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slideLayouts/slideLayout5.xml" ContentType="application/vnd.openxmlformats-officedocument.presentationml.slideLayout+xml"/>
  <Override PartName="/ppt/theme/theme3.xml" ContentType="application/vnd.openxmlformats-officedocument.theme+xml"/>
  <Override PartName="/ppt/slideLayouts/slideLayout6.xml" ContentType="application/vnd.openxmlformats-officedocument.presentationml.slideLayout+xml"/>
  <Override PartName="/ppt/theme/theme4.xml" ContentType="application/vnd.openxmlformats-officedocument.theme+xml"/>
  <Override PartName="/ppt/slideLayouts/slideLayout7.xml" ContentType="application/vnd.openxmlformats-officedocument.presentationml.slideLayout+xml"/>
  <Override PartName="/ppt/theme/theme5.xml" ContentType="application/vnd.openxmlformats-officedocument.theme+xml"/>
  <Override PartName="/ppt/slideLayouts/slideLayout8.xml" ContentType="application/vnd.openxmlformats-officedocument.presentationml.slideLayout+xml"/>
  <Override PartName="/ppt/theme/theme6.xml" ContentType="application/vnd.openxmlformats-officedocument.theme+xml"/>
  <Override PartName="/ppt/slideLayouts/slideLayout9.xml" ContentType="application/vnd.openxmlformats-officedocument.presentationml.slideLayout+xml"/>
  <Override PartName="/ppt/theme/theme7.xml" ContentType="application/vnd.openxmlformats-officedocument.theme+xml"/>
  <Override PartName="/ppt/slideLayouts/slideLayout10.xml" ContentType="application/vnd.openxmlformats-officedocument.presentationml.slideLayout+xml"/>
  <Override PartName="/ppt/theme/theme8.xml" ContentType="application/vnd.openxmlformats-officedocument.theme+xml"/>
  <Override PartName="/ppt/slideLayouts/slideLayout11.xml" ContentType="application/vnd.openxmlformats-officedocument.presentationml.slideLayout+xml"/>
  <Override PartName="/ppt/theme/theme9.xml" ContentType="application/vnd.openxmlformats-officedocument.theme+xml"/>
  <Override PartName="/ppt/slideLayouts/slideLayout12.xml" ContentType="application/vnd.openxmlformats-officedocument.presentationml.slideLayout+xml"/>
  <Override PartName="/ppt/theme/theme10.xml" ContentType="application/vnd.openxmlformats-officedocument.theme+xml"/>
  <Override PartName="/ppt/slideLayouts/slideLayout13.xml" ContentType="application/vnd.openxmlformats-officedocument.presentationml.slideLayout+xml"/>
  <Override PartName="/ppt/theme/theme11.xml" ContentType="application/vnd.openxmlformats-officedocument.theme+xml"/>
  <Override PartName="/ppt/slideLayouts/slideLayout14.xml" ContentType="application/vnd.openxmlformats-officedocument.presentationml.slideLayout+xml"/>
  <Override PartName="/ppt/theme/theme12.xml" ContentType="application/vnd.openxmlformats-officedocument.theme+xml"/>
  <Override PartName="/ppt/slideLayouts/slideLayout15.xml" ContentType="application/vnd.openxmlformats-officedocument.presentationml.slideLayout+xml"/>
  <Override PartName="/ppt/theme/theme13.xml" ContentType="application/vnd.openxmlformats-officedocument.theme+xml"/>
  <Override PartName="/ppt/slideLayouts/slideLayout16.xml" ContentType="application/vnd.openxmlformats-officedocument.presentationml.slideLayout+xml"/>
  <Override PartName="/ppt/theme/theme14.xml" ContentType="application/vnd.openxmlformats-officedocument.theme+xml"/>
  <Override PartName="/ppt/slideLayouts/slideLayout17.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66" r:id="rId1"/>
    <p:sldMasterId id="2147483985" r:id="rId2"/>
    <p:sldMasterId id="2147484004" r:id="rId3"/>
    <p:sldMasterId id="2147484006" r:id="rId4"/>
    <p:sldMasterId id="2147484008" r:id="rId5"/>
    <p:sldMasterId id="2147484010" r:id="rId6"/>
    <p:sldMasterId id="2147484012" r:id="rId7"/>
    <p:sldMasterId id="2147484021" r:id="rId8"/>
    <p:sldMasterId id="2147484023" r:id="rId9"/>
    <p:sldMasterId id="2147484025" r:id="rId10"/>
    <p:sldMasterId id="2147484027" r:id="rId11"/>
    <p:sldMasterId id="2147484029" r:id="rId12"/>
    <p:sldMasterId id="2147484031" r:id="rId13"/>
    <p:sldMasterId id="2147484033" r:id="rId14"/>
    <p:sldMasterId id="2147484035" r:id="rId15"/>
  </p:sldMasterIdLst>
  <p:notesMasterIdLst>
    <p:notesMasterId r:id="rId29"/>
  </p:notesMasterIdLst>
  <p:handoutMasterIdLst>
    <p:handoutMasterId r:id="rId30"/>
  </p:handoutMasterIdLst>
  <p:sldIdLst>
    <p:sldId id="261" r:id="rId16"/>
    <p:sldId id="264" r:id="rId17"/>
    <p:sldId id="265" r:id="rId18"/>
    <p:sldId id="266" r:id="rId19"/>
    <p:sldId id="267" r:id="rId20"/>
    <p:sldId id="268" r:id="rId21"/>
    <p:sldId id="269" r:id="rId22"/>
    <p:sldId id="273" r:id="rId23"/>
    <p:sldId id="275" r:id="rId24"/>
    <p:sldId id="276" r:id="rId25"/>
    <p:sldId id="277" r:id="rId26"/>
    <p:sldId id="280" r:id="rId27"/>
    <p:sldId id="279" r:id="rId28"/>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4272" userDrawn="1">
          <p15:clr>
            <a:srgbClr val="A4A3A4"/>
          </p15:clr>
        </p15:guide>
        <p15:guide id="34" pos="7702"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ED9BE1"/>
    <a:srgbClr val="E46356"/>
    <a:srgbClr val="E0E9F8"/>
    <a:srgbClr val="737572"/>
    <a:srgbClr val="E6C2A8"/>
    <a:srgbClr val="CE5B74"/>
    <a:srgbClr val="DFDEF6"/>
    <a:srgbClr val="FDD0E4"/>
    <a:srgbClr val="013992"/>
    <a:srgbClr val="363F4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06799F8-075E-4A3A-A7F6-7FBC6576F1A4}" styleName="Themed Style 2 - Accent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410" autoAdjust="0"/>
    <p:restoredTop sz="96204" autoAdjust="0"/>
  </p:normalViewPr>
  <p:slideViewPr>
    <p:cSldViewPr snapToGrid="0" snapToObjects="1">
      <p:cViewPr varScale="1">
        <p:scale>
          <a:sx n="53" d="100"/>
          <a:sy n="53" d="100"/>
        </p:scale>
        <p:origin x="1326" y="96"/>
      </p:cViewPr>
      <p:guideLst>
        <p:guide orient="horz" pos="4272"/>
        <p:guide pos="7702"/>
      </p:guideLst>
    </p:cSldViewPr>
  </p:slideViewPr>
  <p:notesTextViewPr>
    <p:cViewPr>
      <p:scale>
        <a:sx n="3" d="2"/>
        <a:sy n="3" d="2"/>
      </p:scale>
      <p:origin x="0" y="0"/>
    </p:cViewPr>
  </p:notesTextViewPr>
  <p:sorterViewPr>
    <p:cViewPr>
      <p:scale>
        <a:sx n="40" d="100"/>
        <a:sy n="40" d="100"/>
      </p:scale>
      <p:origin x="0" y="-16020"/>
    </p:cViewPr>
  </p:sorterViewPr>
  <p:notesViewPr>
    <p:cSldViewPr snapToGrid="0" snapToObjects="1" showGuides="1">
      <p:cViewPr varScale="1">
        <p:scale>
          <a:sx n="108" d="100"/>
          <a:sy n="108" d="100"/>
        </p:scale>
        <p:origin x="2368" y="208"/>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3.xml"/><Relationship Id="rId26" Type="http://schemas.openxmlformats.org/officeDocument/2006/relationships/slide" Target="slides/slide11.xml"/><Relationship Id="rId3" Type="http://schemas.openxmlformats.org/officeDocument/2006/relationships/slideMaster" Target="slideMasters/slideMaster3.xml"/><Relationship Id="rId21" Type="http://schemas.openxmlformats.org/officeDocument/2006/relationships/slide" Target="slides/slide6.xml"/><Relationship Id="rId34" Type="http://schemas.openxmlformats.org/officeDocument/2006/relationships/tableStyles" Target="tableStyles.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xml"/><Relationship Id="rId20" Type="http://schemas.openxmlformats.org/officeDocument/2006/relationships/slide" Target="slides/slide5.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9.xml"/><Relationship Id="rId32"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10" Type="http://schemas.openxmlformats.org/officeDocument/2006/relationships/slideMaster" Target="slideMasters/slideMaster10.xml"/><Relationship Id="rId19" Type="http://schemas.openxmlformats.org/officeDocument/2006/relationships/slide" Target="slides/slide4.xml"/><Relationship Id="rId31"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handoutMaster" Target="handoutMasters/handoutMaster1.xml"/><Relationship Id="rId8" Type="http://schemas.openxmlformats.org/officeDocument/2006/relationships/slideMaster" Target="slideMasters/slideMaster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latin typeface="Ubuntu Light" panose="020B0304030602030204" pitchFamily="34" charset="0"/>
            </a:endParaRPr>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A14FD0E-7DDA-D048-9A1F-75990B21BB28}" type="datetimeFigureOut">
              <a:rPr lang="en-US" smtClean="0">
                <a:latin typeface="Ubuntu Light" panose="020B0304030602030204" pitchFamily="34" charset="0"/>
              </a:rPr>
              <a:t>8/4/2025</a:t>
            </a:fld>
            <a:endParaRPr lang="en-US" dirty="0">
              <a:latin typeface="Ubuntu Light" panose="020B0304030602030204" pitchFamily="34" charset="0"/>
            </a:endParaRPr>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latin typeface="Ubuntu Light" panose="020B0304030602030204" pitchFamily="34" charset="0"/>
            </a:endParaRPr>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20F702D-16C6-1846-BC69-124ED5936BF1}" type="slidenum">
              <a:rPr lang="en-US" smtClean="0">
                <a:latin typeface="Ubuntu Light" panose="020B0304030602030204" pitchFamily="34" charset="0"/>
              </a:rPr>
              <a:t>‹#›</a:t>
            </a:fld>
            <a:endParaRPr lang="en-US" dirty="0">
              <a:latin typeface="Ubuntu Light" panose="020B0304030602030204" pitchFamily="34" charset="0"/>
            </a:endParaRPr>
          </a:p>
        </p:txBody>
      </p:sp>
    </p:spTree>
    <p:extLst>
      <p:ext uri="{BB962C8B-B14F-4D97-AF65-F5344CB8AC3E}">
        <p14:creationId xmlns:p14="http://schemas.microsoft.com/office/powerpoint/2010/main" val="13680618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Ubuntu Light" panose="020B0304030602030204" pitchFamily="34" charset="0"/>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Ubuntu Light" panose="020B0304030602030204" pitchFamily="34" charset="0"/>
              </a:defRPr>
            </a:lvl1pPr>
          </a:lstStyle>
          <a:p>
            <a:fld id="{EFC10EE1-B198-C942-8235-326C972CBB30}" type="datetimeFigureOut">
              <a:rPr lang="en-US" smtClean="0"/>
              <a:pPr/>
              <a:t>8/4/2025</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Ubuntu Light" panose="020B0304030602030204" pitchFamily="34" charset="0"/>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Ubuntu Light" panose="020B0304030602030204" pitchFamily="34" charset="0"/>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b="0" i="0" kern="1200">
        <a:solidFill>
          <a:schemeClr val="tx1"/>
        </a:solidFill>
        <a:latin typeface="Ubuntu Light" panose="020B0304030602030204" pitchFamily="34" charset="0"/>
        <a:ea typeface="+mn-ea"/>
        <a:cs typeface="+mn-cs"/>
      </a:defRPr>
    </a:lvl1pPr>
    <a:lvl2pPr marL="914217" algn="l" defTabSz="914217" rtl="0" eaLnBrk="1" latinLnBrk="0" hangingPunct="1">
      <a:defRPr sz="2400" b="0" i="0" kern="1200">
        <a:solidFill>
          <a:schemeClr val="tx1"/>
        </a:solidFill>
        <a:latin typeface="Ubuntu Light" panose="020B0304030602030204" pitchFamily="34" charset="0"/>
        <a:ea typeface="+mn-ea"/>
        <a:cs typeface="+mn-cs"/>
      </a:defRPr>
    </a:lvl2pPr>
    <a:lvl3pPr marL="1828434" algn="l" defTabSz="914217" rtl="0" eaLnBrk="1" latinLnBrk="0" hangingPunct="1">
      <a:defRPr sz="2400" b="0" i="0" kern="1200">
        <a:solidFill>
          <a:schemeClr val="tx1"/>
        </a:solidFill>
        <a:latin typeface="Ubuntu Light" panose="020B0304030602030204" pitchFamily="34" charset="0"/>
        <a:ea typeface="+mn-ea"/>
        <a:cs typeface="+mn-cs"/>
      </a:defRPr>
    </a:lvl3pPr>
    <a:lvl4pPr marL="2742651" algn="l" defTabSz="914217" rtl="0" eaLnBrk="1" latinLnBrk="0" hangingPunct="1">
      <a:defRPr sz="2400" b="0" i="0" kern="1200">
        <a:solidFill>
          <a:schemeClr val="tx1"/>
        </a:solidFill>
        <a:latin typeface="Ubuntu Light" panose="020B0304030602030204" pitchFamily="34" charset="0"/>
        <a:ea typeface="+mn-ea"/>
        <a:cs typeface="+mn-cs"/>
      </a:defRPr>
    </a:lvl4pPr>
    <a:lvl5pPr marL="3656868" algn="l" defTabSz="914217" rtl="0" eaLnBrk="1" latinLnBrk="0" hangingPunct="1">
      <a:defRPr sz="2400" b="0" i="0" kern="1200">
        <a:solidFill>
          <a:schemeClr val="tx1"/>
        </a:solidFill>
        <a:latin typeface="Ubuntu Light" panose="020B0304030602030204" pitchFamily="34" charset="0"/>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2207CF-BD20-4FE3-BAB8-E8D8A4CDCC91}"/>
              </a:ext>
            </a:extLst>
          </p:cNvPr>
          <p:cNvSpPr>
            <a:spLocks noGrp="1"/>
          </p:cNvSpPr>
          <p:nvPr>
            <p:ph type="ctrTitle"/>
          </p:nvPr>
        </p:nvSpPr>
        <p:spPr>
          <a:xfrm>
            <a:off x="3048000" y="2244725"/>
            <a:ext cx="18283238" cy="47752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C16F76A3-2723-4892-B9A1-91064093DDD3}"/>
              </a:ext>
            </a:extLst>
          </p:cNvPr>
          <p:cNvSpPr>
            <a:spLocks noGrp="1"/>
          </p:cNvSpPr>
          <p:nvPr>
            <p:ph type="subTitle" idx="1"/>
          </p:nvPr>
        </p:nvSpPr>
        <p:spPr>
          <a:xfrm>
            <a:off x="3048000" y="7204075"/>
            <a:ext cx="18283238" cy="331152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835720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73423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73772422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51511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965343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70881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754811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07897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9699559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82783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95997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01199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65018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08004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43031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250424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66683333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12.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3.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4.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5.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5.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6.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7.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8.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10.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1"/>
            <a:ext cx="21025723" cy="2651126"/>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675964" y="3651250"/>
            <a:ext cx="21025723" cy="870267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5"/>
          <p:cNvSpPr>
            <a:spLocks/>
          </p:cNvSpPr>
          <p:nvPr userDrawn="1"/>
        </p:nvSpPr>
        <p:spPr bwMode="auto">
          <a:xfrm rot="16200000">
            <a:off x="22640578" y="11314609"/>
            <a:ext cx="253434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0" tIns="0" rIns="0" bIns="0" anchor="ctr">
            <a:spAutoFit/>
          </a:bodyPr>
          <a:lstStyle/>
          <a:p>
            <a:pPr algn="l"/>
            <a:r>
              <a:rPr lang="en-US" sz="2400" b="1" i="0" spc="300" dirty="0">
                <a:solidFill>
                  <a:schemeClr val="tx1">
                    <a:lumMod val="50000"/>
                    <a:lumOff val="50000"/>
                  </a:schemeClr>
                </a:solidFill>
                <a:latin typeface="Metropolis" panose="00000500000000000000" pitchFamily="50" charset="0"/>
                <a:ea typeface="Roboto Black" charset="0"/>
                <a:cs typeface="Roboto Black" charset="0"/>
                <a:sym typeface="Bebas Neue" charset="0"/>
              </a:rPr>
              <a:t>SLIDE </a:t>
            </a:r>
            <a:r>
              <a:rPr lang="en-US" sz="2400" b="1" i="0" spc="300" dirty="0">
                <a:solidFill>
                  <a:schemeClr val="accent2"/>
                </a:solidFill>
                <a:latin typeface="Metropolis" panose="00000500000000000000" pitchFamily="50" charset="0"/>
                <a:ea typeface="Roboto Black" charset="0"/>
                <a:cs typeface="Roboto Black" charset="0"/>
                <a:sym typeface="Bebas Neue" charset="0"/>
              </a:rPr>
              <a:t>OCEAN</a:t>
            </a:r>
          </a:p>
        </p:txBody>
      </p:sp>
      <p:sp>
        <p:nvSpPr>
          <p:cNvPr id="4" name="Rectangle 3">
            <a:extLst>
              <a:ext uri="{FF2B5EF4-FFF2-40B4-BE49-F238E27FC236}">
                <a16:creationId xmlns:a16="http://schemas.microsoft.com/office/drawing/2014/main" id="{F14CAEEC-41EC-445C-B256-14F5740FBB09}"/>
              </a:ext>
            </a:extLst>
          </p:cNvPr>
          <p:cNvSpPr/>
          <p:nvPr userDrawn="1"/>
        </p:nvSpPr>
        <p:spPr>
          <a:xfrm>
            <a:off x="23622000" y="12966114"/>
            <a:ext cx="571500" cy="5614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Ubuntu Light" panose="020B0304030602030204" pitchFamily="34" charset="0"/>
            </a:endParaRPr>
          </a:p>
        </p:txBody>
      </p:sp>
      <p:sp>
        <p:nvSpPr>
          <p:cNvPr id="12" name="TextBox 11"/>
          <p:cNvSpPr txBox="1"/>
          <p:nvPr userDrawn="1"/>
        </p:nvSpPr>
        <p:spPr>
          <a:xfrm>
            <a:off x="23554004" y="12975468"/>
            <a:ext cx="707491" cy="523184"/>
          </a:xfrm>
          <a:prstGeom prst="rect">
            <a:avLst/>
          </a:prstGeom>
          <a:noFill/>
        </p:spPr>
        <p:txBody>
          <a:bodyPr wrap="none" lIns="182843" tIns="91422" rIns="182843" bIns="91422" rtlCol="0">
            <a:spAutoFit/>
          </a:bodyPr>
          <a:lstStyle/>
          <a:p>
            <a:pPr algn="ctr"/>
            <a:fld id="{260E2A6B-A809-4840-BF14-8648BC0BDF87}" type="slidenum">
              <a:rPr lang="id-ID" sz="2200" b="0" i="0" smtClean="0">
                <a:solidFill>
                  <a:schemeClr val="bg1"/>
                </a:solidFill>
                <a:latin typeface="Ubuntu Light" panose="020B0304030602030204" pitchFamily="34" charset="0"/>
                <a:ea typeface="Lato" charset="0"/>
                <a:cs typeface="Lato" charset="0"/>
              </a:rPr>
              <a:pPr algn="ctr"/>
              <a:t>‹#›</a:t>
            </a:fld>
            <a:endParaRPr lang="id-ID" sz="2200" b="0" i="0" dirty="0">
              <a:solidFill>
                <a:schemeClr val="bg1"/>
              </a:solidFill>
              <a:latin typeface="Ubuntu Light" panose="020B0304030602030204" pitchFamily="34" charset="0"/>
              <a:ea typeface="Lato" charset="0"/>
              <a:cs typeface="Lato" charset="0"/>
            </a:endParaRPr>
          </a:p>
        </p:txBody>
      </p:sp>
      <p:sp>
        <p:nvSpPr>
          <p:cNvPr id="5" name="TextBox 4">
            <a:extLst>
              <a:ext uri="{FF2B5EF4-FFF2-40B4-BE49-F238E27FC236}">
                <a16:creationId xmlns:a16="http://schemas.microsoft.com/office/drawing/2014/main" id="{B9E04092-A220-DDA3-8A45-780E768B4BB5}"/>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984762260"/>
      </p:ext>
    </p:extLst>
  </p:cSld>
  <p:clrMap bg1="lt1" tx1="dk1" bg2="lt2" tx2="dk2" accent1="accent1" accent2="accent2" accent3="accent3" accent4="accent4" accent5="accent5" accent6="accent6" hlink="hlink" folHlink="folHlink"/>
  <p:sldLayoutIdLst>
    <p:sldLayoutId id="2147483967" r:id="rId1"/>
    <p:sldLayoutId id="2147483972" r:id="rId2"/>
    <p:sldLayoutId id="2147484020" r:id="rId3"/>
  </p:sldLayoutIdLst>
  <p:hf hdr="0" ftr="0" dt="0"/>
  <p:txStyles>
    <p:titleStyle>
      <a:lvl1pPr algn="l" defTabSz="1828343" rtl="0" eaLnBrk="1" latinLnBrk="0" hangingPunct="1">
        <a:lnSpc>
          <a:spcPct val="90000"/>
        </a:lnSpc>
        <a:spcBef>
          <a:spcPct val="0"/>
        </a:spcBef>
        <a:buNone/>
        <a:defRPr sz="8000" b="1" i="0" kern="1200">
          <a:solidFill>
            <a:schemeClr val="tx1"/>
          </a:solidFill>
          <a:latin typeface="+mj-lt"/>
          <a:ea typeface="Roboto" charset="0"/>
          <a:cs typeface="Metropolis" panose="00000500000000000000" pitchFamily="50" charset="0"/>
        </a:defRPr>
      </a:lvl1pPr>
    </p:titleStyle>
    <p:bodyStyle>
      <a:lvl1pPr marL="457086" indent="-457086" algn="l" defTabSz="1828343" rtl="0" eaLnBrk="1" latinLnBrk="0" hangingPunct="1">
        <a:lnSpc>
          <a:spcPct val="90000"/>
        </a:lnSpc>
        <a:spcBef>
          <a:spcPts val="2000"/>
        </a:spcBef>
        <a:buFont typeface="Arial" panose="020B0604020202020204" pitchFamily="34" charset="0"/>
        <a:buChar char="•"/>
        <a:defRPr sz="5599" b="0" i="0" kern="1200">
          <a:solidFill>
            <a:schemeClr val="tx1"/>
          </a:solidFill>
          <a:latin typeface="+mn-lt"/>
          <a:ea typeface="Open sans" panose="020B0606030504020204" pitchFamily="34" charset="0"/>
          <a:cs typeface="Open sans" panose="020B0606030504020204" pitchFamily="34" charset="0"/>
        </a:defRPr>
      </a:lvl1pPr>
      <a:lvl2pPr marL="1371257" indent="-457086" algn="l" defTabSz="1828343" rtl="0" eaLnBrk="1" latinLnBrk="0" hangingPunct="1">
        <a:lnSpc>
          <a:spcPct val="90000"/>
        </a:lnSpc>
        <a:spcBef>
          <a:spcPts val="1000"/>
        </a:spcBef>
        <a:buFont typeface="Arial" panose="020B0604020202020204" pitchFamily="34" charset="0"/>
        <a:buChar char="•"/>
        <a:defRPr sz="4799" b="0" i="0" kern="1200">
          <a:solidFill>
            <a:schemeClr val="tx1"/>
          </a:solidFill>
          <a:latin typeface="+mn-lt"/>
          <a:ea typeface="Open sans" panose="020B0606030504020204" pitchFamily="34" charset="0"/>
          <a:cs typeface="Open sans" panose="020B0606030504020204" pitchFamily="34" charset="0"/>
        </a:defRPr>
      </a:lvl2pPr>
      <a:lvl3pPr marL="2285429" indent="-457086" algn="l" defTabSz="1828343" rtl="0" eaLnBrk="1" latinLnBrk="0" hangingPunct="1">
        <a:lnSpc>
          <a:spcPct val="90000"/>
        </a:lnSpc>
        <a:spcBef>
          <a:spcPts val="1000"/>
        </a:spcBef>
        <a:buFont typeface="Arial" panose="020B0604020202020204" pitchFamily="34" charset="0"/>
        <a:buChar char="•"/>
        <a:defRPr sz="3999" b="0" i="0" kern="1200">
          <a:solidFill>
            <a:schemeClr val="tx1"/>
          </a:solidFill>
          <a:latin typeface="+mn-lt"/>
          <a:ea typeface="Open sans" panose="020B0606030504020204" pitchFamily="34" charset="0"/>
          <a:cs typeface="Open sans" panose="020B0606030504020204" pitchFamily="34" charset="0"/>
        </a:defRPr>
      </a:lvl3pPr>
      <a:lvl4pPr marL="3199600" indent="-457086" algn="l" defTabSz="1828343" rtl="0" eaLnBrk="1" latinLnBrk="0" hangingPunct="1">
        <a:lnSpc>
          <a:spcPct val="90000"/>
        </a:lnSpc>
        <a:spcBef>
          <a:spcPts val="1000"/>
        </a:spcBef>
        <a:buFont typeface="Arial" panose="020B0604020202020204" pitchFamily="34" charset="0"/>
        <a:buChar char="•"/>
        <a:defRPr sz="3599" b="0" i="0" kern="1200">
          <a:solidFill>
            <a:schemeClr val="tx1"/>
          </a:solidFill>
          <a:latin typeface="+mn-lt"/>
          <a:ea typeface="Open sans" panose="020B0606030504020204" pitchFamily="34" charset="0"/>
          <a:cs typeface="Open sans" panose="020B0606030504020204" pitchFamily="34" charset="0"/>
        </a:defRPr>
      </a:lvl4pPr>
      <a:lvl5pPr marL="4113771" indent="-457086" algn="l" defTabSz="1828343" rtl="0" eaLnBrk="1" latinLnBrk="0" hangingPunct="1">
        <a:lnSpc>
          <a:spcPct val="90000"/>
        </a:lnSpc>
        <a:spcBef>
          <a:spcPts val="1000"/>
        </a:spcBef>
        <a:buFont typeface="Arial" panose="020B0604020202020204" pitchFamily="34" charset="0"/>
        <a:buChar char="•"/>
        <a:defRPr sz="3599" b="0" i="0" kern="1200">
          <a:solidFill>
            <a:schemeClr val="tx1"/>
          </a:solidFill>
          <a:latin typeface="+mn-lt"/>
          <a:ea typeface="Open sans" panose="020B0606030504020204" pitchFamily="34" charset="0"/>
          <a:cs typeface="Open sans" panose="020B0606030504020204" pitchFamily="34" charset="0"/>
        </a:defRPr>
      </a:lvl5pPr>
      <a:lvl6pPr marL="5027943"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6pPr>
      <a:lvl7pPr marL="5942114"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7pPr>
      <a:lvl8pPr marL="6856286"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8pPr>
      <a:lvl9pPr marL="7770457" indent="-457086" algn="l" defTabSz="1828343" rtl="0" eaLnBrk="1" latinLnBrk="0" hangingPunct="1">
        <a:lnSpc>
          <a:spcPct val="90000"/>
        </a:lnSpc>
        <a:spcBef>
          <a:spcPts val="1000"/>
        </a:spcBef>
        <a:buFont typeface="Arial" panose="020B0604020202020204" pitchFamily="34" charset="0"/>
        <a:buChar char="•"/>
        <a:defRPr sz="3599" kern="1200">
          <a:solidFill>
            <a:schemeClr val="tx1"/>
          </a:solidFill>
          <a:latin typeface="+mn-lt"/>
          <a:ea typeface="+mn-ea"/>
          <a:cs typeface="+mn-cs"/>
        </a:defRPr>
      </a:lvl9pPr>
    </p:bodyStyle>
    <p:otherStyle>
      <a:defPPr>
        <a:defRPr lang="en-US"/>
      </a:defPPr>
      <a:lvl1pPr marL="0" algn="l" defTabSz="1828343" rtl="0" eaLnBrk="1" latinLnBrk="0" hangingPunct="1">
        <a:defRPr sz="3599" kern="1200">
          <a:solidFill>
            <a:schemeClr val="tx1"/>
          </a:solidFill>
          <a:latin typeface="+mn-lt"/>
          <a:ea typeface="+mn-ea"/>
          <a:cs typeface="+mn-cs"/>
        </a:defRPr>
      </a:lvl1pPr>
      <a:lvl2pPr marL="914171" algn="l" defTabSz="1828343" rtl="0" eaLnBrk="1" latinLnBrk="0" hangingPunct="1">
        <a:defRPr sz="3599" kern="1200">
          <a:solidFill>
            <a:schemeClr val="tx1"/>
          </a:solidFill>
          <a:latin typeface="+mn-lt"/>
          <a:ea typeface="+mn-ea"/>
          <a:cs typeface="+mn-cs"/>
        </a:defRPr>
      </a:lvl2pPr>
      <a:lvl3pPr marL="1828343" algn="l" defTabSz="1828343" rtl="0" eaLnBrk="1" latinLnBrk="0" hangingPunct="1">
        <a:defRPr sz="3599" kern="1200">
          <a:solidFill>
            <a:schemeClr val="tx1"/>
          </a:solidFill>
          <a:latin typeface="+mn-lt"/>
          <a:ea typeface="+mn-ea"/>
          <a:cs typeface="+mn-cs"/>
        </a:defRPr>
      </a:lvl3pPr>
      <a:lvl4pPr marL="2742514" algn="l" defTabSz="1828343" rtl="0" eaLnBrk="1" latinLnBrk="0" hangingPunct="1">
        <a:defRPr sz="3599" kern="1200">
          <a:solidFill>
            <a:schemeClr val="tx1"/>
          </a:solidFill>
          <a:latin typeface="+mn-lt"/>
          <a:ea typeface="+mn-ea"/>
          <a:cs typeface="+mn-cs"/>
        </a:defRPr>
      </a:lvl4pPr>
      <a:lvl5pPr marL="3656686" algn="l" defTabSz="1828343" rtl="0" eaLnBrk="1" latinLnBrk="0" hangingPunct="1">
        <a:defRPr sz="3599" kern="1200">
          <a:solidFill>
            <a:schemeClr val="tx1"/>
          </a:solidFill>
          <a:latin typeface="+mn-lt"/>
          <a:ea typeface="+mn-ea"/>
          <a:cs typeface="+mn-cs"/>
        </a:defRPr>
      </a:lvl5pPr>
      <a:lvl6pPr marL="4570857" algn="l" defTabSz="1828343" rtl="0" eaLnBrk="1" latinLnBrk="0" hangingPunct="1">
        <a:defRPr sz="3599" kern="1200">
          <a:solidFill>
            <a:schemeClr val="tx1"/>
          </a:solidFill>
          <a:latin typeface="+mn-lt"/>
          <a:ea typeface="+mn-ea"/>
          <a:cs typeface="+mn-cs"/>
        </a:defRPr>
      </a:lvl6pPr>
      <a:lvl7pPr marL="5485028" algn="l" defTabSz="1828343" rtl="0" eaLnBrk="1" latinLnBrk="0" hangingPunct="1">
        <a:defRPr sz="3599" kern="1200">
          <a:solidFill>
            <a:schemeClr val="tx1"/>
          </a:solidFill>
          <a:latin typeface="+mn-lt"/>
          <a:ea typeface="+mn-ea"/>
          <a:cs typeface="+mn-cs"/>
        </a:defRPr>
      </a:lvl7pPr>
      <a:lvl8pPr marL="6399200" algn="l" defTabSz="1828343" rtl="0" eaLnBrk="1" latinLnBrk="0" hangingPunct="1">
        <a:defRPr sz="3599" kern="1200">
          <a:solidFill>
            <a:schemeClr val="tx1"/>
          </a:solidFill>
          <a:latin typeface="+mn-lt"/>
          <a:ea typeface="+mn-ea"/>
          <a:cs typeface="+mn-cs"/>
        </a:defRPr>
      </a:lvl8pPr>
      <a:lvl9pPr marL="7313371" algn="l" defTabSz="1828343" rtl="0" eaLnBrk="1" latinLnBrk="0" hangingPunct="1">
        <a:defRPr sz="3599"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2C32A715-BEB0-7E2C-1B48-568CB42DCE33}"/>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3790758774"/>
      </p:ext>
    </p:extLst>
  </p:cSld>
  <p:clrMap bg1="lt1" tx1="dk1" bg2="lt2" tx2="dk2" accent1="accent1" accent2="accent2" accent3="accent3" accent4="accent4" accent5="accent5" accent6="accent6" hlink="hlink" folHlink="folHlink"/>
  <p:sldLayoutIdLst>
    <p:sldLayoutId id="214748402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71935E95-60D6-11A2-F499-252BF60A665F}"/>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2936504331"/>
      </p:ext>
    </p:extLst>
  </p:cSld>
  <p:clrMap bg1="lt1" tx1="dk1" bg2="lt2" tx2="dk2" accent1="accent1" accent2="accent2" accent3="accent3" accent4="accent4" accent5="accent5" accent6="accent6" hlink="hlink" folHlink="folHlink"/>
  <p:sldLayoutIdLst>
    <p:sldLayoutId id="214748402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82AC3C7F-504A-3CE7-46CC-6851550C89B0}"/>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1793738897"/>
      </p:ext>
    </p:extLst>
  </p:cSld>
  <p:clrMap bg1="lt1" tx1="dk1" bg2="lt2" tx2="dk2" accent1="accent1" accent2="accent2" accent3="accent3" accent4="accent4" accent5="accent5" accent6="accent6" hlink="hlink" folHlink="folHlink"/>
  <p:sldLayoutIdLst>
    <p:sldLayoutId id="2147484030"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48BBA0E7-982E-B9E7-77DE-386B287DB772}"/>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2540740199"/>
      </p:ext>
    </p:extLst>
  </p:cSld>
  <p:clrMap bg1="lt1" tx1="dk1" bg2="lt2" tx2="dk2" accent1="accent1" accent2="accent2" accent3="accent3" accent4="accent4" accent5="accent5" accent6="accent6" hlink="hlink" folHlink="folHlink"/>
  <p:sldLayoutIdLst>
    <p:sldLayoutId id="214748403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AC8A7D73-1150-B49D-E4F9-1BE5DFC1F337}"/>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752262620"/>
      </p:ext>
    </p:extLst>
  </p:cSld>
  <p:clrMap bg1="lt1" tx1="dk1" bg2="lt2" tx2="dk2" accent1="accent1" accent2="accent2" accent3="accent3" accent4="accent4" accent5="accent5" accent6="accent6" hlink="hlink" folHlink="folHlink"/>
  <p:sldLayoutIdLst>
    <p:sldLayoutId id="214748403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CF6EAECE-2188-F62A-D6A1-5F06EA3446C2}"/>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3694280666"/>
      </p:ext>
    </p:extLst>
  </p:cSld>
  <p:clrMap bg1="lt1" tx1="dk1" bg2="lt2" tx2="dk2" accent1="accent1" accent2="accent2" accent3="accent3" accent4="accent4" accent5="accent5" accent6="accent6" hlink="hlink" folHlink="folHlink"/>
  <p:sldLayoutIdLst>
    <p:sldLayoutId id="214748403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2DB5BF50-34D4-BC7D-2693-757A8877FF63}"/>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1473638265"/>
      </p:ext>
    </p:extLst>
  </p:cSld>
  <p:clrMap bg1="lt1" tx1="dk1" bg2="lt2" tx2="dk2" accent1="accent1" accent2="accent2" accent3="accent3" accent4="accent4" accent5="accent5" accent6="accent6" hlink="hlink" folHlink="folHlink"/>
  <p:sldLayoutIdLst>
    <p:sldLayoutId id="214748398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197EAD94-7784-0376-5DCF-C9AF839B1751}"/>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3329083144"/>
      </p:ext>
    </p:extLst>
  </p:cSld>
  <p:clrMap bg1="lt1" tx1="dk1" bg2="lt2" tx2="dk2" accent1="accent1" accent2="accent2" accent3="accent3" accent4="accent4" accent5="accent5" accent6="accent6" hlink="hlink" folHlink="folHlink"/>
  <p:sldLayoutIdLst>
    <p:sldLayoutId id="2147484005"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5D529FCC-3CCC-C4F3-95F6-FA339FAE0342}"/>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1700876785"/>
      </p:ext>
    </p:extLst>
  </p:cSld>
  <p:clrMap bg1="lt1" tx1="dk1" bg2="lt2" tx2="dk2" accent1="accent1" accent2="accent2" accent3="accent3" accent4="accent4" accent5="accent5" accent6="accent6" hlink="hlink" folHlink="folHlink"/>
  <p:sldLayoutIdLst>
    <p:sldLayoutId id="2147484007"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67DF4BE3-933D-3926-47E8-B3C73B1B6454}"/>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3679055469"/>
      </p:ext>
    </p:extLst>
  </p:cSld>
  <p:clrMap bg1="lt1" tx1="dk1" bg2="lt2" tx2="dk2" accent1="accent1" accent2="accent2" accent3="accent3" accent4="accent4" accent5="accent5" accent6="accent6" hlink="hlink" folHlink="folHlink"/>
  <p:sldLayoutIdLst>
    <p:sldLayoutId id="2147484009"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E5EBBC5E-96F4-06A1-ADE8-269BD82836D4}"/>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2919244193"/>
      </p:ext>
    </p:extLst>
  </p:cSld>
  <p:clrMap bg1="lt1" tx1="dk1" bg2="lt2" tx2="dk2" accent1="accent1" accent2="accent2" accent3="accent3" accent4="accent4" accent5="accent5" accent6="accent6" hlink="hlink" folHlink="folHlink"/>
  <p:sldLayoutIdLst>
    <p:sldLayoutId id="2147484011"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C3385D19-8078-6582-B7CD-299AE5A7C17C}"/>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4053013469"/>
      </p:ext>
    </p:extLst>
  </p:cSld>
  <p:clrMap bg1="lt1" tx1="dk1" bg2="lt2" tx2="dk2" accent1="accent1" accent2="accent2" accent3="accent3" accent4="accent4" accent5="accent5" accent6="accent6" hlink="hlink" folHlink="folHlink"/>
  <p:sldLayoutIdLst>
    <p:sldLayoutId id="2147484013"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CC5BA0CD-324D-AB7E-2680-33A08A2451CA}"/>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1037559019"/>
      </p:ext>
    </p:extLst>
  </p:cSld>
  <p:clrMap bg1="lt1" tx1="dk1" bg2="lt2" tx2="dk2" accent1="accent1" accent2="accent2" accent3="accent3" accent4="accent4" accent5="accent5" accent6="accent6" hlink="hlink" folHlink="folHlink"/>
  <p:sldLayoutIdLst>
    <p:sldLayoutId id="2147484022"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7B57F6D-98F5-42EA-AE6B-19FEFAF8148F}"/>
              </a:ext>
            </a:extLst>
          </p:cNvPr>
          <p:cNvSpPr>
            <a:spLocks noGrp="1"/>
          </p:cNvSpPr>
          <p:nvPr>
            <p:ph type="title"/>
          </p:nvPr>
        </p:nvSpPr>
        <p:spPr>
          <a:xfrm>
            <a:off x="1676400" y="730250"/>
            <a:ext cx="21024850" cy="2651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096010-5C17-42A5-AC99-41185ECB118C}"/>
              </a:ext>
            </a:extLst>
          </p:cNvPr>
          <p:cNvSpPr>
            <a:spLocks noGrp="1"/>
          </p:cNvSpPr>
          <p:nvPr>
            <p:ph type="body" idx="1"/>
          </p:nvPr>
        </p:nvSpPr>
        <p:spPr>
          <a:xfrm>
            <a:off x="1676400" y="3651250"/>
            <a:ext cx="21024850" cy="87026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65E192-F992-4E6D-8401-3CAD722F459E}"/>
              </a:ext>
            </a:extLst>
          </p:cNvPr>
          <p:cNvSpPr>
            <a:spLocks noGrp="1"/>
          </p:cNvSpPr>
          <p:nvPr>
            <p:ph type="dt" sz="half" idx="2"/>
          </p:nvPr>
        </p:nvSpPr>
        <p:spPr>
          <a:xfrm>
            <a:off x="1676400" y="12712700"/>
            <a:ext cx="5484813" cy="730250"/>
          </a:xfrm>
          <a:prstGeom prst="rect">
            <a:avLst/>
          </a:prstGeom>
        </p:spPr>
        <p:txBody>
          <a:bodyPr vert="horz" lIns="91440" tIns="45720" rIns="91440" bIns="45720" rtlCol="0" anchor="ctr"/>
          <a:lstStyle>
            <a:lvl1pPr algn="l">
              <a:defRPr sz="1200">
                <a:solidFill>
                  <a:schemeClr val="tx1">
                    <a:tint val="75000"/>
                  </a:schemeClr>
                </a:solidFill>
              </a:defRPr>
            </a:lvl1pPr>
          </a:lstStyle>
          <a:p>
            <a:fld id="{6158AA0A-2D72-4770-9E16-F4AAD3080433}" type="datetimeFigureOut">
              <a:rPr lang="en-US" smtClean="0"/>
              <a:t>8/4/2025</a:t>
            </a:fld>
            <a:endParaRPr lang="en-US"/>
          </a:p>
        </p:txBody>
      </p:sp>
      <p:sp>
        <p:nvSpPr>
          <p:cNvPr id="5" name="Footer Placeholder 4">
            <a:extLst>
              <a:ext uri="{FF2B5EF4-FFF2-40B4-BE49-F238E27FC236}">
                <a16:creationId xmlns:a16="http://schemas.microsoft.com/office/drawing/2014/main" id="{5D52D554-4966-4B22-A249-E699AFA6F5FF}"/>
              </a:ext>
            </a:extLst>
          </p:cNvPr>
          <p:cNvSpPr>
            <a:spLocks noGrp="1"/>
          </p:cNvSpPr>
          <p:nvPr>
            <p:ph type="ftr" sz="quarter" idx="3"/>
          </p:nvPr>
        </p:nvSpPr>
        <p:spPr>
          <a:xfrm>
            <a:off x="8075613" y="12712700"/>
            <a:ext cx="8226425" cy="7302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4635451-CD83-41C4-957D-7E1365264FD7}"/>
              </a:ext>
            </a:extLst>
          </p:cNvPr>
          <p:cNvSpPr>
            <a:spLocks noGrp="1"/>
          </p:cNvSpPr>
          <p:nvPr>
            <p:ph type="sldNum" sz="quarter" idx="4"/>
          </p:nvPr>
        </p:nvSpPr>
        <p:spPr>
          <a:xfrm>
            <a:off x="17216438" y="12712700"/>
            <a:ext cx="5484812" cy="730250"/>
          </a:xfrm>
          <a:prstGeom prst="rect">
            <a:avLst/>
          </a:prstGeom>
        </p:spPr>
        <p:txBody>
          <a:bodyPr vert="horz" lIns="91440" tIns="45720" rIns="91440" bIns="45720" rtlCol="0" anchor="ctr"/>
          <a:lstStyle>
            <a:lvl1pPr algn="r">
              <a:defRPr sz="1200">
                <a:solidFill>
                  <a:schemeClr val="tx1">
                    <a:tint val="75000"/>
                  </a:schemeClr>
                </a:solidFill>
              </a:defRPr>
            </a:lvl1pPr>
          </a:lstStyle>
          <a:p>
            <a:fld id="{6E4FE6D1-2189-4891-B319-B2DBAA7908D5}" type="slidenum">
              <a:rPr lang="en-US" smtClean="0"/>
              <a:t>‹#›</a:t>
            </a:fld>
            <a:endParaRPr lang="en-US"/>
          </a:p>
        </p:txBody>
      </p:sp>
      <p:sp>
        <p:nvSpPr>
          <p:cNvPr id="7" name="TextBox 6">
            <a:extLst>
              <a:ext uri="{FF2B5EF4-FFF2-40B4-BE49-F238E27FC236}">
                <a16:creationId xmlns:a16="http://schemas.microsoft.com/office/drawing/2014/main" id="{2DB9ABD6-325D-20A8-31D6-D0618B8FD28D}"/>
              </a:ext>
            </a:extLst>
          </p:cNvPr>
          <p:cNvSpPr txBox="1"/>
          <p:nvPr userDrawn="1"/>
        </p:nvSpPr>
        <p:spPr>
          <a:xfrm>
            <a:off x="1504903" y="13010884"/>
            <a:ext cx="2895344" cy="507831"/>
          </a:xfrm>
          <a:prstGeom prst="rect">
            <a:avLst/>
          </a:prstGeom>
          <a:noFill/>
        </p:spPr>
        <p:txBody>
          <a:bodyPr wrap="none" rtlCol="0">
            <a:spAutoFit/>
          </a:bodyPr>
          <a:lstStyle/>
          <a:p>
            <a:pPr algn="ctr"/>
            <a:r>
              <a:rPr lang="en-US" sz="2700" b="1" u="none" dirty="0">
                <a:solidFill>
                  <a:schemeClr val="tx1">
                    <a:lumMod val="10000"/>
                    <a:lumOff val="90000"/>
                  </a:schemeClr>
                </a:solidFill>
                <a:latin typeface="+mj-lt"/>
              </a:rPr>
              <a:t>slideocean</a:t>
            </a:r>
            <a:r>
              <a:rPr lang="en-US" sz="2700" b="1" u="none" dirty="0">
                <a:solidFill>
                  <a:schemeClr val="tx1">
                    <a:lumMod val="10000"/>
                    <a:lumOff val="90000"/>
                  </a:schemeClr>
                </a:solidFill>
                <a:latin typeface="+mn-lt"/>
              </a:rPr>
              <a:t>.net</a:t>
            </a:r>
          </a:p>
        </p:txBody>
      </p:sp>
    </p:spTree>
    <p:extLst>
      <p:ext uri="{BB962C8B-B14F-4D97-AF65-F5344CB8AC3E}">
        <p14:creationId xmlns:p14="http://schemas.microsoft.com/office/powerpoint/2010/main" val="3978896963"/>
      </p:ext>
    </p:extLst>
  </p:cSld>
  <p:clrMap bg1="lt1" tx1="dk1" bg2="lt2" tx2="dk2" accent1="accent1" accent2="accent2" accent3="accent3" accent4="accent4" accent5="accent5" accent6="accent6" hlink="hlink" folHlink="folHlink"/>
  <p:sldLayoutIdLst>
    <p:sldLayoutId id="214748402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8.xml"/><Relationship Id="rId6" Type="http://schemas.openxmlformats.org/officeDocument/2006/relationships/image" Target="../media/image5.png"/><Relationship Id="rId5" Type="http://schemas.openxmlformats.org/officeDocument/2006/relationships/image" Target="../media/image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EFB5FAA2-9BA4-4056-98DA-A0BBD724FF01}"/>
              </a:ext>
            </a:extLst>
          </p:cNvPr>
          <p:cNvSpPr/>
          <p:nvPr/>
        </p:nvSpPr>
        <p:spPr>
          <a:xfrm>
            <a:off x="0" y="-13494"/>
            <a:ext cx="24382650" cy="13729494"/>
          </a:xfrm>
          <a:custGeom>
            <a:avLst/>
            <a:gdLst>
              <a:gd name="connsiteX0" fmla="*/ 0 w 12126042"/>
              <a:gd name="connsiteY0" fmla="*/ 0 h 7762153"/>
              <a:gd name="connsiteX1" fmla="*/ 12126043 w 12126042"/>
              <a:gd name="connsiteY1" fmla="*/ 0 h 7762153"/>
              <a:gd name="connsiteX2" fmla="*/ 12126043 w 12126042"/>
              <a:gd name="connsiteY2" fmla="*/ 7762154 h 7762153"/>
              <a:gd name="connsiteX3" fmla="*/ 0 w 12126042"/>
              <a:gd name="connsiteY3" fmla="*/ 7762154 h 7762153"/>
            </a:gdLst>
            <a:ahLst/>
            <a:cxnLst>
              <a:cxn ang="0">
                <a:pos x="connsiteX0" y="connsiteY0"/>
              </a:cxn>
              <a:cxn ang="0">
                <a:pos x="connsiteX1" y="connsiteY1"/>
              </a:cxn>
              <a:cxn ang="0">
                <a:pos x="connsiteX2" y="connsiteY2"/>
              </a:cxn>
              <a:cxn ang="0">
                <a:pos x="connsiteX3" y="connsiteY3"/>
              </a:cxn>
            </a:cxnLst>
            <a:rect l="l" t="t" r="r" b="b"/>
            <a:pathLst>
              <a:path w="12126042" h="7762153">
                <a:moveTo>
                  <a:pt x="0" y="0"/>
                </a:moveTo>
                <a:lnTo>
                  <a:pt x="12126043" y="0"/>
                </a:lnTo>
                <a:lnTo>
                  <a:pt x="12126043" y="7762154"/>
                </a:lnTo>
                <a:lnTo>
                  <a:pt x="0" y="7762154"/>
                </a:lnTo>
                <a:close/>
              </a:path>
            </a:pathLst>
          </a:custGeom>
          <a:solidFill>
            <a:schemeClr val="accent2">
              <a:lumMod val="20000"/>
              <a:lumOff val="80000"/>
            </a:schemeClr>
          </a:solidFill>
          <a:ln w="27533" cap="flat">
            <a:noFill/>
            <a:prstDash val="solid"/>
            <a:miter/>
          </a:ln>
        </p:spPr>
        <p:txBody>
          <a:bodyPr rtlCol="0" anchor="ctr"/>
          <a:lstStyle/>
          <a:p>
            <a:endParaRPr lang="en-US" dirty="0"/>
          </a:p>
        </p:txBody>
      </p:sp>
      <p:sp>
        <p:nvSpPr>
          <p:cNvPr id="9" name="Freeform: Shape 8">
            <a:extLst>
              <a:ext uri="{FF2B5EF4-FFF2-40B4-BE49-F238E27FC236}">
                <a16:creationId xmlns:a16="http://schemas.microsoft.com/office/drawing/2014/main" id="{7823B386-EBEA-45AF-B825-44B9BE0E7798}"/>
              </a:ext>
            </a:extLst>
          </p:cNvPr>
          <p:cNvSpPr/>
          <p:nvPr/>
        </p:nvSpPr>
        <p:spPr>
          <a:xfrm>
            <a:off x="17524789" y="10036101"/>
            <a:ext cx="14612" cy="965268"/>
          </a:xfrm>
          <a:custGeom>
            <a:avLst/>
            <a:gdLst>
              <a:gd name="connsiteX0" fmla="*/ 8538 w 8535"/>
              <a:gd name="connsiteY0" fmla="*/ 545727 h 545727"/>
              <a:gd name="connsiteX1" fmla="*/ 2206 w 8535"/>
              <a:gd name="connsiteY1" fmla="*/ 0 h 545727"/>
              <a:gd name="connsiteX2" fmla="*/ 2 w 8535"/>
              <a:gd name="connsiteY2" fmla="*/ 0 h 545727"/>
            </a:gdLst>
            <a:ahLst/>
            <a:cxnLst>
              <a:cxn ang="0">
                <a:pos x="connsiteX0" y="connsiteY0"/>
              </a:cxn>
              <a:cxn ang="0">
                <a:pos x="connsiteX1" y="connsiteY1"/>
              </a:cxn>
              <a:cxn ang="0">
                <a:pos x="connsiteX2" y="connsiteY2"/>
              </a:cxn>
            </a:cxnLst>
            <a:rect l="l" t="t" r="r" b="b"/>
            <a:pathLst>
              <a:path w="8535" h="545727">
                <a:moveTo>
                  <a:pt x="8538" y="545727"/>
                </a:moveTo>
                <a:cubicBezTo>
                  <a:pt x="8538" y="545727"/>
                  <a:pt x="6060" y="340047"/>
                  <a:pt x="2206" y="0"/>
                </a:cubicBezTo>
                <a:lnTo>
                  <a:pt x="2" y="0"/>
                </a:lnTo>
                <a:close/>
              </a:path>
            </a:pathLst>
          </a:custGeom>
          <a:solidFill>
            <a:srgbClr val="F79828"/>
          </a:solidFill>
          <a:ln w="27533"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7D4C262B-06CE-427E-8022-84E4F9E5EA03}"/>
              </a:ext>
            </a:extLst>
          </p:cNvPr>
          <p:cNvSpPr/>
          <p:nvPr/>
        </p:nvSpPr>
        <p:spPr>
          <a:xfrm>
            <a:off x="8373563" y="-30540"/>
            <a:ext cx="16009087" cy="10151601"/>
          </a:xfrm>
          <a:custGeom>
            <a:avLst/>
            <a:gdLst>
              <a:gd name="connsiteX0" fmla="*/ 9348413 w 9350888"/>
              <a:gd name="connsiteY0" fmla="*/ 9637 h 5739343"/>
              <a:gd name="connsiteX1" fmla="*/ 5255736 w 9350888"/>
              <a:gd name="connsiteY1" fmla="*/ 0 h 5739343"/>
              <a:gd name="connsiteX2" fmla="*/ 36912 w 9350888"/>
              <a:gd name="connsiteY2" fmla="*/ 9637 h 5739343"/>
              <a:gd name="connsiteX3" fmla="*/ 11581 w 9350888"/>
              <a:gd name="connsiteY3" fmla="*/ 409708 h 5739343"/>
              <a:gd name="connsiteX4" fmla="*/ 782537 w 9350888"/>
              <a:gd name="connsiteY4" fmla="*/ 905323 h 5739343"/>
              <a:gd name="connsiteX5" fmla="*/ 1204911 w 9350888"/>
              <a:gd name="connsiteY5" fmla="*/ 2318927 h 5739343"/>
              <a:gd name="connsiteX6" fmla="*/ 1755594 w 9350888"/>
              <a:gd name="connsiteY6" fmla="*/ 3052987 h 5739343"/>
              <a:gd name="connsiteX7" fmla="*/ 2563171 w 9350888"/>
              <a:gd name="connsiteY7" fmla="*/ 3455537 h 5739343"/>
              <a:gd name="connsiteX8" fmla="*/ 3407644 w 9350888"/>
              <a:gd name="connsiteY8" fmla="*/ 5182480 h 5739343"/>
              <a:gd name="connsiteX9" fmla="*/ 4251841 w 9350888"/>
              <a:gd name="connsiteY9" fmla="*/ 5274168 h 5739343"/>
              <a:gd name="connsiteX10" fmla="*/ 5151657 w 9350888"/>
              <a:gd name="connsiteY10" fmla="*/ 5578696 h 5739343"/>
              <a:gd name="connsiteX11" fmla="*/ 5151657 w 9350888"/>
              <a:gd name="connsiteY11" fmla="*/ 5600172 h 5739343"/>
              <a:gd name="connsiteX12" fmla="*/ 5249404 w 9350888"/>
              <a:gd name="connsiteY12" fmla="*/ 5645329 h 5739343"/>
              <a:gd name="connsiteX13" fmla="*/ 5345498 w 9350888"/>
              <a:gd name="connsiteY13" fmla="*/ 5690485 h 5739343"/>
              <a:gd name="connsiteX14" fmla="*/ 5347700 w 9350888"/>
              <a:gd name="connsiteY14" fmla="*/ 5690484 h 5739343"/>
              <a:gd name="connsiteX15" fmla="*/ 5347700 w 9350888"/>
              <a:gd name="connsiteY15" fmla="*/ 5680847 h 5739343"/>
              <a:gd name="connsiteX16" fmla="*/ 6473572 w 9350888"/>
              <a:gd name="connsiteY16" fmla="*/ 5227635 h 5739343"/>
              <a:gd name="connsiteX17" fmla="*/ 7409734 w 9350888"/>
              <a:gd name="connsiteY17" fmla="*/ 4635651 h 5739343"/>
              <a:gd name="connsiteX18" fmla="*/ 8029252 w 9350888"/>
              <a:gd name="connsiteY18" fmla="*/ 4676952 h 5739343"/>
              <a:gd name="connsiteX19" fmla="*/ 8483565 w 9350888"/>
              <a:gd name="connsiteY19" fmla="*/ 3974831 h 5739343"/>
              <a:gd name="connsiteX20" fmla="*/ 8855277 w 9350888"/>
              <a:gd name="connsiteY20" fmla="*/ 3203875 h 5739343"/>
              <a:gd name="connsiteX21" fmla="*/ 9350891 w 9350888"/>
              <a:gd name="connsiteY21" fmla="*/ 3038670 h 573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0888" h="5739343">
                <a:moveTo>
                  <a:pt x="9348413" y="9637"/>
                </a:moveTo>
                <a:lnTo>
                  <a:pt x="5255736" y="0"/>
                </a:lnTo>
                <a:lnTo>
                  <a:pt x="36912" y="9637"/>
                </a:lnTo>
                <a:cubicBezTo>
                  <a:pt x="36912" y="211462"/>
                  <a:pt x="-25040" y="207883"/>
                  <a:pt x="11581" y="409708"/>
                </a:cubicBezTo>
                <a:cubicBezTo>
                  <a:pt x="103545" y="813634"/>
                  <a:pt x="470575" y="777014"/>
                  <a:pt x="782537" y="905323"/>
                </a:cubicBezTo>
                <a:cubicBezTo>
                  <a:pt x="1516873" y="1162492"/>
                  <a:pt x="1149843" y="1749796"/>
                  <a:pt x="1204911" y="2318927"/>
                </a:cubicBezTo>
                <a:cubicBezTo>
                  <a:pt x="1241532" y="2667509"/>
                  <a:pt x="1388289" y="2961299"/>
                  <a:pt x="1755594" y="3052987"/>
                </a:cubicBezTo>
                <a:cubicBezTo>
                  <a:pt x="2104177" y="3126504"/>
                  <a:pt x="2306277" y="3125127"/>
                  <a:pt x="2563171" y="3455537"/>
                </a:cubicBezTo>
                <a:cubicBezTo>
                  <a:pt x="3022165" y="4006220"/>
                  <a:pt x="2508103" y="4815449"/>
                  <a:pt x="3407644" y="5182480"/>
                </a:cubicBezTo>
                <a:cubicBezTo>
                  <a:pt x="3664537" y="5292616"/>
                  <a:pt x="3976499" y="5219100"/>
                  <a:pt x="4251841" y="5274168"/>
                </a:cubicBezTo>
                <a:cubicBezTo>
                  <a:pt x="4570136" y="5304456"/>
                  <a:pt x="4863100" y="5447082"/>
                  <a:pt x="5151657" y="5578696"/>
                </a:cubicBezTo>
                <a:lnTo>
                  <a:pt x="5151657" y="5600172"/>
                </a:lnTo>
                <a:cubicBezTo>
                  <a:pt x="5183597" y="5616417"/>
                  <a:pt x="5216363" y="5631562"/>
                  <a:pt x="5249404" y="5645329"/>
                </a:cubicBezTo>
                <a:cubicBezTo>
                  <a:pt x="5280103" y="5663066"/>
                  <a:pt x="5312250" y="5678172"/>
                  <a:pt x="5345498" y="5690485"/>
                </a:cubicBezTo>
                <a:lnTo>
                  <a:pt x="5347700" y="5690484"/>
                </a:lnTo>
                <a:cubicBezTo>
                  <a:pt x="5347700" y="5687180"/>
                  <a:pt x="5347700" y="5683876"/>
                  <a:pt x="5347700" y="5680847"/>
                </a:cubicBezTo>
                <a:cubicBezTo>
                  <a:pt x="5788247" y="5823475"/>
                  <a:pt x="6270370" y="5717468"/>
                  <a:pt x="6473572" y="5227635"/>
                </a:cubicBezTo>
                <a:cubicBezTo>
                  <a:pt x="6638777" y="4800856"/>
                  <a:pt x="6914119" y="4497980"/>
                  <a:pt x="7409734" y="4635651"/>
                </a:cubicBezTo>
                <a:cubicBezTo>
                  <a:pt x="7630007" y="4704486"/>
                  <a:pt x="7781445" y="4787089"/>
                  <a:pt x="8029252" y="4676952"/>
                </a:cubicBezTo>
                <a:cubicBezTo>
                  <a:pt x="8290827" y="4553048"/>
                  <a:pt x="8428497" y="4250173"/>
                  <a:pt x="8483565" y="3974831"/>
                </a:cubicBezTo>
                <a:cubicBezTo>
                  <a:pt x="8538634" y="3685722"/>
                  <a:pt x="8552401" y="3355312"/>
                  <a:pt x="8855277" y="3203875"/>
                </a:cubicBezTo>
                <a:cubicBezTo>
                  <a:pt x="9020481" y="3135039"/>
                  <a:pt x="9282882" y="3242973"/>
                  <a:pt x="9350891" y="3038670"/>
                </a:cubicBezTo>
                <a:close/>
              </a:path>
            </a:pathLst>
          </a:custGeom>
          <a:solidFill>
            <a:schemeClr val="accent2"/>
          </a:solidFill>
          <a:ln w="27533"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E487AB6E-DEAB-4519-ADD9-F0CEDE44B967}"/>
              </a:ext>
            </a:extLst>
          </p:cNvPr>
          <p:cNvSpPr/>
          <p:nvPr/>
        </p:nvSpPr>
        <p:spPr>
          <a:xfrm>
            <a:off x="20842944" y="5318853"/>
            <a:ext cx="784873" cy="810883"/>
          </a:xfrm>
          <a:custGeom>
            <a:avLst/>
            <a:gdLst>
              <a:gd name="connsiteX0" fmla="*/ 259649 w 458443"/>
              <a:gd name="connsiteY0" fmla="*/ 121701 h 458443"/>
              <a:gd name="connsiteX1" fmla="*/ 97198 w 458443"/>
              <a:gd name="connsiteY1" fmla="*/ 0 h 458443"/>
              <a:gd name="connsiteX2" fmla="*/ 121978 w 458443"/>
              <a:gd name="connsiteY2" fmla="*/ 198797 h 458443"/>
              <a:gd name="connsiteX3" fmla="*/ 2 w 458443"/>
              <a:gd name="connsiteY3" fmla="*/ 361248 h 458443"/>
              <a:gd name="connsiteX4" fmla="*/ 198799 w 458443"/>
              <a:gd name="connsiteY4" fmla="*/ 336467 h 458443"/>
              <a:gd name="connsiteX5" fmla="*/ 361250 w 458443"/>
              <a:gd name="connsiteY5" fmla="*/ 458444 h 458443"/>
              <a:gd name="connsiteX6" fmla="*/ 336745 w 458443"/>
              <a:gd name="connsiteY6" fmla="*/ 259647 h 458443"/>
              <a:gd name="connsiteX7" fmla="*/ 458446 w 458443"/>
              <a:gd name="connsiteY7" fmla="*/ 96920 h 45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43" h="458443">
                <a:moveTo>
                  <a:pt x="259649" y="121701"/>
                </a:moveTo>
                <a:lnTo>
                  <a:pt x="97198" y="0"/>
                </a:lnTo>
                <a:lnTo>
                  <a:pt x="121978" y="198797"/>
                </a:lnTo>
                <a:lnTo>
                  <a:pt x="2" y="361248"/>
                </a:lnTo>
                <a:lnTo>
                  <a:pt x="198799" y="336467"/>
                </a:lnTo>
                <a:lnTo>
                  <a:pt x="361250" y="458444"/>
                </a:lnTo>
                <a:lnTo>
                  <a:pt x="336745" y="259647"/>
                </a:lnTo>
                <a:lnTo>
                  <a:pt x="458446" y="96920"/>
                </a:lnTo>
                <a:close/>
              </a:path>
            </a:pathLst>
          </a:custGeom>
          <a:solidFill>
            <a:srgbClr val="B3AAD3"/>
          </a:solidFill>
          <a:ln w="27533"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FC0F503A-5245-406B-8F9B-506FA7D0DAE6}"/>
              </a:ext>
            </a:extLst>
          </p:cNvPr>
          <p:cNvSpPr/>
          <p:nvPr/>
        </p:nvSpPr>
        <p:spPr>
          <a:xfrm>
            <a:off x="17749174" y="5036383"/>
            <a:ext cx="704736" cy="728576"/>
          </a:xfrm>
          <a:custGeom>
            <a:avLst/>
            <a:gdLst>
              <a:gd name="connsiteX0" fmla="*/ 195495 w 411635"/>
              <a:gd name="connsiteY0" fmla="*/ 94717 h 411910"/>
              <a:gd name="connsiteX1" fmla="*/ 2 w 411635"/>
              <a:gd name="connsiteY1" fmla="*/ 39649 h 411910"/>
              <a:gd name="connsiteX2" fmla="*/ 94720 w 411635"/>
              <a:gd name="connsiteY2" fmla="*/ 216418 h 411910"/>
              <a:gd name="connsiteX3" fmla="*/ 39652 w 411635"/>
              <a:gd name="connsiteY3" fmla="*/ 411911 h 411910"/>
              <a:gd name="connsiteX4" fmla="*/ 216420 w 411635"/>
              <a:gd name="connsiteY4" fmla="*/ 317193 h 411910"/>
              <a:gd name="connsiteX5" fmla="*/ 411637 w 411635"/>
              <a:gd name="connsiteY5" fmla="*/ 372262 h 411910"/>
              <a:gd name="connsiteX6" fmla="*/ 317196 w 411635"/>
              <a:gd name="connsiteY6" fmla="*/ 195492 h 411910"/>
              <a:gd name="connsiteX7" fmla="*/ 372264 w 411635"/>
              <a:gd name="connsiteY7" fmla="*/ 0 h 41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635" h="411910">
                <a:moveTo>
                  <a:pt x="195495" y="94717"/>
                </a:moveTo>
                <a:lnTo>
                  <a:pt x="2" y="39649"/>
                </a:lnTo>
                <a:lnTo>
                  <a:pt x="94720" y="216418"/>
                </a:lnTo>
                <a:lnTo>
                  <a:pt x="39652" y="411911"/>
                </a:lnTo>
                <a:lnTo>
                  <a:pt x="216420" y="317193"/>
                </a:lnTo>
                <a:lnTo>
                  <a:pt x="411637" y="372262"/>
                </a:lnTo>
                <a:lnTo>
                  <a:pt x="317196" y="195492"/>
                </a:lnTo>
                <a:lnTo>
                  <a:pt x="372264" y="0"/>
                </a:lnTo>
                <a:close/>
              </a:path>
            </a:pathLst>
          </a:custGeom>
          <a:solidFill>
            <a:srgbClr val="51C0B1"/>
          </a:solidFill>
          <a:ln w="27533"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3EACFB4E-39A7-40F5-982D-398D0F5E7575}"/>
              </a:ext>
            </a:extLst>
          </p:cNvPr>
          <p:cNvSpPr/>
          <p:nvPr/>
        </p:nvSpPr>
        <p:spPr>
          <a:xfrm>
            <a:off x="14870833" y="8146961"/>
            <a:ext cx="683523" cy="706175"/>
          </a:xfrm>
          <a:custGeom>
            <a:avLst/>
            <a:gdLst>
              <a:gd name="connsiteX0" fmla="*/ 226058 w 399245"/>
              <a:gd name="connsiteY0" fmla="*/ 106007 h 399245"/>
              <a:gd name="connsiteX1" fmla="*/ 84532 w 399245"/>
              <a:gd name="connsiteY1" fmla="*/ 0 h 399245"/>
              <a:gd name="connsiteX2" fmla="*/ 106009 w 399245"/>
              <a:gd name="connsiteY2" fmla="*/ 173190 h 399245"/>
              <a:gd name="connsiteX3" fmla="*/ 2 w 399245"/>
              <a:gd name="connsiteY3" fmla="*/ 314716 h 399245"/>
              <a:gd name="connsiteX4" fmla="*/ 173192 w 399245"/>
              <a:gd name="connsiteY4" fmla="*/ 293239 h 399245"/>
              <a:gd name="connsiteX5" fmla="*/ 314718 w 399245"/>
              <a:gd name="connsiteY5" fmla="*/ 399245 h 399245"/>
              <a:gd name="connsiteX6" fmla="*/ 293241 w 399245"/>
              <a:gd name="connsiteY6" fmla="*/ 226056 h 399245"/>
              <a:gd name="connsiteX7" fmla="*/ 399248 w 399245"/>
              <a:gd name="connsiteY7" fmla="*/ 84530 h 39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245" h="399245">
                <a:moveTo>
                  <a:pt x="226058" y="106007"/>
                </a:moveTo>
                <a:lnTo>
                  <a:pt x="84532" y="0"/>
                </a:lnTo>
                <a:lnTo>
                  <a:pt x="106009" y="173190"/>
                </a:lnTo>
                <a:lnTo>
                  <a:pt x="2" y="314716"/>
                </a:lnTo>
                <a:lnTo>
                  <a:pt x="173192" y="293239"/>
                </a:lnTo>
                <a:lnTo>
                  <a:pt x="314718" y="399245"/>
                </a:lnTo>
                <a:lnTo>
                  <a:pt x="293241" y="226056"/>
                </a:lnTo>
                <a:lnTo>
                  <a:pt x="399248" y="84530"/>
                </a:lnTo>
                <a:close/>
              </a:path>
            </a:pathLst>
          </a:custGeom>
          <a:solidFill>
            <a:srgbClr val="F17FB1"/>
          </a:solidFill>
          <a:ln w="27533"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880E89D7-FD3A-45DC-9787-7CEE465B656B}"/>
              </a:ext>
            </a:extLst>
          </p:cNvPr>
          <p:cNvSpPr/>
          <p:nvPr/>
        </p:nvSpPr>
        <p:spPr>
          <a:xfrm>
            <a:off x="23452118" y="3987837"/>
            <a:ext cx="683994" cy="708122"/>
          </a:xfrm>
          <a:custGeom>
            <a:avLst/>
            <a:gdLst>
              <a:gd name="connsiteX0" fmla="*/ 225782 w 399520"/>
              <a:gd name="connsiteY0" fmla="*/ 106282 h 400346"/>
              <a:gd name="connsiteX1" fmla="*/ 84257 w 399520"/>
              <a:gd name="connsiteY1" fmla="*/ 0 h 400346"/>
              <a:gd name="connsiteX2" fmla="*/ 106284 w 399520"/>
              <a:gd name="connsiteY2" fmla="*/ 174016 h 400346"/>
              <a:gd name="connsiteX3" fmla="*/ 2 w 399520"/>
              <a:gd name="connsiteY3" fmla="*/ 315542 h 400346"/>
              <a:gd name="connsiteX4" fmla="*/ 173192 w 399520"/>
              <a:gd name="connsiteY4" fmla="*/ 294065 h 400346"/>
              <a:gd name="connsiteX5" fmla="*/ 314718 w 399520"/>
              <a:gd name="connsiteY5" fmla="*/ 400347 h 400346"/>
              <a:gd name="connsiteX6" fmla="*/ 293241 w 399520"/>
              <a:gd name="connsiteY6" fmla="*/ 226882 h 400346"/>
              <a:gd name="connsiteX7" fmla="*/ 399522 w 399520"/>
              <a:gd name="connsiteY7" fmla="*/ 85356 h 40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520" h="400346">
                <a:moveTo>
                  <a:pt x="225782" y="106282"/>
                </a:moveTo>
                <a:lnTo>
                  <a:pt x="84257" y="0"/>
                </a:lnTo>
                <a:lnTo>
                  <a:pt x="106284" y="174016"/>
                </a:lnTo>
                <a:lnTo>
                  <a:pt x="2" y="315542"/>
                </a:lnTo>
                <a:lnTo>
                  <a:pt x="173192" y="294065"/>
                </a:lnTo>
                <a:lnTo>
                  <a:pt x="314718" y="400347"/>
                </a:lnTo>
                <a:lnTo>
                  <a:pt x="293241" y="226882"/>
                </a:lnTo>
                <a:lnTo>
                  <a:pt x="399522" y="85356"/>
                </a:lnTo>
                <a:close/>
              </a:path>
            </a:pathLst>
          </a:custGeom>
          <a:solidFill>
            <a:srgbClr val="B3AAD3"/>
          </a:solidFill>
          <a:ln w="27533"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DF8738E-FB7F-4B39-9974-9D0AF29451DA}"/>
              </a:ext>
            </a:extLst>
          </p:cNvPr>
          <p:cNvSpPr/>
          <p:nvPr/>
        </p:nvSpPr>
        <p:spPr>
          <a:xfrm>
            <a:off x="11078455" y="52253"/>
            <a:ext cx="782987" cy="808934"/>
          </a:xfrm>
          <a:custGeom>
            <a:avLst/>
            <a:gdLst>
              <a:gd name="connsiteX0" fmla="*/ 305907 w 457342"/>
              <a:gd name="connsiteY0" fmla="*/ 170161 h 457342"/>
              <a:gd name="connsiteX1" fmla="*/ 257447 w 457342"/>
              <a:gd name="connsiteY1" fmla="*/ 0 h 457342"/>
              <a:gd name="connsiteX2" fmla="*/ 170164 w 457342"/>
              <a:gd name="connsiteY2" fmla="*/ 151162 h 457342"/>
              <a:gd name="connsiteX3" fmla="*/ 2 w 457342"/>
              <a:gd name="connsiteY3" fmla="*/ 199898 h 457342"/>
              <a:gd name="connsiteX4" fmla="*/ 151165 w 457342"/>
              <a:gd name="connsiteY4" fmla="*/ 287181 h 457342"/>
              <a:gd name="connsiteX5" fmla="*/ 199901 w 457342"/>
              <a:gd name="connsiteY5" fmla="*/ 457342 h 457342"/>
              <a:gd name="connsiteX6" fmla="*/ 287184 w 457342"/>
              <a:gd name="connsiteY6" fmla="*/ 306180 h 457342"/>
              <a:gd name="connsiteX7" fmla="*/ 457345 w 457342"/>
              <a:gd name="connsiteY7" fmla="*/ 257444 h 45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342" h="457342">
                <a:moveTo>
                  <a:pt x="305907" y="170161"/>
                </a:moveTo>
                <a:lnTo>
                  <a:pt x="257447" y="0"/>
                </a:lnTo>
                <a:lnTo>
                  <a:pt x="170164" y="151162"/>
                </a:lnTo>
                <a:lnTo>
                  <a:pt x="2" y="199898"/>
                </a:lnTo>
                <a:lnTo>
                  <a:pt x="151165" y="287181"/>
                </a:lnTo>
                <a:lnTo>
                  <a:pt x="199901" y="457342"/>
                </a:lnTo>
                <a:lnTo>
                  <a:pt x="287184" y="306180"/>
                </a:lnTo>
                <a:lnTo>
                  <a:pt x="457345" y="257444"/>
                </a:lnTo>
                <a:close/>
              </a:path>
            </a:pathLst>
          </a:custGeom>
          <a:solidFill>
            <a:srgbClr val="B3AAD3"/>
          </a:solidFill>
          <a:ln w="27533"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EC5A8BE8-6461-4545-88CE-2618BCC5992F}"/>
              </a:ext>
            </a:extLst>
          </p:cNvPr>
          <p:cNvSpPr/>
          <p:nvPr/>
        </p:nvSpPr>
        <p:spPr>
          <a:xfrm>
            <a:off x="12037745" y="4344333"/>
            <a:ext cx="781573" cy="807473"/>
          </a:xfrm>
          <a:custGeom>
            <a:avLst/>
            <a:gdLst>
              <a:gd name="connsiteX0" fmla="*/ 288010 w 456516"/>
              <a:gd name="connsiteY0" fmla="*/ 151438 h 456516"/>
              <a:gd name="connsiteX1" fmla="*/ 196871 w 456516"/>
              <a:gd name="connsiteY1" fmla="*/ 0 h 456516"/>
              <a:gd name="connsiteX2" fmla="*/ 151715 w 456516"/>
              <a:gd name="connsiteY2" fmla="*/ 168785 h 456516"/>
              <a:gd name="connsiteX3" fmla="*/ 2 w 456516"/>
              <a:gd name="connsiteY3" fmla="*/ 259647 h 456516"/>
              <a:gd name="connsiteX4" fmla="*/ 168511 w 456516"/>
              <a:gd name="connsiteY4" fmla="*/ 304803 h 456516"/>
              <a:gd name="connsiteX5" fmla="*/ 259925 w 456516"/>
              <a:gd name="connsiteY5" fmla="*/ 456516 h 456516"/>
              <a:gd name="connsiteX6" fmla="*/ 305081 w 456516"/>
              <a:gd name="connsiteY6" fmla="*/ 287732 h 456516"/>
              <a:gd name="connsiteX7" fmla="*/ 456519 w 456516"/>
              <a:gd name="connsiteY7" fmla="*/ 196594 h 4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516" h="456516">
                <a:moveTo>
                  <a:pt x="288010" y="151438"/>
                </a:moveTo>
                <a:lnTo>
                  <a:pt x="196871" y="0"/>
                </a:lnTo>
                <a:lnTo>
                  <a:pt x="151715" y="168785"/>
                </a:lnTo>
                <a:lnTo>
                  <a:pt x="2" y="259647"/>
                </a:lnTo>
                <a:lnTo>
                  <a:pt x="168511" y="304803"/>
                </a:lnTo>
                <a:lnTo>
                  <a:pt x="259925" y="456516"/>
                </a:lnTo>
                <a:lnTo>
                  <a:pt x="305081" y="287732"/>
                </a:lnTo>
                <a:lnTo>
                  <a:pt x="456519" y="196594"/>
                </a:lnTo>
                <a:close/>
              </a:path>
            </a:pathLst>
          </a:custGeom>
          <a:solidFill>
            <a:srgbClr val="F0593B"/>
          </a:solidFill>
          <a:ln w="27533"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B3A3EE4E-A5BC-4140-BCAC-B602AB0F5705}"/>
              </a:ext>
            </a:extLst>
          </p:cNvPr>
          <p:cNvSpPr/>
          <p:nvPr/>
        </p:nvSpPr>
        <p:spPr>
          <a:xfrm>
            <a:off x="23295431" y="2611424"/>
            <a:ext cx="996193" cy="969447"/>
          </a:xfrm>
          <a:custGeom>
            <a:avLst/>
            <a:gdLst>
              <a:gd name="connsiteX0" fmla="*/ 111898 w 581875"/>
              <a:gd name="connsiteY0" fmla="*/ 215100 h 548090"/>
              <a:gd name="connsiteX1" fmla="*/ 74451 w 581875"/>
              <a:gd name="connsiteY1" fmla="*/ 19608 h 548090"/>
              <a:gd name="connsiteX2" fmla="*/ 245713 w 581875"/>
              <a:gd name="connsiteY2" fmla="*/ 71096 h 548090"/>
              <a:gd name="connsiteX3" fmla="*/ 436250 w 581875"/>
              <a:gd name="connsiteY3" fmla="*/ 6116 h 548090"/>
              <a:gd name="connsiteX4" fmla="*/ 408716 w 581875"/>
              <a:gd name="connsiteY4" fmla="*/ 174074 h 548090"/>
              <a:gd name="connsiteX5" fmla="*/ 581355 w 581875"/>
              <a:gd name="connsiteY5" fmla="*/ 293572 h 548090"/>
              <a:gd name="connsiteX6" fmla="*/ 367415 w 581875"/>
              <a:gd name="connsiteY6" fmla="*/ 348641 h 548090"/>
              <a:gd name="connsiteX7" fmla="*/ 278204 w 581875"/>
              <a:gd name="connsiteY7" fmla="*/ 547712 h 548090"/>
              <a:gd name="connsiteX8" fmla="*/ 189269 w 581875"/>
              <a:gd name="connsiteY8" fmla="*/ 369291 h 548090"/>
              <a:gd name="connsiteX9" fmla="*/ 1486 w 581875"/>
              <a:gd name="connsiteY9" fmla="*/ 371218 h 548090"/>
              <a:gd name="connsiteX10" fmla="*/ 111898 w 581875"/>
              <a:gd name="connsiteY10" fmla="*/ 215100 h 54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1875" h="548090">
                <a:moveTo>
                  <a:pt x="111898" y="215100"/>
                </a:moveTo>
                <a:cubicBezTo>
                  <a:pt x="111898" y="215100"/>
                  <a:pt x="34802" y="43562"/>
                  <a:pt x="74451" y="19608"/>
                </a:cubicBezTo>
                <a:cubicBezTo>
                  <a:pt x="114100" y="-4348"/>
                  <a:pt x="245713" y="71096"/>
                  <a:pt x="245713" y="71096"/>
                </a:cubicBezTo>
                <a:cubicBezTo>
                  <a:pt x="245713" y="71096"/>
                  <a:pt x="403760" y="-24723"/>
                  <a:pt x="436250" y="6116"/>
                </a:cubicBezTo>
                <a:cubicBezTo>
                  <a:pt x="468740" y="36954"/>
                  <a:pt x="408716" y="174074"/>
                  <a:pt x="408716" y="174074"/>
                </a:cubicBezTo>
                <a:cubicBezTo>
                  <a:pt x="408716" y="174074"/>
                  <a:pt x="592920" y="253372"/>
                  <a:pt x="581355" y="293572"/>
                </a:cubicBezTo>
                <a:cubicBezTo>
                  <a:pt x="569791" y="333772"/>
                  <a:pt x="367415" y="348641"/>
                  <a:pt x="367415" y="348641"/>
                </a:cubicBezTo>
                <a:cubicBezTo>
                  <a:pt x="367415" y="348641"/>
                  <a:pt x="325838" y="531467"/>
                  <a:pt x="278204" y="547712"/>
                </a:cubicBezTo>
                <a:cubicBezTo>
                  <a:pt x="249293" y="557625"/>
                  <a:pt x="189269" y="369291"/>
                  <a:pt x="189269" y="369291"/>
                </a:cubicBezTo>
                <a:cubicBezTo>
                  <a:pt x="189269" y="369291"/>
                  <a:pt x="18006" y="412520"/>
                  <a:pt x="1486" y="371218"/>
                </a:cubicBezTo>
                <a:cubicBezTo>
                  <a:pt x="-15035" y="329917"/>
                  <a:pt x="111898" y="215100"/>
                  <a:pt x="111898" y="215100"/>
                </a:cubicBezTo>
                <a:close/>
              </a:path>
            </a:pathLst>
          </a:custGeom>
          <a:solidFill>
            <a:srgbClr val="F79828"/>
          </a:solidFill>
          <a:ln w="27533"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1C6D6521-8792-4D8F-BE8D-ED008FDE26CC}"/>
              </a:ext>
            </a:extLst>
          </p:cNvPr>
          <p:cNvSpPr/>
          <p:nvPr/>
        </p:nvSpPr>
        <p:spPr>
          <a:xfrm>
            <a:off x="20835873" y="6778285"/>
            <a:ext cx="946386" cy="1017046"/>
          </a:xfrm>
          <a:custGeom>
            <a:avLst/>
            <a:gdLst>
              <a:gd name="connsiteX0" fmla="*/ 197146 w 552783"/>
              <a:gd name="connsiteY0" fmla="*/ 144645 h 575000"/>
              <a:gd name="connsiteX1" fmla="*/ 334817 w 552783"/>
              <a:gd name="connsiteY1" fmla="*/ 1467 h 575000"/>
              <a:gd name="connsiteX2" fmla="*/ 389885 w 552783"/>
              <a:gd name="connsiteY2" fmla="*/ 171628 h 575000"/>
              <a:gd name="connsiteX3" fmla="*/ 552612 w 552783"/>
              <a:gd name="connsiteY3" fmla="*/ 290301 h 575000"/>
              <a:gd name="connsiteX4" fmla="*/ 398972 w 552783"/>
              <a:gd name="connsiteY4" fmla="*/ 364092 h 575000"/>
              <a:gd name="connsiteX5" fmla="*/ 400348 w 552783"/>
              <a:gd name="connsiteY5" fmla="*/ 574178 h 575000"/>
              <a:gd name="connsiteX6" fmla="*/ 232115 w 552783"/>
              <a:gd name="connsiteY6" fmla="*/ 430724 h 575000"/>
              <a:gd name="connsiteX7" fmla="*/ 18174 w 552783"/>
              <a:gd name="connsiteY7" fmla="*/ 471475 h 575000"/>
              <a:gd name="connsiteX8" fmla="*/ 112891 w 552783"/>
              <a:gd name="connsiteY8" fmla="*/ 296358 h 575000"/>
              <a:gd name="connsiteX9" fmla="*/ 2755 w 552783"/>
              <a:gd name="connsiteY9" fmla="*/ 143543 h 575000"/>
              <a:gd name="connsiteX10" fmla="*/ 197146 w 552783"/>
              <a:gd name="connsiteY10" fmla="*/ 144645 h 57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2783" h="575000">
                <a:moveTo>
                  <a:pt x="197146" y="144645"/>
                </a:moveTo>
                <a:cubicBezTo>
                  <a:pt x="197146" y="144645"/>
                  <a:pt x="293515" y="-16981"/>
                  <a:pt x="334817" y="1467"/>
                </a:cubicBezTo>
                <a:cubicBezTo>
                  <a:pt x="376118" y="19915"/>
                  <a:pt x="389885" y="171628"/>
                  <a:pt x="389885" y="171628"/>
                </a:cubicBezTo>
                <a:cubicBezTo>
                  <a:pt x="389885" y="171628"/>
                  <a:pt x="558945" y="245695"/>
                  <a:pt x="552612" y="290301"/>
                </a:cubicBezTo>
                <a:cubicBezTo>
                  <a:pt x="546280" y="334906"/>
                  <a:pt x="398972" y="364092"/>
                  <a:pt x="398972" y="364092"/>
                </a:cubicBezTo>
                <a:cubicBezTo>
                  <a:pt x="398972" y="364092"/>
                  <a:pt x="439722" y="560686"/>
                  <a:pt x="400348" y="574178"/>
                </a:cubicBezTo>
                <a:cubicBezTo>
                  <a:pt x="360974" y="587670"/>
                  <a:pt x="232115" y="430724"/>
                  <a:pt x="232115" y="430724"/>
                </a:cubicBezTo>
                <a:cubicBezTo>
                  <a:pt x="232115" y="430724"/>
                  <a:pt x="58649" y="501212"/>
                  <a:pt x="18174" y="471475"/>
                </a:cubicBezTo>
                <a:cubicBezTo>
                  <a:pt x="-6882" y="453578"/>
                  <a:pt x="112891" y="296358"/>
                  <a:pt x="112891" y="296358"/>
                </a:cubicBezTo>
                <a:cubicBezTo>
                  <a:pt x="112891" y="296358"/>
                  <a:pt x="-20649" y="180714"/>
                  <a:pt x="2755" y="143543"/>
                </a:cubicBezTo>
                <a:cubicBezTo>
                  <a:pt x="26159" y="106372"/>
                  <a:pt x="197146" y="144645"/>
                  <a:pt x="197146" y="144645"/>
                </a:cubicBezTo>
                <a:close/>
              </a:path>
            </a:pathLst>
          </a:custGeom>
          <a:solidFill>
            <a:srgbClr val="51C0B1"/>
          </a:solidFill>
          <a:ln w="27533"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01337E8-49CB-4D26-B4E0-9E5FC02AAAC7}"/>
              </a:ext>
            </a:extLst>
          </p:cNvPr>
          <p:cNvSpPr/>
          <p:nvPr/>
        </p:nvSpPr>
        <p:spPr>
          <a:xfrm>
            <a:off x="10750069" y="1186502"/>
            <a:ext cx="958894" cy="990925"/>
          </a:xfrm>
          <a:custGeom>
            <a:avLst/>
            <a:gdLst>
              <a:gd name="connsiteX0" fmla="*/ 173915 w 560089"/>
              <a:gd name="connsiteY0" fmla="*/ 188340 h 560233"/>
              <a:gd name="connsiteX1" fmla="*/ 238345 w 560089"/>
              <a:gd name="connsiteY1" fmla="*/ 7 h 560233"/>
              <a:gd name="connsiteX2" fmla="*/ 361423 w 560089"/>
              <a:gd name="connsiteY2" fmla="*/ 129968 h 560233"/>
              <a:gd name="connsiteX3" fmla="*/ 559118 w 560089"/>
              <a:gd name="connsiteY3" fmla="*/ 168240 h 560233"/>
              <a:gd name="connsiteX4" fmla="*/ 451735 w 560089"/>
              <a:gd name="connsiteY4" fmla="*/ 300405 h 560233"/>
              <a:gd name="connsiteX5" fmla="*/ 542047 w 560089"/>
              <a:gd name="connsiteY5" fmla="*/ 489839 h 560233"/>
              <a:gd name="connsiteX6" fmla="*/ 328933 w 560089"/>
              <a:gd name="connsiteY6" fmla="*/ 431467 h 560233"/>
              <a:gd name="connsiteX7" fmla="*/ 152439 w 560089"/>
              <a:gd name="connsiteY7" fmla="*/ 559776 h 560233"/>
              <a:gd name="connsiteX8" fmla="*/ 164003 w 560089"/>
              <a:gd name="connsiteY8" fmla="*/ 360704 h 560233"/>
              <a:gd name="connsiteX9" fmla="*/ 175 w 560089"/>
              <a:gd name="connsiteY9" fmla="*/ 269016 h 560233"/>
              <a:gd name="connsiteX10" fmla="*/ 173915 w 560089"/>
              <a:gd name="connsiteY10" fmla="*/ 188340 h 56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0089" h="560233">
                <a:moveTo>
                  <a:pt x="173915" y="188340"/>
                </a:moveTo>
                <a:cubicBezTo>
                  <a:pt x="173915" y="188340"/>
                  <a:pt x="192363" y="1108"/>
                  <a:pt x="238345" y="7"/>
                </a:cubicBezTo>
                <a:cubicBezTo>
                  <a:pt x="284327" y="-1094"/>
                  <a:pt x="361423" y="129968"/>
                  <a:pt x="361423" y="129968"/>
                </a:cubicBezTo>
                <a:cubicBezTo>
                  <a:pt x="361423" y="129968"/>
                  <a:pt x="546177" y="125287"/>
                  <a:pt x="559118" y="168240"/>
                </a:cubicBezTo>
                <a:cubicBezTo>
                  <a:pt x="572059" y="211194"/>
                  <a:pt x="451735" y="300405"/>
                  <a:pt x="451735" y="300405"/>
                </a:cubicBezTo>
                <a:cubicBezTo>
                  <a:pt x="451735" y="300405"/>
                  <a:pt x="572059" y="460928"/>
                  <a:pt x="542047" y="489839"/>
                </a:cubicBezTo>
                <a:cubicBezTo>
                  <a:pt x="512035" y="518750"/>
                  <a:pt x="328933" y="431467"/>
                  <a:pt x="328933" y="431467"/>
                </a:cubicBezTo>
                <a:cubicBezTo>
                  <a:pt x="328933" y="431467"/>
                  <a:pt x="202000" y="569138"/>
                  <a:pt x="152439" y="559776"/>
                </a:cubicBezTo>
                <a:cubicBezTo>
                  <a:pt x="122151" y="553994"/>
                  <a:pt x="164003" y="360704"/>
                  <a:pt x="164003" y="360704"/>
                </a:cubicBezTo>
                <a:cubicBezTo>
                  <a:pt x="164003" y="360704"/>
                  <a:pt x="-6158" y="313070"/>
                  <a:pt x="175" y="269016"/>
                </a:cubicBezTo>
                <a:cubicBezTo>
                  <a:pt x="6508" y="224961"/>
                  <a:pt x="173915" y="188340"/>
                  <a:pt x="173915" y="188340"/>
                </a:cubicBezTo>
                <a:close/>
              </a:path>
            </a:pathLst>
          </a:custGeom>
          <a:solidFill>
            <a:srgbClr val="51C0B1"/>
          </a:solidFill>
          <a:ln w="27533"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8F17DF-F3D1-44FD-9DA0-42635CE669EA}"/>
              </a:ext>
            </a:extLst>
          </p:cNvPr>
          <p:cNvSpPr/>
          <p:nvPr/>
        </p:nvSpPr>
        <p:spPr>
          <a:xfrm>
            <a:off x="14608627" y="4476046"/>
            <a:ext cx="1003606" cy="990501"/>
          </a:xfrm>
          <a:custGeom>
            <a:avLst/>
            <a:gdLst>
              <a:gd name="connsiteX0" fmla="*/ 137462 w 586205"/>
              <a:gd name="connsiteY0" fmla="*/ 200875 h 559993"/>
              <a:gd name="connsiteX1" fmla="*/ 137462 w 586205"/>
              <a:gd name="connsiteY1" fmla="*/ 1804 h 559993"/>
              <a:gd name="connsiteX2" fmla="*/ 296334 w 586205"/>
              <a:gd name="connsiteY2" fmla="*/ 84406 h 559993"/>
              <a:gd name="connsiteX3" fmla="*/ 495682 w 586205"/>
              <a:gd name="connsiteY3" fmla="*/ 56872 h 559993"/>
              <a:gd name="connsiteX4" fmla="*/ 437309 w 586205"/>
              <a:gd name="connsiteY4" fmla="*/ 216845 h 559993"/>
              <a:gd name="connsiteX5" fmla="*/ 584892 w 586205"/>
              <a:gd name="connsiteY5" fmla="*/ 366356 h 559993"/>
              <a:gd name="connsiteX6" fmla="*/ 364619 w 586205"/>
              <a:gd name="connsiteY6" fmla="*/ 380949 h 559993"/>
              <a:gd name="connsiteX7" fmla="*/ 239889 w 586205"/>
              <a:gd name="connsiteY7" fmla="*/ 559921 h 559993"/>
              <a:gd name="connsiteX8" fmla="*/ 184821 w 586205"/>
              <a:gd name="connsiteY8" fmla="*/ 367182 h 559993"/>
              <a:gd name="connsiteX9" fmla="*/ 341 w 586205"/>
              <a:gd name="connsiteY9" fmla="*/ 334141 h 559993"/>
              <a:gd name="connsiteX10" fmla="*/ 137462 w 586205"/>
              <a:gd name="connsiteY10" fmla="*/ 200875 h 55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205" h="559993">
                <a:moveTo>
                  <a:pt x="137462" y="200875"/>
                </a:moveTo>
                <a:cubicBezTo>
                  <a:pt x="137462" y="200875"/>
                  <a:pt x="93407" y="18049"/>
                  <a:pt x="137462" y="1804"/>
                </a:cubicBezTo>
                <a:cubicBezTo>
                  <a:pt x="181517" y="-14442"/>
                  <a:pt x="296334" y="84406"/>
                  <a:pt x="296334" y="84406"/>
                </a:cubicBezTo>
                <a:cubicBezTo>
                  <a:pt x="296334" y="84406"/>
                  <a:pt x="469248" y="19425"/>
                  <a:pt x="495682" y="56872"/>
                </a:cubicBezTo>
                <a:cubicBezTo>
                  <a:pt x="522114" y="94318"/>
                  <a:pt x="437309" y="216845"/>
                  <a:pt x="437309" y="216845"/>
                </a:cubicBezTo>
                <a:cubicBezTo>
                  <a:pt x="437309" y="216845"/>
                  <a:pt x="602514" y="329185"/>
                  <a:pt x="584892" y="366356"/>
                </a:cubicBezTo>
                <a:cubicBezTo>
                  <a:pt x="567270" y="403527"/>
                  <a:pt x="364619" y="380949"/>
                  <a:pt x="364619" y="380949"/>
                </a:cubicBezTo>
                <a:cubicBezTo>
                  <a:pt x="364619" y="380949"/>
                  <a:pt x="289726" y="552762"/>
                  <a:pt x="239889" y="559921"/>
                </a:cubicBezTo>
                <a:cubicBezTo>
                  <a:pt x="209326" y="564326"/>
                  <a:pt x="184821" y="367182"/>
                  <a:pt x="184821" y="367182"/>
                </a:cubicBezTo>
                <a:cubicBezTo>
                  <a:pt x="184821" y="367182"/>
                  <a:pt x="8602" y="377920"/>
                  <a:pt x="341" y="334141"/>
                </a:cubicBezTo>
                <a:cubicBezTo>
                  <a:pt x="-7918" y="290361"/>
                  <a:pt x="137462" y="200875"/>
                  <a:pt x="137462" y="200875"/>
                </a:cubicBezTo>
                <a:close/>
              </a:path>
            </a:pathLst>
          </a:custGeom>
          <a:solidFill>
            <a:srgbClr val="F79828"/>
          </a:solidFill>
          <a:ln w="27533"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902D9F61-10E5-4199-9BEE-F6A8C48DF76E}"/>
              </a:ext>
            </a:extLst>
          </p:cNvPr>
          <p:cNvSpPr/>
          <p:nvPr/>
        </p:nvSpPr>
        <p:spPr>
          <a:xfrm>
            <a:off x="19370622" y="1830490"/>
            <a:ext cx="969829" cy="980983"/>
          </a:xfrm>
          <a:custGeom>
            <a:avLst/>
            <a:gdLst>
              <a:gd name="connsiteX0" fmla="*/ 190628 w 566476"/>
              <a:gd name="connsiteY0" fmla="*/ 165677 h 554612"/>
              <a:gd name="connsiteX1" fmla="*/ 300764 w 566476"/>
              <a:gd name="connsiteY1" fmla="*/ 472 h 554612"/>
              <a:gd name="connsiteX2" fmla="*/ 385569 w 566476"/>
              <a:gd name="connsiteY2" fmla="*/ 157968 h 554612"/>
              <a:gd name="connsiteX3" fmla="*/ 566469 w 566476"/>
              <a:gd name="connsiteY3" fmla="*/ 246353 h 554612"/>
              <a:gd name="connsiteX4" fmla="*/ 428798 w 566476"/>
              <a:gd name="connsiteY4" fmla="*/ 346026 h 554612"/>
              <a:gd name="connsiteX5" fmla="*/ 466520 w 566476"/>
              <a:gd name="connsiteY5" fmla="*/ 552532 h 554612"/>
              <a:gd name="connsiteX6" fmla="*/ 276259 w 566476"/>
              <a:gd name="connsiteY6" fmla="*/ 440468 h 554612"/>
              <a:gd name="connsiteX7" fmla="*/ 72506 w 566476"/>
              <a:gd name="connsiteY7" fmla="*/ 518115 h 554612"/>
              <a:gd name="connsiteX8" fmla="*/ 135559 w 566476"/>
              <a:gd name="connsiteY8" fmla="*/ 328955 h 554612"/>
              <a:gd name="connsiteX9" fmla="*/ 1467 w 566476"/>
              <a:gd name="connsiteY9" fmla="*/ 197893 h 554612"/>
              <a:gd name="connsiteX10" fmla="*/ 190628 w 566476"/>
              <a:gd name="connsiteY10" fmla="*/ 165677 h 55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6476" h="554612">
                <a:moveTo>
                  <a:pt x="190628" y="165677"/>
                </a:moveTo>
                <a:cubicBezTo>
                  <a:pt x="190628" y="165677"/>
                  <a:pt x="257260" y="-10266"/>
                  <a:pt x="300764" y="472"/>
                </a:cubicBezTo>
                <a:cubicBezTo>
                  <a:pt x="344268" y="11211"/>
                  <a:pt x="385569" y="157968"/>
                  <a:pt x="385569" y="157968"/>
                </a:cubicBezTo>
                <a:cubicBezTo>
                  <a:pt x="385569" y="157968"/>
                  <a:pt x="565092" y="201747"/>
                  <a:pt x="566469" y="246353"/>
                </a:cubicBezTo>
                <a:cubicBezTo>
                  <a:pt x="567845" y="290958"/>
                  <a:pt x="428798" y="346026"/>
                  <a:pt x="428798" y="346026"/>
                </a:cubicBezTo>
                <a:cubicBezTo>
                  <a:pt x="428798" y="346026"/>
                  <a:pt x="503140" y="532432"/>
                  <a:pt x="466520" y="552532"/>
                </a:cubicBezTo>
                <a:cubicBezTo>
                  <a:pt x="429900" y="572632"/>
                  <a:pt x="276259" y="440468"/>
                  <a:pt x="276259" y="440468"/>
                </a:cubicBezTo>
                <a:cubicBezTo>
                  <a:pt x="276259" y="440468"/>
                  <a:pt x="117662" y="540417"/>
                  <a:pt x="72506" y="518115"/>
                </a:cubicBezTo>
                <a:cubicBezTo>
                  <a:pt x="44972" y="504623"/>
                  <a:pt x="135559" y="328955"/>
                  <a:pt x="135559" y="328955"/>
                </a:cubicBezTo>
                <a:cubicBezTo>
                  <a:pt x="135559" y="328955"/>
                  <a:pt x="-16430" y="238643"/>
                  <a:pt x="1467" y="197893"/>
                </a:cubicBezTo>
                <a:cubicBezTo>
                  <a:pt x="19365" y="157142"/>
                  <a:pt x="190628" y="165677"/>
                  <a:pt x="190628" y="165677"/>
                </a:cubicBezTo>
                <a:close/>
              </a:path>
            </a:pathLst>
          </a:custGeom>
          <a:solidFill>
            <a:srgbClr val="F79828"/>
          </a:solidFill>
          <a:ln w="27533"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F563701D-B7A9-438F-AD23-B7B983E69982}"/>
              </a:ext>
            </a:extLst>
          </p:cNvPr>
          <p:cNvSpPr/>
          <p:nvPr/>
        </p:nvSpPr>
        <p:spPr>
          <a:xfrm>
            <a:off x="15831959" y="6012367"/>
            <a:ext cx="368685" cy="380903"/>
          </a:xfrm>
          <a:custGeom>
            <a:avLst/>
            <a:gdLst>
              <a:gd name="connsiteX0" fmla="*/ 213971 w 215349"/>
              <a:gd name="connsiteY0" fmla="*/ 90587 h 215349"/>
              <a:gd name="connsiteX1" fmla="*/ 124765 w 215349"/>
              <a:gd name="connsiteY1" fmla="*/ 213968 h 215349"/>
              <a:gd name="connsiteX2" fmla="*/ 1383 w 215349"/>
              <a:gd name="connsiteY2" fmla="*/ 124762 h 215349"/>
              <a:gd name="connsiteX3" fmla="*/ 90589 w 215349"/>
              <a:gd name="connsiteY3" fmla="*/ 1381 h 215349"/>
              <a:gd name="connsiteX4" fmla="*/ 90618 w 215349"/>
              <a:gd name="connsiteY4" fmla="*/ 1376 h 215349"/>
              <a:gd name="connsiteX5" fmla="*/ 213971 w 215349"/>
              <a:gd name="connsiteY5" fmla="*/ 90587 h 2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349" h="215349">
                <a:moveTo>
                  <a:pt x="213971" y="90587"/>
                </a:moveTo>
                <a:cubicBezTo>
                  <a:pt x="223408" y="149292"/>
                  <a:pt x="183469" y="204531"/>
                  <a:pt x="124765" y="213968"/>
                </a:cubicBezTo>
                <a:cubicBezTo>
                  <a:pt x="66061" y="223406"/>
                  <a:pt x="10821" y="183467"/>
                  <a:pt x="1383" y="124762"/>
                </a:cubicBezTo>
                <a:cubicBezTo>
                  <a:pt x="-8054" y="66058"/>
                  <a:pt x="31885" y="10818"/>
                  <a:pt x="90589" y="1381"/>
                </a:cubicBezTo>
                <a:cubicBezTo>
                  <a:pt x="90599" y="1379"/>
                  <a:pt x="90609" y="1378"/>
                  <a:pt x="90618" y="1376"/>
                </a:cubicBezTo>
                <a:cubicBezTo>
                  <a:pt x="149314" y="-8044"/>
                  <a:pt x="204536" y="31894"/>
                  <a:pt x="213971" y="90587"/>
                </a:cubicBezTo>
                <a:close/>
              </a:path>
            </a:pathLst>
          </a:custGeom>
          <a:solidFill>
            <a:srgbClr val="B3AAD3"/>
          </a:solidFill>
          <a:ln w="27533"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E9D6D781-467F-4729-BF33-D7D83ECE4D1F}"/>
              </a:ext>
            </a:extLst>
          </p:cNvPr>
          <p:cNvSpPr/>
          <p:nvPr/>
        </p:nvSpPr>
        <p:spPr>
          <a:xfrm>
            <a:off x="18640450" y="2546690"/>
            <a:ext cx="368684" cy="380902"/>
          </a:xfrm>
          <a:custGeom>
            <a:avLst/>
            <a:gdLst>
              <a:gd name="connsiteX0" fmla="*/ 214020 w 215348"/>
              <a:gd name="connsiteY0" fmla="*/ 90899 h 215348"/>
              <a:gd name="connsiteX1" fmla="*/ 124453 w 215348"/>
              <a:gd name="connsiteY1" fmla="*/ 214018 h 215348"/>
              <a:gd name="connsiteX2" fmla="*/ 1333 w 215348"/>
              <a:gd name="connsiteY2" fmla="*/ 124451 h 215348"/>
              <a:gd name="connsiteX3" fmla="*/ 90391 w 215348"/>
              <a:gd name="connsiteY3" fmla="*/ 1413 h 215348"/>
              <a:gd name="connsiteX4" fmla="*/ 213938 w 215348"/>
              <a:gd name="connsiteY4" fmla="*/ 90390 h 215348"/>
              <a:gd name="connsiteX5" fmla="*/ 214019 w 215348"/>
              <a:gd name="connsiteY5" fmla="*/ 90899 h 21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348" h="215348">
                <a:moveTo>
                  <a:pt x="214020" y="90899"/>
                </a:moveTo>
                <a:cubicBezTo>
                  <a:pt x="223285" y="149631"/>
                  <a:pt x="183185" y="204753"/>
                  <a:pt x="124453" y="214018"/>
                </a:cubicBezTo>
                <a:cubicBezTo>
                  <a:pt x="65721" y="223283"/>
                  <a:pt x="10599" y="183183"/>
                  <a:pt x="1333" y="124451"/>
                </a:cubicBezTo>
                <a:cubicBezTo>
                  <a:pt x="-7901" y="65918"/>
                  <a:pt x="31903" y="10927"/>
                  <a:pt x="90391" y="1413"/>
                </a:cubicBezTo>
                <a:cubicBezTo>
                  <a:pt x="149078" y="-8133"/>
                  <a:pt x="204392" y="31703"/>
                  <a:pt x="213938" y="90390"/>
                </a:cubicBezTo>
                <a:cubicBezTo>
                  <a:pt x="213966" y="90560"/>
                  <a:pt x="213992" y="90729"/>
                  <a:pt x="214019" y="90899"/>
                </a:cubicBezTo>
                <a:close/>
              </a:path>
            </a:pathLst>
          </a:custGeom>
          <a:solidFill>
            <a:srgbClr val="B3AAD3"/>
          </a:solidFill>
          <a:ln w="27533"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B0E57C2C-064F-47E6-898F-7FBB030E24AB}"/>
              </a:ext>
            </a:extLst>
          </p:cNvPr>
          <p:cNvSpPr/>
          <p:nvPr/>
        </p:nvSpPr>
        <p:spPr>
          <a:xfrm>
            <a:off x="10193044" y="684337"/>
            <a:ext cx="368684" cy="380902"/>
          </a:xfrm>
          <a:custGeom>
            <a:avLst/>
            <a:gdLst>
              <a:gd name="connsiteX0" fmla="*/ 214020 w 215348"/>
              <a:gd name="connsiteY0" fmla="*/ 90899 h 215348"/>
              <a:gd name="connsiteX1" fmla="*/ 124452 w 215348"/>
              <a:gd name="connsiteY1" fmla="*/ 214018 h 215348"/>
              <a:gd name="connsiteX2" fmla="*/ 1333 w 215348"/>
              <a:gd name="connsiteY2" fmla="*/ 124451 h 215348"/>
              <a:gd name="connsiteX3" fmla="*/ 90392 w 215348"/>
              <a:gd name="connsiteY3" fmla="*/ 1413 h 215348"/>
              <a:gd name="connsiteX4" fmla="*/ 213939 w 215348"/>
              <a:gd name="connsiteY4" fmla="*/ 90390 h 215348"/>
              <a:gd name="connsiteX5" fmla="*/ 214020 w 215348"/>
              <a:gd name="connsiteY5" fmla="*/ 90899 h 21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348" h="215348">
                <a:moveTo>
                  <a:pt x="214020" y="90899"/>
                </a:moveTo>
                <a:cubicBezTo>
                  <a:pt x="223285" y="149631"/>
                  <a:pt x="183184" y="204753"/>
                  <a:pt x="124452" y="214018"/>
                </a:cubicBezTo>
                <a:cubicBezTo>
                  <a:pt x="65720" y="223283"/>
                  <a:pt x="10598" y="183183"/>
                  <a:pt x="1333" y="124451"/>
                </a:cubicBezTo>
                <a:cubicBezTo>
                  <a:pt x="-7901" y="65918"/>
                  <a:pt x="31903" y="10927"/>
                  <a:pt x="90392" y="1413"/>
                </a:cubicBezTo>
                <a:cubicBezTo>
                  <a:pt x="149079" y="-8133"/>
                  <a:pt x="204392" y="31703"/>
                  <a:pt x="213939" y="90390"/>
                </a:cubicBezTo>
                <a:cubicBezTo>
                  <a:pt x="213966" y="90559"/>
                  <a:pt x="213993" y="90729"/>
                  <a:pt x="214020" y="90899"/>
                </a:cubicBezTo>
                <a:close/>
              </a:path>
            </a:pathLst>
          </a:custGeom>
          <a:solidFill>
            <a:srgbClr val="7CD0E8"/>
          </a:solidFill>
          <a:ln w="27533"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70EDE234-BD58-4D41-9204-3D9839B51F99}"/>
              </a:ext>
            </a:extLst>
          </p:cNvPr>
          <p:cNvSpPr/>
          <p:nvPr/>
        </p:nvSpPr>
        <p:spPr>
          <a:xfrm>
            <a:off x="19856938" y="7469347"/>
            <a:ext cx="256478" cy="264975"/>
          </a:xfrm>
          <a:custGeom>
            <a:avLst/>
            <a:gdLst>
              <a:gd name="connsiteX0" fmla="*/ 148872 w 149808"/>
              <a:gd name="connsiteY0" fmla="*/ 63152 h 149807"/>
              <a:gd name="connsiteX1" fmla="*/ 86658 w 149808"/>
              <a:gd name="connsiteY1" fmla="*/ 148869 h 149807"/>
              <a:gd name="connsiteX2" fmla="*/ 941 w 149808"/>
              <a:gd name="connsiteY2" fmla="*/ 86655 h 149807"/>
              <a:gd name="connsiteX3" fmla="*/ 63155 w 149808"/>
              <a:gd name="connsiteY3" fmla="*/ 939 h 149807"/>
              <a:gd name="connsiteX4" fmla="*/ 63241 w 149808"/>
              <a:gd name="connsiteY4" fmla="*/ 925 h 149807"/>
              <a:gd name="connsiteX5" fmla="*/ 148872 w 149808"/>
              <a:gd name="connsiteY5" fmla="*/ 63152 h 14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08" h="149807">
                <a:moveTo>
                  <a:pt x="148872" y="63152"/>
                </a:moveTo>
                <a:cubicBezTo>
                  <a:pt x="155362" y="104002"/>
                  <a:pt x="127508" y="142379"/>
                  <a:pt x="86658" y="148869"/>
                </a:cubicBezTo>
                <a:cubicBezTo>
                  <a:pt x="45808" y="155359"/>
                  <a:pt x="7431" y="127505"/>
                  <a:pt x="941" y="86655"/>
                </a:cubicBezTo>
                <a:cubicBezTo>
                  <a:pt x="-5549" y="45805"/>
                  <a:pt x="22305" y="7428"/>
                  <a:pt x="63155" y="939"/>
                </a:cubicBezTo>
                <a:cubicBezTo>
                  <a:pt x="63184" y="934"/>
                  <a:pt x="63212" y="929"/>
                  <a:pt x="63241" y="925"/>
                </a:cubicBezTo>
                <a:cubicBezTo>
                  <a:pt x="104065" y="-5513"/>
                  <a:pt x="142387" y="22336"/>
                  <a:pt x="148872" y="63152"/>
                </a:cubicBezTo>
                <a:close/>
              </a:path>
            </a:pathLst>
          </a:custGeom>
          <a:solidFill>
            <a:srgbClr val="F9C1B9"/>
          </a:solidFill>
          <a:ln w="27533"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7DECA229-B229-4372-A0F3-DFD5ED16C906}"/>
              </a:ext>
            </a:extLst>
          </p:cNvPr>
          <p:cNvSpPr/>
          <p:nvPr/>
        </p:nvSpPr>
        <p:spPr>
          <a:xfrm>
            <a:off x="20886926" y="2174563"/>
            <a:ext cx="256475" cy="264835"/>
          </a:xfrm>
          <a:custGeom>
            <a:avLst/>
            <a:gdLst>
              <a:gd name="connsiteX0" fmla="*/ 148878 w 149807"/>
              <a:gd name="connsiteY0" fmla="*/ 63116 h 149728"/>
              <a:gd name="connsiteX1" fmla="*/ 86615 w 149807"/>
              <a:gd name="connsiteY1" fmla="*/ 148796 h 149728"/>
              <a:gd name="connsiteX2" fmla="*/ 934 w 149807"/>
              <a:gd name="connsiteY2" fmla="*/ 86533 h 149728"/>
              <a:gd name="connsiteX3" fmla="*/ 62972 w 149807"/>
              <a:gd name="connsiteY3" fmla="*/ 889 h 149728"/>
              <a:gd name="connsiteX4" fmla="*/ 148878 w 149807"/>
              <a:gd name="connsiteY4" fmla="*/ 63116 h 149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07" h="149728">
                <a:moveTo>
                  <a:pt x="148878" y="63116"/>
                </a:moveTo>
                <a:cubicBezTo>
                  <a:pt x="155345" y="103969"/>
                  <a:pt x="127469" y="142330"/>
                  <a:pt x="86615" y="148796"/>
                </a:cubicBezTo>
                <a:cubicBezTo>
                  <a:pt x="45761" y="155263"/>
                  <a:pt x="7400" y="127387"/>
                  <a:pt x="934" y="86533"/>
                </a:cubicBezTo>
                <a:cubicBezTo>
                  <a:pt x="-5518" y="45768"/>
                  <a:pt x="22226" y="7466"/>
                  <a:pt x="62972" y="889"/>
                </a:cubicBezTo>
                <a:cubicBezTo>
                  <a:pt x="103817" y="-5399"/>
                  <a:pt x="142120" y="22345"/>
                  <a:pt x="148878" y="63116"/>
                </a:cubicBezTo>
                <a:close/>
              </a:path>
            </a:pathLst>
          </a:custGeom>
          <a:solidFill>
            <a:srgbClr val="F9C1B9"/>
          </a:solidFill>
          <a:ln w="27533"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C51A773E-B819-4110-977C-DAD208F8F39D}"/>
              </a:ext>
            </a:extLst>
          </p:cNvPr>
          <p:cNvSpPr/>
          <p:nvPr/>
        </p:nvSpPr>
        <p:spPr>
          <a:xfrm>
            <a:off x="15657737" y="7134615"/>
            <a:ext cx="256475" cy="265049"/>
          </a:xfrm>
          <a:custGeom>
            <a:avLst/>
            <a:gdLst>
              <a:gd name="connsiteX0" fmla="*/ 148878 w 149807"/>
              <a:gd name="connsiteY0" fmla="*/ 63237 h 149849"/>
              <a:gd name="connsiteX1" fmla="*/ 86615 w 149807"/>
              <a:gd name="connsiteY1" fmla="*/ 148918 h 149849"/>
              <a:gd name="connsiteX2" fmla="*/ 934 w 149807"/>
              <a:gd name="connsiteY2" fmla="*/ 86654 h 149849"/>
              <a:gd name="connsiteX3" fmla="*/ 62972 w 149807"/>
              <a:gd name="connsiteY3" fmla="*/ 1010 h 149849"/>
              <a:gd name="connsiteX4" fmla="*/ 148755 w 149807"/>
              <a:gd name="connsiteY4" fmla="*/ 62465 h 149849"/>
              <a:gd name="connsiteX5" fmla="*/ 148878 w 149807"/>
              <a:gd name="connsiteY5" fmla="*/ 63237 h 14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07" h="149849">
                <a:moveTo>
                  <a:pt x="148878" y="63237"/>
                </a:moveTo>
                <a:cubicBezTo>
                  <a:pt x="155345" y="104090"/>
                  <a:pt x="127469" y="142451"/>
                  <a:pt x="86615" y="148918"/>
                </a:cubicBezTo>
                <a:cubicBezTo>
                  <a:pt x="45761" y="155384"/>
                  <a:pt x="7400" y="127508"/>
                  <a:pt x="934" y="86654"/>
                </a:cubicBezTo>
                <a:cubicBezTo>
                  <a:pt x="-5518" y="45889"/>
                  <a:pt x="22226" y="7587"/>
                  <a:pt x="62972" y="1010"/>
                </a:cubicBezTo>
                <a:cubicBezTo>
                  <a:pt x="103631" y="-5708"/>
                  <a:pt x="142037" y="21806"/>
                  <a:pt x="148755" y="62465"/>
                </a:cubicBezTo>
                <a:cubicBezTo>
                  <a:pt x="148797" y="62722"/>
                  <a:pt x="148838" y="62980"/>
                  <a:pt x="148878" y="63237"/>
                </a:cubicBezTo>
                <a:close/>
              </a:path>
            </a:pathLst>
          </a:custGeom>
          <a:solidFill>
            <a:srgbClr val="F16953"/>
          </a:solidFill>
          <a:ln w="27533"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BE22176F-DE3E-4CB8-BF46-99ED192552C4}"/>
              </a:ext>
            </a:extLst>
          </p:cNvPr>
          <p:cNvSpPr/>
          <p:nvPr/>
        </p:nvSpPr>
        <p:spPr>
          <a:xfrm>
            <a:off x="18225428" y="1854938"/>
            <a:ext cx="256475" cy="264975"/>
          </a:xfrm>
          <a:custGeom>
            <a:avLst/>
            <a:gdLst>
              <a:gd name="connsiteX0" fmla="*/ 148878 w 149807"/>
              <a:gd name="connsiteY0" fmla="*/ 63195 h 149807"/>
              <a:gd name="connsiteX1" fmla="*/ 86615 w 149807"/>
              <a:gd name="connsiteY1" fmla="*/ 148876 h 149807"/>
              <a:gd name="connsiteX2" fmla="*/ 934 w 149807"/>
              <a:gd name="connsiteY2" fmla="*/ 86613 h 149807"/>
              <a:gd name="connsiteX3" fmla="*/ 62972 w 149807"/>
              <a:gd name="connsiteY3" fmla="*/ 968 h 149807"/>
              <a:gd name="connsiteX4" fmla="*/ 148842 w 149807"/>
              <a:gd name="connsiteY4" fmla="*/ 62970 h 149807"/>
              <a:gd name="connsiteX5" fmla="*/ 148878 w 149807"/>
              <a:gd name="connsiteY5" fmla="*/ 63196 h 14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07" h="149807">
                <a:moveTo>
                  <a:pt x="148878" y="63195"/>
                </a:moveTo>
                <a:cubicBezTo>
                  <a:pt x="155345" y="104049"/>
                  <a:pt x="127469" y="142409"/>
                  <a:pt x="86615" y="148876"/>
                </a:cubicBezTo>
                <a:cubicBezTo>
                  <a:pt x="45761" y="155342"/>
                  <a:pt x="7400" y="127466"/>
                  <a:pt x="934" y="86613"/>
                </a:cubicBezTo>
                <a:cubicBezTo>
                  <a:pt x="-5518" y="45847"/>
                  <a:pt x="22226" y="7545"/>
                  <a:pt x="62972" y="968"/>
                </a:cubicBezTo>
                <a:cubicBezTo>
                  <a:pt x="103806" y="-5623"/>
                  <a:pt x="142251" y="22136"/>
                  <a:pt x="148842" y="62970"/>
                </a:cubicBezTo>
                <a:cubicBezTo>
                  <a:pt x="148854" y="63045"/>
                  <a:pt x="148866" y="63120"/>
                  <a:pt x="148878" y="63196"/>
                </a:cubicBezTo>
                <a:close/>
              </a:path>
            </a:pathLst>
          </a:custGeom>
          <a:solidFill>
            <a:srgbClr val="F16953"/>
          </a:solidFill>
          <a:ln w="27533"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D00A333-329F-468D-89E2-99A40E7844A8}"/>
              </a:ext>
            </a:extLst>
          </p:cNvPr>
          <p:cNvSpPr/>
          <p:nvPr/>
        </p:nvSpPr>
        <p:spPr>
          <a:xfrm>
            <a:off x="11015903" y="2654548"/>
            <a:ext cx="256475" cy="265049"/>
          </a:xfrm>
          <a:custGeom>
            <a:avLst/>
            <a:gdLst>
              <a:gd name="connsiteX0" fmla="*/ 148878 w 149807"/>
              <a:gd name="connsiteY0" fmla="*/ 63237 h 149849"/>
              <a:gd name="connsiteX1" fmla="*/ 86615 w 149807"/>
              <a:gd name="connsiteY1" fmla="*/ 148918 h 149849"/>
              <a:gd name="connsiteX2" fmla="*/ 934 w 149807"/>
              <a:gd name="connsiteY2" fmla="*/ 86654 h 149849"/>
              <a:gd name="connsiteX3" fmla="*/ 62972 w 149807"/>
              <a:gd name="connsiteY3" fmla="*/ 1010 h 149849"/>
              <a:gd name="connsiteX4" fmla="*/ 148755 w 149807"/>
              <a:gd name="connsiteY4" fmla="*/ 62465 h 149849"/>
              <a:gd name="connsiteX5" fmla="*/ 148879 w 149807"/>
              <a:gd name="connsiteY5" fmla="*/ 63237 h 14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07" h="149849">
                <a:moveTo>
                  <a:pt x="148878" y="63237"/>
                </a:moveTo>
                <a:cubicBezTo>
                  <a:pt x="155344" y="104090"/>
                  <a:pt x="127468" y="142451"/>
                  <a:pt x="86615" y="148918"/>
                </a:cubicBezTo>
                <a:cubicBezTo>
                  <a:pt x="45761" y="155384"/>
                  <a:pt x="7401" y="127508"/>
                  <a:pt x="934" y="86654"/>
                </a:cubicBezTo>
                <a:cubicBezTo>
                  <a:pt x="-5518" y="45889"/>
                  <a:pt x="22226" y="7587"/>
                  <a:pt x="62972" y="1010"/>
                </a:cubicBezTo>
                <a:cubicBezTo>
                  <a:pt x="103631" y="-5708"/>
                  <a:pt x="142037" y="21806"/>
                  <a:pt x="148755" y="62465"/>
                </a:cubicBezTo>
                <a:cubicBezTo>
                  <a:pt x="148797" y="62722"/>
                  <a:pt x="148839" y="62980"/>
                  <a:pt x="148879" y="63237"/>
                </a:cubicBezTo>
                <a:close/>
              </a:path>
            </a:pathLst>
          </a:custGeom>
          <a:solidFill>
            <a:srgbClr val="F79828"/>
          </a:solidFill>
          <a:ln w="27533"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C4861121-B124-404F-BCD1-D81402B43DCF}"/>
              </a:ext>
            </a:extLst>
          </p:cNvPr>
          <p:cNvSpPr/>
          <p:nvPr/>
        </p:nvSpPr>
        <p:spPr>
          <a:xfrm>
            <a:off x="9058682" y="324248"/>
            <a:ext cx="256475" cy="265045"/>
          </a:xfrm>
          <a:custGeom>
            <a:avLst/>
            <a:gdLst>
              <a:gd name="connsiteX0" fmla="*/ 148871 w 149807"/>
              <a:gd name="connsiteY0" fmla="*/ 63192 h 149847"/>
              <a:gd name="connsiteX1" fmla="*/ 86658 w 149807"/>
              <a:gd name="connsiteY1" fmla="*/ 148909 h 149847"/>
              <a:gd name="connsiteX2" fmla="*/ 941 w 149807"/>
              <a:gd name="connsiteY2" fmla="*/ 86696 h 149847"/>
              <a:gd name="connsiteX3" fmla="*/ 63155 w 149807"/>
              <a:gd name="connsiteY3" fmla="*/ 979 h 149847"/>
              <a:gd name="connsiteX4" fmla="*/ 63240 w 149807"/>
              <a:gd name="connsiteY4" fmla="*/ 965 h 149847"/>
              <a:gd name="connsiteX5" fmla="*/ 148799 w 149807"/>
              <a:gd name="connsiteY5" fmla="*/ 62733 h 149847"/>
              <a:gd name="connsiteX6" fmla="*/ 148871 w 149807"/>
              <a:gd name="connsiteY6" fmla="*/ 63193 h 14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807" h="149847">
                <a:moveTo>
                  <a:pt x="148871" y="63192"/>
                </a:moveTo>
                <a:cubicBezTo>
                  <a:pt x="155362" y="104042"/>
                  <a:pt x="127507" y="142419"/>
                  <a:pt x="86658" y="148909"/>
                </a:cubicBezTo>
                <a:cubicBezTo>
                  <a:pt x="45808" y="155399"/>
                  <a:pt x="7431" y="127545"/>
                  <a:pt x="941" y="86696"/>
                </a:cubicBezTo>
                <a:cubicBezTo>
                  <a:pt x="-5549" y="45846"/>
                  <a:pt x="22305" y="7469"/>
                  <a:pt x="63155" y="979"/>
                </a:cubicBezTo>
                <a:cubicBezTo>
                  <a:pt x="63183" y="974"/>
                  <a:pt x="63212" y="970"/>
                  <a:pt x="63240" y="965"/>
                </a:cubicBezTo>
                <a:cubicBezTo>
                  <a:pt x="103923" y="-5604"/>
                  <a:pt x="142229" y="22050"/>
                  <a:pt x="148799" y="62733"/>
                </a:cubicBezTo>
                <a:cubicBezTo>
                  <a:pt x="148823" y="62886"/>
                  <a:pt x="148847" y="63040"/>
                  <a:pt x="148871" y="63193"/>
                </a:cubicBezTo>
                <a:close/>
              </a:path>
            </a:pathLst>
          </a:custGeom>
          <a:solidFill>
            <a:srgbClr val="F79828"/>
          </a:solidFill>
          <a:ln w="27533"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1BE7515-2734-46C8-B42A-A58996856D36}"/>
              </a:ext>
            </a:extLst>
          </p:cNvPr>
          <p:cNvSpPr/>
          <p:nvPr/>
        </p:nvSpPr>
        <p:spPr>
          <a:xfrm>
            <a:off x="22155557" y="6201780"/>
            <a:ext cx="451660" cy="466629"/>
          </a:xfrm>
          <a:custGeom>
            <a:avLst/>
            <a:gdLst>
              <a:gd name="connsiteX0" fmla="*/ 262258 w 263814"/>
              <a:gd name="connsiteY0" fmla="*/ 111809 h 263815"/>
              <a:gd name="connsiteX1" fmla="*/ 152008 w 263814"/>
              <a:gd name="connsiteY1" fmla="*/ 262256 h 263815"/>
              <a:gd name="connsiteX2" fmla="*/ 1561 w 263814"/>
              <a:gd name="connsiteY2" fmla="*/ 152007 h 263815"/>
              <a:gd name="connsiteX3" fmla="*/ 111094 w 263814"/>
              <a:gd name="connsiteY3" fmla="*/ 1672 h 263815"/>
              <a:gd name="connsiteX4" fmla="*/ 262145 w 263814"/>
              <a:gd name="connsiteY4" fmla="*/ 111094 h 263815"/>
              <a:gd name="connsiteX5" fmla="*/ 262258 w 263814"/>
              <a:gd name="connsiteY5" fmla="*/ 111809 h 26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814" h="263815">
                <a:moveTo>
                  <a:pt x="262258" y="111809"/>
                </a:moveTo>
                <a:cubicBezTo>
                  <a:pt x="273358" y="183798"/>
                  <a:pt x="223998" y="251156"/>
                  <a:pt x="152008" y="262256"/>
                </a:cubicBezTo>
                <a:cubicBezTo>
                  <a:pt x="80019" y="273357"/>
                  <a:pt x="12661" y="223996"/>
                  <a:pt x="1561" y="152007"/>
                </a:cubicBezTo>
                <a:cubicBezTo>
                  <a:pt x="-9496" y="80297"/>
                  <a:pt x="39447" y="13123"/>
                  <a:pt x="111094" y="1672"/>
                </a:cubicBezTo>
                <a:cubicBezTo>
                  <a:pt x="183022" y="-9823"/>
                  <a:pt x="250649" y="39166"/>
                  <a:pt x="262145" y="111094"/>
                </a:cubicBezTo>
                <a:cubicBezTo>
                  <a:pt x="262183" y="111332"/>
                  <a:pt x="262221" y="111571"/>
                  <a:pt x="262258" y="111809"/>
                </a:cubicBezTo>
                <a:close/>
              </a:path>
            </a:pathLst>
          </a:custGeom>
          <a:solidFill>
            <a:srgbClr val="FFCC73"/>
          </a:solidFill>
          <a:ln w="27533"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C3CE5B1-49C0-4E4E-ABA1-6D51DE0CD2A0}"/>
              </a:ext>
            </a:extLst>
          </p:cNvPr>
          <p:cNvSpPr/>
          <p:nvPr/>
        </p:nvSpPr>
        <p:spPr>
          <a:xfrm>
            <a:off x="19643647" y="5941110"/>
            <a:ext cx="230077" cy="237525"/>
          </a:xfrm>
          <a:custGeom>
            <a:avLst/>
            <a:gdLst>
              <a:gd name="connsiteX0" fmla="*/ 125321 w 134388"/>
              <a:gd name="connsiteY0" fmla="*/ 33402 h 134288"/>
              <a:gd name="connsiteX1" fmla="*/ 100890 w 134388"/>
              <a:gd name="connsiteY1" fmla="*/ 125218 h 134288"/>
              <a:gd name="connsiteX2" fmla="*/ 9073 w 134388"/>
              <a:gd name="connsiteY2" fmla="*/ 100787 h 134288"/>
              <a:gd name="connsiteX3" fmla="*/ 33504 w 134388"/>
              <a:gd name="connsiteY3" fmla="*/ 8970 h 134288"/>
              <a:gd name="connsiteX4" fmla="*/ 33632 w 134388"/>
              <a:gd name="connsiteY4" fmla="*/ 8896 h 134288"/>
              <a:gd name="connsiteX5" fmla="*/ 125320 w 134388"/>
              <a:gd name="connsiteY5" fmla="*/ 33402 h 13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8" h="134288">
                <a:moveTo>
                  <a:pt x="125321" y="33402"/>
                </a:moveTo>
                <a:cubicBezTo>
                  <a:pt x="143929" y="65503"/>
                  <a:pt x="132991" y="106610"/>
                  <a:pt x="100890" y="125218"/>
                </a:cubicBezTo>
                <a:cubicBezTo>
                  <a:pt x="68789" y="143826"/>
                  <a:pt x="27681" y="132888"/>
                  <a:pt x="9073" y="100787"/>
                </a:cubicBezTo>
                <a:cubicBezTo>
                  <a:pt x="-9535" y="68686"/>
                  <a:pt x="1403" y="27578"/>
                  <a:pt x="33504" y="8970"/>
                </a:cubicBezTo>
                <a:cubicBezTo>
                  <a:pt x="33547" y="8946"/>
                  <a:pt x="33590" y="8921"/>
                  <a:pt x="33632" y="8896"/>
                </a:cubicBezTo>
                <a:cubicBezTo>
                  <a:pt x="65744" y="-9451"/>
                  <a:pt x="106642" y="1480"/>
                  <a:pt x="125320" y="33402"/>
                </a:cubicBezTo>
                <a:close/>
              </a:path>
            </a:pathLst>
          </a:custGeom>
          <a:solidFill>
            <a:srgbClr val="FFCB73"/>
          </a:solidFill>
          <a:ln w="27533"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EF998C95-5250-49C5-A1A7-817CF51A4612}"/>
              </a:ext>
            </a:extLst>
          </p:cNvPr>
          <p:cNvSpPr/>
          <p:nvPr/>
        </p:nvSpPr>
        <p:spPr>
          <a:xfrm>
            <a:off x="19196651" y="5447809"/>
            <a:ext cx="1113100" cy="1237851"/>
          </a:xfrm>
          <a:custGeom>
            <a:avLst/>
            <a:gdLst>
              <a:gd name="connsiteX0" fmla="*/ 242958 w 650160"/>
              <a:gd name="connsiteY0" fmla="*/ 241258 h 699836"/>
              <a:gd name="connsiteX1" fmla="*/ 31496 w 650160"/>
              <a:gd name="connsiteY1" fmla="*/ 678775 h 699836"/>
              <a:gd name="connsiteX2" fmla="*/ 357225 w 650160"/>
              <a:gd name="connsiteY2" fmla="*/ 498977 h 699836"/>
              <a:gd name="connsiteX3" fmla="*/ 558775 w 650160"/>
              <a:gd name="connsiteY3" fmla="*/ 249793 h 699836"/>
              <a:gd name="connsiteX4" fmla="*/ 649087 w 650160"/>
              <a:gd name="connsiteY4" fmla="*/ 36954 h 699836"/>
              <a:gd name="connsiteX5" fmla="*/ 535371 w 650160"/>
              <a:gd name="connsiteY5" fmla="*/ 13275 h 699836"/>
              <a:gd name="connsiteX6" fmla="*/ 242958 w 650160"/>
              <a:gd name="connsiteY6" fmla="*/ 241258 h 699836"/>
              <a:gd name="connsiteX7" fmla="*/ 260305 w 650160"/>
              <a:gd name="connsiteY7" fmla="*/ 255851 h 699836"/>
              <a:gd name="connsiteX8" fmla="*/ 476173 w 650160"/>
              <a:gd name="connsiteY8" fmla="*/ 68343 h 699836"/>
              <a:gd name="connsiteX9" fmla="*/ 583556 w 650160"/>
              <a:gd name="connsiteY9" fmla="*/ 22912 h 699836"/>
              <a:gd name="connsiteX10" fmla="*/ 599250 w 650160"/>
              <a:gd name="connsiteY10" fmla="*/ 138280 h 699836"/>
              <a:gd name="connsiteX11" fmla="*/ 340154 w 650160"/>
              <a:gd name="connsiteY11" fmla="*/ 484384 h 699836"/>
              <a:gd name="connsiteX12" fmla="*/ 51321 w 650160"/>
              <a:gd name="connsiteY12" fmla="*/ 666936 h 699836"/>
              <a:gd name="connsiteX13" fmla="*/ 120982 w 650160"/>
              <a:gd name="connsiteY13" fmla="*/ 414172 h 699836"/>
              <a:gd name="connsiteX14" fmla="*/ 260305 w 650160"/>
              <a:gd name="connsiteY14" fmla="*/ 255851 h 699836"/>
              <a:gd name="connsiteX15" fmla="*/ 242958 w 650160"/>
              <a:gd name="connsiteY15" fmla="*/ 241258 h 69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0160" h="699836">
                <a:moveTo>
                  <a:pt x="242958" y="241258"/>
                </a:moveTo>
                <a:cubicBezTo>
                  <a:pt x="174123" y="319730"/>
                  <a:pt x="-89930" y="554872"/>
                  <a:pt x="31496" y="678775"/>
                </a:cubicBezTo>
                <a:cubicBezTo>
                  <a:pt x="118504" y="767435"/>
                  <a:pt x="306838" y="550742"/>
                  <a:pt x="357225" y="498977"/>
                </a:cubicBezTo>
                <a:cubicBezTo>
                  <a:pt x="431228" y="421672"/>
                  <a:pt x="498646" y="338321"/>
                  <a:pt x="558775" y="249793"/>
                </a:cubicBezTo>
                <a:cubicBezTo>
                  <a:pt x="598149" y="191696"/>
                  <a:pt x="658999" y="112122"/>
                  <a:pt x="649087" y="36954"/>
                </a:cubicBezTo>
                <a:cubicBezTo>
                  <a:pt x="641928" y="-18114"/>
                  <a:pt x="567861" y="1435"/>
                  <a:pt x="535371" y="13275"/>
                </a:cubicBezTo>
                <a:cubicBezTo>
                  <a:pt x="420554" y="54025"/>
                  <a:pt x="321981" y="150946"/>
                  <a:pt x="242958" y="241258"/>
                </a:cubicBezTo>
                <a:cubicBezTo>
                  <a:pt x="233321" y="252272"/>
                  <a:pt x="250668" y="266589"/>
                  <a:pt x="260305" y="255851"/>
                </a:cubicBezTo>
                <a:cubicBezTo>
                  <a:pt x="322996" y="183419"/>
                  <a:pt x="395682" y="120283"/>
                  <a:pt x="476173" y="68343"/>
                </a:cubicBezTo>
                <a:cubicBezTo>
                  <a:pt x="508900" y="46783"/>
                  <a:pt x="545292" y="31386"/>
                  <a:pt x="583556" y="22912"/>
                </a:cubicBezTo>
                <a:cubicBezTo>
                  <a:pt x="660651" y="7768"/>
                  <a:pt x="612742" y="111296"/>
                  <a:pt x="599250" y="138280"/>
                </a:cubicBezTo>
                <a:cubicBezTo>
                  <a:pt x="535921" y="266314"/>
                  <a:pt x="437349" y="381131"/>
                  <a:pt x="340154" y="484384"/>
                </a:cubicBezTo>
                <a:cubicBezTo>
                  <a:pt x="299128" y="527888"/>
                  <a:pt x="128140" y="721729"/>
                  <a:pt x="51321" y="666936"/>
                </a:cubicBezTo>
                <a:cubicBezTo>
                  <a:pt x="-25500" y="612143"/>
                  <a:pt x="85738" y="459879"/>
                  <a:pt x="120982" y="414172"/>
                </a:cubicBezTo>
                <a:cubicBezTo>
                  <a:pt x="163660" y="359104"/>
                  <a:pt x="214048" y="308716"/>
                  <a:pt x="260305" y="255851"/>
                </a:cubicBezTo>
                <a:cubicBezTo>
                  <a:pt x="270217" y="244837"/>
                  <a:pt x="251494" y="229693"/>
                  <a:pt x="242958" y="241258"/>
                </a:cubicBezTo>
                <a:close/>
              </a:path>
            </a:pathLst>
          </a:custGeom>
          <a:solidFill>
            <a:srgbClr val="FFFFFF"/>
          </a:solidFill>
          <a:ln w="27533"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7A64D4AA-79AB-464E-AA5C-262C193CEFCA}"/>
              </a:ext>
            </a:extLst>
          </p:cNvPr>
          <p:cNvSpPr/>
          <p:nvPr/>
        </p:nvSpPr>
        <p:spPr>
          <a:xfrm>
            <a:off x="19014225" y="5742512"/>
            <a:ext cx="1511722" cy="604124"/>
          </a:xfrm>
          <a:custGeom>
            <a:avLst/>
            <a:gdLst>
              <a:gd name="connsiteX0" fmla="*/ 487734 w 882995"/>
              <a:gd name="connsiteY0" fmla="*/ 57022 h 341550"/>
              <a:gd name="connsiteX1" fmla="*/ 2858 w 882995"/>
              <a:gd name="connsiteY1" fmla="*/ 90614 h 341550"/>
              <a:gd name="connsiteX2" fmla="*/ 320327 w 882995"/>
              <a:gd name="connsiteY2" fmla="*/ 283353 h 341550"/>
              <a:gd name="connsiteX3" fmla="*/ 636419 w 882995"/>
              <a:gd name="connsiteY3" fmla="*/ 335393 h 341550"/>
              <a:gd name="connsiteX4" fmla="*/ 866054 w 882995"/>
              <a:gd name="connsiteY4" fmla="*/ 307858 h 341550"/>
              <a:gd name="connsiteX5" fmla="*/ 830534 w 882995"/>
              <a:gd name="connsiteY5" fmla="*/ 197722 h 341550"/>
              <a:gd name="connsiteX6" fmla="*/ 487734 w 882995"/>
              <a:gd name="connsiteY6" fmla="*/ 56196 h 341550"/>
              <a:gd name="connsiteX7" fmla="*/ 483604 w 882995"/>
              <a:gd name="connsiteY7" fmla="*/ 78499 h 341550"/>
              <a:gd name="connsiteX8" fmla="*/ 753164 w 882995"/>
              <a:gd name="connsiteY8" fmla="*/ 173492 h 341550"/>
              <a:gd name="connsiteX9" fmla="*/ 845678 w 882995"/>
              <a:gd name="connsiteY9" fmla="*/ 244530 h 341550"/>
              <a:gd name="connsiteX10" fmla="*/ 753438 w 882995"/>
              <a:gd name="connsiteY10" fmla="*/ 315017 h 341550"/>
              <a:gd name="connsiteX11" fmla="*/ 324181 w 882995"/>
              <a:gd name="connsiteY11" fmla="*/ 259949 h 341550"/>
              <a:gd name="connsiteX12" fmla="*/ 22957 w 882995"/>
              <a:gd name="connsiteY12" fmla="*/ 99425 h 341550"/>
              <a:gd name="connsiteX13" fmla="*/ 277098 w 882995"/>
              <a:gd name="connsiteY13" fmla="*/ 34720 h 341550"/>
              <a:gd name="connsiteX14" fmla="*/ 483604 w 882995"/>
              <a:gd name="connsiteY14" fmla="*/ 77948 h 341550"/>
              <a:gd name="connsiteX15" fmla="*/ 493217 w 882995"/>
              <a:gd name="connsiteY15" fmla="*/ 65202 h 341550"/>
              <a:gd name="connsiteX16" fmla="*/ 487734 w 882995"/>
              <a:gd name="connsiteY16" fmla="*/ 57022 h 34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995" h="341550">
                <a:moveTo>
                  <a:pt x="487734" y="57022"/>
                </a:moveTo>
                <a:cubicBezTo>
                  <a:pt x="385582" y="35546"/>
                  <a:pt x="50491" y="-77345"/>
                  <a:pt x="2858" y="90614"/>
                </a:cubicBezTo>
                <a:cubicBezTo>
                  <a:pt x="-31285" y="209837"/>
                  <a:pt x="250665" y="267108"/>
                  <a:pt x="320327" y="283353"/>
                </a:cubicBezTo>
                <a:cubicBezTo>
                  <a:pt x="424022" y="309645"/>
                  <a:pt x="529768" y="327055"/>
                  <a:pt x="636419" y="335393"/>
                </a:cubicBezTo>
                <a:cubicBezTo>
                  <a:pt x="706355" y="341175"/>
                  <a:pt x="806304" y="354116"/>
                  <a:pt x="866054" y="307858"/>
                </a:cubicBezTo>
                <a:cubicBezTo>
                  <a:pt x="910383" y="274542"/>
                  <a:pt x="856691" y="219749"/>
                  <a:pt x="830534" y="197722"/>
                </a:cubicBezTo>
                <a:cubicBezTo>
                  <a:pt x="738295" y="118148"/>
                  <a:pt x="604479" y="80702"/>
                  <a:pt x="487734" y="56196"/>
                </a:cubicBezTo>
                <a:cubicBezTo>
                  <a:pt x="473416" y="53168"/>
                  <a:pt x="469561" y="75470"/>
                  <a:pt x="483604" y="78499"/>
                </a:cubicBezTo>
                <a:cubicBezTo>
                  <a:pt x="577540" y="97101"/>
                  <a:pt x="668318" y="129092"/>
                  <a:pt x="753164" y="173492"/>
                </a:cubicBezTo>
                <a:cubicBezTo>
                  <a:pt x="788145" y="191221"/>
                  <a:pt x="819518" y="215312"/>
                  <a:pt x="845678" y="244530"/>
                </a:cubicBezTo>
                <a:cubicBezTo>
                  <a:pt x="896892" y="304004"/>
                  <a:pt x="783176" y="313365"/>
                  <a:pt x="753438" y="315017"/>
                </a:cubicBezTo>
                <a:cubicBezTo>
                  <a:pt x="610812" y="323278"/>
                  <a:pt x="462127" y="294091"/>
                  <a:pt x="324181" y="259949"/>
                </a:cubicBezTo>
                <a:cubicBezTo>
                  <a:pt x="266084" y="245907"/>
                  <a:pt x="13045" y="193041"/>
                  <a:pt x="22957" y="99425"/>
                </a:cubicBezTo>
                <a:cubicBezTo>
                  <a:pt x="32870" y="5809"/>
                  <a:pt x="219827" y="26735"/>
                  <a:pt x="277098" y="34720"/>
                </a:cubicBezTo>
                <a:cubicBezTo>
                  <a:pt x="346759" y="44632"/>
                  <a:pt x="414769" y="63906"/>
                  <a:pt x="483604" y="77948"/>
                </a:cubicBezTo>
                <a:cubicBezTo>
                  <a:pt x="489778" y="77083"/>
                  <a:pt x="494082" y="71376"/>
                  <a:pt x="493217" y="65202"/>
                </a:cubicBezTo>
                <a:cubicBezTo>
                  <a:pt x="492737" y="61780"/>
                  <a:pt x="490717" y="58766"/>
                  <a:pt x="487734" y="57022"/>
                </a:cubicBezTo>
                <a:close/>
              </a:path>
            </a:pathLst>
          </a:custGeom>
          <a:solidFill>
            <a:srgbClr val="FFFFFF"/>
          </a:solidFill>
          <a:ln w="27533"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6A39447F-5629-4148-9954-314E7BC7AEAD}"/>
              </a:ext>
            </a:extLst>
          </p:cNvPr>
          <p:cNvSpPr/>
          <p:nvPr/>
        </p:nvSpPr>
        <p:spPr>
          <a:xfrm>
            <a:off x="19411379" y="5323037"/>
            <a:ext cx="688970" cy="1519312"/>
          </a:xfrm>
          <a:custGeom>
            <a:avLst/>
            <a:gdLst>
              <a:gd name="connsiteX0" fmla="*/ 338910 w 402427"/>
              <a:gd name="connsiteY0" fmla="*/ 401286 h 858963"/>
              <a:gd name="connsiteX1" fmla="*/ 58337 w 402427"/>
              <a:gd name="connsiteY1" fmla="*/ 4244 h 858963"/>
              <a:gd name="connsiteX2" fmla="*/ 58337 w 402427"/>
              <a:gd name="connsiteY2" fmla="*/ 376506 h 858963"/>
              <a:gd name="connsiteX3" fmla="*/ 178661 w 402427"/>
              <a:gd name="connsiteY3" fmla="*/ 673324 h 858963"/>
              <a:gd name="connsiteX4" fmla="*/ 321012 w 402427"/>
              <a:gd name="connsiteY4" fmla="*/ 855600 h 858963"/>
              <a:gd name="connsiteX5" fmla="*/ 397007 w 402427"/>
              <a:gd name="connsiteY5" fmla="*/ 767491 h 858963"/>
              <a:gd name="connsiteX6" fmla="*/ 339185 w 402427"/>
              <a:gd name="connsiteY6" fmla="*/ 401286 h 858963"/>
              <a:gd name="connsiteX7" fmla="*/ 324592 w 402427"/>
              <a:gd name="connsiteY7" fmla="*/ 394678 h 858963"/>
              <a:gd name="connsiteX8" fmla="*/ 317984 w 402427"/>
              <a:gd name="connsiteY8" fmla="*/ 409271 h 858963"/>
              <a:gd name="connsiteX9" fmla="*/ 377458 w 402427"/>
              <a:gd name="connsiteY9" fmla="*/ 689018 h 858963"/>
              <a:gd name="connsiteX10" fmla="*/ 365067 w 402427"/>
              <a:gd name="connsiteY10" fmla="*/ 804937 h 858963"/>
              <a:gd name="connsiteX11" fmla="*/ 256582 w 402427"/>
              <a:gd name="connsiteY11" fmla="*/ 762810 h 858963"/>
              <a:gd name="connsiteX12" fmla="*/ 79262 w 402427"/>
              <a:gd name="connsiteY12" fmla="*/ 368246 h 858963"/>
              <a:gd name="connsiteX13" fmla="*/ 59438 w 402427"/>
              <a:gd name="connsiteY13" fmla="*/ 27373 h 858963"/>
              <a:gd name="connsiteX14" fmla="*/ 246946 w 402427"/>
              <a:gd name="connsiteY14" fmla="*/ 210750 h 858963"/>
              <a:gd name="connsiteX15" fmla="*/ 317984 w 402427"/>
              <a:gd name="connsiteY15" fmla="*/ 409272 h 858963"/>
              <a:gd name="connsiteX16" fmla="*/ 338910 w 402427"/>
              <a:gd name="connsiteY16" fmla="*/ 401286 h 85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2427" h="858963">
                <a:moveTo>
                  <a:pt x="338910" y="401286"/>
                </a:moveTo>
                <a:cubicBezTo>
                  <a:pt x="303391" y="302990"/>
                  <a:pt x="225469" y="-42013"/>
                  <a:pt x="58337" y="4244"/>
                </a:cubicBezTo>
                <a:cubicBezTo>
                  <a:pt x="-61437" y="37560"/>
                  <a:pt x="36860" y="307120"/>
                  <a:pt x="58337" y="376506"/>
                </a:cubicBezTo>
                <a:cubicBezTo>
                  <a:pt x="90082" y="478633"/>
                  <a:pt x="130331" y="577920"/>
                  <a:pt x="178661" y="673324"/>
                </a:cubicBezTo>
                <a:cubicBezTo>
                  <a:pt x="210325" y="736102"/>
                  <a:pt x="251351" y="828066"/>
                  <a:pt x="321012" y="855600"/>
                </a:cubicBezTo>
                <a:cubicBezTo>
                  <a:pt x="372777" y="875700"/>
                  <a:pt x="391500" y="800532"/>
                  <a:pt x="397007" y="767491"/>
                </a:cubicBezTo>
                <a:cubicBezTo>
                  <a:pt x="416831" y="647167"/>
                  <a:pt x="378834" y="513626"/>
                  <a:pt x="339185" y="401286"/>
                </a:cubicBezTo>
                <a:cubicBezTo>
                  <a:pt x="336980" y="395432"/>
                  <a:pt x="330446" y="392473"/>
                  <a:pt x="324592" y="394678"/>
                </a:cubicBezTo>
                <a:cubicBezTo>
                  <a:pt x="318738" y="396883"/>
                  <a:pt x="315779" y="403417"/>
                  <a:pt x="317984" y="409271"/>
                </a:cubicBezTo>
                <a:cubicBezTo>
                  <a:pt x="350913" y="499245"/>
                  <a:pt x="370937" y="593429"/>
                  <a:pt x="377458" y="689018"/>
                </a:cubicBezTo>
                <a:cubicBezTo>
                  <a:pt x="380531" y="728092"/>
                  <a:pt x="376330" y="767396"/>
                  <a:pt x="365067" y="804937"/>
                </a:cubicBezTo>
                <a:cubicBezTo>
                  <a:pt x="341112" y="879555"/>
                  <a:pt x="273653" y="787591"/>
                  <a:pt x="256582" y="762810"/>
                </a:cubicBezTo>
                <a:cubicBezTo>
                  <a:pt x="173980" y="645514"/>
                  <a:pt x="122491" y="503438"/>
                  <a:pt x="79262" y="368246"/>
                </a:cubicBezTo>
                <a:cubicBezTo>
                  <a:pt x="61091" y="311525"/>
                  <a:pt x="-25643" y="67848"/>
                  <a:pt x="59438" y="27373"/>
                </a:cubicBezTo>
                <a:cubicBezTo>
                  <a:pt x="144519" y="-13103"/>
                  <a:pt x="224643" y="157609"/>
                  <a:pt x="246946" y="210750"/>
                </a:cubicBezTo>
                <a:cubicBezTo>
                  <a:pt x="274480" y="275180"/>
                  <a:pt x="294029" y="343189"/>
                  <a:pt x="317984" y="409272"/>
                </a:cubicBezTo>
                <a:cubicBezTo>
                  <a:pt x="322665" y="423314"/>
                  <a:pt x="343590" y="415054"/>
                  <a:pt x="338910" y="401286"/>
                </a:cubicBezTo>
                <a:close/>
              </a:path>
            </a:pathLst>
          </a:custGeom>
          <a:solidFill>
            <a:srgbClr val="FFFFFF"/>
          </a:solidFill>
          <a:ln w="27533"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93152A60-7CC8-456C-88AA-F50606991AAD}"/>
              </a:ext>
            </a:extLst>
          </p:cNvPr>
          <p:cNvSpPr/>
          <p:nvPr/>
        </p:nvSpPr>
        <p:spPr>
          <a:xfrm>
            <a:off x="20142290" y="6284181"/>
            <a:ext cx="111265" cy="114938"/>
          </a:xfrm>
          <a:custGeom>
            <a:avLst/>
            <a:gdLst>
              <a:gd name="connsiteX0" fmla="*/ 57091 w 64990"/>
              <a:gd name="connsiteY0" fmla="*/ 11255 h 64982"/>
              <a:gd name="connsiteX1" fmla="*/ 53738 w 64990"/>
              <a:gd name="connsiteY1" fmla="*/ 57081 h 64982"/>
              <a:gd name="connsiteX2" fmla="*/ 7912 w 64990"/>
              <a:gd name="connsiteY2" fmla="*/ 53728 h 64982"/>
              <a:gd name="connsiteX3" fmla="*/ 2023 w 64990"/>
              <a:gd name="connsiteY3" fmla="*/ 43746 h 64982"/>
              <a:gd name="connsiteX4" fmla="*/ 21248 w 64990"/>
              <a:gd name="connsiteY4" fmla="*/ 2013 h 64982"/>
              <a:gd name="connsiteX5" fmla="*/ 57091 w 64990"/>
              <a:gd name="connsiteY5" fmla="*/ 11255 h 6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990" h="64982">
                <a:moveTo>
                  <a:pt x="57091" y="11255"/>
                </a:moveTo>
                <a:cubicBezTo>
                  <a:pt x="68819" y="24835"/>
                  <a:pt x="67319" y="45352"/>
                  <a:pt x="53738" y="57081"/>
                </a:cubicBezTo>
                <a:cubicBezTo>
                  <a:pt x="40158" y="68809"/>
                  <a:pt x="19641" y="67308"/>
                  <a:pt x="7912" y="53728"/>
                </a:cubicBezTo>
                <a:cubicBezTo>
                  <a:pt x="5366" y="50780"/>
                  <a:pt x="3371" y="47399"/>
                  <a:pt x="2023" y="43746"/>
                </a:cubicBezTo>
                <a:cubicBezTo>
                  <a:pt x="-4193" y="26912"/>
                  <a:pt x="4415" y="8228"/>
                  <a:pt x="21248" y="2013"/>
                </a:cubicBezTo>
                <a:cubicBezTo>
                  <a:pt x="33955" y="-2679"/>
                  <a:pt x="48238" y="1005"/>
                  <a:pt x="57091" y="11255"/>
                </a:cubicBezTo>
                <a:close/>
              </a:path>
            </a:pathLst>
          </a:custGeom>
          <a:solidFill>
            <a:srgbClr val="B4AAD3"/>
          </a:solidFill>
          <a:ln w="27533"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73443B58-A57A-46C1-85B4-CC4E703D3B2E}"/>
              </a:ext>
            </a:extLst>
          </p:cNvPr>
          <p:cNvSpPr/>
          <p:nvPr/>
        </p:nvSpPr>
        <p:spPr>
          <a:xfrm>
            <a:off x="19347752" y="6587192"/>
            <a:ext cx="108268" cy="108800"/>
          </a:xfrm>
          <a:custGeom>
            <a:avLst/>
            <a:gdLst>
              <a:gd name="connsiteX0" fmla="*/ 59982 w 63239"/>
              <a:gd name="connsiteY0" fmla="*/ 14511 h 61512"/>
              <a:gd name="connsiteX1" fmla="*/ 44701 w 63239"/>
              <a:gd name="connsiteY1" fmla="*/ 58256 h 61512"/>
              <a:gd name="connsiteX2" fmla="*/ 3262 w 63239"/>
              <a:gd name="connsiteY2" fmla="*/ 47001 h 61512"/>
              <a:gd name="connsiteX3" fmla="*/ 18543 w 63239"/>
              <a:gd name="connsiteY3" fmla="*/ 3256 h 61512"/>
              <a:gd name="connsiteX4" fmla="*/ 59982 w 63239"/>
              <a:gd name="connsiteY4" fmla="*/ 14511 h 61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39" h="61512">
                <a:moveTo>
                  <a:pt x="59982" y="14511"/>
                </a:moveTo>
                <a:cubicBezTo>
                  <a:pt x="67842" y="30811"/>
                  <a:pt x="61001" y="50396"/>
                  <a:pt x="44701" y="58256"/>
                </a:cubicBezTo>
                <a:cubicBezTo>
                  <a:pt x="30012" y="65340"/>
                  <a:pt x="12350" y="60543"/>
                  <a:pt x="3262" y="47001"/>
                </a:cubicBezTo>
                <a:cubicBezTo>
                  <a:pt x="-4598" y="30701"/>
                  <a:pt x="2244" y="11116"/>
                  <a:pt x="18543" y="3256"/>
                </a:cubicBezTo>
                <a:cubicBezTo>
                  <a:pt x="33232" y="-3828"/>
                  <a:pt x="50895" y="970"/>
                  <a:pt x="59982" y="14511"/>
                </a:cubicBezTo>
                <a:close/>
              </a:path>
            </a:pathLst>
          </a:custGeom>
          <a:solidFill>
            <a:srgbClr val="B4AAD3"/>
          </a:solidFill>
          <a:ln w="27533"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306F82E-BB32-49FB-9C7B-EB3B876F1EDF}"/>
              </a:ext>
            </a:extLst>
          </p:cNvPr>
          <p:cNvSpPr/>
          <p:nvPr/>
        </p:nvSpPr>
        <p:spPr>
          <a:xfrm>
            <a:off x="19385488" y="5440469"/>
            <a:ext cx="111519" cy="115217"/>
          </a:xfrm>
          <a:custGeom>
            <a:avLst/>
            <a:gdLst>
              <a:gd name="connsiteX0" fmla="*/ 60794 w 65138"/>
              <a:gd name="connsiteY0" fmla="*/ 16324 h 65139"/>
              <a:gd name="connsiteX1" fmla="*/ 48817 w 65138"/>
              <a:gd name="connsiteY1" fmla="*/ 60792 h 65139"/>
              <a:gd name="connsiteX2" fmla="*/ 4349 w 65138"/>
              <a:gd name="connsiteY2" fmla="*/ 48815 h 65139"/>
              <a:gd name="connsiteX3" fmla="*/ 16327 w 65138"/>
              <a:gd name="connsiteY3" fmla="*/ 4347 h 65139"/>
              <a:gd name="connsiteX4" fmla="*/ 60794 w 65138"/>
              <a:gd name="connsiteY4" fmla="*/ 16324 h 65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38" h="65139">
                <a:moveTo>
                  <a:pt x="60794" y="16324"/>
                </a:moveTo>
                <a:cubicBezTo>
                  <a:pt x="69766" y="31911"/>
                  <a:pt x="64404" y="51820"/>
                  <a:pt x="48817" y="60792"/>
                </a:cubicBezTo>
                <a:cubicBezTo>
                  <a:pt x="33230" y="69764"/>
                  <a:pt x="13321" y="64402"/>
                  <a:pt x="4349" y="48815"/>
                </a:cubicBezTo>
                <a:cubicBezTo>
                  <a:pt x="-4622" y="33228"/>
                  <a:pt x="739" y="13319"/>
                  <a:pt x="16327" y="4347"/>
                </a:cubicBezTo>
                <a:cubicBezTo>
                  <a:pt x="31914" y="-4625"/>
                  <a:pt x="51822" y="738"/>
                  <a:pt x="60794" y="16324"/>
                </a:cubicBezTo>
                <a:close/>
              </a:path>
            </a:pathLst>
          </a:custGeom>
          <a:solidFill>
            <a:srgbClr val="B4AAD3"/>
          </a:solidFill>
          <a:ln w="27533"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AEE6B61E-FD0C-41DB-97AC-F17020A78170}"/>
              </a:ext>
            </a:extLst>
          </p:cNvPr>
          <p:cNvSpPr/>
          <p:nvPr/>
        </p:nvSpPr>
        <p:spPr>
          <a:xfrm>
            <a:off x="14879345" y="2980687"/>
            <a:ext cx="1421702" cy="924525"/>
          </a:xfrm>
          <a:custGeom>
            <a:avLst/>
            <a:gdLst>
              <a:gd name="connsiteX0" fmla="*/ 4668 w 830414"/>
              <a:gd name="connsiteY0" fmla="*/ 0 h 522693"/>
              <a:gd name="connsiteX1" fmla="*/ 393163 w 830414"/>
              <a:gd name="connsiteY1" fmla="*/ 518077 h 522693"/>
              <a:gd name="connsiteX2" fmla="*/ 824085 w 830414"/>
              <a:gd name="connsiteY2" fmla="*/ 339771 h 522693"/>
              <a:gd name="connsiteX3" fmla="*/ 830417 w 830414"/>
              <a:gd name="connsiteY3" fmla="*/ 330410 h 522693"/>
              <a:gd name="connsiteX4" fmla="*/ 4668 w 830414"/>
              <a:gd name="connsiteY4" fmla="*/ 0 h 522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0414" h="522693">
                <a:moveTo>
                  <a:pt x="4668" y="0"/>
                </a:moveTo>
                <a:cubicBezTo>
                  <a:pt x="-31115" y="250343"/>
                  <a:pt x="142820" y="482294"/>
                  <a:pt x="393163" y="518077"/>
                </a:cubicBezTo>
                <a:cubicBezTo>
                  <a:pt x="558578" y="541720"/>
                  <a:pt x="723738" y="473381"/>
                  <a:pt x="824085" y="339771"/>
                </a:cubicBezTo>
                <a:lnTo>
                  <a:pt x="830417" y="330410"/>
                </a:lnTo>
                <a:cubicBezTo>
                  <a:pt x="534425" y="382449"/>
                  <a:pt x="221636" y="227983"/>
                  <a:pt x="4668" y="0"/>
                </a:cubicBezTo>
                <a:close/>
              </a:path>
            </a:pathLst>
          </a:custGeom>
          <a:solidFill>
            <a:srgbClr val="F0593A"/>
          </a:solidFill>
          <a:ln w="27533"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23514370-5CF9-4E4B-928E-F341B52C29AD}"/>
              </a:ext>
            </a:extLst>
          </p:cNvPr>
          <p:cNvSpPr/>
          <p:nvPr/>
        </p:nvSpPr>
        <p:spPr>
          <a:xfrm>
            <a:off x="14887331" y="2306313"/>
            <a:ext cx="1548993" cy="1277976"/>
          </a:xfrm>
          <a:custGeom>
            <a:avLst/>
            <a:gdLst>
              <a:gd name="connsiteX0" fmla="*/ 715339 w 904765"/>
              <a:gd name="connsiteY0" fmla="*/ 88578 h 722521"/>
              <a:gd name="connsiteX1" fmla="*/ 80677 w 904765"/>
              <a:gd name="connsiteY1" fmla="*/ 184396 h 722521"/>
              <a:gd name="connsiteX2" fmla="*/ 2 w 904765"/>
              <a:gd name="connsiteY2" fmla="*/ 382367 h 722521"/>
              <a:gd name="connsiteX3" fmla="*/ 826027 w 904765"/>
              <a:gd name="connsiteY3" fmla="*/ 712777 h 722521"/>
              <a:gd name="connsiteX4" fmla="*/ 715340 w 904765"/>
              <a:gd name="connsiteY4" fmla="*/ 88578 h 722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4765" h="722521">
                <a:moveTo>
                  <a:pt x="715339" y="88578"/>
                </a:moveTo>
                <a:cubicBezTo>
                  <a:pt x="513597" y="-60116"/>
                  <a:pt x="229530" y="-17229"/>
                  <a:pt x="80677" y="184396"/>
                </a:cubicBezTo>
                <a:cubicBezTo>
                  <a:pt x="38009" y="242801"/>
                  <a:pt x="10308" y="310775"/>
                  <a:pt x="2" y="382367"/>
                </a:cubicBezTo>
                <a:cubicBezTo>
                  <a:pt x="216971" y="609249"/>
                  <a:pt x="529759" y="763715"/>
                  <a:pt x="826027" y="712777"/>
                </a:cubicBezTo>
                <a:cubicBezTo>
                  <a:pt x="964685" y="509160"/>
                  <a:pt x="915556" y="232103"/>
                  <a:pt x="715340" y="88578"/>
                </a:cubicBezTo>
                <a:close/>
              </a:path>
            </a:pathLst>
          </a:custGeom>
          <a:solidFill>
            <a:srgbClr val="F06952"/>
          </a:solidFill>
          <a:ln w="27533"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5889C93F-0625-44D7-84C5-D9A348F8DA35}"/>
              </a:ext>
            </a:extLst>
          </p:cNvPr>
          <p:cNvSpPr/>
          <p:nvPr/>
        </p:nvSpPr>
        <p:spPr>
          <a:xfrm>
            <a:off x="14928814" y="2339772"/>
            <a:ext cx="1465569" cy="1570629"/>
          </a:xfrm>
          <a:custGeom>
            <a:avLst/>
            <a:gdLst>
              <a:gd name="connsiteX0" fmla="*/ 278649 w 856037"/>
              <a:gd name="connsiteY0" fmla="*/ 570508 h 887976"/>
              <a:gd name="connsiteX1" fmla="*/ 235145 w 856037"/>
              <a:gd name="connsiteY1" fmla="*/ 550683 h 887976"/>
              <a:gd name="connsiteX2" fmla="*/ 267084 w 856037"/>
              <a:gd name="connsiteY2" fmla="*/ 473312 h 887976"/>
              <a:gd name="connsiteX3" fmla="*/ 392915 w 856037"/>
              <a:gd name="connsiteY3" fmla="*/ 531409 h 887976"/>
              <a:gd name="connsiteX4" fmla="*/ 853561 w 856037"/>
              <a:gd name="connsiteY4" fmla="*/ 593361 h 887976"/>
              <a:gd name="connsiteX5" fmla="*/ 856040 w 856037"/>
              <a:gd name="connsiteY5" fmla="*/ 586753 h 887976"/>
              <a:gd name="connsiteX6" fmla="*/ 406682 w 856037"/>
              <a:gd name="connsiteY6" fmla="*/ 525903 h 887976"/>
              <a:gd name="connsiteX7" fmla="*/ 271490 w 856037"/>
              <a:gd name="connsiteY7" fmla="*/ 463400 h 887976"/>
              <a:gd name="connsiteX8" fmla="*/ 303429 w 856037"/>
              <a:gd name="connsiteY8" fmla="*/ 398970 h 887976"/>
              <a:gd name="connsiteX9" fmla="*/ 318573 w 856037"/>
              <a:gd name="connsiteY9" fmla="*/ 371436 h 887976"/>
              <a:gd name="connsiteX10" fmla="*/ 584277 w 856037"/>
              <a:gd name="connsiteY10" fmla="*/ 396492 h 887976"/>
              <a:gd name="connsiteX11" fmla="*/ 829056 w 856037"/>
              <a:gd name="connsiteY11" fmla="*/ 231287 h 887976"/>
              <a:gd name="connsiteX12" fmla="*/ 822999 w 856037"/>
              <a:gd name="connsiteY12" fmla="*/ 220273 h 887976"/>
              <a:gd name="connsiteX13" fmla="*/ 604377 w 856037"/>
              <a:gd name="connsiteY13" fmla="*/ 377769 h 887976"/>
              <a:gd name="connsiteX14" fmla="*/ 325456 w 856037"/>
              <a:gd name="connsiteY14" fmla="*/ 360698 h 887976"/>
              <a:gd name="connsiteX15" fmla="*/ 465055 w 856037"/>
              <a:gd name="connsiteY15" fmla="*/ 167959 h 887976"/>
              <a:gd name="connsiteX16" fmla="*/ 619521 w 856037"/>
              <a:gd name="connsiteY16" fmla="*/ 27810 h 887976"/>
              <a:gd name="connsiteX17" fmla="*/ 607407 w 856037"/>
              <a:gd name="connsiteY17" fmla="*/ 22303 h 887976"/>
              <a:gd name="connsiteX18" fmla="*/ 492038 w 856037"/>
              <a:gd name="connsiteY18" fmla="*/ 124455 h 887976"/>
              <a:gd name="connsiteX19" fmla="*/ 316646 w 856037"/>
              <a:gd name="connsiteY19" fmla="*/ 354640 h 887976"/>
              <a:gd name="connsiteX20" fmla="*/ 282228 w 856037"/>
              <a:gd name="connsiteY20" fmla="*/ 327106 h 887976"/>
              <a:gd name="connsiteX21" fmla="*/ 297372 w 856037"/>
              <a:gd name="connsiteY21" fmla="*/ 0 h 887976"/>
              <a:gd name="connsiteX22" fmla="*/ 283880 w 856037"/>
              <a:gd name="connsiteY22" fmla="*/ 3855 h 887976"/>
              <a:gd name="connsiteX23" fmla="*/ 281401 w 856037"/>
              <a:gd name="connsiteY23" fmla="*/ 344453 h 887976"/>
              <a:gd name="connsiteX24" fmla="*/ 308936 w 856037"/>
              <a:gd name="connsiteY24" fmla="*/ 367031 h 887976"/>
              <a:gd name="connsiteX25" fmla="*/ 303429 w 856037"/>
              <a:gd name="connsiteY25" fmla="*/ 377218 h 887976"/>
              <a:gd name="connsiteX26" fmla="*/ 261302 w 856037"/>
              <a:gd name="connsiteY26" fmla="*/ 459820 h 887976"/>
              <a:gd name="connsiteX27" fmla="*/ 151165 w 856037"/>
              <a:gd name="connsiteY27" fmla="*/ 387956 h 887976"/>
              <a:gd name="connsiteX28" fmla="*/ 4959 w 856037"/>
              <a:gd name="connsiteY28" fmla="*/ 258546 h 887976"/>
              <a:gd name="connsiteX29" fmla="*/ 2 w 856037"/>
              <a:gd name="connsiteY29" fmla="*/ 270936 h 887976"/>
              <a:gd name="connsiteX30" fmla="*/ 119500 w 856037"/>
              <a:gd name="connsiteY30" fmla="*/ 377493 h 887976"/>
              <a:gd name="connsiteX31" fmla="*/ 257171 w 856037"/>
              <a:gd name="connsiteY31" fmla="*/ 469733 h 887976"/>
              <a:gd name="connsiteX32" fmla="*/ 224131 w 856037"/>
              <a:gd name="connsiteY32" fmla="*/ 549031 h 887976"/>
              <a:gd name="connsiteX33" fmla="*/ 7987 w 856037"/>
              <a:gd name="connsiteY33" fmla="*/ 611809 h 887976"/>
              <a:gd name="connsiteX34" fmla="*/ 14595 w 856037"/>
              <a:gd name="connsiteY34" fmla="*/ 626402 h 887976"/>
              <a:gd name="connsiteX35" fmla="*/ 63331 w 856037"/>
              <a:gd name="connsiteY35" fmla="*/ 586478 h 887976"/>
              <a:gd name="connsiteX36" fmla="*/ 218348 w 856037"/>
              <a:gd name="connsiteY36" fmla="*/ 565827 h 887976"/>
              <a:gd name="connsiteX37" fmla="*/ 184206 w 856037"/>
              <a:gd name="connsiteY37" fmla="*/ 817214 h 887976"/>
              <a:gd name="connsiteX38" fmla="*/ 191089 w 856037"/>
              <a:gd name="connsiteY38" fmla="*/ 821344 h 887976"/>
              <a:gd name="connsiteX39" fmla="*/ 228261 w 856037"/>
              <a:gd name="connsiteY39" fmla="*/ 569131 h 887976"/>
              <a:gd name="connsiteX40" fmla="*/ 303429 w 856037"/>
              <a:gd name="connsiteY40" fmla="*/ 609881 h 887976"/>
              <a:gd name="connsiteX41" fmla="*/ 457345 w 856037"/>
              <a:gd name="connsiteY41" fmla="*/ 887977 h 887976"/>
              <a:gd name="connsiteX42" fmla="*/ 474967 w 856037"/>
              <a:gd name="connsiteY42" fmla="*/ 887977 h 887976"/>
              <a:gd name="connsiteX43" fmla="*/ 278649 w 856037"/>
              <a:gd name="connsiteY43" fmla="*/ 570508 h 887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56037" h="887976">
                <a:moveTo>
                  <a:pt x="278649" y="570508"/>
                </a:moveTo>
                <a:cubicBezTo>
                  <a:pt x="264946" y="562272"/>
                  <a:pt x="250351" y="555621"/>
                  <a:pt x="235145" y="550683"/>
                </a:cubicBezTo>
                <a:cubicBezTo>
                  <a:pt x="244781" y="523149"/>
                  <a:pt x="255519" y="498644"/>
                  <a:pt x="267084" y="473312"/>
                </a:cubicBezTo>
                <a:cubicBezTo>
                  <a:pt x="307911" y="495010"/>
                  <a:pt x="349920" y="514406"/>
                  <a:pt x="392915" y="531409"/>
                </a:cubicBezTo>
                <a:cubicBezTo>
                  <a:pt x="532788" y="586478"/>
                  <a:pt x="703501" y="633836"/>
                  <a:pt x="853561" y="593361"/>
                </a:cubicBezTo>
                <a:lnTo>
                  <a:pt x="856040" y="586753"/>
                </a:lnTo>
                <a:cubicBezTo>
                  <a:pt x="706805" y="621997"/>
                  <a:pt x="546556" y="579319"/>
                  <a:pt x="406682" y="525903"/>
                </a:cubicBezTo>
                <a:cubicBezTo>
                  <a:pt x="360250" y="508165"/>
                  <a:pt x="315081" y="487282"/>
                  <a:pt x="271490" y="463400"/>
                </a:cubicBezTo>
                <a:cubicBezTo>
                  <a:pt x="281677" y="441373"/>
                  <a:pt x="292416" y="419896"/>
                  <a:pt x="303429" y="398970"/>
                </a:cubicBezTo>
                <a:cubicBezTo>
                  <a:pt x="308385" y="389333"/>
                  <a:pt x="313341" y="380247"/>
                  <a:pt x="318573" y="371436"/>
                </a:cubicBezTo>
                <a:cubicBezTo>
                  <a:pt x="396770" y="419346"/>
                  <a:pt x="495617" y="418519"/>
                  <a:pt x="584277" y="396492"/>
                </a:cubicBezTo>
                <a:cubicBezTo>
                  <a:pt x="684778" y="371161"/>
                  <a:pt x="759945" y="303427"/>
                  <a:pt x="829056" y="231287"/>
                </a:cubicBezTo>
                <a:cubicBezTo>
                  <a:pt x="827129" y="227708"/>
                  <a:pt x="825201" y="223853"/>
                  <a:pt x="822999" y="220273"/>
                </a:cubicBezTo>
                <a:cubicBezTo>
                  <a:pt x="760221" y="286355"/>
                  <a:pt x="693313" y="346655"/>
                  <a:pt x="604377" y="377769"/>
                </a:cubicBezTo>
                <a:cubicBezTo>
                  <a:pt x="515442" y="408882"/>
                  <a:pt x="406957" y="410259"/>
                  <a:pt x="325456" y="360698"/>
                </a:cubicBezTo>
                <a:cubicBezTo>
                  <a:pt x="364770" y="291520"/>
                  <a:pt x="411585" y="226884"/>
                  <a:pt x="465055" y="167959"/>
                </a:cubicBezTo>
                <a:cubicBezTo>
                  <a:pt x="509702" y="114216"/>
                  <a:pt x="561702" y="67035"/>
                  <a:pt x="619521" y="27810"/>
                </a:cubicBezTo>
                <a:lnTo>
                  <a:pt x="607407" y="22303"/>
                </a:lnTo>
                <a:cubicBezTo>
                  <a:pt x="565995" y="52862"/>
                  <a:pt x="527386" y="87047"/>
                  <a:pt x="492038" y="124455"/>
                </a:cubicBezTo>
                <a:cubicBezTo>
                  <a:pt x="422775" y="192320"/>
                  <a:pt x="363699" y="269852"/>
                  <a:pt x="316646" y="354640"/>
                </a:cubicBezTo>
                <a:cubicBezTo>
                  <a:pt x="304281" y="346636"/>
                  <a:pt x="292751" y="337411"/>
                  <a:pt x="282228" y="327106"/>
                </a:cubicBezTo>
                <a:cubicBezTo>
                  <a:pt x="183380" y="228534"/>
                  <a:pt x="239550" y="106833"/>
                  <a:pt x="297372" y="0"/>
                </a:cubicBezTo>
                <a:lnTo>
                  <a:pt x="283880" y="3855"/>
                </a:lnTo>
                <a:cubicBezTo>
                  <a:pt x="222479" y="116194"/>
                  <a:pt x="171816" y="242576"/>
                  <a:pt x="281401" y="344453"/>
                </a:cubicBezTo>
                <a:cubicBezTo>
                  <a:pt x="289955" y="352709"/>
                  <a:pt x="299163" y="360260"/>
                  <a:pt x="308936" y="367031"/>
                </a:cubicBezTo>
                <a:cubicBezTo>
                  <a:pt x="307009" y="370334"/>
                  <a:pt x="305081" y="373639"/>
                  <a:pt x="303429" y="377218"/>
                </a:cubicBezTo>
                <a:cubicBezTo>
                  <a:pt x="289111" y="404752"/>
                  <a:pt x="275895" y="432286"/>
                  <a:pt x="261302" y="459820"/>
                </a:cubicBezTo>
                <a:cubicBezTo>
                  <a:pt x="223201" y="438065"/>
                  <a:pt x="186424" y="414068"/>
                  <a:pt x="151165" y="387956"/>
                </a:cubicBezTo>
                <a:cubicBezTo>
                  <a:pt x="96605" y="351886"/>
                  <a:pt x="47388" y="308322"/>
                  <a:pt x="4959" y="258546"/>
                </a:cubicBezTo>
                <a:lnTo>
                  <a:pt x="2" y="270936"/>
                </a:lnTo>
                <a:cubicBezTo>
                  <a:pt x="36291" y="310241"/>
                  <a:pt x="76311" y="345927"/>
                  <a:pt x="119500" y="377493"/>
                </a:cubicBezTo>
                <a:cubicBezTo>
                  <a:pt x="162492" y="412360"/>
                  <a:pt x="208573" y="443235"/>
                  <a:pt x="257171" y="469733"/>
                </a:cubicBezTo>
                <a:cubicBezTo>
                  <a:pt x="245332" y="495615"/>
                  <a:pt x="234043" y="522048"/>
                  <a:pt x="224131" y="549031"/>
                </a:cubicBezTo>
                <a:cubicBezTo>
                  <a:pt x="146054" y="530398"/>
                  <a:pt x="63935" y="554249"/>
                  <a:pt x="7987" y="611809"/>
                </a:cubicBezTo>
                <a:lnTo>
                  <a:pt x="14595" y="626402"/>
                </a:lnTo>
                <a:cubicBezTo>
                  <a:pt x="29507" y="611544"/>
                  <a:pt x="45828" y="598173"/>
                  <a:pt x="63331" y="586478"/>
                </a:cubicBezTo>
                <a:cubicBezTo>
                  <a:pt x="109289" y="556689"/>
                  <a:pt x="166194" y="549108"/>
                  <a:pt x="218348" y="565827"/>
                </a:cubicBezTo>
                <a:cubicBezTo>
                  <a:pt x="188059" y="645951"/>
                  <a:pt x="176383" y="731913"/>
                  <a:pt x="184206" y="817214"/>
                </a:cubicBezTo>
                <a:lnTo>
                  <a:pt x="191089" y="821344"/>
                </a:lnTo>
                <a:cubicBezTo>
                  <a:pt x="185295" y="735582"/>
                  <a:pt x="197970" y="649575"/>
                  <a:pt x="228261" y="569131"/>
                </a:cubicBezTo>
                <a:cubicBezTo>
                  <a:pt x="255450" y="578347"/>
                  <a:pt x="280869" y="592128"/>
                  <a:pt x="303429" y="609881"/>
                </a:cubicBezTo>
                <a:cubicBezTo>
                  <a:pt x="386032" y="674862"/>
                  <a:pt x="433391" y="780594"/>
                  <a:pt x="457345" y="887977"/>
                </a:cubicBezTo>
                <a:lnTo>
                  <a:pt x="474967" y="887977"/>
                </a:lnTo>
                <a:cubicBezTo>
                  <a:pt x="449085" y="758566"/>
                  <a:pt x="384104" y="633286"/>
                  <a:pt x="278649" y="570508"/>
                </a:cubicBezTo>
                <a:close/>
              </a:path>
            </a:pathLst>
          </a:custGeom>
          <a:solidFill>
            <a:srgbClr val="FFFFFF"/>
          </a:solidFill>
          <a:ln w="27533"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A8D3EF9B-B16B-4376-BC71-EA78DAB3E183}"/>
              </a:ext>
            </a:extLst>
          </p:cNvPr>
          <p:cNvSpPr/>
          <p:nvPr/>
        </p:nvSpPr>
        <p:spPr>
          <a:xfrm>
            <a:off x="21486869" y="4046279"/>
            <a:ext cx="180555" cy="261527"/>
          </a:xfrm>
          <a:custGeom>
            <a:avLst/>
            <a:gdLst>
              <a:gd name="connsiteX0" fmla="*/ 105182 w 105462"/>
              <a:gd name="connsiteY0" fmla="*/ 56720 h 147858"/>
              <a:gd name="connsiteX1" fmla="*/ 2 w 105462"/>
              <a:gd name="connsiteY1" fmla="*/ 0 h 147858"/>
              <a:gd name="connsiteX2" fmla="*/ 62230 w 105462"/>
              <a:gd name="connsiteY2" fmla="*/ 147858 h 147858"/>
              <a:gd name="connsiteX3" fmla="*/ 105182 w 105462"/>
              <a:gd name="connsiteY3" fmla="*/ 56720 h 147858"/>
            </a:gdLst>
            <a:ahLst/>
            <a:cxnLst>
              <a:cxn ang="0">
                <a:pos x="connsiteX0" y="connsiteY0"/>
              </a:cxn>
              <a:cxn ang="0">
                <a:pos x="connsiteX1" y="connsiteY1"/>
              </a:cxn>
              <a:cxn ang="0">
                <a:pos x="connsiteX2" y="connsiteY2"/>
              </a:cxn>
              <a:cxn ang="0">
                <a:pos x="connsiteX3" y="connsiteY3"/>
              </a:cxn>
            </a:cxnLst>
            <a:rect l="l" t="t" r="r" b="b"/>
            <a:pathLst>
              <a:path w="105462" h="147858">
                <a:moveTo>
                  <a:pt x="105182" y="56720"/>
                </a:moveTo>
                <a:cubicBezTo>
                  <a:pt x="101603" y="21201"/>
                  <a:pt x="46810" y="6333"/>
                  <a:pt x="2" y="0"/>
                </a:cubicBezTo>
                <a:cubicBezTo>
                  <a:pt x="9383" y="53332"/>
                  <a:pt x="30651" y="103868"/>
                  <a:pt x="62230" y="147858"/>
                </a:cubicBezTo>
                <a:cubicBezTo>
                  <a:pt x="86459" y="119498"/>
                  <a:pt x="108211" y="85906"/>
                  <a:pt x="105182" y="56720"/>
                </a:cubicBezTo>
                <a:close/>
              </a:path>
            </a:pathLst>
          </a:custGeom>
          <a:solidFill>
            <a:srgbClr val="2B2B2B"/>
          </a:solidFill>
          <a:ln w="27533"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1DC13A9-7A46-4B45-969D-C216AD21C9B0}"/>
              </a:ext>
            </a:extLst>
          </p:cNvPr>
          <p:cNvSpPr/>
          <p:nvPr/>
        </p:nvSpPr>
        <p:spPr>
          <a:xfrm>
            <a:off x="21229959" y="4038973"/>
            <a:ext cx="363445" cy="373054"/>
          </a:xfrm>
          <a:custGeom>
            <a:avLst/>
            <a:gdLst>
              <a:gd name="connsiteX0" fmla="*/ 2 w 212288"/>
              <a:gd name="connsiteY0" fmla="*/ 84530 h 210911"/>
              <a:gd name="connsiteX1" fmla="*/ 79301 w 212288"/>
              <a:gd name="connsiteY1" fmla="*/ 210911 h 210911"/>
              <a:gd name="connsiteX2" fmla="*/ 151716 w 212288"/>
              <a:gd name="connsiteY2" fmla="*/ 210911 h 210911"/>
              <a:gd name="connsiteX3" fmla="*/ 212291 w 212288"/>
              <a:gd name="connsiteY3" fmla="*/ 152539 h 210911"/>
              <a:gd name="connsiteX4" fmla="*/ 150064 w 212288"/>
              <a:gd name="connsiteY4" fmla="*/ 4681 h 210911"/>
              <a:gd name="connsiteX5" fmla="*/ 83982 w 212288"/>
              <a:gd name="connsiteY5" fmla="*/ 0 h 21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288" h="210911">
                <a:moveTo>
                  <a:pt x="2" y="84530"/>
                </a:moveTo>
                <a:lnTo>
                  <a:pt x="79301" y="210911"/>
                </a:lnTo>
                <a:lnTo>
                  <a:pt x="151716" y="210911"/>
                </a:lnTo>
                <a:cubicBezTo>
                  <a:pt x="173475" y="193149"/>
                  <a:pt x="193735" y="173625"/>
                  <a:pt x="212291" y="152539"/>
                </a:cubicBezTo>
                <a:cubicBezTo>
                  <a:pt x="180713" y="108549"/>
                  <a:pt x="159445" y="58013"/>
                  <a:pt x="150064" y="4681"/>
                </a:cubicBezTo>
                <a:cubicBezTo>
                  <a:pt x="128147" y="1834"/>
                  <a:pt x="106081" y="271"/>
                  <a:pt x="83982" y="0"/>
                </a:cubicBezTo>
                <a:close/>
              </a:path>
            </a:pathLst>
          </a:custGeom>
          <a:solidFill>
            <a:srgbClr val="FBD7D6"/>
          </a:solidFill>
          <a:ln w="27533"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9985B88B-FD73-415B-99BA-D1E39F12FE53}"/>
              </a:ext>
            </a:extLst>
          </p:cNvPr>
          <p:cNvSpPr/>
          <p:nvPr/>
        </p:nvSpPr>
        <p:spPr>
          <a:xfrm>
            <a:off x="19834657" y="4603424"/>
            <a:ext cx="272436" cy="324485"/>
          </a:xfrm>
          <a:custGeom>
            <a:avLst/>
            <a:gdLst>
              <a:gd name="connsiteX0" fmla="*/ 260 w 159129"/>
              <a:gd name="connsiteY0" fmla="*/ 21752 h 183452"/>
              <a:gd name="connsiteX1" fmla="*/ 45692 w 159129"/>
              <a:gd name="connsiteY1" fmla="*/ 154467 h 183452"/>
              <a:gd name="connsiteX2" fmla="*/ 100760 w 159129"/>
              <a:gd name="connsiteY2" fmla="*/ 178146 h 183452"/>
              <a:gd name="connsiteX3" fmla="*/ 159132 w 159129"/>
              <a:gd name="connsiteY3" fmla="*/ 150612 h 183452"/>
              <a:gd name="connsiteX4" fmla="*/ 142612 w 159129"/>
              <a:gd name="connsiteY4" fmla="*/ 99123 h 183452"/>
              <a:gd name="connsiteX5" fmla="*/ 2187 w 159129"/>
              <a:gd name="connsiteY5" fmla="*/ 0 h 183452"/>
              <a:gd name="connsiteX6" fmla="*/ 260 w 159129"/>
              <a:gd name="connsiteY6" fmla="*/ 21752 h 18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129" h="183452">
                <a:moveTo>
                  <a:pt x="260" y="21752"/>
                </a:moveTo>
                <a:cubicBezTo>
                  <a:pt x="8532" y="68053"/>
                  <a:pt x="23854" y="112811"/>
                  <a:pt x="45692" y="154467"/>
                </a:cubicBezTo>
                <a:cubicBezTo>
                  <a:pt x="67444" y="200173"/>
                  <a:pt x="100760" y="178146"/>
                  <a:pt x="100760" y="178146"/>
                </a:cubicBezTo>
                <a:lnTo>
                  <a:pt x="159132" y="150612"/>
                </a:lnTo>
                <a:lnTo>
                  <a:pt x="142612" y="99123"/>
                </a:lnTo>
                <a:cubicBezTo>
                  <a:pt x="99433" y="61218"/>
                  <a:pt x="52363" y="27992"/>
                  <a:pt x="2187" y="0"/>
                </a:cubicBezTo>
                <a:cubicBezTo>
                  <a:pt x="239" y="7075"/>
                  <a:pt x="-414" y="14444"/>
                  <a:pt x="260" y="21752"/>
                </a:cubicBezTo>
                <a:close/>
              </a:path>
            </a:pathLst>
          </a:custGeom>
          <a:solidFill>
            <a:srgbClr val="F17FB0"/>
          </a:solidFill>
          <a:ln w="27533"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756BA192-05FF-4345-B7B4-F0BA44D01CAA}"/>
              </a:ext>
            </a:extLst>
          </p:cNvPr>
          <p:cNvSpPr/>
          <p:nvPr/>
        </p:nvSpPr>
        <p:spPr>
          <a:xfrm>
            <a:off x="19840285" y="4505536"/>
            <a:ext cx="240412" cy="274677"/>
          </a:xfrm>
          <a:custGeom>
            <a:avLst/>
            <a:gdLst>
              <a:gd name="connsiteX0" fmla="*/ 30840 w 140424"/>
              <a:gd name="connsiteY0" fmla="*/ 24505 h 155292"/>
              <a:gd name="connsiteX1" fmla="*/ 2 w 140424"/>
              <a:gd name="connsiteY1" fmla="*/ 56169 h 155292"/>
              <a:gd name="connsiteX2" fmla="*/ 140427 w 140424"/>
              <a:gd name="connsiteY2" fmla="*/ 155293 h 155292"/>
              <a:gd name="connsiteX3" fmla="*/ 91140 w 140424"/>
              <a:gd name="connsiteY3" fmla="*/ 0 h 155292"/>
              <a:gd name="connsiteX4" fmla="*/ 30840 w 140424"/>
              <a:gd name="connsiteY4" fmla="*/ 24505 h 155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424" h="155292">
                <a:moveTo>
                  <a:pt x="30840" y="24505"/>
                </a:moveTo>
                <a:cubicBezTo>
                  <a:pt x="16090" y="29524"/>
                  <a:pt x="4629" y="41292"/>
                  <a:pt x="2" y="56169"/>
                </a:cubicBezTo>
                <a:cubicBezTo>
                  <a:pt x="50178" y="84162"/>
                  <a:pt x="97248" y="117388"/>
                  <a:pt x="140427" y="155293"/>
                </a:cubicBezTo>
                <a:lnTo>
                  <a:pt x="91140" y="0"/>
                </a:lnTo>
                <a:cubicBezTo>
                  <a:pt x="91140" y="0"/>
                  <a:pt x="55070" y="14318"/>
                  <a:pt x="30840" y="24505"/>
                </a:cubicBezTo>
                <a:close/>
              </a:path>
            </a:pathLst>
          </a:custGeom>
          <a:solidFill>
            <a:srgbClr val="F0678F"/>
          </a:solidFill>
          <a:ln w="27533"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8E2033B-53DC-4525-8ECB-85B255B73130}"/>
              </a:ext>
            </a:extLst>
          </p:cNvPr>
          <p:cNvSpPr/>
          <p:nvPr/>
        </p:nvSpPr>
        <p:spPr>
          <a:xfrm>
            <a:off x="19996257" y="4467291"/>
            <a:ext cx="213479" cy="424490"/>
          </a:xfrm>
          <a:custGeom>
            <a:avLst/>
            <a:gdLst>
              <a:gd name="connsiteX0" fmla="*/ 65294 w 124693"/>
              <a:gd name="connsiteY0" fmla="*/ 8130 h 239991"/>
              <a:gd name="connsiteX1" fmla="*/ 123941 w 124693"/>
              <a:gd name="connsiteY1" fmla="*/ 200869 h 239991"/>
              <a:gd name="connsiteX2" fmla="*/ 108247 w 124693"/>
              <a:gd name="connsiteY2" fmla="*/ 231157 h 239991"/>
              <a:gd name="connsiteX3" fmla="*/ 65844 w 124693"/>
              <a:gd name="connsiteY3" fmla="*/ 227302 h 239991"/>
              <a:gd name="connsiteX4" fmla="*/ 37 w 124693"/>
              <a:gd name="connsiteY4" fmla="*/ 20520 h 239991"/>
              <a:gd name="connsiteX5" fmla="*/ 65294 w 124693"/>
              <a:gd name="connsiteY5" fmla="*/ 8130 h 23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93" h="239991">
                <a:moveTo>
                  <a:pt x="65294" y="8130"/>
                </a:moveTo>
                <a:cubicBezTo>
                  <a:pt x="77598" y="74361"/>
                  <a:pt x="97269" y="139010"/>
                  <a:pt x="123941" y="200869"/>
                </a:cubicBezTo>
                <a:cubicBezTo>
                  <a:pt x="127045" y="213472"/>
                  <a:pt x="120332" y="226424"/>
                  <a:pt x="108247" y="231157"/>
                </a:cubicBezTo>
                <a:cubicBezTo>
                  <a:pt x="87045" y="238315"/>
                  <a:pt x="75205" y="248503"/>
                  <a:pt x="65844" y="227302"/>
                </a:cubicBezTo>
                <a:cubicBezTo>
                  <a:pt x="56482" y="206100"/>
                  <a:pt x="-1615" y="46953"/>
                  <a:pt x="37" y="20520"/>
                </a:cubicBezTo>
                <a:cubicBezTo>
                  <a:pt x="863" y="6478"/>
                  <a:pt x="61989" y="-10318"/>
                  <a:pt x="65294" y="8130"/>
                </a:cubicBezTo>
                <a:close/>
              </a:path>
            </a:pathLst>
          </a:custGeom>
          <a:solidFill>
            <a:srgbClr val="C2B9DB"/>
          </a:solidFill>
          <a:ln w="27533"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7250776-D75E-4E74-AD6D-B97C77BB4BD3}"/>
              </a:ext>
            </a:extLst>
          </p:cNvPr>
          <p:cNvSpPr/>
          <p:nvPr/>
        </p:nvSpPr>
        <p:spPr>
          <a:xfrm>
            <a:off x="20108981" y="4038000"/>
            <a:ext cx="1270078" cy="522082"/>
          </a:xfrm>
          <a:custGeom>
            <a:avLst/>
            <a:gdLst>
              <a:gd name="connsiteX0" fmla="*/ 737367 w 741851"/>
              <a:gd name="connsiteY0" fmla="*/ 13767 h 295166"/>
              <a:gd name="connsiteX1" fmla="*/ 739295 w 741851"/>
              <a:gd name="connsiteY1" fmla="*/ 0 h 295166"/>
              <a:gd name="connsiteX2" fmla="*/ 2 w 741851"/>
              <a:gd name="connsiteY2" fmla="*/ 250836 h 295166"/>
              <a:gd name="connsiteX3" fmla="*/ 7161 w 741851"/>
              <a:gd name="connsiteY3" fmla="*/ 295166 h 295166"/>
              <a:gd name="connsiteX4" fmla="*/ 703225 w 741851"/>
              <a:gd name="connsiteY4" fmla="*/ 58097 h 295166"/>
              <a:gd name="connsiteX5" fmla="*/ 737367 w 741851"/>
              <a:gd name="connsiteY5" fmla="*/ 13767 h 29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1851" h="295166">
                <a:moveTo>
                  <a:pt x="737367" y="13767"/>
                </a:moveTo>
                <a:cubicBezTo>
                  <a:pt x="746178" y="3029"/>
                  <a:pt x="739295" y="0"/>
                  <a:pt x="739295" y="0"/>
                </a:cubicBezTo>
                <a:lnTo>
                  <a:pt x="2" y="250836"/>
                </a:lnTo>
                <a:cubicBezTo>
                  <a:pt x="1091" y="265794"/>
                  <a:pt x="3487" y="280626"/>
                  <a:pt x="7161" y="295166"/>
                </a:cubicBezTo>
                <a:lnTo>
                  <a:pt x="703225" y="58097"/>
                </a:lnTo>
                <a:cubicBezTo>
                  <a:pt x="697718" y="40475"/>
                  <a:pt x="728281" y="23679"/>
                  <a:pt x="737367" y="13767"/>
                </a:cubicBezTo>
                <a:close/>
              </a:path>
            </a:pathLst>
          </a:custGeom>
          <a:solidFill>
            <a:srgbClr val="FFCB73"/>
          </a:solidFill>
          <a:ln w="27533"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6C2C9FE3-7581-4B31-AAF6-F7351C20242E}"/>
              </a:ext>
            </a:extLst>
          </p:cNvPr>
          <p:cNvSpPr/>
          <p:nvPr/>
        </p:nvSpPr>
        <p:spPr>
          <a:xfrm>
            <a:off x="20184873" y="4340923"/>
            <a:ext cx="1309508" cy="483608"/>
          </a:xfrm>
          <a:custGeom>
            <a:avLst/>
            <a:gdLst>
              <a:gd name="connsiteX0" fmla="*/ 759395 w 764882"/>
              <a:gd name="connsiteY0" fmla="*/ 22303 h 273414"/>
              <a:gd name="connsiteX1" fmla="*/ 702123 w 764882"/>
              <a:gd name="connsiteY1" fmla="*/ 0 h 273414"/>
              <a:gd name="connsiteX2" fmla="*/ 2 w 764882"/>
              <a:gd name="connsiteY2" fmla="*/ 239272 h 273414"/>
              <a:gd name="connsiteX3" fmla="*/ 13769 w 764882"/>
              <a:gd name="connsiteY3" fmla="*/ 273414 h 273414"/>
              <a:gd name="connsiteX4" fmla="*/ 762148 w 764882"/>
              <a:gd name="connsiteY4" fmla="*/ 39649 h 273414"/>
              <a:gd name="connsiteX5" fmla="*/ 759395 w 764882"/>
              <a:gd name="connsiteY5" fmla="*/ 22303 h 27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882" h="273414">
                <a:moveTo>
                  <a:pt x="759395" y="22303"/>
                </a:moveTo>
                <a:cubicBezTo>
                  <a:pt x="749482" y="11289"/>
                  <a:pt x="710934" y="15695"/>
                  <a:pt x="702123" y="0"/>
                </a:cubicBezTo>
                <a:lnTo>
                  <a:pt x="2" y="239272"/>
                </a:lnTo>
                <a:cubicBezTo>
                  <a:pt x="7987" y="259647"/>
                  <a:pt x="13769" y="273414"/>
                  <a:pt x="13769" y="273414"/>
                </a:cubicBezTo>
                <a:lnTo>
                  <a:pt x="762148" y="39649"/>
                </a:lnTo>
                <a:cubicBezTo>
                  <a:pt x="762148" y="39649"/>
                  <a:pt x="769858" y="34418"/>
                  <a:pt x="759395" y="22303"/>
                </a:cubicBezTo>
                <a:close/>
              </a:path>
            </a:pathLst>
          </a:custGeom>
          <a:solidFill>
            <a:srgbClr val="F79828"/>
          </a:solidFill>
          <a:ln w="27533"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3F1D22A8-68AB-43D9-90B2-F4D6DFAC344B}"/>
              </a:ext>
            </a:extLst>
          </p:cNvPr>
          <p:cNvSpPr/>
          <p:nvPr/>
        </p:nvSpPr>
        <p:spPr>
          <a:xfrm>
            <a:off x="20122179" y="4140760"/>
            <a:ext cx="1311284" cy="623379"/>
          </a:xfrm>
          <a:custGeom>
            <a:avLst/>
            <a:gdLst>
              <a:gd name="connsiteX0" fmla="*/ 737367 w 765920"/>
              <a:gd name="connsiteY0" fmla="*/ 108760 h 352436"/>
              <a:gd name="connsiteX1" fmla="*/ 764901 w 765920"/>
              <a:gd name="connsiteY1" fmla="*/ 34693 h 352436"/>
              <a:gd name="connsiteX2" fmla="*/ 696066 w 765920"/>
              <a:gd name="connsiteY2" fmla="*/ 3304 h 352436"/>
              <a:gd name="connsiteX3" fmla="*/ 696066 w 765920"/>
              <a:gd name="connsiteY3" fmla="*/ 0 h 352436"/>
              <a:gd name="connsiteX4" fmla="*/ 2 w 765920"/>
              <a:gd name="connsiteY4" fmla="*/ 237069 h 352436"/>
              <a:gd name="connsiteX5" fmla="*/ 37724 w 765920"/>
              <a:gd name="connsiteY5" fmla="*/ 352437 h 352436"/>
              <a:gd name="connsiteX6" fmla="*/ 739845 w 765920"/>
              <a:gd name="connsiteY6" fmla="*/ 113165 h 352436"/>
              <a:gd name="connsiteX7" fmla="*/ 737367 w 765920"/>
              <a:gd name="connsiteY7" fmla="*/ 108759 h 3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5920" h="352436">
                <a:moveTo>
                  <a:pt x="737367" y="108760"/>
                </a:moveTo>
                <a:cubicBezTo>
                  <a:pt x="734063" y="87558"/>
                  <a:pt x="772611" y="58647"/>
                  <a:pt x="764901" y="34693"/>
                </a:cubicBezTo>
                <a:cubicBezTo>
                  <a:pt x="757192" y="10738"/>
                  <a:pt x="696066" y="3304"/>
                  <a:pt x="696066" y="3304"/>
                </a:cubicBezTo>
                <a:cubicBezTo>
                  <a:pt x="695947" y="2206"/>
                  <a:pt x="695947" y="1098"/>
                  <a:pt x="696066" y="0"/>
                </a:cubicBezTo>
                <a:lnTo>
                  <a:pt x="2" y="237069"/>
                </a:lnTo>
                <a:cubicBezTo>
                  <a:pt x="10096" y="276292"/>
                  <a:pt x="22696" y="314827"/>
                  <a:pt x="37724" y="352437"/>
                </a:cubicBezTo>
                <a:lnTo>
                  <a:pt x="739845" y="113165"/>
                </a:lnTo>
                <a:cubicBezTo>
                  <a:pt x="738842" y="111803"/>
                  <a:pt x="738010" y="110324"/>
                  <a:pt x="737367" y="108759"/>
                </a:cubicBezTo>
                <a:close/>
              </a:path>
            </a:pathLst>
          </a:custGeom>
          <a:solidFill>
            <a:srgbClr val="FAB21B"/>
          </a:solidFill>
          <a:ln w="27533"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808CF08-0B66-42BE-BC11-53010580F8B1}"/>
              </a:ext>
            </a:extLst>
          </p:cNvPr>
          <p:cNvSpPr/>
          <p:nvPr/>
        </p:nvSpPr>
        <p:spPr>
          <a:xfrm>
            <a:off x="13219370" y="3464781"/>
            <a:ext cx="909014" cy="1652936"/>
          </a:xfrm>
          <a:custGeom>
            <a:avLst/>
            <a:gdLst>
              <a:gd name="connsiteX0" fmla="*/ 530957 w 530954"/>
              <a:gd name="connsiteY0" fmla="*/ 690006 h 934509"/>
              <a:gd name="connsiteX1" fmla="*/ 342348 w 530954"/>
              <a:gd name="connsiteY1" fmla="*/ 514613 h 934509"/>
              <a:gd name="connsiteX2" fmla="*/ 146855 w 530954"/>
              <a:gd name="connsiteY2" fmla="*/ 0 h 934509"/>
              <a:gd name="connsiteX3" fmla="*/ 62600 w 530954"/>
              <a:gd name="connsiteY3" fmla="*/ 88385 h 934509"/>
              <a:gd name="connsiteX4" fmla="*/ 35066 w 530954"/>
              <a:gd name="connsiteY4" fmla="*/ 550683 h 934509"/>
              <a:gd name="connsiteX5" fmla="*/ 21574 w 530954"/>
              <a:gd name="connsiteY5" fmla="*/ 816388 h 934509"/>
              <a:gd name="connsiteX6" fmla="*/ 199721 w 530954"/>
              <a:gd name="connsiteY6" fmla="*/ 875311 h 934509"/>
              <a:gd name="connsiteX7" fmla="*/ 377867 w 530954"/>
              <a:gd name="connsiteY7" fmla="*/ 934509 h 934509"/>
              <a:gd name="connsiteX8" fmla="*/ 512233 w 530954"/>
              <a:gd name="connsiteY8" fmla="*/ 708729 h 934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0954" h="934509">
                <a:moveTo>
                  <a:pt x="530957" y="690006"/>
                </a:moveTo>
                <a:cubicBezTo>
                  <a:pt x="473471" y="626007"/>
                  <a:pt x="410347" y="567306"/>
                  <a:pt x="342348" y="514613"/>
                </a:cubicBezTo>
                <a:cubicBezTo>
                  <a:pt x="204677" y="409984"/>
                  <a:pt x="136117" y="199347"/>
                  <a:pt x="146855" y="0"/>
                </a:cubicBezTo>
                <a:cubicBezTo>
                  <a:pt x="114066" y="24589"/>
                  <a:pt x="85593" y="54457"/>
                  <a:pt x="62600" y="88385"/>
                </a:cubicBezTo>
                <a:cubicBezTo>
                  <a:pt x="-38175" y="234866"/>
                  <a:pt x="6155" y="407230"/>
                  <a:pt x="35066" y="550683"/>
                </a:cubicBezTo>
                <a:cubicBezTo>
                  <a:pt x="52286" y="639028"/>
                  <a:pt x="47654" y="730242"/>
                  <a:pt x="21574" y="816388"/>
                </a:cubicBezTo>
                <a:lnTo>
                  <a:pt x="199721" y="875311"/>
                </a:lnTo>
                <a:lnTo>
                  <a:pt x="377867" y="934509"/>
                </a:lnTo>
                <a:cubicBezTo>
                  <a:pt x="403329" y="849311"/>
                  <a:pt x="449492" y="771743"/>
                  <a:pt x="512233" y="708729"/>
                </a:cubicBezTo>
                <a:close/>
              </a:path>
            </a:pathLst>
          </a:custGeom>
          <a:solidFill>
            <a:srgbClr val="FAB21B"/>
          </a:solidFill>
          <a:ln w="27533"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A2E98A5A-C3C1-4E70-97EF-E8F37BDF0FAA}"/>
              </a:ext>
            </a:extLst>
          </p:cNvPr>
          <p:cNvSpPr/>
          <p:nvPr/>
        </p:nvSpPr>
        <p:spPr>
          <a:xfrm>
            <a:off x="13468829" y="3352990"/>
            <a:ext cx="1021154" cy="1329819"/>
          </a:xfrm>
          <a:custGeom>
            <a:avLst/>
            <a:gdLst>
              <a:gd name="connsiteX0" fmla="*/ 196638 w 596455"/>
              <a:gd name="connsiteY0" fmla="*/ 576439 h 751831"/>
              <a:gd name="connsiteX1" fmla="*/ 385247 w 596455"/>
              <a:gd name="connsiteY1" fmla="*/ 751831 h 751831"/>
              <a:gd name="connsiteX2" fmla="*/ 596434 w 596455"/>
              <a:gd name="connsiteY2" fmla="*/ 375439 h 751831"/>
              <a:gd name="connsiteX3" fmla="*/ 328802 w 596455"/>
              <a:gd name="connsiteY3" fmla="*/ 23002 h 751831"/>
              <a:gd name="connsiteX4" fmla="*/ 1145 w 596455"/>
              <a:gd name="connsiteY4" fmla="*/ 61825 h 751831"/>
              <a:gd name="connsiteX5" fmla="*/ 196638 w 596455"/>
              <a:gd name="connsiteY5" fmla="*/ 576439 h 751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455" h="751831">
                <a:moveTo>
                  <a:pt x="196638" y="576439"/>
                </a:moveTo>
                <a:cubicBezTo>
                  <a:pt x="264638" y="629132"/>
                  <a:pt x="327761" y="687832"/>
                  <a:pt x="385247" y="751831"/>
                </a:cubicBezTo>
                <a:cubicBezTo>
                  <a:pt x="483544" y="656012"/>
                  <a:pt x="598361" y="545050"/>
                  <a:pt x="596434" y="375439"/>
                </a:cubicBezTo>
                <a:cubicBezTo>
                  <a:pt x="594507" y="205829"/>
                  <a:pt x="493732" y="77520"/>
                  <a:pt x="328802" y="23002"/>
                </a:cubicBezTo>
                <a:cubicBezTo>
                  <a:pt x="206550" y="-17473"/>
                  <a:pt x="91457" y="-4532"/>
                  <a:pt x="1145" y="61825"/>
                </a:cubicBezTo>
                <a:cubicBezTo>
                  <a:pt x="-9868" y="261173"/>
                  <a:pt x="58967" y="471809"/>
                  <a:pt x="196638" y="576439"/>
                </a:cubicBezTo>
                <a:close/>
              </a:path>
            </a:pathLst>
          </a:custGeom>
          <a:solidFill>
            <a:srgbClr val="FFCB73"/>
          </a:solidFill>
          <a:ln w="27533"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B1C41677-C4CB-42CA-AF89-6B56914B8A76}"/>
              </a:ext>
            </a:extLst>
          </p:cNvPr>
          <p:cNvSpPr/>
          <p:nvPr/>
        </p:nvSpPr>
        <p:spPr>
          <a:xfrm>
            <a:off x="13351610" y="3814822"/>
            <a:ext cx="825205" cy="1287912"/>
          </a:xfrm>
          <a:custGeom>
            <a:avLst/>
            <a:gdLst>
              <a:gd name="connsiteX0" fmla="*/ 27211 w 482001"/>
              <a:gd name="connsiteY0" fmla="*/ 657310 h 728138"/>
              <a:gd name="connsiteX1" fmla="*/ 115045 w 482001"/>
              <a:gd name="connsiteY1" fmla="*/ 346449 h 728138"/>
              <a:gd name="connsiteX2" fmla="*/ 93569 w 482001"/>
              <a:gd name="connsiteY2" fmla="*/ 137740 h 728138"/>
              <a:gd name="connsiteX3" fmla="*/ 1054 w 482001"/>
              <a:gd name="connsiteY3" fmla="*/ 202721 h 728138"/>
              <a:gd name="connsiteX4" fmla="*/ 177548 w 482001"/>
              <a:gd name="connsiteY4" fmla="*/ 281193 h 728138"/>
              <a:gd name="connsiteX5" fmla="*/ 348260 w 482001"/>
              <a:gd name="connsiteY5" fmla="*/ 112959 h 728138"/>
              <a:gd name="connsiteX6" fmla="*/ 245282 w 482001"/>
              <a:gd name="connsiteY6" fmla="*/ 20995 h 728138"/>
              <a:gd name="connsiteX7" fmla="*/ 268410 w 482001"/>
              <a:gd name="connsiteY7" fmla="*/ 259716 h 728138"/>
              <a:gd name="connsiteX8" fmla="*/ 461149 w 482001"/>
              <a:gd name="connsiteY8" fmla="*/ 308452 h 728138"/>
              <a:gd name="connsiteX9" fmla="*/ 445179 w 482001"/>
              <a:gd name="connsiteY9" fmla="*/ 198315 h 728138"/>
              <a:gd name="connsiteX10" fmla="*/ 303379 w 482001"/>
              <a:gd name="connsiteY10" fmla="*/ 314785 h 728138"/>
              <a:gd name="connsiteX11" fmla="*/ 214444 w 482001"/>
              <a:gd name="connsiteY11" fmla="*/ 716233 h 728138"/>
              <a:gd name="connsiteX12" fmla="*/ 243905 w 482001"/>
              <a:gd name="connsiteY12" fmla="*/ 710726 h 728138"/>
              <a:gd name="connsiteX13" fmla="*/ 346608 w 482001"/>
              <a:gd name="connsiteY13" fmla="*/ 297713 h 728138"/>
              <a:gd name="connsiteX14" fmla="*/ 388184 w 482001"/>
              <a:gd name="connsiteY14" fmla="*/ 242645 h 728138"/>
              <a:gd name="connsiteX15" fmla="*/ 450962 w 482001"/>
              <a:gd name="connsiteY15" fmla="*/ 252557 h 728138"/>
              <a:gd name="connsiteX16" fmla="*/ 326232 w 482001"/>
              <a:gd name="connsiteY16" fmla="*/ 285598 h 728138"/>
              <a:gd name="connsiteX17" fmla="*/ 255745 w 482001"/>
              <a:gd name="connsiteY17" fmla="*/ 167477 h 728138"/>
              <a:gd name="connsiteX18" fmla="*/ 243354 w 482001"/>
              <a:gd name="connsiteY18" fmla="*/ 95888 h 728138"/>
              <a:gd name="connsiteX19" fmla="*/ 247209 w 482001"/>
              <a:gd name="connsiteY19" fmla="*/ 61746 h 728138"/>
              <a:gd name="connsiteX20" fmla="*/ 327333 w 482001"/>
              <a:gd name="connsiteY20" fmla="*/ 52659 h 728138"/>
              <a:gd name="connsiteX21" fmla="*/ 280801 w 482001"/>
              <a:gd name="connsiteY21" fmla="*/ 181519 h 728138"/>
              <a:gd name="connsiteX22" fmla="*/ 173418 w 482001"/>
              <a:gd name="connsiteY22" fmla="*/ 256137 h 728138"/>
              <a:gd name="connsiteX23" fmla="*/ 35747 w 482001"/>
              <a:gd name="connsiteY23" fmla="*/ 228602 h 728138"/>
              <a:gd name="connsiteX24" fmla="*/ 28037 w 482001"/>
              <a:gd name="connsiteY24" fmla="*/ 163622 h 728138"/>
              <a:gd name="connsiteX25" fmla="*/ 66712 w 482001"/>
              <a:gd name="connsiteY25" fmla="*/ 141050 h 728138"/>
              <a:gd name="connsiteX26" fmla="*/ 75121 w 482001"/>
              <a:gd name="connsiteY26" fmla="*/ 144623 h 728138"/>
              <a:gd name="connsiteX27" fmla="*/ 89163 w 482001"/>
              <a:gd name="connsiteY27" fmla="*/ 175737 h 728138"/>
              <a:gd name="connsiteX28" fmla="*/ 91641 w 482001"/>
              <a:gd name="connsiteY28" fmla="*/ 378939 h 728138"/>
              <a:gd name="connsiteX29" fmla="*/ 17850 w 482001"/>
              <a:gd name="connsiteY29" fmla="*/ 651252 h 728138"/>
              <a:gd name="connsiteX30" fmla="*/ 29689 w 482001"/>
              <a:gd name="connsiteY30" fmla="*/ 655382 h 72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2001" h="728138">
                <a:moveTo>
                  <a:pt x="27211" y="657310"/>
                </a:moveTo>
                <a:cubicBezTo>
                  <a:pt x="70726" y="558251"/>
                  <a:pt x="100286" y="453633"/>
                  <a:pt x="115045" y="346449"/>
                </a:cubicBezTo>
                <a:cubicBezTo>
                  <a:pt x="121929" y="288627"/>
                  <a:pt x="133218" y="189780"/>
                  <a:pt x="93569" y="137740"/>
                </a:cubicBezTo>
                <a:cubicBezTo>
                  <a:pt x="50065" y="80193"/>
                  <a:pt x="-8583" y="153434"/>
                  <a:pt x="1054" y="202721"/>
                </a:cubicBezTo>
                <a:cubicBezTo>
                  <a:pt x="17850" y="286975"/>
                  <a:pt x="105959" y="297713"/>
                  <a:pt x="177548" y="281193"/>
                </a:cubicBezTo>
                <a:cubicBezTo>
                  <a:pt x="259060" y="257285"/>
                  <a:pt x="323163" y="194113"/>
                  <a:pt x="348260" y="112959"/>
                </a:cubicBezTo>
                <a:cubicBezTo>
                  <a:pt x="371113" y="43298"/>
                  <a:pt x="314392" y="-39580"/>
                  <a:pt x="245282" y="20995"/>
                </a:cubicBezTo>
                <a:cubicBezTo>
                  <a:pt x="184707" y="74136"/>
                  <a:pt x="231790" y="201619"/>
                  <a:pt x="268410" y="259716"/>
                </a:cubicBezTo>
                <a:cubicBezTo>
                  <a:pt x="309987" y="326349"/>
                  <a:pt x="398096" y="367375"/>
                  <a:pt x="461149" y="308452"/>
                </a:cubicBezTo>
                <a:cubicBezTo>
                  <a:pt x="488684" y="283396"/>
                  <a:pt x="494191" y="210705"/>
                  <a:pt x="445179" y="198315"/>
                </a:cubicBezTo>
                <a:cubicBezTo>
                  <a:pt x="374142" y="181244"/>
                  <a:pt x="329261" y="265774"/>
                  <a:pt x="303379" y="314785"/>
                </a:cubicBezTo>
                <a:cubicBezTo>
                  <a:pt x="242804" y="430428"/>
                  <a:pt x="193242" y="581591"/>
                  <a:pt x="214444" y="716233"/>
                </a:cubicBezTo>
                <a:cubicBezTo>
                  <a:pt x="217472" y="735506"/>
                  <a:pt x="246383" y="729724"/>
                  <a:pt x="243905" y="710726"/>
                </a:cubicBezTo>
                <a:cubicBezTo>
                  <a:pt x="224356" y="571127"/>
                  <a:pt x="279149" y="415835"/>
                  <a:pt x="346608" y="297713"/>
                </a:cubicBezTo>
                <a:cubicBezTo>
                  <a:pt x="357831" y="277508"/>
                  <a:pt x="371825" y="258973"/>
                  <a:pt x="388184" y="242645"/>
                </a:cubicBezTo>
                <a:cubicBezTo>
                  <a:pt x="408009" y="223647"/>
                  <a:pt x="448484" y="212908"/>
                  <a:pt x="450962" y="252557"/>
                </a:cubicBezTo>
                <a:cubicBezTo>
                  <a:pt x="455367" y="319465"/>
                  <a:pt x="364780" y="313408"/>
                  <a:pt x="326232" y="285598"/>
                </a:cubicBezTo>
                <a:cubicBezTo>
                  <a:pt x="290212" y="255194"/>
                  <a:pt x="265400" y="213614"/>
                  <a:pt x="255745" y="167477"/>
                </a:cubicBezTo>
                <a:cubicBezTo>
                  <a:pt x="249041" y="144132"/>
                  <a:pt x="244886" y="120129"/>
                  <a:pt x="243354" y="95888"/>
                </a:cubicBezTo>
                <a:cubicBezTo>
                  <a:pt x="242818" y="84375"/>
                  <a:pt x="244119" y="72849"/>
                  <a:pt x="247209" y="61746"/>
                </a:cubicBezTo>
                <a:cubicBezTo>
                  <a:pt x="254919" y="28705"/>
                  <a:pt x="307784" y="-6814"/>
                  <a:pt x="327333" y="52659"/>
                </a:cubicBezTo>
                <a:cubicBezTo>
                  <a:pt x="342477" y="97815"/>
                  <a:pt x="306132" y="148754"/>
                  <a:pt x="280801" y="181519"/>
                </a:cubicBezTo>
                <a:cubicBezTo>
                  <a:pt x="254309" y="217650"/>
                  <a:pt x="216519" y="243909"/>
                  <a:pt x="173418" y="256137"/>
                </a:cubicBezTo>
                <a:cubicBezTo>
                  <a:pt x="132942" y="267701"/>
                  <a:pt x="60803" y="271831"/>
                  <a:pt x="35747" y="228602"/>
                </a:cubicBezTo>
                <a:cubicBezTo>
                  <a:pt x="24647" y="208827"/>
                  <a:pt x="21872" y="185446"/>
                  <a:pt x="28037" y="163622"/>
                </a:cubicBezTo>
                <a:cubicBezTo>
                  <a:pt x="32484" y="146709"/>
                  <a:pt x="49799" y="136603"/>
                  <a:pt x="66712" y="141050"/>
                </a:cubicBezTo>
                <a:cubicBezTo>
                  <a:pt x="69673" y="141828"/>
                  <a:pt x="72505" y="143032"/>
                  <a:pt x="75121" y="144623"/>
                </a:cubicBezTo>
                <a:cubicBezTo>
                  <a:pt x="82205" y="153733"/>
                  <a:pt x="87019" y="164398"/>
                  <a:pt x="89163" y="175737"/>
                </a:cubicBezTo>
                <a:cubicBezTo>
                  <a:pt x="108437" y="240167"/>
                  <a:pt x="99901" y="315060"/>
                  <a:pt x="91641" y="378939"/>
                </a:cubicBezTo>
                <a:cubicBezTo>
                  <a:pt x="76952" y="472109"/>
                  <a:pt x="52210" y="563413"/>
                  <a:pt x="17850" y="651252"/>
                </a:cubicBezTo>
                <a:cubicBezTo>
                  <a:pt x="15096" y="658686"/>
                  <a:pt x="26660" y="662265"/>
                  <a:pt x="29689" y="655382"/>
                </a:cubicBezTo>
                <a:close/>
              </a:path>
            </a:pathLst>
          </a:custGeom>
          <a:solidFill>
            <a:srgbClr val="7CD0E8"/>
          </a:solidFill>
          <a:ln w="27533"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A482460-5CDA-4E2A-9EE0-A67E6FAF6C43}"/>
              </a:ext>
            </a:extLst>
          </p:cNvPr>
          <p:cNvSpPr/>
          <p:nvPr/>
        </p:nvSpPr>
        <p:spPr>
          <a:xfrm>
            <a:off x="13179084" y="4885897"/>
            <a:ext cx="278032" cy="629224"/>
          </a:xfrm>
          <a:custGeom>
            <a:avLst/>
            <a:gdLst>
              <a:gd name="connsiteX0" fmla="*/ 122752 w 162398"/>
              <a:gd name="connsiteY0" fmla="*/ 33041 h 355740"/>
              <a:gd name="connsiteX1" fmla="*/ 48134 w 162398"/>
              <a:gd name="connsiteY1" fmla="*/ 0 h 355740"/>
              <a:gd name="connsiteX2" fmla="*/ 25556 w 162398"/>
              <a:gd name="connsiteY2" fmla="*/ 74342 h 355740"/>
              <a:gd name="connsiteX3" fmla="*/ 44280 w 162398"/>
              <a:gd name="connsiteY3" fmla="*/ 308107 h 355740"/>
              <a:gd name="connsiteX4" fmla="*/ 162401 w 162398"/>
              <a:gd name="connsiteY4" fmla="*/ 355741 h 355740"/>
              <a:gd name="connsiteX5" fmla="*/ 122752 w 162398"/>
              <a:gd name="connsiteY5" fmla="*/ 33040 h 35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398" h="355740">
                <a:moveTo>
                  <a:pt x="122752" y="33041"/>
                </a:moveTo>
                <a:cubicBezTo>
                  <a:pt x="97199" y="23631"/>
                  <a:pt x="72276" y="12595"/>
                  <a:pt x="48134" y="0"/>
                </a:cubicBezTo>
                <a:lnTo>
                  <a:pt x="25556" y="74342"/>
                </a:lnTo>
                <a:cubicBezTo>
                  <a:pt x="-41352" y="279472"/>
                  <a:pt x="44280" y="308107"/>
                  <a:pt x="44280" y="308107"/>
                </a:cubicBezTo>
                <a:cubicBezTo>
                  <a:pt x="82131" y="327526"/>
                  <a:pt x="121667" y="343470"/>
                  <a:pt x="162401" y="355741"/>
                </a:cubicBezTo>
                <a:cubicBezTo>
                  <a:pt x="123192" y="252986"/>
                  <a:pt x="109584" y="142231"/>
                  <a:pt x="122752" y="33040"/>
                </a:cubicBezTo>
                <a:close/>
              </a:path>
            </a:pathLst>
          </a:custGeom>
          <a:solidFill>
            <a:srgbClr val="B2AAD3"/>
          </a:solidFill>
          <a:ln w="27533"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90C3DC2F-1BE4-42A4-BE9B-AD2349F3B29E}"/>
              </a:ext>
            </a:extLst>
          </p:cNvPr>
          <p:cNvSpPr/>
          <p:nvPr/>
        </p:nvSpPr>
        <p:spPr>
          <a:xfrm>
            <a:off x="13381064" y="4944339"/>
            <a:ext cx="490410" cy="604650"/>
          </a:xfrm>
          <a:custGeom>
            <a:avLst/>
            <a:gdLst>
              <a:gd name="connsiteX0" fmla="*/ 286450 w 286448"/>
              <a:gd name="connsiteY0" fmla="*/ 85080 h 341847"/>
              <a:gd name="connsiteX1" fmla="*/ 4776 w 286448"/>
              <a:gd name="connsiteY1" fmla="*/ 0 h 341847"/>
              <a:gd name="connsiteX2" fmla="*/ 44425 w 286448"/>
              <a:gd name="connsiteY2" fmla="*/ 321599 h 341847"/>
              <a:gd name="connsiteX3" fmla="*/ 127028 w 286448"/>
              <a:gd name="connsiteY3" fmla="*/ 341148 h 341847"/>
              <a:gd name="connsiteX4" fmla="*/ 286450 w 286448"/>
              <a:gd name="connsiteY4" fmla="*/ 85080 h 341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448" h="341847">
                <a:moveTo>
                  <a:pt x="286450" y="85080"/>
                </a:moveTo>
                <a:cubicBezTo>
                  <a:pt x="190696" y="63298"/>
                  <a:pt x="96577" y="34869"/>
                  <a:pt x="4776" y="0"/>
                </a:cubicBezTo>
                <a:cubicBezTo>
                  <a:pt x="-8210" y="108829"/>
                  <a:pt x="5395" y="219183"/>
                  <a:pt x="44425" y="321599"/>
                </a:cubicBezTo>
                <a:cubicBezTo>
                  <a:pt x="71468" y="330039"/>
                  <a:pt x="99071" y="336571"/>
                  <a:pt x="127028" y="341148"/>
                </a:cubicBezTo>
                <a:cubicBezTo>
                  <a:pt x="229455" y="357393"/>
                  <a:pt x="286450" y="85080"/>
                  <a:pt x="286450" y="85080"/>
                </a:cubicBezTo>
                <a:close/>
              </a:path>
            </a:pathLst>
          </a:custGeom>
          <a:solidFill>
            <a:srgbClr val="C2B9DB"/>
          </a:solidFill>
          <a:ln w="27533"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0C26ADAE-F162-4CD1-BE63-484765D72C2F}"/>
              </a:ext>
            </a:extLst>
          </p:cNvPr>
          <p:cNvSpPr/>
          <p:nvPr/>
        </p:nvSpPr>
        <p:spPr>
          <a:xfrm>
            <a:off x="13263373" y="5007650"/>
            <a:ext cx="547760" cy="177761"/>
          </a:xfrm>
          <a:custGeom>
            <a:avLst/>
            <a:gdLst>
              <a:gd name="connsiteX0" fmla="*/ 2 w 319946"/>
              <a:gd name="connsiteY0" fmla="*/ 0 h 100499"/>
              <a:gd name="connsiteX1" fmla="*/ 319949 w 319946"/>
              <a:gd name="connsiteY1" fmla="*/ 100500 h 100499"/>
            </a:gdLst>
            <a:ahLst/>
            <a:cxnLst>
              <a:cxn ang="0">
                <a:pos x="connsiteX0" y="connsiteY0"/>
              </a:cxn>
              <a:cxn ang="0">
                <a:pos x="connsiteX1" y="connsiteY1"/>
              </a:cxn>
            </a:cxnLst>
            <a:rect l="l" t="t" r="r" b="b"/>
            <a:pathLst>
              <a:path w="319946" h="100499">
                <a:moveTo>
                  <a:pt x="2" y="0"/>
                </a:moveTo>
                <a:cubicBezTo>
                  <a:pt x="102416" y="45732"/>
                  <a:pt x="209780" y="79456"/>
                  <a:pt x="319949" y="100500"/>
                </a:cubicBezTo>
              </a:path>
            </a:pathLst>
          </a:custGeom>
          <a:solidFill>
            <a:srgbClr val="FFFFFF"/>
          </a:solidFill>
          <a:ln w="27533"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D783A24D-0917-4F19-B7BD-DEA7476A8BFC}"/>
              </a:ext>
            </a:extLst>
          </p:cNvPr>
          <p:cNvSpPr/>
          <p:nvPr/>
        </p:nvSpPr>
        <p:spPr>
          <a:xfrm>
            <a:off x="13255779" y="5000074"/>
            <a:ext cx="563610" cy="194533"/>
          </a:xfrm>
          <a:custGeom>
            <a:avLst/>
            <a:gdLst>
              <a:gd name="connsiteX0" fmla="*/ 2511 w 329204"/>
              <a:gd name="connsiteY0" fmla="*/ 7862 h 109982"/>
              <a:gd name="connsiteX1" fmla="*/ 160281 w 329204"/>
              <a:gd name="connsiteY1" fmla="*/ 70640 h 109982"/>
              <a:gd name="connsiteX2" fmla="*/ 325487 w 329204"/>
              <a:gd name="connsiteY2" fmla="*/ 109463 h 109982"/>
              <a:gd name="connsiteX3" fmla="*/ 325487 w 329204"/>
              <a:gd name="connsiteY3" fmla="*/ 100377 h 109982"/>
              <a:gd name="connsiteX4" fmla="*/ 163861 w 329204"/>
              <a:gd name="connsiteY4" fmla="*/ 57148 h 109982"/>
              <a:gd name="connsiteX5" fmla="*/ 5264 w 329204"/>
              <a:gd name="connsiteY5" fmla="*/ 428 h 109982"/>
              <a:gd name="connsiteX6" fmla="*/ 1961 w 329204"/>
              <a:gd name="connsiteY6" fmla="*/ 7862 h 10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204" h="109982">
                <a:moveTo>
                  <a:pt x="2511" y="7862"/>
                </a:moveTo>
                <a:cubicBezTo>
                  <a:pt x="52189" y="35472"/>
                  <a:pt x="105215" y="56571"/>
                  <a:pt x="160281" y="70640"/>
                </a:cubicBezTo>
                <a:cubicBezTo>
                  <a:pt x="208742" y="86059"/>
                  <a:pt x="274548" y="114144"/>
                  <a:pt x="325487" y="109463"/>
                </a:cubicBezTo>
                <a:cubicBezTo>
                  <a:pt x="330718" y="109463"/>
                  <a:pt x="330168" y="102029"/>
                  <a:pt x="325487" y="100377"/>
                </a:cubicBezTo>
                <a:cubicBezTo>
                  <a:pt x="274548" y="80828"/>
                  <a:pt x="215350" y="72843"/>
                  <a:pt x="163861" y="57148"/>
                </a:cubicBezTo>
                <a:cubicBezTo>
                  <a:pt x="109874" y="41538"/>
                  <a:pt x="56907" y="22595"/>
                  <a:pt x="5264" y="428"/>
                </a:cubicBezTo>
                <a:cubicBezTo>
                  <a:pt x="859" y="-1775"/>
                  <a:pt x="-2170" y="5109"/>
                  <a:pt x="1961" y="7862"/>
                </a:cubicBezTo>
                <a:close/>
              </a:path>
            </a:pathLst>
          </a:custGeom>
          <a:solidFill>
            <a:srgbClr val="FFFFFF"/>
          </a:solidFill>
          <a:ln w="27533"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622B15DE-5FB2-4DFA-A6DD-D9EAE2A742F4}"/>
              </a:ext>
            </a:extLst>
          </p:cNvPr>
          <p:cNvSpPr/>
          <p:nvPr/>
        </p:nvSpPr>
        <p:spPr>
          <a:xfrm>
            <a:off x="13225191" y="5142555"/>
            <a:ext cx="547760" cy="175812"/>
          </a:xfrm>
          <a:custGeom>
            <a:avLst/>
            <a:gdLst>
              <a:gd name="connsiteX0" fmla="*/ 2 w 319946"/>
              <a:gd name="connsiteY0" fmla="*/ 0 h 99398"/>
              <a:gd name="connsiteX1" fmla="*/ 319949 w 319946"/>
              <a:gd name="connsiteY1" fmla="*/ 99398 h 99398"/>
            </a:gdLst>
            <a:ahLst/>
            <a:cxnLst>
              <a:cxn ang="0">
                <a:pos x="connsiteX0" y="connsiteY0"/>
              </a:cxn>
              <a:cxn ang="0">
                <a:pos x="connsiteX1" y="connsiteY1"/>
              </a:cxn>
            </a:cxnLst>
            <a:rect l="l" t="t" r="r" b="b"/>
            <a:pathLst>
              <a:path w="319946" h="99398">
                <a:moveTo>
                  <a:pt x="2" y="0"/>
                </a:moveTo>
                <a:cubicBezTo>
                  <a:pt x="102463" y="45354"/>
                  <a:pt x="209826" y="78708"/>
                  <a:pt x="319949" y="99398"/>
                </a:cubicBezTo>
              </a:path>
            </a:pathLst>
          </a:custGeom>
          <a:solidFill>
            <a:srgbClr val="FFFFFF"/>
          </a:solidFill>
          <a:ln w="27533"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3BB5AD1-A7EE-4288-88F7-7B8D7F5EBD84}"/>
              </a:ext>
            </a:extLst>
          </p:cNvPr>
          <p:cNvSpPr/>
          <p:nvPr/>
        </p:nvSpPr>
        <p:spPr>
          <a:xfrm>
            <a:off x="13217124" y="5135002"/>
            <a:ext cx="563610" cy="194513"/>
          </a:xfrm>
          <a:custGeom>
            <a:avLst/>
            <a:gdLst>
              <a:gd name="connsiteX0" fmla="*/ 2511 w 329204"/>
              <a:gd name="connsiteY0" fmla="*/ 7850 h 109970"/>
              <a:gd name="connsiteX1" fmla="*/ 160282 w 329204"/>
              <a:gd name="connsiteY1" fmla="*/ 70627 h 109970"/>
              <a:gd name="connsiteX2" fmla="*/ 325487 w 329204"/>
              <a:gd name="connsiteY2" fmla="*/ 109451 h 109970"/>
              <a:gd name="connsiteX3" fmla="*/ 325487 w 329204"/>
              <a:gd name="connsiteY3" fmla="*/ 100364 h 109970"/>
              <a:gd name="connsiteX4" fmla="*/ 163861 w 329204"/>
              <a:gd name="connsiteY4" fmla="*/ 57136 h 109970"/>
              <a:gd name="connsiteX5" fmla="*/ 5265 w 329204"/>
              <a:gd name="connsiteY5" fmla="*/ 415 h 109970"/>
              <a:gd name="connsiteX6" fmla="*/ 1960 w 329204"/>
              <a:gd name="connsiteY6" fmla="*/ 7850 h 10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204" h="109970">
                <a:moveTo>
                  <a:pt x="2511" y="7850"/>
                </a:moveTo>
                <a:cubicBezTo>
                  <a:pt x="52189" y="35459"/>
                  <a:pt x="105215" y="56559"/>
                  <a:pt x="160282" y="70627"/>
                </a:cubicBezTo>
                <a:cubicBezTo>
                  <a:pt x="208742" y="86047"/>
                  <a:pt x="274824" y="114132"/>
                  <a:pt x="325487" y="109451"/>
                </a:cubicBezTo>
                <a:cubicBezTo>
                  <a:pt x="330718" y="109451"/>
                  <a:pt x="330167" y="102016"/>
                  <a:pt x="325487" y="100364"/>
                </a:cubicBezTo>
                <a:cubicBezTo>
                  <a:pt x="274549" y="80815"/>
                  <a:pt x="215350" y="72830"/>
                  <a:pt x="163861" y="57136"/>
                </a:cubicBezTo>
                <a:cubicBezTo>
                  <a:pt x="109874" y="41525"/>
                  <a:pt x="56907" y="22582"/>
                  <a:pt x="5265" y="415"/>
                </a:cubicBezTo>
                <a:cubicBezTo>
                  <a:pt x="859" y="-1787"/>
                  <a:pt x="-2170" y="5371"/>
                  <a:pt x="1960" y="7850"/>
                </a:cubicBezTo>
                <a:close/>
              </a:path>
            </a:pathLst>
          </a:custGeom>
          <a:solidFill>
            <a:srgbClr val="FFFFFF"/>
          </a:solidFill>
          <a:ln w="27533"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78B107D4-9CC9-4F57-9B2E-EB313D57AD76}"/>
              </a:ext>
            </a:extLst>
          </p:cNvPr>
          <p:cNvSpPr/>
          <p:nvPr/>
        </p:nvSpPr>
        <p:spPr>
          <a:xfrm>
            <a:off x="13212462" y="5274535"/>
            <a:ext cx="503921" cy="167044"/>
          </a:xfrm>
          <a:custGeom>
            <a:avLst/>
            <a:gdLst>
              <a:gd name="connsiteX0" fmla="*/ 2 w 294340"/>
              <a:gd name="connsiteY0" fmla="*/ 0 h 94441"/>
              <a:gd name="connsiteX1" fmla="*/ 294343 w 294340"/>
              <a:gd name="connsiteY1" fmla="*/ 94442 h 94441"/>
            </a:gdLst>
            <a:ahLst/>
            <a:cxnLst>
              <a:cxn ang="0">
                <a:pos x="connsiteX0" y="connsiteY0"/>
              </a:cxn>
              <a:cxn ang="0">
                <a:pos x="connsiteX1" y="connsiteY1"/>
              </a:cxn>
            </a:cxnLst>
            <a:rect l="l" t="t" r="r" b="b"/>
            <a:pathLst>
              <a:path w="294340" h="94441">
                <a:moveTo>
                  <a:pt x="2" y="0"/>
                </a:moveTo>
                <a:cubicBezTo>
                  <a:pt x="94259" y="42431"/>
                  <a:pt x="192995" y="74111"/>
                  <a:pt x="294343" y="94442"/>
                </a:cubicBezTo>
              </a:path>
            </a:pathLst>
          </a:custGeom>
          <a:solidFill>
            <a:srgbClr val="FFFFFF"/>
          </a:solidFill>
          <a:ln w="27533"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4CBA9C8C-E243-48BC-A962-22B946879A82}"/>
              </a:ext>
            </a:extLst>
          </p:cNvPr>
          <p:cNvSpPr/>
          <p:nvPr/>
        </p:nvSpPr>
        <p:spPr>
          <a:xfrm>
            <a:off x="13207645" y="5269029"/>
            <a:ext cx="516288" cy="180933"/>
          </a:xfrm>
          <a:custGeom>
            <a:avLst/>
            <a:gdLst>
              <a:gd name="connsiteX0" fmla="*/ 614 w 301563"/>
              <a:gd name="connsiteY0" fmla="*/ 6417 h 102293"/>
              <a:gd name="connsiteX1" fmla="*/ 145994 w 301563"/>
              <a:gd name="connsiteY1" fmla="*/ 65065 h 102293"/>
              <a:gd name="connsiteX2" fmla="*/ 298258 w 301563"/>
              <a:gd name="connsiteY2" fmla="*/ 101961 h 102293"/>
              <a:gd name="connsiteX3" fmla="*/ 298258 w 301563"/>
              <a:gd name="connsiteY3" fmla="*/ 93425 h 102293"/>
              <a:gd name="connsiteX4" fmla="*/ 149574 w 301563"/>
              <a:gd name="connsiteY4" fmla="*/ 52674 h 102293"/>
              <a:gd name="connsiteX5" fmla="*/ 5020 w 301563"/>
              <a:gd name="connsiteY5" fmla="*/ 360 h 102293"/>
              <a:gd name="connsiteX6" fmla="*/ 1716 w 301563"/>
              <a:gd name="connsiteY6" fmla="*/ 7243 h 10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563" h="102293">
                <a:moveTo>
                  <a:pt x="614" y="6417"/>
                </a:moveTo>
                <a:cubicBezTo>
                  <a:pt x="46380" y="32076"/>
                  <a:pt x="95235" y="51784"/>
                  <a:pt x="145994" y="65065"/>
                </a:cubicBezTo>
                <a:cubicBezTo>
                  <a:pt x="190875" y="79382"/>
                  <a:pt x="251450" y="105540"/>
                  <a:pt x="298258" y="101961"/>
                </a:cubicBezTo>
                <a:cubicBezTo>
                  <a:pt x="302939" y="101961"/>
                  <a:pt x="302389" y="95077"/>
                  <a:pt x="298258" y="93425"/>
                </a:cubicBezTo>
                <a:cubicBezTo>
                  <a:pt x="251175" y="75253"/>
                  <a:pt x="197759" y="68094"/>
                  <a:pt x="149574" y="52674"/>
                </a:cubicBezTo>
                <a:cubicBezTo>
                  <a:pt x="100360" y="38222"/>
                  <a:pt x="52084" y="20750"/>
                  <a:pt x="5020" y="360"/>
                </a:cubicBezTo>
                <a:cubicBezTo>
                  <a:pt x="614" y="-1568"/>
                  <a:pt x="-1864" y="4765"/>
                  <a:pt x="1716" y="7243"/>
                </a:cubicBezTo>
                <a:close/>
              </a:path>
            </a:pathLst>
          </a:custGeom>
          <a:solidFill>
            <a:srgbClr val="FFFFFF"/>
          </a:solidFill>
          <a:ln w="27533"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FFD73069-C967-4DED-B0D6-B3B27D24D8D2}"/>
              </a:ext>
            </a:extLst>
          </p:cNvPr>
          <p:cNvSpPr/>
          <p:nvPr/>
        </p:nvSpPr>
        <p:spPr>
          <a:xfrm>
            <a:off x="22286546" y="3619086"/>
            <a:ext cx="868118" cy="1529799"/>
          </a:xfrm>
          <a:custGeom>
            <a:avLst/>
            <a:gdLst>
              <a:gd name="connsiteX0" fmla="*/ 507070 w 507067"/>
              <a:gd name="connsiteY0" fmla="*/ 864892 h 864892"/>
              <a:gd name="connsiteX1" fmla="*/ 336634 w 507067"/>
              <a:gd name="connsiteY1" fmla="*/ 390203 h 864892"/>
              <a:gd name="connsiteX2" fmla="*/ 377660 w 507067"/>
              <a:gd name="connsiteY2" fmla="*/ 163597 h 864892"/>
              <a:gd name="connsiteX3" fmla="*/ 489724 w 507067"/>
              <a:gd name="connsiteY3" fmla="*/ 136063 h 864892"/>
              <a:gd name="connsiteX4" fmla="*/ 439061 w 507067"/>
              <a:gd name="connsiteY4" fmla="*/ 80995 h 864892"/>
              <a:gd name="connsiteX5" fmla="*/ 108651 w 507067"/>
              <a:gd name="connsiteY5" fmla="*/ 9681 h 864892"/>
              <a:gd name="connsiteX6" fmla="*/ 993 w 507067"/>
              <a:gd name="connsiteY6" fmla="*/ 37215 h 864892"/>
              <a:gd name="connsiteX7" fmla="*/ 106173 w 507067"/>
              <a:gd name="connsiteY7" fmla="*/ 112108 h 864892"/>
              <a:gd name="connsiteX8" fmla="*/ 67625 w 507067"/>
              <a:gd name="connsiteY8" fmla="*/ 336236 h 864892"/>
              <a:gd name="connsiteX9" fmla="*/ 52206 w 507067"/>
              <a:gd name="connsiteY9" fmla="*/ 353583 h 864892"/>
              <a:gd name="connsiteX10" fmla="*/ 507070 w 507067"/>
              <a:gd name="connsiteY10" fmla="*/ 864892 h 86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7067" h="864892">
                <a:moveTo>
                  <a:pt x="507070" y="864892"/>
                </a:moveTo>
                <a:cubicBezTo>
                  <a:pt x="461915" y="683166"/>
                  <a:pt x="336634" y="390203"/>
                  <a:pt x="336634" y="390203"/>
                </a:cubicBezTo>
                <a:lnTo>
                  <a:pt x="377660" y="163597"/>
                </a:lnTo>
                <a:cubicBezTo>
                  <a:pt x="377660" y="163597"/>
                  <a:pt x="475406" y="186726"/>
                  <a:pt x="489724" y="136063"/>
                </a:cubicBezTo>
                <a:cubicBezTo>
                  <a:pt x="502114" y="91457"/>
                  <a:pt x="439061" y="80995"/>
                  <a:pt x="439061" y="80995"/>
                </a:cubicBezTo>
                <a:lnTo>
                  <a:pt x="108651" y="9681"/>
                </a:lnTo>
                <a:cubicBezTo>
                  <a:pt x="57162" y="-1608"/>
                  <a:pt x="12007" y="-12897"/>
                  <a:pt x="993" y="37215"/>
                </a:cubicBezTo>
                <a:cubicBezTo>
                  <a:pt x="-11948" y="97790"/>
                  <a:pt x="106173" y="112108"/>
                  <a:pt x="106173" y="112108"/>
                </a:cubicBezTo>
                <a:lnTo>
                  <a:pt x="67625" y="336236"/>
                </a:lnTo>
                <a:lnTo>
                  <a:pt x="52206" y="353583"/>
                </a:lnTo>
                <a:cubicBezTo>
                  <a:pt x="179784" y="543978"/>
                  <a:pt x="332826" y="716012"/>
                  <a:pt x="507070" y="864892"/>
                </a:cubicBezTo>
                <a:close/>
              </a:path>
            </a:pathLst>
          </a:custGeom>
          <a:solidFill>
            <a:srgbClr val="F17FB1"/>
          </a:solidFill>
          <a:ln w="27533"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0EAAD1BD-492A-4244-90A6-13E7C6E73F2D}"/>
              </a:ext>
            </a:extLst>
          </p:cNvPr>
          <p:cNvSpPr/>
          <p:nvPr/>
        </p:nvSpPr>
        <p:spPr>
          <a:xfrm>
            <a:off x="21723394" y="4246931"/>
            <a:ext cx="1458193" cy="1252716"/>
          </a:xfrm>
          <a:custGeom>
            <a:avLst/>
            <a:gdLst>
              <a:gd name="connsiteX0" fmla="*/ 381418 w 851729"/>
              <a:gd name="connsiteY0" fmla="*/ 0 h 708240"/>
              <a:gd name="connsiteX1" fmla="*/ 15213 w 851729"/>
              <a:gd name="connsiteY1" fmla="*/ 442474 h 708240"/>
              <a:gd name="connsiteX2" fmla="*/ 128379 w 851729"/>
              <a:gd name="connsiteY2" fmla="*/ 580145 h 708240"/>
              <a:gd name="connsiteX3" fmla="*/ 706596 w 851729"/>
              <a:gd name="connsiteY3" fmla="*/ 704875 h 708240"/>
              <a:gd name="connsiteX4" fmla="*/ 850875 w 851729"/>
              <a:gd name="connsiteY4" fmla="*/ 629982 h 708240"/>
              <a:gd name="connsiteX5" fmla="*/ 837108 w 851729"/>
              <a:gd name="connsiteY5" fmla="*/ 510484 h 708240"/>
              <a:gd name="connsiteX6" fmla="*/ 381418 w 851729"/>
              <a:gd name="connsiteY6" fmla="*/ 0 h 70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1729" h="708240">
                <a:moveTo>
                  <a:pt x="381418" y="0"/>
                </a:moveTo>
                <a:cubicBezTo>
                  <a:pt x="313683" y="77371"/>
                  <a:pt x="42747" y="387681"/>
                  <a:pt x="15213" y="442474"/>
                </a:cubicBezTo>
                <a:cubicBezTo>
                  <a:pt x="-16175" y="505252"/>
                  <a:pt x="-8190" y="550683"/>
                  <a:pt x="128379" y="580145"/>
                </a:cubicBezTo>
                <a:lnTo>
                  <a:pt x="706596" y="704875"/>
                </a:lnTo>
                <a:cubicBezTo>
                  <a:pt x="706596" y="704875"/>
                  <a:pt x="829123" y="732409"/>
                  <a:pt x="850875" y="629982"/>
                </a:cubicBezTo>
                <a:cubicBezTo>
                  <a:pt x="853823" y="589638"/>
                  <a:pt x="849153" y="549100"/>
                  <a:pt x="837108" y="510484"/>
                </a:cubicBezTo>
                <a:cubicBezTo>
                  <a:pt x="662630" y="361913"/>
                  <a:pt x="509310" y="190157"/>
                  <a:pt x="381418" y="0"/>
                </a:cubicBezTo>
                <a:close/>
              </a:path>
            </a:pathLst>
          </a:custGeom>
          <a:solidFill>
            <a:srgbClr val="F0678F"/>
          </a:solidFill>
          <a:ln w="27533"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27C04E32-48FF-48D0-9EEA-A9DD4A4CF98D}"/>
              </a:ext>
            </a:extLst>
          </p:cNvPr>
          <p:cNvSpPr/>
          <p:nvPr/>
        </p:nvSpPr>
        <p:spPr>
          <a:xfrm>
            <a:off x="21886606" y="4539141"/>
            <a:ext cx="1189615" cy="861044"/>
          </a:xfrm>
          <a:custGeom>
            <a:avLst/>
            <a:gdLst>
              <a:gd name="connsiteX0" fmla="*/ 212295 w 694853"/>
              <a:gd name="connsiteY0" fmla="*/ 0 h 486803"/>
              <a:gd name="connsiteX1" fmla="*/ 23410 w 694853"/>
              <a:gd name="connsiteY1" fmla="*/ 234591 h 486803"/>
              <a:gd name="connsiteX2" fmla="*/ 74073 w 694853"/>
              <a:gd name="connsiteY2" fmla="*/ 364552 h 486803"/>
              <a:gd name="connsiteX3" fmla="*/ 633291 w 694853"/>
              <a:gd name="connsiteY3" fmla="*/ 486804 h 486803"/>
              <a:gd name="connsiteX4" fmla="*/ 689737 w 694853"/>
              <a:gd name="connsiteY4" fmla="*/ 363726 h 486803"/>
              <a:gd name="connsiteX5" fmla="*/ 587585 w 694853"/>
              <a:gd name="connsiteY5" fmla="*/ 64430 h 486803"/>
              <a:gd name="connsiteX6" fmla="*/ 212295 w 694853"/>
              <a:gd name="connsiteY6" fmla="*/ 0 h 486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853" h="486803">
                <a:moveTo>
                  <a:pt x="212295" y="0"/>
                </a:moveTo>
                <a:cubicBezTo>
                  <a:pt x="212295" y="0"/>
                  <a:pt x="38829" y="205129"/>
                  <a:pt x="23410" y="234591"/>
                </a:cubicBezTo>
                <a:cubicBezTo>
                  <a:pt x="7991" y="264052"/>
                  <a:pt x="-40469" y="336743"/>
                  <a:pt x="74073" y="364552"/>
                </a:cubicBezTo>
                <a:cubicBezTo>
                  <a:pt x="188615" y="392362"/>
                  <a:pt x="633291" y="486804"/>
                  <a:pt x="633291" y="486804"/>
                </a:cubicBezTo>
                <a:cubicBezTo>
                  <a:pt x="633291" y="486804"/>
                  <a:pt x="715894" y="485152"/>
                  <a:pt x="689737" y="363726"/>
                </a:cubicBezTo>
                <a:cubicBezTo>
                  <a:pt x="663078" y="261589"/>
                  <a:pt x="628935" y="161553"/>
                  <a:pt x="587585" y="64430"/>
                </a:cubicBezTo>
                <a:cubicBezTo>
                  <a:pt x="587585" y="64430"/>
                  <a:pt x="302056" y="52315"/>
                  <a:pt x="212295" y="0"/>
                </a:cubicBezTo>
                <a:close/>
              </a:path>
            </a:pathLst>
          </a:custGeom>
          <a:solidFill>
            <a:srgbClr val="FBB21A"/>
          </a:solidFill>
          <a:ln w="27533"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CC3753D-A6DB-44D6-B7ED-F8A960586A4D}"/>
              </a:ext>
            </a:extLst>
          </p:cNvPr>
          <p:cNvSpPr/>
          <p:nvPr/>
        </p:nvSpPr>
        <p:spPr>
          <a:xfrm>
            <a:off x="22298592" y="4756084"/>
            <a:ext cx="110347" cy="114004"/>
          </a:xfrm>
          <a:custGeom>
            <a:avLst/>
            <a:gdLst>
              <a:gd name="connsiteX0" fmla="*/ 64169 w 64454"/>
              <a:gd name="connsiteY0" fmla="*/ 36495 h 64454"/>
              <a:gd name="connsiteX1" fmla="*/ 27962 w 64454"/>
              <a:gd name="connsiteY1" fmla="*/ 64167 h 64454"/>
              <a:gd name="connsiteX2" fmla="*/ 290 w 64454"/>
              <a:gd name="connsiteY2" fmla="*/ 27960 h 64454"/>
              <a:gd name="connsiteX3" fmla="*/ 36497 w 64454"/>
              <a:gd name="connsiteY3" fmla="*/ 288 h 64454"/>
              <a:gd name="connsiteX4" fmla="*/ 64169 w 64454"/>
              <a:gd name="connsiteY4" fmla="*/ 36495 h 64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54" h="64454">
                <a:moveTo>
                  <a:pt x="64169" y="36495"/>
                </a:moveTo>
                <a:cubicBezTo>
                  <a:pt x="61812" y="54135"/>
                  <a:pt x="45602" y="66524"/>
                  <a:pt x="27962" y="64167"/>
                </a:cubicBezTo>
                <a:cubicBezTo>
                  <a:pt x="10322" y="61810"/>
                  <a:pt x="-2067" y="45599"/>
                  <a:pt x="290" y="27960"/>
                </a:cubicBezTo>
                <a:cubicBezTo>
                  <a:pt x="2647" y="10320"/>
                  <a:pt x="18858" y="-2069"/>
                  <a:pt x="36497" y="288"/>
                </a:cubicBezTo>
                <a:cubicBezTo>
                  <a:pt x="54137" y="2645"/>
                  <a:pt x="66526" y="18855"/>
                  <a:pt x="64169" y="36495"/>
                </a:cubicBezTo>
                <a:close/>
              </a:path>
            </a:pathLst>
          </a:custGeom>
          <a:solidFill>
            <a:srgbClr val="FFFFFF"/>
          </a:solidFill>
          <a:ln w="27533"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C64CEB9-4853-4D03-9F9E-C7D21719CADA}"/>
              </a:ext>
            </a:extLst>
          </p:cNvPr>
          <p:cNvSpPr/>
          <p:nvPr/>
        </p:nvSpPr>
        <p:spPr>
          <a:xfrm>
            <a:off x="22864501" y="5156169"/>
            <a:ext cx="110091" cy="113921"/>
          </a:xfrm>
          <a:custGeom>
            <a:avLst/>
            <a:gdLst>
              <a:gd name="connsiteX0" fmla="*/ 64032 w 64304"/>
              <a:gd name="connsiteY0" fmla="*/ 36633 h 64407"/>
              <a:gd name="connsiteX1" fmla="*/ 27962 w 64304"/>
              <a:gd name="connsiteY1" fmla="*/ 64167 h 64407"/>
              <a:gd name="connsiteX2" fmla="*/ 290 w 64304"/>
              <a:gd name="connsiteY2" fmla="*/ 27960 h 64407"/>
              <a:gd name="connsiteX3" fmla="*/ 36497 w 64304"/>
              <a:gd name="connsiteY3" fmla="*/ 288 h 64407"/>
              <a:gd name="connsiteX4" fmla="*/ 64032 w 64304"/>
              <a:gd name="connsiteY4" fmla="*/ 36633 h 6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04" h="64407">
                <a:moveTo>
                  <a:pt x="64032" y="36633"/>
                </a:moveTo>
                <a:cubicBezTo>
                  <a:pt x="61471" y="54077"/>
                  <a:pt x="45465" y="66296"/>
                  <a:pt x="27962" y="64167"/>
                </a:cubicBezTo>
                <a:cubicBezTo>
                  <a:pt x="10322" y="61810"/>
                  <a:pt x="-2067" y="45599"/>
                  <a:pt x="290" y="27960"/>
                </a:cubicBezTo>
                <a:cubicBezTo>
                  <a:pt x="2647" y="10320"/>
                  <a:pt x="18858" y="-2069"/>
                  <a:pt x="36497" y="288"/>
                </a:cubicBezTo>
                <a:cubicBezTo>
                  <a:pt x="54063" y="2847"/>
                  <a:pt x="66323" y="19030"/>
                  <a:pt x="64032" y="36633"/>
                </a:cubicBezTo>
                <a:close/>
              </a:path>
            </a:pathLst>
          </a:custGeom>
          <a:solidFill>
            <a:srgbClr val="FFFFFF"/>
          </a:solidFill>
          <a:ln w="27533"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A90150B7-E022-4DAC-87B6-DDE70F2C38D2}"/>
              </a:ext>
            </a:extLst>
          </p:cNvPr>
          <p:cNvSpPr/>
          <p:nvPr/>
        </p:nvSpPr>
        <p:spPr>
          <a:xfrm>
            <a:off x="22690228" y="4791186"/>
            <a:ext cx="67887" cy="70196"/>
          </a:xfrm>
          <a:custGeom>
            <a:avLst/>
            <a:gdLst>
              <a:gd name="connsiteX0" fmla="*/ 39443 w 39653"/>
              <a:gd name="connsiteY0" fmla="*/ 22708 h 39686"/>
              <a:gd name="connsiteX1" fmla="*/ 17491 w 39653"/>
              <a:gd name="connsiteY1" fmla="*/ 39514 h 39686"/>
              <a:gd name="connsiteX2" fmla="*/ 17416 w 39653"/>
              <a:gd name="connsiteY2" fmla="*/ 39504 h 39686"/>
              <a:gd name="connsiteX3" fmla="*/ 152 w 39653"/>
              <a:gd name="connsiteY3" fmla="*/ 17413 h 39686"/>
              <a:gd name="connsiteX4" fmla="*/ 22242 w 39653"/>
              <a:gd name="connsiteY4" fmla="*/ 149 h 39686"/>
              <a:gd name="connsiteX5" fmla="*/ 39506 w 39653"/>
              <a:gd name="connsiteY5" fmla="*/ 22240 h 39686"/>
              <a:gd name="connsiteX6" fmla="*/ 39443 w 39653"/>
              <a:gd name="connsiteY6" fmla="*/ 22708 h 3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53" h="39686">
                <a:moveTo>
                  <a:pt x="39443" y="22708"/>
                </a:moveTo>
                <a:cubicBezTo>
                  <a:pt x="38022" y="33411"/>
                  <a:pt x="28193" y="40935"/>
                  <a:pt x="17491" y="39514"/>
                </a:cubicBezTo>
                <a:cubicBezTo>
                  <a:pt x="17466" y="39510"/>
                  <a:pt x="17441" y="39507"/>
                  <a:pt x="17416" y="39504"/>
                </a:cubicBezTo>
                <a:cubicBezTo>
                  <a:pt x="6549" y="38171"/>
                  <a:pt x="-1181" y="28281"/>
                  <a:pt x="152" y="17413"/>
                </a:cubicBezTo>
                <a:cubicBezTo>
                  <a:pt x="1484" y="6546"/>
                  <a:pt x="11375" y="-1183"/>
                  <a:pt x="22242" y="149"/>
                </a:cubicBezTo>
                <a:cubicBezTo>
                  <a:pt x="33109" y="1482"/>
                  <a:pt x="40839" y="11373"/>
                  <a:pt x="39506" y="22240"/>
                </a:cubicBezTo>
                <a:cubicBezTo>
                  <a:pt x="39487" y="22396"/>
                  <a:pt x="39466" y="22552"/>
                  <a:pt x="39443" y="22708"/>
                </a:cubicBezTo>
                <a:close/>
              </a:path>
            </a:pathLst>
          </a:custGeom>
          <a:solidFill>
            <a:srgbClr val="FFFFFF"/>
          </a:solidFill>
          <a:ln w="27533"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0B5A0E4B-DA63-4C7F-95AF-B19ED13698B4}"/>
              </a:ext>
            </a:extLst>
          </p:cNvPr>
          <p:cNvSpPr/>
          <p:nvPr/>
        </p:nvSpPr>
        <p:spPr>
          <a:xfrm>
            <a:off x="22066855" y="4969836"/>
            <a:ext cx="67075" cy="69298"/>
          </a:xfrm>
          <a:custGeom>
            <a:avLst/>
            <a:gdLst>
              <a:gd name="connsiteX0" fmla="*/ 39003 w 39178"/>
              <a:gd name="connsiteY0" fmla="*/ 22205 h 39178"/>
              <a:gd name="connsiteX1" fmla="*/ 16976 w 39178"/>
              <a:gd name="connsiteY1" fmla="*/ 39001 h 39178"/>
              <a:gd name="connsiteX2" fmla="*/ 180 w 39178"/>
              <a:gd name="connsiteY2" fmla="*/ 16974 h 39178"/>
              <a:gd name="connsiteX3" fmla="*/ 22207 w 39178"/>
              <a:gd name="connsiteY3" fmla="*/ 178 h 39178"/>
              <a:gd name="connsiteX4" fmla="*/ 39003 w 39178"/>
              <a:gd name="connsiteY4" fmla="*/ 22205 h 39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78" h="39178">
                <a:moveTo>
                  <a:pt x="39003" y="22205"/>
                </a:moveTo>
                <a:cubicBezTo>
                  <a:pt x="37558" y="32926"/>
                  <a:pt x="27696" y="40445"/>
                  <a:pt x="16976" y="39001"/>
                </a:cubicBezTo>
                <a:cubicBezTo>
                  <a:pt x="6255" y="37557"/>
                  <a:pt x="-1265" y="27694"/>
                  <a:pt x="180" y="16974"/>
                </a:cubicBezTo>
                <a:cubicBezTo>
                  <a:pt x="1625" y="6253"/>
                  <a:pt x="11487" y="-1267"/>
                  <a:pt x="22207" y="178"/>
                </a:cubicBezTo>
                <a:cubicBezTo>
                  <a:pt x="32928" y="1622"/>
                  <a:pt x="40448" y="11484"/>
                  <a:pt x="39003" y="22205"/>
                </a:cubicBezTo>
                <a:close/>
              </a:path>
            </a:pathLst>
          </a:custGeom>
          <a:solidFill>
            <a:srgbClr val="FFFFFF"/>
          </a:solidFill>
          <a:ln w="27533"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A6FBD0B4-3BE3-414B-83F1-02091D167D3D}"/>
              </a:ext>
            </a:extLst>
          </p:cNvPr>
          <p:cNvSpPr/>
          <p:nvPr/>
        </p:nvSpPr>
        <p:spPr>
          <a:xfrm>
            <a:off x="22521777" y="5028294"/>
            <a:ext cx="154633" cy="159759"/>
          </a:xfrm>
          <a:custGeom>
            <a:avLst/>
            <a:gdLst>
              <a:gd name="connsiteX0" fmla="*/ 89926 w 90321"/>
              <a:gd name="connsiteY0" fmla="*/ 51107 h 90322"/>
              <a:gd name="connsiteX1" fmla="*/ 39263 w 90321"/>
              <a:gd name="connsiteY1" fmla="*/ 89930 h 90322"/>
              <a:gd name="connsiteX2" fmla="*/ 395 w 90321"/>
              <a:gd name="connsiteY2" fmla="*/ 39261 h 90322"/>
              <a:gd name="connsiteX3" fmla="*/ 51063 w 90321"/>
              <a:gd name="connsiteY3" fmla="*/ 392 h 90322"/>
              <a:gd name="connsiteX4" fmla="*/ 89932 w 90321"/>
              <a:gd name="connsiteY4" fmla="*/ 51061 h 90322"/>
              <a:gd name="connsiteX5" fmla="*/ 89926 w 90321"/>
              <a:gd name="connsiteY5" fmla="*/ 51107 h 9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21" h="90322">
                <a:moveTo>
                  <a:pt x="89926" y="51107"/>
                </a:moveTo>
                <a:cubicBezTo>
                  <a:pt x="86645" y="75811"/>
                  <a:pt x="63971" y="93186"/>
                  <a:pt x="39263" y="89930"/>
                </a:cubicBezTo>
                <a:cubicBezTo>
                  <a:pt x="14538" y="86672"/>
                  <a:pt x="-2864" y="63987"/>
                  <a:pt x="395" y="39261"/>
                </a:cubicBezTo>
                <a:cubicBezTo>
                  <a:pt x="3653" y="14536"/>
                  <a:pt x="26338" y="-2866"/>
                  <a:pt x="51063" y="392"/>
                </a:cubicBezTo>
                <a:cubicBezTo>
                  <a:pt x="75788" y="3651"/>
                  <a:pt x="93190" y="26336"/>
                  <a:pt x="89932" y="51061"/>
                </a:cubicBezTo>
                <a:cubicBezTo>
                  <a:pt x="89930" y="51076"/>
                  <a:pt x="89928" y="51092"/>
                  <a:pt x="89926" y="51107"/>
                </a:cubicBezTo>
                <a:close/>
              </a:path>
            </a:pathLst>
          </a:custGeom>
          <a:solidFill>
            <a:srgbClr val="FFFFFF"/>
          </a:solidFill>
          <a:ln w="27533"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07E6D08-EED8-4365-B8EE-46AF4D776734}"/>
              </a:ext>
            </a:extLst>
          </p:cNvPr>
          <p:cNvSpPr/>
          <p:nvPr/>
        </p:nvSpPr>
        <p:spPr>
          <a:xfrm>
            <a:off x="13481894" y="5823442"/>
            <a:ext cx="1924011" cy="2195664"/>
          </a:xfrm>
          <a:custGeom>
            <a:avLst/>
            <a:gdLst>
              <a:gd name="connsiteX0" fmla="*/ 308781 w 1123813"/>
              <a:gd name="connsiteY0" fmla="*/ 133794 h 1241348"/>
              <a:gd name="connsiteX1" fmla="*/ 171110 w 1123813"/>
              <a:gd name="connsiteY1" fmla="*/ 1172383 h 1241348"/>
              <a:gd name="connsiteX2" fmla="*/ 1110300 w 1123813"/>
              <a:gd name="connsiteY2" fmla="*/ 682275 h 1241348"/>
              <a:gd name="connsiteX3" fmla="*/ 961065 w 1123813"/>
              <a:gd name="connsiteY3" fmla="*/ 437496 h 1241348"/>
              <a:gd name="connsiteX4" fmla="*/ 862217 w 1123813"/>
              <a:gd name="connsiteY4" fmla="*/ 411614 h 1241348"/>
              <a:gd name="connsiteX5" fmla="*/ 832480 w 1123813"/>
              <a:gd name="connsiteY5" fmla="*/ 82581 h 1241348"/>
              <a:gd name="connsiteX6" fmla="*/ 308781 w 1123813"/>
              <a:gd name="connsiteY6" fmla="*/ 133794 h 1241348"/>
              <a:gd name="connsiteX7" fmla="*/ 791730 w 1123813"/>
              <a:gd name="connsiteY7" fmla="*/ 559197 h 1241348"/>
              <a:gd name="connsiteX8" fmla="*/ 635611 w 1123813"/>
              <a:gd name="connsiteY8" fmla="*/ 604078 h 1241348"/>
              <a:gd name="connsiteX9" fmla="*/ 651856 w 1123813"/>
              <a:gd name="connsiteY9" fmla="*/ 442453 h 1241348"/>
              <a:gd name="connsiteX10" fmla="*/ 807975 w 1123813"/>
              <a:gd name="connsiteY10" fmla="*/ 397572 h 1241348"/>
              <a:gd name="connsiteX11" fmla="*/ 791730 w 1123813"/>
              <a:gd name="connsiteY11" fmla="*/ 559197 h 124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3813" h="1241348">
                <a:moveTo>
                  <a:pt x="308781" y="133794"/>
                </a:moveTo>
                <a:cubicBezTo>
                  <a:pt x="141097" y="284131"/>
                  <a:pt x="-210238" y="917692"/>
                  <a:pt x="171110" y="1172383"/>
                </a:cubicBezTo>
                <a:cubicBezTo>
                  <a:pt x="552458" y="1427074"/>
                  <a:pt x="1054131" y="911084"/>
                  <a:pt x="1110300" y="682275"/>
                </a:cubicBezTo>
                <a:cubicBezTo>
                  <a:pt x="1166470" y="453466"/>
                  <a:pt x="1034030" y="392340"/>
                  <a:pt x="961065" y="437496"/>
                </a:cubicBezTo>
                <a:cubicBezTo>
                  <a:pt x="888100" y="482652"/>
                  <a:pt x="862217" y="437496"/>
                  <a:pt x="862217" y="411614"/>
                </a:cubicBezTo>
                <a:cubicBezTo>
                  <a:pt x="862217" y="330939"/>
                  <a:pt x="948399" y="214745"/>
                  <a:pt x="832480" y="82581"/>
                </a:cubicBezTo>
                <a:cubicBezTo>
                  <a:pt x="716562" y="-49583"/>
                  <a:pt x="476464" y="-16267"/>
                  <a:pt x="308781" y="133794"/>
                </a:cubicBezTo>
                <a:close/>
                <a:moveTo>
                  <a:pt x="791730" y="559197"/>
                </a:moveTo>
                <a:cubicBezTo>
                  <a:pt x="744096" y="616193"/>
                  <a:pt x="674159" y="636293"/>
                  <a:pt x="635611" y="604078"/>
                </a:cubicBezTo>
                <a:cubicBezTo>
                  <a:pt x="597063" y="571863"/>
                  <a:pt x="604222" y="499724"/>
                  <a:pt x="651856" y="442453"/>
                </a:cubicBezTo>
                <a:cubicBezTo>
                  <a:pt x="699491" y="385181"/>
                  <a:pt x="769427" y="365357"/>
                  <a:pt x="807975" y="397572"/>
                </a:cubicBezTo>
                <a:cubicBezTo>
                  <a:pt x="846523" y="429787"/>
                  <a:pt x="839364" y="502202"/>
                  <a:pt x="791730" y="559197"/>
                </a:cubicBezTo>
                <a:close/>
              </a:path>
            </a:pathLst>
          </a:custGeom>
          <a:solidFill>
            <a:srgbClr val="EC9796"/>
          </a:solidFill>
          <a:ln w="27533"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3156570E-DE21-41E6-80EE-AD1DDB092641}"/>
              </a:ext>
            </a:extLst>
          </p:cNvPr>
          <p:cNvSpPr/>
          <p:nvPr/>
        </p:nvSpPr>
        <p:spPr>
          <a:xfrm>
            <a:off x="13430775" y="5828311"/>
            <a:ext cx="1523964" cy="2179363"/>
          </a:xfrm>
          <a:custGeom>
            <a:avLst/>
            <a:gdLst>
              <a:gd name="connsiteX0" fmla="*/ 308903 w 890146"/>
              <a:gd name="connsiteY0" fmla="*/ 133795 h 1232132"/>
              <a:gd name="connsiteX1" fmla="*/ 171232 w 890146"/>
              <a:gd name="connsiteY1" fmla="*/ 1172383 h 1232132"/>
              <a:gd name="connsiteX2" fmla="*/ 311657 w 890146"/>
              <a:gd name="connsiteY2" fmla="*/ 1232132 h 1232132"/>
              <a:gd name="connsiteX3" fmla="*/ 729900 w 890146"/>
              <a:gd name="connsiteY3" fmla="*/ 607382 h 1232132"/>
              <a:gd name="connsiteX4" fmla="*/ 635458 w 890146"/>
              <a:gd name="connsiteY4" fmla="*/ 604078 h 1232132"/>
              <a:gd name="connsiteX5" fmla="*/ 651703 w 890146"/>
              <a:gd name="connsiteY5" fmla="*/ 442452 h 1232132"/>
              <a:gd name="connsiteX6" fmla="*/ 807547 w 890146"/>
              <a:gd name="connsiteY6" fmla="*/ 397572 h 1232132"/>
              <a:gd name="connsiteX7" fmla="*/ 816633 w 890146"/>
              <a:gd name="connsiteY7" fmla="*/ 407209 h 1232132"/>
              <a:gd name="connsiteX8" fmla="*/ 890149 w 890146"/>
              <a:gd name="connsiteY8" fmla="*/ 197399 h 1232132"/>
              <a:gd name="connsiteX9" fmla="*/ 832327 w 890146"/>
              <a:gd name="connsiteY9" fmla="*/ 82581 h 1232132"/>
              <a:gd name="connsiteX10" fmla="*/ 308903 w 890146"/>
              <a:gd name="connsiteY10" fmla="*/ 133795 h 123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146" h="1232132">
                <a:moveTo>
                  <a:pt x="308903" y="133795"/>
                </a:moveTo>
                <a:cubicBezTo>
                  <a:pt x="141220" y="284131"/>
                  <a:pt x="-210391" y="917692"/>
                  <a:pt x="171232" y="1172383"/>
                </a:cubicBezTo>
                <a:cubicBezTo>
                  <a:pt x="213799" y="1201077"/>
                  <a:pt x="261465" y="1221358"/>
                  <a:pt x="311657" y="1232132"/>
                </a:cubicBezTo>
                <a:cubicBezTo>
                  <a:pt x="481600" y="1046025"/>
                  <a:pt x="622591" y="835420"/>
                  <a:pt x="729900" y="607382"/>
                </a:cubicBezTo>
                <a:cubicBezTo>
                  <a:pt x="700476" y="624822"/>
                  <a:pt x="663591" y="623531"/>
                  <a:pt x="635458" y="604078"/>
                </a:cubicBezTo>
                <a:cubicBezTo>
                  <a:pt x="596635" y="571863"/>
                  <a:pt x="604069" y="499448"/>
                  <a:pt x="651703" y="442452"/>
                </a:cubicBezTo>
                <a:cubicBezTo>
                  <a:pt x="699338" y="385457"/>
                  <a:pt x="768999" y="365357"/>
                  <a:pt x="807547" y="397572"/>
                </a:cubicBezTo>
                <a:cubicBezTo>
                  <a:pt x="810986" y="400370"/>
                  <a:pt x="814041" y="403611"/>
                  <a:pt x="816633" y="407209"/>
                </a:cubicBezTo>
                <a:cubicBezTo>
                  <a:pt x="844167" y="338373"/>
                  <a:pt x="867846" y="269538"/>
                  <a:pt x="890149" y="197399"/>
                </a:cubicBezTo>
                <a:cubicBezTo>
                  <a:pt x="882113" y="154431"/>
                  <a:pt x="862064" y="114620"/>
                  <a:pt x="832327" y="82581"/>
                </a:cubicBezTo>
                <a:cubicBezTo>
                  <a:pt x="716409" y="-49583"/>
                  <a:pt x="476586" y="-16266"/>
                  <a:pt x="308903" y="133795"/>
                </a:cubicBezTo>
                <a:close/>
              </a:path>
            </a:pathLst>
          </a:custGeom>
          <a:solidFill>
            <a:srgbClr val="F9C1B9"/>
          </a:solidFill>
          <a:ln w="27533"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752152B-7AE4-43B7-B8CB-A91362EA036E}"/>
              </a:ext>
            </a:extLst>
          </p:cNvPr>
          <p:cNvSpPr/>
          <p:nvPr/>
        </p:nvSpPr>
        <p:spPr>
          <a:xfrm>
            <a:off x="13964809" y="6176005"/>
            <a:ext cx="1390317" cy="1847594"/>
          </a:xfrm>
          <a:custGeom>
            <a:avLst/>
            <a:gdLst>
              <a:gd name="connsiteX0" fmla="*/ 479648 w 812082"/>
              <a:gd name="connsiteY0" fmla="*/ 362625 h 1044562"/>
              <a:gd name="connsiteX1" fmla="*/ 418246 w 812082"/>
              <a:gd name="connsiteY1" fmla="*/ 410810 h 1044562"/>
              <a:gd name="connsiteX2" fmla="*/ 2 w 812082"/>
              <a:gd name="connsiteY2" fmla="*/ 1035560 h 1044562"/>
              <a:gd name="connsiteX3" fmla="*/ 798494 w 812082"/>
              <a:gd name="connsiteY3" fmla="*/ 484877 h 1044562"/>
              <a:gd name="connsiteX4" fmla="*/ 648983 w 812082"/>
              <a:gd name="connsiteY4" fmla="*/ 239823 h 1044562"/>
              <a:gd name="connsiteX5" fmla="*/ 550135 w 812082"/>
              <a:gd name="connsiteY5" fmla="*/ 214216 h 1044562"/>
              <a:gd name="connsiteX6" fmla="*/ 577669 w 812082"/>
              <a:gd name="connsiteY6" fmla="*/ 0 h 1044562"/>
              <a:gd name="connsiteX7" fmla="*/ 504154 w 812082"/>
              <a:gd name="connsiteY7" fmla="*/ 209810 h 1044562"/>
              <a:gd name="connsiteX8" fmla="*/ 479648 w 812082"/>
              <a:gd name="connsiteY8" fmla="*/ 362625 h 1044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082" h="1044562">
                <a:moveTo>
                  <a:pt x="479648" y="362625"/>
                </a:moveTo>
                <a:cubicBezTo>
                  <a:pt x="462919" y="382950"/>
                  <a:pt x="441966" y="399392"/>
                  <a:pt x="418246" y="410810"/>
                </a:cubicBezTo>
                <a:cubicBezTo>
                  <a:pt x="310936" y="638847"/>
                  <a:pt x="169946" y="849452"/>
                  <a:pt x="2" y="1035560"/>
                </a:cubicBezTo>
                <a:cubicBezTo>
                  <a:pt x="354368" y="1111554"/>
                  <a:pt x="748932" y="687253"/>
                  <a:pt x="798494" y="484877"/>
                </a:cubicBezTo>
                <a:cubicBezTo>
                  <a:pt x="854938" y="256068"/>
                  <a:pt x="721949" y="194666"/>
                  <a:pt x="648983" y="239823"/>
                </a:cubicBezTo>
                <a:cubicBezTo>
                  <a:pt x="576017" y="284979"/>
                  <a:pt x="550135" y="239823"/>
                  <a:pt x="550135" y="214216"/>
                </a:cubicBezTo>
                <a:cubicBezTo>
                  <a:pt x="550135" y="159147"/>
                  <a:pt x="592263" y="84254"/>
                  <a:pt x="577669" y="0"/>
                </a:cubicBezTo>
                <a:cubicBezTo>
                  <a:pt x="555367" y="70763"/>
                  <a:pt x="531137" y="140975"/>
                  <a:pt x="504154" y="209810"/>
                </a:cubicBezTo>
                <a:cubicBezTo>
                  <a:pt x="532789" y="246155"/>
                  <a:pt x="522877" y="310585"/>
                  <a:pt x="479648" y="362625"/>
                </a:cubicBezTo>
                <a:close/>
              </a:path>
            </a:pathLst>
          </a:custGeom>
          <a:solidFill>
            <a:srgbClr val="F4AEA6"/>
          </a:solidFill>
          <a:ln w="27533"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4502B31-08F6-49F0-A421-A32CD012D54F}"/>
              </a:ext>
            </a:extLst>
          </p:cNvPr>
          <p:cNvSpPr/>
          <p:nvPr/>
        </p:nvSpPr>
        <p:spPr>
          <a:xfrm>
            <a:off x="14238463" y="5985986"/>
            <a:ext cx="239696" cy="354142"/>
          </a:xfrm>
          <a:custGeom>
            <a:avLst/>
            <a:gdLst>
              <a:gd name="connsiteX0" fmla="*/ 140009 w 140006"/>
              <a:gd name="connsiteY0" fmla="*/ 3901 h 200219"/>
              <a:gd name="connsiteX1" fmla="*/ 17482 w 140006"/>
              <a:gd name="connsiteY1" fmla="*/ 54564 h 200219"/>
              <a:gd name="connsiteX2" fmla="*/ 98157 w 140006"/>
              <a:gd name="connsiteY2" fmla="*/ 200219 h 200219"/>
              <a:gd name="connsiteX3" fmla="*/ 140009 w 140006"/>
              <a:gd name="connsiteY3" fmla="*/ 3900 h 200219"/>
            </a:gdLst>
            <a:ahLst/>
            <a:cxnLst>
              <a:cxn ang="0">
                <a:pos x="connsiteX0" y="connsiteY0"/>
              </a:cxn>
              <a:cxn ang="0">
                <a:pos x="connsiteX1" y="connsiteY1"/>
              </a:cxn>
              <a:cxn ang="0">
                <a:pos x="connsiteX2" y="connsiteY2"/>
              </a:cxn>
              <a:cxn ang="0">
                <a:pos x="connsiteX3" y="connsiteY3"/>
              </a:cxn>
            </a:cxnLst>
            <a:rect l="l" t="t" r="r" b="b"/>
            <a:pathLst>
              <a:path w="140006" h="200219">
                <a:moveTo>
                  <a:pt x="140009" y="3901"/>
                </a:moveTo>
                <a:cubicBezTo>
                  <a:pt x="92385" y="-9244"/>
                  <a:pt x="41916" y="11624"/>
                  <a:pt x="17482" y="54564"/>
                </a:cubicBezTo>
                <a:cubicBezTo>
                  <a:pt x="-31253" y="133862"/>
                  <a:pt x="30423" y="188930"/>
                  <a:pt x="98157" y="200219"/>
                </a:cubicBezTo>
                <a:cubicBezTo>
                  <a:pt x="86908" y="131845"/>
                  <a:pt x="101852" y="61743"/>
                  <a:pt x="140009" y="3900"/>
                </a:cubicBezTo>
                <a:close/>
              </a:path>
            </a:pathLst>
          </a:custGeom>
          <a:solidFill>
            <a:srgbClr val="F0678F"/>
          </a:solidFill>
          <a:ln w="27533"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628E9EB-4B30-478F-AF7F-D4CF22969BFE}"/>
              </a:ext>
            </a:extLst>
          </p:cNvPr>
          <p:cNvSpPr/>
          <p:nvPr/>
        </p:nvSpPr>
        <p:spPr>
          <a:xfrm>
            <a:off x="14400253" y="5991424"/>
            <a:ext cx="245471" cy="352293"/>
          </a:xfrm>
          <a:custGeom>
            <a:avLst/>
            <a:gdLst>
              <a:gd name="connsiteX0" fmla="*/ 104981 w 143379"/>
              <a:gd name="connsiteY0" fmla="*/ 170161 h 199174"/>
              <a:gd name="connsiteX1" fmla="*/ 115169 w 143379"/>
              <a:gd name="connsiteY1" fmla="*/ 36620 h 199174"/>
              <a:gd name="connsiteX2" fmla="*/ 45508 w 143379"/>
              <a:gd name="connsiteY2" fmla="*/ 0 h 199174"/>
              <a:gd name="connsiteX3" fmla="*/ 3656 w 143379"/>
              <a:gd name="connsiteY3" fmla="*/ 196319 h 199174"/>
              <a:gd name="connsiteX4" fmla="*/ 104981 w 143379"/>
              <a:gd name="connsiteY4" fmla="*/ 170161 h 199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79" h="199174">
                <a:moveTo>
                  <a:pt x="104981" y="170161"/>
                </a:moveTo>
                <a:cubicBezTo>
                  <a:pt x="169687" y="101326"/>
                  <a:pt x="138023" y="60025"/>
                  <a:pt x="115169" y="36620"/>
                </a:cubicBezTo>
                <a:cubicBezTo>
                  <a:pt x="95808" y="18170"/>
                  <a:pt x="71683" y="5488"/>
                  <a:pt x="45508" y="0"/>
                </a:cubicBezTo>
                <a:cubicBezTo>
                  <a:pt x="7351" y="57842"/>
                  <a:pt x="-7594" y="127944"/>
                  <a:pt x="3656" y="196319"/>
                </a:cubicBezTo>
                <a:cubicBezTo>
                  <a:pt x="39674" y="204534"/>
                  <a:pt x="77441" y="194784"/>
                  <a:pt x="104981" y="170161"/>
                </a:cubicBezTo>
                <a:close/>
              </a:path>
            </a:pathLst>
          </a:custGeom>
          <a:solidFill>
            <a:srgbClr val="F17FB0"/>
          </a:solidFill>
          <a:ln w="27533"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DE715F09-8719-4E32-A33C-F51E1A18ACD2}"/>
              </a:ext>
            </a:extLst>
          </p:cNvPr>
          <p:cNvSpPr/>
          <p:nvPr/>
        </p:nvSpPr>
        <p:spPr>
          <a:xfrm>
            <a:off x="13788800" y="6361069"/>
            <a:ext cx="216079" cy="356227"/>
          </a:xfrm>
          <a:custGeom>
            <a:avLst/>
            <a:gdLst>
              <a:gd name="connsiteX0" fmla="*/ 103636 w 126211"/>
              <a:gd name="connsiteY0" fmla="*/ 0 h 201398"/>
              <a:gd name="connsiteX1" fmla="*/ 3687 w 126211"/>
              <a:gd name="connsiteY1" fmla="*/ 87008 h 201398"/>
              <a:gd name="connsiteX2" fmla="*/ 126214 w 126211"/>
              <a:gd name="connsiteY2" fmla="*/ 199347 h 201398"/>
              <a:gd name="connsiteX3" fmla="*/ 103635 w 126211"/>
              <a:gd name="connsiteY3" fmla="*/ 0 h 201398"/>
            </a:gdLst>
            <a:ahLst/>
            <a:cxnLst>
              <a:cxn ang="0">
                <a:pos x="connsiteX0" y="connsiteY0"/>
              </a:cxn>
              <a:cxn ang="0">
                <a:pos x="connsiteX1" y="connsiteY1"/>
              </a:cxn>
              <a:cxn ang="0">
                <a:pos x="connsiteX2" y="connsiteY2"/>
              </a:cxn>
              <a:cxn ang="0">
                <a:pos x="connsiteX3" y="connsiteY3"/>
              </a:cxn>
            </a:cxnLst>
            <a:rect l="l" t="t" r="r" b="b"/>
            <a:pathLst>
              <a:path w="126211" h="201398">
                <a:moveTo>
                  <a:pt x="103636" y="0"/>
                </a:moveTo>
                <a:cubicBezTo>
                  <a:pt x="54342" y="2731"/>
                  <a:pt x="13183" y="38560"/>
                  <a:pt x="3687" y="87008"/>
                </a:cubicBezTo>
                <a:cubicBezTo>
                  <a:pt x="-17790" y="177596"/>
                  <a:pt x="58755" y="210361"/>
                  <a:pt x="126214" y="199347"/>
                </a:cubicBezTo>
                <a:cubicBezTo>
                  <a:pt x="93886" y="138102"/>
                  <a:pt x="85824" y="66924"/>
                  <a:pt x="103635" y="0"/>
                </a:cubicBezTo>
                <a:close/>
              </a:path>
            </a:pathLst>
          </a:custGeom>
          <a:solidFill>
            <a:srgbClr val="4A4793"/>
          </a:solidFill>
          <a:ln w="27533"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86B45E8-F589-4A26-A024-DDEA2BE05239}"/>
              </a:ext>
            </a:extLst>
          </p:cNvPr>
          <p:cNvSpPr/>
          <p:nvPr/>
        </p:nvSpPr>
        <p:spPr>
          <a:xfrm>
            <a:off x="13950365" y="6359446"/>
            <a:ext cx="232072" cy="354223"/>
          </a:xfrm>
          <a:custGeom>
            <a:avLst/>
            <a:gdLst>
              <a:gd name="connsiteX0" fmla="*/ 119678 w 135553"/>
              <a:gd name="connsiteY0" fmla="*/ 143545 h 200265"/>
              <a:gd name="connsiteX1" fmla="*/ 86912 w 135553"/>
              <a:gd name="connsiteY1" fmla="*/ 13860 h 200265"/>
              <a:gd name="connsiteX2" fmla="*/ 9265 w 135553"/>
              <a:gd name="connsiteY2" fmla="*/ 918 h 200265"/>
              <a:gd name="connsiteX3" fmla="*/ 31844 w 135553"/>
              <a:gd name="connsiteY3" fmla="*/ 200266 h 200265"/>
              <a:gd name="connsiteX4" fmla="*/ 119678 w 135553"/>
              <a:gd name="connsiteY4" fmla="*/ 143546 h 200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553" h="200265">
                <a:moveTo>
                  <a:pt x="119678" y="143545"/>
                </a:moveTo>
                <a:cubicBezTo>
                  <a:pt x="159052" y="57639"/>
                  <a:pt x="116374" y="29829"/>
                  <a:pt x="86912" y="13860"/>
                </a:cubicBezTo>
                <a:cubicBezTo>
                  <a:pt x="62747" y="2376"/>
                  <a:pt x="35848" y="-2107"/>
                  <a:pt x="9265" y="918"/>
                </a:cubicBezTo>
                <a:cubicBezTo>
                  <a:pt x="-8546" y="67842"/>
                  <a:pt x="-485" y="139021"/>
                  <a:pt x="31844" y="200266"/>
                </a:cubicBezTo>
                <a:cubicBezTo>
                  <a:pt x="68593" y="196738"/>
                  <a:pt x="101343" y="175589"/>
                  <a:pt x="119678" y="143546"/>
                </a:cubicBezTo>
                <a:close/>
              </a:path>
            </a:pathLst>
          </a:custGeom>
          <a:solidFill>
            <a:srgbClr val="7CD0E8"/>
          </a:solidFill>
          <a:ln w="27533"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CD80571-439B-43C9-AC22-080FEC3749C9}"/>
              </a:ext>
            </a:extLst>
          </p:cNvPr>
          <p:cNvSpPr/>
          <p:nvPr/>
        </p:nvSpPr>
        <p:spPr>
          <a:xfrm>
            <a:off x="13599616" y="6987375"/>
            <a:ext cx="284584" cy="344345"/>
          </a:xfrm>
          <a:custGeom>
            <a:avLst/>
            <a:gdLst>
              <a:gd name="connsiteX0" fmla="*/ 51411 w 166225"/>
              <a:gd name="connsiteY0" fmla="*/ 0 h 194680"/>
              <a:gd name="connsiteX1" fmla="*/ 4878 w 166225"/>
              <a:gd name="connsiteY1" fmla="*/ 124179 h 194680"/>
              <a:gd name="connsiteX2" fmla="*/ 166228 w 166225"/>
              <a:gd name="connsiteY2" fmla="*/ 164654 h 194680"/>
              <a:gd name="connsiteX3" fmla="*/ 51411 w 166225"/>
              <a:gd name="connsiteY3" fmla="*/ 0 h 194680"/>
            </a:gdLst>
            <a:ahLst/>
            <a:cxnLst>
              <a:cxn ang="0">
                <a:pos x="connsiteX0" y="connsiteY0"/>
              </a:cxn>
              <a:cxn ang="0">
                <a:pos x="connsiteX1" y="connsiteY1"/>
              </a:cxn>
              <a:cxn ang="0">
                <a:pos x="connsiteX2" y="connsiteY2"/>
              </a:cxn>
              <a:cxn ang="0">
                <a:pos x="connsiteX3" y="connsiteY3"/>
              </a:cxn>
            </a:cxnLst>
            <a:rect l="l" t="t" r="r" b="b"/>
            <a:pathLst>
              <a:path w="166225" h="194680">
                <a:moveTo>
                  <a:pt x="51411" y="0"/>
                </a:moveTo>
                <a:cubicBezTo>
                  <a:pt x="9382" y="25926"/>
                  <a:pt x="-9763" y="77017"/>
                  <a:pt x="4878" y="124179"/>
                </a:cubicBezTo>
                <a:cubicBezTo>
                  <a:pt x="29108" y="213940"/>
                  <a:pt x="111711" y="206781"/>
                  <a:pt x="166228" y="164654"/>
                </a:cubicBezTo>
                <a:cubicBezTo>
                  <a:pt x="108600" y="126173"/>
                  <a:pt x="67600" y="67377"/>
                  <a:pt x="51411" y="0"/>
                </a:cubicBezTo>
                <a:close/>
              </a:path>
            </a:pathLst>
          </a:custGeom>
          <a:solidFill>
            <a:srgbClr val="0AB0BE"/>
          </a:solidFill>
          <a:ln w="27533"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238CC0B-7B46-46CA-A7E4-3C958874E291}"/>
              </a:ext>
            </a:extLst>
          </p:cNvPr>
          <p:cNvSpPr/>
          <p:nvPr/>
        </p:nvSpPr>
        <p:spPr>
          <a:xfrm>
            <a:off x="13688101" y="6942082"/>
            <a:ext cx="282364" cy="337501"/>
          </a:xfrm>
          <a:custGeom>
            <a:avLst/>
            <a:gdLst>
              <a:gd name="connsiteX0" fmla="*/ 164932 w 164929"/>
              <a:gd name="connsiteY0" fmla="*/ 98572 h 190811"/>
              <a:gd name="connsiteX1" fmla="*/ 74620 w 164929"/>
              <a:gd name="connsiteY1" fmla="*/ 0 h 190811"/>
              <a:gd name="connsiteX2" fmla="*/ 2 w 164929"/>
              <a:gd name="connsiteY2" fmla="*/ 25607 h 190811"/>
              <a:gd name="connsiteX3" fmla="*/ 114820 w 164929"/>
              <a:gd name="connsiteY3" fmla="*/ 190812 h 190811"/>
              <a:gd name="connsiteX4" fmla="*/ 164932 w 164929"/>
              <a:gd name="connsiteY4" fmla="*/ 98572 h 190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29" h="190811">
                <a:moveTo>
                  <a:pt x="164932" y="98572"/>
                </a:moveTo>
                <a:cubicBezTo>
                  <a:pt x="158875" y="4406"/>
                  <a:pt x="107936" y="0"/>
                  <a:pt x="74620" y="0"/>
                </a:cubicBezTo>
                <a:cubicBezTo>
                  <a:pt x="47857" y="1467"/>
                  <a:pt x="22026" y="10331"/>
                  <a:pt x="2" y="25607"/>
                </a:cubicBezTo>
                <a:cubicBezTo>
                  <a:pt x="16066" y="93187"/>
                  <a:pt x="57079" y="152197"/>
                  <a:pt x="114820" y="190812"/>
                </a:cubicBezTo>
                <a:cubicBezTo>
                  <a:pt x="145600" y="170108"/>
                  <a:pt x="164314" y="135663"/>
                  <a:pt x="164932" y="98572"/>
                </a:cubicBezTo>
                <a:close/>
              </a:path>
            </a:pathLst>
          </a:custGeom>
          <a:solidFill>
            <a:srgbClr val="51C0B1"/>
          </a:solidFill>
          <a:ln w="27533"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15C9323-4392-4D4C-83EA-E286B5248E06}"/>
              </a:ext>
            </a:extLst>
          </p:cNvPr>
          <p:cNvSpPr/>
          <p:nvPr/>
        </p:nvSpPr>
        <p:spPr>
          <a:xfrm>
            <a:off x="13799707" y="7509943"/>
            <a:ext cx="303221" cy="330439"/>
          </a:xfrm>
          <a:custGeom>
            <a:avLst/>
            <a:gdLst>
              <a:gd name="connsiteX0" fmla="*/ 36139 w 177111"/>
              <a:gd name="connsiteY0" fmla="*/ 0 h 186818"/>
              <a:gd name="connsiteX1" fmla="*/ 11909 w 177111"/>
              <a:gd name="connsiteY1" fmla="*/ 130236 h 186818"/>
              <a:gd name="connsiteX2" fmla="*/ 177114 w 177111"/>
              <a:gd name="connsiteY2" fmla="*/ 142076 h 186818"/>
              <a:gd name="connsiteX3" fmla="*/ 36139 w 177111"/>
              <a:gd name="connsiteY3" fmla="*/ 0 h 186818"/>
            </a:gdLst>
            <a:ahLst/>
            <a:cxnLst>
              <a:cxn ang="0">
                <a:pos x="connsiteX0" y="connsiteY0"/>
              </a:cxn>
              <a:cxn ang="0">
                <a:pos x="connsiteX1" y="connsiteY1"/>
              </a:cxn>
              <a:cxn ang="0">
                <a:pos x="connsiteX2" y="connsiteY2"/>
              </a:cxn>
              <a:cxn ang="0">
                <a:pos x="connsiteX3" y="connsiteY3"/>
              </a:cxn>
            </a:cxnLst>
            <a:rect l="l" t="t" r="r" b="b"/>
            <a:pathLst>
              <a:path w="177111" h="186818">
                <a:moveTo>
                  <a:pt x="36139" y="0"/>
                </a:moveTo>
                <a:cubicBezTo>
                  <a:pt x="-582" y="32869"/>
                  <a:pt x="-10534" y="86360"/>
                  <a:pt x="11909" y="130236"/>
                </a:cubicBezTo>
                <a:cubicBezTo>
                  <a:pt x="51833" y="214491"/>
                  <a:pt x="131683" y="192739"/>
                  <a:pt x="177114" y="142076"/>
                </a:cubicBezTo>
                <a:cubicBezTo>
                  <a:pt x="113964" y="114078"/>
                  <a:pt x="63645" y="63366"/>
                  <a:pt x="36139" y="0"/>
                </a:cubicBezTo>
                <a:close/>
              </a:path>
            </a:pathLst>
          </a:custGeom>
          <a:solidFill>
            <a:srgbClr val="FAB21B"/>
          </a:solidFill>
          <a:ln w="27533"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172675E-F699-42E9-B140-9839DCAF0D9C}"/>
              </a:ext>
            </a:extLst>
          </p:cNvPr>
          <p:cNvSpPr/>
          <p:nvPr/>
        </p:nvSpPr>
        <p:spPr>
          <a:xfrm>
            <a:off x="13861575" y="7435112"/>
            <a:ext cx="302447" cy="323696"/>
          </a:xfrm>
          <a:custGeom>
            <a:avLst/>
            <a:gdLst>
              <a:gd name="connsiteX0" fmla="*/ 175395 w 176659"/>
              <a:gd name="connsiteY0" fmla="*/ 83883 h 183006"/>
              <a:gd name="connsiteX1" fmla="*/ 68838 w 176659"/>
              <a:gd name="connsiteY1" fmla="*/ 2658 h 183006"/>
              <a:gd name="connsiteX2" fmla="*/ 2 w 176659"/>
              <a:gd name="connsiteY2" fmla="*/ 40930 h 183006"/>
              <a:gd name="connsiteX3" fmla="*/ 141803 w 176659"/>
              <a:gd name="connsiteY3" fmla="*/ 183006 h 183006"/>
              <a:gd name="connsiteX4" fmla="*/ 175395 w 176659"/>
              <a:gd name="connsiteY4" fmla="*/ 83883 h 183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659" h="183006">
                <a:moveTo>
                  <a:pt x="175395" y="83883"/>
                </a:moveTo>
                <a:cubicBezTo>
                  <a:pt x="152541" y="-7806"/>
                  <a:pt x="101879" y="-3124"/>
                  <a:pt x="68838" y="2658"/>
                </a:cubicBezTo>
                <a:cubicBezTo>
                  <a:pt x="42744" y="8673"/>
                  <a:pt x="18883" y="21941"/>
                  <a:pt x="2" y="40930"/>
                </a:cubicBezTo>
                <a:cubicBezTo>
                  <a:pt x="27708" y="104445"/>
                  <a:pt x="78343" y="155178"/>
                  <a:pt x="141803" y="183006"/>
                </a:cubicBezTo>
                <a:cubicBezTo>
                  <a:pt x="168363" y="157337"/>
                  <a:pt x="180877" y="120412"/>
                  <a:pt x="175395" y="83883"/>
                </a:cubicBezTo>
                <a:close/>
              </a:path>
            </a:pathLst>
          </a:custGeom>
          <a:solidFill>
            <a:srgbClr val="FFCB73"/>
          </a:solidFill>
          <a:ln w="27533"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C02C769D-F860-419D-8BB9-14B599AE31C2}"/>
              </a:ext>
            </a:extLst>
          </p:cNvPr>
          <p:cNvSpPr/>
          <p:nvPr/>
        </p:nvSpPr>
        <p:spPr>
          <a:xfrm>
            <a:off x="14224419" y="7092083"/>
            <a:ext cx="506408" cy="660129"/>
          </a:xfrm>
          <a:custGeom>
            <a:avLst/>
            <a:gdLst>
              <a:gd name="connsiteX0" fmla="*/ 295795 w 295792"/>
              <a:gd name="connsiteY0" fmla="*/ 0 h 373213"/>
              <a:gd name="connsiteX1" fmla="*/ 78 w 295792"/>
              <a:gd name="connsiteY1" fmla="*/ 348583 h 373213"/>
              <a:gd name="connsiteX2" fmla="*/ 61203 w 295792"/>
              <a:gd name="connsiteY2" fmla="*/ 368407 h 373213"/>
              <a:gd name="connsiteX3" fmla="*/ 134444 w 295792"/>
              <a:gd name="connsiteY3" fmla="*/ 337844 h 373213"/>
              <a:gd name="connsiteX4" fmla="*/ 295794 w 295792"/>
              <a:gd name="connsiteY4" fmla="*/ 0 h 373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792" h="373213">
                <a:moveTo>
                  <a:pt x="295795" y="0"/>
                </a:moveTo>
                <a:cubicBezTo>
                  <a:pt x="162529" y="89486"/>
                  <a:pt x="-4052" y="226056"/>
                  <a:pt x="78" y="348583"/>
                </a:cubicBezTo>
                <a:cubicBezTo>
                  <a:pt x="78" y="381623"/>
                  <a:pt x="32017" y="373639"/>
                  <a:pt x="61203" y="368407"/>
                </a:cubicBezTo>
                <a:cubicBezTo>
                  <a:pt x="87067" y="362118"/>
                  <a:pt x="111782" y="351805"/>
                  <a:pt x="134444" y="337844"/>
                </a:cubicBezTo>
                <a:cubicBezTo>
                  <a:pt x="167702" y="216528"/>
                  <a:pt x="222342" y="102120"/>
                  <a:pt x="295794" y="0"/>
                </a:cubicBezTo>
                <a:close/>
              </a:path>
            </a:pathLst>
          </a:custGeom>
          <a:solidFill>
            <a:srgbClr val="54C7E3"/>
          </a:solidFill>
          <a:ln w="27533"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A94074A1-24F3-47C2-B468-1FF82D588264}"/>
              </a:ext>
            </a:extLst>
          </p:cNvPr>
          <p:cNvSpPr/>
          <p:nvPr/>
        </p:nvSpPr>
        <p:spPr>
          <a:xfrm>
            <a:off x="14454119" y="6919679"/>
            <a:ext cx="662013" cy="769972"/>
          </a:xfrm>
          <a:custGeom>
            <a:avLst/>
            <a:gdLst>
              <a:gd name="connsiteX0" fmla="*/ 386581 w 386681"/>
              <a:gd name="connsiteY0" fmla="*/ 65256 h 435314"/>
              <a:gd name="connsiteX1" fmla="*/ 323253 w 386681"/>
              <a:gd name="connsiteY1" fmla="*/ 0 h 435314"/>
              <a:gd name="connsiteX2" fmla="*/ 161352 w 386681"/>
              <a:gd name="connsiteY2" fmla="*/ 97471 h 435314"/>
              <a:gd name="connsiteX3" fmla="*/ 2 w 386681"/>
              <a:gd name="connsiteY3" fmla="*/ 435315 h 435314"/>
              <a:gd name="connsiteX4" fmla="*/ 386581 w 386681"/>
              <a:gd name="connsiteY4" fmla="*/ 65256 h 435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81" h="435314">
                <a:moveTo>
                  <a:pt x="386581" y="65256"/>
                </a:moveTo>
                <a:lnTo>
                  <a:pt x="323253" y="0"/>
                </a:lnTo>
                <a:cubicBezTo>
                  <a:pt x="267670" y="29726"/>
                  <a:pt x="213632" y="62258"/>
                  <a:pt x="161352" y="97471"/>
                </a:cubicBezTo>
                <a:cubicBezTo>
                  <a:pt x="87899" y="199591"/>
                  <a:pt x="33260" y="313998"/>
                  <a:pt x="2" y="435315"/>
                </a:cubicBezTo>
                <a:cubicBezTo>
                  <a:pt x="153367" y="348307"/>
                  <a:pt x="392364" y="109861"/>
                  <a:pt x="386581" y="65256"/>
                </a:cubicBezTo>
                <a:close/>
              </a:path>
            </a:pathLst>
          </a:custGeom>
          <a:solidFill>
            <a:srgbClr val="7ACFE7"/>
          </a:solidFill>
          <a:ln w="27533"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1F136C90-5A87-48BD-AB94-207D2D0F32E1}"/>
              </a:ext>
            </a:extLst>
          </p:cNvPr>
          <p:cNvSpPr/>
          <p:nvPr/>
        </p:nvSpPr>
        <p:spPr>
          <a:xfrm>
            <a:off x="15095216" y="6547598"/>
            <a:ext cx="385603" cy="409093"/>
          </a:xfrm>
          <a:custGeom>
            <a:avLst/>
            <a:gdLst>
              <a:gd name="connsiteX0" fmla="*/ 54520 w 225230"/>
              <a:gd name="connsiteY0" fmla="*/ 230461 h 231286"/>
              <a:gd name="connsiteX1" fmla="*/ 192191 w 225230"/>
              <a:gd name="connsiteY1" fmla="*/ 141526 h 231286"/>
              <a:gd name="connsiteX2" fmla="*/ 224406 w 225230"/>
              <a:gd name="connsiteY2" fmla="*/ 37997 h 231286"/>
              <a:gd name="connsiteX3" fmla="*/ 178975 w 225230"/>
              <a:gd name="connsiteY3" fmla="*/ 135468 h 231286"/>
              <a:gd name="connsiteX4" fmla="*/ 123907 w 225230"/>
              <a:gd name="connsiteY4" fmla="*/ 179523 h 231286"/>
              <a:gd name="connsiteX5" fmla="*/ 46260 w 225230"/>
              <a:gd name="connsiteY5" fmla="*/ 226056 h 231286"/>
              <a:gd name="connsiteX6" fmla="*/ 43920 w 225230"/>
              <a:gd name="connsiteY6" fmla="*/ 226469 h 231286"/>
              <a:gd name="connsiteX7" fmla="*/ 43507 w 225230"/>
              <a:gd name="connsiteY7" fmla="*/ 224128 h 231286"/>
              <a:gd name="connsiteX8" fmla="*/ 149513 w 225230"/>
              <a:gd name="connsiteY8" fmla="*/ 155293 h 231286"/>
              <a:gd name="connsiteX9" fmla="*/ 212842 w 225230"/>
              <a:gd name="connsiteY9" fmla="*/ 53967 h 231286"/>
              <a:gd name="connsiteX10" fmla="*/ 219450 w 225230"/>
              <a:gd name="connsiteY10" fmla="*/ 26433 h 231286"/>
              <a:gd name="connsiteX11" fmla="*/ 195219 w 225230"/>
              <a:gd name="connsiteY11" fmla="*/ 62502 h 231286"/>
              <a:gd name="connsiteX12" fmla="*/ 158324 w 225230"/>
              <a:gd name="connsiteY12" fmla="*/ 111238 h 231286"/>
              <a:gd name="connsiteX13" fmla="*/ 22306 w 225230"/>
              <a:gd name="connsiteY13" fmla="*/ 205129 h 231286"/>
              <a:gd name="connsiteX14" fmla="*/ 19827 w 225230"/>
              <a:gd name="connsiteY14" fmla="*/ 203477 h 231286"/>
              <a:gd name="connsiteX15" fmla="*/ 124457 w 225230"/>
              <a:gd name="connsiteY15" fmla="*/ 126382 h 231286"/>
              <a:gd name="connsiteX16" fmla="*/ 196872 w 225230"/>
              <a:gd name="connsiteY16" fmla="*/ 41852 h 231286"/>
              <a:gd name="connsiteX17" fmla="*/ 200452 w 225230"/>
              <a:gd name="connsiteY17" fmla="*/ 36069 h 231286"/>
              <a:gd name="connsiteX18" fmla="*/ 12943 w 225230"/>
              <a:gd name="connsiteY18" fmla="*/ 195217 h 231286"/>
              <a:gd name="connsiteX19" fmla="*/ 11567 w 225230"/>
              <a:gd name="connsiteY19" fmla="*/ 195217 h 231286"/>
              <a:gd name="connsiteX20" fmla="*/ 225232 w 225230"/>
              <a:gd name="connsiteY20" fmla="*/ 0 h 231286"/>
              <a:gd name="connsiteX21" fmla="*/ 225232 w 225230"/>
              <a:gd name="connsiteY21" fmla="*/ 0 h 231286"/>
              <a:gd name="connsiteX22" fmla="*/ 2481 w 225230"/>
              <a:gd name="connsiteY22" fmla="*/ 170436 h 231286"/>
              <a:gd name="connsiteX23" fmla="*/ 2 w 225230"/>
              <a:gd name="connsiteY23" fmla="*/ 170436 h 231286"/>
              <a:gd name="connsiteX24" fmla="*/ 52042 w 225230"/>
              <a:gd name="connsiteY24" fmla="*/ 231287 h 231286"/>
              <a:gd name="connsiteX25" fmla="*/ 54520 w 225230"/>
              <a:gd name="connsiteY25" fmla="*/ 230461 h 23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5230" h="231286">
                <a:moveTo>
                  <a:pt x="54520" y="230461"/>
                </a:moveTo>
                <a:cubicBezTo>
                  <a:pt x="109358" y="217729"/>
                  <a:pt x="158041" y="186279"/>
                  <a:pt x="192191" y="141526"/>
                </a:cubicBezTo>
                <a:cubicBezTo>
                  <a:pt x="212070" y="110553"/>
                  <a:pt x="223201" y="74780"/>
                  <a:pt x="224406" y="37997"/>
                </a:cubicBezTo>
                <a:cubicBezTo>
                  <a:pt x="217751" y="73807"/>
                  <a:pt x="202119" y="107344"/>
                  <a:pt x="178975" y="135468"/>
                </a:cubicBezTo>
                <a:cubicBezTo>
                  <a:pt x="163647" y="153583"/>
                  <a:pt x="144944" y="168545"/>
                  <a:pt x="123907" y="179523"/>
                </a:cubicBezTo>
                <a:cubicBezTo>
                  <a:pt x="94799" y="188874"/>
                  <a:pt x="68232" y="204796"/>
                  <a:pt x="46260" y="226056"/>
                </a:cubicBezTo>
                <a:cubicBezTo>
                  <a:pt x="45728" y="226816"/>
                  <a:pt x="44681" y="227001"/>
                  <a:pt x="43920" y="226469"/>
                </a:cubicBezTo>
                <a:cubicBezTo>
                  <a:pt x="43160" y="225936"/>
                  <a:pt x="42975" y="224888"/>
                  <a:pt x="43507" y="224128"/>
                </a:cubicBezTo>
                <a:cubicBezTo>
                  <a:pt x="69113" y="187232"/>
                  <a:pt x="117298" y="184754"/>
                  <a:pt x="149513" y="155293"/>
                </a:cubicBezTo>
                <a:cubicBezTo>
                  <a:pt x="180926" y="129168"/>
                  <a:pt x="203125" y="93651"/>
                  <a:pt x="212842" y="53967"/>
                </a:cubicBezTo>
                <a:cubicBezTo>
                  <a:pt x="214769" y="44880"/>
                  <a:pt x="216972" y="35794"/>
                  <a:pt x="219450" y="26433"/>
                </a:cubicBezTo>
                <a:cubicBezTo>
                  <a:pt x="210251" y="37663"/>
                  <a:pt x="202138" y="49740"/>
                  <a:pt x="195219" y="62502"/>
                </a:cubicBezTo>
                <a:cubicBezTo>
                  <a:pt x="186602" y="81232"/>
                  <a:pt x="174013" y="97862"/>
                  <a:pt x="158324" y="111238"/>
                </a:cubicBezTo>
                <a:cubicBezTo>
                  <a:pt x="113444" y="146757"/>
                  <a:pt x="61128" y="160524"/>
                  <a:pt x="22306" y="205129"/>
                </a:cubicBezTo>
                <a:cubicBezTo>
                  <a:pt x="22306" y="205129"/>
                  <a:pt x="18726" y="205129"/>
                  <a:pt x="19827" y="203477"/>
                </a:cubicBezTo>
                <a:cubicBezTo>
                  <a:pt x="47361" y="163553"/>
                  <a:pt x="84532" y="150061"/>
                  <a:pt x="124457" y="126382"/>
                </a:cubicBezTo>
                <a:cubicBezTo>
                  <a:pt x="156494" y="106066"/>
                  <a:pt x="181715" y="76626"/>
                  <a:pt x="196872" y="41852"/>
                </a:cubicBezTo>
                <a:cubicBezTo>
                  <a:pt x="197965" y="39864"/>
                  <a:pt x="199159" y="37934"/>
                  <a:pt x="200452" y="36069"/>
                </a:cubicBezTo>
                <a:cubicBezTo>
                  <a:pt x="137673" y="89210"/>
                  <a:pt x="47086" y="106557"/>
                  <a:pt x="12943" y="195217"/>
                </a:cubicBezTo>
                <a:cubicBezTo>
                  <a:pt x="12943" y="195217"/>
                  <a:pt x="11291" y="195217"/>
                  <a:pt x="11567" y="195217"/>
                </a:cubicBezTo>
                <a:cubicBezTo>
                  <a:pt x="39101" y="87558"/>
                  <a:pt x="167410" y="79849"/>
                  <a:pt x="225232" y="0"/>
                </a:cubicBezTo>
                <a:lnTo>
                  <a:pt x="225232" y="0"/>
                </a:lnTo>
                <a:cubicBezTo>
                  <a:pt x="163555" y="77095"/>
                  <a:pt x="3582" y="34693"/>
                  <a:pt x="2481" y="170436"/>
                </a:cubicBezTo>
                <a:cubicBezTo>
                  <a:pt x="2481" y="170436"/>
                  <a:pt x="829" y="172088"/>
                  <a:pt x="2" y="170436"/>
                </a:cubicBezTo>
                <a:cubicBezTo>
                  <a:pt x="8230" y="197020"/>
                  <a:pt x="27057" y="219034"/>
                  <a:pt x="52042" y="231287"/>
                </a:cubicBezTo>
                <a:cubicBezTo>
                  <a:pt x="52527" y="230408"/>
                  <a:pt x="53605" y="230049"/>
                  <a:pt x="54520" y="230461"/>
                </a:cubicBezTo>
                <a:close/>
              </a:path>
            </a:pathLst>
          </a:custGeom>
          <a:solidFill>
            <a:srgbClr val="8C4B5D"/>
          </a:solidFill>
          <a:ln w="27533"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6501438-28E0-40AF-8CF3-54BA60328588}"/>
              </a:ext>
            </a:extLst>
          </p:cNvPr>
          <p:cNvSpPr/>
          <p:nvPr/>
        </p:nvSpPr>
        <p:spPr>
          <a:xfrm>
            <a:off x="15101815" y="6545650"/>
            <a:ext cx="367687" cy="233768"/>
          </a:xfrm>
          <a:custGeom>
            <a:avLst/>
            <a:gdLst>
              <a:gd name="connsiteX0" fmla="*/ 214768 w 214766"/>
              <a:gd name="connsiteY0" fmla="*/ 0 h 132164"/>
              <a:gd name="connsiteX1" fmla="*/ 213392 w 214766"/>
              <a:gd name="connsiteY1" fmla="*/ 0 h 132164"/>
              <a:gd name="connsiteX2" fmla="*/ 69939 w 214766"/>
              <a:gd name="connsiteY2" fmla="*/ 40475 h 132164"/>
              <a:gd name="connsiteX3" fmla="*/ 2 w 214766"/>
              <a:gd name="connsiteY3" fmla="*/ 132164 h 132164"/>
              <a:gd name="connsiteX4" fmla="*/ 214768 w 214766"/>
              <a:gd name="connsiteY4" fmla="*/ 0 h 132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766" h="132164">
                <a:moveTo>
                  <a:pt x="214768" y="0"/>
                </a:moveTo>
                <a:lnTo>
                  <a:pt x="213392" y="0"/>
                </a:lnTo>
                <a:cubicBezTo>
                  <a:pt x="166033" y="34968"/>
                  <a:pt x="152266" y="-3579"/>
                  <a:pt x="69939" y="40475"/>
                </a:cubicBezTo>
                <a:cubicBezTo>
                  <a:pt x="34107" y="59064"/>
                  <a:pt x="8457" y="92693"/>
                  <a:pt x="2" y="132164"/>
                </a:cubicBezTo>
                <a:cubicBezTo>
                  <a:pt x="23131" y="46258"/>
                  <a:pt x="158599" y="55894"/>
                  <a:pt x="214768" y="0"/>
                </a:cubicBezTo>
                <a:close/>
              </a:path>
            </a:pathLst>
          </a:custGeom>
          <a:solidFill>
            <a:srgbClr val="8C4B5D"/>
          </a:solidFill>
          <a:ln w="27533"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04C41CC1-A63E-4171-8562-26094FF7AD85}"/>
              </a:ext>
            </a:extLst>
          </p:cNvPr>
          <p:cNvSpPr/>
          <p:nvPr/>
        </p:nvSpPr>
        <p:spPr>
          <a:xfrm>
            <a:off x="15209767" y="6560260"/>
            <a:ext cx="291534" cy="399351"/>
          </a:xfrm>
          <a:custGeom>
            <a:avLst/>
            <a:gdLst>
              <a:gd name="connsiteX0" fmla="*/ 2 w 170285"/>
              <a:gd name="connsiteY0" fmla="*/ 225780 h 225779"/>
              <a:gd name="connsiteX1" fmla="*/ 167961 w 170285"/>
              <a:gd name="connsiteY1" fmla="*/ 0 h 225779"/>
              <a:gd name="connsiteX2" fmla="*/ 163830 w 170285"/>
              <a:gd name="connsiteY2" fmla="*/ 11839 h 225779"/>
              <a:gd name="connsiteX3" fmla="*/ 2 w 170285"/>
              <a:gd name="connsiteY3" fmla="*/ 225780 h 225779"/>
            </a:gdLst>
            <a:ahLst/>
            <a:cxnLst>
              <a:cxn ang="0">
                <a:pos x="connsiteX0" y="connsiteY0"/>
              </a:cxn>
              <a:cxn ang="0">
                <a:pos x="connsiteX1" y="connsiteY1"/>
              </a:cxn>
              <a:cxn ang="0">
                <a:pos x="connsiteX2" y="connsiteY2"/>
              </a:cxn>
              <a:cxn ang="0">
                <a:pos x="connsiteX3" y="connsiteY3"/>
              </a:cxn>
            </a:cxnLst>
            <a:rect l="l" t="t" r="r" b="b"/>
            <a:pathLst>
              <a:path w="170285" h="225779">
                <a:moveTo>
                  <a:pt x="2" y="225780"/>
                </a:moveTo>
                <a:cubicBezTo>
                  <a:pt x="137673" y="219722"/>
                  <a:pt x="181452" y="45431"/>
                  <a:pt x="167961" y="0"/>
                </a:cubicBezTo>
                <a:lnTo>
                  <a:pt x="163830" y="11839"/>
                </a:lnTo>
                <a:cubicBezTo>
                  <a:pt x="169062" y="117020"/>
                  <a:pt x="99676" y="195493"/>
                  <a:pt x="2" y="225780"/>
                </a:cubicBezTo>
                <a:close/>
              </a:path>
            </a:pathLst>
          </a:custGeom>
          <a:solidFill>
            <a:srgbClr val="8C4B5D"/>
          </a:solidFill>
          <a:ln w="27533"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AC2790B3-90DD-478A-A977-8BD19C2D2970}"/>
              </a:ext>
            </a:extLst>
          </p:cNvPr>
          <p:cNvSpPr/>
          <p:nvPr/>
        </p:nvSpPr>
        <p:spPr>
          <a:xfrm>
            <a:off x="15115015" y="6551495"/>
            <a:ext cx="370517" cy="342210"/>
          </a:xfrm>
          <a:custGeom>
            <a:avLst/>
            <a:gdLst>
              <a:gd name="connsiteX0" fmla="*/ 216421 w 216418"/>
              <a:gd name="connsiteY0" fmla="*/ 0 h 193473"/>
              <a:gd name="connsiteX1" fmla="*/ 216421 w 216418"/>
              <a:gd name="connsiteY1" fmla="*/ 0 h 193473"/>
              <a:gd name="connsiteX2" fmla="*/ 2 w 216418"/>
              <a:gd name="connsiteY2" fmla="*/ 192740 h 193473"/>
              <a:gd name="connsiteX3" fmla="*/ 1379 w 216418"/>
              <a:gd name="connsiteY3" fmla="*/ 192740 h 193473"/>
              <a:gd name="connsiteX4" fmla="*/ 191089 w 216418"/>
              <a:gd name="connsiteY4" fmla="*/ 35794 h 193473"/>
              <a:gd name="connsiteX5" fmla="*/ 216421 w 216418"/>
              <a:gd name="connsiteY5" fmla="*/ 0 h 1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18" h="193473">
                <a:moveTo>
                  <a:pt x="216421" y="0"/>
                </a:moveTo>
                <a:lnTo>
                  <a:pt x="216421" y="0"/>
                </a:lnTo>
                <a:cubicBezTo>
                  <a:pt x="157498" y="79299"/>
                  <a:pt x="28638" y="85081"/>
                  <a:pt x="2" y="192740"/>
                </a:cubicBezTo>
                <a:cubicBezTo>
                  <a:pt x="2" y="192740"/>
                  <a:pt x="2" y="194392"/>
                  <a:pt x="1379" y="192740"/>
                </a:cubicBezTo>
                <a:cubicBezTo>
                  <a:pt x="36622" y="104355"/>
                  <a:pt x="127486" y="88385"/>
                  <a:pt x="191089" y="35794"/>
                </a:cubicBezTo>
                <a:cubicBezTo>
                  <a:pt x="200956" y="24936"/>
                  <a:pt x="209462" y="12916"/>
                  <a:pt x="216421" y="0"/>
                </a:cubicBezTo>
                <a:close/>
              </a:path>
            </a:pathLst>
          </a:custGeom>
          <a:solidFill>
            <a:srgbClr val="673542"/>
          </a:solidFill>
          <a:ln w="27533"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A092290D-AF1B-469A-AB0A-4FCF6BF113AC}"/>
              </a:ext>
            </a:extLst>
          </p:cNvPr>
          <p:cNvSpPr/>
          <p:nvPr/>
        </p:nvSpPr>
        <p:spPr>
          <a:xfrm>
            <a:off x="15128520" y="6572924"/>
            <a:ext cx="353713" cy="335566"/>
          </a:xfrm>
          <a:custGeom>
            <a:avLst/>
            <a:gdLst>
              <a:gd name="connsiteX0" fmla="*/ 183201 w 206603"/>
              <a:gd name="connsiteY0" fmla="*/ 23129 h 189717"/>
              <a:gd name="connsiteX1" fmla="*/ 179346 w 206603"/>
              <a:gd name="connsiteY1" fmla="*/ 29187 h 189717"/>
              <a:gd name="connsiteX2" fmla="*/ 106105 w 206603"/>
              <a:gd name="connsiteY2" fmla="*/ 111789 h 189717"/>
              <a:gd name="connsiteX3" fmla="*/ 99 w 206603"/>
              <a:gd name="connsiteY3" fmla="*/ 187508 h 189717"/>
              <a:gd name="connsiteX4" fmla="*/ 1098 w 206603"/>
              <a:gd name="connsiteY4" fmla="*/ 189620 h 189717"/>
              <a:gd name="connsiteX5" fmla="*/ 2577 w 206603"/>
              <a:gd name="connsiteY5" fmla="*/ 189436 h 189717"/>
              <a:gd name="connsiteX6" fmla="*/ 140248 w 206603"/>
              <a:gd name="connsiteY6" fmla="*/ 97471 h 189717"/>
              <a:gd name="connsiteX7" fmla="*/ 177694 w 206603"/>
              <a:gd name="connsiteY7" fmla="*/ 49011 h 189717"/>
              <a:gd name="connsiteX8" fmla="*/ 202475 w 206603"/>
              <a:gd name="connsiteY8" fmla="*/ 13492 h 189717"/>
              <a:gd name="connsiteX9" fmla="*/ 206606 w 206603"/>
              <a:gd name="connsiteY9" fmla="*/ 0 h 189717"/>
              <a:gd name="connsiteX10" fmla="*/ 183201 w 206603"/>
              <a:gd name="connsiteY10" fmla="*/ 23129 h 189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603" h="189717">
                <a:moveTo>
                  <a:pt x="183201" y="23129"/>
                </a:moveTo>
                <a:lnTo>
                  <a:pt x="179346" y="29187"/>
                </a:lnTo>
                <a:cubicBezTo>
                  <a:pt x="163804" y="63465"/>
                  <a:pt x="138277" y="92255"/>
                  <a:pt x="106105" y="111789"/>
                </a:cubicBezTo>
                <a:cubicBezTo>
                  <a:pt x="65631" y="134918"/>
                  <a:pt x="28460" y="148134"/>
                  <a:pt x="99" y="187508"/>
                </a:cubicBezTo>
                <a:cubicBezTo>
                  <a:pt x="-208" y="188367"/>
                  <a:pt x="239" y="189313"/>
                  <a:pt x="1098" y="189620"/>
                </a:cubicBezTo>
                <a:cubicBezTo>
                  <a:pt x="1593" y="189798"/>
                  <a:pt x="2142" y="189729"/>
                  <a:pt x="2577" y="189436"/>
                </a:cubicBezTo>
                <a:cubicBezTo>
                  <a:pt x="42227" y="145105"/>
                  <a:pt x="94817" y="132440"/>
                  <a:pt x="140248" y="97471"/>
                </a:cubicBezTo>
                <a:cubicBezTo>
                  <a:pt x="156170" y="84295"/>
                  <a:pt x="168961" y="67742"/>
                  <a:pt x="177694" y="49011"/>
                </a:cubicBezTo>
                <a:cubicBezTo>
                  <a:pt x="184920" y="36482"/>
                  <a:pt x="193211" y="24599"/>
                  <a:pt x="202475" y="13492"/>
                </a:cubicBezTo>
                <a:lnTo>
                  <a:pt x="206606" y="0"/>
                </a:lnTo>
                <a:cubicBezTo>
                  <a:pt x="199681" y="8549"/>
                  <a:pt x="191832" y="16306"/>
                  <a:pt x="183201" y="23129"/>
                </a:cubicBezTo>
                <a:close/>
              </a:path>
            </a:pathLst>
          </a:custGeom>
          <a:solidFill>
            <a:srgbClr val="673542"/>
          </a:solidFill>
          <a:ln w="27533"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64F9386A-C563-4809-8123-72EAAB0E5ECA}"/>
              </a:ext>
            </a:extLst>
          </p:cNvPr>
          <p:cNvSpPr/>
          <p:nvPr/>
        </p:nvSpPr>
        <p:spPr>
          <a:xfrm>
            <a:off x="15441692" y="6551495"/>
            <a:ext cx="43368" cy="62337"/>
          </a:xfrm>
          <a:custGeom>
            <a:avLst/>
            <a:gdLst>
              <a:gd name="connsiteX0" fmla="*/ 25334 w 25331"/>
              <a:gd name="connsiteY0" fmla="*/ 8260 h 35243"/>
              <a:gd name="connsiteX1" fmla="*/ 25334 w 25331"/>
              <a:gd name="connsiteY1" fmla="*/ 0 h 35243"/>
              <a:gd name="connsiteX2" fmla="*/ 2 w 25331"/>
              <a:gd name="connsiteY2" fmla="*/ 35244 h 35243"/>
              <a:gd name="connsiteX3" fmla="*/ 23131 w 25331"/>
              <a:gd name="connsiteY3" fmla="*/ 12665 h 35243"/>
              <a:gd name="connsiteX4" fmla="*/ 25333 w 25331"/>
              <a:gd name="connsiteY4" fmla="*/ 8260 h 35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1" h="35243">
                <a:moveTo>
                  <a:pt x="25334" y="8260"/>
                </a:moveTo>
                <a:cubicBezTo>
                  <a:pt x="25334" y="5507"/>
                  <a:pt x="25334" y="2753"/>
                  <a:pt x="25334" y="0"/>
                </a:cubicBezTo>
                <a:cubicBezTo>
                  <a:pt x="18338" y="12723"/>
                  <a:pt x="9833" y="24557"/>
                  <a:pt x="2" y="35244"/>
                </a:cubicBezTo>
                <a:cubicBezTo>
                  <a:pt x="8507" y="28577"/>
                  <a:pt x="16262" y="21007"/>
                  <a:pt x="23131" y="12665"/>
                </a:cubicBezTo>
                <a:cubicBezTo>
                  <a:pt x="23982" y="11258"/>
                  <a:pt x="24719" y="9785"/>
                  <a:pt x="25333" y="8260"/>
                </a:cubicBezTo>
                <a:close/>
              </a:path>
            </a:pathLst>
          </a:custGeom>
          <a:solidFill>
            <a:srgbClr val="673542"/>
          </a:solidFill>
          <a:ln w="27533"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9C28BD3A-7F2D-4140-943C-60087D85F3A8}"/>
              </a:ext>
            </a:extLst>
          </p:cNvPr>
          <p:cNvSpPr/>
          <p:nvPr/>
        </p:nvSpPr>
        <p:spPr>
          <a:xfrm>
            <a:off x="15487418" y="6546623"/>
            <a:ext cx="2827" cy="2921"/>
          </a:xfrm>
          <a:custGeom>
            <a:avLst/>
            <a:gdLst>
              <a:gd name="connsiteX0" fmla="*/ 1654 w 1651"/>
              <a:gd name="connsiteY0" fmla="*/ 1652 h 1651"/>
              <a:gd name="connsiteX1" fmla="*/ 1654 w 1651"/>
              <a:gd name="connsiteY1" fmla="*/ 1652 h 1651"/>
              <a:gd name="connsiteX2" fmla="*/ 1654 w 1651"/>
              <a:gd name="connsiteY2" fmla="*/ 1652 h 1651"/>
              <a:gd name="connsiteX3" fmla="*/ 1654 w 1651"/>
              <a:gd name="connsiteY3" fmla="*/ 1652 h 1651"/>
              <a:gd name="connsiteX4" fmla="*/ 2 w 1651"/>
              <a:gd name="connsiteY4" fmla="*/ 0 h 1651"/>
              <a:gd name="connsiteX5" fmla="*/ 2 w 1651"/>
              <a:gd name="connsiteY5" fmla="*/ 1377 h 1651"/>
              <a:gd name="connsiteX6" fmla="*/ 1654 w 1651"/>
              <a:gd name="connsiteY6" fmla="*/ 1652 h 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1" h="1651">
                <a:moveTo>
                  <a:pt x="1654" y="1652"/>
                </a:moveTo>
                <a:lnTo>
                  <a:pt x="1654" y="1652"/>
                </a:lnTo>
                <a:lnTo>
                  <a:pt x="1654" y="1652"/>
                </a:lnTo>
                <a:lnTo>
                  <a:pt x="1654" y="1652"/>
                </a:lnTo>
                <a:cubicBezTo>
                  <a:pt x="1654" y="1652"/>
                  <a:pt x="1654" y="275"/>
                  <a:pt x="2" y="0"/>
                </a:cubicBezTo>
                <a:lnTo>
                  <a:pt x="2" y="1377"/>
                </a:lnTo>
                <a:cubicBezTo>
                  <a:pt x="2" y="1377"/>
                  <a:pt x="1654" y="826"/>
                  <a:pt x="1654" y="1652"/>
                </a:cubicBezTo>
                <a:close/>
              </a:path>
            </a:pathLst>
          </a:custGeom>
          <a:solidFill>
            <a:srgbClr val="673542"/>
          </a:solidFill>
          <a:ln w="27533"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DF1F7B3A-E0F3-4A2F-9C38-3CB663A0FD5E}"/>
              </a:ext>
            </a:extLst>
          </p:cNvPr>
          <p:cNvSpPr/>
          <p:nvPr/>
        </p:nvSpPr>
        <p:spPr>
          <a:xfrm>
            <a:off x="15168116" y="6584611"/>
            <a:ext cx="315531" cy="363181"/>
          </a:xfrm>
          <a:custGeom>
            <a:avLst/>
            <a:gdLst>
              <a:gd name="connsiteX0" fmla="*/ 179072 w 184301"/>
              <a:gd name="connsiteY0" fmla="*/ 7434 h 205329"/>
              <a:gd name="connsiteX1" fmla="*/ 172189 w 184301"/>
              <a:gd name="connsiteY1" fmla="*/ 34968 h 205329"/>
              <a:gd name="connsiteX2" fmla="*/ 107209 w 184301"/>
              <a:gd name="connsiteY2" fmla="*/ 135193 h 205329"/>
              <a:gd name="connsiteX3" fmla="*/ 376 w 184301"/>
              <a:gd name="connsiteY3" fmla="*/ 202651 h 205329"/>
              <a:gd name="connsiteX4" fmla="*/ 3404 w 184301"/>
              <a:gd name="connsiteY4" fmla="*/ 204579 h 205329"/>
              <a:gd name="connsiteX5" fmla="*/ 81326 w 184301"/>
              <a:gd name="connsiteY5" fmla="*/ 159147 h 205329"/>
              <a:gd name="connsiteX6" fmla="*/ 136394 w 184301"/>
              <a:gd name="connsiteY6" fmla="*/ 115919 h 205329"/>
              <a:gd name="connsiteX7" fmla="*/ 182927 w 184301"/>
              <a:gd name="connsiteY7" fmla="*/ 18998 h 205329"/>
              <a:gd name="connsiteX8" fmla="*/ 184304 w 184301"/>
              <a:gd name="connsiteY8" fmla="*/ 0 h 205329"/>
              <a:gd name="connsiteX9" fmla="*/ 179072 w 184301"/>
              <a:gd name="connsiteY9" fmla="*/ 7434 h 20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301" h="205329">
                <a:moveTo>
                  <a:pt x="179072" y="7434"/>
                </a:moveTo>
                <a:cubicBezTo>
                  <a:pt x="176594" y="16245"/>
                  <a:pt x="174391" y="25056"/>
                  <a:pt x="172189" y="34968"/>
                </a:cubicBezTo>
                <a:cubicBezTo>
                  <a:pt x="161885" y="74502"/>
                  <a:pt x="139095" y="109653"/>
                  <a:pt x="107209" y="135193"/>
                </a:cubicBezTo>
                <a:cubicBezTo>
                  <a:pt x="74993" y="164379"/>
                  <a:pt x="26533" y="166031"/>
                  <a:pt x="376" y="202651"/>
                </a:cubicBezTo>
                <a:cubicBezTo>
                  <a:pt x="-1001" y="204303"/>
                  <a:pt x="1752" y="206506"/>
                  <a:pt x="3404" y="204579"/>
                </a:cubicBezTo>
                <a:cubicBezTo>
                  <a:pt x="25419" y="183485"/>
                  <a:pt x="52124" y="167915"/>
                  <a:pt x="81326" y="159147"/>
                </a:cubicBezTo>
                <a:cubicBezTo>
                  <a:pt x="102226" y="148312"/>
                  <a:pt x="120905" y="133648"/>
                  <a:pt x="136394" y="115919"/>
                </a:cubicBezTo>
                <a:cubicBezTo>
                  <a:pt x="159841" y="88060"/>
                  <a:pt x="175849" y="54716"/>
                  <a:pt x="182927" y="18998"/>
                </a:cubicBezTo>
                <a:cubicBezTo>
                  <a:pt x="182927" y="12941"/>
                  <a:pt x="182927" y="6608"/>
                  <a:pt x="184304" y="0"/>
                </a:cubicBezTo>
                <a:cubicBezTo>
                  <a:pt x="182698" y="2572"/>
                  <a:pt x="180951" y="5054"/>
                  <a:pt x="179072" y="7434"/>
                </a:cubicBezTo>
                <a:close/>
              </a:path>
            </a:pathLst>
          </a:custGeom>
          <a:solidFill>
            <a:srgbClr val="673542"/>
          </a:solidFill>
          <a:ln w="27533"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8404DBC8-57FF-43B4-A8A4-758CEF9D287C}"/>
              </a:ext>
            </a:extLst>
          </p:cNvPr>
          <p:cNvSpPr/>
          <p:nvPr/>
        </p:nvSpPr>
        <p:spPr>
          <a:xfrm>
            <a:off x="15491661" y="6557338"/>
            <a:ext cx="7542" cy="26298"/>
          </a:xfrm>
          <a:custGeom>
            <a:avLst/>
            <a:gdLst>
              <a:gd name="connsiteX0" fmla="*/ 2 w 4405"/>
              <a:gd name="connsiteY0" fmla="*/ 7710 h 14868"/>
              <a:gd name="connsiteX1" fmla="*/ 2 w 4405"/>
              <a:gd name="connsiteY1" fmla="*/ 14868 h 14868"/>
              <a:gd name="connsiteX2" fmla="*/ 4408 w 4405"/>
              <a:gd name="connsiteY2" fmla="*/ 3304 h 14868"/>
              <a:gd name="connsiteX3" fmla="*/ 4408 w 4405"/>
              <a:gd name="connsiteY3" fmla="*/ 0 h 14868"/>
            </a:gdLst>
            <a:ahLst/>
            <a:cxnLst>
              <a:cxn ang="0">
                <a:pos x="connsiteX0" y="connsiteY0"/>
              </a:cxn>
              <a:cxn ang="0">
                <a:pos x="connsiteX1" y="connsiteY1"/>
              </a:cxn>
              <a:cxn ang="0">
                <a:pos x="connsiteX2" y="connsiteY2"/>
              </a:cxn>
              <a:cxn ang="0">
                <a:pos x="connsiteX3" y="connsiteY3"/>
              </a:cxn>
            </a:cxnLst>
            <a:rect l="l" t="t" r="r" b="b"/>
            <a:pathLst>
              <a:path w="4405" h="14868">
                <a:moveTo>
                  <a:pt x="2" y="7710"/>
                </a:moveTo>
                <a:cubicBezTo>
                  <a:pt x="128" y="10094"/>
                  <a:pt x="128" y="12484"/>
                  <a:pt x="2" y="14868"/>
                </a:cubicBezTo>
                <a:cubicBezTo>
                  <a:pt x="2" y="11013"/>
                  <a:pt x="2756" y="7159"/>
                  <a:pt x="4408" y="3304"/>
                </a:cubicBezTo>
                <a:lnTo>
                  <a:pt x="4408" y="0"/>
                </a:lnTo>
                <a:close/>
              </a:path>
            </a:pathLst>
          </a:custGeom>
          <a:solidFill>
            <a:srgbClr val="673542"/>
          </a:solidFill>
          <a:ln w="27533"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869D8ED0-9E74-4C6C-A81B-B7D4954A7E6F}"/>
              </a:ext>
            </a:extLst>
          </p:cNvPr>
          <p:cNvSpPr/>
          <p:nvPr/>
        </p:nvSpPr>
        <p:spPr>
          <a:xfrm>
            <a:off x="15474691" y="6570975"/>
            <a:ext cx="10370" cy="26784"/>
          </a:xfrm>
          <a:custGeom>
            <a:avLst/>
            <a:gdLst>
              <a:gd name="connsiteX0" fmla="*/ 6060 w 6057"/>
              <a:gd name="connsiteY0" fmla="*/ 0 h 15143"/>
              <a:gd name="connsiteX1" fmla="*/ 4132 w 6057"/>
              <a:gd name="connsiteY1" fmla="*/ 1652 h 15143"/>
              <a:gd name="connsiteX2" fmla="*/ 2 w 6057"/>
              <a:gd name="connsiteY2" fmla="*/ 15144 h 15143"/>
              <a:gd name="connsiteX3" fmla="*/ 5510 w 6057"/>
              <a:gd name="connsiteY3" fmla="*/ 7159 h 15143"/>
              <a:gd name="connsiteX4" fmla="*/ 6060 w 6057"/>
              <a:gd name="connsiteY4" fmla="*/ 0 h 1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7" h="15143">
                <a:moveTo>
                  <a:pt x="6060" y="0"/>
                </a:moveTo>
                <a:lnTo>
                  <a:pt x="4132" y="1652"/>
                </a:lnTo>
                <a:lnTo>
                  <a:pt x="2" y="15144"/>
                </a:lnTo>
                <a:cubicBezTo>
                  <a:pt x="1993" y="12592"/>
                  <a:pt x="3831" y="9926"/>
                  <a:pt x="5510" y="7159"/>
                </a:cubicBezTo>
                <a:cubicBezTo>
                  <a:pt x="5784" y="4956"/>
                  <a:pt x="5784" y="2478"/>
                  <a:pt x="6060" y="0"/>
                </a:cubicBezTo>
                <a:close/>
              </a:path>
            </a:pathLst>
          </a:custGeom>
          <a:solidFill>
            <a:srgbClr val="673542"/>
          </a:solidFill>
          <a:ln w="27533"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14FB5CFB-6C22-41FF-B3F9-50B81E9E443C}"/>
              </a:ext>
            </a:extLst>
          </p:cNvPr>
          <p:cNvSpPr/>
          <p:nvPr/>
        </p:nvSpPr>
        <p:spPr>
          <a:xfrm>
            <a:off x="15491661" y="6554903"/>
            <a:ext cx="6600" cy="16071"/>
          </a:xfrm>
          <a:custGeom>
            <a:avLst/>
            <a:gdLst>
              <a:gd name="connsiteX0" fmla="*/ 2 w 3855"/>
              <a:gd name="connsiteY0" fmla="*/ 9086 h 9086"/>
              <a:gd name="connsiteX1" fmla="*/ 3858 w 3855"/>
              <a:gd name="connsiteY1" fmla="*/ 1377 h 9086"/>
              <a:gd name="connsiteX2" fmla="*/ 3858 w 3855"/>
              <a:gd name="connsiteY2" fmla="*/ 0 h 9086"/>
              <a:gd name="connsiteX3" fmla="*/ 554 w 3855"/>
              <a:gd name="connsiteY3" fmla="*/ 4406 h 9086"/>
              <a:gd name="connsiteX4" fmla="*/ 3 w 3855"/>
              <a:gd name="connsiteY4" fmla="*/ 9086 h 9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5" h="9086">
                <a:moveTo>
                  <a:pt x="2" y="9086"/>
                </a:moveTo>
                <a:lnTo>
                  <a:pt x="3858" y="1377"/>
                </a:lnTo>
                <a:lnTo>
                  <a:pt x="3858" y="0"/>
                </a:lnTo>
                <a:lnTo>
                  <a:pt x="554" y="4406"/>
                </a:lnTo>
                <a:cubicBezTo>
                  <a:pt x="504" y="5979"/>
                  <a:pt x="320" y="7545"/>
                  <a:pt x="3" y="9086"/>
                </a:cubicBezTo>
                <a:close/>
              </a:path>
            </a:pathLst>
          </a:custGeom>
          <a:solidFill>
            <a:srgbClr val="673542"/>
          </a:solidFill>
          <a:ln w="27533"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062D775-A076-4D3C-8BFA-A1D2EE406D80}"/>
              </a:ext>
            </a:extLst>
          </p:cNvPr>
          <p:cNvSpPr/>
          <p:nvPr/>
        </p:nvSpPr>
        <p:spPr>
          <a:xfrm>
            <a:off x="15481762" y="6566104"/>
            <a:ext cx="3299" cy="7792"/>
          </a:xfrm>
          <a:custGeom>
            <a:avLst/>
            <a:gdLst>
              <a:gd name="connsiteX0" fmla="*/ 2 w 1927"/>
              <a:gd name="connsiteY0" fmla="*/ 4406 h 4405"/>
              <a:gd name="connsiteX1" fmla="*/ 1930 w 1927"/>
              <a:gd name="connsiteY1" fmla="*/ 2754 h 4405"/>
              <a:gd name="connsiteX2" fmla="*/ 1930 w 1927"/>
              <a:gd name="connsiteY2" fmla="*/ 0 h 4405"/>
              <a:gd name="connsiteX3" fmla="*/ 2 w 1927"/>
              <a:gd name="connsiteY3" fmla="*/ 4406 h 4405"/>
            </a:gdLst>
            <a:ahLst/>
            <a:cxnLst>
              <a:cxn ang="0">
                <a:pos x="connsiteX0" y="connsiteY0"/>
              </a:cxn>
              <a:cxn ang="0">
                <a:pos x="connsiteX1" y="connsiteY1"/>
              </a:cxn>
              <a:cxn ang="0">
                <a:pos x="connsiteX2" y="connsiteY2"/>
              </a:cxn>
              <a:cxn ang="0">
                <a:pos x="connsiteX3" y="connsiteY3"/>
              </a:cxn>
            </a:cxnLst>
            <a:rect l="l" t="t" r="r" b="b"/>
            <a:pathLst>
              <a:path w="1927" h="4405">
                <a:moveTo>
                  <a:pt x="2" y="4406"/>
                </a:moveTo>
                <a:lnTo>
                  <a:pt x="1930" y="2754"/>
                </a:lnTo>
                <a:lnTo>
                  <a:pt x="1930" y="0"/>
                </a:lnTo>
                <a:cubicBezTo>
                  <a:pt x="1404" y="1517"/>
                  <a:pt x="759" y="2990"/>
                  <a:pt x="2" y="4406"/>
                </a:cubicBezTo>
                <a:close/>
              </a:path>
            </a:pathLst>
          </a:custGeom>
          <a:solidFill>
            <a:srgbClr val="673542"/>
          </a:solidFill>
          <a:ln w="27533"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18D97094-E513-40BA-A972-83EFFB130DB3}"/>
              </a:ext>
            </a:extLst>
          </p:cNvPr>
          <p:cNvSpPr/>
          <p:nvPr/>
        </p:nvSpPr>
        <p:spPr>
          <a:xfrm>
            <a:off x="15490717" y="6546623"/>
            <a:ext cx="5655" cy="14611"/>
          </a:xfrm>
          <a:custGeom>
            <a:avLst/>
            <a:gdLst>
              <a:gd name="connsiteX0" fmla="*/ 2 w 3303"/>
              <a:gd name="connsiteY0" fmla="*/ 1927 h 8260"/>
              <a:gd name="connsiteX1" fmla="*/ 2 w 3303"/>
              <a:gd name="connsiteY1" fmla="*/ 1927 h 8260"/>
              <a:gd name="connsiteX2" fmla="*/ 2 w 3303"/>
              <a:gd name="connsiteY2" fmla="*/ 8260 h 8260"/>
              <a:gd name="connsiteX3" fmla="*/ 3306 w 3303"/>
              <a:gd name="connsiteY3" fmla="*/ 3855 h 8260"/>
              <a:gd name="connsiteX4" fmla="*/ 553 w 3303"/>
              <a:gd name="connsiteY4" fmla="*/ 0 h 8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 h="8260">
                <a:moveTo>
                  <a:pt x="2" y="1927"/>
                </a:moveTo>
                <a:lnTo>
                  <a:pt x="2" y="1927"/>
                </a:lnTo>
                <a:cubicBezTo>
                  <a:pt x="2" y="4130"/>
                  <a:pt x="2" y="6058"/>
                  <a:pt x="2" y="8260"/>
                </a:cubicBezTo>
                <a:lnTo>
                  <a:pt x="3306" y="3855"/>
                </a:lnTo>
                <a:cubicBezTo>
                  <a:pt x="2687" y="2381"/>
                  <a:pt x="1746" y="1064"/>
                  <a:pt x="553" y="0"/>
                </a:cubicBezTo>
                <a:close/>
              </a:path>
            </a:pathLst>
          </a:custGeom>
          <a:solidFill>
            <a:srgbClr val="673542"/>
          </a:solidFill>
          <a:ln w="27533"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7D644D7D-690C-4779-8D09-F56F79FFB735}"/>
              </a:ext>
            </a:extLst>
          </p:cNvPr>
          <p:cNvSpPr/>
          <p:nvPr/>
        </p:nvSpPr>
        <p:spPr>
          <a:xfrm>
            <a:off x="15094712" y="6779419"/>
            <a:ext cx="7103" cy="67208"/>
          </a:xfrm>
          <a:custGeom>
            <a:avLst/>
            <a:gdLst>
              <a:gd name="connsiteX0" fmla="*/ 4152 w 4149"/>
              <a:gd name="connsiteY0" fmla="*/ 0 h 37997"/>
              <a:gd name="connsiteX1" fmla="*/ 297 w 4149"/>
              <a:gd name="connsiteY1" fmla="*/ 37997 h 37997"/>
              <a:gd name="connsiteX2" fmla="*/ 297 w 4149"/>
              <a:gd name="connsiteY2" fmla="*/ 37997 h 37997"/>
              <a:gd name="connsiteX3" fmla="*/ 297 w 4149"/>
              <a:gd name="connsiteY3" fmla="*/ 36070 h 37997"/>
              <a:gd name="connsiteX4" fmla="*/ 4152 w 4149"/>
              <a:gd name="connsiteY4" fmla="*/ 0 h 3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9" h="37997">
                <a:moveTo>
                  <a:pt x="4152" y="0"/>
                </a:moveTo>
                <a:cubicBezTo>
                  <a:pt x="664" y="12344"/>
                  <a:pt x="-640" y="25204"/>
                  <a:pt x="297" y="37997"/>
                </a:cubicBezTo>
                <a:cubicBezTo>
                  <a:pt x="297" y="37997"/>
                  <a:pt x="297" y="37997"/>
                  <a:pt x="297" y="37997"/>
                </a:cubicBezTo>
                <a:cubicBezTo>
                  <a:pt x="163" y="37362"/>
                  <a:pt x="163" y="36705"/>
                  <a:pt x="297" y="36070"/>
                </a:cubicBezTo>
                <a:cubicBezTo>
                  <a:pt x="-97" y="23926"/>
                  <a:pt x="1201" y="11787"/>
                  <a:pt x="4152" y="0"/>
                </a:cubicBezTo>
                <a:close/>
              </a:path>
            </a:pathLst>
          </a:custGeom>
          <a:solidFill>
            <a:srgbClr val="673542"/>
          </a:solidFill>
          <a:ln w="27533"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DA77E1DA-E368-48B7-9508-E2E75FC00497}"/>
              </a:ext>
            </a:extLst>
          </p:cNvPr>
          <p:cNvSpPr/>
          <p:nvPr/>
        </p:nvSpPr>
        <p:spPr>
          <a:xfrm>
            <a:off x="15093085" y="6548683"/>
            <a:ext cx="393861" cy="305444"/>
          </a:xfrm>
          <a:custGeom>
            <a:avLst/>
            <a:gdLst>
              <a:gd name="connsiteX0" fmla="*/ 5103 w 230054"/>
              <a:gd name="connsiteY0" fmla="*/ 167620 h 172687"/>
              <a:gd name="connsiteX1" fmla="*/ 230057 w 230054"/>
              <a:gd name="connsiteY1" fmla="*/ 488 h 172687"/>
              <a:gd name="connsiteX2" fmla="*/ 230057 w 230054"/>
              <a:gd name="connsiteY2" fmla="*/ 488 h 172687"/>
              <a:gd name="connsiteX3" fmla="*/ 230057 w 230054"/>
              <a:gd name="connsiteY3" fmla="*/ 488 h 172687"/>
              <a:gd name="connsiteX4" fmla="*/ 230057 w 230054"/>
              <a:gd name="connsiteY4" fmla="*/ 488 h 172687"/>
              <a:gd name="connsiteX5" fmla="*/ 230057 w 230054"/>
              <a:gd name="connsiteY5" fmla="*/ 488 h 172687"/>
              <a:gd name="connsiteX6" fmla="*/ 220696 w 230054"/>
              <a:gd name="connsiteY6" fmla="*/ 2140 h 172687"/>
              <a:gd name="connsiteX7" fmla="*/ 3726 w 230054"/>
              <a:gd name="connsiteY7" fmla="*/ 132377 h 172687"/>
              <a:gd name="connsiteX8" fmla="*/ 147 w 230054"/>
              <a:gd name="connsiteY8" fmla="*/ 169548 h 172687"/>
              <a:gd name="connsiteX9" fmla="*/ 147 w 230054"/>
              <a:gd name="connsiteY9" fmla="*/ 171476 h 172687"/>
              <a:gd name="connsiteX10" fmla="*/ 4552 w 230054"/>
              <a:gd name="connsiteY10" fmla="*/ 172026 h 172687"/>
              <a:gd name="connsiteX11" fmla="*/ 5103 w 230054"/>
              <a:gd name="connsiteY11" fmla="*/ 167621 h 17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054" h="172687">
                <a:moveTo>
                  <a:pt x="5103" y="167620"/>
                </a:moveTo>
                <a:cubicBezTo>
                  <a:pt x="7856" y="31877"/>
                  <a:pt x="167279" y="76758"/>
                  <a:pt x="230057" y="488"/>
                </a:cubicBezTo>
                <a:lnTo>
                  <a:pt x="230057" y="488"/>
                </a:lnTo>
                <a:cubicBezTo>
                  <a:pt x="230057" y="488"/>
                  <a:pt x="230057" y="488"/>
                  <a:pt x="230057" y="488"/>
                </a:cubicBezTo>
                <a:cubicBezTo>
                  <a:pt x="230057" y="488"/>
                  <a:pt x="230057" y="488"/>
                  <a:pt x="230057" y="488"/>
                </a:cubicBezTo>
                <a:lnTo>
                  <a:pt x="230057" y="488"/>
                </a:lnTo>
                <a:cubicBezTo>
                  <a:pt x="226855" y="-540"/>
                  <a:pt x="223352" y="78"/>
                  <a:pt x="220696" y="2140"/>
                </a:cubicBezTo>
                <a:cubicBezTo>
                  <a:pt x="163700" y="57208"/>
                  <a:pt x="27956" y="45644"/>
                  <a:pt x="3726" y="132377"/>
                </a:cubicBezTo>
                <a:cubicBezTo>
                  <a:pt x="765" y="144533"/>
                  <a:pt x="-441" y="157050"/>
                  <a:pt x="147" y="169548"/>
                </a:cubicBezTo>
                <a:cubicBezTo>
                  <a:pt x="13" y="170184"/>
                  <a:pt x="13" y="170840"/>
                  <a:pt x="147" y="171476"/>
                </a:cubicBezTo>
                <a:cubicBezTo>
                  <a:pt x="1211" y="172844"/>
                  <a:pt x="3184" y="173091"/>
                  <a:pt x="4552" y="172026"/>
                </a:cubicBezTo>
                <a:cubicBezTo>
                  <a:pt x="5921" y="170962"/>
                  <a:pt x="6167" y="168990"/>
                  <a:pt x="5103" y="167621"/>
                </a:cubicBezTo>
                <a:close/>
              </a:path>
            </a:pathLst>
          </a:custGeom>
          <a:solidFill>
            <a:srgbClr val="673542"/>
          </a:solidFill>
          <a:ln w="27533"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1E1C3614-3AEE-436B-9368-25A920633049}"/>
              </a:ext>
            </a:extLst>
          </p:cNvPr>
          <p:cNvSpPr/>
          <p:nvPr/>
        </p:nvSpPr>
        <p:spPr>
          <a:xfrm>
            <a:off x="15488362" y="6544243"/>
            <a:ext cx="209" cy="432"/>
          </a:xfrm>
          <a:custGeom>
            <a:avLst/>
            <a:gdLst>
              <a:gd name="connsiteX0" fmla="*/ 2 w 122"/>
              <a:gd name="connsiteY0" fmla="*/ 245 h 244"/>
              <a:gd name="connsiteX1" fmla="*/ 2 w 122"/>
              <a:gd name="connsiteY1" fmla="*/ 245 h 244"/>
              <a:gd name="connsiteX2" fmla="*/ 2 w 122"/>
              <a:gd name="connsiteY2" fmla="*/ 245 h 244"/>
              <a:gd name="connsiteX3" fmla="*/ 2 w 122"/>
              <a:gd name="connsiteY3" fmla="*/ 245 h 244"/>
            </a:gdLst>
            <a:ahLst/>
            <a:cxnLst>
              <a:cxn ang="0">
                <a:pos x="connsiteX0" y="connsiteY0"/>
              </a:cxn>
              <a:cxn ang="0">
                <a:pos x="connsiteX1" y="connsiteY1"/>
              </a:cxn>
              <a:cxn ang="0">
                <a:pos x="connsiteX2" y="connsiteY2"/>
              </a:cxn>
              <a:cxn ang="0">
                <a:pos x="connsiteX3" y="connsiteY3"/>
              </a:cxn>
            </a:cxnLst>
            <a:rect l="l" t="t" r="r" b="b"/>
            <a:pathLst>
              <a:path w="122" h="244">
                <a:moveTo>
                  <a:pt x="2" y="245"/>
                </a:moveTo>
                <a:lnTo>
                  <a:pt x="2" y="245"/>
                </a:lnTo>
                <a:lnTo>
                  <a:pt x="2" y="245"/>
                </a:lnTo>
                <a:cubicBezTo>
                  <a:pt x="2" y="245"/>
                  <a:pt x="277" y="-306"/>
                  <a:pt x="2" y="245"/>
                </a:cubicBezTo>
                <a:close/>
              </a:path>
            </a:pathLst>
          </a:custGeom>
          <a:solidFill>
            <a:srgbClr val="673542"/>
          </a:solidFill>
          <a:ln w="27533"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EA1F5812-3DCC-464B-81CF-6D28346322BE}"/>
              </a:ext>
            </a:extLst>
          </p:cNvPr>
          <p:cNvSpPr/>
          <p:nvPr/>
        </p:nvSpPr>
        <p:spPr>
          <a:xfrm>
            <a:off x="15489303" y="6545162"/>
            <a:ext cx="47140" cy="48702"/>
          </a:xfrm>
          <a:custGeom>
            <a:avLst/>
            <a:gdLst>
              <a:gd name="connsiteX0" fmla="*/ 2 w 27534"/>
              <a:gd name="connsiteY0" fmla="*/ 0 h 27534"/>
              <a:gd name="connsiteX1" fmla="*/ 2 w 27534"/>
              <a:gd name="connsiteY1" fmla="*/ 0 h 27534"/>
              <a:gd name="connsiteX2" fmla="*/ 2 w 27534"/>
              <a:gd name="connsiteY2" fmla="*/ 0 h 27534"/>
              <a:gd name="connsiteX3" fmla="*/ 2 w 27534"/>
              <a:gd name="connsiteY3" fmla="*/ 0 h 27534"/>
              <a:gd name="connsiteX4" fmla="*/ 2 w 27534"/>
              <a:gd name="connsiteY4" fmla="*/ 0 h 27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34" h="27534">
                <a:moveTo>
                  <a:pt x="2" y="0"/>
                </a:moveTo>
                <a:lnTo>
                  <a:pt x="2" y="0"/>
                </a:lnTo>
                <a:lnTo>
                  <a:pt x="2" y="0"/>
                </a:lnTo>
                <a:cubicBezTo>
                  <a:pt x="2" y="0"/>
                  <a:pt x="2" y="0"/>
                  <a:pt x="2" y="0"/>
                </a:cubicBezTo>
                <a:lnTo>
                  <a:pt x="2" y="0"/>
                </a:lnTo>
                <a:close/>
              </a:path>
            </a:pathLst>
          </a:custGeom>
          <a:solidFill>
            <a:srgbClr val="673542"/>
          </a:solidFill>
          <a:ln w="27533"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277BEA0D-1DA0-4D2F-8844-C826CFBB9F12}"/>
              </a:ext>
            </a:extLst>
          </p:cNvPr>
          <p:cNvSpPr/>
          <p:nvPr/>
        </p:nvSpPr>
        <p:spPr>
          <a:xfrm>
            <a:off x="15185724" y="6583636"/>
            <a:ext cx="307134" cy="374529"/>
          </a:xfrm>
          <a:custGeom>
            <a:avLst/>
            <a:gdLst>
              <a:gd name="connsiteX0" fmla="*/ 12393 w 179397"/>
              <a:gd name="connsiteY0" fmla="*/ 211738 h 211745"/>
              <a:gd name="connsiteX1" fmla="*/ 179250 w 179397"/>
              <a:gd name="connsiteY1" fmla="*/ 0 h 211745"/>
              <a:gd name="connsiteX2" fmla="*/ 172917 w 179397"/>
              <a:gd name="connsiteY2" fmla="*/ 18999 h 211745"/>
              <a:gd name="connsiteX3" fmla="*/ 139601 w 179397"/>
              <a:gd name="connsiteY3" fmla="*/ 121977 h 211745"/>
              <a:gd name="connsiteX4" fmla="*/ 2 w 179397"/>
              <a:gd name="connsiteY4" fmla="*/ 209260 h 211745"/>
              <a:gd name="connsiteX5" fmla="*/ 2756 w 179397"/>
              <a:gd name="connsiteY5" fmla="*/ 209260 h 211745"/>
              <a:gd name="connsiteX6" fmla="*/ 12393 w 179397"/>
              <a:gd name="connsiteY6" fmla="*/ 211738 h 2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397" h="211745">
                <a:moveTo>
                  <a:pt x="12393" y="211738"/>
                </a:moveTo>
                <a:cubicBezTo>
                  <a:pt x="112341" y="184204"/>
                  <a:pt x="183104" y="105181"/>
                  <a:pt x="179250" y="0"/>
                </a:cubicBezTo>
                <a:cubicBezTo>
                  <a:pt x="177047" y="6333"/>
                  <a:pt x="175120" y="12941"/>
                  <a:pt x="172917" y="18999"/>
                </a:cubicBezTo>
                <a:cubicBezTo>
                  <a:pt x="171394" y="55718"/>
                  <a:pt x="159874" y="91324"/>
                  <a:pt x="139601" y="121977"/>
                </a:cubicBezTo>
                <a:cubicBezTo>
                  <a:pt x="104542" y="166317"/>
                  <a:pt x="55218" y="197156"/>
                  <a:pt x="2" y="209260"/>
                </a:cubicBezTo>
                <a:lnTo>
                  <a:pt x="2756" y="209260"/>
                </a:lnTo>
                <a:cubicBezTo>
                  <a:pt x="6060" y="212013"/>
                  <a:pt x="8813" y="211738"/>
                  <a:pt x="12393" y="211738"/>
                </a:cubicBezTo>
                <a:close/>
              </a:path>
            </a:pathLst>
          </a:custGeom>
          <a:solidFill>
            <a:srgbClr val="673542"/>
          </a:solidFill>
          <a:ln w="27533"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EDA9DA32-8F03-4B90-9F28-F2205B6ADD3E}"/>
              </a:ext>
            </a:extLst>
          </p:cNvPr>
          <p:cNvSpPr/>
          <p:nvPr/>
        </p:nvSpPr>
        <p:spPr>
          <a:xfrm>
            <a:off x="15486948" y="6548084"/>
            <a:ext cx="47140" cy="48702"/>
          </a:xfrm>
          <a:custGeom>
            <a:avLst/>
            <a:gdLst>
              <a:gd name="connsiteX0" fmla="*/ 2 w 27534"/>
              <a:gd name="connsiteY0" fmla="*/ 0 h 27534"/>
              <a:gd name="connsiteX1" fmla="*/ 2 w 27534"/>
              <a:gd name="connsiteY1" fmla="*/ 0 h 27534"/>
              <a:gd name="connsiteX2" fmla="*/ 2 w 27534"/>
              <a:gd name="connsiteY2" fmla="*/ 0 h 27534"/>
              <a:gd name="connsiteX3" fmla="*/ 2 w 27534"/>
              <a:gd name="connsiteY3" fmla="*/ 0 h 27534"/>
            </a:gdLst>
            <a:ahLst/>
            <a:cxnLst>
              <a:cxn ang="0">
                <a:pos x="connsiteX0" y="connsiteY0"/>
              </a:cxn>
              <a:cxn ang="0">
                <a:pos x="connsiteX1" y="connsiteY1"/>
              </a:cxn>
              <a:cxn ang="0">
                <a:pos x="connsiteX2" y="connsiteY2"/>
              </a:cxn>
              <a:cxn ang="0">
                <a:pos x="connsiteX3" y="connsiteY3"/>
              </a:cxn>
            </a:cxnLst>
            <a:rect l="l" t="t" r="r" b="b"/>
            <a:pathLst>
              <a:path w="27534" h="27534">
                <a:moveTo>
                  <a:pt x="2" y="0"/>
                </a:moveTo>
                <a:cubicBezTo>
                  <a:pt x="2" y="0"/>
                  <a:pt x="2" y="0"/>
                  <a:pt x="2" y="0"/>
                </a:cubicBezTo>
                <a:lnTo>
                  <a:pt x="2" y="0"/>
                </a:lnTo>
                <a:cubicBezTo>
                  <a:pt x="2" y="0"/>
                  <a:pt x="2" y="0"/>
                  <a:pt x="2" y="0"/>
                </a:cubicBezTo>
                <a:close/>
              </a:path>
            </a:pathLst>
          </a:custGeom>
          <a:solidFill>
            <a:srgbClr val="673542"/>
          </a:solidFill>
          <a:ln w="27533"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69FB7F7D-4DE0-4942-AF87-20872EDA62A3}"/>
              </a:ext>
            </a:extLst>
          </p:cNvPr>
          <p:cNvSpPr/>
          <p:nvPr/>
        </p:nvSpPr>
        <p:spPr>
          <a:xfrm>
            <a:off x="15486475" y="6548573"/>
            <a:ext cx="47140" cy="48702"/>
          </a:xfrm>
          <a:custGeom>
            <a:avLst/>
            <a:gdLst>
              <a:gd name="connsiteX0" fmla="*/ 2 w 27534"/>
              <a:gd name="connsiteY0" fmla="*/ 0 h 27534"/>
              <a:gd name="connsiteX1" fmla="*/ 2 w 27534"/>
              <a:gd name="connsiteY1" fmla="*/ 0 h 27534"/>
              <a:gd name="connsiteX2" fmla="*/ 2 w 27534"/>
              <a:gd name="connsiteY2" fmla="*/ 0 h 27534"/>
            </a:gdLst>
            <a:ahLst/>
            <a:cxnLst>
              <a:cxn ang="0">
                <a:pos x="connsiteX0" y="connsiteY0"/>
              </a:cxn>
              <a:cxn ang="0">
                <a:pos x="connsiteX1" y="connsiteY1"/>
              </a:cxn>
              <a:cxn ang="0">
                <a:pos x="connsiteX2" y="connsiteY2"/>
              </a:cxn>
            </a:cxnLst>
            <a:rect l="l" t="t" r="r" b="b"/>
            <a:pathLst>
              <a:path w="27534" h="27534">
                <a:moveTo>
                  <a:pt x="2" y="0"/>
                </a:moveTo>
                <a:cubicBezTo>
                  <a:pt x="2" y="0"/>
                  <a:pt x="2" y="0"/>
                  <a:pt x="2" y="0"/>
                </a:cubicBezTo>
                <a:lnTo>
                  <a:pt x="2" y="0"/>
                </a:lnTo>
                <a:close/>
              </a:path>
            </a:pathLst>
          </a:custGeom>
          <a:solidFill>
            <a:srgbClr val="673542"/>
          </a:solidFill>
          <a:ln w="27533"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E5A2C20-A947-475A-8045-8E19599113DB}"/>
              </a:ext>
            </a:extLst>
          </p:cNvPr>
          <p:cNvSpPr/>
          <p:nvPr/>
        </p:nvSpPr>
        <p:spPr>
          <a:xfrm>
            <a:off x="15486475" y="6548084"/>
            <a:ext cx="469" cy="48702"/>
          </a:xfrm>
          <a:custGeom>
            <a:avLst/>
            <a:gdLst>
              <a:gd name="connsiteX0" fmla="*/ 275 w 274"/>
              <a:gd name="connsiteY0" fmla="*/ 0 h 27534"/>
              <a:gd name="connsiteX1" fmla="*/ 0 w 274"/>
              <a:gd name="connsiteY1" fmla="*/ 0 h 27534"/>
              <a:gd name="connsiteX2" fmla="*/ 275 w 274"/>
              <a:gd name="connsiteY2" fmla="*/ 0 h 27534"/>
              <a:gd name="connsiteX3" fmla="*/ 275 w 274"/>
              <a:gd name="connsiteY3" fmla="*/ 0 h 27534"/>
            </a:gdLst>
            <a:ahLst/>
            <a:cxnLst>
              <a:cxn ang="0">
                <a:pos x="connsiteX0" y="connsiteY0"/>
              </a:cxn>
              <a:cxn ang="0">
                <a:pos x="connsiteX1" y="connsiteY1"/>
              </a:cxn>
              <a:cxn ang="0">
                <a:pos x="connsiteX2" y="connsiteY2"/>
              </a:cxn>
              <a:cxn ang="0">
                <a:pos x="connsiteX3" y="connsiteY3"/>
              </a:cxn>
            </a:cxnLst>
            <a:rect l="l" t="t" r="r" b="b"/>
            <a:pathLst>
              <a:path w="274" h="27534">
                <a:moveTo>
                  <a:pt x="275" y="0"/>
                </a:moveTo>
                <a:lnTo>
                  <a:pt x="0" y="0"/>
                </a:lnTo>
                <a:lnTo>
                  <a:pt x="275" y="0"/>
                </a:lnTo>
                <a:lnTo>
                  <a:pt x="275" y="0"/>
                </a:lnTo>
                <a:close/>
              </a:path>
            </a:pathLst>
          </a:custGeom>
          <a:solidFill>
            <a:srgbClr val="673542"/>
          </a:solidFill>
          <a:ln w="27533"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2756C3F-4F38-4F45-954B-4CF9891F1B20}"/>
              </a:ext>
            </a:extLst>
          </p:cNvPr>
          <p:cNvSpPr/>
          <p:nvPr/>
        </p:nvSpPr>
        <p:spPr>
          <a:xfrm>
            <a:off x="15487418" y="6549545"/>
            <a:ext cx="5186" cy="17532"/>
          </a:xfrm>
          <a:custGeom>
            <a:avLst/>
            <a:gdLst>
              <a:gd name="connsiteX0" fmla="*/ 1654 w 3029"/>
              <a:gd name="connsiteY0" fmla="*/ 0 h 9912"/>
              <a:gd name="connsiteX1" fmla="*/ 2 w 3029"/>
              <a:gd name="connsiteY1" fmla="*/ 0 h 9912"/>
              <a:gd name="connsiteX2" fmla="*/ 2 w 3029"/>
              <a:gd name="connsiteY2" fmla="*/ 0 h 9912"/>
              <a:gd name="connsiteX3" fmla="*/ 2 w 3029"/>
              <a:gd name="connsiteY3" fmla="*/ 1652 h 9912"/>
              <a:gd name="connsiteX4" fmla="*/ 2 w 3029"/>
              <a:gd name="connsiteY4" fmla="*/ 9912 h 9912"/>
              <a:gd name="connsiteX5" fmla="*/ 3032 w 3029"/>
              <a:gd name="connsiteY5" fmla="*/ 1652 h 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9" h="9912">
                <a:moveTo>
                  <a:pt x="1654" y="0"/>
                </a:moveTo>
                <a:cubicBezTo>
                  <a:pt x="1654" y="0"/>
                  <a:pt x="1654" y="0"/>
                  <a:pt x="2" y="0"/>
                </a:cubicBezTo>
                <a:lnTo>
                  <a:pt x="2" y="0"/>
                </a:lnTo>
                <a:cubicBezTo>
                  <a:pt x="122" y="544"/>
                  <a:pt x="122" y="1108"/>
                  <a:pt x="2" y="1652"/>
                </a:cubicBezTo>
                <a:cubicBezTo>
                  <a:pt x="2" y="4406"/>
                  <a:pt x="2" y="7159"/>
                  <a:pt x="2" y="9912"/>
                </a:cubicBezTo>
                <a:lnTo>
                  <a:pt x="3032" y="1652"/>
                </a:lnTo>
                <a:close/>
              </a:path>
            </a:pathLst>
          </a:custGeom>
          <a:solidFill>
            <a:srgbClr val="673542"/>
          </a:solidFill>
          <a:ln w="27533"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5ED839B2-294A-4B34-B3D5-324F49248DAC}"/>
              </a:ext>
            </a:extLst>
          </p:cNvPr>
          <p:cNvSpPr/>
          <p:nvPr/>
        </p:nvSpPr>
        <p:spPr>
          <a:xfrm>
            <a:off x="15481762" y="6571949"/>
            <a:ext cx="11003" cy="46266"/>
          </a:xfrm>
          <a:custGeom>
            <a:avLst/>
            <a:gdLst>
              <a:gd name="connsiteX0" fmla="*/ 1379 w 6427"/>
              <a:gd name="connsiteY0" fmla="*/ 7159 h 26157"/>
              <a:gd name="connsiteX1" fmla="*/ 2 w 6427"/>
              <a:gd name="connsiteY1" fmla="*/ 26157 h 26157"/>
              <a:gd name="connsiteX2" fmla="*/ 6336 w 6427"/>
              <a:gd name="connsiteY2" fmla="*/ 7159 h 26157"/>
              <a:gd name="connsiteX3" fmla="*/ 6336 w 6427"/>
              <a:gd name="connsiteY3" fmla="*/ 0 h 26157"/>
              <a:gd name="connsiteX4" fmla="*/ 1380 w 6427"/>
              <a:gd name="connsiteY4" fmla="*/ 7159 h 26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7" h="26157">
                <a:moveTo>
                  <a:pt x="1379" y="7159"/>
                </a:moveTo>
                <a:cubicBezTo>
                  <a:pt x="1379" y="13767"/>
                  <a:pt x="1379" y="20100"/>
                  <a:pt x="2" y="26157"/>
                </a:cubicBezTo>
                <a:cubicBezTo>
                  <a:pt x="2206" y="20100"/>
                  <a:pt x="4132" y="13491"/>
                  <a:pt x="6336" y="7159"/>
                </a:cubicBezTo>
                <a:cubicBezTo>
                  <a:pt x="6462" y="4774"/>
                  <a:pt x="6462" y="2384"/>
                  <a:pt x="6336" y="0"/>
                </a:cubicBezTo>
                <a:cubicBezTo>
                  <a:pt x="4852" y="2499"/>
                  <a:pt x="3196" y="4891"/>
                  <a:pt x="1380" y="7159"/>
                </a:cubicBezTo>
                <a:close/>
              </a:path>
            </a:pathLst>
          </a:custGeom>
          <a:solidFill>
            <a:srgbClr val="673542"/>
          </a:solidFill>
          <a:ln w="27533"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7FD2F94A-D6A9-4FEF-BCBE-946B87361FB5}"/>
              </a:ext>
            </a:extLst>
          </p:cNvPr>
          <p:cNvSpPr/>
          <p:nvPr/>
        </p:nvSpPr>
        <p:spPr>
          <a:xfrm>
            <a:off x="15485061" y="6562696"/>
            <a:ext cx="7713" cy="20940"/>
          </a:xfrm>
          <a:custGeom>
            <a:avLst/>
            <a:gdLst>
              <a:gd name="connsiteX0" fmla="*/ 2 w 4505"/>
              <a:gd name="connsiteY0" fmla="*/ 4681 h 11839"/>
              <a:gd name="connsiteX1" fmla="*/ 2 w 4505"/>
              <a:gd name="connsiteY1" fmla="*/ 11839 h 11839"/>
              <a:gd name="connsiteX2" fmla="*/ 4408 w 4505"/>
              <a:gd name="connsiteY2" fmla="*/ 4681 h 11839"/>
              <a:gd name="connsiteX3" fmla="*/ 4408 w 4505"/>
              <a:gd name="connsiteY3" fmla="*/ 0 h 11839"/>
            </a:gdLst>
            <a:ahLst/>
            <a:cxnLst>
              <a:cxn ang="0">
                <a:pos x="connsiteX0" y="connsiteY0"/>
              </a:cxn>
              <a:cxn ang="0">
                <a:pos x="connsiteX1" y="connsiteY1"/>
              </a:cxn>
              <a:cxn ang="0">
                <a:pos x="connsiteX2" y="connsiteY2"/>
              </a:cxn>
              <a:cxn ang="0">
                <a:pos x="connsiteX3" y="connsiteY3"/>
              </a:cxn>
            </a:cxnLst>
            <a:rect l="l" t="t" r="r" b="b"/>
            <a:pathLst>
              <a:path w="4505" h="11839">
                <a:moveTo>
                  <a:pt x="2" y="4681"/>
                </a:moveTo>
                <a:cubicBezTo>
                  <a:pt x="2" y="7159"/>
                  <a:pt x="2" y="9637"/>
                  <a:pt x="2" y="11839"/>
                </a:cubicBezTo>
                <a:cubicBezTo>
                  <a:pt x="1631" y="9555"/>
                  <a:pt x="3102" y="7163"/>
                  <a:pt x="4408" y="4681"/>
                </a:cubicBezTo>
                <a:cubicBezTo>
                  <a:pt x="4541" y="3123"/>
                  <a:pt x="4541" y="1557"/>
                  <a:pt x="4408" y="0"/>
                </a:cubicBezTo>
                <a:close/>
              </a:path>
            </a:pathLst>
          </a:custGeom>
          <a:solidFill>
            <a:srgbClr val="673542"/>
          </a:solidFill>
          <a:ln w="27533"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613AD0CB-0871-4ED6-A5E4-9C7AA09D14A8}"/>
              </a:ext>
            </a:extLst>
          </p:cNvPr>
          <p:cNvSpPr/>
          <p:nvPr/>
        </p:nvSpPr>
        <p:spPr>
          <a:xfrm>
            <a:off x="15485061" y="6551495"/>
            <a:ext cx="6127" cy="19479"/>
          </a:xfrm>
          <a:custGeom>
            <a:avLst/>
            <a:gdLst>
              <a:gd name="connsiteX0" fmla="*/ 3031 w 3579"/>
              <a:gd name="connsiteY0" fmla="*/ 0 h 11013"/>
              <a:gd name="connsiteX1" fmla="*/ 2 w 3579"/>
              <a:gd name="connsiteY1" fmla="*/ 8260 h 11013"/>
              <a:gd name="connsiteX2" fmla="*/ 2 w 3579"/>
              <a:gd name="connsiteY2" fmla="*/ 11013 h 11013"/>
              <a:gd name="connsiteX3" fmla="*/ 3582 w 3579"/>
              <a:gd name="connsiteY3" fmla="*/ 6333 h 11013"/>
              <a:gd name="connsiteX4" fmla="*/ 3031 w 3579"/>
              <a:gd name="connsiteY4" fmla="*/ 0 h 11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9" h="11013">
                <a:moveTo>
                  <a:pt x="3031" y="0"/>
                </a:moveTo>
                <a:lnTo>
                  <a:pt x="2" y="8260"/>
                </a:lnTo>
                <a:lnTo>
                  <a:pt x="2" y="11013"/>
                </a:lnTo>
                <a:lnTo>
                  <a:pt x="3582" y="6333"/>
                </a:lnTo>
                <a:cubicBezTo>
                  <a:pt x="3306" y="4130"/>
                  <a:pt x="3306" y="2202"/>
                  <a:pt x="3031" y="0"/>
                </a:cubicBezTo>
                <a:close/>
              </a:path>
            </a:pathLst>
          </a:custGeom>
          <a:solidFill>
            <a:srgbClr val="673542"/>
          </a:solidFill>
          <a:ln w="27533"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85BA1E71-82D9-4E06-B175-8A596BEEFB60}"/>
              </a:ext>
            </a:extLst>
          </p:cNvPr>
          <p:cNvSpPr/>
          <p:nvPr/>
        </p:nvSpPr>
        <p:spPr>
          <a:xfrm>
            <a:off x="15486948" y="6547598"/>
            <a:ext cx="47140" cy="48702"/>
          </a:xfrm>
          <a:custGeom>
            <a:avLst/>
            <a:gdLst>
              <a:gd name="connsiteX0" fmla="*/ 2 w 27534"/>
              <a:gd name="connsiteY0" fmla="*/ 0 h 27534"/>
              <a:gd name="connsiteX1" fmla="*/ 2 w 27534"/>
              <a:gd name="connsiteY1" fmla="*/ 0 h 27534"/>
              <a:gd name="connsiteX2" fmla="*/ 2 w 27534"/>
              <a:gd name="connsiteY2" fmla="*/ 0 h 27534"/>
              <a:gd name="connsiteX3" fmla="*/ 2 w 27534"/>
              <a:gd name="connsiteY3" fmla="*/ 0 h 27534"/>
            </a:gdLst>
            <a:ahLst/>
            <a:cxnLst>
              <a:cxn ang="0">
                <a:pos x="connsiteX0" y="connsiteY0"/>
              </a:cxn>
              <a:cxn ang="0">
                <a:pos x="connsiteX1" y="connsiteY1"/>
              </a:cxn>
              <a:cxn ang="0">
                <a:pos x="connsiteX2" y="connsiteY2"/>
              </a:cxn>
              <a:cxn ang="0">
                <a:pos x="connsiteX3" y="connsiteY3"/>
              </a:cxn>
            </a:cxnLst>
            <a:rect l="l" t="t" r="r" b="b"/>
            <a:pathLst>
              <a:path w="27534" h="27534">
                <a:moveTo>
                  <a:pt x="2" y="0"/>
                </a:moveTo>
                <a:cubicBezTo>
                  <a:pt x="2" y="0"/>
                  <a:pt x="2" y="0"/>
                  <a:pt x="2" y="0"/>
                </a:cubicBezTo>
                <a:lnTo>
                  <a:pt x="2" y="0"/>
                </a:lnTo>
                <a:cubicBezTo>
                  <a:pt x="2" y="0"/>
                  <a:pt x="2" y="0"/>
                  <a:pt x="2" y="0"/>
                </a:cubicBezTo>
                <a:close/>
              </a:path>
            </a:pathLst>
          </a:custGeom>
          <a:solidFill>
            <a:srgbClr val="673542"/>
          </a:solidFill>
          <a:ln w="27533"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C7A45F94-8C81-4D3E-BA8A-6644E94A5EC3}"/>
              </a:ext>
            </a:extLst>
          </p:cNvPr>
          <p:cNvSpPr/>
          <p:nvPr/>
        </p:nvSpPr>
        <p:spPr>
          <a:xfrm>
            <a:off x="15486948" y="6548084"/>
            <a:ext cx="47140" cy="48702"/>
          </a:xfrm>
          <a:custGeom>
            <a:avLst/>
            <a:gdLst>
              <a:gd name="connsiteX0" fmla="*/ 2 w 27534"/>
              <a:gd name="connsiteY0" fmla="*/ 0 h 27534"/>
              <a:gd name="connsiteX1" fmla="*/ 2 w 27534"/>
              <a:gd name="connsiteY1" fmla="*/ 0 h 27534"/>
            </a:gdLst>
            <a:ahLst/>
            <a:cxnLst>
              <a:cxn ang="0">
                <a:pos x="connsiteX0" y="connsiteY0"/>
              </a:cxn>
              <a:cxn ang="0">
                <a:pos x="connsiteX1" y="connsiteY1"/>
              </a:cxn>
            </a:cxnLst>
            <a:rect l="l" t="t" r="r" b="b"/>
            <a:pathLst>
              <a:path w="27534" h="27534">
                <a:moveTo>
                  <a:pt x="2" y="0"/>
                </a:moveTo>
                <a:lnTo>
                  <a:pt x="2" y="0"/>
                </a:lnTo>
                <a:close/>
              </a:path>
            </a:pathLst>
          </a:custGeom>
          <a:solidFill>
            <a:srgbClr val="673542"/>
          </a:solidFill>
          <a:ln w="27533"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5F2CD934-944A-4AF0-B2F4-0929A0C9D10D}"/>
              </a:ext>
            </a:extLst>
          </p:cNvPr>
          <p:cNvSpPr/>
          <p:nvPr/>
        </p:nvSpPr>
        <p:spPr>
          <a:xfrm>
            <a:off x="15487418" y="6547598"/>
            <a:ext cx="47140" cy="48702"/>
          </a:xfrm>
          <a:custGeom>
            <a:avLst/>
            <a:gdLst>
              <a:gd name="connsiteX0" fmla="*/ 2 w 27534"/>
              <a:gd name="connsiteY0" fmla="*/ 0 h 27534"/>
              <a:gd name="connsiteX1" fmla="*/ 2 w 27534"/>
              <a:gd name="connsiteY1" fmla="*/ 0 h 27534"/>
            </a:gdLst>
            <a:ahLst/>
            <a:cxnLst>
              <a:cxn ang="0">
                <a:pos x="connsiteX0" y="connsiteY0"/>
              </a:cxn>
              <a:cxn ang="0">
                <a:pos x="connsiteX1" y="connsiteY1"/>
              </a:cxn>
            </a:cxnLst>
            <a:rect l="l" t="t" r="r" b="b"/>
            <a:pathLst>
              <a:path w="27534" h="27534">
                <a:moveTo>
                  <a:pt x="2" y="0"/>
                </a:moveTo>
                <a:lnTo>
                  <a:pt x="2" y="0"/>
                </a:lnTo>
                <a:close/>
              </a:path>
            </a:pathLst>
          </a:custGeom>
          <a:solidFill>
            <a:srgbClr val="673542"/>
          </a:solidFill>
          <a:ln w="27533"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B28F0EF9-4555-42B5-8921-3D161AA2D8E1}"/>
              </a:ext>
            </a:extLst>
          </p:cNvPr>
          <p:cNvSpPr/>
          <p:nvPr/>
        </p:nvSpPr>
        <p:spPr>
          <a:xfrm>
            <a:off x="15007537" y="6843342"/>
            <a:ext cx="113134" cy="191758"/>
          </a:xfrm>
          <a:custGeom>
            <a:avLst/>
            <a:gdLst>
              <a:gd name="connsiteX0" fmla="*/ 2 w 66081"/>
              <a:gd name="connsiteY0" fmla="*/ 43158 h 108413"/>
              <a:gd name="connsiteX1" fmla="*/ 63056 w 66081"/>
              <a:gd name="connsiteY1" fmla="*/ 108414 h 108413"/>
              <a:gd name="connsiteX2" fmla="*/ 66084 w 66081"/>
              <a:gd name="connsiteY2" fmla="*/ 106486 h 108413"/>
              <a:gd name="connsiteX3" fmla="*/ 56723 w 66081"/>
              <a:gd name="connsiteY3" fmla="*/ 1856 h 108413"/>
              <a:gd name="connsiteX4" fmla="*/ 2 w 66081"/>
              <a:gd name="connsiteY4" fmla="*/ 43158 h 108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81" h="108413">
                <a:moveTo>
                  <a:pt x="2" y="43158"/>
                </a:moveTo>
                <a:cubicBezTo>
                  <a:pt x="8538" y="88864"/>
                  <a:pt x="63056" y="108414"/>
                  <a:pt x="63056" y="108414"/>
                </a:cubicBezTo>
                <a:cubicBezTo>
                  <a:pt x="63956" y="107614"/>
                  <a:pt x="64978" y="106963"/>
                  <a:pt x="66084" y="106486"/>
                </a:cubicBezTo>
                <a:cubicBezTo>
                  <a:pt x="53517" y="73107"/>
                  <a:pt x="50281" y="36936"/>
                  <a:pt x="56723" y="1856"/>
                </a:cubicBezTo>
                <a:cubicBezTo>
                  <a:pt x="22305" y="-10534"/>
                  <a:pt x="2" y="43158"/>
                  <a:pt x="2" y="43158"/>
                </a:cubicBezTo>
                <a:close/>
              </a:path>
            </a:pathLst>
          </a:custGeom>
          <a:solidFill>
            <a:srgbClr val="F0678F"/>
          </a:solidFill>
          <a:ln w="27533"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9FC9222D-7525-4BE1-86C7-CFE8F8A92992}"/>
              </a:ext>
            </a:extLst>
          </p:cNvPr>
          <p:cNvSpPr/>
          <p:nvPr/>
        </p:nvSpPr>
        <p:spPr>
          <a:xfrm>
            <a:off x="15099588" y="6846627"/>
            <a:ext cx="89052" cy="185065"/>
          </a:xfrm>
          <a:custGeom>
            <a:avLst/>
            <a:gdLst>
              <a:gd name="connsiteX0" fmla="*/ 13694 w 52015"/>
              <a:gd name="connsiteY0" fmla="*/ 5507 h 104629"/>
              <a:gd name="connsiteX1" fmla="*/ 3231 w 52015"/>
              <a:gd name="connsiteY1" fmla="*/ 0 h 104629"/>
              <a:gd name="connsiteX2" fmla="*/ 12592 w 52015"/>
              <a:gd name="connsiteY2" fmla="*/ 104630 h 104629"/>
              <a:gd name="connsiteX3" fmla="*/ 13694 w 52015"/>
              <a:gd name="connsiteY3" fmla="*/ 5507 h 104629"/>
            </a:gdLst>
            <a:ahLst/>
            <a:cxnLst>
              <a:cxn ang="0">
                <a:pos x="connsiteX0" y="connsiteY0"/>
              </a:cxn>
              <a:cxn ang="0">
                <a:pos x="connsiteX1" y="connsiteY1"/>
              </a:cxn>
              <a:cxn ang="0">
                <a:pos x="connsiteX2" y="connsiteY2"/>
              </a:cxn>
              <a:cxn ang="0">
                <a:pos x="connsiteX3" y="connsiteY3"/>
              </a:cxn>
            </a:cxnLst>
            <a:rect l="l" t="t" r="r" b="b"/>
            <a:pathLst>
              <a:path w="52015" h="104629">
                <a:moveTo>
                  <a:pt x="13694" y="5507"/>
                </a:moveTo>
                <a:cubicBezTo>
                  <a:pt x="10414" y="3301"/>
                  <a:pt x="6906" y="1455"/>
                  <a:pt x="3231" y="0"/>
                </a:cubicBezTo>
                <a:cubicBezTo>
                  <a:pt x="-3211" y="35079"/>
                  <a:pt x="25" y="71251"/>
                  <a:pt x="12592" y="104630"/>
                </a:cubicBezTo>
                <a:cubicBezTo>
                  <a:pt x="75095" y="69937"/>
                  <a:pt x="53894" y="34418"/>
                  <a:pt x="13694" y="5507"/>
                </a:cubicBezTo>
                <a:close/>
              </a:path>
            </a:pathLst>
          </a:custGeom>
          <a:solidFill>
            <a:srgbClr val="F17FB0"/>
          </a:solidFill>
          <a:ln w="27533"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AF66EDF0-F5E0-44BF-BB64-27C9B26CBB0C}"/>
              </a:ext>
            </a:extLst>
          </p:cNvPr>
          <p:cNvSpPr/>
          <p:nvPr/>
        </p:nvSpPr>
        <p:spPr>
          <a:xfrm>
            <a:off x="10962021" y="2991000"/>
            <a:ext cx="1973261" cy="424104"/>
          </a:xfrm>
          <a:custGeom>
            <a:avLst/>
            <a:gdLst>
              <a:gd name="connsiteX0" fmla="*/ 12943 w 1152579"/>
              <a:gd name="connsiteY0" fmla="*/ 234818 h 239773"/>
              <a:gd name="connsiteX1" fmla="*/ 1061995 w 1152579"/>
              <a:gd name="connsiteY1" fmla="*/ 6008 h 239773"/>
              <a:gd name="connsiteX2" fmla="*/ 1152582 w 1152579"/>
              <a:gd name="connsiteY2" fmla="*/ 22529 h 239773"/>
              <a:gd name="connsiteX3" fmla="*/ 620898 w 1152579"/>
              <a:gd name="connsiteY3" fmla="*/ 137897 h 239773"/>
              <a:gd name="connsiteX4" fmla="*/ 2 w 1152579"/>
              <a:gd name="connsiteY4" fmla="*/ 239774 h 239773"/>
              <a:gd name="connsiteX5" fmla="*/ 12943 w 1152579"/>
              <a:gd name="connsiteY5" fmla="*/ 234818 h 23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2579" h="239773">
                <a:moveTo>
                  <a:pt x="12943" y="234818"/>
                </a:moveTo>
                <a:cubicBezTo>
                  <a:pt x="12943" y="234818"/>
                  <a:pt x="988754" y="20326"/>
                  <a:pt x="1061995" y="6008"/>
                </a:cubicBezTo>
                <a:cubicBezTo>
                  <a:pt x="1128077" y="-6932"/>
                  <a:pt x="1142946" y="2154"/>
                  <a:pt x="1152582" y="22529"/>
                </a:cubicBezTo>
                <a:cubicBezTo>
                  <a:pt x="985175" y="88061"/>
                  <a:pt x="809507" y="113392"/>
                  <a:pt x="620898" y="137897"/>
                </a:cubicBezTo>
                <a:cubicBezTo>
                  <a:pt x="408885" y="173141"/>
                  <a:pt x="217522" y="220500"/>
                  <a:pt x="2" y="239774"/>
                </a:cubicBezTo>
                <a:cubicBezTo>
                  <a:pt x="4111" y="237630"/>
                  <a:pt x="8453" y="235967"/>
                  <a:pt x="12943" y="234818"/>
                </a:cubicBezTo>
                <a:close/>
              </a:path>
            </a:pathLst>
          </a:custGeom>
          <a:solidFill>
            <a:srgbClr val="9AE3F4"/>
          </a:solidFill>
          <a:ln w="27533"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0C752A4F-8CAD-4E1C-A366-BE43B66D34C8}"/>
              </a:ext>
            </a:extLst>
          </p:cNvPr>
          <p:cNvSpPr/>
          <p:nvPr/>
        </p:nvSpPr>
        <p:spPr>
          <a:xfrm>
            <a:off x="11315503" y="3493235"/>
            <a:ext cx="752411" cy="596087"/>
          </a:xfrm>
          <a:custGeom>
            <a:avLst/>
            <a:gdLst>
              <a:gd name="connsiteX0" fmla="*/ 11880 w 439482"/>
              <a:gd name="connsiteY0" fmla="*/ 87717 h 337006"/>
              <a:gd name="connsiteX1" fmla="*/ 404517 w 439482"/>
              <a:gd name="connsiteY1" fmla="*/ 2085 h 337006"/>
              <a:gd name="connsiteX2" fmla="*/ 439485 w 439482"/>
              <a:gd name="connsiteY2" fmla="*/ 10896 h 337006"/>
              <a:gd name="connsiteX3" fmla="*/ 109075 w 439482"/>
              <a:gd name="connsiteY3" fmla="*/ 309917 h 337006"/>
              <a:gd name="connsiteX4" fmla="*/ 95033 w 439482"/>
              <a:gd name="connsiteY4" fmla="*/ 335524 h 337006"/>
              <a:gd name="connsiteX5" fmla="*/ 76035 w 439482"/>
              <a:gd name="connsiteY5" fmla="*/ 324510 h 337006"/>
              <a:gd name="connsiteX6" fmla="*/ 1142 w 439482"/>
              <a:gd name="connsiteY6" fmla="*/ 104237 h 337006"/>
              <a:gd name="connsiteX7" fmla="*/ 11880 w 439482"/>
              <a:gd name="connsiteY7" fmla="*/ 87717 h 33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482" h="337006">
                <a:moveTo>
                  <a:pt x="11880" y="87717"/>
                </a:moveTo>
                <a:cubicBezTo>
                  <a:pt x="11880" y="87717"/>
                  <a:pt x="376983" y="7317"/>
                  <a:pt x="404517" y="2085"/>
                </a:cubicBezTo>
                <a:cubicBezTo>
                  <a:pt x="432051" y="-3146"/>
                  <a:pt x="435631" y="2085"/>
                  <a:pt x="439485" y="10896"/>
                </a:cubicBezTo>
                <a:lnTo>
                  <a:pt x="109075" y="309917"/>
                </a:lnTo>
                <a:cubicBezTo>
                  <a:pt x="102651" y="320931"/>
                  <a:pt x="97970" y="329466"/>
                  <a:pt x="95033" y="335524"/>
                </a:cubicBezTo>
                <a:cubicBezTo>
                  <a:pt x="79614" y="342132"/>
                  <a:pt x="76035" y="324510"/>
                  <a:pt x="76035" y="324510"/>
                </a:cubicBezTo>
                <a:cubicBezTo>
                  <a:pt x="76035" y="324510"/>
                  <a:pt x="9402" y="127916"/>
                  <a:pt x="1142" y="104237"/>
                </a:cubicBezTo>
                <a:cubicBezTo>
                  <a:pt x="-4365" y="91021"/>
                  <a:pt x="11880" y="87717"/>
                  <a:pt x="11880" y="87717"/>
                </a:cubicBezTo>
                <a:close/>
              </a:path>
            </a:pathLst>
          </a:custGeom>
          <a:noFill/>
          <a:ln w="27533"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B1A317F8-8697-4358-AF8A-C0244FDDAC17}"/>
              </a:ext>
            </a:extLst>
          </p:cNvPr>
          <p:cNvSpPr/>
          <p:nvPr/>
        </p:nvSpPr>
        <p:spPr>
          <a:xfrm>
            <a:off x="10928074" y="3029387"/>
            <a:ext cx="2014027" cy="1555655"/>
          </a:xfrm>
          <a:custGeom>
            <a:avLst/>
            <a:gdLst>
              <a:gd name="connsiteX0" fmla="*/ 3035 w 1176391"/>
              <a:gd name="connsiteY0" fmla="*/ 259647 h 879510"/>
              <a:gd name="connsiteX1" fmla="*/ 203208 w 1176391"/>
              <a:gd name="connsiteY1" fmla="*/ 845574 h 879510"/>
              <a:gd name="connsiteX2" fmla="*/ 273971 w 1176391"/>
              <a:gd name="connsiteY2" fmla="*/ 864022 h 879510"/>
              <a:gd name="connsiteX3" fmla="*/ 1114864 w 1176391"/>
              <a:gd name="connsiteY3" fmla="*/ 96920 h 879510"/>
              <a:gd name="connsiteX4" fmla="*/ 1175439 w 1176391"/>
              <a:gd name="connsiteY4" fmla="*/ 7985 h 879510"/>
              <a:gd name="connsiteX5" fmla="*/ 1171309 w 1176391"/>
              <a:gd name="connsiteY5" fmla="*/ 0 h 879510"/>
              <a:gd name="connsiteX6" fmla="*/ 639624 w 1176391"/>
              <a:gd name="connsiteY6" fmla="*/ 115368 h 879510"/>
              <a:gd name="connsiteX7" fmla="*/ 18729 w 1176391"/>
              <a:gd name="connsiteY7" fmla="*/ 217244 h 879510"/>
              <a:gd name="connsiteX8" fmla="*/ 2777 w 1176391"/>
              <a:gd name="connsiteY8" fmla="*/ 259087 h 879510"/>
              <a:gd name="connsiteX9" fmla="*/ 3035 w 1176391"/>
              <a:gd name="connsiteY9" fmla="*/ 259647 h 879510"/>
              <a:gd name="connsiteX10" fmla="*/ 238176 w 1176391"/>
              <a:gd name="connsiteY10" fmla="*/ 349959 h 879510"/>
              <a:gd name="connsiteX11" fmla="*/ 630813 w 1176391"/>
              <a:gd name="connsiteY11" fmla="*/ 264328 h 879510"/>
              <a:gd name="connsiteX12" fmla="*/ 665782 w 1176391"/>
              <a:gd name="connsiteY12" fmla="*/ 273139 h 879510"/>
              <a:gd name="connsiteX13" fmla="*/ 591715 w 1176391"/>
              <a:gd name="connsiteY13" fmla="*/ 368958 h 879510"/>
              <a:gd name="connsiteX14" fmla="*/ 330691 w 1176391"/>
              <a:gd name="connsiteY14" fmla="*/ 611809 h 879510"/>
              <a:gd name="connsiteX15" fmla="*/ 320779 w 1176391"/>
              <a:gd name="connsiteY15" fmla="*/ 597767 h 879510"/>
              <a:gd name="connsiteX16" fmla="*/ 301780 w 1176391"/>
              <a:gd name="connsiteY16" fmla="*/ 586753 h 879510"/>
              <a:gd name="connsiteX17" fmla="*/ 226887 w 1176391"/>
              <a:gd name="connsiteY17" fmla="*/ 366480 h 879510"/>
              <a:gd name="connsiteX18" fmla="*/ 238176 w 1176391"/>
              <a:gd name="connsiteY18" fmla="*/ 349959 h 87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76391" h="879510">
                <a:moveTo>
                  <a:pt x="3035" y="259647"/>
                </a:moveTo>
                <a:cubicBezTo>
                  <a:pt x="24787" y="320773"/>
                  <a:pt x="203208" y="845574"/>
                  <a:pt x="203208" y="845574"/>
                </a:cubicBezTo>
                <a:cubicBezTo>
                  <a:pt x="203208" y="845574"/>
                  <a:pt x="215598" y="907526"/>
                  <a:pt x="273971" y="864022"/>
                </a:cubicBezTo>
                <a:cubicBezTo>
                  <a:pt x="285535" y="855211"/>
                  <a:pt x="1114864" y="96920"/>
                  <a:pt x="1114864" y="96920"/>
                </a:cubicBezTo>
                <a:cubicBezTo>
                  <a:pt x="1114864" y="96920"/>
                  <a:pt x="1185351" y="33041"/>
                  <a:pt x="1175439" y="7985"/>
                </a:cubicBezTo>
                <a:lnTo>
                  <a:pt x="1171309" y="0"/>
                </a:lnTo>
                <a:cubicBezTo>
                  <a:pt x="1003901" y="65531"/>
                  <a:pt x="828233" y="90863"/>
                  <a:pt x="639624" y="115368"/>
                </a:cubicBezTo>
                <a:cubicBezTo>
                  <a:pt x="427612" y="150612"/>
                  <a:pt x="236249" y="197971"/>
                  <a:pt x="18729" y="217244"/>
                </a:cubicBezTo>
                <a:cubicBezTo>
                  <a:pt x="2770" y="224394"/>
                  <a:pt x="-4372" y="243127"/>
                  <a:pt x="2777" y="259087"/>
                </a:cubicBezTo>
                <a:cubicBezTo>
                  <a:pt x="2861" y="259274"/>
                  <a:pt x="2947" y="259461"/>
                  <a:pt x="3035" y="259647"/>
                </a:cubicBezTo>
                <a:close/>
                <a:moveTo>
                  <a:pt x="238176" y="349959"/>
                </a:moveTo>
                <a:cubicBezTo>
                  <a:pt x="238176" y="349959"/>
                  <a:pt x="603279" y="269559"/>
                  <a:pt x="630813" y="264328"/>
                </a:cubicBezTo>
                <a:cubicBezTo>
                  <a:pt x="658347" y="259097"/>
                  <a:pt x="661927" y="264328"/>
                  <a:pt x="665782" y="273139"/>
                </a:cubicBezTo>
                <a:cubicBezTo>
                  <a:pt x="665782" y="273139"/>
                  <a:pt x="688360" y="275342"/>
                  <a:pt x="591715" y="368958"/>
                </a:cubicBezTo>
                <a:cubicBezTo>
                  <a:pt x="495070" y="462574"/>
                  <a:pt x="343907" y="607954"/>
                  <a:pt x="330691" y="611809"/>
                </a:cubicBezTo>
                <a:cubicBezTo>
                  <a:pt x="317475" y="615664"/>
                  <a:pt x="310316" y="620345"/>
                  <a:pt x="320779" y="597767"/>
                </a:cubicBezTo>
                <a:cubicBezTo>
                  <a:pt x="305360" y="604375"/>
                  <a:pt x="301780" y="586753"/>
                  <a:pt x="301780" y="586753"/>
                </a:cubicBezTo>
                <a:cubicBezTo>
                  <a:pt x="301780" y="586753"/>
                  <a:pt x="235148" y="390159"/>
                  <a:pt x="226887" y="366480"/>
                </a:cubicBezTo>
                <a:cubicBezTo>
                  <a:pt x="221931" y="353263"/>
                  <a:pt x="238176" y="349959"/>
                  <a:pt x="238176" y="349959"/>
                </a:cubicBezTo>
                <a:close/>
              </a:path>
            </a:pathLst>
          </a:custGeom>
          <a:solidFill>
            <a:srgbClr val="7ACFE7"/>
          </a:solidFill>
          <a:ln w="27533"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F5661304-2E8A-4478-8732-485E64DEE50D}"/>
              </a:ext>
            </a:extLst>
          </p:cNvPr>
          <p:cNvSpPr/>
          <p:nvPr/>
        </p:nvSpPr>
        <p:spPr>
          <a:xfrm>
            <a:off x="11468666" y="3512508"/>
            <a:ext cx="603167" cy="604735"/>
          </a:xfrm>
          <a:custGeom>
            <a:avLst/>
            <a:gdLst>
              <a:gd name="connsiteX0" fmla="*/ 327169 w 352309"/>
              <a:gd name="connsiteY0" fmla="*/ 33317 h 341895"/>
              <a:gd name="connsiteX1" fmla="*/ 350023 w 352309"/>
              <a:gd name="connsiteY1" fmla="*/ 0 h 341895"/>
              <a:gd name="connsiteX2" fmla="*/ 275956 w 352309"/>
              <a:gd name="connsiteY2" fmla="*/ 95819 h 341895"/>
              <a:gd name="connsiteX3" fmla="*/ 14932 w 352309"/>
              <a:gd name="connsiteY3" fmla="*/ 338670 h 341895"/>
              <a:gd name="connsiteX4" fmla="*/ 5020 w 352309"/>
              <a:gd name="connsiteY4" fmla="*/ 324628 h 341895"/>
              <a:gd name="connsiteX5" fmla="*/ 12454 w 352309"/>
              <a:gd name="connsiteY5" fmla="*/ 320222 h 341895"/>
              <a:gd name="connsiteX6" fmla="*/ 327169 w 352309"/>
              <a:gd name="connsiteY6" fmla="*/ 33317 h 3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309" h="341895">
                <a:moveTo>
                  <a:pt x="327169" y="33317"/>
                </a:moveTo>
                <a:cubicBezTo>
                  <a:pt x="327169" y="33317"/>
                  <a:pt x="354703" y="9362"/>
                  <a:pt x="350023" y="0"/>
                </a:cubicBezTo>
                <a:cubicBezTo>
                  <a:pt x="350023" y="0"/>
                  <a:pt x="372601" y="2203"/>
                  <a:pt x="275956" y="95819"/>
                </a:cubicBezTo>
                <a:cubicBezTo>
                  <a:pt x="179311" y="189435"/>
                  <a:pt x="28148" y="334815"/>
                  <a:pt x="14932" y="338670"/>
                </a:cubicBezTo>
                <a:cubicBezTo>
                  <a:pt x="1716" y="342525"/>
                  <a:pt x="-5443" y="347206"/>
                  <a:pt x="5020" y="324628"/>
                </a:cubicBezTo>
                <a:cubicBezTo>
                  <a:pt x="7744" y="323622"/>
                  <a:pt x="10263" y="322129"/>
                  <a:pt x="12454" y="320222"/>
                </a:cubicBezTo>
                <a:cubicBezTo>
                  <a:pt x="16859" y="317194"/>
                  <a:pt x="327169" y="33317"/>
                  <a:pt x="327169" y="33317"/>
                </a:cubicBezTo>
                <a:close/>
              </a:path>
            </a:pathLst>
          </a:custGeom>
          <a:solidFill>
            <a:srgbClr val="9AE3F4"/>
          </a:solidFill>
          <a:ln w="2753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0314934D-9879-4DF8-BF26-A8336D7D11ED}"/>
              </a:ext>
            </a:extLst>
          </p:cNvPr>
          <p:cNvSpPr/>
          <p:nvPr/>
        </p:nvSpPr>
        <p:spPr>
          <a:xfrm>
            <a:off x="12757566" y="3003007"/>
            <a:ext cx="19798" cy="86879"/>
          </a:xfrm>
          <a:custGeom>
            <a:avLst/>
            <a:gdLst>
              <a:gd name="connsiteX0" fmla="*/ 9915 w 11564"/>
              <a:gd name="connsiteY0" fmla="*/ 48232 h 49118"/>
              <a:gd name="connsiteX1" fmla="*/ 3031 w 11564"/>
              <a:gd name="connsiteY1" fmla="*/ 17669 h 49118"/>
              <a:gd name="connsiteX2" fmla="*/ 2 w 11564"/>
              <a:gd name="connsiteY2" fmla="*/ 1974 h 49118"/>
              <a:gd name="connsiteX3" fmla="*/ 3031 w 11564"/>
              <a:gd name="connsiteY3" fmla="*/ 1974 h 49118"/>
              <a:gd name="connsiteX4" fmla="*/ 6060 w 11564"/>
              <a:gd name="connsiteY4" fmla="*/ 17393 h 49118"/>
              <a:gd name="connsiteX5" fmla="*/ 11567 w 11564"/>
              <a:gd name="connsiteY5" fmla="*/ 48507 h 49118"/>
              <a:gd name="connsiteX6" fmla="*/ 9915 w 11564"/>
              <a:gd name="connsiteY6" fmla="*/ 48507 h 4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4" h="49118">
                <a:moveTo>
                  <a:pt x="9915" y="48232"/>
                </a:moveTo>
                <a:cubicBezTo>
                  <a:pt x="7436" y="38044"/>
                  <a:pt x="5234" y="27856"/>
                  <a:pt x="3031" y="17669"/>
                </a:cubicBezTo>
                <a:cubicBezTo>
                  <a:pt x="2447" y="12364"/>
                  <a:pt x="1434" y="7115"/>
                  <a:pt x="2" y="1974"/>
                </a:cubicBezTo>
                <a:cubicBezTo>
                  <a:pt x="2" y="-229"/>
                  <a:pt x="3031" y="-1055"/>
                  <a:pt x="3031" y="1974"/>
                </a:cubicBezTo>
                <a:cubicBezTo>
                  <a:pt x="3481" y="7208"/>
                  <a:pt x="4496" y="12378"/>
                  <a:pt x="6060" y="17393"/>
                </a:cubicBezTo>
                <a:cubicBezTo>
                  <a:pt x="8585" y="27630"/>
                  <a:pt x="10424" y="38025"/>
                  <a:pt x="11567" y="48507"/>
                </a:cubicBezTo>
                <a:cubicBezTo>
                  <a:pt x="11567" y="48507"/>
                  <a:pt x="10190" y="49883"/>
                  <a:pt x="9915" y="48507"/>
                </a:cubicBezTo>
                <a:close/>
              </a:path>
            </a:pathLst>
          </a:custGeom>
          <a:solidFill>
            <a:srgbClr val="635BA7"/>
          </a:solidFill>
          <a:ln w="27533"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ED998182-35CB-4BFB-89D7-DDA47219395D}"/>
              </a:ext>
            </a:extLst>
          </p:cNvPr>
          <p:cNvSpPr/>
          <p:nvPr/>
        </p:nvSpPr>
        <p:spPr>
          <a:xfrm>
            <a:off x="12560995" y="3053169"/>
            <a:ext cx="19798" cy="86608"/>
          </a:xfrm>
          <a:custGeom>
            <a:avLst/>
            <a:gdLst>
              <a:gd name="connsiteX0" fmla="*/ 9915 w 11564"/>
              <a:gd name="connsiteY0" fmla="*/ 48232 h 48965"/>
              <a:gd name="connsiteX1" fmla="*/ 3306 w 11564"/>
              <a:gd name="connsiteY1" fmla="*/ 17393 h 48965"/>
              <a:gd name="connsiteX2" fmla="*/ 2 w 11564"/>
              <a:gd name="connsiteY2" fmla="*/ 1974 h 48965"/>
              <a:gd name="connsiteX3" fmla="*/ 3306 w 11564"/>
              <a:gd name="connsiteY3" fmla="*/ 1974 h 48965"/>
              <a:gd name="connsiteX4" fmla="*/ 6060 w 11564"/>
              <a:gd name="connsiteY4" fmla="*/ 17118 h 48965"/>
              <a:gd name="connsiteX5" fmla="*/ 11567 w 11564"/>
              <a:gd name="connsiteY5" fmla="*/ 48232 h 48965"/>
              <a:gd name="connsiteX6" fmla="*/ 9915 w 11564"/>
              <a:gd name="connsiteY6" fmla="*/ 48232 h 4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4" h="48965">
                <a:moveTo>
                  <a:pt x="9915" y="48232"/>
                </a:moveTo>
                <a:cubicBezTo>
                  <a:pt x="7436" y="38044"/>
                  <a:pt x="5233" y="27856"/>
                  <a:pt x="3306" y="17393"/>
                </a:cubicBezTo>
                <a:cubicBezTo>
                  <a:pt x="2602" y="12176"/>
                  <a:pt x="1497" y="7021"/>
                  <a:pt x="2" y="1974"/>
                </a:cubicBezTo>
                <a:cubicBezTo>
                  <a:pt x="2" y="-229"/>
                  <a:pt x="3031" y="-1055"/>
                  <a:pt x="3306" y="1974"/>
                </a:cubicBezTo>
                <a:cubicBezTo>
                  <a:pt x="3528" y="7124"/>
                  <a:pt x="4455" y="12219"/>
                  <a:pt x="6060" y="17118"/>
                </a:cubicBezTo>
                <a:cubicBezTo>
                  <a:pt x="8585" y="27355"/>
                  <a:pt x="10424" y="37749"/>
                  <a:pt x="11567" y="48232"/>
                </a:cubicBezTo>
                <a:cubicBezTo>
                  <a:pt x="11567" y="48232"/>
                  <a:pt x="10190" y="49883"/>
                  <a:pt x="9915" y="48232"/>
                </a:cubicBezTo>
                <a:close/>
              </a:path>
            </a:pathLst>
          </a:custGeom>
          <a:solidFill>
            <a:srgbClr val="635BA7"/>
          </a:solidFill>
          <a:ln w="27533"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B29DAC59-1E05-4850-B521-94D1A3F6066A}"/>
              </a:ext>
            </a:extLst>
          </p:cNvPr>
          <p:cNvSpPr/>
          <p:nvPr/>
        </p:nvSpPr>
        <p:spPr>
          <a:xfrm>
            <a:off x="12367250" y="3093953"/>
            <a:ext cx="19798" cy="86029"/>
          </a:xfrm>
          <a:custGeom>
            <a:avLst/>
            <a:gdLst>
              <a:gd name="connsiteX0" fmla="*/ 9915 w 11564"/>
              <a:gd name="connsiteY0" fmla="*/ 48302 h 48638"/>
              <a:gd name="connsiteX1" fmla="*/ 3306 w 11564"/>
              <a:gd name="connsiteY1" fmla="*/ 17463 h 48638"/>
              <a:gd name="connsiteX2" fmla="*/ 2 w 11564"/>
              <a:gd name="connsiteY2" fmla="*/ 1769 h 48638"/>
              <a:gd name="connsiteX3" fmla="*/ 3306 w 11564"/>
              <a:gd name="connsiteY3" fmla="*/ 1769 h 48638"/>
              <a:gd name="connsiteX4" fmla="*/ 6060 w 11564"/>
              <a:gd name="connsiteY4" fmla="*/ 16913 h 48638"/>
              <a:gd name="connsiteX5" fmla="*/ 11567 w 11564"/>
              <a:gd name="connsiteY5" fmla="*/ 48026 h 48638"/>
              <a:gd name="connsiteX6" fmla="*/ 9915 w 11564"/>
              <a:gd name="connsiteY6" fmla="*/ 48026 h 4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4" h="48638">
                <a:moveTo>
                  <a:pt x="9915" y="48302"/>
                </a:moveTo>
                <a:cubicBezTo>
                  <a:pt x="7436" y="38114"/>
                  <a:pt x="5233" y="27651"/>
                  <a:pt x="3306" y="17463"/>
                </a:cubicBezTo>
                <a:cubicBezTo>
                  <a:pt x="2629" y="12152"/>
                  <a:pt x="1525" y="6903"/>
                  <a:pt x="2" y="1769"/>
                </a:cubicBezTo>
                <a:cubicBezTo>
                  <a:pt x="2" y="-158"/>
                  <a:pt x="3031" y="-985"/>
                  <a:pt x="3306" y="1769"/>
                </a:cubicBezTo>
                <a:cubicBezTo>
                  <a:pt x="3555" y="6916"/>
                  <a:pt x="4481" y="12008"/>
                  <a:pt x="6060" y="16913"/>
                </a:cubicBezTo>
                <a:cubicBezTo>
                  <a:pt x="8585" y="27150"/>
                  <a:pt x="10424" y="37544"/>
                  <a:pt x="11567" y="48026"/>
                </a:cubicBezTo>
                <a:cubicBezTo>
                  <a:pt x="11567" y="48026"/>
                  <a:pt x="11567" y="49403"/>
                  <a:pt x="9915" y="48026"/>
                </a:cubicBezTo>
                <a:close/>
              </a:path>
            </a:pathLst>
          </a:custGeom>
          <a:solidFill>
            <a:srgbClr val="635BA7"/>
          </a:solidFill>
          <a:ln w="27533"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5673D236-0E06-45B7-9458-EB3301DED8D8}"/>
              </a:ext>
            </a:extLst>
          </p:cNvPr>
          <p:cNvSpPr/>
          <p:nvPr/>
        </p:nvSpPr>
        <p:spPr>
          <a:xfrm>
            <a:off x="12171150" y="3138760"/>
            <a:ext cx="19798" cy="86245"/>
          </a:xfrm>
          <a:custGeom>
            <a:avLst/>
            <a:gdLst>
              <a:gd name="connsiteX0" fmla="*/ 9915 w 11564"/>
              <a:gd name="connsiteY0" fmla="*/ 48301 h 48760"/>
              <a:gd name="connsiteX1" fmla="*/ 3306 w 11564"/>
              <a:gd name="connsiteY1" fmla="*/ 17463 h 48760"/>
              <a:gd name="connsiteX2" fmla="*/ 2 w 11564"/>
              <a:gd name="connsiteY2" fmla="*/ 1769 h 48760"/>
              <a:gd name="connsiteX3" fmla="*/ 3306 w 11564"/>
              <a:gd name="connsiteY3" fmla="*/ 1769 h 48760"/>
              <a:gd name="connsiteX4" fmla="*/ 6335 w 11564"/>
              <a:gd name="connsiteY4" fmla="*/ 16912 h 48760"/>
              <a:gd name="connsiteX5" fmla="*/ 11567 w 11564"/>
              <a:gd name="connsiteY5" fmla="*/ 48026 h 48760"/>
              <a:gd name="connsiteX6" fmla="*/ 9915 w 11564"/>
              <a:gd name="connsiteY6" fmla="*/ 48026 h 4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4" h="48760">
                <a:moveTo>
                  <a:pt x="9915" y="48301"/>
                </a:moveTo>
                <a:cubicBezTo>
                  <a:pt x="7712" y="37838"/>
                  <a:pt x="5234" y="27651"/>
                  <a:pt x="3306" y="17463"/>
                </a:cubicBezTo>
                <a:cubicBezTo>
                  <a:pt x="2763" y="12130"/>
                  <a:pt x="1656" y="6869"/>
                  <a:pt x="2" y="1769"/>
                </a:cubicBezTo>
                <a:cubicBezTo>
                  <a:pt x="2" y="-159"/>
                  <a:pt x="3306" y="-985"/>
                  <a:pt x="3306" y="1769"/>
                </a:cubicBezTo>
                <a:cubicBezTo>
                  <a:pt x="3514" y="6944"/>
                  <a:pt x="4536" y="12055"/>
                  <a:pt x="6335" y="16912"/>
                </a:cubicBezTo>
                <a:cubicBezTo>
                  <a:pt x="8635" y="27182"/>
                  <a:pt x="10382" y="37569"/>
                  <a:pt x="11567" y="48026"/>
                </a:cubicBezTo>
                <a:cubicBezTo>
                  <a:pt x="11567" y="48026"/>
                  <a:pt x="10190" y="49678"/>
                  <a:pt x="9915" y="48026"/>
                </a:cubicBezTo>
                <a:close/>
              </a:path>
            </a:pathLst>
          </a:custGeom>
          <a:solidFill>
            <a:srgbClr val="635BA7"/>
          </a:solidFill>
          <a:ln w="2753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D765AB2-4621-42C0-9B36-23C0200A6143}"/>
              </a:ext>
            </a:extLst>
          </p:cNvPr>
          <p:cNvSpPr/>
          <p:nvPr/>
        </p:nvSpPr>
        <p:spPr>
          <a:xfrm>
            <a:off x="12009461" y="3174799"/>
            <a:ext cx="19798" cy="86029"/>
          </a:xfrm>
          <a:custGeom>
            <a:avLst/>
            <a:gdLst>
              <a:gd name="connsiteX0" fmla="*/ 9915 w 11564"/>
              <a:gd name="connsiteY0" fmla="*/ 48026 h 48638"/>
              <a:gd name="connsiteX1" fmla="*/ 3031 w 11564"/>
              <a:gd name="connsiteY1" fmla="*/ 17463 h 48638"/>
              <a:gd name="connsiteX2" fmla="*/ 2 w 11564"/>
              <a:gd name="connsiteY2" fmla="*/ 1769 h 48638"/>
              <a:gd name="connsiteX3" fmla="*/ 3031 w 11564"/>
              <a:gd name="connsiteY3" fmla="*/ 1769 h 48638"/>
              <a:gd name="connsiteX4" fmla="*/ 6060 w 11564"/>
              <a:gd name="connsiteY4" fmla="*/ 16913 h 48638"/>
              <a:gd name="connsiteX5" fmla="*/ 11567 w 11564"/>
              <a:gd name="connsiteY5" fmla="*/ 48027 h 48638"/>
              <a:gd name="connsiteX6" fmla="*/ 9915 w 11564"/>
              <a:gd name="connsiteY6" fmla="*/ 48026 h 4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4" h="48638">
                <a:moveTo>
                  <a:pt x="9915" y="48026"/>
                </a:moveTo>
                <a:cubicBezTo>
                  <a:pt x="7437" y="37839"/>
                  <a:pt x="5234" y="27651"/>
                  <a:pt x="3031" y="17463"/>
                </a:cubicBezTo>
                <a:cubicBezTo>
                  <a:pt x="2580" y="12139"/>
                  <a:pt x="1565" y="6878"/>
                  <a:pt x="2" y="1769"/>
                </a:cubicBezTo>
                <a:cubicBezTo>
                  <a:pt x="2" y="-159"/>
                  <a:pt x="3031" y="-985"/>
                  <a:pt x="3031" y="1769"/>
                </a:cubicBezTo>
                <a:cubicBezTo>
                  <a:pt x="3508" y="6909"/>
                  <a:pt x="4523" y="11985"/>
                  <a:pt x="6060" y="16913"/>
                </a:cubicBezTo>
                <a:cubicBezTo>
                  <a:pt x="8585" y="27150"/>
                  <a:pt x="10424" y="37545"/>
                  <a:pt x="11567" y="48027"/>
                </a:cubicBezTo>
                <a:cubicBezTo>
                  <a:pt x="11567" y="48026"/>
                  <a:pt x="11567" y="49403"/>
                  <a:pt x="9915" y="48026"/>
                </a:cubicBezTo>
                <a:close/>
              </a:path>
            </a:pathLst>
          </a:custGeom>
          <a:solidFill>
            <a:srgbClr val="635BA7"/>
          </a:solidFill>
          <a:ln w="2753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D8E8FF50-1694-4C9C-955D-6D4C41FC9303}"/>
              </a:ext>
            </a:extLst>
          </p:cNvPr>
          <p:cNvSpPr/>
          <p:nvPr/>
        </p:nvSpPr>
        <p:spPr>
          <a:xfrm>
            <a:off x="11856258" y="3208404"/>
            <a:ext cx="19798" cy="86029"/>
          </a:xfrm>
          <a:custGeom>
            <a:avLst/>
            <a:gdLst>
              <a:gd name="connsiteX0" fmla="*/ 9914 w 11564"/>
              <a:gd name="connsiteY0" fmla="*/ 48301 h 48638"/>
              <a:gd name="connsiteX1" fmla="*/ 3306 w 11564"/>
              <a:gd name="connsiteY1" fmla="*/ 17463 h 48638"/>
              <a:gd name="connsiteX2" fmla="*/ 2 w 11564"/>
              <a:gd name="connsiteY2" fmla="*/ 1769 h 48638"/>
              <a:gd name="connsiteX3" fmla="*/ 3306 w 11564"/>
              <a:gd name="connsiteY3" fmla="*/ 1769 h 48638"/>
              <a:gd name="connsiteX4" fmla="*/ 6060 w 11564"/>
              <a:gd name="connsiteY4" fmla="*/ 16913 h 48638"/>
              <a:gd name="connsiteX5" fmla="*/ 11567 w 11564"/>
              <a:gd name="connsiteY5" fmla="*/ 48027 h 48638"/>
              <a:gd name="connsiteX6" fmla="*/ 9914 w 11564"/>
              <a:gd name="connsiteY6" fmla="*/ 48026 h 4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4" h="48638">
                <a:moveTo>
                  <a:pt x="9914" y="48301"/>
                </a:moveTo>
                <a:cubicBezTo>
                  <a:pt x="7436" y="37839"/>
                  <a:pt x="5233" y="27651"/>
                  <a:pt x="3306" y="17463"/>
                </a:cubicBezTo>
                <a:cubicBezTo>
                  <a:pt x="2629" y="12151"/>
                  <a:pt x="1525" y="6903"/>
                  <a:pt x="2" y="1769"/>
                </a:cubicBezTo>
                <a:cubicBezTo>
                  <a:pt x="2" y="-159"/>
                  <a:pt x="3306" y="-985"/>
                  <a:pt x="3306" y="1769"/>
                </a:cubicBezTo>
                <a:cubicBezTo>
                  <a:pt x="3555" y="6916"/>
                  <a:pt x="4481" y="12008"/>
                  <a:pt x="6060" y="16913"/>
                </a:cubicBezTo>
                <a:cubicBezTo>
                  <a:pt x="8585" y="27150"/>
                  <a:pt x="10424" y="37545"/>
                  <a:pt x="11567" y="48027"/>
                </a:cubicBezTo>
                <a:cubicBezTo>
                  <a:pt x="11567" y="48026"/>
                  <a:pt x="11567" y="49403"/>
                  <a:pt x="9914" y="48026"/>
                </a:cubicBezTo>
                <a:close/>
              </a:path>
            </a:pathLst>
          </a:custGeom>
          <a:solidFill>
            <a:srgbClr val="635BA7"/>
          </a:solidFill>
          <a:ln w="27533"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978B7CFD-834A-4725-9090-D1F98260D599}"/>
              </a:ext>
            </a:extLst>
          </p:cNvPr>
          <p:cNvSpPr/>
          <p:nvPr/>
        </p:nvSpPr>
        <p:spPr>
          <a:xfrm>
            <a:off x="11711069" y="3243954"/>
            <a:ext cx="19798" cy="86029"/>
          </a:xfrm>
          <a:custGeom>
            <a:avLst/>
            <a:gdLst>
              <a:gd name="connsiteX0" fmla="*/ 9914 w 11564"/>
              <a:gd name="connsiteY0" fmla="*/ 48026 h 48638"/>
              <a:gd name="connsiteX1" fmla="*/ 3306 w 11564"/>
              <a:gd name="connsiteY1" fmla="*/ 17463 h 48638"/>
              <a:gd name="connsiteX2" fmla="*/ 2 w 11564"/>
              <a:gd name="connsiteY2" fmla="*/ 1769 h 48638"/>
              <a:gd name="connsiteX3" fmla="*/ 3306 w 11564"/>
              <a:gd name="connsiteY3" fmla="*/ 1769 h 48638"/>
              <a:gd name="connsiteX4" fmla="*/ 6060 w 11564"/>
              <a:gd name="connsiteY4" fmla="*/ 16913 h 48638"/>
              <a:gd name="connsiteX5" fmla="*/ 11567 w 11564"/>
              <a:gd name="connsiteY5" fmla="*/ 48027 h 48638"/>
              <a:gd name="connsiteX6" fmla="*/ 9914 w 11564"/>
              <a:gd name="connsiteY6" fmla="*/ 48026 h 4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4" h="48638">
                <a:moveTo>
                  <a:pt x="9914" y="48026"/>
                </a:moveTo>
                <a:cubicBezTo>
                  <a:pt x="7712" y="37839"/>
                  <a:pt x="5233" y="27651"/>
                  <a:pt x="3306" y="17463"/>
                </a:cubicBezTo>
                <a:cubicBezTo>
                  <a:pt x="2629" y="12151"/>
                  <a:pt x="1525" y="6903"/>
                  <a:pt x="2" y="1769"/>
                </a:cubicBezTo>
                <a:cubicBezTo>
                  <a:pt x="2" y="-159"/>
                  <a:pt x="3306" y="-985"/>
                  <a:pt x="3306" y="1769"/>
                </a:cubicBezTo>
                <a:cubicBezTo>
                  <a:pt x="3555" y="6916"/>
                  <a:pt x="4481" y="12008"/>
                  <a:pt x="6060" y="16913"/>
                </a:cubicBezTo>
                <a:cubicBezTo>
                  <a:pt x="8585" y="27150"/>
                  <a:pt x="10424" y="37545"/>
                  <a:pt x="11567" y="48027"/>
                </a:cubicBezTo>
                <a:cubicBezTo>
                  <a:pt x="11567" y="48026"/>
                  <a:pt x="10190" y="49403"/>
                  <a:pt x="9914" y="48026"/>
                </a:cubicBezTo>
                <a:close/>
              </a:path>
            </a:pathLst>
          </a:custGeom>
          <a:solidFill>
            <a:srgbClr val="635BA7"/>
          </a:solidFill>
          <a:ln w="27533"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7620B1E-9BAD-4AD6-82B1-049675144719}"/>
              </a:ext>
            </a:extLst>
          </p:cNvPr>
          <p:cNvSpPr/>
          <p:nvPr/>
        </p:nvSpPr>
        <p:spPr>
          <a:xfrm>
            <a:off x="11560693" y="3279020"/>
            <a:ext cx="19798" cy="86245"/>
          </a:xfrm>
          <a:custGeom>
            <a:avLst/>
            <a:gdLst>
              <a:gd name="connsiteX0" fmla="*/ 9915 w 11564"/>
              <a:gd name="connsiteY0" fmla="*/ 48302 h 48760"/>
              <a:gd name="connsiteX1" fmla="*/ 3031 w 11564"/>
              <a:gd name="connsiteY1" fmla="*/ 17463 h 48760"/>
              <a:gd name="connsiteX2" fmla="*/ 2 w 11564"/>
              <a:gd name="connsiteY2" fmla="*/ 1769 h 48760"/>
              <a:gd name="connsiteX3" fmla="*/ 3031 w 11564"/>
              <a:gd name="connsiteY3" fmla="*/ 1769 h 48760"/>
              <a:gd name="connsiteX4" fmla="*/ 6060 w 11564"/>
              <a:gd name="connsiteY4" fmla="*/ 16913 h 48760"/>
              <a:gd name="connsiteX5" fmla="*/ 11567 w 11564"/>
              <a:gd name="connsiteY5" fmla="*/ 48027 h 48760"/>
              <a:gd name="connsiteX6" fmla="*/ 9915 w 11564"/>
              <a:gd name="connsiteY6" fmla="*/ 48026 h 4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4" h="48760">
                <a:moveTo>
                  <a:pt x="9915" y="48302"/>
                </a:moveTo>
                <a:cubicBezTo>
                  <a:pt x="7436" y="38114"/>
                  <a:pt x="5234" y="27651"/>
                  <a:pt x="3031" y="17463"/>
                </a:cubicBezTo>
                <a:cubicBezTo>
                  <a:pt x="2395" y="12167"/>
                  <a:pt x="1383" y="6922"/>
                  <a:pt x="2" y="1769"/>
                </a:cubicBezTo>
                <a:cubicBezTo>
                  <a:pt x="2" y="-159"/>
                  <a:pt x="3031" y="-985"/>
                  <a:pt x="3031" y="1769"/>
                </a:cubicBezTo>
                <a:cubicBezTo>
                  <a:pt x="3481" y="6913"/>
                  <a:pt x="4497" y="11992"/>
                  <a:pt x="6060" y="16913"/>
                </a:cubicBezTo>
                <a:cubicBezTo>
                  <a:pt x="8585" y="27150"/>
                  <a:pt x="10424" y="37545"/>
                  <a:pt x="11567" y="48027"/>
                </a:cubicBezTo>
                <a:cubicBezTo>
                  <a:pt x="11567" y="48026"/>
                  <a:pt x="10190" y="49678"/>
                  <a:pt x="9915" y="48026"/>
                </a:cubicBezTo>
                <a:close/>
              </a:path>
            </a:pathLst>
          </a:custGeom>
          <a:solidFill>
            <a:srgbClr val="635BA7"/>
          </a:solidFill>
          <a:ln w="27533"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5A068012-05AE-4BF2-B0BE-2B619C0D1D90}"/>
              </a:ext>
            </a:extLst>
          </p:cNvPr>
          <p:cNvSpPr/>
          <p:nvPr/>
        </p:nvSpPr>
        <p:spPr>
          <a:xfrm>
            <a:off x="11432474" y="3300937"/>
            <a:ext cx="19328" cy="86517"/>
          </a:xfrm>
          <a:custGeom>
            <a:avLst/>
            <a:gdLst>
              <a:gd name="connsiteX0" fmla="*/ 9639 w 11289"/>
              <a:gd name="connsiteY0" fmla="*/ 48302 h 48913"/>
              <a:gd name="connsiteX1" fmla="*/ 3031 w 11289"/>
              <a:gd name="connsiteY1" fmla="*/ 17463 h 48913"/>
              <a:gd name="connsiteX2" fmla="*/ 2 w 11289"/>
              <a:gd name="connsiteY2" fmla="*/ 1769 h 48913"/>
              <a:gd name="connsiteX3" fmla="*/ 3031 w 11289"/>
              <a:gd name="connsiteY3" fmla="*/ 1769 h 48913"/>
              <a:gd name="connsiteX4" fmla="*/ 6060 w 11289"/>
              <a:gd name="connsiteY4" fmla="*/ 17188 h 48913"/>
              <a:gd name="connsiteX5" fmla="*/ 11291 w 11289"/>
              <a:gd name="connsiteY5" fmla="*/ 48302 h 48913"/>
              <a:gd name="connsiteX6" fmla="*/ 9639 w 11289"/>
              <a:gd name="connsiteY6" fmla="*/ 48302 h 4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9" h="48913">
                <a:moveTo>
                  <a:pt x="9639" y="48302"/>
                </a:moveTo>
                <a:lnTo>
                  <a:pt x="3031" y="17463"/>
                </a:lnTo>
                <a:cubicBezTo>
                  <a:pt x="2447" y="12159"/>
                  <a:pt x="1434" y="6910"/>
                  <a:pt x="2" y="1769"/>
                </a:cubicBezTo>
                <a:cubicBezTo>
                  <a:pt x="2" y="-158"/>
                  <a:pt x="3031" y="-985"/>
                  <a:pt x="3031" y="1769"/>
                </a:cubicBezTo>
                <a:cubicBezTo>
                  <a:pt x="3348" y="7020"/>
                  <a:pt x="4366" y="12206"/>
                  <a:pt x="6060" y="17188"/>
                </a:cubicBezTo>
                <a:cubicBezTo>
                  <a:pt x="8360" y="27458"/>
                  <a:pt x="10107" y="37844"/>
                  <a:pt x="11291" y="48302"/>
                </a:cubicBezTo>
                <a:cubicBezTo>
                  <a:pt x="11291" y="48302"/>
                  <a:pt x="11291" y="49678"/>
                  <a:pt x="9639" y="48302"/>
                </a:cubicBezTo>
                <a:close/>
              </a:path>
            </a:pathLst>
          </a:custGeom>
          <a:solidFill>
            <a:srgbClr val="635BA7"/>
          </a:solidFill>
          <a:ln w="27533"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E92E06EF-D260-4E3E-A63E-4E8E8DBA9283}"/>
              </a:ext>
            </a:extLst>
          </p:cNvPr>
          <p:cNvSpPr/>
          <p:nvPr/>
        </p:nvSpPr>
        <p:spPr>
          <a:xfrm>
            <a:off x="11297181" y="3336002"/>
            <a:ext cx="19798" cy="86245"/>
          </a:xfrm>
          <a:custGeom>
            <a:avLst/>
            <a:gdLst>
              <a:gd name="connsiteX0" fmla="*/ 9915 w 11564"/>
              <a:gd name="connsiteY0" fmla="*/ 48302 h 48760"/>
              <a:gd name="connsiteX1" fmla="*/ 3031 w 11564"/>
              <a:gd name="connsiteY1" fmla="*/ 17463 h 48760"/>
              <a:gd name="connsiteX2" fmla="*/ 2 w 11564"/>
              <a:gd name="connsiteY2" fmla="*/ 1769 h 48760"/>
              <a:gd name="connsiteX3" fmla="*/ 3031 w 11564"/>
              <a:gd name="connsiteY3" fmla="*/ 1769 h 48760"/>
              <a:gd name="connsiteX4" fmla="*/ 6060 w 11564"/>
              <a:gd name="connsiteY4" fmla="*/ 16913 h 48760"/>
              <a:gd name="connsiteX5" fmla="*/ 11567 w 11564"/>
              <a:gd name="connsiteY5" fmla="*/ 48027 h 48760"/>
              <a:gd name="connsiteX6" fmla="*/ 9915 w 11564"/>
              <a:gd name="connsiteY6" fmla="*/ 48026 h 4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4" h="48760">
                <a:moveTo>
                  <a:pt x="9915" y="48302"/>
                </a:moveTo>
                <a:cubicBezTo>
                  <a:pt x="7437" y="38114"/>
                  <a:pt x="5234" y="27651"/>
                  <a:pt x="3031" y="17463"/>
                </a:cubicBezTo>
                <a:cubicBezTo>
                  <a:pt x="2447" y="12159"/>
                  <a:pt x="1434" y="6910"/>
                  <a:pt x="2" y="1769"/>
                </a:cubicBezTo>
                <a:cubicBezTo>
                  <a:pt x="2" y="-159"/>
                  <a:pt x="3031" y="-985"/>
                  <a:pt x="3031" y="1769"/>
                </a:cubicBezTo>
                <a:cubicBezTo>
                  <a:pt x="3481" y="6913"/>
                  <a:pt x="4497" y="11992"/>
                  <a:pt x="6060" y="16913"/>
                </a:cubicBezTo>
                <a:cubicBezTo>
                  <a:pt x="8585" y="27150"/>
                  <a:pt x="10424" y="37545"/>
                  <a:pt x="11567" y="48027"/>
                </a:cubicBezTo>
                <a:cubicBezTo>
                  <a:pt x="11567" y="48026"/>
                  <a:pt x="10190" y="49679"/>
                  <a:pt x="9915" y="48026"/>
                </a:cubicBezTo>
                <a:close/>
              </a:path>
            </a:pathLst>
          </a:custGeom>
          <a:solidFill>
            <a:srgbClr val="635BA7"/>
          </a:solidFill>
          <a:ln w="27533"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2C354EE2-1F2B-46C4-90CD-4DB084DE8BF8}"/>
              </a:ext>
            </a:extLst>
          </p:cNvPr>
          <p:cNvSpPr/>
          <p:nvPr/>
        </p:nvSpPr>
        <p:spPr>
          <a:xfrm>
            <a:off x="11145864" y="3367864"/>
            <a:ext cx="19798" cy="86039"/>
          </a:xfrm>
          <a:custGeom>
            <a:avLst/>
            <a:gdLst>
              <a:gd name="connsiteX0" fmla="*/ 9915 w 11564"/>
              <a:gd name="connsiteY0" fmla="*/ 47909 h 48643"/>
              <a:gd name="connsiteX1" fmla="*/ 3031 w 11564"/>
              <a:gd name="connsiteY1" fmla="*/ 17071 h 48643"/>
              <a:gd name="connsiteX2" fmla="*/ 2 w 11564"/>
              <a:gd name="connsiteY2" fmla="*/ 1652 h 48643"/>
              <a:gd name="connsiteX3" fmla="*/ 1654 w 11564"/>
              <a:gd name="connsiteY3" fmla="*/ 0 h 48643"/>
              <a:gd name="connsiteX4" fmla="*/ 3306 w 11564"/>
              <a:gd name="connsiteY4" fmla="*/ 1652 h 48643"/>
              <a:gd name="connsiteX5" fmla="*/ 6060 w 11564"/>
              <a:gd name="connsiteY5" fmla="*/ 16796 h 48643"/>
              <a:gd name="connsiteX6" fmla="*/ 11567 w 11564"/>
              <a:gd name="connsiteY6" fmla="*/ 47910 h 48643"/>
              <a:gd name="connsiteX7" fmla="*/ 9915 w 11564"/>
              <a:gd name="connsiteY7" fmla="*/ 47909 h 4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64" h="48643">
                <a:moveTo>
                  <a:pt x="9915" y="47909"/>
                </a:moveTo>
                <a:cubicBezTo>
                  <a:pt x="7437" y="37722"/>
                  <a:pt x="5234" y="27534"/>
                  <a:pt x="3031" y="17071"/>
                </a:cubicBezTo>
                <a:cubicBezTo>
                  <a:pt x="2555" y="11841"/>
                  <a:pt x="1540" y="6673"/>
                  <a:pt x="2" y="1652"/>
                </a:cubicBezTo>
                <a:cubicBezTo>
                  <a:pt x="2" y="739"/>
                  <a:pt x="742" y="0"/>
                  <a:pt x="1654" y="0"/>
                </a:cubicBezTo>
                <a:cubicBezTo>
                  <a:pt x="2567" y="0"/>
                  <a:pt x="3306" y="739"/>
                  <a:pt x="3306" y="1652"/>
                </a:cubicBezTo>
                <a:cubicBezTo>
                  <a:pt x="3528" y="6802"/>
                  <a:pt x="4455" y="11897"/>
                  <a:pt x="6060" y="16796"/>
                </a:cubicBezTo>
                <a:cubicBezTo>
                  <a:pt x="8585" y="27033"/>
                  <a:pt x="10424" y="37428"/>
                  <a:pt x="11567" y="47910"/>
                </a:cubicBezTo>
                <a:cubicBezTo>
                  <a:pt x="11567" y="47909"/>
                  <a:pt x="10190" y="49561"/>
                  <a:pt x="9915" y="47909"/>
                </a:cubicBezTo>
                <a:close/>
              </a:path>
            </a:pathLst>
          </a:custGeom>
          <a:solidFill>
            <a:srgbClr val="635BA7"/>
          </a:solidFill>
          <a:ln w="27533"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55678EDA-73FE-4382-9F96-FB379C894DEA}"/>
              </a:ext>
            </a:extLst>
          </p:cNvPr>
          <p:cNvSpPr/>
          <p:nvPr/>
        </p:nvSpPr>
        <p:spPr>
          <a:xfrm>
            <a:off x="18275854" y="3554725"/>
            <a:ext cx="923441" cy="1177256"/>
          </a:xfrm>
          <a:custGeom>
            <a:avLst/>
            <a:gdLst>
              <a:gd name="connsiteX0" fmla="*/ 534914 w 539381"/>
              <a:gd name="connsiteY0" fmla="*/ 489094 h 665577"/>
              <a:gd name="connsiteX1" fmla="*/ 422850 w 539381"/>
              <a:gd name="connsiteY1" fmla="*/ 87 h 665577"/>
              <a:gd name="connsiteX2" fmla="*/ 64906 w 539381"/>
              <a:gd name="connsiteY2" fmla="*/ 123165 h 665577"/>
              <a:gd name="connsiteX3" fmla="*/ 135394 w 539381"/>
              <a:gd name="connsiteY3" fmla="*/ 475051 h 665577"/>
              <a:gd name="connsiteX4" fmla="*/ 96295 w 539381"/>
              <a:gd name="connsiteY4" fmla="*/ 470095 h 665577"/>
              <a:gd name="connsiteX5" fmla="*/ 13 w 539381"/>
              <a:gd name="connsiteY5" fmla="*/ 569285 h 665577"/>
              <a:gd name="connsiteX6" fmla="*/ 99203 w 539381"/>
              <a:gd name="connsiteY6" fmla="*/ 665567 h 665577"/>
              <a:gd name="connsiteX7" fmla="*/ 195484 w 539381"/>
              <a:gd name="connsiteY7" fmla="*/ 566377 h 665577"/>
              <a:gd name="connsiteX8" fmla="*/ 194316 w 539381"/>
              <a:gd name="connsiteY8" fmla="*/ 552698 h 665577"/>
              <a:gd name="connsiteX9" fmla="*/ 187157 w 539381"/>
              <a:gd name="connsiteY9" fmla="*/ 526816 h 665577"/>
              <a:gd name="connsiteX10" fmla="*/ 151639 w 539381"/>
              <a:gd name="connsiteY10" fmla="*/ 253126 h 665577"/>
              <a:gd name="connsiteX11" fmla="*/ 426980 w 539381"/>
              <a:gd name="connsiteY11" fmla="*/ 173828 h 665577"/>
              <a:gd name="connsiteX12" fmla="*/ 470759 w 539381"/>
              <a:gd name="connsiteY12" fmla="*/ 421635 h 665577"/>
              <a:gd name="connsiteX13" fmla="*/ 439921 w 539381"/>
              <a:gd name="connsiteY13" fmla="*/ 419708 h 665577"/>
              <a:gd name="connsiteX14" fmla="*/ 367292 w 539381"/>
              <a:gd name="connsiteY14" fmla="*/ 537325 h 665577"/>
              <a:gd name="connsiteX15" fmla="*/ 467455 w 539381"/>
              <a:gd name="connsiteY15" fmla="*/ 612447 h 665577"/>
              <a:gd name="connsiteX16" fmla="*/ 538769 w 539381"/>
              <a:gd name="connsiteY16" fmla="*/ 528192 h 665577"/>
              <a:gd name="connsiteX17" fmla="*/ 538769 w 539381"/>
              <a:gd name="connsiteY17" fmla="*/ 528192 h 665577"/>
              <a:gd name="connsiteX18" fmla="*/ 538769 w 539381"/>
              <a:gd name="connsiteY18" fmla="*/ 504513 h 665577"/>
              <a:gd name="connsiteX19" fmla="*/ 534914 w 539381"/>
              <a:gd name="connsiteY19" fmla="*/ 489094 h 665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9381" h="665577">
                <a:moveTo>
                  <a:pt x="534914" y="489094"/>
                </a:moveTo>
                <a:cubicBezTo>
                  <a:pt x="521147" y="364915"/>
                  <a:pt x="475165" y="-6521"/>
                  <a:pt x="422850" y="87"/>
                </a:cubicBezTo>
                <a:cubicBezTo>
                  <a:pt x="328959" y="13304"/>
                  <a:pt x="58023" y="75531"/>
                  <a:pt x="64906" y="123165"/>
                </a:cubicBezTo>
                <a:cubicBezTo>
                  <a:pt x="69312" y="154554"/>
                  <a:pt x="113917" y="370972"/>
                  <a:pt x="135394" y="475051"/>
                </a:cubicBezTo>
                <a:cubicBezTo>
                  <a:pt x="123033" y="469951"/>
                  <a:pt x="109537" y="468240"/>
                  <a:pt x="96295" y="470095"/>
                </a:cubicBezTo>
                <a:cubicBezTo>
                  <a:pt x="42317" y="470898"/>
                  <a:pt x="-790" y="515307"/>
                  <a:pt x="13" y="569285"/>
                </a:cubicBezTo>
                <a:cubicBezTo>
                  <a:pt x="817" y="623262"/>
                  <a:pt x="45225" y="666369"/>
                  <a:pt x="99203" y="665567"/>
                </a:cubicBezTo>
                <a:cubicBezTo>
                  <a:pt x="153181" y="664764"/>
                  <a:pt x="196288" y="620355"/>
                  <a:pt x="195484" y="566377"/>
                </a:cubicBezTo>
                <a:cubicBezTo>
                  <a:pt x="195416" y="561795"/>
                  <a:pt x="195026" y="557225"/>
                  <a:pt x="194316" y="552698"/>
                </a:cubicBezTo>
                <a:cubicBezTo>
                  <a:pt x="192976" y="543815"/>
                  <a:pt x="190573" y="535125"/>
                  <a:pt x="187157" y="526816"/>
                </a:cubicBezTo>
                <a:cubicBezTo>
                  <a:pt x="189360" y="432924"/>
                  <a:pt x="151639" y="253126"/>
                  <a:pt x="151639" y="253126"/>
                </a:cubicBezTo>
                <a:cubicBezTo>
                  <a:pt x="151639" y="253126"/>
                  <a:pt x="387882" y="166394"/>
                  <a:pt x="426980" y="173828"/>
                </a:cubicBezTo>
                <a:lnTo>
                  <a:pt x="470759" y="421635"/>
                </a:lnTo>
                <a:cubicBezTo>
                  <a:pt x="460714" y="418926"/>
                  <a:pt x="450226" y="418270"/>
                  <a:pt x="439921" y="419708"/>
                </a:cubicBezTo>
                <a:cubicBezTo>
                  <a:pt x="387386" y="432131"/>
                  <a:pt x="354869" y="484790"/>
                  <a:pt x="367292" y="537325"/>
                </a:cubicBezTo>
                <a:cubicBezTo>
                  <a:pt x="378157" y="583269"/>
                  <a:pt x="420307" y="614882"/>
                  <a:pt x="467455" y="612447"/>
                </a:cubicBezTo>
                <a:cubicBezTo>
                  <a:pt x="507998" y="604483"/>
                  <a:pt x="537613" y="569493"/>
                  <a:pt x="538769" y="528192"/>
                </a:cubicBezTo>
                <a:lnTo>
                  <a:pt x="538769" y="528192"/>
                </a:lnTo>
                <a:cubicBezTo>
                  <a:pt x="539589" y="520321"/>
                  <a:pt x="539589" y="512385"/>
                  <a:pt x="538769" y="504513"/>
                </a:cubicBezTo>
                <a:cubicBezTo>
                  <a:pt x="537882" y="499282"/>
                  <a:pt x="536593" y="494127"/>
                  <a:pt x="534914" y="489094"/>
                </a:cubicBezTo>
                <a:close/>
              </a:path>
            </a:pathLst>
          </a:custGeom>
          <a:solidFill>
            <a:srgbClr val="F17FB1"/>
          </a:solidFill>
          <a:ln w="27533"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E56E16BE-3650-4451-B6A4-5BD803ADD1A8}"/>
              </a:ext>
            </a:extLst>
          </p:cNvPr>
          <p:cNvSpPr/>
          <p:nvPr/>
        </p:nvSpPr>
        <p:spPr>
          <a:xfrm>
            <a:off x="23180940" y="723324"/>
            <a:ext cx="925889" cy="1266411"/>
          </a:xfrm>
          <a:custGeom>
            <a:avLst/>
            <a:gdLst>
              <a:gd name="connsiteX0" fmla="*/ 529557 w 540811"/>
              <a:gd name="connsiteY0" fmla="*/ 461494 h 715982"/>
              <a:gd name="connsiteX1" fmla="*/ 331035 w 540811"/>
              <a:gd name="connsiteY1" fmla="*/ 572 h 715982"/>
              <a:gd name="connsiteX2" fmla="*/ 626 w 540811"/>
              <a:gd name="connsiteY2" fmla="*/ 186427 h 715982"/>
              <a:gd name="connsiteX3" fmla="*/ 133891 w 540811"/>
              <a:gd name="connsiteY3" fmla="*/ 519591 h 715982"/>
              <a:gd name="connsiteX4" fmla="*/ 94517 w 540811"/>
              <a:gd name="connsiteY4" fmla="*/ 522068 h 715982"/>
              <a:gd name="connsiteX5" fmla="*/ 15953 w 540811"/>
              <a:gd name="connsiteY5" fmla="*/ 635806 h 715982"/>
              <a:gd name="connsiteX6" fmla="*/ 129691 w 540811"/>
              <a:gd name="connsiteY6" fmla="*/ 714371 h 715982"/>
              <a:gd name="connsiteX7" fmla="*/ 208255 w 540811"/>
              <a:gd name="connsiteY7" fmla="*/ 600633 h 715982"/>
              <a:gd name="connsiteX8" fmla="*/ 204654 w 540811"/>
              <a:gd name="connsiteY8" fmla="*/ 586774 h 715982"/>
              <a:gd name="connsiteX9" fmla="*/ 193089 w 540811"/>
              <a:gd name="connsiteY9" fmla="*/ 562544 h 715982"/>
              <a:gd name="connsiteX10" fmla="*/ 108559 w 540811"/>
              <a:gd name="connsiteY10" fmla="*/ 299868 h 715982"/>
              <a:gd name="connsiteX11" fmla="*/ 366004 w 540811"/>
              <a:gd name="connsiteY11" fmla="*/ 171834 h 715982"/>
              <a:gd name="connsiteX12" fmla="*/ 453838 w 540811"/>
              <a:gd name="connsiteY12" fmla="*/ 408077 h 715982"/>
              <a:gd name="connsiteX13" fmla="*/ 422999 w 540811"/>
              <a:gd name="connsiteY13" fmla="*/ 411657 h 715982"/>
              <a:gd name="connsiteX14" fmla="*/ 378582 w 540811"/>
              <a:gd name="connsiteY14" fmla="*/ 542561 h 715982"/>
              <a:gd name="connsiteX15" fmla="*/ 484676 w 540811"/>
              <a:gd name="connsiteY15" fmla="*/ 595310 h 715982"/>
              <a:gd name="connsiteX16" fmla="*/ 539744 w 540811"/>
              <a:gd name="connsiteY16" fmla="*/ 499766 h 715982"/>
              <a:gd name="connsiteX17" fmla="*/ 539744 w 540811"/>
              <a:gd name="connsiteY17" fmla="*/ 499766 h 715982"/>
              <a:gd name="connsiteX18" fmla="*/ 534788 w 540811"/>
              <a:gd name="connsiteY18" fmla="*/ 476362 h 715982"/>
              <a:gd name="connsiteX19" fmla="*/ 529557 w 540811"/>
              <a:gd name="connsiteY19" fmla="*/ 461494 h 71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811" h="715982">
                <a:moveTo>
                  <a:pt x="529557" y="461494"/>
                </a:moveTo>
                <a:cubicBezTo>
                  <a:pt x="493487" y="341720"/>
                  <a:pt x="381148" y="-16224"/>
                  <a:pt x="331035" y="572"/>
                </a:cubicBezTo>
                <a:cubicBezTo>
                  <a:pt x="240999" y="30859"/>
                  <a:pt x="-14243" y="140721"/>
                  <a:pt x="626" y="186427"/>
                </a:cubicBezTo>
                <a:cubicBezTo>
                  <a:pt x="10813" y="216440"/>
                  <a:pt x="93691" y="421018"/>
                  <a:pt x="133891" y="519591"/>
                </a:cubicBezTo>
                <a:cubicBezTo>
                  <a:pt x="120775" y="516962"/>
                  <a:pt x="107199" y="517816"/>
                  <a:pt x="94517" y="522068"/>
                </a:cubicBezTo>
                <a:cubicBezTo>
                  <a:pt x="41414" y="531781"/>
                  <a:pt x="6239" y="582703"/>
                  <a:pt x="15953" y="635806"/>
                </a:cubicBezTo>
                <a:cubicBezTo>
                  <a:pt x="25666" y="688909"/>
                  <a:pt x="76588" y="724084"/>
                  <a:pt x="129691" y="714371"/>
                </a:cubicBezTo>
                <a:cubicBezTo>
                  <a:pt x="182794" y="704658"/>
                  <a:pt x="217969" y="653736"/>
                  <a:pt x="208255" y="600633"/>
                </a:cubicBezTo>
                <a:cubicBezTo>
                  <a:pt x="207396" y="595932"/>
                  <a:pt x="206192" y="591299"/>
                  <a:pt x="204654" y="586774"/>
                </a:cubicBezTo>
                <a:cubicBezTo>
                  <a:pt x="201867" y="578230"/>
                  <a:pt x="197979" y="570085"/>
                  <a:pt x="193089" y="562544"/>
                </a:cubicBezTo>
                <a:cubicBezTo>
                  <a:pt x="178220" y="469754"/>
                  <a:pt x="108559" y="299868"/>
                  <a:pt x="108559" y="299868"/>
                </a:cubicBezTo>
                <a:cubicBezTo>
                  <a:pt x="108559" y="299868"/>
                  <a:pt x="325254" y="171834"/>
                  <a:pt x="366004" y="171834"/>
                </a:cubicBezTo>
                <a:lnTo>
                  <a:pt x="453838" y="408077"/>
                </a:lnTo>
                <a:cubicBezTo>
                  <a:pt x="443421" y="407087"/>
                  <a:pt x="432912" y="408307"/>
                  <a:pt x="422999" y="411657"/>
                </a:cubicBezTo>
                <a:cubicBezTo>
                  <a:pt x="374586" y="435539"/>
                  <a:pt x="354700" y="494147"/>
                  <a:pt x="378582" y="542561"/>
                </a:cubicBezTo>
                <a:cubicBezTo>
                  <a:pt x="398046" y="582016"/>
                  <a:pt x="441470" y="603606"/>
                  <a:pt x="484676" y="595310"/>
                </a:cubicBezTo>
                <a:cubicBezTo>
                  <a:pt x="523228" y="580389"/>
                  <a:pt x="546159" y="540605"/>
                  <a:pt x="539744" y="499766"/>
                </a:cubicBezTo>
                <a:lnTo>
                  <a:pt x="539744" y="499766"/>
                </a:lnTo>
                <a:cubicBezTo>
                  <a:pt x="538886" y="491817"/>
                  <a:pt x="537226" y="483976"/>
                  <a:pt x="534788" y="476362"/>
                </a:cubicBezTo>
                <a:cubicBezTo>
                  <a:pt x="533485" y="471262"/>
                  <a:pt x="531735" y="466286"/>
                  <a:pt x="529557" y="461494"/>
                </a:cubicBezTo>
                <a:close/>
              </a:path>
            </a:pathLst>
          </a:custGeom>
          <a:solidFill>
            <a:srgbClr val="7CD0E8"/>
          </a:solidFill>
          <a:ln w="2753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621942B-B1B0-4506-A048-E5514C64DE01}"/>
              </a:ext>
            </a:extLst>
          </p:cNvPr>
          <p:cNvSpPr/>
          <p:nvPr/>
        </p:nvSpPr>
        <p:spPr>
          <a:xfrm>
            <a:off x="22316276" y="1740132"/>
            <a:ext cx="252997" cy="745480"/>
          </a:xfrm>
          <a:custGeom>
            <a:avLst/>
            <a:gdLst>
              <a:gd name="connsiteX0" fmla="*/ 41724 w 147775"/>
              <a:gd name="connsiteY0" fmla="*/ 395734 h 421467"/>
              <a:gd name="connsiteX1" fmla="*/ 143876 w 147775"/>
              <a:gd name="connsiteY1" fmla="*/ 1720 h 421467"/>
              <a:gd name="connsiteX2" fmla="*/ 6205 w 147775"/>
              <a:gd name="connsiteY2" fmla="*/ 420515 h 421467"/>
              <a:gd name="connsiteX3" fmla="*/ 71736 w 147775"/>
              <a:gd name="connsiteY3" fmla="*/ 380040 h 421467"/>
            </a:gdLst>
            <a:ahLst/>
            <a:cxnLst>
              <a:cxn ang="0">
                <a:pos x="connsiteX0" y="connsiteY0"/>
              </a:cxn>
              <a:cxn ang="0">
                <a:pos x="connsiteX1" y="connsiteY1"/>
              </a:cxn>
              <a:cxn ang="0">
                <a:pos x="connsiteX2" y="connsiteY2"/>
              </a:cxn>
              <a:cxn ang="0">
                <a:pos x="connsiteX3" y="connsiteY3"/>
              </a:cxn>
            </a:cxnLst>
            <a:rect l="l" t="t" r="r" b="b"/>
            <a:pathLst>
              <a:path w="147775" h="421467">
                <a:moveTo>
                  <a:pt x="41724" y="395734"/>
                </a:moveTo>
                <a:cubicBezTo>
                  <a:pt x="41724" y="395734"/>
                  <a:pt x="171686" y="35588"/>
                  <a:pt x="143876" y="1720"/>
                </a:cubicBezTo>
                <a:cubicBezTo>
                  <a:pt x="116067" y="-32147"/>
                  <a:pt x="-31791" y="445571"/>
                  <a:pt x="6205" y="420515"/>
                </a:cubicBezTo>
                <a:cubicBezTo>
                  <a:pt x="44202" y="395459"/>
                  <a:pt x="71736" y="380040"/>
                  <a:pt x="71736" y="380040"/>
                </a:cubicBezTo>
              </a:path>
            </a:pathLst>
          </a:custGeom>
          <a:solidFill>
            <a:srgbClr val="4FC1B2"/>
          </a:solidFill>
          <a:ln w="27533"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5FCE5B6F-0A62-417F-879D-6EAAF3C38299}"/>
              </a:ext>
            </a:extLst>
          </p:cNvPr>
          <p:cNvSpPr/>
          <p:nvPr/>
        </p:nvSpPr>
        <p:spPr>
          <a:xfrm>
            <a:off x="22154822" y="1670610"/>
            <a:ext cx="251279" cy="637017"/>
          </a:xfrm>
          <a:custGeom>
            <a:avLst/>
            <a:gdLst>
              <a:gd name="connsiteX0" fmla="*/ 138783 w 146772"/>
              <a:gd name="connsiteY0" fmla="*/ 360147 h 360146"/>
              <a:gd name="connsiteX1" fmla="*/ 14879 w 146772"/>
              <a:gd name="connsiteY1" fmla="*/ 0 h 360146"/>
              <a:gd name="connsiteX2" fmla="*/ 138783 w 146772"/>
              <a:gd name="connsiteY2" fmla="*/ 360147 h 360146"/>
            </a:gdLst>
            <a:ahLst/>
            <a:cxnLst>
              <a:cxn ang="0">
                <a:pos x="connsiteX0" y="connsiteY0"/>
              </a:cxn>
              <a:cxn ang="0">
                <a:pos x="connsiteX1" y="connsiteY1"/>
              </a:cxn>
              <a:cxn ang="0">
                <a:pos x="connsiteX2" y="connsiteY2"/>
              </a:cxn>
            </a:cxnLst>
            <a:rect l="l" t="t" r="r" b="b"/>
            <a:pathLst>
              <a:path w="146772" h="360146">
                <a:moveTo>
                  <a:pt x="138783" y="360147"/>
                </a:moveTo>
                <a:cubicBezTo>
                  <a:pt x="138783" y="360147"/>
                  <a:pt x="193851" y="29737"/>
                  <a:pt x="14879" y="0"/>
                </a:cubicBezTo>
                <a:cubicBezTo>
                  <a:pt x="-39639" y="107383"/>
                  <a:pt x="68020" y="349408"/>
                  <a:pt x="138783" y="360147"/>
                </a:cubicBezTo>
                <a:close/>
              </a:path>
            </a:pathLst>
          </a:custGeom>
          <a:solidFill>
            <a:srgbClr val="4FC1B2"/>
          </a:solidFill>
          <a:ln w="27533"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E472C6DB-A00A-444A-ABF3-2D55CB8760F0}"/>
              </a:ext>
            </a:extLst>
          </p:cNvPr>
          <p:cNvSpPr/>
          <p:nvPr/>
        </p:nvSpPr>
        <p:spPr>
          <a:xfrm>
            <a:off x="21713714" y="2264772"/>
            <a:ext cx="659850" cy="1012798"/>
          </a:xfrm>
          <a:custGeom>
            <a:avLst/>
            <a:gdLst>
              <a:gd name="connsiteX0" fmla="*/ 86124 w 385418"/>
              <a:gd name="connsiteY0" fmla="*/ 0 h 572599"/>
              <a:gd name="connsiteX1" fmla="*/ 14260 w 385418"/>
              <a:gd name="connsiteY1" fmla="*/ 368682 h 572599"/>
              <a:gd name="connsiteX2" fmla="*/ 227099 w 385418"/>
              <a:gd name="connsiteY2" fmla="*/ 440547 h 572599"/>
              <a:gd name="connsiteX3" fmla="*/ 385420 w 385418"/>
              <a:gd name="connsiteY3" fmla="*/ 566653 h 572599"/>
              <a:gd name="connsiteX4" fmla="*/ 86124 w 385418"/>
              <a:gd name="connsiteY4" fmla="*/ 0 h 572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418" h="572599">
                <a:moveTo>
                  <a:pt x="86124" y="0"/>
                </a:moveTo>
                <a:cubicBezTo>
                  <a:pt x="-1985" y="89486"/>
                  <a:pt x="-15477" y="243402"/>
                  <a:pt x="14260" y="368682"/>
                </a:cubicBezTo>
                <a:cubicBezTo>
                  <a:pt x="48953" y="514338"/>
                  <a:pt x="165698" y="501948"/>
                  <a:pt x="227099" y="440547"/>
                </a:cubicBezTo>
                <a:cubicBezTo>
                  <a:pt x="227099" y="515164"/>
                  <a:pt x="287674" y="595288"/>
                  <a:pt x="385420" y="566653"/>
                </a:cubicBezTo>
                <a:cubicBezTo>
                  <a:pt x="204469" y="433288"/>
                  <a:pt x="94265" y="224641"/>
                  <a:pt x="86124" y="0"/>
                </a:cubicBezTo>
                <a:close/>
              </a:path>
            </a:pathLst>
          </a:custGeom>
          <a:solidFill>
            <a:srgbClr val="F0593A"/>
          </a:solidFill>
          <a:ln w="2753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4FBBF0C3-D3B0-4F4C-9980-04A8AAE8C40E}"/>
              </a:ext>
            </a:extLst>
          </p:cNvPr>
          <p:cNvSpPr/>
          <p:nvPr/>
        </p:nvSpPr>
        <p:spPr>
          <a:xfrm>
            <a:off x="21861157" y="2164226"/>
            <a:ext cx="959334" cy="1101364"/>
          </a:xfrm>
          <a:custGeom>
            <a:avLst/>
            <a:gdLst>
              <a:gd name="connsiteX0" fmla="*/ 350236 w 560346"/>
              <a:gd name="connsiteY0" fmla="*/ 599268 h 622671"/>
              <a:gd name="connsiteX1" fmla="*/ 552888 w 560346"/>
              <a:gd name="connsiteY1" fmla="*/ 227006 h 622671"/>
              <a:gd name="connsiteX2" fmla="*/ 279749 w 560346"/>
              <a:gd name="connsiteY2" fmla="*/ 136143 h 622671"/>
              <a:gd name="connsiteX3" fmla="*/ 48187 w 560346"/>
              <a:gd name="connsiteY3" fmla="*/ 18021 h 622671"/>
              <a:gd name="connsiteX4" fmla="*/ 2 w 560346"/>
              <a:gd name="connsiteY4" fmla="*/ 56019 h 622671"/>
              <a:gd name="connsiteX5" fmla="*/ 299299 w 560346"/>
              <a:gd name="connsiteY5" fmla="*/ 622672 h 622671"/>
              <a:gd name="connsiteX6" fmla="*/ 350237 w 560346"/>
              <a:gd name="connsiteY6" fmla="*/ 599268 h 62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346" h="622671">
                <a:moveTo>
                  <a:pt x="350236" y="599268"/>
                </a:moveTo>
                <a:cubicBezTo>
                  <a:pt x="477719" y="520795"/>
                  <a:pt x="590885" y="373763"/>
                  <a:pt x="552888" y="227006"/>
                </a:cubicBezTo>
                <a:cubicBezTo>
                  <a:pt x="514891" y="80248"/>
                  <a:pt x="279749" y="136143"/>
                  <a:pt x="279749" y="136143"/>
                </a:cubicBezTo>
                <a:cubicBezTo>
                  <a:pt x="279749" y="136143"/>
                  <a:pt x="178974" y="-59074"/>
                  <a:pt x="48187" y="18021"/>
                </a:cubicBezTo>
                <a:cubicBezTo>
                  <a:pt x="30533" y="28525"/>
                  <a:pt x="14333" y="41300"/>
                  <a:pt x="2" y="56019"/>
                </a:cubicBezTo>
                <a:cubicBezTo>
                  <a:pt x="8143" y="280659"/>
                  <a:pt x="118347" y="489307"/>
                  <a:pt x="299299" y="622672"/>
                </a:cubicBezTo>
                <a:cubicBezTo>
                  <a:pt x="317285" y="617281"/>
                  <a:pt x="334430" y="609404"/>
                  <a:pt x="350237" y="599268"/>
                </a:cubicBezTo>
                <a:close/>
              </a:path>
            </a:pathLst>
          </a:custGeom>
          <a:solidFill>
            <a:srgbClr val="F06952"/>
          </a:solidFill>
          <a:ln w="2753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209B76CC-110F-4ACD-B578-EE1B4F87A3F4}"/>
              </a:ext>
            </a:extLst>
          </p:cNvPr>
          <p:cNvSpPr/>
          <p:nvPr/>
        </p:nvSpPr>
        <p:spPr>
          <a:xfrm>
            <a:off x="22483125" y="2467767"/>
            <a:ext cx="269775" cy="361004"/>
          </a:xfrm>
          <a:custGeom>
            <a:avLst/>
            <a:gdLst>
              <a:gd name="connsiteX0" fmla="*/ 16133 w 157575"/>
              <a:gd name="connsiteY0" fmla="*/ 2529 h 204098"/>
              <a:gd name="connsiteX1" fmla="*/ 139485 w 157575"/>
              <a:gd name="connsiteY1" fmla="*/ 41352 h 204098"/>
              <a:gd name="connsiteX2" fmla="*/ 133152 w 157575"/>
              <a:gd name="connsiteY2" fmla="*/ 198297 h 204098"/>
              <a:gd name="connsiteX3" fmla="*/ 105619 w 157575"/>
              <a:gd name="connsiteY3" fmla="*/ 82929 h 204098"/>
              <a:gd name="connsiteX4" fmla="*/ 16133 w 157575"/>
              <a:gd name="connsiteY4" fmla="*/ 2529 h 20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75" h="204098">
                <a:moveTo>
                  <a:pt x="16133" y="2529"/>
                </a:moveTo>
                <a:cubicBezTo>
                  <a:pt x="16133" y="2529"/>
                  <a:pt x="106169" y="-14818"/>
                  <a:pt x="139485" y="41352"/>
                </a:cubicBezTo>
                <a:cubicBezTo>
                  <a:pt x="165703" y="91010"/>
                  <a:pt x="163286" y="150913"/>
                  <a:pt x="133152" y="198297"/>
                </a:cubicBezTo>
                <a:cubicBezTo>
                  <a:pt x="111401" y="231613"/>
                  <a:pt x="120487" y="111840"/>
                  <a:pt x="105619" y="82929"/>
                </a:cubicBezTo>
                <a:cubicBezTo>
                  <a:pt x="90750" y="54018"/>
                  <a:pt x="-46095" y="44106"/>
                  <a:pt x="16133" y="2529"/>
                </a:cubicBezTo>
                <a:close/>
              </a:path>
            </a:pathLst>
          </a:custGeom>
          <a:solidFill>
            <a:srgbClr val="FFFFFF"/>
          </a:solidFill>
          <a:ln w="2753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6E86C9D0-A3BA-40E6-A229-B590F6A50A70}"/>
              </a:ext>
            </a:extLst>
          </p:cNvPr>
          <p:cNvSpPr/>
          <p:nvPr/>
        </p:nvSpPr>
        <p:spPr>
          <a:xfrm>
            <a:off x="12278158" y="353303"/>
            <a:ext cx="2179661" cy="1407891"/>
          </a:xfrm>
          <a:custGeom>
            <a:avLst/>
            <a:gdLst>
              <a:gd name="connsiteX0" fmla="*/ 1269878 w 1273137"/>
              <a:gd name="connsiteY0" fmla="*/ 700427 h 795970"/>
              <a:gd name="connsiteX1" fmla="*/ 700471 w 1273137"/>
              <a:gd name="connsiteY1" fmla="*/ 3262 h 795970"/>
              <a:gd name="connsiteX2" fmla="*/ 3306 w 1273137"/>
              <a:gd name="connsiteY2" fmla="*/ 572668 h 795970"/>
              <a:gd name="connsiteX3" fmla="*/ 2 w 1273137"/>
              <a:gd name="connsiteY3" fmla="*/ 635171 h 795970"/>
              <a:gd name="connsiteX4" fmla="*/ 55071 w 1273137"/>
              <a:gd name="connsiteY4" fmla="*/ 640953 h 795970"/>
              <a:gd name="connsiteX5" fmla="*/ 58099 w 1273137"/>
              <a:gd name="connsiteY5" fmla="*/ 582856 h 795970"/>
              <a:gd name="connsiteX6" fmla="*/ 705348 w 1273137"/>
              <a:gd name="connsiteY6" fmla="*/ 72357 h 795970"/>
              <a:gd name="connsiteX7" fmla="*/ 1217838 w 1273137"/>
              <a:gd name="connsiteY7" fmla="*/ 699876 h 795970"/>
              <a:gd name="connsiteX8" fmla="*/ 1201317 w 1273137"/>
              <a:gd name="connsiteY8" fmla="*/ 791014 h 795970"/>
              <a:gd name="connsiteX9" fmla="*/ 1251429 w 1273137"/>
              <a:gd name="connsiteY9" fmla="*/ 795970 h 795970"/>
              <a:gd name="connsiteX10" fmla="*/ 1269878 w 1273137"/>
              <a:gd name="connsiteY10" fmla="*/ 700427 h 79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3137" h="795970">
                <a:moveTo>
                  <a:pt x="1269878" y="700427"/>
                </a:moveTo>
                <a:cubicBezTo>
                  <a:pt x="1305157" y="350673"/>
                  <a:pt x="1050225" y="38541"/>
                  <a:pt x="700471" y="3262"/>
                </a:cubicBezTo>
                <a:cubicBezTo>
                  <a:pt x="350718" y="-32018"/>
                  <a:pt x="38586" y="222914"/>
                  <a:pt x="3306" y="572668"/>
                </a:cubicBezTo>
                <a:cubicBezTo>
                  <a:pt x="1115" y="593430"/>
                  <a:pt x="12" y="614293"/>
                  <a:pt x="2" y="635171"/>
                </a:cubicBezTo>
                <a:lnTo>
                  <a:pt x="55071" y="640953"/>
                </a:lnTo>
                <a:cubicBezTo>
                  <a:pt x="55071" y="621679"/>
                  <a:pt x="55071" y="602405"/>
                  <a:pt x="58099" y="582856"/>
                </a:cubicBezTo>
                <a:cubicBezTo>
                  <a:pt x="95862" y="263153"/>
                  <a:pt x="385645" y="34595"/>
                  <a:pt x="705348" y="72357"/>
                </a:cubicBezTo>
                <a:cubicBezTo>
                  <a:pt x="1017387" y="109214"/>
                  <a:pt x="1244060" y="386764"/>
                  <a:pt x="1217838" y="699876"/>
                </a:cubicBezTo>
                <a:cubicBezTo>
                  <a:pt x="1214617" y="730626"/>
                  <a:pt x="1209095" y="761090"/>
                  <a:pt x="1201317" y="791014"/>
                </a:cubicBezTo>
                <a:lnTo>
                  <a:pt x="1251429" y="795970"/>
                </a:lnTo>
                <a:cubicBezTo>
                  <a:pt x="1260010" y="764641"/>
                  <a:pt x="1266178" y="732699"/>
                  <a:pt x="1269878" y="700427"/>
                </a:cubicBezTo>
                <a:close/>
              </a:path>
            </a:pathLst>
          </a:custGeom>
          <a:solidFill>
            <a:srgbClr val="F0678F"/>
          </a:solidFill>
          <a:ln w="2753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037FFCB-A84E-4876-908E-F9E97723E52D}"/>
              </a:ext>
            </a:extLst>
          </p:cNvPr>
          <p:cNvSpPr/>
          <p:nvPr/>
        </p:nvSpPr>
        <p:spPr>
          <a:xfrm>
            <a:off x="12374792" y="457024"/>
            <a:ext cx="1995825" cy="1295404"/>
          </a:xfrm>
          <a:custGeom>
            <a:avLst/>
            <a:gdLst>
              <a:gd name="connsiteX0" fmla="*/ 641273 w 1165759"/>
              <a:gd name="connsiteY0" fmla="*/ 2995 h 732374"/>
              <a:gd name="connsiteX1" fmla="*/ 3042 w 1165759"/>
              <a:gd name="connsiteY1" fmla="*/ 524109 h 732374"/>
              <a:gd name="connsiteX2" fmla="*/ 3031 w 1165759"/>
              <a:gd name="connsiteY2" fmla="*/ 524216 h 732374"/>
              <a:gd name="connsiteX3" fmla="*/ 2 w 1165759"/>
              <a:gd name="connsiteY3" fmla="*/ 582313 h 732374"/>
              <a:gd name="connsiteX4" fmla="*/ 57824 w 1165759"/>
              <a:gd name="connsiteY4" fmla="*/ 588095 h 732374"/>
              <a:gd name="connsiteX5" fmla="*/ 60302 w 1165759"/>
              <a:gd name="connsiteY5" fmla="*/ 525318 h 732374"/>
              <a:gd name="connsiteX6" fmla="*/ 647585 w 1165759"/>
              <a:gd name="connsiteY6" fmla="*/ 75352 h 732374"/>
              <a:gd name="connsiteX7" fmla="*/ 1100818 w 1165759"/>
              <a:gd name="connsiteY7" fmla="*/ 630223 h 732374"/>
              <a:gd name="connsiteX8" fmla="*/ 1082095 w 1165759"/>
              <a:gd name="connsiteY8" fmla="*/ 725766 h 732374"/>
              <a:gd name="connsiteX9" fmla="*/ 1146249 w 1165759"/>
              <a:gd name="connsiteY9" fmla="*/ 732374 h 732374"/>
              <a:gd name="connsiteX10" fmla="*/ 1162770 w 1165759"/>
              <a:gd name="connsiteY10" fmla="*/ 641236 h 732374"/>
              <a:gd name="connsiteX11" fmla="*/ 641626 w 1165759"/>
              <a:gd name="connsiteY11" fmla="*/ 3030 h 732374"/>
              <a:gd name="connsiteX12" fmla="*/ 641274 w 1165759"/>
              <a:gd name="connsiteY12" fmla="*/ 2995 h 73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5759" h="732374">
                <a:moveTo>
                  <a:pt x="641273" y="2995"/>
                </a:moveTo>
                <a:cubicBezTo>
                  <a:pt x="321129" y="-29346"/>
                  <a:pt x="35383" y="203964"/>
                  <a:pt x="3042" y="524109"/>
                </a:cubicBezTo>
                <a:cubicBezTo>
                  <a:pt x="3038" y="524145"/>
                  <a:pt x="3035" y="524180"/>
                  <a:pt x="3031" y="524216"/>
                </a:cubicBezTo>
                <a:cubicBezTo>
                  <a:pt x="1104" y="543765"/>
                  <a:pt x="278" y="563039"/>
                  <a:pt x="2" y="582313"/>
                </a:cubicBezTo>
                <a:lnTo>
                  <a:pt x="57824" y="588095"/>
                </a:lnTo>
                <a:cubicBezTo>
                  <a:pt x="57285" y="567138"/>
                  <a:pt x="58113" y="546167"/>
                  <a:pt x="60302" y="525318"/>
                </a:cubicBezTo>
                <a:cubicBezTo>
                  <a:pt x="98221" y="238889"/>
                  <a:pt x="361157" y="37433"/>
                  <a:pt x="647585" y="75352"/>
                </a:cubicBezTo>
                <a:cubicBezTo>
                  <a:pt x="921479" y="111612"/>
                  <a:pt x="1119960" y="354603"/>
                  <a:pt x="1100818" y="630223"/>
                </a:cubicBezTo>
                <a:cubicBezTo>
                  <a:pt x="1097608" y="662590"/>
                  <a:pt x="1091340" y="694581"/>
                  <a:pt x="1082095" y="725766"/>
                </a:cubicBezTo>
                <a:lnTo>
                  <a:pt x="1146249" y="732374"/>
                </a:lnTo>
                <a:cubicBezTo>
                  <a:pt x="1154027" y="702451"/>
                  <a:pt x="1159549" y="671986"/>
                  <a:pt x="1162770" y="641236"/>
                </a:cubicBezTo>
                <a:cubicBezTo>
                  <a:pt x="1195096" y="321091"/>
                  <a:pt x="961772" y="35356"/>
                  <a:pt x="641626" y="3030"/>
                </a:cubicBezTo>
                <a:cubicBezTo>
                  <a:pt x="641508" y="3018"/>
                  <a:pt x="641391" y="3006"/>
                  <a:pt x="641274" y="2995"/>
                </a:cubicBezTo>
                <a:close/>
              </a:path>
            </a:pathLst>
          </a:custGeom>
          <a:solidFill>
            <a:srgbClr val="F16953"/>
          </a:solidFill>
          <a:ln w="2753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4DC83998-F735-44A1-AF39-2A08AE970321}"/>
              </a:ext>
            </a:extLst>
          </p:cNvPr>
          <p:cNvSpPr/>
          <p:nvPr/>
        </p:nvSpPr>
        <p:spPr>
          <a:xfrm>
            <a:off x="12473512" y="582269"/>
            <a:ext cx="1788107" cy="1158471"/>
          </a:xfrm>
          <a:custGeom>
            <a:avLst/>
            <a:gdLst>
              <a:gd name="connsiteX0" fmla="*/ 46695 w 1044431"/>
              <a:gd name="connsiteY0" fmla="*/ 463595 h 654957"/>
              <a:gd name="connsiteX1" fmla="*/ 579414 w 1044431"/>
              <a:gd name="connsiteY1" fmla="*/ 40541 h 654957"/>
              <a:gd name="connsiteX2" fmla="*/ 1003782 w 1044431"/>
              <a:gd name="connsiteY2" fmla="*/ 560239 h 654957"/>
              <a:gd name="connsiteX3" fmla="*/ 985610 w 1044431"/>
              <a:gd name="connsiteY3" fmla="*/ 651102 h 654957"/>
              <a:gd name="connsiteX4" fmla="*/ 1024433 w 1044431"/>
              <a:gd name="connsiteY4" fmla="*/ 654957 h 654957"/>
              <a:gd name="connsiteX5" fmla="*/ 1043156 w 1044431"/>
              <a:gd name="connsiteY5" fmla="*/ 559413 h 654957"/>
              <a:gd name="connsiteX6" fmla="*/ 557510 w 1044431"/>
              <a:gd name="connsiteY6" fmla="*/ 1275 h 654957"/>
              <a:gd name="connsiteX7" fmla="*/ 2640 w 1044431"/>
              <a:gd name="connsiteY7" fmla="*/ 454508 h 654957"/>
              <a:gd name="connsiteX8" fmla="*/ 162 w 1044431"/>
              <a:gd name="connsiteY8" fmla="*/ 517286 h 654957"/>
              <a:gd name="connsiteX9" fmla="*/ 44492 w 1044431"/>
              <a:gd name="connsiteY9" fmla="*/ 521692 h 654957"/>
              <a:gd name="connsiteX10" fmla="*/ 46695 w 1044431"/>
              <a:gd name="connsiteY10" fmla="*/ 463595 h 65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4431" h="654957">
                <a:moveTo>
                  <a:pt x="46695" y="463595"/>
                </a:moveTo>
                <a:cubicBezTo>
                  <a:pt x="76978" y="199665"/>
                  <a:pt x="315485" y="10258"/>
                  <a:pt x="579414" y="40541"/>
                </a:cubicBezTo>
                <a:cubicBezTo>
                  <a:pt x="838280" y="70243"/>
                  <a:pt x="1026431" y="300661"/>
                  <a:pt x="1003782" y="560239"/>
                </a:cubicBezTo>
                <a:cubicBezTo>
                  <a:pt x="1000598" y="591032"/>
                  <a:pt x="994514" y="621454"/>
                  <a:pt x="985610" y="651102"/>
                </a:cubicBezTo>
                <a:lnTo>
                  <a:pt x="1024433" y="654957"/>
                </a:lnTo>
                <a:cubicBezTo>
                  <a:pt x="1033678" y="623772"/>
                  <a:pt x="1039947" y="591781"/>
                  <a:pt x="1043156" y="559413"/>
                </a:cubicBezTo>
                <a:cubicBezTo>
                  <a:pt x="1063174" y="271181"/>
                  <a:pt x="845744" y="21294"/>
                  <a:pt x="557510" y="1275"/>
                </a:cubicBezTo>
                <a:cubicBezTo>
                  <a:pt x="281891" y="-17867"/>
                  <a:pt x="38900" y="180614"/>
                  <a:pt x="2640" y="454508"/>
                </a:cubicBezTo>
                <a:cubicBezTo>
                  <a:pt x="450" y="475358"/>
                  <a:pt x="-377" y="496329"/>
                  <a:pt x="162" y="517286"/>
                </a:cubicBezTo>
                <a:lnTo>
                  <a:pt x="44492" y="521692"/>
                </a:lnTo>
                <a:cubicBezTo>
                  <a:pt x="43999" y="502299"/>
                  <a:pt x="44735" y="482894"/>
                  <a:pt x="46695" y="463595"/>
                </a:cubicBezTo>
                <a:close/>
              </a:path>
            </a:pathLst>
          </a:custGeom>
          <a:solidFill>
            <a:srgbClr val="F79828"/>
          </a:solidFill>
          <a:ln w="2753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EF881BDD-9D3A-4F8A-83B3-53A640823F38}"/>
              </a:ext>
            </a:extLst>
          </p:cNvPr>
          <p:cNvSpPr/>
          <p:nvPr/>
        </p:nvSpPr>
        <p:spPr>
          <a:xfrm>
            <a:off x="12549427" y="638617"/>
            <a:ext cx="1643060" cy="1096764"/>
          </a:xfrm>
          <a:custGeom>
            <a:avLst/>
            <a:gdLst>
              <a:gd name="connsiteX0" fmla="*/ 529082 w 959709"/>
              <a:gd name="connsiteY0" fmla="*/ 2480 h 620070"/>
              <a:gd name="connsiteX1" fmla="*/ 2373 w 959709"/>
              <a:gd name="connsiteY1" fmla="*/ 432377 h 620070"/>
              <a:gd name="connsiteX2" fmla="*/ 2354 w 959709"/>
              <a:gd name="connsiteY2" fmla="*/ 432563 h 620070"/>
              <a:gd name="connsiteX3" fmla="*/ 151 w 959709"/>
              <a:gd name="connsiteY3" fmla="*/ 490660 h 620070"/>
              <a:gd name="connsiteX4" fmla="*/ 49437 w 959709"/>
              <a:gd name="connsiteY4" fmla="*/ 495617 h 620070"/>
              <a:gd name="connsiteX5" fmla="*/ 51089 w 959709"/>
              <a:gd name="connsiteY5" fmla="*/ 432839 h 620070"/>
              <a:gd name="connsiteX6" fmla="*/ 500939 w 959709"/>
              <a:gd name="connsiteY6" fmla="*/ 24633 h 620070"/>
              <a:gd name="connsiteX7" fmla="*/ 909144 w 959709"/>
              <a:gd name="connsiteY7" fmla="*/ 474483 h 620070"/>
              <a:gd name="connsiteX8" fmla="*/ 904648 w 959709"/>
              <a:gd name="connsiteY8" fmla="*/ 519021 h 620070"/>
              <a:gd name="connsiteX9" fmla="*/ 883997 w 959709"/>
              <a:gd name="connsiteY9" fmla="*/ 614564 h 620070"/>
              <a:gd name="connsiteX10" fmla="*/ 939066 w 959709"/>
              <a:gd name="connsiteY10" fmla="*/ 620071 h 620070"/>
              <a:gd name="connsiteX11" fmla="*/ 957238 w 959709"/>
              <a:gd name="connsiteY11" fmla="*/ 529208 h 620070"/>
              <a:gd name="connsiteX12" fmla="*/ 529082 w 959709"/>
              <a:gd name="connsiteY12" fmla="*/ 2480 h 62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9709" h="620070">
                <a:moveTo>
                  <a:pt x="529082" y="2480"/>
                </a:moveTo>
                <a:cubicBezTo>
                  <a:pt x="264923" y="-24254"/>
                  <a:pt x="29107" y="168217"/>
                  <a:pt x="2373" y="432377"/>
                </a:cubicBezTo>
                <a:cubicBezTo>
                  <a:pt x="2366" y="432439"/>
                  <a:pt x="2360" y="432501"/>
                  <a:pt x="2354" y="432563"/>
                </a:cubicBezTo>
                <a:cubicBezTo>
                  <a:pt x="393" y="451863"/>
                  <a:pt x="-342" y="471268"/>
                  <a:pt x="151" y="490660"/>
                </a:cubicBezTo>
                <a:lnTo>
                  <a:pt x="49437" y="495617"/>
                </a:lnTo>
                <a:cubicBezTo>
                  <a:pt x="48343" y="474680"/>
                  <a:pt x="48895" y="453689"/>
                  <a:pt x="51089" y="432839"/>
                </a:cubicBezTo>
                <a:cubicBezTo>
                  <a:pt x="62588" y="195893"/>
                  <a:pt x="263993" y="13134"/>
                  <a:pt x="500939" y="24633"/>
                </a:cubicBezTo>
                <a:cubicBezTo>
                  <a:pt x="737884" y="36133"/>
                  <a:pt x="920644" y="237538"/>
                  <a:pt x="909144" y="474483"/>
                </a:cubicBezTo>
                <a:cubicBezTo>
                  <a:pt x="908421" y="489397"/>
                  <a:pt x="906920" y="504263"/>
                  <a:pt x="904648" y="519021"/>
                </a:cubicBezTo>
                <a:cubicBezTo>
                  <a:pt x="901520" y="551566"/>
                  <a:pt x="894589" y="583632"/>
                  <a:pt x="883997" y="614564"/>
                </a:cubicBezTo>
                <a:lnTo>
                  <a:pt x="939066" y="620071"/>
                </a:lnTo>
                <a:cubicBezTo>
                  <a:pt x="947970" y="590423"/>
                  <a:pt x="954054" y="560000"/>
                  <a:pt x="957238" y="529208"/>
                </a:cubicBezTo>
                <a:cubicBezTo>
                  <a:pt x="983864" y="265702"/>
                  <a:pt x="792471" y="30245"/>
                  <a:pt x="529082" y="2480"/>
                </a:cubicBezTo>
                <a:close/>
              </a:path>
            </a:pathLst>
          </a:custGeom>
          <a:solidFill>
            <a:srgbClr val="FFCC73"/>
          </a:solidFill>
          <a:ln w="27533"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36519310-67C8-4668-85A0-2F95CFEDE16B}"/>
              </a:ext>
            </a:extLst>
          </p:cNvPr>
          <p:cNvSpPr/>
          <p:nvPr/>
        </p:nvSpPr>
        <p:spPr>
          <a:xfrm>
            <a:off x="12635484" y="679727"/>
            <a:ext cx="1473754" cy="1044454"/>
          </a:xfrm>
          <a:custGeom>
            <a:avLst/>
            <a:gdLst>
              <a:gd name="connsiteX0" fmla="*/ 43226 w 860818"/>
              <a:gd name="connsiteY0" fmla="*/ 417858 h 590496"/>
              <a:gd name="connsiteX1" fmla="*/ 470579 w 860818"/>
              <a:gd name="connsiteY1" fmla="*/ 70684 h 590496"/>
              <a:gd name="connsiteX2" fmla="*/ 817753 w 860818"/>
              <a:gd name="connsiteY2" fmla="*/ 498037 h 590496"/>
              <a:gd name="connsiteX3" fmla="*/ 797937 w 860818"/>
              <a:gd name="connsiteY3" fmla="*/ 586642 h 590496"/>
              <a:gd name="connsiteX4" fmla="*/ 835108 w 860818"/>
              <a:gd name="connsiteY4" fmla="*/ 590497 h 590496"/>
              <a:gd name="connsiteX5" fmla="*/ 855759 w 860818"/>
              <a:gd name="connsiteY5" fmla="*/ 494953 h 590496"/>
              <a:gd name="connsiteX6" fmla="*/ 496587 w 860818"/>
              <a:gd name="connsiteY6" fmla="*/ 5062 h 590496"/>
              <a:gd name="connsiteX7" fmla="*/ 6696 w 860818"/>
              <a:gd name="connsiteY7" fmla="*/ 364234 h 590496"/>
              <a:gd name="connsiteX8" fmla="*/ 2200 w 860818"/>
              <a:gd name="connsiteY8" fmla="*/ 408771 h 590496"/>
              <a:gd name="connsiteX9" fmla="*/ 548 w 860818"/>
              <a:gd name="connsiteY9" fmla="*/ 471549 h 590496"/>
              <a:gd name="connsiteX10" fmla="*/ 42951 w 860818"/>
              <a:gd name="connsiteY10" fmla="*/ 475955 h 590496"/>
              <a:gd name="connsiteX11" fmla="*/ 43226 w 860818"/>
              <a:gd name="connsiteY11" fmla="*/ 417858 h 590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0818" h="590496">
                <a:moveTo>
                  <a:pt x="43226" y="417858"/>
                </a:moveTo>
                <a:cubicBezTo>
                  <a:pt x="65367" y="203978"/>
                  <a:pt x="256700" y="48543"/>
                  <a:pt x="470579" y="70684"/>
                </a:cubicBezTo>
                <a:cubicBezTo>
                  <a:pt x="684459" y="92825"/>
                  <a:pt x="839894" y="284157"/>
                  <a:pt x="817753" y="498037"/>
                </a:cubicBezTo>
                <a:cubicBezTo>
                  <a:pt x="814625" y="528244"/>
                  <a:pt x="807975" y="557981"/>
                  <a:pt x="797937" y="586642"/>
                </a:cubicBezTo>
                <a:lnTo>
                  <a:pt x="835108" y="590497"/>
                </a:lnTo>
                <a:cubicBezTo>
                  <a:pt x="845700" y="559565"/>
                  <a:pt x="852631" y="527498"/>
                  <a:pt x="855759" y="494953"/>
                </a:cubicBezTo>
                <a:cubicBezTo>
                  <a:pt x="891856" y="260491"/>
                  <a:pt x="731050" y="41160"/>
                  <a:pt x="496587" y="5062"/>
                </a:cubicBezTo>
                <a:cubicBezTo>
                  <a:pt x="262125" y="-31035"/>
                  <a:pt x="42794" y="129772"/>
                  <a:pt x="6696" y="364234"/>
                </a:cubicBezTo>
                <a:cubicBezTo>
                  <a:pt x="4424" y="378991"/>
                  <a:pt x="2924" y="393857"/>
                  <a:pt x="2200" y="408771"/>
                </a:cubicBezTo>
                <a:cubicBezTo>
                  <a:pt x="6" y="429622"/>
                  <a:pt x="-546" y="450612"/>
                  <a:pt x="548" y="471549"/>
                </a:cubicBezTo>
                <a:lnTo>
                  <a:pt x="42951" y="475955"/>
                </a:lnTo>
                <a:cubicBezTo>
                  <a:pt x="41671" y="456607"/>
                  <a:pt x="41763" y="437192"/>
                  <a:pt x="43226" y="417858"/>
                </a:cubicBezTo>
                <a:close/>
              </a:path>
            </a:pathLst>
          </a:custGeom>
          <a:solidFill>
            <a:srgbClr val="51C0B1"/>
          </a:solidFill>
          <a:ln w="27533"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7F53DAAF-73DE-454B-A918-71CCED1F8ADF}"/>
              </a:ext>
            </a:extLst>
          </p:cNvPr>
          <p:cNvSpPr/>
          <p:nvPr/>
        </p:nvSpPr>
        <p:spPr>
          <a:xfrm>
            <a:off x="12706024" y="798724"/>
            <a:ext cx="1331400" cy="918640"/>
          </a:xfrm>
          <a:custGeom>
            <a:avLst/>
            <a:gdLst>
              <a:gd name="connsiteX0" fmla="*/ 428527 w 777669"/>
              <a:gd name="connsiteY0" fmla="*/ 1999 h 519365"/>
              <a:gd name="connsiteX1" fmla="*/ 2056 w 777669"/>
              <a:gd name="connsiteY1" fmla="*/ 350255 h 519365"/>
              <a:gd name="connsiteX2" fmla="*/ 2023 w 777669"/>
              <a:gd name="connsiteY2" fmla="*/ 350581 h 519365"/>
              <a:gd name="connsiteX3" fmla="*/ 371 w 777669"/>
              <a:gd name="connsiteY3" fmla="*/ 408678 h 519365"/>
              <a:gd name="connsiteX4" fmla="*/ 43875 w 777669"/>
              <a:gd name="connsiteY4" fmla="*/ 413084 h 519365"/>
              <a:gd name="connsiteX5" fmla="*/ 43875 w 777669"/>
              <a:gd name="connsiteY5" fmla="*/ 354711 h 519365"/>
              <a:gd name="connsiteX6" fmla="*/ 423760 w 777669"/>
              <a:gd name="connsiteY6" fmla="*/ 46062 h 519365"/>
              <a:gd name="connsiteX7" fmla="*/ 732409 w 777669"/>
              <a:gd name="connsiteY7" fmla="*/ 425946 h 519365"/>
              <a:gd name="connsiteX8" fmla="*/ 711028 w 777669"/>
              <a:gd name="connsiteY8" fmla="*/ 514960 h 519365"/>
              <a:gd name="connsiteX9" fmla="*/ 755633 w 777669"/>
              <a:gd name="connsiteY9" fmla="*/ 519365 h 519365"/>
              <a:gd name="connsiteX10" fmla="*/ 516148 w 777669"/>
              <a:gd name="connsiteY10" fmla="*/ 21846 h 519365"/>
              <a:gd name="connsiteX11" fmla="*/ 427426 w 777669"/>
              <a:gd name="connsiteY11" fmla="*/ 1999 h 51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669" h="519365">
                <a:moveTo>
                  <a:pt x="428527" y="1999"/>
                </a:moveTo>
                <a:cubicBezTo>
                  <a:pt x="214592" y="-19600"/>
                  <a:pt x="23654" y="136320"/>
                  <a:pt x="2056" y="350255"/>
                </a:cubicBezTo>
                <a:cubicBezTo>
                  <a:pt x="2045" y="350364"/>
                  <a:pt x="2034" y="350473"/>
                  <a:pt x="2023" y="350581"/>
                </a:cubicBezTo>
                <a:cubicBezTo>
                  <a:pt x="101" y="369884"/>
                  <a:pt x="-451" y="389298"/>
                  <a:pt x="371" y="408678"/>
                </a:cubicBezTo>
                <a:lnTo>
                  <a:pt x="43875" y="413084"/>
                </a:lnTo>
                <a:cubicBezTo>
                  <a:pt x="42366" y="393655"/>
                  <a:pt x="42366" y="374139"/>
                  <a:pt x="43875" y="354711"/>
                </a:cubicBezTo>
                <a:cubicBezTo>
                  <a:pt x="63546" y="164578"/>
                  <a:pt x="233626" y="26391"/>
                  <a:pt x="423760" y="46062"/>
                </a:cubicBezTo>
                <a:cubicBezTo>
                  <a:pt x="613893" y="65733"/>
                  <a:pt x="752080" y="235813"/>
                  <a:pt x="732409" y="425946"/>
                </a:cubicBezTo>
                <a:cubicBezTo>
                  <a:pt x="729255" y="456433"/>
                  <a:pt x="722065" y="486366"/>
                  <a:pt x="711028" y="514960"/>
                </a:cubicBezTo>
                <a:lnTo>
                  <a:pt x="755633" y="519365"/>
                </a:lnTo>
                <a:cubicBezTo>
                  <a:pt x="826887" y="315848"/>
                  <a:pt x="719667" y="93101"/>
                  <a:pt x="516148" y="21846"/>
                </a:cubicBezTo>
                <a:cubicBezTo>
                  <a:pt x="487448" y="11798"/>
                  <a:pt x="457672" y="5137"/>
                  <a:pt x="427426" y="1999"/>
                </a:cubicBezTo>
                <a:close/>
              </a:path>
            </a:pathLst>
          </a:custGeom>
          <a:solidFill>
            <a:srgbClr val="55C7E4"/>
          </a:solidFill>
          <a:ln w="27533"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F0EE251E-2EEB-4082-9A95-A8DEAB57869A}"/>
              </a:ext>
            </a:extLst>
          </p:cNvPr>
          <p:cNvSpPr/>
          <p:nvPr/>
        </p:nvSpPr>
        <p:spPr>
          <a:xfrm>
            <a:off x="12781085" y="876781"/>
            <a:ext cx="1184038" cy="832788"/>
          </a:xfrm>
          <a:custGeom>
            <a:avLst/>
            <a:gdLst>
              <a:gd name="connsiteX0" fmla="*/ 44363 w 691595"/>
              <a:gd name="connsiteY0" fmla="*/ 310305 h 470828"/>
              <a:gd name="connsiteX1" fmla="*/ 373177 w 691595"/>
              <a:gd name="connsiteY1" fmla="*/ 41309 h 470828"/>
              <a:gd name="connsiteX2" fmla="*/ 642172 w 691595"/>
              <a:gd name="connsiteY2" fmla="*/ 370123 h 470828"/>
              <a:gd name="connsiteX3" fmla="*/ 616247 w 691595"/>
              <a:gd name="connsiteY3" fmla="*/ 465597 h 470828"/>
              <a:gd name="connsiteX4" fmla="*/ 668286 w 691595"/>
              <a:gd name="connsiteY4" fmla="*/ 470829 h 470828"/>
              <a:gd name="connsiteX5" fmla="*/ 470032 w 691595"/>
              <a:gd name="connsiteY5" fmla="*/ 23312 h 470828"/>
              <a:gd name="connsiteX6" fmla="*/ 22515 w 691595"/>
              <a:gd name="connsiteY6" fmla="*/ 221566 h 470828"/>
              <a:gd name="connsiteX7" fmla="*/ 1134 w 691595"/>
              <a:gd name="connsiteY7" fmla="*/ 310580 h 470828"/>
              <a:gd name="connsiteX8" fmla="*/ 1134 w 691595"/>
              <a:gd name="connsiteY8" fmla="*/ 368953 h 470828"/>
              <a:gd name="connsiteX9" fmla="*/ 45739 w 691595"/>
              <a:gd name="connsiteY9" fmla="*/ 373358 h 470828"/>
              <a:gd name="connsiteX10" fmla="*/ 44362 w 691595"/>
              <a:gd name="connsiteY10" fmla="*/ 310305 h 47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1595" h="470828">
                <a:moveTo>
                  <a:pt x="44363" y="310305"/>
                </a:moveTo>
                <a:cubicBezTo>
                  <a:pt x="60881" y="145224"/>
                  <a:pt x="208096" y="24790"/>
                  <a:pt x="373177" y="41309"/>
                </a:cubicBezTo>
                <a:cubicBezTo>
                  <a:pt x="538258" y="57828"/>
                  <a:pt x="658691" y="205043"/>
                  <a:pt x="642172" y="370123"/>
                </a:cubicBezTo>
                <a:cubicBezTo>
                  <a:pt x="638866" y="403162"/>
                  <a:pt x="630106" y="435424"/>
                  <a:pt x="616247" y="465597"/>
                </a:cubicBezTo>
                <a:lnTo>
                  <a:pt x="668286" y="470829"/>
                </a:lnTo>
                <a:cubicBezTo>
                  <a:pt x="737118" y="292504"/>
                  <a:pt x="648357" y="92144"/>
                  <a:pt x="470032" y="23312"/>
                </a:cubicBezTo>
                <a:cubicBezTo>
                  <a:pt x="291707" y="-45520"/>
                  <a:pt x="91347" y="43241"/>
                  <a:pt x="22515" y="221566"/>
                </a:cubicBezTo>
                <a:cubicBezTo>
                  <a:pt x="11478" y="250160"/>
                  <a:pt x="4288" y="280093"/>
                  <a:pt x="1134" y="310580"/>
                </a:cubicBezTo>
                <a:cubicBezTo>
                  <a:pt x="-375" y="330008"/>
                  <a:pt x="-375" y="349524"/>
                  <a:pt x="1134" y="368953"/>
                </a:cubicBezTo>
                <a:lnTo>
                  <a:pt x="45739" y="373358"/>
                </a:lnTo>
                <a:cubicBezTo>
                  <a:pt x="43087" y="352445"/>
                  <a:pt x="42626" y="331313"/>
                  <a:pt x="44362" y="310305"/>
                </a:cubicBezTo>
                <a:close/>
              </a:path>
            </a:pathLst>
          </a:custGeom>
          <a:solidFill>
            <a:srgbClr val="B3AAD3"/>
          </a:solidFill>
          <a:ln w="27533"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648E19E6-A614-4565-B2BD-332B7D21F3E0}"/>
              </a:ext>
            </a:extLst>
          </p:cNvPr>
          <p:cNvSpPr/>
          <p:nvPr/>
        </p:nvSpPr>
        <p:spPr>
          <a:xfrm>
            <a:off x="12057072" y="1077859"/>
            <a:ext cx="833847" cy="548920"/>
          </a:xfrm>
          <a:custGeom>
            <a:avLst/>
            <a:gdLst>
              <a:gd name="connsiteX0" fmla="*/ 473590 w 487049"/>
              <a:gd name="connsiteY0" fmla="*/ 247837 h 310339"/>
              <a:gd name="connsiteX1" fmla="*/ 416043 w 487049"/>
              <a:gd name="connsiteY1" fmla="*/ 29 h 310339"/>
              <a:gd name="connsiteX2" fmla="*/ 304530 w 487049"/>
              <a:gd name="connsiteY2" fmla="*/ 188363 h 310339"/>
              <a:gd name="connsiteX3" fmla="*/ 221928 w 487049"/>
              <a:gd name="connsiteY3" fmla="*/ 20405 h 310339"/>
              <a:gd name="connsiteX4" fmla="*/ 154193 w 487049"/>
              <a:gd name="connsiteY4" fmla="*/ 188088 h 310339"/>
              <a:gd name="connsiteX5" fmla="*/ 86735 w 487049"/>
              <a:gd name="connsiteY5" fmla="*/ 77951 h 310339"/>
              <a:gd name="connsiteX6" fmla="*/ 2 w 487049"/>
              <a:gd name="connsiteY6" fmla="*/ 265183 h 310339"/>
              <a:gd name="connsiteX7" fmla="*/ 448809 w 487049"/>
              <a:gd name="connsiteY7" fmla="*/ 310339 h 310339"/>
              <a:gd name="connsiteX8" fmla="*/ 473590 w 487049"/>
              <a:gd name="connsiteY8" fmla="*/ 247837 h 31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049" h="310339">
                <a:moveTo>
                  <a:pt x="473590" y="247837"/>
                </a:moveTo>
                <a:cubicBezTo>
                  <a:pt x="473590" y="247837"/>
                  <a:pt x="528658" y="2783"/>
                  <a:pt x="416043" y="29"/>
                </a:cubicBezTo>
                <a:cubicBezTo>
                  <a:pt x="303428" y="-2724"/>
                  <a:pt x="304530" y="188363"/>
                  <a:pt x="304530" y="188363"/>
                </a:cubicBezTo>
                <a:cubicBezTo>
                  <a:pt x="304530" y="188363"/>
                  <a:pt x="345556" y="4986"/>
                  <a:pt x="221928" y="20405"/>
                </a:cubicBezTo>
                <a:cubicBezTo>
                  <a:pt x="139325" y="38027"/>
                  <a:pt x="154193" y="188088"/>
                  <a:pt x="154193" y="188088"/>
                </a:cubicBezTo>
                <a:cubicBezTo>
                  <a:pt x="154193" y="188088"/>
                  <a:pt x="149788" y="60605"/>
                  <a:pt x="86735" y="77951"/>
                </a:cubicBezTo>
                <a:cubicBezTo>
                  <a:pt x="1654" y="101906"/>
                  <a:pt x="53143" y="225259"/>
                  <a:pt x="2" y="265183"/>
                </a:cubicBezTo>
                <a:lnTo>
                  <a:pt x="448809" y="310339"/>
                </a:lnTo>
                <a:cubicBezTo>
                  <a:pt x="448809" y="310339"/>
                  <a:pt x="465054" y="298775"/>
                  <a:pt x="473590" y="247837"/>
                </a:cubicBezTo>
                <a:close/>
              </a:path>
            </a:pathLst>
          </a:custGeom>
          <a:solidFill>
            <a:srgbClr val="F7F7F7"/>
          </a:solidFill>
          <a:ln w="27533"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70191292-0B52-4104-9ECE-47052AE128CD}"/>
              </a:ext>
            </a:extLst>
          </p:cNvPr>
          <p:cNvSpPr/>
          <p:nvPr/>
        </p:nvSpPr>
        <p:spPr>
          <a:xfrm>
            <a:off x="13817326" y="1480157"/>
            <a:ext cx="763126" cy="586396"/>
          </a:xfrm>
          <a:custGeom>
            <a:avLst/>
            <a:gdLst>
              <a:gd name="connsiteX0" fmla="*/ 445744 w 445741"/>
              <a:gd name="connsiteY0" fmla="*/ 331528 h 331527"/>
              <a:gd name="connsiteX1" fmla="*/ 28601 w 445741"/>
              <a:gd name="connsiteY1" fmla="*/ 289400 h 331527"/>
              <a:gd name="connsiteX2" fmla="*/ 94683 w 445741"/>
              <a:gd name="connsiteY2" fmla="*/ 17 h 331527"/>
              <a:gd name="connsiteX3" fmla="*/ 200965 w 445741"/>
              <a:gd name="connsiteY3" fmla="*/ 142919 h 331527"/>
              <a:gd name="connsiteX4" fmla="*/ 278611 w 445741"/>
              <a:gd name="connsiteY4" fmla="*/ 28652 h 331527"/>
              <a:gd name="connsiteX5" fmla="*/ 333680 w 445741"/>
              <a:gd name="connsiteY5" fmla="*/ 207624 h 331527"/>
              <a:gd name="connsiteX6" fmla="*/ 408573 w 445741"/>
              <a:gd name="connsiteY6" fmla="*/ 106299 h 331527"/>
              <a:gd name="connsiteX7" fmla="*/ 445744 w 445741"/>
              <a:gd name="connsiteY7" fmla="*/ 331528 h 33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741" h="331527">
                <a:moveTo>
                  <a:pt x="445744" y="331528"/>
                </a:moveTo>
                <a:lnTo>
                  <a:pt x="28601" y="289400"/>
                </a:lnTo>
                <a:cubicBezTo>
                  <a:pt x="28601" y="289400"/>
                  <a:pt x="-68319" y="25623"/>
                  <a:pt x="94683" y="17"/>
                </a:cubicBezTo>
                <a:cubicBezTo>
                  <a:pt x="94683" y="17"/>
                  <a:pt x="206197" y="-4664"/>
                  <a:pt x="200965" y="142919"/>
                </a:cubicBezTo>
                <a:cubicBezTo>
                  <a:pt x="200965" y="142919"/>
                  <a:pt x="194082" y="20116"/>
                  <a:pt x="278611" y="28652"/>
                </a:cubicBezTo>
                <a:cubicBezTo>
                  <a:pt x="375807" y="38289"/>
                  <a:pt x="333680" y="207624"/>
                  <a:pt x="333680" y="207624"/>
                </a:cubicBezTo>
                <a:cubicBezTo>
                  <a:pt x="333680" y="207624"/>
                  <a:pt x="335607" y="95835"/>
                  <a:pt x="408573" y="106299"/>
                </a:cubicBezTo>
                <a:cubicBezTo>
                  <a:pt x="481538" y="116761"/>
                  <a:pt x="410225" y="270127"/>
                  <a:pt x="445744" y="331528"/>
                </a:cubicBezTo>
                <a:close/>
              </a:path>
            </a:pathLst>
          </a:custGeom>
          <a:solidFill>
            <a:srgbClr val="F7F7F7"/>
          </a:solidFill>
          <a:ln w="27533" cap="flat">
            <a:noFill/>
            <a:prstDash val="solid"/>
            <a:miter/>
          </a:ln>
        </p:spPr>
        <p:txBody>
          <a:bodyPr rtlCol="0" anchor="ctr"/>
          <a:lstStyle/>
          <a:p>
            <a:endParaRPr lang="en-US"/>
          </a:p>
        </p:txBody>
      </p:sp>
      <p:sp>
        <p:nvSpPr>
          <p:cNvPr id="143" name="TextBox 142">
            <a:extLst>
              <a:ext uri="{FF2B5EF4-FFF2-40B4-BE49-F238E27FC236}">
                <a16:creationId xmlns:a16="http://schemas.microsoft.com/office/drawing/2014/main" id="{1A492B4F-0CB4-4B33-8B20-A0ABB1D4B91B}"/>
              </a:ext>
            </a:extLst>
          </p:cNvPr>
          <p:cNvSpPr txBox="1"/>
          <p:nvPr/>
        </p:nvSpPr>
        <p:spPr>
          <a:xfrm rot="20611800">
            <a:off x="19540558" y="2581909"/>
            <a:ext cx="3141470" cy="1281875"/>
          </a:xfrm>
          <a:prstGeom prst="rect">
            <a:avLst/>
          </a:prstGeom>
          <a:noFill/>
        </p:spPr>
        <p:txBody>
          <a:bodyPr wrap="none" rtlCol="0">
            <a:spAutoFit/>
          </a:bodyPr>
          <a:lstStyle/>
          <a:p>
            <a:pPr algn="l"/>
            <a:r>
              <a:rPr lang="en-US" sz="4553" spc="0" baseline="0">
                <a:solidFill>
                  <a:srgbClr val="B3AAD3"/>
                </a:solidFill>
                <a:latin typeface="Arial"/>
                <a:cs typeface="Arial"/>
                <a:sym typeface="Arial"/>
                <a:rtl val="0"/>
              </a:rPr>
              <a:t>1+1=2</a:t>
            </a:r>
          </a:p>
        </p:txBody>
      </p:sp>
      <p:sp>
        <p:nvSpPr>
          <p:cNvPr id="144" name="TextBox 143">
            <a:extLst>
              <a:ext uri="{FF2B5EF4-FFF2-40B4-BE49-F238E27FC236}">
                <a16:creationId xmlns:a16="http://schemas.microsoft.com/office/drawing/2014/main" id="{0451E608-FF4E-4674-830A-37D2A3284D65}"/>
              </a:ext>
            </a:extLst>
          </p:cNvPr>
          <p:cNvSpPr txBox="1"/>
          <p:nvPr/>
        </p:nvSpPr>
        <p:spPr>
          <a:xfrm rot="692077">
            <a:off x="11899802" y="1929587"/>
            <a:ext cx="2811994" cy="1087253"/>
          </a:xfrm>
          <a:prstGeom prst="rect">
            <a:avLst/>
          </a:prstGeom>
          <a:noFill/>
        </p:spPr>
        <p:txBody>
          <a:bodyPr wrap="none" rtlCol="0">
            <a:spAutoFit/>
          </a:bodyPr>
          <a:lstStyle/>
          <a:p>
            <a:pPr algn="l"/>
            <a:r>
              <a:rPr lang="en-US" sz="3686" spc="0" baseline="0">
                <a:solidFill>
                  <a:srgbClr val="B3AAD3"/>
                </a:solidFill>
                <a:latin typeface="Arial"/>
                <a:cs typeface="Arial"/>
                <a:sym typeface="Arial"/>
                <a:rtl val="0"/>
              </a:rPr>
              <a:t>5x2=10</a:t>
            </a:r>
          </a:p>
        </p:txBody>
      </p:sp>
      <p:sp>
        <p:nvSpPr>
          <p:cNvPr id="145" name="Freeform: Shape 144">
            <a:extLst>
              <a:ext uri="{FF2B5EF4-FFF2-40B4-BE49-F238E27FC236}">
                <a16:creationId xmlns:a16="http://schemas.microsoft.com/office/drawing/2014/main" id="{1D8BCF05-582A-45AA-8EB9-3EBC68B9BDF6}"/>
              </a:ext>
            </a:extLst>
          </p:cNvPr>
          <p:cNvSpPr/>
          <p:nvPr/>
        </p:nvSpPr>
        <p:spPr>
          <a:xfrm>
            <a:off x="17070835" y="3572840"/>
            <a:ext cx="548906" cy="473924"/>
          </a:xfrm>
          <a:custGeom>
            <a:avLst/>
            <a:gdLst>
              <a:gd name="connsiteX0" fmla="*/ 290763 w 320615"/>
              <a:gd name="connsiteY0" fmla="*/ 267940 h 267939"/>
              <a:gd name="connsiteX1" fmla="*/ 269012 w 320615"/>
              <a:gd name="connsiteY1" fmla="*/ 29494 h 267939"/>
              <a:gd name="connsiteX2" fmla="*/ 2 w 320615"/>
              <a:gd name="connsiteY2" fmla="*/ 78230 h 267939"/>
              <a:gd name="connsiteX3" fmla="*/ 290763 w 320615"/>
              <a:gd name="connsiteY3" fmla="*/ 267940 h 267939"/>
            </a:gdLst>
            <a:ahLst/>
            <a:cxnLst>
              <a:cxn ang="0">
                <a:pos x="connsiteX0" y="connsiteY0"/>
              </a:cxn>
              <a:cxn ang="0">
                <a:pos x="connsiteX1" y="connsiteY1"/>
              </a:cxn>
              <a:cxn ang="0">
                <a:pos x="connsiteX2" y="connsiteY2"/>
              </a:cxn>
              <a:cxn ang="0">
                <a:pos x="connsiteX3" y="connsiteY3"/>
              </a:cxn>
            </a:cxnLst>
            <a:rect l="l" t="t" r="r" b="b"/>
            <a:pathLst>
              <a:path w="320615" h="267939">
                <a:moveTo>
                  <a:pt x="290763" y="267940"/>
                </a:moveTo>
                <a:cubicBezTo>
                  <a:pt x="331514" y="164687"/>
                  <a:pt x="336195" y="75201"/>
                  <a:pt x="269012" y="29494"/>
                </a:cubicBezTo>
                <a:cubicBezTo>
                  <a:pt x="186409" y="-28052"/>
                  <a:pt x="91140" y="4163"/>
                  <a:pt x="2" y="78230"/>
                </a:cubicBezTo>
                <a:cubicBezTo>
                  <a:pt x="83474" y="160010"/>
                  <a:pt x="182288" y="224482"/>
                  <a:pt x="290763" y="267940"/>
                </a:cubicBezTo>
                <a:close/>
              </a:path>
            </a:pathLst>
          </a:custGeom>
          <a:solidFill>
            <a:srgbClr val="F06952"/>
          </a:solidFill>
          <a:ln w="27533"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DA7092C1-96DD-46D9-9435-90F5E7F86A26}"/>
              </a:ext>
            </a:extLst>
          </p:cNvPr>
          <p:cNvSpPr/>
          <p:nvPr/>
        </p:nvSpPr>
        <p:spPr>
          <a:xfrm>
            <a:off x="16024832" y="4747584"/>
            <a:ext cx="809833" cy="945181"/>
          </a:xfrm>
          <a:custGeom>
            <a:avLst/>
            <a:gdLst>
              <a:gd name="connsiteX0" fmla="*/ 195757 w 473023"/>
              <a:gd name="connsiteY0" fmla="*/ 0 h 534371"/>
              <a:gd name="connsiteX1" fmla="*/ 1366 w 473023"/>
              <a:gd name="connsiteY1" fmla="*/ 250285 h 534371"/>
              <a:gd name="connsiteX2" fmla="*/ 125269 w 473023"/>
              <a:gd name="connsiteY2" fmla="*/ 280573 h 534371"/>
              <a:gd name="connsiteX3" fmla="*/ 52304 w 473023"/>
              <a:gd name="connsiteY3" fmla="*/ 513512 h 534371"/>
              <a:gd name="connsiteX4" fmla="*/ 227145 w 473023"/>
              <a:gd name="connsiteY4" fmla="*/ 419345 h 534371"/>
              <a:gd name="connsiteX5" fmla="*/ 277258 w 473023"/>
              <a:gd name="connsiteY5" fmla="*/ 489833 h 534371"/>
              <a:gd name="connsiteX6" fmla="*/ 473026 w 473023"/>
              <a:gd name="connsiteY6" fmla="*/ 202101 h 53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023" h="534371">
                <a:moveTo>
                  <a:pt x="195757" y="0"/>
                </a:moveTo>
                <a:cubicBezTo>
                  <a:pt x="195757" y="0"/>
                  <a:pt x="-19009" y="147858"/>
                  <a:pt x="1366" y="250285"/>
                </a:cubicBezTo>
                <a:cubicBezTo>
                  <a:pt x="21741" y="352712"/>
                  <a:pt x="125269" y="280573"/>
                  <a:pt x="125269" y="280573"/>
                </a:cubicBezTo>
                <a:cubicBezTo>
                  <a:pt x="125269" y="280573"/>
                  <a:pt x="-37458" y="433938"/>
                  <a:pt x="52304" y="513512"/>
                </a:cubicBezTo>
                <a:cubicBezTo>
                  <a:pt x="142065" y="593086"/>
                  <a:pt x="227145" y="419345"/>
                  <a:pt x="227145" y="419345"/>
                </a:cubicBezTo>
                <a:cubicBezTo>
                  <a:pt x="227145" y="419345"/>
                  <a:pt x="224667" y="451285"/>
                  <a:pt x="277258" y="489833"/>
                </a:cubicBezTo>
                <a:cubicBezTo>
                  <a:pt x="370599" y="557842"/>
                  <a:pt x="473026" y="202101"/>
                  <a:pt x="473026" y="202101"/>
                </a:cubicBezTo>
                <a:close/>
              </a:path>
            </a:pathLst>
          </a:custGeom>
          <a:solidFill>
            <a:srgbClr val="F06952"/>
          </a:solidFill>
          <a:ln w="27533"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E21127AB-0761-4148-BD36-F35AEE1DF69F}"/>
              </a:ext>
            </a:extLst>
          </p:cNvPr>
          <p:cNvSpPr/>
          <p:nvPr/>
        </p:nvSpPr>
        <p:spPr>
          <a:xfrm>
            <a:off x="16208452" y="4806998"/>
            <a:ext cx="555975" cy="648629"/>
          </a:xfrm>
          <a:custGeom>
            <a:avLst/>
            <a:gdLst>
              <a:gd name="connsiteX0" fmla="*/ 134211 w 324744"/>
              <a:gd name="connsiteY0" fmla="*/ 0 h 366711"/>
              <a:gd name="connsiteX1" fmla="*/ 946 w 324744"/>
              <a:gd name="connsiteY1" fmla="*/ 171538 h 366711"/>
              <a:gd name="connsiteX2" fmla="*/ 85751 w 324744"/>
              <a:gd name="connsiteY2" fmla="*/ 192464 h 366711"/>
              <a:gd name="connsiteX3" fmla="*/ 35639 w 324744"/>
              <a:gd name="connsiteY3" fmla="*/ 352437 h 366711"/>
              <a:gd name="connsiteX4" fmla="*/ 155688 w 324744"/>
              <a:gd name="connsiteY4" fmla="*/ 287732 h 366711"/>
              <a:gd name="connsiteX5" fmla="*/ 190381 w 324744"/>
              <a:gd name="connsiteY5" fmla="*/ 336192 h 366711"/>
              <a:gd name="connsiteX6" fmla="*/ 324747 w 324744"/>
              <a:gd name="connsiteY6" fmla="*/ 138497 h 36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744" h="366711">
                <a:moveTo>
                  <a:pt x="134211" y="0"/>
                </a:moveTo>
                <a:cubicBezTo>
                  <a:pt x="134211" y="0"/>
                  <a:pt x="-13097" y="101325"/>
                  <a:pt x="946" y="171538"/>
                </a:cubicBezTo>
                <a:cubicBezTo>
                  <a:pt x="14988" y="241750"/>
                  <a:pt x="85751" y="192464"/>
                  <a:pt x="85751" y="192464"/>
                </a:cubicBezTo>
                <a:cubicBezTo>
                  <a:pt x="85751" y="192464"/>
                  <a:pt x="-26038" y="297920"/>
                  <a:pt x="35639" y="352437"/>
                </a:cubicBezTo>
                <a:cubicBezTo>
                  <a:pt x="97316" y="406955"/>
                  <a:pt x="155688" y="287732"/>
                  <a:pt x="155688" y="287732"/>
                </a:cubicBezTo>
                <a:cubicBezTo>
                  <a:pt x="155688" y="287732"/>
                  <a:pt x="154036" y="309759"/>
                  <a:pt x="190381" y="336192"/>
                </a:cubicBezTo>
                <a:cubicBezTo>
                  <a:pt x="254260" y="382725"/>
                  <a:pt x="324747" y="138497"/>
                  <a:pt x="324747" y="138497"/>
                </a:cubicBezTo>
                <a:close/>
              </a:path>
            </a:pathLst>
          </a:custGeom>
          <a:solidFill>
            <a:srgbClr val="FAB21B"/>
          </a:solidFill>
          <a:ln w="27533"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407BB4CF-7AD1-4539-88AE-7A53CD5E9CEF}"/>
              </a:ext>
            </a:extLst>
          </p:cNvPr>
          <p:cNvSpPr/>
          <p:nvPr/>
        </p:nvSpPr>
        <p:spPr>
          <a:xfrm>
            <a:off x="16410882" y="3711211"/>
            <a:ext cx="1159160" cy="936532"/>
          </a:xfrm>
          <a:custGeom>
            <a:avLst/>
            <a:gdLst>
              <a:gd name="connsiteX0" fmla="*/ 385481 w 677064"/>
              <a:gd name="connsiteY0" fmla="*/ 0 h 529481"/>
              <a:gd name="connsiteX1" fmla="*/ 2 w 677064"/>
              <a:gd name="connsiteY1" fmla="*/ 529482 h 529481"/>
              <a:gd name="connsiteX2" fmla="*/ 545178 w 677064"/>
              <a:gd name="connsiteY2" fmla="*/ 424852 h 529481"/>
              <a:gd name="connsiteX3" fmla="*/ 677067 w 677064"/>
              <a:gd name="connsiteY3" fmla="*/ 189710 h 529481"/>
              <a:gd name="connsiteX4" fmla="*/ 385481 w 677064"/>
              <a:gd name="connsiteY4" fmla="*/ 0 h 529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064" h="529481">
                <a:moveTo>
                  <a:pt x="385481" y="0"/>
                </a:moveTo>
                <a:cubicBezTo>
                  <a:pt x="218624" y="135468"/>
                  <a:pt x="61954" y="410810"/>
                  <a:pt x="2" y="529482"/>
                </a:cubicBezTo>
                <a:cubicBezTo>
                  <a:pt x="185681" y="519900"/>
                  <a:pt x="369145" y="484690"/>
                  <a:pt x="545178" y="424852"/>
                </a:cubicBezTo>
                <a:cubicBezTo>
                  <a:pt x="597412" y="351406"/>
                  <a:pt x="641627" y="272576"/>
                  <a:pt x="677067" y="189710"/>
                </a:cubicBezTo>
                <a:cubicBezTo>
                  <a:pt x="568298" y="146349"/>
                  <a:pt x="469195" y="81871"/>
                  <a:pt x="385481" y="0"/>
                </a:cubicBezTo>
                <a:close/>
              </a:path>
            </a:pathLst>
          </a:custGeom>
          <a:solidFill>
            <a:srgbClr val="FFFFFF"/>
          </a:solidFill>
          <a:ln w="27533"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67369D5C-5974-438B-8A84-2E10AC0F2BBF}"/>
              </a:ext>
            </a:extLst>
          </p:cNvPr>
          <p:cNvSpPr/>
          <p:nvPr/>
        </p:nvSpPr>
        <p:spPr>
          <a:xfrm>
            <a:off x="16359971" y="4462678"/>
            <a:ext cx="982859" cy="642375"/>
          </a:xfrm>
          <a:custGeom>
            <a:avLst/>
            <a:gdLst>
              <a:gd name="connsiteX0" fmla="*/ 2 w 574087"/>
              <a:gd name="connsiteY0" fmla="*/ 161075 h 363175"/>
              <a:gd name="connsiteX1" fmla="*/ 277272 w 574087"/>
              <a:gd name="connsiteY1" fmla="*/ 363176 h 363175"/>
              <a:gd name="connsiteX2" fmla="*/ 574090 w 574087"/>
              <a:gd name="connsiteY2" fmla="*/ 0 h 363175"/>
              <a:gd name="connsiteX3" fmla="*/ 28914 w 574087"/>
              <a:gd name="connsiteY3" fmla="*/ 104630 h 363175"/>
              <a:gd name="connsiteX4" fmla="*/ 2 w 574087"/>
              <a:gd name="connsiteY4" fmla="*/ 161075 h 363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087" h="363175">
                <a:moveTo>
                  <a:pt x="2" y="161075"/>
                </a:moveTo>
                <a:cubicBezTo>
                  <a:pt x="77924" y="319947"/>
                  <a:pt x="277272" y="363176"/>
                  <a:pt x="277272" y="363176"/>
                </a:cubicBezTo>
                <a:cubicBezTo>
                  <a:pt x="385865" y="250339"/>
                  <a:pt x="485130" y="128882"/>
                  <a:pt x="574090" y="0"/>
                </a:cubicBezTo>
                <a:cubicBezTo>
                  <a:pt x="398055" y="59839"/>
                  <a:pt x="214593" y="95049"/>
                  <a:pt x="28914" y="104630"/>
                </a:cubicBezTo>
                <a:cubicBezTo>
                  <a:pt x="10465" y="139598"/>
                  <a:pt x="2" y="161075"/>
                  <a:pt x="2" y="161075"/>
                </a:cubicBezTo>
                <a:close/>
              </a:path>
            </a:pathLst>
          </a:custGeom>
          <a:solidFill>
            <a:srgbClr val="EBE9F4"/>
          </a:solidFill>
          <a:ln w="27533"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9665FC23-8AF4-4209-AA4B-9B0B7896A279}"/>
              </a:ext>
            </a:extLst>
          </p:cNvPr>
          <p:cNvSpPr/>
          <p:nvPr/>
        </p:nvSpPr>
        <p:spPr>
          <a:xfrm>
            <a:off x="16855096" y="3993236"/>
            <a:ext cx="490448" cy="493856"/>
          </a:xfrm>
          <a:custGeom>
            <a:avLst/>
            <a:gdLst>
              <a:gd name="connsiteX0" fmla="*/ 266715 w 286470"/>
              <a:gd name="connsiteY0" fmla="*/ 217772 h 279208"/>
              <a:gd name="connsiteX1" fmla="*/ 70121 w 286470"/>
              <a:gd name="connsiteY1" fmla="*/ 256044 h 279208"/>
              <a:gd name="connsiteX2" fmla="*/ 25792 w 286470"/>
              <a:gd name="connsiteY2" fmla="*/ 54219 h 279208"/>
              <a:gd name="connsiteX3" fmla="*/ 218531 w 286470"/>
              <a:gd name="connsiteY3" fmla="*/ 26685 h 279208"/>
              <a:gd name="connsiteX4" fmla="*/ 266715 w 286470"/>
              <a:gd name="connsiteY4" fmla="*/ 217772 h 279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470" h="279208">
                <a:moveTo>
                  <a:pt x="266715" y="217772"/>
                </a:moveTo>
                <a:cubicBezTo>
                  <a:pt x="225414" y="274492"/>
                  <a:pt x="133175" y="302026"/>
                  <a:pt x="70121" y="256044"/>
                </a:cubicBezTo>
                <a:cubicBezTo>
                  <a:pt x="7069" y="210062"/>
                  <a:pt x="-26523" y="125808"/>
                  <a:pt x="25792" y="54219"/>
                </a:cubicBezTo>
                <a:cubicBezTo>
                  <a:pt x="72060" y="-5504"/>
                  <a:pt x="157391" y="-17695"/>
                  <a:pt x="218531" y="26685"/>
                </a:cubicBezTo>
                <a:cubicBezTo>
                  <a:pt x="281033" y="71290"/>
                  <a:pt x="308017" y="161051"/>
                  <a:pt x="266715" y="217772"/>
                </a:cubicBezTo>
                <a:close/>
              </a:path>
            </a:pathLst>
          </a:custGeom>
          <a:solidFill>
            <a:srgbClr val="635BA8"/>
          </a:solidFill>
          <a:ln w="27533"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03CE694C-8ACE-46C2-A403-9CF255AB6F39}"/>
              </a:ext>
            </a:extLst>
          </p:cNvPr>
          <p:cNvSpPr/>
          <p:nvPr/>
        </p:nvSpPr>
        <p:spPr>
          <a:xfrm>
            <a:off x="16899310" y="4038450"/>
            <a:ext cx="399822" cy="404010"/>
          </a:xfrm>
          <a:custGeom>
            <a:avLst/>
            <a:gdLst>
              <a:gd name="connsiteX0" fmla="*/ 178387 w 233535"/>
              <a:gd name="connsiteY0" fmla="*/ 21222 h 228413"/>
              <a:gd name="connsiteX1" fmla="*/ 75960 w 233535"/>
              <a:gd name="connsiteY1" fmla="*/ 6078 h 228413"/>
              <a:gd name="connsiteX2" fmla="*/ 20892 w 233535"/>
              <a:gd name="connsiteY2" fmla="*/ 44626 h 228413"/>
              <a:gd name="connsiteX3" fmla="*/ 56962 w 233535"/>
              <a:gd name="connsiteY3" fmla="*/ 209831 h 228413"/>
              <a:gd name="connsiteX4" fmla="*/ 194633 w 233535"/>
              <a:gd name="connsiteY4" fmla="*/ 201571 h 228413"/>
              <a:gd name="connsiteX5" fmla="*/ 216660 w 233535"/>
              <a:gd name="connsiteY5" fmla="*/ 178992 h 228413"/>
              <a:gd name="connsiteX6" fmla="*/ 178387 w 233535"/>
              <a:gd name="connsiteY6" fmla="*/ 21222 h 22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535" h="228413">
                <a:moveTo>
                  <a:pt x="178387" y="21222"/>
                </a:moveTo>
                <a:cubicBezTo>
                  <a:pt x="148710" y="-109"/>
                  <a:pt x="110541" y="-5752"/>
                  <a:pt x="75960" y="6078"/>
                </a:cubicBezTo>
                <a:cubicBezTo>
                  <a:pt x="54036" y="12875"/>
                  <a:pt x="34782" y="26352"/>
                  <a:pt x="20892" y="44626"/>
                </a:cubicBezTo>
                <a:cubicBezTo>
                  <a:pt x="-21510" y="102723"/>
                  <a:pt x="5748" y="171558"/>
                  <a:pt x="56962" y="209831"/>
                </a:cubicBezTo>
                <a:cubicBezTo>
                  <a:pt x="99748" y="237375"/>
                  <a:pt x="155447" y="234033"/>
                  <a:pt x="194633" y="201571"/>
                </a:cubicBezTo>
                <a:cubicBezTo>
                  <a:pt x="202989" y="195104"/>
                  <a:pt x="210403" y="187505"/>
                  <a:pt x="216660" y="178992"/>
                </a:cubicBezTo>
                <a:cubicBezTo>
                  <a:pt x="251353" y="131634"/>
                  <a:pt x="229601" y="58393"/>
                  <a:pt x="178387" y="21222"/>
                </a:cubicBezTo>
                <a:close/>
              </a:path>
            </a:pathLst>
          </a:custGeom>
          <a:solidFill>
            <a:srgbClr val="51C0B1"/>
          </a:solidFill>
          <a:ln w="27533"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5B142270-85B7-4EA8-954C-72258BE9B943}"/>
              </a:ext>
            </a:extLst>
          </p:cNvPr>
          <p:cNvSpPr/>
          <p:nvPr/>
        </p:nvSpPr>
        <p:spPr>
          <a:xfrm>
            <a:off x="16058525" y="4280055"/>
            <a:ext cx="531014" cy="494767"/>
          </a:xfrm>
          <a:custGeom>
            <a:avLst/>
            <a:gdLst>
              <a:gd name="connsiteX0" fmla="*/ 310168 w 310165"/>
              <a:gd name="connsiteY0" fmla="*/ 1648 h 279723"/>
              <a:gd name="connsiteX1" fmla="*/ 41159 w 310165"/>
              <a:gd name="connsiteY1" fmla="*/ 101047 h 279723"/>
              <a:gd name="connsiteX2" fmla="*/ 13625 w 310165"/>
              <a:gd name="connsiteY2" fmla="*/ 270106 h 279723"/>
              <a:gd name="connsiteX3" fmla="*/ 200581 w 310165"/>
              <a:gd name="connsiteY3" fmla="*/ 232384 h 279723"/>
            </a:gdLst>
            <a:ahLst/>
            <a:cxnLst>
              <a:cxn ang="0">
                <a:pos x="connsiteX0" y="connsiteY0"/>
              </a:cxn>
              <a:cxn ang="0">
                <a:pos x="connsiteX1" y="connsiteY1"/>
              </a:cxn>
              <a:cxn ang="0">
                <a:pos x="connsiteX2" y="connsiteY2"/>
              </a:cxn>
              <a:cxn ang="0">
                <a:pos x="connsiteX3" y="connsiteY3"/>
              </a:cxn>
            </a:cxnLst>
            <a:rect l="l" t="t" r="r" b="b"/>
            <a:pathLst>
              <a:path w="310165" h="279723">
                <a:moveTo>
                  <a:pt x="310168" y="1648"/>
                </a:moveTo>
                <a:cubicBezTo>
                  <a:pt x="310168" y="1648"/>
                  <a:pt x="89894" y="-20930"/>
                  <a:pt x="41159" y="101047"/>
                </a:cubicBezTo>
                <a:cubicBezTo>
                  <a:pt x="-7577" y="223023"/>
                  <a:pt x="-7852" y="243673"/>
                  <a:pt x="13625" y="270106"/>
                </a:cubicBezTo>
                <a:cubicBezTo>
                  <a:pt x="41159" y="305350"/>
                  <a:pt x="200581" y="232384"/>
                  <a:pt x="200581" y="232384"/>
                </a:cubicBezTo>
                <a:close/>
              </a:path>
            </a:pathLst>
          </a:custGeom>
          <a:solidFill>
            <a:srgbClr val="635BA8"/>
          </a:solidFill>
          <a:ln w="27533"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5954794E-D579-44EE-B26A-9701C83B0667}"/>
              </a:ext>
            </a:extLst>
          </p:cNvPr>
          <p:cNvSpPr/>
          <p:nvPr/>
        </p:nvSpPr>
        <p:spPr>
          <a:xfrm>
            <a:off x="16092329" y="4259609"/>
            <a:ext cx="534919" cy="490182"/>
          </a:xfrm>
          <a:custGeom>
            <a:avLst/>
            <a:gdLst>
              <a:gd name="connsiteX0" fmla="*/ 312449 w 312446"/>
              <a:gd name="connsiteY0" fmla="*/ 1643 h 277131"/>
              <a:gd name="connsiteX1" fmla="*/ 43717 w 312446"/>
              <a:gd name="connsiteY1" fmla="*/ 101316 h 277131"/>
              <a:gd name="connsiteX2" fmla="*/ 16182 w 312446"/>
              <a:gd name="connsiteY2" fmla="*/ 270376 h 277131"/>
              <a:gd name="connsiteX3" fmla="*/ 203140 w 312446"/>
              <a:gd name="connsiteY3" fmla="*/ 232379 h 277131"/>
            </a:gdLst>
            <a:ahLst/>
            <a:cxnLst>
              <a:cxn ang="0">
                <a:pos x="connsiteX0" y="connsiteY0"/>
              </a:cxn>
              <a:cxn ang="0">
                <a:pos x="connsiteX1" y="connsiteY1"/>
              </a:cxn>
              <a:cxn ang="0">
                <a:pos x="connsiteX2" y="connsiteY2"/>
              </a:cxn>
              <a:cxn ang="0">
                <a:pos x="connsiteX3" y="connsiteY3"/>
              </a:cxn>
            </a:cxnLst>
            <a:rect l="l" t="t" r="r" b="b"/>
            <a:pathLst>
              <a:path w="312446" h="277131">
                <a:moveTo>
                  <a:pt x="312449" y="1643"/>
                </a:moveTo>
                <a:cubicBezTo>
                  <a:pt x="312449" y="1643"/>
                  <a:pt x="92176" y="-20935"/>
                  <a:pt x="43717" y="101316"/>
                </a:cubicBezTo>
                <a:cubicBezTo>
                  <a:pt x="-4744" y="223568"/>
                  <a:pt x="-11352" y="249450"/>
                  <a:pt x="16182" y="270376"/>
                </a:cubicBezTo>
                <a:cubicBezTo>
                  <a:pt x="50600" y="297910"/>
                  <a:pt x="203140" y="232379"/>
                  <a:pt x="203140" y="232379"/>
                </a:cubicBezTo>
                <a:close/>
              </a:path>
            </a:pathLst>
          </a:custGeom>
          <a:solidFill>
            <a:srgbClr val="51C0B1"/>
          </a:solidFill>
          <a:ln w="27533"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76C1C3F4-022F-4F90-8562-07F97AAD40B7}"/>
              </a:ext>
            </a:extLst>
          </p:cNvPr>
          <p:cNvSpPr/>
          <p:nvPr/>
        </p:nvSpPr>
        <p:spPr>
          <a:xfrm>
            <a:off x="16853433" y="4717875"/>
            <a:ext cx="382550" cy="665643"/>
          </a:xfrm>
          <a:custGeom>
            <a:avLst/>
            <a:gdLst>
              <a:gd name="connsiteX0" fmla="*/ 178200 w 223447"/>
              <a:gd name="connsiteY0" fmla="*/ 0 h 376330"/>
              <a:gd name="connsiteX1" fmla="*/ 180954 w 223447"/>
              <a:gd name="connsiteY1" fmla="*/ 286631 h 376330"/>
              <a:gd name="connsiteX2" fmla="*/ 32544 w 223447"/>
              <a:gd name="connsiteY2" fmla="*/ 372813 h 376330"/>
              <a:gd name="connsiteX3" fmla="*/ 1431 w 223447"/>
              <a:gd name="connsiteY3" fmla="*/ 184479 h 376330"/>
            </a:gdLst>
            <a:ahLst/>
            <a:cxnLst>
              <a:cxn ang="0">
                <a:pos x="connsiteX0" y="connsiteY0"/>
              </a:cxn>
              <a:cxn ang="0">
                <a:pos x="connsiteX1" y="connsiteY1"/>
              </a:cxn>
              <a:cxn ang="0">
                <a:pos x="connsiteX2" y="connsiteY2"/>
              </a:cxn>
              <a:cxn ang="0">
                <a:pos x="connsiteX3" y="connsiteY3"/>
              </a:cxn>
            </a:cxnLst>
            <a:rect l="l" t="t" r="r" b="b"/>
            <a:pathLst>
              <a:path w="223447" h="376330">
                <a:moveTo>
                  <a:pt x="178200" y="0"/>
                </a:moveTo>
                <a:cubicBezTo>
                  <a:pt x="178200" y="0"/>
                  <a:pt x="278150" y="198521"/>
                  <a:pt x="180954" y="286631"/>
                </a:cubicBezTo>
                <a:cubicBezTo>
                  <a:pt x="83758" y="374740"/>
                  <a:pt x="65310" y="383275"/>
                  <a:pt x="32544" y="372813"/>
                </a:cubicBezTo>
                <a:cubicBezTo>
                  <a:pt x="-10133" y="358770"/>
                  <a:pt x="1431" y="184479"/>
                  <a:pt x="1431" y="184479"/>
                </a:cubicBezTo>
                <a:close/>
              </a:path>
            </a:pathLst>
          </a:custGeom>
          <a:solidFill>
            <a:srgbClr val="635BA8"/>
          </a:solidFill>
          <a:ln w="27533"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F41D9E6-3CDE-4FA0-9F60-2B24777645F7}"/>
              </a:ext>
            </a:extLst>
          </p:cNvPr>
          <p:cNvSpPr/>
          <p:nvPr/>
        </p:nvSpPr>
        <p:spPr>
          <a:xfrm>
            <a:off x="16860035" y="4674044"/>
            <a:ext cx="380660" cy="670717"/>
          </a:xfrm>
          <a:custGeom>
            <a:avLst/>
            <a:gdLst>
              <a:gd name="connsiteX0" fmla="*/ 177098 w 222343"/>
              <a:gd name="connsiteY0" fmla="*/ 0 h 379199"/>
              <a:gd name="connsiteX1" fmla="*/ 179850 w 222343"/>
              <a:gd name="connsiteY1" fmla="*/ 286630 h 379199"/>
              <a:gd name="connsiteX2" fmla="*/ 31717 w 222343"/>
              <a:gd name="connsiteY2" fmla="*/ 372537 h 379199"/>
              <a:gd name="connsiteX3" fmla="*/ 328 w 222343"/>
              <a:gd name="connsiteY3" fmla="*/ 184479 h 379199"/>
            </a:gdLst>
            <a:ahLst/>
            <a:cxnLst>
              <a:cxn ang="0">
                <a:pos x="connsiteX0" y="connsiteY0"/>
              </a:cxn>
              <a:cxn ang="0">
                <a:pos x="connsiteX1" y="connsiteY1"/>
              </a:cxn>
              <a:cxn ang="0">
                <a:pos x="connsiteX2" y="connsiteY2"/>
              </a:cxn>
              <a:cxn ang="0">
                <a:pos x="connsiteX3" y="connsiteY3"/>
              </a:cxn>
            </a:cxnLst>
            <a:rect l="l" t="t" r="r" b="b"/>
            <a:pathLst>
              <a:path w="222343" h="379199">
                <a:moveTo>
                  <a:pt x="177098" y="0"/>
                </a:moveTo>
                <a:cubicBezTo>
                  <a:pt x="177098" y="0"/>
                  <a:pt x="277046" y="198521"/>
                  <a:pt x="179850" y="286630"/>
                </a:cubicBezTo>
                <a:cubicBezTo>
                  <a:pt x="82655" y="374740"/>
                  <a:pt x="60628" y="390710"/>
                  <a:pt x="31717" y="372537"/>
                </a:cubicBezTo>
                <a:cubicBezTo>
                  <a:pt x="-5454" y="349684"/>
                  <a:pt x="328" y="184479"/>
                  <a:pt x="328" y="184479"/>
                </a:cubicBezTo>
                <a:close/>
              </a:path>
            </a:pathLst>
          </a:custGeom>
          <a:solidFill>
            <a:srgbClr val="51C0B1"/>
          </a:solidFill>
          <a:ln w="27533"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6CB18CCF-B082-4C96-AE99-0BFCD4F66262}"/>
              </a:ext>
            </a:extLst>
          </p:cNvPr>
          <p:cNvSpPr/>
          <p:nvPr/>
        </p:nvSpPr>
        <p:spPr>
          <a:xfrm>
            <a:off x="17420140" y="2614936"/>
            <a:ext cx="439340" cy="639452"/>
          </a:xfrm>
          <a:custGeom>
            <a:avLst/>
            <a:gdLst>
              <a:gd name="connsiteX0" fmla="*/ 203755 w 256618"/>
              <a:gd name="connsiteY0" fmla="*/ 78197 h 361523"/>
              <a:gd name="connsiteX1" fmla="*/ 90866 w 256618"/>
              <a:gd name="connsiteY1" fmla="*/ 0 h 361523"/>
              <a:gd name="connsiteX2" fmla="*/ 2 w 256618"/>
              <a:gd name="connsiteY2" fmla="*/ 66633 h 361523"/>
              <a:gd name="connsiteX3" fmla="*/ 256621 w 256618"/>
              <a:gd name="connsiteY3" fmla="*/ 361523 h 361523"/>
              <a:gd name="connsiteX4" fmla="*/ 203755 w 256618"/>
              <a:gd name="connsiteY4" fmla="*/ 78197 h 36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618" h="361523">
                <a:moveTo>
                  <a:pt x="203755" y="78197"/>
                </a:moveTo>
                <a:cubicBezTo>
                  <a:pt x="169062" y="52315"/>
                  <a:pt x="131616" y="25882"/>
                  <a:pt x="90866" y="0"/>
                </a:cubicBezTo>
                <a:lnTo>
                  <a:pt x="2" y="66633"/>
                </a:lnTo>
                <a:cubicBezTo>
                  <a:pt x="2" y="66633"/>
                  <a:pt x="133543" y="259372"/>
                  <a:pt x="256621" y="361523"/>
                </a:cubicBezTo>
                <a:cubicBezTo>
                  <a:pt x="251195" y="265208"/>
                  <a:pt x="233428" y="169988"/>
                  <a:pt x="203755" y="78197"/>
                </a:cubicBezTo>
                <a:close/>
              </a:path>
            </a:pathLst>
          </a:custGeom>
          <a:solidFill>
            <a:srgbClr val="FAB21B"/>
          </a:solidFill>
          <a:ln w="27533"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BC48F45C-5490-4113-A13A-DEAA1AF92C0E}"/>
              </a:ext>
            </a:extLst>
          </p:cNvPr>
          <p:cNvSpPr/>
          <p:nvPr/>
        </p:nvSpPr>
        <p:spPr>
          <a:xfrm>
            <a:off x="17768972" y="2753249"/>
            <a:ext cx="404952" cy="612728"/>
          </a:xfrm>
          <a:custGeom>
            <a:avLst/>
            <a:gdLst>
              <a:gd name="connsiteX0" fmla="*/ 2 w 236532"/>
              <a:gd name="connsiteY0" fmla="*/ 0 h 346414"/>
              <a:gd name="connsiteX1" fmla="*/ 52868 w 236532"/>
              <a:gd name="connsiteY1" fmla="*/ 283326 h 346414"/>
              <a:gd name="connsiteX2" fmla="*/ 218073 w 236532"/>
              <a:gd name="connsiteY2" fmla="*/ 330685 h 346414"/>
              <a:gd name="connsiteX3" fmla="*/ 2 w 236532"/>
              <a:gd name="connsiteY3" fmla="*/ 0 h 346414"/>
            </a:gdLst>
            <a:ahLst/>
            <a:cxnLst>
              <a:cxn ang="0">
                <a:pos x="connsiteX0" y="connsiteY0"/>
              </a:cxn>
              <a:cxn ang="0">
                <a:pos x="connsiteX1" y="connsiteY1"/>
              </a:cxn>
              <a:cxn ang="0">
                <a:pos x="connsiteX2" y="connsiteY2"/>
              </a:cxn>
              <a:cxn ang="0">
                <a:pos x="connsiteX3" y="connsiteY3"/>
              </a:cxn>
            </a:cxnLst>
            <a:rect l="l" t="t" r="r" b="b"/>
            <a:pathLst>
              <a:path w="236532" h="346414">
                <a:moveTo>
                  <a:pt x="2" y="0"/>
                </a:moveTo>
                <a:cubicBezTo>
                  <a:pt x="29675" y="91791"/>
                  <a:pt x="47442" y="187011"/>
                  <a:pt x="52868" y="283326"/>
                </a:cubicBezTo>
                <a:cubicBezTo>
                  <a:pt x="117574" y="338395"/>
                  <a:pt x="179526" y="365929"/>
                  <a:pt x="218073" y="330685"/>
                </a:cubicBezTo>
                <a:cubicBezTo>
                  <a:pt x="278924" y="270385"/>
                  <a:pt x="185032" y="138497"/>
                  <a:pt x="2" y="0"/>
                </a:cubicBezTo>
                <a:close/>
              </a:path>
            </a:pathLst>
          </a:custGeom>
          <a:solidFill>
            <a:srgbClr val="F79828"/>
          </a:solidFill>
          <a:ln w="27533"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7ABC1751-CCD1-4F5C-88C9-8DDBF5A795DA}"/>
              </a:ext>
            </a:extLst>
          </p:cNvPr>
          <p:cNvSpPr/>
          <p:nvPr/>
        </p:nvSpPr>
        <p:spPr>
          <a:xfrm>
            <a:off x="17355321" y="2640261"/>
            <a:ext cx="275062" cy="158281"/>
          </a:xfrm>
          <a:custGeom>
            <a:avLst/>
            <a:gdLst>
              <a:gd name="connsiteX0" fmla="*/ 58239 w 160663"/>
              <a:gd name="connsiteY0" fmla="*/ 89486 h 89486"/>
              <a:gd name="connsiteX1" fmla="*/ 160666 w 160663"/>
              <a:gd name="connsiteY1" fmla="*/ 4130 h 89486"/>
              <a:gd name="connsiteX2" fmla="*/ 158463 w 160663"/>
              <a:gd name="connsiteY2" fmla="*/ 0 h 89486"/>
              <a:gd name="connsiteX3" fmla="*/ 3996 w 160663"/>
              <a:gd name="connsiteY3" fmla="*/ 16796 h 89486"/>
              <a:gd name="connsiteX4" fmla="*/ 58239 w 160663"/>
              <a:gd name="connsiteY4" fmla="*/ 89486 h 89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663" h="89486">
                <a:moveTo>
                  <a:pt x="58239" y="89486"/>
                </a:moveTo>
                <a:cubicBezTo>
                  <a:pt x="102856" y="76687"/>
                  <a:pt x="140030" y="45708"/>
                  <a:pt x="160666" y="4130"/>
                </a:cubicBezTo>
                <a:lnTo>
                  <a:pt x="158463" y="0"/>
                </a:lnTo>
                <a:cubicBezTo>
                  <a:pt x="109041" y="17797"/>
                  <a:pt x="56088" y="23555"/>
                  <a:pt x="3996" y="16796"/>
                </a:cubicBezTo>
                <a:cubicBezTo>
                  <a:pt x="-18031" y="62778"/>
                  <a:pt x="58239" y="89486"/>
                  <a:pt x="58239" y="89486"/>
                </a:cubicBezTo>
                <a:close/>
              </a:path>
            </a:pathLst>
          </a:custGeom>
          <a:solidFill>
            <a:srgbClr val="F0678F"/>
          </a:solidFill>
          <a:ln w="27533"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7B56E06E-C5ED-4C2B-94D8-5C241484BFBD}"/>
              </a:ext>
            </a:extLst>
          </p:cNvPr>
          <p:cNvSpPr/>
          <p:nvPr/>
        </p:nvSpPr>
        <p:spPr>
          <a:xfrm>
            <a:off x="17362159" y="2552342"/>
            <a:ext cx="264452" cy="122484"/>
          </a:xfrm>
          <a:custGeom>
            <a:avLst/>
            <a:gdLst>
              <a:gd name="connsiteX0" fmla="*/ 9364 w 154466"/>
              <a:gd name="connsiteY0" fmla="*/ 52459 h 69248"/>
              <a:gd name="connsiteX1" fmla="*/ 2 w 154466"/>
              <a:gd name="connsiteY1" fmla="*/ 66502 h 69248"/>
              <a:gd name="connsiteX2" fmla="*/ 154469 w 154466"/>
              <a:gd name="connsiteY2" fmla="*/ 49706 h 69248"/>
              <a:gd name="connsiteX3" fmla="*/ 9364 w 154466"/>
              <a:gd name="connsiteY3" fmla="*/ 52459 h 69248"/>
            </a:gdLst>
            <a:ahLst/>
            <a:cxnLst>
              <a:cxn ang="0">
                <a:pos x="connsiteX0" y="connsiteY0"/>
              </a:cxn>
              <a:cxn ang="0">
                <a:pos x="connsiteX1" y="connsiteY1"/>
              </a:cxn>
              <a:cxn ang="0">
                <a:pos x="connsiteX2" y="connsiteY2"/>
              </a:cxn>
              <a:cxn ang="0">
                <a:pos x="connsiteX3" y="connsiteY3"/>
              </a:cxn>
            </a:cxnLst>
            <a:rect l="l" t="t" r="r" b="b"/>
            <a:pathLst>
              <a:path w="154466" h="69248">
                <a:moveTo>
                  <a:pt x="9364" y="52459"/>
                </a:moveTo>
                <a:cubicBezTo>
                  <a:pt x="5651" y="56717"/>
                  <a:pt x="2505" y="61437"/>
                  <a:pt x="2" y="66502"/>
                </a:cubicBezTo>
                <a:cubicBezTo>
                  <a:pt x="52094" y="73261"/>
                  <a:pt x="105047" y="67503"/>
                  <a:pt x="154469" y="49706"/>
                </a:cubicBezTo>
                <a:cubicBezTo>
                  <a:pt x="111515" y="-30694"/>
                  <a:pt x="56447" y="-1508"/>
                  <a:pt x="9364" y="52459"/>
                </a:cubicBezTo>
                <a:close/>
              </a:path>
            </a:pathLst>
          </a:custGeom>
          <a:solidFill>
            <a:srgbClr val="F17FB0"/>
          </a:solidFill>
          <a:ln w="27533"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83B0B11F-CCEE-4182-B2C1-C096BC3CB4B6}"/>
              </a:ext>
            </a:extLst>
          </p:cNvPr>
          <p:cNvSpPr/>
          <p:nvPr/>
        </p:nvSpPr>
        <p:spPr>
          <a:xfrm>
            <a:off x="16560061" y="1667688"/>
            <a:ext cx="1065325" cy="1100882"/>
          </a:xfrm>
          <a:custGeom>
            <a:avLst/>
            <a:gdLst>
              <a:gd name="connsiteX0" fmla="*/ 545327 w 622255"/>
              <a:gd name="connsiteY0" fmla="*/ 537191 h 622398"/>
              <a:gd name="connsiteX1" fmla="*/ 102303 w 622255"/>
              <a:gd name="connsiteY1" fmla="*/ 533336 h 622398"/>
              <a:gd name="connsiteX2" fmla="*/ 94593 w 622255"/>
              <a:gd name="connsiteY2" fmla="*/ 76269 h 622398"/>
              <a:gd name="connsiteX3" fmla="*/ 524676 w 622255"/>
              <a:gd name="connsiteY3" fmla="*/ 98021 h 622398"/>
              <a:gd name="connsiteX4" fmla="*/ 545327 w 622255"/>
              <a:gd name="connsiteY4" fmla="*/ 537191 h 622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255" h="622398">
                <a:moveTo>
                  <a:pt x="545327" y="537191"/>
                </a:moveTo>
                <a:cubicBezTo>
                  <a:pt x="430785" y="641821"/>
                  <a:pt x="218772" y="660819"/>
                  <a:pt x="102303" y="533336"/>
                </a:cubicBezTo>
                <a:cubicBezTo>
                  <a:pt x="-14166" y="405853"/>
                  <a:pt x="-49686" y="208433"/>
                  <a:pt x="94593" y="76269"/>
                </a:cubicBezTo>
                <a:cubicBezTo>
                  <a:pt x="220476" y="-33322"/>
                  <a:pt x="410494" y="-23712"/>
                  <a:pt x="524676" y="98021"/>
                </a:cubicBezTo>
                <a:cubicBezTo>
                  <a:pt x="641146" y="225504"/>
                  <a:pt x="659869" y="432286"/>
                  <a:pt x="545327" y="537191"/>
                </a:cubicBezTo>
                <a:close/>
              </a:path>
            </a:pathLst>
          </a:custGeom>
          <a:solidFill>
            <a:srgbClr val="635BA8"/>
          </a:solidFill>
          <a:ln w="27533"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860EC08B-082C-4E15-AE2E-0EA4B67BAFAB}"/>
              </a:ext>
            </a:extLst>
          </p:cNvPr>
          <p:cNvSpPr/>
          <p:nvPr/>
        </p:nvSpPr>
        <p:spPr>
          <a:xfrm>
            <a:off x="16659484" y="1771103"/>
            <a:ext cx="867264" cy="895695"/>
          </a:xfrm>
          <a:custGeom>
            <a:avLst/>
            <a:gdLst>
              <a:gd name="connsiteX0" fmla="*/ 426954 w 506568"/>
              <a:gd name="connsiteY0" fmla="*/ 79755 h 506393"/>
              <a:gd name="connsiteX1" fmla="*/ 211637 w 506568"/>
              <a:gd name="connsiteY1" fmla="*/ 2108 h 506393"/>
              <a:gd name="connsiteX2" fmla="*/ 76994 w 506568"/>
              <a:gd name="connsiteY2" fmla="*/ 62132 h 506393"/>
              <a:gd name="connsiteX3" fmla="*/ 83328 w 506568"/>
              <a:gd name="connsiteY3" fmla="*/ 433844 h 506393"/>
              <a:gd name="connsiteX4" fmla="*/ 386204 w 506568"/>
              <a:gd name="connsiteY4" fmla="*/ 476522 h 506393"/>
              <a:gd name="connsiteX5" fmla="*/ 444301 w 506568"/>
              <a:gd name="connsiteY5" fmla="*/ 437148 h 506393"/>
              <a:gd name="connsiteX6" fmla="*/ 426954 w 506568"/>
              <a:gd name="connsiteY6" fmla="*/ 79755 h 50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68" h="506393">
                <a:moveTo>
                  <a:pt x="426954" y="79755"/>
                </a:moveTo>
                <a:cubicBezTo>
                  <a:pt x="371966" y="20569"/>
                  <a:pt x="291744" y="-8360"/>
                  <a:pt x="211637" y="2108"/>
                </a:cubicBezTo>
                <a:cubicBezTo>
                  <a:pt x="161592" y="7575"/>
                  <a:pt x="114512" y="28564"/>
                  <a:pt x="76994" y="62132"/>
                </a:cubicBezTo>
                <a:cubicBezTo>
                  <a:pt x="-40575" y="169516"/>
                  <a:pt x="-11389" y="330316"/>
                  <a:pt x="83328" y="433844"/>
                </a:cubicBezTo>
                <a:cubicBezTo>
                  <a:pt x="160699" y="518649"/>
                  <a:pt x="290109" y="523881"/>
                  <a:pt x="386204" y="476522"/>
                </a:cubicBezTo>
                <a:cubicBezTo>
                  <a:pt x="407261" y="466084"/>
                  <a:pt x="426805" y="452839"/>
                  <a:pt x="444301" y="437148"/>
                </a:cubicBezTo>
                <a:cubicBezTo>
                  <a:pt x="537091" y="351792"/>
                  <a:pt x="521947" y="183558"/>
                  <a:pt x="426954" y="79755"/>
                </a:cubicBezTo>
                <a:close/>
              </a:path>
            </a:pathLst>
          </a:custGeom>
          <a:solidFill>
            <a:srgbClr val="FFFFFF"/>
          </a:solidFill>
          <a:ln w="27533"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20CD32F-AE7B-42D0-AC71-770A0CC2E71C}"/>
              </a:ext>
            </a:extLst>
          </p:cNvPr>
          <p:cNvSpPr/>
          <p:nvPr/>
        </p:nvSpPr>
        <p:spPr>
          <a:xfrm>
            <a:off x="16658490" y="1772389"/>
            <a:ext cx="425543" cy="584914"/>
          </a:xfrm>
          <a:custGeom>
            <a:avLst/>
            <a:gdLst>
              <a:gd name="connsiteX0" fmla="*/ 212217 w 248559"/>
              <a:gd name="connsiteY0" fmla="*/ 1381 h 330689"/>
              <a:gd name="connsiteX1" fmla="*/ 77575 w 248559"/>
              <a:gd name="connsiteY1" fmla="*/ 61406 h 330689"/>
              <a:gd name="connsiteX2" fmla="*/ 20029 w 248559"/>
              <a:gd name="connsiteY2" fmla="*/ 330690 h 330689"/>
              <a:gd name="connsiteX3" fmla="*/ 248562 w 248559"/>
              <a:gd name="connsiteY3" fmla="*/ 280 h 330689"/>
              <a:gd name="connsiteX4" fmla="*/ 212217 w 248559"/>
              <a:gd name="connsiteY4" fmla="*/ 1381 h 330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59" h="330689">
                <a:moveTo>
                  <a:pt x="212217" y="1381"/>
                </a:moveTo>
                <a:cubicBezTo>
                  <a:pt x="162172" y="6848"/>
                  <a:pt x="115092" y="27837"/>
                  <a:pt x="77575" y="61406"/>
                </a:cubicBezTo>
                <a:cubicBezTo>
                  <a:pt x="2267" y="129329"/>
                  <a:pt x="-20939" y="237918"/>
                  <a:pt x="20029" y="330690"/>
                </a:cubicBezTo>
                <a:cubicBezTo>
                  <a:pt x="93820" y="220553"/>
                  <a:pt x="169264" y="110416"/>
                  <a:pt x="248562" y="280"/>
                </a:cubicBezTo>
                <a:cubicBezTo>
                  <a:pt x="236437" y="-322"/>
                  <a:pt x="224283" y="47"/>
                  <a:pt x="212217" y="1381"/>
                </a:cubicBezTo>
                <a:close/>
              </a:path>
            </a:pathLst>
          </a:custGeom>
          <a:solidFill>
            <a:srgbClr val="51C0B1">
              <a:alpha val="40000"/>
            </a:srgbClr>
          </a:solidFill>
          <a:ln w="27533"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E3857F6A-48A1-4F0B-8996-0B946AEB62DA}"/>
              </a:ext>
            </a:extLst>
          </p:cNvPr>
          <p:cNvSpPr/>
          <p:nvPr/>
        </p:nvSpPr>
        <p:spPr>
          <a:xfrm>
            <a:off x="16802141" y="1786519"/>
            <a:ext cx="495435" cy="873221"/>
          </a:xfrm>
          <a:custGeom>
            <a:avLst/>
            <a:gdLst>
              <a:gd name="connsiteX0" fmla="*/ 223304 w 289383"/>
              <a:gd name="connsiteY0" fmla="*/ 0 h 493687"/>
              <a:gd name="connsiteX1" fmla="*/ 2 w 289383"/>
              <a:gd name="connsiteY1" fmla="*/ 425403 h 493687"/>
              <a:gd name="connsiteX2" fmla="*/ 129413 w 289383"/>
              <a:gd name="connsiteY2" fmla="*/ 493687 h 493687"/>
              <a:gd name="connsiteX3" fmla="*/ 289386 w 289383"/>
              <a:gd name="connsiteY3" fmla="*/ 27259 h 493687"/>
              <a:gd name="connsiteX4" fmla="*/ 223304 w 289383"/>
              <a:gd name="connsiteY4" fmla="*/ 0 h 4936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3" h="493687">
                <a:moveTo>
                  <a:pt x="223304" y="0"/>
                </a:moveTo>
                <a:cubicBezTo>
                  <a:pt x="142905" y="140975"/>
                  <a:pt x="66910" y="280573"/>
                  <a:pt x="2" y="425403"/>
                </a:cubicBezTo>
                <a:cubicBezTo>
                  <a:pt x="34180" y="462139"/>
                  <a:pt x="79797" y="486210"/>
                  <a:pt x="129413" y="493687"/>
                </a:cubicBezTo>
                <a:cubicBezTo>
                  <a:pt x="180626" y="337844"/>
                  <a:pt x="236521" y="182827"/>
                  <a:pt x="289386" y="27259"/>
                </a:cubicBezTo>
                <a:cubicBezTo>
                  <a:pt x="268823" y="14963"/>
                  <a:pt x="246555" y="5777"/>
                  <a:pt x="223304" y="0"/>
                </a:cubicBezTo>
                <a:close/>
              </a:path>
            </a:pathLst>
          </a:custGeom>
          <a:solidFill>
            <a:srgbClr val="51C0B1">
              <a:alpha val="40000"/>
            </a:srgbClr>
          </a:solidFill>
          <a:ln w="27533"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049ABF60-54E5-41F4-A93E-6909712A56DC}"/>
              </a:ext>
            </a:extLst>
          </p:cNvPr>
          <p:cNvSpPr/>
          <p:nvPr/>
        </p:nvSpPr>
        <p:spPr>
          <a:xfrm>
            <a:off x="17023696" y="1836682"/>
            <a:ext cx="361560" cy="832129"/>
          </a:xfrm>
          <a:custGeom>
            <a:avLst/>
            <a:gdLst>
              <a:gd name="connsiteX0" fmla="*/ 211190 w 211187"/>
              <a:gd name="connsiteY0" fmla="*/ 41026 h 470455"/>
              <a:gd name="connsiteX1" fmla="*/ 159977 w 211187"/>
              <a:gd name="connsiteY1" fmla="*/ 0 h 470455"/>
              <a:gd name="connsiteX2" fmla="*/ 2 w 211187"/>
              <a:gd name="connsiteY2" fmla="*/ 466429 h 470455"/>
              <a:gd name="connsiteX3" fmla="*/ 94170 w 211187"/>
              <a:gd name="connsiteY3" fmla="*/ 466429 h 470455"/>
              <a:gd name="connsiteX4" fmla="*/ 211190 w 211187"/>
              <a:gd name="connsiteY4" fmla="*/ 41026 h 470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187" h="470455">
                <a:moveTo>
                  <a:pt x="211190" y="41026"/>
                </a:moveTo>
                <a:cubicBezTo>
                  <a:pt x="196213" y="24924"/>
                  <a:pt x="178958" y="11102"/>
                  <a:pt x="159977" y="0"/>
                </a:cubicBezTo>
                <a:cubicBezTo>
                  <a:pt x="107111" y="155568"/>
                  <a:pt x="51216" y="310585"/>
                  <a:pt x="2" y="466429"/>
                </a:cubicBezTo>
                <a:cubicBezTo>
                  <a:pt x="31161" y="471798"/>
                  <a:pt x="63010" y="471798"/>
                  <a:pt x="94170" y="466429"/>
                </a:cubicBezTo>
                <a:cubicBezTo>
                  <a:pt x="109313" y="316368"/>
                  <a:pt x="172917" y="183653"/>
                  <a:pt x="211190" y="41026"/>
                </a:cubicBezTo>
                <a:close/>
              </a:path>
            </a:pathLst>
          </a:custGeom>
          <a:solidFill>
            <a:srgbClr val="FFFFFF">
              <a:alpha val="40000"/>
            </a:srgbClr>
          </a:solidFill>
          <a:ln w="27533"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852EF52A-5E75-4597-BCEA-061E673CC24F}"/>
              </a:ext>
            </a:extLst>
          </p:cNvPr>
          <p:cNvSpPr/>
          <p:nvPr/>
        </p:nvSpPr>
        <p:spPr>
          <a:xfrm>
            <a:off x="17184914" y="1907299"/>
            <a:ext cx="341683" cy="751467"/>
          </a:xfrm>
          <a:custGeom>
            <a:avLst/>
            <a:gdLst>
              <a:gd name="connsiteX0" fmla="*/ 120051 w 199577"/>
              <a:gd name="connsiteY0" fmla="*/ 2754 h 424852"/>
              <a:gd name="connsiteX1" fmla="*/ 117023 w 199577"/>
              <a:gd name="connsiteY1" fmla="*/ 0 h 424852"/>
              <a:gd name="connsiteX2" fmla="*/ 2 w 199577"/>
              <a:gd name="connsiteY2" fmla="*/ 424852 h 424852"/>
              <a:gd name="connsiteX3" fmla="*/ 78750 w 199577"/>
              <a:gd name="connsiteY3" fmla="*/ 399521 h 424852"/>
              <a:gd name="connsiteX4" fmla="*/ 136846 w 199577"/>
              <a:gd name="connsiteY4" fmla="*/ 360147 h 424852"/>
              <a:gd name="connsiteX5" fmla="*/ 120051 w 199577"/>
              <a:gd name="connsiteY5" fmla="*/ 2754 h 42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577" h="424852">
                <a:moveTo>
                  <a:pt x="120051" y="2754"/>
                </a:moveTo>
                <a:cubicBezTo>
                  <a:pt x="119105" y="1768"/>
                  <a:pt x="118093" y="848"/>
                  <a:pt x="117023" y="0"/>
                </a:cubicBezTo>
                <a:cubicBezTo>
                  <a:pt x="78750" y="143728"/>
                  <a:pt x="15146" y="275342"/>
                  <a:pt x="2" y="424852"/>
                </a:cubicBezTo>
                <a:cubicBezTo>
                  <a:pt x="27339" y="420264"/>
                  <a:pt x="53865" y="411731"/>
                  <a:pt x="78750" y="399521"/>
                </a:cubicBezTo>
                <a:cubicBezTo>
                  <a:pt x="99806" y="389083"/>
                  <a:pt x="119350" y="375838"/>
                  <a:pt x="136846" y="360147"/>
                </a:cubicBezTo>
                <a:cubicBezTo>
                  <a:pt x="230188" y="274791"/>
                  <a:pt x="215044" y="106557"/>
                  <a:pt x="120051" y="2754"/>
                </a:cubicBezTo>
                <a:close/>
              </a:path>
            </a:pathLst>
          </a:custGeom>
          <a:solidFill>
            <a:srgbClr val="51C0B1">
              <a:alpha val="40000"/>
            </a:srgbClr>
          </a:solidFill>
          <a:ln w="27533"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71FD1C5D-5443-48ED-8155-E330AE273F00}"/>
              </a:ext>
            </a:extLst>
          </p:cNvPr>
          <p:cNvSpPr/>
          <p:nvPr/>
        </p:nvSpPr>
        <p:spPr>
          <a:xfrm>
            <a:off x="16692775" y="1771910"/>
            <a:ext cx="491665" cy="765589"/>
          </a:xfrm>
          <a:custGeom>
            <a:avLst/>
            <a:gdLst>
              <a:gd name="connsiteX0" fmla="*/ 228536 w 287181"/>
              <a:gd name="connsiteY0" fmla="*/ 0 h 432836"/>
              <a:gd name="connsiteX1" fmla="*/ 2 w 287181"/>
              <a:gd name="connsiteY1" fmla="*/ 330410 h 432836"/>
              <a:gd name="connsiteX2" fmla="*/ 63882 w 287181"/>
              <a:gd name="connsiteY2" fmla="*/ 432837 h 432836"/>
              <a:gd name="connsiteX3" fmla="*/ 63882 w 287181"/>
              <a:gd name="connsiteY3" fmla="*/ 432837 h 432836"/>
              <a:gd name="connsiteX4" fmla="*/ 287183 w 287181"/>
              <a:gd name="connsiteY4" fmla="*/ 7434 h 432836"/>
              <a:gd name="connsiteX5" fmla="*/ 228536 w 287181"/>
              <a:gd name="connsiteY5" fmla="*/ 0 h 432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181" h="432836">
                <a:moveTo>
                  <a:pt x="228536" y="0"/>
                </a:moveTo>
                <a:cubicBezTo>
                  <a:pt x="149238" y="110137"/>
                  <a:pt x="73794" y="220273"/>
                  <a:pt x="2" y="330410"/>
                </a:cubicBezTo>
                <a:cubicBezTo>
                  <a:pt x="14639" y="368278"/>
                  <a:pt x="36314" y="403033"/>
                  <a:pt x="63882" y="432837"/>
                </a:cubicBezTo>
                <a:lnTo>
                  <a:pt x="63882" y="432837"/>
                </a:lnTo>
                <a:cubicBezTo>
                  <a:pt x="130790" y="288007"/>
                  <a:pt x="206784" y="148410"/>
                  <a:pt x="287183" y="7434"/>
                </a:cubicBezTo>
                <a:cubicBezTo>
                  <a:pt x="268001" y="2625"/>
                  <a:pt x="248311" y="129"/>
                  <a:pt x="228536" y="0"/>
                </a:cubicBezTo>
                <a:close/>
              </a:path>
            </a:pathLst>
          </a:custGeom>
          <a:solidFill>
            <a:srgbClr val="FFFFFF">
              <a:alpha val="40000"/>
            </a:srgbClr>
          </a:solidFill>
          <a:ln w="27533"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95DE9124-AB2A-4F71-BB09-E971F3F48DEB}"/>
              </a:ext>
            </a:extLst>
          </p:cNvPr>
          <p:cNvSpPr/>
          <p:nvPr/>
        </p:nvSpPr>
        <p:spPr>
          <a:xfrm>
            <a:off x="12803762" y="11805434"/>
            <a:ext cx="9687178" cy="1551636"/>
          </a:xfrm>
          <a:custGeom>
            <a:avLst/>
            <a:gdLst>
              <a:gd name="connsiteX0" fmla="*/ 5658270 w 5658269"/>
              <a:gd name="connsiteY0" fmla="*/ 438619 h 877238"/>
              <a:gd name="connsiteX1" fmla="*/ 2829135 w 5658269"/>
              <a:gd name="connsiteY1" fmla="*/ 877238 h 877238"/>
              <a:gd name="connsiteX2" fmla="*/ 0 w 5658269"/>
              <a:gd name="connsiteY2" fmla="*/ 438619 h 877238"/>
              <a:gd name="connsiteX3" fmla="*/ 2829135 w 5658269"/>
              <a:gd name="connsiteY3" fmla="*/ 0 h 877238"/>
              <a:gd name="connsiteX4" fmla="*/ 5658270 w 5658269"/>
              <a:gd name="connsiteY4" fmla="*/ 438619 h 877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8269" h="877238">
                <a:moveTo>
                  <a:pt x="5658270" y="438619"/>
                </a:moveTo>
                <a:cubicBezTo>
                  <a:pt x="5658270" y="680862"/>
                  <a:pt x="4391623" y="877238"/>
                  <a:pt x="2829135" y="877238"/>
                </a:cubicBezTo>
                <a:cubicBezTo>
                  <a:pt x="1266647" y="877238"/>
                  <a:pt x="0" y="680862"/>
                  <a:pt x="0" y="438619"/>
                </a:cubicBezTo>
                <a:cubicBezTo>
                  <a:pt x="0" y="196377"/>
                  <a:pt x="1266647" y="0"/>
                  <a:pt x="2829135" y="0"/>
                </a:cubicBezTo>
                <a:cubicBezTo>
                  <a:pt x="4391623" y="0"/>
                  <a:pt x="5658270" y="196377"/>
                  <a:pt x="5658270" y="438619"/>
                </a:cubicBezTo>
                <a:close/>
              </a:path>
            </a:pathLst>
          </a:custGeom>
          <a:solidFill>
            <a:schemeClr val="accent2">
              <a:lumMod val="40000"/>
              <a:lumOff val="60000"/>
            </a:schemeClr>
          </a:solidFill>
          <a:ln w="27533"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545D8711-EF29-4FAF-97F0-F9A0860A1324}"/>
              </a:ext>
            </a:extLst>
          </p:cNvPr>
          <p:cNvSpPr/>
          <p:nvPr/>
        </p:nvSpPr>
        <p:spPr>
          <a:xfrm>
            <a:off x="20638672" y="12306574"/>
            <a:ext cx="685566" cy="395457"/>
          </a:xfrm>
          <a:custGeom>
            <a:avLst/>
            <a:gdLst>
              <a:gd name="connsiteX0" fmla="*/ 21296 w 400438"/>
              <a:gd name="connsiteY0" fmla="*/ 10188 h 223577"/>
              <a:gd name="connsiteX1" fmla="*/ 21296 w 400438"/>
              <a:gd name="connsiteY1" fmla="*/ 223577 h 223577"/>
              <a:gd name="connsiteX2" fmla="*/ 400441 w 400438"/>
              <a:gd name="connsiteY2" fmla="*/ 109311 h 223577"/>
              <a:gd name="connsiteX3" fmla="*/ 389152 w 400438"/>
              <a:gd name="connsiteY3" fmla="*/ 89762 h 223577"/>
              <a:gd name="connsiteX4" fmla="*/ 58742 w 400438"/>
              <a:gd name="connsiteY4" fmla="*/ 0 h 223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438" h="223577">
                <a:moveTo>
                  <a:pt x="21296" y="10188"/>
                </a:moveTo>
                <a:cubicBezTo>
                  <a:pt x="-26614" y="104079"/>
                  <a:pt x="21296" y="223577"/>
                  <a:pt x="21296" y="223577"/>
                </a:cubicBezTo>
                <a:lnTo>
                  <a:pt x="400441" y="109311"/>
                </a:lnTo>
                <a:cubicBezTo>
                  <a:pt x="395978" y="103224"/>
                  <a:pt x="392193" y="96669"/>
                  <a:pt x="389152" y="89762"/>
                </a:cubicBezTo>
                <a:cubicBezTo>
                  <a:pt x="276413" y="70408"/>
                  <a:pt x="165776" y="40352"/>
                  <a:pt x="58742" y="0"/>
                </a:cubicBezTo>
                <a:close/>
              </a:path>
            </a:pathLst>
          </a:custGeom>
          <a:solidFill>
            <a:srgbClr val="E3E3E8"/>
          </a:solidFill>
          <a:ln w="27533"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C669BC35-69D5-48B6-A182-10AA575E5D1D}"/>
              </a:ext>
            </a:extLst>
          </p:cNvPr>
          <p:cNvSpPr/>
          <p:nvPr/>
        </p:nvSpPr>
        <p:spPr>
          <a:xfrm>
            <a:off x="20737821" y="12140988"/>
            <a:ext cx="570388" cy="324353"/>
          </a:xfrm>
          <a:custGeom>
            <a:avLst/>
            <a:gdLst>
              <a:gd name="connsiteX0" fmla="*/ 333166 w 333163"/>
              <a:gd name="connsiteY0" fmla="*/ 0 h 183377"/>
              <a:gd name="connsiteX1" fmla="*/ 2 w 333163"/>
              <a:gd name="connsiteY1" fmla="*/ 93616 h 183377"/>
              <a:gd name="connsiteX2" fmla="*/ 330412 w 333163"/>
              <a:gd name="connsiteY2" fmla="*/ 183378 h 183377"/>
              <a:gd name="connsiteX3" fmla="*/ 333166 w 333163"/>
              <a:gd name="connsiteY3" fmla="*/ 0 h 183377"/>
            </a:gdLst>
            <a:ahLst/>
            <a:cxnLst>
              <a:cxn ang="0">
                <a:pos x="connsiteX0" y="connsiteY0"/>
              </a:cxn>
              <a:cxn ang="0">
                <a:pos x="connsiteX1" y="connsiteY1"/>
              </a:cxn>
              <a:cxn ang="0">
                <a:pos x="connsiteX2" y="connsiteY2"/>
              </a:cxn>
              <a:cxn ang="0">
                <a:pos x="connsiteX3" y="connsiteY3"/>
              </a:cxn>
            </a:cxnLst>
            <a:rect l="l" t="t" r="r" b="b"/>
            <a:pathLst>
              <a:path w="333163" h="183377">
                <a:moveTo>
                  <a:pt x="333166" y="0"/>
                </a:moveTo>
                <a:lnTo>
                  <a:pt x="2" y="93616"/>
                </a:lnTo>
                <a:cubicBezTo>
                  <a:pt x="107037" y="133968"/>
                  <a:pt x="217673" y="164024"/>
                  <a:pt x="330412" y="183378"/>
                </a:cubicBezTo>
                <a:cubicBezTo>
                  <a:pt x="302328" y="117020"/>
                  <a:pt x="333166" y="0"/>
                  <a:pt x="333166" y="0"/>
                </a:cubicBezTo>
                <a:close/>
              </a:path>
            </a:pathLst>
          </a:custGeom>
          <a:solidFill>
            <a:srgbClr val="FFFFFF"/>
          </a:solidFill>
          <a:ln w="27533"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60C0B9D2-1D58-42A8-8D1A-19A2386A5940}"/>
              </a:ext>
            </a:extLst>
          </p:cNvPr>
          <p:cNvSpPr/>
          <p:nvPr/>
        </p:nvSpPr>
        <p:spPr>
          <a:xfrm>
            <a:off x="18905230" y="12177026"/>
            <a:ext cx="275099" cy="514291"/>
          </a:xfrm>
          <a:custGeom>
            <a:avLst/>
            <a:gdLst>
              <a:gd name="connsiteX0" fmla="*/ 155182 w 160685"/>
              <a:gd name="connsiteY0" fmla="*/ 4681 h 290761"/>
              <a:gd name="connsiteX1" fmla="*/ 46421 w 160685"/>
              <a:gd name="connsiteY1" fmla="*/ 0 h 290761"/>
              <a:gd name="connsiteX2" fmla="*/ 34031 w 160685"/>
              <a:gd name="connsiteY2" fmla="*/ 285254 h 290761"/>
              <a:gd name="connsiteX3" fmla="*/ 160688 w 160685"/>
              <a:gd name="connsiteY3" fmla="*/ 290761 h 290761"/>
              <a:gd name="connsiteX4" fmla="*/ 155181 w 160685"/>
              <a:gd name="connsiteY4" fmla="*/ 4681 h 290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685" h="290761">
                <a:moveTo>
                  <a:pt x="155182" y="4681"/>
                </a:moveTo>
                <a:lnTo>
                  <a:pt x="46421" y="0"/>
                </a:lnTo>
                <a:cubicBezTo>
                  <a:pt x="-50224" y="140700"/>
                  <a:pt x="34031" y="285254"/>
                  <a:pt x="34031" y="285254"/>
                </a:cubicBezTo>
                <a:lnTo>
                  <a:pt x="160688" y="290761"/>
                </a:lnTo>
                <a:cubicBezTo>
                  <a:pt x="121877" y="199713"/>
                  <a:pt x="119903" y="97157"/>
                  <a:pt x="155181" y="4681"/>
                </a:cubicBezTo>
                <a:close/>
              </a:path>
            </a:pathLst>
          </a:custGeom>
          <a:solidFill>
            <a:srgbClr val="FFCB73"/>
          </a:solidFill>
          <a:ln w="27533"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A209738B-1BFB-4BE1-A5DA-46EBDEB5CAEE}"/>
              </a:ext>
            </a:extLst>
          </p:cNvPr>
          <p:cNvSpPr/>
          <p:nvPr/>
        </p:nvSpPr>
        <p:spPr>
          <a:xfrm>
            <a:off x="19128872" y="12184818"/>
            <a:ext cx="229644" cy="514288"/>
          </a:xfrm>
          <a:custGeom>
            <a:avLst/>
            <a:gdLst>
              <a:gd name="connsiteX0" fmla="*/ 125878 w 134135"/>
              <a:gd name="connsiteY0" fmla="*/ 4406 h 290760"/>
              <a:gd name="connsiteX1" fmla="*/ 25103 w 134135"/>
              <a:gd name="connsiteY1" fmla="*/ 0 h 290760"/>
              <a:gd name="connsiteX2" fmla="*/ 30610 w 134135"/>
              <a:gd name="connsiteY2" fmla="*/ 286080 h 290760"/>
              <a:gd name="connsiteX3" fmla="*/ 134138 w 134135"/>
              <a:gd name="connsiteY3" fmla="*/ 290761 h 290760"/>
              <a:gd name="connsiteX4" fmla="*/ 125878 w 134135"/>
              <a:gd name="connsiteY4" fmla="*/ 4406 h 29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135" h="290760">
                <a:moveTo>
                  <a:pt x="125878" y="4406"/>
                </a:moveTo>
                <a:lnTo>
                  <a:pt x="25103" y="0"/>
                </a:lnTo>
                <a:cubicBezTo>
                  <a:pt x="-10175" y="92476"/>
                  <a:pt x="-8201" y="195031"/>
                  <a:pt x="30610" y="286080"/>
                </a:cubicBezTo>
                <a:lnTo>
                  <a:pt x="134138" y="290761"/>
                </a:lnTo>
                <a:cubicBezTo>
                  <a:pt x="106403" y="197672"/>
                  <a:pt x="103555" y="98938"/>
                  <a:pt x="125878" y="4406"/>
                </a:cubicBezTo>
                <a:close/>
              </a:path>
            </a:pathLst>
          </a:custGeom>
          <a:solidFill>
            <a:srgbClr val="F16953"/>
          </a:solidFill>
          <a:ln w="27533"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89D6E655-BBDB-4C11-BAD1-B0A10CFE55D7}"/>
              </a:ext>
            </a:extLst>
          </p:cNvPr>
          <p:cNvSpPr/>
          <p:nvPr/>
        </p:nvSpPr>
        <p:spPr>
          <a:xfrm>
            <a:off x="19318913" y="12192612"/>
            <a:ext cx="802323" cy="541075"/>
          </a:xfrm>
          <a:custGeom>
            <a:avLst/>
            <a:gdLst>
              <a:gd name="connsiteX0" fmla="*/ 458450 w 468636"/>
              <a:gd name="connsiteY0" fmla="*/ 19549 h 305904"/>
              <a:gd name="connsiteX1" fmla="*/ 14875 w 468636"/>
              <a:gd name="connsiteY1" fmla="*/ 0 h 305904"/>
              <a:gd name="connsiteX2" fmla="*/ 23135 w 468636"/>
              <a:gd name="connsiteY2" fmla="*/ 286355 h 305904"/>
              <a:gd name="connsiteX3" fmla="*/ 468639 w 468636"/>
              <a:gd name="connsiteY3" fmla="*/ 305905 h 305904"/>
              <a:gd name="connsiteX4" fmla="*/ 458451 w 468636"/>
              <a:gd name="connsiteY4" fmla="*/ 19550 h 305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636" h="305904">
                <a:moveTo>
                  <a:pt x="458450" y="19549"/>
                </a:moveTo>
                <a:lnTo>
                  <a:pt x="14875" y="0"/>
                </a:lnTo>
                <a:cubicBezTo>
                  <a:pt x="-7448" y="94533"/>
                  <a:pt x="-4600" y="193266"/>
                  <a:pt x="23135" y="286355"/>
                </a:cubicBezTo>
                <a:lnTo>
                  <a:pt x="468639" y="305905"/>
                </a:lnTo>
                <a:cubicBezTo>
                  <a:pt x="439337" y="213144"/>
                  <a:pt x="435817" y="114159"/>
                  <a:pt x="458451" y="19550"/>
                </a:cubicBezTo>
                <a:close/>
              </a:path>
            </a:pathLst>
          </a:custGeom>
          <a:solidFill>
            <a:srgbClr val="FFCB73"/>
          </a:solidFill>
          <a:ln w="27533"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3C23E1AF-AF2E-4662-9B5B-2AD1214454F2}"/>
              </a:ext>
            </a:extLst>
          </p:cNvPr>
          <p:cNvSpPr/>
          <p:nvPr/>
        </p:nvSpPr>
        <p:spPr>
          <a:xfrm>
            <a:off x="20078182" y="12227189"/>
            <a:ext cx="274979" cy="516724"/>
          </a:xfrm>
          <a:custGeom>
            <a:avLst/>
            <a:gdLst>
              <a:gd name="connsiteX0" fmla="*/ 136663 w 160615"/>
              <a:gd name="connsiteY0" fmla="*/ 5232 h 292137"/>
              <a:gd name="connsiteX1" fmla="*/ 14962 w 160615"/>
              <a:gd name="connsiteY1" fmla="*/ 0 h 292137"/>
              <a:gd name="connsiteX2" fmla="*/ 24599 w 160615"/>
              <a:gd name="connsiteY2" fmla="*/ 286355 h 292137"/>
              <a:gd name="connsiteX3" fmla="*/ 160618 w 160615"/>
              <a:gd name="connsiteY3" fmla="*/ 292138 h 292137"/>
              <a:gd name="connsiteX4" fmla="*/ 136663 w 160615"/>
              <a:gd name="connsiteY4" fmla="*/ 5232 h 292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615" h="292137">
                <a:moveTo>
                  <a:pt x="136663" y="5232"/>
                </a:moveTo>
                <a:lnTo>
                  <a:pt x="14962" y="0"/>
                </a:lnTo>
                <a:cubicBezTo>
                  <a:pt x="-7852" y="94560"/>
                  <a:pt x="-4520" y="193543"/>
                  <a:pt x="24599" y="286355"/>
                </a:cubicBezTo>
                <a:lnTo>
                  <a:pt x="160618" y="292138"/>
                </a:lnTo>
                <a:cubicBezTo>
                  <a:pt x="132182" y="199321"/>
                  <a:pt x="124013" y="101479"/>
                  <a:pt x="136663" y="5232"/>
                </a:cubicBezTo>
                <a:close/>
              </a:path>
            </a:pathLst>
          </a:custGeom>
          <a:solidFill>
            <a:srgbClr val="F16953"/>
          </a:solidFill>
          <a:ln w="27533"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9F2CE08A-99F5-41E6-9FF8-146E58537662}"/>
              </a:ext>
            </a:extLst>
          </p:cNvPr>
          <p:cNvSpPr/>
          <p:nvPr/>
        </p:nvSpPr>
        <p:spPr>
          <a:xfrm>
            <a:off x="20301313" y="12056733"/>
            <a:ext cx="1085255" cy="702278"/>
          </a:xfrm>
          <a:custGeom>
            <a:avLst/>
            <a:gdLst>
              <a:gd name="connsiteX0" fmla="*/ 629981 w 633896"/>
              <a:gd name="connsiteY0" fmla="*/ 240649 h 397042"/>
              <a:gd name="connsiteX1" fmla="*/ 218346 w 633896"/>
              <a:gd name="connsiteY1" fmla="*/ 364828 h 397042"/>
              <a:gd name="connsiteX2" fmla="*/ 218346 w 633896"/>
              <a:gd name="connsiteY2" fmla="*/ 151438 h 397042"/>
              <a:gd name="connsiteX3" fmla="*/ 218346 w 633896"/>
              <a:gd name="connsiteY3" fmla="*/ 151438 h 397042"/>
              <a:gd name="connsiteX4" fmla="*/ 621997 w 633896"/>
              <a:gd name="connsiteY4" fmla="*/ 37997 h 397042"/>
              <a:gd name="connsiteX5" fmla="*/ 623649 w 633896"/>
              <a:gd name="connsiteY5" fmla="*/ 0 h 397042"/>
              <a:gd name="connsiteX6" fmla="*/ 238171 w 633896"/>
              <a:gd name="connsiteY6" fmla="*/ 111789 h 397042"/>
              <a:gd name="connsiteX7" fmla="*/ 5783 w 633896"/>
              <a:gd name="connsiteY7" fmla="*/ 101601 h 397042"/>
              <a:gd name="connsiteX8" fmla="*/ 29737 w 633896"/>
              <a:gd name="connsiteY8" fmla="*/ 388507 h 397042"/>
              <a:gd name="connsiteX9" fmla="*/ 225505 w 633896"/>
              <a:gd name="connsiteY9" fmla="*/ 397043 h 397042"/>
              <a:gd name="connsiteX10" fmla="*/ 225505 w 633896"/>
              <a:gd name="connsiteY10" fmla="*/ 397043 h 397042"/>
              <a:gd name="connsiteX11" fmla="*/ 628329 w 633896"/>
              <a:gd name="connsiteY11" fmla="*/ 278095 h 397042"/>
              <a:gd name="connsiteX12" fmla="*/ 629981 w 633896"/>
              <a:gd name="connsiteY12" fmla="*/ 240649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3896" h="397042">
                <a:moveTo>
                  <a:pt x="629981" y="240649"/>
                </a:moveTo>
                <a:lnTo>
                  <a:pt x="218346" y="364828"/>
                </a:lnTo>
                <a:cubicBezTo>
                  <a:pt x="194942" y="256894"/>
                  <a:pt x="205405" y="189435"/>
                  <a:pt x="218346" y="151438"/>
                </a:cubicBezTo>
                <a:lnTo>
                  <a:pt x="218346" y="151438"/>
                </a:lnTo>
                <a:lnTo>
                  <a:pt x="621997" y="37997"/>
                </a:lnTo>
                <a:cubicBezTo>
                  <a:pt x="628834" y="26395"/>
                  <a:pt x="629454" y="12152"/>
                  <a:pt x="623649" y="0"/>
                </a:cubicBezTo>
                <a:lnTo>
                  <a:pt x="238171" y="111789"/>
                </a:lnTo>
                <a:lnTo>
                  <a:pt x="5783" y="101601"/>
                </a:lnTo>
                <a:cubicBezTo>
                  <a:pt x="-6867" y="197849"/>
                  <a:pt x="1301" y="295690"/>
                  <a:pt x="29737" y="388507"/>
                </a:cubicBezTo>
                <a:lnTo>
                  <a:pt x="225505" y="397043"/>
                </a:lnTo>
                <a:lnTo>
                  <a:pt x="225505" y="397043"/>
                </a:lnTo>
                <a:lnTo>
                  <a:pt x="628329" y="278095"/>
                </a:lnTo>
                <a:cubicBezTo>
                  <a:pt x="635118" y="266677"/>
                  <a:pt x="635738" y="252620"/>
                  <a:pt x="629981" y="240649"/>
                </a:cubicBezTo>
                <a:close/>
              </a:path>
            </a:pathLst>
          </a:custGeom>
          <a:solidFill>
            <a:srgbClr val="FFCB73"/>
          </a:solidFill>
          <a:ln w="27533"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75C30F9F-646F-4D7C-980F-C1F562B9AF1D}"/>
              </a:ext>
            </a:extLst>
          </p:cNvPr>
          <p:cNvSpPr/>
          <p:nvPr/>
        </p:nvSpPr>
        <p:spPr>
          <a:xfrm>
            <a:off x="18984702" y="11986604"/>
            <a:ext cx="2384788" cy="267858"/>
          </a:xfrm>
          <a:custGeom>
            <a:avLst/>
            <a:gdLst>
              <a:gd name="connsiteX0" fmla="*/ 0 w 1392952"/>
              <a:gd name="connsiteY0" fmla="*/ 107383 h 151437"/>
              <a:gd name="connsiteX1" fmla="*/ 488456 w 1392952"/>
              <a:gd name="connsiteY1" fmla="*/ 0 h 151437"/>
              <a:gd name="connsiteX2" fmla="*/ 1392953 w 1392952"/>
              <a:gd name="connsiteY2" fmla="*/ 39648 h 151437"/>
              <a:gd name="connsiteX3" fmla="*/ 1007750 w 1392952"/>
              <a:gd name="connsiteY3" fmla="*/ 151438 h 151437"/>
              <a:gd name="connsiteX4" fmla="*/ 0 w 1392952"/>
              <a:gd name="connsiteY4" fmla="*/ 107383 h 15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952" h="151437">
                <a:moveTo>
                  <a:pt x="0" y="107383"/>
                </a:moveTo>
                <a:lnTo>
                  <a:pt x="488456" y="0"/>
                </a:lnTo>
                <a:lnTo>
                  <a:pt x="1392953" y="39648"/>
                </a:lnTo>
                <a:lnTo>
                  <a:pt x="1007750" y="151438"/>
                </a:lnTo>
                <a:lnTo>
                  <a:pt x="0" y="107383"/>
                </a:lnTo>
                <a:close/>
              </a:path>
            </a:pathLst>
          </a:custGeom>
          <a:solidFill>
            <a:srgbClr val="FBB21A"/>
          </a:solidFill>
          <a:ln w="27533"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FA58CDCD-CCA4-468B-B5FD-4D2EE10A6042}"/>
              </a:ext>
            </a:extLst>
          </p:cNvPr>
          <p:cNvSpPr/>
          <p:nvPr/>
        </p:nvSpPr>
        <p:spPr>
          <a:xfrm>
            <a:off x="19535290" y="12304627"/>
            <a:ext cx="337991" cy="349190"/>
          </a:xfrm>
          <a:custGeom>
            <a:avLst/>
            <a:gdLst>
              <a:gd name="connsiteX0" fmla="*/ 145383 w 197420"/>
              <a:gd name="connsiteY0" fmla="*/ 111513 h 197419"/>
              <a:gd name="connsiteX1" fmla="*/ 197423 w 197420"/>
              <a:gd name="connsiteY1" fmla="*/ 40750 h 197419"/>
              <a:gd name="connsiteX2" fmla="*/ 111516 w 197420"/>
              <a:gd name="connsiteY2" fmla="*/ 52315 h 197419"/>
              <a:gd name="connsiteX3" fmla="*/ 40478 w 197420"/>
              <a:gd name="connsiteY3" fmla="*/ 0 h 197419"/>
              <a:gd name="connsiteX4" fmla="*/ 52042 w 197420"/>
              <a:gd name="connsiteY4" fmla="*/ 86181 h 197419"/>
              <a:gd name="connsiteX5" fmla="*/ 2 w 197420"/>
              <a:gd name="connsiteY5" fmla="*/ 156944 h 197419"/>
              <a:gd name="connsiteX6" fmla="*/ 85910 w 197420"/>
              <a:gd name="connsiteY6" fmla="*/ 145380 h 197419"/>
              <a:gd name="connsiteX7" fmla="*/ 156947 w 197420"/>
              <a:gd name="connsiteY7" fmla="*/ 197419 h 19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420" h="197419">
                <a:moveTo>
                  <a:pt x="145383" y="111513"/>
                </a:moveTo>
                <a:lnTo>
                  <a:pt x="197423" y="40750"/>
                </a:lnTo>
                <a:lnTo>
                  <a:pt x="111516" y="52315"/>
                </a:lnTo>
                <a:lnTo>
                  <a:pt x="40478" y="0"/>
                </a:lnTo>
                <a:lnTo>
                  <a:pt x="52042" y="86181"/>
                </a:lnTo>
                <a:lnTo>
                  <a:pt x="2" y="156944"/>
                </a:lnTo>
                <a:lnTo>
                  <a:pt x="85910" y="145380"/>
                </a:lnTo>
                <a:lnTo>
                  <a:pt x="156947" y="197419"/>
                </a:lnTo>
                <a:close/>
              </a:path>
            </a:pathLst>
          </a:custGeom>
          <a:solidFill>
            <a:srgbClr val="F17FB0"/>
          </a:solidFill>
          <a:ln w="27533"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7CA393C-B8F0-4091-82B0-4D45A03211D6}"/>
              </a:ext>
            </a:extLst>
          </p:cNvPr>
          <p:cNvSpPr/>
          <p:nvPr/>
        </p:nvSpPr>
        <p:spPr>
          <a:xfrm>
            <a:off x="14138756" y="12133195"/>
            <a:ext cx="684311" cy="392535"/>
          </a:xfrm>
          <a:custGeom>
            <a:avLst/>
            <a:gdLst>
              <a:gd name="connsiteX0" fmla="*/ 374467 w 399705"/>
              <a:gd name="connsiteY0" fmla="*/ 8811 h 221925"/>
              <a:gd name="connsiteX1" fmla="*/ 382727 w 399705"/>
              <a:gd name="connsiteY1" fmla="*/ 221925 h 221925"/>
              <a:gd name="connsiteX2" fmla="*/ 2 w 399705"/>
              <a:gd name="connsiteY2" fmla="*/ 122527 h 221925"/>
              <a:gd name="connsiteX3" fmla="*/ 10465 w 399705"/>
              <a:gd name="connsiteY3" fmla="*/ 102703 h 221925"/>
              <a:gd name="connsiteX4" fmla="*/ 337296 w 399705"/>
              <a:gd name="connsiteY4" fmla="*/ 0 h 22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705" h="221925">
                <a:moveTo>
                  <a:pt x="374467" y="8811"/>
                </a:moveTo>
                <a:cubicBezTo>
                  <a:pt x="425956" y="100775"/>
                  <a:pt x="382727" y="221925"/>
                  <a:pt x="382727" y="221925"/>
                </a:cubicBezTo>
                <a:lnTo>
                  <a:pt x="2" y="122527"/>
                </a:lnTo>
                <a:cubicBezTo>
                  <a:pt x="4458" y="116477"/>
                  <a:pt x="7985" y="109795"/>
                  <a:pt x="10465" y="102703"/>
                </a:cubicBezTo>
                <a:cubicBezTo>
                  <a:pt x="122425" y="78935"/>
                  <a:pt x="231865" y="44545"/>
                  <a:pt x="337296" y="0"/>
                </a:cubicBezTo>
                <a:close/>
              </a:path>
            </a:pathLst>
          </a:custGeom>
          <a:solidFill>
            <a:srgbClr val="E3E3E8"/>
          </a:solidFill>
          <a:ln w="27533"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B1A7DC3B-A6A0-4603-AA35-DEA905D15D67}"/>
              </a:ext>
            </a:extLst>
          </p:cNvPr>
          <p:cNvSpPr/>
          <p:nvPr/>
        </p:nvSpPr>
        <p:spPr>
          <a:xfrm>
            <a:off x="14140170" y="11990499"/>
            <a:ext cx="576045" cy="324353"/>
          </a:xfrm>
          <a:custGeom>
            <a:avLst/>
            <a:gdLst>
              <a:gd name="connsiteX0" fmla="*/ 2 w 336467"/>
              <a:gd name="connsiteY0" fmla="*/ 0 h 183377"/>
              <a:gd name="connsiteX1" fmla="*/ 336470 w 336467"/>
              <a:gd name="connsiteY1" fmla="*/ 80400 h 183377"/>
              <a:gd name="connsiteX2" fmla="*/ 11016 w 336467"/>
              <a:gd name="connsiteY2" fmla="*/ 183378 h 183377"/>
              <a:gd name="connsiteX3" fmla="*/ 2 w 336467"/>
              <a:gd name="connsiteY3" fmla="*/ 0 h 183377"/>
            </a:gdLst>
            <a:ahLst/>
            <a:cxnLst>
              <a:cxn ang="0">
                <a:pos x="connsiteX0" y="connsiteY0"/>
              </a:cxn>
              <a:cxn ang="0">
                <a:pos x="connsiteX1" y="connsiteY1"/>
              </a:cxn>
              <a:cxn ang="0">
                <a:pos x="connsiteX2" y="connsiteY2"/>
              </a:cxn>
              <a:cxn ang="0">
                <a:pos x="connsiteX3" y="connsiteY3"/>
              </a:cxn>
            </a:cxnLst>
            <a:rect l="l" t="t" r="r" b="b"/>
            <a:pathLst>
              <a:path w="336467" h="183377">
                <a:moveTo>
                  <a:pt x="2" y="0"/>
                </a:moveTo>
                <a:lnTo>
                  <a:pt x="336470" y="80400"/>
                </a:lnTo>
                <a:cubicBezTo>
                  <a:pt x="231492" y="124956"/>
                  <a:pt x="122517" y="159436"/>
                  <a:pt x="11016" y="183378"/>
                </a:cubicBezTo>
                <a:cubicBezTo>
                  <a:pt x="35521" y="115919"/>
                  <a:pt x="2" y="0"/>
                  <a:pt x="2" y="0"/>
                </a:cubicBezTo>
                <a:close/>
              </a:path>
            </a:pathLst>
          </a:custGeom>
          <a:solidFill>
            <a:srgbClr val="FFFFFF"/>
          </a:solidFill>
          <a:ln w="27533"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A27D766C-A5BB-4AD3-AE36-47EB9608D9F8}"/>
              </a:ext>
            </a:extLst>
          </p:cNvPr>
          <p:cNvSpPr/>
          <p:nvPr/>
        </p:nvSpPr>
        <p:spPr>
          <a:xfrm>
            <a:off x="16277005" y="11931571"/>
            <a:ext cx="275931" cy="522082"/>
          </a:xfrm>
          <a:custGeom>
            <a:avLst/>
            <a:gdLst>
              <a:gd name="connsiteX0" fmla="*/ 2 w 161171"/>
              <a:gd name="connsiteY0" fmla="*/ 9086 h 295166"/>
              <a:gd name="connsiteX1" fmla="*/ 108487 w 161171"/>
              <a:gd name="connsiteY1" fmla="*/ 0 h 295166"/>
              <a:gd name="connsiteX2" fmla="*/ 132442 w 161171"/>
              <a:gd name="connsiteY2" fmla="*/ 284427 h 295166"/>
              <a:gd name="connsiteX3" fmla="*/ 6060 w 161171"/>
              <a:gd name="connsiteY3" fmla="*/ 295166 h 295166"/>
              <a:gd name="connsiteX4" fmla="*/ 2 w 161171"/>
              <a:gd name="connsiteY4" fmla="*/ 9086 h 295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171" h="295166">
                <a:moveTo>
                  <a:pt x="2" y="9086"/>
                </a:moveTo>
                <a:lnTo>
                  <a:pt x="108487" y="0"/>
                </a:lnTo>
                <a:cubicBezTo>
                  <a:pt x="210914" y="137671"/>
                  <a:pt x="132442" y="284427"/>
                  <a:pt x="132442" y="284427"/>
                </a:cubicBezTo>
                <a:lnTo>
                  <a:pt x="6060" y="295166"/>
                </a:lnTo>
                <a:cubicBezTo>
                  <a:pt x="41135" y="202615"/>
                  <a:pt x="38963" y="100070"/>
                  <a:pt x="2" y="9086"/>
                </a:cubicBezTo>
                <a:close/>
              </a:path>
            </a:pathLst>
          </a:custGeom>
          <a:solidFill>
            <a:srgbClr val="7CD0E8"/>
          </a:solidFill>
          <a:ln w="27533"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7060B848-9887-40F3-8457-F8FE604CA03E}"/>
              </a:ext>
            </a:extLst>
          </p:cNvPr>
          <p:cNvSpPr/>
          <p:nvPr/>
        </p:nvSpPr>
        <p:spPr>
          <a:xfrm>
            <a:off x="16104945" y="11947641"/>
            <a:ext cx="224921" cy="521107"/>
          </a:xfrm>
          <a:custGeom>
            <a:avLst/>
            <a:gdLst>
              <a:gd name="connsiteX0" fmla="*/ 2 w 131376"/>
              <a:gd name="connsiteY0" fmla="*/ 8261 h 294615"/>
              <a:gd name="connsiteX1" fmla="*/ 100502 w 131376"/>
              <a:gd name="connsiteY1" fmla="*/ 0 h 294615"/>
              <a:gd name="connsiteX2" fmla="*/ 106559 w 131376"/>
              <a:gd name="connsiteY2" fmla="*/ 286080 h 294615"/>
              <a:gd name="connsiteX3" fmla="*/ 3032 w 131376"/>
              <a:gd name="connsiteY3" fmla="*/ 294616 h 294615"/>
              <a:gd name="connsiteX4" fmla="*/ 3 w 131376"/>
              <a:gd name="connsiteY4" fmla="*/ 8261 h 29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76" h="294615">
                <a:moveTo>
                  <a:pt x="2" y="8261"/>
                </a:moveTo>
                <a:lnTo>
                  <a:pt x="100502" y="0"/>
                </a:lnTo>
                <a:cubicBezTo>
                  <a:pt x="139462" y="90983"/>
                  <a:pt x="141633" y="193528"/>
                  <a:pt x="106559" y="286080"/>
                </a:cubicBezTo>
                <a:lnTo>
                  <a:pt x="3032" y="294616"/>
                </a:lnTo>
                <a:cubicBezTo>
                  <a:pt x="27293" y="200567"/>
                  <a:pt x="26248" y="101775"/>
                  <a:pt x="3" y="8261"/>
                </a:cubicBezTo>
                <a:close/>
              </a:path>
            </a:pathLst>
          </a:custGeom>
          <a:solidFill>
            <a:srgbClr val="4FC1B2"/>
          </a:solidFill>
          <a:ln w="27533"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44B55D0F-39B4-46B9-93C2-DE055BFFD93F}"/>
              </a:ext>
            </a:extLst>
          </p:cNvPr>
          <p:cNvSpPr/>
          <p:nvPr/>
        </p:nvSpPr>
        <p:spPr>
          <a:xfrm>
            <a:off x="15346942" y="11962254"/>
            <a:ext cx="793073" cy="572244"/>
          </a:xfrm>
          <a:custGeom>
            <a:avLst/>
            <a:gdLst>
              <a:gd name="connsiteX0" fmla="*/ 2 w 463233"/>
              <a:gd name="connsiteY0" fmla="*/ 37170 h 323526"/>
              <a:gd name="connsiteX1" fmla="*/ 442751 w 463233"/>
              <a:gd name="connsiteY1" fmla="*/ 0 h 323526"/>
              <a:gd name="connsiteX2" fmla="*/ 445780 w 463233"/>
              <a:gd name="connsiteY2" fmla="*/ 286355 h 323526"/>
              <a:gd name="connsiteX3" fmla="*/ 1654 w 463233"/>
              <a:gd name="connsiteY3" fmla="*/ 323526 h 323526"/>
              <a:gd name="connsiteX4" fmla="*/ 2 w 463233"/>
              <a:gd name="connsiteY4" fmla="*/ 37171 h 323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233" h="323526">
                <a:moveTo>
                  <a:pt x="2" y="37170"/>
                </a:moveTo>
                <a:lnTo>
                  <a:pt x="442751" y="0"/>
                </a:lnTo>
                <a:cubicBezTo>
                  <a:pt x="468996" y="93514"/>
                  <a:pt x="470041" y="192306"/>
                  <a:pt x="445780" y="286355"/>
                </a:cubicBezTo>
                <a:lnTo>
                  <a:pt x="1654" y="323526"/>
                </a:lnTo>
                <a:cubicBezTo>
                  <a:pt x="26846" y="229660"/>
                  <a:pt x="26275" y="130740"/>
                  <a:pt x="2" y="37171"/>
                </a:cubicBezTo>
                <a:close/>
              </a:path>
            </a:pathLst>
          </a:custGeom>
          <a:solidFill>
            <a:srgbClr val="7CD0E8"/>
          </a:solidFill>
          <a:ln w="27533"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2BD08577-2007-466E-95D1-9CDBC8D32138}"/>
              </a:ext>
            </a:extLst>
          </p:cNvPr>
          <p:cNvSpPr/>
          <p:nvPr/>
        </p:nvSpPr>
        <p:spPr>
          <a:xfrm>
            <a:off x="15117371" y="12027998"/>
            <a:ext cx="264041" cy="526464"/>
          </a:xfrm>
          <a:custGeom>
            <a:avLst/>
            <a:gdLst>
              <a:gd name="connsiteX0" fmla="*/ 12393 w 154226"/>
              <a:gd name="connsiteY0" fmla="*/ 9913 h 297644"/>
              <a:gd name="connsiteX1" fmla="*/ 134094 w 154226"/>
              <a:gd name="connsiteY1" fmla="*/ 0 h 297644"/>
              <a:gd name="connsiteX2" fmla="*/ 135746 w 154226"/>
              <a:gd name="connsiteY2" fmla="*/ 286355 h 297644"/>
              <a:gd name="connsiteX3" fmla="*/ 2 w 154226"/>
              <a:gd name="connsiteY3" fmla="*/ 297644 h 297644"/>
              <a:gd name="connsiteX4" fmla="*/ 12393 w 154226"/>
              <a:gd name="connsiteY4" fmla="*/ 9912 h 297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226" h="297644">
                <a:moveTo>
                  <a:pt x="12393" y="9913"/>
                </a:moveTo>
                <a:lnTo>
                  <a:pt x="134094" y="0"/>
                </a:lnTo>
                <a:cubicBezTo>
                  <a:pt x="160367" y="93569"/>
                  <a:pt x="160938" y="192490"/>
                  <a:pt x="135746" y="286355"/>
                </a:cubicBezTo>
                <a:lnTo>
                  <a:pt x="2" y="297644"/>
                </a:lnTo>
                <a:cubicBezTo>
                  <a:pt x="24617" y="203716"/>
                  <a:pt x="28841" y="105608"/>
                  <a:pt x="12393" y="9912"/>
                </a:cubicBezTo>
                <a:close/>
              </a:path>
            </a:pathLst>
          </a:custGeom>
          <a:solidFill>
            <a:srgbClr val="4FC1B2"/>
          </a:solidFill>
          <a:ln w="27533"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CCD4EA16-3D44-4DAD-933D-1BD665FD765D}"/>
              </a:ext>
            </a:extLst>
          </p:cNvPr>
          <p:cNvSpPr/>
          <p:nvPr/>
        </p:nvSpPr>
        <p:spPr>
          <a:xfrm>
            <a:off x="14070134" y="11909656"/>
            <a:ext cx="1085288" cy="674030"/>
          </a:xfrm>
          <a:custGeom>
            <a:avLst/>
            <a:gdLst>
              <a:gd name="connsiteX0" fmla="*/ 6493 w 633915"/>
              <a:gd name="connsiteY0" fmla="*/ 240373 h 381072"/>
              <a:gd name="connsiteX1" fmla="*/ 422809 w 633915"/>
              <a:gd name="connsiteY1" fmla="*/ 348583 h 381072"/>
              <a:gd name="connsiteX2" fmla="*/ 414549 w 633915"/>
              <a:gd name="connsiteY2" fmla="*/ 135468 h 381072"/>
              <a:gd name="connsiteX3" fmla="*/ 414549 w 633915"/>
              <a:gd name="connsiteY3" fmla="*/ 135468 h 381072"/>
              <a:gd name="connsiteX4" fmla="*/ 6493 w 633915"/>
              <a:gd name="connsiteY4" fmla="*/ 37997 h 381072"/>
              <a:gd name="connsiteX5" fmla="*/ 3189 w 633915"/>
              <a:gd name="connsiteY5" fmla="*/ 0 h 381072"/>
              <a:gd name="connsiteX6" fmla="*/ 392521 w 633915"/>
              <a:gd name="connsiteY6" fmla="*/ 96645 h 381072"/>
              <a:gd name="connsiteX7" fmla="*/ 624084 w 633915"/>
              <a:gd name="connsiteY7" fmla="*/ 77096 h 381072"/>
              <a:gd name="connsiteX8" fmla="*/ 611693 w 633915"/>
              <a:gd name="connsiteY8" fmla="*/ 364828 h 381072"/>
              <a:gd name="connsiteX9" fmla="*/ 416201 w 633915"/>
              <a:gd name="connsiteY9" fmla="*/ 381073 h 381072"/>
              <a:gd name="connsiteX10" fmla="*/ 416201 w 633915"/>
              <a:gd name="connsiteY10" fmla="*/ 381073 h 381072"/>
              <a:gd name="connsiteX11" fmla="*/ 9246 w 633915"/>
              <a:gd name="connsiteY11" fmla="*/ 278095 h 381072"/>
              <a:gd name="connsiteX12" fmla="*/ 6492 w 633915"/>
              <a:gd name="connsiteY12" fmla="*/ 240373 h 38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3915" h="381072">
                <a:moveTo>
                  <a:pt x="6493" y="240373"/>
                </a:moveTo>
                <a:lnTo>
                  <a:pt x="422809" y="348583"/>
                </a:lnTo>
                <a:cubicBezTo>
                  <a:pt x="448416" y="201826"/>
                  <a:pt x="452546" y="234040"/>
                  <a:pt x="414549" y="135468"/>
                </a:cubicBezTo>
                <a:lnTo>
                  <a:pt x="414549" y="135468"/>
                </a:lnTo>
                <a:lnTo>
                  <a:pt x="6493" y="37997"/>
                </a:lnTo>
                <a:cubicBezTo>
                  <a:pt x="-787" y="26644"/>
                  <a:pt x="-2022" y="12439"/>
                  <a:pt x="3189" y="0"/>
                </a:cubicBezTo>
                <a:lnTo>
                  <a:pt x="392521" y="96645"/>
                </a:lnTo>
                <a:lnTo>
                  <a:pt x="624084" y="77096"/>
                </a:lnTo>
                <a:cubicBezTo>
                  <a:pt x="640533" y="172792"/>
                  <a:pt x="636308" y="270901"/>
                  <a:pt x="611693" y="364828"/>
                </a:cubicBezTo>
                <a:lnTo>
                  <a:pt x="416201" y="381073"/>
                </a:lnTo>
                <a:lnTo>
                  <a:pt x="416201" y="381073"/>
                </a:lnTo>
                <a:lnTo>
                  <a:pt x="9246" y="278095"/>
                </a:lnTo>
                <a:cubicBezTo>
                  <a:pt x="2101" y="266765"/>
                  <a:pt x="1068" y="252621"/>
                  <a:pt x="6492" y="240373"/>
                </a:cubicBezTo>
                <a:close/>
              </a:path>
            </a:pathLst>
          </a:custGeom>
          <a:solidFill>
            <a:srgbClr val="7CD0E8"/>
          </a:solidFill>
          <a:ln w="27533"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7B31E157-E780-43F0-A656-CB4B28050692}"/>
              </a:ext>
            </a:extLst>
          </p:cNvPr>
          <p:cNvSpPr/>
          <p:nvPr/>
        </p:nvSpPr>
        <p:spPr>
          <a:xfrm>
            <a:off x="14075589" y="11775725"/>
            <a:ext cx="2387145" cy="304385"/>
          </a:xfrm>
          <a:custGeom>
            <a:avLst/>
            <a:gdLst>
              <a:gd name="connsiteX0" fmla="*/ 1394330 w 1394329"/>
              <a:gd name="connsiteY0" fmla="*/ 88110 h 172088"/>
              <a:gd name="connsiteX1" fmla="*/ 902019 w 1394329"/>
              <a:gd name="connsiteY1" fmla="*/ 0 h 172088"/>
              <a:gd name="connsiteX2" fmla="*/ 0 w 1394329"/>
              <a:gd name="connsiteY2" fmla="*/ 75443 h 172088"/>
              <a:gd name="connsiteX3" fmla="*/ 389333 w 1394329"/>
              <a:gd name="connsiteY3" fmla="*/ 172088 h 172088"/>
              <a:gd name="connsiteX4" fmla="*/ 1394330 w 1394329"/>
              <a:gd name="connsiteY4" fmla="*/ 88110 h 172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4329" h="172088">
                <a:moveTo>
                  <a:pt x="1394330" y="88110"/>
                </a:moveTo>
                <a:lnTo>
                  <a:pt x="902019" y="0"/>
                </a:lnTo>
                <a:lnTo>
                  <a:pt x="0" y="75443"/>
                </a:lnTo>
                <a:lnTo>
                  <a:pt x="389333" y="172088"/>
                </a:lnTo>
                <a:lnTo>
                  <a:pt x="1394330" y="88110"/>
                </a:lnTo>
                <a:close/>
              </a:path>
            </a:pathLst>
          </a:custGeom>
          <a:solidFill>
            <a:srgbClr val="55C7E4"/>
          </a:solidFill>
          <a:ln w="27533"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14E1FF25-A4CF-4AB2-A220-9C526A58B340}"/>
              </a:ext>
            </a:extLst>
          </p:cNvPr>
          <p:cNvSpPr/>
          <p:nvPr/>
        </p:nvSpPr>
        <p:spPr>
          <a:xfrm>
            <a:off x="15582169" y="12084493"/>
            <a:ext cx="346003" cy="357469"/>
          </a:xfrm>
          <a:custGeom>
            <a:avLst/>
            <a:gdLst>
              <a:gd name="connsiteX0" fmla="*/ 47086 w 202100"/>
              <a:gd name="connsiteY0" fmla="*/ 202101 h 202100"/>
              <a:gd name="connsiteX1" fmla="*/ 115921 w 202100"/>
              <a:gd name="connsiteY1" fmla="*/ 147032 h 202100"/>
              <a:gd name="connsiteX2" fmla="*/ 202103 w 202100"/>
              <a:gd name="connsiteY2" fmla="*/ 155017 h 202100"/>
              <a:gd name="connsiteX3" fmla="*/ 147035 w 202100"/>
              <a:gd name="connsiteY3" fmla="*/ 86458 h 202100"/>
              <a:gd name="connsiteX4" fmla="*/ 155295 w 202100"/>
              <a:gd name="connsiteY4" fmla="*/ 0 h 202100"/>
              <a:gd name="connsiteX5" fmla="*/ 86459 w 202100"/>
              <a:gd name="connsiteY5" fmla="*/ 55068 h 202100"/>
              <a:gd name="connsiteX6" fmla="*/ 2 w 202100"/>
              <a:gd name="connsiteY6" fmla="*/ 47084 h 202100"/>
              <a:gd name="connsiteX7" fmla="*/ 55071 w 202100"/>
              <a:gd name="connsiteY7" fmla="*/ 115644 h 20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100" h="202100">
                <a:moveTo>
                  <a:pt x="47086" y="202101"/>
                </a:moveTo>
                <a:lnTo>
                  <a:pt x="115921" y="147032"/>
                </a:lnTo>
                <a:lnTo>
                  <a:pt x="202103" y="155017"/>
                </a:lnTo>
                <a:lnTo>
                  <a:pt x="147035" y="86458"/>
                </a:lnTo>
                <a:lnTo>
                  <a:pt x="155295" y="0"/>
                </a:lnTo>
                <a:lnTo>
                  <a:pt x="86459" y="55068"/>
                </a:lnTo>
                <a:lnTo>
                  <a:pt x="2" y="47084"/>
                </a:lnTo>
                <a:lnTo>
                  <a:pt x="55071" y="115644"/>
                </a:lnTo>
                <a:close/>
              </a:path>
            </a:pathLst>
          </a:custGeom>
          <a:solidFill>
            <a:srgbClr val="635BA8"/>
          </a:solidFill>
          <a:ln w="27533"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799D33A8-C6DD-4066-8244-DC8B5866A118}"/>
              </a:ext>
            </a:extLst>
          </p:cNvPr>
          <p:cNvSpPr/>
          <p:nvPr/>
        </p:nvSpPr>
        <p:spPr>
          <a:xfrm>
            <a:off x="20666955" y="11720205"/>
            <a:ext cx="475794" cy="403735"/>
          </a:xfrm>
          <a:custGeom>
            <a:avLst/>
            <a:gdLst>
              <a:gd name="connsiteX0" fmla="*/ 17991 w 277911"/>
              <a:gd name="connsiteY0" fmla="*/ 15143 h 228257"/>
              <a:gd name="connsiteX1" fmla="*/ 17991 w 277911"/>
              <a:gd name="connsiteY1" fmla="*/ 228258 h 228257"/>
              <a:gd name="connsiteX2" fmla="*/ 277914 w 277911"/>
              <a:gd name="connsiteY2" fmla="*/ 131338 h 228257"/>
              <a:gd name="connsiteX3" fmla="*/ 63148 w 277911"/>
              <a:gd name="connsiteY3" fmla="*/ 0 h 228257"/>
            </a:gdLst>
            <a:ahLst/>
            <a:cxnLst>
              <a:cxn ang="0">
                <a:pos x="connsiteX0" y="connsiteY0"/>
              </a:cxn>
              <a:cxn ang="0">
                <a:pos x="connsiteX1" y="connsiteY1"/>
              </a:cxn>
              <a:cxn ang="0">
                <a:pos x="connsiteX2" y="connsiteY2"/>
              </a:cxn>
              <a:cxn ang="0">
                <a:pos x="connsiteX3" y="connsiteY3"/>
              </a:cxn>
            </a:cxnLst>
            <a:rect l="l" t="t" r="r" b="b"/>
            <a:pathLst>
              <a:path w="277911" h="228257">
                <a:moveTo>
                  <a:pt x="17991" y="15143"/>
                </a:moveTo>
                <a:cubicBezTo>
                  <a:pt x="-22484" y="109311"/>
                  <a:pt x="17991" y="228258"/>
                  <a:pt x="17991" y="228258"/>
                </a:cubicBezTo>
                <a:lnTo>
                  <a:pt x="277914" y="131338"/>
                </a:lnTo>
                <a:cubicBezTo>
                  <a:pt x="197294" y="104406"/>
                  <a:pt x="123853" y="59495"/>
                  <a:pt x="63148" y="0"/>
                </a:cubicBezTo>
                <a:close/>
              </a:path>
            </a:pathLst>
          </a:custGeom>
          <a:solidFill>
            <a:srgbClr val="E3E3E8"/>
          </a:solidFill>
          <a:ln w="27533"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9C6A989D-7793-496E-81DF-E03634B6A9FA}"/>
              </a:ext>
            </a:extLst>
          </p:cNvPr>
          <p:cNvSpPr/>
          <p:nvPr/>
        </p:nvSpPr>
        <p:spPr>
          <a:xfrm>
            <a:off x="20772705" y="11559490"/>
            <a:ext cx="461969" cy="394483"/>
          </a:xfrm>
          <a:custGeom>
            <a:avLst/>
            <a:gdLst>
              <a:gd name="connsiteX0" fmla="*/ 263229 w 269835"/>
              <a:gd name="connsiteY0" fmla="*/ 0 h 223026"/>
              <a:gd name="connsiteX1" fmla="*/ 2 w 269835"/>
              <a:gd name="connsiteY1" fmla="*/ 91689 h 223026"/>
              <a:gd name="connsiteX2" fmla="*/ 214768 w 269835"/>
              <a:gd name="connsiteY2" fmla="*/ 223027 h 223026"/>
              <a:gd name="connsiteX3" fmla="*/ 269838 w 269835"/>
              <a:gd name="connsiteY3" fmla="*/ 202927 h 223026"/>
              <a:gd name="connsiteX4" fmla="*/ 263229 w 269835"/>
              <a:gd name="connsiteY4" fmla="*/ 0 h 223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35" h="223026">
                <a:moveTo>
                  <a:pt x="263229" y="0"/>
                </a:moveTo>
                <a:lnTo>
                  <a:pt x="2" y="91689"/>
                </a:lnTo>
                <a:cubicBezTo>
                  <a:pt x="60708" y="151184"/>
                  <a:pt x="134149" y="196096"/>
                  <a:pt x="214768" y="223027"/>
                </a:cubicBezTo>
                <a:lnTo>
                  <a:pt x="269838" y="202927"/>
                </a:lnTo>
                <a:cubicBezTo>
                  <a:pt x="230739" y="144004"/>
                  <a:pt x="263229" y="0"/>
                  <a:pt x="263229" y="0"/>
                </a:cubicBezTo>
                <a:close/>
              </a:path>
            </a:pathLst>
          </a:custGeom>
          <a:solidFill>
            <a:srgbClr val="FFFFFF"/>
          </a:solidFill>
          <a:ln w="27533"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2AACBF3C-2E5A-4633-B2B2-8A29BB9AA4B1}"/>
              </a:ext>
            </a:extLst>
          </p:cNvPr>
          <p:cNvSpPr/>
          <p:nvPr/>
        </p:nvSpPr>
        <p:spPr>
          <a:xfrm>
            <a:off x="19231924" y="11613062"/>
            <a:ext cx="174675" cy="510880"/>
          </a:xfrm>
          <a:custGeom>
            <a:avLst/>
            <a:gdLst>
              <a:gd name="connsiteX0" fmla="*/ 102031 w 102028"/>
              <a:gd name="connsiteY0" fmla="*/ 3028 h 288833"/>
              <a:gd name="connsiteX1" fmla="*/ 38977 w 102028"/>
              <a:gd name="connsiteY1" fmla="*/ 0 h 288833"/>
              <a:gd name="connsiteX2" fmla="*/ 26587 w 102028"/>
              <a:gd name="connsiteY2" fmla="*/ 285529 h 288833"/>
              <a:gd name="connsiteX3" fmla="*/ 101755 w 102028"/>
              <a:gd name="connsiteY3" fmla="*/ 288833 h 288833"/>
              <a:gd name="connsiteX4" fmla="*/ 102031 w 102028"/>
              <a:gd name="connsiteY4" fmla="*/ 3028 h 288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8" h="288833">
                <a:moveTo>
                  <a:pt x="102031" y="3028"/>
                </a:moveTo>
                <a:lnTo>
                  <a:pt x="38977" y="0"/>
                </a:lnTo>
                <a:cubicBezTo>
                  <a:pt x="-8231" y="88375"/>
                  <a:pt x="-12789" y="193397"/>
                  <a:pt x="26587" y="285529"/>
                </a:cubicBezTo>
                <a:lnTo>
                  <a:pt x="101755" y="288833"/>
                </a:lnTo>
                <a:cubicBezTo>
                  <a:pt x="72520" y="195794"/>
                  <a:pt x="72615" y="96012"/>
                  <a:pt x="102031" y="3028"/>
                </a:cubicBezTo>
                <a:close/>
              </a:path>
            </a:pathLst>
          </a:custGeom>
          <a:solidFill>
            <a:srgbClr val="F17FB0"/>
          </a:solidFill>
          <a:ln w="27533"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067FC074-FF58-4E3C-A1D2-EC888B0458D0}"/>
              </a:ext>
            </a:extLst>
          </p:cNvPr>
          <p:cNvSpPr/>
          <p:nvPr/>
        </p:nvSpPr>
        <p:spPr>
          <a:xfrm>
            <a:off x="19368947" y="11618418"/>
            <a:ext cx="150790" cy="510394"/>
          </a:xfrm>
          <a:custGeom>
            <a:avLst/>
            <a:gdLst>
              <a:gd name="connsiteX0" fmla="*/ 85600 w 88076"/>
              <a:gd name="connsiteY0" fmla="*/ 2754 h 288558"/>
              <a:gd name="connsiteX1" fmla="*/ 21997 w 88076"/>
              <a:gd name="connsiteY1" fmla="*/ 0 h 288558"/>
              <a:gd name="connsiteX2" fmla="*/ 21997 w 88076"/>
              <a:gd name="connsiteY2" fmla="*/ 285805 h 288558"/>
              <a:gd name="connsiteX3" fmla="*/ 88078 w 88076"/>
              <a:gd name="connsiteY3" fmla="*/ 288558 h 288558"/>
              <a:gd name="connsiteX4" fmla="*/ 85600 w 88076"/>
              <a:gd name="connsiteY4" fmla="*/ 2754 h 28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76" h="288558">
                <a:moveTo>
                  <a:pt x="85600" y="2754"/>
                </a:moveTo>
                <a:lnTo>
                  <a:pt x="21997" y="0"/>
                </a:lnTo>
                <a:cubicBezTo>
                  <a:pt x="-7329" y="93012"/>
                  <a:pt x="-7329" y="192793"/>
                  <a:pt x="21997" y="285805"/>
                </a:cubicBezTo>
                <a:lnTo>
                  <a:pt x="88078" y="288558"/>
                </a:lnTo>
                <a:cubicBezTo>
                  <a:pt x="66207" y="194636"/>
                  <a:pt x="65361" y="97041"/>
                  <a:pt x="85600" y="2754"/>
                </a:cubicBezTo>
                <a:close/>
              </a:path>
            </a:pathLst>
          </a:custGeom>
          <a:solidFill>
            <a:srgbClr val="FFCB73"/>
          </a:solidFill>
          <a:ln w="27533"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B6BA309F-C7B5-4B3C-BC6E-56E8549393BF}"/>
              </a:ext>
            </a:extLst>
          </p:cNvPr>
          <p:cNvSpPr/>
          <p:nvPr/>
        </p:nvSpPr>
        <p:spPr>
          <a:xfrm>
            <a:off x="20282953" y="11658353"/>
            <a:ext cx="243212" cy="516238"/>
          </a:xfrm>
          <a:custGeom>
            <a:avLst/>
            <a:gdLst>
              <a:gd name="connsiteX0" fmla="*/ 140135 w 142060"/>
              <a:gd name="connsiteY0" fmla="*/ 5783 h 291862"/>
              <a:gd name="connsiteX1" fmla="*/ 8246 w 142060"/>
              <a:gd name="connsiteY1" fmla="*/ 0 h 291862"/>
              <a:gd name="connsiteX2" fmla="*/ 21738 w 142060"/>
              <a:gd name="connsiteY2" fmla="*/ 286631 h 291862"/>
              <a:gd name="connsiteX3" fmla="*/ 142063 w 142060"/>
              <a:gd name="connsiteY3" fmla="*/ 291862 h 291862"/>
              <a:gd name="connsiteX4" fmla="*/ 140135 w 142060"/>
              <a:gd name="connsiteY4" fmla="*/ 5782 h 291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60" h="291862">
                <a:moveTo>
                  <a:pt x="140135" y="5783"/>
                </a:moveTo>
                <a:lnTo>
                  <a:pt x="8246" y="0"/>
                </a:lnTo>
                <a:cubicBezTo>
                  <a:pt x="-6207" y="95498"/>
                  <a:pt x="-1622" y="192912"/>
                  <a:pt x="21738" y="286631"/>
                </a:cubicBezTo>
                <a:lnTo>
                  <a:pt x="142063" y="291862"/>
                </a:lnTo>
                <a:cubicBezTo>
                  <a:pt x="126419" y="197193"/>
                  <a:pt x="125769" y="100653"/>
                  <a:pt x="140135" y="5782"/>
                </a:cubicBezTo>
                <a:close/>
              </a:path>
            </a:pathLst>
          </a:custGeom>
          <a:solidFill>
            <a:srgbClr val="FFCB73"/>
          </a:solidFill>
          <a:ln w="27533"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97E4AF62-34B4-4AEB-8FE1-DCF07592AF51}"/>
              </a:ext>
            </a:extLst>
          </p:cNvPr>
          <p:cNvSpPr/>
          <p:nvPr/>
        </p:nvSpPr>
        <p:spPr>
          <a:xfrm>
            <a:off x="20504741" y="11474747"/>
            <a:ext cx="780932" cy="707637"/>
          </a:xfrm>
          <a:custGeom>
            <a:avLst/>
            <a:gdLst>
              <a:gd name="connsiteX0" fmla="*/ 453063 w 456141"/>
              <a:gd name="connsiteY0" fmla="*/ 240374 h 400072"/>
              <a:gd name="connsiteX1" fmla="*/ 111364 w 456141"/>
              <a:gd name="connsiteY1" fmla="*/ 367857 h 400072"/>
              <a:gd name="connsiteX2" fmla="*/ 111364 w 456141"/>
              <a:gd name="connsiteY2" fmla="*/ 154743 h 400072"/>
              <a:gd name="connsiteX3" fmla="*/ 111364 w 456141"/>
              <a:gd name="connsiteY3" fmla="*/ 154743 h 400072"/>
              <a:gd name="connsiteX4" fmla="*/ 446730 w 456141"/>
              <a:gd name="connsiteY4" fmla="*/ 38273 h 400072"/>
              <a:gd name="connsiteX5" fmla="*/ 448382 w 456141"/>
              <a:gd name="connsiteY5" fmla="*/ 0 h 400072"/>
              <a:gd name="connsiteX6" fmla="*/ 128435 w 456141"/>
              <a:gd name="connsiteY6" fmla="*/ 114818 h 400072"/>
              <a:gd name="connsiteX7" fmla="*/ 10314 w 456141"/>
              <a:gd name="connsiteY7" fmla="*/ 109587 h 400072"/>
              <a:gd name="connsiteX8" fmla="*/ 12241 w 456141"/>
              <a:gd name="connsiteY8" fmla="*/ 395667 h 400072"/>
              <a:gd name="connsiteX9" fmla="*/ 116045 w 456141"/>
              <a:gd name="connsiteY9" fmla="*/ 400072 h 400072"/>
              <a:gd name="connsiteX10" fmla="*/ 116045 w 456141"/>
              <a:gd name="connsiteY10" fmla="*/ 400072 h 400072"/>
              <a:gd name="connsiteX11" fmla="*/ 451136 w 456141"/>
              <a:gd name="connsiteY11" fmla="*/ 278371 h 400072"/>
              <a:gd name="connsiteX12" fmla="*/ 453063 w 456141"/>
              <a:gd name="connsiteY12" fmla="*/ 240373 h 40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141" h="400072">
                <a:moveTo>
                  <a:pt x="453063" y="240374"/>
                </a:moveTo>
                <a:lnTo>
                  <a:pt x="111364" y="367857"/>
                </a:lnTo>
                <a:cubicBezTo>
                  <a:pt x="95326" y="297724"/>
                  <a:pt x="95326" y="224875"/>
                  <a:pt x="111364" y="154743"/>
                </a:cubicBezTo>
                <a:lnTo>
                  <a:pt x="111364" y="154743"/>
                </a:lnTo>
                <a:lnTo>
                  <a:pt x="446730" y="38273"/>
                </a:lnTo>
                <a:cubicBezTo>
                  <a:pt x="452514" y="26284"/>
                  <a:pt x="453111" y="12444"/>
                  <a:pt x="448382" y="0"/>
                </a:cubicBezTo>
                <a:lnTo>
                  <a:pt x="128435" y="114818"/>
                </a:lnTo>
                <a:lnTo>
                  <a:pt x="10314" y="109587"/>
                </a:lnTo>
                <a:cubicBezTo>
                  <a:pt x="-4053" y="204458"/>
                  <a:pt x="-3403" y="300999"/>
                  <a:pt x="12241" y="395667"/>
                </a:cubicBezTo>
                <a:lnTo>
                  <a:pt x="116045" y="400072"/>
                </a:lnTo>
                <a:lnTo>
                  <a:pt x="116045" y="400072"/>
                </a:lnTo>
                <a:lnTo>
                  <a:pt x="451136" y="278371"/>
                </a:lnTo>
                <a:cubicBezTo>
                  <a:pt x="457061" y="266531"/>
                  <a:pt x="457760" y="252752"/>
                  <a:pt x="453063" y="240373"/>
                </a:cubicBezTo>
                <a:close/>
              </a:path>
            </a:pathLst>
          </a:custGeom>
          <a:solidFill>
            <a:srgbClr val="F17FB0"/>
          </a:solidFill>
          <a:ln w="27533"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D18D561B-9F6F-4862-B366-E7E900AA5740}"/>
              </a:ext>
            </a:extLst>
          </p:cNvPr>
          <p:cNvSpPr/>
          <p:nvPr/>
        </p:nvSpPr>
        <p:spPr>
          <a:xfrm>
            <a:off x="19490309" y="11623289"/>
            <a:ext cx="831739" cy="542050"/>
          </a:xfrm>
          <a:custGeom>
            <a:avLst/>
            <a:gdLst>
              <a:gd name="connsiteX0" fmla="*/ 472330 w 485818"/>
              <a:gd name="connsiteY0" fmla="*/ 19825 h 306455"/>
              <a:gd name="connsiteX1" fmla="*/ 221769 w 485818"/>
              <a:gd name="connsiteY1" fmla="*/ 9087 h 306455"/>
              <a:gd name="connsiteX2" fmla="*/ 94011 w 485818"/>
              <a:gd name="connsiteY2" fmla="*/ 3304 h 306455"/>
              <a:gd name="connsiteX3" fmla="*/ 14712 w 485818"/>
              <a:gd name="connsiteY3" fmla="*/ 0 h 306455"/>
              <a:gd name="connsiteX4" fmla="*/ 16915 w 485818"/>
              <a:gd name="connsiteY4" fmla="*/ 285805 h 306455"/>
              <a:gd name="connsiteX5" fmla="*/ 104198 w 485818"/>
              <a:gd name="connsiteY5" fmla="*/ 289660 h 306455"/>
              <a:gd name="connsiteX6" fmla="*/ 212683 w 485818"/>
              <a:gd name="connsiteY6" fmla="*/ 294340 h 306455"/>
              <a:gd name="connsiteX7" fmla="*/ 485821 w 485818"/>
              <a:gd name="connsiteY7" fmla="*/ 306455 h 306455"/>
              <a:gd name="connsiteX8" fmla="*/ 472330 w 485818"/>
              <a:gd name="connsiteY8" fmla="*/ 19825 h 30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818" h="306455">
                <a:moveTo>
                  <a:pt x="472330" y="19825"/>
                </a:moveTo>
                <a:lnTo>
                  <a:pt x="221769" y="9087"/>
                </a:lnTo>
                <a:lnTo>
                  <a:pt x="94011" y="3304"/>
                </a:lnTo>
                <a:lnTo>
                  <a:pt x="14712" y="0"/>
                </a:lnTo>
                <a:cubicBezTo>
                  <a:pt x="-5618" y="94267"/>
                  <a:pt x="-4866" y="191862"/>
                  <a:pt x="16915" y="285805"/>
                </a:cubicBezTo>
                <a:lnTo>
                  <a:pt x="104198" y="289660"/>
                </a:lnTo>
                <a:lnTo>
                  <a:pt x="212683" y="294340"/>
                </a:lnTo>
                <a:lnTo>
                  <a:pt x="485821" y="306455"/>
                </a:lnTo>
                <a:cubicBezTo>
                  <a:pt x="462462" y="212737"/>
                  <a:pt x="457876" y="115323"/>
                  <a:pt x="472330" y="19825"/>
                </a:cubicBezTo>
                <a:close/>
              </a:path>
            </a:pathLst>
          </a:custGeom>
          <a:solidFill>
            <a:srgbClr val="F17FB0"/>
          </a:solidFill>
          <a:ln w="27533"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5FC068A1-084F-4B25-A2AE-74C32E2071FA}"/>
              </a:ext>
            </a:extLst>
          </p:cNvPr>
          <p:cNvSpPr/>
          <p:nvPr/>
        </p:nvSpPr>
        <p:spPr>
          <a:xfrm>
            <a:off x="19298650" y="11416794"/>
            <a:ext cx="1976089" cy="261040"/>
          </a:xfrm>
          <a:custGeom>
            <a:avLst/>
            <a:gdLst>
              <a:gd name="connsiteX0" fmla="*/ 0 w 1154231"/>
              <a:gd name="connsiteY0" fmla="*/ 110963 h 147582"/>
              <a:gd name="connsiteX1" fmla="*/ 405578 w 1154231"/>
              <a:gd name="connsiteY1" fmla="*/ 0 h 147582"/>
              <a:gd name="connsiteX2" fmla="*/ 1154231 w 1154231"/>
              <a:gd name="connsiteY2" fmla="*/ 32766 h 147582"/>
              <a:gd name="connsiteX3" fmla="*/ 834560 w 1154231"/>
              <a:gd name="connsiteY3" fmla="*/ 147583 h 147582"/>
              <a:gd name="connsiteX4" fmla="*/ 0 w 1154231"/>
              <a:gd name="connsiteY4" fmla="*/ 110963 h 147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231" h="147582">
                <a:moveTo>
                  <a:pt x="0" y="110963"/>
                </a:moveTo>
                <a:lnTo>
                  <a:pt x="405578" y="0"/>
                </a:lnTo>
                <a:lnTo>
                  <a:pt x="1154231" y="32766"/>
                </a:lnTo>
                <a:lnTo>
                  <a:pt x="834560" y="147583"/>
                </a:lnTo>
                <a:lnTo>
                  <a:pt x="0" y="110963"/>
                </a:lnTo>
                <a:close/>
              </a:path>
            </a:pathLst>
          </a:custGeom>
          <a:solidFill>
            <a:srgbClr val="F0678F"/>
          </a:solidFill>
          <a:ln w="27533"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95138EA1-7A5B-4329-8374-C0CC7AFFA350}"/>
              </a:ext>
            </a:extLst>
          </p:cNvPr>
          <p:cNvSpPr/>
          <p:nvPr/>
        </p:nvSpPr>
        <p:spPr>
          <a:xfrm>
            <a:off x="16259176" y="11154778"/>
            <a:ext cx="2776856" cy="1395975"/>
          </a:xfrm>
          <a:custGeom>
            <a:avLst/>
            <a:gdLst>
              <a:gd name="connsiteX0" fmla="*/ 1311405 w 1621958"/>
              <a:gd name="connsiteY0" fmla="*/ 87008 h 789233"/>
              <a:gd name="connsiteX1" fmla="*/ 306684 w 1621958"/>
              <a:gd name="connsiteY1" fmla="*/ 78473 h 789233"/>
              <a:gd name="connsiteX2" fmla="*/ 108989 w 1621958"/>
              <a:gd name="connsiteY2" fmla="*/ 0 h 789233"/>
              <a:gd name="connsiteX3" fmla="*/ 316596 w 1621958"/>
              <a:gd name="connsiteY3" fmla="*/ 714236 h 789233"/>
              <a:gd name="connsiteX4" fmla="*/ 1595008 w 1621958"/>
              <a:gd name="connsiteY4" fmla="*/ 588680 h 789233"/>
              <a:gd name="connsiteX5" fmla="*/ 1311405 w 1621958"/>
              <a:gd name="connsiteY5" fmla="*/ 87008 h 78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1958" h="789233">
                <a:moveTo>
                  <a:pt x="1311405" y="87008"/>
                </a:moveTo>
                <a:cubicBezTo>
                  <a:pt x="1311405" y="87008"/>
                  <a:pt x="884076" y="323526"/>
                  <a:pt x="306684" y="78473"/>
                </a:cubicBezTo>
                <a:lnTo>
                  <a:pt x="108989" y="0"/>
                </a:lnTo>
                <a:cubicBezTo>
                  <a:pt x="108989" y="0"/>
                  <a:pt x="-242347" y="531685"/>
                  <a:pt x="316596" y="714236"/>
                </a:cubicBezTo>
                <a:cubicBezTo>
                  <a:pt x="875540" y="896788"/>
                  <a:pt x="1514883" y="702947"/>
                  <a:pt x="1595008" y="588680"/>
                </a:cubicBezTo>
                <a:cubicBezTo>
                  <a:pt x="1675132" y="474414"/>
                  <a:pt x="1575458" y="95268"/>
                  <a:pt x="1311405" y="87008"/>
                </a:cubicBezTo>
                <a:close/>
              </a:path>
            </a:pathLst>
          </a:custGeom>
          <a:solidFill>
            <a:srgbClr val="0AB0BE"/>
          </a:solidFill>
          <a:ln w="27533"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027F1698-08A0-4DD0-8028-F2C8A2292A88}"/>
              </a:ext>
            </a:extLst>
          </p:cNvPr>
          <p:cNvSpPr/>
          <p:nvPr/>
        </p:nvSpPr>
        <p:spPr>
          <a:xfrm>
            <a:off x="16996827" y="11708515"/>
            <a:ext cx="1805443" cy="1237022"/>
          </a:xfrm>
          <a:custGeom>
            <a:avLst/>
            <a:gdLst>
              <a:gd name="connsiteX0" fmla="*/ 494516 w 1054557"/>
              <a:gd name="connsiteY0" fmla="*/ 26984 h 699367"/>
              <a:gd name="connsiteX1" fmla="*/ 2 w 1054557"/>
              <a:gd name="connsiteY1" fmla="*/ 352162 h 699367"/>
              <a:gd name="connsiteX2" fmla="*/ 166859 w 1054557"/>
              <a:gd name="connsiteY2" fmla="*/ 699367 h 699367"/>
              <a:gd name="connsiteX3" fmla="*/ 882747 w 1054557"/>
              <a:gd name="connsiteY3" fmla="*/ 364828 h 699367"/>
              <a:gd name="connsiteX4" fmla="*/ 1054560 w 1054557"/>
              <a:gd name="connsiteY4" fmla="*/ 275342 h 699367"/>
              <a:gd name="connsiteX5" fmla="*/ 536092 w 1054557"/>
              <a:gd name="connsiteY5" fmla="*/ 0 h 69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4557" h="699367">
                <a:moveTo>
                  <a:pt x="494516" y="26984"/>
                </a:moveTo>
                <a:lnTo>
                  <a:pt x="2" y="352162"/>
                </a:lnTo>
                <a:lnTo>
                  <a:pt x="166859" y="699367"/>
                </a:lnTo>
                <a:lnTo>
                  <a:pt x="882747" y="364828"/>
                </a:lnTo>
                <a:lnTo>
                  <a:pt x="1054560" y="275342"/>
                </a:lnTo>
                <a:cubicBezTo>
                  <a:pt x="869412" y="208935"/>
                  <a:pt x="694795" y="116203"/>
                  <a:pt x="536092" y="0"/>
                </a:cubicBezTo>
                <a:close/>
              </a:path>
            </a:pathLst>
          </a:custGeom>
          <a:solidFill>
            <a:srgbClr val="42B29F"/>
          </a:solidFill>
          <a:ln w="27533"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4DF0E08E-5203-4778-B21E-EAE3C6103565}"/>
              </a:ext>
            </a:extLst>
          </p:cNvPr>
          <p:cNvSpPr/>
          <p:nvPr/>
        </p:nvSpPr>
        <p:spPr>
          <a:xfrm>
            <a:off x="17916048" y="11148759"/>
            <a:ext cx="1338943" cy="1045312"/>
          </a:xfrm>
          <a:custGeom>
            <a:avLst/>
            <a:gdLst>
              <a:gd name="connsiteX0" fmla="*/ 655315 w 782075"/>
              <a:gd name="connsiteY0" fmla="*/ 44704 h 590981"/>
              <a:gd name="connsiteX1" fmla="*/ 420449 w 782075"/>
              <a:gd name="connsiteY1" fmla="*/ 38647 h 590981"/>
              <a:gd name="connsiteX2" fmla="*/ 2 w 782075"/>
              <a:gd name="connsiteY2" fmla="*/ 315640 h 590981"/>
              <a:gd name="connsiteX3" fmla="*/ 518470 w 782075"/>
              <a:gd name="connsiteY3" fmla="*/ 590982 h 590981"/>
              <a:gd name="connsiteX4" fmla="*/ 658069 w 782075"/>
              <a:gd name="connsiteY4" fmla="*/ 518292 h 590981"/>
              <a:gd name="connsiteX5" fmla="*/ 655315 w 782075"/>
              <a:gd name="connsiteY5" fmla="*/ 44704 h 59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075" h="590981">
                <a:moveTo>
                  <a:pt x="655315" y="44704"/>
                </a:moveTo>
                <a:cubicBezTo>
                  <a:pt x="563075" y="-52216"/>
                  <a:pt x="420449" y="38647"/>
                  <a:pt x="420449" y="38647"/>
                </a:cubicBezTo>
                <a:lnTo>
                  <a:pt x="2" y="315640"/>
                </a:lnTo>
                <a:cubicBezTo>
                  <a:pt x="158706" y="431843"/>
                  <a:pt x="333322" y="524576"/>
                  <a:pt x="518470" y="590982"/>
                </a:cubicBezTo>
                <a:lnTo>
                  <a:pt x="658069" y="518292"/>
                </a:lnTo>
                <a:cubicBezTo>
                  <a:pt x="658069" y="518292"/>
                  <a:pt x="938916" y="343450"/>
                  <a:pt x="655315" y="44704"/>
                </a:cubicBezTo>
                <a:close/>
              </a:path>
            </a:pathLst>
          </a:custGeom>
          <a:solidFill>
            <a:srgbClr val="51C0B1"/>
          </a:solidFill>
          <a:ln w="27533"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A9320E09-8A70-4D4E-B9E6-FBA59D66B691}"/>
              </a:ext>
            </a:extLst>
          </p:cNvPr>
          <p:cNvSpPr/>
          <p:nvPr/>
        </p:nvSpPr>
        <p:spPr>
          <a:xfrm>
            <a:off x="16080104" y="12333895"/>
            <a:ext cx="1277635" cy="668002"/>
          </a:xfrm>
          <a:custGeom>
            <a:avLst/>
            <a:gdLst>
              <a:gd name="connsiteX0" fmla="*/ 516185 w 746265"/>
              <a:gd name="connsiteY0" fmla="*/ 5204 h 377664"/>
              <a:gd name="connsiteX1" fmla="*/ 708924 w 746265"/>
              <a:gd name="connsiteY1" fmla="*/ 355714 h 377664"/>
              <a:gd name="connsiteX2" fmla="*/ 11759 w 746265"/>
              <a:gd name="connsiteY2" fmla="*/ 192712 h 377664"/>
              <a:gd name="connsiteX3" fmla="*/ 516185 w 746265"/>
              <a:gd name="connsiteY3" fmla="*/ 5204 h 377664"/>
            </a:gdLst>
            <a:ahLst/>
            <a:cxnLst>
              <a:cxn ang="0">
                <a:pos x="connsiteX0" y="connsiteY0"/>
              </a:cxn>
              <a:cxn ang="0">
                <a:pos x="connsiteX1" y="connsiteY1"/>
              </a:cxn>
              <a:cxn ang="0">
                <a:pos x="connsiteX2" y="connsiteY2"/>
              </a:cxn>
              <a:cxn ang="0">
                <a:pos x="connsiteX3" y="connsiteY3"/>
              </a:cxn>
            </a:cxnLst>
            <a:rect l="l" t="t" r="r" b="b"/>
            <a:pathLst>
              <a:path w="746265" h="377664">
                <a:moveTo>
                  <a:pt x="516185" y="5204"/>
                </a:moveTo>
                <a:cubicBezTo>
                  <a:pt x="579788" y="486777"/>
                  <a:pt x="842464" y="256316"/>
                  <a:pt x="708924" y="355714"/>
                </a:cubicBezTo>
                <a:cubicBezTo>
                  <a:pt x="708924" y="355714"/>
                  <a:pt x="126576" y="465851"/>
                  <a:pt x="11759" y="192712"/>
                </a:cubicBezTo>
                <a:cubicBezTo>
                  <a:pt x="-91219" y="-49038"/>
                  <a:pt x="516185" y="5204"/>
                  <a:pt x="516185" y="5204"/>
                </a:cubicBezTo>
                <a:close/>
              </a:path>
            </a:pathLst>
          </a:custGeom>
          <a:solidFill>
            <a:srgbClr val="635BA8"/>
          </a:solidFill>
          <a:ln w="27533"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1DE31807-B2FD-43A0-B527-91D8E8D95F81}"/>
              </a:ext>
            </a:extLst>
          </p:cNvPr>
          <p:cNvSpPr/>
          <p:nvPr/>
        </p:nvSpPr>
        <p:spPr>
          <a:xfrm>
            <a:off x="16425494" y="12305458"/>
            <a:ext cx="888110" cy="662192"/>
          </a:xfrm>
          <a:custGeom>
            <a:avLst/>
            <a:gdLst>
              <a:gd name="connsiteX0" fmla="*/ 156947 w 518744"/>
              <a:gd name="connsiteY0" fmla="*/ 369589 h 374379"/>
              <a:gd name="connsiteX1" fmla="*/ 518747 w 518744"/>
              <a:gd name="connsiteY1" fmla="*/ 351967 h 374379"/>
              <a:gd name="connsiteX2" fmla="*/ 346933 w 518744"/>
              <a:gd name="connsiteY2" fmla="*/ 5036 h 374379"/>
              <a:gd name="connsiteX3" fmla="*/ 2 w 518744"/>
              <a:gd name="connsiteY3" fmla="*/ 16875 h 374379"/>
              <a:gd name="connsiteX4" fmla="*/ 156947 w 518744"/>
              <a:gd name="connsiteY4" fmla="*/ 369588 h 37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744" h="374379">
                <a:moveTo>
                  <a:pt x="156947" y="369589"/>
                </a:moveTo>
                <a:cubicBezTo>
                  <a:pt x="277796" y="379707"/>
                  <a:pt x="399453" y="373782"/>
                  <a:pt x="518747" y="351967"/>
                </a:cubicBezTo>
                <a:cubicBezTo>
                  <a:pt x="429811" y="247061"/>
                  <a:pt x="346933" y="5036"/>
                  <a:pt x="346933" y="5036"/>
                </a:cubicBezTo>
                <a:cubicBezTo>
                  <a:pt x="231221" y="-4477"/>
                  <a:pt x="114797" y="-503"/>
                  <a:pt x="2" y="16875"/>
                </a:cubicBezTo>
                <a:cubicBezTo>
                  <a:pt x="91408" y="112843"/>
                  <a:pt x="146851" y="237442"/>
                  <a:pt x="156947" y="369588"/>
                </a:cubicBezTo>
                <a:close/>
              </a:path>
            </a:pathLst>
          </a:custGeom>
          <a:solidFill>
            <a:srgbClr val="EBE9F4"/>
          </a:solidFill>
          <a:ln w="27533"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C9DEFFD6-4A6E-4720-92EE-9660D2ABF3E9}"/>
              </a:ext>
            </a:extLst>
          </p:cNvPr>
          <p:cNvSpPr/>
          <p:nvPr/>
        </p:nvSpPr>
        <p:spPr>
          <a:xfrm>
            <a:off x="16937399" y="12207198"/>
            <a:ext cx="459529" cy="469976"/>
          </a:xfrm>
          <a:custGeom>
            <a:avLst/>
            <a:gdLst>
              <a:gd name="connsiteX0" fmla="*/ 21773 w 268410"/>
              <a:gd name="connsiteY0" fmla="*/ 197708 h 265707"/>
              <a:gd name="connsiteX1" fmla="*/ 207628 w 268410"/>
              <a:gd name="connsiteY1" fmla="*/ 225242 h 265707"/>
              <a:gd name="connsiteX2" fmla="*/ 212309 w 268410"/>
              <a:gd name="connsiteY2" fmla="*/ 175406 h 265707"/>
              <a:gd name="connsiteX3" fmla="*/ 147603 w 268410"/>
              <a:gd name="connsiteY3" fmla="*/ 177884 h 265707"/>
              <a:gd name="connsiteX4" fmla="*/ 25352 w 268410"/>
              <a:gd name="connsiteY4" fmla="*/ 219735 h 265707"/>
              <a:gd name="connsiteX5" fmla="*/ 12411 w 268410"/>
              <a:gd name="connsiteY5" fmla="*/ 190274 h 265707"/>
              <a:gd name="connsiteX6" fmla="*/ 128054 w 268410"/>
              <a:gd name="connsiteY6" fmla="*/ 139336 h 265707"/>
              <a:gd name="connsiteX7" fmla="*/ 207353 w 268410"/>
              <a:gd name="connsiteY7" fmla="*/ 33054 h 265707"/>
              <a:gd name="connsiteX8" fmla="*/ 102448 w 268410"/>
              <a:gd name="connsiteY8" fmla="*/ 119786 h 265707"/>
              <a:gd name="connsiteX9" fmla="*/ 33888 w 268410"/>
              <a:gd name="connsiteY9" fmla="*/ 215881 h 265707"/>
              <a:gd name="connsiteX10" fmla="*/ 3325 w 268410"/>
              <a:gd name="connsiteY10" fmla="*/ 193853 h 265707"/>
              <a:gd name="connsiteX11" fmla="*/ 239293 w 268410"/>
              <a:gd name="connsiteY11" fmla="*/ 13505 h 265707"/>
              <a:gd name="connsiteX12" fmla="*/ 25352 w 268410"/>
              <a:gd name="connsiteY12" fmla="*/ 219735 h 265707"/>
              <a:gd name="connsiteX13" fmla="*/ 4151 w 268410"/>
              <a:gd name="connsiteY13" fmla="*/ 211475 h 265707"/>
              <a:gd name="connsiteX14" fmla="*/ 12410 w 268410"/>
              <a:gd name="connsiteY14" fmla="*/ 190274 h 265707"/>
              <a:gd name="connsiteX15" fmla="*/ 207903 w 268410"/>
              <a:gd name="connsiteY15" fmla="*/ 144842 h 265707"/>
              <a:gd name="connsiteX16" fmla="*/ 267377 w 268410"/>
              <a:gd name="connsiteY16" fmla="*/ 204867 h 265707"/>
              <a:gd name="connsiteX17" fmla="*/ 13512 w 268410"/>
              <a:gd name="connsiteY17" fmla="*/ 212026 h 265707"/>
              <a:gd name="connsiteX18" fmla="*/ 21773 w 268410"/>
              <a:gd name="connsiteY18" fmla="*/ 196607 h 26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8410" h="265707">
                <a:moveTo>
                  <a:pt x="21773" y="197708"/>
                </a:moveTo>
                <a:cubicBezTo>
                  <a:pt x="76841" y="220011"/>
                  <a:pt x="147603" y="248371"/>
                  <a:pt x="207628" y="225242"/>
                </a:cubicBezTo>
                <a:cubicBezTo>
                  <a:pt x="233511" y="215881"/>
                  <a:pt x="240119" y="185869"/>
                  <a:pt x="212309" y="175406"/>
                </a:cubicBezTo>
                <a:cubicBezTo>
                  <a:pt x="190833" y="171289"/>
                  <a:pt x="168701" y="172137"/>
                  <a:pt x="147603" y="177884"/>
                </a:cubicBezTo>
                <a:cubicBezTo>
                  <a:pt x="105334" y="186926"/>
                  <a:pt x="64294" y="200976"/>
                  <a:pt x="25352" y="219735"/>
                </a:cubicBezTo>
                <a:lnTo>
                  <a:pt x="12411" y="190274"/>
                </a:lnTo>
                <a:cubicBezTo>
                  <a:pt x="51234" y="173754"/>
                  <a:pt x="90057" y="158335"/>
                  <a:pt x="128054" y="139336"/>
                </a:cubicBezTo>
                <a:cubicBezTo>
                  <a:pt x="141821" y="132452"/>
                  <a:pt x="281695" y="42966"/>
                  <a:pt x="207353" y="33054"/>
                </a:cubicBezTo>
                <a:cubicBezTo>
                  <a:pt x="168805" y="27822"/>
                  <a:pt x="122272" y="95281"/>
                  <a:pt x="102448" y="119786"/>
                </a:cubicBezTo>
                <a:cubicBezTo>
                  <a:pt x="77667" y="150350"/>
                  <a:pt x="55639" y="183115"/>
                  <a:pt x="33888" y="215881"/>
                </a:cubicBezTo>
                <a:cubicBezTo>
                  <a:pt x="20947" y="236532"/>
                  <a:pt x="-10167" y="213953"/>
                  <a:pt x="3325" y="193853"/>
                </a:cubicBezTo>
                <a:cubicBezTo>
                  <a:pt x="38844" y="140988"/>
                  <a:pt x="156414" y="-52302"/>
                  <a:pt x="239293" y="13505"/>
                </a:cubicBezTo>
                <a:cubicBezTo>
                  <a:pt x="343922" y="96107"/>
                  <a:pt x="69682" y="200462"/>
                  <a:pt x="25352" y="219735"/>
                </a:cubicBezTo>
                <a:cubicBezTo>
                  <a:pt x="17216" y="223309"/>
                  <a:pt x="7723" y="219611"/>
                  <a:pt x="4151" y="211475"/>
                </a:cubicBezTo>
                <a:cubicBezTo>
                  <a:pt x="577" y="203340"/>
                  <a:pt x="4275" y="193847"/>
                  <a:pt x="12410" y="190274"/>
                </a:cubicBezTo>
                <a:cubicBezTo>
                  <a:pt x="72710" y="162739"/>
                  <a:pt x="140720" y="138234"/>
                  <a:pt x="207903" y="144842"/>
                </a:cubicBezTo>
                <a:cubicBezTo>
                  <a:pt x="235437" y="147320"/>
                  <a:pt x="275362" y="172377"/>
                  <a:pt x="267377" y="204867"/>
                </a:cubicBezTo>
                <a:cubicBezTo>
                  <a:pt x="239843" y="315004"/>
                  <a:pt x="72160" y="249197"/>
                  <a:pt x="13512" y="212026"/>
                </a:cubicBezTo>
                <a:cubicBezTo>
                  <a:pt x="4701" y="206794"/>
                  <a:pt x="13512" y="192752"/>
                  <a:pt x="21773" y="196607"/>
                </a:cubicBezTo>
                <a:close/>
              </a:path>
            </a:pathLst>
          </a:custGeom>
          <a:solidFill>
            <a:srgbClr val="635BA8"/>
          </a:solidFill>
          <a:ln w="27533"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679BCF67-D595-4599-9B45-CA2921C62AC2}"/>
              </a:ext>
            </a:extLst>
          </p:cNvPr>
          <p:cNvSpPr/>
          <p:nvPr/>
        </p:nvSpPr>
        <p:spPr>
          <a:xfrm>
            <a:off x="16134650" y="12335308"/>
            <a:ext cx="559541" cy="623869"/>
          </a:xfrm>
          <a:custGeom>
            <a:avLst/>
            <a:gdLst>
              <a:gd name="connsiteX0" fmla="*/ 169885 w 326827"/>
              <a:gd name="connsiteY0" fmla="*/ 0 h 352713"/>
              <a:gd name="connsiteX1" fmla="*/ 11564 w 326827"/>
              <a:gd name="connsiteY1" fmla="*/ 175668 h 352713"/>
              <a:gd name="connsiteX2" fmla="*/ 326830 w 326827"/>
              <a:gd name="connsiteY2" fmla="*/ 352713 h 352713"/>
              <a:gd name="connsiteX3" fmla="*/ 169885 w 326827"/>
              <a:gd name="connsiteY3" fmla="*/ 1 h 352713"/>
            </a:gdLst>
            <a:ahLst/>
            <a:cxnLst>
              <a:cxn ang="0">
                <a:pos x="connsiteX0" y="connsiteY0"/>
              </a:cxn>
              <a:cxn ang="0">
                <a:pos x="connsiteX1" y="connsiteY1"/>
              </a:cxn>
              <a:cxn ang="0">
                <a:pos x="connsiteX2" y="connsiteY2"/>
              </a:cxn>
              <a:cxn ang="0">
                <a:pos x="connsiteX3" y="connsiteY3"/>
              </a:cxn>
            </a:cxnLst>
            <a:rect l="l" t="t" r="r" b="b"/>
            <a:pathLst>
              <a:path w="326827" h="352713">
                <a:moveTo>
                  <a:pt x="169885" y="0"/>
                </a:moveTo>
                <a:cubicBezTo>
                  <a:pt x="55618" y="22303"/>
                  <a:pt x="-32490" y="71589"/>
                  <a:pt x="11564" y="175668"/>
                </a:cubicBezTo>
                <a:cubicBezTo>
                  <a:pt x="60850" y="292688"/>
                  <a:pt x="192463" y="338395"/>
                  <a:pt x="326830" y="352713"/>
                </a:cubicBezTo>
                <a:cubicBezTo>
                  <a:pt x="316733" y="220567"/>
                  <a:pt x="261291" y="95967"/>
                  <a:pt x="169885" y="1"/>
                </a:cubicBezTo>
                <a:close/>
              </a:path>
            </a:pathLst>
          </a:custGeom>
          <a:solidFill>
            <a:srgbClr val="635BA8"/>
          </a:solidFill>
          <a:ln w="27533"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0D584E93-DDF5-4B04-9F98-4C8CF477F957}"/>
              </a:ext>
            </a:extLst>
          </p:cNvPr>
          <p:cNvSpPr/>
          <p:nvPr/>
        </p:nvSpPr>
        <p:spPr>
          <a:xfrm>
            <a:off x="16801081" y="12361262"/>
            <a:ext cx="243834" cy="510741"/>
          </a:xfrm>
          <a:custGeom>
            <a:avLst/>
            <a:gdLst>
              <a:gd name="connsiteX0" fmla="*/ 621 w 142423"/>
              <a:gd name="connsiteY0" fmla="*/ 4600 h 288754"/>
              <a:gd name="connsiteX1" fmla="*/ 130306 w 142423"/>
              <a:gd name="connsiteY1" fmla="*/ 283797 h 288754"/>
              <a:gd name="connsiteX2" fmla="*/ 142421 w 142423"/>
              <a:gd name="connsiteY2" fmla="*/ 283797 h 288754"/>
              <a:gd name="connsiteX3" fmla="*/ 8055 w 142423"/>
              <a:gd name="connsiteY3" fmla="*/ 1846 h 288754"/>
              <a:gd name="connsiteX4" fmla="*/ 621 w 142423"/>
              <a:gd name="connsiteY4" fmla="*/ 5426 h 288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23" h="288754">
                <a:moveTo>
                  <a:pt x="621" y="4600"/>
                </a:moveTo>
                <a:cubicBezTo>
                  <a:pt x="55689" y="96288"/>
                  <a:pt x="115163" y="175312"/>
                  <a:pt x="130306" y="283797"/>
                </a:cubicBezTo>
                <a:cubicBezTo>
                  <a:pt x="130306" y="290680"/>
                  <a:pt x="142697" y="290129"/>
                  <a:pt x="142421" y="283797"/>
                </a:cubicBezTo>
                <a:cubicBezTo>
                  <a:pt x="137740" y="176413"/>
                  <a:pt x="65326" y="87478"/>
                  <a:pt x="8055" y="1846"/>
                </a:cubicBezTo>
                <a:cubicBezTo>
                  <a:pt x="5026" y="-2559"/>
                  <a:pt x="-2133" y="1846"/>
                  <a:pt x="621" y="5426"/>
                </a:cubicBezTo>
                <a:close/>
              </a:path>
            </a:pathLst>
          </a:custGeom>
          <a:solidFill>
            <a:srgbClr val="635BA8"/>
          </a:solidFill>
          <a:ln w="27533"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BD86335E-F688-436D-A0C4-91268701DC51}"/>
              </a:ext>
            </a:extLst>
          </p:cNvPr>
          <p:cNvSpPr/>
          <p:nvPr/>
        </p:nvSpPr>
        <p:spPr>
          <a:xfrm>
            <a:off x="16651649" y="12376847"/>
            <a:ext cx="243834" cy="510741"/>
          </a:xfrm>
          <a:custGeom>
            <a:avLst/>
            <a:gdLst>
              <a:gd name="connsiteX0" fmla="*/ 621 w 142423"/>
              <a:gd name="connsiteY0" fmla="*/ 4600 h 288754"/>
              <a:gd name="connsiteX1" fmla="*/ 130306 w 142423"/>
              <a:gd name="connsiteY1" fmla="*/ 283796 h 288754"/>
              <a:gd name="connsiteX2" fmla="*/ 142421 w 142423"/>
              <a:gd name="connsiteY2" fmla="*/ 283796 h 288754"/>
              <a:gd name="connsiteX3" fmla="*/ 8055 w 142423"/>
              <a:gd name="connsiteY3" fmla="*/ 1846 h 288754"/>
              <a:gd name="connsiteX4" fmla="*/ 621 w 142423"/>
              <a:gd name="connsiteY4" fmla="*/ 5426 h 288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23" h="288754">
                <a:moveTo>
                  <a:pt x="621" y="4600"/>
                </a:moveTo>
                <a:cubicBezTo>
                  <a:pt x="55689" y="96288"/>
                  <a:pt x="115163" y="175311"/>
                  <a:pt x="130306" y="283796"/>
                </a:cubicBezTo>
                <a:cubicBezTo>
                  <a:pt x="130306" y="290679"/>
                  <a:pt x="142697" y="290129"/>
                  <a:pt x="142421" y="283796"/>
                </a:cubicBezTo>
                <a:cubicBezTo>
                  <a:pt x="137741" y="176413"/>
                  <a:pt x="65326" y="87477"/>
                  <a:pt x="8055" y="1846"/>
                </a:cubicBezTo>
                <a:cubicBezTo>
                  <a:pt x="5026" y="-2559"/>
                  <a:pt x="-2133" y="1846"/>
                  <a:pt x="621" y="5426"/>
                </a:cubicBezTo>
                <a:close/>
              </a:path>
            </a:pathLst>
          </a:custGeom>
          <a:solidFill>
            <a:srgbClr val="635BA8"/>
          </a:solidFill>
          <a:ln w="27533"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3ECCE350-0A35-4410-A57C-1C275FA4FCDA}"/>
              </a:ext>
            </a:extLst>
          </p:cNvPr>
          <p:cNvSpPr/>
          <p:nvPr/>
        </p:nvSpPr>
        <p:spPr>
          <a:xfrm>
            <a:off x="16000923" y="11594067"/>
            <a:ext cx="2259242" cy="1320792"/>
          </a:xfrm>
          <a:custGeom>
            <a:avLst/>
            <a:gdLst>
              <a:gd name="connsiteX0" fmla="*/ 122714 w 1319621"/>
              <a:gd name="connsiteY0" fmla="*/ 266256 h 746727"/>
              <a:gd name="connsiteX1" fmla="*/ 480658 w 1319621"/>
              <a:gd name="connsiteY1" fmla="*/ 411912 h 746727"/>
              <a:gd name="connsiteX2" fmla="*/ 1196546 w 1319621"/>
              <a:gd name="connsiteY2" fmla="*/ 746727 h 746727"/>
              <a:gd name="connsiteX3" fmla="*/ 1319624 w 1319621"/>
              <a:gd name="connsiteY3" fmla="*/ 490934 h 746727"/>
              <a:gd name="connsiteX4" fmla="*/ 5143 w 1319621"/>
              <a:gd name="connsiteY4" fmla="*/ 0 h 746727"/>
              <a:gd name="connsiteX5" fmla="*/ 122714 w 1319621"/>
              <a:gd name="connsiteY5" fmla="*/ 266256 h 746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9621" h="746727">
                <a:moveTo>
                  <a:pt x="122714" y="266256"/>
                </a:moveTo>
                <a:lnTo>
                  <a:pt x="480658" y="411912"/>
                </a:lnTo>
                <a:lnTo>
                  <a:pt x="1196546" y="746727"/>
                </a:lnTo>
                <a:lnTo>
                  <a:pt x="1319624" y="490934"/>
                </a:lnTo>
                <a:cubicBezTo>
                  <a:pt x="855123" y="478819"/>
                  <a:pt x="366116" y="307833"/>
                  <a:pt x="5143" y="0"/>
                </a:cubicBezTo>
                <a:cubicBezTo>
                  <a:pt x="-29550" y="170437"/>
                  <a:pt x="122714" y="266256"/>
                  <a:pt x="122714" y="266256"/>
                </a:cubicBezTo>
                <a:close/>
              </a:path>
            </a:pathLst>
          </a:custGeom>
          <a:solidFill>
            <a:srgbClr val="42B29F"/>
          </a:solidFill>
          <a:ln w="27533"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4E6BDFCB-FFCC-43F1-BE69-326AC0F75E13}"/>
              </a:ext>
            </a:extLst>
          </p:cNvPr>
          <p:cNvSpPr/>
          <p:nvPr/>
        </p:nvSpPr>
        <p:spPr>
          <a:xfrm>
            <a:off x="16008311" y="11148759"/>
            <a:ext cx="2327279" cy="1313660"/>
          </a:xfrm>
          <a:custGeom>
            <a:avLst/>
            <a:gdLst>
              <a:gd name="connsiteX0" fmla="*/ 863749 w 1359361"/>
              <a:gd name="connsiteY0" fmla="*/ 327205 h 742695"/>
              <a:gd name="connsiteX1" fmla="*/ 356019 w 1359361"/>
              <a:gd name="connsiteY1" fmla="*/ 38647 h 742695"/>
              <a:gd name="connsiteX2" fmla="*/ 121428 w 1359361"/>
              <a:gd name="connsiteY2" fmla="*/ 44704 h 742695"/>
              <a:gd name="connsiteX3" fmla="*/ 2 w 1359361"/>
              <a:gd name="connsiteY3" fmla="*/ 251761 h 742695"/>
              <a:gd name="connsiteX4" fmla="*/ 1315309 w 1359361"/>
              <a:gd name="connsiteY4" fmla="*/ 742695 h 742695"/>
              <a:gd name="connsiteX5" fmla="*/ 1359364 w 1359361"/>
              <a:gd name="connsiteY5" fmla="*/ 651282 h 74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361" h="742695">
                <a:moveTo>
                  <a:pt x="863749" y="327205"/>
                </a:moveTo>
                <a:lnTo>
                  <a:pt x="356019" y="38647"/>
                </a:lnTo>
                <a:cubicBezTo>
                  <a:pt x="356019" y="38647"/>
                  <a:pt x="213667" y="-52216"/>
                  <a:pt x="121428" y="44704"/>
                </a:cubicBezTo>
                <a:cubicBezTo>
                  <a:pt x="47636" y="122351"/>
                  <a:pt x="11291" y="191736"/>
                  <a:pt x="2" y="251761"/>
                </a:cubicBezTo>
                <a:cubicBezTo>
                  <a:pt x="360975" y="558492"/>
                  <a:pt x="849982" y="730580"/>
                  <a:pt x="1315309" y="742695"/>
                </a:cubicBezTo>
                <a:lnTo>
                  <a:pt x="1359364" y="651282"/>
                </a:lnTo>
                <a:close/>
              </a:path>
            </a:pathLst>
          </a:custGeom>
          <a:solidFill>
            <a:srgbClr val="51C0B1"/>
          </a:solidFill>
          <a:ln w="27533"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206DD4B4-A8AD-43F7-9518-5874E16B9BC7}"/>
              </a:ext>
            </a:extLst>
          </p:cNvPr>
          <p:cNvSpPr/>
          <p:nvPr/>
        </p:nvSpPr>
        <p:spPr>
          <a:xfrm>
            <a:off x="17973082" y="12304785"/>
            <a:ext cx="1277444" cy="668378"/>
          </a:xfrm>
          <a:custGeom>
            <a:avLst/>
            <a:gdLst>
              <a:gd name="connsiteX0" fmla="*/ 230191 w 746154"/>
              <a:gd name="connsiteY0" fmla="*/ 5142 h 377876"/>
              <a:gd name="connsiteX1" fmla="*/ 37452 w 746154"/>
              <a:gd name="connsiteY1" fmla="*/ 355927 h 377876"/>
              <a:gd name="connsiteX2" fmla="*/ 734341 w 746154"/>
              <a:gd name="connsiteY2" fmla="*/ 192924 h 377876"/>
              <a:gd name="connsiteX3" fmla="*/ 230191 w 746154"/>
              <a:gd name="connsiteY3" fmla="*/ 5142 h 377876"/>
            </a:gdLst>
            <a:ahLst/>
            <a:cxnLst>
              <a:cxn ang="0">
                <a:pos x="connsiteX0" y="connsiteY0"/>
              </a:cxn>
              <a:cxn ang="0">
                <a:pos x="connsiteX1" y="connsiteY1"/>
              </a:cxn>
              <a:cxn ang="0">
                <a:pos x="connsiteX2" y="connsiteY2"/>
              </a:cxn>
              <a:cxn ang="0">
                <a:pos x="connsiteX3" y="connsiteY3"/>
              </a:cxn>
            </a:cxnLst>
            <a:rect l="l" t="t" r="r" b="b"/>
            <a:pathLst>
              <a:path w="746154" h="377876">
                <a:moveTo>
                  <a:pt x="230191" y="5142"/>
                </a:moveTo>
                <a:cubicBezTo>
                  <a:pt x="166587" y="486989"/>
                  <a:pt x="-96364" y="256528"/>
                  <a:pt x="37452" y="355927"/>
                </a:cubicBezTo>
                <a:cubicBezTo>
                  <a:pt x="37452" y="355927"/>
                  <a:pt x="619800" y="466063"/>
                  <a:pt x="734341" y="192924"/>
                </a:cubicBezTo>
                <a:cubicBezTo>
                  <a:pt x="837594" y="-48826"/>
                  <a:pt x="230191" y="5142"/>
                  <a:pt x="230191" y="5142"/>
                </a:cubicBezTo>
                <a:close/>
              </a:path>
            </a:pathLst>
          </a:custGeom>
          <a:solidFill>
            <a:srgbClr val="635BA8"/>
          </a:solidFill>
          <a:ln w="27533"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C3E176BD-C555-4C2F-B5A8-46CE2A817AAD}"/>
              </a:ext>
            </a:extLst>
          </p:cNvPr>
          <p:cNvSpPr/>
          <p:nvPr/>
        </p:nvSpPr>
        <p:spPr>
          <a:xfrm>
            <a:off x="18017398" y="12276724"/>
            <a:ext cx="888581" cy="662120"/>
          </a:xfrm>
          <a:custGeom>
            <a:avLst/>
            <a:gdLst>
              <a:gd name="connsiteX0" fmla="*/ 362076 w 519019"/>
              <a:gd name="connsiteY0" fmla="*/ 369588 h 374338"/>
              <a:gd name="connsiteX1" fmla="*/ 2 w 519019"/>
              <a:gd name="connsiteY1" fmla="*/ 351691 h 374338"/>
              <a:gd name="connsiteX2" fmla="*/ 172091 w 519019"/>
              <a:gd name="connsiteY2" fmla="*/ 5036 h 374338"/>
              <a:gd name="connsiteX3" fmla="*/ 519021 w 519019"/>
              <a:gd name="connsiteY3" fmla="*/ 16875 h 374338"/>
              <a:gd name="connsiteX4" fmla="*/ 362076 w 519019"/>
              <a:gd name="connsiteY4" fmla="*/ 369588 h 374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019" h="374338">
                <a:moveTo>
                  <a:pt x="362076" y="369588"/>
                </a:moveTo>
                <a:cubicBezTo>
                  <a:pt x="241125" y="379686"/>
                  <a:pt x="119368" y="373668"/>
                  <a:pt x="2" y="351691"/>
                </a:cubicBezTo>
                <a:cubicBezTo>
                  <a:pt x="89213" y="247061"/>
                  <a:pt x="172091" y="5036"/>
                  <a:pt x="172091" y="5036"/>
                </a:cubicBezTo>
                <a:cubicBezTo>
                  <a:pt x="287803" y="-4477"/>
                  <a:pt x="404227" y="-503"/>
                  <a:pt x="519021" y="16875"/>
                </a:cubicBezTo>
                <a:cubicBezTo>
                  <a:pt x="427386" y="112688"/>
                  <a:pt x="371904" y="237374"/>
                  <a:pt x="362076" y="369588"/>
                </a:cubicBezTo>
                <a:close/>
              </a:path>
            </a:pathLst>
          </a:custGeom>
          <a:solidFill>
            <a:srgbClr val="EBE9F4"/>
          </a:solidFill>
          <a:ln w="27533"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9CA47440-A6B5-40BE-A7EB-273AE65DC803}"/>
              </a:ext>
            </a:extLst>
          </p:cNvPr>
          <p:cNvSpPr/>
          <p:nvPr/>
        </p:nvSpPr>
        <p:spPr>
          <a:xfrm>
            <a:off x="17932555" y="12176210"/>
            <a:ext cx="459366" cy="469829"/>
          </a:xfrm>
          <a:custGeom>
            <a:avLst/>
            <a:gdLst>
              <a:gd name="connsiteX0" fmla="*/ 246429 w 268315"/>
              <a:gd name="connsiteY0" fmla="*/ 197882 h 265624"/>
              <a:gd name="connsiteX1" fmla="*/ 60849 w 268315"/>
              <a:gd name="connsiteY1" fmla="*/ 225416 h 265624"/>
              <a:gd name="connsiteX2" fmla="*/ 56168 w 268315"/>
              <a:gd name="connsiteY2" fmla="*/ 175579 h 265624"/>
              <a:gd name="connsiteX3" fmla="*/ 120873 w 268315"/>
              <a:gd name="connsiteY3" fmla="*/ 178057 h 265624"/>
              <a:gd name="connsiteX4" fmla="*/ 243125 w 268315"/>
              <a:gd name="connsiteY4" fmla="*/ 219634 h 265624"/>
              <a:gd name="connsiteX5" fmla="*/ 256066 w 268315"/>
              <a:gd name="connsiteY5" fmla="*/ 190448 h 265624"/>
              <a:gd name="connsiteX6" fmla="*/ 140422 w 268315"/>
              <a:gd name="connsiteY6" fmla="*/ 139510 h 265624"/>
              <a:gd name="connsiteX7" fmla="*/ 61124 w 268315"/>
              <a:gd name="connsiteY7" fmla="*/ 33227 h 265624"/>
              <a:gd name="connsiteX8" fmla="*/ 166029 w 268315"/>
              <a:gd name="connsiteY8" fmla="*/ 119961 h 265624"/>
              <a:gd name="connsiteX9" fmla="*/ 234314 w 268315"/>
              <a:gd name="connsiteY9" fmla="*/ 216054 h 265624"/>
              <a:gd name="connsiteX10" fmla="*/ 264877 w 268315"/>
              <a:gd name="connsiteY10" fmla="*/ 194027 h 265624"/>
              <a:gd name="connsiteX11" fmla="*/ 29184 w 268315"/>
              <a:gd name="connsiteY11" fmla="*/ 13403 h 265624"/>
              <a:gd name="connsiteX12" fmla="*/ 243125 w 268315"/>
              <a:gd name="connsiteY12" fmla="*/ 219634 h 265624"/>
              <a:gd name="connsiteX13" fmla="*/ 263956 w 268315"/>
              <a:gd name="connsiteY13" fmla="*/ 210909 h 265624"/>
              <a:gd name="connsiteX14" fmla="*/ 256066 w 268315"/>
              <a:gd name="connsiteY14" fmla="*/ 190447 h 265624"/>
              <a:gd name="connsiteX15" fmla="*/ 60573 w 268315"/>
              <a:gd name="connsiteY15" fmla="*/ 144741 h 265624"/>
              <a:gd name="connsiteX16" fmla="*/ 1100 w 268315"/>
              <a:gd name="connsiteY16" fmla="*/ 204765 h 265624"/>
              <a:gd name="connsiteX17" fmla="*/ 254964 w 268315"/>
              <a:gd name="connsiteY17" fmla="*/ 212199 h 265624"/>
              <a:gd name="connsiteX18" fmla="*/ 253937 w 268315"/>
              <a:gd name="connsiteY18" fmla="*/ 199781 h 265624"/>
              <a:gd name="connsiteX19" fmla="*/ 246429 w 268315"/>
              <a:gd name="connsiteY19" fmla="*/ 197881 h 26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315" h="265624">
                <a:moveTo>
                  <a:pt x="246429" y="197882"/>
                </a:moveTo>
                <a:cubicBezTo>
                  <a:pt x="191361" y="220184"/>
                  <a:pt x="120873" y="248545"/>
                  <a:pt x="60849" y="225416"/>
                </a:cubicBezTo>
                <a:cubicBezTo>
                  <a:pt x="34967" y="216054"/>
                  <a:pt x="28083" y="186042"/>
                  <a:pt x="56168" y="175579"/>
                </a:cubicBezTo>
                <a:cubicBezTo>
                  <a:pt x="77644" y="171463"/>
                  <a:pt x="99776" y="172311"/>
                  <a:pt x="120873" y="178057"/>
                </a:cubicBezTo>
                <a:cubicBezTo>
                  <a:pt x="163098" y="187130"/>
                  <a:pt x="204124" y="201082"/>
                  <a:pt x="243125" y="219634"/>
                </a:cubicBezTo>
                <a:cubicBezTo>
                  <a:pt x="247531" y="209997"/>
                  <a:pt x="251936" y="200084"/>
                  <a:pt x="256066" y="190448"/>
                </a:cubicBezTo>
                <a:cubicBezTo>
                  <a:pt x="217243" y="173927"/>
                  <a:pt x="178144" y="158508"/>
                  <a:pt x="140422" y="139510"/>
                </a:cubicBezTo>
                <a:cubicBezTo>
                  <a:pt x="126655" y="132626"/>
                  <a:pt x="-13218" y="43140"/>
                  <a:pt x="61124" y="33227"/>
                </a:cubicBezTo>
                <a:cubicBezTo>
                  <a:pt x="99397" y="27996"/>
                  <a:pt x="146204" y="95455"/>
                  <a:pt x="166029" y="119961"/>
                </a:cubicBezTo>
                <a:cubicBezTo>
                  <a:pt x="190394" y="150822"/>
                  <a:pt x="213184" y="182894"/>
                  <a:pt x="234314" y="216054"/>
                </a:cubicBezTo>
                <a:cubicBezTo>
                  <a:pt x="247531" y="236705"/>
                  <a:pt x="278644" y="214127"/>
                  <a:pt x="264877" y="194027"/>
                </a:cubicBezTo>
                <a:cubicBezTo>
                  <a:pt x="229358" y="141162"/>
                  <a:pt x="111787" y="-52128"/>
                  <a:pt x="29184" y="13403"/>
                </a:cubicBezTo>
                <a:cubicBezTo>
                  <a:pt x="-75445" y="96005"/>
                  <a:pt x="198795" y="200360"/>
                  <a:pt x="243125" y="219634"/>
                </a:cubicBezTo>
                <a:cubicBezTo>
                  <a:pt x="251287" y="222978"/>
                  <a:pt x="260614" y="219071"/>
                  <a:pt x="263956" y="210909"/>
                </a:cubicBezTo>
                <a:cubicBezTo>
                  <a:pt x="267165" y="203075"/>
                  <a:pt x="263703" y="194099"/>
                  <a:pt x="256066" y="190447"/>
                </a:cubicBezTo>
                <a:cubicBezTo>
                  <a:pt x="195766" y="162914"/>
                  <a:pt x="127757" y="138408"/>
                  <a:pt x="60573" y="144741"/>
                </a:cubicBezTo>
                <a:cubicBezTo>
                  <a:pt x="33039" y="147495"/>
                  <a:pt x="-7160" y="172275"/>
                  <a:pt x="1100" y="204765"/>
                </a:cubicBezTo>
                <a:cubicBezTo>
                  <a:pt x="28634" y="314902"/>
                  <a:pt x="196317" y="249095"/>
                  <a:pt x="254964" y="212199"/>
                </a:cubicBezTo>
                <a:cubicBezTo>
                  <a:pt x="258110" y="208486"/>
                  <a:pt x="257650" y="202927"/>
                  <a:pt x="253937" y="199781"/>
                </a:cubicBezTo>
                <a:cubicBezTo>
                  <a:pt x="251861" y="198023"/>
                  <a:pt x="249090" y="197321"/>
                  <a:pt x="246429" y="197881"/>
                </a:cubicBezTo>
                <a:close/>
              </a:path>
            </a:pathLst>
          </a:custGeom>
          <a:solidFill>
            <a:srgbClr val="635BA8"/>
          </a:solidFill>
          <a:ln w="27533"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7CEFE4A1-529B-4743-9156-0C60A0E5FA06}"/>
              </a:ext>
            </a:extLst>
          </p:cNvPr>
          <p:cNvSpPr/>
          <p:nvPr/>
        </p:nvSpPr>
        <p:spPr>
          <a:xfrm>
            <a:off x="18636812" y="12306574"/>
            <a:ext cx="559541" cy="623868"/>
          </a:xfrm>
          <a:custGeom>
            <a:avLst/>
            <a:gdLst>
              <a:gd name="connsiteX0" fmla="*/ 156947 w 326827"/>
              <a:gd name="connsiteY0" fmla="*/ 0 h 352712"/>
              <a:gd name="connsiteX1" fmla="*/ 315269 w 326827"/>
              <a:gd name="connsiteY1" fmla="*/ 175668 h 352712"/>
              <a:gd name="connsiteX2" fmla="*/ 2 w 326827"/>
              <a:gd name="connsiteY2" fmla="*/ 352712 h 352712"/>
              <a:gd name="connsiteX3" fmla="*/ 156947 w 326827"/>
              <a:gd name="connsiteY3" fmla="*/ 0 h 352712"/>
            </a:gdLst>
            <a:ahLst/>
            <a:cxnLst>
              <a:cxn ang="0">
                <a:pos x="connsiteX0" y="connsiteY0"/>
              </a:cxn>
              <a:cxn ang="0">
                <a:pos x="connsiteX1" y="connsiteY1"/>
              </a:cxn>
              <a:cxn ang="0">
                <a:pos x="connsiteX2" y="connsiteY2"/>
              </a:cxn>
              <a:cxn ang="0">
                <a:pos x="connsiteX3" y="connsiteY3"/>
              </a:cxn>
            </a:cxnLst>
            <a:rect l="l" t="t" r="r" b="b"/>
            <a:pathLst>
              <a:path w="326827" h="352712">
                <a:moveTo>
                  <a:pt x="156947" y="0"/>
                </a:moveTo>
                <a:cubicBezTo>
                  <a:pt x="271214" y="22303"/>
                  <a:pt x="359324" y="71589"/>
                  <a:pt x="315269" y="175668"/>
                </a:cubicBezTo>
                <a:cubicBezTo>
                  <a:pt x="265982" y="292413"/>
                  <a:pt x="134369" y="338395"/>
                  <a:pt x="2" y="352712"/>
                </a:cubicBezTo>
                <a:cubicBezTo>
                  <a:pt x="9830" y="220498"/>
                  <a:pt x="65311" y="95812"/>
                  <a:pt x="156947" y="0"/>
                </a:cubicBezTo>
                <a:close/>
              </a:path>
            </a:pathLst>
          </a:custGeom>
          <a:solidFill>
            <a:srgbClr val="635BA8"/>
          </a:solidFill>
          <a:ln w="27533"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33191497-6BDD-4F3B-848D-0DC576A2B2B8}"/>
              </a:ext>
            </a:extLst>
          </p:cNvPr>
          <p:cNvSpPr/>
          <p:nvPr/>
        </p:nvSpPr>
        <p:spPr>
          <a:xfrm>
            <a:off x="18286063" y="12332529"/>
            <a:ext cx="243387" cy="510741"/>
          </a:xfrm>
          <a:custGeom>
            <a:avLst/>
            <a:gdLst>
              <a:gd name="connsiteX0" fmla="*/ 141546 w 142162"/>
              <a:gd name="connsiteY0" fmla="*/ 4600 h 288754"/>
              <a:gd name="connsiteX1" fmla="*/ 12135 w 142162"/>
              <a:gd name="connsiteY1" fmla="*/ 283796 h 288754"/>
              <a:gd name="connsiteX2" fmla="*/ 20 w 142162"/>
              <a:gd name="connsiteY2" fmla="*/ 283796 h 288754"/>
              <a:gd name="connsiteX3" fmla="*/ 134387 w 142162"/>
              <a:gd name="connsiteY3" fmla="*/ 1846 h 288754"/>
              <a:gd name="connsiteX4" fmla="*/ 141546 w 142162"/>
              <a:gd name="connsiteY4" fmla="*/ 5426 h 288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62" h="288754">
                <a:moveTo>
                  <a:pt x="141546" y="4600"/>
                </a:moveTo>
                <a:cubicBezTo>
                  <a:pt x="86477" y="96288"/>
                  <a:pt x="27279" y="175312"/>
                  <a:pt x="12135" y="283796"/>
                </a:cubicBezTo>
                <a:cubicBezTo>
                  <a:pt x="12135" y="290679"/>
                  <a:pt x="-531" y="290129"/>
                  <a:pt x="20" y="283796"/>
                </a:cubicBezTo>
                <a:cubicBezTo>
                  <a:pt x="4425" y="176413"/>
                  <a:pt x="76840" y="87478"/>
                  <a:pt x="134387" y="1846"/>
                </a:cubicBezTo>
                <a:cubicBezTo>
                  <a:pt x="137140" y="-2559"/>
                  <a:pt x="144299" y="1846"/>
                  <a:pt x="141546" y="5426"/>
                </a:cubicBezTo>
                <a:close/>
              </a:path>
            </a:pathLst>
          </a:custGeom>
          <a:solidFill>
            <a:srgbClr val="635BA8"/>
          </a:solidFill>
          <a:ln w="27533"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16389CAE-A4A9-49D0-90E0-784AFF934280}"/>
              </a:ext>
            </a:extLst>
          </p:cNvPr>
          <p:cNvSpPr/>
          <p:nvPr/>
        </p:nvSpPr>
        <p:spPr>
          <a:xfrm>
            <a:off x="18435517" y="12348114"/>
            <a:ext cx="243653" cy="510741"/>
          </a:xfrm>
          <a:custGeom>
            <a:avLst/>
            <a:gdLst>
              <a:gd name="connsiteX0" fmla="*/ 141808 w 142318"/>
              <a:gd name="connsiteY0" fmla="*/ 4600 h 288754"/>
              <a:gd name="connsiteX1" fmla="*/ 12122 w 142318"/>
              <a:gd name="connsiteY1" fmla="*/ 283796 h 288754"/>
              <a:gd name="connsiteX2" fmla="*/ 7 w 142318"/>
              <a:gd name="connsiteY2" fmla="*/ 283796 h 288754"/>
              <a:gd name="connsiteX3" fmla="*/ 134374 w 142318"/>
              <a:gd name="connsiteY3" fmla="*/ 1846 h 288754"/>
              <a:gd name="connsiteX4" fmla="*/ 141808 w 142318"/>
              <a:gd name="connsiteY4" fmla="*/ 5426 h 288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8" h="288754">
                <a:moveTo>
                  <a:pt x="141808" y="4600"/>
                </a:moveTo>
                <a:cubicBezTo>
                  <a:pt x="86739" y="96288"/>
                  <a:pt x="27265" y="175311"/>
                  <a:pt x="12122" y="283796"/>
                </a:cubicBezTo>
                <a:cubicBezTo>
                  <a:pt x="12122" y="290679"/>
                  <a:pt x="-269" y="290129"/>
                  <a:pt x="7" y="283796"/>
                </a:cubicBezTo>
                <a:cubicBezTo>
                  <a:pt x="4412" y="176413"/>
                  <a:pt x="77102" y="87477"/>
                  <a:pt x="134374" y="1846"/>
                </a:cubicBezTo>
                <a:cubicBezTo>
                  <a:pt x="137127" y="-2559"/>
                  <a:pt x="144286" y="1846"/>
                  <a:pt x="141808" y="5426"/>
                </a:cubicBezTo>
                <a:close/>
              </a:path>
            </a:pathLst>
          </a:custGeom>
          <a:solidFill>
            <a:srgbClr val="635BA8"/>
          </a:solidFill>
          <a:ln w="27533"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FC330E41-264A-407A-BCDC-8C77CE25B9B0}"/>
              </a:ext>
            </a:extLst>
          </p:cNvPr>
          <p:cNvSpPr/>
          <p:nvPr/>
        </p:nvSpPr>
        <p:spPr>
          <a:xfrm>
            <a:off x="15342700" y="7106693"/>
            <a:ext cx="1073839" cy="3129572"/>
          </a:xfrm>
          <a:custGeom>
            <a:avLst/>
            <a:gdLst>
              <a:gd name="connsiteX0" fmla="*/ 470011 w 627228"/>
              <a:gd name="connsiteY0" fmla="*/ 16245 h 1769345"/>
              <a:gd name="connsiteX1" fmla="*/ 2 w 627228"/>
              <a:gd name="connsiteY1" fmla="*/ 1621762 h 1769345"/>
              <a:gd name="connsiteX2" fmla="*/ 77924 w 627228"/>
              <a:gd name="connsiteY2" fmla="*/ 1676830 h 1769345"/>
              <a:gd name="connsiteX3" fmla="*/ 259099 w 627228"/>
              <a:gd name="connsiteY3" fmla="*/ 1536957 h 1769345"/>
              <a:gd name="connsiteX4" fmla="*/ 206509 w 627228"/>
              <a:gd name="connsiteY4" fmla="*/ 1748419 h 1769345"/>
              <a:gd name="connsiteX5" fmla="*/ 257447 w 627228"/>
              <a:gd name="connsiteY5" fmla="*/ 1769345 h 1769345"/>
              <a:gd name="connsiteX6" fmla="*/ 627231 w 627228"/>
              <a:gd name="connsiteY6" fmla="*/ 0 h 1769345"/>
              <a:gd name="connsiteX7" fmla="*/ 470011 w 627228"/>
              <a:gd name="connsiteY7" fmla="*/ 16245 h 176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228" h="1769345">
                <a:moveTo>
                  <a:pt x="470011" y="16245"/>
                </a:moveTo>
                <a:cubicBezTo>
                  <a:pt x="470011" y="16245"/>
                  <a:pt x="139601" y="1469498"/>
                  <a:pt x="2" y="1621762"/>
                </a:cubicBezTo>
                <a:cubicBezTo>
                  <a:pt x="2" y="1621762"/>
                  <a:pt x="29464" y="1645441"/>
                  <a:pt x="77924" y="1676830"/>
                </a:cubicBezTo>
                <a:cubicBezTo>
                  <a:pt x="103255" y="1693626"/>
                  <a:pt x="259099" y="1536957"/>
                  <a:pt x="259099" y="1536957"/>
                </a:cubicBezTo>
                <a:cubicBezTo>
                  <a:pt x="293242" y="1555955"/>
                  <a:pt x="206509" y="1748419"/>
                  <a:pt x="206509" y="1748419"/>
                </a:cubicBezTo>
                <a:lnTo>
                  <a:pt x="257447" y="1769345"/>
                </a:lnTo>
                <a:cubicBezTo>
                  <a:pt x="517645" y="1224168"/>
                  <a:pt x="617869" y="604650"/>
                  <a:pt x="627231" y="0"/>
                </a:cubicBezTo>
                <a:cubicBezTo>
                  <a:pt x="530035" y="9362"/>
                  <a:pt x="470011" y="16245"/>
                  <a:pt x="470011" y="16245"/>
                </a:cubicBezTo>
                <a:close/>
              </a:path>
            </a:pathLst>
          </a:custGeom>
          <a:solidFill>
            <a:srgbClr val="582938"/>
          </a:solidFill>
          <a:ln w="27533"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EB6F047-1297-406F-BE99-6B21F25CF07C}"/>
              </a:ext>
            </a:extLst>
          </p:cNvPr>
          <p:cNvSpPr/>
          <p:nvPr/>
        </p:nvSpPr>
        <p:spPr>
          <a:xfrm>
            <a:off x="15783454" y="7053858"/>
            <a:ext cx="3475128" cy="3322043"/>
          </a:xfrm>
          <a:custGeom>
            <a:avLst/>
            <a:gdLst>
              <a:gd name="connsiteX0" fmla="*/ 369787 w 2029818"/>
              <a:gd name="connsiteY0" fmla="*/ 30698 h 1878161"/>
              <a:gd name="connsiteX1" fmla="*/ 2 w 2029818"/>
              <a:gd name="connsiteY1" fmla="*/ 1800043 h 1878161"/>
              <a:gd name="connsiteX2" fmla="*/ 325732 w 2029818"/>
              <a:gd name="connsiteY2" fmla="*/ 1877138 h 1878161"/>
              <a:gd name="connsiteX3" fmla="*/ 2029820 w 2029818"/>
              <a:gd name="connsiteY3" fmla="*/ 1779392 h 1878161"/>
              <a:gd name="connsiteX4" fmla="*/ 1595057 w 2029818"/>
              <a:gd name="connsiteY4" fmla="*/ 48044 h 1878161"/>
              <a:gd name="connsiteX5" fmla="*/ 369787 w 2029818"/>
              <a:gd name="connsiteY5" fmla="*/ 30698 h 187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9818" h="1878161">
                <a:moveTo>
                  <a:pt x="369787" y="30698"/>
                </a:moveTo>
                <a:cubicBezTo>
                  <a:pt x="360424" y="636449"/>
                  <a:pt x="259650" y="1254866"/>
                  <a:pt x="2" y="1800043"/>
                </a:cubicBezTo>
                <a:cubicBezTo>
                  <a:pt x="99125" y="1839141"/>
                  <a:pt x="240376" y="1885674"/>
                  <a:pt x="325732" y="1877138"/>
                </a:cubicBezTo>
                <a:cubicBezTo>
                  <a:pt x="560323" y="1853459"/>
                  <a:pt x="1638285" y="1885123"/>
                  <a:pt x="2029820" y="1779392"/>
                </a:cubicBezTo>
                <a:cubicBezTo>
                  <a:pt x="1785593" y="1228709"/>
                  <a:pt x="1609099" y="643333"/>
                  <a:pt x="1595057" y="48044"/>
                </a:cubicBezTo>
                <a:cubicBezTo>
                  <a:pt x="1237387" y="-31254"/>
                  <a:pt x="648157" y="5917"/>
                  <a:pt x="369787" y="30698"/>
                </a:cubicBezTo>
                <a:close/>
              </a:path>
            </a:pathLst>
          </a:custGeom>
          <a:solidFill>
            <a:srgbClr val="421C2A"/>
          </a:solidFill>
          <a:ln w="27533"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E407A85F-C6C7-4336-B54F-8C904AE9659B}"/>
              </a:ext>
            </a:extLst>
          </p:cNvPr>
          <p:cNvSpPr/>
          <p:nvPr/>
        </p:nvSpPr>
        <p:spPr>
          <a:xfrm>
            <a:off x="18514249" y="7138837"/>
            <a:ext cx="1450954" cy="3062362"/>
          </a:xfrm>
          <a:custGeom>
            <a:avLst/>
            <a:gdLst>
              <a:gd name="connsiteX0" fmla="*/ 847504 w 847501"/>
              <a:gd name="connsiteY0" fmla="*/ 1505568 h 1731347"/>
              <a:gd name="connsiteX1" fmla="*/ 291589 w 847501"/>
              <a:gd name="connsiteY1" fmla="*/ 178146 h 1731347"/>
              <a:gd name="connsiteX2" fmla="*/ 2 w 847501"/>
              <a:gd name="connsiteY2" fmla="*/ 0 h 1731347"/>
              <a:gd name="connsiteX3" fmla="*/ 434766 w 847501"/>
              <a:gd name="connsiteY3" fmla="*/ 1731348 h 1731347"/>
              <a:gd name="connsiteX4" fmla="*/ 563626 w 847501"/>
              <a:gd name="connsiteY4" fmla="*/ 1669396 h 1731347"/>
              <a:gd name="connsiteX5" fmla="*/ 523426 w 847501"/>
              <a:gd name="connsiteY5" fmla="*/ 1456006 h 1731347"/>
              <a:gd name="connsiteX6" fmla="*/ 673762 w 847501"/>
              <a:gd name="connsiteY6" fmla="*/ 1637731 h 1731347"/>
              <a:gd name="connsiteX7" fmla="*/ 847503 w 847501"/>
              <a:gd name="connsiteY7" fmla="*/ 1505568 h 173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7501" h="1731347">
                <a:moveTo>
                  <a:pt x="847504" y="1505568"/>
                </a:moveTo>
                <a:cubicBezTo>
                  <a:pt x="847504" y="1505568"/>
                  <a:pt x="395943" y="541872"/>
                  <a:pt x="291589" y="178146"/>
                </a:cubicBezTo>
                <a:cubicBezTo>
                  <a:pt x="266257" y="90036"/>
                  <a:pt x="153918" y="34142"/>
                  <a:pt x="2" y="0"/>
                </a:cubicBezTo>
                <a:cubicBezTo>
                  <a:pt x="14044" y="595288"/>
                  <a:pt x="190538" y="1180389"/>
                  <a:pt x="434766" y="1731348"/>
                </a:cubicBezTo>
                <a:cubicBezTo>
                  <a:pt x="497269" y="1714552"/>
                  <a:pt x="542425" y="1694177"/>
                  <a:pt x="563626" y="1669396"/>
                </a:cubicBezTo>
                <a:lnTo>
                  <a:pt x="523426" y="1456006"/>
                </a:lnTo>
                <a:lnTo>
                  <a:pt x="673762" y="1637731"/>
                </a:lnTo>
                <a:cubicBezTo>
                  <a:pt x="736985" y="1601130"/>
                  <a:pt x="795356" y="1556728"/>
                  <a:pt x="847503" y="1505568"/>
                </a:cubicBezTo>
                <a:close/>
              </a:path>
            </a:pathLst>
          </a:custGeom>
          <a:solidFill>
            <a:srgbClr val="582938"/>
          </a:solidFill>
          <a:ln w="27533"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BA1626AC-6E54-4A4E-A7CC-BC6FEB6543B8}"/>
              </a:ext>
            </a:extLst>
          </p:cNvPr>
          <p:cNvSpPr/>
          <p:nvPr/>
        </p:nvSpPr>
        <p:spPr>
          <a:xfrm>
            <a:off x="15822209" y="9945029"/>
            <a:ext cx="940332" cy="839617"/>
          </a:xfrm>
          <a:custGeom>
            <a:avLst/>
            <a:gdLst>
              <a:gd name="connsiteX0" fmla="*/ 238114 w 549247"/>
              <a:gd name="connsiteY0" fmla="*/ 0 h 474689"/>
              <a:gd name="connsiteX1" fmla="*/ 219 w 549247"/>
              <a:gd name="connsiteY1" fmla="*/ 422924 h 474689"/>
              <a:gd name="connsiteX2" fmla="*/ 263446 w 549247"/>
              <a:gd name="connsiteY2" fmla="*/ 438895 h 474689"/>
              <a:gd name="connsiteX3" fmla="*/ 549250 w 549247"/>
              <a:gd name="connsiteY3" fmla="*/ 145105 h 474689"/>
            </a:gdLst>
            <a:ahLst/>
            <a:cxnLst>
              <a:cxn ang="0">
                <a:pos x="connsiteX0" y="connsiteY0"/>
              </a:cxn>
              <a:cxn ang="0">
                <a:pos x="connsiteX1" y="connsiteY1"/>
              </a:cxn>
              <a:cxn ang="0">
                <a:pos x="connsiteX2" y="connsiteY2"/>
              </a:cxn>
              <a:cxn ang="0">
                <a:pos x="connsiteX3" y="connsiteY3"/>
              </a:cxn>
            </a:cxnLst>
            <a:rect l="l" t="t" r="r" b="b"/>
            <a:pathLst>
              <a:path w="549247" h="474689">
                <a:moveTo>
                  <a:pt x="238114" y="0"/>
                </a:moveTo>
                <a:cubicBezTo>
                  <a:pt x="238114" y="0"/>
                  <a:pt x="-8316" y="316643"/>
                  <a:pt x="219" y="422924"/>
                </a:cubicBezTo>
                <a:cubicBezTo>
                  <a:pt x="8755" y="529207"/>
                  <a:pt x="263446" y="438895"/>
                  <a:pt x="263446" y="438895"/>
                </a:cubicBezTo>
                <a:lnTo>
                  <a:pt x="549250" y="145105"/>
                </a:lnTo>
                <a:close/>
              </a:path>
            </a:pathLst>
          </a:custGeom>
          <a:solidFill>
            <a:srgbClr val="ED9996"/>
          </a:solidFill>
          <a:ln w="27533"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FCE1BAFE-19B3-4B9A-B393-6907B14B3CF9}"/>
              </a:ext>
            </a:extLst>
          </p:cNvPr>
          <p:cNvSpPr/>
          <p:nvPr/>
        </p:nvSpPr>
        <p:spPr>
          <a:xfrm>
            <a:off x="18559974" y="9945029"/>
            <a:ext cx="897814" cy="827489"/>
          </a:xfrm>
          <a:custGeom>
            <a:avLst/>
            <a:gdLst>
              <a:gd name="connsiteX0" fmla="*/ 281127 w 524412"/>
              <a:gd name="connsiteY0" fmla="*/ 0 h 467832"/>
              <a:gd name="connsiteX1" fmla="*/ 524253 w 524412"/>
              <a:gd name="connsiteY1" fmla="*/ 419896 h 467832"/>
              <a:gd name="connsiteX2" fmla="*/ 156121 w 524412"/>
              <a:gd name="connsiteY2" fmla="*/ 422098 h 467832"/>
              <a:gd name="connsiteX3" fmla="*/ 2 w 524412"/>
              <a:gd name="connsiteY3" fmla="*/ 159698 h 467832"/>
            </a:gdLst>
            <a:ahLst/>
            <a:cxnLst>
              <a:cxn ang="0">
                <a:pos x="connsiteX0" y="connsiteY0"/>
              </a:cxn>
              <a:cxn ang="0">
                <a:pos x="connsiteX1" y="connsiteY1"/>
              </a:cxn>
              <a:cxn ang="0">
                <a:pos x="connsiteX2" y="connsiteY2"/>
              </a:cxn>
              <a:cxn ang="0">
                <a:pos x="connsiteX3" y="connsiteY3"/>
              </a:cxn>
            </a:cxnLst>
            <a:rect l="l" t="t" r="r" b="b"/>
            <a:pathLst>
              <a:path w="524412" h="467832">
                <a:moveTo>
                  <a:pt x="281127" y="0"/>
                </a:moveTo>
                <a:cubicBezTo>
                  <a:pt x="281127" y="0"/>
                  <a:pt x="531688" y="313339"/>
                  <a:pt x="524253" y="419896"/>
                </a:cubicBezTo>
                <a:cubicBezTo>
                  <a:pt x="516819" y="526453"/>
                  <a:pt x="156121" y="422098"/>
                  <a:pt x="156121" y="422098"/>
                </a:cubicBezTo>
                <a:lnTo>
                  <a:pt x="2" y="159698"/>
                </a:lnTo>
                <a:close/>
              </a:path>
            </a:pathLst>
          </a:custGeom>
          <a:solidFill>
            <a:srgbClr val="ED9996"/>
          </a:solidFill>
          <a:ln w="27533"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2421CDEE-6A8E-43B9-8732-F2A435D42452}"/>
              </a:ext>
            </a:extLst>
          </p:cNvPr>
          <p:cNvSpPr/>
          <p:nvPr/>
        </p:nvSpPr>
        <p:spPr>
          <a:xfrm>
            <a:off x="16182257" y="9200519"/>
            <a:ext cx="2910867" cy="2319968"/>
          </a:xfrm>
          <a:custGeom>
            <a:avLst/>
            <a:gdLst>
              <a:gd name="connsiteX0" fmla="*/ 1044373 w 1700234"/>
              <a:gd name="connsiteY0" fmla="*/ 197 h 1311625"/>
              <a:gd name="connsiteX1" fmla="*/ 1019867 w 1700234"/>
              <a:gd name="connsiteY1" fmla="*/ 75090 h 1311625"/>
              <a:gd name="connsiteX2" fmla="*/ 851358 w 1700234"/>
              <a:gd name="connsiteY2" fmla="*/ 102624 h 1311625"/>
              <a:gd name="connsiteX3" fmla="*/ 848880 w 1700234"/>
              <a:gd name="connsiteY3" fmla="*/ 102624 h 1311625"/>
              <a:gd name="connsiteX4" fmla="*/ 680647 w 1700234"/>
              <a:gd name="connsiteY4" fmla="*/ 75090 h 1311625"/>
              <a:gd name="connsiteX5" fmla="*/ 676792 w 1700234"/>
              <a:gd name="connsiteY5" fmla="*/ 7906 h 1311625"/>
              <a:gd name="connsiteX6" fmla="*/ 2 w 1700234"/>
              <a:gd name="connsiteY6" fmla="*/ 420919 h 1311625"/>
              <a:gd name="connsiteX7" fmla="*/ 332339 w 1700234"/>
              <a:gd name="connsiteY7" fmla="*/ 609252 h 1311625"/>
              <a:gd name="connsiteX8" fmla="*/ 274242 w 1700234"/>
              <a:gd name="connsiteY8" fmla="*/ 1151400 h 1311625"/>
              <a:gd name="connsiteX9" fmla="*/ 1450502 w 1700234"/>
              <a:gd name="connsiteY9" fmla="*/ 1174253 h 1311625"/>
              <a:gd name="connsiteX10" fmla="*/ 1367899 w 1700234"/>
              <a:gd name="connsiteY10" fmla="*/ 609252 h 1311625"/>
              <a:gd name="connsiteX11" fmla="*/ 1700237 w 1700234"/>
              <a:gd name="connsiteY11" fmla="*/ 420919 h 1311625"/>
              <a:gd name="connsiteX12" fmla="*/ 1044373 w 1700234"/>
              <a:gd name="connsiteY12" fmla="*/ 197 h 131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00234" h="1311625">
                <a:moveTo>
                  <a:pt x="1044373" y="197"/>
                </a:moveTo>
                <a:lnTo>
                  <a:pt x="1019867" y="75090"/>
                </a:lnTo>
                <a:cubicBezTo>
                  <a:pt x="965796" y="94272"/>
                  <a:pt x="908722" y="103598"/>
                  <a:pt x="851358" y="102624"/>
                </a:cubicBezTo>
                <a:lnTo>
                  <a:pt x="848880" y="102624"/>
                </a:lnTo>
                <a:cubicBezTo>
                  <a:pt x="791604" y="103613"/>
                  <a:pt x="734619" y="94286"/>
                  <a:pt x="680647" y="75090"/>
                </a:cubicBezTo>
                <a:lnTo>
                  <a:pt x="676792" y="7906"/>
                </a:lnTo>
                <a:cubicBezTo>
                  <a:pt x="676792" y="7906"/>
                  <a:pt x="220550" y="-92319"/>
                  <a:pt x="2" y="420919"/>
                </a:cubicBezTo>
                <a:cubicBezTo>
                  <a:pt x="2" y="420919"/>
                  <a:pt x="253867" y="597688"/>
                  <a:pt x="332339" y="609252"/>
                </a:cubicBezTo>
                <a:cubicBezTo>
                  <a:pt x="332339" y="609252"/>
                  <a:pt x="246433" y="1135705"/>
                  <a:pt x="274242" y="1151400"/>
                </a:cubicBezTo>
                <a:cubicBezTo>
                  <a:pt x="889355" y="1498055"/>
                  <a:pt x="1450502" y="1174253"/>
                  <a:pt x="1450502" y="1174253"/>
                </a:cubicBezTo>
                <a:lnTo>
                  <a:pt x="1367899" y="609252"/>
                </a:lnTo>
                <a:cubicBezTo>
                  <a:pt x="1446372" y="597688"/>
                  <a:pt x="1700237" y="420919"/>
                  <a:pt x="1700237" y="420919"/>
                </a:cubicBezTo>
                <a:cubicBezTo>
                  <a:pt x="1641037" y="183023"/>
                  <a:pt x="1473080" y="19195"/>
                  <a:pt x="1044373" y="197"/>
                </a:cubicBezTo>
                <a:close/>
              </a:path>
            </a:pathLst>
          </a:custGeom>
          <a:solidFill>
            <a:srgbClr val="F27FB2"/>
          </a:solidFill>
          <a:ln w="27533"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4E0373A8-A058-40E2-A5CA-9D45AA7385CA}"/>
              </a:ext>
            </a:extLst>
          </p:cNvPr>
          <p:cNvSpPr/>
          <p:nvPr/>
        </p:nvSpPr>
        <p:spPr>
          <a:xfrm>
            <a:off x="17277307" y="8837065"/>
            <a:ext cx="808443" cy="563970"/>
          </a:xfrm>
          <a:custGeom>
            <a:avLst/>
            <a:gdLst>
              <a:gd name="connsiteX0" fmla="*/ 2 w 472210"/>
              <a:gd name="connsiteY0" fmla="*/ 45982 h 318848"/>
              <a:gd name="connsiteX1" fmla="*/ 44332 w 472210"/>
              <a:gd name="connsiteY1" fmla="*/ 295992 h 318848"/>
              <a:gd name="connsiteX2" fmla="*/ 374743 w 472210"/>
              <a:gd name="connsiteY2" fmla="*/ 293790 h 318848"/>
              <a:gd name="connsiteX3" fmla="*/ 472213 w 472210"/>
              <a:gd name="connsiteY3" fmla="*/ 0 h 318848"/>
            </a:gdLst>
            <a:ahLst/>
            <a:cxnLst>
              <a:cxn ang="0">
                <a:pos x="connsiteX0" y="connsiteY0"/>
              </a:cxn>
              <a:cxn ang="0">
                <a:pos x="connsiteX1" y="connsiteY1"/>
              </a:cxn>
              <a:cxn ang="0">
                <a:pos x="connsiteX2" y="connsiteY2"/>
              </a:cxn>
              <a:cxn ang="0">
                <a:pos x="connsiteX3" y="connsiteY3"/>
              </a:cxn>
            </a:cxnLst>
            <a:rect l="l" t="t" r="r" b="b"/>
            <a:pathLst>
              <a:path w="472210" h="318848">
                <a:moveTo>
                  <a:pt x="2" y="45982"/>
                </a:moveTo>
                <a:cubicBezTo>
                  <a:pt x="29006" y="126161"/>
                  <a:pt x="44002" y="210730"/>
                  <a:pt x="44332" y="295992"/>
                </a:cubicBezTo>
                <a:cubicBezTo>
                  <a:pt x="44333" y="295992"/>
                  <a:pt x="232391" y="348858"/>
                  <a:pt x="374743" y="293790"/>
                </a:cubicBezTo>
                <a:lnTo>
                  <a:pt x="472213" y="0"/>
                </a:lnTo>
                <a:close/>
              </a:path>
            </a:pathLst>
          </a:custGeom>
          <a:solidFill>
            <a:srgbClr val="F9C1B9"/>
          </a:solidFill>
          <a:ln w="27533"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65D2DB58-F83A-46C5-B33A-D89FF74F8043}"/>
              </a:ext>
            </a:extLst>
          </p:cNvPr>
          <p:cNvSpPr/>
          <p:nvPr/>
        </p:nvSpPr>
        <p:spPr>
          <a:xfrm>
            <a:off x="15897532" y="8127923"/>
            <a:ext cx="561431" cy="361677"/>
          </a:xfrm>
          <a:custGeom>
            <a:avLst/>
            <a:gdLst>
              <a:gd name="connsiteX0" fmla="*/ 2 w 327931"/>
              <a:gd name="connsiteY0" fmla="*/ 63629 h 204479"/>
              <a:gd name="connsiteX1" fmla="*/ 327934 w 327931"/>
              <a:gd name="connsiteY1" fmla="*/ 171012 h 204479"/>
              <a:gd name="connsiteX2" fmla="*/ 321051 w 327931"/>
              <a:gd name="connsiteY2" fmla="*/ 29487 h 204479"/>
              <a:gd name="connsiteX3" fmla="*/ 2 w 327931"/>
              <a:gd name="connsiteY3" fmla="*/ 63629 h 204479"/>
            </a:gdLst>
            <a:ahLst/>
            <a:cxnLst>
              <a:cxn ang="0">
                <a:pos x="connsiteX0" y="connsiteY0"/>
              </a:cxn>
              <a:cxn ang="0">
                <a:pos x="connsiteX1" y="connsiteY1"/>
              </a:cxn>
              <a:cxn ang="0">
                <a:pos x="connsiteX2" y="connsiteY2"/>
              </a:cxn>
              <a:cxn ang="0">
                <a:pos x="connsiteX3" y="connsiteY3"/>
              </a:cxn>
            </a:cxnLst>
            <a:rect l="l" t="t" r="r" b="b"/>
            <a:pathLst>
              <a:path w="327931" h="204479">
                <a:moveTo>
                  <a:pt x="2" y="63629"/>
                </a:moveTo>
                <a:cubicBezTo>
                  <a:pt x="20102" y="163027"/>
                  <a:pt x="128862" y="256368"/>
                  <a:pt x="327934" y="171012"/>
                </a:cubicBezTo>
                <a:lnTo>
                  <a:pt x="321051" y="29487"/>
                </a:lnTo>
                <a:cubicBezTo>
                  <a:pt x="216020" y="-19763"/>
                  <a:pt x="92326" y="-6609"/>
                  <a:pt x="2" y="63629"/>
                </a:cubicBezTo>
                <a:close/>
              </a:path>
            </a:pathLst>
          </a:custGeom>
          <a:solidFill>
            <a:srgbClr val="F9C1B9"/>
          </a:solidFill>
          <a:ln w="27533"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D1126579-7F6F-44B2-BFF5-D66457C68B29}"/>
              </a:ext>
            </a:extLst>
          </p:cNvPr>
          <p:cNvSpPr/>
          <p:nvPr/>
        </p:nvSpPr>
        <p:spPr>
          <a:xfrm>
            <a:off x="15890275" y="7922694"/>
            <a:ext cx="556904" cy="315825"/>
          </a:xfrm>
          <a:custGeom>
            <a:avLst/>
            <a:gdLst>
              <a:gd name="connsiteX0" fmla="*/ 56557 w 325287"/>
              <a:gd name="connsiteY0" fmla="*/ 33452 h 178556"/>
              <a:gd name="connsiteX1" fmla="*/ 4242 w 325287"/>
              <a:gd name="connsiteY1" fmla="*/ 178557 h 178556"/>
              <a:gd name="connsiteX2" fmla="*/ 325290 w 325287"/>
              <a:gd name="connsiteY2" fmla="*/ 144414 h 178556"/>
              <a:gd name="connsiteX3" fmla="*/ 320333 w 325287"/>
              <a:gd name="connsiteY3" fmla="*/ 46669 h 178556"/>
              <a:gd name="connsiteX4" fmla="*/ 56557 w 325287"/>
              <a:gd name="connsiteY4" fmla="*/ 33452 h 178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87" h="178556">
                <a:moveTo>
                  <a:pt x="56557" y="33452"/>
                </a:moveTo>
                <a:cubicBezTo>
                  <a:pt x="11115" y="66593"/>
                  <a:pt x="-9597" y="124043"/>
                  <a:pt x="4242" y="178557"/>
                </a:cubicBezTo>
                <a:cubicBezTo>
                  <a:pt x="96565" y="108318"/>
                  <a:pt x="220259" y="95163"/>
                  <a:pt x="325290" y="144414"/>
                </a:cubicBezTo>
                <a:lnTo>
                  <a:pt x="320333" y="46669"/>
                </a:lnTo>
                <a:cubicBezTo>
                  <a:pt x="320333" y="46669"/>
                  <a:pt x="184040" y="-48875"/>
                  <a:pt x="56557" y="33452"/>
                </a:cubicBezTo>
                <a:close/>
              </a:path>
            </a:pathLst>
          </a:custGeom>
          <a:solidFill>
            <a:srgbClr val="ED9996"/>
          </a:solidFill>
          <a:ln w="27533"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1C86FFA9-431D-46A4-A76B-36B67DFB9F1D}"/>
              </a:ext>
            </a:extLst>
          </p:cNvPr>
          <p:cNvSpPr/>
          <p:nvPr/>
        </p:nvSpPr>
        <p:spPr>
          <a:xfrm>
            <a:off x="16060219" y="8140301"/>
            <a:ext cx="352076" cy="290271"/>
          </a:xfrm>
          <a:custGeom>
            <a:avLst/>
            <a:gdLst>
              <a:gd name="connsiteX0" fmla="*/ 1897 w 205647"/>
              <a:gd name="connsiteY0" fmla="*/ 20838 h 164109"/>
              <a:gd name="connsiteX1" fmla="*/ 161320 w 205647"/>
              <a:gd name="connsiteY1" fmla="*/ 35155 h 164109"/>
              <a:gd name="connsiteX2" fmla="*/ 193810 w 205647"/>
              <a:gd name="connsiteY2" fmla="*/ 159335 h 164109"/>
              <a:gd name="connsiteX3" fmla="*/ 201014 w 205647"/>
              <a:gd name="connsiteY3" fmla="*/ 163970 h 164109"/>
              <a:gd name="connsiteX4" fmla="*/ 205650 w 205647"/>
              <a:gd name="connsiteY4" fmla="*/ 159335 h 164109"/>
              <a:gd name="connsiteX5" fmla="*/ 168204 w 205647"/>
              <a:gd name="connsiteY5" fmla="*/ 27996 h 164109"/>
              <a:gd name="connsiteX6" fmla="*/ 1347 w 205647"/>
              <a:gd name="connsiteY6" fmla="*/ 17258 h 164109"/>
              <a:gd name="connsiteX7" fmla="*/ 1347 w 205647"/>
              <a:gd name="connsiteY7" fmla="*/ 20838 h 164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647" h="164109">
                <a:moveTo>
                  <a:pt x="1897" y="20838"/>
                </a:moveTo>
                <a:cubicBezTo>
                  <a:pt x="56965" y="18635"/>
                  <a:pt x="115889" y="-6696"/>
                  <a:pt x="161320" y="35155"/>
                </a:cubicBezTo>
                <a:cubicBezTo>
                  <a:pt x="192434" y="64617"/>
                  <a:pt x="190782" y="120236"/>
                  <a:pt x="193810" y="159335"/>
                </a:cubicBezTo>
                <a:cubicBezTo>
                  <a:pt x="194519" y="162604"/>
                  <a:pt x="197744" y="164680"/>
                  <a:pt x="201014" y="163970"/>
                </a:cubicBezTo>
                <a:cubicBezTo>
                  <a:pt x="203334" y="163467"/>
                  <a:pt x="205146" y="161655"/>
                  <a:pt x="205650" y="159335"/>
                </a:cubicBezTo>
                <a:cubicBezTo>
                  <a:pt x="205650" y="113628"/>
                  <a:pt x="200143" y="63515"/>
                  <a:pt x="168204" y="27996"/>
                </a:cubicBezTo>
                <a:cubicBezTo>
                  <a:pt x="128004" y="-17160"/>
                  <a:pt x="50357" y="2390"/>
                  <a:pt x="1347" y="17258"/>
                </a:cubicBezTo>
                <a:cubicBezTo>
                  <a:pt x="-581" y="17258"/>
                  <a:pt x="-305" y="21113"/>
                  <a:pt x="1347" y="20838"/>
                </a:cubicBezTo>
                <a:close/>
              </a:path>
            </a:pathLst>
          </a:custGeom>
          <a:solidFill>
            <a:srgbClr val="8E4F4F"/>
          </a:solidFill>
          <a:ln w="27533"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155B0A87-5DE8-40A1-B646-4483176BE0E1}"/>
              </a:ext>
            </a:extLst>
          </p:cNvPr>
          <p:cNvSpPr/>
          <p:nvPr/>
        </p:nvSpPr>
        <p:spPr>
          <a:xfrm>
            <a:off x="16210955" y="8222480"/>
            <a:ext cx="197015" cy="117397"/>
          </a:xfrm>
          <a:custGeom>
            <a:avLst/>
            <a:gdLst>
              <a:gd name="connsiteX0" fmla="*/ 6918 w 115076"/>
              <a:gd name="connsiteY0" fmla="*/ 22836 h 66372"/>
              <a:gd name="connsiteX1" fmla="*/ 71072 w 115076"/>
              <a:gd name="connsiteY1" fmla="*/ 25038 h 66372"/>
              <a:gd name="connsiteX2" fmla="*/ 104664 w 115076"/>
              <a:gd name="connsiteY2" fmla="*/ 64137 h 66372"/>
              <a:gd name="connsiteX3" fmla="*/ 114301 w 115076"/>
              <a:gd name="connsiteY3" fmla="*/ 56703 h 66372"/>
              <a:gd name="connsiteX4" fmla="*/ 1686 w 115076"/>
              <a:gd name="connsiteY4" fmla="*/ 15952 h 66372"/>
              <a:gd name="connsiteX5" fmla="*/ 6918 w 115076"/>
              <a:gd name="connsiteY5" fmla="*/ 22836 h 6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076" h="66372">
                <a:moveTo>
                  <a:pt x="6918" y="22836"/>
                </a:moveTo>
                <a:cubicBezTo>
                  <a:pt x="26263" y="8723"/>
                  <a:pt x="52742" y="9632"/>
                  <a:pt x="71072" y="25038"/>
                </a:cubicBezTo>
                <a:cubicBezTo>
                  <a:pt x="83217" y="37227"/>
                  <a:pt x="94444" y="50295"/>
                  <a:pt x="104664" y="64137"/>
                </a:cubicBezTo>
                <a:cubicBezTo>
                  <a:pt x="109621" y="69644"/>
                  <a:pt x="117605" y="64137"/>
                  <a:pt x="114301" y="56703"/>
                </a:cubicBezTo>
                <a:cubicBezTo>
                  <a:pt x="92274" y="13750"/>
                  <a:pt x="44915" y="-21769"/>
                  <a:pt x="1686" y="15952"/>
                </a:cubicBezTo>
                <a:cubicBezTo>
                  <a:pt x="-2444" y="19256"/>
                  <a:pt x="1686" y="25039"/>
                  <a:pt x="6918" y="22836"/>
                </a:cubicBezTo>
                <a:close/>
              </a:path>
            </a:pathLst>
          </a:custGeom>
          <a:solidFill>
            <a:srgbClr val="8E4F4F"/>
          </a:solidFill>
          <a:ln w="27533"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90C886E7-E2FF-45C8-85E4-61CB82630045}"/>
              </a:ext>
            </a:extLst>
          </p:cNvPr>
          <p:cNvSpPr/>
          <p:nvPr/>
        </p:nvSpPr>
        <p:spPr>
          <a:xfrm>
            <a:off x="18851296" y="8022497"/>
            <a:ext cx="552002" cy="363522"/>
          </a:xfrm>
          <a:custGeom>
            <a:avLst/>
            <a:gdLst>
              <a:gd name="connsiteX0" fmla="*/ 322427 w 322424"/>
              <a:gd name="connsiteY0" fmla="*/ 46413 h 205522"/>
              <a:gd name="connsiteX1" fmla="*/ 6886 w 322424"/>
              <a:gd name="connsiteY1" fmla="*/ 185461 h 205522"/>
              <a:gd name="connsiteX2" fmla="*/ 2 w 322424"/>
              <a:gd name="connsiteY2" fmla="*/ 43660 h 205522"/>
              <a:gd name="connsiteX3" fmla="*/ 322427 w 322424"/>
              <a:gd name="connsiteY3" fmla="*/ 46413 h 205522"/>
            </a:gdLst>
            <a:ahLst/>
            <a:cxnLst>
              <a:cxn ang="0">
                <a:pos x="connsiteX0" y="connsiteY0"/>
              </a:cxn>
              <a:cxn ang="0">
                <a:pos x="connsiteX1" y="connsiteY1"/>
              </a:cxn>
              <a:cxn ang="0">
                <a:pos x="connsiteX2" y="connsiteY2"/>
              </a:cxn>
              <a:cxn ang="0">
                <a:pos x="connsiteX3" y="connsiteY3"/>
              </a:cxn>
            </a:cxnLst>
            <a:rect l="l" t="t" r="r" b="b"/>
            <a:pathLst>
              <a:path w="322424" h="205522">
                <a:moveTo>
                  <a:pt x="322427" y="46413"/>
                </a:moveTo>
                <a:cubicBezTo>
                  <a:pt x="312515" y="147188"/>
                  <a:pt x="212290" y="249891"/>
                  <a:pt x="6886" y="185461"/>
                </a:cubicBezTo>
                <a:lnTo>
                  <a:pt x="2" y="43660"/>
                </a:lnTo>
                <a:cubicBezTo>
                  <a:pt x="99607" y="-15528"/>
                  <a:pt x="223848" y="-14466"/>
                  <a:pt x="322427" y="46413"/>
                </a:cubicBezTo>
                <a:close/>
              </a:path>
            </a:pathLst>
          </a:custGeom>
          <a:solidFill>
            <a:srgbClr val="F9C1B9"/>
          </a:solidFill>
          <a:ln w="27533"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B789A9A7-957E-4847-8404-0E24A7990795}"/>
              </a:ext>
            </a:extLst>
          </p:cNvPr>
          <p:cNvSpPr/>
          <p:nvPr/>
        </p:nvSpPr>
        <p:spPr>
          <a:xfrm>
            <a:off x="18842811" y="7817156"/>
            <a:ext cx="563200" cy="287432"/>
          </a:xfrm>
          <a:custGeom>
            <a:avLst/>
            <a:gdLst>
              <a:gd name="connsiteX0" fmla="*/ 261302 w 328964"/>
              <a:gd name="connsiteY0" fmla="*/ 23182 h 162504"/>
              <a:gd name="connsiteX1" fmla="*/ 327384 w 328964"/>
              <a:gd name="connsiteY1" fmla="*/ 162505 h 162504"/>
              <a:gd name="connsiteX2" fmla="*/ 4959 w 328964"/>
              <a:gd name="connsiteY2" fmla="*/ 159751 h 162504"/>
              <a:gd name="connsiteX3" fmla="*/ 2 w 328964"/>
              <a:gd name="connsiteY3" fmla="*/ 62281 h 162504"/>
              <a:gd name="connsiteX4" fmla="*/ 261302 w 328964"/>
              <a:gd name="connsiteY4" fmla="*/ 23182 h 162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964" h="162504">
                <a:moveTo>
                  <a:pt x="261302" y="23182"/>
                </a:moveTo>
                <a:cubicBezTo>
                  <a:pt x="309711" y="51773"/>
                  <a:pt x="335872" y="106927"/>
                  <a:pt x="327384" y="162505"/>
                </a:cubicBezTo>
                <a:cubicBezTo>
                  <a:pt x="228805" y="101625"/>
                  <a:pt x="104563" y="100565"/>
                  <a:pt x="4959" y="159751"/>
                </a:cubicBezTo>
                <a:lnTo>
                  <a:pt x="2" y="62281"/>
                </a:lnTo>
                <a:cubicBezTo>
                  <a:pt x="2" y="62281"/>
                  <a:pt x="126109" y="-46204"/>
                  <a:pt x="261302" y="23182"/>
                </a:cubicBezTo>
                <a:close/>
              </a:path>
            </a:pathLst>
          </a:custGeom>
          <a:solidFill>
            <a:srgbClr val="ED9996"/>
          </a:solidFill>
          <a:ln w="27533"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86814BF-35A8-441E-8D2E-6348E21C9978}"/>
              </a:ext>
            </a:extLst>
          </p:cNvPr>
          <p:cNvSpPr/>
          <p:nvPr/>
        </p:nvSpPr>
        <p:spPr>
          <a:xfrm>
            <a:off x="18905852" y="8038561"/>
            <a:ext cx="331880" cy="308244"/>
          </a:xfrm>
          <a:custGeom>
            <a:avLst/>
            <a:gdLst>
              <a:gd name="connsiteX0" fmla="*/ 191439 w 193851"/>
              <a:gd name="connsiteY0" fmla="*/ 8696 h 174270"/>
              <a:gd name="connsiteX1" fmla="*/ 27886 w 193851"/>
              <a:gd name="connsiteY1" fmla="*/ 33751 h 174270"/>
              <a:gd name="connsiteX2" fmla="*/ 1729 w 193851"/>
              <a:gd name="connsiteY2" fmla="*/ 169495 h 174270"/>
              <a:gd name="connsiteX3" fmla="*/ 8933 w 193851"/>
              <a:gd name="connsiteY3" fmla="*/ 174131 h 174270"/>
              <a:gd name="connsiteX4" fmla="*/ 13568 w 193851"/>
              <a:gd name="connsiteY4" fmla="*/ 169495 h 174270"/>
              <a:gd name="connsiteX5" fmla="*/ 26785 w 193851"/>
              <a:gd name="connsiteY5" fmla="*/ 53026 h 174270"/>
              <a:gd name="connsiteX6" fmla="*/ 191990 w 193851"/>
              <a:gd name="connsiteY6" fmla="*/ 12275 h 174270"/>
              <a:gd name="connsiteX7" fmla="*/ 191990 w 193851"/>
              <a:gd name="connsiteY7" fmla="*/ 8696 h 17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851" h="174270">
                <a:moveTo>
                  <a:pt x="191439" y="8696"/>
                </a:moveTo>
                <a:cubicBezTo>
                  <a:pt x="136370" y="-2043"/>
                  <a:pt x="69463" y="-10854"/>
                  <a:pt x="27886" y="33751"/>
                </a:cubicBezTo>
                <a:cubicBezTo>
                  <a:pt x="-4054" y="67619"/>
                  <a:pt x="-1300" y="126817"/>
                  <a:pt x="1729" y="169495"/>
                </a:cubicBezTo>
                <a:cubicBezTo>
                  <a:pt x="2438" y="172765"/>
                  <a:pt x="5663" y="174840"/>
                  <a:pt x="8933" y="174131"/>
                </a:cubicBezTo>
                <a:cubicBezTo>
                  <a:pt x="11253" y="173628"/>
                  <a:pt x="13065" y="171815"/>
                  <a:pt x="13568" y="169495"/>
                </a:cubicBezTo>
                <a:cubicBezTo>
                  <a:pt x="8786" y="130173"/>
                  <a:pt x="13314" y="90277"/>
                  <a:pt x="26785" y="53026"/>
                </a:cubicBezTo>
                <a:cubicBezTo>
                  <a:pt x="56246" y="-8651"/>
                  <a:pt x="136922" y="15304"/>
                  <a:pt x="191990" y="12275"/>
                </a:cubicBezTo>
                <a:cubicBezTo>
                  <a:pt x="194192" y="12275"/>
                  <a:pt x="194743" y="8971"/>
                  <a:pt x="191990" y="8696"/>
                </a:cubicBezTo>
                <a:close/>
              </a:path>
            </a:pathLst>
          </a:custGeom>
          <a:solidFill>
            <a:srgbClr val="8E4F4F"/>
          </a:solidFill>
          <a:ln w="27533"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F736A591-4DA4-47AF-8B83-C48F61BD85C6}"/>
              </a:ext>
            </a:extLst>
          </p:cNvPr>
          <p:cNvSpPr/>
          <p:nvPr/>
        </p:nvSpPr>
        <p:spPr>
          <a:xfrm>
            <a:off x="18903313" y="8126658"/>
            <a:ext cx="188927" cy="127861"/>
          </a:xfrm>
          <a:custGeom>
            <a:avLst/>
            <a:gdLst>
              <a:gd name="connsiteX0" fmla="*/ 108392 w 110352"/>
              <a:gd name="connsiteY0" fmla="*/ 12030 h 72288"/>
              <a:gd name="connsiteX1" fmla="*/ 458 w 110352"/>
              <a:gd name="connsiteY1" fmla="*/ 64895 h 72288"/>
              <a:gd name="connsiteX2" fmla="*/ 12022 w 110352"/>
              <a:gd name="connsiteY2" fmla="*/ 69576 h 72288"/>
              <a:gd name="connsiteX3" fmla="*/ 44788 w 110352"/>
              <a:gd name="connsiteY3" fmla="*/ 24695 h 72288"/>
              <a:gd name="connsiteX4" fmla="*/ 105088 w 110352"/>
              <a:gd name="connsiteY4" fmla="*/ 20014 h 72288"/>
              <a:gd name="connsiteX5" fmla="*/ 108392 w 110352"/>
              <a:gd name="connsiteY5" fmla="*/ 12030 h 7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352" h="72288">
                <a:moveTo>
                  <a:pt x="108392" y="12030"/>
                </a:moveTo>
                <a:cubicBezTo>
                  <a:pt x="61860" y="-21286"/>
                  <a:pt x="17805" y="20565"/>
                  <a:pt x="458" y="64895"/>
                </a:cubicBezTo>
                <a:cubicBezTo>
                  <a:pt x="-2295" y="72054"/>
                  <a:pt x="8168" y="74808"/>
                  <a:pt x="12022" y="69576"/>
                </a:cubicBezTo>
                <a:cubicBezTo>
                  <a:pt x="21565" y="53656"/>
                  <a:pt x="32531" y="38635"/>
                  <a:pt x="44788" y="24695"/>
                </a:cubicBezTo>
                <a:cubicBezTo>
                  <a:pt x="61825" y="10416"/>
                  <a:pt x="86051" y="8535"/>
                  <a:pt x="105088" y="20014"/>
                </a:cubicBezTo>
                <a:cubicBezTo>
                  <a:pt x="110044" y="21942"/>
                  <a:pt x="112247" y="14783"/>
                  <a:pt x="108392" y="12030"/>
                </a:cubicBezTo>
                <a:close/>
              </a:path>
            </a:pathLst>
          </a:custGeom>
          <a:solidFill>
            <a:srgbClr val="8E4F4F"/>
          </a:solidFill>
          <a:ln w="27533"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AA72BA4-966A-448F-8849-E0DF46032EEE}"/>
              </a:ext>
            </a:extLst>
          </p:cNvPr>
          <p:cNvSpPr/>
          <p:nvPr/>
        </p:nvSpPr>
        <p:spPr>
          <a:xfrm>
            <a:off x="16339438" y="6342319"/>
            <a:ext cx="2625686" cy="2517891"/>
          </a:xfrm>
          <a:custGeom>
            <a:avLst/>
            <a:gdLst>
              <a:gd name="connsiteX0" fmla="*/ 1190457 w 1533660"/>
              <a:gd name="connsiteY0" fmla="*/ 1421177 h 1423523"/>
              <a:gd name="connsiteX1" fmla="*/ 1448177 w 1533660"/>
              <a:gd name="connsiteY1" fmla="*/ 1190991 h 1423523"/>
              <a:gd name="connsiteX2" fmla="*/ 1517012 w 1533660"/>
              <a:gd name="connsiteY2" fmla="*/ 606991 h 1423523"/>
              <a:gd name="connsiteX3" fmla="*/ 1214136 w 1533660"/>
              <a:gd name="connsiteY3" fmla="*/ 89349 h 1423523"/>
              <a:gd name="connsiteX4" fmla="*/ 5938 w 1533660"/>
              <a:gd name="connsiteY4" fmla="*/ 818729 h 1423523"/>
              <a:gd name="connsiteX5" fmla="*/ 12821 w 1533660"/>
              <a:gd name="connsiteY5" fmla="*/ 925836 h 1423523"/>
              <a:gd name="connsiteX6" fmla="*/ 1190457 w 1533660"/>
              <a:gd name="connsiteY6" fmla="*/ 1421177 h 142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3660" h="1423523">
                <a:moveTo>
                  <a:pt x="1190457" y="1421177"/>
                </a:moveTo>
                <a:cubicBezTo>
                  <a:pt x="1314636" y="1366108"/>
                  <a:pt x="1412658" y="1289288"/>
                  <a:pt x="1448177" y="1190991"/>
                </a:cubicBezTo>
                <a:cubicBezTo>
                  <a:pt x="1526924" y="972920"/>
                  <a:pt x="1554734" y="823409"/>
                  <a:pt x="1517012" y="606991"/>
                </a:cubicBezTo>
                <a:cubicBezTo>
                  <a:pt x="1479291" y="390573"/>
                  <a:pt x="1444873" y="245468"/>
                  <a:pt x="1214136" y="89349"/>
                </a:cubicBezTo>
                <a:cubicBezTo>
                  <a:pt x="1028556" y="-36757"/>
                  <a:pt x="-90982" y="-181312"/>
                  <a:pt x="5938" y="818729"/>
                </a:cubicBezTo>
                <a:cubicBezTo>
                  <a:pt x="5938" y="818729"/>
                  <a:pt x="5938" y="863609"/>
                  <a:pt x="12821" y="925836"/>
                </a:cubicBezTo>
                <a:cubicBezTo>
                  <a:pt x="283207" y="1282129"/>
                  <a:pt x="740274" y="1445406"/>
                  <a:pt x="1190457" y="1421177"/>
                </a:cubicBezTo>
                <a:close/>
              </a:path>
            </a:pathLst>
          </a:custGeom>
          <a:solidFill>
            <a:srgbClr val="F9C1B9"/>
          </a:solidFill>
          <a:ln w="27533"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03398B4-FD23-47A9-AC8E-DF92A8A48DFD}"/>
              </a:ext>
            </a:extLst>
          </p:cNvPr>
          <p:cNvSpPr/>
          <p:nvPr/>
        </p:nvSpPr>
        <p:spPr>
          <a:xfrm>
            <a:off x="16122339" y="6213016"/>
            <a:ext cx="718453" cy="1225822"/>
          </a:xfrm>
          <a:custGeom>
            <a:avLst/>
            <a:gdLst>
              <a:gd name="connsiteX0" fmla="*/ 301254 w 419648"/>
              <a:gd name="connsiteY0" fmla="*/ 52315 h 693035"/>
              <a:gd name="connsiteX1" fmla="*/ 30 w 419648"/>
              <a:gd name="connsiteY1" fmla="*/ 685601 h 693035"/>
              <a:gd name="connsiteX2" fmla="*/ 127789 w 419648"/>
              <a:gd name="connsiteY2" fmla="*/ 693035 h 693035"/>
              <a:gd name="connsiteX3" fmla="*/ 292994 w 419648"/>
              <a:gd name="connsiteY3" fmla="*/ 468081 h 693035"/>
              <a:gd name="connsiteX4" fmla="*/ 419651 w 419648"/>
              <a:gd name="connsiteY4" fmla="*/ 0 h 693035"/>
              <a:gd name="connsiteX5" fmla="*/ 301255 w 419648"/>
              <a:gd name="connsiteY5" fmla="*/ 52315 h 69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648" h="693035">
                <a:moveTo>
                  <a:pt x="301254" y="52315"/>
                </a:moveTo>
                <a:cubicBezTo>
                  <a:pt x="-9056" y="217520"/>
                  <a:pt x="30" y="685601"/>
                  <a:pt x="30" y="685601"/>
                </a:cubicBezTo>
                <a:cubicBezTo>
                  <a:pt x="42422" y="675480"/>
                  <a:pt x="86857" y="678066"/>
                  <a:pt x="127789" y="693035"/>
                </a:cubicBezTo>
                <a:cubicBezTo>
                  <a:pt x="147614" y="602998"/>
                  <a:pt x="223333" y="524251"/>
                  <a:pt x="292994" y="468081"/>
                </a:cubicBezTo>
                <a:cubicBezTo>
                  <a:pt x="299767" y="304559"/>
                  <a:pt x="343043" y="144625"/>
                  <a:pt x="419651" y="0"/>
                </a:cubicBezTo>
                <a:cubicBezTo>
                  <a:pt x="379060" y="14770"/>
                  <a:pt x="339505" y="32247"/>
                  <a:pt x="301255" y="52315"/>
                </a:cubicBezTo>
                <a:close/>
              </a:path>
            </a:pathLst>
          </a:custGeom>
          <a:solidFill>
            <a:srgbClr val="582938"/>
          </a:solidFill>
          <a:ln w="27533"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0EA0BD4-8D78-475F-90FE-EF521A81495B}"/>
              </a:ext>
            </a:extLst>
          </p:cNvPr>
          <p:cNvSpPr/>
          <p:nvPr/>
        </p:nvSpPr>
        <p:spPr>
          <a:xfrm>
            <a:off x="17034539" y="6854419"/>
            <a:ext cx="47140" cy="5125"/>
          </a:xfrm>
          <a:custGeom>
            <a:avLst/>
            <a:gdLst>
              <a:gd name="connsiteX0" fmla="*/ 2 w 27534"/>
              <a:gd name="connsiteY0" fmla="*/ 0 h 2897"/>
              <a:gd name="connsiteX1" fmla="*/ 2 w 27534"/>
              <a:gd name="connsiteY1" fmla="*/ 1928 h 2897"/>
              <a:gd name="connsiteX2" fmla="*/ 2 w 27534"/>
              <a:gd name="connsiteY2" fmla="*/ 0 h 2897"/>
            </a:gdLst>
            <a:ahLst/>
            <a:cxnLst>
              <a:cxn ang="0">
                <a:pos x="connsiteX0" y="connsiteY0"/>
              </a:cxn>
              <a:cxn ang="0">
                <a:pos x="connsiteX1" y="connsiteY1"/>
              </a:cxn>
              <a:cxn ang="0">
                <a:pos x="connsiteX2" y="connsiteY2"/>
              </a:cxn>
            </a:cxnLst>
            <a:rect l="l" t="t" r="r" b="b"/>
            <a:pathLst>
              <a:path w="27534" h="2897">
                <a:moveTo>
                  <a:pt x="2" y="0"/>
                </a:moveTo>
                <a:cubicBezTo>
                  <a:pt x="2" y="0"/>
                  <a:pt x="2" y="0"/>
                  <a:pt x="2" y="1928"/>
                </a:cubicBezTo>
                <a:cubicBezTo>
                  <a:pt x="2" y="3855"/>
                  <a:pt x="2" y="2754"/>
                  <a:pt x="2" y="0"/>
                </a:cubicBezTo>
                <a:close/>
              </a:path>
            </a:pathLst>
          </a:custGeom>
          <a:solidFill>
            <a:srgbClr val="3D1926"/>
          </a:solidFill>
          <a:ln w="27533"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DA6D7217-7AAE-469F-919E-498224C8681B}"/>
              </a:ext>
            </a:extLst>
          </p:cNvPr>
          <p:cNvSpPr/>
          <p:nvPr/>
        </p:nvSpPr>
        <p:spPr>
          <a:xfrm>
            <a:off x="16625839" y="6121458"/>
            <a:ext cx="584529" cy="917539"/>
          </a:xfrm>
          <a:custGeom>
            <a:avLst/>
            <a:gdLst>
              <a:gd name="connsiteX0" fmla="*/ 341426 w 341423"/>
              <a:gd name="connsiteY0" fmla="*/ 0 h 518743"/>
              <a:gd name="connsiteX1" fmla="*/ 126660 w 341423"/>
              <a:gd name="connsiteY1" fmla="*/ 50663 h 518743"/>
              <a:gd name="connsiteX2" fmla="*/ 2 w 341423"/>
              <a:gd name="connsiteY2" fmla="*/ 518744 h 518743"/>
              <a:gd name="connsiteX3" fmla="*/ 136021 w 341423"/>
              <a:gd name="connsiteY3" fmla="*/ 429258 h 518743"/>
              <a:gd name="connsiteX4" fmla="*/ 201001 w 341423"/>
              <a:gd name="connsiteY4" fmla="*/ 202927 h 518743"/>
              <a:gd name="connsiteX5" fmla="*/ 237621 w 341423"/>
              <a:gd name="connsiteY5" fmla="*/ 413563 h 518743"/>
              <a:gd name="connsiteX6" fmla="*/ 328484 w 341423"/>
              <a:gd name="connsiteY6" fmla="*/ 406680 h 518743"/>
              <a:gd name="connsiteX7" fmla="*/ 341425 w 341423"/>
              <a:gd name="connsiteY7" fmla="*/ 0 h 5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423" h="518743">
                <a:moveTo>
                  <a:pt x="341426" y="0"/>
                </a:moveTo>
                <a:cubicBezTo>
                  <a:pt x="268123" y="8549"/>
                  <a:pt x="196055" y="25549"/>
                  <a:pt x="126660" y="50663"/>
                </a:cubicBezTo>
                <a:cubicBezTo>
                  <a:pt x="50052" y="195288"/>
                  <a:pt x="6775" y="355222"/>
                  <a:pt x="2" y="518744"/>
                </a:cubicBezTo>
                <a:cubicBezTo>
                  <a:pt x="42619" y="484970"/>
                  <a:pt x="88136" y="455025"/>
                  <a:pt x="136021" y="429258"/>
                </a:cubicBezTo>
                <a:lnTo>
                  <a:pt x="201001" y="202927"/>
                </a:lnTo>
                <a:cubicBezTo>
                  <a:pt x="201001" y="202927"/>
                  <a:pt x="236245" y="389333"/>
                  <a:pt x="237621" y="413563"/>
                </a:cubicBezTo>
                <a:cubicBezTo>
                  <a:pt x="267484" y="407353"/>
                  <a:pt x="298026" y="405039"/>
                  <a:pt x="328484" y="406680"/>
                </a:cubicBezTo>
                <a:cubicBezTo>
                  <a:pt x="307392" y="271499"/>
                  <a:pt x="311782" y="133566"/>
                  <a:pt x="341425" y="0"/>
                </a:cubicBezTo>
                <a:close/>
              </a:path>
            </a:pathLst>
          </a:custGeom>
          <a:solidFill>
            <a:srgbClr val="673542"/>
          </a:solidFill>
          <a:ln w="27533"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79A2E4E5-92F7-45FD-AC0C-D40F6625F9FD}"/>
              </a:ext>
            </a:extLst>
          </p:cNvPr>
          <p:cNvSpPr/>
          <p:nvPr/>
        </p:nvSpPr>
        <p:spPr>
          <a:xfrm>
            <a:off x="17165640" y="6109756"/>
            <a:ext cx="1412247" cy="853755"/>
          </a:xfrm>
          <a:custGeom>
            <a:avLst/>
            <a:gdLst>
              <a:gd name="connsiteX0" fmla="*/ 559466 w 824892"/>
              <a:gd name="connsiteY0" fmla="*/ 78756 h 482682"/>
              <a:gd name="connsiteX1" fmla="*/ 26129 w 824892"/>
              <a:gd name="connsiteY1" fmla="*/ 6617 h 482682"/>
              <a:gd name="connsiteX2" fmla="*/ 13188 w 824892"/>
              <a:gd name="connsiteY2" fmla="*/ 414122 h 482682"/>
              <a:gd name="connsiteX3" fmla="*/ 481269 w 824892"/>
              <a:gd name="connsiteY3" fmla="*/ 422933 h 482682"/>
              <a:gd name="connsiteX4" fmla="*/ 508803 w 824892"/>
              <a:gd name="connsiteY4" fmla="*/ 305913 h 482682"/>
              <a:gd name="connsiteX5" fmla="*/ 560292 w 824892"/>
              <a:gd name="connsiteY5" fmla="*/ 443584 h 482682"/>
              <a:gd name="connsiteX6" fmla="*/ 824895 w 824892"/>
              <a:gd name="connsiteY6" fmla="*/ 482682 h 482682"/>
              <a:gd name="connsiteX7" fmla="*/ 712280 w 824892"/>
              <a:gd name="connsiteY7" fmla="*/ 92523 h 482682"/>
              <a:gd name="connsiteX8" fmla="*/ 559466 w 824892"/>
              <a:gd name="connsiteY8" fmla="*/ 78756 h 48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4892" h="482682">
                <a:moveTo>
                  <a:pt x="559466" y="78756"/>
                </a:moveTo>
                <a:cubicBezTo>
                  <a:pt x="390226" y="11592"/>
                  <a:pt x="207131" y="-13174"/>
                  <a:pt x="26129" y="6617"/>
                </a:cubicBezTo>
                <a:cubicBezTo>
                  <a:pt x="-3618" y="140449"/>
                  <a:pt x="-8008" y="278672"/>
                  <a:pt x="13188" y="414122"/>
                </a:cubicBezTo>
                <a:cubicBezTo>
                  <a:pt x="171784" y="411644"/>
                  <a:pt x="481269" y="422933"/>
                  <a:pt x="481269" y="422933"/>
                </a:cubicBezTo>
                <a:lnTo>
                  <a:pt x="508803" y="305913"/>
                </a:lnTo>
                <a:lnTo>
                  <a:pt x="560292" y="443584"/>
                </a:lnTo>
                <a:cubicBezTo>
                  <a:pt x="650082" y="441351"/>
                  <a:pt x="739587" y="454576"/>
                  <a:pt x="824895" y="482682"/>
                </a:cubicBezTo>
                <a:cubicBezTo>
                  <a:pt x="816356" y="345956"/>
                  <a:pt x="777913" y="212770"/>
                  <a:pt x="712280" y="92523"/>
                </a:cubicBezTo>
                <a:cubicBezTo>
                  <a:pt x="662144" y="81394"/>
                  <a:pt x="610783" y="76768"/>
                  <a:pt x="559466" y="78756"/>
                </a:cubicBezTo>
                <a:close/>
              </a:path>
            </a:pathLst>
          </a:custGeom>
          <a:solidFill>
            <a:srgbClr val="582938"/>
          </a:solidFill>
          <a:ln w="27533"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0C1D38A1-2D74-40C7-8B44-1C614B28DF69}"/>
              </a:ext>
            </a:extLst>
          </p:cNvPr>
          <p:cNvSpPr/>
          <p:nvPr/>
        </p:nvSpPr>
        <p:spPr>
          <a:xfrm>
            <a:off x="18384614" y="6273408"/>
            <a:ext cx="403985" cy="816240"/>
          </a:xfrm>
          <a:custGeom>
            <a:avLst/>
            <a:gdLst>
              <a:gd name="connsiteX0" fmla="*/ 120051 w 235967"/>
              <a:gd name="connsiteY0" fmla="*/ 40475 h 461472"/>
              <a:gd name="connsiteX1" fmla="*/ 2 w 235967"/>
              <a:gd name="connsiteY1" fmla="*/ 0 h 461472"/>
              <a:gd name="connsiteX2" fmla="*/ 112617 w 235967"/>
              <a:gd name="connsiteY2" fmla="*/ 390159 h 461472"/>
              <a:gd name="connsiteX3" fmla="*/ 235970 w 235967"/>
              <a:gd name="connsiteY3" fmla="*/ 461472 h 461472"/>
              <a:gd name="connsiteX4" fmla="*/ 120052 w 235967"/>
              <a:gd name="connsiteY4" fmla="*/ 40475 h 461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967" h="461472">
                <a:moveTo>
                  <a:pt x="120051" y="40475"/>
                </a:moveTo>
                <a:cubicBezTo>
                  <a:pt x="81707" y="22453"/>
                  <a:pt x="41430" y="8873"/>
                  <a:pt x="2" y="0"/>
                </a:cubicBezTo>
                <a:cubicBezTo>
                  <a:pt x="65635" y="120247"/>
                  <a:pt x="104078" y="253433"/>
                  <a:pt x="112617" y="390159"/>
                </a:cubicBezTo>
                <a:cubicBezTo>
                  <a:pt x="157960" y="405728"/>
                  <a:pt x="199852" y="429946"/>
                  <a:pt x="235970" y="461472"/>
                </a:cubicBezTo>
                <a:cubicBezTo>
                  <a:pt x="225000" y="314950"/>
                  <a:pt x="185629" y="171961"/>
                  <a:pt x="120052" y="40475"/>
                </a:cubicBezTo>
                <a:close/>
              </a:path>
            </a:pathLst>
          </a:custGeom>
          <a:solidFill>
            <a:srgbClr val="673542"/>
          </a:solidFill>
          <a:ln w="27533"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77FE8B6-962E-4201-8869-472AB82C0270}"/>
              </a:ext>
            </a:extLst>
          </p:cNvPr>
          <p:cNvSpPr/>
          <p:nvPr/>
        </p:nvSpPr>
        <p:spPr>
          <a:xfrm>
            <a:off x="18590144" y="6344999"/>
            <a:ext cx="534561" cy="1408451"/>
          </a:xfrm>
          <a:custGeom>
            <a:avLst/>
            <a:gdLst>
              <a:gd name="connsiteX0" fmla="*/ 220276 w 312237"/>
              <a:gd name="connsiteY0" fmla="*/ 269284 h 796287"/>
              <a:gd name="connsiteX1" fmla="*/ 2 w 312237"/>
              <a:gd name="connsiteY1" fmla="*/ 0 h 796287"/>
              <a:gd name="connsiteX2" fmla="*/ 115921 w 312237"/>
              <a:gd name="connsiteY2" fmla="*/ 420997 h 796287"/>
              <a:gd name="connsiteX3" fmla="*/ 198523 w 312237"/>
              <a:gd name="connsiteY3" fmla="*/ 576015 h 796287"/>
              <a:gd name="connsiteX4" fmla="*/ 312240 w 312237"/>
              <a:gd name="connsiteY4" fmla="*/ 796288 h 796287"/>
              <a:gd name="connsiteX5" fmla="*/ 220276 w 312237"/>
              <a:gd name="connsiteY5" fmla="*/ 269284 h 79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237" h="796287">
                <a:moveTo>
                  <a:pt x="220276" y="269284"/>
                </a:moveTo>
                <a:cubicBezTo>
                  <a:pt x="192484" y="150269"/>
                  <a:pt x="111146" y="50832"/>
                  <a:pt x="2" y="0"/>
                </a:cubicBezTo>
                <a:cubicBezTo>
                  <a:pt x="65581" y="131486"/>
                  <a:pt x="104951" y="274475"/>
                  <a:pt x="115921" y="420997"/>
                </a:cubicBezTo>
                <a:cubicBezTo>
                  <a:pt x="162911" y="459681"/>
                  <a:pt x="192620" y="515437"/>
                  <a:pt x="198523" y="576015"/>
                </a:cubicBezTo>
                <a:lnTo>
                  <a:pt x="312240" y="796288"/>
                </a:lnTo>
                <a:cubicBezTo>
                  <a:pt x="312240" y="796288"/>
                  <a:pt x="251114" y="397042"/>
                  <a:pt x="220276" y="269284"/>
                </a:cubicBezTo>
                <a:close/>
              </a:path>
            </a:pathLst>
          </a:custGeom>
          <a:solidFill>
            <a:srgbClr val="582938"/>
          </a:solidFill>
          <a:ln w="27533"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25DA3355-5A8F-4DD0-B0BA-BB1D159BC30C}"/>
              </a:ext>
            </a:extLst>
          </p:cNvPr>
          <p:cNvSpPr/>
          <p:nvPr/>
        </p:nvSpPr>
        <p:spPr>
          <a:xfrm>
            <a:off x="16363272" y="7979914"/>
            <a:ext cx="2014270" cy="1040266"/>
          </a:xfrm>
          <a:custGeom>
            <a:avLst/>
            <a:gdLst>
              <a:gd name="connsiteX0" fmla="*/ 2 w 1176533"/>
              <a:gd name="connsiteY0" fmla="*/ 0 h 588128"/>
              <a:gd name="connsiteX1" fmla="*/ 71590 w 1176533"/>
              <a:gd name="connsiteY1" fmla="*/ 300948 h 588128"/>
              <a:gd name="connsiteX2" fmla="*/ 670458 w 1176533"/>
              <a:gd name="connsiteY2" fmla="*/ 587304 h 588128"/>
              <a:gd name="connsiteX3" fmla="*/ 1176536 w 1176533"/>
              <a:gd name="connsiteY3" fmla="*/ 495340 h 588128"/>
              <a:gd name="connsiteX4" fmla="*/ 2 w 1176533"/>
              <a:gd name="connsiteY4" fmla="*/ 0 h 588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533" h="588128">
                <a:moveTo>
                  <a:pt x="2" y="0"/>
                </a:moveTo>
                <a:cubicBezTo>
                  <a:pt x="8538" y="91964"/>
                  <a:pt x="27537" y="221650"/>
                  <a:pt x="71590" y="300948"/>
                </a:cubicBezTo>
                <a:cubicBezTo>
                  <a:pt x="144281" y="433939"/>
                  <a:pt x="374466" y="574638"/>
                  <a:pt x="670458" y="587304"/>
                </a:cubicBezTo>
                <a:cubicBezTo>
                  <a:pt x="843827" y="593749"/>
                  <a:pt x="1016519" y="562367"/>
                  <a:pt x="1176536" y="495340"/>
                </a:cubicBezTo>
                <a:cubicBezTo>
                  <a:pt x="726354" y="519569"/>
                  <a:pt x="269286" y="356292"/>
                  <a:pt x="2" y="0"/>
                </a:cubicBezTo>
                <a:close/>
              </a:path>
            </a:pathLst>
          </a:custGeom>
          <a:solidFill>
            <a:srgbClr val="F4B2AB"/>
          </a:solidFill>
          <a:ln w="27533"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E394F77E-962D-4AE8-965A-77A9769B976E}"/>
              </a:ext>
            </a:extLst>
          </p:cNvPr>
          <p:cNvSpPr/>
          <p:nvPr/>
        </p:nvSpPr>
        <p:spPr>
          <a:xfrm>
            <a:off x="17561502" y="7530376"/>
            <a:ext cx="179009" cy="327966"/>
          </a:xfrm>
          <a:custGeom>
            <a:avLst/>
            <a:gdLst>
              <a:gd name="connsiteX0" fmla="*/ 14077 w 104559"/>
              <a:gd name="connsiteY0" fmla="*/ 2490 h 185420"/>
              <a:gd name="connsiteX1" fmla="*/ 2238 w 104559"/>
              <a:gd name="connsiteY1" fmla="*/ 80963 h 185420"/>
              <a:gd name="connsiteX2" fmla="*/ 8846 w 104559"/>
              <a:gd name="connsiteY2" fmla="*/ 131901 h 185420"/>
              <a:gd name="connsiteX3" fmla="*/ 40235 w 104559"/>
              <a:gd name="connsiteY3" fmla="*/ 143741 h 185420"/>
              <a:gd name="connsiteX4" fmla="*/ 56205 w 104559"/>
              <a:gd name="connsiteY4" fmla="*/ 133553 h 185420"/>
              <a:gd name="connsiteX5" fmla="*/ 71899 w 104559"/>
              <a:gd name="connsiteY5" fmla="*/ 123916 h 185420"/>
              <a:gd name="connsiteX6" fmla="*/ 88970 w 104559"/>
              <a:gd name="connsiteY6" fmla="*/ 156131 h 185420"/>
              <a:gd name="connsiteX7" fmla="*/ 68595 w 104559"/>
              <a:gd name="connsiteY7" fmla="*/ 172652 h 185420"/>
              <a:gd name="connsiteX8" fmla="*/ 75479 w 104559"/>
              <a:gd name="connsiteY8" fmla="*/ 184767 h 185420"/>
              <a:gd name="connsiteX9" fmla="*/ 68595 w 104559"/>
              <a:gd name="connsiteY9" fmla="*/ 111251 h 185420"/>
              <a:gd name="connsiteX10" fmla="*/ 47394 w 104559"/>
              <a:gd name="connsiteY10" fmla="*/ 124742 h 185420"/>
              <a:gd name="connsiteX11" fmla="*/ 14903 w 104559"/>
              <a:gd name="connsiteY11" fmla="*/ 75456 h 185420"/>
              <a:gd name="connsiteX12" fmla="*/ 18758 w 104559"/>
              <a:gd name="connsiteY12" fmla="*/ 1664 h 185420"/>
              <a:gd name="connsiteX13" fmla="*/ 15603 w 104559"/>
              <a:gd name="connsiteY13" fmla="*/ 138 h 185420"/>
              <a:gd name="connsiteX14" fmla="*/ 14077 w 104559"/>
              <a:gd name="connsiteY14" fmla="*/ 1664 h 18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559" h="185420">
                <a:moveTo>
                  <a:pt x="14077" y="2490"/>
                </a:moveTo>
                <a:cubicBezTo>
                  <a:pt x="7470" y="27271"/>
                  <a:pt x="6368" y="55356"/>
                  <a:pt x="2238" y="80963"/>
                </a:cubicBezTo>
                <a:cubicBezTo>
                  <a:pt x="-2273" y="98155"/>
                  <a:pt x="98" y="116429"/>
                  <a:pt x="8846" y="131901"/>
                </a:cubicBezTo>
                <a:cubicBezTo>
                  <a:pt x="15419" y="142502"/>
                  <a:pt x="28298" y="147360"/>
                  <a:pt x="40235" y="143741"/>
                </a:cubicBezTo>
                <a:cubicBezTo>
                  <a:pt x="46080" y="141241"/>
                  <a:pt x="51475" y="137800"/>
                  <a:pt x="56205" y="133553"/>
                </a:cubicBezTo>
                <a:cubicBezTo>
                  <a:pt x="60814" y="129424"/>
                  <a:pt x="66131" y="126159"/>
                  <a:pt x="71899" y="123916"/>
                </a:cubicBezTo>
                <a:lnTo>
                  <a:pt x="88970" y="156131"/>
                </a:lnTo>
                <a:cubicBezTo>
                  <a:pt x="84472" y="163982"/>
                  <a:pt x="77207" y="169873"/>
                  <a:pt x="68595" y="172652"/>
                </a:cubicBezTo>
                <a:cubicBezTo>
                  <a:pt x="60335" y="176231"/>
                  <a:pt x="68595" y="188346"/>
                  <a:pt x="75479" y="184767"/>
                </a:cubicBezTo>
                <a:cubicBezTo>
                  <a:pt x="112099" y="168797"/>
                  <a:pt x="118707" y="102164"/>
                  <a:pt x="68595" y="111251"/>
                </a:cubicBezTo>
                <a:cubicBezTo>
                  <a:pt x="60513" y="113907"/>
                  <a:pt x="53223" y="118545"/>
                  <a:pt x="47394" y="124742"/>
                </a:cubicBezTo>
                <a:cubicBezTo>
                  <a:pt x="10773" y="154204"/>
                  <a:pt x="12150" y="93353"/>
                  <a:pt x="14903" y="75456"/>
                </a:cubicBezTo>
                <a:cubicBezTo>
                  <a:pt x="17657" y="57559"/>
                  <a:pt x="31148" y="20388"/>
                  <a:pt x="18758" y="1664"/>
                </a:cubicBezTo>
                <a:cubicBezTo>
                  <a:pt x="18308" y="372"/>
                  <a:pt x="16896" y="-312"/>
                  <a:pt x="15603" y="138"/>
                </a:cubicBezTo>
                <a:cubicBezTo>
                  <a:pt x="14887" y="387"/>
                  <a:pt x="14325" y="949"/>
                  <a:pt x="14077" y="1664"/>
                </a:cubicBezTo>
                <a:close/>
              </a:path>
            </a:pathLst>
          </a:custGeom>
          <a:solidFill>
            <a:srgbClr val="8E4F4F"/>
          </a:solidFill>
          <a:ln w="27533"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E22E20CC-DC4F-4049-8D0A-6F3AFD07D2E0}"/>
              </a:ext>
            </a:extLst>
          </p:cNvPr>
          <p:cNvSpPr/>
          <p:nvPr/>
        </p:nvSpPr>
        <p:spPr>
          <a:xfrm>
            <a:off x="17026480" y="7411566"/>
            <a:ext cx="137233" cy="142050"/>
          </a:xfrm>
          <a:custGeom>
            <a:avLst/>
            <a:gdLst>
              <a:gd name="connsiteX0" fmla="*/ 80153 w 80158"/>
              <a:gd name="connsiteY0" fmla="*/ 44605 h 80310"/>
              <a:gd name="connsiteX1" fmla="*/ 35707 w 80158"/>
              <a:gd name="connsiteY1" fmla="*/ 80054 h 80310"/>
              <a:gd name="connsiteX2" fmla="*/ 259 w 80158"/>
              <a:gd name="connsiteY2" fmla="*/ 35609 h 80310"/>
              <a:gd name="connsiteX3" fmla="*/ 37475 w 80158"/>
              <a:gd name="connsiteY3" fmla="*/ 0 h 80310"/>
              <a:gd name="connsiteX4" fmla="*/ 80153 w 80158"/>
              <a:gd name="connsiteY4" fmla="*/ 44605 h 80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58" h="80310">
                <a:moveTo>
                  <a:pt x="80153" y="44605"/>
                </a:moveTo>
                <a:cubicBezTo>
                  <a:pt x="77668" y="66667"/>
                  <a:pt x="57770" y="82539"/>
                  <a:pt x="35707" y="80054"/>
                </a:cubicBezTo>
                <a:cubicBezTo>
                  <a:pt x="13645" y="77570"/>
                  <a:pt x="-2226" y="57671"/>
                  <a:pt x="259" y="35609"/>
                </a:cubicBezTo>
                <a:cubicBezTo>
                  <a:pt x="2432" y="16307"/>
                  <a:pt x="18096" y="1319"/>
                  <a:pt x="37475" y="0"/>
                </a:cubicBezTo>
                <a:cubicBezTo>
                  <a:pt x="61547" y="601"/>
                  <a:pt x="80615" y="20530"/>
                  <a:pt x="80153" y="44605"/>
                </a:cubicBezTo>
                <a:close/>
              </a:path>
            </a:pathLst>
          </a:custGeom>
          <a:solidFill>
            <a:srgbClr val="111111"/>
          </a:solidFill>
          <a:ln w="27533"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4D7254A1-963F-4118-AFBC-DECA949CF491}"/>
              </a:ext>
            </a:extLst>
          </p:cNvPr>
          <p:cNvSpPr/>
          <p:nvPr/>
        </p:nvSpPr>
        <p:spPr>
          <a:xfrm>
            <a:off x="18131488" y="7403287"/>
            <a:ext cx="136234" cy="141072"/>
          </a:xfrm>
          <a:custGeom>
            <a:avLst/>
            <a:gdLst>
              <a:gd name="connsiteX0" fmla="*/ 79569 w 79574"/>
              <a:gd name="connsiteY0" fmla="*/ 44606 h 79757"/>
              <a:gd name="connsiteX1" fmla="*/ 35154 w 79574"/>
              <a:gd name="connsiteY1" fmla="*/ 79467 h 79757"/>
              <a:gd name="connsiteX2" fmla="*/ 293 w 79574"/>
              <a:gd name="connsiteY2" fmla="*/ 35052 h 79757"/>
              <a:gd name="connsiteX3" fmla="*/ 37166 w 79574"/>
              <a:gd name="connsiteY3" fmla="*/ 0 h 79757"/>
              <a:gd name="connsiteX4" fmla="*/ 79569 w 79574"/>
              <a:gd name="connsiteY4" fmla="*/ 44605 h 79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74" h="79757">
                <a:moveTo>
                  <a:pt x="79569" y="44606"/>
                </a:moveTo>
                <a:cubicBezTo>
                  <a:pt x="76930" y="66497"/>
                  <a:pt x="57046" y="82105"/>
                  <a:pt x="35154" y="79467"/>
                </a:cubicBezTo>
                <a:cubicBezTo>
                  <a:pt x="13263" y="76829"/>
                  <a:pt x="-2345" y="56943"/>
                  <a:pt x="293" y="35052"/>
                </a:cubicBezTo>
                <a:cubicBezTo>
                  <a:pt x="2584" y="16036"/>
                  <a:pt x="18058" y="1326"/>
                  <a:pt x="37166" y="0"/>
                </a:cubicBezTo>
                <a:cubicBezTo>
                  <a:pt x="61130" y="750"/>
                  <a:pt x="80033" y="20635"/>
                  <a:pt x="79569" y="44605"/>
                </a:cubicBezTo>
                <a:close/>
              </a:path>
            </a:pathLst>
          </a:custGeom>
          <a:solidFill>
            <a:srgbClr val="111111"/>
          </a:solidFill>
          <a:ln w="27533"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A5F4E789-1C4A-4144-A3B7-FAE865A3D82E}"/>
              </a:ext>
            </a:extLst>
          </p:cNvPr>
          <p:cNvSpPr/>
          <p:nvPr/>
        </p:nvSpPr>
        <p:spPr>
          <a:xfrm>
            <a:off x="16741154" y="7111564"/>
            <a:ext cx="238388" cy="193815"/>
          </a:xfrm>
          <a:custGeom>
            <a:avLst/>
            <a:gdLst>
              <a:gd name="connsiteX0" fmla="*/ 6163 w 139242"/>
              <a:gd name="connsiteY0" fmla="*/ 107934 h 109576"/>
              <a:gd name="connsiteX1" fmla="*/ 134748 w 139242"/>
              <a:gd name="connsiteY1" fmla="*/ 12390 h 109576"/>
              <a:gd name="connsiteX2" fmla="*/ 138971 w 139242"/>
              <a:gd name="connsiteY2" fmla="*/ 4492 h 109576"/>
              <a:gd name="connsiteX3" fmla="*/ 133096 w 139242"/>
              <a:gd name="connsiteY3" fmla="*/ 0 h 109576"/>
              <a:gd name="connsiteX4" fmla="*/ 106 w 139242"/>
              <a:gd name="connsiteY4" fmla="*/ 105455 h 109576"/>
              <a:gd name="connsiteX5" fmla="*/ 2491 w 139242"/>
              <a:gd name="connsiteY5" fmla="*/ 109474 h 109576"/>
              <a:gd name="connsiteX6" fmla="*/ 6163 w 139242"/>
              <a:gd name="connsiteY6" fmla="*/ 107934 h 10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242" h="109576">
                <a:moveTo>
                  <a:pt x="6163" y="107934"/>
                </a:moveTo>
                <a:cubicBezTo>
                  <a:pt x="34034" y="59734"/>
                  <a:pt x="80555" y="25166"/>
                  <a:pt x="134748" y="12390"/>
                </a:cubicBezTo>
                <a:cubicBezTo>
                  <a:pt x="138095" y="11375"/>
                  <a:pt x="139986" y="7839"/>
                  <a:pt x="138971" y="4492"/>
                </a:cubicBezTo>
                <a:cubicBezTo>
                  <a:pt x="138181" y="1888"/>
                  <a:pt x="135816" y="80"/>
                  <a:pt x="133096" y="0"/>
                </a:cubicBezTo>
                <a:cubicBezTo>
                  <a:pt x="81607" y="0"/>
                  <a:pt x="8091" y="52590"/>
                  <a:pt x="106" y="105455"/>
                </a:cubicBezTo>
                <a:cubicBezTo>
                  <a:pt x="-346" y="107224"/>
                  <a:pt x="722" y="109022"/>
                  <a:pt x="2491" y="109474"/>
                </a:cubicBezTo>
                <a:cubicBezTo>
                  <a:pt x="3922" y="109838"/>
                  <a:pt x="5421" y="109210"/>
                  <a:pt x="6163" y="107934"/>
                </a:cubicBezTo>
                <a:close/>
              </a:path>
            </a:pathLst>
          </a:custGeom>
          <a:solidFill>
            <a:srgbClr val="8E4F4F"/>
          </a:solidFill>
          <a:ln w="27533"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6E69EB24-4D4B-471D-9011-CDAAA9D14EE8}"/>
              </a:ext>
            </a:extLst>
          </p:cNvPr>
          <p:cNvSpPr/>
          <p:nvPr/>
        </p:nvSpPr>
        <p:spPr>
          <a:xfrm>
            <a:off x="18222849" y="7016473"/>
            <a:ext cx="268184" cy="112289"/>
          </a:xfrm>
          <a:custGeom>
            <a:avLst/>
            <a:gdLst>
              <a:gd name="connsiteX0" fmla="*/ 3076 w 156646"/>
              <a:gd name="connsiteY0" fmla="*/ 10257 h 63484"/>
              <a:gd name="connsiteX1" fmla="*/ 142949 w 156646"/>
              <a:gd name="connsiteY1" fmla="*/ 61745 h 63484"/>
              <a:gd name="connsiteX2" fmla="*/ 154910 w 156646"/>
              <a:gd name="connsiteY2" fmla="*/ 60112 h 63484"/>
              <a:gd name="connsiteX3" fmla="*/ 154790 w 156646"/>
              <a:gd name="connsiteY3" fmla="*/ 49630 h 63484"/>
              <a:gd name="connsiteX4" fmla="*/ 3076 w 156646"/>
              <a:gd name="connsiteY4" fmla="*/ 2272 h 63484"/>
              <a:gd name="connsiteX5" fmla="*/ 141 w 156646"/>
              <a:gd name="connsiteY5" fmla="*/ 7322 h 63484"/>
              <a:gd name="connsiteX6" fmla="*/ 3076 w 156646"/>
              <a:gd name="connsiteY6" fmla="*/ 10257 h 6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646" h="63484">
                <a:moveTo>
                  <a:pt x="3076" y="10257"/>
                </a:moveTo>
                <a:cubicBezTo>
                  <a:pt x="53463" y="20169"/>
                  <a:pt x="103025" y="24850"/>
                  <a:pt x="142949" y="61745"/>
                </a:cubicBezTo>
                <a:cubicBezTo>
                  <a:pt x="146703" y="64597"/>
                  <a:pt x="152058" y="63866"/>
                  <a:pt x="154910" y="60112"/>
                </a:cubicBezTo>
                <a:cubicBezTo>
                  <a:pt x="157273" y="57003"/>
                  <a:pt x="157223" y="52685"/>
                  <a:pt x="154790" y="49630"/>
                </a:cubicBezTo>
                <a:cubicBezTo>
                  <a:pt x="114453" y="10910"/>
                  <a:pt x="58277" y="-6625"/>
                  <a:pt x="3076" y="2272"/>
                </a:cubicBezTo>
                <a:cubicBezTo>
                  <a:pt x="871" y="2856"/>
                  <a:pt x="-443" y="5116"/>
                  <a:pt x="141" y="7322"/>
                </a:cubicBezTo>
                <a:cubicBezTo>
                  <a:pt x="521" y="8756"/>
                  <a:pt x="1642" y="9876"/>
                  <a:pt x="3076" y="10257"/>
                </a:cubicBezTo>
                <a:close/>
              </a:path>
            </a:pathLst>
          </a:custGeom>
          <a:solidFill>
            <a:srgbClr val="8E4F4F"/>
          </a:solidFill>
          <a:ln w="27533"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83E0D10F-1F15-4276-9266-23EF6F7A644C}"/>
              </a:ext>
            </a:extLst>
          </p:cNvPr>
          <p:cNvSpPr/>
          <p:nvPr/>
        </p:nvSpPr>
        <p:spPr>
          <a:xfrm>
            <a:off x="16744721" y="7699569"/>
            <a:ext cx="497837" cy="514818"/>
          </a:xfrm>
          <a:custGeom>
            <a:avLst/>
            <a:gdLst>
              <a:gd name="connsiteX0" fmla="*/ 289884 w 290786"/>
              <a:gd name="connsiteY0" fmla="*/ 129587 h 291059"/>
              <a:gd name="connsiteX1" fmla="*/ 161475 w 290786"/>
              <a:gd name="connsiteY1" fmla="*/ 290154 h 291059"/>
              <a:gd name="connsiteX2" fmla="*/ 907 w 290786"/>
              <a:gd name="connsiteY2" fmla="*/ 161745 h 291059"/>
              <a:gd name="connsiteX3" fmla="*/ 129316 w 290786"/>
              <a:gd name="connsiteY3" fmla="*/ 1178 h 291059"/>
              <a:gd name="connsiteX4" fmla="*/ 138446 w 290786"/>
              <a:gd name="connsiteY4" fmla="*/ 452 h 291059"/>
              <a:gd name="connsiteX5" fmla="*/ 289879 w 290786"/>
              <a:gd name="connsiteY5" fmla="*/ 129528 h 291059"/>
              <a:gd name="connsiteX6" fmla="*/ 289884 w 290786"/>
              <a:gd name="connsiteY6" fmla="*/ 129587 h 29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786" h="291059">
                <a:moveTo>
                  <a:pt x="289884" y="129587"/>
                </a:moveTo>
                <a:cubicBezTo>
                  <a:pt x="298764" y="209385"/>
                  <a:pt x="241273" y="281274"/>
                  <a:pt x="161475" y="290154"/>
                </a:cubicBezTo>
                <a:cubicBezTo>
                  <a:pt x="81676" y="299034"/>
                  <a:pt x="9787" y="241544"/>
                  <a:pt x="907" y="161745"/>
                </a:cubicBezTo>
                <a:cubicBezTo>
                  <a:pt x="-7973" y="81946"/>
                  <a:pt x="49518" y="10058"/>
                  <a:pt x="129316" y="1178"/>
                </a:cubicBezTo>
                <a:cubicBezTo>
                  <a:pt x="132351" y="840"/>
                  <a:pt x="135396" y="598"/>
                  <a:pt x="138446" y="452"/>
                </a:cubicBezTo>
                <a:cubicBezTo>
                  <a:pt x="215907" y="-5722"/>
                  <a:pt x="283705" y="52068"/>
                  <a:pt x="289879" y="129528"/>
                </a:cubicBezTo>
                <a:cubicBezTo>
                  <a:pt x="289880" y="129548"/>
                  <a:pt x="289882" y="129568"/>
                  <a:pt x="289884" y="129587"/>
                </a:cubicBezTo>
                <a:close/>
              </a:path>
            </a:pathLst>
          </a:custGeom>
          <a:solidFill>
            <a:srgbClr val="ED9996"/>
          </a:solidFill>
          <a:ln w="27533"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6A19184C-7185-4D0C-AAD6-5B3D7541630D}"/>
              </a:ext>
            </a:extLst>
          </p:cNvPr>
          <p:cNvSpPr/>
          <p:nvPr/>
        </p:nvSpPr>
        <p:spPr>
          <a:xfrm>
            <a:off x="18101447" y="7630855"/>
            <a:ext cx="497839" cy="514833"/>
          </a:xfrm>
          <a:custGeom>
            <a:avLst/>
            <a:gdLst>
              <a:gd name="connsiteX0" fmla="*/ 289855 w 290787"/>
              <a:gd name="connsiteY0" fmla="*/ 129336 h 291068"/>
              <a:gd name="connsiteX1" fmla="*/ 161735 w 290787"/>
              <a:gd name="connsiteY1" fmla="*/ 290134 h 291068"/>
              <a:gd name="connsiteX2" fmla="*/ 937 w 290787"/>
              <a:gd name="connsiteY2" fmla="*/ 162015 h 291068"/>
              <a:gd name="connsiteX3" fmla="*/ 129057 w 290787"/>
              <a:gd name="connsiteY3" fmla="*/ 1216 h 291068"/>
              <a:gd name="connsiteX4" fmla="*/ 138142 w 290787"/>
              <a:gd name="connsiteY4" fmla="*/ 476 h 291068"/>
              <a:gd name="connsiteX5" fmla="*/ 289847 w 290787"/>
              <a:gd name="connsiteY5" fmla="*/ 129233 h 291068"/>
              <a:gd name="connsiteX6" fmla="*/ 289855 w 290787"/>
              <a:gd name="connsiteY6" fmla="*/ 129336 h 29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787" h="291068">
                <a:moveTo>
                  <a:pt x="289855" y="129336"/>
                </a:moveTo>
                <a:cubicBezTo>
                  <a:pt x="298879" y="209118"/>
                  <a:pt x="241518" y="281111"/>
                  <a:pt x="161735" y="290134"/>
                </a:cubicBezTo>
                <a:cubicBezTo>
                  <a:pt x="81953" y="299158"/>
                  <a:pt x="9960" y="241798"/>
                  <a:pt x="937" y="162015"/>
                </a:cubicBezTo>
                <a:cubicBezTo>
                  <a:pt x="-8087" y="82232"/>
                  <a:pt x="49273" y="10240"/>
                  <a:pt x="129057" y="1216"/>
                </a:cubicBezTo>
                <a:cubicBezTo>
                  <a:pt x="132077" y="875"/>
                  <a:pt x="135107" y="628"/>
                  <a:pt x="138142" y="476"/>
                </a:cubicBezTo>
                <a:cubicBezTo>
                  <a:pt x="215589" y="-5861"/>
                  <a:pt x="283510" y="51786"/>
                  <a:pt x="289847" y="129233"/>
                </a:cubicBezTo>
                <a:cubicBezTo>
                  <a:pt x="289849" y="129268"/>
                  <a:pt x="289853" y="129302"/>
                  <a:pt x="289855" y="129336"/>
                </a:cubicBezTo>
                <a:close/>
              </a:path>
            </a:pathLst>
          </a:custGeom>
          <a:solidFill>
            <a:srgbClr val="ED9996"/>
          </a:solidFill>
          <a:ln w="27533"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CCC2F1B-1B79-416F-BD1A-267B85BB503E}"/>
              </a:ext>
            </a:extLst>
          </p:cNvPr>
          <p:cNvSpPr/>
          <p:nvPr/>
        </p:nvSpPr>
        <p:spPr>
          <a:xfrm>
            <a:off x="17479413" y="7857343"/>
            <a:ext cx="250215" cy="110517"/>
          </a:xfrm>
          <a:custGeom>
            <a:avLst/>
            <a:gdLst>
              <a:gd name="connsiteX0" fmla="*/ 74 w 146150"/>
              <a:gd name="connsiteY0" fmla="*/ 4593 h 62482"/>
              <a:gd name="connsiteX1" fmla="*/ 142150 w 146150"/>
              <a:gd name="connsiteY1" fmla="*/ 58284 h 62482"/>
              <a:gd name="connsiteX2" fmla="*/ 140498 w 146150"/>
              <a:gd name="connsiteY2" fmla="*/ 46995 h 62482"/>
              <a:gd name="connsiteX3" fmla="*/ 6957 w 146150"/>
              <a:gd name="connsiteY3" fmla="*/ 1564 h 62482"/>
              <a:gd name="connsiteX4" fmla="*/ 1566 w 146150"/>
              <a:gd name="connsiteY4" fmla="*/ 755 h 62482"/>
              <a:gd name="connsiteX5" fmla="*/ 74 w 146150"/>
              <a:gd name="connsiteY5" fmla="*/ 4593 h 6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150" h="62482">
                <a:moveTo>
                  <a:pt x="74" y="4593"/>
                </a:moveTo>
                <a:cubicBezTo>
                  <a:pt x="13015" y="67370"/>
                  <a:pt x="92864" y="67095"/>
                  <a:pt x="142150" y="58284"/>
                </a:cubicBezTo>
                <a:cubicBezTo>
                  <a:pt x="148482" y="58284"/>
                  <a:pt x="146831" y="46995"/>
                  <a:pt x="140498" y="46995"/>
                </a:cubicBezTo>
                <a:cubicBezTo>
                  <a:pt x="85430" y="46995"/>
                  <a:pt x="37795" y="54154"/>
                  <a:pt x="6957" y="1564"/>
                </a:cubicBezTo>
                <a:cubicBezTo>
                  <a:pt x="5692" y="-148"/>
                  <a:pt x="3279" y="-510"/>
                  <a:pt x="1566" y="755"/>
                </a:cubicBezTo>
                <a:cubicBezTo>
                  <a:pt x="370" y="1639"/>
                  <a:pt x="-211" y="3133"/>
                  <a:pt x="74" y="4593"/>
                </a:cubicBezTo>
                <a:close/>
              </a:path>
            </a:pathLst>
          </a:custGeom>
          <a:solidFill>
            <a:srgbClr val="8E4F4F"/>
          </a:solidFill>
          <a:ln w="27533"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BA638A2F-0795-4067-AAE3-D46399E79B2B}"/>
              </a:ext>
            </a:extLst>
          </p:cNvPr>
          <p:cNvSpPr/>
          <p:nvPr/>
        </p:nvSpPr>
        <p:spPr>
          <a:xfrm>
            <a:off x="16639508" y="9869055"/>
            <a:ext cx="958347" cy="1725012"/>
          </a:xfrm>
          <a:custGeom>
            <a:avLst/>
            <a:gdLst>
              <a:gd name="connsiteX0" fmla="*/ 61404 w 559769"/>
              <a:gd name="connsiteY0" fmla="*/ 149510 h 975259"/>
              <a:gd name="connsiteX1" fmla="*/ 91692 w 559769"/>
              <a:gd name="connsiteY1" fmla="*/ 0 h 975259"/>
              <a:gd name="connsiteX2" fmla="*/ 559772 w 559769"/>
              <a:gd name="connsiteY2" fmla="*/ 295992 h 975259"/>
              <a:gd name="connsiteX3" fmla="*/ 559772 w 559769"/>
              <a:gd name="connsiteY3" fmla="*/ 975259 h 975259"/>
              <a:gd name="connsiteX4" fmla="*/ 2 w 559769"/>
              <a:gd name="connsiteY4" fmla="*/ 727452 h 975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769" h="975259">
                <a:moveTo>
                  <a:pt x="61404" y="149510"/>
                </a:moveTo>
                <a:lnTo>
                  <a:pt x="91692" y="0"/>
                </a:lnTo>
                <a:cubicBezTo>
                  <a:pt x="91692" y="0"/>
                  <a:pt x="449636" y="142351"/>
                  <a:pt x="559772" y="295992"/>
                </a:cubicBezTo>
                <a:lnTo>
                  <a:pt x="559772" y="975259"/>
                </a:lnTo>
                <a:lnTo>
                  <a:pt x="2" y="727452"/>
                </a:lnTo>
                <a:close/>
              </a:path>
            </a:pathLst>
          </a:custGeom>
          <a:solidFill>
            <a:srgbClr val="EBE9F4"/>
          </a:solidFill>
          <a:ln w="27533"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FF83D307-3AFB-411E-899C-C03364C84563}"/>
              </a:ext>
            </a:extLst>
          </p:cNvPr>
          <p:cNvSpPr/>
          <p:nvPr/>
        </p:nvSpPr>
        <p:spPr>
          <a:xfrm>
            <a:off x="16868135" y="9827170"/>
            <a:ext cx="769787" cy="1725015"/>
          </a:xfrm>
          <a:custGeom>
            <a:avLst/>
            <a:gdLst>
              <a:gd name="connsiteX0" fmla="*/ 50115 w 449632"/>
              <a:gd name="connsiteY0" fmla="*/ 149236 h 975260"/>
              <a:gd name="connsiteX1" fmla="*/ 74345 w 449632"/>
              <a:gd name="connsiteY1" fmla="*/ 0 h 975260"/>
              <a:gd name="connsiteX2" fmla="*/ 449635 w 449632"/>
              <a:gd name="connsiteY2" fmla="*/ 295992 h 975260"/>
              <a:gd name="connsiteX3" fmla="*/ 449635 w 449632"/>
              <a:gd name="connsiteY3" fmla="*/ 975260 h 975260"/>
              <a:gd name="connsiteX4" fmla="*/ 2 w 449632"/>
              <a:gd name="connsiteY4" fmla="*/ 727453 h 975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632" h="975260">
                <a:moveTo>
                  <a:pt x="50115" y="149236"/>
                </a:moveTo>
                <a:lnTo>
                  <a:pt x="74345" y="0"/>
                </a:lnTo>
                <a:cubicBezTo>
                  <a:pt x="74345" y="0"/>
                  <a:pt x="360975" y="142352"/>
                  <a:pt x="449635" y="295992"/>
                </a:cubicBezTo>
                <a:lnTo>
                  <a:pt x="449635" y="975260"/>
                </a:lnTo>
                <a:lnTo>
                  <a:pt x="2" y="727453"/>
                </a:lnTo>
                <a:close/>
              </a:path>
            </a:pathLst>
          </a:custGeom>
          <a:solidFill>
            <a:srgbClr val="EBE9F4"/>
          </a:solidFill>
          <a:ln w="27533"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B5803BD5-A42A-4E2B-ABFA-89526D40E999}"/>
              </a:ext>
            </a:extLst>
          </p:cNvPr>
          <p:cNvSpPr/>
          <p:nvPr/>
        </p:nvSpPr>
        <p:spPr>
          <a:xfrm>
            <a:off x="17117504" y="9796001"/>
            <a:ext cx="525604" cy="1725012"/>
          </a:xfrm>
          <a:custGeom>
            <a:avLst/>
            <a:gdLst>
              <a:gd name="connsiteX0" fmla="*/ 34144 w 307005"/>
              <a:gd name="connsiteY0" fmla="*/ 149510 h 975259"/>
              <a:gd name="connsiteX1" fmla="*/ 50940 w 307005"/>
              <a:gd name="connsiteY1" fmla="*/ 0 h 975259"/>
              <a:gd name="connsiteX2" fmla="*/ 307008 w 307005"/>
              <a:gd name="connsiteY2" fmla="*/ 295992 h 975259"/>
              <a:gd name="connsiteX3" fmla="*/ 307008 w 307005"/>
              <a:gd name="connsiteY3" fmla="*/ 975259 h 975259"/>
              <a:gd name="connsiteX4" fmla="*/ 2 w 307005"/>
              <a:gd name="connsiteY4" fmla="*/ 727452 h 975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05" h="975259">
                <a:moveTo>
                  <a:pt x="34144" y="149510"/>
                </a:moveTo>
                <a:lnTo>
                  <a:pt x="50940" y="0"/>
                </a:lnTo>
                <a:cubicBezTo>
                  <a:pt x="50940" y="0"/>
                  <a:pt x="246708" y="142351"/>
                  <a:pt x="307008" y="295992"/>
                </a:cubicBezTo>
                <a:lnTo>
                  <a:pt x="307008" y="975259"/>
                </a:lnTo>
                <a:lnTo>
                  <a:pt x="2" y="727452"/>
                </a:lnTo>
                <a:close/>
              </a:path>
            </a:pathLst>
          </a:custGeom>
          <a:solidFill>
            <a:srgbClr val="EBE9F4"/>
          </a:solidFill>
          <a:ln w="27533"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B9EF09A1-447F-4F2C-8BF9-6A92B10AA8FB}"/>
              </a:ext>
            </a:extLst>
          </p:cNvPr>
          <p:cNvSpPr/>
          <p:nvPr/>
        </p:nvSpPr>
        <p:spPr>
          <a:xfrm>
            <a:off x="17642638" y="9863211"/>
            <a:ext cx="958817" cy="1725012"/>
          </a:xfrm>
          <a:custGeom>
            <a:avLst/>
            <a:gdLst>
              <a:gd name="connsiteX0" fmla="*/ 498371 w 560044"/>
              <a:gd name="connsiteY0" fmla="*/ 149235 h 975259"/>
              <a:gd name="connsiteX1" fmla="*/ 468083 w 560044"/>
              <a:gd name="connsiteY1" fmla="*/ 0 h 975259"/>
              <a:gd name="connsiteX2" fmla="*/ 2 w 560044"/>
              <a:gd name="connsiteY2" fmla="*/ 295992 h 975259"/>
              <a:gd name="connsiteX3" fmla="*/ 2 w 560044"/>
              <a:gd name="connsiteY3" fmla="*/ 975259 h 975259"/>
              <a:gd name="connsiteX4" fmla="*/ 560047 w 560044"/>
              <a:gd name="connsiteY4" fmla="*/ 727452 h 975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044" h="975259">
                <a:moveTo>
                  <a:pt x="498371" y="149235"/>
                </a:moveTo>
                <a:lnTo>
                  <a:pt x="468083" y="0"/>
                </a:lnTo>
                <a:cubicBezTo>
                  <a:pt x="468083" y="0"/>
                  <a:pt x="110139" y="142351"/>
                  <a:pt x="2" y="295992"/>
                </a:cubicBezTo>
                <a:lnTo>
                  <a:pt x="2" y="975259"/>
                </a:lnTo>
                <a:lnTo>
                  <a:pt x="560047" y="727452"/>
                </a:lnTo>
                <a:close/>
              </a:path>
            </a:pathLst>
          </a:custGeom>
          <a:solidFill>
            <a:srgbClr val="EBE9F4"/>
          </a:solidFill>
          <a:ln w="27533"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AB6683A3-00E1-4A77-9A1C-6EB040D10998}"/>
              </a:ext>
            </a:extLst>
          </p:cNvPr>
          <p:cNvSpPr/>
          <p:nvPr/>
        </p:nvSpPr>
        <p:spPr>
          <a:xfrm>
            <a:off x="17603042" y="9820352"/>
            <a:ext cx="769790" cy="1725012"/>
          </a:xfrm>
          <a:custGeom>
            <a:avLst/>
            <a:gdLst>
              <a:gd name="connsiteX0" fmla="*/ 399523 w 449633"/>
              <a:gd name="connsiteY0" fmla="*/ 149510 h 975259"/>
              <a:gd name="connsiteX1" fmla="*/ 375293 w 449633"/>
              <a:gd name="connsiteY1" fmla="*/ 0 h 975259"/>
              <a:gd name="connsiteX2" fmla="*/ 2 w 449633"/>
              <a:gd name="connsiteY2" fmla="*/ 295992 h 975259"/>
              <a:gd name="connsiteX3" fmla="*/ 2 w 449633"/>
              <a:gd name="connsiteY3" fmla="*/ 975259 h 975259"/>
              <a:gd name="connsiteX4" fmla="*/ 449636 w 449633"/>
              <a:gd name="connsiteY4" fmla="*/ 727452 h 975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633" h="975259">
                <a:moveTo>
                  <a:pt x="399523" y="149510"/>
                </a:moveTo>
                <a:lnTo>
                  <a:pt x="375293" y="0"/>
                </a:lnTo>
                <a:cubicBezTo>
                  <a:pt x="375293" y="0"/>
                  <a:pt x="88387" y="142351"/>
                  <a:pt x="2" y="295992"/>
                </a:cubicBezTo>
                <a:lnTo>
                  <a:pt x="2" y="975259"/>
                </a:lnTo>
                <a:lnTo>
                  <a:pt x="449636" y="727452"/>
                </a:lnTo>
                <a:close/>
              </a:path>
            </a:pathLst>
          </a:custGeom>
          <a:solidFill>
            <a:srgbClr val="EBE9F4"/>
          </a:solidFill>
          <a:ln w="27533"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5686A343-6DB8-43CC-9DDA-4EBFD9AE51DC}"/>
              </a:ext>
            </a:extLst>
          </p:cNvPr>
          <p:cNvSpPr/>
          <p:nvPr/>
        </p:nvSpPr>
        <p:spPr>
          <a:xfrm>
            <a:off x="17600213" y="9790156"/>
            <a:ext cx="525134" cy="1725012"/>
          </a:xfrm>
          <a:custGeom>
            <a:avLst/>
            <a:gdLst>
              <a:gd name="connsiteX0" fmla="*/ 272590 w 306730"/>
              <a:gd name="connsiteY0" fmla="*/ 149235 h 975259"/>
              <a:gd name="connsiteX1" fmla="*/ 256070 w 306730"/>
              <a:gd name="connsiteY1" fmla="*/ 0 h 975259"/>
              <a:gd name="connsiteX2" fmla="*/ 2 w 306730"/>
              <a:gd name="connsiteY2" fmla="*/ 295992 h 975259"/>
              <a:gd name="connsiteX3" fmla="*/ 2 w 306730"/>
              <a:gd name="connsiteY3" fmla="*/ 975259 h 975259"/>
              <a:gd name="connsiteX4" fmla="*/ 306733 w 306730"/>
              <a:gd name="connsiteY4" fmla="*/ 727452 h 975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730" h="975259">
                <a:moveTo>
                  <a:pt x="272590" y="149235"/>
                </a:moveTo>
                <a:lnTo>
                  <a:pt x="256070" y="0"/>
                </a:lnTo>
                <a:cubicBezTo>
                  <a:pt x="256070" y="0"/>
                  <a:pt x="60302" y="142351"/>
                  <a:pt x="2" y="295992"/>
                </a:cubicBezTo>
                <a:lnTo>
                  <a:pt x="2" y="975259"/>
                </a:lnTo>
                <a:lnTo>
                  <a:pt x="306733" y="727452"/>
                </a:lnTo>
                <a:close/>
              </a:path>
            </a:pathLst>
          </a:custGeom>
          <a:solidFill>
            <a:srgbClr val="EBE9F4"/>
          </a:solidFill>
          <a:ln w="27533"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C700DC2C-0250-4142-9288-9BF716976004}"/>
              </a:ext>
            </a:extLst>
          </p:cNvPr>
          <p:cNvSpPr/>
          <p:nvPr/>
        </p:nvSpPr>
        <p:spPr>
          <a:xfrm>
            <a:off x="16522587" y="9975110"/>
            <a:ext cx="1016814" cy="1668145"/>
          </a:xfrm>
          <a:custGeom>
            <a:avLst/>
            <a:gdLst>
              <a:gd name="connsiteX0" fmla="*/ 593923 w 593920"/>
              <a:gd name="connsiteY0" fmla="*/ 232452 h 943108"/>
              <a:gd name="connsiteX1" fmla="*/ 593923 w 593920"/>
              <a:gd name="connsiteY1" fmla="*/ 943109 h 943108"/>
              <a:gd name="connsiteX2" fmla="*/ 21488 w 593920"/>
              <a:gd name="connsiteY2" fmla="*/ 702185 h 943108"/>
              <a:gd name="connsiteX3" fmla="*/ 562 w 593920"/>
              <a:gd name="connsiteY3" fmla="*/ 99737 h 943108"/>
              <a:gd name="connsiteX4" fmla="*/ 99134 w 593920"/>
              <a:gd name="connsiteY4" fmla="*/ 2542 h 943108"/>
              <a:gd name="connsiteX5" fmla="*/ 593923 w 593920"/>
              <a:gd name="connsiteY5" fmla="*/ 232452 h 94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920" h="943108">
                <a:moveTo>
                  <a:pt x="593923" y="232452"/>
                </a:moveTo>
                <a:lnTo>
                  <a:pt x="593923" y="943109"/>
                </a:lnTo>
                <a:cubicBezTo>
                  <a:pt x="593923" y="943109"/>
                  <a:pt x="153376" y="729719"/>
                  <a:pt x="21488" y="702185"/>
                </a:cubicBezTo>
                <a:lnTo>
                  <a:pt x="562" y="99737"/>
                </a:lnTo>
                <a:cubicBezTo>
                  <a:pt x="562" y="99737"/>
                  <a:pt x="-13481" y="-18659"/>
                  <a:pt x="99134" y="2542"/>
                </a:cubicBezTo>
                <a:cubicBezTo>
                  <a:pt x="211748" y="23744"/>
                  <a:pt x="558404" y="204918"/>
                  <a:pt x="593923" y="232452"/>
                </a:cubicBezTo>
                <a:close/>
              </a:path>
            </a:pathLst>
          </a:custGeom>
          <a:solidFill>
            <a:srgbClr val="F16953"/>
          </a:solidFill>
          <a:ln w="27533"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633E5840-3849-4D7F-84E4-509BA9947750}"/>
              </a:ext>
            </a:extLst>
          </p:cNvPr>
          <p:cNvSpPr/>
          <p:nvPr/>
        </p:nvSpPr>
        <p:spPr>
          <a:xfrm>
            <a:off x="17741631" y="9949786"/>
            <a:ext cx="1016814" cy="1668145"/>
          </a:xfrm>
          <a:custGeom>
            <a:avLst/>
            <a:gdLst>
              <a:gd name="connsiteX0" fmla="*/ 2 w 593920"/>
              <a:gd name="connsiteY0" fmla="*/ 242089 h 943108"/>
              <a:gd name="connsiteX1" fmla="*/ 2 w 593920"/>
              <a:gd name="connsiteY1" fmla="*/ 943109 h 943108"/>
              <a:gd name="connsiteX2" fmla="*/ 572438 w 593920"/>
              <a:gd name="connsiteY2" fmla="*/ 702185 h 943108"/>
              <a:gd name="connsiteX3" fmla="*/ 593363 w 593920"/>
              <a:gd name="connsiteY3" fmla="*/ 99737 h 943108"/>
              <a:gd name="connsiteX4" fmla="*/ 494791 w 593920"/>
              <a:gd name="connsiteY4" fmla="*/ 2542 h 943108"/>
              <a:gd name="connsiteX5" fmla="*/ 2 w 593920"/>
              <a:gd name="connsiteY5" fmla="*/ 242089 h 94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920" h="943108">
                <a:moveTo>
                  <a:pt x="2" y="242089"/>
                </a:moveTo>
                <a:lnTo>
                  <a:pt x="2" y="943109"/>
                </a:lnTo>
                <a:cubicBezTo>
                  <a:pt x="2" y="943109"/>
                  <a:pt x="440549" y="729719"/>
                  <a:pt x="572438" y="702185"/>
                </a:cubicBezTo>
                <a:lnTo>
                  <a:pt x="593363" y="99737"/>
                </a:lnTo>
                <a:cubicBezTo>
                  <a:pt x="593363" y="99737"/>
                  <a:pt x="607406" y="-18659"/>
                  <a:pt x="494791" y="2542"/>
                </a:cubicBezTo>
                <a:cubicBezTo>
                  <a:pt x="382177" y="23743"/>
                  <a:pt x="35796" y="214555"/>
                  <a:pt x="2" y="242089"/>
                </a:cubicBezTo>
                <a:close/>
              </a:path>
            </a:pathLst>
          </a:custGeom>
          <a:solidFill>
            <a:srgbClr val="F16953"/>
          </a:solidFill>
          <a:ln w="27533"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FF92442C-CE5E-4CDB-A427-EEAABF285C64}"/>
              </a:ext>
            </a:extLst>
          </p:cNvPr>
          <p:cNvSpPr/>
          <p:nvPr/>
        </p:nvSpPr>
        <p:spPr>
          <a:xfrm>
            <a:off x="17539401" y="10345810"/>
            <a:ext cx="202700" cy="1311797"/>
          </a:xfrm>
          <a:custGeom>
            <a:avLst/>
            <a:gdLst>
              <a:gd name="connsiteX0" fmla="*/ 2 w 118397"/>
              <a:gd name="connsiteY0" fmla="*/ 733529 h 741642"/>
              <a:gd name="connsiteX1" fmla="*/ 2 w 118397"/>
              <a:gd name="connsiteY1" fmla="*/ 22873 h 741642"/>
              <a:gd name="connsiteX2" fmla="*/ 118400 w 118397"/>
              <a:gd name="connsiteY2" fmla="*/ 18192 h 741642"/>
              <a:gd name="connsiteX3" fmla="*/ 118400 w 118397"/>
              <a:gd name="connsiteY3" fmla="*/ 719212 h 741642"/>
              <a:gd name="connsiteX4" fmla="*/ 2 w 118397"/>
              <a:gd name="connsiteY4" fmla="*/ 733529 h 741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97" h="741642">
                <a:moveTo>
                  <a:pt x="2" y="733529"/>
                </a:moveTo>
                <a:lnTo>
                  <a:pt x="2" y="22873"/>
                </a:lnTo>
                <a:cubicBezTo>
                  <a:pt x="2" y="22873"/>
                  <a:pt x="77098" y="-25312"/>
                  <a:pt x="118400" y="18192"/>
                </a:cubicBezTo>
                <a:lnTo>
                  <a:pt x="118400" y="719212"/>
                </a:lnTo>
                <a:cubicBezTo>
                  <a:pt x="118400" y="719212"/>
                  <a:pt x="99676" y="758035"/>
                  <a:pt x="2" y="733529"/>
                </a:cubicBezTo>
                <a:close/>
              </a:path>
            </a:pathLst>
          </a:custGeom>
          <a:solidFill>
            <a:srgbClr val="F0593B"/>
          </a:solidFill>
          <a:ln w="27533"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EFC16FB8-7295-4A5B-83E1-AA4A895CF368}"/>
              </a:ext>
            </a:extLst>
          </p:cNvPr>
          <p:cNvSpPr/>
          <p:nvPr/>
        </p:nvSpPr>
        <p:spPr>
          <a:xfrm>
            <a:off x="15786752" y="10073601"/>
            <a:ext cx="1378948" cy="1074588"/>
          </a:xfrm>
          <a:custGeom>
            <a:avLst/>
            <a:gdLst>
              <a:gd name="connsiteX0" fmla="*/ 110967 w 805442"/>
              <a:gd name="connsiteY0" fmla="*/ 263226 h 607533"/>
              <a:gd name="connsiteX1" fmla="*/ 467259 w 805442"/>
              <a:gd name="connsiteY1" fmla="*/ 180624 h 607533"/>
              <a:gd name="connsiteX2" fmla="*/ 520400 w 805442"/>
              <a:gd name="connsiteY2" fmla="*/ 0 h 607533"/>
              <a:gd name="connsiteX3" fmla="*/ 569136 w 805442"/>
              <a:gd name="connsiteY3" fmla="*/ 134091 h 607533"/>
              <a:gd name="connsiteX4" fmla="*/ 741224 w 805442"/>
              <a:gd name="connsiteY4" fmla="*/ 63604 h 607533"/>
              <a:gd name="connsiteX5" fmla="*/ 671287 w 805442"/>
              <a:gd name="connsiteY5" fmla="*/ 178972 h 607533"/>
              <a:gd name="connsiteX6" fmla="*/ 652839 w 805442"/>
              <a:gd name="connsiteY6" fmla="*/ 192463 h 607533"/>
              <a:gd name="connsiteX7" fmla="*/ 790510 w 805442"/>
              <a:gd name="connsiteY7" fmla="*/ 163277 h 607533"/>
              <a:gd name="connsiteX8" fmla="*/ 689735 w 805442"/>
              <a:gd name="connsiteY8" fmla="*/ 239822 h 607533"/>
              <a:gd name="connsiteX9" fmla="*/ 804002 w 805442"/>
              <a:gd name="connsiteY9" fmla="*/ 259371 h 607533"/>
              <a:gd name="connsiteX10" fmla="*/ 284983 w 805442"/>
              <a:gd name="connsiteY10" fmla="*/ 600244 h 607533"/>
              <a:gd name="connsiteX11" fmla="*/ 9641 w 805442"/>
              <a:gd name="connsiteY11" fmla="*/ 314440 h 607533"/>
              <a:gd name="connsiteX12" fmla="*/ 110967 w 805442"/>
              <a:gd name="connsiteY12" fmla="*/ 263226 h 60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5442" h="607533">
                <a:moveTo>
                  <a:pt x="110967" y="263226"/>
                </a:moveTo>
                <a:lnTo>
                  <a:pt x="467259" y="180624"/>
                </a:lnTo>
                <a:cubicBezTo>
                  <a:pt x="467259" y="180624"/>
                  <a:pt x="454594" y="0"/>
                  <a:pt x="520400" y="0"/>
                </a:cubicBezTo>
                <a:cubicBezTo>
                  <a:pt x="586207" y="0"/>
                  <a:pt x="569136" y="134091"/>
                  <a:pt x="569136" y="134091"/>
                </a:cubicBezTo>
                <a:cubicBezTo>
                  <a:pt x="569136" y="134091"/>
                  <a:pt x="691662" y="27809"/>
                  <a:pt x="741224" y="63604"/>
                </a:cubicBezTo>
                <a:cubicBezTo>
                  <a:pt x="779221" y="91138"/>
                  <a:pt x="707357" y="151713"/>
                  <a:pt x="671287" y="178972"/>
                </a:cubicBezTo>
                <a:cubicBezTo>
                  <a:pt x="660548" y="187232"/>
                  <a:pt x="652839" y="192463"/>
                  <a:pt x="652839" y="192463"/>
                </a:cubicBezTo>
                <a:cubicBezTo>
                  <a:pt x="652839" y="192463"/>
                  <a:pt x="748934" y="120049"/>
                  <a:pt x="790510" y="163277"/>
                </a:cubicBezTo>
                <a:cubicBezTo>
                  <a:pt x="832087" y="206506"/>
                  <a:pt x="689735" y="239822"/>
                  <a:pt x="689735" y="239822"/>
                </a:cubicBezTo>
                <a:cubicBezTo>
                  <a:pt x="689735" y="239822"/>
                  <a:pt x="820522" y="197695"/>
                  <a:pt x="804002" y="259371"/>
                </a:cubicBezTo>
                <a:cubicBezTo>
                  <a:pt x="795467" y="291587"/>
                  <a:pt x="434493" y="548756"/>
                  <a:pt x="284983" y="600244"/>
                </a:cubicBezTo>
                <a:cubicBezTo>
                  <a:pt x="135473" y="651733"/>
                  <a:pt x="-43775" y="417142"/>
                  <a:pt x="9641" y="314440"/>
                </a:cubicBezTo>
                <a:cubicBezTo>
                  <a:pt x="29741" y="275616"/>
                  <a:pt x="110967" y="263226"/>
                  <a:pt x="110967" y="263226"/>
                </a:cubicBezTo>
                <a:close/>
              </a:path>
            </a:pathLst>
          </a:custGeom>
          <a:solidFill>
            <a:srgbClr val="F9C1B9"/>
          </a:solidFill>
          <a:ln w="27533"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895C3609-54F1-49A0-A591-4829349A88D6}"/>
              </a:ext>
            </a:extLst>
          </p:cNvPr>
          <p:cNvSpPr/>
          <p:nvPr/>
        </p:nvSpPr>
        <p:spPr>
          <a:xfrm>
            <a:off x="18060127" y="10400118"/>
            <a:ext cx="1397424" cy="767019"/>
          </a:xfrm>
          <a:custGeom>
            <a:avLst/>
            <a:gdLst>
              <a:gd name="connsiteX0" fmla="*/ 654863 w 816234"/>
              <a:gd name="connsiteY0" fmla="*/ 49714 h 433644"/>
              <a:gd name="connsiteX1" fmla="*/ 300498 w 816234"/>
              <a:gd name="connsiteY1" fmla="*/ 139476 h 433644"/>
              <a:gd name="connsiteX2" fmla="*/ 170537 w 816234"/>
              <a:gd name="connsiteY2" fmla="*/ 3457 h 433644"/>
              <a:gd name="connsiteX3" fmla="*/ 188434 w 816234"/>
              <a:gd name="connsiteY3" fmla="*/ 144708 h 433644"/>
              <a:gd name="connsiteX4" fmla="*/ 3129 w 816234"/>
              <a:gd name="connsiteY4" fmla="*/ 160953 h 433644"/>
              <a:gd name="connsiteX5" fmla="*/ 118221 w 816234"/>
              <a:gd name="connsiteY5" fmla="*/ 231440 h 433644"/>
              <a:gd name="connsiteX6" fmla="*/ 140800 w 816234"/>
              <a:gd name="connsiteY6" fmla="*/ 235020 h 433644"/>
              <a:gd name="connsiteX7" fmla="*/ 5607 w 816234"/>
              <a:gd name="connsiteY7" fmla="*/ 271915 h 433644"/>
              <a:gd name="connsiteX8" fmla="*/ 130336 w 816234"/>
              <a:gd name="connsiteY8" fmla="*/ 293667 h 433644"/>
              <a:gd name="connsiteX9" fmla="*/ 37546 w 816234"/>
              <a:gd name="connsiteY9" fmla="*/ 363604 h 433644"/>
              <a:gd name="connsiteX10" fmla="*/ 655137 w 816234"/>
              <a:gd name="connsiteY10" fmla="*/ 428860 h 433644"/>
              <a:gd name="connsiteX11" fmla="*/ 768854 w 816234"/>
              <a:gd name="connsiteY11" fmla="*/ 48888 h 433644"/>
              <a:gd name="connsiteX12" fmla="*/ 654863 w 816234"/>
              <a:gd name="connsiteY12" fmla="*/ 49714 h 433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6234" h="433644">
                <a:moveTo>
                  <a:pt x="654863" y="49714"/>
                </a:moveTo>
                <a:lnTo>
                  <a:pt x="300498" y="139476"/>
                </a:lnTo>
                <a:cubicBezTo>
                  <a:pt x="300498" y="139476"/>
                  <a:pt x="228909" y="-25729"/>
                  <a:pt x="170537" y="3457"/>
                </a:cubicBezTo>
                <a:cubicBezTo>
                  <a:pt x="112164" y="32643"/>
                  <a:pt x="188434" y="144708"/>
                  <a:pt x="188434" y="144708"/>
                </a:cubicBezTo>
                <a:cubicBezTo>
                  <a:pt x="188434" y="144708"/>
                  <a:pt x="31214" y="106435"/>
                  <a:pt x="3129" y="160953"/>
                </a:cubicBezTo>
                <a:cubicBezTo>
                  <a:pt x="-18072" y="202529"/>
                  <a:pt x="73892" y="223730"/>
                  <a:pt x="118221" y="231440"/>
                </a:cubicBezTo>
                <a:cubicBezTo>
                  <a:pt x="131714" y="233918"/>
                  <a:pt x="140800" y="235020"/>
                  <a:pt x="140800" y="235020"/>
                </a:cubicBezTo>
                <a:cubicBezTo>
                  <a:pt x="140800" y="235020"/>
                  <a:pt x="22403" y="214645"/>
                  <a:pt x="5607" y="271915"/>
                </a:cubicBezTo>
                <a:cubicBezTo>
                  <a:pt x="-11189" y="329186"/>
                  <a:pt x="130336" y="293667"/>
                  <a:pt x="130336" y="293667"/>
                </a:cubicBezTo>
                <a:cubicBezTo>
                  <a:pt x="130336" y="293667"/>
                  <a:pt x="-5407" y="316520"/>
                  <a:pt x="37546" y="363604"/>
                </a:cubicBezTo>
                <a:cubicBezTo>
                  <a:pt x="60125" y="388109"/>
                  <a:pt x="498744" y="451438"/>
                  <a:pt x="655137" y="428860"/>
                </a:cubicBezTo>
                <a:cubicBezTo>
                  <a:pt x="811532" y="406282"/>
                  <a:pt x="863571" y="115521"/>
                  <a:pt x="768854" y="48888"/>
                </a:cubicBezTo>
                <a:cubicBezTo>
                  <a:pt x="732784" y="23557"/>
                  <a:pt x="654863" y="49714"/>
                  <a:pt x="654863" y="49714"/>
                </a:cubicBezTo>
                <a:close/>
              </a:path>
            </a:pathLst>
          </a:custGeom>
          <a:solidFill>
            <a:srgbClr val="F9C1B9"/>
          </a:solidFill>
          <a:ln w="27533"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FC36A9FA-4B32-4A9E-906B-D5C361DD99DE}"/>
              </a:ext>
            </a:extLst>
          </p:cNvPr>
          <p:cNvSpPr/>
          <p:nvPr/>
        </p:nvSpPr>
        <p:spPr>
          <a:xfrm>
            <a:off x="16587722" y="7185104"/>
            <a:ext cx="2100941" cy="917049"/>
          </a:xfrm>
          <a:custGeom>
            <a:avLst/>
            <a:gdLst>
              <a:gd name="connsiteX0" fmla="*/ 515679 w 1227157"/>
              <a:gd name="connsiteY0" fmla="*/ 250285 h 518466"/>
              <a:gd name="connsiteX1" fmla="*/ 257408 w 1227157"/>
              <a:gd name="connsiteY1" fmla="*/ 2477 h 518466"/>
              <a:gd name="connsiteX2" fmla="*/ 3 w 1227157"/>
              <a:gd name="connsiteY2" fmla="*/ 261061 h 518466"/>
              <a:gd name="connsiteX3" fmla="*/ 258587 w 1227157"/>
              <a:gd name="connsiteY3" fmla="*/ 518466 h 518466"/>
              <a:gd name="connsiteX4" fmla="*/ 514852 w 1227157"/>
              <a:gd name="connsiteY4" fmla="*/ 284702 h 518466"/>
              <a:gd name="connsiteX5" fmla="*/ 713099 w 1227157"/>
              <a:gd name="connsiteY5" fmla="*/ 292412 h 518466"/>
              <a:gd name="connsiteX6" fmla="*/ 969442 w 1227157"/>
              <a:gd name="connsiteY6" fmla="*/ 516540 h 518466"/>
              <a:gd name="connsiteX7" fmla="*/ 1227159 w 1227157"/>
              <a:gd name="connsiteY7" fmla="*/ 257718 h 518466"/>
              <a:gd name="connsiteX8" fmla="*/ 968338 w 1227157"/>
              <a:gd name="connsiteY8" fmla="*/ 1 h 518466"/>
              <a:gd name="connsiteX9" fmla="*/ 710620 w 1227157"/>
              <a:gd name="connsiteY9" fmla="*/ 258822 h 518466"/>
              <a:gd name="connsiteX10" fmla="*/ 710621 w 1227157"/>
              <a:gd name="connsiteY10" fmla="*/ 259096 h 518466"/>
              <a:gd name="connsiteX11" fmla="*/ 515679 w 1227157"/>
              <a:gd name="connsiteY11" fmla="*/ 250285 h 518466"/>
              <a:gd name="connsiteX12" fmla="*/ 258785 w 1227157"/>
              <a:gd name="connsiteY12" fmla="*/ 491484 h 518466"/>
              <a:gd name="connsiteX13" fmla="*/ 26125 w 1227157"/>
              <a:gd name="connsiteY13" fmla="*/ 260472 h 518466"/>
              <a:gd name="connsiteX14" fmla="*/ 257137 w 1227157"/>
              <a:gd name="connsiteY14" fmla="*/ 27812 h 518466"/>
              <a:gd name="connsiteX15" fmla="*/ 489797 w 1227157"/>
              <a:gd name="connsiteY15" fmla="*/ 258820 h 518466"/>
              <a:gd name="connsiteX16" fmla="*/ 258785 w 1227157"/>
              <a:gd name="connsiteY16" fmla="*/ 491484 h 518466"/>
              <a:gd name="connsiteX17" fmla="*/ 969166 w 1227157"/>
              <a:gd name="connsiteY17" fmla="*/ 489556 h 518466"/>
              <a:gd name="connsiteX18" fmla="*/ 736229 w 1227157"/>
              <a:gd name="connsiteY18" fmla="*/ 258270 h 518466"/>
              <a:gd name="connsiteX19" fmla="*/ 967515 w 1227157"/>
              <a:gd name="connsiteY19" fmla="*/ 25333 h 518466"/>
              <a:gd name="connsiteX20" fmla="*/ 1200452 w 1227157"/>
              <a:gd name="connsiteY20" fmla="*/ 256619 h 518466"/>
              <a:gd name="connsiteX21" fmla="*/ 1200453 w 1227157"/>
              <a:gd name="connsiteY21" fmla="*/ 256892 h 518466"/>
              <a:gd name="connsiteX22" fmla="*/ 969166 w 1227157"/>
              <a:gd name="connsiteY22" fmla="*/ 489556 h 51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27157" h="518466">
                <a:moveTo>
                  <a:pt x="515679" y="250285"/>
                </a:moveTo>
                <a:cubicBezTo>
                  <a:pt x="520910" y="126932"/>
                  <a:pt x="396731" y="2477"/>
                  <a:pt x="257408" y="2477"/>
                </a:cubicBezTo>
                <a:cubicBezTo>
                  <a:pt x="114922" y="2803"/>
                  <a:pt x="-322" y="118575"/>
                  <a:pt x="3" y="261061"/>
                </a:cubicBezTo>
                <a:cubicBezTo>
                  <a:pt x="329" y="403548"/>
                  <a:pt x="116101" y="518792"/>
                  <a:pt x="258587" y="518466"/>
                </a:cubicBezTo>
                <a:cubicBezTo>
                  <a:pt x="391461" y="518163"/>
                  <a:pt x="502373" y="416989"/>
                  <a:pt x="514852" y="284702"/>
                </a:cubicBezTo>
                <a:cubicBezTo>
                  <a:pt x="528344" y="271486"/>
                  <a:pt x="589746" y="222751"/>
                  <a:pt x="713099" y="292412"/>
                </a:cubicBezTo>
                <a:cubicBezTo>
                  <a:pt x="721359" y="354089"/>
                  <a:pt x="795701" y="516816"/>
                  <a:pt x="969442" y="516540"/>
                </a:cubicBezTo>
                <a:cubicBezTo>
                  <a:pt x="1112080" y="516235"/>
                  <a:pt x="1227464" y="400357"/>
                  <a:pt x="1227159" y="257718"/>
                </a:cubicBezTo>
                <a:cubicBezTo>
                  <a:pt x="1226854" y="115080"/>
                  <a:pt x="1110976" y="-304"/>
                  <a:pt x="968338" y="1"/>
                </a:cubicBezTo>
                <a:cubicBezTo>
                  <a:pt x="825699" y="306"/>
                  <a:pt x="710315" y="116184"/>
                  <a:pt x="710620" y="258822"/>
                </a:cubicBezTo>
                <a:cubicBezTo>
                  <a:pt x="710620" y="258914"/>
                  <a:pt x="710621" y="259005"/>
                  <a:pt x="710621" y="259096"/>
                </a:cubicBezTo>
                <a:cubicBezTo>
                  <a:pt x="710620" y="259096"/>
                  <a:pt x="605991" y="194390"/>
                  <a:pt x="515679" y="250285"/>
                </a:cubicBezTo>
                <a:close/>
                <a:moveTo>
                  <a:pt x="258785" y="491484"/>
                </a:moveTo>
                <a:cubicBezTo>
                  <a:pt x="130746" y="491939"/>
                  <a:pt x="26580" y="388512"/>
                  <a:pt x="26125" y="260472"/>
                </a:cubicBezTo>
                <a:cubicBezTo>
                  <a:pt x="25669" y="132433"/>
                  <a:pt x="129097" y="28267"/>
                  <a:pt x="257137" y="27812"/>
                </a:cubicBezTo>
                <a:cubicBezTo>
                  <a:pt x="385175" y="27356"/>
                  <a:pt x="489340" y="130782"/>
                  <a:pt x="489797" y="258820"/>
                </a:cubicBezTo>
                <a:cubicBezTo>
                  <a:pt x="489951" y="386736"/>
                  <a:pt x="386700" y="490726"/>
                  <a:pt x="258785" y="491484"/>
                </a:cubicBezTo>
                <a:close/>
                <a:moveTo>
                  <a:pt x="969166" y="489556"/>
                </a:moveTo>
                <a:cubicBezTo>
                  <a:pt x="840975" y="490012"/>
                  <a:pt x="736685" y="386462"/>
                  <a:pt x="736229" y="258270"/>
                </a:cubicBezTo>
                <a:cubicBezTo>
                  <a:pt x="735774" y="130079"/>
                  <a:pt x="839323" y="25789"/>
                  <a:pt x="967515" y="25333"/>
                </a:cubicBezTo>
                <a:cubicBezTo>
                  <a:pt x="1095707" y="24877"/>
                  <a:pt x="1199996" y="128428"/>
                  <a:pt x="1200452" y="256619"/>
                </a:cubicBezTo>
                <a:cubicBezTo>
                  <a:pt x="1200452" y="256710"/>
                  <a:pt x="1200453" y="256801"/>
                  <a:pt x="1200453" y="256892"/>
                </a:cubicBezTo>
                <a:cubicBezTo>
                  <a:pt x="1200758" y="384978"/>
                  <a:pt x="1097251" y="489101"/>
                  <a:pt x="969166" y="489556"/>
                </a:cubicBezTo>
                <a:close/>
              </a:path>
            </a:pathLst>
          </a:custGeom>
          <a:solidFill>
            <a:srgbClr val="635BA7"/>
          </a:solidFill>
          <a:ln w="27533" cap="flat">
            <a:noFill/>
            <a:prstDash val="solid"/>
            <a:miter/>
          </a:ln>
        </p:spPr>
        <p:txBody>
          <a:bodyPr rtlCol="0" anchor="ctr"/>
          <a:lstStyle/>
          <a:p>
            <a:endParaRPr lang="en-US"/>
          </a:p>
        </p:txBody>
      </p:sp>
      <p:sp>
        <p:nvSpPr>
          <p:cNvPr id="327" name="TextBox 326">
            <a:extLst>
              <a:ext uri="{FF2B5EF4-FFF2-40B4-BE49-F238E27FC236}">
                <a16:creationId xmlns:a16="http://schemas.microsoft.com/office/drawing/2014/main" id="{88645F89-BC74-44BA-8797-6F9D72FA6B77}"/>
              </a:ext>
            </a:extLst>
          </p:cNvPr>
          <p:cNvSpPr txBox="1"/>
          <p:nvPr/>
        </p:nvSpPr>
        <p:spPr>
          <a:xfrm>
            <a:off x="14508026" y="770114"/>
            <a:ext cx="1972320" cy="338554"/>
          </a:xfrm>
          <a:prstGeom prst="rect">
            <a:avLst/>
          </a:prstGeom>
          <a:noFill/>
        </p:spPr>
        <p:txBody>
          <a:bodyPr wrap="square" rtlCol="0">
            <a:spAutoFit/>
          </a:bodyPr>
          <a:lstStyle/>
          <a:p>
            <a:pPr algn="ctr"/>
            <a:r>
              <a:rPr lang="en-US" sz="1600" b="1" dirty="0">
                <a:solidFill>
                  <a:schemeClr val="bg1"/>
                </a:solidFill>
              </a:rPr>
              <a:t>TỔNG QUAN</a:t>
            </a:r>
          </a:p>
        </p:txBody>
      </p:sp>
      <p:sp>
        <p:nvSpPr>
          <p:cNvPr id="328" name="TextBox 327">
            <a:extLst>
              <a:ext uri="{FF2B5EF4-FFF2-40B4-BE49-F238E27FC236}">
                <a16:creationId xmlns:a16="http://schemas.microsoft.com/office/drawing/2014/main" id="{391975E0-A6FE-47C2-B715-E0FF69F290D3}"/>
              </a:ext>
            </a:extLst>
          </p:cNvPr>
          <p:cNvSpPr txBox="1"/>
          <p:nvPr/>
        </p:nvSpPr>
        <p:spPr>
          <a:xfrm>
            <a:off x="16502646" y="770114"/>
            <a:ext cx="1972320" cy="338554"/>
          </a:xfrm>
          <a:prstGeom prst="rect">
            <a:avLst/>
          </a:prstGeom>
          <a:noFill/>
        </p:spPr>
        <p:txBody>
          <a:bodyPr wrap="square" rtlCol="0">
            <a:spAutoFit/>
          </a:bodyPr>
          <a:lstStyle/>
          <a:p>
            <a:pPr algn="ctr"/>
            <a:r>
              <a:rPr lang="en-US" sz="1600" b="1" dirty="0">
                <a:solidFill>
                  <a:schemeClr val="bg1"/>
                </a:solidFill>
              </a:rPr>
              <a:t>HOẠT ĐỘNG</a:t>
            </a:r>
          </a:p>
        </p:txBody>
      </p:sp>
      <p:sp>
        <p:nvSpPr>
          <p:cNvPr id="329" name="TextBox 328">
            <a:extLst>
              <a:ext uri="{FF2B5EF4-FFF2-40B4-BE49-F238E27FC236}">
                <a16:creationId xmlns:a16="http://schemas.microsoft.com/office/drawing/2014/main" id="{8E8A2B3D-C7C0-46EA-8DA1-4E12793857B2}"/>
              </a:ext>
            </a:extLst>
          </p:cNvPr>
          <p:cNvSpPr txBox="1"/>
          <p:nvPr/>
        </p:nvSpPr>
        <p:spPr>
          <a:xfrm>
            <a:off x="18658683" y="770114"/>
            <a:ext cx="1972320" cy="338554"/>
          </a:xfrm>
          <a:prstGeom prst="rect">
            <a:avLst/>
          </a:prstGeom>
          <a:noFill/>
        </p:spPr>
        <p:txBody>
          <a:bodyPr wrap="square" rtlCol="0">
            <a:spAutoFit/>
          </a:bodyPr>
          <a:lstStyle/>
          <a:p>
            <a:pPr algn="ctr"/>
            <a:r>
              <a:rPr lang="en-US" sz="1600" b="1" dirty="0">
                <a:solidFill>
                  <a:schemeClr val="bg1"/>
                </a:solidFill>
              </a:rPr>
              <a:t>HỌC SINH</a:t>
            </a:r>
          </a:p>
        </p:txBody>
      </p:sp>
      <p:sp>
        <p:nvSpPr>
          <p:cNvPr id="330" name="TextBox 329">
            <a:extLst>
              <a:ext uri="{FF2B5EF4-FFF2-40B4-BE49-F238E27FC236}">
                <a16:creationId xmlns:a16="http://schemas.microsoft.com/office/drawing/2014/main" id="{2B2A438C-71E2-4EC6-9474-C81DD94D7DEA}"/>
              </a:ext>
            </a:extLst>
          </p:cNvPr>
          <p:cNvSpPr txBox="1"/>
          <p:nvPr/>
        </p:nvSpPr>
        <p:spPr>
          <a:xfrm>
            <a:off x="20715924" y="770114"/>
            <a:ext cx="1972320" cy="338554"/>
          </a:xfrm>
          <a:prstGeom prst="rect">
            <a:avLst/>
          </a:prstGeom>
          <a:noFill/>
        </p:spPr>
        <p:txBody>
          <a:bodyPr wrap="square" rtlCol="0">
            <a:spAutoFit/>
          </a:bodyPr>
          <a:lstStyle/>
          <a:p>
            <a:pPr algn="ctr"/>
            <a:r>
              <a:rPr lang="en-US" sz="1600" b="1" dirty="0">
                <a:solidFill>
                  <a:schemeClr val="bg1"/>
                </a:solidFill>
              </a:rPr>
              <a:t>NGOẠI KHÓA</a:t>
            </a:r>
          </a:p>
        </p:txBody>
      </p:sp>
      <p:grpSp>
        <p:nvGrpSpPr>
          <p:cNvPr id="2" name="Group 1">
            <a:extLst>
              <a:ext uri="{FF2B5EF4-FFF2-40B4-BE49-F238E27FC236}">
                <a16:creationId xmlns:a16="http://schemas.microsoft.com/office/drawing/2014/main" id="{C2FE3543-D937-48AB-8AA3-AB5CFC505365}"/>
              </a:ext>
            </a:extLst>
          </p:cNvPr>
          <p:cNvGrpSpPr/>
          <p:nvPr/>
        </p:nvGrpSpPr>
        <p:grpSpPr>
          <a:xfrm>
            <a:off x="1343341" y="781560"/>
            <a:ext cx="11284519" cy="10836371"/>
            <a:chOff x="1343341" y="781560"/>
            <a:chExt cx="11284519" cy="10836371"/>
          </a:xfrm>
        </p:grpSpPr>
        <p:sp>
          <p:nvSpPr>
            <p:cNvPr id="326" name="TextBox 325">
              <a:extLst>
                <a:ext uri="{FF2B5EF4-FFF2-40B4-BE49-F238E27FC236}">
                  <a16:creationId xmlns:a16="http://schemas.microsoft.com/office/drawing/2014/main" id="{ACECDB68-5613-43F9-93FC-9A911F764343}"/>
                </a:ext>
              </a:extLst>
            </p:cNvPr>
            <p:cNvSpPr txBox="1"/>
            <p:nvPr/>
          </p:nvSpPr>
          <p:spPr>
            <a:xfrm>
              <a:off x="1426694" y="781560"/>
              <a:ext cx="3736153" cy="1200329"/>
            </a:xfrm>
            <a:prstGeom prst="rect">
              <a:avLst/>
            </a:prstGeom>
            <a:noFill/>
          </p:spPr>
          <p:txBody>
            <a:bodyPr wrap="square" rtlCol="0">
              <a:spAutoFit/>
            </a:bodyPr>
            <a:lstStyle/>
            <a:p>
              <a:r>
                <a:rPr lang="vi-VN" dirty="0">
                  <a:solidFill>
                    <a:schemeClr val="bg1"/>
                  </a:solidFill>
                  <a:latin typeface="+mj-lt"/>
                </a:rPr>
                <a:t>LOGO TRƯỜNG</a:t>
              </a:r>
              <a:endParaRPr lang="en-US" dirty="0">
                <a:solidFill>
                  <a:schemeClr val="bg1"/>
                </a:solidFill>
                <a:latin typeface="+mj-lt"/>
              </a:endParaRPr>
            </a:p>
          </p:txBody>
        </p:sp>
        <p:sp>
          <p:nvSpPr>
            <p:cNvPr id="331" name="TextBox 330">
              <a:extLst>
                <a:ext uri="{FF2B5EF4-FFF2-40B4-BE49-F238E27FC236}">
                  <a16:creationId xmlns:a16="http://schemas.microsoft.com/office/drawing/2014/main" id="{256BFB9A-1A43-4ED7-9B0A-8469245EED93}"/>
                </a:ext>
              </a:extLst>
            </p:cNvPr>
            <p:cNvSpPr txBox="1"/>
            <p:nvPr/>
          </p:nvSpPr>
          <p:spPr>
            <a:xfrm>
              <a:off x="1426693" y="6097809"/>
              <a:ext cx="11201167" cy="1631216"/>
            </a:xfrm>
            <a:prstGeom prst="rect">
              <a:avLst/>
            </a:prstGeom>
            <a:noFill/>
          </p:spPr>
          <p:txBody>
            <a:bodyPr wrap="square" rtlCol="0">
              <a:spAutoFit/>
            </a:bodyPr>
            <a:lstStyle/>
            <a:p>
              <a:r>
                <a:rPr lang="en-US" sz="10000" dirty="0">
                  <a:solidFill>
                    <a:schemeClr val="accent2"/>
                  </a:solidFill>
                  <a:latin typeface="+mj-lt"/>
                </a:rPr>
                <a:t>BÀI GIẢNG</a:t>
              </a:r>
            </a:p>
          </p:txBody>
        </p:sp>
        <p:sp>
          <p:nvSpPr>
            <p:cNvPr id="332" name="TextBox 331">
              <a:extLst>
                <a:ext uri="{FF2B5EF4-FFF2-40B4-BE49-F238E27FC236}">
                  <a16:creationId xmlns:a16="http://schemas.microsoft.com/office/drawing/2014/main" id="{30D30E55-9AC8-47FD-B64B-2A24F703303D}"/>
                </a:ext>
              </a:extLst>
            </p:cNvPr>
            <p:cNvSpPr txBox="1"/>
            <p:nvPr/>
          </p:nvSpPr>
          <p:spPr>
            <a:xfrm>
              <a:off x="1426694" y="5449444"/>
              <a:ext cx="6325831" cy="769441"/>
            </a:xfrm>
            <a:prstGeom prst="rect">
              <a:avLst/>
            </a:prstGeom>
            <a:noFill/>
          </p:spPr>
          <p:txBody>
            <a:bodyPr wrap="square" rtlCol="0">
              <a:spAutoFit/>
            </a:bodyPr>
            <a:lstStyle/>
            <a:p>
              <a:r>
                <a:rPr lang="en-US" sz="4400" dirty="0">
                  <a:solidFill>
                    <a:schemeClr val="bg1"/>
                  </a:solidFill>
                </a:rPr>
                <a:t>CHỦ ĐỀ HÔM NAY</a:t>
              </a:r>
            </a:p>
          </p:txBody>
        </p:sp>
        <p:grpSp>
          <p:nvGrpSpPr>
            <p:cNvPr id="335" name="Group 334">
              <a:extLst>
                <a:ext uri="{FF2B5EF4-FFF2-40B4-BE49-F238E27FC236}">
                  <a16:creationId xmlns:a16="http://schemas.microsoft.com/office/drawing/2014/main" id="{5748724B-A0A1-4BA6-AD29-01CD63C087CA}"/>
                </a:ext>
              </a:extLst>
            </p:cNvPr>
            <p:cNvGrpSpPr/>
            <p:nvPr/>
          </p:nvGrpSpPr>
          <p:grpSpPr>
            <a:xfrm>
              <a:off x="1343341" y="10850912"/>
              <a:ext cx="3246268" cy="767019"/>
              <a:chOff x="1249532" y="10617859"/>
              <a:chExt cx="3246268" cy="767019"/>
            </a:xfrm>
          </p:grpSpPr>
          <p:sp>
            <p:nvSpPr>
              <p:cNvPr id="334" name="Rectangle: Rounded Corners 333">
                <a:extLst>
                  <a:ext uri="{FF2B5EF4-FFF2-40B4-BE49-F238E27FC236}">
                    <a16:creationId xmlns:a16="http://schemas.microsoft.com/office/drawing/2014/main" id="{F32BFA7F-B5BE-4BBB-ACD3-D0690610C8EC}"/>
                  </a:ext>
                </a:extLst>
              </p:cNvPr>
              <p:cNvSpPr/>
              <p:nvPr/>
            </p:nvSpPr>
            <p:spPr>
              <a:xfrm>
                <a:off x="1426694" y="10617859"/>
                <a:ext cx="2910867" cy="767019"/>
              </a:xfrm>
              <a:prstGeom prst="roundRect">
                <a:avLst>
                  <a:gd name="adj" fmla="val 50000"/>
                </a:avLst>
              </a:prstGeom>
              <a:solidFill>
                <a:schemeClr val="accent2">
                  <a:lumMod val="40000"/>
                  <a:lumOff val="60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333" name="TextBox 332">
                <a:extLst>
                  <a:ext uri="{FF2B5EF4-FFF2-40B4-BE49-F238E27FC236}">
                    <a16:creationId xmlns:a16="http://schemas.microsoft.com/office/drawing/2014/main" id="{53E2A1FE-2B35-400E-9095-EEEB31F35F2F}"/>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chemeClr val="accent2"/>
                    </a:solidFill>
                  </a:rPr>
                  <a:t>MORE INFO</a:t>
                </a:r>
              </a:p>
            </p:txBody>
          </p:sp>
        </p:grpSp>
        <p:sp>
          <p:nvSpPr>
            <p:cNvPr id="336" name="TextBox 335">
              <a:extLst>
                <a:ext uri="{FF2B5EF4-FFF2-40B4-BE49-F238E27FC236}">
                  <a16:creationId xmlns:a16="http://schemas.microsoft.com/office/drawing/2014/main" id="{0E3EB777-54FF-4E43-A3BA-B22754B7787C}"/>
                </a:ext>
              </a:extLst>
            </p:cNvPr>
            <p:cNvSpPr txBox="1"/>
            <p:nvPr/>
          </p:nvSpPr>
          <p:spPr>
            <a:xfrm>
              <a:off x="1508003" y="8396636"/>
              <a:ext cx="10290415" cy="1200329"/>
            </a:xfrm>
            <a:prstGeom prst="rect">
              <a:avLst/>
            </a:prstGeom>
            <a:noFill/>
          </p:spPr>
          <p:txBody>
            <a:bodyPr wrap="square" rtlCol="0">
              <a:spAutoFit/>
            </a:bodyPr>
            <a:lstStyle/>
            <a:p>
              <a:r>
                <a:rPr lang="vi-VN" sz="2400" dirty="0">
                  <a:solidFill>
                    <a:schemeClr val="accent2">
                      <a:lumMod val="60000"/>
                      <a:lumOff val="40000"/>
                    </a:schemeClr>
                  </a:solidFill>
                </a:rPr>
                <a:t>Một môi trường học tập tốt là điều kiện tiên quyết để học sinh học tập hiệu quả. Trường học cần có cơ sở vật chất hiện đại, đội ngũ giáo viên giỏi và một không gian học tập thân thiện.</a:t>
              </a:r>
              <a:endParaRPr lang="en-US" sz="2400" dirty="0">
                <a:solidFill>
                  <a:schemeClr val="accent2">
                    <a:lumMod val="60000"/>
                    <a:lumOff val="40000"/>
                  </a:schemeClr>
                </a:solidFill>
              </a:endParaRPr>
            </a:p>
          </p:txBody>
        </p:sp>
        <p:sp>
          <p:nvSpPr>
            <p:cNvPr id="337" name="TextBox 336">
              <a:extLst>
                <a:ext uri="{FF2B5EF4-FFF2-40B4-BE49-F238E27FC236}">
                  <a16:creationId xmlns:a16="http://schemas.microsoft.com/office/drawing/2014/main" id="{5E010F01-B6F5-432C-9E31-3C6EC63FB691}"/>
                </a:ext>
              </a:extLst>
            </p:cNvPr>
            <p:cNvSpPr txBox="1"/>
            <p:nvPr/>
          </p:nvSpPr>
          <p:spPr>
            <a:xfrm>
              <a:off x="1441244" y="1971198"/>
              <a:ext cx="3246268" cy="461665"/>
            </a:xfrm>
            <a:prstGeom prst="rect">
              <a:avLst/>
            </a:prstGeom>
            <a:noFill/>
          </p:spPr>
          <p:txBody>
            <a:bodyPr wrap="square" rtlCol="0" anchor="ctr">
              <a:spAutoFit/>
            </a:bodyPr>
            <a:lstStyle/>
            <a:p>
              <a:r>
                <a:rPr lang="en-US" sz="2400" dirty="0">
                  <a:solidFill>
                    <a:schemeClr val="accent2">
                      <a:lumMod val="60000"/>
                      <a:lumOff val="40000"/>
                    </a:schemeClr>
                  </a:solidFill>
                </a:rPr>
                <a:t>05 SEPTEMBER 2025</a:t>
              </a:r>
            </a:p>
          </p:txBody>
        </p:sp>
      </p:grpSp>
      <p:sp>
        <p:nvSpPr>
          <p:cNvPr id="4" name="TextBox 3">
            <a:extLst>
              <a:ext uri="{FF2B5EF4-FFF2-40B4-BE49-F238E27FC236}">
                <a16:creationId xmlns:a16="http://schemas.microsoft.com/office/drawing/2014/main" id="{4786F8A6-1DFE-05B7-09EE-B94947A4A8A1}"/>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356252269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8C4826DF-198C-41FE-BE5D-61EEB5419FCF}"/>
              </a:ext>
            </a:extLst>
          </p:cNvPr>
          <p:cNvSpPr/>
          <p:nvPr/>
        </p:nvSpPr>
        <p:spPr>
          <a:xfrm>
            <a:off x="10875447" y="-967800"/>
            <a:ext cx="14326475" cy="15552807"/>
          </a:xfrm>
          <a:custGeom>
            <a:avLst/>
            <a:gdLst>
              <a:gd name="connsiteX0" fmla="*/ 432047 w 14326475"/>
              <a:gd name="connsiteY0" fmla="*/ 13756347 h 15552807"/>
              <a:gd name="connsiteX1" fmla="*/ 568225 w 14326475"/>
              <a:gd name="connsiteY1" fmla="*/ 12521214 h 15552807"/>
              <a:gd name="connsiteX2" fmla="*/ 1540194 w 14326475"/>
              <a:gd name="connsiteY2" fmla="*/ 11630950 h 15552807"/>
              <a:gd name="connsiteX3" fmla="*/ 2247979 w 14326475"/>
              <a:gd name="connsiteY3" fmla="*/ 10549358 h 15552807"/>
              <a:gd name="connsiteX4" fmla="*/ 1970176 w 14326475"/>
              <a:gd name="connsiteY4" fmla="*/ 9005102 h 15552807"/>
              <a:gd name="connsiteX5" fmla="*/ 2276576 w 14326475"/>
              <a:gd name="connsiteY5" fmla="*/ 8017812 h 15552807"/>
              <a:gd name="connsiteX6" fmla="*/ 3730956 w 14326475"/>
              <a:gd name="connsiteY6" fmla="*/ 6539942 h 15552807"/>
              <a:gd name="connsiteX7" fmla="*/ 3044619 w 14326475"/>
              <a:gd name="connsiteY7" fmla="*/ 5083179 h 15552807"/>
              <a:gd name="connsiteX8" fmla="*/ 1446572 w 14326475"/>
              <a:gd name="connsiteY8" fmla="*/ 4444505 h 15552807"/>
              <a:gd name="connsiteX9" fmla="*/ 97730 w 14326475"/>
              <a:gd name="connsiteY9" fmla="*/ 3263502 h 15552807"/>
              <a:gd name="connsiteX10" fmla="*/ 1044 w 14326475"/>
              <a:gd name="connsiteY10" fmla="*/ 2848501 h 15552807"/>
              <a:gd name="connsiteX11" fmla="*/ 362596 w 14326475"/>
              <a:gd name="connsiteY11" fmla="*/ 2189400 h 15552807"/>
              <a:gd name="connsiteX12" fmla="*/ 651293 w 14326475"/>
              <a:gd name="connsiteY12" fmla="*/ 1115637 h 15552807"/>
              <a:gd name="connsiteX13" fmla="*/ 508647 w 14326475"/>
              <a:gd name="connsiteY13" fmla="*/ 0 h 15552807"/>
              <a:gd name="connsiteX14" fmla="*/ 2606467 w 14326475"/>
              <a:gd name="connsiteY14" fmla="*/ 125624 h 15552807"/>
              <a:gd name="connsiteX15" fmla="*/ 12554259 w 14326475"/>
              <a:gd name="connsiteY15" fmla="*/ 306741 h 15552807"/>
              <a:gd name="connsiteX16" fmla="*/ 13550401 w 14326475"/>
              <a:gd name="connsiteY16" fmla="*/ 625737 h 15552807"/>
              <a:gd name="connsiteX17" fmla="*/ 13869056 w 14326475"/>
              <a:gd name="connsiteY17" fmla="*/ 1282796 h 15552807"/>
              <a:gd name="connsiteX18" fmla="*/ 14324912 w 14326475"/>
              <a:gd name="connsiteY18" fmla="*/ 4811164 h 15552807"/>
              <a:gd name="connsiteX19" fmla="*/ 14206438 w 14326475"/>
              <a:gd name="connsiteY19" fmla="*/ 7799247 h 15552807"/>
              <a:gd name="connsiteX20" fmla="*/ 13748199 w 14326475"/>
              <a:gd name="connsiteY20" fmla="*/ 14755892 h 15552807"/>
              <a:gd name="connsiteX21" fmla="*/ 11390960 w 14326475"/>
              <a:gd name="connsiteY21" fmla="*/ 15181107 h 15552807"/>
              <a:gd name="connsiteX22" fmla="*/ 7930682 w 14326475"/>
              <a:gd name="connsiteY22" fmla="*/ 15393885 h 15552807"/>
              <a:gd name="connsiteX23" fmla="*/ 3416725 w 14326475"/>
              <a:gd name="connsiteY23" fmla="*/ 15541979 h 15552807"/>
              <a:gd name="connsiteX24" fmla="*/ 1435337 w 14326475"/>
              <a:gd name="connsiteY24" fmla="*/ 15299923 h 15552807"/>
              <a:gd name="connsiteX25" fmla="*/ 432047 w 14326475"/>
              <a:gd name="connsiteY25" fmla="*/ 13756347 h 1555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326475" h="15552807">
                <a:moveTo>
                  <a:pt x="432047" y="13756347"/>
                </a:moveTo>
                <a:cubicBezTo>
                  <a:pt x="192033" y="13386624"/>
                  <a:pt x="308806" y="12876978"/>
                  <a:pt x="568225" y="12521214"/>
                </a:cubicBezTo>
                <a:cubicBezTo>
                  <a:pt x="827643" y="12165449"/>
                  <a:pt x="1204856" y="11916584"/>
                  <a:pt x="1540194" y="11630950"/>
                </a:cubicBezTo>
                <a:cubicBezTo>
                  <a:pt x="1875532" y="11345318"/>
                  <a:pt x="2191124" y="10987169"/>
                  <a:pt x="2247979" y="10549358"/>
                </a:cubicBezTo>
                <a:cubicBezTo>
                  <a:pt x="2316068" y="10027457"/>
                  <a:pt x="2002178" y="9530067"/>
                  <a:pt x="1970176" y="9005102"/>
                </a:cubicBezTo>
                <a:cubicBezTo>
                  <a:pt x="1950090" y="8649847"/>
                  <a:pt x="2058896" y="8299291"/>
                  <a:pt x="2276576" y="8017812"/>
                </a:cubicBezTo>
                <a:cubicBezTo>
                  <a:pt x="2707579" y="7464249"/>
                  <a:pt x="3532816" y="7213001"/>
                  <a:pt x="3730956" y="6539942"/>
                </a:cubicBezTo>
                <a:cubicBezTo>
                  <a:pt x="3893347" y="5988081"/>
                  <a:pt x="3524987" y="5399793"/>
                  <a:pt x="3044619" y="5083179"/>
                </a:cubicBezTo>
                <a:cubicBezTo>
                  <a:pt x="2564252" y="4766566"/>
                  <a:pt x="1986517" y="4642984"/>
                  <a:pt x="1446572" y="4444505"/>
                </a:cubicBezTo>
                <a:cubicBezTo>
                  <a:pt x="792918" y="4204492"/>
                  <a:pt x="357149" y="3920220"/>
                  <a:pt x="97730" y="3263502"/>
                </a:cubicBezTo>
                <a:cubicBezTo>
                  <a:pt x="44961" y="3130389"/>
                  <a:pt x="-8148" y="2991147"/>
                  <a:pt x="1044" y="2848501"/>
                </a:cubicBezTo>
                <a:cubicBezTo>
                  <a:pt x="18066" y="2594869"/>
                  <a:pt x="221992" y="2401156"/>
                  <a:pt x="362596" y="2189400"/>
                </a:cubicBezTo>
                <a:cubicBezTo>
                  <a:pt x="570608" y="1876190"/>
                  <a:pt x="649931" y="1491488"/>
                  <a:pt x="651293" y="1115637"/>
                </a:cubicBezTo>
                <a:cubicBezTo>
                  <a:pt x="652655" y="739786"/>
                  <a:pt x="579800" y="370063"/>
                  <a:pt x="508647" y="0"/>
                </a:cubicBezTo>
                <a:cubicBezTo>
                  <a:pt x="1192600" y="253291"/>
                  <a:pt x="1877575" y="151838"/>
                  <a:pt x="2606467" y="125624"/>
                </a:cubicBezTo>
                <a:cubicBezTo>
                  <a:pt x="5923249" y="6710"/>
                  <a:pt x="9244015" y="67170"/>
                  <a:pt x="12554259" y="306741"/>
                </a:cubicBezTo>
                <a:cubicBezTo>
                  <a:pt x="12910024" y="332274"/>
                  <a:pt x="13297791" y="374830"/>
                  <a:pt x="13550401" y="625737"/>
                </a:cubicBezTo>
                <a:cubicBezTo>
                  <a:pt x="13725049" y="799704"/>
                  <a:pt x="13804032" y="1045165"/>
                  <a:pt x="13869056" y="1282796"/>
                </a:cubicBezTo>
                <a:cubicBezTo>
                  <a:pt x="14182947" y="2429754"/>
                  <a:pt x="14309933" y="3622331"/>
                  <a:pt x="14324912" y="4811164"/>
                </a:cubicBezTo>
                <a:cubicBezTo>
                  <a:pt x="14337509" y="5808326"/>
                  <a:pt x="14271803" y="6804467"/>
                  <a:pt x="14206438" y="7799247"/>
                </a:cubicBezTo>
                <a:cubicBezTo>
                  <a:pt x="14053477" y="10118117"/>
                  <a:pt x="13900720" y="12437021"/>
                  <a:pt x="13748199" y="14755892"/>
                </a:cubicBezTo>
                <a:cubicBezTo>
                  <a:pt x="12971576" y="14944158"/>
                  <a:pt x="12184435" y="15086157"/>
                  <a:pt x="11390960" y="15181107"/>
                </a:cubicBezTo>
                <a:cubicBezTo>
                  <a:pt x="10242982" y="15317285"/>
                  <a:pt x="9085809" y="15356096"/>
                  <a:pt x="7930682" y="15393885"/>
                </a:cubicBezTo>
                <a:lnTo>
                  <a:pt x="3416725" y="15541979"/>
                </a:lnTo>
                <a:cubicBezTo>
                  <a:pt x="2745368" y="15563767"/>
                  <a:pt x="2045754" y="15580449"/>
                  <a:pt x="1435337" y="15299923"/>
                </a:cubicBezTo>
                <a:cubicBezTo>
                  <a:pt x="824920" y="15019396"/>
                  <a:pt x="264888" y="14406936"/>
                  <a:pt x="432047" y="13756347"/>
                </a:cubicBezTo>
                <a:close/>
              </a:path>
            </a:pathLst>
          </a:custGeom>
          <a:solidFill>
            <a:schemeClr val="accent2">
              <a:lumMod val="50000"/>
              <a:lumOff val="50000"/>
            </a:schemeClr>
          </a:solidFill>
          <a:ln w="34036" cap="flat">
            <a:noFill/>
            <a:prstDash val="solid"/>
            <a:miter/>
          </a:ln>
        </p:spPr>
        <p:txBody>
          <a:bodyPr rtlCol="0" anchor="ctr"/>
          <a:lstStyle/>
          <a:p>
            <a:endParaRPr lang="en-US"/>
          </a:p>
        </p:txBody>
      </p:sp>
      <p:grpSp>
        <p:nvGrpSpPr>
          <p:cNvPr id="320" name="Group 319">
            <a:extLst>
              <a:ext uri="{FF2B5EF4-FFF2-40B4-BE49-F238E27FC236}">
                <a16:creationId xmlns:a16="http://schemas.microsoft.com/office/drawing/2014/main" id="{530488F3-C17D-4D01-9F15-FEFBE555938B}"/>
              </a:ext>
            </a:extLst>
          </p:cNvPr>
          <p:cNvGrpSpPr/>
          <p:nvPr/>
        </p:nvGrpSpPr>
        <p:grpSpPr>
          <a:xfrm>
            <a:off x="11766553" y="-2364748"/>
            <a:ext cx="11808524" cy="546175"/>
            <a:chOff x="11766553" y="1103704"/>
            <a:chExt cx="11808524" cy="546175"/>
          </a:xfrm>
        </p:grpSpPr>
        <p:sp>
          <p:nvSpPr>
            <p:cNvPr id="14" name="TextBox 13">
              <a:extLst>
                <a:ext uri="{FF2B5EF4-FFF2-40B4-BE49-F238E27FC236}">
                  <a16:creationId xmlns:a16="http://schemas.microsoft.com/office/drawing/2014/main" id="{850B7452-7B2D-41B4-BF72-669BD1F2FE71}"/>
                </a:ext>
              </a:extLst>
            </p:cNvPr>
            <p:cNvSpPr txBox="1"/>
            <p:nvPr/>
          </p:nvSpPr>
          <p:spPr>
            <a:xfrm>
              <a:off x="11766553" y="1103704"/>
              <a:ext cx="8672952" cy="546175"/>
            </a:xfrm>
            <a:prstGeom prst="rect">
              <a:avLst/>
            </a:prstGeom>
            <a:noFill/>
          </p:spPr>
          <p:txBody>
            <a:bodyPr wrap="none" rtlCol="0">
              <a:spAutoFit/>
            </a:bodyPr>
            <a:lstStyle/>
            <a:p>
              <a:pPr algn="l"/>
              <a:r>
                <a:rPr lang="en-US" sz="2949" b="1" spc="0" baseline="0">
                  <a:solidFill>
                    <a:schemeClr val="accent5"/>
                  </a:solidFill>
                  <a:latin typeface="Arial"/>
                  <a:cs typeface="Arial"/>
                  <a:sym typeface="Arial"/>
                  <a:rtl val="0"/>
                </a:rPr>
                <a:t>Home        About Us       Services      Contact Us</a:t>
              </a:r>
            </a:p>
          </p:txBody>
        </p:sp>
        <p:sp>
          <p:nvSpPr>
            <p:cNvPr id="15" name="Freeform: Shape 14">
              <a:extLst>
                <a:ext uri="{FF2B5EF4-FFF2-40B4-BE49-F238E27FC236}">
                  <a16:creationId xmlns:a16="http://schemas.microsoft.com/office/drawing/2014/main" id="{39023E1F-D89F-4FDC-93D0-F2308472749E}"/>
                </a:ext>
              </a:extLst>
            </p:cNvPr>
            <p:cNvSpPr/>
            <p:nvPr/>
          </p:nvSpPr>
          <p:spPr>
            <a:xfrm>
              <a:off x="21098683" y="1134783"/>
              <a:ext cx="2476394" cy="509308"/>
            </a:xfrm>
            <a:custGeom>
              <a:avLst/>
              <a:gdLst>
                <a:gd name="connsiteX0" fmla="*/ 2220038 w 2476394"/>
                <a:gd name="connsiteY0" fmla="*/ 509307 h 509308"/>
                <a:gd name="connsiteX1" fmla="*/ 254993 w 2476394"/>
                <a:gd name="connsiteY1" fmla="*/ 509307 h 509308"/>
                <a:gd name="connsiteX2" fmla="*/ 0 w 2476394"/>
                <a:gd name="connsiteY2" fmla="*/ 254655 h 509308"/>
                <a:gd name="connsiteX3" fmla="*/ 0 w 2476394"/>
                <a:gd name="connsiteY3" fmla="*/ 254655 h 509308"/>
                <a:gd name="connsiteX4" fmla="*/ 254993 w 2476394"/>
                <a:gd name="connsiteY4" fmla="*/ 2 h 509308"/>
                <a:gd name="connsiteX5" fmla="*/ 2220038 w 2476394"/>
                <a:gd name="connsiteY5" fmla="*/ 2 h 509308"/>
                <a:gd name="connsiteX6" fmla="*/ 2476394 w 2476394"/>
                <a:gd name="connsiteY6" fmla="*/ 254311 h 509308"/>
                <a:gd name="connsiteX7" fmla="*/ 2476394 w 2476394"/>
                <a:gd name="connsiteY7" fmla="*/ 254655 h 509308"/>
                <a:gd name="connsiteX8" fmla="*/ 2476394 w 2476394"/>
                <a:gd name="connsiteY8" fmla="*/ 254655 h 509308"/>
                <a:gd name="connsiteX9" fmla="*/ 2220038 w 2476394"/>
                <a:gd name="connsiteY9" fmla="*/ 509307 h 50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6394" h="509308">
                  <a:moveTo>
                    <a:pt x="2220038" y="509307"/>
                  </a:moveTo>
                  <a:lnTo>
                    <a:pt x="254993" y="509307"/>
                  </a:lnTo>
                  <a:cubicBezTo>
                    <a:pt x="114457" y="508933"/>
                    <a:pt x="544" y="395194"/>
                    <a:pt x="0" y="254655"/>
                  </a:cubicBezTo>
                  <a:lnTo>
                    <a:pt x="0" y="254655"/>
                  </a:lnTo>
                  <a:cubicBezTo>
                    <a:pt x="374" y="114037"/>
                    <a:pt x="114389" y="189"/>
                    <a:pt x="254993" y="2"/>
                  </a:cubicBezTo>
                  <a:lnTo>
                    <a:pt x="2220038" y="2"/>
                  </a:lnTo>
                  <a:cubicBezTo>
                    <a:pt x="2361052" y="-563"/>
                    <a:pt x="2475815" y="113295"/>
                    <a:pt x="2476394" y="254311"/>
                  </a:cubicBezTo>
                  <a:cubicBezTo>
                    <a:pt x="2476394" y="254426"/>
                    <a:pt x="2476394" y="254539"/>
                    <a:pt x="2476394" y="254655"/>
                  </a:cubicBezTo>
                  <a:lnTo>
                    <a:pt x="2476394" y="254655"/>
                  </a:lnTo>
                  <a:cubicBezTo>
                    <a:pt x="2475815" y="395728"/>
                    <a:pt x="2361120" y="509685"/>
                    <a:pt x="2220038" y="509307"/>
                  </a:cubicBezTo>
                  <a:close/>
                </a:path>
              </a:pathLst>
            </a:custGeom>
            <a:solidFill>
              <a:srgbClr val="283E71"/>
            </a:solidFill>
            <a:ln w="34036" cap="flat">
              <a:noFill/>
              <a:prstDash val="solid"/>
              <a:miter/>
            </a:ln>
          </p:spPr>
          <p:txBody>
            <a:bodyPr rtlCol="0" anchor="ctr"/>
            <a:lstStyle/>
            <a:p>
              <a:endParaRPr lang="en-US">
                <a:solidFill>
                  <a:schemeClr val="accent5"/>
                </a:solidFill>
              </a:endParaRPr>
            </a:p>
          </p:txBody>
        </p:sp>
        <p:sp>
          <p:nvSpPr>
            <p:cNvPr id="16" name="TextBox 15">
              <a:extLst>
                <a:ext uri="{FF2B5EF4-FFF2-40B4-BE49-F238E27FC236}">
                  <a16:creationId xmlns:a16="http://schemas.microsoft.com/office/drawing/2014/main" id="{1589A6AE-A4FB-429D-A435-CF0EA82CB495}"/>
                </a:ext>
              </a:extLst>
            </p:cNvPr>
            <p:cNvSpPr txBox="1"/>
            <p:nvPr/>
          </p:nvSpPr>
          <p:spPr>
            <a:xfrm>
              <a:off x="21557741" y="1171793"/>
              <a:ext cx="425116" cy="463653"/>
            </a:xfrm>
            <a:prstGeom prst="rect">
              <a:avLst/>
            </a:prstGeom>
            <a:noFill/>
          </p:spPr>
          <p:txBody>
            <a:bodyPr wrap="none" rtlCol="0">
              <a:spAutoFit/>
            </a:bodyPr>
            <a:lstStyle/>
            <a:p>
              <a:pPr algn="l"/>
              <a:r>
                <a:rPr lang="en-US" sz="2413" b="1" spc="0" baseline="0">
                  <a:solidFill>
                    <a:schemeClr val="accent5"/>
                  </a:solidFill>
                  <a:latin typeface="Arial"/>
                  <a:cs typeface="Arial"/>
                  <a:sym typeface="Arial"/>
                  <a:rtl val="0"/>
                </a:rPr>
                <a:t>G</a:t>
              </a:r>
            </a:p>
          </p:txBody>
        </p:sp>
        <p:sp>
          <p:nvSpPr>
            <p:cNvPr id="17" name="TextBox 16">
              <a:extLst>
                <a:ext uri="{FF2B5EF4-FFF2-40B4-BE49-F238E27FC236}">
                  <a16:creationId xmlns:a16="http://schemas.microsoft.com/office/drawing/2014/main" id="{04572B25-ED94-43B9-91DA-7334DADBC332}"/>
                </a:ext>
              </a:extLst>
            </p:cNvPr>
            <p:cNvSpPr txBox="1"/>
            <p:nvPr/>
          </p:nvSpPr>
          <p:spPr>
            <a:xfrm>
              <a:off x="21755540" y="1171793"/>
              <a:ext cx="397609" cy="463653"/>
            </a:xfrm>
            <a:prstGeom prst="rect">
              <a:avLst/>
            </a:prstGeom>
            <a:noFill/>
          </p:spPr>
          <p:txBody>
            <a:bodyPr wrap="none" rtlCol="0">
              <a:spAutoFit/>
            </a:bodyPr>
            <a:lstStyle/>
            <a:p>
              <a:pPr algn="l"/>
              <a:r>
                <a:rPr lang="en-US" sz="2413" b="1" spc="48" baseline="0">
                  <a:solidFill>
                    <a:schemeClr val="accent5"/>
                  </a:solidFill>
                  <a:latin typeface="Arial"/>
                  <a:cs typeface="Arial"/>
                  <a:sym typeface="Arial"/>
                  <a:rtl val="0"/>
                </a:rPr>
                <a:t>E</a:t>
              </a:r>
            </a:p>
          </p:txBody>
        </p:sp>
        <p:sp>
          <p:nvSpPr>
            <p:cNvPr id="18" name="TextBox 17">
              <a:extLst>
                <a:ext uri="{FF2B5EF4-FFF2-40B4-BE49-F238E27FC236}">
                  <a16:creationId xmlns:a16="http://schemas.microsoft.com/office/drawing/2014/main" id="{E71494F4-6721-454C-A0F1-FA6D110B7072}"/>
                </a:ext>
              </a:extLst>
            </p:cNvPr>
            <p:cNvSpPr txBox="1"/>
            <p:nvPr/>
          </p:nvSpPr>
          <p:spPr>
            <a:xfrm>
              <a:off x="21911463" y="1171793"/>
              <a:ext cx="667170" cy="463653"/>
            </a:xfrm>
            <a:prstGeom prst="rect">
              <a:avLst/>
            </a:prstGeom>
            <a:noFill/>
          </p:spPr>
          <p:txBody>
            <a:bodyPr wrap="none" rtlCol="0">
              <a:spAutoFit/>
            </a:bodyPr>
            <a:lstStyle/>
            <a:p>
              <a:pPr algn="l"/>
              <a:r>
                <a:rPr lang="en-US" sz="2413" b="1" spc="0" baseline="0">
                  <a:solidFill>
                    <a:schemeClr val="accent5"/>
                  </a:solidFill>
                  <a:latin typeface="Arial"/>
                  <a:cs typeface="Arial"/>
                  <a:sym typeface="Arial"/>
                  <a:rtl val="0"/>
                </a:rPr>
                <a:t>T S</a:t>
              </a:r>
            </a:p>
          </p:txBody>
        </p:sp>
        <p:sp>
          <p:nvSpPr>
            <p:cNvPr id="19" name="TextBox 18">
              <a:extLst>
                <a:ext uri="{FF2B5EF4-FFF2-40B4-BE49-F238E27FC236}">
                  <a16:creationId xmlns:a16="http://schemas.microsoft.com/office/drawing/2014/main" id="{27749D84-6D99-4E46-85A5-EBF08EC5B311}"/>
                </a:ext>
              </a:extLst>
            </p:cNvPr>
            <p:cNvSpPr txBox="1"/>
            <p:nvPr/>
          </p:nvSpPr>
          <p:spPr>
            <a:xfrm>
              <a:off x="22279484" y="1171793"/>
              <a:ext cx="349070" cy="463653"/>
            </a:xfrm>
            <a:prstGeom prst="rect">
              <a:avLst/>
            </a:prstGeom>
            <a:noFill/>
          </p:spPr>
          <p:txBody>
            <a:bodyPr wrap="none" rtlCol="0">
              <a:spAutoFit/>
            </a:bodyPr>
            <a:lstStyle/>
            <a:p>
              <a:pPr algn="l"/>
              <a:r>
                <a:rPr lang="en-US" sz="2413" b="1" spc="-193" baseline="0">
                  <a:solidFill>
                    <a:schemeClr val="accent5"/>
                  </a:solidFill>
                  <a:latin typeface="Arial"/>
                  <a:cs typeface="Arial"/>
                  <a:sym typeface="Arial"/>
                  <a:rtl val="0"/>
                </a:rPr>
                <a:t>T</a:t>
              </a:r>
            </a:p>
          </p:txBody>
        </p:sp>
        <p:sp>
          <p:nvSpPr>
            <p:cNvPr id="20" name="TextBox 19">
              <a:extLst>
                <a:ext uri="{FF2B5EF4-FFF2-40B4-BE49-F238E27FC236}">
                  <a16:creationId xmlns:a16="http://schemas.microsoft.com/office/drawing/2014/main" id="{8F035220-A8A9-4DA7-852A-58E090E28E09}"/>
                </a:ext>
              </a:extLst>
            </p:cNvPr>
            <p:cNvSpPr txBox="1"/>
            <p:nvPr/>
          </p:nvSpPr>
          <p:spPr>
            <a:xfrm>
              <a:off x="22408853" y="1171793"/>
              <a:ext cx="407484" cy="463653"/>
            </a:xfrm>
            <a:prstGeom prst="rect">
              <a:avLst/>
            </a:prstGeom>
            <a:noFill/>
          </p:spPr>
          <p:txBody>
            <a:bodyPr wrap="none" rtlCol="0">
              <a:spAutoFit/>
            </a:bodyPr>
            <a:lstStyle/>
            <a:p>
              <a:pPr algn="l"/>
              <a:r>
                <a:rPr lang="en-US" sz="2413" b="1" spc="0" baseline="0">
                  <a:solidFill>
                    <a:schemeClr val="accent5"/>
                  </a:solidFill>
                  <a:latin typeface="Arial"/>
                  <a:cs typeface="Arial"/>
                  <a:sym typeface="Arial"/>
                  <a:rtl val="0"/>
                </a:rPr>
                <a:t>A</a:t>
              </a:r>
            </a:p>
          </p:txBody>
        </p:sp>
        <p:sp>
          <p:nvSpPr>
            <p:cNvPr id="21" name="TextBox 20">
              <a:extLst>
                <a:ext uri="{FF2B5EF4-FFF2-40B4-BE49-F238E27FC236}">
                  <a16:creationId xmlns:a16="http://schemas.microsoft.com/office/drawing/2014/main" id="{792BB68D-181C-433E-B546-C7B797D5B9C7}"/>
                </a:ext>
              </a:extLst>
            </p:cNvPr>
            <p:cNvSpPr txBox="1"/>
            <p:nvPr/>
          </p:nvSpPr>
          <p:spPr>
            <a:xfrm>
              <a:off x="22596438" y="1171793"/>
              <a:ext cx="410562" cy="463653"/>
            </a:xfrm>
            <a:prstGeom prst="rect">
              <a:avLst/>
            </a:prstGeom>
            <a:noFill/>
          </p:spPr>
          <p:txBody>
            <a:bodyPr wrap="none" rtlCol="0">
              <a:spAutoFit/>
            </a:bodyPr>
            <a:lstStyle/>
            <a:p>
              <a:pPr algn="l"/>
              <a:r>
                <a:rPr lang="en-US" sz="2413" b="1" spc="24" baseline="0" dirty="0">
                  <a:solidFill>
                    <a:schemeClr val="accent5"/>
                  </a:solidFill>
                  <a:latin typeface="Arial"/>
                  <a:cs typeface="Arial"/>
                  <a:sym typeface="Arial"/>
                  <a:rtl val="0"/>
                </a:rPr>
                <a:t>R</a:t>
              </a:r>
            </a:p>
          </p:txBody>
        </p:sp>
        <p:sp>
          <p:nvSpPr>
            <p:cNvPr id="22" name="TextBox 21">
              <a:extLst>
                <a:ext uri="{FF2B5EF4-FFF2-40B4-BE49-F238E27FC236}">
                  <a16:creationId xmlns:a16="http://schemas.microsoft.com/office/drawing/2014/main" id="{C6965DF0-0E2C-418F-A701-5CF5C2994255}"/>
                </a:ext>
              </a:extLst>
            </p:cNvPr>
            <p:cNvSpPr txBox="1"/>
            <p:nvPr/>
          </p:nvSpPr>
          <p:spPr>
            <a:xfrm>
              <a:off x="22763937" y="1171793"/>
              <a:ext cx="803425" cy="463653"/>
            </a:xfrm>
            <a:prstGeom prst="rect">
              <a:avLst/>
            </a:prstGeom>
            <a:noFill/>
          </p:spPr>
          <p:txBody>
            <a:bodyPr wrap="none" rtlCol="0">
              <a:spAutoFit/>
            </a:bodyPr>
            <a:lstStyle/>
            <a:p>
              <a:pPr algn="l"/>
              <a:r>
                <a:rPr lang="en-US" sz="2413" b="1" spc="0" baseline="0">
                  <a:solidFill>
                    <a:schemeClr val="accent5"/>
                  </a:solidFill>
                  <a:latin typeface="Arial"/>
                  <a:cs typeface="Arial"/>
                  <a:sym typeface="Arial"/>
                  <a:rtl val="0"/>
                </a:rPr>
                <a:t>TED</a:t>
              </a:r>
            </a:p>
          </p:txBody>
        </p:sp>
      </p:grpSp>
      <p:sp>
        <p:nvSpPr>
          <p:cNvPr id="158" name="Freeform: Shape 157">
            <a:extLst>
              <a:ext uri="{FF2B5EF4-FFF2-40B4-BE49-F238E27FC236}">
                <a16:creationId xmlns:a16="http://schemas.microsoft.com/office/drawing/2014/main" id="{C67CD18B-EC22-4075-BE64-D65F61427265}"/>
              </a:ext>
            </a:extLst>
          </p:cNvPr>
          <p:cNvSpPr/>
          <p:nvPr/>
        </p:nvSpPr>
        <p:spPr>
          <a:xfrm>
            <a:off x="19515179" y="2578048"/>
            <a:ext cx="158642" cy="169188"/>
          </a:xfrm>
          <a:custGeom>
            <a:avLst/>
            <a:gdLst>
              <a:gd name="connsiteX0" fmla="*/ 84524 w 158642"/>
              <a:gd name="connsiteY0" fmla="*/ 169082 h 169188"/>
              <a:gd name="connsiteX1" fmla="*/ 8606 w 158642"/>
              <a:gd name="connsiteY1" fmla="*/ 126527 h 169188"/>
              <a:gd name="connsiteX2" fmla="*/ 17799 w 158642"/>
              <a:gd name="connsiteY2" fmla="*/ 39713 h 169188"/>
              <a:gd name="connsiteX3" fmla="*/ 48778 w 158642"/>
              <a:gd name="connsiteY3" fmla="*/ 7712 h 169188"/>
              <a:gd name="connsiteX4" fmla="*/ 113804 w 158642"/>
              <a:gd name="connsiteY4" fmla="*/ 562 h 169188"/>
              <a:gd name="connsiteX5" fmla="*/ 158402 w 158642"/>
              <a:gd name="connsiteY5" fmla="*/ 94185 h 169188"/>
              <a:gd name="connsiteX6" fmla="*/ 84524 w 158642"/>
              <a:gd name="connsiteY6" fmla="*/ 169082 h 16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42" h="169188">
                <a:moveTo>
                  <a:pt x="84524" y="169082"/>
                </a:moveTo>
                <a:cubicBezTo>
                  <a:pt x="53135" y="170682"/>
                  <a:pt x="23619" y="154137"/>
                  <a:pt x="8606" y="126527"/>
                </a:cubicBezTo>
                <a:cubicBezTo>
                  <a:pt x="-5590" y="98304"/>
                  <a:pt x="-2016" y="64362"/>
                  <a:pt x="17799" y="39713"/>
                </a:cubicBezTo>
                <a:cubicBezTo>
                  <a:pt x="17799" y="17925"/>
                  <a:pt x="28352" y="15542"/>
                  <a:pt x="48778" y="7712"/>
                </a:cubicBezTo>
                <a:cubicBezTo>
                  <a:pt x="69817" y="1209"/>
                  <a:pt x="91878" y="-1208"/>
                  <a:pt x="113804" y="562"/>
                </a:cubicBezTo>
                <a:cubicBezTo>
                  <a:pt x="143967" y="21840"/>
                  <a:pt x="160888" y="57348"/>
                  <a:pt x="158402" y="94185"/>
                </a:cubicBezTo>
                <a:cubicBezTo>
                  <a:pt x="153193" y="132825"/>
                  <a:pt x="123097" y="163363"/>
                  <a:pt x="84524" y="169082"/>
                </a:cubicBezTo>
                <a:close/>
              </a:path>
            </a:pathLst>
          </a:custGeom>
          <a:solidFill>
            <a:srgbClr val="33558C"/>
          </a:solidFill>
          <a:ln w="34036"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6B5E50AB-0E3D-4355-8445-70C22F9B0D9A}"/>
              </a:ext>
            </a:extLst>
          </p:cNvPr>
          <p:cNvSpPr/>
          <p:nvPr/>
        </p:nvSpPr>
        <p:spPr>
          <a:xfrm>
            <a:off x="12876508" y="2578048"/>
            <a:ext cx="158641" cy="169188"/>
          </a:xfrm>
          <a:custGeom>
            <a:avLst/>
            <a:gdLst>
              <a:gd name="connsiteX0" fmla="*/ 84525 w 158641"/>
              <a:gd name="connsiteY0" fmla="*/ 169082 h 169188"/>
              <a:gd name="connsiteX1" fmla="*/ 8606 w 158641"/>
              <a:gd name="connsiteY1" fmla="*/ 126527 h 169188"/>
              <a:gd name="connsiteX2" fmla="*/ 17798 w 158641"/>
              <a:gd name="connsiteY2" fmla="*/ 39713 h 169188"/>
              <a:gd name="connsiteX3" fmla="*/ 48778 w 158641"/>
              <a:gd name="connsiteY3" fmla="*/ 7712 h 169188"/>
              <a:gd name="connsiteX4" fmla="*/ 113803 w 158641"/>
              <a:gd name="connsiteY4" fmla="*/ 562 h 169188"/>
              <a:gd name="connsiteX5" fmla="*/ 158401 w 158641"/>
              <a:gd name="connsiteY5" fmla="*/ 94185 h 169188"/>
              <a:gd name="connsiteX6" fmla="*/ 84525 w 158641"/>
              <a:gd name="connsiteY6" fmla="*/ 169082 h 16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41" h="169188">
                <a:moveTo>
                  <a:pt x="84525" y="169082"/>
                </a:moveTo>
                <a:cubicBezTo>
                  <a:pt x="53137" y="170682"/>
                  <a:pt x="23620" y="154137"/>
                  <a:pt x="8606" y="126527"/>
                </a:cubicBezTo>
                <a:cubicBezTo>
                  <a:pt x="-5590" y="98304"/>
                  <a:pt x="-2016" y="64362"/>
                  <a:pt x="17798" y="39713"/>
                </a:cubicBezTo>
                <a:cubicBezTo>
                  <a:pt x="17798" y="17925"/>
                  <a:pt x="28351" y="15542"/>
                  <a:pt x="48778" y="7712"/>
                </a:cubicBezTo>
                <a:cubicBezTo>
                  <a:pt x="69818" y="1209"/>
                  <a:pt x="91879" y="-1208"/>
                  <a:pt x="113803" y="562"/>
                </a:cubicBezTo>
                <a:cubicBezTo>
                  <a:pt x="143967" y="21840"/>
                  <a:pt x="160887" y="57348"/>
                  <a:pt x="158401" y="94185"/>
                </a:cubicBezTo>
                <a:cubicBezTo>
                  <a:pt x="153226" y="132825"/>
                  <a:pt x="123098" y="163363"/>
                  <a:pt x="84525" y="169082"/>
                </a:cubicBezTo>
                <a:close/>
              </a:path>
            </a:pathLst>
          </a:custGeom>
          <a:solidFill>
            <a:srgbClr val="33558C"/>
          </a:solidFill>
          <a:ln w="34036"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D9A6C7E9-8EB1-4D3F-BD24-2975AAA05E7C}"/>
              </a:ext>
            </a:extLst>
          </p:cNvPr>
          <p:cNvSpPr/>
          <p:nvPr/>
        </p:nvSpPr>
        <p:spPr>
          <a:xfrm>
            <a:off x="20249171" y="8023527"/>
            <a:ext cx="159999" cy="169357"/>
          </a:xfrm>
          <a:custGeom>
            <a:avLst/>
            <a:gdLst>
              <a:gd name="connsiteX0" fmla="*/ 86235 w 159999"/>
              <a:gd name="connsiteY0" fmla="*/ 169016 h 169357"/>
              <a:gd name="connsiteX1" fmla="*/ 341 w 159999"/>
              <a:gd name="connsiteY1" fmla="*/ 97625 h 169357"/>
              <a:gd name="connsiteX2" fmla="*/ 18147 w 159999"/>
              <a:gd name="connsiteY2" fmla="*/ 39988 h 169357"/>
              <a:gd name="connsiteX3" fmla="*/ 49126 w 159999"/>
              <a:gd name="connsiteY3" fmla="*/ 7986 h 169357"/>
              <a:gd name="connsiteX4" fmla="*/ 114150 w 159999"/>
              <a:gd name="connsiteY4" fmla="*/ 496 h 169357"/>
              <a:gd name="connsiteX5" fmla="*/ 159771 w 159999"/>
              <a:gd name="connsiteY5" fmla="*/ 94118 h 169357"/>
              <a:gd name="connsiteX6" fmla="*/ 86235 w 159999"/>
              <a:gd name="connsiteY6" fmla="*/ 169016 h 16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999" h="169357">
                <a:moveTo>
                  <a:pt x="86235" y="169016"/>
                </a:moveTo>
                <a:cubicBezTo>
                  <a:pt x="42795" y="173033"/>
                  <a:pt x="4324" y="141065"/>
                  <a:pt x="341" y="97625"/>
                </a:cubicBezTo>
                <a:cubicBezTo>
                  <a:pt x="-1600" y="76824"/>
                  <a:pt x="4800" y="56090"/>
                  <a:pt x="18147" y="39988"/>
                </a:cubicBezTo>
                <a:cubicBezTo>
                  <a:pt x="18147" y="18199"/>
                  <a:pt x="28700" y="15816"/>
                  <a:pt x="49126" y="7986"/>
                </a:cubicBezTo>
                <a:cubicBezTo>
                  <a:pt x="70132" y="1381"/>
                  <a:pt x="92193" y="-1173"/>
                  <a:pt x="114150" y="496"/>
                </a:cubicBezTo>
                <a:cubicBezTo>
                  <a:pt x="144860" y="21400"/>
                  <a:pt x="162223" y="57044"/>
                  <a:pt x="159771" y="94118"/>
                </a:cubicBezTo>
                <a:cubicBezTo>
                  <a:pt x="154732" y="132690"/>
                  <a:pt x="124704" y="163263"/>
                  <a:pt x="86235" y="169016"/>
                </a:cubicBezTo>
                <a:close/>
              </a:path>
            </a:pathLst>
          </a:custGeom>
          <a:solidFill>
            <a:srgbClr val="33558C"/>
          </a:solidFill>
          <a:ln w="34036"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A7B88F42-F952-403C-A068-F6ABEC35F312}"/>
              </a:ext>
            </a:extLst>
          </p:cNvPr>
          <p:cNvSpPr/>
          <p:nvPr/>
        </p:nvSpPr>
        <p:spPr>
          <a:xfrm>
            <a:off x="23302014" y="11859267"/>
            <a:ext cx="158900" cy="169334"/>
          </a:xfrm>
          <a:custGeom>
            <a:avLst/>
            <a:gdLst>
              <a:gd name="connsiteX0" fmla="*/ 85819 w 158900"/>
              <a:gd name="connsiteY0" fmla="*/ 169065 h 169334"/>
              <a:gd name="connsiteX1" fmla="*/ 265 w 158900"/>
              <a:gd name="connsiteY1" fmla="*/ 96483 h 169334"/>
              <a:gd name="connsiteX2" fmla="*/ 17730 w 158900"/>
              <a:gd name="connsiteY2" fmla="*/ 40036 h 169334"/>
              <a:gd name="connsiteX3" fmla="*/ 49050 w 158900"/>
              <a:gd name="connsiteY3" fmla="*/ 7695 h 169334"/>
              <a:gd name="connsiteX4" fmla="*/ 113735 w 158900"/>
              <a:gd name="connsiteY4" fmla="*/ 546 h 169334"/>
              <a:gd name="connsiteX5" fmla="*/ 158674 w 158900"/>
              <a:gd name="connsiteY5" fmla="*/ 94168 h 169334"/>
              <a:gd name="connsiteX6" fmla="*/ 85819 w 158900"/>
              <a:gd name="connsiteY6" fmla="*/ 169065 h 16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900" h="169334">
                <a:moveTo>
                  <a:pt x="85819" y="169065"/>
                </a:moveTo>
                <a:cubicBezTo>
                  <a:pt x="42139" y="172640"/>
                  <a:pt x="3874" y="140161"/>
                  <a:pt x="265" y="96483"/>
                </a:cubicBezTo>
                <a:cubicBezTo>
                  <a:pt x="-1404" y="76124"/>
                  <a:pt x="4861" y="55901"/>
                  <a:pt x="17730" y="40036"/>
                </a:cubicBezTo>
                <a:cubicBezTo>
                  <a:pt x="17730" y="17908"/>
                  <a:pt x="28624" y="15524"/>
                  <a:pt x="49050" y="7695"/>
                </a:cubicBezTo>
                <a:cubicBezTo>
                  <a:pt x="69954" y="1226"/>
                  <a:pt x="91913" y="-1191"/>
                  <a:pt x="113735" y="546"/>
                </a:cubicBezTo>
                <a:cubicBezTo>
                  <a:pt x="144035" y="21755"/>
                  <a:pt x="161091" y="57263"/>
                  <a:pt x="158674" y="94168"/>
                </a:cubicBezTo>
                <a:cubicBezTo>
                  <a:pt x="153602" y="132501"/>
                  <a:pt x="123981" y="162937"/>
                  <a:pt x="85819" y="169065"/>
                </a:cubicBezTo>
                <a:close/>
              </a:path>
            </a:pathLst>
          </a:custGeom>
          <a:solidFill>
            <a:srgbClr val="33558C"/>
          </a:solidFill>
          <a:ln w="34036"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89D8F486-ECF0-487A-AC83-E75E05FBDB40}"/>
              </a:ext>
            </a:extLst>
          </p:cNvPr>
          <p:cNvSpPr/>
          <p:nvPr/>
        </p:nvSpPr>
        <p:spPr>
          <a:xfrm>
            <a:off x="21454004" y="12712064"/>
            <a:ext cx="159002" cy="169082"/>
          </a:xfrm>
          <a:custGeom>
            <a:avLst/>
            <a:gdLst>
              <a:gd name="connsiteX0" fmla="*/ 86235 w 159002"/>
              <a:gd name="connsiteY0" fmla="*/ 168742 h 169082"/>
              <a:gd name="connsiteX1" fmla="*/ 340 w 159002"/>
              <a:gd name="connsiteY1" fmla="*/ 97350 h 169082"/>
              <a:gd name="connsiteX2" fmla="*/ 18146 w 159002"/>
              <a:gd name="connsiteY2" fmla="*/ 39713 h 169082"/>
              <a:gd name="connsiteX3" fmla="*/ 49128 w 159002"/>
              <a:gd name="connsiteY3" fmla="*/ 7711 h 169082"/>
              <a:gd name="connsiteX4" fmla="*/ 114152 w 159002"/>
              <a:gd name="connsiteY4" fmla="*/ 562 h 169082"/>
              <a:gd name="connsiteX5" fmla="*/ 158750 w 159002"/>
              <a:gd name="connsiteY5" fmla="*/ 93844 h 169082"/>
              <a:gd name="connsiteX6" fmla="*/ 86235 w 159002"/>
              <a:gd name="connsiteY6" fmla="*/ 168742 h 1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002" h="169082">
                <a:moveTo>
                  <a:pt x="86235" y="168742"/>
                </a:moveTo>
                <a:cubicBezTo>
                  <a:pt x="42794" y="172760"/>
                  <a:pt x="4324" y="140791"/>
                  <a:pt x="340" y="97350"/>
                </a:cubicBezTo>
                <a:cubicBezTo>
                  <a:pt x="-1598" y="76549"/>
                  <a:pt x="4802" y="55816"/>
                  <a:pt x="18146" y="39713"/>
                </a:cubicBezTo>
                <a:cubicBezTo>
                  <a:pt x="18146" y="17925"/>
                  <a:pt x="28700" y="15542"/>
                  <a:pt x="49128" y="7711"/>
                </a:cubicBezTo>
                <a:cubicBezTo>
                  <a:pt x="70166" y="1210"/>
                  <a:pt x="92228" y="-1208"/>
                  <a:pt x="114152" y="562"/>
                </a:cubicBezTo>
                <a:cubicBezTo>
                  <a:pt x="144383" y="21670"/>
                  <a:pt x="161303" y="57076"/>
                  <a:pt x="158750" y="93844"/>
                </a:cubicBezTo>
                <a:cubicBezTo>
                  <a:pt x="153815" y="132111"/>
                  <a:pt x="124331" y="162580"/>
                  <a:pt x="86235" y="168742"/>
                </a:cubicBezTo>
                <a:close/>
              </a:path>
            </a:pathLst>
          </a:custGeom>
          <a:solidFill>
            <a:srgbClr val="33558C"/>
          </a:solidFill>
          <a:ln w="34036"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6570AD1-9437-48B5-A50F-B430A795DA97}"/>
              </a:ext>
            </a:extLst>
          </p:cNvPr>
          <p:cNvSpPr/>
          <p:nvPr/>
        </p:nvSpPr>
        <p:spPr>
          <a:xfrm>
            <a:off x="12089733" y="12313145"/>
            <a:ext cx="159027" cy="169340"/>
          </a:xfrm>
          <a:custGeom>
            <a:avLst/>
            <a:gdLst>
              <a:gd name="connsiteX0" fmla="*/ 86235 w 159027"/>
              <a:gd name="connsiteY0" fmla="*/ 169000 h 169340"/>
              <a:gd name="connsiteX1" fmla="*/ 341 w 159027"/>
              <a:gd name="connsiteY1" fmla="*/ 97608 h 169340"/>
              <a:gd name="connsiteX2" fmla="*/ 18146 w 159027"/>
              <a:gd name="connsiteY2" fmla="*/ 39971 h 169340"/>
              <a:gd name="connsiteX3" fmla="*/ 49126 w 159027"/>
              <a:gd name="connsiteY3" fmla="*/ 7969 h 169340"/>
              <a:gd name="connsiteX4" fmla="*/ 114151 w 159027"/>
              <a:gd name="connsiteY4" fmla="*/ 480 h 169340"/>
              <a:gd name="connsiteX5" fmla="*/ 158749 w 159027"/>
              <a:gd name="connsiteY5" fmla="*/ 94102 h 169340"/>
              <a:gd name="connsiteX6" fmla="*/ 86235 w 159027"/>
              <a:gd name="connsiteY6" fmla="*/ 169000 h 16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027" h="169340">
                <a:moveTo>
                  <a:pt x="86235" y="169000"/>
                </a:moveTo>
                <a:cubicBezTo>
                  <a:pt x="42795" y="173017"/>
                  <a:pt x="4324" y="141049"/>
                  <a:pt x="341" y="97608"/>
                </a:cubicBezTo>
                <a:cubicBezTo>
                  <a:pt x="-1600" y="76807"/>
                  <a:pt x="4801" y="56074"/>
                  <a:pt x="18146" y="39971"/>
                </a:cubicBezTo>
                <a:cubicBezTo>
                  <a:pt x="18146" y="18182"/>
                  <a:pt x="28700" y="15800"/>
                  <a:pt x="49126" y="7969"/>
                </a:cubicBezTo>
                <a:cubicBezTo>
                  <a:pt x="70132" y="1399"/>
                  <a:pt x="92193" y="-1155"/>
                  <a:pt x="114151" y="480"/>
                </a:cubicBezTo>
                <a:cubicBezTo>
                  <a:pt x="144485" y="21621"/>
                  <a:pt x="161439" y="57197"/>
                  <a:pt x="158749" y="94102"/>
                </a:cubicBezTo>
                <a:cubicBezTo>
                  <a:pt x="153915" y="132402"/>
                  <a:pt x="124365" y="162940"/>
                  <a:pt x="86235" y="169000"/>
                </a:cubicBezTo>
                <a:close/>
              </a:path>
            </a:pathLst>
          </a:custGeom>
          <a:solidFill>
            <a:srgbClr val="33558C"/>
          </a:solidFill>
          <a:ln w="34036"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9E70B59F-DF3B-453D-9D67-15E331491CC2}"/>
              </a:ext>
            </a:extLst>
          </p:cNvPr>
          <p:cNvSpPr/>
          <p:nvPr/>
        </p:nvSpPr>
        <p:spPr>
          <a:xfrm>
            <a:off x="23527993" y="4712894"/>
            <a:ext cx="160048" cy="170867"/>
          </a:xfrm>
          <a:custGeom>
            <a:avLst/>
            <a:gdLst>
              <a:gd name="connsiteX0" fmla="*/ 86235 w 160048"/>
              <a:gd name="connsiteY0" fmla="*/ 170527 h 170867"/>
              <a:gd name="connsiteX1" fmla="*/ 341 w 160048"/>
              <a:gd name="connsiteY1" fmla="*/ 99135 h 170867"/>
              <a:gd name="connsiteX2" fmla="*/ 18147 w 160048"/>
              <a:gd name="connsiteY2" fmla="*/ 41498 h 170867"/>
              <a:gd name="connsiteX3" fmla="*/ 49126 w 160048"/>
              <a:gd name="connsiteY3" fmla="*/ 9156 h 170867"/>
              <a:gd name="connsiteX4" fmla="*/ 115172 w 160048"/>
              <a:gd name="connsiteY4" fmla="*/ 304 h 170867"/>
              <a:gd name="connsiteX5" fmla="*/ 159771 w 160048"/>
              <a:gd name="connsiteY5" fmla="*/ 93927 h 170867"/>
              <a:gd name="connsiteX6" fmla="*/ 86235 w 160048"/>
              <a:gd name="connsiteY6" fmla="*/ 170527 h 1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048" h="170867">
                <a:moveTo>
                  <a:pt x="86235" y="170527"/>
                </a:moveTo>
                <a:cubicBezTo>
                  <a:pt x="42795" y="174544"/>
                  <a:pt x="4324" y="142576"/>
                  <a:pt x="341" y="99135"/>
                </a:cubicBezTo>
                <a:cubicBezTo>
                  <a:pt x="-1600" y="78334"/>
                  <a:pt x="4800" y="57601"/>
                  <a:pt x="18147" y="41498"/>
                </a:cubicBezTo>
                <a:cubicBezTo>
                  <a:pt x="18147" y="19369"/>
                  <a:pt x="28700" y="16986"/>
                  <a:pt x="49126" y="9156"/>
                </a:cubicBezTo>
                <a:cubicBezTo>
                  <a:pt x="70371" y="2007"/>
                  <a:pt x="92806" y="-1024"/>
                  <a:pt x="115172" y="304"/>
                </a:cubicBezTo>
                <a:cubicBezTo>
                  <a:pt x="145506" y="21446"/>
                  <a:pt x="162459" y="57022"/>
                  <a:pt x="159771" y="93927"/>
                </a:cubicBezTo>
                <a:cubicBezTo>
                  <a:pt x="155548" y="133214"/>
                  <a:pt x="125317" y="164705"/>
                  <a:pt x="86235" y="170527"/>
                </a:cubicBezTo>
                <a:close/>
              </a:path>
            </a:pathLst>
          </a:custGeom>
          <a:solidFill>
            <a:srgbClr val="33558C"/>
          </a:solidFill>
          <a:ln w="34036"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D13E66DE-AAA4-4953-8129-073BD21C16DE}"/>
              </a:ext>
            </a:extLst>
          </p:cNvPr>
          <p:cNvSpPr/>
          <p:nvPr/>
        </p:nvSpPr>
        <p:spPr>
          <a:xfrm>
            <a:off x="14365341" y="8289024"/>
            <a:ext cx="158611" cy="169334"/>
          </a:xfrm>
          <a:custGeom>
            <a:avLst/>
            <a:gdLst>
              <a:gd name="connsiteX0" fmla="*/ 85819 w 158611"/>
              <a:gd name="connsiteY0" fmla="*/ 169066 h 169334"/>
              <a:gd name="connsiteX1" fmla="*/ 265 w 158611"/>
              <a:gd name="connsiteY1" fmla="*/ 96483 h 169334"/>
              <a:gd name="connsiteX2" fmla="*/ 17730 w 158611"/>
              <a:gd name="connsiteY2" fmla="*/ 40037 h 169334"/>
              <a:gd name="connsiteX3" fmla="*/ 49051 w 158611"/>
              <a:gd name="connsiteY3" fmla="*/ 7695 h 169334"/>
              <a:gd name="connsiteX4" fmla="*/ 113735 w 158611"/>
              <a:gd name="connsiteY4" fmla="*/ 545 h 169334"/>
              <a:gd name="connsiteX5" fmla="*/ 158333 w 158611"/>
              <a:gd name="connsiteY5" fmla="*/ 94167 h 169334"/>
              <a:gd name="connsiteX6" fmla="*/ 85819 w 158611"/>
              <a:gd name="connsiteY6" fmla="*/ 169066 h 16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611" h="169334">
                <a:moveTo>
                  <a:pt x="85819" y="169066"/>
                </a:moveTo>
                <a:cubicBezTo>
                  <a:pt x="42140" y="172641"/>
                  <a:pt x="3873" y="140162"/>
                  <a:pt x="265" y="96483"/>
                </a:cubicBezTo>
                <a:cubicBezTo>
                  <a:pt x="-1404" y="76124"/>
                  <a:pt x="4861" y="55902"/>
                  <a:pt x="17730" y="40037"/>
                </a:cubicBezTo>
                <a:cubicBezTo>
                  <a:pt x="17730" y="17908"/>
                  <a:pt x="28624" y="15866"/>
                  <a:pt x="49051" y="7695"/>
                </a:cubicBezTo>
                <a:cubicBezTo>
                  <a:pt x="69954" y="1227"/>
                  <a:pt x="91912" y="-1191"/>
                  <a:pt x="113735" y="545"/>
                </a:cubicBezTo>
                <a:cubicBezTo>
                  <a:pt x="144069" y="21687"/>
                  <a:pt x="161023" y="57264"/>
                  <a:pt x="158333" y="94167"/>
                </a:cubicBezTo>
                <a:cubicBezTo>
                  <a:pt x="153499" y="132467"/>
                  <a:pt x="123948" y="163005"/>
                  <a:pt x="85819" y="169066"/>
                </a:cubicBezTo>
                <a:close/>
              </a:path>
            </a:pathLst>
          </a:custGeom>
          <a:solidFill>
            <a:srgbClr val="33558C"/>
          </a:solidFill>
          <a:ln w="34036"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D12A16A9-994C-4811-B4CB-7E3A657CD8E6}"/>
              </a:ext>
            </a:extLst>
          </p:cNvPr>
          <p:cNvSpPr/>
          <p:nvPr/>
        </p:nvSpPr>
        <p:spPr>
          <a:xfrm>
            <a:off x="22037567" y="7164984"/>
            <a:ext cx="1701604" cy="640504"/>
          </a:xfrm>
          <a:custGeom>
            <a:avLst/>
            <a:gdLst>
              <a:gd name="connsiteX0" fmla="*/ 10955 w 1701604"/>
              <a:gd name="connsiteY0" fmla="*/ 441993 h 640504"/>
              <a:gd name="connsiteX1" fmla="*/ 141687 w 1701604"/>
              <a:gd name="connsiteY1" fmla="*/ 298326 h 640504"/>
              <a:gd name="connsiteX2" fmla="*/ 320079 w 1701604"/>
              <a:gd name="connsiteY2" fmla="*/ 456293 h 640504"/>
              <a:gd name="connsiteX3" fmla="*/ 486898 w 1701604"/>
              <a:gd name="connsiteY3" fmla="*/ 629919 h 640504"/>
              <a:gd name="connsiteX4" fmla="*/ 788872 w 1701604"/>
              <a:gd name="connsiteY4" fmla="*/ 477400 h 640504"/>
              <a:gd name="connsiteX5" fmla="*/ 943093 w 1701604"/>
              <a:gd name="connsiteY5" fmla="*/ 144445 h 640504"/>
              <a:gd name="connsiteX6" fmla="*/ 1253239 w 1701604"/>
              <a:gd name="connsiteY6" fmla="*/ 18480 h 640504"/>
              <a:gd name="connsiteX7" fmla="*/ 1392821 w 1701604"/>
              <a:gd name="connsiteY7" fmla="*/ 264281 h 640504"/>
              <a:gd name="connsiteX8" fmla="*/ 1501082 w 1701604"/>
              <a:gd name="connsiteY8" fmla="*/ 484890 h 640504"/>
              <a:gd name="connsiteX9" fmla="*/ 1701605 w 1701604"/>
              <a:gd name="connsiteY9" fmla="*/ 430418 h 64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1604" h="640504">
                <a:moveTo>
                  <a:pt x="10955" y="441993"/>
                </a:moveTo>
                <a:cubicBezTo>
                  <a:pt x="-32280" y="373905"/>
                  <a:pt x="61002" y="283005"/>
                  <a:pt x="141687" y="298326"/>
                </a:cubicBezTo>
                <a:cubicBezTo>
                  <a:pt x="222372" y="313646"/>
                  <a:pt x="277865" y="386842"/>
                  <a:pt x="320079" y="456293"/>
                </a:cubicBezTo>
                <a:cubicBezTo>
                  <a:pt x="362294" y="525743"/>
                  <a:pt x="409957" y="602003"/>
                  <a:pt x="486898" y="629919"/>
                </a:cubicBezTo>
                <a:cubicBezTo>
                  <a:pt x="601969" y="671794"/>
                  <a:pt x="725209" y="582938"/>
                  <a:pt x="788872" y="477400"/>
                </a:cubicBezTo>
                <a:cubicBezTo>
                  <a:pt x="852535" y="371862"/>
                  <a:pt x="876708" y="247259"/>
                  <a:pt x="943093" y="144445"/>
                </a:cubicBezTo>
                <a:cubicBezTo>
                  <a:pt x="1009480" y="41630"/>
                  <a:pt x="1144297" y="-37352"/>
                  <a:pt x="1253239" y="18480"/>
                </a:cubicBezTo>
                <a:cubicBezTo>
                  <a:pt x="1340052" y="62738"/>
                  <a:pt x="1370691" y="169297"/>
                  <a:pt x="1392821" y="264281"/>
                </a:cubicBezTo>
                <a:cubicBezTo>
                  <a:pt x="1411545" y="345648"/>
                  <a:pt x="1434354" y="434504"/>
                  <a:pt x="1501082" y="484890"/>
                </a:cubicBezTo>
                <a:cubicBezTo>
                  <a:pt x="1567810" y="535275"/>
                  <a:pt x="1690369" y="513146"/>
                  <a:pt x="1701605" y="430418"/>
                </a:cubicBezTo>
              </a:path>
            </a:pathLst>
          </a:custGeom>
          <a:noFill/>
          <a:ln w="68072" cap="rnd">
            <a:solidFill>
              <a:srgbClr val="F3D44C"/>
            </a:solidFill>
            <a:prstDash val="solid"/>
            <a:round/>
          </a:ln>
        </p:spPr>
        <p:txBody>
          <a:bodyPr rtlCol="0" anchor="ctr"/>
          <a:lstStyle/>
          <a:p>
            <a:endParaRPr lang="en-US"/>
          </a:p>
        </p:txBody>
      </p:sp>
      <p:sp>
        <p:nvSpPr>
          <p:cNvPr id="167" name="Freeform: Shape 166">
            <a:extLst>
              <a:ext uri="{FF2B5EF4-FFF2-40B4-BE49-F238E27FC236}">
                <a16:creationId xmlns:a16="http://schemas.microsoft.com/office/drawing/2014/main" id="{317E5F4E-7627-4C49-BDBC-E52C15EE83BC}"/>
              </a:ext>
            </a:extLst>
          </p:cNvPr>
          <p:cNvSpPr/>
          <p:nvPr/>
        </p:nvSpPr>
        <p:spPr>
          <a:xfrm>
            <a:off x="18599096" y="4445386"/>
            <a:ext cx="246296" cy="261897"/>
          </a:xfrm>
          <a:custGeom>
            <a:avLst/>
            <a:gdLst>
              <a:gd name="connsiteX0" fmla="*/ 129750 w 246296"/>
              <a:gd name="connsiteY0" fmla="*/ 261685 h 261897"/>
              <a:gd name="connsiteX1" fmla="*/ 211 w 246296"/>
              <a:gd name="connsiteY1" fmla="*/ 146512 h 261897"/>
              <a:gd name="connsiteX2" fmla="*/ 27617 w 246296"/>
              <a:gd name="connsiteY2" fmla="*/ 61844 h 261897"/>
              <a:gd name="connsiteX3" fmla="*/ 75620 w 246296"/>
              <a:gd name="connsiteY3" fmla="*/ 12139 h 261897"/>
              <a:gd name="connsiteX4" fmla="*/ 177753 w 246296"/>
              <a:gd name="connsiteY4" fmla="*/ 904 h 261897"/>
              <a:gd name="connsiteX5" fmla="*/ 245842 w 246296"/>
              <a:gd name="connsiteY5" fmla="*/ 145593 h 261897"/>
              <a:gd name="connsiteX6" fmla="*/ 129750 w 246296"/>
              <a:gd name="connsiteY6" fmla="*/ 261685 h 26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296" h="261897">
                <a:moveTo>
                  <a:pt x="129750" y="261685"/>
                </a:moveTo>
                <a:cubicBezTo>
                  <a:pt x="62173" y="265634"/>
                  <a:pt x="4195" y="214090"/>
                  <a:pt x="211" y="146512"/>
                </a:cubicBezTo>
                <a:cubicBezTo>
                  <a:pt x="-1593" y="115872"/>
                  <a:pt x="8211" y="85641"/>
                  <a:pt x="27617" y="61844"/>
                </a:cubicBezTo>
                <a:cubicBezTo>
                  <a:pt x="27617" y="27799"/>
                  <a:pt x="43959" y="24395"/>
                  <a:pt x="75620" y="12139"/>
                </a:cubicBezTo>
                <a:cubicBezTo>
                  <a:pt x="108643" y="1891"/>
                  <a:pt x="143300" y="-1922"/>
                  <a:pt x="177753" y="904"/>
                </a:cubicBezTo>
                <a:cubicBezTo>
                  <a:pt x="224258" y="33859"/>
                  <a:pt x="250098" y="88773"/>
                  <a:pt x="245842" y="145593"/>
                </a:cubicBezTo>
                <a:cubicBezTo>
                  <a:pt x="237433" y="205886"/>
                  <a:pt x="190043" y="253276"/>
                  <a:pt x="129750" y="261685"/>
                </a:cubicBezTo>
                <a:close/>
              </a:path>
            </a:pathLst>
          </a:custGeom>
          <a:noFill/>
          <a:ln w="68072" cap="rnd">
            <a:solidFill>
              <a:srgbClr val="F3D44C"/>
            </a:solidFill>
            <a:prstDash val="solid"/>
            <a:round/>
          </a:ln>
        </p:spPr>
        <p:txBody>
          <a:bodyPr rtlCol="0" anchor="ctr"/>
          <a:lstStyle/>
          <a:p>
            <a:endParaRPr lang="en-US"/>
          </a:p>
        </p:txBody>
      </p:sp>
      <p:sp>
        <p:nvSpPr>
          <p:cNvPr id="168" name="Freeform: Shape 167">
            <a:extLst>
              <a:ext uri="{FF2B5EF4-FFF2-40B4-BE49-F238E27FC236}">
                <a16:creationId xmlns:a16="http://schemas.microsoft.com/office/drawing/2014/main" id="{8CA96ACA-1580-4395-BFD6-C6B81B515F75}"/>
              </a:ext>
            </a:extLst>
          </p:cNvPr>
          <p:cNvSpPr/>
          <p:nvPr/>
        </p:nvSpPr>
        <p:spPr>
          <a:xfrm>
            <a:off x="14120588" y="2735896"/>
            <a:ext cx="633227" cy="596799"/>
          </a:xfrm>
          <a:custGeom>
            <a:avLst/>
            <a:gdLst>
              <a:gd name="connsiteX0" fmla="*/ 633227 w 633227"/>
              <a:gd name="connsiteY0" fmla="*/ 578756 h 596799"/>
              <a:gd name="connsiteX1" fmla="*/ 298910 w 633227"/>
              <a:gd name="connsiteY1" fmla="*/ 0 h 596799"/>
              <a:gd name="connsiteX2" fmla="*/ 0 w 633227"/>
              <a:gd name="connsiteY2" fmla="*/ 596799 h 596799"/>
              <a:gd name="connsiteX3" fmla="*/ 633227 w 633227"/>
              <a:gd name="connsiteY3" fmla="*/ 578756 h 596799"/>
            </a:gdLst>
            <a:ahLst/>
            <a:cxnLst>
              <a:cxn ang="0">
                <a:pos x="connsiteX0" y="connsiteY0"/>
              </a:cxn>
              <a:cxn ang="0">
                <a:pos x="connsiteX1" y="connsiteY1"/>
              </a:cxn>
              <a:cxn ang="0">
                <a:pos x="connsiteX2" y="connsiteY2"/>
              </a:cxn>
              <a:cxn ang="0">
                <a:pos x="connsiteX3" y="connsiteY3"/>
              </a:cxn>
            </a:cxnLst>
            <a:rect l="l" t="t" r="r" b="b"/>
            <a:pathLst>
              <a:path w="633227" h="596799">
                <a:moveTo>
                  <a:pt x="633227" y="578756"/>
                </a:moveTo>
                <a:lnTo>
                  <a:pt x="298910" y="0"/>
                </a:lnTo>
                <a:cubicBezTo>
                  <a:pt x="201100" y="199943"/>
                  <a:pt x="101452" y="398899"/>
                  <a:pt x="0" y="596799"/>
                </a:cubicBezTo>
                <a:cubicBezTo>
                  <a:pt x="209611" y="565615"/>
                  <a:pt x="422185" y="559555"/>
                  <a:pt x="633227" y="578756"/>
                </a:cubicBezTo>
                <a:close/>
              </a:path>
            </a:pathLst>
          </a:custGeom>
          <a:noFill/>
          <a:ln w="68072" cap="rnd">
            <a:solidFill>
              <a:srgbClr val="F3D44C"/>
            </a:solidFill>
            <a:prstDash val="solid"/>
            <a:round/>
          </a:ln>
        </p:spPr>
        <p:txBody>
          <a:bodyPr rtlCol="0" anchor="ctr"/>
          <a:lstStyle/>
          <a:p>
            <a:endParaRPr lang="en-US"/>
          </a:p>
        </p:txBody>
      </p:sp>
      <p:sp>
        <p:nvSpPr>
          <p:cNvPr id="169" name="Freeform: Shape 168">
            <a:extLst>
              <a:ext uri="{FF2B5EF4-FFF2-40B4-BE49-F238E27FC236}">
                <a16:creationId xmlns:a16="http://schemas.microsoft.com/office/drawing/2014/main" id="{9B12A12E-C0BD-48B8-A195-CD21A23D246A}"/>
              </a:ext>
            </a:extLst>
          </p:cNvPr>
          <p:cNvSpPr/>
          <p:nvPr/>
        </p:nvSpPr>
        <p:spPr>
          <a:xfrm>
            <a:off x="19042032" y="10429842"/>
            <a:ext cx="418172" cy="439366"/>
          </a:xfrm>
          <a:custGeom>
            <a:avLst/>
            <a:gdLst>
              <a:gd name="connsiteX0" fmla="*/ 243442 w 418172"/>
              <a:gd name="connsiteY0" fmla="*/ 434170 h 439366"/>
              <a:gd name="connsiteX1" fmla="*/ 5199 w 418172"/>
              <a:gd name="connsiteY1" fmla="*/ 285770 h 439366"/>
              <a:gd name="connsiteX2" fmla="*/ 153599 w 418172"/>
              <a:gd name="connsiteY2" fmla="*/ 47526 h 439366"/>
              <a:gd name="connsiteX3" fmla="*/ 158671 w 418172"/>
              <a:gd name="connsiteY3" fmla="*/ 46403 h 439366"/>
              <a:gd name="connsiteX4" fmla="*/ 396983 w 418172"/>
              <a:gd name="connsiteY4" fmla="*/ 114492 h 439366"/>
              <a:gd name="connsiteX5" fmla="*/ 243442 w 418172"/>
              <a:gd name="connsiteY5" fmla="*/ 434170 h 43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172" h="439366">
                <a:moveTo>
                  <a:pt x="243442" y="434170"/>
                </a:moveTo>
                <a:cubicBezTo>
                  <a:pt x="136679" y="458987"/>
                  <a:pt x="29982" y="392533"/>
                  <a:pt x="5199" y="285770"/>
                </a:cubicBezTo>
                <a:cubicBezTo>
                  <a:pt x="-19619" y="179006"/>
                  <a:pt x="46801" y="72345"/>
                  <a:pt x="153599" y="47526"/>
                </a:cubicBezTo>
                <a:cubicBezTo>
                  <a:pt x="155266" y="47118"/>
                  <a:pt x="156970" y="46744"/>
                  <a:pt x="158671" y="46403"/>
                </a:cubicBezTo>
                <a:cubicBezTo>
                  <a:pt x="252635" y="-40751"/>
                  <a:pt x="332297" y="2146"/>
                  <a:pt x="396983" y="114492"/>
                </a:cubicBezTo>
                <a:cubicBezTo>
                  <a:pt x="461666" y="226838"/>
                  <a:pt x="369066" y="401827"/>
                  <a:pt x="243442" y="434170"/>
                </a:cubicBezTo>
                <a:close/>
              </a:path>
            </a:pathLst>
          </a:custGeom>
          <a:noFill/>
          <a:ln w="68072" cap="rnd">
            <a:solidFill>
              <a:srgbClr val="F3D44C"/>
            </a:solidFill>
            <a:prstDash val="solid"/>
            <a:round/>
          </a:ln>
        </p:spPr>
        <p:txBody>
          <a:bodyPr rtlCol="0" anchor="ctr"/>
          <a:lstStyle/>
          <a:p>
            <a:endParaRPr lang="en-US"/>
          </a:p>
        </p:txBody>
      </p:sp>
      <p:sp>
        <p:nvSpPr>
          <p:cNvPr id="170" name="Freeform: Shape 169">
            <a:extLst>
              <a:ext uri="{FF2B5EF4-FFF2-40B4-BE49-F238E27FC236}">
                <a16:creationId xmlns:a16="http://schemas.microsoft.com/office/drawing/2014/main" id="{4889E1F3-FB3F-4C8B-AE08-05BEC610912C}"/>
              </a:ext>
            </a:extLst>
          </p:cNvPr>
          <p:cNvSpPr/>
          <p:nvPr/>
        </p:nvSpPr>
        <p:spPr>
          <a:xfrm>
            <a:off x="22986108" y="2578610"/>
            <a:ext cx="380276" cy="368701"/>
          </a:xfrm>
          <a:custGeom>
            <a:avLst/>
            <a:gdLst>
              <a:gd name="connsiteX0" fmla="*/ 0 w 380276"/>
              <a:gd name="connsiteY0" fmla="*/ 0 h 368701"/>
              <a:gd name="connsiteX1" fmla="*/ 380276 w 380276"/>
              <a:gd name="connsiteY1" fmla="*/ 368702 h 368701"/>
            </a:gdLst>
            <a:ahLst/>
            <a:cxnLst>
              <a:cxn ang="0">
                <a:pos x="connsiteX0" y="connsiteY0"/>
              </a:cxn>
              <a:cxn ang="0">
                <a:pos x="connsiteX1" y="connsiteY1"/>
              </a:cxn>
            </a:cxnLst>
            <a:rect l="l" t="t" r="r" b="b"/>
            <a:pathLst>
              <a:path w="380276" h="368701">
                <a:moveTo>
                  <a:pt x="0" y="0"/>
                </a:moveTo>
                <a:lnTo>
                  <a:pt x="380276" y="368702"/>
                </a:lnTo>
              </a:path>
            </a:pathLst>
          </a:custGeom>
          <a:noFill/>
          <a:ln w="68072" cap="rnd">
            <a:solidFill>
              <a:srgbClr val="F3D44C"/>
            </a:solidFill>
            <a:prstDash val="solid"/>
            <a:round/>
          </a:ln>
        </p:spPr>
        <p:txBody>
          <a:bodyPr rtlCol="0" anchor="ctr"/>
          <a:lstStyle/>
          <a:p>
            <a:endParaRPr lang="en-US"/>
          </a:p>
        </p:txBody>
      </p:sp>
      <p:sp>
        <p:nvSpPr>
          <p:cNvPr id="171" name="Freeform: Shape 170">
            <a:extLst>
              <a:ext uri="{FF2B5EF4-FFF2-40B4-BE49-F238E27FC236}">
                <a16:creationId xmlns:a16="http://schemas.microsoft.com/office/drawing/2014/main" id="{2C8930FD-EC9C-4B32-8083-161FC5358420}"/>
              </a:ext>
            </a:extLst>
          </p:cNvPr>
          <p:cNvSpPr/>
          <p:nvPr/>
        </p:nvSpPr>
        <p:spPr>
          <a:xfrm>
            <a:off x="22940147" y="2602782"/>
            <a:ext cx="408533" cy="295505"/>
          </a:xfrm>
          <a:custGeom>
            <a:avLst/>
            <a:gdLst>
              <a:gd name="connsiteX0" fmla="*/ 0 w 408533"/>
              <a:gd name="connsiteY0" fmla="*/ 295506 h 295505"/>
              <a:gd name="connsiteX1" fmla="*/ 408534 w 408533"/>
              <a:gd name="connsiteY1" fmla="*/ 0 h 295505"/>
            </a:gdLst>
            <a:ahLst/>
            <a:cxnLst>
              <a:cxn ang="0">
                <a:pos x="connsiteX0" y="connsiteY0"/>
              </a:cxn>
              <a:cxn ang="0">
                <a:pos x="connsiteX1" y="connsiteY1"/>
              </a:cxn>
            </a:cxnLst>
            <a:rect l="l" t="t" r="r" b="b"/>
            <a:pathLst>
              <a:path w="408533" h="295505">
                <a:moveTo>
                  <a:pt x="0" y="295506"/>
                </a:moveTo>
                <a:lnTo>
                  <a:pt x="408534" y="0"/>
                </a:lnTo>
              </a:path>
            </a:pathLst>
          </a:custGeom>
          <a:noFill/>
          <a:ln w="68072" cap="rnd">
            <a:solidFill>
              <a:srgbClr val="F3D44C"/>
            </a:solidFill>
            <a:prstDash val="solid"/>
            <a:round/>
          </a:ln>
        </p:spPr>
        <p:txBody>
          <a:bodyPr rtlCol="0" anchor="ctr"/>
          <a:lstStyle/>
          <a:p>
            <a:endParaRPr lang="en-US"/>
          </a:p>
        </p:txBody>
      </p:sp>
      <p:sp>
        <p:nvSpPr>
          <p:cNvPr id="172" name="Freeform: Shape 171">
            <a:extLst>
              <a:ext uri="{FF2B5EF4-FFF2-40B4-BE49-F238E27FC236}">
                <a16:creationId xmlns:a16="http://schemas.microsoft.com/office/drawing/2014/main" id="{E952A61A-B51E-4372-89C5-8390CC083C12}"/>
              </a:ext>
            </a:extLst>
          </p:cNvPr>
          <p:cNvSpPr/>
          <p:nvPr/>
        </p:nvSpPr>
        <p:spPr>
          <a:xfrm>
            <a:off x="23119562" y="2489073"/>
            <a:ext cx="62798" cy="560211"/>
          </a:xfrm>
          <a:custGeom>
            <a:avLst/>
            <a:gdLst>
              <a:gd name="connsiteX0" fmla="*/ 0 w 62798"/>
              <a:gd name="connsiteY0" fmla="*/ 0 h 560211"/>
              <a:gd name="connsiteX1" fmla="*/ 29278 w 62798"/>
              <a:gd name="connsiteY1" fmla="*/ 518838 h 560211"/>
              <a:gd name="connsiteX2" fmla="*/ 51407 w 62798"/>
              <a:gd name="connsiteY2" fmla="*/ 560031 h 560211"/>
              <a:gd name="connsiteX3" fmla="*/ 51407 w 62798"/>
              <a:gd name="connsiteY3" fmla="*/ 537222 h 560211"/>
            </a:gdLst>
            <a:ahLst/>
            <a:cxnLst>
              <a:cxn ang="0">
                <a:pos x="connsiteX0" y="connsiteY0"/>
              </a:cxn>
              <a:cxn ang="0">
                <a:pos x="connsiteX1" y="connsiteY1"/>
              </a:cxn>
              <a:cxn ang="0">
                <a:pos x="connsiteX2" y="connsiteY2"/>
              </a:cxn>
              <a:cxn ang="0">
                <a:pos x="connsiteX3" y="connsiteY3"/>
              </a:cxn>
            </a:cxnLst>
            <a:rect l="l" t="t" r="r" b="b"/>
            <a:pathLst>
              <a:path w="62798" h="560211">
                <a:moveTo>
                  <a:pt x="0" y="0"/>
                </a:moveTo>
                <a:cubicBezTo>
                  <a:pt x="9770" y="172946"/>
                  <a:pt x="19507" y="345892"/>
                  <a:pt x="29278" y="518838"/>
                </a:cubicBezTo>
                <a:cubicBezTo>
                  <a:pt x="29278" y="535860"/>
                  <a:pt x="34726" y="556967"/>
                  <a:pt x="51407" y="560031"/>
                </a:cubicBezTo>
                <a:cubicBezTo>
                  <a:pt x="68089" y="563096"/>
                  <a:pt x="65026" y="525987"/>
                  <a:pt x="51407" y="537222"/>
                </a:cubicBezTo>
              </a:path>
            </a:pathLst>
          </a:custGeom>
          <a:noFill/>
          <a:ln w="68072" cap="rnd">
            <a:solidFill>
              <a:srgbClr val="F3D44C"/>
            </a:solidFill>
            <a:prstDash val="solid"/>
            <a:round/>
          </a:ln>
        </p:spPr>
        <p:txBody>
          <a:bodyPr rtlCol="0" anchor="ctr"/>
          <a:lstStyle/>
          <a:p>
            <a:endParaRPr lang="en-US"/>
          </a:p>
        </p:txBody>
      </p:sp>
      <p:sp>
        <p:nvSpPr>
          <p:cNvPr id="173" name="Freeform: Shape 172">
            <a:extLst>
              <a:ext uri="{FF2B5EF4-FFF2-40B4-BE49-F238E27FC236}">
                <a16:creationId xmlns:a16="http://schemas.microsoft.com/office/drawing/2014/main" id="{C234E403-1690-4CAB-B8B1-5DEAB8877856}"/>
              </a:ext>
            </a:extLst>
          </p:cNvPr>
          <p:cNvSpPr/>
          <p:nvPr/>
        </p:nvSpPr>
        <p:spPr>
          <a:xfrm>
            <a:off x="16631368" y="5768577"/>
            <a:ext cx="27235" cy="533476"/>
          </a:xfrm>
          <a:custGeom>
            <a:avLst/>
            <a:gdLst>
              <a:gd name="connsiteX0" fmla="*/ 27235 w 27235"/>
              <a:gd name="connsiteY0" fmla="*/ 0 h 533476"/>
              <a:gd name="connsiteX1" fmla="*/ 0 w 27235"/>
              <a:gd name="connsiteY1" fmla="*/ 533477 h 533476"/>
            </a:gdLst>
            <a:ahLst/>
            <a:cxnLst>
              <a:cxn ang="0">
                <a:pos x="connsiteX0" y="connsiteY0"/>
              </a:cxn>
              <a:cxn ang="0">
                <a:pos x="connsiteX1" y="connsiteY1"/>
              </a:cxn>
            </a:cxnLst>
            <a:rect l="l" t="t" r="r" b="b"/>
            <a:pathLst>
              <a:path w="27235" h="533476">
                <a:moveTo>
                  <a:pt x="27235" y="0"/>
                </a:moveTo>
                <a:cubicBezTo>
                  <a:pt x="15660" y="177712"/>
                  <a:pt x="6570" y="355526"/>
                  <a:pt x="0" y="533477"/>
                </a:cubicBezTo>
              </a:path>
            </a:pathLst>
          </a:custGeom>
          <a:noFill/>
          <a:ln w="68072" cap="rnd">
            <a:solidFill>
              <a:srgbClr val="FFFFFF"/>
            </a:solidFill>
            <a:prstDash val="solid"/>
            <a:round/>
          </a:ln>
        </p:spPr>
        <p:txBody>
          <a:bodyPr rtlCol="0" anchor="ctr"/>
          <a:lstStyle/>
          <a:p>
            <a:endParaRPr lang="en-US"/>
          </a:p>
        </p:txBody>
      </p:sp>
      <p:sp>
        <p:nvSpPr>
          <p:cNvPr id="174" name="Freeform: Shape 173">
            <a:extLst>
              <a:ext uri="{FF2B5EF4-FFF2-40B4-BE49-F238E27FC236}">
                <a16:creationId xmlns:a16="http://schemas.microsoft.com/office/drawing/2014/main" id="{F1F170AB-A6C6-4CD9-BBFC-81DCA0877719}"/>
              </a:ext>
            </a:extLst>
          </p:cNvPr>
          <p:cNvSpPr/>
          <p:nvPr/>
        </p:nvSpPr>
        <p:spPr>
          <a:xfrm>
            <a:off x="17347323" y="5791046"/>
            <a:ext cx="18724" cy="578755"/>
          </a:xfrm>
          <a:custGeom>
            <a:avLst/>
            <a:gdLst>
              <a:gd name="connsiteX0" fmla="*/ 0 w 18724"/>
              <a:gd name="connsiteY0" fmla="*/ 0 h 578755"/>
              <a:gd name="connsiteX1" fmla="*/ 18724 w 18724"/>
              <a:gd name="connsiteY1" fmla="*/ 578756 h 578755"/>
            </a:gdLst>
            <a:ahLst/>
            <a:cxnLst>
              <a:cxn ang="0">
                <a:pos x="connsiteX0" y="connsiteY0"/>
              </a:cxn>
              <a:cxn ang="0">
                <a:pos x="connsiteX1" y="connsiteY1"/>
              </a:cxn>
            </a:cxnLst>
            <a:rect l="l" t="t" r="r" b="b"/>
            <a:pathLst>
              <a:path w="18724" h="578755">
                <a:moveTo>
                  <a:pt x="0" y="0"/>
                </a:moveTo>
                <a:cubicBezTo>
                  <a:pt x="6128" y="193134"/>
                  <a:pt x="12358" y="386064"/>
                  <a:pt x="18724" y="578756"/>
                </a:cubicBezTo>
              </a:path>
            </a:pathLst>
          </a:custGeom>
          <a:noFill/>
          <a:ln w="68072" cap="rnd">
            <a:solidFill>
              <a:srgbClr val="FFFFFF"/>
            </a:solidFill>
            <a:prstDash val="solid"/>
            <a:round/>
          </a:ln>
        </p:spPr>
        <p:txBody>
          <a:bodyPr rtlCol="0" anchor="ctr"/>
          <a:lstStyle/>
          <a:p>
            <a:endParaRPr lang="en-US"/>
          </a:p>
        </p:txBody>
      </p:sp>
      <p:sp>
        <p:nvSpPr>
          <p:cNvPr id="175" name="Freeform: Shape 174">
            <a:extLst>
              <a:ext uri="{FF2B5EF4-FFF2-40B4-BE49-F238E27FC236}">
                <a16:creationId xmlns:a16="http://schemas.microsoft.com/office/drawing/2014/main" id="{32E26C4C-B6CC-441C-B422-1BDD2AFC0A64}"/>
              </a:ext>
            </a:extLst>
          </p:cNvPr>
          <p:cNvSpPr/>
          <p:nvPr/>
        </p:nvSpPr>
        <p:spPr>
          <a:xfrm>
            <a:off x="17161628" y="6261200"/>
            <a:ext cx="206467" cy="196362"/>
          </a:xfrm>
          <a:custGeom>
            <a:avLst/>
            <a:gdLst>
              <a:gd name="connsiteX0" fmla="*/ 64836 w 206467"/>
              <a:gd name="connsiteY0" fmla="*/ 9192 h 196362"/>
              <a:gd name="connsiteX1" fmla="*/ 493 w 206467"/>
              <a:gd name="connsiteY1" fmla="*/ 104857 h 196362"/>
              <a:gd name="connsiteX2" fmla="*/ 80497 w 206467"/>
              <a:gd name="connsiteY2" fmla="*/ 192692 h 196362"/>
              <a:gd name="connsiteX3" fmla="*/ 178544 w 206467"/>
              <a:gd name="connsiteY3" fmla="*/ 169541 h 196362"/>
              <a:gd name="connsiteX4" fmla="*/ 200674 w 206467"/>
              <a:gd name="connsiteY4" fmla="*/ 73536 h 196362"/>
              <a:gd name="connsiteX5" fmla="*/ 76071 w 206467"/>
              <a:gd name="connsiteY5" fmla="*/ 0 h 19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467" h="196362">
                <a:moveTo>
                  <a:pt x="64836" y="9192"/>
                </a:moveTo>
                <a:cubicBezTo>
                  <a:pt x="23064" y="21312"/>
                  <a:pt x="-4035" y="61587"/>
                  <a:pt x="493" y="104857"/>
                </a:cubicBezTo>
                <a:cubicBezTo>
                  <a:pt x="7199" y="147514"/>
                  <a:pt x="38656" y="182036"/>
                  <a:pt x="80497" y="192692"/>
                </a:cubicBezTo>
                <a:cubicBezTo>
                  <a:pt x="114984" y="202020"/>
                  <a:pt x="151854" y="193304"/>
                  <a:pt x="178544" y="169541"/>
                </a:cubicBezTo>
                <a:cubicBezTo>
                  <a:pt x="204691" y="144995"/>
                  <a:pt x="213441" y="107070"/>
                  <a:pt x="200674" y="73536"/>
                </a:cubicBezTo>
                <a:cubicBezTo>
                  <a:pt x="180928" y="27236"/>
                  <a:pt x="125095" y="10894"/>
                  <a:pt x="76071" y="0"/>
                </a:cubicBezTo>
              </a:path>
            </a:pathLst>
          </a:custGeom>
          <a:noFill/>
          <a:ln w="68072" cap="rnd">
            <a:solidFill>
              <a:srgbClr val="FFFFFF"/>
            </a:solidFill>
            <a:prstDash val="solid"/>
            <a:round/>
          </a:ln>
        </p:spPr>
        <p:txBody>
          <a:bodyPr rtlCol="0" anchor="ctr"/>
          <a:lstStyle/>
          <a:p>
            <a:endParaRPr lang="en-US"/>
          </a:p>
        </p:txBody>
      </p:sp>
      <p:sp>
        <p:nvSpPr>
          <p:cNvPr id="176" name="Freeform: Shape 175">
            <a:extLst>
              <a:ext uri="{FF2B5EF4-FFF2-40B4-BE49-F238E27FC236}">
                <a16:creationId xmlns:a16="http://schemas.microsoft.com/office/drawing/2014/main" id="{ECBF0FCF-8E13-4397-9901-18275F1E8D11}"/>
              </a:ext>
            </a:extLst>
          </p:cNvPr>
          <p:cNvSpPr/>
          <p:nvPr/>
        </p:nvSpPr>
        <p:spPr>
          <a:xfrm>
            <a:off x="16453732" y="6240489"/>
            <a:ext cx="194318" cy="181187"/>
          </a:xfrm>
          <a:custGeom>
            <a:avLst/>
            <a:gdLst>
              <a:gd name="connsiteX0" fmla="*/ 100354 w 194318"/>
              <a:gd name="connsiteY0" fmla="*/ 965 h 181187"/>
              <a:gd name="connsiteX1" fmla="*/ 945 w 194318"/>
              <a:gd name="connsiteY1" fmla="*/ 74638 h 181187"/>
              <a:gd name="connsiteX2" fmla="*/ 945 w 194318"/>
              <a:gd name="connsiteY2" fmla="*/ 100375 h 181187"/>
              <a:gd name="connsiteX3" fmla="*/ 62906 w 194318"/>
              <a:gd name="connsiteY3" fmla="*/ 170507 h 181187"/>
              <a:gd name="connsiteX4" fmla="*/ 165040 w 194318"/>
              <a:gd name="connsiteY4" fmla="*/ 164038 h 181187"/>
              <a:gd name="connsiteX5" fmla="*/ 183083 w 194318"/>
              <a:gd name="connsiteY5" fmla="*/ 56798 h 181187"/>
              <a:gd name="connsiteX6" fmla="*/ 82652 w 194318"/>
              <a:gd name="connsiteY6" fmla="*/ 7434 h 18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318" h="181187">
                <a:moveTo>
                  <a:pt x="100354" y="965"/>
                </a:moveTo>
                <a:cubicBezTo>
                  <a:pt x="52556" y="-6150"/>
                  <a:pt x="8060" y="26839"/>
                  <a:pt x="945" y="74638"/>
                </a:cubicBezTo>
                <a:cubicBezTo>
                  <a:pt x="-315" y="83182"/>
                  <a:pt x="-315" y="91830"/>
                  <a:pt x="945" y="100375"/>
                </a:cubicBezTo>
                <a:cubicBezTo>
                  <a:pt x="9627" y="132070"/>
                  <a:pt x="32504" y="157978"/>
                  <a:pt x="62906" y="170507"/>
                </a:cubicBezTo>
                <a:cubicBezTo>
                  <a:pt x="95656" y="186780"/>
                  <a:pt x="134604" y="184329"/>
                  <a:pt x="165040" y="164038"/>
                </a:cubicBezTo>
                <a:cubicBezTo>
                  <a:pt x="195714" y="137075"/>
                  <a:pt x="203237" y="92306"/>
                  <a:pt x="183083" y="56798"/>
                </a:cubicBezTo>
                <a:cubicBezTo>
                  <a:pt x="161873" y="22413"/>
                  <a:pt x="122824" y="3246"/>
                  <a:pt x="82652" y="7434"/>
                </a:cubicBezTo>
              </a:path>
            </a:pathLst>
          </a:custGeom>
          <a:noFill/>
          <a:ln w="68072" cap="rnd">
            <a:solidFill>
              <a:srgbClr val="FFFFFF"/>
            </a:solidFill>
            <a:prstDash val="solid"/>
            <a:round/>
          </a:ln>
        </p:spPr>
        <p:txBody>
          <a:bodyPr rtlCol="0" anchor="ctr"/>
          <a:lstStyle/>
          <a:p>
            <a:endParaRPr lang="en-US"/>
          </a:p>
        </p:txBody>
      </p:sp>
      <p:sp>
        <p:nvSpPr>
          <p:cNvPr id="177" name="Freeform: Shape 176">
            <a:extLst>
              <a:ext uri="{FF2B5EF4-FFF2-40B4-BE49-F238E27FC236}">
                <a16:creationId xmlns:a16="http://schemas.microsoft.com/office/drawing/2014/main" id="{1806B143-6A63-4E1E-AC24-FBDDD0DF0656}"/>
              </a:ext>
            </a:extLst>
          </p:cNvPr>
          <p:cNvSpPr/>
          <p:nvPr/>
        </p:nvSpPr>
        <p:spPr>
          <a:xfrm>
            <a:off x="16627574" y="5727307"/>
            <a:ext cx="752165" cy="242703"/>
          </a:xfrm>
          <a:custGeom>
            <a:avLst/>
            <a:gdLst>
              <a:gd name="connsiteX0" fmla="*/ 751410 w 752165"/>
              <a:gd name="connsiteY0" fmla="*/ 63058 h 242703"/>
              <a:gd name="connsiteX1" fmla="*/ 709195 w 752165"/>
              <a:gd name="connsiteY1" fmla="*/ 20502 h 242703"/>
              <a:gd name="connsiteX2" fmla="*/ 407560 w 752165"/>
              <a:gd name="connsiteY2" fmla="*/ 7906 h 242703"/>
              <a:gd name="connsiteX3" fmla="*/ 300320 w 752165"/>
              <a:gd name="connsiteY3" fmla="*/ 4161 h 242703"/>
              <a:gd name="connsiteX4" fmla="*/ 202272 w 752165"/>
              <a:gd name="connsiteY4" fmla="*/ 757 h 242703"/>
              <a:gd name="connsiteX5" fmla="*/ 42944 w 752165"/>
              <a:gd name="connsiteY5" fmla="*/ 757 h 242703"/>
              <a:gd name="connsiteX6" fmla="*/ 14 w 752165"/>
              <a:gd name="connsiteY6" fmla="*/ 42223 h 242703"/>
              <a:gd name="connsiteX7" fmla="*/ 48 w 752165"/>
              <a:gd name="connsiteY7" fmla="*/ 45014 h 242703"/>
              <a:gd name="connsiteX8" fmla="*/ 9241 w 752165"/>
              <a:gd name="connsiteY8" fmla="*/ 225109 h 242703"/>
              <a:gd name="connsiteX9" fmla="*/ 12644 w 752165"/>
              <a:gd name="connsiteY9" fmla="*/ 239409 h 242703"/>
              <a:gd name="connsiteX10" fmla="*/ 25242 w 752165"/>
              <a:gd name="connsiteY10" fmla="*/ 242472 h 242703"/>
              <a:gd name="connsiteX11" fmla="*/ 745962 w 752165"/>
              <a:gd name="connsiteY11" fmla="*/ 213534 h 242703"/>
              <a:gd name="connsiteX12" fmla="*/ 751410 w 752165"/>
              <a:gd name="connsiteY12" fmla="*/ 63058 h 24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2165" h="242703">
                <a:moveTo>
                  <a:pt x="751410" y="63058"/>
                </a:moveTo>
                <a:cubicBezTo>
                  <a:pt x="750559" y="40044"/>
                  <a:pt x="732209" y="21558"/>
                  <a:pt x="709195" y="20502"/>
                </a:cubicBezTo>
                <a:cubicBezTo>
                  <a:pt x="612509" y="16758"/>
                  <a:pt x="499140" y="11310"/>
                  <a:pt x="407560" y="7906"/>
                </a:cubicBezTo>
                <a:lnTo>
                  <a:pt x="300320" y="4161"/>
                </a:lnTo>
                <a:lnTo>
                  <a:pt x="202272" y="757"/>
                </a:lnTo>
                <a:cubicBezTo>
                  <a:pt x="157333" y="-946"/>
                  <a:pt x="95713" y="757"/>
                  <a:pt x="42944" y="757"/>
                </a:cubicBezTo>
                <a:cubicBezTo>
                  <a:pt x="19624" y="348"/>
                  <a:pt x="423" y="18936"/>
                  <a:pt x="14" y="42223"/>
                </a:cubicBezTo>
                <a:cubicBezTo>
                  <a:pt x="-20" y="43176"/>
                  <a:pt x="14" y="44095"/>
                  <a:pt x="48" y="45014"/>
                </a:cubicBezTo>
                <a:cubicBezTo>
                  <a:pt x="2772" y="104592"/>
                  <a:pt x="9241" y="168255"/>
                  <a:pt x="9241" y="225109"/>
                </a:cubicBezTo>
                <a:cubicBezTo>
                  <a:pt x="8730" y="230114"/>
                  <a:pt x="9956" y="235153"/>
                  <a:pt x="12644" y="239409"/>
                </a:cubicBezTo>
                <a:cubicBezTo>
                  <a:pt x="16254" y="242132"/>
                  <a:pt x="20816" y="243222"/>
                  <a:pt x="25242" y="242472"/>
                </a:cubicBezTo>
                <a:lnTo>
                  <a:pt x="745962" y="213534"/>
                </a:lnTo>
                <a:cubicBezTo>
                  <a:pt x="747325" y="161447"/>
                  <a:pt x="754474" y="113784"/>
                  <a:pt x="751410" y="63058"/>
                </a:cubicBezTo>
                <a:close/>
              </a:path>
            </a:pathLst>
          </a:custGeom>
          <a:solidFill>
            <a:srgbClr val="FFFFFF"/>
          </a:solidFill>
          <a:ln w="34036"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75093DB5-E159-4200-9EFD-8A25CEEAFD3E}"/>
              </a:ext>
            </a:extLst>
          </p:cNvPr>
          <p:cNvSpPr/>
          <p:nvPr/>
        </p:nvSpPr>
        <p:spPr>
          <a:xfrm>
            <a:off x="15093919" y="9422569"/>
            <a:ext cx="20766" cy="664207"/>
          </a:xfrm>
          <a:custGeom>
            <a:avLst/>
            <a:gdLst>
              <a:gd name="connsiteX0" fmla="*/ 0 w 20766"/>
              <a:gd name="connsiteY0" fmla="*/ 0 h 664207"/>
              <a:gd name="connsiteX1" fmla="*/ 20767 w 20766"/>
              <a:gd name="connsiteY1" fmla="*/ 664208 h 664207"/>
            </a:gdLst>
            <a:ahLst/>
            <a:cxnLst>
              <a:cxn ang="0">
                <a:pos x="connsiteX0" y="connsiteY0"/>
              </a:cxn>
              <a:cxn ang="0">
                <a:pos x="connsiteX1" y="connsiteY1"/>
              </a:cxn>
            </a:cxnLst>
            <a:rect l="l" t="t" r="r" b="b"/>
            <a:pathLst>
              <a:path w="20766" h="664207">
                <a:moveTo>
                  <a:pt x="0" y="0"/>
                </a:moveTo>
                <a:cubicBezTo>
                  <a:pt x="6808" y="221289"/>
                  <a:pt x="13719" y="442681"/>
                  <a:pt x="20767" y="664208"/>
                </a:cubicBezTo>
              </a:path>
            </a:pathLst>
          </a:custGeom>
          <a:noFill/>
          <a:ln w="68072" cap="rnd">
            <a:solidFill>
              <a:srgbClr val="FFFFFF"/>
            </a:solidFill>
            <a:prstDash val="solid"/>
            <a:round/>
          </a:ln>
        </p:spPr>
        <p:txBody>
          <a:bodyPr rtlCol="0" anchor="ctr"/>
          <a:lstStyle/>
          <a:p>
            <a:endParaRPr lang="en-US"/>
          </a:p>
        </p:txBody>
      </p:sp>
      <p:sp>
        <p:nvSpPr>
          <p:cNvPr id="179" name="Freeform: Shape 178">
            <a:extLst>
              <a:ext uri="{FF2B5EF4-FFF2-40B4-BE49-F238E27FC236}">
                <a16:creationId xmlns:a16="http://schemas.microsoft.com/office/drawing/2014/main" id="{22D6CC08-79FD-4422-A548-3B6FDE151750}"/>
              </a:ext>
            </a:extLst>
          </p:cNvPr>
          <p:cNvSpPr/>
          <p:nvPr/>
        </p:nvSpPr>
        <p:spPr>
          <a:xfrm>
            <a:off x="14917229" y="10033171"/>
            <a:ext cx="201554" cy="208471"/>
          </a:xfrm>
          <a:custGeom>
            <a:avLst/>
            <a:gdLst>
              <a:gd name="connsiteX0" fmla="*/ 146732 w 201554"/>
              <a:gd name="connsiteY0" fmla="*/ 4581 h 208471"/>
              <a:gd name="connsiteX1" fmla="*/ 4562 w 201554"/>
              <a:gd name="connsiteY1" fmla="*/ 82748 h 208471"/>
              <a:gd name="connsiteX2" fmla="*/ 0 w 201554"/>
              <a:gd name="connsiteY2" fmla="*/ 113524 h 208471"/>
              <a:gd name="connsiteX3" fmla="*/ 124603 w 201554"/>
              <a:gd name="connsiteY3" fmla="*/ 207384 h 208471"/>
              <a:gd name="connsiteX4" fmla="*/ 159669 w 201554"/>
              <a:gd name="connsiteY4" fmla="*/ 196252 h 208471"/>
              <a:gd name="connsiteX5" fmla="*/ 180197 w 201554"/>
              <a:gd name="connsiteY5" fmla="*/ 48430 h 208471"/>
              <a:gd name="connsiteX6" fmla="*/ 147412 w 201554"/>
              <a:gd name="connsiteY6" fmla="*/ 19902 h 20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554" h="208471">
                <a:moveTo>
                  <a:pt x="146732" y="4581"/>
                </a:moveTo>
                <a:cubicBezTo>
                  <a:pt x="85895" y="-13087"/>
                  <a:pt x="22231" y="21910"/>
                  <a:pt x="4562" y="82748"/>
                </a:cubicBezTo>
                <a:cubicBezTo>
                  <a:pt x="1634" y="92756"/>
                  <a:pt x="102" y="103106"/>
                  <a:pt x="0" y="113524"/>
                </a:cubicBezTo>
                <a:cubicBezTo>
                  <a:pt x="8477" y="173851"/>
                  <a:pt x="64276" y="215861"/>
                  <a:pt x="124603" y="207384"/>
                </a:cubicBezTo>
                <a:cubicBezTo>
                  <a:pt x="136825" y="205648"/>
                  <a:pt x="148672" y="201904"/>
                  <a:pt x="159669" y="196252"/>
                </a:cubicBezTo>
                <a:cubicBezTo>
                  <a:pt x="206173" y="161084"/>
                  <a:pt x="215332" y="94902"/>
                  <a:pt x="180197" y="48430"/>
                </a:cubicBezTo>
                <a:cubicBezTo>
                  <a:pt x="171345" y="36753"/>
                  <a:pt x="160213" y="27016"/>
                  <a:pt x="147412" y="19902"/>
                </a:cubicBezTo>
              </a:path>
            </a:pathLst>
          </a:custGeom>
          <a:noFill/>
          <a:ln w="68072" cap="rnd">
            <a:solidFill>
              <a:srgbClr val="FFFFFF"/>
            </a:solidFill>
            <a:prstDash val="solid"/>
            <a:round/>
          </a:ln>
        </p:spPr>
        <p:txBody>
          <a:bodyPr rtlCol="0" anchor="ctr"/>
          <a:lstStyle/>
          <a:p>
            <a:endParaRPr lang="en-US"/>
          </a:p>
        </p:txBody>
      </p:sp>
      <p:sp>
        <p:nvSpPr>
          <p:cNvPr id="180" name="Freeform: Shape 179">
            <a:extLst>
              <a:ext uri="{FF2B5EF4-FFF2-40B4-BE49-F238E27FC236}">
                <a16:creationId xmlns:a16="http://schemas.microsoft.com/office/drawing/2014/main" id="{EE346715-E4D0-4B40-8608-3B44936FC7D6}"/>
              </a:ext>
            </a:extLst>
          </p:cNvPr>
          <p:cNvSpPr/>
          <p:nvPr/>
        </p:nvSpPr>
        <p:spPr>
          <a:xfrm>
            <a:off x="15063123" y="9348906"/>
            <a:ext cx="598029" cy="232293"/>
          </a:xfrm>
          <a:custGeom>
            <a:avLst/>
            <a:gdLst>
              <a:gd name="connsiteX0" fmla="*/ 837 w 598029"/>
              <a:gd name="connsiteY0" fmla="*/ 46428 h 232293"/>
              <a:gd name="connsiteX1" fmla="*/ 357283 w 598029"/>
              <a:gd name="connsiteY1" fmla="*/ 9319 h 232293"/>
              <a:gd name="connsiteX2" fmla="*/ 590827 w 598029"/>
              <a:gd name="connsiteY2" fmla="*/ 9319 h 232293"/>
              <a:gd name="connsiteX3" fmla="*/ 589126 w 598029"/>
              <a:gd name="connsiteY3" fmla="*/ 158774 h 232293"/>
              <a:gd name="connsiteX4" fmla="*/ 214637 w 598029"/>
              <a:gd name="connsiteY4" fmla="*/ 220396 h 232293"/>
              <a:gd name="connsiteX5" fmla="*/ 27392 w 598029"/>
              <a:gd name="connsiteY5" fmla="*/ 220396 h 232293"/>
              <a:gd name="connsiteX6" fmla="*/ 837 w 598029"/>
              <a:gd name="connsiteY6" fmla="*/ 46428 h 23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029" h="232293">
                <a:moveTo>
                  <a:pt x="837" y="46428"/>
                </a:moveTo>
                <a:lnTo>
                  <a:pt x="357283" y="9319"/>
                </a:lnTo>
                <a:cubicBezTo>
                  <a:pt x="434632" y="-3106"/>
                  <a:pt x="513479" y="-3106"/>
                  <a:pt x="590827" y="9319"/>
                </a:cubicBezTo>
                <a:cubicBezTo>
                  <a:pt x="600973" y="58684"/>
                  <a:pt x="600394" y="109648"/>
                  <a:pt x="589126" y="158774"/>
                </a:cubicBezTo>
                <a:lnTo>
                  <a:pt x="214637" y="220396"/>
                </a:lnTo>
                <a:cubicBezTo>
                  <a:pt x="153221" y="236259"/>
                  <a:pt x="88809" y="236259"/>
                  <a:pt x="27392" y="220396"/>
                </a:cubicBezTo>
                <a:cubicBezTo>
                  <a:pt x="34882" y="212565"/>
                  <a:pt x="-6312" y="53237"/>
                  <a:pt x="837" y="46428"/>
                </a:cubicBezTo>
                <a:close/>
              </a:path>
            </a:pathLst>
          </a:custGeom>
          <a:solidFill>
            <a:srgbClr val="FFFFFF"/>
          </a:solidFill>
          <a:ln w="34036"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F6E4CB29-4456-4E88-AAFF-5E28F3F08653}"/>
              </a:ext>
            </a:extLst>
          </p:cNvPr>
          <p:cNvSpPr/>
          <p:nvPr/>
        </p:nvSpPr>
        <p:spPr>
          <a:xfrm>
            <a:off x="19441398" y="12230897"/>
            <a:ext cx="593054" cy="360530"/>
          </a:xfrm>
          <a:custGeom>
            <a:avLst/>
            <a:gdLst>
              <a:gd name="connsiteX0" fmla="*/ 0 w 593054"/>
              <a:gd name="connsiteY0" fmla="*/ 0 h 360530"/>
              <a:gd name="connsiteX1" fmla="*/ 593054 w 593054"/>
              <a:gd name="connsiteY1" fmla="*/ 360531 h 360530"/>
            </a:gdLst>
            <a:ahLst/>
            <a:cxnLst>
              <a:cxn ang="0">
                <a:pos x="connsiteX0" y="connsiteY0"/>
              </a:cxn>
              <a:cxn ang="0">
                <a:pos x="connsiteX1" y="connsiteY1"/>
              </a:cxn>
            </a:cxnLst>
            <a:rect l="l" t="t" r="r" b="b"/>
            <a:pathLst>
              <a:path w="593054" h="360530">
                <a:moveTo>
                  <a:pt x="0" y="0"/>
                </a:moveTo>
                <a:lnTo>
                  <a:pt x="593054" y="360531"/>
                </a:lnTo>
              </a:path>
            </a:pathLst>
          </a:custGeom>
          <a:noFill/>
          <a:ln w="68072" cap="rnd">
            <a:solidFill>
              <a:srgbClr val="FFFFFF"/>
            </a:solidFill>
            <a:prstDash val="solid"/>
            <a:round/>
          </a:ln>
        </p:spPr>
        <p:txBody>
          <a:bodyPr rtlCol="0" anchor="ctr"/>
          <a:lstStyle/>
          <a:p>
            <a:endParaRPr lang="en-US"/>
          </a:p>
        </p:txBody>
      </p:sp>
      <p:sp>
        <p:nvSpPr>
          <p:cNvPr id="182" name="Freeform: Shape 181">
            <a:extLst>
              <a:ext uri="{FF2B5EF4-FFF2-40B4-BE49-F238E27FC236}">
                <a16:creationId xmlns:a16="http://schemas.microsoft.com/office/drawing/2014/main" id="{A907BD45-F242-4BF5-85CF-EA49B3B08424}"/>
              </a:ext>
            </a:extLst>
          </p:cNvPr>
          <p:cNvSpPr/>
          <p:nvPr/>
        </p:nvSpPr>
        <p:spPr>
          <a:xfrm>
            <a:off x="19489741" y="12174724"/>
            <a:ext cx="423854" cy="459940"/>
          </a:xfrm>
          <a:custGeom>
            <a:avLst/>
            <a:gdLst>
              <a:gd name="connsiteX0" fmla="*/ 0 w 423854"/>
              <a:gd name="connsiteY0" fmla="*/ 459940 h 459940"/>
              <a:gd name="connsiteX1" fmla="*/ 423854 w 423854"/>
              <a:gd name="connsiteY1" fmla="*/ 0 h 459940"/>
            </a:gdLst>
            <a:ahLst/>
            <a:cxnLst>
              <a:cxn ang="0">
                <a:pos x="connsiteX0" y="connsiteY0"/>
              </a:cxn>
              <a:cxn ang="0">
                <a:pos x="connsiteX1" y="connsiteY1"/>
              </a:cxn>
            </a:cxnLst>
            <a:rect l="l" t="t" r="r" b="b"/>
            <a:pathLst>
              <a:path w="423854" h="459940">
                <a:moveTo>
                  <a:pt x="0" y="459940"/>
                </a:moveTo>
                <a:cubicBezTo>
                  <a:pt x="155311" y="320188"/>
                  <a:pt x="297243" y="166205"/>
                  <a:pt x="423854" y="0"/>
                </a:cubicBezTo>
              </a:path>
            </a:pathLst>
          </a:custGeom>
          <a:noFill/>
          <a:ln w="68072" cap="rnd">
            <a:solidFill>
              <a:srgbClr val="FFFFFF"/>
            </a:solidFill>
            <a:prstDash val="solid"/>
            <a:round/>
          </a:ln>
        </p:spPr>
        <p:txBody>
          <a:bodyPr rtlCol="0" anchor="ctr"/>
          <a:lstStyle/>
          <a:p>
            <a:endParaRPr lang="en-US"/>
          </a:p>
        </p:txBody>
      </p:sp>
      <p:sp>
        <p:nvSpPr>
          <p:cNvPr id="183" name="Freeform: Shape 182">
            <a:extLst>
              <a:ext uri="{FF2B5EF4-FFF2-40B4-BE49-F238E27FC236}">
                <a16:creationId xmlns:a16="http://schemas.microsoft.com/office/drawing/2014/main" id="{CEEA2509-7CBE-4CCD-9D8A-0A652758C786}"/>
              </a:ext>
            </a:extLst>
          </p:cNvPr>
          <p:cNvSpPr/>
          <p:nvPr/>
        </p:nvSpPr>
        <p:spPr>
          <a:xfrm>
            <a:off x="19668815" y="12112763"/>
            <a:ext cx="102133" cy="636971"/>
          </a:xfrm>
          <a:custGeom>
            <a:avLst/>
            <a:gdLst>
              <a:gd name="connsiteX0" fmla="*/ 0 w 102133"/>
              <a:gd name="connsiteY0" fmla="*/ 0 h 636971"/>
              <a:gd name="connsiteX1" fmla="*/ 102133 w 102133"/>
              <a:gd name="connsiteY1" fmla="*/ 636972 h 636971"/>
            </a:gdLst>
            <a:ahLst/>
            <a:cxnLst>
              <a:cxn ang="0">
                <a:pos x="connsiteX0" y="connsiteY0"/>
              </a:cxn>
              <a:cxn ang="0">
                <a:pos x="connsiteX1" y="connsiteY1"/>
              </a:cxn>
            </a:cxnLst>
            <a:rect l="l" t="t" r="r" b="b"/>
            <a:pathLst>
              <a:path w="102133" h="636971">
                <a:moveTo>
                  <a:pt x="0" y="0"/>
                </a:moveTo>
                <a:cubicBezTo>
                  <a:pt x="34726" y="211995"/>
                  <a:pt x="68770" y="424296"/>
                  <a:pt x="102133" y="636972"/>
                </a:cubicBezTo>
              </a:path>
            </a:pathLst>
          </a:custGeom>
          <a:noFill/>
          <a:ln w="68072" cap="rnd">
            <a:solidFill>
              <a:srgbClr val="FFFFFF"/>
            </a:solidFill>
            <a:prstDash val="solid"/>
            <a:round/>
          </a:ln>
        </p:spPr>
        <p:txBody>
          <a:bodyPr rtlCol="0" anchor="ctr"/>
          <a:lstStyle/>
          <a:p>
            <a:endParaRPr lang="en-US"/>
          </a:p>
        </p:txBody>
      </p:sp>
      <p:sp>
        <p:nvSpPr>
          <p:cNvPr id="184" name="Freeform: Shape 183">
            <a:extLst>
              <a:ext uri="{FF2B5EF4-FFF2-40B4-BE49-F238E27FC236}">
                <a16:creationId xmlns:a16="http://schemas.microsoft.com/office/drawing/2014/main" id="{8032C1AC-A21E-4795-BE3A-C37ED5F38EC9}"/>
              </a:ext>
            </a:extLst>
          </p:cNvPr>
          <p:cNvSpPr/>
          <p:nvPr/>
        </p:nvSpPr>
        <p:spPr>
          <a:xfrm>
            <a:off x="16046277" y="12520169"/>
            <a:ext cx="315604" cy="336983"/>
          </a:xfrm>
          <a:custGeom>
            <a:avLst/>
            <a:gdLst>
              <a:gd name="connsiteX0" fmla="*/ 224219 w 315604"/>
              <a:gd name="connsiteY0" fmla="*/ 324550 h 336983"/>
              <a:gd name="connsiteX1" fmla="*/ 12394 w 315604"/>
              <a:gd name="connsiteY1" fmla="*/ 237055 h 336983"/>
              <a:gd name="connsiteX2" fmla="*/ 36633 w 315604"/>
              <a:gd name="connsiteY2" fmla="*/ 72280 h 336983"/>
              <a:gd name="connsiteX3" fmla="*/ 256561 w 315604"/>
              <a:gd name="connsiteY3" fmla="*/ 47768 h 336983"/>
              <a:gd name="connsiteX4" fmla="*/ 224219 w 315604"/>
              <a:gd name="connsiteY4" fmla="*/ 324550 h 336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04" h="336983">
                <a:moveTo>
                  <a:pt x="224219" y="324550"/>
                </a:moveTo>
                <a:cubicBezTo>
                  <a:pt x="141559" y="358866"/>
                  <a:pt x="46745" y="319715"/>
                  <a:pt x="12394" y="237055"/>
                </a:cubicBezTo>
                <a:cubicBezTo>
                  <a:pt x="-10517" y="181869"/>
                  <a:pt x="-1224" y="118547"/>
                  <a:pt x="36633" y="72280"/>
                </a:cubicBezTo>
                <a:cubicBezTo>
                  <a:pt x="109148" y="-16577"/>
                  <a:pt x="165321" y="-22023"/>
                  <a:pt x="256561" y="47768"/>
                </a:cubicBezTo>
                <a:cubicBezTo>
                  <a:pt x="347800" y="117559"/>
                  <a:pt x="330437" y="280973"/>
                  <a:pt x="224219" y="324550"/>
                </a:cubicBezTo>
                <a:close/>
              </a:path>
            </a:pathLst>
          </a:custGeom>
          <a:noFill/>
          <a:ln w="68072" cap="rnd">
            <a:solidFill>
              <a:srgbClr val="FFFFFF"/>
            </a:solidFill>
            <a:prstDash val="solid"/>
            <a:round/>
          </a:ln>
        </p:spPr>
        <p:txBody>
          <a:bodyPr rtlCol="0" anchor="ctr"/>
          <a:lstStyle/>
          <a:p>
            <a:endParaRPr lang="en-US"/>
          </a:p>
        </p:txBody>
      </p:sp>
      <p:grpSp>
        <p:nvGrpSpPr>
          <p:cNvPr id="185" name="Graphic 2">
            <a:extLst>
              <a:ext uri="{FF2B5EF4-FFF2-40B4-BE49-F238E27FC236}">
                <a16:creationId xmlns:a16="http://schemas.microsoft.com/office/drawing/2014/main" id="{2C0B2C0D-8879-40BC-B803-6185F2B33160}"/>
              </a:ext>
            </a:extLst>
          </p:cNvPr>
          <p:cNvGrpSpPr/>
          <p:nvPr/>
        </p:nvGrpSpPr>
        <p:grpSpPr>
          <a:xfrm>
            <a:off x="12770430" y="3038551"/>
            <a:ext cx="10669709" cy="10655726"/>
            <a:chOff x="10746406" y="3038551"/>
            <a:chExt cx="10669709" cy="10655726"/>
          </a:xfrm>
        </p:grpSpPr>
        <p:sp>
          <p:nvSpPr>
            <p:cNvPr id="186" name="Freeform: Shape 185">
              <a:extLst>
                <a:ext uri="{FF2B5EF4-FFF2-40B4-BE49-F238E27FC236}">
                  <a16:creationId xmlns:a16="http://schemas.microsoft.com/office/drawing/2014/main" id="{22A3C19B-40F4-4E69-A04B-6760F57FF1C3}"/>
                </a:ext>
              </a:extLst>
            </p:cNvPr>
            <p:cNvSpPr/>
            <p:nvPr/>
          </p:nvSpPr>
          <p:spPr>
            <a:xfrm>
              <a:off x="18483931" y="8435689"/>
              <a:ext cx="2932183" cy="3372375"/>
            </a:xfrm>
            <a:custGeom>
              <a:avLst/>
              <a:gdLst>
                <a:gd name="connsiteX0" fmla="*/ 2922432 w 2932183"/>
                <a:gd name="connsiteY0" fmla="*/ 499023 h 3372375"/>
                <a:gd name="connsiteX1" fmla="*/ 2746423 w 2932183"/>
                <a:gd name="connsiteY1" fmla="*/ 428892 h 3372375"/>
                <a:gd name="connsiteX2" fmla="*/ 860018 w 2932183"/>
                <a:gd name="connsiteY2" fmla="*/ 5719 h 3372375"/>
                <a:gd name="connsiteX3" fmla="*/ 803846 w 2932183"/>
                <a:gd name="connsiteY3" fmla="*/ 112279 h 3372375"/>
                <a:gd name="connsiteX4" fmla="*/ 855592 w 2932183"/>
                <a:gd name="connsiteY4" fmla="*/ 132024 h 3372375"/>
                <a:gd name="connsiteX5" fmla="*/ 880138 w 2932183"/>
                <a:gd name="connsiteY5" fmla="*/ 201475 h 3372375"/>
                <a:gd name="connsiteX6" fmla="*/ 824613 w 2932183"/>
                <a:gd name="connsiteY6" fmla="*/ 230412 h 3372375"/>
                <a:gd name="connsiteX7" fmla="*/ 764694 w 2932183"/>
                <a:gd name="connsiteY7" fmla="*/ 214412 h 3372375"/>
                <a:gd name="connsiteX8" fmla="*/ 714650 w 2932183"/>
                <a:gd name="connsiteY8" fmla="*/ 356718 h 3372375"/>
                <a:gd name="connsiteX9" fmla="*/ 764694 w 2932183"/>
                <a:gd name="connsiteY9" fmla="*/ 376123 h 3372375"/>
                <a:gd name="connsiteX10" fmla="*/ 789240 w 2932183"/>
                <a:gd name="connsiteY10" fmla="*/ 445573 h 3372375"/>
                <a:gd name="connsiteX11" fmla="*/ 733714 w 2932183"/>
                <a:gd name="connsiteY11" fmla="*/ 474511 h 3372375"/>
                <a:gd name="connsiteX12" fmla="*/ 679583 w 2932183"/>
                <a:gd name="connsiteY12" fmla="*/ 460894 h 3372375"/>
                <a:gd name="connsiteX13" fmla="*/ 629877 w 2932183"/>
                <a:gd name="connsiteY13" fmla="*/ 613412 h 3372375"/>
                <a:gd name="connsiteX14" fmla="*/ 674137 w 2932183"/>
                <a:gd name="connsiteY14" fmla="*/ 631457 h 3372375"/>
                <a:gd name="connsiteX15" fmla="*/ 696196 w 2932183"/>
                <a:gd name="connsiteY15" fmla="*/ 702234 h 3372375"/>
                <a:gd name="connsiteX16" fmla="*/ 642814 w 2932183"/>
                <a:gd name="connsiteY16" fmla="*/ 729845 h 3372375"/>
                <a:gd name="connsiteX17" fmla="*/ 596173 w 2932183"/>
                <a:gd name="connsiteY17" fmla="*/ 719291 h 3372375"/>
                <a:gd name="connsiteX18" fmla="*/ 542385 w 2932183"/>
                <a:gd name="connsiteY18" fmla="*/ 889513 h 3372375"/>
                <a:gd name="connsiteX19" fmla="*/ 588003 w 2932183"/>
                <a:gd name="connsiteY19" fmla="*/ 907898 h 3372375"/>
                <a:gd name="connsiteX20" fmla="*/ 612549 w 2932183"/>
                <a:gd name="connsiteY20" fmla="*/ 977348 h 3372375"/>
                <a:gd name="connsiteX21" fmla="*/ 557024 w 2932183"/>
                <a:gd name="connsiteY21" fmla="*/ 1006286 h 3372375"/>
                <a:gd name="connsiteX22" fmla="*/ 509360 w 2932183"/>
                <a:gd name="connsiteY22" fmla="*/ 995391 h 3372375"/>
                <a:gd name="connsiteX23" fmla="*/ 456251 w 2932183"/>
                <a:gd name="connsiteY23" fmla="*/ 1170380 h 3372375"/>
                <a:gd name="connsiteX24" fmla="*/ 514468 w 2932183"/>
                <a:gd name="connsiteY24" fmla="*/ 1191488 h 3372375"/>
                <a:gd name="connsiteX25" fmla="*/ 536529 w 2932183"/>
                <a:gd name="connsiteY25" fmla="*/ 1262266 h 3372375"/>
                <a:gd name="connsiteX26" fmla="*/ 483146 w 2932183"/>
                <a:gd name="connsiteY26" fmla="*/ 1289877 h 3372375"/>
                <a:gd name="connsiteX27" fmla="*/ 424590 w 2932183"/>
                <a:gd name="connsiteY27" fmla="*/ 1274556 h 3372375"/>
                <a:gd name="connsiteX28" fmla="*/ 369097 w 2932183"/>
                <a:gd name="connsiteY28" fmla="*/ 1460439 h 3372375"/>
                <a:gd name="connsiteX29" fmla="*/ 423568 w 2932183"/>
                <a:gd name="connsiteY29" fmla="*/ 1480866 h 3372375"/>
                <a:gd name="connsiteX30" fmla="*/ 448114 w 2932183"/>
                <a:gd name="connsiteY30" fmla="*/ 1550317 h 3372375"/>
                <a:gd name="connsiteX31" fmla="*/ 392588 w 2932183"/>
                <a:gd name="connsiteY31" fmla="*/ 1579255 h 3372375"/>
                <a:gd name="connsiteX32" fmla="*/ 338118 w 2932183"/>
                <a:gd name="connsiteY32" fmla="*/ 1565636 h 3372375"/>
                <a:gd name="connsiteX33" fmla="*/ 289094 w 2932183"/>
                <a:gd name="connsiteY33" fmla="*/ 1732794 h 3372375"/>
                <a:gd name="connsiteX34" fmla="*/ 344246 w 2932183"/>
                <a:gd name="connsiteY34" fmla="*/ 1753221 h 3372375"/>
                <a:gd name="connsiteX35" fmla="*/ 366307 w 2932183"/>
                <a:gd name="connsiteY35" fmla="*/ 1824000 h 3372375"/>
                <a:gd name="connsiteX36" fmla="*/ 312923 w 2932183"/>
                <a:gd name="connsiteY36" fmla="*/ 1851610 h 3372375"/>
                <a:gd name="connsiteX37" fmla="*/ 258453 w 2932183"/>
                <a:gd name="connsiteY37" fmla="*/ 1837992 h 3372375"/>
                <a:gd name="connsiteX38" fmla="*/ 212153 w 2932183"/>
                <a:gd name="connsiteY38" fmla="*/ 1998682 h 3372375"/>
                <a:gd name="connsiteX39" fmla="*/ 270708 w 2932183"/>
                <a:gd name="connsiteY39" fmla="*/ 2019790 h 3372375"/>
                <a:gd name="connsiteX40" fmla="*/ 295255 w 2932183"/>
                <a:gd name="connsiteY40" fmla="*/ 2089240 h 3372375"/>
                <a:gd name="connsiteX41" fmla="*/ 239729 w 2932183"/>
                <a:gd name="connsiteY41" fmla="*/ 2118178 h 3372375"/>
                <a:gd name="connsiteX42" fmla="*/ 182194 w 2932183"/>
                <a:gd name="connsiteY42" fmla="*/ 2103198 h 3372375"/>
                <a:gd name="connsiteX43" fmla="*/ 134190 w 2932183"/>
                <a:gd name="connsiteY43" fmla="*/ 2273421 h 3372375"/>
                <a:gd name="connsiteX44" fmla="*/ 185597 w 2932183"/>
                <a:gd name="connsiteY44" fmla="*/ 2293167 h 3372375"/>
                <a:gd name="connsiteX45" fmla="*/ 210144 w 2932183"/>
                <a:gd name="connsiteY45" fmla="*/ 2362617 h 3372375"/>
                <a:gd name="connsiteX46" fmla="*/ 154618 w 2932183"/>
                <a:gd name="connsiteY46" fmla="*/ 2391555 h 3372375"/>
                <a:gd name="connsiteX47" fmla="*/ 104230 w 2932183"/>
                <a:gd name="connsiteY47" fmla="*/ 2379639 h 3372375"/>
                <a:gd name="connsiteX48" fmla="*/ 59973 w 2932183"/>
                <a:gd name="connsiteY48" fmla="*/ 2539649 h 3372375"/>
                <a:gd name="connsiteX49" fmla="*/ 112062 w 2932183"/>
                <a:gd name="connsiteY49" fmla="*/ 2559394 h 3372375"/>
                <a:gd name="connsiteX50" fmla="*/ 134123 w 2932183"/>
                <a:gd name="connsiteY50" fmla="*/ 2630173 h 3372375"/>
                <a:gd name="connsiteX51" fmla="*/ 80742 w 2932183"/>
                <a:gd name="connsiteY51" fmla="*/ 2657783 h 3372375"/>
                <a:gd name="connsiteX52" fmla="*/ 30695 w 2932183"/>
                <a:gd name="connsiteY52" fmla="*/ 2645867 h 3372375"/>
                <a:gd name="connsiteX53" fmla="*/ 54 w 2932183"/>
                <a:gd name="connsiteY53" fmla="*/ 2759236 h 3372375"/>
                <a:gd name="connsiteX54" fmla="*/ 1254935 w 2932183"/>
                <a:gd name="connsiteY54" fmla="*/ 3172535 h 3372375"/>
                <a:gd name="connsiteX55" fmla="*/ 2066895 w 2932183"/>
                <a:gd name="connsiteY55" fmla="*/ 3372376 h 3372375"/>
                <a:gd name="connsiteX56" fmla="*/ 2516964 w 2932183"/>
                <a:gd name="connsiteY56" fmla="*/ 1953744 h 3372375"/>
                <a:gd name="connsiteX57" fmla="*/ 2919708 w 2932183"/>
                <a:gd name="connsiteY57" fmla="*/ 610689 h 3372375"/>
                <a:gd name="connsiteX58" fmla="*/ 2922432 w 2932183"/>
                <a:gd name="connsiteY58" fmla="*/ 499023 h 337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932183" h="3372375">
                  <a:moveTo>
                    <a:pt x="2922432" y="499023"/>
                  </a:moveTo>
                  <a:cubicBezTo>
                    <a:pt x="2902686" y="464979"/>
                    <a:pt x="2786255" y="437744"/>
                    <a:pt x="2746423" y="428892"/>
                  </a:cubicBezTo>
                  <a:cubicBezTo>
                    <a:pt x="2328015" y="336971"/>
                    <a:pt x="997218" y="-51476"/>
                    <a:pt x="860018" y="5719"/>
                  </a:cubicBezTo>
                  <a:cubicBezTo>
                    <a:pt x="849124" y="10485"/>
                    <a:pt x="829720" y="48275"/>
                    <a:pt x="803846" y="112279"/>
                  </a:cubicBezTo>
                  <a:cubicBezTo>
                    <a:pt x="822196" y="115479"/>
                    <a:pt x="839763" y="122185"/>
                    <a:pt x="855592" y="132024"/>
                  </a:cubicBezTo>
                  <a:cubicBezTo>
                    <a:pt x="881568" y="144417"/>
                    <a:pt x="892564" y="175499"/>
                    <a:pt x="880138" y="201475"/>
                  </a:cubicBezTo>
                  <a:cubicBezTo>
                    <a:pt x="870164" y="222412"/>
                    <a:pt x="847490" y="234225"/>
                    <a:pt x="824613" y="230412"/>
                  </a:cubicBezTo>
                  <a:cubicBezTo>
                    <a:pt x="803744" y="229357"/>
                    <a:pt x="783316" y="223910"/>
                    <a:pt x="764694" y="214412"/>
                  </a:cubicBezTo>
                  <a:cubicBezTo>
                    <a:pt x="749374" y="256627"/>
                    <a:pt x="730649" y="304289"/>
                    <a:pt x="714650" y="356718"/>
                  </a:cubicBezTo>
                  <a:cubicBezTo>
                    <a:pt x="732453" y="359816"/>
                    <a:pt x="749475" y="366386"/>
                    <a:pt x="764694" y="376123"/>
                  </a:cubicBezTo>
                  <a:cubicBezTo>
                    <a:pt x="790670" y="388515"/>
                    <a:pt x="801666" y="419597"/>
                    <a:pt x="789240" y="445573"/>
                  </a:cubicBezTo>
                  <a:cubicBezTo>
                    <a:pt x="779264" y="466511"/>
                    <a:pt x="756592" y="478324"/>
                    <a:pt x="733714" y="474511"/>
                  </a:cubicBezTo>
                  <a:cubicBezTo>
                    <a:pt x="714922" y="473695"/>
                    <a:pt x="696503" y="469064"/>
                    <a:pt x="679583" y="460894"/>
                  </a:cubicBezTo>
                  <a:cubicBezTo>
                    <a:pt x="663583" y="509236"/>
                    <a:pt x="645538" y="559963"/>
                    <a:pt x="629877" y="613412"/>
                  </a:cubicBezTo>
                  <a:cubicBezTo>
                    <a:pt x="645607" y="616613"/>
                    <a:pt x="660620" y="622741"/>
                    <a:pt x="674137" y="631457"/>
                  </a:cubicBezTo>
                  <a:cubicBezTo>
                    <a:pt x="699772" y="644904"/>
                    <a:pt x="709644" y="676599"/>
                    <a:pt x="696196" y="702234"/>
                  </a:cubicBezTo>
                  <a:cubicBezTo>
                    <a:pt x="685949" y="721742"/>
                    <a:pt x="664638" y="732772"/>
                    <a:pt x="642814" y="729845"/>
                  </a:cubicBezTo>
                  <a:cubicBezTo>
                    <a:pt x="626746" y="729232"/>
                    <a:pt x="610949" y="725623"/>
                    <a:pt x="596173" y="719291"/>
                  </a:cubicBezTo>
                  <a:cubicBezTo>
                    <a:pt x="578472" y="774681"/>
                    <a:pt x="560529" y="831399"/>
                    <a:pt x="542385" y="889513"/>
                  </a:cubicBezTo>
                  <a:cubicBezTo>
                    <a:pt x="558624" y="892679"/>
                    <a:pt x="574112" y="898910"/>
                    <a:pt x="588003" y="907898"/>
                  </a:cubicBezTo>
                  <a:cubicBezTo>
                    <a:pt x="613979" y="920289"/>
                    <a:pt x="624975" y="951372"/>
                    <a:pt x="612549" y="977348"/>
                  </a:cubicBezTo>
                  <a:cubicBezTo>
                    <a:pt x="602573" y="998286"/>
                    <a:pt x="579935" y="1010099"/>
                    <a:pt x="557024" y="1006286"/>
                  </a:cubicBezTo>
                  <a:cubicBezTo>
                    <a:pt x="540579" y="1005673"/>
                    <a:pt x="524409" y="1001996"/>
                    <a:pt x="509360" y="995391"/>
                  </a:cubicBezTo>
                  <a:cubicBezTo>
                    <a:pt x="491997" y="1052587"/>
                    <a:pt x="475316" y="1111143"/>
                    <a:pt x="456251" y="1170380"/>
                  </a:cubicBezTo>
                  <a:cubicBezTo>
                    <a:pt x="476916" y="1173342"/>
                    <a:pt x="496731" y="1180526"/>
                    <a:pt x="514468" y="1191488"/>
                  </a:cubicBezTo>
                  <a:cubicBezTo>
                    <a:pt x="540103" y="1204935"/>
                    <a:pt x="549975" y="1236630"/>
                    <a:pt x="536529" y="1262266"/>
                  </a:cubicBezTo>
                  <a:cubicBezTo>
                    <a:pt x="526281" y="1281774"/>
                    <a:pt x="504970" y="1292804"/>
                    <a:pt x="483146" y="1289877"/>
                  </a:cubicBezTo>
                  <a:cubicBezTo>
                    <a:pt x="462788" y="1288821"/>
                    <a:pt x="442871" y="1283612"/>
                    <a:pt x="424590" y="1274556"/>
                  </a:cubicBezTo>
                  <a:cubicBezTo>
                    <a:pt x="406207" y="1335836"/>
                    <a:pt x="387821" y="1398138"/>
                    <a:pt x="369097" y="1460439"/>
                  </a:cubicBezTo>
                  <a:cubicBezTo>
                    <a:pt x="388468" y="1463469"/>
                    <a:pt x="406988" y="1470414"/>
                    <a:pt x="423568" y="1480866"/>
                  </a:cubicBezTo>
                  <a:cubicBezTo>
                    <a:pt x="449510" y="1493258"/>
                    <a:pt x="460507" y="1524341"/>
                    <a:pt x="448114" y="1550317"/>
                  </a:cubicBezTo>
                  <a:cubicBezTo>
                    <a:pt x="438140" y="1571254"/>
                    <a:pt x="415466" y="1583067"/>
                    <a:pt x="392588" y="1579255"/>
                  </a:cubicBezTo>
                  <a:cubicBezTo>
                    <a:pt x="373694" y="1578505"/>
                    <a:pt x="355140" y="1573842"/>
                    <a:pt x="338118" y="1565636"/>
                  </a:cubicBezTo>
                  <a:lnTo>
                    <a:pt x="289094" y="1732794"/>
                  </a:lnTo>
                  <a:cubicBezTo>
                    <a:pt x="308634" y="1735893"/>
                    <a:pt x="327394" y="1742838"/>
                    <a:pt x="344246" y="1753221"/>
                  </a:cubicBezTo>
                  <a:cubicBezTo>
                    <a:pt x="369881" y="1766668"/>
                    <a:pt x="379753" y="1798364"/>
                    <a:pt x="366307" y="1824000"/>
                  </a:cubicBezTo>
                  <a:cubicBezTo>
                    <a:pt x="356059" y="1843507"/>
                    <a:pt x="334747" y="1854538"/>
                    <a:pt x="312923" y="1851610"/>
                  </a:cubicBezTo>
                  <a:cubicBezTo>
                    <a:pt x="294029" y="1850758"/>
                    <a:pt x="275508" y="1846129"/>
                    <a:pt x="258453" y="1837992"/>
                  </a:cubicBezTo>
                  <a:cubicBezTo>
                    <a:pt x="242792" y="1892123"/>
                    <a:pt x="227133" y="1945913"/>
                    <a:pt x="212153" y="1998682"/>
                  </a:cubicBezTo>
                  <a:cubicBezTo>
                    <a:pt x="232920" y="2001576"/>
                    <a:pt x="252870" y="2008759"/>
                    <a:pt x="270708" y="2019790"/>
                  </a:cubicBezTo>
                  <a:cubicBezTo>
                    <a:pt x="296651" y="2032182"/>
                    <a:pt x="307647" y="2063264"/>
                    <a:pt x="295255" y="2089240"/>
                  </a:cubicBezTo>
                  <a:cubicBezTo>
                    <a:pt x="285281" y="2110178"/>
                    <a:pt x="262607" y="2121991"/>
                    <a:pt x="239729" y="2118178"/>
                  </a:cubicBezTo>
                  <a:cubicBezTo>
                    <a:pt x="219710" y="2117259"/>
                    <a:pt x="200101" y="2112152"/>
                    <a:pt x="182194" y="2103198"/>
                  </a:cubicBezTo>
                  <a:cubicBezTo>
                    <a:pt x="165410" y="2161074"/>
                    <a:pt x="149408" y="2217826"/>
                    <a:pt x="134190" y="2273421"/>
                  </a:cubicBezTo>
                  <a:cubicBezTo>
                    <a:pt x="152438" y="2276655"/>
                    <a:pt x="169870" y="2283361"/>
                    <a:pt x="185597" y="2293167"/>
                  </a:cubicBezTo>
                  <a:cubicBezTo>
                    <a:pt x="211540" y="2305559"/>
                    <a:pt x="222536" y="2336641"/>
                    <a:pt x="210144" y="2362617"/>
                  </a:cubicBezTo>
                  <a:cubicBezTo>
                    <a:pt x="200170" y="2383555"/>
                    <a:pt x="177495" y="2395368"/>
                    <a:pt x="154618" y="2391555"/>
                  </a:cubicBezTo>
                  <a:cubicBezTo>
                    <a:pt x="137186" y="2390976"/>
                    <a:pt x="120062" y="2386925"/>
                    <a:pt x="104230" y="2379639"/>
                  </a:cubicBezTo>
                  <a:cubicBezTo>
                    <a:pt x="88912" y="2435132"/>
                    <a:pt x="73932" y="2488582"/>
                    <a:pt x="59973" y="2539649"/>
                  </a:cubicBezTo>
                  <a:cubicBezTo>
                    <a:pt x="78460" y="2542747"/>
                    <a:pt x="96162" y="2549453"/>
                    <a:pt x="112062" y="2559394"/>
                  </a:cubicBezTo>
                  <a:cubicBezTo>
                    <a:pt x="137697" y="2572842"/>
                    <a:pt x="147569" y="2604538"/>
                    <a:pt x="134123" y="2630173"/>
                  </a:cubicBezTo>
                  <a:cubicBezTo>
                    <a:pt x="123875" y="2649680"/>
                    <a:pt x="102564" y="2660711"/>
                    <a:pt x="80742" y="2657783"/>
                  </a:cubicBezTo>
                  <a:cubicBezTo>
                    <a:pt x="63445" y="2657204"/>
                    <a:pt x="46423" y="2653152"/>
                    <a:pt x="30695" y="2645867"/>
                  </a:cubicBezTo>
                  <a:cubicBezTo>
                    <a:pt x="20142" y="2685700"/>
                    <a:pt x="9588" y="2723829"/>
                    <a:pt x="54" y="2759236"/>
                  </a:cubicBezTo>
                  <a:cubicBezTo>
                    <a:pt x="-9136" y="2801791"/>
                    <a:pt x="1148376" y="3141895"/>
                    <a:pt x="1254935" y="3172535"/>
                  </a:cubicBezTo>
                  <a:cubicBezTo>
                    <a:pt x="1459202" y="3231432"/>
                    <a:pt x="2066895" y="3372376"/>
                    <a:pt x="2066895" y="3372376"/>
                  </a:cubicBezTo>
                  <a:cubicBezTo>
                    <a:pt x="2066895" y="3372376"/>
                    <a:pt x="2412106" y="2303721"/>
                    <a:pt x="2516964" y="1953744"/>
                  </a:cubicBezTo>
                  <a:cubicBezTo>
                    <a:pt x="2651099" y="1506161"/>
                    <a:pt x="2785336" y="1058476"/>
                    <a:pt x="2919708" y="610689"/>
                  </a:cubicBezTo>
                  <a:cubicBezTo>
                    <a:pt x="2935336" y="575283"/>
                    <a:pt x="2936323" y="535145"/>
                    <a:pt x="2922432" y="499023"/>
                  </a:cubicBezTo>
                  <a:close/>
                </a:path>
              </a:pathLst>
            </a:custGeom>
            <a:solidFill>
              <a:srgbClr val="FFFFFF"/>
            </a:solidFill>
            <a:ln w="34036"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56011A44-2265-4450-82D2-4601E1438312}"/>
                </a:ext>
              </a:extLst>
            </p:cNvPr>
            <p:cNvSpPr/>
            <p:nvPr/>
          </p:nvSpPr>
          <p:spPr>
            <a:xfrm>
              <a:off x="18709021" y="8510858"/>
              <a:ext cx="871537" cy="2728323"/>
            </a:xfrm>
            <a:custGeom>
              <a:avLst/>
              <a:gdLst>
                <a:gd name="connsiteX0" fmla="*/ 0 w 871537"/>
                <a:gd name="connsiteY0" fmla="*/ 2728324 h 2728323"/>
                <a:gd name="connsiteX1" fmla="*/ 871538 w 871537"/>
                <a:gd name="connsiteY1" fmla="*/ 0 h 2728323"/>
              </a:gdLst>
              <a:ahLst/>
              <a:cxnLst>
                <a:cxn ang="0">
                  <a:pos x="connsiteX0" y="connsiteY0"/>
                </a:cxn>
                <a:cxn ang="0">
                  <a:pos x="connsiteX1" y="connsiteY1"/>
                </a:cxn>
              </a:cxnLst>
              <a:rect l="l" t="t" r="r" b="b"/>
              <a:pathLst>
                <a:path w="871537" h="2728323">
                  <a:moveTo>
                    <a:pt x="0" y="2728324"/>
                  </a:moveTo>
                  <a:cubicBezTo>
                    <a:pt x="254652" y="1809123"/>
                    <a:pt x="537902" y="894008"/>
                    <a:pt x="871538" y="0"/>
                  </a:cubicBezTo>
                </a:path>
              </a:pathLst>
            </a:custGeom>
            <a:noFill/>
            <a:ln w="34036" cap="rnd">
              <a:solidFill>
                <a:srgbClr val="F4737C"/>
              </a:solidFill>
              <a:prstDash val="solid"/>
              <a:round/>
            </a:ln>
          </p:spPr>
          <p:txBody>
            <a:bodyPr rtlCol="0" anchor="ctr"/>
            <a:lstStyle/>
            <a:p>
              <a:endParaRPr lang="en-US"/>
            </a:p>
          </p:txBody>
        </p:sp>
        <p:sp>
          <p:nvSpPr>
            <p:cNvPr id="188" name="Freeform: Shape 187">
              <a:extLst>
                <a:ext uri="{FF2B5EF4-FFF2-40B4-BE49-F238E27FC236}">
                  <a16:creationId xmlns:a16="http://schemas.microsoft.com/office/drawing/2014/main" id="{A8227BD9-A880-41E2-A273-F75FDB6D021D}"/>
                </a:ext>
              </a:extLst>
            </p:cNvPr>
            <p:cNvSpPr/>
            <p:nvPr/>
          </p:nvSpPr>
          <p:spPr>
            <a:xfrm>
              <a:off x="19665329" y="8762447"/>
              <a:ext cx="1443145" cy="348614"/>
            </a:xfrm>
            <a:custGeom>
              <a:avLst/>
              <a:gdLst>
                <a:gd name="connsiteX0" fmla="*/ 0 w 1443145"/>
                <a:gd name="connsiteY0" fmla="*/ 0 h 348614"/>
                <a:gd name="connsiteX1" fmla="*/ 1443146 w 1443145"/>
                <a:gd name="connsiteY1" fmla="*/ 348615 h 348614"/>
              </a:gdLst>
              <a:ahLst/>
              <a:cxnLst>
                <a:cxn ang="0">
                  <a:pos x="connsiteX0" y="connsiteY0"/>
                </a:cxn>
                <a:cxn ang="0">
                  <a:pos x="connsiteX1" y="connsiteY1"/>
                </a:cxn>
              </a:cxnLst>
              <a:rect l="l" t="t" r="r" b="b"/>
              <a:pathLst>
                <a:path w="1443145" h="348614">
                  <a:moveTo>
                    <a:pt x="0" y="0"/>
                  </a:moveTo>
                  <a:cubicBezTo>
                    <a:pt x="485474" y="97809"/>
                    <a:pt x="966523" y="214037"/>
                    <a:pt x="1443146" y="348615"/>
                  </a:cubicBezTo>
                </a:path>
              </a:pathLst>
            </a:custGeom>
            <a:noFill/>
            <a:ln w="34036" cap="rnd">
              <a:solidFill>
                <a:srgbClr val="102144"/>
              </a:solidFill>
              <a:prstDash val="solid"/>
              <a:round/>
            </a:ln>
          </p:spPr>
          <p:txBody>
            <a:bodyPr rtlCol="0" anchor="ctr"/>
            <a:lstStyle/>
            <a:p>
              <a:endParaRPr lang="en-US"/>
            </a:p>
          </p:txBody>
        </p:sp>
        <p:sp>
          <p:nvSpPr>
            <p:cNvPr id="189" name="Freeform: Shape 188">
              <a:extLst>
                <a:ext uri="{FF2B5EF4-FFF2-40B4-BE49-F238E27FC236}">
                  <a16:creationId xmlns:a16="http://schemas.microsoft.com/office/drawing/2014/main" id="{BF3EE0CB-089C-4438-A6C8-E3E8E0AC62B8}"/>
                </a:ext>
              </a:extLst>
            </p:cNvPr>
            <p:cNvSpPr/>
            <p:nvPr/>
          </p:nvSpPr>
          <p:spPr>
            <a:xfrm>
              <a:off x="19574431" y="8987480"/>
              <a:ext cx="1411484" cy="356445"/>
            </a:xfrm>
            <a:custGeom>
              <a:avLst/>
              <a:gdLst>
                <a:gd name="connsiteX0" fmla="*/ 0 w 1411484"/>
                <a:gd name="connsiteY0" fmla="*/ 0 h 356445"/>
                <a:gd name="connsiteX1" fmla="*/ 1411484 w 1411484"/>
                <a:gd name="connsiteY1" fmla="*/ 356446 h 356445"/>
              </a:gdLst>
              <a:ahLst/>
              <a:cxnLst>
                <a:cxn ang="0">
                  <a:pos x="connsiteX0" y="connsiteY0"/>
                </a:cxn>
                <a:cxn ang="0">
                  <a:pos x="connsiteX1" y="connsiteY1"/>
                </a:cxn>
              </a:cxnLst>
              <a:rect l="l" t="t" r="r" b="b"/>
              <a:pathLst>
                <a:path w="1411484" h="356445">
                  <a:moveTo>
                    <a:pt x="0" y="0"/>
                  </a:moveTo>
                  <a:cubicBezTo>
                    <a:pt x="467089" y="132093"/>
                    <a:pt x="937584" y="250909"/>
                    <a:pt x="1411484" y="356446"/>
                  </a:cubicBezTo>
                </a:path>
              </a:pathLst>
            </a:custGeom>
            <a:noFill/>
            <a:ln w="34036" cap="rnd">
              <a:solidFill>
                <a:srgbClr val="102144"/>
              </a:solidFill>
              <a:prstDash val="solid"/>
              <a:round/>
            </a:ln>
          </p:spPr>
          <p:txBody>
            <a:bodyPr rtlCol="0" anchor="ctr"/>
            <a:lstStyle/>
            <a:p>
              <a:endParaRPr lang="en-US"/>
            </a:p>
          </p:txBody>
        </p:sp>
        <p:sp>
          <p:nvSpPr>
            <p:cNvPr id="190" name="Freeform: Shape 189">
              <a:extLst>
                <a:ext uri="{FF2B5EF4-FFF2-40B4-BE49-F238E27FC236}">
                  <a16:creationId xmlns:a16="http://schemas.microsoft.com/office/drawing/2014/main" id="{40A97439-3EF6-40B6-9CBE-3055D07F39FA}"/>
                </a:ext>
              </a:extLst>
            </p:cNvPr>
            <p:cNvSpPr/>
            <p:nvPr/>
          </p:nvSpPr>
          <p:spPr>
            <a:xfrm>
              <a:off x="19476724" y="9269029"/>
              <a:ext cx="1495573" cy="440875"/>
            </a:xfrm>
            <a:custGeom>
              <a:avLst/>
              <a:gdLst>
                <a:gd name="connsiteX0" fmla="*/ 0 w 1495573"/>
                <a:gd name="connsiteY0" fmla="*/ 0 h 440875"/>
                <a:gd name="connsiteX1" fmla="*/ 549137 w 1495573"/>
                <a:gd name="connsiteY1" fmla="*/ 176350 h 440875"/>
                <a:gd name="connsiteX2" fmla="*/ 1495573 w 1495573"/>
                <a:gd name="connsiteY2" fmla="*/ 440875 h 440875"/>
              </a:gdLst>
              <a:ahLst/>
              <a:cxnLst>
                <a:cxn ang="0">
                  <a:pos x="connsiteX0" y="connsiteY0"/>
                </a:cxn>
                <a:cxn ang="0">
                  <a:pos x="connsiteX1" y="connsiteY1"/>
                </a:cxn>
                <a:cxn ang="0">
                  <a:pos x="connsiteX2" y="connsiteY2"/>
                </a:cxn>
              </a:cxnLst>
              <a:rect l="l" t="t" r="r" b="b"/>
              <a:pathLst>
                <a:path w="1495573" h="440875">
                  <a:moveTo>
                    <a:pt x="0" y="0"/>
                  </a:moveTo>
                  <a:cubicBezTo>
                    <a:pt x="179891" y="68191"/>
                    <a:pt x="363185" y="127054"/>
                    <a:pt x="549137" y="176350"/>
                  </a:cubicBezTo>
                  <a:lnTo>
                    <a:pt x="1495573" y="440875"/>
                  </a:lnTo>
                </a:path>
              </a:pathLst>
            </a:custGeom>
            <a:noFill/>
            <a:ln w="34036" cap="rnd">
              <a:solidFill>
                <a:srgbClr val="102144"/>
              </a:solidFill>
              <a:prstDash val="solid"/>
              <a:round/>
            </a:ln>
          </p:spPr>
          <p:txBody>
            <a:bodyPr rtlCol="0" anchor="ctr"/>
            <a:lstStyle/>
            <a:p>
              <a:endParaRPr lang="en-US"/>
            </a:p>
          </p:txBody>
        </p:sp>
        <p:sp>
          <p:nvSpPr>
            <p:cNvPr id="191" name="Freeform: Shape 190">
              <a:extLst>
                <a:ext uri="{FF2B5EF4-FFF2-40B4-BE49-F238E27FC236}">
                  <a16:creationId xmlns:a16="http://schemas.microsoft.com/office/drawing/2014/main" id="{C4D635B3-EBD7-4EDD-B4CD-669058DA2DB4}"/>
                </a:ext>
              </a:extLst>
            </p:cNvPr>
            <p:cNvSpPr/>
            <p:nvPr/>
          </p:nvSpPr>
          <p:spPr>
            <a:xfrm>
              <a:off x="19372207" y="9573046"/>
              <a:ext cx="1497956" cy="453131"/>
            </a:xfrm>
            <a:custGeom>
              <a:avLst/>
              <a:gdLst>
                <a:gd name="connsiteX0" fmla="*/ 0 w 1497956"/>
                <a:gd name="connsiteY0" fmla="*/ 0 h 453131"/>
                <a:gd name="connsiteX1" fmla="*/ 1497957 w 1497956"/>
                <a:gd name="connsiteY1" fmla="*/ 453132 h 453131"/>
              </a:gdLst>
              <a:ahLst/>
              <a:cxnLst>
                <a:cxn ang="0">
                  <a:pos x="connsiteX0" y="connsiteY0"/>
                </a:cxn>
                <a:cxn ang="0">
                  <a:pos x="connsiteX1" y="connsiteY1"/>
                </a:cxn>
              </a:cxnLst>
              <a:rect l="l" t="t" r="r" b="b"/>
              <a:pathLst>
                <a:path w="1497956" h="453131">
                  <a:moveTo>
                    <a:pt x="0" y="0"/>
                  </a:moveTo>
                  <a:cubicBezTo>
                    <a:pt x="491841" y="174307"/>
                    <a:pt x="991136" y="325363"/>
                    <a:pt x="1497957" y="453132"/>
                  </a:cubicBezTo>
                </a:path>
              </a:pathLst>
            </a:custGeom>
            <a:noFill/>
            <a:ln w="34036" cap="rnd">
              <a:solidFill>
                <a:srgbClr val="102144"/>
              </a:solidFill>
              <a:prstDash val="solid"/>
              <a:round/>
            </a:ln>
          </p:spPr>
          <p:txBody>
            <a:bodyPr rtlCol="0" anchor="ctr"/>
            <a:lstStyle/>
            <a:p>
              <a:endParaRPr lang="en-US"/>
            </a:p>
          </p:txBody>
        </p:sp>
        <p:sp>
          <p:nvSpPr>
            <p:cNvPr id="192" name="Freeform: Shape 191">
              <a:extLst>
                <a:ext uri="{FF2B5EF4-FFF2-40B4-BE49-F238E27FC236}">
                  <a16:creationId xmlns:a16="http://schemas.microsoft.com/office/drawing/2014/main" id="{87DF00CD-CF9A-42EB-AC1E-B3FC57A35681}"/>
                </a:ext>
              </a:extLst>
            </p:cNvPr>
            <p:cNvSpPr/>
            <p:nvPr/>
          </p:nvSpPr>
          <p:spPr>
            <a:xfrm>
              <a:off x="19267009" y="9873998"/>
              <a:ext cx="1511575" cy="482069"/>
            </a:xfrm>
            <a:custGeom>
              <a:avLst/>
              <a:gdLst>
                <a:gd name="connsiteX0" fmla="*/ 0 w 1511575"/>
                <a:gd name="connsiteY0" fmla="*/ 0 h 482069"/>
                <a:gd name="connsiteX1" fmla="*/ 1511575 w 1511575"/>
                <a:gd name="connsiteY1" fmla="*/ 482070 h 482069"/>
              </a:gdLst>
              <a:ahLst/>
              <a:cxnLst>
                <a:cxn ang="0">
                  <a:pos x="connsiteX0" y="connsiteY0"/>
                </a:cxn>
                <a:cxn ang="0">
                  <a:pos x="connsiteX1" y="connsiteY1"/>
                </a:cxn>
              </a:cxnLst>
              <a:rect l="l" t="t" r="r" b="b"/>
              <a:pathLst>
                <a:path w="1511575" h="482069">
                  <a:moveTo>
                    <a:pt x="0" y="0"/>
                  </a:moveTo>
                  <a:cubicBezTo>
                    <a:pt x="496369" y="183159"/>
                    <a:pt x="1000227" y="343849"/>
                    <a:pt x="1511575" y="482070"/>
                  </a:cubicBezTo>
                </a:path>
              </a:pathLst>
            </a:custGeom>
            <a:noFill/>
            <a:ln w="34036" cap="rnd">
              <a:solidFill>
                <a:srgbClr val="102144"/>
              </a:solidFill>
              <a:prstDash val="solid"/>
              <a:round/>
            </a:ln>
          </p:spPr>
          <p:txBody>
            <a:bodyPr rtlCol="0" anchor="ctr"/>
            <a:lstStyle/>
            <a:p>
              <a:endParaRPr lang="en-US"/>
            </a:p>
          </p:txBody>
        </p:sp>
        <p:sp>
          <p:nvSpPr>
            <p:cNvPr id="193" name="Freeform: Shape 192">
              <a:extLst>
                <a:ext uri="{FF2B5EF4-FFF2-40B4-BE49-F238E27FC236}">
                  <a16:creationId xmlns:a16="http://schemas.microsoft.com/office/drawing/2014/main" id="{6E835B66-9327-484D-AAF9-95973FF50636}"/>
                </a:ext>
              </a:extLst>
            </p:cNvPr>
            <p:cNvSpPr/>
            <p:nvPr/>
          </p:nvSpPr>
          <p:spPr>
            <a:xfrm>
              <a:off x="19201985" y="10194357"/>
              <a:ext cx="1542554" cy="491261"/>
            </a:xfrm>
            <a:custGeom>
              <a:avLst/>
              <a:gdLst>
                <a:gd name="connsiteX0" fmla="*/ 0 w 1542554"/>
                <a:gd name="connsiteY0" fmla="*/ 0 h 491261"/>
                <a:gd name="connsiteX1" fmla="*/ 1542555 w 1542554"/>
                <a:gd name="connsiteY1" fmla="*/ 491261 h 491261"/>
              </a:gdLst>
              <a:ahLst/>
              <a:cxnLst>
                <a:cxn ang="0">
                  <a:pos x="connsiteX0" y="connsiteY0"/>
                </a:cxn>
                <a:cxn ang="0">
                  <a:pos x="connsiteX1" y="connsiteY1"/>
                </a:cxn>
              </a:cxnLst>
              <a:rect l="l" t="t" r="r" b="b"/>
              <a:pathLst>
                <a:path w="1542554" h="491261">
                  <a:moveTo>
                    <a:pt x="0" y="0"/>
                  </a:moveTo>
                  <a:cubicBezTo>
                    <a:pt x="507706" y="183840"/>
                    <a:pt x="1021914" y="347594"/>
                    <a:pt x="1542555" y="491261"/>
                  </a:cubicBezTo>
                </a:path>
              </a:pathLst>
            </a:custGeom>
            <a:noFill/>
            <a:ln w="34036" cap="rnd">
              <a:solidFill>
                <a:srgbClr val="102144"/>
              </a:solidFill>
              <a:prstDash val="solid"/>
              <a:round/>
            </a:ln>
          </p:spPr>
          <p:txBody>
            <a:bodyPr rtlCol="0" anchor="ctr"/>
            <a:lstStyle/>
            <a:p>
              <a:endParaRPr lang="en-US"/>
            </a:p>
          </p:txBody>
        </p:sp>
        <p:sp>
          <p:nvSpPr>
            <p:cNvPr id="194" name="Freeform: Shape 193">
              <a:extLst>
                <a:ext uri="{FF2B5EF4-FFF2-40B4-BE49-F238E27FC236}">
                  <a16:creationId xmlns:a16="http://schemas.microsoft.com/office/drawing/2014/main" id="{FFD24DEC-8782-4CF3-93E2-E02C99F056B3}"/>
                </a:ext>
              </a:extLst>
            </p:cNvPr>
            <p:cNvSpPr/>
            <p:nvPr/>
          </p:nvSpPr>
          <p:spPr>
            <a:xfrm>
              <a:off x="19052870" y="10505524"/>
              <a:ext cx="1463912" cy="501815"/>
            </a:xfrm>
            <a:custGeom>
              <a:avLst/>
              <a:gdLst>
                <a:gd name="connsiteX0" fmla="*/ 0 w 1463912"/>
                <a:gd name="connsiteY0" fmla="*/ 0 h 501815"/>
                <a:gd name="connsiteX1" fmla="*/ 1463912 w 1463912"/>
                <a:gd name="connsiteY1" fmla="*/ 501815 h 501815"/>
              </a:gdLst>
              <a:ahLst/>
              <a:cxnLst>
                <a:cxn ang="0">
                  <a:pos x="connsiteX0" y="connsiteY0"/>
                </a:cxn>
                <a:cxn ang="0">
                  <a:pos x="connsiteX1" y="connsiteY1"/>
                </a:cxn>
              </a:cxnLst>
              <a:rect l="l" t="t" r="r" b="b"/>
              <a:pathLst>
                <a:path w="1463912" h="501815">
                  <a:moveTo>
                    <a:pt x="0" y="0"/>
                  </a:moveTo>
                  <a:cubicBezTo>
                    <a:pt x="483432" y="179073"/>
                    <a:pt x="971391" y="346333"/>
                    <a:pt x="1463912" y="501815"/>
                  </a:cubicBezTo>
                </a:path>
              </a:pathLst>
            </a:custGeom>
            <a:noFill/>
            <a:ln w="34036" cap="rnd">
              <a:solidFill>
                <a:srgbClr val="102144"/>
              </a:solidFill>
              <a:prstDash val="solid"/>
              <a:round/>
            </a:ln>
          </p:spPr>
          <p:txBody>
            <a:bodyPr rtlCol="0" anchor="ctr"/>
            <a:lstStyle/>
            <a:p>
              <a:endParaRPr lang="en-US"/>
            </a:p>
          </p:txBody>
        </p:sp>
        <p:sp>
          <p:nvSpPr>
            <p:cNvPr id="195" name="Freeform: Shape 194">
              <a:extLst>
                <a:ext uri="{FF2B5EF4-FFF2-40B4-BE49-F238E27FC236}">
                  <a16:creationId xmlns:a16="http://schemas.microsoft.com/office/drawing/2014/main" id="{43A6EF1D-A3BD-48BC-8ABE-7396F708F27D}"/>
                </a:ext>
              </a:extLst>
            </p:cNvPr>
            <p:cNvSpPr/>
            <p:nvPr/>
          </p:nvSpPr>
          <p:spPr>
            <a:xfrm>
              <a:off x="19020527" y="10818392"/>
              <a:ext cx="1361778" cy="447003"/>
            </a:xfrm>
            <a:custGeom>
              <a:avLst/>
              <a:gdLst>
                <a:gd name="connsiteX0" fmla="*/ 0 w 1361778"/>
                <a:gd name="connsiteY0" fmla="*/ 0 h 447003"/>
                <a:gd name="connsiteX1" fmla="*/ 1361779 w 1361778"/>
                <a:gd name="connsiteY1" fmla="*/ 447004 h 447003"/>
              </a:gdLst>
              <a:ahLst/>
              <a:cxnLst>
                <a:cxn ang="0">
                  <a:pos x="connsiteX0" y="connsiteY0"/>
                </a:cxn>
                <a:cxn ang="0">
                  <a:pos x="connsiteX1" y="connsiteY1"/>
                </a:cxn>
              </a:cxnLst>
              <a:rect l="l" t="t" r="r" b="b"/>
              <a:pathLst>
                <a:path w="1361778" h="447003">
                  <a:moveTo>
                    <a:pt x="0" y="0"/>
                  </a:moveTo>
                  <a:lnTo>
                    <a:pt x="1361779" y="447004"/>
                  </a:lnTo>
                </a:path>
              </a:pathLst>
            </a:custGeom>
            <a:noFill/>
            <a:ln w="34036" cap="rnd">
              <a:solidFill>
                <a:srgbClr val="102144"/>
              </a:solidFill>
              <a:prstDash val="solid"/>
              <a:round/>
            </a:ln>
          </p:spPr>
          <p:txBody>
            <a:bodyPr rtlCol="0" anchor="ctr"/>
            <a:lstStyle/>
            <a:p>
              <a:endParaRPr lang="en-US"/>
            </a:p>
          </p:txBody>
        </p:sp>
        <p:sp>
          <p:nvSpPr>
            <p:cNvPr id="196" name="Freeform: Shape 195">
              <a:extLst>
                <a:ext uri="{FF2B5EF4-FFF2-40B4-BE49-F238E27FC236}">
                  <a16:creationId xmlns:a16="http://schemas.microsoft.com/office/drawing/2014/main" id="{F4783D65-896D-4AD3-B6BD-A62E00269624}"/>
                </a:ext>
              </a:extLst>
            </p:cNvPr>
            <p:cNvSpPr/>
            <p:nvPr/>
          </p:nvSpPr>
          <p:spPr>
            <a:xfrm>
              <a:off x="18974227" y="11104706"/>
              <a:ext cx="760213" cy="227077"/>
            </a:xfrm>
            <a:custGeom>
              <a:avLst/>
              <a:gdLst>
                <a:gd name="connsiteX0" fmla="*/ 0 w 760213"/>
                <a:gd name="connsiteY0" fmla="*/ 0 h 227077"/>
                <a:gd name="connsiteX1" fmla="*/ 760214 w 760213"/>
                <a:gd name="connsiteY1" fmla="*/ 227077 h 227077"/>
              </a:gdLst>
              <a:ahLst/>
              <a:cxnLst>
                <a:cxn ang="0">
                  <a:pos x="connsiteX0" y="connsiteY0"/>
                </a:cxn>
                <a:cxn ang="0">
                  <a:pos x="connsiteX1" y="connsiteY1"/>
                </a:cxn>
              </a:cxnLst>
              <a:rect l="l" t="t" r="r" b="b"/>
              <a:pathLst>
                <a:path w="760213" h="227077">
                  <a:moveTo>
                    <a:pt x="0" y="0"/>
                  </a:moveTo>
                  <a:lnTo>
                    <a:pt x="760214" y="227077"/>
                  </a:lnTo>
                </a:path>
              </a:pathLst>
            </a:custGeom>
            <a:noFill/>
            <a:ln w="34036" cap="rnd">
              <a:solidFill>
                <a:srgbClr val="102144"/>
              </a:solidFill>
              <a:prstDash val="solid"/>
              <a:round/>
            </a:ln>
          </p:spPr>
          <p:txBody>
            <a:bodyPr rtlCol="0" anchor="ctr"/>
            <a:lstStyle/>
            <a:p>
              <a:endParaRPr lang="en-US"/>
            </a:p>
          </p:txBody>
        </p:sp>
        <p:sp>
          <p:nvSpPr>
            <p:cNvPr id="197" name="Freeform: Shape 196">
              <a:extLst>
                <a:ext uri="{FF2B5EF4-FFF2-40B4-BE49-F238E27FC236}">
                  <a16:creationId xmlns:a16="http://schemas.microsoft.com/office/drawing/2014/main" id="{3B7F32B6-0D57-4983-9ADD-77F85A81D1CE}"/>
                </a:ext>
              </a:extLst>
            </p:cNvPr>
            <p:cNvSpPr/>
            <p:nvPr/>
          </p:nvSpPr>
          <p:spPr>
            <a:xfrm>
              <a:off x="19928154" y="11375360"/>
              <a:ext cx="544711" cy="151157"/>
            </a:xfrm>
            <a:custGeom>
              <a:avLst/>
              <a:gdLst>
                <a:gd name="connsiteX0" fmla="*/ 0 w 544711"/>
                <a:gd name="connsiteY0" fmla="*/ 0 h 151157"/>
                <a:gd name="connsiteX1" fmla="*/ 544711 w 544711"/>
                <a:gd name="connsiteY1" fmla="*/ 151158 h 151157"/>
              </a:gdLst>
              <a:ahLst/>
              <a:cxnLst>
                <a:cxn ang="0">
                  <a:pos x="connsiteX0" y="connsiteY0"/>
                </a:cxn>
                <a:cxn ang="0">
                  <a:pos x="connsiteX1" y="connsiteY1"/>
                </a:cxn>
              </a:cxnLst>
              <a:rect l="l" t="t" r="r" b="b"/>
              <a:pathLst>
                <a:path w="544711" h="151157">
                  <a:moveTo>
                    <a:pt x="0" y="0"/>
                  </a:moveTo>
                  <a:cubicBezTo>
                    <a:pt x="183159" y="42657"/>
                    <a:pt x="364719" y="93044"/>
                    <a:pt x="544711" y="151158"/>
                  </a:cubicBezTo>
                </a:path>
              </a:pathLst>
            </a:custGeom>
            <a:noFill/>
            <a:ln w="34036" cap="rnd">
              <a:solidFill>
                <a:srgbClr val="102144"/>
              </a:solidFill>
              <a:prstDash val="solid"/>
              <a:round/>
            </a:ln>
          </p:spPr>
          <p:txBody>
            <a:bodyPr rtlCol="0" anchor="ctr"/>
            <a:lstStyle/>
            <a:p>
              <a:endParaRPr lang="en-US"/>
            </a:p>
          </p:txBody>
        </p:sp>
        <p:sp>
          <p:nvSpPr>
            <p:cNvPr id="198" name="Freeform: Shape 197">
              <a:extLst>
                <a:ext uri="{FF2B5EF4-FFF2-40B4-BE49-F238E27FC236}">
                  <a16:creationId xmlns:a16="http://schemas.microsoft.com/office/drawing/2014/main" id="{2E717415-6EF5-4389-8604-B6B68BD9F4A7}"/>
                </a:ext>
              </a:extLst>
            </p:cNvPr>
            <p:cNvSpPr/>
            <p:nvPr/>
          </p:nvSpPr>
          <p:spPr>
            <a:xfrm>
              <a:off x="17128676" y="8914966"/>
              <a:ext cx="403087" cy="424874"/>
            </a:xfrm>
            <a:custGeom>
              <a:avLst/>
              <a:gdLst>
                <a:gd name="connsiteX0" fmla="*/ 0 w 403087"/>
                <a:gd name="connsiteY0" fmla="*/ 70132 h 424874"/>
                <a:gd name="connsiteX1" fmla="*/ 300954 w 403087"/>
                <a:gd name="connsiteY1" fmla="*/ 424874 h 424874"/>
                <a:gd name="connsiteX2" fmla="*/ 403087 w 403087"/>
                <a:gd name="connsiteY2" fmla="*/ 0 h 424874"/>
              </a:gdLst>
              <a:ahLst/>
              <a:cxnLst>
                <a:cxn ang="0">
                  <a:pos x="connsiteX0" y="connsiteY0"/>
                </a:cxn>
                <a:cxn ang="0">
                  <a:pos x="connsiteX1" y="connsiteY1"/>
                </a:cxn>
                <a:cxn ang="0">
                  <a:pos x="connsiteX2" y="connsiteY2"/>
                </a:cxn>
              </a:cxnLst>
              <a:rect l="l" t="t" r="r" b="b"/>
              <a:pathLst>
                <a:path w="403087" h="424874">
                  <a:moveTo>
                    <a:pt x="0" y="70132"/>
                  </a:moveTo>
                  <a:cubicBezTo>
                    <a:pt x="100432" y="188266"/>
                    <a:pt x="188608" y="317634"/>
                    <a:pt x="300954" y="424874"/>
                  </a:cubicBezTo>
                  <a:cubicBezTo>
                    <a:pt x="332615" y="285292"/>
                    <a:pt x="372787" y="139581"/>
                    <a:pt x="403087" y="0"/>
                  </a:cubicBezTo>
                </a:path>
              </a:pathLst>
            </a:custGeom>
            <a:solidFill>
              <a:srgbClr val="F4737C"/>
            </a:solidFill>
            <a:ln w="34036"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BA5FF0B1-432E-45AF-97E3-755F3D244FAF}"/>
                </a:ext>
              </a:extLst>
            </p:cNvPr>
            <p:cNvSpPr/>
            <p:nvPr/>
          </p:nvSpPr>
          <p:spPr>
            <a:xfrm>
              <a:off x="16548900" y="6360270"/>
              <a:ext cx="984906" cy="2624828"/>
            </a:xfrm>
            <a:custGeom>
              <a:avLst/>
              <a:gdLst>
                <a:gd name="connsiteX0" fmla="*/ 984906 w 984906"/>
                <a:gd name="connsiteY0" fmla="*/ 2557420 h 2624828"/>
                <a:gd name="connsiteX1" fmla="*/ 419087 w 984906"/>
                <a:gd name="connsiteY1" fmla="*/ 0 h 2624828"/>
                <a:gd name="connsiteX2" fmla="*/ 0 w 984906"/>
                <a:gd name="connsiteY2" fmla="*/ 88515 h 2624828"/>
                <a:gd name="connsiteX3" fmla="*/ 578756 w 984906"/>
                <a:gd name="connsiteY3" fmla="*/ 2624829 h 2624828"/>
                <a:gd name="connsiteX4" fmla="*/ 984906 w 984906"/>
                <a:gd name="connsiteY4" fmla="*/ 2557420 h 2624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4906" h="2624828">
                  <a:moveTo>
                    <a:pt x="984906" y="2557420"/>
                  </a:moveTo>
                  <a:cubicBezTo>
                    <a:pt x="803449" y="1666476"/>
                    <a:pt x="638675" y="906263"/>
                    <a:pt x="419087" y="0"/>
                  </a:cubicBezTo>
                  <a:cubicBezTo>
                    <a:pt x="285973" y="22129"/>
                    <a:pt x="6128" y="80685"/>
                    <a:pt x="0" y="88515"/>
                  </a:cubicBezTo>
                  <a:cubicBezTo>
                    <a:pt x="193372" y="933941"/>
                    <a:pt x="386302" y="1779402"/>
                    <a:pt x="578756" y="2624829"/>
                  </a:cubicBezTo>
                  <a:cubicBezTo>
                    <a:pt x="717658" y="2605764"/>
                    <a:pt x="852132" y="2599635"/>
                    <a:pt x="984906" y="2557420"/>
                  </a:cubicBezTo>
                  <a:close/>
                </a:path>
              </a:pathLst>
            </a:custGeom>
            <a:solidFill>
              <a:srgbClr val="F3D44C"/>
            </a:solidFill>
            <a:ln w="34036"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857A871B-36CF-4AC8-ADFA-9844B8D1A05C}"/>
                </a:ext>
              </a:extLst>
            </p:cNvPr>
            <p:cNvSpPr/>
            <p:nvPr/>
          </p:nvSpPr>
          <p:spPr>
            <a:xfrm>
              <a:off x="16483237" y="5951737"/>
              <a:ext cx="448322" cy="343848"/>
            </a:xfrm>
            <a:custGeom>
              <a:avLst/>
              <a:gdLst>
                <a:gd name="connsiteX0" fmla="*/ 34682 w 448322"/>
                <a:gd name="connsiteY0" fmla="*/ 343848 h 343848"/>
                <a:gd name="connsiteX1" fmla="*/ 638 w 448322"/>
                <a:gd name="connsiteY1" fmla="*/ 200861 h 343848"/>
                <a:gd name="connsiteX2" fmla="*/ 44215 w 448322"/>
                <a:gd name="connsiteY2" fmla="*/ 64684 h 343848"/>
                <a:gd name="connsiteX3" fmla="*/ 277759 w 448322"/>
                <a:gd name="connsiteY3" fmla="*/ 680 h 343848"/>
                <a:gd name="connsiteX4" fmla="*/ 351977 w 448322"/>
                <a:gd name="connsiteY4" fmla="*/ 13277 h 343848"/>
                <a:gd name="connsiteX5" fmla="*/ 405426 w 448322"/>
                <a:gd name="connsiteY5" fmla="*/ 100430 h 343848"/>
                <a:gd name="connsiteX6" fmla="*/ 448322 w 448322"/>
                <a:gd name="connsiteY6" fmla="*/ 254652 h 34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322" h="343848">
                  <a:moveTo>
                    <a:pt x="34682" y="343848"/>
                  </a:moveTo>
                  <a:cubicBezTo>
                    <a:pt x="16979" y="297922"/>
                    <a:pt x="5540" y="249817"/>
                    <a:pt x="638" y="200861"/>
                  </a:cubicBezTo>
                  <a:cubicBezTo>
                    <a:pt x="-3447" y="151497"/>
                    <a:pt x="12213" y="102507"/>
                    <a:pt x="44215" y="64684"/>
                  </a:cubicBezTo>
                  <a:cubicBezTo>
                    <a:pt x="100047" y="5106"/>
                    <a:pt x="194010" y="680"/>
                    <a:pt x="277759" y="680"/>
                  </a:cubicBezTo>
                  <a:cubicBezTo>
                    <a:pt x="303191" y="-1805"/>
                    <a:pt x="328793" y="2552"/>
                    <a:pt x="351977" y="13277"/>
                  </a:cubicBezTo>
                  <a:cubicBezTo>
                    <a:pt x="380437" y="34282"/>
                    <a:pt x="399606" y="65534"/>
                    <a:pt x="405426" y="100430"/>
                  </a:cubicBezTo>
                  <a:cubicBezTo>
                    <a:pt x="423130" y="162051"/>
                    <a:pt x="434024" y="192350"/>
                    <a:pt x="448322" y="254652"/>
                  </a:cubicBezTo>
                </a:path>
              </a:pathLst>
            </a:custGeom>
            <a:solidFill>
              <a:srgbClr val="F4737C"/>
            </a:solidFill>
            <a:ln w="34036"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08DBC800-965E-48E2-A855-E20738CD1966}"/>
                </a:ext>
              </a:extLst>
            </p:cNvPr>
            <p:cNvSpPr/>
            <p:nvPr/>
          </p:nvSpPr>
          <p:spPr>
            <a:xfrm>
              <a:off x="16515195" y="6201622"/>
              <a:ext cx="455516" cy="248579"/>
            </a:xfrm>
            <a:custGeom>
              <a:avLst/>
              <a:gdLst>
                <a:gd name="connsiteX0" fmla="*/ 37109 w 455516"/>
                <a:gd name="connsiteY0" fmla="*/ 247844 h 248579"/>
                <a:gd name="connsiteX1" fmla="*/ 0 w 455516"/>
                <a:gd name="connsiteY1" fmla="*/ 83749 h 248579"/>
                <a:gd name="connsiteX2" fmla="*/ 418748 w 455516"/>
                <a:gd name="connsiteY2" fmla="*/ 0 h 248579"/>
                <a:gd name="connsiteX3" fmla="*/ 455516 w 455516"/>
                <a:gd name="connsiteY3" fmla="*/ 172946 h 248579"/>
                <a:gd name="connsiteX4" fmla="*/ 37109 w 455516"/>
                <a:gd name="connsiteY4" fmla="*/ 247844 h 24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16" h="248579">
                  <a:moveTo>
                    <a:pt x="37109" y="247844"/>
                  </a:moveTo>
                  <a:cubicBezTo>
                    <a:pt x="20087" y="195075"/>
                    <a:pt x="0" y="83749"/>
                    <a:pt x="0" y="83749"/>
                  </a:cubicBezTo>
                  <a:cubicBezTo>
                    <a:pt x="139923" y="57535"/>
                    <a:pt x="269633" y="34044"/>
                    <a:pt x="418748" y="0"/>
                  </a:cubicBezTo>
                  <a:cubicBezTo>
                    <a:pt x="427498" y="58352"/>
                    <a:pt x="439786" y="116092"/>
                    <a:pt x="455516" y="172946"/>
                  </a:cubicBezTo>
                  <a:cubicBezTo>
                    <a:pt x="312869" y="203927"/>
                    <a:pt x="31321" y="255333"/>
                    <a:pt x="37109" y="247844"/>
                  </a:cubicBezTo>
                  <a:close/>
                </a:path>
              </a:pathLst>
            </a:custGeom>
            <a:solidFill>
              <a:srgbClr val="33558C"/>
            </a:solidFill>
            <a:ln w="34036"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AFE1B5AB-5862-488E-A8A1-5C0FADAAA8FB}"/>
                </a:ext>
              </a:extLst>
            </p:cNvPr>
            <p:cNvSpPr/>
            <p:nvPr/>
          </p:nvSpPr>
          <p:spPr>
            <a:xfrm>
              <a:off x="17323411" y="9205806"/>
              <a:ext cx="140263" cy="139140"/>
            </a:xfrm>
            <a:custGeom>
              <a:avLst/>
              <a:gdLst>
                <a:gd name="connsiteX0" fmla="*/ 106219 w 140263"/>
                <a:gd name="connsiteY0" fmla="*/ 139141 h 139140"/>
                <a:gd name="connsiteX1" fmla="*/ 140263 w 140263"/>
                <a:gd name="connsiteY1" fmla="*/ 1261 h 139140"/>
                <a:gd name="connsiteX2" fmla="*/ 0 w 140263"/>
                <a:gd name="connsiteY2" fmla="*/ 22028 h 139140"/>
                <a:gd name="connsiteX3" fmla="*/ 106219 w 140263"/>
                <a:gd name="connsiteY3" fmla="*/ 139141 h 139140"/>
              </a:gdLst>
              <a:ahLst/>
              <a:cxnLst>
                <a:cxn ang="0">
                  <a:pos x="connsiteX0" y="connsiteY0"/>
                </a:cxn>
                <a:cxn ang="0">
                  <a:pos x="connsiteX1" y="connsiteY1"/>
                </a:cxn>
                <a:cxn ang="0">
                  <a:pos x="connsiteX2" y="connsiteY2"/>
                </a:cxn>
                <a:cxn ang="0">
                  <a:pos x="connsiteX3" y="connsiteY3"/>
                </a:cxn>
              </a:cxnLst>
              <a:rect l="l" t="t" r="r" b="b"/>
              <a:pathLst>
                <a:path w="140263" h="139140">
                  <a:moveTo>
                    <a:pt x="106219" y="139141"/>
                  </a:moveTo>
                  <a:cubicBezTo>
                    <a:pt x="113028" y="93182"/>
                    <a:pt x="128348" y="47561"/>
                    <a:pt x="140263" y="1261"/>
                  </a:cubicBezTo>
                  <a:cubicBezTo>
                    <a:pt x="92533" y="-3130"/>
                    <a:pt x="44428" y="3984"/>
                    <a:pt x="0" y="22028"/>
                  </a:cubicBezTo>
                  <a:cubicBezTo>
                    <a:pt x="33022" y="62541"/>
                    <a:pt x="74217" y="107821"/>
                    <a:pt x="106219" y="139141"/>
                  </a:cubicBezTo>
                  <a:close/>
                </a:path>
              </a:pathLst>
            </a:custGeom>
            <a:solidFill>
              <a:srgbClr val="102144"/>
            </a:solidFill>
            <a:ln w="34036"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AB2A6DB5-3248-4E66-9D9C-558F10DEF25F}"/>
                </a:ext>
              </a:extLst>
            </p:cNvPr>
            <p:cNvSpPr/>
            <p:nvPr/>
          </p:nvSpPr>
          <p:spPr>
            <a:xfrm>
              <a:off x="16716739" y="6449466"/>
              <a:ext cx="294824" cy="1473103"/>
            </a:xfrm>
            <a:custGeom>
              <a:avLst/>
              <a:gdLst>
                <a:gd name="connsiteX0" fmla="*/ 0 w 294824"/>
                <a:gd name="connsiteY0" fmla="*/ 0 h 1473103"/>
                <a:gd name="connsiteX1" fmla="*/ 294824 w 294824"/>
                <a:gd name="connsiteY1" fmla="*/ 1473104 h 1473103"/>
              </a:gdLst>
              <a:ahLst/>
              <a:cxnLst>
                <a:cxn ang="0">
                  <a:pos x="connsiteX0" y="connsiteY0"/>
                </a:cxn>
                <a:cxn ang="0">
                  <a:pos x="connsiteX1" y="connsiteY1"/>
                </a:cxn>
              </a:cxnLst>
              <a:rect l="l" t="t" r="r" b="b"/>
              <a:pathLst>
                <a:path w="294824" h="1473103">
                  <a:moveTo>
                    <a:pt x="0" y="0"/>
                  </a:moveTo>
                  <a:cubicBezTo>
                    <a:pt x="98286" y="490921"/>
                    <a:pt x="196539" y="981944"/>
                    <a:pt x="294824" y="1473104"/>
                  </a:cubicBezTo>
                </a:path>
              </a:pathLst>
            </a:custGeom>
            <a:noFill/>
            <a:ln w="34036" cap="rnd">
              <a:solidFill>
                <a:srgbClr val="102144"/>
              </a:solidFill>
              <a:prstDash val="solid"/>
              <a:round/>
            </a:ln>
          </p:spPr>
          <p:txBody>
            <a:bodyPr rtlCol="0" anchor="ctr"/>
            <a:lstStyle/>
            <a:p>
              <a:endParaRPr lang="en-US"/>
            </a:p>
          </p:txBody>
        </p:sp>
        <p:sp>
          <p:nvSpPr>
            <p:cNvPr id="204" name="Freeform: Shape 203">
              <a:extLst>
                <a:ext uri="{FF2B5EF4-FFF2-40B4-BE49-F238E27FC236}">
                  <a16:creationId xmlns:a16="http://schemas.microsoft.com/office/drawing/2014/main" id="{08535482-4265-444B-A9AC-7E9626D22CD6}"/>
                </a:ext>
              </a:extLst>
            </p:cNvPr>
            <p:cNvSpPr/>
            <p:nvPr/>
          </p:nvSpPr>
          <p:spPr>
            <a:xfrm>
              <a:off x="17021096" y="7462630"/>
              <a:ext cx="340444" cy="1480934"/>
            </a:xfrm>
            <a:custGeom>
              <a:avLst/>
              <a:gdLst>
                <a:gd name="connsiteX0" fmla="*/ 0 w 340444"/>
                <a:gd name="connsiteY0" fmla="*/ 0 h 1480934"/>
                <a:gd name="connsiteX1" fmla="*/ 340445 w 340444"/>
                <a:gd name="connsiteY1" fmla="*/ 1480934 h 1480934"/>
              </a:gdLst>
              <a:ahLst/>
              <a:cxnLst>
                <a:cxn ang="0">
                  <a:pos x="connsiteX0" y="connsiteY0"/>
                </a:cxn>
                <a:cxn ang="0">
                  <a:pos x="connsiteX1" y="connsiteY1"/>
                </a:cxn>
              </a:cxnLst>
              <a:rect l="l" t="t" r="r" b="b"/>
              <a:pathLst>
                <a:path w="340444" h="1480934">
                  <a:moveTo>
                    <a:pt x="0" y="0"/>
                  </a:moveTo>
                  <a:cubicBezTo>
                    <a:pt x="120074" y="492283"/>
                    <a:pt x="233545" y="985927"/>
                    <a:pt x="340445" y="1480934"/>
                  </a:cubicBezTo>
                </a:path>
              </a:pathLst>
            </a:custGeom>
            <a:noFill/>
            <a:ln w="34036" cap="rnd">
              <a:solidFill>
                <a:srgbClr val="102144"/>
              </a:solidFill>
              <a:prstDash val="solid"/>
              <a:round/>
            </a:ln>
          </p:spPr>
          <p:txBody>
            <a:bodyPr rtlCol="0" anchor="ctr"/>
            <a:lstStyle/>
            <a:p>
              <a:endParaRPr lang="en-US"/>
            </a:p>
          </p:txBody>
        </p:sp>
        <p:sp>
          <p:nvSpPr>
            <p:cNvPr id="205" name="Freeform: Shape 204">
              <a:extLst>
                <a:ext uri="{FF2B5EF4-FFF2-40B4-BE49-F238E27FC236}">
                  <a16:creationId xmlns:a16="http://schemas.microsoft.com/office/drawing/2014/main" id="{3D590323-046C-46A4-914F-2752B2AEE144}"/>
                </a:ext>
              </a:extLst>
            </p:cNvPr>
            <p:cNvSpPr/>
            <p:nvPr/>
          </p:nvSpPr>
          <p:spPr>
            <a:xfrm>
              <a:off x="16512472" y="6211155"/>
              <a:ext cx="399681" cy="68088"/>
            </a:xfrm>
            <a:custGeom>
              <a:avLst/>
              <a:gdLst>
                <a:gd name="connsiteX0" fmla="*/ 0 w 399681"/>
                <a:gd name="connsiteY0" fmla="*/ 68089 h 68088"/>
                <a:gd name="connsiteX1" fmla="*/ 399682 w 399681"/>
                <a:gd name="connsiteY1" fmla="*/ 0 h 68088"/>
              </a:gdLst>
              <a:ahLst/>
              <a:cxnLst>
                <a:cxn ang="0">
                  <a:pos x="connsiteX0" y="connsiteY0"/>
                </a:cxn>
                <a:cxn ang="0">
                  <a:pos x="connsiteX1" y="connsiteY1"/>
                </a:cxn>
              </a:cxnLst>
              <a:rect l="l" t="t" r="r" b="b"/>
              <a:pathLst>
                <a:path w="399681" h="68088">
                  <a:moveTo>
                    <a:pt x="0" y="68089"/>
                  </a:moveTo>
                  <a:cubicBezTo>
                    <a:pt x="134850" y="56275"/>
                    <a:pt x="268508" y="33500"/>
                    <a:pt x="399682" y="0"/>
                  </a:cubicBezTo>
                </a:path>
              </a:pathLst>
            </a:custGeom>
            <a:noFill/>
            <a:ln w="34036" cap="rnd">
              <a:solidFill>
                <a:srgbClr val="102144"/>
              </a:solidFill>
              <a:prstDash val="solid"/>
              <a:round/>
            </a:ln>
          </p:spPr>
          <p:txBody>
            <a:bodyPr rtlCol="0" anchor="ctr"/>
            <a:lstStyle/>
            <a:p>
              <a:endParaRPr lang="en-US"/>
            </a:p>
          </p:txBody>
        </p:sp>
        <p:sp>
          <p:nvSpPr>
            <p:cNvPr id="206" name="Freeform: Shape 205">
              <a:extLst>
                <a:ext uri="{FF2B5EF4-FFF2-40B4-BE49-F238E27FC236}">
                  <a16:creationId xmlns:a16="http://schemas.microsoft.com/office/drawing/2014/main" id="{1D75EE48-67E4-439E-BF72-E89038BA4E16}"/>
                </a:ext>
              </a:extLst>
            </p:cNvPr>
            <p:cNvSpPr/>
            <p:nvPr/>
          </p:nvSpPr>
          <p:spPr>
            <a:xfrm>
              <a:off x="16546516" y="6302734"/>
              <a:ext cx="392533" cy="70471"/>
            </a:xfrm>
            <a:custGeom>
              <a:avLst/>
              <a:gdLst>
                <a:gd name="connsiteX0" fmla="*/ 0 w 392533"/>
                <a:gd name="connsiteY0" fmla="*/ 70472 h 70471"/>
                <a:gd name="connsiteX1" fmla="*/ 392534 w 392533"/>
                <a:gd name="connsiteY1" fmla="*/ 0 h 70471"/>
              </a:gdLst>
              <a:ahLst/>
              <a:cxnLst>
                <a:cxn ang="0">
                  <a:pos x="connsiteX0" y="connsiteY0"/>
                </a:cxn>
                <a:cxn ang="0">
                  <a:pos x="connsiteX1" y="connsiteY1"/>
                </a:cxn>
              </a:cxnLst>
              <a:rect l="l" t="t" r="r" b="b"/>
              <a:pathLst>
                <a:path w="392533" h="70471">
                  <a:moveTo>
                    <a:pt x="0" y="70472"/>
                  </a:moveTo>
                  <a:lnTo>
                    <a:pt x="392534" y="0"/>
                  </a:lnTo>
                </a:path>
              </a:pathLst>
            </a:custGeom>
            <a:noFill/>
            <a:ln w="34036" cap="rnd">
              <a:solidFill>
                <a:srgbClr val="102144"/>
              </a:solidFill>
              <a:prstDash val="solid"/>
              <a:round/>
            </a:ln>
          </p:spPr>
          <p:txBody>
            <a:bodyPr rtlCol="0" anchor="ctr"/>
            <a:lstStyle/>
            <a:p>
              <a:endParaRPr lang="en-US"/>
            </a:p>
          </p:txBody>
        </p:sp>
        <p:sp>
          <p:nvSpPr>
            <p:cNvPr id="207" name="Freeform: Shape 206">
              <a:extLst>
                <a:ext uri="{FF2B5EF4-FFF2-40B4-BE49-F238E27FC236}">
                  <a16:creationId xmlns:a16="http://schemas.microsoft.com/office/drawing/2014/main" id="{6590DFCC-A6C8-4960-A082-0A8BA0C4E189}"/>
                </a:ext>
              </a:extLst>
            </p:cNvPr>
            <p:cNvSpPr/>
            <p:nvPr/>
          </p:nvSpPr>
          <p:spPr>
            <a:xfrm>
              <a:off x="16546516" y="6384782"/>
              <a:ext cx="408533" cy="77621"/>
            </a:xfrm>
            <a:custGeom>
              <a:avLst/>
              <a:gdLst>
                <a:gd name="connsiteX0" fmla="*/ 0 w 408533"/>
                <a:gd name="connsiteY0" fmla="*/ 77621 h 77621"/>
                <a:gd name="connsiteX1" fmla="*/ 408534 w 408533"/>
                <a:gd name="connsiteY1" fmla="*/ 0 h 77621"/>
              </a:gdLst>
              <a:ahLst/>
              <a:cxnLst>
                <a:cxn ang="0">
                  <a:pos x="connsiteX0" y="connsiteY0"/>
                </a:cxn>
                <a:cxn ang="0">
                  <a:pos x="connsiteX1" y="connsiteY1"/>
                </a:cxn>
              </a:cxnLst>
              <a:rect l="l" t="t" r="r" b="b"/>
              <a:pathLst>
                <a:path w="408533" h="77621">
                  <a:moveTo>
                    <a:pt x="0" y="77621"/>
                  </a:moveTo>
                  <a:cubicBezTo>
                    <a:pt x="138799" y="68157"/>
                    <a:pt x="275931" y="42079"/>
                    <a:pt x="408534" y="0"/>
                  </a:cubicBezTo>
                </a:path>
              </a:pathLst>
            </a:custGeom>
            <a:noFill/>
            <a:ln w="34036" cap="rnd">
              <a:solidFill>
                <a:srgbClr val="102144"/>
              </a:solidFill>
              <a:prstDash val="solid"/>
              <a:round/>
            </a:ln>
          </p:spPr>
          <p:txBody>
            <a:bodyPr rtlCol="0" anchor="ctr"/>
            <a:lstStyle/>
            <a:p>
              <a:endParaRPr lang="en-US"/>
            </a:p>
          </p:txBody>
        </p:sp>
        <p:sp>
          <p:nvSpPr>
            <p:cNvPr id="208" name="Freeform: Shape 207">
              <a:extLst>
                <a:ext uri="{FF2B5EF4-FFF2-40B4-BE49-F238E27FC236}">
                  <a16:creationId xmlns:a16="http://schemas.microsoft.com/office/drawing/2014/main" id="{466CCFFD-1EEB-4A88-905F-26B3592E502F}"/>
                </a:ext>
              </a:extLst>
            </p:cNvPr>
            <p:cNvSpPr/>
            <p:nvPr/>
          </p:nvSpPr>
          <p:spPr>
            <a:xfrm>
              <a:off x="14169216" y="3394740"/>
              <a:ext cx="1163807" cy="1522401"/>
            </a:xfrm>
            <a:custGeom>
              <a:avLst/>
              <a:gdLst>
                <a:gd name="connsiteX0" fmla="*/ 874918 w 1163807"/>
                <a:gd name="connsiteY0" fmla="*/ 1498894 h 1522401"/>
                <a:gd name="connsiteX1" fmla="*/ 877982 w 1163807"/>
                <a:gd name="connsiteY1" fmla="*/ 1430805 h 1522401"/>
                <a:gd name="connsiteX2" fmla="*/ 925984 w 1163807"/>
                <a:gd name="connsiteY2" fmla="*/ 1090361 h 1522401"/>
                <a:gd name="connsiteX3" fmla="*/ 1101995 w 1163807"/>
                <a:gd name="connsiteY3" fmla="*/ 307338 h 1522401"/>
                <a:gd name="connsiteX4" fmla="*/ 450383 w 1163807"/>
                <a:gd name="connsiteY4" fmla="*/ 6044 h 1522401"/>
                <a:gd name="connsiteX5" fmla="*/ 12231 w 1163807"/>
                <a:gd name="connsiteY5" fmla="*/ 729489 h 1522401"/>
                <a:gd name="connsiteX6" fmla="*/ 268586 w 1163807"/>
                <a:gd name="connsiteY6" fmla="*/ 1081169 h 1522401"/>
                <a:gd name="connsiteX7" fmla="*/ 387061 w 1163807"/>
                <a:gd name="connsiteY7" fmla="*/ 1514214 h 1522401"/>
                <a:gd name="connsiteX8" fmla="*/ 874918 w 1163807"/>
                <a:gd name="connsiteY8" fmla="*/ 1498894 h 152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3807" h="1522401">
                  <a:moveTo>
                    <a:pt x="874918" y="1498894"/>
                  </a:moveTo>
                  <a:cubicBezTo>
                    <a:pt x="879344" y="1433529"/>
                    <a:pt x="874918" y="1496511"/>
                    <a:pt x="877982" y="1430805"/>
                  </a:cubicBezTo>
                  <a:cubicBezTo>
                    <a:pt x="883088" y="1355567"/>
                    <a:pt x="882067" y="1154705"/>
                    <a:pt x="925984" y="1090361"/>
                  </a:cubicBezTo>
                  <a:cubicBezTo>
                    <a:pt x="969902" y="1026017"/>
                    <a:pt x="1297750" y="836730"/>
                    <a:pt x="1101995" y="307338"/>
                  </a:cubicBezTo>
                  <a:cubicBezTo>
                    <a:pt x="1014159" y="70729"/>
                    <a:pt x="713547" y="-26298"/>
                    <a:pt x="450383" y="6044"/>
                  </a:cubicBezTo>
                  <a:cubicBezTo>
                    <a:pt x="91895" y="50302"/>
                    <a:pt x="-43942" y="425472"/>
                    <a:pt x="12231" y="729489"/>
                  </a:cubicBezTo>
                  <a:cubicBezTo>
                    <a:pt x="44233" y="901754"/>
                    <a:pt x="166452" y="962013"/>
                    <a:pt x="268586" y="1081169"/>
                  </a:cubicBezTo>
                  <a:cubicBezTo>
                    <a:pt x="382635" y="1214283"/>
                    <a:pt x="353016" y="1258881"/>
                    <a:pt x="387061" y="1514214"/>
                  </a:cubicBezTo>
                  <a:cubicBezTo>
                    <a:pt x="577029" y="1518640"/>
                    <a:pt x="688694" y="1536684"/>
                    <a:pt x="874918" y="1498894"/>
                  </a:cubicBezTo>
                  <a:close/>
                </a:path>
              </a:pathLst>
            </a:custGeom>
            <a:solidFill>
              <a:srgbClr val="F3D44C"/>
            </a:solidFill>
            <a:ln w="34036"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312DFE2D-9A09-4A37-84DE-3D3F6A905730}"/>
                </a:ext>
              </a:extLst>
            </p:cNvPr>
            <p:cNvSpPr/>
            <p:nvPr/>
          </p:nvSpPr>
          <p:spPr>
            <a:xfrm>
              <a:off x="14536998" y="4821459"/>
              <a:ext cx="511663" cy="339766"/>
            </a:xfrm>
            <a:custGeom>
              <a:avLst/>
              <a:gdLst>
                <a:gd name="connsiteX0" fmla="*/ 894 w 511663"/>
                <a:gd name="connsiteY0" fmla="*/ 172946 h 339766"/>
                <a:gd name="connsiteX1" fmla="*/ 147626 w 511663"/>
                <a:gd name="connsiteY1" fmla="*/ 327508 h 339766"/>
                <a:gd name="connsiteX2" fmla="*/ 196991 w 511663"/>
                <a:gd name="connsiteY2" fmla="*/ 332274 h 339766"/>
                <a:gd name="connsiteX3" fmla="*/ 348488 w 511663"/>
                <a:gd name="connsiteY3" fmla="*/ 339764 h 339766"/>
                <a:gd name="connsiteX4" fmla="*/ 511663 w 511663"/>
                <a:gd name="connsiteY4" fmla="*/ 178155 h 339766"/>
                <a:gd name="connsiteX5" fmla="*/ 511561 w 511663"/>
                <a:gd name="connsiteY5" fmla="*/ 171584 h 339766"/>
                <a:gd name="connsiteX6" fmla="*/ 509860 w 511663"/>
                <a:gd name="connsiteY6" fmla="*/ 8511 h 339766"/>
                <a:gd name="connsiteX7" fmla="*/ 7704 w 511663"/>
                <a:gd name="connsiteY7" fmla="*/ 0 h 339766"/>
                <a:gd name="connsiteX8" fmla="*/ 894 w 511663"/>
                <a:gd name="connsiteY8" fmla="*/ 172946 h 33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1663" h="339766">
                  <a:moveTo>
                    <a:pt x="894" y="172946"/>
                  </a:moveTo>
                  <a:cubicBezTo>
                    <a:pt x="4435" y="253836"/>
                    <a:pt x="67008" y="319780"/>
                    <a:pt x="147626" y="327508"/>
                  </a:cubicBezTo>
                  <a:lnTo>
                    <a:pt x="196991" y="332274"/>
                  </a:lnTo>
                  <a:cubicBezTo>
                    <a:pt x="247376" y="336700"/>
                    <a:pt x="299124" y="339083"/>
                    <a:pt x="348488" y="339764"/>
                  </a:cubicBezTo>
                  <a:cubicBezTo>
                    <a:pt x="438161" y="340207"/>
                    <a:pt x="511221" y="267828"/>
                    <a:pt x="511663" y="178155"/>
                  </a:cubicBezTo>
                  <a:cubicBezTo>
                    <a:pt x="511663" y="175976"/>
                    <a:pt x="511630" y="173763"/>
                    <a:pt x="511561" y="171584"/>
                  </a:cubicBezTo>
                  <a:cubicBezTo>
                    <a:pt x="509178" y="106559"/>
                    <a:pt x="511561" y="35407"/>
                    <a:pt x="509860" y="8511"/>
                  </a:cubicBezTo>
                  <a:cubicBezTo>
                    <a:pt x="509860" y="19746"/>
                    <a:pt x="7704" y="0"/>
                    <a:pt x="7704" y="0"/>
                  </a:cubicBezTo>
                  <a:cubicBezTo>
                    <a:pt x="826" y="57365"/>
                    <a:pt x="-1455" y="115207"/>
                    <a:pt x="894" y="172946"/>
                  </a:cubicBezTo>
                  <a:close/>
                </a:path>
              </a:pathLst>
            </a:custGeom>
            <a:solidFill>
              <a:srgbClr val="33558C"/>
            </a:solidFill>
            <a:ln w="34036"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97A8B3B7-E237-4AFC-AD8A-714E3B3F84D8}"/>
                </a:ext>
              </a:extLst>
            </p:cNvPr>
            <p:cNvSpPr/>
            <p:nvPr/>
          </p:nvSpPr>
          <p:spPr>
            <a:xfrm>
              <a:off x="14547766" y="4891591"/>
              <a:ext cx="485133" cy="10893"/>
            </a:xfrm>
            <a:custGeom>
              <a:avLst/>
              <a:gdLst>
                <a:gd name="connsiteX0" fmla="*/ 0 w 485133"/>
                <a:gd name="connsiteY0" fmla="*/ 0 h 10893"/>
                <a:gd name="connsiteX1" fmla="*/ 485134 w 485133"/>
                <a:gd name="connsiteY1" fmla="*/ 10894 h 10893"/>
              </a:gdLst>
              <a:ahLst/>
              <a:cxnLst>
                <a:cxn ang="0">
                  <a:pos x="connsiteX0" y="connsiteY0"/>
                </a:cxn>
                <a:cxn ang="0">
                  <a:pos x="connsiteX1" y="connsiteY1"/>
                </a:cxn>
              </a:cxnLst>
              <a:rect l="l" t="t" r="r" b="b"/>
              <a:pathLst>
                <a:path w="485133" h="10893">
                  <a:moveTo>
                    <a:pt x="0" y="0"/>
                  </a:moveTo>
                  <a:lnTo>
                    <a:pt x="485134" y="10894"/>
                  </a:lnTo>
                </a:path>
              </a:pathLst>
            </a:custGeom>
            <a:noFill/>
            <a:ln w="34036" cap="rnd">
              <a:solidFill>
                <a:srgbClr val="102144"/>
              </a:solidFill>
              <a:prstDash val="solid"/>
              <a:round/>
            </a:ln>
          </p:spPr>
          <p:txBody>
            <a:bodyPr rtlCol="0" anchor="ctr"/>
            <a:lstStyle/>
            <a:p>
              <a:endParaRPr lang="en-US"/>
            </a:p>
          </p:txBody>
        </p:sp>
        <p:sp>
          <p:nvSpPr>
            <p:cNvPr id="211" name="Freeform: Shape 210">
              <a:extLst>
                <a:ext uri="{FF2B5EF4-FFF2-40B4-BE49-F238E27FC236}">
                  <a16:creationId xmlns:a16="http://schemas.microsoft.com/office/drawing/2014/main" id="{36696C64-1847-48CC-945E-AB2119021DAF}"/>
                </a:ext>
              </a:extLst>
            </p:cNvPr>
            <p:cNvSpPr/>
            <p:nvPr/>
          </p:nvSpPr>
          <p:spPr>
            <a:xfrm>
              <a:off x="14541978" y="4985554"/>
              <a:ext cx="496368" cy="1710"/>
            </a:xfrm>
            <a:custGeom>
              <a:avLst/>
              <a:gdLst>
                <a:gd name="connsiteX0" fmla="*/ 0 w 496368"/>
                <a:gd name="connsiteY0" fmla="*/ 0 h 1710"/>
                <a:gd name="connsiteX1" fmla="*/ 496369 w 496368"/>
                <a:gd name="connsiteY1" fmla="*/ 0 h 1710"/>
              </a:gdLst>
              <a:ahLst/>
              <a:cxnLst>
                <a:cxn ang="0">
                  <a:pos x="connsiteX0" y="connsiteY0"/>
                </a:cxn>
                <a:cxn ang="0">
                  <a:pos x="connsiteX1" y="connsiteY1"/>
                </a:cxn>
              </a:cxnLst>
              <a:rect l="l" t="t" r="r" b="b"/>
              <a:pathLst>
                <a:path w="496368" h="1710">
                  <a:moveTo>
                    <a:pt x="0" y="0"/>
                  </a:moveTo>
                  <a:cubicBezTo>
                    <a:pt x="165457" y="2281"/>
                    <a:pt x="330912" y="2281"/>
                    <a:pt x="496369" y="0"/>
                  </a:cubicBezTo>
                </a:path>
              </a:pathLst>
            </a:custGeom>
            <a:noFill/>
            <a:ln w="34036" cap="rnd">
              <a:solidFill>
                <a:srgbClr val="102144"/>
              </a:solidFill>
              <a:prstDash val="solid"/>
              <a:round/>
            </a:ln>
          </p:spPr>
          <p:txBody>
            <a:bodyPr rtlCol="0" anchor="ctr"/>
            <a:lstStyle/>
            <a:p>
              <a:endParaRPr lang="en-US"/>
            </a:p>
          </p:txBody>
        </p:sp>
        <p:sp>
          <p:nvSpPr>
            <p:cNvPr id="212" name="Freeform: Shape 211">
              <a:extLst>
                <a:ext uri="{FF2B5EF4-FFF2-40B4-BE49-F238E27FC236}">
                  <a16:creationId xmlns:a16="http://schemas.microsoft.com/office/drawing/2014/main" id="{A7DBD968-3727-49FD-BC90-CBAC218D37FA}"/>
                </a:ext>
              </a:extLst>
            </p:cNvPr>
            <p:cNvSpPr/>
            <p:nvPr/>
          </p:nvSpPr>
          <p:spPr>
            <a:xfrm>
              <a:off x="14590577" y="4053135"/>
              <a:ext cx="299436" cy="763217"/>
            </a:xfrm>
            <a:custGeom>
              <a:avLst/>
              <a:gdLst>
                <a:gd name="connsiteX0" fmla="*/ 69876 w 299436"/>
                <a:gd name="connsiteY0" fmla="*/ 762197 h 763217"/>
                <a:gd name="connsiteX1" fmla="*/ 52513 w 299436"/>
                <a:gd name="connsiteY1" fmla="*/ 30581 h 763217"/>
                <a:gd name="connsiteX2" fmla="*/ 14042 w 299436"/>
                <a:gd name="connsiteY2" fmla="*/ 17644 h 763217"/>
                <a:gd name="connsiteX3" fmla="*/ 41618 w 299436"/>
                <a:gd name="connsiteY3" fmla="*/ 134076 h 763217"/>
                <a:gd name="connsiteX4" fmla="*/ 196180 w 299436"/>
                <a:gd name="connsiteY4" fmla="*/ 166418 h 763217"/>
                <a:gd name="connsiteX5" fmla="*/ 298314 w 299436"/>
                <a:gd name="connsiteY5" fmla="*/ 48284 h 763217"/>
                <a:gd name="connsiteX6" fmla="*/ 280951 w 299436"/>
                <a:gd name="connsiteY6" fmla="*/ 1984 h 763217"/>
                <a:gd name="connsiteX7" fmla="*/ 236353 w 299436"/>
                <a:gd name="connsiteY7" fmla="*/ 21048 h 763217"/>
                <a:gd name="connsiteX8" fmla="*/ 229204 w 299436"/>
                <a:gd name="connsiteY8" fmla="*/ 73477 h 763217"/>
                <a:gd name="connsiteX9" fmla="*/ 259504 w 299436"/>
                <a:gd name="connsiteY9" fmla="*/ 763218 h 763217"/>
                <a:gd name="connsiteX10" fmla="*/ 265291 w 299436"/>
                <a:gd name="connsiteY10" fmla="*/ 753685 h 76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436" h="763217">
                  <a:moveTo>
                    <a:pt x="69876" y="762197"/>
                  </a:moveTo>
                  <a:cubicBezTo>
                    <a:pt x="95783" y="518608"/>
                    <a:pt x="89928" y="272671"/>
                    <a:pt x="52513" y="30581"/>
                  </a:cubicBezTo>
                  <a:cubicBezTo>
                    <a:pt x="38351" y="32794"/>
                    <a:pt x="23984" y="27994"/>
                    <a:pt x="14042" y="17644"/>
                  </a:cubicBezTo>
                  <a:cubicBezTo>
                    <a:pt x="-16257" y="51689"/>
                    <a:pt x="6893" y="105819"/>
                    <a:pt x="41618" y="134076"/>
                  </a:cubicBezTo>
                  <a:cubicBezTo>
                    <a:pt x="84719" y="169550"/>
                    <a:pt x="142458" y="181637"/>
                    <a:pt x="196180" y="166418"/>
                  </a:cubicBezTo>
                  <a:cubicBezTo>
                    <a:pt x="250414" y="150452"/>
                    <a:pt x="290347" y="104253"/>
                    <a:pt x="298314" y="48284"/>
                  </a:cubicBezTo>
                  <a:cubicBezTo>
                    <a:pt x="302297" y="30751"/>
                    <a:pt x="295488" y="12572"/>
                    <a:pt x="280951" y="1984"/>
                  </a:cubicBezTo>
                  <a:cubicBezTo>
                    <a:pt x="263384" y="-4076"/>
                    <a:pt x="244081" y="4162"/>
                    <a:pt x="236353" y="21048"/>
                  </a:cubicBezTo>
                  <a:cubicBezTo>
                    <a:pt x="229510" y="37628"/>
                    <a:pt x="227059" y="55672"/>
                    <a:pt x="229204" y="73477"/>
                  </a:cubicBezTo>
                  <a:cubicBezTo>
                    <a:pt x="237136" y="303618"/>
                    <a:pt x="247247" y="533520"/>
                    <a:pt x="259504" y="763218"/>
                  </a:cubicBezTo>
                  <a:lnTo>
                    <a:pt x="265291" y="753685"/>
                  </a:lnTo>
                </a:path>
              </a:pathLst>
            </a:custGeom>
            <a:noFill/>
            <a:ln w="34036" cap="rnd">
              <a:solidFill>
                <a:srgbClr val="102144"/>
              </a:solidFill>
              <a:prstDash val="solid"/>
              <a:round/>
            </a:ln>
          </p:spPr>
          <p:txBody>
            <a:bodyPr rtlCol="0" anchor="ctr"/>
            <a:lstStyle/>
            <a:p>
              <a:endParaRPr lang="en-US"/>
            </a:p>
          </p:txBody>
        </p:sp>
        <p:sp>
          <p:nvSpPr>
            <p:cNvPr id="213" name="Freeform: Shape 212">
              <a:extLst>
                <a:ext uri="{FF2B5EF4-FFF2-40B4-BE49-F238E27FC236}">
                  <a16:creationId xmlns:a16="http://schemas.microsoft.com/office/drawing/2014/main" id="{371E29F0-0D7C-4AF8-B695-D872A5535B4A}"/>
                </a:ext>
              </a:extLst>
            </p:cNvPr>
            <p:cNvSpPr/>
            <p:nvPr/>
          </p:nvSpPr>
          <p:spPr>
            <a:xfrm>
              <a:off x="14663176" y="3038551"/>
              <a:ext cx="18725" cy="136177"/>
            </a:xfrm>
            <a:custGeom>
              <a:avLst/>
              <a:gdLst>
                <a:gd name="connsiteX0" fmla="*/ 0 w 18725"/>
                <a:gd name="connsiteY0" fmla="*/ 0 h 136177"/>
                <a:gd name="connsiteX1" fmla="*/ 18725 w 18725"/>
                <a:gd name="connsiteY1" fmla="*/ 136178 h 136177"/>
              </a:gdLst>
              <a:ahLst/>
              <a:cxnLst>
                <a:cxn ang="0">
                  <a:pos x="connsiteX0" y="connsiteY0"/>
                </a:cxn>
                <a:cxn ang="0">
                  <a:pos x="connsiteX1" y="connsiteY1"/>
                </a:cxn>
              </a:cxnLst>
              <a:rect l="l" t="t" r="r" b="b"/>
              <a:pathLst>
                <a:path w="18725" h="136177">
                  <a:moveTo>
                    <a:pt x="0" y="0"/>
                  </a:moveTo>
                  <a:cubicBezTo>
                    <a:pt x="6128" y="45619"/>
                    <a:pt x="12257" y="90899"/>
                    <a:pt x="18725" y="136178"/>
                  </a:cubicBezTo>
                </a:path>
              </a:pathLst>
            </a:custGeom>
            <a:noFill/>
            <a:ln w="34036" cap="rnd">
              <a:solidFill>
                <a:srgbClr val="102144"/>
              </a:solidFill>
              <a:prstDash val="solid"/>
              <a:round/>
            </a:ln>
          </p:spPr>
          <p:txBody>
            <a:bodyPr rtlCol="0" anchor="ctr"/>
            <a:lstStyle/>
            <a:p>
              <a:endParaRPr lang="en-US"/>
            </a:p>
          </p:txBody>
        </p:sp>
        <p:sp>
          <p:nvSpPr>
            <p:cNvPr id="214" name="Freeform: Shape 213">
              <a:extLst>
                <a:ext uri="{FF2B5EF4-FFF2-40B4-BE49-F238E27FC236}">
                  <a16:creationId xmlns:a16="http://schemas.microsoft.com/office/drawing/2014/main" id="{14E26DE2-4B72-448D-BB33-CE6C8EF131F8}"/>
                </a:ext>
              </a:extLst>
            </p:cNvPr>
            <p:cNvSpPr/>
            <p:nvPr/>
          </p:nvSpPr>
          <p:spPr>
            <a:xfrm>
              <a:off x="15184738" y="3173708"/>
              <a:ext cx="112687" cy="148093"/>
            </a:xfrm>
            <a:custGeom>
              <a:avLst/>
              <a:gdLst>
                <a:gd name="connsiteX0" fmla="*/ 0 w 112687"/>
                <a:gd name="connsiteY0" fmla="*/ 148094 h 148093"/>
                <a:gd name="connsiteX1" fmla="*/ 112687 w 112687"/>
                <a:gd name="connsiteY1" fmla="*/ 0 h 148093"/>
              </a:gdLst>
              <a:ahLst/>
              <a:cxnLst>
                <a:cxn ang="0">
                  <a:pos x="connsiteX0" y="connsiteY0"/>
                </a:cxn>
                <a:cxn ang="0">
                  <a:pos x="connsiteX1" y="connsiteY1"/>
                </a:cxn>
              </a:cxnLst>
              <a:rect l="l" t="t" r="r" b="b"/>
              <a:pathLst>
                <a:path w="112687" h="148093">
                  <a:moveTo>
                    <a:pt x="0" y="148094"/>
                  </a:moveTo>
                  <a:lnTo>
                    <a:pt x="112687" y="0"/>
                  </a:lnTo>
                </a:path>
              </a:pathLst>
            </a:custGeom>
            <a:noFill/>
            <a:ln w="34036" cap="rnd">
              <a:solidFill>
                <a:srgbClr val="102144"/>
              </a:solidFill>
              <a:prstDash val="solid"/>
              <a:round/>
            </a:ln>
          </p:spPr>
          <p:txBody>
            <a:bodyPr rtlCol="0" anchor="ctr"/>
            <a:lstStyle/>
            <a:p>
              <a:endParaRPr lang="en-US"/>
            </a:p>
          </p:txBody>
        </p:sp>
        <p:sp>
          <p:nvSpPr>
            <p:cNvPr id="215" name="Freeform: Shape 214">
              <a:extLst>
                <a:ext uri="{FF2B5EF4-FFF2-40B4-BE49-F238E27FC236}">
                  <a16:creationId xmlns:a16="http://schemas.microsoft.com/office/drawing/2014/main" id="{97EC7C32-B081-4A00-81CE-0CE6195B268E}"/>
                </a:ext>
              </a:extLst>
            </p:cNvPr>
            <p:cNvSpPr/>
            <p:nvPr/>
          </p:nvSpPr>
          <p:spPr>
            <a:xfrm>
              <a:off x="14231493" y="3186304"/>
              <a:ext cx="98389" cy="161030"/>
            </a:xfrm>
            <a:custGeom>
              <a:avLst/>
              <a:gdLst>
                <a:gd name="connsiteX0" fmla="*/ 0 w 98389"/>
                <a:gd name="connsiteY0" fmla="*/ 0 h 161030"/>
                <a:gd name="connsiteX1" fmla="*/ 98389 w 98389"/>
                <a:gd name="connsiteY1" fmla="*/ 161031 h 161030"/>
              </a:gdLst>
              <a:ahLst/>
              <a:cxnLst>
                <a:cxn ang="0">
                  <a:pos x="connsiteX0" y="connsiteY0"/>
                </a:cxn>
                <a:cxn ang="0">
                  <a:pos x="connsiteX1" y="connsiteY1"/>
                </a:cxn>
              </a:cxnLst>
              <a:rect l="l" t="t" r="r" b="b"/>
              <a:pathLst>
                <a:path w="98389" h="161030">
                  <a:moveTo>
                    <a:pt x="0" y="0"/>
                  </a:moveTo>
                  <a:lnTo>
                    <a:pt x="98389" y="161031"/>
                  </a:lnTo>
                </a:path>
              </a:pathLst>
            </a:custGeom>
            <a:noFill/>
            <a:ln w="34036" cap="rnd">
              <a:solidFill>
                <a:srgbClr val="102144"/>
              </a:solidFill>
              <a:prstDash val="solid"/>
              <a:round/>
            </a:ln>
          </p:spPr>
          <p:txBody>
            <a:bodyPr rtlCol="0" anchor="ctr"/>
            <a:lstStyle/>
            <a:p>
              <a:endParaRPr lang="en-US"/>
            </a:p>
          </p:txBody>
        </p:sp>
        <p:sp>
          <p:nvSpPr>
            <p:cNvPr id="216" name="Freeform: Shape 215">
              <a:extLst>
                <a:ext uri="{FF2B5EF4-FFF2-40B4-BE49-F238E27FC236}">
                  <a16:creationId xmlns:a16="http://schemas.microsoft.com/office/drawing/2014/main" id="{3E1B8FE3-565F-4D77-B0F2-973DF943B0A1}"/>
                </a:ext>
              </a:extLst>
            </p:cNvPr>
            <p:cNvSpPr/>
            <p:nvPr/>
          </p:nvSpPr>
          <p:spPr>
            <a:xfrm>
              <a:off x="15447902" y="3657820"/>
              <a:ext cx="281547" cy="75578"/>
            </a:xfrm>
            <a:custGeom>
              <a:avLst/>
              <a:gdLst>
                <a:gd name="connsiteX0" fmla="*/ 0 w 281547"/>
                <a:gd name="connsiteY0" fmla="*/ 75579 h 75578"/>
                <a:gd name="connsiteX1" fmla="*/ 281547 w 281547"/>
                <a:gd name="connsiteY1" fmla="*/ 0 h 75578"/>
              </a:gdLst>
              <a:ahLst/>
              <a:cxnLst>
                <a:cxn ang="0">
                  <a:pos x="connsiteX0" y="connsiteY0"/>
                </a:cxn>
                <a:cxn ang="0">
                  <a:pos x="connsiteX1" y="connsiteY1"/>
                </a:cxn>
              </a:cxnLst>
              <a:rect l="l" t="t" r="r" b="b"/>
              <a:pathLst>
                <a:path w="281547" h="75578">
                  <a:moveTo>
                    <a:pt x="0" y="75579"/>
                  </a:moveTo>
                  <a:lnTo>
                    <a:pt x="281547" y="0"/>
                  </a:lnTo>
                </a:path>
              </a:pathLst>
            </a:custGeom>
            <a:noFill/>
            <a:ln w="34036" cap="rnd">
              <a:solidFill>
                <a:srgbClr val="102144"/>
              </a:solidFill>
              <a:prstDash val="solid"/>
              <a:round/>
            </a:ln>
          </p:spPr>
          <p:txBody>
            <a:bodyPr rtlCol="0" anchor="ctr"/>
            <a:lstStyle/>
            <a:p>
              <a:endParaRPr lang="en-US"/>
            </a:p>
          </p:txBody>
        </p:sp>
        <p:sp>
          <p:nvSpPr>
            <p:cNvPr id="217" name="Freeform: Shape 216">
              <a:extLst>
                <a:ext uri="{FF2B5EF4-FFF2-40B4-BE49-F238E27FC236}">
                  <a16:creationId xmlns:a16="http://schemas.microsoft.com/office/drawing/2014/main" id="{7F743A3D-97F1-4622-AD14-955B885EC71F}"/>
                </a:ext>
              </a:extLst>
            </p:cNvPr>
            <p:cNvSpPr/>
            <p:nvPr/>
          </p:nvSpPr>
          <p:spPr>
            <a:xfrm>
              <a:off x="13813086" y="3457979"/>
              <a:ext cx="214820" cy="170222"/>
            </a:xfrm>
            <a:custGeom>
              <a:avLst/>
              <a:gdLst>
                <a:gd name="connsiteX0" fmla="*/ 0 w 214820"/>
                <a:gd name="connsiteY0" fmla="*/ 0 h 170222"/>
                <a:gd name="connsiteX1" fmla="*/ 214821 w 214820"/>
                <a:gd name="connsiteY1" fmla="*/ 170222 h 170222"/>
              </a:gdLst>
              <a:ahLst/>
              <a:cxnLst>
                <a:cxn ang="0">
                  <a:pos x="connsiteX0" y="connsiteY0"/>
                </a:cxn>
                <a:cxn ang="0">
                  <a:pos x="connsiteX1" y="connsiteY1"/>
                </a:cxn>
              </a:cxnLst>
              <a:rect l="l" t="t" r="r" b="b"/>
              <a:pathLst>
                <a:path w="214820" h="170222">
                  <a:moveTo>
                    <a:pt x="0" y="0"/>
                  </a:moveTo>
                  <a:cubicBezTo>
                    <a:pt x="65195" y="64412"/>
                    <a:pt x="137233" y="121470"/>
                    <a:pt x="214821" y="170222"/>
                  </a:cubicBezTo>
                </a:path>
              </a:pathLst>
            </a:custGeom>
            <a:noFill/>
            <a:ln w="34036" cap="rnd">
              <a:solidFill>
                <a:srgbClr val="102144"/>
              </a:solidFill>
              <a:prstDash val="solid"/>
              <a:round/>
            </a:ln>
          </p:spPr>
          <p:txBody>
            <a:bodyPr rtlCol="0" anchor="ctr"/>
            <a:lstStyle/>
            <a:p>
              <a:endParaRPr lang="en-US"/>
            </a:p>
          </p:txBody>
        </p:sp>
        <p:sp>
          <p:nvSpPr>
            <p:cNvPr id="218" name="Freeform: Shape 217">
              <a:extLst>
                <a:ext uri="{FF2B5EF4-FFF2-40B4-BE49-F238E27FC236}">
                  <a16:creationId xmlns:a16="http://schemas.microsoft.com/office/drawing/2014/main" id="{E17B7075-150D-4E76-BD5A-987A2BE049C6}"/>
                </a:ext>
              </a:extLst>
            </p:cNvPr>
            <p:cNvSpPr/>
            <p:nvPr/>
          </p:nvSpPr>
          <p:spPr>
            <a:xfrm>
              <a:off x="12751877" y="6563891"/>
              <a:ext cx="2224508" cy="1661845"/>
            </a:xfrm>
            <a:custGeom>
              <a:avLst/>
              <a:gdLst>
                <a:gd name="connsiteX0" fmla="*/ 1966111 w 2224508"/>
                <a:gd name="connsiteY0" fmla="*/ 1105729 h 1661845"/>
                <a:gd name="connsiteX1" fmla="*/ 486879 w 2224508"/>
                <a:gd name="connsiteY1" fmla="*/ 21413 h 1661845"/>
                <a:gd name="connsiteX2" fmla="*/ 325848 w 2224508"/>
                <a:gd name="connsiteY2" fmla="*/ 43201 h 1661845"/>
                <a:gd name="connsiteX3" fmla="*/ 21831 w 2224508"/>
                <a:gd name="connsiteY3" fmla="*/ 432670 h 1661845"/>
                <a:gd name="connsiteX4" fmla="*/ 48727 w 2224508"/>
                <a:gd name="connsiteY4" fmla="*/ 597786 h 1661845"/>
                <a:gd name="connsiteX5" fmla="*/ 1518427 w 2224508"/>
                <a:gd name="connsiteY5" fmla="*/ 1642950 h 1661845"/>
                <a:gd name="connsiteX6" fmla="*/ 2224509 w 2224508"/>
                <a:gd name="connsiteY6" fmla="*/ 1661675 h 1661845"/>
                <a:gd name="connsiteX7" fmla="*/ 1966111 w 2224508"/>
                <a:gd name="connsiteY7" fmla="*/ 1105729 h 166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4508" h="1661845">
                  <a:moveTo>
                    <a:pt x="1966111" y="1105729"/>
                  </a:moveTo>
                  <a:cubicBezTo>
                    <a:pt x="1578344" y="807499"/>
                    <a:pt x="921286" y="322706"/>
                    <a:pt x="486879" y="21413"/>
                  </a:cubicBezTo>
                  <a:cubicBezTo>
                    <a:pt x="435642" y="-14028"/>
                    <a:pt x="365817" y="-4597"/>
                    <a:pt x="325848" y="43201"/>
                  </a:cubicBezTo>
                  <a:cubicBezTo>
                    <a:pt x="243461" y="142270"/>
                    <a:pt x="110688" y="305003"/>
                    <a:pt x="21831" y="432670"/>
                  </a:cubicBezTo>
                  <a:cubicBezTo>
                    <a:pt x="-15651" y="485847"/>
                    <a:pt x="-3702" y="559247"/>
                    <a:pt x="48727" y="597786"/>
                  </a:cubicBezTo>
                  <a:cubicBezTo>
                    <a:pt x="463388" y="906909"/>
                    <a:pt x="1124872" y="1390681"/>
                    <a:pt x="1518427" y="1642950"/>
                  </a:cubicBezTo>
                  <a:cubicBezTo>
                    <a:pt x="1739034" y="1640567"/>
                    <a:pt x="2003900" y="1664058"/>
                    <a:pt x="2224509" y="1661675"/>
                  </a:cubicBezTo>
                  <a:cubicBezTo>
                    <a:pt x="2135312" y="1480559"/>
                    <a:pt x="1966111" y="1105729"/>
                    <a:pt x="1966111" y="1105729"/>
                  </a:cubicBezTo>
                  <a:close/>
                </a:path>
              </a:pathLst>
            </a:custGeom>
            <a:solidFill>
              <a:srgbClr val="A6E8E6"/>
            </a:solidFill>
            <a:ln w="34036"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CC1B1CA9-B418-466E-9F16-19C100970533}"/>
                </a:ext>
              </a:extLst>
            </p:cNvPr>
            <p:cNvSpPr/>
            <p:nvPr/>
          </p:nvSpPr>
          <p:spPr>
            <a:xfrm>
              <a:off x="12906142" y="6658839"/>
              <a:ext cx="554583" cy="664548"/>
            </a:xfrm>
            <a:custGeom>
              <a:avLst/>
              <a:gdLst>
                <a:gd name="connsiteX0" fmla="*/ 554584 w 554583"/>
                <a:gd name="connsiteY0" fmla="*/ 79664 h 664548"/>
                <a:gd name="connsiteX1" fmla="*/ 442578 w 554583"/>
                <a:gd name="connsiteY1" fmla="*/ 0 h 664548"/>
                <a:gd name="connsiteX2" fmla="*/ 408534 w 554583"/>
                <a:gd name="connsiteY2" fmla="*/ 32343 h 664548"/>
                <a:gd name="connsiteX3" fmla="*/ 0 w 554583"/>
                <a:gd name="connsiteY3" fmla="*/ 584203 h 664548"/>
                <a:gd name="connsiteX4" fmla="*/ 109623 w 554583"/>
                <a:gd name="connsiteY4" fmla="*/ 664549 h 664548"/>
                <a:gd name="connsiteX5" fmla="*/ 554584 w 554583"/>
                <a:gd name="connsiteY5" fmla="*/ 79664 h 66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4583" h="664548">
                  <a:moveTo>
                    <a:pt x="554584" y="79664"/>
                  </a:moveTo>
                  <a:cubicBezTo>
                    <a:pt x="519144" y="50556"/>
                    <a:pt x="481695" y="23933"/>
                    <a:pt x="442578" y="0"/>
                  </a:cubicBezTo>
                  <a:cubicBezTo>
                    <a:pt x="428722" y="7796"/>
                    <a:pt x="417010" y="18895"/>
                    <a:pt x="408534" y="32343"/>
                  </a:cubicBezTo>
                  <a:cubicBezTo>
                    <a:pt x="272356" y="217885"/>
                    <a:pt x="0" y="577054"/>
                    <a:pt x="0" y="584203"/>
                  </a:cubicBezTo>
                  <a:lnTo>
                    <a:pt x="109623" y="664549"/>
                  </a:lnTo>
                  <a:cubicBezTo>
                    <a:pt x="269972" y="474239"/>
                    <a:pt x="412619" y="269973"/>
                    <a:pt x="554584" y="79664"/>
                  </a:cubicBezTo>
                  <a:close/>
                </a:path>
              </a:pathLst>
            </a:custGeom>
            <a:solidFill>
              <a:srgbClr val="33558C"/>
            </a:solidFill>
            <a:ln w="3403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2D1C416F-54E2-4A93-A3C2-B27BECDEA816}"/>
                </a:ext>
              </a:extLst>
            </p:cNvPr>
            <p:cNvSpPr/>
            <p:nvPr/>
          </p:nvSpPr>
          <p:spPr>
            <a:xfrm>
              <a:off x="13998969" y="7447990"/>
              <a:ext cx="546413" cy="656037"/>
            </a:xfrm>
            <a:custGeom>
              <a:avLst/>
              <a:gdLst>
                <a:gd name="connsiteX0" fmla="*/ 546413 w 546413"/>
                <a:gd name="connsiteY0" fmla="*/ 90899 h 656037"/>
                <a:gd name="connsiteX1" fmla="*/ 428279 w 546413"/>
                <a:gd name="connsiteY1" fmla="*/ 0 h 656037"/>
                <a:gd name="connsiteX2" fmla="*/ 408534 w 546413"/>
                <a:gd name="connsiteY2" fmla="*/ 25874 h 656037"/>
                <a:gd name="connsiteX3" fmla="*/ 0 w 546413"/>
                <a:gd name="connsiteY3" fmla="*/ 578416 h 656037"/>
                <a:gd name="connsiteX4" fmla="*/ 113708 w 546413"/>
                <a:gd name="connsiteY4" fmla="*/ 656038 h 656037"/>
                <a:gd name="connsiteX5" fmla="*/ 546413 w 546413"/>
                <a:gd name="connsiteY5" fmla="*/ 90899 h 65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413" h="656037">
                  <a:moveTo>
                    <a:pt x="546413" y="90899"/>
                  </a:moveTo>
                  <a:cubicBezTo>
                    <a:pt x="506241" y="56855"/>
                    <a:pt x="469472" y="33364"/>
                    <a:pt x="428279" y="0"/>
                  </a:cubicBezTo>
                  <a:cubicBezTo>
                    <a:pt x="428279" y="0"/>
                    <a:pt x="418747" y="11916"/>
                    <a:pt x="408534" y="25874"/>
                  </a:cubicBezTo>
                  <a:cubicBezTo>
                    <a:pt x="272356" y="211076"/>
                    <a:pt x="0" y="570586"/>
                    <a:pt x="0" y="578416"/>
                  </a:cubicBezTo>
                  <a:lnTo>
                    <a:pt x="113708" y="656038"/>
                  </a:lnTo>
                  <a:cubicBezTo>
                    <a:pt x="271674" y="465388"/>
                    <a:pt x="404447" y="279846"/>
                    <a:pt x="546413" y="90899"/>
                  </a:cubicBezTo>
                  <a:close/>
                </a:path>
              </a:pathLst>
            </a:custGeom>
            <a:solidFill>
              <a:srgbClr val="33558C"/>
            </a:solidFill>
            <a:ln w="34036"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BD14FD55-FAA5-49F7-99B4-167C5517452C}"/>
                </a:ext>
              </a:extLst>
            </p:cNvPr>
            <p:cNvSpPr/>
            <p:nvPr/>
          </p:nvSpPr>
          <p:spPr>
            <a:xfrm>
              <a:off x="14270304" y="7669619"/>
              <a:ext cx="714933" cy="566438"/>
            </a:xfrm>
            <a:custGeom>
              <a:avLst/>
              <a:gdLst>
                <a:gd name="connsiteX0" fmla="*/ 447685 w 714933"/>
                <a:gd name="connsiteY0" fmla="*/ 0 h 566438"/>
                <a:gd name="connsiteX1" fmla="*/ 0 w 714933"/>
                <a:gd name="connsiteY1" fmla="*/ 537222 h 566438"/>
                <a:gd name="connsiteX2" fmla="*/ 714934 w 714933"/>
                <a:gd name="connsiteY2" fmla="*/ 565479 h 566438"/>
                <a:gd name="connsiteX3" fmla="*/ 447685 w 714933"/>
                <a:gd name="connsiteY3" fmla="*/ 0 h 566438"/>
              </a:gdLst>
              <a:ahLst/>
              <a:cxnLst>
                <a:cxn ang="0">
                  <a:pos x="connsiteX0" y="connsiteY0"/>
                </a:cxn>
                <a:cxn ang="0">
                  <a:pos x="connsiteX1" y="connsiteY1"/>
                </a:cxn>
                <a:cxn ang="0">
                  <a:pos x="connsiteX2" y="connsiteY2"/>
                </a:cxn>
                <a:cxn ang="0">
                  <a:pos x="connsiteX3" y="connsiteY3"/>
                </a:cxn>
              </a:cxnLst>
              <a:rect l="l" t="t" r="r" b="b"/>
              <a:pathLst>
                <a:path w="714933" h="566438">
                  <a:moveTo>
                    <a:pt x="447685" y="0"/>
                  </a:moveTo>
                  <a:cubicBezTo>
                    <a:pt x="333976" y="186223"/>
                    <a:pt x="148433" y="377553"/>
                    <a:pt x="0" y="537222"/>
                  </a:cubicBezTo>
                  <a:cubicBezTo>
                    <a:pt x="256695" y="549478"/>
                    <a:pt x="482069" y="571266"/>
                    <a:pt x="714934" y="565479"/>
                  </a:cubicBezTo>
                  <a:cubicBezTo>
                    <a:pt x="625056" y="367340"/>
                    <a:pt x="547435" y="205629"/>
                    <a:pt x="447685" y="0"/>
                  </a:cubicBezTo>
                  <a:close/>
                </a:path>
              </a:pathLst>
            </a:custGeom>
            <a:solidFill>
              <a:srgbClr val="33558C"/>
            </a:solidFill>
            <a:ln w="34036"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6766F0FB-4D27-4ECE-9E81-31CEBA9CA475}"/>
                </a:ext>
              </a:extLst>
            </p:cNvPr>
            <p:cNvSpPr/>
            <p:nvPr/>
          </p:nvSpPr>
          <p:spPr>
            <a:xfrm>
              <a:off x="13375502" y="7118611"/>
              <a:ext cx="693429" cy="549701"/>
            </a:xfrm>
            <a:custGeom>
              <a:avLst/>
              <a:gdLst>
                <a:gd name="connsiteX0" fmla="*/ 673852 w 693429"/>
                <a:gd name="connsiteY0" fmla="*/ 516623 h 549701"/>
                <a:gd name="connsiteX1" fmla="*/ 554357 w 693429"/>
                <a:gd name="connsiteY1" fmla="*/ 269461 h 549701"/>
                <a:gd name="connsiteX2" fmla="*/ 270766 w 693429"/>
                <a:gd name="connsiteY2" fmla="*/ 62811 h 549701"/>
                <a:gd name="connsiteX3" fmla="*/ 54244 w 693429"/>
                <a:gd name="connsiteY3" fmla="*/ 169 h 549701"/>
                <a:gd name="connsiteX4" fmla="*/ 37221 w 693429"/>
                <a:gd name="connsiteY4" fmla="*/ 4595 h 549701"/>
                <a:gd name="connsiteX5" fmla="*/ 29050 w 693429"/>
                <a:gd name="connsiteY5" fmla="*/ 20936 h 549701"/>
                <a:gd name="connsiteX6" fmla="*/ 9305 w 693429"/>
                <a:gd name="connsiteY6" fmla="*/ 51916 h 549701"/>
                <a:gd name="connsiteX7" fmla="*/ 16113 w 693429"/>
                <a:gd name="connsiteY7" fmla="*/ 143837 h 549701"/>
                <a:gd name="connsiteX8" fmla="*/ 84202 w 693429"/>
                <a:gd name="connsiteY8" fmla="*/ 211926 h 549701"/>
                <a:gd name="connsiteX9" fmla="*/ 338514 w 693429"/>
                <a:gd name="connsiteY9" fmla="*/ 411086 h 549701"/>
                <a:gd name="connsiteX10" fmla="*/ 572060 w 693429"/>
                <a:gd name="connsiteY10" fmla="*/ 547264 h 549701"/>
                <a:gd name="connsiteX11" fmla="*/ 673852 w 693429"/>
                <a:gd name="connsiteY11" fmla="*/ 516623 h 54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3429" h="549701">
                  <a:moveTo>
                    <a:pt x="673852" y="516623"/>
                  </a:moveTo>
                  <a:cubicBezTo>
                    <a:pt x="744325" y="435598"/>
                    <a:pt x="605763" y="319506"/>
                    <a:pt x="554357" y="269461"/>
                  </a:cubicBezTo>
                  <a:cubicBezTo>
                    <a:pt x="470743" y="186733"/>
                    <a:pt x="375147" y="117043"/>
                    <a:pt x="270766" y="62811"/>
                  </a:cubicBezTo>
                  <a:cubicBezTo>
                    <a:pt x="204788" y="24613"/>
                    <a:pt x="130434" y="3097"/>
                    <a:pt x="54244" y="169"/>
                  </a:cubicBezTo>
                  <a:cubicBezTo>
                    <a:pt x="48218" y="-546"/>
                    <a:pt x="42123" y="1020"/>
                    <a:pt x="37221" y="4595"/>
                  </a:cubicBezTo>
                  <a:cubicBezTo>
                    <a:pt x="33068" y="9190"/>
                    <a:pt x="30242" y="14842"/>
                    <a:pt x="29050" y="20936"/>
                  </a:cubicBezTo>
                  <a:cubicBezTo>
                    <a:pt x="23194" y="31694"/>
                    <a:pt x="16590" y="42044"/>
                    <a:pt x="9305" y="51916"/>
                  </a:cubicBezTo>
                  <a:cubicBezTo>
                    <a:pt x="-5198" y="81535"/>
                    <a:pt x="-2611" y="116669"/>
                    <a:pt x="16113" y="143837"/>
                  </a:cubicBezTo>
                  <a:cubicBezTo>
                    <a:pt x="34430" y="170528"/>
                    <a:pt x="57511" y="193610"/>
                    <a:pt x="84202" y="211926"/>
                  </a:cubicBezTo>
                  <a:lnTo>
                    <a:pt x="338514" y="411086"/>
                  </a:lnTo>
                  <a:cubicBezTo>
                    <a:pt x="406603" y="465217"/>
                    <a:pt x="481501" y="533306"/>
                    <a:pt x="572060" y="547264"/>
                  </a:cubicBezTo>
                  <a:cubicBezTo>
                    <a:pt x="608998" y="555162"/>
                    <a:pt x="647399" y="543587"/>
                    <a:pt x="673852" y="516623"/>
                  </a:cubicBezTo>
                  <a:close/>
                </a:path>
              </a:pathLst>
            </a:custGeom>
            <a:noFill/>
            <a:ln w="34036" cap="rnd">
              <a:solidFill>
                <a:srgbClr val="102144"/>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E32B2F70-26F5-4CB6-A3B0-5B92956E795B}"/>
                </a:ext>
              </a:extLst>
            </p:cNvPr>
            <p:cNvSpPr/>
            <p:nvPr/>
          </p:nvSpPr>
          <p:spPr>
            <a:xfrm>
              <a:off x="13926114" y="9734416"/>
              <a:ext cx="2207102" cy="2366888"/>
            </a:xfrm>
            <a:custGeom>
              <a:avLst/>
              <a:gdLst>
                <a:gd name="connsiteX0" fmla="*/ 2207102 w 2207102"/>
                <a:gd name="connsiteY0" fmla="*/ 258738 h 2366888"/>
                <a:gd name="connsiteX1" fmla="*/ 263845 w 2207102"/>
                <a:gd name="connsiteY1" fmla="*/ 0 h 2366888"/>
                <a:gd name="connsiteX2" fmla="*/ 0 w 2207102"/>
                <a:gd name="connsiteY2" fmla="*/ 2027688 h 2366888"/>
                <a:gd name="connsiteX3" fmla="*/ 1955174 w 2207102"/>
                <a:gd name="connsiteY3" fmla="*/ 2365069 h 2366888"/>
                <a:gd name="connsiteX4" fmla="*/ 2207102 w 2207102"/>
                <a:gd name="connsiteY4" fmla="*/ 258738 h 2366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7102" h="2366888">
                  <a:moveTo>
                    <a:pt x="2207102" y="258738"/>
                  </a:moveTo>
                  <a:cubicBezTo>
                    <a:pt x="1689627" y="221630"/>
                    <a:pt x="378235" y="73877"/>
                    <a:pt x="263845" y="0"/>
                  </a:cubicBezTo>
                  <a:cubicBezTo>
                    <a:pt x="167839" y="675204"/>
                    <a:pt x="79903" y="1351123"/>
                    <a:pt x="0" y="2027688"/>
                  </a:cubicBezTo>
                  <a:cubicBezTo>
                    <a:pt x="632887" y="2191783"/>
                    <a:pt x="1932024" y="2387879"/>
                    <a:pt x="1955174" y="2365069"/>
                  </a:cubicBezTo>
                  <a:cubicBezTo>
                    <a:pt x="1978325" y="2342260"/>
                    <a:pt x="2175782" y="957330"/>
                    <a:pt x="2207102" y="258738"/>
                  </a:cubicBezTo>
                  <a:close/>
                </a:path>
              </a:pathLst>
            </a:custGeom>
            <a:solidFill>
              <a:srgbClr val="F3D44C"/>
            </a:solidFill>
            <a:ln w="34036"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42AAB34F-CC09-44A1-9EF9-CDDEA5477B23}"/>
                </a:ext>
              </a:extLst>
            </p:cNvPr>
            <p:cNvSpPr/>
            <p:nvPr/>
          </p:nvSpPr>
          <p:spPr>
            <a:xfrm>
              <a:off x="14924827" y="9527767"/>
              <a:ext cx="414615" cy="709486"/>
            </a:xfrm>
            <a:custGeom>
              <a:avLst/>
              <a:gdLst>
                <a:gd name="connsiteX0" fmla="*/ 107391 w 414615"/>
                <a:gd name="connsiteY0" fmla="*/ 0 h 709486"/>
                <a:gd name="connsiteX1" fmla="*/ 373278 w 414615"/>
                <a:gd name="connsiteY1" fmla="*/ 31320 h 709486"/>
                <a:gd name="connsiteX2" fmla="*/ 413825 w 414615"/>
                <a:gd name="connsiteY2" fmla="*/ 57262 h 709486"/>
                <a:gd name="connsiteX3" fmla="*/ 410387 w 414615"/>
                <a:gd name="connsiteY3" fmla="*/ 81025 h 709486"/>
                <a:gd name="connsiteX4" fmla="*/ 296678 w 414615"/>
                <a:gd name="connsiteY4" fmla="*/ 709487 h 709486"/>
                <a:gd name="connsiteX5" fmla="*/ 491 w 414615"/>
                <a:gd name="connsiteY5" fmla="*/ 628461 h 709486"/>
                <a:gd name="connsiteX6" fmla="*/ 107391 w 414615"/>
                <a:gd name="connsiteY6" fmla="*/ 0 h 7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615" h="709486">
                  <a:moveTo>
                    <a:pt x="107391" y="0"/>
                  </a:moveTo>
                  <a:lnTo>
                    <a:pt x="373278" y="31320"/>
                  </a:lnTo>
                  <a:cubicBezTo>
                    <a:pt x="391628" y="27269"/>
                    <a:pt x="409808" y="38912"/>
                    <a:pt x="413825" y="57262"/>
                  </a:cubicBezTo>
                  <a:cubicBezTo>
                    <a:pt x="415595" y="65331"/>
                    <a:pt x="414369" y="73774"/>
                    <a:pt x="410387" y="81025"/>
                  </a:cubicBezTo>
                  <a:cubicBezTo>
                    <a:pt x="372256" y="290296"/>
                    <a:pt x="334366" y="499772"/>
                    <a:pt x="296678" y="709487"/>
                  </a:cubicBezTo>
                  <a:lnTo>
                    <a:pt x="491" y="628461"/>
                  </a:lnTo>
                  <a:cubicBezTo>
                    <a:pt x="-8701" y="591011"/>
                    <a:pt x="114200" y="1021"/>
                    <a:pt x="107391" y="0"/>
                  </a:cubicBezTo>
                  <a:close/>
                </a:path>
              </a:pathLst>
            </a:custGeom>
            <a:solidFill>
              <a:srgbClr val="F4737C"/>
            </a:solidFill>
            <a:ln w="34036"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6D29FA32-C434-43E0-A71E-C43B1488FC9F}"/>
                </a:ext>
              </a:extLst>
            </p:cNvPr>
            <p:cNvSpPr/>
            <p:nvPr/>
          </p:nvSpPr>
          <p:spPr>
            <a:xfrm>
              <a:off x="14321370" y="10415305"/>
              <a:ext cx="1487401" cy="210735"/>
            </a:xfrm>
            <a:custGeom>
              <a:avLst/>
              <a:gdLst>
                <a:gd name="connsiteX0" fmla="*/ 0 w 1487401"/>
                <a:gd name="connsiteY0" fmla="*/ 0 h 210735"/>
                <a:gd name="connsiteX1" fmla="*/ 1487402 w 1487401"/>
                <a:gd name="connsiteY1" fmla="*/ 210735 h 210735"/>
              </a:gdLst>
              <a:ahLst/>
              <a:cxnLst>
                <a:cxn ang="0">
                  <a:pos x="connsiteX0" y="connsiteY0"/>
                </a:cxn>
                <a:cxn ang="0">
                  <a:pos x="connsiteX1" y="connsiteY1"/>
                </a:cxn>
              </a:cxnLst>
              <a:rect l="l" t="t" r="r" b="b"/>
              <a:pathLst>
                <a:path w="1487401" h="210735">
                  <a:moveTo>
                    <a:pt x="0" y="0"/>
                  </a:moveTo>
                  <a:cubicBezTo>
                    <a:pt x="493645" y="83750"/>
                    <a:pt x="989434" y="153983"/>
                    <a:pt x="1487402" y="210735"/>
                  </a:cubicBezTo>
                </a:path>
              </a:pathLst>
            </a:custGeom>
            <a:noFill/>
            <a:ln w="34036" cap="rnd">
              <a:solidFill>
                <a:srgbClr val="102144"/>
              </a:solidFill>
              <a:prstDash val="solid"/>
              <a:round/>
            </a:ln>
          </p:spPr>
          <p:txBody>
            <a:bodyPr rtlCol="0" anchor="ctr"/>
            <a:lstStyle/>
            <a:p>
              <a:endParaRPr lang="en-US"/>
            </a:p>
          </p:txBody>
        </p:sp>
        <p:sp>
          <p:nvSpPr>
            <p:cNvPr id="226" name="Freeform: Shape 225">
              <a:extLst>
                <a:ext uri="{FF2B5EF4-FFF2-40B4-BE49-F238E27FC236}">
                  <a16:creationId xmlns:a16="http://schemas.microsoft.com/office/drawing/2014/main" id="{1ED6A953-840E-4692-BD0A-90230EB85D16}"/>
                </a:ext>
              </a:extLst>
            </p:cNvPr>
            <p:cNvSpPr/>
            <p:nvPr/>
          </p:nvSpPr>
          <p:spPr>
            <a:xfrm>
              <a:off x="14333626" y="10801710"/>
              <a:ext cx="1463912" cy="212437"/>
            </a:xfrm>
            <a:custGeom>
              <a:avLst/>
              <a:gdLst>
                <a:gd name="connsiteX0" fmla="*/ 0 w 1463912"/>
                <a:gd name="connsiteY0" fmla="*/ 0 h 212437"/>
                <a:gd name="connsiteX1" fmla="*/ 1463912 w 1463912"/>
                <a:gd name="connsiteY1" fmla="*/ 212437 h 212437"/>
              </a:gdLst>
              <a:ahLst/>
              <a:cxnLst>
                <a:cxn ang="0">
                  <a:pos x="connsiteX0" y="connsiteY0"/>
                </a:cxn>
                <a:cxn ang="0">
                  <a:pos x="connsiteX1" y="connsiteY1"/>
                </a:cxn>
              </a:cxnLst>
              <a:rect l="l" t="t" r="r" b="b"/>
              <a:pathLst>
                <a:path w="1463912" h="212437">
                  <a:moveTo>
                    <a:pt x="0" y="0"/>
                  </a:moveTo>
                  <a:cubicBezTo>
                    <a:pt x="484793" y="94406"/>
                    <a:pt x="972753" y="165218"/>
                    <a:pt x="1463912" y="212437"/>
                  </a:cubicBezTo>
                </a:path>
              </a:pathLst>
            </a:custGeom>
            <a:noFill/>
            <a:ln w="34036" cap="rnd">
              <a:solidFill>
                <a:srgbClr val="102144"/>
              </a:solidFill>
              <a:prstDash val="solid"/>
              <a:round/>
            </a:ln>
          </p:spPr>
          <p:txBody>
            <a:bodyPr rtlCol="0" anchor="ctr"/>
            <a:lstStyle/>
            <a:p>
              <a:endParaRPr lang="en-US"/>
            </a:p>
          </p:txBody>
        </p:sp>
        <p:sp>
          <p:nvSpPr>
            <p:cNvPr id="227" name="Freeform: Shape 226">
              <a:extLst>
                <a:ext uri="{FF2B5EF4-FFF2-40B4-BE49-F238E27FC236}">
                  <a16:creationId xmlns:a16="http://schemas.microsoft.com/office/drawing/2014/main" id="{E8F76EE4-AA22-4167-A3DA-3B6D77E81836}"/>
                </a:ext>
              </a:extLst>
            </p:cNvPr>
            <p:cNvSpPr/>
            <p:nvPr/>
          </p:nvSpPr>
          <p:spPr>
            <a:xfrm>
              <a:off x="14186214" y="11147602"/>
              <a:ext cx="1600089" cy="245801"/>
            </a:xfrm>
            <a:custGeom>
              <a:avLst/>
              <a:gdLst>
                <a:gd name="connsiteX0" fmla="*/ 0 w 1600089"/>
                <a:gd name="connsiteY0" fmla="*/ 0 h 245801"/>
                <a:gd name="connsiteX1" fmla="*/ 1600090 w 1600089"/>
                <a:gd name="connsiteY1" fmla="*/ 245801 h 245801"/>
              </a:gdLst>
              <a:ahLst/>
              <a:cxnLst>
                <a:cxn ang="0">
                  <a:pos x="connsiteX0" y="connsiteY0"/>
                </a:cxn>
                <a:cxn ang="0">
                  <a:pos x="connsiteX1" y="connsiteY1"/>
                </a:cxn>
              </a:cxnLst>
              <a:rect l="l" t="t" r="r" b="b"/>
              <a:pathLst>
                <a:path w="1600089" h="245801">
                  <a:moveTo>
                    <a:pt x="0" y="0"/>
                  </a:moveTo>
                  <a:cubicBezTo>
                    <a:pt x="532012" y="90796"/>
                    <a:pt x="1065354" y="172708"/>
                    <a:pt x="1600090" y="245801"/>
                  </a:cubicBezTo>
                </a:path>
              </a:pathLst>
            </a:custGeom>
            <a:noFill/>
            <a:ln w="34036" cap="rnd">
              <a:solidFill>
                <a:srgbClr val="102144"/>
              </a:solidFill>
              <a:prstDash val="solid"/>
              <a:round/>
            </a:ln>
          </p:spPr>
          <p:txBody>
            <a:bodyPr rtlCol="0" anchor="ctr"/>
            <a:lstStyle/>
            <a:p>
              <a:endParaRPr lang="en-US"/>
            </a:p>
          </p:txBody>
        </p:sp>
        <p:sp>
          <p:nvSpPr>
            <p:cNvPr id="228" name="Freeform: Shape 227">
              <a:extLst>
                <a:ext uri="{FF2B5EF4-FFF2-40B4-BE49-F238E27FC236}">
                  <a16:creationId xmlns:a16="http://schemas.microsoft.com/office/drawing/2014/main" id="{6A1F0F44-4E13-4AC8-BF82-BFED6FAF40CB}"/>
                </a:ext>
              </a:extLst>
            </p:cNvPr>
            <p:cNvSpPr/>
            <p:nvPr/>
          </p:nvSpPr>
          <p:spPr>
            <a:xfrm>
              <a:off x="14275410" y="11448555"/>
              <a:ext cx="953245" cy="170222"/>
            </a:xfrm>
            <a:custGeom>
              <a:avLst/>
              <a:gdLst>
                <a:gd name="connsiteX0" fmla="*/ 0 w 953245"/>
                <a:gd name="connsiteY0" fmla="*/ 0 h 170222"/>
                <a:gd name="connsiteX1" fmla="*/ 953245 w 953245"/>
                <a:gd name="connsiteY1" fmla="*/ 170222 h 170222"/>
              </a:gdLst>
              <a:ahLst/>
              <a:cxnLst>
                <a:cxn ang="0">
                  <a:pos x="connsiteX0" y="connsiteY0"/>
                </a:cxn>
                <a:cxn ang="0">
                  <a:pos x="connsiteX1" y="connsiteY1"/>
                </a:cxn>
              </a:cxnLst>
              <a:rect l="l" t="t" r="r" b="b"/>
              <a:pathLst>
                <a:path w="953245" h="170222">
                  <a:moveTo>
                    <a:pt x="0" y="0"/>
                  </a:moveTo>
                  <a:cubicBezTo>
                    <a:pt x="312459" y="83170"/>
                    <a:pt x="631321" y="140093"/>
                    <a:pt x="953245" y="170222"/>
                  </a:cubicBezTo>
                </a:path>
              </a:pathLst>
            </a:custGeom>
            <a:noFill/>
            <a:ln w="34036" cap="rnd">
              <a:solidFill>
                <a:srgbClr val="102144"/>
              </a:solidFill>
              <a:prstDash val="solid"/>
              <a:round/>
            </a:ln>
          </p:spPr>
          <p:txBody>
            <a:bodyPr rtlCol="0" anchor="ctr"/>
            <a:lstStyle/>
            <a:p>
              <a:endParaRPr lang="en-US"/>
            </a:p>
          </p:txBody>
        </p:sp>
        <p:sp>
          <p:nvSpPr>
            <p:cNvPr id="229" name="Freeform: Shape 228">
              <a:extLst>
                <a:ext uri="{FF2B5EF4-FFF2-40B4-BE49-F238E27FC236}">
                  <a16:creationId xmlns:a16="http://schemas.microsoft.com/office/drawing/2014/main" id="{6303E70F-B4D4-4072-810D-4A10D57C174B}"/>
                </a:ext>
              </a:extLst>
            </p:cNvPr>
            <p:cNvSpPr/>
            <p:nvPr/>
          </p:nvSpPr>
          <p:spPr>
            <a:xfrm>
              <a:off x="10746406" y="11113942"/>
              <a:ext cx="2285417" cy="2580335"/>
            </a:xfrm>
            <a:custGeom>
              <a:avLst/>
              <a:gdLst>
                <a:gd name="connsiteX0" fmla="*/ 2281955 w 2285417"/>
                <a:gd name="connsiteY0" fmla="*/ 2123650 h 2580335"/>
                <a:gd name="connsiteX1" fmla="*/ 1870017 w 2285417"/>
                <a:gd name="connsiteY1" fmla="*/ 179370 h 2580335"/>
                <a:gd name="connsiteX2" fmla="*/ 1618088 w 2285417"/>
                <a:gd name="connsiteY2" fmla="*/ 1658 h 2580335"/>
                <a:gd name="connsiteX3" fmla="*/ 199115 w 2285417"/>
                <a:gd name="connsiteY3" fmla="*/ 274014 h 2580335"/>
                <a:gd name="connsiteX4" fmla="*/ 1963 w 2285417"/>
                <a:gd name="connsiteY4" fmla="*/ 530573 h 2580335"/>
                <a:gd name="connsiteX5" fmla="*/ 5402 w 2285417"/>
                <a:gd name="connsiteY5" fmla="*/ 550115 h 2580335"/>
                <a:gd name="connsiteX6" fmla="*/ 367635 w 2285417"/>
                <a:gd name="connsiteY6" fmla="*/ 2370473 h 2580335"/>
                <a:gd name="connsiteX7" fmla="*/ 651226 w 2285417"/>
                <a:gd name="connsiteY7" fmla="*/ 2578484 h 2580335"/>
                <a:gd name="connsiteX8" fmla="*/ 2091306 w 2285417"/>
                <a:gd name="connsiteY8" fmla="*/ 2389197 h 2580335"/>
                <a:gd name="connsiteX9" fmla="*/ 2282739 w 2285417"/>
                <a:gd name="connsiteY9" fmla="*/ 2128348 h 2580335"/>
                <a:gd name="connsiteX10" fmla="*/ 2281955 w 2285417"/>
                <a:gd name="connsiteY10" fmla="*/ 2123650 h 258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417" h="2580335">
                  <a:moveTo>
                    <a:pt x="2281955" y="2123650"/>
                  </a:moveTo>
                  <a:cubicBezTo>
                    <a:pt x="2168927" y="1465229"/>
                    <a:pt x="2023217" y="853791"/>
                    <a:pt x="1870017" y="179370"/>
                  </a:cubicBezTo>
                  <a:cubicBezTo>
                    <a:pt x="1843974" y="64334"/>
                    <a:pt x="1735201" y="-12402"/>
                    <a:pt x="1618088" y="1658"/>
                  </a:cubicBezTo>
                  <a:cubicBezTo>
                    <a:pt x="1148274" y="59874"/>
                    <a:pt x="681185" y="211713"/>
                    <a:pt x="199115" y="274014"/>
                  </a:cubicBezTo>
                  <a:cubicBezTo>
                    <a:pt x="73831" y="290423"/>
                    <a:pt x="-14446" y="405289"/>
                    <a:pt x="1963" y="530573"/>
                  </a:cubicBezTo>
                  <a:cubicBezTo>
                    <a:pt x="2848" y="537109"/>
                    <a:pt x="3971" y="543647"/>
                    <a:pt x="5402" y="550115"/>
                  </a:cubicBezTo>
                  <a:cubicBezTo>
                    <a:pt x="125919" y="1101635"/>
                    <a:pt x="289673" y="1958874"/>
                    <a:pt x="367635" y="2370473"/>
                  </a:cubicBezTo>
                  <a:cubicBezTo>
                    <a:pt x="392658" y="2503654"/>
                    <a:pt x="516682" y="2594621"/>
                    <a:pt x="651226" y="2578484"/>
                  </a:cubicBezTo>
                  <a:cubicBezTo>
                    <a:pt x="1017543" y="2534226"/>
                    <a:pt x="1714774" y="2448094"/>
                    <a:pt x="2091306" y="2389197"/>
                  </a:cubicBezTo>
                  <a:cubicBezTo>
                    <a:pt x="2216181" y="2370030"/>
                    <a:pt x="2301905" y="2253257"/>
                    <a:pt x="2282739" y="2128348"/>
                  </a:cubicBezTo>
                  <a:cubicBezTo>
                    <a:pt x="2282500" y="2126782"/>
                    <a:pt x="2282228" y="2125216"/>
                    <a:pt x="2281955" y="2123650"/>
                  </a:cubicBezTo>
                  <a:close/>
                </a:path>
              </a:pathLst>
            </a:custGeom>
            <a:solidFill>
              <a:srgbClr val="33558C"/>
            </a:solidFill>
            <a:ln w="34036"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561C7FF1-3006-44F6-9F65-7DF8FDFF53CE}"/>
                </a:ext>
              </a:extLst>
            </p:cNvPr>
            <p:cNvSpPr/>
            <p:nvPr/>
          </p:nvSpPr>
          <p:spPr>
            <a:xfrm>
              <a:off x="11047781" y="11419997"/>
              <a:ext cx="1369635" cy="468412"/>
            </a:xfrm>
            <a:custGeom>
              <a:avLst/>
              <a:gdLst>
                <a:gd name="connsiteX0" fmla="*/ 1345311 w 1369635"/>
                <a:gd name="connsiteY0" fmla="*/ 221930 h 468412"/>
                <a:gd name="connsiteX1" fmla="*/ 1056613 w 1369635"/>
                <a:gd name="connsiteY1" fmla="*/ 320660 h 468412"/>
                <a:gd name="connsiteX2" fmla="*/ 232738 w 1369635"/>
                <a:gd name="connsiteY2" fmla="*/ 462965 h 468412"/>
                <a:gd name="connsiteX3" fmla="*/ 41067 w 1369635"/>
                <a:gd name="connsiteY3" fmla="*/ 437432 h 468412"/>
                <a:gd name="connsiteX4" fmla="*/ 46514 w 1369635"/>
                <a:gd name="connsiteY4" fmla="*/ 278104 h 468412"/>
                <a:gd name="connsiteX5" fmla="*/ 323636 w 1369635"/>
                <a:gd name="connsiteY5" fmla="*/ 168821 h 468412"/>
                <a:gd name="connsiteX6" fmla="*/ 496582 w 1369635"/>
                <a:gd name="connsiteY6" fmla="*/ 118095 h 468412"/>
                <a:gd name="connsiteX7" fmla="*/ 1216282 w 1369635"/>
                <a:gd name="connsiteY7" fmla="*/ 3365 h 468412"/>
                <a:gd name="connsiteX8" fmla="*/ 1329651 w 1369635"/>
                <a:gd name="connsiteY8" fmla="*/ 17663 h 468412"/>
                <a:gd name="connsiteX9" fmla="*/ 1345311 w 1369635"/>
                <a:gd name="connsiteY9" fmla="*/ 221930 h 46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9635" h="468412">
                  <a:moveTo>
                    <a:pt x="1345311" y="221930"/>
                  </a:moveTo>
                  <a:cubicBezTo>
                    <a:pt x="1249987" y="255975"/>
                    <a:pt x="1154322" y="292062"/>
                    <a:pt x="1056613" y="320660"/>
                  </a:cubicBezTo>
                  <a:cubicBezTo>
                    <a:pt x="789024" y="399642"/>
                    <a:pt x="509859" y="431304"/>
                    <a:pt x="232738" y="462965"/>
                  </a:cubicBezTo>
                  <a:cubicBezTo>
                    <a:pt x="167032" y="470455"/>
                    <a:pt x="94517" y="476242"/>
                    <a:pt x="41067" y="437432"/>
                  </a:cubicBezTo>
                  <a:cubicBezTo>
                    <a:pt x="-12383" y="398621"/>
                    <a:pt x="-16809" y="296828"/>
                    <a:pt x="46514" y="278104"/>
                  </a:cubicBezTo>
                  <a:cubicBezTo>
                    <a:pt x="100645" y="188907"/>
                    <a:pt x="221843" y="190610"/>
                    <a:pt x="323636" y="168821"/>
                  </a:cubicBezTo>
                  <a:cubicBezTo>
                    <a:pt x="382533" y="156565"/>
                    <a:pt x="439047" y="134776"/>
                    <a:pt x="496582" y="118095"/>
                  </a:cubicBezTo>
                  <a:cubicBezTo>
                    <a:pt x="729106" y="46261"/>
                    <a:pt x="973205" y="24813"/>
                    <a:pt x="1216282" y="3365"/>
                  </a:cubicBezTo>
                  <a:cubicBezTo>
                    <a:pt x="1254616" y="-4090"/>
                    <a:pt x="1294346" y="914"/>
                    <a:pt x="1329651" y="17663"/>
                  </a:cubicBezTo>
                  <a:cubicBezTo>
                    <a:pt x="1395356" y="58517"/>
                    <a:pt x="1364716" y="146012"/>
                    <a:pt x="1345311" y="221930"/>
                  </a:cubicBezTo>
                  <a:close/>
                </a:path>
              </a:pathLst>
            </a:custGeom>
            <a:solidFill>
              <a:srgbClr val="1BAFAF"/>
            </a:solidFill>
            <a:ln w="34036"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DF0C0A4D-5638-4A80-98EE-0FC21235EEC3}"/>
                </a:ext>
              </a:extLst>
            </p:cNvPr>
            <p:cNvSpPr/>
            <p:nvPr/>
          </p:nvSpPr>
          <p:spPr>
            <a:xfrm>
              <a:off x="11217195" y="12289454"/>
              <a:ext cx="254269" cy="259759"/>
            </a:xfrm>
            <a:custGeom>
              <a:avLst/>
              <a:gdLst>
                <a:gd name="connsiteX0" fmla="*/ 46641 w 254269"/>
                <a:gd name="connsiteY0" fmla="*/ 259759 h 259759"/>
                <a:gd name="connsiteX1" fmla="*/ 0 w 254269"/>
                <a:gd name="connsiteY1" fmla="*/ 38470 h 259759"/>
                <a:gd name="connsiteX2" fmla="*/ 204267 w 254269"/>
                <a:gd name="connsiteY2" fmla="*/ 0 h 259759"/>
                <a:gd name="connsiteX3" fmla="*/ 253972 w 254269"/>
                <a:gd name="connsiteY3" fmla="*/ 215842 h 259759"/>
                <a:gd name="connsiteX4" fmla="*/ 46641 w 254269"/>
                <a:gd name="connsiteY4" fmla="*/ 259759 h 2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69" h="259759">
                  <a:moveTo>
                    <a:pt x="46641" y="259759"/>
                  </a:moveTo>
                  <a:cubicBezTo>
                    <a:pt x="36428" y="185882"/>
                    <a:pt x="10554" y="112346"/>
                    <a:pt x="0" y="38470"/>
                  </a:cubicBezTo>
                  <a:cubicBezTo>
                    <a:pt x="68089" y="25873"/>
                    <a:pt x="136178" y="0"/>
                    <a:pt x="204267" y="0"/>
                  </a:cubicBezTo>
                  <a:cubicBezTo>
                    <a:pt x="212097" y="58216"/>
                    <a:pt x="258397" y="209373"/>
                    <a:pt x="253972" y="215842"/>
                  </a:cubicBezTo>
                  <a:cubicBezTo>
                    <a:pt x="249547" y="222310"/>
                    <a:pt x="103836" y="240694"/>
                    <a:pt x="46641" y="259759"/>
                  </a:cubicBezTo>
                  <a:close/>
                </a:path>
              </a:pathLst>
            </a:custGeom>
            <a:solidFill>
              <a:srgbClr val="A6E8E6"/>
            </a:solidFill>
            <a:ln w="34036"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877C74C-A725-44AA-9C2E-7034CCE2DE89}"/>
                </a:ext>
              </a:extLst>
            </p:cNvPr>
            <p:cNvSpPr/>
            <p:nvPr/>
          </p:nvSpPr>
          <p:spPr>
            <a:xfrm>
              <a:off x="11613132" y="12212854"/>
              <a:ext cx="254268" cy="259759"/>
            </a:xfrm>
            <a:custGeom>
              <a:avLst/>
              <a:gdLst>
                <a:gd name="connsiteX0" fmla="*/ 46641 w 254268"/>
                <a:gd name="connsiteY0" fmla="*/ 259759 h 259759"/>
                <a:gd name="connsiteX1" fmla="*/ 0 w 254268"/>
                <a:gd name="connsiteY1" fmla="*/ 38470 h 259759"/>
                <a:gd name="connsiteX2" fmla="*/ 204267 w 254268"/>
                <a:gd name="connsiteY2" fmla="*/ 0 h 259759"/>
                <a:gd name="connsiteX3" fmla="*/ 253971 w 254268"/>
                <a:gd name="connsiteY3" fmla="*/ 215501 h 259759"/>
                <a:gd name="connsiteX4" fmla="*/ 46641 w 254268"/>
                <a:gd name="connsiteY4" fmla="*/ 259759 h 2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68" h="259759">
                  <a:moveTo>
                    <a:pt x="46641" y="259759"/>
                  </a:moveTo>
                  <a:cubicBezTo>
                    <a:pt x="36087" y="185882"/>
                    <a:pt x="10214" y="112346"/>
                    <a:pt x="0" y="38470"/>
                  </a:cubicBezTo>
                  <a:cubicBezTo>
                    <a:pt x="68089" y="25873"/>
                    <a:pt x="136178" y="0"/>
                    <a:pt x="204267" y="0"/>
                  </a:cubicBezTo>
                  <a:cubicBezTo>
                    <a:pt x="212097" y="58216"/>
                    <a:pt x="258397" y="209373"/>
                    <a:pt x="253971" y="215501"/>
                  </a:cubicBezTo>
                  <a:cubicBezTo>
                    <a:pt x="249547" y="221629"/>
                    <a:pt x="103495" y="240694"/>
                    <a:pt x="46641" y="259759"/>
                  </a:cubicBezTo>
                  <a:close/>
                </a:path>
              </a:pathLst>
            </a:custGeom>
            <a:solidFill>
              <a:srgbClr val="A6E8E6"/>
            </a:solidFill>
            <a:ln w="34036"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FC4C084E-AFD0-4C1F-A13D-DE9B6DBB9B5E}"/>
                </a:ext>
              </a:extLst>
            </p:cNvPr>
            <p:cNvSpPr/>
            <p:nvPr/>
          </p:nvSpPr>
          <p:spPr>
            <a:xfrm>
              <a:off x="11979110" y="12140679"/>
              <a:ext cx="253929" cy="259418"/>
            </a:xfrm>
            <a:custGeom>
              <a:avLst/>
              <a:gdLst>
                <a:gd name="connsiteX0" fmla="*/ 46641 w 253929"/>
                <a:gd name="connsiteY0" fmla="*/ 259419 h 259418"/>
                <a:gd name="connsiteX1" fmla="*/ 0 w 253929"/>
                <a:gd name="connsiteY1" fmla="*/ 38469 h 259418"/>
                <a:gd name="connsiteX2" fmla="*/ 204267 w 253929"/>
                <a:gd name="connsiteY2" fmla="*/ 0 h 259418"/>
                <a:gd name="connsiteX3" fmla="*/ 253632 w 253929"/>
                <a:gd name="connsiteY3" fmla="*/ 215501 h 259418"/>
                <a:gd name="connsiteX4" fmla="*/ 46641 w 253929"/>
                <a:gd name="connsiteY4" fmla="*/ 259419 h 259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29" h="259418">
                  <a:moveTo>
                    <a:pt x="46641" y="259419"/>
                  </a:moveTo>
                  <a:cubicBezTo>
                    <a:pt x="36087" y="185542"/>
                    <a:pt x="10214" y="112346"/>
                    <a:pt x="0" y="38469"/>
                  </a:cubicBezTo>
                  <a:cubicBezTo>
                    <a:pt x="68089" y="25533"/>
                    <a:pt x="136178" y="0"/>
                    <a:pt x="204267" y="0"/>
                  </a:cubicBezTo>
                  <a:cubicBezTo>
                    <a:pt x="211757" y="57875"/>
                    <a:pt x="258058" y="209032"/>
                    <a:pt x="253632" y="215501"/>
                  </a:cubicBezTo>
                  <a:cubicBezTo>
                    <a:pt x="249206" y="221970"/>
                    <a:pt x="103495" y="240354"/>
                    <a:pt x="46641" y="259419"/>
                  </a:cubicBezTo>
                  <a:close/>
                </a:path>
              </a:pathLst>
            </a:custGeom>
            <a:solidFill>
              <a:srgbClr val="A6E8E6"/>
            </a:solidFill>
            <a:ln w="34036"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0CEBAC68-0906-40CA-8F0E-46CC982C4916}"/>
                </a:ext>
              </a:extLst>
            </p:cNvPr>
            <p:cNvSpPr/>
            <p:nvPr/>
          </p:nvSpPr>
          <p:spPr>
            <a:xfrm>
              <a:off x="12374707" y="12064079"/>
              <a:ext cx="254269" cy="259418"/>
            </a:xfrm>
            <a:custGeom>
              <a:avLst/>
              <a:gdLst>
                <a:gd name="connsiteX0" fmla="*/ 46641 w 254269"/>
                <a:gd name="connsiteY0" fmla="*/ 259419 h 259418"/>
                <a:gd name="connsiteX1" fmla="*/ 0 w 254269"/>
                <a:gd name="connsiteY1" fmla="*/ 38469 h 259418"/>
                <a:gd name="connsiteX2" fmla="*/ 204267 w 254269"/>
                <a:gd name="connsiteY2" fmla="*/ 0 h 259418"/>
                <a:gd name="connsiteX3" fmla="*/ 253972 w 254269"/>
                <a:gd name="connsiteY3" fmla="*/ 215501 h 259418"/>
                <a:gd name="connsiteX4" fmla="*/ 46641 w 254269"/>
                <a:gd name="connsiteY4" fmla="*/ 259419 h 259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69" h="259418">
                  <a:moveTo>
                    <a:pt x="46641" y="259419"/>
                  </a:moveTo>
                  <a:cubicBezTo>
                    <a:pt x="36428" y="185542"/>
                    <a:pt x="10554" y="112346"/>
                    <a:pt x="0" y="38469"/>
                  </a:cubicBezTo>
                  <a:cubicBezTo>
                    <a:pt x="68089" y="25533"/>
                    <a:pt x="136178" y="0"/>
                    <a:pt x="204267" y="0"/>
                  </a:cubicBezTo>
                  <a:cubicBezTo>
                    <a:pt x="212097" y="57875"/>
                    <a:pt x="258397" y="209032"/>
                    <a:pt x="253972" y="215501"/>
                  </a:cubicBezTo>
                  <a:cubicBezTo>
                    <a:pt x="249547" y="221970"/>
                    <a:pt x="103836" y="241034"/>
                    <a:pt x="46641" y="259419"/>
                  </a:cubicBezTo>
                  <a:close/>
                </a:path>
              </a:pathLst>
            </a:custGeom>
            <a:solidFill>
              <a:srgbClr val="A6E8E6"/>
            </a:solidFill>
            <a:ln w="34036"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154AB695-72E3-48EA-9D9D-09E4F5BF94F6}"/>
                </a:ext>
              </a:extLst>
            </p:cNvPr>
            <p:cNvSpPr/>
            <p:nvPr/>
          </p:nvSpPr>
          <p:spPr>
            <a:xfrm>
              <a:off x="12442796" y="12442654"/>
              <a:ext cx="361645" cy="703698"/>
            </a:xfrm>
            <a:custGeom>
              <a:avLst/>
              <a:gdLst>
                <a:gd name="connsiteX0" fmla="*/ 154562 w 361645"/>
                <a:gd name="connsiteY0" fmla="*/ 703699 h 703698"/>
                <a:gd name="connsiteX1" fmla="*/ 0 w 361645"/>
                <a:gd name="connsiteY1" fmla="*/ 38470 h 703698"/>
                <a:gd name="connsiteX2" fmla="*/ 204267 w 361645"/>
                <a:gd name="connsiteY2" fmla="*/ 0 h 703698"/>
                <a:gd name="connsiteX3" fmla="*/ 361552 w 361645"/>
                <a:gd name="connsiteY3" fmla="*/ 659782 h 703698"/>
                <a:gd name="connsiteX4" fmla="*/ 154562 w 361645"/>
                <a:gd name="connsiteY4" fmla="*/ 703699 h 703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645" h="703698">
                  <a:moveTo>
                    <a:pt x="154562" y="703699"/>
                  </a:moveTo>
                  <a:cubicBezTo>
                    <a:pt x="144349" y="629823"/>
                    <a:pt x="10554" y="112346"/>
                    <a:pt x="0" y="38470"/>
                  </a:cubicBezTo>
                  <a:cubicBezTo>
                    <a:pt x="68089" y="25873"/>
                    <a:pt x="136178" y="0"/>
                    <a:pt x="204267" y="0"/>
                  </a:cubicBezTo>
                  <a:cubicBezTo>
                    <a:pt x="212097" y="58216"/>
                    <a:pt x="365978" y="653313"/>
                    <a:pt x="361552" y="659782"/>
                  </a:cubicBezTo>
                  <a:cubicBezTo>
                    <a:pt x="357127" y="666249"/>
                    <a:pt x="211757" y="684634"/>
                    <a:pt x="154562" y="703699"/>
                  </a:cubicBezTo>
                  <a:close/>
                </a:path>
              </a:pathLst>
            </a:custGeom>
            <a:solidFill>
              <a:srgbClr val="A6E8E6"/>
            </a:solidFill>
            <a:ln w="34036"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BF36A427-3AB9-436F-A0B8-4FDCF66879B2}"/>
                </a:ext>
              </a:extLst>
            </p:cNvPr>
            <p:cNvSpPr/>
            <p:nvPr/>
          </p:nvSpPr>
          <p:spPr>
            <a:xfrm>
              <a:off x="11293795" y="12651346"/>
              <a:ext cx="254269" cy="259418"/>
            </a:xfrm>
            <a:custGeom>
              <a:avLst/>
              <a:gdLst>
                <a:gd name="connsiteX0" fmla="*/ 46641 w 254269"/>
                <a:gd name="connsiteY0" fmla="*/ 259419 h 259418"/>
                <a:gd name="connsiteX1" fmla="*/ 0 w 254269"/>
                <a:gd name="connsiteY1" fmla="*/ 38469 h 259418"/>
                <a:gd name="connsiteX2" fmla="*/ 204267 w 254269"/>
                <a:gd name="connsiteY2" fmla="*/ 0 h 259418"/>
                <a:gd name="connsiteX3" fmla="*/ 253972 w 254269"/>
                <a:gd name="connsiteY3" fmla="*/ 215501 h 259418"/>
                <a:gd name="connsiteX4" fmla="*/ 46641 w 254269"/>
                <a:gd name="connsiteY4" fmla="*/ 259419 h 259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69" h="259418">
                  <a:moveTo>
                    <a:pt x="46641" y="259419"/>
                  </a:moveTo>
                  <a:cubicBezTo>
                    <a:pt x="36428" y="185542"/>
                    <a:pt x="10554" y="112346"/>
                    <a:pt x="0" y="38469"/>
                  </a:cubicBezTo>
                  <a:cubicBezTo>
                    <a:pt x="68089" y="25533"/>
                    <a:pt x="136178" y="0"/>
                    <a:pt x="204267" y="0"/>
                  </a:cubicBezTo>
                  <a:cubicBezTo>
                    <a:pt x="212097" y="57875"/>
                    <a:pt x="258397" y="209032"/>
                    <a:pt x="253972" y="215501"/>
                  </a:cubicBezTo>
                  <a:cubicBezTo>
                    <a:pt x="249547" y="221970"/>
                    <a:pt x="103836" y="240354"/>
                    <a:pt x="46641" y="259419"/>
                  </a:cubicBezTo>
                  <a:close/>
                </a:path>
              </a:pathLst>
            </a:custGeom>
            <a:solidFill>
              <a:srgbClr val="A6E8E6"/>
            </a:solidFill>
            <a:ln w="34036"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1B830B93-EDB0-481F-B3B4-BD993434736F}"/>
                </a:ext>
              </a:extLst>
            </p:cNvPr>
            <p:cNvSpPr/>
            <p:nvPr/>
          </p:nvSpPr>
          <p:spPr>
            <a:xfrm>
              <a:off x="11689732" y="12574746"/>
              <a:ext cx="253929" cy="259418"/>
            </a:xfrm>
            <a:custGeom>
              <a:avLst/>
              <a:gdLst>
                <a:gd name="connsiteX0" fmla="*/ 46641 w 253929"/>
                <a:gd name="connsiteY0" fmla="*/ 259419 h 259418"/>
                <a:gd name="connsiteX1" fmla="*/ 0 w 253929"/>
                <a:gd name="connsiteY1" fmla="*/ 38469 h 259418"/>
                <a:gd name="connsiteX2" fmla="*/ 204267 w 253929"/>
                <a:gd name="connsiteY2" fmla="*/ 0 h 259418"/>
                <a:gd name="connsiteX3" fmla="*/ 253632 w 253929"/>
                <a:gd name="connsiteY3" fmla="*/ 215501 h 259418"/>
                <a:gd name="connsiteX4" fmla="*/ 46641 w 253929"/>
                <a:gd name="connsiteY4" fmla="*/ 259419 h 259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29" h="259418">
                  <a:moveTo>
                    <a:pt x="46641" y="259419"/>
                  </a:moveTo>
                  <a:cubicBezTo>
                    <a:pt x="36087" y="185542"/>
                    <a:pt x="10214" y="112346"/>
                    <a:pt x="0" y="38469"/>
                  </a:cubicBezTo>
                  <a:cubicBezTo>
                    <a:pt x="68089" y="25533"/>
                    <a:pt x="136178" y="0"/>
                    <a:pt x="204267" y="0"/>
                  </a:cubicBezTo>
                  <a:cubicBezTo>
                    <a:pt x="211757" y="57875"/>
                    <a:pt x="258058" y="209032"/>
                    <a:pt x="253632" y="215501"/>
                  </a:cubicBezTo>
                  <a:cubicBezTo>
                    <a:pt x="249206" y="221970"/>
                    <a:pt x="103495" y="241034"/>
                    <a:pt x="46641" y="259419"/>
                  </a:cubicBezTo>
                  <a:close/>
                </a:path>
              </a:pathLst>
            </a:custGeom>
            <a:solidFill>
              <a:srgbClr val="A6E8E6"/>
            </a:solidFill>
            <a:ln w="34036"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943101C8-6C17-4003-ACDA-002792E8754C}"/>
                </a:ext>
              </a:extLst>
            </p:cNvPr>
            <p:cNvSpPr/>
            <p:nvPr/>
          </p:nvSpPr>
          <p:spPr>
            <a:xfrm>
              <a:off x="12055711" y="12502231"/>
              <a:ext cx="254268" cy="259759"/>
            </a:xfrm>
            <a:custGeom>
              <a:avLst/>
              <a:gdLst>
                <a:gd name="connsiteX0" fmla="*/ 46641 w 254268"/>
                <a:gd name="connsiteY0" fmla="*/ 259759 h 259759"/>
                <a:gd name="connsiteX1" fmla="*/ 0 w 254268"/>
                <a:gd name="connsiteY1" fmla="*/ 38470 h 259759"/>
                <a:gd name="connsiteX2" fmla="*/ 204267 w 254268"/>
                <a:gd name="connsiteY2" fmla="*/ 0 h 259759"/>
                <a:gd name="connsiteX3" fmla="*/ 253971 w 254268"/>
                <a:gd name="connsiteY3" fmla="*/ 215501 h 259759"/>
                <a:gd name="connsiteX4" fmla="*/ 46641 w 254268"/>
                <a:gd name="connsiteY4" fmla="*/ 259759 h 2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68" h="259759">
                  <a:moveTo>
                    <a:pt x="46641" y="259759"/>
                  </a:moveTo>
                  <a:cubicBezTo>
                    <a:pt x="36087" y="185882"/>
                    <a:pt x="10214" y="112346"/>
                    <a:pt x="0" y="38470"/>
                  </a:cubicBezTo>
                  <a:cubicBezTo>
                    <a:pt x="68089" y="25873"/>
                    <a:pt x="136178" y="0"/>
                    <a:pt x="204267" y="0"/>
                  </a:cubicBezTo>
                  <a:cubicBezTo>
                    <a:pt x="212097" y="58216"/>
                    <a:pt x="258397" y="209373"/>
                    <a:pt x="253971" y="215501"/>
                  </a:cubicBezTo>
                  <a:cubicBezTo>
                    <a:pt x="249547" y="221629"/>
                    <a:pt x="103495" y="240694"/>
                    <a:pt x="46641" y="259759"/>
                  </a:cubicBezTo>
                  <a:close/>
                </a:path>
              </a:pathLst>
            </a:custGeom>
            <a:solidFill>
              <a:srgbClr val="A6E8E6"/>
            </a:solidFill>
            <a:ln w="34036"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9760155F-590D-40D4-9027-0D2EE0689C47}"/>
                </a:ext>
              </a:extLst>
            </p:cNvPr>
            <p:cNvSpPr/>
            <p:nvPr/>
          </p:nvSpPr>
          <p:spPr>
            <a:xfrm>
              <a:off x="11366310" y="13080987"/>
              <a:ext cx="253929" cy="259759"/>
            </a:xfrm>
            <a:custGeom>
              <a:avLst/>
              <a:gdLst>
                <a:gd name="connsiteX0" fmla="*/ 46641 w 253929"/>
                <a:gd name="connsiteY0" fmla="*/ 259759 h 259759"/>
                <a:gd name="connsiteX1" fmla="*/ 0 w 253929"/>
                <a:gd name="connsiteY1" fmla="*/ 38470 h 259759"/>
                <a:gd name="connsiteX2" fmla="*/ 204267 w 253929"/>
                <a:gd name="connsiteY2" fmla="*/ 0 h 259759"/>
                <a:gd name="connsiteX3" fmla="*/ 253632 w 253929"/>
                <a:gd name="connsiteY3" fmla="*/ 215501 h 259759"/>
                <a:gd name="connsiteX4" fmla="*/ 46641 w 253929"/>
                <a:gd name="connsiteY4" fmla="*/ 259759 h 2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29" h="259759">
                  <a:moveTo>
                    <a:pt x="46641" y="259759"/>
                  </a:moveTo>
                  <a:cubicBezTo>
                    <a:pt x="36087" y="185882"/>
                    <a:pt x="10214" y="112346"/>
                    <a:pt x="0" y="38470"/>
                  </a:cubicBezTo>
                  <a:cubicBezTo>
                    <a:pt x="68089" y="25873"/>
                    <a:pt x="136178" y="0"/>
                    <a:pt x="204267" y="0"/>
                  </a:cubicBezTo>
                  <a:cubicBezTo>
                    <a:pt x="211757" y="58216"/>
                    <a:pt x="258058" y="209373"/>
                    <a:pt x="253632" y="215501"/>
                  </a:cubicBezTo>
                  <a:cubicBezTo>
                    <a:pt x="249206" y="221629"/>
                    <a:pt x="103495" y="240694"/>
                    <a:pt x="46641" y="259759"/>
                  </a:cubicBezTo>
                  <a:close/>
                </a:path>
              </a:pathLst>
            </a:custGeom>
            <a:solidFill>
              <a:srgbClr val="A6E8E6"/>
            </a:solidFill>
            <a:ln w="34036"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6A8FB692-2A39-48A8-96C3-60E5EE1CFFA6}"/>
                </a:ext>
              </a:extLst>
            </p:cNvPr>
            <p:cNvSpPr/>
            <p:nvPr/>
          </p:nvSpPr>
          <p:spPr>
            <a:xfrm>
              <a:off x="11761907" y="13004387"/>
              <a:ext cx="254269" cy="259759"/>
            </a:xfrm>
            <a:custGeom>
              <a:avLst/>
              <a:gdLst>
                <a:gd name="connsiteX0" fmla="*/ 46641 w 254269"/>
                <a:gd name="connsiteY0" fmla="*/ 259759 h 259759"/>
                <a:gd name="connsiteX1" fmla="*/ 0 w 254269"/>
                <a:gd name="connsiteY1" fmla="*/ 38470 h 259759"/>
                <a:gd name="connsiteX2" fmla="*/ 204267 w 254269"/>
                <a:gd name="connsiteY2" fmla="*/ 0 h 259759"/>
                <a:gd name="connsiteX3" fmla="*/ 253972 w 254269"/>
                <a:gd name="connsiteY3" fmla="*/ 215842 h 259759"/>
                <a:gd name="connsiteX4" fmla="*/ 46641 w 254269"/>
                <a:gd name="connsiteY4" fmla="*/ 259759 h 2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69" h="259759">
                  <a:moveTo>
                    <a:pt x="46641" y="259759"/>
                  </a:moveTo>
                  <a:cubicBezTo>
                    <a:pt x="36428" y="185882"/>
                    <a:pt x="10554" y="112346"/>
                    <a:pt x="0" y="38470"/>
                  </a:cubicBezTo>
                  <a:cubicBezTo>
                    <a:pt x="68089" y="25873"/>
                    <a:pt x="136178" y="0"/>
                    <a:pt x="204267" y="0"/>
                  </a:cubicBezTo>
                  <a:cubicBezTo>
                    <a:pt x="212097" y="58216"/>
                    <a:pt x="258397" y="209373"/>
                    <a:pt x="253972" y="215842"/>
                  </a:cubicBezTo>
                  <a:cubicBezTo>
                    <a:pt x="249547" y="222310"/>
                    <a:pt x="103836" y="240694"/>
                    <a:pt x="46641" y="259759"/>
                  </a:cubicBezTo>
                  <a:close/>
                </a:path>
              </a:pathLst>
            </a:custGeom>
            <a:solidFill>
              <a:srgbClr val="A6E8E6"/>
            </a:solidFill>
            <a:ln w="34036"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F446B98D-323D-4039-AF16-C2C956DD2BD5}"/>
                </a:ext>
              </a:extLst>
            </p:cNvPr>
            <p:cNvSpPr/>
            <p:nvPr/>
          </p:nvSpPr>
          <p:spPr>
            <a:xfrm>
              <a:off x="12127885" y="12930851"/>
              <a:ext cx="254269" cy="259418"/>
            </a:xfrm>
            <a:custGeom>
              <a:avLst/>
              <a:gdLst>
                <a:gd name="connsiteX0" fmla="*/ 46641 w 254269"/>
                <a:gd name="connsiteY0" fmla="*/ 259419 h 259418"/>
                <a:gd name="connsiteX1" fmla="*/ 0 w 254269"/>
                <a:gd name="connsiteY1" fmla="*/ 38470 h 259418"/>
                <a:gd name="connsiteX2" fmla="*/ 204267 w 254269"/>
                <a:gd name="connsiteY2" fmla="*/ 0 h 259418"/>
                <a:gd name="connsiteX3" fmla="*/ 253972 w 254269"/>
                <a:gd name="connsiteY3" fmla="*/ 215501 h 259418"/>
                <a:gd name="connsiteX4" fmla="*/ 46641 w 254269"/>
                <a:gd name="connsiteY4" fmla="*/ 259419 h 259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269" h="259418">
                  <a:moveTo>
                    <a:pt x="46641" y="259419"/>
                  </a:moveTo>
                  <a:cubicBezTo>
                    <a:pt x="36428" y="185542"/>
                    <a:pt x="10554" y="112346"/>
                    <a:pt x="0" y="38470"/>
                  </a:cubicBezTo>
                  <a:cubicBezTo>
                    <a:pt x="68089" y="25533"/>
                    <a:pt x="136178" y="0"/>
                    <a:pt x="204267" y="0"/>
                  </a:cubicBezTo>
                  <a:cubicBezTo>
                    <a:pt x="212097" y="57875"/>
                    <a:pt x="258397" y="209032"/>
                    <a:pt x="253972" y="215501"/>
                  </a:cubicBezTo>
                  <a:cubicBezTo>
                    <a:pt x="249547" y="221970"/>
                    <a:pt x="103836" y="241716"/>
                    <a:pt x="46641" y="259419"/>
                  </a:cubicBezTo>
                  <a:close/>
                </a:path>
              </a:pathLst>
            </a:custGeom>
            <a:solidFill>
              <a:srgbClr val="A6E8E6"/>
            </a:solidFill>
            <a:ln w="34036"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BD7AD9CA-1189-44BB-9650-B5B1C19E262B}"/>
                </a:ext>
              </a:extLst>
            </p:cNvPr>
            <p:cNvSpPr/>
            <p:nvPr/>
          </p:nvSpPr>
          <p:spPr>
            <a:xfrm>
              <a:off x="11052761" y="12645558"/>
              <a:ext cx="154221" cy="806513"/>
            </a:xfrm>
            <a:custGeom>
              <a:avLst/>
              <a:gdLst>
                <a:gd name="connsiteX0" fmla="*/ 0 w 154221"/>
                <a:gd name="connsiteY0" fmla="*/ 0 h 806513"/>
                <a:gd name="connsiteX1" fmla="*/ 154221 w 154221"/>
                <a:gd name="connsiteY1" fmla="*/ 806513 h 806513"/>
              </a:gdLst>
              <a:ahLst/>
              <a:cxnLst>
                <a:cxn ang="0">
                  <a:pos x="connsiteX0" y="connsiteY0"/>
                </a:cxn>
                <a:cxn ang="0">
                  <a:pos x="connsiteX1" y="connsiteY1"/>
                </a:cxn>
              </a:cxnLst>
              <a:rect l="l" t="t" r="r" b="b"/>
              <a:pathLst>
                <a:path w="154221" h="806513">
                  <a:moveTo>
                    <a:pt x="0" y="0"/>
                  </a:moveTo>
                  <a:cubicBezTo>
                    <a:pt x="58557" y="267351"/>
                    <a:pt x="109963" y="536200"/>
                    <a:pt x="154221" y="806513"/>
                  </a:cubicBezTo>
                </a:path>
              </a:pathLst>
            </a:custGeom>
            <a:noFill/>
            <a:ln w="34036" cap="rnd">
              <a:solidFill>
                <a:srgbClr val="102144"/>
              </a:solidFill>
              <a:prstDash val="solid"/>
              <a:round/>
            </a:ln>
          </p:spPr>
          <p:txBody>
            <a:bodyPr rtlCol="0" anchor="ctr"/>
            <a:lstStyle/>
            <a:p>
              <a:endParaRPr lang="en-US"/>
            </a:p>
          </p:txBody>
        </p:sp>
        <p:sp>
          <p:nvSpPr>
            <p:cNvPr id="243" name="Freeform: Shape 242">
              <a:extLst>
                <a:ext uri="{FF2B5EF4-FFF2-40B4-BE49-F238E27FC236}">
                  <a16:creationId xmlns:a16="http://schemas.microsoft.com/office/drawing/2014/main" id="{356DA4A6-3E8D-4C11-AE82-16BB30474BFE}"/>
                </a:ext>
              </a:extLst>
            </p:cNvPr>
            <p:cNvSpPr/>
            <p:nvPr/>
          </p:nvSpPr>
          <p:spPr>
            <a:xfrm>
              <a:off x="10994204" y="12419163"/>
              <a:ext cx="23490" cy="102133"/>
            </a:xfrm>
            <a:custGeom>
              <a:avLst/>
              <a:gdLst>
                <a:gd name="connsiteX0" fmla="*/ 23491 w 23490"/>
                <a:gd name="connsiteY0" fmla="*/ 102133 h 102133"/>
                <a:gd name="connsiteX1" fmla="*/ 0 w 23490"/>
                <a:gd name="connsiteY1" fmla="*/ 0 h 102133"/>
              </a:gdLst>
              <a:ahLst/>
              <a:cxnLst>
                <a:cxn ang="0">
                  <a:pos x="connsiteX0" y="connsiteY0"/>
                </a:cxn>
                <a:cxn ang="0">
                  <a:pos x="connsiteX1" y="connsiteY1"/>
                </a:cxn>
              </a:cxnLst>
              <a:rect l="l" t="t" r="r" b="b"/>
              <a:pathLst>
                <a:path w="23490" h="102133">
                  <a:moveTo>
                    <a:pt x="23491" y="102133"/>
                  </a:moveTo>
                  <a:lnTo>
                    <a:pt x="0" y="0"/>
                  </a:lnTo>
                </a:path>
              </a:pathLst>
            </a:custGeom>
            <a:noFill/>
            <a:ln w="34036" cap="rnd">
              <a:solidFill>
                <a:srgbClr val="102144"/>
              </a:solidFill>
              <a:prstDash val="solid"/>
              <a:round/>
            </a:ln>
          </p:spPr>
          <p:txBody>
            <a:bodyPr rtlCol="0" anchor="ctr"/>
            <a:lstStyle/>
            <a:p>
              <a:endParaRPr lang="en-US"/>
            </a:p>
          </p:txBody>
        </p:sp>
        <p:sp>
          <p:nvSpPr>
            <p:cNvPr id="244" name="Freeform: Shape 243">
              <a:extLst>
                <a:ext uri="{FF2B5EF4-FFF2-40B4-BE49-F238E27FC236}">
                  <a16:creationId xmlns:a16="http://schemas.microsoft.com/office/drawing/2014/main" id="{F19A951E-3732-4385-8BE6-553449F70B99}"/>
                </a:ext>
              </a:extLst>
            </p:cNvPr>
            <p:cNvSpPr/>
            <p:nvPr/>
          </p:nvSpPr>
          <p:spPr>
            <a:xfrm>
              <a:off x="12586804" y="11601414"/>
              <a:ext cx="133794" cy="680889"/>
            </a:xfrm>
            <a:custGeom>
              <a:avLst/>
              <a:gdLst>
                <a:gd name="connsiteX0" fmla="*/ 0 w 133794"/>
                <a:gd name="connsiteY0" fmla="*/ 0 h 680889"/>
                <a:gd name="connsiteX1" fmla="*/ 133795 w 133794"/>
                <a:gd name="connsiteY1" fmla="*/ 680889 h 680889"/>
              </a:gdLst>
              <a:ahLst/>
              <a:cxnLst>
                <a:cxn ang="0">
                  <a:pos x="connsiteX0" y="connsiteY0"/>
                </a:cxn>
                <a:cxn ang="0">
                  <a:pos x="connsiteX1" y="connsiteY1"/>
                </a:cxn>
              </a:cxnLst>
              <a:rect l="l" t="t" r="r" b="b"/>
              <a:pathLst>
                <a:path w="133794" h="680889">
                  <a:moveTo>
                    <a:pt x="0" y="0"/>
                  </a:moveTo>
                  <a:cubicBezTo>
                    <a:pt x="56139" y="224558"/>
                    <a:pt x="100771" y="451805"/>
                    <a:pt x="133795" y="680889"/>
                  </a:cubicBezTo>
                </a:path>
              </a:pathLst>
            </a:custGeom>
            <a:noFill/>
            <a:ln w="34036" cap="rnd">
              <a:solidFill>
                <a:srgbClr val="102144"/>
              </a:solidFill>
              <a:prstDash val="solid"/>
              <a:round/>
            </a:ln>
          </p:spPr>
          <p:txBody>
            <a:bodyPr rtlCol="0" anchor="ctr"/>
            <a:lstStyle/>
            <a:p>
              <a:endParaRPr lang="en-US"/>
            </a:p>
          </p:txBody>
        </p:sp>
        <p:sp>
          <p:nvSpPr>
            <p:cNvPr id="245" name="Freeform: Shape 244">
              <a:extLst>
                <a:ext uri="{FF2B5EF4-FFF2-40B4-BE49-F238E27FC236}">
                  <a16:creationId xmlns:a16="http://schemas.microsoft.com/office/drawing/2014/main" id="{3F25D283-D301-436D-930C-0EB643B5DAF8}"/>
                </a:ext>
              </a:extLst>
            </p:cNvPr>
            <p:cNvSpPr/>
            <p:nvPr/>
          </p:nvSpPr>
          <p:spPr>
            <a:xfrm>
              <a:off x="11610069" y="11643630"/>
              <a:ext cx="213799" cy="73536"/>
            </a:xfrm>
            <a:custGeom>
              <a:avLst/>
              <a:gdLst>
                <a:gd name="connsiteX0" fmla="*/ 0 w 213799"/>
                <a:gd name="connsiteY0" fmla="*/ 0 h 73536"/>
                <a:gd name="connsiteX1" fmla="*/ 213799 w 213799"/>
                <a:gd name="connsiteY1" fmla="*/ 73536 h 73536"/>
              </a:gdLst>
              <a:ahLst/>
              <a:cxnLst>
                <a:cxn ang="0">
                  <a:pos x="connsiteX0" y="connsiteY0"/>
                </a:cxn>
                <a:cxn ang="0">
                  <a:pos x="connsiteX1" y="connsiteY1"/>
                </a:cxn>
              </a:cxnLst>
              <a:rect l="l" t="t" r="r" b="b"/>
              <a:pathLst>
                <a:path w="213799" h="73536">
                  <a:moveTo>
                    <a:pt x="0" y="0"/>
                  </a:moveTo>
                  <a:cubicBezTo>
                    <a:pt x="69927" y="28256"/>
                    <a:pt x="141284" y="52803"/>
                    <a:pt x="213799" y="73536"/>
                  </a:cubicBezTo>
                </a:path>
              </a:pathLst>
            </a:custGeom>
            <a:noFill/>
            <a:ln w="34036" cap="rnd">
              <a:solidFill>
                <a:srgbClr val="102144"/>
              </a:solidFill>
              <a:prstDash val="solid"/>
              <a:round/>
            </a:ln>
          </p:spPr>
          <p:txBody>
            <a:bodyPr rtlCol="0" anchor="ctr"/>
            <a:lstStyle/>
            <a:p>
              <a:endParaRPr lang="en-US"/>
            </a:p>
          </p:txBody>
        </p:sp>
        <p:sp>
          <p:nvSpPr>
            <p:cNvPr id="246" name="Freeform: Shape 245">
              <a:extLst>
                <a:ext uri="{FF2B5EF4-FFF2-40B4-BE49-F238E27FC236}">
                  <a16:creationId xmlns:a16="http://schemas.microsoft.com/office/drawing/2014/main" id="{6DF04B79-690F-4329-A279-0D3FDC02F235}"/>
                </a:ext>
              </a:extLst>
            </p:cNvPr>
            <p:cNvSpPr/>
            <p:nvPr/>
          </p:nvSpPr>
          <p:spPr>
            <a:xfrm>
              <a:off x="11723777" y="11544561"/>
              <a:ext cx="238311" cy="102133"/>
            </a:xfrm>
            <a:custGeom>
              <a:avLst/>
              <a:gdLst>
                <a:gd name="connsiteX0" fmla="*/ 0 w 238311"/>
                <a:gd name="connsiteY0" fmla="*/ 0 h 102133"/>
                <a:gd name="connsiteX1" fmla="*/ 238311 w 238311"/>
                <a:gd name="connsiteY1" fmla="*/ 102133 h 102133"/>
              </a:gdLst>
              <a:ahLst/>
              <a:cxnLst>
                <a:cxn ang="0">
                  <a:pos x="connsiteX0" y="connsiteY0"/>
                </a:cxn>
                <a:cxn ang="0">
                  <a:pos x="connsiteX1" y="connsiteY1"/>
                </a:cxn>
              </a:cxnLst>
              <a:rect l="l" t="t" r="r" b="b"/>
              <a:pathLst>
                <a:path w="238311" h="102133">
                  <a:moveTo>
                    <a:pt x="0" y="0"/>
                  </a:moveTo>
                  <a:lnTo>
                    <a:pt x="238311" y="102133"/>
                  </a:lnTo>
                </a:path>
              </a:pathLst>
            </a:custGeom>
            <a:noFill/>
            <a:ln w="34036" cap="rnd">
              <a:solidFill>
                <a:srgbClr val="102144"/>
              </a:solidFill>
              <a:prstDash val="solid"/>
              <a:round/>
            </a:ln>
          </p:spPr>
          <p:txBody>
            <a:bodyPr rtlCol="0" anchor="ctr"/>
            <a:lstStyle/>
            <a:p>
              <a:endParaRPr lang="en-US"/>
            </a:p>
          </p:txBody>
        </p:sp>
        <p:sp>
          <p:nvSpPr>
            <p:cNvPr id="247" name="Freeform: Shape 246">
              <a:extLst>
                <a:ext uri="{FF2B5EF4-FFF2-40B4-BE49-F238E27FC236}">
                  <a16:creationId xmlns:a16="http://schemas.microsoft.com/office/drawing/2014/main" id="{CF0A32A3-FCED-43D0-93F8-E7A6FD56A650}"/>
                </a:ext>
              </a:extLst>
            </p:cNvPr>
            <p:cNvSpPr/>
            <p:nvPr/>
          </p:nvSpPr>
          <p:spPr>
            <a:xfrm>
              <a:off x="18022343" y="3382741"/>
              <a:ext cx="3247842" cy="3827959"/>
            </a:xfrm>
            <a:custGeom>
              <a:avLst/>
              <a:gdLst>
                <a:gd name="connsiteX0" fmla="*/ 3247843 w 3247842"/>
                <a:gd name="connsiteY0" fmla="*/ 3092599 h 3827959"/>
                <a:gd name="connsiteX1" fmla="*/ 2314344 w 3247842"/>
                <a:gd name="connsiteY1" fmla="*/ 87835 h 3827959"/>
                <a:gd name="connsiteX2" fmla="*/ 2118589 w 3247842"/>
                <a:gd name="connsiteY2" fmla="*/ 0 h 3827959"/>
                <a:gd name="connsiteX3" fmla="*/ 0 w 3247842"/>
                <a:gd name="connsiteY3" fmla="*/ 783023 h 3827959"/>
                <a:gd name="connsiteX4" fmla="*/ 575352 w 3247842"/>
                <a:gd name="connsiteY4" fmla="*/ 3735699 h 3827959"/>
                <a:gd name="connsiteX5" fmla="*/ 685997 w 3247842"/>
                <a:gd name="connsiteY5" fmla="*/ 3827959 h 3827959"/>
                <a:gd name="connsiteX6" fmla="*/ 3247843 w 3247842"/>
                <a:gd name="connsiteY6" fmla="*/ 3092599 h 3827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7842" h="3827959">
                  <a:moveTo>
                    <a:pt x="3247843" y="3092599"/>
                  </a:moveTo>
                  <a:cubicBezTo>
                    <a:pt x="2905356" y="2079436"/>
                    <a:pt x="2575465" y="1126191"/>
                    <a:pt x="2314344" y="87835"/>
                  </a:cubicBezTo>
                  <a:lnTo>
                    <a:pt x="2118589" y="0"/>
                  </a:lnTo>
                  <a:cubicBezTo>
                    <a:pt x="2118589" y="0"/>
                    <a:pt x="649569" y="677485"/>
                    <a:pt x="0" y="783023"/>
                  </a:cubicBezTo>
                  <a:cubicBezTo>
                    <a:pt x="204267" y="1760440"/>
                    <a:pt x="284952" y="2779731"/>
                    <a:pt x="575352" y="3735699"/>
                  </a:cubicBezTo>
                  <a:lnTo>
                    <a:pt x="685997" y="3827959"/>
                  </a:lnTo>
                  <a:cubicBezTo>
                    <a:pt x="1544938" y="3533135"/>
                    <a:pt x="2388902" y="3387765"/>
                    <a:pt x="3247843" y="3092599"/>
                  </a:cubicBezTo>
                  <a:close/>
                </a:path>
              </a:pathLst>
            </a:custGeom>
            <a:solidFill>
              <a:srgbClr val="FFFFFF"/>
            </a:solidFill>
            <a:ln w="34036"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6543412A-9066-458C-8443-1DC6DCA49238}"/>
                </a:ext>
              </a:extLst>
            </p:cNvPr>
            <p:cNvSpPr/>
            <p:nvPr/>
          </p:nvSpPr>
          <p:spPr>
            <a:xfrm>
              <a:off x="17816715" y="3348026"/>
              <a:ext cx="3249203" cy="3771095"/>
            </a:xfrm>
            <a:custGeom>
              <a:avLst/>
              <a:gdLst>
                <a:gd name="connsiteX0" fmla="*/ 3249204 w 3249203"/>
                <a:gd name="connsiteY0" fmla="*/ 3059225 h 3771095"/>
                <a:gd name="connsiteX1" fmla="*/ 2325237 w 3249203"/>
                <a:gd name="connsiteY1" fmla="*/ 15310 h 3771095"/>
                <a:gd name="connsiteX2" fmla="*/ 1906490 w 3249203"/>
                <a:gd name="connsiteY2" fmla="*/ 62632 h 3771095"/>
                <a:gd name="connsiteX3" fmla="*/ 0 w 3249203"/>
                <a:gd name="connsiteY3" fmla="*/ 750330 h 3771095"/>
                <a:gd name="connsiteX4" fmla="*/ 779619 w 3249203"/>
                <a:gd name="connsiteY4" fmla="*/ 3771096 h 3771095"/>
                <a:gd name="connsiteX5" fmla="*/ 3249204 w 3249203"/>
                <a:gd name="connsiteY5" fmla="*/ 3059225 h 377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9203" h="3771095">
                  <a:moveTo>
                    <a:pt x="3249204" y="3059225"/>
                  </a:moveTo>
                  <a:cubicBezTo>
                    <a:pt x="2906717" y="2046062"/>
                    <a:pt x="2586359" y="1052645"/>
                    <a:pt x="2325237" y="15310"/>
                  </a:cubicBezTo>
                  <a:cubicBezTo>
                    <a:pt x="2189059" y="-23161"/>
                    <a:pt x="2041987" y="17693"/>
                    <a:pt x="1906490" y="62632"/>
                  </a:cubicBezTo>
                  <a:cubicBezTo>
                    <a:pt x="1281434" y="269281"/>
                    <a:pt x="650930" y="644111"/>
                    <a:pt x="0" y="750330"/>
                  </a:cubicBezTo>
                  <a:cubicBezTo>
                    <a:pt x="213358" y="1768259"/>
                    <a:pt x="473219" y="2775193"/>
                    <a:pt x="779619" y="3771096"/>
                  </a:cubicBezTo>
                  <a:cubicBezTo>
                    <a:pt x="1639921" y="3475930"/>
                    <a:pt x="2390263" y="3354391"/>
                    <a:pt x="3249204" y="3059225"/>
                  </a:cubicBezTo>
                  <a:close/>
                </a:path>
              </a:pathLst>
            </a:custGeom>
            <a:solidFill>
              <a:srgbClr val="33558C"/>
            </a:solidFill>
            <a:ln w="34036"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57FEE59B-E67E-4464-94EF-3309A1FF1B4A}"/>
                </a:ext>
              </a:extLst>
            </p:cNvPr>
            <p:cNvSpPr/>
            <p:nvPr/>
          </p:nvSpPr>
          <p:spPr>
            <a:xfrm>
              <a:off x="17749712" y="4217766"/>
              <a:ext cx="218161" cy="245013"/>
            </a:xfrm>
            <a:custGeom>
              <a:avLst/>
              <a:gdLst>
                <a:gd name="connsiteX0" fmla="*/ 218161 w 218161"/>
                <a:gd name="connsiteY0" fmla="*/ 2469 h 245013"/>
                <a:gd name="connsiteX1" fmla="*/ 51683 w 218161"/>
                <a:gd name="connsiteY1" fmla="*/ 50812 h 245013"/>
                <a:gd name="connsiteX2" fmla="*/ 1298 w 218161"/>
                <a:gd name="connsiteY2" fmla="*/ 177457 h 245013"/>
                <a:gd name="connsiteX3" fmla="*/ 101524 w 218161"/>
                <a:gd name="connsiteY3" fmla="*/ 243231 h 245013"/>
                <a:gd name="connsiteX4" fmla="*/ 108539 w 218161"/>
                <a:gd name="connsiteY4" fmla="*/ 241461 h 245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61" h="245013">
                  <a:moveTo>
                    <a:pt x="218161" y="2469"/>
                  </a:moveTo>
                  <a:cubicBezTo>
                    <a:pt x="158243" y="-6927"/>
                    <a:pt x="97235" y="10776"/>
                    <a:pt x="51683" y="50812"/>
                  </a:cubicBezTo>
                  <a:cubicBezTo>
                    <a:pt x="13793" y="81248"/>
                    <a:pt x="-5341" y="129319"/>
                    <a:pt x="1298" y="177457"/>
                  </a:cubicBezTo>
                  <a:cubicBezTo>
                    <a:pt x="10796" y="223315"/>
                    <a:pt x="55702" y="252730"/>
                    <a:pt x="101524" y="243231"/>
                  </a:cubicBezTo>
                  <a:cubicBezTo>
                    <a:pt x="103874" y="242755"/>
                    <a:pt x="106222" y="242142"/>
                    <a:pt x="108539" y="241461"/>
                  </a:cubicBezTo>
                </a:path>
              </a:pathLst>
            </a:custGeom>
            <a:noFill/>
            <a:ln w="34036" cap="rnd">
              <a:solidFill>
                <a:srgbClr val="102144"/>
              </a:solidFill>
              <a:prstDash val="solid"/>
              <a:round/>
            </a:ln>
          </p:spPr>
          <p:txBody>
            <a:bodyPr rtlCol="0" anchor="ctr"/>
            <a:lstStyle/>
            <a:p>
              <a:endParaRPr lang="en-US"/>
            </a:p>
          </p:txBody>
        </p:sp>
        <p:sp>
          <p:nvSpPr>
            <p:cNvPr id="250" name="Freeform: Shape 249">
              <a:extLst>
                <a:ext uri="{FF2B5EF4-FFF2-40B4-BE49-F238E27FC236}">
                  <a16:creationId xmlns:a16="http://schemas.microsoft.com/office/drawing/2014/main" id="{A306C979-D455-4A26-94D5-0A834E4E1A3B}"/>
                </a:ext>
              </a:extLst>
            </p:cNvPr>
            <p:cNvSpPr/>
            <p:nvPr/>
          </p:nvSpPr>
          <p:spPr>
            <a:xfrm>
              <a:off x="17783104" y="4414458"/>
              <a:ext cx="236176" cy="218965"/>
            </a:xfrm>
            <a:custGeom>
              <a:avLst/>
              <a:gdLst>
                <a:gd name="connsiteX0" fmla="*/ 236177 w 236176"/>
                <a:gd name="connsiteY0" fmla="*/ 5617 h 218965"/>
                <a:gd name="connsiteX1" fmla="*/ 120424 w 236176"/>
                <a:gd name="connsiteY1" fmla="*/ 5617 h 218965"/>
                <a:gd name="connsiteX2" fmla="*/ 5013 w 236176"/>
                <a:gd name="connsiteY2" fmla="*/ 91069 h 218965"/>
                <a:gd name="connsiteX3" fmla="*/ 30208 w 236176"/>
                <a:gd name="connsiteY3" fmla="*/ 193202 h 218965"/>
                <a:gd name="connsiteX4" fmla="*/ 132341 w 236176"/>
                <a:gd name="connsiteY4" fmla="*/ 212608 h 218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176" h="218965">
                  <a:moveTo>
                    <a:pt x="236177" y="5617"/>
                  </a:moveTo>
                  <a:cubicBezTo>
                    <a:pt x="197945" y="-1872"/>
                    <a:pt x="158656" y="-1872"/>
                    <a:pt x="120424" y="5617"/>
                  </a:cubicBezTo>
                  <a:cubicBezTo>
                    <a:pt x="69902" y="12528"/>
                    <a:pt x="26395" y="44768"/>
                    <a:pt x="5013" y="91069"/>
                  </a:cubicBezTo>
                  <a:cubicBezTo>
                    <a:pt x="-6935" y="127122"/>
                    <a:pt x="2869" y="166852"/>
                    <a:pt x="30208" y="193202"/>
                  </a:cubicBezTo>
                  <a:cubicBezTo>
                    <a:pt x="57954" y="218225"/>
                    <a:pt x="97343" y="225715"/>
                    <a:pt x="132341" y="212608"/>
                  </a:cubicBezTo>
                </a:path>
              </a:pathLst>
            </a:custGeom>
            <a:noFill/>
            <a:ln w="34036" cap="rnd">
              <a:solidFill>
                <a:srgbClr val="102144"/>
              </a:solidFill>
              <a:prstDash val="solid"/>
              <a:round/>
            </a:ln>
          </p:spPr>
          <p:txBody>
            <a:bodyPr rtlCol="0" anchor="ctr"/>
            <a:lstStyle/>
            <a:p>
              <a:endParaRPr lang="en-US"/>
            </a:p>
          </p:txBody>
        </p:sp>
        <p:sp>
          <p:nvSpPr>
            <p:cNvPr id="251" name="Freeform: Shape 250">
              <a:extLst>
                <a:ext uri="{FF2B5EF4-FFF2-40B4-BE49-F238E27FC236}">
                  <a16:creationId xmlns:a16="http://schemas.microsoft.com/office/drawing/2014/main" id="{D9B37243-307F-4342-8CE3-258489DE3424}"/>
                </a:ext>
              </a:extLst>
            </p:cNvPr>
            <p:cNvSpPr/>
            <p:nvPr/>
          </p:nvSpPr>
          <p:spPr>
            <a:xfrm>
              <a:off x="17830683" y="4594024"/>
              <a:ext cx="208002" cy="264544"/>
            </a:xfrm>
            <a:custGeom>
              <a:avLst/>
              <a:gdLst>
                <a:gd name="connsiteX0" fmla="*/ 208002 w 208002"/>
                <a:gd name="connsiteY0" fmla="*/ 19 h 264544"/>
                <a:gd name="connsiteX1" fmla="*/ 35397 w 208002"/>
                <a:gd name="connsiteY1" fmla="*/ 75938 h 264544"/>
                <a:gd name="connsiteX2" fmla="*/ 1352 w 208002"/>
                <a:gd name="connsiteY2" fmla="*/ 179774 h 264544"/>
                <a:gd name="connsiteX3" fmla="*/ 56163 w 208002"/>
                <a:gd name="connsiteY3" fmla="*/ 245139 h 264544"/>
                <a:gd name="connsiteX4" fmla="*/ 141275 w 208002"/>
                <a:gd name="connsiteY4" fmla="*/ 264545 h 264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02" h="264544">
                  <a:moveTo>
                    <a:pt x="208002" y="19"/>
                  </a:moveTo>
                  <a:cubicBezTo>
                    <a:pt x="142193" y="-832"/>
                    <a:pt x="79245" y="26846"/>
                    <a:pt x="35397" y="75938"/>
                  </a:cubicBezTo>
                  <a:cubicBezTo>
                    <a:pt x="8263" y="103208"/>
                    <a:pt x="-4368" y="141712"/>
                    <a:pt x="1352" y="179774"/>
                  </a:cubicBezTo>
                  <a:cubicBezTo>
                    <a:pt x="9217" y="208507"/>
                    <a:pt x="29234" y="232372"/>
                    <a:pt x="56163" y="245139"/>
                  </a:cubicBezTo>
                  <a:cubicBezTo>
                    <a:pt x="82821" y="257667"/>
                    <a:pt x="111826" y="264272"/>
                    <a:pt x="141275" y="264545"/>
                  </a:cubicBezTo>
                </a:path>
              </a:pathLst>
            </a:custGeom>
            <a:noFill/>
            <a:ln w="34036" cap="rnd">
              <a:solidFill>
                <a:srgbClr val="102144"/>
              </a:solidFill>
              <a:prstDash val="solid"/>
              <a:round/>
            </a:ln>
          </p:spPr>
          <p:txBody>
            <a:bodyPr rtlCol="0" anchor="ctr"/>
            <a:lstStyle/>
            <a:p>
              <a:endParaRPr lang="en-US"/>
            </a:p>
          </p:txBody>
        </p:sp>
        <p:sp>
          <p:nvSpPr>
            <p:cNvPr id="252" name="Freeform: Shape 251">
              <a:extLst>
                <a:ext uri="{FF2B5EF4-FFF2-40B4-BE49-F238E27FC236}">
                  <a16:creationId xmlns:a16="http://schemas.microsoft.com/office/drawing/2014/main" id="{6AECB5C4-0514-4CFA-A21B-93CFF50DE7F1}"/>
                </a:ext>
              </a:extLst>
            </p:cNvPr>
            <p:cNvSpPr/>
            <p:nvPr/>
          </p:nvSpPr>
          <p:spPr>
            <a:xfrm>
              <a:off x="17886838" y="4787075"/>
              <a:ext cx="168869" cy="272730"/>
            </a:xfrm>
            <a:custGeom>
              <a:avLst/>
              <a:gdLst>
                <a:gd name="connsiteX0" fmla="*/ 168870 w 168869"/>
                <a:gd name="connsiteY0" fmla="*/ 0 h 272730"/>
                <a:gd name="connsiteX1" fmla="*/ 43586 w 168869"/>
                <a:gd name="connsiteY1" fmla="*/ 59578 h 272730"/>
                <a:gd name="connsiteX2" fmla="*/ 8 w 168869"/>
                <a:gd name="connsiteY2" fmla="*/ 150476 h 272730"/>
                <a:gd name="connsiteX3" fmla="*/ 119472 w 168869"/>
                <a:gd name="connsiteY3" fmla="*/ 272730 h 272730"/>
                <a:gd name="connsiteX4" fmla="*/ 123931 w 168869"/>
                <a:gd name="connsiteY4" fmla="*/ 272696 h 272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9" h="272730">
                  <a:moveTo>
                    <a:pt x="168870" y="0"/>
                  </a:moveTo>
                  <a:cubicBezTo>
                    <a:pt x="121309" y="4154"/>
                    <a:pt x="76812" y="25295"/>
                    <a:pt x="43586" y="59578"/>
                  </a:cubicBezTo>
                  <a:cubicBezTo>
                    <a:pt x="18870" y="83818"/>
                    <a:pt x="3447" y="115989"/>
                    <a:pt x="8" y="150476"/>
                  </a:cubicBezTo>
                  <a:cubicBezTo>
                    <a:pt x="-775" y="217204"/>
                    <a:pt x="52711" y="271947"/>
                    <a:pt x="119472" y="272730"/>
                  </a:cubicBezTo>
                  <a:cubicBezTo>
                    <a:pt x="120935" y="272730"/>
                    <a:pt x="122433" y="272730"/>
                    <a:pt x="123931" y="272696"/>
                  </a:cubicBezTo>
                </a:path>
              </a:pathLst>
            </a:custGeom>
            <a:noFill/>
            <a:ln w="34036" cap="rnd">
              <a:solidFill>
                <a:srgbClr val="102144"/>
              </a:solidFill>
              <a:prstDash val="solid"/>
              <a:round/>
            </a:ln>
          </p:spPr>
          <p:txBody>
            <a:bodyPr rtlCol="0" anchor="ctr"/>
            <a:lstStyle/>
            <a:p>
              <a:endParaRPr lang="en-US"/>
            </a:p>
          </p:txBody>
        </p:sp>
        <p:sp>
          <p:nvSpPr>
            <p:cNvPr id="253" name="Freeform: Shape 252">
              <a:extLst>
                <a:ext uri="{FF2B5EF4-FFF2-40B4-BE49-F238E27FC236}">
                  <a16:creationId xmlns:a16="http://schemas.microsoft.com/office/drawing/2014/main" id="{96CE550E-D1AD-4ED1-AD5B-C8A0DC4B7C98}"/>
                </a:ext>
              </a:extLst>
            </p:cNvPr>
            <p:cNvSpPr/>
            <p:nvPr/>
          </p:nvSpPr>
          <p:spPr>
            <a:xfrm>
              <a:off x="17930373" y="4959680"/>
              <a:ext cx="156655" cy="263095"/>
            </a:xfrm>
            <a:custGeom>
              <a:avLst/>
              <a:gdLst>
                <a:gd name="connsiteX0" fmla="*/ 156656 w 156655"/>
                <a:gd name="connsiteY0" fmla="*/ 0 h 263095"/>
                <a:gd name="connsiteX1" fmla="*/ 1072 w 156655"/>
                <a:gd name="connsiteY1" fmla="*/ 127667 h 263095"/>
                <a:gd name="connsiteX2" fmla="*/ 130782 w 156655"/>
                <a:gd name="connsiteY2" fmla="*/ 261121 h 263095"/>
              </a:gdLst>
              <a:ahLst/>
              <a:cxnLst>
                <a:cxn ang="0">
                  <a:pos x="connsiteX0" y="connsiteY0"/>
                </a:cxn>
                <a:cxn ang="0">
                  <a:pos x="connsiteX1" y="connsiteY1"/>
                </a:cxn>
                <a:cxn ang="0">
                  <a:pos x="connsiteX2" y="connsiteY2"/>
                </a:cxn>
              </a:cxnLst>
              <a:rect l="l" t="t" r="r" b="b"/>
              <a:pathLst>
                <a:path w="156655" h="263095">
                  <a:moveTo>
                    <a:pt x="156656" y="0"/>
                  </a:moveTo>
                  <a:cubicBezTo>
                    <a:pt x="81587" y="1668"/>
                    <a:pt x="17346" y="54369"/>
                    <a:pt x="1072" y="127667"/>
                  </a:cubicBezTo>
                  <a:cubicBezTo>
                    <a:pt x="-9481" y="199841"/>
                    <a:pt x="59630" y="276441"/>
                    <a:pt x="130782" y="261121"/>
                  </a:cubicBezTo>
                </a:path>
              </a:pathLst>
            </a:custGeom>
            <a:noFill/>
            <a:ln w="34036" cap="rnd">
              <a:solidFill>
                <a:srgbClr val="102144"/>
              </a:solidFill>
              <a:prstDash val="solid"/>
              <a:round/>
            </a:ln>
          </p:spPr>
          <p:txBody>
            <a:bodyPr rtlCol="0" anchor="ctr"/>
            <a:lstStyle/>
            <a:p>
              <a:endParaRPr lang="en-US"/>
            </a:p>
          </p:txBody>
        </p:sp>
        <p:sp>
          <p:nvSpPr>
            <p:cNvPr id="254" name="Freeform: Shape 253">
              <a:extLst>
                <a:ext uri="{FF2B5EF4-FFF2-40B4-BE49-F238E27FC236}">
                  <a16:creationId xmlns:a16="http://schemas.microsoft.com/office/drawing/2014/main" id="{0D44B9B5-A5A2-4785-B418-32CEF6140211}"/>
                </a:ext>
              </a:extLst>
            </p:cNvPr>
            <p:cNvSpPr/>
            <p:nvPr/>
          </p:nvSpPr>
          <p:spPr>
            <a:xfrm>
              <a:off x="17953751" y="5134675"/>
              <a:ext cx="168003" cy="283936"/>
            </a:xfrm>
            <a:custGeom>
              <a:avLst/>
              <a:gdLst>
                <a:gd name="connsiteX0" fmla="*/ 158811 w 168003"/>
                <a:gd name="connsiteY0" fmla="*/ 1015 h 283936"/>
                <a:gd name="connsiteX1" fmla="*/ 1015 w 168003"/>
                <a:gd name="connsiteY1" fmla="*/ 125141 h 283936"/>
                <a:gd name="connsiteX2" fmla="*/ 125176 w 168003"/>
                <a:gd name="connsiteY2" fmla="*/ 282937 h 283936"/>
                <a:gd name="connsiteX3" fmla="*/ 168004 w 168003"/>
                <a:gd name="connsiteY3" fmla="*/ 281541 h 283936"/>
              </a:gdLst>
              <a:ahLst/>
              <a:cxnLst>
                <a:cxn ang="0">
                  <a:pos x="connsiteX0" y="connsiteY0"/>
                </a:cxn>
                <a:cxn ang="0">
                  <a:pos x="connsiteX1" y="connsiteY1"/>
                </a:cxn>
                <a:cxn ang="0">
                  <a:pos x="connsiteX2" y="connsiteY2"/>
                </a:cxn>
                <a:cxn ang="0">
                  <a:pos x="connsiteX3" y="connsiteY3"/>
                </a:cxn>
              </a:cxnLst>
              <a:rect l="l" t="t" r="r" b="b"/>
              <a:pathLst>
                <a:path w="168003" h="283936">
                  <a:moveTo>
                    <a:pt x="158811" y="1015"/>
                  </a:moveTo>
                  <a:cubicBezTo>
                    <a:pt x="80952" y="-8280"/>
                    <a:pt x="10309" y="47315"/>
                    <a:pt x="1015" y="125141"/>
                  </a:cubicBezTo>
                  <a:cubicBezTo>
                    <a:pt x="-8280" y="203000"/>
                    <a:pt x="47315" y="273643"/>
                    <a:pt x="125176" y="282937"/>
                  </a:cubicBezTo>
                  <a:cubicBezTo>
                    <a:pt x="139441" y="284639"/>
                    <a:pt x="153874" y="284163"/>
                    <a:pt x="168004" y="281541"/>
                  </a:cubicBezTo>
                </a:path>
              </a:pathLst>
            </a:custGeom>
            <a:noFill/>
            <a:ln w="34036" cap="rnd">
              <a:solidFill>
                <a:srgbClr val="102144"/>
              </a:solidFill>
              <a:prstDash val="solid"/>
              <a:round/>
            </a:ln>
          </p:spPr>
          <p:txBody>
            <a:bodyPr rtlCol="0" anchor="ctr"/>
            <a:lstStyle/>
            <a:p>
              <a:endParaRPr lang="en-US"/>
            </a:p>
          </p:txBody>
        </p:sp>
        <p:sp>
          <p:nvSpPr>
            <p:cNvPr id="255" name="Freeform: Shape 254">
              <a:extLst>
                <a:ext uri="{FF2B5EF4-FFF2-40B4-BE49-F238E27FC236}">
                  <a16:creationId xmlns:a16="http://schemas.microsoft.com/office/drawing/2014/main" id="{8F18FD70-2858-429A-8434-1F1EBB728CAC}"/>
                </a:ext>
              </a:extLst>
            </p:cNvPr>
            <p:cNvSpPr/>
            <p:nvPr/>
          </p:nvSpPr>
          <p:spPr>
            <a:xfrm>
              <a:off x="18024322" y="5330425"/>
              <a:ext cx="167222" cy="300297"/>
            </a:xfrm>
            <a:custGeom>
              <a:avLst/>
              <a:gdLst>
                <a:gd name="connsiteX0" fmla="*/ 131136 w 167222"/>
                <a:gd name="connsiteY0" fmla="*/ 0 h 300297"/>
                <a:gd name="connsiteX1" fmla="*/ 63 w 167222"/>
                <a:gd name="connsiteY1" fmla="*/ 174648 h 300297"/>
                <a:gd name="connsiteX2" fmla="*/ 154184 w 167222"/>
                <a:gd name="connsiteY2" fmla="*/ 299523 h 300297"/>
                <a:gd name="connsiteX3" fmla="*/ 167223 w 167222"/>
                <a:gd name="connsiteY3" fmla="*/ 297548 h 300297"/>
              </a:gdLst>
              <a:ahLst/>
              <a:cxnLst>
                <a:cxn ang="0">
                  <a:pos x="connsiteX0" y="connsiteY0"/>
                </a:cxn>
                <a:cxn ang="0">
                  <a:pos x="connsiteX1" y="connsiteY1"/>
                </a:cxn>
                <a:cxn ang="0">
                  <a:pos x="connsiteX2" y="connsiteY2"/>
                </a:cxn>
                <a:cxn ang="0">
                  <a:pos x="connsiteX3" y="connsiteY3"/>
                </a:cxn>
              </a:cxnLst>
              <a:rect l="l" t="t" r="r" b="b"/>
              <a:pathLst>
                <a:path w="167222" h="300297">
                  <a:moveTo>
                    <a:pt x="131136" y="0"/>
                  </a:moveTo>
                  <a:cubicBezTo>
                    <a:pt x="52185" y="20699"/>
                    <a:pt x="-2114" y="93044"/>
                    <a:pt x="63" y="174648"/>
                  </a:cubicBezTo>
                  <a:cubicBezTo>
                    <a:pt x="8132" y="251690"/>
                    <a:pt x="77141" y="307591"/>
                    <a:pt x="154184" y="299523"/>
                  </a:cubicBezTo>
                  <a:cubicBezTo>
                    <a:pt x="158541" y="299080"/>
                    <a:pt x="162899" y="298433"/>
                    <a:pt x="167223" y="297548"/>
                  </a:cubicBezTo>
                </a:path>
              </a:pathLst>
            </a:custGeom>
            <a:noFill/>
            <a:ln w="34036" cap="rnd">
              <a:solidFill>
                <a:srgbClr val="102144"/>
              </a:solidFill>
              <a:prstDash val="solid"/>
              <a:round/>
            </a:ln>
          </p:spPr>
          <p:txBody>
            <a:bodyPr rtlCol="0" anchor="ctr"/>
            <a:lstStyle/>
            <a:p>
              <a:endParaRPr lang="en-US"/>
            </a:p>
          </p:txBody>
        </p:sp>
        <p:sp>
          <p:nvSpPr>
            <p:cNvPr id="256" name="Freeform: Shape 255">
              <a:extLst>
                <a:ext uri="{FF2B5EF4-FFF2-40B4-BE49-F238E27FC236}">
                  <a16:creationId xmlns:a16="http://schemas.microsoft.com/office/drawing/2014/main" id="{C350DD4F-FAD6-4614-8971-6B22B87AC07D}"/>
                </a:ext>
              </a:extLst>
            </p:cNvPr>
            <p:cNvSpPr/>
            <p:nvPr/>
          </p:nvSpPr>
          <p:spPr>
            <a:xfrm>
              <a:off x="18078129" y="5522435"/>
              <a:ext cx="135884" cy="293666"/>
            </a:xfrm>
            <a:custGeom>
              <a:avLst/>
              <a:gdLst>
                <a:gd name="connsiteX0" fmla="*/ 119544 w 135884"/>
                <a:gd name="connsiteY0" fmla="*/ 0 h 293666"/>
                <a:gd name="connsiteX1" fmla="*/ 3519 w 135884"/>
                <a:gd name="connsiteY1" fmla="*/ 180674 h 293666"/>
                <a:gd name="connsiteX2" fmla="*/ 99118 w 135884"/>
                <a:gd name="connsiteY2" fmla="*/ 290740 h 293666"/>
                <a:gd name="connsiteX3" fmla="*/ 135884 w 135884"/>
                <a:gd name="connsiteY3" fmla="*/ 279846 h 293666"/>
              </a:gdLst>
              <a:ahLst/>
              <a:cxnLst>
                <a:cxn ang="0">
                  <a:pos x="connsiteX0" y="connsiteY0"/>
                </a:cxn>
                <a:cxn ang="0">
                  <a:pos x="connsiteX1" y="connsiteY1"/>
                </a:cxn>
                <a:cxn ang="0">
                  <a:pos x="connsiteX2" y="connsiteY2"/>
                </a:cxn>
                <a:cxn ang="0">
                  <a:pos x="connsiteX3" y="connsiteY3"/>
                </a:cxn>
              </a:cxnLst>
              <a:rect l="l" t="t" r="r" b="b"/>
              <a:pathLst>
                <a:path w="135884" h="293666">
                  <a:moveTo>
                    <a:pt x="119544" y="0"/>
                  </a:moveTo>
                  <a:cubicBezTo>
                    <a:pt x="37599" y="17839"/>
                    <a:pt x="-14353" y="98729"/>
                    <a:pt x="3519" y="180674"/>
                  </a:cubicBezTo>
                  <a:cubicBezTo>
                    <a:pt x="14516" y="231264"/>
                    <a:pt x="50569" y="272764"/>
                    <a:pt x="99118" y="290740"/>
                  </a:cubicBezTo>
                  <a:cubicBezTo>
                    <a:pt x="112734" y="296187"/>
                    <a:pt x="133162" y="294825"/>
                    <a:pt x="135884" y="279846"/>
                  </a:cubicBezTo>
                </a:path>
              </a:pathLst>
            </a:custGeom>
            <a:noFill/>
            <a:ln w="34036" cap="rnd">
              <a:solidFill>
                <a:srgbClr val="102144"/>
              </a:solidFill>
              <a:prstDash val="solid"/>
              <a:round/>
            </a:ln>
          </p:spPr>
          <p:txBody>
            <a:bodyPr rtlCol="0" anchor="ctr"/>
            <a:lstStyle/>
            <a:p>
              <a:endParaRPr lang="en-US"/>
            </a:p>
          </p:txBody>
        </p:sp>
        <p:sp>
          <p:nvSpPr>
            <p:cNvPr id="257" name="Freeform: Shape 256">
              <a:extLst>
                <a:ext uri="{FF2B5EF4-FFF2-40B4-BE49-F238E27FC236}">
                  <a16:creationId xmlns:a16="http://schemas.microsoft.com/office/drawing/2014/main" id="{C18F3BDB-37D2-4E62-AB04-7631C4DA7948}"/>
                </a:ext>
              </a:extLst>
            </p:cNvPr>
            <p:cNvSpPr/>
            <p:nvPr/>
          </p:nvSpPr>
          <p:spPr>
            <a:xfrm>
              <a:off x="18078795" y="5730059"/>
              <a:ext cx="182200" cy="299422"/>
            </a:xfrm>
            <a:custGeom>
              <a:avLst/>
              <a:gdLst>
                <a:gd name="connsiteX0" fmla="*/ 162795 w 182200"/>
                <a:gd name="connsiteY0" fmla="*/ 48 h 299422"/>
                <a:gd name="connsiteX1" fmla="*/ 41256 w 182200"/>
                <a:gd name="connsiteY1" fmla="*/ 57243 h 299422"/>
                <a:gd name="connsiteX2" fmla="*/ 745 w 182200"/>
                <a:gd name="connsiteY2" fmla="*/ 184228 h 299422"/>
                <a:gd name="connsiteX3" fmla="*/ 78024 w 182200"/>
                <a:gd name="connsiteY3" fmla="*/ 290447 h 299422"/>
                <a:gd name="connsiteX4" fmla="*/ 182200 w 182200"/>
                <a:gd name="connsiteY4" fmla="*/ 283638 h 29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0" h="299422">
                  <a:moveTo>
                    <a:pt x="162795" y="48"/>
                  </a:moveTo>
                  <a:cubicBezTo>
                    <a:pt x="115541" y="-1144"/>
                    <a:pt x="70467" y="20066"/>
                    <a:pt x="41256" y="57243"/>
                  </a:cubicBezTo>
                  <a:cubicBezTo>
                    <a:pt x="11059" y="92308"/>
                    <a:pt x="-3579" y="138166"/>
                    <a:pt x="745" y="184228"/>
                  </a:cubicBezTo>
                  <a:cubicBezTo>
                    <a:pt x="6158" y="230699"/>
                    <a:pt x="35469" y="271008"/>
                    <a:pt x="78024" y="290447"/>
                  </a:cubicBezTo>
                  <a:cubicBezTo>
                    <a:pt x="111934" y="304473"/>
                    <a:pt x="150404" y="301954"/>
                    <a:pt x="182200" y="283638"/>
                  </a:cubicBezTo>
                </a:path>
              </a:pathLst>
            </a:custGeom>
            <a:noFill/>
            <a:ln w="34036" cap="rnd">
              <a:solidFill>
                <a:srgbClr val="102144"/>
              </a:solidFill>
              <a:prstDash val="solid"/>
              <a:round/>
            </a:ln>
          </p:spPr>
          <p:txBody>
            <a:bodyPr rtlCol="0" anchor="ctr"/>
            <a:lstStyle/>
            <a:p>
              <a:endParaRPr lang="en-US"/>
            </a:p>
          </p:txBody>
        </p:sp>
        <p:sp>
          <p:nvSpPr>
            <p:cNvPr id="258" name="Freeform: Shape 257">
              <a:extLst>
                <a:ext uri="{FF2B5EF4-FFF2-40B4-BE49-F238E27FC236}">
                  <a16:creationId xmlns:a16="http://schemas.microsoft.com/office/drawing/2014/main" id="{9443C989-BF7C-407A-A990-F2D4A956B08C}"/>
                </a:ext>
              </a:extLst>
            </p:cNvPr>
            <p:cNvSpPr/>
            <p:nvPr/>
          </p:nvSpPr>
          <p:spPr>
            <a:xfrm>
              <a:off x="18156552" y="5932330"/>
              <a:ext cx="151425" cy="295195"/>
            </a:xfrm>
            <a:custGeom>
              <a:avLst/>
              <a:gdLst>
                <a:gd name="connsiteX0" fmla="*/ 126233 w 151425"/>
                <a:gd name="connsiteY0" fmla="*/ 0 h 295195"/>
                <a:gd name="connsiteX1" fmla="*/ 1697 w 151425"/>
                <a:gd name="connsiteY1" fmla="*/ 168997 h 295195"/>
                <a:gd name="connsiteX2" fmla="*/ 151425 w 151425"/>
                <a:gd name="connsiteY2" fmla="*/ 295165 h 295195"/>
              </a:gdLst>
              <a:ahLst/>
              <a:cxnLst>
                <a:cxn ang="0">
                  <a:pos x="connsiteX0" y="connsiteY0"/>
                </a:cxn>
                <a:cxn ang="0">
                  <a:pos x="connsiteX1" y="connsiteY1"/>
                </a:cxn>
                <a:cxn ang="0">
                  <a:pos x="connsiteX2" y="connsiteY2"/>
                </a:cxn>
              </a:cxnLst>
              <a:rect l="l" t="t" r="r" b="b"/>
              <a:pathLst>
                <a:path w="151425" h="295195">
                  <a:moveTo>
                    <a:pt x="126233" y="0"/>
                  </a:moveTo>
                  <a:cubicBezTo>
                    <a:pt x="45173" y="12256"/>
                    <a:pt x="-10592" y="87937"/>
                    <a:pt x="1697" y="168997"/>
                  </a:cubicBezTo>
                  <a:cubicBezTo>
                    <a:pt x="12831" y="242669"/>
                    <a:pt x="76903" y="296664"/>
                    <a:pt x="151425" y="295165"/>
                  </a:cubicBezTo>
                </a:path>
              </a:pathLst>
            </a:custGeom>
            <a:noFill/>
            <a:ln w="34036" cap="rnd">
              <a:solidFill>
                <a:srgbClr val="102144"/>
              </a:solidFill>
              <a:prstDash val="solid"/>
              <a:round/>
            </a:ln>
          </p:spPr>
          <p:txBody>
            <a:bodyPr rtlCol="0" anchor="ctr"/>
            <a:lstStyle/>
            <a:p>
              <a:endParaRPr lang="en-US"/>
            </a:p>
          </p:txBody>
        </p:sp>
        <p:sp>
          <p:nvSpPr>
            <p:cNvPr id="259" name="Freeform: Shape 258">
              <a:extLst>
                <a:ext uri="{FF2B5EF4-FFF2-40B4-BE49-F238E27FC236}">
                  <a16:creationId xmlns:a16="http://schemas.microsoft.com/office/drawing/2014/main" id="{40B69925-5588-4AB6-AAB4-8457429F49D0}"/>
                </a:ext>
              </a:extLst>
            </p:cNvPr>
            <p:cNvSpPr/>
            <p:nvPr/>
          </p:nvSpPr>
          <p:spPr>
            <a:xfrm>
              <a:off x="18206412" y="6134214"/>
              <a:ext cx="169994" cy="304979"/>
            </a:xfrm>
            <a:custGeom>
              <a:avLst/>
              <a:gdLst>
                <a:gd name="connsiteX0" fmla="*/ 135950 w 169994"/>
                <a:gd name="connsiteY0" fmla="*/ 0 h 304979"/>
                <a:gd name="connsiteX1" fmla="*/ 963 w 169994"/>
                <a:gd name="connsiteY1" fmla="*/ 169031 h 304979"/>
                <a:gd name="connsiteX2" fmla="*/ 169995 w 169994"/>
                <a:gd name="connsiteY2" fmla="*/ 304017 h 304979"/>
              </a:gdLst>
              <a:ahLst/>
              <a:cxnLst>
                <a:cxn ang="0">
                  <a:pos x="connsiteX0" y="connsiteY0"/>
                </a:cxn>
                <a:cxn ang="0">
                  <a:pos x="connsiteX1" y="connsiteY1"/>
                </a:cxn>
                <a:cxn ang="0">
                  <a:pos x="connsiteX2" y="connsiteY2"/>
                </a:cxn>
              </a:cxnLst>
              <a:rect l="l" t="t" r="r" b="b"/>
              <a:pathLst>
                <a:path w="169994" h="304979">
                  <a:moveTo>
                    <a:pt x="135950" y="0"/>
                  </a:moveTo>
                  <a:cubicBezTo>
                    <a:pt x="51996" y="9396"/>
                    <a:pt x="-8433" y="85077"/>
                    <a:pt x="963" y="169031"/>
                  </a:cubicBezTo>
                  <a:cubicBezTo>
                    <a:pt x="10359" y="252984"/>
                    <a:pt x="86041" y="313413"/>
                    <a:pt x="169995" y="304017"/>
                  </a:cubicBezTo>
                </a:path>
              </a:pathLst>
            </a:custGeom>
            <a:noFill/>
            <a:ln w="34036" cap="rnd">
              <a:solidFill>
                <a:srgbClr val="102144"/>
              </a:solidFill>
              <a:prstDash val="solid"/>
              <a:round/>
            </a:ln>
          </p:spPr>
          <p:txBody>
            <a:bodyPr rtlCol="0" anchor="ctr"/>
            <a:lstStyle/>
            <a:p>
              <a:endParaRPr lang="en-US"/>
            </a:p>
          </p:txBody>
        </p:sp>
        <p:sp>
          <p:nvSpPr>
            <p:cNvPr id="260" name="Freeform: Shape 259">
              <a:extLst>
                <a:ext uri="{FF2B5EF4-FFF2-40B4-BE49-F238E27FC236}">
                  <a16:creationId xmlns:a16="http://schemas.microsoft.com/office/drawing/2014/main" id="{3643E5C9-418E-4BB5-8707-5677950811D2}"/>
                </a:ext>
              </a:extLst>
            </p:cNvPr>
            <p:cNvSpPr/>
            <p:nvPr/>
          </p:nvSpPr>
          <p:spPr>
            <a:xfrm>
              <a:off x="18256814" y="6357607"/>
              <a:ext cx="193127" cy="280946"/>
            </a:xfrm>
            <a:custGeom>
              <a:avLst/>
              <a:gdLst>
                <a:gd name="connsiteX0" fmla="*/ 129806 w 193127"/>
                <a:gd name="connsiteY0" fmla="*/ 620 h 280946"/>
                <a:gd name="connsiteX1" fmla="*/ 35163 w 193127"/>
                <a:gd name="connsiteY1" fmla="*/ 43176 h 280946"/>
                <a:gd name="connsiteX2" fmla="*/ 22905 w 193127"/>
                <a:gd name="connsiteY2" fmla="*/ 223611 h 280946"/>
                <a:gd name="connsiteX3" fmla="*/ 193128 w 193127"/>
                <a:gd name="connsiteY3" fmla="*/ 266508 h 280946"/>
              </a:gdLst>
              <a:ahLst/>
              <a:cxnLst>
                <a:cxn ang="0">
                  <a:pos x="connsiteX0" y="connsiteY0"/>
                </a:cxn>
                <a:cxn ang="0">
                  <a:pos x="connsiteX1" y="connsiteY1"/>
                </a:cxn>
                <a:cxn ang="0">
                  <a:pos x="connsiteX2" y="connsiteY2"/>
                </a:cxn>
                <a:cxn ang="0">
                  <a:pos x="connsiteX3" y="connsiteY3"/>
                </a:cxn>
              </a:cxnLst>
              <a:rect l="l" t="t" r="r" b="b"/>
              <a:pathLst>
                <a:path w="193127" h="280946">
                  <a:moveTo>
                    <a:pt x="129806" y="620"/>
                  </a:moveTo>
                  <a:cubicBezTo>
                    <a:pt x="92869" y="-3465"/>
                    <a:pt x="56611" y="12842"/>
                    <a:pt x="35163" y="43176"/>
                  </a:cubicBezTo>
                  <a:cubicBezTo>
                    <a:pt x="-6746" y="94651"/>
                    <a:pt x="-11648" y="166961"/>
                    <a:pt x="22905" y="223611"/>
                  </a:cubicBezTo>
                  <a:cubicBezTo>
                    <a:pt x="61037" y="278321"/>
                    <a:pt x="133618" y="296637"/>
                    <a:pt x="193128" y="266508"/>
                  </a:cubicBezTo>
                </a:path>
              </a:pathLst>
            </a:custGeom>
            <a:noFill/>
            <a:ln w="34036" cap="rnd">
              <a:solidFill>
                <a:srgbClr val="102144"/>
              </a:solidFill>
              <a:prstDash val="solid"/>
              <a:round/>
            </a:ln>
          </p:spPr>
          <p:txBody>
            <a:bodyPr rtlCol="0" anchor="ctr"/>
            <a:lstStyle/>
            <a:p>
              <a:endParaRPr lang="en-US"/>
            </a:p>
          </p:txBody>
        </p:sp>
        <p:sp>
          <p:nvSpPr>
            <p:cNvPr id="261" name="Freeform: Shape 260">
              <a:extLst>
                <a:ext uri="{FF2B5EF4-FFF2-40B4-BE49-F238E27FC236}">
                  <a16:creationId xmlns:a16="http://schemas.microsoft.com/office/drawing/2014/main" id="{877E65E5-6D87-49BB-B4E4-75BAFECDAAFF}"/>
                </a:ext>
              </a:extLst>
            </p:cNvPr>
            <p:cNvSpPr/>
            <p:nvPr/>
          </p:nvSpPr>
          <p:spPr>
            <a:xfrm>
              <a:off x="18334984" y="6512789"/>
              <a:ext cx="183387" cy="303666"/>
            </a:xfrm>
            <a:custGeom>
              <a:avLst/>
              <a:gdLst>
                <a:gd name="connsiteX0" fmla="*/ 152067 w 183387"/>
                <a:gd name="connsiteY0" fmla="*/ 0 h 303666"/>
                <a:gd name="connsiteX1" fmla="*/ 18954 w 183387"/>
                <a:gd name="connsiteY1" fmla="*/ 102133 h 303666"/>
                <a:gd name="connsiteX2" fmla="*/ 29846 w 183387"/>
                <a:gd name="connsiteY2" fmla="*/ 264185 h 303666"/>
                <a:gd name="connsiteX3" fmla="*/ 183387 w 183387"/>
                <a:gd name="connsiteY3" fmla="*/ 280527 h 303666"/>
              </a:gdLst>
              <a:ahLst/>
              <a:cxnLst>
                <a:cxn ang="0">
                  <a:pos x="connsiteX0" y="connsiteY0"/>
                </a:cxn>
                <a:cxn ang="0">
                  <a:pos x="connsiteX1" y="connsiteY1"/>
                </a:cxn>
                <a:cxn ang="0">
                  <a:pos x="connsiteX2" y="connsiteY2"/>
                </a:cxn>
                <a:cxn ang="0">
                  <a:pos x="connsiteX3" y="connsiteY3"/>
                </a:cxn>
              </a:cxnLst>
              <a:rect l="l" t="t" r="r" b="b"/>
              <a:pathLst>
                <a:path w="183387" h="303666">
                  <a:moveTo>
                    <a:pt x="152067" y="0"/>
                  </a:moveTo>
                  <a:cubicBezTo>
                    <a:pt x="96269" y="15763"/>
                    <a:pt x="48639" y="52326"/>
                    <a:pt x="18954" y="102133"/>
                  </a:cubicBezTo>
                  <a:cubicBezTo>
                    <a:pt x="-9815" y="153540"/>
                    <a:pt x="-5559" y="217102"/>
                    <a:pt x="29846" y="264185"/>
                  </a:cubicBezTo>
                  <a:cubicBezTo>
                    <a:pt x="68487" y="309668"/>
                    <a:pt x="136032" y="316852"/>
                    <a:pt x="183387" y="280527"/>
                  </a:cubicBezTo>
                </a:path>
              </a:pathLst>
            </a:custGeom>
            <a:noFill/>
            <a:ln w="34036" cap="rnd">
              <a:solidFill>
                <a:srgbClr val="102144"/>
              </a:solidFill>
              <a:prstDash val="solid"/>
              <a:round/>
            </a:ln>
          </p:spPr>
          <p:txBody>
            <a:bodyPr rtlCol="0" anchor="ctr"/>
            <a:lstStyle/>
            <a:p>
              <a:endParaRPr lang="en-US"/>
            </a:p>
          </p:txBody>
        </p:sp>
        <p:sp>
          <p:nvSpPr>
            <p:cNvPr id="262" name="Freeform: Shape 261">
              <a:extLst>
                <a:ext uri="{FF2B5EF4-FFF2-40B4-BE49-F238E27FC236}">
                  <a16:creationId xmlns:a16="http://schemas.microsoft.com/office/drawing/2014/main" id="{D5053D60-FDDF-4D08-9A65-EE124C616250}"/>
                </a:ext>
              </a:extLst>
            </p:cNvPr>
            <p:cNvSpPr/>
            <p:nvPr/>
          </p:nvSpPr>
          <p:spPr>
            <a:xfrm>
              <a:off x="18397497" y="6673479"/>
              <a:ext cx="157642" cy="322690"/>
            </a:xfrm>
            <a:custGeom>
              <a:avLst/>
              <a:gdLst>
                <a:gd name="connsiteX0" fmla="*/ 157643 w 157642"/>
                <a:gd name="connsiteY0" fmla="*/ 0 h 322690"/>
                <a:gd name="connsiteX1" fmla="*/ 50743 w 157642"/>
                <a:gd name="connsiteY1" fmla="*/ 75238 h 322690"/>
                <a:gd name="connsiteX2" fmla="*/ 5124 w 157642"/>
                <a:gd name="connsiteY2" fmla="*/ 245460 h 322690"/>
                <a:gd name="connsiteX3" fmla="*/ 149813 w 157642"/>
                <a:gd name="connsiteY3" fmla="*/ 311507 h 322690"/>
              </a:gdLst>
              <a:ahLst/>
              <a:cxnLst>
                <a:cxn ang="0">
                  <a:pos x="connsiteX0" y="connsiteY0"/>
                </a:cxn>
                <a:cxn ang="0">
                  <a:pos x="connsiteX1" y="connsiteY1"/>
                </a:cxn>
                <a:cxn ang="0">
                  <a:pos x="connsiteX2" y="connsiteY2"/>
                </a:cxn>
                <a:cxn ang="0">
                  <a:pos x="connsiteX3" y="connsiteY3"/>
                </a:cxn>
              </a:cxnLst>
              <a:rect l="l" t="t" r="r" b="b"/>
              <a:pathLst>
                <a:path w="157642" h="322690">
                  <a:moveTo>
                    <a:pt x="157643" y="0"/>
                  </a:moveTo>
                  <a:cubicBezTo>
                    <a:pt x="115835" y="14877"/>
                    <a:pt x="78863" y="40888"/>
                    <a:pt x="50743" y="75238"/>
                  </a:cubicBezTo>
                  <a:cubicBezTo>
                    <a:pt x="7676" y="120585"/>
                    <a:pt x="-9515" y="184657"/>
                    <a:pt x="5124" y="245460"/>
                  </a:cubicBezTo>
                  <a:cubicBezTo>
                    <a:pt x="23508" y="303336"/>
                    <a:pt x="97724" y="343168"/>
                    <a:pt x="149813" y="311507"/>
                  </a:cubicBezTo>
                </a:path>
              </a:pathLst>
            </a:custGeom>
            <a:noFill/>
            <a:ln w="34036" cap="rnd">
              <a:solidFill>
                <a:srgbClr val="102144"/>
              </a:solidFill>
              <a:prstDash val="solid"/>
              <a:round/>
            </a:ln>
          </p:spPr>
          <p:txBody>
            <a:bodyPr rtlCol="0" anchor="ctr"/>
            <a:lstStyle/>
            <a:p>
              <a:endParaRPr lang="en-US"/>
            </a:p>
          </p:txBody>
        </p:sp>
        <p:sp>
          <p:nvSpPr>
            <p:cNvPr id="263" name="Freeform: Shape 262">
              <a:extLst>
                <a:ext uri="{FF2B5EF4-FFF2-40B4-BE49-F238E27FC236}">
                  <a16:creationId xmlns:a16="http://schemas.microsoft.com/office/drawing/2014/main" id="{ED5F924E-8F8C-4445-B0D4-40CF87FE5266}"/>
                </a:ext>
              </a:extLst>
            </p:cNvPr>
            <p:cNvSpPr/>
            <p:nvPr/>
          </p:nvSpPr>
          <p:spPr>
            <a:xfrm>
              <a:off x="20461630" y="6381377"/>
              <a:ext cx="408533" cy="124943"/>
            </a:xfrm>
            <a:custGeom>
              <a:avLst/>
              <a:gdLst>
                <a:gd name="connsiteX0" fmla="*/ 0 w 408533"/>
                <a:gd name="connsiteY0" fmla="*/ 124943 h 124943"/>
                <a:gd name="connsiteX1" fmla="*/ 408534 w 408533"/>
                <a:gd name="connsiteY1" fmla="*/ 0 h 124943"/>
              </a:gdLst>
              <a:ahLst/>
              <a:cxnLst>
                <a:cxn ang="0">
                  <a:pos x="connsiteX0" y="connsiteY0"/>
                </a:cxn>
                <a:cxn ang="0">
                  <a:pos x="connsiteX1" y="connsiteY1"/>
                </a:cxn>
              </a:cxnLst>
              <a:rect l="l" t="t" r="r" b="b"/>
              <a:pathLst>
                <a:path w="408533" h="124943">
                  <a:moveTo>
                    <a:pt x="0" y="124943"/>
                  </a:moveTo>
                  <a:lnTo>
                    <a:pt x="408534" y="0"/>
                  </a:lnTo>
                </a:path>
              </a:pathLst>
            </a:custGeom>
            <a:noFill/>
            <a:ln w="34036" cap="rnd">
              <a:solidFill>
                <a:srgbClr val="102144"/>
              </a:solidFill>
              <a:prstDash val="solid"/>
              <a:round/>
            </a:ln>
          </p:spPr>
          <p:txBody>
            <a:bodyPr rtlCol="0" anchor="ctr"/>
            <a:lstStyle/>
            <a:p>
              <a:endParaRPr lang="en-US"/>
            </a:p>
          </p:txBody>
        </p:sp>
        <p:sp>
          <p:nvSpPr>
            <p:cNvPr id="264" name="Freeform: Shape 263">
              <a:extLst>
                <a:ext uri="{FF2B5EF4-FFF2-40B4-BE49-F238E27FC236}">
                  <a16:creationId xmlns:a16="http://schemas.microsoft.com/office/drawing/2014/main" id="{B0123F43-6AE0-4B31-B1B0-25E722E4A9AA}"/>
                </a:ext>
              </a:extLst>
            </p:cNvPr>
            <p:cNvSpPr/>
            <p:nvPr/>
          </p:nvSpPr>
          <p:spPr>
            <a:xfrm>
              <a:off x="20223319" y="6528449"/>
              <a:ext cx="124601" cy="35746"/>
            </a:xfrm>
            <a:custGeom>
              <a:avLst/>
              <a:gdLst>
                <a:gd name="connsiteX0" fmla="*/ 0 w 124601"/>
                <a:gd name="connsiteY0" fmla="*/ 35746 h 35746"/>
                <a:gd name="connsiteX1" fmla="*/ 124602 w 124601"/>
                <a:gd name="connsiteY1" fmla="*/ 0 h 35746"/>
              </a:gdLst>
              <a:ahLst/>
              <a:cxnLst>
                <a:cxn ang="0">
                  <a:pos x="connsiteX0" y="connsiteY0"/>
                </a:cxn>
                <a:cxn ang="0">
                  <a:pos x="connsiteX1" y="connsiteY1"/>
                </a:cxn>
              </a:cxnLst>
              <a:rect l="l" t="t" r="r" b="b"/>
              <a:pathLst>
                <a:path w="124601" h="35746">
                  <a:moveTo>
                    <a:pt x="0" y="35746"/>
                  </a:moveTo>
                  <a:cubicBezTo>
                    <a:pt x="43850" y="34214"/>
                    <a:pt x="86609" y="21925"/>
                    <a:pt x="124602" y="0"/>
                  </a:cubicBezTo>
                </a:path>
              </a:pathLst>
            </a:custGeom>
            <a:noFill/>
            <a:ln w="34036" cap="rnd">
              <a:solidFill>
                <a:srgbClr val="102144"/>
              </a:solidFill>
              <a:prstDash val="solid"/>
              <a:round/>
            </a:ln>
          </p:spPr>
          <p:txBody>
            <a:bodyPr rtlCol="0" anchor="ctr"/>
            <a:lstStyle/>
            <a:p>
              <a:endParaRPr lang="en-US"/>
            </a:p>
          </p:txBody>
        </p:sp>
        <p:sp>
          <p:nvSpPr>
            <p:cNvPr id="265" name="Freeform: Shape 264">
              <a:extLst>
                <a:ext uri="{FF2B5EF4-FFF2-40B4-BE49-F238E27FC236}">
                  <a16:creationId xmlns:a16="http://schemas.microsoft.com/office/drawing/2014/main" id="{F00ECD2D-E291-4422-8C34-AD03ACB83726}"/>
                </a:ext>
              </a:extLst>
            </p:cNvPr>
            <p:cNvSpPr/>
            <p:nvPr/>
          </p:nvSpPr>
          <p:spPr>
            <a:xfrm>
              <a:off x="20045946" y="3523685"/>
              <a:ext cx="296528" cy="1029164"/>
            </a:xfrm>
            <a:custGeom>
              <a:avLst/>
              <a:gdLst>
                <a:gd name="connsiteX0" fmla="*/ 0 w 296528"/>
                <a:gd name="connsiteY0" fmla="*/ 0 h 1029164"/>
                <a:gd name="connsiteX1" fmla="*/ 296528 w 296528"/>
                <a:gd name="connsiteY1" fmla="*/ 1029164 h 1029164"/>
              </a:gdLst>
              <a:ahLst/>
              <a:cxnLst>
                <a:cxn ang="0">
                  <a:pos x="connsiteX0" y="connsiteY0"/>
                </a:cxn>
                <a:cxn ang="0">
                  <a:pos x="connsiteX1" y="connsiteY1"/>
                </a:cxn>
              </a:cxnLst>
              <a:rect l="l" t="t" r="r" b="b"/>
              <a:pathLst>
                <a:path w="296528" h="1029164">
                  <a:moveTo>
                    <a:pt x="0" y="0"/>
                  </a:moveTo>
                  <a:cubicBezTo>
                    <a:pt x="98730" y="343168"/>
                    <a:pt x="197561" y="686234"/>
                    <a:pt x="296528" y="1029164"/>
                  </a:cubicBezTo>
                </a:path>
              </a:pathLst>
            </a:custGeom>
            <a:noFill/>
            <a:ln w="34036" cap="rnd">
              <a:solidFill>
                <a:srgbClr val="102144"/>
              </a:solidFill>
              <a:prstDash val="solid"/>
              <a:round/>
            </a:ln>
          </p:spPr>
          <p:txBody>
            <a:bodyPr rtlCol="0" anchor="ctr"/>
            <a:lstStyle/>
            <a:p>
              <a:endParaRPr lang="en-US"/>
            </a:p>
          </p:txBody>
        </p:sp>
        <p:sp>
          <p:nvSpPr>
            <p:cNvPr id="266" name="Freeform: Shape 265">
              <a:extLst>
                <a:ext uri="{FF2B5EF4-FFF2-40B4-BE49-F238E27FC236}">
                  <a16:creationId xmlns:a16="http://schemas.microsoft.com/office/drawing/2014/main" id="{80F47499-96F9-4719-B12E-1B8BED26D58F}"/>
                </a:ext>
              </a:extLst>
            </p:cNvPr>
            <p:cNvSpPr/>
            <p:nvPr/>
          </p:nvSpPr>
          <p:spPr>
            <a:xfrm>
              <a:off x="20424521" y="4180743"/>
              <a:ext cx="246142" cy="833408"/>
            </a:xfrm>
            <a:custGeom>
              <a:avLst/>
              <a:gdLst>
                <a:gd name="connsiteX0" fmla="*/ 0 w 246142"/>
                <a:gd name="connsiteY0" fmla="*/ 0 h 833408"/>
                <a:gd name="connsiteX1" fmla="*/ 183841 w 246142"/>
                <a:gd name="connsiteY1" fmla="*/ 661484 h 833408"/>
                <a:gd name="connsiteX2" fmla="*/ 246143 w 246142"/>
                <a:gd name="connsiteY2" fmla="*/ 833408 h 833408"/>
              </a:gdLst>
              <a:ahLst/>
              <a:cxnLst>
                <a:cxn ang="0">
                  <a:pos x="connsiteX0" y="connsiteY0"/>
                </a:cxn>
                <a:cxn ang="0">
                  <a:pos x="connsiteX1" y="connsiteY1"/>
                </a:cxn>
                <a:cxn ang="0">
                  <a:pos x="connsiteX2" y="connsiteY2"/>
                </a:cxn>
              </a:cxnLst>
              <a:rect l="l" t="t" r="r" b="b"/>
              <a:pathLst>
                <a:path w="246142" h="833408">
                  <a:moveTo>
                    <a:pt x="0" y="0"/>
                  </a:moveTo>
                  <a:lnTo>
                    <a:pt x="183841" y="661484"/>
                  </a:lnTo>
                  <a:cubicBezTo>
                    <a:pt x="198004" y="720960"/>
                    <a:pt x="218908" y="778665"/>
                    <a:pt x="246143" y="833408"/>
                  </a:cubicBezTo>
                </a:path>
              </a:pathLst>
            </a:custGeom>
            <a:noFill/>
            <a:ln w="34036" cap="rnd">
              <a:solidFill>
                <a:srgbClr val="102144"/>
              </a:solidFill>
              <a:prstDash val="solid"/>
              <a:round/>
            </a:ln>
          </p:spPr>
          <p:txBody>
            <a:bodyPr rtlCol="0" anchor="ctr"/>
            <a:lstStyle/>
            <a:p>
              <a:endParaRPr lang="en-US"/>
            </a:p>
          </p:txBody>
        </p:sp>
        <p:sp>
          <p:nvSpPr>
            <p:cNvPr id="267" name="Freeform: Shape 266">
              <a:extLst>
                <a:ext uri="{FF2B5EF4-FFF2-40B4-BE49-F238E27FC236}">
                  <a16:creationId xmlns:a16="http://schemas.microsoft.com/office/drawing/2014/main" id="{011C5638-D2C6-46D7-9DBE-DCFC005B3B91}"/>
                </a:ext>
              </a:extLst>
            </p:cNvPr>
            <p:cNvSpPr/>
            <p:nvPr/>
          </p:nvSpPr>
          <p:spPr>
            <a:xfrm>
              <a:off x="20699941" y="4906230"/>
              <a:ext cx="107920" cy="331252"/>
            </a:xfrm>
            <a:custGeom>
              <a:avLst/>
              <a:gdLst>
                <a:gd name="connsiteX0" fmla="*/ 0 w 107920"/>
                <a:gd name="connsiteY0" fmla="*/ 0 h 331252"/>
                <a:gd name="connsiteX1" fmla="*/ 107920 w 107920"/>
                <a:gd name="connsiteY1" fmla="*/ 331253 h 331252"/>
              </a:gdLst>
              <a:ahLst/>
              <a:cxnLst>
                <a:cxn ang="0">
                  <a:pos x="connsiteX0" y="connsiteY0"/>
                </a:cxn>
                <a:cxn ang="0">
                  <a:pos x="connsiteX1" y="connsiteY1"/>
                </a:cxn>
              </a:cxnLst>
              <a:rect l="l" t="t" r="r" b="b"/>
              <a:pathLst>
                <a:path w="107920" h="331252">
                  <a:moveTo>
                    <a:pt x="0" y="0"/>
                  </a:moveTo>
                  <a:cubicBezTo>
                    <a:pt x="29483" y="112415"/>
                    <a:pt x="65535" y="223025"/>
                    <a:pt x="107920" y="331253"/>
                  </a:cubicBezTo>
                </a:path>
              </a:pathLst>
            </a:custGeom>
            <a:noFill/>
            <a:ln w="34036" cap="rnd">
              <a:solidFill>
                <a:srgbClr val="102144"/>
              </a:solidFill>
              <a:prstDash val="solid"/>
              <a:round/>
            </a:ln>
          </p:spPr>
          <p:txBody>
            <a:bodyPr rtlCol="0" anchor="ctr"/>
            <a:lstStyle/>
            <a:p>
              <a:endParaRPr lang="en-US"/>
            </a:p>
          </p:txBody>
        </p:sp>
        <p:sp>
          <p:nvSpPr>
            <p:cNvPr id="268" name="Freeform: Shape 267">
              <a:extLst>
                <a:ext uri="{FF2B5EF4-FFF2-40B4-BE49-F238E27FC236}">
                  <a16:creationId xmlns:a16="http://schemas.microsoft.com/office/drawing/2014/main" id="{3D0E72EC-66C7-4164-848C-A5E545A53E18}"/>
                </a:ext>
              </a:extLst>
            </p:cNvPr>
            <p:cNvSpPr/>
            <p:nvPr/>
          </p:nvSpPr>
          <p:spPr>
            <a:xfrm>
              <a:off x="20880376" y="5598354"/>
              <a:ext cx="97027" cy="247162"/>
            </a:xfrm>
            <a:custGeom>
              <a:avLst/>
              <a:gdLst>
                <a:gd name="connsiteX0" fmla="*/ 0 w 97027"/>
                <a:gd name="connsiteY0" fmla="*/ 0 h 247162"/>
                <a:gd name="connsiteX1" fmla="*/ 97028 w 97027"/>
                <a:gd name="connsiteY1" fmla="*/ 247163 h 247162"/>
              </a:gdLst>
              <a:ahLst/>
              <a:cxnLst>
                <a:cxn ang="0">
                  <a:pos x="connsiteX0" y="connsiteY0"/>
                </a:cxn>
                <a:cxn ang="0">
                  <a:pos x="connsiteX1" y="connsiteY1"/>
                </a:cxn>
              </a:cxnLst>
              <a:rect l="l" t="t" r="r" b="b"/>
              <a:pathLst>
                <a:path w="97027" h="247162">
                  <a:moveTo>
                    <a:pt x="0" y="0"/>
                  </a:moveTo>
                  <a:lnTo>
                    <a:pt x="97028" y="247163"/>
                  </a:lnTo>
                </a:path>
              </a:pathLst>
            </a:custGeom>
            <a:noFill/>
            <a:ln w="34036" cap="rnd">
              <a:solidFill>
                <a:srgbClr val="102144"/>
              </a:solidFill>
              <a:prstDash val="solid"/>
              <a:round/>
            </a:ln>
          </p:spPr>
          <p:txBody>
            <a:bodyPr rtlCol="0" anchor="ctr"/>
            <a:lstStyle/>
            <a:p>
              <a:endParaRPr lang="en-US"/>
            </a:p>
          </p:txBody>
        </p:sp>
        <p:sp>
          <p:nvSpPr>
            <p:cNvPr id="269" name="Freeform: Shape 268">
              <a:extLst>
                <a:ext uri="{FF2B5EF4-FFF2-40B4-BE49-F238E27FC236}">
                  <a16:creationId xmlns:a16="http://schemas.microsoft.com/office/drawing/2014/main" id="{ABC03D6E-4188-4469-8B43-74A857EEDC9B}"/>
                </a:ext>
              </a:extLst>
            </p:cNvPr>
            <p:cNvSpPr/>
            <p:nvPr/>
          </p:nvSpPr>
          <p:spPr>
            <a:xfrm>
              <a:off x="18344404" y="3778678"/>
              <a:ext cx="1491488" cy="980480"/>
            </a:xfrm>
            <a:custGeom>
              <a:avLst/>
              <a:gdLst>
                <a:gd name="connsiteX0" fmla="*/ 1491488 w 1491488"/>
                <a:gd name="connsiteY0" fmla="*/ 496028 h 980480"/>
                <a:gd name="connsiteX1" fmla="*/ 117113 w 1491488"/>
                <a:gd name="connsiteY1" fmla="*/ 980481 h 980480"/>
                <a:gd name="connsiteX2" fmla="*/ 0 w 1491488"/>
                <a:gd name="connsiteY2" fmla="*/ 503858 h 980480"/>
                <a:gd name="connsiteX3" fmla="*/ 1347140 w 1491488"/>
                <a:gd name="connsiteY3" fmla="*/ 0 h 980480"/>
                <a:gd name="connsiteX4" fmla="*/ 1491488 w 1491488"/>
                <a:gd name="connsiteY4" fmla="*/ 496028 h 980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488" h="980480">
                  <a:moveTo>
                    <a:pt x="1491488" y="496028"/>
                  </a:moveTo>
                  <a:cubicBezTo>
                    <a:pt x="1075804" y="663526"/>
                    <a:pt x="547095" y="836472"/>
                    <a:pt x="117113" y="980481"/>
                  </a:cubicBezTo>
                  <a:cubicBezTo>
                    <a:pt x="78065" y="821595"/>
                    <a:pt x="39048" y="662743"/>
                    <a:pt x="0" y="503858"/>
                  </a:cubicBezTo>
                  <a:cubicBezTo>
                    <a:pt x="432024" y="357467"/>
                    <a:pt x="906264" y="122220"/>
                    <a:pt x="1347140" y="0"/>
                  </a:cubicBezTo>
                  <a:cubicBezTo>
                    <a:pt x="1408999" y="161030"/>
                    <a:pt x="1457273" y="326963"/>
                    <a:pt x="1491488" y="496028"/>
                  </a:cubicBezTo>
                  <a:close/>
                </a:path>
              </a:pathLst>
            </a:custGeom>
            <a:solidFill>
              <a:srgbClr val="F4737C"/>
            </a:solidFill>
            <a:ln w="34036"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5CB0EA47-32F9-4E79-9F79-0554A06A4AC1}"/>
                </a:ext>
              </a:extLst>
            </p:cNvPr>
            <p:cNvSpPr/>
            <p:nvPr/>
          </p:nvSpPr>
          <p:spPr>
            <a:xfrm>
              <a:off x="19689502" y="3780380"/>
              <a:ext cx="147413" cy="495346"/>
            </a:xfrm>
            <a:custGeom>
              <a:avLst/>
              <a:gdLst>
                <a:gd name="connsiteX0" fmla="*/ 0 w 147413"/>
                <a:gd name="connsiteY0" fmla="*/ 0 h 495346"/>
                <a:gd name="connsiteX1" fmla="*/ 147413 w 147413"/>
                <a:gd name="connsiteY1" fmla="*/ 495347 h 495346"/>
              </a:gdLst>
              <a:ahLst/>
              <a:cxnLst>
                <a:cxn ang="0">
                  <a:pos x="connsiteX0" y="connsiteY0"/>
                </a:cxn>
                <a:cxn ang="0">
                  <a:pos x="connsiteX1" y="connsiteY1"/>
                </a:cxn>
              </a:cxnLst>
              <a:rect l="l" t="t" r="r" b="b"/>
              <a:pathLst>
                <a:path w="147413" h="495346">
                  <a:moveTo>
                    <a:pt x="0" y="0"/>
                  </a:moveTo>
                  <a:cubicBezTo>
                    <a:pt x="56752" y="162733"/>
                    <a:pt x="105878" y="327848"/>
                    <a:pt x="147413" y="495347"/>
                  </a:cubicBezTo>
                </a:path>
              </a:pathLst>
            </a:custGeom>
            <a:noFill/>
            <a:ln w="34036" cap="rnd">
              <a:solidFill>
                <a:srgbClr val="102144"/>
              </a:solidFill>
              <a:prstDash val="solid"/>
              <a:round/>
            </a:ln>
          </p:spPr>
          <p:txBody>
            <a:bodyPr rtlCol="0" anchor="ctr"/>
            <a:lstStyle/>
            <a:p>
              <a:endParaRPr lang="en-US"/>
            </a:p>
          </p:txBody>
        </p:sp>
        <p:sp>
          <p:nvSpPr>
            <p:cNvPr id="271" name="Freeform: Shape 270">
              <a:extLst>
                <a:ext uri="{FF2B5EF4-FFF2-40B4-BE49-F238E27FC236}">
                  <a16:creationId xmlns:a16="http://schemas.microsoft.com/office/drawing/2014/main" id="{285242ED-7326-46A9-A6D2-C283BA304C10}"/>
                </a:ext>
              </a:extLst>
            </p:cNvPr>
            <p:cNvSpPr/>
            <p:nvPr/>
          </p:nvSpPr>
          <p:spPr>
            <a:xfrm>
              <a:off x="18456751" y="4577020"/>
              <a:ext cx="549818" cy="181116"/>
            </a:xfrm>
            <a:custGeom>
              <a:avLst/>
              <a:gdLst>
                <a:gd name="connsiteX0" fmla="*/ 0 w 549818"/>
                <a:gd name="connsiteY0" fmla="*/ 181117 h 181116"/>
                <a:gd name="connsiteX1" fmla="*/ 549819 w 549818"/>
                <a:gd name="connsiteY1" fmla="*/ 0 h 181116"/>
              </a:gdLst>
              <a:ahLst/>
              <a:cxnLst>
                <a:cxn ang="0">
                  <a:pos x="connsiteX0" y="connsiteY0"/>
                </a:cxn>
                <a:cxn ang="0">
                  <a:pos x="connsiteX1" y="connsiteY1"/>
                </a:cxn>
              </a:cxnLst>
              <a:rect l="l" t="t" r="r" b="b"/>
              <a:pathLst>
                <a:path w="549818" h="181116">
                  <a:moveTo>
                    <a:pt x="0" y="181117"/>
                  </a:moveTo>
                  <a:cubicBezTo>
                    <a:pt x="186598" y="131344"/>
                    <a:pt x="370165" y="70881"/>
                    <a:pt x="549819" y="0"/>
                  </a:cubicBezTo>
                </a:path>
              </a:pathLst>
            </a:custGeom>
            <a:noFill/>
            <a:ln w="34036" cap="rnd">
              <a:solidFill>
                <a:srgbClr val="102144"/>
              </a:solidFill>
              <a:prstDash val="solid"/>
              <a:round/>
            </a:ln>
          </p:spPr>
          <p:txBody>
            <a:bodyPr rtlCol="0" anchor="ctr"/>
            <a:lstStyle/>
            <a:p>
              <a:endParaRPr lang="en-US"/>
            </a:p>
          </p:txBody>
        </p:sp>
        <p:sp>
          <p:nvSpPr>
            <p:cNvPr id="272" name="Freeform: Shape 271">
              <a:extLst>
                <a:ext uri="{FF2B5EF4-FFF2-40B4-BE49-F238E27FC236}">
                  <a16:creationId xmlns:a16="http://schemas.microsoft.com/office/drawing/2014/main" id="{44761705-929F-46B2-9BC4-0CA7FE8A3073}"/>
                </a:ext>
              </a:extLst>
            </p:cNvPr>
            <p:cNvSpPr/>
            <p:nvPr/>
          </p:nvSpPr>
          <p:spPr>
            <a:xfrm>
              <a:off x="19133896" y="4471482"/>
              <a:ext cx="170222" cy="61280"/>
            </a:xfrm>
            <a:custGeom>
              <a:avLst/>
              <a:gdLst>
                <a:gd name="connsiteX0" fmla="*/ 0 w 170222"/>
                <a:gd name="connsiteY0" fmla="*/ 61280 h 61280"/>
                <a:gd name="connsiteX1" fmla="*/ 170222 w 170222"/>
                <a:gd name="connsiteY1" fmla="*/ 0 h 61280"/>
              </a:gdLst>
              <a:ahLst/>
              <a:cxnLst>
                <a:cxn ang="0">
                  <a:pos x="connsiteX0" y="connsiteY0"/>
                </a:cxn>
                <a:cxn ang="0">
                  <a:pos x="connsiteX1" y="connsiteY1"/>
                </a:cxn>
              </a:cxnLst>
              <a:rect l="l" t="t" r="r" b="b"/>
              <a:pathLst>
                <a:path w="170222" h="61280">
                  <a:moveTo>
                    <a:pt x="0" y="61280"/>
                  </a:moveTo>
                  <a:lnTo>
                    <a:pt x="170222" y="0"/>
                  </a:lnTo>
                </a:path>
              </a:pathLst>
            </a:custGeom>
            <a:noFill/>
            <a:ln w="34036" cap="rnd">
              <a:solidFill>
                <a:srgbClr val="102144"/>
              </a:solidFill>
              <a:prstDash val="solid"/>
              <a:round/>
            </a:ln>
          </p:spPr>
          <p:txBody>
            <a:bodyPr rtlCol="0" anchor="ctr"/>
            <a:lstStyle/>
            <a:p>
              <a:endParaRPr lang="en-US"/>
            </a:p>
          </p:txBody>
        </p:sp>
        <p:sp>
          <p:nvSpPr>
            <p:cNvPr id="273" name="Freeform: Shape 272">
              <a:extLst>
                <a:ext uri="{FF2B5EF4-FFF2-40B4-BE49-F238E27FC236}">
                  <a16:creationId xmlns:a16="http://schemas.microsoft.com/office/drawing/2014/main" id="{667F2053-1A3E-413E-B468-BF3D4F6759C1}"/>
                </a:ext>
              </a:extLst>
            </p:cNvPr>
            <p:cNvSpPr/>
            <p:nvPr/>
          </p:nvSpPr>
          <p:spPr>
            <a:xfrm>
              <a:off x="19440296" y="4356412"/>
              <a:ext cx="166137" cy="72514"/>
            </a:xfrm>
            <a:custGeom>
              <a:avLst/>
              <a:gdLst>
                <a:gd name="connsiteX0" fmla="*/ 0 w 166137"/>
                <a:gd name="connsiteY0" fmla="*/ 72514 h 72514"/>
                <a:gd name="connsiteX1" fmla="*/ 166137 w 166137"/>
                <a:gd name="connsiteY1" fmla="*/ 0 h 72514"/>
              </a:gdLst>
              <a:ahLst/>
              <a:cxnLst>
                <a:cxn ang="0">
                  <a:pos x="connsiteX0" y="connsiteY0"/>
                </a:cxn>
                <a:cxn ang="0">
                  <a:pos x="connsiteX1" y="connsiteY1"/>
                </a:cxn>
              </a:cxnLst>
              <a:rect l="l" t="t" r="r" b="b"/>
              <a:pathLst>
                <a:path w="166137" h="72514">
                  <a:moveTo>
                    <a:pt x="0" y="72514"/>
                  </a:moveTo>
                  <a:lnTo>
                    <a:pt x="166137" y="0"/>
                  </a:lnTo>
                </a:path>
              </a:pathLst>
            </a:custGeom>
            <a:noFill/>
            <a:ln w="34036" cap="rnd">
              <a:solidFill>
                <a:srgbClr val="102144"/>
              </a:solidFill>
              <a:prstDash val="solid"/>
              <a:round/>
            </a:ln>
          </p:spPr>
          <p:txBody>
            <a:bodyPr rtlCol="0" anchor="ctr"/>
            <a:lstStyle/>
            <a:p>
              <a:endParaRPr lang="en-US"/>
            </a:p>
          </p:txBody>
        </p:sp>
        <p:sp>
          <p:nvSpPr>
            <p:cNvPr id="274" name="Freeform: Shape 273">
              <a:extLst>
                <a:ext uri="{FF2B5EF4-FFF2-40B4-BE49-F238E27FC236}">
                  <a16:creationId xmlns:a16="http://schemas.microsoft.com/office/drawing/2014/main" id="{602CB699-30A4-45B3-9928-9C43FB9EB607}"/>
                </a:ext>
              </a:extLst>
            </p:cNvPr>
            <p:cNvSpPr/>
            <p:nvPr/>
          </p:nvSpPr>
          <p:spPr>
            <a:xfrm>
              <a:off x="18492838" y="3957752"/>
              <a:ext cx="1049591" cy="380957"/>
            </a:xfrm>
            <a:custGeom>
              <a:avLst/>
              <a:gdLst>
                <a:gd name="connsiteX0" fmla="*/ 0 w 1049591"/>
                <a:gd name="connsiteY0" fmla="*/ 380958 h 380957"/>
                <a:gd name="connsiteX1" fmla="*/ 1049592 w 1049591"/>
                <a:gd name="connsiteY1" fmla="*/ 0 h 380957"/>
              </a:gdLst>
              <a:ahLst/>
              <a:cxnLst>
                <a:cxn ang="0">
                  <a:pos x="connsiteX0" y="connsiteY0"/>
                </a:cxn>
                <a:cxn ang="0">
                  <a:pos x="connsiteX1" y="connsiteY1"/>
                </a:cxn>
              </a:cxnLst>
              <a:rect l="l" t="t" r="r" b="b"/>
              <a:pathLst>
                <a:path w="1049591" h="380957">
                  <a:moveTo>
                    <a:pt x="0" y="380958"/>
                  </a:moveTo>
                  <a:cubicBezTo>
                    <a:pt x="346572" y="244780"/>
                    <a:pt x="696449" y="117794"/>
                    <a:pt x="1049592" y="0"/>
                  </a:cubicBezTo>
                </a:path>
              </a:pathLst>
            </a:custGeom>
            <a:noFill/>
            <a:ln w="34036" cap="rnd">
              <a:solidFill>
                <a:srgbClr val="102144"/>
              </a:solidFill>
              <a:prstDash val="solid"/>
              <a:round/>
            </a:ln>
          </p:spPr>
          <p:txBody>
            <a:bodyPr rtlCol="0" anchor="ctr"/>
            <a:lstStyle/>
            <a:p>
              <a:endParaRPr lang="en-US"/>
            </a:p>
          </p:txBody>
        </p:sp>
        <p:sp>
          <p:nvSpPr>
            <p:cNvPr id="275" name="Freeform: Shape 274">
              <a:extLst>
                <a:ext uri="{FF2B5EF4-FFF2-40B4-BE49-F238E27FC236}">
                  <a16:creationId xmlns:a16="http://schemas.microsoft.com/office/drawing/2014/main" id="{8DDF81B4-E3BF-4851-8CC6-68A7B7B073A0}"/>
                </a:ext>
              </a:extLst>
            </p:cNvPr>
            <p:cNvSpPr/>
            <p:nvPr/>
          </p:nvSpPr>
          <p:spPr>
            <a:xfrm>
              <a:off x="18504073" y="4084397"/>
              <a:ext cx="1058443" cy="381978"/>
            </a:xfrm>
            <a:custGeom>
              <a:avLst/>
              <a:gdLst>
                <a:gd name="connsiteX0" fmla="*/ 0 w 1058443"/>
                <a:gd name="connsiteY0" fmla="*/ 381979 h 381978"/>
                <a:gd name="connsiteX1" fmla="*/ 1058443 w 1058443"/>
                <a:gd name="connsiteY1" fmla="*/ 0 h 381978"/>
              </a:gdLst>
              <a:ahLst/>
              <a:cxnLst>
                <a:cxn ang="0">
                  <a:pos x="connsiteX0" y="connsiteY0"/>
                </a:cxn>
                <a:cxn ang="0">
                  <a:pos x="connsiteX1" y="connsiteY1"/>
                </a:cxn>
              </a:cxnLst>
              <a:rect l="l" t="t" r="r" b="b"/>
              <a:pathLst>
                <a:path w="1058443" h="381978">
                  <a:moveTo>
                    <a:pt x="0" y="381979"/>
                  </a:moveTo>
                  <a:cubicBezTo>
                    <a:pt x="340445" y="250567"/>
                    <a:pt x="714934" y="118475"/>
                    <a:pt x="1058443" y="0"/>
                  </a:cubicBezTo>
                </a:path>
              </a:pathLst>
            </a:custGeom>
            <a:noFill/>
            <a:ln w="34036" cap="rnd">
              <a:solidFill>
                <a:srgbClr val="102144"/>
              </a:solidFill>
              <a:prstDash val="solid"/>
              <a:round/>
            </a:ln>
          </p:spPr>
          <p:txBody>
            <a:bodyPr rtlCol="0" anchor="ctr"/>
            <a:lstStyle/>
            <a:p>
              <a:endParaRPr lang="en-US"/>
            </a:p>
          </p:txBody>
        </p:sp>
        <p:sp>
          <p:nvSpPr>
            <p:cNvPr id="276" name="Freeform: Shape 275">
              <a:extLst>
                <a:ext uri="{FF2B5EF4-FFF2-40B4-BE49-F238E27FC236}">
                  <a16:creationId xmlns:a16="http://schemas.microsoft.com/office/drawing/2014/main" id="{AB0A51A7-3C96-4AFA-8FE7-C408981E92D3}"/>
                </a:ext>
              </a:extLst>
            </p:cNvPr>
            <p:cNvSpPr/>
            <p:nvPr/>
          </p:nvSpPr>
          <p:spPr>
            <a:xfrm>
              <a:off x="18551055" y="4341093"/>
              <a:ext cx="681230" cy="252950"/>
            </a:xfrm>
            <a:custGeom>
              <a:avLst/>
              <a:gdLst>
                <a:gd name="connsiteX0" fmla="*/ 0 w 681230"/>
                <a:gd name="connsiteY0" fmla="*/ 252950 h 252950"/>
                <a:gd name="connsiteX1" fmla="*/ 253972 w 681230"/>
                <a:gd name="connsiteY1" fmla="*/ 163413 h 252950"/>
                <a:gd name="connsiteX2" fmla="*/ 681230 w 681230"/>
                <a:gd name="connsiteY2" fmla="*/ 0 h 252950"/>
              </a:gdLst>
              <a:ahLst/>
              <a:cxnLst>
                <a:cxn ang="0">
                  <a:pos x="connsiteX0" y="connsiteY0"/>
                </a:cxn>
                <a:cxn ang="0">
                  <a:pos x="connsiteX1" y="connsiteY1"/>
                </a:cxn>
                <a:cxn ang="0">
                  <a:pos x="connsiteX2" y="connsiteY2"/>
                </a:cxn>
              </a:cxnLst>
              <a:rect l="l" t="t" r="r" b="b"/>
              <a:pathLst>
                <a:path w="681230" h="252950">
                  <a:moveTo>
                    <a:pt x="0" y="252950"/>
                  </a:moveTo>
                  <a:cubicBezTo>
                    <a:pt x="68089" y="226395"/>
                    <a:pt x="183841" y="189968"/>
                    <a:pt x="253972" y="163413"/>
                  </a:cubicBezTo>
                  <a:lnTo>
                    <a:pt x="681230" y="0"/>
                  </a:lnTo>
                </a:path>
              </a:pathLst>
            </a:custGeom>
            <a:noFill/>
            <a:ln w="34036" cap="rnd">
              <a:solidFill>
                <a:srgbClr val="102144"/>
              </a:solidFill>
              <a:prstDash val="solid"/>
              <a:round/>
            </a:ln>
          </p:spPr>
          <p:txBody>
            <a:bodyPr rtlCol="0" anchor="ctr"/>
            <a:lstStyle/>
            <a:p>
              <a:endParaRPr lang="en-US"/>
            </a:p>
          </p:txBody>
        </p:sp>
        <p:sp>
          <p:nvSpPr>
            <p:cNvPr id="277" name="Freeform: Shape 276">
              <a:extLst>
                <a:ext uri="{FF2B5EF4-FFF2-40B4-BE49-F238E27FC236}">
                  <a16:creationId xmlns:a16="http://schemas.microsoft.com/office/drawing/2014/main" id="{C809A2D5-C27B-4B75-8F00-60281C9C148C}"/>
                </a:ext>
              </a:extLst>
            </p:cNvPr>
            <p:cNvSpPr/>
            <p:nvPr/>
          </p:nvSpPr>
          <p:spPr>
            <a:xfrm>
              <a:off x="18781196" y="7071118"/>
              <a:ext cx="180776" cy="68088"/>
            </a:xfrm>
            <a:custGeom>
              <a:avLst/>
              <a:gdLst>
                <a:gd name="connsiteX0" fmla="*/ 0 w 180776"/>
                <a:gd name="connsiteY0" fmla="*/ 68089 h 68088"/>
                <a:gd name="connsiteX1" fmla="*/ 180776 w 180776"/>
                <a:gd name="connsiteY1" fmla="*/ 0 h 68088"/>
              </a:gdLst>
              <a:ahLst/>
              <a:cxnLst>
                <a:cxn ang="0">
                  <a:pos x="connsiteX0" y="connsiteY0"/>
                </a:cxn>
                <a:cxn ang="0">
                  <a:pos x="connsiteX1" y="connsiteY1"/>
                </a:cxn>
              </a:cxnLst>
              <a:rect l="l" t="t" r="r" b="b"/>
              <a:pathLst>
                <a:path w="180776" h="68088">
                  <a:moveTo>
                    <a:pt x="0" y="68089"/>
                  </a:moveTo>
                  <a:lnTo>
                    <a:pt x="180776" y="0"/>
                  </a:lnTo>
                </a:path>
              </a:pathLst>
            </a:custGeom>
            <a:noFill/>
            <a:ln w="34036" cap="rnd">
              <a:solidFill>
                <a:srgbClr val="102144"/>
              </a:solidFill>
              <a:prstDash val="solid"/>
              <a:round/>
            </a:ln>
          </p:spPr>
          <p:txBody>
            <a:bodyPr rtlCol="0" anchor="ctr"/>
            <a:lstStyle/>
            <a:p>
              <a:endParaRPr lang="en-US"/>
            </a:p>
          </p:txBody>
        </p:sp>
        <p:sp>
          <p:nvSpPr>
            <p:cNvPr id="278" name="Freeform: Shape 277">
              <a:extLst>
                <a:ext uri="{FF2B5EF4-FFF2-40B4-BE49-F238E27FC236}">
                  <a16:creationId xmlns:a16="http://schemas.microsoft.com/office/drawing/2014/main" id="{8DF12CFA-1B43-434B-9983-AB5AD73D79A2}"/>
                </a:ext>
              </a:extLst>
            </p:cNvPr>
            <p:cNvSpPr/>
            <p:nvPr/>
          </p:nvSpPr>
          <p:spPr>
            <a:xfrm>
              <a:off x="19142748" y="6871277"/>
              <a:ext cx="382659" cy="488878"/>
            </a:xfrm>
            <a:custGeom>
              <a:avLst/>
              <a:gdLst>
                <a:gd name="connsiteX0" fmla="*/ 154902 w 382659"/>
                <a:gd name="connsiteY0" fmla="*/ 488879 h 488878"/>
                <a:gd name="connsiteX1" fmla="*/ 214480 w 382659"/>
                <a:gd name="connsiteY1" fmla="*/ 316614 h 488878"/>
                <a:gd name="connsiteX2" fmla="*/ 382659 w 382659"/>
                <a:gd name="connsiteY2" fmla="*/ 412278 h 488878"/>
                <a:gd name="connsiteX3" fmla="*/ 272356 w 382659"/>
                <a:gd name="connsiteY3" fmla="*/ 0 h 488878"/>
                <a:gd name="connsiteX4" fmla="*/ 0 w 382659"/>
                <a:gd name="connsiteY4" fmla="*/ 73876 h 488878"/>
                <a:gd name="connsiteX5" fmla="*/ 154902 w 382659"/>
                <a:gd name="connsiteY5" fmla="*/ 488879 h 48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659" h="488878">
                  <a:moveTo>
                    <a:pt x="154902" y="488879"/>
                  </a:moveTo>
                  <a:lnTo>
                    <a:pt x="214480" y="316614"/>
                  </a:lnTo>
                  <a:cubicBezTo>
                    <a:pt x="214480" y="316614"/>
                    <a:pt x="339422" y="380617"/>
                    <a:pt x="382659" y="412278"/>
                  </a:cubicBezTo>
                  <a:cubicBezTo>
                    <a:pt x="354402" y="273378"/>
                    <a:pt x="300613" y="139923"/>
                    <a:pt x="272356" y="0"/>
                  </a:cubicBezTo>
                  <a:cubicBezTo>
                    <a:pt x="198480" y="20767"/>
                    <a:pt x="0" y="73876"/>
                    <a:pt x="0" y="73876"/>
                  </a:cubicBezTo>
                  <a:cubicBezTo>
                    <a:pt x="33704" y="193032"/>
                    <a:pt x="112006" y="380617"/>
                    <a:pt x="154902" y="488879"/>
                  </a:cubicBezTo>
                  <a:close/>
                </a:path>
              </a:pathLst>
            </a:custGeom>
            <a:solidFill>
              <a:srgbClr val="F4737C"/>
            </a:solidFill>
            <a:ln w="34036" cap="flat">
              <a:noFill/>
              <a:prstDash val="solid"/>
              <a:miter/>
            </a:ln>
          </p:spPr>
          <p:txBody>
            <a:bodyPr rtlCol="0" anchor="ctr"/>
            <a:lstStyle/>
            <a:p>
              <a:endParaRPr lang="en-US"/>
            </a:p>
          </p:txBody>
        </p:sp>
      </p:grpSp>
      <p:sp>
        <p:nvSpPr>
          <p:cNvPr id="299" name="Freeform: Shape 298">
            <a:extLst>
              <a:ext uri="{FF2B5EF4-FFF2-40B4-BE49-F238E27FC236}">
                <a16:creationId xmlns:a16="http://schemas.microsoft.com/office/drawing/2014/main" id="{E53B3CC9-800C-446E-89AC-F510713B926B}"/>
              </a:ext>
            </a:extLst>
          </p:cNvPr>
          <p:cNvSpPr/>
          <p:nvPr/>
        </p:nvSpPr>
        <p:spPr>
          <a:xfrm>
            <a:off x="2203450" y="201083"/>
            <a:ext cx="26627" cy="26627"/>
          </a:xfrm>
          <a:custGeom>
            <a:avLst/>
            <a:gdLst/>
            <a:ahLst/>
            <a:cxnLst/>
            <a:rect l="l" t="t" r="r" b="b"/>
            <a:pathLst>
              <a:path w="26627" h="26627"/>
            </a:pathLst>
          </a:custGeom>
          <a:solidFill>
            <a:srgbClr val="E2D2B0"/>
          </a:solidFill>
          <a:ln w="26619"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9465BA39-C24A-4D30-851E-7F805C3CE396}"/>
              </a:ext>
            </a:extLst>
          </p:cNvPr>
          <p:cNvSpPr/>
          <p:nvPr/>
        </p:nvSpPr>
        <p:spPr>
          <a:xfrm>
            <a:off x="2203450" y="201083"/>
            <a:ext cx="26627" cy="26627"/>
          </a:xfrm>
          <a:custGeom>
            <a:avLst/>
            <a:gdLst/>
            <a:ahLst/>
            <a:cxnLst/>
            <a:rect l="l" t="t" r="r" b="b"/>
            <a:pathLst>
              <a:path w="26627" h="26627"/>
            </a:pathLst>
          </a:custGeom>
          <a:solidFill>
            <a:srgbClr val="A03440"/>
          </a:solidFill>
          <a:ln w="26619"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89A533D2-E719-440C-B582-4310FB7D20C0}"/>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2A914783-A79E-4059-97D8-FC28435C0D53}"/>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B7DC3933-E60C-4133-9D36-57967225D518}"/>
              </a:ext>
            </a:extLst>
          </p:cNvPr>
          <p:cNvSpPr/>
          <p:nvPr/>
        </p:nvSpPr>
        <p:spPr>
          <a:xfrm>
            <a:off x="2203450" y="201083"/>
            <a:ext cx="26627" cy="26627"/>
          </a:xfrm>
          <a:custGeom>
            <a:avLst/>
            <a:gdLst/>
            <a:ahLst/>
            <a:cxnLst/>
            <a:rect l="l" t="t" r="r" b="b"/>
            <a:pathLst>
              <a:path w="26627" h="26627"/>
            </a:pathLst>
          </a:custGeom>
          <a:solidFill>
            <a:srgbClr val="C57438"/>
          </a:solidFill>
          <a:ln w="26619"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CF50BE77-531F-4544-BDCA-F8139BCC6B8C}"/>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15D365EE-DBDB-469F-8E48-7D70E5F4DB85}"/>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A8204275-0182-43BC-9FC5-892A91A2BEBF}"/>
              </a:ext>
            </a:extLst>
          </p:cNvPr>
          <p:cNvSpPr/>
          <p:nvPr/>
        </p:nvSpPr>
        <p:spPr>
          <a:xfrm>
            <a:off x="2203450" y="201083"/>
            <a:ext cx="26627" cy="26627"/>
          </a:xfrm>
          <a:custGeom>
            <a:avLst/>
            <a:gdLst/>
            <a:ahLst/>
            <a:cxnLst/>
            <a:rect l="l" t="t" r="r" b="b"/>
            <a:pathLst>
              <a:path w="26627" h="26627"/>
            </a:pathLst>
          </a:custGeom>
          <a:solidFill>
            <a:srgbClr val="EE9146"/>
          </a:solidFill>
          <a:ln w="26619"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EE01625F-C24C-406F-9749-3A404B6527D8}"/>
              </a:ext>
            </a:extLst>
          </p:cNvPr>
          <p:cNvSpPr/>
          <p:nvPr/>
        </p:nvSpPr>
        <p:spPr>
          <a:xfrm>
            <a:off x="2203450" y="201083"/>
            <a:ext cx="26627" cy="26627"/>
          </a:xfrm>
          <a:custGeom>
            <a:avLst/>
            <a:gdLst/>
            <a:ahLst/>
            <a:cxnLst/>
            <a:rect l="l" t="t" r="r" b="b"/>
            <a:pathLst>
              <a:path w="26627" h="26627"/>
            </a:pathLst>
          </a:custGeom>
          <a:solidFill>
            <a:srgbClr val="353535"/>
          </a:solidFill>
          <a:ln w="26619"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2EE06D6A-7567-4BB3-81CE-46247FA2F477}"/>
              </a:ext>
            </a:extLst>
          </p:cNvPr>
          <p:cNvSpPr/>
          <p:nvPr/>
        </p:nvSpPr>
        <p:spPr>
          <a:xfrm>
            <a:off x="2203450" y="201083"/>
            <a:ext cx="26627" cy="26627"/>
          </a:xfrm>
          <a:custGeom>
            <a:avLst/>
            <a:gdLst/>
            <a:ahLst/>
            <a:cxnLst/>
            <a:rect l="l" t="t" r="r" b="b"/>
            <a:pathLst>
              <a:path w="26627" h="26627"/>
            </a:pathLst>
          </a:custGeom>
          <a:solidFill>
            <a:srgbClr val="7A634F"/>
          </a:solidFill>
          <a:ln w="26619"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3471E485-3348-41F1-837E-9284CEA829DD}"/>
              </a:ext>
            </a:extLst>
          </p:cNvPr>
          <p:cNvSpPr/>
          <p:nvPr/>
        </p:nvSpPr>
        <p:spPr>
          <a:xfrm>
            <a:off x="2203450" y="201083"/>
            <a:ext cx="26627" cy="26627"/>
          </a:xfrm>
          <a:custGeom>
            <a:avLst/>
            <a:gdLst/>
            <a:ahLst/>
            <a:cxnLst/>
            <a:rect l="l" t="t" r="r" b="b"/>
            <a:pathLst>
              <a:path w="26627" h="26627"/>
            </a:pathLst>
          </a:custGeom>
          <a:solidFill>
            <a:srgbClr val="353535"/>
          </a:solidFill>
          <a:ln w="26619"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5F58BC9E-457E-4A06-94BE-75B65494D006}"/>
              </a:ext>
            </a:extLst>
          </p:cNvPr>
          <p:cNvSpPr/>
          <p:nvPr/>
        </p:nvSpPr>
        <p:spPr>
          <a:xfrm>
            <a:off x="2203450" y="201083"/>
            <a:ext cx="26627" cy="26627"/>
          </a:xfrm>
          <a:custGeom>
            <a:avLst/>
            <a:gdLst/>
            <a:ahLst/>
            <a:cxnLst/>
            <a:rect l="l" t="t" r="r" b="b"/>
            <a:pathLst>
              <a:path w="26627" h="26627"/>
            </a:pathLst>
          </a:custGeom>
          <a:solidFill>
            <a:srgbClr val="DAB454"/>
          </a:solidFill>
          <a:ln w="26619"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F3CDF7B4-3C29-44AB-ADD7-152B671E1B01}"/>
              </a:ext>
            </a:extLst>
          </p:cNvPr>
          <p:cNvSpPr/>
          <p:nvPr/>
        </p:nvSpPr>
        <p:spPr>
          <a:xfrm>
            <a:off x="2203450" y="201083"/>
            <a:ext cx="26627" cy="26627"/>
          </a:xfrm>
          <a:custGeom>
            <a:avLst/>
            <a:gdLst/>
            <a:ahLst/>
            <a:cxnLst/>
            <a:rect l="l" t="t" r="r" b="b"/>
            <a:pathLst>
              <a:path w="26627" h="26627"/>
            </a:pathLst>
          </a:custGeom>
          <a:solidFill>
            <a:srgbClr val="DAB454"/>
          </a:solidFill>
          <a:ln w="26619" cap="flat">
            <a:noFill/>
            <a:prstDash val="solid"/>
            <a:miter/>
          </a:ln>
        </p:spPr>
        <p:txBody>
          <a:bodyPr rtlCol="0" anchor="ctr"/>
          <a:lstStyle/>
          <a:p>
            <a:endParaRPr lang="en-US"/>
          </a:p>
        </p:txBody>
      </p:sp>
      <p:sp>
        <p:nvSpPr>
          <p:cNvPr id="312" name="TextBox 311">
            <a:extLst>
              <a:ext uri="{FF2B5EF4-FFF2-40B4-BE49-F238E27FC236}">
                <a16:creationId xmlns:a16="http://schemas.microsoft.com/office/drawing/2014/main" id="{9D423590-5636-495F-A467-4A745E459801}"/>
              </a:ext>
            </a:extLst>
          </p:cNvPr>
          <p:cNvSpPr txBox="1"/>
          <p:nvPr/>
        </p:nvSpPr>
        <p:spPr>
          <a:xfrm>
            <a:off x="1426693" y="5166027"/>
            <a:ext cx="12175134" cy="1631216"/>
          </a:xfrm>
          <a:prstGeom prst="rect">
            <a:avLst/>
          </a:prstGeom>
          <a:noFill/>
        </p:spPr>
        <p:txBody>
          <a:bodyPr wrap="square" rtlCol="0">
            <a:spAutoFit/>
          </a:bodyPr>
          <a:lstStyle/>
          <a:p>
            <a:r>
              <a:rPr lang="en-US" sz="10000" dirty="0">
                <a:solidFill>
                  <a:schemeClr val="accent2"/>
                </a:solidFill>
                <a:latin typeface="+mj-lt"/>
              </a:rPr>
              <a:t>THỰC HÀNH</a:t>
            </a:r>
          </a:p>
        </p:txBody>
      </p:sp>
      <p:sp>
        <p:nvSpPr>
          <p:cNvPr id="313" name="TextBox 312">
            <a:extLst>
              <a:ext uri="{FF2B5EF4-FFF2-40B4-BE49-F238E27FC236}">
                <a16:creationId xmlns:a16="http://schemas.microsoft.com/office/drawing/2014/main" id="{27049904-1532-4494-B0D9-47F3C0270390}"/>
              </a:ext>
            </a:extLst>
          </p:cNvPr>
          <p:cNvSpPr txBox="1"/>
          <p:nvPr/>
        </p:nvSpPr>
        <p:spPr>
          <a:xfrm>
            <a:off x="1426694" y="4517662"/>
            <a:ext cx="6325831" cy="769441"/>
          </a:xfrm>
          <a:prstGeom prst="rect">
            <a:avLst/>
          </a:prstGeom>
          <a:noFill/>
        </p:spPr>
        <p:txBody>
          <a:bodyPr wrap="square" rtlCol="0">
            <a:spAutoFit/>
          </a:bodyPr>
          <a:lstStyle/>
          <a:p>
            <a:r>
              <a:rPr lang="en-US" sz="4400" dirty="0">
                <a:solidFill>
                  <a:schemeClr val="accent5"/>
                </a:solidFill>
              </a:rPr>
              <a:t>CHỦ ĐỀ HÔM NAY</a:t>
            </a:r>
          </a:p>
        </p:txBody>
      </p:sp>
      <p:sp>
        <p:nvSpPr>
          <p:cNvPr id="314" name="TextBox 313">
            <a:extLst>
              <a:ext uri="{FF2B5EF4-FFF2-40B4-BE49-F238E27FC236}">
                <a16:creationId xmlns:a16="http://schemas.microsoft.com/office/drawing/2014/main" id="{8B3B765A-C947-4810-959A-B4FC7BAFEE49}"/>
              </a:ext>
            </a:extLst>
          </p:cNvPr>
          <p:cNvSpPr txBox="1"/>
          <p:nvPr/>
        </p:nvSpPr>
        <p:spPr>
          <a:xfrm>
            <a:off x="1508004" y="7464854"/>
            <a:ext cx="8247430" cy="1200329"/>
          </a:xfrm>
          <a:prstGeom prst="rect">
            <a:avLst/>
          </a:prstGeom>
          <a:noFill/>
        </p:spPr>
        <p:txBody>
          <a:bodyPr wrap="square" rtlCol="0">
            <a:spAutoFit/>
          </a:bodyPr>
          <a:lstStyle/>
          <a:p>
            <a:r>
              <a:rPr lang="vi-VN" sz="2400" dirty="0">
                <a:solidFill>
                  <a:schemeClr val="accent2">
                    <a:lumMod val="60000"/>
                    <a:lumOff val="40000"/>
                  </a:schemeClr>
                </a:solidFill>
              </a:rPr>
              <a:t>rường học cần tổ chức các hoạt động ngoại khóa và câu lạc bộ để giúp học sinh phát triển các kỹ năng xã hội, thể chất và nghệ thuật. </a:t>
            </a:r>
            <a:endParaRPr lang="en-US" sz="2400" dirty="0">
              <a:solidFill>
                <a:schemeClr val="accent2">
                  <a:lumMod val="60000"/>
                  <a:lumOff val="40000"/>
                </a:schemeClr>
              </a:solidFill>
            </a:endParaRPr>
          </a:p>
        </p:txBody>
      </p:sp>
      <p:sp>
        <p:nvSpPr>
          <p:cNvPr id="315" name="TextBox 314">
            <a:extLst>
              <a:ext uri="{FF2B5EF4-FFF2-40B4-BE49-F238E27FC236}">
                <a16:creationId xmlns:a16="http://schemas.microsoft.com/office/drawing/2014/main" id="{94E3DD3C-3AB9-4441-819E-AA5634615689}"/>
              </a:ext>
            </a:extLst>
          </p:cNvPr>
          <p:cNvSpPr txBox="1"/>
          <p:nvPr/>
        </p:nvSpPr>
        <p:spPr>
          <a:xfrm>
            <a:off x="1426694" y="781560"/>
            <a:ext cx="3736153" cy="1200329"/>
          </a:xfrm>
          <a:prstGeom prst="rect">
            <a:avLst/>
          </a:prstGeom>
          <a:noFill/>
        </p:spPr>
        <p:txBody>
          <a:bodyPr wrap="square" rtlCol="0">
            <a:spAutoFit/>
          </a:bodyPr>
          <a:lstStyle/>
          <a:p>
            <a:r>
              <a:rPr lang="vi-VN" dirty="0">
                <a:solidFill>
                  <a:schemeClr val="accent5"/>
                </a:solidFill>
                <a:latin typeface="+mj-lt"/>
              </a:rPr>
              <a:t>LOGO TRƯỜNG</a:t>
            </a:r>
            <a:endParaRPr lang="en-US" dirty="0">
              <a:solidFill>
                <a:schemeClr val="accent5"/>
              </a:solidFill>
              <a:latin typeface="+mj-lt"/>
            </a:endParaRPr>
          </a:p>
        </p:txBody>
      </p:sp>
      <p:sp>
        <p:nvSpPr>
          <p:cNvPr id="316" name="TextBox 315">
            <a:extLst>
              <a:ext uri="{FF2B5EF4-FFF2-40B4-BE49-F238E27FC236}">
                <a16:creationId xmlns:a16="http://schemas.microsoft.com/office/drawing/2014/main" id="{2FC999D7-C24A-43A2-912C-135C6F45788A}"/>
              </a:ext>
            </a:extLst>
          </p:cNvPr>
          <p:cNvSpPr txBox="1"/>
          <p:nvPr/>
        </p:nvSpPr>
        <p:spPr>
          <a:xfrm>
            <a:off x="1441244" y="1971198"/>
            <a:ext cx="3246268" cy="461665"/>
          </a:xfrm>
          <a:prstGeom prst="rect">
            <a:avLst/>
          </a:prstGeom>
          <a:noFill/>
        </p:spPr>
        <p:txBody>
          <a:bodyPr wrap="square" rtlCol="0" anchor="ctr">
            <a:spAutoFit/>
          </a:bodyPr>
          <a:lstStyle/>
          <a:p>
            <a:r>
              <a:rPr lang="en-US" sz="2400" dirty="0">
                <a:solidFill>
                  <a:schemeClr val="accent2">
                    <a:lumMod val="60000"/>
                    <a:lumOff val="40000"/>
                  </a:schemeClr>
                </a:solidFill>
              </a:rPr>
              <a:t>05 SEPTEMBER 2025</a:t>
            </a:r>
          </a:p>
        </p:txBody>
      </p:sp>
      <p:grpSp>
        <p:nvGrpSpPr>
          <p:cNvPr id="317" name="Group 316">
            <a:extLst>
              <a:ext uri="{FF2B5EF4-FFF2-40B4-BE49-F238E27FC236}">
                <a16:creationId xmlns:a16="http://schemas.microsoft.com/office/drawing/2014/main" id="{440F30C0-FDCC-4CC1-8135-4E8B13A47CB9}"/>
              </a:ext>
            </a:extLst>
          </p:cNvPr>
          <p:cNvGrpSpPr/>
          <p:nvPr/>
        </p:nvGrpSpPr>
        <p:grpSpPr>
          <a:xfrm>
            <a:off x="1343341" y="10850912"/>
            <a:ext cx="3246268" cy="767019"/>
            <a:chOff x="1249532" y="10617859"/>
            <a:chExt cx="3246268" cy="767019"/>
          </a:xfrm>
        </p:grpSpPr>
        <p:sp>
          <p:nvSpPr>
            <p:cNvPr id="318" name="Rectangle: Rounded Corners 317">
              <a:extLst>
                <a:ext uri="{FF2B5EF4-FFF2-40B4-BE49-F238E27FC236}">
                  <a16:creationId xmlns:a16="http://schemas.microsoft.com/office/drawing/2014/main" id="{C1D28D8D-F6FE-4116-90B2-C1D4234BB537}"/>
                </a:ext>
              </a:extLst>
            </p:cNvPr>
            <p:cNvSpPr/>
            <p:nvPr/>
          </p:nvSpPr>
          <p:spPr>
            <a:xfrm>
              <a:off x="1426694" y="10617859"/>
              <a:ext cx="2910867" cy="767019"/>
            </a:xfrm>
            <a:prstGeom prst="roundRect">
              <a:avLst>
                <a:gd name="adj" fmla="val 50000"/>
              </a:avLst>
            </a:prstGeom>
            <a:solidFill>
              <a:schemeClr val="accent2">
                <a:lumMod val="50000"/>
                <a:lumOff val="50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319" name="TextBox 318">
              <a:extLst>
                <a:ext uri="{FF2B5EF4-FFF2-40B4-BE49-F238E27FC236}">
                  <a16:creationId xmlns:a16="http://schemas.microsoft.com/office/drawing/2014/main" id="{8CF1F6DB-9C9C-45F2-A13F-73DC2CD5101B}"/>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chemeClr val="accent2"/>
                  </a:solidFill>
                </a:rPr>
                <a:t>MORE INFO</a:t>
              </a:r>
            </a:p>
          </p:txBody>
        </p:sp>
      </p:grpSp>
      <p:sp>
        <p:nvSpPr>
          <p:cNvPr id="321" name="TextBox 320">
            <a:extLst>
              <a:ext uri="{FF2B5EF4-FFF2-40B4-BE49-F238E27FC236}">
                <a16:creationId xmlns:a16="http://schemas.microsoft.com/office/drawing/2014/main" id="{54313537-6CCA-4863-9726-66101121E46F}"/>
              </a:ext>
            </a:extLst>
          </p:cNvPr>
          <p:cNvSpPr txBox="1"/>
          <p:nvPr/>
        </p:nvSpPr>
        <p:spPr>
          <a:xfrm>
            <a:off x="13064873" y="770114"/>
            <a:ext cx="1972320" cy="400110"/>
          </a:xfrm>
          <a:prstGeom prst="rect">
            <a:avLst/>
          </a:prstGeom>
          <a:noFill/>
        </p:spPr>
        <p:txBody>
          <a:bodyPr wrap="square" rtlCol="0">
            <a:spAutoFit/>
          </a:bodyPr>
          <a:lstStyle/>
          <a:p>
            <a:pPr algn="ctr"/>
            <a:r>
              <a:rPr lang="en-US" sz="2000" b="1" dirty="0">
                <a:solidFill>
                  <a:schemeClr val="bg1"/>
                </a:solidFill>
              </a:rPr>
              <a:t>TỔNG QUAN</a:t>
            </a:r>
          </a:p>
        </p:txBody>
      </p:sp>
      <p:sp>
        <p:nvSpPr>
          <p:cNvPr id="322" name="TextBox 321">
            <a:extLst>
              <a:ext uri="{FF2B5EF4-FFF2-40B4-BE49-F238E27FC236}">
                <a16:creationId xmlns:a16="http://schemas.microsoft.com/office/drawing/2014/main" id="{B6714CAD-6A6C-4E2D-9F74-9249D6058C1E}"/>
              </a:ext>
            </a:extLst>
          </p:cNvPr>
          <p:cNvSpPr txBox="1"/>
          <p:nvPr/>
        </p:nvSpPr>
        <p:spPr>
          <a:xfrm>
            <a:off x="15693135" y="770114"/>
            <a:ext cx="1972320" cy="400110"/>
          </a:xfrm>
          <a:prstGeom prst="rect">
            <a:avLst/>
          </a:prstGeom>
          <a:noFill/>
        </p:spPr>
        <p:txBody>
          <a:bodyPr wrap="square" rtlCol="0">
            <a:spAutoFit/>
          </a:bodyPr>
          <a:lstStyle/>
          <a:p>
            <a:pPr algn="ctr"/>
            <a:r>
              <a:rPr lang="en-US" sz="2000" b="1" dirty="0">
                <a:solidFill>
                  <a:schemeClr val="accent2"/>
                </a:solidFill>
              </a:rPr>
              <a:t>HOẠT ĐỘNG</a:t>
            </a:r>
          </a:p>
        </p:txBody>
      </p:sp>
      <p:sp>
        <p:nvSpPr>
          <p:cNvPr id="323" name="TextBox 322">
            <a:extLst>
              <a:ext uri="{FF2B5EF4-FFF2-40B4-BE49-F238E27FC236}">
                <a16:creationId xmlns:a16="http://schemas.microsoft.com/office/drawing/2014/main" id="{1CBF8D1C-944F-434C-9630-30FDA18E67BE}"/>
              </a:ext>
            </a:extLst>
          </p:cNvPr>
          <p:cNvSpPr txBox="1"/>
          <p:nvPr/>
        </p:nvSpPr>
        <p:spPr>
          <a:xfrm>
            <a:off x="18321397" y="770114"/>
            <a:ext cx="1972320" cy="400110"/>
          </a:xfrm>
          <a:prstGeom prst="rect">
            <a:avLst/>
          </a:prstGeom>
          <a:noFill/>
        </p:spPr>
        <p:txBody>
          <a:bodyPr wrap="square" rtlCol="0">
            <a:spAutoFit/>
          </a:bodyPr>
          <a:lstStyle/>
          <a:p>
            <a:pPr algn="ctr"/>
            <a:r>
              <a:rPr lang="en-US" sz="2000" b="1" dirty="0">
                <a:solidFill>
                  <a:schemeClr val="bg1"/>
                </a:solidFill>
              </a:rPr>
              <a:t>HỌC SINH</a:t>
            </a:r>
          </a:p>
        </p:txBody>
      </p:sp>
      <p:sp>
        <p:nvSpPr>
          <p:cNvPr id="324" name="TextBox 323">
            <a:extLst>
              <a:ext uri="{FF2B5EF4-FFF2-40B4-BE49-F238E27FC236}">
                <a16:creationId xmlns:a16="http://schemas.microsoft.com/office/drawing/2014/main" id="{328E1FB9-37F9-49BA-BF97-E8378696DD5A}"/>
              </a:ext>
            </a:extLst>
          </p:cNvPr>
          <p:cNvSpPr txBox="1"/>
          <p:nvPr/>
        </p:nvSpPr>
        <p:spPr>
          <a:xfrm>
            <a:off x="20949658" y="770114"/>
            <a:ext cx="1972320" cy="400110"/>
          </a:xfrm>
          <a:prstGeom prst="rect">
            <a:avLst/>
          </a:prstGeom>
          <a:noFill/>
        </p:spPr>
        <p:txBody>
          <a:bodyPr wrap="square" rtlCol="0">
            <a:spAutoFit/>
          </a:bodyPr>
          <a:lstStyle/>
          <a:p>
            <a:pPr algn="ctr"/>
            <a:r>
              <a:rPr lang="en-US" sz="2000" b="1" dirty="0">
                <a:solidFill>
                  <a:schemeClr val="bg1"/>
                </a:solidFill>
              </a:rPr>
              <a:t>NGOẠI KHÓA</a:t>
            </a:r>
          </a:p>
        </p:txBody>
      </p:sp>
      <p:sp>
        <p:nvSpPr>
          <p:cNvPr id="325" name="Rectangle 324">
            <a:extLst>
              <a:ext uri="{FF2B5EF4-FFF2-40B4-BE49-F238E27FC236}">
                <a16:creationId xmlns:a16="http://schemas.microsoft.com/office/drawing/2014/main" id="{C5A52DF3-4ACC-4810-A9F1-4F138BD4094D}"/>
              </a:ext>
            </a:extLst>
          </p:cNvPr>
          <p:cNvSpPr/>
          <p:nvPr/>
        </p:nvSpPr>
        <p:spPr>
          <a:xfrm>
            <a:off x="15693134" y="724073"/>
            <a:ext cx="1972320" cy="459567"/>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5AE1B305-5CAA-20E1-0E1B-5CB8FB228ADB}"/>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310198987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Freeform: Shape 112">
            <a:extLst>
              <a:ext uri="{FF2B5EF4-FFF2-40B4-BE49-F238E27FC236}">
                <a16:creationId xmlns:a16="http://schemas.microsoft.com/office/drawing/2014/main" id="{9CD045FF-7976-4651-9284-38F4F45EEFDB}"/>
              </a:ext>
            </a:extLst>
          </p:cNvPr>
          <p:cNvSpPr/>
          <p:nvPr/>
        </p:nvSpPr>
        <p:spPr>
          <a:xfrm>
            <a:off x="1" y="0"/>
            <a:ext cx="24377650" cy="13716000"/>
          </a:xfrm>
          <a:custGeom>
            <a:avLst/>
            <a:gdLst>
              <a:gd name="connsiteX0" fmla="*/ 0 w 24357258"/>
              <a:gd name="connsiteY0" fmla="*/ 0 h 11710220"/>
              <a:gd name="connsiteX1" fmla="*/ 24357258 w 24357258"/>
              <a:gd name="connsiteY1" fmla="*/ 0 h 11710220"/>
              <a:gd name="connsiteX2" fmla="*/ 24357258 w 24357258"/>
              <a:gd name="connsiteY2" fmla="*/ 11710220 h 11710220"/>
              <a:gd name="connsiteX3" fmla="*/ 0 w 24357258"/>
              <a:gd name="connsiteY3" fmla="*/ 11710220 h 11710220"/>
            </a:gdLst>
            <a:ahLst/>
            <a:cxnLst>
              <a:cxn ang="0">
                <a:pos x="connsiteX0" y="connsiteY0"/>
              </a:cxn>
              <a:cxn ang="0">
                <a:pos x="connsiteX1" y="connsiteY1"/>
              </a:cxn>
              <a:cxn ang="0">
                <a:pos x="connsiteX2" y="connsiteY2"/>
              </a:cxn>
              <a:cxn ang="0">
                <a:pos x="connsiteX3" y="connsiteY3"/>
              </a:cxn>
            </a:cxnLst>
            <a:rect l="l" t="t" r="r" b="b"/>
            <a:pathLst>
              <a:path w="24357258" h="11710220">
                <a:moveTo>
                  <a:pt x="0" y="0"/>
                </a:moveTo>
                <a:lnTo>
                  <a:pt x="24357258" y="0"/>
                </a:lnTo>
                <a:lnTo>
                  <a:pt x="24357258" y="11710220"/>
                </a:lnTo>
                <a:lnTo>
                  <a:pt x="0" y="11710220"/>
                </a:lnTo>
                <a:close/>
              </a:path>
            </a:pathLst>
          </a:custGeom>
          <a:gradFill>
            <a:gsLst>
              <a:gs pos="100000">
                <a:schemeClr val="accent4"/>
              </a:gs>
              <a:gs pos="0">
                <a:schemeClr val="accent4">
                  <a:lumMod val="20000"/>
                  <a:lumOff val="80000"/>
                </a:schemeClr>
              </a:gs>
            </a:gsLst>
            <a:lin ang="5400000" scaled="1"/>
          </a:gradFill>
          <a:ln w="2341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66C1A8B6-5C8A-498D-BF03-82F3C155DDBB}"/>
              </a:ext>
            </a:extLst>
          </p:cNvPr>
          <p:cNvSpPr/>
          <p:nvPr/>
        </p:nvSpPr>
        <p:spPr>
          <a:xfrm>
            <a:off x="10772592" y="10721956"/>
            <a:ext cx="13010523" cy="1095842"/>
          </a:xfrm>
          <a:custGeom>
            <a:avLst/>
            <a:gdLst>
              <a:gd name="connsiteX0" fmla="*/ 12462719 w 13010523"/>
              <a:gd name="connsiteY0" fmla="*/ 0 h 1095842"/>
              <a:gd name="connsiteX1" fmla="*/ 13010523 w 13010523"/>
              <a:gd name="connsiteY1" fmla="*/ 0 h 1095842"/>
              <a:gd name="connsiteX2" fmla="*/ 13010523 w 13010523"/>
              <a:gd name="connsiteY2" fmla="*/ 1095842 h 1095842"/>
              <a:gd name="connsiteX3" fmla="*/ 12462719 w 13010523"/>
              <a:gd name="connsiteY3" fmla="*/ 1095842 h 1095842"/>
              <a:gd name="connsiteX4" fmla="*/ 547804 w 13010523"/>
              <a:gd name="connsiteY4" fmla="*/ 1095842 h 1095842"/>
              <a:gd name="connsiteX5" fmla="*/ -1 w 13010523"/>
              <a:gd name="connsiteY5" fmla="*/ 1095842 h 1095842"/>
              <a:gd name="connsiteX6" fmla="*/ -1 w 13010523"/>
              <a:gd name="connsiteY6" fmla="*/ 0 h 1095842"/>
              <a:gd name="connsiteX7" fmla="*/ 547804 w 13010523"/>
              <a:gd name="connsiteY7" fmla="*/ 0 h 109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10523" h="1095842">
                <a:moveTo>
                  <a:pt x="12462719" y="0"/>
                </a:moveTo>
                <a:cubicBezTo>
                  <a:pt x="12765263" y="0"/>
                  <a:pt x="13010523" y="0"/>
                  <a:pt x="13010523" y="0"/>
                </a:cubicBezTo>
                <a:lnTo>
                  <a:pt x="13010523" y="1095842"/>
                </a:lnTo>
                <a:cubicBezTo>
                  <a:pt x="13010523" y="1095842"/>
                  <a:pt x="12765263" y="1095842"/>
                  <a:pt x="12462719" y="1095842"/>
                </a:cubicBezTo>
                <a:lnTo>
                  <a:pt x="547804" y="1095842"/>
                </a:lnTo>
                <a:cubicBezTo>
                  <a:pt x="245260" y="1095842"/>
                  <a:pt x="-1" y="1095842"/>
                  <a:pt x="-1" y="1095842"/>
                </a:cubicBezTo>
                <a:lnTo>
                  <a:pt x="-1" y="0"/>
                </a:lnTo>
                <a:cubicBezTo>
                  <a:pt x="-1" y="0"/>
                  <a:pt x="245259" y="0"/>
                  <a:pt x="547804" y="0"/>
                </a:cubicBezTo>
                <a:close/>
              </a:path>
            </a:pathLst>
          </a:custGeom>
          <a:solidFill>
            <a:schemeClr val="accent4">
              <a:lumMod val="50000"/>
              <a:alpha val="33000"/>
            </a:schemeClr>
          </a:solidFill>
          <a:ln w="23417"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33244029-02FC-4951-870F-0909B7EFD450}"/>
              </a:ext>
            </a:extLst>
          </p:cNvPr>
          <p:cNvSpPr/>
          <p:nvPr/>
        </p:nvSpPr>
        <p:spPr>
          <a:xfrm>
            <a:off x="16459309" y="4962870"/>
            <a:ext cx="6467788" cy="6467788"/>
          </a:xfrm>
          <a:custGeom>
            <a:avLst/>
            <a:gdLst>
              <a:gd name="connsiteX0" fmla="*/ 6467789 w 6467788"/>
              <a:gd name="connsiteY0" fmla="*/ 3233895 h 6467788"/>
              <a:gd name="connsiteX1" fmla="*/ 3233894 w 6467788"/>
              <a:gd name="connsiteY1" fmla="*/ 6467789 h 6467788"/>
              <a:gd name="connsiteX2" fmla="*/ -1 w 6467788"/>
              <a:gd name="connsiteY2" fmla="*/ 3233895 h 6467788"/>
              <a:gd name="connsiteX3" fmla="*/ 3233894 w 6467788"/>
              <a:gd name="connsiteY3" fmla="*/ 0 h 6467788"/>
              <a:gd name="connsiteX4" fmla="*/ 6467789 w 6467788"/>
              <a:gd name="connsiteY4" fmla="*/ 3233895 h 646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7788" h="6467788">
                <a:moveTo>
                  <a:pt x="6467789" y="3233895"/>
                </a:moveTo>
                <a:cubicBezTo>
                  <a:pt x="6467789" y="5019926"/>
                  <a:pt x="5019926" y="6467789"/>
                  <a:pt x="3233894" y="6467789"/>
                </a:cubicBezTo>
                <a:cubicBezTo>
                  <a:pt x="1447864" y="6467789"/>
                  <a:pt x="-1" y="5019925"/>
                  <a:pt x="-1" y="3233895"/>
                </a:cubicBezTo>
                <a:cubicBezTo>
                  <a:pt x="-1" y="1447864"/>
                  <a:pt x="1447863" y="0"/>
                  <a:pt x="3233894" y="0"/>
                </a:cubicBezTo>
                <a:cubicBezTo>
                  <a:pt x="5019925" y="0"/>
                  <a:pt x="6467789" y="1447864"/>
                  <a:pt x="6467789" y="3233895"/>
                </a:cubicBezTo>
                <a:close/>
              </a:path>
            </a:pathLst>
          </a:custGeom>
          <a:solidFill>
            <a:schemeClr val="accent2">
              <a:lumMod val="60000"/>
              <a:lumOff val="40000"/>
            </a:schemeClr>
          </a:solidFill>
          <a:ln w="23417"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863C7F32-337B-40E3-99AF-4877EDFCEC62}"/>
              </a:ext>
            </a:extLst>
          </p:cNvPr>
          <p:cNvSpPr/>
          <p:nvPr/>
        </p:nvSpPr>
        <p:spPr>
          <a:xfrm>
            <a:off x="16781340" y="5284901"/>
            <a:ext cx="5254141" cy="5254141"/>
          </a:xfrm>
          <a:custGeom>
            <a:avLst/>
            <a:gdLst>
              <a:gd name="connsiteX0" fmla="*/ 5254142 w 5254141"/>
              <a:gd name="connsiteY0" fmla="*/ 2627071 h 5254141"/>
              <a:gd name="connsiteX1" fmla="*/ 2627071 w 5254141"/>
              <a:gd name="connsiteY1" fmla="*/ 5254142 h 5254141"/>
              <a:gd name="connsiteX2" fmla="*/ 1 w 5254141"/>
              <a:gd name="connsiteY2" fmla="*/ 2627071 h 5254141"/>
              <a:gd name="connsiteX3" fmla="*/ 2627071 w 5254141"/>
              <a:gd name="connsiteY3" fmla="*/ 0 h 5254141"/>
              <a:gd name="connsiteX4" fmla="*/ 5254142 w 5254141"/>
              <a:gd name="connsiteY4" fmla="*/ 2627071 h 525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4141" h="5254141">
                <a:moveTo>
                  <a:pt x="5254142" y="2627071"/>
                </a:moveTo>
                <a:cubicBezTo>
                  <a:pt x="5254142" y="4077962"/>
                  <a:pt x="4077962" y="5254142"/>
                  <a:pt x="2627071" y="5254142"/>
                </a:cubicBezTo>
                <a:cubicBezTo>
                  <a:pt x="1176180" y="5254142"/>
                  <a:pt x="1" y="4077963"/>
                  <a:pt x="1" y="2627071"/>
                </a:cubicBezTo>
                <a:cubicBezTo>
                  <a:pt x="1" y="1176180"/>
                  <a:pt x="1176180" y="0"/>
                  <a:pt x="2627071" y="0"/>
                </a:cubicBezTo>
                <a:cubicBezTo>
                  <a:pt x="4077962" y="0"/>
                  <a:pt x="5254142" y="1176180"/>
                  <a:pt x="5254142" y="2627071"/>
                </a:cubicBezTo>
                <a:close/>
              </a:path>
            </a:pathLst>
          </a:custGeom>
          <a:solidFill>
            <a:srgbClr val="616BBB">
              <a:alpha val="31000"/>
            </a:srgbClr>
          </a:solidFill>
          <a:ln w="2341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FD689A01-535B-46F7-BC02-51048F36D1AE}"/>
              </a:ext>
            </a:extLst>
          </p:cNvPr>
          <p:cNvSpPr/>
          <p:nvPr/>
        </p:nvSpPr>
        <p:spPr>
          <a:xfrm>
            <a:off x="17360762" y="5864556"/>
            <a:ext cx="3195016" cy="3195016"/>
          </a:xfrm>
          <a:custGeom>
            <a:avLst/>
            <a:gdLst>
              <a:gd name="connsiteX0" fmla="*/ 3195017 w 3195016"/>
              <a:gd name="connsiteY0" fmla="*/ 1597508 h 3195016"/>
              <a:gd name="connsiteX1" fmla="*/ 1597508 w 3195016"/>
              <a:gd name="connsiteY1" fmla="*/ 3195016 h 3195016"/>
              <a:gd name="connsiteX2" fmla="*/ -1 w 3195016"/>
              <a:gd name="connsiteY2" fmla="*/ 1597508 h 3195016"/>
              <a:gd name="connsiteX3" fmla="*/ 1597508 w 3195016"/>
              <a:gd name="connsiteY3" fmla="*/ 0 h 3195016"/>
              <a:gd name="connsiteX4" fmla="*/ 3195017 w 3195016"/>
              <a:gd name="connsiteY4" fmla="*/ 1597508 h 3195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5016" h="3195016">
                <a:moveTo>
                  <a:pt x="3195017" y="1597508"/>
                </a:moveTo>
                <a:cubicBezTo>
                  <a:pt x="3195017" y="2479788"/>
                  <a:pt x="2479789" y="3195016"/>
                  <a:pt x="1597508" y="3195016"/>
                </a:cubicBezTo>
                <a:cubicBezTo>
                  <a:pt x="715229" y="3195016"/>
                  <a:pt x="-1" y="2479787"/>
                  <a:pt x="-1" y="1597508"/>
                </a:cubicBezTo>
                <a:cubicBezTo>
                  <a:pt x="-1" y="715229"/>
                  <a:pt x="715227" y="0"/>
                  <a:pt x="1597508" y="0"/>
                </a:cubicBezTo>
                <a:cubicBezTo>
                  <a:pt x="2479787" y="0"/>
                  <a:pt x="3195017" y="715228"/>
                  <a:pt x="3195017" y="1597508"/>
                </a:cubicBezTo>
                <a:close/>
              </a:path>
            </a:pathLst>
          </a:custGeom>
          <a:solidFill>
            <a:srgbClr val="616BBB">
              <a:alpha val="31000"/>
            </a:srgbClr>
          </a:solidFill>
          <a:ln w="23417" cap="flat">
            <a:noFill/>
            <a:prstDash val="solid"/>
            <a:miter/>
          </a:ln>
        </p:spPr>
        <p:txBody>
          <a:bodyPr rtlCol="0" anchor="ctr"/>
          <a:lstStyle/>
          <a:p>
            <a:endParaRPr lang="en-US"/>
          </a:p>
        </p:txBody>
      </p:sp>
      <p:grpSp>
        <p:nvGrpSpPr>
          <p:cNvPr id="231" name="Group 230">
            <a:extLst>
              <a:ext uri="{FF2B5EF4-FFF2-40B4-BE49-F238E27FC236}">
                <a16:creationId xmlns:a16="http://schemas.microsoft.com/office/drawing/2014/main" id="{8FF9AF10-CC18-472C-B68F-44E73AACA76D}"/>
              </a:ext>
            </a:extLst>
          </p:cNvPr>
          <p:cNvGrpSpPr/>
          <p:nvPr/>
        </p:nvGrpSpPr>
        <p:grpSpPr>
          <a:xfrm>
            <a:off x="14887503" y="7092404"/>
            <a:ext cx="1462248" cy="4312779"/>
            <a:chOff x="14887503" y="7092404"/>
            <a:chExt cx="1462248" cy="4312779"/>
          </a:xfrm>
        </p:grpSpPr>
        <p:sp>
          <p:nvSpPr>
            <p:cNvPr id="139" name="Freeform: Shape 138">
              <a:extLst>
                <a:ext uri="{FF2B5EF4-FFF2-40B4-BE49-F238E27FC236}">
                  <a16:creationId xmlns:a16="http://schemas.microsoft.com/office/drawing/2014/main" id="{3D48D05F-F0C5-420D-BB4D-A3087B6FC574}"/>
                </a:ext>
              </a:extLst>
            </p:cNvPr>
            <p:cNvSpPr/>
            <p:nvPr/>
          </p:nvSpPr>
          <p:spPr>
            <a:xfrm rot="21118199">
              <a:off x="15081968" y="7119243"/>
              <a:ext cx="995368" cy="4285940"/>
            </a:xfrm>
            <a:custGeom>
              <a:avLst/>
              <a:gdLst>
                <a:gd name="connsiteX0" fmla="*/ 822994 w 995368"/>
                <a:gd name="connsiteY0" fmla="*/ 0 h 4285940"/>
                <a:gd name="connsiteX1" fmla="*/ 995368 w 995368"/>
                <a:gd name="connsiteY1" fmla="*/ 0 h 4285940"/>
                <a:gd name="connsiteX2" fmla="*/ 995368 w 995368"/>
                <a:gd name="connsiteY2" fmla="*/ 4285941 h 4285940"/>
                <a:gd name="connsiteX3" fmla="*/ 822994 w 995368"/>
                <a:gd name="connsiteY3" fmla="*/ 4285941 h 4285940"/>
                <a:gd name="connsiteX4" fmla="*/ 172374 w 995368"/>
                <a:gd name="connsiteY4" fmla="*/ 4285941 h 4285940"/>
                <a:gd name="connsiteX5" fmla="*/ 0 w 995368"/>
                <a:gd name="connsiteY5" fmla="*/ 4285941 h 4285940"/>
                <a:gd name="connsiteX6" fmla="*/ 0 w 995368"/>
                <a:gd name="connsiteY6" fmla="*/ 0 h 4285940"/>
                <a:gd name="connsiteX7" fmla="*/ 172374 w 995368"/>
                <a:gd name="connsiteY7" fmla="*/ 0 h 428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5368" h="4285940">
                  <a:moveTo>
                    <a:pt x="822994" y="0"/>
                  </a:moveTo>
                  <a:cubicBezTo>
                    <a:pt x="918194" y="0"/>
                    <a:pt x="995368" y="0"/>
                    <a:pt x="995368" y="0"/>
                  </a:cubicBezTo>
                  <a:lnTo>
                    <a:pt x="995368" y="4285941"/>
                  </a:lnTo>
                  <a:cubicBezTo>
                    <a:pt x="995368" y="4285941"/>
                    <a:pt x="918194" y="4285941"/>
                    <a:pt x="822994" y="4285941"/>
                  </a:cubicBezTo>
                  <a:lnTo>
                    <a:pt x="172374" y="4285941"/>
                  </a:lnTo>
                  <a:cubicBezTo>
                    <a:pt x="77174" y="4285941"/>
                    <a:pt x="0" y="4285941"/>
                    <a:pt x="0" y="4285941"/>
                  </a:cubicBezTo>
                  <a:lnTo>
                    <a:pt x="0" y="0"/>
                  </a:lnTo>
                  <a:cubicBezTo>
                    <a:pt x="0" y="0"/>
                    <a:pt x="77174" y="0"/>
                    <a:pt x="172374" y="0"/>
                  </a:cubicBezTo>
                  <a:close/>
                </a:path>
              </a:pathLst>
            </a:custGeom>
            <a:solidFill>
              <a:schemeClr val="accent5">
                <a:lumMod val="75000"/>
              </a:schemeClr>
            </a:solidFill>
            <a:ln w="2341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4176EF7-F9E0-42DD-9D39-7D2BB43D46EE}"/>
                </a:ext>
              </a:extLst>
            </p:cNvPr>
            <p:cNvSpPr/>
            <p:nvPr/>
          </p:nvSpPr>
          <p:spPr>
            <a:xfrm rot="21118199">
              <a:off x="14887503" y="7681241"/>
              <a:ext cx="995368" cy="407281"/>
            </a:xfrm>
            <a:custGeom>
              <a:avLst/>
              <a:gdLst>
                <a:gd name="connsiteX0" fmla="*/ 0 w 995368"/>
                <a:gd name="connsiteY0" fmla="*/ 0 h 407281"/>
                <a:gd name="connsiteX1" fmla="*/ 995369 w 995368"/>
                <a:gd name="connsiteY1" fmla="*/ 0 h 407281"/>
                <a:gd name="connsiteX2" fmla="*/ 995369 w 995368"/>
                <a:gd name="connsiteY2" fmla="*/ 407282 h 407281"/>
                <a:gd name="connsiteX3" fmla="*/ 0 w 995368"/>
                <a:gd name="connsiteY3" fmla="*/ 407282 h 407281"/>
              </a:gdLst>
              <a:ahLst/>
              <a:cxnLst>
                <a:cxn ang="0">
                  <a:pos x="connsiteX0" y="connsiteY0"/>
                </a:cxn>
                <a:cxn ang="0">
                  <a:pos x="connsiteX1" y="connsiteY1"/>
                </a:cxn>
                <a:cxn ang="0">
                  <a:pos x="connsiteX2" y="connsiteY2"/>
                </a:cxn>
                <a:cxn ang="0">
                  <a:pos x="connsiteX3" y="connsiteY3"/>
                </a:cxn>
              </a:cxnLst>
              <a:rect l="l" t="t" r="r" b="b"/>
              <a:pathLst>
                <a:path w="995368" h="407281">
                  <a:moveTo>
                    <a:pt x="0" y="0"/>
                  </a:moveTo>
                  <a:lnTo>
                    <a:pt x="995369" y="0"/>
                  </a:lnTo>
                  <a:lnTo>
                    <a:pt x="995369" y="407282"/>
                  </a:lnTo>
                  <a:lnTo>
                    <a:pt x="0" y="407282"/>
                  </a:lnTo>
                  <a:close/>
                </a:path>
              </a:pathLst>
            </a:custGeom>
            <a:solidFill>
              <a:srgbClr val="FFFFFF"/>
            </a:solidFill>
            <a:ln w="2341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2BF785C7-85D3-46EA-A075-480A20CE0F70}"/>
                </a:ext>
              </a:extLst>
            </p:cNvPr>
            <p:cNvSpPr/>
            <p:nvPr/>
          </p:nvSpPr>
          <p:spPr>
            <a:xfrm rot="21118199">
              <a:off x="15290491" y="10639246"/>
              <a:ext cx="995368" cy="203523"/>
            </a:xfrm>
            <a:custGeom>
              <a:avLst/>
              <a:gdLst>
                <a:gd name="connsiteX0" fmla="*/ 0 w 995368"/>
                <a:gd name="connsiteY0" fmla="*/ 0 h 203523"/>
                <a:gd name="connsiteX1" fmla="*/ 995369 w 995368"/>
                <a:gd name="connsiteY1" fmla="*/ 0 h 203523"/>
                <a:gd name="connsiteX2" fmla="*/ 995369 w 995368"/>
                <a:gd name="connsiteY2" fmla="*/ 203524 h 203523"/>
                <a:gd name="connsiteX3" fmla="*/ 0 w 995368"/>
                <a:gd name="connsiteY3" fmla="*/ 203524 h 203523"/>
              </a:gdLst>
              <a:ahLst/>
              <a:cxnLst>
                <a:cxn ang="0">
                  <a:pos x="connsiteX0" y="connsiteY0"/>
                </a:cxn>
                <a:cxn ang="0">
                  <a:pos x="connsiteX1" y="connsiteY1"/>
                </a:cxn>
                <a:cxn ang="0">
                  <a:pos x="connsiteX2" y="connsiteY2"/>
                </a:cxn>
                <a:cxn ang="0">
                  <a:pos x="connsiteX3" y="connsiteY3"/>
                </a:cxn>
              </a:cxnLst>
              <a:rect l="l" t="t" r="r" b="b"/>
              <a:pathLst>
                <a:path w="995368" h="203523">
                  <a:moveTo>
                    <a:pt x="0" y="0"/>
                  </a:moveTo>
                  <a:lnTo>
                    <a:pt x="995369" y="0"/>
                  </a:lnTo>
                  <a:lnTo>
                    <a:pt x="995369" y="203524"/>
                  </a:lnTo>
                  <a:lnTo>
                    <a:pt x="0" y="203524"/>
                  </a:lnTo>
                  <a:close/>
                </a:path>
              </a:pathLst>
            </a:custGeom>
            <a:solidFill>
              <a:srgbClr val="FFFFFF"/>
            </a:solidFill>
            <a:ln w="2341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3846A46B-7229-4CC1-B7DD-D842216CBE70}"/>
                </a:ext>
              </a:extLst>
            </p:cNvPr>
            <p:cNvSpPr/>
            <p:nvPr/>
          </p:nvSpPr>
          <p:spPr>
            <a:xfrm>
              <a:off x="15363466" y="7092404"/>
              <a:ext cx="986285" cy="4279234"/>
            </a:xfrm>
            <a:custGeom>
              <a:avLst/>
              <a:gdLst>
                <a:gd name="connsiteX0" fmla="*/ 239123 w 986285"/>
                <a:gd name="connsiteY0" fmla="*/ 1725 h 4279234"/>
                <a:gd name="connsiteX1" fmla="*/ 0 w 986285"/>
                <a:gd name="connsiteY1" fmla="*/ 35451 h 4279234"/>
                <a:gd name="connsiteX2" fmla="*/ 194835 w 986285"/>
                <a:gd name="connsiteY2" fmla="*/ 181946 h 4279234"/>
                <a:gd name="connsiteX3" fmla="*/ 194858 w 986285"/>
                <a:gd name="connsiteY3" fmla="*/ 182063 h 4279234"/>
                <a:gd name="connsiteX4" fmla="*/ 745473 w 986285"/>
                <a:gd name="connsiteY4" fmla="*/ 4084611 h 4279234"/>
                <a:gd name="connsiteX5" fmla="*/ 599213 w 986285"/>
                <a:gd name="connsiteY5" fmla="*/ 4279211 h 4279234"/>
                <a:gd name="connsiteX6" fmla="*/ 599095 w 986285"/>
                <a:gd name="connsiteY6" fmla="*/ 4279235 h 4279234"/>
                <a:gd name="connsiteX7" fmla="*/ 837984 w 986285"/>
                <a:gd name="connsiteY7" fmla="*/ 4245510 h 4279234"/>
                <a:gd name="connsiteX8" fmla="*/ 984595 w 986285"/>
                <a:gd name="connsiteY8" fmla="*/ 4050886 h 4279234"/>
                <a:gd name="connsiteX9" fmla="*/ 433747 w 986285"/>
                <a:gd name="connsiteY9" fmla="*/ 148337 h 4279234"/>
                <a:gd name="connsiteX10" fmla="*/ 239428 w 986285"/>
                <a:gd name="connsiteY10" fmla="*/ 1679 h 4279234"/>
                <a:gd name="connsiteX11" fmla="*/ 239123 w 986285"/>
                <a:gd name="connsiteY11" fmla="*/ 1725 h 427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6285" h="4279234">
                  <a:moveTo>
                    <a:pt x="239123" y="1725"/>
                  </a:moveTo>
                  <a:lnTo>
                    <a:pt x="0" y="35451"/>
                  </a:lnTo>
                  <a:cubicBezTo>
                    <a:pt x="94268" y="22101"/>
                    <a:pt x="181486" y="87701"/>
                    <a:pt x="194835" y="181946"/>
                  </a:cubicBezTo>
                  <a:cubicBezTo>
                    <a:pt x="194858" y="181992"/>
                    <a:pt x="194858" y="182016"/>
                    <a:pt x="194858" y="182063"/>
                  </a:cubicBezTo>
                  <a:lnTo>
                    <a:pt x="745473" y="4084611"/>
                  </a:lnTo>
                  <a:cubicBezTo>
                    <a:pt x="758823" y="4178737"/>
                    <a:pt x="693339" y="4265862"/>
                    <a:pt x="599213" y="4279211"/>
                  </a:cubicBezTo>
                  <a:cubicBezTo>
                    <a:pt x="599165" y="4279235"/>
                    <a:pt x="599142" y="4279235"/>
                    <a:pt x="599095" y="4279235"/>
                  </a:cubicBezTo>
                  <a:lnTo>
                    <a:pt x="837984" y="4245510"/>
                  </a:lnTo>
                  <a:cubicBezTo>
                    <a:pt x="932180" y="4232207"/>
                    <a:pt x="997805" y="4145106"/>
                    <a:pt x="984595" y="4050886"/>
                  </a:cubicBezTo>
                  <a:lnTo>
                    <a:pt x="433747" y="148337"/>
                  </a:lnTo>
                  <a:cubicBezTo>
                    <a:pt x="420584" y="54187"/>
                    <a:pt x="333601" y="-11484"/>
                    <a:pt x="239428" y="1679"/>
                  </a:cubicBezTo>
                  <a:cubicBezTo>
                    <a:pt x="239333" y="1702"/>
                    <a:pt x="239216" y="1702"/>
                    <a:pt x="239123" y="1725"/>
                  </a:cubicBezTo>
                  <a:close/>
                </a:path>
              </a:pathLst>
            </a:custGeom>
            <a:solidFill>
              <a:srgbClr val="8F4EFA">
                <a:alpha val="18000"/>
              </a:srgbClr>
            </a:solidFill>
            <a:ln w="23417" cap="flat">
              <a:noFill/>
              <a:prstDash val="solid"/>
              <a:miter/>
            </a:ln>
          </p:spPr>
          <p:txBody>
            <a:bodyPr rtlCol="0" anchor="ctr"/>
            <a:lstStyle/>
            <a:p>
              <a:endParaRPr lang="en-US"/>
            </a:p>
          </p:txBody>
        </p:sp>
      </p:grpSp>
      <p:grpSp>
        <p:nvGrpSpPr>
          <p:cNvPr id="232" name="Group 231">
            <a:extLst>
              <a:ext uri="{FF2B5EF4-FFF2-40B4-BE49-F238E27FC236}">
                <a16:creationId xmlns:a16="http://schemas.microsoft.com/office/drawing/2014/main" id="{34F5F85C-11D2-4A14-ACA9-AEBCF93E04C1}"/>
              </a:ext>
            </a:extLst>
          </p:cNvPr>
          <p:cNvGrpSpPr/>
          <p:nvPr/>
        </p:nvGrpSpPr>
        <p:grpSpPr>
          <a:xfrm>
            <a:off x="13593116" y="7546377"/>
            <a:ext cx="1215988" cy="3884280"/>
            <a:chOff x="13593116" y="7546377"/>
            <a:chExt cx="1215988" cy="3884280"/>
          </a:xfrm>
        </p:grpSpPr>
        <p:sp>
          <p:nvSpPr>
            <p:cNvPr id="143" name="Freeform: Shape 142">
              <a:extLst>
                <a:ext uri="{FF2B5EF4-FFF2-40B4-BE49-F238E27FC236}">
                  <a16:creationId xmlns:a16="http://schemas.microsoft.com/office/drawing/2014/main" id="{04CAF3E5-F339-493A-A06E-682120187150}"/>
                </a:ext>
              </a:extLst>
            </p:cNvPr>
            <p:cNvSpPr/>
            <p:nvPr/>
          </p:nvSpPr>
          <p:spPr>
            <a:xfrm rot="16200000">
              <a:off x="12451837" y="8927716"/>
              <a:ext cx="3498311" cy="998413"/>
            </a:xfrm>
            <a:custGeom>
              <a:avLst/>
              <a:gdLst>
                <a:gd name="connsiteX0" fmla="*/ 0 w 3498311"/>
                <a:gd name="connsiteY0" fmla="*/ 0 h 998413"/>
                <a:gd name="connsiteX1" fmla="*/ 3498311 w 3498311"/>
                <a:gd name="connsiteY1" fmla="*/ 0 h 998413"/>
                <a:gd name="connsiteX2" fmla="*/ 3498311 w 3498311"/>
                <a:gd name="connsiteY2" fmla="*/ 998414 h 998413"/>
                <a:gd name="connsiteX3" fmla="*/ 0 w 3498311"/>
                <a:gd name="connsiteY3" fmla="*/ 998414 h 998413"/>
              </a:gdLst>
              <a:ahLst/>
              <a:cxnLst>
                <a:cxn ang="0">
                  <a:pos x="connsiteX0" y="connsiteY0"/>
                </a:cxn>
                <a:cxn ang="0">
                  <a:pos x="connsiteX1" y="connsiteY1"/>
                </a:cxn>
                <a:cxn ang="0">
                  <a:pos x="connsiteX2" y="connsiteY2"/>
                </a:cxn>
                <a:cxn ang="0">
                  <a:pos x="connsiteX3" y="connsiteY3"/>
                </a:cxn>
              </a:cxnLst>
              <a:rect l="l" t="t" r="r" b="b"/>
              <a:pathLst>
                <a:path w="3498311" h="998413">
                  <a:moveTo>
                    <a:pt x="0" y="0"/>
                  </a:moveTo>
                  <a:lnTo>
                    <a:pt x="3498311" y="0"/>
                  </a:lnTo>
                  <a:lnTo>
                    <a:pt x="3498311" y="998414"/>
                  </a:lnTo>
                  <a:lnTo>
                    <a:pt x="0" y="998414"/>
                  </a:lnTo>
                  <a:close/>
                </a:path>
              </a:pathLst>
            </a:custGeom>
            <a:solidFill>
              <a:srgbClr val="FFFFFF"/>
            </a:solidFill>
            <a:ln w="2341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47C4F04-4A72-4598-BCE4-9ECF6FE70686}"/>
                </a:ext>
              </a:extLst>
            </p:cNvPr>
            <p:cNvSpPr/>
            <p:nvPr/>
          </p:nvSpPr>
          <p:spPr>
            <a:xfrm rot="16200000">
              <a:off x="12024883" y="9354670"/>
              <a:ext cx="3498311" cy="144504"/>
            </a:xfrm>
            <a:custGeom>
              <a:avLst/>
              <a:gdLst>
                <a:gd name="connsiteX0" fmla="*/ 0 w 3498311"/>
                <a:gd name="connsiteY0" fmla="*/ 0 h 144504"/>
                <a:gd name="connsiteX1" fmla="*/ 3498311 w 3498311"/>
                <a:gd name="connsiteY1" fmla="*/ 0 h 144504"/>
                <a:gd name="connsiteX2" fmla="*/ 3498311 w 3498311"/>
                <a:gd name="connsiteY2" fmla="*/ 144505 h 144504"/>
                <a:gd name="connsiteX3" fmla="*/ 0 w 3498311"/>
                <a:gd name="connsiteY3" fmla="*/ 144505 h 144504"/>
              </a:gdLst>
              <a:ahLst/>
              <a:cxnLst>
                <a:cxn ang="0">
                  <a:pos x="connsiteX0" y="connsiteY0"/>
                </a:cxn>
                <a:cxn ang="0">
                  <a:pos x="connsiteX1" y="connsiteY1"/>
                </a:cxn>
                <a:cxn ang="0">
                  <a:pos x="connsiteX2" y="connsiteY2"/>
                </a:cxn>
                <a:cxn ang="0">
                  <a:pos x="connsiteX3" y="connsiteY3"/>
                </a:cxn>
              </a:cxnLst>
              <a:rect l="l" t="t" r="r" b="b"/>
              <a:pathLst>
                <a:path w="3498311" h="144504">
                  <a:moveTo>
                    <a:pt x="0" y="0"/>
                  </a:moveTo>
                  <a:lnTo>
                    <a:pt x="3498311" y="0"/>
                  </a:lnTo>
                  <a:lnTo>
                    <a:pt x="3498311" y="144505"/>
                  </a:lnTo>
                  <a:lnTo>
                    <a:pt x="0" y="144505"/>
                  </a:lnTo>
                  <a:close/>
                </a:path>
              </a:pathLst>
            </a:custGeom>
            <a:solidFill>
              <a:srgbClr val="C4C8E6">
                <a:alpha val="40000"/>
              </a:srgbClr>
            </a:solidFill>
            <a:ln w="2341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2A049D7F-9FDA-4FBA-BF63-DD0D4F0AAA99}"/>
                </a:ext>
              </a:extLst>
            </p:cNvPr>
            <p:cNvSpPr/>
            <p:nvPr/>
          </p:nvSpPr>
          <p:spPr>
            <a:xfrm>
              <a:off x="13593116" y="7546377"/>
              <a:ext cx="1215988" cy="3884280"/>
            </a:xfrm>
            <a:custGeom>
              <a:avLst/>
              <a:gdLst>
                <a:gd name="connsiteX0" fmla="*/ 54334 w 1215988"/>
                <a:gd name="connsiteY0" fmla="*/ 1 h 3884280"/>
                <a:gd name="connsiteX1" fmla="*/ 54334 w 1215988"/>
                <a:gd name="connsiteY1" fmla="*/ 1 h 3884280"/>
                <a:gd name="connsiteX2" fmla="*/ 0 w 1215988"/>
                <a:gd name="connsiteY2" fmla="*/ 54336 h 3884280"/>
                <a:gd name="connsiteX3" fmla="*/ 0 w 1215988"/>
                <a:gd name="connsiteY3" fmla="*/ 3700197 h 3884280"/>
                <a:gd name="connsiteX4" fmla="*/ 184084 w 1215988"/>
                <a:gd name="connsiteY4" fmla="*/ 3884281 h 3884280"/>
                <a:gd name="connsiteX5" fmla="*/ 1031905 w 1215988"/>
                <a:gd name="connsiteY5" fmla="*/ 3884281 h 3884280"/>
                <a:gd name="connsiteX6" fmla="*/ 1215989 w 1215988"/>
                <a:gd name="connsiteY6" fmla="*/ 3700197 h 3884280"/>
                <a:gd name="connsiteX7" fmla="*/ 1215989 w 1215988"/>
                <a:gd name="connsiteY7" fmla="*/ 54336 h 3884280"/>
                <a:gd name="connsiteX8" fmla="*/ 1161653 w 1215988"/>
                <a:gd name="connsiteY8" fmla="*/ 1 h 3884280"/>
                <a:gd name="connsiteX9" fmla="*/ 1161653 w 1215988"/>
                <a:gd name="connsiteY9" fmla="*/ 1 h 3884280"/>
                <a:gd name="connsiteX10" fmla="*/ 1107083 w 1215988"/>
                <a:gd name="connsiteY10" fmla="*/ 54102 h 3884280"/>
                <a:gd name="connsiteX11" fmla="*/ 1107083 w 1215988"/>
                <a:gd name="connsiteY11" fmla="*/ 54336 h 3884280"/>
                <a:gd name="connsiteX12" fmla="*/ 1107083 w 1215988"/>
                <a:gd name="connsiteY12" fmla="*/ 3629701 h 3884280"/>
                <a:gd name="connsiteX13" fmla="*/ 108670 w 1215988"/>
                <a:gd name="connsiteY13" fmla="*/ 3629701 h 3884280"/>
                <a:gd name="connsiteX14" fmla="*/ 108670 w 1215988"/>
                <a:gd name="connsiteY14" fmla="*/ 54336 h 3884280"/>
                <a:gd name="connsiteX15" fmla="*/ 54334 w 1215988"/>
                <a:gd name="connsiteY15" fmla="*/ 1 h 388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5988" h="3884280">
                  <a:moveTo>
                    <a:pt x="54334" y="1"/>
                  </a:moveTo>
                  <a:lnTo>
                    <a:pt x="54334" y="1"/>
                  </a:lnTo>
                  <a:cubicBezTo>
                    <a:pt x="24332" y="1"/>
                    <a:pt x="0" y="24334"/>
                    <a:pt x="0" y="54336"/>
                  </a:cubicBezTo>
                  <a:lnTo>
                    <a:pt x="0" y="3700197"/>
                  </a:lnTo>
                  <a:cubicBezTo>
                    <a:pt x="0" y="3801864"/>
                    <a:pt x="82416" y="3884281"/>
                    <a:pt x="184084" y="3884281"/>
                  </a:cubicBezTo>
                  <a:lnTo>
                    <a:pt x="1031905" y="3884281"/>
                  </a:lnTo>
                  <a:cubicBezTo>
                    <a:pt x="1133573" y="3884281"/>
                    <a:pt x="1215989" y="3801864"/>
                    <a:pt x="1215989" y="3700197"/>
                  </a:cubicBezTo>
                  <a:lnTo>
                    <a:pt x="1215989" y="54336"/>
                  </a:lnTo>
                  <a:cubicBezTo>
                    <a:pt x="1215989" y="24334"/>
                    <a:pt x="1191655" y="1"/>
                    <a:pt x="1161653" y="1"/>
                  </a:cubicBezTo>
                  <a:lnTo>
                    <a:pt x="1161653" y="1"/>
                  </a:lnTo>
                  <a:cubicBezTo>
                    <a:pt x="1131652" y="-139"/>
                    <a:pt x="1107225" y="24101"/>
                    <a:pt x="1107083" y="54102"/>
                  </a:cubicBezTo>
                  <a:cubicBezTo>
                    <a:pt x="1107083" y="54173"/>
                    <a:pt x="1107083" y="54266"/>
                    <a:pt x="1107083" y="54336"/>
                  </a:cubicBezTo>
                  <a:lnTo>
                    <a:pt x="1107083" y="3629701"/>
                  </a:lnTo>
                  <a:lnTo>
                    <a:pt x="108670" y="3629701"/>
                  </a:lnTo>
                  <a:lnTo>
                    <a:pt x="108670" y="54336"/>
                  </a:lnTo>
                  <a:cubicBezTo>
                    <a:pt x="108670" y="24334"/>
                    <a:pt x="84336" y="1"/>
                    <a:pt x="54334" y="1"/>
                  </a:cubicBezTo>
                  <a:close/>
                </a:path>
              </a:pathLst>
            </a:custGeom>
            <a:solidFill>
              <a:schemeClr val="accent2">
                <a:lumMod val="60000"/>
                <a:lumOff val="40000"/>
              </a:schemeClr>
            </a:solidFill>
            <a:ln w="2341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441E8250-4779-4358-9992-9A943E9D729A}"/>
                </a:ext>
              </a:extLst>
            </p:cNvPr>
            <p:cNvSpPr/>
            <p:nvPr/>
          </p:nvSpPr>
          <p:spPr>
            <a:xfrm>
              <a:off x="14068784" y="7877777"/>
              <a:ext cx="23420" cy="1781827"/>
            </a:xfrm>
            <a:custGeom>
              <a:avLst/>
              <a:gdLst>
                <a:gd name="connsiteX0" fmla="*/ 1 w 23420"/>
                <a:gd name="connsiteY0" fmla="*/ 0 h 1781827"/>
                <a:gd name="connsiteX1" fmla="*/ 1 w 23420"/>
                <a:gd name="connsiteY1" fmla="*/ 1781827 h 1781827"/>
              </a:gdLst>
              <a:ahLst/>
              <a:cxnLst>
                <a:cxn ang="0">
                  <a:pos x="connsiteX0" y="connsiteY0"/>
                </a:cxn>
                <a:cxn ang="0">
                  <a:pos x="connsiteX1" y="connsiteY1"/>
                </a:cxn>
              </a:cxnLst>
              <a:rect l="l" t="t" r="r" b="b"/>
              <a:pathLst>
                <a:path w="23420" h="1781827">
                  <a:moveTo>
                    <a:pt x="1" y="0"/>
                  </a:moveTo>
                  <a:lnTo>
                    <a:pt x="1" y="1781827"/>
                  </a:lnTo>
                </a:path>
              </a:pathLst>
            </a:custGeom>
            <a:ln w="46834" cap="flat">
              <a:solidFill>
                <a:srgbClr val="C4C8E6">
                  <a:alpha val="40000"/>
                </a:srgbClr>
              </a:solid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9C24A82E-94D4-45A9-BA80-FF2A2E51FE5E}"/>
                </a:ext>
              </a:extLst>
            </p:cNvPr>
            <p:cNvSpPr/>
            <p:nvPr/>
          </p:nvSpPr>
          <p:spPr>
            <a:xfrm>
              <a:off x="14241393" y="8341502"/>
              <a:ext cx="23420" cy="2536667"/>
            </a:xfrm>
            <a:custGeom>
              <a:avLst/>
              <a:gdLst>
                <a:gd name="connsiteX0" fmla="*/ 1 w 23420"/>
                <a:gd name="connsiteY0" fmla="*/ 0 h 2536667"/>
                <a:gd name="connsiteX1" fmla="*/ 1 w 23420"/>
                <a:gd name="connsiteY1" fmla="*/ 2536668 h 2536667"/>
              </a:gdLst>
              <a:ahLst/>
              <a:cxnLst>
                <a:cxn ang="0">
                  <a:pos x="connsiteX0" y="connsiteY0"/>
                </a:cxn>
                <a:cxn ang="0">
                  <a:pos x="connsiteX1" y="connsiteY1"/>
                </a:cxn>
              </a:cxnLst>
              <a:rect l="l" t="t" r="r" b="b"/>
              <a:pathLst>
                <a:path w="23420" h="2536667">
                  <a:moveTo>
                    <a:pt x="1" y="0"/>
                  </a:moveTo>
                  <a:lnTo>
                    <a:pt x="1" y="2536668"/>
                  </a:lnTo>
                </a:path>
              </a:pathLst>
            </a:custGeom>
            <a:ln w="46834" cap="flat">
              <a:solidFill>
                <a:srgbClr val="C4C8E6">
                  <a:alpha val="40000"/>
                </a:srgbClr>
              </a:solid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194B460A-3D1C-47C1-A0CC-21BC5582E1BD}"/>
                </a:ext>
              </a:extLst>
            </p:cNvPr>
            <p:cNvSpPr/>
            <p:nvPr/>
          </p:nvSpPr>
          <p:spPr>
            <a:xfrm>
              <a:off x="14425712" y="8768691"/>
              <a:ext cx="23420" cy="898876"/>
            </a:xfrm>
            <a:custGeom>
              <a:avLst/>
              <a:gdLst>
                <a:gd name="connsiteX0" fmla="*/ 0 w 23420"/>
                <a:gd name="connsiteY0" fmla="*/ 0 h 898876"/>
                <a:gd name="connsiteX1" fmla="*/ 0 w 23420"/>
                <a:gd name="connsiteY1" fmla="*/ 898877 h 898876"/>
              </a:gdLst>
              <a:ahLst/>
              <a:cxnLst>
                <a:cxn ang="0">
                  <a:pos x="connsiteX0" y="connsiteY0"/>
                </a:cxn>
                <a:cxn ang="0">
                  <a:pos x="connsiteX1" y="connsiteY1"/>
                </a:cxn>
              </a:cxnLst>
              <a:rect l="l" t="t" r="r" b="b"/>
              <a:pathLst>
                <a:path w="23420" h="898876">
                  <a:moveTo>
                    <a:pt x="0" y="0"/>
                  </a:moveTo>
                  <a:lnTo>
                    <a:pt x="0" y="898877"/>
                  </a:lnTo>
                </a:path>
              </a:pathLst>
            </a:custGeom>
            <a:ln w="46834" cap="flat">
              <a:solidFill>
                <a:srgbClr val="C4C8E6">
                  <a:alpha val="40000"/>
                </a:srgbClr>
              </a:solidFill>
              <a:prstDash val="solid"/>
              <a:miter/>
            </a:ln>
          </p:spPr>
          <p:txBody>
            <a:bodyPr rtlCol="0" anchor="ctr"/>
            <a:lstStyle/>
            <a:p>
              <a:endParaRPr lang="en-US"/>
            </a:p>
          </p:txBody>
        </p:sp>
      </p:grpSp>
      <p:grpSp>
        <p:nvGrpSpPr>
          <p:cNvPr id="233" name="Group 232">
            <a:extLst>
              <a:ext uri="{FF2B5EF4-FFF2-40B4-BE49-F238E27FC236}">
                <a16:creationId xmlns:a16="http://schemas.microsoft.com/office/drawing/2014/main" id="{6CAB7569-69D7-4D2D-B863-9899CFF982AF}"/>
              </a:ext>
            </a:extLst>
          </p:cNvPr>
          <p:cNvGrpSpPr/>
          <p:nvPr/>
        </p:nvGrpSpPr>
        <p:grpSpPr>
          <a:xfrm>
            <a:off x="12046082" y="6727868"/>
            <a:ext cx="1631866" cy="4703321"/>
            <a:chOff x="12046082" y="6727868"/>
            <a:chExt cx="1631866" cy="4703321"/>
          </a:xfrm>
        </p:grpSpPr>
        <p:sp>
          <p:nvSpPr>
            <p:cNvPr id="155" name="Freeform: Shape 154">
              <a:extLst>
                <a:ext uri="{FF2B5EF4-FFF2-40B4-BE49-F238E27FC236}">
                  <a16:creationId xmlns:a16="http://schemas.microsoft.com/office/drawing/2014/main" id="{8C14835F-AC3A-4BF1-99BE-1048B2018F45}"/>
                </a:ext>
              </a:extLst>
            </p:cNvPr>
            <p:cNvSpPr/>
            <p:nvPr/>
          </p:nvSpPr>
          <p:spPr>
            <a:xfrm rot="16830600">
              <a:off x="10721192" y="8721200"/>
              <a:ext cx="4282427" cy="616425"/>
            </a:xfrm>
            <a:custGeom>
              <a:avLst/>
              <a:gdLst>
                <a:gd name="connsiteX0" fmla="*/ 0 w 4282427"/>
                <a:gd name="connsiteY0" fmla="*/ 0 h 616425"/>
                <a:gd name="connsiteX1" fmla="*/ 4282428 w 4282427"/>
                <a:gd name="connsiteY1" fmla="*/ 0 h 616425"/>
                <a:gd name="connsiteX2" fmla="*/ 4282428 w 4282427"/>
                <a:gd name="connsiteY2" fmla="*/ 616426 h 616425"/>
                <a:gd name="connsiteX3" fmla="*/ 0 w 4282427"/>
                <a:gd name="connsiteY3" fmla="*/ 616426 h 616425"/>
              </a:gdLst>
              <a:ahLst/>
              <a:cxnLst>
                <a:cxn ang="0">
                  <a:pos x="connsiteX0" y="connsiteY0"/>
                </a:cxn>
                <a:cxn ang="0">
                  <a:pos x="connsiteX1" y="connsiteY1"/>
                </a:cxn>
                <a:cxn ang="0">
                  <a:pos x="connsiteX2" y="connsiteY2"/>
                </a:cxn>
                <a:cxn ang="0">
                  <a:pos x="connsiteX3" y="connsiteY3"/>
                </a:cxn>
              </a:cxnLst>
              <a:rect l="l" t="t" r="r" b="b"/>
              <a:pathLst>
                <a:path w="4282427" h="616425">
                  <a:moveTo>
                    <a:pt x="0" y="0"/>
                  </a:moveTo>
                  <a:lnTo>
                    <a:pt x="4282428" y="0"/>
                  </a:lnTo>
                  <a:lnTo>
                    <a:pt x="4282428" y="616426"/>
                  </a:lnTo>
                  <a:lnTo>
                    <a:pt x="0" y="616426"/>
                  </a:lnTo>
                  <a:close/>
                </a:path>
              </a:pathLst>
            </a:custGeom>
            <a:solidFill>
              <a:srgbClr val="FFFFFF"/>
            </a:solidFill>
            <a:ln w="2341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AA61788-DFAD-4B9F-8456-0F6CB21D127A}"/>
                </a:ext>
              </a:extLst>
            </p:cNvPr>
            <p:cNvSpPr/>
            <p:nvPr/>
          </p:nvSpPr>
          <p:spPr>
            <a:xfrm rot="16830600">
              <a:off x="10487193" y="8915706"/>
              <a:ext cx="4282427" cy="140522"/>
            </a:xfrm>
            <a:custGeom>
              <a:avLst/>
              <a:gdLst>
                <a:gd name="connsiteX0" fmla="*/ 0 w 4282427"/>
                <a:gd name="connsiteY0" fmla="*/ 0 h 140522"/>
                <a:gd name="connsiteX1" fmla="*/ 4282428 w 4282427"/>
                <a:gd name="connsiteY1" fmla="*/ 0 h 140522"/>
                <a:gd name="connsiteX2" fmla="*/ 4282428 w 4282427"/>
                <a:gd name="connsiteY2" fmla="*/ 140522 h 140522"/>
                <a:gd name="connsiteX3" fmla="*/ 0 w 4282427"/>
                <a:gd name="connsiteY3" fmla="*/ 140522 h 140522"/>
              </a:gdLst>
              <a:ahLst/>
              <a:cxnLst>
                <a:cxn ang="0">
                  <a:pos x="connsiteX0" y="connsiteY0"/>
                </a:cxn>
                <a:cxn ang="0">
                  <a:pos x="connsiteX1" y="connsiteY1"/>
                </a:cxn>
                <a:cxn ang="0">
                  <a:pos x="connsiteX2" y="connsiteY2"/>
                </a:cxn>
                <a:cxn ang="0">
                  <a:pos x="connsiteX3" y="connsiteY3"/>
                </a:cxn>
              </a:cxnLst>
              <a:rect l="l" t="t" r="r" b="b"/>
              <a:pathLst>
                <a:path w="4282427" h="140522">
                  <a:moveTo>
                    <a:pt x="0" y="0"/>
                  </a:moveTo>
                  <a:lnTo>
                    <a:pt x="4282428" y="0"/>
                  </a:lnTo>
                  <a:lnTo>
                    <a:pt x="4282428" y="140522"/>
                  </a:lnTo>
                  <a:lnTo>
                    <a:pt x="0" y="140522"/>
                  </a:lnTo>
                  <a:close/>
                </a:path>
              </a:pathLst>
            </a:custGeom>
            <a:solidFill>
              <a:srgbClr val="C4C8E6">
                <a:alpha val="40000"/>
              </a:srgbClr>
            </a:solidFill>
            <a:ln w="2341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D3B206EE-9639-4959-8098-7A8AAD13C873}"/>
                </a:ext>
              </a:extLst>
            </p:cNvPr>
            <p:cNvSpPr/>
            <p:nvPr/>
          </p:nvSpPr>
          <p:spPr>
            <a:xfrm>
              <a:off x="12046082" y="6727868"/>
              <a:ext cx="1631866" cy="4703321"/>
            </a:xfrm>
            <a:custGeom>
              <a:avLst/>
              <a:gdLst>
                <a:gd name="connsiteX0" fmla="*/ 874633 w 1631866"/>
                <a:gd name="connsiteY0" fmla="*/ 903 h 4703321"/>
                <a:gd name="connsiteX1" fmla="*/ 874633 w 1631866"/>
                <a:gd name="connsiteY1" fmla="*/ 903 h 4703321"/>
                <a:gd name="connsiteX2" fmla="*/ 811163 w 1631866"/>
                <a:gd name="connsiteY2" fmla="*/ 44465 h 4703321"/>
                <a:gd name="connsiteX3" fmla="*/ 3158 w 1631866"/>
                <a:gd name="connsiteY3" fmla="*/ 4400667 h 4703321"/>
                <a:gd name="connsiteX4" fmla="*/ 150144 w 1631866"/>
                <a:gd name="connsiteY4" fmla="*/ 4615127 h 4703321"/>
                <a:gd name="connsiteX5" fmla="*/ 150473 w 1631866"/>
                <a:gd name="connsiteY5" fmla="*/ 4615198 h 4703321"/>
                <a:gd name="connsiteX6" fmla="*/ 608342 w 1631866"/>
                <a:gd name="connsiteY6" fmla="*/ 4700214 h 4703321"/>
                <a:gd name="connsiteX7" fmla="*/ 822873 w 1631866"/>
                <a:gd name="connsiteY7" fmla="*/ 4552712 h 4703321"/>
                <a:gd name="connsiteX8" fmla="*/ 822873 w 1631866"/>
                <a:gd name="connsiteY8" fmla="*/ 4552665 h 4703321"/>
                <a:gd name="connsiteX9" fmla="*/ 1630878 w 1631866"/>
                <a:gd name="connsiteY9" fmla="*/ 196463 h 4703321"/>
                <a:gd name="connsiteX10" fmla="*/ 1588207 w 1631866"/>
                <a:gd name="connsiteY10" fmla="*/ 133345 h 4703321"/>
                <a:gd name="connsiteX11" fmla="*/ 1587551 w 1631866"/>
                <a:gd name="connsiteY11" fmla="*/ 133228 h 4703321"/>
                <a:gd name="connsiteX12" fmla="*/ 1587551 w 1631866"/>
                <a:gd name="connsiteY12" fmla="*/ 133228 h 4703321"/>
                <a:gd name="connsiteX13" fmla="*/ 1524081 w 1631866"/>
                <a:gd name="connsiteY13" fmla="*/ 176087 h 4703321"/>
                <a:gd name="connsiteX14" fmla="*/ 728957 w 1631866"/>
                <a:gd name="connsiteY14" fmla="*/ 4462028 h 4703321"/>
                <a:gd name="connsiteX15" fmla="*/ 122836 w 1631866"/>
                <a:gd name="connsiteY15" fmla="*/ 4349610 h 4703321"/>
                <a:gd name="connsiteX16" fmla="*/ 917960 w 1631866"/>
                <a:gd name="connsiteY16" fmla="*/ 63669 h 4703321"/>
                <a:gd name="connsiteX17" fmla="*/ 874633 w 1631866"/>
                <a:gd name="connsiteY17" fmla="*/ 903 h 470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1866" h="4703321">
                  <a:moveTo>
                    <a:pt x="874633" y="903"/>
                  </a:moveTo>
                  <a:lnTo>
                    <a:pt x="874633" y="903"/>
                  </a:lnTo>
                  <a:cubicBezTo>
                    <a:pt x="845100" y="-4508"/>
                    <a:pt x="816738" y="14955"/>
                    <a:pt x="811163" y="44465"/>
                  </a:cubicBezTo>
                  <a:lnTo>
                    <a:pt x="3158" y="4400667"/>
                  </a:lnTo>
                  <a:cubicBezTo>
                    <a:pt x="-15484" y="4500485"/>
                    <a:pt x="50327" y="4596509"/>
                    <a:pt x="150144" y="4615127"/>
                  </a:cubicBezTo>
                  <a:cubicBezTo>
                    <a:pt x="150262" y="4615151"/>
                    <a:pt x="150356" y="4615175"/>
                    <a:pt x="150473" y="4615198"/>
                  </a:cubicBezTo>
                  <a:lnTo>
                    <a:pt x="608342" y="4700214"/>
                  </a:lnTo>
                  <a:cubicBezTo>
                    <a:pt x="708301" y="4718716"/>
                    <a:pt x="804347" y="4652694"/>
                    <a:pt x="822873" y="4552712"/>
                  </a:cubicBezTo>
                  <a:cubicBezTo>
                    <a:pt x="822873" y="4552712"/>
                    <a:pt x="822873" y="4552689"/>
                    <a:pt x="822873" y="4552665"/>
                  </a:cubicBezTo>
                  <a:lnTo>
                    <a:pt x="1630878" y="196463"/>
                  </a:lnTo>
                  <a:cubicBezTo>
                    <a:pt x="1636523" y="167258"/>
                    <a:pt x="1617411" y="138990"/>
                    <a:pt x="1588207" y="133345"/>
                  </a:cubicBezTo>
                  <a:cubicBezTo>
                    <a:pt x="1587996" y="133298"/>
                    <a:pt x="1587761" y="133275"/>
                    <a:pt x="1587551" y="133228"/>
                  </a:cubicBezTo>
                  <a:lnTo>
                    <a:pt x="1587551" y="133228"/>
                  </a:lnTo>
                  <a:cubicBezTo>
                    <a:pt x="1558205" y="127654"/>
                    <a:pt x="1529866" y="146788"/>
                    <a:pt x="1524081" y="176087"/>
                  </a:cubicBezTo>
                  <a:lnTo>
                    <a:pt x="728957" y="4462028"/>
                  </a:lnTo>
                  <a:lnTo>
                    <a:pt x="122836" y="4349610"/>
                  </a:lnTo>
                  <a:lnTo>
                    <a:pt x="917960" y="63669"/>
                  </a:lnTo>
                  <a:cubicBezTo>
                    <a:pt x="923230" y="34394"/>
                    <a:pt x="903884" y="6360"/>
                    <a:pt x="874633" y="903"/>
                  </a:cubicBezTo>
                  <a:close/>
                </a:path>
              </a:pathLst>
            </a:custGeom>
            <a:solidFill>
              <a:schemeClr val="accent1">
                <a:lumMod val="75000"/>
                <a:lumOff val="25000"/>
              </a:schemeClr>
            </a:solidFill>
            <a:ln w="2341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1A060E8E-BA46-4A7F-A652-0E55B92EDFAC}"/>
                </a:ext>
              </a:extLst>
            </p:cNvPr>
            <p:cNvSpPr/>
            <p:nvPr/>
          </p:nvSpPr>
          <p:spPr>
            <a:xfrm>
              <a:off x="13011352" y="7169778"/>
              <a:ext cx="324841" cy="1751848"/>
            </a:xfrm>
            <a:custGeom>
              <a:avLst/>
              <a:gdLst>
                <a:gd name="connsiteX0" fmla="*/ 324841 w 324841"/>
                <a:gd name="connsiteY0" fmla="*/ 0 h 1751848"/>
                <a:gd name="connsiteX1" fmla="*/ 0 w 324841"/>
                <a:gd name="connsiteY1" fmla="*/ 1751849 h 1751848"/>
              </a:gdLst>
              <a:ahLst/>
              <a:cxnLst>
                <a:cxn ang="0">
                  <a:pos x="connsiteX0" y="connsiteY0"/>
                </a:cxn>
                <a:cxn ang="0">
                  <a:pos x="connsiteX1" y="connsiteY1"/>
                </a:cxn>
              </a:cxnLst>
              <a:rect l="l" t="t" r="r" b="b"/>
              <a:pathLst>
                <a:path w="324841" h="1751848">
                  <a:moveTo>
                    <a:pt x="324841" y="0"/>
                  </a:moveTo>
                  <a:lnTo>
                    <a:pt x="0" y="1751849"/>
                  </a:lnTo>
                </a:path>
              </a:pathLst>
            </a:custGeom>
            <a:ln w="46834" cap="flat">
              <a:solidFill>
                <a:srgbClr val="C4C8E6">
                  <a:alpha val="40000"/>
                </a:srgbClr>
              </a:solid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B4B0F65D-6F40-4DCA-921D-AF189939766A}"/>
                </a:ext>
              </a:extLst>
            </p:cNvPr>
            <p:cNvSpPr/>
            <p:nvPr/>
          </p:nvSpPr>
          <p:spPr>
            <a:xfrm>
              <a:off x="12574795" y="7907990"/>
              <a:ext cx="462319" cy="2490763"/>
            </a:xfrm>
            <a:custGeom>
              <a:avLst/>
              <a:gdLst>
                <a:gd name="connsiteX0" fmla="*/ 462319 w 462319"/>
                <a:gd name="connsiteY0" fmla="*/ 0 h 2490763"/>
                <a:gd name="connsiteX1" fmla="*/ 0 w 462319"/>
                <a:gd name="connsiteY1" fmla="*/ 2490764 h 2490763"/>
              </a:gdLst>
              <a:ahLst/>
              <a:cxnLst>
                <a:cxn ang="0">
                  <a:pos x="connsiteX0" y="connsiteY0"/>
                </a:cxn>
                <a:cxn ang="0">
                  <a:pos x="connsiteX1" y="connsiteY1"/>
                </a:cxn>
              </a:cxnLst>
              <a:rect l="l" t="t" r="r" b="b"/>
              <a:pathLst>
                <a:path w="462319" h="2490763">
                  <a:moveTo>
                    <a:pt x="462319" y="0"/>
                  </a:moveTo>
                  <a:lnTo>
                    <a:pt x="0" y="2490764"/>
                  </a:lnTo>
                </a:path>
              </a:pathLst>
            </a:custGeom>
            <a:ln w="46834" cap="flat">
              <a:solidFill>
                <a:srgbClr val="C4C8E6">
                  <a:alpha val="40000"/>
                </a:srgbClr>
              </a:solidFill>
              <a:prstDash val="solid"/>
              <a:miter/>
            </a:ln>
          </p:spPr>
          <p:txBody>
            <a:bodyPr rtlCol="0" anchor="ctr"/>
            <a:lstStyle/>
            <a:p>
              <a:endParaRPr lang="en-US"/>
            </a:p>
          </p:txBody>
        </p:sp>
      </p:grpSp>
      <p:sp>
        <p:nvSpPr>
          <p:cNvPr id="162" name="Freeform: Shape 161">
            <a:extLst>
              <a:ext uri="{FF2B5EF4-FFF2-40B4-BE49-F238E27FC236}">
                <a16:creationId xmlns:a16="http://schemas.microsoft.com/office/drawing/2014/main" id="{860D7511-CDC1-414A-B596-98C650CA5C77}"/>
              </a:ext>
            </a:extLst>
          </p:cNvPr>
          <p:cNvSpPr/>
          <p:nvPr/>
        </p:nvSpPr>
        <p:spPr>
          <a:xfrm>
            <a:off x="14083071" y="2781958"/>
            <a:ext cx="2487952" cy="1203810"/>
          </a:xfrm>
          <a:custGeom>
            <a:avLst/>
            <a:gdLst>
              <a:gd name="connsiteX0" fmla="*/ 0 w 2487952"/>
              <a:gd name="connsiteY0" fmla="*/ 1051344 h 1203810"/>
              <a:gd name="connsiteX1" fmla="*/ 2487953 w 2487952"/>
              <a:gd name="connsiteY1" fmla="*/ 0 h 1203810"/>
              <a:gd name="connsiteX2" fmla="*/ 650854 w 2487952"/>
              <a:gd name="connsiteY2" fmla="*/ 1203811 h 1203810"/>
              <a:gd name="connsiteX3" fmla="*/ 0 w 2487952"/>
              <a:gd name="connsiteY3" fmla="*/ 1051344 h 1203810"/>
            </a:gdLst>
            <a:ahLst/>
            <a:cxnLst>
              <a:cxn ang="0">
                <a:pos x="connsiteX0" y="connsiteY0"/>
              </a:cxn>
              <a:cxn ang="0">
                <a:pos x="connsiteX1" y="connsiteY1"/>
              </a:cxn>
              <a:cxn ang="0">
                <a:pos x="connsiteX2" y="connsiteY2"/>
              </a:cxn>
              <a:cxn ang="0">
                <a:pos x="connsiteX3" y="connsiteY3"/>
              </a:cxn>
            </a:cxnLst>
            <a:rect l="l" t="t" r="r" b="b"/>
            <a:pathLst>
              <a:path w="2487952" h="1203810">
                <a:moveTo>
                  <a:pt x="0" y="1051344"/>
                </a:moveTo>
                <a:lnTo>
                  <a:pt x="2487953" y="0"/>
                </a:lnTo>
                <a:lnTo>
                  <a:pt x="650854" y="1203811"/>
                </a:lnTo>
                <a:lnTo>
                  <a:pt x="0" y="1051344"/>
                </a:lnTo>
                <a:close/>
              </a:path>
            </a:pathLst>
          </a:custGeom>
          <a:solidFill>
            <a:schemeClr val="bg2"/>
          </a:solidFill>
          <a:ln w="2341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C7D62E1B-A9E5-4C8D-B5E7-B00F1E59D0B3}"/>
              </a:ext>
            </a:extLst>
          </p:cNvPr>
          <p:cNvSpPr/>
          <p:nvPr/>
        </p:nvSpPr>
        <p:spPr>
          <a:xfrm>
            <a:off x="14733925" y="2781958"/>
            <a:ext cx="1837099" cy="1690955"/>
          </a:xfrm>
          <a:custGeom>
            <a:avLst/>
            <a:gdLst>
              <a:gd name="connsiteX0" fmla="*/ 290180 w 1837099"/>
              <a:gd name="connsiteY0" fmla="*/ 1690956 h 1690955"/>
              <a:gd name="connsiteX1" fmla="*/ 0 w 1837099"/>
              <a:gd name="connsiteY1" fmla="*/ 1203811 h 1690955"/>
              <a:gd name="connsiteX2" fmla="*/ 1837099 w 1837099"/>
              <a:gd name="connsiteY2" fmla="*/ 0 h 1690955"/>
              <a:gd name="connsiteX3" fmla="*/ 290180 w 1837099"/>
              <a:gd name="connsiteY3" fmla="*/ 1690956 h 1690955"/>
            </a:gdLst>
            <a:ahLst/>
            <a:cxnLst>
              <a:cxn ang="0">
                <a:pos x="connsiteX0" y="connsiteY0"/>
              </a:cxn>
              <a:cxn ang="0">
                <a:pos x="connsiteX1" y="connsiteY1"/>
              </a:cxn>
              <a:cxn ang="0">
                <a:pos x="connsiteX2" y="connsiteY2"/>
              </a:cxn>
              <a:cxn ang="0">
                <a:pos x="connsiteX3" y="connsiteY3"/>
              </a:cxn>
            </a:cxnLst>
            <a:rect l="l" t="t" r="r" b="b"/>
            <a:pathLst>
              <a:path w="1837099" h="1690955">
                <a:moveTo>
                  <a:pt x="290180" y="1690956"/>
                </a:moveTo>
                <a:lnTo>
                  <a:pt x="0" y="1203811"/>
                </a:lnTo>
                <a:lnTo>
                  <a:pt x="1837099" y="0"/>
                </a:lnTo>
                <a:lnTo>
                  <a:pt x="290180" y="1690956"/>
                </a:lnTo>
                <a:close/>
              </a:path>
            </a:pathLst>
          </a:custGeom>
          <a:solidFill>
            <a:schemeClr val="accent5">
              <a:lumMod val="20000"/>
              <a:lumOff val="80000"/>
            </a:schemeClr>
          </a:solidFill>
          <a:ln w="2341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F4501AB1-2CD3-4048-A8B7-D5C334071226}"/>
              </a:ext>
            </a:extLst>
          </p:cNvPr>
          <p:cNvSpPr/>
          <p:nvPr/>
        </p:nvSpPr>
        <p:spPr>
          <a:xfrm>
            <a:off x="15067197" y="2781958"/>
            <a:ext cx="1503827" cy="1537083"/>
          </a:xfrm>
          <a:custGeom>
            <a:avLst/>
            <a:gdLst>
              <a:gd name="connsiteX0" fmla="*/ 1503827 w 1503827"/>
              <a:gd name="connsiteY0" fmla="*/ 0 h 1537083"/>
              <a:gd name="connsiteX1" fmla="*/ 0 w 1503827"/>
              <a:gd name="connsiteY1" fmla="*/ 1314824 h 1537083"/>
              <a:gd name="connsiteX2" fmla="*/ 1149945 w 1503827"/>
              <a:gd name="connsiteY2" fmla="*/ 1537084 h 1537083"/>
              <a:gd name="connsiteX3" fmla="*/ 1503827 w 1503827"/>
              <a:gd name="connsiteY3" fmla="*/ 0 h 1537083"/>
            </a:gdLst>
            <a:ahLst/>
            <a:cxnLst>
              <a:cxn ang="0">
                <a:pos x="connsiteX0" y="connsiteY0"/>
              </a:cxn>
              <a:cxn ang="0">
                <a:pos x="connsiteX1" y="connsiteY1"/>
              </a:cxn>
              <a:cxn ang="0">
                <a:pos x="connsiteX2" y="connsiteY2"/>
              </a:cxn>
              <a:cxn ang="0">
                <a:pos x="connsiteX3" y="connsiteY3"/>
              </a:cxn>
            </a:cxnLst>
            <a:rect l="l" t="t" r="r" b="b"/>
            <a:pathLst>
              <a:path w="1503827" h="1537083">
                <a:moveTo>
                  <a:pt x="1503827" y="0"/>
                </a:moveTo>
                <a:lnTo>
                  <a:pt x="0" y="1314824"/>
                </a:lnTo>
                <a:lnTo>
                  <a:pt x="1149945" y="1537084"/>
                </a:lnTo>
                <a:lnTo>
                  <a:pt x="1503827" y="0"/>
                </a:lnTo>
                <a:close/>
              </a:path>
            </a:pathLst>
          </a:custGeom>
          <a:solidFill>
            <a:schemeClr val="bg2"/>
          </a:solidFill>
          <a:ln w="2341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06BF2D2A-D8A4-4EC5-9B29-C763EC77B4CF}"/>
              </a:ext>
            </a:extLst>
          </p:cNvPr>
          <p:cNvSpPr/>
          <p:nvPr/>
        </p:nvSpPr>
        <p:spPr>
          <a:xfrm>
            <a:off x="15024104" y="4096782"/>
            <a:ext cx="309384" cy="376132"/>
          </a:xfrm>
          <a:custGeom>
            <a:avLst/>
            <a:gdLst>
              <a:gd name="connsiteX0" fmla="*/ 0 w 309384"/>
              <a:gd name="connsiteY0" fmla="*/ 376132 h 376132"/>
              <a:gd name="connsiteX1" fmla="*/ 43093 w 309384"/>
              <a:gd name="connsiteY1" fmla="*/ 0 h 376132"/>
              <a:gd name="connsiteX2" fmla="*/ 309385 w 309384"/>
              <a:gd name="connsiteY2" fmla="*/ 37941 h 376132"/>
              <a:gd name="connsiteX3" fmla="*/ 0 w 309384"/>
              <a:gd name="connsiteY3" fmla="*/ 376132 h 376132"/>
            </a:gdLst>
            <a:ahLst/>
            <a:cxnLst>
              <a:cxn ang="0">
                <a:pos x="connsiteX0" y="connsiteY0"/>
              </a:cxn>
              <a:cxn ang="0">
                <a:pos x="connsiteX1" y="connsiteY1"/>
              </a:cxn>
              <a:cxn ang="0">
                <a:pos x="connsiteX2" y="connsiteY2"/>
              </a:cxn>
              <a:cxn ang="0">
                <a:pos x="connsiteX3" y="connsiteY3"/>
              </a:cxn>
            </a:cxnLst>
            <a:rect l="l" t="t" r="r" b="b"/>
            <a:pathLst>
              <a:path w="309384" h="376132">
                <a:moveTo>
                  <a:pt x="0" y="376132"/>
                </a:moveTo>
                <a:lnTo>
                  <a:pt x="43093" y="0"/>
                </a:lnTo>
                <a:lnTo>
                  <a:pt x="309385" y="37941"/>
                </a:lnTo>
                <a:lnTo>
                  <a:pt x="0" y="376132"/>
                </a:lnTo>
                <a:close/>
              </a:path>
            </a:pathLst>
          </a:custGeom>
          <a:solidFill>
            <a:schemeClr val="accent5">
              <a:lumMod val="60000"/>
              <a:lumOff val="40000"/>
            </a:schemeClr>
          </a:solidFill>
          <a:ln w="23417" cap="flat">
            <a:noFill/>
            <a:prstDash val="solid"/>
            <a:miter/>
          </a:ln>
        </p:spPr>
        <p:txBody>
          <a:bodyPr rtlCol="0" anchor="ctr"/>
          <a:lstStyle/>
          <a:p>
            <a:endParaRPr lang="en-US"/>
          </a:p>
        </p:txBody>
      </p:sp>
      <p:grpSp>
        <p:nvGrpSpPr>
          <p:cNvPr id="215" name="Group 214">
            <a:extLst>
              <a:ext uri="{FF2B5EF4-FFF2-40B4-BE49-F238E27FC236}">
                <a16:creationId xmlns:a16="http://schemas.microsoft.com/office/drawing/2014/main" id="{C39591DE-E03B-444C-85A3-051E21368DD6}"/>
              </a:ext>
            </a:extLst>
          </p:cNvPr>
          <p:cNvGrpSpPr/>
          <p:nvPr/>
        </p:nvGrpSpPr>
        <p:grpSpPr>
          <a:xfrm>
            <a:off x="1343341" y="1374462"/>
            <a:ext cx="11284519" cy="10243469"/>
            <a:chOff x="1343341" y="1374462"/>
            <a:chExt cx="11284519" cy="10243469"/>
          </a:xfrm>
        </p:grpSpPr>
        <p:sp>
          <p:nvSpPr>
            <p:cNvPr id="216" name="TextBox 215">
              <a:extLst>
                <a:ext uri="{FF2B5EF4-FFF2-40B4-BE49-F238E27FC236}">
                  <a16:creationId xmlns:a16="http://schemas.microsoft.com/office/drawing/2014/main" id="{90C9F80F-4CE5-4902-A3F1-8C3CACA14192}"/>
                </a:ext>
              </a:extLst>
            </p:cNvPr>
            <p:cNvSpPr txBox="1"/>
            <p:nvPr/>
          </p:nvSpPr>
          <p:spPr>
            <a:xfrm>
              <a:off x="1426694" y="1374462"/>
              <a:ext cx="3736153" cy="1200329"/>
            </a:xfrm>
            <a:prstGeom prst="rect">
              <a:avLst/>
            </a:prstGeom>
            <a:noFill/>
          </p:spPr>
          <p:txBody>
            <a:bodyPr wrap="square" rtlCol="0">
              <a:spAutoFit/>
            </a:bodyPr>
            <a:lstStyle/>
            <a:p>
              <a:r>
                <a:rPr lang="vi-VN" dirty="0">
                  <a:solidFill>
                    <a:schemeClr val="accent5"/>
                  </a:solidFill>
                  <a:latin typeface="+mj-lt"/>
                </a:rPr>
                <a:t>LOGO TRƯỜNG</a:t>
              </a:r>
              <a:endParaRPr lang="en-US" dirty="0">
                <a:solidFill>
                  <a:schemeClr val="accent5"/>
                </a:solidFill>
                <a:latin typeface="+mj-lt"/>
              </a:endParaRPr>
            </a:p>
          </p:txBody>
        </p:sp>
        <p:sp>
          <p:nvSpPr>
            <p:cNvPr id="217" name="TextBox 216">
              <a:extLst>
                <a:ext uri="{FF2B5EF4-FFF2-40B4-BE49-F238E27FC236}">
                  <a16:creationId xmlns:a16="http://schemas.microsoft.com/office/drawing/2014/main" id="{7F4E96F4-C0C4-48A1-8500-40280F0E538C}"/>
                </a:ext>
              </a:extLst>
            </p:cNvPr>
            <p:cNvSpPr txBox="1"/>
            <p:nvPr/>
          </p:nvSpPr>
          <p:spPr>
            <a:xfrm>
              <a:off x="1426693" y="6097809"/>
              <a:ext cx="11201167" cy="1631216"/>
            </a:xfrm>
            <a:prstGeom prst="rect">
              <a:avLst/>
            </a:prstGeom>
            <a:noFill/>
          </p:spPr>
          <p:txBody>
            <a:bodyPr wrap="square" rtlCol="0">
              <a:spAutoFit/>
            </a:bodyPr>
            <a:lstStyle/>
            <a:p>
              <a:r>
                <a:rPr lang="en-US" sz="10000" dirty="0">
                  <a:solidFill>
                    <a:schemeClr val="accent2"/>
                  </a:solidFill>
                  <a:latin typeface="+mj-lt"/>
                </a:rPr>
                <a:t>TƯƠNG LAI</a:t>
              </a:r>
            </a:p>
          </p:txBody>
        </p:sp>
        <p:sp>
          <p:nvSpPr>
            <p:cNvPr id="218" name="TextBox 217">
              <a:extLst>
                <a:ext uri="{FF2B5EF4-FFF2-40B4-BE49-F238E27FC236}">
                  <a16:creationId xmlns:a16="http://schemas.microsoft.com/office/drawing/2014/main" id="{0D1A0955-83C4-441D-A06A-A9C6B61AFB68}"/>
                </a:ext>
              </a:extLst>
            </p:cNvPr>
            <p:cNvSpPr txBox="1"/>
            <p:nvPr/>
          </p:nvSpPr>
          <p:spPr>
            <a:xfrm>
              <a:off x="1426694" y="5449444"/>
              <a:ext cx="6325831" cy="769441"/>
            </a:xfrm>
            <a:prstGeom prst="rect">
              <a:avLst/>
            </a:prstGeom>
            <a:noFill/>
          </p:spPr>
          <p:txBody>
            <a:bodyPr wrap="square" rtlCol="0">
              <a:spAutoFit/>
            </a:bodyPr>
            <a:lstStyle/>
            <a:p>
              <a:r>
                <a:rPr lang="en-US" sz="4400" dirty="0">
                  <a:solidFill>
                    <a:schemeClr val="accent5"/>
                  </a:solidFill>
                </a:rPr>
                <a:t>CHẮP CÁNH</a:t>
              </a:r>
            </a:p>
          </p:txBody>
        </p:sp>
        <p:grpSp>
          <p:nvGrpSpPr>
            <p:cNvPr id="219" name="Group 218">
              <a:extLst>
                <a:ext uri="{FF2B5EF4-FFF2-40B4-BE49-F238E27FC236}">
                  <a16:creationId xmlns:a16="http://schemas.microsoft.com/office/drawing/2014/main" id="{C8637A47-EDF0-4A1F-B477-3864123DCCB9}"/>
                </a:ext>
              </a:extLst>
            </p:cNvPr>
            <p:cNvGrpSpPr/>
            <p:nvPr/>
          </p:nvGrpSpPr>
          <p:grpSpPr>
            <a:xfrm>
              <a:off x="1343341" y="10850912"/>
              <a:ext cx="3246268" cy="767019"/>
              <a:chOff x="1249532" y="10617859"/>
              <a:chExt cx="3246268" cy="767019"/>
            </a:xfrm>
          </p:grpSpPr>
          <p:sp>
            <p:nvSpPr>
              <p:cNvPr id="222" name="Rectangle: Rounded Corners 221">
                <a:extLst>
                  <a:ext uri="{FF2B5EF4-FFF2-40B4-BE49-F238E27FC236}">
                    <a16:creationId xmlns:a16="http://schemas.microsoft.com/office/drawing/2014/main" id="{460AB01D-23FA-4BEE-BD7F-2BFD2CDF19EF}"/>
                  </a:ext>
                </a:extLst>
              </p:cNvPr>
              <p:cNvSpPr/>
              <p:nvPr/>
            </p:nvSpPr>
            <p:spPr>
              <a:xfrm>
                <a:off x="1426694" y="10617859"/>
                <a:ext cx="2910867" cy="767019"/>
              </a:xfrm>
              <a:prstGeom prst="roundRect">
                <a:avLst>
                  <a:gd name="adj" fmla="val 50000"/>
                </a:avLst>
              </a:prstGeom>
              <a:solidFill>
                <a:schemeClr val="accent2">
                  <a:lumMod val="40000"/>
                  <a:lumOff val="60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223" name="TextBox 222">
                <a:extLst>
                  <a:ext uri="{FF2B5EF4-FFF2-40B4-BE49-F238E27FC236}">
                    <a16:creationId xmlns:a16="http://schemas.microsoft.com/office/drawing/2014/main" id="{D86B0A98-CEC9-49AD-BBBF-BC2028CFE19A}"/>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chemeClr val="accent2"/>
                    </a:solidFill>
                  </a:rPr>
                  <a:t>MORE INFO</a:t>
                </a:r>
              </a:p>
            </p:txBody>
          </p:sp>
        </p:grpSp>
        <p:sp>
          <p:nvSpPr>
            <p:cNvPr id="220" name="TextBox 219">
              <a:extLst>
                <a:ext uri="{FF2B5EF4-FFF2-40B4-BE49-F238E27FC236}">
                  <a16:creationId xmlns:a16="http://schemas.microsoft.com/office/drawing/2014/main" id="{1893A9EE-A813-4281-9E4D-26EE500ECE09}"/>
                </a:ext>
              </a:extLst>
            </p:cNvPr>
            <p:cNvSpPr txBox="1"/>
            <p:nvPr/>
          </p:nvSpPr>
          <p:spPr>
            <a:xfrm>
              <a:off x="1508003" y="8287389"/>
              <a:ext cx="8072627" cy="830997"/>
            </a:xfrm>
            <a:prstGeom prst="rect">
              <a:avLst/>
            </a:prstGeom>
            <a:noFill/>
          </p:spPr>
          <p:txBody>
            <a:bodyPr wrap="square" rtlCol="0">
              <a:spAutoFit/>
            </a:bodyPr>
            <a:lstStyle/>
            <a:p>
              <a:r>
                <a:rPr lang="vi-VN" sz="2400" dirty="0">
                  <a:solidFill>
                    <a:schemeClr val="accent2">
                      <a:lumMod val="60000"/>
                      <a:lumOff val="40000"/>
                    </a:schemeClr>
                  </a:solidFill>
                </a:rPr>
                <a:t>Một hệ thống giáo dục chất lượng cao sẽ giúp đào tạo ra nguồn nhân lực chất lượng cao cho đất nước.</a:t>
              </a:r>
            </a:p>
          </p:txBody>
        </p:sp>
        <p:sp>
          <p:nvSpPr>
            <p:cNvPr id="221" name="TextBox 220">
              <a:extLst>
                <a:ext uri="{FF2B5EF4-FFF2-40B4-BE49-F238E27FC236}">
                  <a16:creationId xmlns:a16="http://schemas.microsoft.com/office/drawing/2014/main" id="{10F68FEB-4232-4064-9D07-CCD32948C479}"/>
                </a:ext>
              </a:extLst>
            </p:cNvPr>
            <p:cNvSpPr txBox="1"/>
            <p:nvPr/>
          </p:nvSpPr>
          <p:spPr>
            <a:xfrm>
              <a:off x="1441244" y="2564100"/>
              <a:ext cx="3246268" cy="461665"/>
            </a:xfrm>
            <a:prstGeom prst="rect">
              <a:avLst/>
            </a:prstGeom>
            <a:noFill/>
          </p:spPr>
          <p:txBody>
            <a:bodyPr wrap="square" rtlCol="0" anchor="ctr">
              <a:spAutoFit/>
            </a:bodyPr>
            <a:lstStyle/>
            <a:p>
              <a:r>
                <a:rPr lang="en-US" sz="2400" dirty="0">
                  <a:solidFill>
                    <a:schemeClr val="accent2">
                      <a:lumMod val="60000"/>
                      <a:lumOff val="40000"/>
                    </a:schemeClr>
                  </a:solidFill>
                </a:rPr>
                <a:t>05 SEPTEMBER 2025</a:t>
              </a:r>
            </a:p>
          </p:txBody>
        </p:sp>
      </p:grpSp>
      <p:sp>
        <p:nvSpPr>
          <p:cNvPr id="229" name="Freeform: Shape 228">
            <a:extLst>
              <a:ext uri="{FF2B5EF4-FFF2-40B4-BE49-F238E27FC236}">
                <a16:creationId xmlns:a16="http://schemas.microsoft.com/office/drawing/2014/main" id="{0445F990-605F-4C83-B551-5E8E206FAE9A}"/>
              </a:ext>
            </a:extLst>
          </p:cNvPr>
          <p:cNvSpPr/>
          <p:nvPr/>
        </p:nvSpPr>
        <p:spPr>
          <a:xfrm>
            <a:off x="16667677" y="5273514"/>
            <a:ext cx="6234020" cy="5669826"/>
          </a:xfrm>
          <a:custGeom>
            <a:avLst/>
            <a:gdLst>
              <a:gd name="connsiteX0" fmla="*/ 5055072 w 6234020"/>
              <a:gd name="connsiteY0" fmla="*/ 3973619 h 5669826"/>
              <a:gd name="connsiteX1" fmla="*/ 5067816 w 6234020"/>
              <a:gd name="connsiteY1" fmla="*/ 4019794 h 5669826"/>
              <a:gd name="connsiteX2" fmla="*/ 5061960 w 6234020"/>
              <a:gd name="connsiteY2" fmla="*/ 4094505 h 5669826"/>
              <a:gd name="connsiteX3" fmla="*/ 5023552 w 6234020"/>
              <a:gd name="connsiteY3" fmla="*/ 4258448 h 5669826"/>
              <a:gd name="connsiteX4" fmla="*/ 4984204 w 6234020"/>
              <a:gd name="connsiteY4" fmla="*/ 4408339 h 5669826"/>
              <a:gd name="connsiteX5" fmla="*/ 4934320 w 6234020"/>
              <a:gd name="connsiteY5" fmla="*/ 4503660 h 5669826"/>
              <a:gd name="connsiteX6" fmla="*/ 4865696 w 6234020"/>
              <a:gd name="connsiteY6" fmla="*/ 4481645 h 5669826"/>
              <a:gd name="connsiteX7" fmla="*/ 4844620 w 6234020"/>
              <a:gd name="connsiteY7" fmla="*/ 4413258 h 5669826"/>
              <a:gd name="connsiteX8" fmla="*/ 4849772 w 6234020"/>
              <a:gd name="connsiteY8" fmla="*/ 4353769 h 5669826"/>
              <a:gd name="connsiteX9" fmla="*/ 4880452 w 6234020"/>
              <a:gd name="connsiteY9" fmla="*/ 4293111 h 5669826"/>
              <a:gd name="connsiteX10" fmla="*/ 4890524 w 6234020"/>
              <a:gd name="connsiteY10" fmla="*/ 4165469 h 5669826"/>
              <a:gd name="connsiteX11" fmla="*/ 4888416 w 6234020"/>
              <a:gd name="connsiteY11" fmla="*/ 4124249 h 5669826"/>
              <a:gd name="connsiteX12" fmla="*/ 4921672 w 6234020"/>
              <a:gd name="connsiteY12" fmla="*/ 4089119 h 5669826"/>
              <a:gd name="connsiteX13" fmla="*/ 5026360 w 6234020"/>
              <a:gd name="connsiteY13" fmla="*/ 3997778 h 5669826"/>
              <a:gd name="connsiteX14" fmla="*/ 5041116 w 6234020"/>
              <a:gd name="connsiteY14" fmla="*/ 3977169 h 5669826"/>
              <a:gd name="connsiteX15" fmla="*/ 5055072 w 6234020"/>
              <a:gd name="connsiteY15" fmla="*/ 3973619 h 5669826"/>
              <a:gd name="connsiteX16" fmla="*/ 1266444 w 6234020"/>
              <a:gd name="connsiteY16" fmla="*/ 2897955 h 5669826"/>
              <a:gd name="connsiteX17" fmla="*/ 1297124 w 6234020"/>
              <a:gd name="connsiteY17" fmla="*/ 2938473 h 5669826"/>
              <a:gd name="connsiteX18" fmla="*/ 1329680 w 6234020"/>
              <a:gd name="connsiteY18" fmla="*/ 2974774 h 5669826"/>
              <a:gd name="connsiteX19" fmla="*/ 1363170 w 6234020"/>
              <a:gd name="connsiteY19" fmla="*/ 2910134 h 5669826"/>
              <a:gd name="connsiteX20" fmla="*/ 1436944 w 6234020"/>
              <a:gd name="connsiteY20" fmla="*/ 2924888 h 5669826"/>
              <a:gd name="connsiteX21" fmla="*/ 1545616 w 6234020"/>
              <a:gd name="connsiteY21" fmla="*/ 2944093 h 5669826"/>
              <a:gd name="connsiteX22" fmla="*/ 1615880 w 6234020"/>
              <a:gd name="connsiteY22" fmla="*/ 3002644 h 5669826"/>
              <a:gd name="connsiteX23" fmla="*/ 1713540 w 6234020"/>
              <a:gd name="connsiteY23" fmla="*/ 3066348 h 5669826"/>
              <a:gd name="connsiteX24" fmla="*/ 1816356 w 6234020"/>
              <a:gd name="connsiteY24" fmla="*/ 3166119 h 5669826"/>
              <a:gd name="connsiteX25" fmla="*/ 1867412 w 6234020"/>
              <a:gd name="connsiteY25" fmla="*/ 3183450 h 5669826"/>
              <a:gd name="connsiteX26" fmla="*/ 1944232 w 6234020"/>
              <a:gd name="connsiteY26" fmla="*/ 3313433 h 5669826"/>
              <a:gd name="connsiteX27" fmla="*/ 2008168 w 6234020"/>
              <a:gd name="connsiteY27" fmla="*/ 3423275 h 5669826"/>
              <a:gd name="connsiteX28" fmla="*/ 2011680 w 6234020"/>
              <a:gd name="connsiteY28" fmla="*/ 3425384 h 5669826"/>
              <a:gd name="connsiteX29" fmla="*/ 2102088 w 6234020"/>
              <a:gd name="connsiteY29" fmla="*/ 3484169 h 5669826"/>
              <a:gd name="connsiteX30" fmla="*/ 2284296 w 6234020"/>
              <a:gd name="connsiteY30" fmla="*/ 3531009 h 5669826"/>
              <a:gd name="connsiteX31" fmla="*/ 2410064 w 6234020"/>
              <a:gd name="connsiteY31" fmla="*/ 3627268 h 5669826"/>
              <a:gd name="connsiteX32" fmla="*/ 2427396 w 6234020"/>
              <a:gd name="connsiteY32" fmla="*/ 3647644 h 5669826"/>
              <a:gd name="connsiteX33" fmla="*/ 2383600 w 6234020"/>
              <a:gd name="connsiteY33" fmla="*/ 3830323 h 5669826"/>
              <a:gd name="connsiteX34" fmla="*/ 2315912 w 6234020"/>
              <a:gd name="connsiteY34" fmla="*/ 4035720 h 5669826"/>
              <a:gd name="connsiteX35" fmla="*/ 2252912 w 6234020"/>
              <a:gd name="connsiteY35" fmla="*/ 4370867 h 5669826"/>
              <a:gd name="connsiteX36" fmla="*/ 2135808 w 6234020"/>
              <a:gd name="connsiteY36" fmla="*/ 4431759 h 5669826"/>
              <a:gd name="connsiteX37" fmla="*/ 2061100 w 6234020"/>
              <a:gd name="connsiteY37" fmla="*/ 4543710 h 5669826"/>
              <a:gd name="connsiteX38" fmla="*/ 1983112 w 6234020"/>
              <a:gd name="connsiteY38" fmla="*/ 4816792 h 5669826"/>
              <a:gd name="connsiteX39" fmla="*/ 1905120 w 6234020"/>
              <a:gd name="connsiteY39" fmla="*/ 4888224 h 5669826"/>
              <a:gd name="connsiteX40" fmla="*/ 1845868 w 6234020"/>
              <a:gd name="connsiteY40" fmla="*/ 4890800 h 5669826"/>
              <a:gd name="connsiteX41" fmla="*/ 1881232 w 6234020"/>
              <a:gd name="connsiteY41" fmla="*/ 4963404 h 5669826"/>
              <a:gd name="connsiteX42" fmla="*/ 1860856 w 6234020"/>
              <a:gd name="connsiteY42" fmla="*/ 5053573 h 5669826"/>
              <a:gd name="connsiteX43" fmla="*/ 1786612 w 6234020"/>
              <a:gd name="connsiteY43" fmla="*/ 5090577 h 5669826"/>
              <a:gd name="connsiteX44" fmla="*/ 1746796 w 6234020"/>
              <a:gd name="connsiteY44" fmla="*/ 5176295 h 5669826"/>
              <a:gd name="connsiteX45" fmla="*/ 1702300 w 6234020"/>
              <a:gd name="connsiteY45" fmla="*/ 5177467 h 5669826"/>
              <a:gd name="connsiteX46" fmla="*/ 1699956 w 6234020"/>
              <a:gd name="connsiteY46" fmla="*/ 5231334 h 5669826"/>
              <a:gd name="connsiteX47" fmla="*/ 1720800 w 6234020"/>
              <a:gd name="connsiteY47" fmla="*/ 5284498 h 5669826"/>
              <a:gd name="connsiteX48" fmla="*/ 1701832 w 6234020"/>
              <a:gd name="connsiteY48" fmla="*/ 5336491 h 5669826"/>
              <a:gd name="connsiteX49" fmla="*/ 1691524 w 6234020"/>
              <a:gd name="connsiteY49" fmla="*/ 5390592 h 5669826"/>
              <a:gd name="connsiteX50" fmla="*/ 1720800 w 6234020"/>
              <a:gd name="connsiteY50" fmla="*/ 5420805 h 5669826"/>
              <a:gd name="connsiteX51" fmla="*/ 1710728 w 6234020"/>
              <a:gd name="connsiteY51" fmla="*/ 5642831 h 5669826"/>
              <a:gd name="connsiteX52" fmla="*/ 1705344 w 6234020"/>
              <a:gd name="connsiteY52" fmla="*/ 5661099 h 5669826"/>
              <a:gd name="connsiteX53" fmla="*/ 1674848 w 6234020"/>
              <a:gd name="connsiteY53" fmla="*/ 5665478 h 5669826"/>
              <a:gd name="connsiteX54" fmla="*/ 1673492 w 6234020"/>
              <a:gd name="connsiteY54" fmla="*/ 5664377 h 5669826"/>
              <a:gd name="connsiteX55" fmla="*/ 1672320 w 6234020"/>
              <a:gd name="connsiteY55" fmla="*/ 5664377 h 5669826"/>
              <a:gd name="connsiteX56" fmla="*/ 1512124 w 6234020"/>
              <a:gd name="connsiteY56" fmla="*/ 5432047 h 5669826"/>
              <a:gd name="connsiteX57" fmla="*/ 1508144 w 6234020"/>
              <a:gd name="connsiteY57" fmla="*/ 5405347 h 5669826"/>
              <a:gd name="connsiteX58" fmla="*/ 1517276 w 6234020"/>
              <a:gd name="connsiteY58" fmla="*/ 5373027 h 5669826"/>
              <a:gd name="connsiteX59" fmla="*/ 1504396 w 6234020"/>
              <a:gd name="connsiteY59" fmla="*/ 5246791 h 5669826"/>
              <a:gd name="connsiteX60" fmla="*/ 1449124 w 6234020"/>
              <a:gd name="connsiteY60" fmla="*/ 5084956 h 5669826"/>
              <a:gd name="connsiteX61" fmla="*/ 1425704 w 6234020"/>
              <a:gd name="connsiteY61" fmla="*/ 4850751 h 5669826"/>
              <a:gd name="connsiteX62" fmla="*/ 1416100 w 6234020"/>
              <a:gd name="connsiteY62" fmla="*/ 4387495 h 5669826"/>
              <a:gd name="connsiteX63" fmla="*/ 1412120 w 6234020"/>
              <a:gd name="connsiteY63" fmla="*/ 4259854 h 5669826"/>
              <a:gd name="connsiteX64" fmla="*/ 1307664 w 6234020"/>
              <a:gd name="connsiteY64" fmla="*/ 4115350 h 5669826"/>
              <a:gd name="connsiteX65" fmla="*/ 1170420 w 6234020"/>
              <a:gd name="connsiteY65" fmla="*/ 3962180 h 5669826"/>
              <a:gd name="connsiteX66" fmla="*/ 1027556 w 6234020"/>
              <a:gd name="connsiteY66" fmla="*/ 3650219 h 5669826"/>
              <a:gd name="connsiteX67" fmla="*/ 1017016 w 6234020"/>
              <a:gd name="connsiteY67" fmla="*/ 3601740 h 5669826"/>
              <a:gd name="connsiteX68" fmla="*/ 1035050 w 6234020"/>
              <a:gd name="connsiteY68" fmla="*/ 3531478 h 5669826"/>
              <a:gd name="connsiteX69" fmla="*/ 1024044 w 6234020"/>
              <a:gd name="connsiteY69" fmla="*/ 3497284 h 5669826"/>
              <a:gd name="connsiteX70" fmla="*/ 1032240 w 6234020"/>
              <a:gd name="connsiteY70" fmla="*/ 3401494 h 5669826"/>
              <a:gd name="connsiteX71" fmla="*/ 1141614 w 6234020"/>
              <a:gd name="connsiteY71" fmla="*/ 3211321 h 5669826"/>
              <a:gd name="connsiteX72" fmla="*/ 1147234 w 6234020"/>
              <a:gd name="connsiteY72" fmla="*/ 3139186 h 5669826"/>
              <a:gd name="connsiteX73" fmla="*/ 1132714 w 6234020"/>
              <a:gd name="connsiteY73" fmla="*/ 3099605 h 5669826"/>
              <a:gd name="connsiteX74" fmla="*/ 1142550 w 6234020"/>
              <a:gd name="connsiteY74" fmla="*/ 3023489 h 5669826"/>
              <a:gd name="connsiteX75" fmla="*/ 1251688 w 6234020"/>
              <a:gd name="connsiteY75" fmla="*/ 2904279 h 5669826"/>
              <a:gd name="connsiteX76" fmla="*/ 1266444 w 6234020"/>
              <a:gd name="connsiteY76" fmla="*/ 2897955 h 5669826"/>
              <a:gd name="connsiteX77" fmla="*/ 4232644 w 6234020"/>
              <a:gd name="connsiteY77" fmla="*/ 431314 h 5669826"/>
              <a:gd name="connsiteX78" fmla="*/ 4412512 w 6234020"/>
              <a:gd name="connsiteY78" fmla="*/ 466211 h 5669826"/>
              <a:gd name="connsiteX79" fmla="*/ 4545540 w 6234020"/>
              <a:gd name="connsiteY79" fmla="*/ 524996 h 5669826"/>
              <a:gd name="connsiteX80" fmla="*/ 4571304 w 6234020"/>
              <a:gd name="connsiteY80" fmla="*/ 575350 h 5669826"/>
              <a:gd name="connsiteX81" fmla="*/ 4556312 w 6234020"/>
              <a:gd name="connsiteY81" fmla="*/ 584250 h 5669826"/>
              <a:gd name="connsiteX82" fmla="*/ 4439212 w 6234020"/>
              <a:gd name="connsiteY82" fmla="*/ 590339 h 5669826"/>
              <a:gd name="connsiteX83" fmla="*/ 4724004 w 6234020"/>
              <a:gd name="connsiteY83" fmla="*/ 573008 h 5669826"/>
              <a:gd name="connsiteX84" fmla="*/ 5145572 w 6234020"/>
              <a:gd name="connsiteY84" fmla="*/ 530149 h 5669826"/>
              <a:gd name="connsiteX85" fmla="*/ 5169900 w 6234020"/>
              <a:gd name="connsiteY85" fmla="*/ 529768 h 5669826"/>
              <a:gd name="connsiteX86" fmla="*/ 5184732 w 6234020"/>
              <a:gd name="connsiteY86" fmla="*/ 514672 h 5669826"/>
              <a:gd name="connsiteX87" fmla="*/ 5318820 w 6234020"/>
              <a:gd name="connsiteY87" fmla="*/ 636542 h 5669826"/>
              <a:gd name="connsiteX88" fmla="*/ 6200308 w 6234020"/>
              <a:gd name="connsiteY88" fmla="*/ 2271509 h 5669826"/>
              <a:gd name="connsiteX89" fmla="*/ 6234020 w 6234020"/>
              <a:gd name="connsiteY89" fmla="*/ 2492401 h 5669826"/>
              <a:gd name="connsiteX90" fmla="*/ 6192144 w 6234020"/>
              <a:gd name="connsiteY90" fmla="*/ 2536491 h 5669826"/>
              <a:gd name="connsiteX91" fmla="*/ 6121736 w 6234020"/>
              <a:gd name="connsiteY91" fmla="*/ 2614568 h 5669826"/>
              <a:gd name="connsiteX92" fmla="*/ 6051472 w 6234020"/>
              <a:gd name="connsiteY92" fmla="*/ 2774295 h 5669826"/>
              <a:gd name="connsiteX93" fmla="*/ 6053348 w 6234020"/>
              <a:gd name="connsiteY93" fmla="*/ 2974071 h 5669826"/>
              <a:gd name="connsiteX94" fmla="*/ 5996200 w 6234020"/>
              <a:gd name="connsiteY94" fmla="*/ 3031217 h 5669826"/>
              <a:gd name="connsiteX95" fmla="*/ 5949360 w 6234020"/>
              <a:gd name="connsiteY95" fmla="*/ 2987421 h 5669826"/>
              <a:gd name="connsiteX96" fmla="*/ 5849356 w 6234020"/>
              <a:gd name="connsiteY96" fmla="*/ 2563043 h 5669826"/>
              <a:gd name="connsiteX97" fmla="*/ 5822656 w 6234020"/>
              <a:gd name="connsiteY97" fmla="*/ 2475919 h 5669826"/>
              <a:gd name="connsiteX98" fmla="*/ 5743732 w 6234020"/>
              <a:gd name="connsiteY98" fmla="*/ 2475919 h 5669826"/>
              <a:gd name="connsiteX99" fmla="*/ 5684944 w 6234020"/>
              <a:gd name="connsiteY99" fmla="*/ 2398631 h 5669826"/>
              <a:gd name="connsiteX100" fmla="*/ 5532244 w 6234020"/>
              <a:gd name="connsiteY100" fmla="*/ 2293239 h 5669826"/>
              <a:gd name="connsiteX101" fmla="*/ 5373220 w 6234020"/>
              <a:gd name="connsiteY101" fmla="*/ 2277782 h 5669826"/>
              <a:gd name="connsiteX102" fmla="*/ 5274152 w 6234020"/>
              <a:gd name="connsiteY102" fmla="*/ 2202368 h 5669826"/>
              <a:gd name="connsiteX103" fmla="*/ 5153300 w 6234020"/>
              <a:gd name="connsiteY103" fmla="*/ 2156698 h 5669826"/>
              <a:gd name="connsiteX104" fmla="*/ 5057280 w 6234020"/>
              <a:gd name="connsiteY104" fmla="*/ 2141241 h 5669826"/>
              <a:gd name="connsiteX105" fmla="*/ 5063368 w 6234020"/>
              <a:gd name="connsiteY105" fmla="*/ 2241012 h 5669826"/>
              <a:gd name="connsiteX106" fmla="*/ 5174612 w 6234020"/>
              <a:gd name="connsiteY106" fmla="*/ 2327199 h 5669826"/>
              <a:gd name="connsiteX107" fmla="*/ 5291716 w 6234020"/>
              <a:gd name="connsiteY107" fmla="*/ 2319471 h 5669826"/>
              <a:gd name="connsiteX108" fmla="*/ 5375328 w 6234020"/>
              <a:gd name="connsiteY108" fmla="*/ 2463974 h 5669826"/>
              <a:gd name="connsiteX109" fmla="*/ 5324036 w 6234020"/>
              <a:gd name="connsiteY109" fmla="*/ 2586463 h 5669826"/>
              <a:gd name="connsiteX110" fmla="*/ 5048144 w 6234020"/>
              <a:gd name="connsiteY110" fmla="*/ 2837999 h 5669826"/>
              <a:gd name="connsiteX111" fmla="*/ 4985144 w 6234020"/>
              <a:gd name="connsiteY111" fmla="*/ 2852286 h 5669826"/>
              <a:gd name="connsiteX112" fmla="*/ 4914880 w 6234020"/>
              <a:gd name="connsiteY112" fmla="*/ 2752280 h 5669826"/>
              <a:gd name="connsiteX113" fmla="*/ 4765928 w 6234020"/>
              <a:gd name="connsiteY113" fmla="*/ 2361393 h 5669826"/>
              <a:gd name="connsiteX114" fmla="*/ 4617208 w 6234020"/>
              <a:gd name="connsiteY114" fmla="*/ 2158338 h 5669826"/>
              <a:gd name="connsiteX115" fmla="*/ 4604560 w 6234020"/>
              <a:gd name="connsiteY115" fmla="*/ 2242417 h 5669826"/>
              <a:gd name="connsiteX116" fmla="*/ 4907620 w 6234020"/>
              <a:gd name="connsiteY116" fmla="*/ 2892100 h 5669826"/>
              <a:gd name="connsiteX117" fmla="*/ 4942048 w 6234020"/>
              <a:gd name="connsiteY117" fmla="*/ 2931915 h 5669826"/>
              <a:gd name="connsiteX118" fmla="*/ 5044396 w 6234020"/>
              <a:gd name="connsiteY118" fmla="*/ 2926060 h 5669826"/>
              <a:gd name="connsiteX119" fmla="*/ 5135968 w 6234020"/>
              <a:gd name="connsiteY119" fmla="*/ 2963533 h 5669826"/>
              <a:gd name="connsiteX120" fmla="*/ 5135968 w 6234020"/>
              <a:gd name="connsiteY120" fmla="*/ 3023723 h 5669826"/>
              <a:gd name="connsiteX121" fmla="*/ 4931976 w 6234020"/>
              <a:gd name="connsiteY121" fmla="*/ 3389082 h 5669826"/>
              <a:gd name="connsiteX122" fmla="*/ 4801292 w 6234020"/>
              <a:gd name="connsiteY122" fmla="*/ 3792616 h 5669826"/>
              <a:gd name="connsiteX123" fmla="*/ 4832908 w 6234020"/>
              <a:gd name="connsiteY123" fmla="*/ 4011129 h 5669826"/>
              <a:gd name="connsiteX124" fmla="*/ 4659128 w 6234020"/>
              <a:gd name="connsiteY124" fmla="*/ 4306929 h 5669826"/>
              <a:gd name="connsiteX125" fmla="*/ 4666856 w 6234020"/>
              <a:gd name="connsiteY125" fmla="*/ 4403421 h 5669826"/>
              <a:gd name="connsiteX126" fmla="*/ 4642032 w 6234020"/>
              <a:gd name="connsiteY126" fmla="*/ 4459864 h 5669826"/>
              <a:gd name="connsiteX127" fmla="*/ 4551864 w 6234020"/>
              <a:gd name="connsiteY127" fmla="*/ 4607179 h 5669826"/>
              <a:gd name="connsiteX128" fmla="*/ 4221636 w 6234020"/>
              <a:gd name="connsiteY128" fmla="*/ 4900403 h 5669826"/>
              <a:gd name="connsiteX129" fmla="*/ 4174796 w 6234020"/>
              <a:gd name="connsiteY129" fmla="*/ 4884009 h 5669826"/>
              <a:gd name="connsiteX130" fmla="*/ 4154888 w 6234020"/>
              <a:gd name="connsiteY130" fmla="*/ 4838807 h 5669826"/>
              <a:gd name="connsiteX131" fmla="*/ 3993052 w 6234020"/>
              <a:gd name="connsiteY131" fmla="*/ 4261493 h 5669826"/>
              <a:gd name="connsiteX132" fmla="*/ 3964712 w 6234020"/>
              <a:gd name="connsiteY132" fmla="*/ 4102000 h 5669826"/>
              <a:gd name="connsiteX133" fmla="*/ 4002184 w 6234020"/>
              <a:gd name="connsiteY133" fmla="*/ 3901755 h 5669826"/>
              <a:gd name="connsiteX134" fmla="*/ 3923024 w 6234020"/>
              <a:gd name="connsiteY134" fmla="*/ 3541549 h 5669826"/>
              <a:gd name="connsiteX135" fmla="*/ 3870096 w 6234020"/>
              <a:gd name="connsiteY135" fmla="*/ 3449975 h 5669826"/>
              <a:gd name="connsiteX136" fmla="*/ 3877592 w 6234020"/>
              <a:gd name="connsiteY136" fmla="*/ 3256288 h 5669826"/>
              <a:gd name="connsiteX137" fmla="*/ 3835900 w 6234020"/>
              <a:gd name="connsiteY137" fmla="*/ 3210618 h 5669826"/>
              <a:gd name="connsiteX138" fmla="*/ 3663292 w 6234020"/>
              <a:gd name="connsiteY138" fmla="*/ 3121386 h 5669826"/>
              <a:gd name="connsiteX139" fmla="*/ 3365852 w 6234020"/>
              <a:gd name="connsiteY139" fmla="*/ 3196098 h 5669826"/>
              <a:gd name="connsiteX140" fmla="*/ 3152024 w 6234020"/>
              <a:gd name="connsiteY140" fmla="*/ 2967279 h 5669826"/>
              <a:gd name="connsiteX141" fmla="*/ 3067008 w 6234020"/>
              <a:gd name="connsiteY141" fmla="*/ 2830270 h 5669826"/>
              <a:gd name="connsiteX142" fmla="*/ 3090428 w 6234020"/>
              <a:gd name="connsiteY142" fmla="*/ 2662345 h 5669826"/>
              <a:gd name="connsiteX143" fmla="*/ 3096048 w 6234020"/>
              <a:gd name="connsiteY143" fmla="*/ 2465379 h 5669826"/>
              <a:gd name="connsiteX144" fmla="*/ 3216432 w 6234020"/>
              <a:gd name="connsiteY144" fmla="*/ 2197918 h 5669826"/>
              <a:gd name="connsiteX145" fmla="*/ 3403792 w 6234020"/>
              <a:gd name="connsiteY145" fmla="*/ 1967227 h 5669826"/>
              <a:gd name="connsiteX146" fmla="*/ 3848784 w 6234020"/>
              <a:gd name="connsiteY146" fmla="*/ 1811949 h 5669826"/>
              <a:gd name="connsiteX147" fmla="*/ 3931692 w 6234020"/>
              <a:gd name="connsiteY147" fmla="*/ 1939122 h 5669826"/>
              <a:gd name="connsiteX148" fmla="*/ 4030760 w 6234020"/>
              <a:gd name="connsiteY148" fmla="*/ 2030462 h 5669826"/>
              <a:gd name="connsiteX149" fmla="*/ 4169172 w 6234020"/>
              <a:gd name="connsiteY149" fmla="*/ 2057629 h 5669826"/>
              <a:gd name="connsiteX150" fmla="*/ 4213672 w 6234020"/>
              <a:gd name="connsiteY150" fmla="*/ 2022031 h 5669826"/>
              <a:gd name="connsiteX151" fmla="*/ 4371760 w 6234020"/>
              <a:gd name="connsiteY151" fmla="*/ 2045451 h 5669826"/>
              <a:gd name="connsiteX152" fmla="*/ 4557248 w 6234020"/>
              <a:gd name="connsiteY152" fmla="*/ 2046622 h 5669826"/>
              <a:gd name="connsiteX153" fmla="*/ 4641564 w 6234020"/>
              <a:gd name="connsiteY153" fmla="*/ 1985260 h 5669826"/>
              <a:gd name="connsiteX154" fmla="*/ 4653508 w 6234020"/>
              <a:gd name="connsiteY154" fmla="*/ 1868158 h 5669826"/>
              <a:gd name="connsiteX155" fmla="*/ 4541088 w 6234020"/>
              <a:gd name="connsiteY155" fmla="*/ 1818039 h 5669826"/>
              <a:gd name="connsiteX156" fmla="*/ 4421412 w 6234020"/>
              <a:gd name="connsiteY156" fmla="*/ 1789700 h 5669826"/>
              <a:gd name="connsiteX157" fmla="*/ 4368480 w 6234020"/>
              <a:gd name="connsiteY157" fmla="*/ 1675877 h 5669826"/>
              <a:gd name="connsiteX158" fmla="*/ 4282764 w 6234020"/>
              <a:gd name="connsiteY158" fmla="*/ 1656437 h 5669826"/>
              <a:gd name="connsiteX159" fmla="*/ 4265900 w 6234020"/>
              <a:gd name="connsiteY159" fmla="*/ 1759253 h 5669826"/>
              <a:gd name="connsiteX160" fmla="*/ 4176200 w 6234020"/>
              <a:gd name="connsiteY160" fmla="*/ 1673300 h 5669826"/>
              <a:gd name="connsiteX161" fmla="*/ 3983684 w 6234020"/>
              <a:gd name="connsiteY161" fmla="*/ 1436286 h 5669826"/>
              <a:gd name="connsiteX162" fmla="*/ 3961904 w 6234020"/>
              <a:gd name="connsiteY162" fmla="*/ 1438627 h 5669826"/>
              <a:gd name="connsiteX163" fmla="*/ 3969164 w 6234020"/>
              <a:gd name="connsiteY163" fmla="*/ 1501394 h 5669826"/>
              <a:gd name="connsiteX164" fmla="*/ 3996328 w 6234020"/>
              <a:gd name="connsiteY164" fmla="*/ 1559243 h 5669826"/>
              <a:gd name="connsiteX165" fmla="*/ 3931456 w 6234020"/>
              <a:gd name="connsiteY165" fmla="*/ 1566971 h 5669826"/>
              <a:gd name="connsiteX166" fmla="*/ 3892344 w 6234020"/>
              <a:gd name="connsiteY166" fmla="*/ 1523409 h 5669826"/>
              <a:gd name="connsiteX167" fmla="*/ 3764936 w 6234020"/>
              <a:gd name="connsiteY167" fmla="*/ 1520833 h 5669826"/>
              <a:gd name="connsiteX168" fmla="*/ 3543848 w 6234020"/>
              <a:gd name="connsiteY168" fmla="*/ 1778458 h 5669826"/>
              <a:gd name="connsiteX169" fmla="*/ 3372880 w 6234020"/>
              <a:gd name="connsiteY169" fmla="*/ 1577511 h 5669826"/>
              <a:gd name="connsiteX170" fmla="*/ 3467964 w 6234020"/>
              <a:gd name="connsiteY170" fmla="*/ 1519896 h 5669826"/>
              <a:gd name="connsiteX171" fmla="*/ 3522300 w 6234020"/>
              <a:gd name="connsiteY171" fmla="*/ 1531607 h 5669826"/>
              <a:gd name="connsiteX172" fmla="*/ 3569144 w 6234020"/>
              <a:gd name="connsiteY172" fmla="*/ 1504673 h 5669826"/>
              <a:gd name="connsiteX173" fmla="*/ 3548064 w 6234020"/>
              <a:gd name="connsiteY173" fmla="*/ 1394831 h 5669826"/>
              <a:gd name="connsiteX174" fmla="*/ 3565396 w 6234020"/>
              <a:gd name="connsiteY174" fmla="*/ 1290142 h 5669826"/>
              <a:gd name="connsiteX175" fmla="*/ 3985324 w 6234020"/>
              <a:gd name="connsiteY175" fmla="*/ 1068116 h 5669826"/>
              <a:gd name="connsiteX176" fmla="*/ 4157232 w 6234020"/>
              <a:gd name="connsiteY176" fmla="*/ 1032751 h 5669826"/>
              <a:gd name="connsiteX177" fmla="*/ 4204072 w 6234020"/>
              <a:gd name="connsiteY177" fmla="*/ 966471 h 5669826"/>
              <a:gd name="connsiteX178" fmla="*/ 4228896 w 6234020"/>
              <a:gd name="connsiteY178" fmla="*/ 955932 h 5669826"/>
              <a:gd name="connsiteX179" fmla="*/ 4246928 w 6234020"/>
              <a:gd name="connsiteY179" fmla="*/ 883563 h 5669826"/>
              <a:gd name="connsiteX180" fmla="*/ 4247164 w 6234020"/>
              <a:gd name="connsiteY180" fmla="*/ 878411 h 5669826"/>
              <a:gd name="connsiteX181" fmla="*/ 4332416 w 6234020"/>
              <a:gd name="connsiteY181" fmla="*/ 861782 h 5669826"/>
              <a:gd name="connsiteX182" fmla="*/ 4306840 w 6234020"/>
              <a:gd name="connsiteY182" fmla="*/ 806814 h 5669826"/>
              <a:gd name="connsiteX183" fmla="*/ 4305948 w 6234020"/>
              <a:gd name="connsiteY183" fmla="*/ 806510 h 5669826"/>
              <a:gd name="connsiteX184" fmla="*/ 4247164 w 6234020"/>
              <a:gd name="connsiteY184" fmla="*/ 814707 h 5669826"/>
              <a:gd name="connsiteX185" fmla="*/ 4195172 w 6234020"/>
              <a:gd name="connsiteY185" fmla="*/ 789647 h 5669826"/>
              <a:gd name="connsiteX186" fmla="*/ 4200088 w 6234020"/>
              <a:gd name="connsiteY186" fmla="*/ 643972 h 5669826"/>
              <a:gd name="connsiteX187" fmla="*/ 4153248 w 6234020"/>
              <a:gd name="connsiteY187" fmla="*/ 652637 h 5669826"/>
              <a:gd name="connsiteX188" fmla="*/ 4080644 w 6234020"/>
              <a:gd name="connsiteY188" fmla="*/ 901362 h 5669826"/>
              <a:gd name="connsiteX189" fmla="*/ 4025140 w 6234020"/>
              <a:gd name="connsiteY189" fmla="*/ 995044 h 5669826"/>
              <a:gd name="connsiteX190" fmla="*/ 3859320 w 6234020"/>
              <a:gd name="connsiteY190" fmla="*/ 869511 h 5669826"/>
              <a:gd name="connsiteX191" fmla="*/ 3801004 w 6234020"/>
              <a:gd name="connsiteY191" fmla="*/ 862485 h 5669826"/>
              <a:gd name="connsiteX192" fmla="*/ 3821380 w 6234020"/>
              <a:gd name="connsiteY192" fmla="*/ 765992 h 5669826"/>
              <a:gd name="connsiteX193" fmla="*/ 3881336 w 6234020"/>
              <a:gd name="connsiteY193" fmla="*/ 693623 h 5669826"/>
              <a:gd name="connsiteX194" fmla="*/ 4232644 w 6234020"/>
              <a:gd name="connsiteY194" fmla="*/ 431314 h 5669826"/>
              <a:gd name="connsiteX195" fmla="*/ 1517480 w 6234020"/>
              <a:gd name="connsiteY195" fmla="*/ 403512 h 5669826"/>
              <a:gd name="connsiteX196" fmla="*/ 1544680 w 6234020"/>
              <a:gd name="connsiteY196" fmla="*/ 404849 h 5669826"/>
              <a:gd name="connsiteX197" fmla="*/ 1561542 w 6234020"/>
              <a:gd name="connsiteY197" fmla="*/ 432251 h 5669826"/>
              <a:gd name="connsiteX198" fmla="*/ 1586600 w 6234020"/>
              <a:gd name="connsiteY198" fmla="*/ 509773 h 5669826"/>
              <a:gd name="connsiteX199" fmla="*/ 1606040 w 6234020"/>
              <a:gd name="connsiteY199" fmla="*/ 559893 h 5669826"/>
              <a:gd name="connsiteX200" fmla="*/ 1548428 w 6234020"/>
              <a:gd name="connsiteY200" fmla="*/ 601581 h 5669826"/>
              <a:gd name="connsiteX201" fmla="*/ 1507908 w 6234020"/>
              <a:gd name="connsiteY201" fmla="*/ 625002 h 5669826"/>
              <a:gd name="connsiteX202" fmla="*/ 1472778 w 6234020"/>
              <a:gd name="connsiteY202" fmla="*/ 681445 h 5669826"/>
              <a:gd name="connsiteX203" fmla="*/ 1235530 w 6234020"/>
              <a:gd name="connsiteY203" fmla="*/ 954059 h 5669826"/>
              <a:gd name="connsiteX204" fmla="*/ 1367152 w 6234020"/>
              <a:gd name="connsiteY204" fmla="*/ 1021275 h 5669826"/>
              <a:gd name="connsiteX205" fmla="*/ 1411884 w 6234020"/>
              <a:gd name="connsiteY205" fmla="*/ 1054064 h 5669826"/>
              <a:gd name="connsiteX206" fmla="*/ 1400176 w 6234020"/>
              <a:gd name="connsiteY206" fmla="*/ 1124325 h 5669826"/>
              <a:gd name="connsiteX207" fmla="*/ 1439288 w 6234020"/>
              <a:gd name="connsiteY207" fmla="*/ 1174211 h 5669826"/>
              <a:gd name="connsiteX208" fmla="*/ 1494792 w 6234020"/>
              <a:gd name="connsiteY208" fmla="*/ 1080529 h 5669826"/>
              <a:gd name="connsiteX209" fmla="*/ 1626184 w 6234020"/>
              <a:gd name="connsiteY209" fmla="*/ 996918 h 5669826"/>
              <a:gd name="connsiteX210" fmla="*/ 1612832 w 6234020"/>
              <a:gd name="connsiteY210" fmla="*/ 882861 h 5669826"/>
              <a:gd name="connsiteX211" fmla="*/ 1643044 w 6234020"/>
              <a:gd name="connsiteY211" fmla="*/ 822202 h 5669826"/>
              <a:gd name="connsiteX212" fmla="*/ 1671852 w 6234020"/>
              <a:gd name="connsiteY212" fmla="*/ 818220 h 5669826"/>
              <a:gd name="connsiteX213" fmla="*/ 1718692 w 6234020"/>
              <a:gd name="connsiteY213" fmla="*/ 758264 h 5669826"/>
              <a:gd name="connsiteX214" fmla="*/ 1843056 w 6234020"/>
              <a:gd name="connsiteY214" fmla="*/ 790584 h 5669826"/>
              <a:gd name="connsiteX215" fmla="*/ 1846100 w 6234020"/>
              <a:gd name="connsiteY215" fmla="*/ 829696 h 5669826"/>
              <a:gd name="connsiteX216" fmla="*/ 1846100 w 6234020"/>
              <a:gd name="connsiteY216" fmla="*/ 862016 h 5669826"/>
              <a:gd name="connsiteX217" fmla="*/ 1914020 w 6234020"/>
              <a:gd name="connsiteY217" fmla="*/ 877708 h 5669826"/>
              <a:gd name="connsiteX218" fmla="*/ 2000208 w 6234020"/>
              <a:gd name="connsiteY218" fmla="*/ 839064 h 5669826"/>
              <a:gd name="connsiteX219" fmla="*/ 2000208 w 6234020"/>
              <a:gd name="connsiteY219" fmla="*/ 975605 h 5669826"/>
              <a:gd name="connsiteX220" fmla="*/ 2030652 w 6234020"/>
              <a:gd name="connsiteY220" fmla="*/ 1048443 h 5669826"/>
              <a:gd name="connsiteX221" fmla="*/ 2073748 w 6234020"/>
              <a:gd name="connsiteY221" fmla="*/ 1054064 h 5669826"/>
              <a:gd name="connsiteX222" fmla="*/ 2092016 w 6234020"/>
              <a:gd name="connsiteY222" fmla="*/ 1110273 h 5669826"/>
              <a:gd name="connsiteX223" fmla="*/ 2007232 w 6234020"/>
              <a:gd name="connsiteY223" fmla="*/ 1202549 h 5669826"/>
              <a:gd name="connsiteX224" fmla="*/ 1955240 w 6234020"/>
              <a:gd name="connsiteY224" fmla="*/ 1222457 h 5669826"/>
              <a:gd name="connsiteX225" fmla="*/ 1851020 w 6234020"/>
              <a:gd name="connsiteY225" fmla="*/ 1220583 h 5669826"/>
              <a:gd name="connsiteX226" fmla="*/ 1711900 w 6234020"/>
              <a:gd name="connsiteY226" fmla="*/ 1255948 h 5669826"/>
              <a:gd name="connsiteX227" fmla="*/ 1692696 w 6234020"/>
              <a:gd name="connsiteY227" fmla="*/ 1304663 h 5669826"/>
              <a:gd name="connsiteX228" fmla="*/ 1795512 w 6234020"/>
              <a:gd name="connsiteY228" fmla="*/ 1290611 h 5669826"/>
              <a:gd name="connsiteX229" fmla="*/ 1779352 w 6234020"/>
              <a:gd name="connsiteY229" fmla="*/ 1364151 h 5669826"/>
              <a:gd name="connsiteX230" fmla="*/ 1816356 w 6234020"/>
              <a:gd name="connsiteY230" fmla="*/ 1405136 h 5669826"/>
              <a:gd name="connsiteX231" fmla="*/ 1832048 w 6234020"/>
              <a:gd name="connsiteY231" fmla="*/ 1415207 h 5669826"/>
              <a:gd name="connsiteX232" fmla="*/ 1826192 w 6234020"/>
              <a:gd name="connsiteY232" fmla="*/ 1432772 h 5669826"/>
              <a:gd name="connsiteX233" fmla="*/ 1811204 w 6234020"/>
              <a:gd name="connsiteY233" fmla="*/ 1440501 h 5669826"/>
              <a:gd name="connsiteX234" fmla="*/ 1780288 w 6234020"/>
              <a:gd name="connsiteY234" fmla="*/ 1472822 h 5669826"/>
              <a:gd name="connsiteX235" fmla="*/ 1748904 w 6234020"/>
              <a:gd name="connsiteY235" fmla="*/ 1503971 h 5669826"/>
              <a:gd name="connsiteX236" fmla="*/ 1694100 w 6234020"/>
              <a:gd name="connsiteY236" fmla="*/ 1438159 h 5669826"/>
              <a:gd name="connsiteX237" fmla="*/ 1584964 w 6234020"/>
              <a:gd name="connsiteY237" fmla="*/ 1528796 h 5669826"/>
              <a:gd name="connsiteX238" fmla="*/ 1495732 w 6234020"/>
              <a:gd name="connsiteY238" fmla="*/ 1613813 h 5669826"/>
              <a:gd name="connsiteX239" fmla="*/ 1329444 w 6234020"/>
              <a:gd name="connsiteY239" fmla="*/ 1823425 h 5669826"/>
              <a:gd name="connsiteX240" fmla="*/ 1154026 w 6234020"/>
              <a:gd name="connsiteY240" fmla="*/ 1987368 h 5669826"/>
              <a:gd name="connsiteX241" fmla="*/ 1123344 w 6234020"/>
              <a:gd name="connsiteY241" fmla="*/ 2023436 h 5669826"/>
              <a:gd name="connsiteX242" fmla="*/ 1119130 w 6234020"/>
              <a:gd name="connsiteY242" fmla="*/ 2128360 h 5669826"/>
              <a:gd name="connsiteX243" fmla="*/ 1128500 w 6234020"/>
              <a:gd name="connsiteY243" fmla="*/ 2247101 h 5669826"/>
              <a:gd name="connsiteX244" fmla="*/ 1084234 w 6234020"/>
              <a:gd name="connsiteY244" fmla="*/ 2271927 h 5669826"/>
              <a:gd name="connsiteX245" fmla="*/ 1063388 w 6234020"/>
              <a:gd name="connsiteY245" fmla="*/ 2150375 h 5669826"/>
              <a:gd name="connsiteX246" fmla="*/ 946288 w 6234020"/>
              <a:gd name="connsiteY246" fmla="*/ 2054819 h 5669826"/>
              <a:gd name="connsiteX247" fmla="*/ 929892 w 6234020"/>
              <a:gd name="connsiteY247" fmla="*/ 2056224 h 5669826"/>
              <a:gd name="connsiteX248" fmla="*/ 902022 w 6234020"/>
              <a:gd name="connsiteY248" fmla="*/ 2090419 h 5669826"/>
              <a:gd name="connsiteX249" fmla="*/ 825204 w 6234020"/>
              <a:gd name="connsiteY249" fmla="*/ 2117820 h 5669826"/>
              <a:gd name="connsiteX250" fmla="*/ 788200 w 6234020"/>
              <a:gd name="connsiteY250" fmla="*/ 2087140 h 5669826"/>
              <a:gd name="connsiteX251" fmla="*/ 756816 w 6234020"/>
              <a:gd name="connsiteY251" fmla="*/ 2099552 h 5669826"/>
              <a:gd name="connsiteX252" fmla="*/ 621444 w 6234020"/>
              <a:gd name="connsiteY252" fmla="*/ 2198387 h 5669826"/>
              <a:gd name="connsiteX253" fmla="*/ 698498 w 6234020"/>
              <a:gd name="connsiteY253" fmla="*/ 2592319 h 5669826"/>
              <a:gd name="connsiteX254" fmla="*/ 747682 w 6234020"/>
              <a:gd name="connsiteY254" fmla="*/ 2564917 h 5669826"/>
              <a:gd name="connsiteX255" fmla="*/ 784688 w 6234020"/>
              <a:gd name="connsiteY255" fmla="*/ 2488800 h 5669826"/>
              <a:gd name="connsiteX256" fmla="*/ 843238 w 6234020"/>
              <a:gd name="connsiteY256" fmla="*/ 2453669 h 5669826"/>
              <a:gd name="connsiteX257" fmla="*/ 866658 w 6234020"/>
              <a:gd name="connsiteY257" fmla="*/ 2505663 h 5669826"/>
              <a:gd name="connsiteX258" fmla="*/ 853776 w 6234020"/>
              <a:gd name="connsiteY258" fmla="*/ 2566088 h 5669826"/>
              <a:gd name="connsiteX259" fmla="*/ 813260 w 6234020"/>
              <a:gd name="connsiteY259" fmla="*/ 2689982 h 5669826"/>
              <a:gd name="connsiteX260" fmla="*/ 894996 w 6234020"/>
              <a:gd name="connsiteY260" fmla="*/ 2695134 h 5669826"/>
              <a:gd name="connsiteX261" fmla="*/ 932236 w 6234020"/>
              <a:gd name="connsiteY261" fmla="*/ 2707313 h 5669826"/>
              <a:gd name="connsiteX262" fmla="*/ 947458 w 6234020"/>
              <a:gd name="connsiteY262" fmla="*/ 2762351 h 5669826"/>
              <a:gd name="connsiteX263" fmla="*/ 935982 w 6234020"/>
              <a:gd name="connsiteY263" fmla="*/ 2821604 h 5669826"/>
              <a:gd name="connsiteX264" fmla="*/ 971348 w 6234020"/>
              <a:gd name="connsiteY264" fmla="*/ 3002879 h 5669826"/>
              <a:gd name="connsiteX265" fmla="*/ 930128 w 6234020"/>
              <a:gd name="connsiteY265" fmla="*/ 3008968 h 5669826"/>
              <a:gd name="connsiteX266" fmla="*/ 898510 w 6234020"/>
              <a:gd name="connsiteY266" fmla="*/ 2971027 h 5669826"/>
              <a:gd name="connsiteX267" fmla="*/ 857288 w 6234020"/>
              <a:gd name="connsiteY267" fmla="*/ 2871256 h 5669826"/>
              <a:gd name="connsiteX268" fmla="*/ 792884 w 6234020"/>
              <a:gd name="connsiteY268" fmla="*/ 2798184 h 5669826"/>
              <a:gd name="connsiteX269" fmla="*/ 702716 w 6234020"/>
              <a:gd name="connsiteY269" fmla="*/ 2768206 h 5669826"/>
              <a:gd name="connsiteX270" fmla="*/ 634092 w 6234020"/>
              <a:gd name="connsiteY270" fmla="*/ 2711529 h 5669826"/>
              <a:gd name="connsiteX271" fmla="*/ 556336 w 6234020"/>
              <a:gd name="connsiteY271" fmla="*/ 2700989 h 5669826"/>
              <a:gd name="connsiteX272" fmla="*/ 338060 w 6234020"/>
              <a:gd name="connsiteY272" fmla="*/ 2572646 h 5669826"/>
              <a:gd name="connsiteX273" fmla="*/ 314638 w 6234020"/>
              <a:gd name="connsiteY273" fmla="*/ 2468893 h 5669826"/>
              <a:gd name="connsiteX274" fmla="*/ 286532 w 6234020"/>
              <a:gd name="connsiteY274" fmla="*/ 2378724 h 5669826"/>
              <a:gd name="connsiteX275" fmla="*/ 203860 w 6234020"/>
              <a:gd name="connsiteY275" fmla="*/ 2191361 h 5669826"/>
              <a:gd name="connsiteX276" fmla="*/ 161232 w 6234020"/>
              <a:gd name="connsiteY276" fmla="*/ 2050838 h 5669826"/>
              <a:gd name="connsiteX277" fmla="*/ 137812 w 6234020"/>
              <a:gd name="connsiteY277" fmla="*/ 2027418 h 5669826"/>
              <a:gd name="connsiteX278" fmla="*/ 109942 w 6234020"/>
              <a:gd name="connsiteY278" fmla="*/ 2027418 h 5669826"/>
              <a:gd name="connsiteX279" fmla="*/ 97530 w 6234020"/>
              <a:gd name="connsiteY279" fmla="*/ 1991818 h 5669826"/>
              <a:gd name="connsiteX280" fmla="*/ 46944 w 6234020"/>
              <a:gd name="connsiteY280" fmla="*/ 1940762 h 5669826"/>
              <a:gd name="connsiteX281" fmla="*/ 8298 w 6234020"/>
              <a:gd name="connsiteY281" fmla="*/ 1863708 h 5669826"/>
              <a:gd name="connsiteX282" fmla="*/ 0 w 6234020"/>
              <a:gd name="connsiteY282" fmla="*/ 1807507 h 5669826"/>
              <a:gd name="connsiteX283" fmla="*/ 52352 w 6234020"/>
              <a:gd name="connsiteY283" fmla="*/ 1664473 h 5669826"/>
              <a:gd name="connsiteX284" fmla="*/ 745402 w 6234020"/>
              <a:gd name="connsiteY284" fmla="*/ 636542 h 5669826"/>
              <a:gd name="connsiteX285" fmla="*/ 903878 w 6234020"/>
              <a:gd name="connsiteY285" fmla="*/ 492509 h 5669826"/>
              <a:gd name="connsiteX286" fmla="*/ 978362 w 6234020"/>
              <a:gd name="connsiteY286" fmla="*/ 515195 h 5669826"/>
              <a:gd name="connsiteX287" fmla="*/ 1063858 w 6234020"/>
              <a:gd name="connsiteY287" fmla="*/ 555208 h 5669826"/>
              <a:gd name="connsiteX288" fmla="*/ 1114680 w 6234020"/>
              <a:gd name="connsiteY288" fmla="*/ 553335 h 5669826"/>
              <a:gd name="connsiteX289" fmla="*/ 1138100 w 6234020"/>
              <a:gd name="connsiteY289" fmla="*/ 523357 h 5669826"/>
              <a:gd name="connsiteX290" fmla="*/ 1150748 w 6234020"/>
              <a:gd name="connsiteY290" fmla="*/ 521483 h 5669826"/>
              <a:gd name="connsiteX291" fmla="*/ 1306492 w 6234020"/>
              <a:gd name="connsiteY291" fmla="*/ 524294 h 5669826"/>
              <a:gd name="connsiteX292" fmla="*/ 1419380 w 6234020"/>
              <a:gd name="connsiteY292" fmla="*/ 537409 h 5669826"/>
              <a:gd name="connsiteX293" fmla="*/ 1485660 w 6234020"/>
              <a:gd name="connsiteY293" fmla="*/ 425693 h 5669826"/>
              <a:gd name="connsiteX294" fmla="*/ 1491280 w 6234020"/>
              <a:gd name="connsiteY294" fmla="*/ 410938 h 5669826"/>
              <a:gd name="connsiteX295" fmla="*/ 1517480 w 6234020"/>
              <a:gd name="connsiteY295" fmla="*/ 403512 h 5669826"/>
              <a:gd name="connsiteX296" fmla="*/ 1111044 w 6234020"/>
              <a:gd name="connsiteY296" fmla="*/ 326129 h 5669826"/>
              <a:gd name="connsiteX297" fmla="*/ 1138716 w 6234020"/>
              <a:gd name="connsiteY297" fmla="*/ 354249 h 5669826"/>
              <a:gd name="connsiteX298" fmla="*/ 1178852 w 6234020"/>
              <a:gd name="connsiteY298" fmla="*/ 380492 h 5669826"/>
              <a:gd name="connsiteX299" fmla="*/ 1204146 w 6234020"/>
              <a:gd name="connsiteY299" fmla="*/ 382833 h 5669826"/>
              <a:gd name="connsiteX300" fmla="*/ 1292208 w 6234020"/>
              <a:gd name="connsiteY300" fmla="*/ 360584 h 5669826"/>
              <a:gd name="connsiteX301" fmla="*/ 1334130 w 6234020"/>
              <a:gd name="connsiteY301" fmla="*/ 400165 h 5669826"/>
              <a:gd name="connsiteX302" fmla="*/ 1334130 w 6234020"/>
              <a:gd name="connsiteY302" fmla="*/ 426864 h 5669826"/>
              <a:gd name="connsiteX303" fmla="*/ 1313052 w 6234020"/>
              <a:gd name="connsiteY303" fmla="*/ 465742 h 5669826"/>
              <a:gd name="connsiteX304" fmla="*/ 1241620 w 6234020"/>
              <a:gd name="connsiteY304" fmla="*/ 487757 h 5669826"/>
              <a:gd name="connsiteX305" fmla="*/ 1192904 w 6234020"/>
              <a:gd name="connsiteY305" fmla="*/ 481199 h 5669826"/>
              <a:gd name="connsiteX306" fmla="*/ 1146064 w 6234020"/>
              <a:gd name="connsiteY306" fmla="*/ 477452 h 5669826"/>
              <a:gd name="connsiteX307" fmla="*/ 1045824 w 6234020"/>
              <a:gd name="connsiteY307" fmla="*/ 488460 h 5669826"/>
              <a:gd name="connsiteX308" fmla="*/ 1033644 w 6234020"/>
              <a:gd name="connsiteY308" fmla="*/ 477218 h 5669826"/>
              <a:gd name="connsiteX309" fmla="*/ 1024980 w 6234020"/>
              <a:gd name="connsiteY309" fmla="*/ 449113 h 5669826"/>
              <a:gd name="connsiteX310" fmla="*/ 1024980 w 6234020"/>
              <a:gd name="connsiteY310" fmla="*/ 431079 h 5669826"/>
              <a:gd name="connsiteX311" fmla="*/ 1017142 w 6234020"/>
              <a:gd name="connsiteY311" fmla="*/ 403713 h 5669826"/>
              <a:gd name="connsiteX312" fmla="*/ 1011554 w 6234020"/>
              <a:gd name="connsiteY312" fmla="*/ 400527 h 5669826"/>
              <a:gd name="connsiteX313" fmla="*/ 1870984 w 6234020"/>
              <a:gd name="connsiteY313" fmla="*/ 322976 h 5669826"/>
              <a:gd name="connsiteX314" fmla="*/ 1913084 w 6234020"/>
              <a:gd name="connsiteY314" fmla="*/ 325219 h 5669826"/>
              <a:gd name="connsiteX315" fmla="*/ 1923388 w 6234020"/>
              <a:gd name="connsiteY315" fmla="*/ 333885 h 5669826"/>
              <a:gd name="connsiteX316" fmla="*/ 1967652 w 6234020"/>
              <a:gd name="connsiteY316" fmla="*/ 369484 h 5669826"/>
              <a:gd name="connsiteX317" fmla="*/ 1978660 w 6234020"/>
              <a:gd name="connsiteY317" fmla="*/ 373934 h 5669826"/>
              <a:gd name="connsiteX318" fmla="*/ 2013556 w 6234020"/>
              <a:gd name="connsiteY318" fmla="*/ 373934 h 5669826"/>
              <a:gd name="connsiteX319" fmla="*/ 2023392 w 6234020"/>
              <a:gd name="connsiteY319" fmla="*/ 377213 h 5669826"/>
              <a:gd name="connsiteX320" fmla="*/ 2041424 w 6234020"/>
              <a:gd name="connsiteY320" fmla="*/ 441853 h 5669826"/>
              <a:gd name="connsiteX321" fmla="*/ 2047048 w 6234020"/>
              <a:gd name="connsiteY321" fmla="*/ 456139 h 5669826"/>
              <a:gd name="connsiteX322" fmla="*/ 2087564 w 6234020"/>
              <a:gd name="connsiteY322" fmla="*/ 508133 h 5669826"/>
              <a:gd name="connsiteX323" fmla="*/ 2093184 w 6234020"/>
              <a:gd name="connsiteY323" fmla="*/ 525698 h 5669826"/>
              <a:gd name="connsiteX324" fmla="*/ 2093184 w 6234020"/>
              <a:gd name="connsiteY324" fmla="*/ 565981 h 5669826"/>
              <a:gd name="connsiteX325" fmla="*/ 2073512 w 6234020"/>
              <a:gd name="connsiteY325" fmla="*/ 590807 h 5669826"/>
              <a:gd name="connsiteX326" fmla="*/ 2055948 w 6234020"/>
              <a:gd name="connsiteY326" fmla="*/ 626874 h 5669826"/>
              <a:gd name="connsiteX327" fmla="*/ 2060164 w 6234020"/>
              <a:gd name="connsiteY327" fmla="*/ 637882 h 5669826"/>
              <a:gd name="connsiteX328" fmla="*/ 2042128 w 6234020"/>
              <a:gd name="connsiteY328" fmla="*/ 673950 h 5669826"/>
              <a:gd name="connsiteX329" fmla="*/ 2026436 w 6234020"/>
              <a:gd name="connsiteY329" fmla="*/ 672778 h 5669826"/>
              <a:gd name="connsiteX330" fmla="*/ 2009576 w 6234020"/>
              <a:gd name="connsiteY330" fmla="*/ 710954 h 5669826"/>
              <a:gd name="connsiteX331" fmla="*/ 2015896 w 6234020"/>
              <a:gd name="connsiteY331" fmla="*/ 727114 h 5669826"/>
              <a:gd name="connsiteX332" fmla="*/ 2002152 w 6234020"/>
              <a:gd name="connsiteY332" fmla="*/ 757233 h 5669826"/>
              <a:gd name="connsiteX333" fmla="*/ 1998568 w 6234020"/>
              <a:gd name="connsiteY333" fmla="*/ 758263 h 5669826"/>
              <a:gd name="connsiteX334" fmla="*/ 1966480 w 6234020"/>
              <a:gd name="connsiteY334" fmla="*/ 755219 h 5669826"/>
              <a:gd name="connsiteX335" fmla="*/ 1956880 w 6234020"/>
              <a:gd name="connsiteY335" fmla="*/ 752876 h 5669826"/>
              <a:gd name="connsiteX336" fmla="*/ 1857808 w 6234020"/>
              <a:gd name="connsiteY336" fmla="*/ 689407 h 5669826"/>
              <a:gd name="connsiteX337" fmla="*/ 1847036 w 6234020"/>
              <a:gd name="connsiteY337" fmla="*/ 667157 h 5669826"/>
              <a:gd name="connsiteX338" fmla="*/ 1847036 w 6234020"/>
              <a:gd name="connsiteY338" fmla="*/ 664816 h 5669826"/>
              <a:gd name="connsiteX339" fmla="*/ 1856172 w 6234020"/>
              <a:gd name="connsiteY339" fmla="*/ 643971 h 5669826"/>
              <a:gd name="connsiteX340" fmla="*/ 1893880 w 6234020"/>
              <a:gd name="connsiteY340" fmla="*/ 623127 h 5669826"/>
              <a:gd name="connsiteX341" fmla="*/ 1930648 w 6234020"/>
              <a:gd name="connsiteY341" fmla="*/ 588699 h 5669826"/>
              <a:gd name="connsiteX342" fmla="*/ 1937672 w 6234020"/>
              <a:gd name="connsiteY342" fmla="*/ 570197 h 5669826"/>
              <a:gd name="connsiteX343" fmla="*/ 1901136 w 6234020"/>
              <a:gd name="connsiteY343" fmla="*/ 453095 h 5669826"/>
              <a:gd name="connsiteX344" fmla="*/ 1883572 w 6234020"/>
              <a:gd name="connsiteY344" fmla="*/ 440916 h 5669826"/>
              <a:gd name="connsiteX345" fmla="*/ 1769048 w 6234020"/>
              <a:gd name="connsiteY345" fmla="*/ 406254 h 5669826"/>
              <a:gd name="connsiteX346" fmla="*/ 1755696 w 6234020"/>
              <a:gd name="connsiteY346" fmla="*/ 412577 h 5669826"/>
              <a:gd name="connsiteX347" fmla="*/ 1745624 w 6234020"/>
              <a:gd name="connsiteY347" fmla="*/ 425927 h 5669826"/>
              <a:gd name="connsiteX348" fmla="*/ 1722160 w 6234020"/>
              <a:gd name="connsiteY348" fmla="*/ 430166 h 5669826"/>
              <a:gd name="connsiteX349" fmla="*/ 1715880 w 6234020"/>
              <a:gd name="connsiteY349" fmla="*/ 421945 h 5669826"/>
              <a:gd name="connsiteX350" fmla="*/ 1706280 w 6234020"/>
              <a:gd name="connsiteY350" fmla="*/ 403678 h 5669826"/>
              <a:gd name="connsiteX351" fmla="*/ 1709560 w 6234020"/>
              <a:gd name="connsiteY351" fmla="*/ 371123 h 5669826"/>
              <a:gd name="connsiteX352" fmla="*/ 1735320 w 6234020"/>
              <a:gd name="connsiteY352" fmla="*/ 342082 h 5669826"/>
              <a:gd name="connsiteX353" fmla="*/ 1756400 w 6234020"/>
              <a:gd name="connsiteY353" fmla="*/ 337632 h 5669826"/>
              <a:gd name="connsiteX354" fmla="*/ 1870984 w 6234020"/>
              <a:gd name="connsiteY354" fmla="*/ 322976 h 5669826"/>
              <a:gd name="connsiteX355" fmla="*/ 2206240 w 6234020"/>
              <a:gd name="connsiteY355" fmla="*/ 379 h 5669826"/>
              <a:gd name="connsiteX356" fmla="*/ 2275864 w 6234020"/>
              <a:gd name="connsiteY356" fmla="*/ 3891 h 5669826"/>
              <a:gd name="connsiteX357" fmla="*/ 2478920 w 6234020"/>
              <a:gd name="connsiteY357" fmla="*/ 21457 h 5669826"/>
              <a:gd name="connsiteX358" fmla="*/ 2510772 w 6234020"/>
              <a:gd name="connsiteY358" fmla="*/ 24033 h 5669826"/>
              <a:gd name="connsiteX359" fmla="*/ 2688768 w 6234020"/>
              <a:gd name="connsiteY359" fmla="*/ 15836 h 5669826"/>
              <a:gd name="connsiteX360" fmla="*/ 2708204 w 6234020"/>
              <a:gd name="connsiteY360" fmla="*/ 4594 h 5669826"/>
              <a:gd name="connsiteX361" fmla="*/ 2731624 w 6234020"/>
              <a:gd name="connsiteY361" fmla="*/ 8107 h 5669826"/>
              <a:gd name="connsiteX362" fmla="*/ 2947328 w 6234020"/>
              <a:gd name="connsiteY362" fmla="*/ 40427 h 5669826"/>
              <a:gd name="connsiteX363" fmla="*/ 3132584 w 6234020"/>
              <a:gd name="connsiteY363" fmla="*/ 39256 h 5669826"/>
              <a:gd name="connsiteX364" fmla="*/ 3177552 w 6234020"/>
              <a:gd name="connsiteY364" fmla="*/ 33636 h 5669826"/>
              <a:gd name="connsiteX365" fmla="*/ 3211980 w 6234020"/>
              <a:gd name="connsiteY365" fmla="*/ 19583 h 5669826"/>
              <a:gd name="connsiteX366" fmla="*/ 3305660 w 6234020"/>
              <a:gd name="connsiteY366" fmla="*/ 77197 h 5669826"/>
              <a:gd name="connsiteX367" fmla="*/ 3302616 w 6234020"/>
              <a:gd name="connsiteY367" fmla="*/ 96871 h 5669826"/>
              <a:gd name="connsiteX368" fmla="*/ 3291844 w 6234020"/>
              <a:gd name="connsiteY368" fmla="*/ 106707 h 5669826"/>
              <a:gd name="connsiteX369" fmla="*/ 3242660 w 6234020"/>
              <a:gd name="connsiteY369" fmla="*/ 143009 h 5669826"/>
              <a:gd name="connsiteX370" fmla="*/ 3213620 w 6234020"/>
              <a:gd name="connsiteY370" fmla="*/ 203668 h 5669826"/>
              <a:gd name="connsiteX371" fmla="*/ 3208468 w 6234020"/>
              <a:gd name="connsiteY371" fmla="*/ 248401 h 5669826"/>
              <a:gd name="connsiteX372" fmla="*/ 3187388 w 6234020"/>
              <a:gd name="connsiteY372" fmla="*/ 268308 h 5669826"/>
              <a:gd name="connsiteX373" fmla="*/ 3123684 w 6234020"/>
              <a:gd name="connsiteY373" fmla="*/ 281892 h 5669826"/>
              <a:gd name="connsiteX374" fmla="*/ 3065836 w 6234020"/>
              <a:gd name="connsiteY374" fmla="*/ 373466 h 5669826"/>
              <a:gd name="connsiteX375" fmla="*/ 3070520 w 6234020"/>
              <a:gd name="connsiteY375" fmla="*/ 428972 h 5669826"/>
              <a:gd name="connsiteX376" fmla="*/ 3044992 w 6234020"/>
              <a:gd name="connsiteY376" fmla="*/ 463400 h 5669826"/>
              <a:gd name="connsiteX377" fmla="*/ 2882924 w 6234020"/>
              <a:gd name="connsiteY377" fmla="*/ 492207 h 5669826"/>
              <a:gd name="connsiteX378" fmla="*/ 2689236 w 6234020"/>
              <a:gd name="connsiteY378" fmla="*/ 597365 h 5669826"/>
              <a:gd name="connsiteX379" fmla="*/ 2598132 w 6234020"/>
              <a:gd name="connsiteY379" fmla="*/ 654511 h 5669826"/>
              <a:gd name="connsiteX380" fmla="*/ 2531380 w 6234020"/>
              <a:gd name="connsiteY380" fmla="*/ 784260 h 5669826"/>
              <a:gd name="connsiteX381" fmla="*/ 2451752 w 6234020"/>
              <a:gd name="connsiteY381" fmla="*/ 797610 h 5669826"/>
              <a:gd name="connsiteX382" fmla="*/ 2360648 w 6234020"/>
              <a:gd name="connsiteY382" fmla="*/ 571603 h 5669826"/>
              <a:gd name="connsiteX383" fmla="*/ 2360648 w 6234020"/>
              <a:gd name="connsiteY383" fmla="*/ 536706 h 5669826"/>
              <a:gd name="connsiteX384" fmla="*/ 2414280 w 6234020"/>
              <a:gd name="connsiteY384" fmla="*/ 525933 h 5669826"/>
              <a:gd name="connsiteX385" fmla="*/ 2459716 w 6234020"/>
              <a:gd name="connsiteY385" fmla="*/ 463166 h 5669826"/>
              <a:gd name="connsiteX386" fmla="*/ 2440276 w 6234020"/>
              <a:gd name="connsiteY386" fmla="*/ 343253 h 5669826"/>
              <a:gd name="connsiteX387" fmla="*/ 2346592 w 6234020"/>
              <a:gd name="connsiteY387" fmla="*/ 221467 h 5669826"/>
              <a:gd name="connsiteX388" fmla="*/ 2340504 w 6234020"/>
              <a:gd name="connsiteY388" fmla="*/ 216081 h 5669826"/>
              <a:gd name="connsiteX389" fmla="*/ 2338164 w 6234020"/>
              <a:gd name="connsiteY389" fmla="*/ 214675 h 5669826"/>
              <a:gd name="connsiteX390" fmla="*/ 2343316 w 6234020"/>
              <a:gd name="connsiteY390" fmla="*/ 140433 h 5669826"/>
              <a:gd name="connsiteX391" fmla="*/ 2376104 w 6234020"/>
              <a:gd name="connsiteY391" fmla="*/ 130128 h 5669826"/>
              <a:gd name="connsiteX392" fmla="*/ 2359944 w 6234020"/>
              <a:gd name="connsiteY392" fmla="*/ 83287 h 5669826"/>
              <a:gd name="connsiteX393" fmla="*/ 2121760 w 6234020"/>
              <a:gd name="connsiteY393" fmla="*/ 148630 h 5669826"/>
              <a:gd name="connsiteX394" fmla="*/ 1984048 w 6234020"/>
              <a:gd name="connsiteY394" fmla="*/ 230133 h 5669826"/>
              <a:gd name="connsiteX395" fmla="*/ 1952896 w 6234020"/>
              <a:gd name="connsiteY395" fmla="*/ 240672 h 5669826"/>
              <a:gd name="connsiteX396" fmla="*/ 1896456 w 6234020"/>
              <a:gd name="connsiteY396" fmla="*/ 215847 h 5669826"/>
              <a:gd name="connsiteX397" fmla="*/ 1835792 w 6234020"/>
              <a:gd name="connsiteY397" fmla="*/ 198749 h 5669826"/>
              <a:gd name="connsiteX398" fmla="*/ 1795744 w 6234020"/>
              <a:gd name="connsiteY398" fmla="*/ 144883 h 5669826"/>
              <a:gd name="connsiteX399" fmla="*/ 1892472 w 6234020"/>
              <a:gd name="connsiteY399" fmla="*/ 89376 h 5669826"/>
              <a:gd name="connsiteX400" fmla="*/ 2014728 w 6234020"/>
              <a:gd name="connsiteY400" fmla="*/ 69000 h 5669826"/>
              <a:gd name="connsiteX401" fmla="*/ 2137216 w 6234020"/>
              <a:gd name="connsiteY401" fmla="*/ 10215 h 5669826"/>
              <a:gd name="connsiteX402" fmla="*/ 2206240 w 6234020"/>
              <a:gd name="connsiteY402" fmla="*/ 379 h 566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Lst>
            <a:rect l="l" t="t" r="r" b="b"/>
            <a:pathLst>
              <a:path w="6234020" h="5669826">
                <a:moveTo>
                  <a:pt x="5055072" y="3973619"/>
                </a:moveTo>
                <a:cubicBezTo>
                  <a:pt x="5065708" y="3978603"/>
                  <a:pt x="5067288" y="4005391"/>
                  <a:pt x="5067816" y="4019794"/>
                </a:cubicBezTo>
                <a:cubicBezTo>
                  <a:pt x="5067744" y="4044807"/>
                  <a:pt x="5065776" y="4069773"/>
                  <a:pt x="5061960" y="4094505"/>
                </a:cubicBezTo>
                <a:cubicBezTo>
                  <a:pt x="5053624" y="4150106"/>
                  <a:pt x="5040764" y="4204932"/>
                  <a:pt x="5023552" y="4258448"/>
                </a:cubicBezTo>
                <a:cubicBezTo>
                  <a:pt x="5010200" y="4308334"/>
                  <a:pt x="4997552" y="4358454"/>
                  <a:pt x="4984204" y="4408339"/>
                </a:cubicBezTo>
                <a:cubicBezTo>
                  <a:pt x="4974132" y="4446514"/>
                  <a:pt x="4967812" y="4488437"/>
                  <a:pt x="4934320" y="4503660"/>
                </a:cubicBezTo>
                <a:cubicBezTo>
                  <a:pt x="4909120" y="4513778"/>
                  <a:pt x="4880312" y="4504527"/>
                  <a:pt x="4865696" y="4481645"/>
                </a:cubicBezTo>
                <a:cubicBezTo>
                  <a:pt x="4852744" y="4461129"/>
                  <a:pt x="4845464" y="4437521"/>
                  <a:pt x="4844620" y="4413258"/>
                </a:cubicBezTo>
                <a:cubicBezTo>
                  <a:pt x="4842440" y="4393280"/>
                  <a:pt x="4844196" y="4373068"/>
                  <a:pt x="4849772" y="4353769"/>
                </a:cubicBezTo>
                <a:cubicBezTo>
                  <a:pt x="4858576" y="4332855"/>
                  <a:pt x="4868836" y="4312596"/>
                  <a:pt x="4880452" y="4293111"/>
                </a:cubicBezTo>
                <a:cubicBezTo>
                  <a:pt x="4896964" y="4252640"/>
                  <a:pt x="4900476" y="4208024"/>
                  <a:pt x="4890524" y="4165469"/>
                </a:cubicBezTo>
                <a:cubicBezTo>
                  <a:pt x="4886892" y="4152025"/>
                  <a:pt x="4886168" y="4137974"/>
                  <a:pt x="4888416" y="4124249"/>
                </a:cubicBezTo>
                <a:cubicBezTo>
                  <a:pt x="4893148" y="4107831"/>
                  <a:pt x="4905560" y="4094739"/>
                  <a:pt x="4921672" y="4089119"/>
                </a:cubicBezTo>
                <a:cubicBezTo>
                  <a:pt x="4966524" y="4072443"/>
                  <a:pt x="5003760" y="4039959"/>
                  <a:pt x="5026360" y="3997778"/>
                </a:cubicBezTo>
                <a:cubicBezTo>
                  <a:pt x="5029872" y="3990003"/>
                  <a:pt x="5034888" y="3983001"/>
                  <a:pt x="5041116" y="3977169"/>
                </a:cubicBezTo>
                <a:cubicBezTo>
                  <a:pt x="5046972" y="3972719"/>
                  <a:pt x="5051524" y="3971958"/>
                  <a:pt x="5055072" y="3973619"/>
                </a:cubicBezTo>
                <a:close/>
                <a:moveTo>
                  <a:pt x="1266444" y="2897955"/>
                </a:moveTo>
                <a:cubicBezTo>
                  <a:pt x="1282136" y="2897955"/>
                  <a:pt x="1291268" y="2919736"/>
                  <a:pt x="1297124" y="2938473"/>
                </a:cubicBezTo>
                <a:cubicBezTo>
                  <a:pt x="1302980" y="2957209"/>
                  <a:pt x="1314222" y="2978990"/>
                  <a:pt x="1329680" y="2974774"/>
                </a:cubicBezTo>
                <a:cubicBezTo>
                  <a:pt x="1350288" y="2969388"/>
                  <a:pt x="1347712" y="2927933"/>
                  <a:pt x="1363170" y="2910134"/>
                </a:cubicBezTo>
                <a:cubicBezTo>
                  <a:pt x="1378628" y="2892334"/>
                  <a:pt x="1418444" y="2918800"/>
                  <a:pt x="1436944" y="2924888"/>
                </a:cubicBezTo>
                <a:cubicBezTo>
                  <a:pt x="1471888" y="2937161"/>
                  <a:pt x="1508588" y="2943649"/>
                  <a:pt x="1545616" y="2944093"/>
                </a:cubicBezTo>
                <a:cubicBezTo>
                  <a:pt x="1579808" y="2940580"/>
                  <a:pt x="1592456" y="2979927"/>
                  <a:pt x="1615880" y="3002644"/>
                </a:cubicBezTo>
                <a:cubicBezTo>
                  <a:pt x="1645152" y="3030749"/>
                  <a:pt x="1682860" y="3040820"/>
                  <a:pt x="1713540" y="3066348"/>
                </a:cubicBezTo>
                <a:cubicBezTo>
                  <a:pt x="1749840" y="3096326"/>
                  <a:pt x="1776072" y="3146212"/>
                  <a:pt x="1816356" y="3166119"/>
                </a:cubicBezTo>
                <a:cubicBezTo>
                  <a:pt x="1832752" y="3174082"/>
                  <a:pt x="1850552" y="3176658"/>
                  <a:pt x="1867412" y="3183450"/>
                </a:cubicBezTo>
                <a:cubicBezTo>
                  <a:pt x="1916832" y="3203826"/>
                  <a:pt x="1937672" y="3255819"/>
                  <a:pt x="1944232" y="3313433"/>
                </a:cubicBezTo>
                <a:cubicBezTo>
                  <a:pt x="1947864" y="3357816"/>
                  <a:pt x="1971376" y="3398192"/>
                  <a:pt x="2008168" y="3423275"/>
                </a:cubicBezTo>
                <a:lnTo>
                  <a:pt x="2011680" y="3425384"/>
                </a:lnTo>
                <a:cubicBezTo>
                  <a:pt x="2058524" y="3456298"/>
                  <a:pt x="2055244" y="3454659"/>
                  <a:pt x="2102088" y="3484169"/>
                </a:cubicBezTo>
                <a:cubicBezTo>
                  <a:pt x="2162276" y="3522344"/>
                  <a:pt x="2223872" y="3502203"/>
                  <a:pt x="2284296" y="3531009"/>
                </a:cubicBezTo>
                <a:cubicBezTo>
                  <a:pt x="2330456" y="3557124"/>
                  <a:pt x="2372800" y="3589514"/>
                  <a:pt x="2410064" y="3627268"/>
                </a:cubicBezTo>
                <a:cubicBezTo>
                  <a:pt x="2417044" y="3632936"/>
                  <a:pt x="2422920" y="3639844"/>
                  <a:pt x="2427396" y="3647644"/>
                </a:cubicBezTo>
                <a:cubicBezTo>
                  <a:pt x="2457608" y="3709239"/>
                  <a:pt x="2410064" y="3783951"/>
                  <a:pt x="2383600" y="3830323"/>
                </a:cubicBezTo>
                <a:cubicBezTo>
                  <a:pt x="2348072" y="3893815"/>
                  <a:pt x="2325096" y="3963539"/>
                  <a:pt x="2315912" y="4035720"/>
                </a:cubicBezTo>
                <a:cubicBezTo>
                  <a:pt x="2302800" y="4144859"/>
                  <a:pt x="2320364" y="4285851"/>
                  <a:pt x="2252912" y="4370867"/>
                </a:cubicBezTo>
                <a:cubicBezTo>
                  <a:pt x="2221528" y="4410447"/>
                  <a:pt x="2177264" y="4417708"/>
                  <a:pt x="2135808" y="4431759"/>
                </a:cubicBezTo>
                <a:cubicBezTo>
                  <a:pt x="2085692" y="4448388"/>
                  <a:pt x="2072576" y="4478600"/>
                  <a:pt x="2061100" y="4543710"/>
                </a:cubicBezTo>
                <a:cubicBezTo>
                  <a:pt x="2045172" y="4633644"/>
                  <a:pt x="2023860" y="4739504"/>
                  <a:pt x="1983112" y="4816792"/>
                </a:cubicBezTo>
                <a:cubicBezTo>
                  <a:pt x="1968192" y="4850423"/>
                  <a:pt x="1939924" y="4876303"/>
                  <a:pt x="1905120" y="4888224"/>
                </a:cubicBezTo>
                <a:cubicBezTo>
                  <a:pt x="1890832" y="4891503"/>
                  <a:pt x="1856872" y="4874406"/>
                  <a:pt x="1845868" y="4890800"/>
                </a:cubicBezTo>
                <a:cubicBezTo>
                  <a:pt x="1827600" y="4918437"/>
                  <a:pt x="1871392" y="4937641"/>
                  <a:pt x="1881232" y="4963404"/>
                </a:cubicBezTo>
                <a:cubicBezTo>
                  <a:pt x="1892800" y="4994858"/>
                  <a:pt x="1884816" y="5030152"/>
                  <a:pt x="1860856" y="5053573"/>
                </a:cubicBezTo>
                <a:cubicBezTo>
                  <a:pt x="1837432" y="5070904"/>
                  <a:pt x="1805348" y="5065985"/>
                  <a:pt x="1786612" y="5090577"/>
                </a:cubicBezTo>
                <a:cubicBezTo>
                  <a:pt x="1767876" y="5115168"/>
                  <a:pt x="1777008" y="5167864"/>
                  <a:pt x="1746796" y="5176295"/>
                </a:cubicBezTo>
                <a:cubicBezTo>
                  <a:pt x="1732040" y="5180511"/>
                  <a:pt x="1715180" y="5167396"/>
                  <a:pt x="1702300" y="5177467"/>
                </a:cubicBezTo>
                <a:cubicBezTo>
                  <a:pt x="1689416" y="5187538"/>
                  <a:pt x="1691760" y="5214236"/>
                  <a:pt x="1699956" y="5231334"/>
                </a:cubicBezTo>
                <a:cubicBezTo>
                  <a:pt x="1710544" y="5247400"/>
                  <a:pt x="1717664" y="5265504"/>
                  <a:pt x="1720800" y="5284498"/>
                </a:cubicBezTo>
                <a:cubicBezTo>
                  <a:pt x="1719280" y="5303235"/>
                  <a:pt x="1712744" y="5321198"/>
                  <a:pt x="1701832" y="5336491"/>
                </a:cubicBezTo>
                <a:cubicBezTo>
                  <a:pt x="1691176" y="5352370"/>
                  <a:pt x="1687448" y="5371903"/>
                  <a:pt x="1691524" y="5390592"/>
                </a:cubicBezTo>
                <a:cubicBezTo>
                  <a:pt x="1696912" y="5405582"/>
                  <a:pt x="1710028" y="5412374"/>
                  <a:pt x="1720800" y="5420805"/>
                </a:cubicBezTo>
                <a:cubicBezTo>
                  <a:pt x="1762488" y="5452657"/>
                  <a:pt x="1718460" y="5593180"/>
                  <a:pt x="1710728" y="5642831"/>
                </a:cubicBezTo>
                <a:cubicBezTo>
                  <a:pt x="1710120" y="5649201"/>
                  <a:pt x="1708296" y="5655407"/>
                  <a:pt x="1705344" y="5661099"/>
                </a:cubicBezTo>
                <a:cubicBezTo>
                  <a:pt x="1698128" y="5670724"/>
                  <a:pt x="1684476" y="5672692"/>
                  <a:pt x="1674848" y="5665478"/>
                </a:cubicBezTo>
                <a:cubicBezTo>
                  <a:pt x="1674384" y="5665127"/>
                  <a:pt x="1673936" y="5664775"/>
                  <a:pt x="1673492" y="5664377"/>
                </a:cubicBezTo>
                <a:lnTo>
                  <a:pt x="1672320" y="5664377"/>
                </a:lnTo>
                <a:cubicBezTo>
                  <a:pt x="1592736" y="5608707"/>
                  <a:pt x="1535850" y="5526221"/>
                  <a:pt x="1512124" y="5432047"/>
                </a:cubicBezTo>
                <a:cubicBezTo>
                  <a:pt x="1509268" y="5423452"/>
                  <a:pt x="1507908" y="5414411"/>
                  <a:pt x="1508144" y="5405347"/>
                </a:cubicBezTo>
                <a:cubicBezTo>
                  <a:pt x="1509782" y="5394223"/>
                  <a:pt x="1512850" y="5383356"/>
                  <a:pt x="1517276" y="5373027"/>
                </a:cubicBezTo>
                <a:cubicBezTo>
                  <a:pt x="1527442" y="5330707"/>
                  <a:pt x="1522898" y="5286185"/>
                  <a:pt x="1504396" y="5246791"/>
                </a:cubicBezTo>
                <a:cubicBezTo>
                  <a:pt x="1480976" y="5189411"/>
                  <a:pt x="1457556" y="5149128"/>
                  <a:pt x="1449124" y="5084956"/>
                </a:cubicBezTo>
                <a:cubicBezTo>
                  <a:pt x="1438820" y="5006966"/>
                  <a:pt x="1431090" y="4928507"/>
                  <a:pt x="1425704" y="4850751"/>
                </a:cubicBezTo>
                <a:cubicBezTo>
                  <a:pt x="1414298" y="4696622"/>
                  <a:pt x="1411088" y="4541977"/>
                  <a:pt x="1416100" y="4387495"/>
                </a:cubicBezTo>
                <a:cubicBezTo>
                  <a:pt x="1419124" y="4344917"/>
                  <a:pt x="1417788" y="4302151"/>
                  <a:pt x="1412120" y="4259854"/>
                </a:cubicBezTo>
                <a:cubicBezTo>
                  <a:pt x="1398770" y="4184674"/>
                  <a:pt x="1354036" y="4154930"/>
                  <a:pt x="1307664" y="4115350"/>
                </a:cubicBezTo>
                <a:cubicBezTo>
                  <a:pt x="1253072" y="4072959"/>
                  <a:pt x="1206582" y="4021083"/>
                  <a:pt x="1170420" y="3962180"/>
                </a:cubicBezTo>
                <a:cubicBezTo>
                  <a:pt x="1115172" y="3861870"/>
                  <a:pt x="1067416" y="3757603"/>
                  <a:pt x="1027556" y="3650219"/>
                </a:cubicBezTo>
                <a:cubicBezTo>
                  <a:pt x="1020224" y="3635137"/>
                  <a:pt x="1016618" y="3618508"/>
                  <a:pt x="1017016" y="3601740"/>
                </a:cubicBezTo>
                <a:cubicBezTo>
                  <a:pt x="1019124" y="3578319"/>
                  <a:pt x="1037158" y="3556772"/>
                  <a:pt x="1035050" y="3531478"/>
                </a:cubicBezTo>
                <a:cubicBezTo>
                  <a:pt x="1032684" y="3519697"/>
                  <a:pt x="1029008" y="3508222"/>
                  <a:pt x="1024044" y="3497284"/>
                </a:cubicBezTo>
                <a:cubicBezTo>
                  <a:pt x="1015096" y="3465409"/>
                  <a:pt x="1018000" y="3431379"/>
                  <a:pt x="1032240" y="3401494"/>
                </a:cubicBezTo>
                <a:cubicBezTo>
                  <a:pt x="1063154" y="3333107"/>
                  <a:pt x="1113744" y="3284392"/>
                  <a:pt x="1141614" y="3211321"/>
                </a:cubicBezTo>
                <a:cubicBezTo>
                  <a:pt x="1150936" y="3188439"/>
                  <a:pt x="1152902" y="3163238"/>
                  <a:pt x="1147234" y="3139186"/>
                </a:cubicBezTo>
                <a:cubicBezTo>
                  <a:pt x="1143486" y="3125367"/>
                  <a:pt x="1136460" y="3113423"/>
                  <a:pt x="1132714" y="3099605"/>
                </a:cubicBezTo>
                <a:cubicBezTo>
                  <a:pt x="1127092" y="3073866"/>
                  <a:pt x="1130584" y="3046956"/>
                  <a:pt x="1142550" y="3023489"/>
                </a:cubicBezTo>
                <a:cubicBezTo>
                  <a:pt x="1168172" y="2975102"/>
                  <a:pt x="1205738" y="2934046"/>
                  <a:pt x="1251688" y="2904279"/>
                </a:cubicBezTo>
                <a:cubicBezTo>
                  <a:pt x="1255976" y="2900930"/>
                  <a:pt x="1261056" y="2898751"/>
                  <a:pt x="1266444" y="2897955"/>
                </a:cubicBezTo>
                <a:close/>
                <a:moveTo>
                  <a:pt x="4232644" y="431314"/>
                </a:moveTo>
                <a:cubicBezTo>
                  <a:pt x="4294472" y="429159"/>
                  <a:pt x="4355976" y="441104"/>
                  <a:pt x="4412512" y="466211"/>
                </a:cubicBezTo>
                <a:cubicBezTo>
                  <a:pt x="4457856" y="483471"/>
                  <a:pt x="4502260" y="503098"/>
                  <a:pt x="4545540" y="524996"/>
                </a:cubicBezTo>
                <a:cubicBezTo>
                  <a:pt x="4562872" y="533662"/>
                  <a:pt x="4583248" y="557316"/>
                  <a:pt x="4571304" y="575350"/>
                </a:cubicBezTo>
                <a:cubicBezTo>
                  <a:pt x="4568072" y="580596"/>
                  <a:pt x="4562472" y="583922"/>
                  <a:pt x="4556312" y="584250"/>
                </a:cubicBezTo>
                <a:lnTo>
                  <a:pt x="4439212" y="590339"/>
                </a:lnTo>
                <a:cubicBezTo>
                  <a:pt x="4472936" y="777703"/>
                  <a:pt x="4660768" y="610481"/>
                  <a:pt x="4724004" y="573008"/>
                </a:cubicBezTo>
                <a:cubicBezTo>
                  <a:pt x="4865932" y="489631"/>
                  <a:pt x="4995448" y="504386"/>
                  <a:pt x="5145572" y="530149"/>
                </a:cubicBezTo>
                <a:cubicBezTo>
                  <a:pt x="5153304" y="531554"/>
                  <a:pt x="5162260" y="532023"/>
                  <a:pt x="5169900" y="529768"/>
                </a:cubicBezTo>
                <a:lnTo>
                  <a:pt x="5184732" y="514672"/>
                </a:lnTo>
                <a:lnTo>
                  <a:pt x="5318820" y="636542"/>
                </a:lnTo>
                <a:cubicBezTo>
                  <a:pt x="5757736" y="1075457"/>
                  <a:pt x="6071072" y="1639952"/>
                  <a:pt x="6200308" y="2271509"/>
                </a:cubicBezTo>
                <a:lnTo>
                  <a:pt x="6234020" y="2492401"/>
                </a:lnTo>
                <a:lnTo>
                  <a:pt x="6192144" y="2536491"/>
                </a:lnTo>
                <a:cubicBezTo>
                  <a:pt x="6167992" y="2561756"/>
                  <a:pt x="6144104" y="2587401"/>
                  <a:pt x="6121736" y="2614568"/>
                </a:cubicBezTo>
                <a:cubicBezTo>
                  <a:pt x="6083372" y="2659910"/>
                  <a:pt x="6058968" y="2715393"/>
                  <a:pt x="6051472" y="2774295"/>
                </a:cubicBezTo>
                <a:cubicBezTo>
                  <a:pt x="6043044" y="2840809"/>
                  <a:pt x="6070444" y="2909431"/>
                  <a:pt x="6053348" y="2974071"/>
                </a:cubicBezTo>
                <a:cubicBezTo>
                  <a:pt x="6045152" y="3005689"/>
                  <a:pt x="6022200" y="3033560"/>
                  <a:pt x="5996200" y="3031217"/>
                </a:cubicBezTo>
                <a:cubicBezTo>
                  <a:pt x="5974000" y="3025808"/>
                  <a:pt x="5956248" y="3009202"/>
                  <a:pt x="5949360" y="2987421"/>
                </a:cubicBezTo>
                <a:cubicBezTo>
                  <a:pt x="5895024" y="2860717"/>
                  <a:pt x="5868796" y="2703566"/>
                  <a:pt x="5849356" y="2563043"/>
                </a:cubicBezTo>
                <a:cubicBezTo>
                  <a:pt x="5845844" y="2537749"/>
                  <a:pt x="5844440" y="2488332"/>
                  <a:pt x="5822656" y="2475919"/>
                </a:cubicBezTo>
                <a:cubicBezTo>
                  <a:pt x="5800876" y="2463506"/>
                  <a:pt x="5769492" y="2490674"/>
                  <a:pt x="5743732" y="2475919"/>
                </a:cubicBezTo>
                <a:cubicBezTo>
                  <a:pt x="5717968" y="2461164"/>
                  <a:pt x="5702744" y="2427204"/>
                  <a:pt x="5684944" y="2398631"/>
                </a:cubicBezTo>
                <a:cubicBezTo>
                  <a:pt x="5652556" y="2342259"/>
                  <a:pt x="5596440" y="2303544"/>
                  <a:pt x="5532244" y="2293239"/>
                </a:cubicBezTo>
                <a:cubicBezTo>
                  <a:pt x="5478848" y="2287150"/>
                  <a:pt x="5422168" y="2305418"/>
                  <a:pt x="5373220" y="2277782"/>
                </a:cubicBezTo>
                <a:cubicBezTo>
                  <a:pt x="5337856" y="2257875"/>
                  <a:pt x="5311624" y="2217591"/>
                  <a:pt x="5274152" y="2202368"/>
                </a:cubicBezTo>
                <a:cubicBezTo>
                  <a:pt x="5232932" y="2185506"/>
                  <a:pt x="5191944" y="2184569"/>
                  <a:pt x="5153300" y="2156698"/>
                </a:cubicBezTo>
                <a:cubicBezTo>
                  <a:pt x="5124024" y="2135620"/>
                  <a:pt x="5086552" y="2077303"/>
                  <a:pt x="5057280" y="2141241"/>
                </a:cubicBezTo>
                <a:cubicBezTo>
                  <a:pt x="5045472" y="2173912"/>
                  <a:pt x="5047672" y="2210027"/>
                  <a:pt x="5063368" y="2241012"/>
                </a:cubicBezTo>
                <a:cubicBezTo>
                  <a:pt x="5081868" y="2287946"/>
                  <a:pt x="5124540" y="2321016"/>
                  <a:pt x="5174612" y="2327199"/>
                </a:cubicBezTo>
                <a:cubicBezTo>
                  <a:pt x="5213492" y="2329307"/>
                  <a:pt x="5252368" y="2310571"/>
                  <a:pt x="5291716" y="2319471"/>
                </a:cubicBezTo>
                <a:cubicBezTo>
                  <a:pt x="5342304" y="2331415"/>
                  <a:pt x="5381180" y="2398397"/>
                  <a:pt x="5375328" y="2463974"/>
                </a:cubicBezTo>
                <a:cubicBezTo>
                  <a:pt x="5369144" y="2508567"/>
                  <a:pt x="5351460" y="2550770"/>
                  <a:pt x="5324036" y="2586463"/>
                </a:cubicBezTo>
                <a:cubicBezTo>
                  <a:pt x="5253848" y="2691457"/>
                  <a:pt x="5159156" y="2777762"/>
                  <a:pt x="5048144" y="2837999"/>
                </a:cubicBezTo>
                <a:cubicBezTo>
                  <a:pt x="5029664" y="2850435"/>
                  <a:pt x="5007180" y="2855541"/>
                  <a:pt x="4985144" y="2852286"/>
                </a:cubicBezTo>
                <a:cubicBezTo>
                  <a:pt x="4949308" y="2842683"/>
                  <a:pt x="4929168" y="2794905"/>
                  <a:pt x="4914880" y="2752280"/>
                </a:cubicBezTo>
                <a:cubicBezTo>
                  <a:pt x="4868040" y="2620892"/>
                  <a:pt x="4825180" y="2484819"/>
                  <a:pt x="4765928" y="2361393"/>
                </a:cubicBezTo>
                <a:cubicBezTo>
                  <a:pt x="4742508" y="2312210"/>
                  <a:pt x="4675760" y="2141241"/>
                  <a:pt x="4617208" y="2158338"/>
                </a:cubicBezTo>
                <a:cubicBezTo>
                  <a:pt x="4592380" y="2165598"/>
                  <a:pt x="4595192" y="2211970"/>
                  <a:pt x="4604560" y="2242417"/>
                </a:cubicBezTo>
                <a:cubicBezTo>
                  <a:pt x="4674984" y="2471984"/>
                  <a:pt x="4776980" y="2690638"/>
                  <a:pt x="4907620" y="2892100"/>
                </a:cubicBezTo>
                <a:cubicBezTo>
                  <a:pt x="4916404" y="2907487"/>
                  <a:pt x="4928088" y="2921001"/>
                  <a:pt x="4942048" y="2931915"/>
                </a:cubicBezTo>
                <a:cubicBezTo>
                  <a:pt x="4973200" y="2952291"/>
                  <a:pt x="5010200" y="2935428"/>
                  <a:pt x="5044396" y="2926060"/>
                </a:cubicBezTo>
                <a:cubicBezTo>
                  <a:pt x="5078592" y="2916692"/>
                  <a:pt x="5123088" y="2921844"/>
                  <a:pt x="5135968" y="2963533"/>
                </a:cubicBezTo>
                <a:cubicBezTo>
                  <a:pt x="5140888" y="2983299"/>
                  <a:pt x="5140888" y="3003956"/>
                  <a:pt x="5135968" y="3023723"/>
                </a:cubicBezTo>
                <a:cubicBezTo>
                  <a:pt x="5105288" y="3169867"/>
                  <a:pt x="5011840" y="3277600"/>
                  <a:pt x="4931976" y="3389082"/>
                </a:cubicBezTo>
                <a:cubicBezTo>
                  <a:pt x="4852112" y="3500563"/>
                  <a:pt x="4778340" y="3644131"/>
                  <a:pt x="4801292" y="3792616"/>
                </a:cubicBezTo>
                <a:cubicBezTo>
                  <a:pt x="4812768" y="3866156"/>
                  <a:pt x="4848132" y="3938291"/>
                  <a:pt x="4832908" y="4011129"/>
                </a:cubicBezTo>
                <a:cubicBezTo>
                  <a:pt x="4808084" y="4134320"/>
                  <a:pt x="4655852" y="4179522"/>
                  <a:pt x="4659128" y="4306929"/>
                </a:cubicBezTo>
                <a:cubicBezTo>
                  <a:pt x="4659128" y="4339484"/>
                  <a:pt x="4672012" y="4371569"/>
                  <a:pt x="4666856" y="4403421"/>
                </a:cubicBezTo>
                <a:cubicBezTo>
                  <a:pt x="4662336" y="4423680"/>
                  <a:pt x="4653908" y="4442838"/>
                  <a:pt x="4642032" y="4459864"/>
                </a:cubicBezTo>
                <a:cubicBezTo>
                  <a:pt x="4611888" y="4508743"/>
                  <a:pt x="4581840" y="4557832"/>
                  <a:pt x="4551864" y="4607179"/>
                </a:cubicBezTo>
                <a:cubicBezTo>
                  <a:pt x="4466144" y="4747702"/>
                  <a:pt x="4360520" y="4900403"/>
                  <a:pt x="4221636" y="4900403"/>
                </a:cubicBezTo>
                <a:cubicBezTo>
                  <a:pt x="4204376" y="4902112"/>
                  <a:pt x="4187232" y="4896117"/>
                  <a:pt x="4174796" y="4884009"/>
                </a:cubicBezTo>
                <a:cubicBezTo>
                  <a:pt x="4164936" y="4870588"/>
                  <a:pt x="4158144" y="4855154"/>
                  <a:pt x="4154888" y="4838807"/>
                </a:cubicBezTo>
                <a:cubicBezTo>
                  <a:pt x="4101020" y="4646291"/>
                  <a:pt x="4047084" y="4453846"/>
                  <a:pt x="3993052" y="4261493"/>
                </a:cubicBezTo>
                <a:cubicBezTo>
                  <a:pt x="3976024" y="4209969"/>
                  <a:pt x="3966472" y="4156242"/>
                  <a:pt x="3964712" y="4102000"/>
                </a:cubicBezTo>
                <a:cubicBezTo>
                  <a:pt x="3964712" y="4033144"/>
                  <a:pt x="3990712" y="3968972"/>
                  <a:pt x="4002184" y="3901755"/>
                </a:cubicBezTo>
                <a:cubicBezTo>
                  <a:pt x="4023944" y="3775964"/>
                  <a:pt x="3995536" y="3646637"/>
                  <a:pt x="3923024" y="3541549"/>
                </a:cubicBezTo>
                <a:cubicBezTo>
                  <a:pt x="3902180" y="3513679"/>
                  <a:pt x="3876184" y="3487213"/>
                  <a:pt x="3870096" y="3449975"/>
                </a:cubicBezTo>
                <a:cubicBezTo>
                  <a:pt x="3857916" y="3385803"/>
                  <a:pt x="3903352" y="3313433"/>
                  <a:pt x="3877592" y="3256288"/>
                </a:cubicBezTo>
                <a:cubicBezTo>
                  <a:pt x="3867940" y="3237669"/>
                  <a:pt x="3853560" y="3221907"/>
                  <a:pt x="3835900" y="3210618"/>
                </a:cubicBezTo>
                <a:cubicBezTo>
                  <a:pt x="3782032" y="3169632"/>
                  <a:pt x="3725824" y="3127476"/>
                  <a:pt x="3663292" y="3121386"/>
                </a:cubicBezTo>
                <a:cubicBezTo>
                  <a:pt x="3559776" y="3111549"/>
                  <a:pt x="3468200" y="3197035"/>
                  <a:pt x="3365852" y="3196098"/>
                </a:cubicBezTo>
                <a:cubicBezTo>
                  <a:pt x="3248752" y="3196098"/>
                  <a:pt x="3219008" y="3064475"/>
                  <a:pt x="3152024" y="2967279"/>
                </a:cubicBezTo>
                <a:cubicBezTo>
                  <a:pt x="3121576" y="2923250"/>
                  <a:pt x="3079188" y="2887182"/>
                  <a:pt x="3067008" y="2830270"/>
                </a:cubicBezTo>
                <a:cubicBezTo>
                  <a:pt x="3054832" y="2773358"/>
                  <a:pt x="3081060" y="2719023"/>
                  <a:pt x="3090428" y="2662345"/>
                </a:cubicBezTo>
                <a:cubicBezTo>
                  <a:pt x="3101672" y="2596769"/>
                  <a:pt x="3091832" y="2531425"/>
                  <a:pt x="3096048" y="2465379"/>
                </a:cubicBezTo>
                <a:cubicBezTo>
                  <a:pt x="3103076" y="2351790"/>
                  <a:pt x="3159048" y="2276845"/>
                  <a:pt x="3216432" y="2197918"/>
                </a:cubicBezTo>
                <a:cubicBezTo>
                  <a:pt x="3272336" y="2115923"/>
                  <a:pt x="3335008" y="2038776"/>
                  <a:pt x="3403792" y="1967227"/>
                </a:cubicBezTo>
                <a:cubicBezTo>
                  <a:pt x="3534712" y="1839820"/>
                  <a:pt x="3687184" y="1808905"/>
                  <a:pt x="3848784" y="1811949"/>
                </a:cubicBezTo>
                <a:cubicBezTo>
                  <a:pt x="3929816" y="1813589"/>
                  <a:pt x="3899136" y="1874950"/>
                  <a:pt x="3931692" y="1939122"/>
                </a:cubicBezTo>
                <a:cubicBezTo>
                  <a:pt x="3955768" y="1978024"/>
                  <a:pt x="3990032" y="2009618"/>
                  <a:pt x="4030760" y="2030462"/>
                </a:cubicBezTo>
                <a:cubicBezTo>
                  <a:pt x="4074320" y="2057396"/>
                  <a:pt x="4124440" y="2084564"/>
                  <a:pt x="4169172" y="2057629"/>
                </a:cubicBezTo>
                <a:cubicBezTo>
                  <a:pt x="4184864" y="2048027"/>
                  <a:pt x="4197984" y="2031868"/>
                  <a:pt x="4213672" y="2022031"/>
                </a:cubicBezTo>
                <a:cubicBezTo>
                  <a:pt x="4262624" y="1990882"/>
                  <a:pt x="4319300" y="2025778"/>
                  <a:pt x="4371760" y="2045451"/>
                </a:cubicBezTo>
                <a:cubicBezTo>
                  <a:pt x="4431552" y="2067490"/>
                  <a:pt x="4497176" y="2067911"/>
                  <a:pt x="4557248" y="2046622"/>
                </a:cubicBezTo>
                <a:cubicBezTo>
                  <a:pt x="4591444" y="2036223"/>
                  <a:pt x="4621164" y="2014607"/>
                  <a:pt x="4641564" y="1985260"/>
                </a:cubicBezTo>
                <a:cubicBezTo>
                  <a:pt x="4664304" y="1950481"/>
                  <a:pt x="4668756" y="1906825"/>
                  <a:pt x="4653508" y="1868158"/>
                </a:cubicBezTo>
                <a:cubicBezTo>
                  <a:pt x="4631960" y="1821317"/>
                  <a:pt x="4583248" y="1815697"/>
                  <a:pt x="4541088" y="1818039"/>
                </a:cubicBezTo>
                <a:cubicBezTo>
                  <a:pt x="4498936" y="1820380"/>
                  <a:pt x="4452796" y="1824830"/>
                  <a:pt x="4421412" y="1789700"/>
                </a:cubicBezTo>
                <a:cubicBezTo>
                  <a:pt x="4395180" y="1760424"/>
                  <a:pt x="4387920" y="1712647"/>
                  <a:pt x="4368480" y="1675877"/>
                </a:cubicBezTo>
                <a:cubicBezTo>
                  <a:pt x="4349040" y="1639106"/>
                  <a:pt x="4300564" y="1618263"/>
                  <a:pt x="4282764" y="1656437"/>
                </a:cubicBezTo>
                <a:cubicBezTo>
                  <a:pt x="4268244" y="1687119"/>
                  <a:pt x="4286044" y="1734428"/>
                  <a:pt x="4265900" y="1759253"/>
                </a:cubicBezTo>
                <a:cubicBezTo>
                  <a:pt x="4227960" y="1806094"/>
                  <a:pt x="4187912" y="1706792"/>
                  <a:pt x="4176200" y="1673300"/>
                </a:cubicBezTo>
                <a:cubicBezTo>
                  <a:pt x="4139196" y="1566269"/>
                  <a:pt x="4069636" y="1477974"/>
                  <a:pt x="3983684" y="1436286"/>
                </a:cubicBezTo>
                <a:cubicBezTo>
                  <a:pt x="3976588" y="1432702"/>
                  <a:pt x="3968064" y="1433615"/>
                  <a:pt x="3961904" y="1438627"/>
                </a:cubicBezTo>
                <a:cubicBezTo>
                  <a:pt x="3944104" y="1452211"/>
                  <a:pt x="3955112" y="1485468"/>
                  <a:pt x="3969164" y="1501394"/>
                </a:cubicBezTo>
                <a:cubicBezTo>
                  <a:pt x="3983216" y="1517320"/>
                  <a:pt x="4000080" y="1536057"/>
                  <a:pt x="3996328" y="1559243"/>
                </a:cubicBezTo>
                <a:cubicBezTo>
                  <a:pt x="3989540" y="1601399"/>
                  <a:pt x="3949488" y="1584069"/>
                  <a:pt x="3931456" y="1566971"/>
                </a:cubicBezTo>
                <a:cubicBezTo>
                  <a:pt x="3917872" y="1553388"/>
                  <a:pt x="3906632" y="1536057"/>
                  <a:pt x="3892344" y="1523409"/>
                </a:cubicBezTo>
                <a:cubicBezTo>
                  <a:pt x="3855456" y="1493502"/>
                  <a:pt x="3802996" y="1492448"/>
                  <a:pt x="3764936" y="1520833"/>
                </a:cubicBezTo>
                <a:cubicBezTo>
                  <a:pt x="3673128" y="1580087"/>
                  <a:pt x="3635424" y="1720610"/>
                  <a:pt x="3543848" y="1778458"/>
                </a:cubicBezTo>
                <a:cubicBezTo>
                  <a:pt x="3447824" y="1839585"/>
                  <a:pt x="3298400" y="1716628"/>
                  <a:pt x="3372880" y="1577511"/>
                </a:cubicBezTo>
                <a:cubicBezTo>
                  <a:pt x="3389952" y="1540787"/>
                  <a:pt x="3427520" y="1518023"/>
                  <a:pt x="3467964" y="1519896"/>
                </a:cubicBezTo>
                <a:cubicBezTo>
                  <a:pt x="3486232" y="1522004"/>
                  <a:pt x="3504032" y="1530201"/>
                  <a:pt x="3522300" y="1531607"/>
                </a:cubicBezTo>
                <a:cubicBezTo>
                  <a:pt x="3542044" y="1533457"/>
                  <a:pt x="3560804" y="1522660"/>
                  <a:pt x="3569144" y="1504673"/>
                </a:cubicBezTo>
                <a:cubicBezTo>
                  <a:pt x="3583428" y="1470245"/>
                  <a:pt x="3556728" y="1432538"/>
                  <a:pt x="3548064" y="1394831"/>
                </a:cubicBezTo>
                <a:cubicBezTo>
                  <a:pt x="3541296" y="1358974"/>
                  <a:pt x="3547432" y="1321900"/>
                  <a:pt x="3565396" y="1290142"/>
                </a:cubicBezTo>
                <a:cubicBezTo>
                  <a:pt x="3645492" y="1141890"/>
                  <a:pt x="3847848" y="1034859"/>
                  <a:pt x="3985324" y="1068116"/>
                </a:cubicBezTo>
                <a:cubicBezTo>
                  <a:pt x="4045280" y="1082403"/>
                  <a:pt x="4117416" y="1091537"/>
                  <a:pt x="4157232" y="1032751"/>
                </a:cubicBezTo>
                <a:cubicBezTo>
                  <a:pt x="4172688" y="1009331"/>
                  <a:pt x="4181820" y="978650"/>
                  <a:pt x="4204072" y="966471"/>
                </a:cubicBezTo>
                <a:cubicBezTo>
                  <a:pt x="4212032" y="962022"/>
                  <a:pt x="4220932" y="960616"/>
                  <a:pt x="4228896" y="955932"/>
                </a:cubicBezTo>
                <a:cubicBezTo>
                  <a:pt x="4250420" y="938554"/>
                  <a:pt x="4257772" y="908998"/>
                  <a:pt x="4246928" y="883563"/>
                </a:cubicBezTo>
                <a:lnTo>
                  <a:pt x="4247164" y="878411"/>
                </a:lnTo>
                <a:cubicBezTo>
                  <a:pt x="4271992" y="858972"/>
                  <a:pt x="4317424" y="894337"/>
                  <a:pt x="4332416" y="861782"/>
                </a:cubicBezTo>
                <a:cubicBezTo>
                  <a:pt x="4340540" y="839556"/>
                  <a:pt x="4329088" y="814941"/>
                  <a:pt x="4306840" y="806814"/>
                </a:cubicBezTo>
                <a:cubicBezTo>
                  <a:pt x="4306560" y="806720"/>
                  <a:pt x="4306256" y="806604"/>
                  <a:pt x="4305948" y="806510"/>
                </a:cubicBezTo>
                <a:cubicBezTo>
                  <a:pt x="4285996" y="805081"/>
                  <a:pt x="4265968" y="807892"/>
                  <a:pt x="4247164" y="814707"/>
                </a:cubicBezTo>
                <a:cubicBezTo>
                  <a:pt x="4226016" y="820468"/>
                  <a:pt x="4203836" y="809789"/>
                  <a:pt x="4195172" y="789647"/>
                </a:cubicBezTo>
                <a:cubicBezTo>
                  <a:pt x="4179712" y="747022"/>
                  <a:pt x="4253020" y="672545"/>
                  <a:pt x="4200088" y="643972"/>
                </a:cubicBezTo>
                <a:cubicBezTo>
                  <a:pt x="4184116" y="637508"/>
                  <a:pt x="4165848" y="640880"/>
                  <a:pt x="4153248" y="652637"/>
                </a:cubicBezTo>
                <a:cubicBezTo>
                  <a:pt x="4092120" y="699478"/>
                  <a:pt x="4096104" y="811897"/>
                  <a:pt x="4080644" y="901362"/>
                </a:cubicBezTo>
                <a:cubicBezTo>
                  <a:pt x="4073620" y="941880"/>
                  <a:pt x="4057224" y="986145"/>
                  <a:pt x="4025140" y="995044"/>
                </a:cubicBezTo>
                <a:cubicBezTo>
                  <a:pt x="3959796" y="1013781"/>
                  <a:pt x="3926068" y="874195"/>
                  <a:pt x="3859320" y="869511"/>
                </a:cubicBezTo>
                <a:cubicBezTo>
                  <a:pt x="3839416" y="868105"/>
                  <a:pt x="3816464" y="878879"/>
                  <a:pt x="3801004" y="862485"/>
                </a:cubicBezTo>
                <a:cubicBezTo>
                  <a:pt x="3777584" y="839064"/>
                  <a:pt x="3799832" y="792223"/>
                  <a:pt x="3821380" y="765992"/>
                </a:cubicBezTo>
                <a:cubicBezTo>
                  <a:pt x="3842928" y="739762"/>
                  <a:pt x="3861664" y="717044"/>
                  <a:pt x="3881336" y="693623"/>
                </a:cubicBezTo>
                <a:cubicBezTo>
                  <a:pt x="3981808" y="572071"/>
                  <a:pt x="4094228" y="443493"/>
                  <a:pt x="4232644" y="431314"/>
                </a:cubicBezTo>
                <a:close/>
                <a:moveTo>
                  <a:pt x="1517480" y="403512"/>
                </a:moveTo>
                <a:cubicBezTo>
                  <a:pt x="1526500" y="402484"/>
                  <a:pt x="1535686" y="402917"/>
                  <a:pt x="1544680" y="404849"/>
                </a:cubicBezTo>
                <a:cubicBezTo>
                  <a:pt x="1555780" y="409182"/>
                  <a:pt x="1562666" y="420377"/>
                  <a:pt x="1561542" y="432251"/>
                </a:cubicBezTo>
                <a:cubicBezTo>
                  <a:pt x="1557092" y="469256"/>
                  <a:pt x="1577000" y="473705"/>
                  <a:pt x="1586600" y="509773"/>
                </a:cubicBezTo>
                <a:cubicBezTo>
                  <a:pt x="1589388" y="527689"/>
                  <a:pt x="1596016" y="544787"/>
                  <a:pt x="1606040" y="559893"/>
                </a:cubicBezTo>
                <a:cubicBezTo>
                  <a:pt x="1585664" y="566685"/>
                  <a:pt x="1571144" y="606733"/>
                  <a:pt x="1548428" y="601581"/>
                </a:cubicBezTo>
                <a:cubicBezTo>
                  <a:pt x="1519152" y="595023"/>
                  <a:pt x="1510952" y="574882"/>
                  <a:pt x="1507908" y="625002"/>
                </a:cubicBezTo>
                <a:cubicBezTo>
                  <a:pt x="1505144" y="648094"/>
                  <a:pt x="1492264" y="668774"/>
                  <a:pt x="1472778" y="681445"/>
                </a:cubicBezTo>
                <a:cubicBezTo>
                  <a:pt x="1420082" y="720557"/>
                  <a:pt x="1124284" y="812833"/>
                  <a:pt x="1235530" y="954059"/>
                </a:cubicBezTo>
                <a:cubicBezTo>
                  <a:pt x="1269512" y="992047"/>
                  <a:pt x="1316448" y="1016029"/>
                  <a:pt x="1367152" y="1021275"/>
                </a:cubicBezTo>
                <a:cubicBezTo>
                  <a:pt x="1383080" y="1022915"/>
                  <a:pt x="1434368" y="1014015"/>
                  <a:pt x="1411884" y="1054064"/>
                </a:cubicBezTo>
                <a:cubicBezTo>
                  <a:pt x="1400128" y="1075470"/>
                  <a:pt x="1396008" y="1100249"/>
                  <a:pt x="1400176" y="1124325"/>
                </a:cubicBezTo>
                <a:cubicBezTo>
                  <a:pt x="1403104" y="1146856"/>
                  <a:pt x="1418092" y="1165990"/>
                  <a:pt x="1439288" y="1174211"/>
                </a:cubicBezTo>
                <a:cubicBezTo>
                  <a:pt x="1481678" y="1185687"/>
                  <a:pt x="1499478" y="1124325"/>
                  <a:pt x="1494792" y="1080529"/>
                </a:cubicBezTo>
                <a:cubicBezTo>
                  <a:pt x="1529456" y="1022915"/>
                  <a:pt x="1588476" y="1036733"/>
                  <a:pt x="1626184" y="996918"/>
                </a:cubicBezTo>
                <a:cubicBezTo>
                  <a:pt x="1621968" y="955230"/>
                  <a:pt x="1601124" y="919630"/>
                  <a:pt x="1612832" y="882861"/>
                </a:cubicBezTo>
                <a:cubicBezTo>
                  <a:pt x="1617376" y="860330"/>
                  <a:pt x="1627800" y="839416"/>
                  <a:pt x="1643044" y="822202"/>
                </a:cubicBezTo>
                <a:lnTo>
                  <a:pt x="1671852" y="818220"/>
                </a:lnTo>
                <a:lnTo>
                  <a:pt x="1718692" y="758264"/>
                </a:lnTo>
                <a:cubicBezTo>
                  <a:pt x="1783800" y="751940"/>
                  <a:pt x="1796916" y="755453"/>
                  <a:pt x="1843056" y="790584"/>
                </a:cubicBezTo>
                <a:cubicBezTo>
                  <a:pt x="1850316" y="802060"/>
                  <a:pt x="1845164" y="816347"/>
                  <a:pt x="1846100" y="829696"/>
                </a:cubicBezTo>
                <a:cubicBezTo>
                  <a:pt x="1847040" y="843046"/>
                  <a:pt x="1846100" y="851711"/>
                  <a:pt x="1846100" y="862016"/>
                </a:cubicBezTo>
                <a:cubicBezTo>
                  <a:pt x="1866008" y="891760"/>
                  <a:pt x="1885680" y="894805"/>
                  <a:pt x="1914020" y="877708"/>
                </a:cubicBezTo>
                <a:cubicBezTo>
                  <a:pt x="1942360" y="860611"/>
                  <a:pt x="1963672" y="829228"/>
                  <a:pt x="2000208" y="839064"/>
                </a:cubicBezTo>
                <a:lnTo>
                  <a:pt x="2000208" y="975605"/>
                </a:lnTo>
                <a:cubicBezTo>
                  <a:pt x="2015944" y="997152"/>
                  <a:pt x="2026368" y="1022095"/>
                  <a:pt x="2030652" y="1048443"/>
                </a:cubicBezTo>
                <a:cubicBezTo>
                  <a:pt x="2043536" y="1060856"/>
                  <a:pt x="2059228" y="1051254"/>
                  <a:pt x="2073748" y="1054064"/>
                </a:cubicBezTo>
                <a:cubicBezTo>
                  <a:pt x="2086628" y="1068819"/>
                  <a:pt x="2102088" y="1082168"/>
                  <a:pt x="2092016" y="1110273"/>
                </a:cubicBezTo>
                <a:cubicBezTo>
                  <a:pt x="2074216" y="1154303"/>
                  <a:pt x="2036976" y="1173274"/>
                  <a:pt x="2007232" y="1202549"/>
                </a:cubicBezTo>
                <a:cubicBezTo>
                  <a:pt x="1993908" y="1216860"/>
                  <a:pt x="1974724" y="1224213"/>
                  <a:pt x="1955240" y="1222457"/>
                </a:cubicBezTo>
                <a:cubicBezTo>
                  <a:pt x="1920812" y="1217304"/>
                  <a:pt x="1884980" y="1222457"/>
                  <a:pt x="1851020" y="1220583"/>
                </a:cubicBezTo>
                <a:cubicBezTo>
                  <a:pt x="1801836" y="1216368"/>
                  <a:pt x="1758508" y="1245409"/>
                  <a:pt x="1711900" y="1255948"/>
                </a:cubicBezTo>
                <a:cubicBezTo>
                  <a:pt x="1699956" y="1258524"/>
                  <a:pt x="1684968" y="1273513"/>
                  <a:pt x="1692696" y="1304663"/>
                </a:cubicBezTo>
                <a:cubicBezTo>
                  <a:pt x="1698316" y="1328083"/>
                  <a:pt x="1782864" y="1290611"/>
                  <a:pt x="1795512" y="1290611"/>
                </a:cubicBezTo>
                <a:cubicBezTo>
                  <a:pt x="1848208" y="1290611"/>
                  <a:pt x="1780288" y="1352675"/>
                  <a:pt x="1779352" y="1364151"/>
                </a:cubicBezTo>
                <a:cubicBezTo>
                  <a:pt x="1779468" y="1385229"/>
                  <a:pt x="1795396" y="1402865"/>
                  <a:pt x="1816356" y="1405136"/>
                </a:cubicBezTo>
                <a:cubicBezTo>
                  <a:pt x="1822448" y="1405136"/>
                  <a:pt x="1829708" y="1407947"/>
                  <a:pt x="1832048" y="1415207"/>
                </a:cubicBezTo>
                <a:cubicBezTo>
                  <a:pt x="1833592" y="1421695"/>
                  <a:pt x="1831320" y="1428510"/>
                  <a:pt x="1826192" y="1432772"/>
                </a:cubicBezTo>
                <a:cubicBezTo>
                  <a:pt x="1821532" y="1435934"/>
                  <a:pt x="1816496" y="1438534"/>
                  <a:pt x="1811204" y="1440501"/>
                </a:cubicBezTo>
                <a:cubicBezTo>
                  <a:pt x="1798532" y="1448745"/>
                  <a:pt x="1787948" y="1459800"/>
                  <a:pt x="1780288" y="1472822"/>
                </a:cubicBezTo>
                <a:cubicBezTo>
                  <a:pt x="1772700" y="1485750"/>
                  <a:pt x="1761880" y="1496476"/>
                  <a:pt x="1748904" y="1503971"/>
                </a:cubicBezTo>
                <a:cubicBezTo>
                  <a:pt x="1696444" y="1527391"/>
                  <a:pt x="1735320" y="1427854"/>
                  <a:pt x="1694100" y="1438159"/>
                </a:cubicBezTo>
                <a:cubicBezTo>
                  <a:pt x="1646700" y="1451860"/>
                  <a:pt x="1607140" y="1484719"/>
                  <a:pt x="1584964" y="1528796"/>
                </a:cubicBezTo>
                <a:cubicBezTo>
                  <a:pt x="1556858" y="1580087"/>
                  <a:pt x="1542336" y="1593671"/>
                  <a:pt x="1495732" y="1613813"/>
                </a:cubicBezTo>
                <a:cubicBezTo>
                  <a:pt x="1419614" y="1646601"/>
                  <a:pt x="1380034" y="1751759"/>
                  <a:pt x="1329444" y="1823425"/>
                </a:cubicBezTo>
                <a:cubicBezTo>
                  <a:pt x="1278856" y="1895092"/>
                  <a:pt x="1212344" y="1932331"/>
                  <a:pt x="1154026" y="1987368"/>
                </a:cubicBezTo>
                <a:cubicBezTo>
                  <a:pt x="1141940" y="1997673"/>
                  <a:pt x="1131566" y="2009852"/>
                  <a:pt x="1123344" y="2023436"/>
                </a:cubicBezTo>
                <a:cubicBezTo>
                  <a:pt x="1107420" y="2052477"/>
                  <a:pt x="1115148" y="2095805"/>
                  <a:pt x="1119130" y="2128360"/>
                </a:cubicBezTo>
                <a:cubicBezTo>
                  <a:pt x="1121940" y="2151780"/>
                  <a:pt x="1142550" y="2226023"/>
                  <a:pt x="1128500" y="2247101"/>
                </a:cubicBezTo>
                <a:cubicBezTo>
                  <a:pt x="1114444" y="2268180"/>
                  <a:pt x="1105078" y="2278953"/>
                  <a:pt x="1084234" y="2271927"/>
                </a:cubicBezTo>
                <a:cubicBezTo>
                  <a:pt x="1057768" y="2237265"/>
                  <a:pt x="1064560" y="2192766"/>
                  <a:pt x="1063388" y="2150375"/>
                </a:cubicBezTo>
                <a:cubicBezTo>
                  <a:pt x="1034348" y="2100489"/>
                  <a:pt x="995938" y="2060674"/>
                  <a:pt x="946288" y="2054819"/>
                </a:cubicBezTo>
                <a:cubicBezTo>
                  <a:pt x="940806" y="2053742"/>
                  <a:pt x="935116" y="2054234"/>
                  <a:pt x="929892" y="2056224"/>
                </a:cubicBezTo>
                <a:cubicBezTo>
                  <a:pt x="917480" y="2061377"/>
                  <a:pt x="910688" y="2077772"/>
                  <a:pt x="902022" y="2090419"/>
                </a:cubicBezTo>
                <a:cubicBezTo>
                  <a:pt x="886332" y="2116813"/>
                  <a:pt x="854056" y="2128336"/>
                  <a:pt x="825204" y="2117820"/>
                </a:cubicBezTo>
                <a:cubicBezTo>
                  <a:pt x="809512" y="2111263"/>
                  <a:pt x="813728" y="2081987"/>
                  <a:pt x="788200" y="2087140"/>
                </a:cubicBezTo>
                <a:cubicBezTo>
                  <a:pt x="777424" y="2089482"/>
                  <a:pt x="767588" y="2096508"/>
                  <a:pt x="756816" y="2099552"/>
                </a:cubicBezTo>
                <a:cubicBezTo>
                  <a:pt x="699692" y="2111754"/>
                  <a:pt x="650464" y="2147681"/>
                  <a:pt x="621444" y="2198387"/>
                </a:cubicBezTo>
                <a:cubicBezTo>
                  <a:pt x="561724" y="2315489"/>
                  <a:pt x="505748" y="2626512"/>
                  <a:pt x="698498" y="2592319"/>
                </a:cubicBezTo>
                <a:cubicBezTo>
                  <a:pt x="717610" y="2589298"/>
                  <a:pt x="735058" y="2579578"/>
                  <a:pt x="747682" y="2564917"/>
                </a:cubicBezTo>
                <a:cubicBezTo>
                  <a:pt x="762648" y="2540911"/>
                  <a:pt x="775060" y="2515406"/>
                  <a:pt x="784688" y="2488800"/>
                </a:cubicBezTo>
                <a:cubicBezTo>
                  <a:pt x="797568" y="2463506"/>
                  <a:pt x="821690" y="2441959"/>
                  <a:pt x="843238" y="2453669"/>
                </a:cubicBezTo>
                <a:cubicBezTo>
                  <a:pt x="859492" y="2465801"/>
                  <a:pt x="868344" y="2485451"/>
                  <a:pt x="866658" y="2505663"/>
                </a:cubicBezTo>
                <a:cubicBezTo>
                  <a:pt x="865580" y="2526367"/>
                  <a:pt x="861224" y="2546742"/>
                  <a:pt x="853776" y="2566088"/>
                </a:cubicBezTo>
                <a:lnTo>
                  <a:pt x="813260" y="2689982"/>
                </a:lnTo>
                <a:lnTo>
                  <a:pt x="894996" y="2695134"/>
                </a:lnTo>
                <a:cubicBezTo>
                  <a:pt x="908486" y="2694502"/>
                  <a:pt x="921720" y="2698835"/>
                  <a:pt x="932236" y="2707313"/>
                </a:cubicBezTo>
                <a:cubicBezTo>
                  <a:pt x="944648" y="2722794"/>
                  <a:pt x="950152" y="2742701"/>
                  <a:pt x="947458" y="2762351"/>
                </a:cubicBezTo>
                <a:cubicBezTo>
                  <a:pt x="944716" y="2782305"/>
                  <a:pt x="940876" y="2802072"/>
                  <a:pt x="935982" y="2821604"/>
                </a:cubicBezTo>
                <a:cubicBezTo>
                  <a:pt x="924060" y="2884324"/>
                  <a:pt x="936732" y="2949222"/>
                  <a:pt x="971348" y="3002879"/>
                </a:cubicBezTo>
                <a:cubicBezTo>
                  <a:pt x="960972" y="3014777"/>
                  <a:pt x="943500" y="3017352"/>
                  <a:pt x="930128" y="3008968"/>
                </a:cubicBezTo>
                <a:cubicBezTo>
                  <a:pt x="916380" y="2999366"/>
                  <a:pt x="905464" y="2986274"/>
                  <a:pt x="898510" y="2971027"/>
                </a:cubicBezTo>
                <a:cubicBezTo>
                  <a:pt x="882116" y="2939644"/>
                  <a:pt x="872044" y="2903810"/>
                  <a:pt x="857288" y="2871256"/>
                </a:cubicBezTo>
                <a:cubicBezTo>
                  <a:pt x="846280" y="2839358"/>
                  <a:pt x="823142" y="2813103"/>
                  <a:pt x="792884" y="2798184"/>
                </a:cubicBezTo>
                <a:cubicBezTo>
                  <a:pt x="759860" y="2786943"/>
                  <a:pt x="733864" y="2795842"/>
                  <a:pt x="702716" y="2768206"/>
                </a:cubicBezTo>
                <a:cubicBezTo>
                  <a:pt x="682642" y="2746168"/>
                  <a:pt x="659528" y="2727080"/>
                  <a:pt x="634092" y="2711529"/>
                </a:cubicBezTo>
                <a:cubicBezTo>
                  <a:pt x="609056" y="2703238"/>
                  <a:pt x="582684" y="2699655"/>
                  <a:pt x="556336" y="2700989"/>
                </a:cubicBezTo>
                <a:cubicBezTo>
                  <a:pt x="467338" y="2695275"/>
                  <a:pt x="386328" y="2647638"/>
                  <a:pt x="338060" y="2572646"/>
                </a:cubicBezTo>
                <a:cubicBezTo>
                  <a:pt x="319088" y="2540793"/>
                  <a:pt x="319790" y="2505663"/>
                  <a:pt x="314638" y="2468893"/>
                </a:cubicBezTo>
                <a:cubicBezTo>
                  <a:pt x="308688" y="2437884"/>
                  <a:pt x="299250" y="2407625"/>
                  <a:pt x="286532" y="2378724"/>
                </a:cubicBezTo>
                <a:cubicBezTo>
                  <a:pt x="260068" y="2314786"/>
                  <a:pt x="225640" y="2257172"/>
                  <a:pt x="203860" y="2191361"/>
                </a:cubicBezTo>
                <a:cubicBezTo>
                  <a:pt x="188168" y="2144520"/>
                  <a:pt x="183484" y="2095102"/>
                  <a:pt x="161232" y="2050838"/>
                </a:cubicBezTo>
                <a:cubicBezTo>
                  <a:pt x="155612" y="2039596"/>
                  <a:pt x="148118" y="2027418"/>
                  <a:pt x="137812" y="2027418"/>
                </a:cubicBezTo>
                <a:cubicBezTo>
                  <a:pt x="127508" y="2027418"/>
                  <a:pt x="118376" y="2032804"/>
                  <a:pt x="109942" y="2027418"/>
                </a:cubicBezTo>
                <a:cubicBezTo>
                  <a:pt x="101512" y="2022031"/>
                  <a:pt x="100340" y="2003997"/>
                  <a:pt x="97530" y="1991818"/>
                </a:cubicBezTo>
                <a:cubicBezTo>
                  <a:pt x="90036" y="1959264"/>
                  <a:pt x="64976" y="1959030"/>
                  <a:pt x="46944" y="1940762"/>
                </a:cubicBezTo>
                <a:cubicBezTo>
                  <a:pt x="28064" y="1918559"/>
                  <a:pt x="14810" y="1892118"/>
                  <a:pt x="8298" y="1863708"/>
                </a:cubicBezTo>
                <a:lnTo>
                  <a:pt x="0" y="1807507"/>
                </a:lnTo>
                <a:lnTo>
                  <a:pt x="52352" y="1664473"/>
                </a:lnTo>
                <a:cubicBezTo>
                  <a:pt x="215996" y="1277576"/>
                  <a:pt x="452792" y="929152"/>
                  <a:pt x="745402" y="636542"/>
                </a:cubicBezTo>
                <a:lnTo>
                  <a:pt x="903878" y="492509"/>
                </a:lnTo>
                <a:lnTo>
                  <a:pt x="978362" y="515195"/>
                </a:lnTo>
                <a:cubicBezTo>
                  <a:pt x="1007664" y="526442"/>
                  <a:pt x="1036240" y="539798"/>
                  <a:pt x="1063858" y="555208"/>
                </a:cubicBezTo>
                <a:cubicBezTo>
                  <a:pt x="1079128" y="566614"/>
                  <a:pt x="1100276" y="565842"/>
                  <a:pt x="1114680" y="553335"/>
                </a:cubicBezTo>
                <a:cubicBezTo>
                  <a:pt x="1123344" y="543967"/>
                  <a:pt x="1128030" y="528041"/>
                  <a:pt x="1138100" y="523357"/>
                </a:cubicBezTo>
                <a:cubicBezTo>
                  <a:pt x="1142128" y="521787"/>
                  <a:pt x="1146438" y="521155"/>
                  <a:pt x="1150748" y="521483"/>
                </a:cubicBezTo>
                <a:cubicBezTo>
                  <a:pt x="1202506" y="521483"/>
                  <a:pt x="1255202" y="512818"/>
                  <a:pt x="1306492" y="524294"/>
                </a:cubicBezTo>
                <a:cubicBezTo>
                  <a:pt x="1343964" y="532725"/>
                  <a:pt x="1381908" y="557316"/>
                  <a:pt x="1419380" y="537409"/>
                </a:cubicBezTo>
                <a:cubicBezTo>
                  <a:pt x="1456852" y="517502"/>
                  <a:pt x="1476292" y="470661"/>
                  <a:pt x="1485660" y="425693"/>
                </a:cubicBezTo>
                <a:cubicBezTo>
                  <a:pt x="1486316" y="420401"/>
                  <a:pt x="1488236" y="415342"/>
                  <a:pt x="1491280" y="410938"/>
                </a:cubicBezTo>
                <a:cubicBezTo>
                  <a:pt x="1499606" y="407027"/>
                  <a:pt x="1508460" y="404539"/>
                  <a:pt x="1517480" y="403512"/>
                </a:cubicBezTo>
                <a:close/>
                <a:moveTo>
                  <a:pt x="1111044" y="326129"/>
                </a:moveTo>
                <a:lnTo>
                  <a:pt x="1138716" y="354249"/>
                </a:lnTo>
                <a:cubicBezTo>
                  <a:pt x="1151082" y="364379"/>
                  <a:pt x="1164532" y="373185"/>
                  <a:pt x="1178852" y="380492"/>
                </a:cubicBezTo>
                <a:cubicBezTo>
                  <a:pt x="1186348" y="385527"/>
                  <a:pt x="1195878" y="386417"/>
                  <a:pt x="1204146" y="382833"/>
                </a:cubicBezTo>
                <a:cubicBezTo>
                  <a:pt x="1231782" y="370186"/>
                  <a:pt x="1262932" y="372528"/>
                  <a:pt x="1292208" y="360584"/>
                </a:cubicBezTo>
                <a:cubicBezTo>
                  <a:pt x="1312818" y="351919"/>
                  <a:pt x="1334130" y="372294"/>
                  <a:pt x="1334130" y="400165"/>
                </a:cubicBezTo>
                <a:lnTo>
                  <a:pt x="1334130" y="426864"/>
                </a:lnTo>
                <a:cubicBezTo>
                  <a:pt x="1334904" y="442743"/>
                  <a:pt x="1326776" y="457732"/>
                  <a:pt x="1313052" y="465742"/>
                </a:cubicBezTo>
                <a:cubicBezTo>
                  <a:pt x="1291270" y="476281"/>
                  <a:pt x="1264572" y="475344"/>
                  <a:pt x="1241620" y="487757"/>
                </a:cubicBezTo>
                <a:cubicBezTo>
                  <a:pt x="1225764" y="496891"/>
                  <a:pt x="1205762" y="494198"/>
                  <a:pt x="1192904" y="481199"/>
                </a:cubicBezTo>
                <a:cubicBezTo>
                  <a:pt x="1180400" y="468459"/>
                  <a:pt x="1160420" y="466866"/>
                  <a:pt x="1146064" y="477452"/>
                </a:cubicBezTo>
                <a:cubicBezTo>
                  <a:pt x="1113276" y="500873"/>
                  <a:pt x="1079080" y="484946"/>
                  <a:pt x="1045824" y="488460"/>
                </a:cubicBezTo>
                <a:cubicBezTo>
                  <a:pt x="1042312" y="488460"/>
                  <a:pt x="1038096" y="483541"/>
                  <a:pt x="1033644" y="477218"/>
                </a:cubicBezTo>
                <a:cubicBezTo>
                  <a:pt x="1027908" y="468974"/>
                  <a:pt x="1024862" y="459161"/>
                  <a:pt x="1024980" y="449113"/>
                </a:cubicBezTo>
                <a:lnTo>
                  <a:pt x="1024980" y="431079"/>
                </a:lnTo>
                <a:cubicBezTo>
                  <a:pt x="1026080" y="420892"/>
                  <a:pt x="1023018" y="411196"/>
                  <a:pt x="1017142" y="403713"/>
                </a:cubicBezTo>
                <a:lnTo>
                  <a:pt x="1011554" y="400527"/>
                </a:lnTo>
                <a:close/>
                <a:moveTo>
                  <a:pt x="1870984" y="322976"/>
                </a:moveTo>
                <a:cubicBezTo>
                  <a:pt x="1884792" y="320579"/>
                  <a:pt x="1898856" y="320477"/>
                  <a:pt x="1913084" y="325219"/>
                </a:cubicBezTo>
                <a:cubicBezTo>
                  <a:pt x="1917488" y="326718"/>
                  <a:pt x="1921160" y="329810"/>
                  <a:pt x="1923388" y="333885"/>
                </a:cubicBezTo>
                <a:cubicBezTo>
                  <a:pt x="1932288" y="348874"/>
                  <a:pt x="1950788" y="354260"/>
                  <a:pt x="1967652" y="369484"/>
                </a:cubicBezTo>
                <a:cubicBezTo>
                  <a:pt x="1970624" y="372294"/>
                  <a:pt x="1974560" y="373887"/>
                  <a:pt x="1978660" y="373934"/>
                </a:cubicBezTo>
                <a:lnTo>
                  <a:pt x="2013556" y="373934"/>
                </a:lnTo>
                <a:cubicBezTo>
                  <a:pt x="2017116" y="373863"/>
                  <a:pt x="2020584" y="375011"/>
                  <a:pt x="2023392" y="377213"/>
                </a:cubicBezTo>
                <a:cubicBezTo>
                  <a:pt x="2046812" y="394309"/>
                  <a:pt x="2039552" y="419604"/>
                  <a:pt x="2041424" y="441853"/>
                </a:cubicBezTo>
                <a:cubicBezTo>
                  <a:pt x="2041872" y="447052"/>
                  <a:pt x="2043816" y="452041"/>
                  <a:pt x="2047048" y="456139"/>
                </a:cubicBezTo>
                <a:cubicBezTo>
                  <a:pt x="2060164" y="473236"/>
                  <a:pt x="2073748" y="490567"/>
                  <a:pt x="2087564" y="508133"/>
                </a:cubicBezTo>
                <a:cubicBezTo>
                  <a:pt x="2091240" y="513239"/>
                  <a:pt x="2093208" y="519398"/>
                  <a:pt x="2093184" y="525698"/>
                </a:cubicBezTo>
                <a:lnTo>
                  <a:pt x="2093184" y="565981"/>
                </a:lnTo>
                <a:cubicBezTo>
                  <a:pt x="2094076" y="578113"/>
                  <a:pt x="2085528" y="588886"/>
                  <a:pt x="2073512" y="590807"/>
                </a:cubicBezTo>
                <a:cubicBezTo>
                  <a:pt x="2058992" y="590807"/>
                  <a:pt x="2050092" y="610012"/>
                  <a:pt x="2055948" y="626874"/>
                </a:cubicBezTo>
                <a:lnTo>
                  <a:pt x="2060164" y="637882"/>
                </a:lnTo>
                <a:cubicBezTo>
                  <a:pt x="2066956" y="654745"/>
                  <a:pt x="2056884" y="674652"/>
                  <a:pt x="2042128" y="673950"/>
                </a:cubicBezTo>
                <a:lnTo>
                  <a:pt x="2026436" y="672778"/>
                </a:lnTo>
                <a:cubicBezTo>
                  <a:pt x="2010980" y="672778"/>
                  <a:pt x="2001144" y="694091"/>
                  <a:pt x="2009576" y="710954"/>
                </a:cubicBezTo>
                <a:cubicBezTo>
                  <a:pt x="2012408" y="716036"/>
                  <a:pt x="2014540" y="721469"/>
                  <a:pt x="2015896" y="727114"/>
                </a:cubicBezTo>
                <a:cubicBezTo>
                  <a:pt x="2020420" y="739222"/>
                  <a:pt x="2014260" y="752712"/>
                  <a:pt x="2002152" y="757233"/>
                </a:cubicBezTo>
                <a:cubicBezTo>
                  <a:pt x="2000980" y="757678"/>
                  <a:pt x="1999784" y="758029"/>
                  <a:pt x="1998568" y="758263"/>
                </a:cubicBezTo>
                <a:cubicBezTo>
                  <a:pt x="1987560" y="758263"/>
                  <a:pt x="1975144" y="754516"/>
                  <a:pt x="1966480" y="755219"/>
                </a:cubicBezTo>
                <a:cubicBezTo>
                  <a:pt x="1963108" y="755617"/>
                  <a:pt x="1959688" y="754773"/>
                  <a:pt x="1956880" y="752876"/>
                </a:cubicBezTo>
                <a:lnTo>
                  <a:pt x="1857808" y="689407"/>
                </a:lnTo>
                <a:cubicBezTo>
                  <a:pt x="1850760" y="684231"/>
                  <a:pt x="1846732" y="675893"/>
                  <a:pt x="1847036" y="667157"/>
                </a:cubicBezTo>
                <a:lnTo>
                  <a:pt x="1847036" y="664816"/>
                </a:lnTo>
                <a:cubicBezTo>
                  <a:pt x="1846824" y="656852"/>
                  <a:pt x="1850176" y="649218"/>
                  <a:pt x="1856172" y="643971"/>
                </a:cubicBezTo>
                <a:cubicBezTo>
                  <a:pt x="1867176" y="635072"/>
                  <a:pt x="1877720" y="622190"/>
                  <a:pt x="1893880" y="623127"/>
                </a:cubicBezTo>
                <a:cubicBezTo>
                  <a:pt x="1913784" y="624532"/>
                  <a:pt x="1919404" y="599707"/>
                  <a:pt x="1930648" y="588699"/>
                </a:cubicBezTo>
                <a:cubicBezTo>
                  <a:pt x="1935308" y="583687"/>
                  <a:pt x="1937840" y="577036"/>
                  <a:pt x="1937672" y="570197"/>
                </a:cubicBezTo>
                <a:cubicBezTo>
                  <a:pt x="1937672" y="523356"/>
                  <a:pt x="1918236" y="490567"/>
                  <a:pt x="1901136" y="453095"/>
                </a:cubicBezTo>
                <a:cubicBezTo>
                  <a:pt x="1898400" y="445764"/>
                  <a:pt x="1891396" y="440916"/>
                  <a:pt x="1883572" y="440916"/>
                </a:cubicBezTo>
                <a:cubicBezTo>
                  <a:pt x="1844228" y="442790"/>
                  <a:pt x="1810968" y="404146"/>
                  <a:pt x="1769048" y="406254"/>
                </a:cubicBezTo>
                <a:cubicBezTo>
                  <a:pt x="1763896" y="406394"/>
                  <a:pt x="1759068" y="408690"/>
                  <a:pt x="1755696" y="412577"/>
                </a:cubicBezTo>
                <a:lnTo>
                  <a:pt x="1745624" y="425927"/>
                </a:lnTo>
                <a:cubicBezTo>
                  <a:pt x="1740312" y="433586"/>
                  <a:pt x="1729816" y="435482"/>
                  <a:pt x="1722160" y="430166"/>
                </a:cubicBezTo>
                <a:cubicBezTo>
                  <a:pt x="1719256" y="428152"/>
                  <a:pt x="1717056" y="425271"/>
                  <a:pt x="1715880" y="421945"/>
                </a:cubicBezTo>
                <a:lnTo>
                  <a:pt x="1706280" y="403678"/>
                </a:lnTo>
                <a:cubicBezTo>
                  <a:pt x="1700964" y="393115"/>
                  <a:pt x="1702228" y="380421"/>
                  <a:pt x="1709560" y="371123"/>
                </a:cubicBezTo>
                <a:lnTo>
                  <a:pt x="1735320" y="342082"/>
                </a:lnTo>
                <a:cubicBezTo>
                  <a:pt x="1740240" y="335548"/>
                  <a:pt x="1749256" y="333651"/>
                  <a:pt x="1756400" y="337632"/>
                </a:cubicBezTo>
                <a:cubicBezTo>
                  <a:pt x="1790480" y="358008"/>
                  <a:pt x="1829560" y="330167"/>
                  <a:pt x="1870984" y="322976"/>
                </a:cubicBezTo>
                <a:close/>
                <a:moveTo>
                  <a:pt x="2206240" y="379"/>
                </a:moveTo>
                <a:cubicBezTo>
                  <a:pt x="2229456" y="-682"/>
                  <a:pt x="2252772" y="484"/>
                  <a:pt x="2275864" y="3891"/>
                </a:cubicBezTo>
                <a:lnTo>
                  <a:pt x="2478920" y="21457"/>
                </a:lnTo>
                <a:lnTo>
                  <a:pt x="2510772" y="24033"/>
                </a:lnTo>
                <a:cubicBezTo>
                  <a:pt x="2562064" y="28483"/>
                  <a:pt x="2639584" y="43940"/>
                  <a:pt x="2688768" y="15836"/>
                </a:cubicBezTo>
                <a:cubicBezTo>
                  <a:pt x="2694764" y="11292"/>
                  <a:pt x="2701296" y="7522"/>
                  <a:pt x="2708204" y="4594"/>
                </a:cubicBezTo>
                <a:cubicBezTo>
                  <a:pt x="2716192" y="3189"/>
                  <a:pt x="2724412" y="4430"/>
                  <a:pt x="2731624" y="8107"/>
                </a:cubicBezTo>
                <a:cubicBezTo>
                  <a:pt x="2800648" y="33190"/>
                  <a:pt x="2874000" y="44198"/>
                  <a:pt x="2947328" y="40427"/>
                </a:cubicBezTo>
                <a:lnTo>
                  <a:pt x="3132584" y="39256"/>
                </a:lnTo>
                <a:cubicBezTo>
                  <a:pt x="3147784" y="40099"/>
                  <a:pt x="3163032" y="38202"/>
                  <a:pt x="3177552" y="33636"/>
                </a:cubicBezTo>
                <a:cubicBezTo>
                  <a:pt x="3188584" y="27921"/>
                  <a:pt x="3200104" y="23213"/>
                  <a:pt x="3211980" y="19583"/>
                </a:cubicBezTo>
                <a:cubicBezTo>
                  <a:pt x="3235400" y="15133"/>
                  <a:pt x="3302384" y="44643"/>
                  <a:pt x="3305660" y="77197"/>
                </a:cubicBezTo>
                <a:cubicBezTo>
                  <a:pt x="3306716" y="83919"/>
                  <a:pt x="3305660" y="90781"/>
                  <a:pt x="3302616" y="96871"/>
                </a:cubicBezTo>
                <a:cubicBezTo>
                  <a:pt x="3299852" y="100969"/>
                  <a:pt x="3296176" y="104342"/>
                  <a:pt x="3291844" y="106707"/>
                </a:cubicBezTo>
                <a:cubicBezTo>
                  <a:pt x="3273928" y="116614"/>
                  <a:pt x="3257392" y="128816"/>
                  <a:pt x="3242660" y="143009"/>
                </a:cubicBezTo>
                <a:cubicBezTo>
                  <a:pt x="3226476" y="159403"/>
                  <a:pt x="3216240" y="180763"/>
                  <a:pt x="3213620" y="203668"/>
                </a:cubicBezTo>
                <a:cubicBezTo>
                  <a:pt x="3214320" y="218750"/>
                  <a:pt x="3212568" y="233857"/>
                  <a:pt x="3208468" y="248401"/>
                </a:cubicBezTo>
                <a:cubicBezTo>
                  <a:pt x="3204064" y="257347"/>
                  <a:pt x="3196592" y="264420"/>
                  <a:pt x="3187388" y="268308"/>
                </a:cubicBezTo>
                <a:cubicBezTo>
                  <a:pt x="3166684" y="275030"/>
                  <a:pt x="3145324" y="279573"/>
                  <a:pt x="3123684" y="281892"/>
                </a:cubicBezTo>
                <a:cubicBezTo>
                  <a:pt x="3083120" y="292173"/>
                  <a:pt x="3057712" y="332410"/>
                  <a:pt x="3065836" y="373466"/>
                </a:cubicBezTo>
                <a:cubicBezTo>
                  <a:pt x="3070144" y="391640"/>
                  <a:pt x="3071736" y="410330"/>
                  <a:pt x="3070520" y="428972"/>
                </a:cubicBezTo>
                <a:cubicBezTo>
                  <a:pt x="3067568" y="443680"/>
                  <a:pt x="3058200" y="456304"/>
                  <a:pt x="3044992" y="463400"/>
                </a:cubicBezTo>
                <a:cubicBezTo>
                  <a:pt x="2995576" y="490334"/>
                  <a:pt x="2934916" y="476750"/>
                  <a:pt x="2882924" y="492207"/>
                </a:cubicBezTo>
                <a:cubicBezTo>
                  <a:pt x="2814536" y="512583"/>
                  <a:pt x="2756920" y="572774"/>
                  <a:pt x="2689236" y="597365"/>
                </a:cubicBezTo>
                <a:cubicBezTo>
                  <a:pt x="2654340" y="609778"/>
                  <a:pt x="2622016" y="617273"/>
                  <a:pt x="2598132" y="654511"/>
                </a:cubicBezTo>
                <a:cubicBezTo>
                  <a:pt x="2574240" y="691750"/>
                  <a:pt x="2565576" y="751472"/>
                  <a:pt x="2531380" y="784260"/>
                </a:cubicBezTo>
                <a:cubicBezTo>
                  <a:pt x="2510304" y="805034"/>
                  <a:pt x="2478452" y="810374"/>
                  <a:pt x="2451752" y="797610"/>
                </a:cubicBezTo>
                <a:cubicBezTo>
                  <a:pt x="2392496" y="767632"/>
                  <a:pt x="2371184" y="642098"/>
                  <a:pt x="2360648" y="571603"/>
                </a:cubicBezTo>
                <a:cubicBezTo>
                  <a:pt x="2357464" y="560197"/>
                  <a:pt x="2357464" y="548112"/>
                  <a:pt x="2360648" y="536706"/>
                </a:cubicBezTo>
                <a:cubicBezTo>
                  <a:pt x="2369312" y="516096"/>
                  <a:pt x="2399524" y="532022"/>
                  <a:pt x="2414280" y="525933"/>
                </a:cubicBezTo>
                <a:cubicBezTo>
                  <a:pt x="2438424" y="513286"/>
                  <a:pt x="2455240" y="490053"/>
                  <a:pt x="2459716" y="463166"/>
                </a:cubicBezTo>
                <a:cubicBezTo>
                  <a:pt x="2466460" y="422134"/>
                  <a:pt x="2459644" y="380047"/>
                  <a:pt x="2440276" y="343253"/>
                </a:cubicBezTo>
                <a:cubicBezTo>
                  <a:pt x="2418916" y="295944"/>
                  <a:pt x="2386832" y="254256"/>
                  <a:pt x="2346592" y="221467"/>
                </a:cubicBezTo>
                <a:cubicBezTo>
                  <a:pt x="2345656" y="219359"/>
                  <a:pt x="2343080" y="217486"/>
                  <a:pt x="2340504" y="216081"/>
                </a:cubicBezTo>
                <a:lnTo>
                  <a:pt x="2338164" y="214675"/>
                </a:lnTo>
                <a:cubicBezTo>
                  <a:pt x="2309356" y="200389"/>
                  <a:pt x="2313104" y="147224"/>
                  <a:pt x="2343316" y="140433"/>
                </a:cubicBezTo>
                <a:cubicBezTo>
                  <a:pt x="2354628" y="138372"/>
                  <a:pt x="2365636" y="134905"/>
                  <a:pt x="2376104" y="130128"/>
                </a:cubicBezTo>
                <a:cubicBezTo>
                  <a:pt x="2411232" y="108346"/>
                  <a:pt x="2392732" y="75558"/>
                  <a:pt x="2359944" y="83287"/>
                </a:cubicBezTo>
                <a:cubicBezTo>
                  <a:pt x="2279848" y="101321"/>
                  <a:pt x="2201624" y="130128"/>
                  <a:pt x="2121760" y="148630"/>
                </a:cubicBezTo>
                <a:cubicBezTo>
                  <a:pt x="2071404" y="161042"/>
                  <a:pt x="2029952" y="204136"/>
                  <a:pt x="1984048" y="230133"/>
                </a:cubicBezTo>
                <a:cubicBezTo>
                  <a:pt x="1974724" y="236245"/>
                  <a:pt x="1964024" y="239876"/>
                  <a:pt x="1952896" y="240672"/>
                </a:cubicBezTo>
                <a:cubicBezTo>
                  <a:pt x="1932988" y="240672"/>
                  <a:pt x="1915424" y="224278"/>
                  <a:pt x="1896456" y="215847"/>
                </a:cubicBezTo>
                <a:cubicBezTo>
                  <a:pt x="1877484" y="207415"/>
                  <a:pt x="1855468" y="206713"/>
                  <a:pt x="1835792" y="198749"/>
                </a:cubicBezTo>
                <a:cubicBezTo>
                  <a:pt x="1813076" y="190131"/>
                  <a:pt x="1797456" y="169099"/>
                  <a:pt x="1795744" y="144883"/>
                </a:cubicBezTo>
                <a:cubicBezTo>
                  <a:pt x="1818676" y="113523"/>
                  <a:pt x="1853828" y="93357"/>
                  <a:pt x="1892472" y="89376"/>
                </a:cubicBezTo>
                <a:cubicBezTo>
                  <a:pt x="1933928" y="82818"/>
                  <a:pt x="1974444" y="85394"/>
                  <a:pt x="2014728" y="69000"/>
                </a:cubicBezTo>
                <a:cubicBezTo>
                  <a:pt x="2055008" y="52606"/>
                  <a:pt x="2094592" y="23330"/>
                  <a:pt x="2137216" y="10215"/>
                </a:cubicBezTo>
                <a:cubicBezTo>
                  <a:pt x="2159912" y="4723"/>
                  <a:pt x="2183024" y="1439"/>
                  <a:pt x="2206240" y="379"/>
                </a:cubicBezTo>
                <a:close/>
              </a:path>
            </a:pathLst>
          </a:custGeom>
          <a:solidFill>
            <a:schemeClr val="accent2">
              <a:lumMod val="75000"/>
            </a:schemeClr>
          </a:solidFill>
          <a:ln w="23417" cap="flat">
            <a:noFill/>
            <a:prstDash val="solid"/>
            <a:miter/>
          </a:ln>
        </p:spPr>
        <p:txBody>
          <a:bodyPr rtlCol="0" anchor="ctr"/>
          <a:lstStyle/>
          <a:p>
            <a:endParaRPr lang="en-US"/>
          </a:p>
        </p:txBody>
      </p:sp>
      <p:grpSp>
        <p:nvGrpSpPr>
          <p:cNvPr id="133" name="Graphic 6">
            <a:extLst>
              <a:ext uri="{FF2B5EF4-FFF2-40B4-BE49-F238E27FC236}">
                <a16:creationId xmlns:a16="http://schemas.microsoft.com/office/drawing/2014/main" id="{46E40652-3EAA-4CF8-8F75-3EADE6751AF4}"/>
              </a:ext>
            </a:extLst>
          </p:cNvPr>
          <p:cNvGrpSpPr/>
          <p:nvPr/>
        </p:nvGrpSpPr>
        <p:grpSpPr>
          <a:xfrm>
            <a:off x="16459309" y="4962870"/>
            <a:ext cx="6467788" cy="6467788"/>
            <a:chOff x="16459309" y="4962870"/>
            <a:chExt cx="6467788" cy="6467788"/>
          </a:xfrm>
          <a:noFill/>
        </p:grpSpPr>
        <p:sp>
          <p:nvSpPr>
            <p:cNvPr id="134" name="Freeform: Shape 133">
              <a:extLst>
                <a:ext uri="{FF2B5EF4-FFF2-40B4-BE49-F238E27FC236}">
                  <a16:creationId xmlns:a16="http://schemas.microsoft.com/office/drawing/2014/main" id="{06E8B838-0231-40F6-8CF7-813A75A38669}"/>
                </a:ext>
              </a:extLst>
            </p:cNvPr>
            <p:cNvSpPr/>
            <p:nvPr/>
          </p:nvSpPr>
          <p:spPr>
            <a:xfrm>
              <a:off x="19693203" y="4962870"/>
              <a:ext cx="23420" cy="6467788"/>
            </a:xfrm>
            <a:custGeom>
              <a:avLst/>
              <a:gdLst>
                <a:gd name="connsiteX0" fmla="*/ 0 w 23420"/>
                <a:gd name="connsiteY0" fmla="*/ 0 h 6467788"/>
                <a:gd name="connsiteX1" fmla="*/ 0 w 23420"/>
                <a:gd name="connsiteY1" fmla="*/ 6467789 h 6467788"/>
              </a:gdLst>
              <a:ahLst/>
              <a:cxnLst>
                <a:cxn ang="0">
                  <a:pos x="connsiteX0" y="connsiteY0"/>
                </a:cxn>
                <a:cxn ang="0">
                  <a:pos x="connsiteX1" y="connsiteY1"/>
                </a:cxn>
              </a:cxnLst>
              <a:rect l="l" t="t" r="r" b="b"/>
              <a:pathLst>
                <a:path w="23420" h="6467788">
                  <a:moveTo>
                    <a:pt x="0" y="0"/>
                  </a:moveTo>
                  <a:lnTo>
                    <a:pt x="0" y="6467789"/>
                  </a:lnTo>
                </a:path>
              </a:pathLst>
            </a:custGeom>
            <a:ln w="35126" cap="rnd">
              <a:solidFill>
                <a:schemeClr val="accent3">
                  <a:lumMod val="75000"/>
                </a:schemeClr>
              </a:solidFill>
              <a:prstDash val="solid"/>
              <a:round/>
            </a:ln>
          </p:spPr>
          <p:txBody>
            <a:bodyPr rtlCol="0" anchor="ctr"/>
            <a:lstStyle/>
            <a:p>
              <a:endParaRPr lang="en-US"/>
            </a:p>
          </p:txBody>
        </p:sp>
        <p:sp>
          <p:nvSpPr>
            <p:cNvPr id="135" name="Freeform: Shape 134">
              <a:extLst>
                <a:ext uri="{FF2B5EF4-FFF2-40B4-BE49-F238E27FC236}">
                  <a16:creationId xmlns:a16="http://schemas.microsoft.com/office/drawing/2014/main" id="{C8C11BF8-9FCF-4DC9-A2F7-2B5B50F487D7}"/>
                </a:ext>
              </a:extLst>
            </p:cNvPr>
            <p:cNvSpPr/>
            <p:nvPr/>
          </p:nvSpPr>
          <p:spPr>
            <a:xfrm>
              <a:off x="16459309" y="8196764"/>
              <a:ext cx="6467788" cy="23420"/>
            </a:xfrm>
            <a:custGeom>
              <a:avLst/>
              <a:gdLst>
                <a:gd name="connsiteX0" fmla="*/ 6467789 w 6467788"/>
                <a:gd name="connsiteY0" fmla="*/ 0 h 23420"/>
                <a:gd name="connsiteX1" fmla="*/ -1 w 6467788"/>
                <a:gd name="connsiteY1" fmla="*/ 0 h 23420"/>
              </a:gdLst>
              <a:ahLst/>
              <a:cxnLst>
                <a:cxn ang="0">
                  <a:pos x="connsiteX0" y="connsiteY0"/>
                </a:cxn>
                <a:cxn ang="0">
                  <a:pos x="connsiteX1" y="connsiteY1"/>
                </a:cxn>
              </a:cxnLst>
              <a:rect l="l" t="t" r="r" b="b"/>
              <a:pathLst>
                <a:path w="6467788" h="23420">
                  <a:moveTo>
                    <a:pt x="6467789" y="0"/>
                  </a:moveTo>
                  <a:lnTo>
                    <a:pt x="-1" y="0"/>
                  </a:lnTo>
                </a:path>
              </a:pathLst>
            </a:custGeom>
            <a:ln w="35126" cap="rnd">
              <a:solidFill>
                <a:schemeClr val="accent3">
                  <a:lumMod val="75000"/>
                </a:schemeClr>
              </a:solidFill>
              <a:prstDash val="solid"/>
              <a:round/>
            </a:ln>
          </p:spPr>
          <p:txBody>
            <a:bodyPr rtlCol="0" anchor="ctr"/>
            <a:lstStyle/>
            <a:p>
              <a:endParaRPr lang="en-US"/>
            </a:p>
          </p:txBody>
        </p:sp>
        <p:sp>
          <p:nvSpPr>
            <p:cNvPr id="136" name="Freeform: Shape 135">
              <a:extLst>
                <a:ext uri="{FF2B5EF4-FFF2-40B4-BE49-F238E27FC236}">
                  <a16:creationId xmlns:a16="http://schemas.microsoft.com/office/drawing/2014/main" id="{F324C45A-69AF-48B5-8E98-58B79F2AE44C}"/>
                </a:ext>
              </a:extLst>
            </p:cNvPr>
            <p:cNvSpPr/>
            <p:nvPr/>
          </p:nvSpPr>
          <p:spPr>
            <a:xfrm>
              <a:off x="17872030" y="4962870"/>
              <a:ext cx="3642346" cy="6467788"/>
            </a:xfrm>
            <a:custGeom>
              <a:avLst/>
              <a:gdLst>
                <a:gd name="connsiteX0" fmla="*/ 3642347 w 3642346"/>
                <a:gd name="connsiteY0" fmla="*/ 3233895 h 6467788"/>
                <a:gd name="connsiteX1" fmla="*/ 1821173 w 3642346"/>
                <a:gd name="connsiteY1" fmla="*/ 6467789 h 6467788"/>
                <a:gd name="connsiteX2" fmla="*/ 0 w 3642346"/>
                <a:gd name="connsiteY2" fmla="*/ 3233895 h 6467788"/>
                <a:gd name="connsiteX3" fmla="*/ 1821173 w 3642346"/>
                <a:gd name="connsiteY3" fmla="*/ 0 h 6467788"/>
                <a:gd name="connsiteX4" fmla="*/ 3642347 w 3642346"/>
                <a:gd name="connsiteY4" fmla="*/ 3233895 h 6467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346" h="6467788">
                  <a:moveTo>
                    <a:pt x="3642347" y="3233895"/>
                  </a:moveTo>
                  <a:cubicBezTo>
                    <a:pt x="3642347" y="5019926"/>
                    <a:pt x="2826980" y="6467789"/>
                    <a:pt x="1821173" y="6467789"/>
                  </a:cubicBezTo>
                  <a:cubicBezTo>
                    <a:pt x="815367" y="6467789"/>
                    <a:pt x="0" y="5019925"/>
                    <a:pt x="0" y="3233895"/>
                  </a:cubicBezTo>
                  <a:cubicBezTo>
                    <a:pt x="0" y="1447864"/>
                    <a:pt x="815367" y="0"/>
                    <a:pt x="1821173" y="0"/>
                  </a:cubicBezTo>
                  <a:cubicBezTo>
                    <a:pt x="2826980" y="0"/>
                    <a:pt x="3642347" y="1447864"/>
                    <a:pt x="3642347" y="3233895"/>
                  </a:cubicBezTo>
                  <a:close/>
                </a:path>
              </a:pathLst>
            </a:custGeom>
            <a:noFill/>
            <a:ln w="35126" cap="rnd">
              <a:solidFill>
                <a:schemeClr val="accent3">
                  <a:lumMod val="75000"/>
                </a:schemeClr>
              </a:solidFill>
              <a:prstDash val="solid"/>
              <a:round/>
            </a:ln>
          </p:spPr>
          <p:txBody>
            <a:bodyPr rtlCol="0" anchor="ctr"/>
            <a:lstStyle/>
            <a:p>
              <a:endParaRPr lang="en-US"/>
            </a:p>
          </p:txBody>
        </p:sp>
        <p:sp>
          <p:nvSpPr>
            <p:cNvPr id="137" name="Freeform: Shape 136">
              <a:extLst>
                <a:ext uri="{FF2B5EF4-FFF2-40B4-BE49-F238E27FC236}">
                  <a16:creationId xmlns:a16="http://schemas.microsoft.com/office/drawing/2014/main" id="{FA1D6B6E-B99B-4242-9336-F17ED83C3618}"/>
                </a:ext>
              </a:extLst>
            </p:cNvPr>
            <p:cNvSpPr/>
            <p:nvPr/>
          </p:nvSpPr>
          <p:spPr>
            <a:xfrm>
              <a:off x="17454209" y="5863386"/>
              <a:ext cx="4477754" cy="679192"/>
            </a:xfrm>
            <a:custGeom>
              <a:avLst/>
              <a:gdLst>
                <a:gd name="connsiteX0" fmla="*/ 4477754 w 4477754"/>
                <a:gd name="connsiteY0" fmla="*/ 0 h 679192"/>
                <a:gd name="connsiteX1" fmla="*/ 2238994 w 4477754"/>
                <a:gd name="connsiteY1" fmla="*/ 679193 h 679192"/>
                <a:gd name="connsiteX2" fmla="*/ 0 w 4477754"/>
                <a:gd name="connsiteY2" fmla="*/ 0 h 679192"/>
              </a:gdLst>
              <a:ahLst/>
              <a:cxnLst>
                <a:cxn ang="0">
                  <a:pos x="connsiteX0" y="connsiteY0"/>
                </a:cxn>
                <a:cxn ang="0">
                  <a:pos x="connsiteX1" y="connsiteY1"/>
                </a:cxn>
                <a:cxn ang="0">
                  <a:pos x="connsiteX2" y="connsiteY2"/>
                </a:cxn>
              </a:cxnLst>
              <a:rect l="l" t="t" r="r" b="b"/>
              <a:pathLst>
                <a:path w="4477754" h="679192">
                  <a:moveTo>
                    <a:pt x="4477754" y="0"/>
                  </a:moveTo>
                  <a:cubicBezTo>
                    <a:pt x="3859454" y="425081"/>
                    <a:pt x="3082598" y="679193"/>
                    <a:pt x="2238994" y="679193"/>
                  </a:cubicBezTo>
                  <a:cubicBezTo>
                    <a:pt x="1395389" y="679193"/>
                    <a:pt x="618533" y="426252"/>
                    <a:pt x="0" y="0"/>
                  </a:cubicBezTo>
                </a:path>
              </a:pathLst>
            </a:custGeom>
            <a:noFill/>
            <a:ln w="35126" cap="rnd">
              <a:solidFill>
                <a:schemeClr val="accent3">
                  <a:lumMod val="75000"/>
                </a:schemeClr>
              </a:solidFill>
              <a:prstDash val="solid"/>
              <a:round/>
            </a:ln>
          </p:spPr>
          <p:txBody>
            <a:bodyPr rtlCol="0" anchor="ctr"/>
            <a:lstStyle/>
            <a:p>
              <a:endParaRPr lang="en-US"/>
            </a:p>
          </p:txBody>
        </p:sp>
        <p:sp>
          <p:nvSpPr>
            <p:cNvPr id="138" name="Freeform: Shape 137">
              <a:extLst>
                <a:ext uri="{FF2B5EF4-FFF2-40B4-BE49-F238E27FC236}">
                  <a16:creationId xmlns:a16="http://schemas.microsoft.com/office/drawing/2014/main" id="{FFE20BDC-75B7-4624-8877-618F5052B571}"/>
                </a:ext>
              </a:extLst>
            </p:cNvPr>
            <p:cNvSpPr/>
            <p:nvPr/>
          </p:nvSpPr>
          <p:spPr>
            <a:xfrm>
              <a:off x="17456317" y="9852121"/>
              <a:ext cx="4488762" cy="686921"/>
            </a:xfrm>
            <a:custGeom>
              <a:avLst/>
              <a:gdLst>
                <a:gd name="connsiteX0" fmla="*/ 0 w 4488762"/>
                <a:gd name="connsiteY0" fmla="*/ 676616 h 686921"/>
                <a:gd name="connsiteX1" fmla="*/ 2236887 w 4488762"/>
                <a:gd name="connsiteY1" fmla="*/ 0 h 686921"/>
                <a:gd name="connsiteX2" fmla="*/ 4488763 w 4488762"/>
                <a:gd name="connsiteY2" fmla="*/ 686921 h 686921"/>
              </a:gdLst>
              <a:ahLst/>
              <a:cxnLst>
                <a:cxn ang="0">
                  <a:pos x="connsiteX0" y="connsiteY0"/>
                </a:cxn>
                <a:cxn ang="0">
                  <a:pos x="connsiteX1" y="connsiteY1"/>
                </a:cxn>
                <a:cxn ang="0">
                  <a:pos x="connsiteX2" y="connsiteY2"/>
                </a:cxn>
              </a:cxnLst>
              <a:rect l="l" t="t" r="r" b="b"/>
              <a:pathLst>
                <a:path w="4488762" h="686921">
                  <a:moveTo>
                    <a:pt x="0" y="676616"/>
                  </a:moveTo>
                  <a:cubicBezTo>
                    <a:pt x="618066" y="252472"/>
                    <a:pt x="1394220" y="0"/>
                    <a:pt x="2236887" y="0"/>
                  </a:cubicBezTo>
                  <a:cubicBezTo>
                    <a:pt x="3086346" y="0"/>
                    <a:pt x="3868121" y="256453"/>
                    <a:pt x="4488763" y="686921"/>
                  </a:cubicBezTo>
                </a:path>
              </a:pathLst>
            </a:custGeom>
            <a:noFill/>
            <a:ln w="35126" cap="rnd">
              <a:solidFill>
                <a:schemeClr val="accent3">
                  <a:lumMod val="75000"/>
                </a:schemeClr>
              </a:solidFill>
              <a:prstDash val="solid"/>
              <a:round/>
            </a:ln>
          </p:spPr>
          <p:txBody>
            <a:bodyPr rtlCol="0" anchor="ctr"/>
            <a:lstStyle/>
            <a:p>
              <a:endParaRPr lang="en-US"/>
            </a:p>
          </p:txBody>
        </p:sp>
      </p:grpSp>
      <p:sp>
        <p:nvSpPr>
          <p:cNvPr id="161" name="Freeform: Shape 160">
            <a:extLst>
              <a:ext uri="{FF2B5EF4-FFF2-40B4-BE49-F238E27FC236}">
                <a16:creationId xmlns:a16="http://schemas.microsoft.com/office/drawing/2014/main" id="{73182DA7-AB40-4470-B3ED-7EDEFCA65039}"/>
              </a:ext>
            </a:extLst>
          </p:cNvPr>
          <p:cNvSpPr/>
          <p:nvPr/>
        </p:nvSpPr>
        <p:spPr>
          <a:xfrm>
            <a:off x="18484404" y="8058817"/>
            <a:ext cx="624679" cy="1420010"/>
          </a:xfrm>
          <a:custGeom>
            <a:avLst/>
            <a:gdLst>
              <a:gd name="connsiteX0" fmla="*/ 312265 w 624679"/>
              <a:gd name="connsiteY0" fmla="*/ 0 h 1420010"/>
              <a:gd name="connsiteX1" fmla="*/ 312265 w 624679"/>
              <a:gd name="connsiteY1" fmla="*/ 0 h 1420010"/>
              <a:gd name="connsiteX2" fmla="*/ 0 w 624679"/>
              <a:gd name="connsiteY2" fmla="*/ 312593 h 1420010"/>
              <a:gd name="connsiteX3" fmla="*/ 11077 w 624679"/>
              <a:gd name="connsiteY3" fmla="*/ 394869 h 1420010"/>
              <a:gd name="connsiteX4" fmla="*/ 286736 w 624679"/>
              <a:gd name="connsiteY4" fmla="*/ 1400074 h 1420010"/>
              <a:gd name="connsiteX5" fmla="*/ 318916 w 624679"/>
              <a:gd name="connsiteY5" fmla="*/ 1419185 h 1420010"/>
              <a:gd name="connsiteX6" fmla="*/ 338027 w 624679"/>
              <a:gd name="connsiteY6" fmla="*/ 1400074 h 1420010"/>
              <a:gd name="connsiteX7" fmla="*/ 613452 w 624679"/>
              <a:gd name="connsiteY7" fmla="*/ 394869 h 1420010"/>
              <a:gd name="connsiteX8" fmla="*/ 395078 w 624679"/>
              <a:gd name="connsiteY8" fmla="*/ 11148 h 1420010"/>
              <a:gd name="connsiteX9" fmla="*/ 312265 w 624679"/>
              <a:gd name="connsiteY9" fmla="*/ 0 h 1420010"/>
              <a:gd name="connsiteX10" fmla="*/ 312265 w 624679"/>
              <a:gd name="connsiteY10" fmla="*/ 475435 h 1420010"/>
              <a:gd name="connsiteX11" fmla="*/ 159329 w 624679"/>
              <a:gd name="connsiteY11" fmla="*/ 322499 h 1420010"/>
              <a:gd name="connsiteX12" fmla="*/ 312265 w 624679"/>
              <a:gd name="connsiteY12" fmla="*/ 169564 h 1420010"/>
              <a:gd name="connsiteX13" fmla="*/ 465200 w 624679"/>
              <a:gd name="connsiteY13" fmla="*/ 322499 h 1420010"/>
              <a:gd name="connsiteX14" fmla="*/ 312732 w 624679"/>
              <a:gd name="connsiteY14" fmla="*/ 475435 h 1420010"/>
              <a:gd name="connsiteX15" fmla="*/ 312265 w 624679"/>
              <a:gd name="connsiteY15" fmla="*/ 475435 h 14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4679" h="1420010">
                <a:moveTo>
                  <a:pt x="312265" y="0"/>
                </a:moveTo>
                <a:lnTo>
                  <a:pt x="312265" y="0"/>
                </a:lnTo>
                <a:cubicBezTo>
                  <a:pt x="139726" y="94"/>
                  <a:pt x="-94" y="140054"/>
                  <a:pt x="0" y="312593"/>
                </a:cubicBezTo>
                <a:cubicBezTo>
                  <a:pt x="23" y="340393"/>
                  <a:pt x="3747" y="368052"/>
                  <a:pt x="11077" y="394869"/>
                </a:cubicBezTo>
                <a:lnTo>
                  <a:pt x="286736" y="1400074"/>
                </a:lnTo>
                <a:cubicBezTo>
                  <a:pt x="290343" y="1414244"/>
                  <a:pt x="304746" y="1422792"/>
                  <a:pt x="318916" y="1419185"/>
                </a:cubicBezTo>
                <a:cubicBezTo>
                  <a:pt x="328308" y="1416796"/>
                  <a:pt x="335638" y="1409466"/>
                  <a:pt x="338027" y="1400074"/>
                </a:cubicBezTo>
                <a:lnTo>
                  <a:pt x="613452" y="394869"/>
                </a:lnTo>
                <a:cubicBezTo>
                  <a:pt x="659122" y="228607"/>
                  <a:pt x="561340" y="56794"/>
                  <a:pt x="395078" y="11148"/>
                </a:cubicBezTo>
                <a:cubicBezTo>
                  <a:pt x="368099" y="3747"/>
                  <a:pt x="340253" y="0"/>
                  <a:pt x="312265" y="0"/>
                </a:cubicBezTo>
                <a:close/>
                <a:moveTo>
                  <a:pt x="312265" y="475435"/>
                </a:moveTo>
                <a:cubicBezTo>
                  <a:pt x="227810" y="475435"/>
                  <a:pt x="159329" y="406954"/>
                  <a:pt x="159329" y="322499"/>
                </a:cubicBezTo>
                <a:cubicBezTo>
                  <a:pt x="159329" y="238045"/>
                  <a:pt x="227810" y="169564"/>
                  <a:pt x="312265" y="169564"/>
                </a:cubicBezTo>
                <a:cubicBezTo>
                  <a:pt x="396718" y="169564"/>
                  <a:pt x="465200" y="238045"/>
                  <a:pt x="465200" y="322499"/>
                </a:cubicBezTo>
                <a:cubicBezTo>
                  <a:pt x="465340" y="406837"/>
                  <a:pt x="397070" y="475295"/>
                  <a:pt x="312732" y="475435"/>
                </a:cubicBezTo>
                <a:cubicBezTo>
                  <a:pt x="312569" y="475435"/>
                  <a:pt x="312428" y="475435"/>
                  <a:pt x="312265" y="475435"/>
                </a:cubicBezTo>
                <a:close/>
              </a:path>
            </a:pathLst>
          </a:custGeom>
          <a:solidFill>
            <a:srgbClr val="C4C8E6"/>
          </a:solidFill>
          <a:ln w="2341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E11E5B7D-70DB-4EEF-AE63-B5D579CDA3BC}"/>
              </a:ext>
            </a:extLst>
          </p:cNvPr>
          <p:cNvSpPr/>
          <p:nvPr/>
        </p:nvSpPr>
        <p:spPr>
          <a:xfrm>
            <a:off x="21532574" y="6382617"/>
            <a:ext cx="624378" cy="1419354"/>
          </a:xfrm>
          <a:custGeom>
            <a:avLst/>
            <a:gdLst>
              <a:gd name="connsiteX0" fmla="*/ 312031 w 624378"/>
              <a:gd name="connsiteY0" fmla="*/ 0 h 1419354"/>
              <a:gd name="connsiteX1" fmla="*/ 312031 w 624378"/>
              <a:gd name="connsiteY1" fmla="*/ 0 h 1419354"/>
              <a:gd name="connsiteX2" fmla="*/ 0 w 624378"/>
              <a:gd name="connsiteY2" fmla="*/ 312358 h 1419354"/>
              <a:gd name="connsiteX3" fmla="*/ 11078 w 624378"/>
              <a:gd name="connsiteY3" fmla="*/ 394634 h 1419354"/>
              <a:gd name="connsiteX4" fmla="*/ 286503 w 624378"/>
              <a:gd name="connsiteY4" fmla="*/ 1400074 h 1419354"/>
              <a:gd name="connsiteX5" fmla="*/ 319572 w 624378"/>
              <a:gd name="connsiteY5" fmla="*/ 1418295 h 1419354"/>
              <a:gd name="connsiteX6" fmla="*/ 337794 w 624378"/>
              <a:gd name="connsiteY6" fmla="*/ 1400074 h 1419354"/>
              <a:gd name="connsiteX7" fmla="*/ 613219 w 624378"/>
              <a:gd name="connsiteY7" fmla="*/ 394634 h 1419354"/>
              <a:gd name="connsiteX8" fmla="*/ 394541 w 624378"/>
              <a:gd name="connsiteY8" fmla="*/ 11078 h 1419354"/>
              <a:gd name="connsiteX9" fmla="*/ 312031 w 624378"/>
              <a:gd name="connsiteY9" fmla="*/ 0 h 1419354"/>
              <a:gd name="connsiteX10" fmla="*/ 312031 w 624378"/>
              <a:gd name="connsiteY10" fmla="*/ 475435 h 1419354"/>
              <a:gd name="connsiteX11" fmla="*/ 159096 w 624378"/>
              <a:gd name="connsiteY11" fmla="*/ 322499 h 1419354"/>
              <a:gd name="connsiteX12" fmla="*/ 312031 w 624378"/>
              <a:gd name="connsiteY12" fmla="*/ 169564 h 1419354"/>
              <a:gd name="connsiteX13" fmla="*/ 464967 w 624378"/>
              <a:gd name="connsiteY13" fmla="*/ 322499 h 1419354"/>
              <a:gd name="connsiteX14" fmla="*/ 312031 w 624378"/>
              <a:gd name="connsiteY14" fmla="*/ 474498 h 14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4378" h="1419354">
                <a:moveTo>
                  <a:pt x="312031" y="0"/>
                </a:moveTo>
                <a:lnTo>
                  <a:pt x="312031" y="0"/>
                </a:lnTo>
                <a:cubicBezTo>
                  <a:pt x="139609" y="94"/>
                  <a:pt x="-93" y="139937"/>
                  <a:pt x="0" y="312358"/>
                </a:cubicBezTo>
                <a:cubicBezTo>
                  <a:pt x="0" y="340159"/>
                  <a:pt x="3748" y="367818"/>
                  <a:pt x="11078" y="394634"/>
                </a:cubicBezTo>
                <a:lnTo>
                  <a:pt x="286503" y="1400074"/>
                </a:lnTo>
                <a:cubicBezTo>
                  <a:pt x="290601" y="1414243"/>
                  <a:pt x="305404" y="1422393"/>
                  <a:pt x="319572" y="1418295"/>
                </a:cubicBezTo>
                <a:cubicBezTo>
                  <a:pt x="328378" y="1415742"/>
                  <a:pt x="335241" y="1408880"/>
                  <a:pt x="337794" y="1400074"/>
                </a:cubicBezTo>
                <a:lnTo>
                  <a:pt x="613219" y="394634"/>
                </a:lnTo>
                <a:cubicBezTo>
                  <a:pt x="658747" y="228326"/>
                  <a:pt x="560850" y="56607"/>
                  <a:pt x="394541" y="11078"/>
                </a:cubicBezTo>
                <a:cubicBezTo>
                  <a:pt x="367654" y="3724"/>
                  <a:pt x="339901" y="0"/>
                  <a:pt x="312031" y="0"/>
                </a:cubicBezTo>
                <a:close/>
                <a:moveTo>
                  <a:pt x="312031" y="475435"/>
                </a:moveTo>
                <a:cubicBezTo>
                  <a:pt x="227577" y="475435"/>
                  <a:pt x="159096" y="406953"/>
                  <a:pt x="159096" y="322499"/>
                </a:cubicBezTo>
                <a:cubicBezTo>
                  <a:pt x="159096" y="238045"/>
                  <a:pt x="227577" y="169564"/>
                  <a:pt x="312031" y="169564"/>
                </a:cubicBezTo>
                <a:cubicBezTo>
                  <a:pt x="396485" y="169564"/>
                  <a:pt x="464967" y="238045"/>
                  <a:pt x="464967" y="322499"/>
                </a:cubicBezTo>
                <a:cubicBezTo>
                  <a:pt x="464451" y="406602"/>
                  <a:pt x="396133" y="474498"/>
                  <a:pt x="312031" y="474498"/>
                </a:cubicBezTo>
                <a:close/>
              </a:path>
            </a:pathLst>
          </a:custGeom>
          <a:solidFill>
            <a:srgbClr val="A21D8A"/>
          </a:solidFill>
          <a:ln w="23417" cap="flat">
            <a:noFill/>
            <a:prstDash val="solid"/>
            <a:miter/>
          </a:ln>
        </p:spPr>
        <p:txBody>
          <a:bodyPr rtlCol="0" anchor="ctr"/>
          <a:lstStyle/>
          <a:p>
            <a:endParaRPr lang="en-US"/>
          </a:p>
        </p:txBody>
      </p:sp>
      <p:grpSp>
        <p:nvGrpSpPr>
          <p:cNvPr id="230" name="Group 229">
            <a:extLst>
              <a:ext uri="{FF2B5EF4-FFF2-40B4-BE49-F238E27FC236}">
                <a16:creationId xmlns:a16="http://schemas.microsoft.com/office/drawing/2014/main" id="{880E345C-38DD-4DC2-A8E6-6DDA76CB3A6A}"/>
              </a:ext>
            </a:extLst>
          </p:cNvPr>
          <p:cNvGrpSpPr/>
          <p:nvPr/>
        </p:nvGrpSpPr>
        <p:grpSpPr>
          <a:xfrm>
            <a:off x="16393851" y="7470358"/>
            <a:ext cx="1606428" cy="4008646"/>
            <a:chOff x="16393851" y="7470358"/>
            <a:chExt cx="1606428" cy="4008646"/>
          </a:xfrm>
        </p:grpSpPr>
        <p:sp>
          <p:nvSpPr>
            <p:cNvPr id="149" name="Freeform: Shape 148">
              <a:extLst>
                <a:ext uri="{FF2B5EF4-FFF2-40B4-BE49-F238E27FC236}">
                  <a16:creationId xmlns:a16="http://schemas.microsoft.com/office/drawing/2014/main" id="{2C27FD72-E055-4007-B4C7-3EF5B1D2C904}"/>
                </a:ext>
              </a:extLst>
            </p:cNvPr>
            <p:cNvSpPr/>
            <p:nvPr/>
          </p:nvSpPr>
          <p:spPr>
            <a:xfrm rot="5769599">
              <a:off x="15443615" y="9050172"/>
              <a:ext cx="3498310" cy="998413"/>
            </a:xfrm>
            <a:custGeom>
              <a:avLst/>
              <a:gdLst>
                <a:gd name="connsiteX0" fmla="*/ 0 w 3498310"/>
                <a:gd name="connsiteY0" fmla="*/ 0 h 998413"/>
                <a:gd name="connsiteX1" fmla="*/ 3498311 w 3498310"/>
                <a:gd name="connsiteY1" fmla="*/ 0 h 998413"/>
                <a:gd name="connsiteX2" fmla="*/ 3498311 w 3498310"/>
                <a:gd name="connsiteY2" fmla="*/ 998413 h 998413"/>
                <a:gd name="connsiteX3" fmla="*/ 0 w 3498310"/>
                <a:gd name="connsiteY3" fmla="*/ 998413 h 998413"/>
              </a:gdLst>
              <a:ahLst/>
              <a:cxnLst>
                <a:cxn ang="0">
                  <a:pos x="connsiteX0" y="connsiteY0"/>
                </a:cxn>
                <a:cxn ang="0">
                  <a:pos x="connsiteX1" y="connsiteY1"/>
                </a:cxn>
                <a:cxn ang="0">
                  <a:pos x="connsiteX2" y="connsiteY2"/>
                </a:cxn>
                <a:cxn ang="0">
                  <a:pos x="connsiteX3" y="connsiteY3"/>
                </a:cxn>
              </a:cxnLst>
              <a:rect l="l" t="t" r="r" b="b"/>
              <a:pathLst>
                <a:path w="3498310" h="998413">
                  <a:moveTo>
                    <a:pt x="0" y="0"/>
                  </a:moveTo>
                  <a:lnTo>
                    <a:pt x="3498311" y="0"/>
                  </a:lnTo>
                  <a:lnTo>
                    <a:pt x="3498311" y="998413"/>
                  </a:lnTo>
                  <a:lnTo>
                    <a:pt x="0" y="998413"/>
                  </a:lnTo>
                  <a:close/>
                </a:path>
              </a:pathLst>
            </a:custGeom>
            <a:solidFill>
              <a:srgbClr val="FFFFFF"/>
            </a:solidFill>
            <a:ln w="2341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26916ACC-4DEB-49CB-B4B9-CE4B8E8829D1}"/>
                </a:ext>
              </a:extLst>
            </p:cNvPr>
            <p:cNvSpPr/>
            <p:nvPr/>
          </p:nvSpPr>
          <p:spPr>
            <a:xfrm rot="5780412">
              <a:off x="15017210" y="9337638"/>
              <a:ext cx="3484641" cy="143939"/>
            </a:xfrm>
            <a:custGeom>
              <a:avLst/>
              <a:gdLst>
                <a:gd name="connsiteX0" fmla="*/ 0 w 3484641"/>
                <a:gd name="connsiteY0" fmla="*/ -4 h 143939"/>
                <a:gd name="connsiteX1" fmla="*/ 3484641 w 3484641"/>
                <a:gd name="connsiteY1" fmla="*/ -4 h 143939"/>
                <a:gd name="connsiteX2" fmla="*/ 3484641 w 3484641"/>
                <a:gd name="connsiteY2" fmla="*/ 143936 h 143939"/>
                <a:gd name="connsiteX3" fmla="*/ 0 w 3484641"/>
                <a:gd name="connsiteY3" fmla="*/ 143936 h 143939"/>
              </a:gdLst>
              <a:ahLst/>
              <a:cxnLst>
                <a:cxn ang="0">
                  <a:pos x="connsiteX0" y="connsiteY0"/>
                </a:cxn>
                <a:cxn ang="0">
                  <a:pos x="connsiteX1" y="connsiteY1"/>
                </a:cxn>
                <a:cxn ang="0">
                  <a:pos x="connsiteX2" y="connsiteY2"/>
                </a:cxn>
                <a:cxn ang="0">
                  <a:pos x="connsiteX3" y="connsiteY3"/>
                </a:cxn>
              </a:cxnLst>
              <a:rect l="l" t="t" r="r" b="b"/>
              <a:pathLst>
                <a:path w="3484641" h="143939">
                  <a:moveTo>
                    <a:pt x="0" y="-4"/>
                  </a:moveTo>
                  <a:lnTo>
                    <a:pt x="3484641" y="-4"/>
                  </a:lnTo>
                  <a:lnTo>
                    <a:pt x="3484641" y="143936"/>
                  </a:lnTo>
                  <a:lnTo>
                    <a:pt x="0" y="143936"/>
                  </a:lnTo>
                  <a:close/>
                </a:path>
              </a:pathLst>
            </a:custGeom>
            <a:solidFill>
              <a:srgbClr val="C4C8E6">
                <a:alpha val="40000"/>
              </a:srgbClr>
            </a:solidFill>
            <a:ln w="233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92CEBE79-3905-42F8-B542-AEFC6624088B}"/>
                </a:ext>
              </a:extLst>
            </p:cNvPr>
            <p:cNvSpPr/>
            <p:nvPr/>
          </p:nvSpPr>
          <p:spPr>
            <a:xfrm>
              <a:off x="16393851" y="7470358"/>
              <a:ext cx="1606428" cy="4008646"/>
            </a:xfrm>
            <a:custGeom>
              <a:avLst/>
              <a:gdLst>
                <a:gd name="connsiteX0" fmla="*/ 47190 w 1606428"/>
                <a:gd name="connsiteY0" fmla="*/ 3889571 h 4008646"/>
                <a:gd name="connsiteX1" fmla="*/ 47190 w 1606428"/>
                <a:gd name="connsiteY1" fmla="*/ 3889571 h 4008646"/>
                <a:gd name="connsiteX2" fmla="*/ 349 w 1606428"/>
                <a:gd name="connsiteY2" fmla="*/ 3829614 h 4008646"/>
                <a:gd name="connsiteX3" fmla="*/ 395686 w 1606428"/>
                <a:gd name="connsiteY3" fmla="*/ 165018 h 4008646"/>
                <a:gd name="connsiteX4" fmla="*/ 597406 w 1606428"/>
                <a:gd name="connsiteY4" fmla="*/ 981 h 4008646"/>
                <a:gd name="connsiteX5" fmla="*/ 598272 w 1606428"/>
                <a:gd name="connsiteY5" fmla="*/ 1075 h 4008646"/>
                <a:gd name="connsiteX6" fmla="*/ 1441408 w 1606428"/>
                <a:gd name="connsiteY6" fmla="*/ 91946 h 4008646"/>
                <a:gd name="connsiteX7" fmla="*/ 1605423 w 1606428"/>
                <a:gd name="connsiteY7" fmla="*/ 294111 h 4008646"/>
                <a:gd name="connsiteX8" fmla="*/ 1605351 w 1606428"/>
                <a:gd name="connsiteY8" fmla="*/ 294767 h 4008646"/>
                <a:gd name="connsiteX9" fmla="*/ 1207907 w 1606428"/>
                <a:gd name="connsiteY9" fmla="*/ 3960066 h 4008646"/>
                <a:gd name="connsiteX10" fmla="*/ 1148115 w 1606428"/>
                <a:gd name="connsiteY10" fmla="*/ 4008335 h 4008646"/>
                <a:gd name="connsiteX11" fmla="*/ 1147951 w 1606428"/>
                <a:gd name="connsiteY11" fmla="*/ 4008312 h 4008646"/>
                <a:gd name="connsiteX12" fmla="*/ 1147951 w 1606428"/>
                <a:gd name="connsiteY12" fmla="*/ 4008312 h 4008646"/>
                <a:gd name="connsiteX13" fmla="*/ 1101110 w 1606428"/>
                <a:gd name="connsiteY13" fmla="*/ 3948356 h 4008646"/>
                <a:gd name="connsiteX14" fmla="*/ 1483331 w 1606428"/>
                <a:gd name="connsiteY14" fmla="*/ 393836 h 4008646"/>
                <a:gd name="connsiteX15" fmla="*/ 490773 w 1606428"/>
                <a:gd name="connsiteY15" fmla="*/ 286570 h 4008646"/>
                <a:gd name="connsiteX16" fmla="*/ 107146 w 1606428"/>
                <a:gd name="connsiteY16" fmla="*/ 3841325 h 4008646"/>
                <a:gd name="connsiteX17" fmla="*/ 47354 w 1606428"/>
                <a:gd name="connsiteY17" fmla="*/ 3889594 h 4008646"/>
                <a:gd name="connsiteX18" fmla="*/ 47190 w 1606428"/>
                <a:gd name="connsiteY18" fmla="*/ 3889571 h 400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06428" h="4008646">
                  <a:moveTo>
                    <a:pt x="47190" y="3889571"/>
                  </a:moveTo>
                  <a:lnTo>
                    <a:pt x="47190" y="3889571"/>
                  </a:lnTo>
                  <a:cubicBezTo>
                    <a:pt x="17844" y="3885683"/>
                    <a:pt x="-2977" y="3859030"/>
                    <a:pt x="349" y="3829614"/>
                  </a:cubicBezTo>
                  <a:lnTo>
                    <a:pt x="395686" y="165018"/>
                  </a:lnTo>
                  <a:cubicBezTo>
                    <a:pt x="406084" y="64005"/>
                    <a:pt x="496417" y="-9417"/>
                    <a:pt x="597406" y="981"/>
                  </a:cubicBezTo>
                  <a:cubicBezTo>
                    <a:pt x="597710" y="1004"/>
                    <a:pt x="597992" y="1051"/>
                    <a:pt x="598272" y="1075"/>
                  </a:cubicBezTo>
                  <a:lnTo>
                    <a:pt x="1441408" y="91946"/>
                  </a:lnTo>
                  <a:cubicBezTo>
                    <a:pt x="1542539" y="102485"/>
                    <a:pt x="1615961" y="193005"/>
                    <a:pt x="1605423" y="294111"/>
                  </a:cubicBezTo>
                  <a:cubicBezTo>
                    <a:pt x="1605398" y="294346"/>
                    <a:pt x="1605375" y="294556"/>
                    <a:pt x="1605351" y="294767"/>
                  </a:cubicBezTo>
                  <a:lnTo>
                    <a:pt x="1207907" y="3960066"/>
                  </a:lnTo>
                  <a:cubicBezTo>
                    <a:pt x="1204722" y="3989904"/>
                    <a:pt x="1177952" y="4011521"/>
                    <a:pt x="1148115" y="4008335"/>
                  </a:cubicBezTo>
                  <a:cubicBezTo>
                    <a:pt x="1148068" y="4008335"/>
                    <a:pt x="1147998" y="4008312"/>
                    <a:pt x="1147951" y="4008312"/>
                  </a:cubicBezTo>
                  <a:lnTo>
                    <a:pt x="1147951" y="4008312"/>
                  </a:lnTo>
                  <a:cubicBezTo>
                    <a:pt x="1118605" y="4004424"/>
                    <a:pt x="1097783" y="3977772"/>
                    <a:pt x="1101110" y="3948356"/>
                  </a:cubicBezTo>
                  <a:lnTo>
                    <a:pt x="1483331" y="393836"/>
                  </a:lnTo>
                  <a:lnTo>
                    <a:pt x="490773" y="286570"/>
                  </a:lnTo>
                  <a:lnTo>
                    <a:pt x="107146" y="3841325"/>
                  </a:lnTo>
                  <a:cubicBezTo>
                    <a:pt x="103961" y="3871162"/>
                    <a:pt x="77192" y="3892779"/>
                    <a:pt x="47354" y="3889594"/>
                  </a:cubicBezTo>
                  <a:cubicBezTo>
                    <a:pt x="47307" y="3889594"/>
                    <a:pt x="47237" y="3889571"/>
                    <a:pt x="47190" y="3889571"/>
                  </a:cubicBezTo>
                  <a:close/>
                </a:path>
              </a:pathLst>
            </a:custGeom>
            <a:solidFill>
              <a:schemeClr val="accent6">
                <a:lumMod val="50000"/>
              </a:schemeClr>
            </a:solidFill>
            <a:ln w="23417"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6EE57AFC-60B9-476D-94D9-0FAD4B4B6E4E}"/>
                </a:ext>
              </a:extLst>
            </p:cNvPr>
            <p:cNvSpPr/>
            <p:nvPr/>
          </p:nvSpPr>
          <p:spPr>
            <a:xfrm>
              <a:off x="17284177" y="8865417"/>
              <a:ext cx="191110" cy="1771522"/>
            </a:xfrm>
            <a:custGeom>
              <a:avLst/>
              <a:gdLst>
                <a:gd name="connsiteX0" fmla="*/ 191110 w 191110"/>
                <a:gd name="connsiteY0" fmla="*/ 0 h 1771522"/>
                <a:gd name="connsiteX1" fmla="*/ 0 w 191110"/>
                <a:gd name="connsiteY1" fmla="*/ 1771522 h 1771522"/>
              </a:gdLst>
              <a:ahLst/>
              <a:cxnLst>
                <a:cxn ang="0">
                  <a:pos x="connsiteX0" y="connsiteY0"/>
                </a:cxn>
                <a:cxn ang="0">
                  <a:pos x="connsiteX1" y="connsiteY1"/>
                </a:cxn>
              </a:cxnLst>
              <a:rect l="l" t="t" r="r" b="b"/>
              <a:pathLst>
                <a:path w="191110" h="1771522">
                  <a:moveTo>
                    <a:pt x="191110" y="0"/>
                  </a:moveTo>
                  <a:lnTo>
                    <a:pt x="0" y="1771522"/>
                  </a:lnTo>
                </a:path>
              </a:pathLst>
            </a:custGeom>
            <a:ln w="46834" cap="flat">
              <a:solidFill>
                <a:srgbClr val="C4C8E6">
                  <a:alpha val="40000"/>
                </a:srgbClr>
              </a:solid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5A951519-3733-4E95-BBE2-D27B549697F4}"/>
                </a:ext>
              </a:extLst>
            </p:cNvPr>
            <p:cNvSpPr/>
            <p:nvPr/>
          </p:nvSpPr>
          <p:spPr>
            <a:xfrm>
              <a:off x="17037794" y="8467973"/>
              <a:ext cx="272145" cy="2522147"/>
            </a:xfrm>
            <a:custGeom>
              <a:avLst/>
              <a:gdLst>
                <a:gd name="connsiteX0" fmla="*/ 272145 w 272145"/>
                <a:gd name="connsiteY0" fmla="*/ 0 h 2522147"/>
                <a:gd name="connsiteX1" fmla="*/ 0 w 272145"/>
                <a:gd name="connsiteY1" fmla="*/ 2522147 h 2522147"/>
              </a:gdLst>
              <a:ahLst/>
              <a:cxnLst>
                <a:cxn ang="0">
                  <a:pos x="connsiteX0" y="connsiteY0"/>
                </a:cxn>
                <a:cxn ang="0">
                  <a:pos x="connsiteX1" y="connsiteY1"/>
                </a:cxn>
              </a:cxnLst>
              <a:rect l="l" t="t" r="r" b="b"/>
              <a:pathLst>
                <a:path w="272145" h="2522147">
                  <a:moveTo>
                    <a:pt x="272145" y="0"/>
                  </a:moveTo>
                  <a:lnTo>
                    <a:pt x="0" y="2522147"/>
                  </a:lnTo>
                </a:path>
              </a:pathLst>
            </a:custGeom>
            <a:ln w="46834" cap="flat">
              <a:solidFill>
                <a:srgbClr val="C4C8E6">
                  <a:alpha val="40000"/>
                </a:srgbClr>
              </a:solid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322778B3-60D3-4679-8D20-BF39792DDAE1}"/>
                </a:ext>
              </a:extLst>
            </p:cNvPr>
            <p:cNvSpPr/>
            <p:nvPr/>
          </p:nvSpPr>
          <p:spPr>
            <a:xfrm>
              <a:off x="17053251" y="8086688"/>
              <a:ext cx="96492" cy="893723"/>
            </a:xfrm>
            <a:custGeom>
              <a:avLst/>
              <a:gdLst>
                <a:gd name="connsiteX0" fmla="*/ 96493 w 96492"/>
                <a:gd name="connsiteY0" fmla="*/ 0 h 893723"/>
                <a:gd name="connsiteX1" fmla="*/ 0 w 96492"/>
                <a:gd name="connsiteY1" fmla="*/ 893724 h 893723"/>
              </a:gdLst>
              <a:ahLst/>
              <a:cxnLst>
                <a:cxn ang="0">
                  <a:pos x="connsiteX0" y="connsiteY0"/>
                </a:cxn>
                <a:cxn ang="0">
                  <a:pos x="connsiteX1" y="connsiteY1"/>
                </a:cxn>
              </a:cxnLst>
              <a:rect l="l" t="t" r="r" b="b"/>
              <a:pathLst>
                <a:path w="96492" h="893723">
                  <a:moveTo>
                    <a:pt x="96493" y="0"/>
                  </a:moveTo>
                  <a:lnTo>
                    <a:pt x="0" y="893724"/>
                  </a:lnTo>
                </a:path>
              </a:pathLst>
            </a:custGeom>
            <a:ln w="46834" cap="flat">
              <a:solidFill>
                <a:srgbClr val="C4C8E6">
                  <a:alpha val="40000"/>
                </a:srgbClr>
              </a:solidFill>
              <a:prstDash val="solid"/>
              <a:miter/>
            </a:ln>
          </p:spPr>
          <p:txBody>
            <a:bodyPr rtlCol="0" anchor="ctr"/>
            <a:lstStyle/>
            <a:p>
              <a:endParaRPr lang="en-US"/>
            </a:p>
          </p:txBody>
        </p:sp>
      </p:grpSp>
      <p:sp>
        <p:nvSpPr>
          <p:cNvPr id="166" name="Freeform: Shape 165">
            <a:extLst>
              <a:ext uri="{FF2B5EF4-FFF2-40B4-BE49-F238E27FC236}">
                <a16:creationId xmlns:a16="http://schemas.microsoft.com/office/drawing/2014/main" id="{8B1B57C8-018F-47F0-BC50-8BADF4F8563C}"/>
              </a:ext>
            </a:extLst>
          </p:cNvPr>
          <p:cNvSpPr/>
          <p:nvPr/>
        </p:nvSpPr>
        <p:spPr>
          <a:xfrm>
            <a:off x="14553729" y="1685349"/>
            <a:ext cx="7359263" cy="5192465"/>
          </a:xfrm>
          <a:custGeom>
            <a:avLst/>
            <a:gdLst>
              <a:gd name="connsiteX0" fmla="*/ 256077 w 7359263"/>
              <a:gd name="connsiteY0" fmla="*/ 3098823 h 5192465"/>
              <a:gd name="connsiteX1" fmla="*/ 2949428 w 7359263"/>
              <a:gd name="connsiteY1" fmla="*/ 5049980 h 5192465"/>
              <a:gd name="connsiteX2" fmla="*/ 6942379 w 7359263"/>
              <a:gd name="connsiteY2" fmla="*/ 1085602 h 5192465"/>
              <a:gd name="connsiteX3" fmla="*/ 6764853 w 7359263"/>
              <a:gd name="connsiteY3" fmla="*/ 64 h 5192465"/>
              <a:gd name="connsiteX4" fmla="*/ 7359264 w 7359263"/>
              <a:gd name="connsiteY4" fmla="*/ 1942087 h 519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9263" h="5192465">
                <a:moveTo>
                  <a:pt x="256077" y="3098823"/>
                </a:moveTo>
                <a:cubicBezTo>
                  <a:pt x="-658725" y="4422312"/>
                  <a:pt x="1026845" y="5611134"/>
                  <a:pt x="2949428" y="5049980"/>
                </a:cubicBezTo>
                <a:cubicBezTo>
                  <a:pt x="5057268" y="4434959"/>
                  <a:pt x="6585921" y="1997594"/>
                  <a:pt x="6942379" y="1085602"/>
                </a:cubicBezTo>
                <a:cubicBezTo>
                  <a:pt x="7115691" y="642955"/>
                  <a:pt x="7137706" y="-7430"/>
                  <a:pt x="6764853" y="64"/>
                </a:cubicBezTo>
                <a:cubicBezTo>
                  <a:pt x="6354761" y="8496"/>
                  <a:pt x="6230867" y="992622"/>
                  <a:pt x="7359264" y="1942087"/>
                </a:cubicBezTo>
              </a:path>
            </a:pathLst>
          </a:custGeom>
          <a:noFill/>
          <a:ln w="35126" cap="rnd">
            <a:solidFill>
              <a:schemeClr val="accent4"/>
            </a:solidFill>
            <a:prstDash val="solid"/>
            <a:round/>
          </a:ln>
        </p:spPr>
        <p:txBody>
          <a:bodyPr rtlCol="0" anchor="ctr"/>
          <a:lstStyle/>
          <a:p>
            <a:endParaRPr lang="en-US"/>
          </a:p>
        </p:txBody>
      </p:sp>
      <p:grpSp>
        <p:nvGrpSpPr>
          <p:cNvPr id="235" name="Group 234">
            <a:extLst>
              <a:ext uri="{FF2B5EF4-FFF2-40B4-BE49-F238E27FC236}">
                <a16:creationId xmlns:a16="http://schemas.microsoft.com/office/drawing/2014/main" id="{17BDDE7F-CC8B-4762-8D92-7775A6EC1532}"/>
              </a:ext>
            </a:extLst>
          </p:cNvPr>
          <p:cNvGrpSpPr/>
          <p:nvPr/>
        </p:nvGrpSpPr>
        <p:grpSpPr>
          <a:xfrm>
            <a:off x="17277618" y="3025765"/>
            <a:ext cx="4830934" cy="3121242"/>
            <a:chOff x="17277618" y="3025765"/>
            <a:chExt cx="4830934" cy="3121242"/>
          </a:xfrm>
        </p:grpSpPr>
        <p:grpSp>
          <p:nvGrpSpPr>
            <p:cNvPr id="234" name="Group 233">
              <a:extLst>
                <a:ext uri="{FF2B5EF4-FFF2-40B4-BE49-F238E27FC236}">
                  <a16:creationId xmlns:a16="http://schemas.microsoft.com/office/drawing/2014/main" id="{10F2A5BB-3F2A-43BF-BD43-2F71AEDEDD1A}"/>
                </a:ext>
              </a:extLst>
            </p:cNvPr>
            <p:cNvGrpSpPr/>
            <p:nvPr/>
          </p:nvGrpSpPr>
          <p:grpSpPr>
            <a:xfrm>
              <a:off x="17277618" y="3025765"/>
              <a:ext cx="4830934" cy="2611145"/>
              <a:chOff x="17277618" y="3025765"/>
              <a:chExt cx="4830934" cy="2611145"/>
            </a:xfrm>
          </p:grpSpPr>
          <p:sp>
            <p:nvSpPr>
              <p:cNvPr id="167" name="Freeform: Shape 166">
                <a:extLst>
                  <a:ext uri="{FF2B5EF4-FFF2-40B4-BE49-F238E27FC236}">
                    <a16:creationId xmlns:a16="http://schemas.microsoft.com/office/drawing/2014/main" id="{CEE3D475-07CC-4C6D-8AAB-D3493F5B2694}"/>
                  </a:ext>
                </a:extLst>
              </p:cNvPr>
              <p:cNvSpPr/>
              <p:nvPr/>
            </p:nvSpPr>
            <p:spPr>
              <a:xfrm>
                <a:off x="18227786" y="3821357"/>
                <a:ext cx="2930599" cy="1768067"/>
              </a:xfrm>
              <a:custGeom>
                <a:avLst/>
                <a:gdLst>
                  <a:gd name="connsiteX0" fmla="*/ 2930600 w 2930599"/>
                  <a:gd name="connsiteY0" fmla="*/ 1490009 h 1768067"/>
                  <a:gd name="connsiteX1" fmla="*/ 0 w 2930599"/>
                  <a:gd name="connsiteY1" fmla="*/ 1490009 h 1768067"/>
                  <a:gd name="connsiteX2" fmla="*/ 0 w 2930599"/>
                  <a:gd name="connsiteY2" fmla="*/ 0 h 1768067"/>
                  <a:gd name="connsiteX3" fmla="*/ 2930600 w 2930599"/>
                  <a:gd name="connsiteY3" fmla="*/ 0 h 1768067"/>
                </a:gdLst>
                <a:ahLst/>
                <a:cxnLst>
                  <a:cxn ang="0">
                    <a:pos x="connsiteX0" y="connsiteY0"/>
                  </a:cxn>
                  <a:cxn ang="0">
                    <a:pos x="connsiteX1" y="connsiteY1"/>
                  </a:cxn>
                  <a:cxn ang="0">
                    <a:pos x="connsiteX2" y="connsiteY2"/>
                  </a:cxn>
                  <a:cxn ang="0">
                    <a:pos x="connsiteX3" y="connsiteY3"/>
                  </a:cxn>
                </a:cxnLst>
                <a:rect l="l" t="t" r="r" b="b"/>
                <a:pathLst>
                  <a:path w="2930599" h="1768067">
                    <a:moveTo>
                      <a:pt x="2930600" y="1490009"/>
                    </a:moveTo>
                    <a:cubicBezTo>
                      <a:pt x="1988911" y="1860754"/>
                      <a:pt x="941689" y="1860754"/>
                      <a:pt x="0" y="1490009"/>
                    </a:cubicBezTo>
                    <a:lnTo>
                      <a:pt x="0" y="0"/>
                    </a:lnTo>
                    <a:cubicBezTo>
                      <a:pt x="941689" y="370746"/>
                      <a:pt x="1988911" y="370746"/>
                      <a:pt x="2930600" y="0"/>
                    </a:cubicBezTo>
                    <a:close/>
                  </a:path>
                </a:pathLst>
              </a:custGeom>
              <a:solidFill>
                <a:schemeClr val="accent5">
                  <a:lumMod val="20000"/>
                  <a:lumOff val="80000"/>
                </a:schemeClr>
              </a:solidFill>
              <a:ln w="23417"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091AF73E-7F6D-4B70-A47D-25B01A43CB1F}"/>
                  </a:ext>
                </a:extLst>
              </p:cNvPr>
              <p:cNvSpPr/>
              <p:nvPr/>
            </p:nvSpPr>
            <p:spPr>
              <a:xfrm>
                <a:off x="18227786" y="3824168"/>
                <a:ext cx="2930599" cy="1463777"/>
              </a:xfrm>
              <a:custGeom>
                <a:avLst/>
                <a:gdLst>
                  <a:gd name="connsiteX0" fmla="*/ 0 w 2930599"/>
                  <a:gd name="connsiteY0" fmla="*/ 827444 h 1463777"/>
                  <a:gd name="connsiteX1" fmla="*/ 1465417 w 2930599"/>
                  <a:gd name="connsiteY1" fmla="*/ 1463778 h 1463777"/>
                  <a:gd name="connsiteX2" fmla="*/ 2930600 w 2930599"/>
                  <a:gd name="connsiteY2" fmla="*/ 828147 h 1463777"/>
                  <a:gd name="connsiteX3" fmla="*/ 2930600 w 2930599"/>
                  <a:gd name="connsiteY3" fmla="*/ 3279 h 1463777"/>
                  <a:gd name="connsiteX4" fmla="*/ 2923105 w 2930599"/>
                  <a:gd name="connsiteY4" fmla="*/ 0 h 1463777"/>
                  <a:gd name="connsiteX5" fmla="*/ 7729 w 2930599"/>
                  <a:gd name="connsiteY5" fmla="*/ 0 h 1463777"/>
                  <a:gd name="connsiteX6" fmla="*/ 0 w 2930599"/>
                  <a:gd name="connsiteY6" fmla="*/ 3279 h 146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30599" h="1463777">
                    <a:moveTo>
                      <a:pt x="0" y="827444"/>
                    </a:moveTo>
                    <a:lnTo>
                      <a:pt x="1465417" y="1463778"/>
                    </a:lnTo>
                    <a:lnTo>
                      <a:pt x="2930600" y="828147"/>
                    </a:lnTo>
                    <a:lnTo>
                      <a:pt x="2930600" y="3279"/>
                    </a:lnTo>
                    <a:lnTo>
                      <a:pt x="2923105" y="0"/>
                    </a:lnTo>
                    <a:cubicBezTo>
                      <a:pt x="1985913" y="366764"/>
                      <a:pt x="944921" y="366764"/>
                      <a:pt x="7729" y="0"/>
                    </a:cubicBezTo>
                    <a:lnTo>
                      <a:pt x="0" y="3279"/>
                    </a:lnTo>
                    <a:close/>
                  </a:path>
                </a:pathLst>
              </a:custGeom>
              <a:solidFill>
                <a:srgbClr val="8F4EFA">
                  <a:alpha val="30000"/>
                </a:srgbClr>
              </a:solidFill>
              <a:ln w="2341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82270896-1333-4127-872A-32C0196BDBE9}"/>
                  </a:ext>
                </a:extLst>
              </p:cNvPr>
              <p:cNvSpPr/>
              <p:nvPr/>
            </p:nvSpPr>
            <p:spPr>
              <a:xfrm>
                <a:off x="17277618" y="3025765"/>
                <a:ext cx="4830934" cy="2095192"/>
              </a:xfrm>
              <a:custGeom>
                <a:avLst/>
                <a:gdLst>
                  <a:gd name="connsiteX0" fmla="*/ 2415585 w 4830934"/>
                  <a:gd name="connsiteY0" fmla="*/ 0 h 2095192"/>
                  <a:gd name="connsiteX1" fmla="*/ 0 w 4830934"/>
                  <a:gd name="connsiteY1" fmla="*/ 1047596 h 2095192"/>
                  <a:gd name="connsiteX2" fmla="*/ 2415585 w 4830934"/>
                  <a:gd name="connsiteY2" fmla="*/ 2095192 h 2095192"/>
                  <a:gd name="connsiteX3" fmla="*/ 4830935 w 4830934"/>
                  <a:gd name="connsiteY3" fmla="*/ 1047596 h 2095192"/>
                  <a:gd name="connsiteX4" fmla="*/ 2415585 w 4830934"/>
                  <a:gd name="connsiteY4" fmla="*/ 0 h 2095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0934" h="2095192">
                    <a:moveTo>
                      <a:pt x="2415585" y="0"/>
                    </a:moveTo>
                    <a:lnTo>
                      <a:pt x="0" y="1047596"/>
                    </a:lnTo>
                    <a:lnTo>
                      <a:pt x="2415585" y="2095192"/>
                    </a:lnTo>
                    <a:lnTo>
                      <a:pt x="4830935" y="1047596"/>
                    </a:lnTo>
                    <a:lnTo>
                      <a:pt x="2415585" y="0"/>
                    </a:lnTo>
                    <a:close/>
                  </a:path>
                </a:pathLst>
              </a:custGeom>
              <a:solidFill>
                <a:schemeClr val="accent5"/>
              </a:solidFill>
              <a:ln w="23417"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0B9D4DDA-EC08-4F04-A8E2-752A413C2B09}"/>
                  </a:ext>
                </a:extLst>
              </p:cNvPr>
              <p:cNvSpPr/>
              <p:nvPr/>
            </p:nvSpPr>
            <p:spPr>
              <a:xfrm>
                <a:off x="19673531" y="4077343"/>
                <a:ext cx="1250183" cy="1559567"/>
              </a:xfrm>
              <a:custGeom>
                <a:avLst/>
                <a:gdLst>
                  <a:gd name="connsiteX0" fmla="*/ 0 w 1250183"/>
                  <a:gd name="connsiteY0" fmla="*/ 0 h 1559567"/>
                  <a:gd name="connsiteX1" fmla="*/ 1250183 w 1250183"/>
                  <a:gd name="connsiteY1" fmla="*/ 541949 h 1559567"/>
                  <a:gd name="connsiteX2" fmla="*/ 1250183 w 1250183"/>
                  <a:gd name="connsiteY2" fmla="*/ 1559567 h 1559567"/>
                </a:gdLst>
                <a:ahLst/>
                <a:cxnLst>
                  <a:cxn ang="0">
                    <a:pos x="connsiteX0" y="connsiteY0"/>
                  </a:cxn>
                  <a:cxn ang="0">
                    <a:pos x="connsiteX1" y="connsiteY1"/>
                  </a:cxn>
                  <a:cxn ang="0">
                    <a:pos x="connsiteX2" y="connsiteY2"/>
                  </a:cxn>
                </a:cxnLst>
                <a:rect l="l" t="t" r="r" b="b"/>
                <a:pathLst>
                  <a:path w="1250183" h="1559567">
                    <a:moveTo>
                      <a:pt x="0" y="0"/>
                    </a:moveTo>
                    <a:lnTo>
                      <a:pt x="1250183" y="541949"/>
                    </a:lnTo>
                    <a:lnTo>
                      <a:pt x="1250183" y="1559567"/>
                    </a:lnTo>
                  </a:path>
                </a:pathLst>
              </a:custGeom>
              <a:noFill/>
              <a:ln w="35126" cap="rnd">
                <a:solidFill>
                  <a:srgbClr val="FFFFFF"/>
                </a:solidFill>
                <a:prstDash val="solid"/>
                <a:round/>
              </a:ln>
            </p:spPr>
            <p:txBody>
              <a:bodyPr rtlCol="0" anchor="ctr"/>
              <a:lstStyle/>
              <a:p>
                <a:endParaRPr lang="en-US"/>
              </a:p>
            </p:txBody>
          </p:sp>
          <p:sp>
            <p:nvSpPr>
              <p:cNvPr id="172" name="Freeform: Shape 171">
                <a:extLst>
                  <a:ext uri="{FF2B5EF4-FFF2-40B4-BE49-F238E27FC236}">
                    <a16:creationId xmlns:a16="http://schemas.microsoft.com/office/drawing/2014/main" id="{7052835C-82BD-49D3-8F06-EF61FD53A680}"/>
                  </a:ext>
                </a:extLst>
              </p:cNvPr>
              <p:cNvSpPr/>
              <p:nvPr/>
            </p:nvSpPr>
            <p:spPr>
              <a:xfrm>
                <a:off x="17277618" y="3025765"/>
                <a:ext cx="2647213" cy="1750209"/>
              </a:xfrm>
              <a:custGeom>
                <a:avLst/>
                <a:gdLst>
                  <a:gd name="connsiteX0" fmla="*/ 2623793 w 2647213"/>
                  <a:gd name="connsiteY0" fmla="*/ 110310 h 1750209"/>
                  <a:gd name="connsiteX1" fmla="*/ 2647213 w 2647213"/>
                  <a:gd name="connsiteY1" fmla="*/ 100005 h 1750209"/>
                  <a:gd name="connsiteX2" fmla="*/ 2416755 w 2647213"/>
                  <a:gd name="connsiteY2" fmla="*/ 0 h 1750209"/>
                  <a:gd name="connsiteX3" fmla="*/ 0 w 2647213"/>
                  <a:gd name="connsiteY3" fmla="*/ 1047596 h 1750209"/>
                  <a:gd name="connsiteX4" fmla="*/ 1621398 w 2647213"/>
                  <a:gd name="connsiteY4" fmla="*/ 1750209 h 1750209"/>
                  <a:gd name="connsiteX5" fmla="*/ 1530761 w 2647213"/>
                  <a:gd name="connsiteY5" fmla="*/ 795124 h 1750209"/>
                  <a:gd name="connsiteX6" fmla="*/ 2623793 w 2647213"/>
                  <a:gd name="connsiteY6" fmla="*/ 110310 h 1750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7213" h="1750209">
                    <a:moveTo>
                      <a:pt x="2623793" y="110310"/>
                    </a:moveTo>
                    <a:lnTo>
                      <a:pt x="2647213" y="100005"/>
                    </a:lnTo>
                    <a:lnTo>
                      <a:pt x="2416755" y="0"/>
                    </a:lnTo>
                    <a:lnTo>
                      <a:pt x="0" y="1047596"/>
                    </a:lnTo>
                    <a:lnTo>
                      <a:pt x="1621398" y="1750209"/>
                    </a:lnTo>
                    <a:cubicBezTo>
                      <a:pt x="1421154" y="1498674"/>
                      <a:pt x="1284378" y="1157438"/>
                      <a:pt x="1530761" y="795124"/>
                    </a:cubicBezTo>
                    <a:cubicBezTo>
                      <a:pt x="1834758" y="348028"/>
                      <a:pt x="2623793" y="110310"/>
                      <a:pt x="2623793" y="110310"/>
                    </a:cubicBezTo>
                    <a:close/>
                  </a:path>
                </a:pathLst>
              </a:custGeom>
              <a:solidFill>
                <a:srgbClr val="8F4EFA">
                  <a:alpha val="31000"/>
                </a:srgbClr>
              </a:solidFill>
              <a:ln w="23417" cap="flat">
                <a:noFill/>
                <a:prstDash val="solid"/>
                <a:miter/>
              </a:ln>
            </p:spPr>
            <p:txBody>
              <a:bodyPr rtlCol="0" anchor="ctr"/>
              <a:lstStyle/>
              <a:p>
                <a:endParaRPr lang="en-US"/>
              </a:p>
            </p:txBody>
          </p:sp>
        </p:grpSp>
        <p:sp>
          <p:nvSpPr>
            <p:cNvPr id="171" name="Freeform: Shape 170">
              <a:extLst>
                <a:ext uri="{FF2B5EF4-FFF2-40B4-BE49-F238E27FC236}">
                  <a16:creationId xmlns:a16="http://schemas.microsoft.com/office/drawing/2014/main" id="{C27847F0-1436-493E-B24A-933422F78F48}"/>
                </a:ext>
              </a:extLst>
            </p:cNvPr>
            <p:cNvSpPr/>
            <p:nvPr/>
          </p:nvSpPr>
          <p:spPr>
            <a:xfrm>
              <a:off x="20759771" y="5636910"/>
              <a:ext cx="327886" cy="510097"/>
            </a:xfrm>
            <a:custGeom>
              <a:avLst/>
              <a:gdLst>
                <a:gd name="connsiteX0" fmla="*/ 163943 w 327886"/>
                <a:gd name="connsiteY0" fmla="*/ 0 h 510097"/>
                <a:gd name="connsiteX1" fmla="*/ 0 w 327886"/>
                <a:gd name="connsiteY1" fmla="*/ 510097 h 510097"/>
                <a:gd name="connsiteX2" fmla="*/ 327886 w 327886"/>
                <a:gd name="connsiteY2" fmla="*/ 510097 h 510097"/>
                <a:gd name="connsiteX3" fmla="*/ 163943 w 327886"/>
                <a:gd name="connsiteY3" fmla="*/ 0 h 510097"/>
              </a:gdLst>
              <a:ahLst/>
              <a:cxnLst>
                <a:cxn ang="0">
                  <a:pos x="connsiteX0" y="connsiteY0"/>
                </a:cxn>
                <a:cxn ang="0">
                  <a:pos x="connsiteX1" y="connsiteY1"/>
                </a:cxn>
                <a:cxn ang="0">
                  <a:pos x="connsiteX2" y="connsiteY2"/>
                </a:cxn>
                <a:cxn ang="0">
                  <a:pos x="connsiteX3" y="connsiteY3"/>
                </a:cxn>
              </a:cxnLst>
              <a:rect l="l" t="t" r="r" b="b"/>
              <a:pathLst>
                <a:path w="327886" h="510097">
                  <a:moveTo>
                    <a:pt x="163943" y="0"/>
                  </a:moveTo>
                  <a:cubicBezTo>
                    <a:pt x="73539" y="0"/>
                    <a:pt x="0" y="228349"/>
                    <a:pt x="0" y="510097"/>
                  </a:cubicBezTo>
                  <a:lnTo>
                    <a:pt x="327886" y="510097"/>
                  </a:lnTo>
                  <a:cubicBezTo>
                    <a:pt x="327886" y="228349"/>
                    <a:pt x="254580" y="0"/>
                    <a:pt x="163943" y="0"/>
                  </a:cubicBezTo>
                  <a:close/>
                </a:path>
              </a:pathLst>
            </a:custGeom>
            <a:solidFill>
              <a:srgbClr val="FFFFFF"/>
            </a:solidFill>
            <a:ln w="23417" cap="flat">
              <a:noFill/>
              <a:prstDash val="solid"/>
              <a:miter/>
            </a:ln>
          </p:spPr>
          <p:txBody>
            <a:bodyPr rtlCol="0" anchor="ctr"/>
            <a:lstStyle/>
            <a:p>
              <a:endParaRPr lang="en-US"/>
            </a:p>
          </p:txBody>
        </p:sp>
      </p:grpSp>
      <p:sp>
        <p:nvSpPr>
          <p:cNvPr id="2" name="TextBox 1">
            <a:extLst>
              <a:ext uri="{FF2B5EF4-FFF2-40B4-BE49-F238E27FC236}">
                <a16:creationId xmlns:a16="http://schemas.microsoft.com/office/drawing/2014/main" id="{9A67F85D-17E7-CDE7-AEB5-CEC969F3535A}"/>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35346120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 name="Freeform: Shape 114">
            <a:extLst>
              <a:ext uri="{FF2B5EF4-FFF2-40B4-BE49-F238E27FC236}">
                <a16:creationId xmlns:a16="http://schemas.microsoft.com/office/drawing/2014/main" id="{DF391ADB-8966-44E2-9A83-4D426E83C634}"/>
              </a:ext>
            </a:extLst>
          </p:cNvPr>
          <p:cNvSpPr/>
          <p:nvPr/>
        </p:nvSpPr>
        <p:spPr>
          <a:xfrm>
            <a:off x="-3175" y="0"/>
            <a:ext cx="24384000" cy="13716000"/>
          </a:xfrm>
          <a:custGeom>
            <a:avLst/>
            <a:gdLst>
              <a:gd name="connsiteX0" fmla="*/ 0 w 24384000"/>
              <a:gd name="connsiteY0" fmla="*/ 0 h 13716000"/>
              <a:gd name="connsiteX1" fmla="*/ 24384000 w 24384000"/>
              <a:gd name="connsiteY1" fmla="*/ 0 h 13716000"/>
              <a:gd name="connsiteX2" fmla="*/ 24384000 w 24384000"/>
              <a:gd name="connsiteY2" fmla="*/ 13716000 h 13716000"/>
              <a:gd name="connsiteX3" fmla="*/ 0 w 24384000"/>
              <a:gd name="connsiteY3" fmla="*/ 13716000 h 13716000"/>
            </a:gdLst>
            <a:ahLst/>
            <a:cxnLst>
              <a:cxn ang="0">
                <a:pos x="connsiteX0" y="connsiteY0"/>
              </a:cxn>
              <a:cxn ang="0">
                <a:pos x="connsiteX1" y="connsiteY1"/>
              </a:cxn>
              <a:cxn ang="0">
                <a:pos x="connsiteX2" y="connsiteY2"/>
              </a:cxn>
              <a:cxn ang="0">
                <a:pos x="connsiteX3" y="connsiteY3"/>
              </a:cxn>
            </a:cxnLst>
            <a:rect l="l" t="t" r="r" b="b"/>
            <a:pathLst>
              <a:path w="24384000" h="13716000">
                <a:moveTo>
                  <a:pt x="0" y="0"/>
                </a:moveTo>
                <a:lnTo>
                  <a:pt x="24384000" y="0"/>
                </a:lnTo>
                <a:lnTo>
                  <a:pt x="24384000" y="13716000"/>
                </a:lnTo>
                <a:lnTo>
                  <a:pt x="0" y="13716000"/>
                </a:lnTo>
                <a:close/>
              </a:path>
            </a:pathLst>
          </a:custGeom>
          <a:solidFill>
            <a:schemeClr val="accent1">
              <a:lumMod val="20000"/>
              <a:lumOff val="80000"/>
            </a:schemeClr>
          </a:solidFill>
          <a:ln w="1270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14FE27F5-6938-4CD2-8954-52A2D6E570A3}"/>
              </a:ext>
            </a:extLst>
          </p:cNvPr>
          <p:cNvSpPr/>
          <p:nvPr/>
        </p:nvSpPr>
        <p:spPr>
          <a:xfrm>
            <a:off x="10274198" y="11202155"/>
            <a:ext cx="13389051" cy="2149576"/>
          </a:xfrm>
          <a:custGeom>
            <a:avLst/>
            <a:gdLst>
              <a:gd name="connsiteX0" fmla="*/ 13389052 w 13389051"/>
              <a:gd name="connsiteY0" fmla="*/ 1074789 h 2149576"/>
              <a:gd name="connsiteX1" fmla="*/ 6694526 w 13389051"/>
              <a:gd name="connsiteY1" fmla="*/ 2149577 h 2149576"/>
              <a:gd name="connsiteX2" fmla="*/ 0 w 13389051"/>
              <a:gd name="connsiteY2" fmla="*/ 1074788 h 2149576"/>
              <a:gd name="connsiteX3" fmla="*/ 6694526 w 13389051"/>
              <a:gd name="connsiteY3" fmla="*/ -1 h 2149576"/>
              <a:gd name="connsiteX4" fmla="*/ 13389052 w 13389051"/>
              <a:gd name="connsiteY4" fmla="*/ 1074789 h 2149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89051" h="2149576">
                <a:moveTo>
                  <a:pt x="13389052" y="1074789"/>
                </a:moveTo>
                <a:cubicBezTo>
                  <a:pt x="13389052" y="1668378"/>
                  <a:pt x="10391810" y="2149577"/>
                  <a:pt x="6694526" y="2149577"/>
                </a:cubicBezTo>
                <a:cubicBezTo>
                  <a:pt x="2997241" y="2149577"/>
                  <a:pt x="0" y="1668377"/>
                  <a:pt x="0" y="1074788"/>
                </a:cubicBezTo>
                <a:cubicBezTo>
                  <a:pt x="0" y="481198"/>
                  <a:pt x="2997241" y="-1"/>
                  <a:pt x="6694526" y="-1"/>
                </a:cubicBezTo>
                <a:cubicBezTo>
                  <a:pt x="10391810" y="-1"/>
                  <a:pt x="13389052" y="481198"/>
                  <a:pt x="13389052" y="1074789"/>
                </a:cubicBezTo>
                <a:close/>
              </a:path>
            </a:pathLst>
          </a:custGeom>
          <a:solidFill>
            <a:schemeClr val="accent3">
              <a:lumMod val="40000"/>
              <a:lumOff val="60000"/>
            </a:schemeClr>
          </a:solidFill>
          <a:ln w="1270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0E0948EA-4CCE-4FDA-A62C-CD34CD673C4C}"/>
              </a:ext>
            </a:extLst>
          </p:cNvPr>
          <p:cNvSpPr/>
          <p:nvPr/>
        </p:nvSpPr>
        <p:spPr>
          <a:xfrm>
            <a:off x="8813982" y="4330700"/>
            <a:ext cx="4337376" cy="3572537"/>
          </a:xfrm>
          <a:custGeom>
            <a:avLst/>
            <a:gdLst>
              <a:gd name="connsiteX0" fmla="*/ 317000 w 4337376"/>
              <a:gd name="connsiteY0" fmla="*/ 0 h 3572537"/>
              <a:gd name="connsiteX1" fmla="*/ 1322193 w 4337376"/>
              <a:gd name="connsiteY1" fmla="*/ 2414156 h 3572537"/>
              <a:gd name="connsiteX2" fmla="*/ 4191960 w 4337376"/>
              <a:gd name="connsiteY2" fmla="*/ 710146 h 3572537"/>
              <a:gd name="connsiteX3" fmla="*/ 2713402 w 4337376"/>
              <a:gd name="connsiteY3" fmla="*/ 1941716 h 3572537"/>
              <a:gd name="connsiteX4" fmla="*/ 4337376 w 4337376"/>
              <a:gd name="connsiteY4" fmla="*/ 3362198 h 357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376" h="3572537">
                <a:moveTo>
                  <a:pt x="317000" y="0"/>
                </a:moveTo>
                <a:cubicBezTo>
                  <a:pt x="-266882" y="856006"/>
                  <a:pt x="-106113" y="1972958"/>
                  <a:pt x="1322193" y="2414156"/>
                </a:cubicBezTo>
                <a:cubicBezTo>
                  <a:pt x="3453684" y="3072575"/>
                  <a:pt x="4770827" y="1170877"/>
                  <a:pt x="4191960" y="710146"/>
                </a:cubicBezTo>
                <a:cubicBezTo>
                  <a:pt x="3845111" y="434086"/>
                  <a:pt x="3009133" y="685546"/>
                  <a:pt x="2713402" y="1941716"/>
                </a:cubicBezTo>
                <a:cubicBezTo>
                  <a:pt x="2349216" y="3488677"/>
                  <a:pt x="3779478" y="3867391"/>
                  <a:pt x="4337376" y="3362198"/>
                </a:cubicBezTo>
              </a:path>
            </a:pathLst>
          </a:custGeom>
          <a:noFill/>
          <a:ln w="33966" cap="rnd">
            <a:solidFill>
              <a:schemeClr val="bg1"/>
            </a:solidFill>
            <a:prstDash val="solid"/>
            <a:round/>
          </a:ln>
        </p:spPr>
        <p:txBody>
          <a:bodyPr rtlCol="0" anchor="ctr"/>
          <a:lstStyle/>
          <a:p>
            <a:endParaRPr lang="en-US"/>
          </a:p>
        </p:txBody>
      </p:sp>
      <p:grpSp>
        <p:nvGrpSpPr>
          <p:cNvPr id="121" name="Graphic 2">
            <a:extLst>
              <a:ext uri="{FF2B5EF4-FFF2-40B4-BE49-F238E27FC236}">
                <a16:creationId xmlns:a16="http://schemas.microsoft.com/office/drawing/2014/main" id="{71D3051A-3B90-40A4-8CAE-85CF26DFBDD5}"/>
              </a:ext>
            </a:extLst>
          </p:cNvPr>
          <p:cNvGrpSpPr/>
          <p:nvPr/>
        </p:nvGrpSpPr>
        <p:grpSpPr>
          <a:xfrm>
            <a:off x="8898204" y="2053767"/>
            <a:ext cx="3218510" cy="2451188"/>
            <a:chOff x="8898204" y="2053767"/>
            <a:chExt cx="3218510" cy="2451188"/>
          </a:xfrm>
          <a:noFill/>
        </p:grpSpPr>
        <p:sp>
          <p:nvSpPr>
            <p:cNvPr id="122" name="Freeform: Shape 121">
              <a:extLst>
                <a:ext uri="{FF2B5EF4-FFF2-40B4-BE49-F238E27FC236}">
                  <a16:creationId xmlns:a16="http://schemas.microsoft.com/office/drawing/2014/main" id="{618AF859-5DC7-4361-BCBE-6F8596FA2430}"/>
                </a:ext>
              </a:extLst>
            </p:cNvPr>
            <p:cNvSpPr/>
            <p:nvPr/>
          </p:nvSpPr>
          <p:spPr>
            <a:xfrm>
              <a:off x="8898204" y="2053767"/>
              <a:ext cx="3218510" cy="2451188"/>
            </a:xfrm>
            <a:custGeom>
              <a:avLst/>
              <a:gdLst>
                <a:gd name="connsiteX0" fmla="*/ 0 w 3218510"/>
                <a:gd name="connsiteY0" fmla="*/ 555219 h 2451188"/>
                <a:gd name="connsiteX1" fmla="*/ 3218511 w 3218510"/>
                <a:gd name="connsiteY1" fmla="*/ 0 h 2451188"/>
                <a:gd name="connsiteX2" fmla="*/ 1435062 w 3218510"/>
                <a:gd name="connsiteY2" fmla="*/ 2451189 h 2451188"/>
                <a:gd name="connsiteX3" fmla="*/ 924090 w 3218510"/>
                <a:gd name="connsiteY3" fmla="*/ 1699857 h 2451188"/>
                <a:gd name="connsiteX4" fmla="*/ 598932 w 3218510"/>
                <a:gd name="connsiteY4" fmla="*/ 2184921 h 2451188"/>
                <a:gd name="connsiteX5" fmla="*/ 466065 w 3218510"/>
                <a:gd name="connsiteY5" fmla="*/ 1187767 h 245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8510" h="2451188">
                  <a:moveTo>
                    <a:pt x="0" y="555219"/>
                  </a:moveTo>
                  <a:lnTo>
                    <a:pt x="3218511" y="0"/>
                  </a:lnTo>
                  <a:lnTo>
                    <a:pt x="1435062" y="2451189"/>
                  </a:lnTo>
                  <a:lnTo>
                    <a:pt x="924090" y="1699857"/>
                  </a:lnTo>
                  <a:lnTo>
                    <a:pt x="598932" y="2184921"/>
                  </a:lnTo>
                  <a:lnTo>
                    <a:pt x="466065" y="1187767"/>
                  </a:lnTo>
                  <a:close/>
                </a:path>
              </a:pathLst>
            </a:custGeom>
            <a:noFill/>
            <a:ln w="33966" cap="rnd">
              <a:solidFill>
                <a:schemeClr val="tx2">
                  <a:lumMod val="50000"/>
                  <a:lumOff val="50000"/>
                </a:schemeClr>
              </a:solidFill>
              <a:prstDash val="solid"/>
              <a:round/>
            </a:ln>
          </p:spPr>
          <p:txBody>
            <a:bodyPr rtlCol="0" anchor="ctr"/>
            <a:lstStyle/>
            <a:p>
              <a:endParaRPr lang="en-US"/>
            </a:p>
          </p:txBody>
        </p:sp>
        <p:sp>
          <p:nvSpPr>
            <p:cNvPr id="123" name="Freeform: Shape 122">
              <a:extLst>
                <a:ext uri="{FF2B5EF4-FFF2-40B4-BE49-F238E27FC236}">
                  <a16:creationId xmlns:a16="http://schemas.microsoft.com/office/drawing/2014/main" id="{9F78E9A0-B7D7-441F-969C-83ECB2BDBC03}"/>
                </a:ext>
              </a:extLst>
            </p:cNvPr>
            <p:cNvSpPr/>
            <p:nvPr/>
          </p:nvSpPr>
          <p:spPr>
            <a:xfrm>
              <a:off x="9364268" y="2053767"/>
              <a:ext cx="2752445" cy="1699856"/>
            </a:xfrm>
            <a:custGeom>
              <a:avLst/>
              <a:gdLst>
                <a:gd name="connsiteX0" fmla="*/ 0 w 2752445"/>
                <a:gd name="connsiteY0" fmla="*/ 1187767 h 1699856"/>
                <a:gd name="connsiteX1" fmla="*/ 2752446 w 2752445"/>
                <a:gd name="connsiteY1" fmla="*/ 0 h 1699856"/>
                <a:gd name="connsiteX2" fmla="*/ 458026 w 2752445"/>
                <a:gd name="connsiteY2" fmla="*/ 1699857 h 1699856"/>
              </a:gdLst>
              <a:ahLst/>
              <a:cxnLst>
                <a:cxn ang="0">
                  <a:pos x="connsiteX0" y="connsiteY0"/>
                </a:cxn>
                <a:cxn ang="0">
                  <a:pos x="connsiteX1" y="connsiteY1"/>
                </a:cxn>
                <a:cxn ang="0">
                  <a:pos x="connsiteX2" y="connsiteY2"/>
                </a:cxn>
              </a:cxnLst>
              <a:rect l="l" t="t" r="r" b="b"/>
              <a:pathLst>
                <a:path w="2752445" h="1699856">
                  <a:moveTo>
                    <a:pt x="0" y="1187767"/>
                  </a:moveTo>
                  <a:lnTo>
                    <a:pt x="2752446" y="0"/>
                  </a:lnTo>
                  <a:lnTo>
                    <a:pt x="458026" y="1699857"/>
                  </a:lnTo>
                </a:path>
              </a:pathLst>
            </a:custGeom>
            <a:solidFill>
              <a:schemeClr val="accent1">
                <a:lumMod val="20000"/>
                <a:lumOff val="80000"/>
              </a:schemeClr>
            </a:solidFill>
            <a:ln w="33966" cap="rnd">
              <a:solidFill>
                <a:schemeClr val="tx2">
                  <a:lumMod val="50000"/>
                  <a:lumOff val="50000"/>
                </a:schemeClr>
              </a:solidFill>
              <a:prstDash val="solid"/>
              <a:round/>
            </a:ln>
          </p:spPr>
          <p:txBody>
            <a:bodyPr rtlCol="0" anchor="ctr"/>
            <a:lstStyle/>
            <a:p>
              <a:endParaRPr lang="en-US"/>
            </a:p>
          </p:txBody>
        </p:sp>
      </p:grpSp>
      <p:grpSp>
        <p:nvGrpSpPr>
          <p:cNvPr id="124" name="Graphic 2">
            <a:extLst>
              <a:ext uri="{FF2B5EF4-FFF2-40B4-BE49-F238E27FC236}">
                <a16:creationId xmlns:a16="http://schemas.microsoft.com/office/drawing/2014/main" id="{245A21E5-354B-4489-A08F-91AE7716808C}"/>
              </a:ext>
            </a:extLst>
          </p:cNvPr>
          <p:cNvGrpSpPr/>
          <p:nvPr/>
        </p:nvGrpSpPr>
        <p:grpSpPr>
          <a:xfrm>
            <a:off x="11358092" y="7367866"/>
            <a:ext cx="6218834" cy="4347921"/>
            <a:chOff x="11358092" y="7367866"/>
            <a:chExt cx="6218834" cy="4347921"/>
          </a:xfrm>
        </p:grpSpPr>
        <p:grpSp>
          <p:nvGrpSpPr>
            <p:cNvPr id="125" name="Graphic 2">
              <a:extLst>
                <a:ext uri="{FF2B5EF4-FFF2-40B4-BE49-F238E27FC236}">
                  <a16:creationId xmlns:a16="http://schemas.microsoft.com/office/drawing/2014/main" id="{8159320E-80D5-4162-AA05-3C401BB832F4}"/>
                </a:ext>
              </a:extLst>
            </p:cNvPr>
            <p:cNvGrpSpPr/>
            <p:nvPr/>
          </p:nvGrpSpPr>
          <p:grpSpPr>
            <a:xfrm>
              <a:off x="12416713" y="10266464"/>
              <a:ext cx="5014799" cy="1449323"/>
              <a:chOff x="12416713" y="10266464"/>
              <a:chExt cx="5014799" cy="1449323"/>
            </a:xfrm>
          </p:grpSpPr>
          <p:grpSp>
            <p:nvGrpSpPr>
              <p:cNvPr id="126" name="Graphic 2">
                <a:extLst>
                  <a:ext uri="{FF2B5EF4-FFF2-40B4-BE49-F238E27FC236}">
                    <a16:creationId xmlns:a16="http://schemas.microsoft.com/office/drawing/2014/main" id="{75A170C5-4913-4D11-9088-130D8EA4DBA2}"/>
                  </a:ext>
                </a:extLst>
              </p:cNvPr>
              <p:cNvGrpSpPr/>
              <p:nvPr/>
            </p:nvGrpSpPr>
            <p:grpSpPr>
              <a:xfrm>
                <a:off x="12416713" y="10266464"/>
                <a:ext cx="5014799" cy="1449323"/>
                <a:chOff x="12416713" y="10266464"/>
                <a:chExt cx="5014799" cy="1449323"/>
              </a:xfrm>
            </p:grpSpPr>
            <p:sp>
              <p:nvSpPr>
                <p:cNvPr id="127" name="Freeform: Shape 126">
                  <a:extLst>
                    <a:ext uri="{FF2B5EF4-FFF2-40B4-BE49-F238E27FC236}">
                      <a16:creationId xmlns:a16="http://schemas.microsoft.com/office/drawing/2014/main" id="{CA3BBCD1-D486-4FCE-9448-3CC2A893994B}"/>
                    </a:ext>
                  </a:extLst>
                </p:cNvPr>
                <p:cNvSpPr/>
                <p:nvPr/>
              </p:nvSpPr>
              <p:spPr>
                <a:xfrm>
                  <a:off x="12416713" y="10266464"/>
                  <a:ext cx="5014799" cy="1449323"/>
                </a:xfrm>
                <a:custGeom>
                  <a:avLst/>
                  <a:gdLst>
                    <a:gd name="connsiteX0" fmla="*/ 5014800 w 5014799"/>
                    <a:gd name="connsiteY0" fmla="*/ 1449324 h 1449323"/>
                    <a:gd name="connsiteX1" fmla="*/ 724612 w 5014799"/>
                    <a:gd name="connsiteY1" fmla="*/ 1449324 h 1449323"/>
                    <a:gd name="connsiteX2" fmla="*/ 0 w 5014799"/>
                    <a:gd name="connsiteY2" fmla="*/ 724662 h 1449323"/>
                    <a:gd name="connsiteX3" fmla="*/ 724612 w 5014799"/>
                    <a:gd name="connsiteY3" fmla="*/ 0 h 1449323"/>
                    <a:gd name="connsiteX4" fmla="*/ 5014800 w 5014799"/>
                    <a:gd name="connsiteY4" fmla="*/ 0 h 1449323"/>
                    <a:gd name="connsiteX5" fmla="*/ 5014800 w 5014799"/>
                    <a:gd name="connsiteY5" fmla="*/ 189827 h 1449323"/>
                    <a:gd name="connsiteX6" fmla="*/ 724612 w 5014799"/>
                    <a:gd name="connsiteY6" fmla="*/ 189827 h 1449323"/>
                    <a:gd name="connsiteX7" fmla="*/ 189827 w 5014799"/>
                    <a:gd name="connsiteY7" fmla="*/ 724662 h 1449323"/>
                    <a:gd name="connsiteX8" fmla="*/ 724612 w 5014799"/>
                    <a:gd name="connsiteY8" fmla="*/ 1259498 h 1449323"/>
                    <a:gd name="connsiteX9" fmla="*/ 5014800 w 5014799"/>
                    <a:gd name="connsiteY9" fmla="*/ 1259498 h 1449323"/>
                    <a:gd name="connsiteX10" fmla="*/ 5014800 w 5014799"/>
                    <a:gd name="connsiteY10" fmla="*/ 1449324 h 144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14799" h="1449323">
                      <a:moveTo>
                        <a:pt x="5014800" y="1449324"/>
                      </a:moveTo>
                      <a:lnTo>
                        <a:pt x="724612" y="1449324"/>
                      </a:lnTo>
                      <a:cubicBezTo>
                        <a:pt x="325069" y="1449324"/>
                        <a:pt x="0" y="1124255"/>
                        <a:pt x="0" y="724662"/>
                      </a:cubicBezTo>
                      <a:cubicBezTo>
                        <a:pt x="0" y="325082"/>
                        <a:pt x="325069" y="0"/>
                        <a:pt x="724612" y="0"/>
                      </a:cubicBezTo>
                      <a:lnTo>
                        <a:pt x="5014800" y="0"/>
                      </a:lnTo>
                      <a:lnTo>
                        <a:pt x="5014800" y="189827"/>
                      </a:lnTo>
                      <a:lnTo>
                        <a:pt x="724612" y="189827"/>
                      </a:lnTo>
                      <a:cubicBezTo>
                        <a:pt x="429718" y="189827"/>
                        <a:pt x="189827" y="429755"/>
                        <a:pt x="189827" y="724662"/>
                      </a:cubicBezTo>
                      <a:cubicBezTo>
                        <a:pt x="189827" y="1019569"/>
                        <a:pt x="429718" y="1259498"/>
                        <a:pt x="724612" y="1259498"/>
                      </a:cubicBezTo>
                      <a:lnTo>
                        <a:pt x="5014800" y="1259498"/>
                      </a:lnTo>
                      <a:lnTo>
                        <a:pt x="5014800" y="1449324"/>
                      </a:lnTo>
                      <a:close/>
                    </a:path>
                  </a:pathLst>
                </a:custGeom>
                <a:solidFill>
                  <a:srgbClr val="5661A4"/>
                </a:solidFill>
                <a:ln w="12700" cap="flat">
                  <a:noFill/>
                  <a:prstDash val="solid"/>
                  <a:miter/>
                </a:ln>
              </p:spPr>
              <p:txBody>
                <a:bodyPr rtlCol="0" anchor="ctr"/>
                <a:lstStyle/>
                <a:p>
                  <a:endParaRPr lang="en-US">
                    <a:solidFill>
                      <a:schemeClr val="accent5"/>
                    </a:solidFill>
                  </a:endParaRPr>
                </a:p>
              </p:txBody>
            </p:sp>
            <p:sp>
              <p:nvSpPr>
                <p:cNvPr id="128" name="Freeform: Shape 127">
                  <a:extLst>
                    <a:ext uri="{FF2B5EF4-FFF2-40B4-BE49-F238E27FC236}">
                      <a16:creationId xmlns:a16="http://schemas.microsoft.com/office/drawing/2014/main" id="{5CE8C8C9-0B53-42E7-8A55-B430E99D14C4}"/>
                    </a:ext>
                  </a:extLst>
                </p:cNvPr>
                <p:cNvSpPr/>
                <p:nvPr/>
              </p:nvSpPr>
              <p:spPr>
                <a:xfrm>
                  <a:off x="12606540" y="10456214"/>
                  <a:ext cx="4694542" cy="1069759"/>
                </a:xfrm>
                <a:custGeom>
                  <a:avLst/>
                  <a:gdLst>
                    <a:gd name="connsiteX0" fmla="*/ 534784 w 4694542"/>
                    <a:gd name="connsiteY0" fmla="*/ 89 h 1069759"/>
                    <a:gd name="connsiteX1" fmla="*/ 0 w 4694542"/>
                    <a:gd name="connsiteY1" fmla="*/ 534924 h 1069759"/>
                    <a:gd name="connsiteX2" fmla="*/ 534784 w 4694542"/>
                    <a:gd name="connsiteY2" fmla="*/ 1069760 h 1069759"/>
                    <a:gd name="connsiteX3" fmla="*/ 4694543 w 4694542"/>
                    <a:gd name="connsiteY3" fmla="*/ 1069760 h 1069759"/>
                    <a:gd name="connsiteX4" fmla="*/ 4694543 w 4694542"/>
                    <a:gd name="connsiteY4" fmla="*/ 1056095 h 1069759"/>
                    <a:gd name="connsiteX5" fmla="*/ 4694543 w 4694542"/>
                    <a:gd name="connsiteY5" fmla="*/ 1034377 h 1069759"/>
                    <a:gd name="connsiteX6" fmla="*/ 4694543 w 4694542"/>
                    <a:gd name="connsiteY6" fmla="*/ 1012660 h 1069759"/>
                    <a:gd name="connsiteX7" fmla="*/ 4694543 w 4694542"/>
                    <a:gd name="connsiteY7" fmla="*/ 990943 h 1069759"/>
                    <a:gd name="connsiteX8" fmla="*/ 4694543 w 4694542"/>
                    <a:gd name="connsiteY8" fmla="*/ 969226 h 1069759"/>
                    <a:gd name="connsiteX9" fmla="*/ 4694543 w 4694542"/>
                    <a:gd name="connsiteY9" fmla="*/ 947510 h 1069759"/>
                    <a:gd name="connsiteX10" fmla="*/ 4694543 w 4694542"/>
                    <a:gd name="connsiteY10" fmla="*/ 925792 h 1069759"/>
                    <a:gd name="connsiteX11" fmla="*/ 4694543 w 4694542"/>
                    <a:gd name="connsiteY11" fmla="*/ 904075 h 1069759"/>
                    <a:gd name="connsiteX12" fmla="*/ 4694543 w 4694542"/>
                    <a:gd name="connsiteY12" fmla="*/ 882359 h 1069759"/>
                    <a:gd name="connsiteX13" fmla="*/ 4694543 w 4694542"/>
                    <a:gd name="connsiteY13" fmla="*/ 860641 h 1069759"/>
                    <a:gd name="connsiteX14" fmla="*/ 4694543 w 4694542"/>
                    <a:gd name="connsiteY14" fmla="*/ 838924 h 1069759"/>
                    <a:gd name="connsiteX15" fmla="*/ 4694543 w 4694542"/>
                    <a:gd name="connsiteY15" fmla="*/ 817208 h 1069759"/>
                    <a:gd name="connsiteX16" fmla="*/ 4694543 w 4694542"/>
                    <a:gd name="connsiteY16" fmla="*/ 795490 h 1069759"/>
                    <a:gd name="connsiteX17" fmla="*/ 4694543 w 4694542"/>
                    <a:gd name="connsiteY17" fmla="*/ 773773 h 1069759"/>
                    <a:gd name="connsiteX18" fmla="*/ 4694543 w 4694542"/>
                    <a:gd name="connsiteY18" fmla="*/ 752056 h 1069759"/>
                    <a:gd name="connsiteX19" fmla="*/ 4694543 w 4694542"/>
                    <a:gd name="connsiteY19" fmla="*/ 730339 h 1069759"/>
                    <a:gd name="connsiteX20" fmla="*/ 4694543 w 4694542"/>
                    <a:gd name="connsiteY20" fmla="*/ 708622 h 1069759"/>
                    <a:gd name="connsiteX21" fmla="*/ 4694543 w 4694542"/>
                    <a:gd name="connsiteY21" fmla="*/ 686905 h 1069759"/>
                    <a:gd name="connsiteX22" fmla="*/ 4694543 w 4694542"/>
                    <a:gd name="connsiteY22" fmla="*/ 665188 h 1069759"/>
                    <a:gd name="connsiteX23" fmla="*/ 4694543 w 4694542"/>
                    <a:gd name="connsiteY23" fmla="*/ 643472 h 1069759"/>
                    <a:gd name="connsiteX24" fmla="*/ 4694543 w 4694542"/>
                    <a:gd name="connsiteY24" fmla="*/ 621754 h 1069759"/>
                    <a:gd name="connsiteX25" fmla="*/ 4694543 w 4694542"/>
                    <a:gd name="connsiteY25" fmla="*/ 600037 h 1069759"/>
                    <a:gd name="connsiteX26" fmla="*/ 4694543 w 4694542"/>
                    <a:gd name="connsiteY26" fmla="*/ 578321 h 1069759"/>
                    <a:gd name="connsiteX27" fmla="*/ 4694543 w 4694542"/>
                    <a:gd name="connsiteY27" fmla="*/ 556603 h 1069759"/>
                    <a:gd name="connsiteX28" fmla="*/ 4694543 w 4694542"/>
                    <a:gd name="connsiteY28" fmla="*/ 534886 h 1069759"/>
                    <a:gd name="connsiteX29" fmla="*/ 4694543 w 4694542"/>
                    <a:gd name="connsiteY29" fmla="*/ 513169 h 1069759"/>
                    <a:gd name="connsiteX30" fmla="*/ 4694543 w 4694542"/>
                    <a:gd name="connsiteY30" fmla="*/ 491452 h 1069759"/>
                    <a:gd name="connsiteX31" fmla="*/ 4694543 w 4694542"/>
                    <a:gd name="connsiteY31" fmla="*/ 469735 h 1069759"/>
                    <a:gd name="connsiteX32" fmla="*/ 4694543 w 4694542"/>
                    <a:gd name="connsiteY32" fmla="*/ 448018 h 1069759"/>
                    <a:gd name="connsiteX33" fmla="*/ 4694543 w 4694542"/>
                    <a:gd name="connsiteY33" fmla="*/ 426301 h 1069759"/>
                    <a:gd name="connsiteX34" fmla="*/ 4694543 w 4694542"/>
                    <a:gd name="connsiteY34" fmla="*/ 404585 h 1069759"/>
                    <a:gd name="connsiteX35" fmla="*/ 4694543 w 4694542"/>
                    <a:gd name="connsiteY35" fmla="*/ 382867 h 1069759"/>
                    <a:gd name="connsiteX36" fmla="*/ 4694543 w 4694542"/>
                    <a:gd name="connsiteY36" fmla="*/ 361150 h 1069759"/>
                    <a:gd name="connsiteX37" fmla="*/ 4694543 w 4694542"/>
                    <a:gd name="connsiteY37" fmla="*/ 339434 h 1069759"/>
                    <a:gd name="connsiteX38" fmla="*/ 4694543 w 4694542"/>
                    <a:gd name="connsiteY38" fmla="*/ 317716 h 1069759"/>
                    <a:gd name="connsiteX39" fmla="*/ 4694543 w 4694542"/>
                    <a:gd name="connsiteY39" fmla="*/ 295999 h 1069759"/>
                    <a:gd name="connsiteX40" fmla="*/ 4694543 w 4694542"/>
                    <a:gd name="connsiteY40" fmla="*/ 274282 h 1069759"/>
                    <a:gd name="connsiteX41" fmla="*/ 4694543 w 4694542"/>
                    <a:gd name="connsiteY41" fmla="*/ 252565 h 1069759"/>
                    <a:gd name="connsiteX42" fmla="*/ 4694543 w 4694542"/>
                    <a:gd name="connsiteY42" fmla="*/ 230848 h 1069759"/>
                    <a:gd name="connsiteX43" fmla="*/ 4694543 w 4694542"/>
                    <a:gd name="connsiteY43" fmla="*/ 209131 h 1069759"/>
                    <a:gd name="connsiteX44" fmla="*/ 4694543 w 4694542"/>
                    <a:gd name="connsiteY44" fmla="*/ 187414 h 1069759"/>
                    <a:gd name="connsiteX45" fmla="*/ 4694543 w 4694542"/>
                    <a:gd name="connsiteY45" fmla="*/ 165697 h 1069759"/>
                    <a:gd name="connsiteX46" fmla="*/ 4694543 w 4694542"/>
                    <a:gd name="connsiteY46" fmla="*/ 143980 h 1069759"/>
                    <a:gd name="connsiteX47" fmla="*/ 4694543 w 4694542"/>
                    <a:gd name="connsiteY47" fmla="*/ 122263 h 1069759"/>
                    <a:gd name="connsiteX48" fmla="*/ 4694543 w 4694542"/>
                    <a:gd name="connsiteY48" fmla="*/ 100547 h 1069759"/>
                    <a:gd name="connsiteX49" fmla="*/ 4694543 w 4694542"/>
                    <a:gd name="connsiteY49" fmla="*/ 78829 h 1069759"/>
                    <a:gd name="connsiteX50" fmla="*/ 4694543 w 4694542"/>
                    <a:gd name="connsiteY50" fmla="*/ 57112 h 1069759"/>
                    <a:gd name="connsiteX51" fmla="*/ 4694543 w 4694542"/>
                    <a:gd name="connsiteY51" fmla="*/ 35396 h 1069759"/>
                    <a:gd name="connsiteX52" fmla="*/ 4694543 w 4694542"/>
                    <a:gd name="connsiteY52" fmla="*/ 13678 h 1069759"/>
                    <a:gd name="connsiteX53" fmla="*/ 4694543 w 4694542"/>
                    <a:gd name="connsiteY53" fmla="*/ 0 h 1069759"/>
                    <a:gd name="connsiteX54" fmla="*/ 534784 w 4694542"/>
                    <a:gd name="connsiteY54" fmla="*/ 0 h 106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694542" h="1069759">
                      <a:moveTo>
                        <a:pt x="534784" y="89"/>
                      </a:moveTo>
                      <a:cubicBezTo>
                        <a:pt x="239891" y="89"/>
                        <a:pt x="0" y="240018"/>
                        <a:pt x="0" y="534924"/>
                      </a:cubicBezTo>
                      <a:cubicBezTo>
                        <a:pt x="0" y="829831"/>
                        <a:pt x="239891" y="1069760"/>
                        <a:pt x="534784" y="1069760"/>
                      </a:cubicBezTo>
                      <a:lnTo>
                        <a:pt x="4694543" y="1069760"/>
                      </a:lnTo>
                      <a:lnTo>
                        <a:pt x="4694543" y="1056095"/>
                      </a:lnTo>
                      <a:lnTo>
                        <a:pt x="4694543" y="1034377"/>
                      </a:lnTo>
                      <a:lnTo>
                        <a:pt x="4694543" y="1012660"/>
                      </a:lnTo>
                      <a:lnTo>
                        <a:pt x="4694543" y="990943"/>
                      </a:lnTo>
                      <a:lnTo>
                        <a:pt x="4694543" y="969226"/>
                      </a:lnTo>
                      <a:lnTo>
                        <a:pt x="4694543" y="947510"/>
                      </a:lnTo>
                      <a:lnTo>
                        <a:pt x="4694543" y="925792"/>
                      </a:lnTo>
                      <a:lnTo>
                        <a:pt x="4694543" y="904075"/>
                      </a:lnTo>
                      <a:lnTo>
                        <a:pt x="4694543" y="882359"/>
                      </a:lnTo>
                      <a:lnTo>
                        <a:pt x="4694543" y="860641"/>
                      </a:lnTo>
                      <a:lnTo>
                        <a:pt x="4694543" y="838924"/>
                      </a:lnTo>
                      <a:lnTo>
                        <a:pt x="4694543" y="817208"/>
                      </a:lnTo>
                      <a:lnTo>
                        <a:pt x="4694543" y="795490"/>
                      </a:lnTo>
                      <a:lnTo>
                        <a:pt x="4694543" y="773773"/>
                      </a:lnTo>
                      <a:lnTo>
                        <a:pt x="4694543" y="752056"/>
                      </a:lnTo>
                      <a:lnTo>
                        <a:pt x="4694543" y="730339"/>
                      </a:lnTo>
                      <a:lnTo>
                        <a:pt x="4694543" y="708622"/>
                      </a:lnTo>
                      <a:lnTo>
                        <a:pt x="4694543" y="686905"/>
                      </a:lnTo>
                      <a:lnTo>
                        <a:pt x="4694543" y="665188"/>
                      </a:lnTo>
                      <a:lnTo>
                        <a:pt x="4694543" y="643472"/>
                      </a:lnTo>
                      <a:lnTo>
                        <a:pt x="4694543" y="621754"/>
                      </a:lnTo>
                      <a:lnTo>
                        <a:pt x="4694543" y="600037"/>
                      </a:lnTo>
                      <a:lnTo>
                        <a:pt x="4694543" y="578321"/>
                      </a:lnTo>
                      <a:lnTo>
                        <a:pt x="4694543" y="556603"/>
                      </a:lnTo>
                      <a:lnTo>
                        <a:pt x="4694543" y="534886"/>
                      </a:lnTo>
                      <a:lnTo>
                        <a:pt x="4694543" y="513169"/>
                      </a:lnTo>
                      <a:lnTo>
                        <a:pt x="4694543" y="491452"/>
                      </a:lnTo>
                      <a:lnTo>
                        <a:pt x="4694543" y="469735"/>
                      </a:lnTo>
                      <a:lnTo>
                        <a:pt x="4694543" y="448018"/>
                      </a:lnTo>
                      <a:lnTo>
                        <a:pt x="4694543" y="426301"/>
                      </a:lnTo>
                      <a:lnTo>
                        <a:pt x="4694543" y="404585"/>
                      </a:lnTo>
                      <a:lnTo>
                        <a:pt x="4694543" y="382867"/>
                      </a:lnTo>
                      <a:lnTo>
                        <a:pt x="4694543" y="361150"/>
                      </a:lnTo>
                      <a:lnTo>
                        <a:pt x="4694543" y="339434"/>
                      </a:lnTo>
                      <a:lnTo>
                        <a:pt x="4694543" y="317716"/>
                      </a:lnTo>
                      <a:lnTo>
                        <a:pt x="4694543" y="295999"/>
                      </a:lnTo>
                      <a:lnTo>
                        <a:pt x="4694543" y="274282"/>
                      </a:lnTo>
                      <a:lnTo>
                        <a:pt x="4694543" y="252565"/>
                      </a:lnTo>
                      <a:lnTo>
                        <a:pt x="4694543" y="230848"/>
                      </a:lnTo>
                      <a:lnTo>
                        <a:pt x="4694543" y="209131"/>
                      </a:lnTo>
                      <a:lnTo>
                        <a:pt x="4694543" y="187414"/>
                      </a:lnTo>
                      <a:lnTo>
                        <a:pt x="4694543" y="165697"/>
                      </a:lnTo>
                      <a:lnTo>
                        <a:pt x="4694543" y="143980"/>
                      </a:lnTo>
                      <a:lnTo>
                        <a:pt x="4694543" y="122263"/>
                      </a:lnTo>
                      <a:lnTo>
                        <a:pt x="4694543" y="100547"/>
                      </a:lnTo>
                      <a:lnTo>
                        <a:pt x="4694543" y="78829"/>
                      </a:lnTo>
                      <a:lnTo>
                        <a:pt x="4694543" y="57112"/>
                      </a:lnTo>
                      <a:lnTo>
                        <a:pt x="4694543" y="35396"/>
                      </a:lnTo>
                      <a:lnTo>
                        <a:pt x="4694543" y="13678"/>
                      </a:lnTo>
                      <a:lnTo>
                        <a:pt x="4694543" y="0"/>
                      </a:lnTo>
                      <a:lnTo>
                        <a:pt x="534784" y="0"/>
                      </a:lnTo>
                      <a:close/>
                    </a:path>
                  </a:pathLst>
                </a:custGeom>
                <a:solidFill>
                  <a:srgbClr val="E0E9F8"/>
                </a:solidFill>
                <a:ln w="12700" cap="flat">
                  <a:noFill/>
                  <a:prstDash val="solid"/>
                  <a:miter/>
                </a:ln>
              </p:spPr>
              <p:txBody>
                <a:bodyPr rtlCol="0" anchor="ctr"/>
                <a:lstStyle/>
                <a:p>
                  <a:endParaRPr lang="en-US"/>
                </a:p>
              </p:txBody>
            </p:sp>
          </p:grpSp>
          <p:sp>
            <p:nvSpPr>
              <p:cNvPr id="129" name="Freeform: Shape 128">
                <a:extLst>
                  <a:ext uri="{FF2B5EF4-FFF2-40B4-BE49-F238E27FC236}">
                    <a16:creationId xmlns:a16="http://schemas.microsoft.com/office/drawing/2014/main" id="{0B9C9006-896D-46D2-8DF6-1EC3715F425B}"/>
                  </a:ext>
                </a:extLst>
              </p:cNvPr>
              <p:cNvSpPr/>
              <p:nvPr/>
            </p:nvSpPr>
            <p:spPr>
              <a:xfrm>
                <a:off x="13330301" y="10700436"/>
                <a:ext cx="3587750" cy="102209"/>
              </a:xfrm>
              <a:custGeom>
                <a:avLst/>
                <a:gdLst>
                  <a:gd name="connsiteX0" fmla="*/ 3536569 w 3587750"/>
                  <a:gd name="connsiteY0" fmla="*/ 102209 h 102209"/>
                  <a:gd name="connsiteX1" fmla="*/ 51181 w 3587750"/>
                  <a:gd name="connsiteY1" fmla="*/ 102209 h 102209"/>
                  <a:gd name="connsiteX2" fmla="*/ 0 w 3587750"/>
                  <a:gd name="connsiteY2" fmla="*/ 51105 h 102209"/>
                  <a:gd name="connsiteX3" fmla="*/ 51181 w 3587750"/>
                  <a:gd name="connsiteY3" fmla="*/ 0 h 102209"/>
                  <a:gd name="connsiteX4" fmla="*/ 3536569 w 3587750"/>
                  <a:gd name="connsiteY4" fmla="*/ 0 h 102209"/>
                  <a:gd name="connsiteX5" fmla="*/ 3587750 w 3587750"/>
                  <a:gd name="connsiteY5" fmla="*/ 51105 h 102209"/>
                  <a:gd name="connsiteX6" fmla="*/ 3536569 w 3587750"/>
                  <a:gd name="connsiteY6" fmla="*/ 102209 h 10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7750" h="102209">
                    <a:moveTo>
                      <a:pt x="3536569" y="102209"/>
                    </a:moveTo>
                    <a:lnTo>
                      <a:pt x="51181" y="102209"/>
                    </a:lnTo>
                    <a:cubicBezTo>
                      <a:pt x="22861" y="102209"/>
                      <a:pt x="0" y="79337"/>
                      <a:pt x="0" y="51105"/>
                    </a:cubicBezTo>
                    <a:cubicBezTo>
                      <a:pt x="0" y="22885"/>
                      <a:pt x="22861" y="0"/>
                      <a:pt x="51181" y="0"/>
                    </a:cubicBezTo>
                    <a:lnTo>
                      <a:pt x="3536569" y="0"/>
                    </a:lnTo>
                    <a:cubicBezTo>
                      <a:pt x="3564762" y="0"/>
                      <a:pt x="3587750" y="22872"/>
                      <a:pt x="3587750" y="51105"/>
                    </a:cubicBezTo>
                    <a:cubicBezTo>
                      <a:pt x="3587623" y="79324"/>
                      <a:pt x="3564762" y="102209"/>
                      <a:pt x="3536569" y="102209"/>
                    </a:cubicBezTo>
                    <a:close/>
                  </a:path>
                </a:pathLst>
              </a:custGeom>
              <a:solidFill>
                <a:srgbClr val="C5CAE9"/>
              </a:solidFill>
              <a:ln w="1270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E35EE52-E947-442A-9EA5-E1FFD9D82373}"/>
                  </a:ext>
                </a:extLst>
              </p:cNvPr>
              <p:cNvSpPr/>
              <p:nvPr/>
            </p:nvSpPr>
            <p:spPr>
              <a:xfrm>
                <a:off x="13005942" y="10958715"/>
                <a:ext cx="3912108" cy="102210"/>
              </a:xfrm>
              <a:custGeom>
                <a:avLst/>
                <a:gdLst>
                  <a:gd name="connsiteX0" fmla="*/ 3860927 w 3912108"/>
                  <a:gd name="connsiteY0" fmla="*/ 102210 h 102210"/>
                  <a:gd name="connsiteX1" fmla="*/ 51054 w 3912108"/>
                  <a:gd name="connsiteY1" fmla="*/ 102210 h 102210"/>
                  <a:gd name="connsiteX2" fmla="*/ 0 w 3912108"/>
                  <a:gd name="connsiteY2" fmla="*/ 51105 h 102210"/>
                  <a:gd name="connsiteX3" fmla="*/ 51054 w 3912108"/>
                  <a:gd name="connsiteY3" fmla="*/ 0 h 102210"/>
                  <a:gd name="connsiteX4" fmla="*/ 3860927 w 3912108"/>
                  <a:gd name="connsiteY4" fmla="*/ 0 h 102210"/>
                  <a:gd name="connsiteX5" fmla="*/ 3912109 w 3912108"/>
                  <a:gd name="connsiteY5" fmla="*/ 51105 h 102210"/>
                  <a:gd name="connsiteX6" fmla="*/ 3860927 w 3912108"/>
                  <a:gd name="connsiteY6" fmla="*/ 102210 h 1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2108" h="102210">
                    <a:moveTo>
                      <a:pt x="3860927" y="102210"/>
                    </a:moveTo>
                    <a:lnTo>
                      <a:pt x="51054" y="102210"/>
                    </a:lnTo>
                    <a:cubicBezTo>
                      <a:pt x="22861" y="102210"/>
                      <a:pt x="0" y="79337"/>
                      <a:pt x="0" y="51105"/>
                    </a:cubicBezTo>
                    <a:cubicBezTo>
                      <a:pt x="0" y="22873"/>
                      <a:pt x="22861" y="0"/>
                      <a:pt x="51054" y="0"/>
                    </a:cubicBezTo>
                    <a:lnTo>
                      <a:pt x="3860927" y="0"/>
                    </a:lnTo>
                    <a:cubicBezTo>
                      <a:pt x="3889121" y="0"/>
                      <a:pt x="3912109" y="22873"/>
                      <a:pt x="3912109" y="51105"/>
                    </a:cubicBezTo>
                    <a:cubicBezTo>
                      <a:pt x="3912109" y="79337"/>
                      <a:pt x="3889121" y="102210"/>
                      <a:pt x="3860927" y="102210"/>
                    </a:cubicBezTo>
                    <a:close/>
                  </a:path>
                </a:pathLst>
              </a:custGeom>
              <a:solidFill>
                <a:srgbClr val="C5CAE9"/>
              </a:solidFill>
              <a:ln w="1270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2188A534-58FF-463B-A874-2EF1D25A31C9}"/>
                  </a:ext>
                </a:extLst>
              </p:cNvPr>
              <p:cNvSpPr/>
              <p:nvPr/>
            </p:nvSpPr>
            <p:spPr>
              <a:xfrm>
                <a:off x="13330301" y="11217008"/>
                <a:ext cx="3587750" cy="102209"/>
              </a:xfrm>
              <a:custGeom>
                <a:avLst/>
                <a:gdLst>
                  <a:gd name="connsiteX0" fmla="*/ 3536569 w 3587750"/>
                  <a:gd name="connsiteY0" fmla="*/ 102209 h 102209"/>
                  <a:gd name="connsiteX1" fmla="*/ 51181 w 3587750"/>
                  <a:gd name="connsiteY1" fmla="*/ 102209 h 102209"/>
                  <a:gd name="connsiteX2" fmla="*/ 0 w 3587750"/>
                  <a:gd name="connsiteY2" fmla="*/ 51105 h 102209"/>
                  <a:gd name="connsiteX3" fmla="*/ 51181 w 3587750"/>
                  <a:gd name="connsiteY3" fmla="*/ 0 h 102209"/>
                  <a:gd name="connsiteX4" fmla="*/ 3536569 w 3587750"/>
                  <a:gd name="connsiteY4" fmla="*/ 0 h 102209"/>
                  <a:gd name="connsiteX5" fmla="*/ 3587750 w 3587750"/>
                  <a:gd name="connsiteY5" fmla="*/ 51105 h 102209"/>
                  <a:gd name="connsiteX6" fmla="*/ 3536569 w 3587750"/>
                  <a:gd name="connsiteY6" fmla="*/ 102209 h 10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7750" h="102209">
                    <a:moveTo>
                      <a:pt x="3536569" y="102209"/>
                    </a:moveTo>
                    <a:lnTo>
                      <a:pt x="51181" y="102209"/>
                    </a:lnTo>
                    <a:cubicBezTo>
                      <a:pt x="22861" y="102209"/>
                      <a:pt x="0" y="79337"/>
                      <a:pt x="0" y="51105"/>
                    </a:cubicBezTo>
                    <a:cubicBezTo>
                      <a:pt x="0" y="22873"/>
                      <a:pt x="22861" y="0"/>
                      <a:pt x="51181" y="0"/>
                    </a:cubicBezTo>
                    <a:lnTo>
                      <a:pt x="3536569" y="0"/>
                    </a:lnTo>
                    <a:cubicBezTo>
                      <a:pt x="3564762" y="0"/>
                      <a:pt x="3587750" y="22873"/>
                      <a:pt x="3587750" y="51105"/>
                    </a:cubicBezTo>
                    <a:cubicBezTo>
                      <a:pt x="3587750" y="79337"/>
                      <a:pt x="3564762" y="102209"/>
                      <a:pt x="3536569" y="102209"/>
                    </a:cubicBezTo>
                    <a:close/>
                  </a:path>
                </a:pathLst>
              </a:custGeom>
              <a:solidFill>
                <a:srgbClr val="C5CAE9"/>
              </a:solidFill>
              <a:ln w="12700" cap="flat">
                <a:noFill/>
                <a:prstDash val="solid"/>
                <a:miter/>
              </a:ln>
            </p:spPr>
            <p:txBody>
              <a:bodyPr rtlCol="0" anchor="ctr"/>
              <a:lstStyle/>
              <a:p>
                <a:endParaRPr lang="en-US"/>
              </a:p>
            </p:txBody>
          </p:sp>
        </p:grpSp>
        <p:grpSp>
          <p:nvGrpSpPr>
            <p:cNvPr id="132" name="Graphic 2">
              <a:extLst>
                <a:ext uri="{FF2B5EF4-FFF2-40B4-BE49-F238E27FC236}">
                  <a16:creationId xmlns:a16="http://schemas.microsoft.com/office/drawing/2014/main" id="{9AC09BB3-B45A-43D0-8917-A20555F64208}"/>
                </a:ext>
              </a:extLst>
            </p:cNvPr>
            <p:cNvGrpSpPr/>
            <p:nvPr/>
          </p:nvGrpSpPr>
          <p:grpSpPr>
            <a:xfrm>
              <a:off x="11358092" y="8817165"/>
              <a:ext cx="5709437" cy="1449310"/>
              <a:chOff x="11358092" y="8817165"/>
              <a:chExt cx="5709437" cy="1449310"/>
            </a:xfrm>
          </p:grpSpPr>
          <p:grpSp>
            <p:nvGrpSpPr>
              <p:cNvPr id="133" name="Graphic 2">
                <a:extLst>
                  <a:ext uri="{FF2B5EF4-FFF2-40B4-BE49-F238E27FC236}">
                    <a16:creationId xmlns:a16="http://schemas.microsoft.com/office/drawing/2014/main" id="{39EFB89B-1EB6-4969-A7B4-26F31AEBFE8F}"/>
                  </a:ext>
                </a:extLst>
              </p:cNvPr>
              <p:cNvGrpSpPr/>
              <p:nvPr/>
            </p:nvGrpSpPr>
            <p:grpSpPr>
              <a:xfrm>
                <a:off x="11358092" y="8817165"/>
                <a:ext cx="5709437" cy="1449310"/>
                <a:chOff x="11358092" y="8817165"/>
                <a:chExt cx="5709437" cy="1449310"/>
              </a:xfrm>
            </p:grpSpPr>
            <p:sp>
              <p:nvSpPr>
                <p:cNvPr id="134" name="Freeform: Shape 133">
                  <a:extLst>
                    <a:ext uri="{FF2B5EF4-FFF2-40B4-BE49-F238E27FC236}">
                      <a16:creationId xmlns:a16="http://schemas.microsoft.com/office/drawing/2014/main" id="{257A260B-F56A-4BA4-B186-E05C641E3F23}"/>
                    </a:ext>
                  </a:extLst>
                </p:cNvPr>
                <p:cNvSpPr/>
                <p:nvPr/>
              </p:nvSpPr>
              <p:spPr>
                <a:xfrm>
                  <a:off x="11358092" y="8817165"/>
                  <a:ext cx="5709437" cy="1449310"/>
                </a:xfrm>
                <a:custGeom>
                  <a:avLst/>
                  <a:gdLst>
                    <a:gd name="connsiteX0" fmla="*/ 4984775 w 5709437"/>
                    <a:gd name="connsiteY0" fmla="*/ 1449311 h 1449310"/>
                    <a:gd name="connsiteX1" fmla="*/ 0 w 5709437"/>
                    <a:gd name="connsiteY1" fmla="*/ 1449311 h 1449310"/>
                    <a:gd name="connsiteX2" fmla="*/ 0 w 5709437"/>
                    <a:gd name="connsiteY2" fmla="*/ 1259484 h 1449310"/>
                    <a:gd name="connsiteX3" fmla="*/ 4984775 w 5709437"/>
                    <a:gd name="connsiteY3" fmla="*/ 1259484 h 1449310"/>
                    <a:gd name="connsiteX4" fmla="*/ 5519572 w 5709437"/>
                    <a:gd name="connsiteY4" fmla="*/ 724662 h 1449310"/>
                    <a:gd name="connsiteX5" fmla="*/ 4984775 w 5709437"/>
                    <a:gd name="connsiteY5" fmla="*/ 189826 h 1449310"/>
                    <a:gd name="connsiteX6" fmla="*/ 0 w 5709437"/>
                    <a:gd name="connsiteY6" fmla="*/ 189826 h 1449310"/>
                    <a:gd name="connsiteX7" fmla="*/ 0 w 5709437"/>
                    <a:gd name="connsiteY7" fmla="*/ 0 h 1449310"/>
                    <a:gd name="connsiteX8" fmla="*/ 4984775 w 5709437"/>
                    <a:gd name="connsiteY8" fmla="*/ 0 h 1449310"/>
                    <a:gd name="connsiteX9" fmla="*/ 5709438 w 5709437"/>
                    <a:gd name="connsiteY9" fmla="*/ 724636 h 1449310"/>
                    <a:gd name="connsiteX10" fmla="*/ 4984775 w 5709437"/>
                    <a:gd name="connsiteY10" fmla="*/ 1449311 h 1449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09437" h="1449310">
                      <a:moveTo>
                        <a:pt x="4984775" y="1449311"/>
                      </a:moveTo>
                      <a:lnTo>
                        <a:pt x="0" y="1449311"/>
                      </a:lnTo>
                      <a:lnTo>
                        <a:pt x="0" y="1259484"/>
                      </a:lnTo>
                      <a:lnTo>
                        <a:pt x="4984775" y="1259484"/>
                      </a:lnTo>
                      <a:cubicBezTo>
                        <a:pt x="5279670" y="1259484"/>
                        <a:pt x="5519572" y="1019569"/>
                        <a:pt x="5519572" y="724662"/>
                      </a:cubicBezTo>
                      <a:cubicBezTo>
                        <a:pt x="5519572" y="429755"/>
                        <a:pt x="5279670" y="189826"/>
                        <a:pt x="4984775" y="189826"/>
                      </a:cubicBezTo>
                      <a:lnTo>
                        <a:pt x="0" y="189826"/>
                      </a:lnTo>
                      <a:lnTo>
                        <a:pt x="0" y="0"/>
                      </a:lnTo>
                      <a:lnTo>
                        <a:pt x="4984775" y="0"/>
                      </a:lnTo>
                      <a:cubicBezTo>
                        <a:pt x="5384318" y="0"/>
                        <a:pt x="5709438" y="325069"/>
                        <a:pt x="5709438" y="724636"/>
                      </a:cubicBezTo>
                      <a:cubicBezTo>
                        <a:pt x="5709438" y="1124204"/>
                        <a:pt x="5384318" y="1449311"/>
                        <a:pt x="4984775" y="1449311"/>
                      </a:cubicBezTo>
                      <a:close/>
                    </a:path>
                  </a:pathLst>
                </a:custGeom>
                <a:solidFill>
                  <a:schemeClr val="accent1"/>
                </a:solidFill>
                <a:ln w="1270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720E153D-6BB9-4014-BCA2-017B79040A8F}"/>
                    </a:ext>
                  </a:extLst>
                </p:cNvPr>
                <p:cNvSpPr/>
                <p:nvPr/>
              </p:nvSpPr>
              <p:spPr>
                <a:xfrm>
                  <a:off x="11488483" y="9007005"/>
                  <a:ext cx="5389181" cy="1069746"/>
                </a:xfrm>
                <a:custGeom>
                  <a:avLst/>
                  <a:gdLst>
                    <a:gd name="connsiteX0" fmla="*/ 5389181 w 5389181"/>
                    <a:gd name="connsiteY0" fmla="*/ 534835 h 1069746"/>
                    <a:gd name="connsiteX1" fmla="*/ 4854385 w 5389181"/>
                    <a:gd name="connsiteY1" fmla="*/ 0 h 1069746"/>
                    <a:gd name="connsiteX2" fmla="*/ 0 w 5389181"/>
                    <a:gd name="connsiteY2" fmla="*/ 0 h 1069746"/>
                    <a:gd name="connsiteX3" fmla="*/ 0 w 5389181"/>
                    <a:gd name="connsiteY3" fmla="*/ 13665 h 1069746"/>
                    <a:gd name="connsiteX4" fmla="*/ 0 w 5389181"/>
                    <a:gd name="connsiteY4" fmla="*/ 35382 h 1069746"/>
                    <a:gd name="connsiteX5" fmla="*/ 0 w 5389181"/>
                    <a:gd name="connsiteY5" fmla="*/ 57099 h 1069746"/>
                    <a:gd name="connsiteX6" fmla="*/ 0 w 5389181"/>
                    <a:gd name="connsiteY6" fmla="*/ 78816 h 1069746"/>
                    <a:gd name="connsiteX7" fmla="*/ 0 w 5389181"/>
                    <a:gd name="connsiteY7" fmla="*/ 100533 h 1069746"/>
                    <a:gd name="connsiteX8" fmla="*/ 0 w 5389181"/>
                    <a:gd name="connsiteY8" fmla="*/ 122250 h 1069746"/>
                    <a:gd name="connsiteX9" fmla="*/ 0 w 5389181"/>
                    <a:gd name="connsiteY9" fmla="*/ 143967 h 1069746"/>
                    <a:gd name="connsiteX10" fmla="*/ 0 w 5389181"/>
                    <a:gd name="connsiteY10" fmla="*/ 165684 h 1069746"/>
                    <a:gd name="connsiteX11" fmla="*/ 0 w 5389181"/>
                    <a:gd name="connsiteY11" fmla="*/ 187401 h 1069746"/>
                    <a:gd name="connsiteX12" fmla="*/ 0 w 5389181"/>
                    <a:gd name="connsiteY12" fmla="*/ 209118 h 1069746"/>
                    <a:gd name="connsiteX13" fmla="*/ 0 w 5389181"/>
                    <a:gd name="connsiteY13" fmla="*/ 230835 h 1069746"/>
                    <a:gd name="connsiteX14" fmla="*/ 0 w 5389181"/>
                    <a:gd name="connsiteY14" fmla="*/ 252552 h 1069746"/>
                    <a:gd name="connsiteX15" fmla="*/ 0 w 5389181"/>
                    <a:gd name="connsiteY15" fmla="*/ 274269 h 1069746"/>
                    <a:gd name="connsiteX16" fmla="*/ 0 w 5389181"/>
                    <a:gd name="connsiteY16" fmla="*/ 295986 h 1069746"/>
                    <a:gd name="connsiteX17" fmla="*/ 0 w 5389181"/>
                    <a:gd name="connsiteY17" fmla="*/ 317703 h 1069746"/>
                    <a:gd name="connsiteX18" fmla="*/ 0 w 5389181"/>
                    <a:gd name="connsiteY18" fmla="*/ 339420 h 1069746"/>
                    <a:gd name="connsiteX19" fmla="*/ 0 w 5389181"/>
                    <a:gd name="connsiteY19" fmla="*/ 361137 h 1069746"/>
                    <a:gd name="connsiteX20" fmla="*/ 0 w 5389181"/>
                    <a:gd name="connsiteY20" fmla="*/ 382854 h 1069746"/>
                    <a:gd name="connsiteX21" fmla="*/ 0 w 5389181"/>
                    <a:gd name="connsiteY21" fmla="*/ 404571 h 1069746"/>
                    <a:gd name="connsiteX22" fmla="*/ 0 w 5389181"/>
                    <a:gd name="connsiteY22" fmla="*/ 426288 h 1069746"/>
                    <a:gd name="connsiteX23" fmla="*/ 0 w 5389181"/>
                    <a:gd name="connsiteY23" fmla="*/ 448005 h 1069746"/>
                    <a:gd name="connsiteX24" fmla="*/ 0 w 5389181"/>
                    <a:gd name="connsiteY24" fmla="*/ 469722 h 1069746"/>
                    <a:gd name="connsiteX25" fmla="*/ 0 w 5389181"/>
                    <a:gd name="connsiteY25" fmla="*/ 491439 h 1069746"/>
                    <a:gd name="connsiteX26" fmla="*/ 0 w 5389181"/>
                    <a:gd name="connsiteY26" fmla="*/ 513156 h 1069746"/>
                    <a:gd name="connsiteX27" fmla="*/ 0 w 5389181"/>
                    <a:gd name="connsiteY27" fmla="*/ 534873 h 1069746"/>
                    <a:gd name="connsiteX28" fmla="*/ 0 w 5389181"/>
                    <a:gd name="connsiteY28" fmla="*/ 556590 h 1069746"/>
                    <a:gd name="connsiteX29" fmla="*/ 0 w 5389181"/>
                    <a:gd name="connsiteY29" fmla="*/ 578307 h 1069746"/>
                    <a:gd name="connsiteX30" fmla="*/ 0 w 5389181"/>
                    <a:gd name="connsiteY30" fmla="*/ 600024 h 1069746"/>
                    <a:gd name="connsiteX31" fmla="*/ 0 w 5389181"/>
                    <a:gd name="connsiteY31" fmla="*/ 621741 h 1069746"/>
                    <a:gd name="connsiteX32" fmla="*/ 0 w 5389181"/>
                    <a:gd name="connsiteY32" fmla="*/ 643458 h 1069746"/>
                    <a:gd name="connsiteX33" fmla="*/ 0 w 5389181"/>
                    <a:gd name="connsiteY33" fmla="*/ 665175 h 1069746"/>
                    <a:gd name="connsiteX34" fmla="*/ 0 w 5389181"/>
                    <a:gd name="connsiteY34" fmla="*/ 686892 h 1069746"/>
                    <a:gd name="connsiteX35" fmla="*/ 0 w 5389181"/>
                    <a:gd name="connsiteY35" fmla="*/ 708609 h 1069746"/>
                    <a:gd name="connsiteX36" fmla="*/ 0 w 5389181"/>
                    <a:gd name="connsiteY36" fmla="*/ 730326 h 1069746"/>
                    <a:gd name="connsiteX37" fmla="*/ 0 w 5389181"/>
                    <a:gd name="connsiteY37" fmla="*/ 752043 h 1069746"/>
                    <a:gd name="connsiteX38" fmla="*/ 0 w 5389181"/>
                    <a:gd name="connsiteY38" fmla="*/ 773760 h 1069746"/>
                    <a:gd name="connsiteX39" fmla="*/ 0 w 5389181"/>
                    <a:gd name="connsiteY39" fmla="*/ 795477 h 1069746"/>
                    <a:gd name="connsiteX40" fmla="*/ 0 w 5389181"/>
                    <a:gd name="connsiteY40" fmla="*/ 817194 h 1069746"/>
                    <a:gd name="connsiteX41" fmla="*/ 0 w 5389181"/>
                    <a:gd name="connsiteY41" fmla="*/ 838911 h 1069746"/>
                    <a:gd name="connsiteX42" fmla="*/ 0 w 5389181"/>
                    <a:gd name="connsiteY42" fmla="*/ 860628 h 1069746"/>
                    <a:gd name="connsiteX43" fmla="*/ 0 w 5389181"/>
                    <a:gd name="connsiteY43" fmla="*/ 882345 h 1069746"/>
                    <a:gd name="connsiteX44" fmla="*/ 0 w 5389181"/>
                    <a:gd name="connsiteY44" fmla="*/ 904062 h 1069746"/>
                    <a:gd name="connsiteX45" fmla="*/ 0 w 5389181"/>
                    <a:gd name="connsiteY45" fmla="*/ 925779 h 1069746"/>
                    <a:gd name="connsiteX46" fmla="*/ 0 w 5389181"/>
                    <a:gd name="connsiteY46" fmla="*/ 947496 h 1069746"/>
                    <a:gd name="connsiteX47" fmla="*/ 0 w 5389181"/>
                    <a:gd name="connsiteY47" fmla="*/ 969213 h 1069746"/>
                    <a:gd name="connsiteX48" fmla="*/ 0 w 5389181"/>
                    <a:gd name="connsiteY48" fmla="*/ 990930 h 1069746"/>
                    <a:gd name="connsiteX49" fmla="*/ 0 w 5389181"/>
                    <a:gd name="connsiteY49" fmla="*/ 1012647 h 1069746"/>
                    <a:gd name="connsiteX50" fmla="*/ 0 w 5389181"/>
                    <a:gd name="connsiteY50" fmla="*/ 1034364 h 1069746"/>
                    <a:gd name="connsiteX51" fmla="*/ 0 w 5389181"/>
                    <a:gd name="connsiteY51" fmla="*/ 1056081 h 1069746"/>
                    <a:gd name="connsiteX52" fmla="*/ 0 w 5389181"/>
                    <a:gd name="connsiteY52" fmla="*/ 1069746 h 1069746"/>
                    <a:gd name="connsiteX53" fmla="*/ 4854385 w 5389181"/>
                    <a:gd name="connsiteY53" fmla="*/ 1069746 h 1069746"/>
                    <a:gd name="connsiteX54" fmla="*/ 5389181 w 5389181"/>
                    <a:gd name="connsiteY54" fmla="*/ 534835 h 106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389181" h="1069746">
                      <a:moveTo>
                        <a:pt x="5389181" y="534835"/>
                      </a:moveTo>
                      <a:cubicBezTo>
                        <a:pt x="5389181" y="239928"/>
                        <a:pt x="5149280" y="0"/>
                        <a:pt x="4854385" y="0"/>
                      </a:cubicBezTo>
                      <a:lnTo>
                        <a:pt x="0" y="0"/>
                      </a:lnTo>
                      <a:lnTo>
                        <a:pt x="0" y="13665"/>
                      </a:lnTo>
                      <a:lnTo>
                        <a:pt x="0" y="35382"/>
                      </a:lnTo>
                      <a:lnTo>
                        <a:pt x="0" y="57099"/>
                      </a:lnTo>
                      <a:lnTo>
                        <a:pt x="0" y="78816"/>
                      </a:lnTo>
                      <a:lnTo>
                        <a:pt x="0" y="100533"/>
                      </a:lnTo>
                      <a:lnTo>
                        <a:pt x="0" y="122250"/>
                      </a:lnTo>
                      <a:lnTo>
                        <a:pt x="0" y="143967"/>
                      </a:lnTo>
                      <a:lnTo>
                        <a:pt x="0" y="165684"/>
                      </a:lnTo>
                      <a:lnTo>
                        <a:pt x="0" y="187401"/>
                      </a:lnTo>
                      <a:lnTo>
                        <a:pt x="0" y="209118"/>
                      </a:lnTo>
                      <a:lnTo>
                        <a:pt x="0" y="230835"/>
                      </a:lnTo>
                      <a:lnTo>
                        <a:pt x="0" y="252552"/>
                      </a:lnTo>
                      <a:lnTo>
                        <a:pt x="0" y="274269"/>
                      </a:lnTo>
                      <a:lnTo>
                        <a:pt x="0" y="295986"/>
                      </a:lnTo>
                      <a:lnTo>
                        <a:pt x="0" y="317703"/>
                      </a:lnTo>
                      <a:lnTo>
                        <a:pt x="0" y="339420"/>
                      </a:lnTo>
                      <a:lnTo>
                        <a:pt x="0" y="361137"/>
                      </a:lnTo>
                      <a:lnTo>
                        <a:pt x="0" y="382854"/>
                      </a:lnTo>
                      <a:lnTo>
                        <a:pt x="0" y="404571"/>
                      </a:lnTo>
                      <a:lnTo>
                        <a:pt x="0" y="426288"/>
                      </a:lnTo>
                      <a:lnTo>
                        <a:pt x="0" y="448005"/>
                      </a:lnTo>
                      <a:lnTo>
                        <a:pt x="0" y="469722"/>
                      </a:lnTo>
                      <a:lnTo>
                        <a:pt x="0" y="491439"/>
                      </a:lnTo>
                      <a:lnTo>
                        <a:pt x="0" y="513156"/>
                      </a:lnTo>
                      <a:lnTo>
                        <a:pt x="0" y="534873"/>
                      </a:lnTo>
                      <a:lnTo>
                        <a:pt x="0" y="556590"/>
                      </a:lnTo>
                      <a:lnTo>
                        <a:pt x="0" y="578307"/>
                      </a:lnTo>
                      <a:lnTo>
                        <a:pt x="0" y="600024"/>
                      </a:lnTo>
                      <a:lnTo>
                        <a:pt x="0" y="621741"/>
                      </a:lnTo>
                      <a:lnTo>
                        <a:pt x="0" y="643458"/>
                      </a:lnTo>
                      <a:lnTo>
                        <a:pt x="0" y="665175"/>
                      </a:lnTo>
                      <a:lnTo>
                        <a:pt x="0" y="686892"/>
                      </a:lnTo>
                      <a:lnTo>
                        <a:pt x="0" y="708609"/>
                      </a:lnTo>
                      <a:lnTo>
                        <a:pt x="0" y="730326"/>
                      </a:lnTo>
                      <a:lnTo>
                        <a:pt x="0" y="752043"/>
                      </a:lnTo>
                      <a:lnTo>
                        <a:pt x="0" y="773760"/>
                      </a:lnTo>
                      <a:lnTo>
                        <a:pt x="0" y="795477"/>
                      </a:lnTo>
                      <a:lnTo>
                        <a:pt x="0" y="817194"/>
                      </a:lnTo>
                      <a:lnTo>
                        <a:pt x="0" y="838911"/>
                      </a:lnTo>
                      <a:lnTo>
                        <a:pt x="0" y="860628"/>
                      </a:lnTo>
                      <a:lnTo>
                        <a:pt x="0" y="882345"/>
                      </a:lnTo>
                      <a:lnTo>
                        <a:pt x="0" y="904062"/>
                      </a:lnTo>
                      <a:lnTo>
                        <a:pt x="0" y="925779"/>
                      </a:lnTo>
                      <a:lnTo>
                        <a:pt x="0" y="947496"/>
                      </a:lnTo>
                      <a:lnTo>
                        <a:pt x="0" y="969213"/>
                      </a:lnTo>
                      <a:lnTo>
                        <a:pt x="0" y="990930"/>
                      </a:lnTo>
                      <a:lnTo>
                        <a:pt x="0" y="1012647"/>
                      </a:lnTo>
                      <a:lnTo>
                        <a:pt x="0" y="1034364"/>
                      </a:lnTo>
                      <a:lnTo>
                        <a:pt x="0" y="1056081"/>
                      </a:lnTo>
                      <a:lnTo>
                        <a:pt x="0" y="1069746"/>
                      </a:lnTo>
                      <a:lnTo>
                        <a:pt x="4854385" y="1069746"/>
                      </a:lnTo>
                      <a:cubicBezTo>
                        <a:pt x="5149280" y="1069657"/>
                        <a:pt x="5389181" y="829742"/>
                        <a:pt x="5389181" y="534835"/>
                      </a:cubicBezTo>
                      <a:close/>
                    </a:path>
                  </a:pathLst>
                </a:custGeom>
                <a:solidFill>
                  <a:srgbClr val="E0E9F8"/>
                </a:solidFill>
                <a:ln w="12700" cap="flat">
                  <a:noFill/>
                  <a:prstDash val="solid"/>
                  <a:miter/>
                </a:ln>
              </p:spPr>
              <p:txBody>
                <a:bodyPr rtlCol="0" anchor="ctr"/>
                <a:lstStyle/>
                <a:p>
                  <a:endParaRPr lang="en-US"/>
                </a:p>
              </p:txBody>
            </p:sp>
          </p:grpSp>
          <p:sp>
            <p:nvSpPr>
              <p:cNvPr id="136" name="Freeform: Shape 135">
                <a:extLst>
                  <a:ext uri="{FF2B5EF4-FFF2-40B4-BE49-F238E27FC236}">
                    <a16:creationId xmlns:a16="http://schemas.microsoft.com/office/drawing/2014/main" id="{40230AD8-B7EC-402C-B26C-10D4C56CF39F}"/>
                  </a:ext>
                </a:extLst>
              </p:cNvPr>
              <p:cNvSpPr/>
              <p:nvPr/>
            </p:nvSpPr>
            <p:spPr>
              <a:xfrm>
                <a:off x="11871579" y="9251112"/>
                <a:ext cx="4282312" cy="102209"/>
              </a:xfrm>
              <a:custGeom>
                <a:avLst/>
                <a:gdLst>
                  <a:gd name="connsiteX0" fmla="*/ 4231258 w 4282312"/>
                  <a:gd name="connsiteY0" fmla="*/ 102209 h 102209"/>
                  <a:gd name="connsiteX1" fmla="*/ 51105 w 4282312"/>
                  <a:gd name="connsiteY1" fmla="*/ 102209 h 102209"/>
                  <a:gd name="connsiteX2" fmla="*/ 0 w 4282312"/>
                  <a:gd name="connsiteY2" fmla="*/ 51105 h 102209"/>
                  <a:gd name="connsiteX3" fmla="*/ 51105 w 4282312"/>
                  <a:gd name="connsiteY3" fmla="*/ 0 h 102209"/>
                  <a:gd name="connsiteX4" fmla="*/ 4231258 w 4282312"/>
                  <a:gd name="connsiteY4" fmla="*/ 0 h 102209"/>
                  <a:gd name="connsiteX5" fmla="*/ 4282313 w 4282312"/>
                  <a:gd name="connsiteY5" fmla="*/ 51105 h 102209"/>
                  <a:gd name="connsiteX6" fmla="*/ 4231258 w 4282312"/>
                  <a:gd name="connsiteY6" fmla="*/ 102209 h 10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2312" h="102209">
                    <a:moveTo>
                      <a:pt x="4231258" y="102209"/>
                    </a:moveTo>
                    <a:lnTo>
                      <a:pt x="51105" y="102209"/>
                    </a:lnTo>
                    <a:cubicBezTo>
                      <a:pt x="22885" y="102209"/>
                      <a:pt x="0" y="79337"/>
                      <a:pt x="0" y="51105"/>
                    </a:cubicBezTo>
                    <a:cubicBezTo>
                      <a:pt x="0" y="22872"/>
                      <a:pt x="22872" y="0"/>
                      <a:pt x="51105" y="0"/>
                    </a:cubicBezTo>
                    <a:lnTo>
                      <a:pt x="4231258" y="0"/>
                    </a:lnTo>
                    <a:cubicBezTo>
                      <a:pt x="4259453" y="0"/>
                      <a:pt x="4282313" y="22872"/>
                      <a:pt x="4282313" y="51105"/>
                    </a:cubicBezTo>
                    <a:cubicBezTo>
                      <a:pt x="4282313" y="79337"/>
                      <a:pt x="4259453" y="102209"/>
                      <a:pt x="4231258" y="102209"/>
                    </a:cubicBezTo>
                    <a:close/>
                  </a:path>
                </a:pathLst>
              </a:custGeom>
              <a:solidFill>
                <a:srgbClr val="C5CAE9"/>
              </a:solidFill>
              <a:ln w="1270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CDA1450F-C501-4168-A00F-CC303527DE2C}"/>
                  </a:ext>
                </a:extLst>
              </p:cNvPr>
              <p:cNvSpPr/>
              <p:nvPr/>
            </p:nvSpPr>
            <p:spPr>
              <a:xfrm>
                <a:off x="11871579" y="9509404"/>
                <a:ext cx="4606670" cy="102210"/>
              </a:xfrm>
              <a:custGeom>
                <a:avLst/>
                <a:gdLst>
                  <a:gd name="connsiteX0" fmla="*/ 4555617 w 4606670"/>
                  <a:gd name="connsiteY0" fmla="*/ 102210 h 102210"/>
                  <a:gd name="connsiteX1" fmla="*/ 51105 w 4606670"/>
                  <a:gd name="connsiteY1" fmla="*/ 102210 h 102210"/>
                  <a:gd name="connsiteX2" fmla="*/ 0 w 4606670"/>
                  <a:gd name="connsiteY2" fmla="*/ 51105 h 102210"/>
                  <a:gd name="connsiteX3" fmla="*/ 51105 w 4606670"/>
                  <a:gd name="connsiteY3" fmla="*/ 0 h 102210"/>
                  <a:gd name="connsiteX4" fmla="*/ 4555617 w 4606670"/>
                  <a:gd name="connsiteY4" fmla="*/ 0 h 102210"/>
                  <a:gd name="connsiteX5" fmla="*/ 4606671 w 4606670"/>
                  <a:gd name="connsiteY5" fmla="*/ 51105 h 102210"/>
                  <a:gd name="connsiteX6" fmla="*/ 4555617 w 4606670"/>
                  <a:gd name="connsiteY6" fmla="*/ 102210 h 1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6670" h="102210">
                    <a:moveTo>
                      <a:pt x="4555617" y="102210"/>
                    </a:moveTo>
                    <a:lnTo>
                      <a:pt x="51105" y="102210"/>
                    </a:lnTo>
                    <a:cubicBezTo>
                      <a:pt x="22885" y="102210"/>
                      <a:pt x="0" y="79337"/>
                      <a:pt x="0" y="51105"/>
                    </a:cubicBezTo>
                    <a:cubicBezTo>
                      <a:pt x="0" y="22873"/>
                      <a:pt x="22872" y="0"/>
                      <a:pt x="51105" y="0"/>
                    </a:cubicBezTo>
                    <a:lnTo>
                      <a:pt x="4555617" y="0"/>
                    </a:lnTo>
                    <a:cubicBezTo>
                      <a:pt x="4583810" y="0"/>
                      <a:pt x="4606671" y="22873"/>
                      <a:pt x="4606671" y="51105"/>
                    </a:cubicBezTo>
                    <a:cubicBezTo>
                      <a:pt x="4606671" y="79337"/>
                      <a:pt x="4583810" y="102210"/>
                      <a:pt x="4555617" y="102210"/>
                    </a:cubicBezTo>
                    <a:close/>
                  </a:path>
                </a:pathLst>
              </a:custGeom>
              <a:solidFill>
                <a:srgbClr val="C5CAE9"/>
              </a:solidFill>
              <a:ln w="1270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5FE6218D-1CD1-402F-8E73-5EF14333611A}"/>
                  </a:ext>
                </a:extLst>
              </p:cNvPr>
              <p:cNvSpPr/>
              <p:nvPr/>
            </p:nvSpPr>
            <p:spPr>
              <a:xfrm>
                <a:off x="11871579" y="9767696"/>
                <a:ext cx="4282312" cy="102210"/>
              </a:xfrm>
              <a:custGeom>
                <a:avLst/>
                <a:gdLst>
                  <a:gd name="connsiteX0" fmla="*/ 4231258 w 4282312"/>
                  <a:gd name="connsiteY0" fmla="*/ 102210 h 102210"/>
                  <a:gd name="connsiteX1" fmla="*/ 51105 w 4282312"/>
                  <a:gd name="connsiteY1" fmla="*/ 102210 h 102210"/>
                  <a:gd name="connsiteX2" fmla="*/ 0 w 4282312"/>
                  <a:gd name="connsiteY2" fmla="*/ 51105 h 102210"/>
                  <a:gd name="connsiteX3" fmla="*/ 51105 w 4282312"/>
                  <a:gd name="connsiteY3" fmla="*/ 0 h 102210"/>
                  <a:gd name="connsiteX4" fmla="*/ 4231258 w 4282312"/>
                  <a:gd name="connsiteY4" fmla="*/ 0 h 102210"/>
                  <a:gd name="connsiteX5" fmla="*/ 4282313 w 4282312"/>
                  <a:gd name="connsiteY5" fmla="*/ 51105 h 102210"/>
                  <a:gd name="connsiteX6" fmla="*/ 4231258 w 4282312"/>
                  <a:gd name="connsiteY6" fmla="*/ 102210 h 10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2312" h="102210">
                    <a:moveTo>
                      <a:pt x="4231258" y="102210"/>
                    </a:moveTo>
                    <a:lnTo>
                      <a:pt x="51105" y="102210"/>
                    </a:lnTo>
                    <a:cubicBezTo>
                      <a:pt x="22885" y="102210"/>
                      <a:pt x="0" y="79337"/>
                      <a:pt x="0" y="51105"/>
                    </a:cubicBezTo>
                    <a:cubicBezTo>
                      <a:pt x="0" y="22873"/>
                      <a:pt x="22872" y="0"/>
                      <a:pt x="51105" y="0"/>
                    </a:cubicBezTo>
                    <a:lnTo>
                      <a:pt x="4231258" y="0"/>
                    </a:lnTo>
                    <a:cubicBezTo>
                      <a:pt x="4259453" y="0"/>
                      <a:pt x="4282313" y="22873"/>
                      <a:pt x="4282313" y="51105"/>
                    </a:cubicBezTo>
                    <a:cubicBezTo>
                      <a:pt x="4282313" y="79337"/>
                      <a:pt x="4259453" y="102210"/>
                      <a:pt x="4231258" y="102210"/>
                    </a:cubicBezTo>
                    <a:close/>
                  </a:path>
                </a:pathLst>
              </a:custGeom>
              <a:solidFill>
                <a:srgbClr val="C5CAE9"/>
              </a:solidFill>
              <a:ln w="12700" cap="flat">
                <a:noFill/>
                <a:prstDash val="solid"/>
                <a:miter/>
              </a:ln>
            </p:spPr>
            <p:txBody>
              <a:bodyPr rtlCol="0" anchor="ctr"/>
              <a:lstStyle/>
              <a:p>
                <a:endParaRPr lang="en-US"/>
              </a:p>
            </p:txBody>
          </p:sp>
        </p:grpSp>
        <p:grpSp>
          <p:nvGrpSpPr>
            <p:cNvPr id="139" name="Graphic 2">
              <a:extLst>
                <a:ext uri="{FF2B5EF4-FFF2-40B4-BE49-F238E27FC236}">
                  <a16:creationId xmlns:a16="http://schemas.microsoft.com/office/drawing/2014/main" id="{3C95FC40-5B8D-4D7B-B1F5-CA1AC13F137D}"/>
                </a:ext>
              </a:extLst>
            </p:cNvPr>
            <p:cNvGrpSpPr/>
            <p:nvPr/>
          </p:nvGrpSpPr>
          <p:grpSpPr>
            <a:xfrm>
              <a:off x="12562116" y="7367866"/>
              <a:ext cx="5014810" cy="1449311"/>
              <a:chOff x="12562116" y="7367866"/>
              <a:chExt cx="5014810" cy="1449311"/>
            </a:xfrm>
          </p:grpSpPr>
          <p:grpSp>
            <p:nvGrpSpPr>
              <p:cNvPr id="140" name="Graphic 2">
                <a:extLst>
                  <a:ext uri="{FF2B5EF4-FFF2-40B4-BE49-F238E27FC236}">
                    <a16:creationId xmlns:a16="http://schemas.microsoft.com/office/drawing/2014/main" id="{A602A48F-6FD3-4AA1-BC85-A8B7F30DF917}"/>
                  </a:ext>
                </a:extLst>
              </p:cNvPr>
              <p:cNvGrpSpPr/>
              <p:nvPr/>
            </p:nvGrpSpPr>
            <p:grpSpPr>
              <a:xfrm>
                <a:off x="12562116" y="7367866"/>
                <a:ext cx="5014810" cy="1449311"/>
                <a:chOff x="12562116" y="7367866"/>
                <a:chExt cx="5014810" cy="1449311"/>
              </a:xfrm>
            </p:grpSpPr>
            <p:sp>
              <p:nvSpPr>
                <p:cNvPr id="141" name="Freeform: Shape 140">
                  <a:extLst>
                    <a:ext uri="{FF2B5EF4-FFF2-40B4-BE49-F238E27FC236}">
                      <a16:creationId xmlns:a16="http://schemas.microsoft.com/office/drawing/2014/main" id="{2E671487-3976-4CD2-B498-468DF0EAC54A}"/>
                    </a:ext>
                  </a:extLst>
                </p:cNvPr>
                <p:cNvSpPr/>
                <p:nvPr/>
              </p:nvSpPr>
              <p:spPr>
                <a:xfrm>
                  <a:off x="12562116" y="7367866"/>
                  <a:ext cx="5014810" cy="1449311"/>
                </a:xfrm>
                <a:custGeom>
                  <a:avLst/>
                  <a:gdLst>
                    <a:gd name="connsiteX0" fmla="*/ 5014811 w 5014810"/>
                    <a:gd name="connsiteY0" fmla="*/ 1449312 h 1449311"/>
                    <a:gd name="connsiteX1" fmla="*/ 724623 w 5014810"/>
                    <a:gd name="connsiteY1" fmla="*/ 1449312 h 1449311"/>
                    <a:gd name="connsiteX2" fmla="*/ 0 w 5014810"/>
                    <a:gd name="connsiteY2" fmla="*/ 724650 h 1449311"/>
                    <a:gd name="connsiteX3" fmla="*/ 724623 w 5014810"/>
                    <a:gd name="connsiteY3" fmla="*/ 0 h 1449311"/>
                    <a:gd name="connsiteX4" fmla="*/ 5014811 w 5014810"/>
                    <a:gd name="connsiteY4" fmla="*/ 0 h 1449311"/>
                    <a:gd name="connsiteX5" fmla="*/ 5014811 w 5014810"/>
                    <a:gd name="connsiteY5" fmla="*/ 189827 h 1449311"/>
                    <a:gd name="connsiteX6" fmla="*/ 724623 w 5014810"/>
                    <a:gd name="connsiteY6" fmla="*/ 189827 h 1449311"/>
                    <a:gd name="connsiteX7" fmla="*/ 189827 w 5014810"/>
                    <a:gd name="connsiteY7" fmla="*/ 724662 h 1449311"/>
                    <a:gd name="connsiteX8" fmla="*/ 724623 w 5014810"/>
                    <a:gd name="connsiteY8" fmla="*/ 1259498 h 1449311"/>
                    <a:gd name="connsiteX9" fmla="*/ 5014811 w 5014810"/>
                    <a:gd name="connsiteY9" fmla="*/ 1259498 h 1449311"/>
                    <a:gd name="connsiteX10" fmla="*/ 5014811 w 5014810"/>
                    <a:gd name="connsiteY10" fmla="*/ 1449312 h 144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14810" h="1449311">
                      <a:moveTo>
                        <a:pt x="5014811" y="1449312"/>
                      </a:moveTo>
                      <a:lnTo>
                        <a:pt x="724623" y="1449312"/>
                      </a:lnTo>
                      <a:cubicBezTo>
                        <a:pt x="325082" y="1449312"/>
                        <a:pt x="0" y="1124242"/>
                        <a:pt x="0" y="724650"/>
                      </a:cubicBezTo>
                      <a:cubicBezTo>
                        <a:pt x="0" y="325069"/>
                        <a:pt x="325082" y="0"/>
                        <a:pt x="724623" y="0"/>
                      </a:cubicBezTo>
                      <a:lnTo>
                        <a:pt x="5014811" y="0"/>
                      </a:lnTo>
                      <a:lnTo>
                        <a:pt x="5014811" y="189827"/>
                      </a:lnTo>
                      <a:lnTo>
                        <a:pt x="724623" y="189827"/>
                      </a:lnTo>
                      <a:cubicBezTo>
                        <a:pt x="429730" y="189827"/>
                        <a:pt x="189827" y="429756"/>
                        <a:pt x="189827" y="724662"/>
                      </a:cubicBezTo>
                      <a:cubicBezTo>
                        <a:pt x="189827" y="1019569"/>
                        <a:pt x="429730" y="1259498"/>
                        <a:pt x="724623" y="1259498"/>
                      </a:cubicBezTo>
                      <a:lnTo>
                        <a:pt x="5014811" y="1259498"/>
                      </a:lnTo>
                      <a:lnTo>
                        <a:pt x="5014811" y="1449312"/>
                      </a:lnTo>
                      <a:close/>
                    </a:path>
                  </a:pathLst>
                </a:custGeom>
                <a:solidFill>
                  <a:schemeClr val="accent4"/>
                </a:solidFill>
                <a:ln w="1270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F400CFFF-9FA8-4F7A-BB54-369DF09328ED}"/>
                    </a:ext>
                  </a:extLst>
                </p:cNvPr>
                <p:cNvSpPr/>
                <p:nvPr/>
              </p:nvSpPr>
              <p:spPr>
                <a:xfrm>
                  <a:off x="12751943" y="7557617"/>
                  <a:ext cx="4694554" cy="1069746"/>
                </a:xfrm>
                <a:custGeom>
                  <a:avLst/>
                  <a:gdLst>
                    <a:gd name="connsiteX0" fmla="*/ 534796 w 4694554"/>
                    <a:gd name="connsiteY0" fmla="*/ 76 h 1069746"/>
                    <a:gd name="connsiteX1" fmla="*/ 0 w 4694554"/>
                    <a:gd name="connsiteY1" fmla="*/ 534911 h 1069746"/>
                    <a:gd name="connsiteX2" fmla="*/ 534796 w 4694554"/>
                    <a:gd name="connsiteY2" fmla="*/ 1069746 h 1069746"/>
                    <a:gd name="connsiteX3" fmla="*/ 4694555 w 4694554"/>
                    <a:gd name="connsiteY3" fmla="*/ 1069746 h 1069746"/>
                    <a:gd name="connsiteX4" fmla="*/ 4694555 w 4694554"/>
                    <a:gd name="connsiteY4" fmla="*/ 1056081 h 1069746"/>
                    <a:gd name="connsiteX5" fmla="*/ 4694555 w 4694554"/>
                    <a:gd name="connsiteY5" fmla="*/ 1034364 h 1069746"/>
                    <a:gd name="connsiteX6" fmla="*/ 4694555 w 4694554"/>
                    <a:gd name="connsiteY6" fmla="*/ 1012647 h 1069746"/>
                    <a:gd name="connsiteX7" fmla="*/ 4694555 w 4694554"/>
                    <a:gd name="connsiteY7" fmla="*/ 990930 h 1069746"/>
                    <a:gd name="connsiteX8" fmla="*/ 4694555 w 4694554"/>
                    <a:gd name="connsiteY8" fmla="*/ 969213 h 1069746"/>
                    <a:gd name="connsiteX9" fmla="*/ 4694555 w 4694554"/>
                    <a:gd name="connsiteY9" fmla="*/ 947496 h 1069746"/>
                    <a:gd name="connsiteX10" fmla="*/ 4694555 w 4694554"/>
                    <a:gd name="connsiteY10" fmla="*/ 925779 h 1069746"/>
                    <a:gd name="connsiteX11" fmla="*/ 4694555 w 4694554"/>
                    <a:gd name="connsiteY11" fmla="*/ 904062 h 1069746"/>
                    <a:gd name="connsiteX12" fmla="*/ 4694555 w 4694554"/>
                    <a:gd name="connsiteY12" fmla="*/ 882345 h 1069746"/>
                    <a:gd name="connsiteX13" fmla="*/ 4694555 w 4694554"/>
                    <a:gd name="connsiteY13" fmla="*/ 860628 h 1069746"/>
                    <a:gd name="connsiteX14" fmla="*/ 4694555 w 4694554"/>
                    <a:gd name="connsiteY14" fmla="*/ 838911 h 1069746"/>
                    <a:gd name="connsiteX15" fmla="*/ 4694555 w 4694554"/>
                    <a:gd name="connsiteY15" fmla="*/ 817194 h 1069746"/>
                    <a:gd name="connsiteX16" fmla="*/ 4694555 w 4694554"/>
                    <a:gd name="connsiteY16" fmla="*/ 795477 h 1069746"/>
                    <a:gd name="connsiteX17" fmla="*/ 4694555 w 4694554"/>
                    <a:gd name="connsiteY17" fmla="*/ 773760 h 1069746"/>
                    <a:gd name="connsiteX18" fmla="*/ 4694555 w 4694554"/>
                    <a:gd name="connsiteY18" fmla="*/ 752043 h 1069746"/>
                    <a:gd name="connsiteX19" fmla="*/ 4694555 w 4694554"/>
                    <a:gd name="connsiteY19" fmla="*/ 730326 h 1069746"/>
                    <a:gd name="connsiteX20" fmla="*/ 4694555 w 4694554"/>
                    <a:gd name="connsiteY20" fmla="*/ 708609 h 1069746"/>
                    <a:gd name="connsiteX21" fmla="*/ 4694555 w 4694554"/>
                    <a:gd name="connsiteY21" fmla="*/ 686892 h 1069746"/>
                    <a:gd name="connsiteX22" fmla="*/ 4694555 w 4694554"/>
                    <a:gd name="connsiteY22" fmla="*/ 665175 h 1069746"/>
                    <a:gd name="connsiteX23" fmla="*/ 4694555 w 4694554"/>
                    <a:gd name="connsiteY23" fmla="*/ 643458 h 1069746"/>
                    <a:gd name="connsiteX24" fmla="*/ 4694555 w 4694554"/>
                    <a:gd name="connsiteY24" fmla="*/ 621741 h 1069746"/>
                    <a:gd name="connsiteX25" fmla="*/ 4694555 w 4694554"/>
                    <a:gd name="connsiteY25" fmla="*/ 600024 h 1069746"/>
                    <a:gd name="connsiteX26" fmla="*/ 4694555 w 4694554"/>
                    <a:gd name="connsiteY26" fmla="*/ 578307 h 1069746"/>
                    <a:gd name="connsiteX27" fmla="*/ 4694555 w 4694554"/>
                    <a:gd name="connsiteY27" fmla="*/ 556590 h 1069746"/>
                    <a:gd name="connsiteX28" fmla="*/ 4694555 w 4694554"/>
                    <a:gd name="connsiteY28" fmla="*/ 534873 h 1069746"/>
                    <a:gd name="connsiteX29" fmla="*/ 4694555 w 4694554"/>
                    <a:gd name="connsiteY29" fmla="*/ 513156 h 1069746"/>
                    <a:gd name="connsiteX30" fmla="*/ 4694555 w 4694554"/>
                    <a:gd name="connsiteY30" fmla="*/ 491439 h 1069746"/>
                    <a:gd name="connsiteX31" fmla="*/ 4694555 w 4694554"/>
                    <a:gd name="connsiteY31" fmla="*/ 469722 h 1069746"/>
                    <a:gd name="connsiteX32" fmla="*/ 4694555 w 4694554"/>
                    <a:gd name="connsiteY32" fmla="*/ 448005 h 1069746"/>
                    <a:gd name="connsiteX33" fmla="*/ 4694555 w 4694554"/>
                    <a:gd name="connsiteY33" fmla="*/ 426288 h 1069746"/>
                    <a:gd name="connsiteX34" fmla="*/ 4694555 w 4694554"/>
                    <a:gd name="connsiteY34" fmla="*/ 404571 h 1069746"/>
                    <a:gd name="connsiteX35" fmla="*/ 4694555 w 4694554"/>
                    <a:gd name="connsiteY35" fmla="*/ 382854 h 1069746"/>
                    <a:gd name="connsiteX36" fmla="*/ 4694555 w 4694554"/>
                    <a:gd name="connsiteY36" fmla="*/ 361137 h 1069746"/>
                    <a:gd name="connsiteX37" fmla="*/ 4694555 w 4694554"/>
                    <a:gd name="connsiteY37" fmla="*/ 339420 h 1069746"/>
                    <a:gd name="connsiteX38" fmla="*/ 4694555 w 4694554"/>
                    <a:gd name="connsiteY38" fmla="*/ 317703 h 1069746"/>
                    <a:gd name="connsiteX39" fmla="*/ 4694555 w 4694554"/>
                    <a:gd name="connsiteY39" fmla="*/ 295986 h 1069746"/>
                    <a:gd name="connsiteX40" fmla="*/ 4694555 w 4694554"/>
                    <a:gd name="connsiteY40" fmla="*/ 274269 h 1069746"/>
                    <a:gd name="connsiteX41" fmla="*/ 4694555 w 4694554"/>
                    <a:gd name="connsiteY41" fmla="*/ 252552 h 1069746"/>
                    <a:gd name="connsiteX42" fmla="*/ 4694555 w 4694554"/>
                    <a:gd name="connsiteY42" fmla="*/ 230835 h 1069746"/>
                    <a:gd name="connsiteX43" fmla="*/ 4694555 w 4694554"/>
                    <a:gd name="connsiteY43" fmla="*/ 209118 h 1069746"/>
                    <a:gd name="connsiteX44" fmla="*/ 4694555 w 4694554"/>
                    <a:gd name="connsiteY44" fmla="*/ 187401 h 1069746"/>
                    <a:gd name="connsiteX45" fmla="*/ 4694555 w 4694554"/>
                    <a:gd name="connsiteY45" fmla="*/ 165684 h 1069746"/>
                    <a:gd name="connsiteX46" fmla="*/ 4694555 w 4694554"/>
                    <a:gd name="connsiteY46" fmla="*/ 143967 h 1069746"/>
                    <a:gd name="connsiteX47" fmla="*/ 4694555 w 4694554"/>
                    <a:gd name="connsiteY47" fmla="*/ 122250 h 1069746"/>
                    <a:gd name="connsiteX48" fmla="*/ 4694555 w 4694554"/>
                    <a:gd name="connsiteY48" fmla="*/ 100533 h 1069746"/>
                    <a:gd name="connsiteX49" fmla="*/ 4694555 w 4694554"/>
                    <a:gd name="connsiteY49" fmla="*/ 78816 h 1069746"/>
                    <a:gd name="connsiteX50" fmla="*/ 4694555 w 4694554"/>
                    <a:gd name="connsiteY50" fmla="*/ 57099 h 1069746"/>
                    <a:gd name="connsiteX51" fmla="*/ 4694555 w 4694554"/>
                    <a:gd name="connsiteY51" fmla="*/ 35382 h 1069746"/>
                    <a:gd name="connsiteX52" fmla="*/ 4694555 w 4694554"/>
                    <a:gd name="connsiteY52" fmla="*/ 13665 h 1069746"/>
                    <a:gd name="connsiteX53" fmla="*/ 4694555 w 4694554"/>
                    <a:gd name="connsiteY53" fmla="*/ 0 h 1069746"/>
                    <a:gd name="connsiteX54" fmla="*/ 534796 w 4694554"/>
                    <a:gd name="connsiteY54" fmla="*/ 0 h 106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694554" h="1069746">
                      <a:moveTo>
                        <a:pt x="534796" y="76"/>
                      </a:moveTo>
                      <a:cubicBezTo>
                        <a:pt x="239902" y="76"/>
                        <a:pt x="0" y="240005"/>
                        <a:pt x="0" y="534911"/>
                      </a:cubicBezTo>
                      <a:cubicBezTo>
                        <a:pt x="0" y="829818"/>
                        <a:pt x="239902" y="1069746"/>
                        <a:pt x="534796" y="1069746"/>
                      </a:cubicBezTo>
                      <a:lnTo>
                        <a:pt x="4694555" y="1069746"/>
                      </a:lnTo>
                      <a:lnTo>
                        <a:pt x="4694555" y="1056081"/>
                      </a:lnTo>
                      <a:lnTo>
                        <a:pt x="4694555" y="1034364"/>
                      </a:lnTo>
                      <a:lnTo>
                        <a:pt x="4694555" y="1012647"/>
                      </a:lnTo>
                      <a:lnTo>
                        <a:pt x="4694555" y="990930"/>
                      </a:lnTo>
                      <a:lnTo>
                        <a:pt x="4694555" y="969213"/>
                      </a:lnTo>
                      <a:lnTo>
                        <a:pt x="4694555" y="947496"/>
                      </a:lnTo>
                      <a:lnTo>
                        <a:pt x="4694555" y="925779"/>
                      </a:lnTo>
                      <a:lnTo>
                        <a:pt x="4694555" y="904062"/>
                      </a:lnTo>
                      <a:lnTo>
                        <a:pt x="4694555" y="882345"/>
                      </a:lnTo>
                      <a:lnTo>
                        <a:pt x="4694555" y="860628"/>
                      </a:lnTo>
                      <a:lnTo>
                        <a:pt x="4694555" y="838911"/>
                      </a:lnTo>
                      <a:lnTo>
                        <a:pt x="4694555" y="817194"/>
                      </a:lnTo>
                      <a:lnTo>
                        <a:pt x="4694555" y="795477"/>
                      </a:lnTo>
                      <a:lnTo>
                        <a:pt x="4694555" y="773760"/>
                      </a:lnTo>
                      <a:lnTo>
                        <a:pt x="4694555" y="752043"/>
                      </a:lnTo>
                      <a:lnTo>
                        <a:pt x="4694555" y="730326"/>
                      </a:lnTo>
                      <a:lnTo>
                        <a:pt x="4694555" y="708609"/>
                      </a:lnTo>
                      <a:lnTo>
                        <a:pt x="4694555" y="686892"/>
                      </a:lnTo>
                      <a:lnTo>
                        <a:pt x="4694555" y="665175"/>
                      </a:lnTo>
                      <a:lnTo>
                        <a:pt x="4694555" y="643458"/>
                      </a:lnTo>
                      <a:lnTo>
                        <a:pt x="4694555" y="621741"/>
                      </a:lnTo>
                      <a:lnTo>
                        <a:pt x="4694555" y="600024"/>
                      </a:lnTo>
                      <a:lnTo>
                        <a:pt x="4694555" y="578307"/>
                      </a:lnTo>
                      <a:lnTo>
                        <a:pt x="4694555" y="556590"/>
                      </a:lnTo>
                      <a:lnTo>
                        <a:pt x="4694555" y="534873"/>
                      </a:lnTo>
                      <a:lnTo>
                        <a:pt x="4694555" y="513156"/>
                      </a:lnTo>
                      <a:lnTo>
                        <a:pt x="4694555" y="491439"/>
                      </a:lnTo>
                      <a:lnTo>
                        <a:pt x="4694555" y="469722"/>
                      </a:lnTo>
                      <a:lnTo>
                        <a:pt x="4694555" y="448005"/>
                      </a:lnTo>
                      <a:lnTo>
                        <a:pt x="4694555" y="426288"/>
                      </a:lnTo>
                      <a:lnTo>
                        <a:pt x="4694555" y="404571"/>
                      </a:lnTo>
                      <a:lnTo>
                        <a:pt x="4694555" y="382854"/>
                      </a:lnTo>
                      <a:lnTo>
                        <a:pt x="4694555" y="361137"/>
                      </a:lnTo>
                      <a:lnTo>
                        <a:pt x="4694555" y="339420"/>
                      </a:lnTo>
                      <a:lnTo>
                        <a:pt x="4694555" y="317703"/>
                      </a:lnTo>
                      <a:lnTo>
                        <a:pt x="4694555" y="295986"/>
                      </a:lnTo>
                      <a:lnTo>
                        <a:pt x="4694555" y="274269"/>
                      </a:lnTo>
                      <a:lnTo>
                        <a:pt x="4694555" y="252552"/>
                      </a:lnTo>
                      <a:lnTo>
                        <a:pt x="4694555" y="230835"/>
                      </a:lnTo>
                      <a:lnTo>
                        <a:pt x="4694555" y="209118"/>
                      </a:lnTo>
                      <a:lnTo>
                        <a:pt x="4694555" y="187401"/>
                      </a:lnTo>
                      <a:lnTo>
                        <a:pt x="4694555" y="165684"/>
                      </a:lnTo>
                      <a:lnTo>
                        <a:pt x="4694555" y="143967"/>
                      </a:lnTo>
                      <a:lnTo>
                        <a:pt x="4694555" y="122250"/>
                      </a:lnTo>
                      <a:lnTo>
                        <a:pt x="4694555" y="100533"/>
                      </a:lnTo>
                      <a:lnTo>
                        <a:pt x="4694555" y="78816"/>
                      </a:lnTo>
                      <a:lnTo>
                        <a:pt x="4694555" y="57099"/>
                      </a:lnTo>
                      <a:lnTo>
                        <a:pt x="4694555" y="35382"/>
                      </a:lnTo>
                      <a:lnTo>
                        <a:pt x="4694555" y="13665"/>
                      </a:lnTo>
                      <a:lnTo>
                        <a:pt x="4694555" y="0"/>
                      </a:lnTo>
                      <a:lnTo>
                        <a:pt x="534796" y="0"/>
                      </a:lnTo>
                      <a:close/>
                    </a:path>
                  </a:pathLst>
                </a:custGeom>
                <a:solidFill>
                  <a:srgbClr val="E0E9F8"/>
                </a:solidFill>
                <a:ln w="12700" cap="flat">
                  <a:noFill/>
                  <a:prstDash val="solid"/>
                  <a:miter/>
                </a:ln>
              </p:spPr>
              <p:txBody>
                <a:bodyPr rtlCol="0" anchor="ctr"/>
                <a:lstStyle/>
                <a:p>
                  <a:endParaRPr lang="en-US"/>
                </a:p>
              </p:txBody>
            </p:sp>
          </p:grpSp>
          <p:sp>
            <p:nvSpPr>
              <p:cNvPr id="143" name="Freeform: Shape 142">
                <a:extLst>
                  <a:ext uri="{FF2B5EF4-FFF2-40B4-BE49-F238E27FC236}">
                    <a16:creationId xmlns:a16="http://schemas.microsoft.com/office/drawing/2014/main" id="{ADE01D65-68F4-4AEC-8318-01B6C0DDD7DF}"/>
                  </a:ext>
                </a:extLst>
              </p:cNvPr>
              <p:cNvSpPr/>
              <p:nvPr/>
            </p:nvSpPr>
            <p:spPr>
              <a:xfrm>
                <a:off x="13475715" y="7801826"/>
                <a:ext cx="3587622" cy="102209"/>
              </a:xfrm>
              <a:custGeom>
                <a:avLst/>
                <a:gdLst>
                  <a:gd name="connsiteX0" fmla="*/ 3536570 w 3587622"/>
                  <a:gd name="connsiteY0" fmla="*/ 102209 h 102209"/>
                  <a:gd name="connsiteX1" fmla="*/ 51054 w 3587622"/>
                  <a:gd name="connsiteY1" fmla="*/ 102209 h 102209"/>
                  <a:gd name="connsiteX2" fmla="*/ 0 w 3587622"/>
                  <a:gd name="connsiteY2" fmla="*/ 51105 h 102209"/>
                  <a:gd name="connsiteX3" fmla="*/ 51054 w 3587622"/>
                  <a:gd name="connsiteY3" fmla="*/ 0 h 102209"/>
                  <a:gd name="connsiteX4" fmla="*/ 3536570 w 3587622"/>
                  <a:gd name="connsiteY4" fmla="*/ 0 h 102209"/>
                  <a:gd name="connsiteX5" fmla="*/ 3587623 w 3587622"/>
                  <a:gd name="connsiteY5" fmla="*/ 51105 h 102209"/>
                  <a:gd name="connsiteX6" fmla="*/ 3536570 w 3587622"/>
                  <a:gd name="connsiteY6" fmla="*/ 102209 h 10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7622" h="102209">
                    <a:moveTo>
                      <a:pt x="3536570" y="102209"/>
                    </a:moveTo>
                    <a:lnTo>
                      <a:pt x="51054" y="102209"/>
                    </a:lnTo>
                    <a:cubicBezTo>
                      <a:pt x="22861" y="102209"/>
                      <a:pt x="0" y="79337"/>
                      <a:pt x="0" y="51105"/>
                    </a:cubicBezTo>
                    <a:cubicBezTo>
                      <a:pt x="0" y="22872"/>
                      <a:pt x="22861" y="0"/>
                      <a:pt x="51054" y="0"/>
                    </a:cubicBezTo>
                    <a:lnTo>
                      <a:pt x="3536570" y="0"/>
                    </a:lnTo>
                    <a:cubicBezTo>
                      <a:pt x="3564764" y="0"/>
                      <a:pt x="3587623" y="22872"/>
                      <a:pt x="3587623" y="51105"/>
                    </a:cubicBezTo>
                    <a:cubicBezTo>
                      <a:pt x="3587623" y="79337"/>
                      <a:pt x="3564764" y="102209"/>
                      <a:pt x="3536570" y="102209"/>
                    </a:cubicBezTo>
                    <a:close/>
                  </a:path>
                </a:pathLst>
              </a:custGeom>
              <a:solidFill>
                <a:srgbClr val="C5CAE9"/>
              </a:solidFill>
              <a:ln w="1270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8960CB7F-61CD-4EB5-9CFE-3AB5C29A814E}"/>
                  </a:ext>
                </a:extLst>
              </p:cNvPr>
              <p:cNvSpPr/>
              <p:nvPr/>
            </p:nvSpPr>
            <p:spPr>
              <a:xfrm>
                <a:off x="13151358" y="8060118"/>
                <a:ext cx="3911979" cy="102209"/>
              </a:xfrm>
              <a:custGeom>
                <a:avLst/>
                <a:gdLst>
                  <a:gd name="connsiteX0" fmla="*/ 3860927 w 3911979"/>
                  <a:gd name="connsiteY0" fmla="*/ 102209 h 102209"/>
                  <a:gd name="connsiteX1" fmla="*/ 51054 w 3911979"/>
                  <a:gd name="connsiteY1" fmla="*/ 102209 h 102209"/>
                  <a:gd name="connsiteX2" fmla="*/ 0 w 3911979"/>
                  <a:gd name="connsiteY2" fmla="*/ 51105 h 102209"/>
                  <a:gd name="connsiteX3" fmla="*/ 51054 w 3911979"/>
                  <a:gd name="connsiteY3" fmla="*/ 0 h 102209"/>
                  <a:gd name="connsiteX4" fmla="*/ 3860927 w 3911979"/>
                  <a:gd name="connsiteY4" fmla="*/ 0 h 102209"/>
                  <a:gd name="connsiteX5" fmla="*/ 3911980 w 3911979"/>
                  <a:gd name="connsiteY5" fmla="*/ 51105 h 102209"/>
                  <a:gd name="connsiteX6" fmla="*/ 3860927 w 3911979"/>
                  <a:gd name="connsiteY6" fmla="*/ 102209 h 10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1979" h="102209">
                    <a:moveTo>
                      <a:pt x="3860927" y="102209"/>
                    </a:moveTo>
                    <a:lnTo>
                      <a:pt x="51054" y="102209"/>
                    </a:lnTo>
                    <a:cubicBezTo>
                      <a:pt x="22859" y="102209"/>
                      <a:pt x="0" y="79336"/>
                      <a:pt x="0" y="51105"/>
                    </a:cubicBezTo>
                    <a:cubicBezTo>
                      <a:pt x="0" y="22885"/>
                      <a:pt x="22859" y="0"/>
                      <a:pt x="51054" y="0"/>
                    </a:cubicBezTo>
                    <a:lnTo>
                      <a:pt x="3860927" y="0"/>
                    </a:lnTo>
                    <a:cubicBezTo>
                      <a:pt x="3889121" y="0"/>
                      <a:pt x="3911980" y="22872"/>
                      <a:pt x="3911980" y="51105"/>
                    </a:cubicBezTo>
                    <a:cubicBezTo>
                      <a:pt x="3911980" y="79324"/>
                      <a:pt x="3889121" y="102209"/>
                      <a:pt x="3860927" y="102209"/>
                    </a:cubicBezTo>
                    <a:close/>
                  </a:path>
                </a:pathLst>
              </a:custGeom>
              <a:solidFill>
                <a:srgbClr val="C5CAE9"/>
              </a:solidFill>
              <a:ln w="1270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27E742CE-0B4D-473B-A7FD-F4223B0B9517}"/>
                  </a:ext>
                </a:extLst>
              </p:cNvPr>
              <p:cNvSpPr/>
              <p:nvPr/>
            </p:nvSpPr>
            <p:spPr>
              <a:xfrm>
                <a:off x="13475715" y="8318398"/>
                <a:ext cx="3587622" cy="102209"/>
              </a:xfrm>
              <a:custGeom>
                <a:avLst/>
                <a:gdLst>
                  <a:gd name="connsiteX0" fmla="*/ 3536570 w 3587622"/>
                  <a:gd name="connsiteY0" fmla="*/ 102209 h 102209"/>
                  <a:gd name="connsiteX1" fmla="*/ 51054 w 3587622"/>
                  <a:gd name="connsiteY1" fmla="*/ 102209 h 102209"/>
                  <a:gd name="connsiteX2" fmla="*/ 0 w 3587622"/>
                  <a:gd name="connsiteY2" fmla="*/ 51105 h 102209"/>
                  <a:gd name="connsiteX3" fmla="*/ 51054 w 3587622"/>
                  <a:gd name="connsiteY3" fmla="*/ 0 h 102209"/>
                  <a:gd name="connsiteX4" fmla="*/ 3536570 w 3587622"/>
                  <a:gd name="connsiteY4" fmla="*/ 0 h 102209"/>
                  <a:gd name="connsiteX5" fmla="*/ 3587623 w 3587622"/>
                  <a:gd name="connsiteY5" fmla="*/ 51105 h 102209"/>
                  <a:gd name="connsiteX6" fmla="*/ 3536570 w 3587622"/>
                  <a:gd name="connsiteY6" fmla="*/ 102209 h 10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7622" h="102209">
                    <a:moveTo>
                      <a:pt x="3536570" y="102209"/>
                    </a:moveTo>
                    <a:lnTo>
                      <a:pt x="51054" y="102209"/>
                    </a:lnTo>
                    <a:cubicBezTo>
                      <a:pt x="22861" y="102209"/>
                      <a:pt x="0" y="79337"/>
                      <a:pt x="0" y="51105"/>
                    </a:cubicBezTo>
                    <a:cubicBezTo>
                      <a:pt x="0" y="22873"/>
                      <a:pt x="22861" y="0"/>
                      <a:pt x="51054" y="0"/>
                    </a:cubicBezTo>
                    <a:lnTo>
                      <a:pt x="3536570" y="0"/>
                    </a:lnTo>
                    <a:cubicBezTo>
                      <a:pt x="3564764" y="0"/>
                      <a:pt x="3587623" y="22873"/>
                      <a:pt x="3587623" y="51105"/>
                    </a:cubicBezTo>
                    <a:cubicBezTo>
                      <a:pt x="3587623" y="79337"/>
                      <a:pt x="3564764" y="102209"/>
                      <a:pt x="3536570" y="102209"/>
                    </a:cubicBezTo>
                    <a:close/>
                  </a:path>
                </a:pathLst>
              </a:custGeom>
              <a:solidFill>
                <a:srgbClr val="C5CAE9"/>
              </a:solidFill>
              <a:ln w="12700" cap="flat">
                <a:noFill/>
                <a:prstDash val="solid"/>
                <a:miter/>
              </a:ln>
            </p:spPr>
            <p:txBody>
              <a:bodyPr rtlCol="0" anchor="ctr"/>
              <a:lstStyle/>
              <a:p>
                <a:endParaRPr lang="en-US"/>
              </a:p>
            </p:txBody>
          </p:sp>
        </p:grpSp>
      </p:grpSp>
      <p:grpSp>
        <p:nvGrpSpPr>
          <p:cNvPr id="146" name="Graphic 2">
            <a:extLst>
              <a:ext uri="{FF2B5EF4-FFF2-40B4-BE49-F238E27FC236}">
                <a16:creationId xmlns:a16="http://schemas.microsoft.com/office/drawing/2014/main" id="{8A199620-4539-4D1B-BBBC-A718D34AD0B3}"/>
              </a:ext>
            </a:extLst>
          </p:cNvPr>
          <p:cNvGrpSpPr/>
          <p:nvPr/>
        </p:nvGrpSpPr>
        <p:grpSpPr>
          <a:xfrm>
            <a:off x="12947904" y="2687281"/>
            <a:ext cx="3766311" cy="4449648"/>
            <a:chOff x="12947904" y="2687281"/>
            <a:chExt cx="3766311" cy="4449648"/>
          </a:xfrm>
        </p:grpSpPr>
        <p:grpSp>
          <p:nvGrpSpPr>
            <p:cNvPr id="147" name="Graphic 2">
              <a:extLst>
                <a:ext uri="{FF2B5EF4-FFF2-40B4-BE49-F238E27FC236}">
                  <a16:creationId xmlns:a16="http://schemas.microsoft.com/office/drawing/2014/main" id="{1C70FF13-E9C2-4E14-B973-11555DA78C85}"/>
                </a:ext>
              </a:extLst>
            </p:cNvPr>
            <p:cNvGrpSpPr/>
            <p:nvPr/>
          </p:nvGrpSpPr>
          <p:grpSpPr>
            <a:xfrm>
              <a:off x="13726135" y="3748913"/>
              <a:ext cx="2209786" cy="3388017"/>
              <a:chOff x="13726135" y="3748913"/>
              <a:chExt cx="2209786" cy="3388017"/>
            </a:xfrm>
          </p:grpSpPr>
          <p:grpSp>
            <p:nvGrpSpPr>
              <p:cNvPr id="148" name="Graphic 2">
                <a:extLst>
                  <a:ext uri="{FF2B5EF4-FFF2-40B4-BE49-F238E27FC236}">
                    <a16:creationId xmlns:a16="http://schemas.microsoft.com/office/drawing/2014/main" id="{319A2798-B09C-46E6-98B9-C0FA1B255318}"/>
                  </a:ext>
                </a:extLst>
              </p:cNvPr>
              <p:cNvGrpSpPr/>
              <p:nvPr/>
            </p:nvGrpSpPr>
            <p:grpSpPr>
              <a:xfrm>
                <a:off x="13726135" y="3748913"/>
                <a:ext cx="2209786" cy="3388017"/>
                <a:chOff x="13726135" y="3748913"/>
                <a:chExt cx="2209786" cy="3388017"/>
              </a:xfrm>
            </p:grpSpPr>
            <p:sp>
              <p:nvSpPr>
                <p:cNvPr id="149" name="Freeform: Shape 148">
                  <a:extLst>
                    <a:ext uri="{FF2B5EF4-FFF2-40B4-BE49-F238E27FC236}">
                      <a16:creationId xmlns:a16="http://schemas.microsoft.com/office/drawing/2014/main" id="{DB381399-D703-4217-A2F0-6C593C21A9C0}"/>
                    </a:ext>
                  </a:extLst>
                </p:cNvPr>
                <p:cNvSpPr/>
                <p:nvPr/>
              </p:nvSpPr>
              <p:spPr>
                <a:xfrm>
                  <a:off x="13726135" y="3748913"/>
                  <a:ext cx="2209786" cy="2771432"/>
                </a:xfrm>
                <a:custGeom>
                  <a:avLst/>
                  <a:gdLst>
                    <a:gd name="connsiteX0" fmla="*/ 76225 w 2209786"/>
                    <a:gd name="connsiteY0" fmla="*/ 709295 h 2771432"/>
                    <a:gd name="connsiteX1" fmla="*/ 1104925 w 2209786"/>
                    <a:gd name="connsiteY1" fmla="*/ 0 h 2771432"/>
                    <a:gd name="connsiteX2" fmla="*/ 2133625 w 2209786"/>
                    <a:gd name="connsiteY2" fmla="*/ 709295 h 2771432"/>
                    <a:gd name="connsiteX3" fmla="*/ 1786026 w 2209786"/>
                    <a:gd name="connsiteY3" fmla="*/ 2141982 h 2771432"/>
                    <a:gd name="connsiteX4" fmla="*/ 1673757 w 2209786"/>
                    <a:gd name="connsiteY4" fmla="*/ 2548623 h 2771432"/>
                    <a:gd name="connsiteX5" fmla="*/ 1407693 w 2209786"/>
                    <a:gd name="connsiteY5" fmla="*/ 2771433 h 2771432"/>
                    <a:gd name="connsiteX6" fmla="*/ 1104925 w 2209786"/>
                    <a:gd name="connsiteY6" fmla="*/ 2771433 h 2771432"/>
                    <a:gd name="connsiteX7" fmla="*/ 802029 w 2209786"/>
                    <a:gd name="connsiteY7" fmla="*/ 2771433 h 2771432"/>
                    <a:gd name="connsiteX8" fmla="*/ 535964 w 2209786"/>
                    <a:gd name="connsiteY8" fmla="*/ 2548623 h 2771432"/>
                    <a:gd name="connsiteX9" fmla="*/ 423697 w 2209786"/>
                    <a:gd name="connsiteY9" fmla="*/ 2141982 h 2771432"/>
                    <a:gd name="connsiteX10" fmla="*/ 76225 w 2209786"/>
                    <a:gd name="connsiteY10" fmla="*/ 709295 h 277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9786" h="2771432">
                      <a:moveTo>
                        <a:pt x="76225" y="709295"/>
                      </a:moveTo>
                      <a:cubicBezTo>
                        <a:pt x="339242" y="51664"/>
                        <a:pt x="926362" y="0"/>
                        <a:pt x="1104925" y="0"/>
                      </a:cubicBezTo>
                      <a:cubicBezTo>
                        <a:pt x="1283359" y="0"/>
                        <a:pt x="1870480" y="51676"/>
                        <a:pt x="2133625" y="709295"/>
                      </a:cubicBezTo>
                      <a:cubicBezTo>
                        <a:pt x="2396642" y="1366926"/>
                        <a:pt x="1903374" y="1949399"/>
                        <a:pt x="1786026" y="2141982"/>
                      </a:cubicBezTo>
                      <a:cubicBezTo>
                        <a:pt x="1716176" y="2256422"/>
                        <a:pt x="1697887" y="2413965"/>
                        <a:pt x="1673757" y="2548623"/>
                      </a:cubicBezTo>
                      <a:cubicBezTo>
                        <a:pt x="1650644" y="2677541"/>
                        <a:pt x="1538629" y="2771433"/>
                        <a:pt x="1407693" y="2771433"/>
                      </a:cubicBezTo>
                      <a:lnTo>
                        <a:pt x="1104925" y="2771433"/>
                      </a:lnTo>
                      <a:lnTo>
                        <a:pt x="802029" y="2771433"/>
                      </a:lnTo>
                      <a:cubicBezTo>
                        <a:pt x="671093" y="2771433"/>
                        <a:pt x="559078" y="2677541"/>
                        <a:pt x="535964" y="2548623"/>
                      </a:cubicBezTo>
                      <a:cubicBezTo>
                        <a:pt x="511834" y="2413978"/>
                        <a:pt x="493547" y="2256422"/>
                        <a:pt x="423697" y="2141982"/>
                      </a:cubicBezTo>
                      <a:cubicBezTo>
                        <a:pt x="306349" y="1949387"/>
                        <a:pt x="-186920" y="1366914"/>
                        <a:pt x="76225" y="709295"/>
                      </a:cubicBezTo>
                      <a:close/>
                    </a:path>
                  </a:pathLst>
                </a:custGeom>
                <a:solidFill>
                  <a:srgbClr val="FFFF00"/>
                </a:solidFill>
                <a:ln w="1270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E378C609-6466-441C-8A7C-BB46B9126B6B}"/>
                    </a:ext>
                  </a:extLst>
                </p:cNvPr>
                <p:cNvSpPr/>
                <p:nvPr/>
              </p:nvSpPr>
              <p:spPr>
                <a:xfrm>
                  <a:off x="13873480" y="3853078"/>
                  <a:ext cx="2062441" cy="2667279"/>
                </a:xfrm>
                <a:custGeom>
                  <a:avLst/>
                  <a:gdLst>
                    <a:gd name="connsiteX0" fmla="*/ 1986280 w 2062441"/>
                    <a:gd name="connsiteY0" fmla="*/ 605130 h 2667279"/>
                    <a:gd name="connsiteX1" fmla="*/ 1431798 w 2062441"/>
                    <a:gd name="connsiteY1" fmla="*/ 0 h 2667279"/>
                    <a:gd name="connsiteX2" fmla="*/ 1675003 w 2062441"/>
                    <a:gd name="connsiteY2" fmla="*/ 1116356 h 2667279"/>
                    <a:gd name="connsiteX3" fmla="*/ 0 w 2062441"/>
                    <a:gd name="connsiteY3" fmla="*/ 1584770 h 2667279"/>
                    <a:gd name="connsiteX4" fmla="*/ 276479 w 2062441"/>
                    <a:gd name="connsiteY4" fmla="*/ 2037830 h 2667279"/>
                    <a:gd name="connsiteX5" fmla="*/ 388747 w 2062441"/>
                    <a:gd name="connsiteY5" fmla="*/ 2444471 h 2667279"/>
                    <a:gd name="connsiteX6" fmla="*/ 654684 w 2062441"/>
                    <a:gd name="connsiteY6" fmla="*/ 2667280 h 2667279"/>
                    <a:gd name="connsiteX7" fmla="*/ 957580 w 2062441"/>
                    <a:gd name="connsiteY7" fmla="*/ 2667280 h 2667279"/>
                    <a:gd name="connsiteX8" fmla="*/ 1260348 w 2062441"/>
                    <a:gd name="connsiteY8" fmla="*/ 2667280 h 2667279"/>
                    <a:gd name="connsiteX9" fmla="*/ 1526412 w 2062441"/>
                    <a:gd name="connsiteY9" fmla="*/ 2444471 h 2667279"/>
                    <a:gd name="connsiteX10" fmla="*/ 1638681 w 2062441"/>
                    <a:gd name="connsiteY10" fmla="*/ 2037830 h 2667279"/>
                    <a:gd name="connsiteX11" fmla="*/ 1986280 w 2062441"/>
                    <a:gd name="connsiteY11" fmla="*/ 605130 h 26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2441" h="2667279">
                      <a:moveTo>
                        <a:pt x="1986280" y="605130"/>
                      </a:moveTo>
                      <a:cubicBezTo>
                        <a:pt x="1852930" y="271729"/>
                        <a:pt x="1636268" y="94132"/>
                        <a:pt x="1431798" y="0"/>
                      </a:cubicBezTo>
                      <a:cubicBezTo>
                        <a:pt x="1704975" y="182918"/>
                        <a:pt x="1855088" y="646113"/>
                        <a:pt x="1675003" y="1116356"/>
                      </a:cubicBezTo>
                      <a:cubicBezTo>
                        <a:pt x="1347724" y="1971446"/>
                        <a:pt x="223901" y="1843761"/>
                        <a:pt x="0" y="1584770"/>
                      </a:cubicBezTo>
                      <a:cubicBezTo>
                        <a:pt x="100710" y="1793265"/>
                        <a:pt x="224789" y="1953197"/>
                        <a:pt x="276479" y="2037830"/>
                      </a:cubicBezTo>
                      <a:cubicBezTo>
                        <a:pt x="346202" y="2152269"/>
                        <a:pt x="364617" y="2309813"/>
                        <a:pt x="388747" y="2444471"/>
                      </a:cubicBezTo>
                      <a:cubicBezTo>
                        <a:pt x="411733" y="2573388"/>
                        <a:pt x="523748" y="2667280"/>
                        <a:pt x="654684" y="2667280"/>
                      </a:cubicBezTo>
                      <a:lnTo>
                        <a:pt x="957580" y="2667280"/>
                      </a:lnTo>
                      <a:lnTo>
                        <a:pt x="1260348" y="2667280"/>
                      </a:lnTo>
                      <a:cubicBezTo>
                        <a:pt x="1391284" y="2667280"/>
                        <a:pt x="1503299" y="2573388"/>
                        <a:pt x="1526412" y="2444471"/>
                      </a:cubicBezTo>
                      <a:cubicBezTo>
                        <a:pt x="1550543" y="2309825"/>
                        <a:pt x="1568957" y="2152269"/>
                        <a:pt x="1638681" y="2037830"/>
                      </a:cubicBezTo>
                      <a:cubicBezTo>
                        <a:pt x="1756029" y="1845221"/>
                        <a:pt x="2249297" y="1262749"/>
                        <a:pt x="1986280" y="605130"/>
                      </a:cubicBezTo>
                      <a:close/>
                    </a:path>
                  </a:pathLst>
                </a:custGeom>
                <a:solidFill>
                  <a:srgbClr val="FDD125">
                    <a:alpha val="32000"/>
                  </a:srgbClr>
                </a:solidFill>
                <a:ln w="1270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DFE13B72-71D6-47FD-BEE5-69F22714C45A}"/>
                    </a:ext>
                  </a:extLst>
                </p:cNvPr>
                <p:cNvSpPr/>
                <p:nvPr/>
              </p:nvSpPr>
              <p:spPr>
                <a:xfrm>
                  <a:off x="14469490" y="5040855"/>
                  <a:ext cx="753998" cy="1796977"/>
                </a:xfrm>
                <a:custGeom>
                  <a:avLst/>
                  <a:gdLst>
                    <a:gd name="connsiteX0" fmla="*/ 753999 w 753998"/>
                    <a:gd name="connsiteY0" fmla="*/ 257102 h 1796977"/>
                    <a:gd name="connsiteX1" fmla="*/ 377064 w 753998"/>
                    <a:gd name="connsiteY1" fmla="*/ 1796977 h 1796977"/>
                    <a:gd name="connsiteX2" fmla="*/ 0 w 753998"/>
                    <a:gd name="connsiteY2" fmla="*/ 257102 h 1796977"/>
                    <a:gd name="connsiteX3" fmla="*/ 270256 w 753998"/>
                    <a:gd name="connsiteY3" fmla="*/ 137709 h 1796977"/>
                    <a:gd name="connsiteX4" fmla="*/ 152527 w 753998"/>
                    <a:gd name="connsiteY4" fmla="*/ 163414 h 1796977"/>
                    <a:gd name="connsiteX5" fmla="*/ 617221 w 753998"/>
                    <a:gd name="connsiteY5" fmla="*/ 94936 h 1796977"/>
                    <a:gd name="connsiteX6" fmla="*/ 485395 w 753998"/>
                    <a:gd name="connsiteY6" fmla="*/ 158715 h 1796977"/>
                    <a:gd name="connsiteX7" fmla="*/ 753999 w 753998"/>
                    <a:gd name="connsiteY7" fmla="*/ 257102 h 179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3998" h="1796977">
                      <a:moveTo>
                        <a:pt x="753999" y="257102"/>
                      </a:moveTo>
                      <a:lnTo>
                        <a:pt x="377064" y="1796977"/>
                      </a:lnTo>
                      <a:lnTo>
                        <a:pt x="0" y="257102"/>
                      </a:lnTo>
                      <a:cubicBezTo>
                        <a:pt x="0" y="257102"/>
                        <a:pt x="161925" y="319218"/>
                        <a:pt x="270256" y="137709"/>
                      </a:cubicBezTo>
                      <a:cubicBezTo>
                        <a:pt x="378588" y="-43799"/>
                        <a:pt x="48896" y="-39100"/>
                        <a:pt x="152527" y="163414"/>
                      </a:cubicBezTo>
                      <a:cubicBezTo>
                        <a:pt x="256160" y="365928"/>
                        <a:pt x="564643" y="261979"/>
                        <a:pt x="617221" y="94936"/>
                      </a:cubicBezTo>
                      <a:cubicBezTo>
                        <a:pt x="663956" y="-53222"/>
                        <a:pt x="400559" y="-24965"/>
                        <a:pt x="485395" y="158715"/>
                      </a:cubicBezTo>
                      <a:cubicBezTo>
                        <a:pt x="552577" y="304270"/>
                        <a:pt x="753999" y="257102"/>
                        <a:pt x="753999" y="257102"/>
                      </a:cubicBezTo>
                    </a:path>
                  </a:pathLst>
                </a:custGeom>
                <a:noFill/>
                <a:ln w="25400" cap="rnd">
                  <a:solidFill>
                    <a:srgbClr val="FFFFFF"/>
                  </a:solidFill>
                  <a:prstDash val="solid"/>
                  <a:round/>
                </a:ln>
              </p:spPr>
              <p:txBody>
                <a:bodyPr rtlCol="0" anchor="ctr"/>
                <a:lstStyle/>
                <a:p>
                  <a:endParaRPr lang="en-US"/>
                </a:p>
              </p:txBody>
            </p:sp>
            <p:grpSp>
              <p:nvGrpSpPr>
                <p:cNvPr id="152" name="Graphic 2">
                  <a:extLst>
                    <a:ext uri="{FF2B5EF4-FFF2-40B4-BE49-F238E27FC236}">
                      <a16:creationId xmlns:a16="http://schemas.microsoft.com/office/drawing/2014/main" id="{5E0A337B-C8FC-43CD-B3BE-E29E7D79162E}"/>
                    </a:ext>
                  </a:extLst>
                </p:cNvPr>
                <p:cNvGrpSpPr/>
                <p:nvPr/>
              </p:nvGrpSpPr>
              <p:grpSpPr>
                <a:xfrm>
                  <a:off x="14454632" y="6513398"/>
                  <a:ext cx="783843" cy="623531"/>
                  <a:chOff x="14454632" y="6513398"/>
                  <a:chExt cx="783843" cy="623531"/>
                </a:xfrm>
              </p:grpSpPr>
              <p:sp>
                <p:nvSpPr>
                  <p:cNvPr id="153" name="Freeform: Shape 152">
                    <a:extLst>
                      <a:ext uri="{FF2B5EF4-FFF2-40B4-BE49-F238E27FC236}">
                        <a16:creationId xmlns:a16="http://schemas.microsoft.com/office/drawing/2014/main" id="{A5C22B73-BC0B-4C24-896A-96028AA40AEF}"/>
                      </a:ext>
                    </a:extLst>
                  </p:cNvPr>
                  <p:cNvSpPr/>
                  <p:nvPr/>
                </p:nvSpPr>
                <p:spPr>
                  <a:xfrm>
                    <a:off x="14454632" y="6513398"/>
                    <a:ext cx="783843" cy="207847"/>
                  </a:xfrm>
                  <a:custGeom>
                    <a:avLst/>
                    <a:gdLst>
                      <a:gd name="connsiteX0" fmla="*/ 679830 w 783843"/>
                      <a:gd name="connsiteY0" fmla="*/ 207848 h 207847"/>
                      <a:gd name="connsiteX1" fmla="*/ 103885 w 783843"/>
                      <a:gd name="connsiteY1" fmla="*/ 207848 h 207847"/>
                      <a:gd name="connsiteX2" fmla="*/ 0 w 783843"/>
                      <a:gd name="connsiteY2" fmla="*/ 103924 h 207847"/>
                      <a:gd name="connsiteX3" fmla="*/ 0 w 783843"/>
                      <a:gd name="connsiteY3" fmla="*/ 103924 h 207847"/>
                      <a:gd name="connsiteX4" fmla="*/ 103885 w 783843"/>
                      <a:gd name="connsiteY4" fmla="*/ 0 h 207847"/>
                      <a:gd name="connsiteX5" fmla="*/ 679830 w 783843"/>
                      <a:gd name="connsiteY5" fmla="*/ 0 h 207847"/>
                      <a:gd name="connsiteX6" fmla="*/ 783844 w 783843"/>
                      <a:gd name="connsiteY6" fmla="*/ 103924 h 207847"/>
                      <a:gd name="connsiteX7" fmla="*/ 783844 w 783843"/>
                      <a:gd name="connsiteY7" fmla="*/ 103924 h 207847"/>
                      <a:gd name="connsiteX8" fmla="*/ 679830 w 783843"/>
                      <a:gd name="connsiteY8" fmla="*/ 207848 h 207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843" h="207847">
                        <a:moveTo>
                          <a:pt x="679830" y="207848"/>
                        </a:moveTo>
                        <a:lnTo>
                          <a:pt x="103885" y="207848"/>
                        </a:lnTo>
                        <a:cubicBezTo>
                          <a:pt x="46481" y="207848"/>
                          <a:pt x="0" y="161315"/>
                          <a:pt x="0" y="103924"/>
                        </a:cubicBezTo>
                        <a:lnTo>
                          <a:pt x="0" y="103924"/>
                        </a:lnTo>
                        <a:cubicBezTo>
                          <a:pt x="0" y="46533"/>
                          <a:pt x="46481" y="0"/>
                          <a:pt x="103885" y="0"/>
                        </a:cubicBezTo>
                        <a:lnTo>
                          <a:pt x="679830" y="0"/>
                        </a:lnTo>
                        <a:cubicBezTo>
                          <a:pt x="737234" y="0"/>
                          <a:pt x="783844" y="46533"/>
                          <a:pt x="783844" y="103924"/>
                        </a:cubicBezTo>
                        <a:lnTo>
                          <a:pt x="783844" y="103924"/>
                        </a:lnTo>
                        <a:cubicBezTo>
                          <a:pt x="783844" y="161315"/>
                          <a:pt x="737234" y="207848"/>
                          <a:pt x="679830" y="207848"/>
                        </a:cubicBezTo>
                        <a:close/>
                      </a:path>
                    </a:pathLst>
                  </a:custGeom>
                  <a:solidFill>
                    <a:srgbClr val="353C6E"/>
                  </a:solidFill>
                  <a:ln w="1270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E1217E4E-7CD6-4FB9-9B01-6E43947B2ABD}"/>
                      </a:ext>
                    </a:extLst>
                  </p:cNvPr>
                  <p:cNvSpPr/>
                  <p:nvPr/>
                </p:nvSpPr>
                <p:spPr>
                  <a:xfrm>
                    <a:off x="14454632" y="6721246"/>
                    <a:ext cx="783843" cy="207848"/>
                  </a:xfrm>
                  <a:custGeom>
                    <a:avLst/>
                    <a:gdLst>
                      <a:gd name="connsiteX0" fmla="*/ 679830 w 783843"/>
                      <a:gd name="connsiteY0" fmla="*/ 207849 h 207848"/>
                      <a:gd name="connsiteX1" fmla="*/ 103885 w 783843"/>
                      <a:gd name="connsiteY1" fmla="*/ 207849 h 207848"/>
                      <a:gd name="connsiteX2" fmla="*/ 0 w 783843"/>
                      <a:gd name="connsiteY2" fmla="*/ 103924 h 207848"/>
                      <a:gd name="connsiteX3" fmla="*/ 0 w 783843"/>
                      <a:gd name="connsiteY3" fmla="*/ 103924 h 207848"/>
                      <a:gd name="connsiteX4" fmla="*/ 103885 w 783843"/>
                      <a:gd name="connsiteY4" fmla="*/ 0 h 207848"/>
                      <a:gd name="connsiteX5" fmla="*/ 679830 w 783843"/>
                      <a:gd name="connsiteY5" fmla="*/ 0 h 207848"/>
                      <a:gd name="connsiteX6" fmla="*/ 783844 w 783843"/>
                      <a:gd name="connsiteY6" fmla="*/ 103924 h 207848"/>
                      <a:gd name="connsiteX7" fmla="*/ 783844 w 783843"/>
                      <a:gd name="connsiteY7" fmla="*/ 103924 h 207848"/>
                      <a:gd name="connsiteX8" fmla="*/ 679830 w 783843"/>
                      <a:gd name="connsiteY8" fmla="*/ 207849 h 20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843" h="207848">
                        <a:moveTo>
                          <a:pt x="679830" y="207849"/>
                        </a:moveTo>
                        <a:lnTo>
                          <a:pt x="103885" y="207849"/>
                        </a:lnTo>
                        <a:cubicBezTo>
                          <a:pt x="46481" y="207849"/>
                          <a:pt x="0" y="161316"/>
                          <a:pt x="0" y="103924"/>
                        </a:cubicBezTo>
                        <a:lnTo>
                          <a:pt x="0" y="103924"/>
                        </a:lnTo>
                        <a:cubicBezTo>
                          <a:pt x="0" y="46533"/>
                          <a:pt x="46481" y="0"/>
                          <a:pt x="103885" y="0"/>
                        </a:cubicBezTo>
                        <a:lnTo>
                          <a:pt x="679830" y="0"/>
                        </a:lnTo>
                        <a:cubicBezTo>
                          <a:pt x="737234" y="0"/>
                          <a:pt x="783844" y="46533"/>
                          <a:pt x="783844" y="103924"/>
                        </a:cubicBezTo>
                        <a:lnTo>
                          <a:pt x="783844" y="103924"/>
                        </a:lnTo>
                        <a:cubicBezTo>
                          <a:pt x="783844" y="161316"/>
                          <a:pt x="737234" y="207849"/>
                          <a:pt x="679830" y="207849"/>
                        </a:cubicBezTo>
                        <a:close/>
                      </a:path>
                    </a:pathLst>
                  </a:custGeom>
                  <a:solidFill>
                    <a:srgbClr val="5661A4"/>
                  </a:solidFill>
                  <a:ln w="1270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7B91226B-54BA-47A7-B0A6-113876B06AC4}"/>
                      </a:ext>
                    </a:extLst>
                  </p:cNvPr>
                  <p:cNvSpPr/>
                  <p:nvPr/>
                </p:nvSpPr>
                <p:spPr>
                  <a:xfrm>
                    <a:off x="14454632" y="6929081"/>
                    <a:ext cx="783843" cy="207848"/>
                  </a:xfrm>
                  <a:custGeom>
                    <a:avLst/>
                    <a:gdLst>
                      <a:gd name="connsiteX0" fmla="*/ 679830 w 783843"/>
                      <a:gd name="connsiteY0" fmla="*/ 207849 h 207848"/>
                      <a:gd name="connsiteX1" fmla="*/ 103885 w 783843"/>
                      <a:gd name="connsiteY1" fmla="*/ 207849 h 207848"/>
                      <a:gd name="connsiteX2" fmla="*/ 0 w 783843"/>
                      <a:gd name="connsiteY2" fmla="*/ 103925 h 207848"/>
                      <a:gd name="connsiteX3" fmla="*/ 0 w 783843"/>
                      <a:gd name="connsiteY3" fmla="*/ 103925 h 207848"/>
                      <a:gd name="connsiteX4" fmla="*/ 103885 w 783843"/>
                      <a:gd name="connsiteY4" fmla="*/ 0 h 207848"/>
                      <a:gd name="connsiteX5" fmla="*/ 679830 w 783843"/>
                      <a:gd name="connsiteY5" fmla="*/ 0 h 207848"/>
                      <a:gd name="connsiteX6" fmla="*/ 783844 w 783843"/>
                      <a:gd name="connsiteY6" fmla="*/ 103925 h 207848"/>
                      <a:gd name="connsiteX7" fmla="*/ 783844 w 783843"/>
                      <a:gd name="connsiteY7" fmla="*/ 103925 h 207848"/>
                      <a:gd name="connsiteX8" fmla="*/ 679830 w 783843"/>
                      <a:gd name="connsiteY8" fmla="*/ 207849 h 20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3843" h="207848">
                        <a:moveTo>
                          <a:pt x="679830" y="207849"/>
                        </a:moveTo>
                        <a:lnTo>
                          <a:pt x="103885" y="207849"/>
                        </a:lnTo>
                        <a:cubicBezTo>
                          <a:pt x="46481" y="207849"/>
                          <a:pt x="0" y="161316"/>
                          <a:pt x="0" y="103925"/>
                        </a:cubicBezTo>
                        <a:lnTo>
                          <a:pt x="0" y="103925"/>
                        </a:lnTo>
                        <a:cubicBezTo>
                          <a:pt x="0" y="46533"/>
                          <a:pt x="46481" y="0"/>
                          <a:pt x="103885" y="0"/>
                        </a:cubicBezTo>
                        <a:lnTo>
                          <a:pt x="679830" y="0"/>
                        </a:lnTo>
                        <a:cubicBezTo>
                          <a:pt x="737234" y="0"/>
                          <a:pt x="783844" y="46533"/>
                          <a:pt x="783844" y="103925"/>
                        </a:cubicBezTo>
                        <a:lnTo>
                          <a:pt x="783844" y="103925"/>
                        </a:lnTo>
                        <a:cubicBezTo>
                          <a:pt x="783844" y="161328"/>
                          <a:pt x="737234" y="207849"/>
                          <a:pt x="679830" y="207849"/>
                        </a:cubicBezTo>
                        <a:close/>
                      </a:path>
                    </a:pathLst>
                  </a:custGeom>
                  <a:solidFill>
                    <a:srgbClr val="353C6E"/>
                  </a:solidFill>
                  <a:ln w="12700" cap="flat">
                    <a:noFill/>
                    <a:prstDash val="solid"/>
                    <a:miter/>
                  </a:ln>
                </p:spPr>
                <p:txBody>
                  <a:bodyPr rtlCol="0" anchor="ctr"/>
                  <a:lstStyle/>
                  <a:p>
                    <a:endParaRPr lang="en-US"/>
                  </a:p>
                </p:txBody>
              </p:sp>
            </p:grpSp>
          </p:grpSp>
          <p:grpSp>
            <p:nvGrpSpPr>
              <p:cNvPr id="156" name="Graphic 2">
                <a:extLst>
                  <a:ext uri="{FF2B5EF4-FFF2-40B4-BE49-F238E27FC236}">
                    <a16:creationId xmlns:a16="http://schemas.microsoft.com/office/drawing/2014/main" id="{7314B94C-0572-4F99-9DD0-6183E6140DFD}"/>
                  </a:ext>
                </a:extLst>
              </p:cNvPr>
              <p:cNvGrpSpPr/>
              <p:nvPr/>
            </p:nvGrpSpPr>
            <p:grpSpPr>
              <a:xfrm>
                <a:off x="13895451" y="3925544"/>
                <a:ext cx="779017" cy="922540"/>
                <a:chOff x="13895451" y="3925544"/>
                <a:chExt cx="779017" cy="922540"/>
              </a:xfrm>
              <a:noFill/>
            </p:grpSpPr>
            <p:sp>
              <p:nvSpPr>
                <p:cNvPr id="157" name="Freeform: Shape 156">
                  <a:extLst>
                    <a:ext uri="{FF2B5EF4-FFF2-40B4-BE49-F238E27FC236}">
                      <a16:creationId xmlns:a16="http://schemas.microsoft.com/office/drawing/2014/main" id="{329BC17B-B1F8-4900-9F2E-4D5993895741}"/>
                    </a:ext>
                  </a:extLst>
                </p:cNvPr>
                <p:cNvSpPr/>
                <p:nvPr/>
              </p:nvSpPr>
              <p:spPr>
                <a:xfrm>
                  <a:off x="14433422" y="3925544"/>
                  <a:ext cx="241045" cy="75374"/>
                </a:xfrm>
                <a:custGeom>
                  <a:avLst/>
                  <a:gdLst>
                    <a:gd name="connsiteX0" fmla="*/ 0 w 241045"/>
                    <a:gd name="connsiteY0" fmla="*/ 75374 h 75374"/>
                    <a:gd name="connsiteX1" fmla="*/ 241046 w 241045"/>
                    <a:gd name="connsiteY1" fmla="*/ 0 h 75374"/>
                  </a:gdLst>
                  <a:ahLst/>
                  <a:cxnLst>
                    <a:cxn ang="0">
                      <a:pos x="connsiteX0" y="connsiteY0"/>
                    </a:cxn>
                    <a:cxn ang="0">
                      <a:pos x="connsiteX1" y="connsiteY1"/>
                    </a:cxn>
                  </a:cxnLst>
                  <a:rect l="l" t="t" r="r" b="b"/>
                  <a:pathLst>
                    <a:path w="241045" h="75374">
                      <a:moveTo>
                        <a:pt x="0" y="75374"/>
                      </a:moveTo>
                      <a:cubicBezTo>
                        <a:pt x="75439" y="39942"/>
                        <a:pt x="156211" y="14275"/>
                        <a:pt x="241046" y="0"/>
                      </a:cubicBezTo>
                    </a:path>
                  </a:pathLst>
                </a:custGeom>
                <a:noFill/>
                <a:ln w="25400" cap="rnd">
                  <a:solidFill>
                    <a:srgbClr val="FFFFFF"/>
                  </a:solidFill>
                  <a:prstDash val="solid"/>
                  <a:round/>
                </a:ln>
              </p:spPr>
              <p:txBody>
                <a:bodyPr rtlCol="0" anchor="ctr"/>
                <a:lstStyle/>
                <a:p>
                  <a:endParaRPr lang="en-US"/>
                </a:p>
              </p:txBody>
            </p:sp>
            <p:sp>
              <p:nvSpPr>
                <p:cNvPr id="158" name="Freeform: Shape 157">
                  <a:extLst>
                    <a:ext uri="{FF2B5EF4-FFF2-40B4-BE49-F238E27FC236}">
                      <a16:creationId xmlns:a16="http://schemas.microsoft.com/office/drawing/2014/main" id="{52F16F66-2221-4EDD-BFE7-EDC16A37CE76}"/>
                    </a:ext>
                  </a:extLst>
                </p:cNvPr>
                <p:cNvSpPr/>
                <p:nvPr/>
              </p:nvSpPr>
              <p:spPr>
                <a:xfrm>
                  <a:off x="13895451" y="4058869"/>
                  <a:ext cx="432942" cy="789216"/>
                </a:xfrm>
                <a:custGeom>
                  <a:avLst/>
                  <a:gdLst>
                    <a:gd name="connsiteX0" fmla="*/ 0 w 432942"/>
                    <a:gd name="connsiteY0" fmla="*/ 789216 h 789216"/>
                    <a:gd name="connsiteX1" fmla="*/ 432943 w 432942"/>
                    <a:gd name="connsiteY1" fmla="*/ 0 h 789216"/>
                  </a:gdLst>
                  <a:ahLst/>
                  <a:cxnLst>
                    <a:cxn ang="0">
                      <a:pos x="connsiteX0" y="connsiteY0"/>
                    </a:cxn>
                    <a:cxn ang="0">
                      <a:pos x="connsiteX1" y="connsiteY1"/>
                    </a:cxn>
                  </a:cxnLst>
                  <a:rect l="l" t="t" r="r" b="b"/>
                  <a:pathLst>
                    <a:path w="432942" h="789216">
                      <a:moveTo>
                        <a:pt x="0" y="789216"/>
                      </a:moveTo>
                      <a:cubicBezTo>
                        <a:pt x="0" y="457517"/>
                        <a:pt x="172593" y="166129"/>
                        <a:pt x="432943" y="0"/>
                      </a:cubicBezTo>
                    </a:path>
                  </a:pathLst>
                </a:custGeom>
                <a:noFill/>
                <a:ln w="25400" cap="rnd">
                  <a:solidFill>
                    <a:srgbClr val="FFFFFF"/>
                  </a:solidFill>
                  <a:prstDash val="solid"/>
                  <a:round/>
                </a:ln>
              </p:spPr>
              <p:txBody>
                <a:bodyPr rtlCol="0" anchor="ctr"/>
                <a:lstStyle/>
                <a:p>
                  <a:endParaRPr lang="en-US"/>
                </a:p>
              </p:txBody>
            </p:sp>
          </p:grpSp>
        </p:grpSp>
        <p:sp>
          <p:nvSpPr>
            <p:cNvPr id="159" name="Freeform: Shape 158">
              <a:extLst>
                <a:ext uri="{FF2B5EF4-FFF2-40B4-BE49-F238E27FC236}">
                  <a16:creationId xmlns:a16="http://schemas.microsoft.com/office/drawing/2014/main" id="{56DF3B84-61AA-4B7A-A9A6-A498B461C9E5}"/>
                </a:ext>
              </a:extLst>
            </p:cNvPr>
            <p:cNvSpPr/>
            <p:nvPr/>
          </p:nvSpPr>
          <p:spPr>
            <a:xfrm>
              <a:off x="14831060" y="2687281"/>
              <a:ext cx="12700" cy="694562"/>
            </a:xfrm>
            <a:custGeom>
              <a:avLst/>
              <a:gdLst>
                <a:gd name="connsiteX0" fmla="*/ 1 w 12700"/>
                <a:gd name="connsiteY0" fmla="*/ 694563 h 694562"/>
                <a:gd name="connsiteX1" fmla="*/ 1 w 12700"/>
                <a:gd name="connsiteY1" fmla="*/ 0 h 694562"/>
              </a:gdLst>
              <a:ahLst/>
              <a:cxnLst>
                <a:cxn ang="0">
                  <a:pos x="connsiteX0" y="connsiteY0"/>
                </a:cxn>
                <a:cxn ang="0">
                  <a:pos x="connsiteX1" y="connsiteY1"/>
                </a:cxn>
              </a:cxnLst>
              <a:rect l="l" t="t" r="r" b="b"/>
              <a:pathLst>
                <a:path w="12700" h="694562">
                  <a:moveTo>
                    <a:pt x="1" y="694563"/>
                  </a:moveTo>
                  <a:lnTo>
                    <a:pt x="1" y="0"/>
                  </a:lnTo>
                </a:path>
              </a:pathLst>
            </a:custGeom>
            <a:ln w="38100" cap="rnd">
              <a:solidFill>
                <a:srgbClr val="FFFFFF"/>
              </a:solidFill>
              <a:prstDash val="solid"/>
              <a:round/>
            </a:ln>
          </p:spPr>
          <p:txBody>
            <a:bodyPr rtlCol="0" anchor="ctr"/>
            <a:lstStyle/>
            <a:p>
              <a:endParaRPr lang="en-US"/>
            </a:p>
          </p:txBody>
        </p:sp>
        <p:sp>
          <p:nvSpPr>
            <p:cNvPr id="160" name="Freeform: Shape 159">
              <a:extLst>
                <a:ext uri="{FF2B5EF4-FFF2-40B4-BE49-F238E27FC236}">
                  <a16:creationId xmlns:a16="http://schemas.microsoft.com/office/drawing/2014/main" id="{95FA6038-F03F-45F1-9473-24B769C0824B}"/>
                </a:ext>
              </a:extLst>
            </p:cNvPr>
            <p:cNvSpPr/>
            <p:nvPr/>
          </p:nvSpPr>
          <p:spPr>
            <a:xfrm>
              <a:off x="13743813" y="2978607"/>
              <a:ext cx="347217" cy="601510"/>
            </a:xfrm>
            <a:custGeom>
              <a:avLst/>
              <a:gdLst>
                <a:gd name="connsiteX0" fmla="*/ 347218 w 347217"/>
                <a:gd name="connsiteY0" fmla="*/ 601510 h 601510"/>
                <a:gd name="connsiteX1" fmla="*/ -1 w 347217"/>
                <a:gd name="connsiteY1" fmla="*/ 0 h 601510"/>
              </a:gdLst>
              <a:ahLst/>
              <a:cxnLst>
                <a:cxn ang="0">
                  <a:pos x="connsiteX0" y="connsiteY0"/>
                </a:cxn>
                <a:cxn ang="0">
                  <a:pos x="connsiteX1" y="connsiteY1"/>
                </a:cxn>
              </a:cxnLst>
              <a:rect l="l" t="t" r="r" b="b"/>
              <a:pathLst>
                <a:path w="347217" h="601510">
                  <a:moveTo>
                    <a:pt x="347218" y="601510"/>
                  </a:moveTo>
                  <a:lnTo>
                    <a:pt x="-1" y="0"/>
                  </a:lnTo>
                </a:path>
              </a:pathLst>
            </a:custGeom>
            <a:ln w="38100" cap="rnd">
              <a:solidFill>
                <a:srgbClr val="FFFFFF"/>
              </a:solidFill>
              <a:prstDash val="solid"/>
              <a:round/>
            </a:ln>
          </p:spPr>
          <p:txBody>
            <a:bodyPr rtlCol="0" anchor="ctr"/>
            <a:lstStyle/>
            <a:p>
              <a:endParaRPr lang="en-US"/>
            </a:p>
          </p:txBody>
        </p:sp>
        <p:sp>
          <p:nvSpPr>
            <p:cNvPr id="161" name="Freeform: Shape 160">
              <a:extLst>
                <a:ext uri="{FF2B5EF4-FFF2-40B4-BE49-F238E27FC236}">
                  <a16:creationId xmlns:a16="http://schemas.microsoft.com/office/drawing/2014/main" id="{458175E0-5525-4D4F-AEFA-2F02BF57388C}"/>
                </a:ext>
              </a:extLst>
            </p:cNvPr>
            <p:cNvSpPr/>
            <p:nvPr/>
          </p:nvSpPr>
          <p:spPr>
            <a:xfrm>
              <a:off x="12947904" y="3774516"/>
              <a:ext cx="601472" cy="347281"/>
            </a:xfrm>
            <a:custGeom>
              <a:avLst/>
              <a:gdLst>
                <a:gd name="connsiteX0" fmla="*/ 601472 w 601472"/>
                <a:gd name="connsiteY0" fmla="*/ 347281 h 347281"/>
                <a:gd name="connsiteX1" fmla="*/ 0 w 601472"/>
                <a:gd name="connsiteY1" fmla="*/ 0 h 347281"/>
              </a:gdLst>
              <a:ahLst/>
              <a:cxnLst>
                <a:cxn ang="0">
                  <a:pos x="connsiteX0" y="connsiteY0"/>
                </a:cxn>
                <a:cxn ang="0">
                  <a:pos x="connsiteX1" y="connsiteY1"/>
                </a:cxn>
              </a:cxnLst>
              <a:rect l="l" t="t" r="r" b="b"/>
              <a:pathLst>
                <a:path w="601472" h="347281">
                  <a:moveTo>
                    <a:pt x="601472" y="347281"/>
                  </a:moveTo>
                  <a:lnTo>
                    <a:pt x="0" y="0"/>
                  </a:lnTo>
                </a:path>
              </a:pathLst>
            </a:custGeom>
            <a:ln w="38100" cap="rnd">
              <a:solidFill>
                <a:srgbClr val="FFFFFF"/>
              </a:solidFill>
              <a:prstDash val="solid"/>
              <a:round/>
            </a:ln>
          </p:spPr>
          <p:txBody>
            <a:bodyPr rtlCol="0" anchor="ctr"/>
            <a:lstStyle/>
            <a:p>
              <a:endParaRPr lang="en-US"/>
            </a:p>
          </p:txBody>
        </p:sp>
        <p:sp>
          <p:nvSpPr>
            <p:cNvPr id="162" name="Freeform: Shape 161">
              <a:extLst>
                <a:ext uri="{FF2B5EF4-FFF2-40B4-BE49-F238E27FC236}">
                  <a16:creationId xmlns:a16="http://schemas.microsoft.com/office/drawing/2014/main" id="{41A56385-B055-46AF-980E-B728A94B2F04}"/>
                </a:ext>
              </a:extLst>
            </p:cNvPr>
            <p:cNvSpPr/>
            <p:nvPr/>
          </p:nvSpPr>
          <p:spPr>
            <a:xfrm>
              <a:off x="16112617" y="3774516"/>
              <a:ext cx="601598" cy="347281"/>
            </a:xfrm>
            <a:custGeom>
              <a:avLst/>
              <a:gdLst>
                <a:gd name="connsiteX0" fmla="*/ 0 w 601598"/>
                <a:gd name="connsiteY0" fmla="*/ 347281 h 347281"/>
                <a:gd name="connsiteX1" fmla="*/ 601598 w 601598"/>
                <a:gd name="connsiteY1" fmla="*/ 0 h 347281"/>
              </a:gdLst>
              <a:ahLst/>
              <a:cxnLst>
                <a:cxn ang="0">
                  <a:pos x="connsiteX0" y="connsiteY0"/>
                </a:cxn>
                <a:cxn ang="0">
                  <a:pos x="connsiteX1" y="connsiteY1"/>
                </a:cxn>
              </a:cxnLst>
              <a:rect l="l" t="t" r="r" b="b"/>
              <a:pathLst>
                <a:path w="601598" h="347281">
                  <a:moveTo>
                    <a:pt x="0" y="347281"/>
                  </a:moveTo>
                  <a:lnTo>
                    <a:pt x="601598" y="0"/>
                  </a:lnTo>
                </a:path>
              </a:pathLst>
            </a:custGeom>
            <a:ln w="38100" cap="rnd">
              <a:solidFill>
                <a:srgbClr val="FFFFFF"/>
              </a:solidFill>
              <a:prstDash val="solid"/>
              <a:round/>
            </a:ln>
          </p:spPr>
          <p:txBody>
            <a:bodyPr rtlCol="0" anchor="ctr"/>
            <a:lstStyle/>
            <a:p>
              <a:endParaRPr lang="en-US"/>
            </a:p>
          </p:txBody>
        </p:sp>
        <p:sp>
          <p:nvSpPr>
            <p:cNvPr id="163" name="Freeform: Shape 162">
              <a:extLst>
                <a:ext uri="{FF2B5EF4-FFF2-40B4-BE49-F238E27FC236}">
                  <a16:creationId xmlns:a16="http://schemas.microsoft.com/office/drawing/2014/main" id="{37D6E818-4EA0-4A82-9EDA-436851723A63}"/>
                </a:ext>
              </a:extLst>
            </p:cNvPr>
            <p:cNvSpPr/>
            <p:nvPr/>
          </p:nvSpPr>
          <p:spPr>
            <a:xfrm>
              <a:off x="15570962" y="2978607"/>
              <a:ext cx="347218" cy="601510"/>
            </a:xfrm>
            <a:custGeom>
              <a:avLst/>
              <a:gdLst>
                <a:gd name="connsiteX0" fmla="*/ 1 w 347218"/>
                <a:gd name="connsiteY0" fmla="*/ 601510 h 601510"/>
                <a:gd name="connsiteX1" fmla="*/ 347218 w 347218"/>
                <a:gd name="connsiteY1" fmla="*/ 0 h 601510"/>
              </a:gdLst>
              <a:ahLst/>
              <a:cxnLst>
                <a:cxn ang="0">
                  <a:pos x="connsiteX0" y="connsiteY0"/>
                </a:cxn>
                <a:cxn ang="0">
                  <a:pos x="connsiteX1" y="connsiteY1"/>
                </a:cxn>
              </a:cxnLst>
              <a:rect l="l" t="t" r="r" b="b"/>
              <a:pathLst>
                <a:path w="347218" h="601510">
                  <a:moveTo>
                    <a:pt x="1" y="601510"/>
                  </a:moveTo>
                  <a:lnTo>
                    <a:pt x="347218" y="0"/>
                  </a:lnTo>
                </a:path>
              </a:pathLst>
            </a:custGeom>
            <a:ln w="38100" cap="rnd">
              <a:solidFill>
                <a:srgbClr val="FFFFFF"/>
              </a:solidFill>
              <a:prstDash val="solid"/>
              <a:round/>
            </a:ln>
          </p:spPr>
          <p:txBody>
            <a:bodyPr rtlCol="0" anchor="ctr"/>
            <a:lstStyle/>
            <a:p>
              <a:endParaRPr lang="en-US"/>
            </a:p>
          </p:txBody>
        </p:sp>
      </p:grpSp>
      <p:sp>
        <p:nvSpPr>
          <p:cNvPr id="165" name="Freeform: Shape 164">
            <a:extLst>
              <a:ext uri="{FF2B5EF4-FFF2-40B4-BE49-F238E27FC236}">
                <a16:creationId xmlns:a16="http://schemas.microsoft.com/office/drawing/2014/main" id="{33F5D683-7503-4836-A8AE-B5E73644A303}"/>
              </a:ext>
            </a:extLst>
          </p:cNvPr>
          <p:cNvSpPr/>
          <p:nvPr/>
        </p:nvSpPr>
        <p:spPr>
          <a:xfrm>
            <a:off x="19451447" y="10588739"/>
            <a:ext cx="12700" cy="840371"/>
          </a:xfrm>
          <a:custGeom>
            <a:avLst/>
            <a:gdLst>
              <a:gd name="connsiteX0" fmla="*/ 0 w 12700"/>
              <a:gd name="connsiteY0" fmla="*/ 0 h 840371"/>
              <a:gd name="connsiteX1" fmla="*/ 0 w 12700"/>
              <a:gd name="connsiteY1" fmla="*/ 840372 h 840371"/>
            </a:gdLst>
            <a:ahLst/>
            <a:cxnLst>
              <a:cxn ang="0">
                <a:pos x="connsiteX0" y="connsiteY0"/>
              </a:cxn>
              <a:cxn ang="0">
                <a:pos x="connsiteX1" y="connsiteY1"/>
              </a:cxn>
            </a:cxnLst>
            <a:rect l="l" t="t" r="r" b="b"/>
            <a:pathLst>
              <a:path w="12700" h="840371">
                <a:moveTo>
                  <a:pt x="0" y="0"/>
                </a:moveTo>
                <a:lnTo>
                  <a:pt x="0" y="840372"/>
                </a:lnTo>
              </a:path>
            </a:pathLst>
          </a:custGeom>
          <a:ln w="279400" cap="flat">
            <a:solidFill>
              <a:srgbClr val="5661A4"/>
            </a:solidFill>
            <a:prstDash val="solid"/>
            <a:miter/>
          </a:ln>
        </p:spPr>
        <p:txBody>
          <a:bodyPr rtlCol="0" anchor="ctr"/>
          <a:lstStyle/>
          <a:p>
            <a:endParaRPr lang="en-US"/>
          </a:p>
        </p:txBody>
      </p:sp>
      <p:grpSp>
        <p:nvGrpSpPr>
          <p:cNvPr id="166" name="Graphic 2">
            <a:extLst>
              <a:ext uri="{FF2B5EF4-FFF2-40B4-BE49-F238E27FC236}">
                <a16:creationId xmlns:a16="http://schemas.microsoft.com/office/drawing/2014/main" id="{A9E2F266-1D75-46DE-A21D-0EA46A73CBB4}"/>
              </a:ext>
            </a:extLst>
          </p:cNvPr>
          <p:cNvGrpSpPr/>
          <p:nvPr/>
        </p:nvGrpSpPr>
        <p:grpSpPr>
          <a:xfrm>
            <a:off x="17872075" y="11021466"/>
            <a:ext cx="3158616" cy="1330350"/>
            <a:chOff x="17872075" y="11021466"/>
            <a:chExt cx="3158616" cy="1330350"/>
          </a:xfrm>
        </p:grpSpPr>
        <p:sp>
          <p:nvSpPr>
            <p:cNvPr id="167" name="Freeform: Shape 166">
              <a:extLst>
                <a:ext uri="{FF2B5EF4-FFF2-40B4-BE49-F238E27FC236}">
                  <a16:creationId xmlns:a16="http://schemas.microsoft.com/office/drawing/2014/main" id="{907FBD1C-AF69-4FF1-B14A-ECC3E4949E17}"/>
                </a:ext>
              </a:extLst>
            </p:cNvPr>
            <p:cNvSpPr/>
            <p:nvPr/>
          </p:nvSpPr>
          <p:spPr>
            <a:xfrm>
              <a:off x="17872075" y="11021466"/>
              <a:ext cx="3158616" cy="1330350"/>
            </a:xfrm>
            <a:custGeom>
              <a:avLst/>
              <a:gdLst>
                <a:gd name="connsiteX0" fmla="*/ 1295527 w 3158616"/>
                <a:gd name="connsiteY0" fmla="*/ 0 h 1330350"/>
                <a:gd name="connsiteX1" fmla="*/ 1579372 w 3158616"/>
                <a:gd name="connsiteY1" fmla="*/ 0 h 1330350"/>
                <a:gd name="connsiteX2" fmla="*/ 1863217 w 3158616"/>
                <a:gd name="connsiteY2" fmla="*/ 0 h 1330350"/>
                <a:gd name="connsiteX3" fmla="*/ 3158617 w 3158616"/>
                <a:gd name="connsiteY3" fmla="*/ 1107872 h 1330350"/>
                <a:gd name="connsiteX4" fmla="*/ 3158617 w 3158616"/>
                <a:gd name="connsiteY4" fmla="*/ 1330351 h 1330350"/>
                <a:gd name="connsiteX5" fmla="*/ 1579372 w 3158616"/>
                <a:gd name="connsiteY5" fmla="*/ 1330351 h 1330350"/>
                <a:gd name="connsiteX6" fmla="*/ 0 w 3158616"/>
                <a:gd name="connsiteY6" fmla="*/ 1330351 h 1330350"/>
                <a:gd name="connsiteX7" fmla="*/ 0 w 3158616"/>
                <a:gd name="connsiteY7" fmla="*/ 1107872 h 1330350"/>
                <a:gd name="connsiteX8" fmla="*/ 1295527 w 3158616"/>
                <a:gd name="connsiteY8" fmla="*/ 0 h 133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8616" h="1330350">
                  <a:moveTo>
                    <a:pt x="1295527" y="0"/>
                  </a:moveTo>
                  <a:lnTo>
                    <a:pt x="1579372" y="0"/>
                  </a:lnTo>
                  <a:lnTo>
                    <a:pt x="1863217" y="0"/>
                  </a:lnTo>
                  <a:cubicBezTo>
                    <a:pt x="1863217" y="0"/>
                    <a:pt x="2142237" y="1107872"/>
                    <a:pt x="3158617" y="1107872"/>
                  </a:cubicBezTo>
                  <a:lnTo>
                    <a:pt x="3158617" y="1330351"/>
                  </a:lnTo>
                  <a:lnTo>
                    <a:pt x="1579372" y="1330351"/>
                  </a:lnTo>
                  <a:lnTo>
                    <a:pt x="0" y="1330351"/>
                  </a:lnTo>
                  <a:lnTo>
                    <a:pt x="0" y="1107872"/>
                  </a:lnTo>
                  <a:cubicBezTo>
                    <a:pt x="1016509" y="1107872"/>
                    <a:pt x="1295527" y="0"/>
                    <a:pt x="1295527" y="0"/>
                  </a:cubicBezTo>
                  <a:close/>
                </a:path>
              </a:pathLst>
            </a:custGeom>
            <a:solidFill>
              <a:srgbClr val="353C6E"/>
            </a:solidFill>
            <a:ln w="12700"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A6A7D987-E0B8-4ACE-B5E8-63C153049261}"/>
                </a:ext>
              </a:extLst>
            </p:cNvPr>
            <p:cNvSpPr/>
            <p:nvPr/>
          </p:nvSpPr>
          <p:spPr>
            <a:xfrm>
              <a:off x="19573239" y="11021466"/>
              <a:ext cx="1457452" cy="1330350"/>
            </a:xfrm>
            <a:custGeom>
              <a:avLst/>
              <a:gdLst>
                <a:gd name="connsiteX0" fmla="*/ 162052 w 1457452"/>
                <a:gd name="connsiteY0" fmla="*/ 0 h 1330350"/>
                <a:gd name="connsiteX1" fmla="*/ 0 w 1457452"/>
                <a:gd name="connsiteY1" fmla="*/ 0 h 1330350"/>
                <a:gd name="connsiteX2" fmla="*/ 603250 w 1457452"/>
                <a:gd name="connsiteY2" fmla="*/ 1320902 h 1330350"/>
                <a:gd name="connsiteX3" fmla="*/ 593218 w 1457452"/>
                <a:gd name="connsiteY3" fmla="*/ 1330351 h 1330350"/>
                <a:gd name="connsiteX4" fmla="*/ 1457452 w 1457452"/>
                <a:gd name="connsiteY4" fmla="*/ 1330351 h 1330350"/>
                <a:gd name="connsiteX5" fmla="*/ 1457452 w 1457452"/>
                <a:gd name="connsiteY5" fmla="*/ 1107872 h 1330350"/>
                <a:gd name="connsiteX6" fmla="*/ 162052 w 1457452"/>
                <a:gd name="connsiteY6" fmla="*/ 0 h 133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7452" h="1330350">
                  <a:moveTo>
                    <a:pt x="162052" y="0"/>
                  </a:moveTo>
                  <a:lnTo>
                    <a:pt x="0" y="0"/>
                  </a:lnTo>
                  <a:cubicBezTo>
                    <a:pt x="0" y="0"/>
                    <a:pt x="33148" y="857910"/>
                    <a:pt x="603250" y="1320902"/>
                  </a:cubicBezTo>
                  <a:lnTo>
                    <a:pt x="593218" y="1330351"/>
                  </a:lnTo>
                  <a:lnTo>
                    <a:pt x="1457452" y="1330351"/>
                  </a:lnTo>
                  <a:lnTo>
                    <a:pt x="1457452" y="1107872"/>
                  </a:lnTo>
                  <a:cubicBezTo>
                    <a:pt x="441072" y="1107872"/>
                    <a:pt x="162052" y="0"/>
                    <a:pt x="162052" y="0"/>
                  </a:cubicBezTo>
                  <a:close/>
                </a:path>
              </a:pathLst>
            </a:custGeom>
            <a:solidFill>
              <a:srgbClr val="3949AB">
                <a:alpha val="26000"/>
              </a:srgbClr>
            </a:solidFill>
            <a:ln w="12700" cap="flat">
              <a:noFill/>
              <a:prstDash val="solid"/>
              <a:miter/>
            </a:ln>
          </p:spPr>
          <p:txBody>
            <a:bodyPr rtlCol="0" anchor="ctr"/>
            <a:lstStyle/>
            <a:p>
              <a:endParaRPr lang="en-US"/>
            </a:p>
          </p:txBody>
        </p:sp>
      </p:grpSp>
      <p:sp>
        <p:nvSpPr>
          <p:cNvPr id="169" name="Freeform: Shape 168">
            <a:extLst>
              <a:ext uri="{FF2B5EF4-FFF2-40B4-BE49-F238E27FC236}">
                <a16:creationId xmlns:a16="http://schemas.microsoft.com/office/drawing/2014/main" id="{2CEE7542-B2FD-4BA0-85C9-ED808E1C419C}"/>
              </a:ext>
            </a:extLst>
          </p:cNvPr>
          <p:cNvSpPr/>
          <p:nvPr/>
        </p:nvSpPr>
        <p:spPr>
          <a:xfrm>
            <a:off x="18300319" y="4098442"/>
            <a:ext cx="2302129" cy="6240551"/>
          </a:xfrm>
          <a:custGeom>
            <a:avLst/>
            <a:gdLst>
              <a:gd name="connsiteX0" fmla="*/ 2302129 w 2302129"/>
              <a:gd name="connsiteY0" fmla="*/ 0 h 6240551"/>
              <a:gd name="connsiteX1" fmla="*/ 0 w 2302129"/>
              <a:gd name="connsiteY1" fmla="*/ 6240552 h 6240551"/>
            </a:gdLst>
            <a:ahLst/>
            <a:cxnLst>
              <a:cxn ang="0">
                <a:pos x="connsiteX0" y="connsiteY0"/>
              </a:cxn>
              <a:cxn ang="0">
                <a:pos x="connsiteX1" y="connsiteY1"/>
              </a:cxn>
            </a:cxnLst>
            <a:rect l="l" t="t" r="r" b="b"/>
            <a:pathLst>
              <a:path w="2302129" h="6240551">
                <a:moveTo>
                  <a:pt x="2302129" y="0"/>
                </a:moveTo>
                <a:lnTo>
                  <a:pt x="0" y="6240552"/>
                </a:lnTo>
              </a:path>
            </a:pathLst>
          </a:custGeom>
          <a:ln w="139700" cap="flat">
            <a:solidFill>
              <a:srgbClr val="FFFFFF"/>
            </a:solid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B4E52821-0BDD-419C-9B2E-20655BFE54F4}"/>
              </a:ext>
            </a:extLst>
          </p:cNvPr>
          <p:cNvSpPr/>
          <p:nvPr/>
        </p:nvSpPr>
        <p:spPr>
          <a:xfrm>
            <a:off x="16710012" y="4477283"/>
            <a:ext cx="5482869" cy="5482869"/>
          </a:xfrm>
          <a:custGeom>
            <a:avLst/>
            <a:gdLst>
              <a:gd name="connsiteX0" fmla="*/ 5482869 w 5482869"/>
              <a:gd name="connsiteY0" fmla="*/ 2741435 h 5482869"/>
              <a:gd name="connsiteX1" fmla="*/ 2741435 w 5482869"/>
              <a:gd name="connsiteY1" fmla="*/ 5482870 h 5482869"/>
              <a:gd name="connsiteX2" fmla="*/ 0 w 5482869"/>
              <a:gd name="connsiteY2" fmla="*/ 2741435 h 5482869"/>
              <a:gd name="connsiteX3" fmla="*/ 2741435 w 5482869"/>
              <a:gd name="connsiteY3" fmla="*/ 0 h 5482869"/>
              <a:gd name="connsiteX4" fmla="*/ 5482869 w 5482869"/>
              <a:gd name="connsiteY4" fmla="*/ 2741435 h 5482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2869" h="5482869">
                <a:moveTo>
                  <a:pt x="5482869" y="2741435"/>
                </a:moveTo>
                <a:cubicBezTo>
                  <a:pt x="5482869" y="4255488"/>
                  <a:pt x="4255487" y="5482870"/>
                  <a:pt x="2741435" y="5482870"/>
                </a:cubicBezTo>
                <a:cubicBezTo>
                  <a:pt x="1227381" y="5482870"/>
                  <a:pt x="0" y="4255488"/>
                  <a:pt x="0" y="2741435"/>
                </a:cubicBezTo>
                <a:cubicBezTo>
                  <a:pt x="0" y="1227382"/>
                  <a:pt x="1227383" y="0"/>
                  <a:pt x="2741435" y="0"/>
                </a:cubicBezTo>
                <a:cubicBezTo>
                  <a:pt x="4255488" y="0"/>
                  <a:pt x="5482869" y="1227382"/>
                  <a:pt x="5482869" y="2741435"/>
                </a:cubicBezTo>
                <a:close/>
              </a:path>
            </a:pathLst>
          </a:custGeom>
          <a:solidFill>
            <a:schemeClr val="accent3">
              <a:lumMod val="75000"/>
            </a:schemeClr>
          </a:solidFill>
          <a:ln w="1270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4C24ED64-7ABD-4C52-8DDA-7799282A77F9}"/>
              </a:ext>
            </a:extLst>
          </p:cNvPr>
          <p:cNvSpPr/>
          <p:nvPr/>
        </p:nvSpPr>
        <p:spPr>
          <a:xfrm>
            <a:off x="16968723" y="4736503"/>
            <a:ext cx="5224840" cy="5224392"/>
          </a:xfrm>
          <a:custGeom>
            <a:avLst/>
            <a:gdLst>
              <a:gd name="connsiteX0" fmla="*/ 3646170 w 5224840"/>
              <a:gd name="connsiteY0" fmla="*/ 0 h 5224392"/>
              <a:gd name="connsiteX1" fmla="*/ 4507103 w 5224840"/>
              <a:gd name="connsiteY1" fmla="*/ 2966948 h 5224392"/>
              <a:gd name="connsiteX2" fmla="*/ 1167385 w 5224840"/>
              <a:gd name="connsiteY2" fmla="*/ 4506595 h 5224392"/>
              <a:gd name="connsiteX3" fmla="*/ 0 w 5224840"/>
              <a:gd name="connsiteY3" fmla="*/ 3644595 h 5224392"/>
              <a:gd name="connsiteX4" fmla="*/ 1533906 w 5224840"/>
              <a:gd name="connsiteY4" fmla="*/ 5054219 h 5224392"/>
              <a:gd name="connsiteX5" fmla="*/ 5054727 w 5224840"/>
              <a:gd name="connsiteY5" fmla="*/ 3431032 h 5224392"/>
              <a:gd name="connsiteX6" fmla="*/ 3646170 w 5224840"/>
              <a:gd name="connsiteY6" fmla="*/ 0 h 52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24840" h="5224392">
                <a:moveTo>
                  <a:pt x="3646170" y="0"/>
                </a:moveTo>
                <a:cubicBezTo>
                  <a:pt x="4529710" y="674395"/>
                  <a:pt x="4911852" y="1869669"/>
                  <a:pt x="4507103" y="2966948"/>
                </a:cubicBezTo>
                <a:cubicBezTo>
                  <a:pt x="4010025" y="4314318"/>
                  <a:pt x="2514854" y="5003648"/>
                  <a:pt x="1167385" y="4506595"/>
                </a:cubicBezTo>
                <a:cubicBezTo>
                  <a:pt x="686309" y="4329125"/>
                  <a:pt x="289306" y="4024376"/>
                  <a:pt x="0" y="3644595"/>
                </a:cubicBezTo>
                <a:cubicBezTo>
                  <a:pt x="295148" y="4275125"/>
                  <a:pt x="829056" y="4794225"/>
                  <a:pt x="1533906" y="5054219"/>
                </a:cubicBezTo>
                <a:cubicBezTo>
                  <a:pt x="2954274" y="5578234"/>
                  <a:pt x="4530598" y="4851514"/>
                  <a:pt x="5054727" y="3431032"/>
                </a:cubicBezTo>
                <a:cubicBezTo>
                  <a:pt x="5551551" y="2084057"/>
                  <a:pt x="4923664" y="597090"/>
                  <a:pt x="3646170" y="0"/>
                </a:cubicBezTo>
                <a:close/>
              </a:path>
            </a:pathLst>
          </a:custGeom>
          <a:solidFill>
            <a:schemeClr val="accent1">
              <a:lumMod val="75000"/>
              <a:alpha val="57000"/>
            </a:schemeClr>
          </a:solidFill>
          <a:ln w="1270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61EE2330-83C9-4FB7-A3EE-3650AE2F2F32}"/>
              </a:ext>
            </a:extLst>
          </p:cNvPr>
          <p:cNvSpPr/>
          <p:nvPr/>
        </p:nvSpPr>
        <p:spPr>
          <a:xfrm>
            <a:off x="17652041" y="3768442"/>
            <a:ext cx="5312476" cy="6963387"/>
          </a:xfrm>
          <a:custGeom>
            <a:avLst/>
            <a:gdLst>
              <a:gd name="connsiteX0" fmla="*/ 1799659 w 5312476"/>
              <a:gd name="connsiteY0" fmla="*/ 6963388 h 6963387"/>
              <a:gd name="connsiteX1" fmla="*/ 1272355 w 5312476"/>
              <a:gd name="connsiteY1" fmla="*/ 6923408 h 6963387"/>
              <a:gd name="connsiteX2" fmla="*/ 583761 w 5312476"/>
              <a:gd name="connsiteY2" fmla="*/ 6745418 h 6963387"/>
              <a:gd name="connsiteX3" fmla="*/ 72205 w 5312476"/>
              <a:gd name="connsiteY3" fmla="*/ 6509033 h 6963387"/>
              <a:gd name="connsiteX4" fmla="*/ 21532 w 5312476"/>
              <a:gd name="connsiteY4" fmla="*/ 6309338 h 6963387"/>
              <a:gd name="connsiteX5" fmla="*/ 21532 w 5312476"/>
              <a:gd name="connsiteY5" fmla="*/ 6309338 h 6963387"/>
              <a:gd name="connsiteX6" fmla="*/ 214065 w 5312476"/>
              <a:gd name="connsiteY6" fmla="*/ 6260519 h 6963387"/>
              <a:gd name="connsiteX7" fmla="*/ 682821 w 5312476"/>
              <a:gd name="connsiteY7" fmla="*/ 6476953 h 6963387"/>
              <a:gd name="connsiteX8" fmla="*/ 1315663 w 5312476"/>
              <a:gd name="connsiteY8" fmla="*/ 6640541 h 6963387"/>
              <a:gd name="connsiteX9" fmla="*/ 1948630 w 5312476"/>
              <a:gd name="connsiteY9" fmla="*/ 6673765 h 6963387"/>
              <a:gd name="connsiteX10" fmla="*/ 2565596 w 5312476"/>
              <a:gd name="connsiteY10" fmla="*/ 6584369 h 6963387"/>
              <a:gd name="connsiteX11" fmla="*/ 3150050 w 5312476"/>
              <a:gd name="connsiteY11" fmla="*/ 6379988 h 6963387"/>
              <a:gd name="connsiteX12" fmla="*/ 3684974 w 5312476"/>
              <a:gd name="connsiteY12" fmla="*/ 6068330 h 6963387"/>
              <a:gd name="connsiteX13" fmla="*/ 4153604 w 5312476"/>
              <a:gd name="connsiteY13" fmla="*/ 5657193 h 6963387"/>
              <a:gd name="connsiteX14" fmla="*/ 4539430 w 5312476"/>
              <a:gd name="connsiteY14" fmla="*/ 5154273 h 6963387"/>
              <a:gd name="connsiteX15" fmla="*/ 4826070 w 5312476"/>
              <a:gd name="connsiteY15" fmla="*/ 4566848 h 6963387"/>
              <a:gd name="connsiteX16" fmla="*/ 4989646 w 5312476"/>
              <a:gd name="connsiteY16" fmla="*/ 3934044 h 6963387"/>
              <a:gd name="connsiteX17" fmla="*/ 5022793 w 5312476"/>
              <a:gd name="connsiteY17" fmla="*/ 3301051 h 6963387"/>
              <a:gd name="connsiteX18" fmla="*/ 4933385 w 5312476"/>
              <a:gd name="connsiteY18" fmla="*/ 2684034 h 6963387"/>
              <a:gd name="connsiteX19" fmla="*/ 4729042 w 5312476"/>
              <a:gd name="connsiteY19" fmla="*/ 2099631 h 6963387"/>
              <a:gd name="connsiteX20" fmla="*/ 4417384 w 5312476"/>
              <a:gd name="connsiteY20" fmla="*/ 1564681 h 6963387"/>
              <a:gd name="connsiteX21" fmla="*/ 4006284 w 5312476"/>
              <a:gd name="connsiteY21" fmla="*/ 1096001 h 6963387"/>
              <a:gd name="connsiteX22" fmla="*/ 3503365 w 5312476"/>
              <a:gd name="connsiteY22" fmla="*/ 710175 h 6963387"/>
              <a:gd name="connsiteX23" fmla="*/ 2915863 w 5312476"/>
              <a:gd name="connsiteY23" fmla="*/ 423599 h 6963387"/>
              <a:gd name="connsiteX24" fmla="*/ 2418149 w 5312476"/>
              <a:gd name="connsiteY24" fmla="*/ 283620 h 6963387"/>
              <a:gd name="connsiteX25" fmla="*/ 2304230 w 5312476"/>
              <a:gd name="connsiteY25" fmla="*/ 121695 h 6963387"/>
              <a:gd name="connsiteX26" fmla="*/ 2304230 w 5312476"/>
              <a:gd name="connsiteY26" fmla="*/ 121695 h 6963387"/>
              <a:gd name="connsiteX27" fmla="*/ 2472378 w 5312476"/>
              <a:gd name="connsiteY27" fmla="*/ 2683 h 6963387"/>
              <a:gd name="connsiteX28" fmla="*/ 3014922 w 5312476"/>
              <a:gd name="connsiteY28" fmla="*/ 155134 h 6963387"/>
              <a:gd name="connsiteX29" fmla="*/ 3654114 w 5312476"/>
              <a:gd name="connsiteY29" fmla="*/ 467008 h 6963387"/>
              <a:gd name="connsiteX30" fmla="*/ 4201992 w 5312476"/>
              <a:gd name="connsiteY30" fmla="*/ 887314 h 6963387"/>
              <a:gd name="connsiteX31" fmla="*/ 4649794 w 5312476"/>
              <a:gd name="connsiteY31" fmla="*/ 1397651 h 6963387"/>
              <a:gd name="connsiteX32" fmla="*/ 4988884 w 5312476"/>
              <a:gd name="connsiteY32" fmla="*/ 1979806 h 6963387"/>
              <a:gd name="connsiteX33" fmla="*/ 5211388 w 5312476"/>
              <a:gd name="connsiteY33" fmla="*/ 2615797 h 6963387"/>
              <a:gd name="connsiteX34" fmla="*/ 5308670 w 5312476"/>
              <a:gd name="connsiteY34" fmla="*/ 3287665 h 6963387"/>
              <a:gd name="connsiteX35" fmla="*/ 5272474 w 5312476"/>
              <a:gd name="connsiteY35" fmla="*/ 3977224 h 6963387"/>
              <a:gd name="connsiteX36" fmla="*/ 5094547 w 5312476"/>
              <a:gd name="connsiteY36" fmla="*/ 4665869 h 6963387"/>
              <a:gd name="connsiteX37" fmla="*/ 4782636 w 5312476"/>
              <a:gd name="connsiteY37" fmla="*/ 5305111 h 6963387"/>
              <a:gd name="connsiteX38" fmla="*/ 4362266 w 5312476"/>
              <a:gd name="connsiteY38" fmla="*/ 5852976 h 6963387"/>
              <a:gd name="connsiteX39" fmla="*/ 3851979 w 5312476"/>
              <a:gd name="connsiteY39" fmla="*/ 6300664 h 6963387"/>
              <a:gd name="connsiteX40" fmla="*/ 3269812 w 5312476"/>
              <a:gd name="connsiteY40" fmla="*/ 6639830 h 6963387"/>
              <a:gd name="connsiteX41" fmla="*/ 2633796 w 5312476"/>
              <a:gd name="connsiteY41" fmla="*/ 6862258 h 6963387"/>
              <a:gd name="connsiteX42" fmla="*/ 1961966 w 5312476"/>
              <a:gd name="connsiteY42" fmla="*/ 6959591 h 6963387"/>
              <a:gd name="connsiteX43" fmla="*/ 1799659 w 5312476"/>
              <a:gd name="connsiteY43" fmla="*/ 6963388 h 696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312476" h="6963387">
                <a:moveTo>
                  <a:pt x="1799659" y="6963388"/>
                </a:moveTo>
                <a:cubicBezTo>
                  <a:pt x="1623256" y="6963388"/>
                  <a:pt x="1446599" y="6950015"/>
                  <a:pt x="1272355" y="6923408"/>
                </a:cubicBezTo>
                <a:cubicBezTo>
                  <a:pt x="1038929" y="6887747"/>
                  <a:pt x="807281" y="6827866"/>
                  <a:pt x="583761" y="6745418"/>
                </a:cubicBezTo>
                <a:cubicBezTo>
                  <a:pt x="406977" y="6680216"/>
                  <a:pt x="235527" y="6600930"/>
                  <a:pt x="72205" y="6509033"/>
                </a:cubicBezTo>
                <a:cubicBezTo>
                  <a:pt x="1594" y="6469269"/>
                  <a:pt x="-21140" y="6378223"/>
                  <a:pt x="21532" y="6309338"/>
                </a:cubicBezTo>
                <a:lnTo>
                  <a:pt x="21532" y="6309338"/>
                </a:lnTo>
                <a:cubicBezTo>
                  <a:pt x="62172" y="6243920"/>
                  <a:pt x="147008" y="6222800"/>
                  <a:pt x="214065" y="6260519"/>
                </a:cubicBezTo>
                <a:cubicBezTo>
                  <a:pt x="363671" y="6344606"/>
                  <a:pt x="520770" y="6417199"/>
                  <a:pt x="682821" y="6476953"/>
                </a:cubicBezTo>
                <a:cubicBezTo>
                  <a:pt x="888180" y="6552746"/>
                  <a:pt x="1101159" y="6607776"/>
                  <a:pt x="1315663" y="6640541"/>
                </a:cubicBezTo>
                <a:cubicBezTo>
                  <a:pt x="1524577" y="6672444"/>
                  <a:pt x="1737556" y="6683670"/>
                  <a:pt x="1948630" y="6673765"/>
                </a:cubicBezTo>
                <a:cubicBezTo>
                  <a:pt x="2155895" y="6664075"/>
                  <a:pt x="2363540" y="6633988"/>
                  <a:pt x="2565596" y="6584369"/>
                </a:cubicBezTo>
                <a:cubicBezTo>
                  <a:pt x="2765875" y="6535220"/>
                  <a:pt x="2962471" y="6466463"/>
                  <a:pt x="3150050" y="6379988"/>
                </a:cubicBezTo>
                <a:cubicBezTo>
                  <a:pt x="3337502" y="6293539"/>
                  <a:pt x="3517589" y="6188676"/>
                  <a:pt x="3684974" y="6068330"/>
                </a:cubicBezTo>
                <a:cubicBezTo>
                  <a:pt x="3854012" y="5946842"/>
                  <a:pt x="4011619" y="5808514"/>
                  <a:pt x="4153604" y="5657193"/>
                </a:cubicBezTo>
                <a:cubicBezTo>
                  <a:pt x="4298257" y="5503079"/>
                  <a:pt x="4428051" y="5333864"/>
                  <a:pt x="4539430" y="5154273"/>
                </a:cubicBezTo>
                <a:cubicBezTo>
                  <a:pt x="4653857" y="4969958"/>
                  <a:pt x="4750250" y="4772308"/>
                  <a:pt x="4826070" y="4566848"/>
                </a:cubicBezTo>
                <a:cubicBezTo>
                  <a:pt x="4901762" y="4361400"/>
                  <a:pt x="4956879" y="4148484"/>
                  <a:pt x="4989646" y="3934044"/>
                </a:cubicBezTo>
                <a:cubicBezTo>
                  <a:pt x="5021522" y="3725104"/>
                  <a:pt x="5032698" y="3512137"/>
                  <a:pt x="5022793" y="3301051"/>
                </a:cubicBezTo>
                <a:cubicBezTo>
                  <a:pt x="5013141" y="3093761"/>
                  <a:pt x="4983042" y="2886167"/>
                  <a:pt x="4933385" y="2684034"/>
                </a:cubicBezTo>
                <a:cubicBezTo>
                  <a:pt x="4884236" y="2483806"/>
                  <a:pt x="4815528" y="2287185"/>
                  <a:pt x="4729042" y="2099631"/>
                </a:cubicBezTo>
                <a:cubicBezTo>
                  <a:pt x="4642554" y="1912115"/>
                  <a:pt x="4537779" y="1732131"/>
                  <a:pt x="4417384" y="1564681"/>
                </a:cubicBezTo>
                <a:cubicBezTo>
                  <a:pt x="4295971" y="1395682"/>
                  <a:pt x="4157542" y="1237999"/>
                  <a:pt x="4006284" y="1096001"/>
                </a:cubicBezTo>
                <a:cubicBezTo>
                  <a:pt x="3852106" y="951437"/>
                  <a:pt x="3682943" y="821617"/>
                  <a:pt x="3503365" y="710175"/>
                </a:cubicBezTo>
                <a:cubicBezTo>
                  <a:pt x="3318961" y="595798"/>
                  <a:pt x="3121348" y="499380"/>
                  <a:pt x="2915863" y="423599"/>
                </a:cubicBezTo>
                <a:cubicBezTo>
                  <a:pt x="2753683" y="363744"/>
                  <a:pt x="2586678" y="316830"/>
                  <a:pt x="2418149" y="283620"/>
                </a:cubicBezTo>
                <a:cubicBezTo>
                  <a:pt x="2342839" y="268799"/>
                  <a:pt x="2292673" y="197488"/>
                  <a:pt x="2304230" y="121695"/>
                </a:cubicBezTo>
                <a:lnTo>
                  <a:pt x="2304230" y="121695"/>
                </a:lnTo>
                <a:cubicBezTo>
                  <a:pt x="2316422" y="41532"/>
                  <a:pt x="2392876" y="-12963"/>
                  <a:pt x="2472378" y="2683"/>
                </a:cubicBezTo>
                <a:cubicBezTo>
                  <a:pt x="2656274" y="38840"/>
                  <a:pt x="2838139" y="89932"/>
                  <a:pt x="3014922" y="155134"/>
                </a:cubicBezTo>
                <a:cubicBezTo>
                  <a:pt x="3238443" y="237569"/>
                  <a:pt x="3453453" y="342497"/>
                  <a:pt x="3654114" y="467008"/>
                </a:cubicBezTo>
                <a:cubicBezTo>
                  <a:pt x="3849821" y="588407"/>
                  <a:pt x="4034224" y="729821"/>
                  <a:pt x="4201992" y="887314"/>
                </a:cubicBezTo>
                <a:cubicBezTo>
                  <a:pt x="4366838" y="1041949"/>
                  <a:pt x="4517460" y="1213653"/>
                  <a:pt x="4649794" y="1397651"/>
                </a:cubicBezTo>
                <a:cubicBezTo>
                  <a:pt x="4780730" y="1579883"/>
                  <a:pt x="4894776" y="1775743"/>
                  <a:pt x="4988884" y="1979806"/>
                </a:cubicBezTo>
                <a:cubicBezTo>
                  <a:pt x="5082991" y="2183895"/>
                  <a:pt x="5157794" y="2397877"/>
                  <a:pt x="5211388" y="2615797"/>
                </a:cubicBezTo>
                <a:cubicBezTo>
                  <a:pt x="5265363" y="2835862"/>
                  <a:pt x="5298128" y="3061910"/>
                  <a:pt x="5308670" y="3287665"/>
                </a:cubicBezTo>
                <a:cubicBezTo>
                  <a:pt x="5319465" y="3517624"/>
                  <a:pt x="5307272" y="3749628"/>
                  <a:pt x="5272474" y="3977224"/>
                </a:cubicBezTo>
                <a:cubicBezTo>
                  <a:pt x="5236788" y="4210689"/>
                  <a:pt x="5176971" y="4442375"/>
                  <a:pt x="5094547" y="4665869"/>
                </a:cubicBezTo>
                <a:cubicBezTo>
                  <a:pt x="5011997" y="4889389"/>
                  <a:pt x="4907096" y="5104451"/>
                  <a:pt x="4782636" y="5305111"/>
                </a:cubicBezTo>
                <a:cubicBezTo>
                  <a:pt x="4661223" y="5500767"/>
                  <a:pt x="4519872" y="5685095"/>
                  <a:pt x="4362266" y="5852976"/>
                </a:cubicBezTo>
                <a:cubicBezTo>
                  <a:pt x="4207706" y="6017759"/>
                  <a:pt x="4036002" y="6168393"/>
                  <a:pt x="3851979" y="6300664"/>
                </a:cubicBezTo>
                <a:cubicBezTo>
                  <a:pt x="3669734" y="6431652"/>
                  <a:pt x="3473900" y="6545762"/>
                  <a:pt x="3269812" y="6639830"/>
                </a:cubicBezTo>
                <a:cubicBezTo>
                  <a:pt x="3065722" y="6733925"/>
                  <a:pt x="2851727" y="6808753"/>
                  <a:pt x="2633796" y="6862258"/>
                </a:cubicBezTo>
                <a:cubicBezTo>
                  <a:pt x="2413831" y="6916284"/>
                  <a:pt x="2187771" y="6949037"/>
                  <a:pt x="1961966" y="6959591"/>
                </a:cubicBezTo>
                <a:cubicBezTo>
                  <a:pt x="1907991" y="6962118"/>
                  <a:pt x="1853889" y="6963388"/>
                  <a:pt x="1799659" y="6963388"/>
                </a:cubicBezTo>
                <a:close/>
              </a:path>
            </a:pathLst>
          </a:custGeom>
          <a:solidFill>
            <a:srgbClr val="353C6E"/>
          </a:solidFill>
          <a:ln w="12700" cap="flat">
            <a:noFill/>
            <a:prstDash val="solid"/>
            <a:miter/>
          </a:ln>
        </p:spPr>
        <p:txBody>
          <a:bodyPr rtlCol="0" anchor="ctr"/>
          <a:lstStyle/>
          <a:p>
            <a:endParaRPr lang="en-US"/>
          </a:p>
        </p:txBody>
      </p:sp>
      <p:grpSp>
        <p:nvGrpSpPr>
          <p:cNvPr id="196" name="Graphic 2">
            <a:extLst>
              <a:ext uri="{FF2B5EF4-FFF2-40B4-BE49-F238E27FC236}">
                <a16:creationId xmlns:a16="http://schemas.microsoft.com/office/drawing/2014/main" id="{57274D04-3678-4CE6-B552-BDA86D8FB076}"/>
              </a:ext>
            </a:extLst>
          </p:cNvPr>
          <p:cNvGrpSpPr/>
          <p:nvPr/>
        </p:nvGrpSpPr>
        <p:grpSpPr>
          <a:xfrm>
            <a:off x="14796008" y="11975477"/>
            <a:ext cx="4543043" cy="752716"/>
            <a:chOff x="14796008" y="11975477"/>
            <a:chExt cx="4543043" cy="752716"/>
          </a:xfrm>
        </p:grpSpPr>
        <p:grpSp>
          <p:nvGrpSpPr>
            <p:cNvPr id="197" name="Graphic 2">
              <a:extLst>
                <a:ext uri="{FF2B5EF4-FFF2-40B4-BE49-F238E27FC236}">
                  <a16:creationId xmlns:a16="http://schemas.microsoft.com/office/drawing/2014/main" id="{CC4E0E71-B096-444E-AA68-D11D6687262A}"/>
                </a:ext>
              </a:extLst>
            </p:cNvPr>
            <p:cNvGrpSpPr/>
            <p:nvPr/>
          </p:nvGrpSpPr>
          <p:grpSpPr>
            <a:xfrm>
              <a:off x="15353919" y="11975477"/>
              <a:ext cx="3667086" cy="752665"/>
              <a:chOff x="15353919" y="11975477"/>
              <a:chExt cx="3667086" cy="752665"/>
            </a:xfrm>
            <a:solidFill>
              <a:srgbClr val="FC939C"/>
            </a:solidFill>
          </p:grpSpPr>
          <p:sp>
            <p:nvSpPr>
              <p:cNvPr id="198" name="Freeform: Shape 197">
                <a:extLst>
                  <a:ext uri="{FF2B5EF4-FFF2-40B4-BE49-F238E27FC236}">
                    <a16:creationId xmlns:a16="http://schemas.microsoft.com/office/drawing/2014/main" id="{F18027BB-E4A8-4638-91F5-22101133C559}"/>
                  </a:ext>
                </a:extLst>
              </p:cNvPr>
              <p:cNvSpPr/>
              <p:nvPr/>
            </p:nvSpPr>
            <p:spPr>
              <a:xfrm>
                <a:off x="15353919" y="12477254"/>
                <a:ext cx="3667086" cy="250888"/>
              </a:xfrm>
              <a:custGeom>
                <a:avLst/>
                <a:gdLst>
                  <a:gd name="connsiteX0" fmla="*/ 0 w 3667086"/>
                  <a:gd name="connsiteY0" fmla="*/ 0 h 250888"/>
                  <a:gd name="connsiteX1" fmla="*/ 3667086 w 3667086"/>
                  <a:gd name="connsiteY1" fmla="*/ 0 h 250888"/>
                  <a:gd name="connsiteX2" fmla="*/ 3667086 w 3667086"/>
                  <a:gd name="connsiteY2" fmla="*/ 250889 h 250888"/>
                  <a:gd name="connsiteX3" fmla="*/ 0 w 3667086"/>
                  <a:gd name="connsiteY3" fmla="*/ 250889 h 250888"/>
                </a:gdLst>
                <a:ahLst/>
                <a:cxnLst>
                  <a:cxn ang="0">
                    <a:pos x="connsiteX0" y="connsiteY0"/>
                  </a:cxn>
                  <a:cxn ang="0">
                    <a:pos x="connsiteX1" y="connsiteY1"/>
                  </a:cxn>
                  <a:cxn ang="0">
                    <a:pos x="connsiteX2" y="connsiteY2"/>
                  </a:cxn>
                  <a:cxn ang="0">
                    <a:pos x="connsiteX3" y="connsiteY3"/>
                  </a:cxn>
                </a:cxnLst>
                <a:rect l="l" t="t" r="r" b="b"/>
                <a:pathLst>
                  <a:path w="3667086" h="250888">
                    <a:moveTo>
                      <a:pt x="0" y="0"/>
                    </a:moveTo>
                    <a:lnTo>
                      <a:pt x="3667086" y="0"/>
                    </a:lnTo>
                    <a:lnTo>
                      <a:pt x="3667086" y="250889"/>
                    </a:lnTo>
                    <a:lnTo>
                      <a:pt x="0" y="250889"/>
                    </a:ln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FB3C2AD1-570E-422F-AF55-4A3A265953F7}"/>
                  </a:ext>
                </a:extLst>
              </p:cNvPr>
              <p:cNvSpPr/>
              <p:nvPr/>
            </p:nvSpPr>
            <p:spPr>
              <a:xfrm>
                <a:off x="15353919" y="11975477"/>
                <a:ext cx="3667086" cy="250888"/>
              </a:xfrm>
              <a:custGeom>
                <a:avLst/>
                <a:gdLst>
                  <a:gd name="connsiteX0" fmla="*/ 0 w 3667086"/>
                  <a:gd name="connsiteY0" fmla="*/ 0 h 250888"/>
                  <a:gd name="connsiteX1" fmla="*/ 3667086 w 3667086"/>
                  <a:gd name="connsiteY1" fmla="*/ 0 h 250888"/>
                  <a:gd name="connsiteX2" fmla="*/ 3667086 w 3667086"/>
                  <a:gd name="connsiteY2" fmla="*/ 250888 h 250888"/>
                  <a:gd name="connsiteX3" fmla="*/ 0 w 3667086"/>
                  <a:gd name="connsiteY3" fmla="*/ 250888 h 250888"/>
                </a:gdLst>
                <a:ahLst/>
                <a:cxnLst>
                  <a:cxn ang="0">
                    <a:pos x="connsiteX0" y="connsiteY0"/>
                  </a:cxn>
                  <a:cxn ang="0">
                    <a:pos x="connsiteX1" y="connsiteY1"/>
                  </a:cxn>
                  <a:cxn ang="0">
                    <a:pos x="connsiteX2" y="connsiteY2"/>
                  </a:cxn>
                  <a:cxn ang="0">
                    <a:pos x="connsiteX3" y="connsiteY3"/>
                  </a:cxn>
                </a:cxnLst>
                <a:rect l="l" t="t" r="r" b="b"/>
                <a:pathLst>
                  <a:path w="3667086" h="250888">
                    <a:moveTo>
                      <a:pt x="0" y="0"/>
                    </a:moveTo>
                    <a:lnTo>
                      <a:pt x="3667086" y="0"/>
                    </a:lnTo>
                    <a:lnTo>
                      <a:pt x="3667086" y="250888"/>
                    </a:lnTo>
                    <a:lnTo>
                      <a:pt x="0" y="250888"/>
                    </a:ln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8BD91BDE-F879-49AA-8441-815FCB08EC94}"/>
                  </a:ext>
                </a:extLst>
              </p:cNvPr>
              <p:cNvSpPr/>
              <p:nvPr/>
            </p:nvSpPr>
            <p:spPr>
              <a:xfrm>
                <a:off x="15353919" y="12208649"/>
                <a:ext cx="3667086" cy="286321"/>
              </a:xfrm>
              <a:custGeom>
                <a:avLst/>
                <a:gdLst>
                  <a:gd name="connsiteX0" fmla="*/ 0 w 3667086"/>
                  <a:gd name="connsiteY0" fmla="*/ 0 h 286321"/>
                  <a:gd name="connsiteX1" fmla="*/ 3667086 w 3667086"/>
                  <a:gd name="connsiteY1" fmla="*/ 0 h 286321"/>
                  <a:gd name="connsiteX2" fmla="*/ 3667086 w 3667086"/>
                  <a:gd name="connsiteY2" fmla="*/ 286321 h 286321"/>
                  <a:gd name="connsiteX3" fmla="*/ 0 w 3667086"/>
                  <a:gd name="connsiteY3" fmla="*/ 286321 h 286321"/>
                </a:gdLst>
                <a:ahLst/>
                <a:cxnLst>
                  <a:cxn ang="0">
                    <a:pos x="connsiteX0" y="connsiteY0"/>
                  </a:cxn>
                  <a:cxn ang="0">
                    <a:pos x="connsiteX1" y="connsiteY1"/>
                  </a:cxn>
                  <a:cxn ang="0">
                    <a:pos x="connsiteX2" y="connsiteY2"/>
                  </a:cxn>
                  <a:cxn ang="0">
                    <a:pos x="connsiteX3" y="connsiteY3"/>
                  </a:cxn>
                </a:cxnLst>
                <a:rect l="l" t="t" r="r" b="b"/>
                <a:pathLst>
                  <a:path w="3667086" h="286321">
                    <a:moveTo>
                      <a:pt x="0" y="0"/>
                    </a:moveTo>
                    <a:lnTo>
                      <a:pt x="3667086" y="0"/>
                    </a:lnTo>
                    <a:lnTo>
                      <a:pt x="3667086" y="286321"/>
                    </a:lnTo>
                    <a:lnTo>
                      <a:pt x="0" y="286321"/>
                    </a:lnTo>
                    <a:close/>
                  </a:path>
                </a:pathLst>
              </a:custGeom>
              <a:solidFill>
                <a:schemeClr val="accent6">
                  <a:lumMod val="75000"/>
                </a:schemeClr>
              </a:solidFill>
              <a:ln w="12700" cap="flat">
                <a:noFill/>
                <a:prstDash val="solid"/>
                <a:miter/>
              </a:ln>
            </p:spPr>
            <p:txBody>
              <a:bodyPr rtlCol="0" anchor="ctr"/>
              <a:lstStyle/>
              <a:p>
                <a:endParaRPr lang="en-US"/>
              </a:p>
            </p:txBody>
          </p:sp>
        </p:grpSp>
        <p:sp>
          <p:nvSpPr>
            <p:cNvPr id="201" name="Freeform: Shape 200">
              <a:extLst>
                <a:ext uri="{FF2B5EF4-FFF2-40B4-BE49-F238E27FC236}">
                  <a16:creationId xmlns:a16="http://schemas.microsoft.com/office/drawing/2014/main" id="{F4CBBB94-2BF5-469D-AAE3-8C72D7A70763}"/>
                </a:ext>
              </a:extLst>
            </p:cNvPr>
            <p:cNvSpPr/>
            <p:nvPr/>
          </p:nvSpPr>
          <p:spPr>
            <a:xfrm>
              <a:off x="19020916" y="11975477"/>
              <a:ext cx="318135" cy="752716"/>
            </a:xfrm>
            <a:custGeom>
              <a:avLst/>
              <a:gdLst>
                <a:gd name="connsiteX0" fmla="*/ 0 w 318135"/>
                <a:gd name="connsiteY0" fmla="*/ 519494 h 752716"/>
                <a:gd name="connsiteX1" fmla="*/ 0 w 318135"/>
                <a:gd name="connsiteY1" fmla="*/ 501777 h 752716"/>
                <a:gd name="connsiteX2" fmla="*/ 0 w 318135"/>
                <a:gd name="connsiteY2" fmla="*/ 250889 h 752716"/>
                <a:gd name="connsiteX3" fmla="*/ 0 w 318135"/>
                <a:gd name="connsiteY3" fmla="*/ 233172 h 752716"/>
                <a:gd name="connsiteX4" fmla="*/ 0 w 318135"/>
                <a:gd name="connsiteY4" fmla="*/ 0 h 752716"/>
                <a:gd name="connsiteX5" fmla="*/ 164846 w 318135"/>
                <a:gd name="connsiteY5" fmla="*/ 0 h 752716"/>
                <a:gd name="connsiteX6" fmla="*/ 318136 w 318135"/>
                <a:gd name="connsiteY6" fmla="*/ 153239 h 752716"/>
                <a:gd name="connsiteX7" fmla="*/ 318136 w 318135"/>
                <a:gd name="connsiteY7" fmla="*/ 233172 h 752716"/>
                <a:gd name="connsiteX8" fmla="*/ 318136 w 318135"/>
                <a:gd name="connsiteY8" fmla="*/ 250889 h 752716"/>
                <a:gd name="connsiteX9" fmla="*/ 318136 w 318135"/>
                <a:gd name="connsiteY9" fmla="*/ 501777 h 752716"/>
                <a:gd name="connsiteX10" fmla="*/ 318136 w 318135"/>
                <a:gd name="connsiteY10" fmla="*/ 519494 h 752716"/>
                <a:gd name="connsiteX11" fmla="*/ 318136 w 318135"/>
                <a:gd name="connsiteY11" fmla="*/ 599428 h 752716"/>
                <a:gd name="connsiteX12" fmla="*/ 164846 w 318135"/>
                <a:gd name="connsiteY12" fmla="*/ 752716 h 752716"/>
                <a:gd name="connsiteX13" fmla="*/ 0 w 318135"/>
                <a:gd name="connsiteY13" fmla="*/ 752716 h 752716"/>
                <a:gd name="connsiteX14" fmla="*/ 0 w 318135"/>
                <a:gd name="connsiteY14" fmla="*/ 519494 h 75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135" h="752716">
                  <a:moveTo>
                    <a:pt x="0" y="519494"/>
                  </a:moveTo>
                  <a:lnTo>
                    <a:pt x="0" y="501777"/>
                  </a:lnTo>
                  <a:lnTo>
                    <a:pt x="0" y="250889"/>
                  </a:lnTo>
                  <a:lnTo>
                    <a:pt x="0" y="233172"/>
                  </a:lnTo>
                  <a:lnTo>
                    <a:pt x="0" y="0"/>
                  </a:lnTo>
                  <a:lnTo>
                    <a:pt x="164846" y="0"/>
                  </a:lnTo>
                  <a:cubicBezTo>
                    <a:pt x="249428" y="0"/>
                    <a:pt x="318136" y="68606"/>
                    <a:pt x="318136" y="153239"/>
                  </a:cubicBezTo>
                  <a:lnTo>
                    <a:pt x="318136" y="233172"/>
                  </a:lnTo>
                  <a:lnTo>
                    <a:pt x="318136" y="250889"/>
                  </a:lnTo>
                  <a:lnTo>
                    <a:pt x="318136" y="501777"/>
                  </a:lnTo>
                  <a:lnTo>
                    <a:pt x="318136" y="519494"/>
                  </a:lnTo>
                  <a:lnTo>
                    <a:pt x="318136" y="599428"/>
                  </a:lnTo>
                  <a:cubicBezTo>
                    <a:pt x="318136" y="684061"/>
                    <a:pt x="249428" y="752716"/>
                    <a:pt x="164846" y="752716"/>
                  </a:cubicBezTo>
                  <a:lnTo>
                    <a:pt x="0" y="752716"/>
                  </a:lnTo>
                  <a:lnTo>
                    <a:pt x="0" y="519494"/>
                  </a:lnTo>
                  <a:close/>
                </a:path>
              </a:pathLst>
            </a:custGeom>
            <a:solidFill>
              <a:srgbClr val="E0E9F8"/>
            </a:solidFill>
            <a:ln w="12700"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DF3A5CDD-A649-406C-9D35-10B5DEDA1755}"/>
                </a:ext>
              </a:extLst>
            </p:cNvPr>
            <p:cNvSpPr/>
            <p:nvPr/>
          </p:nvSpPr>
          <p:spPr>
            <a:xfrm>
              <a:off x="14796008" y="11975477"/>
              <a:ext cx="557910" cy="752716"/>
            </a:xfrm>
            <a:custGeom>
              <a:avLst/>
              <a:gdLst>
                <a:gd name="connsiteX0" fmla="*/ 557910 w 557910"/>
                <a:gd name="connsiteY0" fmla="*/ 752716 h 752716"/>
                <a:gd name="connsiteX1" fmla="*/ 0 w 557910"/>
                <a:gd name="connsiteY1" fmla="*/ 376339 h 752716"/>
                <a:gd name="connsiteX2" fmla="*/ 557910 w 557910"/>
                <a:gd name="connsiteY2" fmla="*/ 0 h 752716"/>
              </a:gdLst>
              <a:ahLst/>
              <a:cxnLst>
                <a:cxn ang="0">
                  <a:pos x="connsiteX0" y="connsiteY0"/>
                </a:cxn>
                <a:cxn ang="0">
                  <a:pos x="connsiteX1" y="connsiteY1"/>
                </a:cxn>
                <a:cxn ang="0">
                  <a:pos x="connsiteX2" y="connsiteY2"/>
                </a:cxn>
              </a:cxnLst>
              <a:rect l="l" t="t" r="r" b="b"/>
              <a:pathLst>
                <a:path w="557910" h="752716">
                  <a:moveTo>
                    <a:pt x="557910" y="752716"/>
                  </a:moveTo>
                  <a:lnTo>
                    <a:pt x="0" y="376339"/>
                  </a:lnTo>
                  <a:lnTo>
                    <a:pt x="557910" y="0"/>
                  </a:lnTo>
                  <a:close/>
                </a:path>
              </a:pathLst>
            </a:custGeom>
            <a:solidFill>
              <a:srgbClr val="E0E9F8"/>
            </a:solidFill>
            <a:ln w="12700"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E9E0F1A8-766E-4338-9F8B-8BABC9820AC9}"/>
                </a:ext>
              </a:extLst>
            </p:cNvPr>
            <p:cNvSpPr/>
            <p:nvPr/>
          </p:nvSpPr>
          <p:spPr>
            <a:xfrm>
              <a:off x="14796008" y="12163653"/>
              <a:ext cx="278891" cy="376326"/>
            </a:xfrm>
            <a:custGeom>
              <a:avLst/>
              <a:gdLst>
                <a:gd name="connsiteX0" fmla="*/ 278892 w 278891"/>
                <a:gd name="connsiteY0" fmla="*/ 376327 h 376326"/>
                <a:gd name="connsiteX1" fmla="*/ 0 w 278891"/>
                <a:gd name="connsiteY1" fmla="*/ 188163 h 376326"/>
                <a:gd name="connsiteX2" fmla="*/ 278892 w 278891"/>
                <a:gd name="connsiteY2" fmla="*/ 0 h 376326"/>
              </a:gdLst>
              <a:ahLst/>
              <a:cxnLst>
                <a:cxn ang="0">
                  <a:pos x="connsiteX0" y="connsiteY0"/>
                </a:cxn>
                <a:cxn ang="0">
                  <a:pos x="connsiteX1" y="connsiteY1"/>
                </a:cxn>
                <a:cxn ang="0">
                  <a:pos x="connsiteX2" y="connsiteY2"/>
                </a:cxn>
              </a:cxnLst>
              <a:rect l="l" t="t" r="r" b="b"/>
              <a:pathLst>
                <a:path w="278891" h="376326">
                  <a:moveTo>
                    <a:pt x="278892" y="376327"/>
                  </a:moveTo>
                  <a:lnTo>
                    <a:pt x="0" y="188163"/>
                  </a:lnTo>
                  <a:lnTo>
                    <a:pt x="278892" y="0"/>
                  </a:lnTo>
                  <a:close/>
                </a:path>
              </a:pathLst>
            </a:custGeom>
            <a:solidFill>
              <a:schemeClr val="accent6">
                <a:lumMod val="75000"/>
              </a:schemeClr>
            </a:solidFill>
            <a:ln w="12700" cap="flat">
              <a:noFill/>
              <a:prstDash val="solid"/>
              <a:miter/>
            </a:ln>
          </p:spPr>
          <p:txBody>
            <a:bodyPr rtlCol="0" anchor="ctr"/>
            <a:lstStyle/>
            <a:p>
              <a:endParaRPr lang="en-US"/>
            </a:p>
          </p:txBody>
        </p:sp>
      </p:grpSp>
      <p:sp>
        <p:nvSpPr>
          <p:cNvPr id="204" name="Freeform: Shape 203">
            <a:extLst>
              <a:ext uri="{FF2B5EF4-FFF2-40B4-BE49-F238E27FC236}">
                <a16:creationId xmlns:a16="http://schemas.microsoft.com/office/drawing/2014/main" id="{BF258752-BF5A-4BDD-ABC9-AD3963FBE82E}"/>
              </a:ext>
            </a:extLst>
          </p:cNvPr>
          <p:cNvSpPr/>
          <p:nvPr/>
        </p:nvSpPr>
        <p:spPr>
          <a:xfrm>
            <a:off x="5793727" y="10524718"/>
            <a:ext cx="3337261" cy="2501425"/>
          </a:xfrm>
          <a:custGeom>
            <a:avLst/>
            <a:gdLst>
              <a:gd name="connsiteX0" fmla="*/ 0 w 3337261"/>
              <a:gd name="connsiteY0" fmla="*/ 189102 h 2501425"/>
              <a:gd name="connsiteX1" fmla="*/ 3266402 w 3337261"/>
              <a:gd name="connsiteY1" fmla="*/ 2357526 h 2501425"/>
              <a:gd name="connsiteX2" fmla="*/ 2437536 w 3337261"/>
              <a:gd name="connsiteY2" fmla="*/ 0 h 2501425"/>
            </a:gdLst>
            <a:ahLst/>
            <a:cxnLst>
              <a:cxn ang="0">
                <a:pos x="connsiteX0" y="connsiteY0"/>
              </a:cxn>
              <a:cxn ang="0">
                <a:pos x="connsiteX1" y="connsiteY1"/>
              </a:cxn>
              <a:cxn ang="0">
                <a:pos x="connsiteX2" y="connsiteY2"/>
              </a:cxn>
            </a:cxnLst>
            <a:rect l="l" t="t" r="r" b="b"/>
            <a:pathLst>
              <a:path w="3337261" h="2501425">
                <a:moveTo>
                  <a:pt x="0" y="189102"/>
                </a:moveTo>
                <a:cubicBezTo>
                  <a:pt x="2888628" y="281445"/>
                  <a:pt x="3584613" y="1808823"/>
                  <a:pt x="3266402" y="2357526"/>
                </a:cubicBezTo>
                <a:cubicBezTo>
                  <a:pt x="2961361" y="2883433"/>
                  <a:pt x="1372590" y="1938693"/>
                  <a:pt x="2437536" y="0"/>
                </a:cubicBezTo>
              </a:path>
            </a:pathLst>
          </a:custGeom>
          <a:noFill/>
          <a:ln w="38100" cap="rnd">
            <a:solidFill>
              <a:schemeClr val="bg1"/>
            </a:solidFill>
            <a:prstDash val="solid"/>
            <a:round/>
          </a:ln>
        </p:spPr>
        <p:txBody>
          <a:bodyPr rtlCol="0" anchor="ctr"/>
          <a:lstStyle/>
          <a:p>
            <a:endParaRPr lang="en-US"/>
          </a:p>
        </p:txBody>
      </p:sp>
      <p:sp>
        <p:nvSpPr>
          <p:cNvPr id="205" name="Freeform: Shape 204">
            <a:extLst>
              <a:ext uri="{FF2B5EF4-FFF2-40B4-BE49-F238E27FC236}">
                <a16:creationId xmlns:a16="http://schemas.microsoft.com/office/drawing/2014/main" id="{AF3C14AA-F492-4B76-AFFD-8450155CF1CB}"/>
              </a:ext>
            </a:extLst>
          </p:cNvPr>
          <p:cNvSpPr/>
          <p:nvPr/>
        </p:nvSpPr>
        <p:spPr>
          <a:xfrm>
            <a:off x="21577978" y="2488711"/>
            <a:ext cx="2285829" cy="1786286"/>
          </a:xfrm>
          <a:custGeom>
            <a:avLst/>
            <a:gdLst>
              <a:gd name="connsiteX0" fmla="*/ 2285830 w 2285829"/>
              <a:gd name="connsiteY0" fmla="*/ 1743817 h 1786286"/>
              <a:gd name="connsiteX1" fmla="*/ 61679 w 2285829"/>
              <a:gd name="connsiteY1" fmla="*/ 91738 h 1786286"/>
              <a:gd name="connsiteX2" fmla="*/ 558630 w 2285829"/>
              <a:gd name="connsiteY2" fmla="*/ 1786286 h 1786286"/>
            </a:gdLst>
            <a:ahLst/>
            <a:cxnLst>
              <a:cxn ang="0">
                <a:pos x="connsiteX0" y="connsiteY0"/>
              </a:cxn>
              <a:cxn ang="0">
                <a:pos x="connsiteX1" y="connsiteY1"/>
              </a:cxn>
              <a:cxn ang="0">
                <a:pos x="connsiteX2" y="connsiteY2"/>
              </a:cxn>
            </a:cxnLst>
            <a:rect l="l" t="t" r="r" b="b"/>
            <a:pathLst>
              <a:path w="2285829" h="1786286">
                <a:moveTo>
                  <a:pt x="2285830" y="1743817"/>
                </a:moveTo>
                <a:cubicBezTo>
                  <a:pt x="250782" y="1570843"/>
                  <a:pt x="-183305" y="467035"/>
                  <a:pt x="61679" y="91738"/>
                </a:cubicBezTo>
                <a:cubicBezTo>
                  <a:pt x="296629" y="-268028"/>
                  <a:pt x="1382479" y="457942"/>
                  <a:pt x="558630" y="1786286"/>
                </a:cubicBezTo>
              </a:path>
            </a:pathLst>
          </a:custGeom>
          <a:noFill/>
          <a:ln w="38100" cap="rnd">
            <a:solidFill>
              <a:srgbClr val="FFFFFF"/>
            </a:solidFill>
            <a:prstDash val="solid"/>
            <a:round/>
          </a:ln>
        </p:spPr>
        <p:txBody>
          <a:bodyPr rtlCol="0" anchor="ctr"/>
          <a:lstStyle/>
          <a:p>
            <a:endParaRPr lang="en-US"/>
          </a:p>
        </p:txBody>
      </p:sp>
      <p:sp>
        <p:nvSpPr>
          <p:cNvPr id="206" name="Freeform: Shape 205">
            <a:extLst>
              <a:ext uri="{FF2B5EF4-FFF2-40B4-BE49-F238E27FC236}">
                <a16:creationId xmlns:a16="http://schemas.microsoft.com/office/drawing/2014/main" id="{B7E180C2-AD35-42FB-AC51-86AA9A97FFC4}"/>
              </a:ext>
            </a:extLst>
          </p:cNvPr>
          <p:cNvSpPr/>
          <p:nvPr/>
        </p:nvSpPr>
        <p:spPr>
          <a:xfrm>
            <a:off x="18109691" y="2839161"/>
            <a:ext cx="1092327" cy="1085367"/>
          </a:xfrm>
          <a:custGeom>
            <a:avLst/>
            <a:gdLst>
              <a:gd name="connsiteX0" fmla="*/ 972186 w 1092327"/>
              <a:gd name="connsiteY0" fmla="*/ 992302 h 1085367"/>
              <a:gd name="connsiteX1" fmla="*/ 600838 w 1092327"/>
              <a:gd name="connsiteY1" fmla="*/ 793598 h 1085367"/>
              <a:gd name="connsiteX2" fmla="*/ 297180 w 1092327"/>
              <a:gd name="connsiteY2" fmla="*/ 1085368 h 1085367"/>
              <a:gd name="connsiteX3" fmla="*/ 371348 w 1092327"/>
              <a:gd name="connsiteY3" fmla="*/ 670801 h 1085367"/>
              <a:gd name="connsiteX4" fmla="*/ 0 w 1092327"/>
              <a:gd name="connsiteY4" fmla="*/ 472097 h 1085367"/>
              <a:gd name="connsiteX5" fmla="*/ 417196 w 1092327"/>
              <a:gd name="connsiteY5" fmla="*/ 414579 h 1085367"/>
              <a:gd name="connsiteX6" fmla="*/ 491491 w 1092327"/>
              <a:gd name="connsiteY6" fmla="*/ 0 h 1085367"/>
              <a:gd name="connsiteX7" fmla="*/ 675132 w 1092327"/>
              <a:gd name="connsiteY7" fmla="*/ 379032 h 1085367"/>
              <a:gd name="connsiteX8" fmla="*/ 1092327 w 1092327"/>
              <a:gd name="connsiteY8" fmla="*/ 321513 h 1085367"/>
              <a:gd name="connsiteX9" fmla="*/ 788544 w 1092327"/>
              <a:gd name="connsiteY9" fmla="*/ 613283 h 108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2327" h="1085367">
                <a:moveTo>
                  <a:pt x="972186" y="992302"/>
                </a:moveTo>
                <a:lnTo>
                  <a:pt x="600838" y="793598"/>
                </a:lnTo>
                <a:lnTo>
                  <a:pt x="297180" y="1085368"/>
                </a:lnTo>
                <a:lnTo>
                  <a:pt x="371348" y="670801"/>
                </a:lnTo>
                <a:lnTo>
                  <a:pt x="0" y="472097"/>
                </a:lnTo>
                <a:lnTo>
                  <a:pt x="417196" y="414579"/>
                </a:lnTo>
                <a:lnTo>
                  <a:pt x="491491" y="0"/>
                </a:lnTo>
                <a:lnTo>
                  <a:pt x="675132" y="379032"/>
                </a:lnTo>
                <a:lnTo>
                  <a:pt x="1092327" y="321513"/>
                </a:lnTo>
                <a:lnTo>
                  <a:pt x="788544" y="613283"/>
                </a:lnTo>
                <a:close/>
              </a:path>
            </a:pathLst>
          </a:custGeom>
          <a:noFill/>
          <a:ln w="38100" cap="rnd">
            <a:solidFill>
              <a:srgbClr val="FFFFFF"/>
            </a:solidFill>
            <a:prstDash val="solid"/>
            <a:round/>
          </a:ln>
        </p:spPr>
        <p:txBody>
          <a:bodyPr rtlCol="0" anchor="ctr"/>
          <a:lstStyle/>
          <a:p>
            <a:endParaRPr lang="en-US"/>
          </a:p>
        </p:txBody>
      </p:sp>
      <p:sp>
        <p:nvSpPr>
          <p:cNvPr id="224" name="TextBox 223">
            <a:extLst>
              <a:ext uri="{FF2B5EF4-FFF2-40B4-BE49-F238E27FC236}">
                <a16:creationId xmlns:a16="http://schemas.microsoft.com/office/drawing/2014/main" id="{A818A088-087D-438F-9583-C73E4F93C817}"/>
              </a:ext>
            </a:extLst>
          </p:cNvPr>
          <p:cNvSpPr txBox="1"/>
          <p:nvPr/>
        </p:nvSpPr>
        <p:spPr>
          <a:xfrm>
            <a:off x="19192191" y="1067435"/>
            <a:ext cx="3736153" cy="1200329"/>
          </a:xfrm>
          <a:prstGeom prst="rect">
            <a:avLst/>
          </a:prstGeom>
          <a:noFill/>
        </p:spPr>
        <p:txBody>
          <a:bodyPr wrap="square" rtlCol="0">
            <a:spAutoFit/>
          </a:bodyPr>
          <a:lstStyle/>
          <a:p>
            <a:pPr algn="r"/>
            <a:r>
              <a:rPr lang="vi-VN" dirty="0">
                <a:solidFill>
                  <a:schemeClr val="accent5"/>
                </a:solidFill>
                <a:latin typeface="+mj-lt"/>
              </a:rPr>
              <a:t>LOGO TRƯỜNG</a:t>
            </a:r>
            <a:endParaRPr lang="en-US" dirty="0">
              <a:solidFill>
                <a:schemeClr val="accent5"/>
              </a:solidFill>
              <a:latin typeface="+mj-lt"/>
            </a:endParaRPr>
          </a:p>
        </p:txBody>
      </p:sp>
      <p:sp>
        <p:nvSpPr>
          <p:cNvPr id="225" name="TextBox 224">
            <a:extLst>
              <a:ext uri="{FF2B5EF4-FFF2-40B4-BE49-F238E27FC236}">
                <a16:creationId xmlns:a16="http://schemas.microsoft.com/office/drawing/2014/main" id="{DDD31E53-E93D-4151-A0B8-BC1E42AB77BC}"/>
              </a:ext>
            </a:extLst>
          </p:cNvPr>
          <p:cNvSpPr txBox="1"/>
          <p:nvPr/>
        </p:nvSpPr>
        <p:spPr>
          <a:xfrm>
            <a:off x="19682076" y="2257073"/>
            <a:ext cx="3246268" cy="461665"/>
          </a:xfrm>
          <a:prstGeom prst="rect">
            <a:avLst/>
          </a:prstGeom>
          <a:noFill/>
        </p:spPr>
        <p:txBody>
          <a:bodyPr wrap="square" rtlCol="0" anchor="ctr">
            <a:spAutoFit/>
          </a:bodyPr>
          <a:lstStyle/>
          <a:p>
            <a:pPr algn="r"/>
            <a:r>
              <a:rPr lang="en-US" sz="2400" dirty="0">
                <a:solidFill>
                  <a:sysClr val="windowText" lastClr="000000"/>
                </a:solidFill>
              </a:rPr>
              <a:t>05 SEPTEMBER 2025</a:t>
            </a:r>
          </a:p>
        </p:txBody>
      </p:sp>
      <p:sp>
        <p:nvSpPr>
          <p:cNvPr id="226" name="TextBox 225">
            <a:extLst>
              <a:ext uri="{FF2B5EF4-FFF2-40B4-BE49-F238E27FC236}">
                <a16:creationId xmlns:a16="http://schemas.microsoft.com/office/drawing/2014/main" id="{4B41489B-D042-4394-8B49-21A5A678A8F1}"/>
              </a:ext>
            </a:extLst>
          </p:cNvPr>
          <p:cNvSpPr txBox="1"/>
          <p:nvPr/>
        </p:nvSpPr>
        <p:spPr>
          <a:xfrm>
            <a:off x="1426693" y="5072455"/>
            <a:ext cx="11201167" cy="1631216"/>
          </a:xfrm>
          <a:prstGeom prst="rect">
            <a:avLst/>
          </a:prstGeom>
          <a:noFill/>
        </p:spPr>
        <p:txBody>
          <a:bodyPr wrap="square" rtlCol="0">
            <a:spAutoFit/>
          </a:bodyPr>
          <a:lstStyle/>
          <a:p>
            <a:r>
              <a:rPr lang="en-US" sz="10000" dirty="0">
                <a:solidFill>
                  <a:schemeClr val="accent3"/>
                </a:solidFill>
                <a:latin typeface="+mj-lt"/>
              </a:rPr>
              <a:t>BÀI GIẢNG</a:t>
            </a:r>
          </a:p>
        </p:txBody>
      </p:sp>
      <p:sp>
        <p:nvSpPr>
          <p:cNvPr id="227" name="TextBox 226">
            <a:extLst>
              <a:ext uri="{FF2B5EF4-FFF2-40B4-BE49-F238E27FC236}">
                <a16:creationId xmlns:a16="http://schemas.microsoft.com/office/drawing/2014/main" id="{548D522E-A483-498B-B738-CF846A715B07}"/>
              </a:ext>
            </a:extLst>
          </p:cNvPr>
          <p:cNvSpPr txBox="1"/>
          <p:nvPr/>
        </p:nvSpPr>
        <p:spPr>
          <a:xfrm>
            <a:off x="1426694" y="4424090"/>
            <a:ext cx="6325831" cy="769441"/>
          </a:xfrm>
          <a:prstGeom prst="rect">
            <a:avLst/>
          </a:prstGeom>
          <a:noFill/>
        </p:spPr>
        <p:txBody>
          <a:bodyPr wrap="square" rtlCol="0">
            <a:spAutoFit/>
          </a:bodyPr>
          <a:lstStyle/>
          <a:p>
            <a:r>
              <a:rPr lang="en-US" sz="4400" dirty="0">
                <a:solidFill>
                  <a:schemeClr val="accent5"/>
                </a:solidFill>
              </a:rPr>
              <a:t>CHỦ ĐỀ HÔM NAY</a:t>
            </a:r>
          </a:p>
        </p:txBody>
      </p:sp>
      <p:sp>
        <p:nvSpPr>
          <p:cNvPr id="228" name="TextBox 227">
            <a:extLst>
              <a:ext uri="{FF2B5EF4-FFF2-40B4-BE49-F238E27FC236}">
                <a16:creationId xmlns:a16="http://schemas.microsoft.com/office/drawing/2014/main" id="{92AF4912-4F38-4D8D-A45B-EC82B8E95F49}"/>
              </a:ext>
            </a:extLst>
          </p:cNvPr>
          <p:cNvSpPr txBox="1"/>
          <p:nvPr/>
        </p:nvSpPr>
        <p:spPr>
          <a:xfrm>
            <a:off x="1508004" y="7371282"/>
            <a:ext cx="8585690" cy="1938992"/>
          </a:xfrm>
          <a:prstGeom prst="rect">
            <a:avLst/>
          </a:prstGeom>
          <a:noFill/>
        </p:spPr>
        <p:txBody>
          <a:bodyPr wrap="square" rtlCol="0">
            <a:spAutoFit/>
          </a:bodyPr>
          <a:lstStyle/>
          <a:p>
            <a:r>
              <a:rPr lang="vi-VN" sz="2400" dirty="0">
                <a:solidFill>
                  <a:schemeClr val="accent3"/>
                </a:solidFill>
              </a:rPr>
              <a:t>Để xây dựng một hệ thống giáo dục chất lượng cao, cần có sự đầu tư và quan tâm của chính phủ, doanh nghiệp và cộng đồng. Chính phủ cần tăng cường đầu tư vào giáo dục, đảm bảo chất lượng giáo dục và tạo cơ hội học tập cho tất cả mọi người. </a:t>
            </a:r>
            <a:endParaRPr lang="en-US" sz="2400" dirty="0">
              <a:solidFill>
                <a:schemeClr val="accent3"/>
              </a:solidFill>
            </a:endParaRPr>
          </a:p>
        </p:txBody>
      </p:sp>
      <p:grpSp>
        <p:nvGrpSpPr>
          <p:cNvPr id="229" name="Group 228">
            <a:extLst>
              <a:ext uri="{FF2B5EF4-FFF2-40B4-BE49-F238E27FC236}">
                <a16:creationId xmlns:a16="http://schemas.microsoft.com/office/drawing/2014/main" id="{2E2BF7B3-C973-42DE-9AD8-53C66C425C9F}"/>
              </a:ext>
            </a:extLst>
          </p:cNvPr>
          <p:cNvGrpSpPr/>
          <p:nvPr/>
        </p:nvGrpSpPr>
        <p:grpSpPr>
          <a:xfrm>
            <a:off x="1343341" y="10757340"/>
            <a:ext cx="3246268" cy="767019"/>
            <a:chOff x="1249532" y="10617859"/>
            <a:chExt cx="3246268" cy="767019"/>
          </a:xfrm>
        </p:grpSpPr>
        <p:sp>
          <p:nvSpPr>
            <p:cNvPr id="230" name="Rectangle: Rounded Corners 229">
              <a:extLst>
                <a:ext uri="{FF2B5EF4-FFF2-40B4-BE49-F238E27FC236}">
                  <a16:creationId xmlns:a16="http://schemas.microsoft.com/office/drawing/2014/main" id="{38C37215-0116-4E51-B0DB-CFC2A797E543}"/>
                </a:ext>
              </a:extLst>
            </p:cNvPr>
            <p:cNvSpPr/>
            <p:nvPr/>
          </p:nvSpPr>
          <p:spPr>
            <a:xfrm>
              <a:off x="1426694" y="10617859"/>
              <a:ext cx="2910867" cy="767019"/>
            </a:xfrm>
            <a:prstGeom prst="roundRect">
              <a:avLst>
                <a:gd name="adj" fmla="val 50000"/>
              </a:avLst>
            </a:prstGeom>
            <a:solidFill>
              <a:schemeClr val="accent2">
                <a:lumMod val="40000"/>
                <a:lumOff val="60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ysClr val="windowText" lastClr="000000"/>
                </a:solidFill>
              </a:endParaRPr>
            </a:p>
          </p:txBody>
        </p:sp>
        <p:sp>
          <p:nvSpPr>
            <p:cNvPr id="231" name="TextBox 230">
              <a:extLst>
                <a:ext uri="{FF2B5EF4-FFF2-40B4-BE49-F238E27FC236}">
                  <a16:creationId xmlns:a16="http://schemas.microsoft.com/office/drawing/2014/main" id="{D36C88EE-B794-47E6-804A-A4131DEBA100}"/>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ysClr val="windowText" lastClr="000000"/>
                  </a:solidFill>
                </a:rPr>
                <a:t>MORE INFO</a:t>
              </a:r>
            </a:p>
          </p:txBody>
        </p:sp>
      </p:grpSp>
      <p:sp>
        <p:nvSpPr>
          <p:cNvPr id="236" name="Freeform: Shape 235">
            <a:extLst>
              <a:ext uri="{FF2B5EF4-FFF2-40B4-BE49-F238E27FC236}">
                <a16:creationId xmlns:a16="http://schemas.microsoft.com/office/drawing/2014/main" id="{1A402BFC-916B-4231-992B-51390BC40862}"/>
              </a:ext>
            </a:extLst>
          </p:cNvPr>
          <p:cNvSpPr/>
          <p:nvPr/>
        </p:nvSpPr>
        <p:spPr>
          <a:xfrm>
            <a:off x="30772752" y="4098442"/>
            <a:ext cx="2302129" cy="6240551"/>
          </a:xfrm>
          <a:custGeom>
            <a:avLst/>
            <a:gdLst>
              <a:gd name="connsiteX0" fmla="*/ 2302129 w 2302129"/>
              <a:gd name="connsiteY0" fmla="*/ 0 h 6240551"/>
              <a:gd name="connsiteX1" fmla="*/ 0 w 2302129"/>
              <a:gd name="connsiteY1" fmla="*/ 6240552 h 6240551"/>
            </a:gdLst>
            <a:ahLst/>
            <a:cxnLst>
              <a:cxn ang="0">
                <a:pos x="connsiteX0" y="connsiteY0"/>
              </a:cxn>
              <a:cxn ang="0">
                <a:pos x="connsiteX1" y="connsiteY1"/>
              </a:cxn>
            </a:cxnLst>
            <a:rect l="l" t="t" r="r" b="b"/>
            <a:pathLst>
              <a:path w="2302129" h="6240551">
                <a:moveTo>
                  <a:pt x="2302129" y="0"/>
                </a:moveTo>
                <a:lnTo>
                  <a:pt x="0" y="6240552"/>
                </a:lnTo>
              </a:path>
            </a:pathLst>
          </a:custGeom>
          <a:ln w="139700" cap="flat">
            <a:solidFill>
              <a:srgbClr val="FFFFFF"/>
            </a:solid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468A8128-61BB-49A5-A434-A294DB49D127}"/>
              </a:ext>
            </a:extLst>
          </p:cNvPr>
          <p:cNvSpPr/>
          <p:nvPr/>
        </p:nvSpPr>
        <p:spPr>
          <a:xfrm>
            <a:off x="16937278" y="4860209"/>
            <a:ext cx="5028209" cy="4641930"/>
          </a:xfrm>
          <a:custGeom>
            <a:avLst/>
            <a:gdLst>
              <a:gd name="connsiteX0" fmla="*/ 2319222 w 5028209"/>
              <a:gd name="connsiteY0" fmla="*/ 3727475 h 4641930"/>
              <a:gd name="connsiteX1" fmla="*/ 2334438 w 5028209"/>
              <a:gd name="connsiteY1" fmla="*/ 3773110 h 4641930"/>
              <a:gd name="connsiteX2" fmla="*/ 2327834 w 5028209"/>
              <a:gd name="connsiteY2" fmla="*/ 3846833 h 4641930"/>
              <a:gd name="connsiteX3" fmla="*/ 2283132 w 5028209"/>
              <a:gd name="connsiteY3" fmla="*/ 4008008 h 4641930"/>
              <a:gd name="connsiteX4" fmla="*/ 2237410 w 5028209"/>
              <a:gd name="connsiteY4" fmla="*/ 4156370 h 4641930"/>
              <a:gd name="connsiteX5" fmla="*/ 2179246 w 5028209"/>
              <a:gd name="connsiteY5" fmla="*/ 4250579 h 4641930"/>
              <a:gd name="connsiteX6" fmla="*/ 2099616 w 5028209"/>
              <a:gd name="connsiteY6" fmla="*/ 4228786 h 4641930"/>
              <a:gd name="connsiteX7" fmla="*/ 2074978 w 5028209"/>
              <a:gd name="connsiteY7" fmla="*/ 4161222 h 4641930"/>
              <a:gd name="connsiteX8" fmla="*/ 2080946 w 5028209"/>
              <a:gd name="connsiteY8" fmla="*/ 4102472 h 4641930"/>
              <a:gd name="connsiteX9" fmla="*/ 2116762 w 5028209"/>
              <a:gd name="connsiteY9" fmla="*/ 4042477 h 4641930"/>
              <a:gd name="connsiteX10" fmla="*/ 2128318 w 5028209"/>
              <a:gd name="connsiteY10" fmla="*/ 3916226 h 4641930"/>
              <a:gd name="connsiteX11" fmla="*/ 2126030 w 5028209"/>
              <a:gd name="connsiteY11" fmla="*/ 3876310 h 4641930"/>
              <a:gd name="connsiteX12" fmla="*/ 2164514 w 5028209"/>
              <a:gd name="connsiteY12" fmla="*/ 3841588 h 4641930"/>
              <a:gd name="connsiteX13" fmla="*/ 2286306 w 5028209"/>
              <a:gd name="connsiteY13" fmla="*/ 3751177 h 4641930"/>
              <a:gd name="connsiteX14" fmla="*/ 2303324 w 5028209"/>
              <a:gd name="connsiteY14" fmla="*/ 3730895 h 4641930"/>
              <a:gd name="connsiteX15" fmla="*/ 2319222 w 5028209"/>
              <a:gd name="connsiteY15" fmla="*/ 3727475 h 4641930"/>
              <a:gd name="connsiteX16" fmla="*/ 4143274 w 5028209"/>
              <a:gd name="connsiteY16" fmla="*/ 3072789 h 4641930"/>
              <a:gd name="connsiteX17" fmla="*/ 4171242 w 5028209"/>
              <a:gd name="connsiteY17" fmla="*/ 3073606 h 4641930"/>
              <a:gd name="connsiteX18" fmla="*/ 4187370 w 5028209"/>
              <a:gd name="connsiteY18" fmla="*/ 3076870 h 4641930"/>
              <a:gd name="connsiteX19" fmla="*/ 4223310 w 5028209"/>
              <a:gd name="connsiteY19" fmla="*/ 3096618 h 4641930"/>
              <a:gd name="connsiteX20" fmla="*/ 4358946 w 5028209"/>
              <a:gd name="connsiteY20" fmla="*/ 3320748 h 4641930"/>
              <a:gd name="connsiteX21" fmla="*/ 4364282 w 5028209"/>
              <a:gd name="connsiteY21" fmla="*/ 3343126 h 4641930"/>
              <a:gd name="connsiteX22" fmla="*/ 4364282 w 5028209"/>
              <a:gd name="connsiteY22" fmla="*/ 3374494 h 4641930"/>
              <a:gd name="connsiteX23" fmla="*/ 4327834 w 5028209"/>
              <a:gd name="connsiteY23" fmla="*/ 3420050 h 4641930"/>
              <a:gd name="connsiteX24" fmla="*/ 4312718 w 5028209"/>
              <a:gd name="connsiteY24" fmla="*/ 3420177 h 4641930"/>
              <a:gd name="connsiteX25" fmla="*/ 4283634 w 5028209"/>
              <a:gd name="connsiteY25" fmla="*/ 3403476 h 4641930"/>
              <a:gd name="connsiteX26" fmla="*/ 4124250 w 5028209"/>
              <a:gd name="connsiteY26" fmla="*/ 3146797 h 4641930"/>
              <a:gd name="connsiteX27" fmla="*/ 4122094 w 5028209"/>
              <a:gd name="connsiteY27" fmla="*/ 3143850 h 4641930"/>
              <a:gd name="connsiteX28" fmla="*/ 4143274 w 5028209"/>
              <a:gd name="connsiteY28" fmla="*/ 3072789 h 4641930"/>
              <a:gd name="connsiteX29" fmla="*/ 4763526 w 5028209"/>
              <a:gd name="connsiteY29" fmla="*/ 2891439 h 4641930"/>
              <a:gd name="connsiteX30" fmla="*/ 4815766 w 5028209"/>
              <a:gd name="connsiteY30" fmla="*/ 2953960 h 4641930"/>
              <a:gd name="connsiteX31" fmla="*/ 4793922 w 5028209"/>
              <a:gd name="connsiteY31" fmla="*/ 3037856 h 4641930"/>
              <a:gd name="connsiteX32" fmla="*/ 4814878 w 5028209"/>
              <a:gd name="connsiteY32" fmla="*/ 3133474 h 4641930"/>
              <a:gd name="connsiteX33" fmla="*/ 4791002 w 5028209"/>
              <a:gd name="connsiteY33" fmla="*/ 3165923 h 4641930"/>
              <a:gd name="connsiteX34" fmla="*/ 4780586 w 5028209"/>
              <a:gd name="connsiteY34" fmla="*/ 3214094 h 4641930"/>
              <a:gd name="connsiteX35" fmla="*/ 4747438 w 5028209"/>
              <a:gd name="connsiteY35" fmla="*/ 3254200 h 4641930"/>
              <a:gd name="connsiteX36" fmla="*/ 4723438 w 5028209"/>
              <a:gd name="connsiteY36" fmla="*/ 3300226 h 4641930"/>
              <a:gd name="connsiteX37" fmla="*/ 4698038 w 5028209"/>
              <a:gd name="connsiteY37" fmla="*/ 3305800 h 4641930"/>
              <a:gd name="connsiteX38" fmla="*/ 4582846 w 5028209"/>
              <a:gd name="connsiteY38" fmla="*/ 3296123 h 4641930"/>
              <a:gd name="connsiteX39" fmla="*/ 4502838 w 5028209"/>
              <a:gd name="connsiteY39" fmla="*/ 3216697 h 4641930"/>
              <a:gd name="connsiteX40" fmla="*/ 4522270 w 5028209"/>
              <a:gd name="connsiteY40" fmla="*/ 3108125 h 4641930"/>
              <a:gd name="connsiteX41" fmla="*/ 4548558 w 5028209"/>
              <a:gd name="connsiteY41" fmla="*/ 3123733 h 4641930"/>
              <a:gd name="connsiteX42" fmla="*/ 4559606 w 5028209"/>
              <a:gd name="connsiteY42" fmla="*/ 3111300 h 4641930"/>
              <a:gd name="connsiteX43" fmla="*/ 4563670 w 5028209"/>
              <a:gd name="connsiteY43" fmla="*/ 3086497 h 4641930"/>
              <a:gd name="connsiteX44" fmla="*/ 4587674 w 5028209"/>
              <a:gd name="connsiteY44" fmla="*/ 3050937 h 4641930"/>
              <a:gd name="connsiteX45" fmla="*/ 4602406 w 5028209"/>
              <a:gd name="connsiteY45" fmla="*/ 3006767 h 4641930"/>
              <a:gd name="connsiteX46" fmla="*/ 4641394 w 5028209"/>
              <a:gd name="connsiteY46" fmla="*/ 2978712 h 4641930"/>
              <a:gd name="connsiteX47" fmla="*/ 4706038 w 5028209"/>
              <a:gd name="connsiteY47" fmla="*/ 2943584 h 4641930"/>
              <a:gd name="connsiteX48" fmla="*/ 4736646 w 5028209"/>
              <a:gd name="connsiteY48" fmla="*/ 2901089 h 4641930"/>
              <a:gd name="connsiteX49" fmla="*/ 4763526 w 5028209"/>
              <a:gd name="connsiteY49" fmla="*/ 2891439 h 4641930"/>
              <a:gd name="connsiteX50" fmla="*/ 3146346 w 5028209"/>
              <a:gd name="connsiteY50" fmla="*/ 886 h 4641930"/>
              <a:gd name="connsiteX51" fmla="*/ 3328978 w 5028209"/>
              <a:gd name="connsiteY51" fmla="*/ 36529 h 4641930"/>
              <a:gd name="connsiteX52" fmla="*/ 3383840 w 5028209"/>
              <a:gd name="connsiteY52" fmla="*/ 67821 h 4641930"/>
              <a:gd name="connsiteX53" fmla="*/ 3525190 w 5028209"/>
              <a:gd name="connsiteY53" fmla="*/ 129874 h 4641930"/>
              <a:gd name="connsiteX54" fmla="*/ 4032810 w 5028209"/>
              <a:gd name="connsiteY54" fmla="*/ 219713 h 4641930"/>
              <a:gd name="connsiteX55" fmla="*/ 4177798 w 5028209"/>
              <a:gd name="connsiteY55" fmla="*/ 215475 h 4641930"/>
              <a:gd name="connsiteX56" fmla="*/ 4193310 w 5028209"/>
              <a:gd name="connsiteY56" fmla="*/ 212696 h 4641930"/>
              <a:gd name="connsiteX57" fmla="*/ 4233946 w 5028209"/>
              <a:gd name="connsiteY57" fmla="*/ 243085 h 4641930"/>
              <a:gd name="connsiteX58" fmla="*/ 4763382 w 5028209"/>
              <a:gd name="connsiteY58" fmla="*/ 825747 h 4641930"/>
              <a:gd name="connsiteX59" fmla="*/ 4765230 w 5028209"/>
              <a:gd name="connsiteY59" fmla="*/ 828794 h 4641930"/>
              <a:gd name="connsiteX60" fmla="*/ 4775382 w 5028209"/>
              <a:gd name="connsiteY60" fmla="*/ 849849 h 4641930"/>
              <a:gd name="connsiteX61" fmla="*/ 4780078 w 5028209"/>
              <a:gd name="connsiteY61" fmla="*/ 853231 h 4641930"/>
              <a:gd name="connsiteX62" fmla="*/ 4900698 w 5028209"/>
              <a:gd name="connsiteY62" fmla="*/ 1051779 h 4641930"/>
              <a:gd name="connsiteX63" fmla="*/ 5015174 w 5028209"/>
              <a:gd name="connsiteY63" fmla="*/ 1289419 h 4641930"/>
              <a:gd name="connsiteX64" fmla="*/ 4996994 w 5028209"/>
              <a:gd name="connsiteY64" fmla="*/ 1307837 h 4641930"/>
              <a:gd name="connsiteX65" fmla="*/ 4897934 w 5028209"/>
              <a:gd name="connsiteY65" fmla="*/ 1410389 h 4641930"/>
              <a:gd name="connsiteX66" fmla="*/ 4980102 w 5028209"/>
              <a:gd name="connsiteY66" fmla="*/ 1531941 h 4641930"/>
              <a:gd name="connsiteX67" fmla="*/ 5010330 w 5028209"/>
              <a:gd name="connsiteY67" fmla="*/ 1664656 h 4641930"/>
              <a:gd name="connsiteX68" fmla="*/ 4894506 w 5028209"/>
              <a:gd name="connsiteY68" fmla="*/ 1605321 h 4641930"/>
              <a:gd name="connsiteX69" fmla="*/ 4813098 w 5028209"/>
              <a:gd name="connsiteY69" fmla="*/ 1477750 h 4641930"/>
              <a:gd name="connsiteX70" fmla="*/ 4783254 w 5028209"/>
              <a:gd name="connsiteY70" fmla="*/ 1453620 h 4641930"/>
              <a:gd name="connsiteX71" fmla="*/ 4726230 w 5028209"/>
              <a:gd name="connsiteY71" fmla="*/ 1483783 h 4641930"/>
              <a:gd name="connsiteX72" fmla="*/ 4708578 w 5028209"/>
              <a:gd name="connsiteY72" fmla="*/ 1447169 h 4641930"/>
              <a:gd name="connsiteX73" fmla="*/ 4589958 w 5028209"/>
              <a:gd name="connsiteY73" fmla="*/ 1568822 h 4641930"/>
              <a:gd name="connsiteX74" fmla="*/ 4654982 w 5028209"/>
              <a:gd name="connsiteY74" fmla="*/ 1607303 h 4641930"/>
              <a:gd name="connsiteX75" fmla="*/ 4719502 w 5028209"/>
              <a:gd name="connsiteY75" fmla="*/ 1703531 h 4641930"/>
              <a:gd name="connsiteX76" fmla="*/ 4812082 w 5028209"/>
              <a:gd name="connsiteY76" fmla="*/ 1872352 h 4641930"/>
              <a:gd name="connsiteX77" fmla="*/ 4816402 w 5028209"/>
              <a:gd name="connsiteY77" fmla="*/ 2061632 h 4641930"/>
              <a:gd name="connsiteX78" fmla="*/ 4700958 w 5028209"/>
              <a:gd name="connsiteY78" fmla="*/ 2159943 h 4641930"/>
              <a:gd name="connsiteX79" fmla="*/ 4569638 w 5028209"/>
              <a:gd name="connsiteY79" fmla="*/ 2274472 h 4641930"/>
              <a:gd name="connsiteX80" fmla="*/ 4523538 w 5028209"/>
              <a:gd name="connsiteY80" fmla="*/ 2294055 h 4641930"/>
              <a:gd name="connsiteX81" fmla="*/ 4506902 w 5028209"/>
              <a:gd name="connsiteY81" fmla="*/ 2269760 h 4641930"/>
              <a:gd name="connsiteX82" fmla="*/ 4369870 w 5028209"/>
              <a:gd name="connsiteY82" fmla="*/ 2300253 h 4641930"/>
              <a:gd name="connsiteX83" fmla="*/ 4422954 w 5028209"/>
              <a:gd name="connsiteY83" fmla="*/ 2433438 h 4641930"/>
              <a:gd name="connsiteX84" fmla="*/ 4504614 w 5028209"/>
              <a:gd name="connsiteY84" fmla="*/ 2552157 h 4641930"/>
              <a:gd name="connsiteX85" fmla="*/ 4491406 w 5028209"/>
              <a:gd name="connsiteY85" fmla="*/ 2711517 h 4641930"/>
              <a:gd name="connsiteX86" fmla="*/ 4367838 w 5028209"/>
              <a:gd name="connsiteY86" fmla="*/ 2765810 h 4641930"/>
              <a:gd name="connsiteX87" fmla="*/ 4226614 w 5028209"/>
              <a:gd name="connsiteY87" fmla="*/ 2607936 h 4641930"/>
              <a:gd name="connsiteX88" fmla="*/ 4152318 w 5028209"/>
              <a:gd name="connsiteY88" fmla="*/ 2587210 h 4641930"/>
              <a:gd name="connsiteX89" fmla="*/ 4115360 w 5028209"/>
              <a:gd name="connsiteY89" fmla="*/ 2500659 h 4641930"/>
              <a:gd name="connsiteX90" fmla="*/ 4015158 w 5028209"/>
              <a:gd name="connsiteY90" fmla="*/ 2433451 h 4641930"/>
              <a:gd name="connsiteX91" fmla="*/ 3847898 w 5028209"/>
              <a:gd name="connsiteY91" fmla="*/ 2203924 h 4641930"/>
              <a:gd name="connsiteX92" fmla="*/ 3777032 w 5028209"/>
              <a:gd name="connsiteY92" fmla="*/ 2193090 h 4641930"/>
              <a:gd name="connsiteX93" fmla="*/ 3725216 w 5028209"/>
              <a:gd name="connsiteY93" fmla="*/ 2228727 h 4641930"/>
              <a:gd name="connsiteX94" fmla="*/ 3559482 w 5028209"/>
              <a:gd name="connsiteY94" fmla="*/ 2380962 h 4641930"/>
              <a:gd name="connsiteX95" fmla="*/ 3476550 w 5028209"/>
              <a:gd name="connsiteY95" fmla="*/ 2538746 h 4641930"/>
              <a:gd name="connsiteX96" fmla="*/ 3478710 w 5028209"/>
              <a:gd name="connsiteY96" fmla="*/ 2736473 h 4641930"/>
              <a:gd name="connsiteX97" fmla="*/ 3412414 w 5028209"/>
              <a:gd name="connsiteY97" fmla="*/ 2792899 h 4641930"/>
              <a:gd name="connsiteX98" fmla="*/ 3357932 w 5028209"/>
              <a:gd name="connsiteY98" fmla="*/ 2749566 h 4641930"/>
              <a:gd name="connsiteX99" fmla="*/ 3241602 w 5028209"/>
              <a:gd name="connsiteY99" fmla="*/ 2329983 h 4641930"/>
              <a:gd name="connsiteX100" fmla="*/ 3210612 w 5028209"/>
              <a:gd name="connsiteY100" fmla="*/ 2243763 h 4641930"/>
              <a:gd name="connsiteX101" fmla="*/ 3118664 w 5028209"/>
              <a:gd name="connsiteY101" fmla="*/ 2244424 h 4641930"/>
              <a:gd name="connsiteX102" fmla="*/ 3050466 w 5028209"/>
              <a:gd name="connsiteY102" fmla="*/ 2168084 h 4641930"/>
              <a:gd name="connsiteX103" fmla="*/ 2872792 w 5028209"/>
              <a:gd name="connsiteY103" fmla="*/ 2063957 h 4641930"/>
              <a:gd name="connsiteX104" fmla="*/ 2687882 w 5028209"/>
              <a:gd name="connsiteY104" fmla="*/ 2048615 h 4641930"/>
              <a:gd name="connsiteX105" fmla="*/ 2572946 w 5028209"/>
              <a:gd name="connsiteY105" fmla="*/ 1974041 h 4641930"/>
              <a:gd name="connsiteX106" fmla="*/ 2432230 w 5028209"/>
              <a:gd name="connsiteY106" fmla="*/ 1928765 h 4641930"/>
              <a:gd name="connsiteX107" fmla="*/ 2320598 w 5028209"/>
              <a:gd name="connsiteY107" fmla="*/ 1913475 h 4641930"/>
              <a:gd name="connsiteX108" fmla="*/ 2327708 w 5028209"/>
              <a:gd name="connsiteY108" fmla="*/ 2012318 h 4641930"/>
              <a:gd name="connsiteX109" fmla="*/ 2457122 w 5028209"/>
              <a:gd name="connsiteY109" fmla="*/ 2097396 h 4641930"/>
              <a:gd name="connsiteX110" fmla="*/ 2591868 w 5028209"/>
              <a:gd name="connsiteY110" fmla="*/ 2089852 h 4641930"/>
              <a:gd name="connsiteX111" fmla="*/ 2689150 w 5028209"/>
              <a:gd name="connsiteY111" fmla="*/ 2232676 h 4641930"/>
              <a:gd name="connsiteX112" fmla="*/ 2629334 w 5028209"/>
              <a:gd name="connsiteY112" fmla="*/ 2353847 h 4641930"/>
              <a:gd name="connsiteX113" fmla="*/ 2308786 w 5028209"/>
              <a:gd name="connsiteY113" fmla="*/ 2602526 h 4641930"/>
              <a:gd name="connsiteX114" fmla="*/ 2235506 w 5028209"/>
              <a:gd name="connsiteY114" fmla="*/ 2616712 h 4641930"/>
              <a:gd name="connsiteX115" fmla="*/ 2152450 w 5028209"/>
              <a:gd name="connsiteY115" fmla="*/ 2517766 h 4641930"/>
              <a:gd name="connsiteX116" fmla="*/ 1979220 w 5028209"/>
              <a:gd name="connsiteY116" fmla="*/ 2131229 h 4641930"/>
              <a:gd name="connsiteX117" fmla="*/ 1806246 w 5028209"/>
              <a:gd name="connsiteY117" fmla="*/ 1930467 h 4641930"/>
              <a:gd name="connsiteX118" fmla="*/ 1791642 w 5028209"/>
              <a:gd name="connsiteY118" fmla="*/ 2013538 h 4641930"/>
              <a:gd name="connsiteX119" fmla="*/ 2143938 w 5028209"/>
              <a:gd name="connsiteY119" fmla="*/ 2655942 h 4641930"/>
              <a:gd name="connsiteX120" fmla="*/ 2183944 w 5028209"/>
              <a:gd name="connsiteY120" fmla="*/ 2695426 h 4641930"/>
              <a:gd name="connsiteX121" fmla="*/ 2302942 w 5028209"/>
              <a:gd name="connsiteY121" fmla="*/ 2689546 h 4641930"/>
              <a:gd name="connsiteX122" fmla="*/ 2409370 w 5028209"/>
              <a:gd name="connsiteY122" fmla="*/ 2726592 h 4641930"/>
              <a:gd name="connsiteX123" fmla="*/ 2408226 w 5028209"/>
              <a:gd name="connsiteY123" fmla="*/ 2786218 h 4641930"/>
              <a:gd name="connsiteX124" fmla="*/ 2171244 w 5028209"/>
              <a:gd name="connsiteY124" fmla="*/ 3147394 h 4641930"/>
              <a:gd name="connsiteX125" fmla="*/ 2019226 w 5028209"/>
              <a:gd name="connsiteY125" fmla="*/ 3546428 h 4641930"/>
              <a:gd name="connsiteX126" fmla="*/ 2056056 w 5028209"/>
              <a:gd name="connsiteY126" fmla="*/ 3762493 h 4641930"/>
              <a:gd name="connsiteX127" fmla="*/ 1853998 w 5028209"/>
              <a:gd name="connsiteY127" fmla="*/ 4055088 h 4641930"/>
              <a:gd name="connsiteX128" fmla="*/ 1862888 w 5028209"/>
              <a:gd name="connsiteY128" fmla="*/ 4150402 h 4641930"/>
              <a:gd name="connsiteX129" fmla="*/ 1834058 w 5028209"/>
              <a:gd name="connsiteY129" fmla="*/ 4206205 h 4641930"/>
              <a:gd name="connsiteX130" fmla="*/ 1729158 w 5028209"/>
              <a:gd name="connsiteY130" fmla="*/ 4352014 h 4641930"/>
              <a:gd name="connsiteX131" fmla="*/ 1345110 w 5028209"/>
              <a:gd name="connsiteY131" fmla="*/ 4641930 h 4641930"/>
              <a:gd name="connsiteX132" fmla="*/ 1292024 w 5028209"/>
              <a:gd name="connsiteY132" fmla="*/ 4625788 h 4641930"/>
              <a:gd name="connsiteX133" fmla="*/ 1268782 w 5028209"/>
              <a:gd name="connsiteY133" fmla="*/ 4581122 h 4641930"/>
              <a:gd name="connsiteX134" fmla="*/ 1080694 w 5028209"/>
              <a:gd name="connsiteY134" fmla="*/ 4010067 h 4641930"/>
              <a:gd name="connsiteX135" fmla="*/ 1047802 w 5028209"/>
              <a:gd name="connsiteY135" fmla="*/ 3852371 h 4641930"/>
              <a:gd name="connsiteX136" fmla="*/ 1091236 w 5028209"/>
              <a:gd name="connsiteY136" fmla="*/ 3654517 h 4641930"/>
              <a:gd name="connsiteX137" fmla="*/ 999288 w 5028209"/>
              <a:gd name="connsiteY137" fmla="*/ 3298219 h 4641930"/>
              <a:gd name="connsiteX138" fmla="*/ 937694 w 5028209"/>
              <a:gd name="connsiteY138" fmla="*/ 3207579 h 4641930"/>
              <a:gd name="connsiteX139" fmla="*/ 946330 w 5028209"/>
              <a:gd name="connsiteY139" fmla="*/ 3016089 h 4641930"/>
              <a:gd name="connsiteX140" fmla="*/ 897814 w 5028209"/>
              <a:gd name="connsiteY140" fmla="*/ 2970940 h 4641930"/>
              <a:gd name="connsiteX141" fmla="*/ 697282 w 5028209"/>
              <a:gd name="connsiteY141" fmla="*/ 2882853 h 4641930"/>
              <a:gd name="connsiteX142" fmla="*/ 351588 w 5028209"/>
              <a:gd name="connsiteY142" fmla="*/ 2956754 h 4641930"/>
              <a:gd name="connsiteX143" fmla="*/ 102922 w 5028209"/>
              <a:gd name="connsiteY143" fmla="*/ 2730491 h 4641930"/>
              <a:gd name="connsiteX144" fmla="*/ 3990 w 5028209"/>
              <a:gd name="connsiteY144" fmla="*/ 2594931 h 4641930"/>
              <a:gd name="connsiteX145" fmla="*/ 31676 w 5028209"/>
              <a:gd name="connsiteY145" fmla="*/ 2428878 h 4641930"/>
              <a:gd name="connsiteX146" fmla="*/ 38280 w 5028209"/>
              <a:gd name="connsiteY146" fmla="*/ 2234035 h 4641930"/>
              <a:gd name="connsiteX147" fmla="*/ 178360 w 5028209"/>
              <a:gd name="connsiteY147" fmla="*/ 1969684 h 4641930"/>
              <a:gd name="connsiteX148" fmla="*/ 397434 w 5028209"/>
              <a:gd name="connsiteY148" fmla="*/ 1741377 h 4641930"/>
              <a:gd name="connsiteX149" fmla="*/ 914454 w 5028209"/>
              <a:gd name="connsiteY149" fmla="*/ 1587935 h 4641930"/>
              <a:gd name="connsiteX150" fmla="*/ 1011100 w 5028209"/>
              <a:gd name="connsiteY150" fmla="*/ 1713716 h 4641930"/>
              <a:gd name="connsiteX151" fmla="*/ 1126288 w 5028209"/>
              <a:gd name="connsiteY151" fmla="*/ 1804026 h 4641930"/>
              <a:gd name="connsiteX152" fmla="*/ 1286942 w 5028209"/>
              <a:gd name="connsiteY152" fmla="*/ 1830963 h 4641930"/>
              <a:gd name="connsiteX153" fmla="*/ 1338758 w 5028209"/>
              <a:gd name="connsiteY153" fmla="*/ 1795568 h 4641930"/>
              <a:gd name="connsiteX154" fmla="*/ 1522656 w 5028209"/>
              <a:gd name="connsiteY154" fmla="*/ 1818415 h 4641930"/>
              <a:gd name="connsiteX155" fmla="*/ 1738174 w 5028209"/>
              <a:gd name="connsiteY155" fmla="*/ 1819608 h 4641930"/>
              <a:gd name="connsiteX156" fmla="*/ 1836346 w 5028209"/>
              <a:gd name="connsiteY156" fmla="*/ 1758750 h 4641930"/>
              <a:gd name="connsiteX157" fmla="*/ 1850188 w 5028209"/>
              <a:gd name="connsiteY157" fmla="*/ 1642723 h 4641930"/>
              <a:gd name="connsiteX158" fmla="*/ 1719506 w 5028209"/>
              <a:gd name="connsiteY158" fmla="*/ 1593180 h 4641930"/>
              <a:gd name="connsiteX159" fmla="*/ 1580186 w 5028209"/>
              <a:gd name="connsiteY159" fmla="*/ 1565190 h 4641930"/>
              <a:gd name="connsiteX160" fmla="*/ 1518846 w 5028209"/>
              <a:gd name="connsiteY160" fmla="*/ 1452706 h 4641930"/>
              <a:gd name="connsiteX161" fmla="*/ 1419024 w 5028209"/>
              <a:gd name="connsiteY161" fmla="*/ 1433452 h 4641930"/>
              <a:gd name="connsiteX162" fmla="*/ 1399466 w 5028209"/>
              <a:gd name="connsiteY162" fmla="*/ 1535116 h 4641930"/>
              <a:gd name="connsiteX163" fmla="*/ 1295198 w 5028209"/>
              <a:gd name="connsiteY163" fmla="*/ 1450115 h 4641930"/>
              <a:gd name="connsiteX164" fmla="*/ 1071426 w 5028209"/>
              <a:gd name="connsiteY164" fmla="*/ 1215863 h 4641930"/>
              <a:gd name="connsiteX165" fmla="*/ 1045898 w 5028209"/>
              <a:gd name="connsiteY165" fmla="*/ 1217959 h 4641930"/>
              <a:gd name="connsiteX166" fmla="*/ 1054534 w 5028209"/>
              <a:gd name="connsiteY166" fmla="*/ 1280151 h 4641930"/>
              <a:gd name="connsiteX167" fmla="*/ 1086030 w 5028209"/>
              <a:gd name="connsiteY167" fmla="*/ 1337428 h 4641930"/>
              <a:gd name="connsiteX168" fmla="*/ 1010846 w 5028209"/>
              <a:gd name="connsiteY168" fmla="*/ 1344959 h 4641930"/>
              <a:gd name="connsiteX169" fmla="*/ 965254 w 5028209"/>
              <a:gd name="connsiteY169" fmla="*/ 1301817 h 4641930"/>
              <a:gd name="connsiteX170" fmla="*/ 817170 w 5028209"/>
              <a:gd name="connsiteY170" fmla="*/ 1299429 h 4641930"/>
              <a:gd name="connsiteX171" fmla="*/ 559868 w 5028209"/>
              <a:gd name="connsiteY171" fmla="*/ 1554801 h 4641930"/>
              <a:gd name="connsiteX172" fmla="*/ 361240 w 5028209"/>
              <a:gd name="connsiteY172" fmla="*/ 1355982 h 4641930"/>
              <a:gd name="connsiteX173" fmla="*/ 471858 w 5028209"/>
              <a:gd name="connsiteY173" fmla="*/ 1299099 h 4641930"/>
              <a:gd name="connsiteX174" fmla="*/ 534850 w 5028209"/>
              <a:gd name="connsiteY174" fmla="*/ 1310605 h 4641930"/>
              <a:gd name="connsiteX175" fmla="*/ 590222 w 5028209"/>
              <a:gd name="connsiteY175" fmla="*/ 1284088 h 4641930"/>
              <a:gd name="connsiteX176" fmla="*/ 565710 w 5028209"/>
              <a:gd name="connsiteY176" fmla="*/ 1175553 h 4641930"/>
              <a:gd name="connsiteX177" fmla="*/ 585904 w 5028209"/>
              <a:gd name="connsiteY177" fmla="*/ 1071858 h 4641930"/>
              <a:gd name="connsiteX178" fmla="*/ 1074090 w 5028209"/>
              <a:gd name="connsiteY178" fmla="*/ 852313 h 4641930"/>
              <a:gd name="connsiteX179" fmla="*/ 1273990 w 5028209"/>
              <a:gd name="connsiteY179" fmla="*/ 817502 h 4641930"/>
              <a:gd name="connsiteX180" fmla="*/ 1327458 w 5028209"/>
              <a:gd name="connsiteY180" fmla="*/ 751856 h 4641930"/>
              <a:gd name="connsiteX181" fmla="*/ 1356286 w 5028209"/>
              <a:gd name="connsiteY181" fmla="*/ 741340 h 4641930"/>
              <a:gd name="connsiteX182" fmla="*/ 1377240 w 5028209"/>
              <a:gd name="connsiteY182" fmla="*/ 669928 h 4641930"/>
              <a:gd name="connsiteX183" fmla="*/ 1381306 w 5028209"/>
              <a:gd name="connsiteY183" fmla="*/ 666728 h 4641930"/>
              <a:gd name="connsiteX184" fmla="*/ 1480364 w 5028209"/>
              <a:gd name="connsiteY184" fmla="*/ 650154 h 4641930"/>
              <a:gd name="connsiteX185" fmla="*/ 1449758 w 5028209"/>
              <a:gd name="connsiteY185" fmla="*/ 595545 h 4641930"/>
              <a:gd name="connsiteX186" fmla="*/ 1381306 w 5028209"/>
              <a:gd name="connsiteY186" fmla="*/ 603596 h 4641930"/>
              <a:gd name="connsiteX187" fmla="*/ 1320854 w 5028209"/>
              <a:gd name="connsiteY187" fmla="*/ 578920 h 4641930"/>
              <a:gd name="connsiteX188" fmla="*/ 1326566 w 5028209"/>
              <a:gd name="connsiteY188" fmla="*/ 434915 h 4641930"/>
              <a:gd name="connsiteX189" fmla="*/ 1272466 w 5028209"/>
              <a:gd name="connsiteY189" fmla="*/ 443500 h 4641930"/>
              <a:gd name="connsiteX190" fmla="*/ 1188010 w 5028209"/>
              <a:gd name="connsiteY190" fmla="*/ 689334 h 4641930"/>
              <a:gd name="connsiteX191" fmla="*/ 1123366 w 5028209"/>
              <a:gd name="connsiteY191" fmla="*/ 782209 h 4641930"/>
              <a:gd name="connsiteX192" fmla="*/ 930708 w 5028209"/>
              <a:gd name="connsiteY192" fmla="*/ 658028 h 4641930"/>
              <a:gd name="connsiteX193" fmla="*/ 862636 w 5028209"/>
              <a:gd name="connsiteY193" fmla="*/ 651056 h 4641930"/>
              <a:gd name="connsiteX194" fmla="*/ 886386 w 5028209"/>
              <a:gd name="connsiteY194" fmla="*/ 555666 h 4641930"/>
              <a:gd name="connsiteX195" fmla="*/ 956362 w 5028209"/>
              <a:gd name="connsiteY195" fmla="*/ 483759 h 4641930"/>
              <a:gd name="connsiteX196" fmla="*/ 1364540 w 5028209"/>
              <a:gd name="connsiteY196" fmla="*/ 224196 h 4641930"/>
              <a:gd name="connsiteX197" fmla="*/ 1573710 w 5028209"/>
              <a:gd name="connsiteY197" fmla="*/ 258893 h 4641930"/>
              <a:gd name="connsiteX198" fmla="*/ 1728522 w 5028209"/>
              <a:gd name="connsiteY198" fmla="*/ 316856 h 4641930"/>
              <a:gd name="connsiteX199" fmla="*/ 1758366 w 5028209"/>
              <a:gd name="connsiteY199" fmla="*/ 366817 h 4641930"/>
              <a:gd name="connsiteX200" fmla="*/ 1740968 w 5028209"/>
              <a:gd name="connsiteY200" fmla="*/ 375631 h 4641930"/>
              <a:gd name="connsiteX201" fmla="*/ 1603934 w 5028209"/>
              <a:gd name="connsiteY201" fmla="*/ 381562 h 4641930"/>
              <a:gd name="connsiteX202" fmla="*/ 1935152 w 5028209"/>
              <a:gd name="connsiteY202" fmla="*/ 364532 h 4641930"/>
              <a:gd name="connsiteX203" fmla="*/ 2424230 w 5028209"/>
              <a:gd name="connsiteY203" fmla="*/ 322126 h 4641930"/>
              <a:gd name="connsiteX204" fmla="*/ 2471600 w 5028209"/>
              <a:gd name="connsiteY204" fmla="*/ 305108 h 4641930"/>
              <a:gd name="connsiteX205" fmla="*/ 2429562 w 5028209"/>
              <a:gd name="connsiteY205" fmla="*/ 244809 h 4641930"/>
              <a:gd name="connsiteX206" fmla="*/ 2491792 w 5028209"/>
              <a:gd name="connsiteY206" fmla="*/ 174197 h 4641930"/>
              <a:gd name="connsiteX207" fmla="*/ 2557326 w 5028209"/>
              <a:gd name="connsiteY207" fmla="*/ 272266 h 4641930"/>
              <a:gd name="connsiteX208" fmla="*/ 2620826 w 5028209"/>
              <a:gd name="connsiteY208" fmla="*/ 346955 h 4641930"/>
              <a:gd name="connsiteX209" fmla="*/ 2672766 w 5028209"/>
              <a:gd name="connsiteY209" fmla="*/ 270247 h 4641930"/>
              <a:gd name="connsiteX210" fmla="*/ 3146346 w 5028209"/>
              <a:gd name="connsiteY210" fmla="*/ 886 h 464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5028209" h="4641930">
                <a:moveTo>
                  <a:pt x="2319222" y="3727475"/>
                </a:moveTo>
                <a:cubicBezTo>
                  <a:pt x="2331510" y="3732543"/>
                  <a:pt x="2333868" y="3759241"/>
                  <a:pt x="2334438" y="3773110"/>
                </a:cubicBezTo>
                <a:cubicBezTo>
                  <a:pt x="2335582" y="3797849"/>
                  <a:pt x="2330882" y="3822462"/>
                  <a:pt x="2327834" y="3846833"/>
                </a:cubicBezTo>
                <a:cubicBezTo>
                  <a:pt x="2320722" y="3902865"/>
                  <a:pt x="2300150" y="3954643"/>
                  <a:pt x="2283132" y="4008008"/>
                </a:cubicBezTo>
                <a:cubicBezTo>
                  <a:pt x="2267510" y="4057323"/>
                  <a:pt x="2252906" y="4106980"/>
                  <a:pt x="2237410" y="4156370"/>
                </a:cubicBezTo>
                <a:cubicBezTo>
                  <a:pt x="2225602" y="4194127"/>
                  <a:pt x="2218106" y="4235516"/>
                  <a:pt x="2179246" y="4250579"/>
                </a:cubicBezTo>
                <a:cubicBezTo>
                  <a:pt x="2151814" y="4261196"/>
                  <a:pt x="2119302" y="4252077"/>
                  <a:pt x="2099616" y="4228786"/>
                </a:cubicBezTo>
                <a:cubicBezTo>
                  <a:pt x="2084378" y="4210625"/>
                  <a:pt x="2077264" y="4185758"/>
                  <a:pt x="2074978" y="4161222"/>
                </a:cubicBezTo>
                <a:cubicBezTo>
                  <a:pt x="2073074" y="4141422"/>
                  <a:pt x="2074090" y="4120899"/>
                  <a:pt x="2080946" y="4102472"/>
                </a:cubicBezTo>
                <a:cubicBezTo>
                  <a:pt x="2089330" y="4080348"/>
                  <a:pt x="2105332" y="4062936"/>
                  <a:pt x="2116762" y="4042477"/>
                </a:cubicBezTo>
                <a:cubicBezTo>
                  <a:pt x="2138606" y="4002979"/>
                  <a:pt x="2137462" y="3959647"/>
                  <a:pt x="2128318" y="3916226"/>
                </a:cubicBezTo>
                <a:cubicBezTo>
                  <a:pt x="2125524" y="3903068"/>
                  <a:pt x="2122350" y="3889226"/>
                  <a:pt x="2126030" y="3876310"/>
                </a:cubicBezTo>
                <a:cubicBezTo>
                  <a:pt x="2131112" y="3858238"/>
                  <a:pt x="2148130" y="3847443"/>
                  <a:pt x="2164514" y="3841588"/>
                </a:cubicBezTo>
                <a:cubicBezTo>
                  <a:pt x="2215694" y="3823440"/>
                  <a:pt x="2253666" y="3799830"/>
                  <a:pt x="2286306" y="3751177"/>
                </a:cubicBezTo>
                <a:cubicBezTo>
                  <a:pt x="2291258" y="3743709"/>
                  <a:pt x="2296086" y="3735720"/>
                  <a:pt x="2303324" y="3730895"/>
                </a:cubicBezTo>
                <a:cubicBezTo>
                  <a:pt x="2309928" y="3726501"/>
                  <a:pt x="2315128" y="3725786"/>
                  <a:pt x="2319222" y="3727475"/>
                </a:cubicBezTo>
                <a:close/>
                <a:moveTo>
                  <a:pt x="4143274" y="3072789"/>
                </a:moveTo>
                <a:cubicBezTo>
                  <a:pt x="4151722" y="3069802"/>
                  <a:pt x="4161338" y="3069669"/>
                  <a:pt x="4171242" y="3073606"/>
                </a:cubicBezTo>
                <a:cubicBezTo>
                  <a:pt x="4176574" y="3075714"/>
                  <a:pt x="4181910" y="3077073"/>
                  <a:pt x="4187370" y="3076870"/>
                </a:cubicBezTo>
                <a:cubicBezTo>
                  <a:pt x="4201722" y="3076350"/>
                  <a:pt x="4215182" y="3083804"/>
                  <a:pt x="4223310" y="3096618"/>
                </a:cubicBezTo>
                <a:cubicBezTo>
                  <a:pt x="4271446" y="3172412"/>
                  <a:pt x="4318686" y="3242859"/>
                  <a:pt x="4358946" y="3320748"/>
                </a:cubicBezTo>
                <a:cubicBezTo>
                  <a:pt x="4362502" y="3327581"/>
                  <a:pt x="4364282" y="3335302"/>
                  <a:pt x="4364282" y="3343126"/>
                </a:cubicBezTo>
                <a:lnTo>
                  <a:pt x="4364282" y="3374494"/>
                </a:lnTo>
                <a:cubicBezTo>
                  <a:pt x="4364282" y="3397431"/>
                  <a:pt x="4348786" y="3417357"/>
                  <a:pt x="4327834" y="3420050"/>
                </a:cubicBezTo>
                <a:cubicBezTo>
                  <a:pt x="4323006" y="3420684"/>
                  <a:pt x="4317926" y="3420659"/>
                  <a:pt x="4312718" y="3420177"/>
                </a:cubicBezTo>
                <a:cubicBezTo>
                  <a:pt x="4301290" y="3419123"/>
                  <a:pt x="4290750" y="3413128"/>
                  <a:pt x="4283634" y="3403476"/>
                </a:cubicBezTo>
                <a:cubicBezTo>
                  <a:pt x="4223694" y="3322742"/>
                  <a:pt x="4184322" y="3227302"/>
                  <a:pt x="4124250" y="3146797"/>
                </a:cubicBezTo>
                <a:cubicBezTo>
                  <a:pt x="4123614" y="3145844"/>
                  <a:pt x="4122854" y="3144853"/>
                  <a:pt x="4122094" y="3143850"/>
                </a:cubicBezTo>
                <a:cubicBezTo>
                  <a:pt x="4103042" y="3116388"/>
                  <a:pt x="4117926" y="3081749"/>
                  <a:pt x="4143274" y="3072789"/>
                </a:cubicBezTo>
                <a:close/>
                <a:moveTo>
                  <a:pt x="4763526" y="2891439"/>
                </a:moveTo>
                <a:cubicBezTo>
                  <a:pt x="4789478" y="2893388"/>
                  <a:pt x="4811194" y="2926156"/>
                  <a:pt x="4815766" y="2953960"/>
                </a:cubicBezTo>
                <a:cubicBezTo>
                  <a:pt x="4820974" y="2985367"/>
                  <a:pt x="4799638" y="3008926"/>
                  <a:pt x="4793922" y="3037856"/>
                </a:cubicBezTo>
                <a:cubicBezTo>
                  <a:pt x="4787190" y="3071892"/>
                  <a:pt x="4826814" y="3105306"/>
                  <a:pt x="4814878" y="3133474"/>
                </a:cubicBezTo>
                <a:cubicBezTo>
                  <a:pt x="4809286" y="3146517"/>
                  <a:pt x="4795826" y="3152016"/>
                  <a:pt x="4791002" y="3165923"/>
                </a:cubicBezTo>
                <a:cubicBezTo>
                  <a:pt x="4785414" y="3182458"/>
                  <a:pt x="4791762" y="3198054"/>
                  <a:pt x="4780586" y="3214094"/>
                </a:cubicBezTo>
                <a:cubicBezTo>
                  <a:pt x="4770174" y="3229169"/>
                  <a:pt x="4755950" y="3237335"/>
                  <a:pt x="4747438" y="3254200"/>
                </a:cubicBezTo>
                <a:cubicBezTo>
                  <a:pt x="4739694" y="3269720"/>
                  <a:pt x="4738806" y="3290307"/>
                  <a:pt x="4723438" y="3300226"/>
                </a:cubicBezTo>
                <a:cubicBezTo>
                  <a:pt x="4715942" y="3305064"/>
                  <a:pt x="4706798" y="3305534"/>
                  <a:pt x="4698038" y="3305800"/>
                </a:cubicBezTo>
                <a:cubicBezTo>
                  <a:pt x="4659558" y="3306982"/>
                  <a:pt x="4620310" y="3306588"/>
                  <a:pt x="4582846" y="3296123"/>
                </a:cubicBezTo>
                <a:cubicBezTo>
                  <a:pt x="4535606" y="3282941"/>
                  <a:pt x="4521382" y="3263560"/>
                  <a:pt x="4502838" y="3216697"/>
                </a:cubicBezTo>
                <a:cubicBezTo>
                  <a:pt x="4494454" y="3195704"/>
                  <a:pt x="4476166" y="3102448"/>
                  <a:pt x="4522270" y="3108125"/>
                </a:cubicBezTo>
                <a:cubicBezTo>
                  <a:pt x="4530906" y="3109179"/>
                  <a:pt x="4540302" y="3123480"/>
                  <a:pt x="4548558" y="3123733"/>
                </a:cubicBezTo>
                <a:cubicBezTo>
                  <a:pt x="4552494" y="3123848"/>
                  <a:pt x="4556306" y="3120723"/>
                  <a:pt x="4559606" y="3111300"/>
                </a:cubicBezTo>
                <a:cubicBezTo>
                  <a:pt x="4562402" y="3103439"/>
                  <a:pt x="4561894" y="3094688"/>
                  <a:pt x="4563670" y="3086497"/>
                </a:cubicBezTo>
                <a:cubicBezTo>
                  <a:pt x="4567354" y="3070114"/>
                  <a:pt x="4580814" y="3064437"/>
                  <a:pt x="4587674" y="3050937"/>
                </a:cubicBezTo>
                <a:cubicBezTo>
                  <a:pt x="4595166" y="3036370"/>
                  <a:pt x="4592626" y="3020724"/>
                  <a:pt x="4602406" y="3006767"/>
                </a:cubicBezTo>
                <a:cubicBezTo>
                  <a:pt x="4611806" y="2993355"/>
                  <a:pt x="4627170" y="2984605"/>
                  <a:pt x="4641394" y="2978712"/>
                </a:cubicBezTo>
                <a:cubicBezTo>
                  <a:pt x="4664126" y="2969238"/>
                  <a:pt x="4689526" y="2963002"/>
                  <a:pt x="4706038" y="2943584"/>
                </a:cubicBezTo>
                <a:cubicBezTo>
                  <a:pt x="4717342" y="2930338"/>
                  <a:pt x="4723438" y="2912024"/>
                  <a:pt x="4736646" y="2901089"/>
                </a:cubicBezTo>
                <a:cubicBezTo>
                  <a:pt x="4745758" y="2893564"/>
                  <a:pt x="4754878" y="2890789"/>
                  <a:pt x="4763526" y="2891439"/>
                </a:cubicBezTo>
                <a:close/>
                <a:moveTo>
                  <a:pt x="3146346" y="886"/>
                </a:moveTo>
                <a:cubicBezTo>
                  <a:pt x="3211384" y="4201"/>
                  <a:pt x="3274336" y="16710"/>
                  <a:pt x="3328978" y="36529"/>
                </a:cubicBezTo>
                <a:cubicBezTo>
                  <a:pt x="3347900" y="43361"/>
                  <a:pt x="3367838" y="54004"/>
                  <a:pt x="3383840" y="67821"/>
                </a:cubicBezTo>
                <a:cubicBezTo>
                  <a:pt x="3424606" y="102911"/>
                  <a:pt x="3473630" y="124514"/>
                  <a:pt x="3525190" y="129874"/>
                </a:cubicBezTo>
                <a:cubicBezTo>
                  <a:pt x="3692070" y="147171"/>
                  <a:pt x="3991916" y="215650"/>
                  <a:pt x="4032810" y="219713"/>
                </a:cubicBezTo>
                <a:cubicBezTo>
                  <a:pt x="4084308" y="224831"/>
                  <a:pt x="4131298" y="221920"/>
                  <a:pt x="4177798" y="215475"/>
                </a:cubicBezTo>
                <a:lnTo>
                  <a:pt x="4193310" y="212696"/>
                </a:lnTo>
                <a:lnTo>
                  <a:pt x="4233946" y="243085"/>
                </a:lnTo>
                <a:cubicBezTo>
                  <a:pt x="4437038" y="410691"/>
                  <a:pt x="4615586" y="606979"/>
                  <a:pt x="4763382" y="825747"/>
                </a:cubicBezTo>
                <a:lnTo>
                  <a:pt x="4765230" y="828794"/>
                </a:lnTo>
                <a:lnTo>
                  <a:pt x="4775382" y="849849"/>
                </a:lnTo>
                <a:lnTo>
                  <a:pt x="4780078" y="853231"/>
                </a:lnTo>
                <a:lnTo>
                  <a:pt x="4900698" y="1051779"/>
                </a:lnTo>
                <a:lnTo>
                  <a:pt x="5015174" y="1289419"/>
                </a:lnTo>
                <a:lnTo>
                  <a:pt x="4996994" y="1307837"/>
                </a:lnTo>
                <a:cubicBezTo>
                  <a:pt x="4957498" y="1336335"/>
                  <a:pt x="4903650" y="1359234"/>
                  <a:pt x="4897934" y="1410389"/>
                </a:cubicBezTo>
                <a:cubicBezTo>
                  <a:pt x="4892094" y="1462891"/>
                  <a:pt x="4941878" y="1499289"/>
                  <a:pt x="4980102" y="1531941"/>
                </a:cubicBezTo>
                <a:cubicBezTo>
                  <a:pt x="5018330" y="1564593"/>
                  <a:pt x="5049062" y="1632830"/>
                  <a:pt x="5010330" y="1664656"/>
                </a:cubicBezTo>
                <a:cubicBezTo>
                  <a:pt x="4971974" y="1696076"/>
                  <a:pt x="4921810" y="1648209"/>
                  <a:pt x="4894506" y="1605321"/>
                </a:cubicBezTo>
                <a:cubicBezTo>
                  <a:pt x="4867326" y="1562802"/>
                  <a:pt x="4840278" y="1520270"/>
                  <a:pt x="4813098" y="1477750"/>
                </a:cubicBezTo>
                <a:cubicBezTo>
                  <a:pt x="4805734" y="1466180"/>
                  <a:pt x="4796206" y="1453328"/>
                  <a:pt x="4783254" y="1453620"/>
                </a:cubicBezTo>
                <a:cubicBezTo>
                  <a:pt x="4761158" y="1454116"/>
                  <a:pt x="4746678" y="1492787"/>
                  <a:pt x="4726230" y="1483783"/>
                </a:cubicBezTo>
                <a:cubicBezTo>
                  <a:pt x="4713910" y="1478436"/>
                  <a:pt x="4712766" y="1460745"/>
                  <a:pt x="4708578" y="1447169"/>
                </a:cubicBezTo>
                <a:cubicBezTo>
                  <a:pt x="4678098" y="1348007"/>
                  <a:pt x="4515410" y="1492165"/>
                  <a:pt x="4589958" y="1568822"/>
                </a:cubicBezTo>
                <a:cubicBezTo>
                  <a:pt x="4607866" y="1587364"/>
                  <a:pt x="4634158" y="1592698"/>
                  <a:pt x="4654982" y="1607303"/>
                </a:cubicBezTo>
                <a:cubicBezTo>
                  <a:pt x="4685974" y="1629045"/>
                  <a:pt x="4701718" y="1668326"/>
                  <a:pt x="4719502" y="1703531"/>
                </a:cubicBezTo>
                <a:cubicBezTo>
                  <a:pt x="4748454" y="1761011"/>
                  <a:pt x="4787062" y="1812661"/>
                  <a:pt x="4812082" y="1872352"/>
                </a:cubicBezTo>
                <a:cubicBezTo>
                  <a:pt x="4837102" y="1932042"/>
                  <a:pt x="4846626" y="2004889"/>
                  <a:pt x="4816402" y="2061632"/>
                </a:cubicBezTo>
                <a:cubicBezTo>
                  <a:pt x="4790746" y="2109804"/>
                  <a:pt x="4744010" y="2134201"/>
                  <a:pt x="4700958" y="2159943"/>
                </a:cubicBezTo>
                <a:cubicBezTo>
                  <a:pt x="4648126" y="2191554"/>
                  <a:pt x="4611930" y="2227647"/>
                  <a:pt x="4569638" y="2274472"/>
                </a:cubicBezTo>
                <a:cubicBezTo>
                  <a:pt x="4557194" y="2288239"/>
                  <a:pt x="4539286" y="2303111"/>
                  <a:pt x="4523538" y="2294055"/>
                </a:cubicBezTo>
                <a:cubicBezTo>
                  <a:pt x="4515158" y="2289229"/>
                  <a:pt x="4510966" y="2279069"/>
                  <a:pt x="4506902" y="2269760"/>
                </a:cubicBezTo>
                <a:cubicBezTo>
                  <a:pt x="4472866" y="2191401"/>
                  <a:pt x="4375966" y="2212191"/>
                  <a:pt x="4369870" y="2300253"/>
                </a:cubicBezTo>
                <a:cubicBezTo>
                  <a:pt x="4366438" y="2349809"/>
                  <a:pt x="4393238" y="2395719"/>
                  <a:pt x="4422954" y="2433438"/>
                </a:cubicBezTo>
                <a:cubicBezTo>
                  <a:pt x="4452546" y="2471157"/>
                  <a:pt x="4487090" y="2506259"/>
                  <a:pt x="4504614" y="2552157"/>
                </a:cubicBezTo>
                <a:cubicBezTo>
                  <a:pt x="4524046" y="2603389"/>
                  <a:pt x="4518966" y="2664908"/>
                  <a:pt x="4491406" y="2711517"/>
                </a:cubicBezTo>
                <a:cubicBezTo>
                  <a:pt x="4465246" y="2755688"/>
                  <a:pt x="4412286" y="2786066"/>
                  <a:pt x="4367838" y="2765810"/>
                </a:cubicBezTo>
                <a:cubicBezTo>
                  <a:pt x="4304082" y="2736853"/>
                  <a:pt x="4293158" y="2627544"/>
                  <a:pt x="4226614" y="2607936"/>
                </a:cubicBezTo>
                <a:cubicBezTo>
                  <a:pt x="4201466" y="2600532"/>
                  <a:pt x="4170734" y="2607225"/>
                  <a:pt x="4152318" y="2587210"/>
                </a:cubicBezTo>
                <a:cubicBezTo>
                  <a:pt x="4131234" y="2564299"/>
                  <a:pt x="4139870" y="2519239"/>
                  <a:pt x="4115360" y="2500659"/>
                </a:cubicBezTo>
                <a:cubicBezTo>
                  <a:pt x="4070530" y="2466610"/>
                  <a:pt x="4041828" y="2500659"/>
                  <a:pt x="4015158" y="2433451"/>
                </a:cubicBezTo>
                <a:cubicBezTo>
                  <a:pt x="3981376" y="2348323"/>
                  <a:pt x="3926510" y="2247980"/>
                  <a:pt x="3847898" y="2203924"/>
                </a:cubicBezTo>
                <a:cubicBezTo>
                  <a:pt x="3826182" y="2191744"/>
                  <a:pt x="3800528" y="2185724"/>
                  <a:pt x="3777032" y="2193090"/>
                </a:cubicBezTo>
                <a:cubicBezTo>
                  <a:pt x="3757220" y="2199301"/>
                  <a:pt x="3740964" y="2214211"/>
                  <a:pt x="3725216" y="2228727"/>
                </a:cubicBezTo>
                <a:cubicBezTo>
                  <a:pt x="3670480" y="2279425"/>
                  <a:pt x="3611678" y="2327240"/>
                  <a:pt x="3559482" y="2380962"/>
                </a:cubicBezTo>
                <a:cubicBezTo>
                  <a:pt x="3517318" y="2424344"/>
                  <a:pt x="3485950" y="2475754"/>
                  <a:pt x="3476550" y="2538746"/>
                </a:cubicBezTo>
                <a:cubicBezTo>
                  <a:pt x="3466772" y="2604519"/>
                  <a:pt x="3498650" y="2672414"/>
                  <a:pt x="3478710" y="2736473"/>
                </a:cubicBezTo>
                <a:cubicBezTo>
                  <a:pt x="3469058" y="2767651"/>
                  <a:pt x="3442514" y="2795210"/>
                  <a:pt x="3412414" y="2792899"/>
                </a:cubicBezTo>
                <a:cubicBezTo>
                  <a:pt x="3389048" y="2791096"/>
                  <a:pt x="3369234" y="2771943"/>
                  <a:pt x="3357932" y="2749566"/>
                </a:cubicBezTo>
                <a:cubicBezTo>
                  <a:pt x="3294558" y="2624293"/>
                  <a:pt x="3264080" y="2468871"/>
                  <a:pt x="3241602" y="2329983"/>
                </a:cubicBezTo>
                <a:cubicBezTo>
                  <a:pt x="3237536" y="2305003"/>
                  <a:pt x="3235758" y="2256083"/>
                  <a:pt x="3210612" y="2243763"/>
                </a:cubicBezTo>
                <a:cubicBezTo>
                  <a:pt x="3185974" y="2231635"/>
                  <a:pt x="3148762" y="2258381"/>
                  <a:pt x="3118664" y="2244424"/>
                </a:cubicBezTo>
                <a:cubicBezTo>
                  <a:pt x="3088310" y="2230314"/>
                  <a:pt x="3071038" y="2196227"/>
                  <a:pt x="3050466" y="2168084"/>
                </a:cubicBezTo>
                <a:cubicBezTo>
                  <a:pt x="3007412" y="2109194"/>
                  <a:pt x="2941626" y="2070662"/>
                  <a:pt x="2872792" y="2063957"/>
                </a:cubicBezTo>
                <a:cubicBezTo>
                  <a:pt x="2810816" y="2057912"/>
                  <a:pt x="2744904" y="2075983"/>
                  <a:pt x="2687882" y="2048615"/>
                </a:cubicBezTo>
                <a:cubicBezTo>
                  <a:pt x="2646858" y="2028892"/>
                  <a:pt x="2616254" y="1989141"/>
                  <a:pt x="2572946" y="1974041"/>
                </a:cubicBezTo>
                <a:cubicBezTo>
                  <a:pt x="2524812" y="1957277"/>
                  <a:pt x="2477186" y="1956350"/>
                  <a:pt x="2432230" y="1928765"/>
                </a:cubicBezTo>
                <a:cubicBezTo>
                  <a:pt x="2398448" y="1907950"/>
                  <a:pt x="2354632" y="1850381"/>
                  <a:pt x="2320598" y="1913475"/>
                </a:cubicBezTo>
                <a:cubicBezTo>
                  <a:pt x="2304466" y="1943371"/>
                  <a:pt x="2311580" y="1982410"/>
                  <a:pt x="2327708" y="2012318"/>
                </a:cubicBezTo>
                <a:cubicBezTo>
                  <a:pt x="2354252" y="2061683"/>
                  <a:pt x="2404670" y="2094805"/>
                  <a:pt x="2457122" y="2097396"/>
                </a:cubicBezTo>
                <a:cubicBezTo>
                  <a:pt x="2502206" y="2099618"/>
                  <a:pt x="2547418" y="2080911"/>
                  <a:pt x="2591868" y="2089852"/>
                </a:cubicBezTo>
                <a:cubicBezTo>
                  <a:pt x="2650670" y="2101714"/>
                  <a:pt x="2695754" y="2167855"/>
                  <a:pt x="2689150" y="2232676"/>
                </a:cubicBezTo>
                <a:cubicBezTo>
                  <a:pt x="2684452" y="2279006"/>
                  <a:pt x="2657528" y="2318846"/>
                  <a:pt x="2629334" y="2353847"/>
                </a:cubicBezTo>
                <a:cubicBezTo>
                  <a:pt x="2541958" y="2462102"/>
                  <a:pt x="2431214" y="2547941"/>
                  <a:pt x="2308786" y="2602526"/>
                </a:cubicBezTo>
                <a:cubicBezTo>
                  <a:pt x="2285418" y="2612914"/>
                  <a:pt x="2260144" y="2622325"/>
                  <a:pt x="2235506" y="2616712"/>
                </a:cubicBezTo>
                <a:cubicBezTo>
                  <a:pt x="2193850" y="2607199"/>
                  <a:pt x="2170356" y="2559955"/>
                  <a:pt x="2152450" y="2517766"/>
                </a:cubicBezTo>
                <a:cubicBezTo>
                  <a:pt x="2097458" y="2387909"/>
                  <a:pt x="2048182" y="2253187"/>
                  <a:pt x="1979220" y="2131229"/>
                </a:cubicBezTo>
                <a:cubicBezTo>
                  <a:pt x="1951662" y="2082562"/>
                  <a:pt x="1874318" y="1913513"/>
                  <a:pt x="1806246" y="1930467"/>
                </a:cubicBezTo>
                <a:cubicBezTo>
                  <a:pt x="1777290" y="1937642"/>
                  <a:pt x="1780718" y="1983578"/>
                  <a:pt x="1791642" y="2013538"/>
                </a:cubicBezTo>
                <a:cubicBezTo>
                  <a:pt x="1876478" y="2246341"/>
                  <a:pt x="1995984" y="2464159"/>
                  <a:pt x="2143938" y="2655942"/>
                </a:cubicBezTo>
                <a:cubicBezTo>
                  <a:pt x="2155624" y="2671080"/>
                  <a:pt x="2167814" y="2686422"/>
                  <a:pt x="2183944" y="2695426"/>
                </a:cubicBezTo>
                <a:cubicBezTo>
                  <a:pt x="2220138" y="2715568"/>
                  <a:pt x="2263318" y="2698868"/>
                  <a:pt x="2302942" y="2689546"/>
                </a:cubicBezTo>
                <a:cubicBezTo>
                  <a:pt x="2342694" y="2680224"/>
                  <a:pt x="2394382" y="2685507"/>
                  <a:pt x="2409370" y="2726592"/>
                </a:cubicBezTo>
                <a:cubicBezTo>
                  <a:pt x="2416228" y="2745388"/>
                  <a:pt x="2413054" y="2766661"/>
                  <a:pt x="2408226" y="2786218"/>
                </a:cubicBezTo>
                <a:cubicBezTo>
                  <a:pt x="2372794" y="2930770"/>
                  <a:pt x="2264082" y="3037145"/>
                  <a:pt x="2171244" y="3147394"/>
                </a:cubicBezTo>
                <a:cubicBezTo>
                  <a:pt x="2078282" y="3257655"/>
                  <a:pt x="1992430" y="3399666"/>
                  <a:pt x="2019226" y="3546428"/>
                </a:cubicBezTo>
                <a:cubicBezTo>
                  <a:pt x="2032434" y="3619199"/>
                  <a:pt x="2073074" y="3690649"/>
                  <a:pt x="2056056" y="3762493"/>
                </a:cubicBezTo>
                <a:cubicBezTo>
                  <a:pt x="2027226" y="3884502"/>
                  <a:pt x="1850188" y="3929155"/>
                  <a:pt x="1853998" y="4055088"/>
                </a:cubicBezTo>
                <a:cubicBezTo>
                  <a:pt x="1854886" y="4087194"/>
                  <a:pt x="1868858" y="4118969"/>
                  <a:pt x="1862888" y="4150402"/>
                </a:cubicBezTo>
                <a:cubicBezTo>
                  <a:pt x="1858826" y="4171483"/>
                  <a:pt x="1846252" y="4189251"/>
                  <a:pt x="1834058" y="4206205"/>
                </a:cubicBezTo>
                <a:cubicBezTo>
                  <a:pt x="1799006" y="4254809"/>
                  <a:pt x="1764082" y="4303411"/>
                  <a:pt x="1729158" y="4352014"/>
                </a:cubicBezTo>
                <a:cubicBezTo>
                  <a:pt x="1629462" y="4490495"/>
                  <a:pt x="1506654" y="4641904"/>
                  <a:pt x="1345110" y="4641930"/>
                </a:cubicBezTo>
                <a:cubicBezTo>
                  <a:pt x="1326314" y="4641930"/>
                  <a:pt x="1306248" y="4639174"/>
                  <a:pt x="1292024" y="4625788"/>
                </a:cubicBezTo>
                <a:cubicBezTo>
                  <a:pt x="1279958" y="4614473"/>
                  <a:pt x="1274116" y="4597416"/>
                  <a:pt x="1268782" y="4581122"/>
                </a:cubicBezTo>
                <a:cubicBezTo>
                  <a:pt x="1206044" y="4390775"/>
                  <a:pt x="1143434" y="4200414"/>
                  <a:pt x="1080694" y="4010067"/>
                </a:cubicBezTo>
                <a:cubicBezTo>
                  <a:pt x="1063932" y="3959025"/>
                  <a:pt x="1046786" y="3906587"/>
                  <a:pt x="1047802" y="3852371"/>
                </a:cubicBezTo>
                <a:cubicBezTo>
                  <a:pt x="1048818" y="3784350"/>
                  <a:pt x="1078030" y="3720977"/>
                  <a:pt x="1091236" y="3654517"/>
                </a:cubicBezTo>
                <a:cubicBezTo>
                  <a:pt x="1116382" y="3529029"/>
                  <a:pt x="1080694" y="3391056"/>
                  <a:pt x="999288" y="3298219"/>
                </a:cubicBezTo>
                <a:cubicBezTo>
                  <a:pt x="975032" y="3270686"/>
                  <a:pt x="945950" y="3244587"/>
                  <a:pt x="937694" y="3207579"/>
                </a:cubicBezTo>
                <a:cubicBezTo>
                  <a:pt x="923470" y="3144130"/>
                  <a:pt x="976302" y="3072705"/>
                  <a:pt x="946330" y="3016089"/>
                </a:cubicBezTo>
                <a:cubicBezTo>
                  <a:pt x="935662" y="2995768"/>
                  <a:pt x="916358" y="2982929"/>
                  <a:pt x="897814" y="2970940"/>
                </a:cubicBezTo>
                <a:cubicBezTo>
                  <a:pt x="835332" y="2930402"/>
                  <a:pt x="769800" y="2888821"/>
                  <a:pt x="697282" y="2882853"/>
                </a:cubicBezTo>
                <a:cubicBezTo>
                  <a:pt x="576758" y="2872946"/>
                  <a:pt x="470460" y="2957643"/>
                  <a:pt x="351588" y="2956754"/>
                </a:cubicBezTo>
                <a:cubicBezTo>
                  <a:pt x="213920" y="2955725"/>
                  <a:pt x="180774" y="2826477"/>
                  <a:pt x="102922" y="2730491"/>
                </a:cubicBezTo>
                <a:cubicBezTo>
                  <a:pt x="67362" y="2686752"/>
                  <a:pt x="18214" y="2651243"/>
                  <a:pt x="3990" y="2594931"/>
                </a:cubicBezTo>
                <a:cubicBezTo>
                  <a:pt x="-10996" y="2535165"/>
                  <a:pt x="20246" y="2484898"/>
                  <a:pt x="31676" y="2428878"/>
                </a:cubicBezTo>
                <a:cubicBezTo>
                  <a:pt x="44882" y="2364007"/>
                  <a:pt x="33454" y="2299478"/>
                  <a:pt x="38280" y="2234035"/>
                </a:cubicBezTo>
                <a:cubicBezTo>
                  <a:pt x="46534" y="2121754"/>
                  <a:pt x="111558" y="2047688"/>
                  <a:pt x="178360" y="1969684"/>
                </a:cubicBezTo>
                <a:cubicBezTo>
                  <a:pt x="247322" y="1889078"/>
                  <a:pt x="316790" y="1808026"/>
                  <a:pt x="397434" y="1741377"/>
                </a:cubicBezTo>
                <a:cubicBezTo>
                  <a:pt x="549708" y="1615418"/>
                  <a:pt x="727002" y="1584862"/>
                  <a:pt x="914454" y="1587935"/>
                </a:cubicBezTo>
                <a:cubicBezTo>
                  <a:pt x="1008686" y="1589485"/>
                  <a:pt x="973000" y="1650267"/>
                  <a:pt x="1011100" y="1713716"/>
                </a:cubicBezTo>
                <a:cubicBezTo>
                  <a:pt x="1036626" y="1756401"/>
                  <a:pt x="1085522" y="1782614"/>
                  <a:pt x="1126288" y="1804026"/>
                </a:cubicBezTo>
                <a:cubicBezTo>
                  <a:pt x="1176834" y="1830632"/>
                  <a:pt x="1236270" y="1857455"/>
                  <a:pt x="1286942" y="1830963"/>
                </a:cubicBezTo>
                <a:cubicBezTo>
                  <a:pt x="1305358" y="1821336"/>
                  <a:pt x="1320470" y="1805423"/>
                  <a:pt x="1338758" y="1795568"/>
                </a:cubicBezTo>
                <a:cubicBezTo>
                  <a:pt x="1395530" y="1764974"/>
                  <a:pt x="1461694" y="1799466"/>
                  <a:pt x="1522656" y="1818415"/>
                </a:cubicBezTo>
                <a:cubicBezTo>
                  <a:pt x="1592632" y="1840183"/>
                  <a:pt x="1668070" y="1840602"/>
                  <a:pt x="1738174" y="1819608"/>
                </a:cubicBezTo>
                <a:cubicBezTo>
                  <a:pt x="1775006" y="1808585"/>
                  <a:pt x="1811834" y="1790691"/>
                  <a:pt x="1836346" y="1758750"/>
                </a:cubicBezTo>
                <a:cubicBezTo>
                  <a:pt x="1860858" y="1726810"/>
                  <a:pt x="1870128" y="1678296"/>
                  <a:pt x="1850188" y="1642723"/>
                </a:cubicBezTo>
                <a:cubicBezTo>
                  <a:pt x="1825042" y="1597600"/>
                  <a:pt x="1768018" y="1590882"/>
                  <a:pt x="1719506" y="1593180"/>
                </a:cubicBezTo>
                <a:cubicBezTo>
                  <a:pt x="1671118" y="1595479"/>
                  <a:pt x="1616762" y="1599860"/>
                  <a:pt x="1580186" y="1565190"/>
                </a:cubicBezTo>
                <a:cubicBezTo>
                  <a:pt x="1549834" y="1536373"/>
                  <a:pt x="1541452" y="1489041"/>
                  <a:pt x="1518846" y="1452706"/>
                </a:cubicBezTo>
                <a:cubicBezTo>
                  <a:pt x="1496238" y="1416371"/>
                  <a:pt x="1439726" y="1395823"/>
                  <a:pt x="1419024" y="1433452"/>
                </a:cubicBezTo>
                <a:cubicBezTo>
                  <a:pt x="1402258" y="1463869"/>
                  <a:pt x="1423086" y="1510618"/>
                  <a:pt x="1399466" y="1535116"/>
                </a:cubicBezTo>
                <a:cubicBezTo>
                  <a:pt x="1355270" y="1581026"/>
                  <a:pt x="1308786" y="1483249"/>
                  <a:pt x="1295198" y="1450115"/>
                </a:cubicBezTo>
                <a:cubicBezTo>
                  <a:pt x="1252146" y="1344286"/>
                  <a:pt x="1171374" y="1257100"/>
                  <a:pt x="1071426" y="1215863"/>
                </a:cubicBezTo>
                <a:cubicBezTo>
                  <a:pt x="1063042" y="1212409"/>
                  <a:pt x="1053518" y="1212891"/>
                  <a:pt x="1045898" y="1217959"/>
                </a:cubicBezTo>
                <a:cubicBezTo>
                  <a:pt x="1025450" y="1231535"/>
                  <a:pt x="1038150" y="1263425"/>
                  <a:pt x="1054534" y="1280151"/>
                </a:cubicBezTo>
                <a:cubicBezTo>
                  <a:pt x="1070154" y="1296140"/>
                  <a:pt x="1090348" y="1314504"/>
                  <a:pt x="1086030" y="1337428"/>
                </a:cubicBezTo>
                <a:cubicBezTo>
                  <a:pt x="1078282" y="1378906"/>
                  <a:pt x="1031166" y="1361990"/>
                  <a:pt x="1010846" y="1344959"/>
                </a:cubicBezTo>
                <a:cubicBezTo>
                  <a:pt x="994842" y="1331586"/>
                  <a:pt x="981762" y="1314365"/>
                  <a:pt x="965254" y="1301817"/>
                </a:cubicBezTo>
                <a:cubicBezTo>
                  <a:pt x="922706" y="1269521"/>
                  <a:pt x="863398" y="1274029"/>
                  <a:pt x="817170" y="1299429"/>
                </a:cubicBezTo>
                <a:cubicBezTo>
                  <a:pt x="710362" y="1357926"/>
                  <a:pt x="666422" y="1496978"/>
                  <a:pt x="559868" y="1554801"/>
                </a:cubicBezTo>
                <a:cubicBezTo>
                  <a:pt x="448490" y="1615279"/>
                  <a:pt x="274500" y="1493600"/>
                  <a:pt x="361240" y="1355982"/>
                </a:cubicBezTo>
                <a:cubicBezTo>
                  <a:pt x="385370" y="1317578"/>
                  <a:pt x="429312" y="1295010"/>
                  <a:pt x="471858" y="1299099"/>
                </a:cubicBezTo>
                <a:cubicBezTo>
                  <a:pt x="493066" y="1301131"/>
                  <a:pt x="513640" y="1309221"/>
                  <a:pt x="534850" y="1310605"/>
                </a:cubicBezTo>
                <a:cubicBezTo>
                  <a:pt x="556058" y="1311990"/>
                  <a:pt x="580062" y="1304522"/>
                  <a:pt x="590222" y="1284088"/>
                </a:cubicBezTo>
                <a:cubicBezTo>
                  <a:pt x="606986" y="1250039"/>
                  <a:pt x="575742" y="1212625"/>
                  <a:pt x="565710" y="1175553"/>
                </a:cubicBezTo>
                <a:cubicBezTo>
                  <a:pt x="556186" y="1140514"/>
                  <a:pt x="566854" y="1101919"/>
                  <a:pt x="585904" y="1071858"/>
                </a:cubicBezTo>
                <a:cubicBezTo>
                  <a:pt x="678994" y="925274"/>
                  <a:pt x="914454" y="819572"/>
                  <a:pt x="1074090" y="852313"/>
                </a:cubicBezTo>
                <a:cubicBezTo>
                  <a:pt x="1143814" y="866575"/>
                  <a:pt x="1227634" y="875770"/>
                  <a:pt x="1273990" y="817502"/>
                </a:cubicBezTo>
                <a:cubicBezTo>
                  <a:pt x="1291896" y="795150"/>
                  <a:pt x="1302690" y="763998"/>
                  <a:pt x="1327458" y="751856"/>
                </a:cubicBezTo>
                <a:cubicBezTo>
                  <a:pt x="1336728" y="747335"/>
                  <a:pt x="1347014" y="746001"/>
                  <a:pt x="1356286" y="741340"/>
                </a:cubicBezTo>
                <a:cubicBezTo>
                  <a:pt x="1379654" y="729479"/>
                  <a:pt x="1389940" y="694376"/>
                  <a:pt x="1377240" y="669928"/>
                </a:cubicBezTo>
                <a:cubicBezTo>
                  <a:pt x="1378510" y="668748"/>
                  <a:pt x="1379906" y="667681"/>
                  <a:pt x="1381306" y="666728"/>
                </a:cubicBezTo>
                <a:cubicBezTo>
                  <a:pt x="1410134" y="647462"/>
                  <a:pt x="1461568" y="682298"/>
                  <a:pt x="1480364" y="650154"/>
                </a:cubicBezTo>
                <a:cubicBezTo>
                  <a:pt x="1492682" y="628946"/>
                  <a:pt x="1472362" y="600396"/>
                  <a:pt x="1449758" y="595545"/>
                </a:cubicBezTo>
                <a:cubicBezTo>
                  <a:pt x="1427026" y="590706"/>
                  <a:pt x="1404164" y="600078"/>
                  <a:pt x="1381306" y="603596"/>
                </a:cubicBezTo>
                <a:cubicBezTo>
                  <a:pt x="1358444" y="607114"/>
                  <a:pt x="1330632" y="601679"/>
                  <a:pt x="1320854" y="578920"/>
                </a:cubicBezTo>
                <a:cubicBezTo>
                  <a:pt x="1302818" y="536693"/>
                  <a:pt x="1388034" y="462245"/>
                  <a:pt x="1326566" y="434915"/>
                </a:cubicBezTo>
                <a:cubicBezTo>
                  <a:pt x="1309042" y="427142"/>
                  <a:pt x="1288594" y="432832"/>
                  <a:pt x="1272466" y="443500"/>
                </a:cubicBezTo>
                <a:cubicBezTo>
                  <a:pt x="1201346" y="490350"/>
                  <a:pt x="1205918" y="600917"/>
                  <a:pt x="1188010" y="689334"/>
                </a:cubicBezTo>
                <a:cubicBezTo>
                  <a:pt x="1179882" y="729454"/>
                  <a:pt x="1160070" y="773205"/>
                  <a:pt x="1123366" y="782209"/>
                </a:cubicBezTo>
                <a:cubicBezTo>
                  <a:pt x="1047422" y="800777"/>
                  <a:pt x="1008306" y="662651"/>
                  <a:pt x="930708" y="658028"/>
                </a:cubicBezTo>
                <a:cubicBezTo>
                  <a:pt x="907340" y="656644"/>
                  <a:pt x="880670" y="667236"/>
                  <a:pt x="862636" y="651056"/>
                </a:cubicBezTo>
                <a:cubicBezTo>
                  <a:pt x="836094" y="627167"/>
                  <a:pt x="861366" y="581409"/>
                  <a:pt x="886386" y="555666"/>
                </a:cubicBezTo>
                <a:cubicBezTo>
                  <a:pt x="909754" y="531689"/>
                  <a:pt x="932994" y="507724"/>
                  <a:pt x="956362" y="483759"/>
                </a:cubicBezTo>
                <a:cubicBezTo>
                  <a:pt x="1073330" y="363452"/>
                  <a:pt x="1204012" y="236350"/>
                  <a:pt x="1364540" y="224196"/>
                </a:cubicBezTo>
                <a:cubicBezTo>
                  <a:pt x="1435280" y="218837"/>
                  <a:pt x="1505764" y="236884"/>
                  <a:pt x="1573710" y="258893"/>
                </a:cubicBezTo>
                <a:cubicBezTo>
                  <a:pt x="1626034" y="275822"/>
                  <a:pt x="1677722" y="295164"/>
                  <a:pt x="1728522" y="316856"/>
                </a:cubicBezTo>
                <a:cubicBezTo>
                  <a:pt x="1748462" y="325415"/>
                  <a:pt x="1772338" y="348987"/>
                  <a:pt x="1758366" y="366817"/>
                </a:cubicBezTo>
                <a:cubicBezTo>
                  <a:pt x="1754050" y="372342"/>
                  <a:pt x="1747574" y="375352"/>
                  <a:pt x="1740968" y="375631"/>
                </a:cubicBezTo>
                <a:cubicBezTo>
                  <a:pt x="1695250" y="377613"/>
                  <a:pt x="1649530" y="379581"/>
                  <a:pt x="1603934" y="381562"/>
                </a:cubicBezTo>
                <a:cubicBezTo>
                  <a:pt x="1643052" y="567782"/>
                  <a:pt x="1861490" y="401374"/>
                  <a:pt x="1935152" y="364532"/>
                </a:cubicBezTo>
                <a:cubicBezTo>
                  <a:pt x="2099998" y="282007"/>
                  <a:pt x="2250492" y="296459"/>
                  <a:pt x="2424230" y="322126"/>
                </a:cubicBezTo>
                <a:cubicBezTo>
                  <a:pt x="2442134" y="324781"/>
                  <a:pt x="2465884" y="323828"/>
                  <a:pt x="2471600" y="305108"/>
                </a:cubicBezTo>
                <a:cubicBezTo>
                  <a:pt x="2479346" y="279607"/>
                  <a:pt x="2445058" y="265726"/>
                  <a:pt x="2429562" y="244809"/>
                </a:cubicBezTo>
                <a:cubicBezTo>
                  <a:pt x="2398066" y="202429"/>
                  <a:pt x="2458900" y="167885"/>
                  <a:pt x="2491792" y="174197"/>
                </a:cubicBezTo>
                <a:cubicBezTo>
                  <a:pt x="2535482" y="182579"/>
                  <a:pt x="2548814" y="231372"/>
                  <a:pt x="2557326" y="272266"/>
                </a:cubicBezTo>
                <a:cubicBezTo>
                  <a:pt x="2564944" y="308791"/>
                  <a:pt x="2586788" y="352479"/>
                  <a:pt x="2620826" y="346955"/>
                </a:cubicBezTo>
                <a:cubicBezTo>
                  <a:pt x="2651306" y="342002"/>
                  <a:pt x="2662734" y="302047"/>
                  <a:pt x="2672766" y="270247"/>
                </a:cubicBezTo>
                <a:cubicBezTo>
                  <a:pt x="2737346" y="63755"/>
                  <a:pt x="2951232" y="-9057"/>
                  <a:pt x="3146346" y="886"/>
                </a:cubicBezTo>
                <a:close/>
              </a:path>
            </a:pathLst>
          </a:custGeom>
          <a:solidFill>
            <a:schemeClr val="accent2">
              <a:lumMod val="50000"/>
            </a:schemeClr>
          </a:solidFill>
          <a:ln w="12700"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C074031-211A-4D2B-9CC2-5BE7463C940E}"/>
              </a:ext>
            </a:extLst>
          </p:cNvPr>
          <p:cNvSpPr/>
          <p:nvPr/>
        </p:nvSpPr>
        <p:spPr>
          <a:xfrm>
            <a:off x="16709354" y="4476757"/>
            <a:ext cx="3892973" cy="3818864"/>
          </a:xfrm>
          <a:custGeom>
            <a:avLst/>
            <a:gdLst>
              <a:gd name="connsiteX0" fmla="*/ 3750091 w 3892973"/>
              <a:gd name="connsiteY0" fmla="*/ 2313348 h 3818864"/>
              <a:gd name="connsiteX1" fmla="*/ 3387126 w 3892973"/>
              <a:gd name="connsiteY1" fmla="*/ 77463 h 3818864"/>
              <a:gd name="connsiteX2" fmla="*/ 170088 w 3892973"/>
              <a:gd name="connsiteY2" fmla="*/ 1793156 h 3818864"/>
              <a:gd name="connsiteX3" fmla="*/ 42327 w 3892973"/>
              <a:gd name="connsiteY3" fmla="*/ 3219837 h 3818864"/>
              <a:gd name="connsiteX4" fmla="*/ 794421 w 3892973"/>
              <a:gd name="connsiteY4" fmla="*/ 3676008 h 3818864"/>
              <a:gd name="connsiteX5" fmla="*/ 3750091 w 3892973"/>
              <a:gd name="connsiteY5" fmla="*/ 2313348 h 381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2973" h="3818864">
                <a:moveTo>
                  <a:pt x="3750091" y="2313348"/>
                </a:moveTo>
                <a:cubicBezTo>
                  <a:pt x="4039779" y="1528273"/>
                  <a:pt x="3874171" y="686542"/>
                  <a:pt x="3387126" y="77463"/>
                </a:cubicBezTo>
                <a:cubicBezTo>
                  <a:pt x="2052356" y="-247391"/>
                  <a:pt x="657007" y="473296"/>
                  <a:pt x="170088" y="1793156"/>
                </a:cubicBezTo>
                <a:cubicBezTo>
                  <a:pt x="-4537" y="2266320"/>
                  <a:pt x="-40096" y="2756744"/>
                  <a:pt x="42327" y="3219837"/>
                </a:cubicBezTo>
                <a:cubicBezTo>
                  <a:pt x="255052" y="3413486"/>
                  <a:pt x="507908" y="3570306"/>
                  <a:pt x="794421" y="3676008"/>
                </a:cubicBezTo>
                <a:cubicBezTo>
                  <a:pt x="1986951" y="4115911"/>
                  <a:pt x="3310163" y="3505828"/>
                  <a:pt x="3750091" y="2313348"/>
                </a:cubicBezTo>
                <a:close/>
              </a:path>
            </a:pathLst>
          </a:custGeom>
          <a:solidFill>
            <a:srgbClr val="FFFFFF">
              <a:alpha val="18000"/>
            </a:srgbClr>
          </a:solidFill>
          <a:ln w="12700" cap="flat">
            <a:noFill/>
            <a:prstDash val="solid"/>
            <a:miter/>
          </a:ln>
        </p:spPr>
        <p:txBody>
          <a:bodyPr rtlCol="0" anchor="ctr"/>
          <a:lstStyle/>
          <a:p>
            <a:endParaRPr lang="en-US"/>
          </a:p>
        </p:txBody>
      </p:sp>
      <p:grpSp>
        <p:nvGrpSpPr>
          <p:cNvPr id="186" name="Graphic 2">
            <a:extLst>
              <a:ext uri="{FF2B5EF4-FFF2-40B4-BE49-F238E27FC236}">
                <a16:creationId xmlns:a16="http://schemas.microsoft.com/office/drawing/2014/main" id="{EF926306-F677-49F7-B1B6-5A6E0DB28B9F}"/>
              </a:ext>
            </a:extLst>
          </p:cNvPr>
          <p:cNvGrpSpPr/>
          <p:nvPr/>
        </p:nvGrpSpPr>
        <p:grpSpPr>
          <a:xfrm>
            <a:off x="18418149" y="6039498"/>
            <a:ext cx="4513095" cy="4512732"/>
            <a:chOff x="18418149" y="6039498"/>
            <a:chExt cx="4513095" cy="4512732"/>
          </a:xfrm>
        </p:grpSpPr>
        <p:sp>
          <p:nvSpPr>
            <p:cNvPr id="187" name="Freeform: Shape 186">
              <a:extLst>
                <a:ext uri="{FF2B5EF4-FFF2-40B4-BE49-F238E27FC236}">
                  <a16:creationId xmlns:a16="http://schemas.microsoft.com/office/drawing/2014/main" id="{148E79EB-246F-48BC-8FB7-0EF4754B0940}"/>
                </a:ext>
              </a:extLst>
            </p:cNvPr>
            <p:cNvSpPr/>
            <p:nvPr/>
          </p:nvSpPr>
          <p:spPr>
            <a:xfrm rot="-2700000">
              <a:off x="18902453" y="6523803"/>
              <a:ext cx="2338428" cy="2338428"/>
            </a:xfrm>
            <a:custGeom>
              <a:avLst/>
              <a:gdLst>
                <a:gd name="connsiteX0" fmla="*/ 2338429 w 2338428"/>
                <a:gd name="connsiteY0" fmla="*/ 1169215 h 2338428"/>
                <a:gd name="connsiteX1" fmla="*/ 1169215 w 2338428"/>
                <a:gd name="connsiteY1" fmla="*/ 2338429 h 2338428"/>
                <a:gd name="connsiteX2" fmla="*/ 2 w 2338428"/>
                <a:gd name="connsiteY2" fmla="*/ 1169215 h 2338428"/>
                <a:gd name="connsiteX3" fmla="*/ 1169215 w 2338428"/>
                <a:gd name="connsiteY3" fmla="*/ 0 h 2338428"/>
                <a:gd name="connsiteX4" fmla="*/ 2338429 w 2338428"/>
                <a:gd name="connsiteY4" fmla="*/ 1169215 h 2338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428" h="2338428">
                  <a:moveTo>
                    <a:pt x="2338429" y="1169215"/>
                  </a:moveTo>
                  <a:cubicBezTo>
                    <a:pt x="2338429" y="1814954"/>
                    <a:pt x="1814954" y="2338429"/>
                    <a:pt x="1169215" y="2338429"/>
                  </a:cubicBezTo>
                  <a:cubicBezTo>
                    <a:pt x="523476" y="2338429"/>
                    <a:pt x="2" y="1814954"/>
                    <a:pt x="2" y="1169215"/>
                  </a:cubicBezTo>
                  <a:cubicBezTo>
                    <a:pt x="2" y="523476"/>
                    <a:pt x="523476" y="0"/>
                    <a:pt x="1169215" y="0"/>
                  </a:cubicBezTo>
                  <a:cubicBezTo>
                    <a:pt x="1814954" y="0"/>
                    <a:pt x="2338429" y="523476"/>
                    <a:pt x="2338429" y="1169215"/>
                  </a:cubicBezTo>
                  <a:close/>
                </a:path>
              </a:pathLst>
            </a:custGeom>
            <a:solidFill>
              <a:srgbClr val="FFFFFF">
                <a:alpha val="31000"/>
              </a:srgbClr>
            </a:solidFill>
            <a:ln w="12700"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A21A8FA5-235F-4C27-B83D-19D7E64EB224}"/>
                </a:ext>
              </a:extLst>
            </p:cNvPr>
            <p:cNvSpPr/>
            <p:nvPr/>
          </p:nvSpPr>
          <p:spPr>
            <a:xfrm>
              <a:off x="19172936" y="6792950"/>
              <a:ext cx="2067656" cy="2068647"/>
            </a:xfrm>
            <a:custGeom>
              <a:avLst/>
              <a:gdLst>
                <a:gd name="connsiteX0" fmla="*/ 1601216 w 2067656"/>
                <a:gd name="connsiteY0" fmla="*/ 1544727 h 2068647"/>
                <a:gd name="connsiteX1" fmla="*/ 1645157 w 2067656"/>
                <a:gd name="connsiteY1" fmla="*/ 0 h 2068647"/>
                <a:gd name="connsiteX2" fmla="*/ 1696466 w 2067656"/>
                <a:gd name="connsiteY2" fmla="*/ 44933 h 2068647"/>
                <a:gd name="connsiteX3" fmla="*/ 1753997 w 2067656"/>
                <a:gd name="connsiteY3" fmla="*/ 1697469 h 2068647"/>
                <a:gd name="connsiteX4" fmla="*/ 101473 w 2067656"/>
                <a:gd name="connsiteY4" fmla="*/ 1754988 h 2068647"/>
                <a:gd name="connsiteX5" fmla="*/ 0 w 2067656"/>
                <a:gd name="connsiteY5" fmla="*/ 1647190 h 2068647"/>
                <a:gd name="connsiteX6" fmla="*/ 1601216 w 2067656"/>
                <a:gd name="connsiteY6" fmla="*/ 1544727 h 206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7656" h="2068647">
                  <a:moveTo>
                    <a:pt x="1601216" y="1544727"/>
                  </a:moveTo>
                  <a:cubicBezTo>
                    <a:pt x="2006853" y="1109866"/>
                    <a:pt x="2016125" y="445618"/>
                    <a:pt x="1645157" y="0"/>
                  </a:cubicBezTo>
                  <a:cubicBezTo>
                    <a:pt x="1662556" y="14440"/>
                    <a:pt x="1679701" y="29311"/>
                    <a:pt x="1696466" y="44933"/>
                  </a:cubicBezTo>
                  <a:cubicBezTo>
                    <a:pt x="2167890" y="484683"/>
                    <a:pt x="2193798" y="1226007"/>
                    <a:pt x="1753997" y="1697469"/>
                  </a:cubicBezTo>
                  <a:cubicBezTo>
                    <a:pt x="1314196" y="2168931"/>
                    <a:pt x="572897" y="2194738"/>
                    <a:pt x="101473" y="1754988"/>
                  </a:cubicBezTo>
                  <a:cubicBezTo>
                    <a:pt x="64897" y="1720850"/>
                    <a:pt x="31242" y="1684693"/>
                    <a:pt x="0" y="1647190"/>
                  </a:cubicBezTo>
                  <a:cubicBezTo>
                    <a:pt x="472567" y="2039442"/>
                    <a:pt x="1177162" y="1999450"/>
                    <a:pt x="1601216" y="1544727"/>
                  </a:cubicBezTo>
                  <a:close/>
                </a:path>
              </a:pathLst>
            </a:custGeom>
            <a:solidFill>
              <a:schemeClr val="accent6">
                <a:lumMod val="20000"/>
                <a:lumOff val="80000"/>
                <a:alpha val="76000"/>
              </a:schemeClr>
            </a:solidFill>
            <a:ln w="12700"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2A6787AA-099A-428D-A245-1B708A11E406}"/>
                </a:ext>
              </a:extLst>
            </p:cNvPr>
            <p:cNvSpPr/>
            <p:nvPr/>
          </p:nvSpPr>
          <p:spPr>
            <a:xfrm>
              <a:off x="19125196" y="6795503"/>
              <a:ext cx="699631" cy="1391361"/>
            </a:xfrm>
            <a:custGeom>
              <a:avLst/>
              <a:gdLst>
                <a:gd name="connsiteX0" fmla="*/ 254368 w 699631"/>
                <a:gd name="connsiteY0" fmla="*/ 251613 h 1391361"/>
                <a:gd name="connsiteX1" fmla="*/ 644386 w 699631"/>
                <a:gd name="connsiteY1" fmla="*/ 0 h 1391361"/>
                <a:gd name="connsiteX2" fmla="*/ 699631 w 699631"/>
                <a:gd name="connsiteY2" fmla="*/ 231826 h 1391361"/>
                <a:gd name="connsiteX3" fmla="*/ 307201 w 699631"/>
                <a:gd name="connsiteY3" fmla="*/ 457124 h 1391361"/>
                <a:gd name="connsiteX4" fmla="*/ 216395 w 699631"/>
                <a:gd name="connsiteY4" fmla="*/ 1386154 h 1391361"/>
                <a:gd name="connsiteX5" fmla="*/ 138926 w 699631"/>
                <a:gd name="connsiteY5" fmla="*/ 1391362 h 1391361"/>
                <a:gd name="connsiteX6" fmla="*/ 254368 w 699631"/>
                <a:gd name="connsiteY6" fmla="*/ 251613 h 139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9631" h="1391361">
                  <a:moveTo>
                    <a:pt x="254368" y="251613"/>
                  </a:moveTo>
                  <a:cubicBezTo>
                    <a:pt x="365493" y="132474"/>
                    <a:pt x="500115" y="48464"/>
                    <a:pt x="644386" y="0"/>
                  </a:cubicBezTo>
                  <a:lnTo>
                    <a:pt x="699631" y="231826"/>
                  </a:lnTo>
                  <a:cubicBezTo>
                    <a:pt x="554090" y="264541"/>
                    <a:pt x="416548" y="339827"/>
                    <a:pt x="307201" y="457124"/>
                  </a:cubicBezTo>
                  <a:cubicBezTo>
                    <a:pt x="65267" y="716496"/>
                    <a:pt x="37580" y="1098715"/>
                    <a:pt x="216395" y="1386154"/>
                  </a:cubicBezTo>
                  <a:lnTo>
                    <a:pt x="138926" y="1391362"/>
                  </a:lnTo>
                  <a:cubicBezTo>
                    <a:pt x="-77608" y="1037641"/>
                    <a:pt x="-42431" y="569697"/>
                    <a:pt x="254368" y="251613"/>
                  </a:cubicBezTo>
                  <a:close/>
                </a:path>
              </a:pathLst>
            </a:custGeom>
            <a:solidFill>
              <a:srgbClr val="FFFFFF">
                <a:alpha val="45000"/>
              </a:srgbClr>
            </a:solidFill>
            <a:ln w="12700" cap="flat">
              <a:noFill/>
              <a:prstDash val="solid"/>
              <a:miter/>
            </a:ln>
          </p:spPr>
          <p:txBody>
            <a:bodyPr rtlCol="0" anchor="ctr"/>
            <a:lstStyle/>
            <a:p>
              <a:endParaRPr lang="en-US"/>
            </a:p>
          </p:txBody>
        </p:sp>
        <p:grpSp>
          <p:nvGrpSpPr>
            <p:cNvPr id="190" name="Graphic 2">
              <a:extLst>
                <a:ext uri="{FF2B5EF4-FFF2-40B4-BE49-F238E27FC236}">
                  <a16:creationId xmlns:a16="http://schemas.microsoft.com/office/drawing/2014/main" id="{A081BFCA-BBDA-4B4F-B96C-5E00BE692BE2}"/>
                </a:ext>
              </a:extLst>
            </p:cNvPr>
            <p:cNvGrpSpPr/>
            <p:nvPr/>
          </p:nvGrpSpPr>
          <p:grpSpPr>
            <a:xfrm>
              <a:off x="18565811" y="6186792"/>
              <a:ext cx="4365433" cy="4365438"/>
              <a:chOff x="18565811" y="6186792"/>
              <a:chExt cx="4365433" cy="4365438"/>
            </a:xfrm>
          </p:grpSpPr>
          <p:sp>
            <p:nvSpPr>
              <p:cNvPr id="191" name="Freeform: Shape 190">
                <a:extLst>
                  <a:ext uri="{FF2B5EF4-FFF2-40B4-BE49-F238E27FC236}">
                    <a16:creationId xmlns:a16="http://schemas.microsoft.com/office/drawing/2014/main" id="{C2A03EEC-0B05-412A-ACFD-205F32D5416B}"/>
                  </a:ext>
                </a:extLst>
              </p:cNvPr>
              <p:cNvSpPr/>
              <p:nvPr/>
            </p:nvSpPr>
            <p:spPr>
              <a:xfrm>
                <a:off x="20862289" y="8483257"/>
                <a:ext cx="898397" cy="898384"/>
              </a:xfrm>
              <a:custGeom>
                <a:avLst/>
                <a:gdLst>
                  <a:gd name="connsiteX0" fmla="*/ 898398 w 898397"/>
                  <a:gd name="connsiteY0" fmla="*/ 714248 h 898384"/>
                  <a:gd name="connsiteX1" fmla="*/ 714248 w 898397"/>
                  <a:gd name="connsiteY1" fmla="*/ 898385 h 898384"/>
                  <a:gd name="connsiteX2" fmla="*/ 0 w 898397"/>
                  <a:gd name="connsiteY2" fmla="*/ 184137 h 898384"/>
                  <a:gd name="connsiteX3" fmla="*/ 184023 w 898397"/>
                  <a:gd name="connsiteY3" fmla="*/ 0 h 898384"/>
                </a:gdLst>
                <a:ahLst/>
                <a:cxnLst>
                  <a:cxn ang="0">
                    <a:pos x="connsiteX0" y="connsiteY0"/>
                  </a:cxn>
                  <a:cxn ang="0">
                    <a:pos x="connsiteX1" y="connsiteY1"/>
                  </a:cxn>
                  <a:cxn ang="0">
                    <a:pos x="connsiteX2" y="connsiteY2"/>
                  </a:cxn>
                  <a:cxn ang="0">
                    <a:pos x="connsiteX3" y="connsiteY3"/>
                  </a:cxn>
                </a:cxnLst>
                <a:rect l="l" t="t" r="r" b="b"/>
                <a:pathLst>
                  <a:path w="898397" h="898384">
                    <a:moveTo>
                      <a:pt x="898398" y="714248"/>
                    </a:moveTo>
                    <a:lnTo>
                      <a:pt x="714248" y="898385"/>
                    </a:lnTo>
                    <a:lnTo>
                      <a:pt x="0" y="184137"/>
                    </a:lnTo>
                    <a:lnTo>
                      <a:pt x="184023" y="0"/>
                    </a:lnTo>
                    <a:close/>
                  </a:path>
                </a:pathLst>
              </a:custGeom>
              <a:solidFill>
                <a:srgbClr val="FC939C"/>
              </a:solidFill>
              <a:ln w="1270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1B2B69BB-1840-4AF6-A825-467ADEC01AC1}"/>
                  </a:ext>
                </a:extLst>
              </p:cNvPr>
              <p:cNvSpPr/>
              <p:nvPr/>
            </p:nvSpPr>
            <p:spPr>
              <a:xfrm>
                <a:off x="20862289" y="8483257"/>
                <a:ext cx="898397" cy="898384"/>
              </a:xfrm>
              <a:custGeom>
                <a:avLst/>
                <a:gdLst>
                  <a:gd name="connsiteX0" fmla="*/ 898398 w 898397"/>
                  <a:gd name="connsiteY0" fmla="*/ 714248 h 898384"/>
                  <a:gd name="connsiteX1" fmla="*/ 714248 w 898397"/>
                  <a:gd name="connsiteY1" fmla="*/ 898385 h 898384"/>
                  <a:gd name="connsiteX2" fmla="*/ 0 w 898397"/>
                  <a:gd name="connsiteY2" fmla="*/ 184137 h 898384"/>
                  <a:gd name="connsiteX3" fmla="*/ 184023 w 898397"/>
                  <a:gd name="connsiteY3" fmla="*/ 0 h 898384"/>
                </a:gdLst>
                <a:ahLst/>
                <a:cxnLst>
                  <a:cxn ang="0">
                    <a:pos x="connsiteX0" y="connsiteY0"/>
                  </a:cxn>
                  <a:cxn ang="0">
                    <a:pos x="connsiteX1" y="connsiteY1"/>
                  </a:cxn>
                  <a:cxn ang="0">
                    <a:pos x="connsiteX2" y="connsiteY2"/>
                  </a:cxn>
                  <a:cxn ang="0">
                    <a:pos x="connsiteX3" y="connsiteY3"/>
                  </a:cxn>
                </a:cxnLst>
                <a:rect l="l" t="t" r="r" b="b"/>
                <a:pathLst>
                  <a:path w="898397" h="898384">
                    <a:moveTo>
                      <a:pt x="898398" y="714248"/>
                    </a:moveTo>
                    <a:lnTo>
                      <a:pt x="714248" y="898385"/>
                    </a:lnTo>
                    <a:lnTo>
                      <a:pt x="0" y="184137"/>
                    </a:lnTo>
                    <a:lnTo>
                      <a:pt x="184023" y="0"/>
                    </a:lnTo>
                    <a:close/>
                  </a:path>
                </a:pathLst>
              </a:custGeom>
              <a:solidFill>
                <a:schemeClr val="accent6">
                  <a:lumMod val="75000"/>
                  <a:alpha val="47000"/>
                </a:schemeClr>
              </a:solidFill>
              <a:ln w="12700"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898E537F-AB5C-48BB-9EB0-9CE4133ABE00}"/>
                  </a:ext>
                </a:extLst>
              </p:cNvPr>
              <p:cNvSpPr/>
              <p:nvPr/>
            </p:nvSpPr>
            <p:spPr>
              <a:xfrm>
                <a:off x="18565811" y="6186792"/>
                <a:ext cx="3012187" cy="3012227"/>
              </a:xfrm>
              <a:custGeom>
                <a:avLst/>
                <a:gdLst>
                  <a:gd name="connsiteX0" fmla="*/ 478347 w 3012187"/>
                  <a:gd name="connsiteY0" fmla="*/ 2608009 h 3012227"/>
                  <a:gd name="connsiteX1" fmla="*/ 404178 w 3012187"/>
                  <a:gd name="connsiteY1" fmla="*/ 478346 h 3012227"/>
                  <a:gd name="connsiteX2" fmla="*/ 2533842 w 3012187"/>
                  <a:gd name="connsiteY2" fmla="*/ 404215 h 3012227"/>
                  <a:gd name="connsiteX3" fmla="*/ 2608009 w 3012187"/>
                  <a:gd name="connsiteY3" fmla="*/ 2533878 h 3012227"/>
                  <a:gd name="connsiteX4" fmla="*/ 478347 w 3012187"/>
                  <a:gd name="connsiteY4" fmla="*/ 2608009 h 3012227"/>
                  <a:gd name="connsiteX5" fmla="*/ 708598 w 3012187"/>
                  <a:gd name="connsiteY5" fmla="*/ 2361145 h 3012227"/>
                  <a:gd name="connsiteX6" fmla="*/ 2361122 w 3012187"/>
                  <a:gd name="connsiteY6" fmla="*/ 2303627 h 3012227"/>
                  <a:gd name="connsiteX7" fmla="*/ 2303591 w 3012187"/>
                  <a:gd name="connsiteY7" fmla="*/ 651091 h 3012227"/>
                  <a:gd name="connsiteX8" fmla="*/ 651067 w 3012187"/>
                  <a:gd name="connsiteY8" fmla="*/ 708609 h 3012227"/>
                  <a:gd name="connsiteX9" fmla="*/ 708598 w 3012187"/>
                  <a:gd name="connsiteY9" fmla="*/ 2361145 h 301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12187" h="3012227">
                    <a:moveTo>
                      <a:pt x="478347" y="2608009"/>
                    </a:moveTo>
                    <a:cubicBezTo>
                      <a:pt x="-129222" y="2041296"/>
                      <a:pt x="-162496" y="1085926"/>
                      <a:pt x="404178" y="478346"/>
                    </a:cubicBezTo>
                    <a:cubicBezTo>
                      <a:pt x="970852" y="-129236"/>
                      <a:pt x="1926274" y="-162497"/>
                      <a:pt x="2533842" y="404215"/>
                    </a:cubicBezTo>
                    <a:cubicBezTo>
                      <a:pt x="3141409" y="970927"/>
                      <a:pt x="3174683" y="1926297"/>
                      <a:pt x="2608009" y="2533878"/>
                    </a:cubicBezTo>
                    <a:cubicBezTo>
                      <a:pt x="2041208" y="3141471"/>
                      <a:pt x="1085915" y="3174721"/>
                      <a:pt x="478347" y="2608009"/>
                    </a:cubicBezTo>
                    <a:close/>
                    <a:moveTo>
                      <a:pt x="708598" y="2361145"/>
                    </a:moveTo>
                    <a:cubicBezTo>
                      <a:pt x="1180022" y="2800896"/>
                      <a:pt x="1921321" y="2775089"/>
                      <a:pt x="2361122" y="2303627"/>
                    </a:cubicBezTo>
                    <a:cubicBezTo>
                      <a:pt x="2800923" y="1832165"/>
                      <a:pt x="2775015" y="1090841"/>
                      <a:pt x="2303591" y="651091"/>
                    </a:cubicBezTo>
                    <a:cubicBezTo>
                      <a:pt x="1832167" y="211340"/>
                      <a:pt x="1090868" y="237147"/>
                      <a:pt x="651067" y="708609"/>
                    </a:cubicBezTo>
                    <a:cubicBezTo>
                      <a:pt x="211266" y="1180071"/>
                      <a:pt x="237174" y="1921395"/>
                      <a:pt x="708598" y="2361145"/>
                    </a:cubicBezTo>
                    <a:close/>
                  </a:path>
                </a:pathLst>
              </a:custGeom>
              <a:solidFill>
                <a:schemeClr val="accent6">
                  <a:lumMod val="60000"/>
                  <a:lumOff val="40000"/>
                </a:schemeClr>
              </a:solidFill>
              <a:ln w="12700"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CFA42CA3-2BF7-4A45-AB87-5CBC4C8996B9}"/>
                  </a:ext>
                </a:extLst>
              </p:cNvPr>
              <p:cNvSpPr/>
              <p:nvPr/>
            </p:nvSpPr>
            <p:spPr>
              <a:xfrm>
                <a:off x="18801621" y="6422631"/>
                <a:ext cx="2540567" cy="2540543"/>
              </a:xfrm>
              <a:custGeom>
                <a:avLst/>
                <a:gdLst>
                  <a:gd name="connsiteX0" fmla="*/ 2199606 w 2540567"/>
                  <a:gd name="connsiteY0" fmla="*/ 2137105 h 2540543"/>
                  <a:gd name="connsiteX1" fmla="*/ 2137122 w 2540567"/>
                  <a:gd name="connsiteY1" fmla="*/ 340918 h 2540543"/>
                  <a:gd name="connsiteX2" fmla="*/ 340962 w 2540567"/>
                  <a:gd name="connsiteY2" fmla="*/ 403441 h 2540543"/>
                  <a:gd name="connsiteX3" fmla="*/ 403445 w 2540567"/>
                  <a:gd name="connsiteY3" fmla="*/ 2199614 h 2540543"/>
                  <a:gd name="connsiteX4" fmla="*/ 2199606 w 2540567"/>
                  <a:gd name="connsiteY4" fmla="*/ 2137105 h 2540543"/>
                  <a:gd name="connsiteX5" fmla="*/ 472788 w 2540567"/>
                  <a:gd name="connsiteY5" fmla="*/ 2125307 h 2540543"/>
                  <a:gd name="connsiteX6" fmla="*/ 415256 w 2540567"/>
                  <a:gd name="connsiteY6" fmla="*/ 472770 h 2540543"/>
                  <a:gd name="connsiteX7" fmla="*/ 2067780 w 2540567"/>
                  <a:gd name="connsiteY7" fmla="*/ 415252 h 2540543"/>
                  <a:gd name="connsiteX8" fmla="*/ 2125312 w 2540567"/>
                  <a:gd name="connsiteY8" fmla="*/ 2067788 h 2540543"/>
                  <a:gd name="connsiteX9" fmla="*/ 472788 w 2540567"/>
                  <a:gd name="connsiteY9" fmla="*/ 2125307 h 254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67" h="2540543">
                    <a:moveTo>
                      <a:pt x="2199606" y="2137105"/>
                    </a:moveTo>
                    <a:cubicBezTo>
                      <a:pt x="2677635" y="1624660"/>
                      <a:pt x="2649567" y="818896"/>
                      <a:pt x="2137122" y="340918"/>
                    </a:cubicBezTo>
                    <a:cubicBezTo>
                      <a:pt x="1624677" y="-137046"/>
                      <a:pt x="818863" y="-109004"/>
                      <a:pt x="340962" y="403441"/>
                    </a:cubicBezTo>
                    <a:cubicBezTo>
                      <a:pt x="-137067" y="915886"/>
                      <a:pt x="-109000" y="1721650"/>
                      <a:pt x="403445" y="2199614"/>
                    </a:cubicBezTo>
                    <a:cubicBezTo>
                      <a:pt x="915891" y="2677591"/>
                      <a:pt x="1721705" y="2649550"/>
                      <a:pt x="2199606" y="2137105"/>
                    </a:cubicBezTo>
                    <a:close/>
                    <a:moveTo>
                      <a:pt x="472788" y="2125307"/>
                    </a:moveTo>
                    <a:cubicBezTo>
                      <a:pt x="1364" y="1685557"/>
                      <a:pt x="-24545" y="944232"/>
                      <a:pt x="415256" y="472770"/>
                    </a:cubicBezTo>
                    <a:cubicBezTo>
                      <a:pt x="855057" y="1308"/>
                      <a:pt x="1596356" y="-24498"/>
                      <a:pt x="2067780" y="415252"/>
                    </a:cubicBezTo>
                    <a:cubicBezTo>
                      <a:pt x="2539204" y="855002"/>
                      <a:pt x="2565113" y="1596326"/>
                      <a:pt x="2125312" y="2067788"/>
                    </a:cubicBezTo>
                    <a:cubicBezTo>
                      <a:pt x="1685511" y="2539250"/>
                      <a:pt x="944212" y="2565057"/>
                      <a:pt x="472788" y="2125307"/>
                    </a:cubicBezTo>
                    <a:close/>
                  </a:path>
                </a:pathLst>
              </a:custGeom>
              <a:solidFill>
                <a:schemeClr val="accent6">
                  <a:lumMod val="75000"/>
                  <a:alpha val="47000"/>
                </a:schemeClr>
              </a:solidFill>
              <a:ln w="1270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97479343-B69B-47C3-AAED-FD0A39F90DF9}"/>
                  </a:ext>
                </a:extLst>
              </p:cNvPr>
              <p:cNvSpPr/>
              <p:nvPr/>
            </p:nvSpPr>
            <p:spPr>
              <a:xfrm>
                <a:off x="21203665" y="8824721"/>
                <a:ext cx="1727579" cy="1727509"/>
              </a:xfrm>
              <a:custGeom>
                <a:avLst/>
                <a:gdLst>
                  <a:gd name="connsiteX0" fmla="*/ 1614805 w 1727579"/>
                  <a:gd name="connsiteY0" fmla="*/ 1614754 h 1727509"/>
                  <a:gd name="connsiteX1" fmla="*/ 1614805 w 1727579"/>
                  <a:gd name="connsiteY1" fmla="*/ 1614754 h 1727509"/>
                  <a:gd name="connsiteX2" fmla="*/ 1044448 w 1727579"/>
                  <a:gd name="connsiteY2" fmla="*/ 1586103 h 1727509"/>
                  <a:gd name="connsiteX3" fmla="*/ 0 w 1727579"/>
                  <a:gd name="connsiteY3" fmla="*/ 307734 h 1727509"/>
                  <a:gd name="connsiteX4" fmla="*/ 307722 w 1727579"/>
                  <a:gd name="connsiteY4" fmla="*/ 0 h 1727509"/>
                  <a:gd name="connsiteX5" fmla="*/ 1586103 w 1727579"/>
                  <a:gd name="connsiteY5" fmla="*/ 1044423 h 1727509"/>
                  <a:gd name="connsiteX6" fmla="*/ 1614805 w 1727579"/>
                  <a:gd name="connsiteY6" fmla="*/ 1614754 h 17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7579" h="1727509">
                    <a:moveTo>
                      <a:pt x="1614805" y="1614754"/>
                    </a:moveTo>
                    <a:lnTo>
                      <a:pt x="1614805" y="1614754"/>
                    </a:lnTo>
                    <a:cubicBezTo>
                      <a:pt x="1453643" y="1775879"/>
                      <a:pt x="1188594" y="1762557"/>
                      <a:pt x="1044448" y="1586103"/>
                    </a:cubicBezTo>
                    <a:lnTo>
                      <a:pt x="0" y="307734"/>
                    </a:lnTo>
                    <a:lnTo>
                      <a:pt x="307722" y="0"/>
                    </a:lnTo>
                    <a:lnTo>
                      <a:pt x="1586103" y="1044423"/>
                    </a:lnTo>
                    <a:cubicBezTo>
                      <a:pt x="1762634" y="1188606"/>
                      <a:pt x="1775969" y="1453629"/>
                      <a:pt x="1614805" y="1614754"/>
                    </a:cubicBezTo>
                    <a:close/>
                  </a:path>
                </a:pathLst>
              </a:custGeom>
              <a:solidFill>
                <a:schemeClr val="accent6">
                  <a:lumMod val="50000"/>
                </a:schemeClr>
              </a:solidFill>
              <a:ln w="12700" cap="flat">
                <a:noFill/>
                <a:prstDash val="solid"/>
                <a:miter/>
              </a:ln>
            </p:spPr>
            <p:txBody>
              <a:bodyPr rtlCol="0" anchor="ctr"/>
              <a:lstStyle/>
              <a:p>
                <a:endParaRPr lang="en-US"/>
              </a:p>
            </p:txBody>
          </p:sp>
        </p:grpSp>
      </p:grpSp>
      <p:sp>
        <p:nvSpPr>
          <p:cNvPr id="2" name="TextBox 1">
            <a:extLst>
              <a:ext uri="{FF2B5EF4-FFF2-40B4-BE49-F238E27FC236}">
                <a16:creationId xmlns:a16="http://schemas.microsoft.com/office/drawing/2014/main" id="{6F424332-2643-35A9-D924-1A0DFD9FA494}"/>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37307320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Freeform: Shape 101">
            <a:extLst>
              <a:ext uri="{FF2B5EF4-FFF2-40B4-BE49-F238E27FC236}">
                <a16:creationId xmlns:a16="http://schemas.microsoft.com/office/drawing/2014/main" id="{4EF6F88F-A0B7-4D42-A27F-50C33828FC58}"/>
              </a:ext>
            </a:extLst>
          </p:cNvPr>
          <p:cNvSpPr/>
          <p:nvPr/>
        </p:nvSpPr>
        <p:spPr>
          <a:xfrm>
            <a:off x="0" y="1"/>
            <a:ext cx="24377650" cy="13715999"/>
          </a:xfrm>
          <a:custGeom>
            <a:avLst/>
            <a:gdLst>
              <a:gd name="connsiteX0" fmla="*/ 0 w 24532006"/>
              <a:gd name="connsiteY0" fmla="*/ 0 h 11794233"/>
              <a:gd name="connsiteX1" fmla="*/ 24532006 w 24532006"/>
              <a:gd name="connsiteY1" fmla="*/ 0 h 11794233"/>
              <a:gd name="connsiteX2" fmla="*/ 24532006 w 24532006"/>
              <a:gd name="connsiteY2" fmla="*/ 11794233 h 11794233"/>
              <a:gd name="connsiteX3" fmla="*/ 0 w 24532006"/>
              <a:gd name="connsiteY3" fmla="*/ 11794233 h 11794233"/>
            </a:gdLst>
            <a:ahLst/>
            <a:cxnLst>
              <a:cxn ang="0">
                <a:pos x="connsiteX0" y="connsiteY0"/>
              </a:cxn>
              <a:cxn ang="0">
                <a:pos x="connsiteX1" y="connsiteY1"/>
              </a:cxn>
              <a:cxn ang="0">
                <a:pos x="connsiteX2" y="connsiteY2"/>
              </a:cxn>
              <a:cxn ang="0">
                <a:pos x="connsiteX3" y="connsiteY3"/>
              </a:cxn>
            </a:cxnLst>
            <a:rect l="l" t="t" r="r" b="b"/>
            <a:pathLst>
              <a:path w="24532006" h="11794233">
                <a:moveTo>
                  <a:pt x="0" y="0"/>
                </a:moveTo>
                <a:lnTo>
                  <a:pt x="24532006" y="0"/>
                </a:lnTo>
                <a:lnTo>
                  <a:pt x="24532006" y="11794233"/>
                </a:lnTo>
                <a:lnTo>
                  <a:pt x="0" y="11794233"/>
                </a:lnTo>
                <a:close/>
              </a:path>
            </a:pathLst>
          </a:custGeom>
          <a:solidFill>
            <a:schemeClr val="tx2">
              <a:lumMod val="10000"/>
              <a:lumOff val="90000"/>
            </a:schemeClr>
          </a:solidFill>
          <a:ln w="23588"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67BFA5D-4770-433B-B18A-DF94E68167A7}"/>
              </a:ext>
            </a:extLst>
          </p:cNvPr>
          <p:cNvSpPr/>
          <p:nvPr/>
        </p:nvSpPr>
        <p:spPr>
          <a:xfrm>
            <a:off x="10958509" y="4123447"/>
            <a:ext cx="16127971" cy="12219375"/>
          </a:xfrm>
          <a:custGeom>
            <a:avLst/>
            <a:gdLst>
              <a:gd name="connsiteX0" fmla="*/ 266091 w 16127971"/>
              <a:gd name="connsiteY0" fmla="*/ 10062147 h 12219375"/>
              <a:gd name="connsiteX1" fmla="*/ 4552825 w 16127971"/>
              <a:gd name="connsiteY1" fmla="*/ 4794371 h 12219375"/>
              <a:gd name="connsiteX2" fmla="*/ 9459226 w 16127971"/>
              <a:gd name="connsiteY2" fmla="*/ 1208924 h 12219375"/>
              <a:gd name="connsiteX3" fmla="*/ 15161501 w 16127971"/>
              <a:gd name="connsiteY3" fmla="*/ 1192648 h 12219375"/>
              <a:gd name="connsiteX4" fmla="*/ 15905010 w 16127971"/>
              <a:gd name="connsiteY4" fmla="*/ 11102634 h 12219375"/>
              <a:gd name="connsiteX5" fmla="*/ 2963433 w 16127971"/>
              <a:gd name="connsiteY5" fmla="*/ 12214122 h 12219375"/>
              <a:gd name="connsiteX6" fmla="*/ 266091 w 16127971"/>
              <a:gd name="connsiteY6" fmla="*/ 10062147 h 1221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27971" h="12219375">
                <a:moveTo>
                  <a:pt x="266091" y="10062147"/>
                </a:moveTo>
                <a:cubicBezTo>
                  <a:pt x="-913332" y="5666201"/>
                  <a:pt x="2067306" y="4017603"/>
                  <a:pt x="4552825" y="4794371"/>
                </a:cubicBezTo>
                <a:cubicBezTo>
                  <a:pt x="8272961" y="5957046"/>
                  <a:pt x="7724057" y="3089632"/>
                  <a:pt x="9459226" y="1208924"/>
                </a:cubicBezTo>
                <a:cubicBezTo>
                  <a:pt x="11194393" y="-671785"/>
                  <a:pt x="13947404" y="-104718"/>
                  <a:pt x="15161501" y="1192648"/>
                </a:cubicBezTo>
                <a:cubicBezTo>
                  <a:pt x="16262140" y="2368769"/>
                  <a:pt x="16286906" y="10990118"/>
                  <a:pt x="15905010" y="11102634"/>
                </a:cubicBezTo>
                <a:cubicBezTo>
                  <a:pt x="15523112" y="11215151"/>
                  <a:pt x="2949043" y="12305645"/>
                  <a:pt x="2963433" y="12214122"/>
                </a:cubicBezTo>
                <a:cubicBezTo>
                  <a:pt x="2977822" y="12122600"/>
                  <a:pt x="266091" y="10062147"/>
                  <a:pt x="266091" y="10062147"/>
                </a:cubicBezTo>
                <a:close/>
              </a:path>
            </a:pathLst>
          </a:custGeom>
          <a:solidFill>
            <a:schemeClr val="tx2">
              <a:lumMod val="25000"/>
              <a:lumOff val="75000"/>
              <a:alpha val="66000"/>
            </a:schemeClr>
          </a:solidFill>
          <a:ln w="23588"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F955D555-782E-47D7-81A7-3AB65F3BBE0F}"/>
              </a:ext>
            </a:extLst>
          </p:cNvPr>
          <p:cNvSpPr/>
          <p:nvPr/>
        </p:nvSpPr>
        <p:spPr>
          <a:xfrm>
            <a:off x="-4001388" y="-2345031"/>
            <a:ext cx="12773320" cy="9677251"/>
          </a:xfrm>
          <a:custGeom>
            <a:avLst/>
            <a:gdLst>
              <a:gd name="connsiteX0" fmla="*/ 12563087 w 12773320"/>
              <a:gd name="connsiteY0" fmla="*/ 1709049 h 9677251"/>
              <a:gd name="connsiteX1" fmla="*/ 9167999 w 12773320"/>
              <a:gd name="connsiteY1" fmla="*/ 5880905 h 9677251"/>
              <a:gd name="connsiteX2" fmla="*/ 5282271 w 12773320"/>
              <a:gd name="connsiteY2" fmla="*/ 8720249 h 9677251"/>
              <a:gd name="connsiteX3" fmla="*/ 766259 w 12773320"/>
              <a:gd name="connsiteY3" fmla="*/ 8733222 h 9677251"/>
              <a:gd name="connsiteX4" fmla="*/ 176547 w 12773320"/>
              <a:gd name="connsiteY4" fmla="*/ 884868 h 9677251"/>
              <a:gd name="connsiteX5" fmla="*/ 10425736 w 12773320"/>
              <a:gd name="connsiteY5" fmla="*/ 4546 h 9677251"/>
              <a:gd name="connsiteX6" fmla="*/ 12563087 w 12773320"/>
              <a:gd name="connsiteY6" fmla="*/ 1709049 h 967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73320" h="9677251">
                <a:moveTo>
                  <a:pt x="12563087" y="1709049"/>
                </a:moveTo>
                <a:cubicBezTo>
                  <a:pt x="13496483" y="5190471"/>
                  <a:pt x="11136693" y="6497508"/>
                  <a:pt x="9167999" y="5880905"/>
                </a:cubicBezTo>
                <a:cubicBezTo>
                  <a:pt x="6222036" y="4960247"/>
                  <a:pt x="6656535" y="7231109"/>
                  <a:pt x="5282271" y="8720249"/>
                </a:cubicBezTo>
                <a:cubicBezTo>
                  <a:pt x="3908007" y="10209389"/>
                  <a:pt x="1727725" y="9760736"/>
                  <a:pt x="766259" y="8733222"/>
                </a:cubicBezTo>
                <a:cubicBezTo>
                  <a:pt x="-106514" y="7801714"/>
                  <a:pt x="-125150" y="972617"/>
                  <a:pt x="176547" y="884868"/>
                </a:cubicBezTo>
                <a:cubicBezTo>
                  <a:pt x="478244" y="797119"/>
                  <a:pt x="10437530" y="-68342"/>
                  <a:pt x="10425736" y="4546"/>
                </a:cubicBezTo>
                <a:cubicBezTo>
                  <a:pt x="10413942" y="77435"/>
                  <a:pt x="12563087" y="1709049"/>
                  <a:pt x="12563087" y="1709049"/>
                </a:cubicBezTo>
                <a:close/>
              </a:path>
            </a:pathLst>
          </a:custGeom>
          <a:solidFill>
            <a:schemeClr val="tx2">
              <a:lumMod val="25000"/>
              <a:lumOff val="75000"/>
              <a:alpha val="66000"/>
            </a:schemeClr>
          </a:solidFill>
          <a:ln w="23588"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5F73ABF8-5B4C-4C33-A6CB-E01E7D451B18}"/>
              </a:ext>
            </a:extLst>
          </p:cNvPr>
          <p:cNvSpPr/>
          <p:nvPr/>
        </p:nvSpPr>
        <p:spPr>
          <a:xfrm>
            <a:off x="10351607" y="3985610"/>
            <a:ext cx="16284436" cy="12552660"/>
          </a:xfrm>
          <a:custGeom>
            <a:avLst/>
            <a:gdLst>
              <a:gd name="connsiteX0" fmla="*/ 315362 w 16284436"/>
              <a:gd name="connsiteY0" fmla="*/ 10443653 h 12552660"/>
              <a:gd name="connsiteX1" fmla="*/ 4510100 w 16284436"/>
              <a:gd name="connsiteY1" fmla="*/ 5025147 h 12552660"/>
              <a:gd name="connsiteX2" fmla="*/ 9370739 w 16284436"/>
              <a:gd name="connsiteY2" fmla="*/ 1288498 h 12552660"/>
              <a:gd name="connsiteX3" fmla="*/ 15122079 w 16284436"/>
              <a:gd name="connsiteY3" fmla="*/ 1132342 h 12552660"/>
              <a:gd name="connsiteX4" fmla="*/ 16114917 w 16284436"/>
              <a:gd name="connsiteY4" fmla="*/ 11110264 h 12552660"/>
              <a:gd name="connsiteX5" fmla="*/ 3088187 w 16284436"/>
              <a:gd name="connsiteY5" fmla="*/ 12548452 h 12552660"/>
              <a:gd name="connsiteX6" fmla="*/ 315362 w 16284436"/>
              <a:gd name="connsiteY6" fmla="*/ 10443653 h 1255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84436" h="12552660">
                <a:moveTo>
                  <a:pt x="315362" y="10443653"/>
                </a:moveTo>
                <a:cubicBezTo>
                  <a:pt x="-982003" y="6038508"/>
                  <a:pt x="1983775" y="4302396"/>
                  <a:pt x="4510100" y="5025147"/>
                </a:cubicBezTo>
                <a:cubicBezTo>
                  <a:pt x="8290388" y="6106678"/>
                  <a:pt x="7666945" y="3227706"/>
                  <a:pt x="9370739" y="1288498"/>
                </a:cubicBezTo>
                <a:cubicBezTo>
                  <a:pt x="11074535" y="-650710"/>
                  <a:pt x="13865521" y="-146389"/>
                  <a:pt x="15122079" y="1132342"/>
                </a:cubicBezTo>
                <a:cubicBezTo>
                  <a:pt x="16261167" y="2291479"/>
                  <a:pt x="16497288" y="10987367"/>
                  <a:pt x="16114917" y="11110264"/>
                </a:cubicBezTo>
                <a:cubicBezTo>
                  <a:pt x="15732549" y="11233159"/>
                  <a:pt x="3077336" y="12641390"/>
                  <a:pt x="3088187" y="12548452"/>
                </a:cubicBezTo>
                <a:cubicBezTo>
                  <a:pt x="3099037" y="12455513"/>
                  <a:pt x="315362" y="10443653"/>
                  <a:pt x="315362" y="10443653"/>
                </a:cubicBezTo>
                <a:close/>
              </a:path>
            </a:pathLst>
          </a:custGeom>
          <a:noFill/>
          <a:ln w="23824" cap="flat">
            <a:solidFill>
              <a:srgbClr val="FFFFFF"/>
            </a:solid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E55C999-A76C-41DC-909A-73949E8CBE2E}"/>
              </a:ext>
            </a:extLst>
          </p:cNvPr>
          <p:cNvSpPr/>
          <p:nvPr/>
        </p:nvSpPr>
        <p:spPr>
          <a:xfrm>
            <a:off x="-3299467" y="-2454697"/>
            <a:ext cx="12772841" cy="9677482"/>
          </a:xfrm>
          <a:custGeom>
            <a:avLst/>
            <a:gdLst>
              <a:gd name="connsiteX0" fmla="*/ 12562216 w 12772841"/>
              <a:gd name="connsiteY0" fmla="*/ 1709265 h 9677482"/>
              <a:gd name="connsiteX1" fmla="*/ 9167363 w 12772841"/>
              <a:gd name="connsiteY1" fmla="*/ 5881121 h 9677482"/>
              <a:gd name="connsiteX2" fmla="*/ 5281871 w 12772841"/>
              <a:gd name="connsiteY2" fmla="*/ 8720465 h 9677482"/>
              <a:gd name="connsiteX3" fmla="*/ 765859 w 12772841"/>
              <a:gd name="connsiteY3" fmla="*/ 8733438 h 9677482"/>
              <a:gd name="connsiteX4" fmla="*/ 176148 w 12772841"/>
              <a:gd name="connsiteY4" fmla="*/ 884848 h 9677482"/>
              <a:gd name="connsiteX5" fmla="*/ 10425572 w 12772841"/>
              <a:gd name="connsiteY5" fmla="*/ 4527 h 9677482"/>
              <a:gd name="connsiteX6" fmla="*/ 12562216 w 12772841"/>
              <a:gd name="connsiteY6" fmla="*/ 1709265 h 967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72841" h="9677482">
                <a:moveTo>
                  <a:pt x="12562216" y="1709265"/>
                </a:moveTo>
                <a:cubicBezTo>
                  <a:pt x="13496791" y="5190687"/>
                  <a:pt x="11135821" y="6496309"/>
                  <a:pt x="9167363" y="5881121"/>
                </a:cubicBezTo>
                <a:cubicBezTo>
                  <a:pt x="6221164" y="4960228"/>
                  <a:pt x="6656136" y="7231089"/>
                  <a:pt x="5281871" y="8720465"/>
                </a:cubicBezTo>
                <a:cubicBezTo>
                  <a:pt x="3907607" y="10209841"/>
                  <a:pt x="1727325" y="9760716"/>
                  <a:pt x="765859" y="8733438"/>
                </a:cubicBezTo>
                <a:cubicBezTo>
                  <a:pt x="-105735" y="7801930"/>
                  <a:pt x="-125313" y="974012"/>
                  <a:pt x="176148" y="884848"/>
                </a:cubicBezTo>
                <a:cubicBezTo>
                  <a:pt x="477608" y="795684"/>
                  <a:pt x="10437131" y="-68126"/>
                  <a:pt x="10425572" y="4527"/>
                </a:cubicBezTo>
                <a:cubicBezTo>
                  <a:pt x="10414014" y="77179"/>
                  <a:pt x="12562216" y="1709265"/>
                  <a:pt x="12562216" y="1709265"/>
                </a:cubicBezTo>
                <a:close/>
              </a:path>
            </a:pathLst>
          </a:custGeom>
          <a:noFill/>
          <a:ln w="23588" cap="flat">
            <a:solidFill>
              <a:srgbClr val="FFFFFF"/>
            </a:solid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01874482-E8E8-4F15-A0A4-01785776A91A}"/>
              </a:ext>
            </a:extLst>
          </p:cNvPr>
          <p:cNvSpPr/>
          <p:nvPr/>
        </p:nvSpPr>
        <p:spPr>
          <a:xfrm>
            <a:off x="11931387" y="11505987"/>
            <a:ext cx="11822068" cy="1417666"/>
          </a:xfrm>
          <a:custGeom>
            <a:avLst/>
            <a:gdLst>
              <a:gd name="connsiteX0" fmla="*/ 11822067 w 11822068"/>
              <a:gd name="connsiteY0" fmla="*/ 708834 h 1417666"/>
              <a:gd name="connsiteX1" fmla="*/ 5911033 w 11822068"/>
              <a:gd name="connsiteY1" fmla="*/ 1417667 h 1417666"/>
              <a:gd name="connsiteX2" fmla="*/ -2 w 11822068"/>
              <a:gd name="connsiteY2" fmla="*/ 708834 h 1417666"/>
              <a:gd name="connsiteX3" fmla="*/ 5911033 w 11822068"/>
              <a:gd name="connsiteY3" fmla="*/ 1 h 1417666"/>
              <a:gd name="connsiteX4" fmla="*/ 11822067 w 11822068"/>
              <a:gd name="connsiteY4" fmla="*/ 708834 h 141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068" h="1417666">
                <a:moveTo>
                  <a:pt x="11822067" y="708834"/>
                </a:moveTo>
                <a:cubicBezTo>
                  <a:pt x="11822067" y="1100311"/>
                  <a:pt x="9175607" y="1417667"/>
                  <a:pt x="5911033" y="1417667"/>
                </a:cubicBezTo>
                <a:cubicBezTo>
                  <a:pt x="2646459" y="1417667"/>
                  <a:pt x="-2" y="1100311"/>
                  <a:pt x="-2" y="708834"/>
                </a:cubicBezTo>
                <a:cubicBezTo>
                  <a:pt x="-2" y="317357"/>
                  <a:pt x="2646459" y="1"/>
                  <a:pt x="5911033" y="1"/>
                </a:cubicBezTo>
                <a:cubicBezTo>
                  <a:pt x="9175607" y="1"/>
                  <a:pt x="11822067" y="317357"/>
                  <a:pt x="11822067" y="708834"/>
                </a:cubicBezTo>
                <a:close/>
              </a:path>
            </a:pathLst>
          </a:custGeom>
          <a:solidFill>
            <a:srgbClr val="E3E9F8">
              <a:alpha val="96000"/>
            </a:srgbClr>
          </a:solidFill>
          <a:ln w="23588"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9B16CD6C-C067-4F43-A349-922B023B9F10}"/>
              </a:ext>
            </a:extLst>
          </p:cNvPr>
          <p:cNvSpPr/>
          <p:nvPr/>
        </p:nvSpPr>
        <p:spPr>
          <a:xfrm>
            <a:off x="16573365" y="5316137"/>
            <a:ext cx="2205045" cy="3886435"/>
          </a:xfrm>
          <a:custGeom>
            <a:avLst/>
            <a:gdLst>
              <a:gd name="connsiteX0" fmla="*/ 11008 w 2205045"/>
              <a:gd name="connsiteY0" fmla="*/ 460169 h 3886435"/>
              <a:gd name="connsiteX1" fmla="*/ 698374 w 2205045"/>
              <a:gd name="connsiteY1" fmla="*/ 3886629 h 3886435"/>
              <a:gd name="connsiteX2" fmla="*/ 2205206 w 2205045"/>
              <a:gd name="connsiteY2" fmla="*/ 1566468 h 3886435"/>
              <a:gd name="connsiteX3" fmla="*/ 464613 w 2205045"/>
              <a:gd name="connsiteY3" fmla="*/ 194 h 3886435"/>
              <a:gd name="connsiteX4" fmla="*/ 11008 w 2205045"/>
              <a:gd name="connsiteY4" fmla="*/ 460169 h 388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045" h="3886435">
                <a:moveTo>
                  <a:pt x="11008" y="460169"/>
                </a:moveTo>
                <a:cubicBezTo>
                  <a:pt x="-101510" y="1223727"/>
                  <a:pt x="698374" y="3886629"/>
                  <a:pt x="698374" y="3886629"/>
                </a:cubicBezTo>
                <a:lnTo>
                  <a:pt x="2205206" y="1566468"/>
                </a:lnTo>
                <a:lnTo>
                  <a:pt x="464613" y="194"/>
                </a:lnTo>
                <a:cubicBezTo>
                  <a:pt x="464613" y="194"/>
                  <a:pt x="56533" y="153047"/>
                  <a:pt x="11008" y="460169"/>
                </a:cubicBezTo>
                <a:close/>
              </a:path>
            </a:pathLst>
          </a:custGeom>
          <a:solidFill>
            <a:srgbClr val="B27FD3"/>
          </a:solidFill>
          <a:ln w="23588"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1E4C3AE3-2008-4EDC-A74B-999C0F556DC7}"/>
              </a:ext>
            </a:extLst>
          </p:cNvPr>
          <p:cNvSpPr/>
          <p:nvPr/>
        </p:nvSpPr>
        <p:spPr>
          <a:xfrm>
            <a:off x="16573365" y="5316137"/>
            <a:ext cx="2205045" cy="3886435"/>
          </a:xfrm>
          <a:custGeom>
            <a:avLst/>
            <a:gdLst>
              <a:gd name="connsiteX0" fmla="*/ 11008 w 2205045"/>
              <a:gd name="connsiteY0" fmla="*/ 460169 h 3886435"/>
              <a:gd name="connsiteX1" fmla="*/ 698374 w 2205045"/>
              <a:gd name="connsiteY1" fmla="*/ 3886629 h 3886435"/>
              <a:gd name="connsiteX2" fmla="*/ 2205206 w 2205045"/>
              <a:gd name="connsiteY2" fmla="*/ 1566468 h 3886435"/>
              <a:gd name="connsiteX3" fmla="*/ 464613 w 2205045"/>
              <a:gd name="connsiteY3" fmla="*/ 194 h 3886435"/>
              <a:gd name="connsiteX4" fmla="*/ 11008 w 2205045"/>
              <a:gd name="connsiteY4" fmla="*/ 460169 h 388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045" h="3886435">
                <a:moveTo>
                  <a:pt x="11008" y="460169"/>
                </a:moveTo>
                <a:cubicBezTo>
                  <a:pt x="-101510" y="1223727"/>
                  <a:pt x="698374" y="3886629"/>
                  <a:pt x="698374" y="3886629"/>
                </a:cubicBezTo>
                <a:lnTo>
                  <a:pt x="2205206" y="1566468"/>
                </a:lnTo>
                <a:lnTo>
                  <a:pt x="464613" y="194"/>
                </a:lnTo>
                <a:cubicBezTo>
                  <a:pt x="464613" y="194"/>
                  <a:pt x="56533" y="153047"/>
                  <a:pt x="11008" y="460169"/>
                </a:cubicBezTo>
                <a:close/>
              </a:path>
            </a:pathLst>
          </a:custGeom>
          <a:solidFill>
            <a:schemeClr val="accent5">
              <a:lumMod val="75000"/>
              <a:alpha val="57000"/>
            </a:schemeClr>
          </a:solidFill>
          <a:ln w="23588"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1AB0788A-A300-4618-8E46-FA6C2306359B}"/>
              </a:ext>
            </a:extLst>
          </p:cNvPr>
          <p:cNvSpPr/>
          <p:nvPr/>
        </p:nvSpPr>
        <p:spPr>
          <a:xfrm>
            <a:off x="16584213" y="4974104"/>
            <a:ext cx="1648362" cy="2034741"/>
          </a:xfrm>
          <a:custGeom>
            <a:avLst/>
            <a:gdLst>
              <a:gd name="connsiteX0" fmla="*/ 1648522 w 1648362"/>
              <a:gd name="connsiteY0" fmla="*/ 914955 h 2034741"/>
              <a:gd name="connsiteX1" fmla="*/ 793675 w 1648362"/>
              <a:gd name="connsiteY1" fmla="*/ 194 h 2034741"/>
              <a:gd name="connsiteX2" fmla="*/ 160 w 1648362"/>
              <a:gd name="connsiteY2" fmla="*/ 802202 h 2034741"/>
              <a:gd name="connsiteX3" fmla="*/ 303743 w 1648362"/>
              <a:gd name="connsiteY3" fmla="*/ 729785 h 2034741"/>
              <a:gd name="connsiteX4" fmla="*/ 793675 w 1648362"/>
              <a:gd name="connsiteY4" fmla="*/ 2034935 h 2034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362" h="2034741">
                <a:moveTo>
                  <a:pt x="1648522" y="914955"/>
                </a:moveTo>
                <a:cubicBezTo>
                  <a:pt x="1255774" y="166728"/>
                  <a:pt x="996300" y="194"/>
                  <a:pt x="793675" y="194"/>
                </a:cubicBezTo>
                <a:cubicBezTo>
                  <a:pt x="355873" y="194"/>
                  <a:pt x="31768" y="457574"/>
                  <a:pt x="160" y="802202"/>
                </a:cubicBezTo>
                <a:cubicBezTo>
                  <a:pt x="160" y="802202"/>
                  <a:pt x="120933" y="555938"/>
                  <a:pt x="303743" y="729785"/>
                </a:cubicBezTo>
                <a:cubicBezTo>
                  <a:pt x="824341" y="1225143"/>
                  <a:pt x="793675" y="2034935"/>
                  <a:pt x="793675" y="2034935"/>
                </a:cubicBezTo>
                <a:close/>
              </a:path>
            </a:pathLst>
          </a:custGeom>
          <a:solidFill>
            <a:schemeClr val="accent5">
              <a:lumMod val="60000"/>
              <a:lumOff val="40000"/>
            </a:schemeClr>
          </a:solidFill>
          <a:ln w="23588"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576A8705-E1AD-4E50-A8DA-76742F134B43}"/>
              </a:ext>
            </a:extLst>
          </p:cNvPr>
          <p:cNvSpPr/>
          <p:nvPr/>
        </p:nvSpPr>
        <p:spPr>
          <a:xfrm>
            <a:off x="20518769" y="5317317"/>
            <a:ext cx="2204892" cy="3885256"/>
          </a:xfrm>
          <a:custGeom>
            <a:avLst/>
            <a:gdLst>
              <a:gd name="connsiteX0" fmla="*/ 2194124 w 2204892"/>
              <a:gd name="connsiteY0" fmla="*/ 458990 h 3885256"/>
              <a:gd name="connsiteX1" fmla="*/ 1506755 w 2204892"/>
              <a:gd name="connsiteY1" fmla="*/ 3885450 h 3885256"/>
              <a:gd name="connsiteX2" fmla="*/ 160 w 2204892"/>
              <a:gd name="connsiteY2" fmla="*/ 1565289 h 3885256"/>
              <a:gd name="connsiteX3" fmla="*/ 1740516 w 2204892"/>
              <a:gd name="connsiteY3" fmla="*/ 194 h 3885256"/>
              <a:gd name="connsiteX4" fmla="*/ 2194124 w 2204892"/>
              <a:gd name="connsiteY4" fmla="*/ 458990 h 388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4892" h="3885256">
                <a:moveTo>
                  <a:pt x="2194124" y="458990"/>
                </a:moveTo>
                <a:cubicBezTo>
                  <a:pt x="2307112" y="1222548"/>
                  <a:pt x="1506755" y="3885450"/>
                  <a:pt x="1506755" y="3885450"/>
                </a:cubicBezTo>
                <a:lnTo>
                  <a:pt x="160" y="1565289"/>
                </a:lnTo>
                <a:lnTo>
                  <a:pt x="1740516" y="194"/>
                </a:lnTo>
                <a:cubicBezTo>
                  <a:pt x="1740516" y="194"/>
                  <a:pt x="2148833" y="151868"/>
                  <a:pt x="2194124" y="458990"/>
                </a:cubicBezTo>
                <a:close/>
              </a:path>
            </a:pathLst>
          </a:custGeom>
          <a:solidFill>
            <a:srgbClr val="B27FD3"/>
          </a:solidFill>
          <a:ln w="23588"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36E08089-55A4-43C7-8E73-80B31E2D4BD8}"/>
              </a:ext>
            </a:extLst>
          </p:cNvPr>
          <p:cNvSpPr/>
          <p:nvPr/>
        </p:nvSpPr>
        <p:spPr>
          <a:xfrm>
            <a:off x="20518769" y="5317317"/>
            <a:ext cx="2204892" cy="3885256"/>
          </a:xfrm>
          <a:custGeom>
            <a:avLst/>
            <a:gdLst>
              <a:gd name="connsiteX0" fmla="*/ 2194124 w 2204892"/>
              <a:gd name="connsiteY0" fmla="*/ 458990 h 3885256"/>
              <a:gd name="connsiteX1" fmla="*/ 1506755 w 2204892"/>
              <a:gd name="connsiteY1" fmla="*/ 3885450 h 3885256"/>
              <a:gd name="connsiteX2" fmla="*/ 160 w 2204892"/>
              <a:gd name="connsiteY2" fmla="*/ 1565289 h 3885256"/>
              <a:gd name="connsiteX3" fmla="*/ 1740516 w 2204892"/>
              <a:gd name="connsiteY3" fmla="*/ 194 h 3885256"/>
              <a:gd name="connsiteX4" fmla="*/ 2194124 w 2204892"/>
              <a:gd name="connsiteY4" fmla="*/ 458990 h 388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4892" h="3885256">
                <a:moveTo>
                  <a:pt x="2194124" y="458990"/>
                </a:moveTo>
                <a:cubicBezTo>
                  <a:pt x="2307112" y="1222548"/>
                  <a:pt x="1506755" y="3885450"/>
                  <a:pt x="1506755" y="3885450"/>
                </a:cubicBezTo>
                <a:lnTo>
                  <a:pt x="160" y="1565289"/>
                </a:lnTo>
                <a:lnTo>
                  <a:pt x="1740516" y="194"/>
                </a:lnTo>
                <a:cubicBezTo>
                  <a:pt x="1740516" y="194"/>
                  <a:pt x="2148833" y="151868"/>
                  <a:pt x="2194124" y="458990"/>
                </a:cubicBezTo>
                <a:close/>
              </a:path>
            </a:pathLst>
          </a:custGeom>
          <a:solidFill>
            <a:schemeClr val="accent5">
              <a:lumMod val="75000"/>
              <a:alpha val="57000"/>
            </a:schemeClr>
          </a:solidFill>
          <a:ln w="23588"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6EE60DC3-5A84-42C8-92E0-B2D8FB6FDC18}"/>
              </a:ext>
            </a:extLst>
          </p:cNvPr>
          <p:cNvSpPr/>
          <p:nvPr/>
        </p:nvSpPr>
        <p:spPr>
          <a:xfrm>
            <a:off x="21064370" y="4974104"/>
            <a:ext cx="1648362" cy="2034741"/>
          </a:xfrm>
          <a:custGeom>
            <a:avLst/>
            <a:gdLst>
              <a:gd name="connsiteX0" fmla="*/ 160 w 1648362"/>
              <a:gd name="connsiteY0" fmla="*/ 914955 h 2034741"/>
              <a:gd name="connsiteX1" fmla="*/ 855242 w 1648362"/>
              <a:gd name="connsiteY1" fmla="*/ 194 h 2034741"/>
              <a:gd name="connsiteX2" fmla="*/ 1648522 w 1648362"/>
              <a:gd name="connsiteY2" fmla="*/ 802202 h 2034741"/>
              <a:gd name="connsiteX3" fmla="*/ 1344939 w 1648362"/>
              <a:gd name="connsiteY3" fmla="*/ 729785 h 2034741"/>
              <a:gd name="connsiteX4" fmla="*/ 856421 w 1648362"/>
              <a:gd name="connsiteY4" fmla="*/ 2034935 h 2034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362" h="2034741">
                <a:moveTo>
                  <a:pt x="160" y="914955"/>
                </a:moveTo>
                <a:cubicBezTo>
                  <a:pt x="393143" y="166728"/>
                  <a:pt x="653325" y="194"/>
                  <a:pt x="855242" y="194"/>
                </a:cubicBezTo>
                <a:cubicBezTo>
                  <a:pt x="1293044" y="194"/>
                  <a:pt x="1617149" y="457574"/>
                  <a:pt x="1648522" y="802202"/>
                </a:cubicBezTo>
                <a:cubicBezTo>
                  <a:pt x="1648522" y="802202"/>
                  <a:pt x="1527984" y="555938"/>
                  <a:pt x="1344939" y="729785"/>
                </a:cubicBezTo>
                <a:cubicBezTo>
                  <a:pt x="824341" y="1223963"/>
                  <a:pt x="856421" y="2034935"/>
                  <a:pt x="856421" y="2034935"/>
                </a:cubicBezTo>
                <a:close/>
              </a:path>
            </a:pathLst>
          </a:custGeom>
          <a:solidFill>
            <a:schemeClr val="accent5">
              <a:lumMod val="60000"/>
              <a:lumOff val="40000"/>
            </a:schemeClr>
          </a:solidFill>
          <a:ln w="23588"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66F38BC4-7EF9-4CEF-8B56-6503C44AE5C9}"/>
              </a:ext>
            </a:extLst>
          </p:cNvPr>
          <p:cNvSpPr/>
          <p:nvPr/>
        </p:nvSpPr>
        <p:spPr>
          <a:xfrm>
            <a:off x="16696965" y="4981653"/>
            <a:ext cx="6128519" cy="7064745"/>
          </a:xfrm>
          <a:custGeom>
            <a:avLst/>
            <a:gdLst>
              <a:gd name="connsiteX0" fmla="*/ 3064539 w 6128519"/>
              <a:gd name="connsiteY0" fmla="*/ 194 h 7064745"/>
              <a:gd name="connsiteX1" fmla="*/ 160 w 6128519"/>
              <a:gd name="connsiteY1" fmla="*/ 3666077 h 7064745"/>
              <a:gd name="connsiteX2" fmla="*/ 1420186 w 6128519"/>
              <a:gd name="connsiteY2" fmla="*/ 7064940 h 7064745"/>
              <a:gd name="connsiteX3" fmla="*/ 4708654 w 6128519"/>
              <a:gd name="connsiteY3" fmla="*/ 7064940 h 7064745"/>
              <a:gd name="connsiteX4" fmla="*/ 6128680 w 6128519"/>
              <a:gd name="connsiteY4" fmla="*/ 3666077 h 7064745"/>
              <a:gd name="connsiteX5" fmla="*/ 3064539 w 6128519"/>
              <a:gd name="connsiteY5" fmla="*/ 194 h 706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28519" h="7064745">
                <a:moveTo>
                  <a:pt x="3064539" y="194"/>
                </a:moveTo>
                <a:cubicBezTo>
                  <a:pt x="1009746" y="194"/>
                  <a:pt x="160" y="1922182"/>
                  <a:pt x="160" y="3666077"/>
                </a:cubicBezTo>
                <a:cubicBezTo>
                  <a:pt x="160" y="4840548"/>
                  <a:pt x="160" y="7064940"/>
                  <a:pt x="1420186" y="7064940"/>
                </a:cubicBezTo>
                <a:lnTo>
                  <a:pt x="4708654" y="7064940"/>
                </a:lnTo>
                <a:cubicBezTo>
                  <a:pt x="6128680" y="7064940"/>
                  <a:pt x="6128680" y="4840548"/>
                  <a:pt x="6128680" y="3666077"/>
                </a:cubicBezTo>
                <a:cubicBezTo>
                  <a:pt x="6128680" y="1922182"/>
                  <a:pt x="5119094" y="194"/>
                  <a:pt x="3064539" y="194"/>
                </a:cubicBezTo>
                <a:close/>
              </a:path>
            </a:pathLst>
          </a:custGeom>
          <a:solidFill>
            <a:schemeClr val="accent5">
              <a:lumMod val="40000"/>
              <a:lumOff val="60000"/>
            </a:schemeClr>
          </a:solidFill>
          <a:ln w="23588"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4998BC3A-BF09-435D-8EB0-017BF7F2122D}"/>
              </a:ext>
            </a:extLst>
          </p:cNvPr>
          <p:cNvSpPr/>
          <p:nvPr/>
        </p:nvSpPr>
        <p:spPr>
          <a:xfrm>
            <a:off x="16696965" y="5431485"/>
            <a:ext cx="6128519" cy="6614913"/>
          </a:xfrm>
          <a:custGeom>
            <a:avLst/>
            <a:gdLst>
              <a:gd name="connsiteX0" fmla="*/ 3064539 w 6128519"/>
              <a:gd name="connsiteY0" fmla="*/ 194 h 6614913"/>
              <a:gd name="connsiteX1" fmla="*/ 160 w 6128519"/>
              <a:gd name="connsiteY1" fmla="*/ 3432552 h 6614913"/>
              <a:gd name="connsiteX2" fmla="*/ 1420186 w 6128519"/>
              <a:gd name="connsiteY2" fmla="*/ 6615107 h 6614913"/>
              <a:gd name="connsiteX3" fmla="*/ 4708654 w 6128519"/>
              <a:gd name="connsiteY3" fmla="*/ 6615107 h 6614913"/>
              <a:gd name="connsiteX4" fmla="*/ 6128680 w 6128519"/>
              <a:gd name="connsiteY4" fmla="*/ 3432552 h 6614913"/>
              <a:gd name="connsiteX5" fmla="*/ 3064539 w 6128519"/>
              <a:gd name="connsiteY5" fmla="*/ 194 h 6614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28519" h="6614913">
                <a:moveTo>
                  <a:pt x="3064539" y="194"/>
                </a:moveTo>
                <a:cubicBezTo>
                  <a:pt x="1009746" y="194"/>
                  <a:pt x="160" y="1799758"/>
                  <a:pt x="160" y="3432552"/>
                </a:cubicBezTo>
                <a:cubicBezTo>
                  <a:pt x="160" y="4532246"/>
                  <a:pt x="160" y="6615107"/>
                  <a:pt x="1420186" y="6615107"/>
                </a:cubicBezTo>
                <a:lnTo>
                  <a:pt x="4708654" y="6615107"/>
                </a:lnTo>
                <a:cubicBezTo>
                  <a:pt x="6128680" y="6615107"/>
                  <a:pt x="6128680" y="4532246"/>
                  <a:pt x="6128680" y="3432552"/>
                </a:cubicBezTo>
                <a:cubicBezTo>
                  <a:pt x="6128680" y="1799758"/>
                  <a:pt x="5119094" y="194"/>
                  <a:pt x="3064539" y="194"/>
                </a:cubicBezTo>
                <a:close/>
              </a:path>
            </a:pathLst>
          </a:custGeom>
          <a:solidFill>
            <a:schemeClr val="accent5">
              <a:lumMod val="75000"/>
            </a:schemeClr>
          </a:solidFill>
          <a:ln w="23588"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E80D04EB-757C-4887-A52D-C6F0006BE31B}"/>
              </a:ext>
            </a:extLst>
          </p:cNvPr>
          <p:cNvSpPr/>
          <p:nvPr/>
        </p:nvSpPr>
        <p:spPr>
          <a:xfrm>
            <a:off x="16696965" y="5431485"/>
            <a:ext cx="5903013" cy="5000991"/>
          </a:xfrm>
          <a:custGeom>
            <a:avLst/>
            <a:gdLst>
              <a:gd name="connsiteX0" fmla="*/ 5903174 w 5903013"/>
              <a:gd name="connsiteY0" fmla="*/ 2101454 h 5000991"/>
              <a:gd name="connsiteX1" fmla="*/ 3064539 w 5903013"/>
              <a:gd name="connsiteY1" fmla="*/ 194 h 5000991"/>
              <a:gd name="connsiteX2" fmla="*/ 160 w 5903013"/>
              <a:gd name="connsiteY2" fmla="*/ 3432552 h 5000991"/>
              <a:gd name="connsiteX3" fmla="*/ 32240 w 5903013"/>
              <a:gd name="connsiteY3" fmla="*/ 4532010 h 5000991"/>
              <a:gd name="connsiteX4" fmla="*/ 1886767 w 5903013"/>
              <a:gd name="connsiteY4" fmla="*/ 5001185 h 5000991"/>
              <a:gd name="connsiteX5" fmla="*/ 5903174 w 5903013"/>
              <a:gd name="connsiteY5" fmla="*/ 2101454 h 500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03013" h="5000991">
                <a:moveTo>
                  <a:pt x="5903174" y="2101454"/>
                </a:moveTo>
                <a:cubicBezTo>
                  <a:pt x="5502170" y="953403"/>
                  <a:pt x="4558631" y="194"/>
                  <a:pt x="3064539" y="194"/>
                </a:cubicBezTo>
                <a:cubicBezTo>
                  <a:pt x="1009746" y="194"/>
                  <a:pt x="160" y="1799758"/>
                  <a:pt x="160" y="3432552"/>
                </a:cubicBezTo>
                <a:cubicBezTo>
                  <a:pt x="160" y="3743448"/>
                  <a:pt x="160" y="4133129"/>
                  <a:pt x="32240" y="4532010"/>
                </a:cubicBezTo>
                <a:cubicBezTo>
                  <a:pt x="602279" y="4838919"/>
                  <a:pt x="1239356" y="5000099"/>
                  <a:pt x="1886767" y="5001185"/>
                </a:cubicBezTo>
                <a:cubicBezTo>
                  <a:pt x="3638445" y="5001185"/>
                  <a:pt x="5156835" y="3822705"/>
                  <a:pt x="5903174" y="2101454"/>
                </a:cubicBezTo>
                <a:close/>
              </a:path>
            </a:pathLst>
          </a:custGeom>
          <a:solidFill>
            <a:srgbClr val="3A3E6C">
              <a:alpha val="16000"/>
            </a:srgbClr>
          </a:solidFill>
          <a:ln w="23588"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8D65B675-40A1-417E-9E03-56E133A7E3D5}"/>
              </a:ext>
            </a:extLst>
          </p:cNvPr>
          <p:cNvSpPr/>
          <p:nvPr/>
        </p:nvSpPr>
        <p:spPr>
          <a:xfrm>
            <a:off x="17221808" y="7564354"/>
            <a:ext cx="5078832" cy="3998009"/>
          </a:xfrm>
          <a:custGeom>
            <a:avLst/>
            <a:gdLst>
              <a:gd name="connsiteX0" fmla="*/ 2539695 w 5078832"/>
              <a:gd name="connsiteY0" fmla="*/ 194 h 3998009"/>
              <a:gd name="connsiteX1" fmla="*/ 160 w 5078832"/>
              <a:gd name="connsiteY1" fmla="*/ 2074799 h 3998009"/>
              <a:gd name="connsiteX2" fmla="*/ 1176989 w 5078832"/>
              <a:gd name="connsiteY2" fmla="*/ 3998203 h 3998009"/>
              <a:gd name="connsiteX3" fmla="*/ 3902164 w 5078832"/>
              <a:gd name="connsiteY3" fmla="*/ 3998203 h 3998009"/>
              <a:gd name="connsiteX4" fmla="*/ 5078993 w 5078832"/>
              <a:gd name="connsiteY4" fmla="*/ 2074799 h 3998009"/>
              <a:gd name="connsiteX5" fmla="*/ 2539695 w 5078832"/>
              <a:gd name="connsiteY5" fmla="*/ 194 h 399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8832" h="3998009">
                <a:moveTo>
                  <a:pt x="2539695" y="194"/>
                </a:moveTo>
                <a:cubicBezTo>
                  <a:pt x="836844" y="194"/>
                  <a:pt x="160" y="1087858"/>
                  <a:pt x="160" y="2074799"/>
                </a:cubicBezTo>
                <a:cubicBezTo>
                  <a:pt x="160" y="2739522"/>
                  <a:pt x="160" y="3998203"/>
                  <a:pt x="1176989" y="3998203"/>
                </a:cubicBezTo>
                <a:lnTo>
                  <a:pt x="3902164" y="3998203"/>
                </a:lnTo>
                <a:cubicBezTo>
                  <a:pt x="5078993" y="3998203"/>
                  <a:pt x="5078993" y="2739522"/>
                  <a:pt x="5078993" y="2074799"/>
                </a:cubicBezTo>
                <a:cubicBezTo>
                  <a:pt x="5078993" y="1087858"/>
                  <a:pt x="4242311" y="194"/>
                  <a:pt x="2539695" y="194"/>
                </a:cubicBezTo>
                <a:close/>
              </a:path>
            </a:pathLst>
          </a:custGeom>
          <a:solidFill>
            <a:schemeClr val="accent5">
              <a:lumMod val="60000"/>
              <a:lumOff val="40000"/>
            </a:schemeClr>
          </a:solidFill>
          <a:ln w="23588"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02D07DF6-BD74-484F-821A-CE48215E2184}"/>
              </a:ext>
            </a:extLst>
          </p:cNvPr>
          <p:cNvSpPr/>
          <p:nvPr/>
        </p:nvSpPr>
        <p:spPr>
          <a:xfrm>
            <a:off x="17288328" y="7564354"/>
            <a:ext cx="4945793" cy="2706540"/>
          </a:xfrm>
          <a:custGeom>
            <a:avLst/>
            <a:gdLst>
              <a:gd name="connsiteX0" fmla="*/ 2473176 w 4945793"/>
              <a:gd name="connsiteY0" fmla="*/ 2706735 h 2706540"/>
              <a:gd name="connsiteX1" fmla="*/ 4945954 w 4945793"/>
              <a:gd name="connsiteY1" fmla="*/ 1590528 h 2706540"/>
              <a:gd name="connsiteX2" fmla="*/ 2473176 w 4945793"/>
              <a:gd name="connsiteY2" fmla="*/ 194 h 2706540"/>
              <a:gd name="connsiteX3" fmla="*/ 160 w 4945793"/>
              <a:gd name="connsiteY3" fmla="*/ 1591236 h 2706540"/>
              <a:gd name="connsiteX4" fmla="*/ 2473176 w 4945793"/>
              <a:gd name="connsiteY4" fmla="*/ 2706735 h 2706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5793" h="2706540">
                <a:moveTo>
                  <a:pt x="2473176" y="2706735"/>
                </a:moveTo>
                <a:cubicBezTo>
                  <a:pt x="3745538" y="2706735"/>
                  <a:pt x="4898777" y="2385695"/>
                  <a:pt x="4945954" y="1590528"/>
                </a:cubicBezTo>
                <a:cubicBezTo>
                  <a:pt x="4717381" y="762809"/>
                  <a:pt x="3898863" y="194"/>
                  <a:pt x="2473176" y="194"/>
                </a:cubicBezTo>
                <a:cubicBezTo>
                  <a:pt x="1047488" y="194"/>
                  <a:pt x="228732" y="762809"/>
                  <a:pt x="160" y="1591236"/>
                </a:cubicBezTo>
                <a:cubicBezTo>
                  <a:pt x="47337" y="2385695"/>
                  <a:pt x="1200577" y="2706735"/>
                  <a:pt x="2473176" y="2706735"/>
                </a:cubicBezTo>
                <a:close/>
              </a:path>
            </a:pathLst>
          </a:custGeom>
          <a:solidFill>
            <a:schemeClr val="accent5">
              <a:lumMod val="75000"/>
              <a:alpha val="57000"/>
            </a:schemeClr>
          </a:solidFill>
          <a:ln w="23588"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6A75AD33-E23F-48DB-8406-8CDD5FEA6A16}"/>
              </a:ext>
            </a:extLst>
          </p:cNvPr>
          <p:cNvSpPr/>
          <p:nvPr/>
        </p:nvSpPr>
        <p:spPr>
          <a:xfrm>
            <a:off x="17384498" y="7565534"/>
            <a:ext cx="4753690" cy="2515945"/>
          </a:xfrm>
          <a:custGeom>
            <a:avLst/>
            <a:gdLst>
              <a:gd name="connsiteX0" fmla="*/ 4735852 w 4753690"/>
              <a:gd name="connsiteY0" fmla="*/ 1283406 h 2515945"/>
              <a:gd name="connsiteX1" fmla="*/ 4735852 w 4753690"/>
              <a:gd name="connsiteY1" fmla="*/ 1283406 h 2515945"/>
              <a:gd name="connsiteX2" fmla="*/ 2377005 w 4753690"/>
              <a:gd name="connsiteY2" fmla="*/ 194 h 2515945"/>
              <a:gd name="connsiteX3" fmla="*/ 18158 w 4753690"/>
              <a:gd name="connsiteY3" fmla="*/ 1283406 h 2515945"/>
              <a:gd name="connsiteX4" fmla="*/ 18158 w 4753690"/>
              <a:gd name="connsiteY4" fmla="*/ 1283406 h 2515945"/>
              <a:gd name="connsiteX5" fmla="*/ 2377005 w 4753690"/>
              <a:gd name="connsiteY5" fmla="*/ 2516140 h 2515945"/>
              <a:gd name="connsiteX6" fmla="*/ 4735852 w 4753690"/>
              <a:gd name="connsiteY6" fmla="*/ 1283406 h 2515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3690" h="2515945">
                <a:moveTo>
                  <a:pt x="4735852" y="1283406"/>
                </a:moveTo>
                <a:lnTo>
                  <a:pt x="4735852" y="1283406"/>
                </a:lnTo>
                <a:cubicBezTo>
                  <a:pt x="4405614" y="583536"/>
                  <a:pt x="3623891" y="194"/>
                  <a:pt x="2377005" y="194"/>
                </a:cubicBezTo>
                <a:cubicBezTo>
                  <a:pt x="1130118" y="194"/>
                  <a:pt x="348397" y="583536"/>
                  <a:pt x="18158" y="1283406"/>
                </a:cubicBezTo>
                <a:lnTo>
                  <a:pt x="18158" y="1283406"/>
                </a:lnTo>
                <a:cubicBezTo>
                  <a:pt x="-162058" y="2166087"/>
                  <a:pt x="1038830" y="2516140"/>
                  <a:pt x="2377005" y="2516140"/>
                </a:cubicBezTo>
                <a:cubicBezTo>
                  <a:pt x="3715179" y="2516140"/>
                  <a:pt x="4916067" y="2164907"/>
                  <a:pt x="4735852" y="1283406"/>
                </a:cubicBezTo>
                <a:close/>
              </a:path>
            </a:pathLst>
          </a:custGeom>
          <a:solidFill>
            <a:schemeClr val="accent5">
              <a:lumMod val="40000"/>
              <a:lumOff val="60000"/>
            </a:schemeClr>
          </a:solidFill>
          <a:ln w="23588"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09E7C425-8EC2-4C1B-A45F-44198D563F89}"/>
              </a:ext>
            </a:extLst>
          </p:cNvPr>
          <p:cNvSpPr/>
          <p:nvPr/>
        </p:nvSpPr>
        <p:spPr>
          <a:xfrm>
            <a:off x="18506906" y="10432240"/>
            <a:ext cx="384023" cy="1130122"/>
          </a:xfrm>
          <a:custGeom>
            <a:avLst/>
            <a:gdLst>
              <a:gd name="connsiteX0" fmla="*/ 192013 w 384023"/>
              <a:gd name="connsiteY0" fmla="*/ 0 h 1130122"/>
              <a:gd name="connsiteX1" fmla="*/ 192013 w 384023"/>
              <a:gd name="connsiteY1" fmla="*/ 0 h 1130122"/>
              <a:gd name="connsiteX2" fmla="*/ 384023 w 384023"/>
              <a:gd name="connsiteY2" fmla="*/ 192010 h 1130122"/>
              <a:gd name="connsiteX3" fmla="*/ 384023 w 384023"/>
              <a:gd name="connsiteY3" fmla="*/ 1130123 h 1130122"/>
              <a:gd name="connsiteX4" fmla="*/ 384023 w 384023"/>
              <a:gd name="connsiteY4" fmla="*/ 1130123 h 1130122"/>
              <a:gd name="connsiteX5" fmla="*/ 2 w 384023"/>
              <a:gd name="connsiteY5" fmla="*/ 1130123 h 1130122"/>
              <a:gd name="connsiteX6" fmla="*/ 2 w 384023"/>
              <a:gd name="connsiteY6" fmla="*/ 1130123 h 1130122"/>
              <a:gd name="connsiteX7" fmla="*/ 2 w 384023"/>
              <a:gd name="connsiteY7" fmla="*/ 192953 h 1130122"/>
              <a:gd name="connsiteX8" fmla="*/ 191070 w 384023"/>
              <a:gd name="connsiteY8" fmla="*/ 0 h 1130122"/>
              <a:gd name="connsiteX9" fmla="*/ 192013 w 384023"/>
              <a:gd name="connsiteY9" fmla="*/ 0 h 11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023" h="1130122">
                <a:moveTo>
                  <a:pt x="192013" y="0"/>
                </a:moveTo>
                <a:lnTo>
                  <a:pt x="192013" y="0"/>
                </a:lnTo>
                <a:cubicBezTo>
                  <a:pt x="298067" y="0"/>
                  <a:pt x="384023" y="85956"/>
                  <a:pt x="384023" y="192010"/>
                </a:cubicBezTo>
                <a:lnTo>
                  <a:pt x="384023" y="1130123"/>
                </a:lnTo>
                <a:lnTo>
                  <a:pt x="384023" y="1130123"/>
                </a:lnTo>
                <a:lnTo>
                  <a:pt x="2" y="1130123"/>
                </a:lnTo>
                <a:lnTo>
                  <a:pt x="2" y="1130123"/>
                </a:lnTo>
                <a:lnTo>
                  <a:pt x="2" y="192953"/>
                </a:lnTo>
                <a:cubicBezTo>
                  <a:pt x="-516" y="86900"/>
                  <a:pt x="85015" y="518"/>
                  <a:pt x="191070" y="0"/>
                </a:cubicBezTo>
                <a:cubicBezTo>
                  <a:pt x="191376" y="0"/>
                  <a:pt x="191706" y="0"/>
                  <a:pt x="192013" y="0"/>
                </a:cubicBezTo>
                <a:close/>
              </a:path>
            </a:pathLst>
          </a:custGeom>
          <a:solidFill>
            <a:srgbClr val="7F7FD3">
              <a:alpha val="57000"/>
            </a:srgbClr>
          </a:solidFill>
          <a:ln w="23588"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621380F1-1298-4D7F-B90D-64BCABF10BDA}"/>
              </a:ext>
            </a:extLst>
          </p:cNvPr>
          <p:cNvSpPr/>
          <p:nvPr/>
        </p:nvSpPr>
        <p:spPr>
          <a:xfrm>
            <a:off x="20631285" y="10432240"/>
            <a:ext cx="384020" cy="1130122"/>
          </a:xfrm>
          <a:custGeom>
            <a:avLst/>
            <a:gdLst>
              <a:gd name="connsiteX0" fmla="*/ 192010 w 384020"/>
              <a:gd name="connsiteY0" fmla="*/ 0 h 1130122"/>
              <a:gd name="connsiteX1" fmla="*/ 192010 w 384020"/>
              <a:gd name="connsiteY1" fmla="*/ 0 h 1130122"/>
              <a:gd name="connsiteX2" fmla="*/ 384021 w 384020"/>
              <a:gd name="connsiteY2" fmla="*/ 192010 h 1130122"/>
              <a:gd name="connsiteX3" fmla="*/ 384021 w 384020"/>
              <a:gd name="connsiteY3" fmla="*/ 1130123 h 1130122"/>
              <a:gd name="connsiteX4" fmla="*/ 384021 w 384020"/>
              <a:gd name="connsiteY4" fmla="*/ 1130123 h 1130122"/>
              <a:gd name="connsiteX5" fmla="*/ 0 w 384020"/>
              <a:gd name="connsiteY5" fmla="*/ 1130123 h 1130122"/>
              <a:gd name="connsiteX6" fmla="*/ 0 w 384020"/>
              <a:gd name="connsiteY6" fmla="*/ 1130123 h 1130122"/>
              <a:gd name="connsiteX7" fmla="*/ 0 w 384020"/>
              <a:gd name="connsiteY7" fmla="*/ 192953 h 1130122"/>
              <a:gd name="connsiteX8" fmla="*/ 192010 w 384020"/>
              <a:gd name="connsiteY8" fmla="*/ 943 h 11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020" h="1130122">
                <a:moveTo>
                  <a:pt x="192010" y="0"/>
                </a:moveTo>
                <a:lnTo>
                  <a:pt x="192010" y="0"/>
                </a:lnTo>
                <a:cubicBezTo>
                  <a:pt x="298159" y="0"/>
                  <a:pt x="384021" y="85956"/>
                  <a:pt x="384021" y="192010"/>
                </a:cubicBezTo>
                <a:lnTo>
                  <a:pt x="384021" y="1130123"/>
                </a:lnTo>
                <a:lnTo>
                  <a:pt x="384021" y="1130123"/>
                </a:lnTo>
                <a:lnTo>
                  <a:pt x="0" y="1130123"/>
                </a:lnTo>
                <a:lnTo>
                  <a:pt x="0" y="1130123"/>
                </a:lnTo>
                <a:lnTo>
                  <a:pt x="0" y="192953"/>
                </a:lnTo>
                <a:cubicBezTo>
                  <a:pt x="0" y="86900"/>
                  <a:pt x="85862" y="943"/>
                  <a:pt x="192010" y="943"/>
                </a:cubicBezTo>
                <a:close/>
              </a:path>
            </a:pathLst>
          </a:custGeom>
          <a:solidFill>
            <a:schemeClr val="accent5">
              <a:lumMod val="75000"/>
              <a:alpha val="57000"/>
            </a:schemeClr>
          </a:solidFill>
          <a:ln w="23588"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5001E866-ECA6-4839-9527-57189ECBB01C}"/>
              </a:ext>
            </a:extLst>
          </p:cNvPr>
          <p:cNvSpPr/>
          <p:nvPr/>
        </p:nvSpPr>
        <p:spPr>
          <a:xfrm>
            <a:off x="17490245" y="7564055"/>
            <a:ext cx="3087730" cy="1985504"/>
          </a:xfrm>
          <a:custGeom>
            <a:avLst/>
            <a:gdLst>
              <a:gd name="connsiteX0" fmla="*/ 3087891 w 3087730"/>
              <a:gd name="connsiteY0" fmla="*/ 94611 h 1985504"/>
              <a:gd name="connsiteX1" fmla="*/ 2271258 w 3087730"/>
              <a:gd name="connsiteY1" fmla="*/ 257 h 1985504"/>
              <a:gd name="connsiteX2" fmla="*/ 160 w 3087730"/>
              <a:gd name="connsiteY2" fmla="*/ 1117643 h 1985504"/>
              <a:gd name="connsiteX3" fmla="*/ 1400843 w 3087730"/>
              <a:gd name="connsiteY3" fmla="*/ 1985698 h 1985504"/>
              <a:gd name="connsiteX4" fmla="*/ 3087891 w 3087730"/>
              <a:gd name="connsiteY4" fmla="*/ 94611 h 198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7730" h="1985504">
                <a:moveTo>
                  <a:pt x="3087891" y="94611"/>
                </a:moveTo>
                <a:cubicBezTo>
                  <a:pt x="2820492" y="30261"/>
                  <a:pt x="2546276" y="-1418"/>
                  <a:pt x="2271258" y="257"/>
                </a:cubicBezTo>
                <a:cubicBezTo>
                  <a:pt x="1124151" y="257"/>
                  <a:pt x="370263" y="493728"/>
                  <a:pt x="160" y="1117643"/>
                </a:cubicBezTo>
                <a:cubicBezTo>
                  <a:pt x="304452" y="1669849"/>
                  <a:pt x="818208" y="1985698"/>
                  <a:pt x="1400843" y="1985698"/>
                </a:cubicBezTo>
                <a:cubicBezTo>
                  <a:pt x="2295554" y="1985934"/>
                  <a:pt x="3027741" y="1177558"/>
                  <a:pt x="3087891" y="94611"/>
                </a:cubicBezTo>
                <a:close/>
              </a:path>
            </a:pathLst>
          </a:custGeom>
          <a:solidFill>
            <a:schemeClr val="accent6">
              <a:lumMod val="20000"/>
              <a:lumOff val="80000"/>
              <a:alpha val="29000"/>
            </a:schemeClr>
          </a:solidFill>
          <a:ln w="23588"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535E379-692B-416B-8C3F-AB11600DAC99}"/>
              </a:ext>
            </a:extLst>
          </p:cNvPr>
          <p:cNvSpPr/>
          <p:nvPr/>
        </p:nvSpPr>
        <p:spPr>
          <a:xfrm>
            <a:off x="18239179" y="6880996"/>
            <a:ext cx="3043855" cy="255463"/>
          </a:xfrm>
          <a:custGeom>
            <a:avLst/>
            <a:gdLst>
              <a:gd name="connsiteX0" fmla="*/ 2916005 w 3043855"/>
              <a:gd name="connsiteY0" fmla="*/ 0 h 255463"/>
              <a:gd name="connsiteX1" fmla="*/ 3043856 w 3043855"/>
              <a:gd name="connsiteY1" fmla="*/ 0 h 255463"/>
              <a:gd name="connsiteX2" fmla="*/ 3043856 w 3043855"/>
              <a:gd name="connsiteY2" fmla="*/ 255463 h 255463"/>
              <a:gd name="connsiteX3" fmla="*/ 2916005 w 3043855"/>
              <a:gd name="connsiteY3" fmla="*/ 255463 h 255463"/>
              <a:gd name="connsiteX4" fmla="*/ 127848 w 3043855"/>
              <a:gd name="connsiteY4" fmla="*/ 255463 h 255463"/>
              <a:gd name="connsiteX5" fmla="*/ -1 w 3043855"/>
              <a:gd name="connsiteY5" fmla="*/ 255463 h 255463"/>
              <a:gd name="connsiteX6" fmla="*/ -1 w 3043855"/>
              <a:gd name="connsiteY6" fmla="*/ 0 h 255463"/>
              <a:gd name="connsiteX7" fmla="*/ 127848 w 3043855"/>
              <a:gd name="connsiteY7" fmla="*/ 0 h 25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855" h="255463">
                <a:moveTo>
                  <a:pt x="2916005" y="0"/>
                </a:moveTo>
                <a:cubicBezTo>
                  <a:pt x="2986615" y="0"/>
                  <a:pt x="3043856" y="0"/>
                  <a:pt x="3043856" y="0"/>
                </a:cubicBezTo>
                <a:lnTo>
                  <a:pt x="3043856" y="255463"/>
                </a:lnTo>
                <a:cubicBezTo>
                  <a:pt x="3043856" y="255463"/>
                  <a:pt x="2986615" y="255463"/>
                  <a:pt x="2916005" y="255463"/>
                </a:cubicBezTo>
                <a:lnTo>
                  <a:pt x="127848" y="255463"/>
                </a:lnTo>
                <a:cubicBezTo>
                  <a:pt x="57238" y="255463"/>
                  <a:pt x="-1" y="255463"/>
                  <a:pt x="-1" y="255463"/>
                </a:cubicBezTo>
                <a:lnTo>
                  <a:pt x="-1" y="0"/>
                </a:lnTo>
                <a:cubicBezTo>
                  <a:pt x="-1" y="0"/>
                  <a:pt x="57239" y="0"/>
                  <a:pt x="127848" y="0"/>
                </a:cubicBezTo>
                <a:close/>
              </a:path>
            </a:pathLst>
          </a:custGeom>
          <a:solidFill>
            <a:srgbClr val="4B5494">
              <a:alpha val="39000"/>
            </a:srgbClr>
          </a:solidFill>
          <a:ln w="23588"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9E93ABD-7C50-4DD1-B609-09601A3ABD91}"/>
              </a:ext>
            </a:extLst>
          </p:cNvPr>
          <p:cNvSpPr/>
          <p:nvPr/>
        </p:nvSpPr>
        <p:spPr>
          <a:xfrm>
            <a:off x="18397270" y="6959074"/>
            <a:ext cx="301632" cy="545129"/>
          </a:xfrm>
          <a:custGeom>
            <a:avLst/>
            <a:gdLst>
              <a:gd name="connsiteX0" fmla="*/ 214060 w 301632"/>
              <a:gd name="connsiteY0" fmla="*/ 545323 h 545129"/>
              <a:gd name="connsiteX1" fmla="*/ 87861 w 301632"/>
              <a:gd name="connsiteY1" fmla="*/ 545323 h 545129"/>
              <a:gd name="connsiteX2" fmla="*/ 160 w 301632"/>
              <a:gd name="connsiteY2" fmla="*/ 457527 h 545129"/>
              <a:gd name="connsiteX3" fmla="*/ 2000 w 301632"/>
              <a:gd name="connsiteY3" fmla="*/ 439647 h 545129"/>
              <a:gd name="connsiteX4" fmla="*/ 93994 w 301632"/>
              <a:gd name="connsiteY4" fmla="*/ 194 h 545129"/>
              <a:gd name="connsiteX5" fmla="*/ 208163 w 301632"/>
              <a:gd name="connsiteY5" fmla="*/ 194 h 545129"/>
              <a:gd name="connsiteX6" fmla="*/ 299922 w 301632"/>
              <a:gd name="connsiteY6" fmla="*/ 439647 h 545129"/>
              <a:gd name="connsiteX7" fmla="*/ 231940 w 301632"/>
              <a:gd name="connsiteY7" fmla="*/ 543483 h 545129"/>
              <a:gd name="connsiteX8" fmla="*/ 214060 w 301632"/>
              <a:gd name="connsiteY8" fmla="*/ 545323 h 545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632" h="545129">
                <a:moveTo>
                  <a:pt x="214060" y="545323"/>
                </a:moveTo>
                <a:lnTo>
                  <a:pt x="87861" y="545323"/>
                </a:lnTo>
                <a:cubicBezTo>
                  <a:pt x="39387" y="545299"/>
                  <a:pt x="135" y="506001"/>
                  <a:pt x="160" y="457527"/>
                </a:cubicBezTo>
                <a:cubicBezTo>
                  <a:pt x="160" y="451535"/>
                  <a:pt x="773" y="445520"/>
                  <a:pt x="2000" y="439647"/>
                </a:cubicBezTo>
                <a:lnTo>
                  <a:pt x="93994" y="194"/>
                </a:lnTo>
                <a:lnTo>
                  <a:pt x="208163" y="194"/>
                </a:lnTo>
                <a:lnTo>
                  <a:pt x="299922" y="439647"/>
                </a:lnTo>
                <a:cubicBezTo>
                  <a:pt x="309829" y="487083"/>
                  <a:pt x="279399" y="533576"/>
                  <a:pt x="231940" y="543483"/>
                </a:cubicBezTo>
                <a:cubicBezTo>
                  <a:pt x="226066" y="544710"/>
                  <a:pt x="220075" y="545323"/>
                  <a:pt x="214060" y="545323"/>
                </a:cubicBezTo>
                <a:close/>
              </a:path>
            </a:pathLst>
          </a:custGeom>
          <a:solidFill>
            <a:srgbClr val="E6984F"/>
          </a:solidFill>
          <a:ln w="23588"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74579BA5-9FDC-4260-BBAE-83F9D054E0CE}"/>
              </a:ext>
            </a:extLst>
          </p:cNvPr>
          <p:cNvSpPr/>
          <p:nvPr/>
        </p:nvSpPr>
        <p:spPr>
          <a:xfrm>
            <a:off x="18239179" y="6807164"/>
            <a:ext cx="3043855" cy="255463"/>
          </a:xfrm>
          <a:custGeom>
            <a:avLst/>
            <a:gdLst>
              <a:gd name="connsiteX0" fmla="*/ 2916005 w 3043855"/>
              <a:gd name="connsiteY0" fmla="*/ 0 h 255463"/>
              <a:gd name="connsiteX1" fmla="*/ 3043856 w 3043855"/>
              <a:gd name="connsiteY1" fmla="*/ 0 h 255463"/>
              <a:gd name="connsiteX2" fmla="*/ 3043856 w 3043855"/>
              <a:gd name="connsiteY2" fmla="*/ 255463 h 255463"/>
              <a:gd name="connsiteX3" fmla="*/ 2916005 w 3043855"/>
              <a:gd name="connsiteY3" fmla="*/ 255463 h 255463"/>
              <a:gd name="connsiteX4" fmla="*/ 127848 w 3043855"/>
              <a:gd name="connsiteY4" fmla="*/ 255463 h 255463"/>
              <a:gd name="connsiteX5" fmla="*/ -1 w 3043855"/>
              <a:gd name="connsiteY5" fmla="*/ 255463 h 255463"/>
              <a:gd name="connsiteX6" fmla="*/ -1 w 3043855"/>
              <a:gd name="connsiteY6" fmla="*/ 0 h 255463"/>
              <a:gd name="connsiteX7" fmla="*/ 127848 w 3043855"/>
              <a:gd name="connsiteY7" fmla="*/ 0 h 25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855" h="255463">
                <a:moveTo>
                  <a:pt x="2916005" y="0"/>
                </a:moveTo>
                <a:cubicBezTo>
                  <a:pt x="2986615" y="0"/>
                  <a:pt x="3043856" y="0"/>
                  <a:pt x="3043856" y="0"/>
                </a:cubicBezTo>
                <a:lnTo>
                  <a:pt x="3043856" y="255463"/>
                </a:lnTo>
                <a:cubicBezTo>
                  <a:pt x="3043856" y="255463"/>
                  <a:pt x="2986615" y="255463"/>
                  <a:pt x="2916005" y="255463"/>
                </a:cubicBezTo>
                <a:lnTo>
                  <a:pt x="127848" y="255463"/>
                </a:lnTo>
                <a:cubicBezTo>
                  <a:pt x="57238" y="255463"/>
                  <a:pt x="-1" y="255463"/>
                  <a:pt x="-1" y="255463"/>
                </a:cubicBezTo>
                <a:lnTo>
                  <a:pt x="-1" y="0"/>
                </a:lnTo>
                <a:cubicBezTo>
                  <a:pt x="-1" y="0"/>
                  <a:pt x="57239" y="0"/>
                  <a:pt x="127848" y="0"/>
                </a:cubicBezTo>
                <a:close/>
              </a:path>
            </a:pathLst>
          </a:custGeom>
          <a:solidFill>
            <a:srgbClr val="7F7FD3"/>
          </a:solidFill>
          <a:ln w="23588"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8CCB383A-D9A6-44B5-9B3B-18C20A3515FE}"/>
              </a:ext>
            </a:extLst>
          </p:cNvPr>
          <p:cNvSpPr/>
          <p:nvPr/>
        </p:nvSpPr>
        <p:spPr>
          <a:xfrm>
            <a:off x="18552483" y="4615088"/>
            <a:ext cx="2417514" cy="935518"/>
          </a:xfrm>
          <a:custGeom>
            <a:avLst/>
            <a:gdLst>
              <a:gd name="connsiteX0" fmla="*/ 2336785 w 2417514"/>
              <a:gd name="connsiteY0" fmla="*/ 935712 h 935518"/>
              <a:gd name="connsiteX1" fmla="*/ 1209020 w 2417514"/>
              <a:gd name="connsiteY1" fmla="*/ 194 h 935518"/>
              <a:gd name="connsiteX2" fmla="*/ 81019 w 2417514"/>
              <a:gd name="connsiteY2" fmla="*/ 935712 h 935518"/>
            </a:gdLst>
            <a:ahLst/>
            <a:cxnLst>
              <a:cxn ang="0">
                <a:pos x="connsiteX0" y="connsiteY0"/>
              </a:cxn>
              <a:cxn ang="0">
                <a:pos x="connsiteX1" y="connsiteY1"/>
              </a:cxn>
              <a:cxn ang="0">
                <a:pos x="connsiteX2" y="connsiteY2"/>
              </a:cxn>
            </a:cxnLst>
            <a:rect l="l" t="t" r="r" b="b"/>
            <a:pathLst>
              <a:path w="2417514" h="935518">
                <a:moveTo>
                  <a:pt x="2336785" y="935712"/>
                </a:moveTo>
                <a:cubicBezTo>
                  <a:pt x="2569839" y="566789"/>
                  <a:pt x="2330415" y="194"/>
                  <a:pt x="1209020" y="194"/>
                </a:cubicBezTo>
                <a:cubicBezTo>
                  <a:pt x="87623" y="194"/>
                  <a:pt x="-152035" y="566317"/>
                  <a:pt x="81019" y="935712"/>
                </a:cubicBezTo>
              </a:path>
            </a:pathLst>
          </a:custGeom>
          <a:noFill/>
          <a:ln w="148136" cap="flat">
            <a:solidFill>
              <a:schemeClr val="accent5">
                <a:lumMod val="75000"/>
              </a:schemeClr>
            </a:solid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A2251D8D-D74C-454C-923C-C3167AB04CEF}"/>
              </a:ext>
            </a:extLst>
          </p:cNvPr>
          <p:cNvSpPr/>
          <p:nvPr/>
        </p:nvSpPr>
        <p:spPr>
          <a:xfrm>
            <a:off x="19078929" y="4615088"/>
            <a:ext cx="1364592" cy="94353"/>
          </a:xfrm>
          <a:custGeom>
            <a:avLst/>
            <a:gdLst>
              <a:gd name="connsiteX0" fmla="*/ 1364752 w 1364592"/>
              <a:gd name="connsiteY0" fmla="*/ 94548 h 94353"/>
              <a:gd name="connsiteX1" fmla="*/ 682574 w 1364592"/>
              <a:gd name="connsiteY1" fmla="*/ 194 h 94353"/>
              <a:gd name="connsiteX2" fmla="*/ 160 w 1364592"/>
              <a:gd name="connsiteY2" fmla="*/ 94548 h 94353"/>
            </a:gdLst>
            <a:ahLst/>
            <a:cxnLst>
              <a:cxn ang="0">
                <a:pos x="connsiteX0" y="connsiteY0"/>
              </a:cxn>
              <a:cxn ang="0">
                <a:pos x="connsiteX1" y="connsiteY1"/>
              </a:cxn>
              <a:cxn ang="0">
                <a:pos x="connsiteX2" y="connsiteY2"/>
              </a:cxn>
            </a:cxnLst>
            <a:rect l="l" t="t" r="r" b="b"/>
            <a:pathLst>
              <a:path w="1364592" h="94353">
                <a:moveTo>
                  <a:pt x="1364752" y="94548"/>
                </a:moveTo>
                <a:cubicBezTo>
                  <a:pt x="1188075" y="35576"/>
                  <a:pt x="963748" y="194"/>
                  <a:pt x="682574" y="194"/>
                </a:cubicBezTo>
                <a:cubicBezTo>
                  <a:pt x="401399" y="194"/>
                  <a:pt x="176837" y="35576"/>
                  <a:pt x="160" y="94548"/>
                </a:cubicBezTo>
              </a:path>
            </a:pathLst>
          </a:custGeom>
          <a:solidFill>
            <a:schemeClr val="accent5">
              <a:lumMod val="60000"/>
              <a:lumOff val="40000"/>
            </a:schemeClr>
          </a:solidFill>
          <a:ln w="296271" cap="rnd">
            <a:solidFill>
              <a:schemeClr val="accent5">
                <a:lumMod val="60000"/>
                <a:lumOff val="40000"/>
              </a:schemeClr>
            </a:solidFill>
            <a:prstDash val="solid"/>
            <a:round/>
          </a:ln>
        </p:spPr>
        <p:txBody>
          <a:bodyPr rtlCol="0" anchor="ctr"/>
          <a:lstStyle/>
          <a:p>
            <a:endParaRPr lang="en-US"/>
          </a:p>
        </p:txBody>
      </p:sp>
      <p:sp>
        <p:nvSpPr>
          <p:cNvPr id="133" name="Freeform: Shape 132">
            <a:extLst>
              <a:ext uri="{FF2B5EF4-FFF2-40B4-BE49-F238E27FC236}">
                <a16:creationId xmlns:a16="http://schemas.microsoft.com/office/drawing/2014/main" id="{8B2DEAFD-3DC1-44B8-91EB-B6CC1FAD51BC}"/>
              </a:ext>
            </a:extLst>
          </p:cNvPr>
          <p:cNvSpPr/>
          <p:nvPr/>
        </p:nvSpPr>
        <p:spPr>
          <a:xfrm>
            <a:off x="18324395" y="5316153"/>
            <a:ext cx="776235" cy="469159"/>
          </a:xfrm>
          <a:custGeom>
            <a:avLst/>
            <a:gdLst>
              <a:gd name="connsiteX0" fmla="*/ 2694 w 776235"/>
              <a:gd name="connsiteY0" fmla="*/ 469353 h 469159"/>
              <a:gd name="connsiteX1" fmla="*/ 268299 w 776235"/>
              <a:gd name="connsiteY1" fmla="*/ 32259 h 469159"/>
              <a:gd name="connsiteX2" fmla="*/ 776395 w 776235"/>
              <a:gd name="connsiteY2" fmla="*/ 183225 h 469159"/>
              <a:gd name="connsiteX3" fmla="*/ 2694 w 776235"/>
              <a:gd name="connsiteY3" fmla="*/ 469353 h 469159"/>
            </a:gdLst>
            <a:ahLst/>
            <a:cxnLst>
              <a:cxn ang="0">
                <a:pos x="connsiteX0" y="connsiteY0"/>
              </a:cxn>
              <a:cxn ang="0">
                <a:pos x="connsiteX1" y="connsiteY1"/>
              </a:cxn>
              <a:cxn ang="0">
                <a:pos x="connsiteX2" y="connsiteY2"/>
              </a:cxn>
              <a:cxn ang="0">
                <a:pos x="connsiteX3" y="connsiteY3"/>
              </a:cxn>
            </a:cxnLst>
            <a:rect l="l" t="t" r="r" b="b"/>
            <a:pathLst>
              <a:path w="776235" h="469159">
                <a:moveTo>
                  <a:pt x="2694" y="469353"/>
                </a:moveTo>
                <a:cubicBezTo>
                  <a:pt x="2694" y="469353"/>
                  <a:pt x="-44483" y="156098"/>
                  <a:pt x="268299" y="32259"/>
                </a:cubicBezTo>
                <a:cubicBezTo>
                  <a:pt x="581082" y="-91581"/>
                  <a:pt x="776395" y="183225"/>
                  <a:pt x="776395" y="183225"/>
                </a:cubicBezTo>
                <a:cubicBezTo>
                  <a:pt x="776395" y="183225"/>
                  <a:pt x="579196" y="440103"/>
                  <a:pt x="2694" y="469353"/>
                </a:cubicBezTo>
                <a:close/>
              </a:path>
            </a:pathLst>
          </a:custGeom>
          <a:solidFill>
            <a:schemeClr val="accent5">
              <a:lumMod val="60000"/>
              <a:lumOff val="40000"/>
            </a:schemeClr>
          </a:solidFill>
          <a:ln w="23588" cap="flat">
            <a:solidFill>
              <a:schemeClr val="accent5">
                <a:lumMod val="60000"/>
                <a:lumOff val="40000"/>
              </a:schemeClr>
            </a:solid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1B8DA81-6E79-4605-B615-5BF592DEB565}"/>
              </a:ext>
            </a:extLst>
          </p:cNvPr>
          <p:cNvSpPr/>
          <p:nvPr/>
        </p:nvSpPr>
        <p:spPr>
          <a:xfrm>
            <a:off x="20421821" y="5316153"/>
            <a:ext cx="776235" cy="469159"/>
          </a:xfrm>
          <a:custGeom>
            <a:avLst/>
            <a:gdLst>
              <a:gd name="connsiteX0" fmla="*/ 773861 w 776235"/>
              <a:gd name="connsiteY0" fmla="*/ 469353 h 469159"/>
              <a:gd name="connsiteX1" fmla="*/ 508255 w 776235"/>
              <a:gd name="connsiteY1" fmla="*/ 32259 h 469159"/>
              <a:gd name="connsiteX2" fmla="*/ 160 w 776235"/>
              <a:gd name="connsiteY2" fmla="*/ 183225 h 469159"/>
              <a:gd name="connsiteX3" fmla="*/ 773861 w 776235"/>
              <a:gd name="connsiteY3" fmla="*/ 469353 h 469159"/>
            </a:gdLst>
            <a:ahLst/>
            <a:cxnLst>
              <a:cxn ang="0">
                <a:pos x="connsiteX0" y="connsiteY0"/>
              </a:cxn>
              <a:cxn ang="0">
                <a:pos x="connsiteX1" y="connsiteY1"/>
              </a:cxn>
              <a:cxn ang="0">
                <a:pos x="connsiteX2" y="connsiteY2"/>
              </a:cxn>
              <a:cxn ang="0">
                <a:pos x="connsiteX3" y="connsiteY3"/>
              </a:cxn>
            </a:cxnLst>
            <a:rect l="l" t="t" r="r" b="b"/>
            <a:pathLst>
              <a:path w="776235" h="469159">
                <a:moveTo>
                  <a:pt x="773861" y="469353"/>
                </a:moveTo>
                <a:cubicBezTo>
                  <a:pt x="773861" y="469353"/>
                  <a:pt x="821038" y="156098"/>
                  <a:pt x="508255" y="32259"/>
                </a:cubicBezTo>
                <a:cubicBezTo>
                  <a:pt x="195472" y="-91581"/>
                  <a:pt x="160" y="183225"/>
                  <a:pt x="160" y="183225"/>
                </a:cubicBezTo>
                <a:cubicBezTo>
                  <a:pt x="160" y="183225"/>
                  <a:pt x="197359" y="440103"/>
                  <a:pt x="773861" y="469353"/>
                </a:cubicBezTo>
                <a:close/>
              </a:path>
            </a:pathLst>
          </a:custGeom>
          <a:solidFill>
            <a:schemeClr val="accent5">
              <a:lumMod val="60000"/>
              <a:lumOff val="40000"/>
            </a:schemeClr>
          </a:solidFill>
          <a:ln w="23588" cap="flat">
            <a:solidFill>
              <a:schemeClr val="accent5">
                <a:lumMod val="60000"/>
                <a:lumOff val="40000"/>
              </a:schemeClr>
            </a:solid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5319A24B-999C-43AF-98F7-CD4A5BFC7090}"/>
              </a:ext>
            </a:extLst>
          </p:cNvPr>
          <p:cNvSpPr/>
          <p:nvPr/>
        </p:nvSpPr>
        <p:spPr>
          <a:xfrm>
            <a:off x="19111480" y="5829422"/>
            <a:ext cx="1299489" cy="666609"/>
          </a:xfrm>
          <a:custGeom>
            <a:avLst/>
            <a:gdLst>
              <a:gd name="connsiteX0" fmla="*/ 650023 w 1299489"/>
              <a:gd name="connsiteY0" fmla="*/ 194 h 666609"/>
              <a:gd name="connsiteX1" fmla="*/ 160 w 1299489"/>
              <a:gd name="connsiteY1" fmla="*/ 333499 h 666609"/>
              <a:gd name="connsiteX2" fmla="*/ 650023 w 1299489"/>
              <a:gd name="connsiteY2" fmla="*/ 666804 h 666609"/>
              <a:gd name="connsiteX3" fmla="*/ 1299649 w 1299489"/>
              <a:gd name="connsiteY3" fmla="*/ 333735 h 666609"/>
              <a:gd name="connsiteX4" fmla="*/ 650023 w 1299489"/>
              <a:gd name="connsiteY4" fmla="*/ 194 h 666609"/>
              <a:gd name="connsiteX5" fmla="*/ 313415 w 1299489"/>
              <a:gd name="connsiteY5" fmla="*/ 418889 h 666609"/>
              <a:gd name="connsiteX6" fmla="*/ 228025 w 1299489"/>
              <a:gd name="connsiteY6" fmla="*/ 333499 h 666609"/>
              <a:gd name="connsiteX7" fmla="*/ 313415 w 1299489"/>
              <a:gd name="connsiteY7" fmla="*/ 248108 h 666609"/>
              <a:gd name="connsiteX8" fmla="*/ 398806 w 1299489"/>
              <a:gd name="connsiteY8" fmla="*/ 333499 h 666609"/>
              <a:gd name="connsiteX9" fmla="*/ 313415 w 1299489"/>
              <a:gd name="connsiteY9" fmla="*/ 419125 h 666609"/>
              <a:gd name="connsiteX10" fmla="*/ 650023 w 1299489"/>
              <a:gd name="connsiteY10" fmla="*/ 418889 h 666609"/>
              <a:gd name="connsiteX11" fmla="*/ 564633 w 1299489"/>
              <a:gd name="connsiteY11" fmla="*/ 333499 h 666609"/>
              <a:gd name="connsiteX12" fmla="*/ 650023 w 1299489"/>
              <a:gd name="connsiteY12" fmla="*/ 248108 h 666609"/>
              <a:gd name="connsiteX13" fmla="*/ 735413 w 1299489"/>
              <a:gd name="connsiteY13" fmla="*/ 333499 h 666609"/>
              <a:gd name="connsiteX14" fmla="*/ 650023 w 1299489"/>
              <a:gd name="connsiteY14" fmla="*/ 419125 h 666609"/>
              <a:gd name="connsiteX15" fmla="*/ 986394 w 1299489"/>
              <a:gd name="connsiteY15" fmla="*/ 418889 h 666609"/>
              <a:gd name="connsiteX16" fmla="*/ 901004 w 1299489"/>
              <a:gd name="connsiteY16" fmla="*/ 333499 h 666609"/>
              <a:gd name="connsiteX17" fmla="*/ 986394 w 1299489"/>
              <a:gd name="connsiteY17" fmla="*/ 248108 h 666609"/>
              <a:gd name="connsiteX18" fmla="*/ 1071785 w 1299489"/>
              <a:gd name="connsiteY18" fmla="*/ 333499 h 666609"/>
              <a:gd name="connsiteX19" fmla="*/ 986630 w 1299489"/>
              <a:gd name="connsiteY19" fmla="*/ 419125 h 666609"/>
              <a:gd name="connsiteX20" fmla="*/ 986394 w 1299489"/>
              <a:gd name="connsiteY20" fmla="*/ 419125 h 66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89" h="666609">
                <a:moveTo>
                  <a:pt x="650023" y="194"/>
                </a:moveTo>
                <a:cubicBezTo>
                  <a:pt x="291006" y="194"/>
                  <a:pt x="160" y="149509"/>
                  <a:pt x="160" y="333499"/>
                </a:cubicBezTo>
                <a:cubicBezTo>
                  <a:pt x="160" y="517489"/>
                  <a:pt x="291006" y="666804"/>
                  <a:pt x="650023" y="666804"/>
                </a:cubicBezTo>
                <a:cubicBezTo>
                  <a:pt x="1009039" y="666804"/>
                  <a:pt x="1299649" y="517725"/>
                  <a:pt x="1299649" y="333735"/>
                </a:cubicBezTo>
                <a:cubicBezTo>
                  <a:pt x="1299649" y="149744"/>
                  <a:pt x="1008803" y="194"/>
                  <a:pt x="650023" y="194"/>
                </a:cubicBezTo>
                <a:close/>
                <a:moveTo>
                  <a:pt x="313415" y="418889"/>
                </a:moveTo>
                <a:cubicBezTo>
                  <a:pt x="266262" y="418889"/>
                  <a:pt x="228025" y="380652"/>
                  <a:pt x="228025" y="333499"/>
                </a:cubicBezTo>
                <a:cubicBezTo>
                  <a:pt x="228025" y="286345"/>
                  <a:pt x="266262" y="248108"/>
                  <a:pt x="313415" y="248108"/>
                </a:cubicBezTo>
                <a:cubicBezTo>
                  <a:pt x="360569" y="248108"/>
                  <a:pt x="398806" y="286345"/>
                  <a:pt x="398806" y="333499"/>
                </a:cubicBezTo>
                <a:cubicBezTo>
                  <a:pt x="398806" y="380699"/>
                  <a:pt x="360615" y="418983"/>
                  <a:pt x="313415" y="419125"/>
                </a:cubicBezTo>
                <a:close/>
                <a:moveTo>
                  <a:pt x="650023" y="418889"/>
                </a:moveTo>
                <a:cubicBezTo>
                  <a:pt x="602869" y="418889"/>
                  <a:pt x="564633" y="380652"/>
                  <a:pt x="564633" y="333499"/>
                </a:cubicBezTo>
                <a:cubicBezTo>
                  <a:pt x="564633" y="286345"/>
                  <a:pt x="602869" y="248108"/>
                  <a:pt x="650023" y="248108"/>
                </a:cubicBezTo>
                <a:cubicBezTo>
                  <a:pt x="697176" y="248108"/>
                  <a:pt x="735413" y="286345"/>
                  <a:pt x="735413" y="333499"/>
                </a:cubicBezTo>
                <a:cubicBezTo>
                  <a:pt x="735413" y="380699"/>
                  <a:pt x="697223" y="418983"/>
                  <a:pt x="650023" y="419125"/>
                </a:cubicBezTo>
                <a:close/>
                <a:moveTo>
                  <a:pt x="986394" y="418889"/>
                </a:moveTo>
                <a:cubicBezTo>
                  <a:pt x="939241" y="418889"/>
                  <a:pt x="901004" y="380652"/>
                  <a:pt x="901004" y="333499"/>
                </a:cubicBezTo>
                <a:cubicBezTo>
                  <a:pt x="901004" y="286345"/>
                  <a:pt x="939241" y="248108"/>
                  <a:pt x="986394" y="248108"/>
                </a:cubicBezTo>
                <a:cubicBezTo>
                  <a:pt x="1033548" y="248108"/>
                  <a:pt x="1071785" y="286345"/>
                  <a:pt x="1071785" y="333499"/>
                </a:cubicBezTo>
                <a:cubicBezTo>
                  <a:pt x="1071902" y="380652"/>
                  <a:pt x="1033784" y="418983"/>
                  <a:pt x="986630" y="419125"/>
                </a:cubicBezTo>
                <a:cubicBezTo>
                  <a:pt x="986559" y="419125"/>
                  <a:pt x="986466" y="419125"/>
                  <a:pt x="986394" y="419125"/>
                </a:cubicBezTo>
                <a:close/>
              </a:path>
            </a:pathLst>
          </a:custGeom>
          <a:solidFill>
            <a:srgbClr val="4B5494">
              <a:alpha val="39000"/>
            </a:srgbClr>
          </a:solidFill>
          <a:ln w="23588"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EE8AC3AD-7EF6-4DA3-B5E6-2D29700AE04C}"/>
              </a:ext>
            </a:extLst>
          </p:cNvPr>
          <p:cNvSpPr/>
          <p:nvPr/>
        </p:nvSpPr>
        <p:spPr>
          <a:xfrm>
            <a:off x="19111480" y="5785312"/>
            <a:ext cx="1299489" cy="666374"/>
          </a:xfrm>
          <a:custGeom>
            <a:avLst/>
            <a:gdLst>
              <a:gd name="connsiteX0" fmla="*/ 650023 w 1299489"/>
              <a:gd name="connsiteY0" fmla="*/ 194 h 666374"/>
              <a:gd name="connsiteX1" fmla="*/ 160 w 1299489"/>
              <a:gd name="connsiteY1" fmla="*/ 333263 h 666374"/>
              <a:gd name="connsiteX2" fmla="*/ 650023 w 1299489"/>
              <a:gd name="connsiteY2" fmla="*/ 666568 h 666374"/>
              <a:gd name="connsiteX3" fmla="*/ 1299649 w 1299489"/>
              <a:gd name="connsiteY3" fmla="*/ 333263 h 666374"/>
              <a:gd name="connsiteX4" fmla="*/ 650023 w 1299489"/>
              <a:gd name="connsiteY4" fmla="*/ 194 h 666374"/>
              <a:gd name="connsiteX5" fmla="*/ 313415 w 1299489"/>
              <a:gd name="connsiteY5" fmla="*/ 418653 h 666374"/>
              <a:gd name="connsiteX6" fmla="*/ 228025 w 1299489"/>
              <a:gd name="connsiteY6" fmla="*/ 333263 h 666374"/>
              <a:gd name="connsiteX7" fmla="*/ 313415 w 1299489"/>
              <a:gd name="connsiteY7" fmla="*/ 247873 h 666374"/>
              <a:gd name="connsiteX8" fmla="*/ 398806 w 1299489"/>
              <a:gd name="connsiteY8" fmla="*/ 333263 h 666374"/>
              <a:gd name="connsiteX9" fmla="*/ 313415 w 1299489"/>
              <a:gd name="connsiteY9" fmla="*/ 418653 h 666374"/>
              <a:gd name="connsiteX10" fmla="*/ 650023 w 1299489"/>
              <a:gd name="connsiteY10" fmla="*/ 418653 h 666374"/>
              <a:gd name="connsiteX11" fmla="*/ 564633 w 1299489"/>
              <a:gd name="connsiteY11" fmla="*/ 333263 h 666374"/>
              <a:gd name="connsiteX12" fmla="*/ 650023 w 1299489"/>
              <a:gd name="connsiteY12" fmla="*/ 247873 h 666374"/>
              <a:gd name="connsiteX13" fmla="*/ 735413 w 1299489"/>
              <a:gd name="connsiteY13" fmla="*/ 333263 h 666374"/>
              <a:gd name="connsiteX14" fmla="*/ 650023 w 1299489"/>
              <a:gd name="connsiteY14" fmla="*/ 418653 h 666374"/>
              <a:gd name="connsiteX15" fmla="*/ 986394 w 1299489"/>
              <a:gd name="connsiteY15" fmla="*/ 418653 h 666374"/>
              <a:gd name="connsiteX16" fmla="*/ 901004 w 1299489"/>
              <a:gd name="connsiteY16" fmla="*/ 333263 h 666374"/>
              <a:gd name="connsiteX17" fmla="*/ 986394 w 1299489"/>
              <a:gd name="connsiteY17" fmla="*/ 247873 h 666374"/>
              <a:gd name="connsiteX18" fmla="*/ 1071785 w 1299489"/>
              <a:gd name="connsiteY18" fmla="*/ 333263 h 666374"/>
              <a:gd name="connsiteX19" fmla="*/ 986394 w 1299489"/>
              <a:gd name="connsiteY19" fmla="*/ 418653 h 66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9489" h="666374">
                <a:moveTo>
                  <a:pt x="650023" y="194"/>
                </a:moveTo>
                <a:cubicBezTo>
                  <a:pt x="291006" y="194"/>
                  <a:pt x="160" y="149273"/>
                  <a:pt x="160" y="333263"/>
                </a:cubicBezTo>
                <a:cubicBezTo>
                  <a:pt x="160" y="517253"/>
                  <a:pt x="291006" y="666568"/>
                  <a:pt x="650023" y="666568"/>
                </a:cubicBezTo>
                <a:cubicBezTo>
                  <a:pt x="1009039" y="666568"/>
                  <a:pt x="1299649" y="517489"/>
                  <a:pt x="1299649" y="333263"/>
                </a:cubicBezTo>
                <a:cubicBezTo>
                  <a:pt x="1299649" y="149037"/>
                  <a:pt x="1008803" y="194"/>
                  <a:pt x="650023" y="194"/>
                </a:cubicBezTo>
                <a:close/>
                <a:moveTo>
                  <a:pt x="313415" y="418653"/>
                </a:moveTo>
                <a:cubicBezTo>
                  <a:pt x="266262" y="418653"/>
                  <a:pt x="228025" y="380416"/>
                  <a:pt x="228025" y="333263"/>
                </a:cubicBezTo>
                <a:cubicBezTo>
                  <a:pt x="228025" y="286110"/>
                  <a:pt x="266262" y="247873"/>
                  <a:pt x="313415" y="247873"/>
                </a:cubicBezTo>
                <a:cubicBezTo>
                  <a:pt x="360569" y="247873"/>
                  <a:pt x="398806" y="286110"/>
                  <a:pt x="398806" y="333263"/>
                </a:cubicBezTo>
                <a:cubicBezTo>
                  <a:pt x="398688" y="380369"/>
                  <a:pt x="360522" y="418535"/>
                  <a:pt x="313415" y="418653"/>
                </a:cubicBezTo>
                <a:close/>
                <a:moveTo>
                  <a:pt x="650023" y="418653"/>
                </a:moveTo>
                <a:cubicBezTo>
                  <a:pt x="602869" y="418653"/>
                  <a:pt x="564633" y="380416"/>
                  <a:pt x="564633" y="333263"/>
                </a:cubicBezTo>
                <a:cubicBezTo>
                  <a:pt x="564633" y="286110"/>
                  <a:pt x="602869" y="247873"/>
                  <a:pt x="650023" y="247873"/>
                </a:cubicBezTo>
                <a:cubicBezTo>
                  <a:pt x="697176" y="247873"/>
                  <a:pt x="735413" y="286110"/>
                  <a:pt x="735413" y="333263"/>
                </a:cubicBezTo>
                <a:cubicBezTo>
                  <a:pt x="735295" y="380369"/>
                  <a:pt x="697128" y="418535"/>
                  <a:pt x="650023" y="418653"/>
                </a:cubicBezTo>
                <a:close/>
                <a:moveTo>
                  <a:pt x="986394" y="418653"/>
                </a:moveTo>
                <a:cubicBezTo>
                  <a:pt x="939241" y="418653"/>
                  <a:pt x="901004" y="380416"/>
                  <a:pt x="901004" y="333263"/>
                </a:cubicBezTo>
                <a:cubicBezTo>
                  <a:pt x="901004" y="286110"/>
                  <a:pt x="939241" y="247873"/>
                  <a:pt x="986394" y="247873"/>
                </a:cubicBezTo>
                <a:cubicBezTo>
                  <a:pt x="1033548" y="247873"/>
                  <a:pt x="1071785" y="286110"/>
                  <a:pt x="1071785" y="333263"/>
                </a:cubicBezTo>
                <a:cubicBezTo>
                  <a:pt x="1071785" y="380416"/>
                  <a:pt x="1033548" y="418653"/>
                  <a:pt x="986394" y="418653"/>
                </a:cubicBezTo>
                <a:close/>
              </a:path>
            </a:pathLst>
          </a:custGeom>
          <a:solidFill>
            <a:srgbClr val="E6984F"/>
          </a:solidFill>
          <a:ln w="23588"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C4367561-C862-4D4F-8423-CF65136F7322}"/>
              </a:ext>
            </a:extLst>
          </p:cNvPr>
          <p:cNvSpPr/>
          <p:nvPr/>
        </p:nvSpPr>
        <p:spPr>
          <a:xfrm>
            <a:off x="12691880" y="10756575"/>
            <a:ext cx="6426442" cy="1611570"/>
          </a:xfrm>
          <a:custGeom>
            <a:avLst/>
            <a:gdLst>
              <a:gd name="connsiteX0" fmla="*/ 6183405 w 6426442"/>
              <a:gd name="connsiteY0" fmla="*/ 200 h 1611570"/>
              <a:gd name="connsiteX1" fmla="*/ 78002 w 6426442"/>
              <a:gd name="connsiteY1" fmla="*/ 200 h 1611570"/>
              <a:gd name="connsiteX2" fmla="*/ 62434 w 6426442"/>
              <a:gd name="connsiteY2" fmla="*/ 1851 h 1611570"/>
              <a:gd name="connsiteX3" fmla="*/ 23748 w 6426442"/>
              <a:gd name="connsiteY3" fmla="*/ 22844 h 1611570"/>
              <a:gd name="connsiteX4" fmla="*/ 160 w 6426442"/>
              <a:gd name="connsiteY4" fmla="*/ 77098 h 1611570"/>
              <a:gd name="connsiteX5" fmla="*/ 77059 w 6426442"/>
              <a:gd name="connsiteY5" fmla="*/ 153761 h 1611570"/>
              <a:gd name="connsiteX6" fmla="*/ 2243187 w 6426442"/>
              <a:gd name="connsiteY6" fmla="*/ 153761 h 1611570"/>
              <a:gd name="connsiteX7" fmla="*/ 2267956 w 6426442"/>
              <a:gd name="connsiteY7" fmla="*/ 154940 h 1611570"/>
              <a:gd name="connsiteX8" fmla="*/ 2315133 w 6426442"/>
              <a:gd name="connsiteY8" fmla="*/ 164611 h 1611570"/>
              <a:gd name="connsiteX9" fmla="*/ 2485913 w 6426442"/>
              <a:gd name="connsiteY9" fmla="*/ 396722 h 1611570"/>
              <a:gd name="connsiteX10" fmla="*/ 2485913 w 6426442"/>
              <a:gd name="connsiteY10" fmla="*/ 396722 h 1611570"/>
              <a:gd name="connsiteX11" fmla="*/ 2485913 w 6426442"/>
              <a:gd name="connsiteY11" fmla="*/ 1215242 h 1611570"/>
              <a:gd name="connsiteX12" fmla="*/ 2242952 w 6426442"/>
              <a:gd name="connsiteY12" fmla="*/ 1458439 h 1611570"/>
              <a:gd name="connsiteX13" fmla="*/ 78002 w 6426442"/>
              <a:gd name="connsiteY13" fmla="*/ 1458439 h 1611570"/>
              <a:gd name="connsiteX14" fmla="*/ 1339 w 6426442"/>
              <a:gd name="connsiteY14" fmla="*/ 1535101 h 1611570"/>
              <a:gd name="connsiteX15" fmla="*/ 78002 w 6426442"/>
              <a:gd name="connsiteY15" fmla="*/ 1611764 h 1611570"/>
              <a:gd name="connsiteX16" fmla="*/ 6183405 w 6426442"/>
              <a:gd name="connsiteY16" fmla="*/ 1611764 h 1611570"/>
              <a:gd name="connsiteX17" fmla="*/ 6426602 w 6426442"/>
              <a:gd name="connsiteY17" fmla="*/ 1368802 h 1611570"/>
              <a:gd name="connsiteX18" fmla="*/ 6426602 w 6426442"/>
              <a:gd name="connsiteY18" fmla="*/ 243160 h 1611570"/>
              <a:gd name="connsiteX19" fmla="*/ 6183405 w 6426442"/>
              <a:gd name="connsiteY19" fmla="*/ 200 h 161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26442" h="1611570">
                <a:moveTo>
                  <a:pt x="6183405" y="200"/>
                </a:moveTo>
                <a:lnTo>
                  <a:pt x="78002" y="200"/>
                </a:lnTo>
                <a:cubicBezTo>
                  <a:pt x="72765" y="129"/>
                  <a:pt x="67552" y="695"/>
                  <a:pt x="62434" y="1851"/>
                </a:cubicBezTo>
                <a:cubicBezTo>
                  <a:pt x="47737" y="4846"/>
                  <a:pt x="34268" y="12159"/>
                  <a:pt x="23748" y="22844"/>
                </a:cubicBezTo>
                <a:cubicBezTo>
                  <a:pt x="8888" y="36998"/>
                  <a:pt x="372" y="56576"/>
                  <a:pt x="160" y="77098"/>
                </a:cubicBezTo>
                <a:cubicBezTo>
                  <a:pt x="301" y="119487"/>
                  <a:pt x="34670" y="153761"/>
                  <a:pt x="77059" y="153761"/>
                </a:cubicBezTo>
                <a:lnTo>
                  <a:pt x="2243187" y="153761"/>
                </a:lnTo>
                <a:cubicBezTo>
                  <a:pt x="2251443" y="153761"/>
                  <a:pt x="2259699" y="153761"/>
                  <a:pt x="2267956" y="154940"/>
                </a:cubicBezTo>
                <a:cubicBezTo>
                  <a:pt x="2283971" y="156614"/>
                  <a:pt x="2299752" y="159846"/>
                  <a:pt x="2315133" y="164611"/>
                </a:cubicBezTo>
                <a:cubicBezTo>
                  <a:pt x="2416563" y="196479"/>
                  <a:pt x="2485654" y="290409"/>
                  <a:pt x="2485913" y="396722"/>
                </a:cubicBezTo>
                <a:lnTo>
                  <a:pt x="2485913" y="396722"/>
                </a:lnTo>
                <a:lnTo>
                  <a:pt x="2485913" y="1215242"/>
                </a:lnTo>
                <a:cubicBezTo>
                  <a:pt x="2485913" y="1349459"/>
                  <a:pt x="2377170" y="1458297"/>
                  <a:pt x="2242952" y="1458439"/>
                </a:cubicBezTo>
                <a:lnTo>
                  <a:pt x="78002" y="1458439"/>
                </a:lnTo>
                <a:cubicBezTo>
                  <a:pt x="35661" y="1458439"/>
                  <a:pt x="1339" y="1492760"/>
                  <a:pt x="1339" y="1535101"/>
                </a:cubicBezTo>
                <a:cubicBezTo>
                  <a:pt x="1339" y="1577442"/>
                  <a:pt x="35661" y="1611764"/>
                  <a:pt x="78002" y="1611764"/>
                </a:cubicBezTo>
                <a:lnTo>
                  <a:pt x="6183405" y="1611764"/>
                </a:lnTo>
                <a:cubicBezTo>
                  <a:pt x="6317624" y="1611764"/>
                  <a:pt x="6426484" y="1503021"/>
                  <a:pt x="6426602" y="1368802"/>
                </a:cubicBezTo>
                <a:lnTo>
                  <a:pt x="6426602" y="243160"/>
                </a:lnTo>
                <a:cubicBezTo>
                  <a:pt x="6426484" y="108942"/>
                  <a:pt x="6317624" y="200"/>
                  <a:pt x="6183405" y="200"/>
                </a:cubicBezTo>
                <a:close/>
              </a:path>
            </a:pathLst>
          </a:custGeom>
          <a:solidFill>
            <a:schemeClr val="tx2">
              <a:lumMod val="50000"/>
              <a:lumOff val="50000"/>
            </a:schemeClr>
          </a:solidFill>
          <a:ln w="23588"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EC032022-9D87-4411-B2A1-A20C058D5415}"/>
              </a:ext>
            </a:extLst>
          </p:cNvPr>
          <p:cNvSpPr/>
          <p:nvPr/>
        </p:nvSpPr>
        <p:spPr>
          <a:xfrm>
            <a:off x="12693059" y="11854860"/>
            <a:ext cx="6425262" cy="514228"/>
          </a:xfrm>
          <a:custGeom>
            <a:avLst/>
            <a:gdLst>
              <a:gd name="connsiteX0" fmla="*/ 6182226 w 6425262"/>
              <a:gd name="connsiteY0" fmla="*/ 243155 h 514228"/>
              <a:gd name="connsiteX1" fmla="*/ 2450294 w 6425262"/>
              <a:gd name="connsiteY1" fmla="*/ 243155 h 514228"/>
              <a:gd name="connsiteX2" fmla="*/ 2242952 w 6425262"/>
              <a:gd name="connsiteY2" fmla="*/ 361097 h 514228"/>
              <a:gd name="connsiteX3" fmla="*/ 76822 w 6425262"/>
              <a:gd name="connsiteY3" fmla="*/ 361097 h 514228"/>
              <a:gd name="connsiteX4" fmla="*/ 160 w 6425262"/>
              <a:gd name="connsiteY4" fmla="*/ 437759 h 514228"/>
              <a:gd name="connsiteX5" fmla="*/ 76822 w 6425262"/>
              <a:gd name="connsiteY5" fmla="*/ 514422 h 514228"/>
              <a:gd name="connsiteX6" fmla="*/ 6182226 w 6425262"/>
              <a:gd name="connsiteY6" fmla="*/ 514422 h 514228"/>
              <a:gd name="connsiteX7" fmla="*/ 6425423 w 6425262"/>
              <a:gd name="connsiteY7" fmla="*/ 271461 h 514228"/>
              <a:gd name="connsiteX8" fmla="*/ 6425423 w 6425262"/>
              <a:gd name="connsiteY8" fmla="*/ 194 h 514228"/>
              <a:gd name="connsiteX9" fmla="*/ 6182226 w 6425262"/>
              <a:gd name="connsiteY9" fmla="*/ 243155 h 51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25262" h="514228">
                <a:moveTo>
                  <a:pt x="6182226" y="243155"/>
                </a:moveTo>
                <a:lnTo>
                  <a:pt x="2450294" y="243155"/>
                </a:lnTo>
                <a:cubicBezTo>
                  <a:pt x="2406631" y="316090"/>
                  <a:pt x="2327965" y="360838"/>
                  <a:pt x="2242952" y="361097"/>
                </a:cubicBezTo>
                <a:lnTo>
                  <a:pt x="76822" y="361097"/>
                </a:lnTo>
                <a:cubicBezTo>
                  <a:pt x="34482" y="361097"/>
                  <a:pt x="160" y="395419"/>
                  <a:pt x="160" y="437759"/>
                </a:cubicBezTo>
                <a:cubicBezTo>
                  <a:pt x="160" y="480101"/>
                  <a:pt x="34482" y="514422"/>
                  <a:pt x="76822" y="514422"/>
                </a:cubicBezTo>
                <a:lnTo>
                  <a:pt x="6182226" y="514422"/>
                </a:lnTo>
                <a:cubicBezTo>
                  <a:pt x="6316445" y="514422"/>
                  <a:pt x="6425305" y="405680"/>
                  <a:pt x="6425423" y="271461"/>
                </a:cubicBezTo>
                <a:lnTo>
                  <a:pt x="6425423" y="194"/>
                </a:lnTo>
                <a:cubicBezTo>
                  <a:pt x="6425305" y="134412"/>
                  <a:pt x="6316445" y="243155"/>
                  <a:pt x="6182226" y="243155"/>
                </a:cubicBezTo>
                <a:close/>
              </a:path>
            </a:pathLst>
          </a:custGeom>
          <a:solidFill>
            <a:schemeClr val="tx2">
              <a:lumMod val="90000"/>
              <a:lumOff val="10000"/>
              <a:alpha val="64000"/>
            </a:schemeClr>
          </a:solidFill>
          <a:ln w="23588"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82B9938F-2317-4A1E-A14E-1980C48EFCA8}"/>
              </a:ext>
            </a:extLst>
          </p:cNvPr>
          <p:cNvSpPr/>
          <p:nvPr/>
        </p:nvSpPr>
        <p:spPr>
          <a:xfrm>
            <a:off x="12825390" y="10910142"/>
            <a:ext cx="2430558" cy="1305621"/>
          </a:xfrm>
          <a:custGeom>
            <a:avLst/>
            <a:gdLst>
              <a:gd name="connsiteX0" fmla="*/ 2187283 w 2430558"/>
              <a:gd name="connsiteY0" fmla="*/ 194 h 1305621"/>
              <a:gd name="connsiteX1" fmla="*/ 160 w 2430558"/>
              <a:gd name="connsiteY1" fmla="*/ 194 h 1305621"/>
              <a:gd name="connsiteX2" fmla="*/ 131784 w 2430558"/>
              <a:gd name="connsiteY2" fmla="*/ 698648 h 1305621"/>
              <a:gd name="connsiteX3" fmla="*/ 632 w 2430558"/>
              <a:gd name="connsiteY3" fmla="*/ 1305815 h 1305621"/>
              <a:gd name="connsiteX4" fmla="*/ 2187754 w 2430558"/>
              <a:gd name="connsiteY4" fmla="*/ 1305815 h 1305621"/>
              <a:gd name="connsiteX5" fmla="*/ 2430717 w 2430558"/>
              <a:gd name="connsiteY5" fmla="*/ 1062618 h 1305621"/>
              <a:gd name="connsiteX6" fmla="*/ 2430717 w 2430558"/>
              <a:gd name="connsiteY6" fmla="*/ 244098 h 1305621"/>
              <a:gd name="connsiteX7" fmla="*/ 2188699 w 2430558"/>
              <a:gd name="connsiteY7" fmla="*/ 194 h 1305621"/>
              <a:gd name="connsiteX8" fmla="*/ 2187283 w 2430558"/>
              <a:gd name="connsiteY8" fmla="*/ 194 h 130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0558" h="1305621">
                <a:moveTo>
                  <a:pt x="2187283" y="194"/>
                </a:moveTo>
                <a:lnTo>
                  <a:pt x="160" y="194"/>
                </a:lnTo>
                <a:cubicBezTo>
                  <a:pt x="85386" y="223293"/>
                  <a:pt x="129967" y="459838"/>
                  <a:pt x="131784" y="698648"/>
                </a:cubicBezTo>
                <a:cubicBezTo>
                  <a:pt x="131784" y="1083847"/>
                  <a:pt x="632" y="1305815"/>
                  <a:pt x="632" y="1305815"/>
                </a:cubicBezTo>
                <a:lnTo>
                  <a:pt x="2187754" y="1305815"/>
                </a:lnTo>
                <a:cubicBezTo>
                  <a:pt x="2321973" y="1305674"/>
                  <a:pt x="2430717" y="1196836"/>
                  <a:pt x="2430717" y="1062618"/>
                </a:cubicBezTo>
                <a:lnTo>
                  <a:pt x="2430717" y="244098"/>
                </a:lnTo>
                <a:cubicBezTo>
                  <a:pt x="2431235" y="109927"/>
                  <a:pt x="2322893" y="712"/>
                  <a:pt x="2188699" y="194"/>
                </a:cubicBezTo>
                <a:cubicBezTo>
                  <a:pt x="2188226" y="194"/>
                  <a:pt x="2187754" y="194"/>
                  <a:pt x="2187283" y="194"/>
                </a:cubicBezTo>
                <a:close/>
              </a:path>
            </a:pathLst>
          </a:custGeom>
          <a:gradFill>
            <a:gsLst>
              <a:gs pos="100000">
                <a:schemeClr val="accent4"/>
              </a:gs>
              <a:gs pos="0">
                <a:schemeClr val="accent4">
                  <a:lumMod val="20000"/>
                  <a:lumOff val="80000"/>
                </a:schemeClr>
              </a:gs>
            </a:gsLst>
            <a:lin ang="5400000" scaled="1"/>
          </a:gradFill>
          <a:ln w="23588"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1287BCBF-4C94-4C17-AB36-C6AFF6664293}"/>
              </a:ext>
            </a:extLst>
          </p:cNvPr>
          <p:cNvSpPr/>
          <p:nvPr/>
        </p:nvSpPr>
        <p:spPr>
          <a:xfrm>
            <a:off x="12825390" y="10910142"/>
            <a:ext cx="642549" cy="1305621"/>
          </a:xfrm>
          <a:custGeom>
            <a:avLst/>
            <a:gdLst>
              <a:gd name="connsiteX0" fmla="*/ 510851 w 642549"/>
              <a:gd name="connsiteY0" fmla="*/ 194 h 1305621"/>
              <a:gd name="connsiteX1" fmla="*/ 160 w 642549"/>
              <a:gd name="connsiteY1" fmla="*/ 194 h 1305621"/>
              <a:gd name="connsiteX2" fmla="*/ 131784 w 642549"/>
              <a:gd name="connsiteY2" fmla="*/ 698648 h 1305621"/>
              <a:gd name="connsiteX3" fmla="*/ 632 w 642549"/>
              <a:gd name="connsiteY3" fmla="*/ 1305815 h 1305621"/>
              <a:gd name="connsiteX4" fmla="*/ 511323 w 642549"/>
              <a:gd name="connsiteY4" fmla="*/ 1305815 h 1305621"/>
              <a:gd name="connsiteX5" fmla="*/ 642710 w 642549"/>
              <a:gd name="connsiteY5" fmla="*/ 698648 h 1305621"/>
              <a:gd name="connsiteX6" fmla="*/ 510851 w 642549"/>
              <a:gd name="connsiteY6" fmla="*/ 194 h 130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549" h="1305621">
                <a:moveTo>
                  <a:pt x="510851" y="194"/>
                </a:moveTo>
                <a:lnTo>
                  <a:pt x="160" y="194"/>
                </a:lnTo>
                <a:cubicBezTo>
                  <a:pt x="85386" y="223293"/>
                  <a:pt x="129967" y="459838"/>
                  <a:pt x="131784" y="698648"/>
                </a:cubicBezTo>
                <a:cubicBezTo>
                  <a:pt x="131784" y="1083847"/>
                  <a:pt x="632" y="1305815"/>
                  <a:pt x="632" y="1305815"/>
                </a:cubicBezTo>
                <a:lnTo>
                  <a:pt x="511323" y="1305815"/>
                </a:lnTo>
                <a:cubicBezTo>
                  <a:pt x="511323" y="1305815"/>
                  <a:pt x="642710" y="1083847"/>
                  <a:pt x="642710" y="698648"/>
                </a:cubicBezTo>
                <a:cubicBezTo>
                  <a:pt x="640894" y="459815"/>
                  <a:pt x="596218" y="223246"/>
                  <a:pt x="510851" y="194"/>
                </a:cubicBezTo>
                <a:close/>
              </a:path>
            </a:pathLst>
          </a:custGeom>
          <a:solidFill>
            <a:srgbClr val="E3E9F8">
              <a:alpha val="40000"/>
            </a:srgbClr>
          </a:solidFill>
          <a:ln w="23588"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2F440465-F8C7-44C2-BC02-110DA2E1F672}"/>
              </a:ext>
            </a:extLst>
          </p:cNvPr>
          <p:cNvSpPr/>
          <p:nvPr/>
        </p:nvSpPr>
        <p:spPr>
          <a:xfrm>
            <a:off x="12692800" y="10756581"/>
            <a:ext cx="2644998" cy="1612743"/>
          </a:xfrm>
          <a:custGeom>
            <a:avLst/>
            <a:gdLst>
              <a:gd name="connsiteX0" fmla="*/ 183 w 2644998"/>
              <a:gd name="connsiteY0" fmla="*/ 77092 h 1612743"/>
              <a:gd name="connsiteX1" fmla="*/ 183 w 2644998"/>
              <a:gd name="connsiteY1" fmla="*/ 77092 h 1612743"/>
              <a:gd name="connsiteX2" fmla="*/ 77082 w 2644998"/>
              <a:gd name="connsiteY2" fmla="*/ 153755 h 1612743"/>
              <a:gd name="connsiteX3" fmla="*/ 2275999 w 2644998"/>
              <a:gd name="connsiteY3" fmla="*/ 153755 h 1612743"/>
              <a:gd name="connsiteX4" fmla="*/ 2491833 w 2644998"/>
              <a:gd name="connsiteY4" fmla="*/ 369589 h 1612743"/>
              <a:gd name="connsiteX5" fmla="*/ 2491833 w 2644998"/>
              <a:gd name="connsiteY5" fmla="*/ 1242362 h 1612743"/>
              <a:gd name="connsiteX6" fmla="*/ 2275999 w 2644998"/>
              <a:gd name="connsiteY6" fmla="*/ 1458197 h 1612743"/>
              <a:gd name="connsiteX7" fmla="*/ 77082 w 2644998"/>
              <a:gd name="connsiteY7" fmla="*/ 1458197 h 1612743"/>
              <a:gd name="connsiteX8" fmla="*/ 160 w 2644998"/>
              <a:gd name="connsiteY8" fmla="*/ 1534599 h 1612743"/>
              <a:gd name="connsiteX9" fmla="*/ 183 w 2644998"/>
              <a:gd name="connsiteY9" fmla="*/ 1536275 h 1612743"/>
              <a:gd name="connsiteX10" fmla="*/ 183 w 2644998"/>
              <a:gd name="connsiteY10" fmla="*/ 1536275 h 1612743"/>
              <a:gd name="connsiteX11" fmla="*/ 76845 w 2644998"/>
              <a:gd name="connsiteY11" fmla="*/ 1612937 h 1612743"/>
              <a:gd name="connsiteX12" fmla="*/ 77082 w 2644998"/>
              <a:gd name="connsiteY12" fmla="*/ 1612937 h 1612743"/>
              <a:gd name="connsiteX13" fmla="*/ 2367051 w 2644998"/>
              <a:gd name="connsiteY13" fmla="*/ 1612937 h 1612743"/>
              <a:gd name="connsiteX14" fmla="*/ 2645158 w 2644998"/>
              <a:gd name="connsiteY14" fmla="*/ 1334829 h 1612743"/>
              <a:gd name="connsiteX15" fmla="*/ 2645158 w 2644998"/>
              <a:gd name="connsiteY15" fmla="*/ 278537 h 1612743"/>
              <a:gd name="connsiteX16" fmla="*/ 2367287 w 2644998"/>
              <a:gd name="connsiteY16" fmla="*/ 194 h 1612743"/>
              <a:gd name="connsiteX17" fmla="*/ 2367051 w 2644998"/>
              <a:gd name="connsiteY17" fmla="*/ 194 h 1612743"/>
              <a:gd name="connsiteX18" fmla="*/ 77082 w 2644998"/>
              <a:gd name="connsiteY18" fmla="*/ 194 h 1612743"/>
              <a:gd name="connsiteX19" fmla="*/ 183 w 2644998"/>
              <a:gd name="connsiteY19" fmla="*/ 77092 h 161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4998" h="1612743">
                <a:moveTo>
                  <a:pt x="183" y="77092"/>
                </a:moveTo>
                <a:lnTo>
                  <a:pt x="183" y="77092"/>
                </a:lnTo>
                <a:cubicBezTo>
                  <a:pt x="301" y="119481"/>
                  <a:pt x="34693" y="153755"/>
                  <a:pt x="77082" y="153755"/>
                </a:cubicBezTo>
                <a:lnTo>
                  <a:pt x="2275999" y="153755"/>
                </a:lnTo>
                <a:cubicBezTo>
                  <a:pt x="2395191" y="153755"/>
                  <a:pt x="2491833" y="250396"/>
                  <a:pt x="2491833" y="369589"/>
                </a:cubicBezTo>
                <a:lnTo>
                  <a:pt x="2491833" y="1242362"/>
                </a:lnTo>
                <a:cubicBezTo>
                  <a:pt x="2491833" y="1361554"/>
                  <a:pt x="2395191" y="1458197"/>
                  <a:pt x="2275999" y="1458197"/>
                </a:cubicBezTo>
                <a:lnTo>
                  <a:pt x="77082" y="1458197"/>
                </a:lnTo>
                <a:cubicBezTo>
                  <a:pt x="34741" y="1458055"/>
                  <a:pt x="301" y="1492282"/>
                  <a:pt x="160" y="1534599"/>
                </a:cubicBezTo>
                <a:cubicBezTo>
                  <a:pt x="160" y="1535166"/>
                  <a:pt x="183" y="1535732"/>
                  <a:pt x="183" y="1536275"/>
                </a:cubicBezTo>
                <a:lnTo>
                  <a:pt x="183" y="1536275"/>
                </a:lnTo>
                <a:cubicBezTo>
                  <a:pt x="183" y="1578616"/>
                  <a:pt x="34505" y="1612937"/>
                  <a:pt x="76845" y="1612937"/>
                </a:cubicBezTo>
                <a:cubicBezTo>
                  <a:pt x="76916" y="1612937"/>
                  <a:pt x="77011" y="1612937"/>
                  <a:pt x="77082" y="1612937"/>
                </a:cubicBezTo>
                <a:lnTo>
                  <a:pt x="2367051" y="1612937"/>
                </a:lnTo>
                <a:cubicBezTo>
                  <a:pt x="2520635" y="1612937"/>
                  <a:pt x="2645158" y="1488414"/>
                  <a:pt x="2645158" y="1334829"/>
                </a:cubicBezTo>
                <a:lnTo>
                  <a:pt x="2645158" y="278537"/>
                </a:lnTo>
                <a:cubicBezTo>
                  <a:pt x="2645276" y="124953"/>
                  <a:pt x="2520871" y="335"/>
                  <a:pt x="2367287" y="194"/>
                </a:cubicBezTo>
                <a:cubicBezTo>
                  <a:pt x="2367215" y="194"/>
                  <a:pt x="2367121" y="194"/>
                  <a:pt x="2367051" y="194"/>
                </a:cubicBezTo>
                <a:lnTo>
                  <a:pt x="77082" y="194"/>
                </a:lnTo>
                <a:cubicBezTo>
                  <a:pt x="34623" y="194"/>
                  <a:pt x="183" y="34633"/>
                  <a:pt x="183" y="77092"/>
                </a:cubicBezTo>
                <a:close/>
              </a:path>
            </a:pathLst>
          </a:custGeom>
          <a:solidFill>
            <a:schemeClr val="tx2">
              <a:lumMod val="75000"/>
              <a:lumOff val="25000"/>
            </a:schemeClr>
          </a:solidFill>
          <a:ln w="23588" cap="flat">
            <a:noFill/>
            <a:prstDash val="solid"/>
            <a:miter/>
          </a:ln>
        </p:spPr>
        <p:txBody>
          <a:bodyPr rtlCol="0" anchor="ctr"/>
          <a:lstStyle/>
          <a:p>
            <a:endParaRPr lang="en-US"/>
          </a:p>
        </p:txBody>
      </p:sp>
      <p:grpSp>
        <p:nvGrpSpPr>
          <p:cNvPr id="205" name="Group 204">
            <a:extLst>
              <a:ext uri="{FF2B5EF4-FFF2-40B4-BE49-F238E27FC236}">
                <a16:creationId xmlns:a16="http://schemas.microsoft.com/office/drawing/2014/main" id="{17AB73BC-60EB-4BA9-B3AD-2E589AD702A0}"/>
              </a:ext>
            </a:extLst>
          </p:cNvPr>
          <p:cNvGrpSpPr/>
          <p:nvPr/>
        </p:nvGrpSpPr>
        <p:grpSpPr>
          <a:xfrm>
            <a:off x="13843940" y="6851192"/>
            <a:ext cx="2558405" cy="2889154"/>
            <a:chOff x="13843940" y="6851192"/>
            <a:chExt cx="2558405" cy="2889154"/>
          </a:xfrm>
        </p:grpSpPr>
        <p:sp>
          <p:nvSpPr>
            <p:cNvPr id="142" name="Freeform: Shape 141">
              <a:extLst>
                <a:ext uri="{FF2B5EF4-FFF2-40B4-BE49-F238E27FC236}">
                  <a16:creationId xmlns:a16="http://schemas.microsoft.com/office/drawing/2014/main" id="{EBD93333-1535-471F-9424-128707717906}"/>
                </a:ext>
              </a:extLst>
            </p:cNvPr>
            <p:cNvSpPr/>
            <p:nvPr/>
          </p:nvSpPr>
          <p:spPr>
            <a:xfrm>
              <a:off x="13953391" y="6867551"/>
              <a:ext cx="205219" cy="205219"/>
            </a:xfrm>
            <a:custGeom>
              <a:avLst/>
              <a:gdLst>
                <a:gd name="connsiteX0" fmla="*/ 205220 w 205219"/>
                <a:gd name="connsiteY0" fmla="*/ 102610 h 205219"/>
                <a:gd name="connsiteX1" fmla="*/ 102611 w 205219"/>
                <a:gd name="connsiteY1" fmla="*/ 205220 h 205219"/>
                <a:gd name="connsiteX2" fmla="*/ 2 w 205219"/>
                <a:gd name="connsiteY2" fmla="*/ 102610 h 205219"/>
                <a:gd name="connsiteX3" fmla="*/ 102611 w 205219"/>
                <a:gd name="connsiteY3" fmla="*/ 0 h 205219"/>
                <a:gd name="connsiteX4" fmla="*/ 205220 w 205219"/>
                <a:gd name="connsiteY4" fmla="*/ 102610 h 205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219" h="205219">
                  <a:moveTo>
                    <a:pt x="205220" y="102610"/>
                  </a:moveTo>
                  <a:cubicBezTo>
                    <a:pt x="205220" y="159279"/>
                    <a:pt x="159280" y="205220"/>
                    <a:pt x="102611" y="205220"/>
                  </a:cubicBezTo>
                  <a:cubicBezTo>
                    <a:pt x="45940" y="205220"/>
                    <a:pt x="2" y="159279"/>
                    <a:pt x="2" y="102610"/>
                  </a:cubicBezTo>
                  <a:cubicBezTo>
                    <a:pt x="2" y="45940"/>
                    <a:pt x="45942" y="0"/>
                    <a:pt x="102611" y="0"/>
                  </a:cubicBezTo>
                  <a:cubicBezTo>
                    <a:pt x="159281" y="0"/>
                    <a:pt x="205220" y="45940"/>
                    <a:pt x="205220" y="102610"/>
                  </a:cubicBezTo>
                  <a:close/>
                </a:path>
              </a:pathLst>
            </a:custGeom>
            <a:solidFill>
              <a:srgbClr val="E5939B"/>
            </a:solidFill>
            <a:ln w="23588"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C148426-BCDD-4850-B533-86D727305A9B}"/>
                </a:ext>
              </a:extLst>
            </p:cNvPr>
            <p:cNvSpPr/>
            <p:nvPr/>
          </p:nvSpPr>
          <p:spPr>
            <a:xfrm>
              <a:off x="16050405" y="6867551"/>
              <a:ext cx="205219" cy="205219"/>
            </a:xfrm>
            <a:custGeom>
              <a:avLst/>
              <a:gdLst>
                <a:gd name="connsiteX0" fmla="*/ 205219 w 205219"/>
                <a:gd name="connsiteY0" fmla="*/ 102610 h 205219"/>
                <a:gd name="connsiteX1" fmla="*/ 102610 w 205219"/>
                <a:gd name="connsiteY1" fmla="*/ 205220 h 205219"/>
                <a:gd name="connsiteX2" fmla="*/ 1 w 205219"/>
                <a:gd name="connsiteY2" fmla="*/ 102610 h 205219"/>
                <a:gd name="connsiteX3" fmla="*/ 102610 w 205219"/>
                <a:gd name="connsiteY3" fmla="*/ 0 h 205219"/>
                <a:gd name="connsiteX4" fmla="*/ 205219 w 205219"/>
                <a:gd name="connsiteY4" fmla="*/ 102610 h 205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219" h="205219">
                  <a:moveTo>
                    <a:pt x="205219" y="102610"/>
                  </a:moveTo>
                  <a:cubicBezTo>
                    <a:pt x="205219" y="159279"/>
                    <a:pt x="159279" y="205220"/>
                    <a:pt x="102610" y="205220"/>
                  </a:cubicBezTo>
                  <a:cubicBezTo>
                    <a:pt x="45939" y="205220"/>
                    <a:pt x="1" y="159279"/>
                    <a:pt x="1" y="102610"/>
                  </a:cubicBezTo>
                  <a:cubicBezTo>
                    <a:pt x="1" y="45940"/>
                    <a:pt x="45941" y="0"/>
                    <a:pt x="102610" y="0"/>
                  </a:cubicBezTo>
                  <a:cubicBezTo>
                    <a:pt x="159280" y="0"/>
                    <a:pt x="205219" y="45940"/>
                    <a:pt x="205219" y="102610"/>
                  </a:cubicBezTo>
                  <a:close/>
                </a:path>
              </a:pathLst>
            </a:custGeom>
            <a:solidFill>
              <a:srgbClr val="E5939B"/>
            </a:solidFill>
            <a:ln w="23588"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28FEAD15-DF8E-4719-B42B-5B36581E1E61}"/>
                </a:ext>
              </a:extLst>
            </p:cNvPr>
            <p:cNvSpPr/>
            <p:nvPr/>
          </p:nvSpPr>
          <p:spPr>
            <a:xfrm>
              <a:off x="14165215" y="7082678"/>
              <a:ext cx="1900286" cy="1279202"/>
            </a:xfrm>
            <a:custGeom>
              <a:avLst/>
              <a:gdLst>
                <a:gd name="connsiteX0" fmla="*/ 0 w 1900286"/>
                <a:gd name="connsiteY0" fmla="*/ 0 h 1279202"/>
                <a:gd name="connsiteX1" fmla="*/ 957220 w 1900286"/>
                <a:gd name="connsiteY1" fmla="*/ 1279202 h 1279202"/>
                <a:gd name="connsiteX2" fmla="*/ 1900287 w 1900286"/>
                <a:gd name="connsiteY2" fmla="*/ 0 h 1279202"/>
              </a:gdLst>
              <a:ahLst/>
              <a:cxnLst>
                <a:cxn ang="0">
                  <a:pos x="connsiteX0" y="connsiteY0"/>
                </a:cxn>
                <a:cxn ang="0">
                  <a:pos x="connsiteX1" y="connsiteY1"/>
                </a:cxn>
                <a:cxn ang="0">
                  <a:pos x="connsiteX2" y="connsiteY2"/>
                </a:cxn>
              </a:cxnLst>
              <a:rect l="l" t="t" r="r" b="b"/>
              <a:pathLst>
                <a:path w="1900286" h="1279202">
                  <a:moveTo>
                    <a:pt x="0" y="0"/>
                  </a:moveTo>
                  <a:lnTo>
                    <a:pt x="957220" y="1279202"/>
                  </a:lnTo>
                  <a:lnTo>
                    <a:pt x="1900287" y="0"/>
                  </a:lnTo>
                </a:path>
              </a:pathLst>
            </a:custGeom>
            <a:noFill/>
            <a:ln w="117942" cap="flat">
              <a:solidFill>
                <a:srgbClr val="E5939B"/>
              </a:solid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1E74D4F1-1DFC-4166-A2BC-144AD07089BB}"/>
                </a:ext>
              </a:extLst>
            </p:cNvPr>
            <p:cNvSpPr/>
            <p:nvPr/>
          </p:nvSpPr>
          <p:spPr>
            <a:xfrm>
              <a:off x="15436870" y="8907953"/>
              <a:ext cx="613553" cy="831549"/>
            </a:xfrm>
            <a:custGeom>
              <a:avLst/>
              <a:gdLst>
                <a:gd name="connsiteX0" fmla="*/ 519106 w 613553"/>
                <a:gd name="connsiteY0" fmla="*/ 813760 h 831549"/>
                <a:gd name="connsiteX1" fmla="*/ 160 w 613553"/>
                <a:gd name="connsiteY1" fmla="*/ 232540 h 831549"/>
                <a:gd name="connsiteX2" fmla="*/ 484430 w 613553"/>
                <a:gd name="connsiteY2" fmla="*/ 194 h 831549"/>
                <a:gd name="connsiteX3" fmla="*/ 612988 w 613553"/>
                <a:gd name="connsiteY3" fmla="*/ 768706 h 831549"/>
                <a:gd name="connsiteX4" fmla="*/ 568241 w 613553"/>
                <a:gd name="connsiteY4" fmla="*/ 831026 h 831549"/>
                <a:gd name="connsiteX5" fmla="*/ 519106 w 613553"/>
                <a:gd name="connsiteY5" fmla="*/ 813760 h 83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553" h="831549">
                  <a:moveTo>
                    <a:pt x="519106" y="813760"/>
                  </a:moveTo>
                  <a:lnTo>
                    <a:pt x="160" y="232540"/>
                  </a:lnTo>
                  <a:lnTo>
                    <a:pt x="484430" y="194"/>
                  </a:lnTo>
                  <a:lnTo>
                    <a:pt x="612988" y="768706"/>
                  </a:lnTo>
                  <a:cubicBezTo>
                    <a:pt x="617847" y="798286"/>
                    <a:pt x="597797" y="826167"/>
                    <a:pt x="568241" y="831026"/>
                  </a:cubicBezTo>
                  <a:cubicBezTo>
                    <a:pt x="549984" y="834022"/>
                    <a:pt x="531466" y="827512"/>
                    <a:pt x="519106" y="813760"/>
                  </a:cubicBezTo>
                  <a:close/>
                </a:path>
              </a:pathLst>
            </a:custGeom>
            <a:solidFill>
              <a:schemeClr val="accent3">
                <a:lumMod val="50000"/>
              </a:schemeClr>
            </a:solidFill>
            <a:ln w="23588"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69E992A4-4015-4C2C-843C-31564A19921E}"/>
                </a:ext>
              </a:extLst>
            </p:cNvPr>
            <p:cNvSpPr/>
            <p:nvPr/>
          </p:nvSpPr>
          <p:spPr>
            <a:xfrm>
              <a:off x="14195583" y="8907246"/>
              <a:ext cx="614304" cy="833100"/>
            </a:xfrm>
            <a:custGeom>
              <a:avLst/>
              <a:gdLst>
                <a:gd name="connsiteX0" fmla="*/ 95518 w 614304"/>
                <a:gd name="connsiteY0" fmla="*/ 814467 h 833100"/>
                <a:gd name="connsiteX1" fmla="*/ 614465 w 614304"/>
                <a:gd name="connsiteY1" fmla="*/ 233247 h 833100"/>
                <a:gd name="connsiteX2" fmla="*/ 129722 w 614304"/>
                <a:gd name="connsiteY2" fmla="*/ 194 h 833100"/>
                <a:gd name="connsiteX3" fmla="*/ 1164 w 614304"/>
                <a:gd name="connsiteY3" fmla="*/ 768706 h 833100"/>
                <a:gd name="connsiteX4" fmla="*/ 44072 w 614304"/>
                <a:gd name="connsiteY4" fmla="*/ 832300 h 833100"/>
                <a:gd name="connsiteX5" fmla="*/ 95518 w 614304"/>
                <a:gd name="connsiteY5" fmla="*/ 814467 h 83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304" h="833100">
                  <a:moveTo>
                    <a:pt x="95518" y="814467"/>
                  </a:moveTo>
                  <a:lnTo>
                    <a:pt x="614465" y="233247"/>
                  </a:lnTo>
                  <a:lnTo>
                    <a:pt x="129722" y="194"/>
                  </a:lnTo>
                  <a:lnTo>
                    <a:pt x="1164" y="768706"/>
                  </a:lnTo>
                  <a:cubicBezTo>
                    <a:pt x="-4544" y="798121"/>
                    <a:pt x="14657" y="826592"/>
                    <a:pt x="44072" y="832300"/>
                  </a:cubicBezTo>
                  <a:cubicBezTo>
                    <a:pt x="63179" y="836003"/>
                    <a:pt x="82804" y="829210"/>
                    <a:pt x="95518" y="814467"/>
                  </a:cubicBezTo>
                  <a:close/>
                </a:path>
              </a:pathLst>
            </a:custGeom>
            <a:solidFill>
              <a:schemeClr val="accent3">
                <a:lumMod val="50000"/>
              </a:schemeClr>
            </a:solidFill>
            <a:ln w="23588"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A82A0C0-7583-4C76-A24D-7B527ADF02AE}"/>
                </a:ext>
              </a:extLst>
            </p:cNvPr>
            <p:cNvSpPr/>
            <p:nvPr/>
          </p:nvSpPr>
          <p:spPr>
            <a:xfrm>
              <a:off x="13843940" y="7082678"/>
              <a:ext cx="2558405" cy="2558405"/>
            </a:xfrm>
            <a:custGeom>
              <a:avLst/>
              <a:gdLst>
                <a:gd name="connsiteX0" fmla="*/ 2558406 w 2558405"/>
                <a:gd name="connsiteY0" fmla="*/ 1279202 h 2558405"/>
                <a:gd name="connsiteX1" fmla="*/ 1279203 w 2558405"/>
                <a:gd name="connsiteY1" fmla="*/ 2558404 h 2558405"/>
                <a:gd name="connsiteX2" fmla="*/ 1 w 2558405"/>
                <a:gd name="connsiteY2" fmla="*/ 1279202 h 2558405"/>
                <a:gd name="connsiteX3" fmla="*/ 1279203 w 2558405"/>
                <a:gd name="connsiteY3" fmla="*/ -1 h 2558405"/>
                <a:gd name="connsiteX4" fmla="*/ 2558406 w 2558405"/>
                <a:gd name="connsiteY4" fmla="*/ 1279202 h 2558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8405" h="2558405">
                  <a:moveTo>
                    <a:pt x="2558406" y="1279202"/>
                  </a:moveTo>
                  <a:cubicBezTo>
                    <a:pt x="2558406" y="1985687"/>
                    <a:pt x="1985687" y="2558404"/>
                    <a:pt x="1279203" y="2558404"/>
                  </a:cubicBezTo>
                  <a:cubicBezTo>
                    <a:pt x="572720" y="2558404"/>
                    <a:pt x="1" y="1985686"/>
                    <a:pt x="1" y="1279202"/>
                  </a:cubicBezTo>
                  <a:cubicBezTo>
                    <a:pt x="1" y="572717"/>
                    <a:pt x="572720" y="-1"/>
                    <a:pt x="1279203" y="-1"/>
                  </a:cubicBezTo>
                  <a:cubicBezTo>
                    <a:pt x="1985687" y="-1"/>
                    <a:pt x="2558406" y="572717"/>
                    <a:pt x="2558406" y="1279202"/>
                  </a:cubicBezTo>
                  <a:close/>
                </a:path>
              </a:pathLst>
            </a:custGeom>
            <a:solidFill>
              <a:schemeClr val="accent5">
                <a:lumMod val="50000"/>
              </a:schemeClr>
            </a:solidFill>
            <a:ln w="23588"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AFAE5B41-0D7C-4F35-B8A4-F2192BF3306F}"/>
                </a:ext>
              </a:extLst>
            </p:cNvPr>
            <p:cNvSpPr/>
            <p:nvPr/>
          </p:nvSpPr>
          <p:spPr>
            <a:xfrm>
              <a:off x="13871282" y="6851433"/>
              <a:ext cx="796467" cy="690987"/>
            </a:xfrm>
            <a:custGeom>
              <a:avLst/>
              <a:gdLst>
                <a:gd name="connsiteX0" fmla="*/ 767985 w 796467"/>
                <a:gd name="connsiteY0" fmla="*/ 90143 h 690987"/>
                <a:gd name="connsiteX1" fmla="*/ 90076 w 796467"/>
                <a:gd name="connsiteY1" fmla="*/ 204736 h 690987"/>
                <a:gd name="connsiteX2" fmla="*/ 27072 w 796467"/>
                <a:gd name="connsiteY2" fmla="*/ 645888 h 690987"/>
                <a:gd name="connsiteX3" fmla="*/ 112980 w 796467"/>
                <a:gd name="connsiteY3" fmla="*/ 687404 h 690987"/>
                <a:gd name="connsiteX4" fmla="*/ 145014 w 796467"/>
                <a:gd name="connsiteY4" fmla="*/ 663815 h 690987"/>
                <a:gd name="connsiteX5" fmla="*/ 753360 w 796467"/>
                <a:gd name="connsiteY5" fmla="*/ 208558 h 690987"/>
                <a:gd name="connsiteX6" fmla="*/ 792046 w 796467"/>
                <a:gd name="connsiteY6" fmla="*/ 120974 h 690987"/>
                <a:gd name="connsiteX7" fmla="*/ 767985 w 796467"/>
                <a:gd name="connsiteY7" fmla="*/ 90143 h 69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6467" h="690987">
                  <a:moveTo>
                    <a:pt x="767985" y="90143"/>
                  </a:moveTo>
                  <a:cubicBezTo>
                    <a:pt x="549131" y="-65423"/>
                    <a:pt x="245618" y="-14118"/>
                    <a:pt x="90076" y="204736"/>
                  </a:cubicBezTo>
                  <a:cubicBezTo>
                    <a:pt x="-1046" y="332939"/>
                    <a:pt x="-24541" y="497304"/>
                    <a:pt x="27072" y="645888"/>
                  </a:cubicBezTo>
                  <a:cubicBezTo>
                    <a:pt x="39337" y="681082"/>
                    <a:pt x="77786" y="699669"/>
                    <a:pt x="112980" y="687404"/>
                  </a:cubicBezTo>
                  <a:cubicBezTo>
                    <a:pt x="125790" y="682945"/>
                    <a:pt x="136946" y="674713"/>
                    <a:pt x="145014" y="663815"/>
                  </a:cubicBezTo>
                  <a:cubicBezTo>
                    <a:pt x="301806" y="458737"/>
                    <a:pt x="512381" y="301142"/>
                    <a:pt x="753360" y="208558"/>
                  </a:cubicBezTo>
                  <a:cubicBezTo>
                    <a:pt x="788225" y="195065"/>
                    <a:pt x="805537" y="155837"/>
                    <a:pt x="792046" y="120974"/>
                  </a:cubicBezTo>
                  <a:cubicBezTo>
                    <a:pt x="787233" y="108566"/>
                    <a:pt x="778859" y="97833"/>
                    <a:pt x="767985" y="90143"/>
                  </a:cubicBezTo>
                  <a:close/>
                </a:path>
              </a:pathLst>
            </a:custGeom>
            <a:solidFill>
              <a:schemeClr val="accent5">
                <a:lumMod val="50000"/>
              </a:schemeClr>
            </a:solidFill>
            <a:ln w="23588"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52D68CB1-967D-4167-9931-B7F20EBCB4EA}"/>
                </a:ext>
              </a:extLst>
            </p:cNvPr>
            <p:cNvSpPr/>
            <p:nvPr/>
          </p:nvSpPr>
          <p:spPr>
            <a:xfrm>
              <a:off x="15570705" y="6853393"/>
              <a:ext cx="788368" cy="672973"/>
            </a:xfrm>
            <a:custGeom>
              <a:avLst/>
              <a:gdLst>
                <a:gd name="connsiteX0" fmla="*/ 767404 w 788368"/>
                <a:gd name="connsiteY0" fmla="*/ 627415 h 672973"/>
                <a:gd name="connsiteX1" fmla="*/ 443770 w 788368"/>
                <a:gd name="connsiteY1" fmla="*/ 21192 h 672973"/>
                <a:gd name="connsiteX2" fmla="*/ 28377 w 788368"/>
                <a:gd name="connsiteY2" fmla="*/ 84881 h 672973"/>
                <a:gd name="connsiteX3" fmla="*/ 12762 w 788368"/>
                <a:gd name="connsiteY3" fmla="*/ 178999 h 672973"/>
                <a:gd name="connsiteX4" fmla="*/ 43710 w 788368"/>
                <a:gd name="connsiteY4" fmla="*/ 202823 h 672973"/>
                <a:gd name="connsiteX5" fmla="*/ 651114 w 788368"/>
                <a:gd name="connsiteY5" fmla="*/ 648173 h 672973"/>
                <a:gd name="connsiteX6" fmla="*/ 746009 w 788368"/>
                <a:gd name="connsiteY6" fmla="*/ 658128 h 672973"/>
                <a:gd name="connsiteX7" fmla="*/ 767404 w 788368"/>
                <a:gd name="connsiteY7" fmla="*/ 627415 h 67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8368" h="672973">
                  <a:moveTo>
                    <a:pt x="767404" y="627415"/>
                  </a:moveTo>
                  <a:cubicBezTo>
                    <a:pt x="845435" y="370655"/>
                    <a:pt x="700554" y="99222"/>
                    <a:pt x="443770" y="21192"/>
                  </a:cubicBezTo>
                  <a:cubicBezTo>
                    <a:pt x="302829" y="-21645"/>
                    <a:pt x="150023" y="1779"/>
                    <a:pt x="28377" y="84881"/>
                  </a:cubicBezTo>
                  <a:cubicBezTo>
                    <a:pt x="-1933" y="106559"/>
                    <a:pt x="-8916" y="148711"/>
                    <a:pt x="12762" y="178999"/>
                  </a:cubicBezTo>
                  <a:cubicBezTo>
                    <a:pt x="20522" y="189826"/>
                    <a:pt x="31278" y="198105"/>
                    <a:pt x="43710" y="202823"/>
                  </a:cubicBezTo>
                  <a:cubicBezTo>
                    <a:pt x="283133" y="292860"/>
                    <a:pt x="493235" y="446917"/>
                    <a:pt x="651114" y="648173"/>
                  </a:cubicBezTo>
                  <a:cubicBezTo>
                    <a:pt x="674559" y="677116"/>
                    <a:pt x="717043" y="681575"/>
                    <a:pt x="746009" y="658128"/>
                  </a:cubicBezTo>
                  <a:cubicBezTo>
                    <a:pt x="755892" y="650108"/>
                    <a:pt x="763300" y="639469"/>
                    <a:pt x="767404" y="627415"/>
                  </a:cubicBezTo>
                  <a:close/>
                </a:path>
              </a:pathLst>
            </a:custGeom>
            <a:solidFill>
              <a:schemeClr val="accent5">
                <a:lumMod val="50000"/>
              </a:schemeClr>
            </a:solidFill>
            <a:ln w="23588"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0E086341-411B-4D26-A1DC-915D298AEEE3}"/>
                </a:ext>
              </a:extLst>
            </p:cNvPr>
            <p:cNvSpPr/>
            <p:nvPr/>
          </p:nvSpPr>
          <p:spPr>
            <a:xfrm>
              <a:off x="13876964" y="6851192"/>
              <a:ext cx="563528" cy="419249"/>
            </a:xfrm>
            <a:custGeom>
              <a:avLst/>
              <a:gdLst>
                <a:gd name="connsiteX0" fmla="*/ 160 w 563528"/>
                <a:gd name="connsiteY0" fmla="*/ 419443 h 419249"/>
                <a:gd name="connsiteX1" fmla="*/ 563689 w 563528"/>
                <a:gd name="connsiteY1" fmla="*/ 7353 h 419249"/>
                <a:gd name="connsiteX2" fmla="*/ 2707 w 563528"/>
                <a:gd name="connsiteY2" fmla="*/ 403097 h 419249"/>
                <a:gd name="connsiteX3" fmla="*/ 160 w 563528"/>
                <a:gd name="connsiteY3" fmla="*/ 419443 h 419249"/>
              </a:gdLst>
              <a:ahLst/>
              <a:cxnLst>
                <a:cxn ang="0">
                  <a:pos x="connsiteX0" y="connsiteY0"/>
                </a:cxn>
                <a:cxn ang="0">
                  <a:pos x="connsiteX1" y="connsiteY1"/>
                </a:cxn>
                <a:cxn ang="0">
                  <a:pos x="connsiteX2" y="connsiteY2"/>
                </a:cxn>
                <a:cxn ang="0">
                  <a:pos x="connsiteX3" y="connsiteY3"/>
                </a:cxn>
              </a:cxnLst>
              <a:rect l="l" t="t" r="r" b="b"/>
              <a:pathLst>
                <a:path w="563528" h="419249">
                  <a:moveTo>
                    <a:pt x="160" y="419443"/>
                  </a:moveTo>
                  <a:cubicBezTo>
                    <a:pt x="255623" y="413239"/>
                    <a:pt x="480327" y="248922"/>
                    <a:pt x="563689" y="7353"/>
                  </a:cubicBezTo>
                  <a:cubicBezTo>
                    <a:pt x="299498" y="-38267"/>
                    <a:pt x="48327" y="138906"/>
                    <a:pt x="2707" y="403097"/>
                  </a:cubicBezTo>
                  <a:cubicBezTo>
                    <a:pt x="1764" y="408522"/>
                    <a:pt x="914" y="413971"/>
                    <a:pt x="160" y="419443"/>
                  </a:cubicBezTo>
                  <a:close/>
                </a:path>
              </a:pathLst>
            </a:custGeom>
            <a:solidFill>
              <a:srgbClr val="E5939B">
                <a:alpha val="31000"/>
              </a:srgbClr>
            </a:solidFill>
            <a:ln w="23588"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0538773A-A8A4-4BFD-A714-CBFD22AF49BE}"/>
                </a:ext>
              </a:extLst>
            </p:cNvPr>
            <p:cNvSpPr/>
            <p:nvPr/>
          </p:nvSpPr>
          <p:spPr>
            <a:xfrm>
              <a:off x="15782205" y="6851274"/>
              <a:ext cx="572963" cy="419403"/>
            </a:xfrm>
            <a:custGeom>
              <a:avLst/>
              <a:gdLst>
                <a:gd name="connsiteX0" fmla="*/ 573123 w 572963"/>
                <a:gd name="connsiteY0" fmla="*/ 419597 h 419403"/>
                <a:gd name="connsiteX1" fmla="*/ 24762 w 572963"/>
                <a:gd name="connsiteY1" fmla="*/ 4865 h 419403"/>
                <a:gd name="connsiteX2" fmla="*/ 160 w 572963"/>
                <a:gd name="connsiteY2" fmla="*/ 8922 h 419403"/>
                <a:gd name="connsiteX3" fmla="*/ 573123 w 572963"/>
                <a:gd name="connsiteY3" fmla="*/ 419597 h 419403"/>
              </a:gdLst>
              <a:ahLst/>
              <a:cxnLst>
                <a:cxn ang="0">
                  <a:pos x="connsiteX0" y="connsiteY0"/>
                </a:cxn>
                <a:cxn ang="0">
                  <a:pos x="connsiteX1" y="connsiteY1"/>
                </a:cxn>
                <a:cxn ang="0">
                  <a:pos x="connsiteX2" y="connsiteY2"/>
                </a:cxn>
                <a:cxn ang="0">
                  <a:pos x="connsiteX3" y="connsiteY3"/>
                </a:cxn>
              </a:cxnLst>
              <a:rect l="l" t="t" r="r" b="b"/>
              <a:pathLst>
                <a:path w="572963" h="419403">
                  <a:moveTo>
                    <a:pt x="573123" y="419597"/>
                  </a:moveTo>
                  <a:cubicBezTo>
                    <a:pt x="536230" y="153637"/>
                    <a:pt x="290722" y="-32028"/>
                    <a:pt x="24762" y="4865"/>
                  </a:cubicBezTo>
                  <a:cubicBezTo>
                    <a:pt x="16530" y="5997"/>
                    <a:pt x="8322" y="7365"/>
                    <a:pt x="160" y="8922"/>
                  </a:cubicBezTo>
                  <a:cubicBezTo>
                    <a:pt x="85078" y="253228"/>
                    <a:pt x="314500" y="417663"/>
                    <a:pt x="573123" y="419597"/>
                  </a:cubicBezTo>
                  <a:close/>
                </a:path>
              </a:pathLst>
            </a:custGeom>
            <a:solidFill>
              <a:srgbClr val="E5939B">
                <a:alpha val="31000"/>
              </a:srgbClr>
            </a:solidFill>
            <a:ln w="23588"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82490875-9FF6-495D-9738-0C4C77B83A82}"/>
                </a:ext>
              </a:extLst>
            </p:cNvPr>
            <p:cNvSpPr/>
            <p:nvPr/>
          </p:nvSpPr>
          <p:spPr>
            <a:xfrm>
              <a:off x="13990896" y="7229634"/>
              <a:ext cx="2264492" cy="2264492"/>
            </a:xfrm>
            <a:custGeom>
              <a:avLst/>
              <a:gdLst>
                <a:gd name="connsiteX0" fmla="*/ 2264492 w 2264492"/>
                <a:gd name="connsiteY0" fmla="*/ 1132246 h 2264492"/>
                <a:gd name="connsiteX1" fmla="*/ 1132246 w 2264492"/>
                <a:gd name="connsiteY1" fmla="*/ 2264493 h 2264492"/>
                <a:gd name="connsiteX2" fmla="*/ -1 w 2264492"/>
                <a:gd name="connsiteY2" fmla="*/ 1132246 h 2264492"/>
                <a:gd name="connsiteX3" fmla="*/ 1132246 w 2264492"/>
                <a:gd name="connsiteY3" fmla="*/ 0 h 2264492"/>
                <a:gd name="connsiteX4" fmla="*/ 2264492 w 2264492"/>
                <a:gd name="connsiteY4" fmla="*/ 1132246 h 2264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492" h="2264492">
                  <a:moveTo>
                    <a:pt x="2264492" y="1132246"/>
                  </a:moveTo>
                  <a:cubicBezTo>
                    <a:pt x="2264492" y="1757569"/>
                    <a:pt x="1757568" y="2264493"/>
                    <a:pt x="1132246" y="2264493"/>
                  </a:cubicBezTo>
                  <a:cubicBezTo>
                    <a:pt x="506924" y="2264493"/>
                    <a:pt x="-1" y="1757569"/>
                    <a:pt x="-1" y="1132246"/>
                  </a:cubicBezTo>
                  <a:cubicBezTo>
                    <a:pt x="-1" y="506924"/>
                    <a:pt x="506924" y="0"/>
                    <a:pt x="1132246" y="0"/>
                  </a:cubicBezTo>
                  <a:cubicBezTo>
                    <a:pt x="1757568" y="0"/>
                    <a:pt x="2264492" y="506924"/>
                    <a:pt x="2264492" y="1132246"/>
                  </a:cubicBezTo>
                  <a:close/>
                </a:path>
              </a:pathLst>
            </a:custGeom>
            <a:solidFill>
              <a:srgbClr val="E3E9F8"/>
            </a:solidFill>
            <a:ln w="23588"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99C5BBD4-4E7C-4F84-AF12-C4B1FD5BE431}"/>
                </a:ext>
              </a:extLst>
            </p:cNvPr>
            <p:cNvSpPr/>
            <p:nvPr/>
          </p:nvSpPr>
          <p:spPr>
            <a:xfrm>
              <a:off x="13991132" y="7229483"/>
              <a:ext cx="1770609" cy="1770998"/>
            </a:xfrm>
            <a:custGeom>
              <a:avLst/>
              <a:gdLst>
                <a:gd name="connsiteX0" fmla="*/ 161 w 1770609"/>
                <a:gd name="connsiteY0" fmla="*/ 1132590 h 1770998"/>
                <a:gd name="connsiteX1" fmla="*/ 124000 w 1770609"/>
                <a:gd name="connsiteY1" fmla="*/ 1647290 h 1770998"/>
                <a:gd name="connsiteX2" fmla="*/ 1647106 w 1770609"/>
                <a:gd name="connsiteY2" fmla="*/ 1153207 h 1770998"/>
                <a:gd name="connsiteX3" fmla="*/ 1647106 w 1770609"/>
                <a:gd name="connsiteY3" fmla="*/ 124183 h 1770998"/>
                <a:gd name="connsiteX4" fmla="*/ 123905 w 1770609"/>
                <a:gd name="connsiteY4" fmla="*/ 617984 h 1770998"/>
                <a:gd name="connsiteX5" fmla="*/ 161 w 1770609"/>
                <a:gd name="connsiteY5" fmla="*/ 1132590 h 177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0609" h="1770998">
                  <a:moveTo>
                    <a:pt x="161" y="1132590"/>
                  </a:moveTo>
                  <a:cubicBezTo>
                    <a:pt x="-52" y="1311556"/>
                    <a:pt x="42407" y="1487998"/>
                    <a:pt x="124000" y="1647290"/>
                  </a:cubicBezTo>
                  <a:cubicBezTo>
                    <a:pt x="681017" y="1931461"/>
                    <a:pt x="1362936" y="1710248"/>
                    <a:pt x="1647106" y="1153207"/>
                  </a:cubicBezTo>
                  <a:cubicBezTo>
                    <a:pt x="1811991" y="830021"/>
                    <a:pt x="1811991" y="447392"/>
                    <a:pt x="1647106" y="124183"/>
                  </a:cubicBezTo>
                  <a:cubicBezTo>
                    <a:pt x="1090135" y="-160081"/>
                    <a:pt x="408170" y="61014"/>
                    <a:pt x="123905" y="617984"/>
                  </a:cubicBezTo>
                  <a:cubicBezTo>
                    <a:pt x="42572" y="777324"/>
                    <a:pt x="184" y="953695"/>
                    <a:pt x="161" y="1132590"/>
                  </a:cubicBezTo>
                  <a:close/>
                </a:path>
              </a:pathLst>
            </a:custGeom>
            <a:solidFill>
              <a:srgbClr val="E3E9F8">
                <a:alpha val="43000"/>
              </a:srgbClr>
            </a:solidFill>
            <a:ln w="23588"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3151B64B-238E-49C7-A9A3-893B73C255E3}"/>
                </a:ext>
              </a:extLst>
            </p:cNvPr>
            <p:cNvSpPr/>
            <p:nvPr/>
          </p:nvSpPr>
          <p:spPr>
            <a:xfrm>
              <a:off x="15046244" y="7307711"/>
              <a:ext cx="154268" cy="154268"/>
            </a:xfrm>
            <a:custGeom>
              <a:avLst/>
              <a:gdLst>
                <a:gd name="connsiteX0" fmla="*/ 1 w 154268"/>
                <a:gd name="connsiteY0" fmla="*/ 0 h 154268"/>
                <a:gd name="connsiteX1" fmla="*/ 154269 w 154268"/>
                <a:gd name="connsiteY1" fmla="*/ 0 h 154268"/>
                <a:gd name="connsiteX2" fmla="*/ 154269 w 154268"/>
                <a:gd name="connsiteY2" fmla="*/ 154268 h 154268"/>
                <a:gd name="connsiteX3" fmla="*/ 1 w 154268"/>
                <a:gd name="connsiteY3" fmla="*/ 154268 h 154268"/>
              </a:gdLst>
              <a:ahLst/>
              <a:cxnLst>
                <a:cxn ang="0">
                  <a:pos x="connsiteX0" y="connsiteY0"/>
                </a:cxn>
                <a:cxn ang="0">
                  <a:pos x="connsiteX1" y="connsiteY1"/>
                </a:cxn>
                <a:cxn ang="0">
                  <a:pos x="connsiteX2" y="connsiteY2"/>
                </a:cxn>
                <a:cxn ang="0">
                  <a:pos x="connsiteX3" y="connsiteY3"/>
                </a:cxn>
              </a:cxnLst>
              <a:rect l="l" t="t" r="r" b="b"/>
              <a:pathLst>
                <a:path w="154268" h="154268">
                  <a:moveTo>
                    <a:pt x="1" y="0"/>
                  </a:moveTo>
                  <a:lnTo>
                    <a:pt x="154269" y="0"/>
                  </a:lnTo>
                  <a:lnTo>
                    <a:pt x="154269" y="154268"/>
                  </a:lnTo>
                  <a:lnTo>
                    <a:pt x="1" y="154268"/>
                  </a:lnTo>
                  <a:close/>
                </a:path>
              </a:pathLst>
            </a:custGeom>
            <a:solidFill>
              <a:schemeClr val="accent3">
                <a:lumMod val="50000"/>
              </a:schemeClr>
            </a:solidFill>
            <a:ln w="23588"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9A59D024-CCD2-469E-9C42-3E5E78BCA998}"/>
                </a:ext>
              </a:extLst>
            </p:cNvPr>
            <p:cNvSpPr/>
            <p:nvPr/>
          </p:nvSpPr>
          <p:spPr>
            <a:xfrm rot="19799999">
              <a:off x="14557570" y="7438606"/>
              <a:ext cx="154268" cy="154268"/>
            </a:xfrm>
            <a:custGeom>
              <a:avLst/>
              <a:gdLst>
                <a:gd name="connsiteX0" fmla="*/ 160 w 154268"/>
                <a:gd name="connsiteY0" fmla="*/ 194 h 154268"/>
                <a:gd name="connsiteX1" fmla="*/ 154428 w 154268"/>
                <a:gd name="connsiteY1" fmla="*/ 194 h 154268"/>
                <a:gd name="connsiteX2" fmla="*/ 154428 w 154268"/>
                <a:gd name="connsiteY2" fmla="*/ 154462 h 154268"/>
                <a:gd name="connsiteX3" fmla="*/ 160 w 154268"/>
                <a:gd name="connsiteY3" fmla="*/ 154462 h 154268"/>
              </a:gdLst>
              <a:ahLst/>
              <a:cxnLst>
                <a:cxn ang="0">
                  <a:pos x="connsiteX0" y="connsiteY0"/>
                </a:cxn>
                <a:cxn ang="0">
                  <a:pos x="connsiteX1" y="connsiteY1"/>
                </a:cxn>
                <a:cxn ang="0">
                  <a:pos x="connsiteX2" y="connsiteY2"/>
                </a:cxn>
                <a:cxn ang="0">
                  <a:pos x="connsiteX3" y="connsiteY3"/>
                </a:cxn>
              </a:cxnLst>
              <a:rect l="l" t="t" r="r" b="b"/>
              <a:pathLst>
                <a:path w="154268" h="154268">
                  <a:moveTo>
                    <a:pt x="160" y="194"/>
                  </a:moveTo>
                  <a:lnTo>
                    <a:pt x="154428" y="194"/>
                  </a:lnTo>
                  <a:lnTo>
                    <a:pt x="154428" y="154462"/>
                  </a:lnTo>
                  <a:lnTo>
                    <a:pt x="160" y="154462"/>
                  </a:lnTo>
                  <a:close/>
                </a:path>
              </a:pathLst>
            </a:custGeom>
            <a:solidFill>
              <a:schemeClr val="accent3">
                <a:lumMod val="50000"/>
              </a:schemeClr>
            </a:solidFill>
            <a:ln w="23588"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66907F39-08D5-4081-9410-6962D2B3EEA7}"/>
                </a:ext>
              </a:extLst>
            </p:cNvPr>
            <p:cNvSpPr/>
            <p:nvPr/>
          </p:nvSpPr>
          <p:spPr>
            <a:xfrm rot="17993192">
              <a:off x="14222517" y="7738197"/>
              <a:ext cx="154799" cy="154799"/>
            </a:xfrm>
            <a:custGeom>
              <a:avLst/>
              <a:gdLst>
                <a:gd name="connsiteX0" fmla="*/ 161 w 154799"/>
                <a:gd name="connsiteY0" fmla="*/ 191 h 154799"/>
                <a:gd name="connsiteX1" fmla="*/ 154961 w 154799"/>
                <a:gd name="connsiteY1" fmla="*/ 191 h 154799"/>
                <a:gd name="connsiteX2" fmla="*/ 154961 w 154799"/>
                <a:gd name="connsiteY2" fmla="*/ 154991 h 154799"/>
                <a:gd name="connsiteX3" fmla="*/ 161 w 154799"/>
                <a:gd name="connsiteY3" fmla="*/ 154991 h 154799"/>
              </a:gdLst>
              <a:ahLst/>
              <a:cxnLst>
                <a:cxn ang="0">
                  <a:pos x="connsiteX0" y="connsiteY0"/>
                </a:cxn>
                <a:cxn ang="0">
                  <a:pos x="connsiteX1" y="connsiteY1"/>
                </a:cxn>
                <a:cxn ang="0">
                  <a:pos x="connsiteX2" y="connsiteY2"/>
                </a:cxn>
                <a:cxn ang="0">
                  <a:pos x="connsiteX3" y="connsiteY3"/>
                </a:cxn>
              </a:cxnLst>
              <a:rect l="l" t="t" r="r" b="b"/>
              <a:pathLst>
                <a:path w="154799" h="154799">
                  <a:moveTo>
                    <a:pt x="161" y="191"/>
                  </a:moveTo>
                  <a:lnTo>
                    <a:pt x="154961" y="191"/>
                  </a:lnTo>
                  <a:lnTo>
                    <a:pt x="154961" y="154991"/>
                  </a:lnTo>
                  <a:lnTo>
                    <a:pt x="161" y="154991"/>
                  </a:lnTo>
                  <a:close/>
                </a:path>
              </a:pathLst>
            </a:custGeom>
            <a:solidFill>
              <a:schemeClr val="accent3">
                <a:lumMod val="50000"/>
              </a:schemeClr>
            </a:solidFill>
            <a:ln w="23669"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086E6A4F-0E72-43C6-A3DC-F49A601C23BF}"/>
                </a:ext>
              </a:extLst>
            </p:cNvPr>
            <p:cNvSpPr/>
            <p:nvPr/>
          </p:nvSpPr>
          <p:spPr>
            <a:xfrm rot="16200000">
              <a:off x="14068974" y="8284746"/>
              <a:ext cx="154268" cy="154268"/>
            </a:xfrm>
            <a:custGeom>
              <a:avLst/>
              <a:gdLst>
                <a:gd name="connsiteX0" fmla="*/ 160 w 154268"/>
                <a:gd name="connsiteY0" fmla="*/ 194 h 154268"/>
                <a:gd name="connsiteX1" fmla="*/ 154429 w 154268"/>
                <a:gd name="connsiteY1" fmla="*/ 194 h 154268"/>
                <a:gd name="connsiteX2" fmla="*/ 154429 w 154268"/>
                <a:gd name="connsiteY2" fmla="*/ 154462 h 154268"/>
                <a:gd name="connsiteX3" fmla="*/ 160 w 154268"/>
                <a:gd name="connsiteY3" fmla="*/ 154462 h 154268"/>
              </a:gdLst>
              <a:ahLst/>
              <a:cxnLst>
                <a:cxn ang="0">
                  <a:pos x="connsiteX0" y="connsiteY0"/>
                </a:cxn>
                <a:cxn ang="0">
                  <a:pos x="connsiteX1" y="connsiteY1"/>
                </a:cxn>
                <a:cxn ang="0">
                  <a:pos x="connsiteX2" y="connsiteY2"/>
                </a:cxn>
                <a:cxn ang="0">
                  <a:pos x="connsiteX3" y="connsiteY3"/>
                </a:cxn>
              </a:cxnLst>
              <a:rect l="l" t="t" r="r" b="b"/>
              <a:pathLst>
                <a:path w="154268" h="154268">
                  <a:moveTo>
                    <a:pt x="160" y="194"/>
                  </a:moveTo>
                  <a:lnTo>
                    <a:pt x="154429" y="194"/>
                  </a:lnTo>
                  <a:lnTo>
                    <a:pt x="154429" y="154462"/>
                  </a:lnTo>
                  <a:lnTo>
                    <a:pt x="160" y="154462"/>
                  </a:lnTo>
                  <a:close/>
                </a:path>
              </a:pathLst>
            </a:custGeom>
            <a:solidFill>
              <a:schemeClr val="accent3">
                <a:lumMod val="50000"/>
              </a:schemeClr>
            </a:solidFill>
            <a:ln w="23588"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BD2D2DBA-0A4B-4683-A10C-7195B848A2FE}"/>
                </a:ext>
              </a:extLst>
            </p:cNvPr>
            <p:cNvSpPr/>
            <p:nvPr/>
          </p:nvSpPr>
          <p:spPr>
            <a:xfrm rot="14399999">
              <a:off x="14199830" y="8773277"/>
              <a:ext cx="154268" cy="154268"/>
            </a:xfrm>
            <a:custGeom>
              <a:avLst/>
              <a:gdLst>
                <a:gd name="connsiteX0" fmla="*/ 160 w 154268"/>
                <a:gd name="connsiteY0" fmla="*/ 194 h 154268"/>
                <a:gd name="connsiteX1" fmla="*/ 154428 w 154268"/>
                <a:gd name="connsiteY1" fmla="*/ 194 h 154268"/>
                <a:gd name="connsiteX2" fmla="*/ 154428 w 154268"/>
                <a:gd name="connsiteY2" fmla="*/ 154462 h 154268"/>
                <a:gd name="connsiteX3" fmla="*/ 160 w 154268"/>
                <a:gd name="connsiteY3" fmla="*/ 154462 h 154268"/>
              </a:gdLst>
              <a:ahLst/>
              <a:cxnLst>
                <a:cxn ang="0">
                  <a:pos x="connsiteX0" y="connsiteY0"/>
                </a:cxn>
                <a:cxn ang="0">
                  <a:pos x="connsiteX1" y="connsiteY1"/>
                </a:cxn>
                <a:cxn ang="0">
                  <a:pos x="connsiteX2" y="connsiteY2"/>
                </a:cxn>
                <a:cxn ang="0">
                  <a:pos x="connsiteX3" y="connsiteY3"/>
                </a:cxn>
              </a:cxnLst>
              <a:rect l="l" t="t" r="r" b="b"/>
              <a:pathLst>
                <a:path w="154268" h="154268">
                  <a:moveTo>
                    <a:pt x="160" y="194"/>
                  </a:moveTo>
                  <a:lnTo>
                    <a:pt x="154428" y="194"/>
                  </a:lnTo>
                  <a:lnTo>
                    <a:pt x="154428" y="154462"/>
                  </a:lnTo>
                  <a:lnTo>
                    <a:pt x="160" y="154462"/>
                  </a:lnTo>
                  <a:close/>
                </a:path>
              </a:pathLst>
            </a:custGeom>
            <a:solidFill>
              <a:schemeClr val="accent3">
                <a:lumMod val="50000"/>
              </a:schemeClr>
            </a:solidFill>
            <a:ln w="23588"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4C6E137E-5DAD-4DA1-A047-24D888E56F9F}"/>
                </a:ext>
              </a:extLst>
            </p:cNvPr>
            <p:cNvSpPr/>
            <p:nvPr/>
          </p:nvSpPr>
          <p:spPr>
            <a:xfrm rot="12600001">
              <a:off x="14557531" y="9130950"/>
              <a:ext cx="154268" cy="154268"/>
            </a:xfrm>
            <a:custGeom>
              <a:avLst/>
              <a:gdLst>
                <a:gd name="connsiteX0" fmla="*/ 160 w 154268"/>
                <a:gd name="connsiteY0" fmla="*/ 194 h 154268"/>
                <a:gd name="connsiteX1" fmla="*/ 154428 w 154268"/>
                <a:gd name="connsiteY1" fmla="*/ 194 h 154268"/>
                <a:gd name="connsiteX2" fmla="*/ 154428 w 154268"/>
                <a:gd name="connsiteY2" fmla="*/ 154462 h 154268"/>
                <a:gd name="connsiteX3" fmla="*/ 160 w 154268"/>
                <a:gd name="connsiteY3" fmla="*/ 154462 h 154268"/>
              </a:gdLst>
              <a:ahLst/>
              <a:cxnLst>
                <a:cxn ang="0">
                  <a:pos x="connsiteX0" y="connsiteY0"/>
                </a:cxn>
                <a:cxn ang="0">
                  <a:pos x="connsiteX1" y="connsiteY1"/>
                </a:cxn>
                <a:cxn ang="0">
                  <a:pos x="connsiteX2" y="connsiteY2"/>
                </a:cxn>
                <a:cxn ang="0">
                  <a:pos x="connsiteX3" y="connsiteY3"/>
                </a:cxn>
              </a:cxnLst>
              <a:rect l="l" t="t" r="r" b="b"/>
              <a:pathLst>
                <a:path w="154268" h="154268">
                  <a:moveTo>
                    <a:pt x="160" y="194"/>
                  </a:moveTo>
                  <a:lnTo>
                    <a:pt x="154428" y="194"/>
                  </a:lnTo>
                  <a:lnTo>
                    <a:pt x="154428" y="154462"/>
                  </a:lnTo>
                  <a:lnTo>
                    <a:pt x="160" y="154462"/>
                  </a:lnTo>
                  <a:close/>
                </a:path>
              </a:pathLst>
            </a:custGeom>
            <a:solidFill>
              <a:schemeClr val="accent3">
                <a:lumMod val="50000"/>
              </a:schemeClr>
            </a:solidFill>
            <a:ln w="23588"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6FBEFED1-9E13-4F97-934D-B5F0A13F5A04}"/>
                </a:ext>
              </a:extLst>
            </p:cNvPr>
            <p:cNvSpPr/>
            <p:nvPr/>
          </p:nvSpPr>
          <p:spPr>
            <a:xfrm rot="10800000">
              <a:off x="15046008" y="9262016"/>
              <a:ext cx="154268" cy="154268"/>
            </a:xfrm>
            <a:custGeom>
              <a:avLst/>
              <a:gdLst>
                <a:gd name="connsiteX0" fmla="*/ 160 w 154268"/>
                <a:gd name="connsiteY0" fmla="*/ 193 h 154268"/>
                <a:gd name="connsiteX1" fmla="*/ 154428 w 154268"/>
                <a:gd name="connsiteY1" fmla="*/ 193 h 154268"/>
                <a:gd name="connsiteX2" fmla="*/ 154428 w 154268"/>
                <a:gd name="connsiteY2" fmla="*/ 154462 h 154268"/>
                <a:gd name="connsiteX3" fmla="*/ 160 w 154268"/>
                <a:gd name="connsiteY3" fmla="*/ 154462 h 154268"/>
              </a:gdLst>
              <a:ahLst/>
              <a:cxnLst>
                <a:cxn ang="0">
                  <a:pos x="connsiteX0" y="connsiteY0"/>
                </a:cxn>
                <a:cxn ang="0">
                  <a:pos x="connsiteX1" y="connsiteY1"/>
                </a:cxn>
                <a:cxn ang="0">
                  <a:pos x="connsiteX2" y="connsiteY2"/>
                </a:cxn>
                <a:cxn ang="0">
                  <a:pos x="connsiteX3" y="connsiteY3"/>
                </a:cxn>
              </a:cxnLst>
              <a:rect l="l" t="t" r="r" b="b"/>
              <a:pathLst>
                <a:path w="154268" h="154268">
                  <a:moveTo>
                    <a:pt x="160" y="193"/>
                  </a:moveTo>
                  <a:lnTo>
                    <a:pt x="154428" y="193"/>
                  </a:lnTo>
                  <a:lnTo>
                    <a:pt x="154428" y="154462"/>
                  </a:lnTo>
                  <a:lnTo>
                    <a:pt x="160" y="154462"/>
                  </a:lnTo>
                  <a:close/>
                </a:path>
              </a:pathLst>
            </a:custGeom>
            <a:solidFill>
              <a:schemeClr val="accent3">
                <a:lumMod val="50000"/>
              </a:schemeClr>
            </a:solidFill>
            <a:ln w="23588"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DA5292BC-88DB-4301-AC52-25D30BFF6A3E}"/>
                </a:ext>
              </a:extLst>
            </p:cNvPr>
            <p:cNvSpPr/>
            <p:nvPr/>
          </p:nvSpPr>
          <p:spPr>
            <a:xfrm rot="8999999">
              <a:off x="15534783" y="9130950"/>
              <a:ext cx="154268" cy="154268"/>
            </a:xfrm>
            <a:custGeom>
              <a:avLst/>
              <a:gdLst>
                <a:gd name="connsiteX0" fmla="*/ 161 w 154268"/>
                <a:gd name="connsiteY0" fmla="*/ 194 h 154268"/>
                <a:gd name="connsiteX1" fmla="*/ 154429 w 154268"/>
                <a:gd name="connsiteY1" fmla="*/ 194 h 154268"/>
                <a:gd name="connsiteX2" fmla="*/ 154429 w 154268"/>
                <a:gd name="connsiteY2" fmla="*/ 154462 h 154268"/>
                <a:gd name="connsiteX3" fmla="*/ 161 w 154268"/>
                <a:gd name="connsiteY3" fmla="*/ 154462 h 154268"/>
              </a:gdLst>
              <a:ahLst/>
              <a:cxnLst>
                <a:cxn ang="0">
                  <a:pos x="connsiteX0" y="connsiteY0"/>
                </a:cxn>
                <a:cxn ang="0">
                  <a:pos x="connsiteX1" y="connsiteY1"/>
                </a:cxn>
                <a:cxn ang="0">
                  <a:pos x="connsiteX2" y="connsiteY2"/>
                </a:cxn>
                <a:cxn ang="0">
                  <a:pos x="connsiteX3" y="connsiteY3"/>
                </a:cxn>
              </a:cxnLst>
              <a:rect l="l" t="t" r="r" b="b"/>
              <a:pathLst>
                <a:path w="154268" h="154268">
                  <a:moveTo>
                    <a:pt x="161" y="194"/>
                  </a:moveTo>
                  <a:lnTo>
                    <a:pt x="154429" y="194"/>
                  </a:lnTo>
                  <a:lnTo>
                    <a:pt x="154429" y="154462"/>
                  </a:lnTo>
                  <a:lnTo>
                    <a:pt x="161" y="154462"/>
                  </a:lnTo>
                  <a:close/>
                </a:path>
              </a:pathLst>
            </a:custGeom>
            <a:solidFill>
              <a:schemeClr val="accent3">
                <a:lumMod val="50000"/>
              </a:schemeClr>
            </a:solidFill>
            <a:ln w="23588"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11BDE44F-603E-4F11-BAAA-E7F5F7B07274}"/>
                </a:ext>
              </a:extLst>
            </p:cNvPr>
            <p:cNvSpPr/>
            <p:nvPr/>
          </p:nvSpPr>
          <p:spPr>
            <a:xfrm rot="7193192">
              <a:off x="15865216" y="8837545"/>
              <a:ext cx="154799" cy="154799"/>
            </a:xfrm>
            <a:custGeom>
              <a:avLst/>
              <a:gdLst>
                <a:gd name="connsiteX0" fmla="*/ 159 w 154799"/>
                <a:gd name="connsiteY0" fmla="*/ 196 h 154799"/>
                <a:gd name="connsiteX1" fmla="*/ 154958 w 154799"/>
                <a:gd name="connsiteY1" fmla="*/ 196 h 154799"/>
                <a:gd name="connsiteX2" fmla="*/ 154958 w 154799"/>
                <a:gd name="connsiteY2" fmla="*/ 154996 h 154799"/>
                <a:gd name="connsiteX3" fmla="*/ 159 w 154799"/>
                <a:gd name="connsiteY3" fmla="*/ 154996 h 154799"/>
              </a:gdLst>
              <a:ahLst/>
              <a:cxnLst>
                <a:cxn ang="0">
                  <a:pos x="connsiteX0" y="connsiteY0"/>
                </a:cxn>
                <a:cxn ang="0">
                  <a:pos x="connsiteX1" y="connsiteY1"/>
                </a:cxn>
                <a:cxn ang="0">
                  <a:pos x="connsiteX2" y="connsiteY2"/>
                </a:cxn>
                <a:cxn ang="0">
                  <a:pos x="connsiteX3" y="connsiteY3"/>
                </a:cxn>
              </a:cxnLst>
              <a:rect l="l" t="t" r="r" b="b"/>
              <a:pathLst>
                <a:path w="154799" h="154799">
                  <a:moveTo>
                    <a:pt x="159" y="196"/>
                  </a:moveTo>
                  <a:lnTo>
                    <a:pt x="154958" y="196"/>
                  </a:lnTo>
                  <a:lnTo>
                    <a:pt x="154958" y="154996"/>
                  </a:lnTo>
                  <a:lnTo>
                    <a:pt x="159" y="154996"/>
                  </a:lnTo>
                  <a:close/>
                </a:path>
              </a:pathLst>
            </a:custGeom>
            <a:solidFill>
              <a:schemeClr val="accent3">
                <a:lumMod val="50000"/>
              </a:schemeClr>
            </a:solidFill>
            <a:ln w="23669"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447D92CC-C8AA-4E61-9D23-107B1D32E980}"/>
                </a:ext>
              </a:extLst>
            </p:cNvPr>
            <p:cNvSpPr/>
            <p:nvPr/>
          </p:nvSpPr>
          <p:spPr>
            <a:xfrm rot="5400000">
              <a:off x="16023279" y="8284982"/>
              <a:ext cx="154268" cy="154268"/>
            </a:xfrm>
            <a:custGeom>
              <a:avLst/>
              <a:gdLst>
                <a:gd name="connsiteX0" fmla="*/ 160 w 154268"/>
                <a:gd name="connsiteY0" fmla="*/ 194 h 154268"/>
                <a:gd name="connsiteX1" fmla="*/ 154428 w 154268"/>
                <a:gd name="connsiteY1" fmla="*/ 194 h 154268"/>
                <a:gd name="connsiteX2" fmla="*/ 154428 w 154268"/>
                <a:gd name="connsiteY2" fmla="*/ 154462 h 154268"/>
                <a:gd name="connsiteX3" fmla="*/ 160 w 154268"/>
                <a:gd name="connsiteY3" fmla="*/ 154462 h 154268"/>
              </a:gdLst>
              <a:ahLst/>
              <a:cxnLst>
                <a:cxn ang="0">
                  <a:pos x="connsiteX0" y="connsiteY0"/>
                </a:cxn>
                <a:cxn ang="0">
                  <a:pos x="connsiteX1" y="connsiteY1"/>
                </a:cxn>
                <a:cxn ang="0">
                  <a:pos x="connsiteX2" y="connsiteY2"/>
                </a:cxn>
                <a:cxn ang="0">
                  <a:pos x="connsiteX3" y="connsiteY3"/>
                </a:cxn>
              </a:cxnLst>
              <a:rect l="l" t="t" r="r" b="b"/>
              <a:pathLst>
                <a:path w="154268" h="154268">
                  <a:moveTo>
                    <a:pt x="160" y="194"/>
                  </a:moveTo>
                  <a:lnTo>
                    <a:pt x="154428" y="194"/>
                  </a:lnTo>
                  <a:lnTo>
                    <a:pt x="154428" y="154462"/>
                  </a:lnTo>
                  <a:lnTo>
                    <a:pt x="160" y="154462"/>
                  </a:lnTo>
                  <a:close/>
                </a:path>
              </a:pathLst>
            </a:custGeom>
            <a:solidFill>
              <a:schemeClr val="accent3">
                <a:lumMod val="50000"/>
              </a:schemeClr>
            </a:solidFill>
            <a:ln w="23588"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2D9C406F-1EA2-431F-9B41-1589A0D9EE61}"/>
                </a:ext>
              </a:extLst>
            </p:cNvPr>
            <p:cNvSpPr/>
            <p:nvPr/>
          </p:nvSpPr>
          <p:spPr>
            <a:xfrm rot="3599999">
              <a:off x="15892527" y="7796268"/>
              <a:ext cx="154268" cy="154268"/>
            </a:xfrm>
            <a:custGeom>
              <a:avLst/>
              <a:gdLst>
                <a:gd name="connsiteX0" fmla="*/ 160 w 154268"/>
                <a:gd name="connsiteY0" fmla="*/ 194 h 154268"/>
                <a:gd name="connsiteX1" fmla="*/ 154428 w 154268"/>
                <a:gd name="connsiteY1" fmla="*/ 194 h 154268"/>
                <a:gd name="connsiteX2" fmla="*/ 154428 w 154268"/>
                <a:gd name="connsiteY2" fmla="*/ 154462 h 154268"/>
                <a:gd name="connsiteX3" fmla="*/ 160 w 154268"/>
                <a:gd name="connsiteY3" fmla="*/ 154462 h 154268"/>
              </a:gdLst>
              <a:ahLst/>
              <a:cxnLst>
                <a:cxn ang="0">
                  <a:pos x="connsiteX0" y="connsiteY0"/>
                </a:cxn>
                <a:cxn ang="0">
                  <a:pos x="connsiteX1" y="connsiteY1"/>
                </a:cxn>
                <a:cxn ang="0">
                  <a:pos x="connsiteX2" y="connsiteY2"/>
                </a:cxn>
                <a:cxn ang="0">
                  <a:pos x="connsiteX3" y="connsiteY3"/>
                </a:cxn>
              </a:cxnLst>
              <a:rect l="l" t="t" r="r" b="b"/>
              <a:pathLst>
                <a:path w="154268" h="154268">
                  <a:moveTo>
                    <a:pt x="160" y="194"/>
                  </a:moveTo>
                  <a:lnTo>
                    <a:pt x="154428" y="194"/>
                  </a:lnTo>
                  <a:lnTo>
                    <a:pt x="154428" y="154462"/>
                  </a:lnTo>
                  <a:lnTo>
                    <a:pt x="160" y="154462"/>
                  </a:lnTo>
                  <a:close/>
                </a:path>
              </a:pathLst>
            </a:custGeom>
            <a:solidFill>
              <a:schemeClr val="accent3">
                <a:lumMod val="50000"/>
              </a:schemeClr>
            </a:solidFill>
            <a:ln w="23588"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4D64C056-503B-410D-8056-C13B6BB19614}"/>
                </a:ext>
              </a:extLst>
            </p:cNvPr>
            <p:cNvSpPr/>
            <p:nvPr/>
          </p:nvSpPr>
          <p:spPr>
            <a:xfrm rot="1800001">
              <a:off x="15534622" y="7438606"/>
              <a:ext cx="154268" cy="154268"/>
            </a:xfrm>
            <a:custGeom>
              <a:avLst/>
              <a:gdLst>
                <a:gd name="connsiteX0" fmla="*/ 161 w 154268"/>
                <a:gd name="connsiteY0" fmla="*/ 194 h 154268"/>
                <a:gd name="connsiteX1" fmla="*/ 154429 w 154268"/>
                <a:gd name="connsiteY1" fmla="*/ 194 h 154268"/>
                <a:gd name="connsiteX2" fmla="*/ 154429 w 154268"/>
                <a:gd name="connsiteY2" fmla="*/ 154462 h 154268"/>
                <a:gd name="connsiteX3" fmla="*/ 161 w 154268"/>
                <a:gd name="connsiteY3" fmla="*/ 154462 h 154268"/>
              </a:gdLst>
              <a:ahLst/>
              <a:cxnLst>
                <a:cxn ang="0">
                  <a:pos x="connsiteX0" y="connsiteY0"/>
                </a:cxn>
                <a:cxn ang="0">
                  <a:pos x="connsiteX1" y="connsiteY1"/>
                </a:cxn>
                <a:cxn ang="0">
                  <a:pos x="connsiteX2" y="connsiteY2"/>
                </a:cxn>
                <a:cxn ang="0">
                  <a:pos x="connsiteX3" y="connsiteY3"/>
                </a:cxn>
              </a:cxnLst>
              <a:rect l="l" t="t" r="r" b="b"/>
              <a:pathLst>
                <a:path w="154268" h="154268">
                  <a:moveTo>
                    <a:pt x="161" y="194"/>
                  </a:moveTo>
                  <a:lnTo>
                    <a:pt x="154429" y="194"/>
                  </a:lnTo>
                  <a:lnTo>
                    <a:pt x="154429" y="154462"/>
                  </a:lnTo>
                  <a:lnTo>
                    <a:pt x="161" y="154462"/>
                  </a:lnTo>
                  <a:close/>
                </a:path>
              </a:pathLst>
            </a:custGeom>
            <a:solidFill>
              <a:schemeClr val="accent3">
                <a:lumMod val="50000"/>
              </a:schemeClr>
            </a:solidFill>
            <a:ln w="23588"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7A4DCFB7-639D-4C6A-96D6-DE45EAB8C8AA}"/>
                </a:ext>
              </a:extLst>
            </p:cNvPr>
            <p:cNvSpPr/>
            <p:nvPr/>
          </p:nvSpPr>
          <p:spPr>
            <a:xfrm>
              <a:off x="15123143" y="8361880"/>
              <a:ext cx="642549" cy="358308"/>
            </a:xfrm>
            <a:custGeom>
              <a:avLst/>
              <a:gdLst>
                <a:gd name="connsiteX0" fmla="*/ -1 w 642549"/>
                <a:gd name="connsiteY0" fmla="*/ 0 h 358308"/>
                <a:gd name="connsiteX1" fmla="*/ 642550 w 642549"/>
                <a:gd name="connsiteY1" fmla="*/ 358309 h 358308"/>
              </a:gdLst>
              <a:ahLst/>
              <a:cxnLst>
                <a:cxn ang="0">
                  <a:pos x="connsiteX0" y="connsiteY0"/>
                </a:cxn>
                <a:cxn ang="0">
                  <a:pos x="connsiteX1" y="connsiteY1"/>
                </a:cxn>
              </a:cxnLst>
              <a:rect l="l" t="t" r="r" b="b"/>
              <a:pathLst>
                <a:path w="642549" h="358308">
                  <a:moveTo>
                    <a:pt x="-1" y="0"/>
                  </a:moveTo>
                  <a:lnTo>
                    <a:pt x="642550" y="358309"/>
                  </a:lnTo>
                </a:path>
              </a:pathLst>
            </a:custGeom>
            <a:solidFill>
              <a:schemeClr val="accent6">
                <a:lumMod val="75000"/>
              </a:schemeClr>
            </a:solidFill>
            <a:ln w="43875" cap="flat">
              <a:solidFill>
                <a:schemeClr val="accent4"/>
              </a:solid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2163013D-3C9D-4E69-8C16-890B94786A5A}"/>
                </a:ext>
              </a:extLst>
            </p:cNvPr>
            <p:cNvSpPr/>
            <p:nvPr/>
          </p:nvSpPr>
          <p:spPr>
            <a:xfrm>
              <a:off x="15123143" y="7730417"/>
              <a:ext cx="23588" cy="631463"/>
            </a:xfrm>
            <a:custGeom>
              <a:avLst/>
              <a:gdLst>
                <a:gd name="connsiteX0" fmla="*/ -1 w 23588"/>
                <a:gd name="connsiteY0" fmla="*/ 0 h 631463"/>
                <a:gd name="connsiteX1" fmla="*/ -1 w 23588"/>
                <a:gd name="connsiteY1" fmla="*/ 631463 h 631463"/>
              </a:gdLst>
              <a:ahLst/>
              <a:cxnLst>
                <a:cxn ang="0">
                  <a:pos x="connsiteX0" y="connsiteY0"/>
                </a:cxn>
                <a:cxn ang="0">
                  <a:pos x="connsiteX1" y="connsiteY1"/>
                </a:cxn>
              </a:cxnLst>
              <a:rect l="l" t="t" r="r" b="b"/>
              <a:pathLst>
                <a:path w="23588" h="631463">
                  <a:moveTo>
                    <a:pt x="-1" y="0"/>
                  </a:moveTo>
                  <a:lnTo>
                    <a:pt x="-1" y="631463"/>
                  </a:lnTo>
                </a:path>
              </a:pathLst>
            </a:custGeom>
            <a:solidFill>
              <a:schemeClr val="accent6">
                <a:lumMod val="75000"/>
              </a:schemeClr>
            </a:solidFill>
            <a:ln w="109922" cap="flat">
              <a:solidFill>
                <a:schemeClr val="accent4"/>
              </a:solid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E377878-7B80-4E93-8332-3BF8787CDD1E}"/>
                </a:ext>
              </a:extLst>
            </p:cNvPr>
            <p:cNvSpPr/>
            <p:nvPr/>
          </p:nvSpPr>
          <p:spPr>
            <a:xfrm>
              <a:off x="14974771" y="8213509"/>
              <a:ext cx="296742" cy="296742"/>
            </a:xfrm>
            <a:custGeom>
              <a:avLst/>
              <a:gdLst>
                <a:gd name="connsiteX0" fmla="*/ 296743 w 296742"/>
                <a:gd name="connsiteY0" fmla="*/ 148371 h 296742"/>
                <a:gd name="connsiteX1" fmla="*/ 148372 w 296742"/>
                <a:gd name="connsiteY1" fmla="*/ 296743 h 296742"/>
                <a:gd name="connsiteX2" fmla="*/ 1 w 296742"/>
                <a:gd name="connsiteY2" fmla="*/ 148371 h 296742"/>
                <a:gd name="connsiteX3" fmla="*/ 148372 w 296742"/>
                <a:gd name="connsiteY3" fmla="*/ 0 h 296742"/>
                <a:gd name="connsiteX4" fmla="*/ 296743 w 296742"/>
                <a:gd name="connsiteY4" fmla="*/ 148371 h 296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742" h="296742">
                  <a:moveTo>
                    <a:pt x="296743" y="148371"/>
                  </a:moveTo>
                  <a:cubicBezTo>
                    <a:pt x="296743" y="230315"/>
                    <a:pt x="230316" y="296743"/>
                    <a:pt x="148372" y="296743"/>
                  </a:cubicBezTo>
                  <a:cubicBezTo>
                    <a:pt x="66429" y="296743"/>
                    <a:pt x="1" y="230315"/>
                    <a:pt x="1" y="148371"/>
                  </a:cubicBezTo>
                  <a:cubicBezTo>
                    <a:pt x="1" y="66428"/>
                    <a:pt x="66429" y="0"/>
                    <a:pt x="148372" y="0"/>
                  </a:cubicBezTo>
                  <a:cubicBezTo>
                    <a:pt x="230316" y="0"/>
                    <a:pt x="296743" y="66428"/>
                    <a:pt x="296743" y="148371"/>
                  </a:cubicBezTo>
                  <a:close/>
                </a:path>
              </a:pathLst>
            </a:custGeom>
            <a:solidFill>
              <a:schemeClr val="accent3">
                <a:lumMod val="50000"/>
              </a:schemeClr>
            </a:solidFill>
            <a:ln w="23588" cap="flat">
              <a:noFill/>
              <a:prstDash val="solid"/>
              <a:miter/>
            </a:ln>
          </p:spPr>
          <p:txBody>
            <a:bodyPr rtlCol="0" anchor="ctr"/>
            <a:lstStyle/>
            <a:p>
              <a:endParaRPr lang="en-US"/>
            </a:p>
          </p:txBody>
        </p:sp>
      </p:grpSp>
      <p:sp>
        <p:nvSpPr>
          <p:cNvPr id="169" name="Freeform: Shape 168">
            <a:extLst>
              <a:ext uri="{FF2B5EF4-FFF2-40B4-BE49-F238E27FC236}">
                <a16:creationId xmlns:a16="http://schemas.microsoft.com/office/drawing/2014/main" id="{CB08445E-497E-457E-A23B-0E6B32E6AFB2}"/>
              </a:ext>
            </a:extLst>
          </p:cNvPr>
          <p:cNvSpPr/>
          <p:nvPr/>
        </p:nvSpPr>
        <p:spPr>
          <a:xfrm>
            <a:off x="15661432" y="9789454"/>
            <a:ext cx="4340277" cy="872773"/>
          </a:xfrm>
          <a:custGeom>
            <a:avLst/>
            <a:gdLst>
              <a:gd name="connsiteX0" fmla="*/ 4257642 w 4340277"/>
              <a:gd name="connsiteY0" fmla="*/ 494372 h 872773"/>
              <a:gd name="connsiteX1" fmla="*/ 4316614 w 4340277"/>
              <a:gd name="connsiteY1" fmla="*/ 872967 h 872773"/>
              <a:gd name="connsiteX2" fmla="*/ 8415 w 4340277"/>
              <a:gd name="connsiteY2" fmla="*/ 872967 h 872773"/>
              <a:gd name="connsiteX3" fmla="*/ 160 w 4340277"/>
              <a:gd name="connsiteY3" fmla="*/ 818005 h 872773"/>
              <a:gd name="connsiteX4" fmla="*/ 160 w 4340277"/>
              <a:gd name="connsiteY4" fmla="*/ 90537 h 872773"/>
              <a:gd name="connsiteX5" fmla="*/ 23748 w 4340277"/>
              <a:gd name="connsiteY5" fmla="*/ 194 h 872773"/>
              <a:gd name="connsiteX6" fmla="*/ 4340438 w 4340277"/>
              <a:gd name="connsiteY6" fmla="*/ 194 h 872773"/>
              <a:gd name="connsiteX7" fmla="*/ 4257642 w 4340277"/>
              <a:gd name="connsiteY7" fmla="*/ 494372 h 87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0277" h="872773">
                <a:moveTo>
                  <a:pt x="4257642" y="494372"/>
                </a:moveTo>
                <a:cubicBezTo>
                  <a:pt x="4256816" y="622929"/>
                  <a:pt x="4276725" y="750755"/>
                  <a:pt x="4316614" y="872967"/>
                </a:cubicBezTo>
                <a:lnTo>
                  <a:pt x="8415" y="872967"/>
                </a:lnTo>
                <a:cubicBezTo>
                  <a:pt x="3061" y="855134"/>
                  <a:pt x="278" y="836617"/>
                  <a:pt x="160" y="818005"/>
                </a:cubicBezTo>
                <a:lnTo>
                  <a:pt x="160" y="90537"/>
                </a:lnTo>
                <a:cubicBezTo>
                  <a:pt x="631" y="58952"/>
                  <a:pt x="8722" y="27981"/>
                  <a:pt x="23748" y="194"/>
                </a:cubicBezTo>
                <a:lnTo>
                  <a:pt x="4340438" y="194"/>
                </a:lnTo>
                <a:cubicBezTo>
                  <a:pt x="4287175" y="159581"/>
                  <a:pt x="4259222" y="326328"/>
                  <a:pt x="4257642" y="494372"/>
                </a:cubicBezTo>
                <a:close/>
              </a:path>
            </a:pathLst>
          </a:custGeom>
          <a:gradFill>
            <a:gsLst>
              <a:gs pos="100000">
                <a:schemeClr val="accent4"/>
              </a:gs>
              <a:gs pos="0">
                <a:schemeClr val="accent4">
                  <a:lumMod val="20000"/>
                  <a:lumOff val="80000"/>
                </a:schemeClr>
              </a:gs>
            </a:gsLst>
            <a:lin ang="5400000" scaled="1"/>
          </a:gradFill>
          <a:ln w="23588"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47C1415-CCC7-4885-8556-B828CECDE439}"/>
              </a:ext>
            </a:extLst>
          </p:cNvPr>
          <p:cNvSpPr/>
          <p:nvPr/>
        </p:nvSpPr>
        <p:spPr>
          <a:xfrm>
            <a:off x="19512932" y="9789454"/>
            <a:ext cx="489013" cy="872773"/>
          </a:xfrm>
          <a:custGeom>
            <a:avLst/>
            <a:gdLst>
              <a:gd name="connsiteX0" fmla="*/ 489173 w 489013"/>
              <a:gd name="connsiteY0" fmla="*/ 194 h 872773"/>
              <a:gd name="connsiteX1" fmla="*/ 83216 w 489013"/>
              <a:gd name="connsiteY1" fmla="*/ 194 h 872773"/>
              <a:gd name="connsiteX2" fmla="*/ 185 w 489013"/>
              <a:gd name="connsiteY2" fmla="*/ 494372 h 872773"/>
              <a:gd name="connsiteX3" fmla="*/ 59156 w 489013"/>
              <a:gd name="connsiteY3" fmla="*/ 872967 h 872773"/>
              <a:gd name="connsiteX4" fmla="*/ 465114 w 489013"/>
              <a:gd name="connsiteY4" fmla="*/ 872967 h 872773"/>
              <a:gd name="connsiteX5" fmla="*/ 406143 w 489013"/>
              <a:gd name="connsiteY5" fmla="*/ 494372 h 872773"/>
              <a:gd name="connsiteX6" fmla="*/ 489173 w 489013"/>
              <a:gd name="connsiteY6" fmla="*/ 194 h 87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013" h="872773">
                <a:moveTo>
                  <a:pt x="489173" y="194"/>
                </a:moveTo>
                <a:lnTo>
                  <a:pt x="83216" y="194"/>
                </a:lnTo>
                <a:cubicBezTo>
                  <a:pt x="29859" y="159557"/>
                  <a:pt x="1859" y="326328"/>
                  <a:pt x="185" y="494372"/>
                </a:cubicBezTo>
                <a:cubicBezTo>
                  <a:pt x="-640" y="622929"/>
                  <a:pt x="19268" y="750755"/>
                  <a:pt x="59156" y="872967"/>
                </a:cubicBezTo>
                <a:lnTo>
                  <a:pt x="465114" y="872967"/>
                </a:lnTo>
                <a:cubicBezTo>
                  <a:pt x="425225" y="750755"/>
                  <a:pt x="405316" y="622929"/>
                  <a:pt x="406143" y="494372"/>
                </a:cubicBezTo>
                <a:cubicBezTo>
                  <a:pt x="407817" y="326328"/>
                  <a:pt x="435817" y="159557"/>
                  <a:pt x="489173" y="194"/>
                </a:cubicBezTo>
                <a:close/>
              </a:path>
            </a:pathLst>
          </a:custGeom>
          <a:solidFill>
            <a:srgbClr val="E3E9F8">
              <a:alpha val="40000"/>
            </a:srgbClr>
          </a:solidFill>
          <a:ln w="23588"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8C4BFCD4-234C-46D0-8A3E-D2D60EF7D122}"/>
              </a:ext>
            </a:extLst>
          </p:cNvPr>
          <p:cNvSpPr/>
          <p:nvPr/>
        </p:nvSpPr>
        <p:spPr>
          <a:xfrm>
            <a:off x="13252106" y="9734723"/>
            <a:ext cx="6827214" cy="1021858"/>
          </a:xfrm>
          <a:custGeom>
            <a:avLst/>
            <a:gdLst>
              <a:gd name="connsiteX0" fmla="*/ 243121 w 6827214"/>
              <a:gd name="connsiteY0" fmla="*/ 200 h 1021858"/>
              <a:gd name="connsiteX1" fmla="*/ 6749765 w 6827214"/>
              <a:gd name="connsiteY1" fmla="*/ 200 h 1021858"/>
              <a:gd name="connsiteX2" fmla="*/ 6765332 w 6827214"/>
              <a:gd name="connsiteY2" fmla="*/ 1851 h 1021858"/>
              <a:gd name="connsiteX3" fmla="*/ 6825955 w 6827214"/>
              <a:gd name="connsiteY3" fmla="*/ 91747 h 1021858"/>
              <a:gd name="connsiteX4" fmla="*/ 6749765 w 6827214"/>
              <a:gd name="connsiteY4" fmla="*/ 153761 h 1021858"/>
              <a:gd name="connsiteX5" fmla="*/ 2625792 w 6827214"/>
              <a:gd name="connsiteY5" fmla="*/ 153761 h 1021858"/>
              <a:gd name="connsiteX6" fmla="*/ 2601025 w 6827214"/>
              <a:gd name="connsiteY6" fmla="*/ 154940 h 1021858"/>
              <a:gd name="connsiteX7" fmla="*/ 2382831 w 6827214"/>
              <a:gd name="connsiteY7" fmla="*/ 396722 h 1021858"/>
              <a:gd name="connsiteX8" fmla="*/ 2382831 w 6827214"/>
              <a:gd name="connsiteY8" fmla="*/ 396722 h 1021858"/>
              <a:gd name="connsiteX9" fmla="*/ 2382831 w 6827214"/>
              <a:gd name="connsiteY9" fmla="*/ 625530 h 1021858"/>
              <a:gd name="connsiteX10" fmla="*/ 2625792 w 6827214"/>
              <a:gd name="connsiteY10" fmla="*/ 868727 h 1021858"/>
              <a:gd name="connsiteX11" fmla="*/ 6749765 w 6827214"/>
              <a:gd name="connsiteY11" fmla="*/ 868727 h 1021858"/>
              <a:gd name="connsiteX12" fmla="*/ 6826427 w 6827214"/>
              <a:gd name="connsiteY12" fmla="*/ 945390 h 1021858"/>
              <a:gd name="connsiteX13" fmla="*/ 6749765 w 6827214"/>
              <a:gd name="connsiteY13" fmla="*/ 1022052 h 1021858"/>
              <a:gd name="connsiteX14" fmla="*/ 243121 w 6827214"/>
              <a:gd name="connsiteY14" fmla="*/ 1022052 h 1021858"/>
              <a:gd name="connsiteX15" fmla="*/ 160 w 6827214"/>
              <a:gd name="connsiteY15" fmla="*/ 779090 h 1021858"/>
              <a:gd name="connsiteX16" fmla="*/ 160 w 6827214"/>
              <a:gd name="connsiteY16" fmla="*/ 243160 h 1021858"/>
              <a:gd name="connsiteX17" fmla="*/ 243121 w 6827214"/>
              <a:gd name="connsiteY17" fmla="*/ 200 h 10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7214" h="1021858">
                <a:moveTo>
                  <a:pt x="243121" y="200"/>
                </a:moveTo>
                <a:lnTo>
                  <a:pt x="6749765" y="200"/>
                </a:lnTo>
                <a:cubicBezTo>
                  <a:pt x="6755001" y="129"/>
                  <a:pt x="6760237" y="695"/>
                  <a:pt x="6765332" y="1851"/>
                </a:cubicBezTo>
                <a:cubicBezTo>
                  <a:pt x="6806896" y="9941"/>
                  <a:pt x="6834022" y="50183"/>
                  <a:pt x="6825955" y="91747"/>
                </a:cubicBezTo>
                <a:cubicBezTo>
                  <a:pt x="6818879" y="128096"/>
                  <a:pt x="6786822" y="154208"/>
                  <a:pt x="6749765" y="153761"/>
                </a:cubicBezTo>
                <a:lnTo>
                  <a:pt x="2625792" y="153761"/>
                </a:lnTo>
                <a:cubicBezTo>
                  <a:pt x="2617535" y="153761"/>
                  <a:pt x="2609280" y="153761"/>
                  <a:pt x="2601025" y="154940"/>
                </a:cubicBezTo>
                <a:cubicBezTo>
                  <a:pt x="2477043" y="167654"/>
                  <a:pt x="2382784" y="272104"/>
                  <a:pt x="2382831" y="396722"/>
                </a:cubicBezTo>
                <a:lnTo>
                  <a:pt x="2382831" y="396722"/>
                </a:lnTo>
                <a:lnTo>
                  <a:pt x="2382831" y="625530"/>
                </a:lnTo>
                <a:cubicBezTo>
                  <a:pt x="2382831" y="759749"/>
                  <a:pt x="2491574" y="868585"/>
                  <a:pt x="2625792" y="868727"/>
                </a:cubicBezTo>
                <a:lnTo>
                  <a:pt x="6749765" y="868727"/>
                </a:lnTo>
                <a:cubicBezTo>
                  <a:pt x="6792105" y="868727"/>
                  <a:pt x="6826427" y="903048"/>
                  <a:pt x="6826427" y="945390"/>
                </a:cubicBezTo>
                <a:cubicBezTo>
                  <a:pt x="6826427" y="987731"/>
                  <a:pt x="6792105" y="1022052"/>
                  <a:pt x="6749765" y="1022052"/>
                </a:cubicBezTo>
                <a:lnTo>
                  <a:pt x="243121" y="1022052"/>
                </a:lnTo>
                <a:cubicBezTo>
                  <a:pt x="108925" y="1022052"/>
                  <a:pt x="160" y="913286"/>
                  <a:pt x="160" y="779090"/>
                </a:cubicBezTo>
                <a:lnTo>
                  <a:pt x="160" y="243160"/>
                </a:lnTo>
                <a:cubicBezTo>
                  <a:pt x="160" y="108966"/>
                  <a:pt x="108925" y="200"/>
                  <a:pt x="243121" y="200"/>
                </a:cubicBezTo>
                <a:close/>
              </a:path>
            </a:pathLst>
          </a:custGeom>
          <a:solidFill>
            <a:schemeClr val="accent1">
              <a:lumMod val="75000"/>
            </a:schemeClr>
          </a:solidFill>
          <a:ln w="23588"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DBF1DEF5-2BFB-4652-93DB-09DE6EC34F5D}"/>
              </a:ext>
            </a:extLst>
          </p:cNvPr>
          <p:cNvSpPr/>
          <p:nvPr/>
        </p:nvSpPr>
        <p:spPr>
          <a:xfrm>
            <a:off x="13252106" y="10243296"/>
            <a:ext cx="6826266" cy="514229"/>
          </a:xfrm>
          <a:custGeom>
            <a:avLst/>
            <a:gdLst>
              <a:gd name="connsiteX0" fmla="*/ 243121 w 6826266"/>
              <a:gd name="connsiteY0" fmla="*/ 243155 h 514229"/>
              <a:gd name="connsiteX1" fmla="*/ 2417742 w 6826266"/>
              <a:gd name="connsiteY1" fmla="*/ 243155 h 514229"/>
              <a:gd name="connsiteX2" fmla="*/ 2625084 w 6826266"/>
              <a:gd name="connsiteY2" fmla="*/ 361098 h 514229"/>
              <a:gd name="connsiteX3" fmla="*/ 6749765 w 6826266"/>
              <a:gd name="connsiteY3" fmla="*/ 361098 h 514229"/>
              <a:gd name="connsiteX4" fmla="*/ 6826427 w 6826266"/>
              <a:gd name="connsiteY4" fmla="*/ 437760 h 514229"/>
              <a:gd name="connsiteX5" fmla="*/ 6749765 w 6826266"/>
              <a:gd name="connsiteY5" fmla="*/ 514423 h 514229"/>
              <a:gd name="connsiteX6" fmla="*/ 243121 w 6826266"/>
              <a:gd name="connsiteY6" fmla="*/ 514423 h 514229"/>
              <a:gd name="connsiteX7" fmla="*/ 160 w 6826266"/>
              <a:gd name="connsiteY7" fmla="*/ 271461 h 514229"/>
              <a:gd name="connsiteX8" fmla="*/ 160 w 6826266"/>
              <a:gd name="connsiteY8" fmla="*/ 194 h 514229"/>
              <a:gd name="connsiteX9" fmla="*/ 243121 w 6826266"/>
              <a:gd name="connsiteY9" fmla="*/ 243155 h 51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26266" h="514229">
                <a:moveTo>
                  <a:pt x="243121" y="243155"/>
                </a:moveTo>
                <a:lnTo>
                  <a:pt x="2417742" y="243155"/>
                </a:lnTo>
                <a:cubicBezTo>
                  <a:pt x="2461404" y="316090"/>
                  <a:pt x="2540071" y="360838"/>
                  <a:pt x="2625084" y="361098"/>
                </a:cubicBezTo>
                <a:lnTo>
                  <a:pt x="6749765" y="361098"/>
                </a:lnTo>
                <a:cubicBezTo>
                  <a:pt x="6792105" y="361098"/>
                  <a:pt x="6826427" y="395419"/>
                  <a:pt x="6826427" y="437760"/>
                </a:cubicBezTo>
                <a:cubicBezTo>
                  <a:pt x="6826427" y="480101"/>
                  <a:pt x="6792105" y="514423"/>
                  <a:pt x="6749765" y="514423"/>
                </a:cubicBezTo>
                <a:lnTo>
                  <a:pt x="243121" y="514423"/>
                </a:lnTo>
                <a:cubicBezTo>
                  <a:pt x="108925" y="514423"/>
                  <a:pt x="160" y="405656"/>
                  <a:pt x="160" y="271461"/>
                </a:cubicBezTo>
                <a:lnTo>
                  <a:pt x="160" y="194"/>
                </a:lnTo>
                <a:cubicBezTo>
                  <a:pt x="160" y="134388"/>
                  <a:pt x="108925" y="243155"/>
                  <a:pt x="243121" y="243155"/>
                </a:cubicBezTo>
                <a:close/>
              </a:path>
            </a:pathLst>
          </a:custGeom>
          <a:solidFill>
            <a:schemeClr val="accent1">
              <a:lumMod val="50000"/>
              <a:alpha val="49000"/>
            </a:schemeClr>
          </a:solidFill>
          <a:ln w="23588"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88DECBFA-E832-481D-ABBD-73E19CD193D6}"/>
              </a:ext>
            </a:extLst>
          </p:cNvPr>
          <p:cNvSpPr/>
          <p:nvPr/>
        </p:nvSpPr>
        <p:spPr>
          <a:xfrm>
            <a:off x="15554812" y="9734729"/>
            <a:ext cx="4602817" cy="1021616"/>
          </a:xfrm>
          <a:custGeom>
            <a:avLst/>
            <a:gdLst>
              <a:gd name="connsiteX0" fmla="*/ 4602978 w 4602817"/>
              <a:gd name="connsiteY0" fmla="*/ 76856 h 1021616"/>
              <a:gd name="connsiteX1" fmla="*/ 4602978 w 4602817"/>
              <a:gd name="connsiteY1" fmla="*/ 76856 h 1021616"/>
              <a:gd name="connsiteX2" fmla="*/ 4526079 w 4602817"/>
              <a:gd name="connsiteY2" fmla="*/ 153755 h 1021616"/>
              <a:gd name="connsiteX3" fmla="*/ 369320 w 4602817"/>
              <a:gd name="connsiteY3" fmla="*/ 153755 h 1021616"/>
              <a:gd name="connsiteX4" fmla="*/ 153485 w 4602817"/>
              <a:gd name="connsiteY4" fmla="*/ 369589 h 1021616"/>
              <a:gd name="connsiteX5" fmla="*/ 153485 w 4602817"/>
              <a:gd name="connsiteY5" fmla="*/ 652651 h 1021616"/>
              <a:gd name="connsiteX6" fmla="*/ 369320 w 4602817"/>
              <a:gd name="connsiteY6" fmla="*/ 868485 h 1021616"/>
              <a:gd name="connsiteX7" fmla="*/ 4526079 w 4602817"/>
              <a:gd name="connsiteY7" fmla="*/ 868485 h 1021616"/>
              <a:gd name="connsiteX8" fmla="*/ 4602978 w 4602817"/>
              <a:gd name="connsiteY8" fmla="*/ 944912 h 1021616"/>
              <a:gd name="connsiteX9" fmla="*/ 4602978 w 4602817"/>
              <a:gd name="connsiteY9" fmla="*/ 945148 h 1021616"/>
              <a:gd name="connsiteX10" fmla="*/ 4602978 w 4602817"/>
              <a:gd name="connsiteY10" fmla="*/ 945148 h 1021616"/>
              <a:gd name="connsiteX11" fmla="*/ 4526315 w 4602817"/>
              <a:gd name="connsiteY11" fmla="*/ 1021810 h 1021616"/>
              <a:gd name="connsiteX12" fmla="*/ 4526079 w 4602817"/>
              <a:gd name="connsiteY12" fmla="*/ 1021810 h 1021616"/>
              <a:gd name="connsiteX13" fmla="*/ 278267 w 4602817"/>
              <a:gd name="connsiteY13" fmla="*/ 1021810 h 1021616"/>
              <a:gd name="connsiteX14" fmla="*/ 160 w 4602817"/>
              <a:gd name="connsiteY14" fmla="*/ 743702 h 1021616"/>
              <a:gd name="connsiteX15" fmla="*/ 160 w 4602817"/>
              <a:gd name="connsiteY15" fmla="*/ 278302 h 1021616"/>
              <a:gd name="connsiteX16" fmla="*/ 278267 w 4602817"/>
              <a:gd name="connsiteY16" fmla="*/ 194 h 1021616"/>
              <a:gd name="connsiteX17" fmla="*/ 4526079 w 4602817"/>
              <a:gd name="connsiteY17" fmla="*/ 194 h 1021616"/>
              <a:gd name="connsiteX18" fmla="*/ 4602978 w 4602817"/>
              <a:gd name="connsiteY18" fmla="*/ 76856 h 10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2817" h="1021616">
                <a:moveTo>
                  <a:pt x="4602978" y="76856"/>
                </a:moveTo>
                <a:lnTo>
                  <a:pt x="4602978" y="76856"/>
                </a:lnTo>
                <a:cubicBezTo>
                  <a:pt x="4602978" y="119315"/>
                  <a:pt x="4568538" y="153755"/>
                  <a:pt x="4526079" y="153755"/>
                </a:cubicBezTo>
                <a:lnTo>
                  <a:pt x="369320" y="153755"/>
                </a:lnTo>
                <a:cubicBezTo>
                  <a:pt x="250127" y="153755"/>
                  <a:pt x="153485" y="250396"/>
                  <a:pt x="153485" y="369589"/>
                </a:cubicBezTo>
                <a:lnTo>
                  <a:pt x="153485" y="652651"/>
                </a:lnTo>
                <a:cubicBezTo>
                  <a:pt x="153485" y="771844"/>
                  <a:pt x="250127" y="868485"/>
                  <a:pt x="369320" y="868485"/>
                </a:cubicBezTo>
                <a:lnTo>
                  <a:pt x="4526079" y="868485"/>
                </a:lnTo>
                <a:cubicBezTo>
                  <a:pt x="4568420" y="868344"/>
                  <a:pt x="4602837" y="902571"/>
                  <a:pt x="4602978" y="944912"/>
                </a:cubicBezTo>
                <a:cubicBezTo>
                  <a:pt x="4602978" y="944983"/>
                  <a:pt x="4602978" y="945077"/>
                  <a:pt x="4602978" y="945148"/>
                </a:cubicBezTo>
                <a:lnTo>
                  <a:pt x="4602978" y="945148"/>
                </a:lnTo>
                <a:cubicBezTo>
                  <a:pt x="4602978" y="987489"/>
                  <a:pt x="4568656" y="1021810"/>
                  <a:pt x="4526315" y="1021810"/>
                </a:cubicBezTo>
                <a:cubicBezTo>
                  <a:pt x="4526245" y="1021810"/>
                  <a:pt x="4526150" y="1021810"/>
                  <a:pt x="4526079" y="1021810"/>
                </a:cubicBezTo>
                <a:lnTo>
                  <a:pt x="278267" y="1021810"/>
                </a:lnTo>
                <a:cubicBezTo>
                  <a:pt x="124683" y="1021810"/>
                  <a:pt x="160" y="897287"/>
                  <a:pt x="160" y="743702"/>
                </a:cubicBezTo>
                <a:lnTo>
                  <a:pt x="160" y="278302"/>
                </a:lnTo>
                <a:cubicBezTo>
                  <a:pt x="160" y="124717"/>
                  <a:pt x="124683" y="194"/>
                  <a:pt x="278267" y="194"/>
                </a:cubicBezTo>
                <a:lnTo>
                  <a:pt x="4526079" y="194"/>
                </a:lnTo>
                <a:cubicBezTo>
                  <a:pt x="4568468" y="194"/>
                  <a:pt x="4602860" y="34468"/>
                  <a:pt x="4602978" y="76856"/>
                </a:cubicBezTo>
                <a:close/>
              </a:path>
            </a:pathLst>
          </a:custGeom>
          <a:solidFill>
            <a:schemeClr val="accent1">
              <a:lumMod val="50000"/>
            </a:schemeClr>
          </a:solidFill>
          <a:ln w="23588"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63ACE496-98B7-4EEF-A926-67C214E24E9D}"/>
              </a:ext>
            </a:extLst>
          </p:cNvPr>
          <p:cNvSpPr/>
          <p:nvPr/>
        </p:nvSpPr>
        <p:spPr>
          <a:xfrm>
            <a:off x="14783941" y="5649914"/>
            <a:ext cx="481676" cy="632170"/>
          </a:xfrm>
          <a:custGeom>
            <a:avLst/>
            <a:gdLst>
              <a:gd name="connsiteX0" fmla="*/ 481677 w 481676"/>
              <a:gd name="connsiteY0" fmla="*/ 316086 h 632170"/>
              <a:gd name="connsiteX1" fmla="*/ 240838 w 481676"/>
              <a:gd name="connsiteY1" fmla="*/ 632171 h 632170"/>
              <a:gd name="connsiteX2" fmla="*/ -1 w 481676"/>
              <a:gd name="connsiteY2" fmla="*/ 316086 h 632170"/>
              <a:gd name="connsiteX3" fmla="*/ 240838 w 481676"/>
              <a:gd name="connsiteY3" fmla="*/ 0 h 632170"/>
              <a:gd name="connsiteX4" fmla="*/ 481677 w 481676"/>
              <a:gd name="connsiteY4" fmla="*/ 316086 h 632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676" h="632170">
                <a:moveTo>
                  <a:pt x="481677" y="316086"/>
                </a:moveTo>
                <a:cubicBezTo>
                  <a:pt x="481677" y="490655"/>
                  <a:pt x="373850" y="632171"/>
                  <a:pt x="240838" y="632171"/>
                </a:cubicBezTo>
                <a:cubicBezTo>
                  <a:pt x="107826" y="632171"/>
                  <a:pt x="-1" y="490655"/>
                  <a:pt x="-1" y="316086"/>
                </a:cubicBezTo>
                <a:cubicBezTo>
                  <a:pt x="-1" y="141517"/>
                  <a:pt x="107826" y="0"/>
                  <a:pt x="240838" y="0"/>
                </a:cubicBezTo>
                <a:cubicBezTo>
                  <a:pt x="373850" y="0"/>
                  <a:pt x="481677" y="141517"/>
                  <a:pt x="481677" y="316086"/>
                </a:cubicBezTo>
                <a:close/>
              </a:path>
            </a:pathLst>
          </a:custGeom>
          <a:noFill/>
          <a:ln w="23588" cap="flat">
            <a:solidFill>
              <a:srgbClr val="FFFFFF"/>
            </a:solid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8DCDB18D-DB28-4C1B-9058-17FB07B16FD6}"/>
              </a:ext>
            </a:extLst>
          </p:cNvPr>
          <p:cNvSpPr/>
          <p:nvPr/>
        </p:nvSpPr>
        <p:spPr>
          <a:xfrm>
            <a:off x="13877672" y="4631364"/>
            <a:ext cx="848713" cy="1114319"/>
          </a:xfrm>
          <a:custGeom>
            <a:avLst/>
            <a:gdLst>
              <a:gd name="connsiteX0" fmla="*/ 848714 w 848713"/>
              <a:gd name="connsiteY0" fmla="*/ 557159 h 1114319"/>
              <a:gd name="connsiteX1" fmla="*/ 424357 w 848713"/>
              <a:gd name="connsiteY1" fmla="*/ 1114319 h 1114319"/>
              <a:gd name="connsiteX2" fmla="*/ 1 w 848713"/>
              <a:gd name="connsiteY2" fmla="*/ 557159 h 1114319"/>
              <a:gd name="connsiteX3" fmla="*/ 424357 w 848713"/>
              <a:gd name="connsiteY3" fmla="*/ 0 h 1114319"/>
              <a:gd name="connsiteX4" fmla="*/ 848714 w 848713"/>
              <a:gd name="connsiteY4" fmla="*/ 557159 h 111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713" h="1114319">
                <a:moveTo>
                  <a:pt x="848714" y="557159"/>
                </a:moveTo>
                <a:cubicBezTo>
                  <a:pt x="848714" y="864870"/>
                  <a:pt x="658723" y="1114319"/>
                  <a:pt x="424357" y="1114319"/>
                </a:cubicBezTo>
                <a:cubicBezTo>
                  <a:pt x="189992" y="1114319"/>
                  <a:pt x="1" y="864870"/>
                  <a:pt x="1" y="557159"/>
                </a:cubicBezTo>
                <a:cubicBezTo>
                  <a:pt x="1" y="249449"/>
                  <a:pt x="189992" y="0"/>
                  <a:pt x="424357" y="0"/>
                </a:cubicBezTo>
                <a:cubicBezTo>
                  <a:pt x="658723" y="0"/>
                  <a:pt x="848714" y="249449"/>
                  <a:pt x="848714" y="557159"/>
                </a:cubicBezTo>
                <a:close/>
              </a:path>
            </a:pathLst>
          </a:custGeom>
          <a:solidFill>
            <a:srgbClr val="FFFFFF"/>
          </a:solidFill>
          <a:ln w="23588"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F3570F6E-5E0B-45E2-9F8D-990B7E2FC7F4}"/>
              </a:ext>
            </a:extLst>
          </p:cNvPr>
          <p:cNvSpPr/>
          <p:nvPr/>
        </p:nvSpPr>
        <p:spPr>
          <a:xfrm>
            <a:off x="17865538" y="2667860"/>
            <a:ext cx="518946" cy="681234"/>
          </a:xfrm>
          <a:custGeom>
            <a:avLst/>
            <a:gdLst>
              <a:gd name="connsiteX0" fmla="*/ 518946 w 518946"/>
              <a:gd name="connsiteY0" fmla="*/ 340618 h 681234"/>
              <a:gd name="connsiteX1" fmla="*/ 259473 w 518946"/>
              <a:gd name="connsiteY1" fmla="*/ 681235 h 681234"/>
              <a:gd name="connsiteX2" fmla="*/ 0 w 518946"/>
              <a:gd name="connsiteY2" fmla="*/ 340618 h 681234"/>
              <a:gd name="connsiteX3" fmla="*/ 259473 w 518946"/>
              <a:gd name="connsiteY3" fmla="*/ 0 h 681234"/>
              <a:gd name="connsiteX4" fmla="*/ 518946 w 518946"/>
              <a:gd name="connsiteY4" fmla="*/ 340618 h 6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46" h="681234">
                <a:moveTo>
                  <a:pt x="518946" y="340618"/>
                </a:moveTo>
                <a:cubicBezTo>
                  <a:pt x="518946" y="528735"/>
                  <a:pt x="402776" y="681235"/>
                  <a:pt x="259473" y="681235"/>
                </a:cubicBezTo>
                <a:cubicBezTo>
                  <a:pt x="116170" y="681235"/>
                  <a:pt x="0" y="528735"/>
                  <a:pt x="0" y="340618"/>
                </a:cubicBezTo>
                <a:cubicBezTo>
                  <a:pt x="0" y="152500"/>
                  <a:pt x="116170" y="0"/>
                  <a:pt x="259473" y="0"/>
                </a:cubicBezTo>
                <a:cubicBezTo>
                  <a:pt x="402776" y="0"/>
                  <a:pt x="518946" y="152500"/>
                  <a:pt x="518946" y="340618"/>
                </a:cubicBezTo>
                <a:close/>
              </a:path>
            </a:pathLst>
          </a:custGeom>
          <a:solidFill>
            <a:schemeClr val="accent3">
              <a:lumMod val="25000"/>
              <a:lumOff val="75000"/>
            </a:schemeClr>
          </a:solidFill>
          <a:ln w="23588"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E00B079F-A5EF-47D4-B3CD-913F5C1C3F49}"/>
              </a:ext>
            </a:extLst>
          </p:cNvPr>
          <p:cNvSpPr/>
          <p:nvPr/>
        </p:nvSpPr>
        <p:spPr>
          <a:xfrm>
            <a:off x="23089204" y="7235531"/>
            <a:ext cx="377415" cy="495357"/>
          </a:xfrm>
          <a:custGeom>
            <a:avLst/>
            <a:gdLst>
              <a:gd name="connsiteX0" fmla="*/ 377417 w 377415"/>
              <a:gd name="connsiteY0" fmla="*/ 247679 h 495357"/>
              <a:gd name="connsiteX1" fmla="*/ 188709 w 377415"/>
              <a:gd name="connsiteY1" fmla="*/ 495358 h 495357"/>
              <a:gd name="connsiteX2" fmla="*/ 1 w 377415"/>
              <a:gd name="connsiteY2" fmla="*/ 247679 h 495357"/>
              <a:gd name="connsiteX3" fmla="*/ 188709 w 377415"/>
              <a:gd name="connsiteY3" fmla="*/ 0 h 495357"/>
              <a:gd name="connsiteX4" fmla="*/ 377417 w 377415"/>
              <a:gd name="connsiteY4" fmla="*/ 247679 h 49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415" h="495357">
                <a:moveTo>
                  <a:pt x="377417" y="247679"/>
                </a:moveTo>
                <a:cubicBezTo>
                  <a:pt x="377417" y="384468"/>
                  <a:pt x="292931" y="495358"/>
                  <a:pt x="188709" y="495358"/>
                </a:cubicBezTo>
                <a:cubicBezTo>
                  <a:pt x="84487" y="495358"/>
                  <a:pt x="1" y="384468"/>
                  <a:pt x="1" y="247679"/>
                </a:cubicBezTo>
                <a:cubicBezTo>
                  <a:pt x="1" y="110890"/>
                  <a:pt x="84487" y="0"/>
                  <a:pt x="188709" y="0"/>
                </a:cubicBezTo>
                <a:cubicBezTo>
                  <a:pt x="292931" y="0"/>
                  <a:pt x="377417" y="110890"/>
                  <a:pt x="377417" y="247679"/>
                </a:cubicBezTo>
                <a:close/>
              </a:path>
            </a:pathLst>
          </a:custGeom>
          <a:solidFill>
            <a:srgbClr val="B27FD3"/>
          </a:solidFill>
          <a:ln w="23588"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2F8B20E9-6DC9-4536-999C-45A4147B31DD}"/>
              </a:ext>
            </a:extLst>
          </p:cNvPr>
          <p:cNvSpPr/>
          <p:nvPr/>
        </p:nvSpPr>
        <p:spPr>
          <a:xfrm>
            <a:off x="16618652" y="3900829"/>
            <a:ext cx="377415" cy="495357"/>
          </a:xfrm>
          <a:custGeom>
            <a:avLst/>
            <a:gdLst>
              <a:gd name="connsiteX0" fmla="*/ 377415 w 377415"/>
              <a:gd name="connsiteY0" fmla="*/ 247679 h 495357"/>
              <a:gd name="connsiteX1" fmla="*/ 188708 w 377415"/>
              <a:gd name="connsiteY1" fmla="*/ 495358 h 495357"/>
              <a:gd name="connsiteX2" fmla="*/ 0 w 377415"/>
              <a:gd name="connsiteY2" fmla="*/ 247679 h 495357"/>
              <a:gd name="connsiteX3" fmla="*/ 188708 w 377415"/>
              <a:gd name="connsiteY3" fmla="*/ 0 h 495357"/>
              <a:gd name="connsiteX4" fmla="*/ 377415 w 377415"/>
              <a:gd name="connsiteY4" fmla="*/ 247679 h 49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415" h="495357">
                <a:moveTo>
                  <a:pt x="377415" y="247679"/>
                </a:moveTo>
                <a:cubicBezTo>
                  <a:pt x="377415" y="384468"/>
                  <a:pt x="292928" y="495358"/>
                  <a:pt x="188708" y="495358"/>
                </a:cubicBezTo>
                <a:cubicBezTo>
                  <a:pt x="84487" y="495358"/>
                  <a:pt x="0" y="384468"/>
                  <a:pt x="0" y="247679"/>
                </a:cubicBezTo>
                <a:cubicBezTo>
                  <a:pt x="0" y="110890"/>
                  <a:pt x="84487" y="0"/>
                  <a:pt x="188708" y="0"/>
                </a:cubicBezTo>
                <a:cubicBezTo>
                  <a:pt x="292928" y="0"/>
                  <a:pt x="377415" y="110890"/>
                  <a:pt x="377415" y="247679"/>
                </a:cubicBezTo>
                <a:close/>
              </a:path>
            </a:pathLst>
          </a:custGeom>
          <a:solidFill>
            <a:srgbClr val="FFFFFF"/>
          </a:solidFill>
          <a:ln w="23588"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5A7A510A-3E2C-44B6-9257-3ECDE49F5EE8}"/>
              </a:ext>
            </a:extLst>
          </p:cNvPr>
          <p:cNvSpPr/>
          <p:nvPr/>
        </p:nvSpPr>
        <p:spPr>
          <a:xfrm>
            <a:off x="10388346" y="7515740"/>
            <a:ext cx="707654" cy="929385"/>
          </a:xfrm>
          <a:custGeom>
            <a:avLst/>
            <a:gdLst>
              <a:gd name="connsiteX0" fmla="*/ 707654 w 707654"/>
              <a:gd name="connsiteY0" fmla="*/ 464693 h 929385"/>
              <a:gd name="connsiteX1" fmla="*/ 353827 w 707654"/>
              <a:gd name="connsiteY1" fmla="*/ 929386 h 929385"/>
              <a:gd name="connsiteX2" fmla="*/ 0 w 707654"/>
              <a:gd name="connsiteY2" fmla="*/ 464693 h 929385"/>
              <a:gd name="connsiteX3" fmla="*/ 353827 w 707654"/>
              <a:gd name="connsiteY3" fmla="*/ 0 h 929385"/>
              <a:gd name="connsiteX4" fmla="*/ 707654 w 707654"/>
              <a:gd name="connsiteY4" fmla="*/ 464693 h 929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654" h="929385">
                <a:moveTo>
                  <a:pt x="707654" y="464693"/>
                </a:moveTo>
                <a:cubicBezTo>
                  <a:pt x="707654" y="721336"/>
                  <a:pt x="549241" y="929386"/>
                  <a:pt x="353827" y="929386"/>
                </a:cubicBezTo>
                <a:cubicBezTo>
                  <a:pt x="158413" y="929386"/>
                  <a:pt x="0" y="721336"/>
                  <a:pt x="0" y="464693"/>
                </a:cubicBezTo>
                <a:cubicBezTo>
                  <a:pt x="0" y="208050"/>
                  <a:pt x="158413" y="0"/>
                  <a:pt x="353827" y="0"/>
                </a:cubicBezTo>
                <a:cubicBezTo>
                  <a:pt x="549241" y="0"/>
                  <a:pt x="707654" y="208050"/>
                  <a:pt x="707654" y="464693"/>
                </a:cubicBezTo>
                <a:close/>
              </a:path>
            </a:pathLst>
          </a:custGeom>
          <a:solidFill>
            <a:schemeClr val="accent1">
              <a:lumMod val="60000"/>
              <a:lumOff val="40000"/>
            </a:schemeClr>
          </a:solidFill>
          <a:ln w="23588"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3F605F59-72EA-405C-9D8C-D2C28B770391}"/>
              </a:ext>
            </a:extLst>
          </p:cNvPr>
          <p:cNvSpPr/>
          <p:nvPr/>
        </p:nvSpPr>
        <p:spPr>
          <a:xfrm>
            <a:off x="22713440" y="4615088"/>
            <a:ext cx="353827" cy="464692"/>
          </a:xfrm>
          <a:custGeom>
            <a:avLst/>
            <a:gdLst>
              <a:gd name="connsiteX0" fmla="*/ 353827 w 353827"/>
              <a:gd name="connsiteY0" fmla="*/ 232346 h 464692"/>
              <a:gd name="connsiteX1" fmla="*/ 176914 w 353827"/>
              <a:gd name="connsiteY1" fmla="*/ 464693 h 464692"/>
              <a:gd name="connsiteX2" fmla="*/ 0 w 353827"/>
              <a:gd name="connsiteY2" fmla="*/ 232346 h 464692"/>
              <a:gd name="connsiteX3" fmla="*/ 176914 w 353827"/>
              <a:gd name="connsiteY3" fmla="*/ 0 h 464692"/>
              <a:gd name="connsiteX4" fmla="*/ 353827 w 353827"/>
              <a:gd name="connsiteY4" fmla="*/ 232346 h 464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827" h="464692">
                <a:moveTo>
                  <a:pt x="353827" y="232346"/>
                </a:moveTo>
                <a:cubicBezTo>
                  <a:pt x="353827" y="360668"/>
                  <a:pt x="274619" y="464693"/>
                  <a:pt x="176914" y="464693"/>
                </a:cubicBezTo>
                <a:cubicBezTo>
                  <a:pt x="79208" y="464693"/>
                  <a:pt x="0" y="360668"/>
                  <a:pt x="0" y="232346"/>
                </a:cubicBezTo>
                <a:cubicBezTo>
                  <a:pt x="0" y="104025"/>
                  <a:pt x="79208" y="0"/>
                  <a:pt x="176914" y="0"/>
                </a:cubicBezTo>
                <a:cubicBezTo>
                  <a:pt x="274619" y="0"/>
                  <a:pt x="353827" y="104025"/>
                  <a:pt x="353827" y="232346"/>
                </a:cubicBezTo>
                <a:close/>
              </a:path>
            </a:pathLst>
          </a:custGeom>
          <a:noFill/>
          <a:ln w="23588" cap="flat">
            <a:solidFill>
              <a:srgbClr val="FFFFFF"/>
            </a:solid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9362C485-246F-4843-A7B7-0A9E2863F146}"/>
              </a:ext>
            </a:extLst>
          </p:cNvPr>
          <p:cNvSpPr/>
          <p:nvPr/>
        </p:nvSpPr>
        <p:spPr>
          <a:xfrm>
            <a:off x="23255739" y="5423465"/>
            <a:ext cx="754830" cy="991187"/>
          </a:xfrm>
          <a:custGeom>
            <a:avLst/>
            <a:gdLst>
              <a:gd name="connsiteX0" fmla="*/ 754831 w 754830"/>
              <a:gd name="connsiteY0" fmla="*/ 495593 h 991187"/>
              <a:gd name="connsiteX1" fmla="*/ 377415 w 754830"/>
              <a:gd name="connsiteY1" fmla="*/ 991187 h 991187"/>
              <a:gd name="connsiteX2" fmla="*/ 0 w 754830"/>
              <a:gd name="connsiteY2" fmla="*/ 495593 h 991187"/>
              <a:gd name="connsiteX3" fmla="*/ 377415 w 754830"/>
              <a:gd name="connsiteY3" fmla="*/ 0 h 991187"/>
              <a:gd name="connsiteX4" fmla="*/ 754831 w 754830"/>
              <a:gd name="connsiteY4" fmla="*/ 495593 h 991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830" h="991187">
                <a:moveTo>
                  <a:pt x="754831" y="495593"/>
                </a:moveTo>
                <a:cubicBezTo>
                  <a:pt x="754831" y="769303"/>
                  <a:pt x="585856" y="991187"/>
                  <a:pt x="377415" y="991187"/>
                </a:cubicBezTo>
                <a:cubicBezTo>
                  <a:pt x="168975" y="991187"/>
                  <a:pt x="0" y="769303"/>
                  <a:pt x="0" y="495593"/>
                </a:cubicBezTo>
                <a:cubicBezTo>
                  <a:pt x="0" y="221884"/>
                  <a:pt x="168975" y="0"/>
                  <a:pt x="377415" y="0"/>
                </a:cubicBezTo>
                <a:cubicBezTo>
                  <a:pt x="585856" y="0"/>
                  <a:pt x="754831" y="221884"/>
                  <a:pt x="754831" y="495593"/>
                </a:cubicBezTo>
                <a:close/>
              </a:path>
            </a:pathLst>
          </a:custGeom>
          <a:noFill/>
          <a:ln w="23588" cap="flat">
            <a:solidFill>
              <a:srgbClr val="FFFFFF"/>
            </a:solid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1FE28A6F-1139-4DE7-A668-68A485372280}"/>
              </a:ext>
            </a:extLst>
          </p:cNvPr>
          <p:cNvSpPr/>
          <p:nvPr/>
        </p:nvSpPr>
        <p:spPr>
          <a:xfrm>
            <a:off x="12566625" y="9523140"/>
            <a:ext cx="390625" cy="512813"/>
          </a:xfrm>
          <a:custGeom>
            <a:avLst/>
            <a:gdLst>
              <a:gd name="connsiteX0" fmla="*/ 390626 w 390625"/>
              <a:gd name="connsiteY0" fmla="*/ 256407 h 512813"/>
              <a:gd name="connsiteX1" fmla="*/ 195312 w 390625"/>
              <a:gd name="connsiteY1" fmla="*/ 512814 h 512813"/>
              <a:gd name="connsiteX2" fmla="*/ -1 w 390625"/>
              <a:gd name="connsiteY2" fmla="*/ 256407 h 512813"/>
              <a:gd name="connsiteX3" fmla="*/ 195312 w 390625"/>
              <a:gd name="connsiteY3" fmla="*/ 1 h 512813"/>
              <a:gd name="connsiteX4" fmla="*/ 390626 w 390625"/>
              <a:gd name="connsiteY4" fmla="*/ 256407 h 512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625" h="512813">
                <a:moveTo>
                  <a:pt x="390626" y="256407"/>
                </a:moveTo>
                <a:cubicBezTo>
                  <a:pt x="390626" y="398017"/>
                  <a:pt x="303181" y="512814"/>
                  <a:pt x="195312" y="512814"/>
                </a:cubicBezTo>
                <a:cubicBezTo>
                  <a:pt x="87444" y="512814"/>
                  <a:pt x="-1" y="398017"/>
                  <a:pt x="-1" y="256407"/>
                </a:cubicBezTo>
                <a:cubicBezTo>
                  <a:pt x="-1" y="114797"/>
                  <a:pt x="87444" y="1"/>
                  <a:pt x="195312" y="1"/>
                </a:cubicBezTo>
                <a:cubicBezTo>
                  <a:pt x="303181" y="1"/>
                  <a:pt x="390626" y="114797"/>
                  <a:pt x="390626" y="256407"/>
                </a:cubicBezTo>
                <a:close/>
              </a:path>
            </a:pathLst>
          </a:custGeom>
          <a:noFill/>
          <a:ln w="23588" cap="flat">
            <a:solidFill>
              <a:srgbClr val="FFFFFF"/>
            </a:solidFill>
            <a:prstDash val="solid"/>
            <a:miter/>
          </a:ln>
        </p:spPr>
        <p:txBody>
          <a:bodyPr rtlCol="0" anchor="ctr"/>
          <a:lstStyle/>
          <a:p>
            <a:endParaRPr lang="en-US"/>
          </a:p>
        </p:txBody>
      </p:sp>
      <p:sp>
        <p:nvSpPr>
          <p:cNvPr id="200" name="TextBox 199">
            <a:extLst>
              <a:ext uri="{FF2B5EF4-FFF2-40B4-BE49-F238E27FC236}">
                <a16:creationId xmlns:a16="http://schemas.microsoft.com/office/drawing/2014/main" id="{5B9CEE78-4F40-49D4-A994-BC41B76CDE23}"/>
              </a:ext>
            </a:extLst>
          </p:cNvPr>
          <p:cNvSpPr txBox="1"/>
          <p:nvPr/>
        </p:nvSpPr>
        <p:spPr>
          <a:xfrm>
            <a:off x="2191643" y="7371239"/>
            <a:ext cx="8715840" cy="3170099"/>
          </a:xfrm>
          <a:prstGeom prst="rect">
            <a:avLst/>
          </a:prstGeom>
          <a:noFill/>
        </p:spPr>
        <p:txBody>
          <a:bodyPr wrap="square" rtlCol="0">
            <a:spAutoFit/>
          </a:bodyPr>
          <a:lstStyle/>
          <a:p>
            <a:r>
              <a:rPr lang="en-US" sz="10000" dirty="0">
                <a:solidFill>
                  <a:schemeClr val="accent5"/>
                </a:solidFill>
                <a:latin typeface="+mj-lt"/>
              </a:rPr>
              <a:t>HỌP PHỤ HUYNH</a:t>
            </a:r>
          </a:p>
        </p:txBody>
      </p:sp>
      <p:sp>
        <p:nvSpPr>
          <p:cNvPr id="201" name="TextBox 200">
            <a:extLst>
              <a:ext uri="{FF2B5EF4-FFF2-40B4-BE49-F238E27FC236}">
                <a16:creationId xmlns:a16="http://schemas.microsoft.com/office/drawing/2014/main" id="{AB260957-004B-4AB3-9F7B-D503F05F065F}"/>
              </a:ext>
            </a:extLst>
          </p:cNvPr>
          <p:cNvSpPr txBox="1"/>
          <p:nvPr/>
        </p:nvSpPr>
        <p:spPr>
          <a:xfrm>
            <a:off x="2191643" y="10692944"/>
            <a:ext cx="8715840" cy="707886"/>
          </a:xfrm>
          <a:prstGeom prst="rect">
            <a:avLst/>
          </a:prstGeom>
          <a:noFill/>
        </p:spPr>
        <p:txBody>
          <a:bodyPr wrap="square" rtlCol="0">
            <a:spAutoFit/>
          </a:bodyPr>
          <a:lstStyle/>
          <a:p>
            <a:r>
              <a:rPr lang="en-US" sz="4000" b="1" dirty="0">
                <a:solidFill>
                  <a:schemeClr val="accent3">
                    <a:lumMod val="50000"/>
                    <a:lumOff val="50000"/>
                  </a:schemeClr>
                </a:solidFill>
              </a:rPr>
              <a:t>LỚP 5A8</a:t>
            </a:r>
          </a:p>
        </p:txBody>
      </p:sp>
      <p:sp>
        <p:nvSpPr>
          <p:cNvPr id="202" name="TextBox 201">
            <a:extLst>
              <a:ext uri="{FF2B5EF4-FFF2-40B4-BE49-F238E27FC236}">
                <a16:creationId xmlns:a16="http://schemas.microsoft.com/office/drawing/2014/main" id="{3948FB09-5BFA-4796-8106-EDB266213B73}"/>
              </a:ext>
            </a:extLst>
          </p:cNvPr>
          <p:cNvSpPr txBox="1"/>
          <p:nvPr/>
        </p:nvSpPr>
        <p:spPr>
          <a:xfrm>
            <a:off x="2191643" y="6775323"/>
            <a:ext cx="8715840" cy="707886"/>
          </a:xfrm>
          <a:prstGeom prst="rect">
            <a:avLst/>
          </a:prstGeom>
          <a:noFill/>
        </p:spPr>
        <p:txBody>
          <a:bodyPr wrap="square" rtlCol="0">
            <a:spAutoFit/>
          </a:bodyPr>
          <a:lstStyle/>
          <a:p>
            <a:r>
              <a:rPr lang="en-US" sz="4000" b="1" dirty="0">
                <a:solidFill>
                  <a:schemeClr val="accent3"/>
                </a:solidFill>
              </a:rPr>
              <a:t>TRƯỜNG TIỂU HỌC CHU VĂN AN</a:t>
            </a:r>
          </a:p>
        </p:txBody>
      </p:sp>
      <p:sp>
        <p:nvSpPr>
          <p:cNvPr id="203" name="TextBox 202">
            <a:extLst>
              <a:ext uri="{FF2B5EF4-FFF2-40B4-BE49-F238E27FC236}">
                <a16:creationId xmlns:a16="http://schemas.microsoft.com/office/drawing/2014/main" id="{1398A76E-8B56-40C2-B76D-EEB0620D8B57}"/>
              </a:ext>
            </a:extLst>
          </p:cNvPr>
          <p:cNvSpPr txBox="1"/>
          <p:nvPr/>
        </p:nvSpPr>
        <p:spPr>
          <a:xfrm>
            <a:off x="2191643" y="1016557"/>
            <a:ext cx="3736153" cy="1200329"/>
          </a:xfrm>
          <a:prstGeom prst="rect">
            <a:avLst/>
          </a:prstGeom>
          <a:noFill/>
        </p:spPr>
        <p:txBody>
          <a:bodyPr wrap="square" rtlCol="0">
            <a:spAutoFit/>
          </a:bodyPr>
          <a:lstStyle/>
          <a:p>
            <a:r>
              <a:rPr lang="vi-VN" dirty="0">
                <a:solidFill>
                  <a:schemeClr val="bg1"/>
                </a:solidFill>
                <a:latin typeface="+mj-lt"/>
              </a:rPr>
              <a:t>LOGO TRƯỜNG</a:t>
            </a:r>
            <a:endParaRPr lang="en-US" dirty="0">
              <a:solidFill>
                <a:schemeClr val="bg1"/>
              </a:solidFill>
              <a:latin typeface="+mj-lt"/>
            </a:endParaRPr>
          </a:p>
        </p:txBody>
      </p:sp>
      <p:sp>
        <p:nvSpPr>
          <p:cNvPr id="204" name="TextBox 203">
            <a:extLst>
              <a:ext uri="{FF2B5EF4-FFF2-40B4-BE49-F238E27FC236}">
                <a16:creationId xmlns:a16="http://schemas.microsoft.com/office/drawing/2014/main" id="{2E68BDE6-51EA-4332-9482-C20573E9B95B}"/>
              </a:ext>
            </a:extLst>
          </p:cNvPr>
          <p:cNvSpPr txBox="1"/>
          <p:nvPr/>
        </p:nvSpPr>
        <p:spPr>
          <a:xfrm>
            <a:off x="2206193" y="2206195"/>
            <a:ext cx="3246268" cy="461665"/>
          </a:xfrm>
          <a:prstGeom prst="rect">
            <a:avLst/>
          </a:prstGeom>
          <a:noFill/>
        </p:spPr>
        <p:txBody>
          <a:bodyPr wrap="square" rtlCol="0" anchor="ctr">
            <a:spAutoFit/>
          </a:bodyPr>
          <a:lstStyle/>
          <a:p>
            <a:r>
              <a:rPr lang="en-US" sz="2400" dirty="0">
                <a:solidFill>
                  <a:schemeClr val="accent3"/>
                </a:solidFill>
              </a:rPr>
              <a:t>05 SEPTEMBER 2025</a:t>
            </a:r>
          </a:p>
        </p:txBody>
      </p:sp>
      <p:sp>
        <p:nvSpPr>
          <p:cNvPr id="206" name="TextBox 205">
            <a:extLst>
              <a:ext uri="{FF2B5EF4-FFF2-40B4-BE49-F238E27FC236}">
                <a16:creationId xmlns:a16="http://schemas.microsoft.com/office/drawing/2014/main" id="{68CE61EA-8716-4E59-928C-BCE823380789}"/>
              </a:ext>
            </a:extLst>
          </p:cNvPr>
          <p:cNvSpPr txBox="1"/>
          <p:nvPr/>
        </p:nvSpPr>
        <p:spPr>
          <a:xfrm>
            <a:off x="12552692" y="1035196"/>
            <a:ext cx="1972320" cy="400110"/>
          </a:xfrm>
          <a:prstGeom prst="rect">
            <a:avLst/>
          </a:prstGeom>
          <a:noFill/>
        </p:spPr>
        <p:txBody>
          <a:bodyPr wrap="square" rtlCol="0">
            <a:spAutoFit/>
          </a:bodyPr>
          <a:lstStyle/>
          <a:p>
            <a:pPr algn="ctr"/>
            <a:r>
              <a:rPr lang="en-US" sz="2000" b="1" dirty="0">
                <a:solidFill>
                  <a:srgbClr val="737572"/>
                </a:solidFill>
              </a:rPr>
              <a:t>TỔNG QUAN</a:t>
            </a:r>
          </a:p>
        </p:txBody>
      </p:sp>
      <p:sp>
        <p:nvSpPr>
          <p:cNvPr id="207" name="TextBox 206">
            <a:extLst>
              <a:ext uri="{FF2B5EF4-FFF2-40B4-BE49-F238E27FC236}">
                <a16:creationId xmlns:a16="http://schemas.microsoft.com/office/drawing/2014/main" id="{F3034356-0BA7-4C3D-B795-01B51C7A0A73}"/>
              </a:ext>
            </a:extLst>
          </p:cNvPr>
          <p:cNvSpPr txBox="1"/>
          <p:nvPr/>
        </p:nvSpPr>
        <p:spPr>
          <a:xfrm>
            <a:off x="15180954" y="1035196"/>
            <a:ext cx="1972320" cy="400110"/>
          </a:xfrm>
          <a:prstGeom prst="rect">
            <a:avLst/>
          </a:prstGeom>
          <a:noFill/>
        </p:spPr>
        <p:txBody>
          <a:bodyPr wrap="square" rtlCol="0">
            <a:spAutoFit/>
          </a:bodyPr>
          <a:lstStyle/>
          <a:p>
            <a:pPr algn="ctr"/>
            <a:r>
              <a:rPr lang="en-US" sz="2000" b="1" dirty="0">
                <a:solidFill>
                  <a:schemeClr val="accent2"/>
                </a:solidFill>
              </a:rPr>
              <a:t>HOẠT ĐỘNG</a:t>
            </a:r>
          </a:p>
        </p:txBody>
      </p:sp>
      <p:sp>
        <p:nvSpPr>
          <p:cNvPr id="208" name="TextBox 207">
            <a:extLst>
              <a:ext uri="{FF2B5EF4-FFF2-40B4-BE49-F238E27FC236}">
                <a16:creationId xmlns:a16="http://schemas.microsoft.com/office/drawing/2014/main" id="{C6FAE77A-3BB7-4520-A382-E48A3084072F}"/>
              </a:ext>
            </a:extLst>
          </p:cNvPr>
          <p:cNvSpPr txBox="1"/>
          <p:nvPr/>
        </p:nvSpPr>
        <p:spPr>
          <a:xfrm>
            <a:off x="17809216" y="1035196"/>
            <a:ext cx="1972320" cy="400110"/>
          </a:xfrm>
          <a:prstGeom prst="rect">
            <a:avLst/>
          </a:prstGeom>
          <a:noFill/>
        </p:spPr>
        <p:txBody>
          <a:bodyPr wrap="square" rtlCol="0">
            <a:spAutoFit/>
          </a:bodyPr>
          <a:lstStyle/>
          <a:p>
            <a:pPr algn="ctr"/>
            <a:r>
              <a:rPr lang="en-US" sz="2000" b="1" dirty="0">
                <a:solidFill>
                  <a:srgbClr val="737572"/>
                </a:solidFill>
              </a:rPr>
              <a:t>HỌC SINH</a:t>
            </a:r>
          </a:p>
        </p:txBody>
      </p:sp>
      <p:sp>
        <p:nvSpPr>
          <p:cNvPr id="209" name="TextBox 208">
            <a:extLst>
              <a:ext uri="{FF2B5EF4-FFF2-40B4-BE49-F238E27FC236}">
                <a16:creationId xmlns:a16="http://schemas.microsoft.com/office/drawing/2014/main" id="{1781AB7B-5015-442D-93E6-98D36FB56F0D}"/>
              </a:ext>
            </a:extLst>
          </p:cNvPr>
          <p:cNvSpPr txBox="1"/>
          <p:nvPr/>
        </p:nvSpPr>
        <p:spPr>
          <a:xfrm>
            <a:off x="20437477" y="1035196"/>
            <a:ext cx="1972320" cy="400110"/>
          </a:xfrm>
          <a:prstGeom prst="rect">
            <a:avLst/>
          </a:prstGeom>
          <a:noFill/>
        </p:spPr>
        <p:txBody>
          <a:bodyPr wrap="square" rtlCol="0">
            <a:spAutoFit/>
          </a:bodyPr>
          <a:lstStyle/>
          <a:p>
            <a:pPr algn="ctr"/>
            <a:r>
              <a:rPr lang="en-US" sz="2000" b="1" dirty="0">
                <a:solidFill>
                  <a:srgbClr val="737572"/>
                </a:solidFill>
              </a:rPr>
              <a:t>NGOẠI KHÓA</a:t>
            </a:r>
          </a:p>
        </p:txBody>
      </p:sp>
      <p:sp>
        <p:nvSpPr>
          <p:cNvPr id="210" name="Rectangle 209">
            <a:extLst>
              <a:ext uri="{FF2B5EF4-FFF2-40B4-BE49-F238E27FC236}">
                <a16:creationId xmlns:a16="http://schemas.microsoft.com/office/drawing/2014/main" id="{77CB4777-6AC8-43FE-BAA1-6B67768E0C04}"/>
              </a:ext>
            </a:extLst>
          </p:cNvPr>
          <p:cNvSpPr/>
          <p:nvPr/>
        </p:nvSpPr>
        <p:spPr>
          <a:xfrm>
            <a:off x="15180953" y="989155"/>
            <a:ext cx="1972320" cy="459567"/>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a:extLst>
              <a:ext uri="{FF2B5EF4-FFF2-40B4-BE49-F238E27FC236}">
                <a16:creationId xmlns:a16="http://schemas.microsoft.com/office/drawing/2014/main" id="{8486EE47-506F-F016-6EB5-70714CC87906}"/>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140410632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A86BAB48-F78C-4F37-A319-C3206CAFF46A}"/>
              </a:ext>
            </a:extLst>
          </p:cNvPr>
          <p:cNvSpPr/>
          <p:nvPr/>
        </p:nvSpPr>
        <p:spPr>
          <a:xfrm>
            <a:off x="2203450" y="201083"/>
            <a:ext cx="26627" cy="26627"/>
          </a:xfrm>
          <a:custGeom>
            <a:avLst/>
            <a:gdLst/>
            <a:ahLst/>
            <a:cxnLst/>
            <a:rect l="l" t="t" r="r" b="b"/>
            <a:pathLst>
              <a:path w="26627" h="26627"/>
            </a:pathLst>
          </a:custGeom>
          <a:solidFill>
            <a:srgbClr val="E2D2B0"/>
          </a:solidFill>
          <a:ln w="26619" cap="flat">
            <a:noFill/>
            <a:prstDash val="solid"/>
            <a:miter/>
          </a:ln>
        </p:spPr>
        <p:txBody>
          <a:bodyPr rtlCol="0" anchor="ctr"/>
          <a:lstStyle/>
          <a:p>
            <a:endParaRPr lang="en-US"/>
          </a:p>
        </p:txBody>
      </p:sp>
      <p:sp>
        <p:nvSpPr>
          <p:cNvPr id="3" name="Freeform: Shape 2">
            <a:extLst>
              <a:ext uri="{FF2B5EF4-FFF2-40B4-BE49-F238E27FC236}">
                <a16:creationId xmlns:a16="http://schemas.microsoft.com/office/drawing/2014/main" id="{FB19EBB8-4F9E-4AE3-9061-0665B98D6D72}"/>
              </a:ext>
            </a:extLst>
          </p:cNvPr>
          <p:cNvSpPr/>
          <p:nvPr/>
        </p:nvSpPr>
        <p:spPr>
          <a:xfrm>
            <a:off x="2203450" y="201083"/>
            <a:ext cx="26627" cy="26627"/>
          </a:xfrm>
          <a:custGeom>
            <a:avLst/>
            <a:gdLst/>
            <a:ahLst/>
            <a:cxnLst/>
            <a:rect l="l" t="t" r="r" b="b"/>
            <a:pathLst>
              <a:path w="26627" h="26627"/>
            </a:pathLst>
          </a:custGeom>
          <a:solidFill>
            <a:srgbClr val="A03440"/>
          </a:solidFill>
          <a:ln w="26619"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FEABA22D-078A-45BF-95A0-FD8224196599}"/>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3F09FD2A-1B93-4C16-BE08-795C31750B18}"/>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A6D6BDF7-63AD-4729-9212-0B7085D152AF}"/>
              </a:ext>
            </a:extLst>
          </p:cNvPr>
          <p:cNvSpPr/>
          <p:nvPr/>
        </p:nvSpPr>
        <p:spPr>
          <a:xfrm>
            <a:off x="2203450" y="201083"/>
            <a:ext cx="26627" cy="26627"/>
          </a:xfrm>
          <a:custGeom>
            <a:avLst/>
            <a:gdLst/>
            <a:ahLst/>
            <a:cxnLst/>
            <a:rect l="l" t="t" r="r" b="b"/>
            <a:pathLst>
              <a:path w="26627" h="26627"/>
            </a:pathLst>
          </a:custGeom>
          <a:solidFill>
            <a:srgbClr val="C57438"/>
          </a:solidFill>
          <a:ln w="26619"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4F146A0E-54CA-4DA6-8C90-3E26234ACC60}"/>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70601CB4-E7EE-4B5F-92BA-ADBD1557E8C4}"/>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2A244DD3-4B5B-43C8-B8FA-FB1C5C57B772}"/>
              </a:ext>
            </a:extLst>
          </p:cNvPr>
          <p:cNvSpPr/>
          <p:nvPr/>
        </p:nvSpPr>
        <p:spPr>
          <a:xfrm>
            <a:off x="2203450" y="201083"/>
            <a:ext cx="26627" cy="26627"/>
          </a:xfrm>
          <a:custGeom>
            <a:avLst/>
            <a:gdLst/>
            <a:ahLst/>
            <a:cxnLst/>
            <a:rect l="l" t="t" r="r" b="b"/>
            <a:pathLst>
              <a:path w="26627" h="26627"/>
            </a:pathLst>
          </a:custGeom>
          <a:solidFill>
            <a:srgbClr val="EE9146"/>
          </a:solidFill>
          <a:ln w="26619"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9BCD9DC0-ADC8-4910-A722-75E28CE7E48A}"/>
              </a:ext>
            </a:extLst>
          </p:cNvPr>
          <p:cNvSpPr/>
          <p:nvPr/>
        </p:nvSpPr>
        <p:spPr>
          <a:xfrm>
            <a:off x="2203450" y="201083"/>
            <a:ext cx="26627" cy="26627"/>
          </a:xfrm>
          <a:custGeom>
            <a:avLst/>
            <a:gdLst/>
            <a:ahLst/>
            <a:cxnLst/>
            <a:rect l="l" t="t" r="r" b="b"/>
            <a:pathLst>
              <a:path w="26627" h="26627"/>
            </a:pathLst>
          </a:custGeom>
          <a:solidFill>
            <a:srgbClr val="353535"/>
          </a:solidFill>
          <a:ln w="26619"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0A182B9-82C6-41FF-95BB-38B94E2B9E3C}"/>
              </a:ext>
            </a:extLst>
          </p:cNvPr>
          <p:cNvSpPr/>
          <p:nvPr/>
        </p:nvSpPr>
        <p:spPr>
          <a:xfrm>
            <a:off x="2203450" y="201083"/>
            <a:ext cx="26627" cy="26627"/>
          </a:xfrm>
          <a:custGeom>
            <a:avLst/>
            <a:gdLst/>
            <a:ahLst/>
            <a:cxnLst/>
            <a:rect l="l" t="t" r="r" b="b"/>
            <a:pathLst>
              <a:path w="26627" h="26627"/>
            </a:pathLst>
          </a:custGeom>
          <a:solidFill>
            <a:srgbClr val="7A634F"/>
          </a:solidFill>
          <a:ln w="26619"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B4E3B87C-6A85-48E0-B3BB-2FC5B09D2722}"/>
              </a:ext>
            </a:extLst>
          </p:cNvPr>
          <p:cNvSpPr/>
          <p:nvPr/>
        </p:nvSpPr>
        <p:spPr>
          <a:xfrm>
            <a:off x="2203450" y="201083"/>
            <a:ext cx="26627" cy="26627"/>
          </a:xfrm>
          <a:custGeom>
            <a:avLst/>
            <a:gdLst/>
            <a:ahLst/>
            <a:cxnLst/>
            <a:rect l="l" t="t" r="r" b="b"/>
            <a:pathLst>
              <a:path w="26627" h="26627"/>
            </a:pathLst>
          </a:custGeom>
          <a:solidFill>
            <a:srgbClr val="353535"/>
          </a:solidFill>
          <a:ln w="26619"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53E6C400-4FB3-4E0A-9D15-A0DF5537C9DF}"/>
              </a:ext>
            </a:extLst>
          </p:cNvPr>
          <p:cNvSpPr/>
          <p:nvPr/>
        </p:nvSpPr>
        <p:spPr>
          <a:xfrm>
            <a:off x="2203450" y="201083"/>
            <a:ext cx="26627" cy="26627"/>
          </a:xfrm>
          <a:custGeom>
            <a:avLst/>
            <a:gdLst/>
            <a:ahLst/>
            <a:cxnLst/>
            <a:rect l="l" t="t" r="r" b="b"/>
            <a:pathLst>
              <a:path w="26627" h="26627"/>
            </a:pathLst>
          </a:custGeom>
          <a:solidFill>
            <a:srgbClr val="DAB454"/>
          </a:solidFill>
          <a:ln w="26619"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1F7112D8-60F6-4308-BE71-5E7DF6C6965A}"/>
              </a:ext>
            </a:extLst>
          </p:cNvPr>
          <p:cNvSpPr/>
          <p:nvPr/>
        </p:nvSpPr>
        <p:spPr>
          <a:xfrm>
            <a:off x="2203450" y="201083"/>
            <a:ext cx="26627" cy="26627"/>
          </a:xfrm>
          <a:custGeom>
            <a:avLst/>
            <a:gdLst/>
            <a:ahLst/>
            <a:cxnLst/>
            <a:rect l="l" t="t" r="r" b="b"/>
            <a:pathLst>
              <a:path w="26627" h="26627"/>
            </a:pathLst>
          </a:custGeom>
          <a:solidFill>
            <a:srgbClr val="DAB454"/>
          </a:solidFill>
          <a:ln w="26619"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0840457-79B5-48E4-AA3C-52DE9D1BB3B4}"/>
              </a:ext>
            </a:extLst>
          </p:cNvPr>
          <p:cNvSpPr/>
          <p:nvPr/>
        </p:nvSpPr>
        <p:spPr>
          <a:xfrm>
            <a:off x="-19428" y="-22589"/>
            <a:ext cx="24397078" cy="13735258"/>
          </a:xfrm>
          <a:custGeom>
            <a:avLst/>
            <a:gdLst>
              <a:gd name="connsiteX0" fmla="*/ 0 w 17094962"/>
              <a:gd name="connsiteY0" fmla="*/ 0 h 10943971"/>
              <a:gd name="connsiteX1" fmla="*/ 17094962 w 17094962"/>
              <a:gd name="connsiteY1" fmla="*/ 0 h 10943971"/>
              <a:gd name="connsiteX2" fmla="*/ 17094962 w 17094962"/>
              <a:gd name="connsiteY2" fmla="*/ 10943972 h 10943971"/>
              <a:gd name="connsiteX3" fmla="*/ 0 w 17094962"/>
              <a:gd name="connsiteY3" fmla="*/ 10943972 h 10943971"/>
            </a:gdLst>
            <a:ahLst/>
            <a:cxnLst>
              <a:cxn ang="0">
                <a:pos x="connsiteX0" y="connsiteY0"/>
              </a:cxn>
              <a:cxn ang="0">
                <a:pos x="connsiteX1" y="connsiteY1"/>
              </a:cxn>
              <a:cxn ang="0">
                <a:pos x="connsiteX2" y="connsiteY2"/>
              </a:cxn>
              <a:cxn ang="0">
                <a:pos x="connsiteX3" y="connsiteY3"/>
              </a:cxn>
            </a:cxnLst>
            <a:rect l="l" t="t" r="r" b="b"/>
            <a:pathLst>
              <a:path w="17094962" h="10943971">
                <a:moveTo>
                  <a:pt x="0" y="0"/>
                </a:moveTo>
                <a:lnTo>
                  <a:pt x="17094962" y="0"/>
                </a:lnTo>
                <a:lnTo>
                  <a:pt x="17094962" y="10943972"/>
                </a:lnTo>
                <a:lnTo>
                  <a:pt x="0" y="10943972"/>
                </a:lnTo>
                <a:close/>
              </a:path>
            </a:pathLst>
          </a:custGeom>
          <a:solidFill>
            <a:schemeClr val="accent2">
              <a:lumMod val="20000"/>
              <a:lumOff val="80000"/>
            </a:schemeClr>
          </a:solidFill>
          <a:ln w="26619" cap="flat">
            <a:noFill/>
            <a:prstDash val="solid"/>
            <a:miter/>
          </a:ln>
        </p:spPr>
        <p:txBody>
          <a:bodyPr rtlCol="0" anchor="ctr"/>
          <a:lstStyle/>
          <a:p>
            <a:endParaRPr lang="en-US"/>
          </a:p>
        </p:txBody>
      </p:sp>
      <p:grpSp>
        <p:nvGrpSpPr>
          <p:cNvPr id="16" name="Group 15">
            <a:extLst>
              <a:ext uri="{FF2B5EF4-FFF2-40B4-BE49-F238E27FC236}">
                <a16:creationId xmlns:a16="http://schemas.microsoft.com/office/drawing/2014/main" id="{99DB452D-3A6D-41D3-B403-8FB6650361C4}"/>
              </a:ext>
            </a:extLst>
          </p:cNvPr>
          <p:cNvGrpSpPr/>
          <p:nvPr/>
        </p:nvGrpSpPr>
        <p:grpSpPr>
          <a:xfrm>
            <a:off x="8212789" y="2017428"/>
            <a:ext cx="14742382" cy="10311022"/>
            <a:chOff x="3821415" y="1254685"/>
            <a:chExt cx="16923477" cy="11836507"/>
          </a:xfrm>
        </p:grpSpPr>
        <p:sp>
          <p:nvSpPr>
            <p:cNvPr id="17" name="Freeform: Shape 16">
              <a:extLst>
                <a:ext uri="{FF2B5EF4-FFF2-40B4-BE49-F238E27FC236}">
                  <a16:creationId xmlns:a16="http://schemas.microsoft.com/office/drawing/2014/main" id="{DEF0A20D-E71E-4C79-A294-BB7C143814BF}"/>
                </a:ext>
              </a:extLst>
            </p:cNvPr>
            <p:cNvSpPr/>
            <p:nvPr/>
          </p:nvSpPr>
          <p:spPr>
            <a:xfrm>
              <a:off x="8293097" y="12058423"/>
              <a:ext cx="11132748" cy="1019617"/>
            </a:xfrm>
            <a:custGeom>
              <a:avLst/>
              <a:gdLst>
                <a:gd name="connsiteX0" fmla="*/ 2504449 w 8870345"/>
                <a:gd name="connsiteY0" fmla="*/ 0 h 812410"/>
                <a:gd name="connsiteX1" fmla="*/ 2462643 w 8870345"/>
                <a:gd name="connsiteY1" fmla="*/ 2130 h 812410"/>
                <a:gd name="connsiteX2" fmla="*/ 2436015 w 8870345"/>
                <a:gd name="connsiteY2" fmla="*/ 2130 h 812410"/>
                <a:gd name="connsiteX3" fmla="*/ 2423234 w 8870345"/>
                <a:gd name="connsiteY3" fmla="*/ 2130 h 812410"/>
                <a:gd name="connsiteX4" fmla="*/ 2392080 w 8870345"/>
                <a:gd name="connsiteY4" fmla="*/ 2130 h 812410"/>
                <a:gd name="connsiteX5" fmla="*/ 2374772 w 8870345"/>
                <a:gd name="connsiteY5" fmla="*/ 2130 h 812410"/>
                <a:gd name="connsiteX6" fmla="*/ 2289830 w 8870345"/>
                <a:gd name="connsiteY6" fmla="*/ 2130 h 812410"/>
                <a:gd name="connsiteX7" fmla="*/ 2240302 w 8870345"/>
                <a:gd name="connsiteY7" fmla="*/ 2130 h 812410"/>
                <a:gd name="connsiteX8" fmla="*/ 2229917 w 8870345"/>
                <a:gd name="connsiteY8" fmla="*/ 2130 h 812410"/>
                <a:gd name="connsiteX9" fmla="*/ 2224858 w 8870345"/>
                <a:gd name="connsiteY9" fmla="*/ 2130 h 812410"/>
                <a:gd name="connsiteX10" fmla="*/ 2217402 w 8870345"/>
                <a:gd name="connsiteY10" fmla="*/ 2130 h 812410"/>
                <a:gd name="connsiteX11" fmla="*/ 2205952 w 8870345"/>
                <a:gd name="connsiteY11" fmla="*/ 2130 h 812410"/>
                <a:gd name="connsiteX12" fmla="*/ 2171336 w 8870345"/>
                <a:gd name="connsiteY12" fmla="*/ 4527 h 812410"/>
                <a:gd name="connsiteX13" fmla="*/ 2151365 w 8870345"/>
                <a:gd name="connsiteY13" fmla="*/ 6657 h 812410"/>
                <a:gd name="connsiteX14" fmla="*/ 2136454 w 8870345"/>
                <a:gd name="connsiteY14" fmla="*/ 7988 h 812410"/>
                <a:gd name="connsiteX15" fmla="*/ 2105034 w 8870345"/>
                <a:gd name="connsiteY15" fmla="*/ 10385 h 812410"/>
                <a:gd name="connsiteX16" fmla="*/ 2077074 w 8870345"/>
                <a:gd name="connsiteY16" fmla="*/ 10385 h 812410"/>
                <a:gd name="connsiteX17" fmla="*/ 1992930 w 8870345"/>
                <a:gd name="connsiteY17" fmla="*/ 10385 h 812410"/>
                <a:gd name="connsiteX18" fmla="*/ 1963374 w 8870345"/>
                <a:gd name="connsiteY18" fmla="*/ 10385 h 812410"/>
                <a:gd name="connsiteX19" fmla="*/ 1939942 w 8870345"/>
                <a:gd name="connsiteY19" fmla="*/ 10385 h 812410"/>
                <a:gd name="connsiteX20" fmla="*/ 1911184 w 8870345"/>
                <a:gd name="connsiteY20" fmla="*/ 10385 h 812410"/>
                <a:gd name="connsiteX21" fmla="*/ 1896538 w 8870345"/>
                <a:gd name="connsiteY21" fmla="*/ 10385 h 812410"/>
                <a:gd name="connsiteX22" fmla="*/ 1872574 w 8870345"/>
                <a:gd name="connsiteY22" fmla="*/ 10385 h 812410"/>
                <a:gd name="connsiteX23" fmla="*/ 1854200 w 8870345"/>
                <a:gd name="connsiteY23" fmla="*/ 10385 h 812410"/>
                <a:gd name="connsiteX24" fmla="*/ 1808401 w 8870345"/>
                <a:gd name="connsiteY24" fmla="*/ 13314 h 812410"/>
                <a:gd name="connsiteX25" fmla="*/ 1792957 w 8870345"/>
                <a:gd name="connsiteY25" fmla="*/ 14645 h 812410"/>
                <a:gd name="connsiteX26" fmla="*/ 1787898 w 8870345"/>
                <a:gd name="connsiteY26" fmla="*/ 14645 h 812410"/>
                <a:gd name="connsiteX27" fmla="*/ 1777779 w 8870345"/>
                <a:gd name="connsiteY27" fmla="*/ 14645 h 812410"/>
                <a:gd name="connsiteX28" fmla="*/ 1745560 w 8870345"/>
                <a:gd name="connsiteY28" fmla="*/ 17042 h 812410"/>
                <a:gd name="connsiteX29" fmla="*/ 1718932 w 8870345"/>
                <a:gd name="connsiteY29" fmla="*/ 17042 h 812410"/>
                <a:gd name="connsiteX30" fmla="*/ 1677393 w 8870345"/>
                <a:gd name="connsiteY30" fmla="*/ 17042 h 812410"/>
                <a:gd name="connsiteX31" fmla="*/ 1650766 w 8870345"/>
                <a:gd name="connsiteY31" fmla="*/ 17042 h 812410"/>
                <a:gd name="connsiteX32" fmla="*/ 1643043 w 8870345"/>
                <a:gd name="connsiteY32" fmla="*/ 17042 h 812410"/>
                <a:gd name="connsiteX33" fmla="*/ 1578072 w 8870345"/>
                <a:gd name="connsiteY33" fmla="*/ 19172 h 812410"/>
                <a:gd name="connsiteX34" fmla="*/ 1534668 w 8870345"/>
                <a:gd name="connsiteY34" fmla="*/ 19172 h 812410"/>
                <a:gd name="connsiteX35" fmla="*/ 1512834 w 8870345"/>
                <a:gd name="connsiteY35" fmla="*/ 19172 h 812410"/>
                <a:gd name="connsiteX36" fmla="*/ 1477951 w 8870345"/>
                <a:gd name="connsiteY36" fmla="*/ 19172 h 812410"/>
                <a:gd name="connsiteX37" fmla="*/ 1438276 w 8870345"/>
                <a:gd name="connsiteY37" fmla="*/ 21036 h 812410"/>
                <a:gd name="connsiteX38" fmla="*/ 1419371 w 8870345"/>
                <a:gd name="connsiteY38" fmla="*/ 21036 h 812410"/>
                <a:gd name="connsiteX39" fmla="*/ 1294753 w 8870345"/>
                <a:gd name="connsiteY39" fmla="*/ 26894 h 812410"/>
                <a:gd name="connsiteX40" fmla="*/ 1280640 w 8870345"/>
                <a:gd name="connsiteY40" fmla="*/ 26894 h 812410"/>
                <a:gd name="connsiteX41" fmla="*/ 1274250 w 8870345"/>
                <a:gd name="connsiteY41" fmla="*/ 26894 h 812410"/>
                <a:gd name="connsiteX42" fmla="*/ 1264398 w 8870345"/>
                <a:gd name="connsiteY42" fmla="*/ 26894 h 812410"/>
                <a:gd name="connsiteX43" fmla="*/ 1250019 w 8870345"/>
                <a:gd name="connsiteY43" fmla="*/ 26894 h 812410"/>
                <a:gd name="connsiteX44" fmla="*/ 1235640 w 8870345"/>
                <a:gd name="connsiteY44" fmla="*/ 26894 h 812410"/>
                <a:gd name="connsiteX45" fmla="*/ 1199160 w 8870345"/>
                <a:gd name="connsiteY45" fmla="*/ 26894 h 812410"/>
                <a:gd name="connsiteX46" fmla="*/ 1191704 w 8870345"/>
                <a:gd name="connsiteY46" fmla="*/ 26894 h 812410"/>
                <a:gd name="connsiteX47" fmla="*/ 1165076 w 8870345"/>
                <a:gd name="connsiteY47" fmla="*/ 29024 h 812410"/>
                <a:gd name="connsiteX48" fmla="*/ 1124336 w 8870345"/>
                <a:gd name="connsiteY48" fmla="*/ 32486 h 812410"/>
                <a:gd name="connsiteX49" fmla="*/ 1100638 w 8870345"/>
                <a:gd name="connsiteY49" fmla="*/ 34882 h 812410"/>
                <a:gd name="connsiteX50" fmla="*/ 1058832 w 8870345"/>
                <a:gd name="connsiteY50" fmla="*/ 39409 h 812410"/>
                <a:gd name="connsiteX51" fmla="*/ 1018891 w 8870345"/>
                <a:gd name="connsiteY51" fmla="*/ 53255 h 812410"/>
                <a:gd name="connsiteX52" fmla="*/ 992263 w 8870345"/>
                <a:gd name="connsiteY52" fmla="*/ 55385 h 812410"/>
                <a:gd name="connsiteX53" fmla="*/ 943002 w 8870345"/>
                <a:gd name="connsiteY53" fmla="*/ 58847 h 812410"/>
                <a:gd name="connsiteX54" fmla="*/ 928889 w 8870345"/>
                <a:gd name="connsiteY54" fmla="*/ 58847 h 812410"/>
                <a:gd name="connsiteX55" fmla="*/ 889214 w 8870345"/>
                <a:gd name="connsiteY55" fmla="*/ 62309 h 812410"/>
                <a:gd name="connsiteX56" fmla="*/ 866048 w 8870345"/>
                <a:gd name="connsiteY56" fmla="*/ 64705 h 812410"/>
                <a:gd name="connsiteX57" fmla="*/ 810396 w 8870345"/>
                <a:gd name="connsiteY57" fmla="*/ 68966 h 812410"/>
                <a:gd name="connsiteX58" fmla="*/ 799479 w 8870345"/>
                <a:gd name="connsiteY58" fmla="*/ 68966 h 812410"/>
                <a:gd name="connsiteX59" fmla="*/ 777644 w 8870345"/>
                <a:gd name="connsiteY59" fmla="*/ 68966 h 812410"/>
                <a:gd name="connsiteX60" fmla="*/ 734507 w 8870345"/>
                <a:gd name="connsiteY60" fmla="*/ 72161 h 812410"/>
                <a:gd name="connsiteX61" fmla="*/ 712140 w 8870345"/>
                <a:gd name="connsiteY61" fmla="*/ 74025 h 812410"/>
                <a:gd name="connsiteX62" fmla="*/ 672731 w 8870345"/>
                <a:gd name="connsiteY62" fmla="*/ 77220 h 812410"/>
                <a:gd name="connsiteX63" fmla="*/ 614416 w 8870345"/>
                <a:gd name="connsiteY63" fmla="*/ 81747 h 812410"/>
                <a:gd name="connsiteX64" fmla="*/ 605895 w 8870345"/>
                <a:gd name="connsiteY64" fmla="*/ 83611 h 812410"/>
                <a:gd name="connsiteX65" fmla="*/ 590185 w 8870345"/>
                <a:gd name="connsiteY65" fmla="*/ 85741 h 812410"/>
                <a:gd name="connsiteX66" fmla="*/ 587789 w 8870345"/>
                <a:gd name="connsiteY66" fmla="*/ 85741 h 812410"/>
                <a:gd name="connsiteX67" fmla="*/ 579801 w 8870345"/>
                <a:gd name="connsiteY67" fmla="*/ 85741 h 812410"/>
                <a:gd name="connsiteX68" fmla="*/ 549711 w 8870345"/>
                <a:gd name="connsiteY68" fmla="*/ 88670 h 812410"/>
                <a:gd name="connsiteX69" fmla="*/ 521752 w 8870345"/>
                <a:gd name="connsiteY69" fmla="*/ 90002 h 812410"/>
                <a:gd name="connsiteX70" fmla="*/ 512433 w 8870345"/>
                <a:gd name="connsiteY70" fmla="*/ 90002 h 812410"/>
                <a:gd name="connsiteX71" fmla="*/ 507107 w 8870345"/>
                <a:gd name="connsiteY71" fmla="*/ 90002 h 812410"/>
                <a:gd name="connsiteX72" fmla="*/ 481810 w 8870345"/>
                <a:gd name="connsiteY72" fmla="*/ 93463 h 812410"/>
                <a:gd name="connsiteX73" fmla="*/ 439207 w 8870345"/>
                <a:gd name="connsiteY73" fmla="*/ 100919 h 812410"/>
                <a:gd name="connsiteX74" fmla="*/ 417904 w 8870345"/>
                <a:gd name="connsiteY74" fmla="*/ 104913 h 812410"/>
                <a:gd name="connsiteX75" fmla="*/ 386750 w 8870345"/>
                <a:gd name="connsiteY75" fmla="*/ 110505 h 812410"/>
                <a:gd name="connsiteX76" fmla="*/ 376631 w 8870345"/>
                <a:gd name="connsiteY76" fmla="*/ 112369 h 812410"/>
                <a:gd name="connsiteX77" fmla="*/ 356128 w 8870345"/>
                <a:gd name="connsiteY77" fmla="*/ 116363 h 812410"/>
                <a:gd name="connsiteX78" fmla="*/ 310861 w 8870345"/>
                <a:gd name="connsiteY78" fmla="*/ 121689 h 812410"/>
                <a:gd name="connsiteX79" fmla="*/ 294884 w 8870345"/>
                <a:gd name="connsiteY79" fmla="*/ 123553 h 812410"/>
                <a:gd name="connsiteX80" fmla="*/ 270920 w 8870345"/>
                <a:gd name="connsiteY80" fmla="*/ 125949 h 812410"/>
                <a:gd name="connsiteX81" fmla="*/ 234972 w 8870345"/>
                <a:gd name="connsiteY81" fmla="*/ 129943 h 812410"/>
                <a:gd name="connsiteX82" fmla="*/ 114349 w 8870345"/>
                <a:gd name="connsiteY82" fmla="*/ 142458 h 812410"/>
                <a:gd name="connsiteX83" fmla="*/ 78934 w 8870345"/>
                <a:gd name="connsiteY83" fmla="*/ 148849 h 812410"/>
                <a:gd name="connsiteX84" fmla="*/ 57898 w 8870345"/>
                <a:gd name="connsiteY84" fmla="*/ 159766 h 812410"/>
                <a:gd name="connsiteX85" fmla="*/ 42987 w 8870345"/>
                <a:gd name="connsiteY85" fmla="*/ 173080 h 812410"/>
                <a:gd name="connsiteX86" fmla="*/ 31537 w 8870345"/>
                <a:gd name="connsiteY86" fmla="*/ 188790 h 812410"/>
                <a:gd name="connsiteX87" fmla="*/ 29673 w 8870345"/>
                <a:gd name="connsiteY87" fmla="*/ 192518 h 812410"/>
                <a:gd name="connsiteX88" fmla="*/ 29673 w 8870345"/>
                <a:gd name="connsiteY88" fmla="*/ 192518 h 812410"/>
                <a:gd name="connsiteX89" fmla="*/ 28075 w 8870345"/>
                <a:gd name="connsiteY89" fmla="*/ 195447 h 812410"/>
                <a:gd name="connsiteX90" fmla="*/ 25679 w 8870345"/>
                <a:gd name="connsiteY90" fmla="*/ 198909 h 812410"/>
                <a:gd name="connsiteX91" fmla="*/ 23815 w 8870345"/>
                <a:gd name="connsiteY91" fmla="*/ 202370 h 812410"/>
                <a:gd name="connsiteX92" fmla="*/ 22483 w 8870345"/>
                <a:gd name="connsiteY92" fmla="*/ 204235 h 812410"/>
                <a:gd name="connsiteX93" fmla="*/ 10767 w 8870345"/>
                <a:gd name="connsiteY93" fmla="*/ 226602 h 812410"/>
                <a:gd name="connsiteX94" fmla="*/ 3578 w 8870345"/>
                <a:gd name="connsiteY94" fmla="*/ 259088 h 812410"/>
                <a:gd name="connsiteX95" fmla="*/ 382 w 8870345"/>
                <a:gd name="connsiteY95" fmla="*/ 298230 h 812410"/>
                <a:gd name="connsiteX96" fmla="*/ 382 w 8870345"/>
                <a:gd name="connsiteY96" fmla="*/ 313142 h 812410"/>
                <a:gd name="connsiteX97" fmla="*/ 382 w 8870345"/>
                <a:gd name="connsiteY97" fmla="*/ 332047 h 812410"/>
                <a:gd name="connsiteX98" fmla="*/ 3578 w 8870345"/>
                <a:gd name="connsiteY98" fmla="*/ 358675 h 812410"/>
                <a:gd name="connsiteX99" fmla="*/ 116 w 8870345"/>
                <a:gd name="connsiteY99" fmla="*/ 377048 h 812410"/>
                <a:gd name="connsiteX100" fmla="*/ 8370 w 8870345"/>
                <a:gd name="connsiteY100" fmla="*/ 406871 h 812410"/>
                <a:gd name="connsiteX101" fmla="*/ 14495 w 8870345"/>
                <a:gd name="connsiteY101" fmla="*/ 423113 h 812410"/>
                <a:gd name="connsiteX102" fmla="*/ 17158 w 8870345"/>
                <a:gd name="connsiteY102" fmla="*/ 430037 h 812410"/>
                <a:gd name="connsiteX103" fmla="*/ 26211 w 8870345"/>
                <a:gd name="connsiteY103" fmla="*/ 449475 h 812410"/>
                <a:gd name="connsiteX104" fmla="*/ 37395 w 8870345"/>
                <a:gd name="connsiteY104" fmla="*/ 463056 h 812410"/>
                <a:gd name="connsiteX105" fmla="*/ 59496 w 8870345"/>
                <a:gd name="connsiteY105" fmla="*/ 473174 h 812410"/>
                <a:gd name="connsiteX106" fmla="*/ 64023 w 8870345"/>
                <a:gd name="connsiteY106" fmla="*/ 473173 h 812410"/>
                <a:gd name="connsiteX107" fmla="*/ 92248 w 8870345"/>
                <a:gd name="connsiteY107" fmla="*/ 467582 h 812410"/>
                <a:gd name="connsiteX108" fmla="*/ 109289 w 8870345"/>
                <a:gd name="connsiteY108" fmla="*/ 461990 h 812410"/>
                <a:gd name="connsiteX109" fmla="*/ 127663 w 8870345"/>
                <a:gd name="connsiteY109" fmla="*/ 456132 h 812410"/>
                <a:gd name="connsiteX110" fmla="*/ 185445 w 8870345"/>
                <a:gd name="connsiteY110" fmla="*/ 445747 h 812410"/>
                <a:gd name="connsiteX111" fmla="*/ 199823 w 8870345"/>
                <a:gd name="connsiteY111" fmla="*/ 444149 h 812410"/>
                <a:gd name="connsiteX112" fmla="*/ 216865 w 8870345"/>
                <a:gd name="connsiteY112" fmla="*/ 442019 h 812410"/>
                <a:gd name="connsiteX113" fmla="*/ 232309 w 8870345"/>
                <a:gd name="connsiteY113" fmla="*/ 439357 h 812410"/>
                <a:gd name="connsiteX114" fmla="*/ 244558 w 8870345"/>
                <a:gd name="connsiteY114" fmla="*/ 437492 h 812410"/>
                <a:gd name="connsiteX115" fmla="*/ 280239 w 8870345"/>
                <a:gd name="connsiteY115" fmla="*/ 432700 h 812410"/>
                <a:gd name="connsiteX116" fmla="*/ 308997 w 8870345"/>
                <a:gd name="connsiteY116" fmla="*/ 428706 h 812410"/>
                <a:gd name="connsiteX117" fmla="*/ 372903 w 8870345"/>
                <a:gd name="connsiteY117" fmla="*/ 418854 h 812410"/>
                <a:gd name="connsiteX118" fmla="*/ 455981 w 8870345"/>
                <a:gd name="connsiteY118" fmla="*/ 409534 h 812410"/>
                <a:gd name="connsiteX119" fmla="*/ 502580 w 8870345"/>
                <a:gd name="connsiteY119" fmla="*/ 405273 h 812410"/>
                <a:gd name="connsiteX120" fmla="*/ 562492 w 8870345"/>
                <a:gd name="connsiteY120" fmla="*/ 398084 h 812410"/>
                <a:gd name="connsiteX121" fmla="*/ 627198 w 8870345"/>
                <a:gd name="connsiteY121" fmla="*/ 392492 h 812410"/>
                <a:gd name="connsiteX122" fmla="*/ 647967 w 8870345"/>
                <a:gd name="connsiteY122" fmla="*/ 391161 h 812410"/>
                <a:gd name="connsiteX123" fmla="*/ 766194 w 8870345"/>
                <a:gd name="connsiteY123" fmla="*/ 381574 h 812410"/>
                <a:gd name="connsiteX124" fmla="*/ 831432 w 8870345"/>
                <a:gd name="connsiteY124" fmla="*/ 375983 h 812410"/>
                <a:gd name="connsiteX125" fmla="*/ 876167 w 8870345"/>
                <a:gd name="connsiteY125" fmla="*/ 373586 h 812410"/>
                <a:gd name="connsiteX126" fmla="*/ 898534 w 8870345"/>
                <a:gd name="connsiteY126" fmla="*/ 373586 h 812410"/>
                <a:gd name="connsiteX127" fmla="*/ 929688 w 8870345"/>
                <a:gd name="connsiteY127" fmla="*/ 372255 h 812410"/>
                <a:gd name="connsiteX128" fmla="*/ 966168 w 8870345"/>
                <a:gd name="connsiteY128" fmla="*/ 372255 h 812410"/>
                <a:gd name="connsiteX129" fmla="*/ 982677 w 8870345"/>
                <a:gd name="connsiteY129" fmla="*/ 372255 h 812410"/>
                <a:gd name="connsiteX130" fmla="*/ 1032471 w 8870345"/>
                <a:gd name="connsiteY130" fmla="*/ 368527 h 812410"/>
                <a:gd name="connsiteX131" fmla="*/ 1165609 w 8870345"/>
                <a:gd name="connsiteY131" fmla="*/ 357077 h 812410"/>
                <a:gd name="connsiteX132" fmla="*/ 1198627 w 8870345"/>
                <a:gd name="connsiteY132" fmla="*/ 355213 h 812410"/>
                <a:gd name="connsiteX133" fmla="*/ 1231646 w 8870345"/>
                <a:gd name="connsiteY133" fmla="*/ 353349 h 812410"/>
                <a:gd name="connsiteX134" fmla="*/ 1267326 w 8870345"/>
                <a:gd name="connsiteY134" fmla="*/ 350952 h 812410"/>
                <a:gd name="connsiteX135" fmla="*/ 1303008 w 8870345"/>
                <a:gd name="connsiteY135" fmla="*/ 348556 h 812410"/>
                <a:gd name="connsiteX136" fmla="*/ 1333363 w 8870345"/>
                <a:gd name="connsiteY136" fmla="*/ 346958 h 812410"/>
                <a:gd name="connsiteX137" fmla="*/ 1373571 w 8870345"/>
                <a:gd name="connsiteY137" fmla="*/ 344562 h 812410"/>
                <a:gd name="connsiteX138" fmla="*/ 1380228 w 8870345"/>
                <a:gd name="connsiteY138" fmla="*/ 344562 h 812410"/>
                <a:gd name="connsiteX139" fmla="*/ 1440673 w 8870345"/>
                <a:gd name="connsiteY139" fmla="*/ 341100 h 812410"/>
                <a:gd name="connsiteX140" fmla="*/ 1544521 w 8870345"/>
                <a:gd name="connsiteY140" fmla="*/ 335775 h 812410"/>
                <a:gd name="connsiteX141" fmla="*/ 1571148 w 8870345"/>
                <a:gd name="connsiteY141" fmla="*/ 333911 h 812410"/>
                <a:gd name="connsiteX142" fmla="*/ 1700559 w 8870345"/>
                <a:gd name="connsiteY142" fmla="*/ 329651 h 812410"/>
                <a:gd name="connsiteX143" fmla="*/ 1732778 w 8870345"/>
                <a:gd name="connsiteY143" fmla="*/ 329651 h 812410"/>
                <a:gd name="connsiteX144" fmla="*/ 1761270 w 8870345"/>
                <a:gd name="connsiteY144" fmla="*/ 329651 h 812410"/>
                <a:gd name="connsiteX145" fmla="*/ 1823579 w 8870345"/>
                <a:gd name="connsiteY145" fmla="*/ 329651 h 812410"/>
                <a:gd name="connsiteX146" fmla="*/ 1887752 w 8870345"/>
                <a:gd name="connsiteY146" fmla="*/ 329651 h 812410"/>
                <a:gd name="connsiteX147" fmla="*/ 1914379 w 8870345"/>
                <a:gd name="connsiteY147" fmla="*/ 329651 h 812410"/>
                <a:gd name="connsiteX148" fmla="*/ 1952989 w 8870345"/>
                <a:gd name="connsiteY148" fmla="*/ 329651 h 812410"/>
                <a:gd name="connsiteX149" fmla="*/ 2014233 w 8870345"/>
                <a:gd name="connsiteY149" fmla="*/ 329651 h 812410"/>
                <a:gd name="connsiteX150" fmla="*/ 2024352 w 8870345"/>
                <a:gd name="connsiteY150" fmla="*/ 329651 h 812410"/>
                <a:gd name="connsiteX151" fmla="*/ 2044322 w 8870345"/>
                <a:gd name="connsiteY151" fmla="*/ 329651 h 812410"/>
                <a:gd name="connsiteX152" fmla="*/ 2060831 w 8870345"/>
                <a:gd name="connsiteY152" fmla="*/ 329651 h 812410"/>
                <a:gd name="connsiteX153" fmla="*/ 2080536 w 8870345"/>
                <a:gd name="connsiteY153" fmla="*/ 334977 h 812410"/>
                <a:gd name="connsiteX154" fmla="*/ 2092784 w 8870345"/>
                <a:gd name="connsiteY154" fmla="*/ 334977 h 812410"/>
                <a:gd name="connsiteX155" fmla="*/ 2101572 w 8870345"/>
                <a:gd name="connsiteY155" fmla="*/ 334976 h 812410"/>
                <a:gd name="connsiteX156" fmla="*/ 2133791 w 8870345"/>
                <a:gd name="connsiteY156" fmla="*/ 334976 h 812410"/>
                <a:gd name="connsiteX157" fmla="*/ 2195301 w 8870345"/>
                <a:gd name="connsiteY157" fmla="*/ 331781 h 812410"/>
                <a:gd name="connsiteX158" fmla="*/ 2221929 w 8870345"/>
                <a:gd name="connsiteY158" fmla="*/ 331781 h 812410"/>
                <a:gd name="connsiteX159" fmla="*/ 2259474 w 8870345"/>
                <a:gd name="connsiteY159" fmla="*/ 330449 h 812410"/>
                <a:gd name="connsiteX160" fmla="*/ 2323380 w 8870345"/>
                <a:gd name="connsiteY160" fmla="*/ 330449 h 812410"/>
                <a:gd name="connsiteX161" fmla="*/ 2369446 w 8870345"/>
                <a:gd name="connsiteY161" fmla="*/ 330449 h 812410"/>
                <a:gd name="connsiteX162" fmla="*/ 2412050 w 8870345"/>
                <a:gd name="connsiteY162" fmla="*/ 330449 h 812410"/>
                <a:gd name="connsiteX163" fmla="*/ 2461045 w 8870345"/>
                <a:gd name="connsiteY163" fmla="*/ 330449 h 812410"/>
                <a:gd name="connsiteX164" fmla="*/ 2503915 w 8870345"/>
                <a:gd name="connsiteY164" fmla="*/ 330449 h 812410"/>
                <a:gd name="connsiteX165" fmla="*/ 2506312 w 8870345"/>
                <a:gd name="connsiteY165" fmla="*/ 330449 h 812410"/>
                <a:gd name="connsiteX166" fmla="*/ 2503915 w 8870345"/>
                <a:gd name="connsiteY166" fmla="*/ 330449 h 812410"/>
                <a:gd name="connsiteX167" fmla="*/ 2521224 w 8870345"/>
                <a:gd name="connsiteY167" fmla="*/ 330449 h 812410"/>
                <a:gd name="connsiteX168" fmla="*/ 2532407 w 8870345"/>
                <a:gd name="connsiteY168" fmla="*/ 330449 h 812410"/>
                <a:gd name="connsiteX169" fmla="*/ 2593118 w 8870345"/>
                <a:gd name="connsiteY169" fmla="*/ 330449 h 812410"/>
                <a:gd name="connsiteX170" fmla="*/ 2641314 w 8870345"/>
                <a:gd name="connsiteY170" fmla="*/ 330449 h 812410"/>
                <a:gd name="connsiteX171" fmla="*/ 2699629 w 8870345"/>
                <a:gd name="connsiteY171" fmla="*/ 330449 h 812410"/>
                <a:gd name="connsiteX172" fmla="*/ 2766465 w 8870345"/>
                <a:gd name="connsiteY172" fmla="*/ 330449 h 812410"/>
                <a:gd name="connsiteX173" fmla="*/ 2781110 w 8870345"/>
                <a:gd name="connsiteY173" fmla="*/ 330449 h 812410"/>
                <a:gd name="connsiteX174" fmla="*/ 2821850 w 8870345"/>
                <a:gd name="connsiteY174" fmla="*/ 330449 h 812410"/>
                <a:gd name="connsiteX175" fmla="*/ 2896141 w 8870345"/>
                <a:gd name="connsiteY175" fmla="*/ 330449 h 812410"/>
                <a:gd name="connsiteX176" fmla="*/ 2940077 w 8870345"/>
                <a:gd name="connsiteY176" fmla="*/ 330449 h 812410"/>
                <a:gd name="connsiteX177" fmla="*/ 3013037 w 8870345"/>
                <a:gd name="connsiteY177" fmla="*/ 330449 h 812410"/>
                <a:gd name="connsiteX178" fmla="*/ 3076677 w 8870345"/>
                <a:gd name="connsiteY178" fmla="*/ 330449 h 812410"/>
                <a:gd name="connsiteX179" fmla="*/ 3127004 w 8870345"/>
                <a:gd name="connsiteY179" fmla="*/ 330449 h 812410"/>
                <a:gd name="connsiteX180" fmla="*/ 3138453 w 8870345"/>
                <a:gd name="connsiteY180" fmla="*/ 330449 h 812410"/>
                <a:gd name="connsiteX181" fmla="*/ 3135524 w 8870345"/>
                <a:gd name="connsiteY181" fmla="*/ 330449 h 812410"/>
                <a:gd name="connsiteX182" fmla="*/ 3160288 w 8870345"/>
                <a:gd name="connsiteY182" fmla="*/ 330449 h 812410"/>
                <a:gd name="connsiteX183" fmla="*/ 3282242 w 8870345"/>
                <a:gd name="connsiteY183" fmla="*/ 330449 h 812410"/>
                <a:gd name="connsiteX184" fmla="*/ 3329373 w 8870345"/>
                <a:gd name="connsiteY184" fmla="*/ 330449 h 812410"/>
                <a:gd name="connsiteX185" fmla="*/ 3409256 w 8870345"/>
                <a:gd name="connsiteY185" fmla="*/ 330449 h 812410"/>
                <a:gd name="connsiteX186" fmla="*/ 3429493 w 8870345"/>
                <a:gd name="connsiteY186" fmla="*/ 330449 h 812410"/>
                <a:gd name="connsiteX187" fmla="*/ 3446801 w 8870345"/>
                <a:gd name="connsiteY187" fmla="*/ 330449 h 812410"/>
                <a:gd name="connsiteX188" fmla="*/ 3481418 w 8870345"/>
                <a:gd name="connsiteY188" fmla="*/ 330449 h 812410"/>
                <a:gd name="connsiteX189" fmla="*/ 3492601 w 8870345"/>
                <a:gd name="connsiteY189" fmla="*/ 330449 h 812410"/>
                <a:gd name="connsiteX190" fmla="*/ 3612692 w 8870345"/>
                <a:gd name="connsiteY190" fmla="*/ 334976 h 812410"/>
                <a:gd name="connsiteX191" fmla="*/ 3623609 w 8870345"/>
                <a:gd name="connsiteY191" fmla="*/ 334976 h 812410"/>
                <a:gd name="connsiteX192" fmla="*/ 3650237 w 8870345"/>
                <a:gd name="connsiteY192" fmla="*/ 336308 h 812410"/>
                <a:gd name="connsiteX193" fmla="*/ 3756748 w 8870345"/>
                <a:gd name="connsiteY193" fmla="*/ 339769 h 812410"/>
                <a:gd name="connsiteX194" fmla="*/ 3761540 w 8870345"/>
                <a:gd name="connsiteY194" fmla="*/ 339769 h 812410"/>
                <a:gd name="connsiteX195" fmla="*/ 3799086 w 8870345"/>
                <a:gd name="connsiteY195" fmla="*/ 341633 h 812410"/>
                <a:gd name="connsiteX196" fmla="*/ 3805742 w 8870345"/>
                <a:gd name="connsiteY196" fmla="*/ 368260 h 812410"/>
                <a:gd name="connsiteX197" fmla="*/ 3810535 w 8870345"/>
                <a:gd name="connsiteY197" fmla="*/ 382905 h 812410"/>
                <a:gd name="connsiteX198" fmla="*/ 3810535 w 8870345"/>
                <a:gd name="connsiteY198" fmla="*/ 385569 h 812410"/>
                <a:gd name="connsiteX199" fmla="*/ 3819056 w 8870345"/>
                <a:gd name="connsiteY199" fmla="*/ 404209 h 812410"/>
                <a:gd name="connsiteX200" fmla="*/ 3825447 w 8870345"/>
                <a:gd name="connsiteY200" fmla="*/ 417789 h 812410"/>
                <a:gd name="connsiteX201" fmla="*/ 3827311 w 8870345"/>
                <a:gd name="connsiteY201" fmla="*/ 421782 h 812410"/>
                <a:gd name="connsiteX202" fmla="*/ 3840891 w 8870345"/>
                <a:gd name="connsiteY202" fmla="*/ 450541 h 812410"/>
                <a:gd name="connsiteX203" fmla="*/ 3856068 w 8870345"/>
                <a:gd name="connsiteY203" fmla="*/ 477168 h 812410"/>
                <a:gd name="connsiteX204" fmla="*/ 3865655 w 8870345"/>
                <a:gd name="connsiteY204" fmla="*/ 491281 h 812410"/>
                <a:gd name="connsiteX205" fmla="*/ 3873110 w 8870345"/>
                <a:gd name="connsiteY205" fmla="*/ 501665 h 812410"/>
                <a:gd name="connsiteX206" fmla="*/ 3881365 w 8870345"/>
                <a:gd name="connsiteY206" fmla="*/ 513914 h 812410"/>
                <a:gd name="connsiteX207" fmla="*/ 3889886 w 8870345"/>
                <a:gd name="connsiteY207" fmla="*/ 526429 h 812410"/>
                <a:gd name="connsiteX208" fmla="*/ 3891484 w 8870345"/>
                <a:gd name="connsiteY208" fmla="*/ 528825 h 812410"/>
                <a:gd name="connsiteX209" fmla="*/ 3907993 w 8870345"/>
                <a:gd name="connsiteY209" fmla="*/ 552524 h 812410"/>
                <a:gd name="connsiteX210" fmla="*/ 3928762 w 8870345"/>
                <a:gd name="connsiteY210" fmla="*/ 577022 h 812410"/>
                <a:gd name="connsiteX211" fmla="*/ 3946070 w 8870345"/>
                <a:gd name="connsiteY211" fmla="*/ 595661 h 812410"/>
                <a:gd name="connsiteX212" fmla="*/ 3950331 w 8870345"/>
                <a:gd name="connsiteY212" fmla="*/ 600188 h 812410"/>
                <a:gd name="connsiteX213" fmla="*/ 3958319 w 8870345"/>
                <a:gd name="connsiteY213" fmla="*/ 608708 h 812410"/>
                <a:gd name="connsiteX214" fmla="*/ 3974562 w 8870345"/>
                <a:gd name="connsiteY214" fmla="*/ 626282 h 812410"/>
                <a:gd name="connsiteX215" fmla="*/ 3994799 w 8870345"/>
                <a:gd name="connsiteY215" fmla="*/ 645454 h 812410"/>
                <a:gd name="connsiteX216" fmla="*/ 3997195 w 8870345"/>
                <a:gd name="connsiteY216" fmla="*/ 647585 h 812410"/>
                <a:gd name="connsiteX217" fmla="*/ 4006249 w 8870345"/>
                <a:gd name="connsiteY217" fmla="*/ 656106 h 812410"/>
                <a:gd name="connsiteX218" fmla="*/ 4020894 w 8870345"/>
                <a:gd name="connsiteY218" fmla="*/ 669686 h 812410"/>
                <a:gd name="connsiteX219" fmla="*/ 4041397 w 8870345"/>
                <a:gd name="connsiteY219" fmla="*/ 685662 h 812410"/>
                <a:gd name="connsiteX220" fmla="*/ 4046989 w 8870345"/>
                <a:gd name="connsiteY220" fmla="*/ 689656 h 812410"/>
                <a:gd name="connsiteX221" fmla="*/ 4073617 w 8870345"/>
                <a:gd name="connsiteY221" fmla="*/ 708296 h 812410"/>
                <a:gd name="connsiteX222" fmla="*/ 4117020 w 8870345"/>
                <a:gd name="connsiteY222" fmla="*/ 733326 h 812410"/>
                <a:gd name="connsiteX223" fmla="*/ 4158559 w 8870345"/>
                <a:gd name="connsiteY223" fmla="*/ 752764 h 812410"/>
                <a:gd name="connsiteX224" fmla="*/ 4185187 w 8870345"/>
                <a:gd name="connsiteY224" fmla="*/ 763948 h 812410"/>
                <a:gd name="connsiteX225" fmla="*/ 4201696 w 8870345"/>
                <a:gd name="connsiteY225" fmla="*/ 770605 h 812410"/>
                <a:gd name="connsiteX226" fmla="*/ 4240839 w 8870345"/>
                <a:gd name="connsiteY226" fmla="*/ 783919 h 812410"/>
                <a:gd name="connsiteX227" fmla="*/ 4243767 w 8870345"/>
                <a:gd name="connsiteY227" fmla="*/ 783919 h 812410"/>
                <a:gd name="connsiteX228" fmla="*/ 4307940 w 8870345"/>
                <a:gd name="connsiteY228" fmla="*/ 799895 h 812410"/>
                <a:gd name="connsiteX229" fmla="*/ 4336698 w 8870345"/>
                <a:gd name="connsiteY229" fmla="*/ 804688 h 812410"/>
                <a:gd name="connsiteX230" fmla="*/ 4363326 w 8870345"/>
                <a:gd name="connsiteY230" fmla="*/ 807351 h 812410"/>
                <a:gd name="connsiteX231" fmla="*/ 4369983 w 8870345"/>
                <a:gd name="connsiteY231" fmla="*/ 807351 h 812410"/>
                <a:gd name="connsiteX232" fmla="*/ 4385693 w 8870345"/>
                <a:gd name="connsiteY232" fmla="*/ 808682 h 812410"/>
                <a:gd name="connsiteX233" fmla="*/ 4436552 w 8870345"/>
                <a:gd name="connsiteY233" fmla="*/ 812410 h 812410"/>
                <a:gd name="connsiteX234" fmla="*/ 4457588 w 8870345"/>
                <a:gd name="connsiteY234" fmla="*/ 812410 h 812410"/>
                <a:gd name="connsiteX235" fmla="*/ 4500192 w 8870345"/>
                <a:gd name="connsiteY235" fmla="*/ 811079 h 812410"/>
                <a:gd name="connsiteX236" fmla="*/ 4557442 w 8870345"/>
                <a:gd name="connsiteY236" fmla="*/ 805487 h 812410"/>
                <a:gd name="connsiteX237" fmla="*/ 4610697 w 8870345"/>
                <a:gd name="connsiteY237" fmla="*/ 794570 h 812410"/>
                <a:gd name="connsiteX238" fmla="*/ 4670076 w 8870345"/>
                <a:gd name="connsiteY238" fmla="*/ 776995 h 812410"/>
                <a:gd name="connsiteX239" fmla="*/ 4691113 w 8870345"/>
                <a:gd name="connsiteY239" fmla="*/ 768741 h 812410"/>
                <a:gd name="connsiteX240" fmla="*/ 4696971 w 8870345"/>
                <a:gd name="connsiteY240" fmla="*/ 766611 h 812410"/>
                <a:gd name="connsiteX241" fmla="*/ 4701497 w 8870345"/>
                <a:gd name="connsiteY241" fmla="*/ 764747 h 812410"/>
                <a:gd name="connsiteX242" fmla="*/ 4708420 w 8870345"/>
                <a:gd name="connsiteY242" fmla="*/ 762084 h 812410"/>
                <a:gd name="connsiteX243" fmla="*/ 4724131 w 8870345"/>
                <a:gd name="connsiteY243" fmla="*/ 754362 h 812410"/>
                <a:gd name="connsiteX244" fmla="*/ 4734781 w 8870345"/>
                <a:gd name="connsiteY244" fmla="*/ 745308 h 812410"/>
                <a:gd name="connsiteX245" fmla="*/ 4757681 w 8870345"/>
                <a:gd name="connsiteY245" fmla="*/ 735988 h 812410"/>
                <a:gd name="connsiteX246" fmla="*/ 4760877 w 8870345"/>
                <a:gd name="connsiteY246" fmla="*/ 734391 h 812410"/>
                <a:gd name="connsiteX247" fmla="*/ 4788836 w 8870345"/>
                <a:gd name="connsiteY247" fmla="*/ 718681 h 812410"/>
                <a:gd name="connsiteX248" fmla="*/ 4842091 w 8870345"/>
                <a:gd name="connsiteY248" fmla="*/ 679006 h 812410"/>
                <a:gd name="connsiteX249" fmla="*/ 4941146 w 8870345"/>
                <a:gd name="connsiteY249" fmla="*/ 583945 h 812410"/>
                <a:gd name="connsiteX250" fmla="*/ 4982153 w 8870345"/>
                <a:gd name="connsiteY250" fmla="*/ 532553 h 812410"/>
                <a:gd name="connsiteX251" fmla="*/ 5001058 w 8870345"/>
                <a:gd name="connsiteY251" fmla="*/ 505926 h 812410"/>
                <a:gd name="connsiteX252" fmla="*/ 5009846 w 8870345"/>
                <a:gd name="connsiteY252" fmla="*/ 492080 h 812410"/>
                <a:gd name="connsiteX253" fmla="*/ 5018367 w 8870345"/>
                <a:gd name="connsiteY253" fmla="*/ 479032 h 812410"/>
                <a:gd name="connsiteX254" fmla="*/ 5052982 w 8870345"/>
                <a:gd name="connsiteY254" fmla="*/ 416191 h 812410"/>
                <a:gd name="connsiteX255" fmla="*/ 5076148 w 8870345"/>
                <a:gd name="connsiteY255" fmla="*/ 358408 h 812410"/>
                <a:gd name="connsiteX256" fmla="*/ 5095587 w 8870345"/>
                <a:gd name="connsiteY256" fmla="*/ 358408 h 812410"/>
                <a:gd name="connsiteX257" fmla="*/ 5092924 w 8870345"/>
                <a:gd name="connsiteY257" fmla="*/ 358408 h 812410"/>
                <a:gd name="connsiteX258" fmla="*/ 5119552 w 8870345"/>
                <a:gd name="connsiteY258" fmla="*/ 358408 h 812410"/>
                <a:gd name="connsiteX259" fmla="*/ 5142984 w 8870345"/>
                <a:gd name="connsiteY259" fmla="*/ 358408 h 812410"/>
                <a:gd name="connsiteX260" fmla="*/ 5183991 w 8870345"/>
                <a:gd name="connsiteY260" fmla="*/ 360006 h 812410"/>
                <a:gd name="connsiteX261" fmla="*/ 5223666 w 8870345"/>
                <a:gd name="connsiteY261" fmla="*/ 361603 h 812410"/>
                <a:gd name="connsiteX262" fmla="*/ 5234849 w 8870345"/>
                <a:gd name="connsiteY262" fmla="*/ 361603 h 812410"/>
                <a:gd name="connsiteX263" fmla="*/ 5274525 w 8870345"/>
                <a:gd name="connsiteY263" fmla="*/ 361603 h 812410"/>
                <a:gd name="connsiteX264" fmla="*/ 5303282 w 8870345"/>
                <a:gd name="connsiteY264" fmla="*/ 361603 h 812410"/>
                <a:gd name="connsiteX265" fmla="*/ 5297424 w 8870345"/>
                <a:gd name="connsiteY265" fmla="*/ 361603 h 812410"/>
                <a:gd name="connsiteX266" fmla="*/ 5306477 w 8870345"/>
                <a:gd name="connsiteY266" fmla="*/ 361603 h 812410"/>
                <a:gd name="connsiteX267" fmla="*/ 5304081 w 8870345"/>
                <a:gd name="connsiteY267" fmla="*/ 361603 h 812410"/>
                <a:gd name="connsiteX268" fmla="*/ 5313933 w 8870345"/>
                <a:gd name="connsiteY268" fmla="*/ 361603 h 812410"/>
                <a:gd name="connsiteX269" fmla="*/ 5340561 w 8870345"/>
                <a:gd name="connsiteY269" fmla="*/ 361603 h 812410"/>
                <a:gd name="connsiteX270" fmla="*/ 5360798 w 8870345"/>
                <a:gd name="connsiteY270" fmla="*/ 361603 h 812410"/>
                <a:gd name="connsiteX271" fmla="*/ 5406598 w 8870345"/>
                <a:gd name="connsiteY271" fmla="*/ 361603 h 812410"/>
                <a:gd name="connsiteX272" fmla="*/ 5430829 w 8870345"/>
                <a:gd name="connsiteY272" fmla="*/ 361603 h 812410"/>
                <a:gd name="connsiteX273" fmla="*/ 5454527 w 8870345"/>
                <a:gd name="connsiteY273" fmla="*/ 361603 h 812410"/>
                <a:gd name="connsiteX274" fmla="*/ 5470771 w 8870345"/>
                <a:gd name="connsiteY274" fmla="*/ 361603 h 812410"/>
                <a:gd name="connsiteX275" fmla="*/ 5502990 w 8870345"/>
                <a:gd name="connsiteY275" fmla="*/ 360272 h 812410"/>
                <a:gd name="connsiteX276" fmla="*/ 5554115 w 8870345"/>
                <a:gd name="connsiteY276" fmla="*/ 360272 h 812410"/>
                <a:gd name="connsiteX277" fmla="*/ 5610299 w 8870345"/>
                <a:gd name="connsiteY277" fmla="*/ 360272 h 812410"/>
                <a:gd name="connsiteX278" fmla="*/ 5671276 w 8870345"/>
                <a:gd name="connsiteY278" fmla="*/ 360272 h 812410"/>
                <a:gd name="connsiteX279" fmla="*/ 5700301 w 8870345"/>
                <a:gd name="connsiteY279" fmla="*/ 360272 h 812410"/>
                <a:gd name="connsiteX280" fmla="*/ 5694177 w 8870345"/>
                <a:gd name="connsiteY280" fmla="*/ 360272 h 812410"/>
                <a:gd name="connsiteX281" fmla="*/ 5711484 w 8870345"/>
                <a:gd name="connsiteY281" fmla="*/ 360272 h 812410"/>
                <a:gd name="connsiteX282" fmla="*/ 5774592 w 8870345"/>
                <a:gd name="connsiteY282" fmla="*/ 358408 h 812410"/>
                <a:gd name="connsiteX283" fmla="*/ 5792965 w 8870345"/>
                <a:gd name="connsiteY283" fmla="*/ 358408 h 812410"/>
                <a:gd name="connsiteX284" fmla="*/ 5811871 w 8870345"/>
                <a:gd name="connsiteY284" fmla="*/ 346160 h 812410"/>
                <a:gd name="connsiteX285" fmla="*/ 5854210 w 8870345"/>
                <a:gd name="connsiteY285" fmla="*/ 344296 h 812410"/>
                <a:gd name="connsiteX286" fmla="*/ 5871517 w 8870345"/>
                <a:gd name="connsiteY286" fmla="*/ 344296 h 812410"/>
                <a:gd name="connsiteX287" fmla="*/ 5933026 w 8870345"/>
                <a:gd name="connsiteY287" fmla="*/ 342965 h 812410"/>
                <a:gd name="connsiteX288" fmla="*/ 6017171 w 8870345"/>
                <a:gd name="connsiteY288" fmla="*/ 340568 h 812410"/>
                <a:gd name="connsiteX289" fmla="*/ 6105575 w 8870345"/>
                <a:gd name="connsiteY289" fmla="*/ 337373 h 812410"/>
                <a:gd name="connsiteX290" fmla="*/ 6132203 w 8870345"/>
                <a:gd name="connsiteY290" fmla="*/ 337373 h 812410"/>
                <a:gd name="connsiteX291" fmla="*/ 6126077 w 8870345"/>
                <a:gd name="connsiteY291" fmla="*/ 337373 h 812410"/>
                <a:gd name="connsiteX292" fmla="*/ 6138060 w 8870345"/>
                <a:gd name="connsiteY292" fmla="*/ 337373 h 812410"/>
                <a:gd name="connsiteX293" fmla="*/ 6160161 w 8870345"/>
                <a:gd name="connsiteY293" fmla="*/ 337373 h 812410"/>
                <a:gd name="connsiteX294" fmla="*/ 6154036 w 8870345"/>
                <a:gd name="connsiteY294" fmla="*/ 337373 h 812410"/>
                <a:gd name="connsiteX295" fmla="*/ 6169480 w 8870345"/>
                <a:gd name="connsiteY295" fmla="*/ 337373 h 812410"/>
                <a:gd name="connsiteX296" fmla="*/ 6196108 w 8870345"/>
                <a:gd name="connsiteY296" fmla="*/ 337373 h 812410"/>
                <a:gd name="connsiteX297" fmla="*/ 6189984 w 8870345"/>
                <a:gd name="connsiteY297" fmla="*/ 337373 h 812410"/>
                <a:gd name="connsiteX298" fmla="*/ 6211286 w 8870345"/>
                <a:gd name="connsiteY298" fmla="*/ 337373 h 812410"/>
                <a:gd name="connsiteX299" fmla="*/ 6205162 w 8870345"/>
                <a:gd name="connsiteY299" fmla="*/ 337373 h 812410"/>
                <a:gd name="connsiteX300" fmla="*/ 6235516 w 8870345"/>
                <a:gd name="connsiteY300" fmla="*/ 337373 h 812410"/>
                <a:gd name="connsiteX301" fmla="*/ 6255754 w 8870345"/>
                <a:gd name="connsiteY301" fmla="*/ 337373 h 812410"/>
                <a:gd name="connsiteX302" fmla="*/ 6274127 w 8870345"/>
                <a:gd name="connsiteY302" fmla="*/ 337373 h 812410"/>
                <a:gd name="connsiteX303" fmla="*/ 6305814 w 8870345"/>
                <a:gd name="connsiteY303" fmla="*/ 337373 h 812410"/>
                <a:gd name="connsiteX304" fmla="*/ 6342294 w 8870345"/>
                <a:gd name="connsiteY304" fmla="*/ 337373 h 812410"/>
                <a:gd name="connsiteX305" fmla="*/ 6352679 w 8870345"/>
                <a:gd name="connsiteY305" fmla="*/ 337373 h 812410"/>
                <a:gd name="connsiteX306" fmla="*/ 6357738 w 8870345"/>
                <a:gd name="connsiteY306" fmla="*/ 337373 h 812410"/>
                <a:gd name="connsiteX307" fmla="*/ 6397413 w 8870345"/>
                <a:gd name="connsiteY307" fmla="*/ 337373 h 812410"/>
                <a:gd name="connsiteX308" fmla="*/ 6433095 w 8870345"/>
                <a:gd name="connsiteY308" fmla="*/ 337373 h 812410"/>
                <a:gd name="connsiteX309" fmla="*/ 6476232 w 8870345"/>
                <a:gd name="connsiteY309" fmla="*/ 337373 h 812410"/>
                <a:gd name="connsiteX310" fmla="*/ 6517238 w 8870345"/>
                <a:gd name="connsiteY310" fmla="*/ 337373 h 812410"/>
                <a:gd name="connsiteX311" fmla="*/ 6557179 w 8870345"/>
                <a:gd name="connsiteY311" fmla="*/ 337373 h 812410"/>
                <a:gd name="connsiteX312" fmla="*/ 6591263 w 8870345"/>
                <a:gd name="connsiteY312" fmla="*/ 337373 h 812410"/>
                <a:gd name="connsiteX313" fmla="*/ 6638926 w 8870345"/>
                <a:gd name="connsiteY313" fmla="*/ 337373 h 812410"/>
                <a:gd name="connsiteX314" fmla="*/ 6673275 w 8870345"/>
                <a:gd name="connsiteY314" fmla="*/ 337373 h 812410"/>
                <a:gd name="connsiteX315" fmla="*/ 6720407 w 8870345"/>
                <a:gd name="connsiteY315" fmla="*/ 338704 h 812410"/>
                <a:gd name="connsiteX316" fmla="*/ 6751561 w 8870345"/>
                <a:gd name="connsiteY316" fmla="*/ 338704 h 812410"/>
                <a:gd name="connsiteX317" fmla="*/ 6773929 w 8870345"/>
                <a:gd name="connsiteY317" fmla="*/ 338704 h 812410"/>
                <a:gd name="connsiteX318" fmla="*/ 6832510 w 8870345"/>
                <a:gd name="connsiteY318" fmla="*/ 340302 h 812410"/>
                <a:gd name="connsiteX319" fmla="*/ 6874049 w 8870345"/>
                <a:gd name="connsiteY319" fmla="*/ 340302 h 812410"/>
                <a:gd name="connsiteX320" fmla="*/ 6904405 w 8870345"/>
                <a:gd name="connsiteY320" fmla="*/ 340302 h 812410"/>
                <a:gd name="connsiteX321" fmla="*/ 6912393 w 8870345"/>
                <a:gd name="connsiteY321" fmla="*/ 340302 h 812410"/>
                <a:gd name="connsiteX322" fmla="*/ 6978962 w 8870345"/>
                <a:gd name="connsiteY322" fmla="*/ 341899 h 812410"/>
                <a:gd name="connsiteX323" fmla="*/ 6992276 w 8870345"/>
                <a:gd name="connsiteY323" fmla="*/ 341899 h 812410"/>
                <a:gd name="connsiteX324" fmla="*/ 7011180 w 8870345"/>
                <a:gd name="connsiteY324" fmla="*/ 341899 h 812410"/>
                <a:gd name="connsiteX325" fmla="*/ 7067631 w 8870345"/>
                <a:gd name="connsiteY325" fmla="*/ 343763 h 812410"/>
                <a:gd name="connsiteX326" fmla="*/ 7142455 w 8870345"/>
                <a:gd name="connsiteY326" fmla="*/ 343763 h 812410"/>
                <a:gd name="connsiteX327" fmla="*/ 7165887 w 8870345"/>
                <a:gd name="connsiteY327" fmla="*/ 343763 h 812410"/>
                <a:gd name="connsiteX328" fmla="*/ 7175474 w 8870345"/>
                <a:gd name="connsiteY328" fmla="*/ 343763 h 812410"/>
                <a:gd name="connsiteX329" fmla="*/ 7217811 w 8870345"/>
                <a:gd name="connsiteY329" fmla="*/ 345361 h 812410"/>
                <a:gd name="connsiteX330" fmla="*/ 7295299 w 8870345"/>
                <a:gd name="connsiteY330" fmla="*/ 348290 h 812410"/>
                <a:gd name="connsiteX331" fmla="*/ 7333376 w 8870345"/>
                <a:gd name="connsiteY331" fmla="*/ 350154 h 812410"/>
                <a:gd name="connsiteX332" fmla="*/ 7354945 w 8870345"/>
                <a:gd name="connsiteY332" fmla="*/ 350154 h 812410"/>
                <a:gd name="connsiteX333" fmla="*/ 7370389 w 8870345"/>
                <a:gd name="connsiteY333" fmla="*/ 350154 h 812410"/>
                <a:gd name="connsiteX334" fmla="*/ 7407134 w 8870345"/>
                <a:gd name="connsiteY334" fmla="*/ 352550 h 812410"/>
                <a:gd name="connsiteX335" fmla="*/ 7418850 w 8870345"/>
                <a:gd name="connsiteY335" fmla="*/ 352550 h 812410"/>
                <a:gd name="connsiteX336" fmla="*/ 7447875 w 8870345"/>
                <a:gd name="connsiteY336" fmla="*/ 354946 h 812410"/>
                <a:gd name="connsiteX337" fmla="*/ 7503261 w 8870345"/>
                <a:gd name="connsiteY337" fmla="*/ 358941 h 812410"/>
                <a:gd name="connsiteX338" fmla="*/ 7528556 w 8870345"/>
                <a:gd name="connsiteY338" fmla="*/ 360539 h 812410"/>
                <a:gd name="connsiteX339" fmla="*/ 7568497 w 8870345"/>
                <a:gd name="connsiteY339" fmla="*/ 362669 h 812410"/>
                <a:gd name="connsiteX340" fmla="*/ 7586870 w 8870345"/>
                <a:gd name="connsiteY340" fmla="*/ 362669 h 812410"/>
                <a:gd name="connsiteX341" fmla="*/ 7609238 w 8870345"/>
                <a:gd name="connsiteY341" fmla="*/ 362669 h 812410"/>
                <a:gd name="connsiteX342" fmla="*/ 7677139 w 8870345"/>
                <a:gd name="connsiteY342" fmla="*/ 365864 h 812410"/>
                <a:gd name="connsiteX343" fmla="*/ 7690452 w 8870345"/>
                <a:gd name="connsiteY343" fmla="*/ 365864 h 812410"/>
                <a:gd name="connsiteX344" fmla="*/ 7733058 w 8870345"/>
                <a:gd name="connsiteY344" fmla="*/ 367728 h 812410"/>
                <a:gd name="connsiteX345" fmla="*/ 7752495 w 8870345"/>
                <a:gd name="connsiteY345" fmla="*/ 367728 h 812410"/>
                <a:gd name="connsiteX346" fmla="*/ 7771933 w 8870345"/>
                <a:gd name="connsiteY346" fmla="*/ 367728 h 812410"/>
                <a:gd name="connsiteX347" fmla="*/ 7809212 w 8870345"/>
                <a:gd name="connsiteY347" fmla="*/ 369059 h 812410"/>
                <a:gd name="connsiteX348" fmla="*/ 7835840 w 8870345"/>
                <a:gd name="connsiteY348" fmla="*/ 369059 h 812410"/>
                <a:gd name="connsiteX349" fmla="*/ 7897883 w 8870345"/>
                <a:gd name="connsiteY349" fmla="*/ 371456 h 812410"/>
                <a:gd name="connsiteX350" fmla="*/ 7918918 w 8870345"/>
                <a:gd name="connsiteY350" fmla="*/ 371456 h 812410"/>
                <a:gd name="connsiteX351" fmla="*/ 7929303 w 8870345"/>
                <a:gd name="connsiteY351" fmla="*/ 371456 h 812410"/>
                <a:gd name="connsiteX352" fmla="*/ 7949008 w 8870345"/>
                <a:gd name="connsiteY352" fmla="*/ 371456 h 812410"/>
                <a:gd name="connsiteX353" fmla="*/ 7960457 w 8870345"/>
                <a:gd name="connsiteY353" fmla="*/ 371456 h 812410"/>
                <a:gd name="connsiteX354" fmla="*/ 7977766 w 8870345"/>
                <a:gd name="connsiteY354" fmla="*/ 371456 h 812410"/>
                <a:gd name="connsiteX355" fmla="*/ 7992942 w 8870345"/>
                <a:gd name="connsiteY355" fmla="*/ 371456 h 812410"/>
                <a:gd name="connsiteX356" fmla="*/ 8000932 w 8870345"/>
                <a:gd name="connsiteY356" fmla="*/ 371456 h 812410"/>
                <a:gd name="connsiteX357" fmla="*/ 8015310 w 8870345"/>
                <a:gd name="connsiteY357" fmla="*/ 371456 h 812410"/>
                <a:gd name="connsiteX358" fmla="*/ 8021967 w 8870345"/>
                <a:gd name="connsiteY358" fmla="*/ 371456 h 812410"/>
                <a:gd name="connsiteX359" fmla="*/ 8035548 w 8870345"/>
                <a:gd name="connsiteY359" fmla="*/ 364267 h 812410"/>
                <a:gd name="connsiteX360" fmla="*/ 8049128 w 8870345"/>
                <a:gd name="connsiteY360" fmla="*/ 366131 h 812410"/>
                <a:gd name="connsiteX361" fmla="*/ 8053121 w 8870345"/>
                <a:gd name="connsiteY361" fmla="*/ 366130 h 812410"/>
                <a:gd name="connsiteX362" fmla="*/ 8059778 w 8870345"/>
                <a:gd name="connsiteY362" fmla="*/ 366130 h 812410"/>
                <a:gd name="connsiteX363" fmla="*/ 8084277 w 8870345"/>
                <a:gd name="connsiteY363" fmla="*/ 368527 h 812410"/>
                <a:gd name="connsiteX364" fmla="*/ 8144189 w 8870345"/>
                <a:gd name="connsiteY364" fmla="*/ 375983 h 812410"/>
                <a:gd name="connsiteX365" fmla="*/ 8173479 w 8870345"/>
                <a:gd name="connsiteY365" fmla="*/ 378379 h 812410"/>
                <a:gd name="connsiteX366" fmla="*/ 8206763 w 8870345"/>
                <a:gd name="connsiteY366" fmla="*/ 381308 h 812410"/>
                <a:gd name="connsiteX367" fmla="*/ 8237119 w 8870345"/>
                <a:gd name="connsiteY367" fmla="*/ 384770 h 812410"/>
                <a:gd name="connsiteX368" fmla="*/ 8252829 w 8870345"/>
                <a:gd name="connsiteY368" fmla="*/ 386900 h 812410"/>
                <a:gd name="connsiteX369" fmla="*/ 8268273 w 8870345"/>
                <a:gd name="connsiteY369" fmla="*/ 388764 h 812410"/>
                <a:gd name="connsiteX370" fmla="*/ 8301025 w 8870345"/>
                <a:gd name="connsiteY370" fmla="*/ 392226 h 812410"/>
                <a:gd name="connsiteX371" fmla="*/ 8327652 w 8870345"/>
                <a:gd name="connsiteY371" fmla="*/ 395687 h 812410"/>
                <a:gd name="connsiteX372" fmla="*/ 8332445 w 8870345"/>
                <a:gd name="connsiteY372" fmla="*/ 395687 h 812410"/>
                <a:gd name="connsiteX373" fmla="*/ 8371322 w 8870345"/>
                <a:gd name="connsiteY373" fmla="*/ 399682 h 812410"/>
                <a:gd name="connsiteX374" fmla="*/ 8396352 w 8870345"/>
                <a:gd name="connsiteY374" fmla="*/ 402078 h 812410"/>
                <a:gd name="connsiteX375" fmla="*/ 8440022 w 8870345"/>
                <a:gd name="connsiteY375" fmla="*/ 406604 h 812410"/>
                <a:gd name="connsiteX376" fmla="*/ 8530290 w 8870345"/>
                <a:gd name="connsiteY376" fmla="*/ 416989 h 812410"/>
                <a:gd name="connsiteX377" fmla="*/ 8565703 w 8870345"/>
                <a:gd name="connsiteY377" fmla="*/ 421782 h 812410"/>
                <a:gd name="connsiteX378" fmla="*/ 8598190 w 8870345"/>
                <a:gd name="connsiteY378" fmla="*/ 426043 h 812410"/>
                <a:gd name="connsiteX379" fmla="*/ 8608042 w 8870345"/>
                <a:gd name="connsiteY379" fmla="*/ 427640 h 812410"/>
                <a:gd name="connsiteX380" fmla="*/ 8629877 w 8870345"/>
                <a:gd name="connsiteY380" fmla="*/ 430835 h 812410"/>
                <a:gd name="connsiteX381" fmla="*/ 8641860 w 8870345"/>
                <a:gd name="connsiteY381" fmla="*/ 432167 h 812410"/>
                <a:gd name="connsiteX382" fmla="*/ 8664759 w 8870345"/>
                <a:gd name="connsiteY382" fmla="*/ 435096 h 812410"/>
                <a:gd name="connsiteX383" fmla="*/ 8712422 w 8870345"/>
                <a:gd name="connsiteY383" fmla="*/ 442285 h 812410"/>
                <a:gd name="connsiteX384" fmla="*/ 8731595 w 8870345"/>
                <a:gd name="connsiteY384" fmla="*/ 445215 h 812410"/>
                <a:gd name="connsiteX385" fmla="*/ 8743843 w 8870345"/>
                <a:gd name="connsiteY385" fmla="*/ 447079 h 812410"/>
                <a:gd name="connsiteX386" fmla="*/ 8781387 w 8870345"/>
                <a:gd name="connsiteY386" fmla="*/ 453469 h 812410"/>
                <a:gd name="connsiteX387" fmla="*/ 8788045 w 8870345"/>
                <a:gd name="connsiteY387" fmla="*/ 454800 h 812410"/>
                <a:gd name="connsiteX388" fmla="*/ 8796831 w 8870345"/>
                <a:gd name="connsiteY388" fmla="*/ 456931 h 812410"/>
                <a:gd name="connsiteX389" fmla="*/ 8804819 w 8870345"/>
                <a:gd name="connsiteY389" fmla="*/ 458528 h 812410"/>
                <a:gd name="connsiteX390" fmla="*/ 8812541 w 8870345"/>
                <a:gd name="connsiteY390" fmla="*/ 458528 h 812410"/>
                <a:gd name="connsiteX391" fmla="*/ 8825855 w 8870345"/>
                <a:gd name="connsiteY391" fmla="*/ 456399 h 812410"/>
                <a:gd name="connsiteX392" fmla="*/ 8843163 w 8870345"/>
                <a:gd name="connsiteY392" fmla="*/ 443351 h 812410"/>
                <a:gd name="connsiteX393" fmla="*/ 8851684 w 8870345"/>
                <a:gd name="connsiteY393" fmla="*/ 430038 h 812410"/>
                <a:gd name="connsiteX394" fmla="*/ 8861803 w 8870345"/>
                <a:gd name="connsiteY394" fmla="*/ 403410 h 812410"/>
                <a:gd name="connsiteX395" fmla="*/ 8864998 w 8870345"/>
                <a:gd name="connsiteY395" fmla="*/ 390362 h 812410"/>
                <a:gd name="connsiteX396" fmla="*/ 8868195 w 8870345"/>
                <a:gd name="connsiteY396" fmla="*/ 375983 h 812410"/>
                <a:gd name="connsiteX397" fmla="*/ 8870059 w 8870345"/>
                <a:gd name="connsiteY397" fmla="*/ 342166 h 812410"/>
                <a:gd name="connsiteX398" fmla="*/ 8868726 w 8870345"/>
                <a:gd name="connsiteY398" fmla="*/ 310745 h 812410"/>
                <a:gd name="connsiteX399" fmla="*/ 8868726 w 8870345"/>
                <a:gd name="connsiteY399" fmla="*/ 301958 h 812410"/>
                <a:gd name="connsiteX400" fmla="*/ 8866596 w 8870345"/>
                <a:gd name="connsiteY400" fmla="*/ 276928 h 812410"/>
                <a:gd name="connsiteX401" fmla="*/ 8864998 w 8870345"/>
                <a:gd name="connsiteY401" fmla="*/ 266277 h 812410"/>
                <a:gd name="connsiteX402" fmla="*/ 8862336 w 8870345"/>
                <a:gd name="connsiteY402" fmla="*/ 246838 h 812410"/>
                <a:gd name="connsiteX403" fmla="*/ 8858076 w 8870345"/>
                <a:gd name="connsiteY403" fmla="*/ 216217 h 812410"/>
                <a:gd name="connsiteX404" fmla="*/ 8852751 w 8870345"/>
                <a:gd name="connsiteY404" fmla="*/ 193849 h 812410"/>
                <a:gd name="connsiteX405" fmla="*/ 8850088 w 8870345"/>
                <a:gd name="connsiteY405" fmla="*/ 185595 h 812410"/>
                <a:gd name="connsiteX406" fmla="*/ 8848756 w 8870345"/>
                <a:gd name="connsiteY406" fmla="*/ 182133 h 812410"/>
                <a:gd name="connsiteX407" fmla="*/ 8834909 w 8870345"/>
                <a:gd name="connsiteY407" fmla="*/ 161896 h 812410"/>
                <a:gd name="connsiteX408" fmla="*/ 8805086 w 8870345"/>
                <a:gd name="connsiteY408" fmla="*/ 148316 h 812410"/>
                <a:gd name="connsiteX409" fmla="*/ 8747304 w 8870345"/>
                <a:gd name="connsiteY409" fmla="*/ 139529 h 812410"/>
                <a:gd name="connsiteX410" fmla="*/ 8742778 w 8870345"/>
                <a:gd name="connsiteY410" fmla="*/ 139529 h 812410"/>
                <a:gd name="connsiteX411" fmla="*/ 8675409 w 8870345"/>
                <a:gd name="connsiteY411" fmla="*/ 132340 h 812410"/>
                <a:gd name="connsiteX412" fmla="*/ 8660764 w 8870345"/>
                <a:gd name="connsiteY412" fmla="*/ 130742 h 812410"/>
                <a:gd name="connsiteX413" fmla="*/ 8641060 w 8870345"/>
                <a:gd name="connsiteY413" fmla="*/ 128346 h 812410"/>
                <a:gd name="connsiteX414" fmla="*/ 8614433 w 8870345"/>
                <a:gd name="connsiteY414" fmla="*/ 124617 h 812410"/>
                <a:gd name="connsiteX415" fmla="*/ 8605645 w 8870345"/>
                <a:gd name="connsiteY415" fmla="*/ 123286 h 812410"/>
                <a:gd name="connsiteX416" fmla="*/ 8563574 w 8870345"/>
                <a:gd name="connsiteY416" fmla="*/ 117960 h 812410"/>
                <a:gd name="connsiteX417" fmla="*/ 8551592 w 8870345"/>
                <a:gd name="connsiteY417" fmla="*/ 111836 h 812410"/>
                <a:gd name="connsiteX418" fmla="*/ 8486087 w 8870345"/>
                <a:gd name="connsiteY418" fmla="*/ 101451 h 812410"/>
                <a:gd name="connsiteX419" fmla="*/ 8476768 w 8870345"/>
                <a:gd name="connsiteY419" fmla="*/ 99854 h 812410"/>
                <a:gd name="connsiteX420" fmla="*/ 8412063 w 8870345"/>
                <a:gd name="connsiteY420" fmla="*/ 90800 h 812410"/>
                <a:gd name="connsiteX421" fmla="*/ 8358808 w 8870345"/>
                <a:gd name="connsiteY421" fmla="*/ 83345 h 812410"/>
                <a:gd name="connsiteX422" fmla="*/ 8342032 w 8870345"/>
                <a:gd name="connsiteY422" fmla="*/ 80948 h 812410"/>
                <a:gd name="connsiteX423" fmla="*/ 8321528 w 8870345"/>
                <a:gd name="connsiteY423" fmla="*/ 78019 h 812410"/>
                <a:gd name="connsiteX424" fmla="*/ 8300227 w 8870345"/>
                <a:gd name="connsiteY424" fmla="*/ 75356 h 812410"/>
                <a:gd name="connsiteX425" fmla="*/ 8278392 w 8870345"/>
                <a:gd name="connsiteY425" fmla="*/ 75356 h 812410"/>
                <a:gd name="connsiteX426" fmla="*/ 8271735 w 8870345"/>
                <a:gd name="connsiteY426" fmla="*/ 75356 h 812410"/>
                <a:gd name="connsiteX427" fmla="*/ 8268540 w 8870345"/>
                <a:gd name="connsiteY427" fmla="*/ 75356 h 812410"/>
                <a:gd name="connsiteX428" fmla="*/ 8263480 w 8870345"/>
                <a:gd name="connsiteY428" fmla="*/ 75356 h 812410"/>
                <a:gd name="connsiteX429" fmla="*/ 8255226 w 8870345"/>
                <a:gd name="connsiteY429" fmla="*/ 73492 h 812410"/>
                <a:gd name="connsiteX430" fmla="*/ 8251231 w 8870345"/>
                <a:gd name="connsiteY430" fmla="*/ 71895 h 812410"/>
                <a:gd name="connsiteX431" fmla="*/ 8251231 w 8870345"/>
                <a:gd name="connsiteY431" fmla="*/ 71895 h 812410"/>
                <a:gd name="connsiteX432" fmla="*/ 8226201 w 8870345"/>
                <a:gd name="connsiteY432" fmla="*/ 69232 h 812410"/>
                <a:gd name="connsiteX433" fmla="*/ 8205699 w 8870345"/>
                <a:gd name="connsiteY433" fmla="*/ 67101 h 812410"/>
                <a:gd name="connsiteX434" fmla="*/ 8179071 w 8870345"/>
                <a:gd name="connsiteY434" fmla="*/ 64173 h 812410"/>
                <a:gd name="connsiteX435" fmla="*/ 8168153 w 8870345"/>
                <a:gd name="connsiteY435" fmla="*/ 64173 h 812410"/>
                <a:gd name="connsiteX436" fmla="*/ 8139395 w 8870345"/>
                <a:gd name="connsiteY436" fmla="*/ 61776 h 812410"/>
                <a:gd name="connsiteX437" fmla="*/ 8134335 w 8870345"/>
                <a:gd name="connsiteY437" fmla="*/ 61776 h 812410"/>
                <a:gd name="connsiteX438" fmla="*/ 8120490 w 8870345"/>
                <a:gd name="connsiteY438" fmla="*/ 61776 h 812410"/>
                <a:gd name="connsiteX439" fmla="*/ 8104779 w 8870345"/>
                <a:gd name="connsiteY439" fmla="*/ 61776 h 812410"/>
                <a:gd name="connsiteX440" fmla="*/ 8072560 w 8870345"/>
                <a:gd name="connsiteY440" fmla="*/ 59912 h 812410"/>
                <a:gd name="connsiteX441" fmla="*/ 8021967 w 8870345"/>
                <a:gd name="connsiteY441" fmla="*/ 55119 h 812410"/>
                <a:gd name="connsiteX442" fmla="*/ 7984156 w 8870345"/>
                <a:gd name="connsiteY442" fmla="*/ 49794 h 812410"/>
                <a:gd name="connsiteX443" fmla="*/ 7981493 w 8870345"/>
                <a:gd name="connsiteY443" fmla="*/ 49794 h 812410"/>
                <a:gd name="connsiteX444" fmla="*/ 7946344 w 8870345"/>
                <a:gd name="connsiteY444" fmla="*/ 48196 h 812410"/>
                <a:gd name="connsiteX445" fmla="*/ 7919716 w 8870345"/>
                <a:gd name="connsiteY445" fmla="*/ 46598 h 812410"/>
                <a:gd name="connsiteX446" fmla="*/ 7910664 w 8870345"/>
                <a:gd name="connsiteY446" fmla="*/ 46598 h 812410"/>
                <a:gd name="connsiteX447" fmla="*/ 7881107 w 8870345"/>
                <a:gd name="connsiteY447" fmla="*/ 46598 h 812410"/>
                <a:gd name="connsiteX448" fmla="*/ 7873384 w 8870345"/>
                <a:gd name="connsiteY448" fmla="*/ 46598 h 812410"/>
                <a:gd name="connsiteX449" fmla="*/ 7838236 w 8870345"/>
                <a:gd name="connsiteY449" fmla="*/ 44734 h 812410"/>
                <a:gd name="connsiteX450" fmla="*/ 7827053 w 8870345"/>
                <a:gd name="connsiteY450" fmla="*/ 44734 h 812410"/>
                <a:gd name="connsiteX451" fmla="*/ 7801756 w 8870345"/>
                <a:gd name="connsiteY451" fmla="*/ 43403 h 812410"/>
                <a:gd name="connsiteX452" fmla="*/ 7775128 w 8870345"/>
                <a:gd name="connsiteY452" fmla="*/ 43403 h 812410"/>
                <a:gd name="connsiteX453" fmla="*/ 7735720 w 8870345"/>
                <a:gd name="connsiteY453" fmla="*/ 43403 h 812410"/>
                <a:gd name="connsiteX454" fmla="*/ 7731992 w 8870345"/>
                <a:gd name="connsiteY454" fmla="*/ 43403 h 812410"/>
                <a:gd name="connsiteX455" fmla="*/ 7728263 w 8870345"/>
                <a:gd name="connsiteY455" fmla="*/ 43403 h 812410"/>
                <a:gd name="connsiteX456" fmla="*/ 7709625 w 8870345"/>
                <a:gd name="connsiteY456" fmla="*/ 40740 h 812410"/>
                <a:gd name="connsiteX457" fmla="*/ 7701636 w 8870345"/>
                <a:gd name="connsiteY457" fmla="*/ 40740 h 812410"/>
                <a:gd name="connsiteX458" fmla="*/ 7669684 w 8870345"/>
                <a:gd name="connsiteY458" fmla="*/ 37013 h 812410"/>
                <a:gd name="connsiteX459" fmla="*/ 7599386 w 8870345"/>
                <a:gd name="connsiteY459" fmla="*/ 34350 h 812410"/>
                <a:gd name="connsiteX460" fmla="*/ 7587937 w 8870345"/>
                <a:gd name="connsiteY460" fmla="*/ 34350 h 812410"/>
                <a:gd name="connsiteX461" fmla="*/ 7522965 w 8870345"/>
                <a:gd name="connsiteY461" fmla="*/ 34350 h 812410"/>
                <a:gd name="connsiteX462" fmla="*/ 7519770 w 8870345"/>
                <a:gd name="connsiteY462" fmla="*/ 34350 h 812410"/>
                <a:gd name="connsiteX463" fmla="*/ 7496604 w 8870345"/>
                <a:gd name="connsiteY463" fmla="*/ 34350 h 812410"/>
                <a:gd name="connsiteX464" fmla="*/ 7412993 w 8870345"/>
                <a:gd name="connsiteY464" fmla="*/ 31420 h 812410"/>
                <a:gd name="connsiteX465" fmla="*/ 7367459 w 8870345"/>
                <a:gd name="connsiteY465" fmla="*/ 29823 h 812410"/>
                <a:gd name="connsiteX466" fmla="*/ 7323258 w 8870345"/>
                <a:gd name="connsiteY466" fmla="*/ 28225 h 812410"/>
                <a:gd name="connsiteX467" fmla="*/ 7296630 w 8870345"/>
                <a:gd name="connsiteY467" fmla="*/ 28225 h 812410"/>
                <a:gd name="connsiteX468" fmla="*/ 7244706 w 8870345"/>
                <a:gd name="connsiteY468" fmla="*/ 26361 h 812410"/>
                <a:gd name="connsiteX469" fmla="*/ 7220209 w 8870345"/>
                <a:gd name="connsiteY469" fmla="*/ 25030 h 812410"/>
                <a:gd name="connsiteX470" fmla="*/ 7204231 w 8870345"/>
                <a:gd name="connsiteY470" fmla="*/ 25030 h 812410"/>
                <a:gd name="connsiteX471" fmla="*/ 7189853 w 8870345"/>
                <a:gd name="connsiteY471" fmla="*/ 25030 h 812410"/>
                <a:gd name="connsiteX472" fmla="*/ 7185326 w 8870345"/>
                <a:gd name="connsiteY472" fmla="*/ 25030 h 812410"/>
                <a:gd name="connsiteX473" fmla="*/ 7171479 w 8870345"/>
                <a:gd name="connsiteY473" fmla="*/ 25030 h 812410"/>
                <a:gd name="connsiteX474" fmla="*/ 7163225 w 8870345"/>
                <a:gd name="connsiteY474" fmla="*/ 25030 h 812410"/>
                <a:gd name="connsiteX475" fmla="*/ 7111834 w 8870345"/>
                <a:gd name="connsiteY475" fmla="*/ 22634 h 812410"/>
                <a:gd name="connsiteX476" fmla="*/ 7077485 w 8870345"/>
                <a:gd name="connsiteY476" fmla="*/ 21302 h 812410"/>
                <a:gd name="connsiteX477" fmla="*/ 7017306 w 8870345"/>
                <a:gd name="connsiteY477" fmla="*/ 19172 h 812410"/>
                <a:gd name="connsiteX478" fmla="*/ 6945944 w 8870345"/>
                <a:gd name="connsiteY478" fmla="*/ 16509 h 812410"/>
                <a:gd name="connsiteX479" fmla="*/ 6880173 w 8870345"/>
                <a:gd name="connsiteY479" fmla="*/ 14645 h 812410"/>
                <a:gd name="connsiteX480" fmla="*/ 6800290 w 8870345"/>
                <a:gd name="connsiteY480" fmla="*/ 14645 h 812410"/>
                <a:gd name="connsiteX481" fmla="*/ 6722804 w 8870345"/>
                <a:gd name="connsiteY481" fmla="*/ 12782 h 812410"/>
                <a:gd name="connsiteX482" fmla="*/ 6666087 w 8870345"/>
                <a:gd name="connsiteY482" fmla="*/ 9852 h 812410"/>
                <a:gd name="connsiteX483" fmla="*/ 6637595 w 8870345"/>
                <a:gd name="connsiteY483" fmla="*/ 8255 h 812410"/>
                <a:gd name="connsiteX484" fmla="*/ 6625079 w 8870345"/>
                <a:gd name="connsiteY484" fmla="*/ 8255 h 812410"/>
                <a:gd name="connsiteX485" fmla="*/ 6593127 w 8870345"/>
                <a:gd name="connsiteY485" fmla="*/ 6923 h 812410"/>
                <a:gd name="connsiteX486" fmla="*/ 6547327 w 8870345"/>
                <a:gd name="connsiteY486" fmla="*/ 6923 h 812410"/>
                <a:gd name="connsiteX487" fmla="*/ 6497800 w 8870345"/>
                <a:gd name="connsiteY487" fmla="*/ 6923 h 812410"/>
                <a:gd name="connsiteX488" fmla="*/ 6479160 w 8870345"/>
                <a:gd name="connsiteY488" fmla="*/ 6923 h 812410"/>
                <a:gd name="connsiteX489" fmla="*/ 6455994 w 8870345"/>
                <a:gd name="connsiteY489" fmla="*/ 6923 h 812410"/>
                <a:gd name="connsiteX490" fmla="*/ 6429367 w 8870345"/>
                <a:gd name="connsiteY490" fmla="*/ 6923 h 812410"/>
                <a:gd name="connsiteX491" fmla="*/ 6376111 w 8870345"/>
                <a:gd name="connsiteY491" fmla="*/ 5592 h 812410"/>
                <a:gd name="connsiteX492" fmla="*/ 6305814 w 8870345"/>
                <a:gd name="connsiteY492" fmla="*/ 3994 h 812410"/>
                <a:gd name="connsiteX493" fmla="*/ 6293033 w 8870345"/>
                <a:gd name="connsiteY493" fmla="*/ 3994 h 812410"/>
                <a:gd name="connsiteX494" fmla="*/ 6298890 w 8870345"/>
                <a:gd name="connsiteY494" fmla="*/ 3994 h 812410"/>
                <a:gd name="connsiteX495" fmla="*/ 6285310 w 8870345"/>
                <a:gd name="connsiteY495" fmla="*/ 3994 h 812410"/>
                <a:gd name="connsiteX496" fmla="*/ 6279186 w 8870345"/>
                <a:gd name="connsiteY496" fmla="*/ 3994 h 812410"/>
                <a:gd name="connsiteX497" fmla="*/ 6285312 w 8870345"/>
                <a:gd name="connsiteY497" fmla="*/ 3994 h 812410"/>
                <a:gd name="connsiteX498" fmla="*/ 6201167 w 8870345"/>
                <a:gd name="connsiteY498" fmla="*/ 3994 h 812410"/>
                <a:gd name="connsiteX499" fmla="*/ 6150574 w 8870345"/>
                <a:gd name="connsiteY499" fmla="*/ 3994 h 812410"/>
                <a:gd name="connsiteX500" fmla="*/ 6138593 w 8870345"/>
                <a:gd name="connsiteY500" fmla="*/ 3994 h 812410"/>
                <a:gd name="connsiteX501" fmla="*/ 6058710 w 8870345"/>
                <a:gd name="connsiteY501" fmla="*/ 3994 h 812410"/>
                <a:gd name="connsiteX502" fmla="*/ 6015573 w 8870345"/>
                <a:gd name="connsiteY502" fmla="*/ 3994 h 812410"/>
                <a:gd name="connsiteX503" fmla="*/ 5967642 w 8870345"/>
                <a:gd name="connsiteY503" fmla="*/ 3994 h 812410"/>
                <a:gd name="connsiteX504" fmla="*/ 5945809 w 8870345"/>
                <a:gd name="connsiteY504" fmla="*/ 3994 h 812410"/>
                <a:gd name="connsiteX505" fmla="*/ 5919181 w 8870345"/>
                <a:gd name="connsiteY505" fmla="*/ 3994 h 812410"/>
                <a:gd name="connsiteX506" fmla="*/ 5901339 w 8870345"/>
                <a:gd name="connsiteY506" fmla="*/ 3994 h 812410"/>
                <a:gd name="connsiteX507" fmla="*/ 5815066 w 8870345"/>
                <a:gd name="connsiteY507" fmla="*/ 6390 h 812410"/>
                <a:gd name="connsiteX508" fmla="*/ 5798557 w 8870345"/>
                <a:gd name="connsiteY508" fmla="*/ 6390 h 812410"/>
                <a:gd name="connsiteX509" fmla="*/ 5738112 w 8870345"/>
                <a:gd name="connsiteY509" fmla="*/ 8521 h 812410"/>
                <a:gd name="connsiteX510" fmla="*/ 5678733 w 8870345"/>
                <a:gd name="connsiteY510" fmla="*/ 8521 h 812410"/>
                <a:gd name="connsiteX511" fmla="*/ 5627075 w 8870345"/>
                <a:gd name="connsiteY511" fmla="*/ 8521 h 812410"/>
                <a:gd name="connsiteX512" fmla="*/ 5591660 w 8870345"/>
                <a:gd name="connsiteY512" fmla="*/ 8521 h 812410"/>
                <a:gd name="connsiteX513" fmla="*/ 5575417 w 8870345"/>
                <a:gd name="connsiteY513" fmla="*/ 8521 h 812410"/>
                <a:gd name="connsiteX514" fmla="*/ 5551186 w 8870345"/>
                <a:gd name="connsiteY514" fmla="*/ 8521 h 812410"/>
                <a:gd name="connsiteX515" fmla="*/ 5515771 w 8870345"/>
                <a:gd name="connsiteY515" fmla="*/ 10385 h 812410"/>
                <a:gd name="connsiteX516" fmla="*/ 5510446 w 8870345"/>
                <a:gd name="connsiteY516" fmla="*/ 10385 h 812410"/>
                <a:gd name="connsiteX517" fmla="*/ 5461717 w 8870345"/>
                <a:gd name="connsiteY517" fmla="*/ 14379 h 812410"/>
                <a:gd name="connsiteX518" fmla="*/ 5427367 w 8870345"/>
                <a:gd name="connsiteY518" fmla="*/ 17308 h 812410"/>
                <a:gd name="connsiteX519" fmla="*/ 5400740 w 8870345"/>
                <a:gd name="connsiteY519" fmla="*/ 18640 h 812410"/>
                <a:gd name="connsiteX520" fmla="*/ 5380769 w 8870345"/>
                <a:gd name="connsiteY520" fmla="*/ 18640 h 812410"/>
                <a:gd name="connsiteX521" fmla="*/ 5360532 w 8870345"/>
                <a:gd name="connsiteY521" fmla="*/ 20237 h 812410"/>
                <a:gd name="connsiteX522" fmla="*/ 5340029 w 8870345"/>
                <a:gd name="connsiteY522" fmla="*/ 21835 h 812410"/>
                <a:gd name="connsiteX523" fmla="*/ 5296625 w 8870345"/>
                <a:gd name="connsiteY523" fmla="*/ 24231 h 812410"/>
                <a:gd name="connsiteX524" fmla="*/ 5266004 w 8870345"/>
                <a:gd name="connsiteY524" fmla="*/ 25829 h 812410"/>
                <a:gd name="connsiteX525" fmla="*/ 5232719 w 8870345"/>
                <a:gd name="connsiteY525" fmla="*/ 27959 h 812410"/>
                <a:gd name="connsiteX526" fmla="*/ 5179464 w 8870345"/>
                <a:gd name="connsiteY526" fmla="*/ 31155 h 812410"/>
                <a:gd name="connsiteX527" fmla="*/ 5132599 w 8870345"/>
                <a:gd name="connsiteY527" fmla="*/ 32486 h 812410"/>
                <a:gd name="connsiteX528" fmla="*/ 5092657 w 8870345"/>
                <a:gd name="connsiteY528" fmla="*/ 33817 h 812410"/>
                <a:gd name="connsiteX529" fmla="*/ 5078279 w 8870345"/>
                <a:gd name="connsiteY529" fmla="*/ 33817 h 812410"/>
                <a:gd name="connsiteX530" fmla="*/ 5012509 w 8870345"/>
                <a:gd name="connsiteY530" fmla="*/ 37013 h 812410"/>
                <a:gd name="connsiteX531" fmla="*/ 4978691 w 8870345"/>
                <a:gd name="connsiteY531" fmla="*/ 39675 h 812410"/>
                <a:gd name="connsiteX532" fmla="*/ 4963514 w 8870345"/>
                <a:gd name="connsiteY532" fmla="*/ 41806 h 812410"/>
                <a:gd name="connsiteX533" fmla="*/ 4948868 w 8870345"/>
                <a:gd name="connsiteY533" fmla="*/ 43670 h 812410"/>
                <a:gd name="connsiteX534" fmla="*/ 4916382 w 8870345"/>
                <a:gd name="connsiteY534" fmla="*/ 46598 h 812410"/>
                <a:gd name="connsiteX535" fmla="*/ 4912388 w 8870345"/>
                <a:gd name="connsiteY535" fmla="*/ 46598 h 812410"/>
                <a:gd name="connsiteX536" fmla="*/ 4904400 w 8870345"/>
                <a:gd name="connsiteY536" fmla="*/ 46598 h 812410"/>
                <a:gd name="connsiteX537" fmla="*/ 4884962 w 8870345"/>
                <a:gd name="connsiteY537" fmla="*/ 47929 h 812410"/>
                <a:gd name="connsiteX538" fmla="*/ 4869252 w 8870345"/>
                <a:gd name="connsiteY538" fmla="*/ 47929 h 812410"/>
                <a:gd name="connsiteX539" fmla="*/ 4861796 w 8870345"/>
                <a:gd name="connsiteY539" fmla="*/ 45001 h 812410"/>
                <a:gd name="connsiteX540" fmla="*/ 4858334 w 8870345"/>
                <a:gd name="connsiteY540" fmla="*/ 45001 h 812410"/>
                <a:gd name="connsiteX541" fmla="*/ 4835967 w 8870345"/>
                <a:gd name="connsiteY541" fmla="*/ 63641 h 812410"/>
                <a:gd name="connsiteX542" fmla="*/ 4835967 w 8870345"/>
                <a:gd name="connsiteY542" fmla="*/ 66303 h 812410"/>
                <a:gd name="connsiteX543" fmla="*/ 4835967 w 8870345"/>
                <a:gd name="connsiteY543" fmla="*/ 74557 h 812410"/>
                <a:gd name="connsiteX544" fmla="*/ 4835967 w 8870345"/>
                <a:gd name="connsiteY544" fmla="*/ 85475 h 812410"/>
                <a:gd name="connsiteX545" fmla="*/ 4835967 w 8870345"/>
                <a:gd name="connsiteY545" fmla="*/ 94528 h 812410"/>
                <a:gd name="connsiteX546" fmla="*/ 4835967 w 8870345"/>
                <a:gd name="connsiteY546" fmla="*/ 115831 h 812410"/>
                <a:gd name="connsiteX547" fmla="*/ 4835967 w 8870345"/>
                <a:gd name="connsiteY547" fmla="*/ 120357 h 812410"/>
                <a:gd name="connsiteX548" fmla="*/ 4835967 w 8870345"/>
                <a:gd name="connsiteY548" fmla="*/ 137132 h 812410"/>
                <a:gd name="connsiteX549" fmla="*/ 4835967 w 8870345"/>
                <a:gd name="connsiteY549" fmla="*/ 156837 h 812410"/>
                <a:gd name="connsiteX550" fmla="*/ 4832505 w 8870345"/>
                <a:gd name="connsiteY550" fmla="*/ 175477 h 812410"/>
                <a:gd name="connsiteX551" fmla="*/ 4830376 w 8870345"/>
                <a:gd name="connsiteY551" fmla="*/ 184796 h 812410"/>
                <a:gd name="connsiteX552" fmla="*/ 4830376 w 8870345"/>
                <a:gd name="connsiteY552" fmla="*/ 190921 h 812410"/>
                <a:gd name="connsiteX553" fmla="*/ 4823984 w 8870345"/>
                <a:gd name="connsiteY553" fmla="*/ 220477 h 812410"/>
                <a:gd name="connsiteX554" fmla="*/ 4817860 w 8870345"/>
                <a:gd name="connsiteY554" fmla="*/ 235388 h 812410"/>
                <a:gd name="connsiteX555" fmla="*/ 4814931 w 8870345"/>
                <a:gd name="connsiteY555" fmla="*/ 242844 h 812410"/>
                <a:gd name="connsiteX556" fmla="*/ 4812002 w 8870345"/>
                <a:gd name="connsiteY556" fmla="*/ 250034 h 812410"/>
                <a:gd name="connsiteX557" fmla="*/ 4805079 w 8870345"/>
                <a:gd name="connsiteY557" fmla="*/ 266277 h 812410"/>
                <a:gd name="connsiteX558" fmla="*/ 4795759 w 8870345"/>
                <a:gd name="connsiteY558" fmla="*/ 283052 h 812410"/>
                <a:gd name="connsiteX559" fmla="*/ 4790434 w 8870345"/>
                <a:gd name="connsiteY559" fmla="*/ 292106 h 812410"/>
                <a:gd name="connsiteX560" fmla="*/ 4785640 w 8870345"/>
                <a:gd name="connsiteY560" fmla="*/ 300627 h 812410"/>
                <a:gd name="connsiteX561" fmla="*/ 4778451 w 8870345"/>
                <a:gd name="connsiteY561" fmla="*/ 312875 h 812410"/>
                <a:gd name="connsiteX562" fmla="*/ 4756616 w 8870345"/>
                <a:gd name="connsiteY562" fmla="*/ 344562 h 812410"/>
                <a:gd name="connsiteX563" fmla="*/ 4744900 w 8870345"/>
                <a:gd name="connsiteY563" fmla="*/ 360006 h 812410"/>
                <a:gd name="connsiteX564" fmla="*/ 4731586 w 8870345"/>
                <a:gd name="connsiteY564" fmla="*/ 373853 h 812410"/>
                <a:gd name="connsiteX565" fmla="*/ 4693509 w 8870345"/>
                <a:gd name="connsiteY565" fmla="*/ 406338 h 812410"/>
                <a:gd name="connsiteX566" fmla="*/ 4651171 w 8870345"/>
                <a:gd name="connsiteY566" fmla="*/ 435363 h 812410"/>
                <a:gd name="connsiteX567" fmla="*/ 4622147 w 8870345"/>
                <a:gd name="connsiteY567" fmla="*/ 449742 h 812410"/>
                <a:gd name="connsiteX568" fmla="*/ 4603507 w 8870345"/>
                <a:gd name="connsiteY568" fmla="*/ 457730 h 812410"/>
                <a:gd name="connsiteX569" fmla="*/ 4586732 w 8870345"/>
                <a:gd name="connsiteY569" fmla="*/ 464653 h 812410"/>
                <a:gd name="connsiteX570" fmla="*/ 4557441 w 8870345"/>
                <a:gd name="connsiteY570" fmla="*/ 475837 h 812410"/>
                <a:gd name="connsiteX571" fmla="*/ 4532411 w 8870345"/>
                <a:gd name="connsiteY571" fmla="*/ 484890 h 812410"/>
                <a:gd name="connsiteX572" fmla="*/ 4475162 w 8870345"/>
                <a:gd name="connsiteY572" fmla="*/ 496340 h 812410"/>
                <a:gd name="connsiteX573" fmla="*/ 4459985 w 8870345"/>
                <a:gd name="connsiteY573" fmla="*/ 496340 h 812410"/>
                <a:gd name="connsiteX574" fmla="*/ 4453860 w 8870345"/>
                <a:gd name="connsiteY574" fmla="*/ 496340 h 812410"/>
                <a:gd name="connsiteX575" fmla="*/ 4445605 w 8870345"/>
                <a:gd name="connsiteY575" fmla="*/ 496340 h 812410"/>
                <a:gd name="connsiteX576" fmla="*/ 4401936 w 8870345"/>
                <a:gd name="connsiteY576" fmla="*/ 496340 h 812410"/>
                <a:gd name="connsiteX577" fmla="*/ 4368918 w 8870345"/>
                <a:gd name="connsiteY577" fmla="*/ 492612 h 812410"/>
                <a:gd name="connsiteX578" fmla="*/ 4334035 w 8870345"/>
                <a:gd name="connsiteY578" fmla="*/ 484890 h 812410"/>
                <a:gd name="connsiteX579" fmla="*/ 4311935 w 8870345"/>
                <a:gd name="connsiteY579" fmla="*/ 476902 h 812410"/>
                <a:gd name="connsiteX580" fmla="*/ 4285307 w 8870345"/>
                <a:gd name="connsiteY580" fmla="*/ 464653 h 812410"/>
                <a:gd name="connsiteX581" fmla="*/ 4261076 w 8870345"/>
                <a:gd name="connsiteY581" fmla="*/ 450806 h 812410"/>
                <a:gd name="connsiteX582" fmla="*/ 4248294 w 8870345"/>
                <a:gd name="connsiteY582" fmla="*/ 443617 h 812410"/>
                <a:gd name="connsiteX583" fmla="*/ 4248294 w 8870345"/>
                <a:gd name="connsiteY583" fmla="*/ 443617 h 812410"/>
                <a:gd name="connsiteX584" fmla="*/ 4238709 w 8870345"/>
                <a:gd name="connsiteY584" fmla="*/ 439357 h 812410"/>
                <a:gd name="connsiteX585" fmla="*/ 4225927 w 8870345"/>
                <a:gd name="connsiteY585" fmla="*/ 431369 h 812410"/>
                <a:gd name="connsiteX586" fmla="*/ 4205424 w 8870345"/>
                <a:gd name="connsiteY586" fmla="*/ 416723 h 812410"/>
                <a:gd name="connsiteX587" fmla="*/ 4169211 w 8870345"/>
                <a:gd name="connsiteY587" fmla="*/ 383705 h 812410"/>
                <a:gd name="connsiteX588" fmla="*/ 4160157 w 8870345"/>
                <a:gd name="connsiteY588" fmla="*/ 373586 h 812410"/>
                <a:gd name="connsiteX589" fmla="*/ 4156695 w 8870345"/>
                <a:gd name="connsiteY589" fmla="*/ 370391 h 812410"/>
                <a:gd name="connsiteX590" fmla="*/ 4131399 w 8870345"/>
                <a:gd name="connsiteY590" fmla="*/ 345893 h 812410"/>
                <a:gd name="connsiteX591" fmla="*/ 4095985 w 8870345"/>
                <a:gd name="connsiteY591" fmla="*/ 297431 h 812410"/>
                <a:gd name="connsiteX592" fmla="*/ 4082404 w 8870345"/>
                <a:gd name="connsiteY592" fmla="*/ 270804 h 812410"/>
                <a:gd name="connsiteX593" fmla="*/ 4077877 w 8870345"/>
                <a:gd name="connsiteY593" fmla="*/ 260951 h 812410"/>
                <a:gd name="connsiteX594" fmla="*/ 4076280 w 8870345"/>
                <a:gd name="connsiteY594" fmla="*/ 257756 h 812410"/>
                <a:gd name="connsiteX595" fmla="*/ 4069888 w 8870345"/>
                <a:gd name="connsiteY595" fmla="*/ 242578 h 812410"/>
                <a:gd name="connsiteX596" fmla="*/ 4064030 w 8870345"/>
                <a:gd name="connsiteY596" fmla="*/ 223939 h 812410"/>
                <a:gd name="connsiteX597" fmla="*/ 4061368 w 8870345"/>
                <a:gd name="connsiteY597" fmla="*/ 209293 h 812410"/>
                <a:gd name="connsiteX598" fmla="*/ 4061368 w 8870345"/>
                <a:gd name="connsiteY598" fmla="*/ 203702 h 812410"/>
                <a:gd name="connsiteX599" fmla="*/ 4057640 w 8870345"/>
                <a:gd name="connsiteY599" fmla="*/ 191453 h 812410"/>
                <a:gd name="connsiteX600" fmla="*/ 4049652 w 8870345"/>
                <a:gd name="connsiteY600" fmla="*/ 156837 h 812410"/>
                <a:gd name="connsiteX601" fmla="*/ 4049652 w 8870345"/>
                <a:gd name="connsiteY601" fmla="*/ 159234 h 812410"/>
                <a:gd name="connsiteX602" fmla="*/ 4042196 w 8870345"/>
                <a:gd name="connsiteY602" fmla="*/ 105978 h 812410"/>
                <a:gd name="connsiteX603" fmla="*/ 4044060 w 8870345"/>
                <a:gd name="connsiteY603" fmla="*/ 91599 h 812410"/>
                <a:gd name="connsiteX604" fmla="*/ 4044060 w 8870345"/>
                <a:gd name="connsiteY604" fmla="*/ 87072 h 812410"/>
                <a:gd name="connsiteX605" fmla="*/ 4044060 w 8870345"/>
                <a:gd name="connsiteY605" fmla="*/ 80150 h 812410"/>
                <a:gd name="connsiteX606" fmla="*/ 4047521 w 8870345"/>
                <a:gd name="connsiteY606" fmla="*/ 71363 h 812410"/>
                <a:gd name="connsiteX607" fmla="*/ 4043261 w 8870345"/>
                <a:gd name="connsiteY607" fmla="*/ 54321 h 812410"/>
                <a:gd name="connsiteX608" fmla="*/ 4028083 w 8870345"/>
                <a:gd name="connsiteY608" fmla="*/ 45267 h 812410"/>
                <a:gd name="connsiteX609" fmla="*/ 4020894 w 8870345"/>
                <a:gd name="connsiteY609" fmla="*/ 45267 h 812410"/>
                <a:gd name="connsiteX610" fmla="*/ 3996662 w 8870345"/>
                <a:gd name="connsiteY610" fmla="*/ 43403 h 812410"/>
                <a:gd name="connsiteX611" fmla="*/ 3993734 w 8870345"/>
                <a:gd name="connsiteY611" fmla="*/ 43403 h 812410"/>
                <a:gd name="connsiteX612" fmla="*/ 3979355 w 8870345"/>
                <a:gd name="connsiteY612" fmla="*/ 42071 h 812410"/>
                <a:gd name="connsiteX613" fmla="*/ 3972698 w 8870345"/>
                <a:gd name="connsiteY613" fmla="*/ 42071 h 812410"/>
                <a:gd name="connsiteX614" fmla="*/ 3956455 w 8870345"/>
                <a:gd name="connsiteY614" fmla="*/ 40207 h 812410"/>
                <a:gd name="connsiteX615" fmla="*/ 3954059 w 8870345"/>
                <a:gd name="connsiteY615" fmla="*/ 40208 h 812410"/>
                <a:gd name="connsiteX616" fmla="*/ 3948201 w 8870345"/>
                <a:gd name="connsiteY616" fmla="*/ 40208 h 812410"/>
                <a:gd name="connsiteX617" fmla="*/ 3921573 w 8870345"/>
                <a:gd name="connsiteY617" fmla="*/ 37013 h 812410"/>
                <a:gd name="connsiteX618" fmla="*/ 3901868 w 8870345"/>
                <a:gd name="connsiteY618" fmla="*/ 35149 h 812410"/>
                <a:gd name="connsiteX619" fmla="*/ 3890685 w 8870345"/>
                <a:gd name="connsiteY619" fmla="*/ 35149 h 812410"/>
                <a:gd name="connsiteX620" fmla="*/ 3868583 w 8870345"/>
                <a:gd name="connsiteY620" fmla="*/ 33285 h 812410"/>
                <a:gd name="connsiteX621" fmla="*/ 3860595 w 8870345"/>
                <a:gd name="connsiteY621" fmla="*/ 33285 h 812410"/>
                <a:gd name="connsiteX622" fmla="*/ 3836098 w 8870345"/>
                <a:gd name="connsiteY622" fmla="*/ 31155 h 812410"/>
                <a:gd name="connsiteX623" fmla="*/ 3806275 w 8870345"/>
                <a:gd name="connsiteY623" fmla="*/ 28758 h 812410"/>
                <a:gd name="connsiteX624" fmla="*/ 3799618 w 8870345"/>
                <a:gd name="connsiteY624" fmla="*/ 28758 h 812410"/>
                <a:gd name="connsiteX625" fmla="*/ 3762606 w 8870345"/>
                <a:gd name="connsiteY625" fmla="*/ 26894 h 812410"/>
                <a:gd name="connsiteX626" fmla="*/ 3755682 w 8870345"/>
                <a:gd name="connsiteY626" fmla="*/ 26894 h 812410"/>
                <a:gd name="connsiteX627" fmla="*/ 3735712 w 8870345"/>
                <a:gd name="connsiteY627" fmla="*/ 26894 h 812410"/>
                <a:gd name="connsiteX628" fmla="*/ 3722664 w 8870345"/>
                <a:gd name="connsiteY628" fmla="*/ 26894 h 812410"/>
                <a:gd name="connsiteX629" fmla="*/ 3629467 w 8870345"/>
                <a:gd name="connsiteY629" fmla="*/ 21036 h 812410"/>
                <a:gd name="connsiteX630" fmla="*/ 3610828 w 8870345"/>
                <a:gd name="connsiteY630" fmla="*/ 19172 h 812410"/>
                <a:gd name="connsiteX631" fmla="*/ 3610828 w 8870345"/>
                <a:gd name="connsiteY631" fmla="*/ 19172 h 812410"/>
                <a:gd name="connsiteX632" fmla="*/ 3610828 w 8870345"/>
                <a:gd name="connsiteY632" fmla="*/ 19172 h 812410"/>
                <a:gd name="connsiteX633" fmla="*/ 3581271 w 8870345"/>
                <a:gd name="connsiteY633" fmla="*/ 17308 h 812410"/>
                <a:gd name="connsiteX634" fmla="*/ 3558371 w 8870345"/>
                <a:gd name="connsiteY634" fmla="*/ 17308 h 812410"/>
                <a:gd name="connsiteX635" fmla="*/ 3531744 w 8870345"/>
                <a:gd name="connsiteY635" fmla="*/ 15444 h 812410"/>
                <a:gd name="connsiteX636" fmla="*/ 3505116 w 8870345"/>
                <a:gd name="connsiteY636" fmla="*/ 13846 h 812410"/>
                <a:gd name="connsiteX637" fmla="*/ 3489672 w 8870345"/>
                <a:gd name="connsiteY637" fmla="*/ 13846 h 812410"/>
                <a:gd name="connsiteX638" fmla="*/ 3479820 w 8870345"/>
                <a:gd name="connsiteY638" fmla="*/ 13846 h 812410"/>
                <a:gd name="connsiteX639" fmla="*/ 3451861 w 8870345"/>
                <a:gd name="connsiteY639" fmla="*/ 11983 h 812410"/>
                <a:gd name="connsiteX640" fmla="*/ 3432955 w 8870345"/>
                <a:gd name="connsiteY640" fmla="*/ 10385 h 812410"/>
                <a:gd name="connsiteX641" fmla="*/ 3423369 w 8870345"/>
                <a:gd name="connsiteY641" fmla="*/ 10385 h 812410"/>
                <a:gd name="connsiteX642" fmla="*/ 3402866 w 8870345"/>
                <a:gd name="connsiteY642" fmla="*/ 8255 h 812410"/>
                <a:gd name="connsiteX643" fmla="*/ 3399671 w 8870345"/>
                <a:gd name="connsiteY643" fmla="*/ 8255 h 812410"/>
                <a:gd name="connsiteX644" fmla="*/ 3399671 w 8870345"/>
                <a:gd name="connsiteY644" fmla="*/ 8255 h 812410"/>
                <a:gd name="connsiteX645" fmla="*/ 3396475 w 8870345"/>
                <a:gd name="connsiteY645" fmla="*/ 8255 h 812410"/>
                <a:gd name="connsiteX646" fmla="*/ 3390617 w 8870345"/>
                <a:gd name="connsiteY646" fmla="*/ 8255 h 812410"/>
                <a:gd name="connsiteX647" fmla="*/ 3387688 w 8870345"/>
                <a:gd name="connsiteY647" fmla="*/ 8255 h 812410"/>
                <a:gd name="connsiteX648" fmla="*/ 3322450 w 8870345"/>
                <a:gd name="connsiteY648" fmla="*/ 4793 h 812410"/>
                <a:gd name="connsiteX649" fmla="*/ 3266266 w 8870345"/>
                <a:gd name="connsiteY649" fmla="*/ 2663 h 812410"/>
                <a:gd name="connsiteX650" fmla="*/ 3253751 w 8870345"/>
                <a:gd name="connsiteY650" fmla="*/ 2663 h 812410"/>
                <a:gd name="connsiteX651" fmla="*/ 3219402 w 8870345"/>
                <a:gd name="connsiteY651" fmla="*/ 799 h 812410"/>
                <a:gd name="connsiteX652" fmla="*/ 3204489 w 8870345"/>
                <a:gd name="connsiteY652" fmla="*/ 799 h 812410"/>
                <a:gd name="connsiteX653" fmla="*/ 3183720 w 8870345"/>
                <a:gd name="connsiteY653" fmla="*/ 799 h 812410"/>
                <a:gd name="connsiteX654" fmla="*/ 3174134 w 8870345"/>
                <a:gd name="connsiteY654" fmla="*/ 799 h 812410"/>
                <a:gd name="connsiteX655" fmla="*/ 3150435 w 8870345"/>
                <a:gd name="connsiteY655" fmla="*/ 799 h 812410"/>
                <a:gd name="connsiteX656" fmla="*/ 3120347 w 8870345"/>
                <a:gd name="connsiteY656" fmla="*/ 799 h 812410"/>
                <a:gd name="connsiteX657" fmla="*/ 3097713 w 8870345"/>
                <a:gd name="connsiteY657" fmla="*/ 799 h 812410"/>
                <a:gd name="connsiteX658" fmla="*/ 3082535 w 8870345"/>
                <a:gd name="connsiteY658" fmla="*/ 799 h 812410"/>
                <a:gd name="connsiteX659" fmla="*/ 3072150 w 8870345"/>
                <a:gd name="connsiteY659" fmla="*/ 799 h 812410"/>
                <a:gd name="connsiteX660" fmla="*/ 3052179 w 8870345"/>
                <a:gd name="connsiteY660" fmla="*/ 799 h 812410"/>
                <a:gd name="connsiteX661" fmla="*/ 3015966 w 8870345"/>
                <a:gd name="connsiteY661" fmla="*/ 799 h 812410"/>
                <a:gd name="connsiteX662" fmla="*/ 2995196 w 8870345"/>
                <a:gd name="connsiteY662" fmla="*/ 799 h 812410"/>
                <a:gd name="connsiteX663" fmla="*/ 2953125 w 8870345"/>
                <a:gd name="connsiteY663" fmla="*/ 799 h 812410"/>
                <a:gd name="connsiteX664" fmla="*/ 2906526 w 8870345"/>
                <a:gd name="connsiteY664" fmla="*/ 799 h 812410"/>
                <a:gd name="connsiteX665" fmla="*/ 2833300 w 8870345"/>
                <a:gd name="connsiteY665" fmla="*/ 799 h 812410"/>
                <a:gd name="connsiteX666" fmla="*/ 2783772 w 8870345"/>
                <a:gd name="connsiteY666" fmla="*/ 799 h 812410"/>
                <a:gd name="connsiteX667" fmla="*/ 2778181 w 8870345"/>
                <a:gd name="connsiteY667" fmla="*/ 799 h 812410"/>
                <a:gd name="connsiteX668" fmla="*/ 2772323 w 8870345"/>
                <a:gd name="connsiteY668" fmla="*/ 799 h 812410"/>
                <a:gd name="connsiteX669" fmla="*/ 2683919 w 8870345"/>
                <a:gd name="connsiteY669" fmla="*/ 799 h 812410"/>
                <a:gd name="connsiteX670" fmla="*/ 2652498 w 8870345"/>
                <a:gd name="connsiteY670" fmla="*/ 799 h 812410"/>
                <a:gd name="connsiteX671" fmla="*/ 2612024 w 8870345"/>
                <a:gd name="connsiteY671" fmla="*/ 799 h 812410"/>
                <a:gd name="connsiteX672" fmla="*/ 2599775 w 8870345"/>
                <a:gd name="connsiteY672" fmla="*/ 799 h 812410"/>
                <a:gd name="connsiteX673" fmla="*/ 2587793 w 8870345"/>
                <a:gd name="connsiteY673" fmla="*/ 799 h 812410"/>
                <a:gd name="connsiteX674" fmla="*/ 2590722 w 8870345"/>
                <a:gd name="connsiteY674" fmla="*/ 799 h 812410"/>
                <a:gd name="connsiteX675" fmla="*/ 2587260 w 8870345"/>
                <a:gd name="connsiteY675" fmla="*/ 799 h 812410"/>
                <a:gd name="connsiteX676" fmla="*/ 2584597 w 8870345"/>
                <a:gd name="connsiteY676" fmla="*/ 799 h 812410"/>
                <a:gd name="connsiteX677" fmla="*/ 2566224 w 8870345"/>
                <a:gd name="connsiteY677" fmla="*/ 799 h 812410"/>
                <a:gd name="connsiteX678" fmla="*/ 2503915 w 8870345"/>
                <a:gd name="connsiteY678" fmla="*/ 799 h 81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Lst>
              <a:rect l="l" t="t" r="r" b="b"/>
              <a:pathLst>
                <a:path w="8870345" h="812410">
                  <a:moveTo>
                    <a:pt x="2504449" y="0"/>
                  </a:moveTo>
                  <a:lnTo>
                    <a:pt x="2462643" y="2130"/>
                  </a:lnTo>
                  <a:lnTo>
                    <a:pt x="2436015" y="2130"/>
                  </a:lnTo>
                  <a:lnTo>
                    <a:pt x="2423234" y="2130"/>
                  </a:lnTo>
                  <a:lnTo>
                    <a:pt x="2392080" y="2130"/>
                  </a:lnTo>
                  <a:lnTo>
                    <a:pt x="2374772" y="2130"/>
                  </a:lnTo>
                  <a:cubicBezTo>
                    <a:pt x="2346546" y="2130"/>
                    <a:pt x="2318321" y="2130"/>
                    <a:pt x="2289830" y="2130"/>
                  </a:cubicBezTo>
                  <a:lnTo>
                    <a:pt x="2240302" y="2130"/>
                  </a:lnTo>
                  <a:lnTo>
                    <a:pt x="2229917" y="2130"/>
                  </a:lnTo>
                  <a:lnTo>
                    <a:pt x="2224858" y="2130"/>
                  </a:lnTo>
                  <a:lnTo>
                    <a:pt x="2217402" y="2130"/>
                  </a:lnTo>
                  <a:lnTo>
                    <a:pt x="2205952" y="2130"/>
                  </a:lnTo>
                  <a:cubicBezTo>
                    <a:pt x="2194502" y="2130"/>
                    <a:pt x="2182786" y="3462"/>
                    <a:pt x="2171336" y="4527"/>
                  </a:cubicBezTo>
                  <a:lnTo>
                    <a:pt x="2151365" y="6657"/>
                  </a:lnTo>
                  <a:lnTo>
                    <a:pt x="2136454" y="7988"/>
                  </a:lnTo>
                  <a:cubicBezTo>
                    <a:pt x="2125803" y="7988"/>
                    <a:pt x="2115684" y="9852"/>
                    <a:pt x="2105034" y="10385"/>
                  </a:cubicBezTo>
                  <a:lnTo>
                    <a:pt x="2077074" y="10385"/>
                  </a:lnTo>
                  <a:lnTo>
                    <a:pt x="1992930" y="10385"/>
                  </a:lnTo>
                  <a:lnTo>
                    <a:pt x="1963374" y="10385"/>
                  </a:lnTo>
                  <a:lnTo>
                    <a:pt x="1939942" y="10385"/>
                  </a:lnTo>
                  <a:lnTo>
                    <a:pt x="1911184" y="10385"/>
                  </a:lnTo>
                  <a:lnTo>
                    <a:pt x="1896538" y="10385"/>
                  </a:lnTo>
                  <a:lnTo>
                    <a:pt x="1872574" y="10385"/>
                  </a:lnTo>
                  <a:lnTo>
                    <a:pt x="1854200" y="10385"/>
                  </a:lnTo>
                  <a:cubicBezTo>
                    <a:pt x="1839289" y="10385"/>
                    <a:pt x="1823579" y="11716"/>
                    <a:pt x="1808401" y="13314"/>
                  </a:cubicBezTo>
                  <a:lnTo>
                    <a:pt x="1792957" y="14645"/>
                  </a:lnTo>
                  <a:lnTo>
                    <a:pt x="1787898" y="14645"/>
                  </a:lnTo>
                  <a:lnTo>
                    <a:pt x="1777779" y="14645"/>
                  </a:lnTo>
                  <a:lnTo>
                    <a:pt x="1745560" y="17042"/>
                  </a:lnTo>
                  <a:lnTo>
                    <a:pt x="1718932" y="17042"/>
                  </a:lnTo>
                  <a:cubicBezTo>
                    <a:pt x="1705085" y="17042"/>
                    <a:pt x="1692305" y="17042"/>
                    <a:pt x="1677393" y="17042"/>
                  </a:cubicBezTo>
                  <a:lnTo>
                    <a:pt x="1650766" y="17042"/>
                  </a:lnTo>
                  <a:lnTo>
                    <a:pt x="1643043" y="17042"/>
                  </a:lnTo>
                  <a:cubicBezTo>
                    <a:pt x="1621208" y="18640"/>
                    <a:pt x="1599374" y="18905"/>
                    <a:pt x="1578072" y="19172"/>
                  </a:cubicBezTo>
                  <a:lnTo>
                    <a:pt x="1534668" y="19172"/>
                  </a:lnTo>
                  <a:lnTo>
                    <a:pt x="1512834" y="19172"/>
                  </a:lnTo>
                  <a:lnTo>
                    <a:pt x="1477951" y="19172"/>
                  </a:lnTo>
                  <a:cubicBezTo>
                    <a:pt x="1465171" y="19172"/>
                    <a:pt x="1451324" y="19172"/>
                    <a:pt x="1438276" y="21036"/>
                  </a:cubicBezTo>
                  <a:lnTo>
                    <a:pt x="1419371" y="21036"/>
                  </a:lnTo>
                  <a:lnTo>
                    <a:pt x="1294753" y="26894"/>
                  </a:lnTo>
                  <a:lnTo>
                    <a:pt x="1280640" y="26894"/>
                  </a:lnTo>
                  <a:lnTo>
                    <a:pt x="1274250" y="26894"/>
                  </a:lnTo>
                  <a:lnTo>
                    <a:pt x="1264398" y="26894"/>
                  </a:lnTo>
                  <a:lnTo>
                    <a:pt x="1250019" y="26894"/>
                  </a:lnTo>
                  <a:lnTo>
                    <a:pt x="1235640" y="26894"/>
                  </a:lnTo>
                  <a:lnTo>
                    <a:pt x="1199160" y="26894"/>
                  </a:lnTo>
                  <a:lnTo>
                    <a:pt x="1191704" y="26894"/>
                  </a:lnTo>
                  <a:lnTo>
                    <a:pt x="1165076" y="29024"/>
                  </a:lnTo>
                  <a:lnTo>
                    <a:pt x="1124336" y="32486"/>
                  </a:lnTo>
                  <a:lnTo>
                    <a:pt x="1100638" y="34882"/>
                  </a:lnTo>
                  <a:lnTo>
                    <a:pt x="1058832" y="39409"/>
                  </a:lnTo>
                  <a:lnTo>
                    <a:pt x="1018891" y="53255"/>
                  </a:lnTo>
                  <a:lnTo>
                    <a:pt x="992263" y="55385"/>
                  </a:lnTo>
                  <a:lnTo>
                    <a:pt x="943002" y="58847"/>
                  </a:lnTo>
                  <a:lnTo>
                    <a:pt x="928889" y="58847"/>
                  </a:lnTo>
                  <a:cubicBezTo>
                    <a:pt x="915575" y="58847"/>
                    <a:pt x="902261" y="60978"/>
                    <a:pt x="889214" y="62309"/>
                  </a:cubicBezTo>
                  <a:lnTo>
                    <a:pt x="866048" y="64705"/>
                  </a:lnTo>
                  <a:lnTo>
                    <a:pt x="810396" y="68966"/>
                  </a:lnTo>
                  <a:lnTo>
                    <a:pt x="799479" y="68966"/>
                  </a:lnTo>
                  <a:lnTo>
                    <a:pt x="777644" y="68966"/>
                  </a:lnTo>
                  <a:lnTo>
                    <a:pt x="734507" y="72161"/>
                  </a:lnTo>
                  <a:lnTo>
                    <a:pt x="712140" y="74025"/>
                  </a:lnTo>
                  <a:cubicBezTo>
                    <a:pt x="699092" y="75356"/>
                    <a:pt x="685513" y="76421"/>
                    <a:pt x="672731" y="77220"/>
                  </a:cubicBezTo>
                  <a:lnTo>
                    <a:pt x="614416" y="81747"/>
                  </a:lnTo>
                  <a:lnTo>
                    <a:pt x="605895" y="83611"/>
                  </a:lnTo>
                  <a:cubicBezTo>
                    <a:pt x="600700" y="84600"/>
                    <a:pt x="595456" y="85311"/>
                    <a:pt x="590185" y="85741"/>
                  </a:cubicBezTo>
                  <a:lnTo>
                    <a:pt x="587789" y="85741"/>
                  </a:lnTo>
                  <a:lnTo>
                    <a:pt x="579801" y="85741"/>
                  </a:lnTo>
                  <a:cubicBezTo>
                    <a:pt x="569949" y="87072"/>
                    <a:pt x="559830" y="87871"/>
                    <a:pt x="549711" y="88670"/>
                  </a:cubicBezTo>
                  <a:lnTo>
                    <a:pt x="521752" y="90002"/>
                  </a:lnTo>
                  <a:lnTo>
                    <a:pt x="512433" y="90002"/>
                  </a:lnTo>
                  <a:lnTo>
                    <a:pt x="507107" y="90002"/>
                  </a:lnTo>
                  <a:cubicBezTo>
                    <a:pt x="498586" y="90002"/>
                    <a:pt x="490066" y="91866"/>
                    <a:pt x="481810" y="93463"/>
                  </a:cubicBezTo>
                  <a:cubicBezTo>
                    <a:pt x="467432" y="95593"/>
                    <a:pt x="453319" y="98256"/>
                    <a:pt x="439207" y="100919"/>
                  </a:cubicBezTo>
                  <a:lnTo>
                    <a:pt x="417904" y="104913"/>
                  </a:lnTo>
                  <a:lnTo>
                    <a:pt x="386750" y="110505"/>
                  </a:lnTo>
                  <a:lnTo>
                    <a:pt x="376631" y="112369"/>
                  </a:lnTo>
                  <a:cubicBezTo>
                    <a:pt x="369975" y="113966"/>
                    <a:pt x="363051" y="115297"/>
                    <a:pt x="356128" y="116363"/>
                  </a:cubicBezTo>
                  <a:cubicBezTo>
                    <a:pt x="341216" y="118759"/>
                    <a:pt x="326039" y="120091"/>
                    <a:pt x="310861" y="121689"/>
                  </a:cubicBezTo>
                  <a:lnTo>
                    <a:pt x="294884" y="123553"/>
                  </a:lnTo>
                  <a:lnTo>
                    <a:pt x="270920" y="125949"/>
                  </a:lnTo>
                  <a:lnTo>
                    <a:pt x="234972" y="129943"/>
                  </a:lnTo>
                  <a:lnTo>
                    <a:pt x="114349" y="142458"/>
                  </a:lnTo>
                  <a:cubicBezTo>
                    <a:pt x="102369" y="143470"/>
                    <a:pt x="90512" y="145610"/>
                    <a:pt x="78934" y="148849"/>
                  </a:cubicBezTo>
                  <a:cubicBezTo>
                    <a:pt x="71349" y="151256"/>
                    <a:pt x="64233" y="154949"/>
                    <a:pt x="57898" y="159766"/>
                  </a:cubicBezTo>
                  <a:cubicBezTo>
                    <a:pt x="52618" y="163844"/>
                    <a:pt x="47634" y="168293"/>
                    <a:pt x="42987" y="173080"/>
                  </a:cubicBezTo>
                  <a:cubicBezTo>
                    <a:pt x="38439" y="177743"/>
                    <a:pt x="34584" y="183034"/>
                    <a:pt x="31537" y="188790"/>
                  </a:cubicBezTo>
                  <a:lnTo>
                    <a:pt x="29673" y="192518"/>
                  </a:lnTo>
                  <a:lnTo>
                    <a:pt x="29673" y="192518"/>
                  </a:lnTo>
                  <a:lnTo>
                    <a:pt x="28075" y="195447"/>
                  </a:lnTo>
                  <a:lnTo>
                    <a:pt x="25679" y="198909"/>
                  </a:lnTo>
                  <a:lnTo>
                    <a:pt x="23815" y="202370"/>
                  </a:lnTo>
                  <a:lnTo>
                    <a:pt x="22483" y="204235"/>
                  </a:lnTo>
                  <a:cubicBezTo>
                    <a:pt x="18104" y="211433"/>
                    <a:pt x="14190" y="218904"/>
                    <a:pt x="10767" y="226602"/>
                  </a:cubicBezTo>
                  <a:cubicBezTo>
                    <a:pt x="7110" y="237112"/>
                    <a:pt x="4697" y="248015"/>
                    <a:pt x="3578" y="259088"/>
                  </a:cubicBezTo>
                  <a:cubicBezTo>
                    <a:pt x="1519" y="272035"/>
                    <a:pt x="451" y="285120"/>
                    <a:pt x="382" y="298230"/>
                  </a:cubicBezTo>
                  <a:lnTo>
                    <a:pt x="382" y="313142"/>
                  </a:lnTo>
                  <a:cubicBezTo>
                    <a:pt x="382" y="319532"/>
                    <a:pt x="382" y="325657"/>
                    <a:pt x="382" y="332047"/>
                  </a:cubicBezTo>
                  <a:cubicBezTo>
                    <a:pt x="139" y="341031"/>
                    <a:pt x="1216" y="350003"/>
                    <a:pt x="3578" y="358675"/>
                  </a:cubicBezTo>
                  <a:cubicBezTo>
                    <a:pt x="798" y="364378"/>
                    <a:pt x="-397" y="370724"/>
                    <a:pt x="116" y="377048"/>
                  </a:cubicBezTo>
                  <a:cubicBezTo>
                    <a:pt x="2358" y="387123"/>
                    <a:pt x="5113" y="397077"/>
                    <a:pt x="8370" y="406871"/>
                  </a:cubicBezTo>
                  <a:cubicBezTo>
                    <a:pt x="10016" y="412427"/>
                    <a:pt x="12062" y="417855"/>
                    <a:pt x="14495" y="423113"/>
                  </a:cubicBezTo>
                  <a:lnTo>
                    <a:pt x="17158" y="430037"/>
                  </a:lnTo>
                  <a:cubicBezTo>
                    <a:pt x="19615" y="436763"/>
                    <a:pt x="22644" y="443266"/>
                    <a:pt x="26211" y="449475"/>
                  </a:cubicBezTo>
                  <a:cubicBezTo>
                    <a:pt x="29388" y="454429"/>
                    <a:pt x="33142" y="458988"/>
                    <a:pt x="37395" y="463056"/>
                  </a:cubicBezTo>
                  <a:cubicBezTo>
                    <a:pt x="43481" y="468719"/>
                    <a:pt x="51232" y="472269"/>
                    <a:pt x="59496" y="473174"/>
                  </a:cubicBezTo>
                  <a:lnTo>
                    <a:pt x="64023" y="473173"/>
                  </a:lnTo>
                  <a:cubicBezTo>
                    <a:pt x="73655" y="472705"/>
                    <a:pt x="83165" y="470821"/>
                    <a:pt x="92248" y="467582"/>
                  </a:cubicBezTo>
                  <a:cubicBezTo>
                    <a:pt x="97840" y="465984"/>
                    <a:pt x="103698" y="464120"/>
                    <a:pt x="109289" y="461990"/>
                  </a:cubicBezTo>
                  <a:cubicBezTo>
                    <a:pt x="114881" y="459860"/>
                    <a:pt x="121538" y="457730"/>
                    <a:pt x="127663" y="456132"/>
                  </a:cubicBezTo>
                  <a:cubicBezTo>
                    <a:pt x="146697" y="451513"/>
                    <a:pt x="165993" y="448045"/>
                    <a:pt x="185445" y="445747"/>
                  </a:cubicBezTo>
                  <a:lnTo>
                    <a:pt x="199823" y="444149"/>
                  </a:lnTo>
                  <a:lnTo>
                    <a:pt x="216865" y="442019"/>
                  </a:lnTo>
                  <a:lnTo>
                    <a:pt x="232309" y="439357"/>
                  </a:lnTo>
                  <a:lnTo>
                    <a:pt x="244558" y="437492"/>
                  </a:lnTo>
                  <a:cubicBezTo>
                    <a:pt x="256274" y="435628"/>
                    <a:pt x="268257" y="434031"/>
                    <a:pt x="280239" y="432700"/>
                  </a:cubicBezTo>
                  <a:lnTo>
                    <a:pt x="308997" y="428706"/>
                  </a:lnTo>
                  <a:cubicBezTo>
                    <a:pt x="330300" y="425776"/>
                    <a:pt x="351601" y="422314"/>
                    <a:pt x="372903" y="418854"/>
                  </a:cubicBezTo>
                  <a:cubicBezTo>
                    <a:pt x="399531" y="414326"/>
                    <a:pt x="428821" y="411930"/>
                    <a:pt x="455981" y="409534"/>
                  </a:cubicBezTo>
                  <a:lnTo>
                    <a:pt x="502580" y="405273"/>
                  </a:lnTo>
                  <a:lnTo>
                    <a:pt x="562492" y="398084"/>
                  </a:lnTo>
                  <a:cubicBezTo>
                    <a:pt x="584061" y="395421"/>
                    <a:pt x="605895" y="394089"/>
                    <a:pt x="627198" y="392492"/>
                  </a:cubicBezTo>
                  <a:lnTo>
                    <a:pt x="647967" y="391161"/>
                  </a:lnTo>
                  <a:cubicBezTo>
                    <a:pt x="686844" y="388498"/>
                    <a:pt x="727850" y="385835"/>
                    <a:pt x="766194" y="381574"/>
                  </a:cubicBezTo>
                  <a:cubicBezTo>
                    <a:pt x="788028" y="379178"/>
                    <a:pt x="809598" y="377314"/>
                    <a:pt x="831432" y="375983"/>
                  </a:cubicBezTo>
                  <a:cubicBezTo>
                    <a:pt x="846343" y="375983"/>
                    <a:pt x="861255" y="374385"/>
                    <a:pt x="876167" y="373586"/>
                  </a:cubicBezTo>
                  <a:lnTo>
                    <a:pt x="898534" y="373586"/>
                  </a:lnTo>
                  <a:lnTo>
                    <a:pt x="929688" y="372255"/>
                  </a:lnTo>
                  <a:cubicBezTo>
                    <a:pt x="941936" y="372255"/>
                    <a:pt x="953919" y="372255"/>
                    <a:pt x="966168" y="372255"/>
                  </a:cubicBezTo>
                  <a:lnTo>
                    <a:pt x="982677" y="372255"/>
                  </a:lnTo>
                  <a:cubicBezTo>
                    <a:pt x="999186" y="372255"/>
                    <a:pt x="1015695" y="370391"/>
                    <a:pt x="1032471" y="368527"/>
                  </a:cubicBezTo>
                  <a:cubicBezTo>
                    <a:pt x="1081998" y="363468"/>
                    <a:pt x="1125934" y="359740"/>
                    <a:pt x="1165609" y="357077"/>
                  </a:cubicBezTo>
                  <a:lnTo>
                    <a:pt x="1198627" y="355213"/>
                  </a:lnTo>
                  <a:lnTo>
                    <a:pt x="1231646" y="353349"/>
                  </a:lnTo>
                  <a:lnTo>
                    <a:pt x="1267326" y="350952"/>
                  </a:lnTo>
                  <a:lnTo>
                    <a:pt x="1303008" y="348556"/>
                  </a:lnTo>
                  <a:lnTo>
                    <a:pt x="1333363" y="346958"/>
                  </a:lnTo>
                  <a:cubicBezTo>
                    <a:pt x="1346677" y="346958"/>
                    <a:pt x="1359991" y="345627"/>
                    <a:pt x="1373571" y="344562"/>
                  </a:cubicBezTo>
                  <a:lnTo>
                    <a:pt x="1380228" y="344562"/>
                  </a:lnTo>
                  <a:cubicBezTo>
                    <a:pt x="1400199" y="344562"/>
                    <a:pt x="1420436" y="341633"/>
                    <a:pt x="1440673" y="341100"/>
                  </a:cubicBezTo>
                  <a:cubicBezTo>
                    <a:pt x="1475289" y="339769"/>
                    <a:pt x="1509905" y="337639"/>
                    <a:pt x="1544521" y="335775"/>
                  </a:cubicBezTo>
                  <a:lnTo>
                    <a:pt x="1571148" y="333911"/>
                  </a:lnTo>
                  <a:cubicBezTo>
                    <a:pt x="1611356" y="331515"/>
                    <a:pt x="1653694" y="330183"/>
                    <a:pt x="1700559" y="329651"/>
                  </a:cubicBezTo>
                  <a:lnTo>
                    <a:pt x="1732778" y="329651"/>
                  </a:lnTo>
                  <a:lnTo>
                    <a:pt x="1761270" y="329651"/>
                  </a:lnTo>
                  <a:lnTo>
                    <a:pt x="1823579" y="329651"/>
                  </a:lnTo>
                  <a:cubicBezTo>
                    <a:pt x="1845147" y="329651"/>
                    <a:pt x="1866183" y="329651"/>
                    <a:pt x="1887752" y="329651"/>
                  </a:cubicBezTo>
                  <a:cubicBezTo>
                    <a:pt x="1896273" y="329651"/>
                    <a:pt x="1905059" y="329651"/>
                    <a:pt x="1914379" y="329651"/>
                  </a:cubicBezTo>
                  <a:lnTo>
                    <a:pt x="1952989" y="329651"/>
                  </a:lnTo>
                  <a:lnTo>
                    <a:pt x="2014233" y="329651"/>
                  </a:lnTo>
                  <a:lnTo>
                    <a:pt x="2024352" y="329651"/>
                  </a:lnTo>
                  <a:lnTo>
                    <a:pt x="2044322" y="329651"/>
                  </a:lnTo>
                  <a:lnTo>
                    <a:pt x="2060831" y="329651"/>
                  </a:lnTo>
                  <a:cubicBezTo>
                    <a:pt x="2067210" y="332067"/>
                    <a:pt x="2073809" y="333851"/>
                    <a:pt x="2080536" y="334977"/>
                  </a:cubicBezTo>
                  <a:cubicBezTo>
                    <a:pt x="2084614" y="335241"/>
                    <a:pt x="2088706" y="335241"/>
                    <a:pt x="2092784" y="334977"/>
                  </a:cubicBezTo>
                  <a:lnTo>
                    <a:pt x="2101572" y="334976"/>
                  </a:lnTo>
                  <a:cubicBezTo>
                    <a:pt x="2112223" y="334976"/>
                    <a:pt x="2123140" y="334976"/>
                    <a:pt x="2133791" y="334976"/>
                  </a:cubicBezTo>
                  <a:lnTo>
                    <a:pt x="2195301" y="331781"/>
                  </a:lnTo>
                  <a:lnTo>
                    <a:pt x="2221929" y="331781"/>
                  </a:lnTo>
                  <a:lnTo>
                    <a:pt x="2259474" y="330449"/>
                  </a:lnTo>
                  <a:cubicBezTo>
                    <a:pt x="2280776" y="330449"/>
                    <a:pt x="2302078" y="330449"/>
                    <a:pt x="2323380" y="330449"/>
                  </a:cubicBezTo>
                  <a:lnTo>
                    <a:pt x="2369446" y="330449"/>
                  </a:lnTo>
                  <a:lnTo>
                    <a:pt x="2412050" y="330449"/>
                  </a:lnTo>
                  <a:cubicBezTo>
                    <a:pt x="2428293" y="330449"/>
                    <a:pt x="2444536" y="330449"/>
                    <a:pt x="2461045" y="330449"/>
                  </a:cubicBezTo>
                  <a:lnTo>
                    <a:pt x="2503915" y="330449"/>
                  </a:lnTo>
                  <a:lnTo>
                    <a:pt x="2506312" y="330449"/>
                  </a:lnTo>
                  <a:lnTo>
                    <a:pt x="2503915" y="330449"/>
                  </a:lnTo>
                  <a:lnTo>
                    <a:pt x="2521224" y="330449"/>
                  </a:lnTo>
                  <a:lnTo>
                    <a:pt x="2532407" y="330449"/>
                  </a:lnTo>
                  <a:cubicBezTo>
                    <a:pt x="2552645" y="330449"/>
                    <a:pt x="2572881" y="330449"/>
                    <a:pt x="2593118" y="330449"/>
                  </a:cubicBezTo>
                  <a:lnTo>
                    <a:pt x="2641314" y="330449"/>
                  </a:lnTo>
                  <a:lnTo>
                    <a:pt x="2699629" y="330449"/>
                  </a:lnTo>
                  <a:lnTo>
                    <a:pt x="2766465" y="330449"/>
                  </a:lnTo>
                  <a:lnTo>
                    <a:pt x="2781110" y="330449"/>
                  </a:lnTo>
                  <a:lnTo>
                    <a:pt x="2821850" y="330449"/>
                  </a:lnTo>
                  <a:lnTo>
                    <a:pt x="2896141" y="330449"/>
                  </a:lnTo>
                  <a:lnTo>
                    <a:pt x="2940077" y="330449"/>
                  </a:lnTo>
                  <a:cubicBezTo>
                    <a:pt x="2964308" y="330449"/>
                    <a:pt x="2988806" y="330449"/>
                    <a:pt x="3013037" y="330449"/>
                  </a:cubicBezTo>
                  <a:lnTo>
                    <a:pt x="3076677" y="330449"/>
                  </a:lnTo>
                  <a:lnTo>
                    <a:pt x="3127004" y="330449"/>
                  </a:lnTo>
                  <a:lnTo>
                    <a:pt x="3138453" y="330449"/>
                  </a:lnTo>
                  <a:lnTo>
                    <a:pt x="3135524" y="330449"/>
                  </a:lnTo>
                  <a:cubicBezTo>
                    <a:pt x="3143778" y="330449"/>
                    <a:pt x="3152033" y="330449"/>
                    <a:pt x="3160288" y="330449"/>
                  </a:cubicBezTo>
                  <a:lnTo>
                    <a:pt x="3282242" y="330449"/>
                  </a:lnTo>
                  <a:cubicBezTo>
                    <a:pt x="3297953" y="330449"/>
                    <a:pt x="3313663" y="330449"/>
                    <a:pt x="3329373" y="330449"/>
                  </a:cubicBezTo>
                  <a:lnTo>
                    <a:pt x="3409256" y="330449"/>
                  </a:lnTo>
                  <a:lnTo>
                    <a:pt x="3429493" y="330449"/>
                  </a:lnTo>
                  <a:lnTo>
                    <a:pt x="3446801" y="330449"/>
                  </a:lnTo>
                  <a:lnTo>
                    <a:pt x="3481418" y="330449"/>
                  </a:lnTo>
                  <a:lnTo>
                    <a:pt x="3492601" y="330449"/>
                  </a:lnTo>
                  <a:cubicBezTo>
                    <a:pt x="3532277" y="330449"/>
                    <a:pt x="3572484" y="333112"/>
                    <a:pt x="3612692" y="334976"/>
                  </a:cubicBezTo>
                  <a:lnTo>
                    <a:pt x="3623609" y="334976"/>
                  </a:lnTo>
                  <a:lnTo>
                    <a:pt x="3650237" y="336308"/>
                  </a:lnTo>
                  <a:cubicBezTo>
                    <a:pt x="3685386" y="337905"/>
                    <a:pt x="3721599" y="339503"/>
                    <a:pt x="3756748" y="339769"/>
                  </a:cubicBezTo>
                  <a:lnTo>
                    <a:pt x="3761540" y="339769"/>
                  </a:lnTo>
                  <a:lnTo>
                    <a:pt x="3799086" y="341633"/>
                  </a:lnTo>
                  <a:cubicBezTo>
                    <a:pt x="3800044" y="350777"/>
                    <a:pt x="3802286" y="359741"/>
                    <a:pt x="3805742" y="368260"/>
                  </a:cubicBezTo>
                  <a:cubicBezTo>
                    <a:pt x="3807619" y="373047"/>
                    <a:pt x="3809219" y="377936"/>
                    <a:pt x="3810535" y="382905"/>
                  </a:cubicBezTo>
                  <a:lnTo>
                    <a:pt x="3810535" y="385569"/>
                  </a:lnTo>
                  <a:cubicBezTo>
                    <a:pt x="3812777" y="392038"/>
                    <a:pt x="3815630" y="398280"/>
                    <a:pt x="3819056" y="404209"/>
                  </a:cubicBezTo>
                  <a:cubicBezTo>
                    <a:pt x="3821510" y="408576"/>
                    <a:pt x="3823646" y="413114"/>
                    <a:pt x="3825447" y="417789"/>
                  </a:cubicBezTo>
                  <a:lnTo>
                    <a:pt x="3827311" y="421782"/>
                  </a:lnTo>
                  <a:cubicBezTo>
                    <a:pt x="3831571" y="431369"/>
                    <a:pt x="3836364" y="441221"/>
                    <a:pt x="3840891" y="450541"/>
                  </a:cubicBezTo>
                  <a:cubicBezTo>
                    <a:pt x="3845417" y="459860"/>
                    <a:pt x="3850743" y="469179"/>
                    <a:pt x="3856068" y="477168"/>
                  </a:cubicBezTo>
                  <a:cubicBezTo>
                    <a:pt x="3861394" y="485156"/>
                    <a:pt x="3862460" y="486754"/>
                    <a:pt x="3865655" y="491281"/>
                  </a:cubicBezTo>
                  <a:lnTo>
                    <a:pt x="3873110" y="501665"/>
                  </a:lnTo>
                  <a:lnTo>
                    <a:pt x="3881365" y="513914"/>
                  </a:lnTo>
                  <a:lnTo>
                    <a:pt x="3889886" y="526429"/>
                  </a:lnTo>
                  <a:lnTo>
                    <a:pt x="3891484" y="528825"/>
                  </a:lnTo>
                  <a:cubicBezTo>
                    <a:pt x="3896809" y="536814"/>
                    <a:pt x="3902134" y="545068"/>
                    <a:pt x="3907993" y="552524"/>
                  </a:cubicBezTo>
                  <a:cubicBezTo>
                    <a:pt x="3913851" y="559980"/>
                    <a:pt x="3921839" y="569033"/>
                    <a:pt x="3928762" y="577022"/>
                  </a:cubicBezTo>
                  <a:cubicBezTo>
                    <a:pt x="3935686" y="585010"/>
                    <a:pt x="3940212" y="589537"/>
                    <a:pt x="3946070" y="595661"/>
                  </a:cubicBezTo>
                  <a:lnTo>
                    <a:pt x="3950331" y="600188"/>
                  </a:lnTo>
                  <a:lnTo>
                    <a:pt x="3958319" y="608708"/>
                  </a:lnTo>
                  <a:cubicBezTo>
                    <a:pt x="3963644" y="614833"/>
                    <a:pt x="3968970" y="620691"/>
                    <a:pt x="3974562" y="626282"/>
                  </a:cubicBezTo>
                  <a:lnTo>
                    <a:pt x="3994799" y="645454"/>
                  </a:lnTo>
                  <a:lnTo>
                    <a:pt x="3997195" y="647585"/>
                  </a:lnTo>
                  <a:lnTo>
                    <a:pt x="4006249" y="656106"/>
                  </a:lnTo>
                  <a:cubicBezTo>
                    <a:pt x="4011042" y="660899"/>
                    <a:pt x="4016101" y="665425"/>
                    <a:pt x="4020894" y="669686"/>
                  </a:cubicBezTo>
                  <a:cubicBezTo>
                    <a:pt x="4025687" y="673946"/>
                    <a:pt x="4034474" y="680603"/>
                    <a:pt x="4041397" y="685662"/>
                  </a:cubicBezTo>
                  <a:lnTo>
                    <a:pt x="4046989" y="689656"/>
                  </a:lnTo>
                  <a:cubicBezTo>
                    <a:pt x="4055776" y="696048"/>
                    <a:pt x="4064563" y="702438"/>
                    <a:pt x="4073617" y="708296"/>
                  </a:cubicBezTo>
                  <a:cubicBezTo>
                    <a:pt x="4087597" y="717458"/>
                    <a:pt x="4102087" y="725815"/>
                    <a:pt x="4117020" y="733326"/>
                  </a:cubicBezTo>
                  <a:cubicBezTo>
                    <a:pt x="4130067" y="740249"/>
                    <a:pt x="4143648" y="746906"/>
                    <a:pt x="4158559" y="752764"/>
                  </a:cubicBezTo>
                  <a:cubicBezTo>
                    <a:pt x="4167257" y="756669"/>
                    <a:pt x="4176133" y="760398"/>
                    <a:pt x="4185187" y="763948"/>
                  </a:cubicBezTo>
                  <a:lnTo>
                    <a:pt x="4201696" y="770605"/>
                  </a:lnTo>
                  <a:cubicBezTo>
                    <a:pt x="4214513" y="775693"/>
                    <a:pt x="4227577" y="780137"/>
                    <a:pt x="4240839" y="783919"/>
                  </a:cubicBezTo>
                  <a:lnTo>
                    <a:pt x="4243767" y="783919"/>
                  </a:lnTo>
                  <a:cubicBezTo>
                    <a:pt x="4264824" y="790506"/>
                    <a:pt x="4286252" y="795840"/>
                    <a:pt x="4307940" y="799895"/>
                  </a:cubicBezTo>
                  <a:cubicBezTo>
                    <a:pt x="4317526" y="801759"/>
                    <a:pt x="4327112" y="803623"/>
                    <a:pt x="4336698" y="804688"/>
                  </a:cubicBezTo>
                  <a:cubicBezTo>
                    <a:pt x="4346284" y="805754"/>
                    <a:pt x="4354538" y="806552"/>
                    <a:pt x="4363326" y="807351"/>
                  </a:cubicBezTo>
                  <a:lnTo>
                    <a:pt x="4369983" y="807351"/>
                  </a:lnTo>
                  <a:lnTo>
                    <a:pt x="4385693" y="808682"/>
                  </a:lnTo>
                  <a:cubicBezTo>
                    <a:pt x="4402469" y="810014"/>
                    <a:pt x="4419510" y="811612"/>
                    <a:pt x="4436552" y="812410"/>
                  </a:cubicBezTo>
                  <a:lnTo>
                    <a:pt x="4457588" y="812410"/>
                  </a:lnTo>
                  <a:cubicBezTo>
                    <a:pt x="4471967" y="812410"/>
                    <a:pt x="4486079" y="812410"/>
                    <a:pt x="4500192" y="811079"/>
                  </a:cubicBezTo>
                  <a:cubicBezTo>
                    <a:pt x="4518831" y="811079"/>
                    <a:pt x="4537205" y="808150"/>
                    <a:pt x="4557442" y="805487"/>
                  </a:cubicBezTo>
                  <a:cubicBezTo>
                    <a:pt x="4575408" y="802985"/>
                    <a:pt x="4593196" y="799339"/>
                    <a:pt x="4610697" y="794570"/>
                  </a:cubicBezTo>
                  <a:cubicBezTo>
                    <a:pt x="4631999" y="789245"/>
                    <a:pt x="4650639" y="783652"/>
                    <a:pt x="4670076" y="776995"/>
                  </a:cubicBezTo>
                  <a:cubicBezTo>
                    <a:pt x="4677000" y="774599"/>
                    <a:pt x="4684189" y="771670"/>
                    <a:pt x="4691113" y="768741"/>
                  </a:cubicBezTo>
                  <a:lnTo>
                    <a:pt x="4696971" y="766611"/>
                  </a:lnTo>
                  <a:lnTo>
                    <a:pt x="4701497" y="764747"/>
                  </a:lnTo>
                  <a:lnTo>
                    <a:pt x="4708420" y="762084"/>
                  </a:lnTo>
                  <a:cubicBezTo>
                    <a:pt x="4713860" y="759945"/>
                    <a:pt x="4719114" y="757362"/>
                    <a:pt x="4724131" y="754362"/>
                  </a:cubicBezTo>
                  <a:cubicBezTo>
                    <a:pt x="4728424" y="752346"/>
                    <a:pt x="4732101" y="749221"/>
                    <a:pt x="4734781" y="745308"/>
                  </a:cubicBezTo>
                  <a:cubicBezTo>
                    <a:pt x="4742711" y="742986"/>
                    <a:pt x="4750384" y="739863"/>
                    <a:pt x="4757681" y="735988"/>
                  </a:cubicBezTo>
                  <a:lnTo>
                    <a:pt x="4760877" y="734391"/>
                  </a:lnTo>
                  <a:cubicBezTo>
                    <a:pt x="4770463" y="729332"/>
                    <a:pt x="4779782" y="724273"/>
                    <a:pt x="4788836" y="718681"/>
                  </a:cubicBezTo>
                  <a:cubicBezTo>
                    <a:pt x="4807463" y="706673"/>
                    <a:pt x="4825255" y="693418"/>
                    <a:pt x="4842091" y="679006"/>
                  </a:cubicBezTo>
                  <a:cubicBezTo>
                    <a:pt x="4877800" y="650247"/>
                    <a:pt x="4910943" y="618441"/>
                    <a:pt x="4941146" y="583945"/>
                  </a:cubicBezTo>
                  <a:cubicBezTo>
                    <a:pt x="4955738" y="567572"/>
                    <a:pt x="4969427" y="550416"/>
                    <a:pt x="4982153" y="532553"/>
                  </a:cubicBezTo>
                  <a:cubicBezTo>
                    <a:pt x="4988810" y="523234"/>
                    <a:pt x="4995200" y="514447"/>
                    <a:pt x="5001058" y="505926"/>
                  </a:cubicBezTo>
                  <a:lnTo>
                    <a:pt x="5009846" y="492080"/>
                  </a:lnTo>
                  <a:lnTo>
                    <a:pt x="5018367" y="479032"/>
                  </a:lnTo>
                  <a:cubicBezTo>
                    <a:pt x="5030882" y="458528"/>
                    <a:pt x="5042332" y="437492"/>
                    <a:pt x="5052982" y="416191"/>
                  </a:cubicBezTo>
                  <a:cubicBezTo>
                    <a:pt x="5061936" y="397447"/>
                    <a:pt x="5069674" y="378147"/>
                    <a:pt x="5076148" y="358408"/>
                  </a:cubicBezTo>
                  <a:lnTo>
                    <a:pt x="5095587" y="358408"/>
                  </a:lnTo>
                  <a:lnTo>
                    <a:pt x="5092924" y="358408"/>
                  </a:lnTo>
                  <a:lnTo>
                    <a:pt x="5119552" y="358408"/>
                  </a:lnTo>
                  <a:lnTo>
                    <a:pt x="5142984" y="358408"/>
                  </a:lnTo>
                  <a:cubicBezTo>
                    <a:pt x="5156830" y="358408"/>
                    <a:pt x="5169612" y="358408"/>
                    <a:pt x="5183991" y="360006"/>
                  </a:cubicBezTo>
                  <a:cubicBezTo>
                    <a:pt x="5198369" y="361603"/>
                    <a:pt x="5210619" y="361603"/>
                    <a:pt x="5223666" y="361603"/>
                  </a:cubicBezTo>
                  <a:lnTo>
                    <a:pt x="5234849" y="361603"/>
                  </a:lnTo>
                  <a:lnTo>
                    <a:pt x="5274525" y="361603"/>
                  </a:lnTo>
                  <a:lnTo>
                    <a:pt x="5303282" y="361603"/>
                  </a:lnTo>
                  <a:lnTo>
                    <a:pt x="5297424" y="361603"/>
                  </a:lnTo>
                  <a:lnTo>
                    <a:pt x="5306477" y="361603"/>
                  </a:lnTo>
                  <a:lnTo>
                    <a:pt x="5304081" y="361603"/>
                  </a:lnTo>
                  <a:lnTo>
                    <a:pt x="5313933" y="361603"/>
                  </a:lnTo>
                  <a:lnTo>
                    <a:pt x="5340561" y="361603"/>
                  </a:lnTo>
                  <a:lnTo>
                    <a:pt x="5360798" y="361603"/>
                  </a:lnTo>
                  <a:lnTo>
                    <a:pt x="5406598" y="361603"/>
                  </a:lnTo>
                  <a:lnTo>
                    <a:pt x="5430829" y="361603"/>
                  </a:lnTo>
                  <a:lnTo>
                    <a:pt x="5454527" y="361603"/>
                  </a:lnTo>
                  <a:lnTo>
                    <a:pt x="5470771" y="361603"/>
                  </a:lnTo>
                  <a:lnTo>
                    <a:pt x="5502990" y="360272"/>
                  </a:lnTo>
                  <a:lnTo>
                    <a:pt x="5554115" y="360272"/>
                  </a:lnTo>
                  <a:cubicBezTo>
                    <a:pt x="5572755" y="360272"/>
                    <a:pt x="5591660" y="360272"/>
                    <a:pt x="5610299" y="360272"/>
                  </a:cubicBezTo>
                  <a:cubicBezTo>
                    <a:pt x="5628939" y="360272"/>
                    <a:pt x="5650774" y="360272"/>
                    <a:pt x="5671276" y="360272"/>
                  </a:cubicBezTo>
                  <a:lnTo>
                    <a:pt x="5700301" y="360272"/>
                  </a:lnTo>
                  <a:lnTo>
                    <a:pt x="5694177" y="360272"/>
                  </a:lnTo>
                  <a:lnTo>
                    <a:pt x="5711484" y="360272"/>
                  </a:lnTo>
                  <a:cubicBezTo>
                    <a:pt x="5735716" y="360272"/>
                    <a:pt x="5755687" y="360272"/>
                    <a:pt x="5774592" y="358408"/>
                  </a:cubicBezTo>
                  <a:lnTo>
                    <a:pt x="5792965" y="358408"/>
                  </a:lnTo>
                  <a:lnTo>
                    <a:pt x="5811871" y="346160"/>
                  </a:lnTo>
                  <a:lnTo>
                    <a:pt x="5854210" y="344296"/>
                  </a:lnTo>
                  <a:lnTo>
                    <a:pt x="5871517" y="344296"/>
                  </a:lnTo>
                  <a:lnTo>
                    <a:pt x="5933026" y="342965"/>
                  </a:lnTo>
                  <a:cubicBezTo>
                    <a:pt x="5959654" y="342965"/>
                    <a:pt x="5988412" y="342965"/>
                    <a:pt x="6017171" y="340568"/>
                  </a:cubicBezTo>
                  <a:cubicBezTo>
                    <a:pt x="6045928" y="338172"/>
                    <a:pt x="6076017" y="337905"/>
                    <a:pt x="6105575" y="337373"/>
                  </a:cubicBezTo>
                  <a:lnTo>
                    <a:pt x="6132203" y="337373"/>
                  </a:lnTo>
                  <a:lnTo>
                    <a:pt x="6126077" y="337373"/>
                  </a:lnTo>
                  <a:lnTo>
                    <a:pt x="6138060" y="337373"/>
                  </a:lnTo>
                  <a:lnTo>
                    <a:pt x="6160161" y="337373"/>
                  </a:lnTo>
                  <a:lnTo>
                    <a:pt x="6154036" y="337373"/>
                  </a:lnTo>
                  <a:lnTo>
                    <a:pt x="6169480" y="337373"/>
                  </a:lnTo>
                  <a:lnTo>
                    <a:pt x="6196108" y="337373"/>
                  </a:lnTo>
                  <a:lnTo>
                    <a:pt x="6189984" y="337373"/>
                  </a:lnTo>
                  <a:lnTo>
                    <a:pt x="6211286" y="337373"/>
                  </a:lnTo>
                  <a:lnTo>
                    <a:pt x="6205162" y="337373"/>
                  </a:lnTo>
                  <a:lnTo>
                    <a:pt x="6235516" y="337373"/>
                  </a:lnTo>
                  <a:lnTo>
                    <a:pt x="6255754" y="337373"/>
                  </a:lnTo>
                  <a:lnTo>
                    <a:pt x="6274127" y="337373"/>
                  </a:lnTo>
                  <a:lnTo>
                    <a:pt x="6305814" y="337373"/>
                  </a:lnTo>
                  <a:lnTo>
                    <a:pt x="6342294" y="337373"/>
                  </a:lnTo>
                  <a:lnTo>
                    <a:pt x="6352679" y="337373"/>
                  </a:lnTo>
                  <a:lnTo>
                    <a:pt x="6357738" y="337373"/>
                  </a:lnTo>
                  <a:lnTo>
                    <a:pt x="6397413" y="337373"/>
                  </a:lnTo>
                  <a:lnTo>
                    <a:pt x="6433095" y="337373"/>
                  </a:lnTo>
                  <a:lnTo>
                    <a:pt x="6476232" y="337373"/>
                  </a:lnTo>
                  <a:cubicBezTo>
                    <a:pt x="6490077" y="337373"/>
                    <a:pt x="6502859" y="337373"/>
                    <a:pt x="6517238" y="337373"/>
                  </a:cubicBezTo>
                  <a:cubicBezTo>
                    <a:pt x="6531618" y="337373"/>
                    <a:pt x="6543865" y="337373"/>
                    <a:pt x="6557179" y="337373"/>
                  </a:cubicBezTo>
                  <a:lnTo>
                    <a:pt x="6591263" y="337373"/>
                  </a:lnTo>
                  <a:lnTo>
                    <a:pt x="6638926" y="337373"/>
                  </a:lnTo>
                  <a:lnTo>
                    <a:pt x="6673275" y="337373"/>
                  </a:lnTo>
                  <a:lnTo>
                    <a:pt x="6720407" y="338704"/>
                  </a:lnTo>
                  <a:lnTo>
                    <a:pt x="6751561" y="338704"/>
                  </a:lnTo>
                  <a:lnTo>
                    <a:pt x="6773929" y="338704"/>
                  </a:lnTo>
                  <a:cubicBezTo>
                    <a:pt x="6793366" y="338704"/>
                    <a:pt x="6812806" y="340035"/>
                    <a:pt x="6832510" y="340302"/>
                  </a:cubicBezTo>
                  <a:cubicBezTo>
                    <a:pt x="6846355" y="340302"/>
                    <a:pt x="6859137" y="340302"/>
                    <a:pt x="6874049" y="340302"/>
                  </a:cubicBezTo>
                  <a:cubicBezTo>
                    <a:pt x="6888960" y="340302"/>
                    <a:pt x="6894286" y="340302"/>
                    <a:pt x="6904405" y="340302"/>
                  </a:cubicBezTo>
                  <a:lnTo>
                    <a:pt x="6912393" y="340302"/>
                  </a:lnTo>
                  <a:lnTo>
                    <a:pt x="6978962" y="341899"/>
                  </a:lnTo>
                  <a:lnTo>
                    <a:pt x="6992276" y="341899"/>
                  </a:lnTo>
                  <a:lnTo>
                    <a:pt x="7011180" y="341899"/>
                  </a:lnTo>
                  <a:lnTo>
                    <a:pt x="7067631" y="343763"/>
                  </a:lnTo>
                  <a:lnTo>
                    <a:pt x="7142455" y="343763"/>
                  </a:lnTo>
                  <a:lnTo>
                    <a:pt x="7165887" y="343763"/>
                  </a:lnTo>
                  <a:lnTo>
                    <a:pt x="7175474" y="343763"/>
                  </a:lnTo>
                  <a:lnTo>
                    <a:pt x="7217811" y="345361"/>
                  </a:lnTo>
                  <a:cubicBezTo>
                    <a:pt x="7244439" y="345361"/>
                    <a:pt x="7269469" y="346958"/>
                    <a:pt x="7295299" y="348290"/>
                  </a:cubicBezTo>
                  <a:lnTo>
                    <a:pt x="7333376" y="350154"/>
                  </a:lnTo>
                  <a:lnTo>
                    <a:pt x="7354945" y="350154"/>
                  </a:lnTo>
                  <a:lnTo>
                    <a:pt x="7370389" y="350154"/>
                  </a:lnTo>
                  <a:lnTo>
                    <a:pt x="7407134" y="352550"/>
                  </a:lnTo>
                  <a:lnTo>
                    <a:pt x="7418850" y="352550"/>
                  </a:lnTo>
                  <a:cubicBezTo>
                    <a:pt x="7428437" y="352550"/>
                    <a:pt x="7438289" y="353882"/>
                    <a:pt x="7447875" y="354946"/>
                  </a:cubicBezTo>
                  <a:cubicBezTo>
                    <a:pt x="7466248" y="356811"/>
                    <a:pt x="7484621" y="357876"/>
                    <a:pt x="7503261" y="358941"/>
                  </a:cubicBezTo>
                  <a:lnTo>
                    <a:pt x="7528556" y="360539"/>
                  </a:lnTo>
                  <a:cubicBezTo>
                    <a:pt x="7541870" y="360539"/>
                    <a:pt x="7555183" y="362136"/>
                    <a:pt x="7568497" y="362669"/>
                  </a:cubicBezTo>
                  <a:lnTo>
                    <a:pt x="7586870" y="362669"/>
                  </a:lnTo>
                  <a:lnTo>
                    <a:pt x="7609238" y="362669"/>
                  </a:lnTo>
                  <a:lnTo>
                    <a:pt x="7677139" y="365864"/>
                  </a:lnTo>
                  <a:lnTo>
                    <a:pt x="7690452" y="365864"/>
                  </a:lnTo>
                  <a:cubicBezTo>
                    <a:pt x="7704832" y="365864"/>
                    <a:pt x="7718944" y="367462"/>
                    <a:pt x="7733058" y="367728"/>
                  </a:cubicBezTo>
                  <a:lnTo>
                    <a:pt x="7752495" y="367728"/>
                  </a:lnTo>
                  <a:lnTo>
                    <a:pt x="7771933" y="367728"/>
                  </a:lnTo>
                  <a:lnTo>
                    <a:pt x="7809212" y="369059"/>
                  </a:lnTo>
                  <a:lnTo>
                    <a:pt x="7835840" y="369059"/>
                  </a:lnTo>
                  <a:lnTo>
                    <a:pt x="7897883" y="371456"/>
                  </a:lnTo>
                  <a:lnTo>
                    <a:pt x="7918918" y="371456"/>
                  </a:lnTo>
                  <a:lnTo>
                    <a:pt x="7929303" y="371456"/>
                  </a:lnTo>
                  <a:lnTo>
                    <a:pt x="7949008" y="371456"/>
                  </a:lnTo>
                  <a:lnTo>
                    <a:pt x="7960457" y="371456"/>
                  </a:lnTo>
                  <a:lnTo>
                    <a:pt x="7977766" y="371456"/>
                  </a:lnTo>
                  <a:lnTo>
                    <a:pt x="7992942" y="371456"/>
                  </a:lnTo>
                  <a:lnTo>
                    <a:pt x="8000932" y="371456"/>
                  </a:lnTo>
                  <a:cubicBezTo>
                    <a:pt x="8005722" y="371721"/>
                    <a:pt x="8010521" y="371721"/>
                    <a:pt x="8015310" y="371456"/>
                  </a:cubicBezTo>
                  <a:lnTo>
                    <a:pt x="8021967" y="371456"/>
                  </a:lnTo>
                  <a:cubicBezTo>
                    <a:pt x="8027209" y="370762"/>
                    <a:pt x="8032026" y="368211"/>
                    <a:pt x="8035548" y="364267"/>
                  </a:cubicBezTo>
                  <a:cubicBezTo>
                    <a:pt x="8040009" y="365297"/>
                    <a:pt x="8044555" y="365921"/>
                    <a:pt x="8049128" y="366131"/>
                  </a:cubicBezTo>
                  <a:lnTo>
                    <a:pt x="8053121" y="366130"/>
                  </a:lnTo>
                  <a:lnTo>
                    <a:pt x="8059778" y="366130"/>
                  </a:lnTo>
                  <a:cubicBezTo>
                    <a:pt x="8068033" y="366130"/>
                    <a:pt x="8076287" y="367462"/>
                    <a:pt x="8084277" y="368527"/>
                  </a:cubicBezTo>
                  <a:cubicBezTo>
                    <a:pt x="8104247" y="371456"/>
                    <a:pt x="8124218" y="373853"/>
                    <a:pt x="8144189" y="375983"/>
                  </a:cubicBezTo>
                  <a:lnTo>
                    <a:pt x="8173479" y="378379"/>
                  </a:lnTo>
                  <a:cubicBezTo>
                    <a:pt x="8184662" y="378379"/>
                    <a:pt x="8195580" y="379977"/>
                    <a:pt x="8206763" y="381308"/>
                  </a:cubicBezTo>
                  <a:lnTo>
                    <a:pt x="8237119" y="384770"/>
                  </a:lnTo>
                  <a:lnTo>
                    <a:pt x="8252829" y="386900"/>
                  </a:lnTo>
                  <a:lnTo>
                    <a:pt x="8268273" y="388764"/>
                  </a:lnTo>
                  <a:lnTo>
                    <a:pt x="8301025" y="392226"/>
                  </a:lnTo>
                  <a:cubicBezTo>
                    <a:pt x="8309812" y="392226"/>
                    <a:pt x="8318866" y="394356"/>
                    <a:pt x="8327652" y="395687"/>
                  </a:cubicBezTo>
                  <a:lnTo>
                    <a:pt x="8332445" y="395687"/>
                  </a:lnTo>
                  <a:cubicBezTo>
                    <a:pt x="8345494" y="397551"/>
                    <a:pt x="8359073" y="398616"/>
                    <a:pt x="8371322" y="399682"/>
                  </a:cubicBezTo>
                  <a:lnTo>
                    <a:pt x="8396352" y="402078"/>
                  </a:lnTo>
                  <a:lnTo>
                    <a:pt x="8440022" y="406604"/>
                  </a:lnTo>
                  <a:cubicBezTo>
                    <a:pt x="8469845" y="409534"/>
                    <a:pt x="8500465" y="412729"/>
                    <a:pt x="8530290" y="416989"/>
                  </a:cubicBezTo>
                  <a:lnTo>
                    <a:pt x="8565703" y="421782"/>
                  </a:lnTo>
                  <a:lnTo>
                    <a:pt x="8598190" y="426043"/>
                  </a:lnTo>
                  <a:lnTo>
                    <a:pt x="8608042" y="427640"/>
                  </a:lnTo>
                  <a:lnTo>
                    <a:pt x="8629877" y="430835"/>
                  </a:lnTo>
                  <a:lnTo>
                    <a:pt x="8641860" y="432167"/>
                  </a:lnTo>
                  <a:lnTo>
                    <a:pt x="8664759" y="435096"/>
                  </a:lnTo>
                  <a:lnTo>
                    <a:pt x="8712422" y="442285"/>
                  </a:lnTo>
                  <a:lnTo>
                    <a:pt x="8731595" y="445215"/>
                  </a:lnTo>
                  <a:lnTo>
                    <a:pt x="8743843" y="447079"/>
                  </a:lnTo>
                  <a:cubicBezTo>
                    <a:pt x="8756459" y="448560"/>
                    <a:pt x="8768991" y="450693"/>
                    <a:pt x="8781387" y="453469"/>
                  </a:cubicBezTo>
                  <a:lnTo>
                    <a:pt x="8788045" y="454800"/>
                  </a:lnTo>
                  <a:lnTo>
                    <a:pt x="8796831" y="456931"/>
                  </a:lnTo>
                  <a:cubicBezTo>
                    <a:pt x="8799461" y="457617"/>
                    <a:pt x="8802128" y="458151"/>
                    <a:pt x="8804819" y="458528"/>
                  </a:cubicBezTo>
                  <a:cubicBezTo>
                    <a:pt x="8807387" y="458790"/>
                    <a:pt x="8809975" y="458790"/>
                    <a:pt x="8812541" y="458528"/>
                  </a:cubicBezTo>
                  <a:cubicBezTo>
                    <a:pt x="8817056" y="458429"/>
                    <a:pt x="8821535" y="457712"/>
                    <a:pt x="8825855" y="456399"/>
                  </a:cubicBezTo>
                  <a:cubicBezTo>
                    <a:pt x="8832664" y="453636"/>
                    <a:pt x="8838632" y="449137"/>
                    <a:pt x="8843163" y="443351"/>
                  </a:cubicBezTo>
                  <a:cubicBezTo>
                    <a:pt x="8846493" y="439247"/>
                    <a:pt x="8849352" y="434781"/>
                    <a:pt x="8851684" y="430038"/>
                  </a:cubicBezTo>
                  <a:cubicBezTo>
                    <a:pt x="8856433" y="421747"/>
                    <a:pt x="8859848" y="412761"/>
                    <a:pt x="8861803" y="403410"/>
                  </a:cubicBezTo>
                  <a:lnTo>
                    <a:pt x="8864998" y="390362"/>
                  </a:lnTo>
                  <a:lnTo>
                    <a:pt x="8868195" y="375983"/>
                  </a:lnTo>
                  <a:cubicBezTo>
                    <a:pt x="8870149" y="364823"/>
                    <a:pt x="8870774" y="353472"/>
                    <a:pt x="8870059" y="342166"/>
                  </a:cubicBezTo>
                  <a:cubicBezTo>
                    <a:pt x="8870058" y="330982"/>
                    <a:pt x="8870058" y="320863"/>
                    <a:pt x="8868726" y="310745"/>
                  </a:cubicBezTo>
                  <a:lnTo>
                    <a:pt x="8868726" y="301958"/>
                  </a:lnTo>
                  <a:cubicBezTo>
                    <a:pt x="8868726" y="293703"/>
                    <a:pt x="8868726" y="285182"/>
                    <a:pt x="8866596" y="276928"/>
                  </a:cubicBezTo>
                  <a:lnTo>
                    <a:pt x="8864998" y="266277"/>
                  </a:lnTo>
                  <a:cubicBezTo>
                    <a:pt x="8864998" y="259620"/>
                    <a:pt x="8863136" y="253229"/>
                    <a:pt x="8862336" y="246838"/>
                  </a:cubicBezTo>
                  <a:cubicBezTo>
                    <a:pt x="8862336" y="236454"/>
                    <a:pt x="8859939" y="226335"/>
                    <a:pt x="8858076" y="216217"/>
                  </a:cubicBezTo>
                  <a:cubicBezTo>
                    <a:pt x="8856212" y="206098"/>
                    <a:pt x="8854881" y="201039"/>
                    <a:pt x="8852751" y="193849"/>
                  </a:cubicBezTo>
                  <a:cubicBezTo>
                    <a:pt x="8852024" y="191048"/>
                    <a:pt x="8851133" y="188293"/>
                    <a:pt x="8850088" y="185595"/>
                  </a:cubicBezTo>
                  <a:lnTo>
                    <a:pt x="8848756" y="182133"/>
                  </a:lnTo>
                  <a:cubicBezTo>
                    <a:pt x="8846090" y="174242"/>
                    <a:pt x="8841299" y="167240"/>
                    <a:pt x="8834909" y="161896"/>
                  </a:cubicBezTo>
                  <a:cubicBezTo>
                    <a:pt x="8826232" y="154993"/>
                    <a:pt x="8815990" y="150329"/>
                    <a:pt x="8805086" y="148316"/>
                  </a:cubicBezTo>
                  <a:cubicBezTo>
                    <a:pt x="8786123" y="143681"/>
                    <a:pt x="8766788" y="140741"/>
                    <a:pt x="8747304" y="139529"/>
                  </a:cubicBezTo>
                  <a:lnTo>
                    <a:pt x="8742778" y="139529"/>
                  </a:lnTo>
                  <a:cubicBezTo>
                    <a:pt x="8720410" y="137399"/>
                    <a:pt x="8697777" y="135002"/>
                    <a:pt x="8675409" y="132340"/>
                  </a:cubicBezTo>
                  <a:cubicBezTo>
                    <a:pt x="8670560" y="131545"/>
                    <a:pt x="8665671" y="131011"/>
                    <a:pt x="8660764" y="130742"/>
                  </a:cubicBezTo>
                  <a:lnTo>
                    <a:pt x="8641060" y="128346"/>
                  </a:lnTo>
                  <a:lnTo>
                    <a:pt x="8614433" y="124617"/>
                  </a:lnTo>
                  <a:lnTo>
                    <a:pt x="8605645" y="123286"/>
                  </a:lnTo>
                  <a:cubicBezTo>
                    <a:pt x="8591800" y="121156"/>
                    <a:pt x="8577686" y="119558"/>
                    <a:pt x="8563574" y="117960"/>
                  </a:cubicBezTo>
                  <a:cubicBezTo>
                    <a:pt x="8560293" y="114751"/>
                    <a:pt x="8556115" y="112616"/>
                    <a:pt x="8551592" y="111836"/>
                  </a:cubicBezTo>
                  <a:lnTo>
                    <a:pt x="8486087" y="101451"/>
                  </a:lnTo>
                  <a:lnTo>
                    <a:pt x="8476768" y="99854"/>
                  </a:lnTo>
                  <a:cubicBezTo>
                    <a:pt x="8455200" y="96659"/>
                    <a:pt x="8433631" y="93197"/>
                    <a:pt x="8412063" y="90800"/>
                  </a:cubicBezTo>
                  <a:cubicBezTo>
                    <a:pt x="8394754" y="88936"/>
                    <a:pt x="8377446" y="86273"/>
                    <a:pt x="8358808" y="83345"/>
                  </a:cubicBezTo>
                  <a:lnTo>
                    <a:pt x="8342032" y="80948"/>
                  </a:lnTo>
                  <a:lnTo>
                    <a:pt x="8321528" y="78019"/>
                  </a:lnTo>
                  <a:lnTo>
                    <a:pt x="8300227" y="75356"/>
                  </a:lnTo>
                  <a:lnTo>
                    <a:pt x="8278392" y="75356"/>
                  </a:lnTo>
                  <a:lnTo>
                    <a:pt x="8271735" y="75356"/>
                  </a:lnTo>
                  <a:lnTo>
                    <a:pt x="8268540" y="75356"/>
                  </a:lnTo>
                  <a:cubicBezTo>
                    <a:pt x="8266872" y="75708"/>
                    <a:pt x="8265148" y="75708"/>
                    <a:pt x="8263480" y="75356"/>
                  </a:cubicBezTo>
                  <a:cubicBezTo>
                    <a:pt x="8260661" y="75089"/>
                    <a:pt x="8257886" y="74462"/>
                    <a:pt x="8255226" y="73492"/>
                  </a:cubicBezTo>
                  <a:lnTo>
                    <a:pt x="8251231" y="71895"/>
                  </a:lnTo>
                  <a:lnTo>
                    <a:pt x="8251231" y="71895"/>
                  </a:lnTo>
                  <a:lnTo>
                    <a:pt x="8226201" y="69232"/>
                  </a:lnTo>
                  <a:lnTo>
                    <a:pt x="8205699" y="67101"/>
                  </a:lnTo>
                  <a:lnTo>
                    <a:pt x="8179071" y="64173"/>
                  </a:lnTo>
                  <a:lnTo>
                    <a:pt x="8168153" y="64173"/>
                  </a:lnTo>
                  <a:lnTo>
                    <a:pt x="8139395" y="61776"/>
                  </a:lnTo>
                  <a:lnTo>
                    <a:pt x="8134335" y="61776"/>
                  </a:lnTo>
                  <a:lnTo>
                    <a:pt x="8120490" y="61776"/>
                  </a:lnTo>
                  <a:lnTo>
                    <a:pt x="8104779" y="61776"/>
                  </a:lnTo>
                  <a:lnTo>
                    <a:pt x="8072560" y="59912"/>
                  </a:lnTo>
                  <a:cubicBezTo>
                    <a:pt x="8057649" y="59912"/>
                    <a:pt x="8039009" y="57516"/>
                    <a:pt x="8021967" y="55119"/>
                  </a:cubicBezTo>
                  <a:cubicBezTo>
                    <a:pt x="8009453" y="52989"/>
                    <a:pt x="7996937" y="51125"/>
                    <a:pt x="7984156" y="49794"/>
                  </a:cubicBezTo>
                  <a:lnTo>
                    <a:pt x="7981493" y="49794"/>
                  </a:lnTo>
                  <a:cubicBezTo>
                    <a:pt x="7969776" y="49794"/>
                    <a:pt x="7958060" y="49794"/>
                    <a:pt x="7946344" y="48196"/>
                  </a:cubicBezTo>
                  <a:lnTo>
                    <a:pt x="7919716" y="46598"/>
                  </a:lnTo>
                  <a:lnTo>
                    <a:pt x="7910664" y="46598"/>
                  </a:lnTo>
                  <a:lnTo>
                    <a:pt x="7881107" y="46598"/>
                  </a:lnTo>
                  <a:lnTo>
                    <a:pt x="7873384" y="46598"/>
                  </a:lnTo>
                  <a:lnTo>
                    <a:pt x="7838236" y="44734"/>
                  </a:lnTo>
                  <a:lnTo>
                    <a:pt x="7827053" y="44734"/>
                  </a:lnTo>
                  <a:cubicBezTo>
                    <a:pt x="7818531" y="44734"/>
                    <a:pt x="7810010" y="43403"/>
                    <a:pt x="7801756" y="43403"/>
                  </a:cubicBezTo>
                  <a:lnTo>
                    <a:pt x="7775128" y="43403"/>
                  </a:lnTo>
                  <a:lnTo>
                    <a:pt x="7735720" y="43403"/>
                  </a:lnTo>
                  <a:lnTo>
                    <a:pt x="7731992" y="43403"/>
                  </a:lnTo>
                  <a:lnTo>
                    <a:pt x="7728263" y="43403"/>
                  </a:lnTo>
                  <a:lnTo>
                    <a:pt x="7709625" y="40740"/>
                  </a:lnTo>
                  <a:lnTo>
                    <a:pt x="7701636" y="40740"/>
                  </a:lnTo>
                  <a:cubicBezTo>
                    <a:pt x="7690986" y="39143"/>
                    <a:pt x="7680334" y="37812"/>
                    <a:pt x="7669684" y="37013"/>
                  </a:cubicBezTo>
                  <a:cubicBezTo>
                    <a:pt x="7646251" y="34882"/>
                    <a:pt x="7622552" y="34616"/>
                    <a:pt x="7599386" y="34350"/>
                  </a:cubicBezTo>
                  <a:lnTo>
                    <a:pt x="7587937" y="34350"/>
                  </a:lnTo>
                  <a:lnTo>
                    <a:pt x="7522965" y="34350"/>
                  </a:lnTo>
                  <a:lnTo>
                    <a:pt x="7519770" y="34350"/>
                  </a:lnTo>
                  <a:lnTo>
                    <a:pt x="7496604" y="34350"/>
                  </a:lnTo>
                  <a:lnTo>
                    <a:pt x="7412993" y="31420"/>
                  </a:lnTo>
                  <a:lnTo>
                    <a:pt x="7367459" y="29823"/>
                  </a:lnTo>
                  <a:lnTo>
                    <a:pt x="7323258" y="28225"/>
                  </a:lnTo>
                  <a:lnTo>
                    <a:pt x="7296630" y="28225"/>
                  </a:lnTo>
                  <a:lnTo>
                    <a:pt x="7244706" y="26361"/>
                  </a:lnTo>
                  <a:lnTo>
                    <a:pt x="7220209" y="25030"/>
                  </a:lnTo>
                  <a:lnTo>
                    <a:pt x="7204231" y="25030"/>
                  </a:lnTo>
                  <a:lnTo>
                    <a:pt x="7189853" y="25030"/>
                  </a:lnTo>
                  <a:lnTo>
                    <a:pt x="7185326" y="25030"/>
                  </a:lnTo>
                  <a:lnTo>
                    <a:pt x="7171479" y="25030"/>
                  </a:lnTo>
                  <a:lnTo>
                    <a:pt x="7163225" y="25030"/>
                  </a:lnTo>
                  <a:lnTo>
                    <a:pt x="7111834" y="22634"/>
                  </a:lnTo>
                  <a:lnTo>
                    <a:pt x="7077485" y="21302"/>
                  </a:lnTo>
                  <a:lnTo>
                    <a:pt x="7017306" y="19172"/>
                  </a:lnTo>
                  <a:lnTo>
                    <a:pt x="6945944" y="16509"/>
                  </a:lnTo>
                  <a:cubicBezTo>
                    <a:pt x="6927038" y="16509"/>
                    <a:pt x="6906534" y="14911"/>
                    <a:pt x="6880173" y="14645"/>
                  </a:cubicBezTo>
                  <a:lnTo>
                    <a:pt x="6800290" y="14645"/>
                  </a:lnTo>
                  <a:cubicBezTo>
                    <a:pt x="6773662" y="14645"/>
                    <a:pt x="6748632" y="14645"/>
                    <a:pt x="6722804" y="12782"/>
                  </a:cubicBezTo>
                  <a:cubicBezTo>
                    <a:pt x="6703898" y="12782"/>
                    <a:pt x="6684992" y="10917"/>
                    <a:pt x="6666087" y="9852"/>
                  </a:cubicBezTo>
                  <a:lnTo>
                    <a:pt x="6637595" y="8255"/>
                  </a:lnTo>
                  <a:lnTo>
                    <a:pt x="6625079" y="8255"/>
                  </a:lnTo>
                  <a:lnTo>
                    <a:pt x="6593127" y="6923"/>
                  </a:lnTo>
                  <a:cubicBezTo>
                    <a:pt x="6577949" y="6923"/>
                    <a:pt x="6562505" y="6923"/>
                    <a:pt x="6547327" y="6923"/>
                  </a:cubicBezTo>
                  <a:lnTo>
                    <a:pt x="6497800" y="6923"/>
                  </a:lnTo>
                  <a:lnTo>
                    <a:pt x="6479160" y="6923"/>
                  </a:lnTo>
                  <a:lnTo>
                    <a:pt x="6455994" y="6923"/>
                  </a:lnTo>
                  <a:lnTo>
                    <a:pt x="6429367" y="6923"/>
                  </a:lnTo>
                  <a:lnTo>
                    <a:pt x="6376111" y="5592"/>
                  </a:lnTo>
                  <a:cubicBezTo>
                    <a:pt x="6352412" y="5592"/>
                    <a:pt x="6329246" y="3994"/>
                    <a:pt x="6305814" y="3994"/>
                  </a:cubicBezTo>
                  <a:lnTo>
                    <a:pt x="6293033" y="3994"/>
                  </a:lnTo>
                  <a:lnTo>
                    <a:pt x="6298890" y="3994"/>
                  </a:lnTo>
                  <a:cubicBezTo>
                    <a:pt x="6294367" y="3728"/>
                    <a:pt x="6289833" y="3728"/>
                    <a:pt x="6285310" y="3994"/>
                  </a:cubicBezTo>
                  <a:lnTo>
                    <a:pt x="6279186" y="3994"/>
                  </a:lnTo>
                  <a:lnTo>
                    <a:pt x="6285312" y="3994"/>
                  </a:lnTo>
                  <a:lnTo>
                    <a:pt x="6201167" y="3994"/>
                  </a:lnTo>
                  <a:lnTo>
                    <a:pt x="6150574" y="3994"/>
                  </a:lnTo>
                  <a:lnTo>
                    <a:pt x="6138593" y="3994"/>
                  </a:lnTo>
                  <a:cubicBezTo>
                    <a:pt x="6111965" y="3994"/>
                    <a:pt x="6085338" y="3994"/>
                    <a:pt x="6058710" y="3994"/>
                  </a:cubicBezTo>
                  <a:lnTo>
                    <a:pt x="6015573" y="3994"/>
                  </a:lnTo>
                  <a:lnTo>
                    <a:pt x="5967642" y="3994"/>
                  </a:lnTo>
                  <a:lnTo>
                    <a:pt x="5945809" y="3994"/>
                  </a:lnTo>
                  <a:lnTo>
                    <a:pt x="5919181" y="3994"/>
                  </a:lnTo>
                  <a:lnTo>
                    <a:pt x="5901339" y="3994"/>
                  </a:lnTo>
                  <a:cubicBezTo>
                    <a:pt x="5874712" y="3994"/>
                    <a:pt x="5846220" y="3994"/>
                    <a:pt x="5815066" y="6390"/>
                  </a:cubicBezTo>
                  <a:lnTo>
                    <a:pt x="5798557" y="6390"/>
                  </a:lnTo>
                  <a:cubicBezTo>
                    <a:pt x="5778320" y="6390"/>
                    <a:pt x="5758082" y="8255"/>
                    <a:pt x="5738112" y="8521"/>
                  </a:cubicBezTo>
                  <a:lnTo>
                    <a:pt x="5678733" y="8521"/>
                  </a:lnTo>
                  <a:lnTo>
                    <a:pt x="5627075" y="8521"/>
                  </a:lnTo>
                  <a:cubicBezTo>
                    <a:pt x="5615359" y="8521"/>
                    <a:pt x="5603376" y="8521"/>
                    <a:pt x="5591660" y="8521"/>
                  </a:cubicBezTo>
                  <a:lnTo>
                    <a:pt x="5575417" y="8521"/>
                  </a:lnTo>
                  <a:lnTo>
                    <a:pt x="5551186" y="8521"/>
                  </a:lnTo>
                  <a:cubicBezTo>
                    <a:pt x="5539470" y="8521"/>
                    <a:pt x="5527488" y="8521"/>
                    <a:pt x="5515771" y="10385"/>
                  </a:cubicBezTo>
                  <a:lnTo>
                    <a:pt x="5510446" y="10385"/>
                  </a:lnTo>
                  <a:cubicBezTo>
                    <a:pt x="5494203" y="10385"/>
                    <a:pt x="5477960" y="12782"/>
                    <a:pt x="5461717" y="14379"/>
                  </a:cubicBezTo>
                  <a:lnTo>
                    <a:pt x="5427367" y="17308"/>
                  </a:lnTo>
                  <a:lnTo>
                    <a:pt x="5400740" y="18640"/>
                  </a:lnTo>
                  <a:lnTo>
                    <a:pt x="5380769" y="18640"/>
                  </a:lnTo>
                  <a:lnTo>
                    <a:pt x="5360532" y="20237"/>
                  </a:lnTo>
                  <a:lnTo>
                    <a:pt x="5340029" y="21835"/>
                  </a:lnTo>
                  <a:lnTo>
                    <a:pt x="5296625" y="24231"/>
                  </a:lnTo>
                  <a:cubicBezTo>
                    <a:pt x="5286241" y="24231"/>
                    <a:pt x="5276122" y="24231"/>
                    <a:pt x="5266004" y="25829"/>
                  </a:cubicBezTo>
                  <a:lnTo>
                    <a:pt x="5232719" y="27959"/>
                  </a:lnTo>
                  <a:cubicBezTo>
                    <a:pt x="5215145" y="27959"/>
                    <a:pt x="5197837" y="30356"/>
                    <a:pt x="5179464" y="31155"/>
                  </a:cubicBezTo>
                  <a:lnTo>
                    <a:pt x="5132599" y="32486"/>
                  </a:lnTo>
                  <a:lnTo>
                    <a:pt x="5092657" y="33817"/>
                  </a:lnTo>
                  <a:lnTo>
                    <a:pt x="5078279" y="33817"/>
                  </a:lnTo>
                  <a:cubicBezTo>
                    <a:pt x="5056178" y="33817"/>
                    <a:pt x="5034343" y="35414"/>
                    <a:pt x="5012509" y="37013"/>
                  </a:cubicBezTo>
                  <a:cubicBezTo>
                    <a:pt x="5001325" y="37013"/>
                    <a:pt x="4989875" y="38610"/>
                    <a:pt x="4978691" y="39675"/>
                  </a:cubicBezTo>
                  <a:lnTo>
                    <a:pt x="4963514" y="41806"/>
                  </a:lnTo>
                  <a:lnTo>
                    <a:pt x="4948868" y="43670"/>
                  </a:lnTo>
                  <a:cubicBezTo>
                    <a:pt x="4938217" y="45001"/>
                    <a:pt x="4927300" y="45800"/>
                    <a:pt x="4916382" y="46598"/>
                  </a:cubicBezTo>
                  <a:lnTo>
                    <a:pt x="4912388" y="46598"/>
                  </a:lnTo>
                  <a:lnTo>
                    <a:pt x="4904400" y="46598"/>
                  </a:lnTo>
                  <a:lnTo>
                    <a:pt x="4884962" y="47929"/>
                  </a:lnTo>
                  <a:lnTo>
                    <a:pt x="4869252" y="47929"/>
                  </a:lnTo>
                  <a:cubicBezTo>
                    <a:pt x="4867012" y="46416"/>
                    <a:pt x="4864466" y="45417"/>
                    <a:pt x="4861796" y="45001"/>
                  </a:cubicBezTo>
                  <a:lnTo>
                    <a:pt x="4858334" y="45001"/>
                  </a:lnTo>
                  <a:cubicBezTo>
                    <a:pt x="4847380" y="45064"/>
                    <a:pt x="4838005" y="52877"/>
                    <a:pt x="4835967" y="63641"/>
                  </a:cubicBezTo>
                  <a:cubicBezTo>
                    <a:pt x="4835967" y="63641"/>
                    <a:pt x="4835967" y="65504"/>
                    <a:pt x="4835967" y="66303"/>
                  </a:cubicBezTo>
                  <a:cubicBezTo>
                    <a:pt x="4835967" y="67101"/>
                    <a:pt x="4835967" y="71628"/>
                    <a:pt x="4835967" y="74557"/>
                  </a:cubicBezTo>
                  <a:cubicBezTo>
                    <a:pt x="4835967" y="77487"/>
                    <a:pt x="4835967" y="81747"/>
                    <a:pt x="4835967" y="85475"/>
                  </a:cubicBezTo>
                  <a:cubicBezTo>
                    <a:pt x="4835967" y="89203"/>
                    <a:pt x="4835967" y="91599"/>
                    <a:pt x="4835967" y="94528"/>
                  </a:cubicBezTo>
                  <a:cubicBezTo>
                    <a:pt x="4835967" y="101718"/>
                    <a:pt x="4835967" y="108907"/>
                    <a:pt x="4835967" y="115831"/>
                  </a:cubicBezTo>
                  <a:lnTo>
                    <a:pt x="4835967" y="120357"/>
                  </a:lnTo>
                  <a:cubicBezTo>
                    <a:pt x="4835967" y="124352"/>
                    <a:pt x="4835967" y="130742"/>
                    <a:pt x="4835967" y="137132"/>
                  </a:cubicBezTo>
                  <a:lnTo>
                    <a:pt x="4835967" y="156837"/>
                  </a:lnTo>
                  <a:cubicBezTo>
                    <a:pt x="4835201" y="163116"/>
                    <a:pt x="4834044" y="169341"/>
                    <a:pt x="4832505" y="175477"/>
                  </a:cubicBezTo>
                  <a:cubicBezTo>
                    <a:pt x="4832505" y="178671"/>
                    <a:pt x="4831174" y="181867"/>
                    <a:pt x="4830376" y="184796"/>
                  </a:cubicBezTo>
                  <a:lnTo>
                    <a:pt x="4830376" y="190921"/>
                  </a:lnTo>
                  <a:cubicBezTo>
                    <a:pt x="4828600" y="200861"/>
                    <a:pt x="4826470" y="210714"/>
                    <a:pt x="4823984" y="220477"/>
                  </a:cubicBezTo>
                  <a:cubicBezTo>
                    <a:pt x="4822120" y="225536"/>
                    <a:pt x="4819990" y="230329"/>
                    <a:pt x="4817860" y="235388"/>
                  </a:cubicBezTo>
                  <a:lnTo>
                    <a:pt x="4814931" y="242844"/>
                  </a:lnTo>
                  <a:lnTo>
                    <a:pt x="4812002" y="250034"/>
                  </a:lnTo>
                  <a:cubicBezTo>
                    <a:pt x="4810133" y="255625"/>
                    <a:pt x="4807817" y="261056"/>
                    <a:pt x="4805079" y="266277"/>
                  </a:cubicBezTo>
                  <a:cubicBezTo>
                    <a:pt x="4802149" y="271868"/>
                    <a:pt x="4798954" y="277461"/>
                    <a:pt x="4795759" y="283052"/>
                  </a:cubicBezTo>
                  <a:lnTo>
                    <a:pt x="4790434" y="292106"/>
                  </a:lnTo>
                  <a:lnTo>
                    <a:pt x="4785640" y="300627"/>
                  </a:lnTo>
                  <a:lnTo>
                    <a:pt x="4778451" y="312875"/>
                  </a:lnTo>
                  <a:cubicBezTo>
                    <a:pt x="4771528" y="323793"/>
                    <a:pt x="4764072" y="334177"/>
                    <a:pt x="4756616" y="344562"/>
                  </a:cubicBezTo>
                  <a:cubicBezTo>
                    <a:pt x="4753012" y="349931"/>
                    <a:pt x="4749100" y="355088"/>
                    <a:pt x="4744900" y="360006"/>
                  </a:cubicBezTo>
                  <a:cubicBezTo>
                    <a:pt x="4740640" y="364799"/>
                    <a:pt x="4736113" y="369326"/>
                    <a:pt x="4731586" y="373853"/>
                  </a:cubicBezTo>
                  <a:cubicBezTo>
                    <a:pt x="4719465" y="385333"/>
                    <a:pt x="4706755" y="396177"/>
                    <a:pt x="4693509" y="406338"/>
                  </a:cubicBezTo>
                  <a:cubicBezTo>
                    <a:pt x="4680063" y="416952"/>
                    <a:pt x="4665918" y="426649"/>
                    <a:pt x="4651171" y="435363"/>
                  </a:cubicBezTo>
                  <a:cubicBezTo>
                    <a:pt x="4641585" y="440422"/>
                    <a:pt x="4631999" y="445215"/>
                    <a:pt x="4622147" y="449742"/>
                  </a:cubicBezTo>
                  <a:lnTo>
                    <a:pt x="4603507" y="457730"/>
                  </a:lnTo>
                  <a:lnTo>
                    <a:pt x="4586732" y="464653"/>
                  </a:lnTo>
                  <a:cubicBezTo>
                    <a:pt x="4577220" y="469010"/>
                    <a:pt x="4567436" y="472746"/>
                    <a:pt x="4557441" y="475837"/>
                  </a:cubicBezTo>
                  <a:cubicBezTo>
                    <a:pt x="4549308" y="479408"/>
                    <a:pt x="4540946" y="482432"/>
                    <a:pt x="4532411" y="484890"/>
                  </a:cubicBezTo>
                  <a:cubicBezTo>
                    <a:pt x="4513711" y="490420"/>
                    <a:pt x="4494550" y="494253"/>
                    <a:pt x="4475162" y="496340"/>
                  </a:cubicBezTo>
                  <a:lnTo>
                    <a:pt x="4459985" y="496340"/>
                  </a:lnTo>
                  <a:lnTo>
                    <a:pt x="4453860" y="496340"/>
                  </a:lnTo>
                  <a:lnTo>
                    <a:pt x="4445605" y="496340"/>
                  </a:lnTo>
                  <a:lnTo>
                    <a:pt x="4401936" y="496340"/>
                  </a:lnTo>
                  <a:cubicBezTo>
                    <a:pt x="4390871" y="495689"/>
                    <a:pt x="4379849" y="494445"/>
                    <a:pt x="4368918" y="492612"/>
                  </a:cubicBezTo>
                  <a:cubicBezTo>
                    <a:pt x="4357201" y="490482"/>
                    <a:pt x="4345485" y="488085"/>
                    <a:pt x="4334035" y="484890"/>
                  </a:cubicBezTo>
                  <a:cubicBezTo>
                    <a:pt x="4326580" y="482493"/>
                    <a:pt x="4319124" y="479830"/>
                    <a:pt x="4311935" y="476902"/>
                  </a:cubicBezTo>
                  <a:cubicBezTo>
                    <a:pt x="4304745" y="473972"/>
                    <a:pt x="4293562" y="469179"/>
                    <a:pt x="4285307" y="464653"/>
                  </a:cubicBezTo>
                  <a:lnTo>
                    <a:pt x="4261076" y="450806"/>
                  </a:lnTo>
                  <a:lnTo>
                    <a:pt x="4248294" y="443617"/>
                  </a:lnTo>
                  <a:lnTo>
                    <a:pt x="4248294" y="443617"/>
                  </a:lnTo>
                  <a:cubicBezTo>
                    <a:pt x="4244979" y="442483"/>
                    <a:pt x="4241771" y="441058"/>
                    <a:pt x="4238709" y="439357"/>
                  </a:cubicBezTo>
                  <a:cubicBezTo>
                    <a:pt x="4234187" y="437136"/>
                    <a:pt x="4229905" y="434459"/>
                    <a:pt x="4225927" y="431369"/>
                  </a:cubicBezTo>
                  <a:cubicBezTo>
                    <a:pt x="4218738" y="426842"/>
                    <a:pt x="4212081" y="421782"/>
                    <a:pt x="4205424" y="416723"/>
                  </a:cubicBezTo>
                  <a:cubicBezTo>
                    <a:pt x="4192472" y="406724"/>
                    <a:pt x="4180361" y="395680"/>
                    <a:pt x="4169211" y="383705"/>
                  </a:cubicBezTo>
                  <a:lnTo>
                    <a:pt x="4160157" y="373586"/>
                  </a:lnTo>
                  <a:lnTo>
                    <a:pt x="4156695" y="370391"/>
                  </a:lnTo>
                  <a:lnTo>
                    <a:pt x="4131399" y="345893"/>
                  </a:lnTo>
                  <a:cubicBezTo>
                    <a:pt x="4117760" y="331163"/>
                    <a:pt x="4105876" y="314900"/>
                    <a:pt x="4095985" y="297431"/>
                  </a:cubicBezTo>
                  <a:cubicBezTo>
                    <a:pt x="4091191" y="288377"/>
                    <a:pt x="4086931" y="279058"/>
                    <a:pt x="4082404" y="270804"/>
                  </a:cubicBezTo>
                  <a:lnTo>
                    <a:pt x="4077877" y="260951"/>
                  </a:lnTo>
                  <a:lnTo>
                    <a:pt x="4076280" y="257756"/>
                  </a:lnTo>
                  <a:cubicBezTo>
                    <a:pt x="4073794" y="252785"/>
                    <a:pt x="4071664" y="247726"/>
                    <a:pt x="4069888" y="242578"/>
                  </a:cubicBezTo>
                  <a:cubicBezTo>
                    <a:pt x="4067759" y="236454"/>
                    <a:pt x="4065629" y="230329"/>
                    <a:pt x="4064030" y="223939"/>
                  </a:cubicBezTo>
                  <a:cubicBezTo>
                    <a:pt x="4062433" y="217548"/>
                    <a:pt x="4062167" y="214087"/>
                    <a:pt x="4061368" y="209293"/>
                  </a:cubicBezTo>
                  <a:lnTo>
                    <a:pt x="4061368" y="203702"/>
                  </a:lnTo>
                  <a:cubicBezTo>
                    <a:pt x="4060036" y="199441"/>
                    <a:pt x="4058705" y="195447"/>
                    <a:pt x="4057640" y="191453"/>
                  </a:cubicBezTo>
                  <a:cubicBezTo>
                    <a:pt x="4054018" y="180157"/>
                    <a:pt x="4051346" y="168578"/>
                    <a:pt x="4049652" y="156837"/>
                  </a:cubicBezTo>
                  <a:lnTo>
                    <a:pt x="4049652" y="159234"/>
                  </a:lnTo>
                  <a:cubicBezTo>
                    <a:pt x="4045322" y="141789"/>
                    <a:pt x="4042824" y="123941"/>
                    <a:pt x="4042196" y="105978"/>
                  </a:cubicBezTo>
                  <a:cubicBezTo>
                    <a:pt x="4042424" y="101143"/>
                    <a:pt x="4043047" y="96334"/>
                    <a:pt x="4044060" y="91599"/>
                  </a:cubicBezTo>
                  <a:cubicBezTo>
                    <a:pt x="4043966" y="90092"/>
                    <a:pt x="4043966" y="88580"/>
                    <a:pt x="4044060" y="87072"/>
                  </a:cubicBezTo>
                  <a:cubicBezTo>
                    <a:pt x="4044060" y="84676"/>
                    <a:pt x="4044060" y="82279"/>
                    <a:pt x="4044060" y="80150"/>
                  </a:cubicBezTo>
                  <a:cubicBezTo>
                    <a:pt x="4045864" y="77521"/>
                    <a:pt x="4047048" y="74516"/>
                    <a:pt x="4047521" y="71363"/>
                  </a:cubicBezTo>
                  <a:cubicBezTo>
                    <a:pt x="4048310" y="65348"/>
                    <a:pt x="4046787" y="59257"/>
                    <a:pt x="4043261" y="54321"/>
                  </a:cubicBezTo>
                  <a:cubicBezTo>
                    <a:pt x="4039680" y="49323"/>
                    <a:pt x="4034181" y="46043"/>
                    <a:pt x="4028083" y="45267"/>
                  </a:cubicBezTo>
                  <a:lnTo>
                    <a:pt x="4020894" y="45267"/>
                  </a:lnTo>
                  <a:cubicBezTo>
                    <a:pt x="4012906" y="45267"/>
                    <a:pt x="4004651" y="45267"/>
                    <a:pt x="3996662" y="43403"/>
                  </a:cubicBezTo>
                  <a:lnTo>
                    <a:pt x="3993734" y="43403"/>
                  </a:lnTo>
                  <a:lnTo>
                    <a:pt x="3979355" y="42071"/>
                  </a:lnTo>
                  <a:cubicBezTo>
                    <a:pt x="3977144" y="42350"/>
                    <a:pt x="3974908" y="42350"/>
                    <a:pt x="3972698" y="42071"/>
                  </a:cubicBezTo>
                  <a:cubicBezTo>
                    <a:pt x="3967236" y="41977"/>
                    <a:pt x="3961796" y="41353"/>
                    <a:pt x="3956455" y="40207"/>
                  </a:cubicBezTo>
                  <a:lnTo>
                    <a:pt x="3954059" y="40208"/>
                  </a:lnTo>
                  <a:lnTo>
                    <a:pt x="3948201" y="40208"/>
                  </a:lnTo>
                  <a:lnTo>
                    <a:pt x="3921573" y="37013"/>
                  </a:lnTo>
                  <a:lnTo>
                    <a:pt x="3901868" y="35149"/>
                  </a:lnTo>
                  <a:lnTo>
                    <a:pt x="3890685" y="35149"/>
                  </a:lnTo>
                  <a:lnTo>
                    <a:pt x="3868583" y="33285"/>
                  </a:lnTo>
                  <a:lnTo>
                    <a:pt x="3860595" y="33285"/>
                  </a:lnTo>
                  <a:lnTo>
                    <a:pt x="3836098" y="31155"/>
                  </a:lnTo>
                  <a:cubicBezTo>
                    <a:pt x="3825980" y="31155"/>
                    <a:pt x="3816127" y="29556"/>
                    <a:pt x="3806275" y="28758"/>
                  </a:cubicBezTo>
                  <a:lnTo>
                    <a:pt x="3799618" y="28758"/>
                  </a:lnTo>
                  <a:lnTo>
                    <a:pt x="3762606" y="26894"/>
                  </a:lnTo>
                  <a:lnTo>
                    <a:pt x="3755682" y="26894"/>
                  </a:lnTo>
                  <a:lnTo>
                    <a:pt x="3735712" y="26894"/>
                  </a:lnTo>
                  <a:lnTo>
                    <a:pt x="3722664" y="26894"/>
                  </a:lnTo>
                  <a:cubicBezTo>
                    <a:pt x="3693640" y="25562"/>
                    <a:pt x="3661154" y="23965"/>
                    <a:pt x="3629467" y="21036"/>
                  </a:cubicBezTo>
                  <a:lnTo>
                    <a:pt x="3610828" y="19172"/>
                  </a:lnTo>
                  <a:lnTo>
                    <a:pt x="3610828" y="19172"/>
                  </a:lnTo>
                  <a:cubicBezTo>
                    <a:pt x="3610828" y="19172"/>
                    <a:pt x="3610828" y="19172"/>
                    <a:pt x="3610828" y="19172"/>
                  </a:cubicBezTo>
                  <a:lnTo>
                    <a:pt x="3581271" y="17308"/>
                  </a:lnTo>
                  <a:lnTo>
                    <a:pt x="3558371" y="17308"/>
                  </a:lnTo>
                  <a:lnTo>
                    <a:pt x="3531744" y="15444"/>
                  </a:lnTo>
                  <a:lnTo>
                    <a:pt x="3505116" y="13846"/>
                  </a:lnTo>
                  <a:lnTo>
                    <a:pt x="3489672" y="13846"/>
                  </a:lnTo>
                  <a:lnTo>
                    <a:pt x="3479820" y="13846"/>
                  </a:lnTo>
                  <a:lnTo>
                    <a:pt x="3451861" y="11983"/>
                  </a:lnTo>
                  <a:lnTo>
                    <a:pt x="3432955" y="10385"/>
                  </a:lnTo>
                  <a:lnTo>
                    <a:pt x="3423369" y="10385"/>
                  </a:lnTo>
                  <a:cubicBezTo>
                    <a:pt x="3416446" y="10385"/>
                    <a:pt x="3409789" y="10385"/>
                    <a:pt x="3402866" y="8255"/>
                  </a:cubicBezTo>
                  <a:lnTo>
                    <a:pt x="3399671" y="8255"/>
                  </a:lnTo>
                  <a:lnTo>
                    <a:pt x="3399671" y="8255"/>
                  </a:lnTo>
                  <a:lnTo>
                    <a:pt x="3396475" y="8255"/>
                  </a:lnTo>
                  <a:lnTo>
                    <a:pt x="3390617" y="8255"/>
                  </a:lnTo>
                  <a:lnTo>
                    <a:pt x="3387688" y="8255"/>
                  </a:lnTo>
                  <a:cubicBezTo>
                    <a:pt x="3366386" y="6390"/>
                    <a:pt x="3344551" y="5326"/>
                    <a:pt x="3322450" y="4793"/>
                  </a:cubicBezTo>
                  <a:cubicBezTo>
                    <a:pt x="3300349" y="4261"/>
                    <a:pt x="3285704" y="4793"/>
                    <a:pt x="3266266" y="2663"/>
                  </a:cubicBezTo>
                  <a:lnTo>
                    <a:pt x="3253751" y="2663"/>
                  </a:lnTo>
                  <a:lnTo>
                    <a:pt x="3219402" y="799"/>
                  </a:lnTo>
                  <a:lnTo>
                    <a:pt x="3204489" y="799"/>
                  </a:lnTo>
                  <a:lnTo>
                    <a:pt x="3183720" y="799"/>
                  </a:lnTo>
                  <a:lnTo>
                    <a:pt x="3174134" y="799"/>
                  </a:lnTo>
                  <a:lnTo>
                    <a:pt x="3150435" y="799"/>
                  </a:lnTo>
                  <a:lnTo>
                    <a:pt x="3120347" y="799"/>
                  </a:lnTo>
                  <a:lnTo>
                    <a:pt x="3097713" y="799"/>
                  </a:lnTo>
                  <a:lnTo>
                    <a:pt x="3082535" y="799"/>
                  </a:lnTo>
                  <a:lnTo>
                    <a:pt x="3072150" y="799"/>
                  </a:lnTo>
                  <a:lnTo>
                    <a:pt x="3052179" y="799"/>
                  </a:lnTo>
                  <a:lnTo>
                    <a:pt x="3015966" y="799"/>
                  </a:lnTo>
                  <a:cubicBezTo>
                    <a:pt x="3009042" y="799"/>
                    <a:pt x="3002120" y="799"/>
                    <a:pt x="2995196" y="799"/>
                  </a:cubicBezTo>
                  <a:lnTo>
                    <a:pt x="2953125" y="799"/>
                  </a:lnTo>
                  <a:cubicBezTo>
                    <a:pt x="2937680" y="799"/>
                    <a:pt x="2922237" y="799"/>
                    <a:pt x="2906526" y="799"/>
                  </a:cubicBezTo>
                  <a:lnTo>
                    <a:pt x="2833300" y="799"/>
                  </a:lnTo>
                  <a:lnTo>
                    <a:pt x="2783772" y="799"/>
                  </a:lnTo>
                  <a:lnTo>
                    <a:pt x="2778181" y="799"/>
                  </a:lnTo>
                  <a:lnTo>
                    <a:pt x="2772323" y="799"/>
                  </a:lnTo>
                  <a:lnTo>
                    <a:pt x="2683919" y="799"/>
                  </a:lnTo>
                  <a:lnTo>
                    <a:pt x="2652498" y="799"/>
                  </a:lnTo>
                  <a:lnTo>
                    <a:pt x="2612024" y="799"/>
                  </a:lnTo>
                  <a:lnTo>
                    <a:pt x="2599775" y="799"/>
                  </a:lnTo>
                  <a:lnTo>
                    <a:pt x="2587793" y="799"/>
                  </a:lnTo>
                  <a:lnTo>
                    <a:pt x="2590722" y="799"/>
                  </a:lnTo>
                  <a:lnTo>
                    <a:pt x="2587260" y="799"/>
                  </a:lnTo>
                  <a:lnTo>
                    <a:pt x="2584597" y="799"/>
                  </a:lnTo>
                  <a:cubicBezTo>
                    <a:pt x="2578481" y="364"/>
                    <a:pt x="2572341" y="364"/>
                    <a:pt x="2566224" y="799"/>
                  </a:cubicBezTo>
                  <a:cubicBezTo>
                    <a:pt x="2545455" y="799"/>
                    <a:pt x="2524685" y="799"/>
                    <a:pt x="2503915" y="799"/>
                  </a:cubicBezTo>
                </a:path>
              </a:pathLst>
            </a:custGeom>
            <a:solidFill>
              <a:srgbClr val="9F4C89"/>
            </a:solidFill>
            <a:ln w="26619"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F4407D70-2CEF-477B-BDEA-D2A315E6BCAE}"/>
                </a:ext>
              </a:extLst>
            </p:cNvPr>
            <p:cNvSpPr/>
            <p:nvPr/>
          </p:nvSpPr>
          <p:spPr>
            <a:xfrm>
              <a:off x="13366505" y="12410752"/>
              <a:ext cx="1210866" cy="614820"/>
            </a:xfrm>
            <a:custGeom>
              <a:avLst/>
              <a:gdLst>
                <a:gd name="connsiteX0" fmla="*/ 934174 w 964793"/>
                <a:gd name="connsiteY0" fmla="*/ 4188 h 489876"/>
                <a:gd name="connsiteX1" fmla="*/ 920861 w 964793"/>
                <a:gd name="connsiteY1" fmla="*/ 14574 h 489876"/>
                <a:gd name="connsiteX2" fmla="*/ 905949 w 964793"/>
                <a:gd name="connsiteY2" fmla="*/ 43065 h 489876"/>
                <a:gd name="connsiteX3" fmla="*/ 891304 w 964793"/>
                <a:gd name="connsiteY3" fmla="*/ 69692 h 489876"/>
                <a:gd name="connsiteX4" fmla="*/ 882517 w 964793"/>
                <a:gd name="connsiteY4" fmla="*/ 83273 h 489876"/>
                <a:gd name="connsiteX5" fmla="*/ 873463 w 964793"/>
                <a:gd name="connsiteY5" fmla="*/ 96053 h 489876"/>
                <a:gd name="connsiteX6" fmla="*/ 856421 w 964793"/>
                <a:gd name="connsiteY6" fmla="*/ 119752 h 489876"/>
                <a:gd name="connsiteX7" fmla="*/ 819409 w 964793"/>
                <a:gd name="connsiteY7" fmla="*/ 162090 h 489876"/>
                <a:gd name="connsiteX8" fmla="*/ 777604 w 964793"/>
                <a:gd name="connsiteY8" fmla="*/ 205494 h 489876"/>
                <a:gd name="connsiteX9" fmla="*/ 733934 w 964793"/>
                <a:gd name="connsiteY9" fmla="*/ 246234 h 489876"/>
                <a:gd name="connsiteX10" fmla="*/ 689998 w 964793"/>
                <a:gd name="connsiteY10" fmla="*/ 283779 h 489876"/>
                <a:gd name="connsiteX11" fmla="*/ 667099 w 964793"/>
                <a:gd name="connsiteY11" fmla="*/ 300820 h 489876"/>
                <a:gd name="connsiteX12" fmla="*/ 642868 w 964793"/>
                <a:gd name="connsiteY12" fmla="*/ 318128 h 489876"/>
                <a:gd name="connsiteX13" fmla="*/ 592541 w 964793"/>
                <a:gd name="connsiteY13" fmla="*/ 352744 h 489876"/>
                <a:gd name="connsiteX14" fmla="*/ 542215 w 964793"/>
                <a:gd name="connsiteY14" fmla="*/ 383633 h 489876"/>
                <a:gd name="connsiteX15" fmla="*/ 488960 w 964793"/>
                <a:gd name="connsiteY15" fmla="*/ 408663 h 489876"/>
                <a:gd name="connsiteX16" fmla="*/ 494285 w 964793"/>
                <a:gd name="connsiteY16" fmla="*/ 406532 h 489876"/>
                <a:gd name="connsiteX17" fmla="*/ 478841 w 964793"/>
                <a:gd name="connsiteY17" fmla="*/ 412922 h 489876"/>
                <a:gd name="connsiteX18" fmla="*/ 416533 w 964793"/>
                <a:gd name="connsiteY18" fmla="*/ 433959 h 489876"/>
                <a:gd name="connsiteX19" fmla="*/ 354756 w 964793"/>
                <a:gd name="connsiteY19" fmla="*/ 448338 h 489876"/>
                <a:gd name="connsiteX20" fmla="*/ 317744 w 964793"/>
                <a:gd name="connsiteY20" fmla="*/ 451533 h 489876"/>
                <a:gd name="connsiteX21" fmla="*/ 274607 w 964793"/>
                <a:gd name="connsiteY21" fmla="*/ 451533 h 489876"/>
                <a:gd name="connsiteX22" fmla="*/ 194724 w 964793"/>
                <a:gd name="connsiteY22" fmla="*/ 450202 h 489876"/>
                <a:gd name="connsiteX23" fmla="*/ 160108 w 964793"/>
                <a:gd name="connsiteY23" fmla="*/ 443278 h 489876"/>
                <a:gd name="connsiteX24" fmla="*/ 120699 w 964793"/>
                <a:gd name="connsiteY24" fmla="*/ 433692 h 489876"/>
                <a:gd name="connsiteX25" fmla="*/ 53064 w 964793"/>
                <a:gd name="connsiteY25" fmla="*/ 410260 h 489876"/>
                <a:gd name="connsiteX26" fmla="*/ 12857 w 964793"/>
                <a:gd name="connsiteY26" fmla="*/ 390290 h 489876"/>
                <a:gd name="connsiteX27" fmla="*/ 1207 w 964793"/>
                <a:gd name="connsiteY27" fmla="*/ 393369 h 489876"/>
                <a:gd name="connsiteX28" fmla="*/ 1141 w 964793"/>
                <a:gd name="connsiteY28" fmla="*/ 393485 h 489876"/>
                <a:gd name="connsiteX29" fmla="*/ 4070 w 964793"/>
                <a:gd name="connsiteY29" fmla="*/ 404785 h 489876"/>
                <a:gd name="connsiteX30" fmla="*/ 4336 w 964793"/>
                <a:gd name="connsiteY30" fmla="*/ 404934 h 489876"/>
                <a:gd name="connsiteX31" fmla="*/ 61320 w 964793"/>
                <a:gd name="connsiteY31" fmla="*/ 435823 h 489876"/>
                <a:gd name="connsiteX32" fmla="*/ 116705 w 964793"/>
                <a:gd name="connsiteY32" fmla="*/ 460853 h 489876"/>
                <a:gd name="connsiteX33" fmla="*/ 178481 w 964793"/>
                <a:gd name="connsiteY33" fmla="*/ 480557 h 489876"/>
                <a:gd name="connsiteX34" fmla="*/ 248779 w 964793"/>
                <a:gd name="connsiteY34" fmla="*/ 489877 h 489876"/>
                <a:gd name="connsiteX35" fmla="*/ 281797 w 964793"/>
                <a:gd name="connsiteY35" fmla="*/ 489877 h 489876"/>
                <a:gd name="connsiteX36" fmla="*/ 317744 w 964793"/>
                <a:gd name="connsiteY36" fmla="*/ 489877 h 489876"/>
                <a:gd name="connsiteX37" fmla="*/ 389106 w 964793"/>
                <a:gd name="connsiteY37" fmla="*/ 482953 h 489876"/>
                <a:gd name="connsiteX38" fmla="*/ 452480 w 964793"/>
                <a:gd name="connsiteY38" fmla="*/ 466444 h 489876"/>
                <a:gd name="connsiteX39" fmla="*/ 520647 w 964793"/>
                <a:gd name="connsiteY39" fmla="*/ 439817 h 489876"/>
                <a:gd name="connsiteX40" fmla="*/ 580293 w 964793"/>
                <a:gd name="connsiteY40" fmla="*/ 410793 h 489876"/>
                <a:gd name="connsiteX41" fmla="*/ 635412 w 964793"/>
                <a:gd name="connsiteY41" fmla="*/ 375378 h 489876"/>
                <a:gd name="connsiteX42" fmla="*/ 692395 w 964793"/>
                <a:gd name="connsiteY42" fmla="*/ 335170 h 489876"/>
                <a:gd name="connsiteX43" fmla="*/ 752307 w 964793"/>
                <a:gd name="connsiteY43" fmla="*/ 287773 h 489876"/>
                <a:gd name="connsiteX44" fmla="*/ 803433 w 964793"/>
                <a:gd name="connsiteY44" fmla="*/ 240908 h 489876"/>
                <a:gd name="connsiteX45" fmla="*/ 830060 w 964793"/>
                <a:gd name="connsiteY45" fmla="*/ 214280 h 489876"/>
                <a:gd name="connsiteX46" fmla="*/ 853493 w 964793"/>
                <a:gd name="connsiteY46" fmla="*/ 189783 h 489876"/>
                <a:gd name="connsiteX47" fmla="*/ 877457 w 964793"/>
                <a:gd name="connsiteY47" fmla="*/ 163156 h 489876"/>
                <a:gd name="connsiteX48" fmla="*/ 901156 w 964793"/>
                <a:gd name="connsiteY48" fmla="*/ 133865 h 489876"/>
                <a:gd name="connsiteX49" fmla="*/ 920861 w 964793"/>
                <a:gd name="connsiteY49" fmla="*/ 107237 h 489876"/>
                <a:gd name="connsiteX50" fmla="*/ 937903 w 964793"/>
                <a:gd name="connsiteY50" fmla="*/ 80610 h 489876"/>
                <a:gd name="connsiteX51" fmla="*/ 949352 w 964793"/>
                <a:gd name="connsiteY51" fmla="*/ 58508 h 489876"/>
                <a:gd name="connsiteX52" fmla="*/ 961601 w 964793"/>
                <a:gd name="connsiteY52" fmla="*/ 34277 h 489876"/>
                <a:gd name="connsiteX53" fmla="*/ 963997 w 964793"/>
                <a:gd name="connsiteY53" fmla="*/ 28952 h 489876"/>
                <a:gd name="connsiteX54" fmla="*/ 963997 w 964793"/>
                <a:gd name="connsiteY54" fmla="*/ 16703 h 489876"/>
                <a:gd name="connsiteX55" fmla="*/ 953612 w 964793"/>
                <a:gd name="connsiteY55" fmla="*/ 3390 h 489876"/>
                <a:gd name="connsiteX56" fmla="*/ 942162 w 964793"/>
                <a:gd name="connsiteY56" fmla="*/ 194 h 489876"/>
                <a:gd name="connsiteX57" fmla="*/ 936038 w 964793"/>
                <a:gd name="connsiteY57" fmla="*/ 194 h 489876"/>
                <a:gd name="connsiteX58" fmla="*/ 691064 w 964793"/>
                <a:gd name="connsiteY58" fmla="*/ 280849 h 489876"/>
                <a:gd name="connsiteX59" fmla="*/ 689200 w 964793"/>
                <a:gd name="connsiteY59" fmla="*/ 282447 h 489876"/>
                <a:gd name="connsiteX60" fmla="*/ 691064 w 964793"/>
                <a:gd name="connsiteY60" fmla="*/ 280849 h 489876"/>
                <a:gd name="connsiteX61" fmla="*/ 479640 w 964793"/>
                <a:gd name="connsiteY61" fmla="*/ 409994 h 489876"/>
                <a:gd name="connsiteX62" fmla="*/ 475646 w 964793"/>
                <a:gd name="connsiteY62" fmla="*/ 411591 h 489876"/>
                <a:gd name="connsiteX63" fmla="*/ 479640 w 964793"/>
                <a:gd name="connsiteY63" fmla="*/ 409994 h 48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964793" h="489876">
                  <a:moveTo>
                    <a:pt x="934174" y="4188"/>
                  </a:moveTo>
                  <a:cubicBezTo>
                    <a:pt x="928510" y="5697"/>
                    <a:pt x="923703" y="9446"/>
                    <a:pt x="920861" y="14574"/>
                  </a:cubicBezTo>
                  <a:cubicBezTo>
                    <a:pt x="916334" y="24159"/>
                    <a:pt x="910742" y="33478"/>
                    <a:pt x="905949" y="43065"/>
                  </a:cubicBezTo>
                  <a:cubicBezTo>
                    <a:pt x="901156" y="52650"/>
                    <a:pt x="896629" y="61438"/>
                    <a:pt x="891304" y="69692"/>
                  </a:cubicBezTo>
                  <a:cubicBezTo>
                    <a:pt x="888375" y="74218"/>
                    <a:pt x="885712" y="79012"/>
                    <a:pt x="882517" y="83273"/>
                  </a:cubicBezTo>
                  <a:lnTo>
                    <a:pt x="873463" y="96053"/>
                  </a:lnTo>
                  <a:cubicBezTo>
                    <a:pt x="867872" y="104042"/>
                    <a:pt x="862279" y="112030"/>
                    <a:pt x="856421" y="119752"/>
                  </a:cubicBezTo>
                  <a:cubicBezTo>
                    <a:pt x="844705" y="134397"/>
                    <a:pt x="831924" y="147978"/>
                    <a:pt x="819409" y="162090"/>
                  </a:cubicBezTo>
                  <a:cubicBezTo>
                    <a:pt x="806894" y="176203"/>
                    <a:pt x="792782" y="191114"/>
                    <a:pt x="777604" y="205494"/>
                  </a:cubicBezTo>
                  <a:cubicBezTo>
                    <a:pt x="762426" y="219872"/>
                    <a:pt x="748846" y="232121"/>
                    <a:pt x="733934" y="246234"/>
                  </a:cubicBezTo>
                  <a:cubicBezTo>
                    <a:pt x="719022" y="260346"/>
                    <a:pt x="704910" y="272861"/>
                    <a:pt x="689998" y="283779"/>
                  </a:cubicBezTo>
                  <a:lnTo>
                    <a:pt x="667099" y="300820"/>
                  </a:lnTo>
                  <a:lnTo>
                    <a:pt x="642868" y="318128"/>
                  </a:lnTo>
                  <a:cubicBezTo>
                    <a:pt x="626359" y="329844"/>
                    <a:pt x="609583" y="341561"/>
                    <a:pt x="592541" y="352744"/>
                  </a:cubicBezTo>
                  <a:cubicBezTo>
                    <a:pt x="575500" y="363928"/>
                    <a:pt x="559790" y="374579"/>
                    <a:pt x="542215" y="383633"/>
                  </a:cubicBezTo>
                  <a:cubicBezTo>
                    <a:pt x="524641" y="392686"/>
                    <a:pt x="506268" y="400674"/>
                    <a:pt x="488960" y="408663"/>
                  </a:cubicBezTo>
                  <a:lnTo>
                    <a:pt x="494285" y="406532"/>
                  </a:lnTo>
                  <a:lnTo>
                    <a:pt x="478841" y="412922"/>
                  </a:lnTo>
                  <a:cubicBezTo>
                    <a:pt x="458450" y="421006"/>
                    <a:pt x="437652" y="428028"/>
                    <a:pt x="416533" y="433959"/>
                  </a:cubicBezTo>
                  <a:cubicBezTo>
                    <a:pt x="396244" y="439974"/>
                    <a:pt x="375616" y="444776"/>
                    <a:pt x="354756" y="448338"/>
                  </a:cubicBezTo>
                  <a:cubicBezTo>
                    <a:pt x="342508" y="448338"/>
                    <a:pt x="330259" y="450734"/>
                    <a:pt x="317744" y="451533"/>
                  </a:cubicBezTo>
                  <a:cubicBezTo>
                    <a:pt x="305229" y="452332"/>
                    <a:pt x="288986" y="451533"/>
                    <a:pt x="274607" y="451533"/>
                  </a:cubicBezTo>
                  <a:cubicBezTo>
                    <a:pt x="247977" y="452688"/>
                    <a:pt x="221301" y="452244"/>
                    <a:pt x="194724" y="450202"/>
                  </a:cubicBezTo>
                  <a:cubicBezTo>
                    <a:pt x="183274" y="448338"/>
                    <a:pt x="171558" y="445941"/>
                    <a:pt x="160108" y="443278"/>
                  </a:cubicBezTo>
                  <a:cubicBezTo>
                    <a:pt x="148658" y="440615"/>
                    <a:pt x="133480" y="437154"/>
                    <a:pt x="120699" y="433692"/>
                  </a:cubicBezTo>
                  <a:cubicBezTo>
                    <a:pt x="97618" y="427523"/>
                    <a:pt x="75015" y="419692"/>
                    <a:pt x="53064" y="410260"/>
                  </a:cubicBezTo>
                  <a:cubicBezTo>
                    <a:pt x="39218" y="404136"/>
                    <a:pt x="26437" y="397212"/>
                    <a:pt x="12857" y="390290"/>
                  </a:cubicBezTo>
                  <a:cubicBezTo>
                    <a:pt x="8789" y="387923"/>
                    <a:pt x="3574" y="389301"/>
                    <a:pt x="1207" y="393369"/>
                  </a:cubicBezTo>
                  <a:cubicBezTo>
                    <a:pt x="1185" y="393408"/>
                    <a:pt x="1162" y="393447"/>
                    <a:pt x="1141" y="393485"/>
                  </a:cubicBezTo>
                  <a:cubicBezTo>
                    <a:pt x="-1170" y="397415"/>
                    <a:pt x="141" y="402473"/>
                    <a:pt x="4070" y="404785"/>
                  </a:cubicBezTo>
                  <a:cubicBezTo>
                    <a:pt x="4158" y="404836"/>
                    <a:pt x="4247" y="404887"/>
                    <a:pt x="4336" y="404934"/>
                  </a:cubicBezTo>
                  <a:cubicBezTo>
                    <a:pt x="23508" y="415053"/>
                    <a:pt x="41881" y="426236"/>
                    <a:pt x="61320" y="435823"/>
                  </a:cubicBezTo>
                  <a:cubicBezTo>
                    <a:pt x="79276" y="445243"/>
                    <a:pt x="97769" y="453601"/>
                    <a:pt x="116705" y="460853"/>
                  </a:cubicBezTo>
                  <a:cubicBezTo>
                    <a:pt x="136942" y="468042"/>
                    <a:pt x="157712" y="474699"/>
                    <a:pt x="178481" y="480557"/>
                  </a:cubicBezTo>
                  <a:cubicBezTo>
                    <a:pt x="201484" y="486322"/>
                    <a:pt x="225068" y="489449"/>
                    <a:pt x="248779" y="489877"/>
                  </a:cubicBezTo>
                  <a:lnTo>
                    <a:pt x="281797" y="489877"/>
                  </a:lnTo>
                  <a:cubicBezTo>
                    <a:pt x="293779" y="489877"/>
                    <a:pt x="305761" y="489877"/>
                    <a:pt x="317744" y="489877"/>
                  </a:cubicBezTo>
                  <a:cubicBezTo>
                    <a:pt x="341690" y="489697"/>
                    <a:pt x="365572" y="487380"/>
                    <a:pt x="389106" y="482953"/>
                  </a:cubicBezTo>
                  <a:cubicBezTo>
                    <a:pt x="410408" y="478693"/>
                    <a:pt x="431444" y="472835"/>
                    <a:pt x="452480" y="466444"/>
                  </a:cubicBezTo>
                  <a:cubicBezTo>
                    <a:pt x="475650" y="458759"/>
                    <a:pt x="498403" y="449871"/>
                    <a:pt x="520647" y="439817"/>
                  </a:cubicBezTo>
                  <a:cubicBezTo>
                    <a:pt x="541086" y="431331"/>
                    <a:pt x="561003" y="421639"/>
                    <a:pt x="580293" y="410793"/>
                  </a:cubicBezTo>
                  <a:cubicBezTo>
                    <a:pt x="598932" y="399875"/>
                    <a:pt x="617305" y="387627"/>
                    <a:pt x="635412" y="375378"/>
                  </a:cubicBezTo>
                  <a:cubicBezTo>
                    <a:pt x="653519" y="363129"/>
                    <a:pt x="673756" y="348751"/>
                    <a:pt x="692395" y="335170"/>
                  </a:cubicBezTo>
                  <a:cubicBezTo>
                    <a:pt x="711034" y="321590"/>
                    <a:pt x="733135" y="304548"/>
                    <a:pt x="752307" y="287773"/>
                  </a:cubicBezTo>
                  <a:cubicBezTo>
                    <a:pt x="771479" y="270997"/>
                    <a:pt x="786924" y="257151"/>
                    <a:pt x="803433" y="240908"/>
                  </a:cubicBezTo>
                  <a:cubicBezTo>
                    <a:pt x="812219" y="232653"/>
                    <a:pt x="820474" y="223867"/>
                    <a:pt x="830060" y="214280"/>
                  </a:cubicBezTo>
                  <a:lnTo>
                    <a:pt x="853493" y="189783"/>
                  </a:lnTo>
                  <a:cubicBezTo>
                    <a:pt x="861481" y="180729"/>
                    <a:pt x="869735" y="172209"/>
                    <a:pt x="877457" y="163156"/>
                  </a:cubicBezTo>
                  <a:cubicBezTo>
                    <a:pt x="885180" y="154102"/>
                    <a:pt x="893434" y="143984"/>
                    <a:pt x="901156" y="133865"/>
                  </a:cubicBezTo>
                  <a:lnTo>
                    <a:pt x="920861" y="107237"/>
                  </a:lnTo>
                  <a:cubicBezTo>
                    <a:pt x="927063" y="98707"/>
                    <a:pt x="932754" y="89815"/>
                    <a:pt x="937903" y="80610"/>
                  </a:cubicBezTo>
                  <a:lnTo>
                    <a:pt x="949352" y="58508"/>
                  </a:lnTo>
                  <a:cubicBezTo>
                    <a:pt x="953612" y="50520"/>
                    <a:pt x="958139" y="42532"/>
                    <a:pt x="961601" y="34277"/>
                  </a:cubicBezTo>
                  <a:lnTo>
                    <a:pt x="963997" y="28952"/>
                  </a:lnTo>
                  <a:cubicBezTo>
                    <a:pt x="965059" y="24938"/>
                    <a:pt x="965059" y="20717"/>
                    <a:pt x="963997" y="16703"/>
                  </a:cubicBezTo>
                  <a:cubicBezTo>
                    <a:pt x="962383" y="11092"/>
                    <a:pt x="958662" y="6322"/>
                    <a:pt x="953612" y="3390"/>
                  </a:cubicBezTo>
                  <a:cubicBezTo>
                    <a:pt x="950164" y="1286"/>
                    <a:pt x="946201" y="180"/>
                    <a:pt x="942162" y="194"/>
                  </a:cubicBezTo>
                  <a:cubicBezTo>
                    <a:pt x="940129" y="-65"/>
                    <a:pt x="938071" y="-65"/>
                    <a:pt x="936038" y="194"/>
                  </a:cubicBezTo>
                  <a:moveTo>
                    <a:pt x="691064" y="280849"/>
                  </a:moveTo>
                  <a:lnTo>
                    <a:pt x="689200" y="282447"/>
                  </a:lnTo>
                  <a:lnTo>
                    <a:pt x="691064" y="280849"/>
                  </a:lnTo>
                  <a:moveTo>
                    <a:pt x="479640" y="409994"/>
                  </a:moveTo>
                  <a:lnTo>
                    <a:pt x="475646" y="411591"/>
                  </a:lnTo>
                  <a:lnTo>
                    <a:pt x="479640" y="409994"/>
                  </a:lnTo>
                </a:path>
              </a:pathLst>
            </a:custGeom>
            <a:solidFill>
              <a:srgbClr val="90457E"/>
            </a:solidFill>
            <a:ln w="26619"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4836CF6-E9D8-4415-A498-2858CACCAE59}"/>
                </a:ext>
              </a:extLst>
            </p:cNvPr>
            <p:cNvSpPr/>
            <p:nvPr/>
          </p:nvSpPr>
          <p:spPr>
            <a:xfrm>
              <a:off x="13576987" y="12490867"/>
              <a:ext cx="1061469" cy="580489"/>
            </a:xfrm>
            <a:custGeom>
              <a:avLst/>
              <a:gdLst>
                <a:gd name="connsiteX0" fmla="*/ 767265 w 845757"/>
                <a:gd name="connsiteY0" fmla="*/ 1598 h 462522"/>
                <a:gd name="connsiteX1" fmla="*/ 757413 w 845757"/>
                <a:gd name="connsiteY1" fmla="*/ 14645 h 462522"/>
                <a:gd name="connsiteX2" fmla="*/ 757413 w 845757"/>
                <a:gd name="connsiteY2" fmla="*/ 20770 h 462522"/>
                <a:gd name="connsiteX3" fmla="*/ 757413 w 845757"/>
                <a:gd name="connsiteY3" fmla="*/ 20770 h 462522"/>
                <a:gd name="connsiteX4" fmla="*/ 749425 w 845757"/>
                <a:gd name="connsiteY4" fmla="*/ 35149 h 462522"/>
                <a:gd name="connsiteX5" fmla="*/ 749424 w 845757"/>
                <a:gd name="connsiteY5" fmla="*/ 35149 h 462522"/>
                <a:gd name="connsiteX6" fmla="*/ 730253 w 845757"/>
                <a:gd name="connsiteY6" fmla="*/ 58581 h 462522"/>
                <a:gd name="connsiteX7" fmla="*/ 709750 w 845757"/>
                <a:gd name="connsiteY7" fmla="*/ 85209 h 462522"/>
                <a:gd name="connsiteX8" fmla="*/ 669009 w 845757"/>
                <a:gd name="connsiteY8" fmla="*/ 131541 h 462522"/>
                <a:gd name="connsiteX9" fmla="*/ 658891 w 845757"/>
                <a:gd name="connsiteY9" fmla="*/ 137931 h 462522"/>
                <a:gd name="connsiteX10" fmla="*/ 645044 w 845757"/>
                <a:gd name="connsiteY10" fmla="*/ 147518 h 462522"/>
                <a:gd name="connsiteX11" fmla="*/ 621879 w 845757"/>
                <a:gd name="connsiteY11" fmla="*/ 164292 h 462522"/>
                <a:gd name="connsiteX12" fmla="*/ 571818 w 845757"/>
                <a:gd name="connsiteY12" fmla="*/ 202636 h 462522"/>
                <a:gd name="connsiteX13" fmla="*/ 576345 w 845757"/>
                <a:gd name="connsiteY13" fmla="*/ 199175 h 462522"/>
                <a:gd name="connsiteX14" fmla="*/ 538800 w 845757"/>
                <a:gd name="connsiteY14" fmla="*/ 227933 h 462522"/>
                <a:gd name="connsiteX15" fmla="*/ 495929 w 845757"/>
                <a:gd name="connsiteY15" fmla="*/ 260152 h 462522"/>
                <a:gd name="connsiteX16" fmla="*/ 495929 w 845757"/>
                <a:gd name="connsiteY16" fmla="*/ 260152 h 462522"/>
                <a:gd name="connsiteX17" fmla="*/ 495929 w 845757"/>
                <a:gd name="connsiteY17" fmla="*/ 260152 h 462522"/>
                <a:gd name="connsiteX18" fmla="*/ 495929 w 845757"/>
                <a:gd name="connsiteY18" fmla="*/ 260152 h 462522"/>
                <a:gd name="connsiteX19" fmla="*/ 495929 w 845757"/>
                <a:gd name="connsiteY19" fmla="*/ 260152 h 462522"/>
                <a:gd name="connsiteX20" fmla="*/ 491137 w 845757"/>
                <a:gd name="connsiteY20" fmla="*/ 263880 h 462522"/>
                <a:gd name="connsiteX21" fmla="*/ 491137 w 845757"/>
                <a:gd name="connsiteY21" fmla="*/ 263880 h 462522"/>
                <a:gd name="connsiteX22" fmla="*/ 483414 w 845757"/>
                <a:gd name="connsiteY22" fmla="*/ 267874 h 462522"/>
                <a:gd name="connsiteX23" fmla="*/ 483414 w 845757"/>
                <a:gd name="connsiteY23" fmla="*/ 267874 h 462522"/>
                <a:gd name="connsiteX24" fmla="*/ 475959 w 845757"/>
                <a:gd name="connsiteY24" fmla="*/ 273732 h 462522"/>
                <a:gd name="connsiteX25" fmla="*/ 460248 w 845757"/>
                <a:gd name="connsiteY25" fmla="*/ 285715 h 462522"/>
                <a:gd name="connsiteX26" fmla="*/ 439212 w 845757"/>
                <a:gd name="connsiteY26" fmla="*/ 302756 h 462522"/>
                <a:gd name="connsiteX27" fmla="*/ 435751 w 845757"/>
                <a:gd name="connsiteY27" fmla="*/ 329384 h 462522"/>
                <a:gd name="connsiteX28" fmla="*/ 439479 w 845757"/>
                <a:gd name="connsiteY28" fmla="*/ 333911 h 462522"/>
                <a:gd name="connsiteX29" fmla="*/ 407525 w 845757"/>
                <a:gd name="connsiteY29" fmla="*/ 345361 h 462522"/>
                <a:gd name="connsiteX30" fmla="*/ 341223 w 845757"/>
                <a:gd name="connsiteY30" fmla="*/ 369059 h 462522"/>
                <a:gd name="connsiteX31" fmla="*/ 269861 w 845757"/>
                <a:gd name="connsiteY31" fmla="*/ 389829 h 462522"/>
                <a:gd name="connsiteX32" fmla="*/ 234180 w 845757"/>
                <a:gd name="connsiteY32" fmla="*/ 397284 h 462522"/>
                <a:gd name="connsiteX33" fmla="*/ 198232 w 845757"/>
                <a:gd name="connsiteY33" fmla="*/ 403142 h 462522"/>
                <a:gd name="connsiteX34" fmla="*/ 188912 w 845757"/>
                <a:gd name="connsiteY34" fmla="*/ 404741 h 462522"/>
                <a:gd name="connsiteX35" fmla="*/ 185184 w 845757"/>
                <a:gd name="connsiteY35" fmla="*/ 404741 h 462522"/>
                <a:gd name="connsiteX36" fmla="*/ 175864 w 845757"/>
                <a:gd name="connsiteY36" fmla="*/ 407936 h 462522"/>
                <a:gd name="connsiteX37" fmla="*/ 166012 w 845757"/>
                <a:gd name="connsiteY37" fmla="*/ 423646 h 462522"/>
                <a:gd name="connsiteX38" fmla="*/ 144977 w 845757"/>
                <a:gd name="connsiteY38" fmla="*/ 423646 h 462522"/>
                <a:gd name="connsiteX39" fmla="*/ 123142 w 845757"/>
                <a:gd name="connsiteY39" fmla="*/ 423646 h 462522"/>
                <a:gd name="connsiteX40" fmla="*/ 109296 w 845757"/>
                <a:gd name="connsiteY40" fmla="*/ 423646 h 462522"/>
                <a:gd name="connsiteX41" fmla="*/ 97580 w 845757"/>
                <a:gd name="connsiteY41" fmla="*/ 423646 h 462522"/>
                <a:gd name="connsiteX42" fmla="*/ 82935 w 845757"/>
                <a:gd name="connsiteY42" fmla="*/ 434830 h 462522"/>
                <a:gd name="connsiteX43" fmla="*/ 56306 w 845757"/>
                <a:gd name="connsiteY43" fmla="*/ 430303 h 462522"/>
                <a:gd name="connsiteX44" fmla="*/ 33407 w 845757"/>
                <a:gd name="connsiteY44" fmla="*/ 426575 h 462522"/>
                <a:gd name="connsiteX45" fmla="*/ 9442 w 845757"/>
                <a:gd name="connsiteY45" fmla="*/ 426575 h 462522"/>
                <a:gd name="connsiteX46" fmla="*/ 135 w 845757"/>
                <a:gd name="connsiteY46" fmla="*/ 432978 h 462522"/>
                <a:gd name="connsiteX47" fmla="*/ 6537 w 845757"/>
                <a:gd name="connsiteY47" fmla="*/ 442285 h 462522"/>
                <a:gd name="connsiteX48" fmla="*/ 9442 w 845757"/>
                <a:gd name="connsiteY48" fmla="*/ 442285 h 462522"/>
                <a:gd name="connsiteX49" fmla="*/ 32874 w 845757"/>
                <a:gd name="connsiteY49" fmla="*/ 443617 h 462522"/>
                <a:gd name="connsiteX50" fmla="*/ 30744 w 845757"/>
                <a:gd name="connsiteY50" fmla="*/ 443617 h 462522"/>
                <a:gd name="connsiteX51" fmla="*/ 97845 w 845757"/>
                <a:gd name="connsiteY51" fmla="*/ 456664 h 462522"/>
                <a:gd name="connsiteX52" fmla="*/ 134059 w 845757"/>
                <a:gd name="connsiteY52" fmla="*/ 460658 h 462522"/>
                <a:gd name="connsiteX53" fmla="*/ 145509 w 845757"/>
                <a:gd name="connsiteY53" fmla="*/ 460658 h 462522"/>
                <a:gd name="connsiteX54" fmla="*/ 155361 w 845757"/>
                <a:gd name="connsiteY54" fmla="*/ 460658 h 462522"/>
                <a:gd name="connsiteX55" fmla="*/ 210481 w 845757"/>
                <a:gd name="connsiteY55" fmla="*/ 462522 h 462522"/>
                <a:gd name="connsiteX56" fmla="*/ 243765 w 845757"/>
                <a:gd name="connsiteY56" fmla="*/ 462522 h 462522"/>
                <a:gd name="connsiteX57" fmla="*/ 318322 w 845757"/>
                <a:gd name="connsiteY57" fmla="*/ 460393 h 462522"/>
                <a:gd name="connsiteX58" fmla="*/ 328175 w 845757"/>
                <a:gd name="connsiteY58" fmla="*/ 460393 h 462522"/>
                <a:gd name="connsiteX59" fmla="*/ 334299 w 845757"/>
                <a:gd name="connsiteY59" fmla="*/ 460393 h 462522"/>
                <a:gd name="connsiteX60" fmla="*/ 357199 w 845757"/>
                <a:gd name="connsiteY60" fmla="*/ 458262 h 462522"/>
                <a:gd name="connsiteX61" fmla="*/ 385957 w 845757"/>
                <a:gd name="connsiteY61" fmla="*/ 453469 h 462522"/>
                <a:gd name="connsiteX62" fmla="*/ 463177 w 845757"/>
                <a:gd name="connsiteY62" fmla="*/ 426842 h 462522"/>
                <a:gd name="connsiteX63" fmla="*/ 499391 w 845757"/>
                <a:gd name="connsiteY63" fmla="*/ 410066 h 462522"/>
                <a:gd name="connsiteX64" fmla="*/ 534273 w 845757"/>
                <a:gd name="connsiteY64" fmla="*/ 393025 h 462522"/>
                <a:gd name="connsiteX65" fmla="*/ 562499 w 845757"/>
                <a:gd name="connsiteY65" fmla="*/ 378645 h 462522"/>
                <a:gd name="connsiteX66" fmla="*/ 579540 w 845757"/>
                <a:gd name="connsiteY66" fmla="*/ 369326 h 462522"/>
                <a:gd name="connsiteX67" fmla="*/ 596848 w 845757"/>
                <a:gd name="connsiteY67" fmla="*/ 358408 h 462522"/>
                <a:gd name="connsiteX68" fmla="*/ 625074 w 845757"/>
                <a:gd name="connsiteY68" fmla="*/ 338704 h 462522"/>
                <a:gd name="connsiteX69" fmla="*/ 657293 w 845757"/>
                <a:gd name="connsiteY69" fmla="*/ 312076 h 462522"/>
                <a:gd name="connsiteX70" fmla="*/ 665814 w 845757"/>
                <a:gd name="connsiteY70" fmla="*/ 298762 h 462522"/>
                <a:gd name="connsiteX71" fmla="*/ 665814 w 845757"/>
                <a:gd name="connsiteY71" fmla="*/ 292904 h 462522"/>
                <a:gd name="connsiteX72" fmla="*/ 688448 w 845757"/>
                <a:gd name="connsiteY72" fmla="*/ 273732 h 462522"/>
                <a:gd name="connsiteX73" fmla="*/ 741703 w 845757"/>
                <a:gd name="connsiteY73" fmla="*/ 222607 h 462522"/>
                <a:gd name="connsiteX74" fmla="*/ 747029 w 845757"/>
                <a:gd name="connsiteY74" fmla="*/ 215950 h 462522"/>
                <a:gd name="connsiteX75" fmla="*/ 756614 w 845757"/>
                <a:gd name="connsiteY75" fmla="*/ 200240 h 462522"/>
                <a:gd name="connsiteX76" fmla="*/ 757946 w 845757"/>
                <a:gd name="connsiteY76" fmla="*/ 192784 h 462522"/>
                <a:gd name="connsiteX77" fmla="*/ 790698 w 845757"/>
                <a:gd name="connsiteY77" fmla="*/ 150180 h 462522"/>
                <a:gd name="connsiteX78" fmla="*/ 801615 w 845757"/>
                <a:gd name="connsiteY78" fmla="*/ 133405 h 462522"/>
                <a:gd name="connsiteX79" fmla="*/ 810669 w 845757"/>
                <a:gd name="connsiteY79" fmla="*/ 117960 h 462522"/>
                <a:gd name="connsiteX80" fmla="*/ 827710 w 845757"/>
                <a:gd name="connsiteY80" fmla="*/ 85741 h 462522"/>
                <a:gd name="connsiteX81" fmla="*/ 838361 w 845757"/>
                <a:gd name="connsiteY81" fmla="*/ 65238 h 462522"/>
                <a:gd name="connsiteX82" fmla="*/ 842356 w 845757"/>
                <a:gd name="connsiteY82" fmla="*/ 56717 h 462522"/>
                <a:gd name="connsiteX83" fmla="*/ 845551 w 845757"/>
                <a:gd name="connsiteY83" fmla="*/ 48995 h 462522"/>
                <a:gd name="connsiteX84" fmla="*/ 845551 w 845757"/>
                <a:gd name="connsiteY84" fmla="*/ 41273 h 462522"/>
                <a:gd name="connsiteX85" fmla="*/ 838894 w 845757"/>
                <a:gd name="connsiteY85" fmla="*/ 25829 h 462522"/>
                <a:gd name="connsiteX86" fmla="*/ 838894 w 845757"/>
                <a:gd name="connsiteY86" fmla="*/ 24231 h 462522"/>
                <a:gd name="connsiteX87" fmla="*/ 835699 w 845757"/>
                <a:gd name="connsiteY87" fmla="*/ 16776 h 462522"/>
                <a:gd name="connsiteX88" fmla="*/ 823450 w 845757"/>
                <a:gd name="connsiteY88" fmla="*/ 7456 h 462522"/>
                <a:gd name="connsiteX89" fmla="*/ 804545 w 845757"/>
                <a:gd name="connsiteY89" fmla="*/ 7456 h 462522"/>
                <a:gd name="connsiteX90" fmla="*/ 796023 w 845757"/>
                <a:gd name="connsiteY90" fmla="*/ 10651 h 462522"/>
                <a:gd name="connsiteX91" fmla="*/ 792029 w 845757"/>
                <a:gd name="connsiteY91" fmla="*/ 5592 h 462522"/>
                <a:gd name="connsiteX92" fmla="*/ 782709 w 845757"/>
                <a:gd name="connsiteY92" fmla="*/ 0 h 462522"/>
                <a:gd name="connsiteX93" fmla="*/ 777117 w 845757"/>
                <a:gd name="connsiteY93" fmla="*/ 0 h 462522"/>
                <a:gd name="connsiteX94" fmla="*/ 765934 w 845757"/>
                <a:gd name="connsiteY94" fmla="*/ 2929 h 462522"/>
                <a:gd name="connsiteX95" fmla="*/ 409922 w 845757"/>
                <a:gd name="connsiteY95" fmla="*/ 364533 h 462522"/>
                <a:gd name="connsiteX96" fmla="*/ 409922 w 845757"/>
                <a:gd name="connsiteY96" fmla="*/ 364533 h 462522"/>
                <a:gd name="connsiteX97" fmla="*/ 409922 w 845757"/>
                <a:gd name="connsiteY97" fmla="*/ 364533 h 462522"/>
                <a:gd name="connsiteX98" fmla="*/ 409922 w 845757"/>
                <a:gd name="connsiteY98" fmla="*/ 364533 h 462522"/>
                <a:gd name="connsiteX99" fmla="*/ 493533 w 845757"/>
                <a:gd name="connsiteY99" fmla="*/ 260951 h 462522"/>
                <a:gd name="connsiteX100" fmla="*/ 493533 w 845757"/>
                <a:gd name="connsiteY100" fmla="*/ 260951 h 462522"/>
                <a:gd name="connsiteX101" fmla="*/ 495929 w 845757"/>
                <a:gd name="connsiteY101" fmla="*/ 259353 h 462522"/>
                <a:gd name="connsiteX102" fmla="*/ 493533 w 845757"/>
                <a:gd name="connsiteY102" fmla="*/ 260951 h 46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845757" h="462522">
                  <a:moveTo>
                    <a:pt x="767265" y="1598"/>
                  </a:moveTo>
                  <a:cubicBezTo>
                    <a:pt x="762434" y="4528"/>
                    <a:pt x="758908" y="9196"/>
                    <a:pt x="757413" y="14645"/>
                  </a:cubicBezTo>
                  <a:cubicBezTo>
                    <a:pt x="757136" y="16677"/>
                    <a:pt x="757136" y="18737"/>
                    <a:pt x="757413" y="20770"/>
                  </a:cubicBezTo>
                  <a:lnTo>
                    <a:pt x="757413" y="20770"/>
                  </a:lnTo>
                  <a:cubicBezTo>
                    <a:pt x="755070" y="25733"/>
                    <a:pt x="752402" y="30536"/>
                    <a:pt x="749425" y="35149"/>
                  </a:cubicBezTo>
                  <a:lnTo>
                    <a:pt x="749424" y="35149"/>
                  </a:lnTo>
                  <a:cubicBezTo>
                    <a:pt x="742768" y="42604"/>
                    <a:pt x="736644" y="50592"/>
                    <a:pt x="730253" y="58581"/>
                  </a:cubicBezTo>
                  <a:lnTo>
                    <a:pt x="709750" y="85209"/>
                  </a:lnTo>
                  <a:cubicBezTo>
                    <a:pt x="696968" y="101451"/>
                    <a:pt x="683122" y="116629"/>
                    <a:pt x="669009" y="131541"/>
                  </a:cubicBezTo>
                  <a:cubicBezTo>
                    <a:pt x="665482" y="133415"/>
                    <a:pt x="662099" y="135551"/>
                    <a:pt x="658891" y="137931"/>
                  </a:cubicBezTo>
                  <a:lnTo>
                    <a:pt x="645044" y="147518"/>
                  </a:lnTo>
                  <a:cubicBezTo>
                    <a:pt x="637056" y="152843"/>
                    <a:pt x="629334" y="158435"/>
                    <a:pt x="621879" y="164292"/>
                  </a:cubicBezTo>
                  <a:cubicBezTo>
                    <a:pt x="604836" y="176807"/>
                    <a:pt x="588327" y="190920"/>
                    <a:pt x="571818" y="202636"/>
                  </a:cubicBezTo>
                  <a:lnTo>
                    <a:pt x="576345" y="199175"/>
                  </a:lnTo>
                  <a:lnTo>
                    <a:pt x="538800" y="227933"/>
                  </a:lnTo>
                  <a:cubicBezTo>
                    <a:pt x="524421" y="238850"/>
                    <a:pt x="510042" y="249235"/>
                    <a:pt x="495929" y="260152"/>
                  </a:cubicBezTo>
                  <a:lnTo>
                    <a:pt x="495929" y="260152"/>
                  </a:lnTo>
                  <a:lnTo>
                    <a:pt x="495929" y="260152"/>
                  </a:lnTo>
                  <a:lnTo>
                    <a:pt x="495929" y="260152"/>
                  </a:lnTo>
                  <a:lnTo>
                    <a:pt x="495929" y="260152"/>
                  </a:lnTo>
                  <a:lnTo>
                    <a:pt x="491137" y="263880"/>
                  </a:lnTo>
                  <a:lnTo>
                    <a:pt x="491137" y="263880"/>
                  </a:lnTo>
                  <a:lnTo>
                    <a:pt x="483414" y="267874"/>
                  </a:lnTo>
                  <a:lnTo>
                    <a:pt x="483414" y="267874"/>
                  </a:lnTo>
                  <a:lnTo>
                    <a:pt x="475959" y="273732"/>
                  </a:lnTo>
                  <a:lnTo>
                    <a:pt x="460248" y="285715"/>
                  </a:lnTo>
                  <a:cubicBezTo>
                    <a:pt x="453325" y="291307"/>
                    <a:pt x="445869" y="296632"/>
                    <a:pt x="439212" y="302756"/>
                  </a:cubicBezTo>
                  <a:cubicBezTo>
                    <a:pt x="432429" y="309954"/>
                    <a:pt x="431033" y="320692"/>
                    <a:pt x="435751" y="329384"/>
                  </a:cubicBezTo>
                  <a:cubicBezTo>
                    <a:pt x="436845" y="331009"/>
                    <a:pt x="438094" y="332525"/>
                    <a:pt x="439479" y="333911"/>
                  </a:cubicBezTo>
                  <a:lnTo>
                    <a:pt x="407525" y="345361"/>
                  </a:lnTo>
                  <a:cubicBezTo>
                    <a:pt x="385425" y="353349"/>
                    <a:pt x="363590" y="361603"/>
                    <a:pt x="341223" y="369059"/>
                  </a:cubicBezTo>
                  <a:cubicBezTo>
                    <a:pt x="318856" y="376515"/>
                    <a:pt x="294092" y="384237"/>
                    <a:pt x="269861" y="389829"/>
                  </a:cubicBezTo>
                  <a:cubicBezTo>
                    <a:pt x="257878" y="392492"/>
                    <a:pt x="246162" y="395155"/>
                    <a:pt x="234180" y="397284"/>
                  </a:cubicBezTo>
                  <a:lnTo>
                    <a:pt x="198232" y="403142"/>
                  </a:lnTo>
                  <a:lnTo>
                    <a:pt x="188912" y="404741"/>
                  </a:lnTo>
                  <a:lnTo>
                    <a:pt x="185184" y="404741"/>
                  </a:lnTo>
                  <a:cubicBezTo>
                    <a:pt x="181954" y="405404"/>
                    <a:pt x="178822" y="406477"/>
                    <a:pt x="175864" y="407936"/>
                  </a:cubicBezTo>
                  <a:cubicBezTo>
                    <a:pt x="170097" y="411130"/>
                    <a:pt x="166376" y="417064"/>
                    <a:pt x="166012" y="423646"/>
                  </a:cubicBezTo>
                  <a:cubicBezTo>
                    <a:pt x="159090" y="423646"/>
                    <a:pt x="152166" y="423646"/>
                    <a:pt x="144977" y="423646"/>
                  </a:cubicBezTo>
                  <a:cubicBezTo>
                    <a:pt x="137787" y="423646"/>
                    <a:pt x="130598" y="423646"/>
                    <a:pt x="123142" y="423646"/>
                  </a:cubicBezTo>
                  <a:lnTo>
                    <a:pt x="109296" y="423646"/>
                  </a:lnTo>
                  <a:cubicBezTo>
                    <a:pt x="105401" y="423247"/>
                    <a:pt x="101475" y="423247"/>
                    <a:pt x="97580" y="423646"/>
                  </a:cubicBezTo>
                  <a:cubicBezTo>
                    <a:pt x="90734" y="423645"/>
                    <a:pt x="84736" y="428226"/>
                    <a:pt x="82935" y="434830"/>
                  </a:cubicBezTo>
                  <a:lnTo>
                    <a:pt x="56306" y="430303"/>
                  </a:lnTo>
                  <a:cubicBezTo>
                    <a:pt x="48851" y="428706"/>
                    <a:pt x="41129" y="427640"/>
                    <a:pt x="33407" y="426575"/>
                  </a:cubicBezTo>
                  <a:cubicBezTo>
                    <a:pt x="25685" y="425510"/>
                    <a:pt x="17430" y="426575"/>
                    <a:pt x="9442" y="426575"/>
                  </a:cubicBezTo>
                  <a:cubicBezTo>
                    <a:pt x="5104" y="425773"/>
                    <a:pt x="937" y="428640"/>
                    <a:pt x="135" y="432978"/>
                  </a:cubicBezTo>
                  <a:cubicBezTo>
                    <a:pt x="-668" y="437316"/>
                    <a:pt x="2199" y="441483"/>
                    <a:pt x="6537" y="442285"/>
                  </a:cubicBezTo>
                  <a:cubicBezTo>
                    <a:pt x="7498" y="442462"/>
                    <a:pt x="8482" y="442462"/>
                    <a:pt x="9442" y="442285"/>
                  </a:cubicBezTo>
                  <a:cubicBezTo>
                    <a:pt x="17430" y="442285"/>
                    <a:pt x="25152" y="442285"/>
                    <a:pt x="32874" y="443617"/>
                  </a:cubicBezTo>
                  <a:lnTo>
                    <a:pt x="30744" y="443617"/>
                  </a:lnTo>
                  <a:cubicBezTo>
                    <a:pt x="53378" y="446812"/>
                    <a:pt x="75213" y="453736"/>
                    <a:pt x="97845" y="456664"/>
                  </a:cubicBezTo>
                  <a:cubicBezTo>
                    <a:pt x="110095" y="458262"/>
                    <a:pt x="122077" y="460126"/>
                    <a:pt x="134059" y="460658"/>
                  </a:cubicBezTo>
                  <a:lnTo>
                    <a:pt x="145509" y="460658"/>
                  </a:lnTo>
                  <a:lnTo>
                    <a:pt x="155361" y="460658"/>
                  </a:lnTo>
                  <a:cubicBezTo>
                    <a:pt x="173734" y="460658"/>
                    <a:pt x="192108" y="462522"/>
                    <a:pt x="210481" y="462522"/>
                  </a:cubicBezTo>
                  <a:lnTo>
                    <a:pt x="243765" y="462522"/>
                  </a:lnTo>
                  <a:cubicBezTo>
                    <a:pt x="268795" y="462522"/>
                    <a:pt x="293559" y="462522"/>
                    <a:pt x="318322" y="460393"/>
                  </a:cubicBezTo>
                  <a:lnTo>
                    <a:pt x="328175" y="460393"/>
                  </a:lnTo>
                  <a:lnTo>
                    <a:pt x="334299" y="460393"/>
                  </a:lnTo>
                  <a:cubicBezTo>
                    <a:pt x="342021" y="460393"/>
                    <a:pt x="349477" y="459061"/>
                    <a:pt x="357199" y="458262"/>
                  </a:cubicBezTo>
                  <a:cubicBezTo>
                    <a:pt x="364921" y="457463"/>
                    <a:pt x="376371" y="455333"/>
                    <a:pt x="385957" y="453469"/>
                  </a:cubicBezTo>
                  <a:cubicBezTo>
                    <a:pt x="412577" y="447388"/>
                    <a:pt x="438466" y="438460"/>
                    <a:pt x="463177" y="426842"/>
                  </a:cubicBezTo>
                  <a:cubicBezTo>
                    <a:pt x="475426" y="421516"/>
                    <a:pt x="487408" y="415924"/>
                    <a:pt x="499391" y="410066"/>
                  </a:cubicBezTo>
                  <a:lnTo>
                    <a:pt x="534273" y="393025"/>
                  </a:lnTo>
                  <a:cubicBezTo>
                    <a:pt x="543859" y="388498"/>
                    <a:pt x="553179" y="383705"/>
                    <a:pt x="562499" y="378645"/>
                  </a:cubicBezTo>
                  <a:cubicBezTo>
                    <a:pt x="571818" y="373586"/>
                    <a:pt x="573683" y="372255"/>
                    <a:pt x="579540" y="369326"/>
                  </a:cubicBezTo>
                  <a:lnTo>
                    <a:pt x="596848" y="358408"/>
                  </a:lnTo>
                  <a:cubicBezTo>
                    <a:pt x="606434" y="352284"/>
                    <a:pt x="616020" y="345627"/>
                    <a:pt x="625074" y="338704"/>
                  </a:cubicBezTo>
                  <a:cubicBezTo>
                    <a:pt x="634127" y="331781"/>
                    <a:pt x="646642" y="322195"/>
                    <a:pt x="657293" y="312076"/>
                  </a:cubicBezTo>
                  <a:cubicBezTo>
                    <a:pt x="661343" y="308541"/>
                    <a:pt x="664299" y="303922"/>
                    <a:pt x="665814" y="298762"/>
                  </a:cubicBezTo>
                  <a:cubicBezTo>
                    <a:pt x="666074" y="296819"/>
                    <a:pt x="666074" y="294848"/>
                    <a:pt x="665814" y="292904"/>
                  </a:cubicBezTo>
                  <a:cubicBezTo>
                    <a:pt x="673536" y="286780"/>
                    <a:pt x="681258" y="280389"/>
                    <a:pt x="688448" y="273732"/>
                  </a:cubicBezTo>
                  <a:cubicBezTo>
                    <a:pt x="707376" y="257960"/>
                    <a:pt x="725171" y="240876"/>
                    <a:pt x="741703" y="222607"/>
                  </a:cubicBezTo>
                  <a:cubicBezTo>
                    <a:pt x="743622" y="220507"/>
                    <a:pt x="745402" y="218284"/>
                    <a:pt x="747029" y="215950"/>
                  </a:cubicBezTo>
                  <a:cubicBezTo>
                    <a:pt x="751411" y="211537"/>
                    <a:pt x="754695" y="206156"/>
                    <a:pt x="756614" y="200240"/>
                  </a:cubicBezTo>
                  <a:cubicBezTo>
                    <a:pt x="757187" y="197779"/>
                    <a:pt x="757631" y="195291"/>
                    <a:pt x="757946" y="192784"/>
                  </a:cubicBezTo>
                  <a:cubicBezTo>
                    <a:pt x="769662" y="179205"/>
                    <a:pt x="780047" y="164559"/>
                    <a:pt x="790698" y="150180"/>
                  </a:cubicBezTo>
                  <a:cubicBezTo>
                    <a:pt x="794692" y="144855"/>
                    <a:pt x="797887" y="138996"/>
                    <a:pt x="801615" y="133405"/>
                  </a:cubicBezTo>
                  <a:cubicBezTo>
                    <a:pt x="805343" y="127812"/>
                    <a:pt x="807739" y="123020"/>
                    <a:pt x="810669" y="117960"/>
                  </a:cubicBezTo>
                  <a:cubicBezTo>
                    <a:pt x="816792" y="107309"/>
                    <a:pt x="822118" y="96659"/>
                    <a:pt x="827710" y="85741"/>
                  </a:cubicBezTo>
                  <a:lnTo>
                    <a:pt x="838361" y="65238"/>
                  </a:lnTo>
                  <a:lnTo>
                    <a:pt x="842356" y="56717"/>
                  </a:lnTo>
                  <a:lnTo>
                    <a:pt x="845551" y="48995"/>
                  </a:lnTo>
                  <a:cubicBezTo>
                    <a:pt x="845826" y="46428"/>
                    <a:pt x="845826" y="43840"/>
                    <a:pt x="845551" y="41273"/>
                  </a:cubicBezTo>
                  <a:cubicBezTo>
                    <a:pt x="845513" y="35436"/>
                    <a:pt x="843111" y="29863"/>
                    <a:pt x="838894" y="25829"/>
                  </a:cubicBezTo>
                  <a:cubicBezTo>
                    <a:pt x="838894" y="25829"/>
                    <a:pt x="838894" y="25829"/>
                    <a:pt x="838894" y="24231"/>
                  </a:cubicBezTo>
                  <a:cubicBezTo>
                    <a:pt x="838007" y="21673"/>
                    <a:pt x="836940" y="19182"/>
                    <a:pt x="835699" y="16776"/>
                  </a:cubicBezTo>
                  <a:cubicBezTo>
                    <a:pt x="833048" y="12137"/>
                    <a:pt x="828627" y="8774"/>
                    <a:pt x="823450" y="7456"/>
                  </a:cubicBezTo>
                  <a:cubicBezTo>
                    <a:pt x="817306" y="5462"/>
                    <a:pt x="810689" y="5462"/>
                    <a:pt x="804545" y="7456"/>
                  </a:cubicBezTo>
                  <a:lnTo>
                    <a:pt x="796023" y="10651"/>
                  </a:lnTo>
                  <a:cubicBezTo>
                    <a:pt x="794858" y="8840"/>
                    <a:pt x="793521" y="7144"/>
                    <a:pt x="792029" y="5592"/>
                  </a:cubicBezTo>
                  <a:cubicBezTo>
                    <a:pt x="789429" y="2990"/>
                    <a:pt x="786228" y="1069"/>
                    <a:pt x="782709" y="0"/>
                  </a:cubicBezTo>
                  <a:lnTo>
                    <a:pt x="777117" y="0"/>
                  </a:lnTo>
                  <a:cubicBezTo>
                    <a:pt x="773203" y="27"/>
                    <a:pt x="769359" y="1034"/>
                    <a:pt x="765934" y="2929"/>
                  </a:cubicBezTo>
                  <a:moveTo>
                    <a:pt x="409922" y="364533"/>
                  </a:moveTo>
                  <a:lnTo>
                    <a:pt x="409922" y="364533"/>
                  </a:lnTo>
                  <a:lnTo>
                    <a:pt x="409922" y="364533"/>
                  </a:lnTo>
                  <a:lnTo>
                    <a:pt x="409922" y="364533"/>
                  </a:lnTo>
                  <a:moveTo>
                    <a:pt x="493533" y="260951"/>
                  </a:moveTo>
                  <a:lnTo>
                    <a:pt x="493533" y="260951"/>
                  </a:lnTo>
                  <a:lnTo>
                    <a:pt x="495929" y="259353"/>
                  </a:lnTo>
                  <a:lnTo>
                    <a:pt x="493533" y="260951"/>
                  </a:lnTo>
                </a:path>
              </a:pathLst>
            </a:custGeom>
            <a:solidFill>
              <a:srgbClr val="90457E"/>
            </a:solidFill>
            <a:ln w="26619"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8F3A9DD-DFD0-4918-9F29-1C5E4E0CAF09}"/>
                </a:ext>
              </a:extLst>
            </p:cNvPr>
            <p:cNvSpPr/>
            <p:nvPr/>
          </p:nvSpPr>
          <p:spPr>
            <a:xfrm>
              <a:off x="13590841" y="13015212"/>
              <a:ext cx="28739" cy="28739"/>
            </a:xfrm>
            <a:custGeom>
              <a:avLst/>
              <a:gdLst>
                <a:gd name="connsiteX0" fmla="*/ 0 w 22899"/>
                <a:gd name="connsiteY0" fmla="*/ 11450 h 22899"/>
                <a:gd name="connsiteX1" fmla="*/ 11450 w 22899"/>
                <a:gd name="connsiteY1" fmla="*/ 22899 h 22899"/>
                <a:gd name="connsiteX2" fmla="*/ 22899 w 22899"/>
                <a:gd name="connsiteY2" fmla="*/ 11450 h 22899"/>
                <a:gd name="connsiteX3" fmla="*/ 11450 w 22899"/>
                <a:gd name="connsiteY3" fmla="*/ 0 h 22899"/>
                <a:gd name="connsiteX4" fmla="*/ 0 w 22899"/>
                <a:gd name="connsiteY4" fmla="*/ 11450 h 2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99" h="22899">
                  <a:moveTo>
                    <a:pt x="0" y="11450"/>
                  </a:moveTo>
                  <a:cubicBezTo>
                    <a:pt x="0" y="17773"/>
                    <a:pt x="5126" y="22899"/>
                    <a:pt x="11450" y="22899"/>
                  </a:cubicBezTo>
                  <a:cubicBezTo>
                    <a:pt x="17773" y="22899"/>
                    <a:pt x="22899" y="17773"/>
                    <a:pt x="22899" y="11450"/>
                  </a:cubicBezTo>
                  <a:cubicBezTo>
                    <a:pt x="22899" y="5126"/>
                    <a:pt x="17773" y="0"/>
                    <a:pt x="11450" y="0"/>
                  </a:cubicBezTo>
                  <a:cubicBezTo>
                    <a:pt x="5185" y="141"/>
                    <a:pt x="141" y="5185"/>
                    <a:pt x="0" y="11450"/>
                  </a:cubicBezTo>
                </a:path>
              </a:pathLst>
            </a:custGeom>
            <a:solidFill>
              <a:srgbClr val="90457E"/>
            </a:solidFill>
            <a:ln w="26619"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074F71C3-0353-4C01-9F72-36A16DF0743F}"/>
                </a:ext>
              </a:extLst>
            </p:cNvPr>
            <p:cNvSpPr/>
            <p:nvPr/>
          </p:nvSpPr>
          <p:spPr>
            <a:xfrm>
              <a:off x="13053265" y="12482847"/>
              <a:ext cx="1612533" cy="608345"/>
            </a:xfrm>
            <a:custGeom>
              <a:avLst/>
              <a:gdLst>
                <a:gd name="connsiteX0" fmla="*/ 8412 w 1284833"/>
                <a:gd name="connsiteY0" fmla="*/ 0 h 484717"/>
                <a:gd name="connsiteX1" fmla="*/ 414 w 1284833"/>
                <a:gd name="connsiteY1" fmla="*/ 14080 h 484717"/>
                <a:gd name="connsiteX2" fmla="*/ 423 w 1284833"/>
                <a:gd name="connsiteY2" fmla="*/ 14113 h 484717"/>
                <a:gd name="connsiteX3" fmla="*/ 3353 w 1284833"/>
                <a:gd name="connsiteY3" fmla="*/ 22899 h 484717"/>
                <a:gd name="connsiteX4" fmla="*/ 6814 w 1284833"/>
                <a:gd name="connsiteY4" fmla="*/ 32752 h 484717"/>
                <a:gd name="connsiteX5" fmla="*/ 6814 w 1284833"/>
                <a:gd name="connsiteY5" fmla="*/ 32752 h 484717"/>
                <a:gd name="connsiteX6" fmla="*/ 6814 w 1284833"/>
                <a:gd name="connsiteY6" fmla="*/ 35947 h 484717"/>
                <a:gd name="connsiteX7" fmla="*/ 6814 w 1284833"/>
                <a:gd name="connsiteY7" fmla="*/ 35947 h 484717"/>
                <a:gd name="connsiteX8" fmla="*/ 21193 w 1284833"/>
                <a:gd name="connsiteY8" fmla="*/ 72960 h 484717"/>
                <a:gd name="connsiteX9" fmla="*/ 21193 w 1284833"/>
                <a:gd name="connsiteY9" fmla="*/ 72960 h 484717"/>
                <a:gd name="connsiteX10" fmla="*/ 21193 w 1284833"/>
                <a:gd name="connsiteY10" fmla="*/ 75356 h 484717"/>
                <a:gd name="connsiteX11" fmla="*/ 21193 w 1284833"/>
                <a:gd name="connsiteY11" fmla="*/ 75356 h 484717"/>
                <a:gd name="connsiteX12" fmla="*/ 23590 w 1284833"/>
                <a:gd name="connsiteY12" fmla="*/ 80948 h 484717"/>
                <a:gd name="connsiteX13" fmla="*/ 23590 w 1284833"/>
                <a:gd name="connsiteY13" fmla="*/ 82545 h 484717"/>
                <a:gd name="connsiteX14" fmla="*/ 23590 w 1284833"/>
                <a:gd name="connsiteY14" fmla="*/ 82545 h 484717"/>
                <a:gd name="connsiteX15" fmla="*/ 26253 w 1284833"/>
                <a:gd name="connsiteY15" fmla="*/ 88936 h 484717"/>
                <a:gd name="connsiteX16" fmla="*/ 26253 w 1284833"/>
                <a:gd name="connsiteY16" fmla="*/ 88936 h 484717"/>
                <a:gd name="connsiteX17" fmla="*/ 41963 w 1284833"/>
                <a:gd name="connsiteY17" fmla="*/ 121156 h 484717"/>
                <a:gd name="connsiteX18" fmla="*/ 41963 w 1284833"/>
                <a:gd name="connsiteY18" fmla="*/ 121156 h 484717"/>
                <a:gd name="connsiteX19" fmla="*/ 41963 w 1284833"/>
                <a:gd name="connsiteY19" fmla="*/ 122487 h 484717"/>
                <a:gd name="connsiteX20" fmla="*/ 41963 w 1284833"/>
                <a:gd name="connsiteY20" fmla="*/ 123818 h 484717"/>
                <a:gd name="connsiteX21" fmla="*/ 41963 w 1284833"/>
                <a:gd name="connsiteY21" fmla="*/ 125416 h 484717"/>
                <a:gd name="connsiteX22" fmla="*/ 41963 w 1284833"/>
                <a:gd name="connsiteY22" fmla="*/ 125416 h 484717"/>
                <a:gd name="connsiteX23" fmla="*/ 124775 w 1284833"/>
                <a:gd name="connsiteY23" fmla="*/ 246306 h 484717"/>
                <a:gd name="connsiteX24" fmla="*/ 251523 w 1284833"/>
                <a:gd name="connsiteY24" fmla="*/ 361071 h 484717"/>
                <a:gd name="connsiteX25" fmla="*/ 419011 w 1284833"/>
                <a:gd name="connsiteY25" fmla="*/ 446546 h 484717"/>
                <a:gd name="connsiteX26" fmla="*/ 613926 w 1284833"/>
                <a:gd name="connsiteY26" fmla="*/ 483025 h 484717"/>
                <a:gd name="connsiteX27" fmla="*/ 918813 w 1284833"/>
                <a:gd name="connsiteY27" fmla="*/ 434031 h 484717"/>
                <a:gd name="connsiteX28" fmla="*/ 1140089 w 1284833"/>
                <a:gd name="connsiteY28" fmla="*/ 279057 h 484717"/>
                <a:gd name="connsiteX29" fmla="*/ 1140088 w 1284833"/>
                <a:gd name="connsiteY29" fmla="*/ 279057 h 484717"/>
                <a:gd name="connsiteX30" fmla="*/ 1195207 w 1284833"/>
                <a:gd name="connsiteY30" fmla="*/ 213021 h 484717"/>
                <a:gd name="connsiteX31" fmla="*/ 1195207 w 1284833"/>
                <a:gd name="connsiteY31" fmla="*/ 213021 h 484717"/>
                <a:gd name="connsiteX32" fmla="*/ 1197071 w 1284833"/>
                <a:gd name="connsiteY32" fmla="*/ 210624 h 484717"/>
                <a:gd name="connsiteX33" fmla="*/ 1197071 w 1284833"/>
                <a:gd name="connsiteY33" fmla="*/ 210624 h 484717"/>
                <a:gd name="connsiteX34" fmla="*/ 1223699 w 1284833"/>
                <a:gd name="connsiteY34" fmla="*/ 171482 h 484717"/>
                <a:gd name="connsiteX35" fmla="*/ 1223699 w 1284833"/>
                <a:gd name="connsiteY35" fmla="*/ 171482 h 484717"/>
                <a:gd name="connsiteX36" fmla="*/ 1252457 w 1284833"/>
                <a:gd name="connsiteY36" fmla="*/ 120090 h 484717"/>
                <a:gd name="connsiteX37" fmla="*/ 1252457 w 1284833"/>
                <a:gd name="connsiteY37" fmla="*/ 120090 h 484717"/>
                <a:gd name="connsiteX38" fmla="*/ 1252457 w 1284833"/>
                <a:gd name="connsiteY38" fmla="*/ 120090 h 484717"/>
                <a:gd name="connsiteX39" fmla="*/ 1254853 w 1284833"/>
                <a:gd name="connsiteY39" fmla="*/ 115031 h 484717"/>
                <a:gd name="connsiteX40" fmla="*/ 1254853 w 1284833"/>
                <a:gd name="connsiteY40" fmla="*/ 115031 h 484717"/>
                <a:gd name="connsiteX41" fmla="*/ 1254853 w 1284833"/>
                <a:gd name="connsiteY41" fmla="*/ 113168 h 484717"/>
                <a:gd name="connsiteX42" fmla="*/ 1269764 w 1284833"/>
                <a:gd name="connsiteY42" fmla="*/ 80682 h 484717"/>
                <a:gd name="connsiteX43" fmla="*/ 1269764 w 1284833"/>
                <a:gd name="connsiteY43" fmla="*/ 80682 h 484717"/>
                <a:gd name="connsiteX44" fmla="*/ 1269764 w 1284833"/>
                <a:gd name="connsiteY44" fmla="*/ 77486 h 484717"/>
                <a:gd name="connsiteX45" fmla="*/ 1269764 w 1284833"/>
                <a:gd name="connsiteY45" fmla="*/ 77486 h 484717"/>
                <a:gd name="connsiteX46" fmla="*/ 1269764 w 1284833"/>
                <a:gd name="connsiteY46" fmla="*/ 76155 h 484717"/>
                <a:gd name="connsiteX47" fmla="*/ 1272162 w 1284833"/>
                <a:gd name="connsiteY47" fmla="*/ 70297 h 484717"/>
                <a:gd name="connsiteX48" fmla="*/ 1273493 w 1284833"/>
                <a:gd name="connsiteY48" fmla="*/ 67101 h 484717"/>
                <a:gd name="connsiteX49" fmla="*/ 1273493 w 1284833"/>
                <a:gd name="connsiteY49" fmla="*/ 67101 h 484717"/>
                <a:gd name="connsiteX50" fmla="*/ 1273493 w 1284833"/>
                <a:gd name="connsiteY50" fmla="*/ 65770 h 484717"/>
                <a:gd name="connsiteX51" fmla="*/ 1273493 w 1284833"/>
                <a:gd name="connsiteY51" fmla="*/ 63640 h 484717"/>
                <a:gd name="connsiteX52" fmla="*/ 1273493 w 1284833"/>
                <a:gd name="connsiteY52" fmla="*/ 63640 h 484717"/>
                <a:gd name="connsiteX53" fmla="*/ 1284410 w 1284833"/>
                <a:gd name="connsiteY53" fmla="*/ 33018 h 484717"/>
                <a:gd name="connsiteX54" fmla="*/ 1276455 w 1284833"/>
                <a:gd name="connsiteY54" fmla="*/ 18914 h 484717"/>
                <a:gd name="connsiteX55" fmla="*/ 1276422 w 1284833"/>
                <a:gd name="connsiteY55" fmla="*/ 18905 h 484717"/>
                <a:gd name="connsiteX56" fmla="*/ 1262309 w 1284833"/>
                <a:gd name="connsiteY56" fmla="*/ 27160 h 484717"/>
                <a:gd name="connsiteX57" fmla="*/ 1250060 w 1284833"/>
                <a:gd name="connsiteY57" fmla="*/ 60977 h 484717"/>
                <a:gd name="connsiteX58" fmla="*/ 1250060 w 1284833"/>
                <a:gd name="connsiteY58" fmla="*/ 60977 h 484717"/>
                <a:gd name="connsiteX59" fmla="*/ 1248729 w 1284833"/>
                <a:gd name="connsiteY59" fmla="*/ 64705 h 484717"/>
                <a:gd name="connsiteX60" fmla="*/ 1248729 w 1284833"/>
                <a:gd name="connsiteY60" fmla="*/ 64705 h 484717"/>
                <a:gd name="connsiteX61" fmla="*/ 1248729 w 1284833"/>
                <a:gd name="connsiteY61" fmla="*/ 64705 h 484717"/>
                <a:gd name="connsiteX62" fmla="*/ 1248729 w 1284833"/>
                <a:gd name="connsiteY62" fmla="*/ 66569 h 484717"/>
                <a:gd name="connsiteX63" fmla="*/ 1248729 w 1284833"/>
                <a:gd name="connsiteY63" fmla="*/ 69498 h 484717"/>
                <a:gd name="connsiteX64" fmla="*/ 1248729 w 1284833"/>
                <a:gd name="connsiteY64" fmla="*/ 69498 h 484717"/>
                <a:gd name="connsiteX65" fmla="*/ 1248729 w 1284833"/>
                <a:gd name="connsiteY65" fmla="*/ 72161 h 484717"/>
                <a:gd name="connsiteX66" fmla="*/ 1248729 w 1284833"/>
                <a:gd name="connsiteY66" fmla="*/ 70829 h 484717"/>
                <a:gd name="connsiteX67" fmla="*/ 1235681 w 1284833"/>
                <a:gd name="connsiteY67" fmla="*/ 100119 h 484717"/>
                <a:gd name="connsiteX68" fmla="*/ 1235681 w 1284833"/>
                <a:gd name="connsiteY68" fmla="*/ 100119 h 484717"/>
                <a:gd name="connsiteX69" fmla="*/ 1235681 w 1284833"/>
                <a:gd name="connsiteY69" fmla="*/ 101717 h 484717"/>
                <a:gd name="connsiteX70" fmla="*/ 1235681 w 1284833"/>
                <a:gd name="connsiteY70" fmla="*/ 101717 h 484717"/>
                <a:gd name="connsiteX71" fmla="*/ 1234083 w 1284833"/>
                <a:gd name="connsiteY71" fmla="*/ 104913 h 484717"/>
                <a:gd name="connsiteX72" fmla="*/ 1232752 w 1284833"/>
                <a:gd name="connsiteY72" fmla="*/ 107576 h 484717"/>
                <a:gd name="connsiteX73" fmla="*/ 1232752 w 1284833"/>
                <a:gd name="connsiteY73" fmla="*/ 107575 h 484717"/>
                <a:gd name="connsiteX74" fmla="*/ 1230622 w 1284833"/>
                <a:gd name="connsiteY74" fmla="*/ 111570 h 484717"/>
                <a:gd name="connsiteX75" fmla="*/ 1230622 w 1284833"/>
                <a:gd name="connsiteY75" fmla="*/ 111570 h 484717"/>
                <a:gd name="connsiteX76" fmla="*/ 1203995 w 1284833"/>
                <a:gd name="connsiteY76" fmla="*/ 159499 h 484717"/>
                <a:gd name="connsiteX77" fmla="*/ 1203995 w 1284833"/>
                <a:gd name="connsiteY77" fmla="*/ 159499 h 484717"/>
                <a:gd name="connsiteX78" fmla="*/ 1177367 w 1284833"/>
                <a:gd name="connsiteY78" fmla="*/ 200772 h 484717"/>
                <a:gd name="connsiteX79" fmla="*/ 1165118 w 1284833"/>
                <a:gd name="connsiteY79" fmla="*/ 216749 h 484717"/>
                <a:gd name="connsiteX80" fmla="*/ 1165118 w 1284833"/>
                <a:gd name="connsiteY80" fmla="*/ 216749 h 484717"/>
                <a:gd name="connsiteX81" fmla="*/ 1120650 w 1284833"/>
                <a:gd name="connsiteY81" fmla="*/ 267874 h 484717"/>
                <a:gd name="connsiteX82" fmla="*/ 1120650 w 1284833"/>
                <a:gd name="connsiteY82" fmla="*/ 267874 h 484717"/>
                <a:gd name="connsiteX83" fmla="*/ 1045826 w 1284833"/>
                <a:gd name="connsiteY83" fmla="*/ 334976 h 484717"/>
                <a:gd name="connsiteX84" fmla="*/ 1047956 w 1284833"/>
                <a:gd name="connsiteY84" fmla="*/ 333112 h 484717"/>
                <a:gd name="connsiteX85" fmla="*/ 899906 w 1284833"/>
                <a:gd name="connsiteY85" fmla="*/ 419652 h 484717"/>
                <a:gd name="connsiteX86" fmla="*/ 901504 w 1284833"/>
                <a:gd name="connsiteY86" fmla="*/ 419652 h 484717"/>
                <a:gd name="connsiteX87" fmla="*/ 732951 w 1284833"/>
                <a:gd name="connsiteY87" fmla="*/ 465451 h 484717"/>
                <a:gd name="connsiteX88" fmla="*/ 736146 w 1284833"/>
                <a:gd name="connsiteY88" fmla="*/ 465451 h 484717"/>
                <a:gd name="connsiteX89" fmla="*/ 558007 w 1284833"/>
                <a:gd name="connsiteY89" fmla="*/ 465451 h 484717"/>
                <a:gd name="connsiteX90" fmla="*/ 560936 w 1284833"/>
                <a:gd name="connsiteY90" fmla="*/ 465451 h 484717"/>
                <a:gd name="connsiteX91" fmla="*/ 394780 w 1284833"/>
                <a:gd name="connsiteY91" fmla="*/ 415391 h 484717"/>
                <a:gd name="connsiteX92" fmla="*/ 249925 w 1284833"/>
                <a:gd name="connsiteY92" fmla="*/ 330715 h 484717"/>
                <a:gd name="connsiteX93" fmla="*/ 130899 w 1284833"/>
                <a:gd name="connsiteY93" fmla="*/ 212222 h 484717"/>
                <a:gd name="connsiteX94" fmla="*/ 130899 w 1284833"/>
                <a:gd name="connsiteY94" fmla="*/ 212223 h 484717"/>
                <a:gd name="connsiteX95" fmla="*/ 130899 w 1284833"/>
                <a:gd name="connsiteY95" fmla="*/ 210891 h 484717"/>
                <a:gd name="connsiteX96" fmla="*/ 130899 w 1284833"/>
                <a:gd name="connsiteY96" fmla="*/ 210891 h 484717"/>
                <a:gd name="connsiteX97" fmla="*/ 130899 w 1284833"/>
                <a:gd name="connsiteY97" fmla="*/ 210891 h 484717"/>
                <a:gd name="connsiteX98" fmla="*/ 69656 w 1284833"/>
                <a:gd name="connsiteY98" fmla="*/ 115297 h 484717"/>
                <a:gd name="connsiteX99" fmla="*/ 69656 w 1284833"/>
                <a:gd name="connsiteY99" fmla="*/ 115297 h 484717"/>
                <a:gd name="connsiteX100" fmla="*/ 69656 w 1284833"/>
                <a:gd name="connsiteY100" fmla="*/ 113433 h 484717"/>
                <a:gd name="connsiteX101" fmla="*/ 69656 w 1284833"/>
                <a:gd name="connsiteY101" fmla="*/ 113433 h 484717"/>
                <a:gd name="connsiteX102" fmla="*/ 69656 w 1284833"/>
                <a:gd name="connsiteY102" fmla="*/ 113433 h 484717"/>
                <a:gd name="connsiteX103" fmla="*/ 69656 w 1284833"/>
                <a:gd name="connsiteY103" fmla="*/ 111570 h 484717"/>
                <a:gd name="connsiteX104" fmla="*/ 69656 w 1284833"/>
                <a:gd name="connsiteY104" fmla="*/ 111570 h 484717"/>
                <a:gd name="connsiteX105" fmla="*/ 55277 w 1284833"/>
                <a:gd name="connsiteY105" fmla="*/ 82013 h 484717"/>
                <a:gd name="connsiteX106" fmla="*/ 53946 w 1284833"/>
                <a:gd name="connsiteY106" fmla="*/ 79084 h 484717"/>
                <a:gd name="connsiteX107" fmla="*/ 53946 w 1284833"/>
                <a:gd name="connsiteY107" fmla="*/ 79084 h 484717"/>
                <a:gd name="connsiteX108" fmla="*/ 53946 w 1284833"/>
                <a:gd name="connsiteY108" fmla="*/ 76687 h 484717"/>
                <a:gd name="connsiteX109" fmla="*/ 53946 w 1284833"/>
                <a:gd name="connsiteY109" fmla="*/ 76687 h 484717"/>
                <a:gd name="connsiteX110" fmla="*/ 50218 w 1284833"/>
                <a:gd name="connsiteY110" fmla="*/ 68167 h 484717"/>
                <a:gd name="connsiteX111" fmla="*/ 50218 w 1284833"/>
                <a:gd name="connsiteY111" fmla="*/ 68167 h 484717"/>
                <a:gd name="connsiteX112" fmla="*/ 35306 w 1284833"/>
                <a:gd name="connsiteY112" fmla="*/ 29823 h 484717"/>
                <a:gd name="connsiteX113" fmla="*/ 35306 w 1284833"/>
                <a:gd name="connsiteY113" fmla="*/ 29823 h 484717"/>
                <a:gd name="connsiteX114" fmla="*/ 33176 w 1284833"/>
                <a:gd name="connsiteY114" fmla="*/ 23432 h 484717"/>
                <a:gd name="connsiteX115" fmla="*/ 33176 w 1284833"/>
                <a:gd name="connsiteY115" fmla="*/ 23432 h 484717"/>
                <a:gd name="connsiteX116" fmla="*/ 28916 w 1284833"/>
                <a:gd name="connsiteY116" fmla="*/ 10384 h 484717"/>
                <a:gd name="connsiteX117" fmla="*/ 17998 w 1284833"/>
                <a:gd name="connsiteY117" fmla="*/ 1863 h 484717"/>
                <a:gd name="connsiteX118" fmla="*/ 14803 w 1284833"/>
                <a:gd name="connsiteY118" fmla="*/ 1863 h 484717"/>
                <a:gd name="connsiteX119" fmla="*/ 254452 w 1284833"/>
                <a:gd name="connsiteY119" fmla="*/ 331781 h 484717"/>
                <a:gd name="connsiteX120" fmla="*/ 254452 w 1284833"/>
                <a:gd name="connsiteY120" fmla="*/ 331781 h 484717"/>
                <a:gd name="connsiteX121" fmla="*/ 254452 w 1284833"/>
                <a:gd name="connsiteY121" fmla="*/ 331781 h 484717"/>
                <a:gd name="connsiteX122" fmla="*/ 128503 w 1284833"/>
                <a:gd name="connsiteY122" fmla="*/ 211424 h 484717"/>
                <a:gd name="connsiteX123" fmla="*/ 128503 w 1284833"/>
                <a:gd name="connsiteY123" fmla="*/ 211424 h 484717"/>
                <a:gd name="connsiteX124" fmla="*/ 128503 w 1284833"/>
                <a:gd name="connsiteY124" fmla="*/ 211424 h 484717"/>
                <a:gd name="connsiteX125" fmla="*/ 128503 w 1284833"/>
                <a:gd name="connsiteY125" fmla="*/ 211424 h 48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284833" h="484717">
                  <a:moveTo>
                    <a:pt x="8412" y="0"/>
                  </a:moveTo>
                  <a:cubicBezTo>
                    <a:pt x="2316" y="1680"/>
                    <a:pt x="-1266" y="7983"/>
                    <a:pt x="414" y="14080"/>
                  </a:cubicBezTo>
                  <a:cubicBezTo>
                    <a:pt x="417" y="14091"/>
                    <a:pt x="420" y="14102"/>
                    <a:pt x="423" y="14113"/>
                  </a:cubicBezTo>
                  <a:cubicBezTo>
                    <a:pt x="424" y="17041"/>
                    <a:pt x="2554" y="19971"/>
                    <a:pt x="3353" y="22899"/>
                  </a:cubicBezTo>
                  <a:cubicBezTo>
                    <a:pt x="4684" y="26361"/>
                    <a:pt x="5750" y="29556"/>
                    <a:pt x="6814" y="32752"/>
                  </a:cubicBezTo>
                  <a:lnTo>
                    <a:pt x="6814" y="32752"/>
                  </a:lnTo>
                  <a:cubicBezTo>
                    <a:pt x="6814" y="32752"/>
                    <a:pt x="6814" y="34882"/>
                    <a:pt x="6814" y="35947"/>
                  </a:cubicBezTo>
                  <a:lnTo>
                    <a:pt x="6814" y="35947"/>
                  </a:lnTo>
                  <a:cubicBezTo>
                    <a:pt x="11341" y="48462"/>
                    <a:pt x="16134" y="60711"/>
                    <a:pt x="21193" y="72960"/>
                  </a:cubicBezTo>
                  <a:lnTo>
                    <a:pt x="21193" y="72960"/>
                  </a:lnTo>
                  <a:cubicBezTo>
                    <a:pt x="21093" y="73755"/>
                    <a:pt x="21093" y="74560"/>
                    <a:pt x="21193" y="75356"/>
                  </a:cubicBezTo>
                  <a:lnTo>
                    <a:pt x="21193" y="75356"/>
                  </a:lnTo>
                  <a:lnTo>
                    <a:pt x="23590" y="80948"/>
                  </a:lnTo>
                  <a:lnTo>
                    <a:pt x="23590" y="82545"/>
                  </a:lnTo>
                  <a:lnTo>
                    <a:pt x="23590" y="82545"/>
                  </a:lnTo>
                  <a:lnTo>
                    <a:pt x="26253" y="88936"/>
                  </a:lnTo>
                  <a:lnTo>
                    <a:pt x="26253" y="88936"/>
                  </a:lnTo>
                  <a:cubicBezTo>
                    <a:pt x="31046" y="99587"/>
                    <a:pt x="36371" y="110505"/>
                    <a:pt x="41963" y="121156"/>
                  </a:cubicBezTo>
                  <a:lnTo>
                    <a:pt x="41963" y="121156"/>
                  </a:lnTo>
                  <a:lnTo>
                    <a:pt x="41963" y="122487"/>
                  </a:lnTo>
                  <a:lnTo>
                    <a:pt x="41963" y="123818"/>
                  </a:lnTo>
                  <a:lnTo>
                    <a:pt x="41963" y="125416"/>
                  </a:lnTo>
                  <a:lnTo>
                    <a:pt x="41963" y="125416"/>
                  </a:lnTo>
                  <a:cubicBezTo>
                    <a:pt x="65253" y="168504"/>
                    <a:pt x="93010" y="209023"/>
                    <a:pt x="124775" y="246306"/>
                  </a:cubicBezTo>
                  <a:cubicBezTo>
                    <a:pt x="162119" y="289651"/>
                    <a:pt x="204693" y="328200"/>
                    <a:pt x="251523" y="361071"/>
                  </a:cubicBezTo>
                  <a:cubicBezTo>
                    <a:pt x="303071" y="397271"/>
                    <a:pt x="359452" y="426044"/>
                    <a:pt x="419011" y="446546"/>
                  </a:cubicBezTo>
                  <a:cubicBezTo>
                    <a:pt x="481865" y="468112"/>
                    <a:pt x="547526" y="480401"/>
                    <a:pt x="613926" y="483025"/>
                  </a:cubicBezTo>
                  <a:cubicBezTo>
                    <a:pt x="717972" y="490394"/>
                    <a:pt x="822313" y="473627"/>
                    <a:pt x="918813" y="434031"/>
                  </a:cubicBezTo>
                  <a:cubicBezTo>
                    <a:pt x="1002153" y="397621"/>
                    <a:pt x="1077383" y="344933"/>
                    <a:pt x="1140089" y="279057"/>
                  </a:cubicBezTo>
                  <a:lnTo>
                    <a:pt x="1140088" y="279057"/>
                  </a:lnTo>
                  <a:cubicBezTo>
                    <a:pt x="1159817" y="258214"/>
                    <a:pt x="1178226" y="236159"/>
                    <a:pt x="1195207" y="213021"/>
                  </a:cubicBezTo>
                  <a:lnTo>
                    <a:pt x="1195207" y="213021"/>
                  </a:lnTo>
                  <a:lnTo>
                    <a:pt x="1197071" y="210624"/>
                  </a:lnTo>
                  <a:lnTo>
                    <a:pt x="1197071" y="210624"/>
                  </a:lnTo>
                  <a:cubicBezTo>
                    <a:pt x="1206391" y="197843"/>
                    <a:pt x="1215178" y="183996"/>
                    <a:pt x="1223699" y="171482"/>
                  </a:cubicBezTo>
                  <a:lnTo>
                    <a:pt x="1223699" y="171482"/>
                  </a:lnTo>
                  <a:cubicBezTo>
                    <a:pt x="1233818" y="154707"/>
                    <a:pt x="1243670" y="137665"/>
                    <a:pt x="1252457" y="120090"/>
                  </a:cubicBezTo>
                  <a:lnTo>
                    <a:pt x="1252457" y="120090"/>
                  </a:lnTo>
                  <a:lnTo>
                    <a:pt x="1252457" y="120090"/>
                  </a:lnTo>
                  <a:lnTo>
                    <a:pt x="1254853" y="115031"/>
                  </a:lnTo>
                  <a:cubicBezTo>
                    <a:pt x="1254853" y="115031"/>
                    <a:pt x="1254853" y="115031"/>
                    <a:pt x="1254853" y="115031"/>
                  </a:cubicBezTo>
                  <a:lnTo>
                    <a:pt x="1254853" y="113168"/>
                  </a:lnTo>
                  <a:cubicBezTo>
                    <a:pt x="1260179" y="102516"/>
                    <a:pt x="1264972" y="91599"/>
                    <a:pt x="1269764" y="80682"/>
                  </a:cubicBezTo>
                  <a:lnTo>
                    <a:pt x="1269764" y="80682"/>
                  </a:lnTo>
                  <a:lnTo>
                    <a:pt x="1269764" y="77486"/>
                  </a:lnTo>
                  <a:lnTo>
                    <a:pt x="1269764" y="77486"/>
                  </a:lnTo>
                  <a:lnTo>
                    <a:pt x="1269764" y="76155"/>
                  </a:lnTo>
                  <a:lnTo>
                    <a:pt x="1272162" y="70297"/>
                  </a:lnTo>
                  <a:lnTo>
                    <a:pt x="1273493" y="67101"/>
                  </a:lnTo>
                  <a:lnTo>
                    <a:pt x="1273493" y="67101"/>
                  </a:lnTo>
                  <a:cubicBezTo>
                    <a:pt x="1273493" y="67101"/>
                    <a:pt x="1273493" y="67101"/>
                    <a:pt x="1273493" y="65770"/>
                  </a:cubicBezTo>
                  <a:lnTo>
                    <a:pt x="1273493" y="63640"/>
                  </a:lnTo>
                  <a:lnTo>
                    <a:pt x="1273493" y="63640"/>
                  </a:lnTo>
                  <a:cubicBezTo>
                    <a:pt x="1277221" y="53521"/>
                    <a:pt x="1280948" y="43402"/>
                    <a:pt x="1284410" y="33018"/>
                  </a:cubicBezTo>
                  <a:cubicBezTo>
                    <a:pt x="1286108" y="26927"/>
                    <a:pt x="1282546" y="20612"/>
                    <a:pt x="1276455" y="18914"/>
                  </a:cubicBezTo>
                  <a:cubicBezTo>
                    <a:pt x="1276444" y="18911"/>
                    <a:pt x="1276433" y="18909"/>
                    <a:pt x="1276422" y="18905"/>
                  </a:cubicBezTo>
                  <a:cubicBezTo>
                    <a:pt x="1270302" y="17656"/>
                    <a:pt x="1264220" y="21212"/>
                    <a:pt x="1262309" y="27160"/>
                  </a:cubicBezTo>
                  <a:cubicBezTo>
                    <a:pt x="1258581" y="38344"/>
                    <a:pt x="1254587" y="49794"/>
                    <a:pt x="1250060" y="60977"/>
                  </a:cubicBezTo>
                  <a:lnTo>
                    <a:pt x="1250060" y="60977"/>
                  </a:lnTo>
                  <a:cubicBezTo>
                    <a:pt x="1249499" y="62175"/>
                    <a:pt x="1249053" y="63423"/>
                    <a:pt x="1248729" y="64705"/>
                  </a:cubicBezTo>
                  <a:lnTo>
                    <a:pt x="1248729" y="64705"/>
                  </a:lnTo>
                  <a:lnTo>
                    <a:pt x="1248729" y="64705"/>
                  </a:lnTo>
                  <a:lnTo>
                    <a:pt x="1248729" y="66569"/>
                  </a:lnTo>
                  <a:cubicBezTo>
                    <a:pt x="1248619" y="67543"/>
                    <a:pt x="1248619" y="68525"/>
                    <a:pt x="1248729" y="69498"/>
                  </a:cubicBezTo>
                  <a:lnTo>
                    <a:pt x="1248729" y="69498"/>
                  </a:lnTo>
                  <a:lnTo>
                    <a:pt x="1248729" y="72161"/>
                  </a:lnTo>
                  <a:cubicBezTo>
                    <a:pt x="1248729" y="72161"/>
                    <a:pt x="1248729" y="72161"/>
                    <a:pt x="1248729" y="70829"/>
                  </a:cubicBezTo>
                  <a:cubicBezTo>
                    <a:pt x="1244735" y="80682"/>
                    <a:pt x="1240208" y="90534"/>
                    <a:pt x="1235681" y="100119"/>
                  </a:cubicBezTo>
                  <a:cubicBezTo>
                    <a:pt x="1235681" y="100119"/>
                    <a:pt x="1235681" y="100119"/>
                    <a:pt x="1235681" y="100119"/>
                  </a:cubicBezTo>
                  <a:lnTo>
                    <a:pt x="1235681" y="101717"/>
                  </a:lnTo>
                  <a:lnTo>
                    <a:pt x="1235681" y="101717"/>
                  </a:lnTo>
                  <a:lnTo>
                    <a:pt x="1234083" y="104913"/>
                  </a:lnTo>
                  <a:cubicBezTo>
                    <a:pt x="1233693" y="105826"/>
                    <a:pt x="1233249" y="106715"/>
                    <a:pt x="1232752" y="107576"/>
                  </a:cubicBezTo>
                  <a:lnTo>
                    <a:pt x="1232752" y="107575"/>
                  </a:lnTo>
                  <a:lnTo>
                    <a:pt x="1230622" y="111570"/>
                  </a:lnTo>
                  <a:lnTo>
                    <a:pt x="1230622" y="111570"/>
                  </a:lnTo>
                  <a:cubicBezTo>
                    <a:pt x="1222367" y="128079"/>
                    <a:pt x="1213314" y="144055"/>
                    <a:pt x="1203995" y="159499"/>
                  </a:cubicBezTo>
                  <a:lnTo>
                    <a:pt x="1203995" y="159499"/>
                  </a:lnTo>
                  <a:cubicBezTo>
                    <a:pt x="1195207" y="173612"/>
                    <a:pt x="1185887" y="187458"/>
                    <a:pt x="1177367" y="200772"/>
                  </a:cubicBezTo>
                  <a:lnTo>
                    <a:pt x="1165118" y="216749"/>
                  </a:lnTo>
                  <a:lnTo>
                    <a:pt x="1165118" y="216749"/>
                  </a:lnTo>
                  <a:cubicBezTo>
                    <a:pt x="1151005" y="234323"/>
                    <a:pt x="1136360" y="251365"/>
                    <a:pt x="1120650" y="267874"/>
                  </a:cubicBezTo>
                  <a:lnTo>
                    <a:pt x="1120650" y="267874"/>
                  </a:lnTo>
                  <a:cubicBezTo>
                    <a:pt x="1097319" y="291975"/>
                    <a:pt x="1072316" y="314398"/>
                    <a:pt x="1045826" y="334976"/>
                  </a:cubicBezTo>
                  <a:lnTo>
                    <a:pt x="1047956" y="333112"/>
                  </a:lnTo>
                  <a:cubicBezTo>
                    <a:pt x="1002509" y="368169"/>
                    <a:pt x="952753" y="397253"/>
                    <a:pt x="899906" y="419652"/>
                  </a:cubicBezTo>
                  <a:lnTo>
                    <a:pt x="901504" y="419652"/>
                  </a:lnTo>
                  <a:cubicBezTo>
                    <a:pt x="847548" y="442176"/>
                    <a:pt x="790886" y="457573"/>
                    <a:pt x="732951" y="465451"/>
                  </a:cubicBezTo>
                  <a:lnTo>
                    <a:pt x="736146" y="465451"/>
                  </a:lnTo>
                  <a:cubicBezTo>
                    <a:pt x="677018" y="473173"/>
                    <a:pt x="617136" y="473173"/>
                    <a:pt x="558007" y="465451"/>
                  </a:cubicBezTo>
                  <a:lnTo>
                    <a:pt x="560936" y="465451"/>
                  </a:lnTo>
                  <a:cubicBezTo>
                    <a:pt x="503611" y="456053"/>
                    <a:pt x="447755" y="439225"/>
                    <a:pt x="394780" y="415391"/>
                  </a:cubicBezTo>
                  <a:cubicBezTo>
                    <a:pt x="343187" y="393248"/>
                    <a:pt x="294533" y="364807"/>
                    <a:pt x="249925" y="330715"/>
                  </a:cubicBezTo>
                  <a:cubicBezTo>
                    <a:pt x="205426" y="296379"/>
                    <a:pt x="165434" y="256568"/>
                    <a:pt x="130899" y="212222"/>
                  </a:cubicBezTo>
                  <a:lnTo>
                    <a:pt x="130899" y="212223"/>
                  </a:lnTo>
                  <a:lnTo>
                    <a:pt x="130899" y="210891"/>
                  </a:lnTo>
                  <a:lnTo>
                    <a:pt x="130899" y="210891"/>
                  </a:lnTo>
                  <a:lnTo>
                    <a:pt x="130899" y="210891"/>
                  </a:lnTo>
                  <a:cubicBezTo>
                    <a:pt x="107754" y="180861"/>
                    <a:pt x="87263" y="148875"/>
                    <a:pt x="69656" y="115297"/>
                  </a:cubicBezTo>
                  <a:lnTo>
                    <a:pt x="69656" y="115297"/>
                  </a:lnTo>
                  <a:lnTo>
                    <a:pt x="69656" y="113433"/>
                  </a:lnTo>
                  <a:lnTo>
                    <a:pt x="69656" y="113433"/>
                  </a:lnTo>
                  <a:lnTo>
                    <a:pt x="69656" y="113433"/>
                  </a:lnTo>
                  <a:lnTo>
                    <a:pt x="69656" y="111570"/>
                  </a:lnTo>
                  <a:lnTo>
                    <a:pt x="69656" y="111570"/>
                  </a:lnTo>
                  <a:cubicBezTo>
                    <a:pt x="64685" y="101629"/>
                    <a:pt x="59892" y="91776"/>
                    <a:pt x="55277" y="82013"/>
                  </a:cubicBezTo>
                  <a:cubicBezTo>
                    <a:pt x="54944" y="80990"/>
                    <a:pt x="54498" y="80007"/>
                    <a:pt x="53946" y="79084"/>
                  </a:cubicBezTo>
                  <a:lnTo>
                    <a:pt x="53946" y="79084"/>
                  </a:lnTo>
                  <a:lnTo>
                    <a:pt x="53946" y="76687"/>
                  </a:lnTo>
                  <a:lnTo>
                    <a:pt x="53946" y="76687"/>
                  </a:lnTo>
                  <a:cubicBezTo>
                    <a:pt x="53946" y="73758"/>
                    <a:pt x="51549" y="71095"/>
                    <a:pt x="50218" y="68167"/>
                  </a:cubicBezTo>
                  <a:lnTo>
                    <a:pt x="50218" y="68167"/>
                  </a:lnTo>
                  <a:cubicBezTo>
                    <a:pt x="44892" y="55385"/>
                    <a:pt x="39833" y="41539"/>
                    <a:pt x="35306" y="29823"/>
                  </a:cubicBezTo>
                  <a:lnTo>
                    <a:pt x="35306" y="29823"/>
                  </a:lnTo>
                  <a:cubicBezTo>
                    <a:pt x="34716" y="27654"/>
                    <a:pt x="34005" y="25521"/>
                    <a:pt x="33176" y="23432"/>
                  </a:cubicBezTo>
                  <a:lnTo>
                    <a:pt x="33176" y="23432"/>
                  </a:lnTo>
                  <a:cubicBezTo>
                    <a:pt x="31578" y="19172"/>
                    <a:pt x="30247" y="14645"/>
                    <a:pt x="28916" y="10384"/>
                  </a:cubicBezTo>
                  <a:cubicBezTo>
                    <a:pt x="27525" y="5467"/>
                    <a:pt x="23106" y="2019"/>
                    <a:pt x="17998" y="1863"/>
                  </a:cubicBezTo>
                  <a:lnTo>
                    <a:pt x="14803" y="1863"/>
                  </a:lnTo>
                  <a:moveTo>
                    <a:pt x="254452" y="331781"/>
                  </a:moveTo>
                  <a:lnTo>
                    <a:pt x="254452" y="331781"/>
                  </a:lnTo>
                  <a:lnTo>
                    <a:pt x="254452" y="331781"/>
                  </a:lnTo>
                  <a:moveTo>
                    <a:pt x="128503" y="211424"/>
                  </a:moveTo>
                  <a:lnTo>
                    <a:pt x="128503" y="211424"/>
                  </a:lnTo>
                  <a:lnTo>
                    <a:pt x="128503" y="211424"/>
                  </a:lnTo>
                  <a:lnTo>
                    <a:pt x="128503" y="211424"/>
                  </a:lnTo>
                </a:path>
              </a:pathLst>
            </a:custGeom>
            <a:solidFill>
              <a:srgbClr val="833F73"/>
            </a:solidFill>
            <a:ln w="26619"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4D70D983-8F3B-444C-8F3F-D45F443BD38F}"/>
                </a:ext>
              </a:extLst>
            </p:cNvPr>
            <p:cNvSpPr/>
            <p:nvPr/>
          </p:nvSpPr>
          <p:spPr>
            <a:xfrm>
              <a:off x="17157114" y="7823886"/>
              <a:ext cx="3412381" cy="4676012"/>
            </a:xfrm>
            <a:custGeom>
              <a:avLst/>
              <a:gdLst>
                <a:gd name="connsiteX0" fmla="*/ 1310253 w 2718915"/>
                <a:gd name="connsiteY0" fmla="*/ 799 h 3725750"/>
                <a:gd name="connsiteX1" fmla="*/ 1282028 w 2718915"/>
                <a:gd name="connsiteY1" fmla="*/ 799 h 3725750"/>
                <a:gd name="connsiteX2" fmla="*/ 1255400 w 2718915"/>
                <a:gd name="connsiteY2" fmla="*/ 2396 h 3725750"/>
                <a:gd name="connsiteX3" fmla="*/ 1220251 w 2718915"/>
                <a:gd name="connsiteY3" fmla="*/ 7722 h 3725750"/>
                <a:gd name="connsiteX4" fmla="*/ 1199749 w 2718915"/>
                <a:gd name="connsiteY4" fmla="*/ 11183 h 3725750"/>
                <a:gd name="connsiteX5" fmla="*/ 1189630 w 2718915"/>
                <a:gd name="connsiteY5" fmla="*/ 12781 h 3725750"/>
                <a:gd name="connsiteX6" fmla="*/ 1170724 w 2718915"/>
                <a:gd name="connsiteY6" fmla="*/ 1863 h 3725750"/>
                <a:gd name="connsiteX7" fmla="*/ 1165665 w 2718915"/>
                <a:gd name="connsiteY7" fmla="*/ 1863 h 3725750"/>
                <a:gd name="connsiteX8" fmla="*/ 1156346 w 2718915"/>
                <a:gd name="connsiteY8" fmla="*/ 4793 h 3725750"/>
                <a:gd name="connsiteX9" fmla="*/ 1151818 w 2718915"/>
                <a:gd name="connsiteY9" fmla="*/ 6390 h 3725750"/>
                <a:gd name="connsiteX10" fmla="*/ 1133711 w 2718915"/>
                <a:gd name="connsiteY10" fmla="*/ 10651 h 3725750"/>
                <a:gd name="connsiteX11" fmla="*/ 1105486 w 2718915"/>
                <a:gd name="connsiteY11" fmla="*/ 18639 h 3725750"/>
                <a:gd name="connsiteX12" fmla="*/ 1094836 w 2718915"/>
                <a:gd name="connsiteY12" fmla="*/ 21834 h 3725750"/>
                <a:gd name="connsiteX13" fmla="*/ 1080189 w 2718915"/>
                <a:gd name="connsiteY13" fmla="*/ 26095 h 3725750"/>
                <a:gd name="connsiteX14" fmla="*/ 1057557 w 2718915"/>
                <a:gd name="connsiteY14" fmla="*/ 32752 h 3725750"/>
                <a:gd name="connsiteX15" fmla="*/ 1038650 w 2718915"/>
                <a:gd name="connsiteY15" fmla="*/ 41273 h 3725750"/>
                <a:gd name="connsiteX16" fmla="*/ 1029065 w 2718915"/>
                <a:gd name="connsiteY16" fmla="*/ 43935 h 3725750"/>
                <a:gd name="connsiteX17" fmla="*/ 1016550 w 2718915"/>
                <a:gd name="connsiteY17" fmla="*/ 48196 h 3725750"/>
                <a:gd name="connsiteX18" fmla="*/ 1001639 w 2718915"/>
                <a:gd name="connsiteY18" fmla="*/ 53255 h 3725750"/>
                <a:gd name="connsiteX19" fmla="*/ 971550 w 2718915"/>
                <a:gd name="connsiteY19" fmla="*/ 62575 h 3725750"/>
                <a:gd name="connsiteX20" fmla="*/ 944922 w 2718915"/>
                <a:gd name="connsiteY20" fmla="*/ 73759 h 3725750"/>
                <a:gd name="connsiteX21" fmla="*/ 940129 w 2718915"/>
                <a:gd name="connsiteY21" fmla="*/ 76155 h 3725750"/>
                <a:gd name="connsiteX22" fmla="*/ 919625 w 2718915"/>
                <a:gd name="connsiteY22" fmla="*/ 87339 h 3725750"/>
                <a:gd name="connsiteX23" fmla="*/ 896726 w 2718915"/>
                <a:gd name="connsiteY23" fmla="*/ 103315 h 3725750"/>
                <a:gd name="connsiteX24" fmla="*/ 892465 w 2718915"/>
                <a:gd name="connsiteY24" fmla="*/ 106511 h 3725750"/>
                <a:gd name="connsiteX25" fmla="*/ 873293 w 2718915"/>
                <a:gd name="connsiteY25" fmla="*/ 122753 h 3725750"/>
                <a:gd name="connsiteX26" fmla="*/ 868766 w 2718915"/>
                <a:gd name="connsiteY26" fmla="*/ 126747 h 3725750"/>
                <a:gd name="connsiteX27" fmla="*/ 854654 w 2718915"/>
                <a:gd name="connsiteY27" fmla="*/ 140328 h 3725750"/>
                <a:gd name="connsiteX28" fmla="*/ 844802 w 2718915"/>
                <a:gd name="connsiteY28" fmla="*/ 150180 h 3725750"/>
                <a:gd name="connsiteX29" fmla="*/ 833085 w 2718915"/>
                <a:gd name="connsiteY29" fmla="*/ 161629 h 3725750"/>
                <a:gd name="connsiteX30" fmla="*/ 826162 w 2718915"/>
                <a:gd name="connsiteY30" fmla="*/ 168553 h 3725750"/>
                <a:gd name="connsiteX31" fmla="*/ 815510 w 2718915"/>
                <a:gd name="connsiteY31" fmla="*/ 178938 h 3725750"/>
                <a:gd name="connsiteX32" fmla="*/ 804860 w 2718915"/>
                <a:gd name="connsiteY32" fmla="*/ 189322 h 3725750"/>
                <a:gd name="connsiteX33" fmla="*/ 788883 w 2718915"/>
                <a:gd name="connsiteY33" fmla="*/ 205831 h 3725750"/>
                <a:gd name="connsiteX34" fmla="*/ 767581 w 2718915"/>
                <a:gd name="connsiteY34" fmla="*/ 232459 h 3725750"/>
                <a:gd name="connsiteX35" fmla="*/ 749474 w 2718915"/>
                <a:gd name="connsiteY35" fmla="*/ 259087 h 3725750"/>
                <a:gd name="connsiteX36" fmla="*/ 746279 w 2718915"/>
                <a:gd name="connsiteY36" fmla="*/ 262283 h 3725750"/>
                <a:gd name="connsiteX37" fmla="*/ 743084 w 2718915"/>
                <a:gd name="connsiteY37" fmla="*/ 265478 h 3725750"/>
                <a:gd name="connsiteX38" fmla="*/ 719918 w 2718915"/>
                <a:gd name="connsiteY38" fmla="*/ 297431 h 3725750"/>
                <a:gd name="connsiteX39" fmla="*/ 691426 w 2718915"/>
                <a:gd name="connsiteY39" fmla="*/ 362403 h 3725750"/>
                <a:gd name="connsiteX40" fmla="*/ 683970 w 2718915"/>
                <a:gd name="connsiteY40" fmla="*/ 393291 h 3725750"/>
                <a:gd name="connsiteX41" fmla="*/ 681839 w 2718915"/>
                <a:gd name="connsiteY41" fmla="*/ 429771 h 3725750"/>
                <a:gd name="connsiteX42" fmla="*/ 684236 w 2718915"/>
                <a:gd name="connsiteY42" fmla="*/ 458794 h 3725750"/>
                <a:gd name="connsiteX43" fmla="*/ 684236 w 2718915"/>
                <a:gd name="connsiteY43" fmla="*/ 461990 h 3725750"/>
                <a:gd name="connsiteX44" fmla="*/ 689295 w 2718915"/>
                <a:gd name="connsiteY44" fmla="*/ 498736 h 3725750"/>
                <a:gd name="connsiteX45" fmla="*/ 703142 w 2718915"/>
                <a:gd name="connsiteY45" fmla="*/ 536547 h 3725750"/>
                <a:gd name="connsiteX46" fmla="*/ 712994 w 2718915"/>
                <a:gd name="connsiteY46" fmla="*/ 551725 h 3725750"/>
                <a:gd name="connsiteX47" fmla="*/ 716989 w 2718915"/>
                <a:gd name="connsiteY47" fmla="*/ 557050 h 3725750"/>
                <a:gd name="connsiteX48" fmla="*/ 707935 w 2718915"/>
                <a:gd name="connsiteY48" fmla="*/ 557050 h 3725750"/>
                <a:gd name="connsiteX49" fmla="*/ 696485 w 2718915"/>
                <a:gd name="connsiteY49" fmla="*/ 557050 h 3725750"/>
                <a:gd name="connsiteX50" fmla="*/ 684769 w 2718915"/>
                <a:gd name="connsiteY50" fmla="*/ 557050 h 3725750"/>
                <a:gd name="connsiteX51" fmla="*/ 651218 w 2718915"/>
                <a:gd name="connsiteY51" fmla="*/ 557050 h 3725750"/>
                <a:gd name="connsiteX52" fmla="*/ 585182 w 2718915"/>
                <a:gd name="connsiteY52" fmla="*/ 567169 h 3725750"/>
                <a:gd name="connsiteX53" fmla="*/ 523406 w 2718915"/>
                <a:gd name="connsiteY53" fmla="*/ 595661 h 3725750"/>
                <a:gd name="connsiteX54" fmla="*/ 498375 w 2718915"/>
                <a:gd name="connsiteY54" fmla="*/ 615632 h 3725750"/>
                <a:gd name="connsiteX55" fmla="*/ 471748 w 2718915"/>
                <a:gd name="connsiteY55" fmla="*/ 640395 h 3725750"/>
                <a:gd name="connsiteX56" fmla="*/ 434468 w 2718915"/>
                <a:gd name="connsiteY56" fmla="*/ 690722 h 3725750"/>
                <a:gd name="connsiteX57" fmla="*/ 423285 w 2718915"/>
                <a:gd name="connsiteY57" fmla="*/ 717349 h 3725750"/>
                <a:gd name="connsiteX58" fmla="*/ 421155 w 2718915"/>
                <a:gd name="connsiteY58" fmla="*/ 723473 h 3725750"/>
                <a:gd name="connsiteX59" fmla="*/ 419557 w 2718915"/>
                <a:gd name="connsiteY59" fmla="*/ 721343 h 3725750"/>
                <a:gd name="connsiteX60" fmla="*/ 417693 w 2718915"/>
                <a:gd name="connsiteY60" fmla="*/ 719479 h 3725750"/>
                <a:gd name="connsiteX61" fmla="*/ 397191 w 2718915"/>
                <a:gd name="connsiteY61" fmla="*/ 700840 h 3725750"/>
                <a:gd name="connsiteX62" fmla="*/ 391332 w 2718915"/>
                <a:gd name="connsiteY62" fmla="*/ 695781 h 3725750"/>
                <a:gd name="connsiteX63" fmla="*/ 374556 w 2718915"/>
                <a:gd name="connsiteY63" fmla="*/ 683266 h 3725750"/>
                <a:gd name="connsiteX64" fmla="*/ 342869 w 2718915"/>
                <a:gd name="connsiteY64" fmla="*/ 666757 h 3725750"/>
                <a:gd name="connsiteX65" fmla="*/ 286952 w 2718915"/>
                <a:gd name="connsiteY65" fmla="*/ 651579 h 3725750"/>
                <a:gd name="connsiteX66" fmla="*/ 265916 w 2718915"/>
                <a:gd name="connsiteY66" fmla="*/ 650248 h 3725750"/>
                <a:gd name="connsiteX67" fmla="*/ 223844 w 2718915"/>
                <a:gd name="connsiteY67" fmla="*/ 653443 h 3725750"/>
                <a:gd name="connsiteX68" fmla="*/ 173251 w 2718915"/>
                <a:gd name="connsiteY68" fmla="*/ 669952 h 3725750"/>
                <a:gd name="connsiteX69" fmla="*/ 167127 w 2718915"/>
                <a:gd name="connsiteY69" fmla="*/ 673147 h 3725750"/>
                <a:gd name="connsiteX70" fmla="*/ 147956 w 2718915"/>
                <a:gd name="connsiteY70" fmla="*/ 683266 h 3725750"/>
                <a:gd name="connsiteX71" fmla="*/ 128518 w 2718915"/>
                <a:gd name="connsiteY71" fmla="*/ 696580 h 3725750"/>
                <a:gd name="connsiteX72" fmla="*/ 123457 w 2718915"/>
                <a:gd name="connsiteY72" fmla="*/ 700307 h 3725750"/>
                <a:gd name="connsiteX73" fmla="*/ 109877 w 2718915"/>
                <a:gd name="connsiteY73" fmla="*/ 710958 h 3725750"/>
                <a:gd name="connsiteX74" fmla="*/ 88044 w 2718915"/>
                <a:gd name="connsiteY74" fmla="*/ 731994 h 3725750"/>
                <a:gd name="connsiteX75" fmla="*/ 59552 w 2718915"/>
                <a:gd name="connsiteY75" fmla="*/ 771404 h 3725750"/>
                <a:gd name="connsiteX76" fmla="*/ 56890 w 2718915"/>
                <a:gd name="connsiteY76" fmla="*/ 775664 h 3725750"/>
                <a:gd name="connsiteX77" fmla="*/ 53427 w 2718915"/>
                <a:gd name="connsiteY77" fmla="*/ 781522 h 3725750"/>
                <a:gd name="connsiteX78" fmla="*/ 38782 w 2718915"/>
                <a:gd name="connsiteY78" fmla="*/ 819600 h 3725750"/>
                <a:gd name="connsiteX79" fmla="*/ 38782 w 2718915"/>
                <a:gd name="connsiteY79" fmla="*/ 819600 h 3725750"/>
                <a:gd name="connsiteX80" fmla="*/ 22539 w 2718915"/>
                <a:gd name="connsiteY80" fmla="*/ 878180 h 3725750"/>
                <a:gd name="connsiteX81" fmla="*/ 11623 w 2718915"/>
                <a:gd name="connsiteY81" fmla="*/ 933565 h 3725750"/>
                <a:gd name="connsiteX82" fmla="*/ 10023 w 2718915"/>
                <a:gd name="connsiteY82" fmla="*/ 946613 h 3725750"/>
                <a:gd name="connsiteX83" fmla="*/ 8426 w 2718915"/>
                <a:gd name="connsiteY83" fmla="*/ 961791 h 3725750"/>
                <a:gd name="connsiteX84" fmla="*/ 5231 w 2718915"/>
                <a:gd name="connsiteY84" fmla="*/ 996940 h 3725750"/>
                <a:gd name="connsiteX85" fmla="*/ 5231 w 2718915"/>
                <a:gd name="connsiteY85" fmla="*/ 1008390 h 3725750"/>
                <a:gd name="connsiteX86" fmla="*/ 438 w 2718915"/>
                <a:gd name="connsiteY86" fmla="*/ 1024366 h 3725750"/>
                <a:gd name="connsiteX87" fmla="*/ 8959 w 2718915"/>
                <a:gd name="connsiteY87" fmla="*/ 1059514 h 3725750"/>
                <a:gd name="connsiteX88" fmla="*/ 20942 w 2718915"/>
                <a:gd name="connsiteY88" fmla="*/ 1099988 h 3725750"/>
                <a:gd name="connsiteX89" fmla="*/ 35586 w 2718915"/>
                <a:gd name="connsiteY89" fmla="*/ 1134871 h 3725750"/>
                <a:gd name="connsiteX90" fmla="*/ 39846 w 2718915"/>
                <a:gd name="connsiteY90" fmla="*/ 1144723 h 3725750"/>
                <a:gd name="connsiteX91" fmla="*/ 49433 w 2718915"/>
                <a:gd name="connsiteY91" fmla="*/ 1165226 h 3725750"/>
                <a:gd name="connsiteX92" fmla="*/ 66475 w 2718915"/>
                <a:gd name="connsiteY92" fmla="*/ 1191854 h 3725750"/>
                <a:gd name="connsiteX93" fmla="*/ 70469 w 2718915"/>
                <a:gd name="connsiteY93" fmla="*/ 1197446 h 3725750"/>
                <a:gd name="connsiteX94" fmla="*/ 92837 w 2718915"/>
                <a:gd name="connsiteY94" fmla="*/ 1229932 h 3725750"/>
                <a:gd name="connsiteX95" fmla="*/ 95232 w 2718915"/>
                <a:gd name="connsiteY95" fmla="*/ 1233393 h 3725750"/>
                <a:gd name="connsiteX96" fmla="*/ 138369 w 2718915"/>
                <a:gd name="connsiteY96" fmla="*/ 1295702 h 3725750"/>
                <a:gd name="connsiteX97" fmla="*/ 176446 w 2718915"/>
                <a:gd name="connsiteY97" fmla="*/ 1344164 h 3725750"/>
                <a:gd name="connsiteX98" fmla="*/ 188429 w 2718915"/>
                <a:gd name="connsiteY98" fmla="*/ 1359076 h 3725750"/>
                <a:gd name="connsiteX99" fmla="*/ 215057 w 2718915"/>
                <a:gd name="connsiteY99" fmla="*/ 1392095 h 3725750"/>
                <a:gd name="connsiteX100" fmla="*/ 236094 w 2718915"/>
                <a:gd name="connsiteY100" fmla="*/ 1418722 h 3725750"/>
                <a:gd name="connsiteX101" fmla="*/ 240886 w 2718915"/>
                <a:gd name="connsiteY101" fmla="*/ 1424846 h 3725750"/>
                <a:gd name="connsiteX102" fmla="*/ 253134 w 2718915"/>
                <a:gd name="connsiteY102" fmla="*/ 1441089 h 3725750"/>
                <a:gd name="connsiteX103" fmla="*/ 265650 w 2718915"/>
                <a:gd name="connsiteY103" fmla="*/ 1457332 h 3725750"/>
                <a:gd name="connsiteX104" fmla="*/ 290680 w 2718915"/>
                <a:gd name="connsiteY104" fmla="*/ 1489552 h 3725750"/>
                <a:gd name="connsiteX105" fmla="*/ 317308 w 2718915"/>
                <a:gd name="connsiteY105" fmla="*/ 1524700 h 3725750"/>
                <a:gd name="connsiteX106" fmla="*/ 341272 w 2718915"/>
                <a:gd name="connsiteY106" fmla="*/ 1556121 h 3725750"/>
                <a:gd name="connsiteX107" fmla="*/ 377751 w 2718915"/>
                <a:gd name="connsiteY107" fmla="*/ 1600855 h 3725750"/>
                <a:gd name="connsiteX108" fmla="*/ 395327 w 2718915"/>
                <a:gd name="connsiteY108" fmla="*/ 1622157 h 3725750"/>
                <a:gd name="connsiteX109" fmla="*/ 412634 w 2718915"/>
                <a:gd name="connsiteY109" fmla="*/ 1642927 h 3725750"/>
                <a:gd name="connsiteX110" fmla="*/ 446984 w 2718915"/>
                <a:gd name="connsiteY110" fmla="*/ 1684732 h 3725750"/>
                <a:gd name="connsiteX111" fmla="*/ 469086 w 2718915"/>
                <a:gd name="connsiteY111" fmla="*/ 1711360 h 3725750"/>
                <a:gd name="connsiteX112" fmla="*/ 474943 w 2718915"/>
                <a:gd name="connsiteY112" fmla="*/ 1719082 h 3725750"/>
                <a:gd name="connsiteX113" fmla="*/ 488523 w 2718915"/>
                <a:gd name="connsiteY113" fmla="*/ 1735858 h 3725750"/>
                <a:gd name="connsiteX114" fmla="*/ 499973 w 2718915"/>
                <a:gd name="connsiteY114" fmla="*/ 1749970 h 3725750"/>
                <a:gd name="connsiteX115" fmla="*/ 550300 w 2718915"/>
                <a:gd name="connsiteY115" fmla="*/ 1815208 h 3725750"/>
                <a:gd name="connsiteX116" fmla="*/ 576927 w 2718915"/>
                <a:gd name="connsiteY116" fmla="*/ 1849291 h 3725750"/>
                <a:gd name="connsiteX117" fmla="*/ 602224 w 2718915"/>
                <a:gd name="connsiteY117" fmla="*/ 1883375 h 3725750"/>
                <a:gd name="connsiteX118" fmla="*/ 612076 w 2718915"/>
                <a:gd name="connsiteY118" fmla="*/ 1896688 h 3725750"/>
                <a:gd name="connsiteX119" fmla="*/ 652549 w 2718915"/>
                <a:gd name="connsiteY119" fmla="*/ 1952074 h 3725750"/>
                <a:gd name="connsiteX120" fmla="*/ 675982 w 2718915"/>
                <a:gd name="connsiteY120" fmla="*/ 1984294 h 3725750"/>
                <a:gd name="connsiteX121" fmla="*/ 704473 w 2718915"/>
                <a:gd name="connsiteY121" fmla="*/ 2023436 h 3725750"/>
                <a:gd name="connsiteX122" fmla="*/ 719385 w 2718915"/>
                <a:gd name="connsiteY122" fmla="*/ 2044472 h 3725750"/>
                <a:gd name="connsiteX123" fmla="*/ 728705 w 2718915"/>
                <a:gd name="connsiteY123" fmla="*/ 2057786 h 3725750"/>
                <a:gd name="connsiteX124" fmla="*/ 737491 w 2718915"/>
                <a:gd name="connsiteY124" fmla="*/ 2070301 h 3725750"/>
                <a:gd name="connsiteX125" fmla="*/ 752669 w 2718915"/>
                <a:gd name="connsiteY125" fmla="*/ 2091870 h 3725750"/>
                <a:gd name="connsiteX126" fmla="*/ 775569 w 2718915"/>
                <a:gd name="connsiteY126" fmla="*/ 2126752 h 3725750"/>
                <a:gd name="connsiteX127" fmla="*/ 855452 w 2718915"/>
                <a:gd name="connsiteY127" fmla="*/ 2267878 h 3725750"/>
                <a:gd name="connsiteX128" fmla="*/ 892465 w 2718915"/>
                <a:gd name="connsiteY128" fmla="*/ 2343235 h 3725750"/>
                <a:gd name="connsiteX129" fmla="*/ 899655 w 2718915"/>
                <a:gd name="connsiteY129" fmla="*/ 2358146 h 3725750"/>
                <a:gd name="connsiteX130" fmla="*/ 928146 w 2718915"/>
                <a:gd name="connsiteY130" fmla="*/ 2420455 h 3725750"/>
                <a:gd name="connsiteX131" fmla="*/ 954774 w 2718915"/>
                <a:gd name="connsiteY131" fmla="*/ 2483296 h 3725750"/>
                <a:gd name="connsiteX132" fmla="*/ 959034 w 2718915"/>
                <a:gd name="connsiteY132" fmla="*/ 2494213 h 3725750"/>
                <a:gd name="connsiteX133" fmla="*/ 977940 w 2718915"/>
                <a:gd name="connsiteY133" fmla="*/ 2544273 h 3725750"/>
                <a:gd name="connsiteX134" fmla="*/ 986461 w 2718915"/>
                <a:gd name="connsiteY134" fmla="*/ 2568238 h 3725750"/>
                <a:gd name="connsiteX135" fmla="*/ 1028000 w 2718915"/>
                <a:gd name="connsiteY135" fmla="*/ 2691791 h 3725750"/>
                <a:gd name="connsiteX136" fmla="*/ 1035988 w 2718915"/>
                <a:gd name="connsiteY136" fmla="*/ 2718419 h 3725750"/>
                <a:gd name="connsiteX137" fmla="*/ 1035988 w 2718915"/>
                <a:gd name="connsiteY137" fmla="*/ 2713626 h 3725750"/>
                <a:gd name="connsiteX138" fmla="*/ 1058354 w 2718915"/>
                <a:gd name="connsiteY138" fmla="*/ 2795905 h 3725750"/>
                <a:gd name="connsiteX139" fmla="*/ 1062882 w 2718915"/>
                <a:gd name="connsiteY139" fmla="*/ 2815609 h 3725750"/>
                <a:gd name="connsiteX140" fmla="*/ 1067142 w 2718915"/>
                <a:gd name="connsiteY140" fmla="*/ 2834249 h 3725750"/>
                <a:gd name="connsiteX141" fmla="*/ 1077794 w 2718915"/>
                <a:gd name="connsiteY141" fmla="*/ 2878717 h 3725750"/>
                <a:gd name="connsiteX142" fmla="*/ 1089510 w 2718915"/>
                <a:gd name="connsiteY142" fmla="*/ 2936499 h 3725750"/>
                <a:gd name="connsiteX143" fmla="*/ 1094036 w 2718915"/>
                <a:gd name="connsiteY143" fmla="*/ 2959665 h 3725750"/>
                <a:gd name="connsiteX144" fmla="*/ 1096433 w 2718915"/>
                <a:gd name="connsiteY144" fmla="*/ 2971115 h 3725750"/>
                <a:gd name="connsiteX145" fmla="*/ 1110012 w 2718915"/>
                <a:gd name="connsiteY145" fmla="*/ 3045939 h 3725750"/>
                <a:gd name="connsiteX146" fmla="*/ 1117202 w 2718915"/>
                <a:gd name="connsiteY146" fmla="*/ 3114904 h 3725750"/>
                <a:gd name="connsiteX147" fmla="*/ 1120930 w 2718915"/>
                <a:gd name="connsiteY147" fmla="*/ 3176414 h 3725750"/>
                <a:gd name="connsiteX148" fmla="*/ 1120930 w 2718915"/>
                <a:gd name="connsiteY148" fmla="*/ 3186533 h 3725750"/>
                <a:gd name="connsiteX149" fmla="*/ 1120930 w 2718915"/>
                <a:gd name="connsiteY149" fmla="*/ 3234729 h 3725750"/>
                <a:gd name="connsiteX150" fmla="*/ 1120930 w 2718915"/>
                <a:gd name="connsiteY150" fmla="*/ 3259227 h 3725750"/>
                <a:gd name="connsiteX151" fmla="*/ 1125190 w 2718915"/>
                <a:gd name="connsiteY151" fmla="*/ 3340974 h 3725750"/>
                <a:gd name="connsiteX152" fmla="*/ 1137704 w 2718915"/>
                <a:gd name="connsiteY152" fmla="*/ 3424318 h 3725750"/>
                <a:gd name="connsiteX153" fmla="*/ 1152083 w 2718915"/>
                <a:gd name="connsiteY153" fmla="*/ 3467988 h 3725750"/>
                <a:gd name="connsiteX154" fmla="*/ 1174982 w 2718915"/>
                <a:gd name="connsiteY154" fmla="*/ 3506864 h 3725750"/>
                <a:gd name="connsiteX155" fmla="*/ 1205072 w 2718915"/>
                <a:gd name="connsiteY155" fmla="*/ 3537220 h 3725750"/>
                <a:gd name="connsiteX156" fmla="*/ 1236225 w 2718915"/>
                <a:gd name="connsiteY156" fmla="*/ 3560919 h 3725750"/>
                <a:gd name="connsiteX157" fmla="*/ 1270841 w 2718915"/>
                <a:gd name="connsiteY157" fmla="*/ 3580091 h 3725750"/>
                <a:gd name="connsiteX158" fmla="*/ 1275371 w 2718915"/>
                <a:gd name="connsiteY158" fmla="*/ 3582220 h 3725750"/>
                <a:gd name="connsiteX159" fmla="*/ 1312650 w 2718915"/>
                <a:gd name="connsiteY159" fmla="*/ 3598996 h 3725750"/>
                <a:gd name="connsiteX160" fmla="*/ 1351527 w 2718915"/>
                <a:gd name="connsiteY160" fmla="*/ 3611511 h 3725750"/>
                <a:gd name="connsiteX161" fmla="*/ 1395197 w 2718915"/>
                <a:gd name="connsiteY161" fmla="*/ 3621096 h 3725750"/>
                <a:gd name="connsiteX162" fmla="*/ 1427149 w 2718915"/>
                <a:gd name="connsiteY162" fmla="*/ 3626422 h 3725750"/>
                <a:gd name="connsiteX163" fmla="*/ 1474014 w 2718915"/>
                <a:gd name="connsiteY163" fmla="*/ 3634410 h 3725750"/>
                <a:gd name="connsiteX164" fmla="*/ 1497446 w 2718915"/>
                <a:gd name="connsiteY164" fmla="*/ 3638937 h 3725750"/>
                <a:gd name="connsiteX165" fmla="*/ 1512624 w 2718915"/>
                <a:gd name="connsiteY165" fmla="*/ 3642133 h 3725750"/>
                <a:gd name="connsiteX166" fmla="*/ 1530198 w 2718915"/>
                <a:gd name="connsiteY166" fmla="*/ 3645594 h 3725750"/>
                <a:gd name="connsiteX167" fmla="*/ 1547771 w 2718915"/>
                <a:gd name="connsiteY167" fmla="*/ 3648789 h 3725750"/>
                <a:gd name="connsiteX168" fmla="*/ 1550966 w 2718915"/>
                <a:gd name="connsiteY168" fmla="*/ 3648789 h 3725750"/>
                <a:gd name="connsiteX169" fmla="*/ 1596767 w 2718915"/>
                <a:gd name="connsiteY169" fmla="*/ 3662369 h 3725750"/>
                <a:gd name="connsiteX170" fmla="*/ 1619666 w 2718915"/>
                <a:gd name="connsiteY170" fmla="*/ 3669026 h 3725750"/>
                <a:gd name="connsiteX171" fmla="*/ 1638572 w 2718915"/>
                <a:gd name="connsiteY171" fmla="*/ 3673820 h 3725750"/>
                <a:gd name="connsiteX172" fmla="*/ 1654548 w 2718915"/>
                <a:gd name="connsiteY172" fmla="*/ 3677813 h 3725750"/>
                <a:gd name="connsiteX173" fmla="*/ 1688099 w 2718915"/>
                <a:gd name="connsiteY173" fmla="*/ 3688464 h 3725750"/>
                <a:gd name="connsiteX174" fmla="*/ 1745616 w 2718915"/>
                <a:gd name="connsiteY174" fmla="*/ 3706039 h 3725750"/>
                <a:gd name="connsiteX175" fmla="*/ 1772244 w 2718915"/>
                <a:gd name="connsiteY175" fmla="*/ 3711897 h 3725750"/>
                <a:gd name="connsiteX176" fmla="*/ 1781030 w 2718915"/>
                <a:gd name="connsiteY176" fmla="*/ 3713761 h 3725750"/>
                <a:gd name="connsiteX177" fmla="*/ 1787155 w 2718915"/>
                <a:gd name="connsiteY177" fmla="*/ 3713761 h 3725750"/>
                <a:gd name="connsiteX178" fmla="*/ 1806859 w 2718915"/>
                <a:gd name="connsiteY178" fmla="*/ 3717223 h 3725750"/>
                <a:gd name="connsiteX179" fmla="*/ 1820440 w 2718915"/>
                <a:gd name="connsiteY179" fmla="*/ 3725744 h 3725750"/>
                <a:gd name="connsiteX180" fmla="*/ 1826564 w 2718915"/>
                <a:gd name="connsiteY180" fmla="*/ 3725743 h 3725750"/>
                <a:gd name="connsiteX181" fmla="*/ 1830823 w 2718915"/>
                <a:gd name="connsiteY181" fmla="*/ 3725743 h 3725750"/>
                <a:gd name="connsiteX182" fmla="*/ 1836682 w 2718915"/>
                <a:gd name="connsiteY182" fmla="*/ 3725743 h 3725750"/>
                <a:gd name="connsiteX183" fmla="*/ 1840675 w 2718915"/>
                <a:gd name="connsiteY183" fmla="*/ 3725743 h 3725750"/>
                <a:gd name="connsiteX184" fmla="*/ 1856920 w 2718915"/>
                <a:gd name="connsiteY184" fmla="*/ 3723880 h 3725750"/>
                <a:gd name="connsiteX185" fmla="*/ 1872362 w 2718915"/>
                <a:gd name="connsiteY185" fmla="*/ 3721482 h 3725750"/>
                <a:gd name="connsiteX186" fmla="*/ 1887807 w 2718915"/>
                <a:gd name="connsiteY186" fmla="*/ 3719086 h 3725750"/>
                <a:gd name="connsiteX187" fmla="*/ 1918961 w 2718915"/>
                <a:gd name="connsiteY187" fmla="*/ 3713761 h 3725750"/>
                <a:gd name="connsiteX188" fmla="*/ 1949317 w 2718915"/>
                <a:gd name="connsiteY188" fmla="*/ 3706039 h 3725750"/>
                <a:gd name="connsiteX189" fmla="*/ 2005501 w 2718915"/>
                <a:gd name="connsiteY189" fmla="*/ 3684737 h 3725750"/>
                <a:gd name="connsiteX190" fmla="*/ 2015886 w 2718915"/>
                <a:gd name="connsiteY190" fmla="*/ 3679411 h 3725750"/>
                <a:gd name="connsiteX191" fmla="*/ 2059023 w 2718915"/>
                <a:gd name="connsiteY191" fmla="*/ 3656777 h 3725750"/>
                <a:gd name="connsiteX192" fmla="*/ 2168196 w 2718915"/>
                <a:gd name="connsiteY192" fmla="*/ 3583285 h 3725750"/>
                <a:gd name="connsiteX193" fmla="*/ 2219587 w 2718915"/>
                <a:gd name="connsiteY193" fmla="*/ 3539882 h 3725750"/>
                <a:gd name="connsiteX194" fmla="*/ 2232103 w 2718915"/>
                <a:gd name="connsiteY194" fmla="*/ 3528432 h 3725750"/>
                <a:gd name="connsiteX195" fmla="*/ 2269115 w 2718915"/>
                <a:gd name="connsiteY195" fmla="*/ 3491419 h 3725750"/>
                <a:gd name="connsiteX196" fmla="*/ 2281630 w 2718915"/>
                <a:gd name="connsiteY196" fmla="*/ 3475177 h 3725750"/>
                <a:gd name="connsiteX197" fmla="*/ 2288287 w 2718915"/>
                <a:gd name="connsiteY197" fmla="*/ 3466123 h 3725750"/>
                <a:gd name="connsiteX198" fmla="*/ 2306128 w 2718915"/>
                <a:gd name="connsiteY198" fmla="*/ 3441892 h 3725750"/>
                <a:gd name="connsiteX199" fmla="*/ 2339146 w 2718915"/>
                <a:gd name="connsiteY199" fmla="*/ 3393962 h 3725750"/>
                <a:gd name="connsiteX200" fmla="*/ 2345270 w 2718915"/>
                <a:gd name="connsiteY200" fmla="*/ 3384377 h 3725750"/>
                <a:gd name="connsiteX201" fmla="*/ 2352194 w 2718915"/>
                <a:gd name="connsiteY201" fmla="*/ 3374524 h 3725750"/>
                <a:gd name="connsiteX202" fmla="*/ 2363910 w 2718915"/>
                <a:gd name="connsiteY202" fmla="*/ 3357216 h 3725750"/>
                <a:gd name="connsiteX203" fmla="*/ 2383081 w 2718915"/>
                <a:gd name="connsiteY203" fmla="*/ 3325263 h 3725750"/>
                <a:gd name="connsiteX204" fmla="*/ 2409709 w 2718915"/>
                <a:gd name="connsiteY204" fmla="*/ 3267481 h 3725750"/>
                <a:gd name="connsiteX205" fmla="*/ 2428348 w 2718915"/>
                <a:gd name="connsiteY205" fmla="*/ 3202509 h 3725750"/>
                <a:gd name="connsiteX206" fmla="*/ 2434739 w 2718915"/>
                <a:gd name="connsiteY206" fmla="*/ 3160438 h 3725750"/>
                <a:gd name="connsiteX207" fmla="*/ 2437402 w 2718915"/>
                <a:gd name="connsiteY207" fmla="*/ 3140733 h 3725750"/>
                <a:gd name="connsiteX208" fmla="*/ 2440864 w 2718915"/>
                <a:gd name="connsiteY208" fmla="*/ 3110111 h 3725750"/>
                <a:gd name="connsiteX209" fmla="*/ 2440864 w 2718915"/>
                <a:gd name="connsiteY209" fmla="*/ 3097596 h 3725750"/>
                <a:gd name="connsiteX210" fmla="*/ 2442728 w 2718915"/>
                <a:gd name="connsiteY210" fmla="*/ 3075496 h 3725750"/>
                <a:gd name="connsiteX211" fmla="*/ 2442728 w 2718915"/>
                <a:gd name="connsiteY211" fmla="*/ 3055791 h 3725750"/>
                <a:gd name="connsiteX212" fmla="*/ 2442728 w 2718915"/>
                <a:gd name="connsiteY212" fmla="*/ 3050998 h 3725750"/>
                <a:gd name="connsiteX213" fmla="*/ 2442728 w 2718915"/>
                <a:gd name="connsiteY213" fmla="*/ 3016116 h 3725750"/>
                <a:gd name="connsiteX214" fmla="*/ 2439798 w 2718915"/>
                <a:gd name="connsiteY214" fmla="*/ 2984429 h 3725750"/>
                <a:gd name="connsiteX215" fmla="*/ 2431810 w 2718915"/>
                <a:gd name="connsiteY215" fmla="*/ 2949547 h 3725750"/>
                <a:gd name="connsiteX216" fmla="*/ 2429148 w 2718915"/>
                <a:gd name="connsiteY216" fmla="*/ 2940227 h 3725750"/>
                <a:gd name="connsiteX217" fmla="*/ 2422758 w 2718915"/>
                <a:gd name="connsiteY217" fmla="*/ 2919191 h 3725750"/>
                <a:gd name="connsiteX218" fmla="*/ 2411041 w 2718915"/>
                <a:gd name="connsiteY218" fmla="*/ 2890434 h 3725750"/>
                <a:gd name="connsiteX219" fmla="*/ 2397727 w 2718915"/>
                <a:gd name="connsiteY219" fmla="*/ 2866468 h 3725750"/>
                <a:gd name="connsiteX220" fmla="*/ 2396130 w 2718915"/>
                <a:gd name="connsiteY220" fmla="*/ 2863273 h 3725750"/>
                <a:gd name="connsiteX221" fmla="*/ 2371100 w 2718915"/>
                <a:gd name="connsiteY221" fmla="*/ 2822533 h 3725750"/>
                <a:gd name="connsiteX222" fmla="*/ 2376424 w 2718915"/>
                <a:gd name="connsiteY222" fmla="*/ 2822533 h 3725750"/>
                <a:gd name="connsiteX223" fmla="*/ 2432608 w 2718915"/>
                <a:gd name="connsiteY223" fmla="*/ 2807622 h 3725750"/>
                <a:gd name="connsiteX224" fmla="*/ 2439798 w 2718915"/>
                <a:gd name="connsiteY224" fmla="*/ 2804959 h 3725750"/>
                <a:gd name="connsiteX225" fmla="*/ 2470685 w 2718915"/>
                <a:gd name="connsiteY225" fmla="*/ 2790846 h 3725750"/>
                <a:gd name="connsiteX226" fmla="*/ 2495984 w 2718915"/>
                <a:gd name="connsiteY226" fmla="*/ 2773804 h 3725750"/>
                <a:gd name="connsiteX227" fmla="*/ 2518883 w 2718915"/>
                <a:gd name="connsiteY227" fmla="*/ 2755697 h 3725750"/>
                <a:gd name="connsiteX228" fmla="*/ 2532197 w 2718915"/>
                <a:gd name="connsiteY228" fmla="*/ 2743714 h 3725750"/>
                <a:gd name="connsiteX229" fmla="*/ 2538854 w 2718915"/>
                <a:gd name="connsiteY229" fmla="*/ 2737591 h 3725750"/>
                <a:gd name="connsiteX230" fmla="*/ 2583588 w 2718915"/>
                <a:gd name="connsiteY230" fmla="*/ 2692323 h 3725750"/>
                <a:gd name="connsiteX231" fmla="*/ 2618204 w 2718915"/>
                <a:gd name="connsiteY231" fmla="*/ 2643328 h 3725750"/>
                <a:gd name="connsiteX232" fmla="*/ 2647760 w 2718915"/>
                <a:gd name="connsiteY232" fmla="*/ 2590073 h 3725750"/>
                <a:gd name="connsiteX233" fmla="*/ 2676252 w 2718915"/>
                <a:gd name="connsiteY233" fmla="*/ 2526966 h 3725750"/>
                <a:gd name="connsiteX234" fmla="*/ 2697289 w 2718915"/>
                <a:gd name="connsiteY234" fmla="*/ 2461728 h 3725750"/>
                <a:gd name="connsiteX235" fmla="*/ 2712467 w 2718915"/>
                <a:gd name="connsiteY235" fmla="*/ 2397289 h 3725750"/>
                <a:gd name="connsiteX236" fmla="*/ 2718324 w 2718915"/>
                <a:gd name="connsiteY236" fmla="*/ 2360010 h 3725750"/>
                <a:gd name="connsiteX237" fmla="*/ 2718324 w 2718915"/>
                <a:gd name="connsiteY237" fmla="*/ 2341637 h 3725750"/>
                <a:gd name="connsiteX238" fmla="*/ 2718324 w 2718915"/>
                <a:gd name="connsiteY238" fmla="*/ 2325127 h 3725750"/>
                <a:gd name="connsiteX239" fmla="*/ 2718324 w 2718915"/>
                <a:gd name="connsiteY239" fmla="*/ 2291843 h 3725750"/>
                <a:gd name="connsiteX240" fmla="*/ 2715927 w 2718915"/>
                <a:gd name="connsiteY240" fmla="*/ 2258292 h 3725750"/>
                <a:gd name="connsiteX241" fmla="*/ 2713265 w 2718915"/>
                <a:gd name="connsiteY241" fmla="*/ 2222877 h 3725750"/>
                <a:gd name="connsiteX242" fmla="*/ 2711134 w 2718915"/>
                <a:gd name="connsiteY242" fmla="*/ 2192789 h 3725750"/>
                <a:gd name="connsiteX243" fmla="*/ 2690364 w 2718915"/>
                <a:gd name="connsiteY243" fmla="*/ 2059650 h 3725750"/>
                <a:gd name="connsiteX244" fmla="*/ 2682111 w 2718915"/>
                <a:gd name="connsiteY244" fmla="*/ 2028229 h 3725750"/>
                <a:gd name="connsiteX245" fmla="*/ 2670928 w 2718915"/>
                <a:gd name="connsiteY245" fmla="*/ 1995477 h 3725750"/>
                <a:gd name="connsiteX246" fmla="*/ 2646162 w 2718915"/>
                <a:gd name="connsiteY246" fmla="*/ 1928375 h 3725750"/>
                <a:gd name="connsiteX247" fmla="*/ 2625127 w 2718915"/>
                <a:gd name="connsiteY247" fmla="*/ 1879381 h 3725750"/>
                <a:gd name="connsiteX248" fmla="*/ 2608352 w 2718915"/>
                <a:gd name="connsiteY248" fmla="*/ 1850356 h 3725750"/>
                <a:gd name="connsiteX249" fmla="*/ 2599299 w 2718915"/>
                <a:gd name="connsiteY249" fmla="*/ 1836244 h 3725750"/>
                <a:gd name="connsiteX250" fmla="*/ 2572671 w 2718915"/>
                <a:gd name="connsiteY250" fmla="*/ 1794172 h 3725750"/>
                <a:gd name="connsiteX251" fmla="*/ 2553234 w 2718915"/>
                <a:gd name="connsiteY251" fmla="*/ 1769675 h 3725750"/>
                <a:gd name="connsiteX252" fmla="*/ 2543647 w 2718915"/>
                <a:gd name="connsiteY252" fmla="*/ 1759556 h 3725750"/>
                <a:gd name="connsiteX253" fmla="*/ 2542049 w 2718915"/>
                <a:gd name="connsiteY253" fmla="*/ 1755295 h 3725750"/>
                <a:gd name="connsiteX254" fmla="*/ 2535392 w 2718915"/>
                <a:gd name="connsiteY254" fmla="*/ 1741449 h 3725750"/>
                <a:gd name="connsiteX255" fmla="*/ 2523143 w 2718915"/>
                <a:gd name="connsiteY255" fmla="*/ 1725473 h 3725750"/>
                <a:gd name="connsiteX256" fmla="*/ 2499444 w 2718915"/>
                <a:gd name="connsiteY256" fmla="*/ 1702040 h 3725750"/>
                <a:gd name="connsiteX257" fmla="*/ 2471485 w 2718915"/>
                <a:gd name="connsiteY257" fmla="*/ 1679673 h 3725750"/>
                <a:gd name="connsiteX258" fmla="*/ 2442195 w 2718915"/>
                <a:gd name="connsiteY258" fmla="*/ 1662631 h 3725750"/>
                <a:gd name="connsiteX259" fmla="*/ 2381483 w 2718915"/>
                <a:gd name="connsiteY259" fmla="*/ 1636003 h 3725750"/>
                <a:gd name="connsiteX260" fmla="*/ 2334885 w 2718915"/>
                <a:gd name="connsiteY260" fmla="*/ 1621625 h 3725750"/>
                <a:gd name="connsiteX261" fmla="*/ 2323169 w 2718915"/>
                <a:gd name="connsiteY261" fmla="*/ 1618163 h 3725750"/>
                <a:gd name="connsiteX262" fmla="*/ 2289884 w 2718915"/>
                <a:gd name="connsiteY262" fmla="*/ 1609110 h 3725750"/>
                <a:gd name="connsiteX263" fmla="*/ 2282961 w 2718915"/>
                <a:gd name="connsiteY263" fmla="*/ 1601921 h 3725750"/>
                <a:gd name="connsiteX264" fmla="*/ 2211066 w 2718915"/>
                <a:gd name="connsiteY264" fmla="*/ 1579287 h 3725750"/>
                <a:gd name="connsiteX265" fmla="*/ 2166864 w 2718915"/>
                <a:gd name="connsiteY265" fmla="*/ 1575825 h 3725750"/>
                <a:gd name="connsiteX266" fmla="*/ 2136510 w 2718915"/>
                <a:gd name="connsiteY266" fmla="*/ 1575825 h 3725750"/>
                <a:gd name="connsiteX267" fmla="*/ 2107219 w 2718915"/>
                <a:gd name="connsiteY267" fmla="*/ 1579553 h 3725750"/>
                <a:gd name="connsiteX268" fmla="*/ 2096833 w 2718915"/>
                <a:gd name="connsiteY268" fmla="*/ 1580885 h 3725750"/>
                <a:gd name="connsiteX269" fmla="*/ 2079793 w 2718915"/>
                <a:gd name="connsiteY269" fmla="*/ 1583281 h 3725750"/>
                <a:gd name="connsiteX270" fmla="*/ 2062751 w 2718915"/>
                <a:gd name="connsiteY270" fmla="*/ 1585677 h 3725750"/>
                <a:gd name="connsiteX271" fmla="*/ 2031064 w 2718915"/>
                <a:gd name="connsiteY271" fmla="*/ 1591269 h 3725750"/>
                <a:gd name="connsiteX272" fmla="*/ 2009762 w 2718915"/>
                <a:gd name="connsiteY272" fmla="*/ 1596328 h 3725750"/>
                <a:gd name="connsiteX273" fmla="*/ 1996980 w 2718915"/>
                <a:gd name="connsiteY273" fmla="*/ 1599523 h 3725750"/>
                <a:gd name="connsiteX274" fmla="*/ 1913368 w 2718915"/>
                <a:gd name="connsiteY274" fmla="*/ 1622956 h 3725750"/>
                <a:gd name="connsiteX275" fmla="*/ 1866505 w 2718915"/>
                <a:gd name="connsiteY275" fmla="*/ 1641063 h 3725750"/>
                <a:gd name="connsiteX276" fmla="*/ 1846001 w 2718915"/>
                <a:gd name="connsiteY276" fmla="*/ 1649318 h 3725750"/>
                <a:gd name="connsiteX277" fmla="*/ 1843073 w 2718915"/>
                <a:gd name="connsiteY277" fmla="*/ 1649318 h 3725750"/>
                <a:gd name="connsiteX278" fmla="*/ 1829759 w 2718915"/>
                <a:gd name="connsiteY278" fmla="*/ 1655443 h 3725750"/>
                <a:gd name="connsiteX279" fmla="*/ 1834818 w 2718915"/>
                <a:gd name="connsiteY279" fmla="*/ 1634406 h 3725750"/>
                <a:gd name="connsiteX280" fmla="*/ 1837214 w 2718915"/>
                <a:gd name="connsiteY280" fmla="*/ 1623222 h 3725750"/>
                <a:gd name="connsiteX281" fmla="*/ 1838813 w 2718915"/>
                <a:gd name="connsiteY281" fmla="*/ 1615500 h 3725750"/>
                <a:gd name="connsiteX282" fmla="*/ 1842806 w 2718915"/>
                <a:gd name="connsiteY282" fmla="*/ 1592334 h 3725750"/>
                <a:gd name="connsiteX283" fmla="*/ 1838546 w 2718915"/>
                <a:gd name="connsiteY283" fmla="*/ 1531890 h 3725750"/>
                <a:gd name="connsiteX284" fmla="*/ 1832156 w 2718915"/>
                <a:gd name="connsiteY284" fmla="*/ 1506593 h 3725750"/>
                <a:gd name="connsiteX285" fmla="*/ 1830025 w 2718915"/>
                <a:gd name="connsiteY285" fmla="*/ 1498871 h 3725750"/>
                <a:gd name="connsiteX286" fmla="*/ 1817245 w 2718915"/>
                <a:gd name="connsiteY286" fmla="*/ 1469048 h 3725750"/>
                <a:gd name="connsiteX287" fmla="*/ 1811386 w 2718915"/>
                <a:gd name="connsiteY287" fmla="*/ 1458397 h 3725750"/>
                <a:gd name="connsiteX288" fmla="*/ 1787155 w 2718915"/>
                <a:gd name="connsiteY288" fmla="*/ 1421384 h 3725750"/>
                <a:gd name="connsiteX289" fmla="*/ 1768516 w 2718915"/>
                <a:gd name="connsiteY289" fmla="*/ 1404875 h 3725750"/>
                <a:gd name="connsiteX290" fmla="*/ 1766651 w 2718915"/>
                <a:gd name="connsiteY290" fmla="*/ 1403278 h 3725750"/>
                <a:gd name="connsiteX291" fmla="*/ 1744019 w 2718915"/>
                <a:gd name="connsiteY291" fmla="*/ 1388100 h 3725750"/>
                <a:gd name="connsiteX292" fmla="*/ 1708870 w 2718915"/>
                <a:gd name="connsiteY292" fmla="*/ 1372123 h 3725750"/>
                <a:gd name="connsiteX293" fmla="*/ 1695289 w 2718915"/>
                <a:gd name="connsiteY293" fmla="*/ 1367596 h 3725750"/>
                <a:gd name="connsiteX294" fmla="*/ 1705675 w 2718915"/>
                <a:gd name="connsiteY294" fmla="*/ 1347625 h 3725750"/>
                <a:gd name="connsiteX295" fmla="*/ 1713929 w 2718915"/>
                <a:gd name="connsiteY295" fmla="*/ 1337507 h 3725750"/>
                <a:gd name="connsiteX296" fmla="*/ 1724046 w 2718915"/>
                <a:gd name="connsiteY296" fmla="*/ 1325259 h 3725750"/>
                <a:gd name="connsiteX297" fmla="*/ 1745083 w 2718915"/>
                <a:gd name="connsiteY297" fmla="*/ 1296501 h 3725750"/>
                <a:gd name="connsiteX298" fmla="*/ 1779432 w 2718915"/>
                <a:gd name="connsiteY298" fmla="*/ 1240850 h 3725750"/>
                <a:gd name="connsiteX299" fmla="*/ 1806060 w 2718915"/>
                <a:gd name="connsiteY299" fmla="*/ 1185198 h 3725750"/>
                <a:gd name="connsiteX300" fmla="*/ 1814048 w 2718915"/>
                <a:gd name="connsiteY300" fmla="*/ 1167357 h 3725750"/>
                <a:gd name="connsiteX301" fmla="*/ 1832687 w 2718915"/>
                <a:gd name="connsiteY301" fmla="*/ 1123687 h 3725750"/>
                <a:gd name="connsiteX302" fmla="*/ 1851594 w 2718915"/>
                <a:gd name="connsiteY302" fmla="*/ 1064041 h 3725750"/>
                <a:gd name="connsiteX303" fmla="*/ 1861179 w 2718915"/>
                <a:gd name="connsiteY303" fmla="*/ 1020638 h 3725750"/>
                <a:gd name="connsiteX304" fmla="*/ 1864641 w 2718915"/>
                <a:gd name="connsiteY304" fmla="*/ 1002532 h 3725750"/>
                <a:gd name="connsiteX305" fmla="*/ 1871298 w 2718915"/>
                <a:gd name="connsiteY305" fmla="*/ 962857 h 3725750"/>
                <a:gd name="connsiteX306" fmla="*/ 1875026 w 2718915"/>
                <a:gd name="connsiteY306" fmla="*/ 938891 h 3725750"/>
                <a:gd name="connsiteX307" fmla="*/ 1883281 w 2718915"/>
                <a:gd name="connsiteY307" fmla="*/ 865932 h 3725750"/>
                <a:gd name="connsiteX308" fmla="*/ 1883281 w 2718915"/>
                <a:gd name="connsiteY308" fmla="*/ 861938 h 3725750"/>
                <a:gd name="connsiteX309" fmla="*/ 1885943 w 2718915"/>
                <a:gd name="connsiteY309" fmla="*/ 800693 h 3725750"/>
                <a:gd name="connsiteX310" fmla="*/ 1885943 w 2718915"/>
                <a:gd name="connsiteY310" fmla="*/ 723208 h 3725750"/>
                <a:gd name="connsiteX311" fmla="*/ 1885943 w 2718915"/>
                <a:gd name="connsiteY311" fmla="*/ 696580 h 3725750"/>
                <a:gd name="connsiteX312" fmla="*/ 1883014 w 2718915"/>
                <a:gd name="connsiteY312" fmla="*/ 662230 h 3725750"/>
                <a:gd name="connsiteX313" fmla="*/ 1876624 w 2718915"/>
                <a:gd name="connsiteY313" fmla="*/ 616430 h 3725750"/>
                <a:gd name="connsiteX314" fmla="*/ 1873162 w 2718915"/>
                <a:gd name="connsiteY314" fmla="*/ 594596 h 3725750"/>
                <a:gd name="connsiteX315" fmla="*/ 1845203 w 2718915"/>
                <a:gd name="connsiteY315" fmla="*/ 466516 h 3725750"/>
                <a:gd name="connsiteX316" fmla="*/ 1825233 w 2718915"/>
                <a:gd name="connsiteY316" fmla="*/ 403142 h 3725750"/>
                <a:gd name="connsiteX317" fmla="*/ 1801001 w 2718915"/>
                <a:gd name="connsiteY317" fmla="*/ 339503 h 3725750"/>
                <a:gd name="connsiteX318" fmla="*/ 1774373 w 2718915"/>
                <a:gd name="connsiteY318" fmla="*/ 286247 h 3725750"/>
                <a:gd name="connsiteX319" fmla="*/ 1772775 w 2718915"/>
                <a:gd name="connsiteY319" fmla="*/ 283052 h 3725750"/>
                <a:gd name="connsiteX320" fmla="*/ 1735762 w 2718915"/>
                <a:gd name="connsiteY320" fmla="*/ 226602 h 3725750"/>
                <a:gd name="connsiteX321" fmla="*/ 1716858 w 2718915"/>
                <a:gd name="connsiteY321" fmla="*/ 204767 h 3725750"/>
                <a:gd name="connsiteX322" fmla="*/ 1715260 w 2718915"/>
                <a:gd name="connsiteY322" fmla="*/ 202903 h 3725750"/>
                <a:gd name="connsiteX323" fmla="*/ 1703011 w 2718915"/>
                <a:gd name="connsiteY323" fmla="*/ 188524 h 3725750"/>
                <a:gd name="connsiteX324" fmla="*/ 1694223 w 2718915"/>
                <a:gd name="connsiteY324" fmla="*/ 178139 h 3725750"/>
                <a:gd name="connsiteX325" fmla="*/ 1647358 w 2718915"/>
                <a:gd name="connsiteY325" fmla="*/ 133138 h 3725750"/>
                <a:gd name="connsiteX326" fmla="*/ 1618335 w 2718915"/>
                <a:gd name="connsiteY326" fmla="*/ 109972 h 3725750"/>
                <a:gd name="connsiteX327" fmla="*/ 1591707 w 2718915"/>
                <a:gd name="connsiteY327" fmla="*/ 91333 h 3725750"/>
                <a:gd name="connsiteX328" fmla="*/ 1572003 w 2718915"/>
                <a:gd name="connsiteY328" fmla="*/ 77487 h 3725750"/>
                <a:gd name="connsiteX329" fmla="*/ 1565613 w 2718915"/>
                <a:gd name="connsiteY329" fmla="*/ 72693 h 3725750"/>
                <a:gd name="connsiteX330" fmla="*/ 1538985 w 2718915"/>
                <a:gd name="connsiteY330" fmla="*/ 56451 h 3725750"/>
                <a:gd name="connsiteX331" fmla="*/ 1531795 w 2718915"/>
                <a:gd name="connsiteY331" fmla="*/ 52989 h 3725750"/>
                <a:gd name="connsiteX332" fmla="*/ 1510760 w 2718915"/>
                <a:gd name="connsiteY332" fmla="*/ 42338 h 3725750"/>
                <a:gd name="connsiteX333" fmla="*/ 1478806 w 2718915"/>
                <a:gd name="connsiteY333" fmla="*/ 28225 h 3725750"/>
                <a:gd name="connsiteX334" fmla="*/ 1464162 w 2718915"/>
                <a:gd name="connsiteY334" fmla="*/ 23698 h 3725750"/>
                <a:gd name="connsiteX335" fmla="*/ 1418363 w 2718915"/>
                <a:gd name="connsiteY335" fmla="*/ 11450 h 3725750"/>
                <a:gd name="connsiteX336" fmla="*/ 1399721 w 2718915"/>
                <a:gd name="connsiteY336" fmla="*/ 8520 h 3725750"/>
                <a:gd name="connsiteX337" fmla="*/ 1387207 w 2718915"/>
                <a:gd name="connsiteY337" fmla="*/ 6657 h 3725750"/>
                <a:gd name="connsiteX338" fmla="*/ 1351259 w 2718915"/>
                <a:gd name="connsiteY338" fmla="*/ 1863 h 3725750"/>
                <a:gd name="connsiteX339" fmla="*/ 1308389 w 2718915"/>
                <a:gd name="connsiteY339" fmla="*/ 0 h 372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Lst>
              <a:rect l="l" t="t" r="r" b="b"/>
              <a:pathLst>
                <a:path w="2718915" h="3725750">
                  <a:moveTo>
                    <a:pt x="1310253" y="799"/>
                  </a:moveTo>
                  <a:lnTo>
                    <a:pt x="1282028" y="799"/>
                  </a:lnTo>
                  <a:lnTo>
                    <a:pt x="1255400" y="2396"/>
                  </a:lnTo>
                  <a:cubicBezTo>
                    <a:pt x="1243591" y="3491"/>
                    <a:pt x="1231855" y="5269"/>
                    <a:pt x="1220251" y="7722"/>
                  </a:cubicBezTo>
                  <a:lnTo>
                    <a:pt x="1199749" y="11183"/>
                  </a:lnTo>
                  <a:lnTo>
                    <a:pt x="1189630" y="12781"/>
                  </a:lnTo>
                  <a:cubicBezTo>
                    <a:pt x="1185858" y="5900"/>
                    <a:pt x="1178569" y="1692"/>
                    <a:pt x="1170724" y="1863"/>
                  </a:cubicBezTo>
                  <a:lnTo>
                    <a:pt x="1165665" y="1863"/>
                  </a:lnTo>
                  <a:lnTo>
                    <a:pt x="1156346" y="4793"/>
                  </a:lnTo>
                  <a:lnTo>
                    <a:pt x="1151818" y="6390"/>
                  </a:lnTo>
                  <a:cubicBezTo>
                    <a:pt x="1145886" y="8217"/>
                    <a:pt x="1139835" y="9641"/>
                    <a:pt x="1133711" y="10651"/>
                  </a:cubicBezTo>
                  <a:cubicBezTo>
                    <a:pt x="1124113" y="12589"/>
                    <a:pt x="1114677" y="15259"/>
                    <a:pt x="1105486" y="18639"/>
                  </a:cubicBezTo>
                  <a:lnTo>
                    <a:pt x="1094836" y="21834"/>
                  </a:lnTo>
                  <a:lnTo>
                    <a:pt x="1080189" y="26095"/>
                  </a:lnTo>
                  <a:cubicBezTo>
                    <a:pt x="1072531" y="27908"/>
                    <a:pt x="1064976" y="30131"/>
                    <a:pt x="1057557" y="32752"/>
                  </a:cubicBezTo>
                  <a:cubicBezTo>
                    <a:pt x="1050929" y="34807"/>
                    <a:pt x="1044579" y="37669"/>
                    <a:pt x="1038650" y="41273"/>
                  </a:cubicBezTo>
                  <a:lnTo>
                    <a:pt x="1029065" y="43935"/>
                  </a:lnTo>
                  <a:lnTo>
                    <a:pt x="1016550" y="48196"/>
                  </a:lnTo>
                  <a:cubicBezTo>
                    <a:pt x="1011678" y="50160"/>
                    <a:pt x="1006700" y="51850"/>
                    <a:pt x="1001639" y="53255"/>
                  </a:cubicBezTo>
                  <a:cubicBezTo>
                    <a:pt x="991418" y="55705"/>
                    <a:pt x="981366" y="58818"/>
                    <a:pt x="971550" y="62575"/>
                  </a:cubicBezTo>
                  <a:cubicBezTo>
                    <a:pt x="962367" y="65528"/>
                    <a:pt x="953459" y="69270"/>
                    <a:pt x="944922" y="73759"/>
                  </a:cubicBezTo>
                  <a:lnTo>
                    <a:pt x="940129" y="76155"/>
                  </a:lnTo>
                  <a:lnTo>
                    <a:pt x="919625" y="87339"/>
                  </a:lnTo>
                  <a:cubicBezTo>
                    <a:pt x="911463" y="91863"/>
                    <a:pt x="903789" y="97217"/>
                    <a:pt x="896726" y="103315"/>
                  </a:cubicBezTo>
                  <a:lnTo>
                    <a:pt x="892465" y="106511"/>
                  </a:lnTo>
                  <a:cubicBezTo>
                    <a:pt x="885808" y="111570"/>
                    <a:pt x="879417" y="117162"/>
                    <a:pt x="873293" y="122753"/>
                  </a:cubicBezTo>
                  <a:lnTo>
                    <a:pt x="868766" y="126747"/>
                  </a:lnTo>
                  <a:lnTo>
                    <a:pt x="854654" y="140328"/>
                  </a:lnTo>
                  <a:lnTo>
                    <a:pt x="844802" y="150180"/>
                  </a:lnTo>
                  <a:lnTo>
                    <a:pt x="833085" y="161629"/>
                  </a:lnTo>
                  <a:lnTo>
                    <a:pt x="826162" y="168553"/>
                  </a:lnTo>
                  <a:lnTo>
                    <a:pt x="815510" y="178938"/>
                  </a:lnTo>
                  <a:lnTo>
                    <a:pt x="804860" y="189322"/>
                  </a:lnTo>
                  <a:lnTo>
                    <a:pt x="788883" y="205831"/>
                  </a:lnTo>
                  <a:cubicBezTo>
                    <a:pt x="781428" y="214086"/>
                    <a:pt x="774504" y="222873"/>
                    <a:pt x="767581" y="232459"/>
                  </a:cubicBezTo>
                  <a:cubicBezTo>
                    <a:pt x="761039" y="240980"/>
                    <a:pt x="754993" y="249870"/>
                    <a:pt x="749474" y="259087"/>
                  </a:cubicBezTo>
                  <a:lnTo>
                    <a:pt x="746279" y="262283"/>
                  </a:lnTo>
                  <a:lnTo>
                    <a:pt x="743084" y="265478"/>
                  </a:lnTo>
                  <a:cubicBezTo>
                    <a:pt x="733895" y="274985"/>
                    <a:pt x="726095" y="285742"/>
                    <a:pt x="719918" y="297431"/>
                  </a:cubicBezTo>
                  <a:cubicBezTo>
                    <a:pt x="708234" y="318062"/>
                    <a:pt x="698688" y="339833"/>
                    <a:pt x="691426" y="362403"/>
                  </a:cubicBezTo>
                  <a:cubicBezTo>
                    <a:pt x="688141" y="372489"/>
                    <a:pt x="685648" y="382817"/>
                    <a:pt x="683970" y="393291"/>
                  </a:cubicBezTo>
                  <a:cubicBezTo>
                    <a:pt x="682118" y="405358"/>
                    <a:pt x="681405" y="417571"/>
                    <a:pt x="681839" y="429771"/>
                  </a:cubicBezTo>
                  <a:cubicBezTo>
                    <a:pt x="681840" y="439357"/>
                    <a:pt x="683172" y="449209"/>
                    <a:pt x="684236" y="458794"/>
                  </a:cubicBezTo>
                  <a:lnTo>
                    <a:pt x="684236" y="461990"/>
                  </a:lnTo>
                  <a:cubicBezTo>
                    <a:pt x="684236" y="473706"/>
                    <a:pt x="686900" y="486221"/>
                    <a:pt x="689295" y="498736"/>
                  </a:cubicBezTo>
                  <a:cubicBezTo>
                    <a:pt x="691652" y="512055"/>
                    <a:pt x="696339" y="524856"/>
                    <a:pt x="703142" y="536547"/>
                  </a:cubicBezTo>
                  <a:cubicBezTo>
                    <a:pt x="706337" y="541873"/>
                    <a:pt x="709533" y="546932"/>
                    <a:pt x="712994" y="551725"/>
                  </a:cubicBezTo>
                  <a:lnTo>
                    <a:pt x="716989" y="557050"/>
                  </a:lnTo>
                  <a:lnTo>
                    <a:pt x="707935" y="557050"/>
                  </a:lnTo>
                  <a:lnTo>
                    <a:pt x="696485" y="557050"/>
                  </a:lnTo>
                  <a:cubicBezTo>
                    <a:pt x="692585" y="556787"/>
                    <a:pt x="688670" y="556787"/>
                    <a:pt x="684769" y="557050"/>
                  </a:cubicBezTo>
                  <a:cubicBezTo>
                    <a:pt x="673586" y="557050"/>
                    <a:pt x="662401" y="557050"/>
                    <a:pt x="651218" y="557050"/>
                  </a:cubicBezTo>
                  <a:cubicBezTo>
                    <a:pt x="628857" y="557501"/>
                    <a:pt x="606653" y="560904"/>
                    <a:pt x="585182" y="567169"/>
                  </a:cubicBezTo>
                  <a:cubicBezTo>
                    <a:pt x="563147" y="573160"/>
                    <a:pt x="542268" y="582790"/>
                    <a:pt x="523406" y="595661"/>
                  </a:cubicBezTo>
                  <a:cubicBezTo>
                    <a:pt x="514665" y="601803"/>
                    <a:pt x="506305" y="608472"/>
                    <a:pt x="498375" y="615632"/>
                  </a:cubicBezTo>
                  <a:cubicBezTo>
                    <a:pt x="489321" y="623886"/>
                    <a:pt x="480269" y="631874"/>
                    <a:pt x="471748" y="640395"/>
                  </a:cubicBezTo>
                  <a:cubicBezTo>
                    <a:pt x="456378" y="654776"/>
                    <a:pt x="443747" y="671828"/>
                    <a:pt x="434468" y="690722"/>
                  </a:cubicBezTo>
                  <a:cubicBezTo>
                    <a:pt x="430475" y="699509"/>
                    <a:pt x="426747" y="708562"/>
                    <a:pt x="423285" y="717349"/>
                  </a:cubicBezTo>
                  <a:lnTo>
                    <a:pt x="421155" y="723473"/>
                  </a:lnTo>
                  <a:lnTo>
                    <a:pt x="419557" y="721343"/>
                  </a:lnTo>
                  <a:lnTo>
                    <a:pt x="417693" y="719479"/>
                  </a:lnTo>
                  <a:cubicBezTo>
                    <a:pt x="411036" y="713089"/>
                    <a:pt x="404379" y="706698"/>
                    <a:pt x="397191" y="700840"/>
                  </a:cubicBezTo>
                  <a:lnTo>
                    <a:pt x="391332" y="695781"/>
                  </a:lnTo>
                  <a:cubicBezTo>
                    <a:pt x="385967" y="691313"/>
                    <a:pt x="380366" y="687136"/>
                    <a:pt x="374556" y="683266"/>
                  </a:cubicBezTo>
                  <a:cubicBezTo>
                    <a:pt x="364416" y="676987"/>
                    <a:pt x="353825" y="671469"/>
                    <a:pt x="342869" y="666757"/>
                  </a:cubicBezTo>
                  <a:cubicBezTo>
                    <a:pt x="325000" y="659197"/>
                    <a:pt x="306189" y="654091"/>
                    <a:pt x="286952" y="651579"/>
                  </a:cubicBezTo>
                  <a:cubicBezTo>
                    <a:pt x="279970" y="650739"/>
                    <a:pt x="272947" y="650294"/>
                    <a:pt x="265916" y="650248"/>
                  </a:cubicBezTo>
                  <a:cubicBezTo>
                    <a:pt x="251844" y="650518"/>
                    <a:pt x="237797" y="651585"/>
                    <a:pt x="223844" y="653443"/>
                  </a:cubicBezTo>
                  <a:cubicBezTo>
                    <a:pt x="206089" y="655701"/>
                    <a:pt x="188921" y="661303"/>
                    <a:pt x="173251" y="669952"/>
                  </a:cubicBezTo>
                  <a:lnTo>
                    <a:pt x="167127" y="673147"/>
                  </a:lnTo>
                  <a:cubicBezTo>
                    <a:pt x="160737" y="676343"/>
                    <a:pt x="154346" y="679538"/>
                    <a:pt x="147956" y="683266"/>
                  </a:cubicBezTo>
                  <a:cubicBezTo>
                    <a:pt x="141252" y="687367"/>
                    <a:pt x="134764" y="691811"/>
                    <a:pt x="128518" y="696580"/>
                  </a:cubicBezTo>
                  <a:lnTo>
                    <a:pt x="123457" y="700307"/>
                  </a:lnTo>
                  <a:cubicBezTo>
                    <a:pt x="118705" y="703560"/>
                    <a:pt x="114169" y="707118"/>
                    <a:pt x="109877" y="710958"/>
                  </a:cubicBezTo>
                  <a:cubicBezTo>
                    <a:pt x="102422" y="717615"/>
                    <a:pt x="95232" y="724805"/>
                    <a:pt x="88044" y="731994"/>
                  </a:cubicBezTo>
                  <a:cubicBezTo>
                    <a:pt x="77039" y="743973"/>
                    <a:pt x="67478" y="757199"/>
                    <a:pt x="59552" y="771404"/>
                  </a:cubicBezTo>
                  <a:cubicBezTo>
                    <a:pt x="58570" y="772762"/>
                    <a:pt x="57680" y="774186"/>
                    <a:pt x="56890" y="775664"/>
                  </a:cubicBezTo>
                  <a:lnTo>
                    <a:pt x="53427" y="781522"/>
                  </a:lnTo>
                  <a:cubicBezTo>
                    <a:pt x="46966" y="793550"/>
                    <a:pt x="42047" y="806343"/>
                    <a:pt x="38782" y="819600"/>
                  </a:cubicBezTo>
                  <a:lnTo>
                    <a:pt x="38782" y="819600"/>
                  </a:lnTo>
                  <a:cubicBezTo>
                    <a:pt x="33456" y="837973"/>
                    <a:pt x="27598" y="857944"/>
                    <a:pt x="22539" y="878180"/>
                  </a:cubicBezTo>
                  <a:cubicBezTo>
                    <a:pt x="17727" y="896391"/>
                    <a:pt x="14080" y="914891"/>
                    <a:pt x="11623" y="933565"/>
                  </a:cubicBezTo>
                  <a:lnTo>
                    <a:pt x="10023" y="946613"/>
                  </a:lnTo>
                  <a:cubicBezTo>
                    <a:pt x="9755" y="951697"/>
                    <a:pt x="9220" y="956763"/>
                    <a:pt x="8426" y="961791"/>
                  </a:cubicBezTo>
                  <a:cubicBezTo>
                    <a:pt x="7095" y="972974"/>
                    <a:pt x="5497" y="984691"/>
                    <a:pt x="5231" y="996940"/>
                  </a:cubicBezTo>
                  <a:lnTo>
                    <a:pt x="5231" y="1008390"/>
                  </a:lnTo>
                  <a:cubicBezTo>
                    <a:pt x="911" y="1012488"/>
                    <a:pt x="-913" y="1018568"/>
                    <a:pt x="438" y="1024366"/>
                  </a:cubicBezTo>
                  <a:cubicBezTo>
                    <a:pt x="3633" y="1036083"/>
                    <a:pt x="6297" y="1047799"/>
                    <a:pt x="8959" y="1059514"/>
                  </a:cubicBezTo>
                  <a:cubicBezTo>
                    <a:pt x="12009" y="1073267"/>
                    <a:pt x="16012" y="1086791"/>
                    <a:pt x="20942" y="1099988"/>
                  </a:cubicBezTo>
                  <a:cubicBezTo>
                    <a:pt x="25468" y="1111971"/>
                    <a:pt x="30527" y="1123421"/>
                    <a:pt x="35586" y="1134871"/>
                  </a:cubicBezTo>
                  <a:lnTo>
                    <a:pt x="39846" y="1144723"/>
                  </a:lnTo>
                  <a:cubicBezTo>
                    <a:pt x="43043" y="1151647"/>
                    <a:pt x="45972" y="1158569"/>
                    <a:pt x="49433" y="1165226"/>
                  </a:cubicBezTo>
                  <a:cubicBezTo>
                    <a:pt x="54462" y="1174503"/>
                    <a:pt x="60158" y="1183402"/>
                    <a:pt x="66475" y="1191854"/>
                  </a:cubicBezTo>
                  <a:lnTo>
                    <a:pt x="70469" y="1197446"/>
                  </a:lnTo>
                  <a:cubicBezTo>
                    <a:pt x="78190" y="1208364"/>
                    <a:pt x="85380" y="1219015"/>
                    <a:pt x="92837" y="1229932"/>
                  </a:cubicBezTo>
                  <a:lnTo>
                    <a:pt x="95232" y="1233393"/>
                  </a:lnTo>
                  <a:cubicBezTo>
                    <a:pt x="109079" y="1254163"/>
                    <a:pt x="121860" y="1275465"/>
                    <a:pt x="138369" y="1295702"/>
                  </a:cubicBezTo>
                  <a:cubicBezTo>
                    <a:pt x="154878" y="1315939"/>
                    <a:pt x="163399" y="1328188"/>
                    <a:pt x="176446" y="1344164"/>
                  </a:cubicBezTo>
                  <a:lnTo>
                    <a:pt x="188429" y="1359076"/>
                  </a:lnTo>
                  <a:cubicBezTo>
                    <a:pt x="197483" y="1369993"/>
                    <a:pt x="206536" y="1381177"/>
                    <a:pt x="215057" y="1392095"/>
                  </a:cubicBezTo>
                  <a:cubicBezTo>
                    <a:pt x="223578" y="1403012"/>
                    <a:pt x="229170" y="1409935"/>
                    <a:pt x="236094" y="1418722"/>
                  </a:cubicBezTo>
                  <a:lnTo>
                    <a:pt x="240886" y="1424846"/>
                  </a:lnTo>
                  <a:cubicBezTo>
                    <a:pt x="245146" y="1430172"/>
                    <a:pt x="249141" y="1435763"/>
                    <a:pt x="253134" y="1441089"/>
                  </a:cubicBezTo>
                  <a:lnTo>
                    <a:pt x="265650" y="1457332"/>
                  </a:lnTo>
                  <a:lnTo>
                    <a:pt x="290680" y="1489552"/>
                  </a:lnTo>
                  <a:lnTo>
                    <a:pt x="317308" y="1524700"/>
                  </a:lnTo>
                  <a:lnTo>
                    <a:pt x="341272" y="1556121"/>
                  </a:lnTo>
                  <a:cubicBezTo>
                    <a:pt x="352988" y="1571298"/>
                    <a:pt x="365504" y="1586210"/>
                    <a:pt x="377751" y="1600855"/>
                  </a:cubicBezTo>
                  <a:lnTo>
                    <a:pt x="395327" y="1622157"/>
                  </a:lnTo>
                  <a:lnTo>
                    <a:pt x="412634" y="1642927"/>
                  </a:lnTo>
                  <a:cubicBezTo>
                    <a:pt x="424085" y="1656774"/>
                    <a:pt x="435801" y="1669554"/>
                    <a:pt x="446984" y="1684732"/>
                  </a:cubicBezTo>
                  <a:lnTo>
                    <a:pt x="469086" y="1711360"/>
                  </a:lnTo>
                  <a:lnTo>
                    <a:pt x="474943" y="1719082"/>
                  </a:lnTo>
                  <a:lnTo>
                    <a:pt x="488523" y="1735858"/>
                  </a:lnTo>
                  <a:lnTo>
                    <a:pt x="499973" y="1749970"/>
                  </a:lnTo>
                  <a:cubicBezTo>
                    <a:pt x="517015" y="1771539"/>
                    <a:pt x="534057" y="1793107"/>
                    <a:pt x="550300" y="1815208"/>
                  </a:cubicBezTo>
                  <a:lnTo>
                    <a:pt x="576927" y="1849291"/>
                  </a:lnTo>
                  <a:cubicBezTo>
                    <a:pt x="585182" y="1860742"/>
                    <a:pt x="593703" y="1871925"/>
                    <a:pt x="602224" y="1883375"/>
                  </a:cubicBezTo>
                  <a:lnTo>
                    <a:pt x="612076" y="1896688"/>
                  </a:lnTo>
                  <a:cubicBezTo>
                    <a:pt x="625655" y="1915061"/>
                    <a:pt x="638704" y="1933435"/>
                    <a:pt x="652549" y="1952074"/>
                  </a:cubicBezTo>
                  <a:cubicBezTo>
                    <a:pt x="660272" y="1962992"/>
                    <a:pt x="667994" y="1973643"/>
                    <a:pt x="675982" y="1984294"/>
                  </a:cubicBezTo>
                  <a:lnTo>
                    <a:pt x="704473" y="2023436"/>
                  </a:lnTo>
                  <a:lnTo>
                    <a:pt x="719385" y="2044472"/>
                  </a:lnTo>
                  <a:lnTo>
                    <a:pt x="728705" y="2057786"/>
                  </a:lnTo>
                  <a:lnTo>
                    <a:pt x="737491" y="2070301"/>
                  </a:lnTo>
                  <a:cubicBezTo>
                    <a:pt x="742551" y="2077490"/>
                    <a:pt x="747877" y="2084680"/>
                    <a:pt x="752669" y="2091870"/>
                  </a:cubicBezTo>
                  <a:lnTo>
                    <a:pt x="775569" y="2126752"/>
                  </a:lnTo>
                  <a:cubicBezTo>
                    <a:pt x="802196" y="2169889"/>
                    <a:pt x="828824" y="2215955"/>
                    <a:pt x="855452" y="2267878"/>
                  </a:cubicBezTo>
                  <a:cubicBezTo>
                    <a:pt x="868234" y="2292643"/>
                    <a:pt x="880482" y="2317938"/>
                    <a:pt x="892465" y="2343235"/>
                  </a:cubicBezTo>
                  <a:lnTo>
                    <a:pt x="899655" y="2358146"/>
                  </a:lnTo>
                  <a:cubicBezTo>
                    <a:pt x="909240" y="2378916"/>
                    <a:pt x="919092" y="2399419"/>
                    <a:pt x="928146" y="2420455"/>
                  </a:cubicBezTo>
                  <a:cubicBezTo>
                    <a:pt x="937199" y="2441491"/>
                    <a:pt x="945453" y="2462261"/>
                    <a:pt x="954774" y="2483296"/>
                  </a:cubicBezTo>
                  <a:lnTo>
                    <a:pt x="959034" y="2494213"/>
                  </a:lnTo>
                  <a:cubicBezTo>
                    <a:pt x="965691" y="2510722"/>
                    <a:pt x="971815" y="2527498"/>
                    <a:pt x="977940" y="2544273"/>
                  </a:cubicBezTo>
                  <a:lnTo>
                    <a:pt x="986461" y="2568238"/>
                  </a:lnTo>
                  <a:cubicBezTo>
                    <a:pt x="1001639" y="2608979"/>
                    <a:pt x="1014953" y="2651051"/>
                    <a:pt x="1028000" y="2691791"/>
                  </a:cubicBezTo>
                  <a:lnTo>
                    <a:pt x="1035988" y="2718419"/>
                  </a:lnTo>
                  <a:lnTo>
                    <a:pt x="1035988" y="2713626"/>
                  </a:lnTo>
                  <a:cubicBezTo>
                    <a:pt x="1042912" y="2738389"/>
                    <a:pt x="1051433" y="2766881"/>
                    <a:pt x="1058354" y="2795905"/>
                  </a:cubicBezTo>
                  <a:cubicBezTo>
                    <a:pt x="1059954" y="2802296"/>
                    <a:pt x="1061551" y="2808953"/>
                    <a:pt x="1062882" y="2815609"/>
                  </a:cubicBezTo>
                  <a:cubicBezTo>
                    <a:pt x="1064213" y="2822266"/>
                    <a:pt x="1065811" y="2827858"/>
                    <a:pt x="1067142" y="2834249"/>
                  </a:cubicBezTo>
                  <a:cubicBezTo>
                    <a:pt x="1070870" y="2848894"/>
                    <a:pt x="1074332" y="2863805"/>
                    <a:pt x="1077794" y="2878717"/>
                  </a:cubicBezTo>
                  <a:cubicBezTo>
                    <a:pt x="1082054" y="2897889"/>
                    <a:pt x="1085782" y="2917327"/>
                    <a:pt x="1089510" y="2936499"/>
                  </a:cubicBezTo>
                  <a:lnTo>
                    <a:pt x="1094036" y="2959665"/>
                  </a:lnTo>
                  <a:lnTo>
                    <a:pt x="1096433" y="2971115"/>
                  </a:lnTo>
                  <a:cubicBezTo>
                    <a:pt x="1101493" y="2995613"/>
                    <a:pt x="1106552" y="3020909"/>
                    <a:pt x="1110012" y="3045939"/>
                  </a:cubicBezTo>
                  <a:cubicBezTo>
                    <a:pt x="1113474" y="3070969"/>
                    <a:pt x="1115072" y="3091738"/>
                    <a:pt x="1117202" y="3114904"/>
                  </a:cubicBezTo>
                  <a:cubicBezTo>
                    <a:pt x="1119333" y="3138071"/>
                    <a:pt x="1119866" y="3155645"/>
                    <a:pt x="1120930" y="3176414"/>
                  </a:cubicBezTo>
                  <a:lnTo>
                    <a:pt x="1120930" y="3186533"/>
                  </a:lnTo>
                  <a:cubicBezTo>
                    <a:pt x="1120930" y="3201977"/>
                    <a:pt x="1120930" y="3218220"/>
                    <a:pt x="1120930" y="3234729"/>
                  </a:cubicBezTo>
                  <a:lnTo>
                    <a:pt x="1120930" y="3259227"/>
                  </a:lnTo>
                  <a:cubicBezTo>
                    <a:pt x="1120930" y="3285854"/>
                    <a:pt x="1123326" y="3314612"/>
                    <a:pt x="1125190" y="3340974"/>
                  </a:cubicBezTo>
                  <a:cubicBezTo>
                    <a:pt x="1126934" y="3369066"/>
                    <a:pt x="1131121" y="3396953"/>
                    <a:pt x="1137704" y="3424318"/>
                  </a:cubicBezTo>
                  <a:cubicBezTo>
                    <a:pt x="1141642" y="3439142"/>
                    <a:pt x="1146445" y="3453724"/>
                    <a:pt x="1152083" y="3467988"/>
                  </a:cubicBezTo>
                  <a:cubicBezTo>
                    <a:pt x="1157708" y="3482030"/>
                    <a:pt x="1165429" y="3495138"/>
                    <a:pt x="1174982" y="3506864"/>
                  </a:cubicBezTo>
                  <a:cubicBezTo>
                    <a:pt x="1183916" y="3518014"/>
                    <a:pt x="1194001" y="3528189"/>
                    <a:pt x="1205072" y="3537220"/>
                  </a:cubicBezTo>
                  <a:cubicBezTo>
                    <a:pt x="1214903" y="3545823"/>
                    <a:pt x="1225310" y="3553741"/>
                    <a:pt x="1236225" y="3560919"/>
                  </a:cubicBezTo>
                  <a:cubicBezTo>
                    <a:pt x="1247378" y="3567983"/>
                    <a:pt x="1258936" y="3574385"/>
                    <a:pt x="1270841" y="3580091"/>
                  </a:cubicBezTo>
                  <a:lnTo>
                    <a:pt x="1275371" y="3582220"/>
                  </a:lnTo>
                  <a:cubicBezTo>
                    <a:pt x="1288151" y="3588877"/>
                    <a:pt x="1301998" y="3594469"/>
                    <a:pt x="1312650" y="3598996"/>
                  </a:cubicBezTo>
                  <a:cubicBezTo>
                    <a:pt x="1325363" y="3603898"/>
                    <a:pt x="1338342" y="3608076"/>
                    <a:pt x="1351527" y="3611511"/>
                  </a:cubicBezTo>
                  <a:cubicBezTo>
                    <a:pt x="1365891" y="3615525"/>
                    <a:pt x="1380471" y="3618726"/>
                    <a:pt x="1395197" y="3621096"/>
                  </a:cubicBezTo>
                  <a:lnTo>
                    <a:pt x="1427149" y="3626422"/>
                  </a:lnTo>
                  <a:cubicBezTo>
                    <a:pt x="1442858" y="3628819"/>
                    <a:pt x="1458303" y="3631215"/>
                    <a:pt x="1474014" y="3634410"/>
                  </a:cubicBezTo>
                  <a:lnTo>
                    <a:pt x="1497446" y="3638937"/>
                  </a:lnTo>
                  <a:lnTo>
                    <a:pt x="1512624" y="3642133"/>
                  </a:lnTo>
                  <a:lnTo>
                    <a:pt x="1530198" y="3645594"/>
                  </a:lnTo>
                  <a:lnTo>
                    <a:pt x="1547771" y="3648789"/>
                  </a:lnTo>
                  <a:lnTo>
                    <a:pt x="1550966" y="3648789"/>
                  </a:lnTo>
                  <a:lnTo>
                    <a:pt x="1596767" y="3662369"/>
                  </a:lnTo>
                  <a:lnTo>
                    <a:pt x="1619666" y="3669026"/>
                  </a:lnTo>
                  <a:lnTo>
                    <a:pt x="1638572" y="3673820"/>
                  </a:lnTo>
                  <a:cubicBezTo>
                    <a:pt x="1643898" y="3673820"/>
                    <a:pt x="1649222" y="3676216"/>
                    <a:pt x="1654548" y="3677813"/>
                  </a:cubicBezTo>
                  <a:cubicBezTo>
                    <a:pt x="1665733" y="3681009"/>
                    <a:pt x="1676916" y="3684470"/>
                    <a:pt x="1688099" y="3688464"/>
                  </a:cubicBezTo>
                  <a:cubicBezTo>
                    <a:pt x="1707006" y="3695121"/>
                    <a:pt x="1726443" y="3700713"/>
                    <a:pt x="1745616" y="3706039"/>
                  </a:cubicBezTo>
                  <a:cubicBezTo>
                    <a:pt x="1754935" y="3708702"/>
                    <a:pt x="1763723" y="3710299"/>
                    <a:pt x="1772244" y="3711897"/>
                  </a:cubicBezTo>
                  <a:lnTo>
                    <a:pt x="1781030" y="3713761"/>
                  </a:lnTo>
                  <a:lnTo>
                    <a:pt x="1787155" y="3713761"/>
                  </a:lnTo>
                  <a:cubicBezTo>
                    <a:pt x="1793622" y="3715430"/>
                    <a:pt x="1800211" y="3716587"/>
                    <a:pt x="1806859" y="3717223"/>
                  </a:cubicBezTo>
                  <a:cubicBezTo>
                    <a:pt x="1809236" y="3722558"/>
                    <a:pt x="1814602" y="3725924"/>
                    <a:pt x="1820440" y="3725744"/>
                  </a:cubicBezTo>
                  <a:lnTo>
                    <a:pt x="1826564" y="3725743"/>
                  </a:lnTo>
                  <a:lnTo>
                    <a:pt x="1830823" y="3725743"/>
                  </a:lnTo>
                  <a:lnTo>
                    <a:pt x="1836682" y="3725743"/>
                  </a:lnTo>
                  <a:lnTo>
                    <a:pt x="1840675" y="3725743"/>
                  </a:lnTo>
                  <a:cubicBezTo>
                    <a:pt x="1846001" y="3725743"/>
                    <a:pt x="1851594" y="3725743"/>
                    <a:pt x="1856920" y="3723880"/>
                  </a:cubicBezTo>
                  <a:lnTo>
                    <a:pt x="1872362" y="3721482"/>
                  </a:lnTo>
                  <a:lnTo>
                    <a:pt x="1887807" y="3719086"/>
                  </a:lnTo>
                  <a:cubicBezTo>
                    <a:pt x="1898459" y="3717488"/>
                    <a:pt x="1908577" y="3715891"/>
                    <a:pt x="1918961" y="3713761"/>
                  </a:cubicBezTo>
                  <a:cubicBezTo>
                    <a:pt x="1929346" y="3711630"/>
                    <a:pt x="1939198" y="3708967"/>
                    <a:pt x="1949317" y="3706039"/>
                  </a:cubicBezTo>
                  <a:cubicBezTo>
                    <a:pt x="1968711" y="3700834"/>
                    <a:pt x="1987532" y="3693698"/>
                    <a:pt x="2005501" y="3684737"/>
                  </a:cubicBezTo>
                  <a:lnTo>
                    <a:pt x="2015886" y="3679411"/>
                  </a:lnTo>
                  <a:cubicBezTo>
                    <a:pt x="2030264" y="3672222"/>
                    <a:pt x="2045177" y="3665032"/>
                    <a:pt x="2059023" y="3656777"/>
                  </a:cubicBezTo>
                  <a:cubicBezTo>
                    <a:pt x="2096738" y="3634307"/>
                    <a:pt x="2133185" y="3609773"/>
                    <a:pt x="2168196" y="3583285"/>
                  </a:cubicBezTo>
                  <a:cubicBezTo>
                    <a:pt x="2186109" y="3569769"/>
                    <a:pt x="2203265" y="3555280"/>
                    <a:pt x="2219587" y="3539882"/>
                  </a:cubicBezTo>
                  <a:lnTo>
                    <a:pt x="2232103" y="3528432"/>
                  </a:lnTo>
                  <a:cubicBezTo>
                    <a:pt x="2245096" y="3516769"/>
                    <a:pt x="2257453" y="3504413"/>
                    <a:pt x="2269115" y="3491419"/>
                  </a:cubicBezTo>
                  <a:cubicBezTo>
                    <a:pt x="2273642" y="3486094"/>
                    <a:pt x="2277636" y="3480769"/>
                    <a:pt x="2281630" y="3475177"/>
                  </a:cubicBezTo>
                  <a:cubicBezTo>
                    <a:pt x="2285624" y="3469585"/>
                    <a:pt x="2285891" y="3469053"/>
                    <a:pt x="2288287" y="3466123"/>
                  </a:cubicBezTo>
                  <a:cubicBezTo>
                    <a:pt x="2294412" y="3458135"/>
                    <a:pt x="2300269" y="3449881"/>
                    <a:pt x="2306128" y="3441892"/>
                  </a:cubicBezTo>
                  <a:cubicBezTo>
                    <a:pt x="2318376" y="3425117"/>
                    <a:pt x="2328761" y="3409406"/>
                    <a:pt x="2339146" y="3393962"/>
                  </a:cubicBezTo>
                  <a:lnTo>
                    <a:pt x="2345270" y="3384377"/>
                  </a:lnTo>
                  <a:lnTo>
                    <a:pt x="2352194" y="3374524"/>
                  </a:lnTo>
                  <a:cubicBezTo>
                    <a:pt x="2356188" y="3368666"/>
                    <a:pt x="2360182" y="3363074"/>
                    <a:pt x="2363910" y="3357216"/>
                  </a:cubicBezTo>
                  <a:cubicBezTo>
                    <a:pt x="2370656" y="3346742"/>
                    <a:pt x="2377047" y="3336091"/>
                    <a:pt x="2383081" y="3325263"/>
                  </a:cubicBezTo>
                  <a:cubicBezTo>
                    <a:pt x="2393338" y="3306670"/>
                    <a:pt x="2402237" y="3287359"/>
                    <a:pt x="2409709" y="3267481"/>
                  </a:cubicBezTo>
                  <a:cubicBezTo>
                    <a:pt x="2417516" y="3246313"/>
                    <a:pt x="2423746" y="3224597"/>
                    <a:pt x="2428348" y="3202509"/>
                  </a:cubicBezTo>
                  <a:cubicBezTo>
                    <a:pt x="2431279" y="3188397"/>
                    <a:pt x="2433141" y="3174284"/>
                    <a:pt x="2434739" y="3160438"/>
                  </a:cubicBezTo>
                  <a:cubicBezTo>
                    <a:pt x="2434739" y="3153781"/>
                    <a:pt x="2436336" y="3147124"/>
                    <a:pt x="2437402" y="3140733"/>
                  </a:cubicBezTo>
                  <a:cubicBezTo>
                    <a:pt x="2438467" y="3134343"/>
                    <a:pt x="2439798" y="3120497"/>
                    <a:pt x="2440864" y="3110111"/>
                  </a:cubicBezTo>
                  <a:lnTo>
                    <a:pt x="2440864" y="3097596"/>
                  </a:lnTo>
                  <a:cubicBezTo>
                    <a:pt x="2440864" y="3090141"/>
                    <a:pt x="2442462" y="3082951"/>
                    <a:pt x="2442728" y="3075496"/>
                  </a:cubicBezTo>
                  <a:cubicBezTo>
                    <a:pt x="2442993" y="3068040"/>
                    <a:pt x="2442728" y="3062448"/>
                    <a:pt x="2442728" y="3055791"/>
                  </a:cubicBezTo>
                  <a:lnTo>
                    <a:pt x="2442728" y="3050998"/>
                  </a:lnTo>
                  <a:cubicBezTo>
                    <a:pt x="2443393" y="3039380"/>
                    <a:pt x="2443393" y="3027734"/>
                    <a:pt x="2442728" y="3016116"/>
                  </a:cubicBezTo>
                  <a:cubicBezTo>
                    <a:pt x="2442728" y="3005465"/>
                    <a:pt x="2441131" y="2995080"/>
                    <a:pt x="2439798" y="2984429"/>
                  </a:cubicBezTo>
                  <a:cubicBezTo>
                    <a:pt x="2437789" y="2972661"/>
                    <a:pt x="2435122" y="2961016"/>
                    <a:pt x="2431810" y="2949547"/>
                  </a:cubicBezTo>
                  <a:lnTo>
                    <a:pt x="2429148" y="2940227"/>
                  </a:lnTo>
                  <a:cubicBezTo>
                    <a:pt x="2427017" y="2933304"/>
                    <a:pt x="2425153" y="2926114"/>
                    <a:pt x="2422758" y="2919191"/>
                  </a:cubicBezTo>
                  <a:cubicBezTo>
                    <a:pt x="2419600" y="2909317"/>
                    <a:pt x="2415683" y="2899703"/>
                    <a:pt x="2411041" y="2890434"/>
                  </a:cubicBezTo>
                  <a:cubicBezTo>
                    <a:pt x="2406513" y="2882179"/>
                    <a:pt x="2402254" y="2874191"/>
                    <a:pt x="2397727" y="2866468"/>
                  </a:cubicBezTo>
                  <a:lnTo>
                    <a:pt x="2396130" y="2863273"/>
                  </a:lnTo>
                  <a:cubicBezTo>
                    <a:pt x="2386543" y="2846498"/>
                    <a:pt x="2378821" y="2833983"/>
                    <a:pt x="2371100" y="2822533"/>
                  </a:cubicBezTo>
                  <a:lnTo>
                    <a:pt x="2376424" y="2822533"/>
                  </a:lnTo>
                  <a:cubicBezTo>
                    <a:pt x="2395797" y="2820423"/>
                    <a:pt x="2414739" y="2815395"/>
                    <a:pt x="2432608" y="2807622"/>
                  </a:cubicBezTo>
                  <a:lnTo>
                    <a:pt x="2439798" y="2804959"/>
                  </a:lnTo>
                  <a:cubicBezTo>
                    <a:pt x="2450437" y="2801042"/>
                    <a:pt x="2460762" y="2796325"/>
                    <a:pt x="2470685" y="2790846"/>
                  </a:cubicBezTo>
                  <a:cubicBezTo>
                    <a:pt x="2479475" y="2785520"/>
                    <a:pt x="2487729" y="2779662"/>
                    <a:pt x="2495984" y="2773804"/>
                  </a:cubicBezTo>
                  <a:cubicBezTo>
                    <a:pt x="2504238" y="2767946"/>
                    <a:pt x="2511427" y="2762088"/>
                    <a:pt x="2518883" y="2755697"/>
                  </a:cubicBezTo>
                  <a:lnTo>
                    <a:pt x="2532197" y="2743714"/>
                  </a:lnTo>
                  <a:lnTo>
                    <a:pt x="2538854" y="2737591"/>
                  </a:lnTo>
                  <a:cubicBezTo>
                    <a:pt x="2554866" y="2723631"/>
                    <a:pt x="2569819" y="2708500"/>
                    <a:pt x="2583588" y="2692323"/>
                  </a:cubicBezTo>
                  <a:cubicBezTo>
                    <a:pt x="2596338" y="2676883"/>
                    <a:pt x="2607910" y="2660505"/>
                    <a:pt x="2618204" y="2643328"/>
                  </a:cubicBezTo>
                  <a:cubicBezTo>
                    <a:pt x="2629387" y="2624689"/>
                    <a:pt x="2639241" y="2607381"/>
                    <a:pt x="2647760" y="2590073"/>
                  </a:cubicBezTo>
                  <a:cubicBezTo>
                    <a:pt x="2658412" y="2569037"/>
                    <a:pt x="2667997" y="2547735"/>
                    <a:pt x="2676252" y="2526966"/>
                  </a:cubicBezTo>
                  <a:cubicBezTo>
                    <a:pt x="2684506" y="2506196"/>
                    <a:pt x="2690898" y="2484095"/>
                    <a:pt x="2697289" y="2461728"/>
                  </a:cubicBezTo>
                  <a:cubicBezTo>
                    <a:pt x="2703679" y="2439360"/>
                    <a:pt x="2709005" y="2414863"/>
                    <a:pt x="2712467" y="2397289"/>
                  </a:cubicBezTo>
                  <a:cubicBezTo>
                    <a:pt x="2715096" y="2384979"/>
                    <a:pt x="2717051" y="2372534"/>
                    <a:pt x="2718324" y="2360010"/>
                  </a:cubicBezTo>
                  <a:cubicBezTo>
                    <a:pt x="2718324" y="2353886"/>
                    <a:pt x="2718324" y="2347761"/>
                    <a:pt x="2718324" y="2341637"/>
                  </a:cubicBezTo>
                  <a:cubicBezTo>
                    <a:pt x="2718324" y="2335513"/>
                    <a:pt x="2718324" y="2330720"/>
                    <a:pt x="2718324" y="2325127"/>
                  </a:cubicBezTo>
                  <a:cubicBezTo>
                    <a:pt x="2718324" y="2313944"/>
                    <a:pt x="2719655" y="2303027"/>
                    <a:pt x="2718324" y="2291843"/>
                  </a:cubicBezTo>
                  <a:cubicBezTo>
                    <a:pt x="2718189" y="2280622"/>
                    <a:pt x="2717388" y="2269419"/>
                    <a:pt x="2715927" y="2258292"/>
                  </a:cubicBezTo>
                  <a:cubicBezTo>
                    <a:pt x="2715927" y="2246576"/>
                    <a:pt x="2714064" y="2234594"/>
                    <a:pt x="2713265" y="2222877"/>
                  </a:cubicBezTo>
                  <a:cubicBezTo>
                    <a:pt x="2712467" y="2211161"/>
                    <a:pt x="2713265" y="2202641"/>
                    <a:pt x="2711134" y="2192789"/>
                  </a:cubicBezTo>
                  <a:cubicBezTo>
                    <a:pt x="2707851" y="2147917"/>
                    <a:pt x="2700905" y="2103390"/>
                    <a:pt x="2690364" y="2059650"/>
                  </a:cubicBezTo>
                  <a:cubicBezTo>
                    <a:pt x="2687702" y="2049265"/>
                    <a:pt x="2685039" y="2038614"/>
                    <a:pt x="2682111" y="2028229"/>
                  </a:cubicBezTo>
                  <a:cubicBezTo>
                    <a:pt x="2679026" y="2017103"/>
                    <a:pt x="2675291" y="2006167"/>
                    <a:pt x="2670928" y="1995477"/>
                  </a:cubicBezTo>
                  <a:cubicBezTo>
                    <a:pt x="2662229" y="1973288"/>
                    <a:pt x="2653973" y="1950920"/>
                    <a:pt x="2646162" y="1928375"/>
                  </a:cubicBezTo>
                  <a:cubicBezTo>
                    <a:pt x="2640287" y="1911579"/>
                    <a:pt x="2633260" y="1895208"/>
                    <a:pt x="2625127" y="1879381"/>
                  </a:cubicBezTo>
                  <a:cubicBezTo>
                    <a:pt x="2620068" y="1869262"/>
                    <a:pt x="2613944" y="1859676"/>
                    <a:pt x="2608352" y="1850356"/>
                  </a:cubicBezTo>
                  <a:cubicBezTo>
                    <a:pt x="2605156" y="1845829"/>
                    <a:pt x="2602228" y="1841037"/>
                    <a:pt x="2599299" y="1836244"/>
                  </a:cubicBezTo>
                  <a:cubicBezTo>
                    <a:pt x="2591045" y="1822131"/>
                    <a:pt x="2581990" y="1809616"/>
                    <a:pt x="2572671" y="1794172"/>
                  </a:cubicBezTo>
                  <a:cubicBezTo>
                    <a:pt x="2566705" y="1785612"/>
                    <a:pt x="2560214" y="1777430"/>
                    <a:pt x="2553234" y="1769675"/>
                  </a:cubicBezTo>
                  <a:lnTo>
                    <a:pt x="2543647" y="1759556"/>
                  </a:lnTo>
                  <a:lnTo>
                    <a:pt x="2542049" y="1755295"/>
                  </a:lnTo>
                  <a:cubicBezTo>
                    <a:pt x="2540149" y="1750534"/>
                    <a:pt x="2537926" y="1745907"/>
                    <a:pt x="2535392" y="1741449"/>
                  </a:cubicBezTo>
                  <a:cubicBezTo>
                    <a:pt x="2531717" y="1735822"/>
                    <a:pt x="2527624" y="1730482"/>
                    <a:pt x="2523143" y="1725473"/>
                  </a:cubicBezTo>
                  <a:cubicBezTo>
                    <a:pt x="2515711" y="1717203"/>
                    <a:pt x="2507797" y="1709380"/>
                    <a:pt x="2499444" y="1702040"/>
                  </a:cubicBezTo>
                  <a:cubicBezTo>
                    <a:pt x="2490536" y="1694085"/>
                    <a:pt x="2481202" y="1686618"/>
                    <a:pt x="2471485" y="1679673"/>
                  </a:cubicBezTo>
                  <a:cubicBezTo>
                    <a:pt x="2462151" y="1673285"/>
                    <a:pt x="2452361" y="1667589"/>
                    <a:pt x="2442195" y="1662631"/>
                  </a:cubicBezTo>
                  <a:cubicBezTo>
                    <a:pt x="2422623" y="1652311"/>
                    <a:pt x="2402333" y="1643412"/>
                    <a:pt x="2381483" y="1636003"/>
                  </a:cubicBezTo>
                  <a:cubicBezTo>
                    <a:pt x="2366041" y="1630678"/>
                    <a:pt x="2350329" y="1626151"/>
                    <a:pt x="2334885" y="1621625"/>
                  </a:cubicBezTo>
                  <a:lnTo>
                    <a:pt x="2323169" y="1618163"/>
                  </a:lnTo>
                  <a:cubicBezTo>
                    <a:pt x="2311986" y="1614968"/>
                    <a:pt x="2301069" y="1611773"/>
                    <a:pt x="2289884" y="1609110"/>
                  </a:cubicBezTo>
                  <a:cubicBezTo>
                    <a:pt x="2288296" y="1606112"/>
                    <a:pt x="2285896" y="1603621"/>
                    <a:pt x="2282961" y="1601921"/>
                  </a:cubicBezTo>
                  <a:cubicBezTo>
                    <a:pt x="2259988" y="1591526"/>
                    <a:pt x="2235850" y="1583927"/>
                    <a:pt x="2211066" y="1579287"/>
                  </a:cubicBezTo>
                  <a:cubicBezTo>
                    <a:pt x="2196457" y="1576881"/>
                    <a:pt x="2181669" y="1575723"/>
                    <a:pt x="2166864" y="1575825"/>
                  </a:cubicBezTo>
                  <a:cubicBezTo>
                    <a:pt x="2156746" y="1575825"/>
                    <a:pt x="2146629" y="1575825"/>
                    <a:pt x="2136510" y="1575825"/>
                  </a:cubicBezTo>
                  <a:cubicBezTo>
                    <a:pt x="2126392" y="1575825"/>
                    <a:pt x="2117071" y="1578222"/>
                    <a:pt x="2107219" y="1579553"/>
                  </a:cubicBezTo>
                  <a:lnTo>
                    <a:pt x="2096833" y="1580885"/>
                  </a:lnTo>
                  <a:lnTo>
                    <a:pt x="2079793" y="1583281"/>
                  </a:lnTo>
                  <a:lnTo>
                    <a:pt x="2062751" y="1585677"/>
                  </a:lnTo>
                  <a:cubicBezTo>
                    <a:pt x="2052099" y="1587275"/>
                    <a:pt x="2041716" y="1589139"/>
                    <a:pt x="2031064" y="1591269"/>
                  </a:cubicBezTo>
                  <a:cubicBezTo>
                    <a:pt x="2020412" y="1593400"/>
                    <a:pt x="2016950" y="1594465"/>
                    <a:pt x="2009762" y="1596328"/>
                  </a:cubicBezTo>
                  <a:lnTo>
                    <a:pt x="1996980" y="1599523"/>
                  </a:lnTo>
                  <a:cubicBezTo>
                    <a:pt x="1968665" y="1605653"/>
                    <a:pt x="1940745" y="1613478"/>
                    <a:pt x="1913368" y="1622956"/>
                  </a:cubicBezTo>
                  <a:cubicBezTo>
                    <a:pt x="1897659" y="1628814"/>
                    <a:pt x="1881950" y="1634672"/>
                    <a:pt x="1866505" y="1641063"/>
                  </a:cubicBezTo>
                  <a:lnTo>
                    <a:pt x="1846001" y="1649318"/>
                  </a:lnTo>
                  <a:lnTo>
                    <a:pt x="1843073" y="1649318"/>
                  </a:lnTo>
                  <a:cubicBezTo>
                    <a:pt x="1838514" y="1651087"/>
                    <a:pt x="1834069" y="1653132"/>
                    <a:pt x="1829759" y="1655443"/>
                  </a:cubicBezTo>
                  <a:cubicBezTo>
                    <a:pt x="1832437" y="1648707"/>
                    <a:pt x="1834142" y="1641624"/>
                    <a:pt x="1834818" y="1634406"/>
                  </a:cubicBezTo>
                  <a:lnTo>
                    <a:pt x="1837214" y="1623222"/>
                  </a:lnTo>
                  <a:lnTo>
                    <a:pt x="1838813" y="1615500"/>
                  </a:lnTo>
                  <a:cubicBezTo>
                    <a:pt x="1840411" y="1607689"/>
                    <a:pt x="1841742" y="1599968"/>
                    <a:pt x="1842806" y="1592334"/>
                  </a:cubicBezTo>
                  <a:cubicBezTo>
                    <a:pt x="1844511" y="1572087"/>
                    <a:pt x="1843074" y="1551697"/>
                    <a:pt x="1838546" y="1531890"/>
                  </a:cubicBezTo>
                  <a:cubicBezTo>
                    <a:pt x="1836949" y="1523369"/>
                    <a:pt x="1834552" y="1515114"/>
                    <a:pt x="1832156" y="1506593"/>
                  </a:cubicBezTo>
                  <a:lnTo>
                    <a:pt x="1830025" y="1498871"/>
                  </a:lnTo>
                  <a:cubicBezTo>
                    <a:pt x="1826996" y="1488446"/>
                    <a:pt x="1822704" y="1478430"/>
                    <a:pt x="1817245" y="1469048"/>
                  </a:cubicBezTo>
                  <a:lnTo>
                    <a:pt x="1811386" y="1458397"/>
                  </a:lnTo>
                  <a:cubicBezTo>
                    <a:pt x="1804693" y="1445207"/>
                    <a:pt x="1796567" y="1432794"/>
                    <a:pt x="1787155" y="1421384"/>
                  </a:cubicBezTo>
                  <a:cubicBezTo>
                    <a:pt x="1781392" y="1415394"/>
                    <a:pt x="1775159" y="1409873"/>
                    <a:pt x="1768516" y="1404875"/>
                  </a:cubicBezTo>
                  <a:lnTo>
                    <a:pt x="1766651" y="1403278"/>
                  </a:lnTo>
                  <a:cubicBezTo>
                    <a:pt x="1759492" y="1397667"/>
                    <a:pt x="1751927" y="1392593"/>
                    <a:pt x="1744019" y="1388100"/>
                  </a:cubicBezTo>
                  <a:cubicBezTo>
                    <a:pt x="1732800" y="1381742"/>
                    <a:pt x="1721038" y="1376395"/>
                    <a:pt x="1708870" y="1372123"/>
                  </a:cubicBezTo>
                  <a:cubicBezTo>
                    <a:pt x="1704426" y="1370375"/>
                    <a:pt x="1699894" y="1368864"/>
                    <a:pt x="1695289" y="1367596"/>
                  </a:cubicBezTo>
                  <a:cubicBezTo>
                    <a:pt x="1697997" y="1360573"/>
                    <a:pt x="1701480" y="1353875"/>
                    <a:pt x="1705675" y="1347625"/>
                  </a:cubicBezTo>
                  <a:lnTo>
                    <a:pt x="1713929" y="1337507"/>
                  </a:lnTo>
                  <a:cubicBezTo>
                    <a:pt x="1717389" y="1333513"/>
                    <a:pt x="1720851" y="1329519"/>
                    <a:pt x="1724046" y="1325259"/>
                  </a:cubicBezTo>
                  <a:cubicBezTo>
                    <a:pt x="1731503" y="1315939"/>
                    <a:pt x="1738426" y="1306353"/>
                    <a:pt x="1745083" y="1296501"/>
                  </a:cubicBezTo>
                  <a:cubicBezTo>
                    <a:pt x="1757864" y="1277329"/>
                    <a:pt x="1769314" y="1258956"/>
                    <a:pt x="1779432" y="1240850"/>
                  </a:cubicBezTo>
                  <a:cubicBezTo>
                    <a:pt x="1789250" y="1222765"/>
                    <a:pt x="1798138" y="1204190"/>
                    <a:pt x="1806060" y="1185198"/>
                  </a:cubicBezTo>
                  <a:lnTo>
                    <a:pt x="1814048" y="1167357"/>
                  </a:lnTo>
                  <a:cubicBezTo>
                    <a:pt x="1820440" y="1152711"/>
                    <a:pt x="1827097" y="1138333"/>
                    <a:pt x="1832687" y="1123687"/>
                  </a:cubicBezTo>
                  <a:cubicBezTo>
                    <a:pt x="1840138" y="1104188"/>
                    <a:pt x="1846450" y="1084272"/>
                    <a:pt x="1851594" y="1064041"/>
                  </a:cubicBezTo>
                  <a:cubicBezTo>
                    <a:pt x="1855587" y="1049662"/>
                    <a:pt x="1858251" y="1035017"/>
                    <a:pt x="1861179" y="1020638"/>
                  </a:cubicBezTo>
                  <a:cubicBezTo>
                    <a:pt x="1861179" y="1014514"/>
                    <a:pt x="1863310" y="1008656"/>
                    <a:pt x="1864641" y="1002532"/>
                  </a:cubicBezTo>
                  <a:cubicBezTo>
                    <a:pt x="1867303" y="989218"/>
                    <a:pt x="1869167" y="975904"/>
                    <a:pt x="1871298" y="962857"/>
                  </a:cubicBezTo>
                  <a:cubicBezTo>
                    <a:pt x="1871298" y="954868"/>
                    <a:pt x="1873695" y="946880"/>
                    <a:pt x="1875026" y="938891"/>
                  </a:cubicBezTo>
                  <a:cubicBezTo>
                    <a:pt x="1879019" y="912263"/>
                    <a:pt x="1881950" y="889097"/>
                    <a:pt x="1883281" y="865932"/>
                  </a:cubicBezTo>
                  <a:lnTo>
                    <a:pt x="1883281" y="861938"/>
                  </a:lnTo>
                  <a:cubicBezTo>
                    <a:pt x="1883281" y="841967"/>
                    <a:pt x="1885676" y="821197"/>
                    <a:pt x="1885943" y="800693"/>
                  </a:cubicBezTo>
                  <a:lnTo>
                    <a:pt x="1885943" y="723208"/>
                  </a:lnTo>
                  <a:cubicBezTo>
                    <a:pt x="1885943" y="713888"/>
                    <a:pt x="1885943" y="704834"/>
                    <a:pt x="1885943" y="696580"/>
                  </a:cubicBezTo>
                  <a:cubicBezTo>
                    <a:pt x="1885943" y="688325"/>
                    <a:pt x="1884079" y="673680"/>
                    <a:pt x="1883014" y="662230"/>
                  </a:cubicBezTo>
                  <a:cubicBezTo>
                    <a:pt x="1881417" y="646786"/>
                    <a:pt x="1879019" y="631608"/>
                    <a:pt x="1876624" y="616430"/>
                  </a:cubicBezTo>
                  <a:cubicBezTo>
                    <a:pt x="1876624" y="609241"/>
                    <a:pt x="1874227" y="601785"/>
                    <a:pt x="1873162" y="594596"/>
                  </a:cubicBezTo>
                  <a:cubicBezTo>
                    <a:pt x="1866273" y="551408"/>
                    <a:pt x="1856937" y="508646"/>
                    <a:pt x="1845203" y="466516"/>
                  </a:cubicBezTo>
                  <a:cubicBezTo>
                    <a:pt x="1839611" y="444149"/>
                    <a:pt x="1832156" y="422848"/>
                    <a:pt x="1825233" y="403142"/>
                  </a:cubicBezTo>
                  <a:cubicBezTo>
                    <a:pt x="1818309" y="383438"/>
                    <a:pt x="1809788" y="360006"/>
                    <a:pt x="1801001" y="339503"/>
                  </a:cubicBezTo>
                  <a:cubicBezTo>
                    <a:pt x="1792215" y="318999"/>
                    <a:pt x="1783427" y="302756"/>
                    <a:pt x="1774373" y="286247"/>
                  </a:cubicBezTo>
                  <a:lnTo>
                    <a:pt x="1772775" y="283052"/>
                  </a:lnTo>
                  <a:cubicBezTo>
                    <a:pt x="1762124" y="263182"/>
                    <a:pt x="1749738" y="244292"/>
                    <a:pt x="1735762" y="226602"/>
                  </a:cubicBezTo>
                  <a:cubicBezTo>
                    <a:pt x="1729905" y="219145"/>
                    <a:pt x="1723515" y="211956"/>
                    <a:pt x="1716858" y="204767"/>
                  </a:cubicBezTo>
                  <a:lnTo>
                    <a:pt x="1715260" y="202903"/>
                  </a:lnTo>
                  <a:lnTo>
                    <a:pt x="1703011" y="188524"/>
                  </a:lnTo>
                  <a:lnTo>
                    <a:pt x="1694223" y="178139"/>
                  </a:lnTo>
                  <a:cubicBezTo>
                    <a:pt x="1679895" y="161847"/>
                    <a:pt x="1664218" y="146793"/>
                    <a:pt x="1647358" y="133138"/>
                  </a:cubicBezTo>
                  <a:cubicBezTo>
                    <a:pt x="1637241" y="124617"/>
                    <a:pt x="1628187" y="116895"/>
                    <a:pt x="1618335" y="109972"/>
                  </a:cubicBezTo>
                  <a:lnTo>
                    <a:pt x="1591707" y="91333"/>
                  </a:lnTo>
                  <a:lnTo>
                    <a:pt x="1572003" y="77487"/>
                  </a:lnTo>
                  <a:lnTo>
                    <a:pt x="1565613" y="72693"/>
                  </a:lnTo>
                  <a:cubicBezTo>
                    <a:pt x="1557014" y="66837"/>
                    <a:pt x="1548127" y="61416"/>
                    <a:pt x="1538985" y="56451"/>
                  </a:cubicBezTo>
                  <a:lnTo>
                    <a:pt x="1531795" y="52989"/>
                  </a:lnTo>
                  <a:lnTo>
                    <a:pt x="1510760" y="42338"/>
                  </a:lnTo>
                  <a:cubicBezTo>
                    <a:pt x="1500614" y="36567"/>
                    <a:pt x="1489907" y="31838"/>
                    <a:pt x="1478806" y="28225"/>
                  </a:cubicBezTo>
                  <a:lnTo>
                    <a:pt x="1464162" y="23698"/>
                  </a:lnTo>
                  <a:cubicBezTo>
                    <a:pt x="1449133" y="18773"/>
                    <a:pt x="1433843" y="14684"/>
                    <a:pt x="1418363" y="11450"/>
                  </a:cubicBezTo>
                  <a:lnTo>
                    <a:pt x="1399721" y="8520"/>
                  </a:lnTo>
                  <a:lnTo>
                    <a:pt x="1387207" y="6657"/>
                  </a:lnTo>
                  <a:cubicBezTo>
                    <a:pt x="1375314" y="4526"/>
                    <a:pt x="1363331" y="2929"/>
                    <a:pt x="1351259" y="1863"/>
                  </a:cubicBezTo>
                  <a:cubicBezTo>
                    <a:pt x="1336880" y="532"/>
                    <a:pt x="1322502" y="0"/>
                    <a:pt x="1308389" y="0"/>
                  </a:cubicBezTo>
                </a:path>
              </a:pathLst>
            </a:custGeom>
            <a:solidFill>
              <a:srgbClr val="58C3C4"/>
            </a:solidFill>
            <a:ln w="26619"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3E896FB-10E5-45C9-8E24-631383CD4E7A}"/>
                </a:ext>
              </a:extLst>
            </p:cNvPr>
            <p:cNvSpPr/>
            <p:nvPr/>
          </p:nvSpPr>
          <p:spPr>
            <a:xfrm>
              <a:off x="18992370" y="8057482"/>
              <a:ext cx="327176" cy="1285727"/>
            </a:xfrm>
            <a:custGeom>
              <a:avLst/>
              <a:gdLst>
                <a:gd name="connsiteX0" fmla="*/ 5594 w 260687"/>
                <a:gd name="connsiteY0" fmla="*/ 3998 h 1024441"/>
                <a:gd name="connsiteX1" fmla="*/ 5324 w 260687"/>
                <a:gd name="connsiteY1" fmla="*/ 30356 h 1024441"/>
                <a:gd name="connsiteX2" fmla="*/ 5594 w 260687"/>
                <a:gd name="connsiteY2" fmla="*/ 30625 h 1024441"/>
                <a:gd name="connsiteX3" fmla="*/ 24767 w 260687"/>
                <a:gd name="connsiteY3" fmla="*/ 52727 h 1024441"/>
                <a:gd name="connsiteX4" fmla="*/ 23436 w 260687"/>
                <a:gd name="connsiteY4" fmla="*/ 50863 h 1024441"/>
                <a:gd name="connsiteX5" fmla="*/ 25033 w 260687"/>
                <a:gd name="connsiteY5" fmla="*/ 52993 h 1024441"/>
                <a:gd name="connsiteX6" fmla="*/ 25033 w 260687"/>
                <a:gd name="connsiteY6" fmla="*/ 54590 h 1024441"/>
                <a:gd name="connsiteX7" fmla="*/ 25033 w 260687"/>
                <a:gd name="connsiteY7" fmla="*/ 52993 h 1024441"/>
                <a:gd name="connsiteX8" fmla="*/ 76691 w 260687"/>
                <a:gd name="connsiteY8" fmla="*/ 139532 h 1024441"/>
                <a:gd name="connsiteX9" fmla="*/ 75094 w 260687"/>
                <a:gd name="connsiteY9" fmla="*/ 135538 h 1024441"/>
                <a:gd name="connsiteX10" fmla="*/ 91869 w 260687"/>
                <a:gd name="connsiteY10" fmla="*/ 179474 h 1024441"/>
                <a:gd name="connsiteX11" fmla="*/ 106781 w 260687"/>
                <a:gd name="connsiteY11" fmla="*/ 232729 h 1024441"/>
                <a:gd name="connsiteX12" fmla="*/ 126218 w 260687"/>
                <a:gd name="connsiteY12" fmla="*/ 335778 h 1024441"/>
                <a:gd name="connsiteX13" fmla="*/ 124621 w 260687"/>
                <a:gd name="connsiteY13" fmla="*/ 323530 h 1024441"/>
                <a:gd name="connsiteX14" fmla="*/ 128614 w 260687"/>
                <a:gd name="connsiteY14" fmla="*/ 350157 h 1024441"/>
                <a:gd name="connsiteX15" fmla="*/ 135537 w 260687"/>
                <a:gd name="connsiteY15" fmla="*/ 436432 h 1024441"/>
                <a:gd name="connsiteX16" fmla="*/ 138999 w 260687"/>
                <a:gd name="connsiteY16" fmla="*/ 533089 h 1024441"/>
                <a:gd name="connsiteX17" fmla="*/ 138999 w 260687"/>
                <a:gd name="connsiteY17" fmla="*/ 627085 h 1024441"/>
                <a:gd name="connsiteX18" fmla="*/ 133940 w 260687"/>
                <a:gd name="connsiteY18" fmla="*/ 712027 h 1024441"/>
                <a:gd name="connsiteX19" fmla="*/ 110241 w 260687"/>
                <a:gd name="connsiteY19" fmla="*/ 823597 h 1024441"/>
                <a:gd name="connsiteX20" fmla="*/ 68968 w 260687"/>
                <a:gd name="connsiteY20" fmla="*/ 945019 h 1024441"/>
                <a:gd name="connsiteX21" fmla="*/ 113616 w 260687"/>
                <a:gd name="connsiteY21" fmla="*/ 1022296 h 1024441"/>
                <a:gd name="connsiteX22" fmla="*/ 146456 w 260687"/>
                <a:gd name="connsiteY22" fmla="*/ 1022240 h 1024441"/>
                <a:gd name="connsiteX23" fmla="*/ 184000 w 260687"/>
                <a:gd name="connsiteY23" fmla="*/ 993482 h 1024441"/>
                <a:gd name="connsiteX24" fmla="*/ 199976 w 260687"/>
                <a:gd name="connsiteY24" fmla="*/ 952209 h 1024441"/>
                <a:gd name="connsiteX25" fmla="*/ 207166 w 260687"/>
                <a:gd name="connsiteY25" fmla="*/ 925582 h 1024441"/>
                <a:gd name="connsiteX26" fmla="*/ 222077 w 260687"/>
                <a:gd name="connsiteY26" fmla="*/ 869930 h 1024441"/>
                <a:gd name="connsiteX27" fmla="*/ 248705 w 260687"/>
                <a:gd name="connsiteY27" fmla="*/ 763419 h 1024441"/>
                <a:gd name="connsiteX28" fmla="*/ 260688 w 260687"/>
                <a:gd name="connsiteY28" fmla="*/ 640400 h 1024441"/>
                <a:gd name="connsiteX29" fmla="*/ 252700 w 260687"/>
                <a:gd name="connsiteY29" fmla="*/ 527232 h 1024441"/>
                <a:gd name="connsiteX30" fmla="*/ 208499 w 260687"/>
                <a:gd name="connsiteY30" fmla="*/ 293973 h 1024441"/>
                <a:gd name="connsiteX31" fmla="*/ 162167 w 260687"/>
                <a:gd name="connsiteY31" fmla="*/ 184268 h 1024441"/>
                <a:gd name="connsiteX32" fmla="*/ 135537 w 260687"/>
                <a:gd name="connsiteY32" fmla="*/ 136604 h 1024441"/>
                <a:gd name="connsiteX33" fmla="*/ 101455 w 260687"/>
                <a:gd name="connsiteY33" fmla="*/ 87875 h 1024441"/>
                <a:gd name="connsiteX34" fmla="*/ 68170 w 260687"/>
                <a:gd name="connsiteY34" fmla="*/ 47933 h 1024441"/>
                <a:gd name="connsiteX35" fmla="*/ 31157 w 260687"/>
                <a:gd name="connsiteY35" fmla="*/ 5063 h 1024441"/>
                <a:gd name="connsiteX36" fmla="*/ 18908 w 260687"/>
                <a:gd name="connsiteY36" fmla="*/ 4 h 1024441"/>
                <a:gd name="connsiteX37" fmla="*/ 5594 w 260687"/>
                <a:gd name="connsiteY37" fmla="*/ 5063 h 1024441"/>
                <a:gd name="connsiteX38" fmla="*/ 25033 w 260687"/>
                <a:gd name="connsiteY38" fmla="*/ 52993 h 1024441"/>
                <a:gd name="connsiteX39" fmla="*/ 25033 w 260687"/>
                <a:gd name="connsiteY39" fmla="*/ 52993 h 102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0687" h="1024441">
                  <a:moveTo>
                    <a:pt x="5594" y="3998"/>
                  </a:moveTo>
                  <a:cubicBezTo>
                    <a:pt x="-1758" y="11202"/>
                    <a:pt x="-1879" y="23003"/>
                    <a:pt x="5324" y="30356"/>
                  </a:cubicBezTo>
                  <a:cubicBezTo>
                    <a:pt x="5414" y="30447"/>
                    <a:pt x="5503" y="30537"/>
                    <a:pt x="5594" y="30625"/>
                  </a:cubicBezTo>
                  <a:cubicBezTo>
                    <a:pt x="12251" y="38081"/>
                    <a:pt x="18643" y="45271"/>
                    <a:pt x="24767" y="52727"/>
                  </a:cubicBezTo>
                  <a:lnTo>
                    <a:pt x="23436" y="50863"/>
                  </a:lnTo>
                  <a:lnTo>
                    <a:pt x="25033" y="52993"/>
                  </a:lnTo>
                  <a:lnTo>
                    <a:pt x="25033" y="54590"/>
                  </a:lnTo>
                  <a:lnTo>
                    <a:pt x="25033" y="52993"/>
                  </a:lnTo>
                  <a:cubicBezTo>
                    <a:pt x="45433" y="79818"/>
                    <a:pt x="62761" y="108846"/>
                    <a:pt x="76691" y="139532"/>
                  </a:cubicBezTo>
                  <a:lnTo>
                    <a:pt x="75094" y="135538"/>
                  </a:lnTo>
                  <a:cubicBezTo>
                    <a:pt x="81217" y="149918"/>
                    <a:pt x="87075" y="164563"/>
                    <a:pt x="91869" y="179474"/>
                  </a:cubicBezTo>
                  <a:cubicBezTo>
                    <a:pt x="96662" y="194385"/>
                    <a:pt x="102253" y="215422"/>
                    <a:pt x="106781" y="232729"/>
                  </a:cubicBezTo>
                  <a:cubicBezTo>
                    <a:pt x="115103" y="266705"/>
                    <a:pt x="121593" y="301105"/>
                    <a:pt x="126218" y="335778"/>
                  </a:cubicBezTo>
                  <a:lnTo>
                    <a:pt x="124621" y="323530"/>
                  </a:lnTo>
                  <a:lnTo>
                    <a:pt x="128614" y="350157"/>
                  </a:lnTo>
                  <a:cubicBezTo>
                    <a:pt x="132076" y="378916"/>
                    <a:pt x="133940" y="407407"/>
                    <a:pt x="135537" y="436432"/>
                  </a:cubicBezTo>
                  <a:cubicBezTo>
                    <a:pt x="137135" y="465456"/>
                    <a:pt x="137935" y="500870"/>
                    <a:pt x="138999" y="533089"/>
                  </a:cubicBezTo>
                  <a:cubicBezTo>
                    <a:pt x="140065" y="565309"/>
                    <a:pt x="138999" y="595665"/>
                    <a:pt x="138999" y="627085"/>
                  </a:cubicBezTo>
                  <a:cubicBezTo>
                    <a:pt x="139038" y="655475"/>
                    <a:pt x="137349" y="683842"/>
                    <a:pt x="133940" y="712027"/>
                  </a:cubicBezTo>
                  <a:cubicBezTo>
                    <a:pt x="128450" y="749689"/>
                    <a:pt x="120533" y="786956"/>
                    <a:pt x="110241" y="823597"/>
                  </a:cubicBezTo>
                  <a:cubicBezTo>
                    <a:pt x="98260" y="864871"/>
                    <a:pt x="83615" y="903480"/>
                    <a:pt x="68968" y="945019"/>
                  </a:cubicBezTo>
                  <a:cubicBezTo>
                    <a:pt x="59958" y="978688"/>
                    <a:pt x="79948" y="1013286"/>
                    <a:pt x="113616" y="1022296"/>
                  </a:cubicBezTo>
                  <a:cubicBezTo>
                    <a:pt x="124375" y="1025176"/>
                    <a:pt x="135705" y="1025156"/>
                    <a:pt x="146456" y="1022240"/>
                  </a:cubicBezTo>
                  <a:cubicBezTo>
                    <a:pt x="162371" y="1018179"/>
                    <a:pt x="175934" y="1007790"/>
                    <a:pt x="184000" y="993482"/>
                  </a:cubicBezTo>
                  <a:cubicBezTo>
                    <a:pt x="190605" y="980255"/>
                    <a:pt x="195955" y="966437"/>
                    <a:pt x="199976" y="952209"/>
                  </a:cubicBezTo>
                  <a:cubicBezTo>
                    <a:pt x="202640" y="943156"/>
                    <a:pt x="204770" y="933836"/>
                    <a:pt x="207166" y="925582"/>
                  </a:cubicBezTo>
                  <a:cubicBezTo>
                    <a:pt x="211959" y="906942"/>
                    <a:pt x="217018" y="888303"/>
                    <a:pt x="222077" y="869930"/>
                  </a:cubicBezTo>
                  <a:cubicBezTo>
                    <a:pt x="231664" y="834248"/>
                    <a:pt x="240983" y="798834"/>
                    <a:pt x="248705" y="763419"/>
                  </a:cubicBezTo>
                  <a:cubicBezTo>
                    <a:pt x="256566" y="722882"/>
                    <a:pt x="260579" y="681692"/>
                    <a:pt x="260688" y="640400"/>
                  </a:cubicBezTo>
                  <a:cubicBezTo>
                    <a:pt x="260288" y="602551"/>
                    <a:pt x="257621" y="564761"/>
                    <a:pt x="252700" y="527232"/>
                  </a:cubicBezTo>
                  <a:cubicBezTo>
                    <a:pt x="245464" y="448244"/>
                    <a:pt x="230663" y="370133"/>
                    <a:pt x="208499" y="293973"/>
                  </a:cubicBezTo>
                  <a:cubicBezTo>
                    <a:pt x="195601" y="256380"/>
                    <a:pt x="180120" y="219724"/>
                    <a:pt x="162167" y="184268"/>
                  </a:cubicBezTo>
                  <a:cubicBezTo>
                    <a:pt x="153910" y="168024"/>
                    <a:pt x="145656" y="152048"/>
                    <a:pt x="135537" y="136604"/>
                  </a:cubicBezTo>
                  <a:cubicBezTo>
                    <a:pt x="125419" y="121159"/>
                    <a:pt x="113702" y="103586"/>
                    <a:pt x="101455" y="87875"/>
                  </a:cubicBezTo>
                  <a:cubicBezTo>
                    <a:pt x="89205" y="72165"/>
                    <a:pt x="79353" y="61247"/>
                    <a:pt x="68170" y="47933"/>
                  </a:cubicBezTo>
                  <a:cubicBezTo>
                    <a:pt x="56987" y="34619"/>
                    <a:pt x="43938" y="19176"/>
                    <a:pt x="31157" y="5063"/>
                  </a:cubicBezTo>
                  <a:cubicBezTo>
                    <a:pt x="27961" y="1740"/>
                    <a:pt x="23519" y="-95"/>
                    <a:pt x="18908" y="4"/>
                  </a:cubicBezTo>
                  <a:cubicBezTo>
                    <a:pt x="14003" y="21"/>
                    <a:pt x="9272" y="1819"/>
                    <a:pt x="5594" y="5063"/>
                  </a:cubicBezTo>
                  <a:moveTo>
                    <a:pt x="25033" y="52993"/>
                  </a:moveTo>
                  <a:lnTo>
                    <a:pt x="25033" y="52993"/>
                  </a:lnTo>
                </a:path>
              </a:pathLst>
            </a:custGeom>
            <a:solidFill>
              <a:srgbClr val="61D9DA"/>
            </a:solidFill>
            <a:ln w="26619"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71B484C0-AE47-47D6-B10D-32B8BDFFE468}"/>
                </a:ext>
              </a:extLst>
            </p:cNvPr>
            <p:cNvSpPr/>
            <p:nvPr/>
          </p:nvSpPr>
          <p:spPr>
            <a:xfrm>
              <a:off x="18477009" y="8015339"/>
              <a:ext cx="560327" cy="697160"/>
            </a:xfrm>
            <a:custGeom>
              <a:avLst/>
              <a:gdLst>
                <a:gd name="connsiteX0" fmla="*/ 565 w 446457"/>
                <a:gd name="connsiteY0" fmla="*/ 12280 h 555483"/>
                <a:gd name="connsiteX1" fmla="*/ 13080 w 446457"/>
                <a:gd name="connsiteY1" fmla="*/ 34380 h 555483"/>
                <a:gd name="connsiteX2" fmla="*/ 32786 w 446457"/>
                <a:gd name="connsiteY2" fmla="*/ 42635 h 555483"/>
                <a:gd name="connsiteX3" fmla="*/ 57283 w 446457"/>
                <a:gd name="connsiteY3" fmla="*/ 54351 h 555483"/>
                <a:gd name="connsiteX4" fmla="*/ 83910 w 446457"/>
                <a:gd name="connsiteY4" fmla="*/ 72458 h 555483"/>
                <a:gd name="connsiteX5" fmla="*/ 135301 w 446457"/>
                <a:gd name="connsiteY5" fmla="*/ 109470 h 555483"/>
                <a:gd name="connsiteX6" fmla="*/ 180569 w 446457"/>
                <a:gd name="connsiteY6" fmla="*/ 153939 h 555483"/>
                <a:gd name="connsiteX7" fmla="*/ 239150 w 446457"/>
                <a:gd name="connsiteY7" fmla="*/ 248467 h 555483"/>
                <a:gd name="connsiteX8" fmla="*/ 284151 w 446457"/>
                <a:gd name="connsiteY8" fmla="*/ 338469 h 555483"/>
                <a:gd name="connsiteX9" fmla="*/ 313974 w 446457"/>
                <a:gd name="connsiteY9" fmla="*/ 425008 h 555483"/>
                <a:gd name="connsiteX10" fmla="*/ 323559 w 446457"/>
                <a:gd name="connsiteY10" fmla="*/ 465482 h 555483"/>
                <a:gd name="connsiteX11" fmla="*/ 332347 w 446457"/>
                <a:gd name="connsiteY11" fmla="*/ 512081 h 555483"/>
                <a:gd name="connsiteX12" fmla="*/ 347258 w 446457"/>
                <a:gd name="connsiteY12" fmla="*/ 538708 h 555483"/>
                <a:gd name="connsiteX13" fmla="*/ 388264 w 446457"/>
                <a:gd name="connsiteY13" fmla="*/ 555484 h 555483"/>
                <a:gd name="connsiteX14" fmla="*/ 429270 w 446457"/>
                <a:gd name="connsiteY14" fmla="*/ 538708 h 555483"/>
                <a:gd name="connsiteX15" fmla="*/ 446312 w 446457"/>
                <a:gd name="connsiteY15" fmla="*/ 497701 h 555483"/>
                <a:gd name="connsiteX16" fmla="*/ 438058 w 446457"/>
                <a:gd name="connsiteY16" fmla="*/ 432198 h 555483"/>
                <a:gd name="connsiteX17" fmla="*/ 425277 w 446457"/>
                <a:gd name="connsiteY17" fmla="*/ 389593 h 555483"/>
                <a:gd name="connsiteX18" fmla="*/ 400247 w 446457"/>
                <a:gd name="connsiteY18" fmla="*/ 328083 h 555483"/>
                <a:gd name="connsiteX19" fmla="*/ 373619 w 446457"/>
                <a:gd name="connsiteY19" fmla="*/ 278023 h 555483"/>
                <a:gd name="connsiteX20" fmla="*/ 307050 w 446457"/>
                <a:gd name="connsiteY20" fmla="*/ 185892 h 555483"/>
                <a:gd name="connsiteX21" fmla="*/ 218646 w 446457"/>
                <a:gd name="connsiteY21" fmla="*/ 100949 h 555483"/>
                <a:gd name="connsiteX22" fmla="*/ 172048 w 446457"/>
                <a:gd name="connsiteY22" fmla="*/ 70061 h 555483"/>
                <a:gd name="connsiteX23" fmla="*/ 121190 w 446457"/>
                <a:gd name="connsiteY23" fmla="*/ 44765 h 555483"/>
                <a:gd name="connsiteX24" fmla="*/ 74058 w 446457"/>
                <a:gd name="connsiteY24" fmla="*/ 21333 h 555483"/>
                <a:gd name="connsiteX25" fmla="*/ 22400 w 446457"/>
                <a:gd name="connsiteY25" fmla="*/ 297 h 555483"/>
                <a:gd name="connsiteX26" fmla="*/ 17341 w 446457"/>
                <a:gd name="connsiteY26" fmla="*/ 297 h 555483"/>
                <a:gd name="connsiteX27" fmla="*/ 299 w 446457"/>
                <a:gd name="connsiteY27" fmla="*/ 13877 h 55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6457" h="555483">
                  <a:moveTo>
                    <a:pt x="565" y="12280"/>
                  </a:moveTo>
                  <a:cubicBezTo>
                    <a:pt x="-1846" y="21808"/>
                    <a:pt x="3668" y="31547"/>
                    <a:pt x="13080" y="34380"/>
                  </a:cubicBezTo>
                  <a:lnTo>
                    <a:pt x="32786" y="42635"/>
                  </a:lnTo>
                  <a:cubicBezTo>
                    <a:pt x="41177" y="46052"/>
                    <a:pt x="49356" y="49964"/>
                    <a:pt x="57283" y="54351"/>
                  </a:cubicBezTo>
                  <a:cubicBezTo>
                    <a:pt x="66070" y="59677"/>
                    <a:pt x="74325" y="66334"/>
                    <a:pt x="83910" y="72458"/>
                  </a:cubicBezTo>
                  <a:lnTo>
                    <a:pt x="135301" y="109470"/>
                  </a:lnTo>
                  <a:cubicBezTo>
                    <a:pt x="151680" y="122921"/>
                    <a:pt x="166829" y="137802"/>
                    <a:pt x="180569" y="153939"/>
                  </a:cubicBezTo>
                  <a:cubicBezTo>
                    <a:pt x="202456" y="183924"/>
                    <a:pt x="222038" y="215524"/>
                    <a:pt x="239150" y="248467"/>
                  </a:cubicBezTo>
                  <a:cubicBezTo>
                    <a:pt x="255126" y="278023"/>
                    <a:pt x="270837" y="307580"/>
                    <a:pt x="284151" y="338469"/>
                  </a:cubicBezTo>
                  <a:cubicBezTo>
                    <a:pt x="295952" y="366640"/>
                    <a:pt x="305914" y="395547"/>
                    <a:pt x="313974" y="425008"/>
                  </a:cubicBezTo>
                  <a:cubicBezTo>
                    <a:pt x="317702" y="438322"/>
                    <a:pt x="320631" y="451636"/>
                    <a:pt x="323559" y="465482"/>
                  </a:cubicBezTo>
                  <a:cubicBezTo>
                    <a:pt x="325563" y="481175"/>
                    <a:pt x="328497" y="496735"/>
                    <a:pt x="332347" y="512081"/>
                  </a:cubicBezTo>
                  <a:cubicBezTo>
                    <a:pt x="334778" y="522157"/>
                    <a:pt x="339937" y="531370"/>
                    <a:pt x="347258" y="538708"/>
                  </a:cubicBezTo>
                  <a:cubicBezTo>
                    <a:pt x="358235" y="549405"/>
                    <a:pt x="372938" y="555420"/>
                    <a:pt x="388264" y="555484"/>
                  </a:cubicBezTo>
                  <a:cubicBezTo>
                    <a:pt x="403608" y="555504"/>
                    <a:pt x="418341" y="549477"/>
                    <a:pt x="429270" y="538708"/>
                  </a:cubicBezTo>
                  <a:cubicBezTo>
                    <a:pt x="439925" y="527682"/>
                    <a:pt x="446013" y="513032"/>
                    <a:pt x="446312" y="497701"/>
                  </a:cubicBezTo>
                  <a:cubicBezTo>
                    <a:pt x="447151" y="475563"/>
                    <a:pt x="444362" y="453436"/>
                    <a:pt x="438058" y="432198"/>
                  </a:cubicBezTo>
                  <a:cubicBezTo>
                    <a:pt x="434065" y="417818"/>
                    <a:pt x="430070" y="403706"/>
                    <a:pt x="425277" y="389593"/>
                  </a:cubicBezTo>
                  <a:cubicBezTo>
                    <a:pt x="418155" y="368614"/>
                    <a:pt x="409797" y="348074"/>
                    <a:pt x="400247" y="328083"/>
                  </a:cubicBezTo>
                  <a:cubicBezTo>
                    <a:pt x="392238" y="310950"/>
                    <a:pt x="383350" y="294241"/>
                    <a:pt x="373619" y="278023"/>
                  </a:cubicBezTo>
                  <a:cubicBezTo>
                    <a:pt x="354606" y="245138"/>
                    <a:pt x="332301" y="214269"/>
                    <a:pt x="307050" y="185892"/>
                  </a:cubicBezTo>
                  <a:cubicBezTo>
                    <a:pt x="280530" y="154661"/>
                    <a:pt x="250912" y="126201"/>
                    <a:pt x="218646" y="100949"/>
                  </a:cubicBezTo>
                  <a:cubicBezTo>
                    <a:pt x="203718" y="89769"/>
                    <a:pt x="188160" y="79456"/>
                    <a:pt x="172048" y="70061"/>
                  </a:cubicBezTo>
                  <a:cubicBezTo>
                    <a:pt x="155539" y="60741"/>
                    <a:pt x="138230" y="53020"/>
                    <a:pt x="121190" y="44765"/>
                  </a:cubicBezTo>
                  <a:cubicBezTo>
                    <a:pt x="104148" y="36511"/>
                    <a:pt x="90034" y="28522"/>
                    <a:pt x="74058" y="21333"/>
                  </a:cubicBezTo>
                  <a:cubicBezTo>
                    <a:pt x="58082" y="14143"/>
                    <a:pt x="39442" y="7486"/>
                    <a:pt x="22400" y="297"/>
                  </a:cubicBezTo>
                  <a:cubicBezTo>
                    <a:pt x="20738" y="-99"/>
                    <a:pt x="19004" y="-99"/>
                    <a:pt x="17341" y="297"/>
                  </a:cubicBezTo>
                  <a:cubicBezTo>
                    <a:pt x="9390" y="841"/>
                    <a:pt x="2605" y="6248"/>
                    <a:pt x="299" y="13877"/>
                  </a:cubicBezTo>
                </a:path>
              </a:pathLst>
            </a:custGeom>
            <a:solidFill>
              <a:srgbClr val="61D9DA"/>
            </a:solidFill>
            <a:ln w="26619"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26962CD-2C6A-4C14-BDF4-37EAF906BA64}"/>
                </a:ext>
              </a:extLst>
            </p:cNvPr>
            <p:cNvSpPr/>
            <p:nvPr/>
          </p:nvSpPr>
          <p:spPr>
            <a:xfrm>
              <a:off x="19938803" y="10053274"/>
              <a:ext cx="318103" cy="1250883"/>
            </a:xfrm>
            <a:custGeom>
              <a:avLst/>
              <a:gdLst>
                <a:gd name="connsiteX0" fmla="*/ 31952 w 253458"/>
                <a:gd name="connsiteY0" fmla="*/ 5328 h 996678"/>
                <a:gd name="connsiteX1" fmla="*/ 31952 w 253458"/>
                <a:gd name="connsiteY1" fmla="*/ 35150 h 996678"/>
                <a:gd name="connsiteX2" fmla="*/ 50859 w 253458"/>
                <a:gd name="connsiteY2" fmla="*/ 56719 h 996678"/>
                <a:gd name="connsiteX3" fmla="*/ 92931 w 253458"/>
                <a:gd name="connsiteY3" fmla="*/ 133140 h 996678"/>
                <a:gd name="connsiteX4" fmla="*/ 119559 w 253458"/>
                <a:gd name="connsiteY4" fmla="*/ 218349 h 996678"/>
                <a:gd name="connsiteX5" fmla="*/ 138463 w 253458"/>
                <a:gd name="connsiteY5" fmla="*/ 313942 h 996678"/>
                <a:gd name="connsiteX6" fmla="*/ 141393 w 253458"/>
                <a:gd name="connsiteY6" fmla="*/ 334712 h 996678"/>
                <a:gd name="connsiteX7" fmla="*/ 139796 w 253458"/>
                <a:gd name="connsiteY7" fmla="*/ 323794 h 996678"/>
                <a:gd name="connsiteX8" fmla="*/ 147784 w 253458"/>
                <a:gd name="connsiteY8" fmla="*/ 406074 h 996678"/>
                <a:gd name="connsiteX9" fmla="*/ 147784 w 253458"/>
                <a:gd name="connsiteY9" fmla="*/ 485957 h 996678"/>
                <a:gd name="connsiteX10" fmla="*/ 145120 w 253458"/>
                <a:gd name="connsiteY10" fmla="*/ 567171 h 996678"/>
                <a:gd name="connsiteX11" fmla="*/ 143522 w 253458"/>
                <a:gd name="connsiteY11" fmla="*/ 585012 h 996678"/>
                <a:gd name="connsiteX12" fmla="*/ 94527 w 253458"/>
                <a:gd name="connsiteY12" fmla="*/ 759423 h 996678"/>
                <a:gd name="connsiteX13" fmla="*/ 63906 w 253458"/>
                <a:gd name="connsiteY13" fmla="*/ 821998 h 996678"/>
                <a:gd name="connsiteX14" fmla="*/ 22900 w 253458"/>
                <a:gd name="connsiteY14" fmla="*/ 884573 h 996678"/>
                <a:gd name="connsiteX15" fmla="*/ 8522 w 253458"/>
                <a:gd name="connsiteY15" fmla="*/ 903478 h 996678"/>
                <a:gd name="connsiteX16" fmla="*/ 1 w 253458"/>
                <a:gd name="connsiteY16" fmla="*/ 934633 h 996678"/>
                <a:gd name="connsiteX17" fmla="*/ 61509 w 253458"/>
                <a:gd name="connsiteY17" fmla="*/ 996675 h 996678"/>
                <a:gd name="connsiteX18" fmla="*/ 62042 w 253458"/>
                <a:gd name="connsiteY18" fmla="*/ 996675 h 996678"/>
                <a:gd name="connsiteX19" fmla="*/ 105978 w 253458"/>
                <a:gd name="connsiteY19" fmla="*/ 978569 h 996678"/>
                <a:gd name="connsiteX20" fmla="*/ 223939 w 253458"/>
                <a:gd name="connsiteY20" fmla="*/ 750369 h 996678"/>
                <a:gd name="connsiteX21" fmla="*/ 239915 w 253458"/>
                <a:gd name="connsiteY21" fmla="*/ 691256 h 996678"/>
                <a:gd name="connsiteX22" fmla="*/ 250833 w 253458"/>
                <a:gd name="connsiteY22" fmla="*/ 618829 h 996678"/>
                <a:gd name="connsiteX23" fmla="*/ 252963 w 253458"/>
                <a:gd name="connsiteY23" fmla="*/ 598326 h 996678"/>
                <a:gd name="connsiteX24" fmla="*/ 252963 w 253458"/>
                <a:gd name="connsiteY24" fmla="*/ 583414 h 996678"/>
                <a:gd name="connsiteX25" fmla="*/ 252963 w 253458"/>
                <a:gd name="connsiteY25" fmla="*/ 556786 h 996678"/>
                <a:gd name="connsiteX26" fmla="*/ 249502 w 253458"/>
                <a:gd name="connsiteY26" fmla="*/ 496342 h 996678"/>
                <a:gd name="connsiteX27" fmla="*/ 231395 w 253458"/>
                <a:gd name="connsiteY27" fmla="*/ 368263 h 996678"/>
                <a:gd name="connsiteX28" fmla="*/ 198644 w 253458"/>
                <a:gd name="connsiteY28" fmla="*/ 250036 h 996678"/>
                <a:gd name="connsiteX29" fmla="*/ 175211 w 253458"/>
                <a:gd name="connsiteY29" fmla="*/ 189591 h 996678"/>
                <a:gd name="connsiteX30" fmla="*/ 148582 w 253458"/>
                <a:gd name="connsiteY30" fmla="*/ 136335 h 996678"/>
                <a:gd name="connsiteX31" fmla="*/ 119025 w 253458"/>
                <a:gd name="connsiteY31" fmla="*/ 84412 h 996678"/>
                <a:gd name="connsiteX32" fmla="*/ 89736 w 253458"/>
                <a:gd name="connsiteY32" fmla="*/ 44470 h 996678"/>
                <a:gd name="connsiteX33" fmla="*/ 58049 w 253458"/>
                <a:gd name="connsiteY33" fmla="*/ 6659 h 996678"/>
                <a:gd name="connsiteX34" fmla="*/ 47664 w 253458"/>
                <a:gd name="connsiteY34" fmla="*/ 2 h 996678"/>
                <a:gd name="connsiteX35" fmla="*/ 32219 w 253458"/>
                <a:gd name="connsiteY35" fmla="*/ 6126 h 996678"/>
                <a:gd name="connsiteX36" fmla="*/ 93729 w 253458"/>
                <a:gd name="connsiteY36" fmla="*/ 134738 h 996678"/>
                <a:gd name="connsiteX37" fmla="*/ 93729 w 253458"/>
                <a:gd name="connsiteY37" fmla="*/ 136602 h 996678"/>
                <a:gd name="connsiteX38" fmla="*/ 93729 w 253458"/>
                <a:gd name="connsiteY38" fmla="*/ 134738 h 996678"/>
                <a:gd name="connsiteX39" fmla="*/ 137399 w 253458"/>
                <a:gd name="connsiteY39" fmla="*/ 305688 h 996678"/>
                <a:gd name="connsiteX40" fmla="*/ 137399 w 253458"/>
                <a:gd name="connsiteY40" fmla="*/ 312078 h 996678"/>
                <a:gd name="connsiteX41" fmla="*/ 137399 w 253458"/>
                <a:gd name="connsiteY41" fmla="*/ 305688 h 996678"/>
                <a:gd name="connsiteX42" fmla="*/ 145387 w 253458"/>
                <a:gd name="connsiteY42" fmla="*/ 581550 h 996678"/>
                <a:gd name="connsiteX43" fmla="*/ 145387 w 253458"/>
                <a:gd name="connsiteY43" fmla="*/ 581550 h 996678"/>
                <a:gd name="connsiteX44" fmla="*/ 145387 w 253458"/>
                <a:gd name="connsiteY44" fmla="*/ 584479 h 996678"/>
                <a:gd name="connsiteX45" fmla="*/ 145387 w 253458"/>
                <a:gd name="connsiteY45" fmla="*/ 581550 h 996678"/>
                <a:gd name="connsiteX46" fmla="*/ 145387 w 253458"/>
                <a:gd name="connsiteY46" fmla="*/ 585810 h 996678"/>
                <a:gd name="connsiteX47" fmla="*/ 145387 w 253458"/>
                <a:gd name="connsiteY47" fmla="*/ 585810 h 996678"/>
                <a:gd name="connsiteX48" fmla="*/ 145387 w 253458"/>
                <a:gd name="connsiteY48" fmla="*/ 594332 h 996678"/>
                <a:gd name="connsiteX49" fmla="*/ 145387 w 253458"/>
                <a:gd name="connsiteY49" fmla="*/ 584479 h 99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3458" h="996678">
                  <a:moveTo>
                    <a:pt x="31952" y="5328"/>
                  </a:moveTo>
                  <a:cubicBezTo>
                    <a:pt x="23973" y="13667"/>
                    <a:pt x="23973" y="26811"/>
                    <a:pt x="31952" y="35150"/>
                  </a:cubicBezTo>
                  <a:lnTo>
                    <a:pt x="50859" y="56719"/>
                  </a:lnTo>
                  <a:cubicBezTo>
                    <a:pt x="67790" y="80480"/>
                    <a:pt x="81909" y="106126"/>
                    <a:pt x="92931" y="133140"/>
                  </a:cubicBezTo>
                  <a:cubicBezTo>
                    <a:pt x="103651" y="160934"/>
                    <a:pt x="112546" y="189397"/>
                    <a:pt x="119559" y="218349"/>
                  </a:cubicBezTo>
                  <a:cubicBezTo>
                    <a:pt x="127547" y="250036"/>
                    <a:pt x="133670" y="281722"/>
                    <a:pt x="138463" y="313942"/>
                  </a:cubicBezTo>
                  <a:cubicBezTo>
                    <a:pt x="138463" y="320865"/>
                    <a:pt x="140327" y="327788"/>
                    <a:pt x="141393" y="334712"/>
                  </a:cubicBezTo>
                  <a:lnTo>
                    <a:pt x="139796" y="323794"/>
                  </a:lnTo>
                  <a:cubicBezTo>
                    <a:pt x="143258" y="350422"/>
                    <a:pt x="145653" y="378647"/>
                    <a:pt x="147784" y="406074"/>
                  </a:cubicBezTo>
                  <a:cubicBezTo>
                    <a:pt x="149914" y="433500"/>
                    <a:pt x="149648" y="459329"/>
                    <a:pt x="147784" y="485957"/>
                  </a:cubicBezTo>
                  <a:cubicBezTo>
                    <a:pt x="145920" y="512584"/>
                    <a:pt x="147784" y="539212"/>
                    <a:pt x="145120" y="567171"/>
                  </a:cubicBezTo>
                  <a:cubicBezTo>
                    <a:pt x="145120" y="573029"/>
                    <a:pt x="145120" y="579154"/>
                    <a:pt x="143522" y="585012"/>
                  </a:cubicBezTo>
                  <a:cubicBezTo>
                    <a:pt x="134311" y="644917"/>
                    <a:pt x="117859" y="703483"/>
                    <a:pt x="94527" y="759423"/>
                  </a:cubicBezTo>
                  <a:cubicBezTo>
                    <a:pt x="85208" y="780725"/>
                    <a:pt x="75091" y="801760"/>
                    <a:pt x="63906" y="821998"/>
                  </a:cubicBezTo>
                  <a:cubicBezTo>
                    <a:pt x="51769" y="843820"/>
                    <a:pt x="38063" y="864734"/>
                    <a:pt x="22900" y="884573"/>
                  </a:cubicBezTo>
                  <a:lnTo>
                    <a:pt x="8522" y="903478"/>
                  </a:lnTo>
                  <a:cubicBezTo>
                    <a:pt x="2957" y="912918"/>
                    <a:pt x="15" y="923674"/>
                    <a:pt x="1" y="934633"/>
                  </a:cubicBezTo>
                  <a:cubicBezTo>
                    <a:pt x="-147" y="968751"/>
                    <a:pt x="27392" y="996528"/>
                    <a:pt x="61509" y="996675"/>
                  </a:cubicBezTo>
                  <a:cubicBezTo>
                    <a:pt x="61686" y="996676"/>
                    <a:pt x="61865" y="996676"/>
                    <a:pt x="62042" y="996675"/>
                  </a:cubicBezTo>
                  <a:cubicBezTo>
                    <a:pt x="78540" y="996860"/>
                    <a:pt x="94402" y="990323"/>
                    <a:pt x="105978" y="978569"/>
                  </a:cubicBezTo>
                  <a:cubicBezTo>
                    <a:pt x="160540" y="911402"/>
                    <a:pt x="200695" y="833725"/>
                    <a:pt x="223939" y="750369"/>
                  </a:cubicBezTo>
                  <a:cubicBezTo>
                    <a:pt x="230287" y="730955"/>
                    <a:pt x="235619" y="711224"/>
                    <a:pt x="239915" y="691256"/>
                  </a:cubicBezTo>
                  <a:cubicBezTo>
                    <a:pt x="244709" y="667291"/>
                    <a:pt x="247904" y="643060"/>
                    <a:pt x="250833" y="618829"/>
                  </a:cubicBezTo>
                  <a:cubicBezTo>
                    <a:pt x="250833" y="611906"/>
                    <a:pt x="252430" y="604982"/>
                    <a:pt x="252963" y="598326"/>
                  </a:cubicBezTo>
                  <a:cubicBezTo>
                    <a:pt x="253623" y="593377"/>
                    <a:pt x="253623" y="588363"/>
                    <a:pt x="252963" y="583414"/>
                  </a:cubicBezTo>
                  <a:cubicBezTo>
                    <a:pt x="252963" y="574361"/>
                    <a:pt x="252963" y="565573"/>
                    <a:pt x="252963" y="556786"/>
                  </a:cubicBezTo>
                  <a:cubicBezTo>
                    <a:pt x="252963" y="536816"/>
                    <a:pt x="251099" y="516578"/>
                    <a:pt x="249502" y="496342"/>
                  </a:cubicBezTo>
                  <a:cubicBezTo>
                    <a:pt x="246528" y="453272"/>
                    <a:pt x="240477" y="410469"/>
                    <a:pt x="231395" y="368263"/>
                  </a:cubicBezTo>
                  <a:cubicBezTo>
                    <a:pt x="222759" y="328257"/>
                    <a:pt x="211823" y="288783"/>
                    <a:pt x="198644" y="250036"/>
                  </a:cubicBezTo>
                  <a:cubicBezTo>
                    <a:pt x="191899" y="229491"/>
                    <a:pt x="184077" y="209314"/>
                    <a:pt x="175211" y="189591"/>
                  </a:cubicBezTo>
                  <a:cubicBezTo>
                    <a:pt x="167222" y="171484"/>
                    <a:pt x="159500" y="153377"/>
                    <a:pt x="148582" y="136335"/>
                  </a:cubicBezTo>
                  <a:cubicBezTo>
                    <a:pt x="137665" y="119294"/>
                    <a:pt x="129677" y="101453"/>
                    <a:pt x="119025" y="84412"/>
                  </a:cubicBezTo>
                  <a:cubicBezTo>
                    <a:pt x="108375" y="67370"/>
                    <a:pt x="99854" y="57784"/>
                    <a:pt x="89736" y="44470"/>
                  </a:cubicBezTo>
                  <a:cubicBezTo>
                    <a:pt x="79617" y="31156"/>
                    <a:pt x="69232" y="17843"/>
                    <a:pt x="58049" y="6659"/>
                  </a:cubicBezTo>
                  <a:cubicBezTo>
                    <a:pt x="55388" y="3385"/>
                    <a:pt x="51749" y="1052"/>
                    <a:pt x="47664" y="2"/>
                  </a:cubicBezTo>
                  <a:cubicBezTo>
                    <a:pt x="41910" y="-71"/>
                    <a:pt x="36360" y="2129"/>
                    <a:pt x="32219" y="6126"/>
                  </a:cubicBezTo>
                  <a:moveTo>
                    <a:pt x="93729" y="134738"/>
                  </a:moveTo>
                  <a:lnTo>
                    <a:pt x="93729" y="136602"/>
                  </a:lnTo>
                  <a:lnTo>
                    <a:pt x="93729" y="134738"/>
                  </a:lnTo>
                  <a:moveTo>
                    <a:pt x="137399" y="305688"/>
                  </a:moveTo>
                  <a:lnTo>
                    <a:pt x="137399" y="312078"/>
                  </a:lnTo>
                  <a:lnTo>
                    <a:pt x="137399" y="305688"/>
                  </a:lnTo>
                  <a:moveTo>
                    <a:pt x="145387" y="581550"/>
                  </a:moveTo>
                  <a:lnTo>
                    <a:pt x="145387" y="581550"/>
                  </a:lnTo>
                  <a:cubicBezTo>
                    <a:pt x="145387" y="581550"/>
                    <a:pt x="145387" y="583414"/>
                    <a:pt x="145387" y="584479"/>
                  </a:cubicBezTo>
                  <a:cubicBezTo>
                    <a:pt x="145387" y="585544"/>
                    <a:pt x="145387" y="582615"/>
                    <a:pt x="145387" y="581550"/>
                  </a:cubicBezTo>
                  <a:moveTo>
                    <a:pt x="145387" y="585810"/>
                  </a:moveTo>
                  <a:lnTo>
                    <a:pt x="145387" y="585810"/>
                  </a:lnTo>
                  <a:cubicBezTo>
                    <a:pt x="145387" y="588473"/>
                    <a:pt x="145387" y="591402"/>
                    <a:pt x="145387" y="594332"/>
                  </a:cubicBezTo>
                  <a:cubicBezTo>
                    <a:pt x="145387" y="590870"/>
                    <a:pt x="145387" y="587675"/>
                    <a:pt x="145387" y="584479"/>
                  </a:cubicBezTo>
                </a:path>
              </a:pathLst>
            </a:custGeom>
            <a:solidFill>
              <a:srgbClr val="61D9DA"/>
            </a:solidFill>
            <a:ln w="26619"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C48D950B-A823-48E5-9CAC-C0948F04CE9E}"/>
                </a:ext>
              </a:extLst>
            </p:cNvPr>
            <p:cNvSpPr/>
            <p:nvPr/>
          </p:nvSpPr>
          <p:spPr>
            <a:xfrm>
              <a:off x="17339130" y="8783010"/>
              <a:ext cx="122145" cy="357815"/>
            </a:xfrm>
            <a:custGeom>
              <a:avLst/>
              <a:gdLst>
                <a:gd name="connsiteX0" fmla="*/ 48996 w 97323"/>
                <a:gd name="connsiteY0" fmla="*/ 12253 h 285100"/>
                <a:gd name="connsiteX1" fmla="*/ 19439 w 97323"/>
                <a:gd name="connsiteY1" fmla="*/ 72698 h 285100"/>
                <a:gd name="connsiteX2" fmla="*/ 5592 w 97323"/>
                <a:gd name="connsiteY2" fmla="*/ 131279 h 285100"/>
                <a:gd name="connsiteX3" fmla="*/ 0 w 97323"/>
                <a:gd name="connsiteY3" fmla="*/ 190925 h 285100"/>
                <a:gd name="connsiteX4" fmla="*/ 0 w 97323"/>
                <a:gd name="connsiteY4" fmla="*/ 217552 h 285100"/>
                <a:gd name="connsiteX5" fmla="*/ 2131 w 97323"/>
                <a:gd name="connsiteY5" fmla="*/ 238055 h 285100"/>
                <a:gd name="connsiteX6" fmla="*/ 14380 w 97323"/>
                <a:gd name="connsiteY6" fmla="*/ 270009 h 285100"/>
                <a:gd name="connsiteX7" fmla="*/ 53351 w 97323"/>
                <a:gd name="connsiteY7" fmla="*/ 281638 h 285100"/>
                <a:gd name="connsiteX8" fmla="*/ 67635 w 97323"/>
                <a:gd name="connsiteY8" fmla="*/ 263086 h 285100"/>
                <a:gd name="connsiteX9" fmla="*/ 64707 w 97323"/>
                <a:gd name="connsiteY9" fmla="*/ 240719 h 285100"/>
                <a:gd name="connsiteX10" fmla="*/ 62843 w 97323"/>
                <a:gd name="connsiteY10" fmla="*/ 236991 h 285100"/>
                <a:gd name="connsiteX11" fmla="*/ 60712 w 97323"/>
                <a:gd name="connsiteY11" fmla="*/ 229802 h 285100"/>
                <a:gd name="connsiteX12" fmla="*/ 60712 w 97323"/>
                <a:gd name="connsiteY12" fmla="*/ 176546 h 285100"/>
                <a:gd name="connsiteX13" fmla="*/ 62576 w 97323"/>
                <a:gd name="connsiteY13" fmla="*/ 119030 h 285100"/>
                <a:gd name="connsiteX14" fmla="*/ 73228 w 97323"/>
                <a:gd name="connsiteY14" fmla="*/ 77491 h 285100"/>
                <a:gd name="connsiteX15" fmla="*/ 93996 w 97323"/>
                <a:gd name="connsiteY15" fmla="*/ 36484 h 285100"/>
                <a:gd name="connsiteX16" fmla="*/ 85339 w 97323"/>
                <a:gd name="connsiteY16" fmla="*/ 3328 h 285100"/>
                <a:gd name="connsiteX17" fmla="*/ 72961 w 97323"/>
                <a:gd name="connsiteY17" fmla="*/ 4 h 285100"/>
                <a:gd name="connsiteX18" fmla="*/ 51926 w 97323"/>
                <a:gd name="connsiteY18" fmla="*/ 11987 h 28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323" h="285100">
                  <a:moveTo>
                    <a:pt x="48996" y="12253"/>
                  </a:moveTo>
                  <a:cubicBezTo>
                    <a:pt x="38134" y="31892"/>
                    <a:pt x="28271" y="52066"/>
                    <a:pt x="19439" y="72698"/>
                  </a:cubicBezTo>
                  <a:cubicBezTo>
                    <a:pt x="12379" y="91565"/>
                    <a:pt x="7728" y="111247"/>
                    <a:pt x="5592" y="131279"/>
                  </a:cubicBezTo>
                  <a:cubicBezTo>
                    <a:pt x="2930" y="150983"/>
                    <a:pt x="1331" y="170954"/>
                    <a:pt x="0" y="190925"/>
                  </a:cubicBezTo>
                  <a:cubicBezTo>
                    <a:pt x="0" y="200245"/>
                    <a:pt x="0" y="209564"/>
                    <a:pt x="0" y="217552"/>
                  </a:cubicBezTo>
                  <a:cubicBezTo>
                    <a:pt x="0" y="225540"/>
                    <a:pt x="0" y="231133"/>
                    <a:pt x="2131" y="238055"/>
                  </a:cubicBezTo>
                  <a:cubicBezTo>
                    <a:pt x="4334" y="249335"/>
                    <a:pt x="8479" y="260146"/>
                    <a:pt x="14380" y="270009"/>
                  </a:cubicBezTo>
                  <a:cubicBezTo>
                    <a:pt x="21931" y="283982"/>
                    <a:pt x="39379" y="289188"/>
                    <a:pt x="53351" y="281638"/>
                  </a:cubicBezTo>
                  <a:cubicBezTo>
                    <a:pt x="60528" y="277760"/>
                    <a:pt x="65721" y="271016"/>
                    <a:pt x="67635" y="263086"/>
                  </a:cubicBezTo>
                  <a:cubicBezTo>
                    <a:pt x="69488" y="255527"/>
                    <a:pt x="68443" y="247548"/>
                    <a:pt x="64707" y="240719"/>
                  </a:cubicBezTo>
                  <a:lnTo>
                    <a:pt x="62843" y="236991"/>
                  </a:lnTo>
                  <a:cubicBezTo>
                    <a:pt x="62010" y="234632"/>
                    <a:pt x="61300" y="232232"/>
                    <a:pt x="60712" y="229802"/>
                  </a:cubicBezTo>
                  <a:cubicBezTo>
                    <a:pt x="59816" y="212062"/>
                    <a:pt x="59816" y="194286"/>
                    <a:pt x="60712" y="176546"/>
                  </a:cubicBezTo>
                  <a:cubicBezTo>
                    <a:pt x="60712" y="157374"/>
                    <a:pt x="60712" y="138202"/>
                    <a:pt x="62576" y="119030"/>
                  </a:cubicBezTo>
                  <a:cubicBezTo>
                    <a:pt x="64677" y="104852"/>
                    <a:pt x="68248" y="90930"/>
                    <a:pt x="73228" y="77491"/>
                  </a:cubicBezTo>
                  <a:cubicBezTo>
                    <a:pt x="79616" y="63644"/>
                    <a:pt x="86806" y="50863"/>
                    <a:pt x="93996" y="36484"/>
                  </a:cubicBezTo>
                  <a:cubicBezTo>
                    <a:pt x="100761" y="24937"/>
                    <a:pt x="96884" y="10093"/>
                    <a:pt x="85339" y="3328"/>
                  </a:cubicBezTo>
                  <a:cubicBezTo>
                    <a:pt x="81586" y="1129"/>
                    <a:pt x="77310" y="-20"/>
                    <a:pt x="72961" y="4"/>
                  </a:cubicBezTo>
                  <a:cubicBezTo>
                    <a:pt x="64284" y="-154"/>
                    <a:pt x="56215" y="4442"/>
                    <a:pt x="51926" y="11987"/>
                  </a:cubicBezTo>
                </a:path>
              </a:pathLst>
            </a:custGeom>
            <a:solidFill>
              <a:srgbClr val="61D9DA"/>
            </a:solidFill>
            <a:ln w="26619"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9E642D20-1EFF-4F90-8214-E6D294E424F5}"/>
                </a:ext>
              </a:extLst>
            </p:cNvPr>
            <p:cNvSpPr/>
            <p:nvPr/>
          </p:nvSpPr>
          <p:spPr>
            <a:xfrm>
              <a:off x="17518851" y="8894102"/>
              <a:ext cx="96117" cy="290276"/>
            </a:xfrm>
            <a:custGeom>
              <a:avLst/>
              <a:gdLst>
                <a:gd name="connsiteX0" fmla="*/ 3521 w 76584"/>
                <a:gd name="connsiteY0" fmla="*/ 16668 h 231286"/>
                <a:gd name="connsiteX1" fmla="*/ 325 w 76584"/>
                <a:gd name="connsiteY1" fmla="*/ 115723 h 231286"/>
                <a:gd name="connsiteX2" fmla="*/ 8047 w 76584"/>
                <a:gd name="connsiteY2" fmla="*/ 167647 h 231286"/>
                <a:gd name="connsiteX3" fmla="*/ 15237 w 76584"/>
                <a:gd name="connsiteY3" fmla="*/ 189747 h 231286"/>
                <a:gd name="connsiteX4" fmla="*/ 37605 w 76584"/>
                <a:gd name="connsiteY4" fmla="*/ 224630 h 231286"/>
                <a:gd name="connsiteX5" fmla="*/ 53847 w 76584"/>
                <a:gd name="connsiteY5" fmla="*/ 231287 h 231286"/>
                <a:gd name="connsiteX6" fmla="*/ 76584 w 76584"/>
                <a:gd name="connsiteY6" fmla="*/ 208225 h 231286"/>
                <a:gd name="connsiteX7" fmla="*/ 70090 w 76584"/>
                <a:gd name="connsiteY7" fmla="*/ 192410 h 231286"/>
                <a:gd name="connsiteX8" fmla="*/ 66362 w 76584"/>
                <a:gd name="connsiteY8" fmla="*/ 188682 h 231286"/>
                <a:gd name="connsiteX9" fmla="*/ 55976 w 76584"/>
                <a:gd name="connsiteY9" fmla="*/ 168179 h 231286"/>
                <a:gd name="connsiteX10" fmla="*/ 41331 w 76584"/>
                <a:gd name="connsiteY10" fmla="*/ 112527 h 231286"/>
                <a:gd name="connsiteX11" fmla="*/ 41331 w 76584"/>
                <a:gd name="connsiteY11" fmla="*/ 16668 h 231286"/>
                <a:gd name="connsiteX12" fmla="*/ 20319 w 76584"/>
                <a:gd name="connsiteY12" fmla="*/ 135 h 231286"/>
                <a:gd name="connsiteX13" fmla="*/ 3786 w 76584"/>
                <a:gd name="connsiteY13" fmla="*/ 16668 h 231286"/>
                <a:gd name="connsiteX14" fmla="*/ 54114 w 76584"/>
                <a:gd name="connsiteY14" fmla="*/ 163386 h 231286"/>
                <a:gd name="connsiteX15" fmla="*/ 54114 w 76584"/>
                <a:gd name="connsiteY15" fmla="*/ 165250 h 231286"/>
                <a:gd name="connsiteX16" fmla="*/ 54114 w 76584"/>
                <a:gd name="connsiteY16" fmla="*/ 163386 h 23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584" h="231286">
                  <a:moveTo>
                    <a:pt x="3521" y="16668"/>
                  </a:moveTo>
                  <a:cubicBezTo>
                    <a:pt x="462" y="49591"/>
                    <a:pt x="-606" y="82670"/>
                    <a:pt x="325" y="115723"/>
                  </a:cubicBezTo>
                  <a:cubicBezTo>
                    <a:pt x="1291" y="133232"/>
                    <a:pt x="3877" y="150614"/>
                    <a:pt x="8047" y="167647"/>
                  </a:cubicBezTo>
                  <a:cubicBezTo>
                    <a:pt x="9840" y="175197"/>
                    <a:pt x="12245" y="182588"/>
                    <a:pt x="15237" y="189747"/>
                  </a:cubicBezTo>
                  <a:cubicBezTo>
                    <a:pt x="19688" y="203047"/>
                    <a:pt x="27374" y="215034"/>
                    <a:pt x="37605" y="224630"/>
                  </a:cubicBezTo>
                  <a:cubicBezTo>
                    <a:pt x="42112" y="228621"/>
                    <a:pt x="47837" y="230967"/>
                    <a:pt x="53847" y="231287"/>
                  </a:cubicBezTo>
                  <a:cubicBezTo>
                    <a:pt x="66495" y="231197"/>
                    <a:pt x="76674" y="220872"/>
                    <a:pt x="76584" y="208225"/>
                  </a:cubicBezTo>
                  <a:cubicBezTo>
                    <a:pt x="76542" y="202312"/>
                    <a:pt x="74215" y="196646"/>
                    <a:pt x="70090" y="192410"/>
                  </a:cubicBezTo>
                  <a:lnTo>
                    <a:pt x="66362" y="188682"/>
                  </a:lnTo>
                  <a:cubicBezTo>
                    <a:pt x="62425" y="182098"/>
                    <a:pt x="58955" y="175247"/>
                    <a:pt x="55976" y="168179"/>
                  </a:cubicBezTo>
                  <a:cubicBezTo>
                    <a:pt x="49079" y="150219"/>
                    <a:pt x="44168" y="131557"/>
                    <a:pt x="41331" y="112527"/>
                  </a:cubicBezTo>
                  <a:cubicBezTo>
                    <a:pt x="38268" y="80648"/>
                    <a:pt x="38268" y="48547"/>
                    <a:pt x="41331" y="16668"/>
                  </a:cubicBezTo>
                  <a:cubicBezTo>
                    <a:pt x="40095" y="6299"/>
                    <a:pt x="30686" y="-1102"/>
                    <a:pt x="20319" y="135"/>
                  </a:cubicBezTo>
                  <a:cubicBezTo>
                    <a:pt x="11653" y="1169"/>
                    <a:pt x="4821" y="8001"/>
                    <a:pt x="3786" y="16668"/>
                  </a:cubicBezTo>
                  <a:moveTo>
                    <a:pt x="54114" y="163386"/>
                  </a:moveTo>
                  <a:cubicBezTo>
                    <a:pt x="53976" y="164000"/>
                    <a:pt x="53976" y="164637"/>
                    <a:pt x="54114" y="165250"/>
                  </a:cubicBezTo>
                  <a:cubicBezTo>
                    <a:pt x="53976" y="164637"/>
                    <a:pt x="53976" y="164000"/>
                    <a:pt x="54114" y="163386"/>
                  </a:cubicBezTo>
                </a:path>
              </a:pathLst>
            </a:custGeom>
            <a:solidFill>
              <a:srgbClr val="61D9DA"/>
            </a:solidFill>
            <a:ln w="26619"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DFD3050E-8CCA-44D0-ABF4-02E43E83077B}"/>
                </a:ext>
              </a:extLst>
            </p:cNvPr>
            <p:cNvSpPr/>
            <p:nvPr/>
          </p:nvSpPr>
          <p:spPr>
            <a:xfrm>
              <a:off x="18957284" y="9436025"/>
              <a:ext cx="200515" cy="200515"/>
            </a:xfrm>
            <a:custGeom>
              <a:avLst/>
              <a:gdLst>
                <a:gd name="connsiteX0" fmla="*/ 0 w 159766"/>
                <a:gd name="connsiteY0" fmla="*/ 79883 h 159766"/>
                <a:gd name="connsiteX1" fmla="*/ 79883 w 159766"/>
                <a:gd name="connsiteY1" fmla="*/ 159766 h 159766"/>
                <a:gd name="connsiteX2" fmla="*/ 159766 w 159766"/>
                <a:gd name="connsiteY2" fmla="*/ 79883 h 159766"/>
                <a:gd name="connsiteX3" fmla="*/ 79883 w 159766"/>
                <a:gd name="connsiteY3" fmla="*/ 0 h 159766"/>
                <a:gd name="connsiteX4" fmla="*/ 0 w 159766"/>
                <a:gd name="connsiteY4" fmla="*/ 79883 h 159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66" h="159766">
                  <a:moveTo>
                    <a:pt x="0" y="79883"/>
                  </a:moveTo>
                  <a:cubicBezTo>
                    <a:pt x="0" y="124001"/>
                    <a:pt x="35765" y="159766"/>
                    <a:pt x="79883" y="159766"/>
                  </a:cubicBezTo>
                  <a:cubicBezTo>
                    <a:pt x="124001" y="159766"/>
                    <a:pt x="159766" y="124001"/>
                    <a:pt x="159766" y="79883"/>
                  </a:cubicBezTo>
                  <a:cubicBezTo>
                    <a:pt x="159766" y="35765"/>
                    <a:pt x="124001" y="0"/>
                    <a:pt x="79883" y="0"/>
                  </a:cubicBezTo>
                  <a:cubicBezTo>
                    <a:pt x="36122" y="850"/>
                    <a:pt x="850" y="36121"/>
                    <a:pt x="0" y="79883"/>
                  </a:cubicBezTo>
                </a:path>
              </a:pathLst>
            </a:custGeom>
            <a:solidFill>
              <a:srgbClr val="61D9DA"/>
            </a:solidFill>
            <a:ln w="26619"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FD62E4B4-D3B8-47D4-99EF-40FAC3E34534}"/>
                </a:ext>
              </a:extLst>
            </p:cNvPr>
            <p:cNvSpPr/>
            <p:nvPr/>
          </p:nvSpPr>
          <p:spPr>
            <a:xfrm>
              <a:off x="19848237" y="11390024"/>
              <a:ext cx="101583" cy="100257"/>
            </a:xfrm>
            <a:custGeom>
              <a:avLst/>
              <a:gdLst>
                <a:gd name="connsiteX0" fmla="*/ 1065 w 80939"/>
                <a:gd name="connsiteY0" fmla="*/ 40754 h 79883"/>
                <a:gd name="connsiteX1" fmla="*/ 41811 w 80939"/>
                <a:gd name="connsiteY1" fmla="*/ 79875 h 79883"/>
                <a:gd name="connsiteX2" fmla="*/ 80931 w 80939"/>
                <a:gd name="connsiteY2" fmla="*/ 39129 h 79883"/>
                <a:gd name="connsiteX3" fmla="*/ 40185 w 80939"/>
                <a:gd name="connsiteY3" fmla="*/ 8 h 79883"/>
                <a:gd name="connsiteX4" fmla="*/ 39942 w 80939"/>
                <a:gd name="connsiteY4" fmla="*/ 14 h 79883"/>
                <a:gd name="connsiteX5" fmla="*/ 0 w 80939"/>
                <a:gd name="connsiteY5" fmla="*/ 39956 h 7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39" h="79883">
                  <a:moveTo>
                    <a:pt x="1065" y="40754"/>
                  </a:moveTo>
                  <a:cubicBezTo>
                    <a:pt x="1513" y="62809"/>
                    <a:pt x="19756" y="80324"/>
                    <a:pt x="41811" y="79875"/>
                  </a:cubicBezTo>
                  <a:cubicBezTo>
                    <a:pt x="63865" y="79427"/>
                    <a:pt x="81380" y="61183"/>
                    <a:pt x="80931" y="39129"/>
                  </a:cubicBezTo>
                  <a:cubicBezTo>
                    <a:pt x="80483" y="17075"/>
                    <a:pt x="62240" y="-440"/>
                    <a:pt x="40185" y="8"/>
                  </a:cubicBezTo>
                  <a:cubicBezTo>
                    <a:pt x="40104" y="10"/>
                    <a:pt x="40023" y="12"/>
                    <a:pt x="39942" y="14"/>
                  </a:cubicBezTo>
                  <a:cubicBezTo>
                    <a:pt x="17942" y="160"/>
                    <a:pt x="145" y="17957"/>
                    <a:pt x="0" y="39956"/>
                  </a:cubicBezTo>
                </a:path>
              </a:pathLst>
            </a:custGeom>
            <a:solidFill>
              <a:srgbClr val="61D9DA"/>
            </a:solidFill>
            <a:ln w="26619"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2BDCA4E6-7DB4-4768-B80A-FADA2CBAB9A8}"/>
                </a:ext>
              </a:extLst>
            </p:cNvPr>
            <p:cNvSpPr/>
            <p:nvPr/>
          </p:nvSpPr>
          <p:spPr>
            <a:xfrm>
              <a:off x="17146296" y="8620927"/>
              <a:ext cx="547119" cy="641317"/>
            </a:xfrm>
            <a:custGeom>
              <a:avLst/>
              <a:gdLst>
                <a:gd name="connsiteX0" fmla="*/ 213291 w 435933"/>
                <a:gd name="connsiteY0" fmla="*/ 4264 h 510988"/>
                <a:gd name="connsiteX1" fmla="*/ 125154 w 435933"/>
                <a:gd name="connsiteY1" fmla="*/ 50596 h 510988"/>
                <a:gd name="connsiteX2" fmla="*/ 58318 w 435933"/>
                <a:gd name="connsiteY2" fmla="*/ 130479 h 510988"/>
                <a:gd name="connsiteX3" fmla="*/ 15181 w 435933"/>
                <a:gd name="connsiteY3" fmla="*/ 233261 h 510988"/>
                <a:gd name="connsiteX4" fmla="*/ 3 w 435933"/>
                <a:gd name="connsiteY4" fmla="*/ 346162 h 510988"/>
                <a:gd name="connsiteX5" fmla="*/ 16779 w 435933"/>
                <a:gd name="connsiteY5" fmla="*/ 457466 h 510988"/>
                <a:gd name="connsiteX6" fmla="*/ 36750 w 435933"/>
                <a:gd name="connsiteY6" fmla="*/ 505928 h 510988"/>
                <a:gd name="connsiteX7" fmla="*/ 58584 w 435933"/>
                <a:gd name="connsiteY7" fmla="*/ 510988 h 510988"/>
                <a:gd name="connsiteX8" fmla="*/ 58584 w 435933"/>
                <a:gd name="connsiteY8" fmla="*/ 508060 h 510988"/>
                <a:gd name="connsiteX9" fmla="*/ 61780 w 435933"/>
                <a:gd name="connsiteY9" fmla="*/ 505131 h 510988"/>
                <a:gd name="connsiteX10" fmla="*/ 47933 w 435933"/>
                <a:gd name="connsiteY10" fmla="*/ 478503 h 510988"/>
                <a:gd name="connsiteX11" fmla="*/ 25300 w 435933"/>
                <a:gd name="connsiteY11" fmla="*/ 393561 h 510988"/>
                <a:gd name="connsiteX12" fmla="*/ 25300 w 435933"/>
                <a:gd name="connsiteY12" fmla="*/ 396490 h 510988"/>
                <a:gd name="connsiteX13" fmla="*/ 25300 w 435933"/>
                <a:gd name="connsiteY13" fmla="*/ 289979 h 510988"/>
                <a:gd name="connsiteX14" fmla="*/ 25300 w 435933"/>
                <a:gd name="connsiteY14" fmla="*/ 289979 h 510988"/>
                <a:gd name="connsiteX15" fmla="*/ 51927 w 435933"/>
                <a:gd name="connsiteY15" fmla="*/ 188261 h 510988"/>
                <a:gd name="connsiteX16" fmla="*/ 96928 w 435933"/>
                <a:gd name="connsiteY16" fmla="*/ 110242 h 510988"/>
                <a:gd name="connsiteX17" fmla="*/ 144060 w 435933"/>
                <a:gd name="connsiteY17" fmla="*/ 62313 h 510988"/>
                <a:gd name="connsiteX18" fmla="*/ 191458 w 435933"/>
                <a:gd name="connsiteY18" fmla="*/ 35685 h 510988"/>
                <a:gd name="connsiteX19" fmla="*/ 188794 w 435933"/>
                <a:gd name="connsiteY19" fmla="*/ 35685 h 510988"/>
                <a:gd name="connsiteX20" fmla="*/ 235393 w 435933"/>
                <a:gd name="connsiteY20" fmla="*/ 22371 h 510988"/>
                <a:gd name="connsiteX21" fmla="*/ 286251 w 435933"/>
                <a:gd name="connsiteY21" fmla="*/ 22371 h 510988"/>
                <a:gd name="connsiteX22" fmla="*/ 287850 w 435933"/>
                <a:gd name="connsiteY22" fmla="*/ 22371 h 510988"/>
                <a:gd name="connsiteX23" fmla="*/ 346698 w 435933"/>
                <a:gd name="connsiteY23" fmla="*/ 39413 h 510988"/>
                <a:gd name="connsiteX24" fmla="*/ 344034 w 435933"/>
                <a:gd name="connsiteY24" fmla="*/ 39413 h 510988"/>
                <a:gd name="connsiteX25" fmla="*/ 357881 w 435933"/>
                <a:gd name="connsiteY25" fmla="*/ 45537 h 510988"/>
                <a:gd name="connsiteX26" fmla="*/ 376254 w 435933"/>
                <a:gd name="connsiteY26" fmla="*/ 56987 h 510988"/>
                <a:gd name="connsiteX27" fmla="*/ 407141 w 435933"/>
                <a:gd name="connsiteY27" fmla="*/ 87609 h 510988"/>
                <a:gd name="connsiteX28" fmla="*/ 414065 w 435933"/>
                <a:gd name="connsiteY28" fmla="*/ 96928 h 510988"/>
                <a:gd name="connsiteX29" fmla="*/ 429236 w 435933"/>
                <a:gd name="connsiteY29" fmla="*/ 102589 h 510988"/>
                <a:gd name="connsiteX30" fmla="*/ 434897 w 435933"/>
                <a:gd name="connsiteY30" fmla="*/ 87418 h 510988"/>
                <a:gd name="connsiteX31" fmla="*/ 433769 w 435933"/>
                <a:gd name="connsiteY31" fmla="*/ 85479 h 510988"/>
                <a:gd name="connsiteX32" fmla="*/ 407141 w 435933"/>
                <a:gd name="connsiteY32" fmla="*/ 54324 h 510988"/>
                <a:gd name="connsiteX33" fmla="*/ 370928 w 435933"/>
                <a:gd name="connsiteY33" fmla="*/ 27696 h 510988"/>
                <a:gd name="connsiteX34" fmla="*/ 342969 w 435933"/>
                <a:gd name="connsiteY34" fmla="*/ 15714 h 510988"/>
                <a:gd name="connsiteX35" fmla="*/ 314211 w 435933"/>
                <a:gd name="connsiteY35" fmla="*/ 6394 h 510988"/>
                <a:gd name="connsiteX36" fmla="*/ 260956 w 435933"/>
                <a:gd name="connsiteY36" fmla="*/ 3 h 510988"/>
                <a:gd name="connsiteX37" fmla="*/ 209831 w 435933"/>
                <a:gd name="connsiteY37" fmla="*/ 6128 h 510988"/>
                <a:gd name="connsiteX38" fmla="*/ 236459 w 435933"/>
                <a:gd name="connsiteY38" fmla="*/ 23969 h 510988"/>
                <a:gd name="connsiteX39" fmla="*/ 236459 w 435933"/>
                <a:gd name="connsiteY39" fmla="*/ 23969 h 510988"/>
                <a:gd name="connsiteX40" fmla="*/ 375188 w 435933"/>
                <a:gd name="connsiteY40" fmla="*/ 57786 h 510988"/>
                <a:gd name="connsiteX41" fmla="*/ 375188 w 435933"/>
                <a:gd name="connsiteY41" fmla="*/ 57786 h 510988"/>
                <a:gd name="connsiteX42" fmla="*/ 375188 w 435933"/>
                <a:gd name="connsiteY42" fmla="*/ 57786 h 510988"/>
                <a:gd name="connsiteX43" fmla="*/ 22638 w 435933"/>
                <a:gd name="connsiteY43" fmla="*/ 292909 h 510988"/>
                <a:gd name="connsiteX44" fmla="*/ 22638 w 435933"/>
                <a:gd name="connsiteY44" fmla="*/ 294772 h 510988"/>
                <a:gd name="connsiteX45" fmla="*/ 22638 w 435933"/>
                <a:gd name="connsiteY45" fmla="*/ 292909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5933" h="510988">
                  <a:moveTo>
                    <a:pt x="213291" y="4264"/>
                  </a:moveTo>
                  <a:cubicBezTo>
                    <a:pt x="180840" y="12982"/>
                    <a:pt x="150735" y="28808"/>
                    <a:pt x="125154" y="50596"/>
                  </a:cubicBezTo>
                  <a:cubicBezTo>
                    <a:pt x="98554" y="73288"/>
                    <a:pt x="75960" y="100292"/>
                    <a:pt x="58318" y="130479"/>
                  </a:cubicBezTo>
                  <a:cubicBezTo>
                    <a:pt x="39330" y="162618"/>
                    <a:pt x="24817" y="197198"/>
                    <a:pt x="15181" y="233261"/>
                  </a:cubicBezTo>
                  <a:cubicBezTo>
                    <a:pt x="5199" y="270068"/>
                    <a:pt x="96" y="308026"/>
                    <a:pt x="3" y="346162"/>
                  </a:cubicBezTo>
                  <a:cubicBezTo>
                    <a:pt x="-154" y="383905"/>
                    <a:pt x="5505" y="421447"/>
                    <a:pt x="16779" y="457466"/>
                  </a:cubicBezTo>
                  <a:cubicBezTo>
                    <a:pt x="22147" y="474122"/>
                    <a:pt x="28823" y="490326"/>
                    <a:pt x="36750" y="505928"/>
                  </a:cubicBezTo>
                  <a:lnTo>
                    <a:pt x="58584" y="510988"/>
                  </a:lnTo>
                  <a:cubicBezTo>
                    <a:pt x="58459" y="510016"/>
                    <a:pt x="58459" y="509032"/>
                    <a:pt x="58584" y="508060"/>
                  </a:cubicBezTo>
                  <a:cubicBezTo>
                    <a:pt x="59293" y="506754"/>
                    <a:pt x="60418" y="505723"/>
                    <a:pt x="61780" y="505131"/>
                  </a:cubicBezTo>
                  <a:cubicBezTo>
                    <a:pt x="56663" y="496525"/>
                    <a:pt x="52041" y="487634"/>
                    <a:pt x="47933" y="478503"/>
                  </a:cubicBezTo>
                  <a:cubicBezTo>
                    <a:pt x="36618" y="451330"/>
                    <a:pt x="29005" y="422761"/>
                    <a:pt x="25300" y="393561"/>
                  </a:cubicBezTo>
                  <a:cubicBezTo>
                    <a:pt x="25300" y="393561"/>
                    <a:pt x="25300" y="395424"/>
                    <a:pt x="25300" y="396490"/>
                  </a:cubicBezTo>
                  <a:cubicBezTo>
                    <a:pt x="20618" y="361140"/>
                    <a:pt x="20618" y="325329"/>
                    <a:pt x="25300" y="289979"/>
                  </a:cubicBezTo>
                  <a:lnTo>
                    <a:pt x="25300" y="289979"/>
                  </a:lnTo>
                  <a:cubicBezTo>
                    <a:pt x="30042" y="255124"/>
                    <a:pt x="38983" y="220970"/>
                    <a:pt x="51927" y="188261"/>
                  </a:cubicBezTo>
                  <a:cubicBezTo>
                    <a:pt x="63666" y="160506"/>
                    <a:pt x="78781" y="134302"/>
                    <a:pt x="96928" y="110242"/>
                  </a:cubicBezTo>
                  <a:cubicBezTo>
                    <a:pt x="110634" y="92411"/>
                    <a:pt x="126460" y="76316"/>
                    <a:pt x="144060" y="62313"/>
                  </a:cubicBezTo>
                  <a:cubicBezTo>
                    <a:pt x="158750" y="51593"/>
                    <a:pt x="174660" y="42654"/>
                    <a:pt x="191458" y="35685"/>
                  </a:cubicBezTo>
                  <a:lnTo>
                    <a:pt x="188794" y="35685"/>
                  </a:lnTo>
                  <a:cubicBezTo>
                    <a:pt x="203771" y="29489"/>
                    <a:pt x="219404" y="25022"/>
                    <a:pt x="235393" y="22371"/>
                  </a:cubicBezTo>
                  <a:cubicBezTo>
                    <a:pt x="252279" y="20241"/>
                    <a:pt x="269365" y="20241"/>
                    <a:pt x="286251" y="22371"/>
                  </a:cubicBezTo>
                  <a:lnTo>
                    <a:pt x="287850" y="22371"/>
                  </a:lnTo>
                  <a:cubicBezTo>
                    <a:pt x="308086" y="25641"/>
                    <a:pt x="327847" y="31364"/>
                    <a:pt x="346698" y="39413"/>
                  </a:cubicBezTo>
                  <a:lnTo>
                    <a:pt x="344034" y="39413"/>
                  </a:lnTo>
                  <a:lnTo>
                    <a:pt x="357881" y="45537"/>
                  </a:lnTo>
                  <a:cubicBezTo>
                    <a:pt x="364305" y="48849"/>
                    <a:pt x="370450" y="52678"/>
                    <a:pt x="376254" y="56987"/>
                  </a:cubicBezTo>
                  <a:cubicBezTo>
                    <a:pt x="387645" y="66026"/>
                    <a:pt x="398004" y="76296"/>
                    <a:pt x="407141" y="87609"/>
                  </a:cubicBezTo>
                  <a:cubicBezTo>
                    <a:pt x="409538" y="90538"/>
                    <a:pt x="411668" y="93733"/>
                    <a:pt x="414065" y="96928"/>
                  </a:cubicBezTo>
                  <a:cubicBezTo>
                    <a:pt x="416691" y="102681"/>
                    <a:pt x="423483" y="105215"/>
                    <a:pt x="429236" y="102589"/>
                  </a:cubicBezTo>
                  <a:cubicBezTo>
                    <a:pt x="434989" y="99963"/>
                    <a:pt x="437523" y="93171"/>
                    <a:pt x="434897" y="87418"/>
                  </a:cubicBezTo>
                  <a:cubicBezTo>
                    <a:pt x="434585" y="86737"/>
                    <a:pt x="434208" y="86087"/>
                    <a:pt x="433769" y="85479"/>
                  </a:cubicBezTo>
                  <a:cubicBezTo>
                    <a:pt x="425718" y="74417"/>
                    <a:pt x="416815" y="64001"/>
                    <a:pt x="407141" y="54324"/>
                  </a:cubicBezTo>
                  <a:cubicBezTo>
                    <a:pt x="396386" y="43786"/>
                    <a:pt x="384193" y="34821"/>
                    <a:pt x="370928" y="27696"/>
                  </a:cubicBezTo>
                  <a:cubicBezTo>
                    <a:pt x="361851" y="23160"/>
                    <a:pt x="352514" y="19158"/>
                    <a:pt x="342969" y="15714"/>
                  </a:cubicBezTo>
                  <a:cubicBezTo>
                    <a:pt x="333559" y="12089"/>
                    <a:pt x="323959" y="8977"/>
                    <a:pt x="314211" y="6394"/>
                  </a:cubicBezTo>
                  <a:cubicBezTo>
                    <a:pt x="296776" y="2155"/>
                    <a:pt x="278898" y="10"/>
                    <a:pt x="260956" y="3"/>
                  </a:cubicBezTo>
                  <a:cubicBezTo>
                    <a:pt x="243725" y="-95"/>
                    <a:pt x="226550" y="1963"/>
                    <a:pt x="209831" y="6128"/>
                  </a:cubicBezTo>
                  <a:moveTo>
                    <a:pt x="236459" y="23969"/>
                  </a:moveTo>
                  <a:lnTo>
                    <a:pt x="236459" y="23969"/>
                  </a:lnTo>
                  <a:moveTo>
                    <a:pt x="375188" y="57786"/>
                  </a:moveTo>
                  <a:lnTo>
                    <a:pt x="375188" y="57786"/>
                  </a:lnTo>
                  <a:lnTo>
                    <a:pt x="375188" y="57786"/>
                  </a:lnTo>
                  <a:moveTo>
                    <a:pt x="22638" y="292909"/>
                  </a:moveTo>
                  <a:cubicBezTo>
                    <a:pt x="22638" y="292909"/>
                    <a:pt x="22638" y="294240"/>
                    <a:pt x="22638" y="294772"/>
                  </a:cubicBezTo>
                  <a:cubicBezTo>
                    <a:pt x="22638" y="295305"/>
                    <a:pt x="22638" y="293441"/>
                    <a:pt x="22638" y="292909"/>
                  </a:cubicBezTo>
                </a:path>
              </a:pathLst>
            </a:custGeom>
            <a:solidFill>
              <a:srgbClr val="4EA8A9"/>
            </a:solidFill>
            <a:ln w="26619"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391FA320-3109-43C6-A969-446925D431B0}"/>
                </a:ext>
              </a:extLst>
            </p:cNvPr>
            <p:cNvSpPr/>
            <p:nvPr/>
          </p:nvSpPr>
          <p:spPr>
            <a:xfrm>
              <a:off x="17272626" y="9359829"/>
              <a:ext cx="15038" cy="6349"/>
            </a:xfrm>
            <a:custGeom>
              <a:avLst/>
              <a:gdLst>
                <a:gd name="connsiteX0" fmla="*/ 2929 w 11982"/>
                <a:gd name="connsiteY0" fmla="*/ 1598 h 5059"/>
                <a:gd name="connsiteX1" fmla="*/ 5592 w 11982"/>
                <a:gd name="connsiteY1" fmla="*/ 3462 h 5059"/>
                <a:gd name="connsiteX2" fmla="*/ 11983 w 11982"/>
                <a:gd name="connsiteY2" fmla="*/ 5059 h 5059"/>
                <a:gd name="connsiteX3" fmla="*/ 11983 w 11982"/>
                <a:gd name="connsiteY3" fmla="*/ 5059 h 5059"/>
                <a:gd name="connsiteX4" fmla="*/ 0 w 11982"/>
                <a:gd name="connsiteY4" fmla="*/ 0 h 5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82" h="5059">
                  <a:moveTo>
                    <a:pt x="2929" y="1598"/>
                  </a:moveTo>
                  <a:lnTo>
                    <a:pt x="5592" y="3462"/>
                  </a:lnTo>
                  <a:lnTo>
                    <a:pt x="11983" y="5059"/>
                  </a:lnTo>
                  <a:lnTo>
                    <a:pt x="11983" y="5059"/>
                  </a:lnTo>
                  <a:lnTo>
                    <a:pt x="0" y="0"/>
                  </a:lnTo>
                  <a:close/>
                </a:path>
              </a:pathLst>
            </a:custGeom>
            <a:solidFill>
              <a:srgbClr val="4EA8A9"/>
            </a:solidFill>
            <a:ln w="26619"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846872C7-A758-4ADA-902E-37160119E440}"/>
                </a:ext>
              </a:extLst>
            </p:cNvPr>
            <p:cNvSpPr/>
            <p:nvPr/>
          </p:nvSpPr>
          <p:spPr>
            <a:xfrm>
              <a:off x="17672985" y="8505637"/>
              <a:ext cx="401155" cy="246967"/>
            </a:xfrm>
            <a:custGeom>
              <a:avLst/>
              <a:gdLst>
                <a:gd name="connsiteX0" fmla="*/ 215953 w 319632"/>
                <a:gd name="connsiteY0" fmla="*/ 532 h 196778"/>
                <a:gd name="connsiteX1" fmla="*/ 117697 w 319632"/>
                <a:gd name="connsiteY1" fmla="*/ 33018 h 196778"/>
                <a:gd name="connsiteX2" fmla="*/ 37814 w 319632"/>
                <a:gd name="connsiteY2" fmla="*/ 96659 h 196778"/>
                <a:gd name="connsiteX3" fmla="*/ 13050 w 319632"/>
                <a:gd name="connsiteY3" fmla="*/ 136600 h 196778"/>
                <a:gd name="connsiteX4" fmla="*/ 4796 w 319632"/>
                <a:gd name="connsiteY4" fmla="*/ 158701 h 196778"/>
                <a:gd name="connsiteX5" fmla="*/ 3 w 319632"/>
                <a:gd name="connsiteY5" fmla="*/ 185328 h 196778"/>
                <a:gd name="connsiteX6" fmla="*/ 3465 w 319632"/>
                <a:gd name="connsiteY6" fmla="*/ 193316 h 196778"/>
                <a:gd name="connsiteX7" fmla="*/ 11453 w 319632"/>
                <a:gd name="connsiteY7" fmla="*/ 196778 h 196778"/>
                <a:gd name="connsiteX8" fmla="*/ 19441 w 319632"/>
                <a:gd name="connsiteY8" fmla="*/ 193316 h 196778"/>
                <a:gd name="connsiteX9" fmla="*/ 22902 w 319632"/>
                <a:gd name="connsiteY9" fmla="*/ 185328 h 196778"/>
                <a:gd name="connsiteX10" fmla="*/ 22902 w 319632"/>
                <a:gd name="connsiteY10" fmla="*/ 185328 h 196778"/>
                <a:gd name="connsiteX11" fmla="*/ 32221 w 319632"/>
                <a:gd name="connsiteY11" fmla="*/ 150180 h 196778"/>
                <a:gd name="connsiteX12" fmla="*/ 32221 w 319632"/>
                <a:gd name="connsiteY12" fmla="*/ 150180 h 196778"/>
                <a:gd name="connsiteX13" fmla="*/ 32221 w 319632"/>
                <a:gd name="connsiteY13" fmla="*/ 150180 h 196778"/>
                <a:gd name="connsiteX14" fmla="*/ 32221 w 319632"/>
                <a:gd name="connsiteY14" fmla="*/ 148849 h 196778"/>
                <a:gd name="connsiteX15" fmla="*/ 32221 w 319632"/>
                <a:gd name="connsiteY15" fmla="*/ 150180 h 196778"/>
                <a:gd name="connsiteX16" fmla="*/ 53257 w 319632"/>
                <a:gd name="connsiteY16" fmla="*/ 114765 h 196778"/>
                <a:gd name="connsiteX17" fmla="*/ 91334 w 319632"/>
                <a:gd name="connsiteY17" fmla="*/ 77220 h 196778"/>
                <a:gd name="connsiteX18" fmla="*/ 149915 w 319632"/>
                <a:gd name="connsiteY18" fmla="*/ 43403 h 196778"/>
                <a:gd name="connsiteX19" fmla="*/ 148584 w 319632"/>
                <a:gd name="connsiteY19" fmla="*/ 43403 h 196778"/>
                <a:gd name="connsiteX20" fmla="*/ 150448 w 319632"/>
                <a:gd name="connsiteY20" fmla="*/ 43403 h 196778"/>
                <a:gd name="connsiteX21" fmla="*/ 150448 w 319632"/>
                <a:gd name="connsiteY21" fmla="*/ 43403 h 196778"/>
                <a:gd name="connsiteX22" fmla="*/ 150448 w 319632"/>
                <a:gd name="connsiteY22" fmla="*/ 43403 h 196778"/>
                <a:gd name="connsiteX23" fmla="*/ 221012 w 319632"/>
                <a:gd name="connsiteY23" fmla="*/ 23965 h 196778"/>
                <a:gd name="connsiteX24" fmla="*/ 221012 w 319632"/>
                <a:gd name="connsiteY24" fmla="*/ 23965 h 196778"/>
                <a:gd name="connsiteX25" fmla="*/ 281458 w 319632"/>
                <a:gd name="connsiteY25" fmla="*/ 23965 h 196778"/>
                <a:gd name="connsiteX26" fmla="*/ 278527 w 319632"/>
                <a:gd name="connsiteY26" fmla="*/ 23965 h 196778"/>
                <a:gd name="connsiteX27" fmla="*/ 305155 w 319632"/>
                <a:gd name="connsiteY27" fmla="*/ 29823 h 196778"/>
                <a:gd name="connsiteX28" fmla="*/ 319268 w 319632"/>
                <a:gd name="connsiteY28" fmla="*/ 21835 h 196778"/>
                <a:gd name="connsiteX29" fmla="*/ 311280 w 319632"/>
                <a:gd name="connsiteY29" fmla="*/ 7722 h 196778"/>
                <a:gd name="connsiteX30" fmla="*/ 266280 w 319632"/>
                <a:gd name="connsiteY30" fmla="*/ 0 h 196778"/>
                <a:gd name="connsiteX31" fmla="*/ 255361 w 319632"/>
                <a:gd name="connsiteY31" fmla="*/ 0 h 196778"/>
                <a:gd name="connsiteX32" fmla="*/ 216751 w 319632"/>
                <a:gd name="connsiteY32" fmla="*/ 2929 h 196778"/>
                <a:gd name="connsiteX33" fmla="*/ 225538 w 319632"/>
                <a:gd name="connsiteY33" fmla="*/ 24497 h 196778"/>
                <a:gd name="connsiteX34" fmla="*/ 225538 w 319632"/>
                <a:gd name="connsiteY34" fmla="*/ 24497 h 196778"/>
                <a:gd name="connsiteX35" fmla="*/ 33819 w 319632"/>
                <a:gd name="connsiteY35" fmla="*/ 151512 h 196778"/>
                <a:gd name="connsiteX36" fmla="*/ 33819 w 319632"/>
                <a:gd name="connsiteY36" fmla="*/ 151512 h 196778"/>
                <a:gd name="connsiteX37" fmla="*/ 152046 w 319632"/>
                <a:gd name="connsiteY37" fmla="*/ 45001 h 196778"/>
                <a:gd name="connsiteX38" fmla="*/ 152046 w 319632"/>
                <a:gd name="connsiteY38" fmla="*/ 45001 h 196778"/>
                <a:gd name="connsiteX39" fmla="*/ 152046 w 319632"/>
                <a:gd name="connsiteY39" fmla="*/ 45001 h 196778"/>
                <a:gd name="connsiteX40" fmla="*/ 152046 w 319632"/>
                <a:gd name="connsiteY40" fmla="*/ 45001 h 19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9632" h="196778">
                  <a:moveTo>
                    <a:pt x="215953" y="532"/>
                  </a:moveTo>
                  <a:cubicBezTo>
                    <a:pt x="181532" y="5444"/>
                    <a:pt x="148261" y="16443"/>
                    <a:pt x="117697" y="33018"/>
                  </a:cubicBezTo>
                  <a:cubicBezTo>
                    <a:pt x="86936" y="48450"/>
                    <a:pt x="59730" y="70124"/>
                    <a:pt x="37814" y="96659"/>
                  </a:cubicBezTo>
                  <a:cubicBezTo>
                    <a:pt x="27866" y="108845"/>
                    <a:pt x="19543" y="122271"/>
                    <a:pt x="13050" y="136600"/>
                  </a:cubicBezTo>
                  <a:cubicBezTo>
                    <a:pt x="9790" y="143767"/>
                    <a:pt x="7032" y="151152"/>
                    <a:pt x="4796" y="158701"/>
                  </a:cubicBezTo>
                  <a:cubicBezTo>
                    <a:pt x="2506" y="167438"/>
                    <a:pt x="903" y="176341"/>
                    <a:pt x="3" y="185328"/>
                  </a:cubicBezTo>
                  <a:cubicBezTo>
                    <a:pt x="-69" y="188370"/>
                    <a:pt x="1196" y="191290"/>
                    <a:pt x="3465" y="193316"/>
                  </a:cubicBezTo>
                  <a:cubicBezTo>
                    <a:pt x="5512" y="195555"/>
                    <a:pt x="8418" y="196815"/>
                    <a:pt x="11453" y="196778"/>
                  </a:cubicBezTo>
                  <a:cubicBezTo>
                    <a:pt x="14467" y="196721"/>
                    <a:pt x="17338" y="195477"/>
                    <a:pt x="19441" y="193316"/>
                  </a:cubicBezTo>
                  <a:cubicBezTo>
                    <a:pt x="21440" y="191105"/>
                    <a:pt x="22657" y="188298"/>
                    <a:pt x="22902" y="185328"/>
                  </a:cubicBezTo>
                  <a:lnTo>
                    <a:pt x="22902" y="185328"/>
                  </a:lnTo>
                  <a:cubicBezTo>
                    <a:pt x="24529" y="173269"/>
                    <a:pt x="27659" y="161460"/>
                    <a:pt x="32221" y="150180"/>
                  </a:cubicBezTo>
                  <a:cubicBezTo>
                    <a:pt x="32221" y="150180"/>
                    <a:pt x="32221" y="150180"/>
                    <a:pt x="32221" y="150180"/>
                  </a:cubicBezTo>
                  <a:lnTo>
                    <a:pt x="32221" y="150180"/>
                  </a:lnTo>
                  <a:lnTo>
                    <a:pt x="32221" y="148849"/>
                  </a:lnTo>
                  <a:lnTo>
                    <a:pt x="32221" y="150180"/>
                  </a:lnTo>
                  <a:cubicBezTo>
                    <a:pt x="37936" y="137651"/>
                    <a:pt x="44989" y="125777"/>
                    <a:pt x="53257" y="114765"/>
                  </a:cubicBezTo>
                  <a:cubicBezTo>
                    <a:pt x="64451" y="100818"/>
                    <a:pt x="77230" y="88218"/>
                    <a:pt x="91334" y="77220"/>
                  </a:cubicBezTo>
                  <a:cubicBezTo>
                    <a:pt x="109481" y="63711"/>
                    <a:pt x="129142" y="52362"/>
                    <a:pt x="149915" y="43403"/>
                  </a:cubicBezTo>
                  <a:lnTo>
                    <a:pt x="148584" y="43403"/>
                  </a:lnTo>
                  <a:lnTo>
                    <a:pt x="150448" y="43403"/>
                  </a:lnTo>
                  <a:lnTo>
                    <a:pt x="150448" y="43403"/>
                  </a:lnTo>
                  <a:lnTo>
                    <a:pt x="150448" y="43403"/>
                  </a:lnTo>
                  <a:cubicBezTo>
                    <a:pt x="173166" y="34300"/>
                    <a:pt x="196835" y="27779"/>
                    <a:pt x="221012" y="23965"/>
                  </a:cubicBezTo>
                  <a:lnTo>
                    <a:pt x="221012" y="23965"/>
                  </a:lnTo>
                  <a:cubicBezTo>
                    <a:pt x="241072" y="21303"/>
                    <a:pt x="261397" y="21303"/>
                    <a:pt x="281458" y="23965"/>
                  </a:cubicBezTo>
                  <a:lnTo>
                    <a:pt x="278527" y="23965"/>
                  </a:lnTo>
                  <a:cubicBezTo>
                    <a:pt x="287536" y="25251"/>
                    <a:pt x="296437" y="27209"/>
                    <a:pt x="305155" y="29823"/>
                  </a:cubicBezTo>
                  <a:cubicBezTo>
                    <a:pt x="311240" y="31372"/>
                    <a:pt x="317464" y="27849"/>
                    <a:pt x="319268" y="21835"/>
                  </a:cubicBezTo>
                  <a:cubicBezTo>
                    <a:pt x="320817" y="15750"/>
                    <a:pt x="317294" y="9526"/>
                    <a:pt x="311280" y="7722"/>
                  </a:cubicBezTo>
                  <a:cubicBezTo>
                    <a:pt x="296596" y="3559"/>
                    <a:pt x="281511" y="971"/>
                    <a:pt x="266280" y="0"/>
                  </a:cubicBezTo>
                  <a:lnTo>
                    <a:pt x="255361" y="0"/>
                  </a:lnTo>
                  <a:cubicBezTo>
                    <a:pt x="242438" y="48"/>
                    <a:pt x="229535" y="1027"/>
                    <a:pt x="216751" y="2929"/>
                  </a:cubicBezTo>
                  <a:moveTo>
                    <a:pt x="225538" y="24497"/>
                  </a:moveTo>
                  <a:lnTo>
                    <a:pt x="225538" y="24497"/>
                  </a:lnTo>
                  <a:close/>
                  <a:moveTo>
                    <a:pt x="33819" y="151512"/>
                  </a:moveTo>
                  <a:lnTo>
                    <a:pt x="33819" y="151512"/>
                  </a:lnTo>
                  <a:moveTo>
                    <a:pt x="152046" y="45001"/>
                  </a:moveTo>
                  <a:lnTo>
                    <a:pt x="152046" y="45001"/>
                  </a:lnTo>
                  <a:lnTo>
                    <a:pt x="152046" y="45001"/>
                  </a:lnTo>
                  <a:lnTo>
                    <a:pt x="152046" y="45001"/>
                  </a:lnTo>
                </a:path>
              </a:pathLst>
            </a:custGeom>
            <a:solidFill>
              <a:srgbClr val="4EA8A9"/>
            </a:solidFill>
            <a:ln w="26619"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A684571-6D3E-4F0B-803C-88378DEA30E0}"/>
                </a:ext>
              </a:extLst>
            </p:cNvPr>
            <p:cNvSpPr/>
            <p:nvPr/>
          </p:nvSpPr>
          <p:spPr>
            <a:xfrm>
              <a:off x="17998061" y="7808513"/>
              <a:ext cx="1542142" cy="1744953"/>
            </a:xfrm>
            <a:custGeom>
              <a:avLst/>
              <a:gdLst>
                <a:gd name="connsiteX0" fmla="*/ 564582 w 1228747"/>
                <a:gd name="connsiteY0" fmla="*/ 0 h 1390343"/>
                <a:gd name="connsiteX1" fmla="*/ 242388 w 1228747"/>
                <a:gd name="connsiteY1" fmla="*/ 97191 h 1390343"/>
                <a:gd name="connsiteX2" fmla="*/ 172624 w 1228747"/>
                <a:gd name="connsiteY2" fmla="*/ 144056 h 1390343"/>
                <a:gd name="connsiteX3" fmla="*/ 114043 w 1228747"/>
                <a:gd name="connsiteY3" fmla="*/ 197311 h 1390343"/>
                <a:gd name="connsiteX4" fmla="*/ 22976 w 1228747"/>
                <a:gd name="connsiteY4" fmla="*/ 337373 h 1390343"/>
                <a:gd name="connsiteX5" fmla="*/ 77 w 1228747"/>
                <a:gd name="connsiteY5" fmla="*/ 458263 h 1390343"/>
                <a:gd name="connsiteX6" fmla="*/ 40285 w 1228747"/>
                <a:gd name="connsiteY6" fmla="*/ 577288 h 1390343"/>
                <a:gd name="connsiteX7" fmla="*/ 46942 w 1228747"/>
                <a:gd name="connsiteY7" fmla="*/ 582348 h 1390343"/>
                <a:gd name="connsiteX8" fmla="*/ 55730 w 1228747"/>
                <a:gd name="connsiteY8" fmla="*/ 582348 h 1390343"/>
                <a:gd name="connsiteX9" fmla="*/ 59822 w 1228747"/>
                <a:gd name="connsiteY9" fmla="*/ 567071 h 1390343"/>
                <a:gd name="connsiteX10" fmla="*/ 59724 w 1228747"/>
                <a:gd name="connsiteY10" fmla="*/ 566904 h 1390343"/>
                <a:gd name="connsiteX11" fmla="*/ 38954 w 1228747"/>
                <a:gd name="connsiteY11" fmla="*/ 530158 h 1390343"/>
                <a:gd name="connsiteX12" fmla="*/ 38951 w 1228747"/>
                <a:gd name="connsiteY12" fmla="*/ 530157 h 1390343"/>
                <a:gd name="connsiteX13" fmla="*/ 38951 w 1228747"/>
                <a:gd name="connsiteY13" fmla="*/ 528826 h 1390343"/>
                <a:gd name="connsiteX14" fmla="*/ 38951 w 1228747"/>
                <a:gd name="connsiteY14" fmla="*/ 527495 h 1390343"/>
                <a:gd name="connsiteX15" fmla="*/ 38951 w 1228747"/>
                <a:gd name="connsiteY15" fmla="*/ 527495 h 1390343"/>
                <a:gd name="connsiteX16" fmla="*/ 24837 w 1228747"/>
                <a:gd name="connsiteY16" fmla="*/ 476369 h 1390343"/>
                <a:gd name="connsiteX17" fmla="*/ 24839 w 1228747"/>
                <a:gd name="connsiteY17" fmla="*/ 479298 h 1390343"/>
                <a:gd name="connsiteX18" fmla="*/ 24839 w 1228747"/>
                <a:gd name="connsiteY18" fmla="*/ 415658 h 1390343"/>
                <a:gd name="connsiteX19" fmla="*/ 24839 w 1228747"/>
                <a:gd name="connsiteY19" fmla="*/ 418587 h 1390343"/>
                <a:gd name="connsiteX20" fmla="*/ 47738 w 1228747"/>
                <a:gd name="connsiteY20" fmla="*/ 336308 h 1390343"/>
                <a:gd name="connsiteX21" fmla="*/ 47738 w 1228747"/>
                <a:gd name="connsiteY21" fmla="*/ 336308 h 1390343"/>
                <a:gd name="connsiteX22" fmla="*/ 102858 w 1228747"/>
                <a:gd name="connsiteY22" fmla="*/ 244176 h 1390343"/>
                <a:gd name="connsiteX23" fmla="*/ 102858 w 1228747"/>
                <a:gd name="connsiteY23" fmla="*/ 244176 h 1390343"/>
                <a:gd name="connsiteX24" fmla="*/ 182741 w 1228747"/>
                <a:gd name="connsiteY24" fmla="*/ 164293 h 1390343"/>
                <a:gd name="connsiteX25" fmla="*/ 182741 w 1228747"/>
                <a:gd name="connsiteY25" fmla="*/ 164293 h 1390343"/>
                <a:gd name="connsiteX26" fmla="*/ 182741 w 1228747"/>
                <a:gd name="connsiteY26" fmla="*/ 164293 h 1390343"/>
                <a:gd name="connsiteX27" fmla="*/ 182741 w 1228747"/>
                <a:gd name="connsiteY27" fmla="*/ 164293 h 1390343"/>
                <a:gd name="connsiteX28" fmla="*/ 182741 w 1228747"/>
                <a:gd name="connsiteY28" fmla="*/ 164293 h 1390343"/>
                <a:gd name="connsiteX29" fmla="*/ 332921 w 1228747"/>
                <a:gd name="connsiteY29" fmla="*/ 76954 h 1390343"/>
                <a:gd name="connsiteX30" fmla="*/ 332921 w 1228747"/>
                <a:gd name="connsiteY30" fmla="*/ 76954 h 1390343"/>
                <a:gd name="connsiteX31" fmla="*/ 516653 w 1228747"/>
                <a:gd name="connsiteY31" fmla="*/ 27161 h 1390343"/>
                <a:gd name="connsiteX32" fmla="*/ 513456 w 1228747"/>
                <a:gd name="connsiteY32" fmla="*/ 27161 h 1390343"/>
                <a:gd name="connsiteX33" fmla="*/ 689198 w 1228747"/>
                <a:gd name="connsiteY33" fmla="*/ 27161 h 1390343"/>
                <a:gd name="connsiteX34" fmla="*/ 686269 w 1228747"/>
                <a:gd name="connsiteY34" fmla="*/ 27161 h 1390343"/>
                <a:gd name="connsiteX35" fmla="*/ 833786 w 1228747"/>
                <a:gd name="connsiteY35" fmla="*/ 66570 h 1390343"/>
                <a:gd name="connsiteX36" fmla="*/ 832457 w 1228747"/>
                <a:gd name="connsiteY36" fmla="*/ 66569 h 1390343"/>
                <a:gd name="connsiteX37" fmla="*/ 949352 w 1228747"/>
                <a:gd name="connsiteY37" fmla="*/ 133937 h 1390343"/>
                <a:gd name="connsiteX38" fmla="*/ 949351 w 1228747"/>
                <a:gd name="connsiteY38" fmla="*/ 133937 h 1390343"/>
                <a:gd name="connsiteX39" fmla="*/ 949351 w 1228747"/>
                <a:gd name="connsiteY39" fmla="*/ 133937 h 1390343"/>
                <a:gd name="connsiteX40" fmla="*/ 949351 w 1228747"/>
                <a:gd name="connsiteY40" fmla="*/ 133937 h 1390343"/>
                <a:gd name="connsiteX41" fmla="*/ 949351 w 1228747"/>
                <a:gd name="connsiteY41" fmla="*/ 133937 h 1390343"/>
                <a:gd name="connsiteX42" fmla="*/ 1046276 w 1228747"/>
                <a:gd name="connsiteY42" fmla="*/ 231927 h 1390343"/>
                <a:gd name="connsiteX43" fmla="*/ 1134147 w 1228747"/>
                <a:gd name="connsiteY43" fmla="*/ 385036 h 1390343"/>
                <a:gd name="connsiteX44" fmla="*/ 1134147 w 1228747"/>
                <a:gd name="connsiteY44" fmla="*/ 385037 h 1390343"/>
                <a:gd name="connsiteX45" fmla="*/ 1196721 w 1228747"/>
                <a:gd name="connsiteY45" fmla="*/ 622289 h 1390343"/>
                <a:gd name="connsiteX46" fmla="*/ 1196723 w 1228747"/>
                <a:gd name="connsiteY46" fmla="*/ 619093 h 1390343"/>
                <a:gd name="connsiteX47" fmla="*/ 1196723 w 1228747"/>
                <a:gd name="connsiteY47" fmla="*/ 931968 h 1390343"/>
                <a:gd name="connsiteX48" fmla="*/ 1196723 w 1228747"/>
                <a:gd name="connsiteY48" fmla="*/ 928773 h 1390343"/>
                <a:gd name="connsiteX49" fmla="*/ 1129354 w 1228747"/>
                <a:gd name="connsiteY49" fmla="*/ 1185730 h 1390343"/>
                <a:gd name="connsiteX50" fmla="*/ 1049471 w 1228747"/>
                <a:gd name="connsiteY50" fmla="*/ 1324727 h 1390343"/>
                <a:gd name="connsiteX51" fmla="*/ 1008465 w 1228747"/>
                <a:gd name="connsiteY51" fmla="*/ 1371058 h 1390343"/>
                <a:gd name="connsiteX52" fmla="*/ 1008465 w 1228747"/>
                <a:gd name="connsiteY52" fmla="*/ 1387035 h 1390343"/>
                <a:gd name="connsiteX53" fmla="*/ 1024441 w 1228747"/>
                <a:gd name="connsiteY53" fmla="*/ 1387035 h 1390343"/>
                <a:gd name="connsiteX54" fmla="*/ 1135211 w 1228747"/>
                <a:gd name="connsiteY54" fmla="*/ 1227269 h 1390343"/>
                <a:gd name="connsiteX55" fmla="*/ 1182076 w 1228747"/>
                <a:gd name="connsiteY55" fmla="*/ 1104249 h 1390343"/>
                <a:gd name="connsiteX56" fmla="*/ 1202047 w 1228747"/>
                <a:gd name="connsiteY56" fmla="*/ 526962 h 1390343"/>
                <a:gd name="connsiteX57" fmla="*/ 1095536 w 1228747"/>
                <a:gd name="connsiteY57" fmla="*/ 263880 h 1390343"/>
                <a:gd name="connsiteX58" fmla="*/ 1009263 w 1228747"/>
                <a:gd name="connsiteY58" fmla="*/ 157370 h 1390343"/>
                <a:gd name="connsiteX59" fmla="*/ 888639 w 1228747"/>
                <a:gd name="connsiteY59" fmla="*/ 69232 h 1390343"/>
                <a:gd name="connsiteX60" fmla="*/ 601592 w 1228747"/>
                <a:gd name="connsiteY60" fmla="*/ 267 h 1390343"/>
                <a:gd name="connsiteX61" fmla="*/ 562985 w 1228747"/>
                <a:gd name="connsiteY61" fmla="*/ 267 h 1390343"/>
                <a:gd name="connsiteX62" fmla="*/ 38153 w 1228747"/>
                <a:gd name="connsiteY62" fmla="*/ 529092 h 1390343"/>
                <a:gd name="connsiteX63" fmla="*/ 38153 w 1228747"/>
                <a:gd name="connsiteY63" fmla="*/ 529092 h 1390343"/>
                <a:gd name="connsiteX64" fmla="*/ 38153 w 1228747"/>
                <a:gd name="connsiteY64" fmla="*/ 529092 h 1390343"/>
                <a:gd name="connsiteX65" fmla="*/ 38153 w 1228747"/>
                <a:gd name="connsiteY65" fmla="*/ 529092 h 1390343"/>
                <a:gd name="connsiteX66" fmla="*/ 1133880 w 1228747"/>
                <a:gd name="connsiteY66" fmla="*/ 384504 h 1390343"/>
                <a:gd name="connsiteX67" fmla="*/ 1133880 w 1228747"/>
                <a:gd name="connsiteY67" fmla="*/ 382906 h 1390343"/>
                <a:gd name="connsiteX68" fmla="*/ 1133880 w 1228747"/>
                <a:gd name="connsiteY68" fmla="*/ 384504 h 1390343"/>
                <a:gd name="connsiteX69" fmla="*/ 182741 w 1228747"/>
                <a:gd name="connsiteY69" fmla="*/ 164293 h 1390343"/>
                <a:gd name="connsiteX70" fmla="*/ 182741 w 1228747"/>
                <a:gd name="connsiteY70" fmla="*/ 164293 h 1390343"/>
                <a:gd name="connsiteX71" fmla="*/ 182741 w 1228747"/>
                <a:gd name="connsiteY71" fmla="*/ 164293 h 1390343"/>
                <a:gd name="connsiteX72" fmla="*/ 182741 w 1228747"/>
                <a:gd name="connsiteY72" fmla="*/ 164293 h 1390343"/>
                <a:gd name="connsiteX73" fmla="*/ 950948 w 1228747"/>
                <a:gd name="connsiteY73" fmla="*/ 133937 h 1390343"/>
                <a:gd name="connsiteX74" fmla="*/ 950948 w 1228747"/>
                <a:gd name="connsiteY74" fmla="*/ 133937 h 1390343"/>
                <a:gd name="connsiteX75" fmla="*/ 950948 w 1228747"/>
                <a:gd name="connsiteY75" fmla="*/ 133937 h 1390343"/>
                <a:gd name="connsiteX76" fmla="*/ 952546 w 1228747"/>
                <a:gd name="connsiteY76" fmla="*/ 133937 h 1390343"/>
                <a:gd name="connsiteX77" fmla="*/ 836716 w 1228747"/>
                <a:gd name="connsiteY77" fmla="*/ 66569 h 1390343"/>
                <a:gd name="connsiteX78" fmla="*/ 836716 w 1228747"/>
                <a:gd name="connsiteY78" fmla="*/ 66569 h 1390343"/>
                <a:gd name="connsiteX79" fmla="*/ 836716 w 1228747"/>
                <a:gd name="connsiteY79" fmla="*/ 66569 h 139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28747" h="1390343">
                  <a:moveTo>
                    <a:pt x="564582" y="0"/>
                  </a:moveTo>
                  <a:cubicBezTo>
                    <a:pt x="451073" y="6827"/>
                    <a:pt x="340737" y="40111"/>
                    <a:pt x="242388" y="97191"/>
                  </a:cubicBezTo>
                  <a:cubicBezTo>
                    <a:pt x="218189" y="111357"/>
                    <a:pt x="194888" y="127008"/>
                    <a:pt x="172624" y="144056"/>
                  </a:cubicBezTo>
                  <a:cubicBezTo>
                    <a:pt x="151551" y="160029"/>
                    <a:pt x="131946" y="177852"/>
                    <a:pt x="114043" y="197311"/>
                  </a:cubicBezTo>
                  <a:cubicBezTo>
                    <a:pt x="75309" y="237982"/>
                    <a:pt x="44434" y="285469"/>
                    <a:pt x="22976" y="337373"/>
                  </a:cubicBezTo>
                  <a:cubicBezTo>
                    <a:pt x="6932" y="375612"/>
                    <a:pt x="-870" y="416804"/>
                    <a:pt x="77" y="458263"/>
                  </a:cubicBezTo>
                  <a:cubicBezTo>
                    <a:pt x="1759" y="500979"/>
                    <a:pt x="15718" y="542303"/>
                    <a:pt x="40285" y="577288"/>
                  </a:cubicBezTo>
                  <a:cubicBezTo>
                    <a:pt x="41806" y="579736"/>
                    <a:pt x="44176" y="581538"/>
                    <a:pt x="46942" y="582348"/>
                  </a:cubicBezTo>
                  <a:cubicBezTo>
                    <a:pt x="49726" y="583648"/>
                    <a:pt x="52944" y="583648"/>
                    <a:pt x="55730" y="582348"/>
                  </a:cubicBezTo>
                  <a:cubicBezTo>
                    <a:pt x="61078" y="579259"/>
                    <a:pt x="62910" y="572419"/>
                    <a:pt x="59822" y="567071"/>
                  </a:cubicBezTo>
                  <a:cubicBezTo>
                    <a:pt x="59789" y="567015"/>
                    <a:pt x="59757" y="566959"/>
                    <a:pt x="59724" y="566904"/>
                  </a:cubicBezTo>
                  <a:cubicBezTo>
                    <a:pt x="51722" y="555298"/>
                    <a:pt x="44771" y="543000"/>
                    <a:pt x="38954" y="530158"/>
                  </a:cubicBezTo>
                  <a:cubicBezTo>
                    <a:pt x="38951" y="530157"/>
                    <a:pt x="38951" y="530157"/>
                    <a:pt x="38951" y="530157"/>
                  </a:cubicBezTo>
                  <a:cubicBezTo>
                    <a:pt x="38951" y="530157"/>
                    <a:pt x="38951" y="530157"/>
                    <a:pt x="38951" y="528826"/>
                  </a:cubicBezTo>
                  <a:lnTo>
                    <a:pt x="38951" y="527495"/>
                  </a:lnTo>
                  <a:cubicBezTo>
                    <a:pt x="38951" y="527495"/>
                    <a:pt x="38951" y="527495"/>
                    <a:pt x="38951" y="527495"/>
                  </a:cubicBezTo>
                  <a:cubicBezTo>
                    <a:pt x="32148" y="511103"/>
                    <a:pt x="27408" y="493930"/>
                    <a:pt x="24837" y="476369"/>
                  </a:cubicBezTo>
                  <a:cubicBezTo>
                    <a:pt x="24839" y="476369"/>
                    <a:pt x="24839" y="478499"/>
                    <a:pt x="24839" y="479298"/>
                  </a:cubicBezTo>
                  <a:cubicBezTo>
                    <a:pt x="22177" y="458169"/>
                    <a:pt x="22177" y="436788"/>
                    <a:pt x="24839" y="415658"/>
                  </a:cubicBezTo>
                  <a:cubicBezTo>
                    <a:pt x="24839" y="415658"/>
                    <a:pt x="24839" y="417522"/>
                    <a:pt x="24839" y="418587"/>
                  </a:cubicBezTo>
                  <a:cubicBezTo>
                    <a:pt x="28702" y="390248"/>
                    <a:pt x="36406" y="362567"/>
                    <a:pt x="47738" y="336308"/>
                  </a:cubicBezTo>
                  <a:lnTo>
                    <a:pt x="47738" y="336308"/>
                  </a:lnTo>
                  <a:cubicBezTo>
                    <a:pt x="62276" y="303459"/>
                    <a:pt x="80787" y="272518"/>
                    <a:pt x="102858" y="244176"/>
                  </a:cubicBezTo>
                  <a:lnTo>
                    <a:pt x="102858" y="244176"/>
                  </a:lnTo>
                  <a:cubicBezTo>
                    <a:pt x="126149" y="214409"/>
                    <a:pt x="152973" y="187584"/>
                    <a:pt x="182741" y="164293"/>
                  </a:cubicBezTo>
                  <a:lnTo>
                    <a:pt x="182741" y="164293"/>
                  </a:lnTo>
                  <a:lnTo>
                    <a:pt x="182741" y="164293"/>
                  </a:lnTo>
                  <a:lnTo>
                    <a:pt x="182741" y="164293"/>
                  </a:lnTo>
                  <a:lnTo>
                    <a:pt x="182741" y="164293"/>
                  </a:lnTo>
                  <a:cubicBezTo>
                    <a:pt x="228935" y="128990"/>
                    <a:pt x="279393" y="99646"/>
                    <a:pt x="332921" y="76954"/>
                  </a:cubicBezTo>
                  <a:lnTo>
                    <a:pt x="332921" y="76954"/>
                  </a:lnTo>
                  <a:cubicBezTo>
                    <a:pt x="391743" y="52447"/>
                    <a:pt x="453506" y="35709"/>
                    <a:pt x="516653" y="27161"/>
                  </a:cubicBezTo>
                  <a:lnTo>
                    <a:pt x="513456" y="27161"/>
                  </a:lnTo>
                  <a:cubicBezTo>
                    <a:pt x="571792" y="19572"/>
                    <a:pt x="630864" y="19572"/>
                    <a:pt x="689198" y="27161"/>
                  </a:cubicBezTo>
                  <a:lnTo>
                    <a:pt x="686269" y="27161"/>
                  </a:lnTo>
                  <a:cubicBezTo>
                    <a:pt x="736910" y="34005"/>
                    <a:pt x="786479" y="47248"/>
                    <a:pt x="833786" y="66570"/>
                  </a:cubicBezTo>
                  <a:lnTo>
                    <a:pt x="832457" y="66569"/>
                  </a:lnTo>
                  <a:cubicBezTo>
                    <a:pt x="874095" y="84030"/>
                    <a:pt x="913368" y="106664"/>
                    <a:pt x="949352" y="133937"/>
                  </a:cubicBezTo>
                  <a:lnTo>
                    <a:pt x="949351" y="133937"/>
                  </a:lnTo>
                  <a:lnTo>
                    <a:pt x="949351" y="133937"/>
                  </a:lnTo>
                  <a:lnTo>
                    <a:pt x="949351" y="133937"/>
                  </a:lnTo>
                  <a:lnTo>
                    <a:pt x="949351" y="133937"/>
                  </a:lnTo>
                  <a:cubicBezTo>
                    <a:pt x="985553" y="162505"/>
                    <a:pt x="1018106" y="195415"/>
                    <a:pt x="1046276" y="231927"/>
                  </a:cubicBezTo>
                  <a:cubicBezTo>
                    <a:pt x="1081811" y="279116"/>
                    <a:pt x="1111329" y="330549"/>
                    <a:pt x="1134147" y="385036"/>
                  </a:cubicBezTo>
                  <a:cubicBezTo>
                    <a:pt x="1134147" y="385037"/>
                    <a:pt x="1134147" y="385037"/>
                    <a:pt x="1134147" y="385037"/>
                  </a:cubicBezTo>
                  <a:cubicBezTo>
                    <a:pt x="1165083" y="461114"/>
                    <a:pt x="1186113" y="540851"/>
                    <a:pt x="1196721" y="622289"/>
                  </a:cubicBezTo>
                  <a:cubicBezTo>
                    <a:pt x="1196723" y="622289"/>
                    <a:pt x="1196723" y="620159"/>
                    <a:pt x="1196723" y="619093"/>
                  </a:cubicBezTo>
                  <a:cubicBezTo>
                    <a:pt x="1210568" y="722926"/>
                    <a:pt x="1210568" y="828136"/>
                    <a:pt x="1196723" y="931968"/>
                  </a:cubicBezTo>
                  <a:cubicBezTo>
                    <a:pt x="1196723" y="931968"/>
                    <a:pt x="1196723" y="929839"/>
                    <a:pt x="1196723" y="928773"/>
                  </a:cubicBezTo>
                  <a:cubicBezTo>
                    <a:pt x="1185657" y="1017014"/>
                    <a:pt x="1163006" y="1103411"/>
                    <a:pt x="1129354" y="1185730"/>
                  </a:cubicBezTo>
                  <a:cubicBezTo>
                    <a:pt x="1108706" y="1235251"/>
                    <a:pt x="1081863" y="1281955"/>
                    <a:pt x="1049471" y="1324727"/>
                  </a:cubicBezTo>
                  <a:cubicBezTo>
                    <a:pt x="1036801" y="1341027"/>
                    <a:pt x="1023105" y="1356502"/>
                    <a:pt x="1008465" y="1371058"/>
                  </a:cubicBezTo>
                  <a:cubicBezTo>
                    <a:pt x="1004053" y="1375470"/>
                    <a:pt x="1004053" y="1382624"/>
                    <a:pt x="1008465" y="1387035"/>
                  </a:cubicBezTo>
                  <a:cubicBezTo>
                    <a:pt x="1012878" y="1391447"/>
                    <a:pt x="1020030" y="1391447"/>
                    <a:pt x="1024441" y="1387035"/>
                  </a:cubicBezTo>
                  <a:cubicBezTo>
                    <a:pt x="1070513" y="1340742"/>
                    <a:pt x="1108017" y="1286650"/>
                    <a:pt x="1135211" y="1227269"/>
                  </a:cubicBezTo>
                  <a:cubicBezTo>
                    <a:pt x="1153887" y="1187492"/>
                    <a:pt x="1169552" y="1146370"/>
                    <a:pt x="1182076" y="1104249"/>
                  </a:cubicBezTo>
                  <a:cubicBezTo>
                    <a:pt x="1236606" y="916470"/>
                    <a:pt x="1243471" y="718061"/>
                    <a:pt x="1202047" y="526962"/>
                  </a:cubicBezTo>
                  <a:cubicBezTo>
                    <a:pt x="1182182" y="433720"/>
                    <a:pt x="1146133" y="344680"/>
                    <a:pt x="1095536" y="263880"/>
                  </a:cubicBezTo>
                  <a:cubicBezTo>
                    <a:pt x="1070840" y="225271"/>
                    <a:pt x="1041902" y="189545"/>
                    <a:pt x="1009263" y="157370"/>
                  </a:cubicBezTo>
                  <a:cubicBezTo>
                    <a:pt x="973250" y="122643"/>
                    <a:pt x="932668" y="92990"/>
                    <a:pt x="888639" y="69232"/>
                  </a:cubicBezTo>
                  <a:cubicBezTo>
                    <a:pt x="800119" y="22893"/>
                    <a:pt x="701501" y="-801"/>
                    <a:pt x="601592" y="267"/>
                  </a:cubicBezTo>
                  <a:cubicBezTo>
                    <a:pt x="588813" y="267"/>
                    <a:pt x="574966" y="267"/>
                    <a:pt x="562985" y="267"/>
                  </a:cubicBezTo>
                  <a:moveTo>
                    <a:pt x="38153" y="529092"/>
                  </a:moveTo>
                  <a:lnTo>
                    <a:pt x="38153" y="529092"/>
                  </a:lnTo>
                  <a:lnTo>
                    <a:pt x="38153" y="529092"/>
                  </a:lnTo>
                  <a:lnTo>
                    <a:pt x="38153" y="529092"/>
                  </a:lnTo>
                  <a:moveTo>
                    <a:pt x="1133880" y="384504"/>
                  </a:moveTo>
                  <a:cubicBezTo>
                    <a:pt x="1133765" y="383977"/>
                    <a:pt x="1133765" y="383433"/>
                    <a:pt x="1133880" y="382906"/>
                  </a:cubicBezTo>
                  <a:lnTo>
                    <a:pt x="1133880" y="384504"/>
                  </a:lnTo>
                  <a:moveTo>
                    <a:pt x="182741" y="164293"/>
                  </a:moveTo>
                  <a:lnTo>
                    <a:pt x="182741" y="164293"/>
                  </a:lnTo>
                  <a:lnTo>
                    <a:pt x="182741" y="164293"/>
                  </a:lnTo>
                  <a:lnTo>
                    <a:pt x="182741" y="164293"/>
                  </a:lnTo>
                  <a:moveTo>
                    <a:pt x="950948" y="133937"/>
                  </a:moveTo>
                  <a:lnTo>
                    <a:pt x="950948" y="133937"/>
                  </a:lnTo>
                  <a:lnTo>
                    <a:pt x="950948" y="133937"/>
                  </a:lnTo>
                  <a:lnTo>
                    <a:pt x="952546" y="133937"/>
                  </a:lnTo>
                  <a:moveTo>
                    <a:pt x="836716" y="66569"/>
                  </a:moveTo>
                  <a:lnTo>
                    <a:pt x="836716" y="66569"/>
                  </a:lnTo>
                  <a:lnTo>
                    <a:pt x="836716" y="66569"/>
                  </a:lnTo>
                </a:path>
              </a:pathLst>
            </a:custGeom>
            <a:solidFill>
              <a:srgbClr val="4EA8A9"/>
            </a:solidFill>
            <a:ln w="26619"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740A9069-D452-43F1-B875-B64EF025D658}"/>
                </a:ext>
              </a:extLst>
            </p:cNvPr>
            <p:cNvSpPr/>
            <p:nvPr/>
          </p:nvSpPr>
          <p:spPr>
            <a:xfrm>
              <a:off x="19263738" y="9527924"/>
              <a:ext cx="232731" cy="384989"/>
            </a:xfrm>
            <a:custGeom>
              <a:avLst/>
              <a:gdLst>
                <a:gd name="connsiteX0" fmla="*/ 11450 w 185435"/>
                <a:gd name="connsiteY0" fmla="*/ 1867 h 306751"/>
                <a:gd name="connsiteX1" fmla="*/ 0 w 185435"/>
                <a:gd name="connsiteY1" fmla="*/ 13051 h 306751"/>
                <a:gd name="connsiteX2" fmla="*/ 11450 w 185435"/>
                <a:gd name="connsiteY2" fmla="*/ 24501 h 306751"/>
                <a:gd name="connsiteX3" fmla="*/ 33551 w 185435"/>
                <a:gd name="connsiteY3" fmla="*/ 24501 h 306751"/>
                <a:gd name="connsiteX4" fmla="*/ 57250 w 185435"/>
                <a:gd name="connsiteY4" fmla="*/ 30891 h 306751"/>
                <a:gd name="connsiteX5" fmla="*/ 57249 w 185435"/>
                <a:gd name="connsiteY5" fmla="*/ 30891 h 306751"/>
                <a:gd name="connsiteX6" fmla="*/ 57249 w 185435"/>
                <a:gd name="connsiteY6" fmla="*/ 30891 h 306751"/>
                <a:gd name="connsiteX7" fmla="*/ 58846 w 185435"/>
                <a:gd name="connsiteY7" fmla="*/ 30891 h 306751"/>
                <a:gd name="connsiteX8" fmla="*/ 58846 w 185435"/>
                <a:gd name="connsiteY8" fmla="*/ 30891 h 306751"/>
                <a:gd name="connsiteX9" fmla="*/ 85474 w 185435"/>
                <a:gd name="connsiteY9" fmla="*/ 46601 h 306751"/>
                <a:gd name="connsiteX10" fmla="*/ 115297 w 185435"/>
                <a:gd name="connsiteY10" fmla="*/ 76691 h 306751"/>
                <a:gd name="connsiteX11" fmla="*/ 143788 w 185435"/>
                <a:gd name="connsiteY11" fmla="*/ 126218 h 306751"/>
                <a:gd name="connsiteX12" fmla="*/ 160831 w 185435"/>
                <a:gd name="connsiteY12" fmla="*/ 187461 h 306751"/>
                <a:gd name="connsiteX13" fmla="*/ 160831 w 185435"/>
                <a:gd name="connsiteY13" fmla="*/ 187462 h 306751"/>
                <a:gd name="connsiteX14" fmla="*/ 160831 w 185435"/>
                <a:gd name="connsiteY14" fmla="*/ 238853 h 306751"/>
                <a:gd name="connsiteX15" fmla="*/ 152576 w 185435"/>
                <a:gd name="connsiteY15" fmla="*/ 269475 h 306751"/>
                <a:gd name="connsiteX16" fmla="*/ 140860 w 185435"/>
                <a:gd name="connsiteY16" fmla="*/ 290244 h 306751"/>
                <a:gd name="connsiteX17" fmla="*/ 145015 w 185435"/>
                <a:gd name="connsiteY17" fmla="*/ 305894 h 306751"/>
                <a:gd name="connsiteX18" fmla="*/ 145119 w 185435"/>
                <a:gd name="connsiteY18" fmla="*/ 305954 h 306751"/>
                <a:gd name="connsiteX19" fmla="*/ 153907 w 185435"/>
                <a:gd name="connsiteY19" fmla="*/ 305954 h 306751"/>
                <a:gd name="connsiteX20" fmla="*/ 160564 w 185435"/>
                <a:gd name="connsiteY20" fmla="*/ 300629 h 306751"/>
                <a:gd name="connsiteX21" fmla="*/ 185328 w 185435"/>
                <a:gd name="connsiteY21" fmla="*/ 213023 h 306751"/>
                <a:gd name="connsiteX22" fmla="*/ 179204 w 185435"/>
                <a:gd name="connsiteY22" fmla="*/ 161099 h 306751"/>
                <a:gd name="connsiteX23" fmla="*/ 161895 w 185435"/>
                <a:gd name="connsiteY23" fmla="*/ 110507 h 306751"/>
                <a:gd name="connsiteX24" fmla="*/ 136865 w 185435"/>
                <a:gd name="connsiteY24" fmla="*/ 67103 h 306751"/>
                <a:gd name="connsiteX25" fmla="*/ 102249 w 185435"/>
                <a:gd name="connsiteY25" fmla="*/ 30357 h 306751"/>
                <a:gd name="connsiteX26" fmla="*/ 59911 w 185435"/>
                <a:gd name="connsiteY26" fmla="*/ 6658 h 306751"/>
                <a:gd name="connsiteX27" fmla="*/ 21567 w 185435"/>
                <a:gd name="connsiteY27" fmla="*/ 1 h 306751"/>
                <a:gd name="connsiteX28" fmla="*/ 12514 w 185435"/>
                <a:gd name="connsiteY28" fmla="*/ 3 h 306751"/>
                <a:gd name="connsiteX29" fmla="*/ 85209 w 185435"/>
                <a:gd name="connsiteY29" fmla="*/ 45270 h 306751"/>
                <a:gd name="connsiteX30" fmla="*/ 85209 w 185435"/>
                <a:gd name="connsiteY30" fmla="*/ 45270 h 306751"/>
                <a:gd name="connsiteX31" fmla="*/ 85209 w 185435"/>
                <a:gd name="connsiteY31" fmla="*/ 45270 h 306751"/>
                <a:gd name="connsiteX32" fmla="*/ 85209 w 185435"/>
                <a:gd name="connsiteY32" fmla="*/ 45270 h 306751"/>
                <a:gd name="connsiteX33" fmla="*/ 85209 w 185435"/>
                <a:gd name="connsiteY33" fmla="*/ 45270 h 306751"/>
                <a:gd name="connsiteX34" fmla="*/ 161097 w 185435"/>
                <a:gd name="connsiteY34" fmla="*/ 234859 h 306751"/>
                <a:gd name="connsiteX35" fmla="*/ 161097 w 185435"/>
                <a:gd name="connsiteY35" fmla="*/ 234859 h 306751"/>
                <a:gd name="connsiteX36" fmla="*/ 58846 w 185435"/>
                <a:gd name="connsiteY36" fmla="*/ 29560 h 306751"/>
                <a:gd name="connsiteX37" fmla="*/ 58846 w 185435"/>
                <a:gd name="connsiteY37" fmla="*/ 29560 h 306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85435" h="306751">
                  <a:moveTo>
                    <a:pt x="11450" y="1867"/>
                  </a:moveTo>
                  <a:cubicBezTo>
                    <a:pt x="5285" y="2001"/>
                    <a:pt x="278" y="6891"/>
                    <a:pt x="0" y="13051"/>
                  </a:cubicBezTo>
                  <a:cubicBezTo>
                    <a:pt x="0" y="19375"/>
                    <a:pt x="5126" y="24501"/>
                    <a:pt x="11450" y="24501"/>
                  </a:cubicBezTo>
                  <a:cubicBezTo>
                    <a:pt x="18802" y="23836"/>
                    <a:pt x="26199" y="23836"/>
                    <a:pt x="33551" y="24501"/>
                  </a:cubicBezTo>
                  <a:cubicBezTo>
                    <a:pt x="41641" y="25847"/>
                    <a:pt x="49579" y="27988"/>
                    <a:pt x="57250" y="30891"/>
                  </a:cubicBezTo>
                  <a:lnTo>
                    <a:pt x="57249" y="30891"/>
                  </a:lnTo>
                  <a:lnTo>
                    <a:pt x="57249" y="30891"/>
                  </a:lnTo>
                  <a:lnTo>
                    <a:pt x="58846" y="30891"/>
                  </a:lnTo>
                  <a:lnTo>
                    <a:pt x="58846" y="30891"/>
                  </a:lnTo>
                  <a:cubicBezTo>
                    <a:pt x="68196" y="35278"/>
                    <a:pt x="77112" y="40538"/>
                    <a:pt x="85474" y="46601"/>
                  </a:cubicBezTo>
                  <a:cubicBezTo>
                    <a:pt x="96584" y="55401"/>
                    <a:pt x="106595" y="65503"/>
                    <a:pt x="115297" y="76691"/>
                  </a:cubicBezTo>
                  <a:cubicBezTo>
                    <a:pt x="126722" y="92013"/>
                    <a:pt x="136286" y="108638"/>
                    <a:pt x="143788" y="126218"/>
                  </a:cubicBezTo>
                  <a:cubicBezTo>
                    <a:pt x="151967" y="145854"/>
                    <a:pt x="157691" y="166423"/>
                    <a:pt x="160831" y="187461"/>
                  </a:cubicBezTo>
                  <a:lnTo>
                    <a:pt x="160831" y="187462"/>
                  </a:lnTo>
                  <a:cubicBezTo>
                    <a:pt x="163228" y="204509"/>
                    <a:pt x="163228" y="221807"/>
                    <a:pt x="160831" y="238853"/>
                  </a:cubicBezTo>
                  <a:cubicBezTo>
                    <a:pt x="159309" y="249353"/>
                    <a:pt x="156538" y="259633"/>
                    <a:pt x="152576" y="269475"/>
                  </a:cubicBezTo>
                  <a:cubicBezTo>
                    <a:pt x="149519" y="276843"/>
                    <a:pt x="145586" y="283817"/>
                    <a:pt x="140860" y="290244"/>
                  </a:cubicBezTo>
                  <a:cubicBezTo>
                    <a:pt x="137686" y="295713"/>
                    <a:pt x="139547" y="302720"/>
                    <a:pt x="145015" y="305894"/>
                  </a:cubicBezTo>
                  <a:cubicBezTo>
                    <a:pt x="145050" y="305915"/>
                    <a:pt x="145085" y="305935"/>
                    <a:pt x="145119" y="305954"/>
                  </a:cubicBezTo>
                  <a:cubicBezTo>
                    <a:pt x="147952" y="307017"/>
                    <a:pt x="151074" y="307017"/>
                    <a:pt x="153907" y="305954"/>
                  </a:cubicBezTo>
                  <a:cubicBezTo>
                    <a:pt x="156715" y="305078"/>
                    <a:pt x="159093" y="303177"/>
                    <a:pt x="160564" y="300629"/>
                  </a:cubicBezTo>
                  <a:cubicBezTo>
                    <a:pt x="177848" y="274768"/>
                    <a:pt x="186516" y="244106"/>
                    <a:pt x="185328" y="213023"/>
                  </a:cubicBezTo>
                  <a:cubicBezTo>
                    <a:pt x="185146" y="195547"/>
                    <a:pt x="183093" y="178139"/>
                    <a:pt x="179204" y="161099"/>
                  </a:cubicBezTo>
                  <a:cubicBezTo>
                    <a:pt x="175041" y="143727"/>
                    <a:pt x="169246" y="126788"/>
                    <a:pt x="161895" y="110507"/>
                  </a:cubicBezTo>
                  <a:cubicBezTo>
                    <a:pt x="155119" y="95190"/>
                    <a:pt x="146728" y="80640"/>
                    <a:pt x="136865" y="67103"/>
                  </a:cubicBezTo>
                  <a:cubicBezTo>
                    <a:pt x="126951" y="53419"/>
                    <a:pt x="115318" y="41069"/>
                    <a:pt x="102249" y="30357"/>
                  </a:cubicBezTo>
                  <a:cubicBezTo>
                    <a:pt x="89577" y="20121"/>
                    <a:pt x="75262" y="12107"/>
                    <a:pt x="59911" y="6658"/>
                  </a:cubicBezTo>
                  <a:cubicBezTo>
                    <a:pt x="47622" y="2194"/>
                    <a:pt x="34640" y="-60"/>
                    <a:pt x="21567" y="1"/>
                  </a:cubicBezTo>
                  <a:lnTo>
                    <a:pt x="12514" y="3"/>
                  </a:lnTo>
                  <a:moveTo>
                    <a:pt x="85209" y="45270"/>
                  </a:moveTo>
                  <a:lnTo>
                    <a:pt x="85209" y="45270"/>
                  </a:lnTo>
                  <a:moveTo>
                    <a:pt x="85209" y="45270"/>
                  </a:moveTo>
                  <a:lnTo>
                    <a:pt x="85209" y="45270"/>
                  </a:lnTo>
                  <a:lnTo>
                    <a:pt x="85209" y="45270"/>
                  </a:lnTo>
                  <a:moveTo>
                    <a:pt x="161097" y="234859"/>
                  </a:moveTo>
                  <a:lnTo>
                    <a:pt x="161097" y="234859"/>
                  </a:lnTo>
                  <a:moveTo>
                    <a:pt x="58846" y="29560"/>
                  </a:moveTo>
                  <a:lnTo>
                    <a:pt x="58846" y="29560"/>
                  </a:lnTo>
                </a:path>
              </a:pathLst>
            </a:custGeom>
            <a:solidFill>
              <a:srgbClr val="4EA8A9"/>
            </a:solidFill>
            <a:ln w="26619"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9433CBD-DBB3-4C32-A219-98A83F9571B2}"/>
                </a:ext>
              </a:extLst>
            </p:cNvPr>
            <p:cNvSpPr/>
            <p:nvPr/>
          </p:nvSpPr>
          <p:spPr>
            <a:xfrm>
              <a:off x="19438519" y="9792941"/>
              <a:ext cx="1144691" cy="1583399"/>
            </a:xfrm>
            <a:custGeom>
              <a:avLst/>
              <a:gdLst>
                <a:gd name="connsiteX0" fmla="*/ 313142 w 912066"/>
                <a:gd name="connsiteY0" fmla="*/ 799 h 1261620"/>
                <a:gd name="connsiteX1" fmla="*/ 216750 w 912066"/>
                <a:gd name="connsiteY1" fmla="*/ 10918 h 1261620"/>
                <a:gd name="connsiteX2" fmla="*/ 5593 w 912066"/>
                <a:gd name="connsiteY2" fmla="*/ 81215 h 1261620"/>
                <a:gd name="connsiteX3" fmla="*/ 1500 w 912066"/>
                <a:gd name="connsiteY3" fmla="*/ 96493 h 1261620"/>
                <a:gd name="connsiteX4" fmla="*/ 1598 w 912066"/>
                <a:gd name="connsiteY4" fmla="*/ 96659 h 1261620"/>
                <a:gd name="connsiteX5" fmla="*/ 8521 w 912066"/>
                <a:gd name="connsiteY5" fmla="*/ 101985 h 1261620"/>
                <a:gd name="connsiteX6" fmla="*/ 17309 w 912066"/>
                <a:gd name="connsiteY6" fmla="*/ 101985 h 1261620"/>
                <a:gd name="connsiteX7" fmla="*/ 54055 w 912066"/>
                <a:gd name="connsiteY7" fmla="*/ 85476 h 1261620"/>
                <a:gd name="connsiteX8" fmla="*/ 247639 w 912066"/>
                <a:gd name="connsiteY8" fmla="*/ 30091 h 1261620"/>
                <a:gd name="connsiteX9" fmla="*/ 247637 w 912066"/>
                <a:gd name="connsiteY9" fmla="*/ 30090 h 1261620"/>
                <a:gd name="connsiteX10" fmla="*/ 325656 w 912066"/>
                <a:gd name="connsiteY10" fmla="*/ 24498 h 1261620"/>
                <a:gd name="connsiteX11" fmla="*/ 405539 w 912066"/>
                <a:gd name="connsiteY11" fmla="*/ 29558 h 1261620"/>
                <a:gd name="connsiteX12" fmla="*/ 405539 w 912066"/>
                <a:gd name="connsiteY12" fmla="*/ 29558 h 1261620"/>
                <a:gd name="connsiteX13" fmla="*/ 479032 w 912066"/>
                <a:gd name="connsiteY13" fmla="*/ 44736 h 1261620"/>
                <a:gd name="connsiteX14" fmla="*/ 558915 w 912066"/>
                <a:gd name="connsiteY14" fmla="*/ 71363 h 1261620"/>
                <a:gd name="connsiteX15" fmla="*/ 558915 w 912066"/>
                <a:gd name="connsiteY15" fmla="*/ 71363 h 1261620"/>
                <a:gd name="connsiteX16" fmla="*/ 561312 w 912066"/>
                <a:gd name="connsiteY16" fmla="*/ 71363 h 1261620"/>
                <a:gd name="connsiteX17" fmla="*/ 561312 w 912066"/>
                <a:gd name="connsiteY17" fmla="*/ 71363 h 1261620"/>
                <a:gd name="connsiteX18" fmla="*/ 618029 w 912066"/>
                <a:gd name="connsiteY18" fmla="*/ 99589 h 1261620"/>
                <a:gd name="connsiteX19" fmla="*/ 667556 w 912066"/>
                <a:gd name="connsiteY19" fmla="*/ 133140 h 1261620"/>
                <a:gd name="connsiteX20" fmla="*/ 665425 w 912066"/>
                <a:gd name="connsiteY20" fmla="*/ 131541 h 1261620"/>
                <a:gd name="connsiteX21" fmla="*/ 753563 w 912066"/>
                <a:gd name="connsiteY21" fmla="*/ 220211 h 1261620"/>
                <a:gd name="connsiteX22" fmla="*/ 831049 w 912066"/>
                <a:gd name="connsiteY22" fmla="*/ 354947 h 1261620"/>
                <a:gd name="connsiteX23" fmla="*/ 831050 w 912066"/>
                <a:gd name="connsiteY23" fmla="*/ 354948 h 1261620"/>
                <a:gd name="connsiteX24" fmla="*/ 884306 w 912066"/>
                <a:gd name="connsiteY24" fmla="*/ 557851 h 1261620"/>
                <a:gd name="connsiteX25" fmla="*/ 884306 w 912066"/>
                <a:gd name="connsiteY25" fmla="*/ 557851 h 1261620"/>
                <a:gd name="connsiteX26" fmla="*/ 884306 w 912066"/>
                <a:gd name="connsiteY26" fmla="*/ 814275 h 1261620"/>
                <a:gd name="connsiteX27" fmla="*/ 884306 w 912066"/>
                <a:gd name="connsiteY27" fmla="*/ 811346 h 1261620"/>
                <a:gd name="connsiteX28" fmla="*/ 867263 w 912066"/>
                <a:gd name="connsiteY28" fmla="*/ 901614 h 1261620"/>
                <a:gd name="connsiteX29" fmla="*/ 835043 w 912066"/>
                <a:gd name="connsiteY29" fmla="*/ 997739 h 1261620"/>
                <a:gd name="connsiteX30" fmla="*/ 835043 w 912066"/>
                <a:gd name="connsiteY30" fmla="*/ 996142 h 1261620"/>
                <a:gd name="connsiteX31" fmla="*/ 766877 w 912066"/>
                <a:gd name="connsiteY31" fmla="*/ 1115167 h 1261620"/>
                <a:gd name="connsiteX32" fmla="*/ 766877 w 912066"/>
                <a:gd name="connsiteY32" fmla="*/ 1115167 h 1261620"/>
                <a:gd name="connsiteX33" fmla="*/ 766877 w 912066"/>
                <a:gd name="connsiteY33" fmla="*/ 1115167 h 1261620"/>
                <a:gd name="connsiteX34" fmla="*/ 766877 w 912066"/>
                <a:gd name="connsiteY34" fmla="*/ 1117032 h 1261620"/>
                <a:gd name="connsiteX35" fmla="*/ 766877 w 912066"/>
                <a:gd name="connsiteY35" fmla="*/ 1117032 h 1261620"/>
                <a:gd name="connsiteX36" fmla="*/ 701905 w 912066"/>
                <a:gd name="connsiteY36" fmla="*/ 1182802 h 1261620"/>
                <a:gd name="connsiteX37" fmla="*/ 703238 w 912066"/>
                <a:gd name="connsiteY37" fmla="*/ 1182802 h 1261620"/>
                <a:gd name="connsiteX38" fmla="*/ 701640 w 912066"/>
                <a:gd name="connsiteY38" fmla="*/ 1184133 h 1261620"/>
                <a:gd name="connsiteX39" fmla="*/ 701640 w 912066"/>
                <a:gd name="connsiteY39" fmla="*/ 1184133 h 1261620"/>
                <a:gd name="connsiteX40" fmla="*/ 701640 w 912066"/>
                <a:gd name="connsiteY40" fmla="*/ 1184133 h 1261620"/>
                <a:gd name="connsiteX41" fmla="*/ 632674 w 912066"/>
                <a:gd name="connsiteY41" fmla="*/ 1219282 h 1261620"/>
                <a:gd name="connsiteX42" fmla="*/ 632674 w 912066"/>
                <a:gd name="connsiteY42" fmla="*/ 1219282 h 1261620"/>
                <a:gd name="connsiteX43" fmla="*/ 567702 w 912066"/>
                <a:gd name="connsiteY43" fmla="*/ 1237388 h 1261620"/>
                <a:gd name="connsiteX44" fmla="*/ 555719 w 912066"/>
                <a:gd name="connsiteY44" fmla="*/ 1238720 h 1261620"/>
                <a:gd name="connsiteX45" fmla="*/ 547731 w 912066"/>
                <a:gd name="connsiteY45" fmla="*/ 1242182 h 1261620"/>
                <a:gd name="connsiteX46" fmla="*/ 547943 w 912066"/>
                <a:gd name="connsiteY46" fmla="*/ 1258373 h 1261620"/>
                <a:gd name="connsiteX47" fmla="*/ 555721 w 912066"/>
                <a:gd name="connsiteY47" fmla="*/ 1261620 h 1261620"/>
                <a:gd name="connsiteX48" fmla="*/ 630545 w 912066"/>
                <a:gd name="connsiteY48" fmla="*/ 1244578 h 1261620"/>
                <a:gd name="connsiteX49" fmla="*/ 696049 w 912066"/>
                <a:gd name="connsiteY49" fmla="*/ 1210228 h 1261620"/>
                <a:gd name="connsiteX50" fmla="*/ 799898 w 912066"/>
                <a:gd name="connsiteY50" fmla="*/ 1102387 h 1261620"/>
                <a:gd name="connsiteX51" fmla="*/ 867798 w 912066"/>
                <a:gd name="connsiteY51" fmla="*/ 965520 h 1261620"/>
                <a:gd name="connsiteX52" fmla="*/ 901083 w 912066"/>
                <a:gd name="connsiteY52" fmla="*/ 827056 h 1261620"/>
                <a:gd name="connsiteX53" fmla="*/ 901083 w 912066"/>
                <a:gd name="connsiteY53" fmla="*/ 535483 h 1261620"/>
                <a:gd name="connsiteX54" fmla="*/ 803360 w 912066"/>
                <a:gd name="connsiteY54" fmla="*/ 260685 h 1261620"/>
                <a:gd name="connsiteX55" fmla="*/ 716287 w 912066"/>
                <a:gd name="connsiteY55" fmla="*/ 149647 h 1261620"/>
                <a:gd name="connsiteX56" fmla="*/ 600722 w 912066"/>
                <a:gd name="connsiteY56" fmla="*/ 66569 h 1261620"/>
                <a:gd name="connsiteX57" fmla="*/ 562909 w 912066"/>
                <a:gd name="connsiteY57" fmla="*/ 48995 h 1261620"/>
                <a:gd name="connsiteX58" fmla="*/ 509654 w 912066"/>
                <a:gd name="connsiteY58" fmla="*/ 29291 h 1261620"/>
                <a:gd name="connsiteX59" fmla="*/ 409534 w 912066"/>
                <a:gd name="connsiteY59" fmla="*/ 5859 h 1261620"/>
                <a:gd name="connsiteX60" fmla="*/ 326456 w 912066"/>
                <a:gd name="connsiteY60" fmla="*/ 1 h 1261620"/>
                <a:gd name="connsiteX61" fmla="*/ 313142 w 912066"/>
                <a:gd name="connsiteY61" fmla="*/ 1 h 1261620"/>
                <a:gd name="connsiteX62" fmla="*/ 400746 w 912066"/>
                <a:gd name="connsiteY62" fmla="*/ 26628 h 1261620"/>
                <a:gd name="connsiteX63" fmla="*/ 402877 w 912066"/>
                <a:gd name="connsiteY63" fmla="*/ 26628 h 1261620"/>
                <a:gd name="connsiteX64" fmla="*/ 400746 w 912066"/>
                <a:gd name="connsiteY64" fmla="*/ 26628 h 1261620"/>
                <a:gd name="connsiteX65" fmla="*/ 250034 w 912066"/>
                <a:gd name="connsiteY65" fmla="*/ 26628 h 1261620"/>
                <a:gd name="connsiteX66" fmla="*/ 250034 w 912066"/>
                <a:gd name="connsiteY66" fmla="*/ 26628 h 1261620"/>
                <a:gd name="connsiteX67" fmla="*/ 54055 w 912066"/>
                <a:gd name="connsiteY67" fmla="*/ 82546 h 1261620"/>
                <a:gd name="connsiteX68" fmla="*/ 54055 w 912066"/>
                <a:gd name="connsiteY68" fmla="*/ 82546 h 1261620"/>
                <a:gd name="connsiteX69" fmla="*/ 566105 w 912066"/>
                <a:gd name="connsiteY69" fmla="*/ 1235524 h 1261620"/>
                <a:gd name="connsiteX70" fmla="*/ 566105 w 912066"/>
                <a:gd name="connsiteY70" fmla="*/ 1235524 h 1261620"/>
                <a:gd name="connsiteX71" fmla="*/ 696846 w 912066"/>
                <a:gd name="connsiteY71" fmla="*/ 1179340 h 1261620"/>
                <a:gd name="connsiteX72" fmla="*/ 696846 w 912066"/>
                <a:gd name="connsiteY72" fmla="*/ 1179340 h 1261620"/>
                <a:gd name="connsiteX73" fmla="*/ 696846 w 912066"/>
                <a:gd name="connsiteY73" fmla="*/ 1179340 h 1261620"/>
                <a:gd name="connsiteX74" fmla="*/ 762350 w 912066"/>
                <a:gd name="connsiteY74" fmla="*/ 1113038 h 1261620"/>
                <a:gd name="connsiteX75" fmla="*/ 762350 w 912066"/>
                <a:gd name="connsiteY75" fmla="*/ 1113038 h 1261620"/>
                <a:gd name="connsiteX76" fmla="*/ 762350 w 912066"/>
                <a:gd name="connsiteY76" fmla="*/ 1113038 h 1261620"/>
                <a:gd name="connsiteX77" fmla="*/ 762350 w 912066"/>
                <a:gd name="connsiteY77" fmla="*/ 1114635 h 1261620"/>
                <a:gd name="connsiteX78" fmla="*/ 825724 w 912066"/>
                <a:gd name="connsiteY78" fmla="*/ 353350 h 1261620"/>
                <a:gd name="connsiteX79" fmla="*/ 825724 w 912066"/>
                <a:gd name="connsiteY79" fmla="*/ 351753 h 1261620"/>
                <a:gd name="connsiteX80" fmla="*/ 825724 w 912066"/>
                <a:gd name="connsiteY80" fmla="*/ 353350 h 1261620"/>
                <a:gd name="connsiteX81" fmla="*/ 555453 w 912066"/>
                <a:gd name="connsiteY81" fmla="*/ 71363 h 1261620"/>
                <a:gd name="connsiteX82" fmla="*/ 555453 w 912066"/>
                <a:gd name="connsiteY82" fmla="*/ 71363 h 1261620"/>
                <a:gd name="connsiteX83" fmla="*/ 555453 w 912066"/>
                <a:gd name="connsiteY83" fmla="*/ 71363 h 1261620"/>
                <a:gd name="connsiteX84" fmla="*/ 555453 w 912066"/>
                <a:gd name="connsiteY84" fmla="*/ 71363 h 126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2066" h="1261620">
                  <a:moveTo>
                    <a:pt x="313142" y="799"/>
                  </a:moveTo>
                  <a:cubicBezTo>
                    <a:pt x="280805" y="1783"/>
                    <a:pt x="248586" y="5165"/>
                    <a:pt x="216750" y="10918"/>
                  </a:cubicBezTo>
                  <a:cubicBezTo>
                    <a:pt x="143647" y="25225"/>
                    <a:pt x="72682" y="48850"/>
                    <a:pt x="5593" y="81215"/>
                  </a:cubicBezTo>
                  <a:cubicBezTo>
                    <a:pt x="244" y="84304"/>
                    <a:pt x="-1588" y="91144"/>
                    <a:pt x="1500" y="96493"/>
                  </a:cubicBezTo>
                  <a:cubicBezTo>
                    <a:pt x="1533" y="96549"/>
                    <a:pt x="1565" y="96604"/>
                    <a:pt x="1598" y="96659"/>
                  </a:cubicBezTo>
                  <a:cubicBezTo>
                    <a:pt x="3111" y="99279"/>
                    <a:pt x="5601" y="101194"/>
                    <a:pt x="8521" y="101985"/>
                  </a:cubicBezTo>
                  <a:cubicBezTo>
                    <a:pt x="11354" y="103047"/>
                    <a:pt x="14476" y="103047"/>
                    <a:pt x="17309" y="101985"/>
                  </a:cubicBezTo>
                  <a:lnTo>
                    <a:pt x="54055" y="85476"/>
                  </a:lnTo>
                  <a:cubicBezTo>
                    <a:pt x="116009" y="58982"/>
                    <a:pt x="181047" y="40374"/>
                    <a:pt x="247639" y="30091"/>
                  </a:cubicBezTo>
                  <a:lnTo>
                    <a:pt x="247637" y="30090"/>
                  </a:lnTo>
                  <a:cubicBezTo>
                    <a:pt x="273506" y="26638"/>
                    <a:pt x="299560" y="24771"/>
                    <a:pt x="325656" y="24498"/>
                  </a:cubicBezTo>
                  <a:cubicBezTo>
                    <a:pt x="352370" y="24267"/>
                    <a:pt x="379067" y="25958"/>
                    <a:pt x="405539" y="29558"/>
                  </a:cubicBezTo>
                  <a:lnTo>
                    <a:pt x="405539" y="29558"/>
                  </a:lnTo>
                  <a:cubicBezTo>
                    <a:pt x="430338" y="33027"/>
                    <a:pt x="454887" y="38097"/>
                    <a:pt x="479032" y="44736"/>
                  </a:cubicBezTo>
                  <a:cubicBezTo>
                    <a:pt x="506227" y="51808"/>
                    <a:pt x="532914" y="60704"/>
                    <a:pt x="558915" y="71363"/>
                  </a:cubicBezTo>
                  <a:lnTo>
                    <a:pt x="558915" y="71363"/>
                  </a:lnTo>
                  <a:lnTo>
                    <a:pt x="561312" y="71363"/>
                  </a:lnTo>
                  <a:lnTo>
                    <a:pt x="561312" y="71363"/>
                  </a:lnTo>
                  <a:cubicBezTo>
                    <a:pt x="580784" y="79589"/>
                    <a:pt x="599726" y="89016"/>
                    <a:pt x="618029" y="99589"/>
                  </a:cubicBezTo>
                  <a:cubicBezTo>
                    <a:pt x="635266" y="109658"/>
                    <a:pt x="651811" y="120867"/>
                    <a:pt x="667556" y="133140"/>
                  </a:cubicBezTo>
                  <a:lnTo>
                    <a:pt x="665425" y="131541"/>
                  </a:lnTo>
                  <a:cubicBezTo>
                    <a:pt x="698427" y="157263"/>
                    <a:pt x="728040" y="187056"/>
                    <a:pt x="753563" y="220211"/>
                  </a:cubicBezTo>
                  <a:cubicBezTo>
                    <a:pt x="784874" y="261739"/>
                    <a:pt x="810902" y="306998"/>
                    <a:pt x="831049" y="354947"/>
                  </a:cubicBezTo>
                  <a:lnTo>
                    <a:pt x="831050" y="354948"/>
                  </a:lnTo>
                  <a:cubicBezTo>
                    <a:pt x="857359" y="420042"/>
                    <a:pt x="875255" y="488227"/>
                    <a:pt x="884306" y="557851"/>
                  </a:cubicBezTo>
                  <a:lnTo>
                    <a:pt x="884306" y="557851"/>
                  </a:lnTo>
                  <a:cubicBezTo>
                    <a:pt x="895754" y="642942"/>
                    <a:pt x="895754" y="729183"/>
                    <a:pt x="884306" y="814275"/>
                  </a:cubicBezTo>
                  <a:cubicBezTo>
                    <a:pt x="884306" y="814275"/>
                    <a:pt x="884306" y="812411"/>
                    <a:pt x="884306" y="811346"/>
                  </a:cubicBezTo>
                  <a:cubicBezTo>
                    <a:pt x="880350" y="841735"/>
                    <a:pt x="874660" y="871874"/>
                    <a:pt x="867263" y="901614"/>
                  </a:cubicBezTo>
                  <a:cubicBezTo>
                    <a:pt x="859097" y="934461"/>
                    <a:pt x="848322" y="966605"/>
                    <a:pt x="835043" y="997739"/>
                  </a:cubicBezTo>
                  <a:lnTo>
                    <a:pt x="835043" y="996142"/>
                  </a:lnTo>
                  <a:cubicBezTo>
                    <a:pt x="817280" y="1038458"/>
                    <a:pt x="794385" y="1078433"/>
                    <a:pt x="766877" y="1115167"/>
                  </a:cubicBezTo>
                  <a:lnTo>
                    <a:pt x="766877" y="1115167"/>
                  </a:lnTo>
                  <a:lnTo>
                    <a:pt x="766877" y="1115167"/>
                  </a:lnTo>
                  <a:lnTo>
                    <a:pt x="766877" y="1117032"/>
                  </a:lnTo>
                  <a:lnTo>
                    <a:pt x="766877" y="1117032"/>
                  </a:lnTo>
                  <a:cubicBezTo>
                    <a:pt x="747839" y="1141396"/>
                    <a:pt x="726035" y="1163467"/>
                    <a:pt x="701905" y="1182802"/>
                  </a:cubicBezTo>
                  <a:lnTo>
                    <a:pt x="703238" y="1182802"/>
                  </a:lnTo>
                  <a:lnTo>
                    <a:pt x="701640" y="1184133"/>
                  </a:lnTo>
                  <a:lnTo>
                    <a:pt x="701640" y="1184133"/>
                  </a:lnTo>
                  <a:lnTo>
                    <a:pt x="701640" y="1184133"/>
                  </a:lnTo>
                  <a:cubicBezTo>
                    <a:pt x="680161" y="1198601"/>
                    <a:pt x="657002" y="1210403"/>
                    <a:pt x="632674" y="1219282"/>
                  </a:cubicBezTo>
                  <a:lnTo>
                    <a:pt x="632674" y="1219282"/>
                  </a:lnTo>
                  <a:cubicBezTo>
                    <a:pt x="611793" y="1227817"/>
                    <a:pt x="589989" y="1233893"/>
                    <a:pt x="567702" y="1237388"/>
                  </a:cubicBezTo>
                  <a:lnTo>
                    <a:pt x="555719" y="1238720"/>
                  </a:lnTo>
                  <a:cubicBezTo>
                    <a:pt x="552718" y="1238832"/>
                    <a:pt x="549865" y="1240068"/>
                    <a:pt x="547731" y="1242182"/>
                  </a:cubicBezTo>
                  <a:cubicBezTo>
                    <a:pt x="543319" y="1246711"/>
                    <a:pt x="543413" y="1253960"/>
                    <a:pt x="547943" y="1258373"/>
                  </a:cubicBezTo>
                  <a:cubicBezTo>
                    <a:pt x="550028" y="1260405"/>
                    <a:pt x="552809" y="1261566"/>
                    <a:pt x="555721" y="1261620"/>
                  </a:cubicBezTo>
                  <a:cubicBezTo>
                    <a:pt x="581291" y="1259174"/>
                    <a:pt x="606438" y="1253446"/>
                    <a:pt x="630545" y="1244578"/>
                  </a:cubicBezTo>
                  <a:cubicBezTo>
                    <a:pt x="653659" y="1235754"/>
                    <a:pt x="675646" y="1224224"/>
                    <a:pt x="696049" y="1210228"/>
                  </a:cubicBezTo>
                  <a:cubicBezTo>
                    <a:pt x="737018" y="1180991"/>
                    <a:pt x="772225" y="1144429"/>
                    <a:pt x="799898" y="1102387"/>
                  </a:cubicBezTo>
                  <a:cubicBezTo>
                    <a:pt x="828203" y="1059804"/>
                    <a:pt x="851016" y="1013818"/>
                    <a:pt x="867798" y="965520"/>
                  </a:cubicBezTo>
                  <a:cubicBezTo>
                    <a:pt x="883356" y="920554"/>
                    <a:pt x="894504" y="874181"/>
                    <a:pt x="901083" y="827056"/>
                  </a:cubicBezTo>
                  <a:cubicBezTo>
                    <a:pt x="915728" y="730417"/>
                    <a:pt x="915728" y="632122"/>
                    <a:pt x="901083" y="535483"/>
                  </a:cubicBezTo>
                  <a:cubicBezTo>
                    <a:pt x="886535" y="438438"/>
                    <a:pt x="853352" y="345124"/>
                    <a:pt x="803360" y="260685"/>
                  </a:cubicBezTo>
                  <a:cubicBezTo>
                    <a:pt x="779141" y="220144"/>
                    <a:pt x="749883" y="182835"/>
                    <a:pt x="716287" y="149647"/>
                  </a:cubicBezTo>
                  <a:cubicBezTo>
                    <a:pt x="682098" y="116375"/>
                    <a:pt x="643152" y="88376"/>
                    <a:pt x="600722" y="66569"/>
                  </a:cubicBezTo>
                  <a:cubicBezTo>
                    <a:pt x="588206" y="60179"/>
                    <a:pt x="575690" y="54588"/>
                    <a:pt x="562909" y="48995"/>
                  </a:cubicBezTo>
                  <a:cubicBezTo>
                    <a:pt x="545334" y="41806"/>
                    <a:pt x="527761" y="35149"/>
                    <a:pt x="509654" y="29291"/>
                  </a:cubicBezTo>
                  <a:cubicBezTo>
                    <a:pt x="477021" y="18600"/>
                    <a:pt x="443522" y="10760"/>
                    <a:pt x="409534" y="5859"/>
                  </a:cubicBezTo>
                  <a:cubicBezTo>
                    <a:pt x="382017" y="1921"/>
                    <a:pt x="354253" y="-37"/>
                    <a:pt x="326456" y="1"/>
                  </a:cubicBezTo>
                  <a:lnTo>
                    <a:pt x="313142" y="1"/>
                  </a:lnTo>
                  <a:moveTo>
                    <a:pt x="400746" y="26628"/>
                  </a:moveTo>
                  <a:lnTo>
                    <a:pt x="402877" y="26628"/>
                  </a:lnTo>
                  <a:lnTo>
                    <a:pt x="400746" y="26628"/>
                  </a:lnTo>
                  <a:moveTo>
                    <a:pt x="250034" y="26628"/>
                  </a:moveTo>
                  <a:lnTo>
                    <a:pt x="250034" y="26628"/>
                  </a:lnTo>
                  <a:moveTo>
                    <a:pt x="54055" y="82546"/>
                  </a:moveTo>
                  <a:lnTo>
                    <a:pt x="54055" y="82546"/>
                  </a:lnTo>
                  <a:moveTo>
                    <a:pt x="566105" y="1235524"/>
                  </a:moveTo>
                  <a:lnTo>
                    <a:pt x="566105" y="1235524"/>
                  </a:lnTo>
                  <a:moveTo>
                    <a:pt x="696846" y="1179340"/>
                  </a:moveTo>
                  <a:lnTo>
                    <a:pt x="696846" y="1179340"/>
                  </a:lnTo>
                  <a:lnTo>
                    <a:pt x="696846" y="1179340"/>
                  </a:lnTo>
                  <a:moveTo>
                    <a:pt x="762350" y="1113038"/>
                  </a:moveTo>
                  <a:lnTo>
                    <a:pt x="762350" y="1113038"/>
                  </a:lnTo>
                  <a:lnTo>
                    <a:pt x="762350" y="1113038"/>
                  </a:lnTo>
                  <a:lnTo>
                    <a:pt x="762350" y="1114635"/>
                  </a:lnTo>
                  <a:moveTo>
                    <a:pt x="825724" y="353350"/>
                  </a:moveTo>
                  <a:lnTo>
                    <a:pt x="825724" y="351753"/>
                  </a:lnTo>
                  <a:cubicBezTo>
                    <a:pt x="825609" y="352279"/>
                    <a:pt x="825609" y="352824"/>
                    <a:pt x="825724" y="353350"/>
                  </a:cubicBezTo>
                  <a:moveTo>
                    <a:pt x="555453" y="71363"/>
                  </a:moveTo>
                  <a:lnTo>
                    <a:pt x="555453" y="71363"/>
                  </a:lnTo>
                  <a:lnTo>
                    <a:pt x="555453" y="71363"/>
                  </a:lnTo>
                  <a:lnTo>
                    <a:pt x="555453" y="71363"/>
                  </a:lnTo>
                </a:path>
              </a:pathLst>
            </a:custGeom>
            <a:solidFill>
              <a:srgbClr val="4EA8A9"/>
            </a:solidFill>
            <a:ln w="26619"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C09D2B7-02B2-459A-B99D-D0C7ADD60829}"/>
                </a:ext>
              </a:extLst>
            </p:cNvPr>
            <p:cNvSpPr/>
            <p:nvPr/>
          </p:nvSpPr>
          <p:spPr>
            <a:xfrm>
              <a:off x="19428373" y="11353613"/>
              <a:ext cx="811954" cy="1168333"/>
            </a:xfrm>
            <a:custGeom>
              <a:avLst/>
              <a:gdLst>
                <a:gd name="connsiteX0" fmla="*/ 553418 w 646948"/>
                <a:gd name="connsiteY0" fmla="*/ 2397 h 930904"/>
                <a:gd name="connsiteX1" fmla="*/ 551554 w 646948"/>
                <a:gd name="connsiteY1" fmla="*/ 18374 h 930904"/>
                <a:gd name="connsiteX2" fmla="*/ 580844 w 646948"/>
                <a:gd name="connsiteY2" fmla="*/ 55652 h 930904"/>
                <a:gd name="connsiteX3" fmla="*/ 579248 w 646948"/>
                <a:gd name="connsiteY3" fmla="*/ 53256 h 930904"/>
                <a:gd name="connsiteX4" fmla="*/ 605876 w 646948"/>
                <a:gd name="connsiteY4" fmla="*/ 114233 h 930904"/>
                <a:gd name="connsiteX5" fmla="*/ 621587 w 646948"/>
                <a:gd name="connsiteY5" fmla="*/ 214886 h 930904"/>
                <a:gd name="connsiteX6" fmla="*/ 621587 w 646948"/>
                <a:gd name="connsiteY6" fmla="*/ 211957 h 930904"/>
                <a:gd name="connsiteX7" fmla="*/ 606409 w 646948"/>
                <a:gd name="connsiteY7" fmla="*/ 366931 h 930904"/>
                <a:gd name="connsiteX8" fmla="*/ 606409 w 646948"/>
                <a:gd name="connsiteY8" fmla="*/ 366930 h 930904"/>
                <a:gd name="connsiteX9" fmla="*/ 547296 w 646948"/>
                <a:gd name="connsiteY9" fmla="*/ 526696 h 930904"/>
                <a:gd name="connsiteX10" fmla="*/ 547295 w 646948"/>
                <a:gd name="connsiteY10" fmla="*/ 526696 h 930904"/>
                <a:gd name="connsiteX11" fmla="*/ 436258 w 646948"/>
                <a:gd name="connsiteY11" fmla="*/ 682468 h 930904"/>
                <a:gd name="connsiteX12" fmla="*/ 436258 w 646948"/>
                <a:gd name="connsiteY12" fmla="*/ 682468 h 930904"/>
                <a:gd name="connsiteX13" fmla="*/ 269568 w 646948"/>
                <a:gd name="connsiteY13" fmla="*/ 818801 h 930904"/>
                <a:gd name="connsiteX14" fmla="*/ 269568 w 646948"/>
                <a:gd name="connsiteY14" fmla="*/ 818801 h 930904"/>
                <a:gd name="connsiteX15" fmla="*/ 122051 w 646948"/>
                <a:gd name="connsiteY15" fmla="*/ 884838 h 930904"/>
                <a:gd name="connsiteX16" fmla="*/ 122051 w 646948"/>
                <a:gd name="connsiteY16" fmla="*/ 884838 h 930904"/>
                <a:gd name="connsiteX17" fmla="*/ 1694 w 646948"/>
                <a:gd name="connsiteY17" fmla="*/ 907738 h 930904"/>
                <a:gd name="connsiteX18" fmla="*/ 96 w 646948"/>
                <a:gd name="connsiteY18" fmla="*/ 926377 h 930904"/>
                <a:gd name="connsiteX19" fmla="*/ 96 w 646948"/>
                <a:gd name="connsiteY19" fmla="*/ 930904 h 930904"/>
                <a:gd name="connsiteX20" fmla="*/ 75453 w 646948"/>
                <a:gd name="connsiteY20" fmla="*/ 919454 h 930904"/>
                <a:gd name="connsiteX21" fmla="*/ 252261 w 646948"/>
                <a:gd name="connsiteY21" fmla="*/ 854749 h 930904"/>
                <a:gd name="connsiteX22" fmla="*/ 332144 w 646948"/>
                <a:gd name="connsiteY22" fmla="*/ 804689 h 930904"/>
                <a:gd name="connsiteX23" fmla="*/ 400309 w 646948"/>
                <a:gd name="connsiteY23" fmla="*/ 751433 h 930904"/>
                <a:gd name="connsiteX24" fmla="*/ 515874 w 646948"/>
                <a:gd name="connsiteY24" fmla="*/ 624153 h 930904"/>
                <a:gd name="connsiteX25" fmla="*/ 598952 w 646948"/>
                <a:gd name="connsiteY25" fmla="*/ 474506 h 930904"/>
                <a:gd name="connsiteX26" fmla="*/ 641556 w 646948"/>
                <a:gd name="connsiteY26" fmla="*/ 311545 h 930904"/>
                <a:gd name="connsiteX27" fmla="*/ 639692 w 646948"/>
                <a:gd name="connsiteY27" fmla="*/ 148583 h 930904"/>
                <a:gd name="connsiteX28" fmla="*/ 573123 w 646948"/>
                <a:gd name="connsiteY28" fmla="*/ 6392 h 930904"/>
                <a:gd name="connsiteX29" fmla="*/ 570994 w 646948"/>
                <a:gd name="connsiteY29" fmla="*/ 3994 h 930904"/>
                <a:gd name="connsiteX30" fmla="*/ 563006 w 646948"/>
                <a:gd name="connsiteY30" fmla="*/ 0 h 930904"/>
                <a:gd name="connsiteX31" fmla="*/ 563006 w 646948"/>
                <a:gd name="connsiteY31" fmla="*/ 0 h 930904"/>
                <a:gd name="connsiteX32" fmla="*/ 556082 w 646948"/>
                <a:gd name="connsiteY32" fmla="*/ 2397 h 930904"/>
                <a:gd name="connsiteX33" fmla="*/ 273030 w 646948"/>
                <a:gd name="connsiteY33" fmla="*/ 818535 h 930904"/>
                <a:gd name="connsiteX34" fmla="*/ 273030 w 646948"/>
                <a:gd name="connsiteY34" fmla="*/ 818535 h 93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6948" h="930904">
                  <a:moveTo>
                    <a:pt x="553418" y="2397"/>
                  </a:moveTo>
                  <a:cubicBezTo>
                    <a:pt x="548531" y="6316"/>
                    <a:pt x="547701" y="13435"/>
                    <a:pt x="551554" y="18374"/>
                  </a:cubicBezTo>
                  <a:cubicBezTo>
                    <a:pt x="562568" y="29764"/>
                    <a:pt x="572383" y="42256"/>
                    <a:pt x="580844" y="55652"/>
                  </a:cubicBezTo>
                  <a:lnTo>
                    <a:pt x="579248" y="53256"/>
                  </a:lnTo>
                  <a:cubicBezTo>
                    <a:pt x="590639" y="72388"/>
                    <a:pt x="599585" y="92874"/>
                    <a:pt x="605876" y="114233"/>
                  </a:cubicBezTo>
                  <a:cubicBezTo>
                    <a:pt x="615222" y="147013"/>
                    <a:pt x="620500" y="180818"/>
                    <a:pt x="621587" y="214886"/>
                  </a:cubicBezTo>
                  <a:cubicBezTo>
                    <a:pt x="621467" y="213913"/>
                    <a:pt x="621467" y="212929"/>
                    <a:pt x="621587" y="211957"/>
                  </a:cubicBezTo>
                  <a:cubicBezTo>
                    <a:pt x="623061" y="264047"/>
                    <a:pt x="617963" y="316116"/>
                    <a:pt x="606409" y="366931"/>
                  </a:cubicBezTo>
                  <a:lnTo>
                    <a:pt x="606409" y="366930"/>
                  </a:lnTo>
                  <a:cubicBezTo>
                    <a:pt x="593561" y="422477"/>
                    <a:pt x="573696" y="476163"/>
                    <a:pt x="547296" y="526696"/>
                  </a:cubicBezTo>
                  <a:lnTo>
                    <a:pt x="547295" y="526696"/>
                  </a:lnTo>
                  <a:cubicBezTo>
                    <a:pt x="517207" y="583223"/>
                    <a:pt x="479879" y="635587"/>
                    <a:pt x="436258" y="682468"/>
                  </a:cubicBezTo>
                  <a:lnTo>
                    <a:pt x="436258" y="682468"/>
                  </a:lnTo>
                  <a:cubicBezTo>
                    <a:pt x="386926" y="735039"/>
                    <a:pt x="330880" y="780878"/>
                    <a:pt x="269568" y="818801"/>
                  </a:cubicBezTo>
                  <a:lnTo>
                    <a:pt x="269568" y="818801"/>
                  </a:lnTo>
                  <a:cubicBezTo>
                    <a:pt x="223261" y="846723"/>
                    <a:pt x="173722" y="868899"/>
                    <a:pt x="122051" y="884838"/>
                  </a:cubicBezTo>
                  <a:lnTo>
                    <a:pt x="122051" y="884838"/>
                  </a:lnTo>
                  <a:cubicBezTo>
                    <a:pt x="82697" y="896049"/>
                    <a:pt x="42417" y="903713"/>
                    <a:pt x="1694" y="907738"/>
                  </a:cubicBezTo>
                  <a:cubicBezTo>
                    <a:pt x="1694" y="913862"/>
                    <a:pt x="1694" y="920253"/>
                    <a:pt x="96" y="926377"/>
                  </a:cubicBezTo>
                  <a:cubicBezTo>
                    <a:pt x="-32" y="927883"/>
                    <a:pt x="-32" y="929398"/>
                    <a:pt x="96" y="930904"/>
                  </a:cubicBezTo>
                  <a:cubicBezTo>
                    <a:pt x="26724" y="928241"/>
                    <a:pt x="50423" y="924513"/>
                    <a:pt x="75453" y="919454"/>
                  </a:cubicBezTo>
                  <a:cubicBezTo>
                    <a:pt x="137147" y="906336"/>
                    <a:pt x="196674" y="884551"/>
                    <a:pt x="252261" y="854749"/>
                  </a:cubicBezTo>
                  <a:cubicBezTo>
                    <a:pt x="279898" y="839728"/>
                    <a:pt x="306576" y="823010"/>
                    <a:pt x="332144" y="804689"/>
                  </a:cubicBezTo>
                  <a:cubicBezTo>
                    <a:pt x="355842" y="787647"/>
                    <a:pt x="378476" y="769540"/>
                    <a:pt x="400309" y="751433"/>
                  </a:cubicBezTo>
                  <a:cubicBezTo>
                    <a:pt x="443387" y="713379"/>
                    <a:pt x="482143" y="670695"/>
                    <a:pt x="515874" y="624153"/>
                  </a:cubicBezTo>
                  <a:cubicBezTo>
                    <a:pt x="549711" y="577938"/>
                    <a:pt x="577621" y="527664"/>
                    <a:pt x="598952" y="474506"/>
                  </a:cubicBezTo>
                  <a:cubicBezTo>
                    <a:pt x="620031" y="422220"/>
                    <a:pt x="634350" y="367457"/>
                    <a:pt x="641556" y="311545"/>
                  </a:cubicBezTo>
                  <a:cubicBezTo>
                    <a:pt x="649324" y="257452"/>
                    <a:pt x="648696" y="202484"/>
                    <a:pt x="639692" y="148583"/>
                  </a:cubicBezTo>
                  <a:cubicBezTo>
                    <a:pt x="631892" y="95694"/>
                    <a:pt x="608748" y="46254"/>
                    <a:pt x="573123" y="6392"/>
                  </a:cubicBezTo>
                  <a:lnTo>
                    <a:pt x="570994" y="3994"/>
                  </a:lnTo>
                  <a:cubicBezTo>
                    <a:pt x="568928" y="1705"/>
                    <a:pt x="566076" y="279"/>
                    <a:pt x="563006" y="0"/>
                  </a:cubicBezTo>
                  <a:lnTo>
                    <a:pt x="563006" y="0"/>
                  </a:lnTo>
                  <a:cubicBezTo>
                    <a:pt x="560491" y="-22"/>
                    <a:pt x="558045" y="824"/>
                    <a:pt x="556082" y="2397"/>
                  </a:cubicBezTo>
                  <a:moveTo>
                    <a:pt x="273030" y="818535"/>
                  </a:moveTo>
                  <a:lnTo>
                    <a:pt x="273030" y="818535"/>
                  </a:lnTo>
                </a:path>
              </a:pathLst>
            </a:custGeom>
            <a:solidFill>
              <a:srgbClr val="4EA8A9"/>
            </a:solidFill>
            <a:ln w="26619"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B865DFD-22F7-44C8-91B8-02BECFD25EC3}"/>
                </a:ext>
              </a:extLst>
            </p:cNvPr>
            <p:cNvSpPr/>
            <p:nvPr/>
          </p:nvSpPr>
          <p:spPr>
            <a:xfrm>
              <a:off x="20190114" y="11495287"/>
              <a:ext cx="33418" cy="2362"/>
            </a:xfrm>
            <a:custGeom>
              <a:avLst/>
              <a:gdLst>
                <a:gd name="connsiteX0" fmla="*/ 0 w 26627"/>
                <a:gd name="connsiteY0" fmla="*/ 1883 h 1882"/>
                <a:gd name="connsiteX1" fmla="*/ 0 w 26627"/>
                <a:gd name="connsiteY1" fmla="*/ 552 h 1882"/>
                <a:gd name="connsiteX2" fmla="*/ 0 w 26627"/>
                <a:gd name="connsiteY2" fmla="*/ 1883 h 1882"/>
              </a:gdLst>
              <a:ahLst/>
              <a:cxnLst>
                <a:cxn ang="0">
                  <a:pos x="connsiteX0" y="connsiteY0"/>
                </a:cxn>
                <a:cxn ang="0">
                  <a:pos x="connsiteX1" y="connsiteY1"/>
                </a:cxn>
                <a:cxn ang="0">
                  <a:pos x="connsiteX2" y="connsiteY2"/>
                </a:cxn>
              </a:cxnLst>
              <a:rect l="l" t="t" r="r" b="b"/>
              <a:pathLst>
                <a:path w="26627" h="1882">
                  <a:moveTo>
                    <a:pt x="0" y="1883"/>
                  </a:moveTo>
                  <a:cubicBezTo>
                    <a:pt x="0" y="1883"/>
                    <a:pt x="0" y="1883"/>
                    <a:pt x="0" y="552"/>
                  </a:cubicBezTo>
                  <a:cubicBezTo>
                    <a:pt x="0" y="-780"/>
                    <a:pt x="0" y="552"/>
                    <a:pt x="0" y="1883"/>
                  </a:cubicBezTo>
                </a:path>
              </a:pathLst>
            </a:custGeom>
            <a:solidFill>
              <a:srgbClr val="4EA8A9"/>
            </a:solidFill>
            <a:ln w="26619"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F0CF578-B4EF-4B28-B6D0-9BF6093EA940}"/>
                </a:ext>
              </a:extLst>
            </p:cNvPr>
            <p:cNvSpPr/>
            <p:nvPr/>
          </p:nvSpPr>
          <p:spPr>
            <a:xfrm>
              <a:off x="19976567" y="12209478"/>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4EA8A9"/>
            </a:solidFill>
            <a:ln w="26619"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8F31FD2E-D97A-4492-94DB-53EE64EDCF04}"/>
                </a:ext>
              </a:extLst>
            </p:cNvPr>
            <p:cNvSpPr/>
            <p:nvPr/>
          </p:nvSpPr>
          <p:spPr>
            <a:xfrm>
              <a:off x="19768030" y="12379581"/>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close/>
                </a:path>
              </a:pathLst>
            </a:custGeom>
            <a:solidFill>
              <a:srgbClr val="4EA8A9"/>
            </a:solidFill>
            <a:ln w="26619"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F1F1F963-1829-4BD4-A364-C620875ED55C}"/>
                </a:ext>
              </a:extLst>
            </p:cNvPr>
            <p:cNvSpPr/>
            <p:nvPr/>
          </p:nvSpPr>
          <p:spPr>
            <a:xfrm>
              <a:off x="19768030" y="12379581"/>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4EA8A9"/>
            </a:solidFill>
            <a:ln w="26619"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B398041-F155-4103-A562-67BBE1BAEA64}"/>
                </a:ext>
              </a:extLst>
            </p:cNvPr>
            <p:cNvSpPr/>
            <p:nvPr/>
          </p:nvSpPr>
          <p:spPr>
            <a:xfrm>
              <a:off x="19767698" y="12379915"/>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4EA8A9"/>
            </a:solidFill>
            <a:ln w="26619"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850A5ED9-54C4-44EC-9973-6836DCA51A6A}"/>
                </a:ext>
              </a:extLst>
            </p:cNvPr>
            <p:cNvSpPr/>
            <p:nvPr/>
          </p:nvSpPr>
          <p:spPr>
            <a:xfrm>
              <a:off x="19583559" y="12462460"/>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4EA8A9"/>
            </a:solidFill>
            <a:ln w="26619"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0C6C6D50-D04B-433B-8D59-B2E39AB62A4F}"/>
                </a:ext>
              </a:extLst>
            </p:cNvPr>
            <p:cNvSpPr/>
            <p:nvPr/>
          </p:nvSpPr>
          <p:spPr>
            <a:xfrm>
              <a:off x="7419707" y="8855523"/>
              <a:ext cx="2939427" cy="3657734"/>
            </a:xfrm>
            <a:custGeom>
              <a:avLst/>
              <a:gdLst>
                <a:gd name="connsiteX0" fmla="*/ 1850857 w 2342075"/>
                <a:gd name="connsiteY0" fmla="*/ 1607 h 2914407"/>
                <a:gd name="connsiteX1" fmla="*/ 1822099 w 2342075"/>
                <a:gd name="connsiteY1" fmla="*/ 1607 h 2914407"/>
                <a:gd name="connsiteX2" fmla="*/ 1805324 w 2342075"/>
                <a:gd name="connsiteY2" fmla="*/ 3205 h 2914407"/>
                <a:gd name="connsiteX3" fmla="*/ 1789081 w 2342075"/>
                <a:gd name="connsiteY3" fmla="*/ 4803 h 2914407"/>
                <a:gd name="connsiteX4" fmla="*/ 1760057 w 2342075"/>
                <a:gd name="connsiteY4" fmla="*/ 8531 h 2914407"/>
                <a:gd name="connsiteX5" fmla="*/ 1724908 w 2342075"/>
                <a:gd name="connsiteY5" fmla="*/ 16785 h 2914407"/>
                <a:gd name="connsiteX6" fmla="*/ 1707067 w 2342075"/>
                <a:gd name="connsiteY6" fmla="*/ 21845 h 2914407"/>
                <a:gd name="connsiteX7" fmla="*/ 1692689 w 2342075"/>
                <a:gd name="connsiteY7" fmla="*/ 25839 h 2914407"/>
                <a:gd name="connsiteX8" fmla="*/ 1670055 w 2342075"/>
                <a:gd name="connsiteY8" fmla="*/ 32762 h 2914407"/>
                <a:gd name="connsiteX9" fmla="*/ 1660736 w 2342075"/>
                <a:gd name="connsiteY9" fmla="*/ 35957 h 2914407"/>
                <a:gd name="connsiteX10" fmla="*/ 1631178 w 2342075"/>
                <a:gd name="connsiteY10" fmla="*/ 45809 h 2914407"/>
                <a:gd name="connsiteX11" fmla="*/ 1597894 w 2342075"/>
                <a:gd name="connsiteY11" fmla="*/ 60987 h 2914407"/>
                <a:gd name="connsiteX12" fmla="*/ 1571266 w 2342075"/>
                <a:gd name="connsiteY12" fmla="*/ 75366 h 2914407"/>
                <a:gd name="connsiteX13" fmla="*/ 1557952 w 2342075"/>
                <a:gd name="connsiteY13" fmla="*/ 83354 h 2914407"/>
                <a:gd name="connsiteX14" fmla="*/ 1539047 w 2342075"/>
                <a:gd name="connsiteY14" fmla="*/ 99596 h 2914407"/>
                <a:gd name="connsiteX15" fmla="*/ 1535053 w 2342075"/>
                <a:gd name="connsiteY15" fmla="*/ 105454 h 2914407"/>
                <a:gd name="connsiteX16" fmla="*/ 1531059 w 2342075"/>
                <a:gd name="connsiteY16" fmla="*/ 107586 h 2914407"/>
                <a:gd name="connsiteX17" fmla="*/ 1527597 w 2342075"/>
                <a:gd name="connsiteY17" fmla="*/ 109449 h 2914407"/>
                <a:gd name="connsiteX18" fmla="*/ 1499372 w 2342075"/>
                <a:gd name="connsiteY18" fmla="*/ 124361 h 2914407"/>
                <a:gd name="connsiteX19" fmla="*/ 1467685 w 2342075"/>
                <a:gd name="connsiteY19" fmla="*/ 145929 h 2914407"/>
                <a:gd name="connsiteX20" fmla="*/ 1442388 w 2342075"/>
                <a:gd name="connsiteY20" fmla="*/ 170160 h 2914407"/>
                <a:gd name="connsiteX21" fmla="*/ 1423483 w 2342075"/>
                <a:gd name="connsiteY21" fmla="*/ 192528 h 2914407"/>
                <a:gd name="connsiteX22" fmla="*/ 1422152 w 2342075"/>
                <a:gd name="connsiteY22" fmla="*/ 194392 h 2914407"/>
                <a:gd name="connsiteX23" fmla="*/ 1380879 w 2342075"/>
                <a:gd name="connsiteY23" fmla="*/ 248978 h 2914407"/>
                <a:gd name="connsiteX24" fmla="*/ 1350790 w 2342075"/>
                <a:gd name="connsiteY24" fmla="*/ 306494 h 2914407"/>
                <a:gd name="connsiteX25" fmla="*/ 1337743 w 2342075"/>
                <a:gd name="connsiteY25" fmla="*/ 341642 h 2914407"/>
                <a:gd name="connsiteX26" fmla="*/ 1331618 w 2342075"/>
                <a:gd name="connsiteY26" fmla="*/ 376525 h 2914407"/>
                <a:gd name="connsiteX27" fmla="*/ 1335080 w 2342075"/>
                <a:gd name="connsiteY27" fmla="*/ 435638 h 2914407"/>
                <a:gd name="connsiteX28" fmla="*/ 1340406 w 2342075"/>
                <a:gd name="connsiteY28" fmla="*/ 459071 h 2914407"/>
                <a:gd name="connsiteX29" fmla="*/ 1343333 w 2342075"/>
                <a:gd name="connsiteY29" fmla="*/ 467325 h 2914407"/>
                <a:gd name="connsiteX30" fmla="*/ 1348393 w 2342075"/>
                <a:gd name="connsiteY30" fmla="*/ 482237 h 2914407"/>
                <a:gd name="connsiteX31" fmla="*/ 1348393 w 2342075"/>
                <a:gd name="connsiteY31" fmla="*/ 484633 h 2914407"/>
                <a:gd name="connsiteX32" fmla="*/ 1320168 w 2342075"/>
                <a:gd name="connsiteY32" fmla="*/ 476645 h 2914407"/>
                <a:gd name="connsiteX33" fmla="*/ 1289546 w 2342075"/>
                <a:gd name="connsiteY33" fmla="*/ 474515 h 2914407"/>
                <a:gd name="connsiteX34" fmla="*/ 1282357 w 2342075"/>
                <a:gd name="connsiteY34" fmla="*/ 474515 h 2914407"/>
                <a:gd name="connsiteX35" fmla="*/ 1246409 w 2342075"/>
                <a:gd name="connsiteY35" fmla="*/ 478243 h 2914407"/>
                <a:gd name="connsiteX36" fmla="*/ 1183834 w 2342075"/>
                <a:gd name="connsiteY36" fmla="*/ 499013 h 2914407"/>
                <a:gd name="connsiteX37" fmla="*/ 1124987 w 2342075"/>
                <a:gd name="connsiteY37" fmla="*/ 536292 h 2914407"/>
                <a:gd name="connsiteX38" fmla="*/ 1091170 w 2342075"/>
                <a:gd name="connsiteY38" fmla="*/ 570907 h 2914407"/>
                <a:gd name="connsiteX39" fmla="*/ 1075460 w 2342075"/>
                <a:gd name="connsiteY39" fmla="*/ 593274 h 2914407"/>
                <a:gd name="connsiteX40" fmla="*/ 1063477 w 2342075"/>
                <a:gd name="connsiteY40" fmla="*/ 616440 h 2914407"/>
                <a:gd name="connsiteX41" fmla="*/ 1058950 w 2342075"/>
                <a:gd name="connsiteY41" fmla="*/ 626027 h 2914407"/>
                <a:gd name="connsiteX42" fmla="*/ 1053359 w 2342075"/>
                <a:gd name="connsiteY42" fmla="*/ 637743 h 2914407"/>
                <a:gd name="connsiteX43" fmla="*/ 1046435 w 2342075"/>
                <a:gd name="connsiteY43" fmla="*/ 655584 h 2914407"/>
                <a:gd name="connsiteX44" fmla="*/ 1043772 w 2342075"/>
                <a:gd name="connsiteY44" fmla="*/ 663305 h 2914407"/>
                <a:gd name="connsiteX45" fmla="*/ 1036583 w 2342075"/>
                <a:gd name="connsiteY45" fmla="*/ 687803 h 2914407"/>
                <a:gd name="connsiteX46" fmla="*/ 1033121 w 2342075"/>
                <a:gd name="connsiteY46" fmla="*/ 710702 h 2914407"/>
                <a:gd name="connsiteX47" fmla="*/ 1033121 w 2342075"/>
                <a:gd name="connsiteY47" fmla="*/ 716294 h 2914407"/>
                <a:gd name="connsiteX48" fmla="*/ 1030725 w 2342075"/>
                <a:gd name="connsiteY48" fmla="*/ 735199 h 2914407"/>
                <a:gd name="connsiteX49" fmla="*/ 1030725 w 2342075"/>
                <a:gd name="connsiteY49" fmla="*/ 761827 h 2914407"/>
                <a:gd name="connsiteX50" fmla="*/ 1030725 w 2342075"/>
                <a:gd name="connsiteY50" fmla="*/ 772479 h 2914407"/>
                <a:gd name="connsiteX51" fmla="*/ 1020341 w 2342075"/>
                <a:gd name="connsiteY51" fmla="*/ 761561 h 2914407"/>
                <a:gd name="connsiteX52" fmla="*/ 1018210 w 2342075"/>
                <a:gd name="connsiteY52" fmla="*/ 759431 h 2914407"/>
                <a:gd name="connsiteX53" fmla="*/ 1016080 w 2342075"/>
                <a:gd name="connsiteY53" fmla="*/ 757301 h 2914407"/>
                <a:gd name="connsiteX54" fmla="*/ 1013950 w 2342075"/>
                <a:gd name="connsiteY54" fmla="*/ 751176 h 2914407"/>
                <a:gd name="connsiteX55" fmla="*/ 1012085 w 2342075"/>
                <a:gd name="connsiteY55" fmla="*/ 747449 h 2914407"/>
                <a:gd name="connsiteX56" fmla="*/ 1006494 w 2342075"/>
                <a:gd name="connsiteY56" fmla="*/ 735466 h 2914407"/>
                <a:gd name="connsiteX57" fmla="*/ 995576 w 2342075"/>
                <a:gd name="connsiteY57" fmla="*/ 720022 h 2914407"/>
                <a:gd name="connsiteX58" fmla="*/ 975339 w 2342075"/>
                <a:gd name="connsiteY58" fmla="*/ 703513 h 2914407"/>
                <a:gd name="connsiteX59" fmla="*/ 969747 w 2342075"/>
                <a:gd name="connsiteY59" fmla="*/ 699518 h 2914407"/>
                <a:gd name="connsiteX60" fmla="*/ 956433 w 2342075"/>
                <a:gd name="connsiteY60" fmla="*/ 690732 h 2914407"/>
                <a:gd name="connsiteX61" fmla="*/ 935664 w 2342075"/>
                <a:gd name="connsiteY61" fmla="*/ 679548 h 2914407"/>
                <a:gd name="connsiteX62" fmla="*/ 929806 w 2342075"/>
                <a:gd name="connsiteY62" fmla="*/ 677950 h 2914407"/>
                <a:gd name="connsiteX63" fmla="*/ 899184 w 2342075"/>
                <a:gd name="connsiteY63" fmla="*/ 653719 h 2914407"/>
                <a:gd name="connsiteX64" fmla="*/ 884539 w 2342075"/>
                <a:gd name="connsiteY64" fmla="*/ 644399 h 2914407"/>
                <a:gd name="connsiteX65" fmla="*/ 871758 w 2342075"/>
                <a:gd name="connsiteY65" fmla="*/ 636678 h 2914407"/>
                <a:gd name="connsiteX66" fmla="*/ 868829 w 2342075"/>
                <a:gd name="connsiteY66" fmla="*/ 634813 h 2914407"/>
                <a:gd name="connsiteX67" fmla="*/ 844864 w 2342075"/>
                <a:gd name="connsiteY67" fmla="*/ 619902 h 2914407"/>
                <a:gd name="connsiteX68" fmla="*/ 820100 w 2342075"/>
                <a:gd name="connsiteY68" fmla="*/ 608452 h 2914407"/>
                <a:gd name="connsiteX69" fmla="*/ 785484 w 2342075"/>
                <a:gd name="connsiteY69" fmla="*/ 594872 h 2914407"/>
                <a:gd name="connsiteX70" fmla="*/ 760721 w 2342075"/>
                <a:gd name="connsiteY70" fmla="*/ 588482 h 2914407"/>
                <a:gd name="connsiteX71" fmla="*/ 741815 w 2342075"/>
                <a:gd name="connsiteY71" fmla="*/ 585286 h 2914407"/>
                <a:gd name="connsiteX72" fmla="*/ 734093 w 2342075"/>
                <a:gd name="connsiteY72" fmla="*/ 585286 h 2914407"/>
                <a:gd name="connsiteX73" fmla="*/ 714921 w 2342075"/>
                <a:gd name="connsiteY73" fmla="*/ 582623 h 2914407"/>
                <a:gd name="connsiteX74" fmla="*/ 704536 w 2342075"/>
                <a:gd name="connsiteY74" fmla="*/ 582623 h 2914407"/>
                <a:gd name="connsiteX75" fmla="*/ 698146 w 2342075"/>
                <a:gd name="connsiteY75" fmla="*/ 582623 h 2914407"/>
                <a:gd name="connsiteX76" fmla="*/ 689092 w 2342075"/>
                <a:gd name="connsiteY76" fmla="*/ 582623 h 2914407"/>
                <a:gd name="connsiteX77" fmla="*/ 656073 w 2342075"/>
                <a:gd name="connsiteY77" fmla="*/ 579428 h 2914407"/>
                <a:gd name="connsiteX78" fmla="*/ 643026 w 2342075"/>
                <a:gd name="connsiteY78" fmla="*/ 579428 h 2914407"/>
                <a:gd name="connsiteX79" fmla="*/ 598025 w 2342075"/>
                <a:gd name="connsiteY79" fmla="*/ 583422 h 2914407"/>
                <a:gd name="connsiteX80" fmla="*/ 548232 w 2342075"/>
                <a:gd name="connsiteY80" fmla="*/ 593807 h 2914407"/>
                <a:gd name="connsiteX81" fmla="*/ 499503 w 2342075"/>
                <a:gd name="connsiteY81" fmla="*/ 610583 h 2914407"/>
                <a:gd name="connsiteX82" fmla="*/ 499503 w 2342075"/>
                <a:gd name="connsiteY82" fmla="*/ 610582 h 2914407"/>
                <a:gd name="connsiteX83" fmla="*/ 501633 w 2342075"/>
                <a:gd name="connsiteY83" fmla="*/ 610582 h 2914407"/>
                <a:gd name="connsiteX84" fmla="*/ 482195 w 2342075"/>
                <a:gd name="connsiteY84" fmla="*/ 618571 h 2914407"/>
                <a:gd name="connsiteX85" fmla="*/ 476337 w 2342075"/>
                <a:gd name="connsiteY85" fmla="*/ 620967 h 2914407"/>
                <a:gd name="connsiteX86" fmla="*/ 454503 w 2342075"/>
                <a:gd name="connsiteY86" fmla="*/ 630553 h 2914407"/>
                <a:gd name="connsiteX87" fmla="*/ 443851 w 2342075"/>
                <a:gd name="connsiteY87" fmla="*/ 635346 h 2914407"/>
                <a:gd name="connsiteX88" fmla="*/ 415093 w 2342075"/>
                <a:gd name="connsiteY88" fmla="*/ 648926 h 2914407"/>
                <a:gd name="connsiteX89" fmla="*/ 393258 w 2342075"/>
                <a:gd name="connsiteY89" fmla="*/ 660376 h 2914407"/>
                <a:gd name="connsiteX90" fmla="*/ 354915 w 2342075"/>
                <a:gd name="connsiteY90" fmla="*/ 680613 h 2914407"/>
                <a:gd name="connsiteX91" fmla="*/ 328287 w 2342075"/>
                <a:gd name="connsiteY91" fmla="*/ 695524 h 2914407"/>
                <a:gd name="connsiteX92" fmla="*/ 325891 w 2342075"/>
                <a:gd name="connsiteY92" fmla="*/ 696856 h 2914407"/>
                <a:gd name="connsiteX93" fmla="*/ 296334 w 2342075"/>
                <a:gd name="connsiteY93" fmla="*/ 714963 h 2914407"/>
                <a:gd name="connsiteX94" fmla="*/ 269707 w 2342075"/>
                <a:gd name="connsiteY94" fmla="*/ 735199 h 2914407"/>
                <a:gd name="connsiteX95" fmla="*/ 266511 w 2342075"/>
                <a:gd name="connsiteY95" fmla="*/ 737862 h 2914407"/>
                <a:gd name="connsiteX96" fmla="*/ 241747 w 2342075"/>
                <a:gd name="connsiteY96" fmla="*/ 758366 h 2914407"/>
                <a:gd name="connsiteX97" fmla="*/ 222309 w 2342075"/>
                <a:gd name="connsiteY97" fmla="*/ 776206 h 2914407"/>
                <a:gd name="connsiteX98" fmla="*/ 218314 w 2342075"/>
                <a:gd name="connsiteY98" fmla="*/ 779935 h 2914407"/>
                <a:gd name="connsiteX99" fmla="*/ 195682 w 2342075"/>
                <a:gd name="connsiteY99" fmla="*/ 802302 h 2914407"/>
                <a:gd name="connsiteX100" fmla="*/ 153077 w 2342075"/>
                <a:gd name="connsiteY100" fmla="*/ 850498 h 2914407"/>
                <a:gd name="connsiteX101" fmla="*/ 137633 w 2342075"/>
                <a:gd name="connsiteY101" fmla="*/ 869935 h 2914407"/>
                <a:gd name="connsiteX102" fmla="*/ 133372 w 2342075"/>
                <a:gd name="connsiteY102" fmla="*/ 875528 h 2914407"/>
                <a:gd name="connsiteX103" fmla="*/ 127248 w 2342075"/>
                <a:gd name="connsiteY103" fmla="*/ 883249 h 2914407"/>
                <a:gd name="connsiteX104" fmla="*/ 112869 w 2342075"/>
                <a:gd name="connsiteY104" fmla="*/ 902155 h 2914407"/>
                <a:gd name="connsiteX105" fmla="*/ 103017 w 2342075"/>
                <a:gd name="connsiteY105" fmla="*/ 914936 h 2914407"/>
                <a:gd name="connsiteX106" fmla="*/ 89703 w 2342075"/>
                <a:gd name="connsiteY106" fmla="*/ 932511 h 2914407"/>
                <a:gd name="connsiteX107" fmla="*/ 82248 w 2342075"/>
                <a:gd name="connsiteY107" fmla="*/ 943428 h 2914407"/>
                <a:gd name="connsiteX108" fmla="*/ 80383 w 2342075"/>
                <a:gd name="connsiteY108" fmla="*/ 946357 h 2914407"/>
                <a:gd name="connsiteX109" fmla="*/ 73194 w 2342075"/>
                <a:gd name="connsiteY109" fmla="*/ 961002 h 2914407"/>
                <a:gd name="connsiteX110" fmla="*/ 52158 w 2342075"/>
                <a:gd name="connsiteY110" fmla="*/ 1001210 h 2914407"/>
                <a:gd name="connsiteX111" fmla="*/ 36980 w 2342075"/>
                <a:gd name="connsiteY111" fmla="*/ 1042483 h 2914407"/>
                <a:gd name="connsiteX112" fmla="*/ 22868 w 2342075"/>
                <a:gd name="connsiteY112" fmla="*/ 1089081 h 2914407"/>
                <a:gd name="connsiteX113" fmla="*/ 22868 w 2342075"/>
                <a:gd name="connsiteY113" fmla="*/ 1092277 h 2914407"/>
                <a:gd name="connsiteX114" fmla="*/ 22868 w 2342075"/>
                <a:gd name="connsiteY114" fmla="*/ 1090679 h 2914407"/>
                <a:gd name="connsiteX115" fmla="*/ 15145 w 2342075"/>
                <a:gd name="connsiteY115" fmla="*/ 1120235 h 2914407"/>
                <a:gd name="connsiteX116" fmla="*/ 11418 w 2342075"/>
                <a:gd name="connsiteY116" fmla="*/ 1145000 h 2914407"/>
                <a:gd name="connsiteX117" fmla="*/ 11418 w 2342075"/>
                <a:gd name="connsiteY117" fmla="*/ 1152722 h 2914407"/>
                <a:gd name="connsiteX118" fmla="*/ 9820 w 2342075"/>
                <a:gd name="connsiteY118" fmla="*/ 1164438 h 2914407"/>
                <a:gd name="connsiteX119" fmla="*/ 3430 w 2342075"/>
                <a:gd name="connsiteY119" fmla="*/ 1219291 h 2914407"/>
                <a:gd name="connsiteX120" fmla="*/ 1832 w 2342075"/>
                <a:gd name="connsiteY120" fmla="*/ 1243788 h 2914407"/>
                <a:gd name="connsiteX121" fmla="*/ 1832 w 2342075"/>
                <a:gd name="connsiteY121" fmla="*/ 1247250 h 2914407"/>
                <a:gd name="connsiteX122" fmla="*/ 500 w 2342075"/>
                <a:gd name="connsiteY122" fmla="*/ 1265356 h 2914407"/>
                <a:gd name="connsiteX123" fmla="*/ 500 w 2342075"/>
                <a:gd name="connsiteY123" fmla="*/ 1280002 h 2914407"/>
                <a:gd name="connsiteX124" fmla="*/ 500 w 2342075"/>
                <a:gd name="connsiteY124" fmla="*/ 1317814 h 2914407"/>
                <a:gd name="connsiteX125" fmla="*/ 500 w 2342075"/>
                <a:gd name="connsiteY125" fmla="*/ 1321275 h 2914407"/>
                <a:gd name="connsiteX126" fmla="*/ 2364 w 2342075"/>
                <a:gd name="connsiteY126" fmla="*/ 1347902 h 2914407"/>
                <a:gd name="connsiteX127" fmla="*/ 7157 w 2342075"/>
                <a:gd name="connsiteY127" fmla="*/ 1377459 h 2914407"/>
                <a:gd name="connsiteX128" fmla="*/ 10087 w 2342075"/>
                <a:gd name="connsiteY128" fmla="*/ 1394767 h 2914407"/>
                <a:gd name="connsiteX129" fmla="*/ 22602 w 2342075"/>
                <a:gd name="connsiteY129" fmla="*/ 1450419 h 2914407"/>
                <a:gd name="connsiteX130" fmla="*/ 24465 w 2342075"/>
                <a:gd name="connsiteY130" fmla="*/ 1457608 h 2914407"/>
                <a:gd name="connsiteX131" fmla="*/ 38844 w 2342075"/>
                <a:gd name="connsiteY131" fmla="*/ 1508999 h 2914407"/>
                <a:gd name="connsiteX132" fmla="*/ 52425 w 2342075"/>
                <a:gd name="connsiteY132" fmla="*/ 1539089 h 2914407"/>
                <a:gd name="connsiteX133" fmla="*/ 55620 w 2342075"/>
                <a:gd name="connsiteY133" fmla="*/ 1545213 h 2914407"/>
                <a:gd name="connsiteX134" fmla="*/ 69732 w 2342075"/>
                <a:gd name="connsiteY134" fmla="*/ 1569977 h 2914407"/>
                <a:gd name="connsiteX135" fmla="*/ 73460 w 2342075"/>
                <a:gd name="connsiteY135" fmla="*/ 1575569 h 2914407"/>
                <a:gd name="connsiteX136" fmla="*/ 76922 w 2342075"/>
                <a:gd name="connsiteY136" fmla="*/ 1581161 h 2914407"/>
                <a:gd name="connsiteX137" fmla="*/ 80650 w 2342075"/>
                <a:gd name="connsiteY137" fmla="*/ 1588350 h 2914407"/>
                <a:gd name="connsiteX138" fmla="*/ 92366 w 2342075"/>
                <a:gd name="connsiteY138" fmla="*/ 1608054 h 2914407"/>
                <a:gd name="connsiteX139" fmla="*/ 102751 w 2342075"/>
                <a:gd name="connsiteY139" fmla="*/ 1621368 h 2914407"/>
                <a:gd name="connsiteX140" fmla="*/ 108076 w 2342075"/>
                <a:gd name="connsiteY140" fmla="*/ 1628025 h 2914407"/>
                <a:gd name="connsiteX141" fmla="*/ 115799 w 2342075"/>
                <a:gd name="connsiteY141" fmla="*/ 1638144 h 2914407"/>
                <a:gd name="connsiteX142" fmla="*/ 127781 w 2342075"/>
                <a:gd name="connsiteY142" fmla="*/ 1653587 h 2914407"/>
                <a:gd name="connsiteX143" fmla="*/ 171451 w 2342075"/>
                <a:gd name="connsiteY143" fmla="*/ 1693262 h 2914407"/>
                <a:gd name="connsiteX144" fmla="*/ 179172 w 2342075"/>
                <a:gd name="connsiteY144" fmla="*/ 1699920 h 2914407"/>
                <a:gd name="connsiteX145" fmla="*/ 190356 w 2342075"/>
                <a:gd name="connsiteY145" fmla="*/ 1709506 h 2914407"/>
                <a:gd name="connsiteX146" fmla="*/ 210859 w 2342075"/>
                <a:gd name="connsiteY146" fmla="*/ 1722820 h 2914407"/>
                <a:gd name="connsiteX147" fmla="*/ 214055 w 2342075"/>
                <a:gd name="connsiteY147" fmla="*/ 1724684 h 2914407"/>
                <a:gd name="connsiteX148" fmla="*/ 230031 w 2342075"/>
                <a:gd name="connsiteY148" fmla="*/ 1733737 h 2914407"/>
                <a:gd name="connsiteX149" fmla="*/ 242812 w 2342075"/>
                <a:gd name="connsiteY149" fmla="*/ 1739329 h 2914407"/>
                <a:gd name="connsiteX150" fmla="*/ 248138 w 2342075"/>
                <a:gd name="connsiteY150" fmla="*/ 1741459 h 2914407"/>
                <a:gd name="connsiteX151" fmla="*/ 280624 w 2342075"/>
                <a:gd name="connsiteY151" fmla="*/ 1753708 h 2914407"/>
                <a:gd name="connsiteX152" fmla="*/ 296068 w 2342075"/>
                <a:gd name="connsiteY152" fmla="*/ 1759566 h 2914407"/>
                <a:gd name="connsiteX153" fmla="*/ 301659 w 2342075"/>
                <a:gd name="connsiteY153" fmla="*/ 1761430 h 2914407"/>
                <a:gd name="connsiteX154" fmla="*/ 320831 w 2342075"/>
                <a:gd name="connsiteY154" fmla="*/ 1768619 h 2914407"/>
                <a:gd name="connsiteX155" fmla="*/ 341335 w 2342075"/>
                <a:gd name="connsiteY155" fmla="*/ 1776341 h 2914407"/>
                <a:gd name="connsiteX156" fmla="*/ 367963 w 2342075"/>
                <a:gd name="connsiteY156" fmla="*/ 1782200 h 2914407"/>
                <a:gd name="connsiteX157" fmla="*/ 388999 w 2342075"/>
                <a:gd name="connsiteY157" fmla="*/ 1782200 h 2914407"/>
                <a:gd name="connsiteX158" fmla="*/ 398318 w 2342075"/>
                <a:gd name="connsiteY158" fmla="*/ 1782200 h 2914407"/>
                <a:gd name="connsiteX159" fmla="*/ 410833 w 2342075"/>
                <a:gd name="connsiteY159" fmla="*/ 1782200 h 2914407"/>
                <a:gd name="connsiteX160" fmla="*/ 415360 w 2342075"/>
                <a:gd name="connsiteY160" fmla="*/ 1782200 h 2914407"/>
                <a:gd name="connsiteX161" fmla="*/ 419620 w 2342075"/>
                <a:gd name="connsiteY161" fmla="*/ 1782200 h 2914407"/>
                <a:gd name="connsiteX162" fmla="*/ 417223 w 2342075"/>
                <a:gd name="connsiteY162" fmla="*/ 1782200 h 2914407"/>
                <a:gd name="connsiteX163" fmla="*/ 401246 w 2342075"/>
                <a:gd name="connsiteY163" fmla="*/ 1787525 h 2914407"/>
                <a:gd name="connsiteX164" fmla="*/ 391129 w 2342075"/>
                <a:gd name="connsiteY164" fmla="*/ 1793384 h 2914407"/>
                <a:gd name="connsiteX165" fmla="*/ 387135 w 2342075"/>
                <a:gd name="connsiteY165" fmla="*/ 1795780 h 2914407"/>
                <a:gd name="connsiteX166" fmla="*/ 374885 w 2342075"/>
                <a:gd name="connsiteY166" fmla="*/ 1802170 h 2914407"/>
                <a:gd name="connsiteX167" fmla="*/ 358643 w 2342075"/>
                <a:gd name="connsiteY167" fmla="*/ 1811224 h 2914407"/>
                <a:gd name="connsiteX168" fmla="*/ 352785 w 2342075"/>
                <a:gd name="connsiteY168" fmla="*/ 1814685 h 2914407"/>
                <a:gd name="connsiteX169" fmla="*/ 316038 w 2342075"/>
                <a:gd name="connsiteY169" fmla="*/ 1838118 h 2914407"/>
                <a:gd name="connsiteX170" fmla="*/ 297133 w 2342075"/>
                <a:gd name="connsiteY170" fmla="*/ 1851964 h 2914407"/>
                <a:gd name="connsiteX171" fmla="*/ 292339 w 2342075"/>
                <a:gd name="connsiteY171" fmla="*/ 1855692 h 2914407"/>
                <a:gd name="connsiteX172" fmla="*/ 260120 w 2342075"/>
                <a:gd name="connsiteY172" fmla="*/ 1882320 h 2914407"/>
                <a:gd name="connsiteX173" fmla="*/ 260120 w 2342075"/>
                <a:gd name="connsiteY173" fmla="*/ 1882320 h 2914407"/>
                <a:gd name="connsiteX174" fmla="*/ 257724 w 2342075"/>
                <a:gd name="connsiteY174" fmla="*/ 1884716 h 2914407"/>
                <a:gd name="connsiteX175" fmla="*/ 241481 w 2342075"/>
                <a:gd name="connsiteY175" fmla="*/ 1899894 h 2914407"/>
                <a:gd name="connsiteX176" fmla="*/ 213522 w 2342075"/>
                <a:gd name="connsiteY176" fmla="*/ 1926522 h 2914407"/>
                <a:gd name="connsiteX177" fmla="*/ 173314 w 2342075"/>
                <a:gd name="connsiteY177" fmla="*/ 1973919 h 2914407"/>
                <a:gd name="connsiteX178" fmla="*/ 142425 w 2342075"/>
                <a:gd name="connsiteY178" fmla="*/ 2024511 h 2914407"/>
                <a:gd name="connsiteX179" fmla="*/ 120058 w 2342075"/>
                <a:gd name="connsiteY179" fmla="*/ 2077767 h 2914407"/>
                <a:gd name="connsiteX180" fmla="*/ 81981 w 2342075"/>
                <a:gd name="connsiteY180" fmla="*/ 2200520 h 2914407"/>
                <a:gd name="connsiteX181" fmla="*/ 77455 w 2342075"/>
                <a:gd name="connsiteY181" fmla="*/ 2232474 h 2914407"/>
                <a:gd name="connsiteX182" fmla="*/ 77455 w 2342075"/>
                <a:gd name="connsiteY182" fmla="*/ 2239663 h 2914407"/>
                <a:gd name="connsiteX183" fmla="*/ 74260 w 2342075"/>
                <a:gd name="connsiteY183" fmla="*/ 2266290 h 2914407"/>
                <a:gd name="connsiteX184" fmla="*/ 77455 w 2342075"/>
                <a:gd name="connsiteY184" fmla="*/ 2335256 h 2914407"/>
                <a:gd name="connsiteX185" fmla="*/ 80650 w 2342075"/>
                <a:gd name="connsiteY185" fmla="*/ 2363748 h 2914407"/>
                <a:gd name="connsiteX186" fmla="*/ 85709 w 2342075"/>
                <a:gd name="connsiteY186" fmla="*/ 2404755 h 2914407"/>
                <a:gd name="connsiteX187" fmla="*/ 94230 w 2342075"/>
                <a:gd name="connsiteY187" fmla="*/ 2441767 h 2914407"/>
                <a:gd name="connsiteX188" fmla="*/ 105414 w 2342075"/>
                <a:gd name="connsiteY188" fmla="*/ 2471857 h 2914407"/>
                <a:gd name="connsiteX189" fmla="*/ 106744 w 2342075"/>
                <a:gd name="connsiteY189" fmla="*/ 2475318 h 2914407"/>
                <a:gd name="connsiteX190" fmla="*/ 119260 w 2342075"/>
                <a:gd name="connsiteY190" fmla="*/ 2506206 h 2914407"/>
                <a:gd name="connsiteX191" fmla="*/ 133372 w 2342075"/>
                <a:gd name="connsiteY191" fmla="*/ 2532834 h 2914407"/>
                <a:gd name="connsiteX192" fmla="*/ 135769 w 2342075"/>
                <a:gd name="connsiteY192" fmla="*/ 2536828 h 2914407"/>
                <a:gd name="connsiteX193" fmla="*/ 145355 w 2342075"/>
                <a:gd name="connsiteY193" fmla="*/ 2552272 h 2914407"/>
                <a:gd name="connsiteX194" fmla="*/ 152544 w 2342075"/>
                <a:gd name="connsiteY194" fmla="*/ 2563722 h 2914407"/>
                <a:gd name="connsiteX195" fmla="*/ 158137 w 2342075"/>
                <a:gd name="connsiteY195" fmla="*/ 2573042 h 2914407"/>
                <a:gd name="connsiteX196" fmla="*/ 169320 w 2342075"/>
                <a:gd name="connsiteY196" fmla="*/ 2590882 h 2914407"/>
                <a:gd name="connsiteX197" fmla="*/ 181569 w 2342075"/>
                <a:gd name="connsiteY197" fmla="*/ 2608723 h 2914407"/>
                <a:gd name="connsiteX198" fmla="*/ 186894 w 2342075"/>
                <a:gd name="connsiteY198" fmla="*/ 2616445 h 2914407"/>
                <a:gd name="connsiteX199" fmla="*/ 200208 w 2342075"/>
                <a:gd name="connsiteY199" fmla="*/ 2634285 h 2914407"/>
                <a:gd name="connsiteX200" fmla="*/ 205534 w 2342075"/>
                <a:gd name="connsiteY200" fmla="*/ 2641208 h 2914407"/>
                <a:gd name="connsiteX201" fmla="*/ 214055 w 2342075"/>
                <a:gd name="connsiteY201" fmla="*/ 2652658 h 2914407"/>
                <a:gd name="connsiteX202" fmla="*/ 223907 w 2342075"/>
                <a:gd name="connsiteY202" fmla="*/ 2666239 h 2914407"/>
                <a:gd name="connsiteX203" fmla="*/ 238285 w 2342075"/>
                <a:gd name="connsiteY203" fmla="*/ 2682481 h 2914407"/>
                <a:gd name="connsiteX204" fmla="*/ 246007 w 2342075"/>
                <a:gd name="connsiteY204" fmla="*/ 2691002 h 2914407"/>
                <a:gd name="connsiteX205" fmla="*/ 257990 w 2342075"/>
                <a:gd name="connsiteY205" fmla="*/ 2704848 h 2914407"/>
                <a:gd name="connsiteX206" fmla="*/ 267310 w 2342075"/>
                <a:gd name="connsiteY206" fmla="*/ 2716032 h 2914407"/>
                <a:gd name="connsiteX207" fmla="*/ 280091 w 2342075"/>
                <a:gd name="connsiteY207" fmla="*/ 2729878 h 2914407"/>
                <a:gd name="connsiteX208" fmla="*/ 288878 w 2342075"/>
                <a:gd name="connsiteY208" fmla="*/ 2739730 h 2914407"/>
                <a:gd name="connsiteX209" fmla="*/ 309914 w 2342075"/>
                <a:gd name="connsiteY209" fmla="*/ 2761033 h 2914407"/>
                <a:gd name="connsiteX210" fmla="*/ 313375 w 2342075"/>
                <a:gd name="connsiteY210" fmla="*/ 2769820 h 2914407"/>
                <a:gd name="connsiteX211" fmla="*/ 329352 w 2342075"/>
                <a:gd name="connsiteY211" fmla="*/ 2785530 h 2914407"/>
                <a:gd name="connsiteX212" fmla="*/ 329352 w 2342075"/>
                <a:gd name="connsiteY212" fmla="*/ 2785530 h 2914407"/>
                <a:gd name="connsiteX213" fmla="*/ 336009 w 2342075"/>
                <a:gd name="connsiteY213" fmla="*/ 2791388 h 2914407"/>
                <a:gd name="connsiteX214" fmla="*/ 351453 w 2342075"/>
                <a:gd name="connsiteY214" fmla="*/ 2804968 h 2914407"/>
                <a:gd name="connsiteX215" fmla="*/ 375684 w 2342075"/>
                <a:gd name="connsiteY215" fmla="*/ 2823075 h 2914407"/>
                <a:gd name="connsiteX216" fmla="*/ 422549 w 2342075"/>
                <a:gd name="connsiteY216" fmla="*/ 2849703 h 2914407"/>
                <a:gd name="connsiteX217" fmla="*/ 479532 w 2342075"/>
                <a:gd name="connsiteY217" fmla="*/ 2876330 h 2914407"/>
                <a:gd name="connsiteX218" fmla="*/ 506160 w 2342075"/>
                <a:gd name="connsiteY218" fmla="*/ 2885917 h 2914407"/>
                <a:gd name="connsiteX219" fmla="*/ 537048 w 2342075"/>
                <a:gd name="connsiteY219" fmla="*/ 2895502 h 2914407"/>
                <a:gd name="connsiteX220" fmla="*/ 587374 w 2342075"/>
                <a:gd name="connsiteY220" fmla="*/ 2906153 h 2914407"/>
                <a:gd name="connsiteX221" fmla="*/ 590836 w 2342075"/>
                <a:gd name="connsiteY221" fmla="*/ 2906153 h 2914407"/>
                <a:gd name="connsiteX222" fmla="*/ 593765 w 2342075"/>
                <a:gd name="connsiteY222" fmla="*/ 2906153 h 2914407"/>
                <a:gd name="connsiteX223" fmla="*/ 624920 w 2342075"/>
                <a:gd name="connsiteY223" fmla="*/ 2911479 h 2914407"/>
                <a:gd name="connsiteX224" fmla="*/ 639564 w 2342075"/>
                <a:gd name="connsiteY224" fmla="*/ 2912810 h 2914407"/>
                <a:gd name="connsiteX225" fmla="*/ 647020 w 2342075"/>
                <a:gd name="connsiteY225" fmla="*/ 2912810 h 2914407"/>
                <a:gd name="connsiteX226" fmla="*/ 654742 w 2342075"/>
                <a:gd name="connsiteY226" fmla="*/ 2912810 h 2914407"/>
                <a:gd name="connsiteX227" fmla="*/ 658470 w 2342075"/>
                <a:gd name="connsiteY227" fmla="*/ 2912810 h 2914407"/>
                <a:gd name="connsiteX228" fmla="*/ 682701 w 2342075"/>
                <a:gd name="connsiteY228" fmla="*/ 2914408 h 2914407"/>
                <a:gd name="connsiteX229" fmla="*/ 717850 w 2342075"/>
                <a:gd name="connsiteY229" fmla="*/ 2909348 h 2914407"/>
                <a:gd name="connsiteX230" fmla="*/ 748206 w 2342075"/>
                <a:gd name="connsiteY230" fmla="*/ 2895768 h 2914407"/>
                <a:gd name="connsiteX231" fmla="*/ 763649 w 2342075"/>
                <a:gd name="connsiteY231" fmla="*/ 2884052 h 2914407"/>
                <a:gd name="connsiteX232" fmla="*/ 778561 w 2342075"/>
                <a:gd name="connsiteY232" fmla="*/ 2867010 h 2914407"/>
                <a:gd name="connsiteX233" fmla="*/ 788679 w 2342075"/>
                <a:gd name="connsiteY233" fmla="*/ 2851832 h 2914407"/>
                <a:gd name="connsiteX234" fmla="*/ 795070 w 2342075"/>
                <a:gd name="connsiteY234" fmla="*/ 2841715 h 2914407"/>
                <a:gd name="connsiteX235" fmla="*/ 814775 w 2342075"/>
                <a:gd name="connsiteY235" fmla="*/ 2815087 h 2914407"/>
                <a:gd name="connsiteX236" fmla="*/ 838207 w 2342075"/>
                <a:gd name="connsiteY236" fmla="*/ 2793519 h 2914407"/>
                <a:gd name="connsiteX237" fmla="*/ 871758 w 2342075"/>
                <a:gd name="connsiteY237" fmla="*/ 2778341 h 2914407"/>
                <a:gd name="connsiteX238" fmla="*/ 933535 w 2342075"/>
                <a:gd name="connsiteY238" fmla="*/ 2762098 h 2914407"/>
                <a:gd name="connsiteX239" fmla="*/ 955901 w 2342075"/>
                <a:gd name="connsiteY239" fmla="*/ 2757571 h 2914407"/>
                <a:gd name="connsiteX240" fmla="*/ 964955 w 2342075"/>
                <a:gd name="connsiteY240" fmla="*/ 2755707 h 2914407"/>
                <a:gd name="connsiteX241" fmla="*/ 972410 w 2342075"/>
                <a:gd name="connsiteY241" fmla="*/ 2753843 h 2914407"/>
                <a:gd name="connsiteX242" fmla="*/ 980132 w 2342075"/>
                <a:gd name="connsiteY242" fmla="*/ 2751713 h 2914407"/>
                <a:gd name="connsiteX243" fmla="*/ 995843 w 2342075"/>
                <a:gd name="connsiteY243" fmla="*/ 2748251 h 2914407"/>
                <a:gd name="connsiteX244" fmla="*/ 998506 w 2342075"/>
                <a:gd name="connsiteY244" fmla="*/ 2748251 h 2914407"/>
                <a:gd name="connsiteX245" fmla="*/ 1016879 w 2342075"/>
                <a:gd name="connsiteY245" fmla="*/ 2743991 h 2914407"/>
                <a:gd name="connsiteX246" fmla="*/ 1030725 w 2342075"/>
                <a:gd name="connsiteY246" fmla="*/ 2740796 h 2914407"/>
                <a:gd name="connsiteX247" fmla="*/ 1067738 w 2342075"/>
                <a:gd name="connsiteY247" fmla="*/ 2729878 h 2914407"/>
                <a:gd name="connsiteX248" fmla="*/ 1100224 w 2342075"/>
                <a:gd name="connsiteY248" fmla="*/ 2716564 h 2914407"/>
                <a:gd name="connsiteX249" fmla="*/ 1119396 w 2342075"/>
                <a:gd name="connsiteY249" fmla="*/ 2707778 h 2914407"/>
                <a:gd name="connsiteX250" fmla="*/ 1131644 w 2342075"/>
                <a:gd name="connsiteY250" fmla="*/ 2701919 h 2914407"/>
                <a:gd name="connsiteX251" fmla="*/ 1184899 w 2342075"/>
                <a:gd name="connsiteY251" fmla="*/ 2669434 h 2914407"/>
                <a:gd name="connsiteX252" fmla="*/ 1201941 w 2342075"/>
                <a:gd name="connsiteY252" fmla="*/ 2644936 h 2914407"/>
                <a:gd name="connsiteX253" fmla="*/ 1203272 w 2342075"/>
                <a:gd name="connsiteY253" fmla="*/ 2623634 h 2914407"/>
                <a:gd name="connsiteX254" fmla="*/ 1200876 w 2342075"/>
                <a:gd name="connsiteY254" fmla="*/ 2614847 h 2914407"/>
                <a:gd name="connsiteX255" fmla="*/ 1199544 w 2342075"/>
                <a:gd name="connsiteY255" fmla="*/ 2611651 h 2914407"/>
                <a:gd name="connsiteX256" fmla="*/ 1197414 w 2342075"/>
                <a:gd name="connsiteY256" fmla="*/ 2606859 h 2914407"/>
                <a:gd name="connsiteX257" fmla="*/ 1183834 w 2342075"/>
                <a:gd name="connsiteY257" fmla="*/ 2577834 h 2914407"/>
                <a:gd name="connsiteX258" fmla="*/ 1183834 w 2342075"/>
                <a:gd name="connsiteY258" fmla="*/ 2577834 h 2914407"/>
                <a:gd name="connsiteX259" fmla="*/ 1177444 w 2342075"/>
                <a:gd name="connsiteY259" fmla="*/ 2557597 h 2914407"/>
                <a:gd name="connsiteX260" fmla="*/ 1171319 w 2342075"/>
                <a:gd name="connsiteY260" fmla="*/ 2530970 h 2914407"/>
                <a:gd name="connsiteX261" fmla="*/ 1164929 w 2342075"/>
                <a:gd name="connsiteY261" fmla="*/ 2479578 h 2914407"/>
                <a:gd name="connsiteX262" fmla="*/ 1163064 w 2342075"/>
                <a:gd name="connsiteY262" fmla="*/ 2449489 h 2914407"/>
                <a:gd name="connsiteX263" fmla="*/ 1163064 w 2342075"/>
                <a:gd name="connsiteY263" fmla="*/ 2415672 h 2914407"/>
                <a:gd name="connsiteX264" fmla="*/ 1168656 w 2342075"/>
                <a:gd name="connsiteY264" fmla="*/ 2355493 h 2914407"/>
                <a:gd name="connsiteX265" fmla="*/ 1169988 w 2342075"/>
                <a:gd name="connsiteY265" fmla="*/ 2341913 h 2914407"/>
                <a:gd name="connsiteX266" fmla="*/ 1176911 w 2342075"/>
                <a:gd name="connsiteY266" fmla="*/ 2294516 h 2914407"/>
                <a:gd name="connsiteX267" fmla="*/ 1180639 w 2342075"/>
                <a:gd name="connsiteY267" fmla="*/ 2271616 h 2914407"/>
                <a:gd name="connsiteX268" fmla="*/ 1185432 w 2342075"/>
                <a:gd name="connsiteY268" fmla="*/ 2236734 h 2914407"/>
                <a:gd name="connsiteX269" fmla="*/ 1187828 w 2342075"/>
                <a:gd name="connsiteY269" fmla="*/ 2217829 h 2914407"/>
                <a:gd name="connsiteX270" fmla="*/ 1189692 w 2342075"/>
                <a:gd name="connsiteY270" fmla="*/ 2204515 h 2914407"/>
                <a:gd name="connsiteX271" fmla="*/ 1191556 w 2342075"/>
                <a:gd name="connsiteY271" fmla="*/ 2191733 h 2914407"/>
                <a:gd name="connsiteX272" fmla="*/ 1202207 w 2342075"/>
                <a:gd name="connsiteY272" fmla="*/ 2111850 h 2914407"/>
                <a:gd name="connsiteX273" fmla="*/ 1206468 w 2342075"/>
                <a:gd name="connsiteY273" fmla="*/ 2064720 h 2914407"/>
                <a:gd name="connsiteX274" fmla="*/ 1207799 w 2342075"/>
                <a:gd name="connsiteY274" fmla="*/ 2040222 h 2914407"/>
                <a:gd name="connsiteX275" fmla="*/ 1207799 w 2342075"/>
                <a:gd name="connsiteY275" fmla="*/ 2031701 h 2914407"/>
                <a:gd name="connsiteX276" fmla="*/ 1207799 w 2342075"/>
                <a:gd name="connsiteY276" fmla="*/ 2014925 h 2914407"/>
                <a:gd name="connsiteX277" fmla="*/ 1207799 w 2342075"/>
                <a:gd name="connsiteY277" fmla="*/ 1999481 h 2914407"/>
                <a:gd name="connsiteX278" fmla="*/ 1216053 w 2342075"/>
                <a:gd name="connsiteY278" fmla="*/ 1962469 h 2914407"/>
                <a:gd name="connsiteX279" fmla="*/ 1217651 w 2342075"/>
                <a:gd name="connsiteY279" fmla="*/ 1957144 h 2914407"/>
                <a:gd name="connsiteX280" fmla="*/ 1229900 w 2342075"/>
                <a:gd name="connsiteY280" fmla="*/ 1912409 h 2914407"/>
                <a:gd name="connsiteX281" fmla="*/ 1239486 w 2342075"/>
                <a:gd name="connsiteY281" fmla="*/ 1875130 h 2914407"/>
                <a:gd name="connsiteX282" fmla="*/ 1263717 w 2342075"/>
                <a:gd name="connsiteY282" fmla="*/ 1809626 h 2914407"/>
                <a:gd name="connsiteX283" fmla="*/ 1269309 w 2342075"/>
                <a:gd name="connsiteY283" fmla="*/ 1796579 h 2914407"/>
                <a:gd name="connsiteX284" fmla="*/ 1291143 w 2342075"/>
                <a:gd name="connsiteY284" fmla="*/ 1744921 h 2914407"/>
                <a:gd name="connsiteX285" fmla="*/ 1302327 w 2342075"/>
                <a:gd name="connsiteY285" fmla="*/ 1718293 h 2914407"/>
                <a:gd name="connsiteX286" fmla="*/ 1319902 w 2342075"/>
                <a:gd name="connsiteY286" fmla="*/ 1678618 h 2914407"/>
                <a:gd name="connsiteX287" fmla="*/ 1346529 w 2342075"/>
                <a:gd name="connsiteY287" fmla="*/ 1621102 h 2914407"/>
                <a:gd name="connsiteX288" fmla="*/ 1350789 w 2342075"/>
                <a:gd name="connsiteY288" fmla="*/ 1612315 h 2914407"/>
                <a:gd name="connsiteX289" fmla="*/ 1487389 w 2342075"/>
                <a:gd name="connsiteY289" fmla="*/ 1357489 h 2914407"/>
                <a:gd name="connsiteX290" fmla="*/ 1503099 w 2342075"/>
                <a:gd name="connsiteY290" fmla="*/ 1330861 h 2914407"/>
                <a:gd name="connsiteX291" fmla="*/ 1540379 w 2342075"/>
                <a:gd name="connsiteY291" fmla="*/ 1268552 h 2914407"/>
                <a:gd name="connsiteX292" fmla="*/ 1540379 w 2342075"/>
                <a:gd name="connsiteY292" fmla="*/ 1268552 h 2914407"/>
                <a:gd name="connsiteX293" fmla="*/ 1577657 w 2342075"/>
                <a:gd name="connsiteY293" fmla="*/ 1213699 h 2914407"/>
                <a:gd name="connsiteX294" fmla="*/ 1606948 w 2342075"/>
                <a:gd name="connsiteY294" fmla="*/ 1171361 h 2914407"/>
                <a:gd name="connsiteX295" fmla="*/ 1618664 w 2342075"/>
                <a:gd name="connsiteY295" fmla="*/ 1154053 h 2914407"/>
                <a:gd name="connsiteX296" fmla="*/ 1705204 w 2342075"/>
                <a:gd name="connsiteY296" fmla="*/ 1033696 h 2914407"/>
                <a:gd name="connsiteX297" fmla="*/ 1748873 w 2342075"/>
                <a:gd name="connsiteY297" fmla="*/ 978044 h 2914407"/>
                <a:gd name="connsiteX298" fmla="*/ 1782158 w 2342075"/>
                <a:gd name="connsiteY298" fmla="*/ 938369 h 2914407"/>
                <a:gd name="connsiteX299" fmla="*/ 1794673 w 2342075"/>
                <a:gd name="connsiteY299" fmla="*/ 927718 h 2914407"/>
                <a:gd name="connsiteX300" fmla="*/ 1813845 w 2342075"/>
                <a:gd name="connsiteY300" fmla="*/ 905351 h 2914407"/>
                <a:gd name="connsiteX301" fmla="*/ 1840472 w 2342075"/>
                <a:gd name="connsiteY301" fmla="*/ 872865 h 2914407"/>
                <a:gd name="connsiteX302" fmla="*/ 1875621 w 2342075"/>
                <a:gd name="connsiteY302" fmla="*/ 833722 h 2914407"/>
                <a:gd name="connsiteX303" fmla="*/ 1889999 w 2342075"/>
                <a:gd name="connsiteY303" fmla="*/ 818012 h 2914407"/>
                <a:gd name="connsiteX304" fmla="*/ 1988256 w 2342075"/>
                <a:gd name="connsiteY304" fmla="*/ 711501 h 2914407"/>
                <a:gd name="connsiteX305" fmla="*/ 2092636 w 2342075"/>
                <a:gd name="connsiteY305" fmla="*/ 610050 h 2914407"/>
                <a:gd name="connsiteX306" fmla="*/ 2119264 w 2342075"/>
                <a:gd name="connsiteY306" fmla="*/ 585286 h 2914407"/>
                <a:gd name="connsiteX307" fmla="*/ 2148288 w 2342075"/>
                <a:gd name="connsiteY307" fmla="*/ 558659 h 2914407"/>
                <a:gd name="connsiteX308" fmla="*/ 2146424 w 2342075"/>
                <a:gd name="connsiteY308" fmla="*/ 559990 h 2914407"/>
                <a:gd name="connsiteX309" fmla="*/ 2212461 w 2342075"/>
                <a:gd name="connsiteY309" fmla="*/ 499811 h 2914407"/>
                <a:gd name="connsiteX310" fmla="*/ 2225243 w 2342075"/>
                <a:gd name="connsiteY310" fmla="*/ 487829 h 2914407"/>
                <a:gd name="connsiteX311" fmla="*/ 2243615 w 2342075"/>
                <a:gd name="connsiteY311" fmla="*/ 470520 h 2914407"/>
                <a:gd name="connsiteX312" fmla="*/ 2253734 w 2342075"/>
                <a:gd name="connsiteY312" fmla="*/ 460402 h 2914407"/>
                <a:gd name="connsiteX313" fmla="*/ 2269178 w 2342075"/>
                <a:gd name="connsiteY313" fmla="*/ 445491 h 2914407"/>
                <a:gd name="connsiteX314" fmla="*/ 2286752 w 2342075"/>
                <a:gd name="connsiteY314" fmla="*/ 429514 h 2914407"/>
                <a:gd name="connsiteX315" fmla="*/ 2293942 w 2342075"/>
                <a:gd name="connsiteY315" fmla="*/ 422857 h 2914407"/>
                <a:gd name="connsiteX316" fmla="*/ 2293942 w 2342075"/>
                <a:gd name="connsiteY316" fmla="*/ 422857 h 2914407"/>
                <a:gd name="connsiteX317" fmla="*/ 2296870 w 2342075"/>
                <a:gd name="connsiteY317" fmla="*/ 420461 h 2914407"/>
                <a:gd name="connsiteX318" fmla="*/ 2303527 w 2342075"/>
                <a:gd name="connsiteY318" fmla="*/ 414603 h 2914407"/>
                <a:gd name="connsiteX319" fmla="*/ 2315243 w 2342075"/>
                <a:gd name="connsiteY319" fmla="*/ 404750 h 2914407"/>
                <a:gd name="connsiteX320" fmla="*/ 2321101 w 2342075"/>
                <a:gd name="connsiteY320" fmla="*/ 400490 h 2914407"/>
                <a:gd name="connsiteX321" fmla="*/ 2333617 w 2342075"/>
                <a:gd name="connsiteY321" fmla="*/ 389839 h 2914407"/>
                <a:gd name="connsiteX322" fmla="*/ 2339208 w 2342075"/>
                <a:gd name="connsiteY322" fmla="*/ 377058 h 2914407"/>
                <a:gd name="connsiteX323" fmla="*/ 2339209 w 2342075"/>
                <a:gd name="connsiteY323" fmla="*/ 367471 h 2914407"/>
                <a:gd name="connsiteX324" fmla="*/ 2341605 w 2342075"/>
                <a:gd name="connsiteY324" fmla="*/ 353093 h 2914407"/>
                <a:gd name="connsiteX325" fmla="*/ 2340008 w 2342075"/>
                <a:gd name="connsiteY325" fmla="*/ 323270 h 2914407"/>
                <a:gd name="connsiteX326" fmla="*/ 2340008 w 2342075"/>
                <a:gd name="connsiteY326" fmla="*/ 318210 h 2914407"/>
                <a:gd name="connsiteX327" fmla="*/ 2333084 w 2342075"/>
                <a:gd name="connsiteY327" fmla="*/ 291582 h 2914407"/>
                <a:gd name="connsiteX328" fmla="*/ 2326161 w 2342075"/>
                <a:gd name="connsiteY328" fmla="*/ 273742 h 2914407"/>
                <a:gd name="connsiteX329" fmla="*/ 2324031 w 2342075"/>
                <a:gd name="connsiteY329" fmla="*/ 268949 h 2914407"/>
                <a:gd name="connsiteX330" fmla="*/ 2302729 w 2342075"/>
                <a:gd name="connsiteY330" fmla="*/ 224747 h 2914407"/>
                <a:gd name="connsiteX331" fmla="*/ 2288350 w 2342075"/>
                <a:gd name="connsiteY331" fmla="*/ 202646 h 2914407"/>
                <a:gd name="connsiteX332" fmla="*/ 2266782 w 2342075"/>
                <a:gd name="connsiteY332" fmla="*/ 176018 h 2914407"/>
                <a:gd name="connsiteX333" fmla="*/ 2263053 w 2342075"/>
                <a:gd name="connsiteY333" fmla="*/ 172024 h 2914407"/>
                <a:gd name="connsiteX334" fmla="*/ 2259858 w 2342075"/>
                <a:gd name="connsiteY334" fmla="*/ 168297 h 2914407"/>
                <a:gd name="connsiteX335" fmla="*/ 2259858 w 2342075"/>
                <a:gd name="connsiteY335" fmla="*/ 168297 h 2914407"/>
                <a:gd name="connsiteX336" fmla="*/ 2212461 w 2342075"/>
                <a:gd name="connsiteY336" fmla="*/ 123828 h 2914407"/>
                <a:gd name="connsiteX337" fmla="*/ 2185833 w 2342075"/>
                <a:gd name="connsiteY337" fmla="*/ 104923 h 2914407"/>
                <a:gd name="connsiteX338" fmla="*/ 2155212 w 2342075"/>
                <a:gd name="connsiteY338" fmla="*/ 85751 h 2914407"/>
                <a:gd name="connsiteX339" fmla="*/ 2043375 w 2342075"/>
                <a:gd name="connsiteY339" fmla="*/ 34093 h 2914407"/>
                <a:gd name="connsiteX340" fmla="*/ 1980001 w 2342075"/>
                <a:gd name="connsiteY340" fmla="*/ 14655 h 2914407"/>
                <a:gd name="connsiteX341" fmla="*/ 1915562 w 2342075"/>
                <a:gd name="connsiteY341" fmla="*/ 3205 h 2914407"/>
                <a:gd name="connsiteX342" fmla="*/ 1850058 w 2342075"/>
                <a:gd name="connsiteY342" fmla="*/ 10 h 2914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2342075" h="2914407">
                  <a:moveTo>
                    <a:pt x="1850857" y="1607"/>
                  </a:moveTo>
                  <a:cubicBezTo>
                    <a:pt x="1841271" y="1607"/>
                    <a:pt x="1831686" y="1607"/>
                    <a:pt x="1822099" y="1607"/>
                  </a:cubicBezTo>
                  <a:lnTo>
                    <a:pt x="1805324" y="3205"/>
                  </a:lnTo>
                  <a:lnTo>
                    <a:pt x="1789081" y="4803"/>
                  </a:lnTo>
                  <a:cubicBezTo>
                    <a:pt x="1779229" y="4803"/>
                    <a:pt x="1769643" y="6933"/>
                    <a:pt x="1760057" y="8531"/>
                  </a:cubicBezTo>
                  <a:cubicBezTo>
                    <a:pt x="1750471" y="10129"/>
                    <a:pt x="1736358" y="13856"/>
                    <a:pt x="1724908" y="16785"/>
                  </a:cubicBezTo>
                  <a:lnTo>
                    <a:pt x="1707067" y="21845"/>
                  </a:lnTo>
                  <a:lnTo>
                    <a:pt x="1692689" y="25839"/>
                  </a:lnTo>
                  <a:lnTo>
                    <a:pt x="1670055" y="32762"/>
                  </a:lnTo>
                  <a:lnTo>
                    <a:pt x="1660736" y="35957"/>
                  </a:lnTo>
                  <a:cubicBezTo>
                    <a:pt x="1650884" y="38886"/>
                    <a:pt x="1641031" y="42081"/>
                    <a:pt x="1631178" y="45809"/>
                  </a:cubicBezTo>
                  <a:cubicBezTo>
                    <a:pt x="1619765" y="50139"/>
                    <a:pt x="1608646" y="55209"/>
                    <a:pt x="1597894" y="60987"/>
                  </a:cubicBezTo>
                  <a:cubicBezTo>
                    <a:pt x="1588841" y="65514"/>
                    <a:pt x="1579787" y="70306"/>
                    <a:pt x="1571266" y="75366"/>
                  </a:cubicBezTo>
                  <a:cubicBezTo>
                    <a:pt x="1566679" y="77772"/>
                    <a:pt x="1562234" y="80439"/>
                    <a:pt x="1557952" y="83354"/>
                  </a:cubicBezTo>
                  <a:cubicBezTo>
                    <a:pt x="1551103" y="88096"/>
                    <a:pt x="1544767" y="93540"/>
                    <a:pt x="1539047" y="99596"/>
                  </a:cubicBezTo>
                  <a:cubicBezTo>
                    <a:pt x="1537358" y="101280"/>
                    <a:pt x="1536003" y="103268"/>
                    <a:pt x="1535053" y="105454"/>
                  </a:cubicBezTo>
                  <a:lnTo>
                    <a:pt x="1531059" y="107586"/>
                  </a:lnTo>
                  <a:lnTo>
                    <a:pt x="1527597" y="109449"/>
                  </a:lnTo>
                  <a:cubicBezTo>
                    <a:pt x="1518011" y="114243"/>
                    <a:pt x="1508425" y="119036"/>
                    <a:pt x="1499372" y="124361"/>
                  </a:cubicBezTo>
                  <a:cubicBezTo>
                    <a:pt x="1488390" y="130913"/>
                    <a:pt x="1477809" y="138115"/>
                    <a:pt x="1467685" y="145929"/>
                  </a:cubicBezTo>
                  <a:cubicBezTo>
                    <a:pt x="1458438" y="153110"/>
                    <a:pt x="1449960" y="161230"/>
                    <a:pt x="1442388" y="170160"/>
                  </a:cubicBezTo>
                  <a:cubicBezTo>
                    <a:pt x="1436265" y="177882"/>
                    <a:pt x="1429873" y="185338"/>
                    <a:pt x="1423483" y="192528"/>
                  </a:cubicBezTo>
                  <a:lnTo>
                    <a:pt x="1422152" y="194392"/>
                  </a:lnTo>
                  <a:cubicBezTo>
                    <a:pt x="1406963" y="211460"/>
                    <a:pt x="1393162" y="229713"/>
                    <a:pt x="1380879" y="248978"/>
                  </a:cubicBezTo>
                  <a:cubicBezTo>
                    <a:pt x="1369708" y="267531"/>
                    <a:pt x="1359661" y="286738"/>
                    <a:pt x="1350790" y="306494"/>
                  </a:cubicBezTo>
                  <a:cubicBezTo>
                    <a:pt x="1345584" y="317874"/>
                    <a:pt x="1341224" y="329622"/>
                    <a:pt x="1337743" y="341642"/>
                  </a:cubicBezTo>
                  <a:cubicBezTo>
                    <a:pt x="1334375" y="352998"/>
                    <a:pt x="1332320" y="364701"/>
                    <a:pt x="1331618" y="376525"/>
                  </a:cubicBezTo>
                  <a:cubicBezTo>
                    <a:pt x="1330698" y="396296"/>
                    <a:pt x="1331859" y="416109"/>
                    <a:pt x="1335080" y="435638"/>
                  </a:cubicBezTo>
                  <a:cubicBezTo>
                    <a:pt x="1336103" y="443601"/>
                    <a:pt x="1337886" y="451447"/>
                    <a:pt x="1340406" y="459071"/>
                  </a:cubicBezTo>
                  <a:lnTo>
                    <a:pt x="1343333" y="467325"/>
                  </a:lnTo>
                  <a:cubicBezTo>
                    <a:pt x="1344931" y="472384"/>
                    <a:pt x="1346795" y="477444"/>
                    <a:pt x="1348393" y="482237"/>
                  </a:cubicBezTo>
                  <a:lnTo>
                    <a:pt x="1348393" y="484633"/>
                  </a:lnTo>
                  <a:cubicBezTo>
                    <a:pt x="1339202" y="481253"/>
                    <a:pt x="1329766" y="478583"/>
                    <a:pt x="1320168" y="476645"/>
                  </a:cubicBezTo>
                  <a:cubicBezTo>
                    <a:pt x="1310045" y="475018"/>
                    <a:pt x="1299796" y="474305"/>
                    <a:pt x="1289546" y="474515"/>
                  </a:cubicBezTo>
                  <a:lnTo>
                    <a:pt x="1282357" y="474515"/>
                  </a:lnTo>
                  <a:cubicBezTo>
                    <a:pt x="1270279" y="474541"/>
                    <a:pt x="1258235" y="475790"/>
                    <a:pt x="1246409" y="478243"/>
                  </a:cubicBezTo>
                  <a:cubicBezTo>
                    <a:pt x="1224900" y="483025"/>
                    <a:pt x="1203933" y="489984"/>
                    <a:pt x="1183834" y="499013"/>
                  </a:cubicBezTo>
                  <a:cubicBezTo>
                    <a:pt x="1162507" y="508507"/>
                    <a:pt x="1142683" y="521066"/>
                    <a:pt x="1124987" y="536292"/>
                  </a:cubicBezTo>
                  <a:cubicBezTo>
                    <a:pt x="1112590" y="546675"/>
                    <a:pt x="1101261" y="558272"/>
                    <a:pt x="1091170" y="570907"/>
                  </a:cubicBezTo>
                  <a:cubicBezTo>
                    <a:pt x="1085292" y="577891"/>
                    <a:pt x="1080035" y="585375"/>
                    <a:pt x="1075460" y="593274"/>
                  </a:cubicBezTo>
                  <a:cubicBezTo>
                    <a:pt x="1070933" y="600730"/>
                    <a:pt x="1067205" y="608718"/>
                    <a:pt x="1063477" y="616440"/>
                  </a:cubicBezTo>
                  <a:lnTo>
                    <a:pt x="1058950" y="626027"/>
                  </a:lnTo>
                  <a:cubicBezTo>
                    <a:pt x="1056871" y="629826"/>
                    <a:pt x="1055004" y="633737"/>
                    <a:pt x="1053359" y="637743"/>
                  </a:cubicBezTo>
                  <a:cubicBezTo>
                    <a:pt x="1050662" y="643531"/>
                    <a:pt x="1048349" y="649491"/>
                    <a:pt x="1046435" y="655584"/>
                  </a:cubicBezTo>
                  <a:lnTo>
                    <a:pt x="1043772" y="663305"/>
                  </a:lnTo>
                  <a:cubicBezTo>
                    <a:pt x="1040852" y="671308"/>
                    <a:pt x="1038450" y="679491"/>
                    <a:pt x="1036583" y="687803"/>
                  </a:cubicBezTo>
                  <a:cubicBezTo>
                    <a:pt x="1034910" y="695349"/>
                    <a:pt x="1033753" y="703000"/>
                    <a:pt x="1033121" y="710702"/>
                  </a:cubicBezTo>
                  <a:lnTo>
                    <a:pt x="1033121" y="716294"/>
                  </a:lnTo>
                  <a:cubicBezTo>
                    <a:pt x="1033121" y="722419"/>
                    <a:pt x="1031257" y="728809"/>
                    <a:pt x="1030725" y="735199"/>
                  </a:cubicBezTo>
                  <a:cubicBezTo>
                    <a:pt x="1030146" y="744066"/>
                    <a:pt x="1030146" y="752961"/>
                    <a:pt x="1030725" y="761827"/>
                  </a:cubicBezTo>
                  <a:cubicBezTo>
                    <a:pt x="1030725" y="765555"/>
                    <a:pt x="1030725" y="769017"/>
                    <a:pt x="1030725" y="772479"/>
                  </a:cubicBezTo>
                  <a:cubicBezTo>
                    <a:pt x="1027530" y="768751"/>
                    <a:pt x="1023801" y="765289"/>
                    <a:pt x="1020341" y="761561"/>
                  </a:cubicBezTo>
                  <a:lnTo>
                    <a:pt x="1018210" y="759431"/>
                  </a:lnTo>
                  <a:lnTo>
                    <a:pt x="1016080" y="757301"/>
                  </a:lnTo>
                  <a:cubicBezTo>
                    <a:pt x="1015691" y="755161"/>
                    <a:pt x="1014972" y="753096"/>
                    <a:pt x="1013950" y="751176"/>
                  </a:cubicBezTo>
                  <a:lnTo>
                    <a:pt x="1012085" y="747449"/>
                  </a:lnTo>
                  <a:lnTo>
                    <a:pt x="1006494" y="735466"/>
                  </a:lnTo>
                  <a:cubicBezTo>
                    <a:pt x="1003651" y="729799"/>
                    <a:pt x="999971" y="724592"/>
                    <a:pt x="995576" y="720022"/>
                  </a:cubicBezTo>
                  <a:cubicBezTo>
                    <a:pt x="989439" y="713814"/>
                    <a:pt x="982654" y="708279"/>
                    <a:pt x="975339" y="703513"/>
                  </a:cubicBezTo>
                  <a:lnTo>
                    <a:pt x="969747" y="699518"/>
                  </a:lnTo>
                  <a:cubicBezTo>
                    <a:pt x="965221" y="696590"/>
                    <a:pt x="960961" y="693395"/>
                    <a:pt x="956433" y="690732"/>
                  </a:cubicBezTo>
                  <a:cubicBezTo>
                    <a:pt x="949895" y="686330"/>
                    <a:pt x="942938" y="682584"/>
                    <a:pt x="935664" y="679548"/>
                  </a:cubicBezTo>
                  <a:lnTo>
                    <a:pt x="929806" y="677950"/>
                  </a:lnTo>
                  <a:cubicBezTo>
                    <a:pt x="920230" y="669106"/>
                    <a:pt x="909993" y="661005"/>
                    <a:pt x="899184" y="653719"/>
                  </a:cubicBezTo>
                  <a:lnTo>
                    <a:pt x="884539" y="644399"/>
                  </a:lnTo>
                  <a:lnTo>
                    <a:pt x="871758" y="636678"/>
                  </a:lnTo>
                  <a:lnTo>
                    <a:pt x="868829" y="634813"/>
                  </a:lnTo>
                  <a:cubicBezTo>
                    <a:pt x="861099" y="629439"/>
                    <a:pt x="853101" y="624462"/>
                    <a:pt x="844864" y="619902"/>
                  </a:cubicBezTo>
                  <a:cubicBezTo>
                    <a:pt x="836876" y="615641"/>
                    <a:pt x="828354" y="611914"/>
                    <a:pt x="820100" y="608452"/>
                  </a:cubicBezTo>
                  <a:cubicBezTo>
                    <a:pt x="807851" y="603126"/>
                    <a:pt x="796934" y="598600"/>
                    <a:pt x="785484" y="594872"/>
                  </a:cubicBezTo>
                  <a:cubicBezTo>
                    <a:pt x="777358" y="592272"/>
                    <a:pt x="769090" y="590138"/>
                    <a:pt x="760721" y="588482"/>
                  </a:cubicBezTo>
                  <a:lnTo>
                    <a:pt x="741815" y="585286"/>
                  </a:lnTo>
                  <a:lnTo>
                    <a:pt x="734093" y="585286"/>
                  </a:lnTo>
                  <a:cubicBezTo>
                    <a:pt x="727702" y="585286"/>
                    <a:pt x="721312" y="583156"/>
                    <a:pt x="714921" y="582623"/>
                  </a:cubicBezTo>
                  <a:lnTo>
                    <a:pt x="704536" y="582623"/>
                  </a:lnTo>
                  <a:lnTo>
                    <a:pt x="698146" y="582623"/>
                  </a:lnTo>
                  <a:lnTo>
                    <a:pt x="689092" y="582623"/>
                  </a:lnTo>
                  <a:cubicBezTo>
                    <a:pt x="678175" y="581026"/>
                    <a:pt x="667257" y="580227"/>
                    <a:pt x="656073" y="579428"/>
                  </a:cubicBezTo>
                  <a:lnTo>
                    <a:pt x="643026" y="579428"/>
                  </a:lnTo>
                  <a:cubicBezTo>
                    <a:pt x="627947" y="579640"/>
                    <a:pt x="612906" y="580975"/>
                    <a:pt x="598025" y="583422"/>
                  </a:cubicBezTo>
                  <a:cubicBezTo>
                    <a:pt x="581255" y="585996"/>
                    <a:pt x="564633" y="589462"/>
                    <a:pt x="548232" y="593807"/>
                  </a:cubicBezTo>
                  <a:cubicBezTo>
                    <a:pt x="531652" y="598369"/>
                    <a:pt x="515377" y="603972"/>
                    <a:pt x="499503" y="610583"/>
                  </a:cubicBezTo>
                  <a:lnTo>
                    <a:pt x="499503" y="610582"/>
                  </a:lnTo>
                  <a:lnTo>
                    <a:pt x="501633" y="610582"/>
                  </a:lnTo>
                  <a:lnTo>
                    <a:pt x="482195" y="618571"/>
                  </a:lnTo>
                  <a:lnTo>
                    <a:pt x="476337" y="620967"/>
                  </a:lnTo>
                  <a:lnTo>
                    <a:pt x="454503" y="630553"/>
                  </a:lnTo>
                  <a:lnTo>
                    <a:pt x="443851" y="635346"/>
                  </a:lnTo>
                  <a:cubicBezTo>
                    <a:pt x="434087" y="639606"/>
                    <a:pt x="424502" y="644133"/>
                    <a:pt x="415093" y="648926"/>
                  </a:cubicBezTo>
                  <a:lnTo>
                    <a:pt x="393258" y="660376"/>
                  </a:lnTo>
                  <a:cubicBezTo>
                    <a:pt x="380478" y="667033"/>
                    <a:pt x="366631" y="673424"/>
                    <a:pt x="354915" y="680613"/>
                  </a:cubicBezTo>
                  <a:cubicBezTo>
                    <a:pt x="343198" y="687802"/>
                    <a:pt x="337074" y="690465"/>
                    <a:pt x="328287" y="695524"/>
                  </a:cubicBezTo>
                  <a:lnTo>
                    <a:pt x="325891" y="696856"/>
                  </a:lnTo>
                  <a:cubicBezTo>
                    <a:pt x="316038" y="702714"/>
                    <a:pt x="305920" y="708572"/>
                    <a:pt x="296334" y="714963"/>
                  </a:cubicBezTo>
                  <a:cubicBezTo>
                    <a:pt x="286748" y="721353"/>
                    <a:pt x="278227" y="728277"/>
                    <a:pt x="269707" y="735199"/>
                  </a:cubicBezTo>
                  <a:lnTo>
                    <a:pt x="266511" y="737862"/>
                  </a:lnTo>
                  <a:cubicBezTo>
                    <a:pt x="257990" y="744253"/>
                    <a:pt x="249736" y="751443"/>
                    <a:pt x="241747" y="758366"/>
                  </a:cubicBezTo>
                  <a:lnTo>
                    <a:pt x="222309" y="776206"/>
                  </a:lnTo>
                  <a:lnTo>
                    <a:pt x="218314" y="779935"/>
                  </a:lnTo>
                  <a:cubicBezTo>
                    <a:pt x="210593" y="787124"/>
                    <a:pt x="202871" y="794579"/>
                    <a:pt x="195682" y="802302"/>
                  </a:cubicBezTo>
                  <a:cubicBezTo>
                    <a:pt x="179971" y="819077"/>
                    <a:pt x="166124" y="834787"/>
                    <a:pt x="153077" y="850498"/>
                  </a:cubicBezTo>
                  <a:cubicBezTo>
                    <a:pt x="147751" y="856888"/>
                    <a:pt x="142692" y="863545"/>
                    <a:pt x="137633" y="869935"/>
                  </a:cubicBezTo>
                  <a:lnTo>
                    <a:pt x="133372" y="875528"/>
                  </a:lnTo>
                  <a:lnTo>
                    <a:pt x="127248" y="883249"/>
                  </a:lnTo>
                  <a:cubicBezTo>
                    <a:pt x="122456" y="889640"/>
                    <a:pt x="117396" y="895764"/>
                    <a:pt x="112869" y="902155"/>
                  </a:cubicBezTo>
                  <a:lnTo>
                    <a:pt x="103017" y="914936"/>
                  </a:lnTo>
                  <a:lnTo>
                    <a:pt x="89703" y="932511"/>
                  </a:lnTo>
                  <a:cubicBezTo>
                    <a:pt x="87040" y="935972"/>
                    <a:pt x="84644" y="939701"/>
                    <a:pt x="82248" y="943428"/>
                  </a:cubicBezTo>
                  <a:lnTo>
                    <a:pt x="80383" y="946357"/>
                  </a:lnTo>
                  <a:cubicBezTo>
                    <a:pt x="77514" y="950993"/>
                    <a:pt x="75105" y="955898"/>
                    <a:pt x="73194" y="961002"/>
                  </a:cubicBezTo>
                  <a:cubicBezTo>
                    <a:pt x="65506" y="974040"/>
                    <a:pt x="58485" y="987460"/>
                    <a:pt x="52158" y="1001210"/>
                  </a:cubicBezTo>
                  <a:cubicBezTo>
                    <a:pt x="46136" y="1014594"/>
                    <a:pt x="41064" y="1028386"/>
                    <a:pt x="36980" y="1042483"/>
                  </a:cubicBezTo>
                  <a:cubicBezTo>
                    <a:pt x="31921" y="1057927"/>
                    <a:pt x="27395" y="1073638"/>
                    <a:pt x="22868" y="1089081"/>
                  </a:cubicBezTo>
                  <a:lnTo>
                    <a:pt x="22868" y="1092277"/>
                  </a:lnTo>
                  <a:lnTo>
                    <a:pt x="22868" y="1090679"/>
                  </a:lnTo>
                  <a:cubicBezTo>
                    <a:pt x="19706" y="1100368"/>
                    <a:pt x="17126" y="1110238"/>
                    <a:pt x="15145" y="1120235"/>
                  </a:cubicBezTo>
                  <a:cubicBezTo>
                    <a:pt x="13548" y="1128224"/>
                    <a:pt x="12483" y="1136745"/>
                    <a:pt x="11418" y="1145000"/>
                  </a:cubicBezTo>
                  <a:lnTo>
                    <a:pt x="11418" y="1152722"/>
                  </a:lnTo>
                  <a:lnTo>
                    <a:pt x="9820" y="1164438"/>
                  </a:lnTo>
                  <a:cubicBezTo>
                    <a:pt x="7424" y="1182545"/>
                    <a:pt x="4761" y="1200918"/>
                    <a:pt x="3430" y="1219291"/>
                  </a:cubicBezTo>
                  <a:cubicBezTo>
                    <a:pt x="3430" y="1227546"/>
                    <a:pt x="3430" y="1235534"/>
                    <a:pt x="1832" y="1243788"/>
                  </a:cubicBezTo>
                  <a:lnTo>
                    <a:pt x="1832" y="1247250"/>
                  </a:lnTo>
                  <a:cubicBezTo>
                    <a:pt x="1832" y="1253374"/>
                    <a:pt x="1832" y="1259233"/>
                    <a:pt x="500" y="1265356"/>
                  </a:cubicBezTo>
                  <a:lnTo>
                    <a:pt x="500" y="1280002"/>
                  </a:lnTo>
                  <a:cubicBezTo>
                    <a:pt x="-167" y="1292597"/>
                    <a:pt x="-167" y="1305218"/>
                    <a:pt x="500" y="1317814"/>
                  </a:cubicBezTo>
                  <a:lnTo>
                    <a:pt x="500" y="1321275"/>
                  </a:lnTo>
                  <a:cubicBezTo>
                    <a:pt x="500" y="1330061"/>
                    <a:pt x="500" y="1338849"/>
                    <a:pt x="2364" y="1347902"/>
                  </a:cubicBezTo>
                  <a:cubicBezTo>
                    <a:pt x="4229" y="1356956"/>
                    <a:pt x="5293" y="1367607"/>
                    <a:pt x="7157" y="1377459"/>
                  </a:cubicBezTo>
                  <a:cubicBezTo>
                    <a:pt x="9021" y="1387312"/>
                    <a:pt x="9288" y="1388909"/>
                    <a:pt x="10087" y="1394767"/>
                  </a:cubicBezTo>
                  <a:cubicBezTo>
                    <a:pt x="13282" y="1413140"/>
                    <a:pt x="17542" y="1430981"/>
                    <a:pt x="22602" y="1450419"/>
                  </a:cubicBezTo>
                  <a:lnTo>
                    <a:pt x="24465" y="1457608"/>
                  </a:lnTo>
                  <a:cubicBezTo>
                    <a:pt x="28726" y="1474650"/>
                    <a:pt x="32986" y="1492225"/>
                    <a:pt x="38844" y="1508999"/>
                  </a:cubicBezTo>
                  <a:cubicBezTo>
                    <a:pt x="42718" y="1519311"/>
                    <a:pt x="47254" y="1529362"/>
                    <a:pt x="52425" y="1539089"/>
                  </a:cubicBezTo>
                  <a:lnTo>
                    <a:pt x="55620" y="1545213"/>
                  </a:lnTo>
                  <a:cubicBezTo>
                    <a:pt x="60146" y="1553735"/>
                    <a:pt x="64673" y="1561989"/>
                    <a:pt x="69732" y="1569977"/>
                  </a:cubicBezTo>
                  <a:lnTo>
                    <a:pt x="73460" y="1575569"/>
                  </a:lnTo>
                  <a:lnTo>
                    <a:pt x="76922" y="1581161"/>
                  </a:lnTo>
                  <a:lnTo>
                    <a:pt x="80650" y="1588350"/>
                  </a:lnTo>
                  <a:cubicBezTo>
                    <a:pt x="84377" y="1595007"/>
                    <a:pt x="88106" y="1601664"/>
                    <a:pt x="92366" y="1608054"/>
                  </a:cubicBezTo>
                  <a:cubicBezTo>
                    <a:pt x="95595" y="1612669"/>
                    <a:pt x="99061" y="1617113"/>
                    <a:pt x="102751" y="1621368"/>
                  </a:cubicBezTo>
                  <a:lnTo>
                    <a:pt x="108076" y="1628025"/>
                  </a:lnTo>
                  <a:cubicBezTo>
                    <a:pt x="110739" y="1631221"/>
                    <a:pt x="113136" y="1634682"/>
                    <a:pt x="115799" y="1638144"/>
                  </a:cubicBezTo>
                  <a:cubicBezTo>
                    <a:pt x="119494" y="1643517"/>
                    <a:pt x="123495" y="1648673"/>
                    <a:pt x="127781" y="1653587"/>
                  </a:cubicBezTo>
                  <a:cubicBezTo>
                    <a:pt x="141318" y="1667893"/>
                    <a:pt x="155916" y="1681157"/>
                    <a:pt x="171451" y="1693262"/>
                  </a:cubicBezTo>
                  <a:lnTo>
                    <a:pt x="179172" y="1699920"/>
                  </a:lnTo>
                  <a:lnTo>
                    <a:pt x="190356" y="1709506"/>
                  </a:lnTo>
                  <a:cubicBezTo>
                    <a:pt x="196859" y="1714434"/>
                    <a:pt x="203711" y="1718884"/>
                    <a:pt x="210859" y="1722820"/>
                  </a:cubicBezTo>
                  <a:lnTo>
                    <a:pt x="214055" y="1724684"/>
                  </a:lnTo>
                  <a:lnTo>
                    <a:pt x="230031" y="1733737"/>
                  </a:lnTo>
                  <a:lnTo>
                    <a:pt x="242812" y="1739329"/>
                  </a:lnTo>
                  <a:lnTo>
                    <a:pt x="248138" y="1741459"/>
                  </a:lnTo>
                  <a:cubicBezTo>
                    <a:pt x="258789" y="1745986"/>
                    <a:pt x="269707" y="1749714"/>
                    <a:pt x="280624" y="1753708"/>
                  </a:cubicBezTo>
                  <a:lnTo>
                    <a:pt x="296068" y="1759566"/>
                  </a:lnTo>
                  <a:lnTo>
                    <a:pt x="301659" y="1761430"/>
                  </a:lnTo>
                  <a:lnTo>
                    <a:pt x="320831" y="1768619"/>
                  </a:lnTo>
                  <a:cubicBezTo>
                    <a:pt x="327488" y="1771549"/>
                    <a:pt x="334412" y="1773945"/>
                    <a:pt x="341335" y="1776341"/>
                  </a:cubicBezTo>
                  <a:cubicBezTo>
                    <a:pt x="349983" y="1779216"/>
                    <a:pt x="358907" y="1781181"/>
                    <a:pt x="367963" y="1782200"/>
                  </a:cubicBezTo>
                  <a:cubicBezTo>
                    <a:pt x="374969" y="1782603"/>
                    <a:pt x="381992" y="1782603"/>
                    <a:pt x="388999" y="1782200"/>
                  </a:cubicBezTo>
                  <a:lnTo>
                    <a:pt x="398318" y="1782200"/>
                  </a:lnTo>
                  <a:lnTo>
                    <a:pt x="410833" y="1782200"/>
                  </a:lnTo>
                  <a:lnTo>
                    <a:pt x="415360" y="1782200"/>
                  </a:lnTo>
                  <a:lnTo>
                    <a:pt x="419620" y="1782200"/>
                  </a:lnTo>
                  <a:lnTo>
                    <a:pt x="417223" y="1782200"/>
                  </a:lnTo>
                  <a:cubicBezTo>
                    <a:pt x="411771" y="1783570"/>
                    <a:pt x="406431" y="1785351"/>
                    <a:pt x="401246" y="1787525"/>
                  </a:cubicBezTo>
                  <a:lnTo>
                    <a:pt x="391129" y="1793384"/>
                  </a:lnTo>
                  <a:lnTo>
                    <a:pt x="387135" y="1795780"/>
                  </a:lnTo>
                  <a:cubicBezTo>
                    <a:pt x="383140" y="1798176"/>
                    <a:pt x="379146" y="1800040"/>
                    <a:pt x="374885" y="1802170"/>
                  </a:cubicBezTo>
                  <a:cubicBezTo>
                    <a:pt x="369223" y="1804719"/>
                    <a:pt x="363789" y="1807748"/>
                    <a:pt x="358643" y="1811224"/>
                  </a:cubicBezTo>
                  <a:lnTo>
                    <a:pt x="352785" y="1814685"/>
                  </a:lnTo>
                  <a:cubicBezTo>
                    <a:pt x="340270" y="1822141"/>
                    <a:pt x="328021" y="1830130"/>
                    <a:pt x="316038" y="1838118"/>
                  </a:cubicBezTo>
                  <a:cubicBezTo>
                    <a:pt x="309381" y="1842644"/>
                    <a:pt x="303257" y="1847171"/>
                    <a:pt x="297133" y="1851964"/>
                  </a:cubicBezTo>
                  <a:lnTo>
                    <a:pt x="292339" y="1855692"/>
                  </a:lnTo>
                  <a:cubicBezTo>
                    <a:pt x="281073" y="1863911"/>
                    <a:pt x="270314" y="1872803"/>
                    <a:pt x="260120" y="1882320"/>
                  </a:cubicBezTo>
                  <a:lnTo>
                    <a:pt x="260120" y="1882320"/>
                  </a:lnTo>
                  <a:lnTo>
                    <a:pt x="257724" y="1884716"/>
                  </a:lnTo>
                  <a:lnTo>
                    <a:pt x="241481" y="1899894"/>
                  </a:lnTo>
                  <a:cubicBezTo>
                    <a:pt x="231895" y="1908681"/>
                    <a:pt x="222309" y="1917469"/>
                    <a:pt x="213522" y="1926522"/>
                  </a:cubicBezTo>
                  <a:cubicBezTo>
                    <a:pt x="198969" y="1941308"/>
                    <a:pt x="185530" y="1957150"/>
                    <a:pt x="173314" y="1973919"/>
                  </a:cubicBezTo>
                  <a:cubicBezTo>
                    <a:pt x="161581" y="1989863"/>
                    <a:pt x="151247" y="2006790"/>
                    <a:pt x="142425" y="2024511"/>
                  </a:cubicBezTo>
                  <a:cubicBezTo>
                    <a:pt x="133905" y="2041819"/>
                    <a:pt x="126715" y="2059926"/>
                    <a:pt x="120058" y="2077767"/>
                  </a:cubicBezTo>
                  <a:cubicBezTo>
                    <a:pt x="103251" y="2117293"/>
                    <a:pt x="90493" y="2158421"/>
                    <a:pt x="81981" y="2200520"/>
                  </a:cubicBezTo>
                  <a:cubicBezTo>
                    <a:pt x="80383" y="2211172"/>
                    <a:pt x="78786" y="2221823"/>
                    <a:pt x="77455" y="2232474"/>
                  </a:cubicBezTo>
                  <a:lnTo>
                    <a:pt x="77455" y="2239663"/>
                  </a:lnTo>
                  <a:cubicBezTo>
                    <a:pt x="77455" y="2248716"/>
                    <a:pt x="74792" y="2257770"/>
                    <a:pt x="74260" y="2266290"/>
                  </a:cubicBezTo>
                  <a:cubicBezTo>
                    <a:pt x="72939" y="2289328"/>
                    <a:pt x="74010" y="2312439"/>
                    <a:pt x="77455" y="2335256"/>
                  </a:cubicBezTo>
                  <a:cubicBezTo>
                    <a:pt x="78786" y="2344576"/>
                    <a:pt x="79851" y="2354162"/>
                    <a:pt x="80650" y="2363748"/>
                  </a:cubicBezTo>
                  <a:cubicBezTo>
                    <a:pt x="81449" y="2373334"/>
                    <a:pt x="83313" y="2390375"/>
                    <a:pt x="85709" y="2404755"/>
                  </a:cubicBezTo>
                  <a:cubicBezTo>
                    <a:pt x="87875" y="2417238"/>
                    <a:pt x="90720" y="2429594"/>
                    <a:pt x="94230" y="2441767"/>
                  </a:cubicBezTo>
                  <a:cubicBezTo>
                    <a:pt x="97444" y="2451980"/>
                    <a:pt x="101177" y="2462023"/>
                    <a:pt x="105414" y="2471857"/>
                  </a:cubicBezTo>
                  <a:lnTo>
                    <a:pt x="106744" y="2475318"/>
                  </a:lnTo>
                  <a:lnTo>
                    <a:pt x="119260" y="2506206"/>
                  </a:lnTo>
                  <a:cubicBezTo>
                    <a:pt x="123324" y="2515406"/>
                    <a:pt x="128041" y="2524304"/>
                    <a:pt x="133372" y="2532834"/>
                  </a:cubicBezTo>
                  <a:lnTo>
                    <a:pt x="135769" y="2536828"/>
                  </a:lnTo>
                  <a:lnTo>
                    <a:pt x="145355" y="2552272"/>
                  </a:lnTo>
                  <a:lnTo>
                    <a:pt x="152544" y="2563722"/>
                  </a:lnTo>
                  <a:lnTo>
                    <a:pt x="158137" y="2573042"/>
                  </a:lnTo>
                  <a:cubicBezTo>
                    <a:pt x="161598" y="2579166"/>
                    <a:pt x="165326" y="2585024"/>
                    <a:pt x="169320" y="2590882"/>
                  </a:cubicBezTo>
                  <a:cubicBezTo>
                    <a:pt x="173314" y="2596740"/>
                    <a:pt x="177308" y="2602865"/>
                    <a:pt x="181569" y="2608723"/>
                  </a:cubicBezTo>
                  <a:lnTo>
                    <a:pt x="186894" y="2616445"/>
                  </a:lnTo>
                  <a:cubicBezTo>
                    <a:pt x="191155" y="2622569"/>
                    <a:pt x="195682" y="2628427"/>
                    <a:pt x="200208" y="2634285"/>
                  </a:cubicBezTo>
                  <a:lnTo>
                    <a:pt x="205534" y="2641208"/>
                  </a:lnTo>
                  <a:lnTo>
                    <a:pt x="214055" y="2652658"/>
                  </a:lnTo>
                  <a:cubicBezTo>
                    <a:pt x="217250" y="2657185"/>
                    <a:pt x="220445" y="2661978"/>
                    <a:pt x="223907" y="2666239"/>
                  </a:cubicBezTo>
                  <a:cubicBezTo>
                    <a:pt x="227369" y="2670499"/>
                    <a:pt x="233492" y="2677156"/>
                    <a:pt x="238285" y="2682481"/>
                  </a:cubicBezTo>
                  <a:cubicBezTo>
                    <a:pt x="243079" y="2687807"/>
                    <a:pt x="243611" y="2688073"/>
                    <a:pt x="246007" y="2691002"/>
                  </a:cubicBezTo>
                  <a:lnTo>
                    <a:pt x="257990" y="2704848"/>
                  </a:lnTo>
                  <a:lnTo>
                    <a:pt x="267310" y="2716032"/>
                  </a:lnTo>
                  <a:lnTo>
                    <a:pt x="280091" y="2729878"/>
                  </a:lnTo>
                  <a:lnTo>
                    <a:pt x="288878" y="2739730"/>
                  </a:lnTo>
                  <a:cubicBezTo>
                    <a:pt x="295801" y="2746920"/>
                    <a:pt x="302725" y="2754109"/>
                    <a:pt x="309914" y="2761033"/>
                  </a:cubicBezTo>
                  <a:cubicBezTo>
                    <a:pt x="310066" y="2764264"/>
                    <a:pt x="311283" y="2767353"/>
                    <a:pt x="313375" y="2769820"/>
                  </a:cubicBezTo>
                  <a:cubicBezTo>
                    <a:pt x="318228" y="2775517"/>
                    <a:pt x="323574" y="2780775"/>
                    <a:pt x="329352" y="2785530"/>
                  </a:cubicBezTo>
                  <a:lnTo>
                    <a:pt x="329352" y="2785530"/>
                  </a:lnTo>
                  <a:lnTo>
                    <a:pt x="336009" y="2791388"/>
                  </a:lnTo>
                  <a:cubicBezTo>
                    <a:pt x="341068" y="2796182"/>
                    <a:pt x="346128" y="2800708"/>
                    <a:pt x="351453" y="2804968"/>
                  </a:cubicBezTo>
                  <a:cubicBezTo>
                    <a:pt x="359189" y="2811447"/>
                    <a:pt x="367278" y="2817492"/>
                    <a:pt x="375684" y="2823075"/>
                  </a:cubicBezTo>
                  <a:cubicBezTo>
                    <a:pt x="390755" y="2832887"/>
                    <a:pt x="406405" y="2841780"/>
                    <a:pt x="422549" y="2849703"/>
                  </a:cubicBezTo>
                  <a:cubicBezTo>
                    <a:pt x="443052" y="2860088"/>
                    <a:pt x="461692" y="2868609"/>
                    <a:pt x="479532" y="2876330"/>
                  </a:cubicBezTo>
                  <a:cubicBezTo>
                    <a:pt x="488586" y="2880059"/>
                    <a:pt x="497639" y="2882987"/>
                    <a:pt x="506160" y="2885917"/>
                  </a:cubicBezTo>
                  <a:cubicBezTo>
                    <a:pt x="514681" y="2888845"/>
                    <a:pt x="526663" y="2892574"/>
                    <a:pt x="537048" y="2895502"/>
                  </a:cubicBezTo>
                  <a:cubicBezTo>
                    <a:pt x="553623" y="2899942"/>
                    <a:pt x="570422" y="2903498"/>
                    <a:pt x="587374" y="2906153"/>
                  </a:cubicBezTo>
                  <a:lnTo>
                    <a:pt x="590836" y="2906153"/>
                  </a:lnTo>
                  <a:lnTo>
                    <a:pt x="593765" y="2906153"/>
                  </a:lnTo>
                  <a:cubicBezTo>
                    <a:pt x="603883" y="2908284"/>
                    <a:pt x="614269" y="2910148"/>
                    <a:pt x="624920" y="2911479"/>
                  </a:cubicBezTo>
                  <a:lnTo>
                    <a:pt x="639564" y="2912810"/>
                  </a:lnTo>
                  <a:lnTo>
                    <a:pt x="647020" y="2912810"/>
                  </a:lnTo>
                  <a:lnTo>
                    <a:pt x="654742" y="2912810"/>
                  </a:lnTo>
                  <a:lnTo>
                    <a:pt x="658470" y="2912810"/>
                  </a:lnTo>
                  <a:cubicBezTo>
                    <a:pt x="666459" y="2912810"/>
                    <a:pt x="674713" y="2914408"/>
                    <a:pt x="682701" y="2914408"/>
                  </a:cubicBezTo>
                  <a:cubicBezTo>
                    <a:pt x="694587" y="2914258"/>
                    <a:pt x="706403" y="2912557"/>
                    <a:pt x="717850" y="2909348"/>
                  </a:cubicBezTo>
                  <a:cubicBezTo>
                    <a:pt x="728590" y="2906364"/>
                    <a:pt x="738822" y="2901786"/>
                    <a:pt x="748206" y="2895768"/>
                  </a:cubicBezTo>
                  <a:cubicBezTo>
                    <a:pt x="753671" y="2892300"/>
                    <a:pt x="758837" y="2888381"/>
                    <a:pt x="763649" y="2884052"/>
                  </a:cubicBezTo>
                  <a:cubicBezTo>
                    <a:pt x="768992" y="2878707"/>
                    <a:pt x="773973" y="2873014"/>
                    <a:pt x="778561" y="2867010"/>
                  </a:cubicBezTo>
                  <a:cubicBezTo>
                    <a:pt x="782238" y="2862160"/>
                    <a:pt x="785617" y="2857091"/>
                    <a:pt x="788679" y="2851832"/>
                  </a:cubicBezTo>
                  <a:lnTo>
                    <a:pt x="795070" y="2841715"/>
                  </a:lnTo>
                  <a:cubicBezTo>
                    <a:pt x="801461" y="2832395"/>
                    <a:pt x="807851" y="2823342"/>
                    <a:pt x="814775" y="2815087"/>
                  </a:cubicBezTo>
                  <a:cubicBezTo>
                    <a:pt x="821904" y="2807191"/>
                    <a:pt x="829748" y="2799970"/>
                    <a:pt x="838207" y="2793519"/>
                  </a:cubicBezTo>
                  <a:cubicBezTo>
                    <a:pt x="848883" y="2787403"/>
                    <a:pt x="860117" y="2782321"/>
                    <a:pt x="871758" y="2778341"/>
                  </a:cubicBezTo>
                  <a:cubicBezTo>
                    <a:pt x="892013" y="2771716"/>
                    <a:pt x="912641" y="2766292"/>
                    <a:pt x="933535" y="2762098"/>
                  </a:cubicBezTo>
                  <a:lnTo>
                    <a:pt x="955901" y="2757571"/>
                  </a:lnTo>
                  <a:lnTo>
                    <a:pt x="964955" y="2755707"/>
                  </a:lnTo>
                  <a:lnTo>
                    <a:pt x="972410" y="2753843"/>
                  </a:lnTo>
                  <a:lnTo>
                    <a:pt x="980132" y="2751713"/>
                  </a:lnTo>
                  <a:lnTo>
                    <a:pt x="995843" y="2748251"/>
                  </a:lnTo>
                  <a:lnTo>
                    <a:pt x="998506" y="2748251"/>
                  </a:lnTo>
                  <a:lnTo>
                    <a:pt x="1016879" y="2743991"/>
                  </a:lnTo>
                  <a:lnTo>
                    <a:pt x="1030725" y="2740796"/>
                  </a:lnTo>
                  <a:cubicBezTo>
                    <a:pt x="1043284" y="2737954"/>
                    <a:pt x="1055647" y="2734307"/>
                    <a:pt x="1067738" y="2729878"/>
                  </a:cubicBezTo>
                  <a:cubicBezTo>
                    <a:pt x="1078654" y="2725884"/>
                    <a:pt x="1089572" y="2721357"/>
                    <a:pt x="1100224" y="2716564"/>
                  </a:cubicBezTo>
                  <a:lnTo>
                    <a:pt x="1119396" y="2707778"/>
                  </a:lnTo>
                  <a:lnTo>
                    <a:pt x="1131644" y="2701919"/>
                  </a:lnTo>
                  <a:cubicBezTo>
                    <a:pt x="1151004" y="2693979"/>
                    <a:pt x="1168979" y="2683014"/>
                    <a:pt x="1184899" y="2669434"/>
                  </a:cubicBezTo>
                  <a:cubicBezTo>
                    <a:pt x="1192480" y="2662769"/>
                    <a:pt x="1198329" y="2654362"/>
                    <a:pt x="1201941" y="2644936"/>
                  </a:cubicBezTo>
                  <a:cubicBezTo>
                    <a:pt x="1203981" y="2638025"/>
                    <a:pt x="1204436" y="2630744"/>
                    <a:pt x="1203272" y="2623634"/>
                  </a:cubicBezTo>
                  <a:cubicBezTo>
                    <a:pt x="1202849" y="2620615"/>
                    <a:pt x="1202044" y="2617662"/>
                    <a:pt x="1200876" y="2614847"/>
                  </a:cubicBezTo>
                  <a:lnTo>
                    <a:pt x="1199544" y="2611651"/>
                  </a:lnTo>
                  <a:cubicBezTo>
                    <a:pt x="1198946" y="2610007"/>
                    <a:pt x="1198234" y="2608405"/>
                    <a:pt x="1197414" y="2606859"/>
                  </a:cubicBezTo>
                  <a:cubicBezTo>
                    <a:pt x="1192345" y="2597447"/>
                    <a:pt x="1187812" y="2587756"/>
                    <a:pt x="1183834" y="2577834"/>
                  </a:cubicBezTo>
                  <a:lnTo>
                    <a:pt x="1183834" y="2577834"/>
                  </a:lnTo>
                  <a:cubicBezTo>
                    <a:pt x="1181438" y="2571178"/>
                    <a:pt x="1179308" y="2564521"/>
                    <a:pt x="1177444" y="2557597"/>
                  </a:cubicBezTo>
                  <a:cubicBezTo>
                    <a:pt x="1175579" y="2550675"/>
                    <a:pt x="1173183" y="2540822"/>
                    <a:pt x="1171319" y="2530970"/>
                  </a:cubicBezTo>
                  <a:cubicBezTo>
                    <a:pt x="1168124" y="2514194"/>
                    <a:pt x="1166526" y="2496620"/>
                    <a:pt x="1164929" y="2479578"/>
                  </a:cubicBezTo>
                  <a:cubicBezTo>
                    <a:pt x="1164929" y="2469194"/>
                    <a:pt x="1163597" y="2459341"/>
                    <a:pt x="1163064" y="2449489"/>
                  </a:cubicBezTo>
                  <a:cubicBezTo>
                    <a:pt x="1162532" y="2439637"/>
                    <a:pt x="1163064" y="2426589"/>
                    <a:pt x="1163064" y="2415672"/>
                  </a:cubicBezTo>
                  <a:cubicBezTo>
                    <a:pt x="1163064" y="2395701"/>
                    <a:pt x="1166260" y="2375197"/>
                    <a:pt x="1168656" y="2355493"/>
                  </a:cubicBezTo>
                  <a:lnTo>
                    <a:pt x="1169988" y="2341913"/>
                  </a:lnTo>
                  <a:cubicBezTo>
                    <a:pt x="1171851" y="2325937"/>
                    <a:pt x="1174514" y="2310227"/>
                    <a:pt x="1176911" y="2294516"/>
                  </a:cubicBezTo>
                  <a:cubicBezTo>
                    <a:pt x="1178242" y="2286794"/>
                    <a:pt x="1179573" y="2279339"/>
                    <a:pt x="1180639" y="2271616"/>
                  </a:cubicBezTo>
                  <a:cubicBezTo>
                    <a:pt x="1181704" y="2263894"/>
                    <a:pt x="1184101" y="2248450"/>
                    <a:pt x="1185432" y="2236734"/>
                  </a:cubicBezTo>
                  <a:cubicBezTo>
                    <a:pt x="1185432" y="2230344"/>
                    <a:pt x="1187029" y="2224219"/>
                    <a:pt x="1187828" y="2217829"/>
                  </a:cubicBezTo>
                  <a:lnTo>
                    <a:pt x="1189692" y="2204515"/>
                  </a:lnTo>
                  <a:lnTo>
                    <a:pt x="1191556" y="2191733"/>
                  </a:lnTo>
                  <a:cubicBezTo>
                    <a:pt x="1195284" y="2165106"/>
                    <a:pt x="1199012" y="2138478"/>
                    <a:pt x="1202207" y="2111850"/>
                  </a:cubicBezTo>
                  <a:cubicBezTo>
                    <a:pt x="1204071" y="2096140"/>
                    <a:pt x="1205402" y="2080430"/>
                    <a:pt x="1206468" y="2064720"/>
                  </a:cubicBezTo>
                  <a:cubicBezTo>
                    <a:pt x="1206468" y="2056465"/>
                    <a:pt x="1206468" y="2048476"/>
                    <a:pt x="1207799" y="2040222"/>
                  </a:cubicBezTo>
                  <a:lnTo>
                    <a:pt x="1207799" y="2031701"/>
                  </a:lnTo>
                  <a:lnTo>
                    <a:pt x="1207799" y="2014925"/>
                  </a:lnTo>
                  <a:cubicBezTo>
                    <a:pt x="1207513" y="2009781"/>
                    <a:pt x="1207513" y="2004625"/>
                    <a:pt x="1207799" y="1999481"/>
                  </a:cubicBezTo>
                  <a:cubicBezTo>
                    <a:pt x="1209474" y="1986928"/>
                    <a:pt x="1212236" y="1974545"/>
                    <a:pt x="1216053" y="1962469"/>
                  </a:cubicBezTo>
                  <a:lnTo>
                    <a:pt x="1217651" y="1957144"/>
                  </a:lnTo>
                  <a:cubicBezTo>
                    <a:pt x="1222178" y="1942232"/>
                    <a:pt x="1226172" y="1927321"/>
                    <a:pt x="1229900" y="1912409"/>
                  </a:cubicBezTo>
                  <a:cubicBezTo>
                    <a:pt x="1233628" y="1897498"/>
                    <a:pt x="1235758" y="1887379"/>
                    <a:pt x="1239486" y="1875130"/>
                  </a:cubicBezTo>
                  <a:cubicBezTo>
                    <a:pt x="1246941" y="1852497"/>
                    <a:pt x="1254930" y="1830396"/>
                    <a:pt x="1263717" y="1809626"/>
                  </a:cubicBezTo>
                  <a:lnTo>
                    <a:pt x="1269309" y="1796579"/>
                  </a:lnTo>
                  <a:cubicBezTo>
                    <a:pt x="1276232" y="1779271"/>
                    <a:pt x="1283421" y="1761962"/>
                    <a:pt x="1291143" y="1744921"/>
                  </a:cubicBezTo>
                  <a:lnTo>
                    <a:pt x="1302327" y="1718293"/>
                  </a:lnTo>
                  <a:cubicBezTo>
                    <a:pt x="1308186" y="1704979"/>
                    <a:pt x="1313777" y="1691666"/>
                    <a:pt x="1319902" y="1678618"/>
                  </a:cubicBezTo>
                  <a:cubicBezTo>
                    <a:pt x="1328689" y="1659446"/>
                    <a:pt x="1337742" y="1640274"/>
                    <a:pt x="1346529" y="1621102"/>
                  </a:cubicBezTo>
                  <a:lnTo>
                    <a:pt x="1350789" y="1612315"/>
                  </a:lnTo>
                  <a:cubicBezTo>
                    <a:pt x="1389133" y="1532432"/>
                    <a:pt x="1433868" y="1448288"/>
                    <a:pt x="1487389" y="1357489"/>
                  </a:cubicBezTo>
                  <a:lnTo>
                    <a:pt x="1503099" y="1330861"/>
                  </a:lnTo>
                  <a:cubicBezTo>
                    <a:pt x="1515349" y="1309825"/>
                    <a:pt x="1527597" y="1289055"/>
                    <a:pt x="1540379" y="1268552"/>
                  </a:cubicBezTo>
                  <a:lnTo>
                    <a:pt x="1540379" y="1268552"/>
                  </a:lnTo>
                  <a:cubicBezTo>
                    <a:pt x="1552627" y="1250178"/>
                    <a:pt x="1564876" y="1231540"/>
                    <a:pt x="1577657" y="1213699"/>
                  </a:cubicBezTo>
                  <a:lnTo>
                    <a:pt x="1606948" y="1171361"/>
                  </a:lnTo>
                  <a:lnTo>
                    <a:pt x="1618664" y="1154053"/>
                  </a:lnTo>
                  <a:cubicBezTo>
                    <a:pt x="1651416" y="1106389"/>
                    <a:pt x="1678842" y="1068312"/>
                    <a:pt x="1705204" y="1033696"/>
                  </a:cubicBezTo>
                  <a:cubicBezTo>
                    <a:pt x="1719583" y="1015056"/>
                    <a:pt x="1733962" y="996417"/>
                    <a:pt x="1748873" y="978044"/>
                  </a:cubicBezTo>
                  <a:cubicBezTo>
                    <a:pt x="1759524" y="964464"/>
                    <a:pt x="1770974" y="951417"/>
                    <a:pt x="1782158" y="938369"/>
                  </a:cubicBezTo>
                  <a:lnTo>
                    <a:pt x="1794673" y="927718"/>
                  </a:lnTo>
                  <a:lnTo>
                    <a:pt x="1813845" y="905351"/>
                  </a:lnTo>
                  <a:cubicBezTo>
                    <a:pt x="1822898" y="894433"/>
                    <a:pt x="1832218" y="883516"/>
                    <a:pt x="1840472" y="872865"/>
                  </a:cubicBezTo>
                  <a:cubicBezTo>
                    <a:pt x="1848727" y="862214"/>
                    <a:pt x="1863905" y="846237"/>
                    <a:pt x="1875621" y="833722"/>
                  </a:cubicBezTo>
                  <a:lnTo>
                    <a:pt x="1889999" y="818012"/>
                  </a:lnTo>
                  <a:cubicBezTo>
                    <a:pt x="1922219" y="782331"/>
                    <a:pt x="1955238" y="747182"/>
                    <a:pt x="1988256" y="711501"/>
                  </a:cubicBezTo>
                  <a:cubicBezTo>
                    <a:pt x="2021274" y="675820"/>
                    <a:pt x="2058286" y="641470"/>
                    <a:pt x="2092636" y="610050"/>
                  </a:cubicBezTo>
                  <a:lnTo>
                    <a:pt x="2119264" y="585286"/>
                  </a:lnTo>
                  <a:lnTo>
                    <a:pt x="2148288" y="558659"/>
                  </a:lnTo>
                  <a:lnTo>
                    <a:pt x="2146424" y="559990"/>
                  </a:lnTo>
                  <a:cubicBezTo>
                    <a:pt x="2169058" y="540551"/>
                    <a:pt x="2190893" y="520315"/>
                    <a:pt x="2212461" y="499811"/>
                  </a:cubicBezTo>
                  <a:lnTo>
                    <a:pt x="2225243" y="487829"/>
                  </a:lnTo>
                  <a:cubicBezTo>
                    <a:pt x="2231366" y="481971"/>
                    <a:pt x="2237758" y="476378"/>
                    <a:pt x="2243615" y="470520"/>
                  </a:cubicBezTo>
                  <a:lnTo>
                    <a:pt x="2253734" y="460402"/>
                  </a:lnTo>
                  <a:cubicBezTo>
                    <a:pt x="2258793" y="455343"/>
                    <a:pt x="2263852" y="450284"/>
                    <a:pt x="2269178" y="445491"/>
                  </a:cubicBezTo>
                  <a:lnTo>
                    <a:pt x="2286752" y="429514"/>
                  </a:lnTo>
                  <a:lnTo>
                    <a:pt x="2293942" y="422857"/>
                  </a:lnTo>
                  <a:lnTo>
                    <a:pt x="2293942" y="422857"/>
                  </a:lnTo>
                  <a:lnTo>
                    <a:pt x="2296870" y="420461"/>
                  </a:lnTo>
                  <a:lnTo>
                    <a:pt x="2303527" y="414603"/>
                  </a:lnTo>
                  <a:cubicBezTo>
                    <a:pt x="2307255" y="411141"/>
                    <a:pt x="2311249" y="407946"/>
                    <a:pt x="2315243" y="404750"/>
                  </a:cubicBezTo>
                  <a:lnTo>
                    <a:pt x="2321101" y="400490"/>
                  </a:lnTo>
                  <a:cubicBezTo>
                    <a:pt x="2325629" y="397380"/>
                    <a:pt x="2329822" y="393811"/>
                    <a:pt x="2333617" y="389839"/>
                  </a:cubicBezTo>
                  <a:cubicBezTo>
                    <a:pt x="2336795" y="386284"/>
                    <a:pt x="2338755" y="381806"/>
                    <a:pt x="2339208" y="377058"/>
                  </a:cubicBezTo>
                  <a:lnTo>
                    <a:pt x="2339209" y="367471"/>
                  </a:lnTo>
                  <a:cubicBezTo>
                    <a:pt x="2339209" y="362679"/>
                    <a:pt x="2341072" y="357886"/>
                    <a:pt x="2341605" y="353093"/>
                  </a:cubicBezTo>
                  <a:cubicBezTo>
                    <a:pt x="2342579" y="343128"/>
                    <a:pt x="2342040" y="333074"/>
                    <a:pt x="2340008" y="323270"/>
                  </a:cubicBezTo>
                  <a:lnTo>
                    <a:pt x="2340008" y="318210"/>
                  </a:lnTo>
                  <a:cubicBezTo>
                    <a:pt x="2338350" y="309178"/>
                    <a:pt x="2336036" y="300278"/>
                    <a:pt x="2333084" y="291582"/>
                  </a:cubicBezTo>
                  <a:cubicBezTo>
                    <a:pt x="2331220" y="285459"/>
                    <a:pt x="2328557" y="279600"/>
                    <a:pt x="2326161" y="273742"/>
                  </a:cubicBezTo>
                  <a:lnTo>
                    <a:pt x="2324031" y="268949"/>
                  </a:lnTo>
                  <a:cubicBezTo>
                    <a:pt x="2317977" y="253734"/>
                    <a:pt x="2310859" y="238963"/>
                    <a:pt x="2302729" y="224747"/>
                  </a:cubicBezTo>
                  <a:cubicBezTo>
                    <a:pt x="2297936" y="217292"/>
                    <a:pt x="2293409" y="209836"/>
                    <a:pt x="2288350" y="202646"/>
                  </a:cubicBezTo>
                  <a:cubicBezTo>
                    <a:pt x="2281759" y="193302"/>
                    <a:pt x="2274553" y="184406"/>
                    <a:pt x="2266782" y="176018"/>
                  </a:cubicBezTo>
                  <a:lnTo>
                    <a:pt x="2263053" y="172024"/>
                  </a:lnTo>
                  <a:lnTo>
                    <a:pt x="2259858" y="168297"/>
                  </a:lnTo>
                  <a:lnTo>
                    <a:pt x="2259858" y="168297"/>
                  </a:lnTo>
                  <a:cubicBezTo>
                    <a:pt x="2245517" y="151993"/>
                    <a:pt x="2229646" y="137102"/>
                    <a:pt x="2212461" y="123828"/>
                  </a:cubicBezTo>
                  <a:cubicBezTo>
                    <a:pt x="2203940" y="117171"/>
                    <a:pt x="2194620" y="111047"/>
                    <a:pt x="2185833" y="104923"/>
                  </a:cubicBezTo>
                  <a:cubicBezTo>
                    <a:pt x="2177046" y="98798"/>
                    <a:pt x="2165596" y="91875"/>
                    <a:pt x="2155212" y="85751"/>
                  </a:cubicBezTo>
                  <a:cubicBezTo>
                    <a:pt x="2119263" y="65787"/>
                    <a:pt x="2081881" y="48520"/>
                    <a:pt x="2043375" y="34093"/>
                  </a:cubicBezTo>
                  <a:cubicBezTo>
                    <a:pt x="2022788" y="25978"/>
                    <a:pt x="2001599" y="19478"/>
                    <a:pt x="1980001" y="14655"/>
                  </a:cubicBezTo>
                  <a:cubicBezTo>
                    <a:pt x="1958789" y="9459"/>
                    <a:pt x="1937265" y="5635"/>
                    <a:pt x="1915562" y="3205"/>
                  </a:cubicBezTo>
                  <a:cubicBezTo>
                    <a:pt x="1893802" y="951"/>
                    <a:pt x="1871934" y="-115"/>
                    <a:pt x="1850058" y="10"/>
                  </a:cubicBezTo>
                </a:path>
              </a:pathLst>
            </a:custGeom>
            <a:solidFill>
              <a:srgbClr val="58C3C4"/>
            </a:solidFill>
            <a:ln w="26619"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4369F1E-0EC9-4BD8-BE25-6794AE3CEABB}"/>
                </a:ext>
              </a:extLst>
            </p:cNvPr>
            <p:cNvSpPr/>
            <p:nvPr/>
          </p:nvSpPr>
          <p:spPr>
            <a:xfrm>
              <a:off x="7656106" y="9757848"/>
              <a:ext cx="385826" cy="1215127"/>
            </a:xfrm>
            <a:custGeom>
              <a:avLst/>
              <a:gdLst>
                <a:gd name="connsiteX0" fmla="*/ 267210 w 307418"/>
                <a:gd name="connsiteY0" fmla="*/ 1867 h 968188"/>
                <a:gd name="connsiteX1" fmla="*/ 219280 w 307418"/>
                <a:gd name="connsiteY1" fmla="*/ 43672 h 968188"/>
                <a:gd name="connsiteX2" fmla="*/ 179605 w 307418"/>
                <a:gd name="connsiteY2" fmla="*/ 89205 h 968188"/>
                <a:gd name="connsiteX3" fmla="*/ 99722 w 307418"/>
                <a:gd name="connsiteY3" fmla="*/ 194119 h 968188"/>
                <a:gd name="connsiteX4" fmla="*/ 81881 w 307418"/>
                <a:gd name="connsiteY4" fmla="*/ 220746 h 968188"/>
                <a:gd name="connsiteX5" fmla="*/ 67236 w 307418"/>
                <a:gd name="connsiteY5" fmla="*/ 249770 h 968188"/>
                <a:gd name="connsiteX6" fmla="*/ 43272 w 307418"/>
                <a:gd name="connsiteY6" fmla="*/ 308617 h 968188"/>
                <a:gd name="connsiteX7" fmla="*/ 24365 w 307418"/>
                <a:gd name="connsiteY7" fmla="*/ 367464 h 968188"/>
                <a:gd name="connsiteX8" fmla="*/ 10519 w 307418"/>
                <a:gd name="connsiteY8" fmla="*/ 432702 h 968188"/>
                <a:gd name="connsiteX9" fmla="*/ 1199 w 307418"/>
                <a:gd name="connsiteY9" fmla="*/ 509656 h 968188"/>
                <a:gd name="connsiteX10" fmla="*/ 1199 w 307418"/>
                <a:gd name="connsiteY10" fmla="*/ 569568 h 968188"/>
                <a:gd name="connsiteX11" fmla="*/ 11052 w 307418"/>
                <a:gd name="connsiteY11" fmla="*/ 648120 h 968188"/>
                <a:gd name="connsiteX12" fmla="*/ 25963 w 307418"/>
                <a:gd name="connsiteY12" fmla="*/ 708831 h 968188"/>
                <a:gd name="connsiteX13" fmla="*/ 54720 w 307418"/>
                <a:gd name="connsiteY13" fmla="*/ 784453 h 968188"/>
                <a:gd name="connsiteX14" fmla="*/ 88537 w 307418"/>
                <a:gd name="connsiteY14" fmla="*/ 845431 h 968188"/>
                <a:gd name="connsiteX15" fmla="*/ 195048 w 307418"/>
                <a:gd name="connsiteY15" fmla="*/ 953539 h 968188"/>
                <a:gd name="connsiteX16" fmla="*/ 203570 w 307418"/>
                <a:gd name="connsiteY16" fmla="*/ 958865 h 968188"/>
                <a:gd name="connsiteX17" fmla="*/ 287181 w 307418"/>
                <a:gd name="connsiteY17" fmla="*/ 947948 h 968188"/>
                <a:gd name="connsiteX18" fmla="*/ 307418 w 307418"/>
                <a:gd name="connsiteY18" fmla="*/ 899219 h 968188"/>
                <a:gd name="connsiteX19" fmla="*/ 287181 w 307418"/>
                <a:gd name="connsiteY19" fmla="*/ 850491 h 968188"/>
                <a:gd name="connsiteX20" fmla="*/ 236589 w 307418"/>
                <a:gd name="connsiteY20" fmla="*/ 802827 h 968188"/>
                <a:gd name="connsiteX21" fmla="*/ 198245 w 307418"/>
                <a:gd name="connsiteY21" fmla="*/ 763951 h 968188"/>
                <a:gd name="connsiteX22" fmla="*/ 160167 w 307418"/>
                <a:gd name="connsiteY22" fmla="*/ 697649 h 968188"/>
                <a:gd name="connsiteX23" fmla="*/ 117031 w 307418"/>
                <a:gd name="connsiteY23" fmla="*/ 537883 h 968188"/>
                <a:gd name="connsiteX24" fmla="*/ 119427 w 307418"/>
                <a:gd name="connsiteY24" fmla="*/ 371460 h 968188"/>
                <a:gd name="connsiteX25" fmla="*/ 159901 w 307418"/>
                <a:gd name="connsiteY25" fmla="*/ 203971 h 968188"/>
                <a:gd name="connsiteX26" fmla="*/ 190789 w 307418"/>
                <a:gd name="connsiteY26" fmla="*/ 147787 h 968188"/>
                <a:gd name="connsiteX27" fmla="*/ 229132 w 307418"/>
                <a:gd name="connsiteY27" fmla="*/ 91069 h 968188"/>
                <a:gd name="connsiteX28" fmla="*/ 241647 w 307418"/>
                <a:gd name="connsiteY28" fmla="*/ 74826 h 968188"/>
                <a:gd name="connsiteX29" fmla="*/ 275997 w 307418"/>
                <a:gd name="connsiteY29" fmla="*/ 40743 h 968188"/>
                <a:gd name="connsiteX30" fmla="*/ 285849 w 307418"/>
                <a:gd name="connsiteY30" fmla="*/ 33287 h 968188"/>
                <a:gd name="connsiteX31" fmla="*/ 292240 w 307418"/>
                <a:gd name="connsiteY31" fmla="*/ 9056 h 968188"/>
                <a:gd name="connsiteX32" fmla="*/ 276263 w 307418"/>
                <a:gd name="connsiteY32" fmla="*/ 3 h 968188"/>
                <a:gd name="connsiteX33" fmla="*/ 268008 w 307418"/>
                <a:gd name="connsiteY33" fmla="*/ 2666 h 968188"/>
                <a:gd name="connsiteX34" fmla="*/ 273866 w 307418"/>
                <a:gd name="connsiteY34" fmla="*/ 42074 h 968188"/>
                <a:gd name="connsiteX35" fmla="*/ 273866 w 307418"/>
                <a:gd name="connsiteY35" fmla="*/ 42074 h 968188"/>
                <a:gd name="connsiteX36" fmla="*/ 273866 w 307418"/>
                <a:gd name="connsiteY36" fmla="*/ 42074 h 968188"/>
                <a:gd name="connsiteX37" fmla="*/ 230198 w 307418"/>
                <a:gd name="connsiteY37" fmla="*/ 89471 h 968188"/>
                <a:gd name="connsiteX38" fmla="*/ 230198 w 307418"/>
                <a:gd name="connsiteY38" fmla="*/ 89471 h 968188"/>
                <a:gd name="connsiteX39" fmla="*/ 230198 w 307418"/>
                <a:gd name="connsiteY39" fmla="*/ 89471 h 968188"/>
                <a:gd name="connsiteX40" fmla="*/ 228600 w 307418"/>
                <a:gd name="connsiteY40" fmla="*/ 91868 h 968188"/>
                <a:gd name="connsiteX41" fmla="*/ 227268 w 307418"/>
                <a:gd name="connsiteY41" fmla="*/ 93199 h 968188"/>
                <a:gd name="connsiteX42" fmla="*/ 228600 w 307418"/>
                <a:gd name="connsiteY42" fmla="*/ 91868 h 96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07418" h="968188">
                  <a:moveTo>
                    <a:pt x="267210" y="1867"/>
                  </a:moveTo>
                  <a:cubicBezTo>
                    <a:pt x="249611" y="13825"/>
                    <a:pt x="233518" y="27861"/>
                    <a:pt x="219280" y="43672"/>
                  </a:cubicBezTo>
                  <a:cubicBezTo>
                    <a:pt x="205966" y="58583"/>
                    <a:pt x="192652" y="73495"/>
                    <a:pt x="179605" y="89205"/>
                  </a:cubicBezTo>
                  <a:cubicBezTo>
                    <a:pt x="152977" y="123555"/>
                    <a:pt x="125018" y="157904"/>
                    <a:pt x="99722" y="194119"/>
                  </a:cubicBezTo>
                  <a:cubicBezTo>
                    <a:pt x="93597" y="202905"/>
                    <a:pt x="87739" y="211959"/>
                    <a:pt x="81881" y="220746"/>
                  </a:cubicBezTo>
                  <a:cubicBezTo>
                    <a:pt x="76023" y="229533"/>
                    <a:pt x="72029" y="240184"/>
                    <a:pt x="67236" y="249770"/>
                  </a:cubicBezTo>
                  <a:cubicBezTo>
                    <a:pt x="58088" y="268893"/>
                    <a:pt x="50085" y="288544"/>
                    <a:pt x="43272" y="308617"/>
                  </a:cubicBezTo>
                  <a:cubicBezTo>
                    <a:pt x="36348" y="328056"/>
                    <a:pt x="29425" y="347493"/>
                    <a:pt x="24365" y="367464"/>
                  </a:cubicBezTo>
                  <a:cubicBezTo>
                    <a:pt x="19306" y="387435"/>
                    <a:pt x="14247" y="410867"/>
                    <a:pt x="10519" y="432702"/>
                  </a:cubicBezTo>
                  <a:cubicBezTo>
                    <a:pt x="6791" y="454537"/>
                    <a:pt x="3329" y="484093"/>
                    <a:pt x="1199" y="509656"/>
                  </a:cubicBezTo>
                  <a:cubicBezTo>
                    <a:pt x="-400" y="529595"/>
                    <a:pt x="-400" y="549629"/>
                    <a:pt x="1199" y="569568"/>
                  </a:cubicBezTo>
                  <a:cubicBezTo>
                    <a:pt x="3329" y="596196"/>
                    <a:pt x="6525" y="622823"/>
                    <a:pt x="11052" y="648120"/>
                  </a:cubicBezTo>
                  <a:cubicBezTo>
                    <a:pt x="14780" y="668623"/>
                    <a:pt x="20371" y="688860"/>
                    <a:pt x="25963" y="708831"/>
                  </a:cubicBezTo>
                  <a:cubicBezTo>
                    <a:pt x="33242" y="734857"/>
                    <a:pt x="42868" y="760168"/>
                    <a:pt x="54720" y="784453"/>
                  </a:cubicBezTo>
                  <a:cubicBezTo>
                    <a:pt x="64520" y="805562"/>
                    <a:pt x="75822" y="825940"/>
                    <a:pt x="88537" y="845431"/>
                  </a:cubicBezTo>
                  <a:cubicBezTo>
                    <a:pt x="116696" y="888031"/>
                    <a:pt x="152871" y="924749"/>
                    <a:pt x="195048" y="953539"/>
                  </a:cubicBezTo>
                  <a:lnTo>
                    <a:pt x="203570" y="958865"/>
                  </a:lnTo>
                  <a:cubicBezTo>
                    <a:pt x="230697" y="974575"/>
                    <a:pt x="264997" y="970097"/>
                    <a:pt x="287181" y="947948"/>
                  </a:cubicBezTo>
                  <a:cubicBezTo>
                    <a:pt x="300194" y="935080"/>
                    <a:pt x="307487" y="917520"/>
                    <a:pt x="307418" y="899219"/>
                  </a:cubicBezTo>
                  <a:cubicBezTo>
                    <a:pt x="307146" y="880988"/>
                    <a:pt x="299905" y="863552"/>
                    <a:pt x="287181" y="850491"/>
                  </a:cubicBezTo>
                  <a:cubicBezTo>
                    <a:pt x="271429" y="833462"/>
                    <a:pt x="254525" y="817537"/>
                    <a:pt x="236589" y="802827"/>
                  </a:cubicBezTo>
                  <a:cubicBezTo>
                    <a:pt x="222821" y="790880"/>
                    <a:pt x="210001" y="777883"/>
                    <a:pt x="198245" y="763951"/>
                  </a:cubicBezTo>
                  <a:cubicBezTo>
                    <a:pt x="183616" y="743020"/>
                    <a:pt x="170874" y="720832"/>
                    <a:pt x="160167" y="697649"/>
                  </a:cubicBezTo>
                  <a:cubicBezTo>
                    <a:pt x="140041" y="646114"/>
                    <a:pt x="125578" y="592544"/>
                    <a:pt x="117031" y="537883"/>
                  </a:cubicBezTo>
                  <a:cubicBezTo>
                    <a:pt x="111438" y="482500"/>
                    <a:pt x="112243" y="426658"/>
                    <a:pt x="119427" y="371460"/>
                  </a:cubicBezTo>
                  <a:cubicBezTo>
                    <a:pt x="126440" y="314261"/>
                    <a:pt x="140021" y="258061"/>
                    <a:pt x="159901" y="203971"/>
                  </a:cubicBezTo>
                  <a:cubicBezTo>
                    <a:pt x="169146" y="184685"/>
                    <a:pt x="179458" y="165927"/>
                    <a:pt x="190789" y="147787"/>
                  </a:cubicBezTo>
                  <a:cubicBezTo>
                    <a:pt x="202771" y="128348"/>
                    <a:pt x="215286" y="109442"/>
                    <a:pt x="229132" y="91069"/>
                  </a:cubicBezTo>
                  <a:lnTo>
                    <a:pt x="241647" y="74826"/>
                  </a:lnTo>
                  <a:cubicBezTo>
                    <a:pt x="251732" y="62167"/>
                    <a:pt x="263259" y="50728"/>
                    <a:pt x="275997" y="40743"/>
                  </a:cubicBezTo>
                  <a:lnTo>
                    <a:pt x="285849" y="33287"/>
                  </a:lnTo>
                  <a:cubicBezTo>
                    <a:pt x="294248" y="28317"/>
                    <a:pt x="297096" y="17522"/>
                    <a:pt x="292240" y="9056"/>
                  </a:cubicBezTo>
                  <a:cubicBezTo>
                    <a:pt x="288836" y="3481"/>
                    <a:pt x="282795" y="58"/>
                    <a:pt x="276263" y="3"/>
                  </a:cubicBezTo>
                  <a:cubicBezTo>
                    <a:pt x="273291" y="-56"/>
                    <a:pt x="270385" y="881"/>
                    <a:pt x="268008" y="2666"/>
                  </a:cubicBezTo>
                  <a:moveTo>
                    <a:pt x="273866" y="42074"/>
                  </a:moveTo>
                  <a:lnTo>
                    <a:pt x="273866" y="42074"/>
                  </a:lnTo>
                  <a:lnTo>
                    <a:pt x="273866" y="42074"/>
                  </a:lnTo>
                  <a:moveTo>
                    <a:pt x="230198" y="89471"/>
                  </a:moveTo>
                  <a:lnTo>
                    <a:pt x="230198" y="89471"/>
                  </a:lnTo>
                  <a:lnTo>
                    <a:pt x="230198" y="89471"/>
                  </a:lnTo>
                  <a:moveTo>
                    <a:pt x="228600" y="91868"/>
                  </a:moveTo>
                  <a:lnTo>
                    <a:pt x="227268" y="93199"/>
                  </a:lnTo>
                  <a:lnTo>
                    <a:pt x="228600" y="91868"/>
                  </a:lnTo>
                </a:path>
              </a:pathLst>
            </a:custGeom>
            <a:solidFill>
              <a:srgbClr val="61D9DA"/>
            </a:solidFill>
            <a:ln w="26619"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EFB7A369-68A6-4558-A050-E56B4CA81113}"/>
                </a:ext>
              </a:extLst>
            </p:cNvPr>
            <p:cNvSpPr/>
            <p:nvPr/>
          </p:nvSpPr>
          <p:spPr>
            <a:xfrm>
              <a:off x="8063012" y="9706378"/>
              <a:ext cx="271137" cy="824405"/>
            </a:xfrm>
            <a:custGeom>
              <a:avLst/>
              <a:gdLst>
                <a:gd name="connsiteX0" fmla="*/ 185041 w 216036"/>
                <a:gd name="connsiteY0" fmla="*/ 7461 h 656869"/>
                <a:gd name="connsiteX1" fmla="*/ 148828 w 216036"/>
                <a:gd name="connsiteY1" fmla="*/ 41811 h 656869"/>
                <a:gd name="connsiteX2" fmla="*/ 116609 w 216036"/>
                <a:gd name="connsiteY2" fmla="*/ 81486 h 656869"/>
                <a:gd name="connsiteX3" fmla="*/ 70277 w 216036"/>
                <a:gd name="connsiteY3" fmla="*/ 161369 h 656869"/>
                <a:gd name="connsiteX4" fmla="*/ 32465 w 216036"/>
                <a:gd name="connsiteY4" fmla="*/ 253767 h 656869"/>
                <a:gd name="connsiteX5" fmla="*/ 16755 w 216036"/>
                <a:gd name="connsiteY5" fmla="*/ 302230 h 656869"/>
                <a:gd name="connsiteX6" fmla="*/ 5305 w 216036"/>
                <a:gd name="connsiteY6" fmla="*/ 364805 h 656869"/>
                <a:gd name="connsiteX7" fmla="*/ 2376 w 216036"/>
                <a:gd name="connsiteY7" fmla="*/ 493416 h 656869"/>
                <a:gd name="connsiteX8" fmla="*/ 14625 w 216036"/>
                <a:gd name="connsiteY8" fmla="*/ 563714 h 656869"/>
                <a:gd name="connsiteX9" fmla="*/ 22613 w 216036"/>
                <a:gd name="connsiteY9" fmla="*/ 594602 h 656869"/>
                <a:gd name="connsiteX10" fmla="*/ 27140 w 216036"/>
                <a:gd name="connsiteY10" fmla="*/ 608714 h 656869"/>
                <a:gd name="connsiteX11" fmla="*/ 46578 w 216036"/>
                <a:gd name="connsiteY11" fmla="*/ 641732 h 656869"/>
                <a:gd name="connsiteX12" fmla="*/ 109952 w 216036"/>
                <a:gd name="connsiteY12" fmla="*/ 649987 h 656869"/>
                <a:gd name="connsiteX13" fmla="*/ 128858 w 216036"/>
                <a:gd name="connsiteY13" fmla="*/ 631347 h 656869"/>
                <a:gd name="connsiteX14" fmla="*/ 133917 w 216036"/>
                <a:gd name="connsiteY14" fmla="*/ 590873 h 656869"/>
                <a:gd name="connsiteX15" fmla="*/ 129922 w 216036"/>
                <a:gd name="connsiteY15" fmla="*/ 575163 h 656869"/>
                <a:gd name="connsiteX16" fmla="*/ 122732 w 216036"/>
                <a:gd name="connsiteY16" fmla="*/ 556258 h 656869"/>
                <a:gd name="connsiteX17" fmla="*/ 109419 w 216036"/>
                <a:gd name="connsiteY17" fmla="*/ 518180 h 656869"/>
                <a:gd name="connsiteX18" fmla="*/ 93975 w 216036"/>
                <a:gd name="connsiteY18" fmla="*/ 448149 h 656869"/>
                <a:gd name="connsiteX19" fmla="*/ 89714 w 216036"/>
                <a:gd name="connsiteY19" fmla="*/ 371727 h 656869"/>
                <a:gd name="connsiteX20" fmla="*/ 93176 w 216036"/>
                <a:gd name="connsiteY20" fmla="*/ 297436 h 656869"/>
                <a:gd name="connsiteX21" fmla="*/ 134715 w 216036"/>
                <a:gd name="connsiteY21" fmla="*/ 134475 h 656869"/>
                <a:gd name="connsiteX22" fmla="*/ 173591 w 216036"/>
                <a:gd name="connsiteY22" fmla="*/ 68704 h 656869"/>
                <a:gd name="connsiteX23" fmla="*/ 210071 w 216036"/>
                <a:gd name="connsiteY23" fmla="*/ 31692 h 656869"/>
                <a:gd name="connsiteX24" fmla="*/ 211509 w 216036"/>
                <a:gd name="connsiteY24" fmla="*/ 6503 h 656869"/>
                <a:gd name="connsiteX25" fmla="*/ 210071 w 216036"/>
                <a:gd name="connsiteY25" fmla="*/ 5065 h 656869"/>
                <a:gd name="connsiteX26" fmla="*/ 197823 w 216036"/>
                <a:gd name="connsiteY26" fmla="*/ 5 h 656869"/>
                <a:gd name="connsiteX27" fmla="*/ 185041 w 216036"/>
                <a:gd name="connsiteY27" fmla="*/ 5065 h 656869"/>
                <a:gd name="connsiteX28" fmla="*/ 94241 w 216036"/>
                <a:gd name="connsiteY28" fmla="*/ 289182 h 656869"/>
                <a:gd name="connsiteX29" fmla="*/ 94241 w 216036"/>
                <a:gd name="connsiteY29" fmla="*/ 294242 h 656869"/>
                <a:gd name="connsiteX30" fmla="*/ 94241 w 216036"/>
                <a:gd name="connsiteY30" fmla="*/ 289182 h 65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036" h="656869">
                  <a:moveTo>
                    <a:pt x="185041" y="7461"/>
                  </a:moveTo>
                  <a:cubicBezTo>
                    <a:pt x="173325" y="19177"/>
                    <a:pt x="160277" y="29828"/>
                    <a:pt x="148828" y="41811"/>
                  </a:cubicBezTo>
                  <a:cubicBezTo>
                    <a:pt x="137134" y="54233"/>
                    <a:pt x="126366" y="67493"/>
                    <a:pt x="116609" y="81486"/>
                  </a:cubicBezTo>
                  <a:cubicBezTo>
                    <a:pt x="99061" y="106837"/>
                    <a:pt x="83568" y="133549"/>
                    <a:pt x="70277" y="161369"/>
                  </a:cubicBezTo>
                  <a:cubicBezTo>
                    <a:pt x="55425" y="191199"/>
                    <a:pt x="42787" y="222083"/>
                    <a:pt x="32465" y="253767"/>
                  </a:cubicBezTo>
                  <a:cubicBezTo>
                    <a:pt x="27139" y="270010"/>
                    <a:pt x="21814" y="286253"/>
                    <a:pt x="16755" y="302230"/>
                  </a:cubicBezTo>
                  <a:cubicBezTo>
                    <a:pt x="11071" y="322703"/>
                    <a:pt x="7240" y="343645"/>
                    <a:pt x="5305" y="364805"/>
                  </a:cubicBezTo>
                  <a:cubicBezTo>
                    <a:pt x="-595" y="407421"/>
                    <a:pt x="-1578" y="450575"/>
                    <a:pt x="2376" y="493416"/>
                  </a:cubicBezTo>
                  <a:cubicBezTo>
                    <a:pt x="4859" y="517100"/>
                    <a:pt x="8951" y="540586"/>
                    <a:pt x="14625" y="563714"/>
                  </a:cubicBezTo>
                  <a:cubicBezTo>
                    <a:pt x="17020" y="574098"/>
                    <a:pt x="19950" y="584483"/>
                    <a:pt x="22613" y="594602"/>
                  </a:cubicBezTo>
                  <a:cubicBezTo>
                    <a:pt x="23718" y="599426"/>
                    <a:pt x="25233" y="604148"/>
                    <a:pt x="27140" y="608714"/>
                  </a:cubicBezTo>
                  <a:cubicBezTo>
                    <a:pt x="31011" y="621061"/>
                    <a:pt x="37661" y="632357"/>
                    <a:pt x="46578" y="641732"/>
                  </a:cubicBezTo>
                  <a:cubicBezTo>
                    <a:pt x="63521" y="658262"/>
                    <a:pt x="89341" y="661625"/>
                    <a:pt x="109952" y="649987"/>
                  </a:cubicBezTo>
                  <a:cubicBezTo>
                    <a:pt x="117727" y="645470"/>
                    <a:pt x="124231" y="639057"/>
                    <a:pt x="128858" y="631347"/>
                  </a:cubicBezTo>
                  <a:cubicBezTo>
                    <a:pt x="136055" y="619131"/>
                    <a:pt x="137886" y="604485"/>
                    <a:pt x="133917" y="590873"/>
                  </a:cubicBezTo>
                  <a:cubicBezTo>
                    <a:pt x="132052" y="585814"/>
                    <a:pt x="131520" y="580223"/>
                    <a:pt x="129922" y="575163"/>
                  </a:cubicBezTo>
                  <a:cubicBezTo>
                    <a:pt x="128325" y="570104"/>
                    <a:pt x="125129" y="562648"/>
                    <a:pt x="122732" y="556258"/>
                  </a:cubicBezTo>
                  <a:cubicBezTo>
                    <a:pt x="117940" y="543743"/>
                    <a:pt x="113679" y="531228"/>
                    <a:pt x="109419" y="518180"/>
                  </a:cubicBezTo>
                  <a:cubicBezTo>
                    <a:pt x="102417" y="495283"/>
                    <a:pt x="97252" y="471866"/>
                    <a:pt x="93975" y="448149"/>
                  </a:cubicBezTo>
                  <a:cubicBezTo>
                    <a:pt x="91045" y="422853"/>
                    <a:pt x="90247" y="397291"/>
                    <a:pt x="89714" y="371727"/>
                  </a:cubicBezTo>
                  <a:cubicBezTo>
                    <a:pt x="89267" y="346915"/>
                    <a:pt x="90423" y="322100"/>
                    <a:pt x="93176" y="297436"/>
                  </a:cubicBezTo>
                  <a:cubicBezTo>
                    <a:pt x="100845" y="241726"/>
                    <a:pt x="114780" y="187059"/>
                    <a:pt x="134715" y="134475"/>
                  </a:cubicBezTo>
                  <a:cubicBezTo>
                    <a:pt x="145208" y="111184"/>
                    <a:pt x="158246" y="89126"/>
                    <a:pt x="173591" y="68704"/>
                  </a:cubicBezTo>
                  <a:cubicBezTo>
                    <a:pt x="184775" y="55391"/>
                    <a:pt x="197823" y="43941"/>
                    <a:pt x="210071" y="31692"/>
                  </a:cubicBezTo>
                  <a:cubicBezTo>
                    <a:pt x="217424" y="25134"/>
                    <a:pt x="218068" y="13856"/>
                    <a:pt x="211509" y="6503"/>
                  </a:cubicBezTo>
                  <a:cubicBezTo>
                    <a:pt x="211058" y="5997"/>
                    <a:pt x="210577" y="5517"/>
                    <a:pt x="210071" y="5065"/>
                  </a:cubicBezTo>
                  <a:cubicBezTo>
                    <a:pt x="206874" y="1742"/>
                    <a:pt x="202433" y="-93"/>
                    <a:pt x="197823" y="5"/>
                  </a:cubicBezTo>
                  <a:cubicBezTo>
                    <a:pt x="193052" y="-113"/>
                    <a:pt x="188439" y="1713"/>
                    <a:pt x="185041" y="5065"/>
                  </a:cubicBezTo>
                  <a:moveTo>
                    <a:pt x="94241" y="289182"/>
                  </a:moveTo>
                  <a:lnTo>
                    <a:pt x="94241" y="294242"/>
                  </a:lnTo>
                  <a:lnTo>
                    <a:pt x="94241" y="289182"/>
                  </a:lnTo>
                </a:path>
              </a:pathLst>
            </a:custGeom>
            <a:solidFill>
              <a:srgbClr val="61D9DA"/>
            </a:solidFill>
            <a:ln w="26619"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5F158092-82F0-4907-8001-4FFE0B50C1AA}"/>
                </a:ext>
              </a:extLst>
            </p:cNvPr>
            <p:cNvSpPr/>
            <p:nvPr/>
          </p:nvSpPr>
          <p:spPr>
            <a:xfrm>
              <a:off x="7749829" y="11206285"/>
              <a:ext cx="279495" cy="951385"/>
            </a:xfrm>
            <a:custGeom>
              <a:avLst/>
              <a:gdLst>
                <a:gd name="connsiteX0" fmla="*/ 188272 w 222696"/>
                <a:gd name="connsiteY0" fmla="*/ 5552 h 758044"/>
                <a:gd name="connsiteX1" fmla="*/ 122502 w 222696"/>
                <a:gd name="connsiteY1" fmla="*/ 91560 h 758044"/>
                <a:gd name="connsiteX2" fmla="*/ 69247 w 222696"/>
                <a:gd name="connsiteY2" fmla="*/ 182094 h 758044"/>
                <a:gd name="connsiteX3" fmla="*/ 45282 w 222696"/>
                <a:gd name="connsiteY3" fmla="*/ 235349 h 758044"/>
                <a:gd name="connsiteX4" fmla="*/ 26376 w 222696"/>
                <a:gd name="connsiteY4" fmla="*/ 288604 h 758044"/>
                <a:gd name="connsiteX5" fmla="*/ 14394 w 222696"/>
                <a:gd name="connsiteY5" fmla="*/ 343191 h 758044"/>
                <a:gd name="connsiteX6" fmla="*/ 4276 w 222696"/>
                <a:gd name="connsiteY6" fmla="*/ 408695 h 758044"/>
                <a:gd name="connsiteX7" fmla="*/ 15 w 222696"/>
                <a:gd name="connsiteY7" fmla="*/ 476862 h 758044"/>
                <a:gd name="connsiteX8" fmla="*/ 9335 w 222696"/>
                <a:gd name="connsiteY8" fmla="*/ 556745 h 758044"/>
                <a:gd name="connsiteX9" fmla="*/ 47679 w 222696"/>
                <a:gd name="connsiteY9" fmla="*/ 682428 h 758044"/>
                <a:gd name="connsiteX10" fmla="*/ 66850 w 222696"/>
                <a:gd name="connsiteY10" fmla="*/ 725298 h 758044"/>
                <a:gd name="connsiteX11" fmla="*/ 137148 w 222696"/>
                <a:gd name="connsiteY11" fmla="*/ 753790 h 758044"/>
                <a:gd name="connsiteX12" fmla="*/ 165639 w 222696"/>
                <a:gd name="connsiteY12" fmla="*/ 683492 h 758044"/>
                <a:gd name="connsiteX13" fmla="*/ 149397 w 222696"/>
                <a:gd name="connsiteY13" fmla="*/ 636894 h 758044"/>
                <a:gd name="connsiteX14" fmla="*/ 137680 w 222696"/>
                <a:gd name="connsiteY14" fmla="*/ 610267 h 758044"/>
                <a:gd name="connsiteX15" fmla="*/ 98005 w 222696"/>
                <a:gd name="connsiteY15" fmla="*/ 470738 h 758044"/>
                <a:gd name="connsiteX16" fmla="*/ 100934 w 222696"/>
                <a:gd name="connsiteY16" fmla="*/ 314700 h 758044"/>
                <a:gd name="connsiteX17" fmla="*/ 147000 w 222696"/>
                <a:gd name="connsiteY17" fmla="*/ 146413 h 758044"/>
                <a:gd name="connsiteX18" fmla="*/ 200255 w 222696"/>
                <a:gd name="connsiteY18" fmla="*/ 52418 h 758044"/>
                <a:gd name="connsiteX19" fmla="*/ 216764 w 222696"/>
                <a:gd name="connsiteY19" fmla="*/ 33777 h 758044"/>
                <a:gd name="connsiteX20" fmla="*/ 217238 w 222696"/>
                <a:gd name="connsiteY20" fmla="*/ 6291 h 758044"/>
                <a:gd name="connsiteX21" fmla="*/ 216764 w 222696"/>
                <a:gd name="connsiteY21" fmla="*/ 5818 h 758044"/>
                <a:gd name="connsiteX22" fmla="*/ 188898 w 222696"/>
                <a:gd name="connsiteY22" fmla="*/ 5725 h 758044"/>
                <a:gd name="connsiteX23" fmla="*/ 188805 w 222696"/>
                <a:gd name="connsiteY23" fmla="*/ 5818 h 758044"/>
                <a:gd name="connsiteX24" fmla="*/ 53536 w 222696"/>
                <a:gd name="connsiteY24" fmla="*/ 695742 h 758044"/>
                <a:gd name="connsiteX25" fmla="*/ 48744 w 222696"/>
                <a:gd name="connsiteY25" fmla="*/ 683759 h 758044"/>
                <a:gd name="connsiteX26" fmla="*/ 53536 w 222696"/>
                <a:gd name="connsiteY26" fmla="*/ 695742 h 758044"/>
                <a:gd name="connsiteX27" fmla="*/ 48744 w 222696"/>
                <a:gd name="connsiteY27" fmla="*/ 683759 h 758044"/>
                <a:gd name="connsiteX28" fmla="*/ 48744 w 222696"/>
                <a:gd name="connsiteY28" fmla="*/ 683759 h 758044"/>
                <a:gd name="connsiteX29" fmla="*/ 48744 w 222696"/>
                <a:gd name="connsiteY29" fmla="*/ 683759 h 758044"/>
                <a:gd name="connsiteX30" fmla="*/ 48744 w 222696"/>
                <a:gd name="connsiteY30" fmla="*/ 685356 h 758044"/>
                <a:gd name="connsiteX31" fmla="*/ 149928 w 222696"/>
                <a:gd name="connsiteY31" fmla="*/ 639024 h 758044"/>
                <a:gd name="connsiteX32" fmla="*/ 152858 w 222696"/>
                <a:gd name="connsiteY32" fmla="*/ 645948 h 758044"/>
                <a:gd name="connsiteX33" fmla="*/ 147000 w 222696"/>
                <a:gd name="connsiteY33" fmla="*/ 632368 h 758044"/>
                <a:gd name="connsiteX34" fmla="*/ 149928 w 222696"/>
                <a:gd name="connsiteY34" fmla="*/ 639024 h 75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2696" h="758044">
                  <a:moveTo>
                    <a:pt x="188272" y="5552"/>
                  </a:moveTo>
                  <a:cubicBezTo>
                    <a:pt x="164038" y="32378"/>
                    <a:pt x="142041" y="61143"/>
                    <a:pt x="122502" y="91560"/>
                  </a:cubicBezTo>
                  <a:cubicBezTo>
                    <a:pt x="103064" y="120850"/>
                    <a:pt x="86289" y="151472"/>
                    <a:pt x="69247" y="182094"/>
                  </a:cubicBezTo>
                  <a:cubicBezTo>
                    <a:pt x="60110" y="199305"/>
                    <a:pt x="52105" y="217095"/>
                    <a:pt x="45282" y="235349"/>
                  </a:cubicBezTo>
                  <a:cubicBezTo>
                    <a:pt x="38093" y="252923"/>
                    <a:pt x="31968" y="270764"/>
                    <a:pt x="26376" y="288604"/>
                  </a:cubicBezTo>
                  <a:cubicBezTo>
                    <a:pt x="21342" y="306556"/>
                    <a:pt x="17340" y="324781"/>
                    <a:pt x="14394" y="343191"/>
                  </a:cubicBezTo>
                  <a:cubicBezTo>
                    <a:pt x="10400" y="365026"/>
                    <a:pt x="6938" y="386860"/>
                    <a:pt x="4276" y="408695"/>
                  </a:cubicBezTo>
                  <a:cubicBezTo>
                    <a:pt x="1258" y="431289"/>
                    <a:pt x="-166" y="454068"/>
                    <a:pt x="15" y="476862"/>
                  </a:cubicBezTo>
                  <a:cubicBezTo>
                    <a:pt x="1063" y="503690"/>
                    <a:pt x="4178" y="530397"/>
                    <a:pt x="9335" y="556745"/>
                  </a:cubicBezTo>
                  <a:cubicBezTo>
                    <a:pt x="17653" y="599873"/>
                    <a:pt x="30505" y="642001"/>
                    <a:pt x="47679" y="682428"/>
                  </a:cubicBezTo>
                  <a:cubicBezTo>
                    <a:pt x="53803" y="696807"/>
                    <a:pt x="60460" y="710919"/>
                    <a:pt x="66850" y="725298"/>
                  </a:cubicBezTo>
                  <a:cubicBezTo>
                    <a:pt x="78394" y="752577"/>
                    <a:pt x="109867" y="765334"/>
                    <a:pt x="137148" y="753790"/>
                  </a:cubicBezTo>
                  <a:cubicBezTo>
                    <a:pt x="164427" y="742246"/>
                    <a:pt x="177183" y="710772"/>
                    <a:pt x="165639" y="683492"/>
                  </a:cubicBezTo>
                  <a:cubicBezTo>
                    <a:pt x="161260" y="667618"/>
                    <a:pt x="155834" y="652051"/>
                    <a:pt x="149397" y="636894"/>
                  </a:cubicBezTo>
                  <a:lnTo>
                    <a:pt x="137680" y="610267"/>
                  </a:lnTo>
                  <a:cubicBezTo>
                    <a:pt x="119152" y="565431"/>
                    <a:pt x="105839" y="518614"/>
                    <a:pt x="98005" y="470738"/>
                  </a:cubicBezTo>
                  <a:cubicBezTo>
                    <a:pt x="92988" y="418785"/>
                    <a:pt x="93970" y="366428"/>
                    <a:pt x="100934" y="314700"/>
                  </a:cubicBezTo>
                  <a:cubicBezTo>
                    <a:pt x="109292" y="256920"/>
                    <a:pt x="124765" y="200395"/>
                    <a:pt x="147000" y="146413"/>
                  </a:cubicBezTo>
                  <a:cubicBezTo>
                    <a:pt x="161346" y="113270"/>
                    <a:pt x="179200" y="81759"/>
                    <a:pt x="200255" y="52418"/>
                  </a:cubicBezTo>
                  <a:cubicBezTo>
                    <a:pt x="205581" y="46027"/>
                    <a:pt x="211173" y="39902"/>
                    <a:pt x="216764" y="33777"/>
                  </a:cubicBezTo>
                  <a:cubicBezTo>
                    <a:pt x="224485" y="26318"/>
                    <a:pt x="224697" y="14012"/>
                    <a:pt x="217238" y="6291"/>
                  </a:cubicBezTo>
                  <a:cubicBezTo>
                    <a:pt x="217083" y="6131"/>
                    <a:pt x="216925" y="5973"/>
                    <a:pt x="216764" y="5818"/>
                  </a:cubicBezTo>
                  <a:cubicBezTo>
                    <a:pt x="209095" y="-1903"/>
                    <a:pt x="196619" y="-1944"/>
                    <a:pt x="188898" y="5725"/>
                  </a:cubicBezTo>
                  <a:cubicBezTo>
                    <a:pt x="188867" y="5756"/>
                    <a:pt x="188836" y="5787"/>
                    <a:pt x="188805" y="5818"/>
                  </a:cubicBezTo>
                  <a:moveTo>
                    <a:pt x="53536" y="695742"/>
                  </a:moveTo>
                  <a:lnTo>
                    <a:pt x="48744" y="683759"/>
                  </a:lnTo>
                  <a:lnTo>
                    <a:pt x="53536" y="695742"/>
                  </a:lnTo>
                  <a:moveTo>
                    <a:pt x="48744" y="683759"/>
                  </a:moveTo>
                  <a:lnTo>
                    <a:pt x="48744" y="683759"/>
                  </a:lnTo>
                  <a:lnTo>
                    <a:pt x="48744" y="683759"/>
                  </a:lnTo>
                  <a:lnTo>
                    <a:pt x="48744" y="685356"/>
                  </a:lnTo>
                  <a:moveTo>
                    <a:pt x="149928" y="639024"/>
                  </a:moveTo>
                  <a:cubicBezTo>
                    <a:pt x="149928" y="641421"/>
                    <a:pt x="151793" y="643552"/>
                    <a:pt x="152858" y="645948"/>
                  </a:cubicBezTo>
                  <a:lnTo>
                    <a:pt x="147000" y="632368"/>
                  </a:lnTo>
                  <a:cubicBezTo>
                    <a:pt x="147000" y="634764"/>
                    <a:pt x="148864" y="636895"/>
                    <a:pt x="149928" y="639024"/>
                  </a:cubicBezTo>
                </a:path>
              </a:pathLst>
            </a:custGeom>
            <a:solidFill>
              <a:srgbClr val="61D9DA"/>
            </a:solidFill>
            <a:ln w="26619"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FF1041D7-E6D1-4FE1-8DF7-39D234DAEB2C}"/>
                </a:ext>
              </a:extLst>
            </p:cNvPr>
            <p:cNvSpPr/>
            <p:nvPr/>
          </p:nvSpPr>
          <p:spPr>
            <a:xfrm>
              <a:off x="9236249" y="8945097"/>
              <a:ext cx="673304" cy="505033"/>
            </a:xfrm>
            <a:custGeom>
              <a:avLst/>
              <a:gdLst>
                <a:gd name="connsiteX0" fmla="*/ 456729 w 536475"/>
                <a:gd name="connsiteY0" fmla="*/ 2131 h 402400"/>
                <a:gd name="connsiteX1" fmla="*/ 397349 w 536475"/>
                <a:gd name="connsiteY1" fmla="*/ 7190 h 402400"/>
                <a:gd name="connsiteX2" fmla="*/ 284980 w 536475"/>
                <a:gd name="connsiteY2" fmla="*/ 44469 h 402400"/>
                <a:gd name="connsiteX3" fmla="*/ 228531 w 536475"/>
                <a:gd name="connsiteY3" fmla="*/ 71096 h 402400"/>
                <a:gd name="connsiteX4" fmla="*/ 167021 w 536475"/>
                <a:gd name="connsiteY4" fmla="*/ 105978 h 402400"/>
                <a:gd name="connsiteX5" fmla="*/ 81013 w 536475"/>
                <a:gd name="connsiteY5" fmla="*/ 190654 h 402400"/>
                <a:gd name="connsiteX6" fmla="*/ 36545 w 536475"/>
                <a:gd name="connsiteY6" fmla="*/ 263348 h 402400"/>
                <a:gd name="connsiteX7" fmla="*/ 20302 w 536475"/>
                <a:gd name="connsiteY7" fmla="*/ 291573 h 402400"/>
                <a:gd name="connsiteX8" fmla="*/ 4592 w 536475"/>
                <a:gd name="connsiteY8" fmla="*/ 326988 h 402400"/>
                <a:gd name="connsiteX9" fmla="*/ 3261 w 536475"/>
                <a:gd name="connsiteY9" fmla="*/ 367995 h 402400"/>
                <a:gd name="connsiteX10" fmla="*/ 32285 w 536475"/>
                <a:gd name="connsiteY10" fmla="*/ 398351 h 402400"/>
                <a:gd name="connsiteX11" fmla="*/ 73025 w 536475"/>
                <a:gd name="connsiteY11" fmla="*/ 398351 h 402400"/>
                <a:gd name="connsiteX12" fmla="*/ 85806 w 536475"/>
                <a:gd name="connsiteY12" fmla="*/ 391693 h 402400"/>
                <a:gd name="connsiteX13" fmla="*/ 102848 w 536475"/>
                <a:gd name="connsiteY13" fmla="*/ 370923 h 402400"/>
                <a:gd name="connsiteX14" fmla="*/ 118558 w 536475"/>
                <a:gd name="connsiteY14" fmla="*/ 347492 h 402400"/>
                <a:gd name="connsiteX15" fmla="*/ 140659 w 536475"/>
                <a:gd name="connsiteY15" fmla="*/ 304887 h 402400"/>
                <a:gd name="connsiteX16" fmla="*/ 172079 w 536475"/>
                <a:gd name="connsiteY16" fmla="*/ 239649 h 402400"/>
                <a:gd name="connsiteX17" fmla="*/ 209092 w 536475"/>
                <a:gd name="connsiteY17" fmla="*/ 190654 h 402400"/>
                <a:gd name="connsiteX18" fmla="*/ 282851 w 536475"/>
                <a:gd name="connsiteY18" fmla="*/ 136068 h 402400"/>
                <a:gd name="connsiteX19" fmla="*/ 361402 w 536475"/>
                <a:gd name="connsiteY19" fmla="*/ 87072 h 402400"/>
                <a:gd name="connsiteX20" fmla="*/ 392291 w 536475"/>
                <a:gd name="connsiteY20" fmla="*/ 71894 h 402400"/>
                <a:gd name="connsiteX21" fmla="*/ 431966 w 536475"/>
                <a:gd name="connsiteY21" fmla="*/ 58580 h 402400"/>
                <a:gd name="connsiteX22" fmla="*/ 485221 w 536475"/>
                <a:gd name="connsiteY22" fmla="*/ 51923 h 402400"/>
                <a:gd name="connsiteX23" fmla="*/ 511849 w 536475"/>
                <a:gd name="connsiteY23" fmla="*/ 54321 h 402400"/>
                <a:gd name="connsiteX24" fmla="*/ 536398 w 536475"/>
                <a:gd name="connsiteY24" fmla="*/ 25766 h 402400"/>
                <a:gd name="connsiteX25" fmla="*/ 520103 w 536475"/>
                <a:gd name="connsiteY25" fmla="*/ 3196 h 402400"/>
                <a:gd name="connsiteX26" fmla="*/ 466848 w 536475"/>
                <a:gd name="connsiteY26" fmla="*/ 1 h 402400"/>
                <a:gd name="connsiteX27" fmla="*/ 456729 w 536475"/>
                <a:gd name="connsiteY27" fmla="*/ 0 h 402400"/>
                <a:gd name="connsiteX28" fmla="*/ 436758 w 536475"/>
                <a:gd name="connsiteY28" fmla="*/ 57516 h 402400"/>
                <a:gd name="connsiteX29" fmla="*/ 434362 w 536475"/>
                <a:gd name="connsiteY29" fmla="*/ 57516 h 402400"/>
                <a:gd name="connsiteX30" fmla="*/ 436758 w 536475"/>
                <a:gd name="connsiteY30" fmla="*/ 57516 h 402400"/>
                <a:gd name="connsiteX31" fmla="*/ 361136 w 536475"/>
                <a:gd name="connsiteY31" fmla="*/ 87339 h 402400"/>
                <a:gd name="connsiteX32" fmla="*/ 354479 w 536475"/>
                <a:gd name="connsiteY32" fmla="*/ 91067 h 402400"/>
                <a:gd name="connsiteX33" fmla="*/ 361136 w 536475"/>
                <a:gd name="connsiteY33" fmla="*/ 87339 h 40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36475" h="402400">
                  <a:moveTo>
                    <a:pt x="456729" y="2131"/>
                  </a:moveTo>
                  <a:cubicBezTo>
                    <a:pt x="436838" y="2350"/>
                    <a:pt x="416991" y="4041"/>
                    <a:pt x="397349" y="7190"/>
                  </a:cubicBezTo>
                  <a:cubicBezTo>
                    <a:pt x="358434" y="14688"/>
                    <a:pt x="320661" y="27219"/>
                    <a:pt x="284980" y="44469"/>
                  </a:cubicBezTo>
                  <a:cubicBezTo>
                    <a:pt x="266076" y="52989"/>
                    <a:pt x="247170" y="61776"/>
                    <a:pt x="228531" y="71096"/>
                  </a:cubicBezTo>
                  <a:cubicBezTo>
                    <a:pt x="209891" y="80415"/>
                    <a:pt x="187257" y="93996"/>
                    <a:pt x="167021" y="105978"/>
                  </a:cubicBezTo>
                  <a:cubicBezTo>
                    <a:pt x="132508" y="127578"/>
                    <a:pt x="103149" y="156482"/>
                    <a:pt x="81013" y="190654"/>
                  </a:cubicBezTo>
                  <a:cubicBezTo>
                    <a:pt x="65036" y="214087"/>
                    <a:pt x="50657" y="238584"/>
                    <a:pt x="36545" y="263348"/>
                  </a:cubicBezTo>
                  <a:cubicBezTo>
                    <a:pt x="31220" y="272667"/>
                    <a:pt x="25628" y="281987"/>
                    <a:pt x="20302" y="291573"/>
                  </a:cubicBezTo>
                  <a:cubicBezTo>
                    <a:pt x="14195" y="302973"/>
                    <a:pt x="8943" y="314810"/>
                    <a:pt x="4592" y="326988"/>
                  </a:cubicBezTo>
                  <a:cubicBezTo>
                    <a:pt x="-1031" y="339994"/>
                    <a:pt x="-1508" y="354651"/>
                    <a:pt x="3261" y="367995"/>
                  </a:cubicBezTo>
                  <a:cubicBezTo>
                    <a:pt x="8550" y="381547"/>
                    <a:pt x="18983" y="392458"/>
                    <a:pt x="32285" y="398351"/>
                  </a:cubicBezTo>
                  <a:cubicBezTo>
                    <a:pt x="45328" y="403750"/>
                    <a:pt x="59982" y="403750"/>
                    <a:pt x="73025" y="398351"/>
                  </a:cubicBezTo>
                  <a:lnTo>
                    <a:pt x="85806" y="391693"/>
                  </a:lnTo>
                  <a:cubicBezTo>
                    <a:pt x="93168" y="386340"/>
                    <a:pt x="99035" y="379189"/>
                    <a:pt x="102848" y="370923"/>
                  </a:cubicBezTo>
                  <a:cubicBezTo>
                    <a:pt x="108173" y="363202"/>
                    <a:pt x="113765" y="355480"/>
                    <a:pt x="118558" y="347492"/>
                  </a:cubicBezTo>
                  <a:cubicBezTo>
                    <a:pt x="127078" y="333919"/>
                    <a:pt x="134470" y="319669"/>
                    <a:pt x="140659" y="304887"/>
                  </a:cubicBezTo>
                  <a:cubicBezTo>
                    <a:pt x="149729" y="282492"/>
                    <a:pt x="160224" y="260702"/>
                    <a:pt x="172079" y="239649"/>
                  </a:cubicBezTo>
                  <a:cubicBezTo>
                    <a:pt x="182728" y="222107"/>
                    <a:pt x="195128" y="205692"/>
                    <a:pt x="209092" y="190654"/>
                  </a:cubicBezTo>
                  <a:cubicBezTo>
                    <a:pt x="232165" y="170498"/>
                    <a:pt x="256832" y="152243"/>
                    <a:pt x="282851" y="136068"/>
                  </a:cubicBezTo>
                  <a:cubicBezTo>
                    <a:pt x="309478" y="119558"/>
                    <a:pt x="334508" y="102250"/>
                    <a:pt x="361402" y="87072"/>
                  </a:cubicBezTo>
                  <a:cubicBezTo>
                    <a:pt x="371373" y="81377"/>
                    <a:pt x="381689" y="76308"/>
                    <a:pt x="392291" y="71894"/>
                  </a:cubicBezTo>
                  <a:cubicBezTo>
                    <a:pt x="405132" y="66386"/>
                    <a:pt x="418401" y="61933"/>
                    <a:pt x="431966" y="58580"/>
                  </a:cubicBezTo>
                  <a:cubicBezTo>
                    <a:pt x="449461" y="54647"/>
                    <a:pt x="467296" y="52418"/>
                    <a:pt x="485221" y="51923"/>
                  </a:cubicBezTo>
                  <a:cubicBezTo>
                    <a:pt x="494009" y="51924"/>
                    <a:pt x="502529" y="53255"/>
                    <a:pt x="511849" y="54321"/>
                  </a:cubicBezTo>
                  <a:cubicBezTo>
                    <a:pt x="526513" y="53215"/>
                    <a:pt x="537504" y="40431"/>
                    <a:pt x="536398" y="25766"/>
                  </a:cubicBezTo>
                  <a:cubicBezTo>
                    <a:pt x="535645" y="15777"/>
                    <a:pt x="529348" y="7055"/>
                    <a:pt x="520103" y="3196"/>
                  </a:cubicBezTo>
                  <a:cubicBezTo>
                    <a:pt x="502418" y="1212"/>
                    <a:pt x="484643" y="145"/>
                    <a:pt x="466848" y="1"/>
                  </a:cubicBezTo>
                  <a:lnTo>
                    <a:pt x="456729" y="0"/>
                  </a:lnTo>
                  <a:moveTo>
                    <a:pt x="436758" y="57516"/>
                  </a:moveTo>
                  <a:lnTo>
                    <a:pt x="434362" y="57516"/>
                  </a:lnTo>
                  <a:lnTo>
                    <a:pt x="436758" y="57516"/>
                  </a:lnTo>
                  <a:moveTo>
                    <a:pt x="361136" y="87339"/>
                  </a:moveTo>
                  <a:lnTo>
                    <a:pt x="354479" y="91067"/>
                  </a:lnTo>
                  <a:lnTo>
                    <a:pt x="361136" y="87339"/>
                  </a:lnTo>
                </a:path>
              </a:pathLst>
            </a:custGeom>
            <a:solidFill>
              <a:srgbClr val="61D9DA"/>
            </a:solidFill>
            <a:ln w="26619"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3ED90DC-4484-4984-9919-352ACB6739CE}"/>
                </a:ext>
              </a:extLst>
            </p:cNvPr>
            <p:cNvSpPr/>
            <p:nvPr/>
          </p:nvSpPr>
          <p:spPr>
            <a:xfrm>
              <a:off x="9241544" y="9527478"/>
              <a:ext cx="72770" cy="72396"/>
            </a:xfrm>
            <a:custGeom>
              <a:avLst/>
              <a:gdLst>
                <a:gd name="connsiteX0" fmla="*/ 6231 w 57982"/>
                <a:gd name="connsiteY0" fmla="*/ 10743 h 57684"/>
                <a:gd name="connsiteX1" fmla="*/ 10758 w 57982"/>
                <a:gd name="connsiteY1" fmla="*/ 51483 h 57684"/>
                <a:gd name="connsiteX2" fmla="*/ 31794 w 57982"/>
                <a:gd name="connsiteY2" fmla="*/ 57608 h 57684"/>
                <a:gd name="connsiteX3" fmla="*/ 51498 w 57982"/>
                <a:gd name="connsiteY3" fmla="*/ 46957 h 57684"/>
                <a:gd name="connsiteX4" fmla="*/ 57889 w 57982"/>
                <a:gd name="connsiteY4" fmla="*/ 25921 h 57684"/>
                <a:gd name="connsiteX5" fmla="*/ 46971 w 57982"/>
                <a:gd name="connsiteY5" fmla="*/ 6217 h 57684"/>
                <a:gd name="connsiteX6" fmla="*/ 26202 w 57982"/>
                <a:gd name="connsiteY6" fmla="*/ 92 h 57684"/>
                <a:gd name="connsiteX7" fmla="*/ 6231 w 57982"/>
                <a:gd name="connsiteY7" fmla="*/ 10743 h 5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82" h="57684">
                  <a:moveTo>
                    <a:pt x="6231" y="10743"/>
                  </a:moveTo>
                  <a:cubicBezTo>
                    <a:pt x="-3597" y="23292"/>
                    <a:pt x="-1586" y="41397"/>
                    <a:pt x="10758" y="51483"/>
                  </a:cubicBezTo>
                  <a:cubicBezTo>
                    <a:pt x="16818" y="55961"/>
                    <a:pt x="24277" y="58132"/>
                    <a:pt x="31794" y="57608"/>
                  </a:cubicBezTo>
                  <a:cubicBezTo>
                    <a:pt x="39609" y="57127"/>
                    <a:pt x="46816" y="53231"/>
                    <a:pt x="51498" y="46957"/>
                  </a:cubicBezTo>
                  <a:cubicBezTo>
                    <a:pt x="56206" y="41002"/>
                    <a:pt x="58488" y="33488"/>
                    <a:pt x="57889" y="25921"/>
                  </a:cubicBezTo>
                  <a:cubicBezTo>
                    <a:pt x="57051" y="18151"/>
                    <a:pt x="53115" y="11047"/>
                    <a:pt x="46971" y="6217"/>
                  </a:cubicBezTo>
                  <a:cubicBezTo>
                    <a:pt x="41037" y="1691"/>
                    <a:pt x="33642" y="-489"/>
                    <a:pt x="26202" y="92"/>
                  </a:cubicBezTo>
                  <a:cubicBezTo>
                    <a:pt x="18350" y="701"/>
                    <a:pt x="11111" y="4562"/>
                    <a:pt x="6231" y="10743"/>
                  </a:cubicBezTo>
                </a:path>
              </a:pathLst>
            </a:custGeom>
            <a:solidFill>
              <a:srgbClr val="61D9DA"/>
            </a:solidFill>
            <a:ln w="26619"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45B7163F-B0BF-4F8C-B2FF-EECDD7B4CA9B}"/>
                </a:ext>
              </a:extLst>
            </p:cNvPr>
            <p:cNvSpPr/>
            <p:nvPr/>
          </p:nvSpPr>
          <p:spPr>
            <a:xfrm>
              <a:off x="7500137" y="11084924"/>
              <a:ext cx="797784" cy="1441135"/>
            </a:xfrm>
            <a:custGeom>
              <a:avLst/>
              <a:gdLst>
                <a:gd name="connsiteX0" fmla="*/ 354736 w 635658"/>
                <a:gd name="connsiteY0" fmla="*/ 0 h 1148267"/>
                <a:gd name="connsiteX1" fmla="*/ 279380 w 635658"/>
                <a:gd name="connsiteY1" fmla="*/ 31954 h 1148267"/>
                <a:gd name="connsiteX2" fmla="*/ 210414 w 635658"/>
                <a:gd name="connsiteY2" fmla="*/ 77487 h 1148267"/>
                <a:gd name="connsiteX3" fmla="*/ 96448 w 635658"/>
                <a:gd name="connsiteY3" fmla="*/ 199175 h 1148267"/>
                <a:gd name="connsiteX4" fmla="*/ 22955 w 635658"/>
                <a:gd name="connsiteY4" fmla="*/ 348290 h 1148267"/>
                <a:gd name="connsiteX5" fmla="*/ 56 w 635658"/>
                <a:gd name="connsiteY5" fmla="*/ 502997 h 1148267"/>
                <a:gd name="connsiteX6" fmla="*/ 72750 w 635658"/>
                <a:gd name="connsiteY6" fmla="*/ 782055 h 1148267"/>
                <a:gd name="connsiteX7" fmla="*/ 152633 w 635658"/>
                <a:gd name="connsiteY7" fmla="*/ 909868 h 1148267"/>
                <a:gd name="connsiteX8" fmla="*/ 257014 w 635658"/>
                <a:gd name="connsiteY8" fmla="*/ 1018508 h 1148267"/>
                <a:gd name="connsiteX9" fmla="*/ 475094 w 635658"/>
                <a:gd name="connsiteY9" fmla="*/ 1134072 h 1148267"/>
                <a:gd name="connsiteX10" fmla="*/ 595451 w 635658"/>
                <a:gd name="connsiteY10" fmla="*/ 1148185 h 1148267"/>
                <a:gd name="connsiteX11" fmla="*/ 635658 w 635658"/>
                <a:gd name="connsiteY11" fmla="*/ 1145523 h 1148267"/>
                <a:gd name="connsiteX12" fmla="*/ 633794 w 635658"/>
                <a:gd name="connsiteY12" fmla="*/ 1122623 h 1148267"/>
                <a:gd name="connsiteX13" fmla="*/ 609031 w 635658"/>
                <a:gd name="connsiteY13" fmla="*/ 1124752 h 1148267"/>
                <a:gd name="connsiteX14" fmla="*/ 609031 w 635658"/>
                <a:gd name="connsiteY14" fmla="*/ 1124752 h 1148267"/>
                <a:gd name="connsiteX15" fmla="*/ 499325 w 635658"/>
                <a:gd name="connsiteY15" fmla="*/ 1116231 h 1148267"/>
                <a:gd name="connsiteX16" fmla="*/ 499325 w 635658"/>
                <a:gd name="connsiteY16" fmla="*/ 1116232 h 1148267"/>
                <a:gd name="connsiteX17" fmla="*/ 385891 w 635658"/>
                <a:gd name="connsiteY17" fmla="*/ 1076557 h 1148267"/>
                <a:gd name="connsiteX18" fmla="*/ 385891 w 635658"/>
                <a:gd name="connsiteY18" fmla="*/ 1076556 h 1148267"/>
                <a:gd name="connsiteX19" fmla="*/ 261273 w 635658"/>
                <a:gd name="connsiteY19" fmla="*/ 991881 h 1148267"/>
                <a:gd name="connsiteX20" fmla="*/ 261273 w 635658"/>
                <a:gd name="connsiteY20" fmla="*/ 991881 h 1148267"/>
                <a:gd name="connsiteX21" fmla="*/ 261273 w 635658"/>
                <a:gd name="connsiteY21" fmla="*/ 991881 h 1148267"/>
                <a:gd name="connsiteX22" fmla="*/ 259941 w 635658"/>
                <a:gd name="connsiteY22" fmla="*/ 991881 h 1148267"/>
                <a:gd name="connsiteX23" fmla="*/ 259941 w 635658"/>
                <a:gd name="connsiteY23" fmla="*/ 991881 h 1148267"/>
                <a:gd name="connsiteX24" fmla="*/ 52246 w 635658"/>
                <a:gd name="connsiteY24" fmla="*/ 674479 h 1148267"/>
                <a:gd name="connsiteX25" fmla="*/ 52246 w 635658"/>
                <a:gd name="connsiteY25" fmla="*/ 677408 h 1148267"/>
                <a:gd name="connsiteX26" fmla="*/ 22690 w 635658"/>
                <a:gd name="connsiteY26" fmla="*/ 525630 h 1148267"/>
                <a:gd name="connsiteX27" fmla="*/ 22689 w 635658"/>
                <a:gd name="connsiteY27" fmla="*/ 525630 h 1148267"/>
                <a:gd name="connsiteX28" fmla="*/ 22689 w 635658"/>
                <a:gd name="connsiteY28" fmla="*/ 522967 h 1148267"/>
                <a:gd name="connsiteX29" fmla="*/ 22689 w 635658"/>
                <a:gd name="connsiteY29" fmla="*/ 522968 h 1148267"/>
                <a:gd name="connsiteX30" fmla="*/ 22689 w 635658"/>
                <a:gd name="connsiteY30" fmla="*/ 469712 h 1148267"/>
                <a:gd name="connsiteX31" fmla="*/ 31476 w 635658"/>
                <a:gd name="connsiteY31" fmla="*/ 403942 h 1148267"/>
                <a:gd name="connsiteX32" fmla="*/ 31476 w 635658"/>
                <a:gd name="connsiteY32" fmla="*/ 403942 h 1148267"/>
                <a:gd name="connsiteX33" fmla="*/ 75146 w 635658"/>
                <a:gd name="connsiteY33" fmla="*/ 278792 h 1148267"/>
                <a:gd name="connsiteX34" fmla="*/ 73814 w 635658"/>
                <a:gd name="connsiteY34" fmla="*/ 281455 h 1148267"/>
                <a:gd name="connsiteX35" fmla="*/ 153697 w 635658"/>
                <a:gd name="connsiteY35" fmla="*/ 162162 h 1148267"/>
                <a:gd name="connsiteX36" fmla="*/ 252486 w 635658"/>
                <a:gd name="connsiteY36" fmla="*/ 74824 h 1148267"/>
                <a:gd name="connsiteX37" fmla="*/ 355535 w 635658"/>
                <a:gd name="connsiteY37" fmla="*/ 23698 h 1148267"/>
                <a:gd name="connsiteX38" fmla="*/ 357133 w 635658"/>
                <a:gd name="connsiteY38" fmla="*/ 23699 h 1148267"/>
                <a:gd name="connsiteX39" fmla="*/ 355535 w 635658"/>
                <a:gd name="connsiteY39" fmla="*/ 23699 h 1148267"/>
                <a:gd name="connsiteX40" fmla="*/ 357932 w 635658"/>
                <a:gd name="connsiteY40" fmla="*/ 23699 h 1148267"/>
                <a:gd name="connsiteX41" fmla="*/ 357932 w 635658"/>
                <a:gd name="connsiteY41" fmla="*/ 23699 h 1148267"/>
                <a:gd name="connsiteX42" fmla="*/ 357932 w 635658"/>
                <a:gd name="connsiteY42" fmla="*/ 23699 h 1148267"/>
                <a:gd name="connsiteX43" fmla="*/ 357932 w 635658"/>
                <a:gd name="connsiteY43" fmla="*/ 23699 h 1148267"/>
                <a:gd name="connsiteX44" fmla="*/ 365388 w 635658"/>
                <a:gd name="connsiteY44" fmla="*/ 18906 h 1148267"/>
                <a:gd name="connsiteX45" fmla="*/ 366985 w 635658"/>
                <a:gd name="connsiteY45" fmla="*/ 10385 h 1148267"/>
                <a:gd name="connsiteX46" fmla="*/ 362192 w 635658"/>
                <a:gd name="connsiteY46" fmla="*/ 2929 h 1148267"/>
                <a:gd name="connsiteX47" fmla="*/ 355802 w 635658"/>
                <a:gd name="connsiteY47" fmla="*/ 800 h 1148267"/>
                <a:gd name="connsiteX48" fmla="*/ 353671 w 635658"/>
                <a:gd name="connsiteY48" fmla="*/ 799 h 114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5658" h="1148267">
                  <a:moveTo>
                    <a:pt x="354736" y="0"/>
                  </a:moveTo>
                  <a:cubicBezTo>
                    <a:pt x="328731" y="8425"/>
                    <a:pt x="303515" y="19118"/>
                    <a:pt x="279380" y="31954"/>
                  </a:cubicBezTo>
                  <a:cubicBezTo>
                    <a:pt x="255150" y="45162"/>
                    <a:pt x="232079" y="60394"/>
                    <a:pt x="210414" y="77487"/>
                  </a:cubicBezTo>
                  <a:cubicBezTo>
                    <a:pt x="166461" y="112021"/>
                    <a:pt x="128031" y="153055"/>
                    <a:pt x="96448" y="199175"/>
                  </a:cubicBezTo>
                  <a:cubicBezTo>
                    <a:pt x="64716" y="244975"/>
                    <a:pt x="39949" y="295226"/>
                    <a:pt x="22955" y="348290"/>
                  </a:cubicBezTo>
                  <a:cubicBezTo>
                    <a:pt x="6992" y="398278"/>
                    <a:pt x="-742" y="450528"/>
                    <a:pt x="56" y="502997"/>
                  </a:cubicBezTo>
                  <a:cubicBezTo>
                    <a:pt x="3141" y="600278"/>
                    <a:pt x="27981" y="695632"/>
                    <a:pt x="72750" y="782055"/>
                  </a:cubicBezTo>
                  <a:cubicBezTo>
                    <a:pt x="95119" y="827177"/>
                    <a:pt x="121875" y="869988"/>
                    <a:pt x="152633" y="909868"/>
                  </a:cubicBezTo>
                  <a:cubicBezTo>
                    <a:pt x="183525" y="949637"/>
                    <a:pt x="218511" y="986051"/>
                    <a:pt x="257014" y="1018508"/>
                  </a:cubicBezTo>
                  <a:cubicBezTo>
                    <a:pt x="320193" y="1072792"/>
                    <a:pt x="394701" y="1112275"/>
                    <a:pt x="475094" y="1134072"/>
                  </a:cubicBezTo>
                  <a:cubicBezTo>
                    <a:pt x="514387" y="1144217"/>
                    <a:pt x="554878" y="1148965"/>
                    <a:pt x="595451" y="1148185"/>
                  </a:cubicBezTo>
                  <a:cubicBezTo>
                    <a:pt x="609031" y="1148185"/>
                    <a:pt x="622078" y="1146854"/>
                    <a:pt x="635658" y="1145523"/>
                  </a:cubicBezTo>
                  <a:cubicBezTo>
                    <a:pt x="634641" y="1137927"/>
                    <a:pt x="634018" y="1130283"/>
                    <a:pt x="633794" y="1122623"/>
                  </a:cubicBezTo>
                  <a:cubicBezTo>
                    <a:pt x="625540" y="1122623"/>
                    <a:pt x="617285" y="1124220"/>
                    <a:pt x="609031" y="1124752"/>
                  </a:cubicBezTo>
                  <a:lnTo>
                    <a:pt x="609031" y="1124752"/>
                  </a:lnTo>
                  <a:cubicBezTo>
                    <a:pt x="572249" y="1126587"/>
                    <a:pt x="535383" y="1123723"/>
                    <a:pt x="499325" y="1116231"/>
                  </a:cubicBezTo>
                  <a:lnTo>
                    <a:pt x="499325" y="1116232"/>
                  </a:lnTo>
                  <a:cubicBezTo>
                    <a:pt x="460064" y="1107585"/>
                    <a:pt x="421982" y="1094265"/>
                    <a:pt x="385891" y="1076557"/>
                  </a:cubicBezTo>
                  <a:lnTo>
                    <a:pt x="385891" y="1076556"/>
                  </a:lnTo>
                  <a:cubicBezTo>
                    <a:pt x="340948" y="1053697"/>
                    <a:pt x="299077" y="1025247"/>
                    <a:pt x="261273" y="991881"/>
                  </a:cubicBezTo>
                  <a:lnTo>
                    <a:pt x="261273" y="991881"/>
                  </a:lnTo>
                  <a:lnTo>
                    <a:pt x="261273" y="991881"/>
                  </a:lnTo>
                  <a:lnTo>
                    <a:pt x="259941" y="991881"/>
                  </a:lnTo>
                  <a:lnTo>
                    <a:pt x="259941" y="991881"/>
                  </a:lnTo>
                  <a:cubicBezTo>
                    <a:pt x="164157" y="906053"/>
                    <a:pt x="92545" y="796615"/>
                    <a:pt x="52246" y="674479"/>
                  </a:cubicBezTo>
                  <a:lnTo>
                    <a:pt x="52246" y="677408"/>
                  </a:lnTo>
                  <a:cubicBezTo>
                    <a:pt x="36051" y="628260"/>
                    <a:pt x="26121" y="577264"/>
                    <a:pt x="22690" y="525630"/>
                  </a:cubicBezTo>
                  <a:lnTo>
                    <a:pt x="22689" y="525630"/>
                  </a:lnTo>
                  <a:cubicBezTo>
                    <a:pt x="22557" y="524747"/>
                    <a:pt x="22557" y="523849"/>
                    <a:pt x="22689" y="522967"/>
                  </a:cubicBezTo>
                  <a:lnTo>
                    <a:pt x="22689" y="522968"/>
                  </a:lnTo>
                  <a:cubicBezTo>
                    <a:pt x="21757" y="505228"/>
                    <a:pt x="21757" y="487452"/>
                    <a:pt x="22689" y="469712"/>
                  </a:cubicBezTo>
                  <a:cubicBezTo>
                    <a:pt x="24005" y="447604"/>
                    <a:pt x="26942" y="425621"/>
                    <a:pt x="31476" y="403942"/>
                  </a:cubicBezTo>
                  <a:cubicBezTo>
                    <a:pt x="31476" y="403942"/>
                    <a:pt x="31476" y="403942"/>
                    <a:pt x="31476" y="403942"/>
                  </a:cubicBezTo>
                  <a:cubicBezTo>
                    <a:pt x="40809" y="360582"/>
                    <a:pt x="55478" y="318546"/>
                    <a:pt x="75146" y="278792"/>
                  </a:cubicBezTo>
                  <a:lnTo>
                    <a:pt x="73814" y="281455"/>
                  </a:lnTo>
                  <a:cubicBezTo>
                    <a:pt x="95389" y="238530"/>
                    <a:pt x="122222" y="198458"/>
                    <a:pt x="153697" y="162162"/>
                  </a:cubicBezTo>
                  <a:cubicBezTo>
                    <a:pt x="183008" y="129196"/>
                    <a:pt x="216176" y="99872"/>
                    <a:pt x="252486" y="74824"/>
                  </a:cubicBezTo>
                  <a:cubicBezTo>
                    <a:pt x="284521" y="53469"/>
                    <a:pt x="319151" y="36289"/>
                    <a:pt x="355535" y="23698"/>
                  </a:cubicBezTo>
                  <a:lnTo>
                    <a:pt x="357133" y="23699"/>
                  </a:lnTo>
                  <a:lnTo>
                    <a:pt x="355535" y="23699"/>
                  </a:lnTo>
                  <a:lnTo>
                    <a:pt x="357932" y="23699"/>
                  </a:lnTo>
                  <a:lnTo>
                    <a:pt x="357932" y="23699"/>
                  </a:lnTo>
                  <a:lnTo>
                    <a:pt x="357932" y="23699"/>
                  </a:lnTo>
                  <a:lnTo>
                    <a:pt x="357932" y="23699"/>
                  </a:lnTo>
                  <a:cubicBezTo>
                    <a:pt x="360867" y="22943"/>
                    <a:pt x="363481" y="21263"/>
                    <a:pt x="365388" y="18906"/>
                  </a:cubicBezTo>
                  <a:cubicBezTo>
                    <a:pt x="366965" y="16365"/>
                    <a:pt x="367535" y="13325"/>
                    <a:pt x="366985" y="10385"/>
                  </a:cubicBezTo>
                  <a:cubicBezTo>
                    <a:pt x="366399" y="7379"/>
                    <a:pt x="364684" y="4711"/>
                    <a:pt x="362192" y="2929"/>
                  </a:cubicBezTo>
                  <a:cubicBezTo>
                    <a:pt x="360303" y="1636"/>
                    <a:pt x="358090" y="898"/>
                    <a:pt x="355802" y="800"/>
                  </a:cubicBezTo>
                  <a:lnTo>
                    <a:pt x="353671" y="799"/>
                  </a:lnTo>
                </a:path>
              </a:pathLst>
            </a:custGeom>
            <a:solidFill>
              <a:srgbClr val="4EA8A9"/>
            </a:solidFill>
            <a:ln w="26619"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EFB106B-016B-419C-892B-69FB7CBE28A5}"/>
                </a:ext>
              </a:extLst>
            </p:cNvPr>
            <p:cNvSpPr/>
            <p:nvPr/>
          </p:nvSpPr>
          <p:spPr>
            <a:xfrm>
              <a:off x="7540644" y="11588097"/>
              <a:ext cx="33418" cy="2457"/>
            </a:xfrm>
            <a:custGeom>
              <a:avLst/>
              <a:gdLst>
                <a:gd name="connsiteX0" fmla="*/ 0 w 26627"/>
                <a:gd name="connsiteY0" fmla="*/ 1959 h 1958"/>
                <a:gd name="connsiteX1" fmla="*/ 0 w 26627"/>
                <a:gd name="connsiteY1" fmla="*/ 95 h 1958"/>
                <a:gd name="connsiteX2" fmla="*/ 0 w 26627"/>
                <a:gd name="connsiteY2" fmla="*/ 1959 h 1958"/>
              </a:gdLst>
              <a:ahLst/>
              <a:cxnLst>
                <a:cxn ang="0">
                  <a:pos x="connsiteX0" y="connsiteY0"/>
                </a:cxn>
                <a:cxn ang="0">
                  <a:pos x="connsiteX1" y="connsiteY1"/>
                </a:cxn>
                <a:cxn ang="0">
                  <a:pos x="connsiteX2" y="connsiteY2"/>
                </a:cxn>
              </a:cxnLst>
              <a:rect l="l" t="t" r="r" b="b"/>
              <a:pathLst>
                <a:path w="26627" h="1958">
                  <a:moveTo>
                    <a:pt x="0" y="1959"/>
                  </a:moveTo>
                  <a:cubicBezTo>
                    <a:pt x="0" y="1959"/>
                    <a:pt x="0" y="628"/>
                    <a:pt x="0" y="95"/>
                  </a:cubicBezTo>
                  <a:cubicBezTo>
                    <a:pt x="0" y="-438"/>
                    <a:pt x="0" y="1426"/>
                    <a:pt x="0" y="1959"/>
                  </a:cubicBezTo>
                </a:path>
              </a:pathLst>
            </a:custGeom>
            <a:solidFill>
              <a:srgbClr val="4EA8A9"/>
            </a:solidFill>
            <a:ln w="26619"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8815CC7-91C4-4538-B28B-781F5BBE443F}"/>
                </a:ext>
              </a:extLst>
            </p:cNvPr>
            <p:cNvSpPr/>
            <p:nvPr/>
          </p:nvSpPr>
          <p:spPr>
            <a:xfrm>
              <a:off x="7529282" y="1173993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4EA8A9"/>
            </a:solidFill>
            <a:ln w="26619"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21D1FA4-24F5-4EBD-AC39-C067960A5656}"/>
                </a:ext>
              </a:extLst>
            </p:cNvPr>
            <p:cNvSpPr/>
            <p:nvPr/>
          </p:nvSpPr>
          <p:spPr>
            <a:xfrm>
              <a:off x="7529617" y="11739939"/>
              <a:ext cx="103" cy="2339"/>
            </a:xfrm>
            <a:custGeom>
              <a:avLst/>
              <a:gdLst>
                <a:gd name="connsiteX0" fmla="*/ 0 w 82"/>
                <a:gd name="connsiteY0" fmla="*/ 1864 h 1864"/>
                <a:gd name="connsiteX1" fmla="*/ 0 w 82"/>
                <a:gd name="connsiteY1" fmla="*/ 0 h 1864"/>
                <a:gd name="connsiteX2" fmla="*/ 0 w 82"/>
                <a:gd name="connsiteY2" fmla="*/ 1864 h 1864"/>
              </a:gdLst>
              <a:ahLst/>
              <a:cxnLst>
                <a:cxn ang="0">
                  <a:pos x="connsiteX0" y="connsiteY0"/>
                </a:cxn>
                <a:cxn ang="0">
                  <a:pos x="connsiteX1" y="connsiteY1"/>
                </a:cxn>
                <a:cxn ang="0">
                  <a:pos x="connsiteX2" y="connsiteY2"/>
                </a:cxn>
              </a:cxnLst>
              <a:rect l="l" t="t" r="r" b="b"/>
              <a:pathLst>
                <a:path w="82" h="1864">
                  <a:moveTo>
                    <a:pt x="0" y="1864"/>
                  </a:moveTo>
                  <a:cubicBezTo>
                    <a:pt x="110" y="1247"/>
                    <a:pt x="110" y="617"/>
                    <a:pt x="0" y="0"/>
                  </a:cubicBezTo>
                  <a:cubicBezTo>
                    <a:pt x="0" y="0"/>
                    <a:pt x="0" y="0"/>
                    <a:pt x="0" y="1864"/>
                  </a:cubicBezTo>
                </a:path>
              </a:pathLst>
            </a:custGeom>
            <a:solidFill>
              <a:srgbClr val="4EA8A9"/>
            </a:solidFill>
            <a:ln w="26619"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8775C-A4E4-41B4-A48A-AF0ABD957786}"/>
                </a:ext>
              </a:extLst>
            </p:cNvPr>
            <p:cNvSpPr/>
            <p:nvPr/>
          </p:nvSpPr>
          <p:spPr>
            <a:xfrm>
              <a:off x="7529617" y="11742279"/>
              <a:ext cx="33418" cy="333"/>
            </a:xfrm>
            <a:custGeom>
              <a:avLst/>
              <a:gdLst>
                <a:gd name="connsiteX0" fmla="*/ 0 w 26627"/>
                <a:gd name="connsiteY0" fmla="*/ 0 h 265"/>
                <a:gd name="connsiteX1" fmla="*/ 0 w 26627"/>
                <a:gd name="connsiteY1" fmla="*/ 0 h 265"/>
                <a:gd name="connsiteX2" fmla="*/ 0 w 26627"/>
                <a:gd name="connsiteY2" fmla="*/ 266 h 265"/>
                <a:gd name="connsiteX3" fmla="*/ 0 w 26627"/>
                <a:gd name="connsiteY3" fmla="*/ 0 h 265"/>
                <a:gd name="connsiteX4" fmla="*/ 0 w 26627"/>
                <a:gd name="connsiteY4" fmla="*/ 0 h 265"/>
                <a:gd name="connsiteX5" fmla="*/ 0 w 26627"/>
                <a:gd name="connsiteY5" fmla="*/ 0 h 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7" h="265">
                  <a:moveTo>
                    <a:pt x="0" y="0"/>
                  </a:moveTo>
                  <a:lnTo>
                    <a:pt x="0" y="0"/>
                  </a:lnTo>
                  <a:lnTo>
                    <a:pt x="0" y="266"/>
                  </a:lnTo>
                  <a:lnTo>
                    <a:pt x="0" y="0"/>
                  </a:lnTo>
                  <a:lnTo>
                    <a:pt x="0" y="0"/>
                  </a:lnTo>
                  <a:lnTo>
                    <a:pt x="0" y="0"/>
                  </a:lnTo>
                  <a:close/>
                </a:path>
              </a:pathLst>
            </a:custGeom>
            <a:solidFill>
              <a:srgbClr val="4EA8A9"/>
            </a:solidFill>
            <a:ln w="26619"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483D6E3C-DE7C-4E1C-94A2-B496E0C435DE}"/>
                </a:ext>
              </a:extLst>
            </p:cNvPr>
            <p:cNvSpPr/>
            <p:nvPr/>
          </p:nvSpPr>
          <p:spPr>
            <a:xfrm>
              <a:off x="7826378" y="12327781"/>
              <a:ext cx="334" cy="33418"/>
            </a:xfrm>
            <a:custGeom>
              <a:avLst/>
              <a:gdLst>
                <a:gd name="connsiteX0" fmla="*/ 267 w 266"/>
                <a:gd name="connsiteY0" fmla="*/ 0 h 26627"/>
                <a:gd name="connsiteX1" fmla="*/ 0 w 266"/>
                <a:gd name="connsiteY1" fmla="*/ 0 h 26627"/>
                <a:gd name="connsiteX2" fmla="*/ 267 w 266"/>
                <a:gd name="connsiteY2" fmla="*/ 0 h 26627"/>
              </a:gdLst>
              <a:ahLst/>
              <a:cxnLst>
                <a:cxn ang="0">
                  <a:pos x="connsiteX0" y="connsiteY0"/>
                </a:cxn>
                <a:cxn ang="0">
                  <a:pos x="connsiteX1" y="connsiteY1"/>
                </a:cxn>
                <a:cxn ang="0">
                  <a:pos x="connsiteX2" y="connsiteY2"/>
                </a:cxn>
              </a:cxnLst>
              <a:rect l="l" t="t" r="r" b="b"/>
              <a:pathLst>
                <a:path w="266" h="26627">
                  <a:moveTo>
                    <a:pt x="267" y="0"/>
                  </a:moveTo>
                  <a:lnTo>
                    <a:pt x="0" y="0"/>
                  </a:lnTo>
                  <a:lnTo>
                    <a:pt x="267" y="0"/>
                  </a:lnTo>
                </a:path>
              </a:pathLst>
            </a:custGeom>
            <a:solidFill>
              <a:srgbClr val="4EA8A9"/>
            </a:solidFill>
            <a:ln w="26619"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D895AD0C-75E3-43AE-A6AC-EDDAFE26274D}"/>
                </a:ext>
              </a:extLst>
            </p:cNvPr>
            <p:cNvSpPr/>
            <p:nvPr/>
          </p:nvSpPr>
          <p:spPr>
            <a:xfrm>
              <a:off x="7825709" y="12328449"/>
              <a:ext cx="1670" cy="33418"/>
            </a:xfrm>
            <a:custGeom>
              <a:avLst/>
              <a:gdLst>
                <a:gd name="connsiteX0" fmla="*/ 1331 w 1331"/>
                <a:gd name="connsiteY0" fmla="*/ 0 h 26627"/>
                <a:gd name="connsiteX1" fmla="*/ 1331 w 1331"/>
                <a:gd name="connsiteY1" fmla="*/ 0 h 26627"/>
                <a:gd name="connsiteX2" fmla="*/ 0 w 1331"/>
                <a:gd name="connsiteY2" fmla="*/ 0 h 26627"/>
              </a:gdLst>
              <a:ahLst/>
              <a:cxnLst>
                <a:cxn ang="0">
                  <a:pos x="connsiteX0" y="connsiteY0"/>
                </a:cxn>
                <a:cxn ang="0">
                  <a:pos x="connsiteX1" y="connsiteY1"/>
                </a:cxn>
                <a:cxn ang="0">
                  <a:pos x="connsiteX2" y="connsiteY2"/>
                </a:cxn>
              </a:cxnLst>
              <a:rect l="l" t="t" r="r" b="b"/>
              <a:pathLst>
                <a:path w="1331" h="26627">
                  <a:moveTo>
                    <a:pt x="1331" y="0"/>
                  </a:moveTo>
                  <a:lnTo>
                    <a:pt x="1331" y="0"/>
                  </a:lnTo>
                  <a:lnTo>
                    <a:pt x="0" y="0"/>
                  </a:lnTo>
                  <a:close/>
                </a:path>
              </a:pathLst>
            </a:custGeom>
            <a:solidFill>
              <a:srgbClr val="4EA8A9"/>
            </a:solidFill>
            <a:ln w="26619"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5A2288EB-1552-4B1C-8B31-832A194B7905}"/>
                </a:ext>
              </a:extLst>
            </p:cNvPr>
            <p:cNvSpPr/>
            <p:nvPr/>
          </p:nvSpPr>
          <p:spPr>
            <a:xfrm>
              <a:off x="7985452" y="12435726"/>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4EA8A9"/>
            </a:solidFill>
            <a:ln w="26619"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8BF8A7F-6229-4CC3-A826-2B34699CDCA3}"/>
                </a:ext>
              </a:extLst>
            </p:cNvPr>
            <p:cNvSpPr/>
            <p:nvPr/>
          </p:nvSpPr>
          <p:spPr>
            <a:xfrm>
              <a:off x="7391207" y="9572709"/>
              <a:ext cx="1350202" cy="1540660"/>
            </a:xfrm>
            <a:custGeom>
              <a:avLst/>
              <a:gdLst>
                <a:gd name="connsiteX0" fmla="*/ 536857 w 1075813"/>
                <a:gd name="connsiteY0" fmla="*/ 16243 h 1227566"/>
                <a:gd name="connsiteX1" fmla="*/ 395996 w 1075813"/>
                <a:gd name="connsiteY1" fmla="*/ 74026 h 1227566"/>
                <a:gd name="connsiteX2" fmla="*/ 258864 w 1075813"/>
                <a:gd name="connsiteY2" fmla="*/ 170684 h 1227566"/>
                <a:gd name="connsiteX3" fmla="*/ 146762 w 1075813"/>
                <a:gd name="connsiteY3" fmla="*/ 286515 h 1227566"/>
                <a:gd name="connsiteX4" fmla="*/ 63683 w 1075813"/>
                <a:gd name="connsiteY4" fmla="*/ 419653 h 1227566"/>
                <a:gd name="connsiteX5" fmla="*/ 13623 w 1075813"/>
                <a:gd name="connsiteY5" fmla="*/ 566904 h 1227566"/>
                <a:gd name="connsiteX6" fmla="*/ 576 w 1075813"/>
                <a:gd name="connsiteY6" fmla="*/ 726670 h 1227566"/>
                <a:gd name="connsiteX7" fmla="*/ 28535 w 1075813"/>
                <a:gd name="connsiteY7" fmla="*/ 895223 h 1227566"/>
                <a:gd name="connsiteX8" fmla="*/ 93773 w 1075813"/>
                <a:gd name="connsiteY8" fmla="*/ 1037681 h 1227566"/>
                <a:gd name="connsiteX9" fmla="*/ 238894 w 1075813"/>
                <a:gd name="connsiteY9" fmla="*/ 1174281 h 1227566"/>
                <a:gd name="connsiteX10" fmla="*/ 440466 w 1075813"/>
                <a:gd name="connsiteY10" fmla="*/ 1227537 h 1227566"/>
                <a:gd name="connsiteX11" fmla="*/ 452711 w 1075813"/>
                <a:gd name="connsiteY11" fmla="*/ 1216941 h 1227566"/>
                <a:gd name="connsiteX12" fmla="*/ 452715 w 1075813"/>
                <a:gd name="connsiteY12" fmla="*/ 1216886 h 1227566"/>
                <a:gd name="connsiteX13" fmla="*/ 442387 w 1075813"/>
                <a:gd name="connsiteY13" fmla="*/ 1204907 h 1227566"/>
                <a:gd name="connsiteX14" fmla="*/ 442331 w 1075813"/>
                <a:gd name="connsiteY14" fmla="*/ 1204903 h 1227566"/>
                <a:gd name="connsiteX15" fmla="*/ 359785 w 1075813"/>
                <a:gd name="connsiteY15" fmla="*/ 1196116 h 1227566"/>
                <a:gd name="connsiteX16" fmla="*/ 267387 w 1075813"/>
                <a:gd name="connsiteY16" fmla="*/ 1164163 h 1227566"/>
                <a:gd name="connsiteX17" fmla="*/ 268983 w 1075813"/>
                <a:gd name="connsiteY17" fmla="*/ 1164162 h 1227566"/>
                <a:gd name="connsiteX18" fmla="*/ 185638 w 1075813"/>
                <a:gd name="connsiteY18" fmla="*/ 1108510 h 1227566"/>
                <a:gd name="connsiteX19" fmla="*/ 185638 w 1075813"/>
                <a:gd name="connsiteY19" fmla="*/ 1108510 h 1227566"/>
                <a:gd name="connsiteX20" fmla="*/ 185638 w 1075813"/>
                <a:gd name="connsiteY20" fmla="*/ 1108510 h 1227566"/>
                <a:gd name="connsiteX21" fmla="*/ 185638 w 1075813"/>
                <a:gd name="connsiteY21" fmla="*/ 1108510 h 1227566"/>
                <a:gd name="connsiteX22" fmla="*/ 185638 w 1075813"/>
                <a:gd name="connsiteY22" fmla="*/ 1108510 h 1227566"/>
                <a:gd name="connsiteX23" fmla="*/ 114009 w 1075813"/>
                <a:gd name="connsiteY23" fmla="*/ 1025964 h 1227566"/>
                <a:gd name="connsiteX24" fmla="*/ 114009 w 1075813"/>
                <a:gd name="connsiteY24" fmla="*/ 1025964 h 1227566"/>
                <a:gd name="connsiteX25" fmla="*/ 57825 w 1075813"/>
                <a:gd name="connsiteY25" fmla="*/ 909601 h 1227566"/>
                <a:gd name="connsiteX26" fmla="*/ 25073 w 1075813"/>
                <a:gd name="connsiteY26" fmla="*/ 735723 h 1227566"/>
                <a:gd name="connsiteX27" fmla="*/ 25073 w 1075813"/>
                <a:gd name="connsiteY27" fmla="*/ 735723 h 1227566"/>
                <a:gd name="connsiteX28" fmla="*/ 37056 w 1075813"/>
                <a:gd name="connsiteY28" fmla="*/ 573028 h 1227566"/>
                <a:gd name="connsiteX29" fmla="*/ 37056 w 1075813"/>
                <a:gd name="connsiteY29" fmla="*/ 575957 h 1227566"/>
                <a:gd name="connsiteX30" fmla="*/ 90311 w 1075813"/>
                <a:gd name="connsiteY30" fmla="*/ 420185 h 1227566"/>
                <a:gd name="connsiteX31" fmla="*/ 90311 w 1075813"/>
                <a:gd name="connsiteY31" fmla="*/ 422049 h 1227566"/>
                <a:gd name="connsiteX32" fmla="*/ 191230 w 1075813"/>
                <a:gd name="connsiteY32" fmla="*/ 272401 h 1227566"/>
                <a:gd name="connsiteX33" fmla="*/ 361115 w 1075813"/>
                <a:gd name="connsiteY33" fmla="*/ 125417 h 1227566"/>
                <a:gd name="connsiteX34" fmla="*/ 361114 w 1075813"/>
                <a:gd name="connsiteY34" fmla="*/ 125416 h 1227566"/>
                <a:gd name="connsiteX35" fmla="*/ 435406 w 1075813"/>
                <a:gd name="connsiteY35" fmla="*/ 81481 h 1227566"/>
                <a:gd name="connsiteX36" fmla="*/ 509697 w 1075813"/>
                <a:gd name="connsiteY36" fmla="*/ 50326 h 1227566"/>
                <a:gd name="connsiteX37" fmla="*/ 654019 w 1075813"/>
                <a:gd name="connsiteY37" fmla="*/ 23698 h 1227566"/>
                <a:gd name="connsiteX38" fmla="*/ 651090 w 1075813"/>
                <a:gd name="connsiteY38" fmla="*/ 23699 h 1227566"/>
                <a:gd name="connsiteX39" fmla="*/ 784228 w 1075813"/>
                <a:gd name="connsiteY39" fmla="*/ 34084 h 1227566"/>
                <a:gd name="connsiteX40" fmla="*/ 784228 w 1075813"/>
                <a:gd name="connsiteY40" fmla="*/ 34083 h 1227566"/>
                <a:gd name="connsiteX41" fmla="*/ 893402 w 1075813"/>
                <a:gd name="connsiteY41" fmla="*/ 72161 h 1227566"/>
                <a:gd name="connsiteX42" fmla="*/ 890739 w 1075813"/>
                <a:gd name="connsiteY42" fmla="*/ 70830 h 1227566"/>
                <a:gd name="connsiteX43" fmla="*/ 982605 w 1075813"/>
                <a:gd name="connsiteY43" fmla="*/ 132073 h 1227566"/>
                <a:gd name="connsiteX44" fmla="*/ 980207 w 1075813"/>
                <a:gd name="connsiteY44" fmla="*/ 130210 h 1227566"/>
                <a:gd name="connsiteX45" fmla="*/ 1055830 w 1075813"/>
                <a:gd name="connsiteY45" fmla="*/ 216750 h 1227566"/>
                <a:gd name="connsiteX46" fmla="*/ 1063552 w 1075813"/>
                <a:gd name="connsiteY46" fmla="*/ 220478 h 1227566"/>
                <a:gd name="connsiteX47" fmla="*/ 1071807 w 1075813"/>
                <a:gd name="connsiteY47" fmla="*/ 217549 h 1227566"/>
                <a:gd name="connsiteX48" fmla="*/ 1075801 w 1075813"/>
                <a:gd name="connsiteY48" fmla="*/ 210094 h 1227566"/>
                <a:gd name="connsiteX49" fmla="*/ 1072872 w 1075813"/>
                <a:gd name="connsiteY49" fmla="*/ 201572 h 1227566"/>
                <a:gd name="connsiteX50" fmla="*/ 1023877 w 1075813"/>
                <a:gd name="connsiteY50" fmla="*/ 140329 h 1227566"/>
                <a:gd name="connsiteX51" fmla="*/ 965296 w 1075813"/>
                <a:gd name="connsiteY51" fmla="*/ 90002 h 1227566"/>
                <a:gd name="connsiteX52" fmla="*/ 832158 w 1075813"/>
                <a:gd name="connsiteY52" fmla="*/ 23433 h 1227566"/>
                <a:gd name="connsiteX53" fmla="*/ 685439 w 1075813"/>
                <a:gd name="connsiteY53" fmla="*/ 1 h 1227566"/>
                <a:gd name="connsiteX54" fmla="*/ 675320 w 1075813"/>
                <a:gd name="connsiteY54" fmla="*/ 0 h 1227566"/>
                <a:gd name="connsiteX55" fmla="*/ 535792 w 1075813"/>
                <a:gd name="connsiteY55" fmla="*/ 17841 h 1227566"/>
                <a:gd name="connsiteX56" fmla="*/ 507833 w 1075813"/>
                <a:gd name="connsiteY56" fmla="*/ 49794 h 1227566"/>
                <a:gd name="connsiteX57" fmla="*/ 507833 w 1075813"/>
                <a:gd name="connsiteY57" fmla="*/ 49794 h 1227566"/>
                <a:gd name="connsiteX58" fmla="*/ 22410 w 1075813"/>
                <a:gd name="connsiteY58" fmla="*/ 732527 h 1227566"/>
                <a:gd name="connsiteX59" fmla="*/ 22410 w 1075813"/>
                <a:gd name="connsiteY59" fmla="*/ 732527 h 1227566"/>
                <a:gd name="connsiteX60" fmla="*/ 358984 w 1075813"/>
                <a:gd name="connsiteY60" fmla="*/ 1196381 h 1227566"/>
                <a:gd name="connsiteX61" fmla="*/ 358984 w 1075813"/>
                <a:gd name="connsiteY61" fmla="*/ 1196381 h 1227566"/>
                <a:gd name="connsiteX62" fmla="*/ 183774 w 1075813"/>
                <a:gd name="connsiteY62" fmla="*/ 1108777 h 1227566"/>
                <a:gd name="connsiteX63" fmla="*/ 183774 w 1075813"/>
                <a:gd name="connsiteY63" fmla="*/ 1108777 h 1227566"/>
                <a:gd name="connsiteX64" fmla="*/ 182176 w 1075813"/>
                <a:gd name="connsiteY64" fmla="*/ 1107445 h 1227566"/>
                <a:gd name="connsiteX65" fmla="*/ 182176 w 1075813"/>
                <a:gd name="connsiteY65" fmla="*/ 1107445 h 1227566"/>
                <a:gd name="connsiteX66" fmla="*/ 85518 w 1075813"/>
                <a:gd name="connsiteY66" fmla="*/ 421250 h 1227566"/>
                <a:gd name="connsiteX67" fmla="*/ 85518 w 1075813"/>
                <a:gd name="connsiteY67" fmla="*/ 421250 h 1227566"/>
                <a:gd name="connsiteX68" fmla="*/ 85518 w 1075813"/>
                <a:gd name="connsiteY68" fmla="*/ 421250 h 1227566"/>
                <a:gd name="connsiteX69" fmla="*/ 354191 w 1075813"/>
                <a:gd name="connsiteY69" fmla="*/ 125416 h 1227566"/>
                <a:gd name="connsiteX70" fmla="*/ 356055 w 1075813"/>
                <a:gd name="connsiteY70" fmla="*/ 124085 h 1227566"/>
                <a:gd name="connsiteX71" fmla="*/ 354191 w 1075813"/>
                <a:gd name="connsiteY71" fmla="*/ 125416 h 122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075813" h="1227566">
                  <a:moveTo>
                    <a:pt x="536857" y="16243"/>
                  </a:moveTo>
                  <a:cubicBezTo>
                    <a:pt x="487494" y="29008"/>
                    <a:pt x="440103" y="48448"/>
                    <a:pt x="395996" y="74026"/>
                  </a:cubicBezTo>
                  <a:cubicBezTo>
                    <a:pt x="347463" y="102042"/>
                    <a:pt x="301565" y="134394"/>
                    <a:pt x="258864" y="170684"/>
                  </a:cubicBezTo>
                  <a:cubicBezTo>
                    <a:pt x="217734" y="205466"/>
                    <a:pt x="180180" y="244269"/>
                    <a:pt x="146762" y="286515"/>
                  </a:cubicBezTo>
                  <a:cubicBezTo>
                    <a:pt x="114219" y="327678"/>
                    <a:pt x="86355" y="372331"/>
                    <a:pt x="63683" y="419653"/>
                  </a:cubicBezTo>
                  <a:cubicBezTo>
                    <a:pt x="41039" y="466506"/>
                    <a:pt x="24227" y="515958"/>
                    <a:pt x="13623" y="566904"/>
                  </a:cubicBezTo>
                  <a:cubicBezTo>
                    <a:pt x="2702" y="619418"/>
                    <a:pt x="-1681" y="673081"/>
                    <a:pt x="576" y="726670"/>
                  </a:cubicBezTo>
                  <a:cubicBezTo>
                    <a:pt x="3213" y="783761"/>
                    <a:pt x="12598" y="840339"/>
                    <a:pt x="28535" y="895223"/>
                  </a:cubicBezTo>
                  <a:cubicBezTo>
                    <a:pt x="42840" y="945776"/>
                    <a:pt x="64843" y="993825"/>
                    <a:pt x="93773" y="1037681"/>
                  </a:cubicBezTo>
                  <a:cubicBezTo>
                    <a:pt x="130836" y="1093905"/>
                    <a:pt x="180532" y="1140684"/>
                    <a:pt x="238894" y="1174281"/>
                  </a:cubicBezTo>
                  <a:cubicBezTo>
                    <a:pt x="300496" y="1208803"/>
                    <a:pt x="369851" y="1227128"/>
                    <a:pt x="440466" y="1227537"/>
                  </a:cubicBezTo>
                  <a:cubicBezTo>
                    <a:pt x="446773" y="1227992"/>
                    <a:pt x="452255" y="1223248"/>
                    <a:pt x="452711" y="1216941"/>
                  </a:cubicBezTo>
                  <a:cubicBezTo>
                    <a:pt x="452713" y="1216922"/>
                    <a:pt x="452713" y="1216904"/>
                    <a:pt x="452715" y="1216886"/>
                  </a:cubicBezTo>
                  <a:cubicBezTo>
                    <a:pt x="453171" y="1210726"/>
                    <a:pt x="448547" y="1205363"/>
                    <a:pt x="442387" y="1204907"/>
                  </a:cubicBezTo>
                  <a:cubicBezTo>
                    <a:pt x="442369" y="1204905"/>
                    <a:pt x="442349" y="1204904"/>
                    <a:pt x="442331" y="1204903"/>
                  </a:cubicBezTo>
                  <a:cubicBezTo>
                    <a:pt x="414596" y="1204641"/>
                    <a:pt x="386953" y="1201698"/>
                    <a:pt x="359785" y="1196116"/>
                  </a:cubicBezTo>
                  <a:cubicBezTo>
                    <a:pt x="327817" y="1189202"/>
                    <a:pt x="296796" y="1178475"/>
                    <a:pt x="267387" y="1164163"/>
                  </a:cubicBezTo>
                  <a:lnTo>
                    <a:pt x="268983" y="1164162"/>
                  </a:lnTo>
                  <a:cubicBezTo>
                    <a:pt x="238974" y="1149184"/>
                    <a:pt x="210973" y="1130486"/>
                    <a:pt x="185638" y="1108510"/>
                  </a:cubicBezTo>
                  <a:lnTo>
                    <a:pt x="185638" y="1108510"/>
                  </a:lnTo>
                  <a:lnTo>
                    <a:pt x="185638" y="1108510"/>
                  </a:lnTo>
                  <a:lnTo>
                    <a:pt x="185638" y="1108510"/>
                  </a:lnTo>
                  <a:lnTo>
                    <a:pt x="185638" y="1108510"/>
                  </a:lnTo>
                  <a:cubicBezTo>
                    <a:pt x="158501" y="1084003"/>
                    <a:pt x="134447" y="1056284"/>
                    <a:pt x="114009" y="1025964"/>
                  </a:cubicBezTo>
                  <a:lnTo>
                    <a:pt x="114009" y="1025964"/>
                  </a:lnTo>
                  <a:cubicBezTo>
                    <a:pt x="90422" y="989716"/>
                    <a:pt x="71543" y="950615"/>
                    <a:pt x="57825" y="909601"/>
                  </a:cubicBezTo>
                  <a:cubicBezTo>
                    <a:pt x="39516" y="853281"/>
                    <a:pt x="28509" y="794844"/>
                    <a:pt x="25073" y="735723"/>
                  </a:cubicBezTo>
                  <a:lnTo>
                    <a:pt x="25073" y="735723"/>
                  </a:lnTo>
                  <a:cubicBezTo>
                    <a:pt x="22127" y="681202"/>
                    <a:pt x="26154" y="626528"/>
                    <a:pt x="37056" y="573028"/>
                  </a:cubicBezTo>
                  <a:cubicBezTo>
                    <a:pt x="36931" y="574001"/>
                    <a:pt x="36931" y="574985"/>
                    <a:pt x="37056" y="575957"/>
                  </a:cubicBezTo>
                  <a:cubicBezTo>
                    <a:pt x="48103" y="521977"/>
                    <a:pt x="65999" y="469630"/>
                    <a:pt x="90311" y="420185"/>
                  </a:cubicBezTo>
                  <a:lnTo>
                    <a:pt x="90311" y="422049"/>
                  </a:lnTo>
                  <a:cubicBezTo>
                    <a:pt x="117530" y="368125"/>
                    <a:pt x="151437" y="317846"/>
                    <a:pt x="191230" y="272401"/>
                  </a:cubicBezTo>
                  <a:cubicBezTo>
                    <a:pt x="241261" y="216264"/>
                    <a:pt x="298367" y="166856"/>
                    <a:pt x="361115" y="125417"/>
                  </a:cubicBezTo>
                  <a:lnTo>
                    <a:pt x="361114" y="125416"/>
                  </a:lnTo>
                  <a:cubicBezTo>
                    <a:pt x="385033" y="109388"/>
                    <a:pt x="409837" y="94720"/>
                    <a:pt x="435406" y="81481"/>
                  </a:cubicBezTo>
                  <a:cubicBezTo>
                    <a:pt x="459328" y="69193"/>
                    <a:pt x="484165" y="58777"/>
                    <a:pt x="509697" y="50326"/>
                  </a:cubicBezTo>
                  <a:cubicBezTo>
                    <a:pt x="556439" y="35202"/>
                    <a:pt x="604957" y="26251"/>
                    <a:pt x="654019" y="23698"/>
                  </a:cubicBezTo>
                  <a:lnTo>
                    <a:pt x="651090" y="23699"/>
                  </a:lnTo>
                  <a:cubicBezTo>
                    <a:pt x="695728" y="21614"/>
                    <a:pt x="740453" y="25102"/>
                    <a:pt x="784228" y="34084"/>
                  </a:cubicBezTo>
                  <a:lnTo>
                    <a:pt x="784228" y="34083"/>
                  </a:lnTo>
                  <a:cubicBezTo>
                    <a:pt x="822013" y="42357"/>
                    <a:pt x="858667" y="55141"/>
                    <a:pt x="893402" y="72161"/>
                  </a:cubicBezTo>
                  <a:lnTo>
                    <a:pt x="890739" y="70830"/>
                  </a:lnTo>
                  <a:cubicBezTo>
                    <a:pt x="923800" y="87325"/>
                    <a:pt x="954662" y="107899"/>
                    <a:pt x="982605" y="132073"/>
                  </a:cubicBezTo>
                  <a:lnTo>
                    <a:pt x="980207" y="130210"/>
                  </a:lnTo>
                  <a:cubicBezTo>
                    <a:pt x="1009208" y="155509"/>
                    <a:pt x="1034647" y="184620"/>
                    <a:pt x="1055830" y="216750"/>
                  </a:cubicBezTo>
                  <a:cubicBezTo>
                    <a:pt x="1057840" y="218923"/>
                    <a:pt x="1060599" y="220255"/>
                    <a:pt x="1063552" y="220478"/>
                  </a:cubicBezTo>
                  <a:cubicBezTo>
                    <a:pt x="1066596" y="220731"/>
                    <a:pt x="1069603" y="219664"/>
                    <a:pt x="1071807" y="217549"/>
                  </a:cubicBezTo>
                  <a:cubicBezTo>
                    <a:pt x="1074136" y="215744"/>
                    <a:pt x="1075588" y="213033"/>
                    <a:pt x="1075801" y="210094"/>
                  </a:cubicBezTo>
                  <a:cubicBezTo>
                    <a:pt x="1075942" y="206984"/>
                    <a:pt x="1074895" y="203938"/>
                    <a:pt x="1072872" y="201572"/>
                  </a:cubicBezTo>
                  <a:cubicBezTo>
                    <a:pt x="1058425" y="179720"/>
                    <a:pt x="1042026" y="159221"/>
                    <a:pt x="1023877" y="140329"/>
                  </a:cubicBezTo>
                  <a:cubicBezTo>
                    <a:pt x="1005992" y="121732"/>
                    <a:pt x="986377" y="104881"/>
                    <a:pt x="965296" y="90002"/>
                  </a:cubicBezTo>
                  <a:cubicBezTo>
                    <a:pt x="924894" y="60618"/>
                    <a:pt x="879907" y="38125"/>
                    <a:pt x="832158" y="23433"/>
                  </a:cubicBezTo>
                  <a:cubicBezTo>
                    <a:pt x="784666" y="8467"/>
                    <a:pt x="735230" y="572"/>
                    <a:pt x="685439" y="1"/>
                  </a:cubicBezTo>
                  <a:lnTo>
                    <a:pt x="675320" y="0"/>
                  </a:lnTo>
                  <a:cubicBezTo>
                    <a:pt x="628255" y="207"/>
                    <a:pt x="581394" y="6199"/>
                    <a:pt x="535792" y="17841"/>
                  </a:cubicBezTo>
                  <a:moveTo>
                    <a:pt x="507833" y="49794"/>
                  </a:moveTo>
                  <a:lnTo>
                    <a:pt x="507833" y="49794"/>
                  </a:lnTo>
                  <a:moveTo>
                    <a:pt x="22410" y="732527"/>
                  </a:moveTo>
                  <a:lnTo>
                    <a:pt x="22410" y="732527"/>
                  </a:lnTo>
                  <a:moveTo>
                    <a:pt x="358984" y="1196381"/>
                  </a:moveTo>
                  <a:lnTo>
                    <a:pt x="358984" y="1196381"/>
                  </a:lnTo>
                  <a:moveTo>
                    <a:pt x="183774" y="1108777"/>
                  </a:moveTo>
                  <a:lnTo>
                    <a:pt x="183774" y="1108777"/>
                  </a:lnTo>
                  <a:lnTo>
                    <a:pt x="182176" y="1107445"/>
                  </a:lnTo>
                  <a:lnTo>
                    <a:pt x="182176" y="1107445"/>
                  </a:lnTo>
                  <a:moveTo>
                    <a:pt x="85518" y="421250"/>
                  </a:moveTo>
                  <a:lnTo>
                    <a:pt x="85518" y="421250"/>
                  </a:lnTo>
                  <a:cubicBezTo>
                    <a:pt x="85518" y="421250"/>
                    <a:pt x="85518" y="421250"/>
                    <a:pt x="85518" y="421250"/>
                  </a:cubicBezTo>
                  <a:moveTo>
                    <a:pt x="354191" y="125416"/>
                  </a:moveTo>
                  <a:lnTo>
                    <a:pt x="356055" y="124085"/>
                  </a:lnTo>
                  <a:lnTo>
                    <a:pt x="354191" y="125416"/>
                  </a:lnTo>
                </a:path>
              </a:pathLst>
            </a:custGeom>
            <a:solidFill>
              <a:srgbClr val="4EA8A9"/>
            </a:solidFill>
            <a:ln w="26619"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3B713998-89FD-446F-9CF4-9473BCBDE5B3}"/>
                </a:ext>
              </a:extLst>
            </p:cNvPr>
            <p:cNvSpPr/>
            <p:nvPr/>
          </p:nvSpPr>
          <p:spPr>
            <a:xfrm>
              <a:off x="8702341" y="9436351"/>
              <a:ext cx="429552" cy="410784"/>
            </a:xfrm>
            <a:custGeom>
              <a:avLst/>
              <a:gdLst>
                <a:gd name="connsiteX0" fmla="*/ 220439 w 342258"/>
                <a:gd name="connsiteY0" fmla="*/ 1604 h 327304"/>
                <a:gd name="connsiteX1" fmla="*/ 157332 w 342258"/>
                <a:gd name="connsiteY1" fmla="*/ 22107 h 327304"/>
                <a:gd name="connsiteX2" fmla="*/ 100615 w 342258"/>
                <a:gd name="connsiteY2" fmla="*/ 56722 h 327304"/>
                <a:gd name="connsiteX3" fmla="*/ 56413 w 342258"/>
                <a:gd name="connsiteY3" fmla="*/ 99060 h 327304"/>
                <a:gd name="connsiteX4" fmla="*/ 7151 w 342258"/>
                <a:gd name="connsiteY4" fmla="*/ 316874 h 327304"/>
                <a:gd name="connsiteX5" fmla="*/ 11412 w 342258"/>
                <a:gd name="connsiteY5" fmla="*/ 324597 h 327304"/>
                <a:gd name="connsiteX6" fmla="*/ 19933 w 342258"/>
                <a:gd name="connsiteY6" fmla="*/ 327260 h 327304"/>
                <a:gd name="connsiteX7" fmla="*/ 27389 w 342258"/>
                <a:gd name="connsiteY7" fmla="*/ 322999 h 327304"/>
                <a:gd name="connsiteX8" fmla="*/ 30052 w 342258"/>
                <a:gd name="connsiteY8" fmla="*/ 314478 h 327304"/>
                <a:gd name="connsiteX9" fmla="*/ 32448 w 342258"/>
                <a:gd name="connsiteY9" fmla="*/ 191458 h 327304"/>
                <a:gd name="connsiteX10" fmla="*/ 32448 w 342258"/>
                <a:gd name="connsiteY10" fmla="*/ 191459 h 327304"/>
                <a:gd name="connsiteX11" fmla="*/ 32448 w 342258"/>
                <a:gd name="connsiteY11" fmla="*/ 191459 h 327304"/>
                <a:gd name="connsiteX12" fmla="*/ 32448 w 342258"/>
                <a:gd name="connsiteY12" fmla="*/ 189595 h 327304"/>
                <a:gd name="connsiteX13" fmla="*/ 32448 w 342258"/>
                <a:gd name="connsiteY13" fmla="*/ 190926 h 327304"/>
                <a:gd name="connsiteX14" fmla="*/ 57211 w 342258"/>
                <a:gd name="connsiteY14" fmla="*/ 137671 h 327304"/>
                <a:gd name="connsiteX15" fmla="*/ 75585 w 342258"/>
                <a:gd name="connsiteY15" fmla="*/ 112641 h 327304"/>
                <a:gd name="connsiteX16" fmla="*/ 94224 w 342258"/>
                <a:gd name="connsiteY16" fmla="*/ 92937 h 327304"/>
                <a:gd name="connsiteX17" fmla="*/ 92626 w 342258"/>
                <a:gd name="connsiteY17" fmla="*/ 92937 h 327304"/>
                <a:gd name="connsiteX18" fmla="*/ 94224 w 342258"/>
                <a:gd name="connsiteY18" fmla="*/ 92937 h 327304"/>
                <a:gd name="connsiteX19" fmla="*/ 94224 w 342258"/>
                <a:gd name="connsiteY19" fmla="*/ 92937 h 327304"/>
                <a:gd name="connsiteX20" fmla="*/ 94224 w 342258"/>
                <a:gd name="connsiteY20" fmla="*/ 92937 h 327304"/>
                <a:gd name="connsiteX21" fmla="*/ 155733 w 342258"/>
                <a:gd name="connsiteY21" fmla="*/ 49800 h 327304"/>
                <a:gd name="connsiteX22" fmla="*/ 212983 w 342258"/>
                <a:gd name="connsiteY22" fmla="*/ 27965 h 327304"/>
                <a:gd name="connsiteX23" fmla="*/ 210054 w 342258"/>
                <a:gd name="connsiteY23" fmla="*/ 27965 h 327304"/>
                <a:gd name="connsiteX24" fmla="*/ 254788 w 342258"/>
                <a:gd name="connsiteY24" fmla="*/ 22639 h 327304"/>
                <a:gd name="connsiteX25" fmla="*/ 286742 w 342258"/>
                <a:gd name="connsiteY25" fmla="*/ 27698 h 327304"/>
                <a:gd name="connsiteX26" fmla="*/ 310441 w 342258"/>
                <a:gd name="connsiteY26" fmla="*/ 38084 h 327304"/>
                <a:gd name="connsiteX27" fmla="*/ 323488 w 342258"/>
                <a:gd name="connsiteY27" fmla="*/ 47936 h 327304"/>
                <a:gd name="connsiteX28" fmla="*/ 339731 w 342258"/>
                <a:gd name="connsiteY28" fmla="*/ 46338 h 327304"/>
                <a:gd name="connsiteX29" fmla="*/ 338133 w 342258"/>
                <a:gd name="connsiteY29" fmla="*/ 30361 h 327304"/>
                <a:gd name="connsiteX30" fmla="*/ 312836 w 342258"/>
                <a:gd name="connsiteY30" fmla="*/ 13586 h 327304"/>
                <a:gd name="connsiteX31" fmla="*/ 282481 w 342258"/>
                <a:gd name="connsiteY31" fmla="*/ 2935 h 327304"/>
                <a:gd name="connsiteX32" fmla="*/ 253190 w 342258"/>
                <a:gd name="connsiteY32" fmla="*/ 6 h 327304"/>
                <a:gd name="connsiteX33" fmla="*/ 251860 w 342258"/>
                <a:gd name="connsiteY33" fmla="*/ 6 h 327304"/>
                <a:gd name="connsiteX34" fmla="*/ 219906 w 342258"/>
                <a:gd name="connsiteY34" fmla="*/ 2669 h 327304"/>
                <a:gd name="connsiteX35" fmla="*/ 32181 w 342258"/>
                <a:gd name="connsiteY35" fmla="*/ 192258 h 327304"/>
                <a:gd name="connsiteX36" fmla="*/ 32181 w 342258"/>
                <a:gd name="connsiteY36" fmla="*/ 192258 h 327304"/>
                <a:gd name="connsiteX37" fmla="*/ 32181 w 342258"/>
                <a:gd name="connsiteY37" fmla="*/ 192258 h 327304"/>
                <a:gd name="connsiteX38" fmla="*/ 93958 w 342258"/>
                <a:gd name="connsiteY38" fmla="*/ 92670 h 327304"/>
                <a:gd name="connsiteX39" fmla="*/ 93958 w 342258"/>
                <a:gd name="connsiteY39" fmla="*/ 92670 h 327304"/>
                <a:gd name="connsiteX40" fmla="*/ 93958 w 342258"/>
                <a:gd name="connsiteY40" fmla="*/ 92670 h 327304"/>
                <a:gd name="connsiteX41" fmla="*/ 93958 w 342258"/>
                <a:gd name="connsiteY41" fmla="*/ 92670 h 32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42258" h="327304">
                  <a:moveTo>
                    <a:pt x="220439" y="1604"/>
                  </a:moveTo>
                  <a:cubicBezTo>
                    <a:pt x="198631" y="5781"/>
                    <a:pt x="177430" y="12668"/>
                    <a:pt x="157332" y="22107"/>
                  </a:cubicBezTo>
                  <a:cubicBezTo>
                    <a:pt x="137265" y="31626"/>
                    <a:pt x="118255" y="43228"/>
                    <a:pt x="100615" y="56722"/>
                  </a:cubicBezTo>
                  <a:cubicBezTo>
                    <a:pt x="84302" y="69089"/>
                    <a:pt x="69471" y="83296"/>
                    <a:pt x="56413" y="99060"/>
                  </a:cubicBezTo>
                  <a:cubicBezTo>
                    <a:pt x="6757" y="159929"/>
                    <a:pt x="-11479" y="240562"/>
                    <a:pt x="7151" y="316874"/>
                  </a:cubicBezTo>
                  <a:cubicBezTo>
                    <a:pt x="7588" y="319880"/>
                    <a:pt x="9102" y="322625"/>
                    <a:pt x="11412" y="324597"/>
                  </a:cubicBezTo>
                  <a:cubicBezTo>
                    <a:pt x="13790" y="326574"/>
                    <a:pt x="16852" y="327531"/>
                    <a:pt x="19933" y="327260"/>
                  </a:cubicBezTo>
                  <a:cubicBezTo>
                    <a:pt x="22859" y="326809"/>
                    <a:pt x="25515" y="325292"/>
                    <a:pt x="27389" y="322999"/>
                  </a:cubicBezTo>
                  <a:cubicBezTo>
                    <a:pt x="29450" y="320668"/>
                    <a:pt x="30419" y="317568"/>
                    <a:pt x="30052" y="314478"/>
                  </a:cubicBezTo>
                  <a:cubicBezTo>
                    <a:pt x="19640" y="274017"/>
                    <a:pt x="20468" y="231483"/>
                    <a:pt x="32448" y="191458"/>
                  </a:cubicBezTo>
                  <a:lnTo>
                    <a:pt x="32448" y="191459"/>
                  </a:lnTo>
                  <a:lnTo>
                    <a:pt x="32448" y="191459"/>
                  </a:lnTo>
                  <a:cubicBezTo>
                    <a:pt x="32333" y="190843"/>
                    <a:pt x="32333" y="190211"/>
                    <a:pt x="32448" y="189595"/>
                  </a:cubicBezTo>
                  <a:lnTo>
                    <a:pt x="32448" y="190926"/>
                  </a:lnTo>
                  <a:cubicBezTo>
                    <a:pt x="38618" y="172277"/>
                    <a:pt x="46928" y="154407"/>
                    <a:pt x="57211" y="137671"/>
                  </a:cubicBezTo>
                  <a:cubicBezTo>
                    <a:pt x="62857" y="128987"/>
                    <a:pt x="68992" y="120630"/>
                    <a:pt x="75585" y="112641"/>
                  </a:cubicBezTo>
                  <a:cubicBezTo>
                    <a:pt x="81240" y="105567"/>
                    <a:pt x="87475" y="98976"/>
                    <a:pt x="94224" y="92937"/>
                  </a:cubicBezTo>
                  <a:lnTo>
                    <a:pt x="92626" y="92937"/>
                  </a:lnTo>
                  <a:lnTo>
                    <a:pt x="94224" y="92937"/>
                  </a:lnTo>
                  <a:lnTo>
                    <a:pt x="94224" y="92937"/>
                  </a:lnTo>
                  <a:lnTo>
                    <a:pt x="94224" y="92937"/>
                  </a:lnTo>
                  <a:cubicBezTo>
                    <a:pt x="112842" y="76042"/>
                    <a:pt x="133507" y="61550"/>
                    <a:pt x="155733" y="49800"/>
                  </a:cubicBezTo>
                  <a:cubicBezTo>
                    <a:pt x="173877" y="40262"/>
                    <a:pt x="193096" y="32932"/>
                    <a:pt x="212983" y="27965"/>
                  </a:cubicBezTo>
                  <a:lnTo>
                    <a:pt x="210054" y="27965"/>
                  </a:lnTo>
                  <a:cubicBezTo>
                    <a:pt x="224714" y="24490"/>
                    <a:pt x="239722" y="22703"/>
                    <a:pt x="254788" y="22639"/>
                  </a:cubicBezTo>
                  <a:cubicBezTo>
                    <a:pt x="265597" y="23109"/>
                    <a:pt x="276317" y="24806"/>
                    <a:pt x="286742" y="27698"/>
                  </a:cubicBezTo>
                  <a:cubicBezTo>
                    <a:pt x="294978" y="30334"/>
                    <a:pt x="302920" y="33814"/>
                    <a:pt x="310441" y="38084"/>
                  </a:cubicBezTo>
                  <a:cubicBezTo>
                    <a:pt x="314995" y="41088"/>
                    <a:pt x="319353" y="44378"/>
                    <a:pt x="323488" y="47936"/>
                  </a:cubicBezTo>
                  <a:cubicBezTo>
                    <a:pt x="328484" y="51743"/>
                    <a:pt x="335573" y="51046"/>
                    <a:pt x="339731" y="46338"/>
                  </a:cubicBezTo>
                  <a:cubicBezTo>
                    <a:pt x="343647" y="41469"/>
                    <a:pt x="342936" y="34359"/>
                    <a:pt x="338133" y="30361"/>
                  </a:cubicBezTo>
                  <a:cubicBezTo>
                    <a:pt x="330361" y="23833"/>
                    <a:pt x="321875" y="18205"/>
                    <a:pt x="312836" y="13586"/>
                  </a:cubicBezTo>
                  <a:cubicBezTo>
                    <a:pt x="303221" y="8739"/>
                    <a:pt x="293017" y="5159"/>
                    <a:pt x="282481" y="2935"/>
                  </a:cubicBezTo>
                  <a:cubicBezTo>
                    <a:pt x="272853" y="894"/>
                    <a:pt x="263031" y="-88"/>
                    <a:pt x="253190" y="6"/>
                  </a:cubicBezTo>
                  <a:lnTo>
                    <a:pt x="251860" y="6"/>
                  </a:lnTo>
                  <a:cubicBezTo>
                    <a:pt x="241157" y="90"/>
                    <a:pt x="230476" y="980"/>
                    <a:pt x="219906" y="2669"/>
                  </a:cubicBezTo>
                  <a:moveTo>
                    <a:pt x="32181" y="192258"/>
                  </a:moveTo>
                  <a:lnTo>
                    <a:pt x="32181" y="192258"/>
                  </a:lnTo>
                  <a:lnTo>
                    <a:pt x="32181" y="192258"/>
                  </a:lnTo>
                  <a:moveTo>
                    <a:pt x="93958" y="92670"/>
                  </a:moveTo>
                  <a:lnTo>
                    <a:pt x="93958" y="92670"/>
                  </a:lnTo>
                  <a:lnTo>
                    <a:pt x="93958" y="92670"/>
                  </a:lnTo>
                  <a:lnTo>
                    <a:pt x="93958" y="92670"/>
                  </a:lnTo>
                </a:path>
              </a:pathLst>
            </a:custGeom>
            <a:solidFill>
              <a:srgbClr val="4EA8A9"/>
            </a:solidFill>
            <a:ln w="26619"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2236AF5E-DF1E-4304-8A5F-6CC30645A79D}"/>
                </a:ext>
              </a:extLst>
            </p:cNvPr>
            <p:cNvSpPr/>
            <p:nvPr/>
          </p:nvSpPr>
          <p:spPr>
            <a:xfrm>
              <a:off x="9078860" y="8839820"/>
              <a:ext cx="1285364" cy="659496"/>
            </a:xfrm>
            <a:custGeom>
              <a:avLst/>
              <a:gdLst>
                <a:gd name="connsiteX0" fmla="*/ 525949 w 1024152"/>
                <a:gd name="connsiteY0" fmla="*/ 7 h 525473"/>
                <a:gd name="connsiteX1" fmla="*/ 339556 w 1024152"/>
                <a:gd name="connsiteY1" fmla="*/ 34889 h 525473"/>
                <a:gd name="connsiteX2" fmla="*/ 250619 w 1024152"/>
                <a:gd name="connsiteY2" fmla="*/ 74298 h 525473"/>
                <a:gd name="connsiteX3" fmla="*/ 168607 w 1024152"/>
                <a:gd name="connsiteY3" fmla="*/ 124092 h 525473"/>
                <a:gd name="connsiteX4" fmla="*/ 104167 w 1024152"/>
                <a:gd name="connsiteY4" fmla="*/ 179743 h 525473"/>
                <a:gd name="connsiteX5" fmla="*/ 50912 w 1024152"/>
                <a:gd name="connsiteY5" fmla="*/ 247378 h 525473"/>
                <a:gd name="connsiteX6" fmla="*/ 53 w 1024152"/>
                <a:gd name="connsiteY6" fmla="*/ 407144 h 525473"/>
                <a:gd name="connsiteX7" fmla="*/ 21888 w 1024152"/>
                <a:gd name="connsiteY7" fmla="*/ 518182 h 525473"/>
                <a:gd name="connsiteX8" fmla="*/ 36533 w 1024152"/>
                <a:gd name="connsiteY8" fmla="*/ 524839 h 525473"/>
                <a:gd name="connsiteX9" fmla="*/ 43190 w 1024152"/>
                <a:gd name="connsiteY9" fmla="*/ 510194 h 525473"/>
                <a:gd name="connsiteX10" fmla="*/ 28545 w 1024152"/>
                <a:gd name="connsiteY10" fmla="*/ 465992 h 525473"/>
                <a:gd name="connsiteX11" fmla="*/ 22687 w 1024152"/>
                <a:gd name="connsiteY11" fmla="*/ 408209 h 525473"/>
                <a:gd name="connsiteX12" fmla="*/ 33338 w 1024152"/>
                <a:gd name="connsiteY12" fmla="*/ 340841 h 525473"/>
                <a:gd name="connsiteX13" fmla="*/ 33338 w 1024152"/>
                <a:gd name="connsiteY13" fmla="*/ 340841 h 525473"/>
                <a:gd name="connsiteX14" fmla="*/ 70084 w 1024152"/>
                <a:gd name="connsiteY14" fmla="*/ 260958 h 525473"/>
                <a:gd name="connsiteX15" fmla="*/ 192038 w 1024152"/>
                <a:gd name="connsiteY15" fmla="*/ 136872 h 525473"/>
                <a:gd name="connsiteX16" fmla="*/ 260472 w 1024152"/>
                <a:gd name="connsiteY16" fmla="*/ 96132 h 525473"/>
                <a:gd name="connsiteX17" fmla="*/ 257809 w 1024152"/>
                <a:gd name="connsiteY17" fmla="*/ 97464 h 525473"/>
                <a:gd name="connsiteX18" fmla="*/ 412515 w 1024152"/>
                <a:gd name="connsiteY18" fmla="*/ 38351 h 525473"/>
                <a:gd name="connsiteX19" fmla="*/ 409587 w 1024152"/>
                <a:gd name="connsiteY19" fmla="*/ 38351 h 525473"/>
                <a:gd name="connsiteX20" fmla="*/ 548051 w 1024152"/>
                <a:gd name="connsiteY20" fmla="*/ 23706 h 525473"/>
                <a:gd name="connsiteX21" fmla="*/ 690775 w 1024152"/>
                <a:gd name="connsiteY21" fmla="*/ 46872 h 525473"/>
                <a:gd name="connsiteX22" fmla="*/ 690775 w 1024152"/>
                <a:gd name="connsiteY22" fmla="*/ 46872 h 525473"/>
                <a:gd name="connsiteX23" fmla="*/ 692106 w 1024152"/>
                <a:gd name="connsiteY23" fmla="*/ 46872 h 525473"/>
                <a:gd name="connsiteX24" fmla="*/ 692106 w 1024152"/>
                <a:gd name="connsiteY24" fmla="*/ 46872 h 525473"/>
                <a:gd name="connsiteX25" fmla="*/ 693970 w 1024152"/>
                <a:gd name="connsiteY25" fmla="*/ 46872 h 525473"/>
                <a:gd name="connsiteX26" fmla="*/ 693970 w 1024152"/>
                <a:gd name="connsiteY26" fmla="*/ 46872 h 525473"/>
                <a:gd name="connsiteX27" fmla="*/ 825777 w 1024152"/>
                <a:gd name="connsiteY27" fmla="*/ 105985 h 525473"/>
                <a:gd name="connsiteX28" fmla="*/ 912317 w 1024152"/>
                <a:gd name="connsiteY28" fmla="*/ 176548 h 525473"/>
                <a:gd name="connsiteX29" fmla="*/ 912317 w 1024152"/>
                <a:gd name="connsiteY29" fmla="*/ 176548 h 525473"/>
                <a:gd name="connsiteX30" fmla="*/ 913648 w 1024152"/>
                <a:gd name="connsiteY30" fmla="*/ 177879 h 525473"/>
                <a:gd name="connsiteX31" fmla="*/ 913648 w 1024152"/>
                <a:gd name="connsiteY31" fmla="*/ 177879 h 525473"/>
                <a:gd name="connsiteX32" fmla="*/ 913648 w 1024152"/>
                <a:gd name="connsiteY32" fmla="*/ 177879 h 525473"/>
                <a:gd name="connsiteX33" fmla="*/ 913648 w 1024152"/>
                <a:gd name="connsiteY33" fmla="*/ 177879 h 525473"/>
                <a:gd name="connsiteX34" fmla="*/ 913648 w 1024152"/>
                <a:gd name="connsiteY34" fmla="*/ 177879 h 525473"/>
                <a:gd name="connsiteX35" fmla="*/ 913648 w 1024152"/>
                <a:gd name="connsiteY35" fmla="*/ 177879 h 525473"/>
                <a:gd name="connsiteX36" fmla="*/ 965573 w 1024152"/>
                <a:gd name="connsiteY36" fmla="*/ 250839 h 525473"/>
                <a:gd name="connsiteX37" fmla="*/ 995662 w 1024152"/>
                <a:gd name="connsiteY37" fmla="*/ 330722 h 525473"/>
                <a:gd name="connsiteX38" fmla="*/ 995662 w 1024152"/>
                <a:gd name="connsiteY38" fmla="*/ 328060 h 525473"/>
                <a:gd name="connsiteX39" fmla="*/ 1001519 w 1024152"/>
                <a:gd name="connsiteY39" fmla="*/ 358149 h 525473"/>
                <a:gd name="connsiteX40" fmla="*/ 1024153 w 1024152"/>
                <a:gd name="connsiteY40" fmla="*/ 355752 h 525473"/>
                <a:gd name="connsiteX41" fmla="*/ 1024153 w 1024152"/>
                <a:gd name="connsiteY41" fmla="*/ 355752 h 525473"/>
                <a:gd name="connsiteX42" fmla="*/ 1011904 w 1024152"/>
                <a:gd name="connsiteY42" fmla="*/ 302497 h 525473"/>
                <a:gd name="connsiteX43" fmla="*/ 976756 w 1024152"/>
                <a:gd name="connsiteY43" fmla="*/ 222614 h 525473"/>
                <a:gd name="connsiteX44" fmla="*/ 865452 w 1024152"/>
                <a:gd name="connsiteY44" fmla="*/ 104120 h 525473"/>
                <a:gd name="connsiteX45" fmla="*/ 717402 w 1024152"/>
                <a:gd name="connsiteY45" fmla="*/ 29829 h 525473"/>
                <a:gd name="connsiteX46" fmla="*/ 621277 w 1024152"/>
                <a:gd name="connsiteY46" fmla="*/ 6396 h 525473"/>
                <a:gd name="connsiteX47" fmla="*/ 535004 w 1024152"/>
                <a:gd name="connsiteY47" fmla="*/ 6 h 525473"/>
                <a:gd name="connsiteX48" fmla="*/ 525949 w 1024152"/>
                <a:gd name="connsiteY48" fmla="*/ 7 h 525473"/>
                <a:gd name="connsiteX49" fmla="*/ 550713 w 1024152"/>
                <a:gd name="connsiteY49" fmla="*/ 22640 h 525473"/>
                <a:gd name="connsiteX50" fmla="*/ 550713 w 1024152"/>
                <a:gd name="connsiteY50" fmla="*/ 22640 h 525473"/>
                <a:gd name="connsiteX51" fmla="*/ 141712 w 1024152"/>
                <a:gd name="connsiteY51" fmla="*/ 176814 h 525473"/>
                <a:gd name="connsiteX52" fmla="*/ 141712 w 1024152"/>
                <a:gd name="connsiteY52" fmla="*/ 176814 h 52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24152" h="525473">
                  <a:moveTo>
                    <a:pt x="525949" y="7"/>
                  </a:moveTo>
                  <a:cubicBezTo>
                    <a:pt x="462331" y="1382"/>
                    <a:pt x="399366" y="13165"/>
                    <a:pt x="339556" y="34889"/>
                  </a:cubicBezTo>
                  <a:cubicBezTo>
                    <a:pt x="308961" y="45770"/>
                    <a:pt x="279232" y="58943"/>
                    <a:pt x="250619" y="74298"/>
                  </a:cubicBezTo>
                  <a:cubicBezTo>
                    <a:pt x="222199" y="89043"/>
                    <a:pt x="194800" y="105678"/>
                    <a:pt x="168607" y="124092"/>
                  </a:cubicBezTo>
                  <a:cubicBezTo>
                    <a:pt x="145446" y="140602"/>
                    <a:pt x="123874" y="159233"/>
                    <a:pt x="104167" y="179743"/>
                  </a:cubicBezTo>
                  <a:cubicBezTo>
                    <a:pt x="84178" y="200433"/>
                    <a:pt x="66335" y="223093"/>
                    <a:pt x="50912" y="247378"/>
                  </a:cubicBezTo>
                  <a:cubicBezTo>
                    <a:pt x="20040" y="295157"/>
                    <a:pt x="2483" y="350311"/>
                    <a:pt x="53" y="407144"/>
                  </a:cubicBezTo>
                  <a:cubicBezTo>
                    <a:pt x="-708" y="445294"/>
                    <a:pt x="6738" y="483161"/>
                    <a:pt x="21888" y="518182"/>
                  </a:cubicBezTo>
                  <a:cubicBezTo>
                    <a:pt x="24234" y="523931"/>
                    <a:pt x="30658" y="526851"/>
                    <a:pt x="36533" y="524839"/>
                  </a:cubicBezTo>
                  <a:cubicBezTo>
                    <a:pt x="42385" y="522601"/>
                    <a:pt x="45351" y="516075"/>
                    <a:pt x="43190" y="510194"/>
                  </a:cubicBezTo>
                  <a:cubicBezTo>
                    <a:pt x="36999" y="495926"/>
                    <a:pt x="32098" y="481133"/>
                    <a:pt x="28545" y="465992"/>
                  </a:cubicBezTo>
                  <a:cubicBezTo>
                    <a:pt x="24593" y="446986"/>
                    <a:pt x="22630" y="427621"/>
                    <a:pt x="22687" y="408209"/>
                  </a:cubicBezTo>
                  <a:cubicBezTo>
                    <a:pt x="23564" y="385411"/>
                    <a:pt x="27140" y="362798"/>
                    <a:pt x="33338" y="340841"/>
                  </a:cubicBezTo>
                  <a:lnTo>
                    <a:pt x="33338" y="340841"/>
                  </a:lnTo>
                  <a:cubicBezTo>
                    <a:pt x="42309" y="312824"/>
                    <a:pt x="54648" y="286000"/>
                    <a:pt x="70084" y="260958"/>
                  </a:cubicBezTo>
                  <a:cubicBezTo>
                    <a:pt x="101738" y="211623"/>
                    <a:pt x="143260" y="169375"/>
                    <a:pt x="192038" y="136872"/>
                  </a:cubicBezTo>
                  <a:cubicBezTo>
                    <a:pt x="214133" y="122124"/>
                    <a:pt x="236975" y="108526"/>
                    <a:pt x="260472" y="96132"/>
                  </a:cubicBezTo>
                  <a:lnTo>
                    <a:pt x="257809" y="97464"/>
                  </a:lnTo>
                  <a:cubicBezTo>
                    <a:pt x="306744" y="71460"/>
                    <a:pt x="358707" y="51604"/>
                    <a:pt x="412515" y="38351"/>
                  </a:cubicBezTo>
                  <a:lnTo>
                    <a:pt x="409587" y="38351"/>
                  </a:lnTo>
                  <a:cubicBezTo>
                    <a:pt x="454937" y="27639"/>
                    <a:pt x="501462" y="22718"/>
                    <a:pt x="548051" y="23706"/>
                  </a:cubicBezTo>
                  <a:cubicBezTo>
                    <a:pt x="596424" y="25260"/>
                    <a:pt x="644394" y="33047"/>
                    <a:pt x="690775" y="46872"/>
                  </a:cubicBezTo>
                  <a:lnTo>
                    <a:pt x="690775" y="46872"/>
                  </a:lnTo>
                  <a:lnTo>
                    <a:pt x="692106" y="46872"/>
                  </a:lnTo>
                  <a:lnTo>
                    <a:pt x="692106" y="46872"/>
                  </a:lnTo>
                  <a:lnTo>
                    <a:pt x="693970" y="46872"/>
                  </a:lnTo>
                  <a:lnTo>
                    <a:pt x="693970" y="46872"/>
                  </a:lnTo>
                  <a:cubicBezTo>
                    <a:pt x="740219" y="60948"/>
                    <a:pt x="784506" y="80810"/>
                    <a:pt x="825777" y="105985"/>
                  </a:cubicBezTo>
                  <a:cubicBezTo>
                    <a:pt x="857491" y="125754"/>
                    <a:pt x="886570" y="149464"/>
                    <a:pt x="912317" y="176548"/>
                  </a:cubicBezTo>
                  <a:lnTo>
                    <a:pt x="912317" y="176548"/>
                  </a:lnTo>
                  <a:lnTo>
                    <a:pt x="913648" y="177879"/>
                  </a:lnTo>
                  <a:lnTo>
                    <a:pt x="913648" y="177879"/>
                  </a:lnTo>
                  <a:lnTo>
                    <a:pt x="913648" y="177879"/>
                  </a:lnTo>
                  <a:lnTo>
                    <a:pt x="913648" y="177879"/>
                  </a:lnTo>
                  <a:lnTo>
                    <a:pt x="913648" y="177879"/>
                  </a:lnTo>
                  <a:lnTo>
                    <a:pt x="913648" y="177879"/>
                  </a:lnTo>
                  <a:cubicBezTo>
                    <a:pt x="933843" y="200010"/>
                    <a:pt x="951279" y="224509"/>
                    <a:pt x="965573" y="250839"/>
                  </a:cubicBezTo>
                  <a:cubicBezTo>
                    <a:pt x="978586" y="276245"/>
                    <a:pt x="988679" y="303044"/>
                    <a:pt x="995662" y="330722"/>
                  </a:cubicBezTo>
                  <a:lnTo>
                    <a:pt x="995662" y="328060"/>
                  </a:lnTo>
                  <a:cubicBezTo>
                    <a:pt x="998058" y="337912"/>
                    <a:pt x="999922" y="348031"/>
                    <a:pt x="1001519" y="358149"/>
                  </a:cubicBezTo>
                  <a:lnTo>
                    <a:pt x="1024153" y="355752"/>
                  </a:lnTo>
                  <a:lnTo>
                    <a:pt x="1024153" y="355752"/>
                  </a:lnTo>
                  <a:cubicBezTo>
                    <a:pt x="1021398" y="337721"/>
                    <a:pt x="1017304" y="319920"/>
                    <a:pt x="1011904" y="302497"/>
                  </a:cubicBezTo>
                  <a:cubicBezTo>
                    <a:pt x="1003524" y="274522"/>
                    <a:pt x="991718" y="247692"/>
                    <a:pt x="976756" y="222614"/>
                  </a:cubicBezTo>
                  <a:cubicBezTo>
                    <a:pt x="948300" y="175805"/>
                    <a:pt x="910390" y="135447"/>
                    <a:pt x="865452" y="104120"/>
                  </a:cubicBezTo>
                  <a:cubicBezTo>
                    <a:pt x="820122" y="72047"/>
                    <a:pt x="770210" y="47001"/>
                    <a:pt x="717402" y="29829"/>
                  </a:cubicBezTo>
                  <a:cubicBezTo>
                    <a:pt x="686058" y="19395"/>
                    <a:pt x="653907" y="11558"/>
                    <a:pt x="621277" y="6396"/>
                  </a:cubicBezTo>
                  <a:cubicBezTo>
                    <a:pt x="592731" y="2009"/>
                    <a:pt x="563885" y="-127"/>
                    <a:pt x="535004" y="6"/>
                  </a:cubicBezTo>
                  <a:lnTo>
                    <a:pt x="525949" y="7"/>
                  </a:lnTo>
                  <a:moveTo>
                    <a:pt x="550713" y="22640"/>
                  </a:moveTo>
                  <a:lnTo>
                    <a:pt x="550713" y="22640"/>
                  </a:lnTo>
                  <a:close/>
                  <a:moveTo>
                    <a:pt x="141712" y="176814"/>
                  </a:moveTo>
                  <a:lnTo>
                    <a:pt x="141712" y="176814"/>
                  </a:lnTo>
                  <a:close/>
                </a:path>
              </a:pathLst>
            </a:custGeom>
            <a:solidFill>
              <a:srgbClr val="4EA8A9"/>
            </a:solidFill>
            <a:ln w="26619"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92810F4-4BCE-44A9-99D8-BFB58C2FBD44}"/>
                </a:ext>
              </a:extLst>
            </p:cNvPr>
            <p:cNvSpPr/>
            <p:nvPr/>
          </p:nvSpPr>
          <p:spPr>
            <a:xfrm>
              <a:off x="10225201" y="9062064"/>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4EA8A9"/>
            </a:solidFill>
            <a:ln w="26619"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B162989-4077-43C4-A453-B8AED967DAD7}"/>
                </a:ext>
              </a:extLst>
            </p:cNvPr>
            <p:cNvSpPr/>
            <p:nvPr/>
          </p:nvSpPr>
          <p:spPr>
            <a:xfrm>
              <a:off x="18956281" y="12230198"/>
              <a:ext cx="298869" cy="58586"/>
            </a:xfrm>
            <a:custGeom>
              <a:avLst/>
              <a:gdLst>
                <a:gd name="connsiteX0" fmla="*/ 1065 w 238133"/>
                <a:gd name="connsiteY0" fmla="*/ 4793 h 46680"/>
                <a:gd name="connsiteX1" fmla="*/ 5857 w 238133"/>
                <a:gd name="connsiteY1" fmla="*/ 11183 h 46680"/>
                <a:gd name="connsiteX2" fmla="*/ 23166 w 238133"/>
                <a:gd name="connsiteY2" fmla="*/ 14645 h 46680"/>
                <a:gd name="connsiteX3" fmla="*/ 34616 w 238133"/>
                <a:gd name="connsiteY3" fmla="*/ 16509 h 46680"/>
                <a:gd name="connsiteX4" fmla="*/ 45534 w 238133"/>
                <a:gd name="connsiteY4" fmla="*/ 17840 h 46680"/>
                <a:gd name="connsiteX5" fmla="*/ 61776 w 238133"/>
                <a:gd name="connsiteY5" fmla="*/ 19438 h 46680"/>
                <a:gd name="connsiteX6" fmla="*/ 88404 w 238133"/>
                <a:gd name="connsiteY6" fmla="*/ 22101 h 46680"/>
                <a:gd name="connsiteX7" fmla="*/ 115032 w 238133"/>
                <a:gd name="connsiteY7" fmla="*/ 25296 h 46680"/>
                <a:gd name="connsiteX8" fmla="*/ 144855 w 238133"/>
                <a:gd name="connsiteY8" fmla="*/ 29556 h 46680"/>
                <a:gd name="connsiteX9" fmla="*/ 169085 w 238133"/>
                <a:gd name="connsiteY9" fmla="*/ 34083 h 46680"/>
                <a:gd name="connsiteX10" fmla="*/ 230063 w 238133"/>
                <a:gd name="connsiteY10" fmla="*/ 46598 h 46680"/>
                <a:gd name="connsiteX11" fmla="*/ 238051 w 238133"/>
                <a:gd name="connsiteY11" fmla="*/ 40740 h 46680"/>
                <a:gd name="connsiteX12" fmla="*/ 232194 w 238133"/>
                <a:gd name="connsiteY12" fmla="*/ 32752 h 46680"/>
                <a:gd name="connsiteX13" fmla="*/ 173080 w 238133"/>
                <a:gd name="connsiteY13" fmla="*/ 21035 h 46680"/>
                <a:gd name="connsiteX14" fmla="*/ 117694 w 238133"/>
                <a:gd name="connsiteY14" fmla="*/ 13314 h 46680"/>
                <a:gd name="connsiteX15" fmla="*/ 92664 w 238133"/>
                <a:gd name="connsiteY15" fmla="*/ 10917 h 46680"/>
                <a:gd name="connsiteX16" fmla="*/ 62841 w 238133"/>
                <a:gd name="connsiteY16" fmla="*/ 8255 h 46680"/>
                <a:gd name="connsiteX17" fmla="*/ 36213 w 238133"/>
                <a:gd name="connsiteY17" fmla="*/ 5592 h 46680"/>
                <a:gd name="connsiteX18" fmla="*/ 24230 w 238133"/>
                <a:gd name="connsiteY18" fmla="*/ 3727 h 46680"/>
                <a:gd name="connsiteX19" fmla="*/ 5592 w 238133"/>
                <a:gd name="connsiteY19" fmla="*/ 0 h 46680"/>
                <a:gd name="connsiteX20" fmla="*/ 5592 w 238133"/>
                <a:gd name="connsiteY20" fmla="*/ 0 h 46680"/>
                <a:gd name="connsiteX21" fmla="*/ 0 w 238133"/>
                <a:gd name="connsiteY21" fmla="*/ 5059 h 4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8133" h="46680">
                  <a:moveTo>
                    <a:pt x="1065" y="4793"/>
                  </a:moveTo>
                  <a:cubicBezTo>
                    <a:pt x="736" y="7851"/>
                    <a:pt x="2830" y="10642"/>
                    <a:pt x="5857" y="11183"/>
                  </a:cubicBezTo>
                  <a:lnTo>
                    <a:pt x="23166" y="14645"/>
                  </a:lnTo>
                  <a:lnTo>
                    <a:pt x="34616" y="16509"/>
                  </a:lnTo>
                  <a:lnTo>
                    <a:pt x="45534" y="17840"/>
                  </a:lnTo>
                  <a:lnTo>
                    <a:pt x="61776" y="19438"/>
                  </a:lnTo>
                  <a:lnTo>
                    <a:pt x="88404" y="22101"/>
                  </a:lnTo>
                  <a:lnTo>
                    <a:pt x="115032" y="25296"/>
                  </a:lnTo>
                  <a:lnTo>
                    <a:pt x="144855" y="29556"/>
                  </a:lnTo>
                  <a:lnTo>
                    <a:pt x="169085" y="34083"/>
                  </a:lnTo>
                  <a:lnTo>
                    <a:pt x="230063" y="46598"/>
                  </a:lnTo>
                  <a:cubicBezTo>
                    <a:pt x="233888" y="47187"/>
                    <a:pt x="237463" y="44564"/>
                    <a:pt x="238051" y="40740"/>
                  </a:cubicBezTo>
                  <a:cubicBezTo>
                    <a:pt x="238640" y="36917"/>
                    <a:pt x="236017" y="33340"/>
                    <a:pt x="232194" y="32752"/>
                  </a:cubicBezTo>
                  <a:lnTo>
                    <a:pt x="173080" y="21035"/>
                  </a:lnTo>
                  <a:cubicBezTo>
                    <a:pt x="154707" y="17574"/>
                    <a:pt x="136334" y="15444"/>
                    <a:pt x="117694" y="13314"/>
                  </a:cubicBezTo>
                  <a:cubicBezTo>
                    <a:pt x="109439" y="13314"/>
                    <a:pt x="100918" y="11715"/>
                    <a:pt x="92664" y="10917"/>
                  </a:cubicBezTo>
                  <a:lnTo>
                    <a:pt x="62841" y="8255"/>
                  </a:lnTo>
                  <a:lnTo>
                    <a:pt x="36213" y="5592"/>
                  </a:lnTo>
                  <a:lnTo>
                    <a:pt x="24230" y="3727"/>
                  </a:lnTo>
                  <a:lnTo>
                    <a:pt x="5592" y="0"/>
                  </a:lnTo>
                  <a:lnTo>
                    <a:pt x="5592" y="0"/>
                  </a:lnTo>
                  <a:cubicBezTo>
                    <a:pt x="2789" y="203"/>
                    <a:pt x="483" y="2289"/>
                    <a:pt x="0" y="5059"/>
                  </a:cubicBezTo>
                </a:path>
              </a:pathLst>
            </a:custGeom>
            <a:solidFill>
              <a:srgbClr val="9F4C89"/>
            </a:solidFill>
            <a:ln w="26619"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F0919E51-AACD-4806-97B8-75B99382ACB8}"/>
                </a:ext>
              </a:extLst>
            </p:cNvPr>
            <p:cNvSpPr/>
            <p:nvPr/>
          </p:nvSpPr>
          <p:spPr>
            <a:xfrm>
              <a:off x="13325365" y="11631326"/>
              <a:ext cx="1064193" cy="499236"/>
            </a:xfrm>
            <a:custGeom>
              <a:avLst/>
              <a:gdLst>
                <a:gd name="connsiteX0" fmla="*/ 411766 w 847927"/>
                <a:gd name="connsiteY0" fmla="*/ 2663 h 397781"/>
                <a:gd name="connsiteX1" fmla="*/ 397654 w 847927"/>
                <a:gd name="connsiteY1" fmla="*/ 2663 h 397781"/>
                <a:gd name="connsiteX2" fmla="*/ 372624 w 847927"/>
                <a:gd name="connsiteY2" fmla="*/ 5059 h 397781"/>
                <a:gd name="connsiteX3" fmla="*/ 327091 w 847927"/>
                <a:gd name="connsiteY3" fmla="*/ 13580 h 397781"/>
                <a:gd name="connsiteX4" fmla="*/ 300463 w 847927"/>
                <a:gd name="connsiteY4" fmla="*/ 22101 h 397781"/>
                <a:gd name="connsiteX5" fmla="*/ 288747 w 847927"/>
                <a:gd name="connsiteY5" fmla="*/ 26361 h 397781"/>
                <a:gd name="connsiteX6" fmla="*/ 288747 w 847927"/>
                <a:gd name="connsiteY6" fmla="*/ 29556 h 397781"/>
                <a:gd name="connsiteX7" fmla="*/ 243746 w 847927"/>
                <a:gd name="connsiteY7" fmla="*/ 43403 h 397781"/>
                <a:gd name="connsiteX8" fmla="*/ 238420 w 847927"/>
                <a:gd name="connsiteY8" fmla="*/ 45800 h 397781"/>
                <a:gd name="connsiteX9" fmla="*/ 229633 w 847927"/>
                <a:gd name="connsiteY9" fmla="*/ 49794 h 397781"/>
                <a:gd name="connsiteX10" fmla="*/ 226970 w 847927"/>
                <a:gd name="connsiteY10" fmla="*/ 49794 h 397781"/>
                <a:gd name="connsiteX11" fmla="*/ 209130 w 847927"/>
                <a:gd name="connsiteY11" fmla="*/ 58048 h 397781"/>
                <a:gd name="connsiteX12" fmla="*/ 201141 w 847927"/>
                <a:gd name="connsiteY12" fmla="*/ 63374 h 397781"/>
                <a:gd name="connsiteX13" fmla="*/ 197946 w 847927"/>
                <a:gd name="connsiteY13" fmla="*/ 65238 h 397781"/>
                <a:gd name="connsiteX14" fmla="*/ 195550 w 847927"/>
                <a:gd name="connsiteY14" fmla="*/ 66836 h 397781"/>
                <a:gd name="connsiteX15" fmla="*/ 193686 w 847927"/>
                <a:gd name="connsiteY15" fmla="*/ 68167 h 397781"/>
                <a:gd name="connsiteX16" fmla="*/ 184632 w 847927"/>
                <a:gd name="connsiteY16" fmla="*/ 73758 h 397781"/>
                <a:gd name="connsiteX17" fmla="*/ 160668 w 847927"/>
                <a:gd name="connsiteY17" fmla="*/ 89203 h 397781"/>
                <a:gd name="connsiteX18" fmla="*/ 154011 w 847927"/>
                <a:gd name="connsiteY18" fmla="*/ 93996 h 397781"/>
                <a:gd name="connsiteX19" fmla="*/ 151880 w 847927"/>
                <a:gd name="connsiteY19" fmla="*/ 95327 h 397781"/>
                <a:gd name="connsiteX20" fmla="*/ 140697 w 847927"/>
                <a:gd name="connsiteY20" fmla="*/ 103581 h 397781"/>
                <a:gd name="connsiteX21" fmla="*/ 128714 w 847927"/>
                <a:gd name="connsiteY21" fmla="*/ 116096 h 397781"/>
                <a:gd name="connsiteX22" fmla="*/ 105548 w 847927"/>
                <a:gd name="connsiteY22" fmla="*/ 142724 h 397781"/>
                <a:gd name="connsiteX23" fmla="*/ 78921 w 847927"/>
                <a:gd name="connsiteY23" fmla="*/ 173879 h 397781"/>
                <a:gd name="connsiteX24" fmla="*/ 59482 w 847927"/>
                <a:gd name="connsiteY24" fmla="*/ 200506 h 397781"/>
                <a:gd name="connsiteX25" fmla="*/ 40843 w 847927"/>
                <a:gd name="connsiteY25" fmla="*/ 230862 h 397781"/>
                <a:gd name="connsiteX26" fmla="*/ 31790 w 847927"/>
                <a:gd name="connsiteY26" fmla="*/ 250566 h 397781"/>
                <a:gd name="connsiteX27" fmla="*/ 28328 w 847927"/>
                <a:gd name="connsiteY27" fmla="*/ 277194 h 397781"/>
                <a:gd name="connsiteX28" fmla="*/ 15281 w 847927"/>
                <a:gd name="connsiteY28" fmla="*/ 297697 h 397781"/>
                <a:gd name="connsiteX29" fmla="*/ 6760 w 847927"/>
                <a:gd name="connsiteY29" fmla="*/ 316070 h 397781"/>
                <a:gd name="connsiteX30" fmla="*/ 2499 w 847927"/>
                <a:gd name="connsiteY30" fmla="*/ 331248 h 397781"/>
                <a:gd name="connsiteX31" fmla="*/ 902 w 847927"/>
                <a:gd name="connsiteY31" fmla="*/ 368793 h 397781"/>
                <a:gd name="connsiteX32" fmla="*/ 7825 w 847927"/>
                <a:gd name="connsiteY32" fmla="*/ 388498 h 397781"/>
                <a:gd name="connsiteX33" fmla="*/ 25666 w 847927"/>
                <a:gd name="connsiteY33" fmla="*/ 394622 h 397781"/>
                <a:gd name="connsiteX34" fmla="*/ 39246 w 847927"/>
                <a:gd name="connsiteY34" fmla="*/ 383705 h 397781"/>
                <a:gd name="connsiteX35" fmla="*/ 40577 w 847927"/>
                <a:gd name="connsiteY35" fmla="*/ 381575 h 397781"/>
                <a:gd name="connsiteX36" fmla="*/ 43240 w 847927"/>
                <a:gd name="connsiteY36" fmla="*/ 380243 h 397781"/>
                <a:gd name="connsiteX37" fmla="*/ 46168 w 847927"/>
                <a:gd name="connsiteY37" fmla="*/ 378113 h 397781"/>
                <a:gd name="connsiteX38" fmla="*/ 49897 w 847927"/>
                <a:gd name="connsiteY38" fmla="*/ 373853 h 397781"/>
                <a:gd name="connsiteX39" fmla="*/ 52559 w 847927"/>
                <a:gd name="connsiteY39" fmla="*/ 369859 h 397781"/>
                <a:gd name="connsiteX40" fmla="*/ 55488 w 847927"/>
                <a:gd name="connsiteY40" fmla="*/ 365864 h 397781"/>
                <a:gd name="connsiteX41" fmla="*/ 63743 w 847927"/>
                <a:gd name="connsiteY41" fmla="*/ 361337 h 397781"/>
                <a:gd name="connsiteX42" fmla="*/ 66406 w 847927"/>
                <a:gd name="connsiteY42" fmla="*/ 358142 h 397781"/>
                <a:gd name="connsiteX43" fmla="*/ 66406 w 847927"/>
                <a:gd name="connsiteY43" fmla="*/ 358142 h 397781"/>
                <a:gd name="connsiteX44" fmla="*/ 69335 w 847927"/>
                <a:gd name="connsiteY44" fmla="*/ 354681 h 397781"/>
                <a:gd name="connsiteX45" fmla="*/ 69335 w 847927"/>
                <a:gd name="connsiteY45" fmla="*/ 352817 h 397781"/>
                <a:gd name="connsiteX46" fmla="*/ 77855 w 847927"/>
                <a:gd name="connsiteY46" fmla="*/ 343230 h 397781"/>
                <a:gd name="connsiteX47" fmla="*/ 89306 w 847927"/>
                <a:gd name="connsiteY47" fmla="*/ 330183 h 397781"/>
                <a:gd name="connsiteX48" fmla="*/ 96761 w 847927"/>
                <a:gd name="connsiteY48" fmla="*/ 321662 h 397781"/>
                <a:gd name="connsiteX49" fmla="*/ 109277 w 847927"/>
                <a:gd name="connsiteY49" fmla="*/ 312875 h 397781"/>
                <a:gd name="connsiteX50" fmla="*/ 131909 w 847927"/>
                <a:gd name="connsiteY50" fmla="*/ 295833 h 397781"/>
                <a:gd name="connsiteX51" fmla="*/ 154277 w 847927"/>
                <a:gd name="connsiteY51" fmla="*/ 278525 h 397781"/>
                <a:gd name="connsiteX52" fmla="*/ 172383 w 847927"/>
                <a:gd name="connsiteY52" fmla="*/ 263082 h 397781"/>
                <a:gd name="connsiteX53" fmla="*/ 177976 w 847927"/>
                <a:gd name="connsiteY53" fmla="*/ 263082 h 397781"/>
                <a:gd name="connsiteX54" fmla="*/ 188893 w 847927"/>
                <a:gd name="connsiteY54" fmla="*/ 258821 h 397781"/>
                <a:gd name="connsiteX55" fmla="*/ 194751 w 847927"/>
                <a:gd name="connsiteY55" fmla="*/ 256158 h 397781"/>
                <a:gd name="connsiteX56" fmla="*/ 206467 w 847927"/>
                <a:gd name="connsiteY56" fmla="*/ 250300 h 397781"/>
                <a:gd name="connsiteX57" fmla="*/ 227503 w 847927"/>
                <a:gd name="connsiteY57" fmla="*/ 239117 h 397781"/>
                <a:gd name="connsiteX58" fmla="*/ 242947 w 847927"/>
                <a:gd name="connsiteY58" fmla="*/ 231927 h 397781"/>
                <a:gd name="connsiteX59" fmla="*/ 271439 w 847927"/>
                <a:gd name="connsiteY59" fmla="*/ 218879 h 397781"/>
                <a:gd name="connsiteX60" fmla="*/ 284486 w 847927"/>
                <a:gd name="connsiteY60" fmla="*/ 212755 h 397781"/>
                <a:gd name="connsiteX61" fmla="*/ 290078 w 847927"/>
                <a:gd name="connsiteY61" fmla="*/ 210092 h 397781"/>
                <a:gd name="connsiteX62" fmla="*/ 321765 w 847927"/>
                <a:gd name="connsiteY62" fmla="*/ 201572 h 397781"/>
                <a:gd name="connsiteX63" fmla="*/ 355582 w 847927"/>
                <a:gd name="connsiteY63" fmla="*/ 195447 h 397781"/>
                <a:gd name="connsiteX64" fmla="*/ 390465 w 847927"/>
                <a:gd name="connsiteY64" fmla="*/ 189322 h 397781"/>
                <a:gd name="connsiteX65" fmla="*/ 434932 w 847927"/>
                <a:gd name="connsiteY65" fmla="*/ 189322 h 397781"/>
                <a:gd name="connsiteX66" fmla="*/ 457833 w 847927"/>
                <a:gd name="connsiteY66" fmla="*/ 189322 h 397781"/>
                <a:gd name="connsiteX67" fmla="*/ 480999 w 847927"/>
                <a:gd name="connsiteY67" fmla="*/ 192518 h 397781"/>
                <a:gd name="connsiteX68" fmla="*/ 494579 w 847927"/>
                <a:gd name="connsiteY68" fmla="*/ 194915 h 397781"/>
                <a:gd name="connsiteX69" fmla="*/ 494579 w 847927"/>
                <a:gd name="connsiteY69" fmla="*/ 194915 h 397781"/>
                <a:gd name="connsiteX70" fmla="*/ 497508 w 847927"/>
                <a:gd name="connsiteY70" fmla="*/ 194915 h 397781"/>
                <a:gd name="connsiteX71" fmla="*/ 543839 w 847927"/>
                <a:gd name="connsiteY71" fmla="*/ 205832 h 397781"/>
                <a:gd name="connsiteX72" fmla="*/ 597095 w 847927"/>
                <a:gd name="connsiteY72" fmla="*/ 221009 h 397781"/>
                <a:gd name="connsiteX73" fmla="*/ 638368 w 847927"/>
                <a:gd name="connsiteY73" fmla="*/ 235921 h 397781"/>
                <a:gd name="connsiteX74" fmla="*/ 659670 w 847927"/>
                <a:gd name="connsiteY74" fmla="*/ 247371 h 397781"/>
                <a:gd name="connsiteX75" fmla="*/ 686298 w 847927"/>
                <a:gd name="connsiteY75" fmla="*/ 264147 h 397781"/>
                <a:gd name="connsiteX76" fmla="*/ 712925 w 847927"/>
                <a:gd name="connsiteY76" fmla="*/ 281188 h 397781"/>
                <a:gd name="connsiteX77" fmla="*/ 736624 w 847927"/>
                <a:gd name="connsiteY77" fmla="*/ 297165 h 397781"/>
                <a:gd name="connsiteX78" fmla="*/ 758458 w 847927"/>
                <a:gd name="connsiteY78" fmla="*/ 317402 h 397781"/>
                <a:gd name="connsiteX79" fmla="*/ 776565 w 847927"/>
                <a:gd name="connsiteY79" fmla="*/ 336574 h 397781"/>
                <a:gd name="connsiteX80" fmla="*/ 776566 w 847927"/>
                <a:gd name="connsiteY80" fmla="*/ 336573 h 397781"/>
                <a:gd name="connsiteX81" fmla="*/ 790145 w 847927"/>
                <a:gd name="connsiteY81" fmla="*/ 357609 h 397781"/>
                <a:gd name="connsiteX82" fmla="*/ 798933 w 847927"/>
                <a:gd name="connsiteY82" fmla="*/ 366130 h 397781"/>
                <a:gd name="connsiteX83" fmla="*/ 801063 w 847927"/>
                <a:gd name="connsiteY83" fmla="*/ 368527 h 397781"/>
                <a:gd name="connsiteX84" fmla="*/ 818637 w 847927"/>
                <a:gd name="connsiteY84" fmla="*/ 390362 h 397781"/>
                <a:gd name="connsiteX85" fmla="*/ 821832 w 847927"/>
                <a:gd name="connsiteY85" fmla="*/ 397285 h 397781"/>
                <a:gd name="connsiteX86" fmla="*/ 831152 w 847927"/>
                <a:gd name="connsiteY86" fmla="*/ 397285 h 397781"/>
                <a:gd name="connsiteX87" fmla="*/ 845797 w 847927"/>
                <a:gd name="connsiteY87" fmla="*/ 387167 h 397781"/>
                <a:gd name="connsiteX88" fmla="*/ 847928 w 847927"/>
                <a:gd name="connsiteY88" fmla="*/ 382639 h 397781"/>
                <a:gd name="connsiteX89" fmla="*/ 847928 w 847927"/>
                <a:gd name="connsiteY89" fmla="*/ 376515 h 397781"/>
                <a:gd name="connsiteX90" fmla="*/ 847928 w 847927"/>
                <a:gd name="connsiteY90" fmla="*/ 366396 h 397781"/>
                <a:gd name="connsiteX91" fmla="*/ 847928 w 847927"/>
                <a:gd name="connsiteY91" fmla="*/ 366929 h 397781"/>
                <a:gd name="connsiteX92" fmla="*/ 841271 w 847927"/>
                <a:gd name="connsiteY92" fmla="*/ 353083 h 397781"/>
                <a:gd name="connsiteX93" fmla="*/ 837277 w 847927"/>
                <a:gd name="connsiteY93" fmla="*/ 338172 h 397781"/>
                <a:gd name="connsiteX94" fmla="*/ 835945 w 847927"/>
                <a:gd name="connsiteY94" fmla="*/ 330716 h 397781"/>
                <a:gd name="connsiteX95" fmla="*/ 834614 w 847927"/>
                <a:gd name="connsiteY95" fmla="*/ 325657 h 397781"/>
                <a:gd name="connsiteX96" fmla="*/ 831951 w 847927"/>
                <a:gd name="connsiteY96" fmla="*/ 312875 h 397781"/>
                <a:gd name="connsiteX97" fmla="*/ 831951 w 847927"/>
                <a:gd name="connsiteY97" fmla="*/ 307017 h 397781"/>
                <a:gd name="connsiteX98" fmla="*/ 831951 w 847927"/>
                <a:gd name="connsiteY98" fmla="*/ 301425 h 397781"/>
                <a:gd name="connsiteX99" fmla="*/ 831951 w 847927"/>
                <a:gd name="connsiteY99" fmla="*/ 299295 h 397781"/>
                <a:gd name="connsiteX100" fmla="*/ 829022 w 847927"/>
                <a:gd name="connsiteY100" fmla="*/ 291573 h 397781"/>
                <a:gd name="connsiteX101" fmla="*/ 827690 w 847927"/>
                <a:gd name="connsiteY101" fmla="*/ 287845 h 397781"/>
                <a:gd name="connsiteX102" fmla="*/ 827690 w 847927"/>
                <a:gd name="connsiteY102" fmla="*/ 286514 h 397781"/>
                <a:gd name="connsiteX103" fmla="*/ 824495 w 847927"/>
                <a:gd name="connsiteY103" fmla="*/ 278525 h 397781"/>
                <a:gd name="connsiteX104" fmla="*/ 822365 w 847927"/>
                <a:gd name="connsiteY104" fmla="*/ 273466 h 397781"/>
                <a:gd name="connsiteX105" fmla="*/ 815175 w 847927"/>
                <a:gd name="connsiteY105" fmla="*/ 255892 h 397781"/>
                <a:gd name="connsiteX106" fmla="*/ 812513 w 847927"/>
                <a:gd name="connsiteY106" fmla="*/ 250033 h 397781"/>
                <a:gd name="connsiteX107" fmla="*/ 805590 w 847927"/>
                <a:gd name="connsiteY107" fmla="*/ 234323 h 397781"/>
                <a:gd name="connsiteX108" fmla="*/ 795205 w 847927"/>
                <a:gd name="connsiteY108" fmla="*/ 216749 h 397781"/>
                <a:gd name="connsiteX109" fmla="*/ 751801 w 847927"/>
                <a:gd name="connsiteY109" fmla="*/ 157635 h 397781"/>
                <a:gd name="connsiteX110" fmla="*/ 727837 w 847927"/>
                <a:gd name="connsiteY110" fmla="*/ 131008 h 397781"/>
                <a:gd name="connsiteX111" fmla="*/ 704404 w 847927"/>
                <a:gd name="connsiteY111" fmla="*/ 106511 h 397781"/>
                <a:gd name="connsiteX112" fmla="*/ 677777 w 847927"/>
                <a:gd name="connsiteY112" fmla="*/ 82546 h 397781"/>
                <a:gd name="connsiteX113" fmla="*/ 649818 w 847927"/>
                <a:gd name="connsiteY113" fmla="*/ 63107 h 397781"/>
                <a:gd name="connsiteX114" fmla="*/ 585645 w 847927"/>
                <a:gd name="connsiteY114" fmla="*/ 31953 h 397781"/>
                <a:gd name="connsiteX115" fmla="*/ 528662 w 847927"/>
                <a:gd name="connsiteY115" fmla="*/ 13047 h 397781"/>
                <a:gd name="connsiteX116" fmla="*/ 492981 w 847927"/>
                <a:gd name="connsiteY116" fmla="*/ 5325 h 397781"/>
                <a:gd name="connsiteX117" fmla="*/ 461294 w 847927"/>
                <a:gd name="connsiteY117" fmla="*/ 0 h 397781"/>
                <a:gd name="connsiteX118" fmla="*/ 434667 w 847927"/>
                <a:gd name="connsiteY118" fmla="*/ 0 h 397781"/>
                <a:gd name="connsiteX119" fmla="*/ 413097 w 847927"/>
                <a:gd name="connsiteY119" fmla="*/ 0 h 39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847927" h="397781">
                  <a:moveTo>
                    <a:pt x="411766" y="2663"/>
                  </a:moveTo>
                  <a:lnTo>
                    <a:pt x="397654" y="2663"/>
                  </a:lnTo>
                  <a:cubicBezTo>
                    <a:pt x="389133" y="2663"/>
                    <a:pt x="380878" y="2663"/>
                    <a:pt x="372624" y="5059"/>
                  </a:cubicBezTo>
                  <a:cubicBezTo>
                    <a:pt x="354251" y="7722"/>
                    <a:pt x="340404" y="10384"/>
                    <a:pt x="327091" y="13580"/>
                  </a:cubicBezTo>
                  <a:cubicBezTo>
                    <a:pt x="318037" y="15977"/>
                    <a:pt x="309250" y="18905"/>
                    <a:pt x="300463" y="22101"/>
                  </a:cubicBezTo>
                  <a:lnTo>
                    <a:pt x="288747" y="26361"/>
                  </a:lnTo>
                  <a:lnTo>
                    <a:pt x="288747" y="29556"/>
                  </a:lnTo>
                  <a:cubicBezTo>
                    <a:pt x="273569" y="33551"/>
                    <a:pt x="258391" y="38077"/>
                    <a:pt x="243746" y="43403"/>
                  </a:cubicBezTo>
                  <a:lnTo>
                    <a:pt x="238420" y="45800"/>
                  </a:lnTo>
                  <a:lnTo>
                    <a:pt x="229633" y="49794"/>
                  </a:lnTo>
                  <a:lnTo>
                    <a:pt x="226970" y="49794"/>
                  </a:lnTo>
                  <a:lnTo>
                    <a:pt x="209130" y="58048"/>
                  </a:lnTo>
                  <a:lnTo>
                    <a:pt x="201141" y="63374"/>
                  </a:lnTo>
                  <a:lnTo>
                    <a:pt x="197946" y="65238"/>
                  </a:lnTo>
                  <a:lnTo>
                    <a:pt x="195550" y="66836"/>
                  </a:lnTo>
                  <a:lnTo>
                    <a:pt x="193686" y="68167"/>
                  </a:lnTo>
                  <a:cubicBezTo>
                    <a:pt x="190766" y="70185"/>
                    <a:pt x="187745" y="72052"/>
                    <a:pt x="184632" y="73758"/>
                  </a:cubicBezTo>
                  <a:cubicBezTo>
                    <a:pt x="176378" y="78552"/>
                    <a:pt x="168390" y="83877"/>
                    <a:pt x="160668" y="89203"/>
                  </a:cubicBezTo>
                  <a:lnTo>
                    <a:pt x="154011" y="93996"/>
                  </a:lnTo>
                  <a:lnTo>
                    <a:pt x="151880" y="95327"/>
                  </a:lnTo>
                  <a:lnTo>
                    <a:pt x="140697" y="103581"/>
                  </a:lnTo>
                  <a:cubicBezTo>
                    <a:pt x="136436" y="107488"/>
                    <a:pt x="132433" y="111669"/>
                    <a:pt x="128714" y="116096"/>
                  </a:cubicBezTo>
                  <a:cubicBezTo>
                    <a:pt x="120726" y="124884"/>
                    <a:pt x="113271" y="133937"/>
                    <a:pt x="105548" y="142724"/>
                  </a:cubicBezTo>
                  <a:cubicBezTo>
                    <a:pt x="97826" y="151512"/>
                    <a:pt x="88240" y="163228"/>
                    <a:pt x="78921" y="173879"/>
                  </a:cubicBezTo>
                  <a:cubicBezTo>
                    <a:pt x="69601" y="184530"/>
                    <a:pt x="65607" y="191720"/>
                    <a:pt x="59482" y="200506"/>
                  </a:cubicBezTo>
                  <a:cubicBezTo>
                    <a:pt x="53358" y="209293"/>
                    <a:pt x="46435" y="220477"/>
                    <a:pt x="40843" y="230862"/>
                  </a:cubicBezTo>
                  <a:cubicBezTo>
                    <a:pt x="37381" y="237253"/>
                    <a:pt x="34719" y="243910"/>
                    <a:pt x="31790" y="250566"/>
                  </a:cubicBezTo>
                  <a:cubicBezTo>
                    <a:pt x="27850" y="258853"/>
                    <a:pt x="26639" y="268176"/>
                    <a:pt x="28328" y="277194"/>
                  </a:cubicBezTo>
                  <a:cubicBezTo>
                    <a:pt x="23427" y="283661"/>
                    <a:pt x="19063" y="290519"/>
                    <a:pt x="15281" y="297697"/>
                  </a:cubicBezTo>
                  <a:cubicBezTo>
                    <a:pt x="11906" y="303559"/>
                    <a:pt x="9055" y="309708"/>
                    <a:pt x="6760" y="316070"/>
                  </a:cubicBezTo>
                  <a:cubicBezTo>
                    <a:pt x="5059" y="321047"/>
                    <a:pt x="3637" y="326113"/>
                    <a:pt x="2499" y="331248"/>
                  </a:cubicBezTo>
                  <a:cubicBezTo>
                    <a:pt x="-163" y="343581"/>
                    <a:pt x="-703" y="356278"/>
                    <a:pt x="902" y="368793"/>
                  </a:cubicBezTo>
                  <a:cubicBezTo>
                    <a:pt x="1054" y="375931"/>
                    <a:pt x="3479" y="382834"/>
                    <a:pt x="7825" y="388498"/>
                  </a:cubicBezTo>
                  <a:cubicBezTo>
                    <a:pt x="12287" y="393525"/>
                    <a:pt x="19056" y="395849"/>
                    <a:pt x="25666" y="394622"/>
                  </a:cubicBezTo>
                  <a:cubicBezTo>
                    <a:pt x="31402" y="392816"/>
                    <a:pt x="36250" y="388919"/>
                    <a:pt x="39246" y="383705"/>
                  </a:cubicBezTo>
                  <a:cubicBezTo>
                    <a:pt x="39531" y="382907"/>
                    <a:pt x="39985" y="382180"/>
                    <a:pt x="40577" y="381575"/>
                  </a:cubicBezTo>
                  <a:lnTo>
                    <a:pt x="43240" y="380243"/>
                  </a:lnTo>
                  <a:lnTo>
                    <a:pt x="46168" y="378113"/>
                  </a:lnTo>
                  <a:lnTo>
                    <a:pt x="49897" y="373853"/>
                  </a:lnTo>
                  <a:cubicBezTo>
                    <a:pt x="50876" y="372584"/>
                    <a:pt x="51766" y="371250"/>
                    <a:pt x="52559" y="369859"/>
                  </a:cubicBezTo>
                  <a:lnTo>
                    <a:pt x="55488" y="365864"/>
                  </a:lnTo>
                  <a:cubicBezTo>
                    <a:pt x="58638" y="365234"/>
                    <a:pt x="61519" y="363654"/>
                    <a:pt x="63743" y="361337"/>
                  </a:cubicBezTo>
                  <a:lnTo>
                    <a:pt x="66406" y="358142"/>
                  </a:lnTo>
                  <a:lnTo>
                    <a:pt x="66406" y="358142"/>
                  </a:lnTo>
                  <a:lnTo>
                    <a:pt x="69335" y="354681"/>
                  </a:lnTo>
                  <a:lnTo>
                    <a:pt x="69335" y="352817"/>
                  </a:lnTo>
                  <a:cubicBezTo>
                    <a:pt x="72530" y="349887"/>
                    <a:pt x="74927" y="346426"/>
                    <a:pt x="77855" y="343230"/>
                  </a:cubicBezTo>
                  <a:cubicBezTo>
                    <a:pt x="80785" y="340035"/>
                    <a:pt x="85311" y="334443"/>
                    <a:pt x="89306" y="330183"/>
                  </a:cubicBezTo>
                  <a:lnTo>
                    <a:pt x="96761" y="321662"/>
                  </a:lnTo>
                  <a:lnTo>
                    <a:pt x="109277" y="312875"/>
                  </a:lnTo>
                  <a:lnTo>
                    <a:pt x="131909" y="295833"/>
                  </a:lnTo>
                  <a:lnTo>
                    <a:pt x="154277" y="278525"/>
                  </a:lnTo>
                  <a:cubicBezTo>
                    <a:pt x="160625" y="273756"/>
                    <a:pt x="166672" y="268598"/>
                    <a:pt x="172383" y="263082"/>
                  </a:cubicBezTo>
                  <a:lnTo>
                    <a:pt x="177976" y="263082"/>
                  </a:lnTo>
                  <a:cubicBezTo>
                    <a:pt x="181757" y="262058"/>
                    <a:pt x="185417" y="260629"/>
                    <a:pt x="188893" y="258821"/>
                  </a:cubicBezTo>
                  <a:lnTo>
                    <a:pt x="194751" y="256158"/>
                  </a:lnTo>
                  <a:lnTo>
                    <a:pt x="206467" y="250300"/>
                  </a:lnTo>
                  <a:lnTo>
                    <a:pt x="227503" y="239117"/>
                  </a:lnTo>
                  <a:lnTo>
                    <a:pt x="242947" y="231927"/>
                  </a:lnTo>
                  <a:lnTo>
                    <a:pt x="271439" y="218879"/>
                  </a:lnTo>
                  <a:lnTo>
                    <a:pt x="284486" y="212755"/>
                  </a:lnTo>
                  <a:lnTo>
                    <a:pt x="290078" y="210092"/>
                  </a:lnTo>
                  <a:lnTo>
                    <a:pt x="321765" y="201572"/>
                  </a:lnTo>
                  <a:cubicBezTo>
                    <a:pt x="332911" y="198887"/>
                    <a:pt x="344202" y="196842"/>
                    <a:pt x="355582" y="195447"/>
                  </a:cubicBezTo>
                  <a:cubicBezTo>
                    <a:pt x="367298" y="193583"/>
                    <a:pt x="378748" y="190921"/>
                    <a:pt x="390465" y="189322"/>
                  </a:cubicBezTo>
                  <a:cubicBezTo>
                    <a:pt x="402181" y="187725"/>
                    <a:pt x="420287" y="189322"/>
                    <a:pt x="434932" y="189322"/>
                  </a:cubicBezTo>
                  <a:lnTo>
                    <a:pt x="457833" y="189322"/>
                  </a:lnTo>
                  <a:cubicBezTo>
                    <a:pt x="465821" y="189322"/>
                    <a:pt x="473276" y="191186"/>
                    <a:pt x="480999" y="192518"/>
                  </a:cubicBezTo>
                  <a:lnTo>
                    <a:pt x="494579" y="194915"/>
                  </a:lnTo>
                  <a:lnTo>
                    <a:pt x="494579" y="194915"/>
                  </a:lnTo>
                  <a:lnTo>
                    <a:pt x="497508" y="194915"/>
                  </a:lnTo>
                  <a:cubicBezTo>
                    <a:pt x="513218" y="197843"/>
                    <a:pt x="528662" y="201837"/>
                    <a:pt x="543839" y="205832"/>
                  </a:cubicBezTo>
                  <a:cubicBezTo>
                    <a:pt x="559017" y="209826"/>
                    <a:pt x="579255" y="215151"/>
                    <a:pt x="597095" y="221009"/>
                  </a:cubicBezTo>
                  <a:cubicBezTo>
                    <a:pt x="614936" y="226867"/>
                    <a:pt x="623722" y="230063"/>
                    <a:pt x="638368" y="235921"/>
                  </a:cubicBezTo>
                  <a:cubicBezTo>
                    <a:pt x="645557" y="239382"/>
                    <a:pt x="652481" y="243376"/>
                    <a:pt x="659670" y="247371"/>
                  </a:cubicBezTo>
                  <a:cubicBezTo>
                    <a:pt x="666859" y="251365"/>
                    <a:pt x="677511" y="258554"/>
                    <a:pt x="686298" y="264147"/>
                  </a:cubicBezTo>
                  <a:lnTo>
                    <a:pt x="712925" y="281188"/>
                  </a:lnTo>
                  <a:cubicBezTo>
                    <a:pt x="721088" y="286113"/>
                    <a:pt x="728998" y="291445"/>
                    <a:pt x="736624" y="297165"/>
                  </a:cubicBezTo>
                  <a:cubicBezTo>
                    <a:pt x="744080" y="303555"/>
                    <a:pt x="751269" y="310479"/>
                    <a:pt x="758458" y="317402"/>
                  </a:cubicBezTo>
                  <a:cubicBezTo>
                    <a:pt x="765031" y="323264"/>
                    <a:pt x="771088" y="329678"/>
                    <a:pt x="776565" y="336574"/>
                  </a:cubicBezTo>
                  <a:lnTo>
                    <a:pt x="776566" y="336573"/>
                  </a:lnTo>
                  <a:cubicBezTo>
                    <a:pt x="781092" y="343497"/>
                    <a:pt x="786151" y="350420"/>
                    <a:pt x="790145" y="357609"/>
                  </a:cubicBezTo>
                  <a:lnTo>
                    <a:pt x="798933" y="366130"/>
                  </a:lnTo>
                  <a:lnTo>
                    <a:pt x="801063" y="368527"/>
                  </a:lnTo>
                  <a:cubicBezTo>
                    <a:pt x="808127" y="374747"/>
                    <a:pt x="814071" y="382132"/>
                    <a:pt x="818637" y="390362"/>
                  </a:cubicBezTo>
                  <a:lnTo>
                    <a:pt x="821832" y="397285"/>
                  </a:lnTo>
                  <a:cubicBezTo>
                    <a:pt x="824903" y="397947"/>
                    <a:pt x="828081" y="397947"/>
                    <a:pt x="831152" y="397285"/>
                  </a:cubicBezTo>
                  <a:cubicBezTo>
                    <a:pt x="837163" y="395944"/>
                    <a:pt x="842416" y="392314"/>
                    <a:pt x="845797" y="387167"/>
                  </a:cubicBezTo>
                  <a:cubicBezTo>
                    <a:pt x="845797" y="385569"/>
                    <a:pt x="847129" y="383971"/>
                    <a:pt x="847928" y="382639"/>
                  </a:cubicBezTo>
                  <a:cubicBezTo>
                    <a:pt x="847654" y="380607"/>
                    <a:pt x="847654" y="378547"/>
                    <a:pt x="847928" y="376515"/>
                  </a:cubicBezTo>
                  <a:cubicBezTo>
                    <a:pt x="847607" y="373150"/>
                    <a:pt x="847607" y="369761"/>
                    <a:pt x="847928" y="366396"/>
                  </a:cubicBezTo>
                  <a:lnTo>
                    <a:pt x="847928" y="366929"/>
                  </a:lnTo>
                  <a:cubicBezTo>
                    <a:pt x="845232" y="362559"/>
                    <a:pt x="843000" y="357918"/>
                    <a:pt x="841271" y="353083"/>
                  </a:cubicBezTo>
                  <a:cubicBezTo>
                    <a:pt x="839461" y="348253"/>
                    <a:pt x="838124" y="343259"/>
                    <a:pt x="837277" y="338172"/>
                  </a:cubicBezTo>
                  <a:cubicBezTo>
                    <a:pt x="837277" y="336041"/>
                    <a:pt x="837277" y="333911"/>
                    <a:pt x="835945" y="330716"/>
                  </a:cubicBezTo>
                  <a:lnTo>
                    <a:pt x="834614" y="325657"/>
                  </a:lnTo>
                  <a:cubicBezTo>
                    <a:pt x="834614" y="321662"/>
                    <a:pt x="832750" y="317402"/>
                    <a:pt x="831951" y="312875"/>
                  </a:cubicBezTo>
                  <a:lnTo>
                    <a:pt x="831951" y="307017"/>
                  </a:lnTo>
                  <a:lnTo>
                    <a:pt x="831951" y="301425"/>
                  </a:lnTo>
                  <a:lnTo>
                    <a:pt x="831951" y="299295"/>
                  </a:lnTo>
                  <a:cubicBezTo>
                    <a:pt x="831951" y="296632"/>
                    <a:pt x="830087" y="293970"/>
                    <a:pt x="829022" y="291573"/>
                  </a:cubicBezTo>
                  <a:cubicBezTo>
                    <a:pt x="827957" y="289176"/>
                    <a:pt x="829022" y="288910"/>
                    <a:pt x="827690" y="287845"/>
                  </a:cubicBezTo>
                  <a:cubicBezTo>
                    <a:pt x="827664" y="287401"/>
                    <a:pt x="827664" y="286957"/>
                    <a:pt x="827690" y="286514"/>
                  </a:cubicBezTo>
                  <a:lnTo>
                    <a:pt x="824495" y="278525"/>
                  </a:lnTo>
                  <a:lnTo>
                    <a:pt x="822365" y="273466"/>
                  </a:lnTo>
                  <a:lnTo>
                    <a:pt x="815175" y="255892"/>
                  </a:lnTo>
                  <a:lnTo>
                    <a:pt x="812513" y="250033"/>
                  </a:lnTo>
                  <a:cubicBezTo>
                    <a:pt x="810383" y="244708"/>
                    <a:pt x="807986" y="239649"/>
                    <a:pt x="805590" y="234323"/>
                  </a:cubicBezTo>
                  <a:lnTo>
                    <a:pt x="795205" y="216749"/>
                  </a:lnTo>
                  <a:cubicBezTo>
                    <a:pt x="782216" y="196000"/>
                    <a:pt x="767708" y="176242"/>
                    <a:pt x="751801" y="157635"/>
                  </a:cubicBezTo>
                  <a:cubicBezTo>
                    <a:pt x="744080" y="148849"/>
                    <a:pt x="735826" y="140861"/>
                    <a:pt x="727837" y="131008"/>
                  </a:cubicBezTo>
                  <a:cubicBezTo>
                    <a:pt x="719849" y="121156"/>
                    <a:pt x="712393" y="114499"/>
                    <a:pt x="704404" y="106511"/>
                  </a:cubicBezTo>
                  <a:cubicBezTo>
                    <a:pt x="696416" y="98523"/>
                    <a:pt x="686298" y="90267"/>
                    <a:pt x="677777" y="82546"/>
                  </a:cubicBezTo>
                  <a:cubicBezTo>
                    <a:pt x="669048" y="75256"/>
                    <a:pt x="659692" y="68751"/>
                    <a:pt x="649818" y="63107"/>
                  </a:cubicBezTo>
                  <a:cubicBezTo>
                    <a:pt x="629321" y="50973"/>
                    <a:pt x="607858" y="40553"/>
                    <a:pt x="585645" y="31953"/>
                  </a:cubicBezTo>
                  <a:cubicBezTo>
                    <a:pt x="567005" y="24764"/>
                    <a:pt x="547834" y="18640"/>
                    <a:pt x="528662" y="13047"/>
                  </a:cubicBezTo>
                  <a:cubicBezTo>
                    <a:pt x="516922" y="9812"/>
                    <a:pt x="505010" y="7234"/>
                    <a:pt x="492981" y="5325"/>
                  </a:cubicBezTo>
                  <a:lnTo>
                    <a:pt x="461294" y="0"/>
                  </a:lnTo>
                  <a:lnTo>
                    <a:pt x="434667" y="0"/>
                  </a:lnTo>
                  <a:cubicBezTo>
                    <a:pt x="427477" y="0"/>
                    <a:pt x="420287" y="0"/>
                    <a:pt x="413097" y="0"/>
                  </a:cubicBezTo>
                </a:path>
              </a:pathLst>
            </a:custGeom>
            <a:solidFill>
              <a:srgbClr val="B86D96"/>
            </a:solidFill>
            <a:ln w="26619"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00BFC994-BBE8-4548-80C1-6EA6C26FB294}"/>
                </a:ext>
              </a:extLst>
            </p:cNvPr>
            <p:cNvSpPr/>
            <p:nvPr/>
          </p:nvSpPr>
          <p:spPr>
            <a:xfrm>
              <a:off x="13368604" y="11875287"/>
              <a:ext cx="1001016" cy="826119"/>
            </a:xfrm>
            <a:custGeom>
              <a:avLst/>
              <a:gdLst>
                <a:gd name="connsiteX0" fmla="*/ 376782 w 797589"/>
                <a:gd name="connsiteY0" fmla="*/ 1863 h 658235"/>
                <a:gd name="connsiteX1" fmla="*/ 375185 w 797589"/>
                <a:gd name="connsiteY1" fmla="*/ 1863 h 658235"/>
                <a:gd name="connsiteX2" fmla="*/ 314474 w 797589"/>
                <a:gd name="connsiteY2" fmla="*/ 6923 h 658235"/>
                <a:gd name="connsiteX3" fmla="*/ 259354 w 797589"/>
                <a:gd name="connsiteY3" fmla="*/ 21568 h 658235"/>
                <a:gd name="connsiteX4" fmla="*/ 232726 w 797589"/>
                <a:gd name="connsiteY4" fmla="*/ 31953 h 658235"/>
                <a:gd name="connsiteX5" fmla="*/ 211690 w 797589"/>
                <a:gd name="connsiteY5" fmla="*/ 41538 h 658235"/>
                <a:gd name="connsiteX6" fmla="*/ 203169 w 797589"/>
                <a:gd name="connsiteY6" fmla="*/ 45533 h 658235"/>
                <a:gd name="connsiteX7" fmla="*/ 178139 w 797589"/>
                <a:gd name="connsiteY7" fmla="*/ 57515 h 658235"/>
                <a:gd name="connsiteX8" fmla="*/ 166157 w 797589"/>
                <a:gd name="connsiteY8" fmla="*/ 63640 h 658235"/>
                <a:gd name="connsiteX9" fmla="*/ 142458 w 797589"/>
                <a:gd name="connsiteY9" fmla="*/ 81214 h 658235"/>
                <a:gd name="connsiteX10" fmla="*/ 137132 w 797589"/>
                <a:gd name="connsiteY10" fmla="*/ 88670 h 658235"/>
                <a:gd name="connsiteX11" fmla="*/ 132606 w 797589"/>
                <a:gd name="connsiteY11" fmla="*/ 91598 h 658235"/>
                <a:gd name="connsiteX12" fmla="*/ 127281 w 797589"/>
                <a:gd name="connsiteY12" fmla="*/ 94794 h 658235"/>
                <a:gd name="connsiteX13" fmla="*/ 78285 w 797589"/>
                <a:gd name="connsiteY13" fmla="*/ 126215 h 658235"/>
                <a:gd name="connsiteX14" fmla="*/ 51658 w 797589"/>
                <a:gd name="connsiteY14" fmla="*/ 149647 h 658235"/>
                <a:gd name="connsiteX15" fmla="*/ 31155 w 797589"/>
                <a:gd name="connsiteY15" fmla="*/ 172281 h 658235"/>
                <a:gd name="connsiteX16" fmla="*/ 9320 w 797589"/>
                <a:gd name="connsiteY16" fmla="*/ 202103 h 658235"/>
                <a:gd name="connsiteX17" fmla="*/ 6923 w 797589"/>
                <a:gd name="connsiteY17" fmla="*/ 211156 h 658235"/>
                <a:gd name="connsiteX18" fmla="*/ 5592 w 797589"/>
                <a:gd name="connsiteY18" fmla="*/ 215417 h 658235"/>
                <a:gd name="connsiteX19" fmla="*/ 5592 w 797589"/>
                <a:gd name="connsiteY19" fmla="*/ 221542 h 658235"/>
                <a:gd name="connsiteX20" fmla="*/ 3463 w 797589"/>
                <a:gd name="connsiteY20" fmla="*/ 237252 h 658235"/>
                <a:gd name="connsiteX21" fmla="*/ 3462 w 797589"/>
                <a:gd name="connsiteY21" fmla="*/ 243110 h 658235"/>
                <a:gd name="connsiteX22" fmla="*/ 0 w 797589"/>
                <a:gd name="connsiteY22" fmla="*/ 266276 h 658235"/>
                <a:gd name="connsiteX23" fmla="*/ 7456 w 797589"/>
                <a:gd name="connsiteY23" fmla="*/ 319531 h 658235"/>
                <a:gd name="connsiteX24" fmla="*/ 7457 w 797589"/>
                <a:gd name="connsiteY24" fmla="*/ 317135 h 658235"/>
                <a:gd name="connsiteX25" fmla="*/ 15179 w 797589"/>
                <a:gd name="connsiteY25" fmla="*/ 351750 h 658235"/>
                <a:gd name="connsiteX26" fmla="*/ 25297 w 797589"/>
                <a:gd name="connsiteY26" fmla="*/ 382639 h 658235"/>
                <a:gd name="connsiteX27" fmla="*/ 37013 w 797589"/>
                <a:gd name="connsiteY27" fmla="*/ 414592 h 658235"/>
                <a:gd name="connsiteX28" fmla="*/ 53522 w 797589"/>
                <a:gd name="connsiteY28" fmla="*/ 447078 h 658235"/>
                <a:gd name="connsiteX29" fmla="*/ 85741 w 797589"/>
                <a:gd name="connsiteY29" fmla="*/ 495274 h 658235"/>
                <a:gd name="connsiteX30" fmla="*/ 99588 w 797589"/>
                <a:gd name="connsiteY30" fmla="*/ 512050 h 658235"/>
                <a:gd name="connsiteX31" fmla="*/ 128080 w 797589"/>
                <a:gd name="connsiteY31" fmla="*/ 545334 h 658235"/>
                <a:gd name="connsiteX32" fmla="*/ 164293 w 797589"/>
                <a:gd name="connsiteY32" fmla="*/ 578352 h 658235"/>
                <a:gd name="connsiteX33" fmla="*/ 184796 w 797589"/>
                <a:gd name="connsiteY33" fmla="*/ 593264 h 658235"/>
                <a:gd name="connsiteX34" fmla="*/ 197578 w 797589"/>
                <a:gd name="connsiteY34" fmla="*/ 601252 h 658235"/>
                <a:gd name="connsiteX35" fmla="*/ 215951 w 797589"/>
                <a:gd name="connsiteY35" fmla="*/ 607909 h 658235"/>
                <a:gd name="connsiteX36" fmla="*/ 242578 w 797589"/>
                <a:gd name="connsiteY36" fmla="*/ 624151 h 658235"/>
                <a:gd name="connsiteX37" fmla="*/ 303822 w 797589"/>
                <a:gd name="connsiteY37" fmla="*/ 641992 h 658235"/>
                <a:gd name="connsiteX38" fmla="*/ 335242 w 797589"/>
                <a:gd name="connsiteY38" fmla="*/ 645720 h 658235"/>
                <a:gd name="connsiteX39" fmla="*/ 361871 w 797589"/>
                <a:gd name="connsiteY39" fmla="*/ 645720 h 658235"/>
                <a:gd name="connsiteX40" fmla="*/ 377048 w 797589"/>
                <a:gd name="connsiteY40" fmla="*/ 645720 h 658235"/>
                <a:gd name="connsiteX41" fmla="*/ 383705 w 797589"/>
                <a:gd name="connsiteY41" fmla="*/ 651578 h 658235"/>
                <a:gd name="connsiteX42" fmla="*/ 398084 w 797589"/>
                <a:gd name="connsiteY42" fmla="*/ 656371 h 658235"/>
                <a:gd name="connsiteX43" fmla="*/ 413794 w 797589"/>
                <a:gd name="connsiteY43" fmla="*/ 658235 h 658235"/>
                <a:gd name="connsiteX44" fmla="*/ 420984 w 797589"/>
                <a:gd name="connsiteY44" fmla="*/ 658235 h 658235"/>
                <a:gd name="connsiteX45" fmla="*/ 436161 w 797589"/>
                <a:gd name="connsiteY45" fmla="*/ 658235 h 658235"/>
                <a:gd name="connsiteX46" fmla="*/ 493411 w 797589"/>
                <a:gd name="connsiteY46" fmla="*/ 646786 h 658235"/>
                <a:gd name="connsiteX47" fmla="*/ 544802 w 797589"/>
                <a:gd name="connsiteY47" fmla="*/ 625484 h 658235"/>
                <a:gd name="connsiteX48" fmla="*/ 567702 w 797589"/>
                <a:gd name="connsiteY48" fmla="*/ 612702 h 658235"/>
                <a:gd name="connsiteX49" fmla="*/ 583679 w 797589"/>
                <a:gd name="connsiteY49" fmla="*/ 602051 h 658235"/>
                <a:gd name="connsiteX50" fmla="*/ 588738 w 797589"/>
                <a:gd name="connsiteY50" fmla="*/ 599655 h 658235"/>
                <a:gd name="connsiteX51" fmla="*/ 611105 w 797589"/>
                <a:gd name="connsiteY51" fmla="*/ 585809 h 658235"/>
                <a:gd name="connsiteX52" fmla="*/ 615898 w 797589"/>
                <a:gd name="connsiteY52" fmla="*/ 582347 h 658235"/>
                <a:gd name="connsiteX53" fmla="*/ 642526 w 797589"/>
                <a:gd name="connsiteY53" fmla="*/ 562909 h 658235"/>
                <a:gd name="connsiteX54" fmla="*/ 659035 w 797589"/>
                <a:gd name="connsiteY54" fmla="*/ 550127 h 658235"/>
                <a:gd name="connsiteX55" fmla="*/ 672882 w 797589"/>
                <a:gd name="connsiteY55" fmla="*/ 539476 h 658235"/>
                <a:gd name="connsiteX56" fmla="*/ 675278 w 797589"/>
                <a:gd name="connsiteY56" fmla="*/ 537080 h 658235"/>
                <a:gd name="connsiteX57" fmla="*/ 675278 w 797589"/>
                <a:gd name="connsiteY57" fmla="*/ 537080 h 658235"/>
                <a:gd name="connsiteX58" fmla="*/ 690988 w 797589"/>
                <a:gd name="connsiteY58" fmla="*/ 522967 h 658235"/>
                <a:gd name="connsiteX59" fmla="*/ 703770 w 797589"/>
                <a:gd name="connsiteY59" fmla="*/ 507789 h 658235"/>
                <a:gd name="connsiteX60" fmla="*/ 716018 w 797589"/>
                <a:gd name="connsiteY60" fmla="*/ 490215 h 658235"/>
                <a:gd name="connsiteX61" fmla="*/ 718148 w 797589"/>
                <a:gd name="connsiteY61" fmla="*/ 487019 h 658235"/>
                <a:gd name="connsiteX62" fmla="*/ 725338 w 797589"/>
                <a:gd name="connsiteY62" fmla="*/ 476102 h 658235"/>
                <a:gd name="connsiteX63" fmla="*/ 740516 w 797589"/>
                <a:gd name="connsiteY63" fmla="*/ 465717 h 658235"/>
                <a:gd name="connsiteX64" fmla="*/ 749569 w 797589"/>
                <a:gd name="connsiteY64" fmla="*/ 449208 h 658235"/>
                <a:gd name="connsiteX65" fmla="*/ 754096 w 797589"/>
                <a:gd name="connsiteY65" fmla="*/ 435895 h 658235"/>
                <a:gd name="connsiteX66" fmla="*/ 757025 w 797589"/>
                <a:gd name="connsiteY66" fmla="*/ 426575 h 658235"/>
                <a:gd name="connsiteX67" fmla="*/ 763948 w 797589"/>
                <a:gd name="connsiteY67" fmla="*/ 407403 h 658235"/>
                <a:gd name="connsiteX68" fmla="*/ 766079 w 797589"/>
                <a:gd name="connsiteY68" fmla="*/ 401811 h 658235"/>
                <a:gd name="connsiteX69" fmla="*/ 772469 w 797589"/>
                <a:gd name="connsiteY69" fmla="*/ 382106 h 658235"/>
                <a:gd name="connsiteX70" fmla="*/ 774333 w 797589"/>
                <a:gd name="connsiteY70" fmla="*/ 376515 h 658235"/>
                <a:gd name="connsiteX71" fmla="*/ 787913 w 797589"/>
                <a:gd name="connsiteY71" fmla="*/ 328319 h 658235"/>
                <a:gd name="connsiteX72" fmla="*/ 791642 w 797589"/>
                <a:gd name="connsiteY72" fmla="*/ 298229 h 658235"/>
                <a:gd name="connsiteX73" fmla="*/ 791641 w 797589"/>
                <a:gd name="connsiteY73" fmla="*/ 285448 h 658235"/>
                <a:gd name="connsiteX74" fmla="*/ 791641 w 797589"/>
                <a:gd name="connsiteY74" fmla="*/ 272134 h 658235"/>
                <a:gd name="connsiteX75" fmla="*/ 791641 w 797589"/>
                <a:gd name="connsiteY75" fmla="*/ 268407 h 658235"/>
                <a:gd name="connsiteX76" fmla="*/ 795635 w 797589"/>
                <a:gd name="connsiteY76" fmla="*/ 252962 h 658235"/>
                <a:gd name="connsiteX77" fmla="*/ 797232 w 797589"/>
                <a:gd name="connsiteY77" fmla="*/ 241512 h 658235"/>
                <a:gd name="connsiteX78" fmla="*/ 797232 w 797589"/>
                <a:gd name="connsiteY78" fmla="*/ 226069 h 658235"/>
                <a:gd name="connsiteX79" fmla="*/ 788179 w 797589"/>
                <a:gd name="connsiteY79" fmla="*/ 199441 h 658235"/>
                <a:gd name="connsiteX80" fmla="*/ 770871 w 797589"/>
                <a:gd name="connsiteY80" fmla="*/ 177606 h 658235"/>
                <a:gd name="connsiteX81" fmla="*/ 768475 w 797589"/>
                <a:gd name="connsiteY81" fmla="*/ 175210 h 658235"/>
                <a:gd name="connsiteX82" fmla="*/ 724006 w 797589"/>
                <a:gd name="connsiteY82" fmla="*/ 134203 h 658235"/>
                <a:gd name="connsiteX83" fmla="*/ 672349 w 797589"/>
                <a:gd name="connsiteY83" fmla="*/ 95859 h 658235"/>
                <a:gd name="connsiteX84" fmla="*/ 626549 w 797589"/>
                <a:gd name="connsiteY84" fmla="*/ 69231 h 658235"/>
                <a:gd name="connsiteX85" fmla="*/ 622822 w 797589"/>
                <a:gd name="connsiteY85" fmla="*/ 67367 h 658235"/>
                <a:gd name="connsiteX86" fmla="*/ 563176 w 797589"/>
                <a:gd name="connsiteY86" fmla="*/ 40739 h 658235"/>
                <a:gd name="connsiteX87" fmla="*/ 533086 w 797589"/>
                <a:gd name="connsiteY87" fmla="*/ 30887 h 658235"/>
                <a:gd name="connsiteX88" fmla="*/ 514980 w 797589"/>
                <a:gd name="connsiteY88" fmla="*/ 26095 h 658235"/>
                <a:gd name="connsiteX89" fmla="*/ 512583 w 797589"/>
                <a:gd name="connsiteY89" fmla="*/ 20769 h 658235"/>
                <a:gd name="connsiteX90" fmla="*/ 498471 w 797589"/>
                <a:gd name="connsiteY90" fmla="*/ 10650 h 658235"/>
                <a:gd name="connsiteX91" fmla="*/ 490216 w 797589"/>
                <a:gd name="connsiteY91" fmla="*/ 9052 h 658235"/>
                <a:gd name="connsiteX92" fmla="*/ 465984 w 797589"/>
                <a:gd name="connsiteY92" fmla="*/ 6923 h 658235"/>
                <a:gd name="connsiteX93" fmla="*/ 436428 w 797589"/>
                <a:gd name="connsiteY93" fmla="*/ 3994 h 658235"/>
                <a:gd name="connsiteX94" fmla="*/ 379711 w 797589"/>
                <a:gd name="connsiteY94" fmla="*/ 0 h 65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97589" h="658235">
                  <a:moveTo>
                    <a:pt x="376782" y="1863"/>
                  </a:moveTo>
                  <a:lnTo>
                    <a:pt x="375185" y="1863"/>
                  </a:lnTo>
                  <a:cubicBezTo>
                    <a:pt x="354838" y="1771"/>
                    <a:pt x="334524" y="3465"/>
                    <a:pt x="314474" y="6923"/>
                  </a:cubicBezTo>
                  <a:cubicBezTo>
                    <a:pt x="295686" y="10085"/>
                    <a:pt x="277234" y="14988"/>
                    <a:pt x="259354" y="21568"/>
                  </a:cubicBezTo>
                  <a:cubicBezTo>
                    <a:pt x="250301" y="24763"/>
                    <a:pt x="241425" y="28224"/>
                    <a:pt x="232726" y="31953"/>
                  </a:cubicBezTo>
                  <a:cubicBezTo>
                    <a:pt x="225536" y="34881"/>
                    <a:pt x="218614" y="38077"/>
                    <a:pt x="211690" y="41538"/>
                  </a:cubicBezTo>
                  <a:lnTo>
                    <a:pt x="203169" y="45533"/>
                  </a:lnTo>
                  <a:cubicBezTo>
                    <a:pt x="194649" y="49261"/>
                    <a:pt x="186394" y="53255"/>
                    <a:pt x="178139" y="57515"/>
                  </a:cubicBezTo>
                  <a:lnTo>
                    <a:pt x="166157" y="63640"/>
                  </a:lnTo>
                  <a:cubicBezTo>
                    <a:pt x="157750" y="68780"/>
                    <a:pt x="149819" y="74661"/>
                    <a:pt x="142458" y="81214"/>
                  </a:cubicBezTo>
                  <a:cubicBezTo>
                    <a:pt x="140143" y="83266"/>
                    <a:pt x="138323" y="85814"/>
                    <a:pt x="137132" y="88670"/>
                  </a:cubicBezTo>
                  <a:lnTo>
                    <a:pt x="132606" y="91598"/>
                  </a:lnTo>
                  <a:lnTo>
                    <a:pt x="127281" y="94794"/>
                  </a:lnTo>
                  <a:cubicBezTo>
                    <a:pt x="111038" y="104647"/>
                    <a:pt x="94262" y="115031"/>
                    <a:pt x="78285" y="126215"/>
                  </a:cubicBezTo>
                  <a:cubicBezTo>
                    <a:pt x="68909" y="133437"/>
                    <a:pt x="60014" y="141265"/>
                    <a:pt x="51658" y="149647"/>
                  </a:cubicBezTo>
                  <a:cubicBezTo>
                    <a:pt x="44339" y="156739"/>
                    <a:pt x="37491" y="164300"/>
                    <a:pt x="31155" y="172281"/>
                  </a:cubicBezTo>
                  <a:cubicBezTo>
                    <a:pt x="23432" y="182132"/>
                    <a:pt x="16243" y="191985"/>
                    <a:pt x="9320" y="202103"/>
                  </a:cubicBezTo>
                  <a:cubicBezTo>
                    <a:pt x="7569" y="204786"/>
                    <a:pt x="6729" y="207960"/>
                    <a:pt x="6923" y="211156"/>
                  </a:cubicBezTo>
                  <a:cubicBezTo>
                    <a:pt x="6168" y="212460"/>
                    <a:pt x="5713" y="213915"/>
                    <a:pt x="5592" y="215417"/>
                  </a:cubicBezTo>
                  <a:lnTo>
                    <a:pt x="5592" y="221542"/>
                  </a:lnTo>
                  <a:cubicBezTo>
                    <a:pt x="5162" y="226812"/>
                    <a:pt x="4451" y="232057"/>
                    <a:pt x="3463" y="237252"/>
                  </a:cubicBezTo>
                  <a:lnTo>
                    <a:pt x="3462" y="243110"/>
                  </a:lnTo>
                  <a:cubicBezTo>
                    <a:pt x="1620" y="250714"/>
                    <a:pt x="462" y="258466"/>
                    <a:pt x="0" y="266276"/>
                  </a:cubicBezTo>
                  <a:cubicBezTo>
                    <a:pt x="500" y="284249"/>
                    <a:pt x="3000" y="302111"/>
                    <a:pt x="7456" y="319531"/>
                  </a:cubicBezTo>
                  <a:lnTo>
                    <a:pt x="7457" y="317135"/>
                  </a:lnTo>
                  <a:cubicBezTo>
                    <a:pt x="9181" y="328847"/>
                    <a:pt x="11762" y="340416"/>
                    <a:pt x="15179" y="351750"/>
                  </a:cubicBezTo>
                  <a:cubicBezTo>
                    <a:pt x="18373" y="362136"/>
                    <a:pt x="21835" y="372254"/>
                    <a:pt x="25297" y="382639"/>
                  </a:cubicBezTo>
                  <a:cubicBezTo>
                    <a:pt x="28758" y="393024"/>
                    <a:pt x="32486" y="404208"/>
                    <a:pt x="37013" y="414592"/>
                  </a:cubicBezTo>
                  <a:cubicBezTo>
                    <a:pt x="41540" y="424977"/>
                    <a:pt x="47664" y="436427"/>
                    <a:pt x="53522" y="447078"/>
                  </a:cubicBezTo>
                  <a:cubicBezTo>
                    <a:pt x="62296" y="464374"/>
                    <a:pt x="73113" y="480554"/>
                    <a:pt x="85741" y="495274"/>
                  </a:cubicBezTo>
                  <a:lnTo>
                    <a:pt x="99588" y="512050"/>
                  </a:lnTo>
                  <a:cubicBezTo>
                    <a:pt x="108641" y="523234"/>
                    <a:pt x="117961" y="534683"/>
                    <a:pt x="128080" y="545334"/>
                  </a:cubicBezTo>
                  <a:cubicBezTo>
                    <a:pt x="139166" y="557374"/>
                    <a:pt x="151283" y="568422"/>
                    <a:pt x="164293" y="578352"/>
                  </a:cubicBezTo>
                  <a:cubicBezTo>
                    <a:pt x="170950" y="583412"/>
                    <a:pt x="177607" y="588471"/>
                    <a:pt x="184796" y="593264"/>
                  </a:cubicBezTo>
                  <a:cubicBezTo>
                    <a:pt x="188902" y="596165"/>
                    <a:pt x="193169" y="598832"/>
                    <a:pt x="197578" y="601252"/>
                  </a:cubicBezTo>
                  <a:cubicBezTo>
                    <a:pt x="203481" y="604037"/>
                    <a:pt x="209633" y="606266"/>
                    <a:pt x="215951" y="607909"/>
                  </a:cubicBezTo>
                  <a:cubicBezTo>
                    <a:pt x="224235" y="614237"/>
                    <a:pt x="233160" y="619681"/>
                    <a:pt x="242578" y="624151"/>
                  </a:cubicBezTo>
                  <a:cubicBezTo>
                    <a:pt x="262107" y="632800"/>
                    <a:pt x="282704" y="638800"/>
                    <a:pt x="303822" y="641992"/>
                  </a:cubicBezTo>
                  <a:cubicBezTo>
                    <a:pt x="314205" y="643900"/>
                    <a:pt x="324700" y="645146"/>
                    <a:pt x="335242" y="645720"/>
                  </a:cubicBezTo>
                  <a:cubicBezTo>
                    <a:pt x="344296" y="645720"/>
                    <a:pt x="353083" y="645720"/>
                    <a:pt x="361871" y="645720"/>
                  </a:cubicBezTo>
                  <a:lnTo>
                    <a:pt x="377048" y="645720"/>
                  </a:lnTo>
                  <a:cubicBezTo>
                    <a:pt x="378738" y="648202"/>
                    <a:pt x="381028" y="650217"/>
                    <a:pt x="383705" y="651578"/>
                  </a:cubicBezTo>
                  <a:cubicBezTo>
                    <a:pt x="388131" y="654117"/>
                    <a:pt x="393020" y="655746"/>
                    <a:pt x="398084" y="656371"/>
                  </a:cubicBezTo>
                  <a:lnTo>
                    <a:pt x="413794" y="658235"/>
                  </a:lnTo>
                  <a:lnTo>
                    <a:pt x="420984" y="658235"/>
                  </a:lnTo>
                  <a:lnTo>
                    <a:pt x="436161" y="658235"/>
                  </a:lnTo>
                  <a:cubicBezTo>
                    <a:pt x="455550" y="656148"/>
                    <a:pt x="474711" y="652315"/>
                    <a:pt x="493411" y="646786"/>
                  </a:cubicBezTo>
                  <a:cubicBezTo>
                    <a:pt x="511156" y="641271"/>
                    <a:pt x="528359" y="634140"/>
                    <a:pt x="544802" y="625484"/>
                  </a:cubicBezTo>
                  <a:cubicBezTo>
                    <a:pt x="552524" y="621755"/>
                    <a:pt x="560246" y="617229"/>
                    <a:pt x="567702" y="612702"/>
                  </a:cubicBezTo>
                  <a:cubicBezTo>
                    <a:pt x="575158" y="608175"/>
                    <a:pt x="578620" y="605779"/>
                    <a:pt x="583679" y="602051"/>
                  </a:cubicBezTo>
                  <a:lnTo>
                    <a:pt x="588738" y="599655"/>
                  </a:lnTo>
                  <a:cubicBezTo>
                    <a:pt x="596476" y="595512"/>
                    <a:pt x="603947" y="590888"/>
                    <a:pt x="611105" y="585809"/>
                  </a:cubicBezTo>
                  <a:lnTo>
                    <a:pt x="615898" y="582347"/>
                  </a:lnTo>
                  <a:cubicBezTo>
                    <a:pt x="625132" y="576373"/>
                    <a:pt x="634022" y="569883"/>
                    <a:pt x="642526" y="562909"/>
                  </a:cubicBezTo>
                  <a:lnTo>
                    <a:pt x="659035" y="550127"/>
                  </a:lnTo>
                  <a:lnTo>
                    <a:pt x="672882" y="539476"/>
                  </a:lnTo>
                  <a:lnTo>
                    <a:pt x="675278" y="537080"/>
                  </a:lnTo>
                  <a:lnTo>
                    <a:pt x="675278" y="537080"/>
                  </a:lnTo>
                  <a:cubicBezTo>
                    <a:pt x="681403" y="532020"/>
                    <a:pt x="686196" y="527760"/>
                    <a:pt x="690988" y="522967"/>
                  </a:cubicBezTo>
                  <a:cubicBezTo>
                    <a:pt x="695781" y="518174"/>
                    <a:pt x="699509" y="512848"/>
                    <a:pt x="703770" y="507789"/>
                  </a:cubicBezTo>
                  <a:lnTo>
                    <a:pt x="716018" y="490215"/>
                  </a:lnTo>
                  <a:lnTo>
                    <a:pt x="718148" y="487019"/>
                  </a:lnTo>
                  <a:lnTo>
                    <a:pt x="725338" y="476102"/>
                  </a:lnTo>
                  <a:cubicBezTo>
                    <a:pt x="731051" y="473709"/>
                    <a:pt x="736216" y="470175"/>
                    <a:pt x="740516" y="465717"/>
                  </a:cubicBezTo>
                  <a:cubicBezTo>
                    <a:pt x="744491" y="460795"/>
                    <a:pt x="747557" y="455205"/>
                    <a:pt x="749569" y="449208"/>
                  </a:cubicBezTo>
                  <a:lnTo>
                    <a:pt x="754096" y="435895"/>
                  </a:lnTo>
                  <a:lnTo>
                    <a:pt x="757025" y="426575"/>
                  </a:lnTo>
                  <a:cubicBezTo>
                    <a:pt x="759155" y="420184"/>
                    <a:pt x="761551" y="413793"/>
                    <a:pt x="763948" y="407403"/>
                  </a:cubicBezTo>
                  <a:lnTo>
                    <a:pt x="766079" y="401811"/>
                  </a:lnTo>
                  <a:lnTo>
                    <a:pt x="772469" y="382106"/>
                  </a:lnTo>
                  <a:lnTo>
                    <a:pt x="774333" y="376515"/>
                  </a:lnTo>
                  <a:cubicBezTo>
                    <a:pt x="780458" y="357343"/>
                    <a:pt x="784717" y="342431"/>
                    <a:pt x="787913" y="328319"/>
                  </a:cubicBezTo>
                  <a:cubicBezTo>
                    <a:pt x="790123" y="318433"/>
                    <a:pt x="791372" y="308356"/>
                    <a:pt x="791642" y="298229"/>
                  </a:cubicBezTo>
                  <a:lnTo>
                    <a:pt x="791641" y="285448"/>
                  </a:lnTo>
                  <a:cubicBezTo>
                    <a:pt x="791907" y="281014"/>
                    <a:pt x="791907" y="276568"/>
                    <a:pt x="791641" y="272134"/>
                  </a:cubicBezTo>
                  <a:lnTo>
                    <a:pt x="791641" y="268407"/>
                  </a:lnTo>
                  <a:cubicBezTo>
                    <a:pt x="792973" y="263347"/>
                    <a:pt x="794570" y="258021"/>
                    <a:pt x="795635" y="252962"/>
                  </a:cubicBezTo>
                  <a:cubicBezTo>
                    <a:pt x="796443" y="249189"/>
                    <a:pt x="796977" y="245362"/>
                    <a:pt x="797232" y="241512"/>
                  </a:cubicBezTo>
                  <a:cubicBezTo>
                    <a:pt x="797709" y="236375"/>
                    <a:pt x="797709" y="231205"/>
                    <a:pt x="797232" y="226069"/>
                  </a:cubicBezTo>
                  <a:cubicBezTo>
                    <a:pt x="796046" y="216672"/>
                    <a:pt x="792966" y="207613"/>
                    <a:pt x="788179" y="199441"/>
                  </a:cubicBezTo>
                  <a:cubicBezTo>
                    <a:pt x="783733" y="191205"/>
                    <a:pt x="777875" y="183814"/>
                    <a:pt x="770871" y="177606"/>
                  </a:cubicBezTo>
                  <a:lnTo>
                    <a:pt x="768475" y="175210"/>
                  </a:lnTo>
                  <a:cubicBezTo>
                    <a:pt x="754096" y="160831"/>
                    <a:pt x="739184" y="146984"/>
                    <a:pt x="724006" y="134203"/>
                  </a:cubicBezTo>
                  <a:cubicBezTo>
                    <a:pt x="708829" y="121421"/>
                    <a:pt x="689124" y="107575"/>
                    <a:pt x="672349" y="95859"/>
                  </a:cubicBezTo>
                  <a:cubicBezTo>
                    <a:pt x="657636" y="86062"/>
                    <a:pt x="642341" y="77170"/>
                    <a:pt x="626549" y="69231"/>
                  </a:cubicBezTo>
                  <a:lnTo>
                    <a:pt x="622822" y="67367"/>
                  </a:lnTo>
                  <a:cubicBezTo>
                    <a:pt x="603476" y="57336"/>
                    <a:pt x="583559" y="48445"/>
                    <a:pt x="563176" y="40739"/>
                  </a:cubicBezTo>
                  <a:cubicBezTo>
                    <a:pt x="553324" y="37279"/>
                    <a:pt x="543205" y="33817"/>
                    <a:pt x="533086" y="30887"/>
                  </a:cubicBezTo>
                  <a:cubicBezTo>
                    <a:pt x="527228" y="29023"/>
                    <a:pt x="521104" y="27426"/>
                    <a:pt x="514980" y="26095"/>
                  </a:cubicBezTo>
                  <a:cubicBezTo>
                    <a:pt x="514540" y="24178"/>
                    <a:pt x="513725" y="22369"/>
                    <a:pt x="512583" y="20769"/>
                  </a:cubicBezTo>
                  <a:cubicBezTo>
                    <a:pt x="509309" y="15750"/>
                    <a:pt x="504274" y="12140"/>
                    <a:pt x="498471" y="10650"/>
                  </a:cubicBezTo>
                  <a:cubicBezTo>
                    <a:pt x="495808" y="9733"/>
                    <a:pt x="493029" y="9196"/>
                    <a:pt x="490216" y="9052"/>
                  </a:cubicBezTo>
                  <a:lnTo>
                    <a:pt x="465984" y="6923"/>
                  </a:lnTo>
                  <a:lnTo>
                    <a:pt x="436428" y="3994"/>
                  </a:lnTo>
                  <a:cubicBezTo>
                    <a:pt x="417605" y="1677"/>
                    <a:pt x="398673" y="344"/>
                    <a:pt x="379711" y="0"/>
                  </a:cubicBezTo>
                </a:path>
              </a:pathLst>
            </a:custGeom>
            <a:solidFill>
              <a:srgbClr val="6E6975"/>
            </a:solidFill>
            <a:ln w="26619"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9C66413-ABAE-4807-A0E9-5777CC0873A3}"/>
                </a:ext>
              </a:extLst>
            </p:cNvPr>
            <p:cNvSpPr/>
            <p:nvPr/>
          </p:nvSpPr>
          <p:spPr>
            <a:xfrm>
              <a:off x="8241464" y="8649673"/>
              <a:ext cx="11243468" cy="3528057"/>
            </a:xfrm>
            <a:custGeom>
              <a:avLst/>
              <a:gdLst>
                <a:gd name="connsiteX0" fmla="*/ 3352407 w 8958564"/>
                <a:gd name="connsiteY0" fmla="*/ 0 h 2811083"/>
                <a:gd name="connsiteX1" fmla="*/ 3327111 w 8958564"/>
                <a:gd name="connsiteY1" fmla="*/ 0 h 2811083"/>
                <a:gd name="connsiteX2" fmla="*/ 3304211 w 8958564"/>
                <a:gd name="connsiteY2" fmla="*/ 0 h 2811083"/>
                <a:gd name="connsiteX3" fmla="*/ 3285571 w 8958564"/>
                <a:gd name="connsiteY3" fmla="*/ 1598 h 2811083"/>
                <a:gd name="connsiteX4" fmla="*/ 3281045 w 8958564"/>
                <a:gd name="connsiteY4" fmla="*/ 1598 h 2811083"/>
                <a:gd name="connsiteX5" fmla="*/ 3267997 w 8958564"/>
                <a:gd name="connsiteY5" fmla="*/ 2929 h 2811083"/>
                <a:gd name="connsiteX6" fmla="*/ 3253085 w 8958564"/>
                <a:gd name="connsiteY6" fmla="*/ 4261 h 2811083"/>
                <a:gd name="connsiteX7" fmla="*/ 3246163 w 8958564"/>
                <a:gd name="connsiteY7" fmla="*/ 4261 h 2811083"/>
                <a:gd name="connsiteX8" fmla="*/ 3194505 w 8958564"/>
                <a:gd name="connsiteY8" fmla="*/ 9586 h 2811083"/>
                <a:gd name="connsiteX9" fmla="*/ 3184918 w 8958564"/>
                <a:gd name="connsiteY9" fmla="*/ 10917 h 2811083"/>
                <a:gd name="connsiteX10" fmla="*/ 3166013 w 8958564"/>
                <a:gd name="connsiteY10" fmla="*/ 13314 h 2811083"/>
                <a:gd name="connsiteX11" fmla="*/ 3139385 w 8958564"/>
                <a:gd name="connsiteY11" fmla="*/ 16509 h 2811083"/>
                <a:gd name="connsiteX12" fmla="*/ 3080272 w 8958564"/>
                <a:gd name="connsiteY12" fmla="*/ 28492 h 2811083"/>
                <a:gd name="connsiteX13" fmla="*/ 3068556 w 8958564"/>
                <a:gd name="connsiteY13" fmla="*/ 30888 h 2811083"/>
                <a:gd name="connsiteX14" fmla="*/ 3060301 w 8958564"/>
                <a:gd name="connsiteY14" fmla="*/ 32752 h 2811083"/>
                <a:gd name="connsiteX15" fmla="*/ 3053112 w 8958564"/>
                <a:gd name="connsiteY15" fmla="*/ 34350 h 2811083"/>
                <a:gd name="connsiteX16" fmla="*/ 3043526 w 8958564"/>
                <a:gd name="connsiteY16" fmla="*/ 36480 h 2811083"/>
                <a:gd name="connsiteX17" fmla="*/ 3034207 w 8958564"/>
                <a:gd name="connsiteY17" fmla="*/ 38610 h 2811083"/>
                <a:gd name="connsiteX18" fmla="*/ 3011040 w 8958564"/>
                <a:gd name="connsiteY18" fmla="*/ 43935 h 2811083"/>
                <a:gd name="connsiteX19" fmla="*/ 3006779 w 8958564"/>
                <a:gd name="connsiteY19" fmla="*/ 43935 h 2811083"/>
                <a:gd name="connsiteX20" fmla="*/ 3002253 w 8958564"/>
                <a:gd name="connsiteY20" fmla="*/ 43935 h 2811083"/>
                <a:gd name="connsiteX21" fmla="*/ 3000122 w 8958564"/>
                <a:gd name="connsiteY21" fmla="*/ 45267 h 2811083"/>
                <a:gd name="connsiteX22" fmla="*/ 2984412 w 8958564"/>
                <a:gd name="connsiteY22" fmla="*/ 47929 h 2811083"/>
                <a:gd name="connsiteX23" fmla="*/ 2971631 w 8958564"/>
                <a:gd name="connsiteY23" fmla="*/ 51125 h 2811083"/>
                <a:gd name="connsiteX24" fmla="*/ 2960981 w 8958564"/>
                <a:gd name="connsiteY24" fmla="*/ 53788 h 2811083"/>
                <a:gd name="connsiteX25" fmla="*/ 2956187 w 8958564"/>
                <a:gd name="connsiteY25" fmla="*/ 53788 h 2811083"/>
                <a:gd name="connsiteX26" fmla="*/ 2950063 w 8958564"/>
                <a:gd name="connsiteY26" fmla="*/ 55385 h 2811083"/>
                <a:gd name="connsiteX27" fmla="*/ 2930092 w 8958564"/>
                <a:gd name="connsiteY27" fmla="*/ 59912 h 2811083"/>
                <a:gd name="connsiteX28" fmla="*/ 2918642 w 8958564"/>
                <a:gd name="connsiteY28" fmla="*/ 62309 h 2811083"/>
                <a:gd name="connsiteX29" fmla="*/ 2909855 w 8958564"/>
                <a:gd name="connsiteY29" fmla="*/ 64439 h 2811083"/>
                <a:gd name="connsiteX30" fmla="*/ 2900802 w 8958564"/>
                <a:gd name="connsiteY30" fmla="*/ 66569 h 2811083"/>
                <a:gd name="connsiteX31" fmla="*/ 2906926 w 8958564"/>
                <a:gd name="connsiteY31" fmla="*/ 66569 h 2811083"/>
                <a:gd name="connsiteX32" fmla="*/ 2873641 w 8958564"/>
                <a:gd name="connsiteY32" fmla="*/ 73226 h 2811083"/>
                <a:gd name="connsiteX33" fmla="*/ 2861659 w 8958564"/>
                <a:gd name="connsiteY33" fmla="*/ 76155 h 2811083"/>
                <a:gd name="connsiteX34" fmla="*/ 2858730 w 8958564"/>
                <a:gd name="connsiteY34" fmla="*/ 77487 h 2811083"/>
                <a:gd name="connsiteX35" fmla="*/ 2858730 w 8958564"/>
                <a:gd name="connsiteY35" fmla="*/ 77487 h 2811083"/>
                <a:gd name="connsiteX36" fmla="*/ 2856067 w 8958564"/>
                <a:gd name="connsiteY36" fmla="*/ 77487 h 2811083"/>
                <a:gd name="connsiteX37" fmla="*/ 2791096 w 8958564"/>
                <a:gd name="connsiteY37" fmla="*/ 93996 h 2811083"/>
                <a:gd name="connsiteX38" fmla="*/ 2723994 w 8958564"/>
                <a:gd name="connsiteY38" fmla="*/ 114765 h 2811083"/>
                <a:gd name="connsiteX39" fmla="*/ 2701094 w 8958564"/>
                <a:gd name="connsiteY39" fmla="*/ 122487 h 2811083"/>
                <a:gd name="connsiteX40" fmla="*/ 2697899 w 8958564"/>
                <a:gd name="connsiteY40" fmla="*/ 122487 h 2811083"/>
                <a:gd name="connsiteX41" fmla="*/ 2660620 w 8958564"/>
                <a:gd name="connsiteY41" fmla="*/ 135535 h 2811083"/>
                <a:gd name="connsiteX42" fmla="*/ 2596448 w 8958564"/>
                <a:gd name="connsiteY42" fmla="*/ 162162 h 2811083"/>
                <a:gd name="connsiteX43" fmla="*/ 2591388 w 8958564"/>
                <a:gd name="connsiteY43" fmla="*/ 164293 h 2811083"/>
                <a:gd name="connsiteX44" fmla="*/ 2574346 w 8958564"/>
                <a:gd name="connsiteY44" fmla="*/ 171216 h 2811083"/>
                <a:gd name="connsiteX45" fmla="*/ 2535204 w 8958564"/>
                <a:gd name="connsiteY45" fmla="*/ 187725 h 2811083"/>
                <a:gd name="connsiteX46" fmla="*/ 2511771 w 8958564"/>
                <a:gd name="connsiteY46" fmla="*/ 197578 h 2811083"/>
                <a:gd name="connsiteX47" fmla="*/ 2503783 w 8958564"/>
                <a:gd name="connsiteY47" fmla="*/ 201039 h 2811083"/>
                <a:gd name="connsiteX48" fmla="*/ 2472628 w 8958564"/>
                <a:gd name="connsiteY48" fmla="*/ 214619 h 2811083"/>
                <a:gd name="connsiteX49" fmla="*/ 2412716 w 8958564"/>
                <a:gd name="connsiteY49" fmla="*/ 241247 h 2811083"/>
                <a:gd name="connsiteX50" fmla="*/ 2394343 w 8958564"/>
                <a:gd name="connsiteY50" fmla="*/ 250033 h 2811083"/>
                <a:gd name="connsiteX51" fmla="*/ 2383426 w 8958564"/>
                <a:gd name="connsiteY51" fmla="*/ 255093 h 2811083"/>
                <a:gd name="connsiteX52" fmla="*/ 2354136 w 8958564"/>
                <a:gd name="connsiteY52" fmla="*/ 268673 h 2811083"/>
                <a:gd name="connsiteX53" fmla="*/ 2304076 w 8958564"/>
                <a:gd name="connsiteY53" fmla="*/ 291573 h 2811083"/>
                <a:gd name="connsiteX54" fmla="*/ 2295022 w 8958564"/>
                <a:gd name="connsiteY54" fmla="*/ 295567 h 2811083"/>
                <a:gd name="connsiteX55" fmla="*/ 2281175 w 8958564"/>
                <a:gd name="connsiteY55" fmla="*/ 301958 h 2811083"/>
                <a:gd name="connsiteX56" fmla="*/ 2270259 w 8958564"/>
                <a:gd name="connsiteY56" fmla="*/ 307017 h 2811083"/>
                <a:gd name="connsiteX57" fmla="*/ 2246027 w 8958564"/>
                <a:gd name="connsiteY57" fmla="*/ 317136 h 2811083"/>
                <a:gd name="connsiteX58" fmla="*/ 2240169 w 8958564"/>
                <a:gd name="connsiteY58" fmla="*/ 319532 h 2811083"/>
                <a:gd name="connsiteX59" fmla="*/ 2194902 w 8958564"/>
                <a:gd name="connsiteY59" fmla="*/ 338971 h 2811083"/>
                <a:gd name="connsiteX60" fmla="*/ 2119812 w 8958564"/>
                <a:gd name="connsiteY60" fmla="*/ 369859 h 2811083"/>
                <a:gd name="connsiteX61" fmla="*/ 2048716 w 8958564"/>
                <a:gd name="connsiteY61" fmla="*/ 394356 h 2811083"/>
                <a:gd name="connsiteX62" fmla="*/ 2044456 w 8958564"/>
                <a:gd name="connsiteY62" fmla="*/ 395953 h 2811083"/>
                <a:gd name="connsiteX63" fmla="*/ 1988538 w 8958564"/>
                <a:gd name="connsiteY63" fmla="*/ 415125 h 2811083"/>
                <a:gd name="connsiteX64" fmla="*/ 1921170 w 8958564"/>
                <a:gd name="connsiteY64" fmla="*/ 437492 h 2811083"/>
                <a:gd name="connsiteX65" fmla="*/ 1907323 w 8958564"/>
                <a:gd name="connsiteY65" fmla="*/ 441753 h 2811083"/>
                <a:gd name="connsiteX66" fmla="*/ 1900932 w 8958564"/>
                <a:gd name="connsiteY66" fmla="*/ 443617 h 2811083"/>
                <a:gd name="connsiteX67" fmla="*/ 1854334 w 8958564"/>
                <a:gd name="connsiteY67" fmla="*/ 457463 h 2811083"/>
                <a:gd name="connsiteX68" fmla="*/ 1806138 w 8958564"/>
                <a:gd name="connsiteY68" fmla="*/ 469712 h 2811083"/>
                <a:gd name="connsiteX69" fmla="*/ 1669804 w 8958564"/>
                <a:gd name="connsiteY69" fmla="*/ 492878 h 2811083"/>
                <a:gd name="connsiteX70" fmla="*/ 1647171 w 8958564"/>
                <a:gd name="connsiteY70" fmla="*/ 496074 h 2811083"/>
                <a:gd name="connsiteX71" fmla="*/ 1593915 w 8958564"/>
                <a:gd name="connsiteY71" fmla="*/ 502731 h 2811083"/>
                <a:gd name="connsiteX72" fmla="*/ 1550513 w 8958564"/>
                <a:gd name="connsiteY72" fmla="*/ 506725 h 2811083"/>
                <a:gd name="connsiteX73" fmla="*/ 1539861 w 8958564"/>
                <a:gd name="connsiteY73" fmla="*/ 506725 h 2811083"/>
                <a:gd name="connsiteX74" fmla="*/ 1524417 w 8958564"/>
                <a:gd name="connsiteY74" fmla="*/ 508056 h 2811083"/>
                <a:gd name="connsiteX75" fmla="*/ 1473559 w 8958564"/>
                <a:gd name="connsiteY75" fmla="*/ 510985 h 2811083"/>
                <a:gd name="connsiteX76" fmla="*/ 1422700 w 8958564"/>
                <a:gd name="connsiteY76" fmla="*/ 510985 h 2811083"/>
                <a:gd name="connsiteX77" fmla="*/ 1406989 w 8958564"/>
                <a:gd name="connsiteY77" fmla="*/ 510985 h 2811083"/>
                <a:gd name="connsiteX78" fmla="*/ 1401398 w 8958564"/>
                <a:gd name="connsiteY78" fmla="*/ 510985 h 2811083"/>
                <a:gd name="connsiteX79" fmla="*/ 1374770 w 8958564"/>
                <a:gd name="connsiteY79" fmla="*/ 510985 h 2811083"/>
                <a:gd name="connsiteX80" fmla="*/ 1367580 w 8958564"/>
                <a:gd name="connsiteY80" fmla="*/ 510985 h 2811083"/>
                <a:gd name="connsiteX81" fmla="*/ 1314325 w 8958564"/>
                <a:gd name="connsiteY81" fmla="*/ 509121 h 2811083"/>
                <a:gd name="connsiteX82" fmla="*/ 1303142 w 8958564"/>
                <a:gd name="connsiteY82" fmla="*/ 509121 h 2811083"/>
                <a:gd name="connsiteX83" fmla="*/ 1278378 w 8958564"/>
                <a:gd name="connsiteY83" fmla="*/ 506725 h 2811083"/>
                <a:gd name="connsiteX84" fmla="*/ 1260537 w 8958564"/>
                <a:gd name="connsiteY84" fmla="*/ 504595 h 2811083"/>
                <a:gd name="connsiteX85" fmla="*/ 1247756 w 8958564"/>
                <a:gd name="connsiteY85" fmla="*/ 502197 h 2811083"/>
                <a:gd name="connsiteX86" fmla="*/ 1245359 w 8958564"/>
                <a:gd name="connsiteY86" fmla="*/ 502197 h 2811083"/>
                <a:gd name="connsiteX87" fmla="*/ 1240034 w 8958564"/>
                <a:gd name="connsiteY87" fmla="*/ 500866 h 2811083"/>
                <a:gd name="connsiteX88" fmla="*/ 1235507 w 8958564"/>
                <a:gd name="connsiteY88" fmla="*/ 500866 h 2811083"/>
                <a:gd name="connsiteX89" fmla="*/ 1230980 w 8958564"/>
                <a:gd name="connsiteY89" fmla="*/ 500866 h 2811083"/>
                <a:gd name="connsiteX90" fmla="*/ 1226187 w 8958564"/>
                <a:gd name="connsiteY90" fmla="*/ 500866 h 2811083"/>
                <a:gd name="connsiteX91" fmla="*/ 1204087 w 8958564"/>
                <a:gd name="connsiteY91" fmla="*/ 520038 h 2811083"/>
                <a:gd name="connsiteX92" fmla="*/ 1204087 w 8958564"/>
                <a:gd name="connsiteY92" fmla="*/ 523767 h 2811083"/>
                <a:gd name="connsiteX93" fmla="*/ 1199826 w 8958564"/>
                <a:gd name="connsiteY93" fmla="*/ 539743 h 2811083"/>
                <a:gd name="connsiteX94" fmla="*/ 1197430 w 8958564"/>
                <a:gd name="connsiteY94" fmla="*/ 549062 h 2811083"/>
                <a:gd name="connsiteX95" fmla="*/ 1197430 w 8958564"/>
                <a:gd name="connsiteY95" fmla="*/ 553056 h 2811083"/>
                <a:gd name="connsiteX96" fmla="*/ 1197430 w 8958564"/>
                <a:gd name="connsiteY96" fmla="*/ 558116 h 2811083"/>
                <a:gd name="connsiteX97" fmla="*/ 1186779 w 8958564"/>
                <a:gd name="connsiteY97" fmla="*/ 584743 h 2811083"/>
                <a:gd name="connsiteX98" fmla="*/ 1177192 w 8958564"/>
                <a:gd name="connsiteY98" fmla="*/ 605247 h 2811083"/>
                <a:gd name="connsiteX99" fmla="*/ 1169737 w 8958564"/>
                <a:gd name="connsiteY99" fmla="*/ 620957 h 2811083"/>
                <a:gd name="connsiteX100" fmla="*/ 1161216 w 8958564"/>
                <a:gd name="connsiteY100" fmla="*/ 639863 h 2811083"/>
                <a:gd name="connsiteX101" fmla="*/ 1152429 w 8958564"/>
                <a:gd name="connsiteY101" fmla="*/ 658503 h 2811083"/>
                <a:gd name="connsiteX102" fmla="*/ 1134056 w 8958564"/>
                <a:gd name="connsiteY102" fmla="*/ 692852 h 2811083"/>
                <a:gd name="connsiteX103" fmla="*/ 1132725 w 8958564"/>
                <a:gd name="connsiteY103" fmla="*/ 694982 h 2811083"/>
                <a:gd name="connsiteX104" fmla="*/ 1126334 w 8958564"/>
                <a:gd name="connsiteY104" fmla="*/ 706165 h 2811083"/>
                <a:gd name="connsiteX105" fmla="*/ 1122606 w 8958564"/>
                <a:gd name="connsiteY105" fmla="*/ 712290 h 2811083"/>
                <a:gd name="connsiteX106" fmla="*/ 1122606 w 8958564"/>
                <a:gd name="connsiteY106" fmla="*/ 715219 h 2811083"/>
                <a:gd name="connsiteX107" fmla="*/ 1121009 w 8958564"/>
                <a:gd name="connsiteY107" fmla="*/ 717349 h 2811083"/>
                <a:gd name="connsiteX108" fmla="*/ 1117813 w 8958564"/>
                <a:gd name="connsiteY108" fmla="*/ 722675 h 2811083"/>
                <a:gd name="connsiteX109" fmla="*/ 1114617 w 8958564"/>
                <a:gd name="connsiteY109" fmla="*/ 727734 h 2811083"/>
                <a:gd name="connsiteX110" fmla="*/ 1106629 w 8958564"/>
                <a:gd name="connsiteY110" fmla="*/ 741048 h 2811083"/>
                <a:gd name="connsiteX111" fmla="*/ 1099174 w 8958564"/>
                <a:gd name="connsiteY111" fmla="*/ 754362 h 2811083"/>
                <a:gd name="connsiteX112" fmla="*/ 1090653 w 8958564"/>
                <a:gd name="connsiteY112" fmla="*/ 769007 h 2811083"/>
                <a:gd name="connsiteX113" fmla="*/ 1084529 w 8958564"/>
                <a:gd name="connsiteY113" fmla="*/ 779925 h 2811083"/>
                <a:gd name="connsiteX114" fmla="*/ 1082930 w 8958564"/>
                <a:gd name="connsiteY114" fmla="*/ 782853 h 2811083"/>
                <a:gd name="connsiteX115" fmla="*/ 1076008 w 8958564"/>
                <a:gd name="connsiteY115" fmla="*/ 794303 h 2811083"/>
                <a:gd name="connsiteX116" fmla="*/ 1073345 w 8958564"/>
                <a:gd name="connsiteY116" fmla="*/ 798830 h 2811083"/>
                <a:gd name="connsiteX117" fmla="*/ 1059764 w 8958564"/>
                <a:gd name="connsiteY117" fmla="*/ 820398 h 2811083"/>
                <a:gd name="connsiteX118" fmla="*/ 1052309 w 8958564"/>
                <a:gd name="connsiteY118" fmla="*/ 832115 h 2811083"/>
                <a:gd name="connsiteX119" fmla="*/ 1039261 w 8958564"/>
                <a:gd name="connsiteY119" fmla="*/ 852085 h 2811083"/>
                <a:gd name="connsiteX120" fmla="*/ 1003047 w 8958564"/>
                <a:gd name="connsiteY120" fmla="*/ 906938 h 2811083"/>
                <a:gd name="connsiteX121" fmla="*/ 966035 w 8958564"/>
                <a:gd name="connsiteY121" fmla="*/ 957265 h 2811083"/>
                <a:gd name="connsiteX122" fmla="*/ 952988 w 8958564"/>
                <a:gd name="connsiteY122" fmla="*/ 974040 h 2811083"/>
                <a:gd name="connsiteX123" fmla="*/ 950059 w 8958564"/>
                <a:gd name="connsiteY123" fmla="*/ 977768 h 2811083"/>
                <a:gd name="connsiteX124" fmla="*/ 925562 w 8958564"/>
                <a:gd name="connsiteY124" fmla="*/ 1009722 h 2811083"/>
                <a:gd name="connsiteX125" fmla="*/ 908519 w 8958564"/>
                <a:gd name="connsiteY125" fmla="*/ 1032888 h 2811083"/>
                <a:gd name="connsiteX126" fmla="*/ 906922 w 8958564"/>
                <a:gd name="connsiteY126" fmla="*/ 1035017 h 2811083"/>
                <a:gd name="connsiteX127" fmla="*/ 905324 w 8958564"/>
                <a:gd name="connsiteY127" fmla="*/ 1037148 h 2811083"/>
                <a:gd name="connsiteX128" fmla="*/ 901330 w 8958564"/>
                <a:gd name="connsiteY128" fmla="*/ 1042740 h 2811083"/>
                <a:gd name="connsiteX129" fmla="*/ 898401 w 8958564"/>
                <a:gd name="connsiteY129" fmla="*/ 1047000 h 2811083"/>
                <a:gd name="connsiteX130" fmla="*/ 887750 w 8958564"/>
                <a:gd name="connsiteY130" fmla="*/ 1061912 h 2811083"/>
                <a:gd name="connsiteX131" fmla="*/ 875767 w 8958564"/>
                <a:gd name="connsiteY131" fmla="*/ 1078154 h 2811083"/>
                <a:gd name="connsiteX132" fmla="*/ 874169 w 8958564"/>
                <a:gd name="connsiteY132" fmla="*/ 1080285 h 2811083"/>
                <a:gd name="connsiteX133" fmla="*/ 848874 w 8958564"/>
                <a:gd name="connsiteY133" fmla="*/ 1114900 h 2811083"/>
                <a:gd name="connsiteX134" fmla="*/ 813992 w 8958564"/>
                <a:gd name="connsiteY134" fmla="*/ 1159901 h 2811083"/>
                <a:gd name="connsiteX135" fmla="*/ 808932 w 8958564"/>
                <a:gd name="connsiteY135" fmla="*/ 1166026 h 2811083"/>
                <a:gd name="connsiteX136" fmla="*/ 795884 w 8958564"/>
                <a:gd name="connsiteY136" fmla="*/ 1182535 h 2811083"/>
                <a:gd name="connsiteX137" fmla="*/ 789227 w 8958564"/>
                <a:gd name="connsiteY137" fmla="*/ 1191056 h 2811083"/>
                <a:gd name="connsiteX138" fmla="*/ 769789 w 8958564"/>
                <a:gd name="connsiteY138" fmla="*/ 1215819 h 2811083"/>
                <a:gd name="connsiteX139" fmla="*/ 759937 w 8958564"/>
                <a:gd name="connsiteY139" fmla="*/ 1228335 h 2811083"/>
                <a:gd name="connsiteX140" fmla="*/ 757541 w 8958564"/>
                <a:gd name="connsiteY140" fmla="*/ 1230997 h 2811083"/>
                <a:gd name="connsiteX141" fmla="*/ 755144 w 8958564"/>
                <a:gd name="connsiteY141" fmla="*/ 1234458 h 2811083"/>
                <a:gd name="connsiteX142" fmla="*/ 749819 w 8958564"/>
                <a:gd name="connsiteY142" fmla="*/ 1241115 h 2811083"/>
                <a:gd name="connsiteX143" fmla="*/ 741830 w 8958564"/>
                <a:gd name="connsiteY143" fmla="*/ 1251234 h 2811083"/>
                <a:gd name="connsiteX144" fmla="*/ 738103 w 8958564"/>
                <a:gd name="connsiteY144" fmla="*/ 1255761 h 2811083"/>
                <a:gd name="connsiteX145" fmla="*/ 730647 w 8958564"/>
                <a:gd name="connsiteY145" fmla="*/ 1264814 h 2811083"/>
                <a:gd name="connsiteX146" fmla="*/ 690172 w 8958564"/>
                <a:gd name="connsiteY146" fmla="*/ 1314874 h 2811083"/>
                <a:gd name="connsiteX147" fmla="*/ 607361 w 8958564"/>
                <a:gd name="connsiteY147" fmla="*/ 1414195 h 2811083"/>
                <a:gd name="connsiteX148" fmla="*/ 575674 w 8958564"/>
                <a:gd name="connsiteY148" fmla="*/ 1450143 h 2811083"/>
                <a:gd name="connsiteX149" fmla="*/ 565023 w 8958564"/>
                <a:gd name="connsiteY149" fmla="*/ 1461859 h 2811083"/>
                <a:gd name="connsiteX150" fmla="*/ 555703 w 8958564"/>
                <a:gd name="connsiteY150" fmla="*/ 1472244 h 2811083"/>
                <a:gd name="connsiteX151" fmla="*/ 552508 w 8958564"/>
                <a:gd name="connsiteY151" fmla="*/ 1475706 h 2811083"/>
                <a:gd name="connsiteX152" fmla="*/ 550644 w 8958564"/>
                <a:gd name="connsiteY152" fmla="*/ 1477836 h 2811083"/>
                <a:gd name="connsiteX153" fmla="*/ 543188 w 8958564"/>
                <a:gd name="connsiteY153" fmla="*/ 1485824 h 2811083"/>
                <a:gd name="connsiteX154" fmla="*/ 530673 w 8958564"/>
                <a:gd name="connsiteY154" fmla="*/ 1500203 h 2811083"/>
                <a:gd name="connsiteX155" fmla="*/ 526945 w 8958564"/>
                <a:gd name="connsiteY155" fmla="*/ 1504730 h 2811083"/>
                <a:gd name="connsiteX156" fmla="*/ 521886 w 8958564"/>
                <a:gd name="connsiteY156" fmla="*/ 1510321 h 2811083"/>
                <a:gd name="connsiteX157" fmla="*/ 492063 w 8958564"/>
                <a:gd name="connsiteY157" fmla="*/ 1543074 h 2811083"/>
                <a:gd name="connsiteX158" fmla="*/ 478483 w 8958564"/>
                <a:gd name="connsiteY158" fmla="*/ 1558251 h 2811083"/>
                <a:gd name="connsiteX159" fmla="*/ 449459 w 8958564"/>
                <a:gd name="connsiteY159" fmla="*/ 1588873 h 2811083"/>
                <a:gd name="connsiteX160" fmla="*/ 435878 w 8958564"/>
                <a:gd name="connsiteY160" fmla="*/ 1603252 h 2811083"/>
                <a:gd name="connsiteX161" fmla="*/ 409251 w 8958564"/>
                <a:gd name="connsiteY161" fmla="*/ 1629879 h 2811083"/>
                <a:gd name="connsiteX162" fmla="*/ 382623 w 8958564"/>
                <a:gd name="connsiteY162" fmla="*/ 1656507 h 2811083"/>
                <a:gd name="connsiteX163" fmla="*/ 387949 w 8958564"/>
                <a:gd name="connsiteY163" fmla="*/ 1653312 h 2811083"/>
                <a:gd name="connsiteX164" fmla="*/ 376233 w 8958564"/>
                <a:gd name="connsiteY164" fmla="*/ 1662898 h 2811083"/>
                <a:gd name="connsiteX165" fmla="*/ 365582 w 8958564"/>
                <a:gd name="connsiteY165" fmla="*/ 1673549 h 2811083"/>
                <a:gd name="connsiteX166" fmla="*/ 354398 w 8958564"/>
                <a:gd name="connsiteY166" fmla="*/ 1684200 h 2811083"/>
                <a:gd name="connsiteX167" fmla="*/ 342948 w 8958564"/>
                <a:gd name="connsiteY167" fmla="*/ 1695118 h 2811083"/>
                <a:gd name="connsiteX168" fmla="*/ 314723 w 8958564"/>
                <a:gd name="connsiteY168" fmla="*/ 1723076 h 2811083"/>
                <a:gd name="connsiteX169" fmla="*/ 303007 w 8958564"/>
                <a:gd name="connsiteY169" fmla="*/ 1734527 h 2811083"/>
                <a:gd name="connsiteX170" fmla="*/ 291823 w 8958564"/>
                <a:gd name="connsiteY170" fmla="*/ 1745443 h 2811083"/>
                <a:gd name="connsiteX171" fmla="*/ 288894 w 8958564"/>
                <a:gd name="connsiteY171" fmla="*/ 1748373 h 2811083"/>
                <a:gd name="connsiteX172" fmla="*/ 281704 w 8958564"/>
                <a:gd name="connsiteY172" fmla="*/ 1755030 h 2811083"/>
                <a:gd name="connsiteX173" fmla="*/ 255076 w 8958564"/>
                <a:gd name="connsiteY173" fmla="*/ 1779527 h 2811083"/>
                <a:gd name="connsiteX174" fmla="*/ 260136 w 8958564"/>
                <a:gd name="connsiteY174" fmla="*/ 1776332 h 2811083"/>
                <a:gd name="connsiteX175" fmla="*/ 250283 w 8958564"/>
                <a:gd name="connsiteY175" fmla="*/ 1784320 h 2811083"/>
                <a:gd name="connsiteX176" fmla="*/ 247088 w 8958564"/>
                <a:gd name="connsiteY176" fmla="*/ 1787249 h 2811083"/>
                <a:gd name="connsiteX177" fmla="*/ 243893 w 8958564"/>
                <a:gd name="connsiteY177" fmla="*/ 1790444 h 2811083"/>
                <a:gd name="connsiteX178" fmla="*/ 206614 w 8958564"/>
                <a:gd name="connsiteY178" fmla="*/ 1823729 h 2811083"/>
                <a:gd name="connsiteX179" fmla="*/ 181318 w 8958564"/>
                <a:gd name="connsiteY179" fmla="*/ 1846895 h 2811083"/>
                <a:gd name="connsiteX180" fmla="*/ 176525 w 8958564"/>
                <a:gd name="connsiteY180" fmla="*/ 1851422 h 2811083"/>
                <a:gd name="connsiteX181" fmla="*/ 166673 w 8958564"/>
                <a:gd name="connsiteY181" fmla="*/ 1860475 h 2811083"/>
                <a:gd name="connsiteX182" fmla="*/ 141376 w 8958564"/>
                <a:gd name="connsiteY182" fmla="*/ 1881511 h 2811083"/>
                <a:gd name="connsiteX183" fmla="*/ 137116 w 8958564"/>
                <a:gd name="connsiteY183" fmla="*/ 1884973 h 2811083"/>
                <a:gd name="connsiteX184" fmla="*/ 135518 w 8958564"/>
                <a:gd name="connsiteY184" fmla="*/ 1886571 h 2811083"/>
                <a:gd name="connsiteX185" fmla="*/ 126198 w 8958564"/>
                <a:gd name="connsiteY185" fmla="*/ 1894026 h 2811083"/>
                <a:gd name="connsiteX186" fmla="*/ 120607 w 8958564"/>
                <a:gd name="connsiteY186" fmla="*/ 1898819 h 2811083"/>
                <a:gd name="connsiteX187" fmla="*/ 115015 w 8958564"/>
                <a:gd name="connsiteY187" fmla="*/ 1903346 h 2811083"/>
                <a:gd name="connsiteX188" fmla="*/ 106228 w 8958564"/>
                <a:gd name="connsiteY188" fmla="*/ 1910802 h 2811083"/>
                <a:gd name="connsiteX189" fmla="*/ 91849 w 8958564"/>
                <a:gd name="connsiteY189" fmla="*/ 1923050 h 2811083"/>
                <a:gd name="connsiteX190" fmla="*/ 80133 w 8958564"/>
                <a:gd name="connsiteY190" fmla="*/ 1933968 h 2811083"/>
                <a:gd name="connsiteX191" fmla="*/ 70014 w 8958564"/>
                <a:gd name="connsiteY191" fmla="*/ 1930773 h 2811083"/>
                <a:gd name="connsiteX192" fmla="*/ 47712 w 8958564"/>
                <a:gd name="connsiteY192" fmla="*/ 1952670 h 2811083"/>
                <a:gd name="connsiteX193" fmla="*/ 48180 w 8958564"/>
                <a:gd name="connsiteY193" fmla="*/ 1957400 h 2811083"/>
                <a:gd name="connsiteX194" fmla="*/ 55903 w 8958564"/>
                <a:gd name="connsiteY194" fmla="*/ 1973909 h 2811083"/>
                <a:gd name="connsiteX195" fmla="*/ 62026 w 8958564"/>
                <a:gd name="connsiteY195" fmla="*/ 1981098 h 2811083"/>
                <a:gd name="connsiteX196" fmla="*/ 80931 w 8958564"/>
                <a:gd name="connsiteY196" fmla="*/ 1996542 h 2811083"/>
                <a:gd name="connsiteX197" fmla="*/ 87056 w 8958564"/>
                <a:gd name="connsiteY197" fmla="*/ 2001069 h 2811083"/>
                <a:gd name="connsiteX198" fmla="*/ 118210 w 8958564"/>
                <a:gd name="connsiteY198" fmla="*/ 2022105 h 2811083"/>
                <a:gd name="connsiteX199" fmla="*/ 122204 w 8958564"/>
                <a:gd name="connsiteY199" fmla="*/ 2024502 h 2811083"/>
                <a:gd name="connsiteX200" fmla="*/ 124601 w 8958564"/>
                <a:gd name="connsiteY200" fmla="*/ 2026099 h 2811083"/>
                <a:gd name="connsiteX201" fmla="*/ 133654 w 8958564"/>
                <a:gd name="connsiteY201" fmla="*/ 2032224 h 2811083"/>
                <a:gd name="connsiteX202" fmla="*/ 144305 w 8958564"/>
                <a:gd name="connsiteY202" fmla="*/ 2041277 h 2811083"/>
                <a:gd name="connsiteX203" fmla="*/ 147234 w 8958564"/>
                <a:gd name="connsiteY203" fmla="*/ 2043940 h 2811083"/>
                <a:gd name="connsiteX204" fmla="*/ 144305 w 8958564"/>
                <a:gd name="connsiteY204" fmla="*/ 2046869 h 2811083"/>
                <a:gd name="connsiteX205" fmla="*/ 113151 w 8958564"/>
                <a:gd name="connsiteY205" fmla="*/ 2080952 h 2811083"/>
                <a:gd name="connsiteX206" fmla="*/ 85192 w 8958564"/>
                <a:gd name="connsiteY206" fmla="*/ 2104651 h 2811083"/>
                <a:gd name="connsiteX207" fmla="*/ 75873 w 8958564"/>
                <a:gd name="connsiteY207" fmla="*/ 2111308 h 2811083"/>
                <a:gd name="connsiteX208" fmla="*/ 51108 w 8958564"/>
                <a:gd name="connsiteY208" fmla="*/ 2129681 h 2811083"/>
                <a:gd name="connsiteX209" fmla="*/ 40457 w 8958564"/>
                <a:gd name="connsiteY209" fmla="*/ 2138202 h 2811083"/>
                <a:gd name="connsiteX210" fmla="*/ 20753 w 8958564"/>
                <a:gd name="connsiteY210" fmla="*/ 2153380 h 2811083"/>
                <a:gd name="connsiteX211" fmla="*/ 516 w 8958564"/>
                <a:gd name="connsiteY211" fmla="*/ 2186398 h 2811083"/>
                <a:gd name="connsiteX212" fmla="*/ 9303 w 8958564"/>
                <a:gd name="connsiteY212" fmla="*/ 2202108 h 2811083"/>
                <a:gd name="connsiteX213" fmla="*/ 22350 w 8958564"/>
                <a:gd name="connsiteY213" fmla="*/ 2207434 h 2811083"/>
                <a:gd name="connsiteX214" fmla="*/ 25812 w 8958564"/>
                <a:gd name="connsiteY214" fmla="*/ 2207434 h 2811083"/>
                <a:gd name="connsiteX215" fmla="*/ 38860 w 8958564"/>
                <a:gd name="connsiteY215" fmla="*/ 2210895 h 2811083"/>
                <a:gd name="connsiteX216" fmla="*/ 52174 w 8958564"/>
                <a:gd name="connsiteY216" fmla="*/ 2214889 h 2811083"/>
                <a:gd name="connsiteX217" fmla="*/ 62559 w 8958564"/>
                <a:gd name="connsiteY217" fmla="*/ 2217819 h 2811083"/>
                <a:gd name="connsiteX218" fmla="*/ 96110 w 8958564"/>
                <a:gd name="connsiteY218" fmla="*/ 2229269 h 2811083"/>
                <a:gd name="connsiteX219" fmla="*/ 103565 w 8958564"/>
                <a:gd name="connsiteY219" fmla="*/ 2232730 h 2811083"/>
                <a:gd name="connsiteX220" fmla="*/ 107560 w 8958564"/>
                <a:gd name="connsiteY220" fmla="*/ 2234594 h 2811083"/>
                <a:gd name="connsiteX221" fmla="*/ 111287 w 8958564"/>
                <a:gd name="connsiteY221" fmla="*/ 2236192 h 2811083"/>
                <a:gd name="connsiteX222" fmla="*/ 124601 w 8958564"/>
                <a:gd name="connsiteY222" fmla="*/ 2241784 h 2811083"/>
                <a:gd name="connsiteX223" fmla="*/ 127264 w 8958564"/>
                <a:gd name="connsiteY223" fmla="*/ 2241784 h 2811083"/>
                <a:gd name="connsiteX224" fmla="*/ 129660 w 8958564"/>
                <a:gd name="connsiteY224" fmla="*/ 2241784 h 2811083"/>
                <a:gd name="connsiteX225" fmla="*/ 157885 w 8958564"/>
                <a:gd name="connsiteY225" fmla="*/ 2254299 h 2811083"/>
                <a:gd name="connsiteX226" fmla="*/ 175726 w 8958564"/>
                <a:gd name="connsiteY226" fmla="*/ 2266547 h 2811083"/>
                <a:gd name="connsiteX227" fmla="*/ 169868 w 8958564"/>
                <a:gd name="connsiteY227" fmla="*/ 2274535 h 2811083"/>
                <a:gd name="connsiteX228" fmla="*/ 166673 w 8958564"/>
                <a:gd name="connsiteY228" fmla="*/ 2280127 h 2811083"/>
                <a:gd name="connsiteX229" fmla="*/ 161081 w 8958564"/>
                <a:gd name="connsiteY229" fmla="*/ 2289447 h 2811083"/>
                <a:gd name="connsiteX230" fmla="*/ 137382 w 8958564"/>
                <a:gd name="connsiteY230" fmla="*/ 2322465 h 2811083"/>
                <a:gd name="connsiteX231" fmla="*/ 93447 w 8958564"/>
                <a:gd name="connsiteY231" fmla="*/ 2369596 h 2811083"/>
                <a:gd name="connsiteX232" fmla="*/ 83328 w 8958564"/>
                <a:gd name="connsiteY232" fmla="*/ 2379981 h 2811083"/>
                <a:gd name="connsiteX233" fmla="*/ 81198 w 8958564"/>
                <a:gd name="connsiteY233" fmla="*/ 2382378 h 2811083"/>
                <a:gd name="connsiteX234" fmla="*/ 76138 w 8958564"/>
                <a:gd name="connsiteY234" fmla="*/ 2386905 h 2811083"/>
                <a:gd name="connsiteX235" fmla="*/ 65487 w 8958564"/>
                <a:gd name="connsiteY235" fmla="*/ 2395159 h 2811083"/>
                <a:gd name="connsiteX236" fmla="*/ 63091 w 8958564"/>
                <a:gd name="connsiteY236" fmla="*/ 2397023 h 2811083"/>
                <a:gd name="connsiteX237" fmla="*/ 46050 w 8958564"/>
                <a:gd name="connsiteY237" fmla="*/ 2410071 h 2811083"/>
                <a:gd name="connsiteX238" fmla="*/ 29274 w 8958564"/>
                <a:gd name="connsiteY238" fmla="*/ 2442556 h 2811083"/>
                <a:gd name="connsiteX239" fmla="*/ 36463 w 8958564"/>
                <a:gd name="connsiteY239" fmla="*/ 2459599 h 2811083"/>
                <a:gd name="connsiteX240" fmla="*/ 58298 w 8958564"/>
                <a:gd name="connsiteY240" fmla="*/ 2471048 h 2811083"/>
                <a:gd name="connsiteX241" fmla="*/ 115814 w 8958564"/>
                <a:gd name="connsiteY241" fmla="*/ 2477704 h 2811083"/>
                <a:gd name="connsiteX242" fmla="*/ 163211 w 8958564"/>
                <a:gd name="connsiteY242" fmla="*/ 2486492 h 2811083"/>
                <a:gd name="connsiteX243" fmla="*/ 177590 w 8958564"/>
                <a:gd name="connsiteY243" fmla="*/ 2489421 h 2811083"/>
                <a:gd name="connsiteX244" fmla="*/ 204217 w 8958564"/>
                <a:gd name="connsiteY244" fmla="*/ 2492882 h 2811083"/>
                <a:gd name="connsiteX245" fmla="*/ 230845 w 8958564"/>
                <a:gd name="connsiteY245" fmla="*/ 2497409 h 2811083"/>
                <a:gd name="connsiteX246" fmla="*/ 244159 w 8958564"/>
                <a:gd name="connsiteY246" fmla="*/ 2502735 h 2811083"/>
                <a:gd name="connsiteX247" fmla="*/ 241497 w 8958564"/>
                <a:gd name="connsiteY247" fmla="*/ 2506729 h 2811083"/>
                <a:gd name="connsiteX248" fmla="*/ 230579 w 8958564"/>
                <a:gd name="connsiteY248" fmla="*/ 2524569 h 2811083"/>
                <a:gd name="connsiteX249" fmla="*/ 225520 w 8958564"/>
                <a:gd name="connsiteY249" fmla="*/ 2532292 h 2811083"/>
                <a:gd name="connsiteX250" fmla="*/ 218863 w 8958564"/>
                <a:gd name="connsiteY250" fmla="*/ 2543209 h 2811083"/>
                <a:gd name="connsiteX251" fmla="*/ 215668 w 8958564"/>
                <a:gd name="connsiteY251" fmla="*/ 2548534 h 2811083"/>
                <a:gd name="connsiteX252" fmla="*/ 210874 w 8958564"/>
                <a:gd name="connsiteY252" fmla="*/ 2556256 h 2811083"/>
                <a:gd name="connsiteX253" fmla="*/ 173063 w 8958564"/>
                <a:gd name="connsiteY253" fmla="*/ 2601257 h 2811083"/>
                <a:gd name="connsiteX254" fmla="*/ 146436 w 8958564"/>
                <a:gd name="connsiteY254" fmla="*/ 2624690 h 2811083"/>
                <a:gd name="connsiteX255" fmla="*/ 144572 w 8958564"/>
                <a:gd name="connsiteY255" fmla="*/ 2626287 h 2811083"/>
                <a:gd name="connsiteX256" fmla="*/ 130192 w 8958564"/>
                <a:gd name="connsiteY256" fmla="*/ 2638269 h 2811083"/>
                <a:gd name="connsiteX257" fmla="*/ 116879 w 8958564"/>
                <a:gd name="connsiteY257" fmla="*/ 2649720 h 2811083"/>
                <a:gd name="connsiteX258" fmla="*/ 106228 w 8958564"/>
                <a:gd name="connsiteY258" fmla="*/ 2658506 h 2811083"/>
                <a:gd name="connsiteX259" fmla="*/ 79600 w 8958564"/>
                <a:gd name="connsiteY259" fmla="*/ 2685134 h 2811083"/>
                <a:gd name="connsiteX260" fmla="*/ 78002 w 8958564"/>
                <a:gd name="connsiteY260" fmla="*/ 2705637 h 2811083"/>
                <a:gd name="connsiteX261" fmla="*/ 86523 w 8958564"/>
                <a:gd name="connsiteY261" fmla="*/ 2716022 h 2811083"/>
                <a:gd name="connsiteX262" fmla="*/ 133388 w 8958564"/>
                <a:gd name="connsiteY262" fmla="*/ 2731732 h 2811083"/>
                <a:gd name="connsiteX263" fmla="*/ 136051 w 8958564"/>
                <a:gd name="connsiteY263" fmla="*/ 2731732 h 2811083"/>
                <a:gd name="connsiteX264" fmla="*/ 138713 w 8958564"/>
                <a:gd name="connsiteY264" fmla="*/ 2731732 h 2811083"/>
                <a:gd name="connsiteX265" fmla="*/ 210075 w 8958564"/>
                <a:gd name="connsiteY265" fmla="*/ 2754366 h 2811083"/>
                <a:gd name="connsiteX266" fmla="*/ 246023 w 8958564"/>
                <a:gd name="connsiteY266" fmla="*/ 2762887 h 2811083"/>
                <a:gd name="connsiteX267" fmla="*/ 255875 w 8958564"/>
                <a:gd name="connsiteY267" fmla="*/ 2765017 h 2811083"/>
                <a:gd name="connsiteX268" fmla="*/ 279307 w 8958564"/>
                <a:gd name="connsiteY268" fmla="*/ 2769544 h 2811083"/>
                <a:gd name="connsiteX269" fmla="*/ 289426 w 8958564"/>
                <a:gd name="connsiteY269" fmla="*/ 2771142 h 2811083"/>
                <a:gd name="connsiteX270" fmla="*/ 296615 w 8958564"/>
                <a:gd name="connsiteY270" fmla="*/ 2771142 h 2811083"/>
                <a:gd name="connsiteX271" fmla="*/ 311793 w 8958564"/>
                <a:gd name="connsiteY271" fmla="*/ 2773538 h 2811083"/>
                <a:gd name="connsiteX272" fmla="*/ 324042 w 8958564"/>
                <a:gd name="connsiteY272" fmla="*/ 2775668 h 2811083"/>
                <a:gd name="connsiteX273" fmla="*/ 344279 w 8958564"/>
                <a:gd name="connsiteY273" fmla="*/ 2779130 h 2811083"/>
                <a:gd name="connsiteX274" fmla="*/ 363983 w 8958564"/>
                <a:gd name="connsiteY274" fmla="*/ 2781793 h 2811083"/>
                <a:gd name="connsiteX275" fmla="*/ 371173 w 8958564"/>
                <a:gd name="connsiteY275" fmla="*/ 2781793 h 2811083"/>
                <a:gd name="connsiteX276" fmla="*/ 408718 w 8958564"/>
                <a:gd name="connsiteY276" fmla="*/ 2787118 h 2811083"/>
                <a:gd name="connsiteX277" fmla="*/ 466766 w 8958564"/>
                <a:gd name="connsiteY277" fmla="*/ 2795639 h 2811083"/>
                <a:gd name="connsiteX278" fmla="*/ 477950 w 8958564"/>
                <a:gd name="connsiteY278" fmla="*/ 2796971 h 2811083"/>
                <a:gd name="connsiteX279" fmla="*/ 482477 w 8958564"/>
                <a:gd name="connsiteY279" fmla="*/ 2796971 h 2811083"/>
                <a:gd name="connsiteX280" fmla="*/ 522685 w 8958564"/>
                <a:gd name="connsiteY280" fmla="*/ 2801231 h 2811083"/>
                <a:gd name="connsiteX281" fmla="*/ 533602 w 8958564"/>
                <a:gd name="connsiteY281" fmla="*/ 2801231 h 2811083"/>
                <a:gd name="connsiteX282" fmla="*/ 549312 w 8958564"/>
                <a:gd name="connsiteY282" fmla="*/ 2801231 h 2811083"/>
                <a:gd name="connsiteX283" fmla="*/ 559697 w 8958564"/>
                <a:gd name="connsiteY283" fmla="*/ 2801231 h 2811083"/>
                <a:gd name="connsiteX284" fmla="*/ 592183 w 8958564"/>
                <a:gd name="connsiteY284" fmla="*/ 2799899 h 2811083"/>
                <a:gd name="connsiteX285" fmla="*/ 622272 w 8958564"/>
                <a:gd name="connsiteY285" fmla="*/ 2796971 h 2811083"/>
                <a:gd name="connsiteX286" fmla="*/ 630527 w 8958564"/>
                <a:gd name="connsiteY286" fmla="*/ 2796971 h 2811083"/>
                <a:gd name="connsiteX287" fmla="*/ 632923 w 8958564"/>
                <a:gd name="connsiteY287" fmla="*/ 2796971 h 2811083"/>
                <a:gd name="connsiteX288" fmla="*/ 648367 w 8958564"/>
                <a:gd name="connsiteY288" fmla="*/ 2794841 h 2811083"/>
                <a:gd name="connsiteX289" fmla="*/ 661947 w 8958564"/>
                <a:gd name="connsiteY289" fmla="*/ 2791911 h 2811083"/>
                <a:gd name="connsiteX290" fmla="*/ 697894 w 8958564"/>
                <a:gd name="connsiteY290" fmla="*/ 2784988 h 2811083"/>
                <a:gd name="connsiteX291" fmla="*/ 761535 w 8958564"/>
                <a:gd name="connsiteY291" fmla="*/ 2776201 h 2811083"/>
                <a:gd name="connsiteX292" fmla="*/ 771387 w 8958564"/>
                <a:gd name="connsiteY292" fmla="*/ 2774869 h 2811083"/>
                <a:gd name="connsiteX293" fmla="*/ 776446 w 8958564"/>
                <a:gd name="connsiteY293" fmla="*/ 2774869 h 2811083"/>
                <a:gd name="connsiteX294" fmla="*/ 791358 w 8958564"/>
                <a:gd name="connsiteY294" fmla="*/ 2772739 h 2811083"/>
                <a:gd name="connsiteX295" fmla="*/ 799346 w 8958564"/>
                <a:gd name="connsiteY295" fmla="*/ 2772739 h 2811083"/>
                <a:gd name="connsiteX296" fmla="*/ 821979 w 8958564"/>
                <a:gd name="connsiteY296" fmla="*/ 2770343 h 2811083"/>
                <a:gd name="connsiteX297" fmla="*/ 837424 w 8958564"/>
                <a:gd name="connsiteY297" fmla="*/ 2769011 h 2811083"/>
                <a:gd name="connsiteX298" fmla="*/ 889081 w 8958564"/>
                <a:gd name="connsiteY298" fmla="*/ 2765284 h 2811083"/>
                <a:gd name="connsiteX299" fmla="*/ 954052 w 8958564"/>
                <a:gd name="connsiteY299" fmla="*/ 2761822 h 2811083"/>
                <a:gd name="connsiteX300" fmla="*/ 984941 w 8958564"/>
                <a:gd name="connsiteY300" fmla="*/ 2759958 h 2811083"/>
                <a:gd name="connsiteX301" fmla="*/ 1014498 w 8958564"/>
                <a:gd name="connsiteY301" fmla="*/ 2758360 h 2811083"/>
                <a:gd name="connsiteX302" fmla="*/ 1078404 w 8958564"/>
                <a:gd name="connsiteY302" fmla="*/ 2754898 h 2811083"/>
                <a:gd name="connsiteX303" fmla="*/ 1108227 w 8958564"/>
                <a:gd name="connsiteY303" fmla="*/ 2753301 h 2811083"/>
                <a:gd name="connsiteX304" fmla="*/ 1119677 w 8958564"/>
                <a:gd name="connsiteY304" fmla="*/ 2753301 h 2811083"/>
                <a:gd name="connsiteX305" fmla="*/ 1143376 w 8958564"/>
                <a:gd name="connsiteY305" fmla="*/ 2751970 h 2811083"/>
                <a:gd name="connsiteX306" fmla="*/ 1156423 w 8958564"/>
                <a:gd name="connsiteY306" fmla="*/ 2751970 h 2811083"/>
                <a:gd name="connsiteX307" fmla="*/ 1169470 w 8958564"/>
                <a:gd name="connsiteY307" fmla="*/ 2751970 h 2811083"/>
                <a:gd name="connsiteX308" fmla="*/ 1209945 w 8958564"/>
                <a:gd name="connsiteY308" fmla="*/ 2749839 h 2811083"/>
                <a:gd name="connsiteX309" fmla="*/ 1226187 w 8958564"/>
                <a:gd name="connsiteY309" fmla="*/ 2749839 h 2811083"/>
                <a:gd name="connsiteX310" fmla="*/ 1274650 w 8958564"/>
                <a:gd name="connsiteY310" fmla="*/ 2748242 h 2811083"/>
                <a:gd name="connsiteX311" fmla="*/ 1289029 w 8958564"/>
                <a:gd name="connsiteY311" fmla="*/ 2748242 h 2811083"/>
                <a:gd name="connsiteX312" fmla="*/ 1303408 w 8958564"/>
                <a:gd name="connsiteY312" fmla="*/ 2748242 h 2811083"/>
                <a:gd name="connsiteX313" fmla="*/ 1313260 w 8958564"/>
                <a:gd name="connsiteY313" fmla="*/ 2748242 h 2811083"/>
                <a:gd name="connsiteX314" fmla="*/ 1319651 w 8958564"/>
                <a:gd name="connsiteY314" fmla="*/ 2748242 h 2811083"/>
                <a:gd name="connsiteX315" fmla="*/ 1333763 w 8958564"/>
                <a:gd name="connsiteY315" fmla="*/ 2748242 h 2811083"/>
                <a:gd name="connsiteX316" fmla="*/ 1458381 w 8958564"/>
                <a:gd name="connsiteY316" fmla="*/ 2742383 h 2811083"/>
                <a:gd name="connsiteX317" fmla="*/ 1477287 w 8958564"/>
                <a:gd name="connsiteY317" fmla="*/ 2742383 h 2811083"/>
                <a:gd name="connsiteX318" fmla="*/ 1524684 w 8958564"/>
                <a:gd name="connsiteY318" fmla="*/ 2740254 h 2811083"/>
                <a:gd name="connsiteX319" fmla="*/ 1541459 w 8958564"/>
                <a:gd name="connsiteY319" fmla="*/ 2740254 h 2811083"/>
                <a:gd name="connsiteX320" fmla="*/ 1557969 w 8958564"/>
                <a:gd name="connsiteY320" fmla="*/ 2740254 h 2811083"/>
                <a:gd name="connsiteX321" fmla="*/ 1573412 w 8958564"/>
                <a:gd name="connsiteY321" fmla="*/ 2740254 h 2811083"/>
                <a:gd name="connsiteX322" fmla="*/ 1580601 w 8958564"/>
                <a:gd name="connsiteY322" fmla="*/ 2740254 h 2811083"/>
                <a:gd name="connsiteX323" fmla="*/ 1596578 w 8958564"/>
                <a:gd name="connsiteY323" fmla="*/ 2736792 h 2811083"/>
                <a:gd name="connsiteX324" fmla="*/ 1602170 w 8958564"/>
                <a:gd name="connsiteY324" fmla="*/ 2733597 h 2811083"/>
                <a:gd name="connsiteX325" fmla="*/ 1605632 w 8958564"/>
                <a:gd name="connsiteY325" fmla="*/ 2733597 h 2811083"/>
                <a:gd name="connsiteX326" fmla="*/ 1609626 w 8958564"/>
                <a:gd name="connsiteY326" fmla="*/ 2733597 h 2811083"/>
                <a:gd name="connsiteX327" fmla="*/ 1631460 w 8958564"/>
                <a:gd name="connsiteY327" fmla="*/ 2733597 h 2811083"/>
                <a:gd name="connsiteX328" fmla="*/ 1646372 w 8958564"/>
                <a:gd name="connsiteY328" fmla="*/ 2733597 h 2811083"/>
                <a:gd name="connsiteX329" fmla="*/ 1675130 w 8958564"/>
                <a:gd name="connsiteY329" fmla="*/ 2735194 h 2811083"/>
                <a:gd name="connsiteX330" fmla="*/ 1682586 w 8958564"/>
                <a:gd name="connsiteY330" fmla="*/ 2735194 h 2811083"/>
                <a:gd name="connsiteX331" fmla="*/ 1689775 w 8958564"/>
                <a:gd name="connsiteY331" fmla="*/ 2735194 h 2811083"/>
                <a:gd name="connsiteX332" fmla="*/ 1716403 w 8958564"/>
                <a:gd name="connsiteY332" fmla="*/ 2735194 h 2811083"/>
                <a:gd name="connsiteX333" fmla="*/ 1757942 w 8958564"/>
                <a:gd name="connsiteY333" fmla="*/ 2735194 h 2811083"/>
                <a:gd name="connsiteX334" fmla="*/ 1784570 w 8958564"/>
                <a:gd name="connsiteY334" fmla="*/ 2735194 h 2811083"/>
                <a:gd name="connsiteX335" fmla="*/ 1816790 w 8958564"/>
                <a:gd name="connsiteY335" fmla="*/ 2732798 h 2811083"/>
                <a:gd name="connsiteX336" fmla="*/ 1826907 w 8958564"/>
                <a:gd name="connsiteY336" fmla="*/ 2732798 h 2811083"/>
                <a:gd name="connsiteX337" fmla="*/ 1832233 w 8958564"/>
                <a:gd name="connsiteY337" fmla="*/ 2732798 h 2811083"/>
                <a:gd name="connsiteX338" fmla="*/ 1847677 w 8958564"/>
                <a:gd name="connsiteY338" fmla="*/ 2731466 h 2811083"/>
                <a:gd name="connsiteX339" fmla="*/ 1893477 w 8958564"/>
                <a:gd name="connsiteY339" fmla="*/ 2728537 h 2811083"/>
                <a:gd name="connsiteX340" fmla="*/ 1912116 w 8958564"/>
                <a:gd name="connsiteY340" fmla="*/ 2728537 h 2811083"/>
                <a:gd name="connsiteX341" fmla="*/ 1936081 w 8958564"/>
                <a:gd name="connsiteY341" fmla="*/ 2728537 h 2811083"/>
                <a:gd name="connsiteX342" fmla="*/ 1942472 w 8958564"/>
                <a:gd name="connsiteY342" fmla="*/ 2728537 h 2811083"/>
                <a:gd name="connsiteX343" fmla="*/ 1980283 w 8958564"/>
                <a:gd name="connsiteY343" fmla="*/ 2727206 h 2811083"/>
                <a:gd name="connsiteX344" fmla="*/ 1991999 w 8958564"/>
                <a:gd name="connsiteY344" fmla="*/ 2727206 h 2811083"/>
                <a:gd name="connsiteX345" fmla="*/ 2032207 w 8958564"/>
                <a:gd name="connsiteY345" fmla="*/ 2727206 h 2811083"/>
                <a:gd name="connsiteX346" fmla="*/ 2045255 w 8958564"/>
                <a:gd name="connsiteY346" fmla="*/ 2727206 h 2811083"/>
                <a:gd name="connsiteX347" fmla="*/ 2085728 w 8958564"/>
                <a:gd name="connsiteY347" fmla="*/ 2727206 h 2811083"/>
                <a:gd name="connsiteX348" fmla="*/ 2117150 w 8958564"/>
                <a:gd name="connsiteY348" fmla="*/ 2727206 h 2811083"/>
                <a:gd name="connsiteX349" fmla="*/ 2145108 w 8958564"/>
                <a:gd name="connsiteY349" fmla="*/ 2727206 h 2811083"/>
                <a:gd name="connsiteX350" fmla="*/ 2176529 w 8958564"/>
                <a:gd name="connsiteY350" fmla="*/ 2725076 h 2811083"/>
                <a:gd name="connsiteX351" fmla="*/ 2191440 w 8958564"/>
                <a:gd name="connsiteY351" fmla="*/ 2723478 h 2811083"/>
                <a:gd name="connsiteX352" fmla="*/ 2211411 w 8958564"/>
                <a:gd name="connsiteY352" fmla="*/ 2721614 h 2811083"/>
                <a:gd name="connsiteX353" fmla="*/ 2246027 w 8958564"/>
                <a:gd name="connsiteY353" fmla="*/ 2719217 h 2811083"/>
                <a:gd name="connsiteX354" fmla="*/ 2257477 w 8958564"/>
                <a:gd name="connsiteY354" fmla="*/ 2719217 h 2811083"/>
                <a:gd name="connsiteX355" fmla="*/ 2264933 w 8958564"/>
                <a:gd name="connsiteY355" fmla="*/ 2719217 h 2811083"/>
                <a:gd name="connsiteX356" fmla="*/ 2269992 w 8958564"/>
                <a:gd name="connsiteY356" fmla="*/ 2719217 h 2811083"/>
                <a:gd name="connsiteX357" fmla="*/ 2280377 w 8958564"/>
                <a:gd name="connsiteY357" fmla="*/ 2719217 h 2811083"/>
                <a:gd name="connsiteX358" fmla="*/ 2310200 w 8958564"/>
                <a:gd name="connsiteY358" fmla="*/ 2719217 h 2811083"/>
                <a:gd name="connsiteX359" fmla="*/ 2340555 w 8958564"/>
                <a:gd name="connsiteY359" fmla="*/ 2719217 h 2811083"/>
                <a:gd name="connsiteX360" fmla="*/ 2375704 w 8958564"/>
                <a:gd name="connsiteY360" fmla="*/ 2719217 h 2811083"/>
                <a:gd name="connsiteX361" fmla="*/ 2714142 w 8958564"/>
                <a:gd name="connsiteY361" fmla="*/ 2719217 h 2811083"/>
                <a:gd name="connsiteX362" fmla="*/ 2762338 w 8958564"/>
                <a:gd name="connsiteY362" fmla="*/ 2719217 h 2811083"/>
                <a:gd name="connsiteX363" fmla="*/ 2776184 w 8958564"/>
                <a:gd name="connsiteY363" fmla="*/ 2719217 h 2811083"/>
                <a:gd name="connsiteX364" fmla="*/ 2795090 w 8958564"/>
                <a:gd name="connsiteY364" fmla="*/ 2719217 h 2811083"/>
                <a:gd name="connsiteX365" fmla="*/ 2832102 w 8958564"/>
                <a:gd name="connsiteY365" fmla="*/ 2719217 h 2811083"/>
                <a:gd name="connsiteX366" fmla="*/ 2870979 w 8958564"/>
                <a:gd name="connsiteY366" fmla="*/ 2719217 h 2811083"/>
                <a:gd name="connsiteX367" fmla="*/ 2929294 w 8958564"/>
                <a:gd name="connsiteY367" fmla="*/ 2719217 h 2811083"/>
                <a:gd name="connsiteX368" fmla="*/ 2948731 w 8958564"/>
                <a:gd name="connsiteY368" fmla="*/ 2719217 h 2811083"/>
                <a:gd name="connsiteX369" fmla="*/ 2984679 w 8958564"/>
                <a:gd name="connsiteY369" fmla="*/ 2719217 h 2811083"/>
                <a:gd name="connsiteX370" fmla="*/ 3024354 w 8958564"/>
                <a:gd name="connsiteY370" fmla="*/ 2719217 h 2811083"/>
                <a:gd name="connsiteX371" fmla="*/ 3036603 w 8958564"/>
                <a:gd name="connsiteY371" fmla="*/ 2719217 h 2811083"/>
                <a:gd name="connsiteX372" fmla="*/ 3057373 w 8958564"/>
                <a:gd name="connsiteY372" fmla="*/ 2719217 h 2811083"/>
                <a:gd name="connsiteX373" fmla="*/ 3092255 w 8958564"/>
                <a:gd name="connsiteY373" fmla="*/ 2719217 h 2811083"/>
                <a:gd name="connsiteX374" fmla="*/ 3112225 w 8958564"/>
                <a:gd name="connsiteY374" fmla="*/ 2719217 h 2811083"/>
                <a:gd name="connsiteX375" fmla="*/ 3122610 w 8958564"/>
                <a:gd name="connsiteY375" fmla="*/ 2719217 h 2811083"/>
                <a:gd name="connsiteX376" fmla="*/ 3137788 w 8958564"/>
                <a:gd name="connsiteY376" fmla="*/ 2719217 h 2811083"/>
                <a:gd name="connsiteX377" fmla="*/ 3160421 w 8958564"/>
                <a:gd name="connsiteY377" fmla="*/ 2719217 h 2811083"/>
                <a:gd name="connsiteX378" fmla="*/ 3190244 w 8958564"/>
                <a:gd name="connsiteY378" fmla="*/ 2719217 h 2811083"/>
                <a:gd name="connsiteX379" fmla="*/ 3213943 w 8958564"/>
                <a:gd name="connsiteY379" fmla="*/ 2719217 h 2811083"/>
                <a:gd name="connsiteX380" fmla="*/ 3223529 w 8958564"/>
                <a:gd name="connsiteY380" fmla="*/ 2719217 h 2811083"/>
                <a:gd name="connsiteX381" fmla="*/ 3244298 w 8958564"/>
                <a:gd name="connsiteY381" fmla="*/ 2719217 h 2811083"/>
                <a:gd name="connsiteX382" fmla="*/ 3259210 w 8958564"/>
                <a:gd name="connsiteY382" fmla="*/ 2719217 h 2811083"/>
                <a:gd name="connsiteX383" fmla="*/ 3293560 w 8958564"/>
                <a:gd name="connsiteY383" fmla="*/ 2721082 h 2811083"/>
                <a:gd name="connsiteX384" fmla="*/ 3306075 w 8958564"/>
                <a:gd name="connsiteY384" fmla="*/ 2721082 h 2811083"/>
                <a:gd name="connsiteX385" fmla="*/ 3362259 w 8958564"/>
                <a:gd name="connsiteY385" fmla="*/ 2723211 h 2811083"/>
                <a:gd name="connsiteX386" fmla="*/ 3427497 w 8958564"/>
                <a:gd name="connsiteY386" fmla="*/ 2726673 h 2811083"/>
                <a:gd name="connsiteX387" fmla="*/ 3429893 w 8958564"/>
                <a:gd name="connsiteY387" fmla="*/ 2726673 h 2811083"/>
                <a:gd name="connsiteX388" fmla="*/ 3435751 w 8958564"/>
                <a:gd name="connsiteY388" fmla="*/ 2726673 h 2811083"/>
                <a:gd name="connsiteX389" fmla="*/ 3438947 w 8958564"/>
                <a:gd name="connsiteY389" fmla="*/ 2726673 h 2811083"/>
                <a:gd name="connsiteX390" fmla="*/ 3436817 w 8958564"/>
                <a:gd name="connsiteY390" fmla="*/ 2725342 h 2811083"/>
                <a:gd name="connsiteX391" fmla="*/ 3461580 w 8958564"/>
                <a:gd name="connsiteY391" fmla="*/ 2728271 h 2811083"/>
                <a:gd name="connsiteX392" fmla="*/ 3471166 w 8958564"/>
                <a:gd name="connsiteY392" fmla="*/ 2728271 h 2811083"/>
                <a:gd name="connsiteX393" fmla="*/ 3490072 w 8958564"/>
                <a:gd name="connsiteY393" fmla="*/ 2729868 h 2811083"/>
                <a:gd name="connsiteX394" fmla="*/ 3518031 w 8958564"/>
                <a:gd name="connsiteY394" fmla="*/ 2731732 h 2811083"/>
                <a:gd name="connsiteX395" fmla="*/ 3527883 w 8958564"/>
                <a:gd name="connsiteY395" fmla="*/ 2731732 h 2811083"/>
                <a:gd name="connsiteX396" fmla="*/ 3543061 w 8958564"/>
                <a:gd name="connsiteY396" fmla="*/ 2731732 h 2811083"/>
                <a:gd name="connsiteX397" fmla="*/ 3569689 w 8958564"/>
                <a:gd name="connsiteY397" fmla="*/ 2733330 h 2811083"/>
                <a:gd name="connsiteX398" fmla="*/ 3596316 w 8958564"/>
                <a:gd name="connsiteY398" fmla="*/ 2734928 h 2811083"/>
                <a:gd name="connsiteX399" fmla="*/ 3618950 w 8958564"/>
                <a:gd name="connsiteY399" fmla="*/ 2736525 h 2811083"/>
                <a:gd name="connsiteX400" fmla="*/ 3648773 w 8958564"/>
                <a:gd name="connsiteY400" fmla="*/ 2738389 h 2811083"/>
                <a:gd name="connsiteX401" fmla="*/ 3646110 w 8958564"/>
                <a:gd name="connsiteY401" fmla="*/ 2736792 h 2811083"/>
                <a:gd name="connsiteX402" fmla="*/ 3759811 w 8958564"/>
                <a:gd name="connsiteY402" fmla="*/ 2745046 h 2811083"/>
                <a:gd name="connsiteX403" fmla="*/ 3762739 w 8958564"/>
                <a:gd name="connsiteY403" fmla="*/ 2745046 h 2811083"/>
                <a:gd name="connsiteX404" fmla="*/ 3772858 w 8958564"/>
                <a:gd name="connsiteY404" fmla="*/ 2745046 h 2811083"/>
                <a:gd name="connsiteX405" fmla="*/ 3792829 w 8958564"/>
                <a:gd name="connsiteY405" fmla="*/ 2745046 h 2811083"/>
                <a:gd name="connsiteX406" fmla="*/ 3799752 w 8958564"/>
                <a:gd name="connsiteY406" fmla="*/ 2745046 h 2811083"/>
                <a:gd name="connsiteX407" fmla="*/ 3836764 w 8958564"/>
                <a:gd name="connsiteY407" fmla="*/ 2746910 h 2811083"/>
                <a:gd name="connsiteX408" fmla="*/ 3897475 w 8958564"/>
                <a:gd name="connsiteY408" fmla="*/ 2750372 h 2811083"/>
                <a:gd name="connsiteX409" fmla="*/ 3920908 w 8958564"/>
                <a:gd name="connsiteY409" fmla="*/ 2752769 h 2811083"/>
                <a:gd name="connsiteX410" fmla="*/ 3928896 w 8958564"/>
                <a:gd name="connsiteY410" fmla="*/ 2752769 h 2811083"/>
                <a:gd name="connsiteX411" fmla="*/ 3953926 w 8958564"/>
                <a:gd name="connsiteY411" fmla="*/ 2755697 h 2811083"/>
                <a:gd name="connsiteX412" fmla="*/ 3985879 w 8958564"/>
                <a:gd name="connsiteY412" fmla="*/ 2759159 h 2811083"/>
                <a:gd name="connsiteX413" fmla="*/ 3991737 w 8958564"/>
                <a:gd name="connsiteY413" fmla="*/ 2759159 h 2811083"/>
                <a:gd name="connsiteX414" fmla="*/ 3994134 w 8958564"/>
                <a:gd name="connsiteY414" fmla="*/ 2759159 h 2811083"/>
                <a:gd name="connsiteX415" fmla="*/ 4010376 w 8958564"/>
                <a:gd name="connsiteY415" fmla="*/ 2761023 h 2811083"/>
                <a:gd name="connsiteX416" fmla="*/ 4024222 w 8958564"/>
                <a:gd name="connsiteY416" fmla="*/ 2758094 h 2811083"/>
                <a:gd name="connsiteX417" fmla="*/ 4027685 w 8958564"/>
                <a:gd name="connsiteY417" fmla="*/ 2758094 h 2811083"/>
                <a:gd name="connsiteX418" fmla="*/ 4051384 w 8958564"/>
                <a:gd name="connsiteY418" fmla="*/ 2735993 h 2811083"/>
                <a:gd name="connsiteX419" fmla="*/ 4051384 w 8958564"/>
                <a:gd name="connsiteY419" fmla="*/ 2723745 h 2811083"/>
                <a:gd name="connsiteX420" fmla="*/ 4051383 w 8958564"/>
                <a:gd name="connsiteY420" fmla="*/ 2720549 h 2811083"/>
                <a:gd name="connsiteX421" fmla="*/ 4051383 w 8958564"/>
                <a:gd name="connsiteY421" fmla="*/ 2713094 h 2811083"/>
                <a:gd name="connsiteX422" fmla="*/ 4054312 w 8958564"/>
                <a:gd name="connsiteY422" fmla="*/ 2690726 h 2811083"/>
                <a:gd name="connsiteX423" fmla="*/ 4058306 w 8958564"/>
                <a:gd name="connsiteY423" fmla="*/ 2673152 h 2811083"/>
                <a:gd name="connsiteX424" fmla="*/ 4068425 w 8958564"/>
                <a:gd name="connsiteY424" fmla="*/ 2651583 h 2811083"/>
                <a:gd name="connsiteX425" fmla="*/ 4071354 w 8958564"/>
                <a:gd name="connsiteY425" fmla="*/ 2644660 h 2811083"/>
                <a:gd name="connsiteX426" fmla="*/ 4081472 w 8958564"/>
                <a:gd name="connsiteY426" fmla="*/ 2620696 h 2811083"/>
                <a:gd name="connsiteX427" fmla="*/ 4109698 w 8958564"/>
                <a:gd name="connsiteY427" fmla="*/ 2567440 h 2811083"/>
                <a:gd name="connsiteX428" fmla="*/ 4123810 w 8958564"/>
                <a:gd name="connsiteY428" fmla="*/ 2545605 h 2811083"/>
                <a:gd name="connsiteX429" fmla="*/ 4126740 w 8958564"/>
                <a:gd name="connsiteY429" fmla="*/ 2541078 h 2811083"/>
                <a:gd name="connsiteX430" fmla="*/ 4136592 w 8958564"/>
                <a:gd name="connsiteY430" fmla="*/ 2526167 h 2811083"/>
                <a:gd name="connsiteX431" fmla="*/ 4138455 w 8958564"/>
                <a:gd name="connsiteY431" fmla="*/ 2522705 h 2811083"/>
                <a:gd name="connsiteX432" fmla="*/ 4163485 w 8958564"/>
                <a:gd name="connsiteY432" fmla="*/ 2493948 h 2811083"/>
                <a:gd name="connsiteX433" fmla="*/ 4190113 w 8958564"/>
                <a:gd name="connsiteY433" fmla="*/ 2471314 h 2811083"/>
                <a:gd name="connsiteX434" fmla="*/ 4203960 w 8958564"/>
                <a:gd name="connsiteY434" fmla="*/ 2461462 h 2811083"/>
                <a:gd name="connsiteX435" fmla="*/ 4206090 w 8958564"/>
                <a:gd name="connsiteY435" fmla="*/ 2459864 h 2811083"/>
                <a:gd name="connsiteX436" fmla="*/ 4212747 w 8958564"/>
                <a:gd name="connsiteY436" fmla="*/ 2455071 h 2811083"/>
                <a:gd name="connsiteX437" fmla="*/ 4236711 w 8958564"/>
                <a:gd name="connsiteY437" fmla="*/ 2439627 h 2811083"/>
                <a:gd name="connsiteX438" fmla="*/ 4245766 w 8958564"/>
                <a:gd name="connsiteY438" fmla="*/ 2434035 h 2811083"/>
                <a:gd name="connsiteX439" fmla="*/ 4247629 w 8958564"/>
                <a:gd name="connsiteY439" fmla="*/ 2432703 h 2811083"/>
                <a:gd name="connsiteX440" fmla="*/ 4250025 w 8958564"/>
                <a:gd name="connsiteY440" fmla="*/ 2431106 h 2811083"/>
                <a:gd name="connsiteX441" fmla="*/ 4253221 w 8958564"/>
                <a:gd name="connsiteY441" fmla="*/ 2429243 h 2811083"/>
                <a:gd name="connsiteX442" fmla="*/ 4261209 w 8958564"/>
                <a:gd name="connsiteY442" fmla="*/ 2423917 h 2811083"/>
                <a:gd name="connsiteX443" fmla="*/ 4279050 w 8958564"/>
                <a:gd name="connsiteY443" fmla="*/ 2415662 h 2811083"/>
                <a:gd name="connsiteX444" fmla="*/ 4281712 w 8958564"/>
                <a:gd name="connsiteY444" fmla="*/ 2415662 h 2811083"/>
                <a:gd name="connsiteX445" fmla="*/ 4290500 w 8958564"/>
                <a:gd name="connsiteY445" fmla="*/ 2411668 h 2811083"/>
                <a:gd name="connsiteX446" fmla="*/ 4309938 w 8958564"/>
                <a:gd name="connsiteY446" fmla="*/ 2403679 h 2811083"/>
                <a:gd name="connsiteX447" fmla="*/ 4315796 w 8958564"/>
                <a:gd name="connsiteY447" fmla="*/ 2401550 h 2811083"/>
                <a:gd name="connsiteX448" fmla="*/ 4340560 w 8958564"/>
                <a:gd name="connsiteY448" fmla="*/ 2392762 h 2811083"/>
                <a:gd name="connsiteX449" fmla="*/ 4353341 w 8958564"/>
                <a:gd name="connsiteY449" fmla="*/ 2388236 h 2811083"/>
                <a:gd name="connsiteX450" fmla="*/ 4379968 w 8958564"/>
                <a:gd name="connsiteY450" fmla="*/ 2379449 h 2811083"/>
                <a:gd name="connsiteX451" fmla="*/ 4425501 w 8958564"/>
                <a:gd name="connsiteY451" fmla="*/ 2370928 h 2811083"/>
                <a:gd name="connsiteX452" fmla="*/ 4450532 w 8958564"/>
                <a:gd name="connsiteY452" fmla="*/ 2368532 h 2811083"/>
                <a:gd name="connsiteX453" fmla="*/ 4464644 w 8958564"/>
                <a:gd name="connsiteY453" fmla="*/ 2368532 h 2811083"/>
                <a:gd name="connsiteX454" fmla="*/ 4486213 w 8958564"/>
                <a:gd name="connsiteY454" fmla="*/ 2368532 h 2811083"/>
                <a:gd name="connsiteX455" fmla="*/ 4514704 w 8958564"/>
                <a:gd name="connsiteY455" fmla="*/ 2368532 h 2811083"/>
                <a:gd name="connsiteX456" fmla="*/ 4545593 w 8958564"/>
                <a:gd name="connsiteY456" fmla="*/ 2371194 h 2811083"/>
                <a:gd name="connsiteX457" fmla="*/ 4549321 w 8958564"/>
                <a:gd name="connsiteY457" fmla="*/ 2371194 h 2811083"/>
                <a:gd name="connsiteX458" fmla="*/ 4556510 w 8958564"/>
                <a:gd name="connsiteY458" fmla="*/ 2371194 h 2811083"/>
                <a:gd name="connsiteX459" fmla="*/ 4586599 w 8958564"/>
                <a:gd name="connsiteY459" fmla="*/ 2375721 h 2811083"/>
                <a:gd name="connsiteX460" fmla="*/ 4589262 w 8958564"/>
                <a:gd name="connsiteY460" fmla="*/ 2375721 h 2811083"/>
                <a:gd name="connsiteX461" fmla="*/ 4639056 w 8958564"/>
                <a:gd name="connsiteY461" fmla="*/ 2394094 h 2811083"/>
                <a:gd name="connsiteX462" fmla="*/ 4653435 w 8958564"/>
                <a:gd name="connsiteY462" fmla="*/ 2400484 h 2811083"/>
                <a:gd name="connsiteX463" fmla="*/ 4656097 w 8958564"/>
                <a:gd name="connsiteY463" fmla="*/ 2401816 h 2811083"/>
                <a:gd name="connsiteX464" fmla="*/ 4658494 w 8958564"/>
                <a:gd name="connsiteY464" fmla="*/ 2401816 h 2811083"/>
                <a:gd name="connsiteX465" fmla="*/ 4668080 w 8958564"/>
                <a:gd name="connsiteY465" fmla="*/ 2406076 h 2811083"/>
                <a:gd name="connsiteX466" fmla="*/ 4687252 w 8958564"/>
                <a:gd name="connsiteY466" fmla="*/ 2415662 h 2811083"/>
                <a:gd name="connsiteX467" fmla="*/ 4701098 w 8958564"/>
                <a:gd name="connsiteY467" fmla="*/ 2424716 h 2811083"/>
                <a:gd name="connsiteX468" fmla="*/ 4711750 w 8958564"/>
                <a:gd name="connsiteY468" fmla="*/ 2431905 h 2811083"/>
                <a:gd name="connsiteX469" fmla="*/ 4717341 w 8958564"/>
                <a:gd name="connsiteY469" fmla="*/ 2435633 h 2811083"/>
                <a:gd name="connsiteX470" fmla="*/ 4733584 w 8958564"/>
                <a:gd name="connsiteY470" fmla="*/ 2447083 h 2811083"/>
                <a:gd name="connsiteX471" fmla="*/ 4758614 w 8958564"/>
                <a:gd name="connsiteY471" fmla="*/ 2466788 h 2811083"/>
                <a:gd name="connsiteX472" fmla="*/ 4781248 w 8958564"/>
                <a:gd name="connsiteY472" fmla="*/ 2487557 h 2811083"/>
                <a:gd name="connsiteX473" fmla="*/ 4841160 w 8958564"/>
                <a:gd name="connsiteY473" fmla="*/ 2582884 h 2811083"/>
                <a:gd name="connsiteX474" fmla="*/ 4853143 w 8958564"/>
                <a:gd name="connsiteY474" fmla="*/ 2605251 h 2811083"/>
                <a:gd name="connsiteX475" fmla="*/ 4862462 w 8958564"/>
                <a:gd name="connsiteY475" fmla="*/ 2625488 h 2811083"/>
                <a:gd name="connsiteX476" fmla="*/ 4865125 w 8958564"/>
                <a:gd name="connsiteY476" fmla="*/ 2631346 h 2811083"/>
                <a:gd name="connsiteX477" fmla="*/ 4872315 w 8958564"/>
                <a:gd name="connsiteY477" fmla="*/ 2648921 h 2811083"/>
                <a:gd name="connsiteX478" fmla="*/ 4874444 w 8958564"/>
                <a:gd name="connsiteY478" fmla="*/ 2653980 h 2811083"/>
                <a:gd name="connsiteX479" fmla="*/ 4881368 w 8958564"/>
                <a:gd name="connsiteY479" fmla="*/ 2673419 h 2811083"/>
                <a:gd name="connsiteX480" fmla="*/ 4881368 w 8958564"/>
                <a:gd name="connsiteY480" fmla="*/ 2676880 h 2811083"/>
                <a:gd name="connsiteX481" fmla="*/ 4881368 w 8958564"/>
                <a:gd name="connsiteY481" fmla="*/ 2682471 h 2811083"/>
                <a:gd name="connsiteX482" fmla="*/ 4881368 w 8958564"/>
                <a:gd name="connsiteY482" fmla="*/ 2688596 h 2811083"/>
                <a:gd name="connsiteX483" fmla="*/ 4884030 w 8958564"/>
                <a:gd name="connsiteY483" fmla="*/ 2701111 h 2811083"/>
                <a:gd name="connsiteX484" fmla="*/ 4885362 w 8958564"/>
                <a:gd name="connsiteY484" fmla="*/ 2706170 h 2811083"/>
                <a:gd name="connsiteX485" fmla="*/ 4886959 w 8958564"/>
                <a:gd name="connsiteY485" fmla="*/ 2713892 h 2811083"/>
                <a:gd name="connsiteX486" fmla="*/ 4890688 w 8958564"/>
                <a:gd name="connsiteY486" fmla="*/ 2728537 h 2811083"/>
                <a:gd name="connsiteX487" fmla="*/ 4897345 w 8958564"/>
                <a:gd name="connsiteY487" fmla="*/ 2742383 h 2811083"/>
                <a:gd name="connsiteX488" fmla="*/ 4897344 w 8958564"/>
                <a:gd name="connsiteY488" fmla="*/ 2745046 h 2811083"/>
                <a:gd name="connsiteX489" fmla="*/ 4897344 w 8958564"/>
                <a:gd name="connsiteY489" fmla="*/ 2755165 h 2811083"/>
                <a:gd name="connsiteX490" fmla="*/ 4921043 w 8958564"/>
                <a:gd name="connsiteY490" fmla="*/ 2777000 h 2811083"/>
                <a:gd name="connsiteX491" fmla="*/ 4939149 w 8958564"/>
                <a:gd name="connsiteY491" fmla="*/ 2777000 h 2811083"/>
                <a:gd name="connsiteX492" fmla="*/ 4956191 w 8958564"/>
                <a:gd name="connsiteY492" fmla="*/ 2777000 h 2811083"/>
                <a:gd name="connsiteX493" fmla="*/ 4976428 w 8958564"/>
                <a:gd name="connsiteY493" fmla="*/ 2774869 h 2811083"/>
                <a:gd name="connsiteX494" fmla="*/ 4986014 w 8958564"/>
                <a:gd name="connsiteY494" fmla="*/ 2774869 h 2811083"/>
                <a:gd name="connsiteX495" fmla="*/ 5045660 w 8958564"/>
                <a:gd name="connsiteY495" fmla="*/ 2767680 h 2811083"/>
                <a:gd name="connsiteX496" fmla="*/ 5105572 w 8958564"/>
                <a:gd name="connsiteY496" fmla="*/ 2761290 h 2811083"/>
                <a:gd name="connsiteX497" fmla="*/ 5132200 w 8958564"/>
                <a:gd name="connsiteY497" fmla="*/ 2759425 h 2811083"/>
                <a:gd name="connsiteX498" fmla="*/ 5145780 w 8958564"/>
                <a:gd name="connsiteY498" fmla="*/ 2759425 h 2811083"/>
                <a:gd name="connsiteX499" fmla="*/ 5150041 w 8958564"/>
                <a:gd name="connsiteY499" fmla="*/ 2759425 h 2811083"/>
                <a:gd name="connsiteX500" fmla="*/ 5169479 w 8958564"/>
                <a:gd name="connsiteY500" fmla="*/ 2759425 h 2811083"/>
                <a:gd name="connsiteX501" fmla="*/ 5186254 w 8958564"/>
                <a:gd name="connsiteY501" fmla="*/ 2759425 h 2811083"/>
                <a:gd name="connsiteX502" fmla="*/ 5190515 w 8958564"/>
                <a:gd name="connsiteY502" fmla="*/ 2759425 h 2811083"/>
                <a:gd name="connsiteX503" fmla="*/ 5231521 w 8958564"/>
                <a:gd name="connsiteY503" fmla="*/ 2757029 h 2811083"/>
                <a:gd name="connsiteX504" fmla="*/ 5262942 w 8958564"/>
                <a:gd name="connsiteY504" fmla="*/ 2754898 h 2811083"/>
                <a:gd name="connsiteX505" fmla="*/ 5267469 w 8958564"/>
                <a:gd name="connsiteY505" fmla="*/ 2754898 h 2811083"/>
                <a:gd name="connsiteX506" fmla="*/ 5294097 w 8958564"/>
                <a:gd name="connsiteY506" fmla="*/ 2753567 h 2811083"/>
                <a:gd name="connsiteX507" fmla="*/ 5366257 w 8958564"/>
                <a:gd name="connsiteY507" fmla="*/ 2746112 h 2811083"/>
                <a:gd name="connsiteX508" fmla="*/ 5370784 w 8958564"/>
                <a:gd name="connsiteY508" fmla="*/ 2746112 h 2811083"/>
                <a:gd name="connsiteX509" fmla="*/ 5402737 w 8958564"/>
                <a:gd name="connsiteY509" fmla="*/ 2742383 h 2811083"/>
                <a:gd name="connsiteX510" fmla="*/ 5406465 w 8958564"/>
                <a:gd name="connsiteY510" fmla="*/ 2746910 h 2811083"/>
                <a:gd name="connsiteX511" fmla="*/ 5417649 w 8958564"/>
                <a:gd name="connsiteY511" fmla="*/ 2752769 h 2811083"/>
                <a:gd name="connsiteX512" fmla="*/ 5426969 w 8958564"/>
                <a:gd name="connsiteY512" fmla="*/ 2752769 h 2811083"/>
                <a:gd name="connsiteX513" fmla="*/ 5442679 w 8958564"/>
                <a:gd name="connsiteY513" fmla="*/ 2752769 h 2811083"/>
                <a:gd name="connsiteX514" fmla="*/ 5461318 w 8958564"/>
                <a:gd name="connsiteY514" fmla="*/ 2752769 h 2811083"/>
                <a:gd name="connsiteX515" fmla="*/ 5484751 w 8958564"/>
                <a:gd name="connsiteY515" fmla="*/ 2750372 h 2811083"/>
                <a:gd name="connsiteX516" fmla="*/ 5497266 w 8958564"/>
                <a:gd name="connsiteY516" fmla="*/ 2750372 h 2811083"/>
                <a:gd name="connsiteX517" fmla="*/ 5550521 w 8958564"/>
                <a:gd name="connsiteY517" fmla="*/ 2743981 h 2811083"/>
                <a:gd name="connsiteX518" fmla="*/ 5555047 w 8958564"/>
                <a:gd name="connsiteY518" fmla="*/ 2743981 h 2811083"/>
                <a:gd name="connsiteX519" fmla="*/ 5560906 w 8958564"/>
                <a:gd name="connsiteY519" fmla="*/ 2743981 h 2811083"/>
                <a:gd name="connsiteX520" fmla="*/ 5598983 w 8958564"/>
                <a:gd name="connsiteY520" fmla="*/ 2739987 h 2811083"/>
                <a:gd name="connsiteX521" fmla="*/ 5620552 w 8958564"/>
                <a:gd name="connsiteY521" fmla="*/ 2739987 h 2811083"/>
                <a:gd name="connsiteX522" fmla="*/ 5642120 w 8958564"/>
                <a:gd name="connsiteY522" fmla="*/ 2739987 h 2811083"/>
                <a:gd name="connsiteX523" fmla="*/ 5664487 w 8958564"/>
                <a:gd name="connsiteY523" fmla="*/ 2738656 h 2811083"/>
                <a:gd name="connsiteX524" fmla="*/ 5709754 w 8958564"/>
                <a:gd name="connsiteY524" fmla="*/ 2736525 h 2811083"/>
                <a:gd name="connsiteX525" fmla="*/ 5775259 w 8958564"/>
                <a:gd name="connsiteY525" fmla="*/ 2734395 h 2811083"/>
                <a:gd name="connsiteX526" fmla="*/ 5843692 w 8958564"/>
                <a:gd name="connsiteY526" fmla="*/ 2734395 h 2811083"/>
                <a:gd name="connsiteX527" fmla="*/ 5887360 w 8958564"/>
                <a:gd name="connsiteY527" fmla="*/ 2734395 h 2811083"/>
                <a:gd name="connsiteX528" fmla="*/ 5934225 w 8958564"/>
                <a:gd name="connsiteY528" fmla="*/ 2734395 h 2811083"/>
                <a:gd name="connsiteX529" fmla="*/ 5970438 w 8958564"/>
                <a:gd name="connsiteY529" fmla="*/ 2734395 h 2811083"/>
                <a:gd name="connsiteX530" fmla="*/ 5977628 w 8958564"/>
                <a:gd name="connsiteY530" fmla="*/ 2734395 h 2811083"/>
                <a:gd name="connsiteX531" fmla="*/ 6033281 w 8958564"/>
                <a:gd name="connsiteY531" fmla="*/ 2732798 h 2811083"/>
                <a:gd name="connsiteX532" fmla="*/ 6054849 w 8958564"/>
                <a:gd name="connsiteY532" fmla="*/ 2732798 h 2811083"/>
                <a:gd name="connsiteX533" fmla="*/ 6097986 w 8958564"/>
                <a:gd name="connsiteY533" fmla="*/ 2732798 h 2811083"/>
                <a:gd name="connsiteX534" fmla="*/ 6128075 w 8958564"/>
                <a:gd name="connsiteY534" fmla="*/ 2732798 h 2811083"/>
                <a:gd name="connsiteX535" fmla="*/ 6157365 w 8958564"/>
                <a:gd name="connsiteY535" fmla="*/ 2732798 h 2811083"/>
                <a:gd name="connsiteX536" fmla="*/ 6211952 w 8958564"/>
                <a:gd name="connsiteY536" fmla="*/ 2732798 h 2811083"/>
                <a:gd name="connsiteX537" fmla="*/ 6216744 w 8958564"/>
                <a:gd name="connsiteY537" fmla="*/ 2732798 h 2811083"/>
                <a:gd name="connsiteX538" fmla="*/ 6270000 w 8958564"/>
                <a:gd name="connsiteY538" fmla="*/ 2732798 h 2811083"/>
                <a:gd name="connsiteX539" fmla="*/ 6329647 w 8958564"/>
                <a:gd name="connsiteY539" fmla="*/ 2732798 h 2811083"/>
                <a:gd name="connsiteX540" fmla="*/ 6348818 w 8958564"/>
                <a:gd name="connsiteY540" fmla="*/ 2732798 h 2811083"/>
                <a:gd name="connsiteX541" fmla="*/ 6379174 w 8958564"/>
                <a:gd name="connsiteY541" fmla="*/ 2732798 h 2811083"/>
                <a:gd name="connsiteX542" fmla="*/ 6415920 w 8958564"/>
                <a:gd name="connsiteY542" fmla="*/ 2732798 h 2811083"/>
                <a:gd name="connsiteX543" fmla="*/ 6615361 w 8958564"/>
                <a:gd name="connsiteY543" fmla="*/ 2732798 h 2811083"/>
                <a:gd name="connsiteX544" fmla="*/ 6679002 w 8958564"/>
                <a:gd name="connsiteY544" fmla="*/ 2735194 h 2811083"/>
                <a:gd name="connsiteX545" fmla="*/ 6683262 w 8958564"/>
                <a:gd name="connsiteY545" fmla="*/ 2735194 h 2811083"/>
                <a:gd name="connsiteX546" fmla="*/ 6751695 w 8958564"/>
                <a:gd name="connsiteY546" fmla="*/ 2737857 h 2811083"/>
                <a:gd name="connsiteX547" fmla="*/ 6785246 w 8958564"/>
                <a:gd name="connsiteY547" fmla="*/ 2737857 h 2811083"/>
                <a:gd name="connsiteX548" fmla="*/ 6793767 w 8958564"/>
                <a:gd name="connsiteY548" fmla="*/ 2737857 h 2811083"/>
                <a:gd name="connsiteX549" fmla="*/ 6819064 w 8958564"/>
                <a:gd name="connsiteY549" fmla="*/ 2737857 h 2811083"/>
                <a:gd name="connsiteX550" fmla="*/ 6823856 w 8958564"/>
                <a:gd name="connsiteY550" fmla="*/ 2737857 h 2811083"/>
                <a:gd name="connsiteX551" fmla="*/ 6841963 w 8958564"/>
                <a:gd name="connsiteY551" fmla="*/ 2737857 h 2811083"/>
                <a:gd name="connsiteX552" fmla="*/ 6885898 w 8958564"/>
                <a:gd name="connsiteY552" fmla="*/ 2737857 h 2811083"/>
                <a:gd name="connsiteX553" fmla="*/ 7025960 w 8958564"/>
                <a:gd name="connsiteY553" fmla="*/ 2742118 h 2811083"/>
                <a:gd name="connsiteX554" fmla="*/ 7098388 w 8958564"/>
                <a:gd name="connsiteY554" fmla="*/ 2746112 h 2811083"/>
                <a:gd name="connsiteX555" fmla="*/ 7105045 w 8958564"/>
                <a:gd name="connsiteY555" fmla="*/ 2746112 h 2811083"/>
                <a:gd name="connsiteX556" fmla="*/ 7128210 w 8958564"/>
                <a:gd name="connsiteY556" fmla="*/ 2747709 h 2811083"/>
                <a:gd name="connsiteX557" fmla="*/ 7130873 w 8958564"/>
                <a:gd name="connsiteY557" fmla="*/ 2747709 h 2811083"/>
                <a:gd name="connsiteX558" fmla="*/ 7168683 w 8958564"/>
                <a:gd name="connsiteY558" fmla="*/ 2750372 h 2811083"/>
                <a:gd name="connsiteX559" fmla="*/ 7175075 w 8958564"/>
                <a:gd name="connsiteY559" fmla="*/ 2750372 h 2811083"/>
                <a:gd name="connsiteX560" fmla="*/ 7185194 w 8958564"/>
                <a:gd name="connsiteY560" fmla="*/ 2751703 h 2811083"/>
                <a:gd name="connsiteX561" fmla="*/ 7203034 w 8958564"/>
                <a:gd name="connsiteY561" fmla="*/ 2751703 h 2811083"/>
                <a:gd name="connsiteX562" fmla="*/ 7211022 w 8958564"/>
                <a:gd name="connsiteY562" fmla="*/ 2751703 h 2811083"/>
                <a:gd name="connsiteX563" fmla="*/ 7207827 w 8958564"/>
                <a:gd name="connsiteY563" fmla="*/ 2750106 h 2811083"/>
                <a:gd name="connsiteX564" fmla="*/ 7211289 w 8958564"/>
                <a:gd name="connsiteY564" fmla="*/ 2751703 h 2811083"/>
                <a:gd name="connsiteX565" fmla="*/ 7213684 w 8958564"/>
                <a:gd name="connsiteY565" fmla="*/ 2751703 h 2811083"/>
                <a:gd name="connsiteX566" fmla="*/ 7274130 w 8958564"/>
                <a:gd name="connsiteY566" fmla="*/ 2755964 h 2811083"/>
                <a:gd name="connsiteX567" fmla="*/ 7291172 w 8958564"/>
                <a:gd name="connsiteY567" fmla="*/ 2755964 h 2811083"/>
                <a:gd name="connsiteX568" fmla="*/ 7329782 w 8958564"/>
                <a:gd name="connsiteY568" fmla="*/ 2755964 h 2811083"/>
                <a:gd name="connsiteX569" fmla="*/ 7343627 w 8958564"/>
                <a:gd name="connsiteY569" fmla="*/ 2755964 h 2811083"/>
                <a:gd name="connsiteX570" fmla="*/ 7379576 w 8958564"/>
                <a:gd name="connsiteY570" fmla="*/ 2755964 h 2811083"/>
                <a:gd name="connsiteX571" fmla="*/ 7383569 w 8958564"/>
                <a:gd name="connsiteY571" fmla="*/ 2755964 h 2811083"/>
                <a:gd name="connsiteX572" fmla="*/ 7398215 w 8958564"/>
                <a:gd name="connsiteY572" fmla="*/ 2755964 h 2811083"/>
                <a:gd name="connsiteX573" fmla="*/ 7414989 w 8958564"/>
                <a:gd name="connsiteY573" fmla="*/ 2755964 h 2811083"/>
                <a:gd name="connsiteX574" fmla="*/ 7428836 w 8958564"/>
                <a:gd name="connsiteY574" fmla="*/ 2755964 h 2811083"/>
                <a:gd name="connsiteX575" fmla="*/ 7462654 w 8958564"/>
                <a:gd name="connsiteY575" fmla="*/ 2757561 h 2811083"/>
                <a:gd name="connsiteX576" fmla="*/ 7508719 w 8958564"/>
                <a:gd name="connsiteY576" fmla="*/ 2757561 h 2811083"/>
                <a:gd name="connsiteX577" fmla="*/ 7523897 w 8958564"/>
                <a:gd name="connsiteY577" fmla="*/ 2757561 h 2811083"/>
                <a:gd name="connsiteX578" fmla="*/ 7557182 w 8958564"/>
                <a:gd name="connsiteY578" fmla="*/ 2757561 h 2811083"/>
                <a:gd name="connsiteX579" fmla="*/ 7570496 w 8958564"/>
                <a:gd name="connsiteY579" fmla="*/ 2757561 h 2811083"/>
                <a:gd name="connsiteX580" fmla="*/ 7585141 w 8958564"/>
                <a:gd name="connsiteY580" fmla="*/ 2757561 h 2811083"/>
                <a:gd name="connsiteX581" fmla="*/ 7642657 w 8958564"/>
                <a:gd name="connsiteY581" fmla="*/ 2760757 h 2811083"/>
                <a:gd name="connsiteX582" fmla="*/ 7665823 w 8958564"/>
                <a:gd name="connsiteY582" fmla="*/ 2762088 h 2811083"/>
                <a:gd name="connsiteX583" fmla="*/ 7673545 w 8958564"/>
                <a:gd name="connsiteY583" fmla="*/ 2762088 h 2811083"/>
                <a:gd name="connsiteX584" fmla="*/ 7700172 w 8958564"/>
                <a:gd name="connsiteY584" fmla="*/ 2763419 h 2811083"/>
                <a:gd name="connsiteX585" fmla="*/ 7714817 w 8958564"/>
                <a:gd name="connsiteY585" fmla="*/ 2764751 h 2811083"/>
                <a:gd name="connsiteX586" fmla="*/ 7719345 w 8958564"/>
                <a:gd name="connsiteY586" fmla="*/ 2764751 h 2811083"/>
                <a:gd name="connsiteX587" fmla="*/ 7735054 w 8958564"/>
                <a:gd name="connsiteY587" fmla="*/ 2766082 h 2811083"/>
                <a:gd name="connsiteX588" fmla="*/ 7756356 w 8958564"/>
                <a:gd name="connsiteY588" fmla="*/ 2766082 h 2811083"/>
                <a:gd name="connsiteX589" fmla="*/ 7777127 w 8958564"/>
                <a:gd name="connsiteY589" fmla="*/ 2767413 h 2811083"/>
                <a:gd name="connsiteX590" fmla="*/ 7819730 w 8958564"/>
                <a:gd name="connsiteY590" fmla="*/ 2769278 h 2811083"/>
                <a:gd name="connsiteX591" fmla="*/ 7840501 w 8958564"/>
                <a:gd name="connsiteY591" fmla="*/ 2769278 h 2811083"/>
                <a:gd name="connsiteX592" fmla="*/ 7856210 w 8958564"/>
                <a:gd name="connsiteY592" fmla="*/ 2769278 h 2811083"/>
                <a:gd name="connsiteX593" fmla="*/ 7870057 w 8958564"/>
                <a:gd name="connsiteY593" fmla="*/ 2771142 h 2811083"/>
                <a:gd name="connsiteX594" fmla="*/ 7879909 w 8958564"/>
                <a:gd name="connsiteY594" fmla="*/ 2772473 h 2811083"/>
                <a:gd name="connsiteX595" fmla="*/ 7908667 w 8958564"/>
                <a:gd name="connsiteY595" fmla="*/ 2774869 h 2811083"/>
                <a:gd name="connsiteX596" fmla="*/ 7925974 w 8958564"/>
                <a:gd name="connsiteY596" fmla="*/ 2774869 h 2811083"/>
                <a:gd name="connsiteX597" fmla="*/ 7934495 w 8958564"/>
                <a:gd name="connsiteY597" fmla="*/ 2774869 h 2811083"/>
                <a:gd name="connsiteX598" fmla="*/ 7952071 w 8958564"/>
                <a:gd name="connsiteY598" fmla="*/ 2774869 h 2811083"/>
                <a:gd name="connsiteX599" fmla="*/ 7982160 w 8958564"/>
                <a:gd name="connsiteY599" fmla="*/ 2777799 h 2811083"/>
                <a:gd name="connsiteX600" fmla="*/ 8021035 w 8958564"/>
                <a:gd name="connsiteY600" fmla="*/ 2781526 h 2811083"/>
                <a:gd name="connsiteX601" fmla="*/ 8023966 w 8958564"/>
                <a:gd name="connsiteY601" fmla="*/ 2781526 h 2811083"/>
                <a:gd name="connsiteX602" fmla="*/ 8065770 w 8958564"/>
                <a:gd name="connsiteY602" fmla="*/ 2787118 h 2811083"/>
                <a:gd name="connsiteX603" fmla="*/ 8116363 w 8958564"/>
                <a:gd name="connsiteY603" fmla="*/ 2791911 h 2811083"/>
                <a:gd name="connsiteX604" fmla="*/ 8148583 w 8958564"/>
                <a:gd name="connsiteY604" fmla="*/ 2793775 h 2811083"/>
                <a:gd name="connsiteX605" fmla="*/ 8164292 w 8958564"/>
                <a:gd name="connsiteY605" fmla="*/ 2793775 h 2811083"/>
                <a:gd name="connsiteX606" fmla="*/ 8178139 w 8958564"/>
                <a:gd name="connsiteY606" fmla="*/ 2793775 h 2811083"/>
                <a:gd name="connsiteX607" fmla="*/ 8183198 w 8958564"/>
                <a:gd name="connsiteY607" fmla="*/ 2793775 h 2811083"/>
                <a:gd name="connsiteX608" fmla="*/ 8211957 w 8958564"/>
                <a:gd name="connsiteY608" fmla="*/ 2796172 h 2811083"/>
                <a:gd name="connsiteX609" fmla="*/ 8253496 w 8958564"/>
                <a:gd name="connsiteY609" fmla="*/ 2796172 h 2811083"/>
                <a:gd name="connsiteX610" fmla="*/ 8295035 w 8958564"/>
                <a:gd name="connsiteY610" fmla="*/ 2804426 h 2811083"/>
                <a:gd name="connsiteX611" fmla="*/ 8299028 w 8958564"/>
                <a:gd name="connsiteY611" fmla="*/ 2806024 h 2811083"/>
                <a:gd name="connsiteX612" fmla="*/ 8307549 w 8958564"/>
                <a:gd name="connsiteY612" fmla="*/ 2807888 h 2811083"/>
                <a:gd name="connsiteX613" fmla="*/ 8312342 w 8958564"/>
                <a:gd name="connsiteY613" fmla="*/ 2807888 h 2811083"/>
                <a:gd name="connsiteX614" fmla="*/ 8320063 w 8958564"/>
                <a:gd name="connsiteY614" fmla="*/ 2803095 h 2811083"/>
                <a:gd name="connsiteX615" fmla="*/ 8326189 w 8958564"/>
                <a:gd name="connsiteY615" fmla="*/ 2804692 h 2811083"/>
                <a:gd name="connsiteX616" fmla="*/ 8333112 w 8958564"/>
                <a:gd name="connsiteY616" fmla="*/ 2804692 h 2811083"/>
                <a:gd name="connsiteX617" fmla="*/ 8340301 w 8958564"/>
                <a:gd name="connsiteY617" fmla="*/ 2806290 h 2811083"/>
                <a:gd name="connsiteX618" fmla="*/ 8393556 w 8958564"/>
                <a:gd name="connsiteY618" fmla="*/ 2811083 h 2811083"/>
                <a:gd name="connsiteX619" fmla="*/ 8401012 w 8958564"/>
                <a:gd name="connsiteY619" fmla="*/ 2811083 h 2811083"/>
                <a:gd name="connsiteX620" fmla="*/ 8418852 w 8958564"/>
                <a:gd name="connsiteY620" fmla="*/ 2811083 h 2811083"/>
                <a:gd name="connsiteX621" fmla="*/ 8509121 w 8958564"/>
                <a:gd name="connsiteY621" fmla="*/ 2801231 h 2811083"/>
                <a:gd name="connsiteX622" fmla="*/ 8526429 w 8958564"/>
                <a:gd name="connsiteY622" fmla="*/ 2797769 h 2811083"/>
                <a:gd name="connsiteX623" fmla="*/ 8531489 w 8958564"/>
                <a:gd name="connsiteY623" fmla="*/ 2797769 h 2811083"/>
                <a:gd name="connsiteX624" fmla="*/ 8533618 w 8958564"/>
                <a:gd name="connsiteY624" fmla="*/ 2797769 h 2811083"/>
                <a:gd name="connsiteX625" fmla="*/ 8568766 w 8958564"/>
                <a:gd name="connsiteY625" fmla="*/ 2790314 h 2811083"/>
                <a:gd name="connsiteX626" fmla="*/ 8583411 w 8958564"/>
                <a:gd name="connsiteY626" fmla="*/ 2786320 h 2811083"/>
                <a:gd name="connsiteX627" fmla="*/ 8586606 w 8958564"/>
                <a:gd name="connsiteY627" fmla="*/ 2786320 h 2811083"/>
                <a:gd name="connsiteX628" fmla="*/ 8599920 w 8958564"/>
                <a:gd name="connsiteY628" fmla="*/ 2782591 h 2811083"/>
                <a:gd name="connsiteX629" fmla="*/ 8643323 w 8958564"/>
                <a:gd name="connsiteY629" fmla="*/ 2772739 h 2811083"/>
                <a:gd name="connsiteX630" fmla="*/ 8664360 w 8958564"/>
                <a:gd name="connsiteY630" fmla="*/ 2768212 h 2811083"/>
                <a:gd name="connsiteX631" fmla="*/ 8661697 w 8958564"/>
                <a:gd name="connsiteY631" fmla="*/ 2768212 h 2811083"/>
                <a:gd name="connsiteX632" fmla="*/ 8714952 w 8958564"/>
                <a:gd name="connsiteY632" fmla="*/ 2757295 h 2811083"/>
                <a:gd name="connsiteX633" fmla="*/ 8758355 w 8958564"/>
                <a:gd name="connsiteY633" fmla="*/ 2747177 h 2811083"/>
                <a:gd name="connsiteX634" fmla="*/ 8775397 w 8958564"/>
                <a:gd name="connsiteY634" fmla="*/ 2743182 h 2811083"/>
                <a:gd name="connsiteX635" fmla="*/ 8780723 w 8958564"/>
                <a:gd name="connsiteY635" fmla="*/ 2743182 h 2811083"/>
                <a:gd name="connsiteX636" fmla="*/ 8802025 w 8958564"/>
                <a:gd name="connsiteY636" fmla="*/ 2738389 h 2811083"/>
                <a:gd name="connsiteX637" fmla="*/ 8819067 w 8958564"/>
                <a:gd name="connsiteY637" fmla="*/ 2734129 h 2811083"/>
                <a:gd name="connsiteX638" fmla="*/ 8823060 w 8958564"/>
                <a:gd name="connsiteY638" fmla="*/ 2734129 h 2811083"/>
                <a:gd name="connsiteX639" fmla="*/ 8825457 w 8958564"/>
                <a:gd name="connsiteY639" fmla="*/ 2734129 h 2811083"/>
                <a:gd name="connsiteX640" fmla="*/ 8835043 w 8958564"/>
                <a:gd name="connsiteY640" fmla="*/ 2731999 h 2811083"/>
                <a:gd name="connsiteX641" fmla="*/ 8843831 w 8958564"/>
                <a:gd name="connsiteY641" fmla="*/ 2730667 h 2811083"/>
                <a:gd name="connsiteX642" fmla="*/ 8853949 w 8958564"/>
                <a:gd name="connsiteY642" fmla="*/ 2728803 h 2811083"/>
                <a:gd name="connsiteX643" fmla="*/ 8861671 w 8958564"/>
                <a:gd name="connsiteY643" fmla="*/ 2725608 h 2811083"/>
                <a:gd name="connsiteX644" fmla="*/ 8866730 w 8958564"/>
                <a:gd name="connsiteY644" fmla="*/ 2721348 h 2811083"/>
                <a:gd name="connsiteX645" fmla="*/ 8872854 w 8958564"/>
                <a:gd name="connsiteY645" fmla="*/ 2704040 h 2811083"/>
                <a:gd name="connsiteX646" fmla="*/ 8860073 w 8958564"/>
                <a:gd name="connsiteY646" fmla="*/ 2681940 h 2811083"/>
                <a:gd name="connsiteX647" fmla="*/ 8851819 w 8958564"/>
                <a:gd name="connsiteY647" fmla="*/ 2675548 h 2811083"/>
                <a:gd name="connsiteX648" fmla="*/ 8833445 w 8958564"/>
                <a:gd name="connsiteY648" fmla="*/ 2659572 h 2811083"/>
                <a:gd name="connsiteX649" fmla="*/ 8816670 w 8958564"/>
                <a:gd name="connsiteY649" fmla="*/ 2644127 h 2811083"/>
                <a:gd name="connsiteX650" fmla="*/ 8810813 w 8958564"/>
                <a:gd name="connsiteY650" fmla="*/ 2638802 h 2811083"/>
                <a:gd name="connsiteX651" fmla="*/ 8808415 w 8958564"/>
                <a:gd name="connsiteY651" fmla="*/ 2636938 h 2811083"/>
                <a:gd name="connsiteX652" fmla="*/ 8799096 w 8958564"/>
                <a:gd name="connsiteY652" fmla="*/ 2628151 h 2811083"/>
                <a:gd name="connsiteX653" fmla="*/ 8766610 w 8958564"/>
                <a:gd name="connsiteY653" fmla="*/ 2594334 h 2811083"/>
                <a:gd name="connsiteX654" fmla="*/ 8756226 w 8958564"/>
                <a:gd name="connsiteY654" fmla="*/ 2582085 h 2811083"/>
                <a:gd name="connsiteX655" fmla="*/ 8751432 w 8958564"/>
                <a:gd name="connsiteY655" fmla="*/ 2576494 h 2811083"/>
                <a:gd name="connsiteX656" fmla="*/ 8728532 w 8958564"/>
                <a:gd name="connsiteY656" fmla="*/ 2542410 h 2811083"/>
                <a:gd name="connsiteX657" fmla="*/ 8724006 w 8958564"/>
                <a:gd name="connsiteY657" fmla="*/ 2534688 h 2811083"/>
                <a:gd name="connsiteX658" fmla="*/ 8719480 w 8958564"/>
                <a:gd name="connsiteY658" fmla="*/ 2527499 h 2811083"/>
                <a:gd name="connsiteX659" fmla="*/ 8717616 w 8958564"/>
                <a:gd name="connsiteY659" fmla="*/ 2524836 h 2811083"/>
                <a:gd name="connsiteX660" fmla="*/ 8711225 w 8958564"/>
                <a:gd name="connsiteY660" fmla="*/ 2514984 h 2811083"/>
                <a:gd name="connsiteX661" fmla="*/ 8707764 w 8958564"/>
                <a:gd name="connsiteY661" fmla="*/ 2509126 h 2811083"/>
                <a:gd name="connsiteX662" fmla="*/ 8712023 w 8958564"/>
                <a:gd name="connsiteY662" fmla="*/ 2509126 h 2811083"/>
                <a:gd name="connsiteX663" fmla="*/ 8736787 w 8958564"/>
                <a:gd name="connsiteY663" fmla="*/ 2505397 h 2811083"/>
                <a:gd name="connsiteX664" fmla="*/ 8763415 w 8958564"/>
                <a:gd name="connsiteY664" fmla="*/ 2501137 h 2811083"/>
                <a:gd name="connsiteX665" fmla="*/ 8790042 w 8958564"/>
                <a:gd name="connsiteY665" fmla="*/ 2495811 h 2811083"/>
                <a:gd name="connsiteX666" fmla="*/ 8792439 w 8958564"/>
                <a:gd name="connsiteY666" fmla="*/ 2495812 h 2811083"/>
                <a:gd name="connsiteX667" fmla="*/ 8798297 w 8958564"/>
                <a:gd name="connsiteY667" fmla="*/ 2495812 h 2811083"/>
                <a:gd name="connsiteX668" fmla="*/ 8824924 w 8958564"/>
                <a:gd name="connsiteY668" fmla="*/ 2490752 h 2811083"/>
                <a:gd name="connsiteX669" fmla="*/ 8847824 w 8958564"/>
                <a:gd name="connsiteY669" fmla="*/ 2484894 h 2811083"/>
                <a:gd name="connsiteX670" fmla="*/ 8855547 w 8958564"/>
                <a:gd name="connsiteY670" fmla="*/ 2482498 h 2811083"/>
                <a:gd name="connsiteX671" fmla="*/ 8892027 w 8958564"/>
                <a:gd name="connsiteY671" fmla="*/ 2478770 h 2811083"/>
                <a:gd name="connsiteX672" fmla="*/ 8901612 w 8958564"/>
                <a:gd name="connsiteY672" fmla="*/ 2478770 h 2811083"/>
                <a:gd name="connsiteX673" fmla="*/ 8911997 w 8958564"/>
                <a:gd name="connsiteY673" fmla="*/ 2478770 h 2811083"/>
                <a:gd name="connsiteX674" fmla="*/ 8934630 w 8958564"/>
                <a:gd name="connsiteY674" fmla="*/ 2458267 h 2811083"/>
                <a:gd name="connsiteX675" fmla="*/ 8924778 w 8958564"/>
                <a:gd name="connsiteY675" fmla="*/ 2435367 h 2811083"/>
                <a:gd name="connsiteX676" fmla="*/ 8921849 w 8958564"/>
                <a:gd name="connsiteY676" fmla="*/ 2433237 h 2811083"/>
                <a:gd name="connsiteX677" fmla="*/ 8916257 w 8958564"/>
                <a:gd name="connsiteY677" fmla="*/ 2428709 h 2811083"/>
                <a:gd name="connsiteX678" fmla="*/ 8914128 w 8958564"/>
                <a:gd name="connsiteY678" fmla="*/ 2426846 h 2811083"/>
                <a:gd name="connsiteX679" fmla="*/ 8907736 w 8958564"/>
                <a:gd name="connsiteY679" fmla="*/ 2421520 h 2811083"/>
                <a:gd name="connsiteX680" fmla="*/ 8897086 w 8958564"/>
                <a:gd name="connsiteY680" fmla="*/ 2412999 h 2811083"/>
                <a:gd name="connsiteX681" fmla="*/ 8892560 w 8958564"/>
                <a:gd name="connsiteY681" fmla="*/ 2409005 h 2811083"/>
                <a:gd name="connsiteX682" fmla="*/ 8889896 w 8958564"/>
                <a:gd name="connsiteY682" fmla="*/ 2406342 h 2811083"/>
                <a:gd name="connsiteX683" fmla="*/ 8881108 w 8958564"/>
                <a:gd name="connsiteY683" fmla="*/ 2398354 h 2811083"/>
                <a:gd name="connsiteX684" fmla="*/ 8870192 w 8958564"/>
                <a:gd name="connsiteY684" fmla="*/ 2386105 h 2811083"/>
                <a:gd name="connsiteX685" fmla="*/ 8856878 w 8958564"/>
                <a:gd name="connsiteY685" fmla="*/ 2371194 h 2811083"/>
                <a:gd name="connsiteX686" fmla="*/ 8831848 w 8958564"/>
                <a:gd name="connsiteY686" fmla="*/ 2344566 h 2811083"/>
                <a:gd name="connsiteX687" fmla="*/ 8807882 w 8958564"/>
                <a:gd name="connsiteY687" fmla="*/ 2315542 h 2811083"/>
                <a:gd name="connsiteX688" fmla="*/ 8806285 w 8958564"/>
                <a:gd name="connsiteY688" fmla="*/ 2313146 h 2811083"/>
                <a:gd name="connsiteX689" fmla="*/ 8785249 w 8958564"/>
                <a:gd name="connsiteY689" fmla="*/ 2284654 h 2811083"/>
                <a:gd name="connsiteX690" fmla="*/ 8780457 w 8958564"/>
                <a:gd name="connsiteY690" fmla="*/ 2274269 h 2811083"/>
                <a:gd name="connsiteX691" fmla="*/ 8818001 w 8958564"/>
                <a:gd name="connsiteY691" fmla="*/ 2260689 h 2811083"/>
                <a:gd name="connsiteX692" fmla="*/ 8822262 w 8958564"/>
                <a:gd name="connsiteY692" fmla="*/ 2258825 h 2811083"/>
                <a:gd name="connsiteX693" fmla="*/ 8902145 w 8958564"/>
                <a:gd name="connsiteY693" fmla="*/ 2230333 h 2811083"/>
                <a:gd name="connsiteX694" fmla="*/ 8923447 w 8958564"/>
                <a:gd name="connsiteY694" fmla="*/ 2223677 h 2811083"/>
                <a:gd name="connsiteX695" fmla="*/ 8941554 w 8958564"/>
                <a:gd name="connsiteY695" fmla="*/ 2214357 h 2811083"/>
                <a:gd name="connsiteX696" fmla="*/ 8953803 w 8958564"/>
                <a:gd name="connsiteY696" fmla="*/ 2205037 h 2811083"/>
                <a:gd name="connsiteX697" fmla="*/ 8958329 w 8958564"/>
                <a:gd name="connsiteY697" fmla="*/ 2186931 h 2811083"/>
                <a:gd name="connsiteX698" fmla="*/ 8947678 w 8958564"/>
                <a:gd name="connsiteY698" fmla="*/ 2170155 h 2811083"/>
                <a:gd name="connsiteX699" fmla="*/ 8940756 w 8958564"/>
                <a:gd name="connsiteY699" fmla="*/ 2165096 h 2811083"/>
                <a:gd name="connsiteX700" fmla="*/ 8936228 w 8958564"/>
                <a:gd name="connsiteY700" fmla="*/ 2161368 h 2811083"/>
                <a:gd name="connsiteX701" fmla="*/ 8918121 w 8958564"/>
                <a:gd name="connsiteY701" fmla="*/ 2146457 h 2811083"/>
                <a:gd name="connsiteX702" fmla="*/ 8913328 w 8958564"/>
                <a:gd name="connsiteY702" fmla="*/ 2142196 h 2811083"/>
                <a:gd name="connsiteX703" fmla="*/ 8908536 w 8958564"/>
                <a:gd name="connsiteY703" fmla="*/ 2138202 h 2811083"/>
                <a:gd name="connsiteX704" fmla="*/ 8881908 w 8958564"/>
                <a:gd name="connsiteY704" fmla="*/ 2115036 h 2811083"/>
                <a:gd name="connsiteX705" fmla="*/ 8873387 w 8958564"/>
                <a:gd name="connsiteY705" fmla="*/ 2107314 h 2811083"/>
                <a:gd name="connsiteX706" fmla="*/ 8863535 w 8958564"/>
                <a:gd name="connsiteY706" fmla="*/ 2098793 h 2811083"/>
                <a:gd name="connsiteX707" fmla="*/ 8860606 w 8958564"/>
                <a:gd name="connsiteY707" fmla="*/ 2096130 h 2811083"/>
                <a:gd name="connsiteX708" fmla="*/ 8852085 w 8958564"/>
                <a:gd name="connsiteY708" fmla="*/ 2088408 h 2811083"/>
                <a:gd name="connsiteX709" fmla="*/ 8837174 w 8958564"/>
                <a:gd name="connsiteY709" fmla="*/ 2074562 h 2811083"/>
                <a:gd name="connsiteX710" fmla="*/ 8833179 w 8958564"/>
                <a:gd name="connsiteY710" fmla="*/ 2070834 h 2811083"/>
                <a:gd name="connsiteX711" fmla="*/ 8831315 w 8958564"/>
                <a:gd name="connsiteY711" fmla="*/ 2068970 h 2811083"/>
                <a:gd name="connsiteX712" fmla="*/ 8812409 w 8958564"/>
                <a:gd name="connsiteY712" fmla="*/ 2047934 h 2811083"/>
                <a:gd name="connsiteX713" fmla="*/ 8821994 w 8958564"/>
                <a:gd name="connsiteY713" fmla="*/ 2042608 h 2811083"/>
                <a:gd name="connsiteX714" fmla="*/ 8832113 w 8958564"/>
                <a:gd name="connsiteY714" fmla="*/ 2034354 h 2811083"/>
                <a:gd name="connsiteX715" fmla="*/ 8839304 w 8958564"/>
                <a:gd name="connsiteY715" fmla="*/ 2028230 h 2811083"/>
                <a:gd name="connsiteX716" fmla="*/ 8842500 w 8958564"/>
                <a:gd name="connsiteY716" fmla="*/ 2025567 h 2811083"/>
                <a:gd name="connsiteX717" fmla="*/ 8846226 w 8958564"/>
                <a:gd name="connsiteY717" fmla="*/ 2022372 h 2811083"/>
                <a:gd name="connsiteX718" fmla="*/ 8853150 w 8958564"/>
                <a:gd name="connsiteY718" fmla="*/ 2016514 h 2811083"/>
                <a:gd name="connsiteX719" fmla="*/ 8865399 w 8958564"/>
                <a:gd name="connsiteY719" fmla="*/ 2006128 h 2811083"/>
                <a:gd name="connsiteX720" fmla="*/ 8872322 w 8958564"/>
                <a:gd name="connsiteY720" fmla="*/ 2003200 h 2811083"/>
                <a:gd name="connsiteX721" fmla="*/ 8879777 w 8958564"/>
                <a:gd name="connsiteY721" fmla="*/ 2000270 h 2811083"/>
                <a:gd name="connsiteX722" fmla="*/ 8904009 w 8958564"/>
                <a:gd name="connsiteY722" fmla="*/ 1966986 h 2811083"/>
                <a:gd name="connsiteX723" fmla="*/ 8880577 w 8958564"/>
                <a:gd name="connsiteY723" fmla="*/ 1936364 h 2811083"/>
                <a:gd name="connsiteX724" fmla="*/ 8876316 w 8958564"/>
                <a:gd name="connsiteY724" fmla="*/ 1933169 h 2811083"/>
                <a:gd name="connsiteX725" fmla="*/ 8863002 w 8958564"/>
                <a:gd name="connsiteY725" fmla="*/ 1922518 h 2811083"/>
                <a:gd name="connsiteX726" fmla="*/ 8859540 w 8958564"/>
                <a:gd name="connsiteY726" fmla="*/ 1919855 h 2811083"/>
                <a:gd name="connsiteX727" fmla="*/ 8839836 w 8958564"/>
                <a:gd name="connsiteY727" fmla="*/ 1904677 h 2811083"/>
                <a:gd name="connsiteX728" fmla="*/ 8815072 w 8958564"/>
                <a:gd name="connsiteY728" fmla="*/ 1887902 h 2811083"/>
                <a:gd name="connsiteX729" fmla="*/ 8800161 w 8958564"/>
                <a:gd name="connsiteY729" fmla="*/ 1877783 h 2811083"/>
                <a:gd name="connsiteX730" fmla="*/ 8768474 w 8958564"/>
                <a:gd name="connsiteY730" fmla="*/ 1854884 h 2811083"/>
                <a:gd name="connsiteX731" fmla="*/ 8741846 w 8958564"/>
                <a:gd name="connsiteY731" fmla="*/ 1834114 h 2811083"/>
                <a:gd name="connsiteX732" fmla="*/ 8738918 w 8958564"/>
                <a:gd name="connsiteY732" fmla="*/ 1831718 h 2811083"/>
                <a:gd name="connsiteX733" fmla="*/ 8733325 w 8958564"/>
                <a:gd name="connsiteY733" fmla="*/ 1826924 h 2811083"/>
                <a:gd name="connsiteX734" fmla="*/ 8673413 w 8958564"/>
                <a:gd name="connsiteY734" fmla="*/ 1773669 h 2811083"/>
                <a:gd name="connsiteX735" fmla="*/ 8628945 w 8958564"/>
                <a:gd name="connsiteY735" fmla="*/ 1728136 h 2811083"/>
                <a:gd name="connsiteX736" fmla="*/ 8607377 w 8958564"/>
                <a:gd name="connsiteY736" fmla="*/ 1705768 h 2811083"/>
                <a:gd name="connsiteX737" fmla="*/ 8582880 w 8958564"/>
                <a:gd name="connsiteY737" fmla="*/ 1679141 h 2811083"/>
                <a:gd name="connsiteX738" fmla="*/ 8564240 w 8958564"/>
                <a:gd name="connsiteY738" fmla="*/ 1658638 h 2811083"/>
                <a:gd name="connsiteX739" fmla="*/ 8538943 w 8958564"/>
                <a:gd name="connsiteY739" fmla="*/ 1632010 h 2811083"/>
                <a:gd name="connsiteX740" fmla="*/ 8514180 w 8958564"/>
                <a:gd name="connsiteY740" fmla="*/ 1605382 h 2811083"/>
                <a:gd name="connsiteX741" fmla="*/ 8492878 w 8958564"/>
                <a:gd name="connsiteY741" fmla="*/ 1582216 h 2811083"/>
                <a:gd name="connsiteX742" fmla="*/ 8467848 w 8958564"/>
                <a:gd name="connsiteY742" fmla="*/ 1555589 h 2811083"/>
                <a:gd name="connsiteX743" fmla="*/ 8406870 w 8958564"/>
                <a:gd name="connsiteY743" fmla="*/ 1489552 h 2811083"/>
                <a:gd name="connsiteX744" fmla="*/ 8321663 w 8958564"/>
                <a:gd name="connsiteY744" fmla="*/ 1390230 h 2811083"/>
                <a:gd name="connsiteX745" fmla="*/ 8303290 w 8958564"/>
                <a:gd name="connsiteY745" fmla="*/ 1368662 h 2811083"/>
                <a:gd name="connsiteX746" fmla="*/ 8280655 w 8958564"/>
                <a:gd name="connsiteY746" fmla="*/ 1342034 h 2811083"/>
                <a:gd name="connsiteX747" fmla="*/ 8240714 w 8958564"/>
                <a:gd name="connsiteY747" fmla="*/ 1294105 h 2811083"/>
                <a:gd name="connsiteX748" fmla="*/ 8233790 w 8958564"/>
                <a:gd name="connsiteY748" fmla="*/ 1285850 h 2811083"/>
                <a:gd name="connsiteX749" fmla="*/ 8164825 w 8958564"/>
                <a:gd name="connsiteY749" fmla="*/ 1196914 h 2811083"/>
                <a:gd name="connsiteX750" fmla="*/ 8138198 w 8958564"/>
                <a:gd name="connsiteY750" fmla="*/ 1160700 h 2811083"/>
                <a:gd name="connsiteX751" fmla="*/ 8126748 w 8958564"/>
                <a:gd name="connsiteY751" fmla="*/ 1145789 h 2811083"/>
                <a:gd name="connsiteX752" fmla="*/ 8087073 w 8958564"/>
                <a:gd name="connsiteY752" fmla="*/ 1096262 h 2811083"/>
                <a:gd name="connsiteX753" fmla="*/ 8046332 w 8958564"/>
                <a:gd name="connsiteY753" fmla="*/ 1045136 h 2811083"/>
                <a:gd name="connsiteX754" fmla="*/ 8021835 w 8958564"/>
                <a:gd name="connsiteY754" fmla="*/ 1011585 h 2811083"/>
                <a:gd name="connsiteX755" fmla="*/ 8009586 w 8958564"/>
                <a:gd name="connsiteY755" fmla="*/ 994544 h 2811083"/>
                <a:gd name="connsiteX756" fmla="*/ 7997071 w 8958564"/>
                <a:gd name="connsiteY756" fmla="*/ 977501 h 2811083"/>
                <a:gd name="connsiteX757" fmla="*/ 7976301 w 8958564"/>
                <a:gd name="connsiteY757" fmla="*/ 948744 h 2811083"/>
                <a:gd name="connsiteX758" fmla="*/ 7968580 w 8958564"/>
                <a:gd name="connsiteY758" fmla="*/ 937294 h 2811083"/>
                <a:gd name="connsiteX759" fmla="*/ 7944083 w 8958564"/>
                <a:gd name="connsiteY759" fmla="*/ 901612 h 2811083"/>
                <a:gd name="connsiteX760" fmla="*/ 7882571 w 8958564"/>
                <a:gd name="connsiteY760" fmla="*/ 808416 h 2811083"/>
                <a:gd name="connsiteX761" fmla="*/ 7880176 w 8958564"/>
                <a:gd name="connsiteY761" fmla="*/ 804156 h 2811083"/>
                <a:gd name="connsiteX762" fmla="*/ 7874583 w 8958564"/>
                <a:gd name="connsiteY762" fmla="*/ 794303 h 2811083"/>
                <a:gd name="connsiteX763" fmla="*/ 7872188 w 8958564"/>
                <a:gd name="connsiteY763" fmla="*/ 790309 h 2811083"/>
                <a:gd name="connsiteX764" fmla="*/ 7873519 w 8958564"/>
                <a:gd name="connsiteY764" fmla="*/ 795368 h 2811083"/>
                <a:gd name="connsiteX765" fmla="*/ 7856743 w 8958564"/>
                <a:gd name="connsiteY765" fmla="*/ 762350 h 2811083"/>
                <a:gd name="connsiteX766" fmla="*/ 7851417 w 8958564"/>
                <a:gd name="connsiteY766" fmla="*/ 752498 h 2811083"/>
                <a:gd name="connsiteX767" fmla="*/ 7843429 w 8958564"/>
                <a:gd name="connsiteY767" fmla="*/ 737587 h 2811083"/>
                <a:gd name="connsiteX768" fmla="*/ 7839701 w 8958564"/>
                <a:gd name="connsiteY768" fmla="*/ 730930 h 2811083"/>
                <a:gd name="connsiteX769" fmla="*/ 7828518 w 8958564"/>
                <a:gd name="connsiteY769" fmla="*/ 709627 h 2811083"/>
                <a:gd name="connsiteX770" fmla="*/ 7822925 w 8958564"/>
                <a:gd name="connsiteY770" fmla="*/ 698178 h 2811083"/>
                <a:gd name="connsiteX771" fmla="*/ 7814404 w 8958564"/>
                <a:gd name="connsiteY771" fmla="*/ 681934 h 2811083"/>
                <a:gd name="connsiteX772" fmla="*/ 7800293 w 8958564"/>
                <a:gd name="connsiteY772" fmla="*/ 653443 h 2811083"/>
                <a:gd name="connsiteX773" fmla="*/ 7789641 w 8958564"/>
                <a:gd name="connsiteY773" fmla="*/ 626816 h 2811083"/>
                <a:gd name="connsiteX774" fmla="*/ 7789641 w 8958564"/>
                <a:gd name="connsiteY774" fmla="*/ 624419 h 2811083"/>
                <a:gd name="connsiteX775" fmla="*/ 7775796 w 8958564"/>
                <a:gd name="connsiteY775" fmla="*/ 587939 h 2811083"/>
                <a:gd name="connsiteX776" fmla="*/ 7765144 w 8958564"/>
                <a:gd name="connsiteY776" fmla="*/ 561311 h 2811083"/>
                <a:gd name="connsiteX777" fmla="*/ 7760618 w 8958564"/>
                <a:gd name="connsiteY777" fmla="*/ 549329 h 2811083"/>
                <a:gd name="connsiteX778" fmla="*/ 7758220 w 8958564"/>
                <a:gd name="connsiteY778" fmla="*/ 543471 h 2811083"/>
                <a:gd name="connsiteX779" fmla="*/ 7753694 w 8958564"/>
                <a:gd name="connsiteY779" fmla="*/ 532021 h 2811083"/>
                <a:gd name="connsiteX780" fmla="*/ 7744109 w 8958564"/>
                <a:gd name="connsiteY780" fmla="*/ 521370 h 2811083"/>
                <a:gd name="connsiteX781" fmla="*/ 7739049 w 8958564"/>
                <a:gd name="connsiteY781" fmla="*/ 517110 h 2811083"/>
                <a:gd name="connsiteX782" fmla="*/ 7727333 w 8958564"/>
                <a:gd name="connsiteY782" fmla="*/ 513914 h 2811083"/>
                <a:gd name="connsiteX783" fmla="*/ 7720943 w 8958564"/>
                <a:gd name="connsiteY783" fmla="*/ 513914 h 2811083"/>
                <a:gd name="connsiteX784" fmla="*/ 7713486 w 8958564"/>
                <a:gd name="connsiteY784" fmla="*/ 513914 h 2811083"/>
                <a:gd name="connsiteX785" fmla="*/ 7706031 w 8958564"/>
                <a:gd name="connsiteY785" fmla="*/ 515511 h 2811083"/>
                <a:gd name="connsiteX786" fmla="*/ 7698841 w 8958564"/>
                <a:gd name="connsiteY786" fmla="*/ 515511 h 2811083"/>
                <a:gd name="connsiteX787" fmla="*/ 7674609 w 8958564"/>
                <a:gd name="connsiteY787" fmla="*/ 519506 h 2811083"/>
                <a:gd name="connsiteX788" fmla="*/ 7656769 w 8958564"/>
                <a:gd name="connsiteY788" fmla="*/ 522701 h 2811083"/>
                <a:gd name="connsiteX789" fmla="*/ 7600318 w 8958564"/>
                <a:gd name="connsiteY789" fmla="*/ 527228 h 2811083"/>
                <a:gd name="connsiteX790" fmla="*/ 7583809 w 8958564"/>
                <a:gd name="connsiteY790" fmla="*/ 527228 h 2811083"/>
                <a:gd name="connsiteX791" fmla="*/ 7541737 w 8958564"/>
                <a:gd name="connsiteY791" fmla="*/ 529092 h 2811083"/>
                <a:gd name="connsiteX792" fmla="*/ 7538011 w 8958564"/>
                <a:gd name="connsiteY792" fmla="*/ 529092 h 2811083"/>
                <a:gd name="connsiteX793" fmla="*/ 7500198 w 8958564"/>
                <a:gd name="connsiteY793" fmla="*/ 526962 h 2811083"/>
                <a:gd name="connsiteX794" fmla="*/ 7494074 w 8958564"/>
                <a:gd name="connsiteY794" fmla="*/ 526962 h 2811083"/>
                <a:gd name="connsiteX795" fmla="*/ 7475168 w 8958564"/>
                <a:gd name="connsiteY795" fmla="*/ 525364 h 2811083"/>
                <a:gd name="connsiteX796" fmla="*/ 7408067 w 8958564"/>
                <a:gd name="connsiteY796" fmla="*/ 519772 h 2811083"/>
                <a:gd name="connsiteX797" fmla="*/ 7371853 w 8958564"/>
                <a:gd name="connsiteY797" fmla="*/ 516044 h 2811083"/>
                <a:gd name="connsiteX798" fmla="*/ 7342829 w 8958564"/>
                <a:gd name="connsiteY798" fmla="*/ 513115 h 2811083"/>
                <a:gd name="connsiteX799" fmla="*/ 7333775 w 8958564"/>
                <a:gd name="connsiteY799" fmla="*/ 513115 h 2811083"/>
                <a:gd name="connsiteX800" fmla="*/ 7324190 w 8958564"/>
                <a:gd name="connsiteY800" fmla="*/ 513115 h 2811083"/>
                <a:gd name="connsiteX801" fmla="*/ 7279189 w 8958564"/>
                <a:gd name="connsiteY801" fmla="*/ 508322 h 2811083"/>
                <a:gd name="connsiteX802" fmla="*/ 7223803 w 8958564"/>
                <a:gd name="connsiteY802" fmla="*/ 498737 h 2811083"/>
                <a:gd name="connsiteX803" fmla="*/ 7179069 w 8958564"/>
                <a:gd name="connsiteY803" fmla="*/ 487020 h 2811083"/>
                <a:gd name="connsiteX804" fmla="*/ 7161495 w 8958564"/>
                <a:gd name="connsiteY804" fmla="*/ 482227 h 2811083"/>
                <a:gd name="connsiteX805" fmla="*/ 7141524 w 8958564"/>
                <a:gd name="connsiteY805" fmla="*/ 476902 h 2811083"/>
                <a:gd name="connsiteX806" fmla="*/ 7126080 w 8958564"/>
                <a:gd name="connsiteY806" fmla="*/ 472908 h 2811083"/>
                <a:gd name="connsiteX807" fmla="*/ 7101583 w 8958564"/>
                <a:gd name="connsiteY807" fmla="*/ 466251 h 2811083"/>
                <a:gd name="connsiteX808" fmla="*/ 7038475 w 8958564"/>
                <a:gd name="connsiteY808" fmla="*/ 447345 h 2811083"/>
                <a:gd name="connsiteX809" fmla="*/ 7033416 w 8958564"/>
                <a:gd name="connsiteY809" fmla="*/ 445481 h 2811083"/>
                <a:gd name="connsiteX810" fmla="*/ 7029954 w 8958564"/>
                <a:gd name="connsiteY810" fmla="*/ 445481 h 2811083"/>
                <a:gd name="connsiteX811" fmla="*/ 6966580 w 8958564"/>
                <a:gd name="connsiteY811" fmla="*/ 422314 h 2811083"/>
                <a:gd name="connsiteX812" fmla="*/ 6945545 w 8958564"/>
                <a:gd name="connsiteY812" fmla="*/ 414326 h 2811083"/>
                <a:gd name="connsiteX813" fmla="*/ 6930632 w 8958564"/>
                <a:gd name="connsiteY813" fmla="*/ 408735 h 2811083"/>
                <a:gd name="connsiteX814" fmla="*/ 6894952 w 8958564"/>
                <a:gd name="connsiteY814" fmla="*/ 394888 h 2811083"/>
                <a:gd name="connsiteX815" fmla="*/ 6891224 w 8958564"/>
                <a:gd name="connsiteY815" fmla="*/ 393290 h 2811083"/>
                <a:gd name="connsiteX816" fmla="*/ 6888828 w 8958564"/>
                <a:gd name="connsiteY816" fmla="*/ 393290 h 2811083"/>
                <a:gd name="connsiteX817" fmla="*/ 6882703 w 8958564"/>
                <a:gd name="connsiteY817" fmla="*/ 390628 h 2811083"/>
                <a:gd name="connsiteX818" fmla="*/ 6878976 w 8958564"/>
                <a:gd name="connsiteY818" fmla="*/ 389030 h 2811083"/>
                <a:gd name="connsiteX819" fmla="*/ 6868591 w 8958564"/>
                <a:gd name="connsiteY819" fmla="*/ 384504 h 2811083"/>
                <a:gd name="connsiteX820" fmla="*/ 6855808 w 8958564"/>
                <a:gd name="connsiteY820" fmla="*/ 379178 h 2811083"/>
                <a:gd name="connsiteX821" fmla="*/ 6852880 w 8958564"/>
                <a:gd name="connsiteY821" fmla="*/ 379178 h 2811083"/>
                <a:gd name="connsiteX822" fmla="*/ 6850218 w 8958564"/>
                <a:gd name="connsiteY822" fmla="*/ 379178 h 2811083"/>
                <a:gd name="connsiteX823" fmla="*/ 6830247 w 8958564"/>
                <a:gd name="connsiteY823" fmla="*/ 370658 h 2811083"/>
                <a:gd name="connsiteX824" fmla="*/ 6800690 w 8958564"/>
                <a:gd name="connsiteY824" fmla="*/ 358142 h 2811083"/>
                <a:gd name="connsiteX825" fmla="*/ 6798293 w 8958564"/>
                <a:gd name="connsiteY825" fmla="*/ 358142 h 2811083"/>
                <a:gd name="connsiteX826" fmla="*/ 6765009 w 8958564"/>
                <a:gd name="connsiteY826" fmla="*/ 343497 h 2811083"/>
                <a:gd name="connsiteX827" fmla="*/ 6743707 w 8958564"/>
                <a:gd name="connsiteY827" fmla="*/ 334177 h 2811083"/>
                <a:gd name="connsiteX828" fmla="*/ 6733588 w 8958564"/>
                <a:gd name="connsiteY828" fmla="*/ 329651 h 2811083"/>
                <a:gd name="connsiteX829" fmla="*/ 6683262 w 8958564"/>
                <a:gd name="connsiteY829" fmla="*/ 308881 h 2811083"/>
                <a:gd name="connsiteX830" fmla="*/ 6656634 w 8958564"/>
                <a:gd name="connsiteY830" fmla="*/ 299029 h 2811083"/>
                <a:gd name="connsiteX831" fmla="*/ 6649710 w 8958564"/>
                <a:gd name="connsiteY831" fmla="*/ 296366 h 2811083"/>
                <a:gd name="connsiteX832" fmla="*/ 6632403 w 8958564"/>
                <a:gd name="connsiteY832" fmla="*/ 289976 h 2811083"/>
                <a:gd name="connsiteX833" fmla="*/ 6619356 w 8958564"/>
                <a:gd name="connsiteY833" fmla="*/ 285182 h 2811083"/>
                <a:gd name="connsiteX834" fmla="*/ 6581544 w 8958564"/>
                <a:gd name="connsiteY834" fmla="*/ 270537 h 2811083"/>
                <a:gd name="connsiteX835" fmla="*/ 6569029 w 8958564"/>
                <a:gd name="connsiteY835" fmla="*/ 265744 h 2811083"/>
                <a:gd name="connsiteX836" fmla="*/ 6557845 w 8958564"/>
                <a:gd name="connsiteY836" fmla="*/ 261217 h 2811083"/>
                <a:gd name="connsiteX837" fmla="*/ 6533348 w 8958564"/>
                <a:gd name="connsiteY837" fmla="*/ 251632 h 2811083"/>
                <a:gd name="connsiteX838" fmla="*/ 6529088 w 8958564"/>
                <a:gd name="connsiteY838" fmla="*/ 249768 h 2811083"/>
                <a:gd name="connsiteX839" fmla="*/ 6525360 w 8958564"/>
                <a:gd name="connsiteY839" fmla="*/ 248170 h 2811083"/>
                <a:gd name="connsiteX840" fmla="*/ 6510448 w 8958564"/>
                <a:gd name="connsiteY840" fmla="*/ 242045 h 2811083"/>
                <a:gd name="connsiteX841" fmla="*/ 6492875 w 8958564"/>
                <a:gd name="connsiteY841" fmla="*/ 234590 h 2811083"/>
                <a:gd name="connsiteX842" fmla="*/ 6478761 w 8958564"/>
                <a:gd name="connsiteY842" fmla="*/ 228732 h 2811083"/>
                <a:gd name="connsiteX843" fmla="*/ 6464648 w 8958564"/>
                <a:gd name="connsiteY843" fmla="*/ 223140 h 2811083"/>
                <a:gd name="connsiteX844" fmla="*/ 6438020 w 8958564"/>
                <a:gd name="connsiteY844" fmla="*/ 211424 h 2811083"/>
                <a:gd name="connsiteX845" fmla="*/ 6415121 w 8958564"/>
                <a:gd name="connsiteY845" fmla="*/ 201039 h 2811083"/>
                <a:gd name="connsiteX846" fmla="*/ 6356008 w 8958564"/>
                <a:gd name="connsiteY846" fmla="*/ 177607 h 2811083"/>
                <a:gd name="connsiteX847" fmla="*/ 6335238 w 8958564"/>
                <a:gd name="connsiteY847" fmla="*/ 170151 h 2811083"/>
                <a:gd name="connsiteX848" fmla="*/ 6328581 w 8958564"/>
                <a:gd name="connsiteY848" fmla="*/ 168021 h 2811083"/>
                <a:gd name="connsiteX849" fmla="*/ 6323522 w 8958564"/>
                <a:gd name="connsiteY849" fmla="*/ 166156 h 2811083"/>
                <a:gd name="connsiteX850" fmla="*/ 6301155 w 8958564"/>
                <a:gd name="connsiteY850" fmla="*/ 158701 h 2811083"/>
                <a:gd name="connsiteX851" fmla="*/ 6289439 w 8958564"/>
                <a:gd name="connsiteY851" fmla="*/ 154973 h 2811083"/>
                <a:gd name="connsiteX852" fmla="*/ 6284911 w 8958564"/>
                <a:gd name="connsiteY852" fmla="*/ 153376 h 2811083"/>
                <a:gd name="connsiteX853" fmla="*/ 6271597 w 8958564"/>
                <a:gd name="connsiteY853" fmla="*/ 149381 h 2811083"/>
                <a:gd name="connsiteX854" fmla="*/ 6264940 w 8958564"/>
                <a:gd name="connsiteY854" fmla="*/ 147251 h 2811083"/>
                <a:gd name="connsiteX855" fmla="*/ 6258283 w 8958564"/>
                <a:gd name="connsiteY855" fmla="*/ 145121 h 2811083"/>
                <a:gd name="connsiteX856" fmla="*/ 6252693 w 8958564"/>
                <a:gd name="connsiteY856" fmla="*/ 143524 h 2811083"/>
                <a:gd name="connsiteX857" fmla="*/ 6249764 w 8958564"/>
                <a:gd name="connsiteY857" fmla="*/ 143524 h 2811083"/>
                <a:gd name="connsiteX858" fmla="*/ 6237781 w 8958564"/>
                <a:gd name="connsiteY858" fmla="*/ 141127 h 2811083"/>
                <a:gd name="connsiteX859" fmla="*/ 6235117 w 8958564"/>
                <a:gd name="connsiteY859" fmla="*/ 141126 h 2811083"/>
                <a:gd name="connsiteX860" fmla="*/ 6231656 w 8958564"/>
                <a:gd name="connsiteY860" fmla="*/ 141126 h 2811083"/>
                <a:gd name="connsiteX861" fmla="*/ 6228994 w 8958564"/>
                <a:gd name="connsiteY861" fmla="*/ 141126 h 2811083"/>
                <a:gd name="connsiteX862" fmla="*/ 6201035 w 8958564"/>
                <a:gd name="connsiteY862" fmla="*/ 130742 h 2811083"/>
                <a:gd name="connsiteX863" fmla="*/ 6196509 w 8958564"/>
                <a:gd name="connsiteY863" fmla="*/ 128878 h 2811083"/>
                <a:gd name="connsiteX864" fmla="*/ 6155501 w 8958564"/>
                <a:gd name="connsiteY864" fmla="*/ 114499 h 2811083"/>
                <a:gd name="connsiteX865" fmla="*/ 6152839 w 8958564"/>
                <a:gd name="connsiteY865" fmla="*/ 114499 h 2811083"/>
                <a:gd name="connsiteX866" fmla="*/ 6149910 w 8958564"/>
                <a:gd name="connsiteY866" fmla="*/ 114499 h 2811083"/>
                <a:gd name="connsiteX867" fmla="*/ 6120087 w 8958564"/>
                <a:gd name="connsiteY867" fmla="*/ 103582 h 2811083"/>
                <a:gd name="connsiteX868" fmla="*/ 6077482 w 8958564"/>
                <a:gd name="connsiteY868" fmla="*/ 88404 h 2811083"/>
                <a:gd name="connsiteX869" fmla="*/ 6044731 w 8958564"/>
                <a:gd name="connsiteY869" fmla="*/ 80415 h 2811083"/>
                <a:gd name="connsiteX870" fmla="*/ 6041802 w 8958564"/>
                <a:gd name="connsiteY870" fmla="*/ 80415 h 2811083"/>
                <a:gd name="connsiteX871" fmla="*/ 6019434 w 8958564"/>
                <a:gd name="connsiteY871" fmla="*/ 75356 h 2811083"/>
                <a:gd name="connsiteX872" fmla="*/ 6004523 w 8958564"/>
                <a:gd name="connsiteY872" fmla="*/ 71895 h 2811083"/>
                <a:gd name="connsiteX873" fmla="*/ 5985350 w 8958564"/>
                <a:gd name="connsiteY873" fmla="*/ 67101 h 2811083"/>
                <a:gd name="connsiteX874" fmla="*/ 5969907 w 8958564"/>
                <a:gd name="connsiteY874" fmla="*/ 63107 h 2811083"/>
                <a:gd name="connsiteX875" fmla="*/ 5952065 w 8958564"/>
                <a:gd name="connsiteY875" fmla="*/ 58847 h 2811083"/>
                <a:gd name="connsiteX876" fmla="*/ 5947806 w 8958564"/>
                <a:gd name="connsiteY876" fmla="*/ 58847 h 2811083"/>
                <a:gd name="connsiteX877" fmla="*/ 5942480 w 8958564"/>
                <a:gd name="connsiteY877" fmla="*/ 58847 h 2811083"/>
                <a:gd name="connsiteX878" fmla="*/ 5879372 w 8958564"/>
                <a:gd name="connsiteY878" fmla="*/ 42338 h 2811083"/>
                <a:gd name="connsiteX879" fmla="*/ 5816531 w 8958564"/>
                <a:gd name="connsiteY879" fmla="*/ 26361 h 2811083"/>
                <a:gd name="connsiteX880" fmla="*/ 5778987 w 8958564"/>
                <a:gd name="connsiteY880" fmla="*/ 22101 h 2811083"/>
                <a:gd name="connsiteX881" fmla="*/ 5746500 w 8958564"/>
                <a:gd name="connsiteY881" fmla="*/ 22101 h 2811083"/>
                <a:gd name="connsiteX882" fmla="*/ 5731056 w 8958564"/>
                <a:gd name="connsiteY882" fmla="*/ 22101 h 2811083"/>
                <a:gd name="connsiteX883" fmla="*/ 5728660 w 8958564"/>
                <a:gd name="connsiteY883" fmla="*/ 22101 h 2811083"/>
                <a:gd name="connsiteX884" fmla="*/ 5725997 w 8958564"/>
                <a:gd name="connsiteY884" fmla="*/ 22101 h 2811083"/>
                <a:gd name="connsiteX885" fmla="*/ 5707890 w 8958564"/>
                <a:gd name="connsiteY885" fmla="*/ 20503 h 2811083"/>
                <a:gd name="connsiteX886" fmla="*/ 5694310 w 8958564"/>
                <a:gd name="connsiteY886" fmla="*/ 19172 h 2811083"/>
                <a:gd name="connsiteX887" fmla="*/ 5654103 w 8958564"/>
                <a:gd name="connsiteY887" fmla="*/ 16242 h 2811083"/>
                <a:gd name="connsiteX888" fmla="*/ 5625345 w 8958564"/>
                <a:gd name="connsiteY888" fmla="*/ 16242 h 2811083"/>
                <a:gd name="connsiteX889" fmla="*/ 5607771 w 8958564"/>
                <a:gd name="connsiteY889" fmla="*/ 16242 h 2811083"/>
                <a:gd name="connsiteX890" fmla="*/ 5600315 w 8958564"/>
                <a:gd name="connsiteY890" fmla="*/ 16242 h 2811083"/>
                <a:gd name="connsiteX891" fmla="*/ 5588332 w 8958564"/>
                <a:gd name="connsiteY891" fmla="*/ 16242 h 2811083"/>
                <a:gd name="connsiteX892" fmla="*/ 5584072 w 8958564"/>
                <a:gd name="connsiteY892" fmla="*/ 16242 h 2811083"/>
                <a:gd name="connsiteX893" fmla="*/ 5572355 w 8958564"/>
                <a:gd name="connsiteY893" fmla="*/ 16242 h 2811083"/>
                <a:gd name="connsiteX894" fmla="*/ 5527888 w 8958564"/>
                <a:gd name="connsiteY894" fmla="*/ 14911 h 2811083"/>
                <a:gd name="connsiteX895" fmla="*/ 5517769 w 8958564"/>
                <a:gd name="connsiteY895" fmla="*/ 14911 h 2811083"/>
                <a:gd name="connsiteX896" fmla="*/ 5503390 w 8958564"/>
                <a:gd name="connsiteY896" fmla="*/ 14911 h 2811083"/>
                <a:gd name="connsiteX897" fmla="*/ 5489277 w 8958564"/>
                <a:gd name="connsiteY897" fmla="*/ 14911 h 2811083"/>
                <a:gd name="connsiteX898" fmla="*/ 5460253 w 8958564"/>
                <a:gd name="connsiteY898" fmla="*/ 14911 h 2811083"/>
                <a:gd name="connsiteX899" fmla="*/ 5412856 w 8958564"/>
                <a:gd name="connsiteY899" fmla="*/ 14911 h 2811083"/>
                <a:gd name="connsiteX900" fmla="*/ 5362796 w 8958564"/>
                <a:gd name="connsiteY900" fmla="*/ 14911 h 2811083"/>
                <a:gd name="connsiteX901" fmla="*/ 5337766 w 8958564"/>
                <a:gd name="connsiteY901" fmla="*/ 14911 h 2811083"/>
                <a:gd name="connsiteX902" fmla="*/ 5293031 w 8958564"/>
                <a:gd name="connsiteY902" fmla="*/ 20237 h 2811083"/>
                <a:gd name="connsiteX903" fmla="*/ 5270398 w 8958564"/>
                <a:gd name="connsiteY903" fmla="*/ 23699 h 2811083"/>
                <a:gd name="connsiteX904" fmla="*/ 5267202 w 8958564"/>
                <a:gd name="connsiteY904" fmla="*/ 23699 h 2811083"/>
                <a:gd name="connsiteX905" fmla="*/ 5262675 w 8958564"/>
                <a:gd name="connsiteY905" fmla="*/ 23699 h 2811083"/>
                <a:gd name="connsiteX906" fmla="*/ 5246433 w 8958564"/>
                <a:gd name="connsiteY906" fmla="*/ 26361 h 2811083"/>
                <a:gd name="connsiteX907" fmla="*/ 5198237 w 8958564"/>
                <a:gd name="connsiteY907" fmla="*/ 36480 h 2811083"/>
                <a:gd name="connsiteX908" fmla="*/ 5171609 w 8958564"/>
                <a:gd name="connsiteY908" fmla="*/ 42338 h 2811083"/>
                <a:gd name="connsiteX909" fmla="*/ 5158295 w 8958564"/>
                <a:gd name="connsiteY909" fmla="*/ 45267 h 2811083"/>
                <a:gd name="connsiteX910" fmla="*/ 5129005 w 8958564"/>
                <a:gd name="connsiteY910" fmla="*/ 49794 h 2811083"/>
                <a:gd name="connsiteX911" fmla="*/ 5086667 w 8958564"/>
                <a:gd name="connsiteY911" fmla="*/ 56451 h 2811083"/>
                <a:gd name="connsiteX912" fmla="*/ 5064300 w 8958564"/>
                <a:gd name="connsiteY912" fmla="*/ 61510 h 2811083"/>
                <a:gd name="connsiteX913" fmla="*/ 5051518 w 8958564"/>
                <a:gd name="connsiteY913" fmla="*/ 64705 h 2811083"/>
                <a:gd name="connsiteX914" fmla="*/ 5018766 w 8958564"/>
                <a:gd name="connsiteY914" fmla="*/ 74291 h 2811083"/>
                <a:gd name="connsiteX915" fmla="*/ 4986813 w 8958564"/>
                <a:gd name="connsiteY915" fmla="*/ 85475 h 2811083"/>
                <a:gd name="connsiteX916" fmla="*/ 4973233 w 8958564"/>
                <a:gd name="connsiteY916" fmla="*/ 90268 h 2811083"/>
                <a:gd name="connsiteX917" fmla="*/ 4970570 w 8958564"/>
                <a:gd name="connsiteY917" fmla="*/ 90268 h 2811083"/>
                <a:gd name="connsiteX918" fmla="*/ 4966842 w 8958564"/>
                <a:gd name="connsiteY918" fmla="*/ 91866 h 2811083"/>
                <a:gd name="connsiteX919" fmla="*/ 4957256 w 8958564"/>
                <a:gd name="connsiteY919" fmla="*/ 95593 h 2811083"/>
                <a:gd name="connsiteX920" fmla="*/ 4953795 w 8958564"/>
                <a:gd name="connsiteY920" fmla="*/ 96925 h 2811083"/>
                <a:gd name="connsiteX921" fmla="*/ 4943410 w 8958564"/>
                <a:gd name="connsiteY921" fmla="*/ 100919 h 2811083"/>
                <a:gd name="connsiteX922" fmla="*/ 4887492 w 8958564"/>
                <a:gd name="connsiteY922" fmla="*/ 124085 h 2811083"/>
                <a:gd name="connsiteX923" fmla="*/ 4883231 w 8958564"/>
                <a:gd name="connsiteY923" fmla="*/ 126215 h 2811083"/>
                <a:gd name="connsiteX924" fmla="*/ 4880569 w 8958564"/>
                <a:gd name="connsiteY924" fmla="*/ 127812 h 2811083"/>
                <a:gd name="connsiteX925" fmla="*/ 4882965 w 8958564"/>
                <a:gd name="connsiteY925" fmla="*/ 127812 h 2811083"/>
                <a:gd name="connsiteX926" fmla="*/ 4860598 w 8958564"/>
                <a:gd name="connsiteY926" fmla="*/ 137931 h 2811083"/>
                <a:gd name="connsiteX927" fmla="*/ 4847018 w 8958564"/>
                <a:gd name="connsiteY927" fmla="*/ 144855 h 2811083"/>
                <a:gd name="connsiteX928" fmla="*/ 4823852 w 8958564"/>
                <a:gd name="connsiteY928" fmla="*/ 156837 h 2811083"/>
                <a:gd name="connsiteX929" fmla="*/ 4821721 w 8958564"/>
                <a:gd name="connsiteY929" fmla="*/ 158168 h 2811083"/>
                <a:gd name="connsiteX930" fmla="*/ 4809739 w 8958564"/>
                <a:gd name="connsiteY930" fmla="*/ 164825 h 2811083"/>
                <a:gd name="connsiteX931" fmla="*/ 4779118 w 8958564"/>
                <a:gd name="connsiteY931" fmla="*/ 176009 h 2811083"/>
                <a:gd name="connsiteX932" fmla="*/ 4776987 w 8958564"/>
                <a:gd name="connsiteY932" fmla="*/ 176009 h 2811083"/>
                <a:gd name="connsiteX933" fmla="*/ 4774324 w 8958564"/>
                <a:gd name="connsiteY933" fmla="*/ 176009 h 2811083"/>
                <a:gd name="connsiteX934" fmla="*/ 4771928 w 8958564"/>
                <a:gd name="connsiteY934" fmla="*/ 176009 h 2811083"/>
                <a:gd name="connsiteX935" fmla="*/ 4758614 w 8958564"/>
                <a:gd name="connsiteY935" fmla="*/ 180536 h 2811083"/>
                <a:gd name="connsiteX936" fmla="*/ 4742904 w 8958564"/>
                <a:gd name="connsiteY936" fmla="*/ 186394 h 2811083"/>
                <a:gd name="connsiteX937" fmla="*/ 4726395 w 8958564"/>
                <a:gd name="connsiteY937" fmla="*/ 194116 h 2811083"/>
                <a:gd name="connsiteX938" fmla="*/ 4722933 w 8958564"/>
                <a:gd name="connsiteY938" fmla="*/ 195979 h 2811083"/>
                <a:gd name="connsiteX939" fmla="*/ 4700566 w 8958564"/>
                <a:gd name="connsiteY939" fmla="*/ 210092 h 2811083"/>
                <a:gd name="connsiteX940" fmla="*/ 4694441 w 8958564"/>
                <a:gd name="connsiteY940" fmla="*/ 214352 h 2811083"/>
                <a:gd name="connsiteX941" fmla="*/ 4680328 w 8958564"/>
                <a:gd name="connsiteY941" fmla="*/ 223672 h 2811083"/>
                <a:gd name="connsiteX942" fmla="*/ 4672606 w 8958564"/>
                <a:gd name="connsiteY942" fmla="*/ 228465 h 2811083"/>
                <a:gd name="connsiteX943" fmla="*/ 4665417 w 8958564"/>
                <a:gd name="connsiteY943" fmla="*/ 233524 h 2811083"/>
                <a:gd name="connsiteX944" fmla="*/ 4657695 w 8958564"/>
                <a:gd name="connsiteY944" fmla="*/ 238584 h 2811083"/>
                <a:gd name="connsiteX945" fmla="*/ 4636393 w 8958564"/>
                <a:gd name="connsiteY945" fmla="*/ 252696 h 2811083"/>
                <a:gd name="connsiteX946" fmla="*/ 4609765 w 8958564"/>
                <a:gd name="connsiteY946" fmla="*/ 273466 h 2811083"/>
                <a:gd name="connsiteX947" fmla="*/ 4603108 w 8958564"/>
                <a:gd name="connsiteY947" fmla="*/ 279058 h 2811083"/>
                <a:gd name="connsiteX948" fmla="*/ 4596185 w 8958564"/>
                <a:gd name="connsiteY948" fmla="*/ 284383 h 2811083"/>
                <a:gd name="connsiteX949" fmla="*/ 4593523 w 8958564"/>
                <a:gd name="connsiteY949" fmla="*/ 286514 h 2811083"/>
                <a:gd name="connsiteX950" fmla="*/ 4574883 w 8958564"/>
                <a:gd name="connsiteY950" fmla="*/ 303822 h 2811083"/>
                <a:gd name="connsiteX951" fmla="*/ 4570356 w 8958564"/>
                <a:gd name="connsiteY951" fmla="*/ 309413 h 2811083"/>
                <a:gd name="connsiteX952" fmla="*/ 4561037 w 8958564"/>
                <a:gd name="connsiteY952" fmla="*/ 315538 h 2811083"/>
                <a:gd name="connsiteX953" fmla="*/ 4542930 w 8958564"/>
                <a:gd name="connsiteY953" fmla="*/ 329651 h 2811083"/>
                <a:gd name="connsiteX954" fmla="*/ 4520297 w 8958564"/>
                <a:gd name="connsiteY954" fmla="*/ 356278 h 2811083"/>
                <a:gd name="connsiteX955" fmla="*/ 4509379 w 8958564"/>
                <a:gd name="connsiteY955" fmla="*/ 369326 h 2811083"/>
                <a:gd name="connsiteX956" fmla="*/ 4494468 w 8958564"/>
                <a:gd name="connsiteY956" fmla="*/ 383438 h 2811083"/>
                <a:gd name="connsiteX957" fmla="*/ 4476095 w 8958564"/>
                <a:gd name="connsiteY957" fmla="*/ 396486 h 2811083"/>
                <a:gd name="connsiteX958" fmla="*/ 4468906 w 8958564"/>
                <a:gd name="connsiteY958" fmla="*/ 388231 h 2811083"/>
                <a:gd name="connsiteX959" fmla="*/ 4464378 w 8958564"/>
                <a:gd name="connsiteY959" fmla="*/ 381841 h 2811083"/>
                <a:gd name="connsiteX960" fmla="*/ 4444673 w 8958564"/>
                <a:gd name="connsiteY960" fmla="*/ 357876 h 2811083"/>
                <a:gd name="connsiteX961" fmla="*/ 4446272 w 8958564"/>
                <a:gd name="connsiteY961" fmla="*/ 361603 h 2811083"/>
                <a:gd name="connsiteX962" fmla="*/ 4440679 w 8958564"/>
                <a:gd name="connsiteY962" fmla="*/ 353083 h 2811083"/>
                <a:gd name="connsiteX963" fmla="*/ 4434556 w 8958564"/>
                <a:gd name="connsiteY963" fmla="*/ 346160 h 2811083"/>
                <a:gd name="connsiteX964" fmla="*/ 4381300 w 8958564"/>
                <a:gd name="connsiteY964" fmla="*/ 296898 h 2811083"/>
                <a:gd name="connsiteX965" fmla="*/ 4363459 w 8958564"/>
                <a:gd name="connsiteY965" fmla="*/ 283585 h 2811083"/>
                <a:gd name="connsiteX966" fmla="*/ 4308873 w 8958564"/>
                <a:gd name="connsiteY966" fmla="*/ 244442 h 2811083"/>
                <a:gd name="connsiteX967" fmla="*/ 4311535 w 8958564"/>
                <a:gd name="connsiteY967" fmla="*/ 247904 h 2811083"/>
                <a:gd name="connsiteX968" fmla="*/ 4307541 w 8958564"/>
                <a:gd name="connsiteY968" fmla="*/ 243377 h 2811083"/>
                <a:gd name="connsiteX969" fmla="*/ 4276919 w 8958564"/>
                <a:gd name="connsiteY969" fmla="*/ 222873 h 2811083"/>
                <a:gd name="connsiteX970" fmla="*/ 4250292 w 8958564"/>
                <a:gd name="connsiteY970" fmla="*/ 207962 h 2811083"/>
                <a:gd name="connsiteX971" fmla="*/ 4245766 w 8958564"/>
                <a:gd name="connsiteY971" fmla="*/ 205566 h 2811083"/>
                <a:gd name="connsiteX972" fmla="*/ 4231386 w 8958564"/>
                <a:gd name="connsiteY972" fmla="*/ 197578 h 2811083"/>
                <a:gd name="connsiteX973" fmla="*/ 4227925 w 8958564"/>
                <a:gd name="connsiteY973" fmla="*/ 195714 h 2811083"/>
                <a:gd name="connsiteX974" fmla="*/ 4184521 w 8958564"/>
                <a:gd name="connsiteY974" fmla="*/ 171216 h 2811083"/>
                <a:gd name="connsiteX975" fmla="*/ 4133662 w 8958564"/>
                <a:gd name="connsiteY975" fmla="*/ 144588 h 2811083"/>
                <a:gd name="connsiteX976" fmla="*/ 4073750 w 8958564"/>
                <a:gd name="connsiteY976" fmla="*/ 117960 h 2811083"/>
                <a:gd name="connsiteX977" fmla="*/ 4037004 w 8958564"/>
                <a:gd name="connsiteY977" fmla="*/ 106511 h 2811083"/>
                <a:gd name="connsiteX978" fmla="*/ 4021560 w 8958564"/>
                <a:gd name="connsiteY978" fmla="*/ 100919 h 2811083"/>
                <a:gd name="connsiteX979" fmla="*/ 4017300 w 8958564"/>
                <a:gd name="connsiteY979" fmla="*/ 99321 h 2811083"/>
                <a:gd name="connsiteX980" fmla="*/ 3998660 w 8958564"/>
                <a:gd name="connsiteY980" fmla="*/ 92930 h 2811083"/>
                <a:gd name="connsiteX981" fmla="*/ 3995465 w 8958564"/>
                <a:gd name="connsiteY981" fmla="*/ 92930 h 2811083"/>
                <a:gd name="connsiteX982" fmla="*/ 3967239 w 8958564"/>
                <a:gd name="connsiteY982" fmla="*/ 84410 h 2811083"/>
                <a:gd name="connsiteX983" fmla="*/ 3952328 w 8958564"/>
                <a:gd name="connsiteY983" fmla="*/ 81481 h 2811083"/>
                <a:gd name="connsiteX984" fmla="*/ 3946204 w 8958564"/>
                <a:gd name="connsiteY984" fmla="*/ 81481 h 2811083"/>
                <a:gd name="connsiteX985" fmla="*/ 3943275 w 8958564"/>
                <a:gd name="connsiteY985" fmla="*/ 81481 h 2811083"/>
                <a:gd name="connsiteX986" fmla="*/ 3927298 w 8958564"/>
                <a:gd name="connsiteY986" fmla="*/ 75889 h 2811083"/>
                <a:gd name="connsiteX987" fmla="*/ 3922505 w 8958564"/>
                <a:gd name="connsiteY987" fmla="*/ 74291 h 2811083"/>
                <a:gd name="connsiteX988" fmla="*/ 3927564 w 8958564"/>
                <a:gd name="connsiteY988" fmla="*/ 77487 h 2811083"/>
                <a:gd name="connsiteX989" fmla="*/ 3887890 w 8958564"/>
                <a:gd name="connsiteY989" fmla="*/ 64705 h 2811083"/>
                <a:gd name="connsiteX990" fmla="*/ 3858332 w 8958564"/>
                <a:gd name="connsiteY990" fmla="*/ 56984 h 2811083"/>
                <a:gd name="connsiteX991" fmla="*/ 3842090 w 8958564"/>
                <a:gd name="connsiteY991" fmla="*/ 52457 h 2811083"/>
                <a:gd name="connsiteX992" fmla="*/ 3813865 w 8958564"/>
                <a:gd name="connsiteY992" fmla="*/ 46066 h 2811083"/>
                <a:gd name="connsiteX993" fmla="*/ 3792030 w 8958564"/>
                <a:gd name="connsiteY993" fmla="*/ 43403 h 2811083"/>
                <a:gd name="connsiteX994" fmla="*/ 3787503 w 8958564"/>
                <a:gd name="connsiteY994" fmla="*/ 43403 h 2811083"/>
                <a:gd name="connsiteX995" fmla="*/ 3756881 w 8958564"/>
                <a:gd name="connsiteY995" fmla="*/ 42072 h 2811083"/>
                <a:gd name="connsiteX996" fmla="*/ 3753153 w 8958564"/>
                <a:gd name="connsiteY996" fmla="*/ 37279 h 2811083"/>
                <a:gd name="connsiteX997" fmla="*/ 3733981 w 8958564"/>
                <a:gd name="connsiteY997" fmla="*/ 30090 h 2811083"/>
                <a:gd name="connsiteX998" fmla="*/ 3715608 w 8958564"/>
                <a:gd name="connsiteY998" fmla="*/ 27693 h 2811083"/>
                <a:gd name="connsiteX999" fmla="*/ 3681525 w 8958564"/>
                <a:gd name="connsiteY999" fmla="*/ 22899 h 2811083"/>
                <a:gd name="connsiteX1000" fmla="*/ 3638921 w 8958564"/>
                <a:gd name="connsiteY1000" fmla="*/ 19704 h 2811083"/>
                <a:gd name="connsiteX1001" fmla="*/ 3631731 w 8958564"/>
                <a:gd name="connsiteY1001" fmla="*/ 19704 h 2811083"/>
                <a:gd name="connsiteX1002" fmla="*/ 3613891 w 8958564"/>
                <a:gd name="connsiteY1002" fmla="*/ 18373 h 2811083"/>
                <a:gd name="connsiteX1003" fmla="*/ 3587263 w 8958564"/>
                <a:gd name="connsiteY1003" fmla="*/ 16509 h 2811083"/>
                <a:gd name="connsiteX1004" fmla="*/ 3546789 w 8958564"/>
                <a:gd name="connsiteY1004" fmla="*/ 13314 h 2811083"/>
                <a:gd name="connsiteX1005" fmla="*/ 3502853 w 8958564"/>
                <a:gd name="connsiteY1005" fmla="*/ 9852 h 2811083"/>
                <a:gd name="connsiteX1006" fmla="*/ 3477557 w 8958564"/>
                <a:gd name="connsiteY1006" fmla="*/ 7988 h 2811083"/>
                <a:gd name="connsiteX1007" fmla="*/ 3450929 w 8958564"/>
                <a:gd name="connsiteY1007" fmla="*/ 6390 h 2811083"/>
                <a:gd name="connsiteX1008" fmla="*/ 3442675 w 8958564"/>
                <a:gd name="connsiteY1008" fmla="*/ 6390 h 2811083"/>
                <a:gd name="connsiteX1009" fmla="*/ 3431491 w 8958564"/>
                <a:gd name="connsiteY1009" fmla="*/ 6390 h 2811083"/>
                <a:gd name="connsiteX1010" fmla="*/ 3404863 w 8958564"/>
                <a:gd name="connsiteY1010" fmla="*/ 5059 h 2811083"/>
                <a:gd name="connsiteX1011" fmla="*/ 3353206 w 8958564"/>
                <a:gd name="connsiteY1011" fmla="*/ 5059 h 2811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Lst>
              <a:rect l="l" t="t" r="r" b="b"/>
              <a:pathLst>
                <a:path w="8958564" h="2811083">
                  <a:moveTo>
                    <a:pt x="3352407" y="0"/>
                  </a:moveTo>
                  <a:lnTo>
                    <a:pt x="3327111" y="0"/>
                  </a:lnTo>
                  <a:cubicBezTo>
                    <a:pt x="3319389" y="0"/>
                    <a:pt x="3311933" y="0"/>
                    <a:pt x="3304211" y="0"/>
                  </a:cubicBezTo>
                  <a:cubicBezTo>
                    <a:pt x="3296488" y="0"/>
                    <a:pt x="3291696" y="0"/>
                    <a:pt x="3285571" y="1598"/>
                  </a:cubicBezTo>
                  <a:lnTo>
                    <a:pt x="3281045" y="1598"/>
                  </a:lnTo>
                  <a:lnTo>
                    <a:pt x="3267997" y="2929"/>
                  </a:lnTo>
                  <a:lnTo>
                    <a:pt x="3253085" y="4261"/>
                  </a:lnTo>
                  <a:lnTo>
                    <a:pt x="3246163" y="4261"/>
                  </a:lnTo>
                  <a:cubicBezTo>
                    <a:pt x="3228855" y="5858"/>
                    <a:pt x="3211813" y="7456"/>
                    <a:pt x="3194505" y="9586"/>
                  </a:cubicBezTo>
                  <a:lnTo>
                    <a:pt x="3184918" y="10917"/>
                  </a:lnTo>
                  <a:lnTo>
                    <a:pt x="3166013" y="13314"/>
                  </a:lnTo>
                  <a:lnTo>
                    <a:pt x="3139385" y="16509"/>
                  </a:lnTo>
                  <a:cubicBezTo>
                    <a:pt x="3118084" y="19704"/>
                    <a:pt x="3097580" y="24231"/>
                    <a:pt x="3080272" y="28492"/>
                  </a:cubicBezTo>
                  <a:lnTo>
                    <a:pt x="3068556" y="30888"/>
                  </a:lnTo>
                  <a:lnTo>
                    <a:pt x="3060301" y="32752"/>
                  </a:lnTo>
                  <a:lnTo>
                    <a:pt x="3053112" y="34350"/>
                  </a:lnTo>
                  <a:lnTo>
                    <a:pt x="3043526" y="36480"/>
                  </a:lnTo>
                  <a:lnTo>
                    <a:pt x="3034207" y="38610"/>
                  </a:lnTo>
                  <a:lnTo>
                    <a:pt x="3011040" y="43935"/>
                  </a:lnTo>
                  <a:lnTo>
                    <a:pt x="3006779" y="43935"/>
                  </a:lnTo>
                  <a:lnTo>
                    <a:pt x="3002253" y="43935"/>
                  </a:lnTo>
                  <a:lnTo>
                    <a:pt x="3000122" y="45267"/>
                  </a:lnTo>
                  <a:lnTo>
                    <a:pt x="2984412" y="47929"/>
                  </a:lnTo>
                  <a:lnTo>
                    <a:pt x="2971631" y="51125"/>
                  </a:lnTo>
                  <a:lnTo>
                    <a:pt x="2960981" y="53788"/>
                  </a:lnTo>
                  <a:lnTo>
                    <a:pt x="2956187" y="53788"/>
                  </a:lnTo>
                  <a:lnTo>
                    <a:pt x="2950063" y="55385"/>
                  </a:lnTo>
                  <a:lnTo>
                    <a:pt x="2930092" y="59912"/>
                  </a:lnTo>
                  <a:lnTo>
                    <a:pt x="2918642" y="62309"/>
                  </a:lnTo>
                  <a:lnTo>
                    <a:pt x="2909855" y="64439"/>
                  </a:lnTo>
                  <a:lnTo>
                    <a:pt x="2900802" y="66569"/>
                  </a:lnTo>
                  <a:lnTo>
                    <a:pt x="2906926" y="66569"/>
                  </a:lnTo>
                  <a:cubicBezTo>
                    <a:pt x="2895665" y="67863"/>
                    <a:pt x="2884532" y="70089"/>
                    <a:pt x="2873641" y="73226"/>
                  </a:cubicBezTo>
                  <a:lnTo>
                    <a:pt x="2861659" y="76155"/>
                  </a:lnTo>
                  <a:lnTo>
                    <a:pt x="2858730" y="77487"/>
                  </a:lnTo>
                  <a:lnTo>
                    <a:pt x="2858730" y="77487"/>
                  </a:lnTo>
                  <a:lnTo>
                    <a:pt x="2856067" y="77487"/>
                  </a:lnTo>
                  <a:cubicBezTo>
                    <a:pt x="2837960" y="81214"/>
                    <a:pt x="2817190" y="86540"/>
                    <a:pt x="2791096" y="93996"/>
                  </a:cubicBezTo>
                  <a:cubicBezTo>
                    <a:pt x="2765000" y="101451"/>
                    <a:pt x="2743699" y="107842"/>
                    <a:pt x="2723994" y="114765"/>
                  </a:cubicBezTo>
                  <a:lnTo>
                    <a:pt x="2701094" y="122487"/>
                  </a:lnTo>
                  <a:lnTo>
                    <a:pt x="2697899" y="122487"/>
                  </a:lnTo>
                  <a:cubicBezTo>
                    <a:pt x="2684319" y="127014"/>
                    <a:pt x="2672602" y="131008"/>
                    <a:pt x="2660620" y="135535"/>
                  </a:cubicBezTo>
                  <a:cubicBezTo>
                    <a:pt x="2639051" y="143789"/>
                    <a:pt x="2617749" y="152310"/>
                    <a:pt x="2596448" y="162162"/>
                  </a:cubicBezTo>
                  <a:lnTo>
                    <a:pt x="2591388" y="164293"/>
                  </a:lnTo>
                  <a:lnTo>
                    <a:pt x="2574346" y="171216"/>
                  </a:lnTo>
                  <a:cubicBezTo>
                    <a:pt x="2561299" y="176542"/>
                    <a:pt x="2547719" y="181867"/>
                    <a:pt x="2535204" y="187725"/>
                  </a:cubicBezTo>
                  <a:lnTo>
                    <a:pt x="2511771" y="197578"/>
                  </a:lnTo>
                  <a:lnTo>
                    <a:pt x="2503783" y="201039"/>
                  </a:lnTo>
                  <a:lnTo>
                    <a:pt x="2472628" y="214619"/>
                  </a:lnTo>
                  <a:lnTo>
                    <a:pt x="2412716" y="241247"/>
                  </a:lnTo>
                  <a:cubicBezTo>
                    <a:pt x="2406443" y="243853"/>
                    <a:pt x="2400310" y="246786"/>
                    <a:pt x="2394343" y="250033"/>
                  </a:cubicBezTo>
                  <a:lnTo>
                    <a:pt x="2383426" y="255093"/>
                  </a:lnTo>
                  <a:lnTo>
                    <a:pt x="2354136" y="268673"/>
                  </a:lnTo>
                  <a:lnTo>
                    <a:pt x="2304076" y="291573"/>
                  </a:lnTo>
                  <a:lnTo>
                    <a:pt x="2295022" y="295567"/>
                  </a:lnTo>
                  <a:lnTo>
                    <a:pt x="2281175" y="301958"/>
                  </a:lnTo>
                  <a:lnTo>
                    <a:pt x="2270259" y="307017"/>
                  </a:lnTo>
                  <a:lnTo>
                    <a:pt x="2246027" y="317136"/>
                  </a:lnTo>
                  <a:lnTo>
                    <a:pt x="2240169" y="319532"/>
                  </a:lnTo>
                  <a:cubicBezTo>
                    <a:pt x="2224991" y="325657"/>
                    <a:pt x="2210080" y="332314"/>
                    <a:pt x="2194902" y="338971"/>
                  </a:cubicBezTo>
                  <a:cubicBezTo>
                    <a:pt x="2168274" y="351219"/>
                    <a:pt x="2144043" y="361071"/>
                    <a:pt x="2119812" y="369859"/>
                  </a:cubicBezTo>
                  <a:cubicBezTo>
                    <a:pt x="2095581" y="378645"/>
                    <a:pt x="2072415" y="386368"/>
                    <a:pt x="2048716" y="394356"/>
                  </a:cubicBezTo>
                  <a:lnTo>
                    <a:pt x="2044456" y="395953"/>
                  </a:lnTo>
                  <a:lnTo>
                    <a:pt x="1988538" y="415125"/>
                  </a:lnTo>
                  <a:cubicBezTo>
                    <a:pt x="1966170" y="423114"/>
                    <a:pt x="1943803" y="430303"/>
                    <a:pt x="1921170" y="437492"/>
                  </a:cubicBezTo>
                  <a:lnTo>
                    <a:pt x="1907323" y="441753"/>
                  </a:lnTo>
                  <a:lnTo>
                    <a:pt x="1900932" y="443617"/>
                  </a:lnTo>
                  <a:cubicBezTo>
                    <a:pt x="1885489" y="448410"/>
                    <a:pt x="1870045" y="453203"/>
                    <a:pt x="1854334" y="457463"/>
                  </a:cubicBezTo>
                  <a:cubicBezTo>
                    <a:pt x="1838624" y="461724"/>
                    <a:pt x="1822381" y="465984"/>
                    <a:pt x="1806138" y="469712"/>
                  </a:cubicBezTo>
                  <a:cubicBezTo>
                    <a:pt x="1763534" y="479032"/>
                    <a:pt x="1718799" y="486487"/>
                    <a:pt x="1669804" y="492878"/>
                  </a:cubicBezTo>
                  <a:lnTo>
                    <a:pt x="1647171" y="496074"/>
                  </a:lnTo>
                  <a:cubicBezTo>
                    <a:pt x="1629597" y="498470"/>
                    <a:pt x="1611756" y="500866"/>
                    <a:pt x="1593915" y="502731"/>
                  </a:cubicBezTo>
                  <a:lnTo>
                    <a:pt x="1550513" y="506725"/>
                  </a:lnTo>
                  <a:lnTo>
                    <a:pt x="1539861" y="506725"/>
                  </a:lnTo>
                  <a:lnTo>
                    <a:pt x="1524417" y="508056"/>
                  </a:lnTo>
                  <a:cubicBezTo>
                    <a:pt x="1508174" y="509387"/>
                    <a:pt x="1490866" y="510718"/>
                    <a:pt x="1473559" y="510985"/>
                  </a:cubicBezTo>
                  <a:lnTo>
                    <a:pt x="1422700" y="510985"/>
                  </a:lnTo>
                  <a:lnTo>
                    <a:pt x="1406989" y="510985"/>
                  </a:lnTo>
                  <a:lnTo>
                    <a:pt x="1401398" y="510985"/>
                  </a:lnTo>
                  <a:lnTo>
                    <a:pt x="1374770" y="510985"/>
                  </a:lnTo>
                  <a:lnTo>
                    <a:pt x="1367580" y="510985"/>
                  </a:lnTo>
                  <a:lnTo>
                    <a:pt x="1314325" y="509121"/>
                  </a:lnTo>
                  <a:lnTo>
                    <a:pt x="1303142" y="509121"/>
                  </a:lnTo>
                  <a:lnTo>
                    <a:pt x="1278378" y="506725"/>
                  </a:lnTo>
                  <a:lnTo>
                    <a:pt x="1260537" y="504595"/>
                  </a:lnTo>
                  <a:cubicBezTo>
                    <a:pt x="1256277" y="504595"/>
                    <a:pt x="1252016" y="502997"/>
                    <a:pt x="1247756" y="502197"/>
                  </a:cubicBezTo>
                  <a:lnTo>
                    <a:pt x="1245359" y="502197"/>
                  </a:lnTo>
                  <a:lnTo>
                    <a:pt x="1240034" y="500866"/>
                  </a:lnTo>
                  <a:lnTo>
                    <a:pt x="1235507" y="500866"/>
                  </a:lnTo>
                  <a:cubicBezTo>
                    <a:pt x="1234009" y="500613"/>
                    <a:pt x="1232479" y="500613"/>
                    <a:pt x="1230980" y="500866"/>
                  </a:cubicBezTo>
                  <a:cubicBezTo>
                    <a:pt x="1229395" y="500588"/>
                    <a:pt x="1227773" y="500588"/>
                    <a:pt x="1226187" y="500866"/>
                  </a:cubicBezTo>
                  <a:cubicBezTo>
                    <a:pt x="1215245" y="501308"/>
                    <a:pt x="1206069" y="509269"/>
                    <a:pt x="1204087" y="520038"/>
                  </a:cubicBezTo>
                  <a:cubicBezTo>
                    <a:pt x="1204087" y="522435"/>
                    <a:pt x="1204087" y="523500"/>
                    <a:pt x="1204087" y="523767"/>
                  </a:cubicBezTo>
                  <a:cubicBezTo>
                    <a:pt x="1202489" y="528825"/>
                    <a:pt x="1201157" y="534151"/>
                    <a:pt x="1199826" y="539743"/>
                  </a:cubicBezTo>
                  <a:lnTo>
                    <a:pt x="1197430" y="549062"/>
                  </a:lnTo>
                  <a:lnTo>
                    <a:pt x="1197430" y="553056"/>
                  </a:lnTo>
                  <a:lnTo>
                    <a:pt x="1197430" y="558116"/>
                  </a:lnTo>
                  <a:cubicBezTo>
                    <a:pt x="1194469" y="567216"/>
                    <a:pt x="1190911" y="576112"/>
                    <a:pt x="1186779" y="584743"/>
                  </a:cubicBezTo>
                  <a:lnTo>
                    <a:pt x="1177192" y="605247"/>
                  </a:lnTo>
                  <a:lnTo>
                    <a:pt x="1169737" y="620957"/>
                  </a:lnTo>
                  <a:cubicBezTo>
                    <a:pt x="1166808" y="627081"/>
                    <a:pt x="1163879" y="633472"/>
                    <a:pt x="1161216" y="639863"/>
                  </a:cubicBezTo>
                  <a:lnTo>
                    <a:pt x="1152429" y="658503"/>
                  </a:lnTo>
                  <a:cubicBezTo>
                    <a:pt x="1146837" y="670751"/>
                    <a:pt x="1139914" y="682467"/>
                    <a:pt x="1134056" y="692852"/>
                  </a:cubicBezTo>
                  <a:lnTo>
                    <a:pt x="1132725" y="694982"/>
                  </a:lnTo>
                  <a:lnTo>
                    <a:pt x="1126334" y="706165"/>
                  </a:lnTo>
                  <a:lnTo>
                    <a:pt x="1122606" y="712290"/>
                  </a:lnTo>
                  <a:lnTo>
                    <a:pt x="1122606" y="715219"/>
                  </a:lnTo>
                  <a:lnTo>
                    <a:pt x="1121009" y="717349"/>
                  </a:lnTo>
                  <a:lnTo>
                    <a:pt x="1117813" y="722675"/>
                  </a:lnTo>
                  <a:lnTo>
                    <a:pt x="1114617" y="727734"/>
                  </a:lnTo>
                  <a:lnTo>
                    <a:pt x="1106629" y="741048"/>
                  </a:lnTo>
                  <a:lnTo>
                    <a:pt x="1099174" y="754362"/>
                  </a:lnTo>
                  <a:lnTo>
                    <a:pt x="1090653" y="769007"/>
                  </a:lnTo>
                  <a:lnTo>
                    <a:pt x="1084529" y="779925"/>
                  </a:lnTo>
                  <a:lnTo>
                    <a:pt x="1082930" y="782853"/>
                  </a:lnTo>
                  <a:lnTo>
                    <a:pt x="1076008" y="794303"/>
                  </a:lnTo>
                  <a:lnTo>
                    <a:pt x="1073345" y="798830"/>
                  </a:lnTo>
                  <a:cubicBezTo>
                    <a:pt x="1069616" y="805220"/>
                    <a:pt x="1064558" y="812943"/>
                    <a:pt x="1059764" y="820398"/>
                  </a:cubicBezTo>
                  <a:lnTo>
                    <a:pt x="1052309" y="832115"/>
                  </a:lnTo>
                  <a:cubicBezTo>
                    <a:pt x="1047782" y="838772"/>
                    <a:pt x="1043522" y="845428"/>
                    <a:pt x="1039261" y="852085"/>
                  </a:cubicBezTo>
                  <a:cubicBezTo>
                    <a:pt x="1027545" y="870459"/>
                    <a:pt x="1015562" y="888832"/>
                    <a:pt x="1003047" y="906938"/>
                  </a:cubicBezTo>
                  <a:cubicBezTo>
                    <a:pt x="990533" y="925045"/>
                    <a:pt x="979881" y="939424"/>
                    <a:pt x="966035" y="957265"/>
                  </a:cubicBezTo>
                  <a:lnTo>
                    <a:pt x="952988" y="974040"/>
                  </a:lnTo>
                  <a:lnTo>
                    <a:pt x="950059" y="977768"/>
                  </a:lnTo>
                  <a:cubicBezTo>
                    <a:pt x="941272" y="988952"/>
                    <a:pt x="933017" y="999336"/>
                    <a:pt x="925562" y="1009722"/>
                  </a:cubicBezTo>
                  <a:lnTo>
                    <a:pt x="908519" y="1032888"/>
                  </a:lnTo>
                  <a:lnTo>
                    <a:pt x="906922" y="1035017"/>
                  </a:lnTo>
                  <a:lnTo>
                    <a:pt x="905324" y="1037148"/>
                  </a:lnTo>
                  <a:lnTo>
                    <a:pt x="901330" y="1042740"/>
                  </a:lnTo>
                  <a:lnTo>
                    <a:pt x="898401" y="1047000"/>
                  </a:lnTo>
                  <a:lnTo>
                    <a:pt x="887750" y="1061912"/>
                  </a:lnTo>
                  <a:lnTo>
                    <a:pt x="875767" y="1078154"/>
                  </a:lnTo>
                  <a:lnTo>
                    <a:pt x="874169" y="1080285"/>
                  </a:lnTo>
                  <a:cubicBezTo>
                    <a:pt x="865649" y="1091734"/>
                    <a:pt x="857128" y="1103184"/>
                    <a:pt x="848874" y="1114900"/>
                  </a:cubicBezTo>
                  <a:cubicBezTo>
                    <a:pt x="840619" y="1126617"/>
                    <a:pt x="826507" y="1144191"/>
                    <a:pt x="813992" y="1159901"/>
                  </a:cubicBezTo>
                  <a:lnTo>
                    <a:pt x="808932" y="1166026"/>
                  </a:lnTo>
                  <a:lnTo>
                    <a:pt x="795884" y="1182535"/>
                  </a:lnTo>
                  <a:lnTo>
                    <a:pt x="789227" y="1191056"/>
                  </a:lnTo>
                  <a:lnTo>
                    <a:pt x="769789" y="1215819"/>
                  </a:lnTo>
                  <a:lnTo>
                    <a:pt x="759937" y="1228335"/>
                  </a:lnTo>
                  <a:lnTo>
                    <a:pt x="757541" y="1230997"/>
                  </a:lnTo>
                  <a:lnTo>
                    <a:pt x="755144" y="1234458"/>
                  </a:lnTo>
                  <a:lnTo>
                    <a:pt x="749819" y="1241115"/>
                  </a:lnTo>
                  <a:lnTo>
                    <a:pt x="741830" y="1251234"/>
                  </a:lnTo>
                  <a:lnTo>
                    <a:pt x="738103" y="1255761"/>
                  </a:lnTo>
                  <a:lnTo>
                    <a:pt x="730647" y="1264814"/>
                  </a:lnTo>
                  <a:cubicBezTo>
                    <a:pt x="717066" y="1281323"/>
                    <a:pt x="704019" y="1298099"/>
                    <a:pt x="690172" y="1314874"/>
                  </a:cubicBezTo>
                  <a:cubicBezTo>
                    <a:pt x="663545" y="1348159"/>
                    <a:pt x="635586" y="1381444"/>
                    <a:pt x="607361" y="1414195"/>
                  </a:cubicBezTo>
                  <a:cubicBezTo>
                    <a:pt x="596975" y="1426444"/>
                    <a:pt x="586324" y="1438161"/>
                    <a:pt x="575674" y="1450143"/>
                  </a:cubicBezTo>
                  <a:lnTo>
                    <a:pt x="565023" y="1461859"/>
                  </a:lnTo>
                  <a:lnTo>
                    <a:pt x="555703" y="1472244"/>
                  </a:lnTo>
                  <a:lnTo>
                    <a:pt x="552508" y="1475706"/>
                  </a:lnTo>
                  <a:lnTo>
                    <a:pt x="550644" y="1477836"/>
                  </a:lnTo>
                  <a:lnTo>
                    <a:pt x="543188" y="1485824"/>
                  </a:lnTo>
                  <a:lnTo>
                    <a:pt x="530673" y="1500203"/>
                  </a:lnTo>
                  <a:lnTo>
                    <a:pt x="526945" y="1504730"/>
                  </a:lnTo>
                  <a:lnTo>
                    <a:pt x="521886" y="1510321"/>
                  </a:lnTo>
                  <a:cubicBezTo>
                    <a:pt x="512300" y="1521505"/>
                    <a:pt x="502181" y="1532156"/>
                    <a:pt x="492063" y="1543074"/>
                  </a:cubicBezTo>
                  <a:lnTo>
                    <a:pt x="478483" y="1558251"/>
                  </a:lnTo>
                  <a:cubicBezTo>
                    <a:pt x="468896" y="1568636"/>
                    <a:pt x="459311" y="1578755"/>
                    <a:pt x="449459" y="1588873"/>
                  </a:cubicBezTo>
                  <a:lnTo>
                    <a:pt x="435878" y="1603252"/>
                  </a:lnTo>
                  <a:cubicBezTo>
                    <a:pt x="427624" y="1612039"/>
                    <a:pt x="419103" y="1620826"/>
                    <a:pt x="409251" y="1629879"/>
                  </a:cubicBezTo>
                  <a:lnTo>
                    <a:pt x="382623" y="1656507"/>
                  </a:lnTo>
                  <a:lnTo>
                    <a:pt x="387949" y="1653312"/>
                  </a:lnTo>
                  <a:lnTo>
                    <a:pt x="376233" y="1662898"/>
                  </a:lnTo>
                  <a:lnTo>
                    <a:pt x="365582" y="1673549"/>
                  </a:lnTo>
                  <a:lnTo>
                    <a:pt x="354398" y="1684200"/>
                  </a:lnTo>
                  <a:lnTo>
                    <a:pt x="342948" y="1695118"/>
                  </a:lnTo>
                  <a:lnTo>
                    <a:pt x="314723" y="1723076"/>
                  </a:lnTo>
                  <a:lnTo>
                    <a:pt x="303007" y="1734527"/>
                  </a:lnTo>
                  <a:lnTo>
                    <a:pt x="291823" y="1745443"/>
                  </a:lnTo>
                  <a:lnTo>
                    <a:pt x="288894" y="1748373"/>
                  </a:lnTo>
                  <a:lnTo>
                    <a:pt x="281704" y="1755030"/>
                  </a:lnTo>
                  <a:lnTo>
                    <a:pt x="255076" y="1779527"/>
                  </a:lnTo>
                  <a:lnTo>
                    <a:pt x="260136" y="1776332"/>
                  </a:lnTo>
                  <a:lnTo>
                    <a:pt x="250283" y="1784320"/>
                  </a:lnTo>
                  <a:lnTo>
                    <a:pt x="247088" y="1787249"/>
                  </a:lnTo>
                  <a:lnTo>
                    <a:pt x="243893" y="1790444"/>
                  </a:lnTo>
                  <a:cubicBezTo>
                    <a:pt x="231910" y="1801895"/>
                    <a:pt x="219130" y="1812811"/>
                    <a:pt x="206614" y="1823729"/>
                  </a:cubicBezTo>
                  <a:cubicBezTo>
                    <a:pt x="194099" y="1834646"/>
                    <a:pt x="189572" y="1839173"/>
                    <a:pt x="181318" y="1846895"/>
                  </a:cubicBezTo>
                  <a:lnTo>
                    <a:pt x="176525" y="1851422"/>
                  </a:lnTo>
                  <a:lnTo>
                    <a:pt x="166673" y="1860475"/>
                  </a:lnTo>
                  <a:cubicBezTo>
                    <a:pt x="158418" y="1867931"/>
                    <a:pt x="150163" y="1874854"/>
                    <a:pt x="141376" y="1881511"/>
                  </a:cubicBezTo>
                  <a:lnTo>
                    <a:pt x="137116" y="1884973"/>
                  </a:lnTo>
                  <a:lnTo>
                    <a:pt x="135518" y="1886571"/>
                  </a:lnTo>
                  <a:lnTo>
                    <a:pt x="126198" y="1894026"/>
                  </a:lnTo>
                  <a:lnTo>
                    <a:pt x="120607" y="1898819"/>
                  </a:lnTo>
                  <a:lnTo>
                    <a:pt x="115015" y="1903346"/>
                  </a:lnTo>
                  <a:lnTo>
                    <a:pt x="106228" y="1910802"/>
                  </a:lnTo>
                  <a:lnTo>
                    <a:pt x="91849" y="1923050"/>
                  </a:lnTo>
                  <a:cubicBezTo>
                    <a:pt x="87752" y="1926478"/>
                    <a:pt x="83841" y="1930122"/>
                    <a:pt x="80133" y="1933968"/>
                  </a:cubicBezTo>
                  <a:cubicBezTo>
                    <a:pt x="77187" y="1931853"/>
                    <a:pt x="73641" y="1930734"/>
                    <a:pt x="70014" y="1930773"/>
                  </a:cubicBezTo>
                  <a:cubicBezTo>
                    <a:pt x="57809" y="1930660"/>
                    <a:pt x="47824" y="1940465"/>
                    <a:pt x="47712" y="1952670"/>
                  </a:cubicBezTo>
                  <a:cubicBezTo>
                    <a:pt x="47698" y="1954259"/>
                    <a:pt x="47854" y="1955845"/>
                    <a:pt x="48180" y="1957400"/>
                  </a:cubicBezTo>
                  <a:cubicBezTo>
                    <a:pt x="49380" y="1963447"/>
                    <a:pt x="52030" y="1969112"/>
                    <a:pt x="55903" y="1973909"/>
                  </a:cubicBezTo>
                  <a:lnTo>
                    <a:pt x="62026" y="1981098"/>
                  </a:lnTo>
                  <a:cubicBezTo>
                    <a:pt x="67995" y="1986640"/>
                    <a:pt x="74309" y="1991799"/>
                    <a:pt x="80931" y="1996542"/>
                  </a:cubicBezTo>
                  <a:lnTo>
                    <a:pt x="87056" y="2001069"/>
                  </a:lnTo>
                  <a:cubicBezTo>
                    <a:pt x="99038" y="2009857"/>
                    <a:pt x="109157" y="2016779"/>
                    <a:pt x="118210" y="2022105"/>
                  </a:cubicBezTo>
                  <a:lnTo>
                    <a:pt x="122204" y="2024502"/>
                  </a:lnTo>
                  <a:lnTo>
                    <a:pt x="124601" y="2026099"/>
                  </a:lnTo>
                  <a:lnTo>
                    <a:pt x="133654" y="2032224"/>
                  </a:lnTo>
                  <a:lnTo>
                    <a:pt x="144305" y="2041277"/>
                  </a:lnTo>
                  <a:lnTo>
                    <a:pt x="147234" y="2043940"/>
                  </a:lnTo>
                  <a:lnTo>
                    <a:pt x="144305" y="2046869"/>
                  </a:lnTo>
                  <a:lnTo>
                    <a:pt x="113151" y="2080952"/>
                  </a:lnTo>
                  <a:cubicBezTo>
                    <a:pt x="104342" y="2089435"/>
                    <a:pt x="95004" y="2097351"/>
                    <a:pt x="85192" y="2104651"/>
                  </a:cubicBezTo>
                  <a:lnTo>
                    <a:pt x="75873" y="2111308"/>
                  </a:lnTo>
                  <a:lnTo>
                    <a:pt x="51108" y="2129681"/>
                  </a:lnTo>
                  <a:lnTo>
                    <a:pt x="40457" y="2138202"/>
                  </a:lnTo>
                  <a:lnTo>
                    <a:pt x="20753" y="2153380"/>
                  </a:lnTo>
                  <a:cubicBezTo>
                    <a:pt x="9569" y="2161634"/>
                    <a:pt x="-2679" y="2172818"/>
                    <a:pt x="516" y="2186398"/>
                  </a:cubicBezTo>
                  <a:cubicBezTo>
                    <a:pt x="1371" y="2192551"/>
                    <a:pt x="4507" y="2198158"/>
                    <a:pt x="9303" y="2202108"/>
                  </a:cubicBezTo>
                  <a:cubicBezTo>
                    <a:pt x="13193" y="2204848"/>
                    <a:pt x="17654" y="2206669"/>
                    <a:pt x="22350" y="2207434"/>
                  </a:cubicBezTo>
                  <a:lnTo>
                    <a:pt x="25812" y="2207434"/>
                  </a:lnTo>
                  <a:lnTo>
                    <a:pt x="38860" y="2210895"/>
                  </a:lnTo>
                  <a:lnTo>
                    <a:pt x="52174" y="2214889"/>
                  </a:lnTo>
                  <a:lnTo>
                    <a:pt x="62559" y="2217819"/>
                  </a:lnTo>
                  <a:cubicBezTo>
                    <a:pt x="74010" y="2220802"/>
                    <a:pt x="85224" y="2224629"/>
                    <a:pt x="96110" y="2229269"/>
                  </a:cubicBezTo>
                  <a:lnTo>
                    <a:pt x="103565" y="2232730"/>
                  </a:lnTo>
                  <a:lnTo>
                    <a:pt x="107560" y="2234594"/>
                  </a:lnTo>
                  <a:lnTo>
                    <a:pt x="111287" y="2236192"/>
                  </a:lnTo>
                  <a:lnTo>
                    <a:pt x="124601" y="2241784"/>
                  </a:lnTo>
                  <a:lnTo>
                    <a:pt x="127264" y="2241784"/>
                  </a:lnTo>
                  <a:lnTo>
                    <a:pt x="129660" y="2241784"/>
                  </a:lnTo>
                  <a:cubicBezTo>
                    <a:pt x="139317" y="2245370"/>
                    <a:pt x="148744" y="2249550"/>
                    <a:pt x="157885" y="2254299"/>
                  </a:cubicBezTo>
                  <a:cubicBezTo>
                    <a:pt x="164098" y="2257981"/>
                    <a:pt x="170058" y="2262073"/>
                    <a:pt x="175726" y="2266547"/>
                  </a:cubicBezTo>
                  <a:cubicBezTo>
                    <a:pt x="173501" y="2269000"/>
                    <a:pt x="171538" y="2271676"/>
                    <a:pt x="169868" y="2274535"/>
                  </a:cubicBezTo>
                  <a:lnTo>
                    <a:pt x="166673" y="2280127"/>
                  </a:lnTo>
                  <a:lnTo>
                    <a:pt x="161081" y="2289447"/>
                  </a:lnTo>
                  <a:cubicBezTo>
                    <a:pt x="154010" y="2301025"/>
                    <a:pt x="146089" y="2312062"/>
                    <a:pt x="137382" y="2322465"/>
                  </a:cubicBezTo>
                  <a:cubicBezTo>
                    <a:pt x="123270" y="2338974"/>
                    <a:pt x="108092" y="2354685"/>
                    <a:pt x="93447" y="2369596"/>
                  </a:cubicBezTo>
                  <a:lnTo>
                    <a:pt x="83328" y="2379981"/>
                  </a:lnTo>
                  <a:lnTo>
                    <a:pt x="81198" y="2382378"/>
                  </a:lnTo>
                  <a:lnTo>
                    <a:pt x="76138" y="2386905"/>
                  </a:lnTo>
                  <a:cubicBezTo>
                    <a:pt x="71879" y="2390366"/>
                    <a:pt x="68683" y="2393029"/>
                    <a:pt x="65487" y="2395159"/>
                  </a:cubicBezTo>
                  <a:lnTo>
                    <a:pt x="63091" y="2397023"/>
                  </a:lnTo>
                  <a:lnTo>
                    <a:pt x="46050" y="2410071"/>
                  </a:lnTo>
                  <a:cubicBezTo>
                    <a:pt x="35167" y="2417226"/>
                    <a:pt x="28808" y="2429541"/>
                    <a:pt x="29274" y="2442556"/>
                  </a:cubicBezTo>
                  <a:cubicBezTo>
                    <a:pt x="30368" y="2448702"/>
                    <a:pt x="32824" y="2454525"/>
                    <a:pt x="36463" y="2459599"/>
                  </a:cubicBezTo>
                  <a:cubicBezTo>
                    <a:pt x="41917" y="2466182"/>
                    <a:pt x="49781" y="2470306"/>
                    <a:pt x="58298" y="2471048"/>
                  </a:cubicBezTo>
                  <a:cubicBezTo>
                    <a:pt x="77470" y="2472912"/>
                    <a:pt x="96642" y="2475042"/>
                    <a:pt x="115814" y="2477704"/>
                  </a:cubicBezTo>
                  <a:cubicBezTo>
                    <a:pt x="134986" y="2480367"/>
                    <a:pt x="148566" y="2483297"/>
                    <a:pt x="163211" y="2486492"/>
                  </a:cubicBezTo>
                  <a:lnTo>
                    <a:pt x="177590" y="2489421"/>
                  </a:lnTo>
                  <a:cubicBezTo>
                    <a:pt x="186377" y="2491018"/>
                    <a:pt x="195164" y="2492083"/>
                    <a:pt x="204217" y="2492882"/>
                  </a:cubicBezTo>
                  <a:cubicBezTo>
                    <a:pt x="213168" y="2493909"/>
                    <a:pt x="222057" y="2495421"/>
                    <a:pt x="230845" y="2497409"/>
                  </a:cubicBezTo>
                  <a:cubicBezTo>
                    <a:pt x="235431" y="2498791"/>
                    <a:pt x="239885" y="2500573"/>
                    <a:pt x="244159" y="2502735"/>
                  </a:cubicBezTo>
                  <a:lnTo>
                    <a:pt x="241497" y="2506729"/>
                  </a:lnTo>
                  <a:cubicBezTo>
                    <a:pt x="237502" y="2513652"/>
                    <a:pt x="234041" y="2518978"/>
                    <a:pt x="230579" y="2524569"/>
                  </a:cubicBezTo>
                  <a:lnTo>
                    <a:pt x="225520" y="2532292"/>
                  </a:lnTo>
                  <a:lnTo>
                    <a:pt x="218863" y="2543209"/>
                  </a:lnTo>
                  <a:lnTo>
                    <a:pt x="215668" y="2548534"/>
                  </a:lnTo>
                  <a:lnTo>
                    <a:pt x="210874" y="2556256"/>
                  </a:lnTo>
                  <a:cubicBezTo>
                    <a:pt x="199882" y="2572539"/>
                    <a:pt x="187208" y="2587623"/>
                    <a:pt x="173063" y="2601257"/>
                  </a:cubicBezTo>
                  <a:cubicBezTo>
                    <a:pt x="164809" y="2609512"/>
                    <a:pt x="155756" y="2616967"/>
                    <a:pt x="146436" y="2624690"/>
                  </a:cubicBezTo>
                  <a:lnTo>
                    <a:pt x="144572" y="2626287"/>
                  </a:lnTo>
                  <a:lnTo>
                    <a:pt x="130192" y="2638269"/>
                  </a:lnTo>
                  <a:lnTo>
                    <a:pt x="116879" y="2649720"/>
                  </a:lnTo>
                  <a:lnTo>
                    <a:pt x="106228" y="2658506"/>
                  </a:lnTo>
                  <a:cubicBezTo>
                    <a:pt x="96723" y="2666731"/>
                    <a:pt x="87824" y="2675630"/>
                    <a:pt x="79600" y="2685134"/>
                  </a:cubicBezTo>
                  <a:cubicBezTo>
                    <a:pt x="74862" y="2690973"/>
                    <a:pt x="74225" y="2699135"/>
                    <a:pt x="78002" y="2705637"/>
                  </a:cubicBezTo>
                  <a:cubicBezTo>
                    <a:pt x="78648" y="2710432"/>
                    <a:pt x="81946" y="2714452"/>
                    <a:pt x="86523" y="2716022"/>
                  </a:cubicBezTo>
                  <a:lnTo>
                    <a:pt x="133388" y="2731732"/>
                  </a:lnTo>
                  <a:lnTo>
                    <a:pt x="136051" y="2731732"/>
                  </a:lnTo>
                  <a:lnTo>
                    <a:pt x="138713" y="2731732"/>
                  </a:lnTo>
                  <a:cubicBezTo>
                    <a:pt x="161879" y="2739721"/>
                    <a:pt x="185845" y="2747709"/>
                    <a:pt x="210075" y="2754366"/>
                  </a:cubicBezTo>
                  <a:cubicBezTo>
                    <a:pt x="222058" y="2757828"/>
                    <a:pt x="233774" y="2760491"/>
                    <a:pt x="246023" y="2762887"/>
                  </a:cubicBezTo>
                  <a:lnTo>
                    <a:pt x="255875" y="2765017"/>
                  </a:lnTo>
                  <a:lnTo>
                    <a:pt x="279307" y="2769544"/>
                  </a:lnTo>
                  <a:lnTo>
                    <a:pt x="289426" y="2771142"/>
                  </a:lnTo>
                  <a:lnTo>
                    <a:pt x="296615" y="2771142"/>
                  </a:lnTo>
                  <a:lnTo>
                    <a:pt x="311793" y="2773538"/>
                  </a:lnTo>
                  <a:lnTo>
                    <a:pt x="324042" y="2775668"/>
                  </a:lnTo>
                  <a:lnTo>
                    <a:pt x="344279" y="2779130"/>
                  </a:lnTo>
                  <a:lnTo>
                    <a:pt x="363983" y="2781793"/>
                  </a:lnTo>
                  <a:lnTo>
                    <a:pt x="371173" y="2781793"/>
                  </a:lnTo>
                  <a:cubicBezTo>
                    <a:pt x="384487" y="2783390"/>
                    <a:pt x="396469" y="2784988"/>
                    <a:pt x="408718" y="2787118"/>
                  </a:cubicBezTo>
                  <a:cubicBezTo>
                    <a:pt x="427890" y="2790579"/>
                    <a:pt x="447328" y="2793242"/>
                    <a:pt x="466766" y="2795639"/>
                  </a:cubicBezTo>
                  <a:lnTo>
                    <a:pt x="477950" y="2796971"/>
                  </a:lnTo>
                  <a:lnTo>
                    <a:pt x="482477" y="2796971"/>
                  </a:lnTo>
                  <a:cubicBezTo>
                    <a:pt x="496057" y="2798834"/>
                    <a:pt x="509104" y="2800432"/>
                    <a:pt x="522685" y="2801231"/>
                  </a:cubicBezTo>
                  <a:lnTo>
                    <a:pt x="533602" y="2801231"/>
                  </a:lnTo>
                  <a:lnTo>
                    <a:pt x="549312" y="2801231"/>
                  </a:lnTo>
                  <a:lnTo>
                    <a:pt x="559697" y="2801231"/>
                  </a:lnTo>
                  <a:lnTo>
                    <a:pt x="592183" y="2799899"/>
                  </a:lnTo>
                  <a:cubicBezTo>
                    <a:pt x="602301" y="2799899"/>
                    <a:pt x="612420" y="2798302"/>
                    <a:pt x="622272" y="2796971"/>
                  </a:cubicBezTo>
                  <a:lnTo>
                    <a:pt x="630527" y="2796971"/>
                  </a:lnTo>
                  <a:lnTo>
                    <a:pt x="632923" y="2796971"/>
                  </a:lnTo>
                  <a:cubicBezTo>
                    <a:pt x="638103" y="2796522"/>
                    <a:pt x="643259" y="2795811"/>
                    <a:pt x="648367" y="2794841"/>
                  </a:cubicBezTo>
                  <a:lnTo>
                    <a:pt x="661947" y="2791911"/>
                  </a:lnTo>
                  <a:lnTo>
                    <a:pt x="697894" y="2784988"/>
                  </a:lnTo>
                  <a:cubicBezTo>
                    <a:pt x="719996" y="2781260"/>
                    <a:pt x="740765" y="2778331"/>
                    <a:pt x="761535" y="2776201"/>
                  </a:cubicBezTo>
                  <a:lnTo>
                    <a:pt x="771387" y="2774869"/>
                  </a:lnTo>
                  <a:lnTo>
                    <a:pt x="776446" y="2774869"/>
                  </a:lnTo>
                  <a:lnTo>
                    <a:pt x="791358" y="2772739"/>
                  </a:lnTo>
                  <a:lnTo>
                    <a:pt x="799346" y="2772739"/>
                  </a:lnTo>
                  <a:lnTo>
                    <a:pt x="821979" y="2770343"/>
                  </a:lnTo>
                  <a:lnTo>
                    <a:pt x="837424" y="2769011"/>
                  </a:lnTo>
                  <a:cubicBezTo>
                    <a:pt x="854465" y="2767413"/>
                    <a:pt x="871773" y="2765816"/>
                    <a:pt x="889081" y="2765284"/>
                  </a:cubicBezTo>
                  <a:lnTo>
                    <a:pt x="954052" y="2761822"/>
                  </a:lnTo>
                  <a:lnTo>
                    <a:pt x="984941" y="2759958"/>
                  </a:lnTo>
                  <a:lnTo>
                    <a:pt x="1014498" y="2758360"/>
                  </a:lnTo>
                  <a:lnTo>
                    <a:pt x="1078404" y="2754898"/>
                  </a:lnTo>
                  <a:lnTo>
                    <a:pt x="1108227" y="2753301"/>
                  </a:lnTo>
                  <a:lnTo>
                    <a:pt x="1119677" y="2753301"/>
                  </a:lnTo>
                  <a:lnTo>
                    <a:pt x="1143376" y="2751970"/>
                  </a:lnTo>
                  <a:lnTo>
                    <a:pt x="1156423" y="2751970"/>
                  </a:lnTo>
                  <a:lnTo>
                    <a:pt x="1169470" y="2751970"/>
                  </a:lnTo>
                  <a:lnTo>
                    <a:pt x="1209945" y="2749839"/>
                  </a:lnTo>
                  <a:lnTo>
                    <a:pt x="1226187" y="2749839"/>
                  </a:lnTo>
                  <a:lnTo>
                    <a:pt x="1274650" y="2748242"/>
                  </a:lnTo>
                  <a:lnTo>
                    <a:pt x="1289029" y="2748242"/>
                  </a:lnTo>
                  <a:lnTo>
                    <a:pt x="1303408" y="2748242"/>
                  </a:lnTo>
                  <a:lnTo>
                    <a:pt x="1313260" y="2748242"/>
                  </a:lnTo>
                  <a:lnTo>
                    <a:pt x="1319651" y="2748242"/>
                  </a:lnTo>
                  <a:lnTo>
                    <a:pt x="1333763" y="2748242"/>
                  </a:lnTo>
                  <a:cubicBezTo>
                    <a:pt x="1375569" y="2746644"/>
                    <a:pt x="1417108" y="2744514"/>
                    <a:pt x="1458381" y="2742383"/>
                  </a:cubicBezTo>
                  <a:lnTo>
                    <a:pt x="1477287" y="2742383"/>
                  </a:lnTo>
                  <a:cubicBezTo>
                    <a:pt x="1493796" y="2742383"/>
                    <a:pt x="1509240" y="2740520"/>
                    <a:pt x="1524684" y="2740254"/>
                  </a:cubicBezTo>
                  <a:lnTo>
                    <a:pt x="1541459" y="2740254"/>
                  </a:lnTo>
                  <a:lnTo>
                    <a:pt x="1557969" y="2740254"/>
                  </a:lnTo>
                  <a:lnTo>
                    <a:pt x="1573412" y="2740254"/>
                  </a:lnTo>
                  <a:lnTo>
                    <a:pt x="1580601" y="2740254"/>
                  </a:lnTo>
                  <a:cubicBezTo>
                    <a:pt x="1586098" y="2740122"/>
                    <a:pt x="1591520" y="2738948"/>
                    <a:pt x="1596578" y="2736792"/>
                  </a:cubicBezTo>
                  <a:cubicBezTo>
                    <a:pt x="1598650" y="2736139"/>
                    <a:pt x="1600556" y="2735050"/>
                    <a:pt x="1602170" y="2733597"/>
                  </a:cubicBezTo>
                  <a:lnTo>
                    <a:pt x="1605632" y="2733597"/>
                  </a:lnTo>
                  <a:lnTo>
                    <a:pt x="1609626" y="2733597"/>
                  </a:lnTo>
                  <a:lnTo>
                    <a:pt x="1631460" y="2733597"/>
                  </a:lnTo>
                  <a:lnTo>
                    <a:pt x="1646372" y="2733597"/>
                  </a:lnTo>
                  <a:lnTo>
                    <a:pt x="1675130" y="2735194"/>
                  </a:lnTo>
                  <a:lnTo>
                    <a:pt x="1682586" y="2735194"/>
                  </a:lnTo>
                  <a:lnTo>
                    <a:pt x="1689775" y="2735194"/>
                  </a:lnTo>
                  <a:lnTo>
                    <a:pt x="1716403" y="2735194"/>
                  </a:lnTo>
                  <a:cubicBezTo>
                    <a:pt x="1730250" y="2735194"/>
                    <a:pt x="1743030" y="2735194"/>
                    <a:pt x="1757942" y="2735194"/>
                  </a:cubicBezTo>
                  <a:lnTo>
                    <a:pt x="1784570" y="2735194"/>
                  </a:lnTo>
                  <a:lnTo>
                    <a:pt x="1816790" y="2732798"/>
                  </a:lnTo>
                  <a:lnTo>
                    <a:pt x="1826907" y="2732798"/>
                  </a:lnTo>
                  <a:lnTo>
                    <a:pt x="1832233" y="2732798"/>
                  </a:lnTo>
                  <a:lnTo>
                    <a:pt x="1847677" y="2731466"/>
                  </a:lnTo>
                  <a:cubicBezTo>
                    <a:pt x="1862855" y="2729868"/>
                    <a:pt x="1878299" y="2729336"/>
                    <a:pt x="1893477" y="2728537"/>
                  </a:cubicBezTo>
                  <a:lnTo>
                    <a:pt x="1912116" y="2728537"/>
                  </a:lnTo>
                  <a:lnTo>
                    <a:pt x="1936081" y="2728537"/>
                  </a:lnTo>
                  <a:lnTo>
                    <a:pt x="1942472" y="2728537"/>
                  </a:lnTo>
                  <a:cubicBezTo>
                    <a:pt x="1954986" y="2728537"/>
                    <a:pt x="1967768" y="2728537"/>
                    <a:pt x="1980283" y="2727206"/>
                  </a:cubicBezTo>
                  <a:lnTo>
                    <a:pt x="1991999" y="2727206"/>
                  </a:lnTo>
                  <a:lnTo>
                    <a:pt x="2032207" y="2727206"/>
                  </a:lnTo>
                  <a:lnTo>
                    <a:pt x="2045255" y="2727206"/>
                  </a:lnTo>
                  <a:cubicBezTo>
                    <a:pt x="2058568" y="2727206"/>
                    <a:pt x="2071882" y="2727206"/>
                    <a:pt x="2085728" y="2727206"/>
                  </a:cubicBezTo>
                  <a:lnTo>
                    <a:pt x="2117150" y="2727206"/>
                  </a:lnTo>
                  <a:lnTo>
                    <a:pt x="2145108" y="2727206"/>
                  </a:lnTo>
                  <a:cubicBezTo>
                    <a:pt x="2155759" y="2727206"/>
                    <a:pt x="2165878" y="2725874"/>
                    <a:pt x="2176529" y="2725076"/>
                  </a:cubicBezTo>
                  <a:lnTo>
                    <a:pt x="2191440" y="2723478"/>
                  </a:lnTo>
                  <a:lnTo>
                    <a:pt x="2211411" y="2721614"/>
                  </a:lnTo>
                  <a:cubicBezTo>
                    <a:pt x="2222862" y="2721614"/>
                    <a:pt x="2234577" y="2719751"/>
                    <a:pt x="2246027" y="2719217"/>
                  </a:cubicBezTo>
                  <a:lnTo>
                    <a:pt x="2257477" y="2719217"/>
                  </a:lnTo>
                  <a:lnTo>
                    <a:pt x="2264933" y="2719217"/>
                  </a:lnTo>
                  <a:lnTo>
                    <a:pt x="2269992" y="2719217"/>
                  </a:lnTo>
                  <a:lnTo>
                    <a:pt x="2280377" y="2719217"/>
                  </a:lnTo>
                  <a:cubicBezTo>
                    <a:pt x="2290230" y="2719217"/>
                    <a:pt x="2300347" y="2719217"/>
                    <a:pt x="2310200" y="2719217"/>
                  </a:cubicBezTo>
                  <a:lnTo>
                    <a:pt x="2340555" y="2719217"/>
                  </a:lnTo>
                  <a:lnTo>
                    <a:pt x="2375704" y="2719217"/>
                  </a:lnTo>
                  <a:lnTo>
                    <a:pt x="2714142" y="2719217"/>
                  </a:lnTo>
                  <a:cubicBezTo>
                    <a:pt x="2730118" y="2719217"/>
                    <a:pt x="2746361" y="2719217"/>
                    <a:pt x="2762338" y="2719217"/>
                  </a:cubicBezTo>
                  <a:lnTo>
                    <a:pt x="2776184" y="2719217"/>
                  </a:lnTo>
                  <a:lnTo>
                    <a:pt x="2795090" y="2719217"/>
                  </a:lnTo>
                  <a:lnTo>
                    <a:pt x="2832102" y="2719217"/>
                  </a:lnTo>
                  <a:lnTo>
                    <a:pt x="2870979" y="2719217"/>
                  </a:lnTo>
                  <a:lnTo>
                    <a:pt x="2929294" y="2719217"/>
                  </a:lnTo>
                  <a:lnTo>
                    <a:pt x="2948731" y="2719217"/>
                  </a:lnTo>
                  <a:lnTo>
                    <a:pt x="2984679" y="2719217"/>
                  </a:lnTo>
                  <a:lnTo>
                    <a:pt x="3024354" y="2719217"/>
                  </a:lnTo>
                  <a:lnTo>
                    <a:pt x="3036603" y="2719217"/>
                  </a:lnTo>
                  <a:lnTo>
                    <a:pt x="3057373" y="2719217"/>
                  </a:lnTo>
                  <a:lnTo>
                    <a:pt x="3092255" y="2719217"/>
                  </a:lnTo>
                  <a:lnTo>
                    <a:pt x="3112225" y="2719217"/>
                  </a:lnTo>
                  <a:lnTo>
                    <a:pt x="3122610" y="2719217"/>
                  </a:lnTo>
                  <a:lnTo>
                    <a:pt x="3137788" y="2719217"/>
                  </a:lnTo>
                  <a:lnTo>
                    <a:pt x="3160421" y="2719217"/>
                  </a:lnTo>
                  <a:lnTo>
                    <a:pt x="3190244" y="2719217"/>
                  </a:lnTo>
                  <a:lnTo>
                    <a:pt x="3213943" y="2719217"/>
                  </a:lnTo>
                  <a:lnTo>
                    <a:pt x="3223529" y="2719217"/>
                  </a:lnTo>
                  <a:lnTo>
                    <a:pt x="3244298" y="2719217"/>
                  </a:lnTo>
                  <a:lnTo>
                    <a:pt x="3259210" y="2719217"/>
                  </a:lnTo>
                  <a:lnTo>
                    <a:pt x="3293560" y="2721082"/>
                  </a:lnTo>
                  <a:lnTo>
                    <a:pt x="3306075" y="2721082"/>
                  </a:lnTo>
                  <a:cubicBezTo>
                    <a:pt x="3325513" y="2721082"/>
                    <a:pt x="3343886" y="2722946"/>
                    <a:pt x="3362259" y="2723211"/>
                  </a:cubicBezTo>
                  <a:cubicBezTo>
                    <a:pt x="3380632" y="2723478"/>
                    <a:pt x="3406194" y="2724809"/>
                    <a:pt x="3427497" y="2726673"/>
                  </a:cubicBezTo>
                  <a:lnTo>
                    <a:pt x="3429893" y="2726673"/>
                  </a:lnTo>
                  <a:lnTo>
                    <a:pt x="3435751" y="2726673"/>
                  </a:lnTo>
                  <a:lnTo>
                    <a:pt x="3438947" y="2726673"/>
                  </a:lnTo>
                  <a:lnTo>
                    <a:pt x="3436817" y="2725342"/>
                  </a:lnTo>
                  <a:cubicBezTo>
                    <a:pt x="3444978" y="2726989"/>
                    <a:pt x="3453260" y="2727968"/>
                    <a:pt x="3461580" y="2728271"/>
                  </a:cubicBezTo>
                  <a:lnTo>
                    <a:pt x="3471166" y="2728271"/>
                  </a:lnTo>
                  <a:lnTo>
                    <a:pt x="3490072" y="2729868"/>
                  </a:lnTo>
                  <a:lnTo>
                    <a:pt x="3518031" y="2731732"/>
                  </a:lnTo>
                  <a:lnTo>
                    <a:pt x="3527883" y="2731732"/>
                  </a:lnTo>
                  <a:lnTo>
                    <a:pt x="3543061" y="2731732"/>
                  </a:lnTo>
                  <a:lnTo>
                    <a:pt x="3569689" y="2733330"/>
                  </a:lnTo>
                  <a:lnTo>
                    <a:pt x="3596316" y="2734928"/>
                  </a:lnTo>
                  <a:lnTo>
                    <a:pt x="3618950" y="2736525"/>
                  </a:lnTo>
                  <a:lnTo>
                    <a:pt x="3648773" y="2738389"/>
                  </a:lnTo>
                  <a:cubicBezTo>
                    <a:pt x="3648137" y="2737519"/>
                    <a:pt x="3647177" y="2736943"/>
                    <a:pt x="3646110" y="2736792"/>
                  </a:cubicBezTo>
                  <a:cubicBezTo>
                    <a:pt x="3684454" y="2741585"/>
                    <a:pt x="3724395" y="2743449"/>
                    <a:pt x="3759811" y="2745046"/>
                  </a:cubicBezTo>
                  <a:lnTo>
                    <a:pt x="3762739" y="2745046"/>
                  </a:lnTo>
                  <a:lnTo>
                    <a:pt x="3772858" y="2745046"/>
                  </a:lnTo>
                  <a:lnTo>
                    <a:pt x="3792829" y="2745046"/>
                  </a:lnTo>
                  <a:lnTo>
                    <a:pt x="3799752" y="2745046"/>
                  </a:lnTo>
                  <a:lnTo>
                    <a:pt x="3836764" y="2746910"/>
                  </a:lnTo>
                  <a:cubicBezTo>
                    <a:pt x="3857001" y="2746910"/>
                    <a:pt x="3877238" y="2748775"/>
                    <a:pt x="3897475" y="2750372"/>
                  </a:cubicBezTo>
                  <a:lnTo>
                    <a:pt x="3920908" y="2752769"/>
                  </a:lnTo>
                  <a:lnTo>
                    <a:pt x="3928896" y="2752769"/>
                  </a:lnTo>
                  <a:lnTo>
                    <a:pt x="3953926" y="2755697"/>
                  </a:lnTo>
                  <a:lnTo>
                    <a:pt x="3985879" y="2759159"/>
                  </a:lnTo>
                  <a:lnTo>
                    <a:pt x="3991737" y="2759159"/>
                  </a:lnTo>
                  <a:lnTo>
                    <a:pt x="3994134" y="2759159"/>
                  </a:lnTo>
                  <a:cubicBezTo>
                    <a:pt x="3999475" y="2760305"/>
                    <a:pt x="4004915" y="2760929"/>
                    <a:pt x="4010376" y="2761023"/>
                  </a:cubicBezTo>
                  <a:cubicBezTo>
                    <a:pt x="4015152" y="2761085"/>
                    <a:pt x="4019881" y="2760085"/>
                    <a:pt x="4024222" y="2758094"/>
                  </a:cubicBezTo>
                  <a:lnTo>
                    <a:pt x="4027685" y="2758094"/>
                  </a:lnTo>
                  <a:cubicBezTo>
                    <a:pt x="4040024" y="2757750"/>
                    <a:pt x="4050180" y="2748278"/>
                    <a:pt x="4051384" y="2735993"/>
                  </a:cubicBezTo>
                  <a:cubicBezTo>
                    <a:pt x="4051647" y="2731915"/>
                    <a:pt x="4051647" y="2727823"/>
                    <a:pt x="4051384" y="2723745"/>
                  </a:cubicBezTo>
                  <a:lnTo>
                    <a:pt x="4051383" y="2720549"/>
                  </a:lnTo>
                  <a:cubicBezTo>
                    <a:pt x="4051252" y="2718066"/>
                    <a:pt x="4051252" y="2715577"/>
                    <a:pt x="4051383" y="2713094"/>
                  </a:cubicBezTo>
                  <a:cubicBezTo>
                    <a:pt x="4051879" y="2705583"/>
                    <a:pt x="4052858" y="2698111"/>
                    <a:pt x="4054312" y="2690726"/>
                  </a:cubicBezTo>
                  <a:cubicBezTo>
                    <a:pt x="4055643" y="2684868"/>
                    <a:pt x="4056709" y="2679009"/>
                    <a:pt x="4058306" y="2673152"/>
                  </a:cubicBezTo>
                  <a:cubicBezTo>
                    <a:pt x="4059904" y="2667294"/>
                    <a:pt x="4065496" y="2659039"/>
                    <a:pt x="4068425" y="2651583"/>
                  </a:cubicBezTo>
                  <a:lnTo>
                    <a:pt x="4071354" y="2644660"/>
                  </a:lnTo>
                  <a:cubicBezTo>
                    <a:pt x="4074549" y="2636672"/>
                    <a:pt x="4078011" y="2628417"/>
                    <a:pt x="4081472" y="2620696"/>
                  </a:cubicBezTo>
                  <a:cubicBezTo>
                    <a:pt x="4089692" y="2602339"/>
                    <a:pt x="4099121" y="2584548"/>
                    <a:pt x="4109698" y="2567440"/>
                  </a:cubicBezTo>
                  <a:cubicBezTo>
                    <a:pt x="4114225" y="2559985"/>
                    <a:pt x="4119017" y="2552795"/>
                    <a:pt x="4123810" y="2545605"/>
                  </a:cubicBezTo>
                  <a:lnTo>
                    <a:pt x="4126740" y="2541078"/>
                  </a:lnTo>
                  <a:lnTo>
                    <a:pt x="4136592" y="2526167"/>
                  </a:lnTo>
                  <a:lnTo>
                    <a:pt x="4138455" y="2522705"/>
                  </a:lnTo>
                  <a:cubicBezTo>
                    <a:pt x="4146303" y="2512699"/>
                    <a:pt x="4154657" y="2503100"/>
                    <a:pt x="4163485" y="2493948"/>
                  </a:cubicBezTo>
                  <a:cubicBezTo>
                    <a:pt x="4172006" y="2486225"/>
                    <a:pt x="4180794" y="2478503"/>
                    <a:pt x="4190113" y="2471314"/>
                  </a:cubicBezTo>
                  <a:lnTo>
                    <a:pt x="4203960" y="2461462"/>
                  </a:lnTo>
                  <a:lnTo>
                    <a:pt x="4206090" y="2459864"/>
                  </a:lnTo>
                  <a:lnTo>
                    <a:pt x="4212747" y="2455071"/>
                  </a:lnTo>
                  <a:cubicBezTo>
                    <a:pt x="4220735" y="2449746"/>
                    <a:pt x="4228457" y="2444420"/>
                    <a:pt x="4236711" y="2439627"/>
                  </a:cubicBezTo>
                  <a:lnTo>
                    <a:pt x="4245766" y="2434035"/>
                  </a:lnTo>
                  <a:lnTo>
                    <a:pt x="4247629" y="2432703"/>
                  </a:lnTo>
                  <a:lnTo>
                    <a:pt x="4250025" y="2431106"/>
                  </a:lnTo>
                  <a:lnTo>
                    <a:pt x="4253221" y="2429243"/>
                  </a:lnTo>
                  <a:lnTo>
                    <a:pt x="4261209" y="2423917"/>
                  </a:lnTo>
                  <a:lnTo>
                    <a:pt x="4279050" y="2415662"/>
                  </a:lnTo>
                  <a:lnTo>
                    <a:pt x="4281712" y="2415662"/>
                  </a:lnTo>
                  <a:lnTo>
                    <a:pt x="4290500" y="2411668"/>
                  </a:lnTo>
                  <a:cubicBezTo>
                    <a:pt x="4296890" y="2408739"/>
                    <a:pt x="4303547" y="2406076"/>
                    <a:pt x="4309938" y="2403679"/>
                  </a:cubicBezTo>
                  <a:lnTo>
                    <a:pt x="4315796" y="2401550"/>
                  </a:lnTo>
                  <a:cubicBezTo>
                    <a:pt x="4323784" y="2398354"/>
                    <a:pt x="4332039" y="2395425"/>
                    <a:pt x="4340560" y="2392762"/>
                  </a:cubicBezTo>
                  <a:lnTo>
                    <a:pt x="4353341" y="2388236"/>
                  </a:lnTo>
                  <a:cubicBezTo>
                    <a:pt x="4362037" y="2384789"/>
                    <a:pt x="4370929" y="2381855"/>
                    <a:pt x="4379968" y="2379449"/>
                  </a:cubicBezTo>
                  <a:cubicBezTo>
                    <a:pt x="4394976" y="2375762"/>
                    <a:pt x="4410177" y="2372917"/>
                    <a:pt x="4425501" y="2370928"/>
                  </a:cubicBezTo>
                  <a:cubicBezTo>
                    <a:pt x="4433757" y="2369596"/>
                    <a:pt x="4442011" y="2369064"/>
                    <a:pt x="4450532" y="2368532"/>
                  </a:cubicBezTo>
                  <a:lnTo>
                    <a:pt x="4464644" y="2368532"/>
                  </a:lnTo>
                  <a:cubicBezTo>
                    <a:pt x="4471834" y="2368532"/>
                    <a:pt x="4479023" y="2368532"/>
                    <a:pt x="4486213" y="2368532"/>
                  </a:cubicBezTo>
                  <a:lnTo>
                    <a:pt x="4514704" y="2368532"/>
                  </a:lnTo>
                  <a:cubicBezTo>
                    <a:pt x="4524556" y="2368532"/>
                    <a:pt x="4534409" y="2369863"/>
                    <a:pt x="4545593" y="2371194"/>
                  </a:cubicBezTo>
                  <a:lnTo>
                    <a:pt x="4549321" y="2371194"/>
                  </a:lnTo>
                  <a:lnTo>
                    <a:pt x="4556510" y="2371194"/>
                  </a:lnTo>
                  <a:cubicBezTo>
                    <a:pt x="4566628" y="2372042"/>
                    <a:pt x="4576679" y="2373554"/>
                    <a:pt x="4586599" y="2375721"/>
                  </a:cubicBezTo>
                  <a:lnTo>
                    <a:pt x="4589262" y="2375721"/>
                  </a:lnTo>
                  <a:cubicBezTo>
                    <a:pt x="4607635" y="2381845"/>
                    <a:pt x="4624410" y="2387969"/>
                    <a:pt x="4639056" y="2394094"/>
                  </a:cubicBezTo>
                  <a:lnTo>
                    <a:pt x="4653435" y="2400484"/>
                  </a:lnTo>
                  <a:lnTo>
                    <a:pt x="4656097" y="2401816"/>
                  </a:lnTo>
                  <a:lnTo>
                    <a:pt x="4658494" y="2401816"/>
                  </a:lnTo>
                  <a:lnTo>
                    <a:pt x="4668080" y="2406076"/>
                  </a:lnTo>
                  <a:cubicBezTo>
                    <a:pt x="4674470" y="2409005"/>
                    <a:pt x="4681127" y="2412200"/>
                    <a:pt x="4687252" y="2415662"/>
                  </a:cubicBezTo>
                  <a:lnTo>
                    <a:pt x="4701098" y="2424716"/>
                  </a:lnTo>
                  <a:lnTo>
                    <a:pt x="4711750" y="2431905"/>
                  </a:lnTo>
                  <a:lnTo>
                    <a:pt x="4717341" y="2435633"/>
                  </a:lnTo>
                  <a:cubicBezTo>
                    <a:pt x="4722933" y="2439095"/>
                    <a:pt x="4728259" y="2443089"/>
                    <a:pt x="4733584" y="2447083"/>
                  </a:cubicBezTo>
                  <a:cubicBezTo>
                    <a:pt x="4738910" y="2451077"/>
                    <a:pt x="4750359" y="2460131"/>
                    <a:pt x="4758614" y="2466788"/>
                  </a:cubicBezTo>
                  <a:cubicBezTo>
                    <a:pt x="4766868" y="2473445"/>
                    <a:pt x="4774058" y="2480367"/>
                    <a:pt x="4781248" y="2487557"/>
                  </a:cubicBezTo>
                  <a:cubicBezTo>
                    <a:pt x="4805046" y="2516761"/>
                    <a:pt x="4825167" y="2548776"/>
                    <a:pt x="4841160" y="2582884"/>
                  </a:cubicBezTo>
                  <a:cubicBezTo>
                    <a:pt x="4845420" y="2590340"/>
                    <a:pt x="4849414" y="2597795"/>
                    <a:pt x="4853143" y="2605251"/>
                  </a:cubicBezTo>
                  <a:cubicBezTo>
                    <a:pt x="4856603" y="2611908"/>
                    <a:pt x="4859533" y="2618565"/>
                    <a:pt x="4862462" y="2625488"/>
                  </a:cubicBezTo>
                  <a:lnTo>
                    <a:pt x="4865125" y="2631346"/>
                  </a:lnTo>
                  <a:lnTo>
                    <a:pt x="4872315" y="2648921"/>
                  </a:lnTo>
                  <a:lnTo>
                    <a:pt x="4874444" y="2653980"/>
                  </a:lnTo>
                  <a:cubicBezTo>
                    <a:pt x="4877146" y="2660312"/>
                    <a:pt x="4879458" y="2666804"/>
                    <a:pt x="4881368" y="2673419"/>
                  </a:cubicBezTo>
                  <a:lnTo>
                    <a:pt x="4881368" y="2676880"/>
                  </a:lnTo>
                  <a:lnTo>
                    <a:pt x="4881368" y="2682471"/>
                  </a:lnTo>
                  <a:lnTo>
                    <a:pt x="4881368" y="2688596"/>
                  </a:lnTo>
                  <a:cubicBezTo>
                    <a:pt x="4881368" y="2692856"/>
                    <a:pt x="4883231" y="2696850"/>
                    <a:pt x="4884030" y="2701111"/>
                  </a:cubicBezTo>
                  <a:lnTo>
                    <a:pt x="4885362" y="2706170"/>
                  </a:lnTo>
                  <a:cubicBezTo>
                    <a:pt x="4885362" y="2709365"/>
                    <a:pt x="4885362" y="2711495"/>
                    <a:pt x="4886959" y="2713892"/>
                  </a:cubicBezTo>
                  <a:cubicBezTo>
                    <a:pt x="4887628" y="2718902"/>
                    <a:pt x="4888880" y="2723818"/>
                    <a:pt x="4890688" y="2728537"/>
                  </a:cubicBezTo>
                  <a:cubicBezTo>
                    <a:pt x="4892417" y="2733372"/>
                    <a:pt x="4894648" y="2738013"/>
                    <a:pt x="4897345" y="2742383"/>
                  </a:cubicBezTo>
                  <a:lnTo>
                    <a:pt x="4897344" y="2745046"/>
                  </a:lnTo>
                  <a:cubicBezTo>
                    <a:pt x="4896884" y="2748403"/>
                    <a:pt x="4896884" y="2751808"/>
                    <a:pt x="4897344" y="2755165"/>
                  </a:cubicBezTo>
                  <a:cubicBezTo>
                    <a:pt x="4898319" y="2767521"/>
                    <a:pt x="4908649" y="2777038"/>
                    <a:pt x="4921043" y="2777000"/>
                  </a:cubicBezTo>
                  <a:lnTo>
                    <a:pt x="4939149" y="2777000"/>
                  </a:lnTo>
                  <a:lnTo>
                    <a:pt x="4956191" y="2777000"/>
                  </a:lnTo>
                  <a:lnTo>
                    <a:pt x="4976428" y="2774869"/>
                  </a:lnTo>
                  <a:lnTo>
                    <a:pt x="4986014" y="2774869"/>
                  </a:lnTo>
                  <a:cubicBezTo>
                    <a:pt x="5005985" y="2772739"/>
                    <a:pt x="5025956" y="2770343"/>
                    <a:pt x="5045660" y="2767680"/>
                  </a:cubicBezTo>
                  <a:cubicBezTo>
                    <a:pt x="5065365" y="2765017"/>
                    <a:pt x="5085069" y="2762621"/>
                    <a:pt x="5105572" y="2761290"/>
                  </a:cubicBezTo>
                  <a:lnTo>
                    <a:pt x="5132200" y="2759425"/>
                  </a:lnTo>
                  <a:lnTo>
                    <a:pt x="5145780" y="2759425"/>
                  </a:lnTo>
                  <a:lnTo>
                    <a:pt x="5150041" y="2759425"/>
                  </a:lnTo>
                  <a:lnTo>
                    <a:pt x="5169479" y="2759425"/>
                  </a:lnTo>
                  <a:lnTo>
                    <a:pt x="5186254" y="2759425"/>
                  </a:lnTo>
                  <a:lnTo>
                    <a:pt x="5190515" y="2759425"/>
                  </a:lnTo>
                  <a:cubicBezTo>
                    <a:pt x="5204362" y="2759425"/>
                    <a:pt x="5217142" y="2759425"/>
                    <a:pt x="5231521" y="2757029"/>
                  </a:cubicBezTo>
                  <a:cubicBezTo>
                    <a:pt x="5245901" y="2754633"/>
                    <a:pt x="5252291" y="2755432"/>
                    <a:pt x="5262942" y="2754898"/>
                  </a:cubicBezTo>
                  <a:lnTo>
                    <a:pt x="5267469" y="2754898"/>
                  </a:lnTo>
                  <a:lnTo>
                    <a:pt x="5294097" y="2753567"/>
                  </a:lnTo>
                  <a:cubicBezTo>
                    <a:pt x="5318061" y="2751703"/>
                    <a:pt x="5342558" y="2748775"/>
                    <a:pt x="5366257" y="2746112"/>
                  </a:cubicBezTo>
                  <a:lnTo>
                    <a:pt x="5370784" y="2746112"/>
                  </a:lnTo>
                  <a:lnTo>
                    <a:pt x="5402737" y="2742383"/>
                  </a:lnTo>
                  <a:cubicBezTo>
                    <a:pt x="5403491" y="2744235"/>
                    <a:pt x="5404791" y="2745814"/>
                    <a:pt x="5406465" y="2746910"/>
                  </a:cubicBezTo>
                  <a:cubicBezTo>
                    <a:pt x="5409670" y="2749732"/>
                    <a:pt x="5413505" y="2751741"/>
                    <a:pt x="5417649" y="2752769"/>
                  </a:cubicBezTo>
                  <a:cubicBezTo>
                    <a:pt x="5420750" y="2753060"/>
                    <a:pt x="5423869" y="2753060"/>
                    <a:pt x="5426969" y="2752769"/>
                  </a:cubicBezTo>
                  <a:lnTo>
                    <a:pt x="5442679" y="2752769"/>
                  </a:lnTo>
                  <a:lnTo>
                    <a:pt x="5461318" y="2752769"/>
                  </a:lnTo>
                  <a:lnTo>
                    <a:pt x="5484751" y="2750372"/>
                  </a:lnTo>
                  <a:lnTo>
                    <a:pt x="5497266" y="2750372"/>
                  </a:lnTo>
                  <a:cubicBezTo>
                    <a:pt x="5515106" y="2748508"/>
                    <a:pt x="5532680" y="2746378"/>
                    <a:pt x="5550521" y="2743981"/>
                  </a:cubicBezTo>
                  <a:lnTo>
                    <a:pt x="5555047" y="2743981"/>
                  </a:lnTo>
                  <a:lnTo>
                    <a:pt x="5560906" y="2743981"/>
                  </a:lnTo>
                  <a:cubicBezTo>
                    <a:pt x="5573687" y="2743981"/>
                    <a:pt x="5586202" y="2741585"/>
                    <a:pt x="5598983" y="2739987"/>
                  </a:cubicBezTo>
                  <a:lnTo>
                    <a:pt x="5620552" y="2739987"/>
                  </a:lnTo>
                  <a:lnTo>
                    <a:pt x="5642120" y="2739987"/>
                  </a:lnTo>
                  <a:lnTo>
                    <a:pt x="5664487" y="2738656"/>
                  </a:lnTo>
                  <a:lnTo>
                    <a:pt x="5709754" y="2736525"/>
                  </a:lnTo>
                  <a:lnTo>
                    <a:pt x="5775259" y="2734395"/>
                  </a:lnTo>
                  <a:lnTo>
                    <a:pt x="5843692" y="2734395"/>
                  </a:lnTo>
                  <a:lnTo>
                    <a:pt x="5887360" y="2734395"/>
                  </a:lnTo>
                  <a:lnTo>
                    <a:pt x="5934225" y="2734395"/>
                  </a:lnTo>
                  <a:cubicBezTo>
                    <a:pt x="5946208" y="2734395"/>
                    <a:pt x="5958191" y="2734395"/>
                    <a:pt x="5970438" y="2734395"/>
                  </a:cubicBezTo>
                  <a:lnTo>
                    <a:pt x="5977628" y="2734395"/>
                  </a:lnTo>
                  <a:cubicBezTo>
                    <a:pt x="5996268" y="2734395"/>
                    <a:pt x="6014641" y="2733064"/>
                    <a:pt x="6033281" y="2732798"/>
                  </a:cubicBezTo>
                  <a:lnTo>
                    <a:pt x="6054849" y="2732798"/>
                  </a:lnTo>
                  <a:cubicBezTo>
                    <a:pt x="6069228" y="2732798"/>
                    <a:pt x="6083606" y="2732798"/>
                    <a:pt x="6097986" y="2732798"/>
                  </a:cubicBezTo>
                  <a:lnTo>
                    <a:pt x="6128075" y="2732798"/>
                  </a:lnTo>
                  <a:lnTo>
                    <a:pt x="6157365" y="2732798"/>
                  </a:lnTo>
                  <a:cubicBezTo>
                    <a:pt x="6176271" y="2732798"/>
                    <a:pt x="6194111" y="2732798"/>
                    <a:pt x="6211952" y="2732798"/>
                  </a:cubicBezTo>
                  <a:lnTo>
                    <a:pt x="6216744" y="2732798"/>
                  </a:lnTo>
                  <a:lnTo>
                    <a:pt x="6270000" y="2732798"/>
                  </a:lnTo>
                  <a:lnTo>
                    <a:pt x="6329647" y="2732798"/>
                  </a:lnTo>
                  <a:lnTo>
                    <a:pt x="6348818" y="2732798"/>
                  </a:lnTo>
                  <a:lnTo>
                    <a:pt x="6379174" y="2732798"/>
                  </a:lnTo>
                  <a:lnTo>
                    <a:pt x="6415920" y="2732798"/>
                  </a:lnTo>
                  <a:lnTo>
                    <a:pt x="6615361" y="2732798"/>
                  </a:lnTo>
                  <a:cubicBezTo>
                    <a:pt x="6636130" y="2732798"/>
                    <a:pt x="6658231" y="2734129"/>
                    <a:pt x="6679002" y="2735194"/>
                  </a:cubicBezTo>
                  <a:lnTo>
                    <a:pt x="6683262" y="2735194"/>
                  </a:lnTo>
                  <a:cubicBezTo>
                    <a:pt x="6706161" y="2736525"/>
                    <a:pt x="6728795" y="2737324"/>
                    <a:pt x="6751695" y="2737857"/>
                  </a:cubicBezTo>
                  <a:lnTo>
                    <a:pt x="6785246" y="2737857"/>
                  </a:lnTo>
                  <a:lnTo>
                    <a:pt x="6793767" y="2737857"/>
                  </a:lnTo>
                  <a:lnTo>
                    <a:pt x="6819064" y="2737857"/>
                  </a:lnTo>
                  <a:lnTo>
                    <a:pt x="6823856" y="2737857"/>
                  </a:lnTo>
                  <a:lnTo>
                    <a:pt x="6841963" y="2737857"/>
                  </a:lnTo>
                  <a:lnTo>
                    <a:pt x="6885898" y="2737857"/>
                  </a:lnTo>
                  <a:cubicBezTo>
                    <a:pt x="6929567" y="2737857"/>
                    <a:pt x="6972704" y="2739721"/>
                    <a:pt x="7025960" y="2742118"/>
                  </a:cubicBezTo>
                  <a:cubicBezTo>
                    <a:pt x="7050192" y="2742118"/>
                    <a:pt x="7074422" y="2744248"/>
                    <a:pt x="7098388" y="2746112"/>
                  </a:cubicBezTo>
                  <a:lnTo>
                    <a:pt x="7105045" y="2746112"/>
                  </a:lnTo>
                  <a:cubicBezTo>
                    <a:pt x="7112855" y="2746112"/>
                    <a:pt x="7120577" y="2746644"/>
                    <a:pt x="7128210" y="2747709"/>
                  </a:cubicBezTo>
                  <a:lnTo>
                    <a:pt x="7130873" y="2747709"/>
                  </a:lnTo>
                  <a:lnTo>
                    <a:pt x="7168683" y="2750372"/>
                  </a:lnTo>
                  <a:lnTo>
                    <a:pt x="7175075" y="2750372"/>
                  </a:lnTo>
                  <a:cubicBezTo>
                    <a:pt x="7178401" y="2751125"/>
                    <a:pt x="7181788" y="2751571"/>
                    <a:pt x="7185194" y="2751703"/>
                  </a:cubicBezTo>
                  <a:lnTo>
                    <a:pt x="7203034" y="2751703"/>
                  </a:lnTo>
                  <a:lnTo>
                    <a:pt x="7211022" y="2751703"/>
                  </a:lnTo>
                  <a:lnTo>
                    <a:pt x="7207827" y="2750106"/>
                  </a:lnTo>
                  <a:lnTo>
                    <a:pt x="7211289" y="2751703"/>
                  </a:lnTo>
                  <a:lnTo>
                    <a:pt x="7213684" y="2751703"/>
                  </a:lnTo>
                  <a:cubicBezTo>
                    <a:pt x="7232590" y="2753834"/>
                    <a:pt x="7252828" y="2755165"/>
                    <a:pt x="7274130" y="2755964"/>
                  </a:cubicBezTo>
                  <a:lnTo>
                    <a:pt x="7291172" y="2755964"/>
                  </a:lnTo>
                  <a:cubicBezTo>
                    <a:pt x="7303952" y="2755964"/>
                    <a:pt x="7317799" y="2755964"/>
                    <a:pt x="7329782" y="2755964"/>
                  </a:cubicBezTo>
                  <a:lnTo>
                    <a:pt x="7343627" y="2755964"/>
                  </a:lnTo>
                  <a:cubicBezTo>
                    <a:pt x="7355610" y="2755964"/>
                    <a:pt x="7367593" y="2755964"/>
                    <a:pt x="7379576" y="2755964"/>
                  </a:cubicBezTo>
                  <a:lnTo>
                    <a:pt x="7383569" y="2755964"/>
                  </a:lnTo>
                  <a:lnTo>
                    <a:pt x="7398215" y="2755964"/>
                  </a:lnTo>
                  <a:lnTo>
                    <a:pt x="7414989" y="2755964"/>
                  </a:lnTo>
                  <a:lnTo>
                    <a:pt x="7428836" y="2755964"/>
                  </a:lnTo>
                  <a:lnTo>
                    <a:pt x="7462654" y="2757561"/>
                  </a:lnTo>
                  <a:lnTo>
                    <a:pt x="7508719" y="2757561"/>
                  </a:lnTo>
                  <a:lnTo>
                    <a:pt x="7523897" y="2757561"/>
                  </a:lnTo>
                  <a:lnTo>
                    <a:pt x="7557182" y="2757561"/>
                  </a:lnTo>
                  <a:lnTo>
                    <a:pt x="7570496" y="2757561"/>
                  </a:lnTo>
                  <a:lnTo>
                    <a:pt x="7585141" y="2757561"/>
                  </a:lnTo>
                  <a:lnTo>
                    <a:pt x="7642657" y="2760757"/>
                  </a:lnTo>
                  <a:lnTo>
                    <a:pt x="7665823" y="2762088"/>
                  </a:lnTo>
                  <a:lnTo>
                    <a:pt x="7673545" y="2762088"/>
                  </a:lnTo>
                  <a:lnTo>
                    <a:pt x="7700172" y="2763419"/>
                  </a:lnTo>
                  <a:lnTo>
                    <a:pt x="7714817" y="2764751"/>
                  </a:lnTo>
                  <a:lnTo>
                    <a:pt x="7719345" y="2764751"/>
                  </a:lnTo>
                  <a:lnTo>
                    <a:pt x="7735054" y="2766082"/>
                  </a:lnTo>
                  <a:lnTo>
                    <a:pt x="7756356" y="2766082"/>
                  </a:lnTo>
                  <a:lnTo>
                    <a:pt x="7777127" y="2767413"/>
                  </a:lnTo>
                  <a:cubicBezTo>
                    <a:pt x="7791238" y="2767413"/>
                    <a:pt x="7805618" y="2769011"/>
                    <a:pt x="7819730" y="2769278"/>
                  </a:cubicBezTo>
                  <a:lnTo>
                    <a:pt x="7840501" y="2769278"/>
                  </a:lnTo>
                  <a:lnTo>
                    <a:pt x="7856210" y="2769278"/>
                  </a:lnTo>
                  <a:lnTo>
                    <a:pt x="7870057" y="2771142"/>
                  </a:lnTo>
                  <a:lnTo>
                    <a:pt x="7879909" y="2772473"/>
                  </a:lnTo>
                  <a:lnTo>
                    <a:pt x="7908667" y="2774869"/>
                  </a:lnTo>
                  <a:lnTo>
                    <a:pt x="7925974" y="2774869"/>
                  </a:lnTo>
                  <a:lnTo>
                    <a:pt x="7934495" y="2774869"/>
                  </a:lnTo>
                  <a:lnTo>
                    <a:pt x="7952071" y="2774869"/>
                  </a:lnTo>
                  <a:lnTo>
                    <a:pt x="7982160" y="2777799"/>
                  </a:lnTo>
                  <a:lnTo>
                    <a:pt x="8021035" y="2781526"/>
                  </a:lnTo>
                  <a:lnTo>
                    <a:pt x="8023966" y="2781526"/>
                  </a:lnTo>
                  <a:cubicBezTo>
                    <a:pt x="8038077" y="2783124"/>
                    <a:pt x="8051924" y="2784988"/>
                    <a:pt x="8065770" y="2787118"/>
                  </a:cubicBezTo>
                  <a:cubicBezTo>
                    <a:pt x="8079616" y="2789248"/>
                    <a:pt x="8101451" y="2791112"/>
                    <a:pt x="8116363" y="2791911"/>
                  </a:cubicBezTo>
                  <a:lnTo>
                    <a:pt x="8148583" y="2793775"/>
                  </a:lnTo>
                  <a:lnTo>
                    <a:pt x="8164292" y="2793775"/>
                  </a:lnTo>
                  <a:lnTo>
                    <a:pt x="8178139" y="2793775"/>
                  </a:lnTo>
                  <a:lnTo>
                    <a:pt x="8183198" y="2793775"/>
                  </a:lnTo>
                  <a:lnTo>
                    <a:pt x="8211957" y="2796172"/>
                  </a:lnTo>
                  <a:lnTo>
                    <a:pt x="8253496" y="2796172"/>
                  </a:lnTo>
                  <a:cubicBezTo>
                    <a:pt x="8267582" y="2797537"/>
                    <a:pt x="8281497" y="2800301"/>
                    <a:pt x="8295035" y="2804426"/>
                  </a:cubicBezTo>
                  <a:lnTo>
                    <a:pt x="8299028" y="2806024"/>
                  </a:lnTo>
                  <a:cubicBezTo>
                    <a:pt x="8301773" y="2807023"/>
                    <a:pt x="8304638" y="2807649"/>
                    <a:pt x="8307549" y="2807888"/>
                  </a:cubicBezTo>
                  <a:cubicBezTo>
                    <a:pt x="8309131" y="2808211"/>
                    <a:pt x="8310761" y="2808211"/>
                    <a:pt x="8312342" y="2807888"/>
                  </a:cubicBezTo>
                  <a:cubicBezTo>
                    <a:pt x="8315332" y="2807086"/>
                    <a:pt x="8318019" y="2805419"/>
                    <a:pt x="8320063" y="2803095"/>
                  </a:cubicBezTo>
                  <a:lnTo>
                    <a:pt x="8326189" y="2804692"/>
                  </a:lnTo>
                  <a:lnTo>
                    <a:pt x="8333112" y="2804692"/>
                  </a:lnTo>
                  <a:lnTo>
                    <a:pt x="8340301" y="2806290"/>
                  </a:lnTo>
                  <a:cubicBezTo>
                    <a:pt x="8357944" y="2808926"/>
                    <a:pt x="8375726" y="2810526"/>
                    <a:pt x="8393556" y="2811083"/>
                  </a:cubicBezTo>
                  <a:lnTo>
                    <a:pt x="8401012" y="2811083"/>
                  </a:lnTo>
                  <a:lnTo>
                    <a:pt x="8418852" y="2811083"/>
                  </a:lnTo>
                  <a:cubicBezTo>
                    <a:pt x="8449192" y="2810761"/>
                    <a:pt x="8479426" y="2807461"/>
                    <a:pt x="8509121" y="2801231"/>
                  </a:cubicBezTo>
                  <a:lnTo>
                    <a:pt x="8526429" y="2797769"/>
                  </a:lnTo>
                  <a:lnTo>
                    <a:pt x="8531489" y="2797769"/>
                  </a:lnTo>
                  <a:lnTo>
                    <a:pt x="8533618" y="2797769"/>
                  </a:lnTo>
                  <a:cubicBezTo>
                    <a:pt x="8545334" y="2795905"/>
                    <a:pt x="8557583" y="2793242"/>
                    <a:pt x="8568766" y="2790314"/>
                  </a:cubicBezTo>
                  <a:lnTo>
                    <a:pt x="8583411" y="2786320"/>
                  </a:lnTo>
                  <a:lnTo>
                    <a:pt x="8586606" y="2786320"/>
                  </a:lnTo>
                  <a:lnTo>
                    <a:pt x="8599920" y="2782591"/>
                  </a:lnTo>
                  <a:cubicBezTo>
                    <a:pt x="8614300" y="2778863"/>
                    <a:pt x="8628945" y="2775668"/>
                    <a:pt x="8643323" y="2772739"/>
                  </a:cubicBezTo>
                  <a:lnTo>
                    <a:pt x="8664360" y="2768212"/>
                  </a:lnTo>
                  <a:lnTo>
                    <a:pt x="8661697" y="2768212"/>
                  </a:lnTo>
                  <a:cubicBezTo>
                    <a:pt x="8679704" y="2765958"/>
                    <a:pt x="8697510" y="2762308"/>
                    <a:pt x="8714952" y="2757295"/>
                  </a:cubicBezTo>
                  <a:cubicBezTo>
                    <a:pt x="8729332" y="2753301"/>
                    <a:pt x="8743977" y="2750106"/>
                    <a:pt x="8758355" y="2747177"/>
                  </a:cubicBezTo>
                  <a:lnTo>
                    <a:pt x="8775397" y="2743182"/>
                  </a:lnTo>
                  <a:lnTo>
                    <a:pt x="8780723" y="2743182"/>
                  </a:lnTo>
                  <a:cubicBezTo>
                    <a:pt x="8787912" y="2741319"/>
                    <a:pt x="8794835" y="2739721"/>
                    <a:pt x="8802025" y="2738389"/>
                  </a:cubicBezTo>
                  <a:lnTo>
                    <a:pt x="8819067" y="2734129"/>
                  </a:lnTo>
                  <a:lnTo>
                    <a:pt x="8823060" y="2734129"/>
                  </a:lnTo>
                  <a:lnTo>
                    <a:pt x="8825457" y="2734129"/>
                  </a:lnTo>
                  <a:lnTo>
                    <a:pt x="8835043" y="2731999"/>
                  </a:lnTo>
                  <a:lnTo>
                    <a:pt x="8843831" y="2730667"/>
                  </a:lnTo>
                  <a:cubicBezTo>
                    <a:pt x="8847250" y="2730328"/>
                    <a:pt x="8850634" y="2729705"/>
                    <a:pt x="8853949" y="2728803"/>
                  </a:cubicBezTo>
                  <a:cubicBezTo>
                    <a:pt x="8856730" y="2728328"/>
                    <a:pt x="8859368" y="2727235"/>
                    <a:pt x="8861671" y="2725608"/>
                  </a:cubicBezTo>
                  <a:lnTo>
                    <a:pt x="8866730" y="2721348"/>
                  </a:lnTo>
                  <a:cubicBezTo>
                    <a:pt x="8870891" y="2716563"/>
                    <a:pt x="8873078" y="2710377"/>
                    <a:pt x="8872854" y="2704040"/>
                  </a:cubicBezTo>
                  <a:cubicBezTo>
                    <a:pt x="8872633" y="2694978"/>
                    <a:pt x="8867817" y="2686650"/>
                    <a:pt x="8860073" y="2681940"/>
                  </a:cubicBezTo>
                  <a:cubicBezTo>
                    <a:pt x="8857411" y="2679542"/>
                    <a:pt x="8854481" y="2677678"/>
                    <a:pt x="8851819" y="2675548"/>
                  </a:cubicBezTo>
                  <a:cubicBezTo>
                    <a:pt x="8845269" y="2670733"/>
                    <a:pt x="8839124" y="2665389"/>
                    <a:pt x="8833445" y="2659572"/>
                  </a:cubicBezTo>
                  <a:lnTo>
                    <a:pt x="8816670" y="2644127"/>
                  </a:lnTo>
                  <a:lnTo>
                    <a:pt x="8810813" y="2638802"/>
                  </a:lnTo>
                  <a:lnTo>
                    <a:pt x="8808415" y="2636938"/>
                  </a:lnTo>
                  <a:lnTo>
                    <a:pt x="8799096" y="2628151"/>
                  </a:lnTo>
                  <a:cubicBezTo>
                    <a:pt x="8787380" y="2616967"/>
                    <a:pt x="8776197" y="2604719"/>
                    <a:pt x="8766610" y="2594334"/>
                  </a:cubicBezTo>
                  <a:lnTo>
                    <a:pt x="8756226" y="2582085"/>
                  </a:lnTo>
                  <a:lnTo>
                    <a:pt x="8751432" y="2576494"/>
                  </a:lnTo>
                  <a:cubicBezTo>
                    <a:pt x="8743192" y="2565552"/>
                    <a:pt x="8735547" y="2554174"/>
                    <a:pt x="8728532" y="2542410"/>
                  </a:cubicBezTo>
                  <a:lnTo>
                    <a:pt x="8724006" y="2534688"/>
                  </a:lnTo>
                  <a:lnTo>
                    <a:pt x="8719480" y="2527499"/>
                  </a:lnTo>
                  <a:lnTo>
                    <a:pt x="8717616" y="2524836"/>
                  </a:lnTo>
                  <a:lnTo>
                    <a:pt x="8711225" y="2514984"/>
                  </a:lnTo>
                  <a:lnTo>
                    <a:pt x="8707764" y="2509126"/>
                  </a:lnTo>
                  <a:lnTo>
                    <a:pt x="8712023" y="2509126"/>
                  </a:lnTo>
                  <a:cubicBezTo>
                    <a:pt x="8720544" y="2509126"/>
                    <a:pt x="8728532" y="2506995"/>
                    <a:pt x="8736787" y="2505397"/>
                  </a:cubicBezTo>
                  <a:cubicBezTo>
                    <a:pt x="8745041" y="2503800"/>
                    <a:pt x="8753562" y="2502202"/>
                    <a:pt x="8763415" y="2501137"/>
                  </a:cubicBezTo>
                  <a:cubicBezTo>
                    <a:pt x="8772417" y="2500068"/>
                    <a:pt x="8781321" y="2498288"/>
                    <a:pt x="8790042" y="2495811"/>
                  </a:cubicBezTo>
                  <a:cubicBezTo>
                    <a:pt x="8790042" y="2495812"/>
                    <a:pt x="8792439" y="2495812"/>
                    <a:pt x="8792439" y="2495812"/>
                  </a:cubicBezTo>
                  <a:lnTo>
                    <a:pt x="8798297" y="2495812"/>
                  </a:lnTo>
                  <a:cubicBezTo>
                    <a:pt x="8807351" y="2493681"/>
                    <a:pt x="8816403" y="2492083"/>
                    <a:pt x="8824924" y="2490752"/>
                  </a:cubicBezTo>
                  <a:cubicBezTo>
                    <a:pt x="8832656" y="2489208"/>
                    <a:pt x="8840301" y="2487252"/>
                    <a:pt x="8847824" y="2484894"/>
                  </a:cubicBezTo>
                  <a:lnTo>
                    <a:pt x="8855547" y="2482498"/>
                  </a:lnTo>
                  <a:cubicBezTo>
                    <a:pt x="8867551" y="2480038"/>
                    <a:pt x="8879772" y="2478789"/>
                    <a:pt x="8892027" y="2478770"/>
                  </a:cubicBezTo>
                  <a:lnTo>
                    <a:pt x="8901612" y="2478770"/>
                  </a:lnTo>
                  <a:lnTo>
                    <a:pt x="8911997" y="2478770"/>
                  </a:lnTo>
                  <a:cubicBezTo>
                    <a:pt x="8923483" y="2478250"/>
                    <a:pt x="8932982" y="2469646"/>
                    <a:pt x="8934630" y="2458267"/>
                  </a:cubicBezTo>
                  <a:cubicBezTo>
                    <a:pt x="8935342" y="2449473"/>
                    <a:pt x="8931653" y="2440896"/>
                    <a:pt x="8924778" y="2435367"/>
                  </a:cubicBezTo>
                  <a:lnTo>
                    <a:pt x="8921849" y="2433237"/>
                  </a:lnTo>
                  <a:lnTo>
                    <a:pt x="8916257" y="2428709"/>
                  </a:lnTo>
                  <a:lnTo>
                    <a:pt x="8914128" y="2426846"/>
                  </a:lnTo>
                  <a:lnTo>
                    <a:pt x="8907736" y="2421520"/>
                  </a:lnTo>
                  <a:lnTo>
                    <a:pt x="8897086" y="2412999"/>
                  </a:lnTo>
                  <a:lnTo>
                    <a:pt x="8892560" y="2409005"/>
                  </a:lnTo>
                  <a:lnTo>
                    <a:pt x="8889896" y="2406342"/>
                  </a:lnTo>
                  <a:lnTo>
                    <a:pt x="8881108" y="2398354"/>
                  </a:lnTo>
                  <a:cubicBezTo>
                    <a:pt x="8877382" y="2394626"/>
                    <a:pt x="8873920" y="2390366"/>
                    <a:pt x="8870192" y="2386105"/>
                  </a:cubicBezTo>
                  <a:cubicBezTo>
                    <a:pt x="8866059" y="2380869"/>
                    <a:pt x="8861614" y="2375890"/>
                    <a:pt x="8856878" y="2371194"/>
                  </a:cubicBezTo>
                  <a:cubicBezTo>
                    <a:pt x="8848623" y="2362140"/>
                    <a:pt x="8840102" y="2353087"/>
                    <a:pt x="8831848" y="2344566"/>
                  </a:cubicBezTo>
                  <a:cubicBezTo>
                    <a:pt x="8823593" y="2336046"/>
                    <a:pt x="8815605" y="2325394"/>
                    <a:pt x="8807882" y="2315542"/>
                  </a:cubicBezTo>
                  <a:lnTo>
                    <a:pt x="8806285" y="2313146"/>
                  </a:lnTo>
                  <a:cubicBezTo>
                    <a:pt x="8797765" y="2302228"/>
                    <a:pt x="8791108" y="2293708"/>
                    <a:pt x="8785249" y="2284654"/>
                  </a:cubicBezTo>
                  <a:cubicBezTo>
                    <a:pt x="8783652" y="2281459"/>
                    <a:pt x="8781788" y="2277731"/>
                    <a:pt x="8780457" y="2274269"/>
                  </a:cubicBezTo>
                  <a:cubicBezTo>
                    <a:pt x="8793280" y="2270647"/>
                    <a:pt x="8805828" y="2266108"/>
                    <a:pt x="8818001" y="2260689"/>
                  </a:cubicBezTo>
                  <a:lnTo>
                    <a:pt x="8822262" y="2258825"/>
                  </a:lnTo>
                  <a:cubicBezTo>
                    <a:pt x="8848293" y="2247732"/>
                    <a:pt x="8874970" y="2238218"/>
                    <a:pt x="8902145" y="2230333"/>
                  </a:cubicBezTo>
                  <a:cubicBezTo>
                    <a:pt x="8909335" y="2228203"/>
                    <a:pt x="8916257" y="2226339"/>
                    <a:pt x="8923447" y="2223677"/>
                  </a:cubicBezTo>
                  <a:cubicBezTo>
                    <a:pt x="8929740" y="2221097"/>
                    <a:pt x="8935797" y="2217979"/>
                    <a:pt x="8941554" y="2214357"/>
                  </a:cubicBezTo>
                  <a:cubicBezTo>
                    <a:pt x="8946285" y="2212209"/>
                    <a:pt x="8950471" y="2209024"/>
                    <a:pt x="8953803" y="2205037"/>
                  </a:cubicBezTo>
                  <a:cubicBezTo>
                    <a:pt x="8957590" y="2199811"/>
                    <a:pt x="8959212" y="2193324"/>
                    <a:pt x="8958329" y="2186931"/>
                  </a:cubicBezTo>
                  <a:cubicBezTo>
                    <a:pt x="8957076" y="2180174"/>
                    <a:pt x="8953260" y="2174163"/>
                    <a:pt x="8947678" y="2170155"/>
                  </a:cubicBezTo>
                  <a:lnTo>
                    <a:pt x="8940756" y="2165096"/>
                  </a:lnTo>
                  <a:lnTo>
                    <a:pt x="8936228" y="2161368"/>
                  </a:lnTo>
                  <a:cubicBezTo>
                    <a:pt x="8929946" y="2156704"/>
                    <a:pt x="8923904" y="2151727"/>
                    <a:pt x="8918121" y="2146457"/>
                  </a:cubicBezTo>
                  <a:lnTo>
                    <a:pt x="8913328" y="2142196"/>
                  </a:lnTo>
                  <a:lnTo>
                    <a:pt x="8908536" y="2138202"/>
                  </a:lnTo>
                  <a:cubicBezTo>
                    <a:pt x="8899748" y="2130746"/>
                    <a:pt x="8891227" y="2123024"/>
                    <a:pt x="8881908" y="2115036"/>
                  </a:cubicBezTo>
                  <a:lnTo>
                    <a:pt x="8873387" y="2107314"/>
                  </a:lnTo>
                  <a:cubicBezTo>
                    <a:pt x="8870192" y="2104385"/>
                    <a:pt x="8866997" y="2101456"/>
                    <a:pt x="8863535" y="2098793"/>
                  </a:cubicBezTo>
                  <a:lnTo>
                    <a:pt x="8860606" y="2096130"/>
                  </a:lnTo>
                  <a:lnTo>
                    <a:pt x="8852085" y="2088408"/>
                  </a:lnTo>
                  <a:cubicBezTo>
                    <a:pt x="8847026" y="2083882"/>
                    <a:pt x="8841966" y="2079355"/>
                    <a:pt x="8837174" y="2074562"/>
                  </a:cubicBezTo>
                  <a:lnTo>
                    <a:pt x="8833179" y="2070834"/>
                  </a:lnTo>
                  <a:lnTo>
                    <a:pt x="8831315" y="2068970"/>
                  </a:lnTo>
                  <a:cubicBezTo>
                    <a:pt x="8824448" y="2062486"/>
                    <a:pt x="8818126" y="2055451"/>
                    <a:pt x="8812409" y="2047934"/>
                  </a:cubicBezTo>
                  <a:cubicBezTo>
                    <a:pt x="8815766" y="2046467"/>
                    <a:pt x="8818974" y="2044684"/>
                    <a:pt x="8821994" y="2042608"/>
                  </a:cubicBezTo>
                  <a:cubicBezTo>
                    <a:pt x="8825547" y="2040085"/>
                    <a:pt x="8828927" y="2037327"/>
                    <a:pt x="8832113" y="2034354"/>
                  </a:cubicBezTo>
                  <a:lnTo>
                    <a:pt x="8839304" y="2028230"/>
                  </a:lnTo>
                  <a:lnTo>
                    <a:pt x="8842500" y="2025567"/>
                  </a:lnTo>
                  <a:lnTo>
                    <a:pt x="8846226" y="2022372"/>
                  </a:lnTo>
                  <a:lnTo>
                    <a:pt x="8853150" y="2016514"/>
                  </a:lnTo>
                  <a:cubicBezTo>
                    <a:pt x="8856975" y="2012759"/>
                    <a:pt x="8861068" y="2009288"/>
                    <a:pt x="8865399" y="2006128"/>
                  </a:cubicBezTo>
                  <a:lnTo>
                    <a:pt x="8872322" y="2003200"/>
                  </a:lnTo>
                  <a:lnTo>
                    <a:pt x="8879777" y="2000270"/>
                  </a:lnTo>
                  <a:cubicBezTo>
                    <a:pt x="8887765" y="1996543"/>
                    <a:pt x="8906405" y="1985625"/>
                    <a:pt x="8904009" y="1966986"/>
                  </a:cubicBezTo>
                  <a:cubicBezTo>
                    <a:pt x="8900986" y="1953874"/>
                    <a:pt x="8892443" y="1942709"/>
                    <a:pt x="8880577" y="1936364"/>
                  </a:cubicBezTo>
                  <a:lnTo>
                    <a:pt x="8876316" y="1933169"/>
                  </a:lnTo>
                  <a:lnTo>
                    <a:pt x="8863002" y="1922518"/>
                  </a:lnTo>
                  <a:lnTo>
                    <a:pt x="8859540" y="1919855"/>
                  </a:lnTo>
                  <a:cubicBezTo>
                    <a:pt x="8852883" y="1914529"/>
                    <a:pt x="8846493" y="1909470"/>
                    <a:pt x="8839836" y="1904677"/>
                  </a:cubicBezTo>
                  <a:lnTo>
                    <a:pt x="8815072" y="1887902"/>
                  </a:lnTo>
                  <a:lnTo>
                    <a:pt x="8800161" y="1877783"/>
                  </a:lnTo>
                  <a:lnTo>
                    <a:pt x="8768474" y="1854884"/>
                  </a:lnTo>
                  <a:cubicBezTo>
                    <a:pt x="8759686" y="1848227"/>
                    <a:pt x="8751167" y="1841037"/>
                    <a:pt x="8741846" y="1834114"/>
                  </a:cubicBezTo>
                  <a:lnTo>
                    <a:pt x="8738918" y="1831718"/>
                  </a:lnTo>
                  <a:lnTo>
                    <a:pt x="8733325" y="1826924"/>
                  </a:lnTo>
                  <a:cubicBezTo>
                    <a:pt x="8716550" y="1813078"/>
                    <a:pt x="8694450" y="1794705"/>
                    <a:pt x="8673413" y="1773669"/>
                  </a:cubicBezTo>
                  <a:cubicBezTo>
                    <a:pt x="8658501" y="1758757"/>
                    <a:pt x="8643323" y="1743580"/>
                    <a:pt x="8628945" y="1728136"/>
                  </a:cubicBezTo>
                  <a:cubicBezTo>
                    <a:pt x="8621755" y="1720680"/>
                    <a:pt x="8614832" y="1713224"/>
                    <a:pt x="8607377" y="1705768"/>
                  </a:cubicBezTo>
                  <a:lnTo>
                    <a:pt x="8582880" y="1679141"/>
                  </a:lnTo>
                  <a:lnTo>
                    <a:pt x="8564240" y="1658638"/>
                  </a:lnTo>
                  <a:lnTo>
                    <a:pt x="8538943" y="1632010"/>
                  </a:lnTo>
                  <a:cubicBezTo>
                    <a:pt x="8530422" y="1623222"/>
                    <a:pt x="8522434" y="1614436"/>
                    <a:pt x="8514180" y="1605382"/>
                  </a:cubicBezTo>
                  <a:cubicBezTo>
                    <a:pt x="8505925" y="1596329"/>
                    <a:pt x="8500066" y="1589672"/>
                    <a:pt x="8492878" y="1582216"/>
                  </a:cubicBezTo>
                  <a:lnTo>
                    <a:pt x="8467848" y="1555589"/>
                  </a:lnTo>
                  <a:cubicBezTo>
                    <a:pt x="8445747" y="1532689"/>
                    <a:pt x="8425776" y="1511919"/>
                    <a:pt x="8406870" y="1489552"/>
                  </a:cubicBezTo>
                  <a:cubicBezTo>
                    <a:pt x="8380242" y="1456267"/>
                    <a:pt x="8350419" y="1422983"/>
                    <a:pt x="8321663" y="1390230"/>
                  </a:cubicBezTo>
                  <a:lnTo>
                    <a:pt x="8303290" y="1368662"/>
                  </a:lnTo>
                  <a:cubicBezTo>
                    <a:pt x="8296100" y="1359609"/>
                    <a:pt x="8288643" y="1350555"/>
                    <a:pt x="8280655" y="1342034"/>
                  </a:cubicBezTo>
                  <a:cubicBezTo>
                    <a:pt x="8265477" y="1325259"/>
                    <a:pt x="8250301" y="1306620"/>
                    <a:pt x="8240714" y="1294105"/>
                  </a:cubicBezTo>
                  <a:lnTo>
                    <a:pt x="8233790" y="1285850"/>
                  </a:lnTo>
                  <a:cubicBezTo>
                    <a:pt x="8211957" y="1259223"/>
                    <a:pt x="8187458" y="1227801"/>
                    <a:pt x="8164825" y="1196914"/>
                  </a:cubicBezTo>
                  <a:cubicBezTo>
                    <a:pt x="8156038" y="1184665"/>
                    <a:pt x="8146985" y="1172683"/>
                    <a:pt x="8138198" y="1160700"/>
                  </a:cubicBezTo>
                  <a:lnTo>
                    <a:pt x="8126748" y="1145789"/>
                  </a:lnTo>
                  <a:cubicBezTo>
                    <a:pt x="8114499" y="1129546"/>
                    <a:pt x="8100120" y="1112771"/>
                    <a:pt x="8087073" y="1096262"/>
                  </a:cubicBezTo>
                  <a:cubicBezTo>
                    <a:pt x="8074024" y="1079752"/>
                    <a:pt x="8060445" y="1062444"/>
                    <a:pt x="8046332" y="1045136"/>
                  </a:cubicBezTo>
                  <a:cubicBezTo>
                    <a:pt x="8037811" y="1033952"/>
                    <a:pt x="8029823" y="1022769"/>
                    <a:pt x="8021835" y="1011585"/>
                  </a:cubicBezTo>
                  <a:lnTo>
                    <a:pt x="8009586" y="994544"/>
                  </a:lnTo>
                  <a:lnTo>
                    <a:pt x="7997071" y="977501"/>
                  </a:lnTo>
                  <a:cubicBezTo>
                    <a:pt x="7989881" y="967916"/>
                    <a:pt x="7982691" y="958596"/>
                    <a:pt x="7976301" y="948744"/>
                  </a:cubicBezTo>
                  <a:lnTo>
                    <a:pt x="7968580" y="937294"/>
                  </a:lnTo>
                  <a:cubicBezTo>
                    <a:pt x="7960059" y="924246"/>
                    <a:pt x="7952337" y="912796"/>
                    <a:pt x="7944083" y="901612"/>
                  </a:cubicBezTo>
                  <a:cubicBezTo>
                    <a:pt x="7924377" y="874985"/>
                    <a:pt x="7904141" y="844097"/>
                    <a:pt x="7882571" y="808416"/>
                  </a:cubicBezTo>
                  <a:lnTo>
                    <a:pt x="7880176" y="804156"/>
                  </a:lnTo>
                  <a:lnTo>
                    <a:pt x="7874583" y="794303"/>
                  </a:lnTo>
                  <a:lnTo>
                    <a:pt x="7872188" y="790309"/>
                  </a:lnTo>
                  <a:lnTo>
                    <a:pt x="7873519" y="795368"/>
                  </a:lnTo>
                  <a:cubicBezTo>
                    <a:pt x="7868459" y="784185"/>
                    <a:pt x="7862600" y="773533"/>
                    <a:pt x="7856743" y="762350"/>
                  </a:cubicBezTo>
                  <a:lnTo>
                    <a:pt x="7851417" y="752498"/>
                  </a:lnTo>
                  <a:lnTo>
                    <a:pt x="7843429" y="737587"/>
                  </a:lnTo>
                  <a:lnTo>
                    <a:pt x="7839701" y="730930"/>
                  </a:lnTo>
                  <a:lnTo>
                    <a:pt x="7828518" y="709627"/>
                  </a:lnTo>
                  <a:lnTo>
                    <a:pt x="7822925" y="698178"/>
                  </a:lnTo>
                  <a:lnTo>
                    <a:pt x="7814404" y="681934"/>
                  </a:lnTo>
                  <a:cubicBezTo>
                    <a:pt x="7809612" y="672615"/>
                    <a:pt x="7804819" y="663029"/>
                    <a:pt x="7800293" y="653443"/>
                  </a:cubicBezTo>
                  <a:cubicBezTo>
                    <a:pt x="7795766" y="643857"/>
                    <a:pt x="7793103" y="636135"/>
                    <a:pt x="7789641" y="626816"/>
                  </a:cubicBezTo>
                  <a:lnTo>
                    <a:pt x="7789641" y="624419"/>
                  </a:lnTo>
                  <a:cubicBezTo>
                    <a:pt x="7784581" y="610572"/>
                    <a:pt x="7780055" y="599389"/>
                    <a:pt x="7775796" y="587939"/>
                  </a:cubicBezTo>
                  <a:lnTo>
                    <a:pt x="7765144" y="561311"/>
                  </a:lnTo>
                  <a:lnTo>
                    <a:pt x="7760618" y="549329"/>
                  </a:lnTo>
                  <a:lnTo>
                    <a:pt x="7758220" y="543471"/>
                  </a:lnTo>
                  <a:lnTo>
                    <a:pt x="7753694" y="532021"/>
                  </a:lnTo>
                  <a:cubicBezTo>
                    <a:pt x="7751864" y="527446"/>
                    <a:pt x="7748466" y="523671"/>
                    <a:pt x="7744109" y="521370"/>
                  </a:cubicBezTo>
                  <a:cubicBezTo>
                    <a:pt x="7742673" y="519675"/>
                    <a:pt x="7740964" y="518234"/>
                    <a:pt x="7739049" y="517110"/>
                  </a:cubicBezTo>
                  <a:cubicBezTo>
                    <a:pt x="7735531" y="514944"/>
                    <a:pt x="7731464" y="513836"/>
                    <a:pt x="7727333" y="513914"/>
                  </a:cubicBezTo>
                  <a:lnTo>
                    <a:pt x="7720943" y="513914"/>
                  </a:lnTo>
                  <a:lnTo>
                    <a:pt x="7713486" y="513914"/>
                  </a:lnTo>
                  <a:lnTo>
                    <a:pt x="7706031" y="515511"/>
                  </a:lnTo>
                  <a:lnTo>
                    <a:pt x="7698841" y="515511"/>
                  </a:lnTo>
                  <a:lnTo>
                    <a:pt x="7674609" y="519506"/>
                  </a:lnTo>
                  <a:lnTo>
                    <a:pt x="7656769" y="522701"/>
                  </a:lnTo>
                  <a:cubicBezTo>
                    <a:pt x="7638129" y="524831"/>
                    <a:pt x="7618692" y="526163"/>
                    <a:pt x="7600318" y="527228"/>
                  </a:cubicBezTo>
                  <a:lnTo>
                    <a:pt x="7583809" y="527228"/>
                  </a:lnTo>
                  <a:cubicBezTo>
                    <a:pt x="7569963" y="527228"/>
                    <a:pt x="7557182" y="529092"/>
                    <a:pt x="7541737" y="529092"/>
                  </a:cubicBezTo>
                  <a:lnTo>
                    <a:pt x="7538011" y="529092"/>
                  </a:lnTo>
                  <a:cubicBezTo>
                    <a:pt x="7525228" y="529092"/>
                    <a:pt x="7511383" y="529092"/>
                    <a:pt x="7500198" y="526962"/>
                  </a:cubicBezTo>
                  <a:lnTo>
                    <a:pt x="7494074" y="526962"/>
                  </a:lnTo>
                  <a:lnTo>
                    <a:pt x="7475168" y="525364"/>
                  </a:lnTo>
                  <a:cubicBezTo>
                    <a:pt x="7452535" y="524032"/>
                    <a:pt x="7430434" y="521902"/>
                    <a:pt x="7408067" y="519772"/>
                  </a:cubicBezTo>
                  <a:lnTo>
                    <a:pt x="7371853" y="516044"/>
                  </a:lnTo>
                  <a:lnTo>
                    <a:pt x="7342829" y="513115"/>
                  </a:lnTo>
                  <a:lnTo>
                    <a:pt x="7333775" y="513115"/>
                  </a:lnTo>
                  <a:lnTo>
                    <a:pt x="7324190" y="513115"/>
                  </a:lnTo>
                  <a:cubicBezTo>
                    <a:pt x="7309012" y="511784"/>
                    <a:pt x="7294100" y="510186"/>
                    <a:pt x="7279189" y="508322"/>
                  </a:cubicBezTo>
                  <a:cubicBezTo>
                    <a:pt x="7258154" y="505393"/>
                    <a:pt x="7240047" y="502197"/>
                    <a:pt x="7223803" y="498737"/>
                  </a:cubicBezTo>
                  <a:cubicBezTo>
                    <a:pt x="7207560" y="495275"/>
                    <a:pt x="7193980" y="491281"/>
                    <a:pt x="7179069" y="487020"/>
                  </a:cubicBezTo>
                  <a:lnTo>
                    <a:pt x="7161495" y="482227"/>
                  </a:lnTo>
                  <a:lnTo>
                    <a:pt x="7141524" y="476902"/>
                  </a:lnTo>
                  <a:lnTo>
                    <a:pt x="7126080" y="472908"/>
                  </a:lnTo>
                  <a:lnTo>
                    <a:pt x="7101583" y="466251"/>
                  </a:lnTo>
                  <a:cubicBezTo>
                    <a:pt x="7080546" y="460658"/>
                    <a:pt x="7059244" y="454800"/>
                    <a:pt x="7038475" y="447345"/>
                  </a:cubicBezTo>
                  <a:lnTo>
                    <a:pt x="7033416" y="445481"/>
                  </a:lnTo>
                  <a:lnTo>
                    <a:pt x="7029954" y="445481"/>
                  </a:lnTo>
                  <a:cubicBezTo>
                    <a:pt x="7008652" y="437759"/>
                    <a:pt x="6987616" y="430303"/>
                    <a:pt x="6966580" y="422314"/>
                  </a:cubicBezTo>
                  <a:lnTo>
                    <a:pt x="6945545" y="414326"/>
                  </a:lnTo>
                  <a:lnTo>
                    <a:pt x="6930632" y="408735"/>
                  </a:lnTo>
                  <a:lnTo>
                    <a:pt x="6894952" y="394888"/>
                  </a:lnTo>
                  <a:cubicBezTo>
                    <a:pt x="6893817" y="394133"/>
                    <a:pt x="6892553" y="393591"/>
                    <a:pt x="6891224" y="393290"/>
                  </a:cubicBezTo>
                  <a:lnTo>
                    <a:pt x="6888828" y="393290"/>
                  </a:lnTo>
                  <a:lnTo>
                    <a:pt x="6882703" y="390628"/>
                  </a:lnTo>
                  <a:lnTo>
                    <a:pt x="6878976" y="389030"/>
                  </a:lnTo>
                  <a:lnTo>
                    <a:pt x="6868591" y="384504"/>
                  </a:lnTo>
                  <a:lnTo>
                    <a:pt x="6855808" y="379178"/>
                  </a:lnTo>
                  <a:lnTo>
                    <a:pt x="6852880" y="379178"/>
                  </a:lnTo>
                  <a:lnTo>
                    <a:pt x="6850218" y="379178"/>
                  </a:lnTo>
                  <a:lnTo>
                    <a:pt x="6830247" y="370658"/>
                  </a:lnTo>
                  <a:lnTo>
                    <a:pt x="6800690" y="358142"/>
                  </a:lnTo>
                  <a:lnTo>
                    <a:pt x="6798293" y="358142"/>
                  </a:lnTo>
                  <a:lnTo>
                    <a:pt x="6765009" y="343497"/>
                  </a:lnTo>
                  <a:lnTo>
                    <a:pt x="6743707" y="334177"/>
                  </a:lnTo>
                  <a:lnTo>
                    <a:pt x="6733588" y="329651"/>
                  </a:lnTo>
                  <a:cubicBezTo>
                    <a:pt x="6717079" y="322461"/>
                    <a:pt x="6700037" y="315272"/>
                    <a:pt x="6683262" y="308881"/>
                  </a:cubicBezTo>
                  <a:lnTo>
                    <a:pt x="6656634" y="299029"/>
                  </a:lnTo>
                  <a:lnTo>
                    <a:pt x="6649710" y="296366"/>
                  </a:lnTo>
                  <a:lnTo>
                    <a:pt x="6632403" y="289976"/>
                  </a:lnTo>
                  <a:lnTo>
                    <a:pt x="6619356" y="285182"/>
                  </a:lnTo>
                  <a:lnTo>
                    <a:pt x="6581544" y="270537"/>
                  </a:lnTo>
                  <a:lnTo>
                    <a:pt x="6569029" y="265744"/>
                  </a:lnTo>
                  <a:lnTo>
                    <a:pt x="6557845" y="261217"/>
                  </a:lnTo>
                  <a:cubicBezTo>
                    <a:pt x="6549590" y="258289"/>
                    <a:pt x="6541602" y="254827"/>
                    <a:pt x="6533348" y="251632"/>
                  </a:cubicBezTo>
                  <a:lnTo>
                    <a:pt x="6529088" y="249768"/>
                  </a:lnTo>
                  <a:lnTo>
                    <a:pt x="6525360" y="248170"/>
                  </a:lnTo>
                  <a:lnTo>
                    <a:pt x="6510448" y="242045"/>
                  </a:lnTo>
                  <a:lnTo>
                    <a:pt x="6492875" y="234590"/>
                  </a:lnTo>
                  <a:lnTo>
                    <a:pt x="6478761" y="228732"/>
                  </a:lnTo>
                  <a:lnTo>
                    <a:pt x="6464648" y="223140"/>
                  </a:lnTo>
                  <a:lnTo>
                    <a:pt x="6438020" y="211424"/>
                  </a:lnTo>
                  <a:lnTo>
                    <a:pt x="6415121" y="201039"/>
                  </a:lnTo>
                  <a:cubicBezTo>
                    <a:pt x="6394352" y="191985"/>
                    <a:pt x="6372517" y="183731"/>
                    <a:pt x="6356008" y="177607"/>
                  </a:cubicBezTo>
                  <a:cubicBezTo>
                    <a:pt x="6349351" y="174944"/>
                    <a:pt x="6342161" y="172548"/>
                    <a:pt x="6335238" y="170151"/>
                  </a:cubicBezTo>
                  <a:lnTo>
                    <a:pt x="6328581" y="168021"/>
                  </a:lnTo>
                  <a:lnTo>
                    <a:pt x="6323522" y="166156"/>
                  </a:lnTo>
                  <a:lnTo>
                    <a:pt x="6301155" y="158701"/>
                  </a:lnTo>
                  <a:lnTo>
                    <a:pt x="6289439" y="154973"/>
                  </a:lnTo>
                  <a:lnTo>
                    <a:pt x="6284911" y="153376"/>
                  </a:lnTo>
                  <a:lnTo>
                    <a:pt x="6271597" y="149381"/>
                  </a:lnTo>
                  <a:lnTo>
                    <a:pt x="6264940" y="147251"/>
                  </a:lnTo>
                  <a:lnTo>
                    <a:pt x="6258283" y="145121"/>
                  </a:lnTo>
                  <a:lnTo>
                    <a:pt x="6252693" y="143524"/>
                  </a:lnTo>
                  <a:lnTo>
                    <a:pt x="6249764" y="143524"/>
                  </a:lnTo>
                  <a:cubicBezTo>
                    <a:pt x="6245902" y="142164"/>
                    <a:pt x="6241869" y="141357"/>
                    <a:pt x="6237781" y="141127"/>
                  </a:cubicBezTo>
                  <a:lnTo>
                    <a:pt x="6235117" y="141126"/>
                  </a:lnTo>
                  <a:lnTo>
                    <a:pt x="6231656" y="141126"/>
                  </a:lnTo>
                  <a:lnTo>
                    <a:pt x="6228994" y="141126"/>
                  </a:lnTo>
                  <a:lnTo>
                    <a:pt x="6201035" y="130742"/>
                  </a:lnTo>
                  <a:lnTo>
                    <a:pt x="6196509" y="128878"/>
                  </a:lnTo>
                  <a:cubicBezTo>
                    <a:pt x="6181862" y="123553"/>
                    <a:pt x="6169881" y="118493"/>
                    <a:pt x="6155501" y="114499"/>
                  </a:cubicBezTo>
                  <a:lnTo>
                    <a:pt x="6152839" y="114499"/>
                  </a:lnTo>
                  <a:lnTo>
                    <a:pt x="6149910" y="114499"/>
                  </a:lnTo>
                  <a:lnTo>
                    <a:pt x="6120087" y="103582"/>
                  </a:lnTo>
                  <a:cubicBezTo>
                    <a:pt x="6105974" y="98256"/>
                    <a:pt x="6091861" y="92930"/>
                    <a:pt x="6077482" y="88404"/>
                  </a:cubicBezTo>
                  <a:cubicBezTo>
                    <a:pt x="6063104" y="83877"/>
                    <a:pt x="6054849" y="82546"/>
                    <a:pt x="6044731" y="80415"/>
                  </a:cubicBezTo>
                  <a:lnTo>
                    <a:pt x="6041802" y="80415"/>
                  </a:lnTo>
                  <a:lnTo>
                    <a:pt x="6019434" y="75356"/>
                  </a:lnTo>
                  <a:lnTo>
                    <a:pt x="6004523" y="71895"/>
                  </a:lnTo>
                  <a:lnTo>
                    <a:pt x="5985350" y="67101"/>
                  </a:lnTo>
                  <a:lnTo>
                    <a:pt x="5969907" y="63107"/>
                  </a:lnTo>
                  <a:lnTo>
                    <a:pt x="5952065" y="58847"/>
                  </a:lnTo>
                  <a:lnTo>
                    <a:pt x="5947806" y="58847"/>
                  </a:lnTo>
                  <a:lnTo>
                    <a:pt x="5942480" y="58847"/>
                  </a:lnTo>
                  <a:cubicBezTo>
                    <a:pt x="5923575" y="54586"/>
                    <a:pt x="5904136" y="49527"/>
                    <a:pt x="5879372" y="42338"/>
                  </a:cubicBezTo>
                  <a:cubicBezTo>
                    <a:pt x="5854609" y="35149"/>
                    <a:pt x="5835171" y="30356"/>
                    <a:pt x="5816531" y="26361"/>
                  </a:cubicBezTo>
                  <a:cubicBezTo>
                    <a:pt x="5804159" y="23892"/>
                    <a:pt x="5791599" y="22467"/>
                    <a:pt x="5778987" y="22101"/>
                  </a:cubicBezTo>
                  <a:lnTo>
                    <a:pt x="5746500" y="22101"/>
                  </a:lnTo>
                  <a:lnTo>
                    <a:pt x="5731056" y="22101"/>
                  </a:lnTo>
                  <a:lnTo>
                    <a:pt x="5728660" y="22101"/>
                  </a:lnTo>
                  <a:lnTo>
                    <a:pt x="5725997" y="22101"/>
                  </a:lnTo>
                  <a:lnTo>
                    <a:pt x="5707890" y="20503"/>
                  </a:lnTo>
                  <a:lnTo>
                    <a:pt x="5694310" y="19172"/>
                  </a:lnTo>
                  <a:cubicBezTo>
                    <a:pt x="5681795" y="17841"/>
                    <a:pt x="5667682" y="16509"/>
                    <a:pt x="5654103" y="16242"/>
                  </a:cubicBezTo>
                  <a:lnTo>
                    <a:pt x="5625345" y="16242"/>
                  </a:lnTo>
                  <a:lnTo>
                    <a:pt x="5607771" y="16242"/>
                  </a:lnTo>
                  <a:lnTo>
                    <a:pt x="5600315" y="16242"/>
                  </a:lnTo>
                  <a:lnTo>
                    <a:pt x="5588332" y="16242"/>
                  </a:lnTo>
                  <a:lnTo>
                    <a:pt x="5584072" y="16242"/>
                  </a:lnTo>
                  <a:lnTo>
                    <a:pt x="5572355" y="16242"/>
                  </a:lnTo>
                  <a:cubicBezTo>
                    <a:pt x="5556645" y="16242"/>
                    <a:pt x="5542266" y="14911"/>
                    <a:pt x="5527888" y="14911"/>
                  </a:cubicBezTo>
                  <a:lnTo>
                    <a:pt x="5517769" y="14911"/>
                  </a:lnTo>
                  <a:lnTo>
                    <a:pt x="5503390" y="14911"/>
                  </a:lnTo>
                  <a:lnTo>
                    <a:pt x="5489277" y="14911"/>
                  </a:lnTo>
                  <a:lnTo>
                    <a:pt x="5460253" y="14911"/>
                  </a:lnTo>
                  <a:cubicBezTo>
                    <a:pt x="5444543" y="14911"/>
                    <a:pt x="5428833" y="14911"/>
                    <a:pt x="5412856" y="14911"/>
                  </a:cubicBezTo>
                  <a:lnTo>
                    <a:pt x="5362796" y="14911"/>
                  </a:lnTo>
                  <a:cubicBezTo>
                    <a:pt x="5354275" y="14911"/>
                    <a:pt x="5346020" y="14911"/>
                    <a:pt x="5337766" y="14911"/>
                  </a:cubicBezTo>
                  <a:cubicBezTo>
                    <a:pt x="5321257" y="16242"/>
                    <a:pt x="5306612" y="18107"/>
                    <a:pt x="5293031" y="20237"/>
                  </a:cubicBezTo>
                  <a:lnTo>
                    <a:pt x="5270398" y="23699"/>
                  </a:lnTo>
                  <a:lnTo>
                    <a:pt x="5267202" y="23699"/>
                  </a:lnTo>
                  <a:lnTo>
                    <a:pt x="5262675" y="23699"/>
                  </a:lnTo>
                  <a:lnTo>
                    <a:pt x="5246433" y="26361"/>
                  </a:lnTo>
                  <a:cubicBezTo>
                    <a:pt x="5231521" y="29024"/>
                    <a:pt x="5214746" y="32219"/>
                    <a:pt x="5198237" y="36480"/>
                  </a:cubicBezTo>
                  <a:lnTo>
                    <a:pt x="5171609" y="42338"/>
                  </a:lnTo>
                  <a:lnTo>
                    <a:pt x="5158295" y="45267"/>
                  </a:lnTo>
                  <a:cubicBezTo>
                    <a:pt x="5148443" y="47131"/>
                    <a:pt x="5138857" y="48463"/>
                    <a:pt x="5129005" y="49794"/>
                  </a:cubicBezTo>
                  <a:cubicBezTo>
                    <a:pt x="5113827" y="51924"/>
                    <a:pt x="5100247" y="53788"/>
                    <a:pt x="5086667" y="56451"/>
                  </a:cubicBezTo>
                  <a:lnTo>
                    <a:pt x="5064300" y="61510"/>
                  </a:lnTo>
                  <a:lnTo>
                    <a:pt x="5051518" y="64705"/>
                  </a:lnTo>
                  <a:cubicBezTo>
                    <a:pt x="5040415" y="67227"/>
                    <a:pt x="5029477" y="70428"/>
                    <a:pt x="5018766" y="74291"/>
                  </a:cubicBezTo>
                  <a:lnTo>
                    <a:pt x="4986813" y="85475"/>
                  </a:lnTo>
                  <a:lnTo>
                    <a:pt x="4973233" y="90268"/>
                  </a:lnTo>
                  <a:lnTo>
                    <a:pt x="4970570" y="90268"/>
                  </a:lnTo>
                  <a:lnTo>
                    <a:pt x="4966842" y="91866"/>
                  </a:lnTo>
                  <a:lnTo>
                    <a:pt x="4957256" y="95593"/>
                  </a:lnTo>
                  <a:lnTo>
                    <a:pt x="4953795" y="96925"/>
                  </a:lnTo>
                  <a:lnTo>
                    <a:pt x="4943410" y="100919"/>
                  </a:lnTo>
                  <a:cubicBezTo>
                    <a:pt x="4924285" y="107413"/>
                    <a:pt x="4905606" y="115152"/>
                    <a:pt x="4887492" y="124085"/>
                  </a:cubicBezTo>
                  <a:lnTo>
                    <a:pt x="4883231" y="126215"/>
                  </a:lnTo>
                  <a:lnTo>
                    <a:pt x="4880569" y="127812"/>
                  </a:lnTo>
                  <a:lnTo>
                    <a:pt x="4882965" y="127812"/>
                  </a:lnTo>
                  <a:cubicBezTo>
                    <a:pt x="4875237" y="130548"/>
                    <a:pt x="4867755" y="133932"/>
                    <a:pt x="4860598" y="137931"/>
                  </a:cubicBezTo>
                  <a:lnTo>
                    <a:pt x="4847018" y="144855"/>
                  </a:lnTo>
                  <a:lnTo>
                    <a:pt x="4823852" y="156837"/>
                  </a:lnTo>
                  <a:lnTo>
                    <a:pt x="4821721" y="158168"/>
                  </a:lnTo>
                  <a:lnTo>
                    <a:pt x="4809739" y="164825"/>
                  </a:lnTo>
                  <a:cubicBezTo>
                    <a:pt x="4799772" y="169180"/>
                    <a:pt x="4789545" y="172915"/>
                    <a:pt x="4779118" y="176009"/>
                  </a:cubicBezTo>
                  <a:lnTo>
                    <a:pt x="4776987" y="176009"/>
                  </a:lnTo>
                  <a:lnTo>
                    <a:pt x="4774324" y="176009"/>
                  </a:lnTo>
                  <a:lnTo>
                    <a:pt x="4771928" y="176009"/>
                  </a:lnTo>
                  <a:cubicBezTo>
                    <a:pt x="4767399" y="177236"/>
                    <a:pt x="4762952" y="178749"/>
                    <a:pt x="4758614" y="180536"/>
                  </a:cubicBezTo>
                  <a:lnTo>
                    <a:pt x="4742904" y="186394"/>
                  </a:lnTo>
                  <a:cubicBezTo>
                    <a:pt x="4737312" y="188524"/>
                    <a:pt x="4731986" y="191453"/>
                    <a:pt x="4726395" y="194116"/>
                  </a:cubicBezTo>
                  <a:lnTo>
                    <a:pt x="4722933" y="195979"/>
                  </a:lnTo>
                  <a:cubicBezTo>
                    <a:pt x="4715227" y="200274"/>
                    <a:pt x="4707760" y="204985"/>
                    <a:pt x="4700566" y="210092"/>
                  </a:cubicBezTo>
                  <a:lnTo>
                    <a:pt x="4694441" y="214352"/>
                  </a:lnTo>
                  <a:lnTo>
                    <a:pt x="4680328" y="223672"/>
                  </a:lnTo>
                  <a:cubicBezTo>
                    <a:pt x="4677639" y="225076"/>
                    <a:pt x="4675058" y="226678"/>
                    <a:pt x="4672606" y="228465"/>
                  </a:cubicBezTo>
                  <a:lnTo>
                    <a:pt x="4665417" y="233524"/>
                  </a:lnTo>
                  <a:lnTo>
                    <a:pt x="4657695" y="238584"/>
                  </a:lnTo>
                  <a:cubicBezTo>
                    <a:pt x="4649440" y="243910"/>
                    <a:pt x="4643050" y="247904"/>
                    <a:pt x="4636393" y="252696"/>
                  </a:cubicBezTo>
                  <a:cubicBezTo>
                    <a:pt x="4629736" y="257490"/>
                    <a:pt x="4617753" y="266277"/>
                    <a:pt x="4609765" y="273466"/>
                  </a:cubicBezTo>
                  <a:lnTo>
                    <a:pt x="4603108" y="279058"/>
                  </a:lnTo>
                  <a:lnTo>
                    <a:pt x="4596185" y="284383"/>
                  </a:lnTo>
                  <a:lnTo>
                    <a:pt x="4593523" y="286514"/>
                  </a:lnTo>
                  <a:cubicBezTo>
                    <a:pt x="4586759" y="291661"/>
                    <a:pt x="4580517" y="297458"/>
                    <a:pt x="4574883" y="303822"/>
                  </a:cubicBezTo>
                  <a:lnTo>
                    <a:pt x="4570356" y="309413"/>
                  </a:lnTo>
                  <a:lnTo>
                    <a:pt x="4561037" y="315538"/>
                  </a:lnTo>
                  <a:cubicBezTo>
                    <a:pt x="4554638" y="319755"/>
                    <a:pt x="4548583" y="324475"/>
                    <a:pt x="4542930" y="329651"/>
                  </a:cubicBezTo>
                  <a:cubicBezTo>
                    <a:pt x="4534647" y="337870"/>
                    <a:pt x="4527075" y="346778"/>
                    <a:pt x="4520297" y="356278"/>
                  </a:cubicBezTo>
                  <a:cubicBezTo>
                    <a:pt x="4516835" y="360539"/>
                    <a:pt x="4513373" y="365065"/>
                    <a:pt x="4509379" y="369326"/>
                  </a:cubicBezTo>
                  <a:cubicBezTo>
                    <a:pt x="4504672" y="374300"/>
                    <a:pt x="4499694" y="379012"/>
                    <a:pt x="4494468" y="383438"/>
                  </a:cubicBezTo>
                  <a:cubicBezTo>
                    <a:pt x="4488786" y="388380"/>
                    <a:pt x="4482632" y="392750"/>
                    <a:pt x="4476095" y="396486"/>
                  </a:cubicBezTo>
                  <a:cubicBezTo>
                    <a:pt x="4473226" y="394184"/>
                    <a:pt x="4470791" y="391389"/>
                    <a:pt x="4468906" y="388231"/>
                  </a:cubicBezTo>
                  <a:lnTo>
                    <a:pt x="4464378" y="381841"/>
                  </a:lnTo>
                  <a:cubicBezTo>
                    <a:pt x="4457987" y="373586"/>
                    <a:pt x="4451330" y="365864"/>
                    <a:pt x="4444673" y="357876"/>
                  </a:cubicBezTo>
                  <a:lnTo>
                    <a:pt x="4446272" y="361603"/>
                  </a:lnTo>
                  <a:lnTo>
                    <a:pt x="4440679" y="353083"/>
                  </a:lnTo>
                  <a:lnTo>
                    <a:pt x="4434556" y="346160"/>
                  </a:lnTo>
                  <a:cubicBezTo>
                    <a:pt x="4418741" y="327761"/>
                    <a:pt x="4400874" y="311233"/>
                    <a:pt x="4381300" y="296898"/>
                  </a:cubicBezTo>
                  <a:lnTo>
                    <a:pt x="4363459" y="283585"/>
                  </a:lnTo>
                  <a:cubicBezTo>
                    <a:pt x="4345353" y="270271"/>
                    <a:pt x="4326980" y="256957"/>
                    <a:pt x="4308873" y="244442"/>
                  </a:cubicBezTo>
                  <a:lnTo>
                    <a:pt x="4311535" y="247904"/>
                  </a:lnTo>
                  <a:lnTo>
                    <a:pt x="4307541" y="243377"/>
                  </a:lnTo>
                  <a:lnTo>
                    <a:pt x="4276919" y="222873"/>
                  </a:lnTo>
                  <a:cubicBezTo>
                    <a:pt x="4268133" y="217548"/>
                    <a:pt x="4259079" y="212755"/>
                    <a:pt x="4250292" y="207962"/>
                  </a:cubicBezTo>
                  <a:lnTo>
                    <a:pt x="4245766" y="205566"/>
                  </a:lnTo>
                  <a:lnTo>
                    <a:pt x="4231386" y="197578"/>
                  </a:lnTo>
                  <a:lnTo>
                    <a:pt x="4227925" y="195714"/>
                  </a:lnTo>
                  <a:lnTo>
                    <a:pt x="4184521" y="171216"/>
                  </a:lnTo>
                  <a:cubicBezTo>
                    <a:pt x="4168058" y="161435"/>
                    <a:pt x="4151080" y="152547"/>
                    <a:pt x="4133662" y="144588"/>
                  </a:cubicBezTo>
                  <a:cubicBezTo>
                    <a:pt x="4114344" y="134312"/>
                    <a:pt x="4094323" y="125414"/>
                    <a:pt x="4073750" y="117960"/>
                  </a:cubicBezTo>
                  <a:lnTo>
                    <a:pt x="4037004" y="106511"/>
                  </a:lnTo>
                  <a:lnTo>
                    <a:pt x="4021560" y="100919"/>
                  </a:lnTo>
                  <a:lnTo>
                    <a:pt x="4017300" y="99321"/>
                  </a:lnTo>
                  <a:lnTo>
                    <a:pt x="3998660" y="92930"/>
                  </a:lnTo>
                  <a:lnTo>
                    <a:pt x="3995465" y="92930"/>
                  </a:lnTo>
                  <a:cubicBezTo>
                    <a:pt x="3986146" y="90002"/>
                    <a:pt x="3976826" y="86806"/>
                    <a:pt x="3967239" y="84410"/>
                  </a:cubicBezTo>
                  <a:cubicBezTo>
                    <a:pt x="3962358" y="83026"/>
                    <a:pt x="3957370" y="82046"/>
                    <a:pt x="3952328" y="81481"/>
                  </a:cubicBezTo>
                  <a:lnTo>
                    <a:pt x="3946204" y="81481"/>
                  </a:lnTo>
                  <a:lnTo>
                    <a:pt x="3943275" y="81481"/>
                  </a:lnTo>
                  <a:lnTo>
                    <a:pt x="3927298" y="75889"/>
                  </a:lnTo>
                  <a:lnTo>
                    <a:pt x="3922505" y="74291"/>
                  </a:lnTo>
                  <a:lnTo>
                    <a:pt x="3927564" y="77487"/>
                  </a:lnTo>
                  <a:cubicBezTo>
                    <a:pt x="3914870" y="71728"/>
                    <a:pt x="3901558" y="67440"/>
                    <a:pt x="3887890" y="64705"/>
                  </a:cubicBezTo>
                  <a:lnTo>
                    <a:pt x="3858332" y="56984"/>
                  </a:lnTo>
                  <a:lnTo>
                    <a:pt x="3842090" y="52457"/>
                  </a:lnTo>
                  <a:cubicBezTo>
                    <a:pt x="3832810" y="49793"/>
                    <a:pt x="3823387" y="47659"/>
                    <a:pt x="3813865" y="46066"/>
                  </a:cubicBezTo>
                  <a:cubicBezTo>
                    <a:pt x="3806642" y="44770"/>
                    <a:pt x="3799352" y="43881"/>
                    <a:pt x="3792030" y="43403"/>
                  </a:cubicBezTo>
                  <a:lnTo>
                    <a:pt x="3787503" y="43403"/>
                  </a:lnTo>
                  <a:cubicBezTo>
                    <a:pt x="3777326" y="42422"/>
                    <a:pt x="3767105" y="41978"/>
                    <a:pt x="3756881" y="42072"/>
                  </a:cubicBezTo>
                  <a:cubicBezTo>
                    <a:pt x="3756008" y="40219"/>
                    <a:pt x="3754735" y="38581"/>
                    <a:pt x="3753153" y="37279"/>
                  </a:cubicBezTo>
                  <a:cubicBezTo>
                    <a:pt x="3747733" y="32827"/>
                    <a:pt x="3740991" y="30299"/>
                    <a:pt x="3733981" y="30090"/>
                  </a:cubicBezTo>
                  <a:lnTo>
                    <a:pt x="3715608" y="27693"/>
                  </a:lnTo>
                  <a:lnTo>
                    <a:pt x="3681525" y="22899"/>
                  </a:lnTo>
                  <a:cubicBezTo>
                    <a:pt x="3667146" y="21302"/>
                    <a:pt x="3653033" y="20770"/>
                    <a:pt x="3638921" y="19704"/>
                  </a:cubicBezTo>
                  <a:lnTo>
                    <a:pt x="3631731" y="19704"/>
                  </a:lnTo>
                  <a:lnTo>
                    <a:pt x="3613891" y="18373"/>
                  </a:lnTo>
                  <a:lnTo>
                    <a:pt x="3587263" y="16509"/>
                  </a:lnTo>
                  <a:cubicBezTo>
                    <a:pt x="3573683" y="16509"/>
                    <a:pt x="3560635" y="14645"/>
                    <a:pt x="3546789" y="13314"/>
                  </a:cubicBezTo>
                  <a:lnTo>
                    <a:pt x="3502853" y="9852"/>
                  </a:lnTo>
                  <a:lnTo>
                    <a:pt x="3477557" y="7988"/>
                  </a:lnTo>
                  <a:cubicBezTo>
                    <a:pt x="3469036" y="7988"/>
                    <a:pt x="3460515" y="7988"/>
                    <a:pt x="3450929" y="6390"/>
                  </a:cubicBezTo>
                  <a:lnTo>
                    <a:pt x="3442675" y="6390"/>
                  </a:lnTo>
                  <a:lnTo>
                    <a:pt x="3431491" y="6390"/>
                  </a:lnTo>
                  <a:cubicBezTo>
                    <a:pt x="3422171" y="6390"/>
                    <a:pt x="3412851" y="5059"/>
                    <a:pt x="3404863" y="5059"/>
                  </a:cubicBezTo>
                  <a:cubicBezTo>
                    <a:pt x="3387555" y="5059"/>
                    <a:pt x="3370248" y="5059"/>
                    <a:pt x="3353206" y="5059"/>
                  </a:cubicBezTo>
                </a:path>
              </a:pathLst>
            </a:custGeom>
            <a:solidFill>
              <a:srgbClr val="FAF8DF"/>
            </a:solidFill>
            <a:ln w="26619"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225DD29-FBC3-4C7C-89D3-B736AAE2FF54}"/>
                </a:ext>
              </a:extLst>
            </p:cNvPr>
            <p:cNvSpPr/>
            <p:nvPr/>
          </p:nvSpPr>
          <p:spPr>
            <a:xfrm>
              <a:off x="14543282" y="12316084"/>
              <a:ext cx="4874937" cy="354024"/>
            </a:xfrm>
            <a:custGeom>
              <a:avLst/>
              <a:gdLst>
                <a:gd name="connsiteX0" fmla="*/ 1839177 w 3884250"/>
                <a:gd name="connsiteY0" fmla="*/ 0 h 282079"/>
                <a:gd name="connsiteX1" fmla="*/ 1717488 w 3884250"/>
                <a:gd name="connsiteY1" fmla="*/ 0 h 282079"/>
                <a:gd name="connsiteX2" fmla="*/ 1482632 w 3884250"/>
                <a:gd name="connsiteY2" fmla="*/ 0 h 282079"/>
                <a:gd name="connsiteX3" fmla="*/ 1427779 w 3884250"/>
                <a:gd name="connsiteY3" fmla="*/ 0 h 282079"/>
                <a:gd name="connsiteX4" fmla="*/ 1370262 w 3884250"/>
                <a:gd name="connsiteY4" fmla="*/ 2131 h 282079"/>
                <a:gd name="connsiteX5" fmla="*/ 1290379 w 3884250"/>
                <a:gd name="connsiteY5" fmla="*/ 2131 h 282079"/>
                <a:gd name="connsiteX6" fmla="*/ 1252569 w 3884250"/>
                <a:gd name="connsiteY6" fmla="*/ 2131 h 282079"/>
                <a:gd name="connsiteX7" fmla="*/ 1135141 w 3884250"/>
                <a:gd name="connsiteY7" fmla="*/ 4261 h 282079"/>
                <a:gd name="connsiteX8" fmla="*/ 1074163 w 3884250"/>
                <a:gd name="connsiteY8" fmla="*/ 6923 h 282079"/>
                <a:gd name="connsiteX9" fmla="*/ 1011589 w 3884250"/>
                <a:gd name="connsiteY9" fmla="*/ 10385 h 282079"/>
                <a:gd name="connsiteX10" fmla="*/ 952476 w 3884250"/>
                <a:gd name="connsiteY10" fmla="*/ 13048 h 282079"/>
                <a:gd name="connsiteX11" fmla="*/ 892564 w 3884250"/>
                <a:gd name="connsiteY11" fmla="*/ 15445 h 282079"/>
                <a:gd name="connsiteX12" fmla="*/ 832916 w 3884250"/>
                <a:gd name="connsiteY12" fmla="*/ 17841 h 282079"/>
                <a:gd name="connsiteX13" fmla="*/ 772739 w 3884250"/>
                <a:gd name="connsiteY13" fmla="*/ 19438 h 282079"/>
                <a:gd name="connsiteX14" fmla="*/ 721346 w 3884250"/>
                <a:gd name="connsiteY14" fmla="*/ 22367 h 282079"/>
                <a:gd name="connsiteX15" fmla="*/ 665429 w 3884250"/>
                <a:gd name="connsiteY15" fmla="*/ 26362 h 282079"/>
                <a:gd name="connsiteX16" fmla="*/ 554924 w 3884250"/>
                <a:gd name="connsiteY16" fmla="*/ 33285 h 282079"/>
                <a:gd name="connsiteX17" fmla="*/ 452141 w 3884250"/>
                <a:gd name="connsiteY17" fmla="*/ 39676 h 282079"/>
                <a:gd name="connsiteX18" fmla="*/ 398886 w 3884250"/>
                <a:gd name="connsiteY18" fmla="*/ 42072 h 282079"/>
                <a:gd name="connsiteX19" fmla="*/ 374122 w 3884250"/>
                <a:gd name="connsiteY19" fmla="*/ 43403 h 282079"/>
                <a:gd name="connsiteX20" fmla="*/ 345630 w 3884250"/>
                <a:gd name="connsiteY20" fmla="*/ 43403 h 282079"/>
                <a:gd name="connsiteX21" fmla="*/ 289446 w 3884250"/>
                <a:gd name="connsiteY21" fmla="*/ 46865 h 282079"/>
                <a:gd name="connsiteX22" fmla="*/ 234593 w 3884250"/>
                <a:gd name="connsiteY22" fmla="*/ 51125 h 282079"/>
                <a:gd name="connsiteX23" fmla="*/ 176811 w 3884250"/>
                <a:gd name="connsiteY23" fmla="*/ 55918 h 282079"/>
                <a:gd name="connsiteX24" fmla="*/ 152047 w 3884250"/>
                <a:gd name="connsiteY24" fmla="*/ 58581 h 282079"/>
                <a:gd name="connsiteX25" fmla="*/ 124089 w 3884250"/>
                <a:gd name="connsiteY25" fmla="*/ 61510 h 282079"/>
                <a:gd name="connsiteX26" fmla="*/ 73496 w 3884250"/>
                <a:gd name="connsiteY26" fmla="*/ 67635 h 282079"/>
                <a:gd name="connsiteX27" fmla="*/ 29560 w 3884250"/>
                <a:gd name="connsiteY27" fmla="*/ 74824 h 282079"/>
                <a:gd name="connsiteX28" fmla="*/ 15980 w 3884250"/>
                <a:gd name="connsiteY28" fmla="*/ 76688 h 282079"/>
                <a:gd name="connsiteX29" fmla="*/ 4530 w 3884250"/>
                <a:gd name="connsiteY29" fmla="*/ 81215 h 282079"/>
                <a:gd name="connsiteX30" fmla="*/ 3 w 3884250"/>
                <a:gd name="connsiteY30" fmla="*/ 92399 h 282079"/>
                <a:gd name="connsiteX31" fmla="*/ 4530 w 3884250"/>
                <a:gd name="connsiteY31" fmla="*/ 103849 h 282079"/>
                <a:gd name="connsiteX32" fmla="*/ 15980 w 3884250"/>
                <a:gd name="connsiteY32" fmla="*/ 108641 h 282079"/>
                <a:gd name="connsiteX33" fmla="*/ 124089 w 3884250"/>
                <a:gd name="connsiteY33" fmla="*/ 98789 h 282079"/>
                <a:gd name="connsiteX34" fmla="*/ 177344 w 3884250"/>
                <a:gd name="connsiteY34" fmla="*/ 95328 h 282079"/>
                <a:gd name="connsiteX35" fmla="*/ 235126 w 3884250"/>
                <a:gd name="connsiteY35" fmla="*/ 91866 h 282079"/>
                <a:gd name="connsiteX36" fmla="*/ 289979 w 3884250"/>
                <a:gd name="connsiteY36" fmla="*/ 88936 h 282079"/>
                <a:gd name="connsiteX37" fmla="*/ 346163 w 3884250"/>
                <a:gd name="connsiteY37" fmla="*/ 86540 h 282079"/>
                <a:gd name="connsiteX38" fmla="*/ 371459 w 3884250"/>
                <a:gd name="connsiteY38" fmla="*/ 86540 h 282079"/>
                <a:gd name="connsiteX39" fmla="*/ 399419 w 3884250"/>
                <a:gd name="connsiteY39" fmla="*/ 84942 h 282079"/>
                <a:gd name="connsiteX40" fmla="*/ 452674 w 3884250"/>
                <a:gd name="connsiteY40" fmla="*/ 83078 h 282079"/>
                <a:gd name="connsiteX41" fmla="*/ 555456 w 3884250"/>
                <a:gd name="connsiteY41" fmla="*/ 77487 h 282079"/>
                <a:gd name="connsiteX42" fmla="*/ 665962 w 3884250"/>
                <a:gd name="connsiteY42" fmla="*/ 70830 h 282079"/>
                <a:gd name="connsiteX43" fmla="*/ 721879 w 3884250"/>
                <a:gd name="connsiteY43" fmla="*/ 67102 h 282079"/>
                <a:gd name="connsiteX44" fmla="*/ 773271 w 3884250"/>
                <a:gd name="connsiteY44" fmla="*/ 64173 h 282079"/>
                <a:gd name="connsiteX45" fmla="*/ 833449 w 3884250"/>
                <a:gd name="connsiteY45" fmla="*/ 62575 h 282079"/>
                <a:gd name="connsiteX46" fmla="*/ 893095 w 3884250"/>
                <a:gd name="connsiteY46" fmla="*/ 60179 h 282079"/>
                <a:gd name="connsiteX47" fmla="*/ 919723 w 3884250"/>
                <a:gd name="connsiteY47" fmla="*/ 60179 h 282079"/>
                <a:gd name="connsiteX48" fmla="*/ 952476 w 3884250"/>
                <a:gd name="connsiteY48" fmla="*/ 58581 h 282079"/>
                <a:gd name="connsiteX49" fmla="*/ 980966 w 3884250"/>
                <a:gd name="connsiteY49" fmla="*/ 58581 h 282079"/>
                <a:gd name="connsiteX50" fmla="*/ 1011589 w 3884250"/>
                <a:gd name="connsiteY50" fmla="*/ 56984 h 282079"/>
                <a:gd name="connsiteX51" fmla="*/ 1074163 w 3884250"/>
                <a:gd name="connsiteY51" fmla="*/ 53522 h 282079"/>
                <a:gd name="connsiteX52" fmla="*/ 1135141 w 3884250"/>
                <a:gd name="connsiteY52" fmla="*/ 50859 h 282079"/>
                <a:gd name="connsiteX53" fmla="*/ 1252569 w 3884250"/>
                <a:gd name="connsiteY53" fmla="*/ 48995 h 282079"/>
                <a:gd name="connsiteX54" fmla="*/ 1291712 w 3884250"/>
                <a:gd name="connsiteY54" fmla="*/ 48995 h 282079"/>
                <a:gd name="connsiteX55" fmla="*/ 1371595 w 3884250"/>
                <a:gd name="connsiteY55" fmla="*/ 48995 h 282079"/>
                <a:gd name="connsiteX56" fmla="*/ 1429110 w 3884250"/>
                <a:gd name="connsiteY56" fmla="*/ 46598 h 282079"/>
                <a:gd name="connsiteX57" fmla="*/ 1483963 w 3884250"/>
                <a:gd name="connsiteY57" fmla="*/ 46598 h 282079"/>
                <a:gd name="connsiteX58" fmla="*/ 1840508 w 3884250"/>
                <a:gd name="connsiteY58" fmla="*/ 46598 h 282079"/>
                <a:gd name="connsiteX59" fmla="*/ 1897225 w 3884250"/>
                <a:gd name="connsiteY59" fmla="*/ 47930 h 282079"/>
                <a:gd name="connsiteX60" fmla="*/ 1957935 w 3884250"/>
                <a:gd name="connsiteY60" fmla="*/ 49528 h 282079"/>
                <a:gd name="connsiteX61" fmla="*/ 2014919 w 3884250"/>
                <a:gd name="connsiteY61" fmla="*/ 51125 h 282079"/>
                <a:gd name="connsiteX62" fmla="*/ 2073500 w 3884250"/>
                <a:gd name="connsiteY62" fmla="*/ 52723 h 282079"/>
                <a:gd name="connsiteX63" fmla="*/ 2126755 w 3884250"/>
                <a:gd name="connsiteY63" fmla="*/ 54321 h 282079"/>
                <a:gd name="connsiteX64" fmla="*/ 2186668 w 3884250"/>
                <a:gd name="connsiteY64" fmla="*/ 56451 h 282079"/>
                <a:gd name="connsiteX65" fmla="*/ 2247378 w 3884250"/>
                <a:gd name="connsiteY65" fmla="*/ 58581 h 282079"/>
                <a:gd name="connsiteX66" fmla="*/ 2272408 w 3884250"/>
                <a:gd name="connsiteY66" fmla="*/ 58581 h 282079"/>
                <a:gd name="connsiteX67" fmla="*/ 2302497 w 3884250"/>
                <a:gd name="connsiteY67" fmla="*/ 60179 h 282079"/>
                <a:gd name="connsiteX68" fmla="*/ 2358416 w 3884250"/>
                <a:gd name="connsiteY68" fmla="*/ 62842 h 282079"/>
                <a:gd name="connsiteX69" fmla="*/ 2417529 w 3884250"/>
                <a:gd name="connsiteY69" fmla="*/ 64972 h 282079"/>
                <a:gd name="connsiteX70" fmla="*/ 2474513 w 3884250"/>
                <a:gd name="connsiteY70" fmla="*/ 67368 h 282079"/>
                <a:gd name="connsiteX71" fmla="*/ 2531230 w 3884250"/>
                <a:gd name="connsiteY71" fmla="*/ 69499 h 282079"/>
                <a:gd name="connsiteX72" fmla="*/ 2587680 w 3884250"/>
                <a:gd name="connsiteY72" fmla="*/ 72694 h 282079"/>
                <a:gd name="connsiteX73" fmla="*/ 2644664 w 3884250"/>
                <a:gd name="connsiteY73" fmla="*/ 74558 h 282079"/>
                <a:gd name="connsiteX74" fmla="*/ 2701646 w 3884250"/>
                <a:gd name="connsiteY74" fmla="*/ 77487 h 282079"/>
                <a:gd name="connsiteX75" fmla="*/ 2760760 w 3884250"/>
                <a:gd name="connsiteY75" fmla="*/ 80416 h 282079"/>
                <a:gd name="connsiteX76" fmla="*/ 2876058 w 3884250"/>
                <a:gd name="connsiteY76" fmla="*/ 87073 h 282079"/>
                <a:gd name="connsiteX77" fmla="*/ 2996149 w 3884250"/>
                <a:gd name="connsiteY77" fmla="*/ 96392 h 282079"/>
                <a:gd name="connsiteX78" fmla="*/ 3111713 w 3884250"/>
                <a:gd name="connsiteY78" fmla="*/ 106777 h 282079"/>
                <a:gd name="connsiteX79" fmla="*/ 3223549 w 3884250"/>
                <a:gd name="connsiteY79" fmla="*/ 120358 h 282079"/>
                <a:gd name="connsiteX80" fmla="*/ 3321006 w 3884250"/>
                <a:gd name="connsiteY80" fmla="*/ 131541 h 282079"/>
                <a:gd name="connsiteX81" fmla="*/ 3406748 w 3884250"/>
                <a:gd name="connsiteY81" fmla="*/ 141659 h 282079"/>
                <a:gd name="connsiteX82" fmla="*/ 3489293 w 3884250"/>
                <a:gd name="connsiteY82" fmla="*/ 150979 h 282079"/>
                <a:gd name="connsiteX83" fmla="*/ 3502607 w 3884250"/>
                <a:gd name="connsiteY83" fmla="*/ 152843 h 282079"/>
                <a:gd name="connsiteX84" fmla="*/ 3511128 w 3884250"/>
                <a:gd name="connsiteY84" fmla="*/ 152843 h 282079"/>
                <a:gd name="connsiteX85" fmla="*/ 3566247 w 3884250"/>
                <a:gd name="connsiteY85" fmla="*/ 159766 h 282079"/>
                <a:gd name="connsiteX86" fmla="*/ 3585153 w 3884250"/>
                <a:gd name="connsiteY86" fmla="*/ 162429 h 282079"/>
                <a:gd name="connsiteX87" fmla="*/ 3632283 w 3884250"/>
                <a:gd name="connsiteY87" fmla="*/ 169086 h 282079"/>
                <a:gd name="connsiteX88" fmla="*/ 3620833 w 3884250"/>
                <a:gd name="connsiteY88" fmla="*/ 179205 h 282079"/>
                <a:gd name="connsiteX89" fmla="*/ 3594206 w 3884250"/>
                <a:gd name="connsiteY89" fmla="*/ 179205 h 282079"/>
                <a:gd name="connsiteX90" fmla="*/ 3548672 w 3884250"/>
                <a:gd name="connsiteY90" fmla="*/ 181334 h 282079"/>
                <a:gd name="connsiteX91" fmla="*/ 3538820 w 3884250"/>
                <a:gd name="connsiteY91" fmla="*/ 186926 h 282079"/>
                <a:gd name="connsiteX92" fmla="*/ 3532163 w 3884250"/>
                <a:gd name="connsiteY92" fmla="*/ 203168 h 282079"/>
                <a:gd name="connsiteX93" fmla="*/ 3535358 w 3884250"/>
                <a:gd name="connsiteY93" fmla="*/ 214352 h 282079"/>
                <a:gd name="connsiteX94" fmla="*/ 3548672 w 3884250"/>
                <a:gd name="connsiteY94" fmla="*/ 225003 h 282079"/>
                <a:gd name="connsiteX95" fmla="*/ 3562785 w 3884250"/>
                <a:gd name="connsiteY95" fmla="*/ 227666 h 282079"/>
                <a:gd name="connsiteX96" fmla="*/ 3576632 w 3884250"/>
                <a:gd name="connsiteY96" fmla="*/ 230063 h 282079"/>
                <a:gd name="connsiteX97" fmla="*/ 3603260 w 3884250"/>
                <a:gd name="connsiteY97" fmla="*/ 234590 h 282079"/>
                <a:gd name="connsiteX98" fmla="*/ 3663704 w 3884250"/>
                <a:gd name="connsiteY98" fmla="*/ 245507 h 282079"/>
                <a:gd name="connsiteX99" fmla="*/ 3721487 w 3884250"/>
                <a:gd name="connsiteY99" fmla="*/ 257756 h 282079"/>
                <a:gd name="connsiteX100" fmla="*/ 3776871 w 3884250"/>
                <a:gd name="connsiteY100" fmla="*/ 271336 h 282079"/>
                <a:gd name="connsiteX101" fmla="*/ 3805896 w 3884250"/>
                <a:gd name="connsiteY101" fmla="*/ 278526 h 282079"/>
                <a:gd name="connsiteX102" fmla="*/ 3836252 w 3884250"/>
                <a:gd name="connsiteY102" fmla="*/ 281988 h 282079"/>
                <a:gd name="connsiteX103" fmla="*/ 3861016 w 3884250"/>
                <a:gd name="connsiteY103" fmla="*/ 271869 h 282079"/>
                <a:gd name="connsiteX104" fmla="*/ 3870868 w 3884250"/>
                <a:gd name="connsiteY104" fmla="*/ 255627 h 282079"/>
                <a:gd name="connsiteX105" fmla="*/ 3877258 w 3884250"/>
                <a:gd name="connsiteY105" fmla="*/ 242045 h 282079"/>
                <a:gd name="connsiteX106" fmla="*/ 3884181 w 3884250"/>
                <a:gd name="connsiteY106" fmla="*/ 208494 h 282079"/>
                <a:gd name="connsiteX107" fmla="*/ 3882584 w 3884250"/>
                <a:gd name="connsiteY107" fmla="*/ 193316 h 282079"/>
                <a:gd name="connsiteX108" fmla="*/ 3872998 w 3884250"/>
                <a:gd name="connsiteY108" fmla="*/ 174411 h 282079"/>
                <a:gd name="connsiteX109" fmla="*/ 3872998 w 3884250"/>
                <a:gd name="connsiteY109" fmla="*/ 174412 h 282079"/>
                <a:gd name="connsiteX110" fmla="*/ 3872998 w 3884250"/>
                <a:gd name="connsiteY110" fmla="*/ 174412 h 282079"/>
                <a:gd name="connsiteX111" fmla="*/ 3862347 w 3884250"/>
                <a:gd name="connsiteY111" fmla="*/ 165625 h 282079"/>
                <a:gd name="connsiteX112" fmla="*/ 3850097 w 3884250"/>
                <a:gd name="connsiteY112" fmla="*/ 161098 h 282079"/>
                <a:gd name="connsiteX113" fmla="*/ 3833588 w 3884250"/>
                <a:gd name="connsiteY113" fmla="*/ 156571 h 282079"/>
                <a:gd name="connsiteX114" fmla="*/ 3810156 w 3884250"/>
                <a:gd name="connsiteY114" fmla="*/ 152310 h 282079"/>
                <a:gd name="connsiteX115" fmla="*/ 3780333 w 3884250"/>
                <a:gd name="connsiteY115" fmla="*/ 147784 h 282079"/>
                <a:gd name="connsiteX116" fmla="*/ 3786458 w 3884250"/>
                <a:gd name="connsiteY116" fmla="*/ 147784 h 282079"/>
                <a:gd name="connsiteX117" fmla="*/ 3762493 w 3884250"/>
                <a:gd name="connsiteY117" fmla="*/ 144056 h 282079"/>
                <a:gd name="connsiteX118" fmla="*/ 3768617 w 3884250"/>
                <a:gd name="connsiteY118" fmla="*/ 144056 h 282079"/>
                <a:gd name="connsiteX119" fmla="*/ 3750243 w 3884250"/>
                <a:gd name="connsiteY119" fmla="*/ 140861 h 282079"/>
                <a:gd name="connsiteX120" fmla="*/ 3723616 w 3884250"/>
                <a:gd name="connsiteY120" fmla="*/ 136600 h 282079"/>
                <a:gd name="connsiteX121" fmla="*/ 3673291 w 3884250"/>
                <a:gd name="connsiteY121" fmla="*/ 127547 h 282079"/>
                <a:gd name="connsiteX122" fmla="*/ 3583023 w 3884250"/>
                <a:gd name="connsiteY122" fmla="*/ 114233 h 282079"/>
                <a:gd name="connsiteX123" fmla="*/ 3531898 w 3884250"/>
                <a:gd name="connsiteY123" fmla="*/ 107843 h 282079"/>
                <a:gd name="connsiteX124" fmla="*/ 3510330 w 3884250"/>
                <a:gd name="connsiteY124" fmla="*/ 104913 h 282079"/>
                <a:gd name="connsiteX125" fmla="*/ 3508465 w 3884250"/>
                <a:gd name="connsiteY125" fmla="*/ 104913 h 282079"/>
                <a:gd name="connsiteX126" fmla="*/ 3503673 w 3884250"/>
                <a:gd name="connsiteY126" fmla="*/ 104913 h 282079"/>
                <a:gd name="connsiteX127" fmla="*/ 3501275 w 3884250"/>
                <a:gd name="connsiteY127" fmla="*/ 104913 h 282079"/>
                <a:gd name="connsiteX128" fmla="*/ 3499145 w 3884250"/>
                <a:gd name="connsiteY128" fmla="*/ 104913 h 282079"/>
                <a:gd name="connsiteX129" fmla="*/ 3445889 w 3884250"/>
                <a:gd name="connsiteY129" fmla="*/ 98789 h 282079"/>
                <a:gd name="connsiteX130" fmla="*/ 3335386 w 3884250"/>
                <a:gd name="connsiteY130" fmla="*/ 86274 h 282079"/>
                <a:gd name="connsiteX131" fmla="*/ 3221952 w 3884250"/>
                <a:gd name="connsiteY131" fmla="*/ 72960 h 282079"/>
                <a:gd name="connsiteX132" fmla="*/ 3164968 w 3884250"/>
                <a:gd name="connsiteY132" fmla="*/ 66037 h 282079"/>
                <a:gd name="connsiteX133" fmla="*/ 3110115 w 3884250"/>
                <a:gd name="connsiteY133" fmla="*/ 59380 h 282079"/>
                <a:gd name="connsiteX134" fmla="*/ 2994550 w 3884250"/>
                <a:gd name="connsiteY134" fmla="*/ 48995 h 282079"/>
                <a:gd name="connsiteX135" fmla="*/ 2874461 w 3884250"/>
                <a:gd name="connsiteY135" fmla="*/ 39676 h 282079"/>
                <a:gd name="connsiteX136" fmla="*/ 2759696 w 3884250"/>
                <a:gd name="connsiteY136" fmla="*/ 34350 h 282079"/>
                <a:gd name="connsiteX137" fmla="*/ 2700581 w 3884250"/>
                <a:gd name="connsiteY137" fmla="*/ 31421 h 282079"/>
                <a:gd name="connsiteX138" fmla="*/ 2643598 w 3884250"/>
                <a:gd name="connsiteY138" fmla="*/ 28492 h 282079"/>
                <a:gd name="connsiteX139" fmla="*/ 2586616 w 3884250"/>
                <a:gd name="connsiteY139" fmla="*/ 26628 h 282079"/>
                <a:gd name="connsiteX140" fmla="*/ 2530165 w 3884250"/>
                <a:gd name="connsiteY140" fmla="*/ 23432 h 282079"/>
                <a:gd name="connsiteX141" fmla="*/ 2473448 w 3884250"/>
                <a:gd name="connsiteY141" fmla="*/ 21036 h 282079"/>
                <a:gd name="connsiteX142" fmla="*/ 2416465 w 3884250"/>
                <a:gd name="connsiteY142" fmla="*/ 18906 h 282079"/>
                <a:gd name="connsiteX143" fmla="*/ 2357350 w 3884250"/>
                <a:gd name="connsiteY143" fmla="*/ 16776 h 282079"/>
                <a:gd name="connsiteX144" fmla="*/ 2301433 w 3884250"/>
                <a:gd name="connsiteY144" fmla="*/ 13847 h 282079"/>
                <a:gd name="connsiteX145" fmla="*/ 2246313 w 3884250"/>
                <a:gd name="connsiteY145" fmla="*/ 12249 h 282079"/>
                <a:gd name="connsiteX146" fmla="*/ 2185603 w 3884250"/>
                <a:gd name="connsiteY146" fmla="*/ 10119 h 282079"/>
                <a:gd name="connsiteX147" fmla="*/ 2125691 w 3884250"/>
                <a:gd name="connsiteY147" fmla="*/ 7989 h 282079"/>
                <a:gd name="connsiteX148" fmla="*/ 2072436 w 3884250"/>
                <a:gd name="connsiteY148" fmla="*/ 6125 h 282079"/>
                <a:gd name="connsiteX149" fmla="*/ 2013854 w 3884250"/>
                <a:gd name="connsiteY149" fmla="*/ 4794 h 282079"/>
                <a:gd name="connsiteX150" fmla="*/ 1956871 w 3884250"/>
                <a:gd name="connsiteY150" fmla="*/ 3195 h 282079"/>
                <a:gd name="connsiteX151" fmla="*/ 1896159 w 3884250"/>
                <a:gd name="connsiteY151" fmla="*/ 1598 h 282079"/>
                <a:gd name="connsiteX152" fmla="*/ 1869531 w 3884250"/>
                <a:gd name="connsiteY152" fmla="*/ 1598 h 282079"/>
                <a:gd name="connsiteX153" fmla="*/ 1840241 w 3884250"/>
                <a:gd name="connsiteY153" fmla="*/ 1598 h 282079"/>
                <a:gd name="connsiteX154" fmla="*/ 3814151 w 3884250"/>
                <a:gd name="connsiteY154" fmla="*/ 234590 h 282079"/>
                <a:gd name="connsiteX155" fmla="*/ 3829595 w 3884250"/>
                <a:gd name="connsiteY155" fmla="*/ 234590 h 282079"/>
                <a:gd name="connsiteX156" fmla="*/ 3829595 w 3884250"/>
                <a:gd name="connsiteY156" fmla="*/ 236187 h 282079"/>
                <a:gd name="connsiteX157" fmla="*/ 3827997 w 3884250"/>
                <a:gd name="connsiteY157" fmla="*/ 236187 h 282079"/>
                <a:gd name="connsiteX158" fmla="*/ 3814950 w 3884250"/>
                <a:gd name="connsiteY158" fmla="*/ 233525 h 282079"/>
                <a:gd name="connsiteX159" fmla="*/ 3835719 w 3884250"/>
                <a:gd name="connsiteY159" fmla="*/ 235655 h 282079"/>
                <a:gd name="connsiteX160" fmla="*/ 3835719 w 3884250"/>
                <a:gd name="connsiteY160" fmla="*/ 235655 h 282079"/>
                <a:gd name="connsiteX161" fmla="*/ 3509263 w 3884250"/>
                <a:gd name="connsiteY161" fmla="*/ 106245 h 282079"/>
                <a:gd name="connsiteX162" fmla="*/ 3509263 w 3884250"/>
                <a:gd name="connsiteY162" fmla="*/ 106245 h 28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884250" h="282079">
                  <a:moveTo>
                    <a:pt x="1839177" y="0"/>
                  </a:moveTo>
                  <a:lnTo>
                    <a:pt x="1717488" y="0"/>
                  </a:lnTo>
                  <a:cubicBezTo>
                    <a:pt x="1639203" y="0"/>
                    <a:pt x="1560917" y="0"/>
                    <a:pt x="1482632" y="0"/>
                  </a:cubicBezTo>
                  <a:lnTo>
                    <a:pt x="1427779" y="0"/>
                  </a:lnTo>
                  <a:cubicBezTo>
                    <a:pt x="1408606" y="0"/>
                    <a:pt x="1389435" y="1864"/>
                    <a:pt x="1370262" y="2131"/>
                  </a:cubicBezTo>
                  <a:cubicBezTo>
                    <a:pt x="1343635" y="2131"/>
                    <a:pt x="1317007" y="2131"/>
                    <a:pt x="1290379" y="2131"/>
                  </a:cubicBezTo>
                  <a:lnTo>
                    <a:pt x="1252569" y="2131"/>
                  </a:lnTo>
                  <a:cubicBezTo>
                    <a:pt x="1213427" y="2131"/>
                    <a:pt x="1174017" y="2131"/>
                    <a:pt x="1135141" y="4261"/>
                  </a:cubicBezTo>
                  <a:lnTo>
                    <a:pt x="1074163" y="6923"/>
                  </a:lnTo>
                  <a:lnTo>
                    <a:pt x="1011589" y="10385"/>
                  </a:lnTo>
                  <a:lnTo>
                    <a:pt x="952476" y="13048"/>
                  </a:lnTo>
                  <a:lnTo>
                    <a:pt x="892564" y="15445"/>
                  </a:lnTo>
                  <a:cubicBezTo>
                    <a:pt x="872593" y="15445"/>
                    <a:pt x="852887" y="17042"/>
                    <a:pt x="832916" y="17841"/>
                  </a:cubicBezTo>
                  <a:cubicBezTo>
                    <a:pt x="812946" y="18640"/>
                    <a:pt x="792710" y="17841"/>
                    <a:pt x="772739" y="19438"/>
                  </a:cubicBezTo>
                  <a:cubicBezTo>
                    <a:pt x="752768" y="21036"/>
                    <a:pt x="738388" y="21568"/>
                    <a:pt x="721346" y="22367"/>
                  </a:cubicBezTo>
                  <a:cubicBezTo>
                    <a:pt x="704306" y="23166"/>
                    <a:pt x="684069" y="25030"/>
                    <a:pt x="665429" y="26362"/>
                  </a:cubicBezTo>
                  <a:cubicBezTo>
                    <a:pt x="628416" y="28492"/>
                    <a:pt x="591671" y="30622"/>
                    <a:pt x="554924" y="33285"/>
                  </a:cubicBezTo>
                  <a:cubicBezTo>
                    <a:pt x="518178" y="35948"/>
                    <a:pt x="486224" y="37279"/>
                    <a:pt x="452141" y="39676"/>
                  </a:cubicBezTo>
                  <a:cubicBezTo>
                    <a:pt x="434301" y="39676"/>
                    <a:pt x="416727" y="41007"/>
                    <a:pt x="398886" y="42072"/>
                  </a:cubicBezTo>
                  <a:lnTo>
                    <a:pt x="374122" y="43403"/>
                  </a:lnTo>
                  <a:cubicBezTo>
                    <a:pt x="364802" y="43403"/>
                    <a:pt x="355217" y="43403"/>
                    <a:pt x="345630" y="43403"/>
                  </a:cubicBezTo>
                  <a:cubicBezTo>
                    <a:pt x="326991" y="43403"/>
                    <a:pt x="308352" y="46066"/>
                    <a:pt x="289446" y="46865"/>
                  </a:cubicBezTo>
                  <a:cubicBezTo>
                    <a:pt x="270541" y="47664"/>
                    <a:pt x="252967" y="49528"/>
                    <a:pt x="234593" y="51125"/>
                  </a:cubicBezTo>
                  <a:cubicBezTo>
                    <a:pt x="216220" y="52723"/>
                    <a:pt x="195983" y="54321"/>
                    <a:pt x="176811" y="55918"/>
                  </a:cubicBezTo>
                  <a:lnTo>
                    <a:pt x="152047" y="58581"/>
                  </a:lnTo>
                  <a:lnTo>
                    <a:pt x="124089" y="61510"/>
                  </a:lnTo>
                  <a:cubicBezTo>
                    <a:pt x="107047" y="63641"/>
                    <a:pt x="90271" y="65238"/>
                    <a:pt x="73496" y="67635"/>
                  </a:cubicBezTo>
                  <a:lnTo>
                    <a:pt x="29560" y="74824"/>
                  </a:lnTo>
                  <a:lnTo>
                    <a:pt x="15980" y="76688"/>
                  </a:lnTo>
                  <a:cubicBezTo>
                    <a:pt x="11742" y="76767"/>
                    <a:pt x="7676" y="78374"/>
                    <a:pt x="4530" y="81215"/>
                  </a:cubicBezTo>
                  <a:cubicBezTo>
                    <a:pt x="1641" y="84223"/>
                    <a:pt x="20" y="88228"/>
                    <a:pt x="3" y="92399"/>
                  </a:cubicBezTo>
                  <a:cubicBezTo>
                    <a:pt x="-78" y="96667"/>
                    <a:pt x="1552" y="100790"/>
                    <a:pt x="4530" y="103849"/>
                  </a:cubicBezTo>
                  <a:cubicBezTo>
                    <a:pt x="7508" y="106977"/>
                    <a:pt x="11661" y="108715"/>
                    <a:pt x="15980" y="108641"/>
                  </a:cubicBezTo>
                  <a:cubicBezTo>
                    <a:pt x="51661" y="103848"/>
                    <a:pt x="87875" y="100919"/>
                    <a:pt x="124089" y="98789"/>
                  </a:cubicBezTo>
                  <a:lnTo>
                    <a:pt x="177344" y="95328"/>
                  </a:lnTo>
                  <a:lnTo>
                    <a:pt x="235126" y="91866"/>
                  </a:lnTo>
                  <a:cubicBezTo>
                    <a:pt x="253499" y="91866"/>
                    <a:pt x="271605" y="89469"/>
                    <a:pt x="289979" y="88936"/>
                  </a:cubicBezTo>
                  <a:cubicBezTo>
                    <a:pt x="308352" y="88404"/>
                    <a:pt x="327524" y="86806"/>
                    <a:pt x="346163" y="86540"/>
                  </a:cubicBezTo>
                  <a:lnTo>
                    <a:pt x="371459" y="86540"/>
                  </a:lnTo>
                  <a:lnTo>
                    <a:pt x="399419" y="84942"/>
                  </a:lnTo>
                  <a:cubicBezTo>
                    <a:pt x="416993" y="84942"/>
                    <a:pt x="434567" y="84942"/>
                    <a:pt x="452674" y="83078"/>
                  </a:cubicBezTo>
                  <a:cubicBezTo>
                    <a:pt x="486757" y="81215"/>
                    <a:pt x="521107" y="80150"/>
                    <a:pt x="555456" y="77487"/>
                  </a:cubicBezTo>
                  <a:cubicBezTo>
                    <a:pt x="589806" y="74824"/>
                    <a:pt x="628949" y="73226"/>
                    <a:pt x="665962" y="70830"/>
                  </a:cubicBezTo>
                  <a:cubicBezTo>
                    <a:pt x="684600" y="70830"/>
                    <a:pt x="703240" y="67901"/>
                    <a:pt x="721879" y="67102"/>
                  </a:cubicBezTo>
                  <a:cubicBezTo>
                    <a:pt x="740519" y="66303"/>
                    <a:pt x="755964" y="64706"/>
                    <a:pt x="773271" y="64173"/>
                  </a:cubicBezTo>
                  <a:cubicBezTo>
                    <a:pt x="790579" y="63641"/>
                    <a:pt x="813479" y="64173"/>
                    <a:pt x="833449" y="62575"/>
                  </a:cubicBezTo>
                  <a:cubicBezTo>
                    <a:pt x="853420" y="60978"/>
                    <a:pt x="873391" y="60978"/>
                    <a:pt x="893095" y="60179"/>
                  </a:cubicBezTo>
                  <a:lnTo>
                    <a:pt x="919723" y="60179"/>
                  </a:lnTo>
                  <a:lnTo>
                    <a:pt x="952476" y="58581"/>
                  </a:lnTo>
                  <a:lnTo>
                    <a:pt x="980966" y="58581"/>
                  </a:lnTo>
                  <a:lnTo>
                    <a:pt x="1011589" y="56984"/>
                  </a:lnTo>
                  <a:lnTo>
                    <a:pt x="1074163" y="53522"/>
                  </a:lnTo>
                  <a:lnTo>
                    <a:pt x="1135141" y="50859"/>
                  </a:lnTo>
                  <a:cubicBezTo>
                    <a:pt x="1174017" y="48995"/>
                    <a:pt x="1213427" y="48995"/>
                    <a:pt x="1252569" y="48995"/>
                  </a:cubicBezTo>
                  <a:lnTo>
                    <a:pt x="1291712" y="48995"/>
                  </a:lnTo>
                  <a:cubicBezTo>
                    <a:pt x="1318340" y="48995"/>
                    <a:pt x="1344967" y="48995"/>
                    <a:pt x="1371595" y="48995"/>
                  </a:cubicBezTo>
                  <a:lnTo>
                    <a:pt x="1429110" y="46598"/>
                  </a:lnTo>
                  <a:lnTo>
                    <a:pt x="1483963" y="46598"/>
                  </a:lnTo>
                  <a:lnTo>
                    <a:pt x="1840508" y="46598"/>
                  </a:lnTo>
                  <a:cubicBezTo>
                    <a:pt x="1859679" y="46598"/>
                    <a:pt x="1878319" y="46598"/>
                    <a:pt x="1897225" y="47930"/>
                  </a:cubicBezTo>
                  <a:cubicBezTo>
                    <a:pt x="1916130" y="49261"/>
                    <a:pt x="1937700" y="47930"/>
                    <a:pt x="1957935" y="49528"/>
                  </a:cubicBezTo>
                  <a:lnTo>
                    <a:pt x="2014919" y="51125"/>
                  </a:lnTo>
                  <a:cubicBezTo>
                    <a:pt x="2034357" y="51125"/>
                    <a:pt x="2053796" y="52457"/>
                    <a:pt x="2073500" y="52723"/>
                  </a:cubicBezTo>
                  <a:cubicBezTo>
                    <a:pt x="2093204" y="52990"/>
                    <a:pt x="2109180" y="52723"/>
                    <a:pt x="2126755" y="54321"/>
                  </a:cubicBezTo>
                  <a:cubicBezTo>
                    <a:pt x="2144329" y="55918"/>
                    <a:pt x="2166697" y="54321"/>
                    <a:pt x="2186668" y="56451"/>
                  </a:cubicBezTo>
                  <a:cubicBezTo>
                    <a:pt x="2206638" y="58581"/>
                    <a:pt x="2227142" y="58049"/>
                    <a:pt x="2247378" y="58581"/>
                  </a:cubicBezTo>
                  <a:lnTo>
                    <a:pt x="2272408" y="58581"/>
                  </a:lnTo>
                  <a:lnTo>
                    <a:pt x="2302497" y="60179"/>
                  </a:lnTo>
                  <a:lnTo>
                    <a:pt x="2358416" y="62842"/>
                  </a:lnTo>
                  <a:cubicBezTo>
                    <a:pt x="2378121" y="62842"/>
                    <a:pt x="2397825" y="62842"/>
                    <a:pt x="2417529" y="64972"/>
                  </a:cubicBezTo>
                  <a:cubicBezTo>
                    <a:pt x="2437233" y="67102"/>
                    <a:pt x="2455340" y="66836"/>
                    <a:pt x="2474513" y="67368"/>
                  </a:cubicBezTo>
                  <a:lnTo>
                    <a:pt x="2531230" y="69499"/>
                  </a:lnTo>
                  <a:lnTo>
                    <a:pt x="2587680" y="72694"/>
                  </a:lnTo>
                  <a:cubicBezTo>
                    <a:pt x="2606587" y="72694"/>
                    <a:pt x="2625758" y="72694"/>
                    <a:pt x="2644664" y="74558"/>
                  </a:cubicBezTo>
                  <a:lnTo>
                    <a:pt x="2701646" y="77487"/>
                  </a:lnTo>
                  <a:cubicBezTo>
                    <a:pt x="2721352" y="78818"/>
                    <a:pt x="2741056" y="79351"/>
                    <a:pt x="2760760" y="80416"/>
                  </a:cubicBezTo>
                  <a:cubicBezTo>
                    <a:pt x="2799104" y="83078"/>
                    <a:pt x="2837448" y="84677"/>
                    <a:pt x="2876058" y="87073"/>
                  </a:cubicBezTo>
                  <a:cubicBezTo>
                    <a:pt x="2914667" y="89469"/>
                    <a:pt x="2955941" y="93730"/>
                    <a:pt x="2996149" y="96392"/>
                  </a:cubicBezTo>
                  <a:cubicBezTo>
                    <a:pt x="3036356" y="99055"/>
                    <a:pt x="3073369" y="102517"/>
                    <a:pt x="3111713" y="106777"/>
                  </a:cubicBezTo>
                  <a:cubicBezTo>
                    <a:pt x="3150056" y="111038"/>
                    <a:pt x="3186270" y="116097"/>
                    <a:pt x="3223549" y="120358"/>
                  </a:cubicBezTo>
                  <a:lnTo>
                    <a:pt x="3321006" y="131541"/>
                  </a:lnTo>
                  <a:cubicBezTo>
                    <a:pt x="3349497" y="135801"/>
                    <a:pt x="3377989" y="138731"/>
                    <a:pt x="3406748" y="141659"/>
                  </a:cubicBezTo>
                  <a:lnTo>
                    <a:pt x="3489293" y="150979"/>
                  </a:lnTo>
                  <a:cubicBezTo>
                    <a:pt x="3493687" y="151880"/>
                    <a:pt x="3498134" y="152503"/>
                    <a:pt x="3502607" y="152843"/>
                  </a:cubicBezTo>
                  <a:lnTo>
                    <a:pt x="3511128" y="152843"/>
                  </a:lnTo>
                  <a:lnTo>
                    <a:pt x="3566247" y="159766"/>
                  </a:lnTo>
                  <a:lnTo>
                    <a:pt x="3585153" y="162429"/>
                  </a:lnTo>
                  <a:lnTo>
                    <a:pt x="3632283" y="169086"/>
                  </a:lnTo>
                  <a:cubicBezTo>
                    <a:pt x="3627505" y="171182"/>
                    <a:pt x="3623502" y="174721"/>
                    <a:pt x="3620833" y="179205"/>
                  </a:cubicBezTo>
                  <a:lnTo>
                    <a:pt x="3594206" y="179205"/>
                  </a:lnTo>
                  <a:cubicBezTo>
                    <a:pt x="3578995" y="178585"/>
                    <a:pt x="3563759" y="179298"/>
                    <a:pt x="3548672" y="181334"/>
                  </a:cubicBezTo>
                  <a:cubicBezTo>
                    <a:pt x="3544992" y="182394"/>
                    <a:pt x="3541615" y="184310"/>
                    <a:pt x="3538820" y="186926"/>
                  </a:cubicBezTo>
                  <a:cubicBezTo>
                    <a:pt x="3534531" y="191241"/>
                    <a:pt x="3532137" y="197085"/>
                    <a:pt x="3532163" y="203168"/>
                  </a:cubicBezTo>
                  <a:cubicBezTo>
                    <a:pt x="3532156" y="207123"/>
                    <a:pt x="3533263" y="210999"/>
                    <a:pt x="3535358" y="214352"/>
                  </a:cubicBezTo>
                  <a:cubicBezTo>
                    <a:pt x="3538413" y="219352"/>
                    <a:pt x="3543125" y="223120"/>
                    <a:pt x="3548672" y="225003"/>
                  </a:cubicBezTo>
                  <a:cubicBezTo>
                    <a:pt x="3553296" y="226276"/>
                    <a:pt x="3558015" y="227166"/>
                    <a:pt x="3562785" y="227666"/>
                  </a:cubicBezTo>
                  <a:lnTo>
                    <a:pt x="3576632" y="230063"/>
                  </a:lnTo>
                  <a:lnTo>
                    <a:pt x="3603260" y="234590"/>
                  </a:lnTo>
                  <a:cubicBezTo>
                    <a:pt x="3623497" y="237786"/>
                    <a:pt x="3643733" y="241513"/>
                    <a:pt x="3663704" y="245507"/>
                  </a:cubicBezTo>
                  <a:cubicBezTo>
                    <a:pt x="3683674" y="249501"/>
                    <a:pt x="3702314" y="253496"/>
                    <a:pt x="3721487" y="257756"/>
                  </a:cubicBezTo>
                  <a:cubicBezTo>
                    <a:pt x="3740658" y="262016"/>
                    <a:pt x="3758498" y="266543"/>
                    <a:pt x="3776871" y="271336"/>
                  </a:cubicBezTo>
                  <a:cubicBezTo>
                    <a:pt x="3786458" y="273999"/>
                    <a:pt x="3796310" y="276395"/>
                    <a:pt x="3805896" y="278526"/>
                  </a:cubicBezTo>
                  <a:cubicBezTo>
                    <a:pt x="3815771" y="281265"/>
                    <a:pt x="3826015" y="282432"/>
                    <a:pt x="3836252" y="281988"/>
                  </a:cubicBezTo>
                  <a:cubicBezTo>
                    <a:pt x="3845444" y="281651"/>
                    <a:pt x="3854219" y="278065"/>
                    <a:pt x="3861016" y="271869"/>
                  </a:cubicBezTo>
                  <a:cubicBezTo>
                    <a:pt x="3865194" y="267050"/>
                    <a:pt x="3868524" y="261558"/>
                    <a:pt x="3870868" y="255627"/>
                  </a:cubicBezTo>
                  <a:cubicBezTo>
                    <a:pt x="3872998" y="251100"/>
                    <a:pt x="3875394" y="246572"/>
                    <a:pt x="3877258" y="242045"/>
                  </a:cubicBezTo>
                  <a:cubicBezTo>
                    <a:pt x="3882319" y="231611"/>
                    <a:pt x="3884698" y="220080"/>
                    <a:pt x="3884181" y="208494"/>
                  </a:cubicBezTo>
                  <a:cubicBezTo>
                    <a:pt x="3883913" y="203411"/>
                    <a:pt x="3883379" y="198345"/>
                    <a:pt x="3882584" y="193316"/>
                  </a:cubicBezTo>
                  <a:cubicBezTo>
                    <a:pt x="3881089" y="186287"/>
                    <a:pt x="3877785" y="179771"/>
                    <a:pt x="3872998" y="174411"/>
                  </a:cubicBezTo>
                  <a:lnTo>
                    <a:pt x="3872998" y="174412"/>
                  </a:lnTo>
                  <a:lnTo>
                    <a:pt x="3872998" y="174412"/>
                  </a:lnTo>
                  <a:cubicBezTo>
                    <a:pt x="3870143" y="170729"/>
                    <a:pt x="3866506" y="167728"/>
                    <a:pt x="3862347" y="165625"/>
                  </a:cubicBezTo>
                  <a:cubicBezTo>
                    <a:pt x="3858353" y="163884"/>
                    <a:pt x="3854264" y="162372"/>
                    <a:pt x="3850097" y="161098"/>
                  </a:cubicBezTo>
                  <a:cubicBezTo>
                    <a:pt x="3844702" y="159219"/>
                    <a:pt x="3839187" y="157707"/>
                    <a:pt x="3833588" y="156571"/>
                  </a:cubicBezTo>
                  <a:lnTo>
                    <a:pt x="3810156" y="152310"/>
                  </a:lnTo>
                  <a:lnTo>
                    <a:pt x="3780333" y="147784"/>
                  </a:lnTo>
                  <a:lnTo>
                    <a:pt x="3786458" y="147784"/>
                  </a:lnTo>
                  <a:lnTo>
                    <a:pt x="3762493" y="144056"/>
                  </a:lnTo>
                  <a:lnTo>
                    <a:pt x="3768617" y="144056"/>
                  </a:lnTo>
                  <a:lnTo>
                    <a:pt x="3750243" y="140861"/>
                  </a:lnTo>
                  <a:lnTo>
                    <a:pt x="3723616" y="136600"/>
                  </a:lnTo>
                  <a:lnTo>
                    <a:pt x="3673291" y="127547"/>
                  </a:lnTo>
                  <a:cubicBezTo>
                    <a:pt x="3643201" y="122221"/>
                    <a:pt x="3613112" y="118227"/>
                    <a:pt x="3583023" y="114233"/>
                  </a:cubicBezTo>
                  <a:cubicBezTo>
                    <a:pt x="3565981" y="111837"/>
                    <a:pt x="3548938" y="109972"/>
                    <a:pt x="3531898" y="107843"/>
                  </a:cubicBezTo>
                  <a:lnTo>
                    <a:pt x="3510330" y="104913"/>
                  </a:lnTo>
                  <a:lnTo>
                    <a:pt x="3508465" y="104913"/>
                  </a:lnTo>
                  <a:lnTo>
                    <a:pt x="3503673" y="104913"/>
                  </a:lnTo>
                  <a:lnTo>
                    <a:pt x="3501275" y="104913"/>
                  </a:lnTo>
                  <a:lnTo>
                    <a:pt x="3499145" y="104913"/>
                  </a:lnTo>
                  <a:lnTo>
                    <a:pt x="3445889" y="98789"/>
                  </a:lnTo>
                  <a:cubicBezTo>
                    <a:pt x="3409143" y="94529"/>
                    <a:pt x="3372132" y="91067"/>
                    <a:pt x="3335386" y="86274"/>
                  </a:cubicBezTo>
                  <a:cubicBezTo>
                    <a:pt x="3298639" y="81481"/>
                    <a:pt x="3259762" y="77753"/>
                    <a:pt x="3221952" y="72960"/>
                  </a:cubicBezTo>
                  <a:lnTo>
                    <a:pt x="3164968" y="66037"/>
                  </a:lnTo>
                  <a:lnTo>
                    <a:pt x="3110115" y="59380"/>
                  </a:lnTo>
                  <a:cubicBezTo>
                    <a:pt x="3071771" y="55119"/>
                    <a:pt x="3033161" y="51658"/>
                    <a:pt x="2994550" y="48995"/>
                  </a:cubicBezTo>
                  <a:cubicBezTo>
                    <a:pt x="2955941" y="46333"/>
                    <a:pt x="2914667" y="42338"/>
                    <a:pt x="2874461" y="39676"/>
                  </a:cubicBezTo>
                  <a:lnTo>
                    <a:pt x="2759696" y="34350"/>
                  </a:lnTo>
                  <a:cubicBezTo>
                    <a:pt x="2739990" y="33019"/>
                    <a:pt x="2720286" y="32486"/>
                    <a:pt x="2700581" y="31421"/>
                  </a:cubicBezTo>
                  <a:lnTo>
                    <a:pt x="2643598" y="28492"/>
                  </a:lnTo>
                  <a:cubicBezTo>
                    <a:pt x="2624693" y="28492"/>
                    <a:pt x="2605520" y="28492"/>
                    <a:pt x="2586616" y="26628"/>
                  </a:cubicBezTo>
                  <a:lnTo>
                    <a:pt x="2530165" y="23432"/>
                  </a:lnTo>
                  <a:lnTo>
                    <a:pt x="2473448" y="21036"/>
                  </a:lnTo>
                  <a:cubicBezTo>
                    <a:pt x="2454275" y="21036"/>
                    <a:pt x="2435369" y="19705"/>
                    <a:pt x="2416465" y="18906"/>
                  </a:cubicBezTo>
                  <a:cubicBezTo>
                    <a:pt x="2397558" y="18107"/>
                    <a:pt x="2377056" y="17574"/>
                    <a:pt x="2357350" y="16776"/>
                  </a:cubicBezTo>
                  <a:lnTo>
                    <a:pt x="2301433" y="13847"/>
                  </a:lnTo>
                  <a:cubicBezTo>
                    <a:pt x="2283681" y="13847"/>
                    <a:pt x="2265307" y="13314"/>
                    <a:pt x="2246313" y="12249"/>
                  </a:cubicBezTo>
                  <a:lnTo>
                    <a:pt x="2185603" y="10119"/>
                  </a:lnTo>
                  <a:cubicBezTo>
                    <a:pt x="2165632" y="10119"/>
                    <a:pt x="2145662" y="8788"/>
                    <a:pt x="2125691" y="7989"/>
                  </a:cubicBezTo>
                  <a:cubicBezTo>
                    <a:pt x="2105720" y="7190"/>
                    <a:pt x="2090009" y="6391"/>
                    <a:pt x="2072436" y="6125"/>
                  </a:cubicBezTo>
                  <a:cubicBezTo>
                    <a:pt x="2054860" y="5858"/>
                    <a:pt x="2033292" y="6125"/>
                    <a:pt x="2013854" y="4794"/>
                  </a:cubicBezTo>
                  <a:cubicBezTo>
                    <a:pt x="1994415" y="3462"/>
                    <a:pt x="1975777" y="3195"/>
                    <a:pt x="1956871" y="3195"/>
                  </a:cubicBezTo>
                  <a:cubicBezTo>
                    <a:pt x="1937965" y="3195"/>
                    <a:pt x="1916396" y="3195"/>
                    <a:pt x="1896159" y="1598"/>
                  </a:cubicBezTo>
                  <a:lnTo>
                    <a:pt x="1869531" y="1598"/>
                  </a:lnTo>
                  <a:lnTo>
                    <a:pt x="1840241" y="1598"/>
                  </a:lnTo>
                  <a:moveTo>
                    <a:pt x="3814151" y="234590"/>
                  </a:moveTo>
                  <a:lnTo>
                    <a:pt x="3829595" y="234590"/>
                  </a:lnTo>
                  <a:cubicBezTo>
                    <a:pt x="3829644" y="235121"/>
                    <a:pt x="3829644" y="235656"/>
                    <a:pt x="3829595" y="236187"/>
                  </a:cubicBezTo>
                  <a:lnTo>
                    <a:pt x="3827997" y="236187"/>
                  </a:lnTo>
                  <a:lnTo>
                    <a:pt x="3814950" y="233525"/>
                  </a:lnTo>
                  <a:moveTo>
                    <a:pt x="3835719" y="235655"/>
                  </a:moveTo>
                  <a:lnTo>
                    <a:pt x="3835719" y="235655"/>
                  </a:lnTo>
                  <a:close/>
                  <a:moveTo>
                    <a:pt x="3509263" y="106245"/>
                  </a:moveTo>
                  <a:lnTo>
                    <a:pt x="3509263" y="106245"/>
                  </a:lnTo>
                  <a:close/>
                </a:path>
              </a:pathLst>
            </a:custGeom>
            <a:solidFill>
              <a:srgbClr val="90457E"/>
            </a:solidFill>
            <a:ln w="26619"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616BD270-B258-41CE-868A-08010A3285FA}"/>
                </a:ext>
              </a:extLst>
            </p:cNvPr>
            <p:cNvSpPr/>
            <p:nvPr/>
          </p:nvSpPr>
          <p:spPr>
            <a:xfrm>
              <a:off x="14552754" y="12359195"/>
              <a:ext cx="3435375" cy="181076"/>
            </a:xfrm>
            <a:custGeom>
              <a:avLst/>
              <a:gdLst>
                <a:gd name="connsiteX0" fmla="*/ 1883819 w 2737236"/>
                <a:gd name="connsiteY0" fmla="*/ 1331 h 144278"/>
                <a:gd name="connsiteX1" fmla="*/ 1869705 w 2737236"/>
                <a:gd name="connsiteY1" fmla="*/ 14645 h 144278"/>
                <a:gd name="connsiteX2" fmla="*/ 1789824 w 2737236"/>
                <a:gd name="connsiteY2" fmla="*/ 11983 h 144278"/>
                <a:gd name="connsiteX3" fmla="*/ 1704882 w 2737236"/>
                <a:gd name="connsiteY3" fmla="*/ 9586 h 144278"/>
                <a:gd name="connsiteX4" fmla="*/ 1640975 w 2737236"/>
                <a:gd name="connsiteY4" fmla="*/ 7722 h 144278"/>
                <a:gd name="connsiteX5" fmla="*/ 1626596 w 2737236"/>
                <a:gd name="connsiteY5" fmla="*/ 1598 h 144278"/>
                <a:gd name="connsiteX6" fmla="*/ 1581862 w 2737236"/>
                <a:gd name="connsiteY6" fmla="*/ 1598 h 144278"/>
                <a:gd name="connsiteX7" fmla="*/ 1538192 w 2737236"/>
                <a:gd name="connsiteY7" fmla="*/ 1598 h 144278"/>
                <a:gd name="connsiteX8" fmla="*/ 1482806 w 2737236"/>
                <a:gd name="connsiteY8" fmla="*/ 1598 h 144278"/>
                <a:gd name="connsiteX9" fmla="*/ 1436741 w 2737236"/>
                <a:gd name="connsiteY9" fmla="*/ 0 h 144278"/>
                <a:gd name="connsiteX10" fmla="*/ 1343011 w 2737236"/>
                <a:gd name="connsiteY10" fmla="*/ 0 h 144278"/>
                <a:gd name="connsiteX11" fmla="*/ 1259135 w 2737236"/>
                <a:gd name="connsiteY11" fmla="*/ 0 h 144278"/>
                <a:gd name="connsiteX12" fmla="*/ 1250347 w 2737236"/>
                <a:gd name="connsiteY12" fmla="*/ 0 h 144278"/>
                <a:gd name="connsiteX13" fmla="*/ 1120138 w 2737236"/>
                <a:gd name="connsiteY13" fmla="*/ 0 h 144278"/>
                <a:gd name="connsiteX14" fmla="*/ 1100966 w 2737236"/>
                <a:gd name="connsiteY14" fmla="*/ 14645 h 144278"/>
                <a:gd name="connsiteX15" fmla="*/ 1100966 w 2737236"/>
                <a:gd name="connsiteY15" fmla="*/ 22101 h 144278"/>
                <a:gd name="connsiteX16" fmla="*/ 1057830 w 2737236"/>
                <a:gd name="connsiteY16" fmla="*/ 22101 h 144278"/>
                <a:gd name="connsiteX17" fmla="*/ 1052770 w 2737236"/>
                <a:gd name="connsiteY17" fmla="*/ 22101 h 144278"/>
                <a:gd name="connsiteX18" fmla="*/ 1047445 w 2737236"/>
                <a:gd name="connsiteY18" fmla="*/ 12781 h 144278"/>
                <a:gd name="connsiteX19" fmla="*/ 1033066 w 2737236"/>
                <a:gd name="connsiteY19" fmla="*/ 6923 h 144278"/>
                <a:gd name="connsiteX20" fmla="*/ 995787 w 2737236"/>
                <a:gd name="connsiteY20" fmla="*/ 6923 h 144278"/>
                <a:gd name="connsiteX21" fmla="*/ 964899 w 2737236"/>
                <a:gd name="connsiteY21" fmla="*/ 8521 h 144278"/>
                <a:gd name="connsiteX22" fmla="*/ 952650 w 2737236"/>
                <a:gd name="connsiteY22" fmla="*/ 8521 h 144278"/>
                <a:gd name="connsiteX23" fmla="*/ 945727 w 2737236"/>
                <a:gd name="connsiteY23" fmla="*/ 8521 h 144278"/>
                <a:gd name="connsiteX24" fmla="*/ 855459 w 2737236"/>
                <a:gd name="connsiteY24" fmla="*/ 11716 h 144278"/>
                <a:gd name="connsiteX25" fmla="*/ 772913 w 2737236"/>
                <a:gd name="connsiteY25" fmla="*/ 15178 h 144278"/>
                <a:gd name="connsiteX26" fmla="*/ 769452 w 2737236"/>
                <a:gd name="connsiteY26" fmla="*/ 15178 h 144278"/>
                <a:gd name="connsiteX27" fmla="*/ 712735 w 2737236"/>
                <a:gd name="connsiteY27" fmla="*/ 15178 h 144278"/>
                <a:gd name="connsiteX28" fmla="*/ 674391 w 2737236"/>
                <a:gd name="connsiteY28" fmla="*/ 15178 h 144278"/>
                <a:gd name="connsiteX29" fmla="*/ 664539 w 2737236"/>
                <a:gd name="connsiteY29" fmla="*/ 15178 h 144278"/>
                <a:gd name="connsiteX30" fmla="*/ 628592 w 2737236"/>
                <a:gd name="connsiteY30" fmla="*/ 18906 h 144278"/>
                <a:gd name="connsiteX31" fmla="*/ 625928 w 2737236"/>
                <a:gd name="connsiteY31" fmla="*/ 18905 h 144278"/>
                <a:gd name="connsiteX32" fmla="*/ 572673 w 2737236"/>
                <a:gd name="connsiteY32" fmla="*/ 21036 h 144278"/>
                <a:gd name="connsiteX33" fmla="*/ 519417 w 2737236"/>
                <a:gd name="connsiteY33" fmla="*/ 23965 h 144278"/>
                <a:gd name="connsiteX34" fmla="*/ 485867 w 2737236"/>
                <a:gd name="connsiteY34" fmla="*/ 26361 h 144278"/>
                <a:gd name="connsiteX35" fmla="*/ 470157 w 2737236"/>
                <a:gd name="connsiteY35" fmla="*/ 26361 h 144278"/>
                <a:gd name="connsiteX36" fmla="*/ 453914 w 2737236"/>
                <a:gd name="connsiteY36" fmla="*/ 29823 h 144278"/>
                <a:gd name="connsiteX37" fmla="*/ 447258 w 2737236"/>
                <a:gd name="connsiteY37" fmla="*/ 34350 h 144278"/>
                <a:gd name="connsiteX38" fmla="*/ 443529 w 2737236"/>
                <a:gd name="connsiteY38" fmla="*/ 39409 h 144278"/>
                <a:gd name="connsiteX39" fmla="*/ 440866 w 2737236"/>
                <a:gd name="connsiteY39" fmla="*/ 46865 h 144278"/>
                <a:gd name="connsiteX40" fmla="*/ 417167 w 2737236"/>
                <a:gd name="connsiteY40" fmla="*/ 46865 h 144278"/>
                <a:gd name="connsiteX41" fmla="*/ 374297 w 2737236"/>
                <a:gd name="connsiteY41" fmla="*/ 46865 h 144278"/>
                <a:gd name="connsiteX42" fmla="*/ 324769 w 2737236"/>
                <a:gd name="connsiteY42" fmla="*/ 46865 h 144278"/>
                <a:gd name="connsiteX43" fmla="*/ 243555 w 2737236"/>
                <a:gd name="connsiteY43" fmla="*/ 46865 h 144278"/>
                <a:gd name="connsiteX44" fmla="*/ 188702 w 2737236"/>
                <a:gd name="connsiteY44" fmla="*/ 46865 h 144278"/>
                <a:gd name="connsiteX45" fmla="*/ 179117 w 2737236"/>
                <a:gd name="connsiteY45" fmla="*/ 40475 h 144278"/>
                <a:gd name="connsiteX46" fmla="*/ 174323 w 2737236"/>
                <a:gd name="connsiteY46" fmla="*/ 40474 h 144278"/>
                <a:gd name="connsiteX47" fmla="*/ 174323 w 2737236"/>
                <a:gd name="connsiteY47" fmla="*/ 40474 h 144278"/>
                <a:gd name="connsiteX48" fmla="*/ 161009 w 2737236"/>
                <a:gd name="connsiteY48" fmla="*/ 41805 h 144278"/>
                <a:gd name="connsiteX49" fmla="*/ 117074 w 2737236"/>
                <a:gd name="connsiteY49" fmla="*/ 46332 h 144278"/>
                <a:gd name="connsiteX50" fmla="*/ 80328 w 2737236"/>
                <a:gd name="connsiteY50" fmla="*/ 50859 h 144278"/>
                <a:gd name="connsiteX51" fmla="*/ 50771 w 2737236"/>
                <a:gd name="connsiteY51" fmla="*/ 57782 h 144278"/>
                <a:gd name="connsiteX52" fmla="*/ 44380 w 2737236"/>
                <a:gd name="connsiteY52" fmla="*/ 60179 h 144278"/>
                <a:gd name="connsiteX53" fmla="*/ 28936 w 2737236"/>
                <a:gd name="connsiteY53" fmla="*/ 62043 h 144278"/>
                <a:gd name="connsiteX54" fmla="*/ 2309 w 2737236"/>
                <a:gd name="connsiteY54" fmla="*/ 73226 h 144278"/>
                <a:gd name="connsiteX55" fmla="*/ 2309 w 2737236"/>
                <a:gd name="connsiteY55" fmla="*/ 91333 h 144278"/>
                <a:gd name="connsiteX56" fmla="*/ 18285 w 2737236"/>
                <a:gd name="connsiteY56" fmla="*/ 100119 h 144278"/>
                <a:gd name="connsiteX57" fmla="*/ 18285 w 2737236"/>
                <a:gd name="connsiteY57" fmla="*/ 105445 h 144278"/>
                <a:gd name="connsiteX58" fmla="*/ 28138 w 2737236"/>
                <a:gd name="connsiteY58" fmla="*/ 115297 h 144278"/>
                <a:gd name="connsiteX59" fmla="*/ 47576 w 2737236"/>
                <a:gd name="connsiteY59" fmla="*/ 115297 h 144278"/>
                <a:gd name="connsiteX60" fmla="*/ 63286 w 2737236"/>
                <a:gd name="connsiteY60" fmla="*/ 115297 h 144278"/>
                <a:gd name="connsiteX61" fmla="*/ 53701 w 2737236"/>
                <a:gd name="connsiteY61" fmla="*/ 125948 h 144278"/>
                <a:gd name="connsiteX62" fmla="*/ 51837 w 2737236"/>
                <a:gd name="connsiteY62" fmla="*/ 139262 h 144278"/>
                <a:gd name="connsiteX63" fmla="*/ 65949 w 2737236"/>
                <a:gd name="connsiteY63" fmla="*/ 142990 h 144278"/>
                <a:gd name="connsiteX64" fmla="*/ 73405 w 2737236"/>
                <a:gd name="connsiteY64" fmla="*/ 137399 h 144278"/>
                <a:gd name="connsiteX65" fmla="*/ 78730 w 2737236"/>
                <a:gd name="connsiteY65" fmla="*/ 133138 h 144278"/>
                <a:gd name="connsiteX66" fmla="*/ 86718 w 2737236"/>
                <a:gd name="connsiteY66" fmla="*/ 125416 h 144278"/>
                <a:gd name="connsiteX67" fmla="*/ 91511 w 2737236"/>
                <a:gd name="connsiteY67" fmla="*/ 119026 h 144278"/>
                <a:gd name="connsiteX68" fmla="*/ 93108 w 2737236"/>
                <a:gd name="connsiteY68" fmla="*/ 112635 h 144278"/>
                <a:gd name="connsiteX69" fmla="*/ 93108 w 2737236"/>
                <a:gd name="connsiteY69" fmla="*/ 107044 h 144278"/>
                <a:gd name="connsiteX70" fmla="*/ 93109 w 2737236"/>
                <a:gd name="connsiteY70" fmla="*/ 104913 h 144278"/>
                <a:gd name="connsiteX71" fmla="*/ 127725 w 2737236"/>
                <a:gd name="connsiteY71" fmla="*/ 102517 h 144278"/>
                <a:gd name="connsiteX72" fmla="*/ 136512 w 2737236"/>
                <a:gd name="connsiteY72" fmla="*/ 102517 h 144278"/>
                <a:gd name="connsiteX73" fmla="*/ 150093 w 2737236"/>
                <a:gd name="connsiteY73" fmla="*/ 103848 h 144278"/>
                <a:gd name="connsiteX74" fmla="*/ 161277 w 2737236"/>
                <a:gd name="connsiteY74" fmla="*/ 103848 h 144278"/>
                <a:gd name="connsiteX75" fmla="*/ 229975 w 2737236"/>
                <a:gd name="connsiteY75" fmla="*/ 103848 h 144278"/>
                <a:gd name="connsiteX76" fmla="*/ 315184 w 2737236"/>
                <a:gd name="connsiteY76" fmla="*/ 103848 h 144278"/>
                <a:gd name="connsiteX77" fmla="*/ 448322 w 2737236"/>
                <a:gd name="connsiteY77" fmla="*/ 103848 h 144278"/>
                <a:gd name="connsiteX78" fmla="*/ 489329 w 2737236"/>
                <a:gd name="connsiteY78" fmla="*/ 100919 h 144278"/>
                <a:gd name="connsiteX79" fmla="*/ 520483 w 2737236"/>
                <a:gd name="connsiteY79" fmla="*/ 97457 h 144278"/>
                <a:gd name="connsiteX80" fmla="*/ 533797 w 2737236"/>
                <a:gd name="connsiteY80" fmla="*/ 96125 h 144278"/>
                <a:gd name="connsiteX81" fmla="*/ 540986 w 2737236"/>
                <a:gd name="connsiteY81" fmla="*/ 96125 h 144278"/>
                <a:gd name="connsiteX82" fmla="*/ 623797 w 2737236"/>
                <a:gd name="connsiteY82" fmla="*/ 94794 h 144278"/>
                <a:gd name="connsiteX83" fmla="*/ 801672 w 2737236"/>
                <a:gd name="connsiteY83" fmla="*/ 94794 h 144278"/>
                <a:gd name="connsiteX84" fmla="*/ 843476 w 2737236"/>
                <a:gd name="connsiteY84" fmla="*/ 94794 h 144278"/>
                <a:gd name="connsiteX85" fmla="*/ 858121 w 2737236"/>
                <a:gd name="connsiteY85" fmla="*/ 88138 h 144278"/>
                <a:gd name="connsiteX86" fmla="*/ 905252 w 2737236"/>
                <a:gd name="connsiteY86" fmla="*/ 88138 h 144278"/>
                <a:gd name="connsiteX87" fmla="*/ 944662 w 2737236"/>
                <a:gd name="connsiteY87" fmla="*/ 86540 h 144278"/>
                <a:gd name="connsiteX88" fmla="*/ 971290 w 2737236"/>
                <a:gd name="connsiteY88" fmla="*/ 84942 h 144278"/>
                <a:gd name="connsiteX89" fmla="*/ 1054900 w 2737236"/>
                <a:gd name="connsiteY89" fmla="*/ 84942 h 144278"/>
                <a:gd name="connsiteX90" fmla="*/ 1075670 w 2737236"/>
                <a:gd name="connsiteY90" fmla="*/ 84942 h 144278"/>
                <a:gd name="connsiteX91" fmla="*/ 1155553 w 2737236"/>
                <a:gd name="connsiteY91" fmla="*/ 88404 h 144278"/>
                <a:gd name="connsiteX92" fmla="*/ 1242093 w 2737236"/>
                <a:gd name="connsiteY92" fmla="*/ 91333 h 144278"/>
                <a:gd name="connsiteX93" fmla="*/ 1340349 w 2737236"/>
                <a:gd name="connsiteY93" fmla="*/ 93996 h 144278"/>
                <a:gd name="connsiteX94" fmla="*/ 1464700 w 2737236"/>
                <a:gd name="connsiteY94" fmla="*/ 96392 h 144278"/>
                <a:gd name="connsiteX95" fmla="*/ 1528607 w 2737236"/>
                <a:gd name="connsiteY95" fmla="*/ 96392 h 144278"/>
                <a:gd name="connsiteX96" fmla="*/ 1557099 w 2737236"/>
                <a:gd name="connsiteY96" fmla="*/ 96392 h 144278"/>
                <a:gd name="connsiteX97" fmla="*/ 1593045 w 2737236"/>
                <a:gd name="connsiteY97" fmla="*/ 96392 h 144278"/>
                <a:gd name="connsiteX98" fmla="*/ 1607424 w 2737236"/>
                <a:gd name="connsiteY98" fmla="*/ 90267 h 144278"/>
                <a:gd name="connsiteX99" fmla="*/ 1611683 w 2737236"/>
                <a:gd name="connsiteY99" fmla="*/ 84143 h 144278"/>
                <a:gd name="connsiteX100" fmla="*/ 1629790 w 2737236"/>
                <a:gd name="connsiteY100" fmla="*/ 85474 h 144278"/>
                <a:gd name="connsiteX101" fmla="*/ 1653224 w 2737236"/>
                <a:gd name="connsiteY101" fmla="*/ 87605 h 144278"/>
                <a:gd name="connsiteX102" fmla="*/ 1693166 w 2737236"/>
                <a:gd name="connsiteY102" fmla="*/ 90534 h 144278"/>
                <a:gd name="connsiteX103" fmla="*/ 1792220 w 2737236"/>
                <a:gd name="connsiteY103" fmla="*/ 94794 h 144278"/>
                <a:gd name="connsiteX104" fmla="*/ 1959709 w 2737236"/>
                <a:gd name="connsiteY104" fmla="*/ 101185 h 144278"/>
                <a:gd name="connsiteX105" fmla="*/ 2086722 w 2737236"/>
                <a:gd name="connsiteY105" fmla="*/ 103049 h 144278"/>
                <a:gd name="connsiteX106" fmla="*/ 2141575 w 2737236"/>
                <a:gd name="connsiteY106" fmla="*/ 103049 h 144278"/>
                <a:gd name="connsiteX107" fmla="*/ 2168202 w 2737236"/>
                <a:gd name="connsiteY107" fmla="*/ 101718 h 144278"/>
                <a:gd name="connsiteX108" fmla="*/ 2186042 w 2737236"/>
                <a:gd name="connsiteY108" fmla="*/ 104381 h 144278"/>
                <a:gd name="connsiteX109" fmla="*/ 2210541 w 2737236"/>
                <a:gd name="connsiteY109" fmla="*/ 106244 h 144278"/>
                <a:gd name="connsiteX110" fmla="*/ 2252080 w 2737236"/>
                <a:gd name="connsiteY110" fmla="*/ 109706 h 144278"/>
                <a:gd name="connsiteX111" fmla="*/ 2307733 w 2737236"/>
                <a:gd name="connsiteY111" fmla="*/ 113434 h 144278"/>
                <a:gd name="connsiteX112" fmla="*/ 2346341 w 2737236"/>
                <a:gd name="connsiteY112" fmla="*/ 114765 h 144278"/>
                <a:gd name="connsiteX113" fmla="*/ 2521019 w 2737236"/>
                <a:gd name="connsiteY113" fmla="*/ 116896 h 144278"/>
                <a:gd name="connsiteX114" fmla="*/ 2571879 w 2737236"/>
                <a:gd name="connsiteY114" fmla="*/ 116896 h 144278"/>
                <a:gd name="connsiteX115" fmla="*/ 2625134 w 2737236"/>
                <a:gd name="connsiteY115" fmla="*/ 115032 h 144278"/>
                <a:gd name="connsiteX116" fmla="*/ 2671732 w 2737236"/>
                <a:gd name="connsiteY116" fmla="*/ 113434 h 144278"/>
                <a:gd name="connsiteX117" fmla="*/ 2694099 w 2737236"/>
                <a:gd name="connsiteY117" fmla="*/ 113434 h 144278"/>
                <a:gd name="connsiteX118" fmla="*/ 2704484 w 2737236"/>
                <a:gd name="connsiteY118" fmla="*/ 113434 h 144278"/>
                <a:gd name="connsiteX119" fmla="*/ 2714869 w 2737236"/>
                <a:gd name="connsiteY119" fmla="*/ 113434 h 144278"/>
                <a:gd name="connsiteX120" fmla="*/ 2727650 w 2737236"/>
                <a:gd name="connsiteY120" fmla="*/ 108907 h 144278"/>
                <a:gd name="connsiteX121" fmla="*/ 2737235 w 2737236"/>
                <a:gd name="connsiteY121" fmla="*/ 92132 h 144278"/>
                <a:gd name="connsiteX122" fmla="*/ 2734573 w 2737236"/>
                <a:gd name="connsiteY122" fmla="*/ 82279 h 144278"/>
                <a:gd name="connsiteX123" fmla="*/ 2727650 w 2737236"/>
                <a:gd name="connsiteY123" fmla="*/ 75356 h 144278"/>
                <a:gd name="connsiteX124" fmla="*/ 2719928 w 2737236"/>
                <a:gd name="connsiteY124" fmla="*/ 70829 h 144278"/>
                <a:gd name="connsiteX125" fmla="*/ 2708745 w 2737236"/>
                <a:gd name="connsiteY125" fmla="*/ 66568 h 144278"/>
                <a:gd name="connsiteX126" fmla="*/ 2694100 w 2737236"/>
                <a:gd name="connsiteY126" fmla="*/ 68432 h 144278"/>
                <a:gd name="connsiteX127" fmla="*/ 2686910 w 2737236"/>
                <a:gd name="connsiteY127" fmla="*/ 76155 h 144278"/>
                <a:gd name="connsiteX128" fmla="*/ 2645638 w 2737236"/>
                <a:gd name="connsiteY128" fmla="*/ 78285 h 144278"/>
                <a:gd name="connsiteX129" fmla="*/ 2645638 w 2737236"/>
                <a:gd name="connsiteY129" fmla="*/ 74025 h 144278"/>
                <a:gd name="connsiteX130" fmla="*/ 2625400 w 2737236"/>
                <a:gd name="connsiteY130" fmla="*/ 53788 h 144278"/>
                <a:gd name="connsiteX131" fmla="*/ 2548180 w 2737236"/>
                <a:gd name="connsiteY131" fmla="*/ 53788 h 144278"/>
                <a:gd name="connsiteX132" fmla="*/ 2525014 w 2737236"/>
                <a:gd name="connsiteY132" fmla="*/ 53788 h 144278"/>
                <a:gd name="connsiteX133" fmla="*/ 2531671 w 2737236"/>
                <a:gd name="connsiteY133" fmla="*/ 38077 h 144278"/>
                <a:gd name="connsiteX134" fmla="*/ 2510635 w 2737236"/>
                <a:gd name="connsiteY134" fmla="*/ 16776 h 144278"/>
                <a:gd name="connsiteX135" fmla="*/ 2424893 w 2737236"/>
                <a:gd name="connsiteY135" fmla="*/ 16776 h 144278"/>
                <a:gd name="connsiteX136" fmla="*/ 2255542 w 2737236"/>
                <a:gd name="connsiteY136" fmla="*/ 16776 h 144278"/>
                <a:gd name="connsiteX137" fmla="*/ 2159948 w 2737236"/>
                <a:gd name="connsiteY137" fmla="*/ 13846 h 144278"/>
                <a:gd name="connsiteX138" fmla="*/ 2032402 w 2737236"/>
                <a:gd name="connsiteY138" fmla="*/ 8521 h 144278"/>
                <a:gd name="connsiteX139" fmla="*/ 1982075 w 2737236"/>
                <a:gd name="connsiteY139" fmla="*/ 6657 h 144278"/>
                <a:gd name="connsiteX140" fmla="*/ 1947726 w 2737236"/>
                <a:gd name="connsiteY140" fmla="*/ 5059 h 144278"/>
                <a:gd name="connsiteX141" fmla="*/ 1922962 w 2737236"/>
                <a:gd name="connsiteY141" fmla="*/ 5059 h 144278"/>
                <a:gd name="connsiteX142" fmla="*/ 1887547 w 2737236"/>
                <a:gd name="connsiteY142" fmla="*/ 8521 h 14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2737236" h="144278">
                  <a:moveTo>
                    <a:pt x="1883819" y="1331"/>
                  </a:moveTo>
                  <a:cubicBezTo>
                    <a:pt x="1877250" y="3245"/>
                    <a:pt x="1871999" y="8198"/>
                    <a:pt x="1869705" y="14645"/>
                  </a:cubicBezTo>
                  <a:lnTo>
                    <a:pt x="1789824" y="11983"/>
                  </a:lnTo>
                  <a:cubicBezTo>
                    <a:pt x="1761599" y="11983"/>
                    <a:pt x="1733107" y="10651"/>
                    <a:pt x="1704882" y="9586"/>
                  </a:cubicBezTo>
                  <a:lnTo>
                    <a:pt x="1640975" y="7722"/>
                  </a:lnTo>
                  <a:cubicBezTo>
                    <a:pt x="1637116" y="3955"/>
                    <a:pt x="1631986" y="1770"/>
                    <a:pt x="1626596" y="1598"/>
                  </a:cubicBezTo>
                  <a:cubicBezTo>
                    <a:pt x="1611685" y="1598"/>
                    <a:pt x="1596774" y="1598"/>
                    <a:pt x="1581862" y="1598"/>
                  </a:cubicBezTo>
                  <a:lnTo>
                    <a:pt x="1538192" y="1598"/>
                  </a:lnTo>
                  <a:lnTo>
                    <a:pt x="1482806" y="1598"/>
                  </a:lnTo>
                  <a:lnTo>
                    <a:pt x="1436741" y="0"/>
                  </a:lnTo>
                  <a:lnTo>
                    <a:pt x="1343011" y="0"/>
                  </a:lnTo>
                  <a:lnTo>
                    <a:pt x="1259135" y="0"/>
                  </a:lnTo>
                  <a:lnTo>
                    <a:pt x="1250347" y="0"/>
                  </a:lnTo>
                  <a:cubicBezTo>
                    <a:pt x="1206944" y="0"/>
                    <a:pt x="1163541" y="0"/>
                    <a:pt x="1120138" y="0"/>
                  </a:cubicBezTo>
                  <a:cubicBezTo>
                    <a:pt x="1111248" y="207"/>
                    <a:pt x="1103503" y="6122"/>
                    <a:pt x="1100966" y="14645"/>
                  </a:cubicBezTo>
                  <a:cubicBezTo>
                    <a:pt x="1100456" y="17104"/>
                    <a:pt x="1100456" y="19642"/>
                    <a:pt x="1100966" y="22101"/>
                  </a:cubicBezTo>
                  <a:cubicBezTo>
                    <a:pt x="1086586" y="22101"/>
                    <a:pt x="1072208" y="22101"/>
                    <a:pt x="1057830" y="22101"/>
                  </a:cubicBezTo>
                  <a:lnTo>
                    <a:pt x="1052770" y="22101"/>
                  </a:lnTo>
                  <a:cubicBezTo>
                    <a:pt x="1051919" y="18550"/>
                    <a:pt x="1050071" y="15317"/>
                    <a:pt x="1047445" y="12781"/>
                  </a:cubicBezTo>
                  <a:cubicBezTo>
                    <a:pt x="1043573" y="9066"/>
                    <a:pt x="1038429" y="6971"/>
                    <a:pt x="1033066" y="6923"/>
                  </a:cubicBezTo>
                  <a:cubicBezTo>
                    <a:pt x="1020653" y="6121"/>
                    <a:pt x="1008200" y="6121"/>
                    <a:pt x="995787" y="6923"/>
                  </a:cubicBezTo>
                  <a:lnTo>
                    <a:pt x="964899" y="8521"/>
                  </a:lnTo>
                  <a:lnTo>
                    <a:pt x="952650" y="8521"/>
                  </a:lnTo>
                  <a:lnTo>
                    <a:pt x="945727" y="8521"/>
                  </a:lnTo>
                  <a:cubicBezTo>
                    <a:pt x="915637" y="8521"/>
                    <a:pt x="885548" y="10119"/>
                    <a:pt x="855459" y="11716"/>
                  </a:cubicBezTo>
                  <a:cubicBezTo>
                    <a:pt x="825369" y="13314"/>
                    <a:pt x="800339" y="14379"/>
                    <a:pt x="772913" y="15178"/>
                  </a:cubicBezTo>
                  <a:lnTo>
                    <a:pt x="769452" y="15178"/>
                  </a:lnTo>
                  <a:cubicBezTo>
                    <a:pt x="750545" y="15178"/>
                    <a:pt x="731641" y="15178"/>
                    <a:pt x="712735" y="15178"/>
                  </a:cubicBezTo>
                  <a:lnTo>
                    <a:pt x="674391" y="15178"/>
                  </a:lnTo>
                  <a:lnTo>
                    <a:pt x="664539" y="15178"/>
                  </a:lnTo>
                  <a:cubicBezTo>
                    <a:pt x="652439" y="14690"/>
                    <a:pt x="640333" y="15945"/>
                    <a:pt x="628592" y="18906"/>
                  </a:cubicBezTo>
                  <a:lnTo>
                    <a:pt x="625928" y="18905"/>
                  </a:lnTo>
                  <a:lnTo>
                    <a:pt x="572673" y="21036"/>
                  </a:lnTo>
                  <a:cubicBezTo>
                    <a:pt x="554833" y="21036"/>
                    <a:pt x="536992" y="22634"/>
                    <a:pt x="519417" y="23965"/>
                  </a:cubicBezTo>
                  <a:lnTo>
                    <a:pt x="485867" y="26361"/>
                  </a:lnTo>
                  <a:cubicBezTo>
                    <a:pt x="480634" y="26627"/>
                    <a:pt x="475390" y="26627"/>
                    <a:pt x="470157" y="26361"/>
                  </a:cubicBezTo>
                  <a:cubicBezTo>
                    <a:pt x="464553" y="26297"/>
                    <a:pt x="459005" y="27479"/>
                    <a:pt x="453914" y="29823"/>
                  </a:cubicBezTo>
                  <a:cubicBezTo>
                    <a:pt x="451442" y="30922"/>
                    <a:pt x="449188" y="32455"/>
                    <a:pt x="447258" y="34350"/>
                  </a:cubicBezTo>
                  <a:cubicBezTo>
                    <a:pt x="445867" y="35922"/>
                    <a:pt x="444620" y="37616"/>
                    <a:pt x="443529" y="39409"/>
                  </a:cubicBezTo>
                  <a:cubicBezTo>
                    <a:pt x="441986" y="41609"/>
                    <a:pt x="441066" y="44185"/>
                    <a:pt x="440866" y="46865"/>
                  </a:cubicBezTo>
                  <a:lnTo>
                    <a:pt x="417167" y="46865"/>
                  </a:lnTo>
                  <a:cubicBezTo>
                    <a:pt x="402789" y="46865"/>
                    <a:pt x="388676" y="46865"/>
                    <a:pt x="374297" y="46865"/>
                  </a:cubicBezTo>
                  <a:lnTo>
                    <a:pt x="324769" y="46865"/>
                  </a:lnTo>
                  <a:lnTo>
                    <a:pt x="243555" y="46865"/>
                  </a:lnTo>
                  <a:lnTo>
                    <a:pt x="188702" y="46865"/>
                  </a:lnTo>
                  <a:cubicBezTo>
                    <a:pt x="186262" y="43776"/>
                    <a:pt x="182906" y="41539"/>
                    <a:pt x="179117" y="40475"/>
                  </a:cubicBezTo>
                  <a:lnTo>
                    <a:pt x="174323" y="40474"/>
                  </a:lnTo>
                  <a:lnTo>
                    <a:pt x="174323" y="40474"/>
                  </a:lnTo>
                  <a:cubicBezTo>
                    <a:pt x="169848" y="40388"/>
                    <a:pt x="165379" y="40835"/>
                    <a:pt x="161009" y="41805"/>
                  </a:cubicBezTo>
                  <a:lnTo>
                    <a:pt x="117074" y="46332"/>
                  </a:lnTo>
                  <a:lnTo>
                    <a:pt x="80328" y="50859"/>
                  </a:lnTo>
                  <a:cubicBezTo>
                    <a:pt x="70278" y="52223"/>
                    <a:pt x="60381" y="54542"/>
                    <a:pt x="50771" y="57782"/>
                  </a:cubicBezTo>
                  <a:lnTo>
                    <a:pt x="44380" y="60179"/>
                  </a:lnTo>
                  <a:cubicBezTo>
                    <a:pt x="39269" y="61078"/>
                    <a:pt x="34113" y="61700"/>
                    <a:pt x="28936" y="62043"/>
                  </a:cubicBezTo>
                  <a:cubicBezTo>
                    <a:pt x="19883" y="62042"/>
                    <a:pt x="7101" y="63906"/>
                    <a:pt x="2309" y="73226"/>
                  </a:cubicBezTo>
                  <a:cubicBezTo>
                    <a:pt x="-770" y="78869"/>
                    <a:pt x="-770" y="85690"/>
                    <a:pt x="2309" y="91333"/>
                  </a:cubicBezTo>
                  <a:cubicBezTo>
                    <a:pt x="5622" y="96967"/>
                    <a:pt x="11752" y="100339"/>
                    <a:pt x="18285" y="100119"/>
                  </a:cubicBezTo>
                  <a:cubicBezTo>
                    <a:pt x="17895" y="101873"/>
                    <a:pt x="17895" y="103692"/>
                    <a:pt x="18285" y="105445"/>
                  </a:cubicBezTo>
                  <a:cubicBezTo>
                    <a:pt x="19779" y="110132"/>
                    <a:pt x="23451" y="113804"/>
                    <a:pt x="28138" y="115297"/>
                  </a:cubicBezTo>
                  <a:cubicBezTo>
                    <a:pt x="34549" y="116625"/>
                    <a:pt x="41164" y="116625"/>
                    <a:pt x="47576" y="115297"/>
                  </a:cubicBezTo>
                  <a:cubicBezTo>
                    <a:pt x="52809" y="115032"/>
                    <a:pt x="58053" y="115032"/>
                    <a:pt x="63286" y="115297"/>
                  </a:cubicBezTo>
                  <a:cubicBezTo>
                    <a:pt x="59881" y="118653"/>
                    <a:pt x="56679" y="122210"/>
                    <a:pt x="53701" y="125948"/>
                  </a:cubicBezTo>
                  <a:cubicBezTo>
                    <a:pt x="50097" y="129432"/>
                    <a:pt x="49328" y="134923"/>
                    <a:pt x="51837" y="139262"/>
                  </a:cubicBezTo>
                  <a:cubicBezTo>
                    <a:pt x="54816" y="144040"/>
                    <a:pt x="60999" y="145673"/>
                    <a:pt x="65949" y="142990"/>
                  </a:cubicBezTo>
                  <a:cubicBezTo>
                    <a:pt x="68605" y="141365"/>
                    <a:pt x="71101" y="139493"/>
                    <a:pt x="73405" y="137399"/>
                  </a:cubicBezTo>
                  <a:lnTo>
                    <a:pt x="78730" y="133138"/>
                  </a:lnTo>
                  <a:cubicBezTo>
                    <a:pt x="81584" y="130770"/>
                    <a:pt x="84254" y="128188"/>
                    <a:pt x="86718" y="125416"/>
                  </a:cubicBezTo>
                  <a:cubicBezTo>
                    <a:pt x="88686" y="123591"/>
                    <a:pt x="90310" y="121426"/>
                    <a:pt x="91511" y="119026"/>
                  </a:cubicBezTo>
                  <a:cubicBezTo>
                    <a:pt x="92540" y="117051"/>
                    <a:pt x="93087" y="114862"/>
                    <a:pt x="93108" y="112635"/>
                  </a:cubicBezTo>
                  <a:cubicBezTo>
                    <a:pt x="93367" y="110780"/>
                    <a:pt x="93367" y="108898"/>
                    <a:pt x="93108" y="107044"/>
                  </a:cubicBezTo>
                  <a:lnTo>
                    <a:pt x="93109" y="104913"/>
                  </a:lnTo>
                  <a:cubicBezTo>
                    <a:pt x="104559" y="104913"/>
                    <a:pt x="116008" y="103315"/>
                    <a:pt x="127725" y="102517"/>
                  </a:cubicBezTo>
                  <a:lnTo>
                    <a:pt x="136512" y="102517"/>
                  </a:lnTo>
                  <a:cubicBezTo>
                    <a:pt x="140901" y="103879"/>
                    <a:pt x="145523" y="104331"/>
                    <a:pt x="150093" y="103848"/>
                  </a:cubicBezTo>
                  <a:cubicBezTo>
                    <a:pt x="153816" y="103586"/>
                    <a:pt x="157553" y="103586"/>
                    <a:pt x="161277" y="103848"/>
                  </a:cubicBezTo>
                  <a:lnTo>
                    <a:pt x="229975" y="103848"/>
                  </a:lnTo>
                  <a:lnTo>
                    <a:pt x="315184" y="103848"/>
                  </a:lnTo>
                  <a:lnTo>
                    <a:pt x="448322" y="103848"/>
                  </a:lnTo>
                  <a:cubicBezTo>
                    <a:pt x="461902" y="103848"/>
                    <a:pt x="474950" y="102250"/>
                    <a:pt x="489329" y="100919"/>
                  </a:cubicBezTo>
                  <a:cubicBezTo>
                    <a:pt x="503707" y="99587"/>
                    <a:pt x="510098" y="98788"/>
                    <a:pt x="520483" y="97457"/>
                  </a:cubicBezTo>
                  <a:lnTo>
                    <a:pt x="533797" y="96125"/>
                  </a:lnTo>
                  <a:lnTo>
                    <a:pt x="540986" y="96125"/>
                  </a:lnTo>
                  <a:cubicBezTo>
                    <a:pt x="567614" y="96125"/>
                    <a:pt x="596105" y="94794"/>
                    <a:pt x="623797" y="94794"/>
                  </a:cubicBezTo>
                  <a:lnTo>
                    <a:pt x="801672" y="94794"/>
                  </a:lnTo>
                  <a:cubicBezTo>
                    <a:pt x="815517" y="94794"/>
                    <a:pt x="829630" y="94794"/>
                    <a:pt x="843476" y="94794"/>
                  </a:cubicBezTo>
                  <a:cubicBezTo>
                    <a:pt x="849130" y="94985"/>
                    <a:pt x="854547" y="92522"/>
                    <a:pt x="858121" y="88138"/>
                  </a:cubicBezTo>
                  <a:lnTo>
                    <a:pt x="905252" y="88138"/>
                  </a:lnTo>
                  <a:lnTo>
                    <a:pt x="944662" y="86540"/>
                  </a:lnTo>
                  <a:lnTo>
                    <a:pt x="971290" y="84942"/>
                  </a:lnTo>
                  <a:lnTo>
                    <a:pt x="1054900" y="84942"/>
                  </a:lnTo>
                  <a:lnTo>
                    <a:pt x="1075670" y="84942"/>
                  </a:lnTo>
                  <a:cubicBezTo>
                    <a:pt x="1102298" y="84942"/>
                    <a:pt x="1128925" y="87605"/>
                    <a:pt x="1155553" y="88404"/>
                  </a:cubicBezTo>
                  <a:cubicBezTo>
                    <a:pt x="1182181" y="89203"/>
                    <a:pt x="1213334" y="90800"/>
                    <a:pt x="1242093" y="91333"/>
                  </a:cubicBezTo>
                  <a:lnTo>
                    <a:pt x="1340349" y="93996"/>
                  </a:lnTo>
                  <a:cubicBezTo>
                    <a:pt x="1381888" y="93996"/>
                    <a:pt x="1423161" y="95860"/>
                    <a:pt x="1464700" y="96392"/>
                  </a:cubicBezTo>
                  <a:lnTo>
                    <a:pt x="1528607" y="96392"/>
                  </a:lnTo>
                  <a:lnTo>
                    <a:pt x="1557099" y="96392"/>
                  </a:lnTo>
                  <a:cubicBezTo>
                    <a:pt x="1569080" y="96392"/>
                    <a:pt x="1581329" y="96392"/>
                    <a:pt x="1593045" y="96392"/>
                  </a:cubicBezTo>
                  <a:cubicBezTo>
                    <a:pt x="1598452" y="96300"/>
                    <a:pt x="1603611" y="94104"/>
                    <a:pt x="1607424" y="90267"/>
                  </a:cubicBezTo>
                  <a:cubicBezTo>
                    <a:pt x="1609226" y="88520"/>
                    <a:pt x="1610672" y="86441"/>
                    <a:pt x="1611683" y="84143"/>
                  </a:cubicBezTo>
                  <a:cubicBezTo>
                    <a:pt x="1617651" y="85258"/>
                    <a:pt x="1623725" y="85704"/>
                    <a:pt x="1629790" y="85474"/>
                  </a:cubicBezTo>
                  <a:cubicBezTo>
                    <a:pt x="1637780" y="85475"/>
                    <a:pt x="1645503" y="86806"/>
                    <a:pt x="1653224" y="87605"/>
                  </a:cubicBezTo>
                  <a:cubicBezTo>
                    <a:pt x="1666538" y="87605"/>
                    <a:pt x="1679852" y="90002"/>
                    <a:pt x="1693166" y="90534"/>
                  </a:cubicBezTo>
                  <a:lnTo>
                    <a:pt x="1792220" y="94794"/>
                  </a:lnTo>
                  <a:cubicBezTo>
                    <a:pt x="1848139" y="97191"/>
                    <a:pt x="1903790" y="100120"/>
                    <a:pt x="1959709" y="101185"/>
                  </a:cubicBezTo>
                  <a:cubicBezTo>
                    <a:pt x="2002046" y="101185"/>
                    <a:pt x="2044385" y="103049"/>
                    <a:pt x="2086722" y="103049"/>
                  </a:cubicBezTo>
                  <a:cubicBezTo>
                    <a:pt x="2104830" y="103049"/>
                    <a:pt x="2123203" y="103049"/>
                    <a:pt x="2141575" y="103049"/>
                  </a:cubicBezTo>
                  <a:lnTo>
                    <a:pt x="2168202" y="101718"/>
                  </a:lnTo>
                  <a:cubicBezTo>
                    <a:pt x="2173969" y="103551"/>
                    <a:pt x="2179992" y="104451"/>
                    <a:pt x="2186042" y="104381"/>
                  </a:cubicBezTo>
                  <a:cubicBezTo>
                    <a:pt x="2194032" y="104381"/>
                    <a:pt x="2202286" y="104381"/>
                    <a:pt x="2210541" y="106244"/>
                  </a:cubicBezTo>
                  <a:lnTo>
                    <a:pt x="2252080" y="109706"/>
                  </a:lnTo>
                  <a:lnTo>
                    <a:pt x="2307733" y="113434"/>
                  </a:lnTo>
                  <a:cubicBezTo>
                    <a:pt x="2320780" y="113434"/>
                    <a:pt x="2334360" y="113434"/>
                    <a:pt x="2346341" y="114765"/>
                  </a:cubicBezTo>
                  <a:cubicBezTo>
                    <a:pt x="2404656" y="116629"/>
                    <a:pt x="2462706" y="116896"/>
                    <a:pt x="2521019" y="116896"/>
                  </a:cubicBezTo>
                  <a:lnTo>
                    <a:pt x="2571879" y="116896"/>
                  </a:lnTo>
                  <a:cubicBezTo>
                    <a:pt x="2589452" y="116896"/>
                    <a:pt x="2607027" y="116896"/>
                    <a:pt x="2625134" y="115032"/>
                  </a:cubicBezTo>
                  <a:lnTo>
                    <a:pt x="2671732" y="113434"/>
                  </a:lnTo>
                  <a:lnTo>
                    <a:pt x="2694099" y="113434"/>
                  </a:lnTo>
                  <a:lnTo>
                    <a:pt x="2704484" y="113434"/>
                  </a:lnTo>
                  <a:lnTo>
                    <a:pt x="2714869" y="113434"/>
                  </a:lnTo>
                  <a:cubicBezTo>
                    <a:pt x="2719342" y="112609"/>
                    <a:pt x="2723655" y="111081"/>
                    <a:pt x="2727650" y="108907"/>
                  </a:cubicBezTo>
                  <a:cubicBezTo>
                    <a:pt x="2733635" y="105452"/>
                    <a:pt x="2737297" y="99043"/>
                    <a:pt x="2737235" y="92132"/>
                  </a:cubicBezTo>
                  <a:cubicBezTo>
                    <a:pt x="2737170" y="88679"/>
                    <a:pt x="2736255" y="85295"/>
                    <a:pt x="2734573" y="82279"/>
                  </a:cubicBezTo>
                  <a:cubicBezTo>
                    <a:pt x="2732904" y="79412"/>
                    <a:pt x="2730518" y="77026"/>
                    <a:pt x="2727650" y="75356"/>
                  </a:cubicBezTo>
                  <a:cubicBezTo>
                    <a:pt x="2725233" y="73594"/>
                    <a:pt x="2722646" y="72078"/>
                    <a:pt x="2719928" y="70829"/>
                  </a:cubicBezTo>
                  <a:cubicBezTo>
                    <a:pt x="2716330" y="69090"/>
                    <a:pt x="2712589" y="67665"/>
                    <a:pt x="2708745" y="66568"/>
                  </a:cubicBezTo>
                  <a:cubicBezTo>
                    <a:pt x="2703824" y="65046"/>
                    <a:pt x="2698484" y="65726"/>
                    <a:pt x="2694100" y="68432"/>
                  </a:cubicBezTo>
                  <a:cubicBezTo>
                    <a:pt x="2690947" y="70181"/>
                    <a:pt x="2688430" y="72885"/>
                    <a:pt x="2686910" y="76155"/>
                  </a:cubicBezTo>
                  <a:lnTo>
                    <a:pt x="2645638" y="78285"/>
                  </a:lnTo>
                  <a:cubicBezTo>
                    <a:pt x="2645768" y="76868"/>
                    <a:pt x="2645768" y="75442"/>
                    <a:pt x="2645638" y="74025"/>
                  </a:cubicBezTo>
                  <a:cubicBezTo>
                    <a:pt x="2645495" y="62908"/>
                    <a:pt x="2636517" y="53931"/>
                    <a:pt x="2625400" y="53788"/>
                  </a:cubicBezTo>
                  <a:lnTo>
                    <a:pt x="2548180" y="53788"/>
                  </a:lnTo>
                  <a:lnTo>
                    <a:pt x="2525014" y="53788"/>
                  </a:lnTo>
                  <a:cubicBezTo>
                    <a:pt x="2529221" y="49636"/>
                    <a:pt x="2531615" y="43988"/>
                    <a:pt x="2531671" y="38077"/>
                  </a:cubicBezTo>
                  <a:cubicBezTo>
                    <a:pt x="2531531" y="26474"/>
                    <a:pt x="2522236" y="17061"/>
                    <a:pt x="2510635" y="16776"/>
                  </a:cubicBezTo>
                  <a:cubicBezTo>
                    <a:pt x="2481877" y="16776"/>
                    <a:pt x="2453385" y="16776"/>
                    <a:pt x="2424893" y="16776"/>
                  </a:cubicBezTo>
                  <a:lnTo>
                    <a:pt x="2255542" y="16776"/>
                  </a:lnTo>
                  <a:cubicBezTo>
                    <a:pt x="2223588" y="16776"/>
                    <a:pt x="2191901" y="15178"/>
                    <a:pt x="2159948" y="13846"/>
                  </a:cubicBezTo>
                  <a:lnTo>
                    <a:pt x="2032402" y="8521"/>
                  </a:lnTo>
                  <a:lnTo>
                    <a:pt x="1982075" y="6657"/>
                  </a:lnTo>
                  <a:lnTo>
                    <a:pt x="1947726" y="5059"/>
                  </a:lnTo>
                  <a:lnTo>
                    <a:pt x="1922962" y="5059"/>
                  </a:lnTo>
                  <a:cubicBezTo>
                    <a:pt x="1911071" y="5011"/>
                    <a:pt x="1899205" y="6170"/>
                    <a:pt x="1887547" y="8521"/>
                  </a:cubicBezTo>
                </a:path>
              </a:pathLst>
            </a:custGeom>
            <a:solidFill>
              <a:srgbClr val="90457E"/>
            </a:solidFill>
            <a:ln w="26619"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BE09171D-3731-420A-BEDB-1E24A98E5F98}"/>
                </a:ext>
              </a:extLst>
            </p:cNvPr>
            <p:cNvSpPr/>
            <p:nvPr/>
          </p:nvSpPr>
          <p:spPr>
            <a:xfrm>
              <a:off x="17628718" y="12387935"/>
              <a:ext cx="1516378" cy="224080"/>
            </a:xfrm>
            <a:custGeom>
              <a:avLst/>
              <a:gdLst>
                <a:gd name="connsiteX0" fmla="*/ 108764 w 1208219"/>
                <a:gd name="connsiteY0" fmla="*/ 3728 h 178542"/>
                <a:gd name="connsiteX1" fmla="*/ 75213 w 1208219"/>
                <a:gd name="connsiteY1" fmla="*/ 7190 h 178542"/>
                <a:gd name="connsiteX2" fmla="*/ 66159 w 1208219"/>
                <a:gd name="connsiteY2" fmla="*/ 12249 h 178542"/>
                <a:gd name="connsiteX3" fmla="*/ 62431 w 1208219"/>
                <a:gd name="connsiteY3" fmla="*/ 17575 h 178542"/>
                <a:gd name="connsiteX4" fmla="*/ 18231 w 1208219"/>
                <a:gd name="connsiteY4" fmla="*/ 17574 h 178542"/>
                <a:gd name="connsiteX5" fmla="*/ 657 w 1208219"/>
                <a:gd name="connsiteY5" fmla="*/ 30888 h 178542"/>
                <a:gd name="connsiteX6" fmla="*/ 8912 w 1208219"/>
                <a:gd name="connsiteY6" fmla="*/ 51125 h 178542"/>
                <a:gd name="connsiteX7" fmla="*/ 19297 w 1208219"/>
                <a:gd name="connsiteY7" fmla="*/ 55386 h 178542"/>
                <a:gd name="connsiteX8" fmla="*/ 25419 w 1208219"/>
                <a:gd name="connsiteY8" fmla="*/ 55386 h 178542"/>
                <a:gd name="connsiteX9" fmla="*/ 35805 w 1208219"/>
                <a:gd name="connsiteY9" fmla="*/ 57250 h 178542"/>
                <a:gd name="connsiteX10" fmla="*/ 54977 w 1208219"/>
                <a:gd name="connsiteY10" fmla="*/ 60445 h 178542"/>
                <a:gd name="connsiteX11" fmla="*/ 77077 w 1208219"/>
                <a:gd name="connsiteY11" fmla="*/ 64173 h 178542"/>
                <a:gd name="connsiteX12" fmla="*/ 74680 w 1208219"/>
                <a:gd name="connsiteY12" fmla="*/ 72694 h 178542"/>
                <a:gd name="connsiteX13" fmla="*/ 74681 w 1208219"/>
                <a:gd name="connsiteY13" fmla="*/ 72694 h 178542"/>
                <a:gd name="connsiteX14" fmla="*/ 73084 w 1208219"/>
                <a:gd name="connsiteY14" fmla="*/ 76422 h 178542"/>
                <a:gd name="connsiteX15" fmla="*/ 85333 w 1208219"/>
                <a:gd name="connsiteY15" fmla="*/ 97724 h 178542"/>
                <a:gd name="connsiteX16" fmla="*/ 110097 w 1208219"/>
                <a:gd name="connsiteY16" fmla="*/ 99854 h 178542"/>
                <a:gd name="connsiteX17" fmla="*/ 120747 w 1208219"/>
                <a:gd name="connsiteY17" fmla="*/ 99854 h 178542"/>
                <a:gd name="connsiteX18" fmla="*/ 145510 w 1208219"/>
                <a:gd name="connsiteY18" fmla="*/ 99854 h 178542"/>
                <a:gd name="connsiteX19" fmla="*/ 177997 w 1208219"/>
                <a:gd name="connsiteY19" fmla="*/ 99854 h 178542"/>
                <a:gd name="connsiteX20" fmla="*/ 260809 w 1208219"/>
                <a:gd name="connsiteY20" fmla="*/ 102517 h 178542"/>
                <a:gd name="connsiteX21" fmla="*/ 407794 w 1208219"/>
                <a:gd name="connsiteY21" fmla="*/ 107044 h 178542"/>
                <a:gd name="connsiteX22" fmla="*/ 481551 w 1208219"/>
                <a:gd name="connsiteY22" fmla="*/ 107044 h 178542"/>
                <a:gd name="connsiteX23" fmla="*/ 484747 w 1208219"/>
                <a:gd name="connsiteY23" fmla="*/ 111304 h 178542"/>
                <a:gd name="connsiteX24" fmla="*/ 499125 w 1208219"/>
                <a:gd name="connsiteY24" fmla="*/ 117162 h 178542"/>
                <a:gd name="connsiteX25" fmla="*/ 585933 w 1208219"/>
                <a:gd name="connsiteY25" fmla="*/ 125949 h 178542"/>
                <a:gd name="connsiteX26" fmla="*/ 657295 w 1208219"/>
                <a:gd name="connsiteY26" fmla="*/ 132074 h 178542"/>
                <a:gd name="connsiteX27" fmla="*/ 812268 w 1208219"/>
                <a:gd name="connsiteY27" fmla="*/ 143790 h 178542"/>
                <a:gd name="connsiteX28" fmla="*/ 854339 w 1208219"/>
                <a:gd name="connsiteY28" fmla="*/ 145920 h 178542"/>
                <a:gd name="connsiteX29" fmla="*/ 901470 w 1208219"/>
                <a:gd name="connsiteY29" fmla="*/ 151778 h 178542"/>
                <a:gd name="connsiteX30" fmla="*/ 984548 w 1208219"/>
                <a:gd name="connsiteY30" fmla="*/ 161098 h 178542"/>
                <a:gd name="connsiteX31" fmla="*/ 1130468 w 1208219"/>
                <a:gd name="connsiteY31" fmla="*/ 176808 h 178542"/>
                <a:gd name="connsiteX32" fmla="*/ 1144581 w 1208219"/>
                <a:gd name="connsiteY32" fmla="*/ 178139 h 178542"/>
                <a:gd name="connsiteX33" fmla="*/ 1154700 w 1208219"/>
                <a:gd name="connsiteY33" fmla="*/ 178139 h 178542"/>
                <a:gd name="connsiteX34" fmla="*/ 1166949 w 1208219"/>
                <a:gd name="connsiteY34" fmla="*/ 168554 h 178542"/>
                <a:gd name="connsiteX35" fmla="*/ 1170411 w 1208219"/>
                <a:gd name="connsiteY35" fmla="*/ 157104 h 178542"/>
                <a:gd name="connsiteX36" fmla="*/ 1167482 w 1208219"/>
                <a:gd name="connsiteY36" fmla="*/ 145121 h 178542"/>
                <a:gd name="connsiteX37" fmla="*/ 1162689 w 1208219"/>
                <a:gd name="connsiteY37" fmla="*/ 139263 h 178542"/>
                <a:gd name="connsiteX38" fmla="*/ 1171742 w 1208219"/>
                <a:gd name="connsiteY38" fmla="*/ 139263 h 178542"/>
                <a:gd name="connsiteX39" fmla="*/ 1186918 w 1208219"/>
                <a:gd name="connsiteY39" fmla="*/ 139263 h 178542"/>
                <a:gd name="connsiteX40" fmla="*/ 1208220 w 1208219"/>
                <a:gd name="connsiteY40" fmla="*/ 117961 h 178542"/>
                <a:gd name="connsiteX41" fmla="*/ 1186918 w 1208219"/>
                <a:gd name="connsiteY41" fmla="*/ 96659 h 178542"/>
                <a:gd name="connsiteX42" fmla="*/ 1142184 w 1208219"/>
                <a:gd name="connsiteY42" fmla="*/ 93996 h 178542"/>
                <a:gd name="connsiteX43" fmla="*/ 1130468 w 1208219"/>
                <a:gd name="connsiteY43" fmla="*/ 93996 h 178542"/>
                <a:gd name="connsiteX44" fmla="*/ 1074017 w 1208219"/>
                <a:gd name="connsiteY44" fmla="*/ 89469 h 178542"/>
                <a:gd name="connsiteX45" fmla="*/ 1074017 w 1208219"/>
                <a:gd name="connsiteY45" fmla="*/ 84677 h 178542"/>
                <a:gd name="connsiteX46" fmla="*/ 1058306 w 1208219"/>
                <a:gd name="connsiteY46" fmla="*/ 63641 h 178542"/>
                <a:gd name="connsiteX47" fmla="*/ 1033276 w 1208219"/>
                <a:gd name="connsiteY47" fmla="*/ 59113 h 178542"/>
                <a:gd name="connsiteX48" fmla="*/ 1016768 w 1208219"/>
                <a:gd name="connsiteY48" fmla="*/ 56717 h 178542"/>
                <a:gd name="connsiteX49" fmla="*/ 977625 w 1208219"/>
                <a:gd name="connsiteY49" fmla="*/ 50859 h 178542"/>
                <a:gd name="connsiteX50" fmla="*/ 899873 w 1208219"/>
                <a:gd name="connsiteY50" fmla="*/ 41273 h 178542"/>
                <a:gd name="connsiteX51" fmla="*/ 750492 w 1208219"/>
                <a:gd name="connsiteY51" fmla="*/ 29557 h 178542"/>
                <a:gd name="connsiteX52" fmla="*/ 670609 w 1208219"/>
                <a:gd name="connsiteY52" fmla="*/ 25297 h 178542"/>
                <a:gd name="connsiteX53" fmla="*/ 645845 w 1208219"/>
                <a:gd name="connsiteY53" fmla="*/ 25297 h 178542"/>
                <a:gd name="connsiteX54" fmla="*/ 605371 w 1208219"/>
                <a:gd name="connsiteY54" fmla="*/ 25297 h 178542"/>
                <a:gd name="connsiteX55" fmla="*/ 598714 w 1208219"/>
                <a:gd name="connsiteY55" fmla="*/ 22368 h 178542"/>
                <a:gd name="connsiteX56" fmla="*/ 572086 w 1208219"/>
                <a:gd name="connsiteY56" fmla="*/ 19173 h 178542"/>
                <a:gd name="connsiteX57" fmla="*/ 553713 w 1208219"/>
                <a:gd name="connsiteY57" fmla="*/ 17574 h 178542"/>
                <a:gd name="connsiteX58" fmla="*/ 518031 w 1208219"/>
                <a:gd name="connsiteY58" fmla="*/ 14912 h 178542"/>
                <a:gd name="connsiteX59" fmla="*/ 442410 w 1208219"/>
                <a:gd name="connsiteY59" fmla="*/ 10119 h 178542"/>
                <a:gd name="connsiteX60" fmla="*/ 289832 w 1208219"/>
                <a:gd name="connsiteY60" fmla="*/ 3462 h 178542"/>
                <a:gd name="connsiteX61" fmla="*/ 240305 w 1208219"/>
                <a:gd name="connsiteY61" fmla="*/ 1332 h 178542"/>
                <a:gd name="connsiteX62" fmla="*/ 197968 w 1208219"/>
                <a:gd name="connsiteY62" fmla="*/ 0 h 178542"/>
                <a:gd name="connsiteX63" fmla="*/ 155362 w 1208219"/>
                <a:gd name="connsiteY63" fmla="*/ 0 h 178542"/>
                <a:gd name="connsiteX64" fmla="*/ 108498 w 1208219"/>
                <a:gd name="connsiteY64" fmla="*/ 0 h 17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08219" h="178542">
                  <a:moveTo>
                    <a:pt x="108764" y="3728"/>
                  </a:moveTo>
                  <a:cubicBezTo>
                    <a:pt x="97496" y="3812"/>
                    <a:pt x="86261" y="4971"/>
                    <a:pt x="75213" y="7190"/>
                  </a:cubicBezTo>
                  <a:cubicBezTo>
                    <a:pt x="71811" y="8072"/>
                    <a:pt x="68694" y="9815"/>
                    <a:pt x="66159" y="12249"/>
                  </a:cubicBezTo>
                  <a:cubicBezTo>
                    <a:pt x="64680" y="13847"/>
                    <a:pt x="63425" y="15639"/>
                    <a:pt x="62431" y="17575"/>
                  </a:cubicBezTo>
                  <a:cubicBezTo>
                    <a:pt x="47521" y="17574"/>
                    <a:pt x="32876" y="17574"/>
                    <a:pt x="18231" y="17574"/>
                  </a:cubicBezTo>
                  <a:cubicBezTo>
                    <a:pt x="10095" y="17700"/>
                    <a:pt x="2980" y="23090"/>
                    <a:pt x="657" y="30888"/>
                  </a:cubicBezTo>
                  <a:cubicBezTo>
                    <a:pt x="-1529" y="38727"/>
                    <a:pt x="1867" y="47052"/>
                    <a:pt x="8912" y="51125"/>
                  </a:cubicBezTo>
                  <a:cubicBezTo>
                    <a:pt x="12203" y="52930"/>
                    <a:pt x="15686" y="54360"/>
                    <a:pt x="19297" y="55386"/>
                  </a:cubicBezTo>
                  <a:lnTo>
                    <a:pt x="25419" y="55386"/>
                  </a:lnTo>
                  <a:lnTo>
                    <a:pt x="35805" y="57250"/>
                  </a:lnTo>
                  <a:lnTo>
                    <a:pt x="54977" y="60445"/>
                  </a:lnTo>
                  <a:lnTo>
                    <a:pt x="77077" y="64173"/>
                  </a:lnTo>
                  <a:cubicBezTo>
                    <a:pt x="75449" y="66712"/>
                    <a:pt x="74615" y="69678"/>
                    <a:pt x="74680" y="72694"/>
                  </a:cubicBezTo>
                  <a:lnTo>
                    <a:pt x="74681" y="72694"/>
                  </a:lnTo>
                  <a:lnTo>
                    <a:pt x="73084" y="76422"/>
                  </a:lnTo>
                  <a:cubicBezTo>
                    <a:pt x="70700" y="85671"/>
                    <a:pt x="76139" y="95132"/>
                    <a:pt x="85333" y="97724"/>
                  </a:cubicBezTo>
                  <a:cubicBezTo>
                    <a:pt x="93500" y="99226"/>
                    <a:pt x="101793" y="99938"/>
                    <a:pt x="110097" y="99854"/>
                  </a:cubicBezTo>
                  <a:lnTo>
                    <a:pt x="120747" y="99854"/>
                  </a:lnTo>
                  <a:lnTo>
                    <a:pt x="145510" y="99854"/>
                  </a:lnTo>
                  <a:lnTo>
                    <a:pt x="177997" y="99854"/>
                  </a:lnTo>
                  <a:lnTo>
                    <a:pt x="260809" y="102517"/>
                  </a:lnTo>
                  <a:cubicBezTo>
                    <a:pt x="309803" y="104381"/>
                    <a:pt x="358798" y="106245"/>
                    <a:pt x="407794" y="107044"/>
                  </a:cubicBezTo>
                  <a:cubicBezTo>
                    <a:pt x="432291" y="107044"/>
                    <a:pt x="457054" y="107044"/>
                    <a:pt x="481551" y="107044"/>
                  </a:cubicBezTo>
                  <a:lnTo>
                    <a:pt x="484747" y="111304"/>
                  </a:lnTo>
                  <a:cubicBezTo>
                    <a:pt x="488686" y="114911"/>
                    <a:pt x="493786" y="116989"/>
                    <a:pt x="499125" y="117162"/>
                  </a:cubicBezTo>
                  <a:cubicBezTo>
                    <a:pt x="528150" y="120091"/>
                    <a:pt x="556908" y="123286"/>
                    <a:pt x="585933" y="125949"/>
                  </a:cubicBezTo>
                  <a:cubicBezTo>
                    <a:pt x="609630" y="128346"/>
                    <a:pt x="633329" y="129943"/>
                    <a:pt x="657295" y="132074"/>
                  </a:cubicBezTo>
                  <a:cubicBezTo>
                    <a:pt x="708953" y="136511"/>
                    <a:pt x="760610" y="140417"/>
                    <a:pt x="812268" y="143790"/>
                  </a:cubicBezTo>
                  <a:lnTo>
                    <a:pt x="854339" y="145920"/>
                  </a:lnTo>
                  <a:lnTo>
                    <a:pt x="901470" y="151778"/>
                  </a:lnTo>
                  <a:lnTo>
                    <a:pt x="984548" y="161098"/>
                  </a:lnTo>
                  <a:cubicBezTo>
                    <a:pt x="1033278" y="165891"/>
                    <a:pt x="1081740" y="171749"/>
                    <a:pt x="1130468" y="176808"/>
                  </a:cubicBezTo>
                  <a:lnTo>
                    <a:pt x="1144581" y="178139"/>
                  </a:lnTo>
                  <a:cubicBezTo>
                    <a:pt x="1147932" y="178676"/>
                    <a:pt x="1151348" y="178676"/>
                    <a:pt x="1154700" y="178139"/>
                  </a:cubicBezTo>
                  <a:cubicBezTo>
                    <a:pt x="1159954" y="176818"/>
                    <a:pt x="1164404" y="173336"/>
                    <a:pt x="1166949" y="168554"/>
                  </a:cubicBezTo>
                  <a:cubicBezTo>
                    <a:pt x="1169011" y="165073"/>
                    <a:pt x="1170199" y="161144"/>
                    <a:pt x="1170411" y="157104"/>
                  </a:cubicBezTo>
                  <a:cubicBezTo>
                    <a:pt x="1170386" y="152935"/>
                    <a:pt x="1169382" y="148832"/>
                    <a:pt x="1167482" y="145121"/>
                  </a:cubicBezTo>
                  <a:cubicBezTo>
                    <a:pt x="1166114" y="142991"/>
                    <a:pt x="1164506" y="141026"/>
                    <a:pt x="1162689" y="139263"/>
                  </a:cubicBezTo>
                  <a:lnTo>
                    <a:pt x="1171742" y="139263"/>
                  </a:lnTo>
                  <a:lnTo>
                    <a:pt x="1186918" y="139263"/>
                  </a:lnTo>
                  <a:cubicBezTo>
                    <a:pt x="1198564" y="138982"/>
                    <a:pt x="1207939" y="129608"/>
                    <a:pt x="1208220" y="117961"/>
                  </a:cubicBezTo>
                  <a:cubicBezTo>
                    <a:pt x="1208077" y="106256"/>
                    <a:pt x="1198623" y="96802"/>
                    <a:pt x="1186918" y="96659"/>
                  </a:cubicBezTo>
                  <a:lnTo>
                    <a:pt x="1142184" y="93996"/>
                  </a:lnTo>
                  <a:lnTo>
                    <a:pt x="1130468" y="93996"/>
                  </a:lnTo>
                  <a:lnTo>
                    <a:pt x="1074017" y="89469"/>
                  </a:lnTo>
                  <a:cubicBezTo>
                    <a:pt x="1074280" y="87882"/>
                    <a:pt x="1074280" y="86263"/>
                    <a:pt x="1074017" y="84677"/>
                  </a:cubicBezTo>
                  <a:cubicBezTo>
                    <a:pt x="1074051" y="74948"/>
                    <a:pt x="1067645" y="66369"/>
                    <a:pt x="1058306" y="63641"/>
                  </a:cubicBezTo>
                  <a:cubicBezTo>
                    <a:pt x="1050064" y="61617"/>
                    <a:pt x="1041704" y="60106"/>
                    <a:pt x="1033276" y="59113"/>
                  </a:cubicBezTo>
                  <a:lnTo>
                    <a:pt x="1016768" y="56717"/>
                  </a:lnTo>
                  <a:lnTo>
                    <a:pt x="977625" y="50859"/>
                  </a:lnTo>
                  <a:cubicBezTo>
                    <a:pt x="950997" y="47131"/>
                    <a:pt x="925967" y="43936"/>
                    <a:pt x="899873" y="41273"/>
                  </a:cubicBezTo>
                  <a:cubicBezTo>
                    <a:pt x="850346" y="36214"/>
                    <a:pt x="800285" y="32486"/>
                    <a:pt x="750492" y="29557"/>
                  </a:cubicBezTo>
                  <a:cubicBezTo>
                    <a:pt x="723864" y="27693"/>
                    <a:pt x="697236" y="26628"/>
                    <a:pt x="670609" y="25297"/>
                  </a:cubicBezTo>
                  <a:cubicBezTo>
                    <a:pt x="662354" y="25297"/>
                    <a:pt x="654100" y="25297"/>
                    <a:pt x="645845" y="25297"/>
                  </a:cubicBezTo>
                  <a:lnTo>
                    <a:pt x="605371" y="25297"/>
                  </a:lnTo>
                  <a:cubicBezTo>
                    <a:pt x="603362" y="23899"/>
                    <a:pt x="601101" y="22904"/>
                    <a:pt x="598714" y="22368"/>
                  </a:cubicBezTo>
                  <a:cubicBezTo>
                    <a:pt x="589910" y="20769"/>
                    <a:pt x="581018" y="19702"/>
                    <a:pt x="572086" y="19173"/>
                  </a:cubicBezTo>
                  <a:lnTo>
                    <a:pt x="553713" y="17574"/>
                  </a:lnTo>
                  <a:lnTo>
                    <a:pt x="518031" y="14912"/>
                  </a:lnTo>
                  <a:lnTo>
                    <a:pt x="442410" y="10119"/>
                  </a:lnTo>
                  <a:cubicBezTo>
                    <a:pt x="391550" y="6923"/>
                    <a:pt x="340692" y="5326"/>
                    <a:pt x="289832" y="3462"/>
                  </a:cubicBezTo>
                  <a:lnTo>
                    <a:pt x="240305" y="1332"/>
                  </a:lnTo>
                  <a:cubicBezTo>
                    <a:pt x="226193" y="1332"/>
                    <a:pt x="212080" y="1332"/>
                    <a:pt x="197968" y="0"/>
                  </a:cubicBezTo>
                  <a:lnTo>
                    <a:pt x="155362" y="0"/>
                  </a:lnTo>
                  <a:lnTo>
                    <a:pt x="108498" y="0"/>
                  </a:lnTo>
                </a:path>
              </a:pathLst>
            </a:custGeom>
            <a:solidFill>
              <a:srgbClr val="90457E"/>
            </a:solidFill>
            <a:ln w="26619"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51F5738D-B752-4900-91B1-190CD4E055CC}"/>
                </a:ext>
              </a:extLst>
            </p:cNvPr>
            <p:cNvSpPr/>
            <p:nvPr/>
          </p:nvSpPr>
          <p:spPr>
            <a:xfrm>
              <a:off x="15456955" y="12199452"/>
              <a:ext cx="2451778" cy="100591"/>
            </a:xfrm>
            <a:custGeom>
              <a:avLst/>
              <a:gdLst>
                <a:gd name="connsiteX0" fmla="*/ 334186 w 1953526"/>
                <a:gd name="connsiteY0" fmla="*/ 0 h 80149"/>
                <a:gd name="connsiteX1" fmla="*/ 264953 w 1953526"/>
                <a:gd name="connsiteY1" fmla="*/ 2130 h 80149"/>
                <a:gd name="connsiteX2" fmla="*/ 186401 w 1953526"/>
                <a:gd name="connsiteY2" fmla="*/ 5592 h 80149"/>
                <a:gd name="connsiteX3" fmla="*/ 97199 w 1953526"/>
                <a:gd name="connsiteY3" fmla="*/ 14113 h 80149"/>
                <a:gd name="connsiteX4" fmla="*/ 54596 w 1953526"/>
                <a:gd name="connsiteY4" fmla="*/ 19438 h 80149"/>
                <a:gd name="connsiteX5" fmla="*/ 5333 w 1953526"/>
                <a:gd name="connsiteY5" fmla="*/ 24498 h 80149"/>
                <a:gd name="connsiteX6" fmla="*/ 134 w 1953526"/>
                <a:gd name="connsiteY6" fmla="*/ 32346 h 80149"/>
                <a:gd name="connsiteX7" fmla="*/ 5333 w 1953526"/>
                <a:gd name="connsiteY7" fmla="*/ 37545 h 80149"/>
                <a:gd name="connsiteX8" fmla="*/ 45542 w 1953526"/>
                <a:gd name="connsiteY8" fmla="*/ 33551 h 80149"/>
                <a:gd name="connsiteX9" fmla="*/ 79093 w 1953526"/>
                <a:gd name="connsiteY9" fmla="*/ 30622 h 80149"/>
                <a:gd name="connsiteX10" fmla="*/ 152852 w 1953526"/>
                <a:gd name="connsiteY10" fmla="*/ 24498 h 80149"/>
                <a:gd name="connsiteX11" fmla="*/ 228207 w 1953526"/>
                <a:gd name="connsiteY11" fmla="*/ 22367 h 80149"/>
                <a:gd name="connsiteX12" fmla="*/ 302764 w 1953526"/>
                <a:gd name="connsiteY12" fmla="*/ 22367 h 80149"/>
                <a:gd name="connsiteX13" fmla="*/ 377854 w 1953526"/>
                <a:gd name="connsiteY13" fmla="*/ 23698 h 80149"/>
                <a:gd name="connsiteX14" fmla="*/ 452413 w 1953526"/>
                <a:gd name="connsiteY14" fmla="*/ 27160 h 80149"/>
                <a:gd name="connsiteX15" fmla="*/ 599663 w 1953526"/>
                <a:gd name="connsiteY15" fmla="*/ 35149 h 80149"/>
                <a:gd name="connsiteX16" fmla="*/ 744784 w 1953526"/>
                <a:gd name="connsiteY16" fmla="*/ 42338 h 80149"/>
                <a:gd name="connsiteX17" fmla="*/ 778335 w 1953526"/>
                <a:gd name="connsiteY17" fmla="*/ 42338 h 80149"/>
                <a:gd name="connsiteX18" fmla="*/ 816946 w 1953526"/>
                <a:gd name="connsiteY18" fmla="*/ 42338 h 80149"/>
                <a:gd name="connsiteX19" fmla="*/ 852360 w 1953526"/>
                <a:gd name="connsiteY19" fmla="*/ 42338 h 80149"/>
                <a:gd name="connsiteX20" fmla="*/ 887242 w 1953526"/>
                <a:gd name="connsiteY20" fmla="*/ 42338 h 80149"/>
                <a:gd name="connsiteX21" fmla="*/ 1030499 w 1953526"/>
                <a:gd name="connsiteY21" fmla="*/ 47664 h 80149"/>
                <a:gd name="connsiteX22" fmla="*/ 1174820 w 1953526"/>
                <a:gd name="connsiteY22" fmla="*/ 51391 h 80149"/>
                <a:gd name="connsiteX23" fmla="*/ 1248846 w 1953526"/>
                <a:gd name="connsiteY23" fmla="*/ 52723 h 80149"/>
                <a:gd name="connsiteX24" fmla="*/ 1320208 w 1953526"/>
                <a:gd name="connsiteY24" fmla="*/ 55652 h 80149"/>
                <a:gd name="connsiteX25" fmla="*/ 1354823 w 1953526"/>
                <a:gd name="connsiteY25" fmla="*/ 57249 h 80149"/>
                <a:gd name="connsiteX26" fmla="*/ 1393967 w 1953526"/>
                <a:gd name="connsiteY26" fmla="*/ 57249 h 80149"/>
                <a:gd name="connsiteX27" fmla="*/ 1463198 w 1953526"/>
                <a:gd name="connsiteY27" fmla="*/ 59912 h 80149"/>
                <a:gd name="connsiteX28" fmla="*/ 1535893 w 1953526"/>
                <a:gd name="connsiteY28" fmla="*/ 61510 h 80149"/>
                <a:gd name="connsiteX29" fmla="*/ 1607520 w 1953526"/>
                <a:gd name="connsiteY29" fmla="*/ 61510 h 80149"/>
                <a:gd name="connsiteX30" fmla="*/ 1678883 w 1953526"/>
                <a:gd name="connsiteY30" fmla="*/ 64173 h 80149"/>
                <a:gd name="connsiteX31" fmla="*/ 1749446 w 1953526"/>
                <a:gd name="connsiteY31" fmla="*/ 67900 h 80149"/>
                <a:gd name="connsiteX32" fmla="*/ 1854625 w 1953526"/>
                <a:gd name="connsiteY32" fmla="*/ 74025 h 80149"/>
                <a:gd name="connsiteX33" fmla="*/ 1890839 w 1953526"/>
                <a:gd name="connsiteY33" fmla="*/ 77220 h 80149"/>
                <a:gd name="connsiteX34" fmla="*/ 1932644 w 1953526"/>
                <a:gd name="connsiteY34" fmla="*/ 80150 h 80149"/>
                <a:gd name="connsiteX35" fmla="*/ 1953506 w 1953526"/>
                <a:gd name="connsiteY35" fmla="*/ 57383 h 80149"/>
                <a:gd name="connsiteX36" fmla="*/ 1945958 w 1953526"/>
                <a:gd name="connsiteY36" fmla="*/ 41806 h 80149"/>
                <a:gd name="connsiteX37" fmla="*/ 1941432 w 1953526"/>
                <a:gd name="connsiteY37" fmla="*/ 38344 h 80149"/>
                <a:gd name="connsiteX38" fmla="*/ 1929982 w 1953526"/>
                <a:gd name="connsiteY38" fmla="*/ 35948 h 80149"/>
                <a:gd name="connsiteX39" fmla="*/ 1927585 w 1953526"/>
                <a:gd name="connsiteY39" fmla="*/ 35948 h 80149"/>
                <a:gd name="connsiteX40" fmla="*/ 1895100 w 1953526"/>
                <a:gd name="connsiteY40" fmla="*/ 32219 h 80149"/>
                <a:gd name="connsiteX41" fmla="*/ 1856489 w 1953526"/>
                <a:gd name="connsiteY41" fmla="*/ 29024 h 80149"/>
                <a:gd name="connsiteX42" fmla="*/ 1783263 w 1953526"/>
                <a:gd name="connsiteY42" fmla="*/ 24231 h 80149"/>
                <a:gd name="connsiteX43" fmla="*/ 1708973 w 1953526"/>
                <a:gd name="connsiteY43" fmla="*/ 20503 h 80149"/>
                <a:gd name="connsiteX44" fmla="*/ 1637344 w 1953526"/>
                <a:gd name="connsiteY44" fmla="*/ 17574 h 80149"/>
                <a:gd name="connsiteX45" fmla="*/ 1568378 w 1953526"/>
                <a:gd name="connsiteY45" fmla="*/ 20770 h 80149"/>
                <a:gd name="connsiteX46" fmla="*/ 1494619 w 1953526"/>
                <a:gd name="connsiteY46" fmla="*/ 19438 h 80149"/>
                <a:gd name="connsiteX47" fmla="*/ 1424056 w 1953526"/>
                <a:gd name="connsiteY47" fmla="*/ 17574 h 80149"/>
                <a:gd name="connsiteX48" fmla="*/ 1350830 w 1953526"/>
                <a:gd name="connsiteY48" fmla="*/ 15178 h 80149"/>
                <a:gd name="connsiteX49" fmla="*/ 1278935 w 1953526"/>
                <a:gd name="connsiteY49" fmla="*/ 12249 h 80149"/>
                <a:gd name="connsiteX50" fmla="*/ 1205976 w 1953526"/>
                <a:gd name="connsiteY50" fmla="*/ 10384 h 80149"/>
                <a:gd name="connsiteX51" fmla="*/ 1133016 w 1953526"/>
                <a:gd name="connsiteY51" fmla="*/ 10384 h 80149"/>
                <a:gd name="connsiteX52" fmla="*/ 1099732 w 1953526"/>
                <a:gd name="connsiteY52" fmla="*/ 10384 h 80149"/>
                <a:gd name="connsiteX53" fmla="*/ 1063517 w 1953526"/>
                <a:gd name="connsiteY53" fmla="*/ 10384 h 80149"/>
                <a:gd name="connsiteX54" fmla="*/ 990026 w 1953526"/>
                <a:gd name="connsiteY54" fmla="*/ 8255 h 80149"/>
                <a:gd name="connsiteX55" fmla="*/ 921326 w 1953526"/>
                <a:gd name="connsiteY55" fmla="*/ 6390 h 80149"/>
                <a:gd name="connsiteX56" fmla="*/ 703245 w 1953526"/>
                <a:gd name="connsiteY56" fmla="*/ 6390 h 80149"/>
                <a:gd name="connsiteX57" fmla="*/ 668630 w 1953526"/>
                <a:gd name="connsiteY57" fmla="*/ 6390 h 80149"/>
                <a:gd name="connsiteX58" fmla="*/ 630019 w 1953526"/>
                <a:gd name="connsiteY58" fmla="*/ 6390 h 80149"/>
                <a:gd name="connsiteX59" fmla="*/ 481170 w 1953526"/>
                <a:gd name="connsiteY59" fmla="*/ 3727 h 80149"/>
                <a:gd name="connsiteX60" fmla="*/ 407944 w 1953526"/>
                <a:gd name="connsiteY60" fmla="*/ 3727 h 80149"/>
                <a:gd name="connsiteX61" fmla="*/ 396761 w 1953526"/>
                <a:gd name="connsiteY61" fmla="*/ 3727 h 80149"/>
                <a:gd name="connsiteX62" fmla="*/ 333653 w 1953526"/>
                <a:gd name="connsiteY62" fmla="*/ 5059 h 8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53526" h="80149">
                  <a:moveTo>
                    <a:pt x="334186" y="0"/>
                  </a:moveTo>
                  <a:cubicBezTo>
                    <a:pt x="311285" y="0"/>
                    <a:pt x="288119" y="0"/>
                    <a:pt x="264953" y="2130"/>
                  </a:cubicBezTo>
                  <a:lnTo>
                    <a:pt x="186401" y="5592"/>
                  </a:lnTo>
                  <a:cubicBezTo>
                    <a:pt x="156578" y="7189"/>
                    <a:pt x="126756" y="10384"/>
                    <a:pt x="97199" y="14113"/>
                  </a:cubicBezTo>
                  <a:cubicBezTo>
                    <a:pt x="83086" y="15977"/>
                    <a:pt x="68974" y="18107"/>
                    <a:pt x="54596" y="19438"/>
                  </a:cubicBezTo>
                  <a:lnTo>
                    <a:pt x="5333" y="24498"/>
                  </a:lnTo>
                  <a:cubicBezTo>
                    <a:pt x="1730" y="25229"/>
                    <a:pt x="-597" y="28744"/>
                    <a:pt x="134" y="32346"/>
                  </a:cubicBezTo>
                  <a:cubicBezTo>
                    <a:pt x="666" y="34966"/>
                    <a:pt x="2714" y="37013"/>
                    <a:pt x="5333" y="37545"/>
                  </a:cubicBezTo>
                  <a:cubicBezTo>
                    <a:pt x="18647" y="35948"/>
                    <a:pt x="31961" y="34616"/>
                    <a:pt x="45542" y="33551"/>
                  </a:cubicBezTo>
                  <a:lnTo>
                    <a:pt x="79093" y="30622"/>
                  </a:lnTo>
                  <a:cubicBezTo>
                    <a:pt x="103590" y="27959"/>
                    <a:pt x="128353" y="26095"/>
                    <a:pt x="152852" y="24498"/>
                  </a:cubicBezTo>
                  <a:cubicBezTo>
                    <a:pt x="177349" y="22899"/>
                    <a:pt x="203177" y="22634"/>
                    <a:pt x="228207" y="22367"/>
                  </a:cubicBezTo>
                  <a:lnTo>
                    <a:pt x="302764" y="22367"/>
                  </a:lnTo>
                  <a:cubicBezTo>
                    <a:pt x="329392" y="22367"/>
                    <a:pt x="352824" y="22367"/>
                    <a:pt x="377854" y="23698"/>
                  </a:cubicBezTo>
                  <a:cubicBezTo>
                    <a:pt x="402884" y="25030"/>
                    <a:pt x="427648" y="25829"/>
                    <a:pt x="452413" y="27160"/>
                  </a:cubicBezTo>
                  <a:lnTo>
                    <a:pt x="599663" y="35149"/>
                  </a:lnTo>
                  <a:cubicBezTo>
                    <a:pt x="648126" y="38077"/>
                    <a:pt x="696322" y="41007"/>
                    <a:pt x="744784" y="42338"/>
                  </a:cubicBezTo>
                  <a:lnTo>
                    <a:pt x="778335" y="42338"/>
                  </a:lnTo>
                  <a:lnTo>
                    <a:pt x="816946" y="42338"/>
                  </a:lnTo>
                  <a:lnTo>
                    <a:pt x="852360" y="42338"/>
                  </a:lnTo>
                  <a:lnTo>
                    <a:pt x="887242" y="42338"/>
                  </a:lnTo>
                  <a:cubicBezTo>
                    <a:pt x="935171" y="43669"/>
                    <a:pt x="982836" y="46332"/>
                    <a:pt x="1030499" y="47664"/>
                  </a:cubicBezTo>
                  <a:cubicBezTo>
                    <a:pt x="1078163" y="48995"/>
                    <a:pt x="1126624" y="51125"/>
                    <a:pt x="1174820" y="51391"/>
                  </a:cubicBezTo>
                  <a:cubicBezTo>
                    <a:pt x="1199585" y="51391"/>
                    <a:pt x="1224349" y="51391"/>
                    <a:pt x="1248846" y="52723"/>
                  </a:cubicBezTo>
                  <a:lnTo>
                    <a:pt x="1320208" y="55652"/>
                  </a:lnTo>
                  <a:cubicBezTo>
                    <a:pt x="1331658" y="55652"/>
                    <a:pt x="1343107" y="56983"/>
                    <a:pt x="1354823" y="57249"/>
                  </a:cubicBezTo>
                  <a:lnTo>
                    <a:pt x="1393967" y="57249"/>
                  </a:lnTo>
                  <a:lnTo>
                    <a:pt x="1463198" y="59912"/>
                  </a:lnTo>
                  <a:lnTo>
                    <a:pt x="1535893" y="61510"/>
                  </a:lnTo>
                  <a:lnTo>
                    <a:pt x="1607520" y="61510"/>
                  </a:lnTo>
                  <a:cubicBezTo>
                    <a:pt x="1631219" y="61510"/>
                    <a:pt x="1655184" y="63374"/>
                    <a:pt x="1678883" y="64173"/>
                  </a:cubicBezTo>
                  <a:lnTo>
                    <a:pt x="1749446" y="67900"/>
                  </a:lnTo>
                  <a:cubicBezTo>
                    <a:pt x="1784594" y="69498"/>
                    <a:pt x="1819743" y="71362"/>
                    <a:pt x="1854625" y="74025"/>
                  </a:cubicBezTo>
                  <a:lnTo>
                    <a:pt x="1890839" y="77220"/>
                  </a:lnTo>
                  <a:cubicBezTo>
                    <a:pt x="1904952" y="78552"/>
                    <a:pt x="1917466" y="80150"/>
                    <a:pt x="1932644" y="80150"/>
                  </a:cubicBezTo>
                  <a:cubicBezTo>
                    <a:pt x="1944692" y="79624"/>
                    <a:pt x="1954032" y="69431"/>
                    <a:pt x="1953506" y="57383"/>
                  </a:cubicBezTo>
                  <a:cubicBezTo>
                    <a:pt x="1953244" y="51373"/>
                    <a:pt x="1950512" y="45736"/>
                    <a:pt x="1945958" y="41806"/>
                  </a:cubicBezTo>
                  <a:lnTo>
                    <a:pt x="1941432" y="38344"/>
                  </a:lnTo>
                  <a:cubicBezTo>
                    <a:pt x="1937822" y="36762"/>
                    <a:pt x="1933923" y="35946"/>
                    <a:pt x="1929982" y="35948"/>
                  </a:cubicBezTo>
                  <a:lnTo>
                    <a:pt x="1927585" y="35948"/>
                  </a:lnTo>
                  <a:lnTo>
                    <a:pt x="1895100" y="32219"/>
                  </a:lnTo>
                  <a:lnTo>
                    <a:pt x="1856489" y="29024"/>
                  </a:lnTo>
                  <a:lnTo>
                    <a:pt x="1783263" y="24231"/>
                  </a:lnTo>
                  <a:lnTo>
                    <a:pt x="1708973" y="20503"/>
                  </a:lnTo>
                  <a:cubicBezTo>
                    <a:pt x="1685274" y="19172"/>
                    <a:pt x="1661308" y="18640"/>
                    <a:pt x="1637344" y="17574"/>
                  </a:cubicBezTo>
                  <a:cubicBezTo>
                    <a:pt x="1613379" y="16509"/>
                    <a:pt x="1592077" y="20770"/>
                    <a:pt x="1568378" y="20770"/>
                  </a:cubicBezTo>
                  <a:lnTo>
                    <a:pt x="1494619" y="19438"/>
                  </a:lnTo>
                  <a:cubicBezTo>
                    <a:pt x="1471186" y="19438"/>
                    <a:pt x="1447489" y="19438"/>
                    <a:pt x="1424056" y="17574"/>
                  </a:cubicBezTo>
                  <a:cubicBezTo>
                    <a:pt x="1400624" y="15710"/>
                    <a:pt x="1375061" y="15977"/>
                    <a:pt x="1350830" y="15178"/>
                  </a:cubicBezTo>
                  <a:lnTo>
                    <a:pt x="1278935" y="12249"/>
                  </a:lnTo>
                  <a:cubicBezTo>
                    <a:pt x="1254703" y="10917"/>
                    <a:pt x="1230206" y="10651"/>
                    <a:pt x="1205976" y="10384"/>
                  </a:cubicBezTo>
                  <a:cubicBezTo>
                    <a:pt x="1181744" y="10119"/>
                    <a:pt x="1157247" y="10384"/>
                    <a:pt x="1133016" y="10384"/>
                  </a:cubicBezTo>
                  <a:lnTo>
                    <a:pt x="1099732" y="10384"/>
                  </a:lnTo>
                  <a:lnTo>
                    <a:pt x="1063517" y="10384"/>
                  </a:lnTo>
                  <a:lnTo>
                    <a:pt x="990026" y="8255"/>
                  </a:lnTo>
                  <a:cubicBezTo>
                    <a:pt x="967125" y="8255"/>
                    <a:pt x="944225" y="6657"/>
                    <a:pt x="921326" y="6390"/>
                  </a:cubicBezTo>
                  <a:lnTo>
                    <a:pt x="703245" y="6390"/>
                  </a:lnTo>
                  <a:lnTo>
                    <a:pt x="668630" y="6390"/>
                  </a:lnTo>
                  <a:cubicBezTo>
                    <a:pt x="655581" y="6390"/>
                    <a:pt x="642002" y="6390"/>
                    <a:pt x="630019" y="6390"/>
                  </a:cubicBezTo>
                  <a:cubicBezTo>
                    <a:pt x="580492" y="6390"/>
                    <a:pt x="530698" y="4261"/>
                    <a:pt x="481170" y="3727"/>
                  </a:cubicBezTo>
                  <a:lnTo>
                    <a:pt x="407944" y="3727"/>
                  </a:lnTo>
                  <a:lnTo>
                    <a:pt x="396761" y="3727"/>
                  </a:lnTo>
                  <a:cubicBezTo>
                    <a:pt x="375725" y="3727"/>
                    <a:pt x="354688" y="3727"/>
                    <a:pt x="333653" y="5059"/>
                  </a:cubicBezTo>
                </a:path>
              </a:pathLst>
            </a:custGeom>
            <a:solidFill>
              <a:srgbClr val="90457E"/>
            </a:solidFill>
            <a:ln w="26619"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1907C766-46E6-43BE-B878-293041CFC9DF}"/>
                </a:ext>
              </a:extLst>
            </p:cNvPr>
            <p:cNvSpPr/>
            <p:nvPr/>
          </p:nvSpPr>
          <p:spPr>
            <a:xfrm>
              <a:off x="14837579" y="12107884"/>
              <a:ext cx="856339" cy="97627"/>
            </a:xfrm>
            <a:custGeom>
              <a:avLst/>
              <a:gdLst>
                <a:gd name="connsiteX0" fmla="*/ 625853 w 682313"/>
                <a:gd name="connsiteY0" fmla="*/ 0 h 77787"/>
                <a:gd name="connsiteX1" fmla="*/ 589640 w 682313"/>
                <a:gd name="connsiteY1" fmla="*/ 2130 h 77787"/>
                <a:gd name="connsiteX2" fmla="*/ 519343 w 682313"/>
                <a:gd name="connsiteY2" fmla="*/ 7189 h 77787"/>
                <a:gd name="connsiteX3" fmla="*/ 371826 w 682313"/>
                <a:gd name="connsiteY3" fmla="*/ 19704 h 77787"/>
                <a:gd name="connsiteX4" fmla="*/ 302061 w 682313"/>
                <a:gd name="connsiteY4" fmla="*/ 27959 h 77787"/>
                <a:gd name="connsiteX5" fmla="*/ 267179 w 682313"/>
                <a:gd name="connsiteY5" fmla="*/ 32219 h 77787"/>
                <a:gd name="connsiteX6" fmla="*/ 230965 w 682313"/>
                <a:gd name="connsiteY6" fmla="*/ 35414 h 77787"/>
                <a:gd name="connsiteX7" fmla="*/ 157206 w 682313"/>
                <a:gd name="connsiteY7" fmla="*/ 42604 h 77787"/>
                <a:gd name="connsiteX8" fmla="*/ 123123 w 682313"/>
                <a:gd name="connsiteY8" fmla="*/ 47131 h 77787"/>
                <a:gd name="connsiteX9" fmla="*/ 84779 w 682313"/>
                <a:gd name="connsiteY9" fmla="*/ 51658 h 77787"/>
                <a:gd name="connsiteX10" fmla="*/ 47766 w 682313"/>
                <a:gd name="connsiteY10" fmla="*/ 56184 h 77787"/>
                <a:gd name="connsiteX11" fmla="*/ 4629 w 682313"/>
                <a:gd name="connsiteY11" fmla="*/ 64705 h 77787"/>
                <a:gd name="connsiteX12" fmla="*/ 319 w 682313"/>
                <a:gd name="connsiteY12" fmla="*/ 73074 h 77787"/>
                <a:gd name="connsiteX13" fmla="*/ 369 w 682313"/>
                <a:gd name="connsiteY13" fmla="*/ 73226 h 77787"/>
                <a:gd name="connsiteX14" fmla="*/ 8890 w 682313"/>
                <a:gd name="connsiteY14" fmla="*/ 77487 h 77787"/>
                <a:gd name="connsiteX15" fmla="*/ 28595 w 682313"/>
                <a:gd name="connsiteY15" fmla="*/ 73226 h 77787"/>
                <a:gd name="connsiteX16" fmla="*/ 65874 w 682313"/>
                <a:gd name="connsiteY16" fmla="*/ 67368 h 77787"/>
                <a:gd name="connsiteX17" fmla="*/ 100489 w 682313"/>
                <a:gd name="connsiteY17" fmla="*/ 64173 h 77787"/>
                <a:gd name="connsiteX18" fmla="*/ 174514 w 682313"/>
                <a:gd name="connsiteY18" fmla="*/ 57249 h 77787"/>
                <a:gd name="connsiteX19" fmla="*/ 245610 w 682313"/>
                <a:gd name="connsiteY19" fmla="*/ 52989 h 77787"/>
                <a:gd name="connsiteX20" fmla="*/ 282090 w 682313"/>
                <a:gd name="connsiteY20" fmla="*/ 51391 h 77787"/>
                <a:gd name="connsiteX21" fmla="*/ 317239 w 682313"/>
                <a:gd name="connsiteY21" fmla="*/ 48462 h 77787"/>
                <a:gd name="connsiteX22" fmla="*/ 460762 w 682313"/>
                <a:gd name="connsiteY22" fmla="*/ 41006 h 77787"/>
                <a:gd name="connsiteX23" fmla="*/ 606681 w 682313"/>
                <a:gd name="connsiteY23" fmla="*/ 35681 h 77787"/>
                <a:gd name="connsiteX24" fmla="*/ 634906 w 682313"/>
                <a:gd name="connsiteY24" fmla="*/ 35681 h 77787"/>
                <a:gd name="connsiteX25" fmla="*/ 666328 w 682313"/>
                <a:gd name="connsiteY25" fmla="*/ 35681 h 77787"/>
                <a:gd name="connsiteX26" fmla="*/ 682304 w 682313"/>
                <a:gd name="connsiteY26" fmla="*/ 18107 h 77787"/>
                <a:gd name="connsiteX27" fmla="*/ 676447 w 682313"/>
                <a:gd name="connsiteY27" fmla="*/ 6390 h 77787"/>
                <a:gd name="connsiteX28" fmla="*/ 664197 w 682313"/>
                <a:gd name="connsiteY28" fmla="*/ 2130 h 77787"/>
                <a:gd name="connsiteX29" fmla="*/ 635172 w 682313"/>
                <a:gd name="connsiteY29" fmla="*/ 2130 h 77787"/>
                <a:gd name="connsiteX30" fmla="*/ 625853 w 682313"/>
                <a:gd name="connsiteY30" fmla="*/ 2130 h 77787"/>
                <a:gd name="connsiteX31" fmla="*/ 28062 w 682313"/>
                <a:gd name="connsiteY31" fmla="*/ 75356 h 77787"/>
                <a:gd name="connsiteX32" fmla="*/ 28062 w 682313"/>
                <a:gd name="connsiteY32" fmla="*/ 75356 h 7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2313" h="77787">
                  <a:moveTo>
                    <a:pt x="625853" y="0"/>
                  </a:moveTo>
                  <a:cubicBezTo>
                    <a:pt x="613871" y="0"/>
                    <a:pt x="601621" y="0"/>
                    <a:pt x="589640" y="2130"/>
                  </a:cubicBezTo>
                  <a:lnTo>
                    <a:pt x="519343" y="7189"/>
                  </a:lnTo>
                  <a:cubicBezTo>
                    <a:pt x="470081" y="11183"/>
                    <a:pt x="420820" y="14911"/>
                    <a:pt x="371826" y="19704"/>
                  </a:cubicBezTo>
                  <a:cubicBezTo>
                    <a:pt x="348393" y="21834"/>
                    <a:pt x="325227" y="24764"/>
                    <a:pt x="302061" y="27959"/>
                  </a:cubicBezTo>
                  <a:cubicBezTo>
                    <a:pt x="290345" y="29556"/>
                    <a:pt x="278895" y="31154"/>
                    <a:pt x="267179" y="32219"/>
                  </a:cubicBezTo>
                  <a:lnTo>
                    <a:pt x="230965" y="35414"/>
                  </a:lnTo>
                  <a:cubicBezTo>
                    <a:pt x="206468" y="37545"/>
                    <a:pt x="181704" y="39942"/>
                    <a:pt x="157206" y="42604"/>
                  </a:cubicBezTo>
                  <a:lnTo>
                    <a:pt x="123123" y="47131"/>
                  </a:lnTo>
                  <a:lnTo>
                    <a:pt x="84779" y="51658"/>
                  </a:lnTo>
                  <a:cubicBezTo>
                    <a:pt x="72264" y="51658"/>
                    <a:pt x="60015" y="54320"/>
                    <a:pt x="47766" y="56184"/>
                  </a:cubicBezTo>
                  <a:cubicBezTo>
                    <a:pt x="35518" y="58048"/>
                    <a:pt x="19009" y="61510"/>
                    <a:pt x="4629" y="64705"/>
                  </a:cubicBezTo>
                  <a:cubicBezTo>
                    <a:pt x="1128" y="65826"/>
                    <a:pt x="-802" y="69573"/>
                    <a:pt x="319" y="73074"/>
                  </a:cubicBezTo>
                  <a:cubicBezTo>
                    <a:pt x="335" y="73125"/>
                    <a:pt x="352" y="73176"/>
                    <a:pt x="369" y="73226"/>
                  </a:cubicBezTo>
                  <a:cubicBezTo>
                    <a:pt x="1625" y="76685"/>
                    <a:pt x="5369" y="78557"/>
                    <a:pt x="8890" y="77487"/>
                  </a:cubicBezTo>
                  <a:lnTo>
                    <a:pt x="28595" y="73226"/>
                  </a:lnTo>
                  <a:cubicBezTo>
                    <a:pt x="40844" y="70830"/>
                    <a:pt x="53092" y="68966"/>
                    <a:pt x="65874" y="67368"/>
                  </a:cubicBezTo>
                  <a:cubicBezTo>
                    <a:pt x="78654" y="65770"/>
                    <a:pt x="88773" y="65237"/>
                    <a:pt x="100489" y="64173"/>
                  </a:cubicBezTo>
                  <a:cubicBezTo>
                    <a:pt x="125253" y="62042"/>
                    <a:pt x="149751" y="59113"/>
                    <a:pt x="174514" y="57249"/>
                  </a:cubicBezTo>
                  <a:cubicBezTo>
                    <a:pt x="199278" y="55385"/>
                    <a:pt x="221911" y="54054"/>
                    <a:pt x="245610" y="52989"/>
                  </a:cubicBezTo>
                  <a:lnTo>
                    <a:pt x="282090" y="51391"/>
                  </a:lnTo>
                  <a:lnTo>
                    <a:pt x="317239" y="48462"/>
                  </a:lnTo>
                  <a:cubicBezTo>
                    <a:pt x="364903" y="44468"/>
                    <a:pt x="412832" y="42604"/>
                    <a:pt x="460762" y="41006"/>
                  </a:cubicBezTo>
                  <a:cubicBezTo>
                    <a:pt x="508691" y="39408"/>
                    <a:pt x="557953" y="37811"/>
                    <a:pt x="606681" y="35681"/>
                  </a:cubicBezTo>
                  <a:cubicBezTo>
                    <a:pt x="616001" y="35681"/>
                    <a:pt x="625320" y="35681"/>
                    <a:pt x="634906" y="35681"/>
                  </a:cubicBezTo>
                  <a:cubicBezTo>
                    <a:pt x="644493" y="35681"/>
                    <a:pt x="655676" y="35681"/>
                    <a:pt x="666328" y="35681"/>
                  </a:cubicBezTo>
                  <a:cubicBezTo>
                    <a:pt x="675532" y="35110"/>
                    <a:pt x="682611" y="27322"/>
                    <a:pt x="682304" y="18107"/>
                  </a:cubicBezTo>
                  <a:cubicBezTo>
                    <a:pt x="682020" y="13569"/>
                    <a:pt x="679905" y="9341"/>
                    <a:pt x="676447" y="6390"/>
                  </a:cubicBezTo>
                  <a:cubicBezTo>
                    <a:pt x="673167" y="3272"/>
                    <a:pt x="668704" y="1720"/>
                    <a:pt x="664197" y="2130"/>
                  </a:cubicBezTo>
                  <a:lnTo>
                    <a:pt x="635172" y="2130"/>
                  </a:lnTo>
                  <a:lnTo>
                    <a:pt x="625853" y="2130"/>
                  </a:lnTo>
                  <a:moveTo>
                    <a:pt x="28062" y="75356"/>
                  </a:moveTo>
                  <a:lnTo>
                    <a:pt x="28062" y="75356"/>
                  </a:lnTo>
                </a:path>
              </a:pathLst>
            </a:custGeom>
            <a:solidFill>
              <a:srgbClr val="90457E"/>
            </a:solidFill>
            <a:ln w="26619"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9ABEC9D4-A9D9-4D1E-8DC6-3E5AFB75E4AE}"/>
                </a:ext>
              </a:extLst>
            </p:cNvPr>
            <p:cNvSpPr/>
            <p:nvPr/>
          </p:nvSpPr>
          <p:spPr>
            <a:xfrm>
              <a:off x="8338257" y="12354071"/>
              <a:ext cx="4736488" cy="294434"/>
            </a:xfrm>
            <a:custGeom>
              <a:avLst/>
              <a:gdLst>
                <a:gd name="connsiteX0" fmla="*/ 2340919 w 3773936"/>
                <a:gd name="connsiteY0" fmla="*/ 1953 h 234599"/>
                <a:gd name="connsiteX1" fmla="*/ 2226953 w 3773936"/>
                <a:gd name="connsiteY1" fmla="*/ 5149 h 234599"/>
                <a:gd name="connsiteX2" fmla="*/ 2118313 w 3773936"/>
                <a:gd name="connsiteY2" fmla="*/ 7812 h 234599"/>
                <a:gd name="connsiteX3" fmla="*/ 2062660 w 3773936"/>
                <a:gd name="connsiteY3" fmla="*/ 9409 h 234599"/>
                <a:gd name="connsiteX4" fmla="*/ 2004612 w 3773936"/>
                <a:gd name="connsiteY4" fmla="*/ 11806 h 234599"/>
                <a:gd name="connsiteX5" fmla="*/ 1946564 w 3773936"/>
                <a:gd name="connsiteY5" fmla="*/ 11806 h 234599"/>
                <a:gd name="connsiteX6" fmla="*/ 1894639 w 3773936"/>
                <a:gd name="connsiteY6" fmla="*/ 13935 h 234599"/>
                <a:gd name="connsiteX7" fmla="*/ 1776946 w 3773936"/>
                <a:gd name="connsiteY7" fmla="*/ 15267 h 234599"/>
                <a:gd name="connsiteX8" fmla="*/ 1720761 w 3773936"/>
                <a:gd name="connsiteY8" fmla="*/ 17929 h 234599"/>
                <a:gd name="connsiteX9" fmla="*/ 1667505 w 3773936"/>
                <a:gd name="connsiteY9" fmla="*/ 20592 h 234599"/>
                <a:gd name="connsiteX10" fmla="*/ 1612120 w 3773936"/>
                <a:gd name="connsiteY10" fmla="*/ 22989 h 234599"/>
                <a:gd name="connsiteX11" fmla="*/ 1555403 w 3773936"/>
                <a:gd name="connsiteY11" fmla="*/ 26450 h 234599"/>
                <a:gd name="connsiteX12" fmla="*/ 1497089 w 3773936"/>
                <a:gd name="connsiteY12" fmla="*/ 29646 h 234599"/>
                <a:gd name="connsiteX13" fmla="*/ 1442236 w 3773936"/>
                <a:gd name="connsiteY13" fmla="*/ 32575 h 234599"/>
                <a:gd name="connsiteX14" fmla="*/ 1326938 w 3773936"/>
                <a:gd name="connsiteY14" fmla="*/ 39764 h 234599"/>
                <a:gd name="connsiteX15" fmla="*/ 1216167 w 3773936"/>
                <a:gd name="connsiteY15" fmla="*/ 47753 h 234599"/>
                <a:gd name="connsiteX16" fmla="*/ 1103798 w 3773936"/>
                <a:gd name="connsiteY16" fmla="*/ 57605 h 234599"/>
                <a:gd name="connsiteX17" fmla="*/ 1047880 w 3773936"/>
                <a:gd name="connsiteY17" fmla="*/ 61866 h 234599"/>
                <a:gd name="connsiteX18" fmla="*/ 990631 w 3773936"/>
                <a:gd name="connsiteY18" fmla="*/ 65860 h 234599"/>
                <a:gd name="connsiteX19" fmla="*/ 880392 w 3773936"/>
                <a:gd name="connsiteY19" fmla="*/ 73581 h 234599"/>
                <a:gd name="connsiteX20" fmla="*/ 766692 w 3773936"/>
                <a:gd name="connsiteY20" fmla="*/ 82102 h 234599"/>
                <a:gd name="connsiteX21" fmla="*/ 713436 w 3773936"/>
                <a:gd name="connsiteY21" fmla="*/ 86096 h 234599"/>
                <a:gd name="connsiteX22" fmla="*/ 657252 w 3773936"/>
                <a:gd name="connsiteY22" fmla="*/ 91689 h 234599"/>
                <a:gd name="connsiteX23" fmla="*/ 547014 w 3773936"/>
                <a:gd name="connsiteY23" fmla="*/ 102073 h 234599"/>
                <a:gd name="connsiteX24" fmla="*/ 489231 w 3773936"/>
                <a:gd name="connsiteY24" fmla="*/ 107132 h 234599"/>
                <a:gd name="connsiteX25" fmla="*/ 433846 w 3773936"/>
                <a:gd name="connsiteY25" fmla="*/ 112458 h 234599"/>
                <a:gd name="connsiteX26" fmla="*/ 321744 w 3773936"/>
                <a:gd name="connsiteY26" fmla="*/ 125772 h 234599"/>
                <a:gd name="connsiteX27" fmla="*/ 218162 w 3773936"/>
                <a:gd name="connsiteY27" fmla="*/ 143346 h 234599"/>
                <a:gd name="connsiteX28" fmla="*/ 191534 w 3773936"/>
                <a:gd name="connsiteY28" fmla="*/ 148671 h 234599"/>
                <a:gd name="connsiteX29" fmla="*/ 164906 w 3773936"/>
                <a:gd name="connsiteY29" fmla="*/ 155328 h 234599"/>
                <a:gd name="connsiteX30" fmla="*/ 117509 w 3773936"/>
                <a:gd name="connsiteY30" fmla="*/ 169175 h 234599"/>
                <a:gd name="connsiteX31" fmla="*/ 69845 w 3773936"/>
                <a:gd name="connsiteY31" fmla="*/ 181690 h 234599"/>
                <a:gd name="connsiteX32" fmla="*/ 46413 w 3773936"/>
                <a:gd name="connsiteY32" fmla="*/ 187282 h 234599"/>
                <a:gd name="connsiteX33" fmla="*/ 15791 w 3773936"/>
                <a:gd name="connsiteY33" fmla="*/ 192873 h 234599"/>
                <a:gd name="connsiteX34" fmla="*/ 3010 w 3773936"/>
                <a:gd name="connsiteY34" fmla="*/ 202459 h 234599"/>
                <a:gd name="connsiteX35" fmla="*/ 613 w 3773936"/>
                <a:gd name="connsiteY35" fmla="*/ 218968 h 234599"/>
                <a:gd name="connsiteX36" fmla="*/ 10732 w 3773936"/>
                <a:gd name="connsiteY36" fmla="*/ 231750 h 234599"/>
                <a:gd name="connsiteX37" fmla="*/ 26974 w 3773936"/>
                <a:gd name="connsiteY37" fmla="*/ 233879 h 234599"/>
                <a:gd name="connsiteX38" fmla="*/ 71443 w 3773936"/>
                <a:gd name="connsiteY38" fmla="*/ 225626 h 234599"/>
                <a:gd name="connsiteX39" fmla="*/ 111918 w 3773936"/>
                <a:gd name="connsiteY39" fmla="*/ 216039 h 234599"/>
                <a:gd name="connsiteX40" fmla="*/ 188871 w 3773936"/>
                <a:gd name="connsiteY40" fmla="*/ 195004 h 234599"/>
                <a:gd name="connsiteX41" fmla="*/ 271417 w 3773936"/>
                <a:gd name="connsiteY41" fmla="*/ 179826 h 234599"/>
                <a:gd name="connsiteX42" fmla="*/ 355561 w 3773936"/>
                <a:gd name="connsiteY42" fmla="*/ 166246 h 234599"/>
                <a:gd name="connsiteX43" fmla="*/ 572309 w 3773936"/>
                <a:gd name="connsiteY43" fmla="*/ 145743 h 234599"/>
                <a:gd name="connsiteX44" fmla="*/ 628761 w 3773936"/>
                <a:gd name="connsiteY44" fmla="*/ 140150 h 234599"/>
                <a:gd name="connsiteX45" fmla="*/ 684678 w 3773936"/>
                <a:gd name="connsiteY45" fmla="*/ 134293 h 234599"/>
                <a:gd name="connsiteX46" fmla="*/ 797313 w 3773936"/>
                <a:gd name="connsiteY46" fmla="*/ 125505 h 234599"/>
                <a:gd name="connsiteX47" fmla="*/ 909150 w 3773936"/>
                <a:gd name="connsiteY47" fmla="*/ 117517 h 234599"/>
                <a:gd name="connsiteX48" fmla="*/ 1019655 w 3773936"/>
                <a:gd name="connsiteY48" fmla="*/ 109529 h 234599"/>
                <a:gd name="connsiteX49" fmla="*/ 1131225 w 3773936"/>
                <a:gd name="connsiteY49" fmla="*/ 101008 h 234599"/>
                <a:gd name="connsiteX50" fmla="*/ 1187143 w 3773936"/>
                <a:gd name="connsiteY50" fmla="*/ 96215 h 234599"/>
                <a:gd name="connsiteX51" fmla="*/ 1243327 w 3773936"/>
                <a:gd name="connsiteY51" fmla="*/ 91155 h 234599"/>
                <a:gd name="connsiteX52" fmla="*/ 1300576 w 3773936"/>
                <a:gd name="connsiteY52" fmla="*/ 87428 h 234599"/>
                <a:gd name="connsiteX53" fmla="*/ 1355696 w 3773936"/>
                <a:gd name="connsiteY53" fmla="*/ 83966 h 234599"/>
                <a:gd name="connsiteX54" fmla="*/ 1468064 w 3773936"/>
                <a:gd name="connsiteY54" fmla="*/ 77043 h 234599"/>
                <a:gd name="connsiteX55" fmla="*/ 1524515 w 3773936"/>
                <a:gd name="connsiteY55" fmla="*/ 74381 h 234599"/>
                <a:gd name="connsiteX56" fmla="*/ 1581232 w 3773936"/>
                <a:gd name="connsiteY56" fmla="*/ 70919 h 234599"/>
                <a:gd name="connsiteX57" fmla="*/ 1638215 w 3773936"/>
                <a:gd name="connsiteY57" fmla="*/ 68256 h 234599"/>
                <a:gd name="connsiteX58" fmla="*/ 1691470 w 3773936"/>
                <a:gd name="connsiteY58" fmla="*/ 65593 h 234599"/>
                <a:gd name="connsiteX59" fmla="*/ 1746324 w 3773936"/>
                <a:gd name="connsiteY59" fmla="*/ 62398 h 234599"/>
                <a:gd name="connsiteX60" fmla="*/ 1803040 w 3773936"/>
                <a:gd name="connsiteY60" fmla="*/ 60800 h 234599"/>
                <a:gd name="connsiteX61" fmla="*/ 1861621 w 3773936"/>
                <a:gd name="connsiteY61" fmla="*/ 60800 h 234599"/>
                <a:gd name="connsiteX62" fmla="*/ 1921267 w 3773936"/>
                <a:gd name="connsiteY62" fmla="*/ 59203 h 234599"/>
                <a:gd name="connsiteX63" fmla="*/ 1974522 w 3773936"/>
                <a:gd name="connsiteY63" fmla="*/ 57605 h 234599"/>
                <a:gd name="connsiteX64" fmla="*/ 2033636 w 3773936"/>
                <a:gd name="connsiteY64" fmla="*/ 55209 h 234599"/>
                <a:gd name="connsiteX65" fmla="*/ 2091418 w 3773936"/>
                <a:gd name="connsiteY65" fmla="*/ 53877 h 234599"/>
                <a:gd name="connsiteX66" fmla="*/ 2146538 w 3773936"/>
                <a:gd name="connsiteY66" fmla="*/ 51481 h 234599"/>
                <a:gd name="connsiteX67" fmla="*/ 2255977 w 3773936"/>
                <a:gd name="connsiteY67" fmla="*/ 49883 h 234599"/>
                <a:gd name="connsiteX68" fmla="*/ 2310830 w 3773936"/>
                <a:gd name="connsiteY68" fmla="*/ 47753 h 234599"/>
                <a:gd name="connsiteX69" fmla="*/ 2370210 w 3773936"/>
                <a:gd name="connsiteY69" fmla="*/ 47753 h 234599"/>
                <a:gd name="connsiteX70" fmla="*/ 2588823 w 3773936"/>
                <a:gd name="connsiteY70" fmla="*/ 47753 h 234599"/>
                <a:gd name="connsiteX71" fmla="*/ 2621841 w 3773936"/>
                <a:gd name="connsiteY71" fmla="*/ 47753 h 234599"/>
                <a:gd name="connsiteX72" fmla="*/ 2618379 w 3773936"/>
                <a:gd name="connsiteY72" fmla="*/ 56274 h 234599"/>
                <a:gd name="connsiteX73" fmla="*/ 2609859 w 3773936"/>
                <a:gd name="connsiteY73" fmla="*/ 56273 h 234599"/>
                <a:gd name="connsiteX74" fmla="*/ 2596013 w 3773936"/>
                <a:gd name="connsiteY74" fmla="*/ 62131 h 234599"/>
                <a:gd name="connsiteX75" fmla="*/ 2596013 w 3773936"/>
                <a:gd name="connsiteY75" fmla="*/ 88759 h 234599"/>
                <a:gd name="connsiteX76" fmla="*/ 2609859 w 3773936"/>
                <a:gd name="connsiteY76" fmla="*/ 94617 h 234599"/>
                <a:gd name="connsiteX77" fmla="*/ 2706518 w 3773936"/>
                <a:gd name="connsiteY77" fmla="*/ 85032 h 234599"/>
                <a:gd name="connsiteX78" fmla="*/ 2748589 w 3773936"/>
                <a:gd name="connsiteY78" fmla="*/ 82102 h 234599"/>
                <a:gd name="connsiteX79" fmla="*/ 2766696 w 3773936"/>
                <a:gd name="connsiteY79" fmla="*/ 80771 h 234599"/>
                <a:gd name="connsiteX80" fmla="*/ 2864952 w 3773936"/>
                <a:gd name="connsiteY80" fmla="*/ 80771 h 234599"/>
                <a:gd name="connsiteX81" fmla="*/ 2867615 w 3773936"/>
                <a:gd name="connsiteY81" fmla="*/ 84765 h 234599"/>
                <a:gd name="connsiteX82" fmla="*/ 2884124 w 3773936"/>
                <a:gd name="connsiteY82" fmla="*/ 92753 h 234599"/>
                <a:gd name="connsiteX83" fmla="*/ 2938977 w 3773936"/>
                <a:gd name="connsiteY83" fmla="*/ 92753 h 234599"/>
                <a:gd name="connsiteX84" fmla="*/ 3000753 w 3773936"/>
                <a:gd name="connsiteY84" fmla="*/ 92753 h 234599"/>
                <a:gd name="connsiteX85" fmla="*/ 3118181 w 3773936"/>
                <a:gd name="connsiteY85" fmla="*/ 92753 h 234599"/>
                <a:gd name="connsiteX86" fmla="*/ 3206851 w 3773936"/>
                <a:gd name="connsiteY86" fmla="*/ 92753 h 234599"/>
                <a:gd name="connsiteX87" fmla="*/ 3217502 w 3773936"/>
                <a:gd name="connsiteY87" fmla="*/ 99143 h 234599"/>
                <a:gd name="connsiteX88" fmla="*/ 3247858 w 3773936"/>
                <a:gd name="connsiteY88" fmla="*/ 102872 h 234599"/>
                <a:gd name="connsiteX89" fmla="*/ 3276349 w 3773936"/>
                <a:gd name="connsiteY89" fmla="*/ 104469 h 234599"/>
                <a:gd name="connsiteX90" fmla="*/ 3333332 w 3773936"/>
                <a:gd name="connsiteY90" fmla="*/ 104469 h 234599"/>
                <a:gd name="connsiteX91" fmla="*/ 3449696 w 3773936"/>
                <a:gd name="connsiteY91" fmla="*/ 104469 h 234599"/>
                <a:gd name="connsiteX92" fmla="*/ 3572449 w 3773936"/>
                <a:gd name="connsiteY92" fmla="*/ 104469 h 234599"/>
                <a:gd name="connsiteX93" fmla="*/ 3630231 w 3773936"/>
                <a:gd name="connsiteY93" fmla="*/ 107132 h 234599"/>
                <a:gd name="connsiteX94" fmla="*/ 3686682 w 3773936"/>
                <a:gd name="connsiteY94" fmla="*/ 110062 h 234599"/>
                <a:gd name="connsiteX95" fmla="*/ 3721564 w 3773936"/>
                <a:gd name="connsiteY95" fmla="*/ 110062 h 234599"/>
                <a:gd name="connsiteX96" fmla="*/ 3738073 w 3773936"/>
                <a:gd name="connsiteY96" fmla="*/ 110062 h 234599"/>
                <a:gd name="connsiteX97" fmla="*/ 3758044 w 3773936"/>
                <a:gd name="connsiteY97" fmla="*/ 110062 h 234599"/>
                <a:gd name="connsiteX98" fmla="*/ 3771091 w 3773936"/>
                <a:gd name="connsiteY98" fmla="*/ 100210 h 234599"/>
                <a:gd name="connsiteX99" fmla="*/ 3773221 w 3773936"/>
                <a:gd name="connsiteY99" fmla="*/ 83167 h 234599"/>
                <a:gd name="connsiteX100" fmla="*/ 3756445 w 3773936"/>
                <a:gd name="connsiteY100" fmla="*/ 64528 h 234599"/>
                <a:gd name="connsiteX101" fmla="*/ 3742599 w 3773936"/>
                <a:gd name="connsiteY101" fmla="*/ 57604 h 234599"/>
                <a:gd name="connsiteX102" fmla="*/ 3707984 w 3773936"/>
                <a:gd name="connsiteY102" fmla="*/ 45888 h 234599"/>
                <a:gd name="connsiteX103" fmla="*/ 3637953 w 3773936"/>
                <a:gd name="connsiteY103" fmla="*/ 33905 h 234599"/>
                <a:gd name="connsiteX104" fmla="*/ 3586295 w 3773936"/>
                <a:gd name="connsiteY104" fmla="*/ 27249 h 234599"/>
                <a:gd name="connsiteX105" fmla="*/ 3535436 w 3773936"/>
                <a:gd name="connsiteY105" fmla="*/ 23255 h 234599"/>
                <a:gd name="connsiteX106" fmla="*/ 3510939 w 3773936"/>
                <a:gd name="connsiteY106" fmla="*/ 21125 h 234599"/>
                <a:gd name="connsiteX107" fmla="*/ 3484311 w 3773936"/>
                <a:gd name="connsiteY107" fmla="*/ 19261 h 234599"/>
                <a:gd name="connsiteX108" fmla="*/ 3431056 w 3773936"/>
                <a:gd name="connsiteY108" fmla="*/ 16332 h 234599"/>
                <a:gd name="connsiteX109" fmla="*/ 3377801 w 3773936"/>
                <a:gd name="connsiteY109" fmla="*/ 13669 h 234599"/>
                <a:gd name="connsiteX110" fmla="*/ 3322948 w 3773936"/>
                <a:gd name="connsiteY110" fmla="*/ 11806 h 234599"/>
                <a:gd name="connsiteX111" fmla="*/ 3214840 w 3773936"/>
                <a:gd name="connsiteY111" fmla="*/ 8344 h 234599"/>
                <a:gd name="connsiteX112" fmla="*/ 3160252 w 3773936"/>
                <a:gd name="connsiteY112" fmla="*/ 6746 h 234599"/>
                <a:gd name="connsiteX113" fmla="*/ 3109927 w 3773936"/>
                <a:gd name="connsiteY113" fmla="*/ 4882 h 234599"/>
                <a:gd name="connsiteX114" fmla="*/ 2891846 w 3773936"/>
                <a:gd name="connsiteY114" fmla="*/ 4882 h 234599"/>
                <a:gd name="connsiteX115" fmla="*/ 2834064 w 3773936"/>
                <a:gd name="connsiteY115" fmla="*/ 4882 h 234599"/>
                <a:gd name="connsiteX116" fmla="*/ 2777347 w 3773936"/>
                <a:gd name="connsiteY116" fmla="*/ 2486 h 234599"/>
                <a:gd name="connsiteX117" fmla="*/ 2670837 w 3773936"/>
                <a:gd name="connsiteY117" fmla="*/ 2486 h 234599"/>
                <a:gd name="connsiteX118" fmla="*/ 2617581 w 3773936"/>
                <a:gd name="connsiteY118" fmla="*/ 355 h 234599"/>
                <a:gd name="connsiteX119" fmla="*/ 2562728 w 3773936"/>
                <a:gd name="connsiteY119" fmla="*/ 355 h 234599"/>
                <a:gd name="connsiteX120" fmla="*/ 2443702 w 3773936"/>
                <a:gd name="connsiteY120" fmla="*/ 355 h 234599"/>
                <a:gd name="connsiteX121" fmla="*/ 2341718 w 3773936"/>
                <a:gd name="connsiteY121" fmla="*/ 355 h 234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773936" h="234599">
                  <a:moveTo>
                    <a:pt x="2340919" y="1953"/>
                  </a:moveTo>
                  <a:cubicBezTo>
                    <a:pt x="2302842" y="1953"/>
                    <a:pt x="2265030" y="4882"/>
                    <a:pt x="2226953" y="5149"/>
                  </a:cubicBezTo>
                  <a:cubicBezTo>
                    <a:pt x="2188876" y="5414"/>
                    <a:pt x="2154526" y="5149"/>
                    <a:pt x="2118313" y="7812"/>
                  </a:cubicBezTo>
                  <a:lnTo>
                    <a:pt x="2062660" y="9409"/>
                  </a:lnTo>
                  <a:cubicBezTo>
                    <a:pt x="2043222" y="9409"/>
                    <a:pt x="2023784" y="9409"/>
                    <a:pt x="2004612" y="11806"/>
                  </a:cubicBezTo>
                  <a:cubicBezTo>
                    <a:pt x="1985440" y="14202"/>
                    <a:pt x="1966002" y="11806"/>
                    <a:pt x="1946564" y="11806"/>
                  </a:cubicBezTo>
                  <a:lnTo>
                    <a:pt x="1894639" y="13935"/>
                  </a:lnTo>
                  <a:cubicBezTo>
                    <a:pt x="1855231" y="15267"/>
                    <a:pt x="1816088" y="13935"/>
                    <a:pt x="1776946" y="15267"/>
                  </a:cubicBezTo>
                  <a:cubicBezTo>
                    <a:pt x="1758039" y="15267"/>
                    <a:pt x="1739400" y="15267"/>
                    <a:pt x="1720761" y="17929"/>
                  </a:cubicBezTo>
                  <a:lnTo>
                    <a:pt x="1667505" y="20592"/>
                  </a:lnTo>
                  <a:cubicBezTo>
                    <a:pt x="1649132" y="20592"/>
                    <a:pt x="1630493" y="22190"/>
                    <a:pt x="1612120" y="22989"/>
                  </a:cubicBezTo>
                  <a:cubicBezTo>
                    <a:pt x="1593747" y="23787"/>
                    <a:pt x="1574309" y="25652"/>
                    <a:pt x="1555403" y="26450"/>
                  </a:cubicBezTo>
                  <a:cubicBezTo>
                    <a:pt x="1536498" y="27249"/>
                    <a:pt x="1516527" y="28847"/>
                    <a:pt x="1497089" y="29646"/>
                  </a:cubicBezTo>
                  <a:cubicBezTo>
                    <a:pt x="1477650" y="30444"/>
                    <a:pt x="1460609" y="31510"/>
                    <a:pt x="1442236" y="32575"/>
                  </a:cubicBezTo>
                  <a:cubicBezTo>
                    <a:pt x="1403892" y="35238"/>
                    <a:pt x="1365548" y="36836"/>
                    <a:pt x="1326938" y="39764"/>
                  </a:cubicBezTo>
                  <a:cubicBezTo>
                    <a:pt x="1288328" y="42694"/>
                    <a:pt x="1252913" y="44291"/>
                    <a:pt x="1216167" y="47753"/>
                  </a:cubicBezTo>
                  <a:cubicBezTo>
                    <a:pt x="1179421" y="51214"/>
                    <a:pt x="1141343" y="54410"/>
                    <a:pt x="1103798" y="57605"/>
                  </a:cubicBezTo>
                  <a:cubicBezTo>
                    <a:pt x="1085158" y="59203"/>
                    <a:pt x="1066520" y="60800"/>
                    <a:pt x="1047880" y="61866"/>
                  </a:cubicBezTo>
                  <a:cubicBezTo>
                    <a:pt x="1029240" y="62930"/>
                    <a:pt x="1009803" y="64794"/>
                    <a:pt x="990631" y="65860"/>
                  </a:cubicBezTo>
                  <a:lnTo>
                    <a:pt x="880392" y="73581"/>
                  </a:lnTo>
                  <a:lnTo>
                    <a:pt x="766692" y="82102"/>
                  </a:lnTo>
                  <a:cubicBezTo>
                    <a:pt x="748585" y="82102"/>
                    <a:pt x="730212" y="84233"/>
                    <a:pt x="713436" y="86096"/>
                  </a:cubicBezTo>
                  <a:lnTo>
                    <a:pt x="657252" y="91689"/>
                  </a:lnTo>
                  <a:cubicBezTo>
                    <a:pt x="620506" y="95150"/>
                    <a:pt x="583760" y="99144"/>
                    <a:pt x="547014" y="102073"/>
                  </a:cubicBezTo>
                  <a:lnTo>
                    <a:pt x="489231" y="107132"/>
                  </a:lnTo>
                  <a:lnTo>
                    <a:pt x="433846" y="112458"/>
                  </a:lnTo>
                  <a:cubicBezTo>
                    <a:pt x="396567" y="115920"/>
                    <a:pt x="358756" y="119647"/>
                    <a:pt x="321744" y="125772"/>
                  </a:cubicBezTo>
                  <a:cubicBezTo>
                    <a:pt x="284731" y="131896"/>
                    <a:pt x="252777" y="136955"/>
                    <a:pt x="218162" y="143346"/>
                  </a:cubicBezTo>
                  <a:cubicBezTo>
                    <a:pt x="209108" y="144944"/>
                    <a:pt x="200055" y="146541"/>
                    <a:pt x="191534" y="148671"/>
                  </a:cubicBezTo>
                  <a:cubicBezTo>
                    <a:pt x="183013" y="150802"/>
                    <a:pt x="173693" y="152932"/>
                    <a:pt x="164906" y="155328"/>
                  </a:cubicBezTo>
                  <a:cubicBezTo>
                    <a:pt x="149196" y="159589"/>
                    <a:pt x="133486" y="164382"/>
                    <a:pt x="117509" y="169175"/>
                  </a:cubicBezTo>
                  <a:cubicBezTo>
                    <a:pt x="101532" y="173968"/>
                    <a:pt x="85822" y="177430"/>
                    <a:pt x="69845" y="181690"/>
                  </a:cubicBezTo>
                  <a:cubicBezTo>
                    <a:pt x="62124" y="183820"/>
                    <a:pt x="54402" y="185684"/>
                    <a:pt x="46413" y="187282"/>
                  </a:cubicBezTo>
                  <a:cubicBezTo>
                    <a:pt x="38425" y="188879"/>
                    <a:pt x="25910" y="191009"/>
                    <a:pt x="15791" y="192873"/>
                  </a:cubicBezTo>
                  <a:cubicBezTo>
                    <a:pt x="10369" y="194121"/>
                    <a:pt x="5725" y="197603"/>
                    <a:pt x="3010" y="202459"/>
                  </a:cubicBezTo>
                  <a:cubicBezTo>
                    <a:pt x="138" y="207456"/>
                    <a:pt x="-719" y="213361"/>
                    <a:pt x="613" y="218968"/>
                  </a:cubicBezTo>
                  <a:cubicBezTo>
                    <a:pt x="2234" y="224362"/>
                    <a:pt x="5854" y="228934"/>
                    <a:pt x="10732" y="231750"/>
                  </a:cubicBezTo>
                  <a:cubicBezTo>
                    <a:pt x="15656" y="234568"/>
                    <a:pt x="21491" y="235333"/>
                    <a:pt x="26974" y="233879"/>
                  </a:cubicBezTo>
                  <a:cubicBezTo>
                    <a:pt x="41887" y="231484"/>
                    <a:pt x="56798" y="229087"/>
                    <a:pt x="71443" y="225626"/>
                  </a:cubicBezTo>
                  <a:lnTo>
                    <a:pt x="111918" y="216039"/>
                  </a:lnTo>
                  <a:cubicBezTo>
                    <a:pt x="138545" y="209915"/>
                    <a:pt x="163042" y="201394"/>
                    <a:pt x="188871" y="195004"/>
                  </a:cubicBezTo>
                  <a:cubicBezTo>
                    <a:pt x="214700" y="188613"/>
                    <a:pt x="243724" y="184087"/>
                    <a:pt x="271417" y="179826"/>
                  </a:cubicBezTo>
                  <a:cubicBezTo>
                    <a:pt x="299110" y="175566"/>
                    <a:pt x="327335" y="170240"/>
                    <a:pt x="355561" y="166246"/>
                  </a:cubicBezTo>
                  <a:cubicBezTo>
                    <a:pt x="427456" y="157459"/>
                    <a:pt x="499882" y="151867"/>
                    <a:pt x="572309" y="145743"/>
                  </a:cubicBezTo>
                  <a:cubicBezTo>
                    <a:pt x="591216" y="144145"/>
                    <a:pt x="610121" y="141749"/>
                    <a:pt x="628761" y="140150"/>
                  </a:cubicBezTo>
                  <a:lnTo>
                    <a:pt x="684678" y="134293"/>
                  </a:lnTo>
                  <a:cubicBezTo>
                    <a:pt x="722223" y="130298"/>
                    <a:pt x="759768" y="127902"/>
                    <a:pt x="797313" y="125505"/>
                  </a:cubicBezTo>
                  <a:lnTo>
                    <a:pt x="909150" y="117517"/>
                  </a:lnTo>
                  <a:cubicBezTo>
                    <a:pt x="945895" y="114854"/>
                    <a:pt x="982908" y="112458"/>
                    <a:pt x="1019655" y="109529"/>
                  </a:cubicBezTo>
                  <a:lnTo>
                    <a:pt x="1131225" y="101008"/>
                  </a:lnTo>
                  <a:lnTo>
                    <a:pt x="1187143" y="96215"/>
                  </a:lnTo>
                  <a:cubicBezTo>
                    <a:pt x="1205782" y="94617"/>
                    <a:pt x="1224687" y="92487"/>
                    <a:pt x="1243327" y="91155"/>
                  </a:cubicBezTo>
                  <a:lnTo>
                    <a:pt x="1300576" y="87428"/>
                  </a:lnTo>
                  <a:lnTo>
                    <a:pt x="1355696" y="83966"/>
                  </a:lnTo>
                  <a:lnTo>
                    <a:pt x="1468064" y="77043"/>
                  </a:lnTo>
                  <a:cubicBezTo>
                    <a:pt x="1486704" y="77043"/>
                    <a:pt x="1505610" y="75445"/>
                    <a:pt x="1524515" y="74381"/>
                  </a:cubicBezTo>
                  <a:cubicBezTo>
                    <a:pt x="1543420" y="73315"/>
                    <a:pt x="1562327" y="72517"/>
                    <a:pt x="1581232" y="70919"/>
                  </a:cubicBezTo>
                  <a:cubicBezTo>
                    <a:pt x="1600137" y="69321"/>
                    <a:pt x="1619309" y="69055"/>
                    <a:pt x="1638215" y="68256"/>
                  </a:cubicBezTo>
                  <a:cubicBezTo>
                    <a:pt x="1657121" y="67457"/>
                    <a:pt x="1674429" y="66392"/>
                    <a:pt x="1691470" y="65593"/>
                  </a:cubicBezTo>
                  <a:cubicBezTo>
                    <a:pt x="1708512" y="64794"/>
                    <a:pt x="1727951" y="63463"/>
                    <a:pt x="1746324" y="62398"/>
                  </a:cubicBezTo>
                  <a:cubicBezTo>
                    <a:pt x="1764696" y="61333"/>
                    <a:pt x="1784135" y="61067"/>
                    <a:pt x="1803040" y="60800"/>
                  </a:cubicBezTo>
                  <a:lnTo>
                    <a:pt x="1861621" y="60800"/>
                  </a:lnTo>
                  <a:cubicBezTo>
                    <a:pt x="1881592" y="60800"/>
                    <a:pt x="1901296" y="60800"/>
                    <a:pt x="1921267" y="59203"/>
                  </a:cubicBezTo>
                  <a:lnTo>
                    <a:pt x="1974522" y="57605"/>
                  </a:lnTo>
                  <a:cubicBezTo>
                    <a:pt x="1994493" y="57605"/>
                    <a:pt x="2013932" y="56008"/>
                    <a:pt x="2033636" y="55209"/>
                  </a:cubicBezTo>
                  <a:cubicBezTo>
                    <a:pt x="2053341" y="54410"/>
                    <a:pt x="2071980" y="55209"/>
                    <a:pt x="2091418" y="53877"/>
                  </a:cubicBezTo>
                  <a:cubicBezTo>
                    <a:pt x="2110856" y="52546"/>
                    <a:pt x="2128165" y="52279"/>
                    <a:pt x="2146538" y="51481"/>
                  </a:cubicBezTo>
                  <a:cubicBezTo>
                    <a:pt x="2183018" y="50149"/>
                    <a:pt x="2219497" y="51481"/>
                    <a:pt x="2255977" y="49883"/>
                  </a:cubicBezTo>
                  <a:cubicBezTo>
                    <a:pt x="2274350" y="49883"/>
                    <a:pt x="2292457" y="48019"/>
                    <a:pt x="2310830" y="47753"/>
                  </a:cubicBezTo>
                  <a:lnTo>
                    <a:pt x="2370210" y="47753"/>
                  </a:lnTo>
                  <a:lnTo>
                    <a:pt x="2588823" y="47753"/>
                  </a:lnTo>
                  <a:cubicBezTo>
                    <a:pt x="2599740" y="47753"/>
                    <a:pt x="2610924" y="47753"/>
                    <a:pt x="2621841" y="47753"/>
                  </a:cubicBezTo>
                  <a:cubicBezTo>
                    <a:pt x="2620147" y="50343"/>
                    <a:pt x="2618972" y="53237"/>
                    <a:pt x="2618379" y="56274"/>
                  </a:cubicBezTo>
                  <a:lnTo>
                    <a:pt x="2609859" y="56273"/>
                  </a:lnTo>
                  <a:cubicBezTo>
                    <a:pt x="2604679" y="56454"/>
                    <a:pt x="2599748" y="58540"/>
                    <a:pt x="2596013" y="62131"/>
                  </a:cubicBezTo>
                  <a:cubicBezTo>
                    <a:pt x="2588844" y="69559"/>
                    <a:pt x="2588844" y="81331"/>
                    <a:pt x="2596013" y="88759"/>
                  </a:cubicBezTo>
                  <a:cubicBezTo>
                    <a:pt x="2599582" y="92597"/>
                    <a:pt x="2604619" y="94729"/>
                    <a:pt x="2609859" y="94617"/>
                  </a:cubicBezTo>
                  <a:cubicBezTo>
                    <a:pt x="2642078" y="91155"/>
                    <a:pt x="2674298" y="88227"/>
                    <a:pt x="2706518" y="85032"/>
                  </a:cubicBezTo>
                  <a:lnTo>
                    <a:pt x="2748589" y="82102"/>
                  </a:lnTo>
                  <a:cubicBezTo>
                    <a:pt x="2754714" y="82102"/>
                    <a:pt x="2760837" y="80771"/>
                    <a:pt x="2766696" y="80771"/>
                  </a:cubicBezTo>
                  <a:lnTo>
                    <a:pt x="2864952" y="80771"/>
                  </a:lnTo>
                  <a:cubicBezTo>
                    <a:pt x="2865746" y="82162"/>
                    <a:pt x="2866635" y="83497"/>
                    <a:pt x="2867615" y="84765"/>
                  </a:cubicBezTo>
                  <a:cubicBezTo>
                    <a:pt x="2871467" y="89983"/>
                    <a:pt x="2877641" y="92970"/>
                    <a:pt x="2884124" y="92753"/>
                  </a:cubicBezTo>
                  <a:cubicBezTo>
                    <a:pt x="2902230" y="92753"/>
                    <a:pt x="2920603" y="92753"/>
                    <a:pt x="2938977" y="92753"/>
                  </a:cubicBezTo>
                  <a:lnTo>
                    <a:pt x="3000753" y="92753"/>
                  </a:lnTo>
                  <a:lnTo>
                    <a:pt x="3118181" y="92753"/>
                  </a:lnTo>
                  <a:lnTo>
                    <a:pt x="3206851" y="92753"/>
                  </a:lnTo>
                  <a:cubicBezTo>
                    <a:pt x="3209593" y="96006"/>
                    <a:pt x="3213340" y="98254"/>
                    <a:pt x="3217502" y="99143"/>
                  </a:cubicBezTo>
                  <a:cubicBezTo>
                    <a:pt x="3227546" y="100926"/>
                    <a:pt x="3237680" y="102170"/>
                    <a:pt x="3247858" y="102872"/>
                  </a:cubicBezTo>
                  <a:cubicBezTo>
                    <a:pt x="3257178" y="102872"/>
                    <a:pt x="3266763" y="102872"/>
                    <a:pt x="3276349" y="104469"/>
                  </a:cubicBezTo>
                  <a:cubicBezTo>
                    <a:pt x="3295521" y="104469"/>
                    <a:pt x="3314427" y="104469"/>
                    <a:pt x="3333332" y="104469"/>
                  </a:cubicBezTo>
                  <a:lnTo>
                    <a:pt x="3449696" y="104469"/>
                  </a:lnTo>
                  <a:cubicBezTo>
                    <a:pt x="3490702" y="104469"/>
                    <a:pt x="3531442" y="104469"/>
                    <a:pt x="3572449" y="104469"/>
                  </a:cubicBezTo>
                  <a:cubicBezTo>
                    <a:pt x="3591621" y="104469"/>
                    <a:pt x="3611059" y="105801"/>
                    <a:pt x="3630231" y="107132"/>
                  </a:cubicBezTo>
                  <a:cubicBezTo>
                    <a:pt x="3649403" y="108464"/>
                    <a:pt x="3667776" y="108730"/>
                    <a:pt x="3686682" y="110062"/>
                  </a:cubicBezTo>
                  <a:lnTo>
                    <a:pt x="3721564" y="110062"/>
                  </a:lnTo>
                  <a:cubicBezTo>
                    <a:pt x="3727156" y="110062"/>
                    <a:pt x="3732747" y="110062"/>
                    <a:pt x="3738073" y="110062"/>
                  </a:cubicBezTo>
                  <a:cubicBezTo>
                    <a:pt x="3744663" y="111396"/>
                    <a:pt x="3751454" y="111396"/>
                    <a:pt x="3758044" y="110062"/>
                  </a:cubicBezTo>
                  <a:cubicBezTo>
                    <a:pt x="3763414" y="108409"/>
                    <a:pt x="3768032" y="104921"/>
                    <a:pt x="3771091" y="100210"/>
                  </a:cubicBezTo>
                  <a:cubicBezTo>
                    <a:pt x="3773907" y="94995"/>
                    <a:pt x="3774667" y="88915"/>
                    <a:pt x="3773221" y="83167"/>
                  </a:cubicBezTo>
                  <a:cubicBezTo>
                    <a:pt x="3770546" y="74845"/>
                    <a:pt x="3764442" y="68062"/>
                    <a:pt x="3756445" y="64528"/>
                  </a:cubicBezTo>
                  <a:cubicBezTo>
                    <a:pt x="3752024" y="61850"/>
                    <a:pt x="3747394" y="59535"/>
                    <a:pt x="3742599" y="57604"/>
                  </a:cubicBezTo>
                  <a:cubicBezTo>
                    <a:pt x="3731513" y="52474"/>
                    <a:pt x="3719907" y="48545"/>
                    <a:pt x="3707984" y="45888"/>
                  </a:cubicBezTo>
                  <a:cubicBezTo>
                    <a:pt x="3684862" y="40688"/>
                    <a:pt x="3661488" y="36689"/>
                    <a:pt x="3637953" y="33905"/>
                  </a:cubicBezTo>
                  <a:cubicBezTo>
                    <a:pt x="3620645" y="31510"/>
                    <a:pt x="3603604" y="28581"/>
                    <a:pt x="3586295" y="27249"/>
                  </a:cubicBezTo>
                  <a:cubicBezTo>
                    <a:pt x="3568987" y="25918"/>
                    <a:pt x="3552478" y="24321"/>
                    <a:pt x="3535436" y="23255"/>
                  </a:cubicBezTo>
                  <a:lnTo>
                    <a:pt x="3510939" y="21125"/>
                  </a:lnTo>
                  <a:lnTo>
                    <a:pt x="3484311" y="19261"/>
                  </a:lnTo>
                  <a:cubicBezTo>
                    <a:pt x="3466737" y="19261"/>
                    <a:pt x="3449163" y="17397"/>
                    <a:pt x="3431056" y="16332"/>
                  </a:cubicBezTo>
                  <a:lnTo>
                    <a:pt x="3377801" y="13669"/>
                  </a:lnTo>
                  <a:cubicBezTo>
                    <a:pt x="3359428" y="13669"/>
                    <a:pt x="3341321" y="11806"/>
                    <a:pt x="3322948" y="11806"/>
                  </a:cubicBezTo>
                  <a:cubicBezTo>
                    <a:pt x="3286734" y="11806"/>
                    <a:pt x="3250787" y="10474"/>
                    <a:pt x="3214840" y="8344"/>
                  </a:cubicBezTo>
                  <a:cubicBezTo>
                    <a:pt x="3196733" y="8344"/>
                    <a:pt x="3178360" y="8344"/>
                    <a:pt x="3160252" y="6746"/>
                  </a:cubicBezTo>
                  <a:cubicBezTo>
                    <a:pt x="3142146" y="5149"/>
                    <a:pt x="3126702" y="4882"/>
                    <a:pt x="3109927" y="4882"/>
                  </a:cubicBezTo>
                  <a:lnTo>
                    <a:pt x="2891846" y="4882"/>
                  </a:lnTo>
                  <a:cubicBezTo>
                    <a:pt x="2872674" y="4882"/>
                    <a:pt x="2853235" y="4882"/>
                    <a:pt x="2834064" y="4882"/>
                  </a:cubicBezTo>
                  <a:lnTo>
                    <a:pt x="2777347" y="2486"/>
                  </a:lnTo>
                  <a:cubicBezTo>
                    <a:pt x="2741665" y="2486"/>
                    <a:pt x="2705984" y="2486"/>
                    <a:pt x="2670837" y="2486"/>
                  </a:cubicBezTo>
                  <a:cubicBezTo>
                    <a:pt x="2652996" y="2486"/>
                    <a:pt x="2635155" y="1155"/>
                    <a:pt x="2617581" y="355"/>
                  </a:cubicBezTo>
                  <a:cubicBezTo>
                    <a:pt x="2600007" y="-444"/>
                    <a:pt x="2580835" y="355"/>
                    <a:pt x="2562728" y="355"/>
                  </a:cubicBezTo>
                  <a:lnTo>
                    <a:pt x="2443702" y="355"/>
                  </a:lnTo>
                  <a:cubicBezTo>
                    <a:pt x="2409618" y="355"/>
                    <a:pt x="2375802" y="355"/>
                    <a:pt x="2341718" y="355"/>
                  </a:cubicBezTo>
                </a:path>
              </a:pathLst>
            </a:custGeom>
            <a:solidFill>
              <a:srgbClr val="90457E"/>
            </a:solidFill>
            <a:ln w="26619"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82C2697F-C603-4192-83BE-C594F9C61824}"/>
                </a:ext>
              </a:extLst>
            </p:cNvPr>
            <p:cNvSpPr/>
            <p:nvPr/>
          </p:nvSpPr>
          <p:spPr>
            <a:xfrm>
              <a:off x="8430142" y="12395793"/>
              <a:ext cx="3393839" cy="222766"/>
            </a:xfrm>
            <a:custGeom>
              <a:avLst/>
              <a:gdLst>
                <a:gd name="connsiteX0" fmla="*/ 2259453 w 2704141"/>
                <a:gd name="connsiteY0" fmla="*/ 396 h 177495"/>
                <a:gd name="connsiteX1" fmla="*/ 2196079 w 2704141"/>
                <a:gd name="connsiteY1" fmla="*/ 2527 h 177495"/>
                <a:gd name="connsiteX2" fmla="*/ 2169451 w 2704141"/>
                <a:gd name="connsiteY2" fmla="*/ 2527 h 177495"/>
                <a:gd name="connsiteX3" fmla="*/ 2124983 w 2704141"/>
                <a:gd name="connsiteY3" fmla="*/ 5722 h 177495"/>
                <a:gd name="connsiteX4" fmla="*/ 2116728 w 2704141"/>
                <a:gd name="connsiteY4" fmla="*/ 10781 h 177495"/>
                <a:gd name="connsiteX5" fmla="*/ 2056816 w 2704141"/>
                <a:gd name="connsiteY5" fmla="*/ 10781 h 177495"/>
                <a:gd name="connsiteX6" fmla="*/ 2054686 w 2704141"/>
                <a:gd name="connsiteY6" fmla="*/ 10781 h 177495"/>
                <a:gd name="connsiteX7" fmla="*/ 2012081 w 2704141"/>
                <a:gd name="connsiteY7" fmla="*/ 8651 h 177495"/>
                <a:gd name="connsiteX8" fmla="*/ 1971874 w 2704141"/>
                <a:gd name="connsiteY8" fmla="*/ 8651 h 177495"/>
                <a:gd name="connsiteX9" fmla="*/ 1888795 w 2704141"/>
                <a:gd name="connsiteY9" fmla="*/ 10515 h 177495"/>
                <a:gd name="connsiteX10" fmla="*/ 1813173 w 2704141"/>
                <a:gd name="connsiteY10" fmla="*/ 10515 h 177495"/>
                <a:gd name="connsiteX11" fmla="*/ 1774030 w 2704141"/>
                <a:gd name="connsiteY11" fmla="*/ 10515 h 177495"/>
                <a:gd name="connsiteX12" fmla="*/ 1753794 w 2704141"/>
                <a:gd name="connsiteY12" fmla="*/ 10515 h 177495"/>
                <a:gd name="connsiteX13" fmla="*/ 1745272 w 2704141"/>
                <a:gd name="connsiteY13" fmla="*/ 10515 h 177495"/>
                <a:gd name="connsiteX14" fmla="*/ 1677638 w 2704141"/>
                <a:gd name="connsiteY14" fmla="*/ 10515 h 177495"/>
                <a:gd name="connsiteX15" fmla="*/ 1608939 w 2704141"/>
                <a:gd name="connsiteY15" fmla="*/ 13976 h 177495"/>
                <a:gd name="connsiteX16" fmla="*/ 1543434 w 2704141"/>
                <a:gd name="connsiteY16" fmla="*/ 17705 h 177495"/>
                <a:gd name="connsiteX17" fmla="*/ 1522133 w 2704141"/>
                <a:gd name="connsiteY17" fmla="*/ 24095 h 177495"/>
                <a:gd name="connsiteX18" fmla="*/ 1512014 w 2704141"/>
                <a:gd name="connsiteY18" fmla="*/ 24095 h 177495"/>
                <a:gd name="connsiteX19" fmla="*/ 1508020 w 2704141"/>
                <a:gd name="connsiteY19" fmla="*/ 24095 h 177495"/>
                <a:gd name="connsiteX20" fmla="*/ 1488316 w 2704141"/>
                <a:gd name="connsiteY20" fmla="*/ 24095 h 177495"/>
                <a:gd name="connsiteX21" fmla="*/ 1443847 w 2704141"/>
                <a:gd name="connsiteY21" fmla="*/ 24095 h 177495"/>
                <a:gd name="connsiteX22" fmla="*/ 1358373 w 2704141"/>
                <a:gd name="connsiteY22" fmla="*/ 26225 h 177495"/>
                <a:gd name="connsiteX23" fmla="*/ 1274496 w 2704141"/>
                <a:gd name="connsiteY23" fmla="*/ 29953 h 177495"/>
                <a:gd name="connsiteX24" fmla="*/ 1233489 w 2704141"/>
                <a:gd name="connsiteY24" fmla="*/ 32616 h 177495"/>
                <a:gd name="connsiteX25" fmla="*/ 1214849 w 2704141"/>
                <a:gd name="connsiteY25" fmla="*/ 34214 h 177495"/>
                <a:gd name="connsiteX26" fmla="*/ 1202601 w 2704141"/>
                <a:gd name="connsiteY26" fmla="*/ 34214 h 177495"/>
                <a:gd name="connsiteX27" fmla="*/ 1197009 w 2704141"/>
                <a:gd name="connsiteY27" fmla="*/ 34214 h 177495"/>
                <a:gd name="connsiteX28" fmla="*/ 1180500 w 2704141"/>
                <a:gd name="connsiteY28" fmla="*/ 34214 h 177495"/>
                <a:gd name="connsiteX29" fmla="*/ 1142422 w 2704141"/>
                <a:gd name="connsiteY29" fmla="*/ 34214 h 177495"/>
                <a:gd name="connsiteX30" fmla="*/ 1071060 w 2704141"/>
                <a:gd name="connsiteY30" fmla="*/ 37142 h 177495"/>
                <a:gd name="connsiteX31" fmla="*/ 1033515 w 2704141"/>
                <a:gd name="connsiteY31" fmla="*/ 38740 h 177495"/>
                <a:gd name="connsiteX32" fmla="*/ 999431 w 2704141"/>
                <a:gd name="connsiteY32" fmla="*/ 40072 h 177495"/>
                <a:gd name="connsiteX33" fmla="*/ 965614 w 2704141"/>
                <a:gd name="connsiteY33" fmla="*/ 42468 h 177495"/>
                <a:gd name="connsiteX34" fmla="*/ 948307 w 2704141"/>
                <a:gd name="connsiteY34" fmla="*/ 43799 h 177495"/>
                <a:gd name="connsiteX35" fmla="*/ 924608 w 2704141"/>
                <a:gd name="connsiteY35" fmla="*/ 47261 h 177495"/>
                <a:gd name="connsiteX36" fmla="*/ 917152 w 2704141"/>
                <a:gd name="connsiteY36" fmla="*/ 52587 h 177495"/>
                <a:gd name="connsiteX37" fmla="*/ 890524 w 2704141"/>
                <a:gd name="connsiteY37" fmla="*/ 52587 h 177495"/>
                <a:gd name="connsiteX38" fmla="*/ 818363 w 2704141"/>
                <a:gd name="connsiteY38" fmla="*/ 56314 h 177495"/>
                <a:gd name="connsiteX39" fmla="*/ 750995 w 2704141"/>
                <a:gd name="connsiteY39" fmla="*/ 62439 h 177495"/>
                <a:gd name="connsiteX40" fmla="*/ 681763 w 2704141"/>
                <a:gd name="connsiteY40" fmla="*/ 70161 h 177495"/>
                <a:gd name="connsiteX41" fmla="*/ 681763 w 2704141"/>
                <a:gd name="connsiteY41" fmla="*/ 70161 h 177495"/>
                <a:gd name="connsiteX42" fmla="*/ 672710 w 2704141"/>
                <a:gd name="connsiteY42" fmla="*/ 72558 h 177495"/>
                <a:gd name="connsiteX43" fmla="*/ 666585 w 2704141"/>
                <a:gd name="connsiteY43" fmla="*/ 81079 h 177495"/>
                <a:gd name="connsiteX44" fmla="*/ 666585 w 2704141"/>
                <a:gd name="connsiteY44" fmla="*/ 85339 h 177495"/>
                <a:gd name="connsiteX45" fmla="*/ 631703 w 2704141"/>
                <a:gd name="connsiteY45" fmla="*/ 88534 h 177495"/>
                <a:gd name="connsiteX46" fmla="*/ 538773 w 2704141"/>
                <a:gd name="connsiteY46" fmla="*/ 96522 h 177495"/>
                <a:gd name="connsiteX47" fmla="*/ 517205 w 2704141"/>
                <a:gd name="connsiteY47" fmla="*/ 96522 h 177495"/>
                <a:gd name="connsiteX48" fmla="*/ 498831 w 2704141"/>
                <a:gd name="connsiteY48" fmla="*/ 96522 h 177495"/>
                <a:gd name="connsiteX49" fmla="*/ 430398 w 2704141"/>
                <a:gd name="connsiteY49" fmla="*/ 101848 h 177495"/>
                <a:gd name="connsiteX50" fmla="*/ 315366 w 2704141"/>
                <a:gd name="connsiteY50" fmla="*/ 115428 h 177495"/>
                <a:gd name="connsiteX51" fmla="*/ 314035 w 2704141"/>
                <a:gd name="connsiteY51" fmla="*/ 115428 h 177495"/>
                <a:gd name="connsiteX52" fmla="*/ 305781 w 2704141"/>
                <a:gd name="connsiteY52" fmla="*/ 115428 h 177495"/>
                <a:gd name="connsiteX53" fmla="*/ 299124 w 2704141"/>
                <a:gd name="connsiteY53" fmla="*/ 112499 h 177495"/>
                <a:gd name="connsiteX54" fmla="*/ 252526 w 2704141"/>
                <a:gd name="connsiteY54" fmla="*/ 116493 h 177495"/>
                <a:gd name="connsiteX55" fmla="*/ 205661 w 2704141"/>
                <a:gd name="connsiteY55" fmla="*/ 121819 h 177495"/>
                <a:gd name="connsiteX56" fmla="*/ 160127 w 2704141"/>
                <a:gd name="connsiteY56" fmla="*/ 129008 h 177495"/>
                <a:gd name="connsiteX57" fmla="*/ 113529 w 2704141"/>
                <a:gd name="connsiteY57" fmla="*/ 137263 h 177495"/>
                <a:gd name="connsiteX58" fmla="*/ 107671 w 2704141"/>
                <a:gd name="connsiteY58" fmla="*/ 144718 h 177495"/>
                <a:gd name="connsiteX59" fmla="*/ 107671 w 2704141"/>
                <a:gd name="connsiteY59" fmla="*/ 146316 h 177495"/>
                <a:gd name="connsiteX60" fmla="*/ 84238 w 2704141"/>
                <a:gd name="connsiteY60" fmla="*/ 150044 h 177495"/>
                <a:gd name="connsiteX61" fmla="*/ 4355 w 2704141"/>
                <a:gd name="connsiteY61" fmla="*/ 162825 h 177495"/>
                <a:gd name="connsiteX62" fmla="*/ 775 w 2704141"/>
                <a:gd name="connsiteY62" fmla="*/ 173142 h 177495"/>
                <a:gd name="connsiteX63" fmla="*/ 8349 w 2704141"/>
                <a:gd name="connsiteY63" fmla="*/ 177470 h 177495"/>
                <a:gd name="connsiteX64" fmla="*/ 80777 w 2704141"/>
                <a:gd name="connsiteY64" fmla="*/ 165754 h 177495"/>
                <a:gd name="connsiteX65" fmla="*/ 140956 w 2704141"/>
                <a:gd name="connsiteY65" fmla="*/ 155902 h 177495"/>
                <a:gd name="connsiteX66" fmla="*/ 199536 w 2704141"/>
                <a:gd name="connsiteY66" fmla="*/ 144452 h 177495"/>
                <a:gd name="connsiteX67" fmla="*/ 243206 w 2704141"/>
                <a:gd name="connsiteY67" fmla="*/ 136730 h 177495"/>
                <a:gd name="connsiteX68" fmla="*/ 245336 w 2704141"/>
                <a:gd name="connsiteY68" fmla="*/ 136730 h 177495"/>
                <a:gd name="connsiteX69" fmla="*/ 264242 w 2704141"/>
                <a:gd name="connsiteY69" fmla="*/ 135133 h 177495"/>
                <a:gd name="connsiteX70" fmla="*/ 277821 w 2704141"/>
                <a:gd name="connsiteY70" fmla="*/ 133801 h 177495"/>
                <a:gd name="connsiteX71" fmla="*/ 287141 w 2704141"/>
                <a:gd name="connsiteY71" fmla="*/ 139925 h 177495"/>
                <a:gd name="connsiteX72" fmla="*/ 292733 w 2704141"/>
                <a:gd name="connsiteY72" fmla="*/ 139925 h 177495"/>
                <a:gd name="connsiteX73" fmla="*/ 305248 w 2704141"/>
                <a:gd name="connsiteY73" fmla="*/ 139925 h 177495"/>
                <a:gd name="connsiteX74" fmla="*/ 320691 w 2704141"/>
                <a:gd name="connsiteY74" fmla="*/ 138328 h 177495"/>
                <a:gd name="connsiteX75" fmla="*/ 353444 w 2704141"/>
                <a:gd name="connsiteY75" fmla="*/ 134866 h 177495"/>
                <a:gd name="connsiteX76" fmla="*/ 406699 w 2704141"/>
                <a:gd name="connsiteY76" fmla="*/ 129540 h 177495"/>
                <a:gd name="connsiteX77" fmla="*/ 544365 w 2704141"/>
                <a:gd name="connsiteY77" fmla="*/ 127144 h 177495"/>
                <a:gd name="connsiteX78" fmla="*/ 556613 w 2704141"/>
                <a:gd name="connsiteY78" fmla="*/ 127144 h 177495"/>
                <a:gd name="connsiteX79" fmla="*/ 573655 w 2704141"/>
                <a:gd name="connsiteY79" fmla="*/ 125280 h 177495"/>
                <a:gd name="connsiteX80" fmla="*/ 581910 w 2704141"/>
                <a:gd name="connsiteY80" fmla="*/ 116759 h 177495"/>
                <a:gd name="connsiteX81" fmla="*/ 581910 w 2704141"/>
                <a:gd name="connsiteY81" fmla="*/ 115162 h 177495"/>
                <a:gd name="connsiteX82" fmla="*/ 585371 w 2704141"/>
                <a:gd name="connsiteY82" fmla="*/ 115162 h 177495"/>
                <a:gd name="connsiteX83" fmla="*/ 671911 w 2704141"/>
                <a:gd name="connsiteY83" fmla="*/ 108238 h 177495"/>
                <a:gd name="connsiteX84" fmla="*/ 818896 w 2704141"/>
                <a:gd name="connsiteY84" fmla="*/ 96789 h 177495"/>
                <a:gd name="connsiteX85" fmla="*/ 849252 w 2704141"/>
                <a:gd name="connsiteY85" fmla="*/ 93859 h 177495"/>
                <a:gd name="connsiteX86" fmla="*/ 858038 w 2704141"/>
                <a:gd name="connsiteY86" fmla="*/ 93859 h 177495"/>
                <a:gd name="connsiteX87" fmla="*/ 951767 w 2704141"/>
                <a:gd name="connsiteY87" fmla="*/ 88534 h 177495"/>
                <a:gd name="connsiteX88" fmla="*/ 1034847 w 2704141"/>
                <a:gd name="connsiteY88" fmla="*/ 82676 h 177495"/>
                <a:gd name="connsiteX89" fmla="*/ 1077450 w 2704141"/>
                <a:gd name="connsiteY89" fmla="*/ 79747 h 177495"/>
                <a:gd name="connsiteX90" fmla="*/ 1127510 w 2704141"/>
                <a:gd name="connsiteY90" fmla="*/ 75220 h 177495"/>
                <a:gd name="connsiteX91" fmla="*/ 1146682 w 2704141"/>
                <a:gd name="connsiteY91" fmla="*/ 73622 h 177495"/>
                <a:gd name="connsiteX92" fmla="*/ 1209524 w 2704141"/>
                <a:gd name="connsiteY92" fmla="*/ 72291 h 177495"/>
                <a:gd name="connsiteX93" fmla="*/ 1250264 w 2704141"/>
                <a:gd name="connsiteY93" fmla="*/ 72291 h 177495"/>
                <a:gd name="connsiteX94" fmla="*/ 1293134 w 2704141"/>
                <a:gd name="connsiteY94" fmla="*/ 70960 h 177495"/>
                <a:gd name="connsiteX95" fmla="*/ 1409497 w 2704141"/>
                <a:gd name="connsiteY95" fmla="*/ 65368 h 177495"/>
                <a:gd name="connsiteX96" fmla="*/ 1465949 w 2704141"/>
                <a:gd name="connsiteY96" fmla="*/ 62172 h 177495"/>
                <a:gd name="connsiteX97" fmla="*/ 1521866 w 2704141"/>
                <a:gd name="connsiteY97" fmla="*/ 59509 h 177495"/>
                <a:gd name="connsiteX98" fmla="*/ 1656602 w 2704141"/>
                <a:gd name="connsiteY98" fmla="*/ 59509 h 177495"/>
                <a:gd name="connsiteX99" fmla="*/ 1832611 w 2704141"/>
                <a:gd name="connsiteY99" fmla="*/ 59509 h 177495"/>
                <a:gd name="connsiteX100" fmla="*/ 1885867 w 2704141"/>
                <a:gd name="connsiteY100" fmla="*/ 59509 h 177495"/>
                <a:gd name="connsiteX101" fmla="*/ 1940453 w 2704141"/>
                <a:gd name="connsiteY101" fmla="*/ 59509 h 177495"/>
                <a:gd name="connsiteX102" fmla="*/ 1999301 w 2704141"/>
                <a:gd name="connsiteY102" fmla="*/ 56847 h 177495"/>
                <a:gd name="connsiteX103" fmla="*/ 2031520 w 2704141"/>
                <a:gd name="connsiteY103" fmla="*/ 55250 h 177495"/>
                <a:gd name="connsiteX104" fmla="*/ 2043502 w 2704141"/>
                <a:gd name="connsiteY104" fmla="*/ 55250 h 177495"/>
                <a:gd name="connsiteX105" fmla="*/ 2057082 w 2704141"/>
                <a:gd name="connsiteY105" fmla="*/ 53919 h 177495"/>
                <a:gd name="connsiteX106" fmla="*/ 2064804 w 2704141"/>
                <a:gd name="connsiteY106" fmla="*/ 49392 h 177495"/>
                <a:gd name="connsiteX107" fmla="*/ 2098621 w 2704141"/>
                <a:gd name="connsiteY107" fmla="*/ 49392 h 177495"/>
                <a:gd name="connsiteX108" fmla="*/ 2239215 w 2704141"/>
                <a:gd name="connsiteY108" fmla="*/ 46462 h 177495"/>
                <a:gd name="connsiteX109" fmla="*/ 2294335 w 2704141"/>
                <a:gd name="connsiteY109" fmla="*/ 44865 h 177495"/>
                <a:gd name="connsiteX110" fmla="*/ 2304986 w 2704141"/>
                <a:gd name="connsiteY110" fmla="*/ 48593 h 177495"/>
                <a:gd name="connsiteX111" fmla="*/ 2571262 w 2704141"/>
                <a:gd name="connsiteY111" fmla="*/ 48593 h 177495"/>
                <a:gd name="connsiteX112" fmla="*/ 2657537 w 2704141"/>
                <a:gd name="connsiteY112" fmla="*/ 48593 h 177495"/>
                <a:gd name="connsiteX113" fmla="*/ 2686294 w 2704141"/>
                <a:gd name="connsiteY113" fmla="*/ 46729 h 177495"/>
                <a:gd name="connsiteX114" fmla="*/ 2698809 w 2704141"/>
                <a:gd name="connsiteY114" fmla="*/ 41669 h 177495"/>
                <a:gd name="connsiteX115" fmla="*/ 2699482 w 2704141"/>
                <a:gd name="connsiteY115" fmla="*/ 17578 h 177495"/>
                <a:gd name="connsiteX116" fmla="*/ 2698809 w 2704141"/>
                <a:gd name="connsiteY116" fmla="*/ 16905 h 177495"/>
                <a:gd name="connsiteX117" fmla="*/ 2686294 w 2704141"/>
                <a:gd name="connsiteY117" fmla="*/ 11846 h 177495"/>
                <a:gd name="connsiteX118" fmla="*/ 2641826 w 2704141"/>
                <a:gd name="connsiteY118" fmla="*/ 11846 h 177495"/>
                <a:gd name="connsiteX119" fmla="*/ 2615198 w 2704141"/>
                <a:gd name="connsiteY119" fmla="*/ 11846 h 177495"/>
                <a:gd name="connsiteX120" fmla="*/ 2615198 w 2704141"/>
                <a:gd name="connsiteY120" fmla="*/ 9982 h 177495"/>
                <a:gd name="connsiteX121" fmla="*/ 2603482 w 2704141"/>
                <a:gd name="connsiteY121" fmla="*/ 929 h 177495"/>
                <a:gd name="connsiteX122" fmla="*/ 2595494 w 2704141"/>
                <a:gd name="connsiteY122" fmla="*/ 929 h 177495"/>
                <a:gd name="connsiteX123" fmla="*/ 2552889 w 2704141"/>
                <a:gd name="connsiteY123" fmla="*/ 929 h 177495"/>
                <a:gd name="connsiteX124" fmla="*/ 2517475 w 2704141"/>
                <a:gd name="connsiteY124" fmla="*/ 929 h 177495"/>
                <a:gd name="connsiteX125" fmla="*/ 2444781 w 2704141"/>
                <a:gd name="connsiteY125" fmla="*/ 3592 h 177495"/>
                <a:gd name="connsiteX126" fmla="*/ 2400579 w 2704141"/>
                <a:gd name="connsiteY126" fmla="*/ 5190 h 177495"/>
                <a:gd name="connsiteX127" fmla="*/ 2387797 w 2704141"/>
                <a:gd name="connsiteY127" fmla="*/ 397 h 177495"/>
                <a:gd name="connsiteX128" fmla="*/ 2356909 w 2704141"/>
                <a:gd name="connsiteY128" fmla="*/ 397 h 177495"/>
                <a:gd name="connsiteX129" fmla="*/ 2324424 w 2704141"/>
                <a:gd name="connsiteY129" fmla="*/ 396 h 177495"/>
                <a:gd name="connsiteX130" fmla="*/ 2258387 w 2704141"/>
                <a:gd name="connsiteY130" fmla="*/ 396 h 177495"/>
                <a:gd name="connsiteX131" fmla="*/ 132434 w 2704141"/>
                <a:gd name="connsiteY131" fmla="*/ 139925 h 177495"/>
                <a:gd name="connsiteX132" fmla="*/ 132434 w 2704141"/>
                <a:gd name="connsiteY132" fmla="*/ 139925 h 177495"/>
                <a:gd name="connsiteX133" fmla="*/ 290071 w 2704141"/>
                <a:gd name="connsiteY133" fmla="*/ 143653 h 177495"/>
                <a:gd name="connsiteX134" fmla="*/ 290071 w 2704141"/>
                <a:gd name="connsiteY134" fmla="*/ 143653 h 177495"/>
                <a:gd name="connsiteX135" fmla="*/ 681497 w 2704141"/>
                <a:gd name="connsiteY135" fmla="*/ 73090 h 177495"/>
                <a:gd name="connsiteX136" fmla="*/ 681497 w 2704141"/>
                <a:gd name="connsiteY136" fmla="*/ 73090 h 1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704141" h="177495">
                  <a:moveTo>
                    <a:pt x="2259453" y="396"/>
                  </a:moveTo>
                  <a:lnTo>
                    <a:pt x="2196079" y="2527"/>
                  </a:lnTo>
                  <a:lnTo>
                    <a:pt x="2169451" y="2527"/>
                  </a:lnTo>
                  <a:cubicBezTo>
                    <a:pt x="2154559" y="2122"/>
                    <a:pt x="2139664" y="3192"/>
                    <a:pt x="2124983" y="5722"/>
                  </a:cubicBezTo>
                  <a:cubicBezTo>
                    <a:pt x="2121794" y="6560"/>
                    <a:pt x="2118922" y="8320"/>
                    <a:pt x="2116728" y="10781"/>
                  </a:cubicBezTo>
                  <a:lnTo>
                    <a:pt x="2056816" y="10781"/>
                  </a:lnTo>
                  <a:lnTo>
                    <a:pt x="2054686" y="10781"/>
                  </a:lnTo>
                  <a:cubicBezTo>
                    <a:pt x="2040536" y="9275"/>
                    <a:pt x="2026312" y="8564"/>
                    <a:pt x="2012081" y="8651"/>
                  </a:cubicBezTo>
                  <a:lnTo>
                    <a:pt x="1971874" y="8651"/>
                  </a:lnTo>
                  <a:lnTo>
                    <a:pt x="1888795" y="10515"/>
                  </a:lnTo>
                  <a:lnTo>
                    <a:pt x="1813173" y="10515"/>
                  </a:lnTo>
                  <a:lnTo>
                    <a:pt x="1774030" y="10515"/>
                  </a:lnTo>
                  <a:lnTo>
                    <a:pt x="1753794" y="10515"/>
                  </a:lnTo>
                  <a:lnTo>
                    <a:pt x="1745272" y="10515"/>
                  </a:lnTo>
                  <a:cubicBezTo>
                    <a:pt x="1722639" y="10515"/>
                    <a:pt x="1700272" y="10515"/>
                    <a:pt x="1677638" y="10515"/>
                  </a:cubicBezTo>
                  <a:lnTo>
                    <a:pt x="1608939" y="13976"/>
                  </a:lnTo>
                  <a:lnTo>
                    <a:pt x="1543434" y="17705"/>
                  </a:lnTo>
                  <a:lnTo>
                    <a:pt x="1522133" y="24095"/>
                  </a:lnTo>
                  <a:cubicBezTo>
                    <a:pt x="1518765" y="23830"/>
                    <a:pt x="1515381" y="23830"/>
                    <a:pt x="1512014" y="24095"/>
                  </a:cubicBezTo>
                  <a:lnTo>
                    <a:pt x="1508020" y="24095"/>
                  </a:lnTo>
                  <a:lnTo>
                    <a:pt x="1488316" y="24095"/>
                  </a:lnTo>
                  <a:cubicBezTo>
                    <a:pt x="1473670" y="24095"/>
                    <a:pt x="1458759" y="24095"/>
                    <a:pt x="1443847" y="24095"/>
                  </a:cubicBezTo>
                  <a:lnTo>
                    <a:pt x="1358373" y="26225"/>
                  </a:lnTo>
                  <a:cubicBezTo>
                    <a:pt x="1330413" y="26225"/>
                    <a:pt x="1302454" y="28355"/>
                    <a:pt x="1274496" y="29953"/>
                  </a:cubicBezTo>
                  <a:lnTo>
                    <a:pt x="1233489" y="32616"/>
                  </a:lnTo>
                  <a:cubicBezTo>
                    <a:pt x="1227098" y="32616"/>
                    <a:pt x="1220974" y="32616"/>
                    <a:pt x="1214849" y="34214"/>
                  </a:cubicBezTo>
                  <a:lnTo>
                    <a:pt x="1202601" y="34214"/>
                  </a:lnTo>
                  <a:lnTo>
                    <a:pt x="1197009" y="34214"/>
                  </a:lnTo>
                  <a:lnTo>
                    <a:pt x="1180500" y="34214"/>
                  </a:lnTo>
                  <a:cubicBezTo>
                    <a:pt x="1167718" y="34214"/>
                    <a:pt x="1155203" y="34214"/>
                    <a:pt x="1142422" y="34214"/>
                  </a:cubicBezTo>
                  <a:cubicBezTo>
                    <a:pt x="1118724" y="34214"/>
                    <a:pt x="1094759" y="35811"/>
                    <a:pt x="1071060" y="37142"/>
                  </a:cubicBezTo>
                  <a:lnTo>
                    <a:pt x="1033515" y="38740"/>
                  </a:lnTo>
                  <a:lnTo>
                    <a:pt x="999431" y="40072"/>
                  </a:lnTo>
                  <a:lnTo>
                    <a:pt x="965614" y="42468"/>
                  </a:lnTo>
                  <a:lnTo>
                    <a:pt x="948307" y="43799"/>
                  </a:lnTo>
                  <a:cubicBezTo>
                    <a:pt x="940340" y="44431"/>
                    <a:pt x="932422" y="45587"/>
                    <a:pt x="924608" y="47261"/>
                  </a:cubicBezTo>
                  <a:cubicBezTo>
                    <a:pt x="921538" y="48030"/>
                    <a:pt x="918875" y="49933"/>
                    <a:pt x="917152" y="52587"/>
                  </a:cubicBezTo>
                  <a:lnTo>
                    <a:pt x="890524" y="52587"/>
                  </a:lnTo>
                  <a:lnTo>
                    <a:pt x="818363" y="56314"/>
                  </a:lnTo>
                  <a:cubicBezTo>
                    <a:pt x="795996" y="57646"/>
                    <a:pt x="773363" y="60575"/>
                    <a:pt x="750995" y="62439"/>
                  </a:cubicBezTo>
                  <a:cubicBezTo>
                    <a:pt x="728628" y="64303"/>
                    <a:pt x="704929" y="66965"/>
                    <a:pt x="681763" y="70161"/>
                  </a:cubicBezTo>
                  <a:lnTo>
                    <a:pt x="681763" y="70161"/>
                  </a:lnTo>
                  <a:cubicBezTo>
                    <a:pt x="678608" y="70296"/>
                    <a:pt x="675519" y="71114"/>
                    <a:pt x="672710" y="72558"/>
                  </a:cubicBezTo>
                  <a:cubicBezTo>
                    <a:pt x="669668" y="74525"/>
                    <a:pt x="667481" y="77568"/>
                    <a:pt x="666585" y="81079"/>
                  </a:cubicBezTo>
                  <a:cubicBezTo>
                    <a:pt x="666319" y="82486"/>
                    <a:pt x="666319" y="83932"/>
                    <a:pt x="666585" y="85339"/>
                  </a:cubicBezTo>
                  <a:lnTo>
                    <a:pt x="631703" y="88534"/>
                  </a:lnTo>
                  <a:cubicBezTo>
                    <a:pt x="600815" y="91463"/>
                    <a:pt x="569661" y="94126"/>
                    <a:pt x="538773" y="96522"/>
                  </a:cubicBezTo>
                  <a:lnTo>
                    <a:pt x="517205" y="96522"/>
                  </a:lnTo>
                  <a:lnTo>
                    <a:pt x="498831" y="96522"/>
                  </a:lnTo>
                  <a:cubicBezTo>
                    <a:pt x="475931" y="96522"/>
                    <a:pt x="453298" y="99717"/>
                    <a:pt x="430398" y="101848"/>
                  </a:cubicBezTo>
                  <a:cubicBezTo>
                    <a:pt x="391788" y="105043"/>
                    <a:pt x="353710" y="109836"/>
                    <a:pt x="315366" y="115428"/>
                  </a:cubicBezTo>
                  <a:lnTo>
                    <a:pt x="314035" y="115428"/>
                  </a:lnTo>
                  <a:lnTo>
                    <a:pt x="305781" y="115428"/>
                  </a:lnTo>
                  <a:cubicBezTo>
                    <a:pt x="304069" y="113564"/>
                    <a:pt x="301654" y="112501"/>
                    <a:pt x="299124" y="112499"/>
                  </a:cubicBezTo>
                  <a:cubicBezTo>
                    <a:pt x="283679" y="112499"/>
                    <a:pt x="267969" y="114895"/>
                    <a:pt x="252526" y="116493"/>
                  </a:cubicBezTo>
                  <a:cubicBezTo>
                    <a:pt x="237081" y="118091"/>
                    <a:pt x="221105" y="119422"/>
                    <a:pt x="205661" y="121819"/>
                  </a:cubicBezTo>
                  <a:lnTo>
                    <a:pt x="160127" y="129008"/>
                  </a:lnTo>
                  <a:cubicBezTo>
                    <a:pt x="144683" y="131671"/>
                    <a:pt x="128973" y="134067"/>
                    <a:pt x="113529" y="137263"/>
                  </a:cubicBezTo>
                  <a:cubicBezTo>
                    <a:pt x="110101" y="138115"/>
                    <a:pt x="107688" y="141186"/>
                    <a:pt x="107671" y="144718"/>
                  </a:cubicBezTo>
                  <a:lnTo>
                    <a:pt x="107671" y="146316"/>
                  </a:lnTo>
                  <a:lnTo>
                    <a:pt x="84238" y="150044"/>
                  </a:lnTo>
                  <a:lnTo>
                    <a:pt x="4355" y="162825"/>
                  </a:lnTo>
                  <a:cubicBezTo>
                    <a:pt x="517" y="164685"/>
                    <a:pt x="-1085" y="169305"/>
                    <a:pt x="775" y="173142"/>
                  </a:cubicBezTo>
                  <a:cubicBezTo>
                    <a:pt x="2165" y="176009"/>
                    <a:pt x="5174" y="177728"/>
                    <a:pt x="8349" y="177470"/>
                  </a:cubicBezTo>
                  <a:cubicBezTo>
                    <a:pt x="32314" y="173210"/>
                    <a:pt x="56545" y="169482"/>
                    <a:pt x="80777" y="165754"/>
                  </a:cubicBezTo>
                  <a:cubicBezTo>
                    <a:pt x="101014" y="162825"/>
                    <a:pt x="120985" y="159363"/>
                    <a:pt x="140956" y="155902"/>
                  </a:cubicBezTo>
                  <a:cubicBezTo>
                    <a:pt x="160926" y="152441"/>
                    <a:pt x="180098" y="148447"/>
                    <a:pt x="199536" y="144452"/>
                  </a:cubicBezTo>
                  <a:cubicBezTo>
                    <a:pt x="213915" y="141523"/>
                    <a:pt x="228561" y="139127"/>
                    <a:pt x="243206" y="136730"/>
                  </a:cubicBezTo>
                  <a:lnTo>
                    <a:pt x="245336" y="136730"/>
                  </a:lnTo>
                  <a:lnTo>
                    <a:pt x="264242" y="135133"/>
                  </a:lnTo>
                  <a:lnTo>
                    <a:pt x="277821" y="133801"/>
                  </a:lnTo>
                  <a:cubicBezTo>
                    <a:pt x="279229" y="137681"/>
                    <a:pt x="283021" y="140173"/>
                    <a:pt x="287141" y="139925"/>
                  </a:cubicBezTo>
                  <a:lnTo>
                    <a:pt x="292733" y="139925"/>
                  </a:lnTo>
                  <a:lnTo>
                    <a:pt x="305248" y="139925"/>
                  </a:lnTo>
                  <a:cubicBezTo>
                    <a:pt x="310421" y="139670"/>
                    <a:pt x="315576" y="139137"/>
                    <a:pt x="320691" y="138328"/>
                  </a:cubicBezTo>
                  <a:lnTo>
                    <a:pt x="353444" y="134866"/>
                  </a:lnTo>
                  <a:lnTo>
                    <a:pt x="406699" y="129540"/>
                  </a:lnTo>
                  <a:cubicBezTo>
                    <a:pt x="452499" y="129540"/>
                    <a:pt x="498565" y="129540"/>
                    <a:pt x="544365" y="127144"/>
                  </a:cubicBezTo>
                  <a:lnTo>
                    <a:pt x="556613" y="127144"/>
                  </a:lnTo>
                  <a:cubicBezTo>
                    <a:pt x="562347" y="127182"/>
                    <a:pt x="568065" y="126557"/>
                    <a:pt x="573655" y="125280"/>
                  </a:cubicBezTo>
                  <a:cubicBezTo>
                    <a:pt x="577718" y="124097"/>
                    <a:pt x="580856" y="120858"/>
                    <a:pt x="581910" y="116759"/>
                  </a:cubicBezTo>
                  <a:cubicBezTo>
                    <a:pt x="581910" y="116760"/>
                    <a:pt x="581910" y="116760"/>
                    <a:pt x="581910" y="115162"/>
                  </a:cubicBezTo>
                  <a:lnTo>
                    <a:pt x="585371" y="115162"/>
                  </a:lnTo>
                  <a:lnTo>
                    <a:pt x="671911" y="108238"/>
                  </a:lnTo>
                  <a:cubicBezTo>
                    <a:pt x="720906" y="104245"/>
                    <a:pt x="769901" y="101315"/>
                    <a:pt x="818896" y="96789"/>
                  </a:cubicBezTo>
                  <a:lnTo>
                    <a:pt x="849252" y="93859"/>
                  </a:lnTo>
                  <a:lnTo>
                    <a:pt x="858038" y="93859"/>
                  </a:lnTo>
                  <a:cubicBezTo>
                    <a:pt x="889459" y="92262"/>
                    <a:pt x="920614" y="90664"/>
                    <a:pt x="951767" y="88534"/>
                  </a:cubicBezTo>
                  <a:cubicBezTo>
                    <a:pt x="982922" y="86404"/>
                    <a:pt x="1007153" y="84539"/>
                    <a:pt x="1034847" y="82676"/>
                  </a:cubicBezTo>
                  <a:lnTo>
                    <a:pt x="1077450" y="79747"/>
                  </a:lnTo>
                  <a:lnTo>
                    <a:pt x="1127510" y="75220"/>
                  </a:lnTo>
                  <a:lnTo>
                    <a:pt x="1146682" y="73622"/>
                  </a:lnTo>
                  <a:lnTo>
                    <a:pt x="1209524" y="72291"/>
                  </a:lnTo>
                  <a:lnTo>
                    <a:pt x="1250264" y="72291"/>
                  </a:lnTo>
                  <a:lnTo>
                    <a:pt x="1293134" y="70960"/>
                  </a:lnTo>
                  <a:cubicBezTo>
                    <a:pt x="1332011" y="69362"/>
                    <a:pt x="1370621" y="67498"/>
                    <a:pt x="1409497" y="65368"/>
                  </a:cubicBezTo>
                  <a:cubicBezTo>
                    <a:pt x="1428403" y="65368"/>
                    <a:pt x="1447042" y="63238"/>
                    <a:pt x="1465949" y="62172"/>
                  </a:cubicBezTo>
                  <a:cubicBezTo>
                    <a:pt x="1484854" y="61108"/>
                    <a:pt x="1503227" y="62172"/>
                    <a:pt x="1521866" y="59509"/>
                  </a:cubicBezTo>
                  <a:lnTo>
                    <a:pt x="1656602" y="59509"/>
                  </a:lnTo>
                  <a:lnTo>
                    <a:pt x="1832611" y="59509"/>
                  </a:lnTo>
                  <a:lnTo>
                    <a:pt x="1885867" y="59509"/>
                  </a:lnTo>
                  <a:cubicBezTo>
                    <a:pt x="1904240" y="59509"/>
                    <a:pt x="1922080" y="59509"/>
                    <a:pt x="1940453" y="59509"/>
                  </a:cubicBezTo>
                  <a:lnTo>
                    <a:pt x="1999301" y="56847"/>
                  </a:lnTo>
                  <a:lnTo>
                    <a:pt x="2031520" y="55250"/>
                  </a:lnTo>
                  <a:lnTo>
                    <a:pt x="2043502" y="55250"/>
                  </a:lnTo>
                  <a:cubicBezTo>
                    <a:pt x="2048072" y="55615"/>
                    <a:pt x="2052671" y="55165"/>
                    <a:pt x="2057082" y="53919"/>
                  </a:cubicBezTo>
                  <a:cubicBezTo>
                    <a:pt x="2060004" y="53101"/>
                    <a:pt x="2062664" y="51542"/>
                    <a:pt x="2064804" y="49392"/>
                  </a:cubicBezTo>
                  <a:lnTo>
                    <a:pt x="2098621" y="49392"/>
                  </a:lnTo>
                  <a:cubicBezTo>
                    <a:pt x="2145486" y="49392"/>
                    <a:pt x="2192351" y="47794"/>
                    <a:pt x="2239215" y="46462"/>
                  </a:cubicBezTo>
                  <a:lnTo>
                    <a:pt x="2294335" y="44865"/>
                  </a:lnTo>
                  <a:cubicBezTo>
                    <a:pt x="2297485" y="47042"/>
                    <a:pt x="2301165" y="48329"/>
                    <a:pt x="2304986" y="48593"/>
                  </a:cubicBezTo>
                  <a:lnTo>
                    <a:pt x="2571262" y="48593"/>
                  </a:lnTo>
                  <a:cubicBezTo>
                    <a:pt x="2600021" y="48593"/>
                    <a:pt x="2628778" y="48593"/>
                    <a:pt x="2657537" y="48593"/>
                  </a:cubicBezTo>
                  <a:cubicBezTo>
                    <a:pt x="2667150" y="48503"/>
                    <a:pt x="2676750" y="47880"/>
                    <a:pt x="2686294" y="46729"/>
                  </a:cubicBezTo>
                  <a:cubicBezTo>
                    <a:pt x="2690946" y="46640"/>
                    <a:pt x="2695402" y="44839"/>
                    <a:pt x="2698809" y="41669"/>
                  </a:cubicBezTo>
                  <a:cubicBezTo>
                    <a:pt x="2705647" y="35203"/>
                    <a:pt x="2705949" y="24417"/>
                    <a:pt x="2699482" y="17578"/>
                  </a:cubicBezTo>
                  <a:cubicBezTo>
                    <a:pt x="2699264" y="17347"/>
                    <a:pt x="2699040" y="17124"/>
                    <a:pt x="2698809" y="16905"/>
                  </a:cubicBezTo>
                  <a:cubicBezTo>
                    <a:pt x="2695612" y="13421"/>
                    <a:pt x="2691015" y="11563"/>
                    <a:pt x="2686294" y="11846"/>
                  </a:cubicBezTo>
                  <a:cubicBezTo>
                    <a:pt x="2671649" y="13178"/>
                    <a:pt x="2656737" y="11846"/>
                    <a:pt x="2641826" y="11846"/>
                  </a:cubicBezTo>
                  <a:lnTo>
                    <a:pt x="2615198" y="11846"/>
                  </a:lnTo>
                  <a:lnTo>
                    <a:pt x="2615198" y="9982"/>
                  </a:lnTo>
                  <a:cubicBezTo>
                    <a:pt x="2612663" y="5517"/>
                    <a:pt x="2608442" y="2256"/>
                    <a:pt x="2603482" y="929"/>
                  </a:cubicBezTo>
                  <a:lnTo>
                    <a:pt x="2595494" y="929"/>
                  </a:lnTo>
                  <a:lnTo>
                    <a:pt x="2552889" y="929"/>
                  </a:lnTo>
                  <a:cubicBezTo>
                    <a:pt x="2541173" y="929"/>
                    <a:pt x="2529191" y="929"/>
                    <a:pt x="2517475" y="929"/>
                  </a:cubicBezTo>
                  <a:lnTo>
                    <a:pt x="2444781" y="3592"/>
                  </a:lnTo>
                  <a:lnTo>
                    <a:pt x="2400579" y="5190"/>
                  </a:lnTo>
                  <a:cubicBezTo>
                    <a:pt x="2396931" y="2284"/>
                    <a:pt x="2392457" y="606"/>
                    <a:pt x="2387797" y="397"/>
                  </a:cubicBezTo>
                  <a:cubicBezTo>
                    <a:pt x="2377508" y="-132"/>
                    <a:pt x="2367199" y="-132"/>
                    <a:pt x="2356909" y="397"/>
                  </a:cubicBezTo>
                  <a:lnTo>
                    <a:pt x="2324424" y="396"/>
                  </a:lnTo>
                  <a:cubicBezTo>
                    <a:pt x="2302323" y="396"/>
                    <a:pt x="2280222" y="396"/>
                    <a:pt x="2258387" y="396"/>
                  </a:cubicBezTo>
                  <a:moveTo>
                    <a:pt x="132434" y="139925"/>
                  </a:moveTo>
                  <a:lnTo>
                    <a:pt x="132434" y="139925"/>
                  </a:lnTo>
                  <a:moveTo>
                    <a:pt x="290071" y="143653"/>
                  </a:moveTo>
                  <a:lnTo>
                    <a:pt x="290071" y="143653"/>
                  </a:lnTo>
                  <a:close/>
                  <a:moveTo>
                    <a:pt x="681497" y="73090"/>
                  </a:moveTo>
                  <a:lnTo>
                    <a:pt x="681497" y="73090"/>
                  </a:lnTo>
                </a:path>
              </a:pathLst>
            </a:custGeom>
            <a:solidFill>
              <a:srgbClr val="90457E"/>
            </a:solidFill>
            <a:ln w="26619"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76BD4003-133C-411F-900A-8A8146B31A92}"/>
                </a:ext>
              </a:extLst>
            </p:cNvPr>
            <p:cNvSpPr/>
            <p:nvPr/>
          </p:nvSpPr>
          <p:spPr>
            <a:xfrm>
              <a:off x="8307758" y="12079812"/>
              <a:ext cx="5056197" cy="305894"/>
            </a:xfrm>
            <a:custGeom>
              <a:avLst/>
              <a:gdLst>
                <a:gd name="connsiteX0" fmla="*/ 2648538 w 4028674"/>
                <a:gd name="connsiteY0" fmla="*/ 0 h 243730"/>
                <a:gd name="connsiteX1" fmla="*/ 2592087 w 4028674"/>
                <a:gd name="connsiteY1" fmla="*/ 0 h 243730"/>
                <a:gd name="connsiteX2" fmla="*/ 2481849 w 4028674"/>
                <a:gd name="connsiteY2" fmla="*/ 0 h 243730"/>
                <a:gd name="connsiteX3" fmla="*/ 2428594 w 4028674"/>
                <a:gd name="connsiteY3" fmla="*/ 0 h 243730"/>
                <a:gd name="connsiteX4" fmla="*/ 2377202 w 4028674"/>
                <a:gd name="connsiteY4" fmla="*/ 1598 h 243730"/>
                <a:gd name="connsiteX5" fmla="*/ 2268561 w 4028674"/>
                <a:gd name="connsiteY5" fmla="*/ 5059 h 243730"/>
                <a:gd name="connsiteX6" fmla="*/ 2154062 w 4028674"/>
                <a:gd name="connsiteY6" fmla="*/ 7988 h 243730"/>
                <a:gd name="connsiteX7" fmla="*/ 2038232 w 4028674"/>
                <a:gd name="connsiteY7" fmla="*/ 7988 h 243730"/>
                <a:gd name="connsiteX8" fmla="*/ 1980449 w 4028674"/>
                <a:gd name="connsiteY8" fmla="*/ 7988 h 243730"/>
                <a:gd name="connsiteX9" fmla="*/ 1929058 w 4028674"/>
                <a:gd name="connsiteY9" fmla="*/ 9586 h 243730"/>
                <a:gd name="connsiteX10" fmla="*/ 1819352 w 4028674"/>
                <a:gd name="connsiteY10" fmla="*/ 11715 h 243730"/>
                <a:gd name="connsiteX11" fmla="*/ 1702457 w 4028674"/>
                <a:gd name="connsiteY11" fmla="*/ 14911 h 243730"/>
                <a:gd name="connsiteX12" fmla="*/ 1588757 w 4028674"/>
                <a:gd name="connsiteY12" fmla="*/ 20236 h 243730"/>
                <a:gd name="connsiteX13" fmla="*/ 1369877 w 4028674"/>
                <a:gd name="connsiteY13" fmla="*/ 29024 h 243730"/>
                <a:gd name="connsiteX14" fmla="*/ 1318219 w 4028674"/>
                <a:gd name="connsiteY14" fmla="*/ 31420 h 243730"/>
                <a:gd name="connsiteX15" fmla="*/ 1269757 w 4028674"/>
                <a:gd name="connsiteY15" fmla="*/ 35148 h 243730"/>
                <a:gd name="connsiteX16" fmla="*/ 1161915 w 4028674"/>
                <a:gd name="connsiteY16" fmla="*/ 44468 h 243730"/>
                <a:gd name="connsiteX17" fmla="*/ 1104399 w 4028674"/>
                <a:gd name="connsiteY17" fmla="*/ 49527 h 243730"/>
                <a:gd name="connsiteX18" fmla="*/ 1047150 w 4028674"/>
                <a:gd name="connsiteY18" fmla="*/ 54054 h 243730"/>
                <a:gd name="connsiteX19" fmla="*/ 988303 w 4028674"/>
                <a:gd name="connsiteY19" fmla="*/ 57515 h 243730"/>
                <a:gd name="connsiteX20" fmla="*/ 929988 w 4028674"/>
                <a:gd name="connsiteY20" fmla="*/ 61776 h 243730"/>
                <a:gd name="connsiteX21" fmla="*/ 874602 w 4028674"/>
                <a:gd name="connsiteY21" fmla="*/ 66036 h 243730"/>
                <a:gd name="connsiteX22" fmla="*/ 813093 w 4028674"/>
                <a:gd name="connsiteY22" fmla="*/ 71628 h 243730"/>
                <a:gd name="connsiteX23" fmla="*/ 698860 w 4028674"/>
                <a:gd name="connsiteY23" fmla="*/ 83610 h 243730"/>
                <a:gd name="connsiteX24" fmla="*/ 592350 w 4028674"/>
                <a:gd name="connsiteY24" fmla="*/ 97457 h 243730"/>
                <a:gd name="connsiteX25" fmla="*/ 491164 w 4028674"/>
                <a:gd name="connsiteY25" fmla="*/ 112635 h 243730"/>
                <a:gd name="connsiteX26" fmla="*/ 392908 w 4028674"/>
                <a:gd name="connsiteY26" fmla="*/ 125682 h 243730"/>
                <a:gd name="connsiteX27" fmla="*/ 293321 w 4028674"/>
                <a:gd name="connsiteY27" fmla="*/ 142990 h 243730"/>
                <a:gd name="connsiteX28" fmla="*/ 298647 w 4028674"/>
                <a:gd name="connsiteY28" fmla="*/ 142990 h 243730"/>
                <a:gd name="connsiteX29" fmla="*/ 151661 w 4028674"/>
                <a:gd name="connsiteY29" fmla="*/ 178138 h 243730"/>
                <a:gd name="connsiteX30" fmla="*/ 80566 w 4028674"/>
                <a:gd name="connsiteY30" fmla="*/ 195447 h 243730"/>
                <a:gd name="connsiteX31" fmla="*/ 47015 w 4028674"/>
                <a:gd name="connsiteY31" fmla="*/ 203702 h 243730"/>
                <a:gd name="connsiteX32" fmla="*/ 10535 w 4028674"/>
                <a:gd name="connsiteY32" fmla="*/ 214086 h 243730"/>
                <a:gd name="connsiteX33" fmla="*/ 683 w 4028674"/>
                <a:gd name="connsiteY33" fmla="*/ 233258 h 243730"/>
                <a:gd name="connsiteX34" fmla="*/ 19855 w 4028674"/>
                <a:gd name="connsiteY34" fmla="*/ 243110 h 243730"/>
                <a:gd name="connsiteX35" fmla="*/ 49411 w 4028674"/>
                <a:gd name="connsiteY35" fmla="*/ 234590 h 243730"/>
                <a:gd name="connsiteX36" fmla="*/ 80566 w 4028674"/>
                <a:gd name="connsiteY36" fmla="*/ 227666 h 243730"/>
                <a:gd name="connsiteX37" fmla="*/ 142076 w 4028674"/>
                <a:gd name="connsiteY37" fmla="*/ 215683 h 243730"/>
                <a:gd name="connsiteX38" fmla="*/ 209976 w 4028674"/>
                <a:gd name="connsiteY38" fmla="*/ 201837 h 243730"/>
                <a:gd name="connsiteX39" fmla="*/ 272285 w 4028674"/>
                <a:gd name="connsiteY39" fmla="*/ 189056 h 243730"/>
                <a:gd name="connsiteX40" fmla="*/ 374003 w 4028674"/>
                <a:gd name="connsiteY40" fmla="*/ 172813 h 243730"/>
                <a:gd name="connsiteX41" fmla="*/ 477584 w 4028674"/>
                <a:gd name="connsiteY41" fmla="*/ 160032 h 243730"/>
                <a:gd name="connsiteX42" fmla="*/ 589687 w 4028674"/>
                <a:gd name="connsiteY42" fmla="*/ 144055 h 243730"/>
                <a:gd name="connsiteX43" fmla="*/ 647468 w 4028674"/>
                <a:gd name="connsiteY43" fmla="*/ 136334 h 243730"/>
                <a:gd name="connsiteX44" fmla="*/ 705517 w 4028674"/>
                <a:gd name="connsiteY44" fmla="*/ 129410 h 243730"/>
                <a:gd name="connsiteX45" fmla="*/ 819749 w 4028674"/>
                <a:gd name="connsiteY45" fmla="*/ 117694 h 243730"/>
                <a:gd name="connsiteX46" fmla="*/ 879928 w 4028674"/>
                <a:gd name="connsiteY46" fmla="*/ 112102 h 243730"/>
                <a:gd name="connsiteX47" fmla="*/ 935580 w 4028674"/>
                <a:gd name="connsiteY47" fmla="*/ 108108 h 243730"/>
                <a:gd name="connsiteX48" fmla="*/ 993628 w 4028674"/>
                <a:gd name="connsiteY48" fmla="*/ 103848 h 243730"/>
                <a:gd name="connsiteX49" fmla="*/ 1052742 w 4028674"/>
                <a:gd name="connsiteY49" fmla="*/ 100653 h 243730"/>
                <a:gd name="connsiteX50" fmla="*/ 1109725 w 4028674"/>
                <a:gd name="connsiteY50" fmla="*/ 95859 h 243730"/>
                <a:gd name="connsiteX51" fmla="*/ 1168572 w 4028674"/>
                <a:gd name="connsiteY51" fmla="*/ 90534 h 243730"/>
                <a:gd name="connsiteX52" fmla="*/ 1275083 w 4028674"/>
                <a:gd name="connsiteY52" fmla="*/ 81746 h 243730"/>
                <a:gd name="connsiteX53" fmla="*/ 1324611 w 4028674"/>
                <a:gd name="connsiteY53" fmla="*/ 78019 h 243730"/>
                <a:gd name="connsiteX54" fmla="*/ 1375469 w 4028674"/>
                <a:gd name="connsiteY54" fmla="*/ 75356 h 243730"/>
                <a:gd name="connsiteX55" fmla="*/ 1596212 w 4028674"/>
                <a:gd name="connsiteY55" fmla="*/ 66835 h 243730"/>
                <a:gd name="connsiteX56" fmla="*/ 1708049 w 4028674"/>
                <a:gd name="connsiteY56" fmla="*/ 61510 h 243730"/>
                <a:gd name="connsiteX57" fmla="*/ 1826009 w 4028674"/>
                <a:gd name="connsiteY57" fmla="*/ 58314 h 243730"/>
                <a:gd name="connsiteX58" fmla="*/ 1935715 w 4028674"/>
                <a:gd name="connsiteY58" fmla="*/ 56184 h 243730"/>
                <a:gd name="connsiteX59" fmla="*/ 1985509 w 4028674"/>
                <a:gd name="connsiteY59" fmla="*/ 54586 h 243730"/>
                <a:gd name="connsiteX60" fmla="*/ 2043291 w 4028674"/>
                <a:gd name="connsiteY60" fmla="*/ 54586 h 243730"/>
                <a:gd name="connsiteX61" fmla="*/ 2159654 w 4028674"/>
                <a:gd name="connsiteY61" fmla="*/ 54586 h 243730"/>
                <a:gd name="connsiteX62" fmla="*/ 2275484 w 4028674"/>
                <a:gd name="connsiteY62" fmla="*/ 51657 h 243730"/>
                <a:gd name="connsiteX63" fmla="*/ 2381995 w 4028674"/>
                <a:gd name="connsiteY63" fmla="*/ 48196 h 243730"/>
                <a:gd name="connsiteX64" fmla="*/ 2435250 w 4028674"/>
                <a:gd name="connsiteY64" fmla="*/ 46598 h 243730"/>
                <a:gd name="connsiteX65" fmla="*/ 2489837 w 4028674"/>
                <a:gd name="connsiteY65" fmla="*/ 46598 h 243730"/>
                <a:gd name="connsiteX66" fmla="*/ 2599277 w 4028674"/>
                <a:gd name="connsiteY66" fmla="*/ 46598 h 243730"/>
                <a:gd name="connsiteX67" fmla="*/ 2654662 w 4028674"/>
                <a:gd name="connsiteY67" fmla="*/ 46598 h 243730"/>
                <a:gd name="connsiteX68" fmla="*/ 2714042 w 4028674"/>
                <a:gd name="connsiteY68" fmla="*/ 46598 h 243730"/>
                <a:gd name="connsiteX69" fmla="*/ 2828275 w 4028674"/>
                <a:gd name="connsiteY69" fmla="*/ 48462 h 243730"/>
                <a:gd name="connsiteX70" fmla="*/ 2940377 w 4028674"/>
                <a:gd name="connsiteY70" fmla="*/ 50059 h 243730"/>
                <a:gd name="connsiteX71" fmla="*/ 3051149 w 4028674"/>
                <a:gd name="connsiteY71" fmla="*/ 50059 h 243730"/>
                <a:gd name="connsiteX72" fmla="*/ 3167778 w 4028674"/>
                <a:gd name="connsiteY72" fmla="*/ 52456 h 243730"/>
                <a:gd name="connsiteX73" fmla="*/ 3215974 w 4028674"/>
                <a:gd name="connsiteY73" fmla="*/ 53788 h 243730"/>
                <a:gd name="connsiteX74" fmla="*/ 3226625 w 4028674"/>
                <a:gd name="connsiteY74" fmla="*/ 57249 h 243730"/>
                <a:gd name="connsiteX75" fmla="*/ 3270028 w 4028674"/>
                <a:gd name="connsiteY75" fmla="*/ 55385 h 243730"/>
                <a:gd name="connsiteX76" fmla="*/ 3270028 w 4028674"/>
                <a:gd name="connsiteY76" fmla="*/ 55385 h 243730"/>
                <a:gd name="connsiteX77" fmla="*/ 3376539 w 4028674"/>
                <a:gd name="connsiteY77" fmla="*/ 59912 h 243730"/>
                <a:gd name="connsiteX78" fmla="*/ 3483049 w 4028674"/>
                <a:gd name="connsiteY78" fmla="*/ 63906 h 243730"/>
                <a:gd name="connsiteX79" fmla="*/ 3536305 w 4028674"/>
                <a:gd name="connsiteY79" fmla="*/ 67101 h 243730"/>
                <a:gd name="connsiteX80" fmla="*/ 3586364 w 4028674"/>
                <a:gd name="connsiteY80" fmla="*/ 70563 h 243730"/>
                <a:gd name="connsiteX81" fmla="*/ 3695005 w 4028674"/>
                <a:gd name="connsiteY81" fmla="*/ 78285 h 243730"/>
                <a:gd name="connsiteX82" fmla="*/ 3748261 w 4028674"/>
                <a:gd name="connsiteY82" fmla="*/ 81481 h 243730"/>
                <a:gd name="connsiteX83" fmla="*/ 3774888 w 4028674"/>
                <a:gd name="connsiteY83" fmla="*/ 83078 h 243730"/>
                <a:gd name="connsiteX84" fmla="*/ 3804711 w 4028674"/>
                <a:gd name="connsiteY84" fmla="*/ 84676 h 243730"/>
                <a:gd name="connsiteX85" fmla="*/ 3825747 w 4028674"/>
                <a:gd name="connsiteY85" fmla="*/ 86273 h 243730"/>
                <a:gd name="connsiteX86" fmla="*/ 3819623 w 4028674"/>
                <a:gd name="connsiteY86" fmla="*/ 86273 h 243730"/>
                <a:gd name="connsiteX87" fmla="*/ 3848647 w 4028674"/>
                <a:gd name="connsiteY87" fmla="*/ 88670 h 243730"/>
                <a:gd name="connsiteX88" fmla="*/ 3846250 w 4028674"/>
                <a:gd name="connsiteY88" fmla="*/ 88670 h 243730"/>
                <a:gd name="connsiteX89" fmla="*/ 3876340 w 4028674"/>
                <a:gd name="connsiteY89" fmla="*/ 90800 h 243730"/>
                <a:gd name="connsiteX90" fmla="*/ 3901103 w 4028674"/>
                <a:gd name="connsiteY90" fmla="*/ 92930 h 243730"/>
                <a:gd name="connsiteX91" fmla="*/ 3924003 w 4028674"/>
                <a:gd name="connsiteY91" fmla="*/ 95060 h 243730"/>
                <a:gd name="connsiteX92" fmla="*/ 3942377 w 4028674"/>
                <a:gd name="connsiteY92" fmla="*/ 95060 h 243730"/>
                <a:gd name="connsiteX93" fmla="*/ 3965543 w 4028674"/>
                <a:gd name="connsiteY93" fmla="*/ 96924 h 243730"/>
                <a:gd name="connsiteX94" fmla="*/ 3983649 w 4028674"/>
                <a:gd name="connsiteY94" fmla="*/ 96924 h 243730"/>
                <a:gd name="connsiteX95" fmla="*/ 3986046 w 4028674"/>
                <a:gd name="connsiteY95" fmla="*/ 96924 h 243730"/>
                <a:gd name="connsiteX96" fmla="*/ 3995631 w 4028674"/>
                <a:gd name="connsiteY96" fmla="*/ 96924 h 243730"/>
                <a:gd name="connsiteX97" fmla="*/ 4004419 w 4028674"/>
                <a:gd name="connsiteY97" fmla="*/ 95327 h 243730"/>
                <a:gd name="connsiteX98" fmla="*/ 4025188 w 4028674"/>
                <a:gd name="connsiteY98" fmla="*/ 78019 h 243730"/>
                <a:gd name="connsiteX99" fmla="*/ 4028650 w 4028674"/>
                <a:gd name="connsiteY99" fmla="*/ 63107 h 243730"/>
                <a:gd name="connsiteX100" fmla="*/ 4014271 w 4028674"/>
                <a:gd name="connsiteY100" fmla="*/ 44468 h 243730"/>
                <a:gd name="connsiteX101" fmla="*/ 3992969 w 4028674"/>
                <a:gd name="connsiteY101" fmla="*/ 38343 h 243730"/>
                <a:gd name="connsiteX102" fmla="*/ 3973530 w 4028674"/>
                <a:gd name="connsiteY102" fmla="*/ 34349 h 243730"/>
                <a:gd name="connsiteX103" fmla="*/ 3898973 w 4028674"/>
                <a:gd name="connsiteY103" fmla="*/ 31420 h 243730"/>
                <a:gd name="connsiteX104" fmla="*/ 3863825 w 4028674"/>
                <a:gd name="connsiteY104" fmla="*/ 31420 h 243730"/>
                <a:gd name="connsiteX105" fmla="*/ 3847848 w 4028674"/>
                <a:gd name="connsiteY105" fmla="*/ 31420 h 243730"/>
                <a:gd name="connsiteX106" fmla="*/ 3829741 w 4028674"/>
                <a:gd name="connsiteY106" fmla="*/ 33550 h 243730"/>
                <a:gd name="connsiteX107" fmla="*/ 3817758 w 4028674"/>
                <a:gd name="connsiteY107" fmla="*/ 33550 h 243730"/>
                <a:gd name="connsiteX108" fmla="*/ 3755450 w 4028674"/>
                <a:gd name="connsiteY108" fmla="*/ 31154 h 243730"/>
                <a:gd name="connsiteX109" fmla="*/ 3693141 w 4028674"/>
                <a:gd name="connsiteY109" fmla="*/ 28491 h 243730"/>
                <a:gd name="connsiteX110" fmla="*/ 3666514 w 4028674"/>
                <a:gd name="connsiteY110" fmla="*/ 28491 h 243730"/>
                <a:gd name="connsiteX111" fmla="*/ 3587962 w 4028674"/>
                <a:gd name="connsiteY111" fmla="*/ 22899 h 243730"/>
                <a:gd name="connsiteX112" fmla="*/ 3370946 w 4028674"/>
                <a:gd name="connsiteY112" fmla="*/ 12249 h 243730"/>
                <a:gd name="connsiteX113" fmla="*/ 3265767 w 4028674"/>
                <a:gd name="connsiteY113" fmla="*/ 7721 h 243730"/>
                <a:gd name="connsiteX114" fmla="*/ 3215441 w 4028674"/>
                <a:gd name="connsiteY114" fmla="*/ 7721 h 243730"/>
                <a:gd name="connsiteX115" fmla="*/ 3162185 w 4028674"/>
                <a:gd name="connsiteY115" fmla="*/ 5857 h 243730"/>
                <a:gd name="connsiteX116" fmla="*/ 3044492 w 4028674"/>
                <a:gd name="connsiteY116" fmla="*/ 3727 h 243730"/>
                <a:gd name="connsiteX117" fmla="*/ 2934786 w 4028674"/>
                <a:gd name="connsiteY117" fmla="*/ 3727 h 243730"/>
                <a:gd name="connsiteX118" fmla="*/ 2822683 w 4028674"/>
                <a:gd name="connsiteY118" fmla="*/ 2130 h 243730"/>
                <a:gd name="connsiteX119" fmla="*/ 2708451 w 4028674"/>
                <a:gd name="connsiteY119" fmla="*/ 266 h 243730"/>
                <a:gd name="connsiteX120" fmla="*/ 2658124 w 4028674"/>
                <a:gd name="connsiteY120" fmla="*/ 266 h 243730"/>
                <a:gd name="connsiteX121" fmla="*/ 2649071 w 4028674"/>
                <a:gd name="connsiteY121" fmla="*/ 266 h 243730"/>
                <a:gd name="connsiteX122" fmla="*/ 3814031 w 4028674"/>
                <a:gd name="connsiteY122" fmla="*/ 41006 h 243730"/>
                <a:gd name="connsiteX123" fmla="*/ 3814031 w 4028674"/>
                <a:gd name="connsiteY123" fmla="*/ 41006 h 243730"/>
                <a:gd name="connsiteX124" fmla="*/ 3979922 w 4028674"/>
                <a:gd name="connsiteY124" fmla="*/ 99054 h 243730"/>
                <a:gd name="connsiteX125" fmla="*/ 3979922 w 4028674"/>
                <a:gd name="connsiteY125" fmla="*/ 99054 h 243730"/>
                <a:gd name="connsiteX126" fmla="*/ 3846783 w 4028674"/>
                <a:gd name="connsiteY126" fmla="*/ 88936 h 243730"/>
                <a:gd name="connsiteX127" fmla="*/ 3846783 w 4028674"/>
                <a:gd name="connsiteY127" fmla="*/ 88936 h 24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028674" h="243730">
                  <a:moveTo>
                    <a:pt x="2648538" y="0"/>
                  </a:moveTo>
                  <a:lnTo>
                    <a:pt x="2592087" y="0"/>
                  </a:lnTo>
                  <a:cubicBezTo>
                    <a:pt x="2555342" y="0"/>
                    <a:pt x="2518595" y="0"/>
                    <a:pt x="2481849" y="0"/>
                  </a:cubicBezTo>
                  <a:lnTo>
                    <a:pt x="2428594" y="0"/>
                  </a:lnTo>
                  <a:lnTo>
                    <a:pt x="2377202" y="1598"/>
                  </a:lnTo>
                  <a:lnTo>
                    <a:pt x="2268561" y="5059"/>
                  </a:lnTo>
                  <a:cubicBezTo>
                    <a:pt x="2230484" y="5059"/>
                    <a:pt x="2192406" y="7721"/>
                    <a:pt x="2154062" y="7988"/>
                  </a:cubicBezTo>
                  <a:cubicBezTo>
                    <a:pt x="2115718" y="8255"/>
                    <a:pt x="2076842" y="7988"/>
                    <a:pt x="2038232" y="7988"/>
                  </a:cubicBezTo>
                  <a:cubicBezTo>
                    <a:pt x="2018793" y="7988"/>
                    <a:pt x="1999621" y="7988"/>
                    <a:pt x="1980449" y="7988"/>
                  </a:cubicBezTo>
                  <a:lnTo>
                    <a:pt x="1929058" y="9586"/>
                  </a:lnTo>
                  <a:cubicBezTo>
                    <a:pt x="1892578" y="9586"/>
                    <a:pt x="1855832" y="9586"/>
                    <a:pt x="1819352" y="11715"/>
                  </a:cubicBezTo>
                  <a:cubicBezTo>
                    <a:pt x="1782873" y="13846"/>
                    <a:pt x="1741333" y="13846"/>
                    <a:pt x="1702457" y="14911"/>
                  </a:cubicBezTo>
                  <a:cubicBezTo>
                    <a:pt x="1663580" y="15976"/>
                    <a:pt x="1626568" y="18372"/>
                    <a:pt x="1588757" y="20236"/>
                  </a:cubicBezTo>
                  <a:cubicBezTo>
                    <a:pt x="1515797" y="24230"/>
                    <a:pt x="1442837" y="25296"/>
                    <a:pt x="1369877" y="29024"/>
                  </a:cubicBezTo>
                  <a:cubicBezTo>
                    <a:pt x="1352569" y="29024"/>
                    <a:pt x="1335262" y="30355"/>
                    <a:pt x="1318219" y="31420"/>
                  </a:cubicBezTo>
                  <a:lnTo>
                    <a:pt x="1269757" y="35148"/>
                  </a:lnTo>
                  <a:cubicBezTo>
                    <a:pt x="1233810" y="37811"/>
                    <a:pt x="1197863" y="41006"/>
                    <a:pt x="1161915" y="44468"/>
                  </a:cubicBezTo>
                  <a:lnTo>
                    <a:pt x="1104399" y="49527"/>
                  </a:lnTo>
                  <a:cubicBezTo>
                    <a:pt x="1085494" y="51391"/>
                    <a:pt x="1066322" y="52989"/>
                    <a:pt x="1047150" y="54054"/>
                  </a:cubicBezTo>
                  <a:lnTo>
                    <a:pt x="988303" y="57515"/>
                  </a:lnTo>
                  <a:cubicBezTo>
                    <a:pt x="968865" y="57515"/>
                    <a:pt x="949426" y="60445"/>
                    <a:pt x="929988" y="61776"/>
                  </a:cubicBezTo>
                  <a:lnTo>
                    <a:pt x="874602" y="66036"/>
                  </a:lnTo>
                  <a:cubicBezTo>
                    <a:pt x="854099" y="67368"/>
                    <a:pt x="833596" y="69764"/>
                    <a:pt x="813093" y="71628"/>
                  </a:cubicBezTo>
                  <a:cubicBezTo>
                    <a:pt x="775015" y="75622"/>
                    <a:pt x="736938" y="79083"/>
                    <a:pt x="698860" y="83610"/>
                  </a:cubicBezTo>
                  <a:cubicBezTo>
                    <a:pt x="660782" y="88138"/>
                    <a:pt x="627232" y="92397"/>
                    <a:pt x="592350" y="97457"/>
                  </a:cubicBezTo>
                  <a:cubicBezTo>
                    <a:pt x="557467" y="102516"/>
                    <a:pt x="524982" y="108108"/>
                    <a:pt x="491164" y="112635"/>
                  </a:cubicBezTo>
                  <a:cubicBezTo>
                    <a:pt x="457347" y="117162"/>
                    <a:pt x="425660" y="120889"/>
                    <a:pt x="392908" y="125682"/>
                  </a:cubicBezTo>
                  <a:cubicBezTo>
                    <a:pt x="360156" y="130475"/>
                    <a:pt x="326339" y="136599"/>
                    <a:pt x="293321" y="142990"/>
                  </a:cubicBezTo>
                  <a:lnTo>
                    <a:pt x="298647" y="142990"/>
                  </a:lnTo>
                  <a:cubicBezTo>
                    <a:pt x="249119" y="152044"/>
                    <a:pt x="200390" y="165623"/>
                    <a:pt x="151661" y="178138"/>
                  </a:cubicBezTo>
                  <a:cubicBezTo>
                    <a:pt x="127963" y="183996"/>
                    <a:pt x="104264" y="189322"/>
                    <a:pt x="80566" y="195447"/>
                  </a:cubicBezTo>
                  <a:lnTo>
                    <a:pt x="47015" y="203702"/>
                  </a:lnTo>
                  <a:cubicBezTo>
                    <a:pt x="34766" y="206897"/>
                    <a:pt x="22784" y="210624"/>
                    <a:pt x="10535" y="214086"/>
                  </a:cubicBezTo>
                  <a:cubicBezTo>
                    <a:pt x="2597" y="216749"/>
                    <a:pt x="-1773" y="225253"/>
                    <a:pt x="683" y="233258"/>
                  </a:cubicBezTo>
                  <a:cubicBezTo>
                    <a:pt x="3458" y="241100"/>
                    <a:pt x="11864" y="245419"/>
                    <a:pt x="19855" y="243110"/>
                  </a:cubicBezTo>
                  <a:cubicBezTo>
                    <a:pt x="29707" y="240181"/>
                    <a:pt x="39559" y="236986"/>
                    <a:pt x="49411" y="234590"/>
                  </a:cubicBezTo>
                  <a:cubicBezTo>
                    <a:pt x="59263" y="232192"/>
                    <a:pt x="70181" y="229796"/>
                    <a:pt x="80566" y="227666"/>
                  </a:cubicBezTo>
                  <a:cubicBezTo>
                    <a:pt x="101069" y="223938"/>
                    <a:pt x="121572" y="220211"/>
                    <a:pt x="142076" y="215683"/>
                  </a:cubicBezTo>
                  <a:lnTo>
                    <a:pt x="209976" y="201837"/>
                  </a:lnTo>
                  <a:cubicBezTo>
                    <a:pt x="230746" y="197400"/>
                    <a:pt x="251515" y="193139"/>
                    <a:pt x="272285" y="189056"/>
                  </a:cubicBezTo>
                  <a:cubicBezTo>
                    <a:pt x="306102" y="182665"/>
                    <a:pt x="340186" y="177873"/>
                    <a:pt x="374003" y="172813"/>
                  </a:cubicBezTo>
                  <a:cubicBezTo>
                    <a:pt x="407819" y="167754"/>
                    <a:pt x="442968" y="163760"/>
                    <a:pt x="477584" y="160032"/>
                  </a:cubicBezTo>
                  <a:cubicBezTo>
                    <a:pt x="512200" y="156304"/>
                    <a:pt x="552408" y="149647"/>
                    <a:pt x="589687" y="144055"/>
                  </a:cubicBezTo>
                  <a:cubicBezTo>
                    <a:pt x="608859" y="141126"/>
                    <a:pt x="628296" y="138730"/>
                    <a:pt x="647468" y="136334"/>
                  </a:cubicBezTo>
                  <a:lnTo>
                    <a:pt x="705517" y="129410"/>
                  </a:lnTo>
                  <a:cubicBezTo>
                    <a:pt x="743595" y="124883"/>
                    <a:pt x="781672" y="121688"/>
                    <a:pt x="819749" y="117694"/>
                  </a:cubicBezTo>
                  <a:cubicBezTo>
                    <a:pt x="839720" y="115564"/>
                    <a:pt x="859958" y="113700"/>
                    <a:pt x="879928" y="112102"/>
                  </a:cubicBezTo>
                  <a:lnTo>
                    <a:pt x="935580" y="108108"/>
                  </a:lnTo>
                  <a:cubicBezTo>
                    <a:pt x="954752" y="108108"/>
                    <a:pt x="974190" y="104912"/>
                    <a:pt x="993628" y="103848"/>
                  </a:cubicBezTo>
                  <a:lnTo>
                    <a:pt x="1052742" y="100653"/>
                  </a:lnTo>
                  <a:cubicBezTo>
                    <a:pt x="1071914" y="99321"/>
                    <a:pt x="1090820" y="97723"/>
                    <a:pt x="1109725" y="95859"/>
                  </a:cubicBezTo>
                  <a:cubicBezTo>
                    <a:pt x="1128631" y="93996"/>
                    <a:pt x="1149134" y="92664"/>
                    <a:pt x="1168572" y="90534"/>
                  </a:cubicBezTo>
                  <a:cubicBezTo>
                    <a:pt x="1203987" y="87072"/>
                    <a:pt x="1239402" y="84409"/>
                    <a:pt x="1275083" y="81746"/>
                  </a:cubicBezTo>
                  <a:lnTo>
                    <a:pt x="1324611" y="78019"/>
                  </a:lnTo>
                  <a:cubicBezTo>
                    <a:pt x="1341652" y="76687"/>
                    <a:pt x="1358694" y="76421"/>
                    <a:pt x="1375469" y="75356"/>
                  </a:cubicBezTo>
                  <a:cubicBezTo>
                    <a:pt x="1448961" y="71628"/>
                    <a:pt x="1522720" y="70563"/>
                    <a:pt x="1596212" y="66835"/>
                  </a:cubicBezTo>
                  <a:cubicBezTo>
                    <a:pt x="1633491" y="64971"/>
                    <a:pt x="1670770" y="62574"/>
                    <a:pt x="1708049" y="61510"/>
                  </a:cubicBezTo>
                  <a:cubicBezTo>
                    <a:pt x="1745327" y="60445"/>
                    <a:pt x="1786600" y="59912"/>
                    <a:pt x="1826009" y="58314"/>
                  </a:cubicBezTo>
                  <a:cubicBezTo>
                    <a:pt x="1865419" y="56716"/>
                    <a:pt x="1899235" y="56716"/>
                    <a:pt x="1935715" y="56184"/>
                  </a:cubicBezTo>
                  <a:cubicBezTo>
                    <a:pt x="1952224" y="56184"/>
                    <a:pt x="1969000" y="56184"/>
                    <a:pt x="1985509" y="54586"/>
                  </a:cubicBezTo>
                  <a:cubicBezTo>
                    <a:pt x="2002018" y="52989"/>
                    <a:pt x="2024119" y="54586"/>
                    <a:pt x="2043291" y="54586"/>
                  </a:cubicBezTo>
                  <a:cubicBezTo>
                    <a:pt x="2082167" y="54586"/>
                    <a:pt x="2121044" y="54586"/>
                    <a:pt x="2159654" y="54586"/>
                  </a:cubicBezTo>
                  <a:cubicBezTo>
                    <a:pt x="2198264" y="54586"/>
                    <a:pt x="2236874" y="52722"/>
                    <a:pt x="2275484" y="51657"/>
                  </a:cubicBezTo>
                  <a:lnTo>
                    <a:pt x="2381995" y="48196"/>
                  </a:lnTo>
                  <a:lnTo>
                    <a:pt x="2435250" y="46598"/>
                  </a:lnTo>
                  <a:lnTo>
                    <a:pt x="2489837" y="46598"/>
                  </a:lnTo>
                  <a:cubicBezTo>
                    <a:pt x="2526317" y="46598"/>
                    <a:pt x="2562797" y="46598"/>
                    <a:pt x="2599277" y="46598"/>
                  </a:cubicBezTo>
                  <a:cubicBezTo>
                    <a:pt x="2617650" y="46598"/>
                    <a:pt x="2636023" y="46598"/>
                    <a:pt x="2654662" y="46598"/>
                  </a:cubicBezTo>
                  <a:cubicBezTo>
                    <a:pt x="2673302" y="46598"/>
                    <a:pt x="2694337" y="46598"/>
                    <a:pt x="2714042" y="46598"/>
                  </a:cubicBezTo>
                  <a:cubicBezTo>
                    <a:pt x="2752120" y="46598"/>
                    <a:pt x="2790197" y="46598"/>
                    <a:pt x="2828275" y="48462"/>
                  </a:cubicBezTo>
                  <a:cubicBezTo>
                    <a:pt x="2866352" y="50326"/>
                    <a:pt x="2903099" y="50059"/>
                    <a:pt x="2940377" y="50059"/>
                  </a:cubicBezTo>
                  <a:cubicBezTo>
                    <a:pt x="2977656" y="50059"/>
                    <a:pt x="3014136" y="50059"/>
                    <a:pt x="3051149" y="50059"/>
                  </a:cubicBezTo>
                  <a:cubicBezTo>
                    <a:pt x="3088161" y="50059"/>
                    <a:pt x="3128901" y="50059"/>
                    <a:pt x="3167778" y="52456"/>
                  </a:cubicBezTo>
                  <a:lnTo>
                    <a:pt x="3215974" y="53788"/>
                  </a:lnTo>
                  <a:cubicBezTo>
                    <a:pt x="3219012" y="56147"/>
                    <a:pt x="3222779" y="57371"/>
                    <a:pt x="3226625" y="57249"/>
                  </a:cubicBezTo>
                  <a:lnTo>
                    <a:pt x="3270028" y="55385"/>
                  </a:lnTo>
                  <a:lnTo>
                    <a:pt x="3270028" y="55385"/>
                  </a:lnTo>
                  <a:lnTo>
                    <a:pt x="3376539" y="59912"/>
                  </a:lnTo>
                  <a:lnTo>
                    <a:pt x="3483049" y="63906"/>
                  </a:lnTo>
                  <a:cubicBezTo>
                    <a:pt x="3501156" y="63906"/>
                    <a:pt x="3519263" y="66036"/>
                    <a:pt x="3536305" y="67101"/>
                  </a:cubicBezTo>
                  <a:lnTo>
                    <a:pt x="3586364" y="70563"/>
                  </a:lnTo>
                  <a:lnTo>
                    <a:pt x="3695005" y="78285"/>
                  </a:lnTo>
                  <a:cubicBezTo>
                    <a:pt x="3712845" y="78285"/>
                    <a:pt x="3730953" y="80948"/>
                    <a:pt x="3748261" y="81481"/>
                  </a:cubicBezTo>
                  <a:lnTo>
                    <a:pt x="3774888" y="83078"/>
                  </a:lnTo>
                  <a:cubicBezTo>
                    <a:pt x="3785007" y="83078"/>
                    <a:pt x="3794859" y="83078"/>
                    <a:pt x="3804711" y="84676"/>
                  </a:cubicBezTo>
                  <a:cubicBezTo>
                    <a:pt x="3814563" y="86273"/>
                    <a:pt x="3818557" y="84676"/>
                    <a:pt x="3825747" y="86273"/>
                  </a:cubicBezTo>
                  <a:lnTo>
                    <a:pt x="3819623" y="86273"/>
                  </a:lnTo>
                  <a:lnTo>
                    <a:pt x="3848647" y="88670"/>
                  </a:lnTo>
                  <a:lnTo>
                    <a:pt x="3846250" y="88670"/>
                  </a:lnTo>
                  <a:lnTo>
                    <a:pt x="3876340" y="90800"/>
                  </a:lnTo>
                  <a:lnTo>
                    <a:pt x="3901103" y="92930"/>
                  </a:lnTo>
                  <a:lnTo>
                    <a:pt x="3924003" y="95060"/>
                  </a:lnTo>
                  <a:lnTo>
                    <a:pt x="3942377" y="95060"/>
                  </a:lnTo>
                  <a:cubicBezTo>
                    <a:pt x="3950098" y="95060"/>
                    <a:pt x="3957820" y="96658"/>
                    <a:pt x="3965543" y="96924"/>
                  </a:cubicBezTo>
                  <a:lnTo>
                    <a:pt x="3983649" y="96924"/>
                  </a:lnTo>
                  <a:lnTo>
                    <a:pt x="3986046" y="96924"/>
                  </a:lnTo>
                  <a:cubicBezTo>
                    <a:pt x="3989229" y="97322"/>
                    <a:pt x="3992449" y="97322"/>
                    <a:pt x="3995631" y="96924"/>
                  </a:cubicBezTo>
                  <a:lnTo>
                    <a:pt x="4004419" y="95327"/>
                  </a:lnTo>
                  <a:cubicBezTo>
                    <a:pt x="4013358" y="92531"/>
                    <a:pt x="4020826" y="86308"/>
                    <a:pt x="4025188" y="78019"/>
                  </a:cubicBezTo>
                  <a:cubicBezTo>
                    <a:pt x="4027668" y="73453"/>
                    <a:pt x="4028864" y="68299"/>
                    <a:pt x="4028650" y="63107"/>
                  </a:cubicBezTo>
                  <a:cubicBezTo>
                    <a:pt x="4027779" y="54671"/>
                    <a:pt x="4022210" y="47452"/>
                    <a:pt x="4014271" y="44468"/>
                  </a:cubicBezTo>
                  <a:cubicBezTo>
                    <a:pt x="4007332" y="41902"/>
                    <a:pt x="4000211" y="39855"/>
                    <a:pt x="3992969" y="38343"/>
                  </a:cubicBezTo>
                  <a:cubicBezTo>
                    <a:pt x="3986579" y="36746"/>
                    <a:pt x="3980187" y="35414"/>
                    <a:pt x="3973530" y="34349"/>
                  </a:cubicBezTo>
                  <a:cubicBezTo>
                    <a:pt x="3948786" y="31503"/>
                    <a:pt x="3923864" y="30523"/>
                    <a:pt x="3898973" y="31420"/>
                  </a:cubicBezTo>
                  <a:lnTo>
                    <a:pt x="3863825" y="31420"/>
                  </a:lnTo>
                  <a:lnTo>
                    <a:pt x="3847848" y="31420"/>
                  </a:lnTo>
                  <a:cubicBezTo>
                    <a:pt x="3841744" y="31323"/>
                    <a:pt x="3835655" y="32040"/>
                    <a:pt x="3829741" y="33550"/>
                  </a:cubicBezTo>
                  <a:lnTo>
                    <a:pt x="3817758" y="33550"/>
                  </a:lnTo>
                  <a:lnTo>
                    <a:pt x="3755450" y="31154"/>
                  </a:lnTo>
                  <a:lnTo>
                    <a:pt x="3693141" y="28491"/>
                  </a:lnTo>
                  <a:lnTo>
                    <a:pt x="3666514" y="28491"/>
                  </a:lnTo>
                  <a:cubicBezTo>
                    <a:pt x="3639886" y="26893"/>
                    <a:pt x="3613258" y="25029"/>
                    <a:pt x="3587962" y="22899"/>
                  </a:cubicBezTo>
                  <a:cubicBezTo>
                    <a:pt x="3515535" y="17308"/>
                    <a:pt x="3443108" y="14911"/>
                    <a:pt x="3370946" y="12249"/>
                  </a:cubicBezTo>
                  <a:lnTo>
                    <a:pt x="3265767" y="7721"/>
                  </a:lnTo>
                  <a:cubicBezTo>
                    <a:pt x="3248992" y="7721"/>
                    <a:pt x="3232216" y="7721"/>
                    <a:pt x="3215441" y="7721"/>
                  </a:cubicBezTo>
                  <a:lnTo>
                    <a:pt x="3162185" y="5857"/>
                  </a:lnTo>
                  <a:cubicBezTo>
                    <a:pt x="3123043" y="5857"/>
                    <a:pt x="3082302" y="4260"/>
                    <a:pt x="3044492" y="3727"/>
                  </a:cubicBezTo>
                  <a:lnTo>
                    <a:pt x="2934786" y="3727"/>
                  </a:lnTo>
                  <a:cubicBezTo>
                    <a:pt x="2897506" y="3727"/>
                    <a:pt x="2860228" y="3727"/>
                    <a:pt x="2822683" y="2130"/>
                  </a:cubicBezTo>
                  <a:lnTo>
                    <a:pt x="2708451" y="266"/>
                  </a:lnTo>
                  <a:cubicBezTo>
                    <a:pt x="2691675" y="266"/>
                    <a:pt x="2674899" y="266"/>
                    <a:pt x="2658124" y="266"/>
                  </a:cubicBezTo>
                  <a:lnTo>
                    <a:pt x="2649071" y="266"/>
                  </a:lnTo>
                  <a:moveTo>
                    <a:pt x="3814031" y="41006"/>
                  </a:moveTo>
                  <a:lnTo>
                    <a:pt x="3814031" y="41006"/>
                  </a:lnTo>
                  <a:moveTo>
                    <a:pt x="3979922" y="99054"/>
                  </a:moveTo>
                  <a:lnTo>
                    <a:pt x="3979922" y="99054"/>
                  </a:lnTo>
                  <a:moveTo>
                    <a:pt x="3846783" y="88936"/>
                  </a:moveTo>
                  <a:lnTo>
                    <a:pt x="3846783" y="88936"/>
                  </a:lnTo>
                </a:path>
              </a:pathLst>
            </a:custGeom>
            <a:solidFill>
              <a:srgbClr val="B15498"/>
            </a:solidFill>
            <a:ln w="26619"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A0F0DB8F-16EB-44D6-9235-B7C4F432AD34}"/>
                </a:ext>
              </a:extLst>
            </p:cNvPr>
            <p:cNvSpPr/>
            <p:nvPr/>
          </p:nvSpPr>
          <p:spPr>
            <a:xfrm>
              <a:off x="8318277" y="12061096"/>
              <a:ext cx="4865808" cy="280734"/>
            </a:xfrm>
            <a:custGeom>
              <a:avLst/>
              <a:gdLst>
                <a:gd name="connsiteX0" fmla="*/ 2260447 w 3876976"/>
                <a:gd name="connsiteY0" fmla="*/ 1332 h 223683"/>
                <a:gd name="connsiteX1" fmla="*/ 2233820 w 3876976"/>
                <a:gd name="connsiteY1" fmla="*/ 1332 h 223683"/>
                <a:gd name="connsiteX2" fmla="*/ 2209322 w 3876976"/>
                <a:gd name="connsiteY2" fmla="*/ 2663 h 223683"/>
                <a:gd name="connsiteX3" fmla="*/ 2143019 w 3876976"/>
                <a:gd name="connsiteY3" fmla="*/ 6657 h 223683"/>
                <a:gd name="connsiteX4" fmla="*/ 2087900 w 3876976"/>
                <a:gd name="connsiteY4" fmla="*/ 9853 h 223683"/>
                <a:gd name="connsiteX5" fmla="*/ 2018402 w 3876976"/>
                <a:gd name="connsiteY5" fmla="*/ 15711 h 223683"/>
                <a:gd name="connsiteX6" fmla="*/ 2009082 w 3876976"/>
                <a:gd name="connsiteY6" fmla="*/ 22900 h 223683"/>
                <a:gd name="connsiteX7" fmla="*/ 1999496 w 3876976"/>
                <a:gd name="connsiteY7" fmla="*/ 22900 h 223683"/>
                <a:gd name="connsiteX8" fmla="*/ 1963549 w 3876976"/>
                <a:gd name="connsiteY8" fmla="*/ 22900 h 223683"/>
                <a:gd name="connsiteX9" fmla="*/ 1957957 w 3876976"/>
                <a:gd name="connsiteY9" fmla="*/ 20504 h 223683"/>
                <a:gd name="connsiteX10" fmla="*/ 1947040 w 3876976"/>
                <a:gd name="connsiteY10" fmla="*/ 20504 h 223683"/>
                <a:gd name="connsiteX11" fmla="*/ 1915086 w 3876976"/>
                <a:gd name="connsiteY11" fmla="*/ 20504 h 223683"/>
                <a:gd name="connsiteX12" fmla="*/ 1887127 w 3876976"/>
                <a:gd name="connsiteY12" fmla="*/ 20504 h 223683"/>
                <a:gd name="connsiteX13" fmla="*/ 1837866 w 3876976"/>
                <a:gd name="connsiteY13" fmla="*/ 20504 h 223683"/>
                <a:gd name="connsiteX14" fmla="*/ 1752924 w 3876976"/>
                <a:gd name="connsiteY14" fmla="*/ 20504 h 223683"/>
                <a:gd name="connsiteX15" fmla="*/ 1717775 w 3876976"/>
                <a:gd name="connsiteY15" fmla="*/ 20504 h 223683"/>
                <a:gd name="connsiteX16" fmla="*/ 1651473 w 3876976"/>
                <a:gd name="connsiteY16" fmla="*/ 20504 h 223683"/>
                <a:gd name="connsiteX17" fmla="*/ 1624845 w 3876976"/>
                <a:gd name="connsiteY17" fmla="*/ 20504 h 223683"/>
                <a:gd name="connsiteX18" fmla="*/ 1584637 w 3876976"/>
                <a:gd name="connsiteY18" fmla="*/ 24498 h 223683"/>
                <a:gd name="connsiteX19" fmla="*/ 1531382 w 3876976"/>
                <a:gd name="connsiteY19" fmla="*/ 27426 h 223683"/>
                <a:gd name="connsiteX20" fmla="*/ 1495967 w 3876976"/>
                <a:gd name="connsiteY20" fmla="*/ 29557 h 223683"/>
                <a:gd name="connsiteX21" fmla="*/ 1438451 w 3876976"/>
                <a:gd name="connsiteY21" fmla="*/ 30888 h 223683"/>
                <a:gd name="connsiteX22" fmla="*/ 1312769 w 3876976"/>
                <a:gd name="connsiteY22" fmla="*/ 34883 h 223683"/>
                <a:gd name="connsiteX23" fmla="*/ 1253655 w 3876976"/>
                <a:gd name="connsiteY23" fmla="*/ 38078 h 223683"/>
                <a:gd name="connsiteX24" fmla="*/ 1195341 w 3876976"/>
                <a:gd name="connsiteY24" fmla="*/ 42339 h 223683"/>
                <a:gd name="connsiteX25" fmla="*/ 1173239 w 3876976"/>
                <a:gd name="connsiteY25" fmla="*/ 42339 h 223683"/>
                <a:gd name="connsiteX26" fmla="*/ 1109599 w 3876976"/>
                <a:gd name="connsiteY26" fmla="*/ 44202 h 223683"/>
                <a:gd name="connsiteX27" fmla="*/ 1055012 w 3876976"/>
                <a:gd name="connsiteY27" fmla="*/ 47397 h 223683"/>
                <a:gd name="connsiteX28" fmla="*/ 1041698 w 3876976"/>
                <a:gd name="connsiteY28" fmla="*/ 47397 h 223683"/>
                <a:gd name="connsiteX29" fmla="*/ 943443 w 3876976"/>
                <a:gd name="connsiteY29" fmla="*/ 49794 h 223683"/>
                <a:gd name="connsiteX30" fmla="*/ 884595 w 3876976"/>
                <a:gd name="connsiteY30" fmla="*/ 52457 h 223683"/>
                <a:gd name="connsiteX31" fmla="*/ 820956 w 3876976"/>
                <a:gd name="connsiteY31" fmla="*/ 55386 h 223683"/>
                <a:gd name="connsiteX32" fmla="*/ 762907 w 3876976"/>
                <a:gd name="connsiteY32" fmla="*/ 59912 h 223683"/>
                <a:gd name="connsiteX33" fmla="*/ 729889 w 3876976"/>
                <a:gd name="connsiteY33" fmla="*/ 62575 h 223683"/>
                <a:gd name="connsiteX34" fmla="*/ 714178 w 3876976"/>
                <a:gd name="connsiteY34" fmla="*/ 64439 h 223683"/>
                <a:gd name="connsiteX35" fmla="*/ 692344 w 3876976"/>
                <a:gd name="connsiteY35" fmla="*/ 67102 h 223683"/>
                <a:gd name="connsiteX36" fmla="*/ 682225 w 3876976"/>
                <a:gd name="connsiteY36" fmla="*/ 69232 h 223683"/>
                <a:gd name="connsiteX37" fmla="*/ 626307 w 3876976"/>
                <a:gd name="connsiteY37" fmla="*/ 74025 h 223683"/>
                <a:gd name="connsiteX38" fmla="*/ 564531 w 3876976"/>
                <a:gd name="connsiteY38" fmla="*/ 80416 h 223683"/>
                <a:gd name="connsiteX39" fmla="*/ 539767 w 3876976"/>
                <a:gd name="connsiteY39" fmla="*/ 83345 h 223683"/>
                <a:gd name="connsiteX40" fmla="*/ 539767 w 3876976"/>
                <a:gd name="connsiteY40" fmla="*/ 83345 h 223683"/>
                <a:gd name="connsiteX41" fmla="*/ 435919 w 3876976"/>
                <a:gd name="connsiteY41" fmla="*/ 94262 h 223683"/>
                <a:gd name="connsiteX42" fmla="*/ 374143 w 3876976"/>
                <a:gd name="connsiteY42" fmla="*/ 101718 h 223683"/>
                <a:gd name="connsiteX43" fmla="*/ 344321 w 3876976"/>
                <a:gd name="connsiteY43" fmla="*/ 105712 h 223683"/>
                <a:gd name="connsiteX44" fmla="*/ 326213 w 3876976"/>
                <a:gd name="connsiteY44" fmla="*/ 108375 h 223683"/>
                <a:gd name="connsiteX45" fmla="*/ 318225 w 3876976"/>
                <a:gd name="connsiteY45" fmla="*/ 108375 h 223683"/>
                <a:gd name="connsiteX46" fmla="*/ 309172 w 3876976"/>
                <a:gd name="connsiteY46" fmla="*/ 108375 h 223683"/>
                <a:gd name="connsiteX47" fmla="*/ 301183 w 3876976"/>
                <a:gd name="connsiteY47" fmla="*/ 111837 h 223683"/>
                <a:gd name="connsiteX48" fmla="*/ 298787 w 3876976"/>
                <a:gd name="connsiteY48" fmla="*/ 113966 h 223683"/>
                <a:gd name="connsiteX49" fmla="*/ 215176 w 3876976"/>
                <a:gd name="connsiteY49" fmla="*/ 124884 h 223683"/>
                <a:gd name="connsiteX50" fmla="*/ 93221 w 3876976"/>
                <a:gd name="connsiteY50" fmla="*/ 143790 h 223683"/>
                <a:gd name="connsiteX51" fmla="*/ 69789 w 3876976"/>
                <a:gd name="connsiteY51" fmla="*/ 148583 h 223683"/>
                <a:gd name="connsiteX52" fmla="*/ 48753 w 3876976"/>
                <a:gd name="connsiteY52" fmla="*/ 159766 h 223683"/>
                <a:gd name="connsiteX53" fmla="*/ 47156 w 3876976"/>
                <a:gd name="connsiteY53" fmla="*/ 167488 h 223683"/>
                <a:gd name="connsiteX54" fmla="*/ 49552 w 3876976"/>
                <a:gd name="connsiteY54" fmla="*/ 174944 h 223683"/>
                <a:gd name="connsiteX55" fmla="*/ 49552 w 3876976"/>
                <a:gd name="connsiteY55" fmla="*/ 176542 h 223683"/>
                <a:gd name="connsiteX56" fmla="*/ 47156 w 3876976"/>
                <a:gd name="connsiteY56" fmla="*/ 178406 h 223683"/>
                <a:gd name="connsiteX57" fmla="*/ 42629 w 3876976"/>
                <a:gd name="connsiteY57" fmla="*/ 183732 h 223683"/>
                <a:gd name="connsiteX58" fmla="*/ 42629 w 3876976"/>
                <a:gd name="connsiteY58" fmla="*/ 183732 h 223683"/>
                <a:gd name="connsiteX59" fmla="*/ 28782 w 3876976"/>
                <a:gd name="connsiteY59" fmla="*/ 188524 h 223683"/>
                <a:gd name="connsiteX60" fmla="*/ 24788 w 3876976"/>
                <a:gd name="connsiteY60" fmla="*/ 188524 h 223683"/>
                <a:gd name="connsiteX61" fmla="*/ 17865 w 3876976"/>
                <a:gd name="connsiteY61" fmla="*/ 188524 h 223683"/>
                <a:gd name="connsiteX62" fmla="*/ 8812 w 3876976"/>
                <a:gd name="connsiteY62" fmla="*/ 194649 h 223683"/>
                <a:gd name="connsiteX63" fmla="*/ 291 w 3876976"/>
                <a:gd name="connsiteY63" fmla="*/ 206632 h 223683"/>
                <a:gd name="connsiteX64" fmla="*/ 2155 w 3876976"/>
                <a:gd name="connsiteY64" fmla="*/ 217283 h 223683"/>
                <a:gd name="connsiteX65" fmla="*/ 14670 w 3876976"/>
                <a:gd name="connsiteY65" fmla="*/ 223673 h 223683"/>
                <a:gd name="connsiteX66" fmla="*/ 46357 w 3876976"/>
                <a:gd name="connsiteY66" fmla="*/ 217283 h 223683"/>
                <a:gd name="connsiteX67" fmla="*/ 70322 w 3876976"/>
                <a:gd name="connsiteY67" fmla="*/ 211424 h 223683"/>
                <a:gd name="connsiteX68" fmla="*/ 77511 w 3876976"/>
                <a:gd name="connsiteY68" fmla="*/ 209560 h 223683"/>
                <a:gd name="connsiteX69" fmla="*/ 77511 w 3876976"/>
                <a:gd name="connsiteY69" fmla="*/ 209560 h 223683"/>
                <a:gd name="connsiteX70" fmla="*/ 98547 w 3876976"/>
                <a:gd name="connsiteY70" fmla="*/ 207696 h 223683"/>
                <a:gd name="connsiteX71" fmla="*/ 150205 w 3876976"/>
                <a:gd name="connsiteY71" fmla="*/ 198643 h 223683"/>
                <a:gd name="connsiteX72" fmla="*/ 201862 w 3876976"/>
                <a:gd name="connsiteY72" fmla="*/ 187459 h 223683"/>
                <a:gd name="connsiteX73" fmla="*/ 226094 w 3876976"/>
                <a:gd name="connsiteY73" fmla="*/ 181601 h 223683"/>
                <a:gd name="connsiteX74" fmla="*/ 235946 w 3876976"/>
                <a:gd name="connsiteY74" fmla="*/ 179205 h 223683"/>
                <a:gd name="connsiteX75" fmla="*/ 251922 w 3876976"/>
                <a:gd name="connsiteY75" fmla="*/ 174944 h 223683"/>
                <a:gd name="connsiteX76" fmla="*/ 262573 w 3876976"/>
                <a:gd name="connsiteY76" fmla="*/ 164559 h 223683"/>
                <a:gd name="connsiteX77" fmla="*/ 272425 w 3876976"/>
                <a:gd name="connsiteY77" fmla="*/ 164560 h 223683"/>
                <a:gd name="connsiteX78" fmla="*/ 279881 w 3876976"/>
                <a:gd name="connsiteY78" fmla="*/ 164560 h 223683"/>
                <a:gd name="connsiteX79" fmla="*/ 288136 w 3876976"/>
                <a:gd name="connsiteY79" fmla="*/ 164560 h 223683"/>
                <a:gd name="connsiteX80" fmla="*/ 288136 w 3876976"/>
                <a:gd name="connsiteY80" fmla="*/ 164560 h 223683"/>
                <a:gd name="connsiteX81" fmla="*/ 292663 w 3876976"/>
                <a:gd name="connsiteY81" fmla="*/ 164560 h 223683"/>
                <a:gd name="connsiteX82" fmla="*/ 300118 w 3876976"/>
                <a:gd name="connsiteY82" fmla="*/ 159767 h 223683"/>
                <a:gd name="connsiteX83" fmla="*/ 304911 w 3876976"/>
                <a:gd name="connsiteY83" fmla="*/ 147518 h 223683"/>
                <a:gd name="connsiteX84" fmla="*/ 331539 w 3876976"/>
                <a:gd name="connsiteY84" fmla="*/ 145121 h 223683"/>
                <a:gd name="connsiteX85" fmla="*/ 345918 w 3876976"/>
                <a:gd name="connsiteY85" fmla="*/ 145121 h 223683"/>
                <a:gd name="connsiteX86" fmla="*/ 345918 w 3876976"/>
                <a:gd name="connsiteY86" fmla="*/ 145121 h 223683"/>
                <a:gd name="connsiteX87" fmla="*/ 388522 w 3876976"/>
                <a:gd name="connsiteY87" fmla="*/ 145121 h 223683"/>
                <a:gd name="connsiteX88" fmla="*/ 402369 w 3876976"/>
                <a:gd name="connsiteY88" fmla="*/ 145121 h 223683"/>
                <a:gd name="connsiteX89" fmla="*/ 440713 w 3876976"/>
                <a:gd name="connsiteY89" fmla="*/ 145121 h 223683"/>
                <a:gd name="connsiteX90" fmla="*/ 482517 w 3876976"/>
                <a:gd name="connsiteY90" fmla="*/ 142192 h 223683"/>
                <a:gd name="connsiteX91" fmla="*/ 521128 w 3876976"/>
                <a:gd name="connsiteY91" fmla="*/ 138198 h 223683"/>
                <a:gd name="connsiteX92" fmla="*/ 539234 w 3876976"/>
                <a:gd name="connsiteY92" fmla="*/ 135801 h 223683"/>
                <a:gd name="connsiteX93" fmla="*/ 574383 w 3876976"/>
                <a:gd name="connsiteY93" fmla="*/ 128878 h 223683"/>
                <a:gd name="connsiteX94" fmla="*/ 579709 w 3876976"/>
                <a:gd name="connsiteY94" fmla="*/ 126215 h 223683"/>
                <a:gd name="connsiteX95" fmla="*/ 663054 w 3876976"/>
                <a:gd name="connsiteY95" fmla="*/ 115032 h 223683"/>
                <a:gd name="connsiteX96" fmla="*/ 671042 w 3876976"/>
                <a:gd name="connsiteY96" fmla="*/ 112635 h 223683"/>
                <a:gd name="connsiteX97" fmla="*/ 717108 w 3876976"/>
                <a:gd name="connsiteY97" fmla="*/ 109707 h 223683"/>
                <a:gd name="connsiteX98" fmla="*/ 754120 w 3876976"/>
                <a:gd name="connsiteY98" fmla="*/ 107576 h 223683"/>
                <a:gd name="connsiteX99" fmla="*/ 770097 w 3876976"/>
                <a:gd name="connsiteY99" fmla="*/ 106245 h 223683"/>
                <a:gd name="connsiteX100" fmla="*/ 788203 w 3876976"/>
                <a:gd name="connsiteY100" fmla="*/ 104647 h 223683"/>
                <a:gd name="connsiteX101" fmla="*/ 798854 w 3876976"/>
                <a:gd name="connsiteY101" fmla="*/ 100653 h 223683"/>
                <a:gd name="connsiteX102" fmla="*/ 822820 w 3876976"/>
                <a:gd name="connsiteY102" fmla="*/ 100653 h 223683"/>
                <a:gd name="connsiteX103" fmla="*/ 904833 w 3876976"/>
                <a:gd name="connsiteY103" fmla="*/ 100653 h 223683"/>
                <a:gd name="connsiteX104" fmla="*/ 943176 w 3876976"/>
                <a:gd name="connsiteY104" fmla="*/ 98789 h 223683"/>
                <a:gd name="connsiteX105" fmla="*/ 985781 w 3876976"/>
                <a:gd name="connsiteY105" fmla="*/ 96126 h 223683"/>
                <a:gd name="connsiteX106" fmla="*/ 994302 w 3876976"/>
                <a:gd name="connsiteY106" fmla="*/ 93463 h 223683"/>
                <a:gd name="connsiteX107" fmla="*/ 996432 w 3876976"/>
                <a:gd name="connsiteY107" fmla="*/ 91866 h 223683"/>
                <a:gd name="connsiteX108" fmla="*/ 1052084 w 3876976"/>
                <a:gd name="connsiteY108" fmla="*/ 91866 h 223683"/>
                <a:gd name="connsiteX109" fmla="*/ 1180961 w 3876976"/>
                <a:gd name="connsiteY109" fmla="*/ 86540 h 223683"/>
                <a:gd name="connsiteX110" fmla="*/ 1195341 w 3876976"/>
                <a:gd name="connsiteY110" fmla="*/ 77753 h 223683"/>
                <a:gd name="connsiteX111" fmla="*/ 1219039 w 3876976"/>
                <a:gd name="connsiteY111" fmla="*/ 77753 h 223683"/>
                <a:gd name="connsiteX112" fmla="*/ 1277353 w 3876976"/>
                <a:gd name="connsiteY112" fmla="*/ 77753 h 223683"/>
                <a:gd name="connsiteX113" fmla="*/ 1330609 w 3876976"/>
                <a:gd name="connsiteY113" fmla="*/ 76422 h 223683"/>
                <a:gd name="connsiteX114" fmla="*/ 1363095 w 3876976"/>
                <a:gd name="connsiteY114" fmla="*/ 76422 h 223683"/>
                <a:gd name="connsiteX115" fmla="*/ 1397444 w 3876976"/>
                <a:gd name="connsiteY115" fmla="*/ 76422 h 223683"/>
                <a:gd name="connsiteX116" fmla="*/ 1412356 w 3876976"/>
                <a:gd name="connsiteY116" fmla="*/ 66837 h 223683"/>
                <a:gd name="connsiteX117" fmla="*/ 1414220 w 3876976"/>
                <a:gd name="connsiteY117" fmla="*/ 60712 h 223683"/>
                <a:gd name="connsiteX118" fmla="*/ 1437386 w 3876976"/>
                <a:gd name="connsiteY118" fmla="*/ 60711 h 223683"/>
                <a:gd name="connsiteX119" fmla="*/ 1445374 w 3876976"/>
                <a:gd name="connsiteY119" fmla="*/ 60711 h 223683"/>
                <a:gd name="connsiteX120" fmla="*/ 1456558 w 3876976"/>
                <a:gd name="connsiteY120" fmla="*/ 60711 h 223683"/>
                <a:gd name="connsiteX121" fmla="*/ 1486114 w 3876976"/>
                <a:gd name="connsiteY121" fmla="*/ 60711 h 223683"/>
                <a:gd name="connsiteX122" fmla="*/ 1550021 w 3876976"/>
                <a:gd name="connsiteY122" fmla="*/ 60711 h 223683"/>
                <a:gd name="connsiteX123" fmla="*/ 1605406 w 3876976"/>
                <a:gd name="connsiteY123" fmla="*/ 58315 h 223683"/>
                <a:gd name="connsiteX124" fmla="*/ 1639223 w 3876976"/>
                <a:gd name="connsiteY124" fmla="*/ 56451 h 223683"/>
                <a:gd name="connsiteX125" fmla="*/ 1648011 w 3876976"/>
                <a:gd name="connsiteY125" fmla="*/ 56451 h 223683"/>
                <a:gd name="connsiteX126" fmla="*/ 1664520 w 3876976"/>
                <a:gd name="connsiteY126" fmla="*/ 56451 h 223683"/>
                <a:gd name="connsiteX127" fmla="*/ 1676768 w 3876976"/>
                <a:gd name="connsiteY127" fmla="*/ 56451 h 223683"/>
                <a:gd name="connsiteX128" fmla="*/ 1690614 w 3876976"/>
                <a:gd name="connsiteY128" fmla="*/ 47398 h 223683"/>
                <a:gd name="connsiteX129" fmla="*/ 1774759 w 3876976"/>
                <a:gd name="connsiteY129" fmla="*/ 47397 h 223683"/>
                <a:gd name="connsiteX130" fmla="*/ 1785676 w 3876976"/>
                <a:gd name="connsiteY130" fmla="*/ 53522 h 223683"/>
                <a:gd name="connsiteX131" fmla="*/ 1863429 w 3876976"/>
                <a:gd name="connsiteY131" fmla="*/ 51924 h 223683"/>
                <a:gd name="connsiteX132" fmla="*/ 1899110 w 3876976"/>
                <a:gd name="connsiteY132" fmla="*/ 51924 h 223683"/>
                <a:gd name="connsiteX133" fmla="*/ 1933725 w 3876976"/>
                <a:gd name="connsiteY133" fmla="*/ 53522 h 223683"/>
                <a:gd name="connsiteX134" fmla="*/ 1953429 w 3876976"/>
                <a:gd name="connsiteY134" fmla="*/ 53522 h 223683"/>
                <a:gd name="connsiteX135" fmla="*/ 1960885 w 3876976"/>
                <a:gd name="connsiteY135" fmla="*/ 51125 h 223683"/>
                <a:gd name="connsiteX136" fmla="*/ 1962484 w 3876976"/>
                <a:gd name="connsiteY136" fmla="*/ 49794 h 223683"/>
                <a:gd name="connsiteX137" fmla="*/ 2001893 w 3876976"/>
                <a:gd name="connsiteY137" fmla="*/ 49794 h 223683"/>
                <a:gd name="connsiteX138" fmla="*/ 2028520 w 3876976"/>
                <a:gd name="connsiteY138" fmla="*/ 49794 h 223683"/>
                <a:gd name="connsiteX139" fmla="*/ 2057545 w 3876976"/>
                <a:gd name="connsiteY139" fmla="*/ 49794 h 223683"/>
                <a:gd name="connsiteX140" fmla="*/ 2096687 w 3876976"/>
                <a:gd name="connsiteY140" fmla="*/ 49794 h 223683"/>
                <a:gd name="connsiteX141" fmla="*/ 2134498 w 3876976"/>
                <a:gd name="connsiteY141" fmla="*/ 49794 h 223683"/>
                <a:gd name="connsiteX142" fmla="*/ 2170978 w 3876976"/>
                <a:gd name="connsiteY142" fmla="*/ 49794 h 223683"/>
                <a:gd name="connsiteX143" fmla="*/ 2201067 w 3876976"/>
                <a:gd name="connsiteY143" fmla="*/ 49794 h 223683"/>
                <a:gd name="connsiteX144" fmla="*/ 2232754 w 3876976"/>
                <a:gd name="connsiteY144" fmla="*/ 49794 h 223683"/>
                <a:gd name="connsiteX145" fmla="*/ 2244471 w 3876976"/>
                <a:gd name="connsiteY145" fmla="*/ 42072 h 223683"/>
                <a:gd name="connsiteX146" fmla="*/ 2260447 w 3876976"/>
                <a:gd name="connsiteY146" fmla="*/ 42072 h 223683"/>
                <a:gd name="connsiteX147" fmla="*/ 2297194 w 3876976"/>
                <a:gd name="connsiteY147" fmla="*/ 42072 h 223683"/>
                <a:gd name="connsiteX148" fmla="*/ 2319294 w 3876976"/>
                <a:gd name="connsiteY148" fmla="*/ 42072 h 223683"/>
                <a:gd name="connsiteX149" fmla="*/ 2327283 w 3876976"/>
                <a:gd name="connsiteY149" fmla="*/ 42072 h 223683"/>
                <a:gd name="connsiteX150" fmla="*/ 2342727 w 3876976"/>
                <a:gd name="connsiteY150" fmla="*/ 42072 h 223683"/>
                <a:gd name="connsiteX151" fmla="*/ 2344857 w 3876976"/>
                <a:gd name="connsiteY151" fmla="*/ 42072 h 223683"/>
                <a:gd name="connsiteX152" fmla="*/ 2380538 w 3876976"/>
                <a:gd name="connsiteY152" fmla="*/ 42072 h 223683"/>
                <a:gd name="connsiteX153" fmla="*/ 2441515 w 3876976"/>
                <a:gd name="connsiteY153" fmla="*/ 42072 h 223683"/>
                <a:gd name="connsiteX154" fmla="*/ 2468143 w 3876976"/>
                <a:gd name="connsiteY154" fmla="*/ 42072 h 223683"/>
                <a:gd name="connsiteX155" fmla="*/ 2487315 w 3876976"/>
                <a:gd name="connsiteY155" fmla="*/ 42072 h 223683"/>
                <a:gd name="connsiteX156" fmla="*/ 2489978 w 3876976"/>
                <a:gd name="connsiteY156" fmla="*/ 42072 h 223683"/>
                <a:gd name="connsiteX157" fmla="*/ 2496368 w 3876976"/>
                <a:gd name="connsiteY157" fmla="*/ 40740 h 223683"/>
                <a:gd name="connsiteX158" fmla="*/ 2501694 w 3876976"/>
                <a:gd name="connsiteY158" fmla="*/ 38077 h 223683"/>
                <a:gd name="connsiteX159" fmla="*/ 2548292 w 3876976"/>
                <a:gd name="connsiteY159" fmla="*/ 38078 h 223683"/>
                <a:gd name="connsiteX160" fmla="*/ 2614861 w 3876976"/>
                <a:gd name="connsiteY160" fmla="*/ 38078 h 223683"/>
                <a:gd name="connsiteX161" fmla="*/ 2646548 w 3876976"/>
                <a:gd name="connsiteY161" fmla="*/ 38078 h 223683"/>
                <a:gd name="connsiteX162" fmla="*/ 2649744 w 3876976"/>
                <a:gd name="connsiteY162" fmla="*/ 38078 h 223683"/>
                <a:gd name="connsiteX163" fmla="*/ 2666253 w 3876976"/>
                <a:gd name="connsiteY163" fmla="*/ 38078 h 223683"/>
                <a:gd name="connsiteX164" fmla="*/ 2676904 w 3876976"/>
                <a:gd name="connsiteY164" fmla="*/ 38078 h 223683"/>
                <a:gd name="connsiteX165" fmla="*/ 2694211 w 3876976"/>
                <a:gd name="connsiteY165" fmla="*/ 38078 h 223683"/>
                <a:gd name="connsiteX166" fmla="*/ 2701401 w 3876976"/>
                <a:gd name="connsiteY166" fmla="*/ 35682 h 223683"/>
                <a:gd name="connsiteX167" fmla="*/ 2724567 w 3876976"/>
                <a:gd name="connsiteY167" fmla="*/ 35682 h 223683"/>
                <a:gd name="connsiteX168" fmla="*/ 2785545 w 3876976"/>
                <a:gd name="connsiteY168" fmla="*/ 35682 h 223683"/>
                <a:gd name="connsiteX169" fmla="*/ 2813504 w 3876976"/>
                <a:gd name="connsiteY169" fmla="*/ 35682 h 223683"/>
                <a:gd name="connsiteX170" fmla="*/ 2845191 w 3876976"/>
                <a:gd name="connsiteY170" fmla="*/ 35682 h 223683"/>
                <a:gd name="connsiteX171" fmla="*/ 2865161 w 3876976"/>
                <a:gd name="connsiteY171" fmla="*/ 37279 h 223683"/>
                <a:gd name="connsiteX172" fmla="*/ 2925340 w 3876976"/>
                <a:gd name="connsiteY172" fmla="*/ 38877 h 223683"/>
                <a:gd name="connsiteX173" fmla="*/ 2956761 w 3876976"/>
                <a:gd name="connsiteY173" fmla="*/ 38877 h 223683"/>
                <a:gd name="connsiteX174" fmla="*/ 2988181 w 3876976"/>
                <a:gd name="connsiteY174" fmla="*/ 38877 h 223683"/>
                <a:gd name="connsiteX175" fmla="*/ 3009217 w 3876976"/>
                <a:gd name="connsiteY175" fmla="*/ 38877 h 223683"/>
                <a:gd name="connsiteX176" fmla="*/ 3014809 w 3876976"/>
                <a:gd name="connsiteY176" fmla="*/ 40475 h 223683"/>
                <a:gd name="connsiteX177" fmla="*/ 3043034 w 3876976"/>
                <a:gd name="connsiteY177" fmla="*/ 40475 h 223683"/>
                <a:gd name="connsiteX178" fmla="*/ 3060076 w 3876976"/>
                <a:gd name="connsiteY178" fmla="*/ 40475 h 223683"/>
                <a:gd name="connsiteX179" fmla="*/ 3104278 w 3876976"/>
                <a:gd name="connsiteY179" fmla="*/ 40475 h 223683"/>
                <a:gd name="connsiteX180" fmla="*/ 3188422 w 3876976"/>
                <a:gd name="connsiteY180" fmla="*/ 40475 h 223683"/>
                <a:gd name="connsiteX181" fmla="*/ 3211853 w 3876976"/>
                <a:gd name="connsiteY181" fmla="*/ 40475 h 223683"/>
                <a:gd name="connsiteX182" fmla="*/ 3216647 w 3876976"/>
                <a:gd name="connsiteY182" fmla="*/ 40475 h 223683"/>
                <a:gd name="connsiteX183" fmla="*/ 3220375 w 3876976"/>
                <a:gd name="connsiteY183" fmla="*/ 42072 h 223683"/>
                <a:gd name="connsiteX184" fmla="*/ 3273630 w 3876976"/>
                <a:gd name="connsiteY184" fmla="*/ 48197 h 223683"/>
                <a:gd name="connsiteX185" fmla="*/ 3334075 w 3876976"/>
                <a:gd name="connsiteY185" fmla="*/ 52457 h 223683"/>
                <a:gd name="connsiteX186" fmla="*/ 3387330 w 3876976"/>
                <a:gd name="connsiteY186" fmla="*/ 54854 h 223683"/>
                <a:gd name="connsiteX187" fmla="*/ 3418218 w 3876976"/>
                <a:gd name="connsiteY187" fmla="*/ 56185 h 223683"/>
                <a:gd name="connsiteX188" fmla="*/ 3435260 w 3876976"/>
                <a:gd name="connsiteY188" fmla="*/ 56185 h 223683"/>
                <a:gd name="connsiteX189" fmla="*/ 3454964 w 3876976"/>
                <a:gd name="connsiteY189" fmla="*/ 57516 h 223683"/>
                <a:gd name="connsiteX190" fmla="*/ 3463219 w 3876976"/>
                <a:gd name="connsiteY190" fmla="*/ 53788 h 223683"/>
                <a:gd name="connsiteX191" fmla="*/ 3489846 w 3876976"/>
                <a:gd name="connsiteY191" fmla="*/ 53788 h 223683"/>
                <a:gd name="connsiteX192" fmla="*/ 3511681 w 3876976"/>
                <a:gd name="connsiteY192" fmla="*/ 53788 h 223683"/>
                <a:gd name="connsiteX193" fmla="*/ 3517539 w 3876976"/>
                <a:gd name="connsiteY193" fmla="*/ 53788 h 223683"/>
                <a:gd name="connsiteX194" fmla="*/ 3556415 w 3876976"/>
                <a:gd name="connsiteY194" fmla="*/ 55918 h 223683"/>
                <a:gd name="connsiteX195" fmla="*/ 3565735 w 3876976"/>
                <a:gd name="connsiteY195" fmla="*/ 51125 h 223683"/>
                <a:gd name="connsiteX196" fmla="*/ 3572659 w 3876976"/>
                <a:gd name="connsiteY196" fmla="*/ 51125 h 223683"/>
                <a:gd name="connsiteX197" fmla="*/ 3610204 w 3876976"/>
                <a:gd name="connsiteY197" fmla="*/ 51125 h 223683"/>
                <a:gd name="connsiteX198" fmla="*/ 3616062 w 3876976"/>
                <a:gd name="connsiteY198" fmla="*/ 49261 h 223683"/>
                <a:gd name="connsiteX199" fmla="*/ 3631772 w 3876976"/>
                <a:gd name="connsiteY199" fmla="*/ 49261 h 223683"/>
                <a:gd name="connsiteX200" fmla="*/ 3683163 w 3876976"/>
                <a:gd name="connsiteY200" fmla="*/ 54587 h 223683"/>
                <a:gd name="connsiteX201" fmla="*/ 3704465 w 3876976"/>
                <a:gd name="connsiteY201" fmla="*/ 57250 h 223683"/>
                <a:gd name="connsiteX202" fmla="*/ 3712720 w 3876976"/>
                <a:gd name="connsiteY202" fmla="*/ 64972 h 223683"/>
                <a:gd name="connsiteX203" fmla="*/ 3779555 w 3876976"/>
                <a:gd name="connsiteY203" fmla="*/ 69232 h 223683"/>
                <a:gd name="connsiteX204" fmla="*/ 3815236 w 3876976"/>
                <a:gd name="connsiteY204" fmla="*/ 69232 h 223683"/>
                <a:gd name="connsiteX205" fmla="*/ 3832012 w 3876976"/>
                <a:gd name="connsiteY205" fmla="*/ 69232 h 223683"/>
                <a:gd name="connsiteX206" fmla="*/ 3841598 w 3876976"/>
                <a:gd name="connsiteY206" fmla="*/ 69232 h 223683"/>
                <a:gd name="connsiteX207" fmla="*/ 3853314 w 3876976"/>
                <a:gd name="connsiteY207" fmla="*/ 69232 h 223683"/>
                <a:gd name="connsiteX208" fmla="*/ 3858906 w 3876976"/>
                <a:gd name="connsiteY208" fmla="*/ 67368 h 223683"/>
                <a:gd name="connsiteX209" fmla="*/ 3868758 w 3876976"/>
                <a:gd name="connsiteY209" fmla="*/ 67368 h 223683"/>
                <a:gd name="connsiteX210" fmla="*/ 3876734 w 3876976"/>
                <a:gd name="connsiteY210" fmla="*/ 62366 h 223683"/>
                <a:gd name="connsiteX211" fmla="*/ 3876747 w 3876976"/>
                <a:gd name="connsiteY211" fmla="*/ 62309 h 223683"/>
                <a:gd name="connsiteX212" fmla="*/ 3872278 w 3876976"/>
                <a:gd name="connsiteY212" fmla="*/ 54453 h 223683"/>
                <a:gd name="connsiteX213" fmla="*/ 3871688 w 3876976"/>
                <a:gd name="connsiteY213" fmla="*/ 54321 h 223683"/>
                <a:gd name="connsiteX214" fmla="*/ 3865296 w 3876976"/>
                <a:gd name="connsiteY214" fmla="*/ 54321 h 223683"/>
                <a:gd name="connsiteX215" fmla="*/ 3861302 w 3876976"/>
                <a:gd name="connsiteY215" fmla="*/ 46865 h 223683"/>
                <a:gd name="connsiteX216" fmla="*/ 3853314 w 3876976"/>
                <a:gd name="connsiteY216" fmla="*/ 43670 h 223683"/>
                <a:gd name="connsiteX217" fmla="*/ 3847456 w 3876976"/>
                <a:gd name="connsiteY217" fmla="*/ 43670 h 223683"/>
                <a:gd name="connsiteX218" fmla="*/ 3797396 w 3876976"/>
                <a:gd name="connsiteY218" fmla="*/ 39676 h 223683"/>
                <a:gd name="connsiteX219" fmla="*/ 3698874 w 3876976"/>
                <a:gd name="connsiteY219" fmla="*/ 30622 h 223683"/>
                <a:gd name="connsiteX220" fmla="*/ 3645618 w 3876976"/>
                <a:gd name="connsiteY220" fmla="*/ 26095 h 223683"/>
                <a:gd name="connsiteX221" fmla="*/ 3618991 w 3876976"/>
                <a:gd name="connsiteY221" fmla="*/ 24231 h 223683"/>
                <a:gd name="connsiteX222" fmla="*/ 3612334 w 3876976"/>
                <a:gd name="connsiteY222" fmla="*/ 20237 h 223683"/>
                <a:gd name="connsiteX223" fmla="*/ 3596091 w 3876976"/>
                <a:gd name="connsiteY223" fmla="*/ 18107 h 223683"/>
                <a:gd name="connsiteX224" fmla="*/ 3584375 w 3876976"/>
                <a:gd name="connsiteY224" fmla="*/ 18107 h 223683"/>
                <a:gd name="connsiteX225" fmla="*/ 3557747 w 3876976"/>
                <a:gd name="connsiteY225" fmla="*/ 15178 h 223683"/>
                <a:gd name="connsiteX226" fmla="*/ 3498634 w 3876976"/>
                <a:gd name="connsiteY226" fmla="*/ 10652 h 223683"/>
                <a:gd name="connsiteX227" fmla="*/ 3470409 w 3876976"/>
                <a:gd name="connsiteY227" fmla="*/ 9320 h 223683"/>
                <a:gd name="connsiteX228" fmla="*/ 3443781 w 3876976"/>
                <a:gd name="connsiteY228" fmla="*/ 9320 h 223683"/>
                <a:gd name="connsiteX229" fmla="*/ 3390526 w 3876976"/>
                <a:gd name="connsiteY229" fmla="*/ 7190 h 223683"/>
                <a:gd name="connsiteX230" fmla="*/ 3355110 w 3876976"/>
                <a:gd name="connsiteY230" fmla="*/ 7190 h 223683"/>
                <a:gd name="connsiteX231" fmla="*/ 3325554 w 3876976"/>
                <a:gd name="connsiteY231" fmla="*/ 5592 h 223683"/>
                <a:gd name="connsiteX232" fmla="*/ 3257121 w 3876976"/>
                <a:gd name="connsiteY232" fmla="*/ 2131 h 223683"/>
                <a:gd name="connsiteX233" fmla="*/ 3228363 w 3876976"/>
                <a:gd name="connsiteY233" fmla="*/ 2131 h 223683"/>
                <a:gd name="connsiteX234" fmla="*/ 3194812 w 3876976"/>
                <a:gd name="connsiteY234" fmla="*/ 2131 h 223683"/>
                <a:gd name="connsiteX235" fmla="*/ 3183628 w 3876976"/>
                <a:gd name="connsiteY235" fmla="*/ 2131 h 223683"/>
                <a:gd name="connsiteX236" fmla="*/ 3161261 w 3876976"/>
                <a:gd name="connsiteY236" fmla="*/ 2131 h 223683"/>
                <a:gd name="connsiteX237" fmla="*/ 3146084 w 3876976"/>
                <a:gd name="connsiteY237" fmla="*/ 2131 h 223683"/>
                <a:gd name="connsiteX238" fmla="*/ 3141823 w 3876976"/>
                <a:gd name="connsiteY238" fmla="*/ 8521 h 223683"/>
                <a:gd name="connsiteX239" fmla="*/ 3141823 w 3876976"/>
                <a:gd name="connsiteY239" fmla="*/ 8521 h 223683"/>
                <a:gd name="connsiteX240" fmla="*/ 3107473 w 3876976"/>
                <a:gd name="connsiteY240" fmla="*/ 8521 h 223683"/>
                <a:gd name="connsiteX241" fmla="*/ 3004424 w 3876976"/>
                <a:gd name="connsiteY241" fmla="*/ 8521 h 223683"/>
                <a:gd name="connsiteX242" fmla="*/ 2998033 w 3876976"/>
                <a:gd name="connsiteY242" fmla="*/ 8521 h 223683"/>
                <a:gd name="connsiteX243" fmla="*/ 2988980 w 3876976"/>
                <a:gd name="connsiteY243" fmla="*/ 8521 h 223683"/>
                <a:gd name="connsiteX244" fmla="*/ 2938920 w 3876976"/>
                <a:gd name="connsiteY244" fmla="*/ 6657 h 223683"/>
                <a:gd name="connsiteX245" fmla="*/ 2847587 w 3876976"/>
                <a:gd name="connsiteY245" fmla="*/ 4261 h 223683"/>
                <a:gd name="connsiteX246" fmla="*/ 2834805 w 3876976"/>
                <a:gd name="connsiteY246" fmla="*/ 4261 h 223683"/>
                <a:gd name="connsiteX247" fmla="*/ 2798592 w 3876976"/>
                <a:gd name="connsiteY247" fmla="*/ 4261 h 223683"/>
                <a:gd name="connsiteX248" fmla="*/ 2741343 w 3876976"/>
                <a:gd name="connsiteY248" fmla="*/ 4261 h 223683"/>
                <a:gd name="connsiteX249" fmla="*/ 2654004 w 3876976"/>
                <a:gd name="connsiteY249" fmla="*/ 4261 h 223683"/>
                <a:gd name="connsiteX250" fmla="*/ 2637761 w 3876976"/>
                <a:gd name="connsiteY250" fmla="*/ 4261 h 223683"/>
                <a:gd name="connsiteX251" fmla="*/ 2580512 w 3876976"/>
                <a:gd name="connsiteY251" fmla="*/ 4261 h 223683"/>
                <a:gd name="connsiteX252" fmla="*/ 2484120 w 3876976"/>
                <a:gd name="connsiteY252" fmla="*/ 4261 h 223683"/>
                <a:gd name="connsiteX253" fmla="*/ 2437521 w 3876976"/>
                <a:gd name="connsiteY253" fmla="*/ 1864 h 223683"/>
                <a:gd name="connsiteX254" fmla="*/ 2374946 w 3876976"/>
                <a:gd name="connsiteY254" fmla="*/ 0 h 223683"/>
                <a:gd name="connsiteX255" fmla="*/ 2356839 w 3876976"/>
                <a:gd name="connsiteY255" fmla="*/ 0 h 223683"/>
                <a:gd name="connsiteX256" fmla="*/ 2303584 w 3876976"/>
                <a:gd name="connsiteY256" fmla="*/ 0 h 223683"/>
                <a:gd name="connsiteX257" fmla="*/ 2258850 w 3876976"/>
                <a:gd name="connsiteY257" fmla="*/ 0 h 223683"/>
                <a:gd name="connsiteX258" fmla="*/ 244999 w 3876976"/>
                <a:gd name="connsiteY258" fmla="*/ 178938 h 223683"/>
                <a:gd name="connsiteX259" fmla="*/ 244999 w 3876976"/>
                <a:gd name="connsiteY259" fmla="*/ 178938 h 223683"/>
                <a:gd name="connsiteX260" fmla="*/ 242070 w 3876976"/>
                <a:gd name="connsiteY260" fmla="*/ 178938 h 223683"/>
                <a:gd name="connsiteX261" fmla="*/ 242070 w 3876976"/>
                <a:gd name="connsiteY261" fmla="*/ 178938 h 223683"/>
                <a:gd name="connsiteX262" fmla="*/ 21859 w 3876976"/>
                <a:gd name="connsiteY262" fmla="*/ 218614 h 223683"/>
                <a:gd name="connsiteX263" fmla="*/ 21859 w 3876976"/>
                <a:gd name="connsiteY263" fmla="*/ 219945 h 223683"/>
                <a:gd name="connsiteX264" fmla="*/ 21859 w 3876976"/>
                <a:gd name="connsiteY264" fmla="*/ 218614 h 22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3876976" h="223683">
                  <a:moveTo>
                    <a:pt x="2260447" y="1332"/>
                  </a:moveTo>
                  <a:lnTo>
                    <a:pt x="2233820" y="1332"/>
                  </a:lnTo>
                  <a:lnTo>
                    <a:pt x="2209322" y="2663"/>
                  </a:lnTo>
                  <a:lnTo>
                    <a:pt x="2143019" y="6657"/>
                  </a:lnTo>
                  <a:lnTo>
                    <a:pt x="2087900" y="9853"/>
                  </a:lnTo>
                  <a:cubicBezTo>
                    <a:pt x="2064734" y="11451"/>
                    <a:pt x="2041301" y="12249"/>
                    <a:pt x="2018402" y="15711"/>
                  </a:cubicBezTo>
                  <a:cubicBezTo>
                    <a:pt x="2014184" y="16147"/>
                    <a:pt x="2010574" y="18931"/>
                    <a:pt x="2009082" y="22900"/>
                  </a:cubicBezTo>
                  <a:lnTo>
                    <a:pt x="1999496" y="22900"/>
                  </a:lnTo>
                  <a:lnTo>
                    <a:pt x="1963549" y="22900"/>
                  </a:lnTo>
                  <a:cubicBezTo>
                    <a:pt x="1961836" y="21787"/>
                    <a:pt x="1959944" y="20977"/>
                    <a:pt x="1957957" y="20504"/>
                  </a:cubicBezTo>
                  <a:cubicBezTo>
                    <a:pt x="1954323" y="20234"/>
                    <a:pt x="1950674" y="20234"/>
                    <a:pt x="1947040" y="20504"/>
                  </a:cubicBezTo>
                  <a:lnTo>
                    <a:pt x="1915086" y="20504"/>
                  </a:lnTo>
                  <a:lnTo>
                    <a:pt x="1887127" y="20504"/>
                  </a:lnTo>
                  <a:lnTo>
                    <a:pt x="1837866" y="20504"/>
                  </a:lnTo>
                  <a:cubicBezTo>
                    <a:pt x="1809374" y="20504"/>
                    <a:pt x="1781149" y="20504"/>
                    <a:pt x="1752924" y="20504"/>
                  </a:cubicBezTo>
                  <a:lnTo>
                    <a:pt x="1717775" y="20504"/>
                  </a:lnTo>
                  <a:cubicBezTo>
                    <a:pt x="1695675" y="20504"/>
                    <a:pt x="1673573" y="20504"/>
                    <a:pt x="1651473" y="20504"/>
                  </a:cubicBezTo>
                  <a:cubicBezTo>
                    <a:pt x="1642419" y="20504"/>
                    <a:pt x="1633365" y="20504"/>
                    <a:pt x="1624845" y="20504"/>
                  </a:cubicBezTo>
                  <a:lnTo>
                    <a:pt x="1584637" y="24498"/>
                  </a:lnTo>
                  <a:lnTo>
                    <a:pt x="1531382" y="27426"/>
                  </a:lnTo>
                  <a:lnTo>
                    <a:pt x="1495967" y="29557"/>
                  </a:lnTo>
                  <a:lnTo>
                    <a:pt x="1438451" y="30888"/>
                  </a:lnTo>
                  <a:lnTo>
                    <a:pt x="1312769" y="34883"/>
                  </a:lnTo>
                  <a:lnTo>
                    <a:pt x="1253655" y="38078"/>
                  </a:lnTo>
                  <a:cubicBezTo>
                    <a:pt x="1234217" y="39409"/>
                    <a:pt x="1214778" y="40208"/>
                    <a:pt x="1195341" y="42339"/>
                  </a:cubicBezTo>
                  <a:lnTo>
                    <a:pt x="1173239" y="42339"/>
                  </a:lnTo>
                  <a:lnTo>
                    <a:pt x="1109599" y="44202"/>
                  </a:lnTo>
                  <a:cubicBezTo>
                    <a:pt x="1091493" y="44202"/>
                    <a:pt x="1073120" y="46066"/>
                    <a:pt x="1055012" y="47397"/>
                  </a:cubicBezTo>
                  <a:lnTo>
                    <a:pt x="1041698" y="47397"/>
                  </a:lnTo>
                  <a:lnTo>
                    <a:pt x="943443" y="49794"/>
                  </a:lnTo>
                  <a:lnTo>
                    <a:pt x="884595" y="52457"/>
                  </a:lnTo>
                  <a:cubicBezTo>
                    <a:pt x="863293" y="52457"/>
                    <a:pt x="841991" y="54054"/>
                    <a:pt x="820956" y="55386"/>
                  </a:cubicBezTo>
                  <a:lnTo>
                    <a:pt x="762907" y="59912"/>
                  </a:lnTo>
                  <a:lnTo>
                    <a:pt x="729889" y="62575"/>
                  </a:lnTo>
                  <a:lnTo>
                    <a:pt x="714178" y="64439"/>
                  </a:lnTo>
                  <a:lnTo>
                    <a:pt x="692344" y="67102"/>
                  </a:lnTo>
                  <a:cubicBezTo>
                    <a:pt x="688922" y="67556"/>
                    <a:pt x="685540" y="68268"/>
                    <a:pt x="682225" y="69232"/>
                  </a:cubicBezTo>
                  <a:cubicBezTo>
                    <a:pt x="663586" y="69232"/>
                    <a:pt x="644946" y="72427"/>
                    <a:pt x="626307" y="74025"/>
                  </a:cubicBezTo>
                  <a:cubicBezTo>
                    <a:pt x="607668" y="75623"/>
                    <a:pt x="585034" y="78020"/>
                    <a:pt x="564531" y="80416"/>
                  </a:cubicBezTo>
                  <a:lnTo>
                    <a:pt x="539767" y="83345"/>
                  </a:lnTo>
                  <a:lnTo>
                    <a:pt x="539767" y="83345"/>
                  </a:lnTo>
                  <a:cubicBezTo>
                    <a:pt x="505151" y="86540"/>
                    <a:pt x="470535" y="90002"/>
                    <a:pt x="435919" y="94262"/>
                  </a:cubicBezTo>
                  <a:cubicBezTo>
                    <a:pt x="415149" y="96659"/>
                    <a:pt x="394646" y="98789"/>
                    <a:pt x="374143" y="101718"/>
                  </a:cubicBezTo>
                  <a:lnTo>
                    <a:pt x="344321" y="105712"/>
                  </a:lnTo>
                  <a:lnTo>
                    <a:pt x="326213" y="108375"/>
                  </a:lnTo>
                  <a:cubicBezTo>
                    <a:pt x="323557" y="108651"/>
                    <a:pt x="320881" y="108651"/>
                    <a:pt x="318225" y="108375"/>
                  </a:cubicBezTo>
                  <a:lnTo>
                    <a:pt x="309172" y="108375"/>
                  </a:lnTo>
                  <a:lnTo>
                    <a:pt x="301183" y="111837"/>
                  </a:lnTo>
                  <a:lnTo>
                    <a:pt x="298787" y="113966"/>
                  </a:lnTo>
                  <a:cubicBezTo>
                    <a:pt x="270828" y="117162"/>
                    <a:pt x="242868" y="120890"/>
                    <a:pt x="215176" y="124884"/>
                  </a:cubicBezTo>
                  <a:cubicBezTo>
                    <a:pt x="174436" y="131008"/>
                    <a:pt x="133696" y="137133"/>
                    <a:pt x="93221" y="143790"/>
                  </a:cubicBezTo>
                  <a:lnTo>
                    <a:pt x="69789" y="148583"/>
                  </a:lnTo>
                  <a:cubicBezTo>
                    <a:pt x="62067" y="148583"/>
                    <a:pt x="51948" y="151246"/>
                    <a:pt x="48753" y="159766"/>
                  </a:cubicBezTo>
                  <a:cubicBezTo>
                    <a:pt x="47437" y="162114"/>
                    <a:pt x="46879" y="164811"/>
                    <a:pt x="47156" y="167488"/>
                  </a:cubicBezTo>
                  <a:cubicBezTo>
                    <a:pt x="47136" y="170166"/>
                    <a:pt x="47976" y="172779"/>
                    <a:pt x="49552" y="174944"/>
                  </a:cubicBezTo>
                  <a:lnTo>
                    <a:pt x="49552" y="176542"/>
                  </a:lnTo>
                  <a:cubicBezTo>
                    <a:pt x="48634" y="176992"/>
                    <a:pt x="47818" y="177626"/>
                    <a:pt x="47156" y="178406"/>
                  </a:cubicBezTo>
                  <a:cubicBezTo>
                    <a:pt x="45300" y="179855"/>
                    <a:pt x="43760" y="181667"/>
                    <a:pt x="42629" y="183732"/>
                  </a:cubicBezTo>
                  <a:lnTo>
                    <a:pt x="42629" y="183732"/>
                  </a:lnTo>
                  <a:lnTo>
                    <a:pt x="28782" y="188524"/>
                  </a:lnTo>
                  <a:lnTo>
                    <a:pt x="24788" y="188524"/>
                  </a:lnTo>
                  <a:cubicBezTo>
                    <a:pt x="22498" y="188132"/>
                    <a:pt x="20157" y="188132"/>
                    <a:pt x="17865" y="188524"/>
                  </a:cubicBezTo>
                  <a:cubicBezTo>
                    <a:pt x="14411" y="189833"/>
                    <a:pt x="11311" y="191930"/>
                    <a:pt x="8812" y="194649"/>
                  </a:cubicBezTo>
                  <a:cubicBezTo>
                    <a:pt x="4623" y="197488"/>
                    <a:pt x="1597" y="201742"/>
                    <a:pt x="291" y="206632"/>
                  </a:cubicBezTo>
                  <a:cubicBezTo>
                    <a:pt x="-442" y="210290"/>
                    <a:pt x="222" y="214091"/>
                    <a:pt x="2155" y="217283"/>
                  </a:cubicBezTo>
                  <a:cubicBezTo>
                    <a:pt x="4931" y="221445"/>
                    <a:pt x="9671" y="223866"/>
                    <a:pt x="14670" y="223673"/>
                  </a:cubicBezTo>
                  <a:cubicBezTo>
                    <a:pt x="25417" y="222596"/>
                    <a:pt x="36032" y="220456"/>
                    <a:pt x="46357" y="217283"/>
                  </a:cubicBezTo>
                  <a:lnTo>
                    <a:pt x="70322" y="211424"/>
                  </a:lnTo>
                  <a:lnTo>
                    <a:pt x="77511" y="209560"/>
                  </a:lnTo>
                  <a:lnTo>
                    <a:pt x="77511" y="209560"/>
                  </a:lnTo>
                  <a:lnTo>
                    <a:pt x="98547" y="207696"/>
                  </a:lnTo>
                  <a:cubicBezTo>
                    <a:pt x="115855" y="205300"/>
                    <a:pt x="133162" y="202105"/>
                    <a:pt x="150205" y="198643"/>
                  </a:cubicBezTo>
                  <a:cubicBezTo>
                    <a:pt x="167246" y="195181"/>
                    <a:pt x="184554" y="191453"/>
                    <a:pt x="201862" y="187459"/>
                  </a:cubicBezTo>
                  <a:lnTo>
                    <a:pt x="226094" y="181601"/>
                  </a:lnTo>
                  <a:lnTo>
                    <a:pt x="235946" y="179205"/>
                  </a:lnTo>
                  <a:cubicBezTo>
                    <a:pt x="241271" y="177873"/>
                    <a:pt x="246597" y="176808"/>
                    <a:pt x="251922" y="174944"/>
                  </a:cubicBezTo>
                  <a:cubicBezTo>
                    <a:pt x="256919" y="173368"/>
                    <a:pt x="260873" y="169515"/>
                    <a:pt x="262573" y="164559"/>
                  </a:cubicBezTo>
                  <a:lnTo>
                    <a:pt x="272425" y="164560"/>
                  </a:lnTo>
                  <a:lnTo>
                    <a:pt x="279881" y="164560"/>
                  </a:lnTo>
                  <a:cubicBezTo>
                    <a:pt x="282631" y="164702"/>
                    <a:pt x="285386" y="164702"/>
                    <a:pt x="288136" y="164560"/>
                  </a:cubicBezTo>
                  <a:lnTo>
                    <a:pt x="288136" y="164560"/>
                  </a:lnTo>
                  <a:lnTo>
                    <a:pt x="292663" y="164560"/>
                  </a:lnTo>
                  <a:cubicBezTo>
                    <a:pt x="295569" y="163740"/>
                    <a:pt x="298166" y="162071"/>
                    <a:pt x="300118" y="159767"/>
                  </a:cubicBezTo>
                  <a:cubicBezTo>
                    <a:pt x="303266" y="156473"/>
                    <a:pt x="304988" y="152073"/>
                    <a:pt x="304911" y="147518"/>
                  </a:cubicBezTo>
                  <a:lnTo>
                    <a:pt x="331539" y="145121"/>
                  </a:lnTo>
                  <a:lnTo>
                    <a:pt x="345918" y="145121"/>
                  </a:lnTo>
                  <a:lnTo>
                    <a:pt x="345918" y="145121"/>
                  </a:lnTo>
                  <a:cubicBezTo>
                    <a:pt x="360296" y="145121"/>
                    <a:pt x="374409" y="145121"/>
                    <a:pt x="388522" y="145121"/>
                  </a:cubicBezTo>
                  <a:lnTo>
                    <a:pt x="402369" y="145121"/>
                  </a:lnTo>
                  <a:cubicBezTo>
                    <a:pt x="415149" y="145121"/>
                    <a:pt x="428996" y="145121"/>
                    <a:pt x="440713" y="145121"/>
                  </a:cubicBezTo>
                  <a:cubicBezTo>
                    <a:pt x="452429" y="145121"/>
                    <a:pt x="467340" y="143257"/>
                    <a:pt x="482517" y="142192"/>
                  </a:cubicBezTo>
                  <a:lnTo>
                    <a:pt x="521128" y="138198"/>
                  </a:lnTo>
                  <a:lnTo>
                    <a:pt x="539234" y="135801"/>
                  </a:lnTo>
                  <a:cubicBezTo>
                    <a:pt x="551077" y="134187"/>
                    <a:pt x="562813" y="131875"/>
                    <a:pt x="574383" y="128878"/>
                  </a:cubicBezTo>
                  <a:cubicBezTo>
                    <a:pt x="576303" y="128315"/>
                    <a:pt x="578107" y="127413"/>
                    <a:pt x="579709" y="126215"/>
                  </a:cubicBezTo>
                  <a:cubicBezTo>
                    <a:pt x="606337" y="122222"/>
                    <a:pt x="635361" y="118227"/>
                    <a:pt x="663054" y="115032"/>
                  </a:cubicBezTo>
                  <a:cubicBezTo>
                    <a:pt x="665856" y="114804"/>
                    <a:pt x="668578" y="113988"/>
                    <a:pt x="671042" y="112635"/>
                  </a:cubicBezTo>
                  <a:lnTo>
                    <a:pt x="717108" y="109707"/>
                  </a:lnTo>
                  <a:lnTo>
                    <a:pt x="754120" y="107576"/>
                  </a:lnTo>
                  <a:lnTo>
                    <a:pt x="770097" y="106245"/>
                  </a:lnTo>
                  <a:cubicBezTo>
                    <a:pt x="776221" y="106245"/>
                    <a:pt x="782345" y="106245"/>
                    <a:pt x="788203" y="104647"/>
                  </a:cubicBezTo>
                  <a:cubicBezTo>
                    <a:pt x="792066" y="104377"/>
                    <a:pt x="795766" y="102989"/>
                    <a:pt x="798854" y="100653"/>
                  </a:cubicBezTo>
                  <a:lnTo>
                    <a:pt x="822820" y="100653"/>
                  </a:lnTo>
                  <a:cubicBezTo>
                    <a:pt x="849447" y="100653"/>
                    <a:pt x="877406" y="100653"/>
                    <a:pt x="904833" y="100653"/>
                  </a:cubicBezTo>
                  <a:cubicBezTo>
                    <a:pt x="917614" y="100653"/>
                    <a:pt x="931460" y="100653"/>
                    <a:pt x="943176" y="98789"/>
                  </a:cubicBezTo>
                  <a:cubicBezTo>
                    <a:pt x="954893" y="96925"/>
                    <a:pt x="971668" y="98789"/>
                    <a:pt x="985781" y="96126"/>
                  </a:cubicBezTo>
                  <a:cubicBezTo>
                    <a:pt x="988793" y="95931"/>
                    <a:pt x="991715" y="95019"/>
                    <a:pt x="994302" y="93463"/>
                  </a:cubicBezTo>
                  <a:lnTo>
                    <a:pt x="996432" y="91866"/>
                  </a:lnTo>
                  <a:lnTo>
                    <a:pt x="1052084" y="91866"/>
                  </a:lnTo>
                  <a:cubicBezTo>
                    <a:pt x="1094954" y="91866"/>
                    <a:pt x="1138091" y="88937"/>
                    <a:pt x="1180961" y="86540"/>
                  </a:cubicBezTo>
                  <a:cubicBezTo>
                    <a:pt x="1186908" y="86156"/>
                    <a:pt x="1192285" y="82869"/>
                    <a:pt x="1195341" y="77753"/>
                  </a:cubicBezTo>
                  <a:lnTo>
                    <a:pt x="1219039" y="77753"/>
                  </a:lnTo>
                  <a:lnTo>
                    <a:pt x="1277353" y="77753"/>
                  </a:lnTo>
                  <a:lnTo>
                    <a:pt x="1330609" y="76422"/>
                  </a:lnTo>
                  <a:lnTo>
                    <a:pt x="1363095" y="76422"/>
                  </a:lnTo>
                  <a:lnTo>
                    <a:pt x="1397444" y="76422"/>
                  </a:lnTo>
                  <a:cubicBezTo>
                    <a:pt x="1403780" y="76151"/>
                    <a:pt x="1409479" y="72488"/>
                    <a:pt x="1412356" y="66837"/>
                  </a:cubicBezTo>
                  <a:cubicBezTo>
                    <a:pt x="1413456" y="64972"/>
                    <a:pt x="1414096" y="62873"/>
                    <a:pt x="1414220" y="60712"/>
                  </a:cubicBezTo>
                  <a:lnTo>
                    <a:pt x="1437386" y="60711"/>
                  </a:lnTo>
                  <a:lnTo>
                    <a:pt x="1445374" y="60711"/>
                  </a:lnTo>
                  <a:lnTo>
                    <a:pt x="1456558" y="60711"/>
                  </a:lnTo>
                  <a:lnTo>
                    <a:pt x="1486114" y="60711"/>
                  </a:lnTo>
                  <a:cubicBezTo>
                    <a:pt x="1507417" y="60711"/>
                    <a:pt x="1528719" y="60711"/>
                    <a:pt x="1550021" y="60711"/>
                  </a:cubicBezTo>
                  <a:cubicBezTo>
                    <a:pt x="1571323" y="60711"/>
                    <a:pt x="1587033" y="59113"/>
                    <a:pt x="1605406" y="58315"/>
                  </a:cubicBezTo>
                  <a:lnTo>
                    <a:pt x="1639223" y="56451"/>
                  </a:lnTo>
                  <a:lnTo>
                    <a:pt x="1648011" y="56451"/>
                  </a:lnTo>
                  <a:lnTo>
                    <a:pt x="1664520" y="56451"/>
                  </a:lnTo>
                  <a:lnTo>
                    <a:pt x="1676768" y="56451"/>
                  </a:lnTo>
                  <a:cubicBezTo>
                    <a:pt x="1682637" y="56026"/>
                    <a:pt x="1687872" y="52604"/>
                    <a:pt x="1690614" y="47398"/>
                  </a:cubicBezTo>
                  <a:cubicBezTo>
                    <a:pt x="1718574" y="47397"/>
                    <a:pt x="1746533" y="47397"/>
                    <a:pt x="1774759" y="47397"/>
                  </a:cubicBezTo>
                  <a:cubicBezTo>
                    <a:pt x="1776911" y="51375"/>
                    <a:pt x="1781160" y="53758"/>
                    <a:pt x="1785676" y="53522"/>
                  </a:cubicBezTo>
                  <a:cubicBezTo>
                    <a:pt x="1812303" y="53522"/>
                    <a:pt x="1838931" y="53522"/>
                    <a:pt x="1863429" y="51924"/>
                  </a:cubicBezTo>
                  <a:lnTo>
                    <a:pt x="1899110" y="51924"/>
                  </a:lnTo>
                  <a:lnTo>
                    <a:pt x="1933725" y="53522"/>
                  </a:lnTo>
                  <a:cubicBezTo>
                    <a:pt x="1940283" y="54053"/>
                    <a:pt x="1946872" y="54053"/>
                    <a:pt x="1953429" y="53522"/>
                  </a:cubicBezTo>
                  <a:cubicBezTo>
                    <a:pt x="1956055" y="53252"/>
                    <a:pt x="1958594" y="52436"/>
                    <a:pt x="1960885" y="51125"/>
                  </a:cubicBezTo>
                  <a:lnTo>
                    <a:pt x="1962484" y="49794"/>
                  </a:lnTo>
                  <a:lnTo>
                    <a:pt x="2001893" y="49794"/>
                  </a:lnTo>
                  <a:lnTo>
                    <a:pt x="2028520" y="49794"/>
                  </a:lnTo>
                  <a:lnTo>
                    <a:pt x="2057545" y="49794"/>
                  </a:lnTo>
                  <a:cubicBezTo>
                    <a:pt x="2070325" y="49794"/>
                    <a:pt x="2084172" y="49794"/>
                    <a:pt x="2096687" y="49794"/>
                  </a:cubicBezTo>
                  <a:lnTo>
                    <a:pt x="2134498" y="49794"/>
                  </a:lnTo>
                  <a:lnTo>
                    <a:pt x="2170978" y="49794"/>
                  </a:lnTo>
                  <a:lnTo>
                    <a:pt x="2201067" y="49794"/>
                  </a:lnTo>
                  <a:cubicBezTo>
                    <a:pt x="2211614" y="50594"/>
                    <a:pt x="2222207" y="50594"/>
                    <a:pt x="2232754" y="49794"/>
                  </a:cubicBezTo>
                  <a:cubicBezTo>
                    <a:pt x="2237671" y="49246"/>
                    <a:pt x="2242027" y="46374"/>
                    <a:pt x="2244471" y="42072"/>
                  </a:cubicBezTo>
                  <a:lnTo>
                    <a:pt x="2260447" y="42072"/>
                  </a:lnTo>
                  <a:lnTo>
                    <a:pt x="2297194" y="42072"/>
                  </a:lnTo>
                  <a:lnTo>
                    <a:pt x="2319294" y="42072"/>
                  </a:lnTo>
                  <a:lnTo>
                    <a:pt x="2327283" y="42072"/>
                  </a:lnTo>
                  <a:cubicBezTo>
                    <a:pt x="2332424" y="42471"/>
                    <a:pt x="2337587" y="42471"/>
                    <a:pt x="2342727" y="42072"/>
                  </a:cubicBezTo>
                  <a:lnTo>
                    <a:pt x="2344857" y="42072"/>
                  </a:lnTo>
                  <a:lnTo>
                    <a:pt x="2380538" y="42072"/>
                  </a:lnTo>
                  <a:cubicBezTo>
                    <a:pt x="2400775" y="42072"/>
                    <a:pt x="2421279" y="42072"/>
                    <a:pt x="2441515" y="42072"/>
                  </a:cubicBezTo>
                  <a:lnTo>
                    <a:pt x="2468143" y="42072"/>
                  </a:lnTo>
                  <a:lnTo>
                    <a:pt x="2487315" y="42072"/>
                  </a:lnTo>
                  <a:lnTo>
                    <a:pt x="2489978" y="42072"/>
                  </a:lnTo>
                  <a:lnTo>
                    <a:pt x="2496368" y="40740"/>
                  </a:lnTo>
                  <a:cubicBezTo>
                    <a:pt x="2498331" y="40294"/>
                    <a:pt x="2500158" y="39381"/>
                    <a:pt x="2501694" y="38077"/>
                  </a:cubicBezTo>
                  <a:lnTo>
                    <a:pt x="2548292" y="38078"/>
                  </a:lnTo>
                  <a:lnTo>
                    <a:pt x="2614861" y="38078"/>
                  </a:lnTo>
                  <a:lnTo>
                    <a:pt x="2646548" y="38078"/>
                  </a:lnTo>
                  <a:lnTo>
                    <a:pt x="2649744" y="38078"/>
                  </a:lnTo>
                  <a:lnTo>
                    <a:pt x="2666253" y="38078"/>
                  </a:lnTo>
                  <a:lnTo>
                    <a:pt x="2676904" y="38078"/>
                  </a:lnTo>
                  <a:cubicBezTo>
                    <a:pt x="2682661" y="38606"/>
                    <a:pt x="2688454" y="38606"/>
                    <a:pt x="2694211" y="38078"/>
                  </a:cubicBezTo>
                  <a:cubicBezTo>
                    <a:pt x="2696761" y="37847"/>
                    <a:pt x="2699223" y="37027"/>
                    <a:pt x="2701401" y="35682"/>
                  </a:cubicBezTo>
                  <a:lnTo>
                    <a:pt x="2724567" y="35682"/>
                  </a:lnTo>
                  <a:cubicBezTo>
                    <a:pt x="2744805" y="35682"/>
                    <a:pt x="2765308" y="35682"/>
                    <a:pt x="2785545" y="35682"/>
                  </a:cubicBezTo>
                  <a:lnTo>
                    <a:pt x="2813504" y="35682"/>
                  </a:lnTo>
                  <a:cubicBezTo>
                    <a:pt x="2823889" y="35682"/>
                    <a:pt x="2834540" y="35682"/>
                    <a:pt x="2845191" y="35682"/>
                  </a:cubicBezTo>
                  <a:lnTo>
                    <a:pt x="2865161" y="37279"/>
                  </a:lnTo>
                  <a:cubicBezTo>
                    <a:pt x="2885132" y="38610"/>
                    <a:pt x="2905369" y="39143"/>
                    <a:pt x="2925340" y="38877"/>
                  </a:cubicBezTo>
                  <a:lnTo>
                    <a:pt x="2956761" y="38877"/>
                  </a:lnTo>
                  <a:cubicBezTo>
                    <a:pt x="2967146" y="38877"/>
                    <a:pt x="2977797" y="38877"/>
                    <a:pt x="2988181" y="38877"/>
                  </a:cubicBezTo>
                  <a:lnTo>
                    <a:pt x="3009217" y="38877"/>
                  </a:lnTo>
                  <a:cubicBezTo>
                    <a:pt x="3010878" y="39960"/>
                    <a:pt x="3012827" y="40517"/>
                    <a:pt x="3014809" y="40475"/>
                  </a:cubicBezTo>
                  <a:lnTo>
                    <a:pt x="3043034" y="40475"/>
                  </a:lnTo>
                  <a:lnTo>
                    <a:pt x="3060076" y="40475"/>
                  </a:lnTo>
                  <a:lnTo>
                    <a:pt x="3104278" y="40475"/>
                  </a:lnTo>
                  <a:lnTo>
                    <a:pt x="3188422" y="40475"/>
                  </a:lnTo>
                  <a:lnTo>
                    <a:pt x="3211853" y="40475"/>
                  </a:lnTo>
                  <a:lnTo>
                    <a:pt x="3216647" y="40475"/>
                  </a:lnTo>
                  <a:cubicBezTo>
                    <a:pt x="3217757" y="41274"/>
                    <a:pt x="3219030" y="41819"/>
                    <a:pt x="3220375" y="42072"/>
                  </a:cubicBezTo>
                  <a:lnTo>
                    <a:pt x="3273630" y="48197"/>
                  </a:lnTo>
                  <a:cubicBezTo>
                    <a:pt x="3293867" y="50327"/>
                    <a:pt x="3314104" y="51392"/>
                    <a:pt x="3334075" y="52457"/>
                  </a:cubicBezTo>
                  <a:cubicBezTo>
                    <a:pt x="3354046" y="53522"/>
                    <a:pt x="3369489" y="53788"/>
                    <a:pt x="3387330" y="54854"/>
                  </a:cubicBezTo>
                  <a:lnTo>
                    <a:pt x="3418218" y="56185"/>
                  </a:lnTo>
                  <a:lnTo>
                    <a:pt x="3435260" y="56185"/>
                  </a:lnTo>
                  <a:cubicBezTo>
                    <a:pt x="3441794" y="57035"/>
                    <a:pt x="3448375" y="57479"/>
                    <a:pt x="3454964" y="57516"/>
                  </a:cubicBezTo>
                  <a:cubicBezTo>
                    <a:pt x="3458097" y="57401"/>
                    <a:pt x="3461061" y="56063"/>
                    <a:pt x="3463219" y="53788"/>
                  </a:cubicBezTo>
                  <a:lnTo>
                    <a:pt x="3489846" y="53788"/>
                  </a:lnTo>
                  <a:cubicBezTo>
                    <a:pt x="3497036" y="53788"/>
                    <a:pt x="3504492" y="53788"/>
                    <a:pt x="3511681" y="53788"/>
                  </a:cubicBezTo>
                  <a:lnTo>
                    <a:pt x="3517539" y="53788"/>
                  </a:lnTo>
                  <a:cubicBezTo>
                    <a:pt x="3530586" y="53788"/>
                    <a:pt x="3544167" y="55653"/>
                    <a:pt x="3556415" y="55918"/>
                  </a:cubicBezTo>
                  <a:cubicBezTo>
                    <a:pt x="3560093" y="55836"/>
                    <a:pt x="3563529" y="54069"/>
                    <a:pt x="3565735" y="51125"/>
                  </a:cubicBezTo>
                  <a:lnTo>
                    <a:pt x="3572659" y="51125"/>
                  </a:lnTo>
                  <a:cubicBezTo>
                    <a:pt x="3585174" y="51125"/>
                    <a:pt x="3597689" y="51125"/>
                    <a:pt x="3610204" y="51125"/>
                  </a:cubicBezTo>
                  <a:cubicBezTo>
                    <a:pt x="3612263" y="50910"/>
                    <a:pt x="3614257" y="50276"/>
                    <a:pt x="3616062" y="49261"/>
                  </a:cubicBezTo>
                  <a:lnTo>
                    <a:pt x="3631772" y="49261"/>
                  </a:lnTo>
                  <a:lnTo>
                    <a:pt x="3683163" y="54587"/>
                  </a:lnTo>
                  <a:lnTo>
                    <a:pt x="3704465" y="57250"/>
                  </a:lnTo>
                  <a:cubicBezTo>
                    <a:pt x="3704867" y="61542"/>
                    <a:pt x="3708411" y="64856"/>
                    <a:pt x="3712720" y="64972"/>
                  </a:cubicBezTo>
                  <a:cubicBezTo>
                    <a:pt x="3735088" y="67102"/>
                    <a:pt x="3757188" y="68966"/>
                    <a:pt x="3779555" y="69232"/>
                  </a:cubicBezTo>
                  <a:lnTo>
                    <a:pt x="3815236" y="69232"/>
                  </a:lnTo>
                  <a:lnTo>
                    <a:pt x="3832012" y="69232"/>
                  </a:lnTo>
                  <a:lnTo>
                    <a:pt x="3841598" y="69232"/>
                  </a:lnTo>
                  <a:cubicBezTo>
                    <a:pt x="3845500" y="69495"/>
                    <a:pt x="3849413" y="69495"/>
                    <a:pt x="3853314" y="69232"/>
                  </a:cubicBezTo>
                  <a:cubicBezTo>
                    <a:pt x="3855298" y="69055"/>
                    <a:pt x="3857213" y="68417"/>
                    <a:pt x="3858906" y="67368"/>
                  </a:cubicBezTo>
                  <a:lnTo>
                    <a:pt x="3868758" y="67368"/>
                  </a:lnTo>
                  <a:cubicBezTo>
                    <a:pt x="3872342" y="68189"/>
                    <a:pt x="3875912" y="65949"/>
                    <a:pt x="3876734" y="62366"/>
                  </a:cubicBezTo>
                  <a:cubicBezTo>
                    <a:pt x="3876738" y="62347"/>
                    <a:pt x="3876743" y="62327"/>
                    <a:pt x="3876747" y="62309"/>
                  </a:cubicBezTo>
                  <a:cubicBezTo>
                    <a:pt x="3877682" y="58905"/>
                    <a:pt x="3875682" y="55388"/>
                    <a:pt x="3872278" y="54453"/>
                  </a:cubicBezTo>
                  <a:cubicBezTo>
                    <a:pt x="3872083" y="54399"/>
                    <a:pt x="3871887" y="54356"/>
                    <a:pt x="3871688" y="54321"/>
                  </a:cubicBezTo>
                  <a:lnTo>
                    <a:pt x="3865296" y="54321"/>
                  </a:lnTo>
                  <a:cubicBezTo>
                    <a:pt x="3864672" y="51517"/>
                    <a:pt x="3863290" y="48938"/>
                    <a:pt x="3861302" y="46865"/>
                  </a:cubicBezTo>
                  <a:cubicBezTo>
                    <a:pt x="3859056" y="44962"/>
                    <a:pt x="3856253" y="43840"/>
                    <a:pt x="3853314" y="43670"/>
                  </a:cubicBezTo>
                  <a:lnTo>
                    <a:pt x="3847456" y="43670"/>
                  </a:lnTo>
                  <a:lnTo>
                    <a:pt x="3797396" y="39676"/>
                  </a:lnTo>
                  <a:cubicBezTo>
                    <a:pt x="3764644" y="37013"/>
                    <a:pt x="3731626" y="33818"/>
                    <a:pt x="3698874" y="30622"/>
                  </a:cubicBezTo>
                  <a:lnTo>
                    <a:pt x="3645618" y="26095"/>
                  </a:lnTo>
                  <a:cubicBezTo>
                    <a:pt x="3636565" y="26095"/>
                    <a:pt x="3627512" y="24498"/>
                    <a:pt x="3618991" y="24231"/>
                  </a:cubicBezTo>
                  <a:cubicBezTo>
                    <a:pt x="3617148" y="22355"/>
                    <a:pt x="3614857" y="20980"/>
                    <a:pt x="3612334" y="20237"/>
                  </a:cubicBezTo>
                  <a:cubicBezTo>
                    <a:pt x="3607009" y="20237"/>
                    <a:pt x="3601683" y="18906"/>
                    <a:pt x="3596091" y="18107"/>
                  </a:cubicBezTo>
                  <a:lnTo>
                    <a:pt x="3584375" y="18107"/>
                  </a:lnTo>
                  <a:lnTo>
                    <a:pt x="3557747" y="15178"/>
                  </a:lnTo>
                  <a:cubicBezTo>
                    <a:pt x="3538042" y="13314"/>
                    <a:pt x="3518338" y="11983"/>
                    <a:pt x="3498634" y="10652"/>
                  </a:cubicBezTo>
                  <a:lnTo>
                    <a:pt x="3470409" y="9320"/>
                  </a:lnTo>
                  <a:lnTo>
                    <a:pt x="3443781" y="9320"/>
                  </a:lnTo>
                  <a:lnTo>
                    <a:pt x="3390526" y="7190"/>
                  </a:lnTo>
                  <a:lnTo>
                    <a:pt x="3355110" y="7190"/>
                  </a:lnTo>
                  <a:lnTo>
                    <a:pt x="3325554" y="5592"/>
                  </a:lnTo>
                  <a:cubicBezTo>
                    <a:pt x="3302654" y="5592"/>
                    <a:pt x="3279754" y="2929"/>
                    <a:pt x="3257121" y="2131"/>
                  </a:cubicBezTo>
                  <a:lnTo>
                    <a:pt x="3228363" y="2131"/>
                  </a:lnTo>
                  <a:lnTo>
                    <a:pt x="3194812" y="2131"/>
                  </a:lnTo>
                  <a:lnTo>
                    <a:pt x="3183628" y="2131"/>
                  </a:lnTo>
                  <a:lnTo>
                    <a:pt x="3161261" y="2131"/>
                  </a:lnTo>
                  <a:lnTo>
                    <a:pt x="3146084" y="2131"/>
                  </a:lnTo>
                  <a:cubicBezTo>
                    <a:pt x="3143918" y="3657"/>
                    <a:pt x="3142399" y="5935"/>
                    <a:pt x="3141823" y="8521"/>
                  </a:cubicBezTo>
                  <a:cubicBezTo>
                    <a:pt x="3141823" y="8521"/>
                    <a:pt x="3141823" y="8521"/>
                    <a:pt x="3141823" y="8521"/>
                  </a:cubicBezTo>
                  <a:lnTo>
                    <a:pt x="3107473" y="8521"/>
                  </a:lnTo>
                  <a:cubicBezTo>
                    <a:pt x="3073123" y="8521"/>
                    <a:pt x="3038773" y="8521"/>
                    <a:pt x="3004424" y="8521"/>
                  </a:cubicBezTo>
                  <a:lnTo>
                    <a:pt x="2998033" y="8521"/>
                  </a:lnTo>
                  <a:lnTo>
                    <a:pt x="2988980" y="8521"/>
                  </a:lnTo>
                  <a:lnTo>
                    <a:pt x="2938920" y="6657"/>
                  </a:lnTo>
                  <a:cubicBezTo>
                    <a:pt x="2908565" y="6657"/>
                    <a:pt x="2878209" y="4527"/>
                    <a:pt x="2847587" y="4261"/>
                  </a:cubicBezTo>
                  <a:cubicBezTo>
                    <a:pt x="2843344" y="3723"/>
                    <a:pt x="2839049" y="3723"/>
                    <a:pt x="2834805" y="4261"/>
                  </a:cubicBezTo>
                  <a:lnTo>
                    <a:pt x="2798592" y="4261"/>
                  </a:lnTo>
                  <a:cubicBezTo>
                    <a:pt x="2779420" y="4261"/>
                    <a:pt x="2760515" y="4261"/>
                    <a:pt x="2741343" y="4261"/>
                  </a:cubicBezTo>
                  <a:cubicBezTo>
                    <a:pt x="2712319" y="4261"/>
                    <a:pt x="2683295" y="4261"/>
                    <a:pt x="2654004" y="4261"/>
                  </a:cubicBezTo>
                  <a:lnTo>
                    <a:pt x="2637761" y="4261"/>
                  </a:lnTo>
                  <a:lnTo>
                    <a:pt x="2580512" y="4261"/>
                  </a:lnTo>
                  <a:cubicBezTo>
                    <a:pt x="2548292" y="4261"/>
                    <a:pt x="2516339" y="4261"/>
                    <a:pt x="2484120" y="4261"/>
                  </a:cubicBezTo>
                  <a:cubicBezTo>
                    <a:pt x="2468676" y="2929"/>
                    <a:pt x="2452965" y="2397"/>
                    <a:pt x="2437521" y="1864"/>
                  </a:cubicBezTo>
                  <a:lnTo>
                    <a:pt x="2374946" y="0"/>
                  </a:lnTo>
                  <a:lnTo>
                    <a:pt x="2356839" y="0"/>
                  </a:lnTo>
                  <a:lnTo>
                    <a:pt x="2303584" y="0"/>
                  </a:lnTo>
                  <a:lnTo>
                    <a:pt x="2258850" y="0"/>
                  </a:lnTo>
                  <a:moveTo>
                    <a:pt x="244999" y="178938"/>
                  </a:moveTo>
                  <a:lnTo>
                    <a:pt x="244999" y="178938"/>
                  </a:lnTo>
                  <a:moveTo>
                    <a:pt x="242070" y="178938"/>
                  </a:moveTo>
                  <a:lnTo>
                    <a:pt x="242070" y="178938"/>
                  </a:lnTo>
                  <a:close/>
                  <a:moveTo>
                    <a:pt x="21859" y="218614"/>
                  </a:moveTo>
                  <a:lnTo>
                    <a:pt x="21859" y="219945"/>
                  </a:lnTo>
                  <a:lnTo>
                    <a:pt x="21859" y="218614"/>
                  </a:lnTo>
                </a:path>
              </a:pathLst>
            </a:custGeom>
            <a:solidFill>
              <a:srgbClr val="B15498"/>
            </a:solidFill>
            <a:ln w="26619"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31439EB-673F-4669-902C-8A182685C896}"/>
                </a:ext>
              </a:extLst>
            </p:cNvPr>
            <p:cNvSpPr/>
            <p:nvPr/>
          </p:nvSpPr>
          <p:spPr>
            <a:xfrm>
              <a:off x="13271685" y="12149992"/>
              <a:ext cx="686228" cy="597311"/>
            </a:xfrm>
            <a:custGeom>
              <a:avLst/>
              <a:gdLst>
                <a:gd name="connsiteX0" fmla="*/ 50062 w 546772"/>
                <a:gd name="connsiteY0" fmla="*/ 1332 h 475925"/>
                <a:gd name="connsiteX1" fmla="*/ 29825 w 546772"/>
                <a:gd name="connsiteY1" fmla="*/ 22900 h 475925"/>
                <a:gd name="connsiteX2" fmla="*/ 29825 w 546772"/>
                <a:gd name="connsiteY2" fmla="*/ 22900 h 475925"/>
                <a:gd name="connsiteX3" fmla="*/ 15712 w 546772"/>
                <a:gd name="connsiteY3" fmla="*/ 14646 h 475925"/>
                <a:gd name="connsiteX4" fmla="*/ 2 w 546772"/>
                <a:gd name="connsiteY4" fmla="*/ 30884 h 475925"/>
                <a:gd name="connsiteX5" fmla="*/ 2 w 546772"/>
                <a:gd name="connsiteY5" fmla="*/ 30888 h 475925"/>
                <a:gd name="connsiteX6" fmla="*/ 5062 w 546772"/>
                <a:gd name="connsiteY6" fmla="*/ 72162 h 475925"/>
                <a:gd name="connsiteX7" fmla="*/ 5062 w 546772"/>
                <a:gd name="connsiteY7" fmla="*/ 72162 h 475925"/>
                <a:gd name="connsiteX8" fmla="*/ 5062 w 546772"/>
                <a:gd name="connsiteY8" fmla="*/ 75622 h 475925"/>
                <a:gd name="connsiteX9" fmla="*/ 5062 w 546772"/>
                <a:gd name="connsiteY9" fmla="*/ 75622 h 475925"/>
                <a:gd name="connsiteX10" fmla="*/ 6926 w 546772"/>
                <a:gd name="connsiteY10" fmla="*/ 86806 h 475925"/>
                <a:gd name="connsiteX11" fmla="*/ 19441 w 546772"/>
                <a:gd name="connsiteY11" fmla="*/ 155772 h 475925"/>
                <a:gd name="connsiteX12" fmla="*/ 29559 w 546772"/>
                <a:gd name="connsiteY12" fmla="*/ 188258 h 475925"/>
                <a:gd name="connsiteX13" fmla="*/ 42607 w 546772"/>
                <a:gd name="connsiteY13" fmla="*/ 222608 h 475925"/>
                <a:gd name="connsiteX14" fmla="*/ 76158 w 546772"/>
                <a:gd name="connsiteY14" fmla="*/ 277993 h 475925"/>
                <a:gd name="connsiteX15" fmla="*/ 94797 w 546772"/>
                <a:gd name="connsiteY15" fmla="*/ 304621 h 475925"/>
                <a:gd name="connsiteX16" fmla="*/ 121424 w 546772"/>
                <a:gd name="connsiteY16" fmla="*/ 333911 h 475925"/>
                <a:gd name="connsiteX17" fmla="*/ 145390 w 546772"/>
                <a:gd name="connsiteY17" fmla="*/ 358675 h 475925"/>
                <a:gd name="connsiteX18" fmla="*/ 172018 w 546772"/>
                <a:gd name="connsiteY18" fmla="*/ 382639 h 475925"/>
                <a:gd name="connsiteX19" fmla="*/ 225273 w 546772"/>
                <a:gd name="connsiteY19" fmla="*/ 419386 h 475925"/>
                <a:gd name="connsiteX20" fmla="*/ 278528 w 546772"/>
                <a:gd name="connsiteY20" fmla="*/ 446013 h 475925"/>
                <a:gd name="connsiteX21" fmla="*/ 313144 w 546772"/>
                <a:gd name="connsiteY21" fmla="*/ 458795 h 475925"/>
                <a:gd name="connsiteX22" fmla="*/ 343766 w 546772"/>
                <a:gd name="connsiteY22" fmla="*/ 466517 h 475925"/>
                <a:gd name="connsiteX23" fmla="*/ 374387 w 546772"/>
                <a:gd name="connsiteY23" fmla="*/ 472908 h 475925"/>
                <a:gd name="connsiteX24" fmla="*/ 411400 w 546772"/>
                <a:gd name="connsiteY24" fmla="*/ 475571 h 475925"/>
                <a:gd name="connsiteX25" fmla="*/ 442288 w 546772"/>
                <a:gd name="connsiteY25" fmla="*/ 475571 h 475925"/>
                <a:gd name="connsiteX26" fmla="*/ 478501 w 546772"/>
                <a:gd name="connsiteY26" fmla="*/ 471577 h 475925"/>
                <a:gd name="connsiteX27" fmla="*/ 477170 w 546772"/>
                <a:gd name="connsiteY27" fmla="*/ 471577 h 475925"/>
                <a:gd name="connsiteX28" fmla="*/ 499538 w 546772"/>
                <a:gd name="connsiteY28" fmla="*/ 467050 h 475925"/>
                <a:gd name="connsiteX29" fmla="*/ 520041 w 546772"/>
                <a:gd name="connsiteY29" fmla="*/ 460659 h 475925"/>
                <a:gd name="connsiteX30" fmla="*/ 538946 w 546772"/>
                <a:gd name="connsiteY30" fmla="*/ 453203 h 475925"/>
                <a:gd name="connsiteX31" fmla="*/ 546402 w 546772"/>
                <a:gd name="connsiteY31" fmla="*/ 437760 h 475925"/>
                <a:gd name="connsiteX32" fmla="*/ 530958 w 546772"/>
                <a:gd name="connsiteY32" fmla="*/ 428173 h 475925"/>
                <a:gd name="connsiteX33" fmla="*/ 507259 w 546772"/>
                <a:gd name="connsiteY33" fmla="*/ 430570 h 475925"/>
                <a:gd name="connsiteX34" fmla="*/ 476904 w 546772"/>
                <a:gd name="connsiteY34" fmla="*/ 433498 h 475925"/>
                <a:gd name="connsiteX35" fmla="*/ 450276 w 546772"/>
                <a:gd name="connsiteY35" fmla="*/ 435629 h 475925"/>
                <a:gd name="connsiteX36" fmla="*/ 436164 w 546772"/>
                <a:gd name="connsiteY36" fmla="*/ 435629 h 475925"/>
                <a:gd name="connsiteX37" fmla="*/ 423649 w 546772"/>
                <a:gd name="connsiteY37" fmla="*/ 435629 h 475925"/>
                <a:gd name="connsiteX38" fmla="*/ 353085 w 546772"/>
                <a:gd name="connsiteY38" fmla="*/ 417788 h 475925"/>
                <a:gd name="connsiteX39" fmla="*/ 284386 w 546772"/>
                <a:gd name="connsiteY39" fmla="*/ 384770 h 475925"/>
                <a:gd name="connsiteX40" fmla="*/ 224741 w 546772"/>
                <a:gd name="connsiteY40" fmla="*/ 347225 h 475925"/>
                <a:gd name="connsiteX41" fmla="*/ 184000 w 546772"/>
                <a:gd name="connsiteY41" fmla="*/ 314739 h 475925"/>
                <a:gd name="connsiteX42" fmla="*/ 148319 w 546772"/>
                <a:gd name="connsiteY42" fmla="*/ 274798 h 475925"/>
                <a:gd name="connsiteX43" fmla="*/ 128348 w 546772"/>
                <a:gd name="connsiteY43" fmla="*/ 245241 h 475925"/>
                <a:gd name="connsiteX44" fmla="*/ 107578 w 546772"/>
                <a:gd name="connsiteY44" fmla="*/ 207164 h 475925"/>
                <a:gd name="connsiteX45" fmla="*/ 92933 w 546772"/>
                <a:gd name="connsiteY45" fmla="*/ 165891 h 475925"/>
                <a:gd name="connsiteX46" fmla="*/ 82815 w 546772"/>
                <a:gd name="connsiteY46" fmla="*/ 121689 h 475925"/>
                <a:gd name="connsiteX47" fmla="*/ 79353 w 546772"/>
                <a:gd name="connsiteY47" fmla="*/ 68433 h 475925"/>
                <a:gd name="connsiteX48" fmla="*/ 72430 w 546772"/>
                <a:gd name="connsiteY48" fmla="*/ 15178 h 475925"/>
                <a:gd name="connsiteX49" fmla="*/ 52459 w 546772"/>
                <a:gd name="connsiteY49" fmla="*/ 0 h 475925"/>
                <a:gd name="connsiteX50" fmla="*/ 52459 w 546772"/>
                <a:gd name="connsiteY50" fmla="*/ 0 h 475925"/>
                <a:gd name="connsiteX51" fmla="*/ 531757 w 546772"/>
                <a:gd name="connsiteY51" fmla="*/ 430303 h 475925"/>
                <a:gd name="connsiteX52" fmla="*/ 530426 w 546772"/>
                <a:gd name="connsiteY52" fmla="*/ 430303 h 475925"/>
                <a:gd name="connsiteX53" fmla="*/ 531757 w 546772"/>
                <a:gd name="connsiteY53" fmla="*/ 430303 h 475925"/>
                <a:gd name="connsiteX54" fmla="*/ 7458 w 546772"/>
                <a:gd name="connsiteY54" fmla="*/ 74558 h 475925"/>
                <a:gd name="connsiteX55" fmla="*/ 7458 w 546772"/>
                <a:gd name="connsiteY55" fmla="*/ 72162 h 475925"/>
                <a:gd name="connsiteX56" fmla="*/ 7458 w 546772"/>
                <a:gd name="connsiteY56" fmla="*/ 72162 h 475925"/>
                <a:gd name="connsiteX57" fmla="*/ 7458 w 546772"/>
                <a:gd name="connsiteY57" fmla="*/ 74824 h 47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46772" h="475925">
                  <a:moveTo>
                    <a:pt x="50062" y="1332"/>
                  </a:moveTo>
                  <a:cubicBezTo>
                    <a:pt x="38612" y="1904"/>
                    <a:pt x="29667" y="11437"/>
                    <a:pt x="29825" y="22900"/>
                  </a:cubicBezTo>
                  <a:lnTo>
                    <a:pt x="29825" y="22900"/>
                  </a:lnTo>
                  <a:cubicBezTo>
                    <a:pt x="27083" y="17680"/>
                    <a:pt x="21607" y="14477"/>
                    <a:pt x="15712" y="14646"/>
                  </a:cubicBezTo>
                  <a:cubicBezTo>
                    <a:pt x="6890" y="14791"/>
                    <a:pt x="-144" y="22062"/>
                    <a:pt x="2" y="30884"/>
                  </a:cubicBezTo>
                  <a:cubicBezTo>
                    <a:pt x="2" y="30886"/>
                    <a:pt x="2" y="30887"/>
                    <a:pt x="2" y="30888"/>
                  </a:cubicBezTo>
                  <a:cubicBezTo>
                    <a:pt x="2" y="44735"/>
                    <a:pt x="2932" y="57516"/>
                    <a:pt x="5062" y="72162"/>
                  </a:cubicBezTo>
                  <a:lnTo>
                    <a:pt x="5062" y="72162"/>
                  </a:lnTo>
                  <a:cubicBezTo>
                    <a:pt x="5062" y="72162"/>
                    <a:pt x="5062" y="74558"/>
                    <a:pt x="5062" y="75622"/>
                  </a:cubicBezTo>
                  <a:lnTo>
                    <a:pt x="5062" y="75622"/>
                  </a:lnTo>
                  <a:cubicBezTo>
                    <a:pt x="5062" y="79351"/>
                    <a:pt x="5062" y="83078"/>
                    <a:pt x="6926" y="86806"/>
                  </a:cubicBezTo>
                  <a:cubicBezTo>
                    <a:pt x="9758" y="110018"/>
                    <a:pt x="13937" y="133046"/>
                    <a:pt x="19441" y="155772"/>
                  </a:cubicBezTo>
                  <a:cubicBezTo>
                    <a:pt x="22369" y="166689"/>
                    <a:pt x="25831" y="177607"/>
                    <a:pt x="29559" y="188258"/>
                  </a:cubicBezTo>
                  <a:cubicBezTo>
                    <a:pt x="33235" y="199952"/>
                    <a:pt x="37591" y="211422"/>
                    <a:pt x="42607" y="222608"/>
                  </a:cubicBezTo>
                  <a:cubicBezTo>
                    <a:pt x="52348" y="241906"/>
                    <a:pt x="63565" y="260423"/>
                    <a:pt x="76158" y="277993"/>
                  </a:cubicBezTo>
                  <a:cubicBezTo>
                    <a:pt x="82016" y="287046"/>
                    <a:pt x="88140" y="296100"/>
                    <a:pt x="94797" y="304621"/>
                  </a:cubicBezTo>
                  <a:cubicBezTo>
                    <a:pt x="101454" y="313142"/>
                    <a:pt x="111307" y="324326"/>
                    <a:pt x="121424" y="333911"/>
                  </a:cubicBezTo>
                  <a:cubicBezTo>
                    <a:pt x="131543" y="343498"/>
                    <a:pt x="137401" y="350687"/>
                    <a:pt x="145390" y="358675"/>
                  </a:cubicBezTo>
                  <a:cubicBezTo>
                    <a:pt x="153378" y="366664"/>
                    <a:pt x="162165" y="375184"/>
                    <a:pt x="172018" y="382639"/>
                  </a:cubicBezTo>
                  <a:cubicBezTo>
                    <a:pt x="188687" y="396386"/>
                    <a:pt x="206505" y="408680"/>
                    <a:pt x="225273" y="419386"/>
                  </a:cubicBezTo>
                  <a:cubicBezTo>
                    <a:pt x="242441" y="429383"/>
                    <a:pt x="260229" y="438277"/>
                    <a:pt x="278528" y="446013"/>
                  </a:cubicBezTo>
                  <a:cubicBezTo>
                    <a:pt x="289826" y="450900"/>
                    <a:pt x="301382" y="455167"/>
                    <a:pt x="313144" y="458795"/>
                  </a:cubicBezTo>
                  <a:cubicBezTo>
                    <a:pt x="323263" y="461990"/>
                    <a:pt x="333647" y="464121"/>
                    <a:pt x="343766" y="466517"/>
                  </a:cubicBezTo>
                  <a:cubicBezTo>
                    <a:pt x="353884" y="468914"/>
                    <a:pt x="364269" y="471577"/>
                    <a:pt x="374387" y="472908"/>
                  </a:cubicBezTo>
                  <a:cubicBezTo>
                    <a:pt x="384506" y="474239"/>
                    <a:pt x="399152" y="474772"/>
                    <a:pt x="411400" y="475571"/>
                  </a:cubicBezTo>
                  <a:cubicBezTo>
                    <a:pt x="423649" y="476369"/>
                    <a:pt x="431903" y="475571"/>
                    <a:pt x="442288" y="475571"/>
                  </a:cubicBezTo>
                  <a:cubicBezTo>
                    <a:pt x="454425" y="474912"/>
                    <a:pt x="466514" y="473579"/>
                    <a:pt x="478501" y="471577"/>
                  </a:cubicBezTo>
                  <a:lnTo>
                    <a:pt x="477170" y="471577"/>
                  </a:lnTo>
                  <a:cubicBezTo>
                    <a:pt x="484699" y="470453"/>
                    <a:pt x="492165" y="468941"/>
                    <a:pt x="499538" y="467050"/>
                  </a:cubicBezTo>
                  <a:cubicBezTo>
                    <a:pt x="506480" y="465285"/>
                    <a:pt x="513324" y="463151"/>
                    <a:pt x="520041" y="460659"/>
                  </a:cubicBezTo>
                  <a:cubicBezTo>
                    <a:pt x="526507" y="458613"/>
                    <a:pt x="532824" y="456122"/>
                    <a:pt x="538946" y="453203"/>
                  </a:cubicBezTo>
                  <a:cubicBezTo>
                    <a:pt x="544779" y="450474"/>
                    <a:pt x="547893" y="444024"/>
                    <a:pt x="546402" y="437760"/>
                  </a:cubicBezTo>
                  <a:cubicBezTo>
                    <a:pt x="544272" y="430570"/>
                    <a:pt x="537615" y="428706"/>
                    <a:pt x="530958" y="428173"/>
                  </a:cubicBezTo>
                  <a:cubicBezTo>
                    <a:pt x="523013" y="428430"/>
                    <a:pt x="515095" y="429231"/>
                    <a:pt x="507259" y="430570"/>
                  </a:cubicBezTo>
                  <a:cubicBezTo>
                    <a:pt x="497141" y="431901"/>
                    <a:pt x="487023" y="432700"/>
                    <a:pt x="476904" y="433498"/>
                  </a:cubicBezTo>
                  <a:lnTo>
                    <a:pt x="450276" y="435629"/>
                  </a:lnTo>
                  <a:lnTo>
                    <a:pt x="436164" y="435629"/>
                  </a:lnTo>
                  <a:cubicBezTo>
                    <a:pt x="431903" y="435629"/>
                    <a:pt x="427643" y="435629"/>
                    <a:pt x="423649" y="435629"/>
                  </a:cubicBezTo>
                  <a:cubicBezTo>
                    <a:pt x="399663" y="431697"/>
                    <a:pt x="376057" y="425728"/>
                    <a:pt x="353085" y="417788"/>
                  </a:cubicBezTo>
                  <a:cubicBezTo>
                    <a:pt x="329584" y="408080"/>
                    <a:pt x="306648" y="397057"/>
                    <a:pt x="284386" y="384770"/>
                  </a:cubicBezTo>
                  <a:cubicBezTo>
                    <a:pt x="263757" y="373485"/>
                    <a:pt x="243837" y="360947"/>
                    <a:pt x="224741" y="347225"/>
                  </a:cubicBezTo>
                  <a:cubicBezTo>
                    <a:pt x="210413" y="337369"/>
                    <a:pt x="196799" y="326513"/>
                    <a:pt x="184000" y="314739"/>
                  </a:cubicBezTo>
                  <a:cubicBezTo>
                    <a:pt x="171206" y="302258"/>
                    <a:pt x="159284" y="288914"/>
                    <a:pt x="148319" y="274798"/>
                  </a:cubicBezTo>
                  <a:cubicBezTo>
                    <a:pt x="141129" y="265212"/>
                    <a:pt x="134738" y="255359"/>
                    <a:pt x="128348" y="245241"/>
                  </a:cubicBezTo>
                  <a:cubicBezTo>
                    <a:pt x="120748" y="232930"/>
                    <a:pt x="113815" y="220219"/>
                    <a:pt x="107578" y="207164"/>
                  </a:cubicBezTo>
                  <a:cubicBezTo>
                    <a:pt x="101907" y="193699"/>
                    <a:pt x="97018" y="179919"/>
                    <a:pt x="92933" y="165891"/>
                  </a:cubicBezTo>
                  <a:cubicBezTo>
                    <a:pt x="88939" y="151512"/>
                    <a:pt x="85478" y="136600"/>
                    <a:pt x="82815" y="121689"/>
                  </a:cubicBezTo>
                  <a:cubicBezTo>
                    <a:pt x="80152" y="106777"/>
                    <a:pt x="80418" y="86008"/>
                    <a:pt x="79353" y="68433"/>
                  </a:cubicBezTo>
                  <a:cubicBezTo>
                    <a:pt x="79537" y="50445"/>
                    <a:pt x="77208" y="32521"/>
                    <a:pt x="72430" y="15178"/>
                  </a:cubicBezTo>
                  <a:cubicBezTo>
                    <a:pt x="69847" y="6269"/>
                    <a:pt x="61734" y="103"/>
                    <a:pt x="52459" y="0"/>
                  </a:cubicBezTo>
                  <a:lnTo>
                    <a:pt x="52459" y="0"/>
                  </a:lnTo>
                  <a:moveTo>
                    <a:pt x="531757" y="430303"/>
                  </a:moveTo>
                  <a:lnTo>
                    <a:pt x="530426" y="430303"/>
                  </a:lnTo>
                  <a:lnTo>
                    <a:pt x="531757" y="430303"/>
                  </a:lnTo>
                  <a:moveTo>
                    <a:pt x="7458" y="74558"/>
                  </a:moveTo>
                  <a:cubicBezTo>
                    <a:pt x="7587" y="73764"/>
                    <a:pt x="7587" y="72955"/>
                    <a:pt x="7458" y="72162"/>
                  </a:cubicBezTo>
                  <a:lnTo>
                    <a:pt x="7458" y="72162"/>
                  </a:lnTo>
                  <a:cubicBezTo>
                    <a:pt x="7458" y="72162"/>
                    <a:pt x="7458" y="74025"/>
                    <a:pt x="7458" y="74824"/>
                  </a:cubicBezTo>
                </a:path>
              </a:pathLst>
            </a:custGeom>
            <a:solidFill>
              <a:srgbClr val="B15498"/>
            </a:solidFill>
            <a:ln w="26619"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46598B4E-3790-4483-B0FF-6A1A6241A2F1}"/>
                </a:ext>
              </a:extLst>
            </p:cNvPr>
            <p:cNvSpPr/>
            <p:nvPr/>
          </p:nvSpPr>
          <p:spPr>
            <a:xfrm>
              <a:off x="13672095" y="12647603"/>
              <a:ext cx="420136" cy="81499"/>
            </a:xfrm>
            <a:custGeom>
              <a:avLst/>
              <a:gdLst>
                <a:gd name="connsiteX0" fmla="*/ 329349 w 334756"/>
                <a:gd name="connsiteY0" fmla="*/ 0 h 64937"/>
                <a:gd name="connsiteX1" fmla="*/ 320828 w 334756"/>
                <a:gd name="connsiteY1" fmla="*/ 3994 h 64937"/>
                <a:gd name="connsiteX2" fmla="*/ 307780 w 334756"/>
                <a:gd name="connsiteY2" fmla="*/ 10119 h 64937"/>
                <a:gd name="connsiteX3" fmla="*/ 282484 w 334756"/>
                <a:gd name="connsiteY3" fmla="*/ 21036 h 64937"/>
                <a:gd name="connsiteX4" fmla="*/ 266241 w 334756"/>
                <a:gd name="connsiteY4" fmla="*/ 27693 h 64937"/>
                <a:gd name="connsiteX5" fmla="*/ 255324 w 334756"/>
                <a:gd name="connsiteY5" fmla="*/ 31154 h 64937"/>
                <a:gd name="connsiteX6" fmla="*/ 243341 w 334756"/>
                <a:gd name="connsiteY6" fmla="*/ 35414 h 64937"/>
                <a:gd name="connsiteX7" fmla="*/ 232158 w 334756"/>
                <a:gd name="connsiteY7" fmla="*/ 38610 h 64937"/>
                <a:gd name="connsiteX8" fmla="*/ 232158 w 334756"/>
                <a:gd name="connsiteY8" fmla="*/ 38610 h 64937"/>
                <a:gd name="connsiteX9" fmla="*/ 202867 w 334756"/>
                <a:gd name="connsiteY9" fmla="*/ 45533 h 64937"/>
                <a:gd name="connsiteX10" fmla="*/ 194879 w 334756"/>
                <a:gd name="connsiteY10" fmla="*/ 47131 h 64937"/>
                <a:gd name="connsiteX11" fmla="*/ 194879 w 334756"/>
                <a:gd name="connsiteY11" fmla="*/ 47131 h 64937"/>
                <a:gd name="connsiteX12" fmla="*/ 178903 w 334756"/>
                <a:gd name="connsiteY12" fmla="*/ 49794 h 64937"/>
                <a:gd name="connsiteX13" fmla="*/ 162127 w 334756"/>
                <a:gd name="connsiteY13" fmla="*/ 51923 h 64937"/>
                <a:gd name="connsiteX14" fmla="*/ 144819 w 334756"/>
                <a:gd name="connsiteY14" fmla="*/ 53522 h 64937"/>
                <a:gd name="connsiteX15" fmla="*/ 128044 w 334756"/>
                <a:gd name="connsiteY15" fmla="*/ 53522 h 64937"/>
                <a:gd name="connsiteX16" fmla="*/ 112067 w 334756"/>
                <a:gd name="connsiteY16" fmla="*/ 53522 h 64937"/>
                <a:gd name="connsiteX17" fmla="*/ 97688 w 334756"/>
                <a:gd name="connsiteY17" fmla="*/ 53522 h 64937"/>
                <a:gd name="connsiteX18" fmla="*/ 66799 w 334756"/>
                <a:gd name="connsiteY18" fmla="*/ 51125 h 64937"/>
                <a:gd name="connsiteX19" fmla="*/ 36711 w 334756"/>
                <a:gd name="connsiteY19" fmla="*/ 46065 h 64937"/>
                <a:gd name="connsiteX20" fmla="*/ 23131 w 334756"/>
                <a:gd name="connsiteY20" fmla="*/ 43935 h 64937"/>
                <a:gd name="connsiteX21" fmla="*/ 16740 w 334756"/>
                <a:gd name="connsiteY21" fmla="*/ 42604 h 64937"/>
                <a:gd name="connsiteX22" fmla="*/ 13545 w 334756"/>
                <a:gd name="connsiteY22" fmla="*/ 42604 h 64937"/>
                <a:gd name="connsiteX23" fmla="*/ 10882 w 334756"/>
                <a:gd name="connsiteY23" fmla="*/ 42604 h 64937"/>
                <a:gd name="connsiteX24" fmla="*/ 7953 w 334756"/>
                <a:gd name="connsiteY24" fmla="*/ 42604 h 64937"/>
                <a:gd name="connsiteX25" fmla="*/ 3425 w 334756"/>
                <a:gd name="connsiteY25" fmla="*/ 42604 h 64937"/>
                <a:gd name="connsiteX26" fmla="*/ 497 w 334756"/>
                <a:gd name="connsiteY26" fmla="*/ 45533 h 64937"/>
                <a:gd name="connsiteX27" fmla="*/ 3292 w 334756"/>
                <a:gd name="connsiteY27" fmla="*/ 52930 h 64937"/>
                <a:gd name="connsiteX28" fmla="*/ 3426 w 334756"/>
                <a:gd name="connsiteY28" fmla="*/ 52989 h 64937"/>
                <a:gd name="connsiteX29" fmla="*/ 7420 w 334756"/>
                <a:gd name="connsiteY29" fmla="*/ 52989 h 64937"/>
                <a:gd name="connsiteX30" fmla="*/ 8751 w 334756"/>
                <a:gd name="connsiteY30" fmla="*/ 52989 h 64937"/>
                <a:gd name="connsiteX31" fmla="*/ 17539 w 334756"/>
                <a:gd name="connsiteY31" fmla="*/ 55119 h 64937"/>
                <a:gd name="connsiteX32" fmla="*/ 31118 w 334756"/>
                <a:gd name="connsiteY32" fmla="*/ 57516 h 64937"/>
                <a:gd name="connsiteX33" fmla="*/ 62805 w 334756"/>
                <a:gd name="connsiteY33" fmla="*/ 62841 h 64937"/>
                <a:gd name="connsiteX34" fmla="*/ 69462 w 334756"/>
                <a:gd name="connsiteY34" fmla="*/ 62841 h 64937"/>
                <a:gd name="connsiteX35" fmla="*/ 72125 w 334756"/>
                <a:gd name="connsiteY35" fmla="*/ 62841 h 64937"/>
                <a:gd name="connsiteX36" fmla="*/ 101948 w 334756"/>
                <a:gd name="connsiteY36" fmla="*/ 64439 h 64937"/>
                <a:gd name="connsiteX37" fmla="*/ 135499 w 334756"/>
                <a:gd name="connsiteY37" fmla="*/ 64439 h 64937"/>
                <a:gd name="connsiteX38" fmla="*/ 154671 w 334756"/>
                <a:gd name="connsiteY38" fmla="*/ 64439 h 64937"/>
                <a:gd name="connsiteX39" fmla="*/ 169050 w 334756"/>
                <a:gd name="connsiteY39" fmla="*/ 64439 h 64937"/>
                <a:gd name="connsiteX40" fmla="*/ 183429 w 334756"/>
                <a:gd name="connsiteY40" fmla="*/ 63107 h 64937"/>
                <a:gd name="connsiteX41" fmla="*/ 196743 w 334756"/>
                <a:gd name="connsiteY41" fmla="*/ 61243 h 64937"/>
                <a:gd name="connsiteX42" fmla="*/ 210855 w 334756"/>
                <a:gd name="connsiteY42" fmla="*/ 58847 h 64937"/>
                <a:gd name="connsiteX43" fmla="*/ 240678 w 334756"/>
                <a:gd name="connsiteY43" fmla="*/ 51923 h 64937"/>
                <a:gd name="connsiteX44" fmla="*/ 267307 w 334756"/>
                <a:gd name="connsiteY44" fmla="*/ 43137 h 64937"/>
                <a:gd name="connsiteX45" fmla="*/ 280620 w 334756"/>
                <a:gd name="connsiteY45" fmla="*/ 38344 h 64937"/>
                <a:gd name="connsiteX46" fmla="*/ 295532 w 334756"/>
                <a:gd name="connsiteY46" fmla="*/ 31953 h 64937"/>
                <a:gd name="connsiteX47" fmla="*/ 318964 w 334756"/>
                <a:gd name="connsiteY47" fmla="*/ 19704 h 64937"/>
                <a:gd name="connsiteX48" fmla="*/ 329350 w 334756"/>
                <a:gd name="connsiteY48" fmla="*/ 13314 h 64937"/>
                <a:gd name="connsiteX49" fmla="*/ 332545 w 334756"/>
                <a:gd name="connsiteY49" fmla="*/ 10651 h 64937"/>
                <a:gd name="connsiteX50" fmla="*/ 334675 w 334756"/>
                <a:gd name="connsiteY50" fmla="*/ 9053 h 64937"/>
                <a:gd name="connsiteX51" fmla="*/ 334675 w 334756"/>
                <a:gd name="connsiteY51" fmla="*/ 6125 h 64937"/>
                <a:gd name="connsiteX52" fmla="*/ 332545 w 334756"/>
                <a:gd name="connsiteY52" fmla="*/ 799 h 64937"/>
                <a:gd name="connsiteX53" fmla="*/ 329083 w 334756"/>
                <a:gd name="connsiteY53" fmla="*/ 799 h 64937"/>
                <a:gd name="connsiteX54" fmla="*/ 326952 w 334756"/>
                <a:gd name="connsiteY54" fmla="*/ 799 h 6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34756" h="64937">
                  <a:moveTo>
                    <a:pt x="329349" y="0"/>
                  </a:moveTo>
                  <a:lnTo>
                    <a:pt x="320828" y="3994"/>
                  </a:lnTo>
                  <a:lnTo>
                    <a:pt x="307780" y="10119"/>
                  </a:lnTo>
                  <a:lnTo>
                    <a:pt x="282484" y="21036"/>
                  </a:lnTo>
                  <a:lnTo>
                    <a:pt x="266241" y="27693"/>
                  </a:lnTo>
                  <a:lnTo>
                    <a:pt x="255324" y="31154"/>
                  </a:lnTo>
                  <a:lnTo>
                    <a:pt x="243341" y="35414"/>
                  </a:lnTo>
                  <a:lnTo>
                    <a:pt x="232158" y="38610"/>
                  </a:lnTo>
                  <a:lnTo>
                    <a:pt x="232158" y="38610"/>
                  </a:lnTo>
                  <a:lnTo>
                    <a:pt x="202867" y="45533"/>
                  </a:lnTo>
                  <a:lnTo>
                    <a:pt x="194879" y="47131"/>
                  </a:lnTo>
                  <a:lnTo>
                    <a:pt x="194879" y="47131"/>
                  </a:lnTo>
                  <a:lnTo>
                    <a:pt x="178903" y="49794"/>
                  </a:lnTo>
                  <a:lnTo>
                    <a:pt x="162127" y="51923"/>
                  </a:lnTo>
                  <a:cubicBezTo>
                    <a:pt x="156269" y="51923"/>
                    <a:pt x="150677" y="53255"/>
                    <a:pt x="144819" y="53522"/>
                  </a:cubicBezTo>
                  <a:lnTo>
                    <a:pt x="128044" y="53522"/>
                  </a:lnTo>
                  <a:cubicBezTo>
                    <a:pt x="122718" y="53522"/>
                    <a:pt x="117393" y="53522"/>
                    <a:pt x="112067" y="53522"/>
                  </a:cubicBezTo>
                  <a:lnTo>
                    <a:pt x="97688" y="53522"/>
                  </a:lnTo>
                  <a:cubicBezTo>
                    <a:pt x="87357" y="53263"/>
                    <a:pt x="77047" y="52463"/>
                    <a:pt x="66799" y="51125"/>
                  </a:cubicBezTo>
                  <a:cubicBezTo>
                    <a:pt x="56682" y="49794"/>
                    <a:pt x="46563" y="47929"/>
                    <a:pt x="36711" y="46065"/>
                  </a:cubicBezTo>
                  <a:lnTo>
                    <a:pt x="23131" y="43935"/>
                  </a:lnTo>
                  <a:lnTo>
                    <a:pt x="16740" y="42604"/>
                  </a:lnTo>
                  <a:lnTo>
                    <a:pt x="13545" y="42604"/>
                  </a:lnTo>
                  <a:lnTo>
                    <a:pt x="10882" y="42604"/>
                  </a:lnTo>
                  <a:lnTo>
                    <a:pt x="7953" y="42604"/>
                  </a:lnTo>
                  <a:cubicBezTo>
                    <a:pt x="6490" y="42075"/>
                    <a:pt x="4888" y="42075"/>
                    <a:pt x="3425" y="42604"/>
                  </a:cubicBezTo>
                  <a:cubicBezTo>
                    <a:pt x="2033" y="43051"/>
                    <a:pt x="943" y="44141"/>
                    <a:pt x="497" y="45533"/>
                  </a:cubicBezTo>
                  <a:cubicBezTo>
                    <a:pt x="-774" y="48348"/>
                    <a:pt x="477" y="51659"/>
                    <a:pt x="3292" y="52930"/>
                  </a:cubicBezTo>
                  <a:cubicBezTo>
                    <a:pt x="3337" y="52951"/>
                    <a:pt x="3381" y="52970"/>
                    <a:pt x="3426" y="52989"/>
                  </a:cubicBezTo>
                  <a:lnTo>
                    <a:pt x="7420" y="52989"/>
                  </a:lnTo>
                  <a:lnTo>
                    <a:pt x="8751" y="52989"/>
                  </a:lnTo>
                  <a:lnTo>
                    <a:pt x="17539" y="55119"/>
                  </a:lnTo>
                  <a:cubicBezTo>
                    <a:pt x="21799" y="55119"/>
                    <a:pt x="26592" y="56717"/>
                    <a:pt x="31118" y="57516"/>
                  </a:cubicBezTo>
                  <a:lnTo>
                    <a:pt x="62805" y="62841"/>
                  </a:lnTo>
                  <a:lnTo>
                    <a:pt x="69462" y="62841"/>
                  </a:lnTo>
                  <a:lnTo>
                    <a:pt x="72125" y="62841"/>
                  </a:lnTo>
                  <a:cubicBezTo>
                    <a:pt x="81977" y="62841"/>
                    <a:pt x="92096" y="64173"/>
                    <a:pt x="101948" y="64439"/>
                  </a:cubicBezTo>
                  <a:cubicBezTo>
                    <a:pt x="113122" y="65104"/>
                    <a:pt x="124325" y="65104"/>
                    <a:pt x="135499" y="64439"/>
                  </a:cubicBezTo>
                  <a:lnTo>
                    <a:pt x="154671" y="64439"/>
                  </a:lnTo>
                  <a:lnTo>
                    <a:pt x="169050" y="64439"/>
                  </a:lnTo>
                  <a:lnTo>
                    <a:pt x="183429" y="63107"/>
                  </a:lnTo>
                  <a:cubicBezTo>
                    <a:pt x="187900" y="62748"/>
                    <a:pt x="192345" y="62126"/>
                    <a:pt x="196743" y="61243"/>
                  </a:cubicBezTo>
                  <a:cubicBezTo>
                    <a:pt x="201487" y="60704"/>
                    <a:pt x="206198" y="59904"/>
                    <a:pt x="210855" y="58847"/>
                  </a:cubicBezTo>
                  <a:cubicBezTo>
                    <a:pt x="220913" y="57075"/>
                    <a:pt x="230868" y="54764"/>
                    <a:pt x="240678" y="51923"/>
                  </a:cubicBezTo>
                  <a:cubicBezTo>
                    <a:pt x="249732" y="49527"/>
                    <a:pt x="258519" y="46065"/>
                    <a:pt x="267307" y="43137"/>
                  </a:cubicBezTo>
                  <a:cubicBezTo>
                    <a:pt x="271826" y="41776"/>
                    <a:pt x="276271" y="40176"/>
                    <a:pt x="280620" y="38344"/>
                  </a:cubicBezTo>
                  <a:cubicBezTo>
                    <a:pt x="285680" y="36480"/>
                    <a:pt x="290473" y="34083"/>
                    <a:pt x="295532" y="31953"/>
                  </a:cubicBezTo>
                  <a:lnTo>
                    <a:pt x="318964" y="19704"/>
                  </a:lnTo>
                  <a:cubicBezTo>
                    <a:pt x="322577" y="17830"/>
                    <a:pt x="326048" y="15694"/>
                    <a:pt x="329350" y="13314"/>
                  </a:cubicBezTo>
                  <a:cubicBezTo>
                    <a:pt x="330468" y="12492"/>
                    <a:pt x="331535" y="11603"/>
                    <a:pt x="332545" y="10651"/>
                  </a:cubicBezTo>
                  <a:lnTo>
                    <a:pt x="334675" y="9053"/>
                  </a:lnTo>
                  <a:cubicBezTo>
                    <a:pt x="334784" y="8080"/>
                    <a:pt x="334784" y="7097"/>
                    <a:pt x="334675" y="6125"/>
                  </a:cubicBezTo>
                  <a:cubicBezTo>
                    <a:pt x="334942" y="4100"/>
                    <a:pt x="334134" y="2081"/>
                    <a:pt x="332545" y="799"/>
                  </a:cubicBezTo>
                  <a:cubicBezTo>
                    <a:pt x="331423" y="414"/>
                    <a:pt x="330204" y="414"/>
                    <a:pt x="329083" y="799"/>
                  </a:cubicBezTo>
                  <a:lnTo>
                    <a:pt x="326952" y="799"/>
                  </a:lnTo>
                </a:path>
              </a:pathLst>
            </a:custGeom>
            <a:solidFill>
              <a:srgbClr val="B15498"/>
            </a:solidFill>
            <a:ln w="26619"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13B1B61-B0F8-4FEA-81D3-D77013A051D8}"/>
                </a:ext>
              </a:extLst>
            </p:cNvPr>
            <p:cNvSpPr/>
            <p:nvPr/>
          </p:nvSpPr>
          <p:spPr>
            <a:xfrm>
              <a:off x="13748499" y="12661387"/>
              <a:ext cx="321711" cy="76930"/>
            </a:xfrm>
            <a:custGeom>
              <a:avLst/>
              <a:gdLst>
                <a:gd name="connsiteX0" fmla="*/ 248501 w 256333"/>
                <a:gd name="connsiteY0" fmla="*/ 1266 h 61296"/>
                <a:gd name="connsiteX1" fmla="*/ 215749 w 256333"/>
                <a:gd name="connsiteY1" fmla="*/ 16177 h 61296"/>
                <a:gd name="connsiteX2" fmla="*/ 204832 w 256333"/>
                <a:gd name="connsiteY2" fmla="*/ 20970 h 61296"/>
                <a:gd name="connsiteX3" fmla="*/ 191518 w 256333"/>
                <a:gd name="connsiteY3" fmla="*/ 26828 h 61296"/>
                <a:gd name="connsiteX4" fmla="*/ 177671 w 256333"/>
                <a:gd name="connsiteY4" fmla="*/ 31888 h 61296"/>
                <a:gd name="connsiteX5" fmla="*/ 164092 w 256333"/>
                <a:gd name="connsiteY5" fmla="*/ 36947 h 61296"/>
                <a:gd name="connsiteX6" fmla="*/ 150245 w 256333"/>
                <a:gd name="connsiteY6" fmla="*/ 41207 h 61296"/>
                <a:gd name="connsiteX7" fmla="*/ 136665 w 256333"/>
                <a:gd name="connsiteY7" fmla="*/ 44669 h 61296"/>
                <a:gd name="connsiteX8" fmla="*/ 128410 w 256333"/>
                <a:gd name="connsiteY8" fmla="*/ 46799 h 61296"/>
                <a:gd name="connsiteX9" fmla="*/ 121487 w 256333"/>
                <a:gd name="connsiteY9" fmla="*/ 48131 h 61296"/>
                <a:gd name="connsiteX10" fmla="*/ 110037 w 256333"/>
                <a:gd name="connsiteY10" fmla="*/ 49995 h 61296"/>
                <a:gd name="connsiteX11" fmla="*/ 101782 w 256333"/>
                <a:gd name="connsiteY11" fmla="*/ 49995 h 61296"/>
                <a:gd name="connsiteX12" fmla="*/ 92463 w 256333"/>
                <a:gd name="connsiteY12" fmla="*/ 49995 h 61296"/>
                <a:gd name="connsiteX13" fmla="*/ 83409 w 256333"/>
                <a:gd name="connsiteY13" fmla="*/ 49995 h 61296"/>
                <a:gd name="connsiteX14" fmla="*/ 66101 w 256333"/>
                <a:gd name="connsiteY14" fmla="*/ 49995 h 61296"/>
                <a:gd name="connsiteX15" fmla="*/ 67433 w 256333"/>
                <a:gd name="connsiteY15" fmla="*/ 49995 h 61296"/>
                <a:gd name="connsiteX16" fmla="*/ 36545 w 256333"/>
                <a:gd name="connsiteY16" fmla="*/ 48131 h 61296"/>
                <a:gd name="connsiteX17" fmla="*/ 6722 w 256333"/>
                <a:gd name="connsiteY17" fmla="*/ 43071 h 61296"/>
                <a:gd name="connsiteX18" fmla="*/ 65 w 256333"/>
                <a:gd name="connsiteY18" fmla="*/ 47864 h 61296"/>
                <a:gd name="connsiteX19" fmla="*/ 4745 w 256333"/>
                <a:gd name="connsiteY19" fmla="*/ 54238 h 61296"/>
                <a:gd name="connsiteX20" fmla="*/ 4858 w 256333"/>
                <a:gd name="connsiteY20" fmla="*/ 54255 h 61296"/>
                <a:gd name="connsiteX21" fmla="*/ 33083 w 256333"/>
                <a:gd name="connsiteY21" fmla="*/ 59048 h 61296"/>
                <a:gd name="connsiteX22" fmla="*/ 64238 w 256333"/>
                <a:gd name="connsiteY22" fmla="*/ 61178 h 61296"/>
                <a:gd name="connsiteX23" fmla="*/ 93794 w 256333"/>
                <a:gd name="connsiteY23" fmla="*/ 61178 h 61296"/>
                <a:gd name="connsiteX24" fmla="*/ 100984 w 256333"/>
                <a:gd name="connsiteY24" fmla="*/ 61178 h 61296"/>
                <a:gd name="connsiteX25" fmla="*/ 108706 w 256333"/>
                <a:gd name="connsiteY25" fmla="*/ 61178 h 61296"/>
                <a:gd name="connsiteX26" fmla="*/ 126014 w 256333"/>
                <a:gd name="connsiteY26" fmla="*/ 58249 h 61296"/>
                <a:gd name="connsiteX27" fmla="*/ 141192 w 256333"/>
                <a:gd name="connsiteY27" fmla="*/ 54788 h 61296"/>
                <a:gd name="connsiteX28" fmla="*/ 156103 w 256333"/>
                <a:gd name="connsiteY28" fmla="*/ 50794 h 61296"/>
                <a:gd name="connsiteX29" fmla="*/ 171015 w 256333"/>
                <a:gd name="connsiteY29" fmla="*/ 46000 h 61296"/>
                <a:gd name="connsiteX30" fmla="*/ 186459 w 256333"/>
                <a:gd name="connsiteY30" fmla="*/ 40409 h 61296"/>
                <a:gd name="connsiteX31" fmla="*/ 215749 w 256333"/>
                <a:gd name="connsiteY31" fmla="*/ 28160 h 61296"/>
                <a:gd name="connsiteX32" fmla="*/ 252762 w 256333"/>
                <a:gd name="connsiteY32" fmla="*/ 11118 h 61296"/>
                <a:gd name="connsiteX33" fmla="*/ 255957 w 256333"/>
                <a:gd name="connsiteY33" fmla="*/ 3662 h 61296"/>
                <a:gd name="connsiteX34" fmla="*/ 250631 w 256333"/>
                <a:gd name="connsiteY34" fmla="*/ 201 h 61296"/>
                <a:gd name="connsiteX35" fmla="*/ 248501 w 256333"/>
                <a:gd name="connsiteY35" fmla="*/ 201 h 6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333" h="61296">
                  <a:moveTo>
                    <a:pt x="248501" y="1266"/>
                  </a:moveTo>
                  <a:lnTo>
                    <a:pt x="215749" y="16177"/>
                  </a:lnTo>
                  <a:lnTo>
                    <a:pt x="204832" y="20970"/>
                  </a:lnTo>
                  <a:lnTo>
                    <a:pt x="191518" y="26828"/>
                  </a:lnTo>
                  <a:lnTo>
                    <a:pt x="177671" y="31888"/>
                  </a:lnTo>
                  <a:lnTo>
                    <a:pt x="164092" y="36947"/>
                  </a:lnTo>
                  <a:lnTo>
                    <a:pt x="150245" y="41207"/>
                  </a:lnTo>
                  <a:lnTo>
                    <a:pt x="136665" y="44669"/>
                  </a:lnTo>
                  <a:lnTo>
                    <a:pt x="128410" y="46799"/>
                  </a:lnTo>
                  <a:lnTo>
                    <a:pt x="121487" y="48131"/>
                  </a:lnTo>
                  <a:lnTo>
                    <a:pt x="110037" y="49995"/>
                  </a:lnTo>
                  <a:lnTo>
                    <a:pt x="101782" y="49995"/>
                  </a:lnTo>
                  <a:lnTo>
                    <a:pt x="92463" y="49995"/>
                  </a:lnTo>
                  <a:lnTo>
                    <a:pt x="83409" y="49995"/>
                  </a:lnTo>
                  <a:lnTo>
                    <a:pt x="66101" y="49995"/>
                  </a:lnTo>
                  <a:lnTo>
                    <a:pt x="67433" y="49995"/>
                  </a:lnTo>
                  <a:cubicBezTo>
                    <a:pt x="57048" y="49995"/>
                    <a:pt x="46930" y="49995"/>
                    <a:pt x="36545" y="48131"/>
                  </a:cubicBezTo>
                  <a:cubicBezTo>
                    <a:pt x="26160" y="46267"/>
                    <a:pt x="16574" y="44936"/>
                    <a:pt x="6722" y="43071"/>
                  </a:cubicBezTo>
                  <a:cubicBezTo>
                    <a:pt x="3569" y="42590"/>
                    <a:pt x="609" y="44720"/>
                    <a:pt x="65" y="47864"/>
                  </a:cubicBezTo>
                  <a:cubicBezTo>
                    <a:pt x="-403" y="50917"/>
                    <a:pt x="1693" y="53771"/>
                    <a:pt x="4745" y="54238"/>
                  </a:cubicBezTo>
                  <a:cubicBezTo>
                    <a:pt x="4783" y="54244"/>
                    <a:pt x="4821" y="54250"/>
                    <a:pt x="4858" y="54255"/>
                  </a:cubicBezTo>
                  <a:cubicBezTo>
                    <a:pt x="14178" y="56119"/>
                    <a:pt x="23764" y="57983"/>
                    <a:pt x="33083" y="59048"/>
                  </a:cubicBezTo>
                  <a:cubicBezTo>
                    <a:pt x="42403" y="60113"/>
                    <a:pt x="53853" y="60912"/>
                    <a:pt x="64238" y="61178"/>
                  </a:cubicBezTo>
                  <a:cubicBezTo>
                    <a:pt x="74623" y="61445"/>
                    <a:pt x="83942" y="61178"/>
                    <a:pt x="93794" y="61178"/>
                  </a:cubicBezTo>
                  <a:lnTo>
                    <a:pt x="100984" y="61178"/>
                  </a:lnTo>
                  <a:lnTo>
                    <a:pt x="108706" y="61178"/>
                  </a:lnTo>
                  <a:cubicBezTo>
                    <a:pt x="114564" y="61178"/>
                    <a:pt x="120156" y="59581"/>
                    <a:pt x="126014" y="58249"/>
                  </a:cubicBezTo>
                  <a:lnTo>
                    <a:pt x="141192" y="54788"/>
                  </a:lnTo>
                  <a:lnTo>
                    <a:pt x="156103" y="50794"/>
                  </a:lnTo>
                  <a:lnTo>
                    <a:pt x="171015" y="46000"/>
                  </a:lnTo>
                  <a:lnTo>
                    <a:pt x="186459" y="40409"/>
                  </a:lnTo>
                  <a:cubicBezTo>
                    <a:pt x="196311" y="36415"/>
                    <a:pt x="206163" y="32686"/>
                    <a:pt x="215749" y="28160"/>
                  </a:cubicBezTo>
                  <a:lnTo>
                    <a:pt x="252762" y="11118"/>
                  </a:lnTo>
                  <a:cubicBezTo>
                    <a:pt x="255654" y="9892"/>
                    <a:pt x="257063" y="6602"/>
                    <a:pt x="255957" y="3662"/>
                  </a:cubicBezTo>
                  <a:cubicBezTo>
                    <a:pt x="254965" y="1606"/>
                    <a:pt x="252913" y="272"/>
                    <a:pt x="250631" y="201"/>
                  </a:cubicBezTo>
                  <a:cubicBezTo>
                    <a:pt x="249946" y="-67"/>
                    <a:pt x="249185" y="-67"/>
                    <a:pt x="248501" y="201"/>
                  </a:cubicBezTo>
                </a:path>
              </a:pathLst>
            </a:custGeom>
            <a:solidFill>
              <a:srgbClr val="B15498"/>
            </a:solidFill>
            <a:ln w="26619"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18E1385E-ECE9-4715-A28E-89F553AC2280}"/>
                </a:ext>
              </a:extLst>
            </p:cNvPr>
            <p:cNvSpPr/>
            <p:nvPr/>
          </p:nvSpPr>
          <p:spPr>
            <a:xfrm>
              <a:off x="13831414" y="12650945"/>
              <a:ext cx="268682" cy="88487"/>
            </a:xfrm>
            <a:custGeom>
              <a:avLst/>
              <a:gdLst>
                <a:gd name="connsiteX0" fmla="*/ 206135 w 214080"/>
                <a:gd name="connsiteY0" fmla="*/ 0 h 70505"/>
                <a:gd name="connsiteX1" fmla="*/ 144359 w 214080"/>
                <a:gd name="connsiteY1" fmla="*/ 29556 h 70505"/>
                <a:gd name="connsiteX2" fmla="*/ 130246 w 214080"/>
                <a:gd name="connsiteY2" fmla="*/ 35681 h 70505"/>
                <a:gd name="connsiteX3" fmla="*/ 120660 w 214080"/>
                <a:gd name="connsiteY3" fmla="*/ 39675 h 70505"/>
                <a:gd name="connsiteX4" fmla="*/ 115068 w 214080"/>
                <a:gd name="connsiteY4" fmla="*/ 41805 h 70505"/>
                <a:gd name="connsiteX5" fmla="*/ 105483 w 214080"/>
                <a:gd name="connsiteY5" fmla="*/ 45001 h 70505"/>
                <a:gd name="connsiteX6" fmla="*/ 98826 w 214080"/>
                <a:gd name="connsiteY6" fmla="*/ 47131 h 70505"/>
                <a:gd name="connsiteX7" fmla="*/ 82849 w 214080"/>
                <a:gd name="connsiteY7" fmla="*/ 51391 h 70505"/>
                <a:gd name="connsiteX8" fmla="*/ 66872 w 214080"/>
                <a:gd name="connsiteY8" fmla="*/ 54853 h 70505"/>
                <a:gd name="connsiteX9" fmla="*/ 51428 w 214080"/>
                <a:gd name="connsiteY9" fmla="*/ 57249 h 70505"/>
                <a:gd name="connsiteX10" fmla="*/ 37049 w 214080"/>
                <a:gd name="connsiteY10" fmla="*/ 58847 h 70505"/>
                <a:gd name="connsiteX11" fmla="*/ 23202 w 214080"/>
                <a:gd name="connsiteY11" fmla="*/ 58847 h 70505"/>
                <a:gd name="connsiteX12" fmla="*/ 6428 w 214080"/>
                <a:gd name="connsiteY12" fmla="*/ 58847 h 70505"/>
                <a:gd name="connsiteX13" fmla="*/ 37 w 214080"/>
                <a:gd name="connsiteY13" fmla="*/ 63640 h 70505"/>
                <a:gd name="connsiteX14" fmla="*/ 4830 w 214080"/>
                <a:gd name="connsiteY14" fmla="*/ 70297 h 70505"/>
                <a:gd name="connsiteX15" fmla="*/ 17877 w 214080"/>
                <a:gd name="connsiteY15" fmla="*/ 70297 h 70505"/>
                <a:gd name="connsiteX16" fmla="*/ 23735 w 214080"/>
                <a:gd name="connsiteY16" fmla="*/ 70297 h 70505"/>
                <a:gd name="connsiteX17" fmla="*/ 31458 w 214080"/>
                <a:gd name="connsiteY17" fmla="*/ 70297 h 70505"/>
                <a:gd name="connsiteX18" fmla="*/ 44772 w 214080"/>
                <a:gd name="connsiteY18" fmla="*/ 70297 h 70505"/>
                <a:gd name="connsiteX19" fmla="*/ 50097 w 214080"/>
                <a:gd name="connsiteY19" fmla="*/ 70297 h 70505"/>
                <a:gd name="connsiteX20" fmla="*/ 56487 w 214080"/>
                <a:gd name="connsiteY20" fmla="*/ 70297 h 70505"/>
                <a:gd name="connsiteX21" fmla="*/ 68203 w 214080"/>
                <a:gd name="connsiteY21" fmla="*/ 68432 h 70505"/>
                <a:gd name="connsiteX22" fmla="*/ 84446 w 214080"/>
                <a:gd name="connsiteY22" fmla="*/ 64972 h 70505"/>
                <a:gd name="connsiteX23" fmla="*/ 96962 w 214080"/>
                <a:gd name="connsiteY23" fmla="*/ 61776 h 70505"/>
                <a:gd name="connsiteX24" fmla="*/ 103085 w 214080"/>
                <a:gd name="connsiteY24" fmla="*/ 60178 h 70505"/>
                <a:gd name="connsiteX25" fmla="*/ 107879 w 214080"/>
                <a:gd name="connsiteY25" fmla="*/ 58580 h 70505"/>
                <a:gd name="connsiteX26" fmla="*/ 116133 w 214080"/>
                <a:gd name="connsiteY26" fmla="*/ 55917 h 70505"/>
                <a:gd name="connsiteX27" fmla="*/ 120926 w 214080"/>
                <a:gd name="connsiteY27" fmla="*/ 54054 h 70505"/>
                <a:gd name="connsiteX28" fmla="*/ 135838 w 214080"/>
                <a:gd name="connsiteY28" fmla="*/ 48196 h 70505"/>
                <a:gd name="connsiteX29" fmla="*/ 146755 w 214080"/>
                <a:gd name="connsiteY29" fmla="*/ 43137 h 70505"/>
                <a:gd name="connsiteX30" fmla="*/ 156075 w 214080"/>
                <a:gd name="connsiteY30" fmla="*/ 38876 h 70505"/>
                <a:gd name="connsiteX31" fmla="*/ 210661 w 214080"/>
                <a:gd name="connsiteY31" fmla="*/ 12249 h 70505"/>
                <a:gd name="connsiteX32" fmla="*/ 213547 w 214080"/>
                <a:gd name="connsiteY32" fmla="*/ 4482 h 70505"/>
                <a:gd name="connsiteX33" fmla="*/ 208265 w 214080"/>
                <a:gd name="connsiteY33" fmla="*/ 1065 h 70505"/>
                <a:gd name="connsiteX34" fmla="*/ 206135 w 214080"/>
                <a:gd name="connsiteY34" fmla="*/ 1065 h 7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4080" h="70505">
                  <a:moveTo>
                    <a:pt x="206135" y="0"/>
                  </a:moveTo>
                  <a:cubicBezTo>
                    <a:pt x="185631" y="9852"/>
                    <a:pt x="165128" y="19971"/>
                    <a:pt x="144359" y="29556"/>
                  </a:cubicBezTo>
                  <a:lnTo>
                    <a:pt x="130246" y="35681"/>
                  </a:lnTo>
                  <a:lnTo>
                    <a:pt x="120660" y="39675"/>
                  </a:lnTo>
                  <a:lnTo>
                    <a:pt x="115068" y="41805"/>
                  </a:lnTo>
                  <a:lnTo>
                    <a:pt x="105483" y="45001"/>
                  </a:lnTo>
                  <a:lnTo>
                    <a:pt x="98826" y="47131"/>
                  </a:lnTo>
                  <a:lnTo>
                    <a:pt x="82849" y="51391"/>
                  </a:lnTo>
                  <a:lnTo>
                    <a:pt x="66872" y="54853"/>
                  </a:lnTo>
                  <a:cubicBezTo>
                    <a:pt x="61813" y="54853"/>
                    <a:pt x="56487" y="56451"/>
                    <a:pt x="51428" y="57249"/>
                  </a:cubicBezTo>
                  <a:cubicBezTo>
                    <a:pt x="46369" y="58048"/>
                    <a:pt x="41842" y="57249"/>
                    <a:pt x="37049" y="58847"/>
                  </a:cubicBezTo>
                  <a:lnTo>
                    <a:pt x="23202" y="58847"/>
                  </a:lnTo>
                  <a:lnTo>
                    <a:pt x="6428" y="58847"/>
                  </a:lnTo>
                  <a:cubicBezTo>
                    <a:pt x="3370" y="58519"/>
                    <a:pt x="578" y="60613"/>
                    <a:pt x="37" y="63640"/>
                  </a:cubicBezTo>
                  <a:cubicBezTo>
                    <a:pt x="-306" y="66759"/>
                    <a:pt x="1763" y="69634"/>
                    <a:pt x="4830" y="70297"/>
                  </a:cubicBezTo>
                  <a:lnTo>
                    <a:pt x="17877" y="70297"/>
                  </a:lnTo>
                  <a:lnTo>
                    <a:pt x="23735" y="70297"/>
                  </a:lnTo>
                  <a:lnTo>
                    <a:pt x="31458" y="70297"/>
                  </a:lnTo>
                  <a:cubicBezTo>
                    <a:pt x="35891" y="70575"/>
                    <a:pt x="40338" y="70575"/>
                    <a:pt x="44772" y="70297"/>
                  </a:cubicBezTo>
                  <a:lnTo>
                    <a:pt x="50097" y="70297"/>
                  </a:lnTo>
                  <a:cubicBezTo>
                    <a:pt x="52219" y="70553"/>
                    <a:pt x="54364" y="70553"/>
                    <a:pt x="56487" y="70297"/>
                  </a:cubicBezTo>
                  <a:cubicBezTo>
                    <a:pt x="60432" y="69956"/>
                    <a:pt x="64347" y="69334"/>
                    <a:pt x="68203" y="68432"/>
                  </a:cubicBezTo>
                  <a:lnTo>
                    <a:pt x="84446" y="64972"/>
                  </a:lnTo>
                  <a:cubicBezTo>
                    <a:pt x="88707" y="64972"/>
                    <a:pt x="92701" y="62841"/>
                    <a:pt x="96962" y="61776"/>
                  </a:cubicBezTo>
                  <a:lnTo>
                    <a:pt x="103085" y="60178"/>
                  </a:lnTo>
                  <a:lnTo>
                    <a:pt x="107879" y="58580"/>
                  </a:lnTo>
                  <a:lnTo>
                    <a:pt x="116133" y="55917"/>
                  </a:lnTo>
                  <a:lnTo>
                    <a:pt x="120926" y="54054"/>
                  </a:lnTo>
                  <a:lnTo>
                    <a:pt x="135838" y="48196"/>
                  </a:lnTo>
                  <a:lnTo>
                    <a:pt x="146755" y="43137"/>
                  </a:lnTo>
                  <a:lnTo>
                    <a:pt x="156075" y="38876"/>
                  </a:lnTo>
                  <a:lnTo>
                    <a:pt x="210661" y="12249"/>
                  </a:lnTo>
                  <a:cubicBezTo>
                    <a:pt x="213603" y="10901"/>
                    <a:pt x="214894" y="7424"/>
                    <a:pt x="213547" y="4482"/>
                  </a:cubicBezTo>
                  <a:cubicBezTo>
                    <a:pt x="212599" y="2414"/>
                    <a:pt x="210539" y="1082"/>
                    <a:pt x="208265" y="1065"/>
                  </a:cubicBezTo>
                  <a:lnTo>
                    <a:pt x="206135" y="1065"/>
                  </a:lnTo>
                </a:path>
              </a:pathLst>
            </a:custGeom>
            <a:solidFill>
              <a:srgbClr val="B15498"/>
            </a:solidFill>
            <a:ln w="26619"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34EE4D48-8753-4DDA-8817-8874C95443C2}"/>
                </a:ext>
              </a:extLst>
            </p:cNvPr>
            <p:cNvSpPr/>
            <p:nvPr/>
          </p:nvSpPr>
          <p:spPr>
            <a:xfrm>
              <a:off x="13870751" y="12617176"/>
              <a:ext cx="274949" cy="116981"/>
            </a:xfrm>
            <a:custGeom>
              <a:avLst/>
              <a:gdLst>
                <a:gd name="connsiteX0" fmla="*/ 211538 w 219074"/>
                <a:gd name="connsiteY0" fmla="*/ 1342 h 93208"/>
                <a:gd name="connsiteX1" fmla="*/ 182248 w 219074"/>
                <a:gd name="connsiteY1" fmla="*/ 19183 h 93208"/>
                <a:gd name="connsiteX2" fmla="*/ 159081 w 219074"/>
                <a:gd name="connsiteY2" fmla="*/ 32764 h 93208"/>
                <a:gd name="connsiteX3" fmla="*/ 160413 w 219074"/>
                <a:gd name="connsiteY3" fmla="*/ 32764 h 93208"/>
                <a:gd name="connsiteX4" fmla="*/ 147099 w 219074"/>
                <a:gd name="connsiteY4" fmla="*/ 39686 h 93208"/>
                <a:gd name="connsiteX5" fmla="*/ 140974 w 219074"/>
                <a:gd name="connsiteY5" fmla="*/ 42616 h 93208"/>
                <a:gd name="connsiteX6" fmla="*/ 132986 w 219074"/>
                <a:gd name="connsiteY6" fmla="*/ 46343 h 93208"/>
                <a:gd name="connsiteX7" fmla="*/ 103696 w 219074"/>
                <a:gd name="connsiteY7" fmla="*/ 58858 h 93208"/>
                <a:gd name="connsiteX8" fmla="*/ 91181 w 219074"/>
                <a:gd name="connsiteY8" fmla="*/ 63385 h 93208"/>
                <a:gd name="connsiteX9" fmla="*/ 79465 w 219074"/>
                <a:gd name="connsiteY9" fmla="*/ 67912 h 93208"/>
                <a:gd name="connsiteX10" fmla="*/ 65352 w 219074"/>
                <a:gd name="connsiteY10" fmla="*/ 72705 h 93208"/>
                <a:gd name="connsiteX11" fmla="*/ 49908 w 219074"/>
                <a:gd name="connsiteY11" fmla="*/ 77498 h 93208"/>
                <a:gd name="connsiteX12" fmla="*/ 49908 w 219074"/>
                <a:gd name="connsiteY12" fmla="*/ 77498 h 93208"/>
                <a:gd name="connsiteX13" fmla="*/ 34730 w 219074"/>
                <a:gd name="connsiteY13" fmla="*/ 80960 h 93208"/>
                <a:gd name="connsiteX14" fmla="*/ 14493 w 219074"/>
                <a:gd name="connsiteY14" fmla="*/ 83090 h 93208"/>
                <a:gd name="connsiteX15" fmla="*/ 7037 w 219074"/>
                <a:gd name="connsiteY15" fmla="*/ 83090 h 93208"/>
                <a:gd name="connsiteX16" fmla="*/ 2777 w 219074"/>
                <a:gd name="connsiteY16" fmla="*/ 83090 h 93208"/>
                <a:gd name="connsiteX17" fmla="*/ 380 w 219074"/>
                <a:gd name="connsiteY17" fmla="*/ 86551 h 93208"/>
                <a:gd name="connsiteX18" fmla="*/ 380 w 219074"/>
                <a:gd name="connsiteY18" fmla="*/ 91078 h 93208"/>
                <a:gd name="connsiteX19" fmla="*/ 3842 w 219074"/>
                <a:gd name="connsiteY19" fmla="*/ 93208 h 93208"/>
                <a:gd name="connsiteX20" fmla="*/ 18753 w 219074"/>
                <a:gd name="connsiteY20" fmla="*/ 93208 h 93208"/>
                <a:gd name="connsiteX21" fmla="*/ 34996 w 219074"/>
                <a:gd name="connsiteY21" fmla="*/ 91344 h 93208"/>
                <a:gd name="connsiteX22" fmla="*/ 42452 w 219074"/>
                <a:gd name="connsiteY22" fmla="*/ 89746 h 93208"/>
                <a:gd name="connsiteX23" fmla="*/ 51239 w 219074"/>
                <a:gd name="connsiteY23" fmla="*/ 87350 h 93208"/>
                <a:gd name="connsiteX24" fmla="*/ 74405 w 219074"/>
                <a:gd name="connsiteY24" fmla="*/ 80427 h 93208"/>
                <a:gd name="connsiteX25" fmla="*/ 86121 w 219074"/>
                <a:gd name="connsiteY25" fmla="*/ 76166 h 93208"/>
                <a:gd name="connsiteX26" fmla="*/ 99968 w 219074"/>
                <a:gd name="connsiteY26" fmla="*/ 71108 h 93208"/>
                <a:gd name="connsiteX27" fmla="*/ 121802 w 219074"/>
                <a:gd name="connsiteY27" fmla="*/ 62053 h 93208"/>
                <a:gd name="connsiteX28" fmla="*/ 148430 w 219074"/>
                <a:gd name="connsiteY28" fmla="*/ 50604 h 93208"/>
                <a:gd name="connsiteX29" fmla="*/ 157750 w 219074"/>
                <a:gd name="connsiteY29" fmla="*/ 46078 h 93208"/>
                <a:gd name="connsiteX30" fmla="*/ 167869 w 219074"/>
                <a:gd name="connsiteY30" fmla="*/ 40752 h 93208"/>
                <a:gd name="connsiteX31" fmla="*/ 190768 w 219074"/>
                <a:gd name="connsiteY31" fmla="*/ 27171 h 93208"/>
                <a:gd name="connsiteX32" fmla="*/ 217396 w 219074"/>
                <a:gd name="connsiteY32" fmla="*/ 10396 h 93208"/>
                <a:gd name="connsiteX33" fmla="*/ 217476 w 219074"/>
                <a:gd name="connsiteY33" fmla="*/ 2488 h 93208"/>
                <a:gd name="connsiteX34" fmla="*/ 217396 w 219074"/>
                <a:gd name="connsiteY34" fmla="*/ 2408 h 93208"/>
                <a:gd name="connsiteX35" fmla="*/ 213667 w 219074"/>
                <a:gd name="connsiteY35" fmla="*/ 278 h 93208"/>
                <a:gd name="connsiteX36" fmla="*/ 213668 w 219074"/>
                <a:gd name="connsiteY36" fmla="*/ 278 h 93208"/>
                <a:gd name="connsiteX37" fmla="*/ 209940 w 219074"/>
                <a:gd name="connsiteY37" fmla="*/ 278 h 93208"/>
                <a:gd name="connsiteX38" fmla="*/ 48044 w 219074"/>
                <a:gd name="connsiteY38" fmla="*/ 75634 h 93208"/>
                <a:gd name="connsiteX39" fmla="*/ 48044 w 219074"/>
                <a:gd name="connsiteY39" fmla="*/ 75634 h 9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9074" h="93208">
                  <a:moveTo>
                    <a:pt x="211538" y="1342"/>
                  </a:moveTo>
                  <a:lnTo>
                    <a:pt x="182248" y="19183"/>
                  </a:lnTo>
                  <a:lnTo>
                    <a:pt x="159081" y="32764"/>
                  </a:lnTo>
                  <a:lnTo>
                    <a:pt x="160413" y="32764"/>
                  </a:lnTo>
                  <a:lnTo>
                    <a:pt x="147099" y="39686"/>
                  </a:lnTo>
                  <a:lnTo>
                    <a:pt x="140974" y="42616"/>
                  </a:lnTo>
                  <a:lnTo>
                    <a:pt x="132986" y="46343"/>
                  </a:lnTo>
                  <a:lnTo>
                    <a:pt x="103696" y="58858"/>
                  </a:lnTo>
                  <a:lnTo>
                    <a:pt x="91181" y="63385"/>
                  </a:lnTo>
                  <a:lnTo>
                    <a:pt x="79465" y="67912"/>
                  </a:lnTo>
                  <a:cubicBezTo>
                    <a:pt x="74672" y="69509"/>
                    <a:pt x="70145" y="71373"/>
                    <a:pt x="65352" y="72705"/>
                  </a:cubicBezTo>
                  <a:lnTo>
                    <a:pt x="49908" y="77498"/>
                  </a:lnTo>
                  <a:lnTo>
                    <a:pt x="49908" y="77498"/>
                  </a:lnTo>
                  <a:cubicBezTo>
                    <a:pt x="44849" y="78829"/>
                    <a:pt x="39790" y="80161"/>
                    <a:pt x="34730" y="80960"/>
                  </a:cubicBezTo>
                  <a:cubicBezTo>
                    <a:pt x="28051" y="82196"/>
                    <a:pt x="21284" y="82908"/>
                    <a:pt x="14493" y="83090"/>
                  </a:cubicBezTo>
                  <a:lnTo>
                    <a:pt x="7037" y="83090"/>
                  </a:lnTo>
                  <a:cubicBezTo>
                    <a:pt x="5659" y="82602"/>
                    <a:pt x="4155" y="82602"/>
                    <a:pt x="2777" y="83090"/>
                  </a:cubicBezTo>
                  <a:cubicBezTo>
                    <a:pt x="1537" y="83866"/>
                    <a:pt x="670" y="85117"/>
                    <a:pt x="380" y="86551"/>
                  </a:cubicBezTo>
                  <a:cubicBezTo>
                    <a:pt x="-127" y="88017"/>
                    <a:pt x="-127" y="89612"/>
                    <a:pt x="380" y="91078"/>
                  </a:cubicBezTo>
                  <a:cubicBezTo>
                    <a:pt x="380" y="91078"/>
                    <a:pt x="2511" y="93208"/>
                    <a:pt x="3842" y="93208"/>
                  </a:cubicBezTo>
                  <a:lnTo>
                    <a:pt x="18753" y="93208"/>
                  </a:lnTo>
                  <a:cubicBezTo>
                    <a:pt x="24206" y="92982"/>
                    <a:pt x="29634" y="92359"/>
                    <a:pt x="34996" y="91344"/>
                  </a:cubicBezTo>
                  <a:lnTo>
                    <a:pt x="42452" y="89746"/>
                  </a:lnTo>
                  <a:cubicBezTo>
                    <a:pt x="45423" y="89106"/>
                    <a:pt x="48355" y="88306"/>
                    <a:pt x="51239" y="87350"/>
                  </a:cubicBezTo>
                  <a:lnTo>
                    <a:pt x="74405" y="80427"/>
                  </a:lnTo>
                  <a:lnTo>
                    <a:pt x="86121" y="76166"/>
                  </a:lnTo>
                  <a:lnTo>
                    <a:pt x="99968" y="71108"/>
                  </a:lnTo>
                  <a:lnTo>
                    <a:pt x="121802" y="62053"/>
                  </a:lnTo>
                  <a:lnTo>
                    <a:pt x="148430" y="50604"/>
                  </a:lnTo>
                  <a:lnTo>
                    <a:pt x="157750" y="46078"/>
                  </a:lnTo>
                  <a:lnTo>
                    <a:pt x="167869" y="40752"/>
                  </a:lnTo>
                  <a:lnTo>
                    <a:pt x="190768" y="27171"/>
                  </a:lnTo>
                  <a:lnTo>
                    <a:pt x="217396" y="10396"/>
                  </a:lnTo>
                  <a:cubicBezTo>
                    <a:pt x="219602" y="8234"/>
                    <a:pt x="219638" y="4694"/>
                    <a:pt x="217476" y="2488"/>
                  </a:cubicBezTo>
                  <a:cubicBezTo>
                    <a:pt x="217449" y="2461"/>
                    <a:pt x="217422" y="2434"/>
                    <a:pt x="217396" y="2408"/>
                  </a:cubicBezTo>
                  <a:cubicBezTo>
                    <a:pt x="216468" y="1251"/>
                    <a:pt x="215135" y="490"/>
                    <a:pt x="213667" y="278"/>
                  </a:cubicBezTo>
                  <a:lnTo>
                    <a:pt x="213668" y="278"/>
                  </a:lnTo>
                  <a:cubicBezTo>
                    <a:pt x="212453" y="-93"/>
                    <a:pt x="211156" y="-93"/>
                    <a:pt x="209940" y="278"/>
                  </a:cubicBezTo>
                  <a:moveTo>
                    <a:pt x="48044" y="75634"/>
                  </a:moveTo>
                  <a:lnTo>
                    <a:pt x="48044" y="75634"/>
                  </a:lnTo>
                </a:path>
              </a:pathLst>
            </a:custGeom>
            <a:solidFill>
              <a:srgbClr val="B15498"/>
            </a:solidFill>
            <a:ln w="26619"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CE300B45-31CA-4D43-B748-C992630C970E}"/>
                </a:ext>
              </a:extLst>
            </p:cNvPr>
            <p:cNvSpPr/>
            <p:nvPr/>
          </p:nvSpPr>
          <p:spPr>
            <a:xfrm>
              <a:off x="17614837" y="12179735"/>
              <a:ext cx="1411029" cy="158176"/>
            </a:xfrm>
            <a:custGeom>
              <a:avLst/>
              <a:gdLst>
                <a:gd name="connsiteX0" fmla="*/ 5326 w 1124279"/>
                <a:gd name="connsiteY0" fmla="*/ 799 h 126031"/>
                <a:gd name="connsiteX1" fmla="*/ 0 w 1124279"/>
                <a:gd name="connsiteY1" fmla="*/ 6923 h 126031"/>
                <a:gd name="connsiteX2" fmla="*/ 6124 w 1124279"/>
                <a:gd name="connsiteY2" fmla="*/ 12249 h 126031"/>
                <a:gd name="connsiteX3" fmla="*/ 36747 w 1124279"/>
                <a:gd name="connsiteY3" fmla="*/ 12249 h 126031"/>
                <a:gd name="connsiteX4" fmla="*/ 66569 w 1124279"/>
                <a:gd name="connsiteY4" fmla="*/ 12249 h 126031"/>
                <a:gd name="connsiteX5" fmla="*/ 66569 w 1124279"/>
                <a:gd name="connsiteY5" fmla="*/ 12249 h 126031"/>
                <a:gd name="connsiteX6" fmla="*/ 78552 w 1124279"/>
                <a:gd name="connsiteY6" fmla="*/ 12249 h 126031"/>
                <a:gd name="connsiteX7" fmla="*/ 78552 w 1124279"/>
                <a:gd name="connsiteY7" fmla="*/ 12249 h 126031"/>
                <a:gd name="connsiteX8" fmla="*/ 149116 w 1124279"/>
                <a:gd name="connsiteY8" fmla="*/ 18373 h 126031"/>
                <a:gd name="connsiteX9" fmla="*/ 219147 w 1124279"/>
                <a:gd name="connsiteY9" fmla="*/ 25296 h 126031"/>
                <a:gd name="connsiteX10" fmla="*/ 286781 w 1124279"/>
                <a:gd name="connsiteY10" fmla="*/ 31420 h 126031"/>
                <a:gd name="connsiteX11" fmla="*/ 358143 w 1124279"/>
                <a:gd name="connsiteY11" fmla="*/ 38344 h 126031"/>
                <a:gd name="connsiteX12" fmla="*/ 428973 w 1124279"/>
                <a:gd name="connsiteY12" fmla="*/ 46865 h 126031"/>
                <a:gd name="connsiteX13" fmla="*/ 463855 w 1124279"/>
                <a:gd name="connsiteY13" fmla="*/ 51391 h 126031"/>
                <a:gd name="connsiteX14" fmla="*/ 497671 w 1124279"/>
                <a:gd name="connsiteY14" fmla="*/ 55918 h 126031"/>
                <a:gd name="connsiteX15" fmla="*/ 641195 w 1124279"/>
                <a:gd name="connsiteY15" fmla="*/ 73226 h 126031"/>
                <a:gd name="connsiteX16" fmla="*/ 786847 w 1124279"/>
                <a:gd name="connsiteY16" fmla="*/ 89735 h 126031"/>
                <a:gd name="connsiteX17" fmla="*/ 857945 w 1124279"/>
                <a:gd name="connsiteY17" fmla="*/ 97191 h 126031"/>
                <a:gd name="connsiteX18" fmla="*/ 929840 w 1124279"/>
                <a:gd name="connsiteY18" fmla="*/ 105179 h 126031"/>
                <a:gd name="connsiteX19" fmla="*/ 971379 w 1124279"/>
                <a:gd name="connsiteY19" fmla="*/ 108641 h 126031"/>
                <a:gd name="connsiteX20" fmla="*/ 1011852 w 1124279"/>
                <a:gd name="connsiteY20" fmla="*/ 112901 h 126031"/>
                <a:gd name="connsiteX21" fmla="*/ 1099723 w 1124279"/>
                <a:gd name="connsiteY21" fmla="*/ 125948 h 126031"/>
                <a:gd name="connsiteX22" fmla="*/ 1124197 w 1124279"/>
                <a:gd name="connsiteY22" fmla="*/ 105319 h 126031"/>
                <a:gd name="connsiteX23" fmla="*/ 1108244 w 1124279"/>
                <a:gd name="connsiteY23" fmla="*/ 81746 h 126031"/>
                <a:gd name="connsiteX24" fmla="*/ 1032622 w 1124279"/>
                <a:gd name="connsiteY24" fmla="*/ 70031 h 126031"/>
                <a:gd name="connsiteX25" fmla="*/ 999604 w 1124279"/>
                <a:gd name="connsiteY25" fmla="*/ 66569 h 126031"/>
                <a:gd name="connsiteX26" fmla="*/ 963124 w 1124279"/>
                <a:gd name="connsiteY26" fmla="*/ 63374 h 126031"/>
                <a:gd name="connsiteX27" fmla="*/ 928773 w 1124279"/>
                <a:gd name="connsiteY27" fmla="*/ 60445 h 126031"/>
                <a:gd name="connsiteX28" fmla="*/ 894158 w 1124279"/>
                <a:gd name="connsiteY28" fmla="*/ 56983 h 126031"/>
                <a:gd name="connsiteX29" fmla="*/ 819334 w 1124279"/>
                <a:gd name="connsiteY29" fmla="*/ 49261 h 126031"/>
                <a:gd name="connsiteX30" fmla="*/ 676077 w 1124279"/>
                <a:gd name="connsiteY30" fmla="*/ 35414 h 126031"/>
                <a:gd name="connsiteX31" fmla="*/ 530689 w 1124279"/>
                <a:gd name="connsiteY31" fmla="*/ 22367 h 126031"/>
                <a:gd name="connsiteX32" fmla="*/ 442552 w 1124279"/>
                <a:gd name="connsiteY32" fmla="*/ 14645 h 126031"/>
                <a:gd name="connsiteX33" fmla="*/ 397818 w 1124279"/>
                <a:gd name="connsiteY33" fmla="*/ 11450 h 126031"/>
                <a:gd name="connsiteX34" fmla="*/ 354947 w 1124279"/>
                <a:gd name="connsiteY34" fmla="*/ 9852 h 126031"/>
                <a:gd name="connsiteX35" fmla="*/ 354947 w 1124279"/>
                <a:gd name="connsiteY35" fmla="*/ 9852 h 126031"/>
                <a:gd name="connsiteX36" fmla="*/ 212224 w 1124279"/>
                <a:gd name="connsiteY36" fmla="*/ 5325 h 126031"/>
                <a:gd name="connsiteX37" fmla="*/ 141660 w 1124279"/>
                <a:gd name="connsiteY37" fmla="*/ 2663 h 126031"/>
                <a:gd name="connsiteX38" fmla="*/ 71629 w 1124279"/>
                <a:gd name="connsiteY38" fmla="*/ 0 h 126031"/>
                <a:gd name="connsiteX39" fmla="*/ 42072 w 1124279"/>
                <a:gd name="connsiteY39" fmla="*/ 0 h 126031"/>
                <a:gd name="connsiteX40" fmla="*/ 4528 w 1124279"/>
                <a:gd name="connsiteY40" fmla="*/ 0 h 126031"/>
                <a:gd name="connsiteX41" fmla="*/ 78286 w 1124279"/>
                <a:gd name="connsiteY41" fmla="*/ 12515 h 126031"/>
                <a:gd name="connsiteX42" fmla="*/ 78286 w 1124279"/>
                <a:gd name="connsiteY42" fmla="*/ 12515 h 126031"/>
                <a:gd name="connsiteX43" fmla="*/ 65505 w 1124279"/>
                <a:gd name="connsiteY43" fmla="*/ 12515 h 126031"/>
                <a:gd name="connsiteX44" fmla="*/ 65505 w 1124279"/>
                <a:gd name="connsiteY44" fmla="*/ 12515 h 126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24279" h="126031">
                  <a:moveTo>
                    <a:pt x="5326" y="799"/>
                  </a:moveTo>
                  <a:cubicBezTo>
                    <a:pt x="2259" y="1202"/>
                    <a:pt x="-26" y="3830"/>
                    <a:pt x="0" y="6923"/>
                  </a:cubicBezTo>
                  <a:cubicBezTo>
                    <a:pt x="281" y="10054"/>
                    <a:pt x="2984" y="12405"/>
                    <a:pt x="6124" y="12249"/>
                  </a:cubicBezTo>
                  <a:lnTo>
                    <a:pt x="36747" y="12249"/>
                  </a:lnTo>
                  <a:cubicBezTo>
                    <a:pt x="46865" y="12249"/>
                    <a:pt x="56717" y="12249"/>
                    <a:pt x="66569" y="12249"/>
                  </a:cubicBezTo>
                  <a:lnTo>
                    <a:pt x="66569" y="12249"/>
                  </a:lnTo>
                  <a:lnTo>
                    <a:pt x="78552" y="12249"/>
                  </a:lnTo>
                  <a:lnTo>
                    <a:pt x="78552" y="12249"/>
                  </a:lnTo>
                  <a:cubicBezTo>
                    <a:pt x="102251" y="13580"/>
                    <a:pt x="125684" y="16242"/>
                    <a:pt x="149116" y="18373"/>
                  </a:cubicBezTo>
                  <a:cubicBezTo>
                    <a:pt x="172549" y="20503"/>
                    <a:pt x="195981" y="22634"/>
                    <a:pt x="219147" y="25296"/>
                  </a:cubicBezTo>
                  <a:lnTo>
                    <a:pt x="286781" y="31420"/>
                  </a:lnTo>
                  <a:cubicBezTo>
                    <a:pt x="310746" y="33285"/>
                    <a:pt x="334444" y="35681"/>
                    <a:pt x="358143" y="38344"/>
                  </a:cubicBezTo>
                  <a:cubicBezTo>
                    <a:pt x="381842" y="41007"/>
                    <a:pt x="405274" y="43669"/>
                    <a:pt x="428973" y="46865"/>
                  </a:cubicBezTo>
                  <a:lnTo>
                    <a:pt x="463855" y="51391"/>
                  </a:lnTo>
                  <a:lnTo>
                    <a:pt x="497671" y="55918"/>
                  </a:lnTo>
                  <a:cubicBezTo>
                    <a:pt x="545601" y="62042"/>
                    <a:pt x="593532" y="67368"/>
                    <a:pt x="641195" y="73226"/>
                  </a:cubicBezTo>
                  <a:cubicBezTo>
                    <a:pt x="688858" y="79084"/>
                    <a:pt x="738387" y="84409"/>
                    <a:pt x="786847" y="89735"/>
                  </a:cubicBezTo>
                  <a:lnTo>
                    <a:pt x="857945" y="97191"/>
                  </a:lnTo>
                  <a:lnTo>
                    <a:pt x="929840" y="105179"/>
                  </a:lnTo>
                  <a:lnTo>
                    <a:pt x="971379" y="108641"/>
                  </a:lnTo>
                  <a:cubicBezTo>
                    <a:pt x="984957" y="108641"/>
                    <a:pt x="998006" y="111303"/>
                    <a:pt x="1011852" y="112901"/>
                  </a:cubicBezTo>
                  <a:cubicBezTo>
                    <a:pt x="1041410" y="116096"/>
                    <a:pt x="1070433" y="121156"/>
                    <a:pt x="1099723" y="125948"/>
                  </a:cubicBezTo>
                  <a:cubicBezTo>
                    <a:pt x="1112178" y="127010"/>
                    <a:pt x="1123136" y="117773"/>
                    <a:pt x="1124197" y="105319"/>
                  </a:cubicBezTo>
                  <a:cubicBezTo>
                    <a:pt x="1125104" y="94682"/>
                    <a:pt x="1118455" y="84859"/>
                    <a:pt x="1108244" y="81746"/>
                  </a:cubicBezTo>
                  <a:cubicBezTo>
                    <a:pt x="1083214" y="76954"/>
                    <a:pt x="1057919" y="73226"/>
                    <a:pt x="1032622" y="70031"/>
                  </a:cubicBezTo>
                  <a:lnTo>
                    <a:pt x="999604" y="66569"/>
                  </a:lnTo>
                  <a:cubicBezTo>
                    <a:pt x="987355" y="65237"/>
                    <a:pt x="975372" y="64173"/>
                    <a:pt x="963124" y="63374"/>
                  </a:cubicBezTo>
                  <a:lnTo>
                    <a:pt x="928773" y="60445"/>
                  </a:lnTo>
                  <a:lnTo>
                    <a:pt x="894158" y="56983"/>
                  </a:lnTo>
                  <a:cubicBezTo>
                    <a:pt x="869128" y="54054"/>
                    <a:pt x="844098" y="51658"/>
                    <a:pt x="819334" y="49261"/>
                  </a:cubicBezTo>
                  <a:lnTo>
                    <a:pt x="676077" y="35414"/>
                  </a:lnTo>
                  <a:cubicBezTo>
                    <a:pt x="627615" y="30622"/>
                    <a:pt x="579152" y="25829"/>
                    <a:pt x="530689" y="22367"/>
                  </a:cubicBezTo>
                  <a:cubicBezTo>
                    <a:pt x="501400" y="20237"/>
                    <a:pt x="472110" y="17041"/>
                    <a:pt x="442552" y="14645"/>
                  </a:cubicBezTo>
                  <a:cubicBezTo>
                    <a:pt x="427640" y="14645"/>
                    <a:pt x="412729" y="12249"/>
                    <a:pt x="397818" y="11450"/>
                  </a:cubicBezTo>
                  <a:lnTo>
                    <a:pt x="354947" y="9852"/>
                  </a:lnTo>
                  <a:lnTo>
                    <a:pt x="354947" y="9852"/>
                  </a:lnTo>
                  <a:cubicBezTo>
                    <a:pt x="307549" y="6923"/>
                    <a:pt x="259887" y="6657"/>
                    <a:pt x="212224" y="5325"/>
                  </a:cubicBezTo>
                  <a:lnTo>
                    <a:pt x="141660" y="2663"/>
                  </a:lnTo>
                  <a:cubicBezTo>
                    <a:pt x="118227" y="2663"/>
                    <a:pt x="94795" y="267"/>
                    <a:pt x="71629" y="0"/>
                  </a:cubicBezTo>
                  <a:lnTo>
                    <a:pt x="42072" y="0"/>
                  </a:lnTo>
                  <a:cubicBezTo>
                    <a:pt x="29558" y="0"/>
                    <a:pt x="17042" y="0"/>
                    <a:pt x="4528" y="0"/>
                  </a:cubicBezTo>
                  <a:moveTo>
                    <a:pt x="78286" y="12515"/>
                  </a:moveTo>
                  <a:lnTo>
                    <a:pt x="78286" y="12515"/>
                  </a:lnTo>
                  <a:moveTo>
                    <a:pt x="65505" y="12515"/>
                  </a:moveTo>
                  <a:lnTo>
                    <a:pt x="65505" y="12515"/>
                  </a:lnTo>
                </a:path>
              </a:pathLst>
            </a:custGeom>
            <a:solidFill>
              <a:srgbClr val="B15498"/>
            </a:solidFill>
            <a:ln w="26619"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D4AAD8B8-4CE8-4EB9-9196-4DA5D86E06BA}"/>
                </a:ext>
              </a:extLst>
            </p:cNvPr>
            <p:cNvSpPr/>
            <p:nvPr/>
          </p:nvSpPr>
          <p:spPr>
            <a:xfrm>
              <a:off x="13117583" y="12318759"/>
              <a:ext cx="569003" cy="559982"/>
            </a:xfrm>
            <a:custGeom>
              <a:avLst/>
              <a:gdLst>
                <a:gd name="connsiteX0" fmla="*/ 12817 w 453370"/>
                <a:gd name="connsiteY0" fmla="*/ 0 h 446182"/>
                <a:gd name="connsiteX1" fmla="*/ 568 w 453370"/>
                <a:gd name="connsiteY1" fmla="*/ 21568 h 446182"/>
                <a:gd name="connsiteX2" fmla="*/ 17610 w 453370"/>
                <a:gd name="connsiteY2" fmla="*/ 86273 h 446182"/>
                <a:gd name="connsiteX3" fmla="*/ 49564 w 453370"/>
                <a:gd name="connsiteY3" fmla="*/ 152310 h 446182"/>
                <a:gd name="connsiteX4" fmla="*/ 89771 w 453370"/>
                <a:gd name="connsiteY4" fmla="*/ 211424 h 446182"/>
                <a:gd name="connsiteX5" fmla="*/ 133706 w 453370"/>
                <a:gd name="connsiteY5" fmla="*/ 270004 h 446182"/>
                <a:gd name="connsiteX6" fmla="*/ 183767 w 453370"/>
                <a:gd name="connsiteY6" fmla="*/ 319798 h 446182"/>
                <a:gd name="connsiteX7" fmla="*/ 239685 w 453370"/>
                <a:gd name="connsiteY7" fmla="*/ 364000 h 446182"/>
                <a:gd name="connsiteX8" fmla="*/ 298798 w 453370"/>
                <a:gd name="connsiteY8" fmla="*/ 398882 h 446182"/>
                <a:gd name="connsiteX9" fmla="*/ 366965 w 453370"/>
                <a:gd name="connsiteY9" fmla="*/ 428971 h 446182"/>
                <a:gd name="connsiteX10" fmla="*/ 395190 w 453370"/>
                <a:gd name="connsiteY10" fmla="*/ 438823 h 446182"/>
                <a:gd name="connsiteX11" fmla="*/ 409303 w 453370"/>
                <a:gd name="connsiteY11" fmla="*/ 443084 h 446182"/>
                <a:gd name="connsiteX12" fmla="*/ 415428 w 453370"/>
                <a:gd name="connsiteY12" fmla="*/ 444682 h 446182"/>
                <a:gd name="connsiteX13" fmla="*/ 437263 w 453370"/>
                <a:gd name="connsiteY13" fmla="*/ 444682 h 446182"/>
                <a:gd name="connsiteX14" fmla="*/ 452706 w 453370"/>
                <a:gd name="connsiteY14" fmla="*/ 418054 h 446182"/>
                <a:gd name="connsiteX15" fmla="*/ 429007 w 453370"/>
                <a:gd name="connsiteY15" fmla="*/ 402077 h 446182"/>
                <a:gd name="connsiteX16" fmla="*/ 364036 w 453370"/>
                <a:gd name="connsiteY16" fmla="*/ 380242 h 446182"/>
                <a:gd name="connsiteX17" fmla="*/ 294538 w 453370"/>
                <a:gd name="connsiteY17" fmla="*/ 346425 h 446182"/>
                <a:gd name="connsiteX18" fmla="*/ 230632 w 453370"/>
                <a:gd name="connsiteY18" fmla="*/ 302223 h 446182"/>
                <a:gd name="connsiteX19" fmla="*/ 235158 w 453370"/>
                <a:gd name="connsiteY19" fmla="*/ 305685 h 446182"/>
                <a:gd name="connsiteX20" fmla="*/ 190424 w 453370"/>
                <a:gd name="connsiteY20" fmla="*/ 267341 h 446182"/>
                <a:gd name="connsiteX21" fmla="*/ 149950 w 453370"/>
                <a:gd name="connsiteY21" fmla="*/ 222340 h 446182"/>
                <a:gd name="connsiteX22" fmla="*/ 51960 w 453370"/>
                <a:gd name="connsiteY22" fmla="*/ 73225 h 446182"/>
                <a:gd name="connsiteX23" fmla="*/ 42107 w 453370"/>
                <a:gd name="connsiteY23" fmla="*/ 46598 h 446182"/>
                <a:gd name="connsiteX24" fmla="*/ 34652 w 453370"/>
                <a:gd name="connsiteY24" fmla="*/ 13314 h 446182"/>
                <a:gd name="connsiteX25" fmla="*/ 17344 w 453370"/>
                <a:gd name="connsiteY25" fmla="*/ 532 h 446182"/>
                <a:gd name="connsiteX26" fmla="*/ 12817 w 453370"/>
                <a:gd name="connsiteY26" fmla="*/ 532 h 44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3370" h="446182">
                  <a:moveTo>
                    <a:pt x="12817" y="0"/>
                  </a:moveTo>
                  <a:cubicBezTo>
                    <a:pt x="3586" y="2711"/>
                    <a:pt x="-1832" y="12253"/>
                    <a:pt x="568" y="21568"/>
                  </a:cubicBezTo>
                  <a:cubicBezTo>
                    <a:pt x="4774" y="43498"/>
                    <a:pt x="10467" y="65117"/>
                    <a:pt x="17610" y="86273"/>
                  </a:cubicBezTo>
                  <a:cubicBezTo>
                    <a:pt x="26256" y="109200"/>
                    <a:pt x="36950" y="131302"/>
                    <a:pt x="49564" y="152310"/>
                  </a:cubicBezTo>
                  <a:cubicBezTo>
                    <a:pt x="62078" y="172547"/>
                    <a:pt x="76191" y="191985"/>
                    <a:pt x="89771" y="211424"/>
                  </a:cubicBezTo>
                  <a:cubicBezTo>
                    <a:pt x="103351" y="230861"/>
                    <a:pt x="116399" y="251631"/>
                    <a:pt x="133706" y="270004"/>
                  </a:cubicBezTo>
                  <a:cubicBezTo>
                    <a:pt x="149108" y="287847"/>
                    <a:pt x="165843" y="304492"/>
                    <a:pt x="183767" y="319798"/>
                  </a:cubicBezTo>
                  <a:cubicBezTo>
                    <a:pt x="201608" y="335242"/>
                    <a:pt x="220246" y="350154"/>
                    <a:pt x="239685" y="364000"/>
                  </a:cubicBezTo>
                  <a:cubicBezTo>
                    <a:pt x="258516" y="377048"/>
                    <a:pt x="278273" y="388706"/>
                    <a:pt x="298798" y="398882"/>
                  </a:cubicBezTo>
                  <a:cubicBezTo>
                    <a:pt x="320946" y="410166"/>
                    <a:pt x="343703" y="420211"/>
                    <a:pt x="366965" y="428971"/>
                  </a:cubicBezTo>
                  <a:lnTo>
                    <a:pt x="395190" y="438823"/>
                  </a:lnTo>
                  <a:lnTo>
                    <a:pt x="409303" y="443084"/>
                  </a:lnTo>
                  <a:lnTo>
                    <a:pt x="415428" y="444682"/>
                  </a:lnTo>
                  <a:cubicBezTo>
                    <a:pt x="422568" y="446682"/>
                    <a:pt x="430121" y="446682"/>
                    <a:pt x="437263" y="444682"/>
                  </a:cubicBezTo>
                  <a:cubicBezTo>
                    <a:pt x="448762" y="441439"/>
                    <a:pt x="455602" y="429645"/>
                    <a:pt x="452706" y="418054"/>
                  </a:cubicBezTo>
                  <a:cubicBezTo>
                    <a:pt x="450193" y="407356"/>
                    <a:pt x="439868" y="400395"/>
                    <a:pt x="429007" y="402077"/>
                  </a:cubicBezTo>
                  <a:cubicBezTo>
                    <a:pt x="406964" y="396002"/>
                    <a:pt x="385274" y="388712"/>
                    <a:pt x="364036" y="380242"/>
                  </a:cubicBezTo>
                  <a:cubicBezTo>
                    <a:pt x="340604" y="369858"/>
                    <a:pt x="317171" y="359207"/>
                    <a:pt x="294538" y="346425"/>
                  </a:cubicBezTo>
                  <a:cubicBezTo>
                    <a:pt x="272173" y="333291"/>
                    <a:pt x="250812" y="318516"/>
                    <a:pt x="230632" y="302223"/>
                  </a:cubicBezTo>
                  <a:lnTo>
                    <a:pt x="235158" y="305685"/>
                  </a:lnTo>
                  <a:cubicBezTo>
                    <a:pt x="219714" y="293792"/>
                    <a:pt x="204803" y="281010"/>
                    <a:pt x="190424" y="267341"/>
                  </a:cubicBezTo>
                  <a:cubicBezTo>
                    <a:pt x="176104" y="253107"/>
                    <a:pt x="162592" y="238083"/>
                    <a:pt x="149950" y="222340"/>
                  </a:cubicBezTo>
                  <a:cubicBezTo>
                    <a:pt x="111654" y="176575"/>
                    <a:pt x="78772" y="126537"/>
                    <a:pt x="51960" y="73225"/>
                  </a:cubicBezTo>
                  <a:cubicBezTo>
                    <a:pt x="48498" y="64173"/>
                    <a:pt x="45037" y="55385"/>
                    <a:pt x="42107" y="46598"/>
                  </a:cubicBezTo>
                  <a:cubicBezTo>
                    <a:pt x="39179" y="37811"/>
                    <a:pt x="37048" y="24231"/>
                    <a:pt x="34652" y="13314"/>
                  </a:cubicBezTo>
                  <a:cubicBezTo>
                    <a:pt x="32389" y="5662"/>
                    <a:pt x="25322" y="444"/>
                    <a:pt x="17344" y="532"/>
                  </a:cubicBezTo>
                  <a:cubicBezTo>
                    <a:pt x="15846" y="274"/>
                    <a:pt x="14315" y="274"/>
                    <a:pt x="12817" y="532"/>
                  </a:cubicBezTo>
                </a:path>
              </a:pathLst>
            </a:custGeom>
            <a:solidFill>
              <a:srgbClr val="B15498"/>
            </a:solidFill>
            <a:ln w="26619"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9F437AE5-731C-4452-AD5F-2091D3D6A061}"/>
                </a:ext>
              </a:extLst>
            </p:cNvPr>
            <p:cNvSpPr/>
            <p:nvPr/>
          </p:nvSpPr>
          <p:spPr>
            <a:xfrm>
              <a:off x="13739223" y="12815699"/>
              <a:ext cx="57478" cy="57480"/>
            </a:xfrm>
            <a:custGeom>
              <a:avLst/>
              <a:gdLst>
                <a:gd name="connsiteX0" fmla="*/ 0 w 45797"/>
                <a:gd name="connsiteY0" fmla="*/ 23168 h 45799"/>
                <a:gd name="connsiteX1" fmla="*/ 23166 w 45797"/>
                <a:gd name="connsiteY1" fmla="*/ 45798 h 45799"/>
                <a:gd name="connsiteX2" fmla="*/ 45796 w 45797"/>
                <a:gd name="connsiteY2" fmla="*/ 22632 h 45799"/>
                <a:gd name="connsiteX3" fmla="*/ 22634 w 45797"/>
                <a:gd name="connsiteY3" fmla="*/ 2 h 45799"/>
                <a:gd name="connsiteX4" fmla="*/ 0 w 45797"/>
                <a:gd name="connsiteY4" fmla="*/ 23168 h 45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97" h="45799">
                  <a:moveTo>
                    <a:pt x="0" y="23168"/>
                  </a:moveTo>
                  <a:cubicBezTo>
                    <a:pt x="148" y="35814"/>
                    <a:pt x="10520" y="45946"/>
                    <a:pt x="23166" y="45798"/>
                  </a:cubicBezTo>
                  <a:cubicBezTo>
                    <a:pt x="35813" y="45650"/>
                    <a:pt x="45944" y="35278"/>
                    <a:pt x="45796" y="22632"/>
                  </a:cubicBezTo>
                  <a:cubicBezTo>
                    <a:pt x="45648" y="9987"/>
                    <a:pt x="35279" y="-145"/>
                    <a:pt x="22634" y="2"/>
                  </a:cubicBezTo>
                  <a:cubicBezTo>
                    <a:pt x="10048" y="291"/>
                    <a:pt x="-3" y="10579"/>
                    <a:pt x="0" y="23168"/>
                  </a:cubicBezTo>
                </a:path>
              </a:pathLst>
            </a:custGeom>
            <a:solidFill>
              <a:srgbClr val="B15498"/>
            </a:solidFill>
            <a:ln w="26619"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F90EDD06-8973-4A63-A024-BC4A98FE8540}"/>
                </a:ext>
              </a:extLst>
            </p:cNvPr>
            <p:cNvSpPr/>
            <p:nvPr/>
          </p:nvSpPr>
          <p:spPr>
            <a:xfrm>
              <a:off x="13849505" y="12819710"/>
              <a:ext cx="36093" cy="36093"/>
            </a:xfrm>
            <a:custGeom>
              <a:avLst/>
              <a:gdLst>
                <a:gd name="connsiteX0" fmla="*/ 0 w 28758"/>
                <a:gd name="connsiteY0" fmla="*/ 14379 h 28758"/>
                <a:gd name="connsiteX1" fmla="*/ 14379 w 28758"/>
                <a:gd name="connsiteY1" fmla="*/ 28758 h 28758"/>
                <a:gd name="connsiteX2" fmla="*/ 28758 w 28758"/>
                <a:gd name="connsiteY2" fmla="*/ 14379 h 28758"/>
                <a:gd name="connsiteX3" fmla="*/ 14379 w 28758"/>
                <a:gd name="connsiteY3" fmla="*/ 0 h 28758"/>
                <a:gd name="connsiteX4" fmla="*/ 0 w 28758"/>
                <a:gd name="connsiteY4" fmla="*/ 14379 h 2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58" h="28758">
                  <a:moveTo>
                    <a:pt x="0" y="14379"/>
                  </a:moveTo>
                  <a:cubicBezTo>
                    <a:pt x="0" y="22321"/>
                    <a:pt x="6438" y="28758"/>
                    <a:pt x="14379" y="28758"/>
                  </a:cubicBezTo>
                  <a:cubicBezTo>
                    <a:pt x="22321" y="28758"/>
                    <a:pt x="28758" y="22321"/>
                    <a:pt x="28758" y="14379"/>
                  </a:cubicBezTo>
                  <a:cubicBezTo>
                    <a:pt x="28616" y="6498"/>
                    <a:pt x="22261" y="142"/>
                    <a:pt x="14379" y="0"/>
                  </a:cubicBezTo>
                  <a:cubicBezTo>
                    <a:pt x="6438" y="0"/>
                    <a:pt x="0" y="6438"/>
                    <a:pt x="0" y="14379"/>
                  </a:cubicBezTo>
                </a:path>
              </a:pathLst>
            </a:custGeom>
            <a:solidFill>
              <a:srgbClr val="B15498"/>
            </a:solidFill>
            <a:ln w="26619"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C3E33499-2131-4B33-899B-64D26AA1F1B0}"/>
                </a:ext>
              </a:extLst>
            </p:cNvPr>
            <p:cNvSpPr/>
            <p:nvPr/>
          </p:nvSpPr>
          <p:spPr>
            <a:xfrm>
              <a:off x="8536534" y="12278990"/>
              <a:ext cx="1654913" cy="158739"/>
            </a:xfrm>
            <a:custGeom>
              <a:avLst/>
              <a:gdLst>
                <a:gd name="connsiteX0" fmla="*/ 1298631 w 1318601"/>
                <a:gd name="connsiteY0" fmla="*/ 0 h 126480"/>
                <a:gd name="connsiteX1" fmla="*/ 1252831 w 1318601"/>
                <a:gd name="connsiteY1" fmla="*/ 0 h 126480"/>
                <a:gd name="connsiteX2" fmla="*/ 1224340 w 1318601"/>
                <a:gd name="connsiteY2" fmla="*/ 0 h 126480"/>
                <a:gd name="connsiteX3" fmla="*/ 1155374 w 1318601"/>
                <a:gd name="connsiteY3" fmla="*/ 1598 h 126480"/>
                <a:gd name="connsiteX4" fmla="*/ 1083746 w 1318601"/>
                <a:gd name="connsiteY4" fmla="*/ 4526 h 126480"/>
                <a:gd name="connsiteX5" fmla="*/ 1015047 w 1318601"/>
                <a:gd name="connsiteY5" fmla="*/ 7722 h 126480"/>
                <a:gd name="connsiteX6" fmla="*/ 943684 w 1318601"/>
                <a:gd name="connsiteY6" fmla="*/ 10651 h 126480"/>
                <a:gd name="connsiteX7" fmla="*/ 874186 w 1318601"/>
                <a:gd name="connsiteY7" fmla="*/ 13846 h 126480"/>
                <a:gd name="connsiteX8" fmla="*/ 802291 w 1318601"/>
                <a:gd name="connsiteY8" fmla="*/ 17840 h 126480"/>
                <a:gd name="connsiteX9" fmla="*/ 769006 w 1318601"/>
                <a:gd name="connsiteY9" fmla="*/ 20236 h 126480"/>
                <a:gd name="connsiteX10" fmla="*/ 734124 w 1318601"/>
                <a:gd name="connsiteY10" fmla="*/ 21568 h 126480"/>
                <a:gd name="connsiteX11" fmla="*/ 660898 w 1318601"/>
                <a:gd name="connsiteY11" fmla="*/ 23166 h 126480"/>
                <a:gd name="connsiteX12" fmla="*/ 590867 w 1318601"/>
                <a:gd name="connsiteY12" fmla="*/ 26628 h 126480"/>
                <a:gd name="connsiteX13" fmla="*/ 448676 w 1318601"/>
                <a:gd name="connsiteY13" fmla="*/ 35149 h 126480"/>
                <a:gd name="connsiteX14" fmla="*/ 414060 w 1318601"/>
                <a:gd name="connsiteY14" fmla="*/ 38344 h 126480"/>
                <a:gd name="connsiteX15" fmla="*/ 375983 w 1318601"/>
                <a:gd name="connsiteY15" fmla="*/ 43403 h 126480"/>
                <a:gd name="connsiteX16" fmla="*/ 308880 w 1318601"/>
                <a:gd name="connsiteY16" fmla="*/ 55385 h 126480"/>
                <a:gd name="connsiteX17" fmla="*/ 240714 w 1318601"/>
                <a:gd name="connsiteY17" fmla="*/ 69232 h 126480"/>
                <a:gd name="connsiteX18" fmla="*/ 171748 w 1318601"/>
                <a:gd name="connsiteY18" fmla="*/ 81214 h 126480"/>
                <a:gd name="connsiteX19" fmla="*/ 100652 w 1318601"/>
                <a:gd name="connsiteY19" fmla="*/ 92664 h 126480"/>
                <a:gd name="connsiteX20" fmla="*/ 30089 w 1318601"/>
                <a:gd name="connsiteY20" fmla="*/ 104647 h 126480"/>
                <a:gd name="connsiteX21" fmla="*/ 30089 w 1318601"/>
                <a:gd name="connsiteY21" fmla="*/ 104647 h 126480"/>
                <a:gd name="connsiteX22" fmla="*/ 9852 w 1318601"/>
                <a:gd name="connsiteY22" fmla="*/ 106776 h 126480"/>
                <a:gd name="connsiteX23" fmla="*/ 0 w 1318601"/>
                <a:gd name="connsiteY23" fmla="*/ 116629 h 126480"/>
                <a:gd name="connsiteX24" fmla="*/ 9852 w 1318601"/>
                <a:gd name="connsiteY24" fmla="*/ 126481 h 126480"/>
                <a:gd name="connsiteX25" fmla="*/ 97990 w 1318601"/>
                <a:gd name="connsiteY25" fmla="*/ 114765 h 126480"/>
                <a:gd name="connsiteX26" fmla="*/ 146718 w 1318601"/>
                <a:gd name="connsiteY26" fmla="*/ 108375 h 126480"/>
                <a:gd name="connsiteX27" fmla="*/ 207961 w 1318601"/>
                <a:gd name="connsiteY27" fmla="*/ 101451 h 126480"/>
                <a:gd name="connsiteX28" fmla="*/ 272667 w 1318601"/>
                <a:gd name="connsiteY28" fmla="*/ 93197 h 126480"/>
                <a:gd name="connsiteX29" fmla="*/ 272667 w 1318601"/>
                <a:gd name="connsiteY29" fmla="*/ 93197 h 126480"/>
                <a:gd name="connsiteX30" fmla="*/ 320863 w 1318601"/>
                <a:gd name="connsiteY30" fmla="*/ 87339 h 126480"/>
                <a:gd name="connsiteX31" fmla="*/ 316603 w 1318601"/>
                <a:gd name="connsiteY31" fmla="*/ 87339 h 126480"/>
                <a:gd name="connsiteX32" fmla="*/ 343230 w 1318601"/>
                <a:gd name="connsiteY32" fmla="*/ 83877 h 126480"/>
                <a:gd name="connsiteX33" fmla="*/ 405805 w 1318601"/>
                <a:gd name="connsiteY33" fmla="*/ 77487 h 126480"/>
                <a:gd name="connsiteX34" fmla="*/ 477966 w 1318601"/>
                <a:gd name="connsiteY34" fmla="*/ 72960 h 126480"/>
                <a:gd name="connsiteX35" fmla="*/ 547464 w 1318601"/>
                <a:gd name="connsiteY35" fmla="*/ 70031 h 126480"/>
                <a:gd name="connsiteX36" fmla="*/ 619359 w 1318601"/>
                <a:gd name="connsiteY36" fmla="*/ 67900 h 126480"/>
                <a:gd name="connsiteX37" fmla="*/ 690455 w 1318601"/>
                <a:gd name="connsiteY37" fmla="*/ 66036 h 126480"/>
                <a:gd name="connsiteX38" fmla="*/ 727467 w 1318601"/>
                <a:gd name="connsiteY38" fmla="*/ 66036 h 126480"/>
                <a:gd name="connsiteX39" fmla="*/ 760752 w 1318601"/>
                <a:gd name="connsiteY39" fmla="*/ 66036 h 126480"/>
                <a:gd name="connsiteX40" fmla="*/ 901346 w 1318601"/>
                <a:gd name="connsiteY40" fmla="*/ 58580 h 126480"/>
                <a:gd name="connsiteX41" fmla="*/ 971909 w 1318601"/>
                <a:gd name="connsiteY41" fmla="*/ 55652 h 126480"/>
                <a:gd name="connsiteX42" fmla="*/ 1039810 w 1318601"/>
                <a:gd name="connsiteY42" fmla="*/ 52989 h 126480"/>
                <a:gd name="connsiteX43" fmla="*/ 1113036 w 1318601"/>
                <a:gd name="connsiteY43" fmla="*/ 49527 h 126480"/>
                <a:gd name="connsiteX44" fmla="*/ 1183599 w 1318601"/>
                <a:gd name="connsiteY44" fmla="*/ 47664 h 126480"/>
                <a:gd name="connsiteX45" fmla="*/ 1236855 w 1318601"/>
                <a:gd name="connsiteY45" fmla="*/ 46332 h 126480"/>
                <a:gd name="connsiteX46" fmla="*/ 1296767 w 1318601"/>
                <a:gd name="connsiteY46" fmla="*/ 43669 h 126480"/>
                <a:gd name="connsiteX47" fmla="*/ 1318602 w 1318601"/>
                <a:gd name="connsiteY47" fmla="*/ 22101 h 126480"/>
                <a:gd name="connsiteX48" fmla="*/ 1297832 w 1318601"/>
                <a:gd name="connsiteY48" fmla="*/ 266 h 126480"/>
                <a:gd name="connsiteX49" fmla="*/ 1297832 w 1318601"/>
                <a:gd name="connsiteY49" fmla="*/ 266 h 126480"/>
                <a:gd name="connsiteX50" fmla="*/ 145919 w 1318601"/>
                <a:gd name="connsiteY50" fmla="*/ 109174 h 126480"/>
                <a:gd name="connsiteX51" fmla="*/ 145919 w 1318601"/>
                <a:gd name="connsiteY51" fmla="*/ 109174 h 126480"/>
                <a:gd name="connsiteX52" fmla="*/ 29823 w 1318601"/>
                <a:gd name="connsiteY52" fmla="*/ 105445 h 126480"/>
                <a:gd name="connsiteX53" fmla="*/ 29823 w 1318601"/>
                <a:gd name="connsiteY53" fmla="*/ 105445 h 12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318601" h="126480">
                  <a:moveTo>
                    <a:pt x="1298631" y="0"/>
                  </a:moveTo>
                  <a:cubicBezTo>
                    <a:pt x="1283453" y="0"/>
                    <a:pt x="1268009" y="0"/>
                    <a:pt x="1252831" y="0"/>
                  </a:cubicBezTo>
                  <a:lnTo>
                    <a:pt x="1224340" y="0"/>
                  </a:lnTo>
                  <a:lnTo>
                    <a:pt x="1155374" y="1598"/>
                  </a:lnTo>
                  <a:cubicBezTo>
                    <a:pt x="1131675" y="1598"/>
                    <a:pt x="1107710" y="3462"/>
                    <a:pt x="1083746" y="4526"/>
                  </a:cubicBezTo>
                  <a:lnTo>
                    <a:pt x="1015047" y="7722"/>
                  </a:lnTo>
                  <a:lnTo>
                    <a:pt x="943684" y="10651"/>
                  </a:lnTo>
                  <a:lnTo>
                    <a:pt x="874186" y="13846"/>
                  </a:lnTo>
                  <a:lnTo>
                    <a:pt x="802291" y="17840"/>
                  </a:lnTo>
                  <a:lnTo>
                    <a:pt x="769006" y="20236"/>
                  </a:lnTo>
                  <a:lnTo>
                    <a:pt x="734124" y="21568"/>
                  </a:lnTo>
                  <a:lnTo>
                    <a:pt x="660898" y="23166"/>
                  </a:lnTo>
                  <a:cubicBezTo>
                    <a:pt x="637466" y="23166"/>
                    <a:pt x="614033" y="25829"/>
                    <a:pt x="590867" y="26628"/>
                  </a:cubicBezTo>
                  <a:cubicBezTo>
                    <a:pt x="543470" y="28492"/>
                    <a:pt x="495807" y="30622"/>
                    <a:pt x="448676" y="35149"/>
                  </a:cubicBezTo>
                  <a:lnTo>
                    <a:pt x="414060" y="38344"/>
                  </a:lnTo>
                  <a:cubicBezTo>
                    <a:pt x="401278" y="39675"/>
                    <a:pt x="388763" y="41273"/>
                    <a:pt x="375983" y="43403"/>
                  </a:cubicBezTo>
                  <a:cubicBezTo>
                    <a:pt x="353615" y="46864"/>
                    <a:pt x="331247" y="51125"/>
                    <a:pt x="308880" y="55385"/>
                  </a:cubicBezTo>
                  <a:cubicBezTo>
                    <a:pt x="286513" y="59646"/>
                    <a:pt x="263614" y="64705"/>
                    <a:pt x="240714" y="69232"/>
                  </a:cubicBezTo>
                  <a:cubicBezTo>
                    <a:pt x="217814" y="73758"/>
                    <a:pt x="194914" y="77487"/>
                    <a:pt x="171748" y="81214"/>
                  </a:cubicBezTo>
                  <a:cubicBezTo>
                    <a:pt x="148582" y="84942"/>
                    <a:pt x="124351" y="89203"/>
                    <a:pt x="100652" y="92664"/>
                  </a:cubicBezTo>
                  <a:cubicBezTo>
                    <a:pt x="76954" y="96125"/>
                    <a:pt x="53788" y="101451"/>
                    <a:pt x="30089" y="104647"/>
                  </a:cubicBezTo>
                  <a:lnTo>
                    <a:pt x="30089" y="104647"/>
                  </a:lnTo>
                  <a:lnTo>
                    <a:pt x="9852" y="106776"/>
                  </a:lnTo>
                  <a:cubicBezTo>
                    <a:pt x="4470" y="106916"/>
                    <a:pt x="140" y="111247"/>
                    <a:pt x="0" y="116629"/>
                  </a:cubicBezTo>
                  <a:cubicBezTo>
                    <a:pt x="0" y="122070"/>
                    <a:pt x="4411" y="126481"/>
                    <a:pt x="9852" y="126481"/>
                  </a:cubicBezTo>
                  <a:cubicBezTo>
                    <a:pt x="39408" y="124085"/>
                    <a:pt x="68432" y="119026"/>
                    <a:pt x="97990" y="114765"/>
                  </a:cubicBezTo>
                  <a:lnTo>
                    <a:pt x="146718" y="108375"/>
                  </a:lnTo>
                  <a:lnTo>
                    <a:pt x="207961" y="101451"/>
                  </a:lnTo>
                  <a:cubicBezTo>
                    <a:pt x="229530" y="99055"/>
                    <a:pt x="251099" y="96125"/>
                    <a:pt x="272667" y="93197"/>
                  </a:cubicBezTo>
                  <a:lnTo>
                    <a:pt x="272667" y="93197"/>
                  </a:lnTo>
                  <a:lnTo>
                    <a:pt x="320863" y="87339"/>
                  </a:lnTo>
                  <a:lnTo>
                    <a:pt x="316603" y="87339"/>
                  </a:lnTo>
                  <a:lnTo>
                    <a:pt x="343230" y="83877"/>
                  </a:lnTo>
                  <a:cubicBezTo>
                    <a:pt x="364000" y="81481"/>
                    <a:pt x="385036" y="79084"/>
                    <a:pt x="405805" y="77487"/>
                  </a:cubicBezTo>
                  <a:cubicBezTo>
                    <a:pt x="426575" y="75889"/>
                    <a:pt x="454001" y="74291"/>
                    <a:pt x="477966" y="72960"/>
                  </a:cubicBezTo>
                  <a:cubicBezTo>
                    <a:pt x="501931" y="71628"/>
                    <a:pt x="524298" y="71095"/>
                    <a:pt x="547464" y="70031"/>
                  </a:cubicBezTo>
                  <a:cubicBezTo>
                    <a:pt x="570631" y="68966"/>
                    <a:pt x="595394" y="70031"/>
                    <a:pt x="619359" y="67900"/>
                  </a:cubicBezTo>
                  <a:cubicBezTo>
                    <a:pt x="643324" y="65770"/>
                    <a:pt x="666756" y="66303"/>
                    <a:pt x="690455" y="66036"/>
                  </a:cubicBezTo>
                  <a:lnTo>
                    <a:pt x="727467" y="66036"/>
                  </a:lnTo>
                  <a:cubicBezTo>
                    <a:pt x="738651" y="66036"/>
                    <a:pt x="749834" y="66036"/>
                    <a:pt x="760752" y="66036"/>
                  </a:cubicBezTo>
                  <a:cubicBezTo>
                    <a:pt x="807617" y="63374"/>
                    <a:pt x="854481" y="60445"/>
                    <a:pt x="901346" y="58580"/>
                  </a:cubicBezTo>
                  <a:lnTo>
                    <a:pt x="971909" y="55652"/>
                  </a:lnTo>
                  <a:lnTo>
                    <a:pt x="1039810" y="52989"/>
                  </a:lnTo>
                  <a:cubicBezTo>
                    <a:pt x="1064307" y="51658"/>
                    <a:pt x="1088538" y="50326"/>
                    <a:pt x="1113036" y="49527"/>
                  </a:cubicBezTo>
                  <a:lnTo>
                    <a:pt x="1183599" y="47664"/>
                  </a:lnTo>
                  <a:lnTo>
                    <a:pt x="1236855" y="46332"/>
                  </a:lnTo>
                  <a:cubicBezTo>
                    <a:pt x="1256825" y="46332"/>
                    <a:pt x="1276796" y="45001"/>
                    <a:pt x="1296767" y="43669"/>
                  </a:cubicBezTo>
                  <a:cubicBezTo>
                    <a:pt x="1308608" y="43394"/>
                    <a:pt x="1318182" y="33937"/>
                    <a:pt x="1318602" y="22101"/>
                  </a:cubicBezTo>
                  <a:cubicBezTo>
                    <a:pt x="1318483" y="10499"/>
                    <a:pt x="1309414" y="965"/>
                    <a:pt x="1297832" y="266"/>
                  </a:cubicBezTo>
                  <a:lnTo>
                    <a:pt x="1297832" y="266"/>
                  </a:lnTo>
                  <a:moveTo>
                    <a:pt x="145919" y="109174"/>
                  </a:moveTo>
                  <a:lnTo>
                    <a:pt x="145919" y="109174"/>
                  </a:lnTo>
                  <a:moveTo>
                    <a:pt x="29823" y="105445"/>
                  </a:moveTo>
                  <a:lnTo>
                    <a:pt x="29823" y="105445"/>
                  </a:lnTo>
                </a:path>
              </a:pathLst>
            </a:custGeom>
            <a:solidFill>
              <a:srgbClr val="B15498"/>
            </a:solidFill>
            <a:ln w="26619"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3FA58D73-359B-473A-8879-FA08970968D9}"/>
                </a:ext>
              </a:extLst>
            </p:cNvPr>
            <p:cNvSpPr/>
            <p:nvPr/>
          </p:nvSpPr>
          <p:spPr>
            <a:xfrm>
              <a:off x="10359324" y="12263617"/>
              <a:ext cx="235160" cy="42442"/>
            </a:xfrm>
            <a:custGeom>
              <a:avLst/>
              <a:gdLst>
                <a:gd name="connsiteX0" fmla="*/ 175654 w 187371"/>
                <a:gd name="connsiteY0" fmla="*/ 0 h 33817"/>
                <a:gd name="connsiteX1" fmla="*/ 146097 w 187371"/>
                <a:gd name="connsiteY1" fmla="*/ 0 h 33817"/>
                <a:gd name="connsiteX2" fmla="*/ 117073 w 187371"/>
                <a:gd name="connsiteY2" fmla="*/ 1331 h 33817"/>
                <a:gd name="connsiteX3" fmla="*/ 90445 w 187371"/>
                <a:gd name="connsiteY3" fmla="*/ 3461 h 33817"/>
                <a:gd name="connsiteX4" fmla="*/ 59291 w 187371"/>
                <a:gd name="connsiteY4" fmla="*/ 6923 h 33817"/>
                <a:gd name="connsiteX5" fmla="*/ 11627 w 187371"/>
                <a:gd name="connsiteY5" fmla="*/ 11183 h 33817"/>
                <a:gd name="connsiteX6" fmla="*/ 3640 w 187371"/>
                <a:gd name="connsiteY6" fmla="*/ 14378 h 33817"/>
                <a:gd name="connsiteX7" fmla="*/ 2928 w 187371"/>
                <a:gd name="connsiteY7" fmla="*/ 30178 h 33817"/>
                <a:gd name="connsiteX8" fmla="*/ 11362 w 187371"/>
                <a:gd name="connsiteY8" fmla="*/ 33816 h 33817"/>
                <a:gd name="connsiteX9" fmla="*/ 53699 w 187371"/>
                <a:gd name="connsiteY9" fmla="*/ 30089 h 33817"/>
                <a:gd name="connsiteX10" fmla="*/ 92576 w 187371"/>
                <a:gd name="connsiteY10" fmla="*/ 26361 h 33817"/>
                <a:gd name="connsiteX11" fmla="*/ 130920 w 187371"/>
                <a:gd name="connsiteY11" fmla="*/ 24497 h 33817"/>
                <a:gd name="connsiteX12" fmla="*/ 175122 w 187371"/>
                <a:gd name="connsiteY12" fmla="*/ 24497 h 33817"/>
                <a:gd name="connsiteX13" fmla="*/ 183643 w 187371"/>
                <a:gd name="connsiteY13" fmla="*/ 21035 h 33817"/>
                <a:gd name="connsiteX14" fmla="*/ 187371 w 187371"/>
                <a:gd name="connsiteY14" fmla="*/ 12514 h 33817"/>
                <a:gd name="connsiteX15" fmla="*/ 175921 w 187371"/>
                <a:gd name="connsiteY15" fmla="*/ 266 h 33817"/>
                <a:gd name="connsiteX16" fmla="*/ 175921 w 187371"/>
                <a:gd name="connsiteY16" fmla="*/ 266 h 33817"/>
                <a:gd name="connsiteX17" fmla="*/ 60889 w 187371"/>
                <a:gd name="connsiteY17" fmla="*/ 7721 h 33817"/>
                <a:gd name="connsiteX18" fmla="*/ 60889 w 187371"/>
                <a:gd name="connsiteY18" fmla="*/ 7721 h 3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7371" h="33817">
                  <a:moveTo>
                    <a:pt x="175654" y="0"/>
                  </a:moveTo>
                  <a:cubicBezTo>
                    <a:pt x="165802" y="0"/>
                    <a:pt x="155950" y="0"/>
                    <a:pt x="146097" y="0"/>
                  </a:cubicBezTo>
                  <a:cubicBezTo>
                    <a:pt x="136245" y="0"/>
                    <a:pt x="126659" y="0"/>
                    <a:pt x="117073" y="1331"/>
                  </a:cubicBezTo>
                  <a:lnTo>
                    <a:pt x="90445" y="3461"/>
                  </a:lnTo>
                  <a:cubicBezTo>
                    <a:pt x="80061" y="3461"/>
                    <a:pt x="69676" y="5592"/>
                    <a:pt x="59291" y="6923"/>
                  </a:cubicBezTo>
                  <a:lnTo>
                    <a:pt x="11627" y="11183"/>
                  </a:lnTo>
                  <a:cubicBezTo>
                    <a:pt x="8670" y="11271"/>
                    <a:pt x="5841" y="12403"/>
                    <a:pt x="3640" y="14378"/>
                  </a:cubicBezTo>
                  <a:cubicBezTo>
                    <a:pt x="-920" y="18545"/>
                    <a:pt x="-1239" y="25618"/>
                    <a:pt x="2928" y="30178"/>
                  </a:cubicBezTo>
                  <a:cubicBezTo>
                    <a:pt x="5088" y="32543"/>
                    <a:pt x="8159" y="33867"/>
                    <a:pt x="11362" y="33816"/>
                  </a:cubicBezTo>
                  <a:cubicBezTo>
                    <a:pt x="25474" y="33817"/>
                    <a:pt x="39586" y="31686"/>
                    <a:pt x="53699" y="30089"/>
                  </a:cubicBezTo>
                  <a:cubicBezTo>
                    <a:pt x="67811" y="28491"/>
                    <a:pt x="80327" y="27160"/>
                    <a:pt x="92576" y="26361"/>
                  </a:cubicBezTo>
                  <a:lnTo>
                    <a:pt x="130920" y="24497"/>
                  </a:lnTo>
                  <a:cubicBezTo>
                    <a:pt x="145565" y="24497"/>
                    <a:pt x="160476" y="24497"/>
                    <a:pt x="175122" y="24497"/>
                  </a:cubicBezTo>
                  <a:cubicBezTo>
                    <a:pt x="178293" y="24440"/>
                    <a:pt x="181330" y="23207"/>
                    <a:pt x="183643" y="21035"/>
                  </a:cubicBezTo>
                  <a:cubicBezTo>
                    <a:pt x="186035" y="18850"/>
                    <a:pt x="187390" y="15754"/>
                    <a:pt x="187371" y="12514"/>
                  </a:cubicBezTo>
                  <a:cubicBezTo>
                    <a:pt x="187385" y="6050"/>
                    <a:pt x="182372" y="687"/>
                    <a:pt x="175921" y="266"/>
                  </a:cubicBezTo>
                  <a:lnTo>
                    <a:pt x="175921" y="266"/>
                  </a:lnTo>
                  <a:moveTo>
                    <a:pt x="60889" y="7721"/>
                  </a:moveTo>
                  <a:lnTo>
                    <a:pt x="60889" y="7721"/>
                  </a:lnTo>
                </a:path>
              </a:pathLst>
            </a:custGeom>
            <a:solidFill>
              <a:srgbClr val="B15498"/>
            </a:solidFill>
            <a:ln w="26619"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35F0DEF5-BD04-4B47-9C31-C75C7ABCFDAF}"/>
                </a:ext>
              </a:extLst>
            </p:cNvPr>
            <p:cNvSpPr/>
            <p:nvPr/>
          </p:nvSpPr>
          <p:spPr>
            <a:xfrm>
              <a:off x="15811875" y="11720557"/>
              <a:ext cx="148717" cy="8047"/>
            </a:xfrm>
            <a:custGeom>
              <a:avLst/>
              <a:gdLst>
                <a:gd name="connsiteX0" fmla="*/ 0 w 118495"/>
                <a:gd name="connsiteY0" fmla="*/ 0 h 6412"/>
                <a:gd name="connsiteX1" fmla="*/ 30889 w 118495"/>
                <a:gd name="connsiteY1" fmla="*/ 2929 h 6412"/>
                <a:gd name="connsiteX2" fmla="*/ 69499 w 118495"/>
                <a:gd name="connsiteY2" fmla="*/ 6124 h 6412"/>
                <a:gd name="connsiteX3" fmla="*/ 88671 w 118495"/>
                <a:gd name="connsiteY3" fmla="*/ 6124 h 6412"/>
                <a:gd name="connsiteX4" fmla="*/ 99056 w 118495"/>
                <a:gd name="connsiteY4" fmla="*/ 6124 h 6412"/>
                <a:gd name="connsiteX5" fmla="*/ 112903 w 118495"/>
                <a:gd name="connsiteY5" fmla="*/ 6124 h 6412"/>
                <a:gd name="connsiteX6" fmla="*/ 118495 w 118495"/>
                <a:gd name="connsiteY6" fmla="*/ 3461 h 6412"/>
                <a:gd name="connsiteX7" fmla="*/ 75890 w 118495"/>
                <a:gd name="connsiteY7" fmla="*/ 1065 h 6412"/>
                <a:gd name="connsiteX8" fmla="*/ 33020 w 118495"/>
                <a:gd name="connsiteY8" fmla="*/ 1065 h 6412"/>
                <a:gd name="connsiteX9" fmla="*/ 0 w 118495"/>
                <a:gd name="connsiteY9" fmla="*/ 1065 h 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95" h="6412">
                  <a:moveTo>
                    <a:pt x="0" y="0"/>
                  </a:moveTo>
                  <a:lnTo>
                    <a:pt x="30889" y="2929"/>
                  </a:lnTo>
                  <a:lnTo>
                    <a:pt x="69499" y="6124"/>
                  </a:lnTo>
                  <a:lnTo>
                    <a:pt x="88671" y="6124"/>
                  </a:lnTo>
                  <a:lnTo>
                    <a:pt x="99056" y="6124"/>
                  </a:lnTo>
                  <a:cubicBezTo>
                    <a:pt x="103663" y="6509"/>
                    <a:pt x="108295" y="6509"/>
                    <a:pt x="112903" y="6124"/>
                  </a:cubicBezTo>
                  <a:cubicBezTo>
                    <a:pt x="114954" y="5698"/>
                    <a:pt x="116871" y="4785"/>
                    <a:pt x="118495" y="3461"/>
                  </a:cubicBezTo>
                  <a:cubicBezTo>
                    <a:pt x="104913" y="3461"/>
                    <a:pt x="91866" y="1598"/>
                    <a:pt x="75890" y="1065"/>
                  </a:cubicBezTo>
                  <a:cubicBezTo>
                    <a:pt x="59912" y="532"/>
                    <a:pt x="47398" y="1065"/>
                    <a:pt x="33020" y="1065"/>
                  </a:cubicBezTo>
                  <a:lnTo>
                    <a:pt x="0" y="1065"/>
                  </a:lnTo>
                  <a:close/>
                </a:path>
              </a:pathLst>
            </a:custGeom>
            <a:solidFill>
              <a:srgbClr val="DAD9C3"/>
            </a:solidFill>
            <a:ln w="26619"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EC56F892-8E5C-4C83-AA55-5F1EFD8D8412}"/>
                </a:ext>
              </a:extLst>
            </p:cNvPr>
            <p:cNvSpPr/>
            <p:nvPr/>
          </p:nvSpPr>
          <p:spPr>
            <a:xfrm>
              <a:off x="14314929" y="11464231"/>
              <a:ext cx="4891999" cy="540498"/>
            </a:xfrm>
            <a:custGeom>
              <a:avLst/>
              <a:gdLst>
                <a:gd name="connsiteX0" fmla="*/ 1114452 w 3897844"/>
                <a:gd name="connsiteY0" fmla="*/ 2130 h 430658"/>
                <a:gd name="connsiteX1" fmla="*/ 1010337 w 3897844"/>
                <a:gd name="connsiteY1" fmla="*/ 6390 h 430658"/>
                <a:gd name="connsiteX2" fmla="*/ 895039 w 3897844"/>
                <a:gd name="connsiteY2" fmla="*/ 17041 h 430658"/>
                <a:gd name="connsiteX3" fmla="*/ 788528 w 3897844"/>
                <a:gd name="connsiteY3" fmla="*/ 31420 h 430658"/>
                <a:gd name="connsiteX4" fmla="*/ 679622 w 3897844"/>
                <a:gd name="connsiteY4" fmla="*/ 48196 h 430658"/>
                <a:gd name="connsiteX5" fmla="*/ 466601 w 3897844"/>
                <a:gd name="connsiteY5" fmla="*/ 97191 h 430658"/>
                <a:gd name="connsiteX6" fmla="*/ 435179 w 3897844"/>
                <a:gd name="connsiteY6" fmla="*/ 105445 h 430658"/>
                <a:gd name="connsiteX7" fmla="*/ 403227 w 3897844"/>
                <a:gd name="connsiteY7" fmla="*/ 114499 h 430658"/>
                <a:gd name="connsiteX8" fmla="*/ 342781 w 3897844"/>
                <a:gd name="connsiteY8" fmla="*/ 132073 h 430658"/>
                <a:gd name="connsiteX9" fmla="*/ 277810 w 3897844"/>
                <a:gd name="connsiteY9" fmla="*/ 155772 h 430658"/>
                <a:gd name="connsiteX10" fmla="*/ 245058 w 3897844"/>
                <a:gd name="connsiteY10" fmla="*/ 168287 h 430658"/>
                <a:gd name="connsiteX11" fmla="*/ 215768 w 3897844"/>
                <a:gd name="connsiteY11" fmla="*/ 181068 h 430658"/>
                <a:gd name="connsiteX12" fmla="*/ 217632 w 3897844"/>
                <a:gd name="connsiteY12" fmla="*/ 181068 h 430658"/>
                <a:gd name="connsiteX13" fmla="*/ 165707 w 3897844"/>
                <a:gd name="connsiteY13" fmla="*/ 206364 h 430658"/>
                <a:gd name="connsiteX14" fmla="*/ 118310 w 3897844"/>
                <a:gd name="connsiteY14" fmla="*/ 237253 h 430658"/>
                <a:gd name="connsiteX15" fmla="*/ 60529 w 3897844"/>
                <a:gd name="connsiteY15" fmla="*/ 275597 h 430658"/>
                <a:gd name="connsiteX16" fmla="*/ 10469 w 3897844"/>
                <a:gd name="connsiteY16" fmla="*/ 313407 h 430658"/>
                <a:gd name="connsiteX17" fmla="*/ 2199 w 3897844"/>
                <a:gd name="connsiteY17" fmla="*/ 339624 h 430658"/>
                <a:gd name="connsiteX18" fmla="*/ 28416 w 3897844"/>
                <a:gd name="connsiteY18" fmla="*/ 347893 h 430658"/>
                <a:gd name="connsiteX19" fmla="*/ 31505 w 3897844"/>
                <a:gd name="connsiteY19" fmla="*/ 345893 h 430658"/>
                <a:gd name="connsiteX20" fmla="*/ 75440 w 3897844"/>
                <a:gd name="connsiteY20" fmla="*/ 315538 h 430658"/>
                <a:gd name="connsiteX21" fmla="*/ 126033 w 3897844"/>
                <a:gd name="connsiteY21" fmla="*/ 283318 h 430658"/>
                <a:gd name="connsiteX22" fmla="*/ 148932 w 3897844"/>
                <a:gd name="connsiteY22" fmla="*/ 269738 h 430658"/>
                <a:gd name="connsiteX23" fmla="*/ 169701 w 3897844"/>
                <a:gd name="connsiteY23" fmla="*/ 256158 h 430658"/>
                <a:gd name="connsiteX24" fmla="*/ 191270 w 3897844"/>
                <a:gd name="connsiteY24" fmla="*/ 243111 h 430658"/>
                <a:gd name="connsiteX25" fmla="*/ 207247 w 3897844"/>
                <a:gd name="connsiteY25" fmla="*/ 234856 h 430658"/>
                <a:gd name="connsiteX26" fmla="*/ 244525 w 3897844"/>
                <a:gd name="connsiteY26" fmla="*/ 218081 h 430658"/>
                <a:gd name="connsiteX27" fmla="*/ 293254 w 3897844"/>
                <a:gd name="connsiteY27" fmla="*/ 198909 h 430658"/>
                <a:gd name="connsiteX28" fmla="*/ 392576 w 3897844"/>
                <a:gd name="connsiteY28" fmla="*/ 165358 h 430658"/>
                <a:gd name="connsiteX29" fmla="*/ 414943 w 3897844"/>
                <a:gd name="connsiteY29" fmla="*/ 159499 h 430658"/>
                <a:gd name="connsiteX30" fmla="*/ 441571 w 3897844"/>
                <a:gd name="connsiteY30" fmla="*/ 152044 h 430658"/>
                <a:gd name="connsiteX31" fmla="*/ 494826 w 3897844"/>
                <a:gd name="connsiteY31" fmla="*/ 138198 h 430658"/>
                <a:gd name="connsiteX32" fmla="*/ 599206 w 3897844"/>
                <a:gd name="connsiteY32" fmla="*/ 111570 h 430658"/>
                <a:gd name="connsiteX33" fmla="*/ 652461 w 3897844"/>
                <a:gd name="connsiteY33" fmla="*/ 99854 h 430658"/>
                <a:gd name="connsiteX34" fmla="*/ 707048 w 3897844"/>
                <a:gd name="connsiteY34" fmla="*/ 89203 h 430658"/>
                <a:gd name="connsiteX35" fmla="*/ 808234 w 3897844"/>
                <a:gd name="connsiteY35" fmla="*/ 74824 h 430658"/>
                <a:gd name="connsiteX36" fmla="*/ 861489 w 3897844"/>
                <a:gd name="connsiteY36" fmla="*/ 67368 h 430658"/>
                <a:gd name="connsiteX37" fmla="*/ 914745 w 3897844"/>
                <a:gd name="connsiteY37" fmla="*/ 60445 h 430658"/>
                <a:gd name="connsiteX38" fmla="*/ 1029243 w 3897844"/>
                <a:gd name="connsiteY38" fmla="*/ 50859 h 430658"/>
                <a:gd name="connsiteX39" fmla="*/ 1132559 w 3897844"/>
                <a:gd name="connsiteY39" fmla="*/ 47664 h 430658"/>
                <a:gd name="connsiteX40" fmla="*/ 1250253 w 3897844"/>
                <a:gd name="connsiteY40" fmla="*/ 49794 h 430658"/>
                <a:gd name="connsiteX41" fmla="*/ 1370875 w 3897844"/>
                <a:gd name="connsiteY41" fmla="*/ 55119 h 430658"/>
                <a:gd name="connsiteX42" fmla="*/ 1477386 w 3897844"/>
                <a:gd name="connsiteY42" fmla="*/ 66569 h 430658"/>
                <a:gd name="connsiteX43" fmla="*/ 1531974 w 3897844"/>
                <a:gd name="connsiteY43" fmla="*/ 73493 h 430658"/>
                <a:gd name="connsiteX44" fmla="*/ 1589222 w 3897844"/>
                <a:gd name="connsiteY44" fmla="*/ 81747 h 430658"/>
                <a:gd name="connsiteX45" fmla="*/ 1642478 w 3897844"/>
                <a:gd name="connsiteY45" fmla="*/ 90800 h 430658"/>
                <a:gd name="connsiteX46" fmla="*/ 1699994 w 3897844"/>
                <a:gd name="connsiteY46" fmla="*/ 102517 h 430658"/>
                <a:gd name="connsiteX47" fmla="*/ 1819286 w 3897844"/>
                <a:gd name="connsiteY47" fmla="*/ 129144 h 430658"/>
                <a:gd name="connsiteX48" fmla="*/ 1876801 w 3897844"/>
                <a:gd name="connsiteY48" fmla="*/ 141659 h 430658"/>
                <a:gd name="connsiteX49" fmla="*/ 1933253 w 3897844"/>
                <a:gd name="connsiteY49" fmla="*/ 154174 h 430658"/>
                <a:gd name="connsiteX50" fmla="*/ 1988904 w 3897844"/>
                <a:gd name="connsiteY50" fmla="*/ 168553 h 430658"/>
                <a:gd name="connsiteX51" fmla="*/ 2042159 w 3897844"/>
                <a:gd name="connsiteY51" fmla="*/ 183997 h 430658"/>
                <a:gd name="connsiteX52" fmla="*/ 2258642 w 3897844"/>
                <a:gd name="connsiteY52" fmla="*/ 249235 h 430658"/>
                <a:gd name="connsiteX53" fmla="*/ 2309236 w 3897844"/>
                <a:gd name="connsiteY53" fmla="*/ 264679 h 430658"/>
                <a:gd name="connsiteX54" fmla="*/ 2365686 w 3897844"/>
                <a:gd name="connsiteY54" fmla="*/ 280656 h 430658"/>
                <a:gd name="connsiteX55" fmla="*/ 2469002 w 3897844"/>
                <a:gd name="connsiteY55" fmla="*/ 305153 h 430658"/>
                <a:gd name="connsiteX56" fmla="*/ 2525452 w 3897844"/>
                <a:gd name="connsiteY56" fmla="*/ 317668 h 430658"/>
                <a:gd name="connsiteX57" fmla="*/ 2580836 w 3897844"/>
                <a:gd name="connsiteY57" fmla="*/ 332047 h 430658"/>
                <a:gd name="connsiteX58" fmla="*/ 2639151 w 3897844"/>
                <a:gd name="connsiteY58" fmla="*/ 345094 h 430658"/>
                <a:gd name="connsiteX59" fmla="*/ 2696135 w 3897844"/>
                <a:gd name="connsiteY59" fmla="*/ 357077 h 430658"/>
                <a:gd name="connsiteX60" fmla="*/ 2747259 w 3897844"/>
                <a:gd name="connsiteY60" fmla="*/ 366397 h 430658"/>
                <a:gd name="connsiteX61" fmla="*/ 2795455 w 3897844"/>
                <a:gd name="connsiteY61" fmla="*/ 375983 h 430658"/>
                <a:gd name="connsiteX62" fmla="*/ 2897973 w 3897844"/>
                <a:gd name="connsiteY62" fmla="*/ 393025 h 430658"/>
                <a:gd name="connsiteX63" fmla="*/ 2998625 w 3897844"/>
                <a:gd name="connsiteY63" fmla="*/ 405805 h 430658"/>
                <a:gd name="connsiteX64" fmla="*/ 3049484 w 3897844"/>
                <a:gd name="connsiteY64" fmla="*/ 411664 h 430658"/>
                <a:gd name="connsiteX65" fmla="*/ 3102740 w 3897844"/>
                <a:gd name="connsiteY65" fmla="*/ 416456 h 430658"/>
                <a:gd name="connsiteX66" fmla="*/ 3145077 w 3897844"/>
                <a:gd name="connsiteY66" fmla="*/ 419918 h 430658"/>
                <a:gd name="connsiteX67" fmla="*/ 3138953 w 3897844"/>
                <a:gd name="connsiteY67" fmla="*/ 419918 h 430658"/>
                <a:gd name="connsiteX68" fmla="*/ 3249192 w 3897844"/>
                <a:gd name="connsiteY68" fmla="*/ 426575 h 430658"/>
                <a:gd name="connsiteX69" fmla="*/ 3357833 w 3897844"/>
                <a:gd name="connsiteY69" fmla="*/ 430303 h 430658"/>
                <a:gd name="connsiteX70" fmla="*/ 3458485 w 3897844"/>
                <a:gd name="connsiteY70" fmla="*/ 430303 h 430658"/>
                <a:gd name="connsiteX71" fmla="*/ 3508279 w 3897844"/>
                <a:gd name="connsiteY71" fmla="*/ 430303 h 430658"/>
                <a:gd name="connsiteX72" fmla="*/ 3555144 w 3897844"/>
                <a:gd name="connsiteY72" fmla="*/ 428971 h 430658"/>
                <a:gd name="connsiteX73" fmla="*/ 3616653 w 3897844"/>
                <a:gd name="connsiteY73" fmla="*/ 423380 h 430658"/>
                <a:gd name="connsiteX74" fmla="*/ 3669909 w 3897844"/>
                <a:gd name="connsiteY74" fmla="*/ 416723 h 430658"/>
                <a:gd name="connsiteX75" fmla="*/ 3724495 w 3897844"/>
                <a:gd name="connsiteY75" fmla="*/ 409001 h 430658"/>
                <a:gd name="connsiteX76" fmla="*/ 3759377 w 3897844"/>
                <a:gd name="connsiteY76" fmla="*/ 402877 h 430658"/>
                <a:gd name="connsiteX77" fmla="*/ 3765768 w 3897844"/>
                <a:gd name="connsiteY77" fmla="*/ 401546 h 430658"/>
                <a:gd name="connsiteX78" fmla="*/ 3779881 w 3897844"/>
                <a:gd name="connsiteY78" fmla="*/ 398883 h 430658"/>
                <a:gd name="connsiteX79" fmla="*/ 3774289 w 3897844"/>
                <a:gd name="connsiteY79" fmla="*/ 398883 h 430658"/>
                <a:gd name="connsiteX80" fmla="*/ 3818758 w 3897844"/>
                <a:gd name="connsiteY80" fmla="*/ 389829 h 430658"/>
                <a:gd name="connsiteX81" fmla="*/ 3855769 w 3897844"/>
                <a:gd name="connsiteY81" fmla="*/ 381574 h 430658"/>
                <a:gd name="connsiteX82" fmla="*/ 3883995 w 3897844"/>
                <a:gd name="connsiteY82" fmla="*/ 371189 h 430658"/>
                <a:gd name="connsiteX83" fmla="*/ 3897841 w 3897844"/>
                <a:gd name="connsiteY83" fmla="*/ 345892 h 430658"/>
                <a:gd name="connsiteX84" fmla="*/ 3894646 w 3897844"/>
                <a:gd name="connsiteY84" fmla="*/ 329383 h 430658"/>
                <a:gd name="connsiteX85" fmla="*/ 3885592 w 3897844"/>
                <a:gd name="connsiteY85" fmla="*/ 306484 h 430658"/>
                <a:gd name="connsiteX86" fmla="*/ 3885592 w 3897844"/>
                <a:gd name="connsiteY86" fmla="*/ 306485 h 430658"/>
                <a:gd name="connsiteX87" fmla="*/ 3885592 w 3897844"/>
                <a:gd name="connsiteY87" fmla="*/ 303822 h 430658"/>
                <a:gd name="connsiteX88" fmla="*/ 3885592 w 3897844"/>
                <a:gd name="connsiteY88" fmla="*/ 303822 h 430658"/>
                <a:gd name="connsiteX89" fmla="*/ 3883730 w 3897844"/>
                <a:gd name="connsiteY89" fmla="*/ 300360 h 430658"/>
                <a:gd name="connsiteX90" fmla="*/ 3883730 w 3897844"/>
                <a:gd name="connsiteY90" fmla="*/ 300360 h 430658"/>
                <a:gd name="connsiteX91" fmla="*/ 3883730 w 3897844"/>
                <a:gd name="connsiteY91" fmla="*/ 297964 h 430658"/>
                <a:gd name="connsiteX92" fmla="*/ 3870682 w 3897844"/>
                <a:gd name="connsiteY92" fmla="*/ 274531 h 430658"/>
                <a:gd name="connsiteX93" fmla="*/ 3844055 w 3897844"/>
                <a:gd name="connsiteY93" fmla="*/ 272135 h 430658"/>
                <a:gd name="connsiteX94" fmla="*/ 3844053 w 3897844"/>
                <a:gd name="connsiteY94" fmla="*/ 272135 h 430658"/>
                <a:gd name="connsiteX95" fmla="*/ 3833668 w 3897844"/>
                <a:gd name="connsiteY95" fmla="*/ 292372 h 430658"/>
                <a:gd name="connsiteX96" fmla="*/ 3839792 w 3897844"/>
                <a:gd name="connsiteY96" fmla="*/ 307284 h 430658"/>
                <a:gd name="connsiteX97" fmla="*/ 3842455 w 3897844"/>
                <a:gd name="connsiteY97" fmla="*/ 312609 h 430658"/>
                <a:gd name="connsiteX98" fmla="*/ 3839793 w 3897844"/>
                <a:gd name="connsiteY98" fmla="*/ 307549 h 430658"/>
                <a:gd name="connsiteX99" fmla="*/ 3847515 w 3897844"/>
                <a:gd name="connsiteY99" fmla="*/ 323793 h 430658"/>
                <a:gd name="connsiteX100" fmla="*/ 3852043 w 3897844"/>
                <a:gd name="connsiteY100" fmla="*/ 334177 h 430658"/>
                <a:gd name="connsiteX101" fmla="*/ 3816627 w 3897844"/>
                <a:gd name="connsiteY101" fmla="*/ 342698 h 430658"/>
                <a:gd name="connsiteX102" fmla="*/ 3771360 w 3897844"/>
                <a:gd name="connsiteY102" fmla="*/ 352018 h 430658"/>
                <a:gd name="connsiteX103" fmla="*/ 3777219 w 3897844"/>
                <a:gd name="connsiteY103" fmla="*/ 352018 h 430658"/>
                <a:gd name="connsiteX104" fmla="*/ 3754051 w 3897844"/>
                <a:gd name="connsiteY104" fmla="*/ 356544 h 430658"/>
                <a:gd name="connsiteX105" fmla="*/ 3733283 w 3897844"/>
                <a:gd name="connsiteY105" fmla="*/ 360006 h 430658"/>
                <a:gd name="connsiteX106" fmla="*/ 3688282 w 3897844"/>
                <a:gd name="connsiteY106" fmla="*/ 366663 h 430658"/>
                <a:gd name="connsiteX107" fmla="*/ 3643814 w 3897844"/>
                <a:gd name="connsiteY107" fmla="*/ 373054 h 430658"/>
                <a:gd name="connsiteX108" fmla="*/ 3597216 w 3897844"/>
                <a:gd name="connsiteY108" fmla="*/ 377847 h 430658"/>
                <a:gd name="connsiteX109" fmla="*/ 3543960 w 3897844"/>
                <a:gd name="connsiteY109" fmla="*/ 381841 h 430658"/>
                <a:gd name="connsiteX110" fmla="*/ 3495764 w 3897844"/>
                <a:gd name="connsiteY110" fmla="*/ 383172 h 430658"/>
                <a:gd name="connsiteX111" fmla="*/ 3444638 w 3897844"/>
                <a:gd name="connsiteY111" fmla="*/ 383172 h 430658"/>
                <a:gd name="connsiteX112" fmla="*/ 3303245 w 3897844"/>
                <a:gd name="connsiteY112" fmla="*/ 381042 h 430658"/>
                <a:gd name="connsiteX113" fmla="*/ 3150936 w 3897844"/>
                <a:gd name="connsiteY113" fmla="*/ 373586 h 430658"/>
                <a:gd name="connsiteX114" fmla="*/ 3153864 w 3897844"/>
                <a:gd name="connsiteY114" fmla="*/ 373586 h 430658"/>
                <a:gd name="connsiteX115" fmla="*/ 3109663 w 3897844"/>
                <a:gd name="connsiteY115" fmla="*/ 370124 h 430658"/>
                <a:gd name="connsiteX116" fmla="*/ 3110994 w 3897844"/>
                <a:gd name="connsiteY116" fmla="*/ 370124 h 430658"/>
                <a:gd name="connsiteX117" fmla="*/ 3088360 w 3897844"/>
                <a:gd name="connsiteY117" fmla="*/ 367995 h 430658"/>
                <a:gd name="connsiteX118" fmla="*/ 2981849 w 3897844"/>
                <a:gd name="connsiteY118" fmla="*/ 356544 h 430658"/>
                <a:gd name="connsiteX119" fmla="*/ 2926996 w 3897844"/>
                <a:gd name="connsiteY119" fmla="*/ 349355 h 430658"/>
                <a:gd name="connsiteX120" fmla="*/ 2870014 w 3897844"/>
                <a:gd name="connsiteY120" fmla="*/ 340568 h 430658"/>
                <a:gd name="connsiteX121" fmla="*/ 2814895 w 3897844"/>
                <a:gd name="connsiteY121" fmla="*/ 331248 h 430658"/>
                <a:gd name="connsiteX122" fmla="*/ 2761639 w 3897844"/>
                <a:gd name="connsiteY122" fmla="*/ 320863 h 430658"/>
                <a:gd name="connsiteX123" fmla="*/ 2703856 w 3897844"/>
                <a:gd name="connsiteY123" fmla="*/ 310212 h 430658"/>
                <a:gd name="connsiteX124" fmla="*/ 2648472 w 3897844"/>
                <a:gd name="connsiteY124" fmla="*/ 298496 h 430658"/>
                <a:gd name="connsiteX125" fmla="*/ 2588560 w 3897844"/>
                <a:gd name="connsiteY125" fmla="*/ 284650 h 430658"/>
                <a:gd name="connsiteX126" fmla="*/ 2533707 w 3897844"/>
                <a:gd name="connsiteY126" fmla="*/ 270537 h 430658"/>
                <a:gd name="connsiteX127" fmla="*/ 2424799 w 3897844"/>
                <a:gd name="connsiteY127" fmla="*/ 246572 h 430658"/>
                <a:gd name="connsiteX128" fmla="*/ 2373408 w 3897844"/>
                <a:gd name="connsiteY128" fmla="*/ 233524 h 430658"/>
                <a:gd name="connsiteX129" fmla="*/ 2318821 w 3897844"/>
                <a:gd name="connsiteY129" fmla="*/ 217814 h 430658"/>
                <a:gd name="connsiteX130" fmla="*/ 2212310 w 3897844"/>
                <a:gd name="connsiteY130" fmla="*/ 185063 h 430658"/>
                <a:gd name="connsiteX131" fmla="*/ 2105800 w 3897844"/>
                <a:gd name="connsiteY131" fmla="*/ 152843 h 430658"/>
                <a:gd name="connsiteX132" fmla="*/ 2050147 w 3897844"/>
                <a:gd name="connsiteY132" fmla="*/ 137132 h 430658"/>
                <a:gd name="connsiteX133" fmla="*/ 1996892 w 3897844"/>
                <a:gd name="connsiteY133" fmla="*/ 121954 h 430658"/>
                <a:gd name="connsiteX134" fmla="*/ 1941241 w 3897844"/>
                <a:gd name="connsiteY134" fmla="*/ 107309 h 430658"/>
                <a:gd name="connsiteX135" fmla="*/ 1884790 w 3897844"/>
                <a:gd name="connsiteY135" fmla="*/ 94794 h 430658"/>
                <a:gd name="connsiteX136" fmla="*/ 1766030 w 3897844"/>
                <a:gd name="connsiteY136" fmla="*/ 68167 h 430658"/>
                <a:gd name="connsiteX137" fmla="*/ 1650732 w 3897844"/>
                <a:gd name="connsiteY137" fmla="*/ 43935 h 430658"/>
                <a:gd name="connsiteX138" fmla="*/ 1595613 w 3897844"/>
                <a:gd name="connsiteY138" fmla="*/ 34882 h 430658"/>
                <a:gd name="connsiteX139" fmla="*/ 1537298 w 3897844"/>
                <a:gd name="connsiteY139" fmla="*/ 26361 h 430658"/>
                <a:gd name="connsiteX140" fmla="*/ 1428392 w 3897844"/>
                <a:gd name="connsiteY140" fmla="*/ 13580 h 430658"/>
                <a:gd name="connsiteX141" fmla="*/ 1314160 w 3897844"/>
                <a:gd name="connsiteY141" fmla="*/ 4261 h 430658"/>
                <a:gd name="connsiteX142" fmla="*/ 1123771 w 3897844"/>
                <a:gd name="connsiteY142" fmla="*/ 0 h 430658"/>
                <a:gd name="connsiteX143" fmla="*/ 1112322 w 3897844"/>
                <a:gd name="connsiteY143" fmla="*/ 0 h 430658"/>
                <a:gd name="connsiteX144" fmla="*/ 3846983 w 3897844"/>
                <a:gd name="connsiteY144" fmla="*/ 323793 h 430658"/>
                <a:gd name="connsiteX145" fmla="*/ 3849114 w 3897844"/>
                <a:gd name="connsiteY145" fmla="*/ 328053 h 430658"/>
                <a:gd name="connsiteX146" fmla="*/ 3846983 w 3897844"/>
                <a:gd name="connsiteY146" fmla="*/ 323793 h 430658"/>
                <a:gd name="connsiteX147" fmla="*/ 3826213 w 3897844"/>
                <a:gd name="connsiteY147" fmla="*/ 386368 h 430658"/>
                <a:gd name="connsiteX148" fmla="*/ 3820356 w 3897844"/>
                <a:gd name="connsiteY148" fmla="*/ 386368 h 430658"/>
                <a:gd name="connsiteX149" fmla="*/ 3826213 w 3897844"/>
                <a:gd name="connsiteY149" fmla="*/ 386368 h 430658"/>
                <a:gd name="connsiteX150" fmla="*/ 3157593 w 3897844"/>
                <a:gd name="connsiteY150" fmla="*/ 372787 h 430658"/>
                <a:gd name="connsiteX151" fmla="*/ 3157593 w 3897844"/>
                <a:gd name="connsiteY151" fmla="*/ 372787 h 430658"/>
                <a:gd name="connsiteX152" fmla="*/ 3887190 w 3897844"/>
                <a:gd name="connsiteY152" fmla="*/ 304088 h 430658"/>
                <a:gd name="connsiteX153" fmla="*/ 3887190 w 3897844"/>
                <a:gd name="connsiteY153" fmla="*/ 304088 h 430658"/>
                <a:gd name="connsiteX154" fmla="*/ 218697 w 3897844"/>
                <a:gd name="connsiteY154" fmla="*/ 180536 h 430658"/>
                <a:gd name="connsiteX155" fmla="*/ 220295 w 3897844"/>
                <a:gd name="connsiteY155" fmla="*/ 180536 h 430658"/>
                <a:gd name="connsiteX156" fmla="*/ 218697 w 3897844"/>
                <a:gd name="connsiteY156" fmla="*/ 180536 h 43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897844" h="430658">
                  <a:moveTo>
                    <a:pt x="1114452" y="2130"/>
                  </a:moveTo>
                  <a:cubicBezTo>
                    <a:pt x="1079835" y="2130"/>
                    <a:pt x="1044953" y="4261"/>
                    <a:pt x="1010337" y="6390"/>
                  </a:cubicBezTo>
                  <a:cubicBezTo>
                    <a:pt x="971727" y="8521"/>
                    <a:pt x="933383" y="12515"/>
                    <a:pt x="895039" y="17041"/>
                  </a:cubicBezTo>
                  <a:cubicBezTo>
                    <a:pt x="856695" y="21568"/>
                    <a:pt x="824210" y="26628"/>
                    <a:pt x="788528" y="31420"/>
                  </a:cubicBezTo>
                  <a:cubicBezTo>
                    <a:pt x="752848" y="36213"/>
                    <a:pt x="715569" y="41273"/>
                    <a:pt x="679622" y="48196"/>
                  </a:cubicBezTo>
                  <a:cubicBezTo>
                    <a:pt x="608259" y="61776"/>
                    <a:pt x="537963" y="79351"/>
                    <a:pt x="466601" y="97191"/>
                  </a:cubicBezTo>
                  <a:lnTo>
                    <a:pt x="435179" y="105445"/>
                  </a:lnTo>
                  <a:cubicBezTo>
                    <a:pt x="424528" y="108375"/>
                    <a:pt x="413878" y="111837"/>
                    <a:pt x="403227" y="114499"/>
                  </a:cubicBezTo>
                  <a:cubicBezTo>
                    <a:pt x="382989" y="120091"/>
                    <a:pt x="362752" y="125683"/>
                    <a:pt x="342781" y="132073"/>
                  </a:cubicBezTo>
                  <a:cubicBezTo>
                    <a:pt x="322811" y="138464"/>
                    <a:pt x="299112" y="147251"/>
                    <a:pt x="277810" y="155772"/>
                  </a:cubicBezTo>
                  <a:lnTo>
                    <a:pt x="245058" y="168287"/>
                  </a:lnTo>
                  <a:cubicBezTo>
                    <a:pt x="235206" y="172015"/>
                    <a:pt x="225354" y="176542"/>
                    <a:pt x="215768" y="181068"/>
                  </a:cubicBezTo>
                  <a:lnTo>
                    <a:pt x="217632" y="181068"/>
                  </a:lnTo>
                  <a:cubicBezTo>
                    <a:pt x="200324" y="189057"/>
                    <a:pt x="182750" y="197045"/>
                    <a:pt x="165707" y="206364"/>
                  </a:cubicBezTo>
                  <a:cubicBezTo>
                    <a:pt x="148666" y="215684"/>
                    <a:pt x="134554" y="227134"/>
                    <a:pt x="118310" y="237253"/>
                  </a:cubicBezTo>
                  <a:cubicBezTo>
                    <a:pt x="102068" y="247371"/>
                    <a:pt x="79168" y="261750"/>
                    <a:pt x="60529" y="275597"/>
                  </a:cubicBezTo>
                  <a:cubicBezTo>
                    <a:pt x="41889" y="289443"/>
                    <a:pt x="27244" y="300892"/>
                    <a:pt x="10469" y="313407"/>
                  </a:cubicBezTo>
                  <a:cubicBezTo>
                    <a:pt x="946" y="318363"/>
                    <a:pt x="-2757" y="330101"/>
                    <a:pt x="2199" y="339624"/>
                  </a:cubicBezTo>
                  <a:cubicBezTo>
                    <a:pt x="7156" y="349147"/>
                    <a:pt x="18893" y="352849"/>
                    <a:pt x="28416" y="347893"/>
                  </a:cubicBezTo>
                  <a:cubicBezTo>
                    <a:pt x="29506" y="347326"/>
                    <a:pt x="30541" y="346655"/>
                    <a:pt x="31505" y="345893"/>
                  </a:cubicBezTo>
                  <a:cubicBezTo>
                    <a:pt x="45617" y="335242"/>
                    <a:pt x="60529" y="325390"/>
                    <a:pt x="75440" y="315538"/>
                  </a:cubicBezTo>
                  <a:cubicBezTo>
                    <a:pt x="90352" y="305686"/>
                    <a:pt x="108990" y="293703"/>
                    <a:pt x="126033" y="283318"/>
                  </a:cubicBezTo>
                  <a:lnTo>
                    <a:pt x="148932" y="269738"/>
                  </a:lnTo>
                  <a:cubicBezTo>
                    <a:pt x="155855" y="265478"/>
                    <a:pt x="162779" y="260685"/>
                    <a:pt x="169701" y="256158"/>
                  </a:cubicBezTo>
                  <a:cubicBezTo>
                    <a:pt x="176625" y="251632"/>
                    <a:pt x="183814" y="247105"/>
                    <a:pt x="191270" y="243111"/>
                  </a:cubicBezTo>
                  <a:lnTo>
                    <a:pt x="207247" y="234856"/>
                  </a:lnTo>
                  <a:cubicBezTo>
                    <a:pt x="219496" y="228998"/>
                    <a:pt x="232011" y="223406"/>
                    <a:pt x="244525" y="218081"/>
                  </a:cubicBezTo>
                  <a:cubicBezTo>
                    <a:pt x="257040" y="212755"/>
                    <a:pt x="277011" y="205299"/>
                    <a:pt x="293254" y="198909"/>
                  </a:cubicBezTo>
                  <a:cubicBezTo>
                    <a:pt x="325740" y="186127"/>
                    <a:pt x="359025" y="175210"/>
                    <a:pt x="392576" y="165358"/>
                  </a:cubicBezTo>
                  <a:lnTo>
                    <a:pt x="414943" y="159499"/>
                  </a:lnTo>
                  <a:lnTo>
                    <a:pt x="441571" y="152044"/>
                  </a:lnTo>
                  <a:cubicBezTo>
                    <a:pt x="459145" y="146984"/>
                    <a:pt x="476985" y="142724"/>
                    <a:pt x="494826" y="138198"/>
                  </a:cubicBezTo>
                  <a:cubicBezTo>
                    <a:pt x="529442" y="129410"/>
                    <a:pt x="564324" y="120091"/>
                    <a:pt x="599206" y="111570"/>
                  </a:cubicBezTo>
                  <a:cubicBezTo>
                    <a:pt x="616780" y="107842"/>
                    <a:pt x="634088" y="103315"/>
                    <a:pt x="652461" y="99854"/>
                  </a:cubicBezTo>
                  <a:lnTo>
                    <a:pt x="707048" y="89203"/>
                  </a:lnTo>
                  <a:cubicBezTo>
                    <a:pt x="740599" y="83345"/>
                    <a:pt x="774416" y="79084"/>
                    <a:pt x="808234" y="74824"/>
                  </a:cubicBezTo>
                  <a:lnTo>
                    <a:pt x="861489" y="67368"/>
                  </a:lnTo>
                  <a:lnTo>
                    <a:pt x="914745" y="60445"/>
                  </a:lnTo>
                  <a:cubicBezTo>
                    <a:pt x="952556" y="55652"/>
                    <a:pt x="990899" y="53255"/>
                    <a:pt x="1029243" y="50859"/>
                  </a:cubicBezTo>
                  <a:cubicBezTo>
                    <a:pt x="1063592" y="48728"/>
                    <a:pt x="1098208" y="47664"/>
                    <a:pt x="1132559" y="47664"/>
                  </a:cubicBezTo>
                  <a:cubicBezTo>
                    <a:pt x="1171967" y="47664"/>
                    <a:pt x="1211109" y="48995"/>
                    <a:pt x="1250253" y="49794"/>
                  </a:cubicBezTo>
                  <a:cubicBezTo>
                    <a:pt x="1289395" y="50592"/>
                    <a:pt x="1330136" y="52190"/>
                    <a:pt x="1370875" y="55119"/>
                  </a:cubicBezTo>
                  <a:cubicBezTo>
                    <a:pt x="1406290" y="58581"/>
                    <a:pt x="1441706" y="62841"/>
                    <a:pt x="1477386" y="66569"/>
                  </a:cubicBezTo>
                  <a:cubicBezTo>
                    <a:pt x="1495494" y="68433"/>
                    <a:pt x="1513867" y="71096"/>
                    <a:pt x="1531974" y="73493"/>
                  </a:cubicBezTo>
                  <a:cubicBezTo>
                    <a:pt x="1550080" y="75889"/>
                    <a:pt x="1570318" y="78552"/>
                    <a:pt x="1589222" y="81747"/>
                  </a:cubicBezTo>
                  <a:lnTo>
                    <a:pt x="1642478" y="90800"/>
                  </a:lnTo>
                  <a:cubicBezTo>
                    <a:pt x="1661650" y="94262"/>
                    <a:pt x="1680822" y="98523"/>
                    <a:pt x="1699994" y="102517"/>
                  </a:cubicBezTo>
                  <a:lnTo>
                    <a:pt x="1819286" y="129144"/>
                  </a:lnTo>
                  <a:lnTo>
                    <a:pt x="1876801" y="141659"/>
                  </a:lnTo>
                  <a:cubicBezTo>
                    <a:pt x="1895707" y="145653"/>
                    <a:pt x="1914880" y="149381"/>
                    <a:pt x="1933253" y="154174"/>
                  </a:cubicBezTo>
                  <a:cubicBezTo>
                    <a:pt x="1951625" y="158967"/>
                    <a:pt x="1970531" y="163760"/>
                    <a:pt x="1988904" y="168553"/>
                  </a:cubicBezTo>
                  <a:cubicBezTo>
                    <a:pt x="2007277" y="173346"/>
                    <a:pt x="2024319" y="178938"/>
                    <a:pt x="2042159" y="183997"/>
                  </a:cubicBezTo>
                  <a:cubicBezTo>
                    <a:pt x="2114587" y="204500"/>
                    <a:pt x="2186747" y="226602"/>
                    <a:pt x="2258642" y="249235"/>
                  </a:cubicBezTo>
                  <a:lnTo>
                    <a:pt x="2309236" y="264679"/>
                  </a:lnTo>
                  <a:lnTo>
                    <a:pt x="2365686" y="280656"/>
                  </a:lnTo>
                  <a:cubicBezTo>
                    <a:pt x="2399769" y="290508"/>
                    <a:pt x="2434651" y="297697"/>
                    <a:pt x="2469002" y="305153"/>
                  </a:cubicBezTo>
                  <a:cubicBezTo>
                    <a:pt x="2487906" y="309413"/>
                    <a:pt x="2506812" y="313142"/>
                    <a:pt x="2525452" y="317668"/>
                  </a:cubicBezTo>
                  <a:cubicBezTo>
                    <a:pt x="2544090" y="322195"/>
                    <a:pt x="2562463" y="327520"/>
                    <a:pt x="2580836" y="332047"/>
                  </a:cubicBezTo>
                  <a:lnTo>
                    <a:pt x="2639151" y="345094"/>
                  </a:lnTo>
                  <a:cubicBezTo>
                    <a:pt x="2658057" y="349355"/>
                    <a:pt x="2676964" y="354148"/>
                    <a:pt x="2696135" y="357077"/>
                  </a:cubicBezTo>
                  <a:cubicBezTo>
                    <a:pt x="2715307" y="360006"/>
                    <a:pt x="2730219" y="362935"/>
                    <a:pt x="2747259" y="366397"/>
                  </a:cubicBezTo>
                  <a:cubicBezTo>
                    <a:pt x="2764301" y="369858"/>
                    <a:pt x="2779213" y="373320"/>
                    <a:pt x="2795455" y="375983"/>
                  </a:cubicBezTo>
                  <a:cubicBezTo>
                    <a:pt x="2829540" y="381574"/>
                    <a:pt x="2863622" y="387965"/>
                    <a:pt x="2897973" y="393025"/>
                  </a:cubicBezTo>
                  <a:cubicBezTo>
                    <a:pt x="2932322" y="398084"/>
                    <a:pt x="2964809" y="402610"/>
                    <a:pt x="2998625" y="405805"/>
                  </a:cubicBezTo>
                  <a:lnTo>
                    <a:pt x="3049484" y="411664"/>
                  </a:lnTo>
                  <a:cubicBezTo>
                    <a:pt x="3067591" y="413794"/>
                    <a:pt x="3085698" y="415125"/>
                    <a:pt x="3102740" y="416456"/>
                  </a:cubicBezTo>
                  <a:lnTo>
                    <a:pt x="3145077" y="419918"/>
                  </a:lnTo>
                  <a:lnTo>
                    <a:pt x="3138953" y="419918"/>
                  </a:lnTo>
                  <a:cubicBezTo>
                    <a:pt x="3175699" y="423113"/>
                    <a:pt x="3212446" y="424712"/>
                    <a:pt x="3249192" y="426575"/>
                  </a:cubicBezTo>
                  <a:cubicBezTo>
                    <a:pt x="3285938" y="428439"/>
                    <a:pt x="3321618" y="429504"/>
                    <a:pt x="3357833" y="430303"/>
                  </a:cubicBezTo>
                  <a:cubicBezTo>
                    <a:pt x="3394046" y="431102"/>
                    <a:pt x="3424934" y="430303"/>
                    <a:pt x="3458485" y="430303"/>
                  </a:cubicBezTo>
                  <a:lnTo>
                    <a:pt x="3508279" y="430303"/>
                  </a:lnTo>
                  <a:cubicBezTo>
                    <a:pt x="3523990" y="430303"/>
                    <a:pt x="3539699" y="430303"/>
                    <a:pt x="3555144" y="428971"/>
                  </a:cubicBezTo>
                  <a:cubicBezTo>
                    <a:pt x="3575912" y="428971"/>
                    <a:pt x="3596150" y="425244"/>
                    <a:pt x="3616653" y="423380"/>
                  </a:cubicBezTo>
                  <a:cubicBezTo>
                    <a:pt x="3637157" y="421516"/>
                    <a:pt x="3652600" y="419119"/>
                    <a:pt x="3669909" y="416723"/>
                  </a:cubicBezTo>
                  <a:cubicBezTo>
                    <a:pt x="3687217" y="414326"/>
                    <a:pt x="3706388" y="411930"/>
                    <a:pt x="3724495" y="409001"/>
                  </a:cubicBezTo>
                  <a:lnTo>
                    <a:pt x="3759377" y="402877"/>
                  </a:lnTo>
                  <a:cubicBezTo>
                    <a:pt x="3761553" y="402696"/>
                    <a:pt x="3763700" y="402249"/>
                    <a:pt x="3765768" y="401546"/>
                  </a:cubicBezTo>
                  <a:lnTo>
                    <a:pt x="3779881" y="398883"/>
                  </a:lnTo>
                  <a:lnTo>
                    <a:pt x="3774289" y="398883"/>
                  </a:lnTo>
                  <a:cubicBezTo>
                    <a:pt x="3789200" y="396220"/>
                    <a:pt x="3803847" y="392758"/>
                    <a:pt x="3818758" y="389829"/>
                  </a:cubicBezTo>
                  <a:cubicBezTo>
                    <a:pt x="3833669" y="386900"/>
                    <a:pt x="3843522" y="384770"/>
                    <a:pt x="3855769" y="381574"/>
                  </a:cubicBezTo>
                  <a:cubicBezTo>
                    <a:pt x="3865576" y="379312"/>
                    <a:pt x="3875059" y="375822"/>
                    <a:pt x="3883995" y="371189"/>
                  </a:cubicBezTo>
                  <a:cubicBezTo>
                    <a:pt x="3892728" y="365770"/>
                    <a:pt x="3897983" y="356170"/>
                    <a:pt x="3897841" y="345892"/>
                  </a:cubicBezTo>
                  <a:cubicBezTo>
                    <a:pt x="3897421" y="340284"/>
                    <a:pt x="3896348" y="334743"/>
                    <a:pt x="3894646" y="329383"/>
                  </a:cubicBezTo>
                  <a:cubicBezTo>
                    <a:pt x="3892301" y="321501"/>
                    <a:pt x="3889272" y="313838"/>
                    <a:pt x="3885592" y="306484"/>
                  </a:cubicBezTo>
                  <a:lnTo>
                    <a:pt x="3885592" y="306485"/>
                  </a:lnTo>
                  <a:cubicBezTo>
                    <a:pt x="3885498" y="305600"/>
                    <a:pt x="3885498" y="304707"/>
                    <a:pt x="3885592" y="303822"/>
                  </a:cubicBezTo>
                  <a:lnTo>
                    <a:pt x="3885592" y="303822"/>
                  </a:lnTo>
                  <a:lnTo>
                    <a:pt x="3883730" y="300360"/>
                  </a:lnTo>
                  <a:lnTo>
                    <a:pt x="3883730" y="300360"/>
                  </a:lnTo>
                  <a:lnTo>
                    <a:pt x="3883730" y="297964"/>
                  </a:lnTo>
                  <a:cubicBezTo>
                    <a:pt x="3881336" y="289214"/>
                    <a:pt x="3876860" y="281174"/>
                    <a:pt x="3870682" y="274531"/>
                  </a:cubicBezTo>
                  <a:cubicBezTo>
                    <a:pt x="3863210" y="268175"/>
                    <a:pt x="3852543" y="267214"/>
                    <a:pt x="3844055" y="272135"/>
                  </a:cubicBezTo>
                  <a:lnTo>
                    <a:pt x="3844053" y="272135"/>
                  </a:lnTo>
                  <a:cubicBezTo>
                    <a:pt x="3837250" y="276563"/>
                    <a:pt x="3833299" y="284262"/>
                    <a:pt x="3833668" y="292372"/>
                  </a:cubicBezTo>
                  <a:cubicBezTo>
                    <a:pt x="3834009" y="297882"/>
                    <a:pt x="3836163" y="303125"/>
                    <a:pt x="3839792" y="307284"/>
                  </a:cubicBezTo>
                  <a:lnTo>
                    <a:pt x="3842455" y="312609"/>
                  </a:lnTo>
                  <a:lnTo>
                    <a:pt x="3839793" y="307549"/>
                  </a:lnTo>
                  <a:cubicBezTo>
                    <a:pt x="3842455" y="312875"/>
                    <a:pt x="3845119" y="318201"/>
                    <a:pt x="3847515" y="323793"/>
                  </a:cubicBezTo>
                  <a:cubicBezTo>
                    <a:pt x="3849912" y="329384"/>
                    <a:pt x="3850710" y="330716"/>
                    <a:pt x="3852043" y="334177"/>
                  </a:cubicBezTo>
                  <a:cubicBezTo>
                    <a:pt x="3840432" y="337769"/>
                    <a:pt x="3828602" y="340616"/>
                    <a:pt x="3816627" y="342698"/>
                  </a:cubicBezTo>
                  <a:lnTo>
                    <a:pt x="3771360" y="352018"/>
                  </a:lnTo>
                  <a:lnTo>
                    <a:pt x="3777219" y="352018"/>
                  </a:lnTo>
                  <a:lnTo>
                    <a:pt x="3754051" y="356544"/>
                  </a:lnTo>
                  <a:lnTo>
                    <a:pt x="3733283" y="360006"/>
                  </a:lnTo>
                  <a:cubicBezTo>
                    <a:pt x="3718371" y="362669"/>
                    <a:pt x="3703193" y="364533"/>
                    <a:pt x="3688282" y="366663"/>
                  </a:cubicBezTo>
                  <a:cubicBezTo>
                    <a:pt x="3673370" y="368793"/>
                    <a:pt x="3658726" y="371190"/>
                    <a:pt x="3643814" y="373054"/>
                  </a:cubicBezTo>
                  <a:cubicBezTo>
                    <a:pt x="3628903" y="374917"/>
                    <a:pt x="3612659" y="376249"/>
                    <a:pt x="3597216" y="377847"/>
                  </a:cubicBezTo>
                  <a:cubicBezTo>
                    <a:pt x="3581771" y="379444"/>
                    <a:pt x="3562598" y="381042"/>
                    <a:pt x="3543960" y="381841"/>
                  </a:cubicBezTo>
                  <a:cubicBezTo>
                    <a:pt x="3525321" y="382639"/>
                    <a:pt x="3512007" y="381841"/>
                    <a:pt x="3495764" y="383172"/>
                  </a:cubicBezTo>
                  <a:cubicBezTo>
                    <a:pt x="3479520" y="384504"/>
                    <a:pt x="3461680" y="383172"/>
                    <a:pt x="3444638" y="383172"/>
                  </a:cubicBezTo>
                  <a:cubicBezTo>
                    <a:pt x="3397508" y="383172"/>
                    <a:pt x="3350377" y="383172"/>
                    <a:pt x="3303245" y="381042"/>
                  </a:cubicBezTo>
                  <a:cubicBezTo>
                    <a:pt x="3256115" y="378912"/>
                    <a:pt x="3201527" y="377580"/>
                    <a:pt x="3150936" y="373586"/>
                  </a:cubicBezTo>
                  <a:lnTo>
                    <a:pt x="3153864" y="373586"/>
                  </a:lnTo>
                  <a:lnTo>
                    <a:pt x="3109663" y="370124"/>
                  </a:lnTo>
                  <a:lnTo>
                    <a:pt x="3110994" y="370124"/>
                  </a:lnTo>
                  <a:lnTo>
                    <a:pt x="3088360" y="367995"/>
                  </a:lnTo>
                  <a:cubicBezTo>
                    <a:pt x="3052413" y="364799"/>
                    <a:pt x="3016466" y="360539"/>
                    <a:pt x="2981849" y="356544"/>
                  </a:cubicBezTo>
                  <a:cubicBezTo>
                    <a:pt x="2963476" y="354681"/>
                    <a:pt x="2945104" y="352018"/>
                    <a:pt x="2926996" y="349355"/>
                  </a:cubicBezTo>
                  <a:cubicBezTo>
                    <a:pt x="2908890" y="346692"/>
                    <a:pt x="2888919" y="343763"/>
                    <a:pt x="2870014" y="340568"/>
                  </a:cubicBezTo>
                  <a:lnTo>
                    <a:pt x="2814895" y="331248"/>
                  </a:lnTo>
                  <a:cubicBezTo>
                    <a:pt x="2796788" y="328053"/>
                    <a:pt x="2778946" y="324591"/>
                    <a:pt x="2761639" y="320863"/>
                  </a:cubicBezTo>
                  <a:cubicBezTo>
                    <a:pt x="2744331" y="317136"/>
                    <a:pt x="2723295" y="313407"/>
                    <a:pt x="2703856" y="310212"/>
                  </a:cubicBezTo>
                  <a:cubicBezTo>
                    <a:pt x="2684418" y="307017"/>
                    <a:pt x="2667111" y="302490"/>
                    <a:pt x="2648472" y="298496"/>
                  </a:cubicBezTo>
                  <a:lnTo>
                    <a:pt x="2588560" y="284650"/>
                  </a:lnTo>
                  <a:cubicBezTo>
                    <a:pt x="2570186" y="280389"/>
                    <a:pt x="2552080" y="275063"/>
                    <a:pt x="2533707" y="270537"/>
                  </a:cubicBezTo>
                  <a:cubicBezTo>
                    <a:pt x="2497492" y="262016"/>
                    <a:pt x="2461012" y="254827"/>
                    <a:pt x="2424799" y="246572"/>
                  </a:cubicBezTo>
                  <a:cubicBezTo>
                    <a:pt x="2407492" y="242578"/>
                    <a:pt x="2390450" y="238318"/>
                    <a:pt x="2373408" y="233524"/>
                  </a:cubicBezTo>
                  <a:cubicBezTo>
                    <a:pt x="2356365" y="228732"/>
                    <a:pt x="2336928" y="223406"/>
                    <a:pt x="2318821" y="217814"/>
                  </a:cubicBezTo>
                  <a:cubicBezTo>
                    <a:pt x="2283406" y="207430"/>
                    <a:pt x="2247991" y="196246"/>
                    <a:pt x="2212310" y="185063"/>
                  </a:cubicBezTo>
                  <a:cubicBezTo>
                    <a:pt x="2176629" y="173879"/>
                    <a:pt x="2142013" y="163760"/>
                    <a:pt x="2105800" y="152843"/>
                  </a:cubicBezTo>
                  <a:cubicBezTo>
                    <a:pt x="2087427" y="147251"/>
                    <a:pt x="2068520" y="142458"/>
                    <a:pt x="2050147" y="137132"/>
                  </a:cubicBezTo>
                  <a:cubicBezTo>
                    <a:pt x="2031774" y="131807"/>
                    <a:pt x="2014734" y="126481"/>
                    <a:pt x="1996892" y="121954"/>
                  </a:cubicBezTo>
                  <a:lnTo>
                    <a:pt x="1941241" y="107309"/>
                  </a:lnTo>
                  <a:cubicBezTo>
                    <a:pt x="1922601" y="102517"/>
                    <a:pt x="1903695" y="99055"/>
                    <a:pt x="1884790" y="94794"/>
                  </a:cubicBezTo>
                  <a:lnTo>
                    <a:pt x="1766030" y="68167"/>
                  </a:lnTo>
                  <a:cubicBezTo>
                    <a:pt x="1727687" y="59912"/>
                    <a:pt x="1689343" y="50859"/>
                    <a:pt x="1650732" y="43935"/>
                  </a:cubicBezTo>
                  <a:lnTo>
                    <a:pt x="1595613" y="34882"/>
                  </a:lnTo>
                  <a:cubicBezTo>
                    <a:pt x="1576442" y="31420"/>
                    <a:pt x="1556737" y="29024"/>
                    <a:pt x="1537298" y="26361"/>
                  </a:cubicBezTo>
                  <a:cubicBezTo>
                    <a:pt x="1501085" y="21568"/>
                    <a:pt x="1464605" y="17041"/>
                    <a:pt x="1428392" y="13580"/>
                  </a:cubicBezTo>
                  <a:cubicBezTo>
                    <a:pt x="1392179" y="10119"/>
                    <a:pt x="1352237" y="5592"/>
                    <a:pt x="1314160" y="4261"/>
                  </a:cubicBezTo>
                  <a:cubicBezTo>
                    <a:pt x="1250786" y="2130"/>
                    <a:pt x="1187412" y="0"/>
                    <a:pt x="1123771" y="0"/>
                  </a:cubicBezTo>
                  <a:lnTo>
                    <a:pt x="1112322" y="0"/>
                  </a:lnTo>
                  <a:moveTo>
                    <a:pt x="3846983" y="323793"/>
                  </a:moveTo>
                  <a:cubicBezTo>
                    <a:pt x="3847851" y="325128"/>
                    <a:pt x="3848565" y="326558"/>
                    <a:pt x="3849114" y="328053"/>
                  </a:cubicBezTo>
                  <a:lnTo>
                    <a:pt x="3846983" y="323793"/>
                  </a:lnTo>
                  <a:moveTo>
                    <a:pt x="3826213" y="386368"/>
                  </a:moveTo>
                  <a:lnTo>
                    <a:pt x="3820356" y="386368"/>
                  </a:lnTo>
                  <a:lnTo>
                    <a:pt x="3826213" y="386368"/>
                  </a:lnTo>
                  <a:moveTo>
                    <a:pt x="3157593" y="372787"/>
                  </a:moveTo>
                  <a:lnTo>
                    <a:pt x="3157593" y="372787"/>
                  </a:lnTo>
                  <a:close/>
                  <a:moveTo>
                    <a:pt x="3887190" y="304088"/>
                  </a:moveTo>
                  <a:lnTo>
                    <a:pt x="3887190" y="304088"/>
                  </a:lnTo>
                  <a:moveTo>
                    <a:pt x="218697" y="180536"/>
                  </a:moveTo>
                  <a:lnTo>
                    <a:pt x="220295" y="180536"/>
                  </a:lnTo>
                  <a:lnTo>
                    <a:pt x="218697" y="180536"/>
                  </a:lnTo>
                </a:path>
              </a:pathLst>
            </a:custGeom>
            <a:solidFill>
              <a:srgbClr val="DAD9C3"/>
            </a:solidFill>
            <a:ln w="26619"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9595E7DC-622C-4840-A104-52E21068F381}"/>
                </a:ext>
              </a:extLst>
            </p:cNvPr>
            <p:cNvSpPr/>
            <p:nvPr/>
          </p:nvSpPr>
          <p:spPr>
            <a:xfrm>
              <a:off x="19149208" y="11893332"/>
              <a:ext cx="62563" cy="36351"/>
            </a:xfrm>
            <a:custGeom>
              <a:avLst/>
              <a:gdLst>
                <a:gd name="connsiteX0" fmla="*/ 42259 w 49849"/>
                <a:gd name="connsiteY0" fmla="*/ 0 h 28964"/>
                <a:gd name="connsiteX1" fmla="*/ 37999 w 49849"/>
                <a:gd name="connsiteY1" fmla="*/ 0 h 28964"/>
                <a:gd name="connsiteX2" fmla="*/ 30809 w 49849"/>
                <a:gd name="connsiteY2" fmla="*/ 1331 h 28964"/>
                <a:gd name="connsiteX3" fmla="*/ 32940 w 49849"/>
                <a:gd name="connsiteY3" fmla="*/ 1331 h 28964"/>
                <a:gd name="connsiteX4" fmla="*/ 6312 w 49849"/>
                <a:gd name="connsiteY4" fmla="*/ 7456 h 28964"/>
                <a:gd name="connsiteX5" fmla="*/ 429 w 49849"/>
                <a:gd name="connsiteY5" fmla="*/ 18827 h 28964"/>
                <a:gd name="connsiteX6" fmla="*/ 455 w 49849"/>
                <a:gd name="connsiteY6" fmla="*/ 18905 h 28964"/>
                <a:gd name="connsiteX7" fmla="*/ 9242 w 49849"/>
                <a:gd name="connsiteY7" fmla="*/ 25296 h 28964"/>
                <a:gd name="connsiteX8" fmla="*/ 14568 w 49849"/>
                <a:gd name="connsiteY8" fmla="*/ 28758 h 28964"/>
                <a:gd name="connsiteX9" fmla="*/ 19093 w 49849"/>
                <a:gd name="connsiteY9" fmla="*/ 28758 h 28964"/>
                <a:gd name="connsiteX10" fmla="*/ 23886 w 49849"/>
                <a:gd name="connsiteY10" fmla="*/ 28758 h 28964"/>
                <a:gd name="connsiteX11" fmla="*/ 28412 w 49849"/>
                <a:gd name="connsiteY11" fmla="*/ 28758 h 28964"/>
                <a:gd name="connsiteX12" fmla="*/ 36133 w 49849"/>
                <a:gd name="connsiteY12" fmla="*/ 26894 h 28964"/>
                <a:gd name="connsiteX13" fmla="*/ 43855 w 49849"/>
                <a:gd name="connsiteY13" fmla="*/ 22634 h 28964"/>
                <a:gd name="connsiteX14" fmla="*/ 43856 w 49849"/>
                <a:gd name="connsiteY14" fmla="*/ 22634 h 28964"/>
                <a:gd name="connsiteX15" fmla="*/ 43856 w 49849"/>
                <a:gd name="connsiteY15" fmla="*/ 22634 h 28964"/>
                <a:gd name="connsiteX16" fmla="*/ 45454 w 49849"/>
                <a:gd name="connsiteY16" fmla="*/ 21302 h 28964"/>
                <a:gd name="connsiteX17" fmla="*/ 49449 w 49849"/>
                <a:gd name="connsiteY17" fmla="*/ 15710 h 28964"/>
                <a:gd name="connsiteX18" fmla="*/ 49449 w 49849"/>
                <a:gd name="connsiteY18" fmla="*/ 12249 h 28964"/>
                <a:gd name="connsiteX19" fmla="*/ 49449 w 49849"/>
                <a:gd name="connsiteY19" fmla="*/ 6923 h 28964"/>
                <a:gd name="connsiteX20" fmla="*/ 41194 w 49849"/>
                <a:gd name="connsiteY20" fmla="*/ 798 h 28964"/>
                <a:gd name="connsiteX21" fmla="*/ 39863 w 49849"/>
                <a:gd name="connsiteY21" fmla="*/ 799 h 2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849" h="28964">
                  <a:moveTo>
                    <a:pt x="42259" y="0"/>
                  </a:moveTo>
                  <a:lnTo>
                    <a:pt x="37999" y="0"/>
                  </a:lnTo>
                  <a:lnTo>
                    <a:pt x="30809" y="1331"/>
                  </a:lnTo>
                  <a:lnTo>
                    <a:pt x="32940" y="1331"/>
                  </a:lnTo>
                  <a:cubicBezTo>
                    <a:pt x="23886" y="2929"/>
                    <a:pt x="14833" y="5059"/>
                    <a:pt x="6312" y="7456"/>
                  </a:cubicBezTo>
                  <a:cubicBezTo>
                    <a:pt x="1547" y="8971"/>
                    <a:pt x="-1088" y="14062"/>
                    <a:pt x="429" y="18827"/>
                  </a:cubicBezTo>
                  <a:cubicBezTo>
                    <a:pt x="437" y="18853"/>
                    <a:pt x="445" y="18879"/>
                    <a:pt x="455" y="18905"/>
                  </a:cubicBezTo>
                  <a:cubicBezTo>
                    <a:pt x="1558" y="22808"/>
                    <a:pt x="5189" y="25449"/>
                    <a:pt x="9242" y="25296"/>
                  </a:cubicBezTo>
                  <a:cubicBezTo>
                    <a:pt x="10484" y="27114"/>
                    <a:pt x="12402" y="28360"/>
                    <a:pt x="14568" y="28758"/>
                  </a:cubicBezTo>
                  <a:lnTo>
                    <a:pt x="19093" y="28758"/>
                  </a:lnTo>
                  <a:lnTo>
                    <a:pt x="23886" y="28758"/>
                  </a:lnTo>
                  <a:cubicBezTo>
                    <a:pt x="25382" y="29034"/>
                    <a:pt x="26917" y="29034"/>
                    <a:pt x="28412" y="28758"/>
                  </a:cubicBezTo>
                  <a:cubicBezTo>
                    <a:pt x="31087" y="28675"/>
                    <a:pt x="33715" y="28041"/>
                    <a:pt x="36133" y="26894"/>
                  </a:cubicBezTo>
                  <a:cubicBezTo>
                    <a:pt x="38844" y="25739"/>
                    <a:pt x="41431" y="24311"/>
                    <a:pt x="43855" y="22634"/>
                  </a:cubicBezTo>
                  <a:lnTo>
                    <a:pt x="43856" y="22634"/>
                  </a:lnTo>
                  <a:lnTo>
                    <a:pt x="43856" y="22634"/>
                  </a:lnTo>
                  <a:lnTo>
                    <a:pt x="45454" y="21302"/>
                  </a:lnTo>
                  <a:cubicBezTo>
                    <a:pt x="47450" y="20015"/>
                    <a:pt x="48878" y="18015"/>
                    <a:pt x="49449" y="15710"/>
                  </a:cubicBezTo>
                  <a:cubicBezTo>
                    <a:pt x="49580" y="14560"/>
                    <a:pt x="49580" y="13398"/>
                    <a:pt x="49449" y="12249"/>
                  </a:cubicBezTo>
                  <a:cubicBezTo>
                    <a:pt x="49983" y="10514"/>
                    <a:pt x="49983" y="8658"/>
                    <a:pt x="49449" y="6923"/>
                  </a:cubicBezTo>
                  <a:cubicBezTo>
                    <a:pt x="48303" y="3317"/>
                    <a:pt x="44978" y="850"/>
                    <a:pt x="41194" y="798"/>
                  </a:cubicBezTo>
                  <a:lnTo>
                    <a:pt x="39863" y="799"/>
                  </a:lnTo>
                </a:path>
              </a:pathLst>
            </a:custGeom>
            <a:solidFill>
              <a:srgbClr val="DAD9C3"/>
            </a:solidFill>
            <a:ln w="26619"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CBB2932C-B207-41AB-B239-210CBDCFD490}"/>
                </a:ext>
              </a:extLst>
            </p:cNvPr>
            <p:cNvSpPr/>
            <p:nvPr/>
          </p:nvSpPr>
          <p:spPr>
            <a:xfrm>
              <a:off x="17196774" y="11668422"/>
              <a:ext cx="1958691" cy="310497"/>
            </a:xfrm>
            <a:custGeom>
              <a:avLst/>
              <a:gdLst>
                <a:gd name="connsiteX0" fmla="*/ 10643 w 1560645"/>
                <a:gd name="connsiteY0" fmla="*/ 1598 h 247398"/>
                <a:gd name="connsiteX1" fmla="*/ 791 w 1560645"/>
                <a:gd name="connsiteY1" fmla="*/ 15445 h 247398"/>
                <a:gd name="connsiteX2" fmla="*/ 791 w 1560645"/>
                <a:gd name="connsiteY2" fmla="*/ 27161 h 247398"/>
                <a:gd name="connsiteX3" fmla="*/ 3188 w 1560645"/>
                <a:gd name="connsiteY3" fmla="*/ 32220 h 247398"/>
                <a:gd name="connsiteX4" fmla="*/ 11443 w 1560645"/>
                <a:gd name="connsiteY4" fmla="*/ 39942 h 247398"/>
                <a:gd name="connsiteX5" fmla="*/ 16769 w 1560645"/>
                <a:gd name="connsiteY5" fmla="*/ 42339 h 247398"/>
                <a:gd name="connsiteX6" fmla="*/ 152569 w 1560645"/>
                <a:gd name="connsiteY6" fmla="*/ 89736 h 247398"/>
                <a:gd name="connsiteX7" fmla="*/ 183456 w 1560645"/>
                <a:gd name="connsiteY7" fmla="*/ 98523 h 247398"/>
                <a:gd name="connsiteX8" fmla="*/ 193575 w 1560645"/>
                <a:gd name="connsiteY8" fmla="*/ 103849 h 247398"/>
                <a:gd name="connsiteX9" fmla="*/ 228191 w 1560645"/>
                <a:gd name="connsiteY9" fmla="*/ 114499 h 247398"/>
                <a:gd name="connsiteX10" fmla="*/ 265204 w 1560645"/>
                <a:gd name="connsiteY10" fmla="*/ 125949 h 247398"/>
                <a:gd name="connsiteX11" fmla="*/ 330708 w 1560645"/>
                <a:gd name="connsiteY11" fmla="*/ 145653 h 247398"/>
                <a:gd name="connsiteX12" fmla="*/ 407661 w 1560645"/>
                <a:gd name="connsiteY12" fmla="*/ 165624 h 247398"/>
                <a:gd name="connsiteX13" fmla="*/ 487544 w 1560645"/>
                <a:gd name="connsiteY13" fmla="*/ 183997 h 247398"/>
                <a:gd name="connsiteX14" fmla="*/ 616954 w 1560645"/>
                <a:gd name="connsiteY14" fmla="*/ 204767 h 247398"/>
                <a:gd name="connsiteX15" fmla="*/ 616956 w 1560645"/>
                <a:gd name="connsiteY15" fmla="*/ 204767 h 247398"/>
                <a:gd name="connsiteX16" fmla="*/ 628139 w 1560645"/>
                <a:gd name="connsiteY16" fmla="*/ 204767 h 247398"/>
                <a:gd name="connsiteX17" fmla="*/ 634796 w 1560645"/>
                <a:gd name="connsiteY17" fmla="*/ 204235 h 247398"/>
                <a:gd name="connsiteX18" fmla="*/ 643850 w 1560645"/>
                <a:gd name="connsiteY18" fmla="*/ 205566 h 247398"/>
                <a:gd name="connsiteX19" fmla="*/ 713348 w 1560645"/>
                <a:gd name="connsiteY19" fmla="*/ 214353 h 247398"/>
                <a:gd name="connsiteX20" fmla="*/ 861931 w 1560645"/>
                <a:gd name="connsiteY20" fmla="*/ 228199 h 247398"/>
                <a:gd name="connsiteX21" fmla="*/ 944742 w 1560645"/>
                <a:gd name="connsiteY21" fmla="*/ 233259 h 247398"/>
                <a:gd name="connsiteX22" fmla="*/ 960185 w 1560645"/>
                <a:gd name="connsiteY22" fmla="*/ 233259 h 247398"/>
                <a:gd name="connsiteX23" fmla="*/ 974563 w 1560645"/>
                <a:gd name="connsiteY23" fmla="*/ 243644 h 247398"/>
                <a:gd name="connsiteX24" fmla="*/ 1029949 w 1560645"/>
                <a:gd name="connsiteY24" fmla="*/ 247372 h 247398"/>
                <a:gd name="connsiteX25" fmla="*/ 1070957 w 1560645"/>
                <a:gd name="connsiteY25" fmla="*/ 247371 h 247398"/>
                <a:gd name="connsiteX26" fmla="*/ 1106372 w 1560645"/>
                <a:gd name="connsiteY26" fmla="*/ 247371 h 247398"/>
                <a:gd name="connsiteX27" fmla="*/ 1138059 w 1560645"/>
                <a:gd name="connsiteY27" fmla="*/ 247371 h 247398"/>
                <a:gd name="connsiteX28" fmla="*/ 1216078 w 1560645"/>
                <a:gd name="connsiteY28" fmla="*/ 242845 h 247398"/>
                <a:gd name="connsiteX29" fmla="*/ 1288238 w 1560645"/>
                <a:gd name="connsiteY29" fmla="*/ 236987 h 247398"/>
                <a:gd name="connsiteX30" fmla="*/ 1330577 w 1560645"/>
                <a:gd name="connsiteY30" fmla="*/ 232726 h 247398"/>
                <a:gd name="connsiteX31" fmla="*/ 1352943 w 1560645"/>
                <a:gd name="connsiteY31" fmla="*/ 230063 h 247398"/>
                <a:gd name="connsiteX32" fmla="*/ 1379571 w 1560645"/>
                <a:gd name="connsiteY32" fmla="*/ 225803 h 247398"/>
                <a:gd name="connsiteX33" fmla="*/ 1394482 w 1560645"/>
                <a:gd name="connsiteY33" fmla="*/ 209294 h 247398"/>
                <a:gd name="connsiteX34" fmla="*/ 1397677 w 1560645"/>
                <a:gd name="connsiteY34" fmla="*/ 209294 h 247398"/>
                <a:gd name="connsiteX35" fmla="*/ 1440283 w 1560645"/>
                <a:gd name="connsiteY35" fmla="*/ 204501 h 247398"/>
                <a:gd name="connsiteX36" fmla="*/ 1479691 w 1560645"/>
                <a:gd name="connsiteY36" fmla="*/ 197844 h 247398"/>
                <a:gd name="connsiteX37" fmla="*/ 1517504 w 1560645"/>
                <a:gd name="connsiteY37" fmla="*/ 191720 h 247398"/>
                <a:gd name="connsiteX38" fmla="*/ 1535877 w 1560645"/>
                <a:gd name="connsiteY38" fmla="*/ 187992 h 247398"/>
                <a:gd name="connsiteX39" fmla="*/ 1557179 w 1560645"/>
                <a:gd name="connsiteY39" fmla="*/ 175211 h 247398"/>
                <a:gd name="connsiteX40" fmla="*/ 1552119 w 1560645"/>
                <a:gd name="connsiteY40" fmla="*/ 164560 h 247398"/>
                <a:gd name="connsiteX41" fmla="*/ 1550255 w 1560645"/>
                <a:gd name="connsiteY41" fmla="*/ 164560 h 247398"/>
                <a:gd name="connsiteX42" fmla="*/ 1550255 w 1560645"/>
                <a:gd name="connsiteY42" fmla="*/ 159234 h 247398"/>
                <a:gd name="connsiteX43" fmla="*/ 1550255 w 1560645"/>
                <a:gd name="connsiteY43" fmla="*/ 159234 h 247398"/>
                <a:gd name="connsiteX44" fmla="*/ 1550255 w 1560645"/>
                <a:gd name="connsiteY44" fmla="*/ 159234 h 247398"/>
                <a:gd name="connsiteX45" fmla="*/ 1559841 w 1560645"/>
                <a:gd name="connsiteY45" fmla="*/ 145121 h 247398"/>
                <a:gd name="connsiteX46" fmla="*/ 1559841 w 1560645"/>
                <a:gd name="connsiteY46" fmla="*/ 133671 h 247398"/>
                <a:gd name="connsiteX47" fmla="*/ 1549189 w 1560645"/>
                <a:gd name="connsiteY47" fmla="*/ 120890 h 247398"/>
                <a:gd name="connsiteX48" fmla="*/ 1528419 w 1560645"/>
                <a:gd name="connsiteY48" fmla="*/ 117695 h 247398"/>
                <a:gd name="connsiteX49" fmla="*/ 1515906 w 1560645"/>
                <a:gd name="connsiteY49" fmla="*/ 117695 h 247398"/>
                <a:gd name="connsiteX50" fmla="*/ 1496733 w 1560645"/>
                <a:gd name="connsiteY50" fmla="*/ 120091 h 247398"/>
                <a:gd name="connsiteX51" fmla="*/ 1460253 w 1560645"/>
                <a:gd name="connsiteY51" fmla="*/ 124352 h 247398"/>
                <a:gd name="connsiteX52" fmla="*/ 1391554 w 1560645"/>
                <a:gd name="connsiteY52" fmla="*/ 135269 h 247398"/>
                <a:gd name="connsiteX53" fmla="*/ 1240575 w 1560645"/>
                <a:gd name="connsiteY53" fmla="*/ 154708 h 247398"/>
                <a:gd name="connsiteX54" fmla="*/ 1232321 w 1560645"/>
                <a:gd name="connsiteY54" fmla="*/ 154708 h 247398"/>
                <a:gd name="connsiteX55" fmla="*/ 1201167 w 1560645"/>
                <a:gd name="connsiteY55" fmla="*/ 154708 h 247398"/>
                <a:gd name="connsiteX56" fmla="*/ 1182261 w 1560645"/>
                <a:gd name="connsiteY56" fmla="*/ 154708 h 247398"/>
                <a:gd name="connsiteX57" fmla="*/ 1146047 w 1560645"/>
                <a:gd name="connsiteY57" fmla="*/ 153376 h 247398"/>
                <a:gd name="connsiteX58" fmla="*/ 1062436 w 1560645"/>
                <a:gd name="connsiteY58" fmla="*/ 150447 h 247398"/>
                <a:gd name="connsiteX59" fmla="*/ 915186 w 1560645"/>
                <a:gd name="connsiteY59" fmla="*/ 144589 h 247398"/>
                <a:gd name="connsiteX60" fmla="*/ 675537 w 1560645"/>
                <a:gd name="connsiteY60" fmla="*/ 128612 h 247398"/>
                <a:gd name="connsiteX61" fmla="*/ 554646 w 1560645"/>
                <a:gd name="connsiteY61" fmla="*/ 115298 h 247398"/>
                <a:gd name="connsiteX62" fmla="*/ 501391 w 1560645"/>
                <a:gd name="connsiteY62" fmla="*/ 108109 h 247398"/>
                <a:gd name="connsiteX63" fmla="*/ 484084 w 1560645"/>
                <a:gd name="connsiteY63" fmla="*/ 103582 h 247398"/>
                <a:gd name="connsiteX64" fmla="*/ 449733 w 1560645"/>
                <a:gd name="connsiteY64" fmla="*/ 94795 h 247398"/>
                <a:gd name="connsiteX65" fmla="*/ 376774 w 1560645"/>
                <a:gd name="connsiteY65" fmla="*/ 77487 h 247398"/>
                <a:gd name="connsiteX66" fmla="*/ 299553 w 1560645"/>
                <a:gd name="connsiteY66" fmla="*/ 60179 h 247398"/>
                <a:gd name="connsiteX67" fmla="*/ 228724 w 1560645"/>
                <a:gd name="connsiteY67" fmla="*/ 42871 h 247398"/>
                <a:gd name="connsiteX68" fmla="*/ 184256 w 1560645"/>
                <a:gd name="connsiteY68" fmla="*/ 30888 h 247398"/>
                <a:gd name="connsiteX69" fmla="*/ 184256 w 1560645"/>
                <a:gd name="connsiteY69" fmla="*/ 30888 h 247398"/>
                <a:gd name="connsiteX70" fmla="*/ 140053 w 1560645"/>
                <a:gd name="connsiteY70" fmla="*/ 17574 h 247398"/>
                <a:gd name="connsiteX71" fmla="*/ 122745 w 1560645"/>
                <a:gd name="connsiteY71" fmla="*/ 21036 h 247398"/>
                <a:gd name="connsiteX72" fmla="*/ 108633 w 1560645"/>
                <a:gd name="connsiteY72" fmla="*/ 16776 h 247398"/>
                <a:gd name="connsiteX73" fmla="*/ 82005 w 1560645"/>
                <a:gd name="connsiteY73" fmla="*/ 9586 h 247398"/>
                <a:gd name="connsiteX74" fmla="*/ 70555 w 1560645"/>
                <a:gd name="connsiteY74" fmla="*/ 6657 h 247398"/>
                <a:gd name="connsiteX75" fmla="*/ 52982 w 1560645"/>
                <a:gd name="connsiteY75" fmla="*/ 2663 h 247398"/>
                <a:gd name="connsiteX76" fmla="*/ 32478 w 1560645"/>
                <a:gd name="connsiteY76" fmla="*/ 0 h 247398"/>
                <a:gd name="connsiteX77" fmla="*/ 26619 w 1560645"/>
                <a:gd name="connsiteY77" fmla="*/ 0 h 247398"/>
                <a:gd name="connsiteX78" fmla="*/ 15967 w 1560645"/>
                <a:gd name="connsiteY78" fmla="*/ 3462 h 247398"/>
                <a:gd name="connsiteX79" fmla="*/ 1482088 w 1560645"/>
                <a:gd name="connsiteY79" fmla="*/ 192518 h 247398"/>
                <a:gd name="connsiteX80" fmla="*/ 1482088 w 1560645"/>
                <a:gd name="connsiteY80" fmla="*/ 192518 h 247398"/>
                <a:gd name="connsiteX81" fmla="*/ 857936 w 1560645"/>
                <a:gd name="connsiteY81" fmla="*/ 221809 h 247398"/>
                <a:gd name="connsiteX82" fmla="*/ 857936 w 1560645"/>
                <a:gd name="connsiteY82" fmla="*/ 221809 h 247398"/>
                <a:gd name="connsiteX83" fmla="*/ 620417 w 1560645"/>
                <a:gd name="connsiteY83" fmla="*/ 207963 h 247398"/>
                <a:gd name="connsiteX84" fmla="*/ 620417 w 1560645"/>
                <a:gd name="connsiteY84" fmla="*/ 207963 h 24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560645" h="247398">
                  <a:moveTo>
                    <a:pt x="10643" y="1598"/>
                  </a:moveTo>
                  <a:cubicBezTo>
                    <a:pt x="5603" y="4671"/>
                    <a:pt x="2043" y="9676"/>
                    <a:pt x="791" y="15445"/>
                  </a:cubicBezTo>
                  <a:cubicBezTo>
                    <a:pt x="-264" y="19278"/>
                    <a:pt x="-264" y="23326"/>
                    <a:pt x="791" y="27161"/>
                  </a:cubicBezTo>
                  <a:lnTo>
                    <a:pt x="3188" y="32220"/>
                  </a:lnTo>
                  <a:cubicBezTo>
                    <a:pt x="5251" y="35444"/>
                    <a:pt x="8090" y="38099"/>
                    <a:pt x="11443" y="39942"/>
                  </a:cubicBezTo>
                  <a:cubicBezTo>
                    <a:pt x="13086" y="41008"/>
                    <a:pt x="14882" y="41817"/>
                    <a:pt x="16769" y="42339"/>
                  </a:cubicBezTo>
                  <a:cubicBezTo>
                    <a:pt x="61128" y="60629"/>
                    <a:pt x="106463" y="76453"/>
                    <a:pt x="152569" y="89736"/>
                  </a:cubicBezTo>
                  <a:lnTo>
                    <a:pt x="183456" y="98523"/>
                  </a:lnTo>
                  <a:cubicBezTo>
                    <a:pt x="186296" y="101165"/>
                    <a:pt x="189788" y="103003"/>
                    <a:pt x="193575" y="103849"/>
                  </a:cubicBezTo>
                  <a:cubicBezTo>
                    <a:pt x="205291" y="106777"/>
                    <a:pt x="216741" y="110771"/>
                    <a:pt x="228191" y="114499"/>
                  </a:cubicBezTo>
                  <a:lnTo>
                    <a:pt x="265204" y="125949"/>
                  </a:lnTo>
                  <a:cubicBezTo>
                    <a:pt x="286772" y="132873"/>
                    <a:pt x="308607" y="139795"/>
                    <a:pt x="330708" y="145653"/>
                  </a:cubicBezTo>
                  <a:cubicBezTo>
                    <a:pt x="352808" y="151512"/>
                    <a:pt x="381833" y="159500"/>
                    <a:pt x="407661" y="165624"/>
                  </a:cubicBezTo>
                  <a:cubicBezTo>
                    <a:pt x="433491" y="171749"/>
                    <a:pt x="460916" y="178139"/>
                    <a:pt x="487544" y="183997"/>
                  </a:cubicBezTo>
                  <a:cubicBezTo>
                    <a:pt x="530109" y="194109"/>
                    <a:pt x="573364" y="201052"/>
                    <a:pt x="616954" y="204767"/>
                  </a:cubicBezTo>
                  <a:lnTo>
                    <a:pt x="616956" y="204767"/>
                  </a:lnTo>
                  <a:cubicBezTo>
                    <a:pt x="620673" y="205159"/>
                    <a:pt x="624422" y="205159"/>
                    <a:pt x="628139" y="204767"/>
                  </a:cubicBezTo>
                  <a:cubicBezTo>
                    <a:pt x="630372" y="204928"/>
                    <a:pt x="632616" y="204748"/>
                    <a:pt x="634796" y="204235"/>
                  </a:cubicBezTo>
                  <a:lnTo>
                    <a:pt x="643850" y="205566"/>
                  </a:lnTo>
                  <a:lnTo>
                    <a:pt x="713348" y="214353"/>
                  </a:lnTo>
                  <a:cubicBezTo>
                    <a:pt x="762608" y="220211"/>
                    <a:pt x="812402" y="225004"/>
                    <a:pt x="861931" y="228199"/>
                  </a:cubicBezTo>
                  <a:lnTo>
                    <a:pt x="944742" y="233259"/>
                  </a:lnTo>
                  <a:lnTo>
                    <a:pt x="960185" y="233259"/>
                  </a:lnTo>
                  <a:cubicBezTo>
                    <a:pt x="963293" y="238599"/>
                    <a:pt x="968518" y="242372"/>
                    <a:pt x="974563" y="243644"/>
                  </a:cubicBezTo>
                  <a:cubicBezTo>
                    <a:pt x="992898" y="246351"/>
                    <a:pt x="1011417" y="247598"/>
                    <a:pt x="1029949" y="247372"/>
                  </a:cubicBezTo>
                  <a:cubicBezTo>
                    <a:pt x="1043530" y="247371"/>
                    <a:pt x="1056579" y="247371"/>
                    <a:pt x="1070957" y="247371"/>
                  </a:cubicBezTo>
                  <a:lnTo>
                    <a:pt x="1106372" y="247371"/>
                  </a:lnTo>
                  <a:lnTo>
                    <a:pt x="1138059" y="247371"/>
                  </a:lnTo>
                  <a:lnTo>
                    <a:pt x="1216078" y="242845"/>
                  </a:lnTo>
                  <a:cubicBezTo>
                    <a:pt x="1240309" y="241247"/>
                    <a:pt x="1264274" y="239383"/>
                    <a:pt x="1288238" y="236987"/>
                  </a:cubicBezTo>
                  <a:lnTo>
                    <a:pt x="1330577" y="232726"/>
                  </a:lnTo>
                  <a:lnTo>
                    <a:pt x="1352943" y="230063"/>
                  </a:lnTo>
                  <a:cubicBezTo>
                    <a:pt x="1361910" y="229277"/>
                    <a:pt x="1370808" y="227853"/>
                    <a:pt x="1379571" y="225803"/>
                  </a:cubicBezTo>
                  <a:cubicBezTo>
                    <a:pt x="1387248" y="223538"/>
                    <a:pt x="1393008" y="217162"/>
                    <a:pt x="1394482" y="209294"/>
                  </a:cubicBezTo>
                  <a:cubicBezTo>
                    <a:pt x="1395532" y="209553"/>
                    <a:pt x="1396628" y="209553"/>
                    <a:pt x="1397677" y="209294"/>
                  </a:cubicBezTo>
                  <a:cubicBezTo>
                    <a:pt x="1411791" y="207696"/>
                    <a:pt x="1426169" y="206364"/>
                    <a:pt x="1440283" y="204501"/>
                  </a:cubicBezTo>
                  <a:lnTo>
                    <a:pt x="1479691" y="197844"/>
                  </a:lnTo>
                  <a:lnTo>
                    <a:pt x="1517504" y="191720"/>
                  </a:lnTo>
                  <a:lnTo>
                    <a:pt x="1535877" y="187992"/>
                  </a:lnTo>
                  <a:cubicBezTo>
                    <a:pt x="1543865" y="186128"/>
                    <a:pt x="1555314" y="184796"/>
                    <a:pt x="1557179" y="175211"/>
                  </a:cubicBezTo>
                  <a:cubicBezTo>
                    <a:pt x="1557949" y="170943"/>
                    <a:pt x="1555914" y="166659"/>
                    <a:pt x="1552119" y="164560"/>
                  </a:cubicBezTo>
                  <a:lnTo>
                    <a:pt x="1550255" y="164560"/>
                  </a:lnTo>
                  <a:cubicBezTo>
                    <a:pt x="1550514" y="162794"/>
                    <a:pt x="1550514" y="161000"/>
                    <a:pt x="1550255" y="159234"/>
                  </a:cubicBezTo>
                  <a:lnTo>
                    <a:pt x="1550255" y="159234"/>
                  </a:lnTo>
                  <a:lnTo>
                    <a:pt x="1550255" y="159234"/>
                  </a:lnTo>
                  <a:cubicBezTo>
                    <a:pt x="1555210" y="156002"/>
                    <a:pt x="1558664" y="150918"/>
                    <a:pt x="1559841" y="145121"/>
                  </a:cubicBezTo>
                  <a:cubicBezTo>
                    <a:pt x="1560913" y="141380"/>
                    <a:pt x="1560913" y="137413"/>
                    <a:pt x="1559841" y="133671"/>
                  </a:cubicBezTo>
                  <a:cubicBezTo>
                    <a:pt x="1558019" y="128226"/>
                    <a:pt x="1554217" y="123665"/>
                    <a:pt x="1549189" y="120890"/>
                  </a:cubicBezTo>
                  <a:cubicBezTo>
                    <a:pt x="1542760" y="117715"/>
                    <a:pt x="1535506" y="116599"/>
                    <a:pt x="1528419" y="117695"/>
                  </a:cubicBezTo>
                  <a:lnTo>
                    <a:pt x="1515906" y="117695"/>
                  </a:lnTo>
                  <a:lnTo>
                    <a:pt x="1496733" y="120091"/>
                  </a:lnTo>
                  <a:lnTo>
                    <a:pt x="1460253" y="124352"/>
                  </a:lnTo>
                  <a:lnTo>
                    <a:pt x="1391554" y="135269"/>
                  </a:lnTo>
                  <a:cubicBezTo>
                    <a:pt x="1341229" y="142192"/>
                    <a:pt x="1290902" y="148849"/>
                    <a:pt x="1240575" y="154708"/>
                  </a:cubicBezTo>
                  <a:lnTo>
                    <a:pt x="1232321" y="154708"/>
                  </a:lnTo>
                  <a:cubicBezTo>
                    <a:pt x="1221942" y="154176"/>
                    <a:pt x="1211544" y="154176"/>
                    <a:pt x="1201167" y="154708"/>
                  </a:cubicBezTo>
                  <a:lnTo>
                    <a:pt x="1182261" y="154708"/>
                  </a:lnTo>
                  <a:lnTo>
                    <a:pt x="1146047" y="153376"/>
                  </a:lnTo>
                  <a:lnTo>
                    <a:pt x="1062436" y="150447"/>
                  </a:lnTo>
                  <a:lnTo>
                    <a:pt x="915186" y="144589"/>
                  </a:lnTo>
                  <a:cubicBezTo>
                    <a:pt x="835303" y="140861"/>
                    <a:pt x="755420" y="135002"/>
                    <a:pt x="675537" y="128612"/>
                  </a:cubicBezTo>
                  <a:cubicBezTo>
                    <a:pt x="635062" y="124884"/>
                    <a:pt x="595654" y="120358"/>
                    <a:pt x="554646" y="115298"/>
                  </a:cubicBezTo>
                  <a:lnTo>
                    <a:pt x="501391" y="108109"/>
                  </a:lnTo>
                  <a:lnTo>
                    <a:pt x="484084" y="103582"/>
                  </a:lnTo>
                  <a:cubicBezTo>
                    <a:pt x="472545" y="100387"/>
                    <a:pt x="461095" y="97457"/>
                    <a:pt x="449733" y="94795"/>
                  </a:cubicBezTo>
                  <a:cubicBezTo>
                    <a:pt x="425503" y="88671"/>
                    <a:pt x="401271" y="83079"/>
                    <a:pt x="376774" y="77487"/>
                  </a:cubicBezTo>
                  <a:lnTo>
                    <a:pt x="299553" y="60179"/>
                  </a:lnTo>
                  <a:cubicBezTo>
                    <a:pt x="275855" y="54854"/>
                    <a:pt x="252423" y="48729"/>
                    <a:pt x="228724" y="42871"/>
                  </a:cubicBezTo>
                  <a:lnTo>
                    <a:pt x="184256" y="30888"/>
                  </a:lnTo>
                  <a:lnTo>
                    <a:pt x="184256" y="30888"/>
                  </a:lnTo>
                  <a:cubicBezTo>
                    <a:pt x="169611" y="26095"/>
                    <a:pt x="154965" y="21569"/>
                    <a:pt x="140053" y="17574"/>
                  </a:cubicBezTo>
                  <a:cubicBezTo>
                    <a:pt x="134053" y="16307"/>
                    <a:pt x="127796" y="17558"/>
                    <a:pt x="122745" y="21036"/>
                  </a:cubicBezTo>
                  <a:lnTo>
                    <a:pt x="108633" y="16776"/>
                  </a:lnTo>
                  <a:cubicBezTo>
                    <a:pt x="99580" y="14113"/>
                    <a:pt x="90526" y="11983"/>
                    <a:pt x="82005" y="9586"/>
                  </a:cubicBezTo>
                  <a:lnTo>
                    <a:pt x="70555" y="6657"/>
                  </a:lnTo>
                  <a:lnTo>
                    <a:pt x="52982" y="2663"/>
                  </a:lnTo>
                  <a:cubicBezTo>
                    <a:pt x="46206" y="1366"/>
                    <a:pt x="39361" y="477"/>
                    <a:pt x="32478" y="0"/>
                  </a:cubicBezTo>
                  <a:lnTo>
                    <a:pt x="26619" y="0"/>
                  </a:lnTo>
                  <a:cubicBezTo>
                    <a:pt x="22827" y="208"/>
                    <a:pt x="19158" y="1401"/>
                    <a:pt x="15967" y="3462"/>
                  </a:cubicBezTo>
                  <a:moveTo>
                    <a:pt x="1482088" y="192518"/>
                  </a:moveTo>
                  <a:lnTo>
                    <a:pt x="1482088" y="192518"/>
                  </a:lnTo>
                  <a:moveTo>
                    <a:pt x="857936" y="221809"/>
                  </a:moveTo>
                  <a:lnTo>
                    <a:pt x="857936" y="221809"/>
                  </a:lnTo>
                  <a:moveTo>
                    <a:pt x="620417" y="207963"/>
                  </a:moveTo>
                  <a:lnTo>
                    <a:pt x="620417" y="207963"/>
                  </a:lnTo>
                </a:path>
              </a:pathLst>
            </a:custGeom>
            <a:solidFill>
              <a:srgbClr val="DAD9C3"/>
            </a:solidFill>
            <a:ln w="26619"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20474844-D373-45A2-BC83-3B8C031A8BDA}"/>
                </a:ext>
              </a:extLst>
            </p:cNvPr>
            <p:cNvSpPr/>
            <p:nvPr/>
          </p:nvSpPr>
          <p:spPr>
            <a:xfrm>
              <a:off x="14301866" y="11277753"/>
              <a:ext cx="1520603" cy="581505"/>
            </a:xfrm>
            <a:custGeom>
              <a:avLst/>
              <a:gdLst>
                <a:gd name="connsiteX0" fmla="*/ 973880 w 1211585"/>
                <a:gd name="connsiteY0" fmla="*/ 6923 h 463331"/>
                <a:gd name="connsiteX1" fmla="*/ 896394 w 1211585"/>
                <a:gd name="connsiteY1" fmla="*/ 16508 h 463331"/>
                <a:gd name="connsiteX2" fmla="*/ 864174 w 1211585"/>
                <a:gd name="connsiteY2" fmla="*/ 23166 h 463331"/>
                <a:gd name="connsiteX3" fmla="*/ 829825 w 1211585"/>
                <a:gd name="connsiteY3" fmla="*/ 31154 h 463331"/>
                <a:gd name="connsiteX4" fmla="*/ 795209 w 1211585"/>
                <a:gd name="connsiteY4" fmla="*/ 39408 h 463331"/>
                <a:gd name="connsiteX5" fmla="*/ 777368 w 1211585"/>
                <a:gd name="connsiteY5" fmla="*/ 41805 h 463331"/>
                <a:gd name="connsiteX6" fmla="*/ 756066 w 1211585"/>
                <a:gd name="connsiteY6" fmla="*/ 45267 h 463331"/>
                <a:gd name="connsiteX7" fmla="*/ 742220 w 1211585"/>
                <a:gd name="connsiteY7" fmla="*/ 48196 h 463331"/>
                <a:gd name="connsiteX8" fmla="*/ 737427 w 1211585"/>
                <a:gd name="connsiteY8" fmla="*/ 48196 h 463331"/>
                <a:gd name="connsiteX9" fmla="*/ 728640 w 1211585"/>
                <a:gd name="connsiteY9" fmla="*/ 51658 h 463331"/>
                <a:gd name="connsiteX10" fmla="*/ 722515 w 1211585"/>
                <a:gd name="connsiteY10" fmla="*/ 57516 h 463331"/>
                <a:gd name="connsiteX11" fmla="*/ 690295 w 1211585"/>
                <a:gd name="connsiteY11" fmla="*/ 63107 h 463331"/>
                <a:gd name="connsiteX12" fmla="*/ 646892 w 1211585"/>
                <a:gd name="connsiteY12" fmla="*/ 71628 h 463331"/>
                <a:gd name="connsiteX13" fmla="*/ 631715 w 1211585"/>
                <a:gd name="connsiteY13" fmla="*/ 75356 h 463331"/>
                <a:gd name="connsiteX14" fmla="*/ 615738 w 1211585"/>
                <a:gd name="connsiteY14" fmla="*/ 79083 h 463331"/>
                <a:gd name="connsiteX15" fmla="*/ 544642 w 1211585"/>
                <a:gd name="connsiteY15" fmla="*/ 101185 h 463331"/>
                <a:gd name="connsiteX16" fmla="*/ 509228 w 1211585"/>
                <a:gd name="connsiteY16" fmla="*/ 113966 h 463331"/>
                <a:gd name="connsiteX17" fmla="*/ 473812 w 1211585"/>
                <a:gd name="connsiteY17" fmla="*/ 128079 h 463331"/>
                <a:gd name="connsiteX18" fmla="*/ 425084 w 1211585"/>
                <a:gd name="connsiteY18" fmla="*/ 148849 h 463331"/>
                <a:gd name="connsiteX19" fmla="*/ 382214 w 1211585"/>
                <a:gd name="connsiteY19" fmla="*/ 169618 h 463331"/>
                <a:gd name="connsiteX20" fmla="*/ 355586 w 1211585"/>
                <a:gd name="connsiteY20" fmla="*/ 185861 h 463331"/>
                <a:gd name="connsiteX21" fmla="*/ 348663 w 1211585"/>
                <a:gd name="connsiteY21" fmla="*/ 191452 h 463331"/>
                <a:gd name="connsiteX22" fmla="*/ 342805 w 1211585"/>
                <a:gd name="connsiteY22" fmla="*/ 198109 h 463331"/>
                <a:gd name="connsiteX23" fmla="*/ 342805 w 1211585"/>
                <a:gd name="connsiteY23" fmla="*/ 199708 h 463331"/>
                <a:gd name="connsiteX24" fmla="*/ 340674 w 1211585"/>
                <a:gd name="connsiteY24" fmla="*/ 199708 h 463331"/>
                <a:gd name="connsiteX25" fmla="*/ 329757 w 1211585"/>
                <a:gd name="connsiteY25" fmla="*/ 197311 h 463331"/>
                <a:gd name="connsiteX26" fmla="*/ 322834 w 1211585"/>
                <a:gd name="connsiteY26" fmla="*/ 197310 h 463331"/>
                <a:gd name="connsiteX27" fmla="*/ 318307 w 1211585"/>
                <a:gd name="connsiteY27" fmla="*/ 199441 h 463331"/>
                <a:gd name="connsiteX28" fmla="*/ 312982 w 1211585"/>
                <a:gd name="connsiteY28" fmla="*/ 201571 h 463331"/>
                <a:gd name="connsiteX29" fmla="*/ 299135 w 1211585"/>
                <a:gd name="connsiteY29" fmla="*/ 207962 h 463331"/>
                <a:gd name="connsiteX30" fmla="*/ 266649 w 1211585"/>
                <a:gd name="connsiteY30" fmla="*/ 223672 h 463331"/>
                <a:gd name="connsiteX31" fmla="*/ 209134 w 1211585"/>
                <a:gd name="connsiteY31" fmla="*/ 255892 h 463331"/>
                <a:gd name="connsiteX32" fmla="*/ 182506 w 1211585"/>
                <a:gd name="connsiteY32" fmla="*/ 272134 h 463331"/>
                <a:gd name="connsiteX33" fmla="*/ 168660 w 1211585"/>
                <a:gd name="connsiteY33" fmla="*/ 281188 h 463331"/>
                <a:gd name="connsiteX34" fmla="*/ 156411 w 1211585"/>
                <a:gd name="connsiteY34" fmla="*/ 289176 h 463331"/>
                <a:gd name="connsiteX35" fmla="*/ 126588 w 1211585"/>
                <a:gd name="connsiteY35" fmla="*/ 310212 h 463331"/>
                <a:gd name="connsiteX36" fmla="*/ 89842 w 1211585"/>
                <a:gd name="connsiteY36" fmla="*/ 340568 h 463331"/>
                <a:gd name="connsiteX37" fmla="*/ 77060 w 1211585"/>
                <a:gd name="connsiteY37" fmla="*/ 353615 h 463331"/>
                <a:gd name="connsiteX38" fmla="*/ 70670 w 1211585"/>
                <a:gd name="connsiteY38" fmla="*/ 362935 h 463331"/>
                <a:gd name="connsiteX39" fmla="*/ 69339 w 1211585"/>
                <a:gd name="connsiteY39" fmla="*/ 365864 h 463331"/>
                <a:gd name="connsiteX40" fmla="*/ 69339 w 1211585"/>
                <a:gd name="connsiteY40" fmla="*/ 367728 h 463331"/>
                <a:gd name="connsiteX41" fmla="*/ 66144 w 1211585"/>
                <a:gd name="connsiteY41" fmla="*/ 367728 h 463331"/>
                <a:gd name="connsiteX42" fmla="*/ 57889 w 1211585"/>
                <a:gd name="connsiteY42" fmla="*/ 371722 h 463331"/>
                <a:gd name="connsiteX43" fmla="*/ 50700 w 1211585"/>
                <a:gd name="connsiteY43" fmla="*/ 377048 h 463331"/>
                <a:gd name="connsiteX44" fmla="*/ 34723 w 1211585"/>
                <a:gd name="connsiteY44" fmla="*/ 390628 h 463331"/>
                <a:gd name="connsiteX45" fmla="*/ 4900 w 1211585"/>
                <a:gd name="connsiteY45" fmla="*/ 427108 h 463331"/>
                <a:gd name="connsiteX46" fmla="*/ 4900 w 1211585"/>
                <a:gd name="connsiteY46" fmla="*/ 427107 h 463331"/>
                <a:gd name="connsiteX47" fmla="*/ 2237 w 1211585"/>
                <a:gd name="connsiteY47" fmla="*/ 430569 h 463331"/>
                <a:gd name="connsiteX48" fmla="*/ 639 w 1211585"/>
                <a:gd name="connsiteY48" fmla="*/ 443084 h 463331"/>
                <a:gd name="connsiteX49" fmla="*/ 639 w 1211585"/>
                <a:gd name="connsiteY49" fmla="*/ 449741 h 463331"/>
                <a:gd name="connsiteX50" fmla="*/ 19811 w 1211585"/>
                <a:gd name="connsiteY50" fmla="*/ 463321 h 463331"/>
                <a:gd name="connsiteX51" fmla="*/ 30462 w 1211585"/>
                <a:gd name="connsiteY51" fmla="*/ 460393 h 463331"/>
                <a:gd name="connsiteX52" fmla="*/ 32593 w 1211585"/>
                <a:gd name="connsiteY52" fmla="*/ 460392 h 463331"/>
                <a:gd name="connsiteX53" fmla="*/ 44309 w 1211585"/>
                <a:gd name="connsiteY53" fmla="*/ 458528 h 463331"/>
                <a:gd name="connsiteX54" fmla="*/ 59220 w 1211585"/>
                <a:gd name="connsiteY54" fmla="*/ 444947 h 463331"/>
                <a:gd name="connsiteX55" fmla="*/ 61882 w 1211585"/>
                <a:gd name="connsiteY55" fmla="*/ 441753 h 463331"/>
                <a:gd name="connsiteX56" fmla="*/ 66676 w 1211585"/>
                <a:gd name="connsiteY56" fmla="*/ 437492 h 463331"/>
                <a:gd name="connsiteX57" fmla="*/ 77060 w 1211585"/>
                <a:gd name="connsiteY57" fmla="*/ 428705 h 463331"/>
                <a:gd name="connsiteX58" fmla="*/ 82120 w 1211585"/>
                <a:gd name="connsiteY58" fmla="*/ 424179 h 463331"/>
                <a:gd name="connsiteX59" fmla="*/ 87711 w 1211585"/>
                <a:gd name="connsiteY59" fmla="*/ 411930 h 463331"/>
                <a:gd name="connsiteX60" fmla="*/ 87711 w 1211585"/>
                <a:gd name="connsiteY60" fmla="*/ 411929 h 463331"/>
                <a:gd name="connsiteX61" fmla="*/ 114339 w 1211585"/>
                <a:gd name="connsiteY61" fmla="*/ 399148 h 463331"/>
                <a:gd name="connsiteX62" fmla="*/ 135641 w 1211585"/>
                <a:gd name="connsiteY62" fmla="*/ 387166 h 463331"/>
                <a:gd name="connsiteX63" fmla="*/ 173719 w 1211585"/>
                <a:gd name="connsiteY63" fmla="*/ 364266 h 463331"/>
                <a:gd name="connsiteX64" fmla="*/ 208069 w 1211585"/>
                <a:gd name="connsiteY64" fmla="*/ 344828 h 463331"/>
                <a:gd name="connsiteX65" fmla="*/ 220850 w 1211585"/>
                <a:gd name="connsiteY65" fmla="*/ 344828 h 463331"/>
                <a:gd name="connsiteX66" fmla="*/ 256531 w 1211585"/>
                <a:gd name="connsiteY66" fmla="*/ 332846 h 463331"/>
                <a:gd name="connsiteX67" fmla="*/ 295141 w 1211585"/>
                <a:gd name="connsiteY67" fmla="*/ 317401 h 463331"/>
                <a:gd name="connsiteX68" fmla="*/ 362509 w 1211585"/>
                <a:gd name="connsiteY68" fmla="*/ 287312 h 463331"/>
                <a:gd name="connsiteX69" fmla="*/ 389137 w 1211585"/>
                <a:gd name="connsiteY69" fmla="*/ 275330 h 463331"/>
                <a:gd name="connsiteX70" fmla="*/ 391001 w 1211585"/>
                <a:gd name="connsiteY70" fmla="*/ 275330 h 463331"/>
                <a:gd name="connsiteX71" fmla="*/ 437067 w 1211585"/>
                <a:gd name="connsiteY71" fmla="*/ 262815 h 463331"/>
                <a:gd name="connsiteX72" fmla="*/ 469553 w 1211585"/>
                <a:gd name="connsiteY72" fmla="*/ 252963 h 463331"/>
                <a:gd name="connsiteX73" fmla="*/ 504168 w 1211585"/>
                <a:gd name="connsiteY73" fmla="*/ 241512 h 463331"/>
                <a:gd name="connsiteX74" fmla="*/ 577394 w 1211585"/>
                <a:gd name="connsiteY74" fmla="*/ 214885 h 463331"/>
                <a:gd name="connsiteX75" fmla="*/ 583785 w 1211585"/>
                <a:gd name="connsiteY75" fmla="*/ 212488 h 463331"/>
                <a:gd name="connsiteX76" fmla="*/ 586448 w 1211585"/>
                <a:gd name="connsiteY76" fmla="*/ 212488 h 463331"/>
                <a:gd name="connsiteX77" fmla="*/ 618135 w 1211585"/>
                <a:gd name="connsiteY77" fmla="*/ 209293 h 463331"/>
                <a:gd name="connsiteX78" fmla="*/ 641567 w 1211585"/>
                <a:gd name="connsiteY78" fmla="*/ 206630 h 463331"/>
                <a:gd name="connsiteX79" fmla="*/ 672721 w 1211585"/>
                <a:gd name="connsiteY79" fmla="*/ 203435 h 463331"/>
                <a:gd name="connsiteX80" fmla="*/ 746480 w 1211585"/>
                <a:gd name="connsiteY80" fmla="*/ 194382 h 463331"/>
                <a:gd name="connsiteX81" fmla="*/ 903051 w 1211585"/>
                <a:gd name="connsiteY81" fmla="*/ 176009 h 463331"/>
                <a:gd name="connsiteX82" fmla="*/ 1025804 w 1211585"/>
                <a:gd name="connsiteY82" fmla="*/ 164559 h 463331"/>
                <a:gd name="connsiteX83" fmla="*/ 1084652 w 1211585"/>
                <a:gd name="connsiteY83" fmla="*/ 158966 h 463331"/>
                <a:gd name="connsiteX84" fmla="*/ 1109682 w 1211585"/>
                <a:gd name="connsiteY84" fmla="*/ 156304 h 463331"/>
                <a:gd name="connsiteX85" fmla="*/ 1123794 w 1211585"/>
                <a:gd name="connsiteY85" fmla="*/ 154707 h 463331"/>
                <a:gd name="connsiteX86" fmla="*/ 1148824 w 1211585"/>
                <a:gd name="connsiteY86" fmla="*/ 150978 h 463331"/>
                <a:gd name="connsiteX87" fmla="*/ 1163469 w 1211585"/>
                <a:gd name="connsiteY87" fmla="*/ 129942 h 463331"/>
                <a:gd name="connsiteX88" fmla="*/ 1154150 w 1211585"/>
                <a:gd name="connsiteY88" fmla="*/ 113700 h 463331"/>
                <a:gd name="connsiteX89" fmla="*/ 1169061 w 1211585"/>
                <a:gd name="connsiteY89" fmla="*/ 111570 h 463331"/>
                <a:gd name="connsiteX90" fmla="*/ 1183175 w 1211585"/>
                <a:gd name="connsiteY90" fmla="*/ 91333 h 463331"/>
                <a:gd name="connsiteX91" fmla="*/ 1171725 w 1211585"/>
                <a:gd name="connsiteY91" fmla="*/ 74025 h 463331"/>
                <a:gd name="connsiteX92" fmla="*/ 1174920 w 1211585"/>
                <a:gd name="connsiteY92" fmla="*/ 69498 h 463331"/>
                <a:gd name="connsiteX93" fmla="*/ 1177317 w 1211585"/>
                <a:gd name="connsiteY93" fmla="*/ 58314 h 463331"/>
                <a:gd name="connsiteX94" fmla="*/ 1177317 w 1211585"/>
                <a:gd name="connsiteY94" fmla="*/ 53787 h 463331"/>
                <a:gd name="connsiteX95" fmla="*/ 1187701 w 1211585"/>
                <a:gd name="connsiteY95" fmla="*/ 53788 h 463331"/>
                <a:gd name="connsiteX96" fmla="*/ 1192760 w 1211585"/>
                <a:gd name="connsiteY96" fmla="*/ 53788 h 463331"/>
                <a:gd name="connsiteX97" fmla="*/ 1202346 w 1211585"/>
                <a:gd name="connsiteY97" fmla="*/ 50592 h 463331"/>
                <a:gd name="connsiteX98" fmla="*/ 1211133 w 1211585"/>
                <a:gd name="connsiteY98" fmla="*/ 38344 h 463331"/>
                <a:gd name="connsiteX99" fmla="*/ 1195955 w 1211585"/>
                <a:gd name="connsiteY99" fmla="*/ 14645 h 463331"/>
                <a:gd name="connsiteX100" fmla="*/ 1125658 w 1211585"/>
                <a:gd name="connsiteY100" fmla="*/ 5858 h 463331"/>
                <a:gd name="connsiteX101" fmla="*/ 1045775 w 1211585"/>
                <a:gd name="connsiteY101" fmla="*/ 0 h 463331"/>
                <a:gd name="connsiteX102" fmla="*/ 1021809 w 1211585"/>
                <a:gd name="connsiteY102" fmla="*/ 0 h 463331"/>
                <a:gd name="connsiteX103" fmla="*/ 974413 w 1211585"/>
                <a:gd name="connsiteY103" fmla="*/ 2130 h 463331"/>
                <a:gd name="connsiteX104" fmla="*/ 1183440 w 1211585"/>
                <a:gd name="connsiteY104" fmla="*/ 53521 h 463331"/>
                <a:gd name="connsiteX105" fmla="*/ 1183440 w 1211585"/>
                <a:gd name="connsiteY105" fmla="*/ 53521 h 46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211585" h="463331">
                  <a:moveTo>
                    <a:pt x="973880" y="6923"/>
                  </a:moveTo>
                  <a:cubicBezTo>
                    <a:pt x="947891" y="8658"/>
                    <a:pt x="922021" y="11858"/>
                    <a:pt x="896394" y="16508"/>
                  </a:cubicBezTo>
                  <a:lnTo>
                    <a:pt x="864174" y="23166"/>
                  </a:lnTo>
                  <a:lnTo>
                    <a:pt x="829825" y="31154"/>
                  </a:lnTo>
                  <a:lnTo>
                    <a:pt x="795209" y="39408"/>
                  </a:lnTo>
                  <a:lnTo>
                    <a:pt x="777368" y="41805"/>
                  </a:lnTo>
                  <a:lnTo>
                    <a:pt x="756066" y="45267"/>
                  </a:lnTo>
                  <a:lnTo>
                    <a:pt x="742220" y="48196"/>
                  </a:lnTo>
                  <a:lnTo>
                    <a:pt x="737427" y="48196"/>
                  </a:lnTo>
                  <a:cubicBezTo>
                    <a:pt x="734380" y="49025"/>
                    <a:pt x="731433" y="50185"/>
                    <a:pt x="728640" y="51658"/>
                  </a:cubicBezTo>
                  <a:cubicBezTo>
                    <a:pt x="726116" y="53034"/>
                    <a:pt x="724003" y="55055"/>
                    <a:pt x="722515" y="57516"/>
                  </a:cubicBezTo>
                  <a:lnTo>
                    <a:pt x="690295" y="63107"/>
                  </a:lnTo>
                  <a:lnTo>
                    <a:pt x="646892" y="71628"/>
                  </a:lnTo>
                  <a:lnTo>
                    <a:pt x="631715" y="75356"/>
                  </a:lnTo>
                  <a:lnTo>
                    <a:pt x="615738" y="79083"/>
                  </a:lnTo>
                  <a:cubicBezTo>
                    <a:pt x="591774" y="86007"/>
                    <a:pt x="568075" y="93197"/>
                    <a:pt x="544642" y="101185"/>
                  </a:cubicBezTo>
                  <a:cubicBezTo>
                    <a:pt x="532660" y="105445"/>
                    <a:pt x="520944" y="109439"/>
                    <a:pt x="509228" y="113966"/>
                  </a:cubicBezTo>
                  <a:lnTo>
                    <a:pt x="473812" y="128079"/>
                  </a:lnTo>
                  <a:lnTo>
                    <a:pt x="425084" y="148849"/>
                  </a:lnTo>
                  <a:cubicBezTo>
                    <a:pt x="410439" y="155239"/>
                    <a:pt x="396060" y="162162"/>
                    <a:pt x="382214" y="169618"/>
                  </a:cubicBezTo>
                  <a:cubicBezTo>
                    <a:pt x="373054" y="174552"/>
                    <a:pt x="364166" y="179975"/>
                    <a:pt x="355586" y="185861"/>
                  </a:cubicBezTo>
                  <a:lnTo>
                    <a:pt x="348663" y="191452"/>
                  </a:lnTo>
                  <a:cubicBezTo>
                    <a:pt x="346305" y="193278"/>
                    <a:pt x="344316" y="195537"/>
                    <a:pt x="342805" y="198109"/>
                  </a:cubicBezTo>
                  <a:lnTo>
                    <a:pt x="342805" y="199708"/>
                  </a:lnTo>
                  <a:lnTo>
                    <a:pt x="340674" y="199708"/>
                  </a:lnTo>
                  <a:cubicBezTo>
                    <a:pt x="337400" y="197723"/>
                    <a:pt x="333560" y="196880"/>
                    <a:pt x="329757" y="197311"/>
                  </a:cubicBezTo>
                  <a:lnTo>
                    <a:pt x="322834" y="197310"/>
                  </a:lnTo>
                  <a:lnTo>
                    <a:pt x="318307" y="199441"/>
                  </a:lnTo>
                  <a:lnTo>
                    <a:pt x="312982" y="201571"/>
                  </a:lnTo>
                  <a:lnTo>
                    <a:pt x="299135" y="207962"/>
                  </a:lnTo>
                  <a:lnTo>
                    <a:pt x="266649" y="223672"/>
                  </a:lnTo>
                  <a:cubicBezTo>
                    <a:pt x="246945" y="233524"/>
                    <a:pt x="228040" y="244708"/>
                    <a:pt x="209134" y="255892"/>
                  </a:cubicBezTo>
                  <a:lnTo>
                    <a:pt x="182506" y="272134"/>
                  </a:lnTo>
                  <a:lnTo>
                    <a:pt x="168660" y="281188"/>
                  </a:lnTo>
                  <a:lnTo>
                    <a:pt x="156411" y="289176"/>
                  </a:lnTo>
                  <a:cubicBezTo>
                    <a:pt x="146559" y="296100"/>
                    <a:pt x="136440" y="302756"/>
                    <a:pt x="126588" y="310212"/>
                  </a:cubicBezTo>
                  <a:cubicBezTo>
                    <a:pt x="113742" y="319585"/>
                    <a:pt x="101471" y="329722"/>
                    <a:pt x="89842" y="340568"/>
                  </a:cubicBezTo>
                  <a:cubicBezTo>
                    <a:pt x="85316" y="344650"/>
                    <a:pt x="81048" y="349007"/>
                    <a:pt x="77060" y="353615"/>
                  </a:cubicBezTo>
                  <a:cubicBezTo>
                    <a:pt x="74690" y="356550"/>
                    <a:pt x="72553" y="359666"/>
                    <a:pt x="70670" y="362935"/>
                  </a:cubicBezTo>
                  <a:lnTo>
                    <a:pt x="69339" y="365864"/>
                  </a:lnTo>
                  <a:lnTo>
                    <a:pt x="69339" y="367728"/>
                  </a:lnTo>
                  <a:cubicBezTo>
                    <a:pt x="68296" y="367418"/>
                    <a:pt x="67186" y="367418"/>
                    <a:pt x="66144" y="367728"/>
                  </a:cubicBezTo>
                  <a:cubicBezTo>
                    <a:pt x="63318" y="368901"/>
                    <a:pt x="60562" y="370234"/>
                    <a:pt x="57889" y="371722"/>
                  </a:cubicBezTo>
                  <a:cubicBezTo>
                    <a:pt x="55384" y="373346"/>
                    <a:pt x="52983" y="375124"/>
                    <a:pt x="50700" y="377048"/>
                  </a:cubicBezTo>
                  <a:cubicBezTo>
                    <a:pt x="45135" y="381286"/>
                    <a:pt x="39802" y="385818"/>
                    <a:pt x="34723" y="390628"/>
                  </a:cubicBezTo>
                  <a:cubicBezTo>
                    <a:pt x="23005" y="401220"/>
                    <a:pt x="12951" y="413518"/>
                    <a:pt x="4900" y="427108"/>
                  </a:cubicBezTo>
                  <a:lnTo>
                    <a:pt x="4900" y="427107"/>
                  </a:lnTo>
                  <a:cubicBezTo>
                    <a:pt x="3929" y="428195"/>
                    <a:pt x="3039" y="429352"/>
                    <a:pt x="2237" y="430569"/>
                  </a:cubicBezTo>
                  <a:cubicBezTo>
                    <a:pt x="-21" y="434334"/>
                    <a:pt x="-600" y="438872"/>
                    <a:pt x="639" y="443084"/>
                  </a:cubicBezTo>
                  <a:cubicBezTo>
                    <a:pt x="360" y="445294"/>
                    <a:pt x="360" y="447531"/>
                    <a:pt x="639" y="449741"/>
                  </a:cubicBezTo>
                  <a:cubicBezTo>
                    <a:pt x="3261" y="458055"/>
                    <a:pt x="11098" y="463606"/>
                    <a:pt x="19811" y="463321"/>
                  </a:cubicBezTo>
                  <a:cubicBezTo>
                    <a:pt x="23552" y="463262"/>
                    <a:pt x="27217" y="462254"/>
                    <a:pt x="30462" y="460393"/>
                  </a:cubicBezTo>
                  <a:lnTo>
                    <a:pt x="32593" y="460392"/>
                  </a:lnTo>
                  <a:cubicBezTo>
                    <a:pt x="36596" y="461104"/>
                    <a:pt x="40724" y="460447"/>
                    <a:pt x="44309" y="458528"/>
                  </a:cubicBezTo>
                  <a:cubicBezTo>
                    <a:pt x="50123" y="455025"/>
                    <a:pt x="55190" y="450410"/>
                    <a:pt x="59220" y="444947"/>
                  </a:cubicBezTo>
                  <a:lnTo>
                    <a:pt x="61882" y="441753"/>
                  </a:lnTo>
                  <a:lnTo>
                    <a:pt x="66676" y="437492"/>
                  </a:lnTo>
                  <a:lnTo>
                    <a:pt x="77060" y="428705"/>
                  </a:lnTo>
                  <a:lnTo>
                    <a:pt x="82120" y="424179"/>
                  </a:lnTo>
                  <a:cubicBezTo>
                    <a:pt x="85792" y="421191"/>
                    <a:pt x="87860" y="416661"/>
                    <a:pt x="87711" y="411930"/>
                  </a:cubicBezTo>
                  <a:lnTo>
                    <a:pt x="87711" y="411929"/>
                  </a:lnTo>
                  <a:cubicBezTo>
                    <a:pt x="97063" y="408740"/>
                    <a:pt x="106001" y="404449"/>
                    <a:pt x="114339" y="399148"/>
                  </a:cubicBezTo>
                  <a:cubicBezTo>
                    <a:pt x="121529" y="395420"/>
                    <a:pt x="128451" y="391160"/>
                    <a:pt x="135641" y="387166"/>
                  </a:cubicBezTo>
                  <a:lnTo>
                    <a:pt x="173719" y="364266"/>
                  </a:lnTo>
                  <a:lnTo>
                    <a:pt x="208069" y="344828"/>
                  </a:lnTo>
                  <a:cubicBezTo>
                    <a:pt x="212245" y="346026"/>
                    <a:pt x="216674" y="346026"/>
                    <a:pt x="220850" y="344828"/>
                  </a:cubicBezTo>
                  <a:cubicBezTo>
                    <a:pt x="233099" y="341633"/>
                    <a:pt x="244815" y="337106"/>
                    <a:pt x="256531" y="332846"/>
                  </a:cubicBezTo>
                  <a:lnTo>
                    <a:pt x="295141" y="317401"/>
                  </a:lnTo>
                  <a:cubicBezTo>
                    <a:pt x="317775" y="308348"/>
                    <a:pt x="340142" y="297697"/>
                    <a:pt x="362509" y="287312"/>
                  </a:cubicBezTo>
                  <a:lnTo>
                    <a:pt x="389137" y="275330"/>
                  </a:lnTo>
                  <a:lnTo>
                    <a:pt x="391001" y="275330"/>
                  </a:lnTo>
                  <a:lnTo>
                    <a:pt x="437067" y="262815"/>
                  </a:lnTo>
                  <a:lnTo>
                    <a:pt x="469553" y="252963"/>
                  </a:lnTo>
                  <a:cubicBezTo>
                    <a:pt x="481268" y="249235"/>
                    <a:pt x="492719" y="245773"/>
                    <a:pt x="504168" y="241512"/>
                  </a:cubicBezTo>
                  <a:lnTo>
                    <a:pt x="577394" y="214885"/>
                  </a:lnTo>
                  <a:lnTo>
                    <a:pt x="583785" y="212488"/>
                  </a:lnTo>
                  <a:lnTo>
                    <a:pt x="586448" y="212488"/>
                  </a:lnTo>
                  <a:cubicBezTo>
                    <a:pt x="597099" y="212488"/>
                    <a:pt x="607484" y="210624"/>
                    <a:pt x="618135" y="209293"/>
                  </a:cubicBezTo>
                  <a:lnTo>
                    <a:pt x="641567" y="206630"/>
                  </a:lnTo>
                  <a:lnTo>
                    <a:pt x="672721" y="203435"/>
                  </a:lnTo>
                  <a:lnTo>
                    <a:pt x="746480" y="194382"/>
                  </a:lnTo>
                  <a:cubicBezTo>
                    <a:pt x="798671" y="187991"/>
                    <a:pt x="850860" y="181867"/>
                    <a:pt x="903051" y="176009"/>
                  </a:cubicBezTo>
                  <a:cubicBezTo>
                    <a:pt x="944057" y="171481"/>
                    <a:pt x="985065" y="167754"/>
                    <a:pt x="1025804" y="164559"/>
                  </a:cubicBezTo>
                  <a:cubicBezTo>
                    <a:pt x="1045508" y="162961"/>
                    <a:pt x="1064948" y="161097"/>
                    <a:pt x="1084652" y="158966"/>
                  </a:cubicBezTo>
                  <a:lnTo>
                    <a:pt x="1109682" y="156304"/>
                  </a:lnTo>
                  <a:lnTo>
                    <a:pt x="1123794" y="154707"/>
                  </a:lnTo>
                  <a:cubicBezTo>
                    <a:pt x="1132209" y="154006"/>
                    <a:pt x="1140569" y="152760"/>
                    <a:pt x="1148824" y="150978"/>
                  </a:cubicBezTo>
                  <a:cubicBezTo>
                    <a:pt x="1157850" y="148016"/>
                    <a:pt x="1163825" y="139435"/>
                    <a:pt x="1163469" y="129942"/>
                  </a:cubicBezTo>
                  <a:cubicBezTo>
                    <a:pt x="1162887" y="123425"/>
                    <a:pt x="1159482" y="117490"/>
                    <a:pt x="1154150" y="113700"/>
                  </a:cubicBezTo>
                  <a:cubicBezTo>
                    <a:pt x="1159193" y="113646"/>
                    <a:pt x="1164205" y="112930"/>
                    <a:pt x="1169061" y="111570"/>
                  </a:cubicBezTo>
                  <a:cubicBezTo>
                    <a:pt x="1177868" y="108884"/>
                    <a:pt x="1183696" y="100525"/>
                    <a:pt x="1183175" y="91333"/>
                  </a:cubicBezTo>
                  <a:cubicBezTo>
                    <a:pt x="1182832" y="83896"/>
                    <a:pt x="1178434" y="77249"/>
                    <a:pt x="1171725" y="74025"/>
                  </a:cubicBezTo>
                  <a:cubicBezTo>
                    <a:pt x="1173023" y="72695"/>
                    <a:pt x="1174101" y="71167"/>
                    <a:pt x="1174920" y="69498"/>
                  </a:cubicBezTo>
                  <a:cubicBezTo>
                    <a:pt x="1176778" y="66078"/>
                    <a:pt x="1177610" y="62195"/>
                    <a:pt x="1177317" y="58314"/>
                  </a:cubicBezTo>
                  <a:cubicBezTo>
                    <a:pt x="1177423" y="56806"/>
                    <a:pt x="1177423" y="55294"/>
                    <a:pt x="1177317" y="53787"/>
                  </a:cubicBezTo>
                  <a:lnTo>
                    <a:pt x="1187701" y="53788"/>
                  </a:lnTo>
                  <a:lnTo>
                    <a:pt x="1192760" y="53788"/>
                  </a:lnTo>
                  <a:cubicBezTo>
                    <a:pt x="1196180" y="53574"/>
                    <a:pt x="1199482" y="52473"/>
                    <a:pt x="1202346" y="50592"/>
                  </a:cubicBezTo>
                  <a:cubicBezTo>
                    <a:pt x="1206846" y="47904"/>
                    <a:pt x="1210028" y="43468"/>
                    <a:pt x="1211133" y="38344"/>
                  </a:cubicBezTo>
                  <a:cubicBezTo>
                    <a:pt x="1213444" y="27616"/>
                    <a:pt x="1206667" y="17033"/>
                    <a:pt x="1195955" y="14645"/>
                  </a:cubicBezTo>
                  <a:cubicBezTo>
                    <a:pt x="1172687" y="10522"/>
                    <a:pt x="1149225" y="7589"/>
                    <a:pt x="1125658" y="5858"/>
                  </a:cubicBezTo>
                  <a:cubicBezTo>
                    <a:pt x="1099030" y="3195"/>
                    <a:pt x="1072403" y="1065"/>
                    <a:pt x="1045775" y="0"/>
                  </a:cubicBezTo>
                  <a:lnTo>
                    <a:pt x="1021809" y="0"/>
                  </a:lnTo>
                  <a:cubicBezTo>
                    <a:pt x="1006100" y="0"/>
                    <a:pt x="990122" y="0"/>
                    <a:pt x="974413" y="2130"/>
                  </a:cubicBezTo>
                  <a:moveTo>
                    <a:pt x="1183440" y="53521"/>
                  </a:moveTo>
                  <a:lnTo>
                    <a:pt x="1183440" y="53521"/>
                  </a:lnTo>
                </a:path>
              </a:pathLst>
            </a:custGeom>
            <a:solidFill>
              <a:srgbClr val="DAD9C3"/>
            </a:solidFill>
            <a:ln w="26619"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5FF294B9-0354-468F-9165-E940D4A7FC26}"/>
                </a:ext>
              </a:extLst>
            </p:cNvPr>
            <p:cNvSpPr/>
            <p:nvPr/>
          </p:nvSpPr>
          <p:spPr>
            <a:xfrm>
              <a:off x="15613090" y="11280848"/>
              <a:ext cx="1893021" cy="509684"/>
            </a:xfrm>
            <a:custGeom>
              <a:avLst/>
              <a:gdLst>
                <a:gd name="connsiteX0" fmla="*/ 53210 w 1508320"/>
                <a:gd name="connsiteY0" fmla="*/ 7120 h 406106"/>
                <a:gd name="connsiteX1" fmla="*/ 43358 w 1508320"/>
                <a:gd name="connsiteY1" fmla="*/ 10315 h 406106"/>
                <a:gd name="connsiteX2" fmla="*/ 34570 w 1508320"/>
                <a:gd name="connsiteY2" fmla="*/ 22830 h 406106"/>
                <a:gd name="connsiteX3" fmla="*/ 44955 w 1508320"/>
                <a:gd name="connsiteY3" fmla="*/ 44931 h 406106"/>
                <a:gd name="connsiteX4" fmla="*/ 53743 w 1508320"/>
                <a:gd name="connsiteY4" fmla="*/ 48392 h 406106"/>
                <a:gd name="connsiteX5" fmla="*/ 61731 w 1508320"/>
                <a:gd name="connsiteY5" fmla="*/ 49723 h 406106"/>
                <a:gd name="connsiteX6" fmla="*/ 71316 w 1508320"/>
                <a:gd name="connsiteY6" fmla="*/ 49724 h 406106"/>
                <a:gd name="connsiteX7" fmla="*/ 69985 w 1508320"/>
                <a:gd name="connsiteY7" fmla="*/ 53186 h 406106"/>
                <a:gd name="connsiteX8" fmla="*/ 77707 w 1508320"/>
                <a:gd name="connsiteY8" fmla="*/ 72890 h 406106"/>
                <a:gd name="connsiteX9" fmla="*/ 77707 w 1508320"/>
                <a:gd name="connsiteY9" fmla="*/ 72890 h 406106"/>
                <a:gd name="connsiteX10" fmla="*/ 69985 w 1508320"/>
                <a:gd name="connsiteY10" fmla="*/ 75286 h 406106"/>
                <a:gd name="connsiteX11" fmla="*/ 64949 w 1508320"/>
                <a:gd name="connsiteY11" fmla="*/ 97698 h 406106"/>
                <a:gd name="connsiteX12" fmla="*/ 75045 w 1508320"/>
                <a:gd name="connsiteY12" fmla="*/ 104843 h 406106"/>
                <a:gd name="connsiteX13" fmla="*/ 99010 w 1508320"/>
                <a:gd name="connsiteY13" fmla="*/ 108571 h 406106"/>
                <a:gd name="connsiteX14" fmla="*/ 116849 w 1508320"/>
                <a:gd name="connsiteY14" fmla="*/ 110967 h 406106"/>
                <a:gd name="connsiteX15" fmla="*/ 125370 w 1508320"/>
                <a:gd name="connsiteY15" fmla="*/ 110967 h 406106"/>
                <a:gd name="connsiteX16" fmla="*/ 118446 w 1508320"/>
                <a:gd name="connsiteY16" fmla="*/ 110967 h 406106"/>
                <a:gd name="connsiteX17" fmla="*/ 83299 w 1508320"/>
                <a:gd name="connsiteY17" fmla="*/ 110967 h 406106"/>
                <a:gd name="connsiteX18" fmla="*/ 81168 w 1508320"/>
                <a:gd name="connsiteY18" fmla="*/ 110967 h 406106"/>
                <a:gd name="connsiteX19" fmla="*/ 54541 w 1508320"/>
                <a:gd name="connsiteY19" fmla="*/ 104311 h 406106"/>
                <a:gd name="connsiteX20" fmla="*/ 47921 w 1508320"/>
                <a:gd name="connsiteY20" fmla="*/ 108638 h 406106"/>
                <a:gd name="connsiteX21" fmla="*/ 47884 w 1508320"/>
                <a:gd name="connsiteY21" fmla="*/ 108837 h 406106"/>
                <a:gd name="connsiteX22" fmla="*/ 47884 w 1508320"/>
                <a:gd name="connsiteY22" fmla="*/ 112032 h 406106"/>
                <a:gd name="connsiteX23" fmla="*/ 10073 w 1508320"/>
                <a:gd name="connsiteY23" fmla="*/ 112033 h 406106"/>
                <a:gd name="connsiteX24" fmla="*/ 5 w 1508320"/>
                <a:gd name="connsiteY24" fmla="*/ 122724 h 406106"/>
                <a:gd name="connsiteX25" fmla="*/ 5813 w 1508320"/>
                <a:gd name="connsiteY25" fmla="*/ 131737 h 406106"/>
                <a:gd name="connsiteX26" fmla="*/ 32441 w 1508320"/>
                <a:gd name="connsiteY26" fmla="*/ 137063 h 406106"/>
                <a:gd name="connsiteX27" fmla="*/ 35368 w 1508320"/>
                <a:gd name="connsiteY27" fmla="*/ 137063 h 406106"/>
                <a:gd name="connsiteX28" fmla="*/ 44156 w 1508320"/>
                <a:gd name="connsiteY28" fmla="*/ 137063 h 406106"/>
                <a:gd name="connsiteX29" fmla="*/ 44156 w 1508320"/>
                <a:gd name="connsiteY29" fmla="*/ 137063 h 406106"/>
                <a:gd name="connsiteX30" fmla="*/ 59823 w 1508320"/>
                <a:gd name="connsiteY30" fmla="*/ 151178 h 406106"/>
                <a:gd name="connsiteX31" fmla="*/ 59865 w 1508320"/>
                <a:gd name="connsiteY31" fmla="*/ 151175 h 406106"/>
                <a:gd name="connsiteX32" fmla="*/ 139750 w 1508320"/>
                <a:gd name="connsiteY32" fmla="*/ 151175 h 406106"/>
                <a:gd name="connsiteX33" fmla="*/ 221497 w 1508320"/>
                <a:gd name="connsiteY33" fmla="*/ 153572 h 406106"/>
                <a:gd name="connsiteX34" fmla="*/ 291526 w 1508320"/>
                <a:gd name="connsiteY34" fmla="*/ 155702 h 406106"/>
                <a:gd name="connsiteX35" fmla="*/ 362357 w 1508320"/>
                <a:gd name="connsiteY35" fmla="*/ 157034 h 406106"/>
                <a:gd name="connsiteX36" fmla="*/ 369280 w 1508320"/>
                <a:gd name="connsiteY36" fmla="*/ 160495 h 406106"/>
                <a:gd name="connsiteX37" fmla="*/ 428659 w 1508320"/>
                <a:gd name="connsiteY37" fmla="*/ 173809 h 406106"/>
                <a:gd name="connsiteX38" fmla="*/ 468334 w 1508320"/>
                <a:gd name="connsiteY38" fmla="*/ 180998 h 406106"/>
                <a:gd name="connsiteX39" fmla="*/ 538632 w 1508320"/>
                <a:gd name="connsiteY39" fmla="*/ 192182 h 406106"/>
                <a:gd name="connsiteX40" fmla="*/ 618515 w 1508320"/>
                <a:gd name="connsiteY40" fmla="*/ 205496 h 406106"/>
                <a:gd name="connsiteX41" fmla="*/ 691208 w 1508320"/>
                <a:gd name="connsiteY41" fmla="*/ 217212 h 406106"/>
                <a:gd name="connsiteX42" fmla="*/ 754050 w 1508320"/>
                <a:gd name="connsiteY42" fmla="*/ 226266 h 406106"/>
                <a:gd name="connsiteX43" fmla="*/ 813429 w 1508320"/>
                <a:gd name="connsiteY43" fmla="*/ 234254 h 406106"/>
                <a:gd name="connsiteX44" fmla="*/ 817422 w 1508320"/>
                <a:gd name="connsiteY44" fmla="*/ 234254 h 406106"/>
                <a:gd name="connsiteX45" fmla="*/ 822217 w 1508320"/>
                <a:gd name="connsiteY45" fmla="*/ 234254 h 406106"/>
                <a:gd name="connsiteX46" fmla="*/ 848845 w 1508320"/>
                <a:gd name="connsiteY46" fmla="*/ 239313 h 406106"/>
                <a:gd name="connsiteX47" fmla="*/ 855235 w 1508320"/>
                <a:gd name="connsiteY47" fmla="*/ 245703 h 406106"/>
                <a:gd name="connsiteX48" fmla="*/ 875472 w 1508320"/>
                <a:gd name="connsiteY48" fmla="*/ 254224 h 406106"/>
                <a:gd name="connsiteX49" fmla="*/ 899436 w 1508320"/>
                <a:gd name="connsiteY49" fmla="*/ 262212 h 406106"/>
                <a:gd name="connsiteX50" fmla="*/ 926064 w 1508320"/>
                <a:gd name="connsiteY50" fmla="*/ 269935 h 406106"/>
                <a:gd name="connsiteX51" fmla="*/ 972396 w 1508320"/>
                <a:gd name="connsiteY51" fmla="*/ 282982 h 406106"/>
                <a:gd name="connsiteX52" fmla="*/ 1032841 w 1508320"/>
                <a:gd name="connsiteY52" fmla="*/ 299492 h 406106"/>
                <a:gd name="connsiteX53" fmla="*/ 1037634 w 1508320"/>
                <a:gd name="connsiteY53" fmla="*/ 301089 h 406106"/>
                <a:gd name="connsiteX54" fmla="*/ 1102339 w 1508320"/>
                <a:gd name="connsiteY54" fmla="*/ 321060 h 406106"/>
                <a:gd name="connsiteX55" fmla="*/ 1180358 w 1508320"/>
                <a:gd name="connsiteY55" fmla="*/ 343427 h 406106"/>
                <a:gd name="connsiteX56" fmla="*/ 1261838 w 1508320"/>
                <a:gd name="connsiteY56" fmla="*/ 365794 h 406106"/>
                <a:gd name="connsiteX57" fmla="*/ 1274621 w 1508320"/>
                <a:gd name="connsiteY57" fmla="*/ 369256 h 406106"/>
                <a:gd name="connsiteX58" fmla="*/ 1287135 w 1508320"/>
                <a:gd name="connsiteY58" fmla="*/ 373250 h 406106"/>
                <a:gd name="connsiteX59" fmla="*/ 1337995 w 1508320"/>
                <a:gd name="connsiteY59" fmla="*/ 389227 h 406106"/>
                <a:gd name="connsiteX60" fmla="*/ 1362492 w 1508320"/>
                <a:gd name="connsiteY60" fmla="*/ 397215 h 406106"/>
                <a:gd name="connsiteX61" fmla="*/ 1389119 w 1508320"/>
                <a:gd name="connsiteY61" fmla="*/ 405736 h 406106"/>
                <a:gd name="connsiteX62" fmla="*/ 1404297 w 1508320"/>
                <a:gd name="connsiteY62" fmla="*/ 400943 h 406106"/>
                <a:gd name="connsiteX63" fmla="*/ 1406161 w 1508320"/>
                <a:gd name="connsiteY63" fmla="*/ 381239 h 406106"/>
                <a:gd name="connsiteX64" fmla="*/ 1384060 w 1508320"/>
                <a:gd name="connsiteY64" fmla="*/ 367393 h 406106"/>
                <a:gd name="connsiteX65" fmla="*/ 1384060 w 1508320"/>
                <a:gd name="connsiteY65" fmla="*/ 367392 h 406106"/>
                <a:gd name="connsiteX66" fmla="*/ 1375806 w 1508320"/>
                <a:gd name="connsiteY66" fmla="*/ 364463 h 406106"/>
                <a:gd name="connsiteX67" fmla="*/ 1371279 w 1508320"/>
                <a:gd name="connsiteY67" fmla="*/ 346357 h 406106"/>
                <a:gd name="connsiteX68" fmla="*/ 1342254 w 1508320"/>
                <a:gd name="connsiteY68" fmla="*/ 332776 h 406106"/>
                <a:gd name="connsiteX69" fmla="*/ 1322550 w 1508320"/>
                <a:gd name="connsiteY69" fmla="*/ 326385 h 406106"/>
                <a:gd name="connsiteX70" fmla="*/ 1322550 w 1508320"/>
                <a:gd name="connsiteY70" fmla="*/ 326385 h 406106"/>
                <a:gd name="connsiteX71" fmla="*/ 1344119 w 1508320"/>
                <a:gd name="connsiteY71" fmla="*/ 333309 h 406106"/>
                <a:gd name="connsiteX72" fmla="*/ 1370746 w 1508320"/>
                <a:gd name="connsiteY72" fmla="*/ 341830 h 406106"/>
                <a:gd name="connsiteX73" fmla="*/ 1373408 w 1508320"/>
                <a:gd name="connsiteY73" fmla="*/ 341830 h 406106"/>
                <a:gd name="connsiteX74" fmla="*/ 1432256 w 1508320"/>
                <a:gd name="connsiteY74" fmla="*/ 361800 h 406106"/>
                <a:gd name="connsiteX75" fmla="*/ 1458884 w 1508320"/>
                <a:gd name="connsiteY75" fmla="*/ 370055 h 406106"/>
                <a:gd name="connsiteX76" fmla="*/ 1475126 w 1508320"/>
                <a:gd name="connsiteY76" fmla="*/ 374848 h 406106"/>
                <a:gd name="connsiteX77" fmla="*/ 1491902 w 1508320"/>
                <a:gd name="connsiteY77" fmla="*/ 378842 h 406106"/>
                <a:gd name="connsiteX78" fmla="*/ 1506813 w 1508320"/>
                <a:gd name="connsiteY78" fmla="*/ 372185 h 406106"/>
                <a:gd name="connsiteX79" fmla="*/ 1506813 w 1508320"/>
                <a:gd name="connsiteY79" fmla="*/ 358871 h 406106"/>
                <a:gd name="connsiteX80" fmla="*/ 1496961 w 1508320"/>
                <a:gd name="connsiteY80" fmla="*/ 344226 h 406106"/>
                <a:gd name="connsiteX81" fmla="*/ 1359563 w 1508320"/>
                <a:gd name="connsiteY81" fmla="*/ 302687 h 406106"/>
                <a:gd name="connsiteX82" fmla="*/ 1288733 w 1508320"/>
                <a:gd name="connsiteY82" fmla="*/ 282450 h 406106"/>
                <a:gd name="connsiteX83" fmla="*/ 1288733 w 1508320"/>
                <a:gd name="connsiteY83" fmla="*/ 282450 h 406106"/>
                <a:gd name="connsiteX84" fmla="*/ 1213111 w 1508320"/>
                <a:gd name="connsiteY84" fmla="*/ 255822 h 406106"/>
                <a:gd name="connsiteX85" fmla="*/ 1087961 w 1508320"/>
                <a:gd name="connsiteY85" fmla="*/ 214549 h 406106"/>
                <a:gd name="connsiteX86" fmla="*/ 1031777 w 1508320"/>
                <a:gd name="connsiteY86" fmla="*/ 197507 h 406106"/>
                <a:gd name="connsiteX87" fmla="*/ 1024320 w 1508320"/>
                <a:gd name="connsiteY87" fmla="*/ 195111 h 406106"/>
                <a:gd name="connsiteX88" fmla="*/ 966538 w 1508320"/>
                <a:gd name="connsiteY88" fmla="*/ 175939 h 406106"/>
                <a:gd name="connsiteX89" fmla="*/ 936449 w 1508320"/>
                <a:gd name="connsiteY89" fmla="*/ 166087 h 406106"/>
                <a:gd name="connsiteX90" fmla="*/ 922336 w 1508320"/>
                <a:gd name="connsiteY90" fmla="*/ 161826 h 406106"/>
                <a:gd name="connsiteX91" fmla="*/ 895708 w 1508320"/>
                <a:gd name="connsiteY91" fmla="*/ 154903 h 406106"/>
                <a:gd name="connsiteX92" fmla="*/ 878399 w 1508320"/>
                <a:gd name="connsiteY92" fmla="*/ 152240 h 406106"/>
                <a:gd name="connsiteX93" fmla="*/ 780411 w 1508320"/>
                <a:gd name="connsiteY93" fmla="*/ 117359 h 406106"/>
                <a:gd name="connsiteX94" fmla="*/ 713309 w 1508320"/>
                <a:gd name="connsiteY94" fmla="*/ 95257 h 406106"/>
                <a:gd name="connsiteX95" fmla="*/ 686681 w 1508320"/>
                <a:gd name="connsiteY95" fmla="*/ 86736 h 406106"/>
                <a:gd name="connsiteX96" fmla="*/ 669639 w 1508320"/>
                <a:gd name="connsiteY96" fmla="*/ 81411 h 406106"/>
                <a:gd name="connsiteX97" fmla="*/ 629964 w 1508320"/>
                <a:gd name="connsiteY97" fmla="*/ 71826 h 406106"/>
                <a:gd name="connsiteX98" fmla="*/ 619313 w 1508320"/>
                <a:gd name="connsiteY98" fmla="*/ 71826 h 406106"/>
                <a:gd name="connsiteX99" fmla="*/ 588159 w 1508320"/>
                <a:gd name="connsiteY99" fmla="*/ 64636 h 406106"/>
                <a:gd name="connsiteX100" fmla="*/ 565259 w 1508320"/>
                <a:gd name="connsiteY100" fmla="*/ 60109 h 406106"/>
                <a:gd name="connsiteX101" fmla="*/ 553276 w 1508320"/>
                <a:gd name="connsiteY101" fmla="*/ 57446 h 406106"/>
                <a:gd name="connsiteX102" fmla="*/ 541294 w 1508320"/>
                <a:gd name="connsiteY102" fmla="*/ 57446 h 406106"/>
                <a:gd name="connsiteX103" fmla="*/ 538632 w 1508320"/>
                <a:gd name="connsiteY103" fmla="*/ 57446 h 406106"/>
                <a:gd name="connsiteX104" fmla="*/ 517063 w 1508320"/>
                <a:gd name="connsiteY104" fmla="*/ 51854 h 406106"/>
                <a:gd name="connsiteX105" fmla="*/ 442773 w 1508320"/>
                <a:gd name="connsiteY105" fmla="*/ 35612 h 406106"/>
                <a:gd name="connsiteX106" fmla="*/ 387387 w 1508320"/>
                <a:gd name="connsiteY106" fmla="*/ 24694 h 406106"/>
                <a:gd name="connsiteX107" fmla="*/ 364487 w 1508320"/>
                <a:gd name="connsiteY107" fmla="*/ 20700 h 406106"/>
                <a:gd name="connsiteX108" fmla="*/ 340522 w 1508320"/>
                <a:gd name="connsiteY108" fmla="*/ 16705 h 406106"/>
                <a:gd name="connsiteX109" fmla="*/ 305640 w 1508320"/>
                <a:gd name="connsiteY109" fmla="*/ 11912 h 406106"/>
                <a:gd name="connsiteX110" fmla="*/ 282207 w 1508320"/>
                <a:gd name="connsiteY110" fmla="*/ 9516 h 406106"/>
                <a:gd name="connsiteX111" fmla="*/ 255579 w 1508320"/>
                <a:gd name="connsiteY111" fmla="*/ 6853 h 406106"/>
                <a:gd name="connsiteX112" fmla="*/ 249987 w 1508320"/>
                <a:gd name="connsiteY112" fmla="*/ 6853 h 406106"/>
                <a:gd name="connsiteX113" fmla="*/ 215904 w 1508320"/>
                <a:gd name="connsiteY113" fmla="*/ 2859 h 406106"/>
                <a:gd name="connsiteX114" fmla="*/ 206585 w 1508320"/>
                <a:gd name="connsiteY114" fmla="*/ 6054 h 406106"/>
                <a:gd name="connsiteX115" fmla="*/ 200195 w 1508320"/>
                <a:gd name="connsiteY115" fmla="*/ 12179 h 406106"/>
                <a:gd name="connsiteX116" fmla="*/ 182353 w 1508320"/>
                <a:gd name="connsiteY116" fmla="*/ 12179 h 406106"/>
                <a:gd name="connsiteX117" fmla="*/ 155726 w 1508320"/>
                <a:gd name="connsiteY117" fmla="*/ 8185 h 406106"/>
                <a:gd name="connsiteX118" fmla="*/ 129098 w 1508320"/>
                <a:gd name="connsiteY118" fmla="*/ 4990 h 406106"/>
                <a:gd name="connsiteX119" fmla="*/ 105932 w 1508320"/>
                <a:gd name="connsiteY119" fmla="*/ 2593 h 406106"/>
                <a:gd name="connsiteX120" fmla="*/ 80902 w 1508320"/>
                <a:gd name="connsiteY120" fmla="*/ 196 h 406106"/>
                <a:gd name="connsiteX121" fmla="*/ 69719 w 1508320"/>
                <a:gd name="connsiteY121" fmla="*/ 196 h 406106"/>
                <a:gd name="connsiteX122" fmla="*/ 59334 w 1508320"/>
                <a:gd name="connsiteY122" fmla="*/ 196 h 406106"/>
                <a:gd name="connsiteX123" fmla="*/ 53210 w 1508320"/>
                <a:gd name="connsiteY123" fmla="*/ 196 h 406106"/>
                <a:gd name="connsiteX124" fmla="*/ 29511 w 1508320"/>
                <a:gd name="connsiteY124" fmla="*/ 133335 h 406106"/>
                <a:gd name="connsiteX125" fmla="*/ 29511 w 1508320"/>
                <a:gd name="connsiteY125" fmla="*/ 133335 h 406106"/>
                <a:gd name="connsiteX126" fmla="*/ 36966 w 1508320"/>
                <a:gd name="connsiteY126" fmla="*/ 133335 h 406106"/>
                <a:gd name="connsiteX127" fmla="*/ 36966 w 1508320"/>
                <a:gd name="connsiteY127" fmla="*/ 133335 h 40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08320" h="406106">
                  <a:moveTo>
                    <a:pt x="53210" y="7120"/>
                  </a:moveTo>
                  <a:cubicBezTo>
                    <a:pt x="49672" y="7119"/>
                    <a:pt x="46223" y="8237"/>
                    <a:pt x="43358" y="10315"/>
                  </a:cubicBezTo>
                  <a:cubicBezTo>
                    <a:pt x="38820" y="13088"/>
                    <a:pt x="35638" y="17620"/>
                    <a:pt x="34570" y="22830"/>
                  </a:cubicBezTo>
                  <a:cubicBezTo>
                    <a:pt x="32600" y="31702"/>
                    <a:pt x="36868" y="40785"/>
                    <a:pt x="44955" y="44931"/>
                  </a:cubicBezTo>
                  <a:cubicBezTo>
                    <a:pt x="47799" y="46289"/>
                    <a:pt x="50736" y="47446"/>
                    <a:pt x="53743" y="48392"/>
                  </a:cubicBezTo>
                  <a:cubicBezTo>
                    <a:pt x="56322" y="49241"/>
                    <a:pt x="59017" y="49690"/>
                    <a:pt x="61731" y="49723"/>
                  </a:cubicBezTo>
                  <a:lnTo>
                    <a:pt x="71316" y="49724"/>
                  </a:lnTo>
                  <a:cubicBezTo>
                    <a:pt x="71316" y="51055"/>
                    <a:pt x="71316" y="52121"/>
                    <a:pt x="69985" y="53186"/>
                  </a:cubicBezTo>
                  <a:cubicBezTo>
                    <a:pt x="68581" y="60690"/>
                    <a:pt x="71578" y="68338"/>
                    <a:pt x="77707" y="72890"/>
                  </a:cubicBezTo>
                  <a:lnTo>
                    <a:pt x="77707" y="72890"/>
                  </a:lnTo>
                  <a:cubicBezTo>
                    <a:pt x="74965" y="72989"/>
                    <a:pt x="72300" y="73816"/>
                    <a:pt x="69985" y="75286"/>
                  </a:cubicBezTo>
                  <a:cubicBezTo>
                    <a:pt x="62405" y="80084"/>
                    <a:pt x="60151" y="90119"/>
                    <a:pt x="64949" y="97698"/>
                  </a:cubicBezTo>
                  <a:cubicBezTo>
                    <a:pt x="67240" y="101318"/>
                    <a:pt x="70869" y="103886"/>
                    <a:pt x="75045" y="104843"/>
                  </a:cubicBezTo>
                  <a:cubicBezTo>
                    <a:pt x="82964" y="106495"/>
                    <a:pt x="90962" y="107739"/>
                    <a:pt x="99010" y="108571"/>
                  </a:cubicBezTo>
                  <a:lnTo>
                    <a:pt x="116849" y="110967"/>
                  </a:lnTo>
                  <a:lnTo>
                    <a:pt x="125370" y="110967"/>
                  </a:lnTo>
                  <a:lnTo>
                    <a:pt x="118446" y="110967"/>
                  </a:lnTo>
                  <a:lnTo>
                    <a:pt x="83299" y="110967"/>
                  </a:lnTo>
                  <a:lnTo>
                    <a:pt x="81168" y="110967"/>
                  </a:lnTo>
                  <a:lnTo>
                    <a:pt x="54541" y="104311"/>
                  </a:lnTo>
                  <a:cubicBezTo>
                    <a:pt x="51518" y="103678"/>
                    <a:pt x="48555" y="105615"/>
                    <a:pt x="47921" y="108638"/>
                  </a:cubicBezTo>
                  <a:cubicBezTo>
                    <a:pt x="47907" y="108704"/>
                    <a:pt x="47895" y="108770"/>
                    <a:pt x="47884" y="108837"/>
                  </a:cubicBezTo>
                  <a:cubicBezTo>
                    <a:pt x="47362" y="109838"/>
                    <a:pt x="47362" y="111031"/>
                    <a:pt x="47884" y="112032"/>
                  </a:cubicBezTo>
                  <a:lnTo>
                    <a:pt x="10073" y="112033"/>
                  </a:lnTo>
                  <a:cubicBezTo>
                    <a:pt x="4341" y="112205"/>
                    <a:pt x="-167" y="116991"/>
                    <a:pt x="5" y="122724"/>
                  </a:cubicBezTo>
                  <a:cubicBezTo>
                    <a:pt x="120" y="126573"/>
                    <a:pt x="2356" y="130042"/>
                    <a:pt x="5813" y="131737"/>
                  </a:cubicBezTo>
                  <a:cubicBezTo>
                    <a:pt x="14167" y="135518"/>
                    <a:pt x="23275" y="137339"/>
                    <a:pt x="32441" y="137063"/>
                  </a:cubicBezTo>
                  <a:lnTo>
                    <a:pt x="35368" y="137063"/>
                  </a:lnTo>
                  <a:lnTo>
                    <a:pt x="44156" y="137063"/>
                  </a:lnTo>
                  <a:lnTo>
                    <a:pt x="44156" y="137063"/>
                  </a:lnTo>
                  <a:cubicBezTo>
                    <a:pt x="44585" y="145287"/>
                    <a:pt x="51599" y="151606"/>
                    <a:pt x="59823" y="151178"/>
                  </a:cubicBezTo>
                  <a:cubicBezTo>
                    <a:pt x="59837" y="151177"/>
                    <a:pt x="59852" y="151176"/>
                    <a:pt x="59865" y="151175"/>
                  </a:cubicBezTo>
                  <a:cubicBezTo>
                    <a:pt x="86494" y="151175"/>
                    <a:pt x="113122" y="151175"/>
                    <a:pt x="139750" y="151175"/>
                  </a:cubicBezTo>
                  <a:cubicBezTo>
                    <a:pt x="166377" y="151175"/>
                    <a:pt x="193005" y="151175"/>
                    <a:pt x="221497" y="153572"/>
                  </a:cubicBezTo>
                  <a:lnTo>
                    <a:pt x="291526" y="155702"/>
                  </a:lnTo>
                  <a:lnTo>
                    <a:pt x="362357" y="157034"/>
                  </a:lnTo>
                  <a:cubicBezTo>
                    <a:pt x="364401" y="158652"/>
                    <a:pt x="366758" y="159831"/>
                    <a:pt x="369280" y="160495"/>
                  </a:cubicBezTo>
                  <a:cubicBezTo>
                    <a:pt x="388753" y="166253"/>
                    <a:pt x="408591" y="170700"/>
                    <a:pt x="428659" y="173809"/>
                  </a:cubicBezTo>
                  <a:cubicBezTo>
                    <a:pt x="441973" y="176206"/>
                    <a:pt x="455287" y="178868"/>
                    <a:pt x="468334" y="180998"/>
                  </a:cubicBezTo>
                  <a:lnTo>
                    <a:pt x="538632" y="192182"/>
                  </a:lnTo>
                  <a:lnTo>
                    <a:pt x="618515" y="205496"/>
                  </a:lnTo>
                  <a:cubicBezTo>
                    <a:pt x="642745" y="209490"/>
                    <a:pt x="666977" y="213751"/>
                    <a:pt x="691208" y="217212"/>
                  </a:cubicBezTo>
                  <a:cubicBezTo>
                    <a:pt x="715440" y="220673"/>
                    <a:pt x="733280" y="223070"/>
                    <a:pt x="754050" y="226266"/>
                  </a:cubicBezTo>
                  <a:cubicBezTo>
                    <a:pt x="774819" y="229461"/>
                    <a:pt x="793725" y="232124"/>
                    <a:pt x="813429" y="234254"/>
                  </a:cubicBezTo>
                  <a:lnTo>
                    <a:pt x="817422" y="234254"/>
                  </a:lnTo>
                  <a:lnTo>
                    <a:pt x="822217" y="234254"/>
                  </a:lnTo>
                  <a:lnTo>
                    <a:pt x="848845" y="239313"/>
                  </a:lnTo>
                  <a:cubicBezTo>
                    <a:pt x="850182" y="242110"/>
                    <a:pt x="852438" y="244366"/>
                    <a:pt x="855235" y="245703"/>
                  </a:cubicBezTo>
                  <a:lnTo>
                    <a:pt x="875472" y="254224"/>
                  </a:lnTo>
                  <a:cubicBezTo>
                    <a:pt x="883460" y="257154"/>
                    <a:pt x="891448" y="259550"/>
                    <a:pt x="899436" y="262212"/>
                  </a:cubicBezTo>
                  <a:lnTo>
                    <a:pt x="926064" y="269935"/>
                  </a:lnTo>
                  <a:lnTo>
                    <a:pt x="972396" y="282982"/>
                  </a:lnTo>
                  <a:cubicBezTo>
                    <a:pt x="992366" y="288840"/>
                    <a:pt x="1012604" y="294166"/>
                    <a:pt x="1032841" y="299492"/>
                  </a:cubicBezTo>
                  <a:lnTo>
                    <a:pt x="1037634" y="301089"/>
                  </a:lnTo>
                  <a:cubicBezTo>
                    <a:pt x="1058936" y="308012"/>
                    <a:pt x="1080504" y="314669"/>
                    <a:pt x="1102339" y="321060"/>
                  </a:cubicBezTo>
                  <a:cubicBezTo>
                    <a:pt x="1128967" y="328782"/>
                    <a:pt x="1155594" y="336237"/>
                    <a:pt x="1180358" y="343427"/>
                  </a:cubicBezTo>
                  <a:lnTo>
                    <a:pt x="1261838" y="365794"/>
                  </a:lnTo>
                  <a:lnTo>
                    <a:pt x="1274621" y="369256"/>
                  </a:lnTo>
                  <a:lnTo>
                    <a:pt x="1287135" y="373250"/>
                  </a:lnTo>
                  <a:lnTo>
                    <a:pt x="1337995" y="389227"/>
                  </a:lnTo>
                  <a:lnTo>
                    <a:pt x="1362492" y="397215"/>
                  </a:lnTo>
                  <a:lnTo>
                    <a:pt x="1389119" y="405736"/>
                  </a:lnTo>
                  <a:cubicBezTo>
                    <a:pt x="1394671" y="406952"/>
                    <a:pt x="1400450" y="405126"/>
                    <a:pt x="1404297" y="400943"/>
                  </a:cubicBezTo>
                  <a:cubicBezTo>
                    <a:pt x="1409223" y="395517"/>
                    <a:pt x="1409982" y="387493"/>
                    <a:pt x="1406161" y="381239"/>
                  </a:cubicBezTo>
                  <a:cubicBezTo>
                    <a:pt x="1400719" y="374095"/>
                    <a:pt x="1392864" y="369173"/>
                    <a:pt x="1384060" y="367393"/>
                  </a:cubicBezTo>
                  <a:lnTo>
                    <a:pt x="1384060" y="367392"/>
                  </a:lnTo>
                  <a:lnTo>
                    <a:pt x="1375806" y="364463"/>
                  </a:lnTo>
                  <a:cubicBezTo>
                    <a:pt x="1377891" y="358059"/>
                    <a:pt x="1376132" y="351026"/>
                    <a:pt x="1371279" y="346357"/>
                  </a:cubicBezTo>
                  <a:cubicBezTo>
                    <a:pt x="1362669" y="339836"/>
                    <a:pt x="1352778" y="335209"/>
                    <a:pt x="1342254" y="332776"/>
                  </a:cubicBezTo>
                  <a:lnTo>
                    <a:pt x="1322550" y="326385"/>
                  </a:lnTo>
                  <a:lnTo>
                    <a:pt x="1322550" y="326385"/>
                  </a:lnTo>
                  <a:lnTo>
                    <a:pt x="1344119" y="333309"/>
                  </a:lnTo>
                  <a:lnTo>
                    <a:pt x="1370746" y="341830"/>
                  </a:lnTo>
                  <a:lnTo>
                    <a:pt x="1373408" y="341830"/>
                  </a:lnTo>
                  <a:cubicBezTo>
                    <a:pt x="1392848" y="348752"/>
                    <a:pt x="1412552" y="355409"/>
                    <a:pt x="1432256" y="361800"/>
                  </a:cubicBezTo>
                  <a:lnTo>
                    <a:pt x="1458884" y="370055"/>
                  </a:lnTo>
                  <a:lnTo>
                    <a:pt x="1475126" y="374848"/>
                  </a:lnTo>
                  <a:cubicBezTo>
                    <a:pt x="1480621" y="376555"/>
                    <a:pt x="1486226" y="377889"/>
                    <a:pt x="1491902" y="378842"/>
                  </a:cubicBezTo>
                  <a:cubicBezTo>
                    <a:pt x="1497792" y="380102"/>
                    <a:pt x="1503820" y="377411"/>
                    <a:pt x="1506813" y="372185"/>
                  </a:cubicBezTo>
                  <a:cubicBezTo>
                    <a:pt x="1508824" y="367975"/>
                    <a:pt x="1508824" y="363081"/>
                    <a:pt x="1506813" y="358871"/>
                  </a:cubicBezTo>
                  <a:cubicBezTo>
                    <a:pt x="1507969" y="352141"/>
                    <a:pt x="1503629" y="345692"/>
                    <a:pt x="1496961" y="344226"/>
                  </a:cubicBezTo>
                  <a:cubicBezTo>
                    <a:pt x="1450896" y="330912"/>
                    <a:pt x="1405362" y="316267"/>
                    <a:pt x="1359563" y="302687"/>
                  </a:cubicBezTo>
                  <a:cubicBezTo>
                    <a:pt x="1335864" y="295764"/>
                    <a:pt x="1312432" y="288840"/>
                    <a:pt x="1288733" y="282450"/>
                  </a:cubicBezTo>
                  <a:lnTo>
                    <a:pt x="1288733" y="282450"/>
                  </a:lnTo>
                  <a:cubicBezTo>
                    <a:pt x="1263702" y="273396"/>
                    <a:pt x="1238407" y="264875"/>
                    <a:pt x="1213111" y="255822"/>
                  </a:cubicBezTo>
                  <a:cubicBezTo>
                    <a:pt x="1171572" y="241709"/>
                    <a:pt x="1129766" y="229194"/>
                    <a:pt x="1087961" y="214549"/>
                  </a:cubicBezTo>
                  <a:lnTo>
                    <a:pt x="1031777" y="197507"/>
                  </a:lnTo>
                  <a:lnTo>
                    <a:pt x="1024320" y="195111"/>
                  </a:lnTo>
                  <a:lnTo>
                    <a:pt x="966538" y="175939"/>
                  </a:lnTo>
                  <a:lnTo>
                    <a:pt x="936449" y="166087"/>
                  </a:lnTo>
                  <a:lnTo>
                    <a:pt x="922336" y="161826"/>
                  </a:lnTo>
                  <a:cubicBezTo>
                    <a:pt x="913816" y="159163"/>
                    <a:pt x="905295" y="157034"/>
                    <a:pt x="895708" y="154903"/>
                  </a:cubicBezTo>
                  <a:cubicBezTo>
                    <a:pt x="890062" y="153348"/>
                    <a:pt x="884253" y="152455"/>
                    <a:pt x="878399" y="152240"/>
                  </a:cubicBezTo>
                  <a:cubicBezTo>
                    <a:pt x="845914" y="140258"/>
                    <a:pt x="813163" y="128275"/>
                    <a:pt x="780411" y="117359"/>
                  </a:cubicBezTo>
                  <a:lnTo>
                    <a:pt x="713309" y="95257"/>
                  </a:lnTo>
                  <a:lnTo>
                    <a:pt x="686681" y="86736"/>
                  </a:lnTo>
                  <a:lnTo>
                    <a:pt x="669639" y="81411"/>
                  </a:lnTo>
                  <a:cubicBezTo>
                    <a:pt x="656624" y="77403"/>
                    <a:pt x="643374" y="74202"/>
                    <a:pt x="629964" y="71826"/>
                  </a:cubicBezTo>
                  <a:cubicBezTo>
                    <a:pt x="626478" y="70875"/>
                    <a:pt x="622800" y="70875"/>
                    <a:pt x="619313" y="71826"/>
                  </a:cubicBezTo>
                  <a:cubicBezTo>
                    <a:pt x="608929" y="69428"/>
                    <a:pt x="598544" y="66765"/>
                    <a:pt x="588159" y="64636"/>
                  </a:cubicBezTo>
                  <a:lnTo>
                    <a:pt x="565259" y="60109"/>
                  </a:lnTo>
                  <a:lnTo>
                    <a:pt x="553276" y="57446"/>
                  </a:lnTo>
                  <a:cubicBezTo>
                    <a:pt x="549300" y="56916"/>
                    <a:pt x="545271" y="56916"/>
                    <a:pt x="541294" y="57446"/>
                  </a:cubicBezTo>
                  <a:lnTo>
                    <a:pt x="538632" y="57446"/>
                  </a:lnTo>
                  <a:cubicBezTo>
                    <a:pt x="531442" y="55316"/>
                    <a:pt x="524253" y="53718"/>
                    <a:pt x="517063" y="51854"/>
                  </a:cubicBezTo>
                  <a:cubicBezTo>
                    <a:pt x="492300" y="45996"/>
                    <a:pt x="467536" y="40937"/>
                    <a:pt x="442773" y="35612"/>
                  </a:cubicBezTo>
                  <a:lnTo>
                    <a:pt x="387387" y="24694"/>
                  </a:lnTo>
                  <a:lnTo>
                    <a:pt x="364487" y="20700"/>
                  </a:lnTo>
                  <a:lnTo>
                    <a:pt x="340522" y="16705"/>
                  </a:lnTo>
                  <a:lnTo>
                    <a:pt x="305640" y="11912"/>
                  </a:lnTo>
                  <a:cubicBezTo>
                    <a:pt x="297918" y="11912"/>
                    <a:pt x="290195" y="10315"/>
                    <a:pt x="282207" y="9516"/>
                  </a:cubicBezTo>
                  <a:lnTo>
                    <a:pt x="255579" y="6853"/>
                  </a:lnTo>
                  <a:lnTo>
                    <a:pt x="249987" y="6853"/>
                  </a:lnTo>
                  <a:cubicBezTo>
                    <a:pt x="238804" y="5256"/>
                    <a:pt x="227354" y="3391"/>
                    <a:pt x="215904" y="2859"/>
                  </a:cubicBezTo>
                  <a:cubicBezTo>
                    <a:pt x="212545" y="2951"/>
                    <a:pt x="209293" y="4066"/>
                    <a:pt x="206585" y="6054"/>
                  </a:cubicBezTo>
                  <a:cubicBezTo>
                    <a:pt x="204029" y="7599"/>
                    <a:pt x="201846" y="9691"/>
                    <a:pt x="200195" y="12179"/>
                  </a:cubicBezTo>
                  <a:lnTo>
                    <a:pt x="182353" y="12179"/>
                  </a:lnTo>
                  <a:lnTo>
                    <a:pt x="155726" y="8185"/>
                  </a:lnTo>
                  <a:lnTo>
                    <a:pt x="129098" y="4990"/>
                  </a:lnTo>
                  <a:lnTo>
                    <a:pt x="105932" y="2593"/>
                  </a:lnTo>
                  <a:lnTo>
                    <a:pt x="80902" y="196"/>
                  </a:lnTo>
                  <a:lnTo>
                    <a:pt x="69719" y="196"/>
                  </a:lnTo>
                  <a:lnTo>
                    <a:pt x="59334" y="196"/>
                  </a:lnTo>
                  <a:cubicBezTo>
                    <a:pt x="57300" y="-65"/>
                    <a:pt x="55243" y="-65"/>
                    <a:pt x="53210" y="196"/>
                  </a:cubicBezTo>
                  <a:moveTo>
                    <a:pt x="29511" y="133335"/>
                  </a:moveTo>
                  <a:lnTo>
                    <a:pt x="29511" y="133335"/>
                  </a:lnTo>
                  <a:close/>
                  <a:moveTo>
                    <a:pt x="36966" y="133335"/>
                  </a:moveTo>
                  <a:lnTo>
                    <a:pt x="36966" y="133335"/>
                  </a:lnTo>
                </a:path>
              </a:pathLst>
            </a:custGeom>
            <a:solidFill>
              <a:srgbClr val="DAD9C3"/>
            </a:solidFill>
            <a:ln w="26619"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6F774A08-4FBD-494B-B362-FDEF49BBA595}"/>
                </a:ext>
              </a:extLst>
            </p:cNvPr>
            <p:cNvSpPr/>
            <p:nvPr/>
          </p:nvSpPr>
          <p:spPr>
            <a:xfrm>
              <a:off x="8500826" y="11362637"/>
              <a:ext cx="4911069" cy="620838"/>
            </a:xfrm>
            <a:custGeom>
              <a:avLst/>
              <a:gdLst>
                <a:gd name="connsiteX0" fmla="*/ 2709059 w 3913039"/>
                <a:gd name="connsiteY0" fmla="*/ 0 h 494671"/>
                <a:gd name="connsiteX1" fmla="*/ 2600950 w 3913039"/>
                <a:gd name="connsiteY1" fmla="*/ 6657 h 494671"/>
                <a:gd name="connsiteX2" fmla="*/ 2545831 w 3913039"/>
                <a:gd name="connsiteY2" fmla="*/ 12515 h 494671"/>
                <a:gd name="connsiteX3" fmla="*/ 2492576 w 3913039"/>
                <a:gd name="connsiteY3" fmla="*/ 20237 h 494671"/>
                <a:gd name="connsiteX4" fmla="*/ 2467546 w 3913039"/>
                <a:gd name="connsiteY4" fmla="*/ 23965 h 494671"/>
                <a:gd name="connsiteX5" fmla="*/ 2438788 w 3913039"/>
                <a:gd name="connsiteY5" fmla="*/ 29291 h 494671"/>
                <a:gd name="connsiteX6" fmla="*/ 2389527 w 3913039"/>
                <a:gd name="connsiteY6" fmla="*/ 37545 h 494671"/>
                <a:gd name="connsiteX7" fmla="*/ 2341064 w 3913039"/>
                <a:gd name="connsiteY7" fmla="*/ 45001 h 494671"/>
                <a:gd name="connsiteX8" fmla="*/ 2298194 w 3913039"/>
                <a:gd name="connsiteY8" fmla="*/ 53522 h 494671"/>
                <a:gd name="connsiteX9" fmla="*/ 2193281 w 3913039"/>
                <a:gd name="connsiteY9" fmla="*/ 78818 h 494671"/>
                <a:gd name="connsiteX10" fmla="*/ 2086770 w 3913039"/>
                <a:gd name="connsiteY10" fmla="*/ 108907 h 494671"/>
                <a:gd name="connsiteX11" fmla="*/ 2038041 w 3913039"/>
                <a:gd name="connsiteY11" fmla="*/ 123286 h 494671"/>
                <a:gd name="connsiteX12" fmla="*/ 1986383 w 3913039"/>
                <a:gd name="connsiteY12" fmla="*/ 140594 h 494671"/>
                <a:gd name="connsiteX13" fmla="*/ 1938986 w 3913039"/>
                <a:gd name="connsiteY13" fmla="*/ 157902 h 494671"/>
                <a:gd name="connsiteX14" fmla="*/ 1885731 w 3913039"/>
                <a:gd name="connsiteY14" fmla="*/ 176009 h 494671"/>
                <a:gd name="connsiteX15" fmla="*/ 1836204 w 3913039"/>
                <a:gd name="connsiteY15" fmla="*/ 192252 h 494671"/>
                <a:gd name="connsiteX16" fmla="*/ 1782948 w 3913039"/>
                <a:gd name="connsiteY16" fmla="*/ 209294 h 494671"/>
                <a:gd name="connsiteX17" fmla="*/ 1732089 w 3913039"/>
                <a:gd name="connsiteY17" fmla="*/ 226602 h 494671"/>
                <a:gd name="connsiteX18" fmla="*/ 1683095 w 3913039"/>
                <a:gd name="connsiteY18" fmla="*/ 244442 h 494671"/>
                <a:gd name="connsiteX19" fmla="*/ 1633833 w 3913039"/>
                <a:gd name="connsiteY19" fmla="*/ 259354 h 494671"/>
                <a:gd name="connsiteX20" fmla="*/ 1580578 w 3913039"/>
                <a:gd name="connsiteY20" fmla="*/ 276129 h 494671"/>
                <a:gd name="connsiteX21" fmla="*/ 1500695 w 3913039"/>
                <a:gd name="connsiteY21" fmla="*/ 302756 h 494671"/>
                <a:gd name="connsiteX22" fmla="*/ 1457825 w 3913039"/>
                <a:gd name="connsiteY22" fmla="*/ 315538 h 494671"/>
                <a:gd name="connsiteX23" fmla="*/ 1416019 w 3913039"/>
                <a:gd name="connsiteY23" fmla="*/ 327787 h 494671"/>
                <a:gd name="connsiteX24" fmla="*/ 1377675 w 3913039"/>
                <a:gd name="connsiteY24" fmla="*/ 337905 h 494671"/>
                <a:gd name="connsiteX25" fmla="*/ 1338000 w 3913039"/>
                <a:gd name="connsiteY25" fmla="*/ 349355 h 494671"/>
                <a:gd name="connsiteX26" fmla="*/ 1261578 w 3913039"/>
                <a:gd name="connsiteY26" fmla="*/ 368527 h 494671"/>
                <a:gd name="connsiteX27" fmla="*/ 1211519 w 3913039"/>
                <a:gd name="connsiteY27" fmla="*/ 380243 h 494671"/>
                <a:gd name="connsiteX28" fmla="*/ 1102079 w 3913039"/>
                <a:gd name="connsiteY28" fmla="*/ 400480 h 494671"/>
                <a:gd name="connsiteX29" fmla="*/ 992639 w 3913039"/>
                <a:gd name="connsiteY29" fmla="*/ 416989 h 494671"/>
                <a:gd name="connsiteX30" fmla="*/ 884797 w 3913039"/>
                <a:gd name="connsiteY30" fmla="*/ 430037 h 494671"/>
                <a:gd name="connsiteX31" fmla="*/ 831542 w 3913039"/>
                <a:gd name="connsiteY31" fmla="*/ 434564 h 494671"/>
                <a:gd name="connsiteX32" fmla="*/ 778286 w 3913039"/>
                <a:gd name="connsiteY32" fmla="*/ 437492 h 494671"/>
                <a:gd name="connsiteX33" fmla="*/ 732487 w 3913039"/>
                <a:gd name="connsiteY33" fmla="*/ 439623 h 494671"/>
                <a:gd name="connsiteX34" fmla="*/ 684557 w 3913039"/>
                <a:gd name="connsiteY34" fmla="*/ 442286 h 494671"/>
                <a:gd name="connsiteX35" fmla="*/ 581508 w 3913039"/>
                <a:gd name="connsiteY35" fmla="*/ 445215 h 494671"/>
                <a:gd name="connsiteX36" fmla="*/ 481121 w 3913039"/>
                <a:gd name="connsiteY36" fmla="*/ 447878 h 494671"/>
                <a:gd name="connsiteX37" fmla="*/ 378605 w 3913039"/>
                <a:gd name="connsiteY37" fmla="*/ 446280 h 494671"/>
                <a:gd name="connsiteX38" fmla="*/ 366889 w 3913039"/>
                <a:gd name="connsiteY38" fmla="*/ 446280 h 494671"/>
                <a:gd name="connsiteX39" fmla="*/ 368220 w 3913039"/>
                <a:gd name="connsiteY39" fmla="*/ 446280 h 494671"/>
                <a:gd name="connsiteX40" fmla="*/ 283278 w 3913039"/>
                <a:gd name="connsiteY40" fmla="*/ 440422 h 494671"/>
                <a:gd name="connsiteX41" fmla="*/ 193543 w 3913039"/>
                <a:gd name="connsiteY41" fmla="*/ 429504 h 494671"/>
                <a:gd name="connsiteX42" fmla="*/ 146146 w 3913039"/>
                <a:gd name="connsiteY42" fmla="*/ 421250 h 494671"/>
                <a:gd name="connsiteX43" fmla="*/ 101677 w 3913039"/>
                <a:gd name="connsiteY43" fmla="*/ 412995 h 494671"/>
                <a:gd name="connsiteX44" fmla="*/ 17267 w 3913039"/>
                <a:gd name="connsiteY44" fmla="*/ 396220 h 494671"/>
                <a:gd name="connsiteX45" fmla="*/ 225 w 3913039"/>
                <a:gd name="connsiteY45" fmla="*/ 407936 h 494671"/>
                <a:gd name="connsiteX46" fmla="*/ 2621 w 3913039"/>
                <a:gd name="connsiteY46" fmla="*/ 418854 h 494671"/>
                <a:gd name="connsiteX47" fmla="*/ 11941 w 3913039"/>
                <a:gd name="connsiteY47" fmla="*/ 424978 h 494671"/>
                <a:gd name="connsiteX48" fmla="*/ 42830 w 3913039"/>
                <a:gd name="connsiteY48" fmla="*/ 433498 h 494671"/>
                <a:gd name="connsiteX49" fmla="*/ 38836 w 3913039"/>
                <a:gd name="connsiteY49" fmla="*/ 433498 h 494671"/>
                <a:gd name="connsiteX50" fmla="*/ 89695 w 3913039"/>
                <a:gd name="connsiteY50" fmla="*/ 447878 h 494671"/>
                <a:gd name="connsiteX51" fmla="*/ 142950 w 3913039"/>
                <a:gd name="connsiteY51" fmla="*/ 461191 h 494671"/>
                <a:gd name="connsiteX52" fmla="*/ 251858 w 3913039"/>
                <a:gd name="connsiteY52" fmla="*/ 481162 h 494671"/>
                <a:gd name="connsiteX53" fmla="*/ 355173 w 3913039"/>
                <a:gd name="connsiteY53" fmla="*/ 490482 h 494671"/>
                <a:gd name="connsiteX54" fmla="*/ 461684 w 3913039"/>
                <a:gd name="connsiteY54" fmla="*/ 494476 h 494671"/>
                <a:gd name="connsiteX55" fmla="*/ 570857 w 3913039"/>
                <a:gd name="connsiteY55" fmla="*/ 492612 h 494671"/>
                <a:gd name="connsiteX56" fmla="*/ 625976 w 3913039"/>
                <a:gd name="connsiteY56" fmla="*/ 490482 h 494671"/>
                <a:gd name="connsiteX57" fmla="*/ 681362 w 3913039"/>
                <a:gd name="connsiteY57" fmla="*/ 489150 h 494671"/>
                <a:gd name="connsiteX58" fmla="*/ 730090 w 3913039"/>
                <a:gd name="connsiteY58" fmla="*/ 487020 h 494671"/>
                <a:gd name="connsiteX59" fmla="*/ 779352 w 3913039"/>
                <a:gd name="connsiteY59" fmla="*/ 484624 h 494671"/>
                <a:gd name="connsiteX60" fmla="*/ 885862 w 3913039"/>
                <a:gd name="connsiteY60" fmla="*/ 477434 h 494671"/>
                <a:gd name="connsiteX61" fmla="*/ 977195 w 3913039"/>
                <a:gd name="connsiteY61" fmla="*/ 466783 h 494671"/>
                <a:gd name="connsiteX62" fmla="*/ 1070658 w 3913039"/>
                <a:gd name="connsiteY62" fmla="*/ 453203 h 494671"/>
                <a:gd name="connsiteX63" fmla="*/ 1163056 w 3913039"/>
                <a:gd name="connsiteY63" fmla="*/ 437227 h 494671"/>
                <a:gd name="connsiteX64" fmla="*/ 1213915 w 3913039"/>
                <a:gd name="connsiteY64" fmla="*/ 427640 h 494671"/>
                <a:gd name="connsiteX65" fmla="*/ 1267171 w 3913039"/>
                <a:gd name="connsiteY65" fmla="*/ 415125 h 494671"/>
                <a:gd name="connsiteX66" fmla="*/ 1261578 w 3913039"/>
                <a:gd name="connsiteY66" fmla="*/ 416457 h 494671"/>
                <a:gd name="connsiteX67" fmla="*/ 1370486 w 3913039"/>
                <a:gd name="connsiteY67" fmla="*/ 389829 h 494671"/>
                <a:gd name="connsiteX68" fmla="*/ 1421344 w 3913039"/>
                <a:gd name="connsiteY68" fmla="*/ 375983 h 494671"/>
                <a:gd name="connsiteX69" fmla="*/ 1474600 w 3913039"/>
                <a:gd name="connsiteY69" fmla="*/ 360539 h 494671"/>
                <a:gd name="connsiteX70" fmla="*/ 1531317 w 3913039"/>
                <a:gd name="connsiteY70" fmla="*/ 342965 h 494671"/>
                <a:gd name="connsiteX71" fmla="*/ 1584572 w 3913039"/>
                <a:gd name="connsiteY71" fmla="*/ 326455 h 494671"/>
                <a:gd name="connsiteX72" fmla="*/ 1637827 w 3913039"/>
                <a:gd name="connsiteY72" fmla="*/ 309413 h 494671"/>
                <a:gd name="connsiteX73" fmla="*/ 1688953 w 3913039"/>
                <a:gd name="connsiteY73" fmla="*/ 294236 h 494671"/>
                <a:gd name="connsiteX74" fmla="*/ 1786676 w 3913039"/>
                <a:gd name="connsiteY74" fmla="*/ 259620 h 494671"/>
                <a:gd name="connsiteX75" fmla="*/ 1889459 w 3913039"/>
                <a:gd name="connsiteY75" fmla="*/ 226335 h 494671"/>
                <a:gd name="connsiteX76" fmla="*/ 1942714 w 3913039"/>
                <a:gd name="connsiteY76" fmla="*/ 208229 h 494671"/>
                <a:gd name="connsiteX77" fmla="*/ 1991443 w 3913039"/>
                <a:gd name="connsiteY77" fmla="*/ 190654 h 494671"/>
                <a:gd name="connsiteX78" fmla="*/ 2040971 w 3913039"/>
                <a:gd name="connsiteY78" fmla="*/ 173879 h 494671"/>
                <a:gd name="connsiteX79" fmla="*/ 2090764 w 3913039"/>
                <a:gd name="connsiteY79" fmla="*/ 158168 h 494671"/>
                <a:gd name="connsiteX80" fmla="*/ 2179701 w 3913039"/>
                <a:gd name="connsiteY80" fmla="*/ 133405 h 494671"/>
                <a:gd name="connsiteX81" fmla="*/ 2226032 w 3913039"/>
                <a:gd name="connsiteY81" fmla="*/ 120358 h 494671"/>
                <a:gd name="connsiteX82" fmla="*/ 2267306 w 3913039"/>
                <a:gd name="connsiteY82" fmla="*/ 110239 h 494671"/>
                <a:gd name="connsiteX83" fmla="*/ 2314436 w 3913039"/>
                <a:gd name="connsiteY83" fmla="*/ 100120 h 494671"/>
                <a:gd name="connsiteX84" fmla="*/ 2358106 w 3913039"/>
                <a:gd name="connsiteY84" fmla="*/ 91866 h 494671"/>
                <a:gd name="connsiteX85" fmla="*/ 2407101 w 3913039"/>
                <a:gd name="connsiteY85" fmla="*/ 84410 h 494671"/>
                <a:gd name="connsiteX86" fmla="*/ 2457161 w 3913039"/>
                <a:gd name="connsiteY86" fmla="*/ 75622 h 494671"/>
                <a:gd name="connsiteX87" fmla="*/ 2512280 w 3913039"/>
                <a:gd name="connsiteY87" fmla="*/ 66836 h 494671"/>
                <a:gd name="connsiteX88" fmla="*/ 2565535 w 3913039"/>
                <a:gd name="connsiteY88" fmla="*/ 59380 h 494671"/>
                <a:gd name="connsiteX89" fmla="*/ 2675774 w 3913039"/>
                <a:gd name="connsiteY89" fmla="*/ 50060 h 494671"/>
                <a:gd name="connsiteX90" fmla="*/ 2745006 w 3913039"/>
                <a:gd name="connsiteY90" fmla="*/ 48729 h 494671"/>
                <a:gd name="connsiteX91" fmla="*/ 2807315 w 3913039"/>
                <a:gd name="connsiteY91" fmla="*/ 48729 h 494671"/>
                <a:gd name="connsiteX92" fmla="*/ 2842996 w 3913039"/>
                <a:gd name="connsiteY92" fmla="*/ 50060 h 494671"/>
                <a:gd name="connsiteX93" fmla="*/ 2942850 w 3913039"/>
                <a:gd name="connsiteY93" fmla="*/ 58048 h 494671"/>
                <a:gd name="connsiteX94" fmla="*/ 2996105 w 3913039"/>
                <a:gd name="connsiteY94" fmla="*/ 62842 h 494671"/>
                <a:gd name="connsiteX95" fmla="*/ 3022733 w 3913039"/>
                <a:gd name="connsiteY95" fmla="*/ 66303 h 494671"/>
                <a:gd name="connsiteX96" fmla="*/ 3049360 w 3913039"/>
                <a:gd name="connsiteY96" fmla="*/ 69499 h 494671"/>
                <a:gd name="connsiteX97" fmla="*/ 3157735 w 3913039"/>
                <a:gd name="connsiteY97" fmla="*/ 87073 h 494671"/>
                <a:gd name="connsiteX98" fmla="*/ 3184363 w 3913039"/>
                <a:gd name="connsiteY98" fmla="*/ 91866 h 494671"/>
                <a:gd name="connsiteX99" fmla="*/ 3214186 w 3913039"/>
                <a:gd name="connsiteY99" fmla="*/ 98789 h 494671"/>
                <a:gd name="connsiteX100" fmla="*/ 3267441 w 3913039"/>
                <a:gd name="connsiteY100" fmla="*/ 112369 h 494671"/>
                <a:gd name="connsiteX101" fmla="*/ 3320696 w 3913039"/>
                <a:gd name="connsiteY101" fmla="*/ 128346 h 494671"/>
                <a:gd name="connsiteX102" fmla="*/ 3355845 w 3913039"/>
                <a:gd name="connsiteY102" fmla="*/ 139795 h 494671"/>
                <a:gd name="connsiteX103" fmla="*/ 3387798 w 3913039"/>
                <a:gd name="connsiteY103" fmla="*/ 149382 h 494671"/>
                <a:gd name="connsiteX104" fmla="*/ 3398449 w 3913039"/>
                <a:gd name="connsiteY104" fmla="*/ 152843 h 494671"/>
                <a:gd name="connsiteX105" fmla="*/ 3394189 w 3913039"/>
                <a:gd name="connsiteY105" fmla="*/ 151512 h 494671"/>
                <a:gd name="connsiteX106" fmla="*/ 3565405 w 3913039"/>
                <a:gd name="connsiteY106" fmla="*/ 218879 h 494671"/>
                <a:gd name="connsiteX107" fmla="*/ 3648749 w 3913039"/>
                <a:gd name="connsiteY107" fmla="*/ 260419 h 494671"/>
                <a:gd name="connsiteX108" fmla="*/ 3683365 w 3913039"/>
                <a:gd name="connsiteY108" fmla="*/ 279857 h 494671"/>
                <a:gd name="connsiteX109" fmla="*/ 3709993 w 3913039"/>
                <a:gd name="connsiteY109" fmla="*/ 295834 h 494671"/>
                <a:gd name="connsiteX110" fmla="*/ 3728632 w 3913039"/>
                <a:gd name="connsiteY110" fmla="*/ 308082 h 494671"/>
                <a:gd name="connsiteX111" fmla="*/ 3742212 w 3913039"/>
                <a:gd name="connsiteY111" fmla="*/ 316337 h 494671"/>
                <a:gd name="connsiteX112" fmla="*/ 3740614 w 3913039"/>
                <a:gd name="connsiteY112" fmla="*/ 316337 h 494671"/>
                <a:gd name="connsiteX113" fmla="*/ 3743277 w 3913039"/>
                <a:gd name="connsiteY113" fmla="*/ 318201 h 494671"/>
                <a:gd name="connsiteX114" fmla="*/ 3745407 w 3913039"/>
                <a:gd name="connsiteY114" fmla="*/ 319532 h 494671"/>
                <a:gd name="connsiteX115" fmla="*/ 3745407 w 3913039"/>
                <a:gd name="connsiteY115" fmla="*/ 319532 h 494671"/>
                <a:gd name="connsiteX116" fmla="*/ 3749668 w 3913039"/>
                <a:gd name="connsiteY116" fmla="*/ 322461 h 494671"/>
                <a:gd name="connsiteX117" fmla="*/ 3772834 w 3913039"/>
                <a:gd name="connsiteY117" fmla="*/ 337373 h 494671"/>
                <a:gd name="connsiteX118" fmla="*/ 3794403 w 3913039"/>
                <a:gd name="connsiteY118" fmla="*/ 350420 h 494671"/>
                <a:gd name="connsiteX119" fmla="*/ 3794403 w 3913039"/>
                <a:gd name="connsiteY119" fmla="*/ 350420 h 494671"/>
                <a:gd name="connsiteX120" fmla="*/ 3812509 w 3913039"/>
                <a:gd name="connsiteY120" fmla="*/ 365066 h 494671"/>
                <a:gd name="connsiteX121" fmla="*/ 3832747 w 3913039"/>
                <a:gd name="connsiteY121" fmla="*/ 382107 h 494671"/>
                <a:gd name="connsiteX122" fmla="*/ 3851652 w 3913039"/>
                <a:gd name="connsiteY122" fmla="*/ 395421 h 494671"/>
                <a:gd name="connsiteX123" fmla="*/ 3871888 w 3913039"/>
                <a:gd name="connsiteY123" fmla="*/ 410599 h 494671"/>
                <a:gd name="connsiteX124" fmla="*/ 3867096 w 3913039"/>
                <a:gd name="connsiteY124" fmla="*/ 407404 h 494671"/>
                <a:gd name="connsiteX125" fmla="*/ 3876149 w 3913039"/>
                <a:gd name="connsiteY125" fmla="*/ 414593 h 494671"/>
                <a:gd name="connsiteX126" fmla="*/ 3886800 w 3913039"/>
                <a:gd name="connsiteY126" fmla="*/ 419652 h 494671"/>
                <a:gd name="connsiteX127" fmla="*/ 3903309 w 3913039"/>
                <a:gd name="connsiteY127" fmla="*/ 415924 h 494671"/>
                <a:gd name="connsiteX128" fmla="*/ 3911563 w 3913039"/>
                <a:gd name="connsiteY128" fmla="*/ 389296 h 494671"/>
                <a:gd name="connsiteX129" fmla="*/ 3894788 w 3913039"/>
                <a:gd name="connsiteY129" fmla="*/ 370391 h 494671"/>
                <a:gd name="connsiteX130" fmla="*/ 3894789 w 3913039"/>
                <a:gd name="connsiteY130" fmla="*/ 370391 h 494671"/>
                <a:gd name="connsiteX131" fmla="*/ 3879611 w 3913039"/>
                <a:gd name="connsiteY131" fmla="*/ 358675 h 494671"/>
                <a:gd name="connsiteX132" fmla="*/ 3860173 w 3913039"/>
                <a:gd name="connsiteY132" fmla="*/ 344562 h 494671"/>
                <a:gd name="connsiteX133" fmla="*/ 3839669 w 3913039"/>
                <a:gd name="connsiteY133" fmla="*/ 327521 h 494671"/>
                <a:gd name="connsiteX134" fmla="*/ 3829551 w 3913039"/>
                <a:gd name="connsiteY134" fmla="*/ 319000 h 494671"/>
                <a:gd name="connsiteX135" fmla="*/ 3815970 w 3913039"/>
                <a:gd name="connsiteY135" fmla="*/ 309414 h 494671"/>
                <a:gd name="connsiteX136" fmla="*/ 3821030 w 3913039"/>
                <a:gd name="connsiteY136" fmla="*/ 312609 h 494671"/>
                <a:gd name="connsiteX137" fmla="*/ 3779491 w 3913039"/>
                <a:gd name="connsiteY137" fmla="*/ 285982 h 494671"/>
                <a:gd name="connsiteX138" fmla="*/ 3766976 w 3913039"/>
                <a:gd name="connsiteY138" fmla="*/ 277726 h 494671"/>
                <a:gd name="connsiteX139" fmla="*/ 3771769 w 3913039"/>
                <a:gd name="connsiteY139" fmla="*/ 280922 h 494671"/>
                <a:gd name="connsiteX140" fmla="*/ 3746739 w 3913039"/>
                <a:gd name="connsiteY140" fmla="*/ 265212 h 494671"/>
                <a:gd name="connsiteX141" fmla="*/ 3716649 w 3913039"/>
                <a:gd name="connsiteY141" fmla="*/ 246040 h 494671"/>
                <a:gd name="connsiteX142" fmla="*/ 3680969 w 3913039"/>
                <a:gd name="connsiteY142" fmla="*/ 226069 h 494671"/>
                <a:gd name="connsiteX143" fmla="*/ 3640760 w 3913039"/>
                <a:gd name="connsiteY143" fmla="*/ 204235 h 494671"/>
                <a:gd name="connsiteX144" fmla="*/ 3593098 w 3913039"/>
                <a:gd name="connsiteY144" fmla="*/ 181069 h 494671"/>
                <a:gd name="connsiteX145" fmla="*/ 3547830 w 3913039"/>
                <a:gd name="connsiteY145" fmla="*/ 161364 h 494671"/>
                <a:gd name="connsiteX146" fmla="*/ 3499634 w 3913039"/>
                <a:gd name="connsiteY146" fmla="*/ 141127 h 494671"/>
                <a:gd name="connsiteX147" fmla="*/ 3402443 w 3913039"/>
                <a:gd name="connsiteY147" fmla="*/ 106245 h 494671"/>
                <a:gd name="connsiteX148" fmla="*/ 3408301 w 3913039"/>
                <a:gd name="connsiteY148" fmla="*/ 108108 h 494671"/>
                <a:gd name="connsiteX149" fmla="*/ 3360638 w 3913039"/>
                <a:gd name="connsiteY149" fmla="*/ 93197 h 494671"/>
                <a:gd name="connsiteX150" fmla="*/ 3262648 w 3913039"/>
                <a:gd name="connsiteY150" fmla="*/ 63374 h 494671"/>
                <a:gd name="connsiteX151" fmla="*/ 3209393 w 3913039"/>
                <a:gd name="connsiteY151" fmla="*/ 50327 h 494671"/>
                <a:gd name="connsiteX152" fmla="*/ 3182765 w 3913039"/>
                <a:gd name="connsiteY152" fmla="*/ 44469 h 494671"/>
                <a:gd name="connsiteX153" fmla="*/ 3153208 w 3913039"/>
                <a:gd name="connsiteY153" fmla="*/ 39409 h 494671"/>
                <a:gd name="connsiteX154" fmla="*/ 3046697 w 3913039"/>
                <a:gd name="connsiteY154" fmla="*/ 22367 h 494671"/>
                <a:gd name="connsiteX155" fmla="*/ 2990513 w 3913039"/>
                <a:gd name="connsiteY155" fmla="*/ 15977 h 494671"/>
                <a:gd name="connsiteX156" fmla="*/ 2937258 w 3913039"/>
                <a:gd name="connsiteY156" fmla="*/ 11184 h 494671"/>
                <a:gd name="connsiteX157" fmla="*/ 2875215 w 3913039"/>
                <a:gd name="connsiteY157" fmla="*/ 5858 h 494671"/>
                <a:gd name="connsiteX158" fmla="*/ 2809179 w 3913039"/>
                <a:gd name="connsiteY158" fmla="*/ 2663 h 494671"/>
                <a:gd name="connsiteX159" fmla="*/ 2815037 w 3913039"/>
                <a:gd name="connsiteY159" fmla="*/ 2663 h 494671"/>
                <a:gd name="connsiteX160" fmla="*/ 2739148 w 3913039"/>
                <a:gd name="connsiteY160" fmla="*/ 1332 h 494671"/>
                <a:gd name="connsiteX161" fmla="*/ 2707195 w 3913039"/>
                <a:gd name="connsiteY161" fmla="*/ 1332 h 494671"/>
                <a:gd name="connsiteX162" fmla="*/ 2269702 w 3913039"/>
                <a:gd name="connsiteY162" fmla="*/ 107843 h 494671"/>
                <a:gd name="connsiteX163" fmla="*/ 2269702 w 3913039"/>
                <a:gd name="connsiteY163" fmla="*/ 107843 h 494671"/>
                <a:gd name="connsiteX164" fmla="*/ 3744875 w 3913039"/>
                <a:gd name="connsiteY164" fmla="*/ 314739 h 494671"/>
                <a:gd name="connsiteX165" fmla="*/ 3746739 w 3913039"/>
                <a:gd name="connsiteY165" fmla="*/ 316070 h 494671"/>
                <a:gd name="connsiteX166" fmla="*/ 3744875 w 3913039"/>
                <a:gd name="connsiteY166" fmla="*/ 314739 h 494671"/>
                <a:gd name="connsiteX167" fmla="*/ 1260514 w 3913039"/>
                <a:gd name="connsiteY167" fmla="*/ 367995 h 494671"/>
                <a:gd name="connsiteX168" fmla="*/ 1257851 w 3913039"/>
                <a:gd name="connsiteY168" fmla="*/ 367995 h 494671"/>
                <a:gd name="connsiteX169" fmla="*/ 1260514 w 3913039"/>
                <a:gd name="connsiteY169" fmla="*/ 367995 h 494671"/>
                <a:gd name="connsiteX170" fmla="*/ 3744875 w 3913039"/>
                <a:gd name="connsiteY170" fmla="*/ 314739 h 494671"/>
                <a:gd name="connsiteX171" fmla="*/ 3744875 w 3913039"/>
                <a:gd name="connsiteY171" fmla="*/ 314739 h 494671"/>
                <a:gd name="connsiteX172" fmla="*/ 3744875 w 3913039"/>
                <a:gd name="connsiteY172" fmla="*/ 314739 h 494671"/>
                <a:gd name="connsiteX173" fmla="*/ 3747005 w 3913039"/>
                <a:gd name="connsiteY173" fmla="*/ 314739 h 49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Lst>
              <a:rect l="l" t="t" r="r" b="b"/>
              <a:pathLst>
                <a:path w="3913039" h="494671">
                  <a:moveTo>
                    <a:pt x="2709059" y="0"/>
                  </a:moveTo>
                  <a:cubicBezTo>
                    <a:pt x="2672845" y="0"/>
                    <a:pt x="2636898" y="3195"/>
                    <a:pt x="2600950" y="6657"/>
                  </a:cubicBezTo>
                  <a:cubicBezTo>
                    <a:pt x="2582577" y="8255"/>
                    <a:pt x="2563938" y="9852"/>
                    <a:pt x="2545831" y="12515"/>
                  </a:cubicBezTo>
                  <a:lnTo>
                    <a:pt x="2492576" y="20237"/>
                  </a:lnTo>
                  <a:cubicBezTo>
                    <a:pt x="2484321" y="20237"/>
                    <a:pt x="2475800" y="22367"/>
                    <a:pt x="2467546" y="23965"/>
                  </a:cubicBezTo>
                  <a:lnTo>
                    <a:pt x="2438788" y="29291"/>
                  </a:lnTo>
                  <a:cubicBezTo>
                    <a:pt x="2422545" y="32220"/>
                    <a:pt x="2406036" y="35149"/>
                    <a:pt x="2389527" y="37545"/>
                  </a:cubicBezTo>
                  <a:lnTo>
                    <a:pt x="2341064" y="45001"/>
                  </a:lnTo>
                  <a:cubicBezTo>
                    <a:pt x="2326685" y="47397"/>
                    <a:pt x="2312572" y="50859"/>
                    <a:pt x="2298194" y="53522"/>
                  </a:cubicBezTo>
                  <a:cubicBezTo>
                    <a:pt x="2263045" y="60978"/>
                    <a:pt x="2227897" y="69232"/>
                    <a:pt x="2193281" y="78818"/>
                  </a:cubicBezTo>
                  <a:cubicBezTo>
                    <a:pt x="2158664" y="88404"/>
                    <a:pt x="2122185" y="99321"/>
                    <a:pt x="2086770" y="108907"/>
                  </a:cubicBezTo>
                  <a:cubicBezTo>
                    <a:pt x="2070261" y="113168"/>
                    <a:pt x="2054018" y="117695"/>
                    <a:pt x="2038041" y="123286"/>
                  </a:cubicBezTo>
                  <a:cubicBezTo>
                    <a:pt x="2022065" y="128878"/>
                    <a:pt x="2003692" y="135002"/>
                    <a:pt x="1986383" y="140594"/>
                  </a:cubicBezTo>
                  <a:cubicBezTo>
                    <a:pt x="1969076" y="146186"/>
                    <a:pt x="1954696" y="152310"/>
                    <a:pt x="1938986" y="157902"/>
                  </a:cubicBezTo>
                  <a:cubicBezTo>
                    <a:pt x="1923276" y="163494"/>
                    <a:pt x="1904104" y="170151"/>
                    <a:pt x="1885731" y="176009"/>
                  </a:cubicBezTo>
                  <a:lnTo>
                    <a:pt x="1836204" y="192252"/>
                  </a:lnTo>
                  <a:lnTo>
                    <a:pt x="1782948" y="209294"/>
                  </a:lnTo>
                  <a:cubicBezTo>
                    <a:pt x="1765906" y="214885"/>
                    <a:pt x="1748865" y="220477"/>
                    <a:pt x="1732089" y="226602"/>
                  </a:cubicBezTo>
                  <a:cubicBezTo>
                    <a:pt x="1715314" y="232726"/>
                    <a:pt x="1699604" y="238584"/>
                    <a:pt x="1683095" y="244442"/>
                  </a:cubicBezTo>
                  <a:cubicBezTo>
                    <a:pt x="1666586" y="250300"/>
                    <a:pt x="1650342" y="254560"/>
                    <a:pt x="1633833" y="259354"/>
                  </a:cubicBezTo>
                  <a:cubicBezTo>
                    <a:pt x="1617324" y="264147"/>
                    <a:pt x="1598152" y="270271"/>
                    <a:pt x="1580578" y="276129"/>
                  </a:cubicBezTo>
                  <a:cubicBezTo>
                    <a:pt x="1553950" y="284916"/>
                    <a:pt x="1527323" y="293171"/>
                    <a:pt x="1500695" y="302756"/>
                  </a:cubicBezTo>
                  <a:cubicBezTo>
                    <a:pt x="1486316" y="307550"/>
                    <a:pt x="1471937" y="311544"/>
                    <a:pt x="1457825" y="315538"/>
                  </a:cubicBezTo>
                  <a:lnTo>
                    <a:pt x="1416019" y="327787"/>
                  </a:lnTo>
                  <a:lnTo>
                    <a:pt x="1377675" y="337905"/>
                  </a:lnTo>
                  <a:lnTo>
                    <a:pt x="1338000" y="349355"/>
                  </a:lnTo>
                  <a:cubicBezTo>
                    <a:pt x="1312704" y="356278"/>
                    <a:pt x="1287141" y="362669"/>
                    <a:pt x="1261578" y="368527"/>
                  </a:cubicBezTo>
                  <a:lnTo>
                    <a:pt x="1211519" y="380243"/>
                  </a:lnTo>
                  <a:cubicBezTo>
                    <a:pt x="1175305" y="388232"/>
                    <a:pt x="1138559" y="393823"/>
                    <a:pt x="1102079" y="400480"/>
                  </a:cubicBezTo>
                  <a:cubicBezTo>
                    <a:pt x="1065599" y="407137"/>
                    <a:pt x="1029119" y="411398"/>
                    <a:pt x="992639" y="416989"/>
                  </a:cubicBezTo>
                  <a:cubicBezTo>
                    <a:pt x="956159" y="422581"/>
                    <a:pt x="920744" y="426309"/>
                    <a:pt x="884797" y="430037"/>
                  </a:cubicBezTo>
                  <a:cubicBezTo>
                    <a:pt x="867223" y="432167"/>
                    <a:pt x="849648" y="433498"/>
                    <a:pt x="831542" y="434564"/>
                  </a:cubicBezTo>
                  <a:cubicBezTo>
                    <a:pt x="813435" y="435629"/>
                    <a:pt x="796926" y="436161"/>
                    <a:pt x="778286" y="437492"/>
                  </a:cubicBezTo>
                  <a:lnTo>
                    <a:pt x="732487" y="439623"/>
                  </a:lnTo>
                  <a:lnTo>
                    <a:pt x="684557" y="442286"/>
                  </a:lnTo>
                  <a:cubicBezTo>
                    <a:pt x="650207" y="442286"/>
                    <a:pt x="615857" y="442286"/>
                    <a:pt x="581508" y="445215"/>
                  </a:cubicBezTo>
                  <a:cubicBezTo>
                    <a:pt x="547158" y="448144"/>
                    <a:pt x="514672" y="447611"/>
                    <a:pt x="481121" y="447878"/>
                  </a:cubicBezTo>
                  <a:cubicBezTo>
                    <a:pt x="447571" y="448144"/>
                    <a:pt x="412689" y="447878"/>
                    <a:pt x="378605" y="446280"/>
                  </a:cubicBezTo>
                  <a:lnTo>
                    <a:pt x="366889" y="446280"/>
                  </a:lnTo>
                  <a:lnTo>
                    <a:pt x="368220" y="446280"/>
                  </a:lnTo>
                  <a:cubicBezTo>
                    <a:pt x="339995" y="444949"/>
                    <a:pt x="311503" y="442818"/>
                    <a:pt x="283278" y="440422"/>
                  </a:cubicBezTo>
                  <a:cubicBezTo>
                    <a:pt x="255053" y="438025"/>
                    <a:pt x="223099" y="434564"/>
                    <a:pt x="193543" y="429504"/>
                  </a:cubicBezTo>
                  <a:lnTo>
                    <a:pt x="146146" y="421250"/>
                  </a:lnTo>
                  <a:cubicBezTo>
                    <a:pt x="131234" y="418587"/>
                    <a:pt x="116589" y="415125"/>
                    <a:pt x="101677" y="412995"/>
                  </a:cubicBezTo>
                  <a:cubicBezTo>
                    <a:pt x="73200" y="409279"/>
                    <a:pt x="45001" y="403675"/>
                    <a:pt x="17267" y="396220"/>
                  </a:cubicBezTo>
                  <a:cubicBezTo>
                    <a:pt x="9329" y="394762"/>
                    <a:pt x="1707" y="400002"/>
                    <a:pt x="225" y="407936"/>
                  </a:cubicBezTo>
                  <a:cubicBezTo>
                    <a:pt x="-451" y="411749"/>
                    <a:pt x="411" y="415675"/>
                    <a:pt x="2621" y="418854"/>
                  </a:cubicBezTo>
                  <a:cubicBezTo>
                    <a:pt x="4875" y="421966"/>
                    <a:pt x="8190" y="424144"/>
                    <a:pt x="11941" y="424978"/>
                  </a:cubicBezTo>
                  <a:cubicBezTo>
                    <a:pt x="22327" y="427907"/>
                    <a:pt x="32712" y="430303"/>
                    <a:pt x="42830" y="433498"/>
                  </a:cubicBezTo>
                  <a:lnTo>
                    <a:pt x="38836" y="433498"/>
                  </a:lnTo>
                  <a:cubicBezTo>
                    <a:pt x="55612" y="438824"/>
                    <a:pt x="72653" y="443351"/>
                    <a:pt x="89695" y="447878"/>
                  </a:cubicBezTo>
                  <a:lnTo>
                    <a:pt x="142950" y="461191"/>
                  </a:lnTo>
                  <a:cubicBezTo>
                    <a:pt x="178835" y="469951"/>
                    <a:pt x="215199" y="476619"/>
                    <a:pt x="251858" y="481162"/>
                  </a:cubicBezTo>
                  <a:cubicBezTo>
                    <a:pt x="286207" y="484890"/>
                    <a:pt x="320557" y="488351"/>
                    <a:pt x="355173" y="490482"/>
                  </a:cubicBezTo>
                  <a:cubicBezTo>
                    <a:pt x="389789" y="492612"/>
                    <a:pt x="426003" y="493944"/>
                    <a:pt x="461684" y="494476"/>
                  </a:cubicBezTo>
                  <a:cubicBezTo>
                    <a:pt x="497365" y="495008"/>
                    <a:pt x="534643" y="494476"/>
                    <a:pt x="570857" y="492612"/>
                  </a:cubicBezTo>
                  <a:lnTo>
                    <a:pt x="625976" y="490482"/>
                  </a:lnTo>
                  <a:lnTo>
                    <a:pt x="681362" y="489150"/>
                  </a:lnTo>
                  <a:lnTo>
                    <a:pt x="730090" y="487020"/>
                  </a:lnTo>
                  <a:cubicBezTo>
                    <a:pt x="746334" y="487020"/>
                    <a:pt x="762843" y="485423"/>
                    <a:pt x="779352" y="484624"/>
                  </a:cubicBezTo>
                  <a:cubicBezTo>
                    <a:pt x="814766" y="482493"/>
                    <a:pt x="850181" y="481429"/>
                    <a:pt x="885862" y="477434"/>
                  </a:cubicBezTo>
                  <a:cubicBezTo>
                    <a:pt x="916217" y="473973"/>
                    <a:pt x="946840" y="471310"/>
                    <a:pt x="977195" y="466783"/>
                  </a:cubicBezTo>
                  <a:lnTo>
                    <a:pt x="1070658" y="453203"/>
                  </a:lnTo>
                  <a:cubicBezTo>
                    <a:pt x="1101547" y="448943"/>
                    <a:pt x="1132168" y="442552"/>
                    <a:pt x="1163056" y="437227"/>
                  </a:cubicBezTo>
                  <a:cubicBezTo>
                    <a:pt x="1180098" y="434297"/>
                    <a:pt x="1197140" y="431102"/>
                    <a:pt x="1213915" y="427640"/>
                  </a:cubicBezTo>
                  <a:lnTo>
                    <a:pt x="1267171" y="415125"/>
                  </a:lnTo>
                  <a:lnTo>
                    <a:pt x="1261578" y="416457"/>
                  </a:lnTo>
                  <a:cubicBezTo>
                    <a:pt x="1298059" y="408468"/>
                    <a:pt x="1334539" y="399415"/>
                    <a:pt x="1370486" y="389829"/>
                  </a:cubicBezTo>
                  <a:cubicBezTo>
                    <a:pt x="1387261" y="385037"/>
                    <a:pt x="1404303" y="380243"/>
                    <a:pt x="1421344" y="375983"/>
                  </a:cubicBezTo>
                  <a:cubicBezTo>
                    <a:pt x="1438386" y="371723"/>
                    <a:pt x="1457026" y="365332"/>
                    <a:pt x="1474600" y="360539"/>
                  </a:cubicBezTo>
                  <a:cubicBezTo>
                    <a:pt x="1492174" y="355746"/>
                    <a:pt x="1512411" y="349089"/>
                    <a:pt x="1531317" y="342965"/>
                  </a:cubicBezTo>
                  <a:lnTo>
                    <a:pt x="1584572" y="326455"/>
                  </a:lnTo>
                  <a:cubicBezTo>
                    <a:pt x="1602146" y="320597"/>
                    <a:pt x="1619721" y="314473"/>
                    <a:pt x="1637827" y="309413"/>
                  </a:cubicBezTo>
                  <a:cubicBezTo>
                    <a:pt x="1655935" y="304354"/>
                    <a:pt x="1672177" y="299828"/>
                    <a:pt x="1688953" y="294236"/>
                  </a:cubicBezTo>
                  <a:cubicBezTo>
                    <a:pt x="1721971" y="283585"/>
                    <a:pt x="1753924" y="270271"/>
                    <a:pt x="1786676" y="259620"/>
                  </a:cubicBezTo>
                  <a:cubicBezTo>
                    <a:pt x="1819428" y="248969"/>
                    <a:pt x="1855376" y="237785"/>
                    <a:pt x="1889459" y="226335"/>
                  </a:cubicBezTo>
                  <a:lnTo>
                    <a:pt x="1942714" y="208229"/>
                  </a:lnTo>
                  <a:cubicBezTo>
                    <a:pt x="1958957" y="202637"/>
                    <a:pt x="1975200" y="196512"/>
                    <a:pt x="1991443" y="190654"/>
                  </a:cubicBezTo>
                  <a:cubicBezTo>
                    <a:pt x="2007686" y="184796"/>
                    <a:pt x="2024462" y="179471"/>
                    <a:pt x="2040971" y="173879"/>
                  </a:cubicBezTo>
                  <a:cubicBezTo>
                    <a:pt x="2057480" y="168287"/>
                    <a:pt x="2073989" y="162695"/>
                    <a:pt x="2090764" y="158168"/>
                  </a:cubicBezTo>
                  <a:cubicBezTo>
                    <a:pt x="2120587" y="150180"/>
                    <a:pt x="2150144" y="141659"/>
                    <a:pt x="2179701" y="133405"/>
                  </a:cubicBezTo>
                  <a:cubicBezTo>
                    <a:pt x="2195145" y="128878"/>
                    <a:pt x="2210589" y="124352"/>
                    <a:pt x="2226032" y="120358"/>
                  </a:cubicBezTo>
                  <a:cubicBezTo>
                    <a:pt x="2241477" y="116363"/>
                    <a:pt x="2252660" y="113434"/>
                    <a:pt x="2267306" y="110239"/>
                  </a:cubicBezTo>
                  <a:lnTo>
                    <a:pt x="2314436" y="100120"/>
                  </a:lnTo>
                  <a:cubicBezTo>
                    <a:pt x="2329082" y="96925"/>
                    <a:pt x="2343461" y="94262"/>
                    <a:pt x="2358106" y="91866"/>
                  </a:cubicBezTo>
                  <a:lnTo>
                    <a:pt x="2407101" y="84410"/>
                  </a:lnTo>
                  <a:cubicBezTo>
                    <a:pt x="2423877" y="81747"/>
                    <a:pt x="2440386" y="78818"/>
                    <a:pt x="2457161" y="75622"/>
                  </a:cubicBezTo>
                  <a:cubicBezTo>
                    <a:pt x="2473936" y="72427"/>
                    <a:pt x="2493907" y="69499"/>
                    <a:pt x="2512280" y="66836"/>
                  </a:cubicBezTo>
                  <a:cubicBezTo>
                    <a:pt x="2530653" y="64173"/>
                    <a:pt x="2548227" y="61510"/>
                    <a:pt x="2565535" y="59380"/>
                  </a:cubicBezTo>
                  <a:cubicBezTo>
                    <a:pt x="2602016" y="55119"/>
                    <a:pt x="2638761" y="52191"/>
                    <a:pt x="2675774" y="50060"/>
                  </a:cubicBezTo>
                  <a:cubicBezTo>
                    <a:pt x="2698674" y="48729"/>
                    <a:pt x="2721840" y="48463"/>
                    <a:pt x="2745006" y="48729"/>
                  </a:cubicBezTo>
                  <a:cubicBezTo>
                    <a:pt x="2768172" y="48995"/>
                    <a:pt x="2786545" y="48729"/>
                    <a:pt x="2807315" y="48729"/>
                  </a:cubicBezTo>
                  <a:lnTo>
                    <a:pt x="2842996" y="50060"/>
                  </a:lnTo>
                  <a:cubicBezTo>
                    <a:pt x="2876547" y="51658"/>
                    <a:pt x="2909565" y="54853"/>
                    <a:pt x="2942850" y="58048"/>
                  </a:cubicBezTo>
                  <a:cubicBezTo>
                    <a:pt x="2960690" y="59912"/>
                    <a:pt x="2978531" y="61244"/>
                    <a:pt x="2996105" y="62842"/>
                  </a:cubicBezTo>
                  <a:lnTo>
                    <a:pt x="3022733" y="66303"/>
                  </a:lnTo>
                  <a:lnTo>
                    <a:pt x="3049360" y="69499"/>
                  </a:lnTo>
                  <a:cubicBezTo>
                    <a:pt x="3085573" y="74025"/>
                    <a:pt x="3121788" y="80682"/>
                    <a:pt x="3157735" y="87073"/>
                  </a:cubicBezTo>
                  <a:lnTo>
                    <a:pt x="3184363" y="91866"/>
                  </a:lnTo>
                  <a:lnTo>
                    <a:pt x="3214186" y="98789"/>
                  </a:lnTo>
                  <a:cubicBezTo>
                    <a:pt x="3231493" y="102783"/>
                    <a:pt x="3249068" y="107576"/>
                    <a:pt x="3267441" y="112369"/>
                  </a:cubicBezTo>
                  <a:cubicBezTo>
                    <a:pt x="3285814" y="117162"/>
                    <a:pt x="3302855" y="122754"/>
                    <a:pt x="3320696" y="128346"/>
                  </a:cubicBezTo>
                  <a:lnTo>
                    <a:pt x="3355845" y="139795"/>
                  </a:lnTo>
                  <a:cubicBezTo>
                    <a:pt x="3366496" y="143257"/>
                    <a:pt x="3377147" y="146186"/>
                    <a:pt x="3387798" y="149382"/>
                  </a:cubicBezTo>
                  <a:lnTo>
                    <a:pt x="3398449" y="152843"/>
                  </a:lnTo>
                  <a:lnTo>
                    <a:pt x="3394189" y="151512"/>
                  </a:lnTo>
                  <a:cubicBezTo>
                    <a:pt x="3452365" y="171053"/>
                    <a:pt x="3509511" y="193538"/>
                    <a:pt x="3565405" y="218879"/>
                  </a:cubicBezTo>
                  <a:cubicBezTo>
                    <a:pt x="3593630" y="231928"/>
                    <a:pt x="3621589" y="245507"/>
                    <a:pt x="3648749" y="260419"/>
                  </a:cubicBezTo>
                  <a:lnTo>
                    <a:pt x="3683365" y="279857"/>
                  </a:lnTo>
                  <a:cubicBezTo>
                    <a:pt x="3692685" y="284916"/>
                    <a:pt x="3701472" y="290241"/>
                    <a:pt x="3709993" y="295834"/>
                  </a:cubicBezTo>
                  <a:lnTo>
                    <a:pt x="3728632" y="308082"/>
                  </a:lnTo>
                  <a:lnTo>
                    <a:pt x="3742212" y="316337"/>
                  </a:lnTo>
                  <a:lnTo>
                    <a:pt x="3740614" y="316337"/>
                  </a:lnTo>
                  <a:lnTo>
                    <a:pt x="3743277" y="318201"/>
                  </a:lnTo>
                  <a:lnTo>
                    <a:pt x="3745407" y="319532"/>
                  </a:lnTo>
                  <a:lnTo>
                    <a:pt x="3745407" y="319532"/>
                  </a:lnTo>
                  <a:lnTo>
                    <a:pt x="3749668" y="322461"/>
                  </a:lnTo>
                  <a:lnTo>
                    <a:pt x="3772834" y="337373"/>
                  </a:lnTo>
                  <a:cubicBezTo>
                    <a:pt x="3780023" y="341633"/>
                    <a:pt x="3787479" y="345894"/>
                    <a:pt x="3794403" y="350420"/>
                  </a:cubicBezTo>
                  <a:lnTo>
                    <a:pt x="3794403" y="350420"/>
                  </a:lnTo>
                  <a:cubicBezTo>
                    <a:pt x="3800793" y="354947"/>
                    <a:pt x="3806651" y="360007"/>
                    <a:pt x="3812509" y="365066"/>
                  </a:cubicBezTo>
                  <a:cubicBezTo>
                    <a:pt x="3818367" y="370124"/>
                    <a:pt x="3825823" y="376781"/>
                    <a:pt x="3832747" y="382107"/>
                  </a:cubicBezTo>
                  <a:cubicBezTo>
                    <a:pt x="3839669" y="387433"/>
                    <a:pt x="3845527" y="390628"/>
                    <a:pt x="3851652" y="395421"/>
                  </a:cubicBezTo>
                  <a:cubicBezTo>
                    <a:pt x="3857776" y="400214"/>
                    <a:pt x="3864699" y="405806"/>
                    <a:pt x="3871888" y="410599"/>
                  </a:cubicBezTo>
                  <a:lnTo>
                    <a:pt x="3867096" y="407404"/>
                  </a:lnTo>
                  <a:cubicBezTo>
                    <a:pt x="3870291" y="409534"/>
                    <a:pt x="3872954" y="412197"/>
                    <a:pt x="3876149" y="414593"/>
                  </a:cubicBezTo>
                  <a:cubicBezTo>
                    <a:pt x="3879204" y="417170"/>
                    <a:pt x="3882873" y="418913"/>
                    <a:pt x="3886800" y="419652"/>
                  </a:cubicBezTo>
                  <a:cubicBezTo>
                    <a:pt x="3892572" y="420434"/>
                    <a:pt x="3898433" y="419111"/>
                    <a:pt x="3903309" y="415924"/>
                  </a:cubicBezTo>
                  <a:cubicBezTo>
                    <a:pt x="3911849" y="409997"/>
                    <a:pt x="3915253" y="399014"/>
                    <a:pt x="3911563" y="389296"/>
                  </a:cubicBezTo>
                  <a:cubicBezTo>
                    <a:pt x="3907998" y="381452"/>
                    <a:pt x="3902153" y="374864"/>
                    <a:pt x="3894788" y="370391"/>
                  </a:cubicBezTo>
                  <a:lnTo>
                    <a:pt x="3894789" y="370391"/>
                  </a:lnTo>
                  <a:cubicBezTo>
                    <a:pt x="3889463" y="366664"/>
                    <a:pt x="3884670" y="362669"/>
                    <a:pt x="3879611" y="358675"/>
                  </a:cubicBezTo>
                  <a:cubicBezTo>
                    <a:pt x="3874551" y="354681"/>
                    <a:pt x="3866563" y="349621"/>
                    <a:pt x="3860173" y="344562"/>
                  </a:cubicBezTo>
                  <a:cubicBezTo>
                    <a:pt x="3853782" y="339503"/>
                    <a:pt x="3846593" y="333112"/>
                    <a:pt x="3839669" y="327521"/>
                  </a:cubicBezTo>
                  <a:lnTo>
                    <a:pt x="3829551" y="319000"/>
                  </a:lnTo>
                  <a:cubicBezTo>
                    <a:pt x="3825310" y="315419"/>
                    <a:pt x="3820765" y="312211"/>
                    <a:pt x="3815970" y="309414"/>
                  </a:cubicBezTo>
                  <a:lnTo>
                    <a:pt x="3821030" y="312609"/>
                  </a:lnTo>
                  <a:cubicBezTo>
                    <a:pt x="3807450" y="303555"/>
                    <a:pt x="3794403" y="295567"/>
                    <a:pt x="3779491" y="285982"/>
                  </a:cubicBezTo>
                  <a:lnTo>
                    <a:pt x="3766976" y="277726"/>
                  </a:lnTo>
                  <a:lnTo>
                    <a:pt x="3771769" y="280922"/>
                  </a:lnTo>
                  <a:lnTo>
                    <a:pt x="3746739" y="265212"/>
                  </a:lnTo>
                  <a:cubicBezTo>
                    <a:pt x="3736887" y="258555"/>
                    <a:pt x="3726768" y="251898"/>
                    <a:pt x="3716649" y="246040"/>
                  </a:cubicBezTo>
                  <a:cubicBezTo>
                    <a:pt x="3706531" y="240182"/>
                    <a:pt x="3692685" y="232726"/>
                    <a:pt x="3680969" y="226069"/>
                  </a:cubicBezTo>
                  <a:cubicBezTo>
                    <a:pt x="3669252" y="219413"/>
                    <a:pt x="3654341" y="211157"/>
                    <a:pt x="3640760" y="204235"/>
                  </a:cubicBezTo>
                  <a:cubicBezTo>
                    <a:pt x="3627181" y="197311"/>
                    <a:pt x="3609073" y="188524"/>
                    <a:pt x="3593098" y="181069"/>
                  </a:cubicBezTo>
                  <a:cubicBezTo>
                    <a:pt x="3577121" y="173613"/>
                    <a:pt x="3563008" y="167488"/>
                    <a:pt x="3547830" y="161364"/>
                  </a:cubicBezTo>
                  <a:cubicBezTo>
                    <a:pt x="3532652" y="155240"/>
                    <a:pt x="3515877" y="147518"/>
                    <a:pt x="3499634" y="141127"/>
                  </a:cubicBezTo>
                  <a:cubicBezTo>
                    <a:pt x="3467681" y="128612"/>
                    <a:pt x="3435195" y="116629"/>
                    <a:pt x="3402443" y="106245"/>
                  </a:cubicBezTo>
                  <a:lnTo>
                    <a:pt x="3408301" y="108108"/>
                  </a:lnTo>
                  <a:cubicBezTo>
                    <a:pt x="3392325" y="102783"/>
                    <a:pt x="3376348" y="98256"/>
                    <a:pt x="3360638" y="93197"/>
                  </a:cubicBezTo>
                  <a:cubicBezTo>
                    <a:pt x="3328152" y="82546"/>
                    <a:pt x="3295400" y="72162"/>
                    <a:pt x="3262648" y="63374"/>
                  </a:cubicBezTo>
                  <a:cubicBezTo>
                    <a:pt x="3245074" y="58581"/>
                    <a:pt x="3227499" y="54321"/>
                    <a:pt x="3209393" y="50327"/>
                  </a:cubicBezTo>
                  <a:cubicBezTo>
                    <a:pt x="3200872" y="48196"/>
                    <a:pt x="3192084" y="46066"/>
                    <a:pt x="3182765" y="44469"/>
                  </a:cubicBezTo>
                  <a:lnTo>
                    <a:pt x="3153208" y="39409"/>
                  </a:lnTo>
                  <a:cubicBezTo>
                    <a:pt x="3117527" y="33019"/>
                    <a:pt x="3082113" y="26362"/>
                    <a:pt x="3046697" y="22367"/>
                  </a:cubicBezTo>
                  <a:cubicBezTo>
                    <a:pt x="3028058" y="20237"/>
                    <a:pt x="3009419" y="17574"/>
                    <a:pt x="2990513" y="15977"/>
                  </a:cubicBezTo>
                  <a:lnTo>
                    <a:pt x="2937258" y="11184"/>
                  </a:lnTo>
                  <a:cubicBezTo>
                    <a:pt x="2916488" y="9320"/>
                    <a:pt x="2895985" y="7190"/>
                    <a:pt x="2875215" y="5858"/>
                  </a:cubicBezTo>
                  <a:cubicBezTo>
                    <a:pt x="2854446" y="4527"/>
                    <a:pt x="2831280" y="3728"/>
                    <a:pt x="2809179" y="2663"/>
                  </a:cubicBezTo>
                  <a:lnTo>
                    <a:pt x="2815037" y="2663"/>
                  </a:lnTo>
                  <a:cubicBezTo>
                    <a:pt x="2789740" y="2663"/>
                    <a:pt x="2764444" y="1332"/>
                    <a:pt x="2739148" y="1332"/>
                  </a:cubicBezTo>
                  <a:lnTo>
                    <a:pt x="2707195" y="1332"/>
                  </a:lnTo>
                  <a:moveTo>
                    <a:pt x="2269702" y="107843"/>
                  </a:moveTo>
                  <a:lnTo>
                    <a:pt x="2269702" y="107843"/>
                  </a:lnTo>
                  <a:moveTo>
                    <a:pt x="3744875" y="314739"/>
                  </a:moveTo>
                  <a:lnTo>
                    <a:pt x="3746739" y="316070"/>
                  </a:lnTo>
                  <a:lnTo>
                    <a:pt x="3744875" y="314739"/>
                  </a:lnTo>
                  <a:moveTo>
                    <a:pt x="1260514" y="367995"/>
                  </a:moveTo>
                  <a:lnTo>
                    <a:pt x="1257851" y="367995"/>
                  </a:lnTo>
                  <a:lnTo>
                    <a:pt x="1260514" y="367995"/>
                  </a:lnTo>
                  <a:moveTo>
                    <a:pt x="3744875" y="314739"/>
                  </a:moveTo>
                  <a:lnTo>
                    <a:pt x="3744875" y="314739"/>
                  </a:lnTo>
                  <a:lnTo>
                    <a:pt x="3744875" y="314739"/>
                  </a:lnTo>
                  <a:lnTo>
                    <a:pt x="3747005" y="314739"/>
                  </a:lnTo>
                </a:path>
              </a:pathLst>
            </a:custGeom>
            <a:solidFill>
              <a:srgbClr val="DAD9C3"/>
            </a:solidFill>
            <a:ln w="26619"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DA252553-739F-4CED-B011-B4604C281552}"/>
                </a:ext>
              </a:extLst>
            </p:cNvPr>
            <p:cNvSpPr/>
            <p:nvPr/>
          </p:nvSpPr>
          <p:spPr>
            <a:xfrm>
              <a:off x="8523487" y="11280760"/>
              <a:ext cx="4186857" cy="660027"/>
            </a:xfrm>
            <a:custGeom>
              <a:avLst/>
              <a:gdLst>
                <a:gd name="connsiteX0" fmla="*/ 2657452 w 3336002"/>
                <a:gd name="connsiteY0" fmla="*/ 1065 h 525896"/>
                <a:gd name="connsiteX1" fmla="*/ 2639078 w 3336002"/>
                <a:gd name="connsiteY1" fmla="*/ 1065 h 525896"/>
                <a:gd name="connsiteX2" fmla="*/ 2610054 w 3336002"/>
                <a:gd name="connsiteY2" fmla="*/ 3194 h 525896"/>
                <a:gd name="connsiteX3" fmla="*/ 2600202 w 3336002"/>
                <a:gd name="connsiteY3" fmla="*/ 6923 h 525896"/>
                <a:gd name="connsiteX4" fmla="*/ 2592480 w 3336002"/>
                <a:gd name="connsiteY4" fmla="*/ 17041 h 525896"/>
                <a:gd name="connsiteX5" fmla="*/ 2536029 w 3336002"/>
                <a:gd name="connsiteY5" fmla="*/ 22633 h 525896"/>
                <a:gd name="connsiteX6" fmla="*/ 2488632 w 3336002"/>
                <a:gd name="connsiteY6" fmla="*/ 27959 h 525896"/>
                <a:gd name="connsiteX7" fmla="*/ 2476117 w 3336002"/>
                <a:gd name="connsiteY7" fmla="*/ 25030 h 525896"/>
                <a:gd name="connsiteX8" fmla="*/ 2464134 w 3336002"/>
                <a:gd name="connsiteY8" fmla="*/ 26628 h 525896"/>
                <a:gd name="connsiteX9" fmla="*/ 2452153 w 3336002"/>
                <a:gd name="connsiteY9" fmla="*/ 28491 h 525896"/>
                <a:gd name="connsiteX10" fmla="*/ 2428720 w 3336002"/>
                <a:gd name="connsiteY10" fmla="*/ 32752 h 525896"/>
                <a:gd name="connsiteX11" fmla="*/ 2378394 w 3336002"/>
                <a:gd name="connsiteY11" fmla="*/ 42604 h 525896"/>
                <a:gd name="connsiteX12" fmla="*/ 2293185 w 3336002"/>
                <a:gd name="connsiteY12" fmla="*/ 60977 h 525896"/>
                <a:gd name="connsiteX13" fmla="*/ 2211971 w 3336002"/>
                <a:gd name="connsiteY13" fmla="*/ 79350 h 525896"/>
                <a:gd name="connsiteX14" fmla="*/ 2138479 w 3336002"/>
                <a:gd name="connsiteY14" fmla="*/ 98788 h 525896"/>
                <a:gd name="connsiteX15" fmla="*/ 2127029 w 3336002"/>
                <a:gd name="connsiteY15" fmla="*/ 102250 h 525896"/>
                <a:gd name="connsiteX16" fmla="*/ 2122502 w 3336002"/>
                <a:gd name="connsiteY16" fmla="*/ 102250 h 525896"/>
                <a:gd name="connsiteX17" fmla="*/ 2094277 w 3336002"/>
                <a:gd name="connsiteY17" fmla="*/ 109972 h 525896"/>
                <a:gd name="connsiteX18" fmla="*/ 2070578 w 3336002"/>
                <a:gd name="connsiteY18" fmla="*/ 117161 h 525896"/>
                <a:gd name="connsiteX19" fmla="*/ 2063921 w 3336002"/>
                <a:gd name="connsiteY19" fmla="*/ 120889 h 525896"/>
                <a:gd name="connsiteX20" fmla="*/ 2061791 w 3336002"/>
                <a:gd name="connsiteY20" fmla="*/ 120889 h 525896"/>
                <a:gd name="connsiteX21" fmla="*/ 2050873 w 3336002"/>
                <a:gd name="connsiteY21" fmla="*/ 124085 h 525896"/>
                <a:gd name="connsiteX22" fmla="*/ 2045814 w 3336002"/>
                <a:gd name="connsiteY22" fmla="*/ 125948 h 525896"/>
                <a:gd name="connsiteX23" fmla="*/ 2035695 w 3336002"/>
                <a:gd name="connsiteY23" fmla="*/ 129410 h 525896"/>
                <a:gd name="connsiteX24" fmla="*/ 2011997 w 3336002"/>
                <a:gd name="connsiteY24" fmla="*/ 138198 h 525896"/>
                <a:gd name="connsiteX25" fmla="*/ 1958742 w 3336002"/>
                <a:gd name="connsiteY25" fmla="*/ 156038 h 525896"/>
                <a:gd name="connsiteX26" fmla="*/ 1907351 w 3336002"/>
                <a:gd name="connsiteY26" fmla="*/ 173879 h 525896"/>
                <a:gd name="connsiteX27" fmla="*/ 1896700 w 3336002"/>
                <a:gd name="connsiteY27" fmla="*/ 172015 h 525896"/>
                <a:gd name="connsiteX28" fmla="*/ 1867409 w 3336002"/>
                <a:gd name="connsiteY28" fmla="*/ 180801 h 525896"/>
                <a:gd name="connsiteX29" fmla="*/ 1838651 w 3336002"/>
                <a:gd name="connsiteY29" fmla="*/ 190920 h 525896"/>
                <a:gd name="connsiteX30" fmla="*/ 1790721 w 3336002"/>
                <a:gd name="connsiteY30" fmla="*/ 208228 h 525896"/>
                <a:gd name="connsiteX31" fmla="*/ 1691933 w 3336002"/>
                <a:gd name="connsiteY31" fmla="*/ 242045 h 525896"/>
                <a:gd name="connsiteX32" fmla="*/ 1517255 w 3336002"/>
                <a:gd name="connsiteY32" fmla="*/ 297431 h 525896"/>
                <a:gd name="connsiteX33" fmla="*/ 1510864 w 3336002"/>
                <a:gd name="connsiteY33" fmla="*/ 299295 h 525896"/>
                <a:gd name="connsiteX34" fmla="*/ 1479444 w 3336002"/>
                <a:gd name="connsiteY34" fmla="*/ 308615 h 525896"/>
                <a:gd name="connsiteX35" fmla="*/ 1468793 w 3336002"/>
                <a:gd name="connsiteY35" fmla="*/ 311810 h 525896"/>
                <a:gd name="connsiteX36" fmla="*/ 1452017 w 3336002"/>
                <a:gd name="connsiteY36" fmla="*/ 316869 h 525896"/>
                <a:gd name="connsiteX37" fmla="*/ 1440301 w 3336002"/>
                <a:gd name="connsiteY37" fmla="*/ 322461 h 525896"/>
                <a:gd name="connsiteX38" fmla="*/ 1440301 w 3336002"/>
                <a:gd name="connsiteY38" fmla="*/ 322461 h 525896"/>
                <a:gd name="connsiteX39" fmla="*/ 1425656 w 3336002"/>
                <a:gd name="connsiteY39" fmla="*/ 327787 h 525896"/>
                <a:gd name="connsiteX40" fmla="*/ 1423526 w 3336002"/>
                <a:gd name="connsiteY40" fmla="*/ 327787 h 525896"/>
                <a:gd name="connsiteX41" fmla="*/ 1414472 w 3336002"/>
                <a:gd name="connsiteY41" fmla="*/ 329118 h 525896"/>
                <a:gd name="connsiteX42" fmla="*/ 1411544 w 3336002"/>
                <a:gd name="connsiteY42" fmla="*/ 329118 h 525896"/>
                <a:gd name="connsiteX43" fmla="*/ 1392637 w 3336002"/>
                <a:gd name="connsiteY43" fmla="*/ 334976 h 525896"/>
                <a:gd name="connsiteX44" fmla="*/ 1391040 w 3336002"/>
                <a:gd name="connsiteY44" fmla="*/ 334976 h 525896"/>
                <a:gd name="connsiteX45" fmla="*/ 1355625 w 3336002"/>
                <a:gd name="connsiteY45" fmla="*/ 345361 h 525896"/>
                <a:gd name="connsiteX46" fmla="*/ 1328998 w 3336002"/>
                <a:gd name="connsiteY46" fmla="*/ 352817 h 525896"/>
                <a:gd name="connsiteX47" fmla="*/ 1290121 w 3336002"/>
                <a:gd name="connsiteY47" fmla="*/ 363468 h 525896"/>
                <a:gd name="connsiteX48" fmla="*/ 1251778 w 3336002"/>
                <a:gd name="connsiteY48" fmla="*/ 372521 h 525896"/>
                <a:gd name="connsiteX49" fmla="*/ 1204646 w 3336002"/>
                <a:gd name="connsiteY49" fmla="*/ 382373 h 525896"/>
                <a:gd name="connsiteX50" fmla="*/ 1195593 w 3336002"/>
                <a:gd name="connsiteY50" fmla="*/ 381042 h 525896"/>
                <a:gd name="connsiteX51" fmla="*/ 1125295 w 3336002"/>
                <a:gd name="connsiteY51" fmla="*/ 390362 h 525896"/>
                <a:gd name="connsiteX52" fmla="*/ 1083224 w 3336002"/>
                <a:gd name="connsiteY52" fmla="*/ 398083 h 525896"/>
                <a:gd name="connsiteX53" fmla="*/ 1004672 w 3336002"/>
                <a:gd name="connsiteY53" fmla="*/ 410332 h 525896"/>
                <a:gd name="connsiteX54" fmla="*/ 918132 w 3336002"/>
                <a:gd name="connsiteY54" fmla="*/ 420185 h 525896"/>
                <a:gd name="connsiteX55" fmla="*/ 876593 w 3336002"/>
                <a:gd name="connsiteY55" fmla="*/ 424711 h 525896"/>
                <a:gd name="connsiteX56" fmla="*/ 854492 w 3336002"/>
                <a:gd name="connsiteY56" fmla="*/ 427107 h 525896"/>
                <a:gd name="connsiteX57" fmla="*/ 844374 w 3336002"/>
                <a:gd name="connsiteY57" fmla="*/ 428439 h 525896"/>
                <a:gd name="connsiteX58" fmla="*/ 835320 w 3336002"/>
                <a:gd name="connsiteY58" fmla="*/ 433232 h 525896"/>
                <a:gd name="connsiteX59" fmla="*/ 824403 w 3336002"/>
                <a:gd name="connsiteY59" fmla="*/ 437492 h 525896"/>
                <a:gd name="connsiteX60" fmla="*/ 760763 w 3336002"/>
                <a:gd name="connsiteY60" fmla="*/ 442817 h 525896"/>
                <a:gd name="connsiteX61" fmla="*/ 707508 w 3336002"/>
                <a:gd name="connsiteY61" fmla="*/ 447078 h 525896"/>
                <a:gd name="connsiteX62" fmla="*/ 654253 w 3336002"/>
                <a:gd name="connsiteY62" fmla="*/ 450540 h 525896"/>
                <a:gd name="connsiteX63" fmla="*/ 598334 w 3336002"/>
                <a:gd name="connsiteY63" fmla="*/ 452670 h 525896"/>
                <a:gd name="connsiteX64" fmla="*/ 571707 w 3336002"/>
                <a:gd name="connsiteY64" fmla="*/ 452670 h 525896"/>
                <a:gd name="connsiteX65" fmla="*/ 536291 w 3336002"/>
                <a:gd name="connsiteY65" fmla="*/ 452670 h 525896"/>
                <a:gd name="connsiteX66" fmla="*/ 522445 w 3336002"/>
                <a:gd name="connsiteY66" fmla="*/ 459594 h 525896"/>
                <a:gd name="connsiteX67" fmla="*/ 510996 w 3336002"/>
                <a:gd name="connsiteY67" fmla="*/ 459593 h 525896"/>
                <a:gd name="connsiteX68" fmla="*/ 509132 w 3336002"/>
                <a:gd name="connsiteY68" fmla="*/ 459593 h 525896"/>
                <a:gd name="connsiteX69" fmla="*/ 487297 w 3336002"/>
                <a:gd name="connsiteY69" fmla="*/ 457463 h 525896"/>
                <a:gd name="connsiteX70" fmla="*/ 470255 w 3336002"/>
                <a:gd name="connsiteY70" fmla="*/ 457463 h 525896"/>
                <a:gd name="connsiteX71" fmla="*/ 443628 w 3336002"/>
                <a:gd name="connsiteY71" fmla="*/ 456131 h 525896"/>
                <a:gd name="connsiteX72" fmla="*/ 386378 w 3336002"/>
                <a:gd name="connsiteY72" fmla="*/ 453469 h 525896"/>
                <a:gd name="connsiteX73" fmla="*/ 279868 w 3336002"/>
                <a:gd name="connsiteY73" fmla="*/ 445747 h 525896"/>
                <a:gd name="connsiteX74" fmla="*/ 180546 w 3336002"/>
                <a:gd name="connsiteY74" fmla="*/ 436427 h 525896"/>
                <a:gd name="connsiteX75" fmla="*/ 74036 w 3336002"/>
                <a:gd name="connsiteY75" fmla="*/ 423380 h 525896"/>
                <a:gd name="connsiteX76" fmla="*/ 52467 w 3336002"/>
                <a:gd name="connsiteY76" fmla="*/ 419652 h 525896"/>
                <a:gd name="connsiteX77" fmla="*/ 40219 w 3336002"/>
                <a:gd name="connsiteY77" fmla="*/ 417255 h 525896"/>
                <a:gd name="connsiteX78" fmla="*/ 29035 w 3336002"/>
                <a:gd name="connsiteY78" fmla="*/ 417255 h 525896"/>
                <a:gd name="connsiteX79" fmla="*/ 20514 w 3336002"/>
                <a:gd name="connsiteY79" fmla="*/ 423645 h 525896"/>
                <a:gd name="connsiteX80" fmla="*/ 16520 w 3336002"/>
                <a:gd name="connsiteY80" fmla="*/ 433498 h 525896"/>
                <a:gd name="connsiteX81" fmla="*/ 7200 w 3336002"/>
                <a:gd name="connsiteY81" fmla="*/ 436959 h 525896"/>
                <a:gd name="connsiteX82" fmla="*/ 2388 w 3336002"/>
                <a:gd name="connsiteY82" fmla="*/ 458264 h 525896"/>
                <a:gd name="connsiteX83" fmla="*/ 5070 w 3336002"/>
                <a:gd name="connsiteY83" fmla="*/ 461456 h 525896"/>
                <a:gd name="connsiteX84" fmla="*/ 16520 w 3336002"/>
                <a:gd name="connsiteY84" fmla="*/ 464918 h 525896"/>
                <a:gd name="connsiteX85" fmla="*/ 18916 w 3336002"/>
                <a:gd name="connsiteY85" fmla="*/ 464919 h 525896"/>
                <a:gd name="connsiteX86" fmla="*/ 23709 w 3336002"/>
                <a:gd name="connsiteY86" fmla="*/ 464919 h 525896"/>
                <a:gd name="connsiteX87" fmla="*/ 19715 w 3336002"/>
                <a:gd name="connsiteY87" fmla="*/ 464919 h 525896"/>
                <a:gd name="connsiteX88" fmla="*/ 52467 w 3336002"/>
                <a:gd name="connsiteY88" fmla="*/ 469445 h 525896"/>
                <a:gd name="connsiteX89" fmla="*/ 60455 w 3336002"/>
                <a:gd name="connsiteY89" fmla="*/ 472641 h 525896"/>
                <a:gd name="connsiteX90" fmla="*/ 92674 w 3336002"/>
                <a:gd name="connsiteY90" fmla="*/ 482493 h 525896"/>
                <a:gd name="connsiteX91" fmla="*/ 102260 w 3336002"/>
                <a:gd name="connsiteY91" fmla="*/ 488085 h 525896"/>
                <a:gd name="connsiteX92" fmla="*/ 160309 w 3336002"/>
                <a:gd name="connsiteY92" fmla="*/ 499535 h 525896"/>
                <a:gd name="connsiteX93" fmla="*/ 190132 w 3336002"/>
                <a:gd name="connsiteY93" fmla="*/ 504594 h 525896"/>
                <a:gd name="connsiteX94" fmla="*/ 214363 w 3336002"/>
                <a:gd name="connsiteY94" fmla="*/ 507523 h 525896"/>
                <a:gd name="connsiteX95" fmla="*/ 264157 w 3336002"/>
                <a:gd name="connsiteY95" fmla="*/ 512848 h 525896"/>
                <a:gd name="connsiteX96" fmla="*/ 317412 w 3336002"/>
                <a:gd name="connsiteY96" fmla="*/ 517375 h 525896"/>
                <a:gd name="connsiteX97" fmla="*/ 358419 w 3336002"/>
                <a:gd name="connsiteY97" fmla="*/ 520038 h 525896"/>
                <a:gd name="connsiteX98" fmla="*/ 362679 w 3336002"/>
                <a:gd name="connsiteY98" fmla="*/ 521369 h 525896"/>
                <a:gd name="connsiteX99" fmla="*/ 385047 w 3336002"/>
                <a:gd name="connsiteY99" fmla="*/ 523234 h 525896"/>
                <a:gd name="connsiteX100" fmla="*/ 416201 w 3336002"/>
                <a:gd name="connsiteY100" fmla="*/ 523234 h 525896"/>
                <a:gd name="connsiteX101" fmla="*/ 451083 w 3336002"/>
                <a:gd name="connsiteY101" fmla="*/ 523234 h 525896"/>
                <a:gd name="connsiteX102" fmla="*/ 539753 w 3336002"/>
                <a:gd name="connsiteY102" fmla="*/ 525896 h 525896"/>
                <a:gd name="connsiteX103" fmla="*/ 580228 w 3336002"/>
                <a:gd name="connsiteY103" fmla="*/ 525896 h 525896"/>
                <a:gd name="connsiteX104" fmla="*/ 626027 w 3336002"/>
                <a:gd name="connsiteY104" fmla="*/ 525896 h 525896"/>
                <a:gd name="connsiteX105" fmla="*/ 699786 w 3336002"/>
                <a:gd name="connsiteY105" fmla="*/ 523234 h 525896"/>
                <a:gd name="connsiteX106" fmla="*/ 743721 w 3336002"/>
                <a:gd name="connsiteY106" fmla="*/ 520304 h 525896"/>
                <a:gd name="connsiteX107" fmla="*/ 805231 w 3336002"/>
                <a:gd name="connsiteY107" fmla="*/ 517908 h 525896"/>
                <a:gd name="connsiteX108" fmla="*/ 898961 w 3336002"/>
                <a:gd name="connsiteY108" fmla="*/ 512316 h 525896"/>
                <a:gd name="connsiteX109" fmla="*/ 939435 w 3336002"/>
                <a:gd name="connsiteY109" fmla="*/ 508588 h 525896"/>
                <a:gd name="connsiteX110" fmla="*/ 964731 w 3336002"/>
                <a:gd name="connsiteY110" fmla="*/ 505926 h 525896"/>
                <a:gd name="connsiteX111" fmla="*/ 991358 w 3336002"/>
                <a:gd name="connsiteY111" fmla="*/ 501932 h 525896"/>
                <a:gd name="connsiteX112" fmla="*/ 1004939 w 3336002"/>
                <a:gd name="connsiteY112" fmla="*/ 480363 h 525896"/>
                <a:gd name="connsiteX113" fmla="*/ 1004939 w 3336002"/>
                <a:gd name="connsiteY113" fmla="*/ 480363 h 525896"/>
                <a:gd name="connsiteX114" fmla="*/ 1016921 w 3336002"/>
                <a:gd name="connsiteY114" fmla="*/ 483558 h 525896"/>
                <a:gd name="connsiteX115" fmla="*/ 1117574 w 3336002"/>
                <a:gd name="connsiteY115" fmla="*/ 466516 h 525896"/>
                <a:gd name="connsiteX116" fmla="*/ 1133551 w 3336002"/>
                <a:gd name="connsiteY116" fmla="*/ 463321 h 525896"/>
                <a:gd name="connsiteX117" fmla="*/ 1147397 w 3336002"/>
                <a:gd name="connsiteY117" fmla="*/ 467848 h 525896"/>
                <a:gd name="connsiteX118" fmla="*/ 1175889 w 3336002"/>
                <a:gd name="connsiteY118" fmla="*/ 461457 h 525896"/>
                <a:gd name="connsiteX119" fmla="*/ 1200120 w 3336002"/>
                <a:gd name="connsiteY119" fmla="*/ 455599 h 525896"/>
                <a:gd name="connsiteX120" fmla="*/ 1251778 w 3336002"/>
                <a:gd name="connsiteY120" fmla="*/ 442285 h 525896"/>
                <a:gd name="connsiteX121" fmla="*/ 1361749 w 3336002"/>
                <a:gd name="connsiteY121" fmla="*/ 412196 h 525896"/>
                <a:gd name="connsiteX122" fmla="*/ 1463999 w 3336002"/>
                <a:gd name="connsiteY122" fmla="*/ 382639 h 525896"/>
                <a:gd name="connsiteX123" fmla="*/ 1568647 w 3336002"/>
                <a:gd name="connsiteY123" fmla="*/ 349887 h 525896"/>
                <a:gd name="connsiteX124" fmla="*/ 1598736 w 3336002"/>
                <a:gd name="connsiteY124" fmla="*/ 340302 h 525896"/>
                <a:gd name="connsiteX125" fmla="*/ 1606724 w 3336002"/>
                <a:gd name="connsiteY125" fmla="*/ 337373 h 525896"/>
                <a:gd name="connsiteX126" fmla="*/ 1612050 w 3336002"/>
                <a:gd name="connsiteY126" fmla="*/ 334444 h 525896"/>
                <a:gd name="connsiteX127" fmla="*/ 1663175 w 3336002"/>
                <a:gd name="connsiteY127" fmla="*/ 317136 h 525896"/>
                <a:gd name="connsiteX128" fmla="*/ 1761697 w 3336002"/>
                <a:gd name="connsiteY128" fmla="*/ 285714 h 525896"/>
                <a:gd name="connsiteX129" fmla="*/ 1772615 w 3336002"/>
                <a:gd name="connsiteY129" fmla="*/ 276395 h 525896"/>
                <a:gd name="connsiteX130" fmla="*/ 1796579 w 3336002"/>
                <a:gd name="connsiteY130" fmla="*/ 269472 h 525896"/>
                <a:gd name="connsiteX131" fmla="*/ 1843710 w 3336002"/>
                <a:gd name="connsiteY131" fmla="*/ 255892 h 525896"/>
                <a:gd name="connsiteX132" fmla="*/ 1958475 w 3336002"/>
                <a:gd name="connsiteY132" fmla="*/ 219944 h 525896"/>
                <a:gd name="connsiteX133" fmla="*/ 2008802 w 3336002"/>
                <a:gd name="connsiteY133" fmla="*/ 204767 h 525896"/>
                <a:gd name="connsiteX134" fmla="*/ 2059394 w 3336002"/>
                <a:gd name="connsiteY134" fmla="*/ 188790 h 525896"/>
                <a:gd name="connsiteX135" fmla="*/ 2136614 w 3336002"/>
                <a:gd name="connsiteY135" fmla="*/ 169352 h 525896"/>
                <a:gd name="connsiteX136" fmla="*/ 2247918 w 3336002"/>
                <a:gd name="connsiteY136" fmla="*/ 142724 h 525896"/>
                <a:gd name="connsiteX137" fmla="*/ 2314487 w 3336002"/>
                <a:gd name="connsiteY137" fmla="*/ 127280 h 525896"/>
                <a:gd name="connsiteX138" fmla="*/ 2311825 w 3336002"/>
                <a:gd name="connsiteY138" fmla="*/ 127280 h 525896"/>
                <a:gd name="connsiteX139" fmla="*/ 2365080 w 3336002"/>
                <a:gd name="connsiteY139" fmla="*/ 114765 h 525896"/>
                <a:gd name="connsiteX140" fmla="*/ 2377329 w 3336002"/>
                <a:gd name="connsiteY140" fmla="*/ 100120 h 525896"/>
                <a:gd name="connsiteX141" fmla="*/ 2377329 w 3336002"/>
                <a:gd name="connsiteY141" fmla="*/ 100119 h 525896"/>
                <a:gd name="connsiteX142" fmla="*/ 2403956 w 3336002"/>
                <a:gd name="connsiteY142" fmla="*/ 98522 h 525896"/>
                <a:gd name="connsiteX143" fmla="*/ 2428188 w 3336002"/>
                <a:gd name="connsiteY143" fmla="*/ 96924 h 525896"/>
                <a:gd name="connsiteX144" fmla="*/ 2440969 w 3336002"/>
                <a:gd name="connsiteY144" fmla="*/ 107043 h 525896"/>
                <a:gd name="connsiteX145" fmla="*/ 2465201 w 3336002"/>
                <a:gd name="connsiteY145" fmla="*/ 107043 h 525896"/>
                <a:gd name="connsiteX146" fmla="*/ 2484905 w 3336002"/>
                <a:gd name="connsiteY146" fmla="*/ 107043 h 525896"/>
                <a:gd name="connsiteX147" fmla="*/ 2525379 w 3336002"/>
                <a:gd name="connsiteY147" fmla="*/ 104913 h 525896"/>
                <a:gd name="connsiteX148" fmla="*/ 2605262 w 3336002"/>
                <a:gd name="connsiteY148" fmla="*/ 97723 h 525896"/>
                <a:gd name="connsiteX149" fmla="*/ 2686742 w 3336002"/>
                <a:gd name="connsiteY149" fmla="*/ 89469 h 525896"/>
                <a:gd name="connsiteX150" fmla="*/ 2718696 w 3336002"/>
                <a:gd name="connsiteY150" fmla="*/ 86273 h 525896"/>
                <a:gd name="connsiteX151" fmla="*/ 2768223 w 3336002"/>
                <a:gd name="connsiteY151" fmla="*/ 83610 h 525896"/>
                <a:gd name="connsiteX152" fmla="*/ 2772483 w 3336002"/>
                <a:gd name="connsiteY152" fmla="*/ 83610 h 525896"/>
                <a:gd name="connsiteX153" fmla="*/ 2772483 w 3336002"/>
                <a:gd name="connsiteY153" fmla="*/ 83610 h 525896"/>
                <a:gd name="connsiteX154" fmla="*/ 2784200 w 3336002"/>
                <a:gd name="connsiteY154" fmla="*/ 91066 h 525896"/>
                <a:gd name="connsiteX155" fmla="*/ 2794318 w 3336002"/>
                <a:gd name="connsiteY155" fmla="*/ 91066 h 525896"/>
                <a:gd name="connsiteX156" fmla="*/ 2884053 w 3336002"/>
                <a:gd name="connsiteY156" fmla="*/ 98788 h 525896"/>
                <a:gd name="connsiteX157" fmla="*/ 2907219 w 3336002"/>
                <a:gd name="connsiteY157" fmla="*/ 98788 h 525896"/>
                <a:gd name="connsiteX158" fmla="*/ 3002280 w 3336002"/>
                <a:gd name="connsiteY158" fmla="*/ 108108 h 525896"/>
                <a:gd name="connsiteX159" fmla="*/ 3216633 w 3336002"/>
                <a:gd name="connsiteY159" fmla="*/ 134736 h 525896"/>
                <a:gd name="connsiteX160" fmla="*/ 3252846 w 3336002"/>
                <a:gd name="connsiteY160" fmla="*/ 140328 h 525896"/>
                <a:gd name="connsiteX161" fmla="*/ 3268024 w 3336002"/>
                <a:gd name="connsiteY161" fmla="*/ 137132 h 525896"/>
                <a:gd name="connsiteX162" fmla="*/ 3273350 w 3336002"/>
                <a:gd name="connsiteY162" fmla="*/ 131806 h 525896"/>
                <a:gd name="connsiteX163" fmla="*/ 3284001 w 3336002"/>
                <a:gd name="connsiteY163" fmla="*/ 134469 h 525896"/>
                <a:gd name="connsiteX164" fmla="*/ 3296250 w 3336002"/>
                <a:gd name="connsiteY164" fmla="*/ 137399 h 525896"/>
                <a:gd name="connsiteX165" fmla="*/ 3312227 w 3336002"/>
                <a:gd name="connsiteY165" fmla="*/ 141127 h 525896"/>
                <a:gd name="connsiteX166" fmla="*/ 3334327 w 3336002"/>
                <a:gd name="connsiteY166" fmla="*/ 129943 h 525896"/>
                <a:gd name="connsiteX167" fmla="*/ 3324742 w 3336002"/>
                <a:gd name="connsiteY167" fmla="*/ 103315 h 525896"/>
                <a:gd name="connsiteX168" fmla="*/ 3293054 w 3336002"/>
                <a:gd name="connsiteY168" fmla="*/ 91865 h 525896"/>
                <a:gd name="connsiteX169" fmla="*/ 3293054 w 3336002"/>
                <a:gd name="connsiteY169" fmla="*/ 87871 h 525896"/>
                <a:gd name="connsiteX170" fmla="*/ 3293054 w 3336002"/>
                <a:gd name="connsiteY170" fmla="*/ 77220 h 525896"/>
                <a:gd name="connsiteX171" fmla="*/ 3282669 w 3336002"/>
                <a:gd name="connsiteY171" fmla="*/ 65770 h 525896"/>
                <a:gd name="connsiteX172" fmla="*/ 3264562 w 3336002"/>
                <a:gd name="connsiteY172" fmla="*/ 61243 h 525896"/>
                <a:gd name="connsiteX173" fmla="*/ 3248053 w 3336002"/>
                <a:gd name="connsiteY173" fmla="*/ 58315 h 525896"/>
                <a:gd name="connsiteX174" fmla="*/ 3214503 w 3336002"/>
                <a:gd name="connsiteY174" fmla="*/ 52989 h 525896"/>
                <a:gd name="connsiteX175" fmla="*/ 3144472 w 3336002"/>
                <a:gd name="connsiteY175" fmla="*/ 43137 h 525896"/>
                <a:gd name="connsiteX176" fmla="*/ 3117844 w 3336002"/>
                <a:gd name="connsiteY176" fmla="*/ 39942 h 525896"/>
                <a:gd name="connsiteX177" fmla="*/ 3037961 w 3336002"/>
                <a:gd name="connsiteY177" fmla="*/ 28225 h 525896"/>
                <a:gd name="connsiteX178" fmla="*/ 3037961 w 3336002"/>
                <a:gd name="connsiteY178" fmla="*/ 26628 h 525896"/>
                <a:gd name="connsiteX179" fmla="*/ 3024115 w 3336002"/>
                <a:gd name="connsiteY179" fmla="*/ 17841 h 525896"/>
                <a:gd name="connsiteX180" fmla="*/ 2824141 w 3336002"/>
                <a:gd name="connsiteY180" fmla="*/ 3195 h 525896"/>
                <a:gd name="connsiteX181" fmla="*/ 2818016 w 3336002"/>
                <a:gd name="connsiteY181" fmla="*/ 3195 h 525896"/>
                <a:gd name="connsiteX182" fmla="*/ 2791389 w 3336002"/>
                <a:gd name="connsiteY182" fmla="*/ 3195 h 525896"/>
                <a:gd name="connsiteX183" fmla="*/ 2697393 w 3336002"/>
                <a:gd name="connsiteY183" fmla="*/ 0 h 525896"/>
                <a:gd name="connsiteX184" fmla="*/ 2652127 w 3336002"/>
                <a:gd name="connsiteY184" fmla="*/ 0 h 525896"/>
                <a:gd name="connsiteX185" fmla="*/ 2619374 w 3336002"/>
                <a:gd name="connsiteY185" fmla="*/ 7189 h 525896"/>
                <a:gd name="connsiteX186" fmla="*/ 2619374 w 3336002"/>
                <a:gd name="connsiteY186" fmla="*/ 7189 h 525896"/>
                <a:gd name="connsiteX187" fmla="*/ 2311292 w 3336002"/>
                <a:gd name="connsiteY187" fmla="*/ 131541 h 525896"/>
                <a:gd name="connsiteX188" fmla="*/ 2313156 w 3336002"/>
                <a:gd name="connsiteY188" fmla="*/ 131541 h 525896"/>
                <a:gd name="connsiteX189" fmla="*/ 2311292 w 3336002"/>
                <a:gd name="connsiteY189" fmla="*/ 131541 h 5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3336002" h="525896">
                  <a:moveTo>
                    <a:pt x="2657452" y="1065"/>
                  </a:moveTo>
                  <a:lnTo>
                    <a:pt x="2639078" y="1065"/>
                  </a:lnTo>
                  <a:cubicBezTo>
                    <a:pt x="2629358" y="837"/>
                    <a:pt x="2619638" y="1550"/>
                    <a:pt x="2610054" y="3194"/>
                  </a:cubicBezTo>
                  <a:cubicBezTo>
                    <a:pt x="2606489" y="3506"/>
                    <a:pt x="2603081" y="4797"/>
                    <a:pt x="2600202" y="6923"/>
                  </a:cubicBezTo>
                  <a:cubicBezTo>
                    <a:pt x="2596702" y="9477"/>
                    <a:pt x="2594020" y="12992"/>
                    <a:pt x="2592480" y="17041"/>
                  </a:cubicBezTo>
                  <a:lnTo>
                    <a:pt x="2536029" y="22633"/>
                  </a:lnTo>
                  <a:cubicBezTo>
                    <a:pt x="2520319" y="22633"/>
                    <a:pt x="2504343" y="25829"/>
                    <a:pt x="2488632" y="27959"/>
                  </a:cubicBezTo>
                  <a:cubicBezTo>
                    <a:pt x="2484800" y="25874"/>
                    <a:pt x="2480477" y="24862"/>
                    <a:pt x="2476117" y="25030"/>
                  </a:cubicBezTo>
                  <a:cubicBezTo>
                    <a:pt x="2472091" y="25283"/>
                    <a:pt x="2468087" y="25817"/>
                    <a:pt x="2464134" y="26628"/>
                  </a:cubicBezTo>
                  <a:lnTo>
                    <a:pt x="2452153" y="28491"/>
                  </a:lnTo>
                  <a:lnTo>
                    <a:pt x="2428720" y="32752"/>
                  </a:lnTo>
                  <a:lnTo>
                    <a:pt x="2378394" y="42604"/>
                  </a:lnTo>
                  <a:cubicBezTo>
                    <a:pt x="2349902" y="48196"/>
                    <a:pt x="2321411" y="54320"/>
                    <a:pt x="2293185" y="60977"/>
                  </a:cubicBezTo>
                  <a:cubicBezTo>
                    <a:pt x="2264960" y="67634"/>
                    <a:pt x="2239930" y="72960"/>
                    <a:pt x="2211971" y="79350"/>
                  </a:cubicBezTo>
                  <a:cubicBezTo>
                    <a:pt x="2184012" y="85741"/>
                    <a:pt x="2162976" y="92132"/>
                    <a:pt x="2138479" y="98788"/>
                  </a:cubicBezTo>
                  <a:lnTo>
                    <a:pt x="2127029" y="102250"/>
                  </a:lnTo>
                  <a:lnTo>
                    <a:pt x="2122502" y="102250"/>
                  </a:lnTo>
                  <a:lnTo>
                    <a:pt x="2094277" y="109972"/>
                  </a:lnTo>
                  <a:cubicBezTo>
                    <a:pt x="2086260" y="111964"/>
                    <a:pt x="2078350" y="114364"/>
                    <a:pt x="2070578" y="117161"/>
                  </a:cubicBezTo>
                  <a:cubicBezTo>
                    <a:pt x="2068119" y="117916"/>
                    <a:pt x="2065850" y="119187"/>
                    <a:pt x="2063921" y="120889"/>
                  </a:cubicBezTo>
                  <a:lnTo>
                    <a:pt x="2061791" y="120889"/>
                  </a:lnTo>
                  <a:lnTo>
                    <a:pt x="2050873" y="124085"/>
                  </a:lnTo>
                  <a:lnTo>
                    <a:pt x="2045814" y="125948"/>
                  </a:lnTo>
                  <a:lnTo>
                    <a:pt x="2035695" y="129410"/>
                  </a:lnTo>
                  <a:lnTo>
                    <a:pt x="2011997" y="138198"/>
                  </a:lnTo>
                  <a:lnTo>
                    <a:pt x="1958742" y="156038"/>
                  </a:lnTo>
                  <a:lnTo>
                    <a:pt x="1907351" y="173879"/>
                  </a:lnTo>
                  <a:cubicBezTo>
                    <a:pt x="1904073" y="172187"/>
                    <a:pt x="1900357" y="171537"/>
                    <a:pt x="1896700" y="172015"/>
                  </a:cubicBezTo>
                  <a:cubicBezTo>
                    <a:pt x="1886679" y="174008"/>
                    <a:pt x="1876872" y="176950"/>
                    <a:pt x="1867409" y="180801"/>
                  </a:cubicBezTo>
                  <a:lnTo>
                    <a:pt x="1838651" y="190920"/>
                  </a:lnTo>
                  <a:lnTo>
                    <a:pt x="1790721" y="208228"/>
                  </a:lnTo>
                  <a:cubicBezTo>
                    <a:pt x="1757969" y="219944"/>
                    <a:pt x="1724951" y="231395"/>
                    <a:pt x="1691933" y="242045"/>
                  </a:cubicBezTo>
                  <a:cubicBezTo>
                    <a:pt x="1633618" y="260951"/>
                    <a:pt x="1575569" y="279057"/>
                    <a:pt x="1517255" y="297431"/>
                  </a:cubicBezTo>
                  <a:lnTo>
                    <a:pt x="1510864" y="299295"/>
                  </a:lnTo>
                  <a:lnTo>
                    <a:pt x="1479444" y="308615"/>
                  </a:lnTo>
                  <a:lnTo>
                    <a:pt x="1468793" y="311810"/>
                  </a:lnTo>
                  <a:lnTo>
                    <a:pt x="1452017" y="316869"/>
                  </a:lnTo>
                  <a:cubicBezTo>
                    <a:pt x="1447919" y="318299"/>
                    <a:pt x="1443990" y="320174"/>
                    <a:pt x="1440301" y="322461"/>
                  </a:cubicBezTo>
                  <a:lnTo>
                    <a:pt x="1440301" y="322461"/>
                  </a:lnTo>
                  <a:lnTo>
                    <a:pt x="1425656" y="327787"/>
                  </a:lnTo>
                  <a:lnTo>
                    <a:pt x="1423526" y="327787"/>
                  </a:lnTo>
                  <a:cubicBezTo>
                    <a:pt x="1420447" y="327552"/>
                    <a:pt x="1417354" y="328007"/>
                    <a:pt x="1414472" y="329118"/>
                  </a:cubicBezTo>
                  <a:lnTo>
                    <a:pt x="1411544" y="329118"/>
                  </a:lnTo>
                  <a:cubicBezTo>
                    <a:pt x="1405419" y="331514"/>
                    <a:pt x="1398762" y="333112"/>
                    <a:pt x="1392637" y="334976"/>
                  </a:cubicBezTo>
                  <a:lnTo>
                    <a:pt x="1391040" y="334976"/>
                  </a:lnTo>
                  <a:cubicBezTo>
                    <a:pt x="1379063" y="337821"/>
                    <a:pt x="1367242" y="341288"/>
                    <a:pt x="1355625" y="345361"/>
                  </a:cubicBezTo>
                  <a:lnTo>
                    <a:pt x="1328998" y="352817"/>
                  </a:lnTo>
                  <a:lnTo>
                    <a:pt x="1290121" y="363468"/>
                  </a:lnTo>
                  <a:lnTo>
                    <a:pt x="1251778" y="372521"/>
                  </a:lnTo>
                  <a:lnTo>
                    <a:pt x="1204646" y="382373"/>
                  </a:lnTo>
                  <a:cubicBezTo>
                    <a:pt x="1201703" y="381521"/>
                    <a:pt x="1198657" y="381073"/>
                    <a:pt x="1195593" y="381042"/>
                  </a:cubicBezTo>
                  <a:cubicBezTo>
                    <a:pt x="1171975" y="382540"/>
                    <a:pt x="1148488" y="385654"/>
                    <a:pt x="1125295" y="390362"/>
                  </a:cubicBezTo>
                  <a:lnTo>
                    <a:pt x="1083224" y="398083"/>
                  </a:lnTo>
                  <a:cubicBezTo>
                    <a:pt x="1056596" y="402876"/>
                    <a:pt x="1029969" y="407136"/>
                    <a:pt x="1004672" y="410332"/>
                  </a:cubicBezTo>
                  <a:cubicBezTo>
                    <a:pt x="979376" y="413528"/>
                    <a:pt x="946890" y="416989"/>
                    <a:pt x="918132" y="420185"/>
                  </a:cubicBezTo>
                  <a:cubicBezTo>
                    <a:pt x="904286" y="421782"/>
                    <a:pt x="891504" y="422847"/>
                    <a:pt x="876593" y="424711"/>
                  </a:cubicBezTo>
                  <a:lnTo>
                    <a:pt x="854492" y="427107"/>
                  </a:lnTo>
                  <a:lnTo>
                    <a:pt x="844374" y="428439"/>
                  </a:lnTo>
                  <a:lnTo>
                    <a:pt x="835320" y="433232"/>
                  </a:lnTo>
                  <a:cubicBezTo>
                    <a:pt x="831410" y="433823"/>
                    <a:pt x="827680" y="435279"/>
                    <a:pt x="824403" y="437492"/>
                  </a:cubicBezTo>
                  <a:lnTo>
                    <a:pt x="760763" y="442817"/>
                  </a:lnTo>
                  <a:lnTo>
                    <a:pt x="707508" y="447078"/>
                  </a:lnTo>
                  <a:cubicBezTo>
                    <a:pt x="689667" y="448410"/>
                    <a:pt x="671826" y="449741"/>
                    <a:pt x="654253" y="450540"/>
                  </a:cubicBezTo>
                  <a:lnTo>
                    <a:pt x="598334" y="452670"/>
                  </a:lnTo>
                  <a:lnTo>
                    <a:pt x="571707" y="452670"/>
                  </a:lnTo>
                  <a:cubicBezTo>
                    <a:pt x="559724" y="452670"/>
                    <a:pt x="548008" y="452670"/>
                    <a:pt x="536291" y="452670"/>
                  </a:cubicBezTo>
                  <a:cubicBezTo>
                    <a:pt x="530933" y="453022"/>
                    <a:pt x="525942" y="455518"/>
                    <a:pt x="522445" y="459594"/>
                  </a:cubicBezTo>
                  <a:lnTo>
                    <a:pt x="510996" y="459593"/>
                  </a:lnTo>
                  <a:lnTo>
                    <a:pt x="509132" y="459593"/>
                  </a:lnTo>
                  <a:cubicBezTo>
                    <a:pt x="501934" y="458212"/>
                    <a:pt x="494625" y="457499"/>
                    <a:pt x="487297" y="457463"/>
                  </a:cubicBezTo>
                  <a:lnTo>
                    <a:pt x="470255" y="457463"/>
                  </a:lnTo>
                  <a:lnTo>
                    <a:pt x="443628" y="456131"/>
                  </a:lnTo>
                  <a:lnTo>
                    <a:pt x="386378" y="453469"/>
                  </a:lnTo>
                  <a:cubicBezTo>
                    <a:pt x="350963" y="451605"/>
                    <a:pt x="315549" y="448942"/>
                    <a:pt x="279868" y="445747"/>
                  </a:cubicBezTo>
                  <a:cubicBezTo>
                    <a:pt x="244186" y="442552"/>
                    <a:pt x="213564" y="439889"/>
                    <a:pt x="180546" y="436427"/>
                  </a:cubicBezTo>
                  <a:cubicBezTo>
                    <a:pt x="147528" y="432965"/>
                    <a:pt x="108918" y="428971"/>
                    <a:pt x="74036" y="423380"/>
                  </a:cubicBezTo>
                  <a:lnTo>
                    <a:pt x="52467" y="419652"/>
                  </a:lnTo>
                  <a:cubicBezTo>
                    <a:pt x="48475" y="418445"/>
                    <a:pt x="44371" y="417642"/>
                    <a:pt x="40219" y="417255"/>
                  </a:cubicBezTo>
                  <a:cubicBezTo>
                    <a:pt x="36547" y="416342"/>
                    <a:pt x="32707" y="416342"/>
                    <a:pt x="29035" y="417255"/>
                  </a:cubicBezTo>
                  <a:cubicBezTo>
                    <a:pt x="25765" y="418742"/>
                    <a:pt x="22857" y="420922"/>
                    <a:pt x="20514" y="423645"/>
                  </a:cubicBezTo>
                  <a:cubicBezTo>
                    <a:pt x="17752" y="426151"/>
                    <a:pt x="16282" y="429777"/>
                    <a:pt x="16520" y="433498"/>
                  </a:cubicBezTo>
                  <a:cubicBezTo>
                    <a:pt x="13027" y="432993"/>
                    <a:pt x="9517" y="434296"/>
                    <a:pt x="7200" y="436959"/>
                  </a:cubicBezTo>
                  <a:cubicBezTo>
                    <a:pt x="-12" y="441513"/>
                    <a:pt x="-2166" y="451052"/>
                    <a:pt x="2388" y="458264"/>
                  </a:cubicBezTo>
                  <a:cubicBezTo>
                    <a:pt x="3134" y="459444"/>
                    <a:pt x="4036" y="460519"/>
                    <a:pt x="5070" y="461456"/>
                  </a:cubicBezTo>
                  <a:cubicBezTo>
                    <a:pt x="8281" y="464075"/>
                    <a:pt x="12396" y="465319"/>
                    <a:pt x="16520" y="464918"/>
                  </a:cubicBezTo>
                  <a:lnTo>
                    <a:pt x="18916" y="464919"/>
                  </a:lnTo>
                  <a:cubicBezTo>
                    <a:pt x="20503" y="464656"/>
                    <a:pt x="22123" y="464656"/>
                    <a:pt x="23709" y="464919"/>
                  </a:cubicBezTo>
                  <a:lnTo>
                    <a:pt x="19715" y="464919"/>
                  </a:lnTo>
                  <a:cubicBezTo>
                    <a:pt x="30632" y="464919"/>
                    <a:pt x="41550" y="467582"/>
                    <a:pt x="52467" y="469445"/>
                  </a:cubicBezTo>
                  <a:lnTo>
                    <a:pt x="60455" y="472641"/>
                  </a:lnTo>
                  <a:cubicBezTo>
                    <a:pt x="70987" y="476568"/>
                    <a:pt x="81747" y="479858"/>
                    <a:pt x="92674" y="482493"/>
                  </a:cubicBezTo>
                  <a:cubicBezTo>
                    <a:pt x="95143" y="485391"/>
                    <a:pt x="98524" y="487362"/>
                    <a:pt x="102260" y="488085"/>
                  </a:cubicBezTo>
                  <a:cubicBezTo>
                    <a:pt x="121433" y="493144"/>
                    <a:pt x="140871" y="496339"/>
                    <a:pt x="160309" y="499535"/>
                  </a:cubicBezTo>
                  <a:lnTo>
                    <a:pt x="190132" y="504594"/>
                  </a:lnTo>
                  <a:cubicBezTo>
                    <a:pt x="198121" y="505926"/>
                    <a:pt x="206375" y="506458"/>
                    <a:pt x="214363" y="507523"/>
                  </a:cubicBezTo>
                  <a:cubicBezTo>
                    <a:pt x="231139" y="509653"/>
                    <a:pt x="247382" y="511517"/>
                    <a:pt x="264157" y="512848"/>
                  </a:cubicBezTo>
                  <a:lnTo>
                    <a:pt x="317412" y="517375"/>
                  </a:lnTo>
                  <a:lnTo>
                    <a:pt x="358419" y="520038"/>
                  </a:lnTo>
                  <a:cubicBezTo>
                    <a:pt x="359738" y="520758"/>
                    <a:pt x="361186" y="521209"/>
                    <a:pt x="362679" y="521369"/>
                  </a:cubicBezTo>
                  <a:cubicBezTo>
                    <a:pt x="369869" y="521369"/>
                    <a:pt x="377591" y="522700"/>
                    <a:pt x="385047" y="523234"/>
                  </a:cubicBezTo>
                  <a:lnTo>
                    <a:pt x="416201" y="523234"/>
                  </a:lnTo>
                  <a:lnTo>
                    <a:pt x="451083" y="523234"/>
                  </a:lnTo>
                  <a:cubicBezTo>
                    <a:pt x="480640" y="524565"/>
                    <a:pt x="510463" y="525630"/>
                    <a:pt x="539753" y="525896"/>
                  </a:cubicBezTo>
                  <a:cubicBezTo>
                    <a:pt x="553334" y="525896"/>
                    <a:pt x="566381" y="525896"/>
                    <a:pt x="580228" y="525896"/>
                  </a:cubicBezTo>
                  <a:lnTo>
                    <a:pt x="626027" y="525896"/>
                  </a:lnTo>
                  <a:cubicBezTo>
                    <a:pt x="650524" y="525896"/>
                    <a:pt x="675022" y="524565"/>
                    <a:pt x="699786" y="523234"/>
                  </a:cubicBezTo>
                  <a:lnTo>
                    <a:pt x="743721" y="520304"/>
                  </a:lnTo>
                  <a:lnTo>
                    <a:pt x="805231" y="517908"/>
                  </a:lnTo>
                  <a:cubicBezTo>
                    <a:pt x="836652" y="516577"/>
                    <a:pt x="867806" y="514979"/>
                    <a:pt x="898961" y="512316"/>
                  </a:cubicBezTo>
                  <a:lnTo>
                    <a:pt x="939435" y="508588"/>
                  </a:lnTo>
                  <a:lnTo>
                    <a:pt x="964731" y="505926"/>
                  </a:lnTo>
                  <a:cubicBezTo>
                    <a:pt x="973703" y="505346"/>
                    <a:pt x="982610" y="504010"/>
                    <a:pt x="991358" y="501932"/>
                  </a:cubicBezTo>
                  <a:cubicBezTo>
                    <a:pt x="1000282" y="498691"/>
                    <a:pt x="1005874" y="489812"/>
                    <a:pt x="1004939" y="480363"/>
                  </a:cubicBezTo>
                  <a:lnTo>
                    <a:pt x="1004939" y="480363"/>
                  </a:lnTo>
                  <a:cubicBezTo>
                    <a:pt x="1008390" y="482895"/>
                    <a:pt x="1012667" y="484036"/>
                    <a:pt x="1016921" y="483558"/>
                  </a:cubicBezTo>
                  <a:cubicBezTo>
                    <a:pt x="1050738" y="479032"/>
                    <a:pt x="1084023" y="472641"/>
                    <a:pt x="1117574" y="466516"/>
                  </a:cubicBezTo>
                  <a:lnTo>
                    <a:pt x="1133551" y="463321"/>
                  </a:lnTo>
                  <a:cubicBezTo>
                    <a:pt x="1137215" y="466895"/>
                    <a:pt x="1142329" y="468567"/>
                    <a:pt x="1147397" y="467848"/>
                  </a:cubicBezTo>
                  <a:cubicBezTo>
                    <a:pt x="1156982" y="466250"/>
                    <a:pt x="1166302" y="463854"/>
                    <a:pt x="1175889" y="461457"/>
                  </a:cubicBezTo>
                  <a:lnTo>
                    <a:pt x="1200120" y="455599"/>
                  </a:lnTo>
                  <a:lnTo>
                    <a:pt x="1251778" y="442285"/>
                  </a:lnTo>
                  <a:cubicBezTo>
                    <a:pt x="1288523" y="432700"/>
                    <a:pt x="1325269" y="422581"/>
                    <a:pt x="1361749" y="412196"/>
                  </a:cubicBezTo>
                  <a:lnTo>
                    <a:pt x="1463999" y="382639"/>
                  </a:lnTo>
                  <a:lnTo>
                    <a:pt x="1568647" y="349887"/>
                  </a:lnTo>
                  <a:cubicBezTo>
                    <a:pt x="1578765" y="346692"/>
                    <a:pt x="1588883" y="343763"/>
                    <a:pt x="1598736" y="340302"/>
                  </a:cubicBezTo>
                  <a:cubicBezTo>
                    <a:pt x="1601507" y="339650"/>
                    <a:pt x="1604189" y="338667"/>
                    <a:pt x="1606724" y="337373"/>
                  </a:cubicBezTo>
                  <a:cubicBezTo>
                    <a:pt x="1608605" y="336603"/>
                    <a:pt x="1610392" y="335620"/>
                    <a:pt x="1612050" y="334444"/>
                  </a:cubicBezTo>
                  <a:lnTo>
                    <a:pt x="1663175" y="317136"/>
                  </a:lnTo>
                  <a:cubicBezTo>
                    <a:pt x="1695927" y="306750"/>
                    <a:pt x="1728678" y="295566"/>
                    <a:pt x="1761697" y="285714"/>
                  </a:cubicBezTo>
                  <a:cubicBezTo>
                    <a:pt x="1766420" y="284164"/>
                    <a:pt x="1770342" y="280816"/>
                    <a:pt x="1772615" y="276395"/>
                  </a:cubicBezTo>
                  <a:lnTo>
                    <a:pt x="1796579" y="269472"/>
                  </a:lnTo>
                  <a:cubicBezTo>
                    <a:pt x="1812290" y="264945"/>
                    <a:pt x="1828266" y="260684"/>
                    <a:pt x="1843710" y="255892"/>
                  </a:cubicBezTo>
                  <a:lnTo>
                    <a:pt x="1958475" y="219944"/>
                  </a:lnTo>
                  <a:lnTo>
                    <a:pt x="2008802" y="204767"/>
                  </a:lnTo>
                  <a:lnTo>
                    <a:pt x="2059394" y="188790"/>
                  </a:lnTo>
                  <a:lnTo>
                    <a:pt x="2136614" y="169352"/>
                  </a:lnTo>
                  <a:cubicBezTo>
                    <a:pt x="2173627" y="159766"/>
                    <a:pt x="2210639" y="150713"/>
                    <a:pt x="2247918" y="142724"/>
                  </a:cubicBezTo>
                  <a:lnTo>
                    <a:pt x="2314487" y="127280"/>
                  </a:lnTo>
                  <a:lnTo>
                    <a:pt x="2311825" y="127280"/>
                  </a:lnTo>
                  <a:lnTo>
                    <a:pt x="2365080" y="114765"/>
                  </a:lnTo>
                  <a:cubicBezTo>
                    <a:pt x="2371578" y="112555"/>
                    <a:pt x="2376303" y="106906"/>
                    <a:pt x="2377329" y="100120"/>
                  </a:cubicBezTo>
                  <a:lnTo>
                    <a:pt x="2377329" y="100119"/>
                  </a:lnTo>
                  <a:lnTo>
                    <a:pt x="2403956" y="98522"/>
                  </a:lnTo>
                  <a:lnTo>
                    <a:pt x="2428188" y="96924"/>
                  </a:lnTo>
                  <a:cubicBezTo>
                    <a:pt x="2430413" y="102279"/>
                    <a:pt x="2435246" y="106106"/>
                    <a:pt x="2440969" y="107043"/>
                  </a:cubicBezTo>
                  <a:cubicBezTo>
                    <a:pt x="2449033" y="107708"/>
                    <a:pt x="2457137" y="107708"/>
                    <a:pt x="2465201" y="107043"/>
                  </a:cubicBezTo>
                  <a:lnTo>
                    <a:pt x="2484905" y="107043"/>
                  </a:lnTo>
                  <a:lnTo>
                    <a:pt x="2525379" y="104913"/>
                  </a:lnTo>
                  <a:cubicBezTo>
                    <a:pt x="2552006" y="103049"/>
                    <a:pt x="2578634" y="100386"/>
                    <a:pt x="2605262" y="97723"/>
                  </a:cubicBezTo>
                  <a:lnTo>
                    <a:pt x="2686742" y="89469"/>
                  </a:lnTo>
                  <a:lnTo>
                    <a:pt x="2718696" y="86273"/>
                  </a:lnTo>
                  <a:cubicBezTo>
                    <a:pt x="2735205" y="86273"/>
                    <a:pt x="2751714" y="84676"/>
                    <a:pt x="2768223" y="83610"/>
                  </a:cubicBezTo>
                  <a:lnTo>
                    <a:pt x="2772483" y="83610"/>
                  </a:lnTo>
                  <a:lnTo>
                    <a:pt x="2772483" y="83610"/>
                  </a:lnTo>
                  <a:cubicBezTo>
                    <a:pt x="2775102" y="87697"/>
                    <a:pt x="2779388" y="90424"/>
                    <a:pt x="2784200" y="91066"/>
                  </a:cubicBezTo>
                  <a:lnTo>
                    <a:pt x="2794318" y="91066"/>
                  </a:lnTo>
                  <a:cubicBezTo>
                    <a:pt x="2824141" y="94261"/>
                    <a:pt x="2853964" y="96924"/>
                    <a:pt x="2884053" y="98788"/>
                  </a:cubicBezTo>
                  <a:lnTo>
                    <a:pt x="2907219" y="98788"/>
                  </a:lnTo>
                  <a:cubicBezTo>
                    <a:pt x="2938906" y="101717"/>
                    <a:pt x="2970593" y="104647"/>
                    <a:pt x="3002280" y="108108"/>
                  </a:cubicBezTo>
                  <a:cubicBezTo>
                    <a:pt x="3073909" y="115830"/>
                    <a:pt x="3145803" y="121954"/>
                    <a:pt x="3216633" y="134736"/>
                  </a:cubicBezTo>
                  <a:cubicBezTo>
                    <a:pt x="3228598" y="137229"/>
                    <a:pt x="3240686" y="139096"/>
                    <a:pt x="3252846" y="140328"/>
                  </a:cubicBezTo>
                  <a:cubicBezTo>
                    <a:pt x="3258125" y="141156"/>
                    <a:pt x="3263526" y="140019"/>
                    <a:pt x="3268024" y="137132"/>
                  </a:cubicBezTo>
                  <a:cubicBezTo>
                    <a:pt x="3270116" y="135706"/>
                    <a:pt x="3271923" y="133900"/>
                    <a:pt x="3273350" y="131806"/>
                  </a:cubicBezTo>
                  <a:lnTo>
                    <a:pt x="3284001" y="134469"/>
                  </a:lnTo>
                  <a:lnTo>
                    <a:pt x="3296250" y="137399"/>
                  </a:lnTo>
                  <a:cubicBezTo>
                    <a:pt x="3301481" y="139018"/>
                    <a:pt x="3306820" y="140264"/>
                    <a:pt x="3312227" y="141127"/>
                  </a:cubicBezTo>
                  <a:cubicBezTo>
                    <a:pt x="3321240" y="142591"/>
                    <a:pt x="3330169" y="138073"/>
                    <a:pt x="3334327" y="129943"/>
                  </a:cubicBezTo>
                  <a:cubicBezTo>
                    <a:pt x="3338609" y="119927"/>
                    <a:pt x="3334425" y="108304"/>
                    <a:pt x="3324742" y="103315"/>
                  </a:cubicBezTo>
                  <a:cubicBezTo>
                    <a:pt x="3314356" y="98788"/>
                    <a:pt x="3303706" y="95327"/>
                    <a:pt x="3293054" y="91865"/>
                  </a:cubicBezTo>
                  <a:cubicBezTo>
                    <a:pt x="3293168" y="90536"/>
                    <a:pt x="3293168" y="89200"/>
                    <a:pt x="3293054" y="87871"/>
                  </a:cubicBezTo>
                  <a:cubicBezTo>
                    <a:pt x="3293992" y="84382"/>
                    <a:pt x="3293992" y="80709"/>
                    <a:pt x="3293054" y="77220"/>
                  </a:cubicBezTo>
                  <a:cubicBezTo>
                    <a:pt x="3291171" y="72224"/>
                    <a:pt x="3287458" y="68130"/>
                    <a:pt x="3282669" y="65770"/>
                  </a:cubicBezTo>
                  <a:cubicBezTo>
                    <a:pt x="3276741" y="63856"/>
                    <a:pt x="3270692" y="62344"/>
                    <a:pt x="3264562" y="61243"/>
                  </a:cubicBezTo>
                  <a:cubicBezTo>
                    <a:pt x="3258970" y="59912"/>
                    <a:pt x="3253379" y="59113"/>
                    <a:pt x="3248053" y="58315"/>
                  </a:cubicBezTo>
                  <a:lnTo>
                    <a:pt x="3214503" y="52989"/>
                  </a:lnTo>
                  <a:cubicBezTo>
                    <a:pt x="3191337" y="49261"/>
                    <a:pt x="3167904" y="45800"/>
                    <a:pt x="3144472" y="43137"/>
                  </a:cubicBezTo>
                  <a:lnTo>
                    <a:pt x="3117844" y="39942"/>
                  </a:lnTo>
                  <a:lnTo>
                    <a:pt x="3037961" y="28225"/>
                  </a:lnTo>
                  <a:lnTo>
                    <a:pt x="3037961" y="26628"/>
                  </a:lnTo>
                  <a:cubicBezTo>
                    <a:pt x="3034725" y="21946"/>
                    <a:pt x="3029729" y="18776"/>
                    <a:pt x="3024115" y="17841"/>
                  </a:cubicBezTo>
                  <a:cubicBezTo>
                    <a:pt x="2957546" y="13047"/>
                    <a:pt x="2890977" y="5592"/>
                    <a:pt x="2824141" y="3195"/>
                  </a:cubicBezTo>
                  <a:lnTo>
                    <a:pt x="2818016" y="3195"/>
                  </a:lnTo>
                  <a:lnTo>
                    <a:pt x="2791389" y="3195"/>
                  </a:lnTo>
                  <a:lnTo>
                    <a:pt x="2697393" y="0"/>
                  </a:lnTo>
                  <a:lnTo>
                    <a:pt x="2652127" y="0"/>
                  </a:lnTo>
                  <a:moveTo>
                    <a:pt x="2619374" y="7189"/>
                  </a:moveTo>
                  <a:lnTo>
                    <a:pt x="2619374" y="7189"/>
                  </a:lnTo>
                  <a:moveTo>
                    <a:pt x="2311292" y="131541"/>
                  </a:moveTo>
                  <a:lnTo>
                    <a:pt x="2313156" y="131541"/>
                  </a:lnTo>
                  <a:lnTo>
                    <a:pt x="2311292" y="131541"/>
                  </a:lnTo>
                </a:path>
              </a:pathLst>
            </a:custGeom>
            <a:solidFill>
              <a:srgbClr val="DAD9C3"/>
            </a:solidFill>
            <a:ln w="26619"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7E23E3B2-AC16-4CED-984E-565A75B320C4}"/>
                </a:ext>
              </a:extLst>
            </p:cNvPr>
            <p:cNvSpPr/>
            <p:nvPr/>
          </p:nvSpPr>
          <p:spPr>
            <a:xfrm>
              <a:off x="12334951" y="11315182"/>
              <a:ext cx="1093159" cy="539406"/>
            </a:xfrm>
            <a:custGeom>
              <a:avLst/>
              <a:gdLst>
                <a:gd name="connsiteX0" fmla="*/ 2396 w 871007"/>
                <a:gd name="connsiteY0" fmla="*/ 7988 h 429788"/>
                <a:gd name="connsiteX1" fmla="*/ 9320 w 871007"/>
                <a:gd name="connsiteY1" fmla="*/ 18107 h 429788"/>
                <a:gd name="connsiteX2" fmla="*/ 58848 w 871007"/>
                <a:gd name="connsiteY2" fmla="*/ 25829 h 429788"/>
                <a:gd name="connsiteX3" fmla="*/ 96126 w 871007"/>
                <a:gd name="connsiteY3" fmla="*/ 31420 h 429788"/>
                <a:gd name="connsiteX4" fmla="*/ 142192 w 871007"/>
                <a:gd name="connsiteY4" fmla="*/ 40474 h 429788"/>
                <a:gd name="connsiteX5" fmla="*/ 181601 w 871007"/>
                <a:gd name="connsiteY5" fmla="*/ 51125 h 429788"/>
                <a:gd name="connsiteX6" fmla="*/ 177607 w 871007"/>
                <a:gd name="connsiteY6" fmla="*/ 51125 h 429788"/>
                <a:gd name="connsiteX7" fmla="*/ 167222 w 871007"/>
                <a:gd name="connsiteY7" fmla="*/ 58314 h 429788"/>
                <a:gd name="connsiteX8" fmla="*/ 167222 w 871007"/>
                <a:gd name="connsiteY8" fmla="*/ 71361 h 429788"/>
                <a:gd name="connsiteX9" fmla="*/ 172015 w 871007"/>
                <a:gd name="connsiteY9" fmla="*/ 77219 h 429788"/>
                <a:gd name="connsiteX10" fmla="*/ 180536 w 871007"/>
                <a:gd name="connsiteY10" fmla="*/ 82811 h 429788"/>
                <a:gd name="connsiteX11" fmla="*/ 190122 w 871007"/>
                <a:gd name="connsiteY11" fmla="*/ 87604 h 429788"/>
                <a:gd name="connsiteX12" fmla="*/ 201039 w 871007"/>
                <a:gd name="connsiteY12" fmla="*/ 92398 h 429788"/>
                <a:gd name="connsiteX13" fmla="*/ 202903 w 871007"/>
                <a:gd name="connsiteY13" fmla="*/ 92398 h 429788"/>
                <a:gd name="connsiteX14" fmla="*/ 211956 w 871007"/>
                <a:gd name="connsiteY14" fmla="*/ 112369 h 429788"/>
                <a:gd name="connsiteX15" fmla="*/ 222873 w 871007"/>
                <a:gd name="connsiteY15" fmla="*/ 116097 h 429788"/>
                <a:gd name="connsiteX16" fmla="*/ 291040 w 871007"/>
                <a:gd name="connsiteY16" fmla="*/ 140594 h 429788"/>
                <a:gd name="connsiteX17" fmla="*/ 356545 w 871007"/>
                <a:gd name="connsiteY17" fmla="*/ 164292 h 429788"/>
                <a:gd name="connsiteX18" fmla="*/ 429504 w 871007"/>
                <a:gd name="connsiteY18" fmla="*/ 192784 h 429788"/>
                <a:gd name="connsiteX19" fmla="*/ 498470 w 871007"/>
                <a:gd name="connsiteY19" fmla="*/ 219412 h 429788"/>
                <a:gd name="connsiteX20" fmla="*/ 515246 w 871007"/>
                <a:gd name="connsiteY20" fmla="*/ 225536 h 429788"/>
                <a:gd name="connsiteX21" fmla="*/ 545068 w 871007"/>
                <a:gd name="connsiteY21" fmla="*/ 230596 h 429788"/>
                <a:gd name="connsiteX22" fmla="*/ 553855 w 871007"/>
                <a:gd name="connsiteY22" fmla="*/ 222873 h 429788"/>
                <a:gd name="connsiteX23" fmla="*/ 569300 w 871007"/>
                <a:gd name="connsiteY23" fmla="*/ 235654 h 429788"/>
                <a:gd name="connsiteX24" fmla="*/ 591667 w 871007"/>
                <a:gd name="connsiteY24" fmla="*/ 255093 h 429788"/>
                <a:gd name="connsiteX25" fmla="*/ 615898 w 871007"/>
                <a:gd name="connsiteY25" fmla="*/ 273998 h 429788"/>
                <a:gd name="connsiteX26" fmla="*/ 662763 w 871007"/>
                <a:gd name="connsiteY26" fmla="*/ 309680 h 429788"/>
                <a:gd name="connsiteX27" fmla="*/ 716018 w 871007"/>
                <a:gd name="connsiteY27" fmla="*/ 343230 h 429788"/>
                <a:gd name="connsiteX28" fmla="*/ 726137 w 871007"/>
                <a:gd name="connsiteY28" fmla="*/ 349887 h 429788"/>
                <a:gd name="connsiteX29" fmla="*/ 769539 w 871007"/>
                <a:gd name="connsiteY29" fmla="*/ 381574 h 429788"/>
                <a:gd name="connsiteX30" fmla="*/ 791907 w 871007"/>
                <a:gd name="connsiteY30" fmla="*/ 398882 h 429788"/>
                <a:gd name="connsiteX31" fmla="*/ 804156 w 871007"/>
                <a:gd name="connsiteY31" fmla="*/ 407136 h 429788"/>
                <a:gd name="connsiteX32" fmla="*/ 807618 w 871007"/>
                <a:gd name="connsiteY32" fmla="*/ 409267 h 429788"/>
                <a:gd name="connsiteX33" fmla="*/ 818802 w 871007"/>
                <a:gd name="connsiteY33" fmla="*/ 411397 h 429788"/>
                <a:gd name="connsiteX34" fmla="*/ 828121 w 871007"/>
                <a:gd name="connsiteY34" fmla="*/ 407935 h 429788"/>
                <a:gd name="connsiteX35" fmla="*/ 837974 w 871007"/>
                <a:gd name="connsiteY35" fmla="*/ 416722 h 429788"/>
                <a:gd name="connsiteX36" fmla="*/ 842501 w 871007"/>
                <a:gd name="connsiteY36" fmla="*/ 423112 h 429788"/>
                <a:gd name="connsiteX37" fmla="*/ 852619 w 871007"/>
                <a:gd name="connsiteY37" fmla="*/ 429503 h 429788"/>
                <a:gd name="connsiteX38" fmla="*/ 870724 w 871007"/>
                <a:gd name="connsiteY38" fmla="*/ 417286 h 429788"/>
                <a:gd name="connsiteX39" fmla="*/ 868063 w 871007"/>
                <a:gd name="connsiteY39" fmla="*/ 405272 h 429788"/>
                <a:gd name="connsiteX40" fmla="*/ 849423 w 871007"/>
                <a:gd name="connsiteY40" fmla="*/ 388229 h 429788"/>
                <a:gd name="connsiteX41" fmla="*/ 826523 w 871007"/>
                <a:gd name="connsiteY41" fmla="*/ 371190 h 429788"/>
                <a:gd name="connsiteX42" fmla="*/ 816937 w 871007"/>
                <a:gd name="connsiteY42" fmla="*/ 364000 h 429788"/>
                <a:gd name="connsiteX43" fmla="*/ 804422 w 871007"/>
                <a:gd name="connsiteY43" fmla="*/ 353082 h 429788"/>
                <a:gd name="connsiteX44" fmla="*/ 771670 w 871007"/>
                <a:gd name="connsiteY44" fmla="*/ 326455 h 429788"/>
                <a:gd name="connsiteX45" fmla="*/ 732527 w 871007"/>
                <a:gd name="connsiteY45" fmla="*/ 299827 h 429788"/>
                <a:gd name="connsiteX46" fmla="*/ 695515 w 871007"/>
                <a:gd name="connsiteY46" fmla="*/ 276928 h 429788"/>
                <a:gd name="connsiteX47" fmla="*/ 645987 w 871007"/>
                <a:gd name="connsiteY47" fmla="*/ 240448 h 429788"/>
                <a:gd name="connsiteX48" fmla="*/ 619360 w 871007"/>
                <a:gd name="connsiteY48" fmla="*/ 219944 h 429788"/>
                <a:gd name="connsiteX49" fmla="*/ 592732 w 871007"/>
                <a:gd name="connsiteY49" fmla="*/ 198110 h 429788"/>
                <a:gd name="connsiteX50" fmla="*/ 472641 w 871007"/>
                <a:gd name="connsiteY50" fmla="*/ 127014 h 429788"/>
                <a:gd name="connsiteX51" fmla="*/ 409267 w 871007"/>
                <a:gd name="connsiteY51" fmla="*/ 100386 h 429788"/>
                <a:gd name="connsiteX52" fmla="*/ 387699 w 871007"/>
                <a:gd name="connsiteY52" fmla="*/ 92664 h 429788"/>
                <a:gd name="connsiteX53" fmla="*/ 339503 w 871007"/>
                <a:gd name="connsiteY53" fmla="*/ 72427 h 429788"/>
                <a:gd name="connsiteX54" fmla="*/ 308349 w 871007"/>
                <a:gd name="connsiteY54" fmla="*/ 61243 h 429788"/>
                <a:gd name="connsiteX55" fmla="*/ 291307 w 871007"/>
                <a:gd name="connsiteY55" fmla="*/ 55652 h 429788"/>
                <a:gd name="connsiteX56" fmla="*/ 285715 w 871007"/>
                <a:gd name="connsiteY56" fmla="*/ 54054 h 429788"/>
                <a:gd name="connsiteX57" fmla="*/ 272135 w 871007"/>
                <a:gd name="connsiteY57" fmla="*/ 51924 h 429788"/>
                <a:gd name="connsiteX58" fmla="*/ 263614 w 871007"/>
                <a:gd name="connsiteY58" fmla="*/ 55119 h 429788"/>
                <a:gd name="connsiteX59" fmla="*/ 260685 w 871007"/>
                <a:gd name="connsiteY59" fmla="*/ 57516 h 429788"/>
                <a:gd name="connsiteX60" fmla="*/ 194116 w 871007"/>
                <a:gd name="connsiteY60" fmla="*/ 34616 h 429788"/>
                <a:gd name="connsiteX61" fmla="*/ 107309 w 871007"/>
                <a:gd name="connsiteY61" fmla="*/ 14911 h 429788"/>
                <a:gd name="connsiteX62" fmla="*/ 10119 w 871007"/>
                <a:gd name="connsiteY62" fmla="*/ 0 h 429788"/>
                <a:gd name="connsiteX63" fmla="*/ 8521 w 871007"/>
                <a:gd name="connsiteY63" fmla="*/ 0 h 429788"/>
                <a:gd name="connsiteX64" fmla="*/ 0 w 871007"/>
                <a:gd name="connsiteY64" fmla="*/ 7189 h 429788"/>
                <a:gd name="connsiteX65" fmla="*/ 177074 w 871007"/>
                <a:gd name="connsiteY65" fmla="*/ 49527 h 429788"/>
                <a:gd name="connsiteX66" fmla="*/ 179471 w 871007"/>
                <a:gd name="connsiteY66" fmla="*/ 49527 h 429788"/>
                <a:gd name="connsiteX67" fmla="*/ 179471 w 871007"/>
                <a:gd name="connsiteY67" fmla="*/ 49527 h 429788"/>
                <a:gd name="connsiteX68" fmla="*/ 177074 w 871007"/>
                <a:gd name="connsiteY68" fmla="*/ 49527 h 429788"/>
                <a:gd name="connsiteX69" fmla="*/ 186128 w 871007"/>
                <a:gd name="connsiteY69" fmla="*/ 54853 h 429788"/>
                <a:gd name="connsiteX70" fmla="*/ 186128 w 871007"/>
                <a:gd name="connsiteY70" fmla="*/ 54853 h 429788"/>
                <a:gd name="connsiteX71" fmla="*/ 186128 w 871007"/>
                <a:gd name="connsiteY71" fmla="*/ 54853 h 429788"/>
                <a:gd name="connsiteX72" fmla="*/ 340568 w 871007"/>
                <a:gd name="connsiteY72" fmla="*/ 78019 h 429788"/>
                <a:gd name="connsiteX73" fmla="*/ 344030 w 871007"/>
                <a:gd name="connsiteY73" fmla="*/ 78019 h 429788"/>
                <a:gd name="connsiteX74" fmla="*/ 340568 w 871007"/>
                <a:gd name="connsiteY74" fmla="*/ 78019 h 429788"/>
                <a:gd name="connsiteX75" fmla="*/ 221542 w 871007"/>
                <a:gd name="connsiteY75" fmla="*/ 115830 h 429788"/>
                <a:gd name="connsiteX76" fmla="*/ 223939 w 871007"/>
                <a:gd name="connsiteY76" fmla="*/ 115830 h 429788"/>
                <a:gd name="connsiteX77" fmla="*/ 221542 w 871007"/>
                <a:gd name="connsiteY77" fmla="*/ 115830 h 42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71007" h="429788">
                  <a:moveTo>
                    <a:pt x="2396" y="7988"/>
                  </a:moveTo>
                  <a:cubicBezTo>
                    <a:pt x="1722" y="12648"/>
                    <a:pt x="4732" y="17047"/>
                    <a:pt x="9320" y="18107"/>
                  </a:cubicBezTo>
                  <a:lnTo>
                    <a:pt x="58848" y="25829"/>
                  </a:lnTo>
                  <a:cubicBezTo>
                    <a:pt x="71362" y="27426"/>
                    <a:pt x="83877" y="29290"/>
                    <a:pt x="96126" y="31420"/>
                  </a:cubicBezTo>
                  <a:lnTo>
                    <a:pt x="142192" y="40474"/>
                  </a:lnTo>
                  <a:cubicBezTo>
                    <a:pt x="155505" y="43137"/>
                    <a:pt x="168819" y="47131"/>
                    <a:pt x="181601" y="51125"/>
                  </a:cubicBezTo>
                  <a:lnTo>
                    <a:pt x="177607" y="51125"/>
                  </a:lnTo>
                  <a:cubicBezTo>
                    <a:pt x="173120" y="51524"/>
                    <a:pt x="169175" y="54255"/>
                    <a:pt x="167222" y="58314"/>
                  </a:cubicBezTo>
                  <a:cubicBezTo>
                    <a:pt x="164945" y="62365"/>
                    <a:pt x="164945" y="67310"/>
                    <a:pt x="167222" y="71361"/>
                  </a:cubicBezTo>
                  <a:cubicBezTo>
                    <a:pt x="168532" y="73532"/>
                    <a:pt x="170146" y="75505"/>
                    <a:pt x="172015" y="77219"/>
                  </a:cubicBezTo>
                  <a:cubicBezTo>
                    <a:pt x="174751" y="79236"/>
                    <a:pt x="177596" y="81103"/>
                    <a:pt x="180536" y="82811"/>
                  </a:cubicBezTo>
                  <a:lnTo>
                    <a:pt x="190122" y="87604"/>
                  </a:lnTo>
                  <a:lnTo>
                    <a:pt x="201039" y="92398"/>
                  </a:lnTo>
                  <a:lnTo>
                    <a:pt x="202903" y="92398"/>
                  </a:lnTo>
                  <a:cubicBezTo>
                    <a:pt x="200781" y="100362"/>
                    <a:pt x="204569" y="108716"/>
                    <a:pt x="211956" y="112369"/>
                  </a:cubicBezTo>
                  <a:cubicBezTo>
                    <a:pt x="215510" y="113849"/>
                    <a:pt x="219157" y="115093"/>
                    <a:pt x="222873" y="116097"/>
                  </a:cubicBezTo>
                  <a:cubicBezTo>
                    <a:pt x="245774" y="124085"/>
                    <a:pt x="268407" y="132073"/>
                    <a:pt x="291040" y="140594"/>
                  </a:cubicBezTo>
                  <a:lnTo>
                    <a:pt x="356545" y="164292"/>
                  </a:lnTo>
                  <a:lnTo>
                    <a:pt x="429504" y="192784"/>
                  </a:lnTo>
                  <a:cubicBezTo>
                    <a:pt x="452405" y="201571"/>
                    <a:pt x="475571" y="209826"/>
                    <a:pt x="498470" y="219412"/>
                  </a:cubicBezTo>
                  <a:lnTo>
                    <a:pt x="515246" y="225536"/>
                  </a:lnTo>
                  <a:cubicBezTo>
                    <a:pt x="524565" y="228997"/>
                    <a:pt x="535216" y="235122"/>
                    <a:pt x="545068" y="230596"/>
                  </a:cubicBezTo>
                  <a:cubicBezTo>
                    <a:pt x="548676" y="228917"/>
                    <a:pt x="551727" y="226236"/>
                    <a:pt x="553855" y="222873"/>
                  </a:cubicBezTo>
                  <a:cubicBezTo>
                    <a:pt x="559181" y="227134"/>
                    <a:pt x="564240" y="231128"/>
                    <a:pt x="569300" y="235654"/>
                  </a:cubicBezTo>
                  <a:cubicBezTo>
                    <a:pt x="574359" y="240181"/>
                    <a:pt x="584211" y="248436"/>
                    <a:pt x="591667" y="255093"/>
                  </a:cubicBezTo>
                  <a:cubicBezTo>
                    <a:pt x="599123" y="261750"/>
                    <a:pt x="607910" y="267608"/>
                    <a:pt x="615898" y="273998"/>
                  </a:cubicBezTo>
                  <a:cubicBezTo>
                    <a:pt x="631343" y="286247"/>
                    <a:pt x="646786" y="298229"/>
                    <a:pt x="662763" y="309680"/>
                  </a:cubicBezTo>
                  <a:cubicBezTo>
                    <a:pt x="678740" y="321130"/>
                    <a:pt x="698177" y="332047"/>
                    <a:pt x="716018" y="343230"/>
                  </a:cubicBezTo>
                  <a:lnTo>
                    <a:pt x="726137" y="349887"/>
                  </a:lnTo>
                  <a:cubicBezTo>
                    <a:pt x="741048" y="360006"/>
                    <a:pt x="755427" y="370657"/>
                    <a:pt x="769539" y="381574"/>
                  </a:cubicBezTo>
                  <a:cubicBezTo>
                    <a:pt x="776995" y="387432"/>
                    <a:pt x="784185" y="393290"/>
                    <a:pt x="791907" y="398882"/>
                  </a:cubicBezTo>
                  <a:lnTo>
                    <a:pt x="804156" y="407136"/>
                  </a:lnTo>
                  <a:lnTo>
                    <a:pt x="807618" y="409267"/>
                  </a:lnTo>
                  <a:cubicBezTo>
                    <a:pt x="811103" y="410918"/>
                    <a:pt x="814953" y="411652"/>
                    <a:pt x="818802" y="411397"/>
                  </a:cubicBezTo>
                  <a:cubicBezTo>
                    <a:pt x="822122" y="410931"/>
                    <a:pt x="825302" y="409750"/>
                    <a:pt x="828121" y="407935"/>
                  </a:cubicBezTo>
                  <a:cubicBezTo>
                    <a:pt x="831593" y="410647"/>
                    <a:pt x="834884" y="413582"/>
                    <a:pt x="837974" y="416722"/>
                  </a:cubicBezTo>
                  <a:cubicBezTo>
                    <a:pt x="839717" y="418676"/>
                    <a:pt x="841236" y="420819"/>
                    <a:pt x="842501" y="423112"/>
                  </a:cubicBezTo>
                  <a:cubicBezTo>
                    <a:pt x="844785" y="426612"/>
                    <a:pt x="848478" y="428945"/>
                    <a:pt x="852619" y="429503"/>
                  </a:cubicBezTo>
                  <a:cubicBezTo>
                    <a:pt x="860992" y="431129"/>
                    <a:pt x="869098" y="425659"/>
                    <a:pt x="870724" y="417286"/>
                  </a:cubicBezTo>
                  <a:cubicBezTo>
                    <a:pt x="871540" y="413086"/>
                    <a:pt x="870576" y="408735"/>
                    <a:pt x="868063" y="405272"/>
                  </a:cubicBezTo>
                  <a:cubicBezTo>
                    <a:pt x="862640" y="398783"/>
                    <a:pt x="856371" y="393051"/>
                    <a:pt x="849423" y="388229"/>
                  </a:cubicBezTo>
                  <a:cubicBezTo>
                    <a:pt x="842233" y="382106"/>
                    <a:pt x="834245" y="376781"/>
                    <a:pt x="826523" y="371190"/>
                  </a:cubicBezTo>
                  <a:lnTo>
                    <a:pt x="816937" y="364000"/>
                  </a:lnTo>
                  <a:lnTo>
                    <a:pt x="804422" y="353082"/>
                  </a:lnTo>
                  <a:cubicBezTo>
                    <a:pt x="793771" y="344296"/>
                    <a:pt x="782853" y="335508"/>
                    <a:pt x="771670" y="326455"/>
                  </a:cubicBezTo>
                  <a:cubicBezTo>
                    <a:pt x="760486" y="317401"/>
                    <a:pt x="745042" y="308615"/>
                    <a:pt x="732527" y="299827"/>
                  </a:cubicBezTo>
                  <a:lnTo>
                    <a:pt x="695515" y="276928"/>
                  </a:lnTo>
                  <a:cubicBezTo>
                    <a:pt x="678473" y="265478"/>
                    <a:pt x="661964" y="252963"/>
                    <a:pt x="645987" y="240448"/>
                  </a:cubicBezTo>
                  <a:cubicBezTo>
                    <a:pt x="637200" y="233524"/>
                    <a:pt x="628147" y="227134"/>
                    <a:pt x="619360" y="219944"/>
                  </a:cubicBezTo>
                  <a:lnTo>
                    <a:pt x="592732" y="198110"/>
                  </a:lnTo>
                  <a:cubicBezTo>
                    <a:pt x="556082" y="169118"/>
                    <a:pt x="515687" y="145203"/>
                    <a:pt x="472641" y="127014"/>
                  </a:cubicBezTo>
                  <a:cubicBezTo>
                    <a:pt x="451872" y="117960"/>
                    <a:pt x="430570" y="109439"/>
                    <a:pt x="409267" y="100386"/>
                  </a:cubicBezTo>
                  <a:lnTo>
                    <a:pt x="387699" y="92664"/>
                  </a:lnTo>
                  <a:cubicBezTo>
                    <a:pt x="371989" y="85208"/>
                    <a:pt x="355746" y="78551"/>
                    <a:pt x="339503" y="72427"/>
                  </a:cubicBezTo>
                  <a:lnTo>
                    <a:pt x="308349" y="61243"/>
                  </a:lnTo>
                  <a:cubicBezTo>
                    <a:pt x="302756" y="59113"/>
                    <a:pt x="296898" y="57516"/>
                    <a:pt x="291307" y="55652"/>
                  </a:cubicBezTo>
                  <a:lnTo>
                    <a:pt x="285715" y="54054"/>
                  </a:lnTo>
                  <a:cubicBezTo>
                    <a:pt x="281421" y="52277"/>
                    <a:pt x="276767" y="51546"/>
                    <a:pt x="272135" y="51924"/>
                  </a:cubicBezTo>
                  <a:cubicBezTo>
                    <a:pt x="269063" y="52223"/>
                    <a:pt x="266125" y="53325"/>
                    <a:pt x="263614" y="55119"/>
                  </a:cubicBezTo>
                  <a:lnTo>
                    <a:pt x="260685" y="57516"/>
                  </a:lnTo>
                  <a:cubicBezTo>
                    <a:pt x="238850" y="49261"/>
                    <a:pt x="216483" y="41273"/>
                    <a:pt x="194116" y="34616"/>
                  </a:cubicBezTo>
                  <a:cubicBezTo>
                    <a:pt x="165699" y="25944"/>
                    <a:pt x="136686" y="19359"/>
                    <a:pt x="107309" y="14911"/>
                  </a:cubicBezTo>
                  <a:cubicBezTo>
                    <a:pt x="74824" y="9319"/>
                    <a:pt x="42338" y="5592"/>
                    <a:pt x="10119" y="0"/>
                  </a:cubicBezTo>
                  <a:lnTo>
                    <a:pt x="8521" y="0"/>
                  </a:lnTo>
                  <a:cubicBezTo>
                    <a:pt x="4330" y="57"/>
                    <a:pt x="762" y="3068"/>
                    <a:pt x="0" y="7189"/>
                  </a:cubicBezTo>
                  <a:moveTo>
                    <a:pt x="177074" y="49527"/>
                  </a:moveTo>
                  <a:lnTo>
                    <a:pt x="179471" y="49527"/>
                  </a:lnTo>
                  <a:lnTo>
                    <a:pt x="179471" y="49527"/>
                  </a:lnTo>
                  <a:lnTo>
                    <a:pt x="177074" y="49527"/>
                  </a:lnTo>
                  <a:moveTo>
                    <a:pt x="186128" y="54853"/>
                  </a:moveTo>
                  <a:lnTo>
                    <a:pt x="186128" y="54853"/>
                  </a:lnTo>
                  <a:lnTo>
                    <a:pt x="186128" y="54853"/>
                  </a:lnTo>
                  <a:moveTo>
                    <a:pt x="340568" y="78019"/>
                  </a:moveTo>
                  <a:lnTo>
                    <a:pt x="344030" y="78019"/>
                  </a:lnTo>
                  <a:lnTo>
                    <a:pt x="340568" y="78019"/>
                  </a:lnTo>
                  <a:moveTo>
                    <a:pt x="221542" y="115830"/>
                  </a:moveTo>
                  <a:lnTo>
                    <a:pt x="223939" y="115830"/>
                  </a:lnTo>
                  <a:lnTo>
                    <a:pt x="221542" y="115830"/>
                  </a:lnTo>
                </a:path>
              </a:pathLst>
            </a:custGeom>
            <a:solidFill>
              <a:srgbClr val="DAD9C3"/>
            </a:solidFill>
            <a:ln w="26619"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87D6053-4FEF-4D1F-88E7-B240AAFD4A68}"/>
                </a:ext>
              </a:extLst>
            </p:cNvPr>
            <p:cNvSpPr/>
            <p:nvPr/>
          </p:nvSpPr>
          <p:spPr>
            <a:xfrm>
              <a:off x="8434228" y="10855335"/>
              <a:ext cx="5217690" cy="819778"/>
            </a:xfrm>
            <a:custGeom>
              <a:avLst/>
              <a:gdLst>
                <a:gd name="connsiteX0" fmla="*/ 2986861 w 4157348"/>
                <a:gd name="connsiteY0" fmla="*/ 2130 h 653182"/>
                <a:gd name="connsiteX1" fmla="*/ 2936002 w 4157348"/>
                <a:gd name="connsiteY1" fmla="*/ 3462 h 653182"/>
                <a:gd name="connsiteX2" fmla="*/ 2826828 w 4157348"/>
                <a:gd name="connsiteY2" fmla="*/ 13314 h 653182"/>
                <a:gd name="connsiteX3" fmla="*/ 2773573 w 4157348"/>
                <a:gd name="connsiteY3" fmla="*/ 20503 h 653182"/>
                <a:gd name="connsiteX4" fmla="*/ 2723513 w 4157348"/>
                <a:gd name="connsiteY4" fmla="*/ 28225 h 653182"/>
                <a:gd name="connsiteX5" fmla="*/ 2630316 w 4157348"/>
                <a:gd name="connsiteY5" fmla="*/ 44734 h 653182"/>
                <a:gd name="connsiteX6" fmla="*/ 2577061 w 4157348"/>
                <a:gd name="connsiteY6" fmla="*/ 54853 h 653182"/>
                <a:gd name="connsiteX7" fmla="*/ 2529664 w 4157348"/>
                <a:gd name="connsiteY7" fmla="*/ 64972 h 653182"/>
                <a:gd name="connsiteX8" fmla="*/ 2443922 w 4157348"/>
                <a:gd name="connsiteY8" fmla="*/ 90002 h 653182"/>
                <a:gd name="connsiteX9" fmla="*/ 2402916 w 4157348"/>
                <a:gd name="connsiteY9" fmla="*/ 103848 h 653182"/>
                <a:gd name="connsiteX10" fmla="*/ 2354187 w 4157348"/>
                <a:gd name="connsiteY10" fmla="*/ 120091 h 653182"/>
                <a:gd name="connsiteX11" fmla="*/ 2249274 w 4157348"/>
                <a:gd name="connsiteY11" fmla="*/ 159234 h 653182"/>
                <a:gd name="connsiteX12" fmla="*/ 2196019 w 4157348"/>
                <a:gd name="connsiteY12" fmla="*/ 179470 h 653182"/>
                <a:gd name="connsiteX13" fmla="*/ 2152083 w 4157348"/>
                <a:gd name="connsiteY13" fmla="*/ 195714 h 653182"/>
                <a:gd name="connsiteX14" fmla="*/ 2066609 w 4157348"/>
                <a:gd name="connsiteY14" fmla="*/ 231128 h 653182"/>
                <a:gd name="connsiteX15" fmla="*/ 2030129 w 4157348"/>
                <a:gd name="connsiteY15" fmla="*/ 246306 h 653182"/>
                <a:gd name="connsiteX16" fmla="*/ 1992850 w 4157348"/>
                <a:gd name="connsiteY16" fmla="*/ 260951 h 653182"/>
                <a:gd name="connsiteX17" fmla="*/ 1975276 w 4157348"/>
                <a:gd name="connsiteY17" fmla="*/ 267075 h 653182"/>
                <a:gd name="connsiteX18" fmla="*/ 1953441 w 4157348"/>
                <a:gd name="connsiteY18" fmla="*/ 275330 h 653182"/>
                <a:gd name="connsiteX19" fmla="*/ 1908440 w 4157348"/>
                <a:gd name="connsiteY19" fmla="*/ 291307 h 653182"/>
                <a:gd name="connsiteX20" fmla="*/ 1798735 w 4157348"/>
                <a:gd name="connsiteY20" fmla="*/ 334177 h 653182"/>
                <a:gd name="connsiteX21" fmla="*/ 1745479 w 4157348"/>
                <a:gd name="connsiteY21" fmla="*/ 354148 h 653182"/>
                <a:gd name="connsiteX22" fmla="*/ 1692224 w 4157348"/>
                <a:gd name="connsiteY22" fmla="*/ 373853 h 653182"/>
                <a:gd name="connsiteX23" fmla="*/ 1636306 w 4157348"/>
                <a:gd name="connsiteY23" fmla="*/ 395421 h 653182"/>
                <a:gd name="connsiteX24" fmla="*/ 1583050 w 4157348"/>
                <a:gd name="connsiteY24" fmla="*/ 414859 h 653182"/>
                <a:gd name="connsiteX25" fmla="*/ 1532191 w 4157348"/>
                <a:gd name="connsiteY25" fmla="*/ 431634 h 653182"/>
                <a:gd name="connsiteX26" fmla="*/ 1477338 w 4157348"/>
                <a:gd name="connsiteY26" fmla="*/ 449209 h 653182"/>
                <a:gd name="connsiteX27" fmla="*/ 1356715 w 4157348"/>
                <a:gd name="connsiteY27" fmla="*/ 485423 h 653182"/>
                <a:gd name="connsiteX28" fmla="*/ 1294140 w 4157348"/>
                <a:gd name="connsiteY28" fmla="*/ 501399 h 653182"/>
                <a:gd name="connsiteX29" fmla="*/ 1231033 w 4157348"/>
                <a:gd name="connsiteY29" fmla="*/ 516311 h 653182"/>
                <a:gd name="connsiteX30" fmla="*/ 1177777 w 4157348"/>
                <a:gd name="connsiteY30" fmla="*/ 528825 h 653182"/>
                <a:gd name="connsiteX31" fmla="*/ 1181505 w 4157348"/>
                <a:gd name="connsiteY31" fmla="*/ 528825 h 653182"/>
                <a:gd name="connsiteX32" fmla="*/ 1164730 w 4157348"/>
                <a:gd name="connsiteY32" fmla="*/ 532553 h 653182"/>
                <a:gd name="connsiteX33" fmla="*/ 1170588 w 4157348"/>
                <a:gd name="connsiteY33" fmla="*/ 531222 h 653182"/>
                <a:gd name="connsiteX34" fmla="*/ 1060349 w 4157348"/>
                <a:gd name="connsiteY34" fmla="*/ 552258 h 653182"/>
                <a:gd name="connsiteX35" fmla="*/ 1004431 w 4157348"/>
                <a:gd name="connsiteY35" fmla="*/ 560512 h 653182"/>
                <a:gd name="connsiteX36" fmla="*/ 955169 w 4157348"/>
                <a:gd name="connsiteY36" fmla="*/ 568234 h 653182"/>
                <a:gd name="connsiteX37" fmla="*/ 901914 w 4157348"/>
                <a:gd name="connsiteY37" fmla="*/ 575424 h 653182"/>
                <a:gd name="connsiteX38" fmla="*/ 846529 w 4157348"/>
                <a:gd name="connsiteY38" fmla="*/ 582614 h 653182"/>
                <a:gd name="connsiteX39" fmla="*/ 790611 w 4157348"/>
                <a:gd name="connsiteY39" fmla="*/ 589537 h 653182"/>
                <a:gd name="connsiteX40" fmla="*/ 734959 w 4157348"/>
                <a:gd name="connsiteY40" fmla="*/ 594330 h 653182"/>
                <a:gd name="connsiteX41" fmla="*/ 645756 w 4157348"/>
                <a:gd name="connsiteY41" fmla="*/ 598324 h 653182"/>
                <a:gd name="connsiteX42" fmla="*/ 557086 w 4157348"/>
                <a:gd name="connsiteY42" fmla="*/ 598324 h 653182"/>
                <a:gd name="connsiteX43" fmla="*/ 480132 w 4157348"/>
                <a:gd name="connsiteY43" fmla="*/ 596194 h 653182"/>
                <a:gd name="connsiteX44" fmla="*/ 403977 w 4157348"/>
                <a:gd name="connsiteY44" fmla="*/ 594330 h 653182"/>
                <a:gd name="connsiteX45" fmla="*/ 371758 w 4157348"/>
                <a:gd name="connsiteY45" fmla="*/ 594330 h 653182"/>
                <a:gd name="connsiteX46" fmla="*/ 345130 w 4157348"/>
                <a:gd name="connsiteY46" fmla="*/ 592998 h 653182"/>
                <a:gd name="connsiteX47" fmla="*/ 351254 w 4157348"/>
                <a:gd name="connsiteY47" fmla="*/ 592998 h 653182"/>
                <a:gd name="connsiteX48" fmla="*/ 271371 w 4157348"/>
                <a:gd name="connsiteY48" fmla="*/ 587406 h 653182"/>
                <a:gd name="connsiteX49" fmla="*/ 229832 w 4157348"/>
                <a:gd name="connsiteY49" fmla="*/ 582614 h 653182"/>
                <a:gd name="connsiteX50" fmla="*/ 186163 w 4157348"/>
                <a:gd name="connsiteY50" fmla="*/ 575424 h 653182"/>
                <a:gd name="connsiteX51" fmla="*/ 141961 w 4157348"/>
                <a:gd name="connsiteY51" fmla="*/ 567436 h 653182"/>
                <a:gd name="connsiteX52" fmla="*/ 101221 w 4157348"/>
                <a:gd name="connsiteY52" fmla="*/ 558915 h 653182"/>
                <a:gd name="connsiteX53" fmla="*/ 60480 w 4157348"/>
                <a:gd name="connsiteY53" fmla="*/ 550394 h 653182"/>
                <a:gd name="connsiteX54" fmla="*/ 18941 w 4157348"/>
                <a:gd name="connsiteY54" fmla="*/ 539743 h 653182"/>
                <a:gd name="connsiteX55" fmla="*/ 341 w 4157348"/>
                <a:gd name="connsiteY55" fmla="*/ 552570 h 653182"/>
                <a:gd name="connsiteX56" fmla="*/ 302 w 4157348"/>
                <a:gd name="connsiteY56" fmla="*/ 552791 h 653182"/>
                <a:gd name="connsiteX57" fmla="*/ 2965 w 4157348"/>
                <a:gd name="connsiteY57" fmla="*/ 565039 h 653182"/>
                <a:gd name="connsiteX58" fmla="*/ 13350 w 4157348"/>
                <a:gd name="connsiteY58" fmla="*/ 571696 h 653182"/>
                <a:gd name="connsiteX59" fmla="*/ 59682 w 4157348"/>
                <a:gd name="connsiteY59" fmla="*/ 584743 h 653182"/>
                <a:gd name="connsiteX60" fmla="*/ 103883 w 4157348"/>
                <a:gd name="connsiteY60" fmla="*/ 598057 h 653182"/>
                <a:gd name="connsiteX61" fmla="*/ 149150 w 4157348"/>
                <a:gd name="connsiteY61" fmla="*/ 610040 h 653182"/>
                <a:gd name="connsiteX62" fmla="*/ 202406 w 4157348"/>
                <a:gd name="connsiteY62" fmla="*/ 620957 h 653182"/>
                <a:gd name="connsiteX63" fmla="*/ 295869 w 4157348"/>
                <a:gd name="connsiteY63" fmla="*/ 633739 h 653182"/>
                <a:gd name="connsiteX64" fmla="*/ 396255 w 4157348"/>
                <a:gd name="connsiteY64" fmla="*/ 639331 h 653182"/>
                <a:gd name="connsiteX65" fmla="*/ 390130 w 4157348"/>
                <a:gd name="connsiteY65" fmla="*/ 639331 h 653182"/>
                <a:gd name="connsiteX66" fmla="*/ 549896 w 4157348"/>
                <a:gd name="connsiteY66" fmla="*/ 644123 h 653182"/>
                <a:gd name="connsiteX67" fmla="*/ 568269 w 4157348"/>
                <a:gd name="connsiteY67" fmla="*/ 644123 h 653182"/>
                <a:gd name="connsiteX68" fmla="*/ 626851 w 4157348"/>
                <a:gd name="connsiteY68" fmla="*/ 644123 h 653182"/>
                <a:gd name="connsiteX69" fmla="*/ 685964 w 4157348"/>
                <a:gd name="connsiteY69" fmla="*/ 641993 h 653182"/>
                <a:gd name="connsiteX70" fmla="*/ 800463 w 4157348"/>
                <a:gd name="connsiteY70" fmla="*/ 634271 h 653182"/>
                <a:gd name="connsiteX71" fmla="*/ 855849 w 4157348"/>
                <a:gd name="connsiteY71" fmla="*/ 627081 h 653182"/>
                <a:gd name="connsiteX72" fmla="*/ 911500 w 4157348"/>
                <a:gd name="connsiteY72" fmla="*/ 619892 h 653182"/>
                <a:gd name="connsiteX73" fmla="*/ 964756 w 4157348"/>
                <a:gd name="connsiteY73" fmla="*/ 612703 h 653182"/>
                <a:gd name="connsiteX74" fmla="*/ 1014549 w 4157348"/>
                <a:gd name="connsiteY74" fmla="*/ 604981 h 653182"/>
                <a:gd name="connsiteX75" fmla="*/ 1189227 w 4157348"/>
                <a:gd name="connsiteY75" fmla="*/ 573560 h 653182"/>
                <a:gd name="connsiteX76" fmla="*/ 1183369 w 4157348"/>
                <a:gd name="connsiteY76" fmla="*/ 574891 h 653182"/>
                <a:gd name="connsiteX77" fmla="*/ 1232098 w 4157348"/>
                <a:gd name="connsiteY77" fmla="*/ 563442 h 653182"/>
                <a:gd name="connsiteX78" fmla="*/ 1293873 w 4157348"/>
                <a:gd name="connsiteY78" fmla="*/ 549062 h 653182"/>
                <a:gd name="connsiteX79" fmla="*/ 1347129 w 4157348"/>
                <a:gd name="connsiteY79" fmla="*/ 536547 h 653182"/>
                <a:gd name="connsiteX80" fmla="*/ 1453639 w 4157348"/>
                <a:gd name="connsiteY80" fmla="*/ 506458 h 653182"/>
                <a:gd name="connsiteX81" fmla="*/ 1560150 w 4157348"/>
                <a:gd name="connsiteY81" fmla="*/ 471842 h 653182"/>
                <a:gd name="connsiteX82" fmla="*/ 1612074 w 4157348"/>
                <a:gd name="connsiteY82" fmla="*/ 454800 h 653182"/>
                <a:gd name="connsiteX83" fmla="*/ 1665330 w 4157348"/>
                <a:gd name="connsiteY83" fmla="*/ 434564 h 653182"/>
                <a:gd name="connsiteX84" fmla="*/ 1691957 w 4157348"/>
                <a:gd name="connsiteY84" fmla="*/ 424712 h 653182"/>
                <a:gd name="connsiteX85" fmla="*/ 1720715 w 4157348"/>
                <a:gd name="connsiteY85" fmla="*/ 413528 h 653182"/>
                <a:gd name="connsiteX86" fmla="*/ 1773970 w 4157348"/>
                <a:gd name="connsiteY86" fmla="*/ 393557 h 653182"/>
                <a:gd name="connsiteX87" fmla="*/ 1827226 w 4157348"/>
                <a:gd name="connsiteY87" fmla="*/ 373320 h 653182"/>
                <a:gd name="connsiteX88" fmla="*/ 1880481 w 4157348"/>
                <a:gd name="connsiteY88" fmla="*/ 351486 h 653182"/>
                <a:gd name="connsiteX89" fmla="*/ 1933736 w 4157348"/>
                <a:gd name="connsiteY89" fmla="*/ 331248 h 653182"/>
                <a:gd name="connsiteX90" fmla="*/ 1954506 w 4157348"/>
                <a:gd name="connsiteY90" fmla="*/ 324059 h 653182"/>
                <a:gd name="connsiteX91" fmla="*/ 1977406 w 4157348"/>
                <a:gd name="connsiteY91" fmla="*/ 315538 h 653182"/>
                <a:gd name="connsiteX92" fmla="*/ 2053295 w 4157348"/>
                <a:gd name="connsiteY92" fmla="*/ 286780 h 653182"/>
                <a:gd name="connsiteX93" fmla="*/ 2133178 w 4157348"/>
                <a:gd name="connsiteY93" fmla="*/ 253229 h 653182"/>
                <a:gd name="connsiteX94" fmla="*/ 2179243 w 4157348"/>
                <a:gd name="connsiteY94" fmla="*/ 235122 h 653182"/>
                <a:gd name="connsiteX95" fmla="*/ 2221316 w 4157348"/>
                <a:gd name="connsiteY95" fmla="*/ 219146 h 653182"/>
                <a:gd name="connsiteX96" fmla="*/ 2324897 w 4157348"/>
                <a:gd name="connsiteY96" fmla="*/ 179737 h 653182"/>
                <a:gd name="connsiteX97" fmla="*/ 2380548 w 4157348"/>
                <a:gd name="connsiteY97" fmla="*/ 159766 h 653182"/>
                <a:gd name="connsiteX98" fmla="*/ 2426082 w 4157348"/>
                <a:gd name="connsiteY98" fmla="*/ 144588 h 653182"/>
                <a:gd name="connsiteX99" fmla="*/ 2500640 w 4157348"/>
                <a:gd name="connsiteY99" fmla="*/ 120623 h 653182"/>
                <a:gd name="connsiteX100" fmla="*/ 2531794 w 4157348"/>
                <a:gd name="connsiteY100" fmla="*/ 112102 h 653182"/>
                <a:gd name="connsiteX101" fmla="*/ 2560818 w 4157348"/>
                <a:gd name="connsiteY101" fmla="*/ 104647 h 653182"/>
                <a:gd name="connsiteX102" fmla="*/ 2609281 w 4157348"/>
                <a:gd name="connsiteY102" fmla="*/ 95593 h 653182"/>
                <a:gd name="connsiteX103" fmla="*/ 2662536 w 4157348"/>
                <a:gd name="connsiteY103" fmla="*/ 85741 h 653182"/>
                <a:gd name="connsiteX104" fmla="*/ 2752804 w 4157348"/>
                <a:gd name="connsiteY104" fmla="*/ 70031 h 653182"/>
                <a:gd name="connsiteX105" fmla="*/ 2862244 w 4157348"/>
                <a:gd name="connsiteY105" fmla="*/ 55652 h 653182"/>
                <a:gd name="connsiteX106" fmla="*/ 2963428 w 4157348"/>
                <a:gd name="connsiteY106" fmla="*/ 48463 h 653182"/>
                <a:gd name="connsiteX107" fmla="*/ 3035057 w 4157348"/>
                <a:gd name="connsiteY107" fmla="*/ 48463 h 653182"/>
                <a:gd name="connsiteX108" fmla="*/ 3049702 w 4157348"/>
                <a:gd name="connsiteY108" fmla="*/ 48463 h 653182"/>
                <a:gd name="connsiteX109" fmla="*/ 3066744 w 4157348"/>
                <a:gd name="connsiteY109" fmla="*/ 48463 h 653182"/>
                <a:gd name="connsiteX110" fmla="*/ 3110413 w 4157348"/>
                <a:gd name="connsiteY110" fmla="*/ 50859 h 653182"/>
                <a:gd name="connsiteX111" fmla="*/ 3159408 w 4157348"/>
                <a:gd name="connsiteY111" fmla="*/ 55652 h 653182"/>
                <a:gd name="connsiteX112" fmla="*/ 3260593 w 4157348"/>
                <a:gd name="connsiteY112" fmla="*/ 70830 h 653182"/>
                <a:gd name="connsiteX113" fmla="*/ 3283493 w 4157348"/>
                <a:gd name="connsiteY113" fmla="*/ 75090 h 653182"/>
                <a:gd name="connsiteX114" fmla="*/ 3308257 w 4157348"/>
                <a:gd name="connsiteY114" fmla="*/ 80682 h 653182"/>
                <a:gd name="connsiteX115" fmla="*/ 3358316 w 4157348"/>
                <a:gd name="connsiteY115" fmla="*/ 93463 h 653182"/>
                <a:gd name="connsiteX116" fmla="*/ 3452312 w 4157348"/>
                <a:gd name="connsiteY116" fmla="*/ 120091 h 653182"/>
                <a:gd name="connsiteX117" fmla="*/ 3505567 w 4157348"/>
                <a:gd name="connsiteY117" fmla="*/ 141126 h 653182"/>
                <a:gd name="connsiteX118" fmla="*/ 3535657 w 4157348"/>
                <a:gd name="connsiteY118" fmla="*/ 154440 h 653182"/>
                <a:gd name="connsiteX119" fmla="*/ 3569208 w 4157348"/>
                <a:gd name="connsiteY119" fmla="*/ 168287 h 653182"/>
                <a:gd name="connsiteX120" fmla="*/ 3668263 w 4157348"/>
                <a:gd name="connsiteY120" fmla="*/ 221542 h 653182"/>
                <a:gd name="connsiteX121" fmla="*/ 3668263 w 4157348"/>
                <a:gd name="connsiteY121" fmla="*/ 221542 h 653182"/>
                <a:gd name="connsiteX122" fmla="*/ 3668263 w 4157348"/>
                <a:gd name="connsiteY122" fmla="*/ 221542 h 653182"/>
                <a:gd name="connsiteX123" fmla="*/ 3672257 w 4157348"/>
                <a:gd name="connsiteY123" fmla="*/ 224205 h 653182"/>
                <a:gd name="connsiteX124" fmla="*/ 3670659 w 4157348"/>
                <a:gd name="connsiteY124" fmla="*/ 224205 h 653182"/>
                <a:gd name="connsiteX125" fmla="*/ 3681843 w 4157348"/>
                <a:gd name="connsiteY125" fmla="*/ 231395 h 653182"/>
                <a:gd name="connsiteX126" fmla="*/ 3752140 w 4157348"/>
                <a:gd name="connsiteY126" fmla="*/ 277726 h 653182"/>
                <a:gd name="connsiteX127" fmla="*/ 3784359 w 4157348"/>
                <a:gd name="connsiteY127" fmla="*/ 299295 h 653182"/>
                <a:gd name="connsiteX128" fmla="*/ 3812851 w 4157348"/>
                <a:gd name="connsiteY128" fmla="*/ 320331 h 653182"/>
                <a:gd name="connsiteX129" fmla="*/ 3876225 w 4157348"/>
                <a:gd name="connsiteY129" fmla="*/ 377580 h 653182"/>
                <a:gd name="connsiteX130" fmla="*/ 3935338 w 4157348"/>
                <a:gd name="connsiteY130" fmla="*/ 429504 h 653182"/>
                <a:gd name="connsiteX131" fmla="*/ 3972351 w 4157348"/>
                <a:gd name="connsiteY131" fmla="*/ 462522 h 653182"/>
                <a:gd name="connsiteX132" fmla="*/ 4006967 w 4157348"/>
                <a:gd name="connsiteY132" fmla="*/ 497671 h 653182"/>
                <a:gd name="connsiteX133" fmla="*/ 4040251 w 4157348"/>
                <a:gd name="connsiteY133" fmla="*/ 537613 h 653182"/>
                <a:gd name="connsiteX134" fmla="*/ 4055429 w 4157348"/>
                <a:gd name="connsiteY134" fmla="*/ 558382 h 653182"/>
                <a:gd name="connsiteX135" fmla="*/ 4069808 w 4157348"/>
                <a:gd name="connsiteY135" fmla="*/ 577554 h 653182"/>
                <a:gd name="connsiteX136" fmla="*/ 4090312 w 4157348"/>
                <a:gd name="connsiteY136" fmla="*/ 601252 h 653182"/>
                <a:gd name="connsiteX137" fmla="*/ 4090312 w 4157348"/>
                <a:gd name="connsiteY137" fmla="*/ 601252 h 653182"/>
                <a:gd name="connsiteX138" fmla="*/ 4090312 w 4157348"/>
                <a:gd name="connsiteY138" fmla="*/ 601252 h 653182"/>
                <a:gd name="connsiteX139" fmla="*/ 4107354 w 4157348"/>
                <a:gd name="connsiteY139" fmla="*/ 623886 h 653182"/>
                <a:gd name="connsiteX140" fmla="*/ 4116407 w 4157348"/>
                <a:gd name="connsiteY140" fmla="*/ 643857 h 653182"/>
                <a:gd name="connsiteX141" fmla="*/ 4148023 w 4157348"/>
                <a:gd name="connsiteY141" fmla="*/ 648854 h 653182"/>
                <a:gd name="connsiteX142" fmla="*/ 4156082 w 4157348"/>
                <a:gd name="connsiteY142" fmla="*/ 623087 h 653182"/>
                <a:gd name="connsiteX143" fmla="*/ 4151555 w 4157348"/>
                <a:gd name="connsiteY143" fmla="*/ 610839 h 653182"/>
                <a:gd name="connsiteX144" fmla="*/ 4143567 w 4157348"/>
                <a:gd name="connsiteY144" fmla="*/ 595395 h 653182"/>
                <a:gd name="connsiteX145" fmla="*/ 4122265 w 4157348"/>
                <a:gd name="connsiteY145" fmla="*/ 568767 h 653182"/>
                <a:gd name="connsiteX146" fmla="*/ 4122264 w 4157348"/>
                <a:gd name="connsiteY146" fmla="*/ 568767 h 653182"/>
                <a:gd name="connsiteX147" fmla="*/ 4122264 w 4157348"/>
                <a:gd name="connsiteY147" fmla="*/ 568767 h 653182"/>
                <a:gd name="connsiteX148" fmla="*/ 4125194 w 4157348"/>
                <a:gd name="connsiteY148" fmla="*/ 572228 h 653182"/>
                <a:gd name="connsiteX149" fmla="*/ 4121465 w 4157348"/>
                <a:gd name="connsiteY149" fmla="*/ 567968 h 653182"/>
                <a:gd name="connsiteX150" fmla="*/ 4104956 w 4157348"/>
                <a:gd name="connsiteY150" fmla="*/ 547997 h 653182"/>
                <a:gd name="connsiteX151" fmla="*/ 4091110 w 4157348"/>
                <a:gd name="connsiteY151" fmla="*/ 529358 h 653182"/>
                <a:gd name="connsiteX152" fmla="*/ 4074601 w 4157348"/>
                <a:gd name="connsiteY152" fmla="*/ 507257 h 653182"/>
                <a:gd name="connsiteX153" fmla="*/ 4034660 w 4157348"/>
                <a:gd name="connsiteY153" fmla="*/ 460393 h 653182"/>
                <a:gd name="connsiteX154" fmla="*/ 3991789 w 4157348"/>
                <a:gd name="connsiteY154" fmla="*/ 417522 h 653182"/>
                <a:gd name="connsiteX155" fmla="*/ 3946256 w 4157348"/>
                <a:gd name="connsiteY155" fmla="*/ 378113 h 653182"/>
                <a:gd name="connsiteX156" fmla="*/ 3910841 w 4157348"/>
                <a:gd name="connsiteY156" fmla="*/ 346958 h 653182"/>
                <a:gd name="connsiteX157" fmla="*/ 3872497 w 4157348"/>
                <a:gd name="connsiteY157" fmla="*/ 311011 h 653182"/>
                <a:gd name="connsiteX158" fmla="*/ 3761726 w 4157348"/>
                <a:gd name="connsiteY158" fmla="*/ 229530 h 653182"/>
                <a:gd name="connsiteX159" fmla="*/ 3761726 w 4157348"/>
                <a:gd name="connsiteY159" fmla="*/ 229530 h 653182"/>
                <a:gd name="connsiteX160" fmla="*/ 3697819 w 4157348"/>
                <a:gd name="connsiteY160" fmla="*/ 187192 h 653182"/>
                <a:gd name="connsiteX161" fmla="*/ 3699683 w 4157348"/>
                <a:gd name="connsiteY161" fmla="*/ 187192 h 653182"/>
                <a:gd name="connsiteX162" fmla="*/ 3654417 w 4157348"/>
                <a:gd name="connsiteY162" fmla="*/ 159234 h 653182"/>
                <a:gd name="connsiteX163" fmla="*/ 3613410 w 4157348"/>
                <a:gd name="connsiteY163" fmla="*/ 136867 h 653182"/>
                <a:gd name="connsiteX164" fmla="*/ 3560155 w 4157348"/>
                <a:gd name="connsiteY164" fmla="*/ 113434 h 653182"/>
                <a:gd name="connsiteX165" fmla="*/ 3510627 w 4157348"/>
                <a:gd name="connsiteY165" fmla="*/ 91866 h 653182"/>
                <a:gd name="connsiteX166" fmla="*/ 3404116 w 4157348"/>
                <a:gd name="connsiteY166" fmla="*/ 56185 h 653182"/>
                <a:gd name="connsiteX167" fmla="*/ 3347400 w 4157348"/>
                <a:gd name="connsiteY167" fmla="*/ 40474 h 653182"/>
                <a:gd name="connsiteX168" fmla="*/ 3320772 w 4157348"/>
                <a:gd name="connsiteY168" fmla="*/ 33817 h 653182"/>
                <a:gd name="connsiteX169" fmla="*/ 3292280 w 4157348"/>
                <a:gd name="connsiteY169" fmla="*/ 27160 h 653182"/>
                <a:gd name="connsiteX170" fmla="*/ 3180178 w 4157348"/>
                <a:gd name="connsiteY170" fmla="*/ 9053 h 653182"/>
                <a:gd name="connsiteX171" fmla="*/ 3123727 w 4157348"/>
                <a:gd name="connsiteY171" fmla="*/ 3462 h 653182"/>
                <a:gd name="connsiteX172" fmla="*/ 3061152 w 4157348"/>
                <a:gd name="connsiteY172" fmla="*/ 0 h 653182"/>
                <a:gd name="connsiteX173" fmla="*/ 3067276 w 4157348"/>
                <a:gd name="connsiteY173" fmla="*/ 0 h 653182"/>
                <a:gd name="connsiteX174" fmla="*/ 3040649 w 4157348"/>
                <a:gd name="connsiteY174" fmla="*/ 0 h 653182"/>
                <a:gd name="connsiteX175" fmla="*/ 3007364 w 4157348"/>
                <a:gd name="connsiteY175" fmla="*/ 0 h 653182"/>
                <a:gd name="connsiteX176" fmla="*/ 2986861 w 4157348"/>
                <a:gd name="connsiteY176" fmla="*/ 0 h 653182"/>
                <a:gd name="connsiteX177" fmla="*/ 3764388 w 4157348"/>
                <a:gd name="connsiteY177" fmla="*/ 230862 h 653182"/>
                <a:gd name="connsiteX178" fmla="*/ 3767318 w 4157348"/>
                <a:gd name="connsiteY178" fmla="*/ 232726 h 653182"/>
                <a:gd name="connsiteX179" fmla="*/ 3764388 w 4157348"/>
                <a:gd name="connsiteY179" fmla="*/ 230862 h 653182"/>
                <a:gd name="connsiteX180" fmla="*/ 3684505 w 4157348"/>
                <a:gd name="connsiteY180" fmla="*/ 232460 h 653182"/>
                <a:gd name="connsiteX181" fmla="*/ 3686104 w 4157348"/>
                <a:gd name="connsiteY181" fmla="*/ 232460 h 653182"/>
                <a:gd name="connsiteX182" fmla="*/ 3684505 w 4157348"/>
                <a:gd name="connsiteY182" fmla="*/ 232460 h 653182"/>
                <a:gd name="connsiteX183" fmla="*/ 3754536 w 4157348"/>
                <a:gd name="connsiteY183" fmla="*/ 278792 h 653182"/>
                <a:gd name="connsiteX184" fmla="*/ 3756400 w 4157348"/>
                <a:gd name="connsiteY184" fmla="*/ 278792 h 653182"/>
                <a:gd name="connsiteX185" fmla="*/ 3754536 w 4157348"/>
                <a:gd name="connsiteY185" fmla="*/ 278792 h 653182"/>
                <a:gd name="connsiteX186" fmla="*/ 1235559 w 4157348"/>
                <a:gd name="connsiteY186" fmla="*/ 559448 h 653182"/>
                <a:gd name="connsiteX187" fmla="*/ 1231033 w 4157348"/>
                <a:gd name="connsiteY187" fmla="*/ 559448 h 653182"/>
                <a:gd name="connsiteX188" fmla="*/ 1235559 w 4157348"/>
                <a:gd name="connsiteY188" fmla="*/ 559448 h 653182"/>
                <a:gd name="connsiteX189" fmla="*/ 4089513 w 4157348"/>
                <a:gd name="connsiteY189" fmla="*/ 599921 h 653182"/>
                <a:gd name="connsiteX190" fmla="*/ 4089513 w 4157348"/>
                <a:gd name="connsiteY190" fmla="*/ 599921 h 653182"/>
                <a:gd name="connsiteX191" fmla="*/ 4087649 w 4157348"/>
                <a:gd name="connsiteY191" fmla="*/ 598057 h 653182"/>
                <a:gd name="connsiteX192" fmla="*/ 4089513 w 4157348"/>
                <a:gd name="connsiteY192" fmla="*/ 599921 h 653182"/>
                <a:gd name="connsiteX193" fmla="*/ 4087649 w 4157348"/>
                <a:gd name="connsiteY193" fmla="*/ 598057 h 653182"/>
                <a:gd name="connsiteX194" fmla="*/ 4086318 w 4157348"/>
                <a:gd name="connsiteY194" fmla="*/ 596726 h 653182"/>
                <a:gd name="connsiteX195" fmla="*/ 4087649 w 4157348"/>
                <a:gd name="connsiteY195" fmla="*/ 598057 h 653182"/>
                <a:gd name="connsiteX196" fmla="*/ 3670393 w 4157348"/>
                <a:gd name="connsiteY196" fmla="*/ 223407 h 653182"/>
                <a:gd name="connsiteX197" fmla="*/ 3667996 w 4157348"/>
                <a:gd name="connsiteY197" fmla="*/ 221808 h 653182"/>
                <a:gd name="connsiteX198" fmla="*/ 3667996 w 4157348"/>
                <a:gd name="connsiteY198" fmla="*/ 221808 h 653182"/>
                <a:gd name="connsiteX199" fmla="*/ 3670926 w 4157348"/>
                <a:gd name="connsiteY199" fmla="*/ 223672 h 653182"/>
                <a:gd name="connsiteX200" fmla="*/ 3698885 w 4157348"/>
                <a:gd name="connsiteY200" fmla="*/ 187991 h 653182"/>
                <a:gd name="connsiteX201" fmla="*/ 3695689 w 4157348"/>
                <a:gd name="connsiteY201" fmla="*/ 185861 h 653182"/>
                <a:gd name="connsiteX202" fmla="*/ 3698885 w 4157348"/>
                <a:gd name="connsiteY202" fmla="*/ 187991 h 653182"/>
                <a:gd name="connsiteX203" fmla="*/ 3046240 w 4157348"/>
                <a:gd name="connsiteY203" fmla="*/ 1598 h 653182"/>
                <a:gd name="connsiteX204" fmla="*/ 3046240 w 4157348"/>
                <a:gd name="connsiteY204" fmla="*/ 1598 h 653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4157348" h="653182">
                  <a:moveTo>
                    <a:pt x="2986861" y="2130"/>
                  </a:moveTo>
                  <a:cubicBezTo>
                    <a:pt x="2969819" y="2130"/>
                    <a:pt x="2952778" y="2130"/>
                    <a:pt x="2936002" y="3462"/>
                  </a:cubicBezTo>
                  <a:cubicBezTo>
                    <a:pt x="2899522" y="5592"/>
                    <a:pt x="2863308" y="8787"/>
                    <a:pt x="2826828" y="13314"/>
                  </a:cubicBezTo>
                  <a:lnTo>
                    <a:pt x="2773573" y="20503"/>
                  </a:lnTo>
                  <a:lnTo>
                    <a:pt x="2723513" y="28225"/>
                  </a:lnTo>
                  <a:cubicBezTo>
                    <a:pt x="2692359" y="33285"/>
                    <a:pt x="2661471" y="39143"/>
                    <a:pt x="2630316" y="44734"/>
                  </a:cubicBezTo>
                  <a:lnTo>
                    <a:pt x="2577061" y="54853"/>
                  </a:lnTo>
                  <a:cubicBezTo>
                    <a:pt x="2561085" y="57782"/>
                    <a:pt x="2545374" y="60978"/>
                    <a:pt x="2529664" y="64972"/>
                  </a:cubicBezTo>
                  <a:cubicBezTo>
                    <a:pt x="2500906" y="72694"/>
                    <a:pt x="2472148" y="80682"/>
                    <a:pt x="2443922" y="90002"/>
                  </a:cubicBezTo>
                  <a:cubicBezTo>
                    <a:pt x="2430076" y="94528"/>
                    <a:pt x="2417295" y="99587"/>
                    <a:pt x="2402916" y="103848"/>
                  </a:cubicBezTo>
                  <a:lnTo>
                    <a:pt x="2354187" y="120091"/>
                  </a:lnTo>
                  <a:cubicBezTo>
                    <a:pt x="2319039" y="132606"/>
                    <a:pt x="2284156" y="146719"/>
                    <a:pt x="2249274" y="159234"/>
                  </a:cubicBezTo>
                  <a:lnTo>
                    <a:pt x="2196019" y="179470"/>
                  </a:lnTo>
                  <a:lnTo>
                    <a:pt x="2152083" y="195714"/>
                  </a:lnTo>
                  <a:cubicBezTo>
                    <a:pt x="2123326" y="206897"/>
                    <a:pt x="2094834" y="218879"/>
                    <a:pt x="2066609" y="231128"/>
                  </a:cubicBezTo>
                  <a:lnTo>
                    <a:pt x="2030129" y="246306"/>
                  </a:lnTo>
                  <a:cubicBezTo>
                    <a:pt x="2017880" y="251632"/>
                    <a:pt x="2005099" y="255892"/>
                    <a:pt x="1992850" y="260951"/>
                  </a:cubicBezTo>
                  <a:lnTo>
                    <a:pt x="1975276" y="267075"/>
                  </a:lnTo>
                  <a:lnTo>
                    <a:pt x="1953441" y="275330"/>
                  </a:lnTo>
                  <a:cubicBezTo>
                    <a:pt x="1938530" y="280922"/>
                    <a:pt x="1923352" y="285981"/>
                    <a:pt x="1908440" y="291307"/>
                  </a:cubicBezTo>
                  <a:cubicBezTo>
                    <a:pt x="1871428" y="304621"/>
                    <a:pt x="1835214" y="319532"/>
                    <a:pt x="1798735" y="334177"/>
                  </a:cubicBezTo>
                  <a:cubicBezTo>
                    <a:pt x="1780894" y="341367"/>
                    <a:pt x="1762787" y="347757"/>
                    <a:pt x="1745479" y="354148"/>
                  </a:cubicBezTo>
                  <a:cubicBezTo>
                    <a:pt x="1728171" y="360539"/>
                    <a:pt x="1710064" y="366929"/>
                    <a:pt x="1692224" y="373853"/>
                  </a:cubicBezTo>
                  <a:lnTo>
                    <a:pt x="1636306" y="395421"/>
                  </a:lnTo>
                  <a:cubicBezTo>
                    <a:pt x="1618465" y="402610"/>
                    <a:pt x="1600358" y="409267"/>
                    <a:pt x="1583050" y="414859"/>
                  </a:cubicBezTo>
                  <a:cubicBezTo>
                    <a:pt x="1565742" y="420451"/>
                    <a:pt x="1549233" y="426043"/>
                    <a:pt x="1532191" y="431634"/>
                  </a:cubicBezTo>
                  <a:lnTo>
                    <a:pt x="1477338" y="449209"/>
                  </a:lnTo>
                  <a:cubicBezTo>
                    <a:pt x="1437663" y="462522"/>
                    <a:pt x="1397455" y="474239"/>
                    <a:pt x="1356715" y="485423"/>
                  </a:cubicBezTo>
                  <a:cubicBezTo>
                    <a:pt x="1336212" y="491281"/>
                    <a:pt x="1315176" y="496606"/>
                    <a:pt x="1294140" y="501399"/>
                  </a:cubicBezTo>
                  <a:lnTo>
                    <a:pt x="1231033" y="516311"/>
                  </a:lnTo>
                  <a:lnTo>
                    <a:pt x="1177777" y="528825"/>
                  </a:lnTo>
                  <a:lnTo>
                    <a:pt x="1181505" y="528825"/>
                  </a:lnTo>
                  <a:lnTo>
                    <a:pt x="1164730" y="532553"/>
                  </a:lnTo>
                  <a:lnTo>
                    <a:pt x="1170588" y="531222"/>
                  </a:lnTo>
                  <a:cubicBezTo>
                    <a:pt x="1134107" y="539210"/>
                    <a:pt x="1097362" y="546933"/>
                    <a:pt x="1060349" y="552258"/>
                  </a:cubicBezTo>
                  <a:cubicBezTo>
                    <a:pt x="1041709" y="554921"/>
                    <a:pt x="1023070" y="558116"/>
                    <a:pt x="1004431" y="560512"/>
                  </a:cubicBezTo>
                  <a:cubicBezTo>
                    <a:pt x="985792" y="562909"/>
                    <a:pt x="971679" y="565571"/>
                    <a:pt x="955169" y="568234"/>
                  </a:cubicBezTo>
                  <a:cubicBezTo>
                    <a:pt x="938660" y="570897"/>
                    <a:pt x="919755" y="573027"/>
                    <a:pt x="901914" y="575424"/>
                  </a:cubicBezTo>
                  <a:lnTo>
                    <a:pt x="846529" y="582614"/>
                  </a:lnTo>
                  <a:cubicBezTo>
                    <a:pt x="827889" y="585276"/>
                    <a:pt x="809516" y="587939"/>
                    <a:pt x="790611" y="589537"/>
                  </a:cubicBezTo>
                  <a:cubicBezTo>
                    <a:pt x="771705" y="591135"/>
                    <a:pt x="753599" y="593264"/>
                    <a:pt x="734959" y="594330"/>
                  </a:cubicBezTo>
                  <a:cubicBezTo>
                    <a:pt x="705136" y="596194"/>
                    <a:pt x="675579" y="596993"/>
                    <a:pt x="645756" y="598324"/>
                  </a:cubicBezTo>
                  <a:cubicBezTo>
                    <a:pt x="615933" y="599655"/>
                    <a:pt x="586643" y="598324"/>
                    <a:pt x="557086" y="598324"/>
                  </a:cubicBezTo>
                  <a:cubicBezTo>
                    <a:pt x="527529" y="598324"/>
                    <a:pt x="505695" y="596460"/>
                    <a:pt x="480132" y="596194"/>
                  </a:cubicBezTo>
                  <a:cubicBezTo>
                    <a:pt x="454570" y="595927"/>
                    <a:pt x="429273" y="596194"/>
                    <a:pt x="403977" y="594330"/>
                  </a:cubicBezTo>
                  <a:lnTo>
                    <a:pt x="371758" y="594330"/>
                  </a:lnTo>
                  <a:lnTo>
                    <a:pt x="345130" y="592998"/>
                  </a:lnTo>
                  <a:lnTo>
                    <a:pt x="351254" y="592998"/>
                  </a:lnTo>
                  <a:cubicBezTo>
                    <a:pt x="324626" y="591400"/>
                    <a:pt x="297999" y="589803"/>
                    <a:pt x="271371" y="587406"/>
                  </a:cubicBezTo>
                  <a:lnTo>
                    <a:pt x="229832" y="582614"/>
                  </a:lnTo>
                  <a:cubicBezTo>
                    <a:pt x="215187" y="580749"/>
                    <a:pt x="200808" y="578086"/>
                    <a:pt x="186163" y="575424"/>
                  </a:cubicBezTo>
                  <a:cubicBezTo>
                    <a:pt x="171517" y="572761"/>
                    <a:pt x="156606" y="570631"/>
                    <a:pt x="141961" y="567436"/>
                  </a:cubicBezTo>
                  <a:lnTo>
                    <a:pt x="101221" y="558915"/>
                  </a:lnTo>
                  <a:cubicBezTo>
                    <a:pt x="87374" y="556518"/>
                    <a:pt x="74593" y="553323"/>
                    <a:pt x="60480" y="550394"/>
                  </a:cubicBezTo>
                  <a:cubicBezTo>
                    <a:pt x="46368" y="547465"/>
                    <a:pt x="33853" y="543737"/>
                    <a:pt x="18941" y="539743"/>
                  </a:cubicBezTo>
                  <a:cubicBezTo>
                    <a:pt x="10263" y="538148"/>
                    <a:pt x="1935" y="543891"/>
                    <a:pt x="341" y="552570"/>
                  </a:cubicBezTo>
                  <a:cubicBezTo>
                    <a:pt x="327" y="552643"/>
                    <a:pt x="314" y="552717"/>
                    <a:pt x="302" y="552791"/>
                  </a:cubicBezTo>
                  <a:cubicBezTo>
                    <a:pt x="-548" y="557066"/>
                    <a:pt x="416" y="561503"/>
                    <a:pt x="2965" y="565039"/>
                  </a:cubicBezTo>
                  <a:cubicBezTo>
                    <a:pt x="5491" y="568458"/>
                    <a:pt x="9188" y="570827"/>
                    <a:pt x="13350" y="571696"/>
                  </a:cubicBezTo>
                  <a:lnTo>
                    <a:pt x="59682" y="584743"/>
                  </a:lnTo>
                  <a:cubicBezTo>
                    <a:pt x="74327" y="589004"/>
                    <a:pt x="88971" y="594063"/>
                    <a:pt x="103883" y="598057"/>
                  </a:cubicBezTo>
                  <a:cubicBezTo>
                    <a:pt x="118795" y="602051"/>
                    <a:pt x="133707" y="606578"/>
                    <a:pt x="149150" y="610040"/>
                  </a:cubicBezTo>
                  <a:cubicBezTo>
                    <a:pt x="164595" y="613502"/>
                    <a:pt x="183766" y="617496"/>
                    <a:pt x="202406" y="620957"/>
                  </a:cubicBezTo>
                  <a:cubicBezTo>
                    <a:pt x="233299" y="626949"/>
                    <a:pt x="264501" y="631216"/>
                    <a:pt x="295869" y="633739"/>
                  </a:cubicBezTo>
                  <a:cubicBezTo>
                    <a:pt x="329154" y="636668"/>
                    <a:pt x="362704" y="638265"/>
                    <a:pt x="396255" y="639331"/>
                  </a:cubicBezTo>
                  <a:lnTo>
                    <a:pt x="390130" y="639331"/>
                  </a:lnTo>
                  <a:cubicBezTo>
                    <a:pt x="443386" y="641993"/>
                    <a:pt x="496641" y="641993"/>
                    <a:pt x="549896" y="644123"/>
                  </a:cubicBezTo>
                  <a:lnTo>
                    <a:pt x="568269" y="644123"/>
                  </a:lnTo>
                  <a:cubicBezTo>
                    <a:pt x="587708" y="644123"/>
                    <a:pt x="607146" y="645454"/>
                    <a:pt x="626851" y="644123"/>
                  </a:cubicBezTo>
                  <a:cubicBezTo>
                    <a:pt x="646555" y="642792"/>
                    <a:pt x="666260" y="642526"/>
                    <a:pt x="685964" y="641993"/>
                  </a:cubicBezTo>
                  <a:cubicBezTo>
                    <a:pt x="724041" y="641993"/>
                    <a:pt x="762385" y="638265"/>
                    <a:pt x="800463" y="634271"/>
                  </a:cubicBezTo>
                  <a:cubicBezTo>
                    <a:pt x="818836" y="632407"/>
                    <a:pt x="837476" y="629744"/>
                    <a:pt x="855849" y="627081"/>
                  </a:cubicBezTo>
                  <a:lnTo>
                    <a:pt x="911500" y="619892"/>
                  </a:lnTo>
                  <a:cubicBezTo>
                    <a:pt x="929075" y="617496"/>
                    <a:pt x="946383" y="615632"/>
                    <a:pt x="964756" y="612703"/>
                  </a:cubicBezTo>
                  <a:lnTo>
                    <a:pt x="1014549" y="604981"/>
                  </a:lnTo>
                  <a:cubicBezTo>
                    <a:pt x="1073131" y="597258"/>
                    <a:pt x="1131445" y="586608"/>
                    <a:pt x="1189227" y="573560"/>
                  </a:cubicBezTo>
                  <a:lnTo>
                    <a:pt x="1183369" y="574891"/>
                  </a:lnTo>
                  <a:lnTo>
                    <a:pt x="1232098" y="563442"/>
                  </a:lnTo>
                  <a:cubicBezTo>
                    <a:pt x="1252867" y="558915"/>
                    <a:pt x="1273370" y="553855"/>
                    <a:pt x="1293873" y="549062"/>
                  </a:cubicBezTo>
                  <a:lnTo>
                    <a:pt x="1347129" y="536547"/>
                  </a:lnTo>
                  <a:cubicBezTo>
                    <a:pt x="1382544" y="527228"/>
                    <a:pt x="1418225" y="517375"/>
                    <a:pt x="1453639" y="506458"/>
                  </a:cubicBezTo>
                  <a:cubicBezTo>
                    <a:pt x="1489055" y="495541"/>
                    <a:pt x="1525268" y="483559"/>
                    <a:pt x="1560150" y="471842"/>
                  </a:cubicBezTo>
                  <a:lnTo>
                    <a:pt x="1612074" y="454800"/>
                  </a:lnTo>
                  <a:cubicBezTo>
                    <a:pt x="1630448" y="448942"/>
                    <a:pt x="1648554" y="441486"/>
                    <a:pt x="1665330" y="434564"/>
                  </a:cubicBezTo>
                  <a:lnTo>
                    <a:pt x="1691957" y="424712"/>
                  </a:lnTo>
                  <a:lnTo>
                    <a:pt x="1720715" y="413528"/>
                  </a:lnTo>
                  <a:lnTo>
                    <a:pt x="1773970" y="393557"/>
                  </a:lnTo>
                  <a:cubicBezTo>
                    <a:pt x="1792078" y="386900"/>
                    <a:pt x="1810184" y="380510"/>
                    <a:pt x="1827226" y="373320"/>
                  </a:cubicBezTo>
                  <a:lnTo>
                    <a:pt x="1880481" y="351486"/>
                  </a:lnTo>
                  <a:cubicBezTo>
                    <a:pt x="1898322" y="344296"/>
                    <a:pt x="1916428" y="337639"/>
                    <a:pt x="1933736" y="331248"/>
                  </a:cubicBezTo>
                  <a:lnTo>
                    <a:pt x="1954506" y="324059"/>
                  </a:lnTo>
                  <a:cubicBezTo>
                    <a:pt x="1962228" y="321662"/>
                    <a:pt x="1969950" y="318467"/>
                    <a:pt x="1977406" y="315538"/>
                  </a:cubicBezTo>
                  <a:cubicBezTo>
                    <a:pt x="2004034" y="306485"/>
                    <a:pt x="2028265" y="297165"/>
                    <a:pt x="2053295" y="286780"/>
                  </a:cubicBezTo>
                  <a:cubicBezTo>
                    <a:pt x="2078325" y="276395"/>
                    <a:pt x="2106550" y="263614"/>
                    <a:pt x="2133178" y="253229"/>
                  </a:cubicBezTo>
                  <a:cubicBezTo>
                    <a:pt x="2148622" y="247105"/>
                    <a:pt x="2163800" y="240714"/>
                    <a:pt x="2179243" y="235122"/>
                  </a:cubicBezTo>
                  <a:cubicBezTo>
                    <a:pt x="2194688" y="229530"/>
                    <a:pt x="2205871" y="224471"/>
                    <a:pt x="2221316" y="219146"/>
                  </a:cubicBezTo>
                  <a:cubicBezTo>
                    <a:pt x="2255931" y="206364"/>
                    <a:pt x="2290281" y="192518"/>
                    <a:pt x="2324897" y="179737"/>
                  </a:cubicBezTo>
                  <a:cubicBezTo>
                    <a:pt x="2343270" y="172548"/>
                    <a:pt x="2361910" y="166156"/>
                    <a:pt x="2380548" y="159766"/>
                  </a:cubicBezTo>
                  <a:cubicBezTo>
                    <a:pt x="2399188" y="153376"/>
                    <a:pt x="2411171" y="149914"/>
                    <a:pt x="2426082" y="144588"/>
                  </a:cubicBezTo>
                  <a:cubicBezTo>
                    <a:pt x="2450846" y="136067"/>
                    <a:pt x="2475609" y="128079"/>
                    <a:pt x="2500640" y="120623"/>
                  </a:cubicBezTo>
                  <a:cubicBezTo>
                    <a:pt x="2511025" y="117428"/>
                    <a:pt x="2521409" y="115032"/>
                    <a:pt x="2531794" y="112102"/>
                  </a:cubicBezTo>
                  <a:cubicBezTo>
                    <a:pt x="2542179" y="109174"/>
                    <a:pt x="2551232" y="106777"/>
                    <a:pt x="2560818" y="104647"/>
                  </a:cubicBezTo>
                  <a:cubicBezTo>
                    <a:pt x="2576795" y="101185"/>
                    <a:pt x="2593038" y="98788"/>
                    <a:pt x="2609281" y="95593"/>
                  </a:cubicBezTo>
                  <a:cubicBezTo>
                    <a:pt x="2625523" y="92398"/>
                    <a:pt x="2644429" y="88936"/>
                    <a:pt x="2662536" y="85741"/>
                  </a:cubicBezTo>
                  <a:cubicBezTo>
                    <a:pt x="2692625" y="80415"/>
                    <a:pt x="2722714" y="74824"/>
                    <a:pt x="2752804" y="70031"/>
                  </a:cubicBezTo>
                  <a:cubicBezTo>
                    <a:pt x="2788307" y="64173"/>
                    <a:pt x="2824787" y="59380"/>
                    <a:pt x="2862244" y="55652"/>
                  </a:cubicBezTo>
                  <a:cubicBezTo>
                    <a:pt x="2895794" y="52190"/>
                    <a:pt x="2929612" y="48995"/>
                    <a:pt x="2963428" y="48463"/>
                  </a:cubicBezTo>
                  <a:cubicBezTo>
                    <a:pt x="2987393" y="48463"/>
                    <a:pt x="3011358" y="48463"/>
                    <a:pt x="3035057" y="48463"/>
                  </a:cubicBezTo>
                  <a:lnTo>
                    <a:pt x="3049702" y="48463"/>
                  </a:lnTo>
                  <a:lnTo>
                    <a:pt x="3066744" y="48463"/>
                  </a:lnTo>
                  <a:cubicBezTo>
                    <a:pt x="3081389" y="48463"/>
                    <a:pt x="3096035" y="50060"/>
                    <a:pt x="3110413" y="50859"/>
                  </a:cubicBezTo>
                  <a:lnTo>
                    <a:pt x="3159408" y="55652"/>
                  </a:lnTo>
                  <a:cubicBezTo>
                    <a:pt x="3193225" y="58847"/>
                    <a:pt x="3227042" y="64972"/>
                    <a:pt x="3260593" y="70830"/>
                  </a:cubicBezTo>
                  <a:lnTo>
                    <a:pt x="3283493" y="75090"/>
                  </a:lnTo>
                  <a:cubicBezTo>
                    <a:pt x="3291747" y="75090"/>
                    <a:pt x="3300268" y="78818"/>
                    <a:pt x="3308257" y="80682"/>
                  </a:cubicBezTo>
                  <a:cubicBezTo>
                    <a:pt x="3325298" y="84676"/>
                    <a:pt x="3341807" y="88936"/>
                    <a:pt x="3358316" y="93463"/>
                  </a:cubicBezTo>
                  <a:cubicBezTo>
                    <a:pt x="3389738" y="102250"/>
                    <a:pt x="3421158" y="111038"/>
                    <a:pt x="3452312" y="120091"/>
                  </a:cubicBezTo>
                  <a:cubicBezTo>
                    <a:pt x="3470153" y="126215"/>
                    <a:pt x="3487461" y="133405"/>
                    <a:pt x="3505567" y="141126"/>
                  </a:cubicBezTo>
                  <a:lnTo>
                    <a:pt x="3535657" y="154440"/>
                  </a:lnTo>
                  <a:lnTo>
                    <a:pt x="3569208" y="168287"/>
                  </a:lnTo>
                  <a:cubicBezTo>
                    <a:pt x="3603551" y="183456"/>
                    <a:pt x="3636669" y="201261"/>
                    <a:pt x="3668263" y="221542"/>
                  </a:cubicBezTo>
                  <a:lnTo>
                    <a:pt x="3668263" y="221542"/>
                  </a:lnTo>
                  <a:lnTo>
                    <a:pt x="3668263" y="221542"/>
                  </a:lnTo>
                  <a:lnTo>
                    <a:pt x="3672257" y="224205"/>
                  </a:lnTo>
                  <a:lnTo>
                    <a:pt x="3670659" y="224205"/>
                  </a:lnTo>
                  <a:lnTo>
                    <a:pt x="3681843" y="231395"/>
                  </a:lnTo>
                  <a:cubicBezTo>
                    <a:pt x="3705098" y="247016"/>
                    <a:pt x="3728530" y="262460"/>
                    <a:pt x="3752140" y="277726"/>
                  </a:cubicBezTo>
                  <a:lnTo>
                    <a:pt x="3784359" y="299295"/>
                  </a:lnTo>
                  <a:cubicBezTo>
                    <a:pt x="3794212" y="305952"/>
                    <a:pt x="3803531" y="313142"/>
                    <a:pt x="3812851" y="320331"/>
                  </a:cubicBezTo>
                  <a:cubicBezTo>
                    <a:pt x="3835034" y="338209"/>
                    <a:pt x="3856192" y="357323"/>
                    <a:pt x="3876225" y="377580"/>
                  </a:cubicBezTo>
                  <a:cubicBezTo>
                    <a:pt x="3895130" y="395953"/>
                    <a:pt x="3915634" y="412462"/>
                    <a:pt x="3935338" y="429504"/>
                  </a:cubicBezTo>
                  <a:cubicBezTo>
                    <a:pt x="3947853" y="440155"/>
                    <a:pt x="3961966" y="451073"/>
                    <a:pt x="3972351" y="462522"/>
                  </a:cubicBezTo>
                  <a:cubicBezTo>
                    <a:pt x="3982736" y="473972"/>
                    <a:pt x="3995783" y="485688"/>
                    <a:pt x="4006967" y="497671"/>
                  </a:cubicBezTo>
                  <a:cubicBezTo>
                    <a:pt x="4018150" y="509654"/>
                    <a:pt x="4029334" y="524299"/>
                    <a:pt x="4040251" y="537613"/>
                  </a:cubicBezTo>
                  <a:cubicBezTo>
                    <a:pt x="4045843" y="544536"/>
                    <a:pt x="4050370" y="551725"/>
                    <a:pt x="4055429" y="558382"/>
                  </a:cubicBezTo>
                  <a:cubicBezTo>
                    <a:pt x="4060489" y="565039"/>
                    <a:pt x="4064748" y="571430"/>
                    <a:pt x="4069808" y="577554"/>
                  </a:cubicBezTo>
                  <a:cubicBezTo>
                    <a:pt x="4074867" y="583679"/>
                    <a:pt x="4083122" y="593531"/>
                    <a:pt x="4090312" y="601252"/>
                  </a:cubicBezTo>
                  <a:lnTo>
                    <a:pt x="4090312" y="601252"/>
                  </a:lnTo>
                  <a:lnTo>
                    <a:pt x="4090312" y="601252"/>
                  </a:lnTo>
                  <a:cubicBezTo>
                    <a:pt x="4096600" y="608320"/>
                    <a:pt x="4102299" y="615890"/>
                    <a:pt x="4107354" y="623886"/>
                  </a:cubicBezTo>
                  <a:cubicBezTo>
                    <a:pt x="4109987" y="630710"/>
                    <a:pt x="4113010" y="637379"/>
                    <a:pt x="4116407" y="643857"/>
                  </a:cubicBezTo>
                  <a:cubicBezTo>
                    <a:pt x="4123758" y="653967"/>
                    <a:pt x="4137913" y="656204"/>
                    <a:pt x="4148023" y="648854"/>
                  </a:cubicBezTo>
                  <a:cubicBezTo>
                    <a:pt x="4156098" y="642982"/>
                    <a:pt x="4159373" y="632514"/>
                    <a:pt x="4156082" y="623087"/>
                  </a:cubicBezTo>
                  <a:cubicBezTo>
                    <a:pt x="4154484" y="619093"/>
                    <a:pt x="4153152" y="614833"/>
                    <a:pt x="4151555" y="610839"/>
                  </a:cubicBezTo>
                  <a:cubicBezTo>
                    <a:pt x="4149158" y="605558"/>
                    <a:pt x="4146492" y="600402"/>
                    <a:pt x="4143567" y="595395"/>
                  </a:cubicBezTo>
                  <a:cubicBezTo>
                    <a:pt x="4137313" y="585874"/>
                    <a:pt x="4130182" y="576959"/>
                    <a:pt x="4122265" y="568767"/>
                  </a:cubicBezTo>
                  <a:lnTo>
                    <a:pt x="4122264" y="568767"/>
                  </a:lnTo>
                  <a:lnTo>
                    <a:pt x="4122264" y="568767"/>
                  </a:lnTo>
                  <a:lnTo>
                    <a:pt x="4125194" y="572228"/>
                  </a:lnTo>
                  <a:lnTo>
                    <a:pt x="4121465" y="567968"/>
                  </a:lnTo>
                  <a:cubicBezTo>
                    <a:pt x="4115874" y="561311"/>
                    <a:pt x="4110282" y="554921"/>
                    <a:pt x="4104956" y="547997"/>
                  </a:cubicBezTo>
                  <a:cubicBezTo>
                    <a:pt x="4099631" y="541074"/>
                    <a:pt x="4095637" y="535749"/>
                    <a:pt x="4091110" y="529358"/>
                  </a:cubicBezTo>
                  <a:cubicBezTo>
                    <a:pt x="4086583" y="522968"/>
                    <a:pt x="4080459" y="514447"/>
                    <a:pt x="4074601" y="507257"/>
                  </a:cubicBezTo>
                  <a:cubicBezTo>
                    <a:pt x="4061553" y="491281"/>
                    <a:pt x="4047974" y="475304"/>
                    <a:pt x="4034660" y="460393"/>
                  </a:cubicBezTo>
                  <a:cubicBezTo>
                    <a:pt x="4021346" y="445481"/>
                    <a:pt x="4006700" y="431102"/>
                    <a:pt x="3991789" y="417522"/>
                  </a:cubicBezTo>
                  <a:cubicBezTo>
                    <a:pt x="3976877" y="403942"/>
                    <a:pt x="3961434" y="390894"/>
                    <a:pt x="3946256" y="378113"/>
                  </a:cubicBezTo>
                  <a:cubicBezTo>
                    <a:pt x="3931078" y="365332"/>
                    <a:pt x="3922291" y="357609"/>
                    <a:pt x="3910841" y="346958"/>
                  </a:cubicBezTo>
                  <a:cubicBezTo>
                    <a:pt x="3899391" y="336308"/>
                    <a:pt x="3884213" y="322994"/>
                    <a:pt x="3872497" y="311011"/>
                  </a:cubicBezTo>
                  <a:cubicBezTo>
                    <a:pt x="3838195" y="280457"/>
                    <a:pt x="3801109" y="253178"/>
                    <a:pt x="3761726" y="229530"/>
                  </a:cubicBezTo>
                  <a:lnTo>
                    <a:pt x="3761726" y="229530"/>
                  </a:lnTo>
                  <a:cubicBezTo>
                    <a:pt x="3740424" y="215418"/>
                    <a:pt x="3719122" y="201039"/>
                    <a:pt x="3697819" y="187192"/>
                  </a:cubicBezTo>
                  <a:lnTo>
                    <a:pt x="3699683" y="187192"/>
                  </a:lnTo>
                  <a:cubicBezTo>
                    <a:pt x="3684772" y="177607"/>
                    <a:pt x="3669860" y="168021"/>
                    <a:pt x="3654417" y="159234"/>
                  </a:cubicBezTo>
                  <a:cubicBezTo>
                    <a:pt x="3638972" y="150446"/>
                    <a:pt x="3627789" y="144056"/>
                    <a:pt x="3613410" y="136867"/>
                  </a:cubicBezTo>
                  <a:cubicBezTo>
                    <a:pt x="3599031" y="129677"/>
                    <a:pt x="3578528" y="120890"/>
                    <a:pt x="3560155" y="113434"/>
                  </a:cubicBezTo>
                  <a:lnTo>
                    <a:pt x="3510627" y="91866"/>
                  </a:lnTo>
                  <a:cubicBezTo>
                    <a:pt x="3475954" y="77622"/>
                    <a:pt x="3440372" y="65702"/>
                    <a:pt x="3404116" y="56185"/>
                  </a:cubicBezTo>
                  <a:cubicBezTo>
                    <a:pt x="3385211" y="50859"/>
                    <a:pt x="3366305" y="45267"/>
                    <a:pt x="3347400" y="40474"/>
                  </a:cubicBezTo>
                  <a:lnTo>
                    <a:pt x="3320772" y="33817"/>
                  </a:lnTo>
                  <a:cubicBezTo>
                    <a:pt x="3311452" y="31420"/>
                    <a:pt x="3301866" y="29024"/>
                    <a:pt x="3292280" y="27160"/>
                  </a:cubicBezTo>
                  <a:cubicBezTo>
                    <a:pt x="3255267" y="20503"/>
                    <a:pt x="3217722" y="13047"/>
                    <a:pt x="3180178" y="9053"/>
                  </a:cubicBezTo>
                  <a:cubicBezTo>
                    <a:pt x="3161538" y="6923"/>
                    <a:pt x="3142633" y="4793"/>
                    <a:pt x="3123727" y="3462"/>
                  </a:cubicBezTo>
                  <a:cubicBezTo>
                    <a:pt x="3104821" y="2130"/>
                    <a:pt x="3081922" y="799"/>
                    <a:pt x="3061152" y="0"/>
                  </a:cubicBezTo>
                  <a:lnTo>
                    <a:pt x="3067276" y="0"/>
                  </a:lnTo>
                  <a:lnTo>
                    <a:pt x="3040649" y="0"/>
                  </a:lnTo>
                  <a:cubicBezTo>
                    <a:pt x="3029465" y="0"/>
                    <a:pt x="3018281" y="0"/>
                    <a:pt x="3007364" y="0"/>
                  </a:cubicBezTo>
                  <a:lnTo>
                    <a:pt x="2986861" y="0"/>
                  </a:lnTo>
                  <a:moveTo>
                    <a:pt x="3764388" y="230862"/>
                  </a:moveTo>
                  <a:lnTo>
                    <a:pt x="3767318" y="232726"/>
                  </a:lnTo>
                  <a:lnTo>
                    <a:pt x="3764388" y="230862"/>
                  </a:lnTo>
                  <a:moveTo>
                    <a:pt x="3684505" y="232460"/>
                  </a:moveTo>
                  <a:lnTo>
                    <a:pt x="3686104" y="232460"/>
                  </a:lnTo>
                  <a:lnTo>
                    <a:pt x="3684505" y="232460"/>
                  </a:lnTo>
                  <a:moveTo>
                    <a:pt x="3754536" y="278792"/>
                  </a:moveTo>
                  <a:lnTo>
                    <a:pt x="3756400" y="278792"/>
                  </a:lnTo>
                  <a:lnTo>
                    <a:pt x="3754536" y="278792"/>
                  </a:lnTo>
                  <a:moveTo>
                    <a:pt x="1235559" y="559448"/>
                  </a:moveTo>
                  <a:lnTo>
                    <a:pt x="1231033" y="559448"/>
                  </a:lnTo>
                  <a:lnTo>
                    <a:pt x="1235559" y="559448"/>
                  </a:lnTo>
                  <a:moveTo>
                    <a:pt x="4089513" y="599921"/>
                  </a:moveTo>
                  <a:lnTo>
                    <a:pt x="4089513" y="599921"/>
                  </a:lnTo>
                  <a:lnTo>
                    <a:pt x="4087649" y="598057"/>
                  </a:lnTo>
                  <a:lnTo>
                    <a:pt x="4089513" y="599921"/>
                  </a:lnTo>
                  <a:moveTo>
                    <a:pt x="4087649" y="598057"/>
                  </a:moveTo>
                  <a:cubicBezTo>
                    <a:pt x="4087649" y="598057"/>
                    <a:pt x="4087649" y="598057"/>
                    <a:pt x="4086318" y="596726"/>
                  </a:cubicBezTo>
                  <a:cubicBezTo>
                    <a:pt x="4084986" y="595394"/>
                    <a:pt x="4086318" y="596726"/>
                    <a:pt x="4087649" y="598057"/>
                  </a:cubicBezTo>
                  <a:moveTo>
                    <a:pt x="3670393" y="223407"/>
                  </a:moveTo>
                  <a:lnTo>
                    <a:pt x="3667996" y="221808"/>
                  </a:lnTo>
                  <a:lnTo>
                    <a:pt x="3667996" y="221808"/>
                  </a:lnTo>
                  <a:lnTo>
                    <a:pt x="3670926" y="223672"/>
                  </a:lnTo>
                  <a:moveTo>
                    <a:pt x="3698885" y="187991"/>
                  </a:moveTo>
                  <a:lnTo>
                    <a:pt x="3695689" y="185861"/>
                  </a:lnTo>
                  <a:lnTo>
                    <a:pt x="3698885" y="187991"/>
                  </a:lnTo>
                  <a:moveTo>
                    <a:pt x="3046240" y="1598"/>
                  </a:moveTo>
                  <a:lnTo>
                    <a:pt x="3046240" y="1598"/>
                  </a:lnTo>
                </a:path>
              </a:pathLst>
            </a:custGeom>
            <a:solidFill>
              <a:srgbClr val="DAD9C3"/>
            </a:solidFill>
            <a:ln w="26619"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FB0AC9D4-BBD5-4ABF-8663-5BCC165B1817}"/>
                </a:ext>
              </a:extLst>
            </p:cNvPr>
            <p:cNvSpPr/>
            <p:nvPr/>
          </p:nvSpPr>
          <p:spPr>
            <a:xfrm>
              <a:off x="8468917" y="11520375"/>
              <a:ext cx="289679" cy="79363"/>
            </a:xfrm>
            <a:custGeom>
              <a:avLst/>
              <a:gdLst>
                <a:gd name="connsiteX0" fmla="*/ 87 w 230810"/>
                <a:gd name="connsiteY0" fmla="*/ 7190 h 63235"/>
                <a:gd name="connsiteX1" fmla="*/ 7543 w 230810"/>
                <a:gd name="connsiteY1" fmla="*/ 17841 h 63235"/>
                <a:gd name="connsiteX2" fmla="*/ 62396 w 230810"/>
                <a:gd name="connsiteY2" fmla="*/ 28492 h 63235"/>
                <a:gd name="connsiteX3" fmla="*/ 114320 w 230810"/>
                <a:gd name="connsiteY3" fmla="*/ 41273 h 63235"/>
                <a:gd name="connsiteX4" fmla="*/ 220831 w 230810"/>
                <a:gd name="connsiteY4" fmla="*/ 63108 h 63235"/>
                <a:gd name="connsiteX5" fmla="*/ 230683 w 230810"/>
                <a:gd name="connsiteY5" fmla="*/ 56185 h 63235"/>
                <a:gd name="connsiteX6" fmla="*/ 223760 w 230810"/>
                <a:gd name="connsiteY6" fmla="*/ 46333 h 63235"/>
                <a:gd name="connsiteX7" fmla="*/ 168374 w 230810"/>
                <a:gd name="connsiteY7" fmla="*/ 35681 h 63235"/>
                <a:gd name="connsiteX8" fmla="*/ 117516 w 230810"/>
                <a:gd name="connsiteY8" fmla="*/ 23432 h 63235"/>
                <a:gd name="connsiteX9" fmla="*/ 67722 w 230810"/>
                <a:gd name="connsiteY9" fmla="*/ 11184 h 63235"/>
                <a:gd name="connsiteX10" fmla="*/ 38964 w 230810"/>
                <a:gd name="connsiteY10" fmla="*/ 5326 h 63235"/>
                <a:gd name="connsiteX11" fmla="*/ 10473 w 230810"/>
                <a:gd name="connsiteY11" fmla="*/ 0 h 63235"/>
                <a:gd name="connsiteX12" fmla="*/ 9141 w 230810"/>
                <a:gd name="connsiteY12" fmla="*/ 0 h 63235"/>
                <a:gd name="connsiteX13" fmla="*/ 87 w 230810"/>
                <a:gd name="connsiteY13" fmla="*/ 7456 h 6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0810" h="63235">
                  <a:moveTo>
                    <a:pt x="87" y="7190"/>
                  </a:moveTo>
                  <a:cubicBezTo>
                    <a:pt x="-582" y="12140"/>
                    <a:pt x="2662" y="16776"/>
                    <a:pt x="7543" y="17841"/>
                  </a:cubicBezTo>
                  <a:cubicBezTo>
                    <a:pt x="25916" y="21036"/>
                    <a:pt x="44289" y="24498"/>
                    <a:pt x="62396" y="28492"/>
                  </a:cubicBezTo>
                  <a:cubicBezTo>
                    <a:pt x="80503" y="32486"/>
                    <a:pt x="97013" y="37013"/>
                    <a:pt x="114320" y="41273"/>
                  </a:cubicBezTo>
                  <a:cubicBezTo>
                    <a:pt x="149357" y="50668"/>
                    <a:pt x="184924" y="57960"/>
                    <a:pt x="220831" y="63108"/>
                  </a:cubicBezTo>
                  <a:cubicBezTo>
                    <a:pt x="225463" y="63914"/>
                    <a:pt x="229871" y="60816"/>
                    <a:pt x="230683" y="56185"/>
                  </a:cubicBezTo>
                  <a:cubicBezTo>
                    <a:pt x="231488" y="51553"/>
                    <a:pt x="228391" y="47144"/>
                    <a:pt x="223760" y="46333"/>
                  </a:cubicBezTo>
                  <a:cubicBezTo>
                    <a:pt x="205121" y="43670"/>
                    <a:pt x="186748" y="39409"/>
                    <a:pt x="168374" y="35681"/>
                  </a:cubicBezTo>
                  <a:cubicBezTo>
                    <a:pt x="150001" y="31954"/>
                    <a:pt x="134291" y="27693"/>
                    <a:pt x="117516" y="23432"/>
                  </a:cubicBezTo>
                  <a:cubicBezTo>
                    <a:pt x="100740" y="19172"/>
                    <a:pt x="84497" y="14911"/>
                    <a:pt x="67722" y="11184"/>
                  </a:cubicBezTo>
                  <a:lnTo>
                    <a:pt x="38964" y="5326"/>
                  </a:lnTo>
                  <a:lnTo>
                    <a:pt x="10473" y="0"/>
                  </a:lnTo>
                  <a:lnTo>
                    <a:pt x="9141" y="0"/>
                  </a:lnTo>
                  <a:cubicBezTo>
                    <a:pt x="4741" y="37"/>
                    <a:pt x="967" y="3145"/>
                    <a:pt x="87" y="7456"/>
                  </a:cubicBezTo>
                </a:path>
              </a:pathLst>
            </a:custGeom>
            <a:solidFill>
              <a:srgbClr val="DAD9C3"/>
            </a:solidFill>
            <a:ln w="26619"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9B90CFAA-D377-433C-8CF8-DB493900D5C4}"/>
                </a:ext>
              </a:extLst>
            </p:cNvPr>
            <p:cNvSpPr/>
            <p:nvPr/>
          </p:nvSpPr>
          <p:spPr>
            <a:xfrm>
              <a:off x="8462343" y="11519707"/>
              <a:ext cx="115096" cy="42565"/>
            </a:xfrm>
            <a:custGeom>
              <a:avLst/>
              <a:gdLst>
                <a:gd name="connsiteX0" fmla="*/ 1065 w 91706"/>
                <a:gd name="connsiteY0" fmla="*/ 5592 h 33915"/>
                <a:gd name="connsiteX1" fmla="*/ 1065 w 91706"/>
                <a:gd name="connsiteY1" fmla="*/ 10651 h 33915"/>
                <a:gd name="connsiteX2" fmla="*/ 5592 w 91706"/>
                <a:gd name="connsiteY2" fmla="*/ 13580 h 33915"/>
                <a:gd name="connsiteX3" fmla="*/ 44202 w 91706"/>
                <a:gd name="connsiteY3" fmla="*/ 24497 h 33915"/>
                <a:gd name="connsiteX4" fmla="*/ 83878 w 91706"/>
                <a:gd name="connsiteY4" fmla="*/ 33817 h 33915"/>
                <a:gd name="connsiteX5" fmla="*/ 91573 w 91706"/>
                <a:gd name="connsiteY5" fmla="*/ 28393 h 33915"/>
                <a:gd name="connsiteX6" fmla="*/ 91600 w 91706"/>
                <a:gd name="connsiteY6" fmla="*/ 28225 h 33915"/>
                <a:gd name="connsiteX7" fmla="*/ 86274 w 91706"/>
                <a:gd name="connsiteY7" fmla="*/ 20503 h 33915"/>
                <a:gd name="connsiteX8" fmla="*/ 7989 w 91706"/>
                <a:gd name="connsiteY8" fmla="*/ 0 h 33915"/>
                <a:gd name="connsiteX9" fmla="*/ 6657 w 91706"/>
                <a:gd name="connsiteY9" fmla="*/ 0 h 33915"/>
                <a:gd name="connsiteX10" fmla="*/ 0 w 91706"/>
                <a:gd name="connsiteY10" fmla="*/ 5858 h 3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706" h="33915">
                  <a:moveTo>
                    <a:pt x="1065" y="5592"/>
                  </a:moveTo>
                  <a:cubicBezTo>
                    <a:pt x="427" y="7218"/>
                    <a:pt x="427" y="9025"/>
                    <a:pt x="1065" y="10651"/>
                  </a:cubicBezTo>
                  <a:cubicBezTo>
                    <a:pt x="2156" y="12157"/>
                    <a:pt x="3771" y="13203"/>
                    <a:pt x="5592" y="13580"/>
                  </a:cubicBezTo>
                  <a:lnTo>
                    <a:pt x="44202" y="24497"/>
                  </a:lnTo>
                  <a:cubicBezTo>
                    <a:pt x="57250" y="27959"/>
                    <a:pt x="70830" y="31420"/>
                    <a:pt x="83878" y="33817"/>
                  </a:cubicBezTo>
                  <a:cubicBezTo>
                    <a:pt x="87500" y="34444"/>
                    <a:pt x="90946" y="32016"/>
                    <a:pt x="91573" y="28393"/>
                  </a:cubicBezTo>
                  <a:cubicBezTo>
                    <a:pt x="91583" y="28337"/>
                    <a:pt x="91592" y="28281"/>
                    <a:pt x="91600" y="28225"/>
                  </a:cubicBezTo>
                  <a:cubicBezTo>
                    <a:pt x="92248" y="24625"/>
                    <a:pt x="89870" y="21177"/>
                    <a:pt x="86274" y="20503"/>
                  </a:cubicBezTo>
                  <a:cubicBezTo>
                    <a:pt x="59647" y="14911"/>
                    <a:pt x="33019" y="7189"/>
                    <a:pt x="7989" y="0"/>
                  </a:cubicBezTo>
                  <a:lnTo>
                    <a:pt x="6657" y="0"/>
                  </a:lnTo>
                  <a:cubicBezTo>
                    <a:pt x="3354" y="189"/>
                    <a:pt x="607" y="2607"/>
                    <a:pt x="0" y="5858"/>
                  </a:cubicBezTo>
                </a:path>
              </a:pathLst>
            </a:custGeom>
            <a:solidFill>
              <a:srgbClr val="DAD9C3"/>
            </a:solidFill>
            <a:ln w="26619"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F75E2D37-7E6E-480E-AB5E-92D0AEFA9B06}"/>
                </a:ext>
              </a:extLst>
            </p:cNvPr>
            <p:cNvSpPr/>
            <p:nvPr/>
          </p:nvSpPr>
          <p:spPr>
            <a:xfrm>
              <a:off x="8432144" y="11505078"/>
              <a:ext cx="294044" cy="89933"/>
            </a:xfrm>
            <a:custGeom>
              <a:avLst/>
              <a:gdLst>
                <a:gd name="connsiteX0" fmla="*/ 5423 w 234288"/>
                <a:gd name="connsiteY0" fmla="*/ 472 h 71657"/>
                <a:gd name="connsiteX1" fmla="*/ 896 w 234288"/>
                <a:gd name="connsiteY1" fmla="*/ 4733 h 71657"/>
                <a:gd name="connsiteX2" fmla="*/ 4317 w 234288"/>
                <a:gd name="connsiteY2" fmla="*/ 15500 h 71657"/>
                <a:gd name="connsiteX3" fmla="*/ 4624 w 234288"/>
                <a:gd name="connsiteY3" fmla="*/ 15650 h 71657"/>
                <a:gd name="connsiteX4" fmla="*/ 32849 w 234288"/>
                <a:gd name="connsiteY4" fmla="*/ 26301 h 71657"/>
                <a:gd name="connsiteX5" fmla="*/ 45630 w 234288"/>
                <a:gd name="connsiteY5" fmla="*/ 30295 h 71657"/>
                <a:gd name="connsiteX6" fmla="*/ 58145 w 234288"/>
                <a:gd name="connsiteY6" fmla="*/ 33757 h 71657"/>
                <a:gd name="connsiteX7" fmla="*/ 70927 w 234288"/>
                <a:gd name="connsiteY7" fmla="*/ 37485 h 71657"/>
                <a:gd name="connsiteX8" fmla="*/ 86637 w 234288"/>
                <a:gd name="connsiteY8" fmla="*/ 41479 h 71657"/>
                <a:gd name="connsiteX9" fmla="*/ 113265 w 234288"/>
                <a:gd name="connsiteY9" fmla="*/ 47604 h 71657"/>
                <a:gd name="connsiteX10" fmla="*/ 224835 w 234288"/>
                <a:gd name="connsiteY10" fmla="*/ 71569 h 71657"/>
                <a:gd name="connsiteX11" fmla="*/ 234155 w 234288"/>
                <a:gd name="connsiteY11" fmla="*/ 64912 h 71657"/>
                <a:gd name="connsiteX12" fmla="*/ 227990 w 234288"/>
                <a:gd name="connsiteY12" fmla="*/ 55897 h 71657"/>
                <a:gd name="connsiteX13" fmla="*/ 227764 w 234288"/>
                <a:gd name="connsiteY13" fmla="*/ 55858 h 71657"/>
                <a:gd name="connsiteX14" fmla="*/ 130307 w 234288"/>
                <a:gd name="connsiteY14" fmla="*/ 34290 h 71657"/>
                <a:gd name="connsiteX15" fmla="*/ 85306 w 234288"/>
                <a:gd name="connsiteY15" fmla="*/ 23905 h 71657"/>
                <a:gd name="connsiteX16" fmla="*/ 60808 w 234288"/>
                <a:gd name="connsiteY16" fmla="*/ 17248 h 71657"/>
                <a:gd name="connsiteX17" fmla="*/ 38175 w 234288"/>
                <a:gd name="connsiteY17" fmla="*/ 10591 h 71657"/>
                <a:gd name="connsiteX18" fmla="*/ 40305 w 234288"/>
                <a:gd name="connsiteY18" fmla="*/ 10591 h 71657"/>
                <a:gd name="connsiteX19" fmla="*/ 11547 w 234288"/>
                <a:gd name="connsiteY19" fmla="*/ 207 h 71657"/>
                <a:gd name="connsiteX20" fmla="*/ 7819 w 234288"/>
                <a:gd name="connsiteY20" fmla="*/ 207 h 71657"/>
                <a:gd name="connsiteX21" fmla="*/ 5156 w 234288"/>
                <a:gd name="connsiteY21" fmla="*/ 207 h 7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288" h="71657">
                  <a:moveTo>
                    <a:pt x="5423" y="472"/>
                  </a:moveTo>
                  <a:cubicBezTo>
                    <a:pt x="3303" y="1057"/>
                    <a:pt x="1609" y="2652"/>
                    <a:pt x="896" y="4733"/>
                  </a:cubicBezTo>
                  <a:cubicBezTo>
                    <a:pt x="-1132" y="8650"/>
                    <a:pt x="399" y="13471"/>
                    <a:pt x="4317" y="15500"/>
                  </a:cubicBezTo>
                  <a:cubicBezTo>
                    <a:pt x="4419" y="15552"/>
                    <a:pt x="4520" y="15602"/>
                    <a:pt x="4624" y="15650"/>
                  </a:cubicBezTo>
                  <a:lnTo>
                    <a:pt x="32849" y="26301"/>
                  </a:lnTo>
                  <a:lnTo>
                    <a:pt x="45630" y="30295"/>
                  </a:lnTo>
                  <a:lnTo>
                    <a:pt x="58145" y="33757"/>
                  </a:lnTo>
                  <a:lnTo>
                    <a:pt x="70927" y="37485"/>
                  </a:lnTo>
                  <a:lnTo>
                    <a:pt x="86637" y="41479"/>
                  </a:lnTo>
                  <a:lnTo>
                    <a:pt x="113265" y="47604"/>
                  </a:lnTo>
                  <a:cubicBezTo>
                    <a:pt x="150278" y="55858"/>
                    <a:pt x="187556" y="63846"/>
                    <a:pt x="224835" y="71569"/>
                  </a:cubicBezTo>
                  <a:cubicBezTo>
                    <a:pt x="229226" y="72216"/>
                    <a:pt x="233343" y="69275"/>
                    <a:pt x="234155" y="64912"/>
                  </a:cubicBezTo>
                  <a:cubicBezTo>
                    <a:pt x="234941" y="60720"/>
                    <a:pt x="232182" y="56684"/>
                    <a:pt x="227990" y="55897"/>
                  </a:cubicBezTo>
                  <a:cubicBezTo>
                    <a:pt x="227915" y="55884"/>
                    <a:pt x="227840" y="55871"/>
                    <a:pt x="227764" y="55858"/>
                  </a:cubicBezTo>
                  <a:lnTo>
                    <a:pt x="130307" y="34290"/>
                  </a:lnTo>
                  <a:cubicBezTo>
                    <a:pt x="115395" y="30828"/>
                    <a:pt x="100217" y="27633"/>
                    <a:pt x="85306" y="23905"/>
                  </a:cubicBezTo>
                  <a:lnTo>
                    <a:pt x="60808" y="17248"/>
                  </a:lnTo>
                  <a:lnTo>
                    <a:pt x="38175" y="10591"/>
                  </a:lnTo>
                  <a:lnTo>
                    <a:pt x="40305" y="10591"/>
                  </a:lnTo>
                  <a:lnTo>
                    <a:pt x="11547" y="207"/>
                  </a:lnTo>
                  <a:cubicBezTo>
                    <a:pt x="10320" y="-69"/>
                    <a:pt x="9046" y="-69"/>
                    <a:pt x="7819" y="207"/>
                  </a:cubicBezTo>
                  <a:cubicBezTo>
                    <a:pt x="6949" y="-44"/>
                    <a:pt x="6026" y="-44"/>
                    <a:pt x="5156" y="207"/>
                  </a:cubicBezTo>
                </a:path>
              </a:pathLst>
            </a:custGeom>
            <a:solidFill>
              <a:srgbClr val="DAD9C3"/>
            </a:solidFill>
            <a:ln w="26619"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20A3A83-0C14-4C92-90E9-118E771C3218}"/>
                </a:ext>
              </a:extLst>
            </p:cNvPr>
            <p:cNvSpPr/>
            <p:nvPr/>
          </p:nvSpPr>
          <p:spPr>
            <a:xfrm>
              <a:off x="9708181" y="10761762"/>
              <a:ext cx="3057308" cy="812139"/>
            </a:xfrm>
            <a:custGeom>
              <a:avLst/>
              <a:gdLst>
                <a:gd name="connsiteX0" fmla="*/ 1983517 w 2436000"/>
                <a:gd name="connsiteY0" fmla="*/ 3461 h 647096"/>
                <a:gd name="connsiteX1" fmla="*/ 1941711 w 2436000"/>
                <a:gd name="connsiteY1" fmla="*/ 7988 h 647096"/>
                <a:gd name="connsiteX2" fmla="*/ 1912421 w 2436000"/>
                <a:gd name="connsiteY2" fmla="*/ 11450 h 647096"/>
                <a:gd name="connsiteX3" fmla="*/ 1870083 w 2436000"/>
                <a:gd name="connsiteY3" fmla="*/ 14645 h 647096"/>
                <a:gd name="connsiteX4" fmla="*/ 1831206 w 2436000"/>
                <a:gd name="connsiteY4" fmla="*/ 19438 h 647096"/>
                <a:gd name="connsiteX5" fmla="*/ 1814164 w 2436000"/>
                <a:gd name="connsiteY5" fmla="*/ 22101 h 647096"/>
                <a:gd name="connsiteX6" fmla="*/ 1793128 w 2436000"/>
                <a:gd name="connsiteY6" fmla="*/ 25562 h 647096"/>
                <a:gd name="connsiteX7" fmla="*/ 1790732 w 2436000"/>
                <a:gd name="connsiteY7" fmla="*/ 25562 h 647096"/>
                <a:gd name="connsiteX8" fmla="*/ 1780348 w 2436000"/>
                <a:gd name="connsiteY8" fmla="*/ 25562 h 647096"/>
                <a:gd name="connsiteX9" fmla="*/ 1741737 w 2436000"/>
                <a:gd name="connsiteY9" fmla="*/ 29823 h 647096"/>
                <a:gd name="connsiteX10" fmla="*/ 1708719 w 2436000"/>
                <a:gd name="connsiteY10" fmla="*/ 35148 h 647096"/>
                <a:gd name="connsiteX11" fmla="*/ 1668511 w 2436000"/>
                <a:gd name="connsiteY11" fmla="*/ 43137 h 647096"/>
                <a:gd name="connsiteX12" fmla="*/ 1626173 w 2436000"/>
                <a:gd name="connsiteY12" fmla="*/ 53255 h 647096"/>
                <a:gd name="connsiteX13" fmla="*/ 1587829 w 2436000"/>
                <a:gd name="connsiteY13" fmla="*/ 63107 h 647096"/>
                <a:gd name="connsiteX14" fmla="*/ 1512740 w 2436000"/>
                <a:gd name="connsiteY14" fmla="*/ 84676 h 647096"/>
                <a:gd name="connsiteX15" fmla="*/ 1483981 w 2436000"/>
                <a:gd name="connsiteY15" fmla="*/ 93463 h 647096"/>
                <a:gd name="connsiteX16" fmla="*/ 1452561 w 2436000"/>
                <a:gd name="connsiteY16" fmla="*/ 103581 h 647096"/>
                <a:gd name="connsiteX17" fmla="*/ 1422205 w 2436000"/>
                <a:gd name="connsiteY17" fmla="*/ 114499 h 647096"/>
                <a:gd name="connsiteX18" fmla="*/ 1391317 w 2436000"/>
                <a:gd name="connsiteY18" fmla="*/ 126481 h 647096"/>
                <a:gd name="connsiteX19" fmla="*/ 1377471 w 2436000"/>
                <a:gd name="connsiteY19" fmla="*/ 132073 h 647096"/>
                <a:gd name="connsiteX20" fmla="*/ 1360962 w 2436000"/>
                <a:gd name="connsiteY20" fmla="*/ 137398 h 647096"/>
                <a:gd name="connsiteX21" fmla="*/ 1288002 w 2436000"/>
                <a:gd name="connsiteY21" fmla="*/ 162428 h 647096"/>
                <a:gd name="connsiteX22" fmla="*/ 1271227 w 2436000"/>
                <a:gd name="connsiteY22" fmla="*/ 168553 h 647096"/>
                <a:gd name="connsiteX23" fmla="*/ 1249925 w 2436000"/>
                <a:gd name="connsiteY23" fmla="*/ 178405 h 647096"/>
                <a:gd name="connsiteX24" fmla="*/ 1246995 w 2436000"/>
                <a:gd name="connsiteY24" fmla="*/ 180536 h 647096"/>
                <a:gd name="connsiteX25" fmla="*/ 1231285 w 2436000"/>
                <a:gd name="connsiteY25" fmla="*/ 180536 h 647096"/>
                <a:gd name="connsiteX26" fmla="*/ 1231285 w 2436000"/>
                <a:gd name="connsiteY26" fmla="*/ 180536 h 647096"/>
                <a:gd name="connsiteX27" fmla="*/ 1231285 w 2436000"/>
                <a:gd name="connsiteY27" fmla="*/ 180536 h 647096"/>
                <a:gd name="connsiteX28" fmla="*/ 1228889 w 2436000"/>
                <a:gd name="connsiteY28" fmla="*/ 180536 h 647096"/>
                <a:gd name="connsiteX29" fmla="*/ 1227557 w 2436000"/>
                <a:gd name="connsiteY29" fmla="*/ 180536 h 647096"/>
                <a:gd name="connsiteX30" fmla="*/ 1014536 w 2436000"/>
                <a:gd name="connsiteY30" fmla="*/ 273466 h 647096"/>
                <a:gd name="connsiteX31" fmla="*/ 1014536 w 2436000"/>
                <a:gd name="connsiteY31" fmla="*/ 273466 h 647096"/>
                <a:gd name="connsiteX32" fmla="*/ 999891 w 2436000"/>
                <a:gd name="connsiteY32" fmla="*/ 273466 h 647096"/>
                <a:gd name="connsiteX33" fmla="*/ 999891 w 2436000"/>
                <a:gd name="connsiteY33" fmla="*/ 273466 h 647096"/>
                <a:gd name="connsiteX34" fmla="*/ 967138 w 2436000"/>
                <a:gd name="connsiteY34" fmla="*/ 287845 h 647096"/>
                <a:gd name="connsiteX35" fmla="*/ 933588 w 2436000"/>
                <a:gd name="connsiteY35" fmla="*/ 302223 h 647096"/>
                <a:gd name="connsiteX36" fmla="*/ 861426 w 2436000"/>
                <a:gd name="connsiteY36" fmla="*/ 331514 h 647096"/>
                <a:gd name="connsiteX37" fmla="*/ 788467 w 2436000"/>
                <a:gd name="connsiteY37" fmla="*/ 362402 h 647096"/>
                <a:gd name="connsiteX38" fmla="*/ 755449 w 2436000"/>
                <a:gd name="connsiteY38" fmla="*/ 377047 h 647096"/>
                <a:gd name="connsiteX39" fmla="*/ 719501 w 2436000"/>
                <a:gd name="connsiteY39" fmla="*/ 394356 h 647096"/>
                <a:gd name="connsiteX40" fmla="*/ 713377 w 2436000"/>
                <a:gd name="connsiteY40" fmla="*/ 402078 h 647096"/>
                <a:gd name="connsiteX41" fmla="*/ 595416 w 2436000"/>
                <a:gd name="connsiteY41" fmla="*/ 450540 h 647096"/>
                <a:gd name="connsiteX42" fmla="*/ 529379 w 2436000"/>
                <a:gd name="connsiteY42" fmla="*/ 477167 h 647096"/>
                <a:gd name="connsiteX43" fmla="*/ 473728 w 2436000"/>
                <a:gd name="connsiteY43" fmla="*/ 499269 h 647096"/>
                <a:gd name="connsiteX44" fmla="*/ 470266 w 2436000"/>
                <a:gd name="connsiteY44" fmla="*/ 500600 h 647096"/>
                <a:gd name="connsiteX45" fmla="*/ 463343 w 2436000"/>
                <a:gd name="connsiteY45" fmla="*/ 502730 h 647096"/>
                <a:gd name="connsiteX46" fmla="*/ 406360 w 2436000"/>
                <a:gd name="connsiteY46" fmla="*/ 521902 h 647096"/>
                <a:gd name="connsiteX47" fmla="*/ 370945 w 2436000"/>
                <a:gd name="connsiteY47" fmla="*/ 534151 h 647096"/>
                <a:gd name="connsiteX48" fmla="*/ 341655 w 2436000"/>
                <a:gd name="connsiteY48" fmla="*/ 543470 h 647096"/>
                <a:gd name="connsiteX49" fmla="*/ 303577 w 2436000"/>
                <a:gd name="connsiteY49" fmla="*/ 555453 h 647096"/>
                <a:gd name="connsiteX50" fmla="*/ 222362 w 2436000"/>
                <a:gd name="connsiteY50" fmla="*/ 578353 h 647096"/>
                <a:gd name="connsiteX51" fmla="*/ 192806 w 2436000"/>
                <a:gd name="connsiteY51" fmla="*/ 586341 h 647096"/>
                <a:gd name="connsiteX52" fmla="*/ 155793 w 2436000"/>
                <a:gd name="connsiteY52" fmla="*/ 595661 h 647096"/>
                <a:gd name="connsiteX53" fmla="*/ 85497 w 2436000"/>
                <a:gd name="connsiteY53" fmla="*/ 613767 h 647096"/>
                <a:gd name="connsiteX54" fmla="*/ 50880 w 2436000"/>
                <a:gd name="connsiteY54" fmla="*/ 622289 h 647096"/>
                <a:gd name="connsiteX55" fmla="*/ 53011 w 2436000"/>
                <a:gd name="connsiteY55" fmla="*/ 622289 h 647096"/>
                <a:gd name="connsiteX56" fmla="*/ 37034 w 2436000"/>
                <a:gd name="connsiteY56" fmla="*/ 625484 h 647096"/>
                <a:gd name="connsiteX57" fmla="*/ 7477 w 2436000"/>
                <a:gd name="connsiteY57" fmla="*/ 630810 h 647096"/>
                <a:gd name="connsiteX58" fmla="*/ 21 w 2436000"/>
                <a:gd name="connsiteY58" fmla="*/ 639863 h 647096"/>
                <a:gd name="connsiteX59" fmla="*/ 8729 w 2436000"/>
                <a:gd name="connsiteY59" fmla="*/ 647060 h 647096"/>
                <a:gd name="connsiteX60" fmla="*/ 8809 w 2436000"/>
                <a:gd name="connsiteY60" fmla="*/ 647052 h 647096"/>
                <a:gd name="connsiteX61" fmla="*/ 25051 w 2436000"/>
                <a:gd name="connsiteY61" fmla="*/ 644123 h 647096"/>
                <a:gd name="connsiteX62" fmla="*/ 38365 w 2436000"/>
                <a:gd name="connsiteY62" fmla="*/ 641726 h 647096"/>
                <a:gd name="connsiteX63" fmla="*/ 38365 w 2436000"/>
                <a:gd name="connsiteY63" fmla="*/ 641726 h 647096"/>
                <a:gd name="connsiteX64" fmla="*/ 44938 w 2436000"/>
                <a:gd name="connsiteY64" fmla="*/ 645404 h 647096"/>
                <a:gd name="connsiteX65" fmla="*/ 45554 w 2436000"/>
                <a:gd name="connsiteY65" fmla="*/ 645188 h 647096"/>
                <a:gd name="connsiteX66" fmla="*/ 95881 w 2436000"/>
                <a:gd name="connsiteY66" fmla="*/ 629478 h 647096"/>
                <a:gd name="connsiteX67" fmla="*/ 130763 w 2436000"/>
                <a:gd name="connsiteY67" fmla="*/ 620957 h 647096"/>
                <a:gd name="connsiteX68" fmla="*/ 168043 w 2436000"/>
                <a:gd name="connsiteY68" fmla="*/ 611371 h 647096"/>
                <a:gd name="connsiteX69" fmla="*/ 236209 w 2436000"/>
                <a:gd name="connsiteY69" fmla="*/ 594063 h 647096"/>
                <a:gd name="connsiteX70" fmla="*/ 279346 w 2436000"/>
                <a:gd name="connsiteY70" fmla="*/ 585010 h 647096"/>
                <a:gd name="connsiteX71" fmla="*/ 288932 w 2436000"/>
                <a:gd name="connsiteY71" fmla="*/ 587939 h 647096"/>
                <a:gd name="connsiteX72" fmla="*/ 318754 w 2436000"/>
                <a:gd name="connsiteY72" fmla="*/ 579951 h 647096"/>
                <a:gd name="connsiteX73" fmla="*/ 345382 w 2436000"/>
                <a:gd name="connsiteY73" fmla="*/ 571962 h 647096"/>
                <a:gd name="connsiteX74" fmla="*/ 382662 w 2436000"/>
                <a:gd name="connsiteY74" fmla="*/ 559980 h 647096"/>
                <a:gd name="connsiteX75" fmla="*/ 429260 w 2436000"/>
                <a:gd name="connsiteY75" fmla="*/ 544535 h 647096"/>
                <a:gd name="connsiteX76" fmla="*/ 465740 w 2436000"/>
                <a:gd name="connsiteY76" fmla="*/ 532819 h 647096"/>
                <a:gd name="connsiteX77" fmla="*/ 468403 w 2436000"/>
                <a:gd name="connsiteY77" fmla="*/ 532819 h 647096"/>
                <a:gd name="connsiteX78" fmla="*/ 506213 w 2436000"/>
                <a:gd name="connsiteY78" fmla="*/ 521103 h 647096"/>
                <a:gd name="connsiteX79" fmla="*/ 508078 w 2436000"/>
                <a:gd name="connsiteY79" fmla="*/ 521103 h 647096"/>
                <a:gd name="connsiteX80" fmla="*/ 534705 w 2436000"/>
                <a:gd name="connsiteY80" fmla="*/ 513647 h 647096"/>
                <a:gd name="connsiteX81" fmla="*/ 539498 w 2436000"/>
                <a:gd name="connsiteY81" fmla="*/ 510984 h 647096"/>
                <a:gd name="connsiteX82" fmla="*/ 545090 w 2436000"/>
                <a:gd name="connsiteY82" fmla="*/ 509121 h 647096"/>
                <a:gd name="connsiteX83" fmla="*/ 612991 w 2436000"/>
                <a:gd name="connsiteY83" fmla="*/ 485422 h 647096"/>
                <a:gd name="connsiteX84" fmla="*/ 687016 w 2436000"/>
                <a:gd name="connsiteY84" fmla="*/ 458794 h 647096"/>
                <a:gd name="connsiteX85" fmla="*/ 760508 w 2436000"/>
                <a:gd name="connsiteY85" fmla="*/ 428439 h 647096"/>
                <a:gd name="connsiteX86" fmla="*/ 782609 w 2436000"/>
                <a:gd name="connsiteY86" fmla="*/ 419119 h 647096"/>
                <a:gd name="connsiteX87" fmla="*/ 798319 w 2436000"/>
                <a:gd name="connsiteY87" fmla="*/ 412196 h 647096"/>
                <a:gd name="connsiteX88" fmla="*/ 815095 w 2436000"/>
                <a:gd name="connsiteY88" fmla="*/ 404208 h 647096"/>
                <a:gd name="connsiteX89" fmla="*/ 835332 w 2436000"/>
                <a:gd name="connsiteY89" fmla="*/ 396486 h 647096"/>
                <a:gd name="connsiteX90" fmla="*/ 949032 w 2436000"/>
                <a:gd name="connsiteY90" fmla="*/ 353615 h 647096"/>
                <a:gd name="connsiteX91" fmla="*/ 954623 w 2436000"/>
                <a:gd name="connsiteY91" fmla="*/ 351219 h 647096"/>
                <a:gd name="connsiteX92" fmla="*/ 1028915 w 2436000"/>
                <a:gd name="connsiteY92" fmla="*/ 326189 h 647096"/>
                <a:gd name="connsiteX93" fmla="*/ 1105070 w 2436000"/>
                <a:gd name="connsiteY93" fmla="*/ 296898 h 647096"/>
                <a:gd name="connsiteX94" fmla="*/ 1170574 w 2436000"/>
                <a:gd name="connsiteY94" fmla="*/ 271868 h 647096"/>
                <a:gd name="connsiteX95" fmla="*/ 1207586 w 2436000"/>
                <a:gd name="connsiteY95" fmla="*/ 257756 h 647096"/>
                <a:gd name="connsiteX96" fmla="*/ 1251256 w 2436000"/>
                <a:gd name="connsiteY96" fmla="*/ 239382 h 647096"/>
                <a:gd name="connsiteX97" fmla="*/ 1298387 w 2436000"/>
                <a:gd name="connsiteY97" fmla="*/ 219412 h 647096"/>
                <a:gd name="connsiteX98" fmla="*/ 1304777 w 2436000"/>
                <a:gd name="connsiteY98" fmla="*/ 216749 h 647096"/>
                <a:gd name="connsiteX99" fmla="*/ 1314097 w 2436000"/>
                <a:gd name="connsiteY99" fmla="*/ 213554 h 647096"/>
                <a:gd name="connsiteX100" fmla="*/ 1329275 w 2436000"/>
                <a:gd name="connsiteY100" fmla="*/ 207695 h 647096"/>
                <a:gd name="connsiteX101" fmla="*/ 1365488 w 2436000"/>
                <a:gd name="connsiteY101" fmla="*/ 198110 h 647096"/>
                <a:gd name="connsiteX102" fmla="*/ 1386258 w 2436000"/>
                <a:gd name="connsiteY102" fmla="*/ 192252 h 647096"/>
                <a:gd name="connsiteX103" fmla="*/ 1386258 w 2436000"/>
                <a:gd name="connsiteY103" fmla="*/ 192252 h 647096"/>
                <a:gd name="connsiteX104" fmla="*/ 1535639 w 2436000"/>
                <a:gd name="connsiteY104" fmla="*/ 150180 h 647096"/>
                <a:gd name="connsiteX105" fmla="*/ 1615522 w 2436000"/>
                <a:gd name="connsiteY105" fmla="*/ 127812 h 647096"/>
                <a:gd name="connsiteX106" fmla="*/ 1630700 w 2436000"/>
                <a:gd name="connsiteY106" fmla="*/ 123552 h 647096"/>
                <a:gd name="connsiteX107" fmla="*/ 1639221 w 2436000"/>
                <a:gd name="connsiteY107" fmla="*/ 123552 h 647096"/>
                <a:gd name="connsiteX108" fmla="*/ 1681559 w 2436000"/>
                <a:gd name="connsiteY108" fmla="*/ 117162 h 647096"/>
                <a:gd name="connsiteX109" fmla="*/ 1704725 w 2436000"/>
                <a:gd name="connsiteY109" fmla="*/ 113433 h 647096"/>
                <a:gd name="connsiteX110" fmla="*/ 1738542 w 2436000"/>
                <a:gd name="connsiteY110" fmla="*/ 108374 h 647096"/>
                <a:gd name="connsiteX111" fmla="*/ 1786738 w 2436000"/>
                <a:gd name="connsiteY111" fmla="*/ 101451 h 647096"/>
                <a:gd name="connsiteX112" fmla="*/ 1825082 w 2436000"/>
                <a:gd name="connsiteY112" fmla="*/ 96924 h 647096"/>
                <a:gd name="connsiteX113" fmla="*/ 1896444 w 2436000"/>
                <a:gd name="connsiteY113" fmla="*/ 89202 h 647096"/>
                <a:gd name="connsiteX114" fmla="*/ 1946238 w 2436000"/>
                <a:gd name="connsiteY114" fmla="*/ 85208 h 647096"/>
                <a:gd name="connsiteX115" fmla="*/ 1963546 w 2436000"/>
                <a:gd name="connsiteY115" fmla="*/ 85208 h 647096"/>
                <a:gd name="connsiteX116" fmla="*/ 2004552 w 2436000"/>
                <a:gd name="connsiteY116" fmla="*/ 82812 h 647096"/>
                <a:gd name="connsiteX117" fmla="*/ 2041298 w 2436000"/>
                <a:gd name="connsiteY117" fmla="*/ 79350 h 647096"/>
                <a:gd name="connsiteX118" fmla="*/ 2039434 w 2436000"/>
                <a:gd name="connsiteY118" fmla="*/ 89202 h 647096"/>
                <a:gd name="connsiteX119" fmla="*/ 2054878 w 2436000"/>
                <a:gd name="connsiteY119" fmla="*/ 105978 h 647096"/>
                <a:gd name="connsiteX120" fmla="*/ 2088962 w 2436000"/>
                <a:gd name="connsiteY120" fmla="*/ 109439 h 647096"/>
                <a:gd name="connsiteX121" fmla="*/ 2120117 w 2436000"/>
                <a:gd name="connsiteY121" fmla="*/ 111836 h 647096"/>
                <a:gd name="connsiteX122" fmla="*/ 2194674 w 2436000"/>
                <a:gd name="connsiteY122" fmla="*/ 115031 h 647096"/>
                <a:gd name="connsiteX123" fmla="*/ 2244734 w 2436000"/>
                <a:gd name="connsiteY123" fmla="*/ 115031 h 647096"/>
                <a:gd name="connsiteX124" fmla="*/ 2250059 w 2436000"/>
                <a:gd name="connsiteY124" fmla="*/ 115031 h 647096"/>
                <a:gd name="connsiteX125" fmla="*/ 2315297 w 2436000"/>
                <a:gd name="connsiteY125" fmla="*/ 125150 h 647096"/>
                <a:gd name="connsiteX126" fmla="*/ 2350180 w 2436000"/>
                <a:gd name="connsiteY126" fmla="*/ 131541 h 647096"/>
                <a:gd name="connsiteX127" fmla="*/ 2385595 w 2436000"/>
                <a:gd name="connsiteY127" fmla="*/ 137665 h 647096"/>
                <a:gd name="connsiteX128" fmla="*/ 2407430 w 2436000"/>
                <a:gd name="connsiteY128" fmla="*/ 126481 h 647096"/>
                <a:gd name="connsiteX129" fmla="*/ 2409560 w 2436000"/>
                <a:gd name="connsiteY129" fmla="*/ 115830 h 647096"/>
                <a:gd name="connsiteX130" fmla="*/ 2415950 w 2436000"/>
                <a:gd name="connsiteY130" fmla="*/ 115830 h 647096"/>
                <a:gd name="connsiteX131" fmla="*/ 2426601 w 2436000"/>
                <a:gd name="connsiteY131" fmla="*/ 111836 h 647096"/>
                <a:gd name="connsiteX132" fmla="*/ 2435654 w 2436000"/>
                <a:gd name="connsiteY132" fmla="*/ 97723 h 647096"/>
                <a:gd name="connsiteX133" fmla="*/ 2432192 w 2436000"/>
                <a:gd name="connsiteY133" fmla="*/ 81214 h 647096"/>
                <a:gd name="connsiteX134" fmla="*/ 2428465 w 2436000"/>
                <a:gd name="connsiteY134" fmla="*/ 77220 h 647096"/>
                <a:gd name="connsiteX135" fmla="*/ 2417814 w 2436000"/>
                <a:gd name="connsiteY135" fmla="*/ 72161 h 647096"/>
                <a:gd name="connsiteX136" fmla="*/ 2401305 w 2436000"/>
                <a:gd name="connsiteY136" fmla="*/ 68699 h 647096"/>
                <a:gd name="connsiteX137" fmla="*/ 2389056 w 2436000"/>
                <a:gd name="connsiteY137" fmla="*/ 53521 h 647096"/>
                <a:gd name="connsiteX138" fmla="*/ 2374145 w 2436000"/>
                <a:gd name="connsiteY138" fmla="*/ 48195 h 647096"/>
                <a:gd name="connsiteX139" fmla="*/ 2364559 w 2436000"/>
                <a:gd name="connsiteY139" fmla="*/ 45533 h 647096"/>
                <a:gd name="connsiteX140" fmla="*/ 2350712 w 2436000"/>
                <a:gd name="connsiteY140" fmla="*/ 41805 h 647096"/>
                <a:gd name="connsiteX141" fmla="*/ 2315297 w 2436000"/>
                <a:gd name="connsiteY141" fmla="*/ 33285 h 647096"/>
                <a:gd name="connsiteX142" fmla="*/ 2249260 w 2436000"/>
                <a:gd name="connsiteY142" fmla="*/ 20770 h 647096"/>
                <a:gd name="connsiteX143" fmla="*/ 2175236 w 2436000"/>
                <a:gd name="connsiteY143" fmla="*/ 10917 h 647096"/>
                <a:gd name="connsiteX144" fmla="*/ 2140353 w 2436000"/>
                <a:gd name="connsiteY144" fmla="*/ 7189 h 647096"/>
                <a:gd name="connsiteX145" fmla="*/ 2119317 w 2436000"/>
                <a:gd name="connsiteY145" fmla="*/ 3195 h 647096"/>
                <a:gd name="connsiteX146" fmla="*/ 2099081 w 2436000"/>
                <a:gd name="connsiteY146" fmla="*/ 1598 h 647096"/>
                <a:gd name="connsiteX147" fmla="*/ 2059672 w 2436000"/>
                <a:gd name="connsiteY147" fmla="*/ 0 h 647096"/>
                <a:gd name="connsiteX148" fmla="*/ 2035973 w 2436000"/>
                <a:gd name="connsiteY148" fmla="*/ 0 h 647096"/>
                <a:gd name="connsiteX149" fmla="*/ 1982718 w 2436000"/>
                <a:gd name="connsiteY149" fmla="*/ 1598 h 647096"/>
                <a:gd name="connsiteX150" fmla="*/ 194936 w 2436000"/>
                <a:gd name="connsiteY150" fmla="*/ 604981 h 647096"/>
                <a:gd name="connsiteX151" fmla="*/ 194936 w 2436000"/>
                <a:gd name="connsiteY151" fmla="*/ 604981 h 64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436000" h="647096">
                  <a:moveTo>
                    <a:pt x="1983517" y="3461"/>
                  </a:moveTo>
                  <a:cubicBezTo>
                    <a:pt x="1969404" y="4793"/>
                    <a:pt x="1955557" y="6124"/>
                    <a:pt x="1941711" y="7988"/>
                  </a:cubicBezTo>
                  <a:lnTo>
                    <a:pt x="1912421" y="11450"/>
                  </a:lnTo>
                  <a:cubicBezTo>
                    <a:pt x="1898396" y="11450"/>
                    <a:pt x="1884284" y="12515"/>
                    <a:pt x="1870083" y="14645"/>
                  </a:cubicBezTo>
                  <a:cubicBezTo>
                    <a:pt x="1857035" y="15976"/>
                    <a:pt x="1843455" y="17574"/>
                    <a:pt x="1831206" y="19438"/>
                  </a:cubicBezTo>
                  <a:lnTo>
                    <a:pt x="1814164" y="22101"/>
                  </a:lnTo>
                  <a:cubicBezTo>
                    <a:pt x="1807058" y="22582"/>
                    <a:pt x="1800014" y="23741"/>
                    <a:pt x="1793128" y="25562"/>
                  </a:cubicBezTo>
                  <a:lnTo>
                    <a:pt x="1790732" y="25562"/>
                  </a:lnTo>
                  <a:lnTo>
                    <a:pt x="1780348" y="25562"/>
                  </a:lnTo>
                  <a:lnTo>
                    <a:pt x="1741737" y="29823"/>
                  </a:lnTo>
                  <a:lnTo>
                    <a:pt x="1708719" y="35148"/>
                  </a:lnTo>
                  <a:cubicBezTo>
                    <a:pt x="1695405" y="37811"/>
                    <a:pt x="1682091" y="40207"/>
                    <a:pt x="1668511" y="43137"/>
                  </a:cubicBezTo>
                  <a:cubicBezTo>
                    <a:pt x="1654931" y="46065"/>
                    <a:pt x="1640286" y="49527"/>
                    <a:pt x="1626173" y="53255"/>
                  </a:cubicBezTo>
                  <a:lnTo>
                    <a:pt x="1587829" y="63107"/>
                  </a:lnTo>
                  <a:lnTo>
                    <a:pt x="1512740" y="84676"/>
                  </a:lnTo>
                  <a:lnTo>
                    <a:pt x="1483981" y="93463"/>
                  </a:lnTo>
                  <a:cubicBezTo>
                    <a:pt x="1473597" y="96658"/>
                    <a:pt x="1462945" y="99854"/>
                    <a:pt x="1452561" y="103581"/>
                  </a:cubicBezTo>
                  <a:cubicBezTo>
                    <a:pt x="1442176" y="107309"/>
                    <a:pt x="1432324" y="110505"/>
                    <a:pt x="1422205" y="114499"/>
                  </a:cubicBezTo>
                  <a:lnTo>
                    <a:pt x="1391317" y="126481"/>
                  </a:lnTo>
                  <a:lnTo>
                    <a:pt x="1377471" y="132073"/>
                  </a:lnTo>
                  <a:lnTo>
                    <a:pt x="1360962" y="137398"/>
                  </a:lnTo>
                  <a:cubicBezTo>
                    <a:pt x="1336464" y="145387"/>
                    <a:pt x="1312233" y="153375"/>
                    <a:pt x="1288002" y="162428"/>
                  </a:cubicBezTo>
                  <a:lnTo>
                    <a:pt x="1271227" y="168553"/>
                  </a:lnTo>
                  <a:cubicBezTo>
                    <a:pt x="1263841" y="171181"/>
                    <a:pt x="1256710" y="174478"/>
                    <a:pt x="1249925" y="178405"/>
                  </a:cubicBezTo>
                  <a:lnTo>
                    <a:pt x="1246995" y="180536"/>
                  </a:lnTo>
                  <a:cubicBezTo>
                    <a:pt x="1242007" y="178257"/>
                    <a:pt x="1236274" y="178257"/>
                    <a:pt x="1231285" y="180536"/>
                  </a:cubicBezTo>
                  <a:lnTo>
                    <a:pt x="1231285" y="180536"/>
                  </a:lnTo>
                  <a:lnTo>
                    <a:pt x="1231285" y="180536"/>
                  </a:lnTo>
                  <a:lnTo>
                    <a:pt x="1228889" y="180536"/>
                  </a:lnTo>
                  <a:lnTo>
                    <a:pt x="1227557" y="180536"/>
                  </a:lnTo>
                  <a:cubicBezTo>
                    <a:pt x="1157260" y="212755"/>
                    <a:pt x="1086431" y="243376"/>
                    <a:pt x="1014536" y="273466"/>
                  </a:cubicBezTo>
                  <a:lnTo>
                    <a:pt x="1014536" y="273466"/>
                  </a:lnTo>
                  <a:cubicBezTo>
                    <a:pt x="1009887" y="271335"/>
                    <a:pt x="1004540" y="271335"/>
                    <a:pt x="999891" y="273466"/>
                  </a:cubicBezTo>
                  <a:lnTo>
                    <a:pt x="999891" y="273466"/>
                  </a:lnTo>
                  <a:lnTo>
                    <a:pt x="967138" y="287845"/>
                  </a:lnTo>
                  <a:cubicBezTo>
                    <a:pt x="956221" y="292638"/>
                    <a:pt x="945038" y="297697"/>
                    <a:pt x="933588" y="302223"/>
                  </a:cubicBezTo>
                  <a:lnTo>
                    <a:pt x="861426" y="331514"/>
                  </a:lnTo>
                  <a:cubicBezTo>
                    <a:pt x="836929" y="341366"/>
                    <a:pt x="812698" y="352018"/>
                    <a:pt x="788467" y="362402"/>
                  </a:cubicBezTo>
                  <a:lnTo>
                    <a:pt x="755449" y="377047"/>
                  </a:lnTo>
                  <a:cubicBezTo>
                    <a:pt x="743200" y="382373"/>
                    <a:pt x="731218" y="387965"/>
                    <a:pt x="719501" y="394356"/>
                  </a:cubicBezTo>
                  <a:cubicBezTo>
                    <a:pt x="716658" y="396177"/>
                    <a:pt x="714503" y="398894"/>
                    <a:pt x="713377" y="402078"/>
                  </a:cubicBezTo>
                  <a:lnTo>
                    <a:pt x="595416" y="450540"/>
                  </a:lnTo>
                  <a:lnTo>
                    <a:pt x="529379" y="477167"/>
                  </a:lnTo>
                  <a:lnTo>
                    <a:pt x="473728" y="499269"/>
                  </a:lnTo>
                  <a:lnTo>
                    <a:pt x="470266" y="500600"/>
                  </a:lnTo>
                  <a:lnTo>
                    <a:pt x="463343" y="502730"/>
                  </a:lnTo>
                  <a:cubicBezTo>
                    <a:pt x="444171" y="508854"/>
                    <a:pt x="425265" y="515511"/>
                    <a:pt x="406360" y="521902"/>
                  </a:cubicBezTo>
                  <a:lnTo>
                    <a:pt x="370945" y="534151"/>
                  </a:lnTo>
                  <a:lnTo>
                    <a:pt x="341655" y="543470"/>
                  </a:lnTo>
                  <a:lnTo>
                    <a:pt x="303577" y="555453"/>
                  </a:lnTo>
                  <a:cubicBezTo>
                    <a:pt x="276950" y="563441"/>
                    <a:pt x="250322" y="570897"/>
                    <a:pt x="222362" y="578353"/>
                  </a:cubicBezTo>
                  <a:lnTo>
                    <a:pt x="192806" y="586341"/>
                  </a:lnTo>
                  <a:lnTo>
                    <a:pt x="155793" y="595661"/>
                  </a:lnTo>
                  <a:lnTo>
                    <a:pt x="85497" y="613767"/>
                  </a:lnTo>
                  <a:lnTo>
                    <a:pt x="50880" y="622289"/>
                  </a:lnTo>
                  <a:lnTo>
                    <a:pt x="53011" y="622289"/>
                  </a:lnTo>
                  <a:lnTo>
                    <a:pt x="37034" y="625484"/>
                  </a:lnTo>
                  <a:lnTo>
                    <a:pt x="7477" y="630810"/>
                  </a:lnTo>
                  <a:cubicBezTo>
                    <a:pt x="2980" y="631365"/>
                    <a:pt x="-296" y="635343"/>
                    <a:pt x="21" y="639863"/>
                  </a:cubicBezTo>
                  <a:cubicBezTo>
                    <a:pt x="438" y="644255"/>
                    <a:pt x="4337" y="647477"/>
                    <a:pt x="8729" y="647060"/>
                  </a:cubicBezTo>
                  <a:cubicBezTo>
                    <a:pt x="8756" y="647058"/>
                    <a:pt x="8782" y="647055"/>
                    <a:pt x="8809" y="647052"/>
                  </a:cubicBezTo>
                  <a:lnTo>
                    <a:pt x="25051" y="644123"/>
                  </a:lnTo>
                  <a:lnTo>
                    <a:pt x="38365" y="641726"/>
                  </a:lnTo>
                  <a:cubicBezTo>
                    <a:pt x="38365" y="641726"/>
                    <a:pt x="38365" y="641726"/>
                    <a:pt x="38365" y="641726"/>
                  </a:cubicBezTo>
                  <a:cubicBezTo>
                    <a:pt x="39165" y="644557"/>
                    <a:pt x="42107" y="646203"/>
                    <a:pt x="44938" y="645404"/>
                  </a:cubicBezTo>
                  <a:cubicBezTo>
                    <a:pt x="45147" y="645345"/>
                    <a:pt x="45354" y="645272"/>
                    <a:pt x="45554" y="645188"/>
                  </a:cubicBezTo>
                  <a:lnTo>
                    <a:pt x="95881" y="629478"/>
                  </a:lnTo>
                  <a:lnTo>
                    <a:pt x="130763" y="620957"/>
                  </a:lnTo>
                  <a:lnTo>
                    <a:pt x="168043" y="611371"/>
                  </a:lnTo>
                  <a:lnTo>
                    <a:pt x="236209" y="594063"/>
                  </a:lnTo>
                  <a:lnTo>
                    <a:pt x="279346" y="585010"/>
                  </a:lnTo>
                  <a:cubicBezTo>
                    <a:pt x="281878" y="587482"/>
                    <a:pt x="285451" y="588574"/>
                    <a:pt x="288932" y="587939"/>
                  </a:cubicBezTo>
                  <a:cubicBezTo>
                    <a:pt x="299007" y="585808"/>
                    <a:pt x="308963" y="583141"/>
                    <a:pt x="318754" y="579951"/>
                  </a:cubicBezTo>
                  <a:lnTo>
                    <a:pt x="345382" y="571962"/>
                  </a:lnTo>
                  <a:cubicBezTo>
                    <a:pt x="357897" y="568234"/>
                    <a:pt x="370147" y="563974"/>
                    <a:pt x="382662" y="559980"/>
                  </a:cubicBezTo>
                  <a:lnTo>
                    <a:pt x="429260" y="544535"/>
                  </a:lnTo>
                  <a:lnTo>
                    <a:pt x="465740" y="532819"/>
                  </a:lnTo>
                  <a:lnTo>
                    <a:pt x="468403" y="532819"/>
                  </a:lnTo>
                  <a:lnTo>
                    <a:pt x="506213" y="521103"/>
                  </a:lnTo>
                  <a:lnTo>
                    <a:pt x="508078" y="521103"/>
                  </a:lnTo>
                  <a:lnTo>
                    <a:pt x="534705" y="513647"/>
                  </a:lnTo>
                  <a:cubicBezTo>
                    <a:pt x="536508" y="513193"/>
                    <a:pt x="538161" y="512275"/>
                    <a:pt x="539498" y="510984"/>
                  </a:cubicBezTo>
                  <a:lnTo>
                    <a:pt x="545090" y="509121"/>
                  </a:lnTo>
                  <a:cubicBezTo>
                    <a:pt x="567723" y="501399"/>
                    <a:pt x="590624" y="493943"/>
                    <a:pt x="612991" y="485422"/>
                  </a:cubicBezTo>
                  <a:cubicBezTo>
                    <a:pt x="635358" y="476901"/>
                    <a:pt x="662518" y="467582"/>
                    <a:pt x="687016" y="458794"/>
                  </a:cubicBezTo>
                  <a:lnTo>
                    <a:pt x="760508" y="428439"/>
                  </a:lnTo>
                  <a:lnTo>
                    <a:pt x="782609" y="419119"/>
                  </a:lnTo>
                  <a:lnTo>
                    <a:pt x="798319" y="412196"/>
                  </a:lnTo>
                  <a:cubicBezTo>
                    <a:pt x="803911" y="409799"/>
                    <a:pt x="809769" y="407136"/>
                    <a:pt x="815095" y="404208"/>
                  </a:cubicBezTo>
                  <a:lnTo>
                    <a:pt x="835332" y="396486"/>
                  </a:lnTo>
                  <a:cubicBezTo>
                    <a:pt x="873409" y="382639"/>
                    <a:pt x="911487" y="369858"/>
                    <a:pt x="949032" y="353615"/>
                  </a:cubicBezTo>
                  <a:lnTo>
                    <a:pt x="954623" y="351219"/>
                  </a:lnTo>
                  <a:cubicBezTo>
                    <a:pt x="979920" y="344296"/>
                    <a:pt x="1004417" y="334976"/>
                    <a:pt x="1028915" y="326189"/>
                  </a:cubicBezTo>
                  <a:lnTo>
                    <a:pt x="1105070" y="296898"/>
                  </a:lnTo>
                  <a:lnTo>
                    <a:pt x="1170574" y="271868"/>
                  </a:lnTo>
                  <a:cubicBezTo>
                    <a:pt x="1182823" y="267075"/>
                    <a:pt x="1195338" y="262815"/>
                    <a:pt x="1207586" y="257756"/>
                  </a:cubicBezTo>
                  <a:lnTo>
                    <a:pt x="1251256" y="239382"/>
                  </a:lnTo>
                  <a:lnTo>
                    <a:pt x="1298387" y="219412"/>
                  </a:lnTo>
                  <a:lnTo>
                    <a:pt x="1304777" y="216749"/>
                  </a:lnTo>
                  <a:lnTo>
                    <a:pt x="1314097" y="213554"/>
                  </a:lnTo>
                  <a:lnTo>
                    <a:pt x="1329275" y="207695"/>
                  </a:lnTo>
                  <a:cubicBezTo>
                    <a:pt x="1341258" y="204500"/>
                    <a:pt x="1353506" y="201571"/>
                    <a:pt x="1365488" y="198110"/>
                  </a:cubicBezTo>
                  <a:lnTo>
                    <a:pt x="1386258" y="192252"/>
                  </a:lnTo>
                  <a:lnTo>
                    <a:pt x="1386258" y="192252"/>
                  </a:lnTo>
                  <a:cubicBezTo>
                    <a:pt x="1436318" y="178938"/>
                    <a:pt x="1485846" y="164026"/>
                    <a:pt x="1535639" y="150180"/>
                  </a:cubicBezTo>
                  <a:lnTo>
                    <a:pt x="1615522" y="127812"/>
                  </a:lnTo>
                  <a:lnTo>
                    <a:pt x="1630700" y="123552"/>
                  </a:lnTo>
                  <a:cubicBezTo>
                    <a:pt x="1633515" y="124092"/>
                    <a:pt x="1636406" y="124092"/>
                    <a:pt x="1639221" y="123552"/>
                  </a:cubicBezTo>
                  <a:cubicBezTo>
                    <a:pt x="1653600" y="123552"/>
                    <a:pt x="1667447" y="119291"/>
                    <a:pt x="1681559" y="117162"/>
                  </a:cubicBezTo>
                  <a:lnTo>
                    <a:pt x="1704725" y="113433"/>
                  </a:lnTo>
                  <a:lnTo>
                    <a:pt x="1738542" y="108374"/>
                  </a:lnTo>
                  <a:lnTo>
                    <a:pt x="1786738" y="101451"/>
                  </a:lnTo>
                  <a:cubicBezTo>
                    <a:pt x="1799520" y="99587"/>
                    <a:pt x="1813366" y="98256"/>
                    <a:pt x="1825082" y="96924"/>
                  </a:cubicBezTo>
                  <a:cubicBezTo>
                    <a:pt x="1848781" y="93996"/>
                    <a:pt x="1872746" y="91333"/>
                    <a:pt x="1896444" y="89202"/>
                  </a:cubicBezTo>
                  <a:lnTo>
                    <a:pt x="1946238" y="85208"/>
                  </a:lnTo>
                  <a:lnTo>
                    <a:pt x="1963546" y="85208"/>
                  </a:lnTo>
                  <a:cubicBezTo>
                    <a:pt x="1977126" y="85208"/>
                    <a:pt x="1990174" y="85208"/>
                    <a:pt x="2004552" y="82812"/>
                  </a:cubicBezTo>
                  <a:lnTo>
                    <a:pt x="2041298" y="79350"/>
                  </a:lnTo>
                  <a:cubicBezTo>
                    <a:pt x="2039762" y="82393"/>
                    <a:pt x="2039116" y="85808"/>
                    <a:pt x="2039434" y="89202"/>
                  </a:cubicBezTo>
                  <a:cubicBezTo>
                    <a:pt x="2040252" y="97618"/>
                    <a:pt x="2046558" y="104469"/>
                    <a:pt x="2054878" y="105978"/>
                  </a:cubicBezTo>
                  <a:cubicBezTo>
                    <a:pt x="2066063" y="107575"/>
                    <a:pt x="2077512" y="108374"/>
                    <a:pt x="2088962" y="109439"/>
                  </a:cubicBezTo>
                  <a:lnTo>
                    <a:pt x="2120117" y="111836"/>
                  </a:lnTo>
                  <a:cubicBezTo>
                    <a:pt x="2144880" y="113700"/>
                    <a:pt x="2169911" y="114499"/>
                    <a:pt x="2194674" y="115031"/>
                  </a:cubicBezTo>
                  <a:cubicBezTo>
                    <a:pt x="2211450" y="115031"/>
                    <a:pt x="2227959" y="115031"/>
                    <a:pt x="2244734" y="115031"/>
                  </a:cubicBezTo>
                  <a:lnTo>
                    <a:pt x="2250059" y="115031"/>
                  </a:lnTo>
                  <a:cubicBezTo>
                    <a:pt x="2271894" y="118227"/>
                    <a:pt x="2293729" y="121422"/>
                    <a:pt x="2315297" y="125150"/>
                  </a:cubicBezTo>
                  <a:lnTo>
                    <a:pt x="2350180" y="131541"/>
                  </a:lnTo>
                  <a:cubicBezTo>
                    <a:pt x="2361896" y="133404"/>
                    <a:pt x="2373612" y="136067"/>
                    <a:pt x="2385595" y="137665"/>
                  </a:cubicBezTo>
                  <a:cubicBezTo>
                    <a:pt x="2394547" y="139183"/>
                    <a:pt x="2403430" y="134632"/>
                    <a:pt x="2407430" y="126481"/>
                  </a:cubicBezTo>
                  <a:cubicBezTo>
                    <a:pt x="2409048" y="123174"/>
                    <a:pt x="2409782" y="119504"/>
                    <a:pt x="2409560" y="115830"/>
                  </a:cubicBezTo>
                  <a:lnTo>
                    <a:pt x="2415950" y="115830"/>
                  </a:lnTo>
                  <a:cubicBezTo>
                    <a:pt x="2419819" y="115590"/>
                    <a:pt x="2423528" y="114200"/>
                    <a:pt x="2426601" y="111836"/>
                  </a:cubicBezTo>
                  <a:cubicBezTo>
                    <a:pt x="2431421" y="108567"/>
                    <a:pt x="2434693" y="103467"/>
                    <a:pt x="2435654" y="97723"/>
                  </a:cubicBezTo>
                  <a:cubicBezTo>
                    <a:pt x="2436671" y="91980"/>
                    <a:pt x="2435431" y="86065"/>
                    <a:pt x="2432192" y="81214"/>
                  </a:cubicBezTo>
                  <a:lnTo>
                    <a:pt x="2428465" y="77220"/>
                  </a:lnTo>
                  <a:cubicBezTo>
                    <a:pt x="2425410" y="74643"/>
                    <a:pt x="2421741" y="72900"/>
                    <a:pt x="2417814" y="72161"/>
                  </a:cubicBezTo>
                  <a:cubicBezTo>
                    <a:pt x="2412404" y="70599"/>
                    <a:pt x="2406886" y="69442"/>
                    <a:pt x="2401305" y="68699"/>
                  </a:cubicBezTo>
                  <a:cubicBezTo>
                    <a:pt x="2399621" y="62101"/>
                    <a:pt x="2395151" y="56560"/>
                    <a:pt x="2389056" y="53521"/>
                  </a:cubicBezTo>
                  <a:cubicBezTo>
                    <a:pt x="2384252" y="51312"/>
                    <a:pt x="2379262" y="49530"/>
                    <a:pt x="2374145" y="48195"/>
                  </a:cubicBezTo>
                  <a:lnTo>
                    <a:pt x="2364559" y="45533"/>
                  </a:lnTo>
                  <a:lnTo>
                    <a:pt x="2350712" y="41805"/>
                  </a:lnTo>
                  <a:cubicBezTo>
                    <a:pt x="2338730" y="38610"/>
                    <a:pt x="2327014" y="35947"/>
                    <a:pt x="2315297" y="33285"/>
                  </a:cubicBezTo>
                  <a:cubicBezTo>
                    <a:pt x="2293197" y="28491"/>
                    <a:pt x="2271362" y="24230"/>
                    <a:pt x="2249260" y="20770"/>
                  </a:cubicBezTo>
                  <a:cubicBezTo>
                    <a:pt x="2227160" y="17308"/>
                    <a:pt x="2200000" y="13846"/>
                    <a:pt x="2175236" y="10917"/>
                  </a:cubicBezTo>
                  <a:lnTo>
                    <a:pt x="2140353" y="7189"/>
                  </a:lnTo>
                  <a:cubicBezTo>
                    <a:pt x="2133548" y="4938"/>
                    <a:pt x="2126475" y="3595"/>
                    <a:pt x="2119317" y="3195"/>
                  </a:cubicBezTo>
                  <a:lnTo>
                    <a:pt x="2099081" y="1598"/>
                  </a:lnTo>
                  <a:cubicBezTo>
                    <a:pt x="2086033" y="1598"/>
                    <a:pt x="2072453" y="266"/>
                    <a:pt x="2059672" y="0"/>
                  </a:cubicBezTo>
                  <a:lnTo>
                    <a:pt x="2035973" y="0"/>
                  </a:lnTo>
                  <a:cubicBezTo>
                    <a:pt x="2018399" y="0"/>
                    <a:pt x="2000825" y="0"/>
                    <a:pt x="1982718" y="1598"/>
                  </a:cubicBezTo>
                  <a:moveTo>
                    <a:pt x="194936" y="604981"/>
                  </a:moveTo>
                  <a:lnTo>
                    <a:pt x="194936" y="604981"/>
                  </a:lnTo>
                </a:path>
              </a:pathLst>
            </a:custGeom>
            <a:solidFill>
              <a:srgbClr val="DAD9C3"/>
            </a:solidFill>
            <a:ln w="26619"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9A704924-AB24-4706-B80E-2C409F57B370}"/>
                </a:ext>
              </a:extLst>
            </p:cNvPr>
            <p:cNvSpPr/>
            <p:nvPr/>
          </p:nvSpPr>
          <p:spPr>
            <a:xfrm>
              <a:off x="12598387" y="10835949"/>
              <a:ext cx="870444" cy="594294"/>
            </a:xfrm>
            <a:custGeom>
              <a:avLst/>
              <a:gdLst>
                <a:gd name="connsiteX0" fmla="*/ 42796 w 693552"/>
                <a:gd name="connsiteY0" fmla="*/ 6659 h 473521"/>
                <a:gd name="connsiteX1" fmla="*/ 45192 w 693552"/>
                <a:gd name="connsiteY1" fmla="*/ 36482 h 473521"/>
                <a:gd name="connsiteX2" fmla="*/ 53979 w 693552"/>
                <a:gd name="connsiteY2" fmla="*/ 42074 h 473521"/>
                <a:gd name="connsiteX3" fmla="*/ 61168 w 693552"/>
                <a:gd name="connsiteY3" fmla="*/ 45535 h 473521"/>
                <a:gd name="connsiteX4" fmla="*/ 68092 w 693552"/>
                <a:gd name="connsiteY4" fmla="*/ 48997 h 473521"/>
                <a:gd name="connsiteX5" fmla="*/ 48920 w 693552"/>
                <a:gd name="connsiteY5" fmla="*/ 42606 h 473521"/>
                <a:gd name="connsiteX6" fmla="*/ 19896 w 693552"/>
                <a:gd name="connsiteY6" fmla="*/ 27429 h 473521"/>
                <a:gd name="connsiteX7" fmla="*/ 11411 w 693552"/>
                <a:gd name="connsiteY7" fmla="*/ 30543 h 473521"/>
                <a:gd name="connsiteX8" fmla="*/ 11375 w 693552"/>
                <a:gd name="connsiteY8" fmla="*/ 30624 h 473521"/>
                <a:gd name="connsiteX9" fmla="*/ 11375 w 693552"/>
                <a:gd name="connsiteY9" fmla="*/ 34086 h 473521"/>
                <a:gd name="connsiteX10" fmla="*/ 191 w 693552"/>
                <a:gd name="connsiteY10" fmla="*/ 46601 h 473521"/>
                <a:gd name="connsiteX11" fmla="*/ 2854 w 693552"/>
                <a:gd name="connsiteY11" fmla="*/ 58583 h 473521"/>
                <a:gd name="connsiteX12" fmla="*/ 9244 w 693552"/>
                <a:gd name="connsiteY12" fmla="*/ 63643 h 473521"/>
                <a:gd name="connsiteX13" fmla="*/ 9245 w 693552"/>
                <a:gd name="connsiteY13" fmla="*/ 63642 h 473521"/>
                <a:gd name="connsiteX14" fmla="*/ 10576 w 693552"/>
                <a:gd name="connsiteY14" fmla="*/ 63642 h 473521"/>
                <a:gd name="connsiteX15" fmla="*/ 12173 w 693552"/>
                <a:gd name="connsiteY15" fmla="*/ 63642 h 473521"/>
                <a:gd name="connsiteX16" fmla="*/ 32411 w 693552"/>
                <a:gd name="connsiteY16" fmla="*/ 70299 h 473521"/>
                <a:gd name="connsiteX17" fmla="*/ 100578 w 693552"/>
                <a:gd name="connsiteY17" fmla="*/ 94797 h 473521"/>
                <a:gd name="connsiteX18" fmla="*/ 176733 w 693552"/>
                <a:gd name="connsiteY18" fmla="*/ 124619 h 473521"/>
                <a:gd name="connsiteX19" fmla="*/ 245166 w 693552"/>
                <a:gd name="connsiteY19" fmla="*/ 152578 h 473521"/>
                <a:gd name="connsiteX20" fmla="*/ 309871 w 693552"/>
                <a:gd name="connsiteY20" fmla="*/ 180538 h 473521"/>
                <a:gd name="connsiteX21" fmla="*/ 313067 w 693552"/>
                <a:gd name="connsiteY21" fmla="*/ 181869 h 473521"/>
                <a:gd name="connsiteX22" fmla="*/ 323717 w 693552"/>
                <a:gd name="connsiteY22" fmla="*/ 189591 h 473521"/>
                <a:gd name="connsiteX23" fmla="*/ 351676 w 693552"/>
                <a:gd name="connsiteY23" fmla="*/ 209562 h 473521"/>
                <a:gd name="connsiteX24" fmla="*/ 413719 w 693552"/>
                <a:gd name="connsiteY24" fmla="*/ 255095 h 473521"/>
                <a:gd name="connsiteX25" fmla="*/ 471767 w 693552"/>
                <a:gd name="connsiteY25" fmla="*/ 297699 h 473521"/>
                <a:gd name="connsiteX26" fmla="*/ 501857 w 693552"/>
                <a:gd name="connsiteY26" fmla="*/ 320333 h 473521"/>
                <a:gd name="connsiteX27" fmla="*/ 517567 w 693552"/>
                <a:gd name="connsiteY27" fmla="*/ 332049 h 473521"/>
                <a:gd name="connsiteX28" fmla="*/ 524490 w 693552"/>
                <a:gd name="connsiteY28" fmla="*/ 337108 h 473521"/>
                <a:gd name="connsiteX29" fmla="*/ 536473 w 693552"/>
                <a:gd name="connsiteY29" fmla="*/ 345629 h 473521"/>
                <a:gd name="connsiteX30" fmla="*/ 538869 w 693552"/>
                <a:gd name="connsiteY30" fmla="*/ 346961 h 473521"/>
                <a:gd name="connsiteX31" fmla="*/ 546058 w 693552"/>
                <a:gd name="connsiteY31" fmla="*/ 348558 h 473521"/>
                <a:gd name="connsiteX32" fmla="*/ 546059 w 693552"/>
                <a:gd name="connsiteY32" fmla="*/ 348558 h 473521"/>
                <a:gd name="connsiteX33" fmla="*/ 558307 w 693552"/>
                <a:gd name="connsiteY33" fmla="*/ 360274 h 473521"/>
                <a:gd name="connsiteX34" fmla="*/ 567094 w 693552"/>
                <a:gd name="connsiteY34" fmla="*/ 366399 h 473521"/>
                <a:gd name="connsiteX35" fmla="*/ 582804 w 693552"/>
                <a:gd name="connsiteY35" fmla="*/ 366399 h 473521"/>
                <a:gd name="connsiteX36" fmla="*/ 602509 w 693552"/>
                <a:gd name="connsiteY36" fmla="*/ 393026 h 473521"/>
                <a:gd name="connsiteX37" fmla="*/ 634728 w 693552"/>
                <a:gd name="connsiteY37" fmla="*/ 432702 h 473521"/>
                <a:gd name="connsiteX38" fmla="*/ 670676 w 693552"/>
                <a:gd name="connsiteY38" fmla="*/ 470247 h 473521"/>
                <a:gd name="connsiteX39" fmla="*/ 690380 w 693552"/>
                <a:gd name="connsiteY39" fmla="*/ 468649 h 473521"/>
                <a:gd name="connsiteX40" fmla="*/ 688783 w 693552"/>
                <a:gd name="connsiteY40" fmla="*/ 448945 h 473521"/>
                <a:gd name="connsiteX41" fmla="*/ 680262 w 693552"/>
                <a:gd name="connsiteY41" fmla="*/ 440956 h 473521"/>
                <a:gd name="connsiteX42" fmla="*/ 682126 w 693552"/>
                <a:gd name="connsiteY42" fmla="*/ 438028 h 473521"/>
                <a:gd name="connsiteX43" fmla="*/ 682126 w 693552"/>
                <a:gd name="connsiteY43" fmla="*/ 421519 h 473521"/>
                <a:gd name="connsiteX44" fmla="*/ 674936 w 693552"/>
                <a:gd name="connsiteY44" fmla="*/ 412465 h 473521"/>
                <a:gd name="connsiteX45" fmla="*/ 664286 w 693552"/>
                <a:gd name="connsiteY45" fmla="*/ 400216 h 473521"/>
                <a:gd name="connsiteX46" fmla="*/ 635527 w 693552"/>
                <a:gd name="connsiteY46" fmla="*/ 368529 h 473521"/>
                <a:gd name="connsiteX47" fmla="*/ 615024 w 693552"/>
                <a:gd name="connsiteY47" fmla="*/ 346694 h 473521"/>
                <a:gd name="connsiteX48" fmla="*/ 571089 w 693552"/>
                <a:gd name="connsiteY48" fmla="*/ 299829 h 473521"/>
                <a:gd name="connsiteX49" fmla="*/ 520496 w 693552"/>
                <a:gd name="connsiteY49" fmla="*/ 246574 h 473521"/>
                <a:gd name="connsiteX50" fmla="*/ 493868 w 693552"/>
                <a:gd name="connsiteY50" fmla="*/ 221278 h 473521"/>
                <a:gd name="connsiteX51" fmla="*/ 464312 w 693552"/>
                <a:gd name="connsiteY51" fmla="*/ 201840 h 473521"/>
                <a:gd name="connsiteX52" fmla="*/ 437684 w 693552"/>
                <a:gd name="connsiteY52" fmla="*/ 185597 h 473521"/>
                <a:gd name="connsiteX53" fmla="*/ 423571 w 693552"/>
                <a:gd name="connsiteY53" fmla="*/ 177342 h 473521"/>
                <a:gd name="connsiteX54" fmla="*/ 418778 w 693552"/>
                <a:gd name="connsiteY54" fmla="*/ 174945 h 473521"/>
                <a:gd name="connsiteX55" fmla="*/ 403867 w 693552"/>
                <a:gd name="connsiteY55" fmla="*/ 161898 h 473521"/>
                <a:gd name="connsiteX56" fmla="*/ 374843 w 693552"/>
                <a:gd name="connsiteY56" fmla="*/ 140330 h 473521"/>
                <a:gd name="connsiteX57" fmla="*/ 308274 w 693552"/>
                <a:gd name="connsiteY57" fmla="*/ 100655 h 473521"/>
                <a:gd name="connsiteX58" fmla="*/ 276587 w 693552"/>
                <a:gd name="connsiteY58" fmla="*/ 82814 h 473521"/>
                <a:gd name="connsiteX59" fmla="*/ 244367 w 693552"/>
                <a:gd name="connsiteY59" fmla="*/ 66571 h 473521"/>
                <a:gd name="connsiteX60" fmla="*/ 177265 w 693552"/>
                <a:gd name="connsiteY60" fmla="*/ 39944 h 473521"/>
                <a:gd name="connsiteX61" fmla="*/ 110430 w 693552"/>
                <a:gd name="connsiteY61" fmla="*/ 16511 h 473521"/>
                <a:gd name="connsiteX62" fmla="*/ 91524 w 693552"/>
                <a:gd name="connsiteY62" fmla="*/ 12251 h 473521"/>
                <a:gd name="connsiteX63" fmla="*/ 91524 w 693552"/>
                <a:gd name="connsiteY63" fmla="*/ 12251 h 473521"/>
                <a:gd name="connsiteX64" fmla="*/ 68092 w 693552"/>
                <a:gd name="connsiteY64" fmla="*/ 2132 h 473521"/>
                <a:gd name="connsiteX65" fmla="*/ 59038 w 693552"/>
                <a:gd name="connsiteY65" fmla="*/ 2 h 473521"/>
                <a:gd name="connsiteX66" fmla="*/ 42796 w 693552"/>
                <a:gd name="connsiteY66" fmla="*/ 7458 h 473521"/>
                <a:gd name="connsiteX67" fmla="*/ 32144 w 693552"/>
                <a:gd name="connsiteY67" fmla="*/ 72163 h 473521"/>
                <a:gd name="connsiteX68" fmla="*/ 36139 w 693552"/>
                <a:gd name="connsiteY68" fmla="*/ 72163 h 473521"/>
                <a:gd name="connsiteX69" fmla="*/ 32144 w 693552"/>
                <a:gd name="connsiteY69" fmla="*/ 72163 h 47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93552" h="473521">
                  <a:moveTo>
                    <a:pt x="42796" y="6659"/>
                  </a:moveTo>
                  <a:cubicBezTo>
                    <a:pt x="35449" y="15629"/>
                    <a:pt x="36508" y="28801"/>
                    <a:pt x="45192" y="36482"/>
                  </a:cubicBezTo>
                  <a:cubicBezTo>
                    <a:pt x="47850" y="38743"/>
                    <a:pt x="50807" y="40624"/>
                    <a:pt x="53979" y="42074"/>
                  </a:cubicBezTo>
                  <a:cubicBezTo>
                    <a:pt x="56110" y="43405"/>
                    <a:pt x="59038" y="44470"/>
                    <a:pt x="61168" y="45535"/>
                  </a:cubicBezTo>
                  <a:lnTo>
                    <a:pt x="68092" y="48997"/>
                  </a:lnTo>
                  <a:lnTo>
                    <a:pt x="48920" y="42606"/>
                  </a:lnTo>
                  <a:lnTo>
                    <a:pt x="19896" y="27429"/>
                  </a:lnTo>
                  <a:cubicBezTo>
                    <a:pt x="16693" y="25946"/>
                    <a:pt x="12894" y="27340"/>
                    <a:pt x="11411" y="30543"/>
                  </a:cubicBezTo>
                  <a:cubicBezTo>
                    <a:pt x="11399" y="30570"/>
                    <a:pt x="11387" y="30597"/>
                    <a:pt x="11375" y="30624"/>
                  </a:cubicBezTo>
                  <a:cubicBezTo>
                    <a:pt x="11122" y="31764"/>
                    <a:pt x="11122" y="32945"/>
                    <a:pt x="11375" y="34086"/>
                  </a:cubicBezTo>
                  <a:cubicBezTo>
                    <a:pt x="5678" y="35959"/>
                    <a:pt x="1414" y="40729"/>
                    <a:pt x="191" y="46601"/>
                  </a:cubicBezTo>
                  <a:cubicBezTo>
                    <a:pt x="-441" y="50787"/>
                    <a:pt x="508" y="55058"/>
                    <a:pt x="2854" y="58583"/>
                  </a:cubicBezTo>
                  <a:cubicBezTo>
                    <a:pt x="4519" y="60786"/>
                    <a:pt x="6718" y="62527"/>
                    <a:pt x="9244" y="63643"/>
                  </a:cubicBezTo>
                  <a:lnTo>
                    <a:pt x="9245" y="63642"/>
                  </a:lnTo>
                  <a:lnTo>
                    <a:pt x="10576" y="63642"/>
                  </a:lnTo>
                  <a:lnTo>
                    <a:pt x="12173" y="63642"/>
                  </a:lnTo>
                  <a:lnTo>
                    <a:pt x="32411" y="70299"/>
                  </a:lnTo>
                  <a:cubicBezTo>
                    <a:pt x="55311" y="78287"/>
                    <a:pt x="78210" y="86276"/>
                    <a:pt x="100578" y="94797"/>
                  </a:cubicBezTo>
                  <a:lnTo>
                    <a:pt x="176733" y="124619"/>
                  </a:lnTo>
                  <a:cubicBezTo>
                    <a:pt x="199632" y="133673"/>
                    <a:pt x="222266" y="142993"/>
                    <a:pt x="245166" y="152578"/>
                  </a:cubicBezTo>
                  <a:cubicBezTo>
                    <a:pt x="268066" y="162165"/>
                    <a:pt x="288303" y="171218"/>
                    <a:pt x="309871" y="180538"/>
                  </a:cubicBezTo>
                  <a:lnTo>
                    <a:pt x="313067" y="181869"/>
                  </a:lnTo>
                  <a:cubicBezTo>
                    <a:pt x="316528" y="184532"/>
                    <a:pt x="319989" y="187195"/>
                    <a:pt x="323717" y="189591"/>
                  </a:cubicBezTo>
                  <a:cubicBezTo>
                    <a:pt x="332771" y="196514"/>
                    <a:pt x="342357" y="202905"/>
                    <a:pt x="351676" y="209562"/>
                  </a:cubicBezTo>
                  <a:lnTo>
                    <a:pt x="413719" y="255095"/>
                  </a:lnTo>
                  <a:cubicBezTo>
                    <a:pt x="433157" y="268941"/>
                    <a:pt x="452595" y="283320"/>
                    <a:pt x="471767" y="297699"/>
                  </a:cubicBezTo>
                  <a:lnTo>
                    <a:pt x="501857" y="320333"/>
                  </a:lnTo>
                  <a:lnTo>
                    <a:pt x="517567" y="332049"/>
                  </a:lnTo>
                  <a:lnTo>
                    <a:pt x="524490" y="337108"/>
                  </a:lnTo>
                  <a:cubicBezTo>
                    <a:pt x="528197" y="340332"/>
                    <a:pt x="532210" y="343186"/>
                    <a:pt x="536473" y="345629"/>
                  </a:cubicBezTo>
                  <a:lnTo>
                    <a:pt x="538869" y="346961"/>
                  </a:lnTo>
                  <a:cubicBezTo>
                    <a:pt x="541117" y="348019"/>
                    <a:pt x="543573" y="348565"/>
                    <a:pt x="546058" y="348558"/>
                  </a:cubicBezTo>
                  <a:lnTo>
                    <a:pt x="546059" y="348558"/>
                  </a:lnTo>
                  <a:cubicBezTo>
                    <a:pt x="550053" y="352552"/>
                    <a:pt x="554047" y="356546"/>
                    <a:pt x="558307" y="360274"/>
                  </a:cubicBezTo>
                  <a:cubicBezTo>
                    <a:pt x="561016" y="362615"/>
                    <a:pt x="563961" y="364667"/>
                    <a:pt x="567094" y="366399"/>
                  </a:cubicBezTo>
                  <a:cubicBezTo>
                    <a:pt x="572111" y="368545"/>
                    <a:pt x="577787" y="368545"/>
                    <a:pt x="582804" y="366399"/>
                  </a:cubicBezTo>
                  <a:lnTo>
                    <a:pt x="602509" y="393026"/>
                  </a:lnTo>
                  <a:cubicBezTo>
                    <a:pt x="612894" y="406606"/>
                    <a:pt x="623811" y="419654"/>
                    <a:pt x="634728" y="432702"/>
                  </a:cubicBezTo>
                  <a:cubicBezTo>
                    <a:pt x="645879" y="445987"/>
                    <a:pt x="657887" y="458529"/>
                    <a:pt x="670676" y="470247"/>
                  </a:cubicBezTo>
                  <a:cubicBezTo>
                    <a:pt x="676582" y="475172"/>
                    <a:pt x="685344" y="474462"/>
                    <a:pt x="690380" y="468649"/>
                  </a:cubicBezTo>
                  <a:cubicBezTo>
                    <a:pt x="695163" y="462699"/>
                    <a:pt x="694462" y="454047"/>
                    <a:pt x="688783" y="448945"/>
                  </a:cubicBezTo>
                  <a:lnTo>
                    <a:pt x="680262" y="440956"/>
                  </a:lnTo>
                  <a:cubicBezTo>
                    <a:pt x="681035" y="440086"/>
                    <a:pt x="681664" y="439097"/>
                    <a:pt x="682126" y="438028"/>
                  </a:cubicBezTo>
                  <a:cubicBezTo>
                    <a:pt x="684919" y="432879"/>
                    <a:pt x="684919" y="426667"/>
                    <a:pt x="682126" y="421519"/>
                  </a:cubicBezTo>
                  <a:cubicBezTo>
                    <a:pt x="679960" y="418324"/>
                    <a:pt x="677557" y="415298"/>
                    <a:pt x="674936" y="412465"/>
                  </a:cubicBezTo>
                  <a:cubicBezTo>
                    <a:pt x="671475" y="408204"/>
                    <a:pt x="668013" y="404210"/>
                    <a:pt x="664286" y="400216"/>
                  </a:cubicBezTo>
                  <a:lnTo>
                    <a:pt x="635527" y="368529"/>
                  </a:lnTo>
                  <a:cubicBezTo>
                    <a:pt x="628870" y="361073"/>
                    <a:pt x="621948" y="353883"/>
                    <a:pt x="615024" y="346694"/>
                  </a:cubicBezTo>
                  <a:cubicBezTo>
                    <a:pt x="600912" y="330717"/>
                    <a:pt x="586000" y="315274"/>
                    <a:pt x="571089" y="299829"/>
                  </a:cubicBezTo>
                  <a:cubicBezTo>
                    <a:pt x="556177" y="284385"/>
                    <a:pt x="537804" y="264680"/>
                    <a:pt x="520496" y="246574"/>
                  </a:cubicBezTo>
                  <a:cubicBezTo>
                    <a:pt x="511709" y="237787"/>
                    <a:pt x="502922" y="229533"/>
                    <a:pt x="493868" y="221278"/>
                  </a:cubicBezTo>
                  <a:cubicBezTo>
                    <a:pt x="484595" y="213958"/>
                    <a:pt x="474706" y="207455"/>
                    <a:pt x="464312" y="201840"/>
                  </a:cubicBezTo>
                  <a:cubicBezTo>
                    <a:pt x="455790" y="196248"/>
                    <a:pt x="447269" y="190656"/>
                    <a:pt x="437684" y="185597"/>
                  </a:cubicBezTo>
                  <a:lnTo>
                    <a:pt x="423571" y="177342"/>
                  </a:lnTo>
                  <a:lnTo>
                    <a:pt x="418778" y="174945"/>
                  </a:lnTo>
                  <a:cubicBezTo>
                    <a:pt x="413985" y="170419"/>
                    <a:pt x="408926" y="166159"/>
                    <a:pt x="403867" y="161898"/>
                  </a:cubicBezTo>
                  <a:cubicBezTo>
                    <a:pt x="394597" y="154180"/>
                    <a:pt x="384907" y="146979"/>
                    <a:pt x="374843" y="140330"/>
                  </a:cubicBezTo>
                  <a:cubicBezTo>
                    <a:pt x="353008" y="126217"/>
                    <a:pt x="330641" y="113702"/>
                    <a:pt x="308274" y="100655"/>
                  </a:cubicBezTo>
                  <a:cubicBezTo>
                    <a:pt x="297622" y="94797"/>
                    <a:pt x="287238" y="88405"/>
                    <a:pt x="276587" y="82814"/>
                  </a:cubicBezTo>
                  <a:lnTo>
                    <a:pt x="244367" y="66571"/>
                  </a:lnTo>
                  <a:cubicBezTo>
                    <a:pt x="222533" y="56186"/>
                    <a:pt x="199899" y="47665"/>
                    <a:pt x="177265" y="39944"/>
                  </a:cubicBezTo>
                  <a:cubicBezTo>
                    <a:pt x="154632" y="32221"/>
                    <a:pt x="132797" y="24233"/>
                    <a:pt x="110430" y="16511"/>
                  </a:cubicBezTo>
                  <a:cubicBezTo>
                    <a:pt x="104441" y="13947"/>
                    <a:pt x="98033" y="12503"/>
                    <a:pt x="91524" y="12251"/>
                  </a:cubicBezTo>
                  <a:lnTo>
                    <a:pt x="91524" y="12251"/>
                  </a:lnTo>
                  <a:lnTo>
                    <a:pt x="68092" y="2132"/>
                  </a:lnTo>
                  <a:cubicBezTo>
                    <a:pt x="65257" y="795"/>
                    <a:pt x="62172" y="70"/>
                    <a:pt x="59038" y="2"/>
                  </a:cubicBezTo>
                  <a:cubicBezTo>
                    <a:pt x="52777" y="-88"/>
                    <a:pt x="46809" y="2651"/>
                    <a:pt x="42796" y="7458"/>
                  </a:cubicBezTo>
                  <a:moveTo>
                    <a:pt x="32144" y="72163"/>
                  </a:moveTo>
                  <a:lnTo>
                    <a:pt x="36139" y="72163"/>
                  </a:lnTo>
                  <a:lnTo>
                    <a:pt x="32144" y="72163"/>
                  </a:lnTo>
                </a:path>
              </a:pathLst>
            </a:custGeom>
            <a:solidFill>
              <a:srgbClr val="DAD9C3"/>
            </a:solidFill>
            <a:ln w="26619"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532A13B9-9D34-42B4-A971-38BD9E9C840B}"/>
                </a:ext>
              </a:extLst>
            </p:cNvPr>
            <p:cNvSpPr/>
            <p:nvPr/>
          </p:nvSpPr>
          <p:spPr>
            <a:xfrm>
              <a:off x="13419664" y="11337689"/>
              <a:ext cx="108325" cy="137378"/>
            </a:xfrm>
            <a:custGeom>
              <a:avLst/>
              <a:gdLst>
                <a:gd name="connsiteX0" fmla="*/ 2454 w 86311"/>
                <a:gd name="connsiteY0" fmla="*/ 1238 h 109460"/>
                <a:gd name="connsiteX1" fmla="*/ 964 w 86311"/>
                <a:gd name="connsiteY1" fmla="*/ 9005 h 109460"/>
                <a:gd name="connsiteX2" fmla="*/ 1123 w 86311"/>
                <a:gd name="connsiteY2" fmla="*/ 9226 h 109460"/>
                <a:gd name="connsiteX3" fmla="*/ 14702 w 86311"/>
                <a:gd name="connsiteY3" fmla="*/ 26002 h 109460"/>
                <a:gd name="connsiteX4" fmla="*/ 19762 w 86311"/>
                <a:gd name="connsiteY4" fmla="*/ 31594 h 109460"/>
                <a:gd name="connsiteX5" fmla="*/ 17897 w 86311"/>
                <a:gd name="connsiteY5" fmla="*/ 33990 h 109460"/>
                <a:gd name="connsiteX6" fmla="*/ 17897 w 86311"/>
                <a:gd name="connsiteY6" fmla="*/ 38250 h 109460"/>
                <a:gd name="connsiteX7" fmla="*/ 21359 w 86311"/>
                <a:gd name="connsiteY7" fmla="*/ 44907 h 109460"/>
                <a:gd name="connsiteX8" fmla="*/ 26685 w 86311"/>
                <a:gd name="connsiteY8" fmla="*/ 52363 h 109460"/>
                <a:gd name="connsiteX9" fmla="*/ 40798 w 86311"/>
                <a:gd name="connsiteY9" fmla="*/ 69937 h 109460"/>
                <a:gd name="connsiteX10" fmla="*/ 55443 w 86311"/>
                <a:gd name="connsiteY10" fmla="*/ 87512 h 109460"/>
                <a:gd name="connsiteX11" fmla="*/ 70087 w 86311"/>
                <a:gd name="connsiteY11" fmla="*/ 105618 h 109460"/>
                <a:gd name="connsiteX12" fmla="*/ 82469 w 86311"/>
                <a:gd name="connsiteY12" fmla="*/ 107882 h 109460"/>
                <a:gd name="connsiteX13" fmla="*/ 84732 w 86311"/>
                <a:gd name="connsiteY13" fmla="*/ 95500 h 109460"/>
                <a:gd name="connsiteX14" fmla="*/ 81005 w 86311"/>
                <a:gd name="connsiteY14" fmla="*/ 90974 h 109460"/>
                <a:gd name="connsiteX15" fmla="*/ 81005 w 86311"/>
                <a:gd name="connsiteY15" fmla="*/ 81920 h 109460"/>
                <a:gd name="connsiteX16" fmla="*/ 77277 w 86311"/>
                <a:gd name="connsiteY16" fmla="*/ 76328 h 109460"/>
                <a:gd name="connsiteX17" fmla="*/ 71685 w 86311"/>
                <a:gd name="connsiteY17" fmla="*/ 69405 h 109460"/>
                <a:gd name="connsiteX18" fmla="*/ 57040 w 86311"/>
                <a:gd name="connsiteY18" fmla="*/ 53695 h 109460"/>
                <a:gd name="connsiteX19" fmla="*/ 30413 w 86311"/>
                <a:gd name="connsiteY19" fmla="*/ 25735 h 109460"/>
                <a:gd name="connsiteX20" fmla="*/ 30413 w 86311"/>
                <a:gd name="connsiteY20" fmla="*/ 25735 h 109460"/>
                <a:gd name="connsiteX21" fmla="*/ 30413 w 86311"/>
                <a:gd name="connsiteY21" fmla="*/ 25735 h 109460"/>
                <a:gd name="connsiteX22" fmla="*/ 30413 w 86311"/>
                <a:gd name="connsiteY22" fmla="*/ 25735 h 109460"/>
                <a:gd name="connsiteX23" fmla="*/ 22158 w 86311"/>
                <a:gd name="connsiteY23" fmla="*/ 16416 h 109460"/>
                <a:gd name="connsiteX24" fmla="*/ 11241 w 86311"/>
                <a:gd name="connsiteY24" fmla="*/ 2836 h 109460"/>
                <a:gd name="connsiteX25" fmla="*/ 6448 w 86311"/>
                <a:gd name="connsiteY25" fmla="*/ 173 h 109460"/>
                <a:gd name="connsiteX26" fmla="*/ 3253 w 86311"/>
                <a:gd name="connsiteY26" fmla="*/ 173 h 109460"/>
                <a:gd name="connsiteX27" fmla="*/ 24554 w 86311"/>
                <a:gd name="connsiteY27" fmla="*/ 45174 h 109460"/>
                <a:gd name="connsiteX28" fmla="*/ 24554 w 86311"/>
                <a:gd name="connsiteY28" fmla="*/ 45174 h 109460"/>
                <a:gd name="connsiteX29" fmla="*/ 25885 w 86311"/>
                <a:gd name="connsiteY29" fmla="*/ 46772 h 109460"/>
                <a:gd name="connsiteX30" fmla="*/ 25885 w 86311"/>
                <a:gd name="connsiteY30" fmla="*/ 46772 h 109460"/>
                <a:gd name="connsiteX31" fmla="*/ 25885 w 86311"/>
                <a:gd name="connsiteY31" fmla="*/ 46772 h 109460"/>
                <a:gd name="connsiteX32" fmla="*/ 25885 w 86311"/>
                <a:gd name="connsiteY32" fmla="*/ 46772 h 10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6311" h="109460">
                  <a:moveTo>
                    <a:pt x="2454" y="1238"/>
                  </a:moveTo>
                  <a:cubicBezTo>
                    <a:pt x="-102" y="2972"/>
                    <a:pt x="-769" y="6449"/>
                    <a:pt x="964" y="9005"/>
                  </a:cubicBezTo>
                  <a:cubicBezTo>
                    <a:pt x="1015" y="9080"/>
                    <a:pt x="1068" y="9154"/>
                    <a:pt x="1123" y="9226"/>
                  </a:cubicBezTo>
                  <a:cubicBezTo>
                    <a:pt x="5382" y="14907"/>
                    <a:pt x="9910" y="20499"/>
                    <a:pt x="14702" y="26002"/>
                  </a:cubicBezTo>
                  <a:lnTo>
                    <a:pt x="19762" y="31594"/>
                  </a:lnTo>
                  <a:cubicBezTo>
                    <a:pt x="18982" y="32256"/>
                    <a:pt x="18348" y="33072"/>
                    <a:pt x="17897" y="33990"/>
                  </a:cubicBezTo>
                  <a:cubicBezTo>
                    <a:pt x="17643" y="35399"/>
                    <a:pt x="17643" y="36841"/>
                    <a:pt x="17897" y="38250"/>
                  </a:cubicBezTo>
                  <a:cubicBezTo>
                    <a:pt x="18389" y="40756"/>
                    <a:pt x="19591" y="43066"/>
                    <a:pt x="21359" y="44907"/>
                  </a:cubicBezTo>
                  <a:lnTo>
                    <a:pt x="26685" y="52363"/>
                  </a:lnTo>
                  <a:cubicBezTo>
                    <a:pt x="31211" y="58221"/>
                    <a:pt x="35738" y="64079"/>
                    <a:pt x="40798" y="69937"/>
                  </a:cubicBezTo>
                  <a:lnTo>
                    <a:pt x="55443" y="87512"/>
                  </a:lnTo>
                  <a:cubicBezTo>
                    <a:pt x="60502" y="93370"/>
                    <a:pt x="65561" y="99495"/>
                    <a:pt x="70087" y="105618"/>
                  </a:cubicBezTo>
                  <a:cubicBezTo>
                    <a:pt x="72881" y="109663"/>
                    <a:pt x="78425" y="110676"/>
                    <a:pt x="82469" y="107882"/>
                  </a:cubicBezTo>
                  <a:cubicBezTo>
                    <a:pt x="86514" y="105088"/>
                    <a:pt x="87527" y="99544"/>
                    <a:pt x="84732" y="95500"/>
                  </a:cubicBezTo>
                  <a:lnTo>
                    <a:pt x="81005" y="90974"/>
                  </a:lnTo>
                  <a:cubicBezTo>
                    <a:pt x="82880" y="88247"/>
                    <a:pt x="82880" y="84647"/>
                    <a:pt x="81005" y="81920"/>
                  </a:cubicBezTo>
                  <a:lnTo>
                    <a:pt x="77277" y="76328"/>
                  </a:lnTo>
                  <a:lnTo>
                    <a:pt x="71685" y="69405"/>
                  </a:lnTo>
                  <a:cubicBezTo>
                    <a:pt x="66892" y="64079"/>
                    <a:pt x="62100" y="58754"/>
                    <a:pt x="57040" y="53695"/>
                  </a:cubicBezTo>
                  <a:cubicBezTo>
                    <a:pt x="48253" y="44109"/>
                    <a:pt x="38934" y="35055"/>
                    <a:pt x="30413" y="25735"/>
                  </a:cubicBezTo>
                  <a:lnTo>
                    <a:pt x="30413" y="25735"/>
                  </a:lnTo>
                  <a:lnTo>
                    <a:pt x="30413" y="25735"/>
                  </a:lnTo>
                  <a:lnTo>
                    <a:pt x="30413" y="25735"/>
                  </a:lnTo>
                  <a:lnTo>
                    <a:pt x="22158" y="16416"/>
                  </a:lnTo>
                  <a:lnTo>
                    <a:pt x="11241" y="2836"/>
                  </a:lnTo>
                  <a:cubicBezTo>
                    <a:pt x="10124" y="1273"/>
                    <a:pt x="8364" y="296"/>
                    <a:pt x="6448" y="173"/>
                  </a:cubicBezTo>
                  <a:cubicBezTo>
                    <a:pt x="5395" y="-58"/>
                    <a:pt x="4305" y="-58"/>
                    <a:pt x="3253" y="173"/>
                  </a:cubicBezTo>
                  <a:moveTo>
                    <a:pt x="24554" y="45174"/>
                  </a:moveTo>
                  <a:lnTo>
                    <a:pt x="24554" y="45174"/>
                  </a:lnTo>
                  <a:moveTo>
                    <a:pt x="25885" y="46772"/>
                  </a:moveTo>
                  <a:lnTo>
                    <a:pt x="25885" y="46772"/>
                  </a:lnTo>
                  <a:lnTo>
                    <a:pt x="25885" y="46772"/>
                  </a:lnTo>
                  <a:lnTo>
                    <a:pt x="25885" y="46772"/>
                  </a:lnTo>
                </a:path>
              </a:pathLst>
            </a:custGeom>
            <a:solidFill>
              <a:srgbClr val="DAD9C3"/>
            </a:solidFill>
            <a:ln w="26619"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8FD470B4-F11D-426D-82FD-AA447410D9A2}"/>
                </a:ext>
              </a:extLst>
            </p:cNvPr>
            <p:cNvSpPr/>
            <p:nvPr/>
          </p:nvSpPr>
          <p:spPr>
            <a:xfrm>
              <a:off x="8400966" y="10468676"/>
              <a:ext cx="5404606" cy="1177436"/>
            </a:xfrm>
            <a:custGeom>
              <a:avLst/>
              <a:gdLst>
                <a:gd name="connsiteX0" fmla="*/ 3135317 w 4306279"/>
                <a:gd name="connsiteY0" fmla="*/ 1065 h 938157"/>
                <a:gd name="connsiteX1" fmla="*/ 3082061 w 4306279"/>
                <a:gd name="connsiteY1" fmla="*/ 4793 h 938157"/>
                <a:gd name="connsiteX2" fmla="*/ 3028806 w 4306279"/>
                <a:gd name="connsiteY2" fmla="*/ 8255 h 938157"/>
                <a:gd name="connsiteX3" fmla="*/ 2917503 w 4306279"/>
                <a:gd name="connsiteY3" fmla="*/ 21835 h 938157"/>
                <a:gd name="connsiteX4" fmla="*/ 2917503 w 4306279"/>
                <a:gd name="connsiteY4" fmla="*/ 21835 h 938157"/>
                <a:gd name="connsiteX5" fmla="*/ 2862117 w 4306279"/>
                <a:gd name="connsiteY5" fmla="*/ 32220 h 938157"/>
                <a:gd name="connsiteX6" fmla="*/ 2833093 w 4306279"/>
                <a:gd name="connsiteY6" fmla="*/ 38077 h 938157"/>
                <a:gd name="connsiteX7" fmla="*/ 2804867 w 4306279"/>
                <a:gd name="connsiteY7" fmla="*/ 44469 h 938157"/>
                <a:gd name="connsiteX8" fmla="*/ 2689303 w 4306279"/>
                <a:gd name="connsiteY8" fmla="*/ 75889 h 938157"/>
                <a:gd name="connsiteX9" fmla="*/ 2471489 w 4306279"/>
                <a:gd name="connsiteY9" fmla="*/ 147251 h 938157"/>
                <a:gd name="connsiteX10" fmla="*/ 2364978 w 4306279"/>
                <a:gd name="connsiteY10" fmla="*/ 185861 h 938157"/>
                <a:gd name="connsiteX11" fmla="*/ 2313587 w 4306279"/>
                <a:gd name="connsiteY11" fmla="*/ 208761 h 938157"/>
                <a:gd name="connsiteX12" fmla="*/ 2260332 w 4306279"/>
                <a:gd name="connsiteY12" fmla="*/ 232193 h 938157"/>
                <a:gd name="connsiteX13" fmla="*/ 2148495 w 4306279"/>
                <a:gd name="connsiteY13" fmla="*/ 281455 h 938157"/>
                <a:gd name="connsiteX14" fmla="*/ 2090980 w 4306279"/>
                <a:gd name="connsiteY14" fmla="*/ 308082 h 938157"/>
                <a:gd name="connsiteX15" fmla="*/ 2033997 w 4306279"/>
                <a:gd name="connsiteY15" fmla="*/ 334710 h 938157"/>
                <a:gd name="connsiteX16" fmla="*/ 1971422 w 4306279"/>
                <a:gd name="connsiteY16" fmla="*/ 368527 h 938157"/>
                <a:gd name="connsiteX17" fmla="*/ 1904586 w 4306279"/>
                <a:gd name="connsiteY17" fmla="*/ 402610 h 938157"/>
                <a:gd name="connsiteX18" fmla="*/ 1848668 w 4306279"/>
                <a:gd name="connsiteY18" fmla="*/ 427640 h 938157"/>
                <a:gd name="connsiteX19" fmla="*/ 1815117 w 4306279"/>
                <a:gd name="connsiteY19" fmla="*/ 443085 h 938157"/>
                <a:gd name="connsiteX20" fmla="*/ 1785294 w 4306279"/>
                <a:gd name="connsiteY20" fmla="*/ 457996 h 938157"/>
                <a:gd name="connsiteX21" fmla="*/ 1785294 w 4306279"/>
                <a:gd name="connsiteY21" fmla="*/ 457996 h 938157"/>
                <a:gd name="connsiteX22" fmla="*/ 1676387 w 4306279"/>
                <a:gd name="connsiteY22" fmla="*/ 507790 h 938157"/>
                <a:gd name="connsiteX23" fmla="*/ 1564551 w 4306279"/>
                <a:gd name="connsiteY23" fmla="*/ 555454 h 938157"/>
                <a:gd name="connsiteX24" fmla="*/ 1507834 w 4306279"/>
                <a:gd name="connsiteY24" fmla="*/ 576755 h 938157"/>
                <a:gd name="connsiteX25" fmla="*/ 1454578 w 4306279"/>
                <a:gd name="connsiteY25" fmla="*/ 596726 h 938157"/>
                <a:gd name="connsiteX26" fmla="*/ 1399992 w 4306279"/>
                <a:gd name="connsiteY26" fmla="*/ 616165 h 938157"/>
                <a:gd name="connsiteX27" fmla="*/ 1344074 w 4306279"/>
                <a:gd name="connsiteY27" fmla="*/ 636668 h 938157"/>
                <a:gd name="connsiteX28" fmla="*/ 1241291 w 4306279"/>
                <a:gd name="connsiteY28" fmla="*/ 671018 h 938157"/>
                <a:gd name="connsiteX29" fmla="*/ 1108152 w 4306279"/>
                <a:gd name="connsiteY29" fmla="*/ 706432 h 938157"/>
                <a:gd name="connsiteX30" fmla="*/ 973151 w 4306279"/>
                <a:gd name="connsiteY30" fmla="*/ 734392 h 938157"/>
                <a:gd name="connsiteX31" fmla="*/ 853858 w 4306279"/>
                <a:gd name="connsiteY31" fmla="*/ 753030 h 938157"/>
                <a:gd name="connsiteX32" fmla="*/ 794745 w 4306279"/>
                <a:gd name="connsiteY32" fmla="*/ 759422 h 938157"/>
                <a:gd name="connsiteX33" fmla="*/ 730306 w 4306279"/>
                <a:gd name="connsiteY33" fmla="*/ 762350 h 938157"/>
                <a:gd name="connsiteX34" fmla="*/ 601694 w 4306279"/>
                <a:gd name="connsiteY34" fmla="*/ 765545 h 938157"/>
                <a:gd name="connsiteX35" fmla="*/ 542049 w 4306279"/>
                <a:gd name="connsiteY35" fmla="*/ 763416 h 938157"/>
                <a:gd name="connsiteX36" fmla="*/ 478408 w 4306279"/>
                <a:gd name="connsiteY36" fmla="*/ 759422 h 938157"/>
                <a:gd name="connsiteX37" fmla="*/ 464562 w 4306279"/>
                <a:gd name="connsiteY37" fmla="*/ 759422 h 938157"/>
                <a:gd name="connsiteX38" fmla="*/ 465893 w 4306279"/>
                <a:gd name="connsiteY38" fmla="*/ 759422 h 938157"/>
                <a:gd name="connsiteX39" fmla="*/ 461899 w 4306279"/>
                <a:gd name="connsiteY39" fmla="*/ 759422 h 938157"/>
                <a:gd name="connsiteX40" fmla="*/ 461899 w 4306279"/>
                <a:gd name="connsiteY40" fmla="*/ 759422 h 938157"/>
                <a:gd name="connsiteX41" fmla="*/ 397461 w 4306279"/>
                <a:gd name="connsiteY41" fmla="*/ 751699 h 938157"/>
                <a:gd name="connsiteX42" fmla="*/ 332755 w 4306279"/>
                <a:gd name="connsiteY42" fmla="*/ 739717 h 938157"/>
                <a:gd name="connsiteX43" fmla="*/ 268050 w 4306279"/>
                <a:gd name="connsiteY43" fmla="*/ 725604 h 938157"/>
                <a:gd name="connsiteX44" fmla="*/ 206806 w 4306279"/>
                <a:gd name="connsiteY44" fmla="*/ 708030 h 938157"/>
                <a:gd name="connsiteX45" fmla="*/ 165533 w 4306279"/>
                <a:gd name="connsiteY45" fmla="*/ 690722 h 938157"/>
                <a:gd name="connsiteX46" fmla="*/ 120532 w 4306279"/>
                <a:gd name="connsiteY46" fmla="*/ 667556 h 938157"/>
                <a:gd name="connsiteX47" fmla="*/ 69141 w 4306279"/>
                <a:gd name="connsiteY47" fmla="*/ 636934 h 938157"/>
                <a:gd name="connsiteX48" fmla="*/ 23608 w 4306279"/>
                <a:gd name="connsiteY48" fmla="*/ 611904 h 938157"/>
                <a:gd name="connsiteX49" fmla="*/ 1929 w 4306279"/>
                <a:gd name="connsiteY49" fmla="*/ 618269 h 938157"/>
                <a:gd name="connsiteX50" fmla="*/ 1774 w 4306279"/>
                <a:gd name="connsiteY50" fmla="*/ 618561 h 938157"/>
                <a:gd name="connsiteX51" fmla="*/ 8431 w 4306279"/>
                <a:gd name="connsiteY51" fmla="*/ 640396 h 938157"/>
                <a:gd name="connsiteX52" fmla="*/ 35058 w 4306279"/>
                <a:gd name="connsiteY52" fmla="*/ 653975 h 938157"/>
                <a:gd name="connsiteX53" fmla="*/ 59821 w 4306279"/>
                <a:gd name="connsiteY53" fmla="*/ 669420 h 938157"/>
                <a:gd name="connsiteX54" fmla="*/ 113076 w 4306279"/>
                <a:gd name="connsiteY54" fmla="*/ 703237 h 938157"/>
                <a:gd name="connsiteX55" fmla="*/ 158876 w 4306279"/>
                <a:gd name="connsiteY55" fmla="*/ 729865 h 938157"/>
                <a:gd name="connsiteX56" fmla="*/ 214528 w 4306279"/>
                <a:gd name="connsiteY56" fmla="*/ 753297 h 938157"/>
                <a:gd name="connsiteX57" fmla="*/ 322636 w 4306279"/>
                <a:gd name="connsiteY57" fmla="*/ 781522 h 938157"/>
                <a:gd name="connsiteX58" fmla="*/ 378022 w 4306279"/>
                <a:gd name="connsiteY58" fmla="*/ 792706 h 938157"/>
                <a:gd name="connsiteX59" fmla="*/ 439000 w 4306279"/>
                <a:gd name="connsiteY59" fmla="*/ 801226 h 938157"/>
                <a:gd name="connsiteX60" fmla="*/ 562552 w 4306279"/>
                <a:gd name="connsiteY60" fmla="*/ 810280 h 938157"/>
                <a:gd name="connsiteX61" fmla="*/ 623796 w 4306279"/>
                <a:gd name="connsiteY61" fmla="*/ 812144 h 938157"/>
                <a:gd name="connsiteX62" fmla="*/ 688766 w 4306279"/>
                <a:gd name="connsiteY62" fmla="*/ 810813 h 938157"/>
                <a:gd name="connsiteX63" fmla="*/ 816313 w 4306279"/>
                <a:gd name="connsiteY63" fmla="*/ 804688 h 938157"/>
                <a:gd name="connsiteX64" fmla="*/ 874628 w 4306279"/>
                <a:gd name="connsiteY64" fmla="*/ 797499 h 938157"/>
                <a:gd name="connsiteX65" fmla="*/ 936404 w 4306279"/>
                <a:gd name="connsiteY65" fmla="*/ 788179 h 938157"/>
                <a:gd name="connsiteX66" fmla="*/ 1000310 w 4306279"/>
                <a:gd name="connsiteY66" fmla="*/ 777262 h 938157"/>
                <a:gd name="connsiteX67" fmla="*/ 1056229 w 4306279"/>
                <a:gd name="connsiteY67" fmla="*/ 766079 h 938157"/>
                <a:gd name="connsiteX68" fmla="*/ 1171793 w 4306279"/>
                <a:gd name="connsiteY68" fmla="*/ 739451 h 938157"/>
                <a:gd name="connsiteX69" fmla="*/ 1275640 w 4306279"/>
                <a:gd name="connsiteY69" fmla="*/ 710160 h 938157"/>
                <a:gd name="connsiteX70" fmla="*/ 1382151 w 4306279"/>
                <a:gd name="connsiteY70" fmla="*/ 673414 h 938157"/>
                <a:gd name="connsiteX71" fmla="*/ 1462034 w 4306279"/>
                <a:gd name="connsiteY71" fmla="*/ 644390 h 938157"/>
                <a:gd name="connsiteX72" fmla="*/ 1541917 w 4306279"/>
                <a:gd name="connsiteY72" fmla="*/ 614301 h 938157"/>
                <a:gd name="connsiteX73" fmla="*/ 1584255 w 4306279"/>
                <a:gd name="connsiteY73" fmla="*/ 598324 h 938157"/>
                <a:gd name="connsiteX74" fmla="*/ 1627658 w 4306279"/>
                <a:gd name="connsiteY74" fmla="*/ 580484 h 938157"/>
                <a:gd name="connsiteX75" fmla="*/ 1713399 w 4306279"/>
                <a:gd name="connsiteY75" fmla="*/ 542140 h 938157"/>
                <a:gd name="connsiteX76" fmla="*/ 1713399 w 4306279"/>
                <a:gd name="connsiteY76" fmla="*/ 542140 h 938157"/>
                <a:gd name="connsiteX77" fmla="*/ 1784496 w 4306279"/>
                <a:gd name="connsiteY77" fmla="*/ 509920 h 938157"/>
                <a:gd name="connsiteX78" fmla="*/ 1819644 w 4306279"/>
                <a:gd name="connsiteY78" fmla="*/ 493677 h 938157"/>
                <a:gd name="connsiteX79" fmla="*/ 1850532 w 4306279"/>
                <a:gd name="connsiteY79" fmla="*/ 478234 h 938157"/>
                <a:gd name="connsiteX80" fmla="*/ 1917634 w 4306279"/>
                <a:gd name="connsiteY80" fmla="*/ 448410 h 938157"/>
                <a:gd name="connsiteX81" fmla="*/ 1991392 w 4306279"/>
                <a:gd name="connsiteY81" fmla="*/ 411131 h 938157"/>
                <a:gd name="connsiteX82" fmla="*/ 2060890 w 4306279"/>
                <a:gd name="connsiteY82" fmla="*/ 375450 h 938157"/>
                <a:gd name="connsiteX83" fmla="*/ 2130655 w 4306279"/>
                <a:gd name="connsiteY83" fmla="*/ 341633 h 938157"/>
                <a:gd name="connsiteX84" fmla="*/ 2127726 w 4306279"/>
                <a:gd name="connsiteY84" fmla="*/ 341633 h 938157"/>
                <a:gd name="connsiteX85" fmla="*/ 2131188 w 4306279"/>
                <a:gd name="connsiteY85" fmla="*/ 340036 h 938157"/>
                <a:gd name="connsiteX86" fmla="*/ 2133052 w 4306279"/>
                <a:gd name="connsiteY86" fmla="*/ 340036 h 938157"/>
                <a:gd name="connsiteX87" fmla="*/ 2133052 w 4306279"/>
                <a:gd name="connsiteY87" fmla="*/ 340036 h 938157"/>
                <a:gd name="connsiteX88" fmla="*/ 2182845 w 4306279"/>
                <a:gd name="connsiteY88" fmla="*/ 318201 h 938157"/>
                <a:gd name="connsiteX89" fmla="*/ 2236101 w 4306279"/>
                <a:gd name="connsiteY89" fmla="*/ 293970 h 938157"/>
                <a:gd name="connsiteX90" fmla="*/ 2346339 w 4306279"/>
                <a:gd name="connsiteY90" fmla="*/ 245507 h 938157"/>
                <a:gd name="connsiteX91" fmla="*/ 2396932 w 4306279"/>
                <a:gd name="connsiteY91" fmla="*/ 223672 h 938157"/>
                <a:gd name="connsiteX92" fmla="*/ 2452051 w 4306279"/>
                <a:gd name="connsiteY92" fmla="*/ 203702 h 938157"/>
                <a:gd name="connsiteX93" fmla="*/ 2505306 w 4306279"/>
                <a:gd name="connsiteY93" fmla="*/ 184796 h 938157"/>
                <a:gd name="connsiteX94" fmla="*/ 2556165 w 4306279"/>
                <a:gd name="connsiteY94" fmla="*/ 166956 h 938157"/>
                <a:gd name="connsiteX95" fmla="*/ 2600100 w 4306279"/>
                <a:gd name="connsiteY95" fmla="*/ 152045 h 938157"/>
                <a:gd name="connsiteX96" fmla="*/ 2643770 w 4306279"/>
                <a:gd name="connsiteY96" fmla="*/ 137931 h 938157"/>
                <a:gd name="connsiteX97" fmla="*/ 2738298 w 4306279"/>
                <a:gd name="connsiteY97" fmla="*/ 111303 h 938157"/>
                <a:gd name="connsiteX98" fmla="*/ 2828833 w 4306279"/>
                <a:gd name="connsiteY98" fmla="*/ 87073 h 938157"/>
                <a:gd name="connsiteX99" fmla="*/ 2917503 w 4306279"/>
                <a:gd name="connsiteY99" fmla="*/ 68700 h 938157"/>
                <a:gd name="connsiteX100" fmla="*/ 2917503 w 4306279"/>
                <a:gd name="connsiteY100" fmla="*/ 68700 h 938157"/>
                <a:gd name="connsiteX101" fmla="*/ 2940136 w 4306279"/>
                <a:gd name="connsiteY101" fmla="*/ 64972 h 938157"/>
                <a:gd name="connsiteX102" fmla="*/ 2936408 w 4306279"/>
                <a:gd name="connsiteY102" fmla="*/ 64972 h 938157"/>
                <a:gd name="connsiteX103" fmla="*/ 3021350 w 4306279"/>
                <a:gd name="connsiteY103" fmla="*/ 54587 h 938157"/>
                <a:gd name="connsiteX104" fmla="*/ 3066884 w 4306279"/>
                <a:gd name="connsiteY104" fmla="*/ 51924 h 938157"/>
                <a:gd name="connsiteX105" fmla="*/ 3111085 w 4306279"/>
                <a:gd name="connsiteY105" fmla="*/ 48196 h 938157"/>
                <a:gd name="connsiteX106" fmla="*/ 3150228 w 4306279"/>
                <a:gd name="connsiteY106" fmla="*/ 45800 h 938157"/>
                <a:gd name="connsiteX107" fmla="*/ 3193099 w 4306279"/>
                <a:gd name="connsiteY107" fmla="*/ 44202 h 938157"/>
                <a:gd name="connsiteX108" fmla="*/ 3281237 w 4306279"/>
                <a:gd name="connsiteY108" fmla="*/ 48995 h 938157"/>
                <a:gd name="connsiteX109" fmla="*/ 3345942 w 4306279"/>
                <a:gd name="connsiteY109" fmla="*/ 58581 h 938157"/>
                <a:gd name="connsiteX110" fmla="*/ 3416239 w 4306279"/>
                <a:gd name="connsiteY110" fmla="*/ 74025 h 938157"/>
                <a:gd name="connsiteX111" fmla="*/ 3452186 w 4306279"/>
                <a:gd name="connsiteY111" fmla="*/ 84942 h 938157"/>
                <a:gd name="connsiteX112" fmla="*/ 3486003 w 4306279"/>
                <a:gd name="connsiteY112" fmla="*/ 94529 h 938157"/>
                <a:gd name="connsiteX113" fmla="*/ 3520087 w 4306279"/>
                <a:gd name="connsiteY113" fmla="*/ 105978 h 938157"/>
                <a:gd name="connsiteX114" fmla="*/ 3556567 w 4306279"/>
                <a:gd name="connsiteY114" fmla="*/ 118760 h 938157"/>
                <a:gd name="connsiteX115" fmla="*/ 3578934 w 4306279"/>
                <a:gd name="connsiteY115" fmla="*/ 127813 h 938157"/>
                <a:gd name="connsiteX116" fmla="*/ 3605561 w 4306279"/>
                <a:gd name="connsiteY116" fmla="*/ 140328 h 938157"/>
                <a:gd name="connsiteX117" fmla="*/ 3652959 w 4306279"/>
                <a:gd name="connsiteY117" fmla="*/ 164027 h 938157"/>
                <a:gd name="connsiteX118" fmla="*/ 3676658 w 4306279"/>
                <a:gd name="connsiteY118" fmla="*/ 178406 h 938157"/>
                <a:gd name="connsiteX119" fmla="*/ 3699025 w 4306279"/>
                <a:gd name="connsiteY119" fmla="*/ 192518 h 938157"/>
                <a:gd name="connsiteX120" fmla="*/ 3742960 w 4306279"/>
                <a:gd name="connsiteY120" fmla="*/ 221542 h 938157"/>
                <a:gd name="connsiteX121" fmla="*/ 3755742 w 4306279"/>
                <a:gd name="connsiteY121" fmla="*/ 230862 h 938157"/>
                <a:gd name="connsiteX122" fmla="*/ 3818050 w 4306279"/>
                <a:gd name="connsiteY122" fmla="*/ 278792 h 938157"/>
                <a:gd name="connsiteX123" fmla="*/ 3851867 w 4306279"/>
                <a:gd name="connsiteY123" fmla="*/ 308348 h 938157"/>
                <a:gd name="connsiteX124" fmla="*/ 3883554 w 4306279"/>
                <a:gd name="connsiteY124" fmla="*/ 341633 h 938157"/>
                <a:gd name="connsiteX125" fmla="*/ 3917105 w 4306279"/>
                <a:gd name="connsiteY125" fmla="*/ 374119 h 938157"/>
                <a:gd name="connsiteX126" fmla="*/ 3946928 w 4306279"/>
                <a:gd name="connsiteY126" fmla="*/ 405540 h 938157"/>
                <a:gd name="connsiteX127" fmla="*/ 4003379 w 4306279"/>
                <a:gd name="connsiteY127" fmla="*/ 468647 h 938157"/>
                <a:gd name="connsiteX128" fmla="*/ 4017758 w 4306279"/>
                <a:gd name="connsiteY128" fmla="*/ 487819 h 938157"/>
                <a:gd name="connsiteX129" fmla="*/ 4045717 w 4306279"/>
                <a:gd name="connsiteY129" fmla="*/ 523500 h 938157"/>
                <a:gd name="connsiteX130" fmla="*/ 4073675 w 4306279"/>
                <a:gd name="connsiteY130" fmla="*/ 565838 h 938157"/>
                <a:gd name="connsiteX131" fmla="*/ 4098173 w 4306279"/>
                <a:gd name="connsiteY131" fmla="*/ 606313 h 938157"/>
                <a:gd name="connsiteX132" fmla="*/ 4120807 w 4306279"/>
                <a:gd name="connsiteY132" fmla="*/ 642259 h 938157"/>
                <a:gd name="connsiteX133" fmla="*/ 4133854 w 4306279"/>
                <a:gd name="connsiteY133" fmla="*/ 663562 h 938157"/>
                <a:gd name="connsiteX134" fmla="*/ 4146902 w 4306279"/>
                <a:gd name="connsiteY134" fmla="*/ 686728 h 938157"/>
                <a:gd name="connsiteX135" fmla="*/ 4165275 w 4306279"/>
                <a:gd name="connsiteY135" fmla="*/ 719214 h 938157"/>
                <a:gd name="connsiteX136" fmla="*/ 4178323 w 4306279"/>
                <a:gd name="connsiteY136" fmla="*/ 739184 h 938157"/>
                <a:gd name="connsiteX137" fmla="*/ 4192169 w 4306279"/>
                <a:gd name="connsiteY137" fmla="*/ 759687 h 938157"/>
                <a:gd name="connsiteX138" fmla="*/ 4212939 w 4306279"/>
                <a:gd name="connsiteY138" fmla="*/ 797232 h 938157"/>
                <a:gd name="connsiteX139" fmla="*/ 4227051 w 4306279"/>
                <a:gd name="connsiteY139" fmla="*/ 832913 h 938157"/>
                <a:gd name="connsiteX140" fmla="*/ 4238235 w 4306279"/>
                <a:gd name="connsiteY140" fmla="*/ 866997 h 938157"/>
                <a:gd name="connsiteX141" fmla="*/ 4249685 w 4306279"/>
                <a:gd name="connsiteY141" fmla="*/ 898418 h 938157"/>
                <a:gd name="connsiteX142" fmla="*/ 4264330 w 4306279"/>
                <a:gd name="connsiteY142" fmla="*/ 927709 h 938157"/>
                <a:gd name="connsiteX143" fmla="*/ 4295750 w 4306279"/>
                <a:gd name="connsiteY143" fmla="*/ 934632 h 938157"/>
                <a:gd name="connsiteX144" fmla="*/ 4305869 w 4306279"/>
                <a:gd name="connsiteY144" fmla="*/ 920786 h 938157"/>
                <a:gd name="connsiteX145" fmla="*/ 4302940 w 4306279"/>
                <a:gd name="connsiteY145" fmla="*/ 903212 h 938157"/>
                <a:gd name="connsiteX146" fmla="*/ 4294419 w 4306279"/>
                <a:gd name="connsiteY146" fmla="*/ 887234 h 938157"/>
                <a:gd name="connsiteX147" fmla="*/ 4278442 w 4306279"/>
                <a:gd name="connsiteY147" fmla="*/ 843032 h 938157"/>
                <a:gd name="connsiteX148" fmla="*/ 4258472 w 4306279"/>
                <a:gd name="connsiteY148" fmla="*/ 787913 h 938157"/>
                <a:gd name="connsiteX149" fmla="*/ 4219329 w 4306279"/>
                <a:gd name="connsiteY149" fmla="*/ 718681 h 938157"/>
                <a:gd name="connsiteX150" fmla="*/ 4199359 w 4306279"/>
                <a:gd name="connsiteY150" fmla="*/ 687260 h 938157"/>
                <a:gd name="connsiteX151" fmla="*/ 4181251 w 4306279"/>
                <a:gd name="connsiteY151" fmla="*/ 655041 h 938157"/>
                <a:gd name="connsiteX152" fmla="*/ 4169802 w 4306279"/>
                <a:gd name="connsiteY152" fmla="*/ 634804 h 938157"/>
                <a:gd name="connsiteX153" fmla="*/ 4154624 w 4306279"/>
                <a:gd name="connsiteY153" fmla="*/ 609773 h 938157"/>
                <a:gd name="connsiteX154" fmla="*/ 4130659 w 4306279"/>
                <a:gd name="connsiteY154" fmla="*/ 572495 h 938157"/>
                <a:gd name="connsiteX155" fmla="*/ 4106428 w 4306279"/>
                <a:gd name="connsiteY155" fmla="*/ 531755 h 938157"/>
                <a:gd name="connsiteX156" fmla="*/ 4076338 w 4306279"/>
                <a:gd name="connsiteY156" fmla="*/ 488618 h 938157"/>
                <a:gd name="connsiteX157" fmla="*/ 4061693 w 4306279"/>
                <a:gd name="connsiteY157" fmla="*/ 470511 h 938157"/>
                <a:gd name="connsiteX158" fmla="*/ 4052640 w 4306279"/>
                <a:gd name="connsiteY158" fmla="*/ 458528 h 938157"/>
                <a:gd name="connsiteX159" fmla="*/ 4046782 w 4306279"/>
                <a:gd name="connsiteY159" fmla="*/ 450274 h 938157"/>
                <a:gd name="connsiteX160" fmla="*/ 4032137 w 4306279"/>
                <a:gd name="connsiteY160" fmla="*/ 432700 h 938157"/>
                <a:gd name="connsiteX161" fmla="*/ 3991130 w 4306279"/>
                <a:gd name="connsiteY161" fmla="*/ 386900 h 938157"/>
                <a:gd name="connsiteX162" fmla="*/ 3967431 w 4306279"/>
                <a:gd name="connsiteY162" fmla="*/ 360272 h 938157"/>
                <a:gd name="connsiteX163" fmla="*/ 3940804 w 4306279"/>
                <a:gd name="connsiteY163" fmla="*/ 333645 h 938157"/>
                <a:gd name="connsiteX164" fmla="*/ 3914176 w 4306279"/>
                <a:gd name="connsiteY164" fmla="*/ 308615 h 938157"/>
                <a:gd name="connsiteX165" fmla="*/ 3887548 w 4306279"/>
                <a:gd name="connsiteY165" fmla="*/ 280124 h 938157"/>
                <a:gd name="connsiteX166" fmla="*/ 3860921 w 4306279"/>
                <a:gd name="connsiteY166" fmla="*/ 255359 h 938157"/>
                <a:gd name="connsiteX167" fmla="*/ 3832163 w 4306279"/>
                <a:gd name="connsiteY167" fmla="*/ 232992 h 938157"/>
                <a:gd name="connsiteX168" fmla="*/ 3805535 w 4306279"/>
                <a:gd name="connsiteY168" fmla="*/ 211424 h 938157"/>
                <a:gd name="connsiteX169" fmla="*/ 3778908 w 4306279"/>
                <a:gd name="connsiteY169" fmla="*/ 191720 h 938157"/>
                <a:gd name="connsiteX170" fmla="*/ 3738966 w 4306279"/>
                <a:gd name="connsiteY170" fmla="*/ 165092 h 938157"/>
                <a:gd name="connsiteX171" fmla="*/ 3690770 w 4306279"/>
                <a:gd name="connsiteY171" fmla="*/ 134470 h 938157"/>
                <a:gd name="connsiteX172" fmla="*/ 3666806 w 4306279"/>
                <a:gd name="connsiteY172" fmla="*/ 120358 h 938157"/>
                <a:gd name="connsiteX173" fmla="*/ 3640178 w 4306279"/>
                <a:gd name="connsiteY173" fmla="*/ 107843 h 938157"/>
                <a:gd name="connsiteX174" fmla="*/ 3617011 w 4306279"/>
                <a:gd name="connsiteY174" fmla="*/ 96126 h 938157"/>
                <a:gd name="connsiteX175" fmla="*/ 3586923 w 4306279"/>
                <a:gd name="connsiteY175" fmla="*/ 83345 h 938157"/>
                <a:gd name="connsiteX176" fmla="*/ 3558164 w 4306279"/>
                <a:gd name="connsiteY176" fmla="*/ 72427 h 938157"/>
                <a:gd name="connsiteX177" fmla="*/ 3527010 w 4306279"/>
                <a:gd name="connsiteY177" fmla="*/ 61510 h 938157"/>
                <a:gd name="connsiteX178" fmla="*/ 3468961 w 4306279"/>
                <a:gd name="connsiteY178" fmla="*/ 43403 h 938157"/>
                <a:gd name="connsiteX179" fmla="*/ 3411712 w 4306279"/>
                <a:gd name="connsiteY179" fmla="*/ 26362 h 938157"/>
                <a:gd name="connsiteX180" fmla="*/ 3352599 w 4306279"/>
                <a:gd name="connsiteY180" fmla="*/ 14646 h 938157"/>
                <a:gd name="connsiteX181" fmla="*/ 3247685 w 4306279"/>
                <a:gd name="connsiteY181" fmla="*/ 1864 h 938157"/>
                <a:gd name="connsiteX182" fmla="*/ 3192034 w 4306279"/>
                <a:gd name="connsiteY182" fmla="*/ 0 h 938157"/>
                <a:gd name="connsiteX183" fmla="*/ 3190170 w 4306279"/>
                <a:gd name="connsiteY183" fmla="*/ 0 h 938157"/>
                <a:gd name="connsiteX184" fmla="*/ 3139844 w 4306279"/>
                <a:gd name="connsiteY184" fmla="*/ 2131 h 938157"/>
                <a:gd name="connsiteX185" fmla="*/ 2919367 w 4306279"/>
                <a:gd name="connsiteY185" fmla="*/ 68433 h 938157"/>
                <a:gd name="connsiteX186" fmla="*/ 2916172 w 4306279"/>
                <a:gd name="connsiteY186" fmla="*/ 68433 h 938157"/>
                <a:gd name="connsiteX187" fmla="*/ 2919367 w 4306279"/>
                <a:gd name="connsiteY187" fmla="*/ 68433 h 938157"/>
                <a:gd name="connsiteX188" fmla="*/ 3736037 w 4306279"/>
                <a:gd name="connsiteY188" fmla="*/ 221010 h 938157"/>
                <a:gd name="connsiteX189" fmla="*/ 3738167 w 4306279"/>
                <a:gd name="connsiteY189" fmla="*/ 222608 h 938157"/>
                <a:gd name="connsiteX190" fmla="*/ 3736037 w 4306279"/>
                <a:gd name="connsiteY190" fmla="*/ 221010 h 938157"/>
                <a:gd name="connsiteX191" fmla="*/ 1907515 w 4306279"/>
                <a:gd name="connsiteY191" fmla="*/ 402078 h 938157"/>
                <a:gd name="connsiteX192" fmla="*/ 1904054 w 4306279"/>
                <a:gd name="connsiteY192" fmla="*/ 403409 h 938157"/>
                <a:gd name="connsiteX193" fmla="*/ 1907515 w 4306279"/>
                <a:gd name="connsiteY193" fmla="*/ 402078 h 938157"/>
                <a:gd name="connsiteX194" fmla="*/ 1680115 w 4306279"/>
                <a:gd name="connsiteY194" fmla="*/ 506725 h 938157"/>
                <a:gd name="connsiteX195" fmla="*/ 1678517 w 4306279"/>
                <a:gd name="connsiteY195" fmla="*/ 506725 h 938157"/>
                <a:gd name="connsiteX196" fmla="*/ 1680115 w 4306279"/>
                <a:gd name="connsiteY196" fmla="*/ 506725 h 938157"/>
                <a:gd name="connsiteX197" fmla="*/ 4209743 w 4306279"/>
                <a:gd name="connsiteY197" fmla="*/ 799629 h 938157"/>
                <a:gd name="connsiteX198" fmla="*/ 4211607 w 4306279"/>
                <a:gd name="connsiteY198" fmla="*/ 803357 h 938157"/>
                <a:gd name="connsiteX199" fmla="*/ 4209743 w 4306279"/>
                <a:gd name="connsiteY199" fmla="*/ 799629 h 938157"/>
                <a:gd name="connsiteX200" fmla="*/ 462166 w 4306279"/>
                <a:gd name="connsiteY200" fmla="*/ 758090 h 938157"/>
                <a:gd name="connsiteX201" fmla="*/ 464828 w 4306279"/>
                <a:gd name="connsiteY201" fmla="*/ 758090 h 938157"/>
                <a:gd name="connsiteX202" fmla="*/ 461100 w 4306279"/>
                <a:gd name="connsiteY202" fmla="*/ 758090 h 938157"/>
                <a:gd name="connsiteX203" fmla="*/ 461100 w 4306279"/>
                <a:gd name="connsiteY203" fmla="*/ 758090 h 938157"/>
                <a:gd name="connsiteX204" fmla="*/ 2127194 w 4306279"/>
                <a:gd name="connsiteY204" fmla="*/ 341100 h 938157"/>
                <a:gd name="connsiteX205" fmla="*/ 2127194 w 4306279"/>
                <a:gd name="connsiteY205" fmla="*/ 341100 h 938157"/>
                <a:gd name="connsiteX206" fmla="*/ 2127194 w 4306279"/>
                <a:gd name="connsiteY206" fmla="*/ 341100 h 938157"/>
                <a:gd name="connsiteX207" fmla="*/ 2127194 w 4306279"/>
                <a:gd name="connsiteY207" fmla="*/ 341100 h 93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4306279" h="938157">
                  <a:moveTo>
                    <a:pt x="3135317" y="1065"/>
                  </a:moveTo>
                  <a:cubicBezTo>
                    <a:pt x="3117742" y="1065"/>
                    <a:pt x="3100169" y="3195"/>
                    <a:pt x="3082061" y="4793"/>
                  </a:cubicBezTo>
                  <a:cubicBezTo>
                    <a:pt x="3063955" y="6391"/>
                    <a:pt x="3046647" y="7190"/>
                    <a:pt x="3028806" y="8255"/>
                  </a:cubicBezTo>
                  <a:cubicBezTo>
                    <a:pt x="2991489" y="10795"/>
                    <a:pt x="2954335" y="15327"/>
                    <a:pt x="2917503" y="21835"/>
                  </a:cubicBezTo>
                  <a:lnTo>
                    <a:pt x="2917503" y="21835"/>
                  </a:lnTo>
                  <a:cubicBezTo>
                    <a:pt x="2898863" y="24764"/>
                    <a:pt x="2880491" y="28225"/>
                    <a:pt x="2862117" y="32220"/>
                  </a:cubicBezTo>
                  <a:lnTo>
                    <a:pt x="2833093" y="38077"/>
                  </a:lnTo>
                  <a:lnTo>
                    <a:pt x="2804867" y="44469"/>
                  </a:lnTo>
                  <a:cubicBezTo>
                    <a:pt x="2766258" y="54054"/>
                    <a:pt x="2727914" y="65238"/>
                    <a:pt x="2689303" y="75889"/>
                  </a:cubicBezTo>
                  <a:cubicBezTo>
                    <a:pt x="2615545" y="96392"/>
                    <a:pt x="2543118" y="120890"/>
                    <a:pt x="2471489" y="147251"/>
                  </a:cubicBezTo>
                  <a:cubicBezTo>
                    <a:pt x="2436340" y="160033"/>
                    <a:pt x="2400393" y="171482"/>
                    <a:pt x="2364978" y="185861"/>
                  </a:cubicBezTo>
                  <a:cubicBezTo>
                    <a:pt x="2347671" y="193051"/>
                    <a:pt x="2330629" y="201039"/>
                    <a:pt x="2313587" y="208761"/>
                  </a:cubicBezTo>
                  <a:lnTo>
                    <a:pt x="2260332" y="232193"/>
                  </a:lnTo>
                  <a:cubicBezTo>
                    <a:pt x="2223053" y="248702"/>
                    <a:pt x="2186041" y="265478"/>
                    <a:pt x="2148495" y="281455"/>
                  </a:cubicBezTo>
                  <a:cubicBezTo>
                    <a:pt x="2129058" y="289709"/>
                    <a:pt x="2109886" y="298497"/>
                    <a:pt x="2090980" y="308082"/>
                  </a:cubicBezTo>
                  <a:cubicBezTo>
                    <a:pt x="2072074" y="317668"/>
                    <a:pt x="2052902" y="326189"/>
                    <a:pt x="2033997" y="334710"/>
                  </a:cubicBezTo>
                  <a:lnTo>
                    <a:pt x="1971422" y="368527"/>
                  </a:lnTo>
                  <a:cubicBezTo>
                    <a:pt x="1949054" y="379977"/>
                    <a:pt x="1926953" y="391694"/>
                    <a:pt x="1904586" y="402610"/>
                  </a:cubicBezTo>
                  <a:lnTo>
                    <a:pt x="1848668" y="427640"/>
                  </a:lnTo>
                  <a:cubicBezTo>
                    <a:pt x="1837218" y="432434"/>
                    <a:pt x="1826035" y="437492"/>
                    <a:pt x="1815117" y="443085"/>
                  </a:cubicBezTo>
                  <a:cubicBezTo>
                    <a:pt x="1804200" y="448676"/>
                    <a:pt x="1795413" y="453203"/>
                    <a:pt x="1785294" y="457996"/>
                  </a:cubicBezTo>
                  <a:lnTo>
                    <a:pt x="1785294" y="457996"/>
                  </a:lnTo>
                  <a:cubicBezTo>
                    <a:pt x="1748815" y="474772"/>
                    <a:pt x="1712334" y="490482"/>
                    <a:pt x="1676387" y="507790"/>
                  </a:cubicBezTo>
                  <a:cubicBezTo>
                    <a:pt x="1640440" y="525098"/>
                    <a:pt x="1602362" y="540808"/>
                    <a:pt x="1564551" y="555454"/>
                  </a:cubicBezTo>
                  <a:cubicBezTo>
                    <a:pt x="1545645" y="562909"/>
                    <a:pt x="1526739" y="569832"/>
                    <a:pt x="1507834" y="576755"/>
                  </a:cubicBezTo>
                  <a:cubicBezTo>
                    <a:pt x="1488928" y="583679"/>
                    <a:pt x="1472952" y="590336"/>
                    <a:pt x="1454578" y="596726"/>
                  </a:cubicBezTo>
                  <a:lnTo>
                    <a:pt x="1399992" y="616165"/>
                  </a:lnTo>
                  <a:lnTo>
                    <a:pt x="1344074" y="636668"/>
                  </a:lnTo>
                  <a:cubicBezTo>
                    <a:pt x="1310257" y="648916"/>
                    <a:pt x="1275907" y="660632"/>
                    <a:pt x="1241291" y="671018"/>
                  </a:cubicBezTo>
                  <a:cubicBezTo>
                    <a:pt x="1197089" y="684065"/>
                    <a:pt x="1152354" y="696313"/>
                    <a:pt x="1108152" y="706432"/>
                  </a:cubicBezTo>
                  <a:cubicBezTo>
                    <a:pt x="1063951" y="716551"/>
                    <a:pt x="1018417" y="726403"/>
                    <a:pt x="973151" y="734392"/>
                  </a:cubicBezTo>
                  <a:cubicBezTo>
                    <a:pt x="933475" y="741048"/>
                    <a:pt x="893268" y="747439"/>
                    <a:pt x="853858" y="753030"/>
                  </a:cubicBezTo>
                  <a:cubicBezTo>
                    <a:pt x="834154" y="755693"/>
                    <a:pt x="814449" y="757824"/>
                    <a:pt x="794745" y="759422"/>
                  </a:cubicBezTo>
                  <a:cubicBezTo>
                    <a:pt x="773177" y="761551"/>
                    <a:pt x="751608" y="761551"/>
                    <a:pt x="730306" y="762350"/>
                  </a:cubicBezTo>
                  <a:cubicBezTo>
                    <a:pt x="687435" y="763948"/>
                    <a:pt x="644565" y="766079"/>
                    <a:pt x="601694" y="765545"/>
                  </a:cubicBezTo>
                  <a:cubicBezTo>
                    <a:pt x="581724" y="765545"/>
                    <a:pt x="561753" y="765545"/>
                    <a:pt x="542049" y="763416"/>
                  </a:cubicBezTo>
                  <a:cubicBezTo>
                    <a:pt x="522344" y="761285"/>
                    <a:pt x="499444" y="761019"/>
                    <a:pt x="478408" y="759422"/>
                  </a:cubicBezTo>
                  <a:lnTo>
                    <a:pt x="464562" y="759422"/>
                  </a:lnTo>
                  <a:lnTo>
                    <a:pt x="465893" y="759422"/>
                  </a:lnTo>
                  <a:lnTo>
                    <a:pt x="461899" y="759422"/>
                  </a:lnTo>
                  <a:lnTo>
                    <a:pt x="461899" y="759422"/>
                  </a:lnTo>
                  <a:cubicBezTo>
                    <a:pt x="440597" y="757291"/>
                    <a:pt x="419029" y="754895"/>
                    <a:pt x="397461" y="751699"/>
                  </a:cubicBezTo>
                  <a:cubicBezTo>
                    <a:pt x="375891" y="748504"/>
                    <a:pt x="354323" y="743711"/>
                    <a:pt x="332755" y="739717"/>
                  </a:cubicBezTo>
                  <a:cubicBezTo>
                    <a:pt x="311186" y="735723"/>
                    <a:pt x="289618" y="730663"/>
                    <a:pt x="268050" y="725604"/>
                  </a:cubicBezTo>
                  <a:cubicBezTo>
                    <a:pt x="247314" y="720928"/>
                    <a:pt x="226866" y="715060"/>
                    <a:pt x="206806" y="708030"/>
                  </a:cubicBezTo>
                  <a:cubicBezTo>
                    <a:pt x="192959" y="702705"/>
                    <a:pt x="180179" y="696846"/>
                    <a:pt x="165533" y="690722"/>
                  </a:cubicBezTo>
                  <a:cubicBezTo>
                    <a:pt x="150888" y="684598"/>
                    <a:pt x="135444" y="675544"/>
                    <a:pt x="120532" y="667556"/>
                  </a:cubicBezTo>
                  <a:cubicBezTo>
                    <a:pt x="105621" y="659568"/>
                    <a:pt x="86183" y="647053"/>
                    <a:pt x="69141" y="636934"/>
                  </a:cubicBezTo>
                  <a:cubicBezTo>
                    <a:pt x="52100" y="626816"/>
                    <a:pt x="39052" y="619892"/>
                    <a:pt x="23608" y="611904"/>
                  </a:cubicBezTo>
                  <a:cubicBezTo>
                    <a:pt x="15864" y="607675"/>
                    <a:pt x="6158" y="610525"/>
                    <a:pt x="1929" y="618269"/>
                  </a:cubicBezTo>
                  <a:cubicBezTo>
                    <a:pt x="1876" y="618366"/>
                    <a:pt x="1824" y="618464"/>
                    <a:pt x="1774" y="618561"/>
                  </a:cubicBezTo>
                  <a:cubicBezTo>
                    <a:pt x="-2207" y="626448"/>
                    <a:pt x="727" y="636071"/>
                    <a:pt x="8431" y="640396"/>
                  </a:cubicBezTo>
                  <a:lnTo>
                    <a:pt x="35058" y="653975"/>
                  </a:lnTo>
                  <a:cubicBezTo>
                    <a:pt x="43579" y="658769"/>
                    <a:pt x="51567" y="664094"/>
                    <a:pt x="59821" y="669420"/>
                  </a:cubicBezTo>
                  <a:cubicBezTo>
                    <a:pt x="77395" y="680337"/>
                    <a:pt x="94703" y="692319"/>
                    <a:pt x="113076" y="703237"/>
                  </a:cubicBezTo>
                  <a:cubicBezTo>
                    <a:pt x="131450" y="714154"/>
                    <a:pt x="143166" y="722142"/>
                    <a:pt x="158876" y="729865"/>
                  </a:cubicBezTo>
                  <a:cubicBezTo>
                    <a:pt x="176920" y="738828"/>
                    <a:pt x="195507" y="746655"/>
                    <a:pt x="214528" y="753297"/>
                  </a:cubicBezTo>
                  <a:cubicBezTo>
                    <a:pt x="249932" y="764977"/>
                    <a:pt x="286040" y="774405"/>
                    <a:pt x="322636" y="781522"/>
                  </a:cubicBezTo>
                  <a:lnTo>
                    <a:pt x="378022" y="792706"/>
                  </a:lnTo>
                  <a:cubicBezTo>
                    <a:pt x="398259" y="796434"/>
                    <a:pt x="418762" y="798830"/>
                    <a:pt x="439000" y="801226"/>
                  </a:cubicBezTo>
                  <a:cubicBezTo>
                    <a:pt x="480006" y="806286"/>
                    <a:pt x="521279" y="809215"/>
                    <a:pt x="562552" y="810280"/>
                  </a:cubicBezTo>
                  <a:cubicBezTo>
                    <a:pt x="582789" y="810280"/>
                    <a:pt x="603292" y="812410"/>
                    <a:pt x="623796" y="812144"/>
                  </a:cubicBezTo>
                  <a:lnTo>
                    <a:pt x="688766" y="810813"/>
                  </a:lnTo>
                  <a:cubicBezTo>
                    <a:pt x="731105" y="809481"/>
                    <a:pt x="773709" y="808416"/>
                    <a:pt x="816313" y="804688"/>
                  </a:cubicBezTo>
                  <a:cubicBezTo>
                    <a:pt x="835752" y="803091"/>
                    <a:pt x="855189" y="800162"/>
                    <a:pt x="874628" y="797499"/>
                  </a:cubicBezTo>
                  <a:cubicBezTo>
                    <a:pt x="894066" y="794836"/>
                    <a:pt x="915900" y="791374"/>
                    <a:pt x="936404" y="788179"/>
                  </a:cubicBezTo>
                  <a:cubicBezTo>
                    <a:pt x="956907" y="784984"/>
                    <a:pt x="979009" y="781522"/>
                    <a:pt x="1000310" y="777262"/>
                  </a:cubicBezTo>
                  <a:lnTo>
                    <a:pt x="1056229" y="766079"/>
                  </a:lnTo>
                  <a:cubicBezTo>
                    <a:pt x="1094838" y="757824"/>
                    <a:pt x="1133449" y="749569"/>
                    <a:pt x="1171793" y="739451"/>
                  </a:cubicBezTo>
                  <a:cubicBezTo>
                    <a:pt x="1210137" y="729332"/>
                    <a:pt x="1241291" y="720545"/>
                    <a:pt x="1275640" y="710160"/>
                  </a:cubicBezTo>
                  <a:cubicBezTo>
                    <a:pt x="1309990" y="699775"/>
                    <a:pt x="1346737" y="686196"/>
                    <a:pt x="1382151" y="673414"/>
                  </a:cubicBezTo>
                  <a:lnTo>
                    <a:pt x="1462034" y="644390"/>
                  </a:lnTo>
                  <a:cubicBezTo>
                    <a:pt x="1488662" y="634804"/>
                    <a:pt x="1515289" y="624419"/>
                    <a:pt x="1541917" y="614301"/>
                  </a:cubicBezTo>
                  <a:lnTo>
                    <a:pt x="1584255" y="598324"/>
                  </a:lnTo>
                  <a:cubicBezTo>
                    <a:pt x="1598901" y="592732"/>
                    <a:pt x="1613279" y="586608"/>
                    <a:pt x="1627658" y="580484"/>
                  </a:cubicBezTo>
                  <a:cubicBezTo>
                    <a:pt x="1656682" y="568234"/>
                    <a:pt x="1684908" y="555454"/>
                    <a:pt x="1713399" y="542140"/>
                  </a:cubicBezTo>
                  <a:lnTo>
                    <a:pt x="1713399" y="542140"/>
                  </a:lnTo>
                  <a:lnTo>
                    <a:pt x="1784496" y="509920"/>
                  </a:lnTo>
                  <a:lnTo>
                    <a:pt x="1819644" y="493677"/>
                  </a:lnTo>
                  <a:cubicBezTo>
                    <a:pt x="1830029" y="488618"/>
                    <a:pt x="1840147" y="483026"/>
                    <a:pt x="1850532" y="478234"/>
                  </a:cubicBezTo>
                  <a:lnTo>
                    <a:pt x="1917634" y="448410"/>
                  </a:lnTo>
                  <a:cubicBezTo>
                    <a:pt x="1942664" y="436694"/>
                    <a:pt x="1966894" y="424179"/>
                    <a:pt x="1991392" y="411131"/>
                  </a:cubicBezTo>
                  <a:lnTo>
                    <a:pt x="2060890" y="375450"/>
                  </a:lnTo>
                  <a:cubicBezTo>
                    <a:pt x="2083790" y="363734"/>
                    <a:pt x="2107489" y="352817"/>
                    <a:pt x="2130655" y="341633"/>
                  </a:cubicBezTo>
                  <a:lnTo>
                    <a:pt x="2127726" y="341633"/>
                  </a:lnTo>
                  <a:lnTo>
                    <a:pt x="2131188" y="340036"/>
                  </a:lnTo>
                  <a:lnTo>
                    <a:pt x="2133052" y="340036"/>
                  </a:lnTo>
                  <a:lnTo>
                    <a:pt x="2133052" y="340036"/>
                  </a:lnTo>
                  <a:lnTo>
                    <a:pt x="2182845" y="318201"/>
                  </a:lnTo>
                  <a:lnTo>
                    <a:pt x="2236101" y="293970"/>
                  </a:lnTo>
                  <a:cubicBezTo>
                    <a:pt x="2272847" y="277726"/>
                    <a:pt x="2309859" y="262283"/>
                    <a:pt x="2346339" y="245507"/>
                  </a:cubicBezTo>
                  <a:cubicBezTo>
                    <a:pt x="2363114" y="238051"/>
                    <a:pt x="2379890" y="230596"/>
                    <a:pt x="2396932" y="223672"/>
                  </a:cubicBezTo>
                  <a:cubicBezTo>
                    <a:pt x="2413973" y="216750"/>
                    <a:pt x="2433678" y="210093"/>
                    <a:pt x="2452051" y="203702"/>
                  </a:cubicBezTo>
                  <a:lnTo>
                    <a:pt x="2505306" y="184796"/>
                  </a:lnTo>
                  <a:lnTo>
                    <a:pt x="2556165" y="166956"/>
                  </a:lnTo>
                  <a:cubicBezTo>
                    <a:pt x="2570544" y="161630"/>
                    <a:pt x="2585456" y="157103"/>
                    <a:pt x="2600100" y="152045"/>
                  </a:cubicBezTo>
                  <a:lnTo>
                    <a:pt x="2643770" y="137931"/>
                  </a:lnTo>
                  <a:cubicBezTo>
                    <a:pt x="2675191" y="128346"/>
                    <a:pt x="2706611" y="119559"/>
                    <a:pt x="2738298" y="111303"/>
                  </a:cubicBezTo>
                  <a:cubicBezTo>
                    <a:pt x="2769985" y="103049"/>
                    <a:pt x="2798477" y="94262"/>
                    <a:pt x="2828833" y="87073"/>
                  </a:cubicBezTo>
                  <a:cubicBezTo>
                    <a:pt x="2859188" y="79883"/>
                    <a:pt x="2887946" y="74025"/>
                    <a:pt x="2917503" y="68700"/>
                  </a:cubicBezTo>
                  <a:lnTo>
                    <a:pt x="2917503" y="68700"/>
                  </a:lnTo>
                  <a:lnTo>
                    <a:pt x="2940136" y="64972"/>
                  </a:lnTo>
                  <a:lnTo>
                    <a:pt x="2936408" y="64972"/>
                  </a:lnTo>
                  <a:cubicBezTo>
                    <a:pt x="2964368" y="60445"/>
                    <a:pt x="2992859" y="56451"/>
                    <a:pt x="3021350" y="54587"/>
                  </a:cubicBezTo>
                  <a:lnTo>
                    <a:pt x="3066884" y="51924"/>
                  </a:lnTo>
                  <a:cubicBezTo>
                    <a:pt x="3081529" y="51924"/>
                    <a:pt x="3096174" y="49261"/>
                    <a:pt x="3111085" y="48196"/>
                  </a:cubicBezTo>
                  <a:cubicBezTo>
                    <a:pt x="3125997" y="47131"/>
                    <a:pt x="3137713" y="46598"/>
                    <a:pt x="3150228" y="45800"/>
                  </a:cubicBezTo>
                  <a:cubicBezTo>
                    <a:pt x="3162743" y="45001"/>
                    <a:pt x="3178720" y="44202"/>
                    <a:pt x="3193099" y="44202"/>
                  </a:cubicBezTo>
                  <a:cubicBezTo>
                    <a:pt x="3222655" y="44202"/>
                    <a:pt x="3251946" y="46333"/>
                    <a:pt x="3281237" y="48995"/>
                  </a:cubicBezTo>
                  <a:cubicBezTo>
                    <a:pt x="3302716" y="51481"/>
                    <a:pt x="3324285" y="54676"/>
                    <a:pt x="3345942" y="58581"/>
                  </a:cubicBezTo>
                  <a:cubicBezTo>
                    <a:pt x="3369676" y="62244"/>
                    <a:pt x="3393155" y="67402"/>
                    <a:pt x="3416239" y="74025"/>
                  </a:cubicBezTo>
                  <a:lnTo>
                    <a:pt x="3452186" y="84942"/>
                  </a:lnTo>
                  <a:cubicBezTo>
                    <a:pt x="3463370" y="88138"/>
                    <a:pt x="3474819" y="91067"/>
                    <a:pt x="3486003" y="94529"/>
                  </a:cubicBezTo>
                  <a:cubicBezTo>
                    <a:pt x="3497187" y="97990"/>
                    <a:pt x="3508903" y="101984"/>
                    <a:pt x="3520087" y="105978"/>
                  </a:cubicBezTo>
                  <a:cubicBezTo>
                    <a:pt x="3531270" y="109972"/>
                    <a:pt x="3544584" y="114233"/>
                    <a:pt x="3556567" y="118760"/>
                  </a:cubicBezTo>
                  <a:lnTo>
                    <a:pt x="3578934" y="127813"/>
                  </a:lnTo>
                  <a:cubicBezTo>
                    <a:pt x="3587987" y="131541"/>
                    <a:pt x="3596775" y="136068"/>
                    <a:pt x="3605561" y="140328"/>
                  </a:cubicBezTo>
                  <a:cubicBezTo>
                    <a:pt x="3621272" y="148316"/>
                    <a:pt x="3637515" y="155505"/>
                    <a:pt x="3652959" y="164027"/>
                  </a:cubicBezTo>
                  <a:cubicBezTo>
                    <a:pt x="3661213" y="168287"/>
                    <a:pt x="3668935" y="173613"/>
                    <a:pt x="3676658" y="178406"/>
                  </a:cubicBezTo>
                  <a:cubicBezTo>
                    <a:pt x="3684379" y="183198"/>
                    <a:pt x="3691569" y="187991"/>
                    <a:pt x="3699025" y="192518"/>
                  </a:cubicBezTo>
                  <a:cubicBezTo>
                    <a:pt x="3713936" y="202104"/>
                    <a:pt x="3728581" y="211424"/>
                    <a:pt x="3742960" y="221542"/>
                  </a:cubicBezTo>
                  <a:lnTo>
                    <a:pt x="3755742" y="230862"/>
                  </a:lnTo>
                  <a:cubicBezTo>
                    <a:pt x="3777044" y="246306"/>
                    <a:pt x="3797281" y="262815"/>
                    <a:pt x="3818050" y="278792"/>
                  </a:cubicBezTo>
                  <a:cubicBezTo>
                    <a:pt x="3830049" y="287782"/>
                    <a:pt x="3841353" y="297661"/>
                    <a:pt x="3851867" y="308348"/>
                  </a:cubicBezTo>
                  <a:cubicBezTo>
                    <a:pt x="3862252" y="319532"/>
                    <a:pt x="3872903" y="330716"/>
                    <a:pt x="3883554" y="341633"/>
                  </a:cubicBezTo>
                  <a:cubicBezTo>
                    <a:pt x="3894205" y="352551"/>
                    <a:pt x="3905921" y="363202"/>
                    <a:pt x="3917105" y="374119"/>
                  </a:cubicBezTo>
                  <a:cubicBezTo>
                    <a:pt x="3928289" y="385037"/>
                    <a:pt x="3937076" y="394889"/>
                    <a:pt x="3946928" y="405540"/>
                  </a:cubicBezTo>
                  <a:cubicBezTo>
                    <a:pt x="3965834" y="426309"/>
                    <a:pt x="3985006" y="447345"/>
                    <a:pt x="4003379" y="468647"/>
                  </a:cubicBezTo>
                  <a:cubicBezTo>
                    <a:pt x="4008438" y="474772"/>
                    <a:pt x="4013231" y="481429"/>
                    <a:pt x="4017758" y="487819"/>
                  </a:cubicBezTo>
                  <a:cubicBezTo>
                    <a:pt x="4026545" y="500334"/>
                    <a:pt x="4036930" y="511252"/>
                    <a:pt x="4045717" y="523500"/>
                  </a:cubicBezTo>
                  <a:cubicBezTo>
                    <a:pt x="4055830" y="537072"/>
                    <a:pt x="4065164" y="551208"/>
                    <a:pt x="4073675" y="565838"/>
                  </a:cubicBezTo>
                  <a:cubicBezTo>
                    <a:pt x="4081664" y="579418"/>
                    <a:pt x="4089652" y="592466"/>
                    <a:pt x="4098173" y="606313"/>
                  </a:cubicBezTo>
                  <a:cubicBezTo>
                    <a:pt x="4106694" y="620159"/>
                    <a:pt x="4113351" y="630277"/>
                    <a:pt x="4120807" y="642259"/>
                  </a:cubicBezTo>
                  <a:lnTo>
                    <a:pt x="4133854" y="663562"/>
                  </a:lnTo>
                  <a:lnTo>
                    <a:pt x="4146902" y="686728"/>
                  </a:lnTo>
                  <a:cubicBezTo>
                    <a:pt x="4153026" y="697379"/>
                    <a:pt x="4158619" y="708563"/>
                    <a:pt x="4165275" y="719214"/>
                  </a:cubicBezTo>
                  <a:cubicBezTo>
                    <a:pt x="4171932" y="729865"/>
                    <a:pt x="4173796" y="732527"/>
                    <a:pt x="4178323" y="739184"/>
                  </a:cubicBezTo>
                  <a:lnTo>
                    <a:pt x="4192169" y="759687"/>
                  </a:lnTo>
                  <a:cubicBezTo>
                    <a:pt x="4199359" y="771937"/>
                    <a:pt x="4206548" y="784452"/>
                    <a:pt x="4212939" y="797232"/>
                  </a:cubicBezTo>
                  <a:cubicBezTo>
                    <a:pt x="4219330" y="810014"/>
                    <a:pt x="4222525" y="820931"/>
                    <a:pt x="4227051" y="832913"/>
                  </a:cubicBezTo>
                  <a:cubicBezTo>
                    <a:pt x="4231578" y="844896"/>
                    <a:pt x="4234241" y="855547"/>
                    <a:pt x="4238235" y="866997"/>
                  </a:cubicBezTo>
                  <a:cubicBezTo>
                    <a:pt x="4242229" y="878447"/>
                    <a:pt x="4245691" y="888033"/>
                    <a:pt x="4249685" y="898418"/>
                  </a:cubicBezTo>
                  <a:cubicBezTo>
                    <a:pt x="4253922" y="908490"/>
                    <a:pt x="4258815" y="918275"/>
                    <a:pt x="4264330" y="927709"/>
                  </a:cubicBezTo>
                  <a:cubicBezTo>
                    <a:pt x="4271145" y="938225"/>
                    <a:pt x="4285146" y="941310"/>
                    <a:pt x="4295750" y="934632"/>
                  </a:cubicBezTo>
                  <a:cubicBezTo>
                    <a:pt x="4300789" y="931501"/>
                    <a:pt x="4304417" y="926538"/>
                    <a:pt x="4305869" y="920786"/>
                  </a:cubicBezTo>
                  <a:cubicBezTo>
                    <a:pt x="4306939" y="914765"/>
                    <a:pt x="4305905" y="908559"/>
                    <a:pt x="4302940" y="903212"/>
                  </a:cubicBezTo>
                  <a:cubicBezTo>
                    <a:pt x="4300012" y="897885"/>
                    <a:pt x="4297082" y="892560"/>
                    <a:pt x="4294419" y="887234"/>
                  </a:cubicBezTo>
                  <a:cubicBezTo>
                    <a:pt x="4288306" y="872797"/>
                    <a:pt x="4282973" y="858042"/>
                    <a:pt x="4278442" y="843032"/>
                  </a:cubicBezTo>
                  <a:cubicBezTo>
                    <a:pt x="4272741" y="824327"/>
                    <a:pt x="4266075" y="805929"/>
                    <a:pt x="4258472" y="787913"/>
                  </a:cubicBezTo>
                  <a:cubicBezTo>
                    <a:pt x="4247683" y="763629"/>
                    <a:pt x="4234574" y="740444"/>
                    <a:pt x="4219329" y="718681"/>
                  </a:cubicBezTo>
                  <a:cubicBezTo>
                    <a:pt x="4212140" y="708563"/>
                    <a:pt x="4205749" y="697912"/>
                    <a:pt x="4199359" y="687260"/>
                  </a:cubicBezTo>
                  <a:cubicBezTo>
                    <a:pt x="4192968" y="676609"/>
                    <a:pt x="4187376" y="665692"/>
                    <a:pt x="4181251" y="655041"/>
                  </a:cubicBezTo>
                  <a:cubicBezTo>
                    <a:pt x="4175128" y="644390"/>
                    <a:pt x="4173796" y="641460"/>
                    <a:pt x="4169802" y="634804"/>
                  </a:cubicBezTo>
                  <a:lnTo>
                    <a:pt x="4154624" y="609773"/>
                  </a:lnTo>
                  <a:cubicBezTo>
                    <a:pt x="4146902" y="597258"/>
                    <a:pt x="4138648" y="584744"/>
                    <a:pt x="4130659" y="572495"/>
                  </a:cubicBezTo>
                  <a:cubicBezTo>
                    <a:pt x="4122671" y="560246"/>
                    <a:pt x="4114949" y="545867"/>
                    <a:pt x="4106428" y="531755"/>
                  </a:cubicBezTo>
                  <a:cubicBezTo>
                    <a:pt x="4097907" y="517642"/>
                    <a:pt x="4087256" y="502464"/>
                    <a:pt x="4076338" y="488618"/>
                  </a:cubicBezTo>
                  <a:lnTo>
                    <a:pt x="4061693" y="470511"/>
                  </a:lnTo>
                  <a:lnTo>
                    <a:pt x="4052640" y="458528"/>
                  </a:lnTo>
                  <a:cubicBezTo>
                    <a:pt x="4050538" y="455887"/>
                    <a:pt x="4048582" y="453130"/>
                    <a:pt x="4046782" y="450274"/>
                  </a:cubicBezTo>
                  <a:cubicBezTo>
                    <a:pt x="4042255" y="444149"/>
                    <a:pt x="4036930" y="438292"/>
                    <a:pt x="4032137" y="432700"/>
                  </a:cubicBezTo>
                  <a:cubicBezTo>
                    <a:pt x="4018557" y="417256"/>
                    <a:pt x="4005509" y="402078"/>
                    <a:pt x="3991130" y="386900"/>
                  </a:cubicBezTo>
                  <a:lnTo>
                    <a:pt x="3967431" y="360272"/>
                  </a:lnTo>
                  <a:lnTo>
                    <a:pt x="3940804" y="333645"/>
                  </a:lnTo>
                  <a:cubicBezTo>
                    <a:pt x="3932283" y="325124"/>
                    <a:pt x="3923229" y="316869"/>
                    <a:pt x="3914176" y="308615"/>
                  </a:cubicBezTo>
                  <a:cubicBezTo>
                    <a:pt x="3905123" y="300360"/>
                    <a:pt x="3895803" y="289709"/>
                    <a:pt x="3887548" y="280124"/>
                  </a:cubicBezTo>
                  <a:cubicBezTo>
                    <a:pt x="3879294" y="270537"/>
                    <a:pt x="3870507" y="263082"/>
                    <a:pt x="3860921" y="255359"/>
                  </a:cubicBezTo>
                  <a:cubicBezTo>
                    <a:pt x="3851335" y="247638"/>
                    <a:pt x="3841749" y="240182"/>
                    <a:pt x="3832163" y="232992"/>
                  </a:cubicBezTo>
                  <a:lnTo>
                    <a:pt x="3805535" y="211424"/>
                  </a:lnTo>
                  <a:cubicBezTo>
                    <a:pt x="3796748" y="204500"/>
                    <a:pt x="3787695" y="198110"/>
                    <a:pt x="3778908" y="191720"/>
                  </a:cubicBezTo>
                  <a:cubicBezTo>
                    <a:pt x="3770120" y="185329"/>
                    <a:pt x="3752280" y="172548"/>
                    <a:pt x="3738966" y="165092"/>
                  </a:cubicBezTo>
                  <a:lnTo>
                    <a:pt x="3690770" y="134470"/>
                  </a:lnTo>
                  <a:cubicBezTo>
                    <a:pt x="3682781" y="129411"/>
                    <a:pt x="3675060" y="124617"/>
                    <a:pt x="3666806" y="120358"/>
                  </a:cubicBezTo>
                  <a:lnTo>
                    <a:pt x="3640178" y="107843"/>
                  </a:lnTo>
                  <a:lnTo>
                    <a:pt x="3617011" y="96126"/>
                  </a:lnTo>
                  <a:cubicBezTo>
                    <a:pt x="3607159" y="91333"/>
                    <a:pt x="3597040" y="87339"/>
                    <a:pt x="3586923" y="83345"/>
                  </a:cubicBezTo>
                  <a:cubicBezTo>
                    <a:pt x="3576804" y="79351"/>
                    <a:pt x="3567751" y="75622"/>
                    <a:pt x="3558164" y="72427"/>
                  </a:cubicBezTo>
                  <a:lnTo>
                    <a:pt x="3527010" y="61510"/>
                  </a:lnTo>
                  <a:cubicBezTo>
                    <a:pt x="3507838" y="54587"/>
                    <a:pt x="3488400" y="48995"/>
                    <a:pt x="3468961" y="43403"/>
                  </a:cubicBezTo>
                  <a:cubicBezTo>
                    <a:pt x="3449524" y="37812"/>
                    <a:pt x="3430884" y="31420"/>
                    <a:pt x="3411712" y="26362"/>
                  </a:cubicBezTo>
                  <a:cubicBezTo>
                    <a:pt x="3392540" y="21303"/>
                    <a:pt x="3372303" y="18373"/>
                    <a:pt x="3352599" y="14646"/>
                  </a:cubicBezTo>
                  <a:cubicBezTo>
                    <a:pt x="3317900" y="8389"/>
                    <a:pt x="3282872" y="4122"/>
                    <a:pt x="3247685" y="1864"/>
                  </a:cubicBezTo>
                  <a:cubicBezTo>
                    <a:pt x="3229312" y="1864"/>
                    <a:pt x="3210673" y="0"/>
                    <a:pt x="3192034" y="0"/>
                  </a:cubicBezTo>
                  <a:lnTo>
                    <a:pt x="3190170" y="0"/>
                  </a:lnTo>
                  <a:cubicBezTo>
                    <a:pt x="3173395" y="0"/>
                    <a:pt x="3156353" y="0"/>
                    <a:pt x="3139844" y="2131"/>
                  </a:cubicBezTo>
                  <a:moveTo>
                    <a:pt x="2919367" y="68433"/>
                  </a:moveTo>
                  <a:lnTo>
                    <a:pt x="2916172" y="68433"/>
                  </a:lnTo>
                  <a:lnTo>
                    <a:pt x="2919367" y="68433"/>
                  </a:lnTo>
                  <a:moveTo>
                    <a:pt x="3736037" y="221010"/>
                  </a:moveTo>
                  <a:lnTo>
                    <a:pt x="3738167" y="222608"/>
                  </a:lnTo>
                  <a:lnTo>
                    <a:pt x="3736037" y="221010"/>
                  </a:lnTo>
                  <a:moveTo>
                    <a:pt x="1907515" y="402078"/>
                  </a:moveTo>
                  <a:lnTo>
                    <a:pt x="1904054" y="403409"/>
                  </a:lnTo>
                  <a:lnTo>
                    <a:pt x="1907515" y="402078"/>
                  </a:lnTo>
                  <a:moveTo>
                    <a:pt x="1680115" y="506725"/>
                  </a:moveTo>
                  <a:lnTo>
                    <a:pt x="1678517" y="506725"/>
                  </a:lnTo>
                  <a:lnTo>
                    <a:pt x="1680115" y="506725"/>
                  </a:lnTo>
                  <a:moveTo>
                    <a:pt x="4209743" y="799629"/>
                  </a:moveTo>
                  <a:cubicBezTo>
                    <a:pt x="4210256" y="800923"/>
                    <a:pt x="4210880" y="802170"/>
                    <a:pt x="4211607" y="803357"/>
                  </a:cubicBezTo>
                  <a:cubicBezTo>
                    <a:pt x="4210880" y="802171"/>
                    <a:pt x="4210257" y="800923"/>
                    <a:pt x="4209743" y="799629"/>
                  </a:cubicBezTo>
                  <a:moveTo>
                    <a:pt x="462166" y="758090"/>
                  </a:moveTo>
                  <a:lnTo>
                    <a:pt x="464828" y="758090"/>
                  </a:lnTo>
                  <a:lnTo>
                    <a:pt x="461100" y="758090"/>
                  </a:lnTo>
                  <a:lnTo>
                    <a:pt x="461100" y="758090"/>
                  </a:lnTo>
                  <a:moveTo>
                    <a:pt x="2127194" y="341100"/>
                  </a:moveTo>
                  <a:lnTo>
                    <a:pt x="2127194" y="341100"/>
                  </a:lnTo>
                  <a:lnTo>
                    <a:pt x="2127194" y="341100"/>
                  </a:lnTo>
                  <a:lnTo>
                    <a:pt x="2127194" y="341100"/>
                  </a:lnTo>
                </a:path>
              </a:pathLst>
            </a:custGeom>
            <a:solidFill>
              <a:srgbClr val="DAD9C3"/>
            </a:solidFill>
            <a:ln w="26619"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715FA655-E5EC-44DA-B998-4D4615979916}"/>
                </a:ext>
              </a:extLst>
            </p:cNvPr>
            <p:cNvSpPr/>
            <p:nvPr/>
          </p:nvSpPr>
          <p:spPr>
            <a:xfrm>
              <a:off x="13574117" y="11252796"/>
              <a:ext cx="184560" cy="384494"/>
            </a:xfrm>
            <a:custGeom>
              <a:avLst/>
              <a:gdLst>
                <a:gd name="connsiteX0" fmla="*/ 4272 w 147054"/>
                <a:gd name="connsiteY0" fmla="*/ 713 h 306357"/>
                <a:gd name="connsiteX1" fmla="*/ 717 w 147054"/>
                <a:gd name="connsiteY1" fmla="*/ 10639 h 306357"/>
                <a:gd name="connsiteX2" fmla="*/ 811 w 147054"/>
                <a:gd name="connsiteY2" fmla="*/ 10831 h 306357"/>
                <a:gd name="connsiteX3" fmla="*/ 36492 w 147054"/>
                <a:gd name="connsiteY3" fmla="*/ 84323 h 306357"/>
                <a:gd name="connsiteX4" fmla="*/ 52202 w 147054"/>
                <a:gd name="connsiteY4" fmla="*/ 117608 h 306357"/>
                <a:gd name="connsiteX5" fmla="*/ 67646 w 147054"/>
                <a:gd name="connsiteY5" fmla="*/ 152490 h 306357"/>
                <a:gd name="connsiteX6" fmla="*/ 81493 w 147054"/>
                <a:gd name="connsiteY6" fmla="*/ 183911 h 306357"/>
                <a:gd name="connsiteX7" fmla="*/ 97203 w 147054"/>
                <a:gd name="connsiteY7" fmla="*/ 217462 h 306357"/>
                <a:gd name="connsiteX8" fmla="*/ 112381 w 147054"/>
                <a:gd name="connsiteY8" fmla="*/ 250214 h 306357"/>
                <a:gd name="connsiteX9" fmla="*/ 127026 w 147054"/>
                <a:gd name="connsiteY9" fmla="*/ 284031 h 306357"/>
                <a:gd name="connsiteX10" fmla="*/ 133683 w 147054"/>
                <a:gd name="connsiteY10" fmla="*/ 302404 h 306357"/>
                <a:gd name="connsiteX11" fmla="*/ 137677 w 147054"/>
                <a:gd name="connsiteY11" fmla="*/ 305866 h 306357"/>
                <a:gd name="connsiteX12" fmla="*/ 143002 w 147054"/>
                <a:gd name="connsiteY12" fmla="*/ 305866 h 306357"/>
                <a:gd name="connsiteX13" fmla="*/ 146464 w 147054"/>
                <a:gd name="connsiteY13" fmla="*/ 301872 h 306357"/>
                <a:gd name="connsiteX14" fmla="*/ 146464 w 147054"/>
                <a:gd name="connsiteY14" fmla="*/ 296280 h 306357"/>
                <a:gd name="connsiteX15" fmla="*/ 139274 w 147054"/>
                <a:gd name="connsiteY15" fmla="*/ 276575 h 306357"/>
                <a:gd name="connsiteX16" fmla="*/ 135812 w 147054"/>
                <a:gd name="connsiteY16" fmla="*/ 268054 h 306357"/>
                <a:gd name="connsiteX17" fmla="*/ 132884 w 147054"/>
                <a:gd name="connsiteY17" fmla="*/ 260333 h 306357"/>
                <a:gd name="connsiteX18" fmla="*/ 116108 w 147054"/>
                <a:gd name="connsiteY18" fmla="*/ 223320 h 306357"/>
                <a:gd name="connsiteX19" fmla="*/ 100665 w 147054"/>
                <a:gd name="connsiteY19" fmla="*/ 190302 h 306357"/>
                <a:gd name="connsiteX20" fmla="*/ 86285 w 147054"/>
                <a:gd name="connsiteY20" fmla="*/ 157549 h 306357"/>
                <a:gd name="connsiteX21" fmla="*/ 71107 w 147054"/>
                <a:gd name="connsiteY21" fmla="*/ 122135 h 306357"/>
                <a:gd name="connsiteX22" fmla="*/ 56995 w 147054"/>
                <a:gd name="connsiteY22" fmla="*/ 91513 h 306357"/>
                <a:gd name="connsiteX23" fmla="*/ 24509 w 147054"/>
                <a:gd name="connsiteY23" fmla="*/ 24145 h 306357"/>
                <a:gd name="connsiteX24" fmla="*/ 14657 w 147054"/>
                <a:gd name="connsiteY24" fmla="*/ 4174 h 306357"/>
                <a:gd name="connsiteX25" fmla="*/ 7733 w 147054"/>
                <a:gd name="connsiteY25" fmla="*/ 180 h 306357"/>
                <a:gd name="connsiteX26" fmla="*/ 4538 w 147054"/>
                <a:gd name="connsiteY26" fmla="*/ 180 h 30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7054" h="306357">
                  <a:moveTo>
                    <a:pt x="4272" y="713"/>
                  </a:moveTo>
                  <a:cubicBezTo>
                    <a:pt x="549" y="2472"/>
                    <a:pt x="-1043" y="6916"/>
                    <a:pt x="717" y="10639"/>
                  </a:cubicBezTo>
                  <a:cubicBezTo>
                    <a:pt x="747" y="10703"/>
                    <a:pt x="778" y="10767"/>
                    <a:pt x="811" y="10831"/>
                  </a:cubicBezTo>
                  <a:cubicBezTo>
                    <a:pt x="13059" y="35329"/>
                    <a:pt x="24776" y="59826"/>
                    <a:pt x="36492" y="84323"/>
                  </a:cubicBezTo>
                  <a:cubicBezTo>
                    <a:pt x="41817" y="95507"/>
                    <a:pt x="46876" y="106690"/>
                    <a:pt x="52202" y="117608"/>
                  </a:cubicBezTo>
                  <a:cubicBezTo>
                    <a:pt x="57528" y="128525"/>
                    <a:pt x="62586" y="140774"/>
                    <a:pt x="67646" y="152490"/>
                  </a:cubicBezTo>
                  <a:cubicBezTo>
                    <a:pt x="72705" y="164206"/>
                    <a:pt x="76966" y="173526"/>
                    <a:pt x="81493" y="183911"/>
                  </a:cubicBezTo>
                  <a:cubicBezTo>
                    <a:pt x="86019" y="194296"/>
                    <a:pt x="91877" y="206279"/>
                    <a:pt x="97203" y="217462"/>
                  </a:cubicBezTo>
                  <a:cubicBezTo>
                    <a:pt x="102528" y="228646"/>
                    <a:pt x="107587" y="239030"/>
                    <a:pt x="112381" y="250214"/>
                  </a:cubicBezTo>
                  <a:cubicBezTo>
                    <a:pt x="117174" y="261397"/>
                    <a:pt x="122765" y="272581"/>
                    <a:pt x="127026" y="284031"/>
                  </a:cubicBezTo>
                  <a:cubicBezTo>
                    <a:pt x="129156" y="290156"/>
                    <a:pt x="131286" y="296279"/>
                    <a:pt x="133683" y="302404"/>
                  </a:cubicBezTo>
                  <a:cubicBezTo>
                    <a:pt x="134452" y="304080"/>
                    <a:pt x="135908" y="305342"/>
                    <a:pt x="137677" y="305866"/>
                  </a:cubicBezTo>
                  <a:cubicBezTo>
                    <a:pt x="139391" y="306522"/>
                    <a:pt x="141288" y="306522"/>
                    <a:pt x="143002" y="305866"/>
                  </a:cubicBezTo>
                  <a:cubicBezTo>
                    <a:pt x="144622" y="305022"/>
                    <a:pt x="145859" y="303594"/>
                    <a:pt x="146464" y="301872"/>
                  </a:cubicBezTo>
                  <a:cubicBezTo>
                    <a:pt x="147251" y="300090"/>
                    <a:pt x="147251" y="298061"/>
                    <a:pt x="146464" y="296280"/>
                  </a:cubicBezTo>
                  <a:lnTo>
                    <a:pt x="139274" y="276575"/>
                  </a:lnTo>
                  <a:cubicBezTo>
                    <a:pt x="139274" y="273646"/>
                    <a:pt x="137144" y="270984"/>
                    <a:pt x="135812" y="268054"/>
                  </a:cubicBezTo>
                  <a:cubicBezTo>
                    <a:pt x="134481" y="265125"/>
                    <a:pt x="133949" y="262729"/>
                    <a:pt x="132884" y="260333"/>
                  </a:cubicBezTo>
                  <a:lnTo>
                    <a:pt x="116108" y="223320"/>
                  </a:lnTo>
                  <a:lnTo>
                    <a:pt x="100665" y="190302"/>
                  </a:lnTo>
                  <a:cubicBezTo>
                    <a:pt x="95605" y="179384"/>
                    <a:pt x="91078" y="168467"/>
                    <a:pt x="86285" y="157549"/>
                  </a:cubicBezTo>
                  <a:lnTo>
                    <a:pt x="71107" y="122135"/>
                  </a:lnTo>
                  <a:cubicBezTo>
                    <a:pt x="66581" y="111750"/>
                    <a:pt x="61788" y="101631"/>
                    <a:pt x="56995" y="91513"/>
                  </a:cubicBezTo>
                  <a:cubicBezTo>
                    <a:pt x="46344" y="68880"/>
                    <a:pt x="35426" y="46512"/>
                    <a:pt x="24509" y="24145"/>
                  </a:cubicBezTo>
                  <a:cubicBezTo>
                    <a:pt x="21047" y="17488"/>
                    <a:pt x="17852" y="10831"/>
                    <a:pt x="14657" y="4174"/>
                  </a:cubicBezTo>
                  <a:cubicBezTo>
                    <a:pt x="13318" y="1613"/>
                    <a:pt x="10621" y="57"/>
                    <a:pt x="7733" y="180"/>
                  </a:cubicBezTo>
                  <a:cubicBezTo>
                    <a:pt x="6682" y="-60"/>
                    <a:pt x="5590" y="-60"/>
                    <a:pt x="4538" y="180"/>
                  </a:cubicBezTo>
                </a:path>
              </a:pathLst>
            </a:custGeom>
            <a:solidFill>
              <a:srgbClr val="DAD9C3"/>
            </a:solidFill>
            <a:ln w="26619"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44B15A6F-D5E7-4092-B328-E6691F369E53}"/>
                </a:ext>
              </a:extLst>
            </p:cNvPr>
            <p:cNvSpPr/>
            <p:nvPr/>
          </p:nvSpPr>
          <p:spPr>
            <a:xfrm>
              <a:off x="13547595" y="11207014"/>
              <a:ext cx="209835" cy="414261"/>
            </a:xfrm>
            <a:custGeom>
              <a:avLst/>
              <a:gdLst>
                <a:gd name="connsiteX0" fmla="*/ 3570 w 167192"/>
                <a:gd name="connsiteY0" fmla="*/ 179 h 330075"/>
                <a:gd name="connsiteX1" fmla="*/ 641 w 167192"/>
                <a:gd name="connsiteY1" fmla="*/ 8700 h 330075"/>
                <a:gd name="connsiteX2" fmla="*/ 70671 w 167192"/>
                <a:gd name="connsiteY2" fmla="*/ 146631 h 330075"/>
                <a:gd name="connsiteX3" fmla="*/ 86648 w 167192"/>
                <a:gd name="connsiteY3" fmla="*/ 177252 h 330075"/>
                <a:gd name="connsiteX4" fmla="*/ 102625 w 167192"/>
                <a:gd name="connsiteY4" fmla="*/ 208141 h 330075"/>
                <a:gd name="connsiteX5" fmla="*/ 113276 w 167192"/>
                <a:gd name="connsiteY5" fmla="*/ 229177 h 330075"/>
                <a:gd name="connsiteX6" fmla="*/ 119666 w 167192"/>
                <a:gd name="connsiteY6" fmla="*/ 241692 h 330075"/>
                <a:gd name="connsiteX7" fmla="*/ 130051 w 167192"/>
                <a:gd name="connsiteY7" fmla="*/ 263792 h 330075"/>
                <a:gd name="connsiteX8" fmla="*/ 135909 w 167192"/>
                <a:gd name="connsiteY8" fmla="*/ 277106 h 330075"/>
                <a:gd name="connsiteX9" fmla="*/ 144430 w 167192"/>
                <a:gd name="connsiteY9" fmla="*/ 297610 h 330075"/>
                <a:gd name="connsiteX10" fmla="*/ 155347 w 167192"/>
                <a:gd name="connsiteY10" fmla="*/ 326634 h 330075"/>
                <a:gd name="connsiteX11" fmla="*/ 158809 w 167192"/>
                <a:gd name="connsiteY11" fmla="*/ 329563 h 330075"/>
                <a:gd name="connsiteX12" fmla="*/ 163602 w 167192"/>
                <a:gd name="connsiteY12" fmla="*/ 329563 h 330075"/>
                <a:gd name="connsiteX13" fmla="*/ 166797 w 167192"/>
                <a:gd name="connsiteY13" fmla="*/ 326101 h 330075"/>
                <a:gd name="connsiteX14" fmla="*/ 166797 w 167192"/>
                <a:gd name="connsiteY14" fmla="*/ 321308 h 330075"/>
                <a:gd name="connsiteX15" fmla="*/ 158543 w 167192"/>
                <a:gd name="connsiteY15" fmla="*/ 299740 h 330075"/>
                <a:gd name="connsiteX16" fmla="*/ 152685 w 167192"/>
                <a:gd name="connsiteY16" fmla="*/ 285095 h 330075"/>
                <a:gd name="connsiteX17" fmla="*/ 143897 w 167192"/>
                <a:gd name="connsiteY17" fmla="*/ 264059 h 330075"/>
                <a:gd name="connsiteX18" fmla="*/ 137240 w 167192"/>
                <a:gd name="connsiteY18" fmla="*/ 249414 h 330075"/>
                <a:gd name="connsiteX19" fmla="*/ 129252 w 167192"/>
                <a:gd name="connsiteY19" fmla="*/ 232372 h 330075"/>
                <a:gd name="connsiteX20" fmla="*/ 126590 w 167192"/>
                <a:gd name="connsiteY20" fmla="*/ 227313 h 330075"/>
                <a:gd name="connsiteX21" fmla="*/ 119666 w 167192"/>
                <a:gd name="connsiteY21" fmla="*/ 213999 h 330075"/>
                <a:gd name="connsiteX22" fmla="*/ 101559 w 167192"/>
                <a:gd name="connsiteY22" fmla="*/ 179117 h 330075"/>
                <a:gd name="connsiteX23" fmla="*/ 84252 w 167192"/>
                <a:gd name="connsiteY23" fmla="*/ 145300 h 330075"/>
                <a:gd name="connsiteX24" fmla="*/ 70405 w 167192"/>
                <a:gd name="connsiteY24" fmla="*/ 118672 h 330075"/>
                <a:gd name="connsiteX25" fmla="*/ 34990 w 167192"/>
                <a:gd name="connsiteY25" fmla="*/ 48907 h 330075"/>
                <a:gd name="connsiteX26" fmla="*/ 12357 w 167192"/>
                <a:gd name="connsiteY26" fmla="*/ 3907 h 330075"/>
                <a:gd name="connsiteX27" fmla="*/ 6498 w 167192"/>
                <a:gd name="connsiteY27" fmla="*/ 179 h 330075"/>
                <a:gd name="connsiteX28" fmla="*/ 3836 w 167192"/>
                <a:gd name="connsiteY28" fmla="*/ 179 h 33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7192" h="330075">
                  <a:moveTo>
                    <a:pt x="3570" y="179"/>
                  </a:moveTo>
                  <a:cubicBezTo>
                    <a:pt x="417" y="1731"/>
                    <a:pt x="-891" y="5537"/>
                    <a:pt x="641" y="8700"/>
                  </a:cubicBezTo>
                  <a:cubicBezTo>
                    <a:pt x="23806" y="54765"/>
                    <a:pt x="46707" y="100831"/>
                    <a:pt x="70671" y="146631"/>
                  </a:cubicBezTo>
                  <a:cubicBezTo>
                    <a:pt x="75997" y="156749"/>
                    <a:pt x="81056" y="167134"/>
                    <a:pt x="86648" y="177252"/>
                  </a:cubicBezTo>
                  <a:cubicBezTo>
                    <a:pt x="92240" y="187371"/>
                    <a:pt x="97299" y="198022"/>
                    <a:pt x="102625" y="208141"/>
                  </a:cubicBezTo>
                  <a:cubicBezTo>
                    <a:pt x="107950" y="218259"/>
                    <a:pt x="109814" y="222253"/>
                    <a:pt x="113276" y="229177"/>
                  </a:cubicBezTo>
                  <a:cubicBezTo>
                    <a:pt x="115669" y="233209"/>
                    <a:pt x="117803" y="237389"/>
                    <a:pt x="119666" y="241692"/>
                  </a:cubicBezTo>
                  <a:lnTo>
                    <a:pt x="130051" y="263792"/>
                  </a:lnTo>
                  <a:cubicBezTo>
                    <a:pt x="131915" y="268319"/>
                    <a:pt x="133779" y="272580"/>
                    <a:pt x="135909" y="277106"/>
                  </a:cubicBezTo>
                  <a:cubicBezTo>
                    <a:pt x="138039" y="281633"/>
                    <a:pt x="141767" y="290687"/>
                    <a:pt x="144430" y="297610"/>
                  </a:cubicBezTo>
                  <a:cubicBezTo>
                    <a:pt x="147093" y="304533"/>
                    <a:pt x="151886" y="316782"/>
                    <a:pt x="155347" y="326634"/>
                  </a:cubicBezTo>
                  <a:cubicBezTo>
                    <a:pt x="156104" y="328001"/>
                    <a:pt x="157336" y="329043"/>
                    <a:pt x="158809" y="329563"/>
                  </a:cubicBezTo>
                  <a:cubicBezTo>
                    <a:pt x="160333" y="330246"/>
                    <a:pt x="162077" y="330246"/>
                    <a:pt x="163602" y="329563"/>
                  </a:cubicBezTo>
                  <a:cubicBezTo>
                    <a:pt x="165053" y="328837"/>
                    <a:pt x="166189" y="327606"/>
                    <a:pt x="166797" y="326101"/>
                  </a:cubicBezTo>
                  <a:cubicBezTo>
                    <a:pt x="167324" y="324547"/>
                    <a:pt x="167324" y="322862"/>
                    <a:pt x="166797" y="321308"/>
                  </a:cubicBezTo>
                  <a:cubicBezTo>
                    <a:pt x="163868" y="314119"/>
                    <a:pt x="161205" y="306929"/>
                    <a:pt x="158543" y="299740"/>
                  </a:cubicBezTo>
                  <a:cubicBezTo>
                    <a:pt x="155880" y="292551"/>
                    <a:pt x="154815" y="289888"/>
                    <a:pt x="152685" y="285095"/>
                  </a:cubicBezTo>
                  <a:lnTo>
                    <a:pt x="143897" y="264059"/>
                  </a:lnTo>
                  <a:cubicBezTo>
                    <a:pt x="141767" y="259266"/>
                    <a:pt x="139371" y="254472"/>
                    <a:pt x="137240" y="249414"/>
                  </a:cubicBezTo>
                  <a:cubicBezTo>
                    <a:pt x="135111" y="244355"/>
                    <a:pt x="131649" y="238230"/>
                    <a:pt x="129252" y="232372"/>
                  </a:cubicBezTo>
                  <a:cubicBezTo>
                    <a:pt x="126856" y="226514"/>
                    <a:pt x="127388" y="228910"/>
                    <a:pt x="126590" y="227313"/>
                  </a:cubicBezTo>
                  <a:lnTo>
                    <a:pt x="119666" y="213999"/>
                  </a:lnTo>
                  <a:cubicBezTo>
                    <a:pt x="113808" y="202282"/>
                    <a:pt x="107684" y="190566"/>
                    <a:pt x="101559" y="179117"/>
                  </a:cubicBezTo>
                  <a:lnTo>
                    <a:pt x="84252" y="145300"/>
                  </a:lnTo>
                  <a:lnTo>
                    <a:pt x="70405" y="118672"/>
                  </a:lnTo>
                  <a:cubicBezTo>
                    <a:pt x="58423" y="95505"/>
                    <a:pt x="46707" y="72074"/>
                    <a:pt x="34990" y="48907"/>
                  </a:cubicBezTo>
                  <a:cubicBezTo>
                    <a:pt x="27535" y="33730"/>
                    <a:pt x="20079" y="18818"/>
                    <a:pt x="12357" y="3907"/>
                  </a:cubicBezTo>
                  <a:cubicBezTo>
                    <a:pt x="11308" y="1619"/>
                    <a:pt x="9015" y="160"/>
                    <a:pt x="6498" y="179"/>
                  </a:cubicBezTo>
                  <a:cubicBezTo>
                    <a:pt x="5627" y="-60"/>
                    <a:pt x="4707" y="-60"/>
                    <a:pt x="3836" y="179"/>
                  </a:cubicBezTo>
                </a:path>
              </a:pathLst>
            </a:custGeom>
            <a:solidFill>
              <a:srgbClr val="DAD9C3"/>
            </a:solidFill>
            <a:ln w="26619"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375D139-A231-414B-9DB8-9196C5E5BF39}"/>
                </a:ext>
              </a:extLst>
            </p:cNvPr>
            <p:cNvSpPr/>
            <p:nvPr/>
          </p:nvSpPr>
          <p:spPr>
            <a:xfrm>
              <a:off x="12703339" y="10472352"/>
              <a:ext cx="1138208" cy="1153959"/>
            </a:xfrm>
            <a:custGeom>
              <a:avLst/>
              <a:gdLst>
                <a:gd name="connsiteX0" fmla="*/ 20150 w 906901"/>
                <a:gd name="connsiteY0" fmla="*/ 3462 h 919451"/>
                <a:gd name="connsiteX1" fmla="*/ 17487 w 906901"/>
                <a:gd name="connsiteY1" fmla="*/ 6390 h 919451"/>
                <a:gd name="connsiteX2" fmla="*/ 10830 w 906901"/>
                <a:gd name="connsiteY2" fmla="*/ 8255 h 919451"/>
                <a:gd name="connsiteX3" fmla="*/ 1245 w 906901"/>
                <a:gd name="connsiteY3" fmla="*/ 19172 h 919451"/>
                <a:gd name="connsiteX4" fmla="*/ 12178 w 906901"/>
                <a:gd name="connsiteY4" fmla="*/ 43571 h 919451"/>
                <a:gd name="connsiteX5" fmla="*/ 13227 w 906901"/>
                <a:gd name="connsiteY5" fmla="*/ 43935 h 919451"/>
                <a:gd name="connsiteX6" fmla="*/ 66483 w 906901"/>
                <a:gd name="connsiteY6" fmla="*/ 64173 h 919451"/>
                <a:gd name="connsiteX7" fmla="*/ 125063 w 906901"/>
                <a:gd name="connsiteY7" fmla="*/ 85475 h 919451"/>
                <a:gd name="connsiteX8" fmla="*/ 151691 w 906901"/>
                <a:gd name="connsiteY8" fmla="*/ 95327 h 919451"/>
                <a:gd name="connsiteX9" fmla="*/ 169797 w 906901"/>
                <a:gd name="connsiteY9" fmla="*/ 102250 h 919451"/>
                <a:gd name="connsiteX10" fmla="*/ 182047 w 906901"/>
                <a:gd name="connsiteY10" fmla="*/ 107309 h 919451"/>
                <a:gd name="connsiteX11" fmla="*/ 214533 w 906901"/>
                <a:gd name="connsiteY11" fmla="*/ 121688 h 919451"/>
                <a:gd name="connsiteX12" fmla="*/ 219059 w 906901"/>
                <a:gd name="connsiteY12" fmla="*/ 123818 h 919451"/>
                <a:gd name="connsiteX13" fmla="*/ 220656 w 906901"/>
                <a:gd name="connsiteY13" fmla="*/ 125416 h 919451"/>
                <a:gd name="connsiteX14" fmla="*/ 229710 w 906901"/>
                <a:gd name="connsiteY14" fmla="*/ 131806 h 919451"/>
                <a:gd name="connsiteX15" fmla="*/ 236900 w 906901"/>
                <a:gd name="connsiteY15" fmla="*/ 136334 h 919451"/>
                <a:gd name="connsiteX16" fmla="*/ 251545 w 906901"/>
                <a:gd name="connsiteY16" fmla="*/ 145387 h 919451"/>
                <a:gd name="connsiteX17" fmla="*/ 286960 w 906901"/>
                <a:gd name="connsiteY17" fmla="*/ 166156 h 919451"/>
                <a:gd name="connsiteX18" fmla="*/ 313587 w 906901"/>
                <a:gd name="connsiteY18" fmla="*/ 182400 h 919451"/>
                <a:gd name="connsiteX19" fmla="*/ 317581 w 906901"/>
                <a:gd name="connsiteY19" fmla="*/ 185861 h 919451"/>
                <a:gd name="connsiteX20" fmla="*/ 348735 w 906901"/>
                <a:gd name="connsiteY20" fmla="*/ 210625 h 919451"/>
                <a:gd name="connsiteX21" fmla="*/ 379091 w 906901"/>
                <a:gd name="connsiteY21" fmla="*/ 234590 h 919451"/>
                <a:gd name="connsiteX22" fmla="*/ 419565 w 906901"/>
                <a:gd name="connsiteY22" fmla="*/ 266542 h 919451"/>
                <a:gd name="connsiteX23" fmla="*/ 440335 w 906901"/>
                <a:gd name="connsiteY23" fmla="*/ 285449 h 919451"/>
                <a:gd name="connsiteX24" fmla="*/ 448589 w 906901"/>
                <a:gd name="connsiteY24" fmla="*/ 293703 h 919451"/>
                <a:gd name="connsiteX25" fmla="*/ 468294 w 906901"/>
                <a:gd name="connsiteY25" fmla="*/ 313141 h 919451"/>
                <a:gd name="connsiteX26" fmla="*/ 490128 w 906901"/>
                <a:gd name="connsiteY26" fmla="*/ 335509 h 919451"/>
                <a:gd name="connsiteX27" fmla="*/ 514626 w 906901"/>
                <a:gd name="connsiteY27" fmla="*/ 360805 h 919451"/>
                <a:gd name="connsiteX28" fmla="*/ 564686 w 906901"/>
                <a:gd name="connsiteY28" fmla="*/ 415924 h 919451"/>
                <a:gd name="connsiteX29" fmla="*/ 617942 w 906901"/>
                <a:gd name="connsiteY29" fmla="*/ 477434 h 919451"/>
                <a:gd name="connsiteX30" fmla="*/ 643237 w 906901"/>
                <a:gd name="connsiteY30" fmla="*/ 506725 h 919451"/>
                <a:gd name="connsiteX31" fmla="*/ 650694 w 906901"/>
                <a:gd name="connsiteY31" fmla="*/ 515511 h 919451"/>
                <a:gd name="connsiteX32" fmla="*/ 653622 w 906901"/>
                <a:gd name="connsiteY32" fmla="*/ 522435 h 919451"/>
                <a:gd name="connsiteX33" fmla="*/ 650161 w 906901"/>
                <a:gd name="connsiteY33" fmla="*/ 522435 h 919451"/>
                <a:gd name="connsiteX34" fmla="*/ 646433 w 906901"/>
                <a:gd name="connsiteY34" fmla="*/ 533352 h 919451"/>
                <a:gd name="connsiteX35" fmla="*/ 659214 w 906901"/>
                <a:gd name="connsiteY35" fmla="*/ 552790 h 919451"/>
                <a:gd name="connsiteX36" fmla="*/ 668267 w 906901"/>
                <a:gd name="connsiteY36" fmla="*/ 567436 h 919451"/>
                <a:gd name="connsiteX37" fmla="*/ 686375 w 906901"/>
                <a:gd name="connsiteY37" fmla="*/ 599388 h 919451"/>
                <a:gd name="connsiteX38" fmla="*/ 719393 w 906901"/>
                <a:gd name="connsiteY38" fmla="*/ 660366 h 919451"/>
                <a:gd name="connsiteX39" fmla="*/ 755074 w 906901"/>
                <a:gd name="connsiteY39" fmla="*/ 725870 h 919451"/>
                <a:gd name="connsiteX40" fmla="*/ 793151 w 906901"/>
                <a:gd name="connsiteY40" fmla="*/ 796699 h 919451"/>
                <a:gd name="connsiteX41" fmla="*/ 810726 w 906901"/>
                <a:gd name="connsiteY41" fmla="*/ 837972 h 919451"/>
                <a:gd name="connsiteX42" fmla="*/ 810726 w 906901"/>
                <a:gd name="connsiteY42" fmla="*/ 836641 h 919451"/>
                <a:gd name="connsiteX43" fmla="*/ 818448 w 906901"/>
                <a:gd name="connsiteY43" fmla="*/ 865398 h 919451"/>
                <a:gd name="connsiteX44" fmla="*/ 825105 w 906901"/>
                <a:gd name="connsiteY44" fmla="*/ 869925 h 919451"/>
                <a:gd name="connsiteX45" fmla="*/ 829632 w 906901"/>
                <a:gd name="connsiteY45" fmla="*/ 863269 h 919451"/>
                <a:gd name="connsiteX46" fmla="*/ 824572 w 906901"/>
                <a:gd name="connsiteY46" fmla="*/ 842233 h 919451"/>
                <a:gd name="connsiteX47" fmla="*/ 817117 w 906901"/>
                <a:gd name="connsiteY47" fmla="*/ 821197 h 919451"/>
                <a:gd name="connsiteX48" fmla="*/ 800874 w 906901"/>
                <a:gd name="connsiteY48" fmla="*/ 785783 h 919451"/>
                <a:gd name="connsiteX49" fmla="*/ 783299 w 906901"/>
                <a:gd name="connsiteY49" fmla="*/ 752232 h 919451"/>
                <a:gd name="connsiteX50" fmla="*/ 764926 w 906901"/>
                <a:gd name="connsiteY50" fmla="*/ 718947 h 919451"/>
                <a:gd name="connsiteX51" fmla="*/ 748417 w 906901"/>
                <a:gd name="connsiteY51" fmla="*/ 689124 h 919451"/>
                <a:gd name="connsiteX52" fmla="*/ 772116 w 906901"/>
                <a:gd name="connsiteY52" fmla="*/ 726935 h 919451"/>
                <a:gd name="connsiteX53" fmla="*/ 791820 w 906901"/>
                <a:gd name="connsiteY53" fmla="*/ 760220 h 919451"/>
                <a:gd name="connsiteX54" fmla="*/ 807264 w 906901"/>
                <a:gd name="connsiteY54" fmla="*/ 788978 h 919451"/>
                <a:gd name="connsiteX55" fmla="*/ 836554 w 906901"/>
                <a:gd name="connsiteY55" fmla="*/ 857411 h 919451"/>
                <a:gd name="connsiteX56" fmla="*/ 836554 w 906901"/>
                <a:gd name="connsiteY56" fmla="*/ 860873 h 919451"/>
                <a:gd name="connsiteX57" fmla="*/ 848803 w 906901"/>
                <a:gd name="connsiteY57" fmla="*/ 868861 h 919451"/>
                <a:gd name="connsiteX58" fmla="*/ 851732 w 906901"/>
                <a:gd name="connsiteY58" fmla="*/ 868861 h 919451"/>
                <a:gd name="connsiteX59" fmla="*/ 857323 w 906901"/>
                <a:gd name="connsiteY59" fmla="*/ 874986 h 919451"/>
                <a:gd name="connsiteX60" fmla="*/ 860519 w 906901"/>
                <a:gd name="connsiteY60" fmla="*/ 876582 h 919451"/>
                <a:gd name="connsiteX61" fmla="*/ 860519 w 906901"/>
                <a:gd name="connsiteY61" fmla="*/ 877914 h 919451"/>
                <a:gd name="connsiteX62" fmla="*/ 857324 w 906901"/>
                <a:gd name="connsiteY62" fmla="*/ 880044 h 919451"/>
                <a:gd name="connsiteX63" fmla="*/ 851732 w 906901"/>
                <a:gd name="connsiteY63" fmla="*/ 891494 h 919451"/>
                <a:gd name="connsiteX64" fmla="*/ 853597 w 906901"/>
                <a:gd name="connsiteY64" fmla="*/ 901879 h 919451"/>
                <a:gd name="connsiteX65" fmla="*/ 858922 w 906901"/>
                <a:gd name="connsiteY65" fmla="*/ 908536 h 919451"/>
                <a:gd name="connsiteX66" fmla="*/ 861585 w 906901"/>
                <a:gd name="connsiteY66" fmla="*/ 910932 h 919451"/>
                <a:gd name="connsiteX67" fmla="*/ 866910 w 906901"/>
                <a:gd name="connsiteY67" fmla="*/ 915725 h 919451"/>
                <a:gd name="connsiteX68" fmla="*/ 881555 w 906901"/>
                <a:gd name="connsiteY68" fmla="*/ 919187 h 919451"/>
                <a:gd name="connsiteX69" fmla="*/ 894603 w 906901"/>
                <a:gd name="connsiteY69" fmla="*/ 908003 h 919451"/>
                <a:gd name="connsiteX70" fmla="*/ 894603 w 906901"/>
                <a:gd name="connsiteY70" fmla="*/ 904009 h 919451"/>
                <a:gd name="connsiteX71" fmla="*/ 894603 w 906901"/>
                <a:gd name="connsiteY71" fmla="*/ 902678 h 919451"/>
                <a:gd name="connsiteX72" fmla="*/ 895934 w 906901"/>
                <a:gd name="connsiteY72" fmla="*/ 902678 h 919451"/>
                <a:gd name="connsiteX73" fmla="*/ 906585 w 906901"/>
                <a:gd name="connsiteY73" fmla="*/ 880044 h 919451"/>
                <a:gd name="connsiteX74" fmla="*/ 903922 w 906901"/>
                <a:gd name="connsiteY74" fmla="*/ 870991 h 919451"/>
                <a:gd name="connsiteX75" fmla="*/ 890609 w 906901"/>
                <a:gd name="connsiteY75" fmla="*/ 835842 h 919451"/>
                <a:gd name="connsiteX76" fmla="*/ 890609 w 906901"/>
                <a:gd name="connsiteY76" fmla="*/ 831049 h 919451"/>
                <a:gd name="connsiteX77" fmla="*/ 880756 w 906901"/>
                <a:gd name="connsiteY77" fmla="*/ 804422 h 919451"/>
                <a:gd name="connsiteX78" fmla="*/ 874632 w 906901"/>
                <a:gd name="connsiteY78" fmla="*/ 788978 h 919451"/>
                <a:gd name="connsiteX79" fmla="*/ 859987 w 906901"/>
                <a:gd name="connsiteY79" fmla="*/ 755160 h 919451"/>
                <a:gd name="connsiteX80" fmla="*/ 845874 w 906901"/>
                <a:gd name="connsiteY80" fmla="*/ 726136 h 919451"/>
                <a:gd name="connsiteX81" fmla="*/ 844543 w 906901"/>
                <a:gd name="connsiteY81" fmla="*/ 723473 h 919451"/>
                <a:gd name="connsiteX82" fmla="*/ 832560 w 906901"/>
                <a:gd name="connsiteY82" fmla="*/ 696846 h 919451"/>
                <a:gd name="connsiteX83" fmla="*/ 816850 w 906901"/>
                <a:gd name="connsiteY83" fmla="*/ 665159 h 919451"/>
                <a:gd name="connsiteX84" fmla="*/ 799542 w 906901"/>
                <a:gd name="connsiteY84" fmla="*/ 632141 h 919451"/>
                <a:gd name="connsiteX85" fmla="*/ 787560 w 906901"/>
                <a:gd name="connsiteY85" fmla="*/ 611903 h 919451"/>
                <a:gd name="connsiteX86" fmla="*/ 790488 w 906901"/>
                <a:gd name="connsiteY86" fmla="*/ 606577 h 919451"/>
                <a:gd name="connsiteX87" fmla="*/ 791819 w 906901"/>
                <a:gd name="connsiteY87" fmla="*/ 600719 h 919451"/>
                <a:gd name="connsiteX88" fmla="*/ 789689 w 906901"/>
                <a:gd name="connsiteY88" fmla="*/ 589270 h 919451"/>
                <a:gd name="connsiteX89" fmla="*/ 784631 w 906901"/>
                <a:gd name="connsiteY89" fmla="*/ 579951 h 919451"/>
                <a:gd name="connsiteX90" fmla="*/ 778773 w 906901"/>
                <a:gd name="connsiteY90" fmla="*/ 569300 h 919451"/>
                <a:gd name="connsiteX91" fmla="*/ 764127 w 906901"/>
                <a:gd name="connsiteY91" fmla="*/ 545867 h 919451"/>
                <a:gd name="connsiteX92" fmla="*/ 741760 w 906901"/>
                <a:gd name="connsiteY92" fmla="*/ 513115 h 919451"/>
                <a:gd name="connsiteX93" fmla="*/ 744156 w 906901"/>
                <a:gd name="connsiteY93" fmla="*/ 516310 h 919451"/>
                <a:gd name="connsiteX94" fmla="*/ 719126 w 906901"/>
                <a:gd name="connsiteY94" fmla="*/ 482227 h 919451"/>
                <a:gd name="connsiteX95" fmla="*/ 697558 w 906901"/>
                <a:gd name="connsiteY95" fmla="*/ 455599 h 919451"/>
                <a:gd name="connsiteX96" fmla="*/ 652557 w 906901"/>
                <a:gd name="connsiteY96" fmla="*/ 401013 h 919451"/>
                <a:gd name="connsiteX97" fmla="*/ 599302 w 906901"/>
                <a:gd name="connsiteY97" fmla="*/ 343497 h 919451"/>
                <a:gd name="connsiteX98" fmla="*/ 569479 w 906901"/>
                <a:gd name="connsiteY98" fmla="*/ 313940 h 919451"/>
                <a:gd name="connsiteX99" fmla="*/ 565218 w 906901"/>
                <a:gd name="connsiteY99" fmla="*/ 304354 h 919451"/>
                <a:gd name="connsiteX100" fmla="*/ 516756 w 906901"/>
                <a:gd name="connsiteY100" fmla="*/ 260419 h 919451"/>
                <a:gd name="connsiteX101" fmla="*/ 487732 w 906901"/>
                <a:gd name="connsiteY101" fmla="*/ 236720 h 919451"/>
                <a:gd name="connsiteX102" fmla="*/ 451785 w 906901"/>
                <a:gd name="connsiteY102" fmla="*/ 210092 h 919451"/>
                <a:gd name="connsiteX103" fmla="*/ 423826 w 906901"/>
                <a:gd name="connsiteY103" fmla="*/ 189057 h 919451"/>
                <a:gd name="connsiteX104" fmla="*/ 393470 w 906901"/>
                <a:gd name="connsiteY104" fmla="*/ 167487 h 919451"/>
                <a:gd name="connsiteX105" fmla="*/ 363115 w 906901"/>
                <a:gd name="connsiteY105" fmla="*/ 147783 h 919451"/>
                <a:gd name="connsiteX106" fmla="*/ 349801 w 906901"/>
                <a:gd name="connsiteY106" fmla="*/ 140061 h 919451"/>
                <a:gd name="connsiteX107" fmla="*/ 331162 w 906901"/>
                <a:gd name="connsiteY107" fmla="*/ 129410 h 919451"/>
                <a:gd name="connsiteX108" fmla="*/ 300007 w 906901"/>
                <a:gd name="connsiteY108" fmla="*/ 112635 h 919451"/>
                <a:gd name="connsiteX109" fmla="*/ 237165 w 906901"/>
                <a:gd name="connsiteY109" fmla="*/ 81481 h 919451"/>
                <a:gd name="connsiteX110" fmla="*/ 207876 w 906901"/>
                <a:gd name="connsiteY110" fmla="*/ 68432 h 919451"/>
                <a:gd name="connsiteX111" fmla="*/ 192964 w 906901"/>
                <a:gd name="connsiteY111" fmla="*/ 62042 h 919451"/>
                <a:gd name="connsiteX112" fmla="*/ 171662 w 906901"/>
                <a:gd name="connsiteY112" fmla="*/ 55385 h 919451"/>
                <a:gd name="connsiteX113" fmla="*/ 165804 w 906901"/>
                <a:gd name="connsiteY113" fmla="*/ 55385 h 919451"/>
                <a:gd name="connsiteX114" fmla="*/ 117607 w 906901"/>
                <a:gd name="connsiteY114" fmla="*/ 33550 h 919451"/>
                <a:gd name="connsiteX115" fmla="*/ 74737 w 906901"/>
                <a:gd name="connsiteY115" fmla="*/ 15444 h 919451"/>
                <a:gd name="connsiteX116" fmla="*/ 57695 w 906901"/>
                <a:gd name="connsiteY116" fmla="*/ 8787 h 919451"/>
                <a:gd name="connsiteX117" fmla="*/ 49174 w 906901"/>
                <a:gd name="connsiteY117" fmla="*/ 5325 h 919451"/>
                <a:gd name="connsiteX118" fmla="*/ 43316 w 906901"/>
                <a:gd name="connsiteY118" fmla="*/ 2929 h 919451"/>
                <a:gd name="connsiteX119" fmla="*/ 30269 w 906901"/>
                <a:gd name="connsiteY119" fmla="*/ 0 h 919451"/>
                <a:gd name="connsiteX120" fmla="*/ 28405 w 906901"/>
                <a:gd name="connsiteY120" fmla="*/ 0 h 919451"/>
                <a:gd name="connsiteX121" fmla="*/ 16156 w 906901"/>
                <a:gd name="connsiteY121" fmla="*/ 5059 h 919451"/>
                <a:gd name="connsiteX122" fmla="*/ 833359 w 906901"/>
                <a:gd name="connsiteY122" fmla="*/ 857145 h 919451"/>
                <a:gd name="connsiteX123" fmla="*/ 833359 w 906901"/>
                <a:gd name="connsiteY123" fmla="*/ 857145 h 919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906901" h="919451">
                  <a:moveTo>
                    <a:pt x="20150" y="3462"/>
                  </a:moveTo>
                  <a:cubicBezTo>
                    <a:pt x="19127" y="4305"/>
                    <a:pt x="18230" y="5292"/>
                    <a:pt x="17487" y="6390"/>
                  </a:cubicBezTo>
                  <a:cubicBezTo>
                    <a:pt x="15174" y="6603"/>
                    <a:pt x="12918" y="7235"/>
                    <a:pt x="10830" y="8255"/>
                  </a:cubicBezTo>
                  <a:cubicBezTo>
                    <a:pt x="6290" y="10447"/>
                    <a:pt x="2832" y="14386"/>
                    <a:pt x="1245" y="19172"/>
                  </a:cubicBezTo>
                  <a:cubicBezTo>
                    <a:pt x="-2474" y="28929"/>
                    <a:pt x="2421" y="39852"/>
                    <a:pt x="12178" y="43571"/>
                  </a:cubicBezTo>
                  <a:cubicBezTo>
                    <a:pt x="12524" y="43702"/>
                    <a:pt x="12874" y="43824"/>
                    <a:pt x="13227" y="43935"/>
                  </a:cubicBezTo>
                  <a:cubicBezTo>
                    <a:pt x="31334" y="50060"/>
                    <a:pt x="49174" y="57249"/>
                    <a:pt x="66483" y="64173"/>
                  </a:cubicBezTo>
                  <a:lnTo>
                    <a:pt x="125063" y="85475"/>
                  </a:lnTo>
                  <a:lnTo>
                    <a:pt x="151691" y="95327"/>
                  </a:lnTo>
                  <a:lnTo>
                    <a:pt x="169797" y="102250"/>
                  </a:lnTo>
                  <a:lnTo>
                    <a:pt x="182047" y="107309"/>
                  </a:lnTo>
                  <a:lnTo>
                    <a:pt x="214533" y="121688"/>
                  </a:lnTo>
                  <a:lnTo>
                    <a:pt x="219059" y="123818"/>
                  </a:lnTo>
                  <a:lnTo>
                    <a:pt x="220656" y="125416"/>
                  </a:lnTo>
                  <a:cubicBezTo>
                    <a:pt x="223385" y="127929"/>
                    <a:pt x="226428" y="130077"/>
                    <a:pt x="229710" y="131806"/>
                  </a:cubicBezTo>
                  <a:lnTo>
                    <a:pt x="236900" y="136334"/>
                  </a:lnTo>
                  <a:lnTo>
                    <a:pt x="251545" y="145387"/>
                  </a:lnTo>
                  <a:lnTo>
                    <a:pt x="286960" y="166156"/>
                  </a:lnTo>
                  <a:lnTo>
                    <a:pt x="313587" y="182400"/>
                  </a:lnTo>
                  <a:cubicBezTo>
                    <a:pt x="314801" y="183683"/>
                    <a:pt x="316139" y="184842"/>
                    <a:pt x="317581" y="185861"/>
                  </a:cubicBezTo>
                  <a:lnTo>
                    <a:pt x="348735" y="210625"/>
                  </a:lnTo>
                  <a:lnTo>
                    <a:pt x="379091" y="234590"/>
                  </a:lnTo>
                  <a:cubicBezTo>
                    <a:pt x="392672" y="244974"/>
                    <a:pt x="405719" y="255626"/>
                    <a:pt x="419565" y="266542"/>
                  </a:cubicBezTo>
                  <a:lnTo>
                    <a:pt x="440335" y="285449"/>
                  </a:lnTo>
                  <a:lnTo>
                    <a:pt x="448589" y="293703"/>
                  </a:lnTo>
                  <a:lnTo>
                    <a:pt x="468294" y="313141"/>
                  </a:lnTo>
                  <a:cubicBezTo>
                    <a:pt x="475750" y="320331"/>
                    <a:pt x="482939" y="328052"/>
                    <a:pt x="490128" y="335509"/>
                  </a:cubicBezTo>
                  <a:cubicBezTo>
                    <a:pt x="497318" y="342965"/>
                    <a:pt x="506638" y="352284"/>
                    <a:pt x="514626" y="360805"/>
                  </a:cubicBezTo>
                  <a:cubicBezTo>
                    <a:pt x="531402" y="379178"/>
                    <a:pt x="548177" y="397284"/>
                    <a:pt x="564686" y="415924"/>
                  </a:cubicBezTo>
                  <a:cubicBezTo>
                    <a:pt x="581195" y="434563"/>
                    <a:pt x="600634" y="456664"/>
                    <a:pt x="617942" y="477434"/>
                  </a:cubicBezTo>
                  <a:cubicBezTo>
                    <a:pt x="626463" y="487019"/>
                    <a:pt x="634983" y="496872"/>
                    <a:pt x="643237" y="506725"/>
                  </a:cubicBezTo>
                  <a:lnTo>
                    <a:pt x="650694" y="515511"/>
                  </a:lnTo>
                  <a:cubicBezTo>
                    <a:pt x="651277" y="517966"/>
                    <a:pt x="652267" y="520307"/>
                    <a:pt x="653622" y="522435"/>
                  </a:cubicBezTo>
                  <a:cubicBezTo>
                    <a:pt x="652485" y="522163"/>
                    <a:pt x="651298" y="522163"/>
                    <a:pt x="650161" y="522435"/>
                  </a:cubicBezTo>
                  <a:cubicBezTo>
                    <a:pt x="646159" y="524457"/>
                    <a:pt x="644504" y="529305"/>
                    <a:pt x="646433" y="533352"/>
                  </a:cubicBezTo>
                  <a:lnTo>
                    <a:pt x="659214" y="552790"/>
                  </a:lnTo>
                  <a:lnTo>
                    <a:pt x="668267" y="567436"/>
                  </a:lnTo>
                  <a:cubicBezTo>
                    <a:pt x="674392" y="578086"/>
                    <a:pt x="680517" y="588737"/>
                    <a:pt x="686375" y="599388"/>
                  </a:cubicBezTo>
                  <a:cubicBezTo>
                    <a:pt x="697558" y="619626"/>
                    <a:pt x="708475" y="639863"/>
                    <a:pt x="719393" y="660366"/>
                  </a:cubicBezTo>
                  <a:lnTo>
                    <a:pt x="755074" y="725870"/>
                  </a:lnTo>
                  <a:cubicBezTo>
                    <a:pt x="768121" y="749302"/>
                    <a:pt x="781702" y="772735"/>
                    <a:pt x="793151" y="796699"/>
                  </a:cubicBezTo>
                  <a:cubicBezTo>
                    <a:pt x="799778" y="810117"/>
                    <a:pt x="805645" y="823896"/>
                    <a:pt x="810726" y="837972"/>
                  </a:cubicBezTo>
                  <a:lnTo>
                    <a:pt x="810726" y="836641"/>
                  </a:lnTo>
                  <a:cubicBezTo>
                    <a:pt x="813861" y="846067"/>
                    <a:pt x="816439" y="855670"/>
                    <a:pt x="818448" y="865398"/>
                  </a:cubicBezTo>
                  <a:cubicBezTo>
                    <a:pt x="819036" y="868486"/>
                    <a:pt x="822017" y="870513"/>
                    <a:pt x="825105" y="869925"/>
                  </a:cubicBezTo>
                  <a:cubicBezTo>
                    <a:pt x="828193" y="869337"/>
                    <a:pt x="830219" y="866356"/>
                    <a:pt x="829632" y="863269"/>
                  </a:cubicBezTo>
                  <a:cubicBezTo>
                    <a:pt x="828033" y="856079"/>
                    <a:pt x="826436" y="849156"/>
                    <a:pt x="824572" y="842233"/>
                  </a:cubicBezTo>
                  <a:cubicBezTo>
                    <a:pt x="822708" y="835310"/>
                    <a:pt x="819779" y="828121"/>
                    <a:pt x="817117" y="821197"/>
                  </a:cubicBezTo>
                  <a:cubicBezTo>
                    <a:pt x="812357" y="809103"/>
                    <a:pt x="806935" y="797280"/>
                    <a:pt x="800874" y="785783"/>
                  </a:cubicBezTo>
                  <a:cubicBezTo>
                    <a:pt x="795015" y="774599"/>
                    <a:pt x="789424" y="763415"/>
                    <a:pt x="783299" y="752232"/>
                  </a:cubicBezTo>
                  <a:lnTo>
                    <a:pt x="764926" y="718947"/>
                  </a:lnTo>
                  <a:cubicBezTo>
                    <a:pt x="759334" y="709095"/>
                    <a:pt x="753743" y="699242"/>
                    <a:pt x="748417" y="689124"/>
                  </a:cubicBezTo>
                  <a:lnTo>
                    <a:pt x="772116" y="726935"/>
                  </a:lnTo>
                  <a:cubicBezTo>
                    <a:pt x="779039" y="737852"/>
                    <a:pt x="785430" y="749036"/>
                    <a:pt x="791820" y="760220"/>
                  </a:cubicBezTo>
                  <a:cubicBezTo>
                    <a:pt x="798211" y="771404"/>
                    <a:pt x="802471" y="779125"/>
                    <a:pt x="807264" y="788978"/>
                  </a:cubicBezTo>
                  <a:cubicBezTo>
                    <a:pt x="818543" y="811110"/>
                    <a:pt x="828328" y="833972"/>
                    <a:pt x="836554" y="857411"/>
                  </a:cubicBezTo>
                  <a:cubicBezTo>
                    <a:pt x="836705" y="858560"/>
                    <a:pt x="836705" y="859724"/>
                    <a:pt x="836554" y="860873"/>
                  </a:cubicBezTo>
                  <a:cubicBezTo>
                    <a:pt x="837753" y="866447"/>
                    <a:pt x="843219" y="870012"/>
                    <a:pt x="848803" y="868861"/>
                  </a:cubicBezTo>
                  <a:cubicBezTo>
                    <a:pt x="849762" y="869121"/>
                    <a:pt x="850773" y="869121"/>
                    <a:pt x="851732" y="868861"/>
                  </a:cubicBezTo>
                  <a:cubicBezTo>
                    <a:pt x="853081" y="871319"/>
                    <a:pt x="854997" y="873419"/>
                    <a:pt x="857323" y="874986"/>
                  </a:cubicBezTo>
                  <a:lnTo>
                    <a:pt x="860519" y="876582"/>
                  </a:lnTo>
                  <a:lnTo>
                    <a:pt x="860519" y="877914"/>
                  </a:lnTo>
                  <a:lnTo>
                    <a:pt x="857324" y="880044"/>
                  </a:lnTo>
                  <a:cubicBezTo>
                    <a:pt x="854072" y="883011"/>
                    <a:pt x="852072" y="887105"/>
                    <a:pt x="851732" y="891494"/>
                  </a:cubicBezTo>
                  <a:cubicBezTo>
                    <a:pt x="851411" y="895060"/>
                    <a:pt x="852055" y="898646"/>
                    <a:pt x="853597" y="901879"/>
                  </a:cubicBezTo>
                  <a:cubicBezTo>
                    <a:pt x="854807" y="904496"/>
                    <a:pt x="856635" y="906780"/>
                    <a:pt x="858922" y="908536"/>
                  </a:cubicBezTo>
                  <a:lnTo>
                    <a:pt x="861585" y="910932"/>
                  </a:lnTo>
                  <a:lnTo>
                    <a:pt x="866910" y="915725"/>
                  </a:lnTo>
                  <a:cubicBezTo>
                    <a:pt x="871129" y="918798"/>
                    <a:pt x="876407" y="920046"/>
                    <a:pt x="881555" y="919187"/>
                  </a:cubicBezTo>
                  <a:cubicBezTo>
                    <a:pt x="887531" y="917937"/>
                    <a:pt x="892454" y="913718"/>
                    <a:pt x="894603" y="908003"/>
                  </a:cubicBezTo>
                  <a:lnTo>
                    <a:pt x="894603" y="904009"/>
                  </a:lnTo>
                  <a:lnTo>
                    <a:pt x="894603" y="902678"/>
                  </a:lnTo>
                  <a:lnTo>
                    <a:pt x="895934" y="902678"/>
                  </a:lnTo>
                  <a:cubicBezTo>
                    <a:pt x="903883" y="898116"/>
                    <a:pt x="908137" y="889076"/>
                    <a:pt x="906585" y="880044"/>
                  </a:cubicBezTo>
                  <a:cubicBezTo>
                    <a:pt x="905980" y="876951"/>
                    <a:pt x="905088" y="873919"/>
                    <a:pt x="903922" y="870991"/>
                  </a:cubicBezTo>
                  <a:cubicBezTo>
                    <a:pt x="900195" y="859008"/>
                    <a:pt x="895401" y="847292"/>
                    <a:pt x="890609" y="835842"/>
                  </a:cubicBezTo>
                  <a:cubicBezTo>
                    <a:pt x="891014" y="834271"/>
                    <a:pt x="891014" y="832621"/>
                    <a:pt x="890609" y="831049"/>
                  </a:cubicBezTo>
                  <a:cubicBezTo>
                    <a:pt x="887946" y="821729"/>
                    <a:pt x="884218" y="812943"/>
                    <a:pt x="880756" y="804422"/>
                  </a:cubicBezTo>
                  <a:cubicBezTo>
                    <a:pt x="878627" y="799362"/>
                    <a:pt x="876496" y="794036"/>
                    <a:pt x="874632" y="788978"/>
                  </a:cubicBezTo>
                  <a:lnTo>
                    <a:pt x="859987" y="755160"/>
                  </a:lnTo>
                  <a:cubicBezTo>
                    <a:pt x="855726" y="745308"/>
                    <a:pt x="850934" y="735723"/>
                    <a:pt x="845874" y="726136"/>
                  </a:cubicBezTo>
                  <a:lnTo>
                    <a:pt x="844543" y="723473"/>
                  </a:lnTo>
                  <a:cubicBezTo>
                    <a:pt x="840815" y="714953"/>
                    <a:pt x="836821" y="706698"/>
                    <a:pt x="832560" y="696846"/>
                  </a:cubicBezTo>
                  <a:cubicBezTo>
                    <a:pt x="828300" y="686994"/>
                    <a:pt x="822442" y="675544"/>
                    <a:pt x="816850" y="665159"/>
                  </a:cubicBezTo>
                  <a:cubicBezTo>
                    <a:pt x="811259" y="654774"/>
                    <a:pt x="805666" y="643058"/>
                    <a:pt x="799542" y="632141"/>
                  </a:cubicBezTo>
                  <a:lnTo>
                    <a:pt x="787560" y="611903"/>
                  </a:lnTo>
                  <a:cubicBezTo>
                    <a:pt x="788987" y="610417"/>
                    <a:pt x="789997" y="608580"/>
                    <a:pt x="790488" y="606577"/>
                  </a:cubicBezTo>
                  <a:cubicBezTo>
                    <a:pt x="791086" y="604663"/>
                    <a:pt x="791532" y="602705"/>
                    <a:pt x="791819" y="600719"/>
                  </a:cubicBezTo>
                  <a:cubicBezTo>
                    <a:pt x="791890" y="596798"/>
                    <a:pt x="791165" y="592903"/>
                    <a:pt x="789689" y="589270"/>
                  </a:cubicBezTo>
                  <a:lnTo>
                    <a:pt x="784631" y="579951"/>
                  </a:lnTo>
                  <a:cubicBezTo>
                    <a:pt x="782500" y="576489"/>
                    <a:pt x="780903" y="573027"/>
                    <a:pt x="778773" y="569300"/>
                  </a:cubicBezTo>
                  <a:cubicBezTo>
                    <a:pt x="774246" y="561311"/>
                    <a:pt x="769186" y="553589"/>
                    <a:pt x="764127" y="545867"/>
                  </a:cubicBezTo>
                  <a:lnTo>
                    <a:pt x="741760" y="513115"/>
                  </a:lnTo>
                  <a:lnTo>
                    <a:pt x="744156" y="516310"/>
                  </a:lnTo>
                  <a:cubicBezTo>
                    <a:pt x="736168" y="504594"/>
                    <a:pt x="727381" y="493411"/>
                    <a:pt x="719126" y="482227"/>
                  </a:cubicBezTo>
                  <a:cubicBezTo>
                    <a:pt x="710872" y="471044"/>
                    <a:pt x="704748" y="463854"/>
                    <a:pt x="697558" y="455599"/>
                  </a:cubicBezTo>
                  <a:cubicBezTo>
                    <a:pt x="682913" y="436960"/>
                    <a:pt x="668267" y="418853"/>
                    <a:pt x="652557" y="401013"/>
                  </a:cubicBezTo>
                  <a:cubicBezTo>
                    <a:pt x="636847" y="383172"/>
                    <a:pt x="617942" y="362402"/>
                    <a:pt x="599302" y="343497"/>
                  </a:cubicBezTo>
                  <a:cubicBezTo>
                    <a:pt x="589450" y="333645"/>
                    <a:pt x="579598" y="323526"/>
                    <a:pt x="569479" y="313940"/>
                  </a:cubicBezTo>
                  <a:cubicBezTo>
                    <a:pt x="569021" y="310398"/>
                    <a:pt x="567540" y="307067"/>
                    <a:pt x="565218" y="304354"/>
                  </a:cubicBezTo>
                  <a:cubicBezTo>
                    <a:pt x="550163" y="288541"/>
                    <a:pt x="533965" y="273856"/>
                    <a:pt x="516756" y="260419"/>
                  </a:cubicBezTo>
                  <a:cubicBezTo>
                    <a:pt x="507170" y="252696"/>
                    <a:pt x="497585" y="244442"/>
                    <a:pt x="487732" y="236720"/>
                  </a:cubicBezTo>
                  <a:lnTo>
                    <a:pt x="451785" y="210092"/>
                  </a:lnTo>
                  <a:cubicBezTo>
                    <a:pt x="442731" y="202903"/>
                    <a:pt x="433145" y="195979"/>
                    <a:pt x="423826" y="189057"/>
                  </a:cubicBezTo>
                  <a:cubicBezTo>
                    <a:pt x="414506" y="182133"/>
                    <a:pt x="403588" y="174677"/>
                    <a:pt x="393470" y="167487"/>
                  </a:cubicBezTo>
                  <a:lnTo>
                    <a:pt x="363115" y="147783"/>
                  </a:lnTo>
                  <a:lnTo>
                    <a:pt x="349801" y="140061"/>
                  </a:lnTo>
                  <a:lnTo>
                    <a:pt x="331162" y="129410"/>
                  </a:lnTo>
                  <a:cubicBezTo>
                    <a:pt x="321043" y="123286"/>
                    <a:pt x="310391" y="118227"/>
                    <a:pt x="300007" y="112635"/>
                  </a:cubicBezTo>
                  <a:cubicBezTo>
                    <a:pt x="279504" y="101717"/>
                    <a:pt x="258468" y="91333"/>
                    <a:pt x="237165" y="81481"/>
                  </a:cubicBezTo>
                  <a:lnTo>
                    <a:pt x="207876" y="68432"/>
                  </a:lnTo>
                  <a:lnTo>
                    <a:pt x="192964" y="62042"/>
                  </a:lnTo>
                  <a:cubicBezTo>
                    <a:pt x="186276" y="58672"/>
                    <a:pt x="179079" y="56424"/>
                    <a:pt x="171662" y="55385"/>
                  </a:cubicBezTo>
                  <a:cubicBezTo>
                    <a:pt x="169719" y="55125"/>
                    <a:pt x="167748" y="55125"/>
                    <a:pt x="165804" y="55385"/>
                  </a:cubicBezTo>
                  <a:cubicBezTo>
                    <a:pt x="149827" y="47929"/>
                    <a:pt x="133584" y="40474"/>
                    <a:pt x="117607" y="33550"/>
                  </a:cubicBezTo>
                  <a:cubicBezTo>
                    <a:pt x="101631" y="26628"/>
                    <a:pt x="89116" y="21302"/>
                    <a:pt x="74737" y="15444"/>
                  </a:cubicBezTo>
                  <a:lnTo>
                    <a:pt x="57695" y="8787"/>
                  </a:lnTo>
                  <a:lnTo>
                    <a:pt x="49174" y="5325"/>
                  </a:lnTo>
                  <a:lnTo>
                    <a:pt x="43316" y="2929"/>
                  </a:lnTo>
                  <a:cubicBezTo>
                    <a:pt x="39107" y="1408"/>
                    <a:pt x="34723" y="424"/>
                    <a:pt x="30269" y="0"/>
                  </a:cubicBezTo>
                  <a:lnTo>
                    <a:pt x="28405" y="0"/>
                  </a:lnTo>
                  <a:cubicBezTo>
                    <a:pt x="23845" y="154"/>
                    <a:pt x="19494" y="1950"/>
                    <a:pt x="16156" y="5059"/>
                  </a:cubicBezTo>
                  <a:moveTo>
                    <a:pt x="833359" y="857145"/>
                  </a:moveTo>
                  <a:lnTo>
                    <a:pt x="833359" y="857145"/>
                  </a:lnTo>
                </a:path>
              </a:pathLst>
            </a:custGeom>
            <a:solidFill>
              <a:srgbClr val="DAD9C3"/>
            </a:solidFill>
            <a:ln w="26619"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C7BB5AA3-1741-4884-B691-ECA2D0116B7A}"/>
                </a:ext>
              </a:extLst>
            </p:cNvPr>
            <p:cNvSpPr/>
            <p:nvPr/>
          </p:nvSpPr>
          <p:spPr>
            <a:xfrm>
              <a:off x="12968433" y="10619728"/>
              <a:ext cx="552451" cy="468801"/>
            </a:xfrm>
            <a:custGeom>
              <a:avLst/>
              <a:gdLst>
                <a:gd name="connsiteX0" fmla="*/ 1180 w 440182"/>
                <a:gd name="connsiteY0" fmla="*/ 1334 h 373531"/>
                <a:gd name="connsiteX1" fmla="*/ 3309 w 440182"/>
                <a:gd name="connsiteY1" fmla="*/ 11985 h 373531"/>
                <a:gd name="connsiteX2" fmla="*/ 126596 w 440182"/>
                <a:gd name="connsiteY2" fmla="*/ 103584 h 373531"/>
                <a:gd name="connsiteX3" fmla="*/ 137780 w 440182"/>
                <a:gd name="connsiteY3" fmla="*/ 111838 h 373531"/>
                <a:gd name="connsiteX4" fmla="*/ 156685 w 440182"/>
                <a:gd name="connsiteY4" fmla="*/ 126484 h 373531"/>
                <a:gd name="connsiteX5" fmla="*/ 185443 w 440182"/>
                <a:gd name="connsiteY5" fmla="*/ 150182 h 373531"/>
                <a:gd name="connsiteX6" fmla="*/ 237367 w 440182"/>
                <a:gd name="connsiteY6" fmla="*/ 193319 h 373531"/>
                <a:gd name="connsiteX7" fmla="*/ 259735 w 440182"/>
                <a:gd name="connsiteY7" fmla="*/ 213024 h 373531"/>
                <a:gd name="connsiteX8" fmla="*/ 259735 w 440182"/>
                <a:gd name="connsiteY8" fmla="*/ 213024 h 373531"/>
                <a:gd name="connsiteX9" fmla="*/ 295149 w 440182"/>
                <a:gd name="connsiteY9" fmla="*/ 244977 h 373531"/>
                <a:gd name="connsiteX10" fmla="*/ 334292 w 440182"/>
                <a:gd name="connsiteY10" fmla="*/ 281191 h 373531"/>
                <a:gd name="connsiteX11" fmla="*/ 358523 w 440182"/>
                <a:gd name="connsiteY11" fmla="*/ 303824 h 373531"/>
                <a:gd name="connsiteX12" fmla="*/ 364381 w 440182"/>
                <a:gd name="connsiteY12" fmla="*/ 309415 h 373531"/>
                <a:gd name="connsiteX13" fmla="*/ 377961 w 440182"/>
                <a:gd name="connsiteY13" fmla="*/ 322996 h 373531"/>
                <a:gd name="connsiteX14" fmla="*/ 395802 w 440182"/>
                <a:gd name="connsiteY14" fmla="*/ 340836 h 373531"/>
                <a:gd name="connsiteX15" fmla="*/ 406453 w 440182"/>
                <a:gd name="connsiteY15" fmla="*/ 351754 h 373531"/>
                <a:gd name="connsiteX16" fmla="*/ 416039 w 440182"/>
                <a:gd name="connsiteY16" fmla="*/ 360541 h 373531"/>
                <a:gd name="connsiteX17" fmla="*/ 432015 w 440182"/>
                <a:gd name="connsiteY17" fmla="*/ 373056 h 373531"/>
                <a:gd name="connsiteX18" fmla="*/ 439708 w 440182"/>
                <a:gd name="connsiteY18" fmla="*/ 369981 h 373531"/>
                <a:gd name="connsiteX19" fmla="*/ 438405 w 440182"/>
                <a:gd name="connsiteY19" fmla="*/ 363469 h 373531"/>
                <a:gd name="connsiteX20" fmla="*/ 423495 w 440182"/>
                <a:gd name="connsiteY20" fmla="*/ 352020 h 373531"/>
                <a:gd name="connsiteX21" fmla="*/ 423495 w 440182"/>
                <a:gd name="connsiteY21" fmla="*/ 352020 h 373531"/>
                <a:gd name="connsiteX22" fmla="*/ 423495 w 440182"/>
                <a:gd name="connsiteY22" fmla="*/ 352020 h 373531"/>
                <a:gd name="connsiteX23" fmla="*/ 423495 w 440182"/>
                <a:gd name="connsiteY23" fmla="*/ 352020 h 373531"/>
                <a:gd name="connsiteX24" fmla="*/ 394471 w 440182"/>
                <a:gd name="connsiteY24" fmla="*/ 323529 h 373531"/>
                <a:gd name="connsiteX25" fmla="*/ 372369 w 440182"/>
                <a:gd name="connsiteY25" fmla="*/ 301427 h 373531"/>
                <a:gd name="connsiteX26" fmla="*/ 352932 w 440182"/>
                <a:gd name="connsiteY26" fmla="*/ 283054 h 373531"/>
                <a:gd name="connsiteX27" fmla="*/ 333227 w 440182"/>
                <a:gd name="connsiteY27" fmla="*/ 264682 h 373531"/>
                <a:gd name="connsiteX28" fmla="*/ 284498 w 440182"/>
                <a:gd name="connsiteY28" fmla="*/ 220213 h 373531"/>
                <a:gd name="connsiteX29" fmla="*/ 265592 w 440182"/>
                <a:gd name="connsiteY29" fmla="*/ 203171 h 373531"/>
                <a:gd name="connsiteX30" fmla="*/ 238964 w 440182"/>
                <a:gd name="connsiteY30" fmla="*/ 180538 h 373531"/>
                <a:gd name="connsiteX31" fmla="*/ 238964 w 440182"/>
                <a:gd name="connsiteY31" fmla="*/ 180538 h 373531"/>
                <a:gd name="connsiteX32" fmla="*/ 187041 w 440182"/>
                <a:gd name="connsiteY32" fmla="*/ 134472 h 373531"/>
                <a:gd name="connsiteX33" fmla="*/ 170532 w 440182"/>
                <a:gd name="connsiteY33" fmla="*/ 120626 h 373531"/>
                <a:gd name="connsiteX34" fmla="*/ 159348 w 440182"/>
                <a:gd name="connsiteY34" fmla="*/ 111306 h 373531"/>
                <a:gd name="connsiteX35" fmla="*/ 144969 w 440182"/>
                <a:gd name="connsiteY35" fmla="*/ 99856 h 373531"/>
                <a:gd name="connsiteX36" fmla="*/ 129525 w 440182"/>
                <a:gd name="connsiteY36" fmla="*/ 87874 h 373531"/>
                <a:gd name="connsiteX37" fmla="*/ 11830 w 440182"/>
                <a:gd name="connsiteY37" fmla="*/ 1334 h 373531"/>
                <a:gd name="connsiteX38" fmla="*/ 7836 w 440182"/>
                <a:gd name="connsiteY38" fmla="*/ 3 h 373531"/>
                <a:gd name="connsiteX39" fmla="*/ 1180 w 440182"/>
                <a:gd name="connsiteY39" fmla="*/ 3198 h 373531"/>
                <a:gd name="connsiteX40" fmla="*/ 422696 w 440182"/>
                <a:gd name="connsiteY40" fmla="*/ 353351 h 373531"/>
                <a:gd name="connsiteX41" fmla="*/ 422696 w 440182"/>
                <a:gd name="connsiteY41" fmla="*/ 353351 h 373531"/>
                <a:gd name="connsiteX42" fmla="*/ 422696 w 440182"/>
                <a:gd name="connsiteY42" fmla="*/ 353351 h 373531"/>
                <a:gd name="connsiteX43" fmla="*/ 422696 w 440182"/>
                <a:gd name="connsiteY43" fmla="*/ 353351 h 373531"/>
                <a:gd name="connsiteX44" fmla="*/ 259202 w 440182"/>
                <a:gd name="connsiteY44" fmla="*/ 214355 h 373531"/>
                <a:gd name="connsiteX45" fmla="*/ 259202 w 440182"/>
                <a:gd name="connsiteY45" fmla="*/ 214355 h 373531"/>
                <a:gd name="connsiteX46" fmla="*/ 259202 w 440182"/>
                <a:gd name="connsiteY46" fmla="*/ 214355 h 37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40182" h="373531">
                  <a:moveTo>
                    <a:pt x="1180" y="1334"/>
                  </a:moveTo>
                  <a:cubicBezTo>
                    <a:pt x="-1005" y="4895"/>
                    <a:pt x="-76" y="9538"/>
                    <a:pt x="3309" y="11985"/>
                  </a:cubicBezTo>
                  <a:cubicBezTo>
                    <a:pt x="44316" y="42518"/>
                    <a:pt x="85412" y="73051"/>
                    <a:pt x="126596" y="103584"/>
                  </a:cubicBezTo>
                  <a:lnTo>
                    <a:pt x="137780" y="111838"/>
                  </a:lnTo>
                  <a:lnTo>
                    <a:pt x="156685" y="126484"/>
                  </a:lnTo>
                  <a:lnTo>
                    <a:pt x="185443" y="150182"/>
                  </a:lnTo>
                  <a:cubicBezTo>
                    <a:pt x="202751" y="164295"/>
                    <a:pt x="220325" y="178408"/>
                    <a:pt x="237367" y="193319"/>
                  </a:cubicBezTo>
                  <a:lnTo>
                    <a:pt x="259735" y="213024"/>
                  </a:lnTo>
                  <a:lnTo>
                    <a:pt x="259735" y="213024"/>
                  </a:lnTo>
                  <a:lnTo>
                    <a:pt x="295149" y="244977"/>
                  </a:lnTo>
                  <a:lnTo>
                    <a:pt x="334292" y="281191"/>
                  </a:lnTo>
                  <a:lnTo>
                    <a:pt x="358523" y="303824"/>
                  </a:lnTo>
                  <a:cubicBezTo>
                    <a:pt x="360603" y="305549"/>
                    <a:pt x="362561" y="307417"/>
                    <a:pt x="364381" y="309415"/>
                  </a:cubicBezTo>
                  <a:lnTo>
                    <a:pt x="377961" y="322996"/>
                  </a:lnTo>
                  <a:lnTo>
                    <a:pt x="395802" y="340836"/>
                  </a:lnTo>
                  <a:cubicBezTo>
                    <a:pt x="399263" y="344565"/>
                    <a:pt x="402725" y="348292"/>
                    <a:pt x="406453" y="351754"/>
                  </a:cubicBezTo>
                  <a:lnTo>
                    <a:pt x="416039" y="360541"/>
                  </a:lnTo>
                  <a:cubicBezTo>
                    <a:pt x="421098" y="364801"/>
                    <a:pt x="426690" y="369062"/>
                    <a:pt x="432015" y="373056"/>
                  </a:cubicBezTo>
                  <a:cubicBezTo>
                    <a:pt x="434988" y="374331"/>
                    <a:pt x="438433" y="372954"/>
                    <a:pt x="439708" y="369981"/>
                  </a:cubicBezTo>
                  <a:cubicBezTo>
                    <a:pt x="440664" y="367750"/>
                    <a:pt x="440147" y="365160"/>
                    <a:pt x="438405" y="363469"/>
                  </a:cubicBezTo>
                  <a:cubicBezTo>
                    <a:pt x="433347" y="359742"/>
                    <a:pt x="428288" y="356014"/>
                    <a:pt x="423495" y="352020"/>
                  </a:cubicBezTo>
                  <a:lnTo>
                    <a:pt x="423495" y="352020"/>
                  </a:lnTo>
                  <a:lnTo>
                    <a:pt x="423495" y="352020"/>
                  </a:lnTo>
                  <a:lnTo>
                    <a:pt x="423495" y="352020"/>
                  </a:lnTo>
                  <a:cubicBezTo>
                    <a:pt x="413376" y="342966"/>
                    <a:pt x="404056" y="333114"/>
                    <a:pt x="394471" y="323529"/>
                  </a:cubicBezTo>
                  <a:cubicBezTo>
                    <a:pt x="384884" y="313942"/>
                    <a:pt x="379825" y="308617"/>
                    <a:pt x="372369" y="301427"/>
                  </a:cubicBezTo>
                  <a:cubicBezTo>
                    <a:pt x="364914" y="294238"/>
                    <a:pt x="359588" y="289179"/>
                    <a:pt x="352932" y="283054"/>
                  </a:cubicBezTo>
                  <a:cubicBezTo>
                    <a:pt x="346275" y="276930"/>
                    <a:pt x="339883" y="270539"/>
                    <a:pt x="333227" y="264682"/>
                  </a:cubicBezTo>
                  <a:lnTo>
                    <a:pt x="284498" y="220213"/>
                  </a:lnTo>
                  <a:lnTo>
                    <a:pt x="265592" y="203171"/>
                  </a:lnTo>
                  <a:lnTo>
                    <a:pt x="238964" y="180538"/>
                  </a:lnTo>
                  <a:lnTo>
                    <a:pt x="238964" y="180538"/>
                  </a:lnTo>
                  <a:lnTo>
                    <a:pt x="187041" y="134472"/>
                  </a:lnTo>
                  <a:lnTo>
                    <a:pt x="170532" y="120626"/>
                  </a:lnTo>
                  <a:lnTo>
                    <a:pt x="159348" y="111306"/>
                  </a:lnTo>
                  <a:lnTo>
                    <a:pt x="144969" y="99856"/>
                  </a:lnTo>
                  <a:cubicBezTo>
                    <a:pt x="139910" y="95596"/>
                    <a:pt x="134584" y="91868"/>
                    <a:pt x="129525" y="87874"/>
                  </a:cubicBezTo>
                  <a:lnTo>
                    <a:pt x="11830" y="1334"/>
                  </a:lnTo>
                  <a:cubicBezTo>
                    <a:pt x="10698" y="432"/>
                    <a:pt x="9283" y="-40"/>
                    <a:pt x="7836" y="3"/>
                  </a:cubicBezTo>
                  <a:cubicBezTo>
                    <a:pt x="5256" y="38"/>
                    <a:pt x="2822" y="1207"/>
                    <a:pt x="1180" y="3198"/>
                  </a:cubicBezTo>
                  <a:moveTo>
                    <a:pt x="422696" y="353351"/>
                  </a:moveTo>
                  <a:lnTo>
                    <a:pt x="422696" y="353351"/>
                  </a:lnTo>
                  <a:lnTo>
                    <a:pt x="422696" y="353351"/>
                  </a:lnTo>
                  <a:lnTo>
                    <a:pt x="422696" y="353351"/>
                  </a:lnTo>
                  <a:moveTo>
                    <a:pt x="259202" y="214355"/>
                  </a:moveTo>
                  <a:lnTo>
                    <a:pt x="259202" y="214355"/>
                  </a:lnTo>
                  <a:lnTo>
                    <a:pt x="259202" y="214355"/>
                  </a:lnTo>
                </a:path>
              </a:pathLst>
            </a:custGeom>
            <a:solidFill>
              <a:srgbClr val="DAD9C3"/>
            </a:solidFill>
            <a:ln w="26619"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1C64EE14-4717-4694-8262-E768F7CA715D}"/>
                </a:ext>
              </a:extLst>
            </p:cNvPr>
            <p:cNvSpPr/>
            <p:nvPr/>
          </p:nvSpPr>
          <p:spPr>
            <a:xfrm>
              <a:off x="13011354" y="10656817"/>
              <a:ext cx="475188" cy="433918"/>
            </a:xfrm>
            <a:custGeom>
              <a:avLst/>
              <a:gdLst>
                <a:gd name="connsiteX0" fmla="*/ 2131 w 378620"/>
                <a:gd name="connsiteY0" fmla="*/ 3734 h 345737"/>
                <a:gd name="connsiteX1" fmla="*/ 4158 w 378620"/>
                <a:gd name="connsiteY1" fmla="*/ 14849 h 345737"/>
                <a:gd name="connsiteX2" fmla="*/ 4261 w 378620"/>
                <a:gd name="connsiteY2" fmla="*/ 14918 h 345737"/>
                <a:gd name="connsiteX3" fmla="*/ 95860 w 378620"/>
                <a:gd name="connsiteY3" fmla="*/ 82286 h 345737"/>
                <a:gd name="connsiteX4" fmla="*/ 184530 w 378620"/>
                <a:gd name="connsiteY4" fmla="*/ 156045 h 345737"/>
                <a:gd name="connsiteX5" fmla="*/ 183198 w 378620"/>
                <a:gd name="connsiteY5" fmla="*/ 156045 h 345737"/>
                <a:gd name="connsiteX6" fmla="*/ 209826 w 378620"/>
                <a:gd name="connsiteY6" fmla="*/ 180275 h 345737"/>
                <a:gd name="connsiteX7" fmla="*/ 231129 w 378620"/>
                <a:gd name="connsiteY7" fmla="*/ 200513 h 345737"/>
                <a:gd name="connsiteX8" fmla="*/ 251365 w 378620"/>
                <a:gd name="connsiteY8" fmla="*/ 220217 h 345737"/>
                <a:gd name="connsiteX9" fmla="*/ 276395 w 378620"/>
                <a:gd name="connsiteY9" fmla="*/ 244981 h 345737"/>
                <a:gd name="connsiteX10" fmla="*/ 299562 w 378620"/>
                <a:gd name="connsiteY10" fmla="*/ 268147 h 345737"/>
                <a:gd name="connsiteX11" fmla="*/ 312077 w 378620"/>
                <a:gd name="connsiteY11" fmla="*/ 280662 h 345737"/>
                <a:gd name="connsiteX12" fmla="*/ 325923 w 378620"/>
                <a:gd name="connsiteY12" fmla="*/ 295307 h 345737"/>
                <a:gd name="connsiteX13" fmla="*/ 368793 w 378620"/>
                <a:gd name="connsiteY13" fmla="*/ 344036 h 345737"/>
                <a:gd name="connsiteX14" fmla="*/ 377048 w 378620"/>
                <a:gd name="connsiteY14" fmla="*/ 344036 h 345737"/>
                <a:gd name="connsiteX15" fmla="*/ 377048 w 378620"/>
                <a:gd name="connsiteY15" fmla="*/ 336048 h 345737"/>
                <a:gd name="connsiteX16" fmla="*/ 350420 w 378620"/>
                <a:gd name="connsiteY16" fmla="*/ 306224 h 345737"/>
                <a:gd name="connsiteX17" fmla="*/ 325923 w 378620"/>
                <a:gd name="connsiteY17" fmla="*/ 279597 h 345737"/>
                <a:gd name="connsiteX18" fmla="*/ 277727 w 378620"/>
                <a:gd name="connsiteY18" fmla="*/ 231134 h 345737"/>
                <a:gd name="connsiteX19" fmla="*/ 251100 w 378620"/>
                <a:gd name="connsiteY19" fmla="*/ 204507 h 345737"/>
                <a:gd name="connsiteX20" fmla="*/ 221010 w 378620"/>
                <a:gd name="connsiteY20" fmla="*/ 175217 h 345737"/>
                <a:gd name="connsiteX21" fmla="*/ 210625 w 378620"/>
                <a:gd name="connsiteY21" fmla="*/ 165630 h 345737"/>
                <a:gd name="connsiteX22" fmla="*/ 192518 w 378620"/>
                <a:gd name="connsiteY22" fmla="*/ 148589 h 345737"/>
                <a:gd name="connsiteX23" fmla="*/ 164560 w 378620"/>
                <a:gd name="connsiteY23" fmla="*/ 123559 h 345737"/>
                <a:gd name="connsiteX24" fmla="*/ 137932 w 378620"/>
                <a:gd name="connsiteY24" fmla="*/ 100127 h 345737"/>
                <a:gd name="connsiteX25" fmla="*/ 137932 w 378620"/>
                <a:gd name="connsiteY25" fmla="*/ 100127 h 345737"/>
                <a:gd name="connsiteX26" fmla="*/ 107044 w 378620"/>
                <a:gd name="connsiteY26" fmla="*/ 73499 h 345737"/>
                <a:gd name="connsiteX27" fmla="*/ 76954 w 378620"/>
                <a:gd name="connsiteY27" fmla="*/ 49534 h 345737"/>
                <a:gd name="connsiteX28" fmla="*/ 46599 w 378620"/>
                <a:gd name="connsiteY28" fmla="*/ 26900 h 345737"/>
                <a:gd name="connsiteX29" fmla="*/ 11184 w 378620"/>
                <a:gd name="connsiteY29" fmla="*/ 1604 h 345737"/>
                <a:gd name="connsiteX30" fmla="*/ 6923 w 378620"/>
                <a:gd name="connsiteY30" fmla="*/ 6 h 345737"/>
                <a:gd name="connsiteX31" fmla="*/ 0 w 378620"/>
                <a:gd name="connsiteY31" fmla="*/ 3734 h 345737"/>
                <a:gd name="connsiteX32" fmla="*/ 136600 w 378620"/>
                <a:gd name="connsiteY32" fmla="*/ 99061 h 345737"/>
                <a:gd name="connsiteX33" fmla="*/ 136600 w 378620"/>
                <a:gd name="connsiteY33" fmla="*/ 99061 h 345737"/>
                <a:gd name="connsiteX34" fmla="*/ 136600 w 378620"/>
                <a:gd name="connsiteY34" fmla="*/ 99061 h 34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8620" h="345737">
                  <a:moveTo>
                    <a:pt x="2131" y="3734"/>
                  </a:moveTo>
                  <a:cubicBezTo>
                    <a:pt x="-379" y="7364"/>
                    <a:pt x="529" y="12339"/>
                    <a:pt x="4158" y="14849"/>
                  </a:cubicBezTo>
                  <a:cubicBezTo>
                    <a:pt x="4192" y="14872"/>
                    <a:pt x="4226" y="14896"/>
                    <a:pt x="4261" y="14918"/>
                  </a:cubicBezTo>
                  <a:cubicBezTo>
                    <a:pt x="34616" y="37551"/>
                    <a:pt x="65771" y="59386"/>
                    <a:pt x="95860" y="82286"/>
                  </a:cubicBezTo>
                  <a:cubicBezTo>
                    <a:pt x="125949" y="105186"/>
                    <a:pt x="155240" y="131015"/>
                    <a:pt x="184530" y="156045"/>
                  </a:cubicBezTo>
                  <a:lnTo>
                    <a:pt x="183198" y="156045"/>
                  </a:lnTo>
                  <a:lnTo>
                    <a:pt x="209826" y="180275"/>
                  </a:lnTo>
                  <a:lnTo>
                    <a:pt x="231129" y="200513"/>
                  </a:lnTo>
                  <a:lnTo>
                    <a:pt x="251365" y="220217"/>
                  </a:lnTo>
                  <a:lnTo>
                    <a:pt x="276395" y="244981"/>
                  </a:lnTo>
                  <a:lnTo>
                    <a:pt x="299562" y="268147"/>
                  </a:lnTo>
                  <a:lnTo>
                    <a:pt x="312077" y="280662"/>
                  </a:lnTo>
                  <a:cubicBezTo>
                    <a:pt x="316870" y="285455"/>
                    <a:pt x="321396" y="290514"/>
                    <a:pt x="325923" y="295307"/>
                  </a:cubicBezTo>
                  <a:cubicBezTo>
                    <a:pt x="340835" y="311017"/>
                    <a:pt x="354415" y="327793"/>
                    <a:pt x="368793" y="344036"/>
                  </a:cubicBezTo>
                  <a:cubicBezTo>
                    <a:pt x="371078" y="346304"/>
                    <a:pt x="374764" y="346304"/>
                    <a:pt x="377048" y="344036"/>
                  </a:cubicBezTo>
                  <a:cubicBezTo>
                    <a:pt x="379145" y="341786"/>
                    <a:pt x="379145" y="338297"/>
                    <a:pt x="377048" y="336048"/>
                  </a:cubicBezTo>
                  <a:lnTo>
                    <a:pt x="350420" y="306224"/>
                  </a:lnTo>
                  <a:cubicBezTo>
                    <a:pt x="342699" y="297171"/>
                    <a:pt x="334444" y="288384"/>
                    <a:pt x="325923" y="279597"/>
                  </a:cubicBezTo>
                  <a:cubicBezTo>
                    <a:pt x="310479" y="263088"/>
                    <a:pt x="293970" y="247111"/>
                    <a:pt x="277727" y="231134"/>
                  </a:cubicBezTo>
                  <a:lnTo>
                    <a:pt x="251100" y="204507"/>
                  </a:lnTo>
                  <a:lnTo>
                    <a:pt x="221010" y="175217"/>
                  </a:lnTo>
                  <a:lnTo>
                    <a:pt x="210625" y="165630"/>
                  </a:lnTo>
                  <a:lnTo>
                    <a:pt x="192518" y="148589"/>
                  </a:lnTo>
                  <a:cubicBezTo>
                    <a:pt x="183465" y="140068"/>
                    <a:pt x="173879" y="131814"/>
                    <a:pt x="164560" y="123559"/>
                  </a:cubicBezTo>
                  <a:lnTo>
                    <a:pt x="137932" y="100127"/>
                  </a:lnTo>
                  <a:lnTo>
                    <a:pt x="137932" y="100127"/>
                  </a:lnTo>
                  <a:cubicBezTo>
                    <a:pt x="127813" y="91339"/>
                    <a:pt x="117695" y="82020"/>
                    <a:pt x="107044" y="73499"/>
                  </a:cubicBezTo>
                  <a:cubicBezTo>
                    <a:pt x="96393" y="64978"/>
                    <a:pt x="87073" y="57256"/>
                    <a:pt x="76954" y="49534"/>
                  </a:cubicBezTo>
                  <a:lnTo>
                    <a:pt x="46599" y="26900"/>
                  </a:lnTo>
                  <a:cubicBezTo>
                    <a:pt x="34883" y="18379"/>
                    <a:pt x="23167" y="9858"/>
                    <a:pt x="11184" y="1604"/>
                  </a:cubicBezTo>
                  <a:cubicBezTo>
                    <a:pt x="9974" y="624"/>
                    <a:pt x="8480" y="63"/>
                    <a:pt x="6923" y="6"/>
                  </a:cubicBezTo>
                  <a:cubicBezTo>
                    <a:pt x="4109" y="-107"/>
                    <a:pt x="1455" y="1322"/>
                    <a:pt x="0" y="3734"/>
                  </a:cubicBezTo>
                  <a:moveTo>
                    <a:pt x="136600" y="99061"/>
                  </a:moveTo>
                  <a:lnTo>
                    <a:pt x="136600" y="99061"/>
                  </a:lnTo>
                  <a:lnTo>
                    <a:pt x="136600" y="99061"/>
                  </a:lnTo>
                </a:path>
              </a:pathLst>
            </a:custGeom>
            <a:solidFill>
              <a:srgbClr val="DAD9C3"/>
            </a:solidFill>
            <a:ln w="26619"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A8875D96-E010-4DD4-9C03-FE398E8ED0CD}"/>
                </a:ext>
              </a:extLst>
            </p:cNvPr>
            <p:cNvSpPr/>
            <p:nvPr/>
          </p:nvSpPr>
          <p:spPr>
            <a:xfrm>
              <a:off x="12913771" y="10610696"/>
              <a:ext cx="567542" cy="468968"/>
            </a:xfrm>
            <a:custGeom>
              <a:avLst/>
              <a:gdLst>
                <a:gd name="connsiteX0" fmla="*/ 2663 w 452206"/>
                <a:gd name="connsiteY0" fmla="*/ 5334 h 373664"/>
                <a:gd name="connsiteX1" fmla="*/ 4527 w 452206"/>
                <a:gd name="connsiteY1" fmla="*/ 15985 h 373664"/>
                <a:gd name="connsiteX2" fmla="*/ 75622 w 452206"/>
                <a:gd name="connsiteY2" fmla="*/ 59122 h 373664"/>
                <a:gd name="connsiteX3" fmla="*/ 105445 w 452206"/>
                <a:gd name="connsiteY3" fmla="*/ 78560 h 373664"/>
                <a:gd name="connsiteX4" fmla="*/ 135268 w 452206"/>
                <a:gd name="connsiteY4" fmla="*/ 98798 h 373664"/>
                <a:gd name="connsiteX5" fmla="*/ 196512 w 452206"/>
                <a:gd name="connsiteY5" fmla="*/ 143265 h 373664"/>
                <a:gd name="connsiteX6" fmla="*/ 206098 w 452206"/>
                <a:gd name="connsiteY6" fmla="*/ 151253 h 373664"/>
                <a:gd name="connsiteX7" fmla="*/ 226602 w 452206"/>
                <a:gd name="connsiteY7" fmla="*/ 167763 h 373664"/>
                <a:gd name="connsiteX8" fmla="*/ 253229 w 452206"/>
                <a:gd name="connsiteY8" fmla="*/ 190396 h 373664"/>
                <a:gd name="connsiteX9" fmla="*/ 264946 w 452206"/>
                <a:gd name="connsiteY9" fmla="*/ 200249 h 373664"/>
                <a:gd name="connsiteX10" fmla="*/ 264946 w 452206"/>
                <a:gd name="connsiteY10" fmla="*/ 200249 h 373664"/>
                <a:gd name="connsiteX11" fmla="*/ 300892 w 452206"/>
                <a:gd name="connsiteY11" fmla="*/ 231670 h 373664"/>
                <a:gd name="connsiteX12" fmla="*/ 299561 w 452206"/>
                <a:gd name="connsiteY12" fmla="*/ 231670 h 373664"/>
                <a:gd name="connsiteX13" fmla="*/ 336308 w 452206"/>
                <a:gd name="connsiteY13" fmla="*/ 264688 h 373664"/>
                <a:gd name="connsiteX14" fmla="*/ 370124 w 452206"/>
                <a:gd name="connsiteY14" fmla="*/ 295576 h 373664"/>
                <a:gd name="connsiteX15" fmla="*/ 377048 w 452206"/>
                <a:gd name="connsiteY15" fmla="*/ 302499 h 373664"/>
                <a:gd name="connsiteX16" fmla="*/ 389563 w 452206"/>
                <a:gd name="connsiteY16" fmla="*/ 314481 h 373664"/>
                <a:gd name="connsiteX17" fmla="*/ 404208 w 452206"/>
                <a:gd name="connsiteY17" fmla="*/ 329659 h 373664"/>
                <a:gd name="connsiteX18" fmla="*/ 412995 w 452206"/>
                <a:gd name="connsiteY18" fmla="*/ 338979 h 373664"/>
                <a:gd name="connsiteX19" fmla="*/ 418587 w 452206"/>
                <a:gd name="connsiteY19" fmla="*/ 345104 h 373664"/>
                <a:gd name="connsiteX20" fmla="*/ 442285 w 452206"/>
                <a:gd name="connsiteY20" fmla="*/ 371731 h 373664"/>
                <a:gd name="connsiteX21" fmla="*/ 450273 w 452206"/>
                <a:gd name="connsiteY21" fmla="*/ 372264 h 373664"/>
                <a:gd name="connsiteX22" fmla="*/ 450805 w 452206"/>
                <a:gd name="connsiteY22" fmla="*/ 364276 h 373664"/>
                <a:gd name="connsiteX23" fmla="*/ 428439 w 452206"/>
                <a:gd name="connsiteY23" fmla="*/ 337647 h 373664"/>
                <a:gd name="connsiteX24" fmla="*/ 421782 w 452206"/>
                <a:gd name="connsiteY24" fmla="*/ 329926 h 373664"/>
                <a:gd name="connsiteX25" fmla="*/ 414326 w 452206"/>
                <a:gd name="connsiteY25" fmla="*/ 322203 h 373664"/>
                <a:gd name="connsiteX26" fmla="*/ 399148 w 452206"/>
                <a:gd name="connsiteY26" fmla="*/ 306493 h 373664"/>
                <a:gd name="connsiteX27" fmla="*/ 378645 w 452206"/>
                <a:gd name="connsiteY27" fmla="*/ 286522 h 373664"/>
                <a:gd name="connsiteX28" fmla="*/ 372787 w 452206"/>
                <a:gd name="connsiteY28" fmla="*/ 280931 h 373664"/>
                <a:gd name="connsiteX29" fmla="*/ 360272 w 452206"/>
                <a:gd name="connsiteY29" fmla="*/ 269747 h 373664"/>
                <a:gd name="connsiteX30" fmla="*/ 344296 w 452206"/>
                <a:gd name="connsiteY30" fmla="*/ 255102 h 373664"/>
                <a:gd name="connsiteX31" fmla="*/ 306750 w 452206"/>
                <a:gd name="connsiteY31" fmla="*/ 221551 h 373664"/>
                <a:gd name="connsiteX32" fmla="*/ 306750 w 452206"/>
                <a:gd name="connsiteY32" fmla="*/ 221551 h 373664"/>
                <a:gd name="connsiteX33" fmla="*/ 270537 w 452206"/>
                <a:gd name="connsiteY33" fmla="*/ 189597 h 373664"/>
                <a:gd name="connsiteX34" fmla="*/ 270537 w 452206"/>
                <a:gd name="connsiteY34" fmla="*/ 189597 h 373664"/>
                <a:gd name="connsiteX35" fmla="*/ 260685 w 452206"/>
                <a:gd name="connsiteY35" fmla="*/ 181343 h 373664"/>
                <a:gd name="connsiteX36" fmla="*/ 239916 w 452206"/>
                <a:gd name="connsiteY36" fmla="*/ 164035 h 373664"/>
                <a:gd name="connsiteX37" fmla="*/ 213288 w 452206"/>
                <a:gd name="connsiteY37" fmla="*/ 141934 h 373664"/>
                <a:gd name="connsiteX38" fmla="*/ 201039 w 452206"/>
                <a:gd name="connsiteY38" fmla="*/ 131549 h 373664"/>
                <a:gd name="connsiteX39" fmla="*/ 185063 w 452206"/>
                <a:gd name="connsiteY39" fmla="*/ 119034 h 373664"/>
                <a:gd name="connsiteX40" fmla="*/ 173879 w 452206"/>
                <a:gd name="connsiteY40" fmla="*/ 110247 h 373664"/>
                <a:gd name="connsiteX41" fmla="*/ 158435 w 452206"/>
                <a:gd name="connsiteY41" fmla="*/ 98265 h 373664"/>
                <a:gd name="connsiteX42" fmla="*/ 141393 w 452206"/>
                <a:gd name="connsiteY42" fmla="*/ 85484 h 373664"/>
                <a:gd name="connsiteX43" fmla="*/ 125949 w 452206"/>
                <a:gd name="connsiteY43" fmla="*/ 74566 h 373664"/>
                <a:gd name="connsiteX44" fmla="*/ 114233 w 452206"/>
                <a:gd name="connsiteY44" fmla="*/ 66578 h 373664"/>
                <a:gd name="connsiteX45" fmla="*/ 97990 w 452206"/>
                <a:gd name="connsiteY45" fmla="*/ 55128 h 373664"/>
                <a:gd name="connsiteX46" fmla="*/ 82279 w 452206"/>
                <a:gd name="connsiteY46" fmla="*/ 44743 h 373664"/>
                <a:gd name="connsiteX47" fmla="*/ 76421 w 452206"/>
                <a:gd name="connsiteY47" fmla="*/ 41282 h 373664"/>
                <a:gd name="connsiteX48" fmla="*/ 63906 w 452206"/>
                <a:gd name="connsiteY48" fmla="*/ 33826 h 373664"/>
                <a:gd name="connsiteX49" fmla="*/ 35414 w 452206"/>
                <a:gd name="connsiteY49" fmla="*/ 16252 h 373664"/>
                <a:gd name="connsiteX50" fmla="*/ 10385 w 452206"/>
                <a:gd name="connsiteY50" fmla="*/ 1340 h 373664"/>
                <a:gd name="connsiteX51" fmla="*/ 6125 w 452206"/>
                <a:gd name="connsiteY51" fmla="*/ 9 h 373664"/>
                <a:gd name="connsiteX52" fmla="*/ 0 w 452206"/>
                <a:gd name="connsiteY52" fmla="*/ 3205 h 37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52206" h="373664">
                  <a:moveTo>
                    <a:pt x="2663" y="5334"/>
                  </a:moveTo>
                  <a:cubicBezTo>
                    <a:pt x="280" y="8800"/>
                    <a:pt x="1108" y="13535"/>
                    <a:pt x="4527" y="15985"/>
                  </a:cubicBezTo>
                  <a:lnTo>
                    <a:pt x="75622" y="59122"/>
                  </a:lnTo>
                  <a:cubicBezTo>
                    <a:pt x="85741" y="65247"/>
                    <a:pt x="95593" y="72170"/>
                    <a:pt x="105445" y="78560"/>
                  </a:cubicBezTo>
                  <a:lnTo>
                    <a:pt x="135268" y="98798"/>
                  </a:lnTo>
                  <a:cubicBezTo>
                    <a:pt x="156304" y="112910"/>
                    <a:pt x="176275" y="128088"/>
                    <a:pt x="196512" y="143265"/>
                  </a:cubicBezTo>
                  <a:lnTo>
                    <a:pt x="206098" y="151253"/>
                  </a:lnTo>
                  <a:lnTo>
                    <a:pt x="226602" y="167763"/>
                  </a:lnTo>
                  <a:cubicBezTo>
                    <a:pt x="235921" y="175219"/>
                    <a:pt x="244975" y="182675"/>
                    <a:pt x="253229" y="190396"/>
                  </a:cubicBezTo>
                  <a:cubicBezTo>
                    <a:pt x="257223" y="193592"/>
                    <a:pt x="261217" y="196787"/>
                    <a:pt x="264946" y="200249"/>
                  </a:cubicBezTo>
                  <a:lnTo>
                    <a:pt x="264946" y="200249"/>
                  </a:lnTo>
                  <a:lnTo>
                    <a:pt x="300892" y="231670"/>
                  </a:lnTo>
                  <a:lnTo>
                    <a:pt x="299561" y="231670"/>
                  </a:lnTo>
                  <a:cubicBezTo>
                    <a:pt x="312076" y="242587"/>
                    <a:pt x="324059" y="253770"/>
                    <a:pt x="336308" y="264688"/>
                  </a:cubicBezTo>
                  <a:lnTo>
                    <a:pt x="370124" y="295576"/>
                  </a:lnTo>
                  <a:cubicBezTo>
                    <a:pt x="372521" y="297706"/>
                    <a:pt x="374651" y="300369"/>
                    <a:pt x="377048" y="302499"/>
                  </a:cubicBezTo>
                  <a:lnTo>
                    <a:pt x="389563" y="314481"/>
                  </a:lnTo>
                  <a:lnTo>
                    <a:pt x="404208" y="329659"/>
                  </a:lnTo>
                  <a:lnTo>
                    <a:pt x="412995" y="338979"/>
                  </a:lnTo>
                  <a:lnTo>
                    <a:pt x="418587" y="345104"/>
                  </a:lnTo>
                  <a:lnTo>
                    <a:pt x="442285" y="371731"/>
                  </a:lnTo>
                  <a:cubicBezTo>
                    <a:pt x="444344" y="374085"/>
                    <a:pt x="447921" y="374323"/>
                    <a:pt x="450273" y="372264"/>
                  </a:cubicBezTo>
                  <a:cubicBezTo>
                    <a:pt x="452626" y="370204"/>
                    <a:pt x="452865" y="366628"/>
                    <a:pt x="450805" y="364276"/>
                  </a:cubicBezTo>
                  <a:cubicBezTo>
                    <a:pt x="443617" y="355488"/>
                    <a:pt x="435895" y="346967"/>
                    <a:pt x="428439" y="337647"/>
                  </a:cubicBezTo>
                  <a:lnTo>
                    <a:pt x="421782" y="329926"/>
                  </a:lnTo>
                  <a:lnTo>
                    <a:pt x="414326" y="322203"/>
                  </a:lnTo>
                  <a:cubicBezTo>
                    <a:pt x="409267" y="317144"/>
                    <a:pt x="404474" y="311553"/>
                    <a:pt x="399148" y="306493"/>
                  </a:cubicBezTo>
                  <a:lnTo>
                    <a:pt x="378645" y="286522"/>
                  </a:lnTo>
                  <a:lnTo>
                    <a:pt x="372787" y="280931"/>
                  </a:lnTo>
                  <a:lnTo>
                    <a:pt x="360272" y="269747"/>
                  </a:lnTo>
                  <a:lnTo>
                    <a:pt x="344296" y="255102"/>
                  </a:lnTo>
                  <a:cubicBezTo>
                    <a:pt x="331781" y="243918"/>
                    <a:pt x="319532" y="232468"/>
                    <a:pt x="306750" y="221551"/>
                  </a:cubicBezTo>
                  <a:lnTo>
                    <a:pt x="306750" y="221551"/>
                  </a:lnTo>
                  <a:lnTo>
                    <a:pt x="270537" y="189597"/>
                  </a:lnTo>
                  <a:cubicBezTo>
                    <a:pt x="270537" y="189597"/>
                    <a:pt x="270537" y="189597"/>
                    <a:pt x="270537" y="189597"/>
                  </a:cubicBezTo>
                  <a:lnTo>
                    <a:pt x="260685" y="181343"/>
                  </a:lnTo>
                  <a:lnTo>
                    <a:pt x="239916" y="164035"/>
                  </a:lnTo>
                  <a:lnTo>
                    <a:pt x="213288" y="141934"/>
                  </a:lnTo>
                  <a:lnTo>
                    <a:pt x="201039" y="131549"/>
                  </a:lnTo>
                  <a:lnTo>
                    <a:pt x="185063" y="119034"/>
                  </a:lnTo>
                  <a:lnTo>
                    <a:pt x="173879" y="110247"/>
                  </a:lnTo>
                  <a:lnTo>
                    <a:pt x="158435" y="98265"/>
                  </a:lnTo>
                  <a:lnTo>
                    <a:pt x="141393" y="85484"/>
                  </a:lnTo>
                  <a:lnTo>
                    <a:pt x="125949" y="74566"/>
                  </a:lnTo>
                  <a:lnTo>
                    <a:pt x="114233" y="66578"/>
                  </a:lnTo>
                  <a:lnTo>
                    <a:pt x="97990" y="55128"/>
                  </a:lnTo>
                  <a:lnTo>
                    <a:pt x="82279" y="44743"/>
                  </a:lnTo>
                  <a:lnTo>
                    <a:pt x="76421" y="41282"/>
                  </a:lnTo>
                  <a:lnTo>
                    <a:pt x="63906" y="33826"/>
                  </a:lnTo>
                  <a:lnTo>
                    <a:pt x="35414" y="16252"/>
                  </a:lnTo>
                  <a:lnTo>
                    <a:pt x="10385" y="1340"/>
                  </a:lnTo>
                  <a:cubicBezTo>
                    <a:pt x="9171" y="399"/>
                    <a:pt x="7659" y="-74"/>
                    <a:pt x="6125" y="9"/>
                  </a:cubicBezTo>
                  <a:cubicBezTo>
                    <a:pt x="3671" y="-40"/>
                    <a:pt x="1363" y="1164"/>
                    <a:pt x="0" y="3205"/>
                  </a:cubicBezTo>
                </a:path>
              </a:pathLst>
            </a:custGeom>
            <a:solidFill>
              <a:srgbClr val="DAD9C3"/>
            </a:solidFill>
            <a:ln w="26619"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3907B563-0FC2-4AE7-8738-629F6264D170}"/>
                </a:ext>
              </a:extLst>
            </p:cNvPr>
            <p:cNvSpPr/>
            <p:nvPr/>
          </p:nvSpPr>
          <p:spPr>
            <a:xfrm>
              <a:off x="8703963" y="10404845"/>
              <a:ext cx="4250038" cy="1038665"/>
            </a:xfrm>
            <a:custGeom>
              <a:avLst/>
              <a:gdLst>
                <a:gd name="connsiteX0" fmla="*/ 2867534 w 3386343"/>
                <a:gd name="connsiteY0" fmla="*/ 0 h 827587"/>
                <a:gd name="connsiteX1" fmla="*/ 2773538 w 3386343"/>
                <a:gd name="connsiteY1" fmla="*/ 4527 h 827587"/>
                <a:gd name="connsiteX2" fmla="*/ 2733596 w 3386343"/>
                <a:gd name="connsiteY2" fmla="*/ 9320 h 827587"/>
                <a:gd name="connsiteX3" fmla="*/ 2717886 w 3386343"/>
                <a:gd name="connsiteY3" fmla="*/ 3994 h 827587"/>
                <a:gd name="connsiteX4" fmla="*/ 2691259 w 3386343"/>
                <a:gd name="connsiteY4" fmla="*/ 10119 h 827587"/>
                <a:gd name="connsiteX5" fmla="*/ 2661968 w 3386343"/>
                <a:gd name="connsiteY5" fmla="*/ 17574 h 827587"/>
                <a:gd name="connsiteX6" fmla="*/ 2614304 w 3386343"/>
                <a:gd name="connsiteY6" fmla="*/ 30089 h 827587"/>
                <a:gd name="connsiteX7" fmla="*/ 2582085 w 3386343"/>
                <a:gd name="connsiteY7" fmla="*/ 39409 h 827587"/>
                <a:gd name="connsiteX8" fmla="*/ 2542942 w 3386343"/>
                <a:gd name="connsiteY8" fmla="*/ 48995 h 827587"/>
                <a:gd name="connsiteX9" fmla="*/ 2508592 w 3386343"/>
                <a:gd name="connsiteY9" fmla="*/ 57782 h 827587"/>
                <a:gd name="connsiteX10" fmla="*/ 2486492 w 3386343"/>
                <a:gd name="connsiteY10" fmla="*/ 62575 h 827587"/>
                <a:gd name="connsiteX11" fmla="*/ 2465189 w 3386343"/>
                <a:gd name="connsiteY11" fmla="*/ 67635 h 827587"/>
                <a:gd name="connsiteX12" fmla="*/ 2465189 w 3386343"/>
                <a:gd name="connsiteY12" fmla="*/ 67635 h 827587"/>
                <a:gd name="connsiteX13" fmla="*/ 2457201 w 3386343"/>
                <a:gd name="connsiteY13" fmla="*/ 69765 h 827587"/>
                <a:gd name="connsiteX14" fmla="*/ 2434302 w 3386343"/>
                <a:gd name="connsiteY14" fmla="*/ 75622 h 827587"/>
                <a:gd name="connsiteX15" fmla="*/ 2382910 w 3386343"/>
                <a:gd name="connsiteY15" fmla="*/ 89469 h 827587"/>
                <a:gd name="connsiteX16" fmla="*/ 2361608 w 3386343"/>
                <a:gd name="connsiteY16" fmla="*/ 96393 h 827587"/>
                <a:gd name="connsiteX17" fmla="*/ 2336578 w 3386343"/>
                <a:gd name="connsiteY17" fmla="*/ 104647 h 827587"/>
                <a:gd name="connsiteX18" fmla="*/ 2307554 w 3386343"/>
                <a:gd name="connsiteY18" fmla="*/ 115298 h 827587"/>
                <a:gd name="connsiteX19" fmla="*/ 2301962 w 3386343"/>
                <a:gd name="connsiteY19" fmla="*/ 108908 h 827587"/>
                <a:gd name="connsiteX20" fmla="*/ 2291045 w 3386343"/>
                <a:gd name="connsiteY20" fmla="*/ 107577 h 827587"/>
                <a:gd name="connsiteX21" fmla="*/ 2243914 w 3386343"/>
                <a:gd name="connsiteY21" fmla="*/ 128613 h 827587"/>
                <a:gd name="connsiteX22" fmla="*/ 2231665 w 3386343"/>
                <a:gd name="connsiteY22" fmla="*/ 134470 h 827587"/>
                <a:gd name="connsiteX23" fmla="*/ 2192522 w 3386343"/>
                <a:gd name="connsiteY23" fmla="*/ 150447 h 827587"/>
                <a:gd name="connsiteX24" fmla="*/ 2192522 w 3386343"/>
                <a:gd name="connsiteY24" fmla="*/ 150447 h 827587"/>
                <a:gd name="connsiteX25" fmla="*/ 2124622 w 3386343"/>
                <a:gd name="connsiteY25" fmla="*/ 177075 h 827587"/>
                <a:gd name="connsiteX26" fmla="*/ 2039946 w 3386343"/>
                <a:gd name="connsiteY26" fmla="*/ 213820 h 827587"/>
                <a:gd name="connsiteX27" fmla="*/ 2004797 w 3386343"/>
                <a:gd name="connsiteY27" fmla="*/ 230063 h 827587"/>
                <a:gd name="connsiteX28" fmla="*/ 1971778 w 3386343"/>
                <a:gd name="connsiteY28" fmla="*/ 245774 h 827587"/>
                <a:gd name="connsiteX29" fmla="*/ 1898819 w 3386343"/>
                <a:gd name="connsiteY29" fmla="*/ 282253 h 827587"/>
                <a:gd name="connsiteX30" fmla="*/ 1892429 w 3386343"/>
                <a:gd name="connsiteY30" fmla="*/ 289177 h 827587"/>
                <a:gd name="connsiteX31" fmla="*/ 1889499 w 3386343"/>
                <a:gd name="connsiteY31" fmla="*/ 290508 h 827587"/>
                <a:gd name="connsiteX32" fmla="*/ 1840239 w 3386343"/>
                <a:gd name="connsiteY32" fmla="*/ 313940 h 827587"/>
                <a:gd name="connsiteX33" fmla="*/ 1786983 w 3386343"/>
                <a:gd name="connsiteY33" fmla="*/ 340568 h 827587"/>
                <a:gd name="connsiteX34" fmla="*/ 1699378 w 3386343"/>
                <a:gd name="connsiteY34" fmla="*/ 381042 h 827587"/>
                <a:gd name="connsiteX35" fmla="*/ 1652513 w 3386343"/>
                <a:gd name="connsiteY35" fmla="*/ 405273 h 827587"/>
                <a:gd name="connsiteX36" fmla="*/ 1641596 w 3386343"/>
                <a:gd name="connsiteY36" fmla="*/ 411398 h 827587"/>
                <a:gd name="connsiteX37" fmla="*/ 1633075 w 3386343"/>
                <a:gd name="connsiteY37" fmla="*/ 415392 h 827587"/>
                <a:gd name="connsiteX38" fmla="*/ 1625885 w 3386343"/>
                <a:gd name="connsiteY38" fmla="*/ 418321 h 827587"/>
                <a:gd name="connsiteX39" fmla="*/ 1590737 w 3386343"/>
                <a:gd name="connsiteY39" fmla="*/ 434031 h 827587"/>
                <a:gd name="connsiteX40" fmla="*/ 1541742 w 3386343"/>
                <a:gd name="connsiteY40" fmla="*/ 455866 h 827587"/>
                <a:gd name="connsiteX41" fmla="*/ 1447214 w 3386343"/>
                <a:gd name="connsiteY41" fmla="*/ 497139 h 827587"/>
                <a:gd name="connsiteX42" fmla="*/ 1420586 w 3386343"/>
                <a:gd name="connsiteY42" fmla="*/ 508855 h 827587"/>
                <a:gd name="connsiteX43" fmla="*/ 1410468 w 3386343"/>
                <a:gd name="connsiteY43" fmla="*/ 513381 h 827587"/>
                <a:gd name="connsiteX44" fmla="*/ 1395556 w 3386343"/>
                <a:gd name="connsiteY44" fmla="*/ 520038 h 827587"/>
                <a:gd name="connsiteX45" fmla="*/ 1347360 w 3386343"/>
                <a:gd name="connsiteY45" fmla="*/ 541607 h 827587"/>
                <a:gd name="connsiteX46" fmla="*/ 1320732 w 3386343"/>
                <a:gd name="connsiteY46" fmla="*/ 554655 h 827587"/>
                <a:gd name="connsiteX47" fmla="*/ 1296235 w 3386343"/>
                <a:gd name="connsiteY47" fmla="*/ 567436 h 827587"/>
                <a:gd name="connsiteX48" fmla="*/ 1293838 w 3386343"/>
                <a:gd name="connsiteY48" fmla="*/ 567436 h 827587"/>
                <a:gd name="connsiteX49" fmla="*/ 1207032 w 3386343"/>
                <a:gd name="connsiteY49" fmla="*/ 602319 h 827587"/>
                <a:gd name="connsiteX50" fmla="*/ 1163629 w 3386343"/>
                <a:gd name="connsiteY50" fmla="*/ 621490 h 827587"/>
                <a:gd name="connsiteX51" fmla="*/ 1160433 w 3386343"/>
                <a:gd name="connsiteY51" fmla="*/ 621490 h 827587"/>
                <a:gd name="connsiteX52" fmla="*/ 1111972 w 3386343"/>
                <a:gd name="connsiteY52" fmla="*/ 634538 h 827587"/>
                <a:gd name="connsiteX53" fmla="*/ 1013981 w 3386343"/>
                <a:gd name="connsiteY53" fmla="*/ 661165 h 827587"/>
                <a:gd name="connsiteX54" fmla="*/ 922649 w 3386343"/>
                <a:gd name="connsiteY54" fmla="*/ 689391 h 827587"/>
                <a:gd name="connsiteX55" fmla="*/ 871524 w 3386343"/>
                <a:gd name="connsiteY55" fmla="*/ 705900 h 827587"/>
                <a:gd name="connsiteX56" fmla="*/ 866730 w 3386343"/>
                <a:gd name="connsiteY56" fmla="*/ 707764 h 827587"/>
                <a:gd name="connsiteX57" fmla="*/ 866730 w 3386343"/>
                <a:gd name="connsiteY57" fmla="*/ 707764 h 827587"/>
                <a:gd name="connsiteX58" fmla="*/ 861672 w 3386343"/>
                <a:gd name="connsiteY58" fmla="*/ 707764 h 827587"/>
                <a:gd name="connsiteX59" fmla="*/ 851287 w 3386343"/>
                <a:gd name="connsiteY59" fmla="*/ 709095 h 827587"/>
                <a:gd name="connsiteX60" fmla="*/ 837706 w 3386343"/>
                <a:gd name="connsiteY60" fmla="*/ 712290 h 827587"/>
                <a:gd name="connsiteX61" fmla="*/ 818801 w 3386343"/>
                <a:gd name="connsiteY61" fmla="*/ 715752 h 827587"/>
                <a:gd name="connsiteX62" fmla="*/ 777262 w 3386343"/>
                <a:gd name="connsiteY62" fmla="*/ 723208 h 827587"/>
                <a:gd name="connsiteX63" fmla="*/ 694716 w 3386343"/>
                <a:gd name="connsiteY63" fmla="*/ 739184 h 827587"/>
                <a:gd name="connsiteX64" fmla="*/ 612703 w 3386343"/>
                <a:gd name="connsiteY64" fmla="*/ 757558 h 827587"/>
                <a:gd name="connsiteX65" fmla="*/ 577821 w 3386343"/>
                <a:gd name="connsiteY65" fmla="*/ 766344 h 827587"/>
                <a:gd name="connsiteX66" fmla="*/ 567436 w 3386343"/>
                <a:gd name="connsiteY66" fmla="*/ 769007 h 827587"/>
                <a:gd name="connsiteX67" fmla="*/ 561577 w 3386343"/>
                <a:gd name="connsiteY67" fmla="*/ 769007 h 827587"/>
                <a:gd name="connsiteX68" fmla="*/ 525630 w 3386343"/>
                <a:gd name="connsiteY68" fmla="*/ 771937 h 827587"/>
                <a:gd name="connsiteX69" fmla="*/ 452138 w 3386343"/>
                <a:gd name="connsiteY69" fmla="*/ 779392 h 827587"/>
                <a:gd name="connsiteX70" fmla="*/ 379977 w 3386343"/>
                <a:gd name="connsiteY70" fmla="*/ 786848 h 827587"/>
                <a:gd name="connsiteX71" fmla="*/ 371722 w 3386343"/>
                <a:gd name="connsiteY71" fmla="*/ 786848 h 827587"/>
                <a:gd name="connsiteX72" fmla="*/ 367461 w 3386343"/>
                <a:gd name="connsiteY72" fmla="*/ 786848 h 827587"/>
                <a:gd name="connsiteX73" fmla="*/ 287578 w 3386343"/>
                <a:gd name="connsiteY73" fmla="*/ 788712 h 827587"/>
                <a:gd name="connsiteX74" fmla="*/ 256957 w 3386343"/>
                <a:gd name="connsiteY74" fmla="*/ 790310 h 827587"/>
                <a:gd name="connsiteX75" fmla="*/ 203701 w 3386343"/>
                <a:gd name="connsiteY75" fmla="*/ 787380 h 827587"/>
                <a:gd name="connsiteX76" fmla="*/ 182400 w 3386343"/>
                <a:gd name="connsiteY76" fmla="*/ 784717 h 827587"/>
                <a:gd name="connsiteX77" fmla="*/ 131008 w 3386343"/>
                <a:gd name="connsiteY77" fmla="*/ 778327 h 827587"/>
                <a:gd name="connsiteX78" fmla="*/ 134469 w 3386343"/>
                <a:gd name="connsiteY78" fmla="*/ 778327 h 827587"/>
                <a:gd name="connsiteX79" fmla="*/ 113966 w 3386343"/>
                <a:gd name="connsiteY79" fmla="*/ 775398 h 827587"/>
                <a:gd name="connsiteX80" fmla="*/ 113966 w 3386343"/>
                <a:gd name="connsiteY80" fmla="*/ 775398 h 827587"/>
                <a:gd name="connsiteX81" fmla="*/ 96659 w 3386343"/>
                <a:gd name="connsiteY81" fmla="*/ 773268 h 827587"/>
                <a:gd name="connsiteX82" fmla="*/ 76954 w 3386343"/>
                <a:gd name="connsiteY82" fmla="*/ 767143 h 827587"/>
                <a:gd name="connsiteX83" fmla="*/ 55119 w 3386343"/>
                <a:gd name="connsiteY83" fmla="*/ 762350 h 827587"/>
                <a:gd name="connsiteX84" fmla="*/ 11450 w 3386343"/>
                <a:gd name="connsiteY84" fmla="*/ 755427 h 827587"/>
                <a:gd name="connsiteX85" fmla="*/ 3 w 3386343"/>
                <a:gd name="connsiteY85" fmla="*/ 766341 h 827587"/>
                <a:gd name="connsiteX86" fmla="*/ 0 w 3386343"/>
                <a:gd name="connsiteY86" fmla="*/ 766611 h 827587"/>
                <a:gd name="connsiteX87" fmla="*/ 11184 w 3386343"/>
                <a:gd name="connsiteY87" fmla="*/ 778061 h 827587"/>
                <a:gd name="connsiteX88" fmla="*/ 20770 w 3386343"/>
                <a:gd name="connsiteY88" fmla="*/ 778061 h 827587"/>
                <a:gd name="connsiteX89" fmla="*/ 25297 w 3386343"/>
                <a:gd name="connsiteY89" fmla="*/ 778061 h 827587"/>
                <a:gd name="connsiteX90" fmla="*/ 31687 w 3386343"/>
                <a:gd name="connsiteY90" fmla="*/ 789777 h 827587"/>
                <a:gd name="connsiteX91" fmla="*/ 39143 w 3386343"/>
                <a:gd name="connsiteY91" fmla="*/ 792173 h 827587"/>
                <a:gd name="connsiteX92" fmla="*/ 51658 w 3386343"/>
                <a:gd name="connsiteY92" fmla="*/ 792173 h 827587"/>
                <a:gd name="connsiteX93" fmla="*/ 58847 w 3386343"/>
                <a:gd name="connsiteY93" fmla="*/ 792173 h 827587"/>
                <a:gd name="connsiteX94" fmla="*/ 78552 w 3386343"/>
                <a:gd name="connsiteY94" fmla="*/ 794304 h 827587"/>
                <a:gd name="connsiteX95" fmla="*/ 101718 w 3386343"/>
                <a:gd name="connsiteY95" fmla="*/ 796967 h 827587"/>
                <a:gd name="connsiteX96" fmla="*/ 103582 w 3386343"/>
                <a:gd name="connsiteY96" fmla="*/ 803091 h 827587"/>
                <a:gd name="connsiteX97" fmla="*/ 109440 w 3386343"/>
                <a:gd name="connsiteY97" fmla="*/ 809216 h 827587"/>
                <a:gd name="connsiteX98" fmla="*/ 124618 w 3386343"/>
                <a:gd name="connsiteY98" fmla="*/ 811879 h 827587"/>
                <a:gd name="connsiteX99" fmla="*/ 176275 w 3386343"/>
                <a:gd name="connsiteY99" fmla="*/ 811878 h 827587"/>
                <a:gd name="connsiteX100" fmla="*/ 197578 w 3386343"/>
                <a:gd name="connsiteY100" fmla="*/ 811878 h 827587"/>
                <a:gd name="connsiteX101" fmla="*/ 200773 w 3386343"/>
                <a:gd name="connsiteY101" fmla="*/ 816405 h 827587"/>
                <a:gd name="connsiteX102" fmla="*/ 212223 w 3386343"/>
                <a:gd name="connsiteY102" fmla="*/ 821198 h 827587"/>
                <a:gd name="connsiteX103" fmla="*/ 238850 w 3386343"/>
                <a:gd name="connsiteY103" fmla="*/ 821198 h 827587"/>
                <a:gd name="connsiteX104" fmla="*/ 263348 w 3386343"/>
                <a:gd name="connsiteY104" fmla="*/ 821197 h 827587"/>
                <a:gd name="connsiteX105" fmla="*/ 305952 w 3386343"/>
                <a:gd name="connsiteY105" fmla="*/ 821197 h 827587"/>
                <a:gd name="connsiteX106" fmla="*/ 315538 w 3386343"/>
                <a:gd name="connsiteY106" fmla="*/ 821197 h 827587"/>
                <a:gd name="connsiteX107" fmla="*/ 360006 w 3386343"/>
                <a:gd name="connsiteY107" fmla="*/ 821197 h 827587"/>
                <a:gd name="connsiteX108" fmla="*/ 373320 w 3386343"/>
                <a:gd name="connsiteY108" fmla="*/ 827588 h 827587"/>
                <a:gd name="connsiteX109" fmla="*/ 406072 w 3386343"/>
                <a:gd name="connsiteY109" fmla="*/ 824659 h 827587"/>
                <a:gd name="connsiteX110" fmla="*/ 443351 w 3386343"/>
                <a:gd name="connsiteY110" fmla="*/ 820931 h 827587"/>
                <a:gd name="connsiteX111" fmla="*/ 483292 w 3386343"/>
                <a:gd name="connsiteY111" fmla="*/ 816139 h 827587"/>
                <a:gd name="connsiteX112" fmla="*/ 483292 w 3386343"/>
                <a:gd name="connsiteY112" fmla="*/ 816139 h 827587"/>
                <a:gd name="connsiteX113" fmla="*/ 499534 w 3386343"/>
                <a:gd name="connsiteY113" fmla="*/ 816139 h 827587"/>
                <a:gd name="connsiteX114" fmla="*/ 513115 w 3386343"/>
                <a:gd name="connsiteY114" fmla="*/ 813742 h 827587"/>
                <a:gd name="connsiteX115" fmla="*/ 531488 w 3386343"/>
                <a:gd name="connsiteY115" fmla="*/ 810813 h 827587"/>
                <a:gd name="connsiteX116" fmla="*/ 570631 w 3386343"/>
                <a:gd name="connsiteY116" fmla="*/ 806819 h 827587"/>
                <a:gd name="connsiteX117" fmla="*/ 623886 w 3386343"/>
                <a:gd name="connsiteY117" fmla="*/ 802558 h 827587"/>
                <a:gd name="connsiteX118" fmla="*/ 688592 w 3386343"/>
                <a:gd name="connsiteY118" fmla="*/ 796700 h 827587"/>
                <a:gd name="connsiteX119" fmla="*/ 716817 w 3386343"/>
                <a:gd name="connsiteY119" fmla="*/ 793771 h 827587"/>
                <a:gd name="connsiteX120" fmla="*/ 749036 w 3386343"/>
                <a:gd name="connsiteY120" fmla="*/ 789777 h 827587"/>
                <a:gd name="connsiteX121" fmla="*/ 756226 w 3386343"/>
                <a:gd name="connsiteY121" fmla="*/ 785783 h 827587"/>
                <a:gd name="connsiteX122" fmla="*/ 761018 w 3386343"/>
                <a:gd name="connsiteY122" fmla="*/ 776463 h 827587"/>
                <a:gd name="connsiteX123" fmla="*/ 792705 w 3386343"/>
                <a:gd name="connsiteY123" fmla="*/ 770073 h 827587"/>
                <a:gd name="connsiteX124" fmla="*/ 800960 w 3386343"/>
                <a:gd name="connsiteY124" fmla="*/ 764747 h 827587"/>
                <a:gd name="connsiteX125" fmla="*/ 800960 w 3386343"/>
                <a:gd name="connsiteY125" fmla="*/ 764747 h 827587"/>
                <a:gd name="connsiteX126" fmla="*/ 833446 w 3386343"/>
                <a:gd name="connsiteY126" fmla="*/ 756759 h 827587"/>
                <a:gd name="connsiteX127" fmla="*/ 855547 w 3386343"/>
                <a:gd name="connsiteY127" fmla="*/ 753030 h 827587"/>
                <a:gd name="connsiteX128" fmla="*/ 888299 w 3386343"/>
                <a:gd name="connsiteY128" fmla="*/ 746907 h 827587"/>
                <a:gd name="connsiteX129" fmla="*/ 900281 w 3386343"/>
                <a:gd name="connsiteY129" fmla="*/ 744776 h 827587"/>
                <a:gd name="connsiteX130" fmla="*/ 913862 w 3386343"/>
                <a:gd name="connsiteY130" fmla="*/ 746906 h 827587"/>
                <a:gd name="connsiteX131" fmla="*/ 960194 w 3386343"/>
                <a:gd name="connsiteY131" fmla="*/ 729865 h 827587"/>
                <a:gd name="connsiteX132" fmla="*/ 966584 w 3386343"/>
                <a:gd name="connsiteY132" fmla="*/ 727468 h 827587"/>
                <a:gd name="connsiteX133" fmla="*/ 998538 w 3386343"/>
                <a:gd name="connsiteY133" fmla="*/ 721610 h 827587"/>
                <a:gd name="connsiteX134" fmla="*/ 1012384 w 3386343"/>
                <a:gd name="connsiteY134" fmla="*/ 718681 h 827587"/>
                <a:gd name="connsiteX135" fmla="*/ 1032354 w 3386343"/>
                <a:gd name="connsiteY135" fmla="*/ 713889 h 827587"/>
                <a:gd name="connsiteX136" fmla="*/ 1042473 w 3386343"/>
                <a:gd name="connsiteY136" fmla="*/ 704835 h 827587"/>
                <a:gd name="connsiteX137" fmla="*/ 1047532 w 3386343"/>
                <a:gd name="connsiteY137" fmla="*/ 707232 h 827587"/>
                <a:gd name="connsiteX138" fmla="*/ 1062177 w 3386343"/>
                <a:gd name="connsiteY138" fmla="*/ 707232 h 827587"/>
                <a:gd name="connsiteX139" fmla="*/ 1069634 w 3386343"/>
                <a:gd name="connsiteY139" fmla="*/ 704569 h 827587"/>
                <a:gd name="connsiteX140" fmla="*/ 1088007 w 3386343"/>
                <a:gd name="connsiteY140" fmla="*/ 697912 h 827587"/>
                <a:gd name="connsiteX141" fmla="*/ 1121557 w 3386343"/>
                <a:gd name="connsiteY141" fmla="*/ 685397 h 827587"/>
                <a:gd name="connsiteX142" fmla="*/ 1191855 w 3386343"/>
                <a:gd name="connsiteY142" fmla="*/ 658769 h 827587"/>
                <a:gd name="connsiteX143" fmla="*/ 1236322 w 3386343"/>
                <a:gd name="connsiteY143" fmla="*/ 642792 h 827587"/>
                <a:gd name="connsiteX144" fmla="*/ 1268542 w 3386343"/>
                <a:gd name="connsiteY144" fmla="*/ 632940 h 827587"/>
                <a:gd name="connsiteX145" fmla="*/ 1323129 w 3386343"/>
                <a:gd name="connsiteY145" fmla="*/ 615632 h 827587"/>
                <a:gd name="connsiteX146" fmla="*/ 1332714 w 3386343"/>
                <a:gd name="connsiteY146" fmla="*/ 608443 h 827587"/>
                <a:gd name="connsiteX147" fmla="*/ 1332714 w 3386343"/>
                <a:gd name="connsiteY147" fmla="*/ 608442 h 827587"/>
                <a:gd name="connsiteX148" fmla="*/ 1340703 w 3386343"/>
                <a:gd name="connsiteY148" fmla="*/ 605247 h 827587"/>
                <a:gd name="connsiteX149" fmla="*/ 1340703 w 3386343"/>
                <a:gd name="connsiteY149" fmla="*/ 605247 h 827587"/>
                <a:gd name="connsiteX150" fmla="*/ 1347892 w 3386343"/>
                <a:gd name="connsiteY150" fmla="*/ 602319 h 827587"/>
                <a:gd name="connsiteX151" fmla="*/ 1346295 w 3386343"/>
                <a:gd name="connsiteY151" fmla="*/ 602319 h 827587"/>
                <a:gd name="connsiteX152" fmla="*/ 1370526 w 3386343"/>
                <a:gd name="connsiteY152" fmla="*/ 592466 h 827587"/>
                <a:gd name="connsiteX153" fmla="*/ 1382509 w 3386343"/>
                <a:gd name="connsiteY153" fmla="*/ 587673 h 827587"/>
                <a:gd name="connsiteX154" fmla="*/ 1378781 w 3386343"/>
                <a:gd name="connsiteY154" fmla="*/ 589270 h 827587"/>
                <a:gd name="connsiteX155" fmla="*/ 1408870 w 3386343"/>
                <a:gd name="connsiteY155" fmla="*/ 575690 h 827587"/>
                <a:gd name="connsiteX156" fmla="*/ 1416326 w 3386343"/>
                <a:gd name="connsiteY156" fmla="*/ 567169 h 827587"/>
                <a:gd name="connsiteX157" fmla="*/ 1428042 w 3386343"/>
                <a:gd name="connsiteY157" fmla="*/ 563442 h 827587"/>
                <a:gd name="connsiteX158" fmla="*/ 1434965 w 3386343"/>
                <a:gd name="connsiteY158" fmla="*/ 563442 h 827587"/>
                <a:gd name="connsiteX159" fmla="*/ 1438693 w 3386343"/>
                <a:gd name="connsiteY159" fmla="*/ 563442 h 827587"/>
                <a:gd name="connsiteX160" fmla="*/ 1446415 w 3386343"/>
                <a:gd name="connsiteY160" fmla="*/ 559980 h 827587"/>
                <a:gd name="connsiteX161" fmla="*/ 1452539 w 3386343"/>
                <a:gd name="connsiteY161" fmla="*/ 557051 h 827587"/>
                <a:gd name="connsiteX162" fmla="*/ 1462658 w 3386343"/>
                <a:gd name="connsiteY162" fmla="*/ 552258 h 827587"/>
                <a:gd name="connsiteX163" fmla="*/ 1489285 w 3386343"/>
                <a:gd name="connsiteY163" fmla="*/ 538678 h 827587"/>
                <a:gd name="connsiteX164" fmla="*/ 1537216 w 3386343"/>
                <a:gd name="connsiteY164" fmla="*/ 513381 h 827587"/>
                <a:gd name="connsiteX165" fmla="*/ 1637069 w 3386343"/>
                <a:gd name="connsiteY165" fmla="*/ 464653 h 827587"/>
                <a:gd name="connsiteX166" fmla="*/ 1724408 w 3386343"/>
                <a:gd name="connsiteY166" fmla="*/ 426043 h 827587"/>
                <a:gd name="connsiteX167" fmla="*/ 1758757 w 3386343"/>
                <a:gd name="connsiteY167" fmla="*/ 411398 h 827587"/>
                <a:gd name="connsiteX168" fmla="*/ 1758757 w 3386343"/>
                <a:gd name="connsiteY168" fmla="*/ 411398 h 827587"/>
                <a:gd name="connsiteX169" fmla="*/ 1838640 w 3386343"/>
                <a:gd name="connsiteY169" fmla="*/ 376249 h 827587"/>
                <a:gd name="connsiteX170" fmla="*/ 1872990 w 3386343"/>
                <a:gd name="connsiteY170" fmla="*/ 360272 h 827587"/>
                <a:gd name="connsiteX171" fmla="*/ 1891363 w 3386343"/>
                <a:gd name="connsiteY171" fmla="*/ 351752 h 827587"/>
                <a:gd name="connsiteX172" fmla="*/ 1921186 w 3386343"/>
                <a:gd name="connsiteY172" fmla="*/ 335510 h 827587"/>
                <a:gd name="connsiteX173" fmla="*/ 1926245 w 3386343"/>
                <a:gd name="connsiteY173" fmla="*/ 322728 h 827587"/>
                <a:gd name="connsiteX174" fmla="*/ 1945684 w 3386343"/>
                <a:gd name="connsiteY174" fmla="*/ 314739 h 827587"/>
                <a:gd name="connsiteX175" fmla="*/ 1958731 w 3386343"/>
                <a:gd name="connsiteY175" fmla="*/ 309414 h 827587"/>
                <a:gd name="connsiteX176" fmla="*/ 1967784 w 3386343"/>
                <a:gd name="connsiteY176" fmla="*/ 315539 h 827587"/>
                <a:gd name="connsiteX177" fmla="*/ 1981365 w 3386343"/>
                <a:gd name="connsiteY177" fmla="*/ 313941 h 827587"/>
                <a:gd name="connsiteX178" fmla="*/ 2036484 w 3386343"/>
                <a:gd name="connsiteY178" fmla="*/ 287313 h 827587"/>
                <a:gd name="connsiteX179" fmla="*/ 2064710 w 3386343"/>
                <a:gd name="connsiteY179" fmla="*/ 273999 h 827587"/>
                <a:gd name="connsiteX180" fmla="*/ 2066307 w 3386343"/>
                <a:gd name="connsiteY180" fmla="*/ 273999 h 827587"/>
                <a:gd name="connsiteX181" fmla="*/ 2079089 w 3386343"/>
                <a:gd name="connsiteY181" fmla="*/ 275597 h 827587"/>
                <a:gd name="connsiteX182" fmla="*/ 2083615 w 3386343"/>
                <a:gd name="connsiteY182" fmla="*/ 273732 h 827587"/>
                <a:gd name="connsiteX183" fmla="*/ 2083615 w 3386343"/>
                <a:gd name="connsiteY183" fmla="*/ 273732 h 827587"/>
                <a:gd name="connsiteX184" fmla="*/ 2099592 w 3386343"/>
                <a:gd name="connsiteY184" fmla="*/ 266277 h 827587"/>
                <a:gd name="connsiteX185" fmla="*/ 2121427 w 3386343"/>
                <a:gd name="connsiteY185" fmla="*/ 256958 h 827587"/>
                <a:gd name="connsiteX186" fmla="*/ 2156575 w 3386343"/>
                <a:gd name="connsiteY186" fmla="*/ 242312 h 827587"/>
                <a:gd name="connsiteX187" fmla="*/ 2199179 w 3386343"/>
                <a:gd name="connsiteY187" fmla="*/ 225271 h 827587"/>
                <a:gd name="connsiteX188" fmla="*/ 2237523 w 3386343"/>
                <a:gd name="connsiteY188" fmla="*/ 210891 h 827587"/>
                <a:gd name="connsiteX189" fmla="*/ 2276399 w 3386343"/>
                <a:gd name="connsiteY189" fmla="*/ 197311 h 827587"/>
                <a:gd name="connsiteX190" fmla="*/ 2316075 w 3386343"/>
                <a:gd name="connsiteY190" fmla="*/ 183997 h 827587"/>
                <a:gd name="connsiteX191" fmla="*/ 2394626 w 3386343"/>
                <a:gd name="connsiteY191" fmla="*/ 158967 h 827587"/>
                <a:gd name="connsiteX192" fmla="*/ 2435101 w 3386343"/>
                <a:gd name="connsiteY192" fmla="*/ 146186 h 827587"/>
                <a:gd name="connsiteX193" fmla="*/ 2496344 w 3386343"/>
                <a:gd name="connsiteY193" fmla="*/ 130476 h 827587"/>
                <a:gd name="connsiteX194" fmla="*/ 2549599 w 3386343"/>
                <a:gd name="connsiteY194" fmla="*/ 117695 h 827587"/>
                <a:gd name="connsiteX195" fmla="*/ 2614837 w 3386343"/>
                <a:gd name="connsiteY195" fmla="*/ 102783 h 827587"/>
                <a:gd name="connsiteX196" fmla="*/ 2645726 w 3386343"/>
                <a:gd name="connsiteY196" fmla="*/ 95593 h 827587"/>
                <a:gd name="connsiteX197" fmla="*/ 2664897 w 3386343"/>
                <a:gd name="connsiteY197" fmla="*/ 91067 h 827587"/>
                <a:gd name="connsiteX198" fmla="*/ 2696317 w 3386343"/>
                <a:gd name="connsiteY198" fmla="*/ 80150 h 827587"/>
                <a:gd name="connsiteX199" fmla="*/ 2704305 w 3386343"/>
                <a:gd name="connsiteY199" fmla="*/ 70564 h 827587"/>
                <a:gd name="connsiteX200" fmla="*/ 2713093 w 3386343"/>
                <a:gd name="connsiteY200" fmla="*/ 69232 h 827587"/>
                <a:gd name="connsiteX201" fmla="*/ 2789515 w 3386343"/>
                <a:gd name="connsiteY201" fmla="*/ 60978 h 827587"/>
                <a:gd name="connsiteX202" fmla="*/ 2872326 w 3386343"/>
                <a:gd name="connsiteY202" fmla="*/ 52990 h 827587"/>
                <a:gd name="connsiteX203" fmla="*/ 2886439 w 3386343"/>
                <a:gd name="connsiteY203" fmla="*/ 52990 h 827587"/>
                <a:gd name="connsiteX204" fmla="*/ 2913067 w 3386343"/>
                <a:gd name="connsiteY204" fmla="*/ 55918 h 827587"/>
                <a:gd name="connsiteX205" fmla="*/ 2928511 w 3386343"/>
                <a:gd name="connsiteY205" fmla="*/ 55918 h 827587"/>
                <a:gd name="connsiteX206" fmla="*/ 2953008 w 3386343"/>
                <a:gd name="connsiteY206" fmla="*/ 58049 h 827587"/>
                <a:gd name="connsiteX207" fmla="*/ 2977506 w 3386343"/>
                <a:gd name="connsiteY207" fmla="*/ 60711 h 827587"/>
                <a:gd name="connsiteX208" fmla="*/ 3009193 w 3386343"/>
                <a:gd name="connsiteY208" fmla="*/ 64706 h 827587"/>
                <a:gd name="connsiteX209" fmla="*/ 3004666 w 3386343"/>
                <a:gd name="connsiteY209" fmla="*/ 64706 h 827587"/>
                <a:gd name="connsiteX210" fmla="*/ 3096265 w 3386343"/>
                <a:gd name="connsiteY210" fmla="*/ 79351 h 827587"/>
                <a:gd name="connsiteX211" fmla="*/ 3138071 w 3386343"/>
                <a:gd name="connsiteY211" fmla="*/ 87339 h 827587"/>
                <a:gd name="connsiteX212" fmla="*/ 3180675 w 3386343"/>
                <a:gd name="connsiteY212" fmla="*/ 96659 h 827587"/>
                <a:gd name="connsiteX213" fmla="*/ 3193190 w 3386343"/>
                <a:gd name="connsiteY213" fmla="*/ 95061 h 827587"/>
                <a:gd name="connsiteX214" fmla="*/ 3199847 w 3386343"/>
                <a:gd name="connsiteY214" fmla="*/ 87872 h 827587"/>
                <a:gd name="connsiteX215" fmla="*/ 3201178 w 3386343"/>
                <a:gd name="connsiteY215" fmla="*/ 87872 h 827587"/>
                <a:gd name="connsiteX216" fmla="*/ 3230469 w 3386343"/>
                <a:gd name="connsiteY216" fmla="*/ 95328 h 827587"/>
                <a:gd name="connsiteX217" fmla="*/ 3262955 w 3386343"/>
                <a:gd name="connsiteY217" fmla="*/ 104381 h 827587"/>
                <a:gd name="connsiteX218" fmla="*/ 3282925 w 3386343"/>
                <a:gd name="connsiteY218" fmla="*/ 109707 h 827587"/>
                <a:gd name="connsiteX219" fmla="*/ 3307423 w 3386343"/>
                <a:gd name="connsiteY219" fmla="*/ 114766 h 827587"/>
                <a:gd name="connsiteX220" fmla="*/ 3321269 w 3386343"/>
                <a:gd name="connsiteY220" fmla="*/ 104115 h 827587"/>
                <a:gd name="connsiteX221" fmla="*/ 3321269 w 3386343"/>
                <a:gd name="connsiteY221" fmla="*/ 101451 h 827587"/>
                <a:gd name="connsiteX222" fmla="*/ 3340441 w 3386343"/>
                <a:gd name="connsiteY222" fmla="*/ 110239 h 827587"/>
                <a:gd name="connsiteX223" fmla="*/ 3355618 w 3386343"/>
                <a:gd name="connsiteY223" fmla="*/ 118227 h 827587"/>
                <a:gd name="connsiteX224" fmla="*/ 3375856 w 3386343"/>
                <a:gd name="connsiteY224" fmla="*/ 130210 h 827587"/>
                <a:gd name="connsiteX225" fmla="*/ 3383551 w 3386343"/>
                <a:gd name="connsiteY225" fmla="*/ 128389 h 827587"/>
                <a:gd name="connsiteX226" fmla="*/ 3383578 w 3386343"/>
                <a:gd name="connsiteY226" fmla="*/ 128346 h 827587"/>
                <a:gd name="connsiteX227" fmla="*/ 3381714 w 3386343"/>
                <a:gd name="connsiteY227" fmla="*/ 120358 h 827587"/>
                <a:gd name="connsiteX228" fmla="*/ 3376921 w 3386343"/>
                <a:gd name="connsiteY228" fmla="*/ 117695 h 827587"/>
                <a:gd name="connsiteX229" fmla="*/ 3385974 w 3386343"/>
                <a:gd name="connsiteY229" fmla="*/ 110505 h 827587"/>
                <a:gd name="connsiteX230" fmla="*/ 3381447 w 3386343"/>
                <a:gd name="connsiteY230" fmla="*/ 99321 h 827587"/>
                <a:gd name="connsiteX231" fmla="*/ 3381447 w 3386343"/>
                <a:gd name="connsiteY231" fmla="*/ 99321 h 827587"/>
                <a:gd name="connsiteX232" fmla="*/ 3343370 w 3386343"/>
                <a:gd name="connsiteY232" fmla="*/ 83345 h 827587"/>
                <a:gd name="connsiteX233" fmla="*/ 3319139 w 3386343"/>
                <a:gd name="connsiteY233" fmla="*/ 74025 h 827587"/>
                <a:gd name="connsiteX234" fmla="*/ 3294375 w 3386343"/>
                <a:gd name="connsiteY234" fmla="*/ 65238 h 827587"/>
                <a:gd name="connsiteX235" fmla="*/ 3204907 w 3386343"/>
                <a:gd name="connsiteY235" fmla="*/ 38610 h 827587"/>
                <a:gd name="connsiteX236" fmla="*/ 3182273 w 3386343"/>
                <a:gd name="connsiteY236" fmla="*/ 33285 h 827587"/>
                <a:gd name="connsiteX237" fmla="*/ 3163101 w 3386343"/>
                <a:gd name="connsiteY237" fmla="*/ 29024 h 827587"/>
                <a:gd name="connsiteX238" fmla="*/ 3138071 w 3386343"/>
                <a:gd name="connsiteY238" fmla="*/ 23966 h 827587"/>
                <a:gd name="connsiteX239" fmla="*/ 3111443 w 3386343"/>
                <a:gd name="connsiteY239" fmla="*/ 19971 h 827587"/>
                <a:gd name="connsiteX240" fmla="*/ 3091206 w 3386343"/>
                <a:gd name="connsiteY240" fmla="*/ 17309 h 827587"/>
                <a:gd name="connsiteX241" fmla="*/ 3086147 w 3386343"/>
                <a:gd name="connsiteY241" fmla="*/ 17309 h 827587"/>
                <a:gd name="connsiteX242" fmla="*/ 3082419 w 3386343"/>
                <a:gd name="connsiteY242" fmla="*/ 17309 h 827587"/>
                <a:gd name="connsiteX243" fmla="*/ 3066176 w 3386343"/>
                <a:gd name="connsiteY243" fmla="*/ 15977 h 827587"/>
                <a:gd name="connsiteX244" fmla="*/ 3060318 w 3386343"/>
                <a:gd name="connsiteY244" fmla="*/ 15977 h 827587"/>
                <a:gd name="connsiteX245" fmla="*/ 3055258 w 3386343"/>
                <a:gd name="connsiteY245" fmla="*/ 13314 h 827587"/>
                <a:gd name="connsiteX246" fmla="*/ 2956470 w 3386343"/>
                <a:gd name="connsiteY246" fmla="*/ 1332 h 827587"/>
                <a:gd name="connsiteX247" fmla="*/ 2938630 w 3386343"/>
                <a:gd name="connsiteY247" fmla="*/ 1332 h 827587"/>
                <a:gd name="connsiteX248" fmla="*/ 2917061 w 3386343"/>
                <a:gd name="connsiteY248" fmla="*/ 0 h 827587"/>
                <a:gd name="connsiteX249" fmla="*/ 2874191 w 3386343"/>
                <a:gd name="connsiteY249" fmla="*/ 0 h 827587"/>
                <a:gd name="connsiteX250" fmla="*/ 2867534 w 3386343"/>
                <a:gd name="connsiteY250" fmla="*/ 0 h 827587"/>
                <a:gd name="connsiteX251" fmla="*/ 2713093 w 3386343"/>
                <a:gd name="connsiteY251" fmla="*/ 72427 h 827587"/>
                <a:gd name="connsiteX252" fmla="*/ 2713093 w 3386343"/>
                <a:gd name="connsiteY252" fmla="*/ 72427 h 827587"/>
                <a:gd name="connsiteX253" fmla="*/ 1655176 w 3386343"/>
                <a:gd name="connsiteY253" fmla="*/ 457730 h 827587"/>
                <a:gd name="connsiteX254" fmla="*/ 1653845 w 3386343"/>
                <a:gd name="connsiteY254" fmla="*/ 457730 h 827587"/>
                <a:gd name="connsiteX255" fmla="*/ 1655176 w 3386343"/>
                <a:gd name="connsiteY255" fmla="*/ 457730 h 827587"/>
                <a:gd name="connsiteX256" fmla="*/ 1372922 w 3386343"/>
                <a:gd name="connsiteY256" fmla="*/ 596726 h 827587"/>
                <a:gd name="connsiteX257" fmla="*/ 1369727 w 3386343"/>
                <a:gd name="connsiteY257" fmla="*/ 598058 h 827587"/>
                <a:gd name="connsiteX258" fmla="*/ 1372922 w 3386343"/>
                <a:gd name="connsiteY258" fmla="*/ 596726 h 827587"/>
                <a:gd name="connsiteX259" fmla="*/ 1099722 w 3386343"/>
                <a:gd name="connsiteY259" fmla="*/ 694716 h 827587"/>
                <a:gd name="connsiteX260" fmla="*/ 1099722 w 3386343"/>
                <a:gd name="connsiteY260" fmla="*/ 694716 h 827587"/>
                <a:gd name="connsiteX261" fmla="*/ 115831 w 3386343"/>
                <a:gd name="connsiteY261" fmla="*/ 779925 h 827587"/>
                <a:gd name="connsiteX262" fmla="*/ 112635 w 3386343"/>
                <a:gd name="connsiteY262" fmla="*/ 779925 h 827587"/>
                <a:gd name="connsiteX263" fmla="*/ 2187729 w 3386343"/>
                <a:gd name="connsiteY263" fmla="*/ 151778 h 827587"/>
                <a:gd name="connsiteX264" fmla="*/ 2190392 w 3386343"/>
                <a:gd name="connsiteY264" fmla="*/ 151778 h 827587"/>
                <a:gd name="connsiteX265" fmla="*/ 2187729 w 3386343"/>
                <a:gd name="connsiteY265" fmla="*/ 151778 h 82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3386343" h="827587">
                  <a:moveTo>
                    <a:pt x="2867534" y="0"/>
                  </a:moveTo>
                  <a:cubicBezTo>
                    <a:pt x="2836113" y="0"/>
                    <a:pt x="2804692" y="1332"/>
                    <a:pt x="2773538" y="4527"/>
                  </a:cubicBezTo>
                  <a:lnTo>
                    <a:pt x="2733596" y="9320"/>
                  </a:lnTo>
                  <a:cubicBezTo>
                    <a:pt x="2729763" y="4752"/>
                    <a:pt x="2723706" y="2699"/>
                    <a:pt x="2717886" y="3994"/>
                  </a:cubicBezTo>
                  <a:cubicBezTo>
                    <a:pt x="2709099" y="5592"/>
                    <a:pt x="2700578" y="7989"/>
                    <a:pt x="2691259" y="10119"/>
                  </a:cubicBezTo>
                  <a:lnTo>
                    <a:pt x="2661968" y="17574"/>
                  </a:lnTo>
                  <a:lnTo>
                    <a:pt x="2614304" y="30089"/>
                  </a:lnTo>
                  <a:lnTo>
                    <a:pt x="2582085" y="39409"/>
                  </a:lnTo>
                  <a:lnTo>
                    <a:pt x="2542942" y="48995"/>
                  </a:lnTo>
                  <a:lnTo>
                    <a:pt x="2508592" y="57782"/>
                  </a:lnTo>
                  <a:lnTo>
                    <a:pt x="2486492" y="62575"/>
                  </a:lnTo>
                  <a:lnTo>
                    <a:pt x="2465189" y="67635"/>
                  </a:lnTo>
                  <a:lnTo>
                    <a:pt x="2465189" y="67635"/>
                  </a:lnTo>
                  <a:lnTo>
                    <a:pt x="2457201" y="69765"/>
                  </a:lnTo>
                  <a:lnTo>
                    <a:pt x="2434302" y="75622"/>
                  </a:lnTo>
                  <a:cubicBezTo>
                    <a:pt x="2416993" y="79883"/>
                    <a:pt x="2399952" y="84942"/>
                    <a:pt x="2382910" y="89469"/>
                  </a:cubicBezTo>
                  <a:lnTo>
                    <a:pt x="2361608" y="96393"/>
                  </a:lnTo>
                  <a:lnTo>
                    <a:pt x="2336578" y="104647"/>
                  </a:lnTo>
                  <a:lnTo>
                    <a:pt x="2307554" y="115298"/>
                  </a:lnTo>
                  <a:cubicBezTo>
                    <a:pt x="2306289" y="112710"/>
                    <a:pt x="2304359" y="110505"/>
                    <a:pt x="2301962" y="108908"/>
                  </a:cubicBezTo>
                  <a:cubicBezTo>
                    <a:pt x="2298653" y="107006"/>
                    <a:pt x="2294715" y="106525"/>
                    <a:pt x="2291045" y="107577"/>
                  </a:cubicBezTo>
                  <a:cubicBezTo>
                    <a:pt x="2274981" y="113769"/>
                    <a:pt x="2259250" y="120791"/>
                    <a:pt x="2243914" y="128613"/>
                  </a:cubicBezTo>
                  <a:lnTo>
                    <a:pt x="2231665" y="134470"/>
                  </a:lnTo>
                  <a:lnTo>
                    <a:pt x="2192522" y="150447"/>
                  </a:lnTo>
                  <a:lnTo>
                    <a:pt x="2192522" y="150447"/>
                  </a:lnTo>
                  <a:cubicBezTo>
                    <a:pt x="2169888" y="159500"/>
                    <a:pt x="2146989" y="168554"/>
                    <a:pt x="2124622" y="177075"/>
                  </a:cubicBezTo>
                  <a:cubicBezTo>
                    <a:pt x="2096397" y="189323"/>
                    <a:pt x="2068171" y="201305"/>
                    <a:pt x="2039946" y="213820"/>
                  </a:cubicBezTo>
                  <a:lnTo>
                    <a:pt x="2004797" y="230063"/>
                  </a:lnTo>
                  <a:lnTo>
                    <a:pt x="1971778" y="245774"/>
                  </a:lnTo>
                  <a:cubicBezTo>
                    <a:pt x="1947281" y="257490"/>
                    <a:pt x="1923050" y="270005"/>
                    <a:pt x="1898819" y="282253"/>
                  </a:cubicBezTo>
                  <a:cubicBezTo>
                    <a:pt x="1895985" y="283794"/>
                    <a:pt x="1893738" y="286228"/>
                    <a:pt x="1892429" y="289177"/>
                  </a:cubicBezTo>
                  <a:lnTo>
                    <a:pt x="1889499" y="290508"/>
                  </a:lnTo>
                  <a:lnTo>
                    <a:pt x="1840239" y="313940"/>
                  </a:lnTo>
                  <a:lnTo>
                    <a:pt x="1786983" y="340568"/>
                  </a:lnTo>
                  <a:cubicBezTo>
                    <a:pt x="1757693" y="353615"/>
                    <a:pt x="1728402" y="367196"/>
                    <a:pt x="1699378" y="381042"/>
                  </a:cubicBezTo>
                  <a:cubicBezTo>
                    <a:pt x="1683401" y="388498"/>
                    <a:pt x="1667957" y="397019"/>
                    <a:pt x="1652513" y="405273"/>
                  </a:cubicBezTo>
                  <a:lnTo>
                    <a:pt x="1641596" y="411398"/>
                  </a:lnTo>
                  <a:lnTo>
                    <a:pt x="1633075" y="415392"/>
                  </a:lnTo>
                  <a:lnTo>
                    <a:pt x="1625885" y="418321"/>
                  </a:lnTo>
                  <a:lnTo>
                    <a:pt x="1590737" y="434031"/>
                  </a:lnTo>
                  <a:lnTo>
                    <a:pt x="1541742" y="455866"/>
                  </a:lnTo>
                  <a:lnTo>
                    <a:pt x="1447214" y="497139"/>
                  </a:lnTo>
                  <a:lnTo>
                    <a:pt x="1420586" y="508855"/>
                  </a:lnTo>
                  <a:lnTo>
                    <a:pt x="1410468" y="513381"/>
                  </a:lnTo>
                  <a:lnTo>
                    <a:pt x="1395556" y="520038"/>
                  </a:lnTo>
                  <a:cubicBezTo>
                    <a:pt x="1379313" y="526962"/>
                    <a:pt x="1363337" y="534418"/>
                    <a:pt x="1347360" y="541607"/>
                  </a:cubicBezTo>
                  <a:lnTo>
                    <a:pt x="1320732" y="554655"/>
                  </a:lnTo>
                  <a:lnTo>
                    <a:pt x="1296235" y="567436"/>
                  </a:lnTo>
                  <a:lnTo>
                    <a:pt x="1293838" y="567436"/>
                  </a:lnTo>
                  <a:lnTo>
                    <a:pt x="1207032" y="602319"/>
                  </a:lnTo>
                  <a:cubicBezTo>
                    <a:pt x="1192387" y="608176"/>
                    <a:pt x="1178008" y="614833"/>
                    <a:pt x="1163629" y="621490"/>
                  </a:cubicBezTo>
                  <a:lnTo>
                    <a:pt x="1160433" y="621490"/>
                  </a:lnTo>
                  <a:lnTo>
                    <a:pt x="1111972" y="634538"/>
                  </a:lnTo>
                  <a:lnTo>
                    <a:pt x="1013981" y="661165"/>
                  </a:lnTo>
                  <a:cubicBezTo>
                    <a:pt x="983360" y="670219"/>
                    <a:pt x="953004" y="679539"/>
                    <a:pt x="922649" y="689391"/>
                  </a:cubicBezTo>
                  <a:cubicBezTo>
                    <a:pt x="905607" y="694716"/>
                    <a:pt x="888565" y="700042"/>
                    <a:pt x="871524" y="705900"/>
                  </a:cubicBezTo>
                  <a:lnTo>
                    <a:pt x="866730" y="707764"/>
                  </a:lnTo>
                  <a:lnTo>
                    <a:pt x="866730" y="707764"/>
                  </a:lnTo>
                  <a:lnTo>
                    <a:pt x="861672" y="707764"/>
                  </a:lnTo>
                  <a:lnTo>
                    <a:pt x="851287" y="709095"/>
                  </a:lnTo>
                  <a:lnTo>
                    <a:pt x="837706" y="712290"/>
                  </a:lnTo>
                  <a:lnTo>
                    <a:pt x="818801" y="715752"/>
                  </a:lnTo>
                  <a:lnTo>
                    <a:pt x="777262" y="723208"/>
                  </a:lnTo>
                  <a:cubicBezTo>
                    <a:pt x="750634" y="728533"/>
                    <a:pt x="722142" y="733326"/>
                    <a:pt x="694716" y="739184"/>
                  </a:cubicBezTo>
                  <a:cubicBezTo>
                    <a:pt x="667289" y="745042"/>
                    <a:pt x="639863" y="751167"/>
                    <a:pt x="612703" y="757558"/>
                  </a:cubicBezTo>
                  <a:lnTo>
                    <a:pt x="577821" y="766344"/>
                  </a:lnTo>
                  <a:lnTo>
                    <a:pt x="567436" y="769007"/>
                  </a:lnTo>
                  <a:lnTo>
                    <a:pt x="561577" y="769007"/>
                  </a:lnTo>
                  <a:lnTo>
                    <a:pt x="525630" y="771937"/>
                  </a:lnTo>
                  <a:cubicBezTo>
                    <a:pt x="501133" y="774067"/>
                    <a:pt x="476635" y="776996"/>
                    <a:pt x="452138" y="779392"/>
                  </a:cubicBezTo>
                  <a:lnTo>
                    <a:pt x="379977" y="786848"/>
                  </a:lnTo>
                  <a:lnTo>
                    <a:pt x="371722" y="786848"/>
                  </a:lnTo>
                  <a:lnTo>
                    <a:pt x="367461" y="786848"/>
                  </a:lnTo>
                  <a:lnTo>
                    <a:pt x="287578" y="788712"/>
                  </a:lnTo>
                  <a:lnTo>
                    <a:pt x="256957" y="790310"/>
                  </a:lnTo>
                  <a:lnTo>
                    <a:pt x="203701" y="787380"/>
                  </a:lnTo>
                  <a:lnTo>
                    <a:pt x="182400" y="784717"/>
                  </a:lnTo>
                  <a:lnTo>
                    <a:pt x="131008" y="778327"/>
                  </a:lnTo>
                  <a:lnTo>
                    <a:pt x="134469" y="778327"/>
                  </a:lnTo>
                  <a:lnTo>
                    <a:pt x="113966" y="775398"/>
                  </a:lnTo>
                  <a:lnTo>
                    <a:pt x="113966" y="775398"/>
                  </a:lnTo>
                  <a:lnTo>
                    <a:pt x="96659" y="773268"/>
                  </a:lnTo>
                  <a:cubicBezTo>
                    <a:pt x="90304" y="770593"/>
                    <a:pt x="83705" y="768542"/>
                    <a:pt x="76954" y="767143"/>
                  </a:cubicBezTo>
                  <a:lnTo>
                    <a:pt x="55119" y="762350"/>
                  </a:lnTo>
                  <a:cubicBezTo>
                    <a:pt x="40798" y="758748"/>
                    <a:pt x="26183" y="756431"/>
                    <a:pt x="11450" y="755427"/>
                  </a:cubicBezTo>
                  <a:cubicBezTo>
                    <a:pt x="5275" y="755280"/>
                    <a:pt x="150" y="760166"/>
                    <a:pt x="3" y="766341"/>
                  </a:cubicBezTo>
                  <a:cubicBezTo>
                    <a:pt x="1" y="766431"/>
                    <a:pt x="0" y="766521"/>
                    <a:pt x="0" y="766611"/>
                  </a:cubicBezTo>
                  <a:cubicBezTo>
                    <a:pt x="134" y="772776"/>
                    <a:pt x="5024" y="777782"/>
                    <a:pt x="11184" y="778061"/>
                  </a:cubicBezTo>
                  <a:lnTo>
                    <a:pt x="20770" y="778061"/>
                  </a:lnTo>
                  <a:lnTo>
                    <a:pt x="25297" y="778061"/>
                  </a:lnTo>
                  <a:cubicBezTo>
                    <a:pt x="25228" y="782815"/>
                    <a:pt x="27652" y="787259"/>
                    <a:pt x="31687" y="789777"/>
                  </a:cubicBezTo>
                  <a:cubicBezTo>
                    <a:pt x="33978" y="791088"/>
                    <a:pt x="36517" y="791903"/>
                    <a:pt x="39143" y="792173"/>
                  </a:cubicBezTo>
                  <a:cubicBezTo>
                    <a:pt x="43311" y="792433"/>
                    <a:pt x="47490" y="792433"/>
                    <a:pt x="51658" y="792173"/>
                  </a:cubicBezTo>
                  <a:lnTo>
                    <a:pt x="58847" y="792173"/>
                  </a:lnTo>
                  <a:lnTo>
                    <a:pt x="78552" y="794304"/>
                  </a:lnTo>
                  <a:lnTo>
                    <a:pt x="101718" y="796967"/>
                  </a:lnTo>
                  <a:cubicBezTo>
                    <a:pt x="101934" y="799110"/>
                    <a:pt x="102567" y="801191"/>
                    <a:pt x="103582" y="803091"/>
                  </a:cubicBezTo>
                  <a:cubicBezTo>
                    <a:pt x="104959" y="805615"/>
                    <a:pt x="106980" y="807729"/>
                    <a:pt x="109440" y="809216"/>
                  </a:cubicBezTo>
                  <a:cubicBezTo>
                    <a:pt x="114216" y="811298"/>
                    <a:pt x="119419" y="812211"/>
                    <a:pt x="124618" y="811879"/>
                  </a:cubicBezTo>
                  <a:lnTo>
                    <a:pt x="176275" y="811878"/>
                  </a:lnTo>
                  <a:lnTo>
                    <a:pt x="197578" y="811878"/>
                  </a:lnTo>
                  <a:cubicBezTo>
                    <a:pt x="198397" y="813546"/>
                    <a:pt x="199475" y="815074"/>
                    <a:pt x="200773" y="816405"/>
                  </a:cubicBezTo>
                  <a:cubicBezTo>
                    <a:pt x="203751" y="819534"/>
                    <a:pt x="207904" y="821272"/>
                    <a:pt x="212223" y="821198"/>
                  </a:cubicBezTo>
                  <a:cubicBezTo>
                    <a:pt x="221081" y="821981"/>
                    <a:pt x="229992" y="821981"/>
                    <a:pt x="238850" y="821198"/>
                  </a:cubicBezTo>
                  <a:lnTo>
                    <a:pt x="263348" y="821197"/>
                  </a:lnTo>
                  <a:cubicBezTo>
                    <a:pt x="277461" y="821197"/>
                    <a:pt x="291573" y="821197"/>
                    <a:pt x="305952" y="821197"/>
                  </a:cubicBezTo>
                  <a:lnTo>
                    <a:pt x="315538" y="821197"/>
                  </a:lnTo>
                  <a:cubicBezTo>
                    <a:pt x="330449" y="821197"/>
                    <a:pt x="345094" y="821197"/>
                    <a:pt x="360006" y="821197"/>
                  </a:cubicBezTo>
                  <a:cubicBezTo>
                    <a:pt x="363242" y="825240"/>
                    <a:pt x="368141" y="827591"/>
                    <a:pt x="373320" y="827588"/>
                  </a:cubicBezTo>
                  <a:cubicBezTo>
                    <a:pt x="384237" y="827588"/>
                    <a:pt x="395154" y="825724"/>
                    <a:pt x="406072" y="824659"/>
                  </a:cubicBezTo>
                  <a:lnTo>
                    <a:pt x="443351" y="820931"/>
                  </a:lnTo>
                  <a:lnTo>
                    <a:pt x="483292" y="816139"/>
                  </a:lnTo>
                  <a:lnTo>
                    <a:pt x="483292" y="816139"/>
                  </a:lnTo>
                  <a:cubicBezTo>
                    <a:pt x="488624" y="817469"/>
                    <a:pt x="494202" y="817469"/>
                    <a:pt x="499534" y="816139"/>
                  </a:cubicBezTo>
                  <a:lnTo>
                    <a:pt x="513115" y="813742"/>
                  </a:lnTo>
                  <a:lnTo>
                    <a:pt x="531488" y="810813"/>
                  </a:lnTo>
                  <a:lnTo>
                    <a:pt x="570631" y="806819"/>
                  </a:lnTo>
                  <a:lnTo>
                    <a:pt x="623886" y="802558"/>
                  </a:lnTo>
                  <a:lnTo>
                    <a:pt x="688592" y="796700"/>
                  </a:lnTo>
                  <a:lnTo>
                    <a:pt x="716817" y="793771"/>
                  </a:lnTo>
                  <a:cubicBezTo>
                    <a:pt x="727468" y="792440"/>
                    <a:pt x="738386" y="791641"/>
                    <a:pt x="749036" y="789777"/>
                  </a:cubicBezTo>
                  <a:cubicBezTo>
                    <a:pt x="751694" y="788981"/>
                    <a:pt x="754147" y="787618"/>
                    <a:pt x="756226" y="785783"/>
                  </a:cubicBezTo>
                  <a:cubicBezTo>
                    <a:pt x="758843" y="783316"/>
                    <a:pt x="760535" y="780027"/>
                    <a:pt x="761018" y="776463"/>
                  </a:cubicBezTo>
                  <a:cubicBezTo>
                    <a:pt x="771682" y="774872"/>
                    <a:pt x="782258" y="772739"/>
                    <a:pt x="792705" y="770073"/>
                  </a:cubicBezTo>
                  <a:cubicBezTo>
                    <a:pt x="795996" y="769322"/>
                    <a:pt x="798919" y="767436"/>
                    <a:pt x="800960" y="764747"/>
                  </a:cubicBezTo>
                  <a:lnTo>
                    <a:pt x="800960" y="764747"/>
                  </a:lnTo>
                  <a:lnTo>
                    <a:pt x="833446" y="756759"/>
                  </a:lnTo>
                  <a:lnTo>
                    <a:pt x="855547" y="753030"/>
                  </a:lnTo>
                  <a:lnTo>
                    <a:pt x="888299" y="746907"/>
                  </a:lnTo>
                  <a:lnTo>
                    <a:pt x="900281" y="744776"/>
                  </a:lnTo>
                  <a:cubicBezTo>
                    <a:pt x="904225" y="747572"/>
                    <a:pt x="909251" y="748361"/>
                    <a:pt x="913862" y="746906"/>
                  </a:cubicBezTo>
                  <a:cubicBezTo>
                    <a:pt x="929305" y="741581"/>
                    <a:pt x="944750" y="735457"/>
                    <a:pt x="960194" y="729865"/>
                  </a:cubicBezTo>
                  <a:lnTo>
                    <a:pt x="966584" y="727468"/>
                  </a:lnTo>
                  <a:lnTo>
                    <a:pt x="998538" y="721610"/>
                  </a:lnTo>
                  <a:lnTo>
                    <a:pt x="1012384" y="718681"/>
                  </a:lnTo>
                  <a:cubicBezTo>
                    <a:pt x="1019158" y="717620"/>
                    <a:pt x="1025836" y="716017"/>
                    <a:pt x="1032354" y="713889"/>
                  </a:cubicBezTo>
                  <a:cubicBezTo>
                    <a:pt x="1036925" y="712559"/>
                    <a:pt x="1040645" y="709230"/>
                    <a:pt x="1042473" y="704835"/>
                  </a:cubicBezTo>
                  <a:cubicBezTo>
                    <a:pt x="1044020" y="705899"/>
                    <a:pt x="1045728" y="706708"/>
                    <a:pt x="1047532" y="707232"/>
                  </a:cubicBezTo>
                  <a:cubicBezTo>
                    <a:pt x="1052261" y="708963"/>
                    <a:pt x="1057449" y="708963"/>
                    <a:pt x="1062177" y="707232"/>
                  </a:cubicBezTo>
                  <a:lnTo>
                    <a:pt x="1069634" y="704569"/>
                  </a:lnTo>
                  <a:lnTo>
                    <a:pt x="1088007" y="697912"/>
                  </a:lnTo>
                  <a:cubicBezTo>
                    <a:pt x="1099457" y="693917"/>
                    <a:pt x="1110640" y="689657"/>
                    <a:pt x="1121557" y="685397"/>
                  </a:cubicBezTo>
                  <a:cubicBezTo>
                    <a:pt x="1144990" y="676077"/>
                    <a:pt x="1168422" y="667024"/>
                    <a:pt x="1191855" y="658769"/>
                  </a:cubicBezTo>
                  <a:lnTo>
                    <a:pt x="1236322" y="642792"/>
                  </a:lnTo>
                  <a:lnTo>
                    <a:pt x="1268542" y="632940"/>
                  </a:lnTo>
                  <a:cubicBezTo>
                    <a:pt x="1286649" y="627348"/>
                    <a:pt x="1305022" y="622023"/>
                    <a:pt x="1323129" y="615632"/>
                  </a:cubicBezTo>
                  <a:cubicBezTo>
                    <a:pt x="1327078" y="614453"/>
                    <a:pt x="1330477" y="611904"/>
                    <a:pt x="1332714" y="608443"/>
                  </a:cubicBezTo>
                  <a:cubicBezTo>
                    <a:pt x="1332714" y="608442"/>
                    <a:pt x="1332714" y="608442"/>
                    <a:pt x="1332714" y="608442"/>
                  </a:cubicBezTo>
                  <a:lnTo>
                    <a:pt x="1340703" y="605247"/>
                  </a:lnTo>
                  <a:lnTo>
                    <a:pt x="1340703" y="605247"/>
                  </a:lnTo>
                  <a:lnTo>
                    <a:pt x="1347892" y="602319"/>
                  </a:lnTo>
                  <a:lnTo>
                    <a:pt x="1346295" y="602319"/>
                  </a:lnTo>
                  <a:lnTo>
                    <a:pt x="1370526" y="592466"/>
                  </a:lnTo>
                  <a:lnTo>
                    <a:pt x="1382509" y="587673"/>
                  </a:lnTo>
                  <a:lnTo>
                    <a:pt x="1378781" y="589270"/>
                  </a:lnTo>
                  <a:cubicBezTo>
                    <a:pt x="1389094" y="585402"/>
                    <a:pt x="1399145" y="580866"/>
                    <a:pt x="1408870" y="575690"/>
                  </a:cubicBezTo>
                  <a:cubicBezTo>
                    <a:pt x="1412282" y="573818"/>
                    <a:pt x="1414922" y="570800"/>
                    <a:pt x="1416326" y="567169"/>
                  </a:cubicBezTo>
                  <a:lnTo>
                    <a:pt x="1428042" y="563442"/>
                  </a:lnTo>
                  <a:cubicBezTo>
                    <a:pt x="1430333" y="563834"/>
                    <a:pt x="1432674" y="563834"/>
                    <a:pt x="1434965" y="563442"/>
                  </a:cubicBezTo>
                  <a:lnTo>
                    <a:pt x="1438693" y="563442"/>
                  </a:lnTo>
                  <a:lnTo>
                    <a:pt x="1446415" y="559980"/>
                  </a:lnTo>
                  <a:lnTo>
                    <a:pt x="1452539" y="557051"/>
                  </a:lnTo>
                  <a:lnTo>
                    <a:pt x="1462658" y="552258"/>
                  </a:lnTo>
                  <a:lnTo>
                    <a:pt x="1489285" y="538678"/>
                  </a:lnTo>
                  <a:lnTo>
                    <a:pt x="1537216" y="513381"/>
                  </a:lnTo>
                  <a:cubicBezTo>
                    <a:pt x="1569701" y="495808"/>
                    <a:pt x="1603252" y="480363"/>
                    <a:pt x="1637069" y="464653"/>
                  </a:cubicBezTo>
                  <a:cubicBezTo>
                    <a:pt x="1665827" y="451339"/>
                    <a:pt x="1695117" y="438025"/>
                    <a:pt x="1724408" y="426043"/>
                  </a:cubicBezTo>
                  <a:cubicBezTo>
                    <a:pt x="1736124" y="421516"/>
                    <a:pt x="1747574" y="416989"/>
                    <a:pt x="1758757" y="411398"/>
                  </a:cubicBezTo>
                  <a:lnTo>
                    <a:pt x="1758757" y="411398"/>
                  </a:lnTo>
                  <a:lnTo>
                    <a:pt x="1838640" y="376249"/>
                  </a:lnTo>
                  <a:lnTo>
                    <a:pt x="1872990" y="360272"/>
                  </a:lnTo>
                  <a:lnTo>
                    <a:pt x="1891363" y="351752"/>
                  </a:lnTo>
                  <a:cubicBezTo>
                    <a:pt x="1902266" y="348329"/>
                    <a:pt x="1912396" y="342811"/>
                    <a:pt x="1921186" y="335510"/>
                  </a:cubicBezTo>
                  <a:cubicBezTo>
                    <a:pt x="1924538" y="332113"/>
                    <a:pt x="1926364" y="327499"/>
                    <a:pt x="1926245" y="322728"/>
                  </a:cubicBezTo>
                  <a:lnTo>
                    <a:pt x="1945684" y="314739"/>
                  </a:lnTo>
                  <a:lnTo>
                    <a:pt x="1958731" y="309414"/>
                  </a:lnTo>
                  <a:cubicBezTo>
                    <a:pt x="1961080" y="312302"/>
                    <a:pt x="1964229" y="314433"/>
                    <a:pt x="1967784" y="315539"/>
                  </a:cubicBezTo>
                  <a:cubicBezTo>
                    <a:pt x="1972358" y="316621"/>
                    <a:pt x="1977167" y="316055"/>
                    <a:pt x="1981365" y="313941"/>
                  </a:cubicBezTo>
                  <a:lnTo>
                    <a:pt x="2036484" y="287313"/>
                  </a:lnTo>
                  <a:lnTo>
                    <a:pt x="2064710" y="273999"/>
                  </a:lnTo>
                  <a:lnTo>
                    <a:pt x="2066307" y="273999"/>
                  </a:lnTo>
                  <a:cubicBezTo>
                    <a:pt x="2070228" y="276080"/>
                    <a:pt x="2074776" y="276649"/>
                    <a:pt x="2079089" y="275597"/>
                  </a:cubicBezTo>
                  <a:lnTo>
                    <a:pt x="2083615" y="273732"/>
                  </a:lnTo>
                  <a:lnTo>
                    <a:pt x="2083615" y="273732"/>
                  </a:lnTo>
                  <a:cubicBezTo>
                    <a:pt x="2089063" y="271519"/>
                    <a:pt x="2094395" y="269030"/>
                    <a:pt x="2099592" y="266277"/>
                  </a:cubicBezTo>
                  <a:lnTo>
                    <a:pt x="2121427" y="256958"/>
                  </a:lnTo>
                  <a:lnTo>
                    <a:pt x="2156575" y="242312"/>
                  </a:lnTo>
                  <a:lnTo>
                    <a:pt x="2199179" y="225271"/>
                  </a:lnTo>
                  <a:lnTo>
                    <a:pt x="2237523" y="210891"/>
                  </a:lnTo>
                  <a:cubicBezTo>
                    <a:pt x="2250304" y="206099"/>
                    <a:pt x="2264151" y="201838"/>
                    <a:pt x="2276399" y="197311"/>
                  </a:cubicBezTo>
                  <a:lnTo>
                    <a:pt x="2316075" y="183997"/>
                  </a:lnTo>
                  <a:cubicBezTo>
                    <a:pt x="2342703" y="175211"/>
                    <a:pt x="2369330" y="166956"/>
                    <a:pt x="2394626" y="158967"/>
                  </a:cubicBezTo>
                  <a:lnTo>
                    <a:pt x="2435101" y="146186"/>
                  </a:lnTo>
                  <a:lnTo>
                    <a:pt x="2496344" y="130476"/>
                  </a:lnTo>
                  <a:lnTo>
                    <a:pt x="2549599" y="117695"/>
                  </a:lnTo>
                  <a:lnTo>
                    <a:pt x="2614837" y="102783"/>
                  </a:lnTo>
                  <a:lnTo>
                    <a:pt x="2645726" y="95593"/>
                  </a:lnTo>
                  <a:lnTo>
                    <a:pt x="2664897" y="91067"/>
                  </a:lnTo>
                  <a:cubicBezTo>
                    <a:pt x="2675716" y="88511"/>
                    <a:pt x="2686244" y="84853"/>
                    <a:pt x="2696317" y="80150"/>
                  </a:cubicBezTo>
                  <a:cubicBezTo>
                    <a:pt x="2700169" y="78169"/>
                    <a:pt x="2703052" y="74710"/>
                    <a:pt x="2704305" y="70564"/>
                  </a:cubicBezTo>
                  <a:lnTo>
                    <a:pt x="2713093" y="69232"/>
                  </a:lnTo>
                  <a:lnTo>
                    <a:pt x="2789515" y="60978"/>
                  </a:lnTo>
                  <a:cubicBezTo>
                    <a:pt x="2816142" y="58049"/>
                    <a:pt x="2844633" y="54853"/>
                    <a:pt x="2872326" y="52990"/>
                  </a:cubicBezTo>
                  <a:lnTo>
                    <a:pt x="2886439" y="52990"/>
                  </a:lnTo>
                  <a:cubicBezTo>
                    <a:pt x="2895224" y="54664"/>
                    <a:pt x="2904128" y="55644"/>
                    <a:pt x="2913067" y="55918"/>
                  </a:cubicBezTo>
                  <a:lnTo>
                    <a:pt x="2928511" y="55918"/>
                  </a:lnTo>
                  <a:lnTo>
                    <a:pt x="2953008" y="58049"/>
                  </a:lnTo>
                  <a:lnTo>
                    <a:pt x="2977506" y="60711"/>
                  </a:lnTo>
                  <a:lnTo>
                    <a:pt x="3009193" y="64706"/>
                  </a:lnTo>
                  <a:lnTo>
                    <a:pt x="3004666" y="64706"/>
                  </a:lnTo>
                  <a:cubicBezTo>
                    <a:pt x="3035288" y="69232"/>
                    <a:pt x="3065644" y="74025"/>
                    <a:pt x="3096265" y="79351"/>
                  </a:cubicBezTo>
                  <a:lnTo>
                    <a:pt x="3138071" y="87339"/>
                  </a:lnTo>
                  <a:cubicBezTo>
                    <a:pt x="3152183" y="90268"/>
                    <a:pt x="3166296" y="94262"/>
                    <a:pt x="3180675" y="96659"/>
                  </a:cubicBezTo>
                  <a:cubicBezTo>
                    <a:pt x="3184899" y="97720"/>
                    <a:pt x="3189369" y="97149"/>
                    <a:pt x="3193190" y="95061"/>
                  </a:cubicBezTo>
                  <a:cubicBezTo>
                    <a:pt x="3196168" y="93500"/>
                    <a:pt x="3198519" y="90961"/>
                    <a:pt x="3199847" y="87872"/>
                  </a:cubicBezTo>
                  <a:lnTo>
                    <a:pt x="3201178" y="87872"/>
                  </a:lnTo>
                  <a:lnTo>
                    <a:pt x="3230469" y="95328"/>
                  </a:lnTo>
                  <a:lnTo>
                    <a:pt x="3262955" y="104381"/>
                  </a:lnTo>
                  <a:lnTo>
                    <a:pt x="3282925" y="109707"/>
                  </a:lnTo>
                  <a:cubicBezTo>
                    <a:pt x="3290835" y="112459"/>
                    <a:pt x="3299070" y="114160"/>
                    <a:pt x="3307423" y="114766"/>
                  </a:cubicBezTo>
                  <a:cubicBezTo>
                    <a:pt x="3313853" y="114574"/>
                    <a:pt x="3319434" y="110280"/>
                    <a:pt x="3321269" y="104115"/>
                  </a:cubicBezTo>
                  <a:cubicBezTo>
                    <a:pt x="3321269" y="104114"/>
                    <a:pt x="3321269" y="102250"/>
                    <a:pt x="3321269" y="101451"/>
                  </a:cubicBezTo>
                  <a:cubicBezTo>
                    <a:pt x="3327660" y="104381"/>
                    <a:pt x="3334317" y="107044"/>
                    <a:pt x="3340441" y="110239"/>
                  </a:cubicBezTo>
                  <a:lnTo>
                    <a:pt x="3355618" y="118227"/>
                  </a:lnTo>
                  <a:lnTo>
                    <a:pt x="3375856" y="130210"/>
                  </a:lnTo>
                  <a:cubicBezTo>
                    <a:pt x="3378484" y="131832"/>
                    <a:pt x="3381929" y="131017"/>
                    <a:pt x="3383551" y="128389"/>
                  </a:cubicBezTo>
                  <a:cubicBezTo>
                    <a:pt x="3383560" y="128374"/>
                    <a:pt x="3383569" y="128360"/>
                    <a:pt x="3383578" y="128346"/>
                  </a:cubicBezTo>
                  <a:cubicBezTo>
                    <a:pt x="3385236" y="125619"/>
                    <a:pt x="3384407" y="122068"/>
                    <a:pt x="3381714" y="120358"/>
                  </a:cubicBezTo>
                  <a:lnTo>
                    <a:pt x="3376921" y="117695"/>
                  </a:lnTo>
                  <a:cubicBezTo>
                    <a:pt x="3381065" y="117224"/>
                    <a:pt x="3384577" y="114434"/>
                    <a:pt x="3385974" y="110505"/>
                  </a:cubicBezTo>
                  <a:cubicBezTo>
                    <a:pt x="3387192" y="106182"/>
                    <a:pt x="3385330" y="101582"/>
                    <a:pt x="3381447" y="99321"/>
                  </a:cubicBezTo>
                  <a:lnTo>
                    <a:pt x="3381447" y="99321"/>
                  </a:lnTo>
                  <a:cubicBezTo>
                    <a:pt x="3368932" y="93996"/>
                    <a:pt x="3356151" y="88404"/>
                    <a:pt x="3343370" y="83345"/>
                  </a:cubicBezTo>
                  <a:lnTo>
                    <a:pt x="3319139" y="74025"/>
                  </a:lnTo>
                  <a:cubicBezTo>
                    <a:pt x="3311151" y="70830"/>
                    <a:pt x="3302630" y="68167"/>
                    <a:pt x="3294375" y="65238"/>
                  </a:cubicBezTo>
                  <a:cubicBezTo>
                    <a:pt x="3265084" y="55119"/>
                    <a:pt x="3234995" y="46598"/>
                    <a:pt x="3204907" y="38610"/>
                  </a:cubicBezTo>
                  <a:cubicBezTo>
                    <a:pt x="3197450" y="36481"/>
                    <a:pt x="3189994" y="35149"/>
                    <a:pt x="3182273" y="33285"/>
                  </a:cubicBezTo>
                  <a:cubicBezTo>
                    <a:pt x="3174551" y="31421"/>
                    <a:pt x="3169491" y="30089"/>
                    <a:pt x="3163101" y="29024"/>
                  </a:cubicBezTo>
                  <a:cubicBezTo>
                    <a:pt x="3156710" y="27960"/>
                    <a:pt x="3146325" y="25297"/>
                    <a:pt x="3138071" y="23966"/>
                  </a:cubicBezTo>
                  <a:lnTo>
                    <a:pt x="3111443" y="19971"/>
                  </a:lnTo>
                  <a:lnTo>
                    <a:pt x="3091206" y="17309"/>
                  </a:lnTo>
                  <a:lnTo>
                    <a:pt x="3086147" y="17309"/>
                  </a:lnTo>
                  <a:lnTo>
                    <a:pt x="3082419" y="17309"/>
                  </a:lnTo>
                  <a:lnTo>
                    <a:pt x="3066176" y="15977"/>
                  </a:lnTo>
                  <a:lnTo>
                    <a:pt x="3060318" y="15977"/>
                  </a:lnTo>
                  <a:cubicBezTo>
                    <a:pt x="3058952" y="14581"/>
                    <a:pt x="3057182" y="13649"/>
                    <a:pt x="3055258" y="13314"/>
                  </a:cubicBezTo>
                  <a:cubicBezTo>
                    <a:pt x="3022507" y="7456"/>
                    <a:pt x="2989488" y="4527"/>
                    <a:pt x="2956470" y="1332"/>
                  </a:cubicBezTo>
                  <a:lnTo>
                    <a:pt x="2938630" y="1332"/>
                  </a:lnTo>
                  <a:lnTo>
                    <a:pt x="2917061" y="0"/>
                  </a:lnTo>
                  <a:cubicBezTo>
                    <a:pt x="2902948" y="0"/>
                    <a:pt x="2888570" y="0"/>
                    <a:pt x="2874191" y="0"/>
                  </a:cubicBezTo>
                  <a:lnTo>
                    <a:pt x="2867534" y="0"/>
                  </a:lnTo>
                  <a:moveTo>
                    <a:pt x="2713093" y="72427"/>
                  </a:moveTo>
                  <a:lnTo>
                    <a:pt x="2713093" y="72427"/>
                  </a:lnTo>
                  <a:moveTo>
                    <a:pt x="1655176" y="457730"/>
                  </a:moveTo>
                  <a:lnTo>
                    <a:pt x="1653845" y="457730"/>
                  </a:lnTo>
                  <a:lnTo>
                    <a:pt x="1655176" y="457730"/>
                  </a:lnTo>
                  <a:moveTo>
                    <a:pt x="1372922" y="596726"/>
                  </a:moveTo>
                  <a:lnTo>
                    <a:pt x="1369727" y="598058"/>
                  </a:lnTo>
                  <a:lnTo>
                    <a:pt x="1372922" y="596726"/>
                  </a:lnTo>
                  <a:moveTo>
                    <a:pt x="1099722" y="694716"/>
                  </a:moveTo>
                  <a:lnTo>
                    <a:pt x="1099722" y="694716"/>
                  </a:lnTo>
                  <a:close/>
                  <a:moveTo>
                    <a:pt x="115831" y="779925"/>
                  </a:moveTo>
                  <a:lnTo>
                    <a:pt x="112635" y="779925"/>
                  </a:lnTo>
                  <a:close/>
                  <a:moveTo>
                    <a:pt x="2187729" y="151778"/>
                  </a:moveTo>
                  <a:lnTo>
                    <a:pt x="2190392" y="151778"/>
                  </a:lnTo>
                  <a:lnTo>
                    <a:pt x="2187729" y="151778"/>
                  </a:lnTo>
                </a:path>
              </a:pathLst>
            </a:custGeom>
            <a:solidFill>
              <a:srgbClr val="DAD9C3"/>
            </a:solidFill>
            <a:ln w="26619"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ADC55DE9-97C2-4AD5-9561-18EDED60490C}"/>
                </a:ext>
              </a:extLst>
            </p:cNvPr>
            <p:cNvSpPr/>
            <p:nvPr/>
          </p:nvSpPr>
          <p:spPr>
            <a:xfrm>
              <a:off x="8591602" y="11324873"/>
              <a:ext cx="183191" cy="77817"/>
            </a:xfrm>
            <a:custGeom>
              <a:avLst/>
              <a:gdLst>
                <a:gd name="connsiteX0" fmla="*/ 5650 w 145963"/>
                <a:gd name="connsiteY0" fmla="*/ 0 h 62003"/>
                <a:gd name="connsiteX1" fmla="*/ 1123 w 145963"/>
                <a:gd name="connsiteY1" fmla="*/ 3728 h 62003"/>
                <a:gd name="connsiteX2" fmla="*/ 3715 w 145963"/>
                <a:gd name="connsiteY2" fmla="*/ 14337 h 62003"/>
                <a:gd name="connsiteX3" fmla="*/ 3786 w 145963"/>
                <a:gd name="connsiteY3" fmla="*/ 14379 h 62003"/>
                <a:gd name="connsiteX4" fmla="*/ 22691 w 145963"/>
                <a:gd name="connsiteY4" fmla="*/ 23432 h 62003"/>
                <a:gd name="connsiteX5" fmla="*/ 38668 w 145963"/>
                <a:gd name="connsiteY5" fmla="*/ 30089 h 62003"/>
                <a:gd name="connsiteX6" fmla="*/ 69024 w 145963"/>
                <a:gd name="connsiteY6" fmla="*/ 41007 h 62003"/>
                <a:gd name="connsiteX7" fmla="*/ 136924 w 145963"/>
                <a:gd name="connsiteY7" fmla="*/ 61776 h 62003"/>
                <a:gd name="connsiteX8" fmla="*/ 145675 w 145963"/>
                <a:gd name="connsiteY8" fmla="*/ 56599 h 62003"/>
                <a:gd name="connsiteX9" fmla="*/ 145712 w 145963"/>
                <a:gd name="connsiteY9" fmla="*/ 56451 h 62003"/>
                <a:gd name="connsiteX10" fmla="*/ 140652 w 145963"/>
                <a:gd name="connsiteY10" fmla="*/ 47397 h 62003"/>
                <a:gd name="connsiteX11" fmla="*/ 90326 w 145963"/>
                <a:gd name="connsiteY11" fmla="*/ 31954 h 62003"/>
                <a:gd name="connsiteX12" fmla="*/ 66361 w 145963"/>
                <a:gd name="connsiteY12" fmla="*/ 24231 h 62003"/>
                <a:gd name="connsiteX13" fmla="*/ 43727 w 145963"/>
                <a:gd name="connsiteY13" fmla="*/ 15445 h 62003"/>
                <a:gd name="connsiteX14" fmla="*/ 43727 w 145963"/>
                <a:gd name="connsiteY14" fmla="*/ 15445 h 62003"/>
                <a:gd name="connsiteX15" fmla="*/ 43727 w 145963"/>
                <a:gd name="connsiteY15" fmla="*/ 15445 h 62003"/>
                <a:gd name="connsiteX16" fmla="*/ 43727 w 145963"/>
                <a:gd name="connsiteY16" fmla="*/ 15445 h 62003"/>
                <a:gd name="connsiteX17" fmla="*/ 31212 w 145963"/>
                <a:gd name="connsiteY17" fmla="*/ 10119 h 62003"/>
                <a:gd name="connsiteX18" fmla="*/ 12040 w 145963"/>
                <a:gd name="connsiteY18" fmla="*/ 1065 h 62003"/>
                <a:gd name="connsiteX19" fmla="*/ 8046 w 145963"/>
                <a:gd name="connsiteY19" fmla="*/ 1065 h 62003"/>
                <a:gd name="connsiteX20" fmla="*/ 6182 w 145963"/>
                <a:gd name="connsiteY20" fmla="*/ 1065 h 62003"/>
                <a:gd name="connsiteX21" fmla="*/ 43994 w 145963"/>
                <a:gd name="connsiteY21" fmla="*/ 16510 h 62003"/>
                <a:gd name="connsiteX22" fmla="*/ 43994 w 145963"/>
                <a:gd name="connsiteY22" fmla="*/ 16510 h 62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963" h="62003">
                  <a:moveTo>
                    <a:pt x="5650" y="0"/>
                  </a:moveTo>
                  <a:cubicBezTo>
                    <a:pt x="3723" y="624"/>
                    <a:pt x="2105" y="1956"/>
                    <a:pt x="1123" y="3728"/>
                  </a:cubicBezTo>
                  <a:cubicBezTo>
                    <a:pt x="-1091" y="7374"/>
                    <a:pt x="70" y="12123"/>
                    <a:pt x="3715" y="14337"/>
                  </a:cubicBezTo>
                  <a:cubicBezTo>
                    <a:pt x="3739" y="14352"/>
                    <a:pt x="3762" y="14365"/>
                    <a:pt x="3786" y="14379"/>
                  </a:cubicBezTo>
                  <a:lnTo>
                    <a:pt x="22691" y="23432"/>
                  </a:lnTo>
                  <a:lnTo>
                    <a:pt x="38668" y="30089"/>
                  </a:lnTo>
                  <a:cubicBezTo>
                    <a:pt x="48520" y="34083"/>
                    <a:pt x="58905" y="37812"/>
                    <a:pt x="69024" y="41007"/>
                  </a:cubicBezTo>
                  <a:cubicBezTo>
                    <a:pt x="91657" y="48196"/>
                    <a:pt x="114290" y="54587"/>
                    <a:pt x="136924" y="61776"/>
                  </a:cubicBezTo>
                  <a:cubicBezTo>
                    <a:pt x="140770" y="62763"/>
                    <a:pt x="144688" y="60445"/>
                    <a:pt x="145675" y="56599"/>
                  </a:cubicBezTo>
                  <a:cubicBezTo>
                    <a:pt x="145688" y="56550"/>
                    <a:pt x="145700" y="56500"/>
                    <a:pt x="145712" y="56451"/>
                  </a:cubicBezTo>
                  <a:cubicBezTo>
                    <a:pt x="146744" y="52562"/>
                    <a:pt x="144505" y="48555"/>
                    <a:pt x="140652" y="47397"/>
                  </a:cubicBezTo>
                  <a:lnTo>
                    <a:pt x="90326" y="31954"/>
                  </a:lnTo>
                  <a:cubicBezTo>
                    <a:pt x="82338" y="29557"/>
                    <a:pt x="74349" y="27161"/>
                    <a:pt x="66361" y="24231"/>
                  </a:cubicBezTo>
                  <a:lnTo>
                    <a:pt x="43727" y="15445"/>
                  </a:lnTo>
                  <a:lnTo>
                    <a:pt x="43727" y="15445"/>
                  </a:lnTo>
                  <a:lnTo>
                    <a:pt x="43727" y="15445"/>
                  </a:lnTo>
                  <a:lnTo>
                    <a:pt x="43727" y="15445"/>
                  </a:lnTo>
                  <a:lnTo>
                    <a:pt x="31212" y="10119"/>
                  </a:lnTo>
                  <a:lnTo>
                    <a:pt x="12040" y="1065"/>
                  </a:lnTo>
                  <a:lnTo>
                    <a:pt x="8046" y="1065"/>
                  </a:lnTo>
                  <a:lnTo>
                    <a:pt x="6182" y="1065"/>
                  </a:lnTo>
                  <a:moveTo>
                    <a:pt x="43994" y="16510"/>
                  </a:moveTo>
                  <a:lnTo>
                    <a:pt x="43994" y="16510"/>
                  </a:lnTo>
                </a:path>
              </a:pathLst>
            </a:custGeom>
            <a:solidFill>
              <a:srgbClr val="DAD9C3"/>
            </a:solidFill>
            <a:ln w="26619"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3E789F76-DD7B-43BD-AF3B-4F762F781C72}"/>
                </a:ext>
              </a:extLst>
            </p:cNvPr>
            <p:cNvSpPr/>
            <p:nvPr/>
          </p:nvSpPr>
          <p:spPr>
            <a:xfrm>
              <a:off x="8571716" y="11327545"/>
              <a:ext cx="212647" cy="72723"/>
            </a:xfrm>
            <a:custGeom>
              <a:avLst/>
              <a:gdLst>
                <a:gd name="connsiteX0" fmla="*/ 192 w 169433"/>
                <a:gd name="connsiteY0" fmla="*/ 4263 h 57944"/>
                <a:gd name="connsiteX1" fmla="*/ 4144 w 169433"/>
                <a:gd name="connsiteY1" fmla="*/ 11112 h 57944"/>
                <a:gd name="connsiteX2" fmla="*/ 4453 w 169433"/>
                <a:gd name="connsiteY2" fmla="*/ 11185 h 57944"/>
                <a:gd name="connsiteX3" fmla="*/ 46791 w 169433"/>
                <a:gd name="connsiteY3" fmla="*/ 23701 h 57944"/>
                <a:gd name="connsiteX4" fmla="*/ 83804 w 169433"/>
                <a:gd name="connsiteY4" fmla="*/ 34885 h 57944"/>
                <a:gd name="connsiteX5" fmla="*/ 119485 w 169433"/>
                <a:gd name="connsiteY5" fmla="*/ 44737 h 57944"/>
                <a:gd name="connsiteX6" fmla="*/ 140254 w 169433"/>
                <a:gd name="connsiteY6" fmla="*/ 50595 h 57944"/>
                <a:gd name="connsiteX7" fmla="*/ 161823 w 169433"/>
                <a:gd name="connsiteY7" fmla="*/ 57784 h 57944"/>
                <a:gd name="connsiteX8" fmla="*/ 169012 w 169433"/>
                <a:gd name="connsiteY8" fmla="*/ 53790 h 57944"/>
                <a:gd name="connsiteX9" fmla="*/ 169012 w 169433"/>
                <a:gd name="connsiteY9" fmla="*/ 49529 h 57944"/>
                <a:gd name="connsiteX10" fmla="*/ 165550 w 169433"/>
                <a:gd name="connsiteY10" fmla="*/ 46866 h 57944"/>
                <a:gd name="connsiteX11" fmla="*/ 146112 w 169433"/>
                <a:gd name="connsiteY11" fmla="*/ 40210 h 57944"/>
                <a:gd name="connsiteX12" fmla="*/ 124811 w 169433"/>
                <a:gd name="connsiteY12" fmla="*/ 34086 h 57944"/>
                <a:gd name="connsiteX13" fmla="*/ 106437 w 169433"/>
                <a:gd name="connsiteY13" fmla="*/ 29026 h 57944"/>
                <a:gd name="connsiteX14" fmla="*/ 87798 w 169433"/>
                <a:gd name="connsiteY14" fmla="*/ 23967 h 57944"/>
                <a:gd name="connsiteX15" fmla="*/ 52383 w 169433"/>
                <a:gd name="connsiteY15" fmla="*/ 13316 h 57944"/>
                <a:gd name="connsiteX16" fmla="*/ 7915 w 169433"/>
                <a:gd name="connsiteY16" fmla="*/ 2 h 57944"/>
                <a:gd name="connsiteX17" fmla="*/ 7915 w 169433"/>
                <a:gd name="connsiteY17" fmla="*/ 2 h 57944"/>
                <a:gd name="connsiteX18" fmla="*/ 2323 w 169433"/>
                <a:gd name="connsiteY18" fmla="*/ 4263 h 5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433" h="57944">
                  <a:moveTo>
                    <a:pt x="192" y="4263"/>
                  </a:moveTo>
                  <a:cubicBezTo>
                    <a:pt x="-608" y="7246"/>
                    <a:pt x="1162" y="10313"/>
                    <a:pt x="4144" y="11112"/>
                  </a:cubicBezTo>
                  <a:cubicBezTo>
                    <a:pt x="4247" y="11140"/>
                    <a:pt x="4349" y="11164"/>
                    <a:pt x="4453" y="11185"/>
                  </a:cubicBezTo>
                  <a:lnTo>
                    <a:pt x="46791" y="23701"/>
                  </a:lnTo>
                  <a:lnTo>
                    <a:pt x="83804" y="34885"/>
                  </a:lnTo>
                  <a:lnTo>
                    <a:pt x="119485" y="44737"/>
                  </a:lnTo>
                  <a:lnTo>
                    <a:pt x="140254" y="50595"/>
                  </a:lnTo>
                  <a:cubicBezTo>
                    <a:pt x="147710" y="52725"/>
                    <a:pt x="154900" y="55122"/>
                    <a:pt x="161823" y="57784"/>
                  </a:cubicBezTo>
                  <a:cubicBezTo>
                    <a:pt x="164889" y="58499"/>
                    <a:pt x="167999" y="56771"/>
                    <a:pt x="169012" y="53790"/>
                  </a:cubicBezTo>
                  <a:cubicBezTo>
                    <a:pt x="169574" y="52426"/>
                    <a:pt x="169574" y="50894"/>
                    <a:pt x="169012" y="49529"/>
                  </a:cubicBezTo>
                  <a:cubicBezTo>
                    <a:pt x="168320" y="48164"/>
                    <a:pt x="167048" y="47185"/>
                    <a:pt x="165550" y="46866"/>
                  </a:cubicBezTo>
                  <a:cubicBezTo>
                    <a:pt x="159160" y="44470"/>
                    <a:pt x="152769" y="42074"/>
                    <a:pt x="146112" y="40210"/>
                  </a:cubicBezTo>
                  <a:lnTo>
                    <a:pt x="124811" y="34086"/>
                  </a:lnTo>
                  <a:lnTo>
                    <a:pt x="106437" y="29026"/>
                  </a:lnTo>
                  <a:lnTo>
                    <a:pt x="87798" y="23967"/>
                  </a:lnTo>
                  <a:lnTo>
                    <a:pt x="52383" y="13316"/>
                  </a:lnTo>
                  <a:lnTo>
                    <a:pt x="7915" y="2"/>
                  </a:lnTo>
                  <a:lnTo>
                    <a:pt x="7915" y="2"/>
                  </a:lnTo>
                  <a:cubicBezTo>
                    <a:pt x="5279" y="-73"/>
                    <a:pt x="2950" y="1702"/>
                    <a:pt x="2323" y="4263"/>
                  </a:cubicBezTo>
                </a:path>
              </a:pathLst>
            </a:custGeom>
            <a:solidFill>
              <a:srgbClr val="DAD9C3"/>
            </a:solidFill>
            <a:ln w="26619"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5E35EEEC-840B-4FD7-BC0F-5F599214EB10}"/>
                </a:ext>
              </a:extLst>
            </p:cNvPr>
            <p:cNvSpPr/>
            <p:nvPr/>
          </p:nvSpPr>
          <p:spPr>
            <a:xfrm>
              <a:off x="8430295" y="11254694"/>
              <a:ext cx="264889" cy="139935"/>
            </a:xfrm>
            <a:custGeom>
              <a:avLst/>
              <a:gdLst>
                <a:gd name="connsiteX0" fmla="*/ 4233 w 211058"/>
                <a:gd name="connsiteY0" fmla="*/ 1331 h 111497"/>
                <a:gd name="connsiteX1" fmla="*/ 505 w 211058"/>
                <a:gd name="connsiteY1" fmla="*/ 3994 h 111497"/>
                <a:gd name="connsiteX2" fmla="*/ 505 w 211058"/>
                <a:gd name="connsiteY2" fmla="*/ 8521 h 111497"/>
                <a:gd name="connsiteX3" fmla="*/ 3168 w 211058"/>
                <a:gd name="connsiteY3" fmla="*/ 12249 h 111497"/>
                <a:gd name="connsiteX4" fmla="*/ 31127 w 211058"/>
                <a:gd name="connsiteY4" fmla="*/ 32486 h 111497"/>
                <a:gd name="connsiteX5" fmla="*/ 54293 w 211058"/>
                <a:gd name="connsiteY5" fmla="*/ 48196 h 111497"/>
                <a:gd name="connsiteX6" fmla="*/ 77459 w 211058"/>
                <a:gd name="connsiteY6" fmla="*/ 62309 h 111497"/>
                <a:gd name="connsiteX7" fmla="*/ 99294 w 211058"/>
                <a:gd name="connsiteY7" fmla="*/ 74824 h 111497"/>
                <a:gd name="connsiteX8" fmla="*/ 110744 w 211058"/>
                <a:gd name="connsiteY8" fmla="*/ 80682 h 111497"/>
                <a:gd name="connsiteX9" fmla="*/ 124057 w 211058"/>
                <a:gd name="connsiteY9" fmla="*/ 86806 h 111497"/>
                <a:gd name="connsiteX10" fmla="*/ 134708 w 211058"/>
                <a:gd name="connsiteY10" fmla="*/ 91333 h 111497"/>
                <a:gd name="connsiteX11" fmla="*/ 148555 w 211058"/>
                <a:gd name="connsiteY11" fmla="*/ 96658 h 111497"/>
                <a:gd name="connsiteX12" fmla="*/ 162401 w 211058"/>
                <a:gd name="connsiteY12" fmla="*/ 101185 h 111497"/>
                <a:gd name="connsiteX13" fmla="*/ 175449 w 211058"/>
                <a:gd name="connsiteY13" fmla="*/ 105445 h 111497"/>
                <a:gd name="connsiteX14" fmla="*/ 181573 w 211058"/>
                <a:gd name="connsiteY14" fmla="*/ 107043 h 111497"/>
                <a:gd name="connsiteX15" fmla="*/ 187698 w 211058"/>
                <a:gd name="connsiteY15" fmla="*/ 107043 h 111497"/>
                <a:gd name="connsiteX16" fmla="*/ 203940 w 211058"/>
                <a:gd name="connsiteY16" fmla="*/ 111303 h 111497"/>
                <a:gd name="connsiteX17" fmla="*/ 210864 w 211058"/>
                <a:gd name="connsiteY17" fmla="*/ 107309 h 111497"/>
                <a:gd name="connsiteX18" fmla="*/ 206870 w 211058"/>
                <a:gd name="connsiteY18" fmla="*/ 100386 h 111497"/>
                <a:gd name="connsiteX19" fmla="*/ 187165 w 211058"/>
                <a:gd name="connsiteY19" fmla="*/ 95327 h 111497"/>
                <a:gd name="connsiteX20" fmla="*/ 178910 w 211058"/>
                <a:gd name="connsiteY20" fmla="*/ 93197 h 111497"/>
                <a:gd name="connsiteX21" fmla="*/ 169857 w 211058"/>
                <a:gd name="connsiteY21" fmla="*/ 90267 h 111497"/>
                <a:gd name="connsiteX22" fmla="*/ 151484 w 211058"/>
                <a:gd name="connsiteY22" fmla="*/ 84143 h 111497"/>
                <a:gd name="connsiteX23" fmla="*/ 135241 w 211058"/>
                <a:gd name="connsiteY23" fmla="*/ 78019 h 111497"/>
                <a:gd name="connsiteX24" fmla="*/ 135241 w 211058"/>
                <a:gd name="connsiteY24" fmla="*/ 78019 h 111497"/>
                <a:gd name="connsiteX25" fmla="*/ 120596 w 211058"/>
                <a:gd name="connsiteY25" fmla="*/ 71628 h 111497"/>
                <a:gd name="connsiteX26" fmla="*/ 112341 w 211058"/>
                <a:gd name="connsiteY26" fmla="*/ 67634 h 111497"/>
                <a:gd name="connsiteX27" fmla="*/ 102489 w 211058"/>
                <a:gd name="connsiteY27" fmla="*/ 62574 h 111497"/>
                <a:gd name="connsiteX28" fmla="*/ 88110 w 211058"/>
                <a:gd name="connsiteY28" fmla="*/ 54586 h 111497"/>
                <a:gd name="connsiteX29" fmla="*/ 81986 w 211058"/>
                <a:gd name="connsiteY29" fmla="*/ 50858 h 111497"/>
                <a:gd name="connsiteX30" fmla="*/ 74264 w 211058"/>
                <a:gd name="connsiteY30" fmla="*/ 46065 h 111497"/>
                <a:gd name="connsiteX31" fmla="*/ 59086 w 211058"/>
                <a:gd name="connsiteY31" fmla="*/ 36480 h 111497"/>
                <a:gd name="connsiteX32" fmla="*/ 41511 w 211058"/>
                <a:gd name="connsiteY32" fmla="*/ 24764 h 111497"/>
                <a:gd name="connsiteX33" fmla="*/ 28464 w 211058"/>
                <a:gd name="connsiteY33" fmla="*/ 14911 h 111497"/>
                <a:gd name="connsiteX34" fmla="*/ 8227 w 211058"/>
                <a:gd name="connsiteY34" fmla="*/ 0 h 111497"/>
                <a:gd name="connsiteX35" fmla="*/ 5298 w 211058"/>
                <a:gd name="connsiteY35" fmla="*/ 0 h 111497"/>
                <a:gd name="connsiteX36" fmla="*/ 4233 w 211058"/>
                <a:gd name="connsiteY36" fmla="*/ 0 h 111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11058" h="111497">
                  <a:moveTo>
                    <a:pt x="4233" y="1331"/>
                  </a:moveTo>
                  <a:cubicBezTo>
                    <a:pt x="2667" y="1646"/>
                    <a:pt x="1311" y="2615"/>
                    <a:pt x="505" y="3994"/>
                  </a:cubicBezTo>
                  <a:cubicBezTo>
                    <a:pt x="-168" y="5427"/>
                    <a:pt x="-168" y="7087"/>
                    <a:pt x="505" y="8521"/>
                  </a:cubicBezTo>
                  <a:cubicBezTo>
                    <a:pt x="979" y="10012"/>
                    <a:pt x="1910" y="11316"/>
                    <a:pt x="3168" y="12249"/>
                  </a:cubicBezTo>
                  <a:lnTo>
                    <a:pt x="31127" y="32486"/>
                  </a:lnTo>
                  <a:cubicBezTo>
                    <a:pt x="38583" y="38077"/>
                    <a:pt x="46571" y="43137"/>
                    <a:pt x="54293" y="48196"/>
                  </a:cubicBezTo>
                  <a:cubicBezTo>
                    <a:pt x="62015" y="53255"/>
                    <a:pt x="69737" y="57782"/>
                    <a:pt x="77459" y="62309"/>
                  </a:cubicBezTo>
                  <a:cubicBezTo>
                    <a:pt x="85181" y="66835"/>
                    <a:pt x="91838" y="71095"/>
                    <a:pt x="99294" y="74824"/>
                  </a:cubicBezTo>
                  <a:lnTo>
                    <a:pt x="110744" y="80682"/>
                  </a:lnTo>
                  <a:lnTo>
                    <a:pt x="124057" y="86806"/>
                  </a:lnTo>
                  <a:lnTo>
                    <a:pt x="134708" y="91333"/>
                  </a:lnTo>
                  <a:lnTo>
                    <a:pt x="148555" y="96658"/>
                  </a:lnTo>
                  <a:lnTo>
                    <a:pt x="162401" y="101185"/>
                  </a:lnTo>
                  <a:lnTo>
                    <a:pt x="175449" y="105445"/>
                  </a:lnTo>
                  <a:lnTo>
                    <a:pt x="181573" y="107043"/>
                  </a:lnTo>
                  <a:lnTo>
                    <a:pt x="187698" y="107043"/>
                  </a:lnTo>
                  <a:lnTo>
                    <a:pt x="203940" y="111303"/>
                  </a:lnTo>
                  <a:cubicBezTo>
                    <a:pt x="206955" y="112112"/>
                    <a:pt x="210054" y="110324"/>
                    <a:pt x="210864" y="107309"/>
                  </a:cubicBezTo>
                  <a:cubicBezTo>
                    <a:pt x="211672" y="104295"/>
                    <a:pt x="209885" y="101195"/>
                    <a:pt x="206870" y="100386"/>
                  </a:cubicBezTo>
                  <a:lnTo>
                    <a:pt x="187165" y="95327"/>
                  </a:lnTo>
                  <a:lnTo>
                    <a:pt x="178910" y="93197"/>
                  </a:lnTo>
                  <a:lnTo>
                    <a:pt x="169857" y="90267"/>
                  </a:lnTo>
                  <a:lnTo>
                    <a:pt x="151484" y="84143"/>
                  </a:lnTo>
                  <a:lnTo>
                    <a:pt x="135241" y="78019"/>
                  </a:lnTo>
                  <a:lnTo>
                    <a:pt x="135241" y="78019"/>
                  </a:lnTo>
                  <a:cubicBezTo>
                    <a:pt x="130448" y="75888"/>
                    <a:pt x="125388" y="74025"/>
                    <a:pt x="120596" y="71628"/>
                  </a:cubicBezTo>
                  <a:lnTo>
                    <a:pt x="112341" y="67634"/>
                  </a:lnTo>
                  <a:lnTo>
                    <a:pt x="102489" y="62574"/>
                  </a:lnTo>
                  <a:lnTo>
                    <a:pt x="88110" y="54586"/>
                  </a:lnTo>
                  <a:lnTo>
                    <a:pt x="81986" y="50858"/>
                  </a:lnTo>
                  <a:lnTo>
                    <a:pt x="74264" y="46065"/>
                  </a:lnTo>
                  <a:lnTo>
                    <a:pt x="59086" y="36480"/>
                  </a:lnTo>
                  <a:lnTo>
                    <a:pt x="41511" y="24764"/>
                  </a:lnTo>
                  <a:lnTo>
                    <a:pt x="28464" y="14911"/>
                  </a:lnTo>
                  <a:lnTo>
                    <a:pt x="8227" y="0"/>
                  </a:lnTo>
                  <a:lnTo>
                    <a:pt x="5298" y="0"/>
                  </a:lnTo>
                  <a:lnTo>
                    <a:pt x="4233" y="0"/>
                  </a:lnTo>
                </a:path>
              </a:pathLst>
            </a:custGeom>
            <a:solidFill>
              <a:srgbClr val="DAD9C3"/>
            </a:solidFill>
            <a:ln w="26619"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6B6BE506-22CD-4DD0-AACA-E1825DFDBB44}"/>
                </a:ext>
              </a:extLst>
            </p:cNvPr>
            <p:cNvSpPr/>
            <p:nvPr/>
          </p:nvSpPr>
          <p:spPr>
            <a:xfrm>
              <a:off x="8408468" y="11248336"/>
              <a:ext cx="267744" cy="143011"/>
            </a:xfrm>
            <a:custGeom>
              <a:avLst/>
              <a:gdLst>
                <a:gd name="connsiteX0" fmla="*/ 589 w 213333"/>
                <a:gd name="connsiteY0" fmla="*/ 3202 h 113948"/>
                <a:gd name="connsiteX1" fmla="*/ 589 w 213333"/>
                <a:gd name="connsiteY1" fmla="*/ 9327 h 113948"/>
                <a:gd name="connsiteX2" fmla="*/ 4583 w 213333"/>
                <a:gd name="connsiteY2" fmla="*/ 14119 h 113948"/>
                <a:gd name="connsiteX3" fmla="*/ 31210 w 213333"/>
                <a:gd name="connsiteY3" fmla="*/ 33025 h 113948"/>
                <a:gd name="connsiteX4" fmla="*/ 53578 w 213333"/>
                <a:gd name="connsiteY4" fmla="*/ 46871 h 113948"/>
                <a:gd name="connsiteX5" fmla="*/ 66093 w 213333"/>
                <a:gd name="connsiteY5" fmla="*/ 54061 h 113948"/>
                <a:gd name="connsiteX6" fmla="*/ 77543 w 213333"/>
                <a:gd name="connsiteY6" fmla="*/ 60185 h 113948"/>
                <a:gd name="connsiteX7" fmla="*/ 100177 w 213333"/>
                <a:gd name="connsiteY7" fmla="*/ 72434 h 113948"/>
                <a:gd name="connsiteX8" fmla="*/ 126804 w 213333"/>
                <a:gd name="connsiteY8" fmla="*/ 85481 h 113948"/>
                <a:gd name="connsiteX9" fmla="*/ 139053 w 213333"/>
                <a:gd name="connsiteY9" fmla="*/ 91073 h 113948"/>
                <a:gd name="connsiteX10" fmla="*/ 151301 w 213333"/>
                <a:gd name="connsiteY10" fmla="*/ 96132 h 113948"/>
                <a:gd name="connsiteX11" fmla="*/ 176332 w 213333"/>
                <a:gd name="connsiteY11" fmla="*/ 105719 h 113948"/>
                <a:gd name="connsiteX12" fmla="*/ 189379 w 213333"/>
                <a:gd name="connsiteY12" fmla="*/ 109713 h 113948"/>
                <a:gd name="connsiteX13" fmla="*/ 205090 w 213333"/>
                <a:gd name="connsiteY13" fmla="*/ 113440 h 113948"/>
                <a:gd name="connsiteX14" fmla="*/ 212825 w 213333"/>
                <a:gd name="connsiteY14" fmla="*/ 110473 h 113948"/>
                <a:gd name="connsiteX15" fmla="*/ 209858 w 213333"/>
                <a:gd name="connsiteY15" fmla="*/ 102738 h 113948"/>
                <a:gd name="connsiteX16" fmla="*/ 208018 w 213333"/>
                <a:gd name="connsiteY16" fmla="*/ 102256 h 113948"/>
                <a:gd name="connsiteX17" fmla="*/ 184853 w 213333"/>
                <a:gd name="connsiteY17" fmla="*/ 96132 h 113948"/>
                <a:gd name="connsiteX18" fmla="*/ 174467 w 213333"/>
                <a:gd name="connsiteY18" fmla="*/ 92405 h 113948"/>
                <a:gd name="connsiteX19" fmla="*/ 164349 w 213333"/>
                <a:gd name="connsiteY19" fmla="*/ 88410 h 113948"/>
                <a:gd name="connsiteX20" fmla="*/ 164349 w 213333"/>
                <a:gd name="connsiteY20" fmla="*/ 88410 h 113948"/>
                <a:gd name="connsiteX21" fmla="*/ 164349 w 213333"/>
                <a:gd name="connsiteY21" fmla="*/ 88410 h 113948"/>
                <a:gd name="connsiteX22" fmla="*/ 164349 w 213333"/>
                <a:gd name="connsiteY22" fmla="*/ 88410 h 113948"/>
                <a:gd name="connsiteX23" fmla="*/ 147840 w 213333"/>
                <a:gd name="connsiteY23" fmla="*/ 80954 h 113948"/>
                <a:gd name="connsiteX24" fmla="*/ 135858 w 213333"/>
                <a:gd name="connsiteY24" fmla="*/ 75096 h 113948"/>
                <a:gd name="connsiteX25" fmla="*/ 126538 w 213333"/>
                <a:gd name="connsiteY25" fmla="*/ 70303 h 113948"/>
                <a:gd name="connsiteX26" fmla="*/ 89259 w 213333"/>
                <a:gd name="connsiteY26" fmla="*/ 49002 h 113948"/>
                <a:gd name="connsiteX27" fmla="*/ 52780 w 213333"/>
                <a:gd name="connsiteY27" fmla="*/ 26634 h 113948"/>
                <a:gd name="connsiteX28" fmla="*/ 36004 w 213333"/>
                <a:gd name="connsiteY28" fmla="*/ 15450 h 113948"/>
                <a:gd name="connsiteX29" fmla="*/ 13903 w 213333"/>
                <a:gd name="connsiteY29" fmla="*/ 272 h 113948"/>
                <a:gd name="connsiteX30" fmla="*/ 9909 w 213333"/>
                <a:gd name="connsiteY30" fmla="*/ 272 h 113948"/>
                <a:gd name="connsiteX31" fmla="*/ 2453 w 213333"/>
                <a:gd name="connsiteY31" fmla="*/ 4533 h 113948"/>
                <a:gd name="connsiteX32" fmla="*/ 164615 w 213333"/>
                <a:gd name="connsiteY32" fmla="*/ 89475 h 113948"/>
                <a:gd name="connsiteX33" fmla="*/ 164615 w 213333"/>
                <a:gd name="connsiteY33" fmla="*/ 89475 h 11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3333" h="113948">
                  <a:moveTo>
                    <a:pt x="589" y="3202"/>
                  </a:moveTo>
                  <a:cubicBezTo>
                    <a:pt x="-196" y="5168"/>
                    <a:pt x="-196" y="7360"/>
                    <a:pt x="589" y="9327"/>
                  </a:cubicBezTo>
                  <a:cubicBezTo>
                    <a:pt x="1310" y="11347"/>
                    <a:pt x="2726" y="13046"/>
                    <a:pt x="4583" y="14119"/>
                  </a:cubicBezTo>
                  <a:lnTo>
                    <a:pt x="31210" y="33025"/>
                  </a:lnTo>
                  <a:lnTo>
                    <a:pt x="53578" y="46871"/>
                  </a:lnTo>
                  <a:lnTo>
                    <a:pt x="66093" y="54061"/>
                  </a:lnTo>
                  <a:lnTo>
                    <a:pt x="77543" y="60185"/>
                  </a:lnTo>
                  <a:lnTo>
                    <a:pt x="100177" y="72434"/>
                  </a:lnTo>
                  <a:lnTo>
                    <a:pt x="126804" y="85481"/>
                  </a:lnTo>
                  <a:lnTo>
                    <a:pt x="139053" y="91073"/>
                  </a:lnTo>
                  <a:lnTo>
                    <a:pt x="151301" y="96132"/>
                  </a:lnTo>
                  <a:cubicBezTo>
                    <a:pt x="159556" y="99594"/>
                    <a:pt x="167810" y="102789"/>
                    <a:pt x="176332" y="105719"/>
                  </a:cubicBezTo>
                  <a:lnTo>
                    <a:pt x="189379" y="109713"/>
                  </a:lnTo>
                  <a:lnTo>
                    <a:pt x="205090" y="113440"/>
                  </a:lnTo>
                  <a:cubicBezTo>
                    <a:pt x="208045" y="114756"/>
                    <a:pt x="211508" y="113429"/>
                    <a:pt x="212825" y="110473"/>
                  </a:cubicBezTo>
                  <a:cubicBezTo>
                    <a:pt x="214142" y="107518"/>
                    <a:pt x="212814" y="104055"/>
                    <a:pt x="209858" y="102738"/>
                  </a:cubicBezTo>
                  <a:cubicBezTo>
                    <a:pt x="209276" y="102478"/>
                    <a:pt x="208654" y="102315"/>
                    <a:pt x="208018" y="102256"/>
                  </a:cubicBezTo>
                  <a:cubicBezTo>
                    <a:pt x="200296" y="100393"/>
                    <a:pt x="192308" y="98529"/>
                    <a:pt x="184853" y="96132"/>
                  </a:cubicBezTo>
                  <a:lnTo>
                    <a:pt x="174467" y="92405"/>
                  </a:lnTo>
                  <a:lnTo>
                    <a:pt x="164349" y="88410"/>
                  </a:lnTo>
                  <a:lnTo>
                    <a:pt x="164349" y="88410"/>
                  </a:lnTo>
                  <a:lnTo>
                    <a:pt x="164349" y="88410"/>
                  </a:lnTo>
                  <a:lnTo>
                    <a:pt x="164349" y="88410"/>
                  </a:lnTo>
                  <a:lnTo>
                    <a:pt x="147840" y="80954"/>
                  </a:lnTo>
                  <a:lnTo>
                    <a:pt x="135858" y="75096"/>
                  </a:lnTo>
                  <a:lnTo>
                    <a:pt x="126538" y="70303"/>
                  </a:lnTo>
                  <a:lnTo>
                    <a:pt x="89259" y="49002"/>
                  </a:lnTo>
                  <a:cubicBezTo>
                    <a:pt x="76744" y="41812"/>
                    <a:pt x="64762" y="34356"/>
                    <a:pt x="52780" y="26634"/>
                  </a:cubicBezTo>
                  <a:cubicBezTo>
                    <a:pt x="47187" y="23173"/>
                    <a:pt x="41596" y="19179"/>
                    <a:pt x="36004" y="15450"/>
                  </a:cubicBezTo>
                  <a:lnTo>
                    <a:pt x="13903" y="272"/>
                  </a:lnTo>
                  <a:cubicBezTo>
                    <a:pt x="12596" y="-91"/>
                    <a:pt x="11215" y="-91"/>
                    <a:pt x="9909" y="272"/>
                  </a:cubicBezTo>
                  <a:cubicBezTo>
                    <a:pt x="6852" y="298"/>
                    <a:pt x="4028" y="1912"/>
                    <a:pt x="2453" y="4533"/>
                  </a:cubicBezTo>
                  <a:moveTo>
                    <a:pt x="164615" y="89475"/>
                  </a:moveTo>
                  <a:lnTo>
                    <a:pt x="164615" y="89475"/>
                  </a:lnTo>
                </a:path>
              </a:pathLst>
            </a:custGeom>
            <a:solidFill>
              <a:srgbClr val="DAD9C3"/>
            </a:solidFill>
            <a:ln w="26619"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082DF7E4-581E-4AB9-AB48-8771980F2937}"/>
                </a:ext>
              </a:extLst>
            </p:cNvPr>
            <p:cNvSpPr/>
            <p:nvPr/>
          </p:nvSpPr>
          <p:spPr>
            <a:xfrm>
              <a:off x="8412240" y="11251335"/>
              <a:ext cx="266050" cy="147454"/>
            </a:xfrm>
            <a:custGeom>
              <a:avLst/>
              <a:gdLst>
                <a:gd name="connsiteX0" fmla="*/ 778 w 211983"/>
                <a:gd name="connsiteY0" fmla="*/ 6403 h 117488"/>
                <a:gd name="connsiteX1" fmla="*/ 778 w 211983"/>
                <a:gd name="connsiteY1" fmla="*/ 13859 h 117488"/>
                <a:gd name="connsiteX2" fmla="*/ 5305 w 211983"/>
                <a:gd name="connsiteY2" fmla="*/ 19983 h 117488"/>
                <a:gd name="connsiteX3" fmla="*/ 40986 w 211983"/>
                <a:gd name="connsiteY3" fmla="*/ 44215 h 117488"/>
                <a:gd name="connsiteX4" fmla="*/ 74803 w 211983"/>
                <a:gd name="connsiteY4" fmla="*/ 66315 h 117488"/>
                <a:gd name="connsiteX5" fmla="*/ 107555 w 211983"/>
                <a:gd name="connsiteY5" fmla="*/ 84156 h 117488"/>
                <a:gd name="connsiteX6" fmla="*/ 142438 w 211983"/>
                <a:gd name="connsiteY6" fmla="*/ 100132 h 117488"/>
                <a:gd name="connsiteX7" fmla="*/ 142438 w 211983"/>
                <a:gd name="connsiteY7" fmla="*/ 100132 h 117488"/>
                <a:gd name="connsiteX8" fmla="*/ 144568 w 211983"/>
                <a:gd name="connsiteY8" fmla="*/ 100132 h 117488"/>
                <a:gd name="connsiteX9" fmla="*/ 144568 w 211983"/>
                <a:gd name="connsiteY9" fmla="*/ 100132 h 117488"/>
                <a:gd name="connsiteX10" fmla="*/ 146432 w 211983"/>
                <a:gd name="connsiteY10" fmla="*/ 100132 h 117488"/>
                <a:gd name="connsiteX11" fmla="*/ 146432 w 211983"/>
                <a:gd name="connsiteY11" fmla="*/ 100132 h 117488"/>
                <a:gd name="connsiteX12" fmla="*/ 150692 w 211983"/>
                <a:gd name="connsiteY12" fmla="*/ 101996 h 117488"/>
                <a:gd name="connsiteX13" fmla="*/ 173592 w 211983"/>
                <a:gd name="connsiteY13" fmla="*/ 109984 h 117488"/>
                <a:gd name="connsiteX14" fmla="*/ 200220 w 211983"/>
                <a:gd name="connsiteY14" fmla="*/ 117174 h 117488"/>
                <a:gd name="connsiteX15" fmla="*/ 211670 w 211983"/>
                <a:gd name="connsiteY15" fmla="*/ 110517 h 117488"/>
                <a:gd name="connsiteX16" fmla="*/ 205013 w 211983"/>
                <a:gd name="connsiteY16" fmla="*/ 99068 h 117488"/>
                <a:gd name="connsiteX17" fmla="*/ 183178 w 211983"/>
                <a:gd name="connsiteY17" fmla="*/ 92943 h 117488"/>
                <a:gd name="connsiteX18" fmla="*/ 162675 w 211983"/>
                <a:gd name="connsiteY18" fmla="*/ 86286 h 117488"/>
                <a:gd name="connsiteX19" fmla="*/ 128058 w 211983"/>
                <a:gd name="connsiteY19" fmla="*/ 70309 h 117488"/>
                <a:gd name="connsiteX20" fmla="*/ 91046 w 211983"/>
                <a:gd name="connsiteY20" fmla="*/ 49806 h 117488"/>
                <a:gd name="connsiteX21" fmla="*/ 76135 w 211983"/>
                <a:gd name="connsiteY21" fmla="*/ 40221 h 117488"/>
                <a:gd name="connsiteX22" fmla="*/ 55898 w 211983"/>
                <a:gd name="connsiteY22" fmla="*/ 26640 h 117488"/>
                <a:gd name="connsiteX23" fmla="*/ 17022 w 211983"/>
                <a:gd name="connsiteY23" fmla="*/ 1344 h 117488"/>
                <a:gd name="connsiteX24" fmla="*/ 12229 w 211983"/>
                <a:gd name="connsiteY24" fmla="*/ 13 h 117488"/>
                <a:gd name="connsiteX25" fmla="*/ 3442 w 211983"/>
                <a:gd name="connsiteY25" fmla="*/ 5072 h 117488"/>
                <a:gd name="connsiteX26" fmla="*/ 153622 w 211983"/>
                <a:gd name="connsiteY26" fmla="*/ 102795 h 117488"/>
                <a:gd name="connsiteX27" fmla="*/ 152024 w 211983"/>
                <a:gd name="connsiteY27" fmla="*/ 102795 h 117488"/>
                <a:gd name="connsiteX28" fmla="*/ 153622 w 211983"/>
                <a:gd name="connsiteY28" fmla="*/ 102795 h 117488"/>
                <a:gd name="connsiteX29" fmla="*/ 152024 w 211983"/>
                <a:gd name="connsiteY29" fmla="*/ 102795 h 117488"/>
                <a:gd name="connsiteX30" fmla="*/ 152024 w 211983"/>
                <a:gd name="connsiteY30" fmla="*/ 102795 h 117488"/>
                <a:gd name="connsiteX31" fmla="*/ 143503 w 211983"/>
                <a:gd name="connsiteY31" fmla="*/ 99333 h 117488"/>
                <a:gd name="connsiteX32" fmla="*/ 141639 w 211983"/>
                <a:gd name="connsiteY32" fmla="*/ 99333 h 117488"/>
                <a:gd name="connsiteX33" fmla="*/ 143503 w 211983"/>
                <a:gd name="connsiteY33" fmla="*/ 99333 h 117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1983" h="117488">
                  <a:moveTo>
                    <a:pt x="778" y="6403"/>
                  </a:moveTo>
                  <a:cubicBezTo>
                    <a:pt x="-259" y="8780"/>
                    <a:pt x="-259" y="11482"/>
                    <a:pt x="778" y="13859"/>
                  </a:cubicBezTo>
                  <a:cubicBezTo>
                    <a:pt x="1406" y="16424"/>
                    <a:pt x="3037" y="18631"/>
                    <a:pt x="5305" y="19983"/>
                  </a:cubicBezTo>
                  <a:lnTo>
                    <a:pt x="40986" y="44215"/>
                  </a:lnTo>
                  <a:cubicBezTo>
                    <a:pt x="52170" y="51936"/>
                    <a:pt x="63088" y="59392"/>
                    <a:pt x="74803" y="66315"/>
                  </a:cubicBezTo>
                  <a:cubicBezTo>
                    <a:pt x="85398" y="72837"/>
                    <a:pt x="96331" y="78791"/>
                    <a:pt x="107555" y="84156"/>
                  </a:cubicBezTo>
                  <a:cubicBezTo>
                    <a:pt x="119005" y="90014"/>
                    <a:pt x="130456" y="95339"/>
                    <a:pt x="142438" y="100132"/>
                  </a:cubicBezTo>
                  <a:lnTo>
                    <a:pt x="142438" y="100132"/>
                  </a:lnTo>
                  <a:lnTo>
                    <a:pt x="144568" y="100132"/>
                  </a:lnTo>
                  <a:lnTo>
                    <a:pt x="144568" y="100132"/>
                  </a:lnTo>
                  <a:lnTo>
                    <a:pt x="146432" y="100132"/>
                  </a:lnTo>
                  <a:lnTo>
                    <a:pt x="146432" y="100132"/>
                  </a:lnTo>
                  <a:lnTo>
                    <a:pt x="150692" y="101996"/>
                  </a:lnTo>
                  <a:cubicBezTo>
                    <a:pt x="158181" y="105055"/>
                    <a:pt x="165825" y="107721"/>
                    <a:pt x="173592" y="109984"/>
                  </a:cubicBezTo>
                  <a:lnTo>
                    <a:pt x="200220" y="117174"/>
                  </a:lnTo>
                  <a:cubicBezTo>
                    <a:pt x="205220" y="118498"/>
                    <a:pt x="210346" y="115517"/>
                    <a:pt x="211670" y="110517"/>
                  </a:cubicBezTo>
                  <a:cubicBezTo>
                    <a:pt x="212994" y="105517"/>
                    <a:pt x="210013" y="100391"/>
                    <a:pt x="205013" y="99068"/>
                  </a:cubicBezTo>
                  <a:lnTo>
                    <a:pt x="183178" y="92943"/>
                  </a:lnTo>
                  <a:lnTo>
                    <a:pt x="162675" y="86286"/>
                  </a:lnTo>
                  <a:cubicBezTo>
                    <a:pt x="151225" y="81227"/>
                    <a:pt x="139509" y="75902"/>
                    <a:pt x="128058" y="70309"/>
                  </a:cubicBezTo>
                  <a:cubicBezTo>
                    <a:pt x="116609" y="64718"/>
                    <a:pt x="103295" y="56995"/>
                    <a:pt x="91046" y="49806"/>
                  </a:cubicBezTo>
                  <a:cubicBezTo>
                    <a:pt x="85919" y="46862"/>
                    <a:pt x="80942" y="43663"/>
                    <a:pt x="76135" y="40221"/>
                  </a:cubicBezTo>
                  <a:cubicBezTo>
                    <a:pt x="69478" y="35960"/>
                    <a:pt x="62555" y="31433"/>
                    <a:pt x="55898" y="26640"/>
                  </a:cubicBezTo>
                  <a:cubicBezTo>
                    <a:pt x="43117" y="17853"/>
                    <a:pt x="29270" y="9598"/>
                    <a:pt x="17022" y="1344"/>
                  </a:cubicBezTo>
                  <a:cubicBezTo>
                    <a:pt x="15614" y="383"/>
                    <a:pt x="13930" y="-85"/>
                    <a:pt x="12229" y="13"/>
                  </a:cubicBezTo>
                  <a:cubicBezTo>
                    <a:pt x="8590" y="-53"/>
                    <a:pt x="5212" y="1892"/>
                    <a:pt x="3442" y="5072"/>
                  </a:cubicBezTo>
                  <a:moveTo>
                    <a:pt x="153622" y="102795"/>
                  </a:moveTo>
                  <a:lnTo>
                    <a:pt x="152024" y="102795"/>
                  </a:lnTo>
                  <a:lnTo>
                    <a:pt x="153622" y="102795"/>
                  </a:lnTo>
                  <a:moveTo>
                    <a:pt x="152024" y="102795"/>
                  </a:moveTo>
                  <a:lnTo>
                    <a:pt x="152024" y="102795"/>
                  </a:lnTo>
                  <a:moveTo>
                    <a:pt x="143503" y="99333"/>
                  </a:moveTo>
                  <a:lnTo>
                    <a:pt x="141639" y="99333"/>
                  </a:lnTo>
                  <a:lnTo>
                    <a:pt x="143503" y="99333"/>
                  </a:lnTo>
                </a:path>
              </a:pathLst>
            </a:custGeom>
            <a:solidFill>
              <a:srgbClr val="DAD9C3"/>
            </a:solidFill>
            <a:ln w="26619"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F29ECD19-9BC7-4FDE-904F-25A02638B080}"/>
                </a:ext>
              </a:extLst>
            </p:cNvPr>
            <p:cNvSpPr/>
            <p:nvPr/>
          </p:nvSpPr>
          <p:spPr>
            <a:xfrm>
              <a:off x="8379982" y="11241249"/>
              <a:ext cx="301229" cy="160794"/>
            </a:xfrm>
            <a:custGeom>
              <a:avLst/>
              <a:gdLst>
                <a:gd name="connsiteX0" fmla="*/ 1186 w 240013"/>
                <a:gd name="connsiteY0" fmla="*/ 4588 h 128117"/>
                <a:gd name="connsiteX1" fmla="*/ 4648 w 240013"/>
                <a:gd name="connsiteY1" fmla="*/ 17635 h 128117"/>
                <a:gd name="connsiteX2" fmla="*/ 59500 w 240013"/>
                <a:gd name="connsiteY2" fmla="*/ 54115 h 128117"/>
                <a:gd name="connsiteX3" fmla="*/ 86128 w 240013"/>
                <a:gd name="connsiteY3" fmla="*/ 69027 h 128117"/>
                <a:gd name="connsiteX4" fmla="*/ 112756 w 240013"/>
                <a:gd name="connsiteY4" fmla="*/ 83405 h 128117"/>
                <a:gd name="connsiteX5" fmla="*/ 139384 w 240013"/>
                <a:gd name="connsiteY5" fmla="*/ 95388 h 128117"/>
                <a:gd name="connsiteX6" fmla="*/ 168674 w 240013"/>
                <a:gd name="connsiteY6" fmla="*/ 107637 h 128117"/>
                <a:gd name="connsiteX7" fmla="*/ 198497 w 240013"/>
                <a:gd name="connsiteY7" fmla="*/ 118554 h 128117"/>
                <a:gd name="connsiteX8" fmla="*/ 230983 w 240013"/>
                <a:gd name="connsiteY8" fmla="*/ 127874 h 128117"/>
                <a:gd name="connsiteX9" fmla="*/ 239770 w 240013"/>
                <a:gd name="connsiteY9" fmla="*/ 122815 h 128117"/>
                <a:gd name="connsiteX10" fmla="*/ 234710 w 240013"/>
                <a:gd name="connsiteY10" fmla="*/ 114028 h 128117"/>
                <a:gd name="connsiteX11" fmla="*/ 221396 w 240013"/>
                <a:gd name="connsiteY11" fmla="*/ 110300 h 128117"/>
                <a:gd name="connsiteX12" fmla="*/ 210745 w 240013"/>
                <a:gd name="connsiteY12" fmla="*/ 107104 h 128117"/>
                <a:gd name="connsiteX13" fmla="*/ 198763 w 240013"/>
                <a:gd name="connsiteY13" fmla="*/ 103111 h 128117"/>
                <a:gd name="connsiteX14" fmla="*/ 185715 w 240013"/>
                <a:gd name="connsiteY14" fmla="*/ 98317 h 128117"/>
                <a:gd name="connsiteX15" fmla="*/ 187580 w 240013"/>
                <a:gd name="connsiteY15" fmla="*/ 98317 h 128117"/>
                <a:gd name="connsiteX16" fmla="*/ 165745 w 240013"/>
                <a:gd name="connsiteY16" fmla="*/ 88998 h 128117"/>
                <a:gd name="connsiteX17" fmla="*/ 141780 w 240013"/>
                <a:gd name="connsiteY17" fmla="*/ 77814 h 128117"/>
                <a:gd name="connsiteX18" fmla="*/ 121809 w 240013"/>
                <a:gd name="connsiteY18" fmla="*/ 67695 h 128117"/>
                <a:gd name="connsiteX19" fmla="*/ 98643 w 240013"/>
                <a:gd name="connsiteY19" fmla="*/ 54648 h 128117"/>
                <a:gd name="connsiteX20" fmla="*/ 58435 w 240013"/>
                <a:gd name="connsiteY20" fmla="*/ 29618 h 128117"/>
                <a:gd name="connsiteX21" fmla="*/ 39530 w 240013"/>
                <a:gd name="connsiteY21" fmla="*/ 16571 h 128117"/>
                <a:gd name="connsiteX22" fmla="*/ 15032 w 240013"/>
                <a:gd name="connsiteY22" fmla="*/ 327 h 128117"/>
                <a:gd name="connsiteX23" fmla="*/ 10505 w 240013"/>
                <a:gd name="connsiteY23" fmla="*/ 327 h 128117"/>
                <a:gd name="connsiteX24" fmla="*/ 1718 w 240013"/>
                <a:gd name="connsiteY24" fmla="*/ 5120 h 12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0013" h="128117">
                  <a:moveTo>
                    <a:pt x="1186" y="4588"/>
                  </a:moveTo>
                  <a:cubicBezTo>
                    <a:pt x="-1289" y="9168"/>
                    <a:pt x="227" y="14884"/>
                    <a:pt x="4648" y="17635"/>
                  </a:cubicBezTo>
                  <a:cubicBezTo>
                    <a:pt x="22754" y="30417"/>
                    <a:pt x="41127" y="42133"/>
                    <a:pt x="59500" y="54115"/>
                  </a:cubicBezTo>
                  <a:cubicBezTo>
                    <a:pt x="68022" y="59441"/>
                    <a:pt x="76808" y="64234"/>
                    <a:pt x="86128" y="69027"/>
                  </a:cubicBezTo>
                  <a:lnTo>
                    <a:pt x="112756" y="83405"/>
                  </a:lnTo>
                  <a:cubicBezTo>
                    <a:pt x="121277" y="87666"/>
                    <a:pt x="130064" y="91660"/>
                    <a:pt x="139384" y="95388"/>
                  </a:cubicBezTo>
                  <a:lnTo>
                    <a:pt x="168674" y="107637"/>
                  </a:lnTo>
                  <a:cubicBezTo>
                    <a:pt x="178526" y="111365"/>
                    <a:pt x="188378" y="115359"/>
                    <a:pt x="198497" y="118554"/>
                  </a:cubicBezTo>
                  <a:cubicBezTo>
                    <a:pt x="208616" y="121749"/>
                    <a:pt x="220065" y="124945"/>
                    <a:pt x="230983" y="127874"/>
                  </a:cubicBezTo>
                  <a:cubicBezTo>
                    <a:pt x="234804" y="128891"/>
                    <a:pt x="238731" y="126632"/>
                    <a:pt x="239770" y="122815"/>
                  </a:cubicBezTo>
                  <a:cubicBezTo>
                    <a:pt x="240787" y="118993"/>
                    <a:pt x="238527" y="115066"/>
                    <a:pt x="234710" y="114028"/>
                  </a:cubicBezTo>
                  <a:lnTo>
                    <a:pt x="221396" y="110300"/>
                  </a:lnTo>
                  <a:cubicBezTo>
                    <a:pt x="217935" y="110300"/>
                    <a:pt x="214207" y="108436"/>
                    <a:pt x="210745" y="107104"/>
                  </a:cubicBezTo>
                  <a:lnTo>
                    <a:pt x="198763" y="103111"/>
                  </a:lnTo>
                  <a:lnTo>
                    <a:pt x="185715" y="98317"/>
                  </a:lnTo>
                  <a:lnTo>
                    <a:pt x="187580" y="98317"/>
                  </a:lnTo>
                  <a:lnTo>
                    <a:pt x="165745" y="88998"/>
                  </a:lnTo>
                  <a:lnTo>
                    <a:pt x="141780" y="77814"/>
                  </a:lnTo>
                  <a:lnTo>
                    <a:pt x="121809" y="67695"/>
                  </a:lnTo>
                  <a:lnTo>
                    <a:pt x="98643" y="54648"/>
                  </a:lnTo>
                  <a:cubicBezTo>
                    <a:pt x="84796" y="46926"/>
                    <a:pt x="72016" y="38405"/>
                    <a:pt x="58435" y="29618"/>
                  </a:cubicBezTo>
                  <a:lnTo>
                    <a:pt x="39530" y="16571"/>
                  </a:lnTo>
                  <a:lnTo>
                    <a:pt x="15032" y="327"/>
                  </a:lnTo>
                  <a:cubicBezTo>
                    <a:pt x="13555" y="-109"/>
                    <a:pt x="11982" y="-109"/>
                    <a:pt x="10505" y="327"/>
                  </a:cubicBezTo>
                  <a:cubicBezTo>
                    <a:pt x="6961" y="363"/>
                    <a:pt x="3667" y="2160"/>
                    <a:pt x="1718" y="5120"/>
                  </a:cubicBezTo>
                </a:path>
              </a:pathLst>
            </a:custGeom>
            <a:solidFill>
              <a:srgbClr val="DAD9C3"/>
            </a:solidFill>
            <a:ln w="26619"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5205A1EB-82B9-44E5-8ADC-C0D2941C02B2}"/>
                </a:ext>
              </a:extLst>
            </p:cNvPr>
            <p:cNvSpPr/>
            <p:nvPr/>
          </p:nvSpPr>
          <p:spPr>
            <a:xfrm>
              <a:off x="8428695" y="11269842"/>
              <a:ext cx="240964" cy="125898"/>
            </a:xfrm>
            <a:custGeom>
              <a:avLst/>
              <a:gdLst>
                <a:gd name="connsiteX0" fmla="*/ 716 w 191995"/>
                <a:gd name="connsiteY0" fmla="*/ 3107 h 100313"/>
                <a:gd name="connsiteX1" fmla="*/ 2846 w 191995"/>
                <a:gd name="connsiteY1" fmla="*/ 11362 h 100313"/>
                <a:gd name="connsiteX2" fmla="*/ 16958 w 191995"/>
                <a:gd name="connsiteY2" fmla="*/ 20682 h 100313"/>
                <a:gd name="connsiteX3" fmla="*/ 28408 w 191995"/>
                <a:gd name="connsiteY3" fmla="*/ 27871 h 100313"/>
                <a:gd name="connsiteX4" fmla="*/ 49711 w 191995"/>
                <a:gd name="connsiteY4" fmla="*/ 40387 h 100313"/>
                <a:gd name="connsiteX5" fmla="*/ 90983 w 191995"/>
                <a:gd name="connsiteY5" fmla="*/ 62487 h 100313"/>
                <a:gd name="connsiteX6" fmla="*/ 101634 w 191995"/>
                <a:gd name="connsiteY6" fmla="*/ 67813 h 100313"/>
                <a:gd name="connsiteX7" fmla="*/ 114149 w 191995"/>
                <a:gd name="connsiteY7" fmla="*/ 73405 h 100313"/>
                <a:gd name="connsiteX8" fmla="*/ 137049 w 191995"/>
                <a:gd name="connsiteY8" fmla="*/ 82725 h 100313"/>
                <a:gd name="connsiteX9" fmla="*/ 159150 w 191995"/>
                <a:gd name="connsiteY9" fmla="*/ 91511 h 100313"/>
                <a:gd name="connsiteX10" fmla="*/ 185778 w 191995"/>
                <a:gd name="connsiteY10" fmla="*/ 100299 h 100313"/>
                <a:gd name="connsiteX11" fmla="*/ 191902 w 191995"/>
                <a:gd name="connsiteY11" fmla="*/ 95772 h 100313"/>
                <a:gd name="connsiteX12" fmla="*/ 187642 w 191995"/>
                <a:gd name="connsiteY12" fmla="*/ 88848 h 100313"/>
                <a:gd name="connsiteX13" fmla="*/ 156754 w 191995"/>
                <a:gd name="connsiteY13" fmla="*/ 78197 h 100313"/>
                <a:gd name="connsiteX14" fmla="*/ 130126 w 191995"/>
                <a:gd name="connsiteY14" fmla="*/ 67280 h 100313"/>
                <a:gd name="connsiteX15" fmla="*/ 131723 w 191995"/>
                <a:gd name="connsiteY15" fmla="*/ 67280 h 100313"/>
                <a:gd name="connsiteX16" fmla="*/ 101901 w 191995"/>
                <a:gd name="connsiteY16" fmla="*/ 53700 h 100313"/>
                <a:gd name="connsiteX17" fmla="*/ 70747 w 191995"/>
                <a:gd name="connsiteY17" fmla="*/ 37457 h 100313"/>
                <a:gd name="connsiteX18" fmla="*/ 44119 w 191995"/>
                <a:gd name="connsiteY18" fmla="*/ 22013 h 100313"/>
                <a:gd name="connsiteX19" fmla="*/ 29473 w 191995"/>
                <a:gd name="connsiteY19" fmla="*/ 12960 h 100313"/>
                <a:gd name="connsiteX20" fmla="*/ 10301 w 191995"/>
                <a:gd name="connsiteY20" fmla="*/ 179 h 100313"/>
                <a:gd name="connsiteX21" fmla="*/ 7638 w 191995"/>
                <a:gd name="connsiteY21" fmla="*/ 179 h 100313"/>
                <a:gd name="connsiteX22" fmla="*/ 2313 w 191995"/>
                <a:gd name="connsiteY22" fmla="*/ 3107 h 100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995" h="100313">
                  <a:moveTo>
                    <a:pt x="716" y="3107"/>
                  </a:moveTo>
                  <a:cubicBezTo>
                    <a:pt x="-781" y="5999"/>
                    <a:pt x="136" y="9555"/>
                    <a:pt x="2846" y="11362"/>
                  </a:cubicBezTo>
                  <a:lnTo>
                    <a:pt x="16958" y="20682"/>
                  </a:lnTo>
                  <a:cubicBezTo>
                    <a:pt x="20636" y="23292"/>
                    <a:pt x="24459" y="25692"/>
                    <a:pt x="28408" y="27871"/>
                  </a:cubicBezTo>
                  <a:lnTo>
                    <a:pt x="49711" y="40387"/>
                  </a:lnTo>
                  <a:cubicBezTo>
                    <a:pt x="63291" y="48108"/>
                    <a:pt x="76338" y="55564"/>
                    <a:pt x="90983" y="62487"/>
                  </a:cubicBezTo>
                  <a:lnTo>
                    <a:pt x="101634" y="67813"/>
                  </a:lnTo>
                  <a:lnTo>
                    <a:pt x="114149" y="73405"/>
                  </a:lnTo>
                  <a:cubicBezTo>
                    <a:pt x="121605" y="76866"/>
                    <a:pt x="129327" y="79795"/>
                    <a:pt x="137049" y="82725"/>
                  </a:cubicBezTo>
                  <a:lnTo>
                    <a:pt x="159150" y="91511"/>
                  </a:lnTo>
                  <a:cubicBezTo>
                    <a:pt x="167404" y="94706"/>
                    <a:pt x="176192" y="97369"/>
                    <a:pt x="185778" y="100299"/>
                  </a:cubicBezTo>
                  <a:cubicBezTo>
                    <a:pt x="188655" y="100504"/>
                    <a:pt x="191254" y="98583"/>
                    <a:pt x="191902" y="95772"/>
                  </a:cubicBezTo>
                  <a:cubicBezTo>
                    <a:pt x="192439" y="92718"/>
                    <a:pt x="190609" y="89745"/>
                    <a:pt x="187642" y="88848"/>
                  </a:cubicBezTo>
                  <a:cubicBezTo>
                    <a:pt x="177257" y="85653"/>
                    <a:pt x="167139" y="82191"/>
                    <a:pt x="156754" y="78197"/>
                  </a:cubicBezTo>
                  <a:lnTo>
                    <a:pt x="130126" y="67280"/>
                  </a:lnTo>
                  <a:lnTo>
                    <a:pt x="131723" y="67280"/>
                  </a:lnTo>
                  <a:cubicBezTo>
                    <a:pt x="121605" y="63019"/>
                    <a:pt x="111753" y="58493"/>
                    <a:pt x="101901" y="53700"/>
                  </a:cubicBezTo>
                  <a:cubicBezTo>
                    <a:pt x="92048" y="48907"/>
                    <a:pt x="80864" y="43049"/>
                    <a:pt x="70747" y="37457"/>
                  </a:cubicBezTo>
                  <a:cubicBezTo>
                    <a:pt x="60628" y="31866"/>
                    <a:pt x="52639" y="27339"/>
                    <a:pt x="44119" y="22013"/>
                  </a:cubicBezTo>
                  <a:lnTo>
                    <a:pt x="29473" y="12960"/>
                  </a:lnTo>
                  <a:lnTo>
                    <a:pt x="10301" y="179"/>
                  </a:lnTo>
                  <a:cubicBezTo>
                    <a:pt x="9429" y="-60"/>
                    <a:pt x="8510" y="-60"/>
                    <a:pt x="7638" y="179"/>
                  </a:cubicBezTo>
                  <a:cubicBezTo>
                    <a:pt x="5507" y="282"/>
                    <a:pt x="3542" y="1363"/>
                    <a:pt x="2313" y="3107"/>
                  </a:cubicBezTo>
                </a:path>
              </a:pathLst>
            </a:custGeom>
            <a:solidFill>
              <a:srgbClr val="DAD9C3"/>
            </a:solidFill>
            <a:ln w="26619"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4F44FEE6-418F-487E-B21A-0BE0BB485164}"/>
                </a:ext>
              </a:extLst>
            </p:cNvPr>
            <p:cNvSpPr/>
            <p:nvPr/>
          </p:nvSpPr>
          <p:spPr>
            <a:xfrm>
              <a:off x="14136744" y="10948574"/>
              <a:ext cx="5148718" cy="778030"/>
            </a:xfrm>
            <a:custGeom>
              <a:avLst/>
              <a:gdLst>
                <a:gd name="connsiteX0" fmla="*/ 1067901 w 4102393"/>
                <a:gd name="connsiteY0" fmla="*/ 5592 h 619918"/>
                <a:gd name="connsiteX1" fmla="*/ 957129 w 4102393"/>
                <a:gd name="connsiteY1" fmla="*/ 18639 h 619918"/>
                <a:gd name="connsiteX2" fmla="*/ 897218 w 4102393"/>
                <a:gd name="connsiteY2" fmla="*/ 29291 h 619918"/>
                <a:gd name="connsiteX3" fmla="*/ 843963 w 4102393"/>
                <a:gd name="connsiteY3" fmla="*/ 42604 h 619918"/>
                <a:gd name="connsiteX4" fmla="*/ 735321 w 4102393"/>
                <a:gd name="connsiteY4" fmla="*/ 74557 h 619918"/>
                <a:gd name="connsiteX5" fmla="*/ 677805 w 4102393"/>
                <a:gd name="connsiteY5" fmla="*/ 94794 h 619918"/>
                <a:gd name="connsiteX6" fmla="*/ 624550 w 4102393"/>
                <a:gd name="connsiteY6" fmla="*/ 115031 h 619918"/>
                <a:gd name="connsiteX7" fmla="*/ 538543 w 4102393"/>
                <a:gd name="connsiteY7" fmla="*/ 153109 h 619918"/>
                <a:gd name="connsiteX8" fmla="*/ 493809 w 4102393"/>
                <a:gd name="connsiteY8" fmla="*/ 174144 h 619918"/>
                <a:gd name="connsiteX9" fmla="*/ 448009 w 4102393"/>
                <a:gd name="connsiteY9" fmla="*/ 196246 h 619918"/>
                <a:gd name="connsiteX10" fmla="*/ 361469 w 4102393"/>
                <a:gd name="connsiteY10" fmla="*/ 243111 h 619918"/>
                <a:gd name="connsiteX11" fmla="*/ 277858 w 4102393"/>
                <a:gd name="connsiteY11" fmla="*/ 296366 h 619918"/>
                <a:gd name="connsiteX12" fmla="*/ 192384 w 4102393"/>
                <a:gd name="connsiteY12" fmla="*/ 359207 h 619918"/>
                <a:gd name="connsiteX13" fmla="*/ 119956 w 4102393"/>
                <a:gd name="connsiteY13" fmla="*/ 431368 h 619918"/>
                <a:gd name="connsiteX14" fmla="*/ 94926 w 4102393"/>
                <a:gd name="connsiteY14" fmla="*/ 457995 h 619918"/>
                <a:gd name="connsiteX15" fmla="*/ 72026 w 4102393"/>
                <a:gd name="connsiteY15" fmla="*/ 486487 h 619918"/>
                <a:gd name="connsiteX16" fmla="*/ 48594 w 4102393"/>
                <a:gd name="connsiteY16" fmla="*/ 520304 h 619918"/>
                <a:gd name="connsiteX17" fmla="*/ 29422 w 4102393"/>
                <a:gd name="connsiteY17" fmla="*/ 552790 h 619918"/>
                <a:gd name="connsiteX18" fmla="*/ 2795 w 4102393"/>
                <a:gd name="connsiteY18" fmla="*/ 592199 h 619918"/>
                <a:gd name="connsiteX19" fmla="*/ 8121 w 4102393"/>
                <a:gd name="connsiteY19" fmla="*/ 616963 h 619918"/>
                <a:gd name="connsiteX20" fmla="*/ 32492 w 4102393"/>
                <a:gd name="connsiteY20" fmla="*/ 612093 h 619918"/>
                <a:gd name="connsiteX21" fmla="*/ 32618 w 4102393"/>
                <a:gd name="connsiteY21" fmla="*/ 611903 h 619918"/>
                <a:gd name="connsiteX22" fmla="*/ 50724 w 4102393"/>
                <a:gd name="connsiteY22" fmla="*/ 585276 h 619918"/>
                <a:gd name="connsiteX23" fmla="*/ 65636 w 4102393"/>
                <a:gd name="connsiteY23" fmla="*/ 565039 h 619918"/>
                <a:gd name="connsiteX24" fmla="*/ 100518 w 4102393"/>
                <a:gd name="connsiteY24" fmla="*/ 516044 h 619918"/>
                <a:gd name="connsiteX25" fmla="*/ 117560 w 4102393"/>
                <a:gd name="connsiteY25" fmla="*/ 495807 h 619918"/>
                <a:gd name="connsiteX26" fmla="*/ 144188 w 4102393"/>
                <a:gd name="connsiteY26" fmla="*/ 469179 h 619918"/>
                <a:gd name="connsiteX27" fmla="*/ 187058 w 4102393"/>
                <a:gd name="connsiteY27" fmla="*/ 424977 h 619918"/>
                <a:gd name="connsiteX28" fmla="*/ 286113 w 4102393"/>
                <a:gd name="connsiteY28" fmla="*/ 345094 h 619918"/>
                <a:gd name="connsiteX29" fmla="*/ 282917 w 4102393"/>
                <a:gd name="connsiteY29" fmla="*/ 347224 h 619918"/>
                <a:gd name="connsiteX30" fmla="*/ 286379 w 4102393"/>
                <a:gd name="connsiteY30" fmla="*/ 344828 h 619918"/>
                <a:gd name="connsiteX31" fmla="*/ 286379 w 4102393"/>
                <a:gd name="connsiteY31" fmla="*/ 344828 h 619918"/>
                <a:gd name="connsiteX32" fmla="*/ 286379 w 4102393"/>
                <a:gd name="connsiteY32" fmla="*/ 344828 h 619918"/>
                <a:gd name="connsiteX33" fmla="*/ 310344 w 4102393"/>
                <a:gd name="connsiteY33" fmla="*/ 328319 h 619918"/>
                <a:gd name="connsiteX34" fmla="*/ 399014 w 4102393"/>
                <a:gd name="connsiteY34" fmla="*/ 273732 h 619918"/>
                <a:gd name="connsiteX35" fmla="*/ 498335 w 4102393"/>
                <a:gd name="connsiteY35" fmla="*/ 222341 h 619918"/>
                <a:gd name="connsiteX36" fmla="*/ 596059 w 4102393"/>
                <a:gd name="connsiteY36" fmla="*/ 176807 h 619918"/>
                <a:gd name="connsiteX37" fmla="*/ 695380 w 4102393"/>
                <a:gd name="connsiteY37" fmla="*/ 136334 h 619918"/>
                <a:gd name="connsiteX38" fmla="*/ 881773 w 4102393"/>
                <a:gd name="connsiteY38" fmla="*/ 80682 h 619918"/>
                <a:gd name="connsiteX39" fmla="*/ 985621 w 4102393"/>
                <a:gd name="connsiteY39" fmla="*/ 61510 h 619918"/>
                <a:gd name="connsiteX40" fmla="*/ 1081482 w 4102393"/>
                <a:gd name="connsiteY40" fmla="*/ 50859 h 619918"/>
                <a:gd name="connsiteX41" fmla="*/ 1075356 w 4102393"/>
                <a:gd name="connsiteY41" fmla="*/ 50859 h 619918"/>
                <a:gd name="connsiteX42" fmla="*/ 1185062 w 4102393"/>
                <a:gd name="connsiteY42" fmla="*/ 47929 h 619918"/>
                <a:gd name="connsiteX43" fmla="*/ 1239915 w 4102393"/>
                <a:gd name="connsiteY43" fmla="*/ 47929 h 619918"/>
                <a:gd name="connsiteX44" fmla="*/ 1295035 w 4102393"/>
                <a:gd name="connsiteY44" fmla="*/ 50060 h 619918"/>
                <a:gd name="connsiteX45" fmla="*/ 1348290 w 4102393"/>
                <a:gd name="connsiteY45" fmla="*/ 52722 h 619918"/>
                <a:gd name="connsiteX46" fmla="*/ 1377848 w 4102393"/>
                <a:gd name="connsiteY46" fmla="*/ 54320 h 619918"/>
                <a:gd name="connsiteX47" fmla="*/ 1407404 w 4102393"/>
                <a:gd name="connsiteY47" fmla="*/ 56983 h 619918"/>
                <a:gd name="connsiteX48" fmla="*/ 1462524 w 4102393"/>
                <a:gd name="connsiteY48" fmla="*/ 64173 h 619918"/>
                <a:gd name="connsiteX49" fmla="*/ 1519506 w 4102393"/>
                <a:gd name="connsiteY49" fmla="*/ 72960 h 619918"/>
                <a:gd name="connsiteX50" fmla="*/ 1515512 w 4102393"/>
                <a:gd name="connsiteY50" fmla="*/ 72960 h 619918"/>
                <a:gd name="connsiteX51" fmla="*/ 1542140 w 4102393"/>
                <a:gd name="connsiteY51" fmla="*/ 77487 h 619918"/>
                <a:gd name="connsiteX52" fmla="*/ 1536016 w 4102393"/>
                <a:gd name="connsiteY52" fmla="*/ 77487 h 619918"/>
                <a:gd name="connsiteX53" fmla="*/ 1557052 w 4102393"/>
                <a:gd name="connsiteY53" fmla="*/ 81481 h 619918"/>
                <a:gd name="connsiteX54" fmla="*/ 1557052 w 4102393"/>
                <a:gd name="connsiteY54" fmla="*/ 81481 h 619918"/>
                <a:gd name="connsiteX55" fmla="*/ 1560513 w 4102393"/>
                <a:gd name="connsiteY55" fmla="*/ 81481 h 619918"/>
                <a:gd name="connsiteX56" fmla="*/ 1563175 w 4102393"/>
                <a:gd name="connsiteY56" fmla="*/ 81481 h 619918"/>
                <a:gd name="connsiteX57" fmla="*/ 1561578 w 4102393"/>
                <a:gd name="connsiteY57" fmla="*/ 81481 h 619918"/>
                <a:gd name="connsiteX58" fmla="*/ 1611371 w 4102393"/>
                <a:gd name="connsiteY58" fmla="*/ 92664 h 619918"/>
                <a:gd name="connsiteX59" fmla="*/ 1664627 w 4102393"/>
                <a:gd name="connsiteY59" fmla="*/ 106511 h 619918"/>
                <a:gd name="connsiteX60" fmla="*/ 1763416 w 4102393"/>
                <a:gd name="connsiteY60" fmla="*/ 131541 h 619918"/>
                <a:gd name="connsiteX61" fmla="*/ 1976437 w 4102393"/>
                <a:gd name="connsiteY61" fmla="*/ 201039 h 619918"/>
                <a:gd name="connsiteX62" fmla="*/ 2027295 w 4102393"/>
                <a:gd name="connsiteY62" fmla="*/ 219412 h 619918"/>
                <a:gd name="connsiteX63" fmla="*/ 2077889 w 4102393"/>
                <a:gd name="connsiteY63" fmla="*/ 237785 h 619918"/>
                <a:gd name="connsiteX64" fmla="*/ 2184399 w 4102393"/>
                <a:gd name="connsiteY64" fmla="*/ 274797 h 619918"/>
                <a:gd name="connsiteX65" fmla="*/ 2239785 w 4102393"/>
                <a:gd name="connsiteY65" fmla="*/ 294235 h 619918"/>
                <a:gd name="connsiteX66" fmla="*/ 2288513 w 4102393"/>
                <a:gd name="connsiteY66" fmla="*/ 313141 h 619918"/>
                <a:gd name="connsiteX67" fmla="*/ 2343899 w 4102393"/>
                <a:gd name="connsiteY67" fmla="*/ 334177 h 619918"/>
                <a:gd name="connsiteX68" fmla="*/ 2399816 w 4102393"/>
                <a:gd name="connsiteY68" fmla="*/ 355480 h 619918"/>
                <a:gd name="connsiteX69" fmla="*/ 2501534 w 4102393"/>
                <a:gd name="connsiteY69" fmla="*/ 391693 h 619918"/>
                <a:gd name="connsiteX70" fmla="*/ 2599790 w 4102393"/>
                <a:gd name="connsiteY70" fmla="*/ 426575 h 619918"/>
                <a:gd name="connsiteX71" fmla="*/ 2695384 w 4102393"/>
                <a:gd name="connsiteY71" fmla="*/ 460392 h 619918"/>
                <a:gd name="connsiteX72" fmla="*/ 2748640 w 4102393"/>
                <a:gd name="connsiteY72" fmla="*/ 477700 h 619918"/>
                <a:gd name="connsiteX73" fmla="*/ 2799231 w 4102393"/>
                <a:gd name="connsiteY73" fmla="*/ 492612 h 619918"/>
                <a:gd name="connsiteX74" fmla="*/ 2908139 w 4102393"/>
                <a:gd name="connsiteY74" fmla="*/ 519240 h 619918"/>
                <a:gd name="connsiteX75" fmla="*/ 2964590 w 4102393"/>
                <a:gd name="connsiteY75" fmla="*/ 532287 h 619918"/>
                <a:gd name="connsiteX76" fmla="*/ 3017845 w 4102393"/>
                <a:gd name="connsiteY76" fmla="*/ 542938 h 619918"/>
                <a:gd name="connsiteX77" fmla="*/ 3071100 w 4102393"/>
                <a:gd name="connsiteY77" fmla="*/ 552524 h 619918"/>
                <a:gd name="connsiteX78" fmla="*/ 3124356 w 4102393"/>
                <a:gd name="connsiteY78" fmla="*/ 561311 h 619918"/>
                <a:gd name="connsiteX79" fmla="*/ 3235659 w 4102393"/>
                <a:gd name="connsiteY79" fmla="*/ 576489 h 619918"/>
                <a:gd name="connsiteX80" fmla="*/ 3262287 w 4102393"/>
                <a:gd name="connsiteY80" fmla="*/ 578619 h 619918"/>
                <a:gd name="connsiteX81" fmla="*/ 3290779 w 4102393"/>
                <a:gd name="connsiteY81" fmla="*/ 581815 h 619918"/>
                <a:gd name="connsiteX82" fmla="*/ 3346698 w 4102393"/>
                <a:gd name="connsiteY82" fmla="*/ 586074 h 619918"/>
                <a:gd name="connsiteX83" fmla="*/ 3455071 w 4102393"/>
                <a:gd name="connsiteY83" fmla="*/ 591933 h 619918"/>
                <a:gd name="connsiteX84" fmla="*/ 3508326 w 4102393"/>
                <a:gd name="connsiteY84" fmla="*/ 594862 h 619918"/>
                <a:gd name="connsiteX85" fmla="*/ 3534954 w 4102393"/>
                <a:gd name="connsiteY85" fmla="*/ 594862 h 619918"/>
                <a:gd name="connsiteX86" fmla="*/ 3565843 w 4102393"/>
                <a:gd name="connsiteY86" fmla="*/ 594862 h 619918"/>
                <a:gd name="connsiteX87" fmla="*/ 3619098 w 4102393"/>
                <a:gd name="connsiteY87" fmla="*/ 592998 h 619918"/>
                <a:gd name="connsiteX88" fmla="*/ 3642531 w 4102393"/>
                <a:gd name="connsiteY88" fmla="*/ 591667 h 619918"/>
                <a:gd name="connsiteX89" fmla="*/ 3669158 w 4102393"/>
                <a:gd name="connsiteY89" fmla="*/ 591667 h 619918"/>
                <a:gd name="connsiteX90" fmla="*/ 3779929 w 4102393"/>
                <a:gd name="connsiteY90" fmla="*/ 583945 h 619918"/>
                <a:gd name="connsiteX91" fmla="*/ 3833184 w 4102393"/>
                <a:gd name="connsiteY91" fmla="*/ 575424 h 619918"/>
                <a:gd name="connsiteX92" fmla="*/ 3874457 w 4102393"/>
                <a:gd name="connsiteY92" fmla="*/ 567968 h 619918"/>
                <a:gd name="connsiteX93" fmla="*/ 3909605 w 4102393"/>
                <a:gd name="connsiteY93" fmla="*/ 561311 h 619918"/>
                <a:gd name="connsiteX94" fmla="*/ 3951944 w 4102393"/>
                <a:gd name="connsiteY94" fmla="*/ 550660 h 619918"/>
                <a:gd name="connsiteX95" fmla="*/ 4031827 w 4102393"/>
                <a:gd name="connsiteY95" fmla="*/ 528825 h 619918"/>
                <a:gd name="connsiteX96" fmla="*/ 4070171 w 4102393"/>
                <a:gd name="connsiteY96" fmla="*/ 515778 h 619918"/>
                <a:gd name="connsiteX97" fmla="*/ 4094136 w 4102393"/>
                <a:gd name="connsiteY97" fmla="*/ 501665 h 619918"/>
                <a:gd name="connsiteX98" fmla="*/ 4096001 w 4102393"/>
                <a:gd name="connsiteY98" fmla="*/ 500334 h 619918"/>
                <a:gd name="connsiteX99" fmla="*/ 4101593 w 4102393"/>
                <a:gd name="connsiteY99" fmla="*/ 491281 h 619918"/>
                <a:gd name="connsiteX100" fmla="*/ 4101593 w 4102393"/>
                <a:gd name="connsiteY100" fmla="*/ 480630 h 619918"/>
                <a:gd name="connsiteX101" fmla="*/ 4097067 w 4102393"/>
                <a:gd name="connsiteY101" fmla="*/ 471577 h 619918"/>
                <a:gd name="connsiteX102" fmla="*/ 4080824 w 4102393"/>
                <a:gd name="connsiteY102" fmla="*/ 463322 h 619918"/>
                <a:gd name="connsiteX103" fmla="*/ 4075497 w 4102393"/>
                <a:gd name="connsiteY103" fmla="*/ 461990 h 619918"/>
                <a:gd name="connsiteX104" fmla="*/ 4069904 w 4102393"/>
                <a:gd name="connsiteY104" fmla="*/ 461990 h 619918"/>
                <a:gd name="connsiteX105" fmla="*/ 4060052 w 4102393"/>
                <a:gd name="connsiteY105" fmla="*/ 461990 h 619918"/>
                <a:gd name="connsiteX106" fmla="*/ 4024904 w 4102393"/>
                <a:gd name="connsiteY106" fmla="*/ 469712 h 619918"/>
                <a:gd name="connsiteX107" fmla="*/ 3966056 w 4102393"/>
                <a:gd name="connsiteY107" fmla="*/ 485955 h 619918"/>
                <a:gd name="connsiteX108" fmla="*/ 3908274 w 4102393"/>
                <a:gd name="connsiteY108" fmla="*/ 498736 h 619918"/>
                <a:gd name="connsiteX109" fmla="*/ 3847564 w 4102393"/>
                <a:gd name="connsiteY109" fmla="*/ 508056 h 619918"/>
                <a:gd name="connsiteX110" fmla="*/ 3790580 w 4102393"/>
                <a:gd name="connsiteY110" fmla="*/ 513381 h 619918"/>
                <a:gd name="connsiteX111" fmla="*/ 3763953 w 4102393"/>
                <a:gd name="connsiteY111" fmla="*/ 515511 h 619918"/>
                <a:gd name="connsiteX112" fmla="*/ 3763953 w 4102393"/>
                <a:gd name="connsiteY112" fmla="*/ 515511 h 619918"/>
                <a:gd name="connsiteX113" fmla="*/ 3705905 w 4102393"/>
                <a:gd name="connsiteY113" fmla="*/ 518174 h 619918"/>
                <a:gd name="connsiteX114" fmla="*/ 3642797 w 4102393"/>
                <a:gd name="connsiteY114" fmla="*/ 518174 h 619918"/>
                <a:gd name="connsiteX115" fmla="*/ 3523238 w 4102393"/>
                <a:gd name="connsiteY115" fmla="*/ 518174 h 619918"/>
                <a:gd name="connsiteX116" fmla="*/ 3407408 w 4102393"/>
                <a:gd name="connsiteY116" fmla="*/ 520038 h 619918"/>
                <a:gd name="connsiteX117" fmla="*/ 3289981 w 4102393"/>
                <a:gd name="connsiteY117" fmla="*/ 515246 h 619918"/>
                <a:gd name="connsiteX118" fmla="*/ 3229802 w 4102393"/>
                <a:gd name="connsiteY118" fmla="*/ 511784 h 619918"/>
                <a:gd name="connsiteX119" fmla="*/ 3166161 w 4102393"/>
                <a:gd name="connsiteY119" fmla="*/ 503795 h 619918"/>
                <a:gd name="connsiteX120" fmla="*/ 3040480 w 4102393"/>
                <a:gd name="connsiteY120" fmla="*/ 484357 h 619918"/>
                <a:gd name="connsiteX121" fmla="*/ 3046070 w 4102393"/>
                <a:gd name="connsiteY121" fmla="*/ 484357 h 619918"/>
                <a:gd name="connsiteX122" fmla="*/ 3031425 w 4102393"/>
                <a:gd name="connsiteY122" fmla="*/ 481428 h 619918"/>
                <a:gd name="connsiteX123" fmla="*/ 2938495 w 4102393"/>
                <a:gd name="connsiteY123" fmla="*/ 459593 h 619918"/>
                <a:gd name="connsiteX124" fmla="*/ 2889499 w 4102393"/>
                <a:gd name="connsiteY124" fmla="*/ 447078 h 619918"/>
                <a:gd name="connsiteX125" fmla="*/ 2833315 w 4102393"/>
                <a:gd name="connsiteY125" fmla="*/ 435096 h 619918"/>
                <a:gd name="connsiteX126" fmla="*/ 2817073 w 4102393"/>
                <a:gd name="connsiteY126" fmla="*/ 435096 h 619918"/>
                <a:gd name="connsiteX127" fmla="*/ 2806688 w 4102393"/>
                <a:gd name="connsiteY127" fmla="*/ 447345 h 619918"/>
                <a:gd name="connsiteX128" fmla="*/ 2806688 w 4102393"/>
                <a:gd name="connsiteY128" fmla="*/ 447345 h 619918"/>
                <a:gd name="connsiteX129" fmla="*/ 2763018 w 4102393"/>
                <a:gd name="connsiteY129" fmla="*/ 434563 h 619918"/>
                <a:gd name="connsiteX130" fmla="*/ 2711627 w 4102393"/>
                <a:gd name="connsiteY130" fmla="*/ 417522 h 619918"/>
                <a:gd name="connsiteX131" fmla="*/ 2615501 w 4102393"/>
                <a:gd name="connsiteY131" fmla="*/ 383705 h 619918"/>
                <a:gd name="connsiteX132" fmla="*/ 2568636 w 4102393"/>
                <a:gd name="connsiteY132" fmla="*/ 366929 h 619918"/>
                <a:gd name="connsiteX133" fmla="*/ 2518310 w 4102393"/>
                <a:gd name="connsiteY133" fmla="*/ 349355 h 619918"/>
                <a:gd name="connsiteX134" fmla="*/ 2416327 w 4102393"/>
                <a:gd name="connsiteY134" fmla="*/ 312875 h 619918"/>
                <a:gd name="connsiteX135" fmla="*/ 2360674 w 4102393"/>
                <a:gd name="connsiteY135" fmla="*/ 291839 h 619918"/>
                <a:gd name="connsiteX136" fmla="*/ 2304224 w 4102393"/>
                <a:gd name="connsiteY136" fmla="*/ 270271 h 619918"/>
                <a:gd name="connsiteX137" fmla="*/ 2256028 w 4102393"/>
                <a:gd name="connsiteY137" fmla="*/ 251898 h 619918"/>
                <a:gd name="connsiteX138" fmla="*/ 2200908 w 4102393"/>
                <a:gd name="connsiteY138" fmla="*/ 232193 h 619918"/>
                <a:gd name="connsiteX139" fmla="*/ 2094398 w 4102393"/>
                <a:gd name="connsiteY139" fmla="*/ 195180 h 619918"/>
                <a:gd name="connsiteX140" fmla="*/ 2044071 w 4102393"/>
                <a:gd name="connsiteY140" fmla="*/ 176807 h 619918"/>
                <a:gd name="connsiteX141" fmla="*/ 1990816 w 4102393"/>
                <a:gd name="connsiteY141" fmla="*/ 158434 h 619918"/>
                <a:gd name="connsiteX142" fmla="*/ 1886169 w 4102393"/>
                <a:gd name="connsiteY142" fmla="*/ 121954 h 619918"/>
                <a:gd name="connsiteX143" fmla="*/ 1777794 w 4102393"/>
                <a:gd name="connsiteY143" fmla="*/ 88670 h 619918"/>
                <a:gd name="connsiteX144" fmla="*/ 1669420 w 4102393"/>
                <a:gd name="connsiteY144" fmla="*/ 60711 h 619918"/>
                <a:gd name="connsiteX145" fmla="*/ 1612702 w 4102393"/>
                <a:gd name="connsiteY145" fmla="*/ 46065 h 619918"/>
                <a:gd name="connsiteX146" fmla="*/ 1546400 w 4102393"/>
                <a:gd name="connsiteY146" fmla="*/ 32219 h 619918"/>
                <a:gd name="connsiteX147" fmla="*/ 1552525 w 4102393"/>
                <a:gd name="connsiteY147" fmla="*/ 32219 h 619918"/>
                <a:gd name="connsiteX148" fmla="*/ 1525898 w 4102393"/>
                <a:gd name="connsiteY148" fmla="*/ 27426 h 619918"/>
                <a:gd name="connsiteX149" fmla="*/ 1532021 w 4102393"/>
                <a:gd name="connsiteY149" fmla="*/ 27426 h 619918"/>
                <a:gd name="connsiteX150" fmla="*/ 1471576 w 4102393"/>
                <a:gd name="connsiteY150" fmla="*/ 17574 h 619918"/>
                <a:gd name="connsiteX151" fmla="*/ 1414328 w 4102393"/>
                <a:gd name="connsiteY151" fmla="*/ 9852 h 619918"/>
                <a:gd name="connsiteX152" fmla="*/ 1384238 w 4102393"/>
                <a:gd name="connsiteY152" fmla="*/ 6657 h 619918"/>
                <a:gd name="connsiteX153" fmla="*/ 1353083 w 4102393"/>
                <a:gd name="connsiteY153" fmla="*/ 5059 h 619918"/>
                <a:gd name="connsiteX154" fmla="*/ 1296101 w 4102393"/>
                <a:gd name="connsiteY154" fmla="*/ 2130 h 619918"/>
                <a:gd name="connsiteX155" fmla="*/ 1239650 w 4102393"/>
                <a:gd name="connsiteY155" fmla="*/ 0 h 619918"/>
                <a:gd name="connsiteX156" fmla="*/ 1161630 w 4102393"/>
                <a:gd name="connsiteY156" fmla="*/ 0 h 619918"/>
                <a:gd name="connsiteX157" fmla="*/ 1064706 w 4102393"/>
                <a:gd name="connsiteY157" fmla="*/ 3994 h 619918"/>
                <a:gd name="connsiteX158" fmla="*/ 691918 w 4102393"/>
                <a:gd name="connsiteY158" fmla="*/ 134203 h 619918"/>
                <a:gd name="connsiteX159" fmla="*/ 688191 w 4102393"/>
                <a:gd name="connsiteY159" fmla="*/ 135535 h 619918"/>
                <a:gd name="connsiteX160" fmla="*/ 691918 w 4102393"/>
                <a:gd name="connsiteY160" fmla="*/ 134203 h 619918"/>
                <a:gd name="connsiteX161" fmla="*/ 116495 w 4102393"/>
                <a:gd name="connsiteY161" fmla="*/ 491813 h 619918"/>
                <a:gd name="connsiteX162" fmla="*/ 116495 w 4102393"/>
                <a:gd name="connsiteY162" fmla="*/ 493144 h 619918"/>
                <a:gd name="connsiteX163" fmla="*/ 116495 w 4102393"/>
                <a:gd name="connsiteY163" fmla="*/ 491813 h 619918"/>
                <a:gd name="connsiteX164" fmla="*/ 3759691 w 4102393"/>
                <a:gd name="connsiteY164" fmla="*/ 511251 h 619918"/>
                <a:gd name="connsiteX165" fmla="*/ 3759691 w 4102393"/>
                <a:gd name="connsiteY165" fmla="*/ 511251 h 619918"/>
                <a:gd name="connsiteX166" fmla="*/ 96257 w 4102393"/>
                <a:gd name="connsiteY166" fmla="*/ 516044 h 619918"/>
                <a:gd name="connsiteX167" fmla="*/ 96257 w 4102393"/>
                <a:gd name="connsiteY167" fmla="*/ 516044 h 619918"/>
                <a:gd name="connsiteX168" fmla="*/ 96257 w 4102393"/>
                <a:gd name="connsiteY168" fmla="*/ 516044 h 619918"/>
                <a:gd name="connsiteX169" fmla="*/ 283983 w 4102393"/>
                <a:gd name="connsiteY169" fmla="*/ 342431 h 619918"/>
                <a:gd name="connsiteX170" fmla="*/ 283983 w 4102393"/>
                <a:gd name="connsiteY170" fmla="*/ 342431 h 619918"/>
                <a:gd name="connsiteX171" fmla="*/ 283983 w 4102393"/>
                <a:gd name="connsiteY171" fmla="*/ 342431 h 619918"/>
                <a:gd name="connsiteX172" fmla="*/ 1555187 w 4102393"/>
                <a:gd name="connsiteY172" fmla="*/ 78285 h 619918"/>
                <a:gd name="connsiteX173" fmla="*/ 1555187 w 4102393"/>
                <a:gd name="connsiteY173" fmla="*/ 78285 h 619918"/>
                <a:gd name="connsiteX174" fmla="*/ 1558383 w 4102393"/>
                <a:gd name="connsiteY174" fmla="*/ 78285 h 61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4102393" h="619918">
                  <a:moveTo>
                    <a:pt x="1067901" y="5592"/>
                  </a:moveTo>
                  <a:cubicBezTo>
                    <a:pt x="1030889" y="8787"/>
                    <a:pt x="993876" y="13047"/>
                    <a:pt x="957129" y="18639"/>
                  </a:cubicBezTo>
                  <a:cubicBezTo>
                    <a:pt x="937159" y="21834"/>
                    <a:pt x="916923" y="25030"/>
                    <a:pt x="897218" y="29291"/>
                  </a:cubicBezTo>
                  <a:cubicBezTo>
                    <a:pt x="877513" y="33550"/>
                    <a:pt x="860738" y="37811"/>
                    <a:pt x="843963" y="42604"/>
                  </a:cubicBezTo>
                  <a:cubicBezTo>
                    <a:pt x="807483" y="52190"/>
                    <a:pt x="771002" y="62575"/>
                    <a:pt x="735321" y="74557"/>
                  </a:cubicBezTo>
                  <a:cubicBezTo>
                    <a:pt x="716149" y="80948"/>
                    <a:pt x="696712" y="87604"/>
                    <a:pt x="677805" y="94794"/>
                  </a:cubicBezTo>
                  <a:lnTo>
                    <a:pt x="624550" y="115031"/>
                  </a:lnTo>
                  <a:cubicBezTo>
                    <a:pt x="595260" y="126481"/>
                    <a:pt x="567035" y="140061"/>
                    <a:pt x="538543" y="153109"/>
                  </a:cubicBezTo>
                  <a:lnTo>
                    <a:pt x="493809" y="174144"/>
                  </a:lnTo>
                  <a:cubicBezTo>
                    <a:pt x="478364" y="181334"/>
                    <a:pt x="463186" y="188524"/>
                    <a:pt x="448009" y="196246"/>
                  </a:cubicBezTo>
                  <a:cubicBezTo>
                    <a:pt x="418719" y="211157"/>
                    <a:pt x="389695" y="226335"/>
                    <a:pt x="361469" y="243111"/>
                  </a:cubicBezTo>
                  <a:cubicBezTo>
                    <a:pt x="333243" y="259885"/>
                    <a:pt x="305285" y="277460"/>
                    <a:pt x="277858" y="296366"/>
                  </a:cubicBezTo>
                  <a:cubicBezTo>
                    <a:pt x="250432" y="315272"/>
                    <a:pt x="219810" y="336840"/>
                    <a:pt x="192384" y="359207"/>
                  </a:cubicBezTo>
                  <a:cubicBezTo>
                    <a:pt x="166737" y="381703"/>
                    <a:pt x="142546" y="405805"/>
                    <a:pt x="119956" y="431368"/>
                  </a:cubicBezTo>
                  <a:cubicBezTo>
                    <a:pt x="111702" y="439889"/>
                    <a:pt x="103181" y="448143"/>
                    <a:pt x="94926" y="457995"/>
                  </a:cubicBezTo>
                  <a:cubicBezTo>
                    <a:pt x="86672" y="467848"/>
                    <a:pt x="79748" y="476902"/>
                    <a:pt x="72026" y="486487"/>
                  </a:cubicBezTo>
                  <a:cubicBezTo>
                    <a:pt x="63463" y="497219"/>
                    <a:pt x="55634" y="508517"/>
                    <a:pt x="48594" y="520304"/>
                  </a:cubicBezTo>
                  <a:cubicBezTo>
                    <a:pt x="42203" y="530956"/>
                    <a:pt x="36079" y="541873"/>
                    <a:pt x="29422" y="552790"/>
                  </a:cubicBezTo>
                  <a:cubicBezTo>
                    <a:pt x="22765" y="563707"/>
                    <a:pt x="13179" y="579418"/>
                    <a:pt x="2795" y="592199"/>
                  </a:cubicBezTo>
                  <a:cubicBezTo>
                    <a:pt x="-2460" y="600528"/>
                    <a:pt x="-94" y="611530"/>
                    <a:pt x="8121" y="616963"/>
                  </a:cubicBezTo>
                  <a:cubicBezTo>
                    <a:pt x="16195" y="622349"/>
                    <a:pt x="27107" y="620168"/>
                    <a:pt x="32492" y="612093"/>
                  </a:cubicBezTo>
                  <a:cubicBezTo>
                    <a:pt x="32535" y="612030"/>
                    <a:pt x="32576" y="611967"/>
                    <a:pt x="32618" y="611903"/>
                  </a:cubicBezTo>
                  <a:lnTo>
                    <a:pt x="50724" y="585276"/>
                  </a:lnTo>
                  <a:lnTo>
                    <a:pt x="65636" y="565039"/>
                  </a:lnTo>
                  <a:cubicBezTo>
                    <a:pt x="77085" y="548796"/>
                    <a:pt x="88003" y="531755"/>
                    <a:pt x="100518" y="516044"/>
                  </a:cubicBezTo>
                  <a:cubicBezTo>
                    <a:pt x="106376" y="509387"/>
                    <a:pt x="111967" y="502731"/>
                    <a:pt x="117560" y="495807"/>
                  </a:cubicBezTo>
                  <a:cubicBezTo>
                    <a:pt x="123151" y="488884"/>
                    <a:pt x="135667" y="477434"/>
                    <a:pt x="144188" y="469179"/>
                  </a:cubicBezTo>
                  <a:cubicBezTo>
                    <a:pt x="158566" y="454800"/>
                    <a:pt x="172679" y="439622"/>
                    <a:pt x="187058" y="424977"/>
                  </a:cubicBezTo>
                  <a:cubicBezTo>
                    <a:pt x="217558" y="395371"/>
                    <a:pt x="250716" y="368631"/>
                    <a:pt x="286113" y="345094"/>
                  </a:cubicBezTo>
                  <a:lnTo>
                    <a:pt x="282917" y="347224"/>
                  </a:lnTo>
                  <a:lnTo>
                    <a:pt x="286379" y="344828"/>
                  </a:lnTo>
                  <a:lnTo>
                    <a:pt x="286379" y="344828"/>
                  </a:lnTo>
                  <a:lnTo>
                    <a:pt x="286379" y="344828"/>
                  </a:lnTo>
                  <a:lnTo>
                    <a:pt x="310344" y="328319"/>
                  </a:lnTo>
                  <a:cubicBezTo>
                    <a:pt x="339101" y="308881"/>
                    <a:pt x="368925" y="290774"/>
                    <a:pt x="399014" y="273732"/>
                  </a:cubicBezTo>
                  <a:cubicBezTo>
                    <a:pt x="429103" y="256690"/>
                    <a:pt x="464784" y="238317"/>
                    <a:pt x="498335" y="222341"/>
                  </a:cubicBezTo>
                  <a:cubicBezTo>
                    <a:pt x="531886" y="206364"/>
                    <a:pt x="563307" y="191453"/>
                    <a:pt x="596059" y="176807"/>
                  </a:cubicBezTo>
                  <a:cubicBezTo>
                    <a:pt x="628811" y="162162"/>
                    <a:pt x="662095" y="150180"/>
                    <a:pt x="695380" y="136334"/>
                  </a:cubicBezTo>
                  <a:cubicBezTo>
                    <a:pt x="756357" y="115031"/>
                    <a:pt x="817867" y="96125"/>
                    <a:pt x="881773" y="80682"/>
                  </a:cubicBezTo>
                  <a:cubicBezTo>
                    <a:pt x="916123" y="72427"/>
                    <a:pt x="950739" y="66303"/>
                    <a:pt x="985621" y="61510"/>
                  </a:cubicBezTo>
                  <a:cubicBezTo>
                    <a:pt x="1020503" y="56717"/>
                    <a:pt x="1049528" y="53521"/>
                    <a:pt x="1081482" y="50859"/>
                  </a:cubicBezTo>
                  <a:lnTo>
                    <a:pt x="1075356" y="50859"/>
                  </a:lnTo>
                  <a:cubicBezTo>
                    <a:pt x="1111836" y="48462"/>
                    <a:pt x="1148582" y="47131"/>
                    <a:pt x="1185062" y="47929"/>
                  </a:cubicBezTo>
                  <a:lnTo>
                    <a:pt x="1239915" y="47929"/>
                  </a:lnTo>
                  <a:cubicBezTo>
                    <a:pt x="1258288" y="47929"/>
                    <a:pt x="1276661" y="47929"/>
                    <a:pt x="1295035" y="50060"/>
                  </a:cubicBezTo>
                  <a:lnTo>
                    <a:pt x="1348290" y="52722"/>
                  </a:lnTo>
                  <a:lnTo>
                    <a:pt x="1377848" y="54320"/>
                  </a:lnTo>
                  <a:cubicBezTo>
                    <a:pt x="1387965" y="54320"/>
                    <a:pt x="1397552" y="55918"/>
                    <a:pt x="1407404" y="56983"/>
                  </a:cubicBezTo>
                  <a:cubicBezTo>
                    <a:pt x="1426044" y="58847"/>
                    <a:pt x="1444150" y="61510"/>
                    <a:pt x="1462524" y="64173"/>
                  </a:cubicBezTo>
                  <a:cubicBezTo>
                    <a:pt x="1480897" y="66835"/>
                    <a:pt x="1500601" y="69764"/>
                    <a:pt x="1519506" y="72960"/>
                  </a:cubicBezTo>
                  <a:lnTo>
                    <a:pt x="1515512" y="72960"/>
                  </a:lnTo>
                  <a:lnTo>
                    <a:pt x="1542140" y="77487"/>
                  </a:lnTo>
                  <a:lnTo>
                    <a:pt x="1536016" y="77487"/>
                  </a:lnTo>
                  <a:lnTo>
                    <a:pt x="1557052" y="81481"/>
                  </a:lnTo>
                  <a:lnTo>
                    <a:pt x="1557052" y="81481"/>
                  </a:lnTo>
                  <a:lnTo>
                    <a:pt x="1560513" y="81481"/>
                  </a:lnTo>
                  <a:lnTo>
                    <a:pt x="1563175" y="81481"/>
                  </a:lnTo>
                  <a:lnTo>
                    <a:pt x="1561578" y="81481"/>
                  </a:lnTo>
                  <a:cubicBezTo>
                    <a:pt x="1578353" y="84942"/>
                    <a:pt x="1595129" y="88403"/>
                    <a:pt x="1611371" y="92664"/>
                  </a:cubicBezTo>
                  <a:lnTo>
                    <a:pt x="1664627" y="106511"/>
                  </a:lnTo>
                  <a:cubicBezTo>
                    <a:pt x="1697645" y="114765"/>
                    <a:pt x="1730929" y="122487"/>
                    <a:pt x="1763416" y="131541"/>
                  </a:cubicBezTo>
                  <a:cubicBezTo>
                    <a:pt x="1835842" y="151777"/>
                    <a:pt x="1906673" y="176009"/>
                    <a:pt x="1976437" y="201039"/>
                  </a:cubicBezTo>
                  <a:cubicBezTo>
                    <a:pt x="1993479" y="206897"/>
                    <a:pt x="2010520" y="213287"/>
                    <a:pt x="2027295" y="219412"/>
                  </a:cubicBezTo>
                  <a:cubicBezTo>
                    <a:pt x="2044071" y="225536"/>
                    <a:pt x="2060847" y="232193"/>
                    <a:pt x="2077889" y="237785"/>
                  </a:cubicBezTo>
                  <a:cubicBezTo>
                    <a:pt x="2113037" y="249768"/>
                    <a:pt x="2148453" y="262016"/>
                    <a:pt x="2184399" y="274797"/>
                  </a:cubicBezTo>
                  <a:lnTo>
                    <a:pt x="2239785" y="294235"/>
                  </a:lnTo>
                  <a:lnTo>
                    <a:pt x="2288513" y="313141"/>
                  </a:lnTo>
                  <a:lnTo>
                    <a:pt x="2343899" y="334177"/>
                  </a:lnTo>
                  <a:lnTo>
                    <a:pt x="2399816" y="355480"/>
                  </a:lnTo>
                  <a:cubicBezTo>
                    <a:pt x="2433634" y="367994"/>
                    <a:pt x="2467452" y="379710"/>
                    <a:pt x="2501534" y="391693"/>
                  </a:cubicBezTo>
                  <a:lnTo>
                    <a:pt x="2599790" y="426575"/>
                  </a:lnTo>
                  <a:cubicBezTo>
                    <a:pt x="2631477" y="438025"/>
                    <a:pt x="2663431" y="449741"/>
                    <a:pt x="2695384" y="460392"/>
                  </a:cubicBezTo>
                  <a:cubicBezTo>
                    <a:pt x="2712958" y="466250"/>
                    <a:pt x="2730533" y="471576"/>
                    <a:pt x="2748640" y="477700"/>
                  </a:cubicBezTo>
                  <a:cubicBezTo>
                    <a:pt x="2766746" y="483824"/>
                    <a:pt x="2782191" y="487818"/>
                    <a:pt x="2799231" y="492612"/>
                  </a:cubicBezTo>
                  <a:cubicBezTo>
                    <a:pt x="2835446" y="502731"/>
                    <a:pt x="2871926" y="511251"/>
                    <a:pt x="2908139" y="519240"/>
                  </a:cubicBezTo>
                  <a:cubicBezTo>
                    <a:pt x="2927045" y="523766"/>
                    <a:pt x="2945683" y="528293"/>
                    <a:pt x="2964590" y="532287"/>
                  </a:cubicBezTo>
                  <a:lnTo>
                    <a:pt x="3017845" y="542938"/>
                  </a:lnTo>
                  <a:cubicBezTo>
                    <a:pt x="3035420" y="546666"/>
                    <a:pt x="3053260" y="549595"/>
                    <a:pt x="3071100" y="552524"/>
                  </a:cubicBezTo>
                  <a:cubicBezTo>
                    <a:pt x="3088940" y="555453"/>
                    <a:pt x="3106782" y="558648"/>
                    <a:pt x="3124356" y="561311"/>
                  </a:cubicBezTo>
                  <a:cubicBezTo>
                    <a:pt x="3161369" y="567436"/>
                    <a:pt x="3198381" y="573294"/>
                    <a:pt x="3235659" y="576489"/>
                  </a:cubicBezTo>
                  <a:lnTo>
                    <a:pt x="3262287" y="578619"/>
                  </a:lnTo>
                  <a:lnTo>
                    <a:pt x="3290779" y="581815"/>
                  </a:lnTo>
                  <a:cubicBezTo>
                    <a:pt x="3309418" y="583678"/>
                    <a:pt x="3328058" y="584743"/>
                    <a:pt x="3346698" y="586074"/>
                  </a:cubicBezTo>
                  <a:lnTo>
                    <a:pt x="3455071" y="591933"/>
                  </a:lnTo>
                  <a:lnTo>
                    <a:pt x="3508326" y="594862"/>
                  </a:lnTo>
                  <a:lnTo>
                    <a:pt x="3534954" y="594862"/>
                  </a:lnTo>
                  <a:cubicBezTo>
                    <a:pt x="3545339" y="594862"/>
                    <a:pt x="3555458" y="594862"/>
                    <a:pt x="3565843" y="594862"/>
                  </a:cubicBezTo>
                  <a:cubicBezTo>
                    <a:pt x="3583683" y="594862"/>
                    <a:pt x="3601523" y="594862"/>
                    <a:pt x="3619098" y="592998"/>
                  </a:cubicBezTo>
                  <a:lnTo>
                    <a:pt x="3642531" y="591667"/>
                  </a:lnTo>
                  <a:lnTo>
                    <a:pt x="3669158" y="591667"/>
                  </a:lnTo>
                  <a:cubicBezTo>
                    <a:pt x="3706171" y="589536"/>
                    <a:pt x="3743182" y="587939"/>
                    <a:pt x="3779929" y="583945"/>
                  </a:cubicBezTo>
                  <a:cubicBezTo>
                    <a:pt x="3798035" y="581815"/>
                    <a:pt x="3815877" y="578353"/>
                    <a:pt x="3833184" y="575424"/>
                  </a:cubicBezTo>
                  <a:lnTo>
                    <a:pt x="3874457" y="567968"/>
                  </a:lnTo>
                  <a:cubicBezTo>
                    <a:pt x="3886439" y="566104"/>
                    <a:pt x="3897889" y="563707"/>
                    <a:pt x="3909605" y="561311"/>
                  </a:cubicBezTo>
                  <a:cubicBezTo>
                    <a:pt x="3921322" y="558915"/>
                    <a:pt x="3937831" y="554387"/>
                    <a:pt x="3951944" y="550660"/>
                  </a:cubicBezTo>
                  <a:cubicBezTo>
                    <a:pt x="3978572" y="544003"/>
                    <a:pt x="4005199" y="537080"/>
                    <a:pt x="4031827" y="528825"/>
                  </a:cubicBezTo>
                  <a:cubicBezTo>
                    <a:pt x="4044608" y="524565"/>
                    <a:pt x="4058455" y="520837"/>
                    <a:pt x="4070171" y="515778"/>
                  </a:cubicBezTo>
                  <a:cubicBezTo>
                    <a:pt x="4078941" y="512547"/>
                    <a:pt x="4087057" y="507767"/>
                    <a:pt x="4094136" y="501665"/>
                  </a:cubicBezTo>
                  <a:cubicBezTo>
                    <a:pt x="4094640" y="501078"/>
                    <a:pt x="4095281" y="500620"/>
                    <a:pt x="4096001" y="500334"/>
                  </a:cubicBezTo>
                  <a:cubicBezTo>
                    <a:pt x="4098411" y="497691"/>
                    <a:pt x="4100307" y="494620"/>
                    <a:pt x="4101593" y="491281"/>
                  </a:cubicBezTo>
                  <a:cubicBezTo>
                    <a:pt x="4102661" y="487811"/>
                    <a:pt x="4102661" y="484100"/>
                    <a:pt x="4101593" y="480630"/>
                  </a:cubicBezTo>
                  <a:cubicBezTo>
                    <a:pt x="4100910" y="477266"/>
                    <a:pt x="4099349" y="474141"/>
                    <a:pt x="4097067" y="471577"/>
                  </a:cubicBezTo>
                  <a:cubicBezTo>
                    <a:pt x="4092510" y="467391"/>
                    <a:pt x="4086891" y="464535"/>
                    <a:pt x="4080824" y="463322"/>
                  </a:cubicBezTo>
                  <a:lnTo>
                    <a:pt x="4075497" y="461990"/>
                  </a:lnTo>
                  <a:cubicBezTo>
                    <a:pt x="4073634" y="461863"/>
                    <a:pt x="4071767" y="461863"/>
                    <a:pt x="4069904" y="461990"/>
                  </a:cubicBezTo>
                  <a:cubicBezTo>
                    <a:pt x="4066626" y="461721"/>
                    <a:pt x="4063330" y="461721"/>
                    <a:pt x="4060052" y="461990"/>
                  </a:cubicBezTo>
                  <a:cubicBezTo>
                    <a:pt x="4048125" y="463487"/>
                    <a:pt x="4036360" y="466071"/>
                    <a:pt x="4024904" y="469712"/>
                  </a:cubicBezTo>
                  <a:cubicBezTo>
                    <a:pt x="4005199" y="475038"/>
                    <a:pt x="3985762" y="481428"/>
                    <a:pt x="3966056" y="485955"/>
                  </a:cubicBezTo>
                  <a:cubicBezTo>
                    <a:pt x="3946352" y="490481"/>
                    <a:pt x="3927447" y="495008"/>
                    <a:pt x="3908274" y="498736"/>
                  </a:cubicBezTo>
                  <a:cubicBezTo>
                    <a:pt x="3889103" y="502464"/>
                    <a:pt x="3867800" y="505393"/>
                    <a:pt x="3847564" y="508056"/>
                  </a:cubicBezTo>
                  <a:cubicBezTo>
                    <a:pt x="3827327" y="510718"/>
                    <a:pt x="3809485" y="511517"/>
                    <a:pt x="3790580" y="513381"/>
                  </a:cubicBezTo>
                  <a:lnTo>
                    <a:pt x="3763953" y="515511"/>
                  </a:lnTo>
                  <a:lnTo>
                    <a:pt x="3763953" y="515511"/>
                  </a:lnTo>
                  <a:cubicBezTo>
                    <a:pt x="3744513" y="516843"/>
                    <a:pt x="3725076" y="517375"/>
                    <a:pt x="3705905" y="518174"/>
                  </a:cubicBezTo>
                  <a:cubicBezTo>
                    <a:pt x="3686732" y="518973"/>
                    <a:pt x="3663832" y="518174"/>
                    <a:pt x="3642797" y="518174"/>
                  </a:cubicBezTo>
                  <a:cubicBezTo>
                    <a:pt x="3602856" y="518174"/>
                    <a:pt x="3562914" y="518174"/>
                    <a:pt x="3523238" y="518174"/>
                  </a:cubicBezTo>
                  <a:cubicBezTo>
                    <a:pt x="3483563" y="518174"/>
                    <a:pt x="3446018" y="520038"/>
                    <a:pt x="3407408" y="520038"/>
                  </a:cubicBezTo>
                  <a:cubicBezTo>
                    <a:pt x="3368797" y="520038"/>
                    <a:pt x="3329122" y="517109"/>
                    <a:pt x="3289981" y="515246"/>
                  </a:cubicBezTo>
                  <a:cubicBezTo>
                    <a:pt x="3270010" y="515246"/>
                    <a:pt x="3249773" y="513381"/>
                    <a:pt x="3229802" y="511784"/>
                  </a:cubicBezTo>
                  <a:cubicBezTo>
                    <a:pt x="3209831" y="510186"/>
                    <a:pt x="3187463" y="506990"/>
                    <a:pt x="3166161" y="503795"/>
                  </a:cubicBezTo>
                  <a:cubicBezTo>
                    <a:pt x="3124356" y="497138"/>
                    <a:pt x="3082284" y="492079"/>
                    <a:pt x="3040480" y="484357"/>
                  </a:cubicBezTo>
                  <a:lnTo>
                    <a:pt x="3046070" y="484357"/>
                  </a:lnTo>
                  <a:lnTo>
                    <a:pt x="3031425" y="481428"/>
                  </a:lnTo>
                  <a:cubicBezTo>
                    <a:pt x="3000271" y="475038"/>
                    <a:pt x="2969382" y="467582"/>
                    <a:pt x="2938495" y="459593"/>
                  </a:cubicBezTo>
                  <a:lnTo>
                    <a:pt x="2889499" y="447078"/>
                  </a:lnTo>
                  <a:cubicBezTo>
                    <a:pt x="2870860" y="442818"/>
                    <a:pt x="2852222" y="438823"/>
                    <a:pt x="2833315" y="435096"/>
                  </a:cubicBezTo>
                  <a:cubicBezTo>
                    <a:pt x="2828087" y="433086"/>
                    <a:pt x="2822300" y="433086"/>
                    <a:pt x="2817073" y="435096"/>
                  </a:cubicBezTo>
                  <a:cubicBezTo>
                    <a:pt x="2812090" y="437597"/>
                    <a:pt x="2808341" y="442019"/>
                    <a:pt x="2806688" y="447345"/>
                  </a:cubicBezTo>
                  <a:lnTo>
                    <a:pt x="2806688" y="447345"/>
                  </a:lnTo>
                  <a:cubicBezTo>
                    <a:pt x="2792043" y="443351"/>
                    <a:pt x="2777398" y="439090"/>
                    <a:pt x="2763018" y="434563"/>
                  </a:cubicBezTo>
                  <a:lnTo>
                    <a:pt x="2711627" y="417522"/>
                  </a:lnTo>
                  <a:cubicBezTo>
                    <a:pt x="2679142" y="407136"/>
                    <a:pt x="2647455" y="395155"/>
                    <a:pt x="2615501" y="383705"/>
                  </a:cubicBezTo>
                  <a:cubicBezTo>
                    <a:pt x="2600057" y="378112"/>
                    <a:pt x="2584347" y="372254"/>
                    <a:pt x="2568636" y="366929"/>
                  </a:cubicBezTo>
                  <a:lnTo>
                    <a:pt x="2518310" y="349355"/>
                  </a:lnTo>
                  <a:cubicBezTo>
                    <a:pt x="2484227" y="336840"/>
                    <a:pt x="2449876" y="325390"/>
                    <a:pt x="2416327" y="312875"/>
                  </a:cubicBezTo>
                  <a:lnTo>
                    <a:pt x="2360674" y="291839"/>
                  </a:lnTo>
                  <a:cubicBezTo>
                    <a:pt x="2341768" y="284916"/>
                    <a:pt x="2322864" y="277460"/>
                    <a:pt x="2304224" y="270271"/>
                  </a:cubicBezTo>
                  <a:lnTo>
                    <a:pt x="2256028" y="251898"/>
                  </a:lnTo>
                  <a:cubicBezTo>
                    <a:pt x="2237655" y="244974"/>
                    <a:pt x="2219282" y="238850"/>
                    <a:pt x="2200908" y="232193"/>
                  </a:cubicBezTo>
                  <a:cubicBezTo>
                    <a:pt x="2165760" y="219412"/>
                    <a:pt x="2130611" y="206897"/>
                    <a:pt x="2094398" y="195180"/>
                  </a:cubicBezTo>
                  <a:cubicBezTo>
                    <a:pt x="2077356" y="189322"/>
                    <a:pt x="2060847" y="183198"/>
                    <a:pt x="2044071" y="176807"/>
                  </a:cubicBezTo>
                  <a:lnTo>
                    <a:pt x="1990816" y="158434"/>
                  </a:lnTo>
                  <a:cubicBezTo>
                    <a:pt x="1956200" y="145919"/>
                    <a:pt x="1921318" y="133671"/>
                    <a:pt x="1886169" y="121954"/>
                  </a:cubicBezTo>
                  <a:cubicBezTo>
                    <a:pt x="1851020" y="110238"/>
                    <a:pt x="1814274" y="98788"/>
                    <a:pt x="1777794" y="88670"/>
                  </a:cubicBezTo>
                  <a:cubicBezTo>
                    <a:pt x="1741315" y="78551"/>
                    <a:pt x="1705634" y="70031"/>
                    <a:pt x="1669420" y="60711"/>
                  </a:cubicBezTo>
                  <a:lnTo>
                    <a:pt x="1612702" y="46065"/>
                  </a:lnTo>
                  <a:cubicBezTo>
                    <a:pt x="1590869" y="40474"/>
                    <a:pt x="1568768" y="36480"/>
                    <a:pt x="1546400" y="32219"/>
                  </a:cubicBezTo>
                  <a:lnTo>
                    <a:pt x="1552525" y="32219"/>
                  </a:lnTo>
                  <a:lnTo>
                    <a:pt x="1525898" y="27426"/>
                  </a:lnTo>
                  <a:lnTo>
                    <a:pt x="1532021" y="27426"/>
                  </a:lnTo>
                  <a:cubicBezTo>
                    <a:pt x="1511784" y="23698"/>
                    <a:pt x="1491813" y="20236"/>
                    <a:pt x="1471576" y="17574"/>
                  </a:cubicBezTo>
                  <a:cubicBezTo>
                    <a:pt x="1451339" y="14911"/>
                    <a:pt x="1433499" y="11716"/>
                    <a:pt x="1414328" y="9852"/>
                  </a:cubicBezTo>
                  <a:lnTo>
                    <a:pt x="1384238" y="6657"/>
                  </a:lnTo>
                  <a:cubicBezTo>
                    <a:pt x="1373853" y="6657"/>
                    <a:pt x="1363468" y="6657"/>
                    <a:pt x="1353083" y="5059"/>
                  </a:cubicBezTo>
                  <a:lnTo>
                    <a:pt x="1296101" y="2130"/>
                  </a:lnTo>
                  <a:cubicBezTo>
                    <a:pt x="1277195" y="2130"/>
                    <a:pt x="1258555" y="266"/>
                    <a:pt x="1239650" y="0"/>
                  </a:cubicBezTo>
                  <a:lnTo>
                    <a:pt x="1161630" y="0"/>
                  </a:lnTo>
                  <a:cubicBezTo>
                    <a:pt x="1129145" y="0"/>
                    <a:pt x="1096925" y="1598"/>
                    <a:pt x="1064706" y="3994"/>
                  </a:cubicBezTo>
                  <a:moveTo>
                    <a:pt x="691918" y="134203"/>
                  </a:moveTo>
                  <a:lnTo>
                    <a:pt x="688191" y="135535"/>
                  </a:lnTo>
                  <a:lnTo>
                    <a:pt x="691918" y="134203"/>
                  </a:lnTo>
                  <a:moveTo>
                    <a:pt x="116495" y="491813"/>
                  </a:moveTo>
                  <a:lnTo>
                    <a:pt x="116495" y="493144"/>
                  </a:lnTo>
                  <a:lnTo>
                    <a:pt x="116495" y="491813"/>
                  </a:lnTo>
                  <a:moveTo>
                    <a:pt x="3759691" y="511251"/>
                  </a:moveTo>
                  <a:lnTo>
                    <a:pt x="3759691" y="511251"/>
                  </a:lnTo>
                  <a:moveTo>
                    <a:pt x="96257" y="516044"/>
                  </a:moveTo>
                  <a:lnTo>
                    <a:pt x="96257" y="516044"/>
                  </a:lnTo>
                  <a:lnTo>
                    <a:pt x="96257" y="516044"/>
                  </a:lnTo>
                  <a:moveTo>
                    <a:pt x="283983" y="342431"/>
                  </a:moveTo>
                  <a:lnTo>
                    <a:pt x="283983" y="342431"/>
                  </a:lnTo>
                  <a:lnTo>
                    <a:pt x="283983" y="342431"/>
                  </a:lnTo>
                  <a:close/>
                  <a:moveTo>
                    <a:pt x="1555187" y="78285"/>
                  </a:moveTo>
                  <a:lnTo>
                    <a:pt x="1555187" y="78285"/>
                  </a:lnTo>
                  <a:lnTo>
                    <a:pt x="1558383" y="78285"/>
                  </a:lnTo>
                </a:path>
              </a:pathLst>
            </a:custGeom>
            <a:solidFill>
              <a:srgbClr val="DAD9C3"/>
            </a:solidFill>
            <a:ln w="26619"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5FF39AA6-C499-4B47-A44D-348367C79711}"/>
                </a:ext>
              </a:extLst>
            </p:cNvPr>
            <p:cNvSpPr/>
            <p:nvPr/>
          </p:nvSpPr>
          <p:spPr>
            <a:xfrm>
              <a:off x="14080392" y="10765103"/>
              <a:ext cx="2316160" cy="923140"/>
            </a:xfrm>
            <a:custGeom>
              <a:avLst/>
              <a:gdLst>
                <a:gd name="connsiteX0" fmla="*/ 1084843 w 1845469"/>
                <a:gd name="connsiteY0" fmla="*/ 2663 h 735539"/>
                <a:gd name="connsiteX1" fmla="*/ 1045166 w 1845469"/>
                <a:gd name="connsiteY1" fmla="*/ 2663 h 735539"/>
                <a:gd name="connsiteX2" fmla="*/ 1023864 w 1845469"/>
                <a:gd name="connsiteY2" fmla="*/ 4261 h 735539"/>
                <a:gd name="connsiteX3" fmla="*/ 1000698 w 1845469"/>
                <a:gd name="connsiteY3" fmla="*/ 7190 h 735539"/>
                <a:gd name="connsiteX4" fmla="*/ 967147 w 1845469"/>
                <a:gd name="connsiteY4" fmla="*/ 12782 h 735539"/>
                <a:gd name="connsiteX5" fmla="*/ 932798 w 1845469"/>
                <a:gd name="connsiteY5" fmla="*/ 20237 h 735539"/>
                <a:gd name="connsiteX6" fmla="*/ 907768 w 1845469"/>
                <a:gd name="connsiteY6" fmla="*/ 26095 h 735539"/>
                <a:gd name="connsiteX7" fmla="*/ 875815 w 1845469"/>
                <a:gd name="connsiteY7" fmla="*/ 31155 h 735539"/>
                <a:gd name="connsiteX8" fmla="*/ 857974 w 1845469"/>
                <a:gd name="connsiteY8" fmla="*/ 34083 h 735539"/>
                <a:gd name="connsiteX9" fmla="*/ 838803 w 1845469"/>
                <a:gd name="connsiteY9" fmla="*/ 38876 h 735539"/>
                <a:gd name="connsiteX10" fmla="*/ 834542 w 1845469"/>
                <a:gd name="connsiteY10" fmla="*/ 34882 h 735539"/>
                <a:gd name="connsiteX11" fmla="*/ 821495 w 1845469"/>
                <a:gd name="connsiteY11" fmla="*/ 29823 h 735539"/>
                <a:gd name="connsiteX12" fmla="*/ 810844 w 1845469"/>
                <a:gd name="connsiteY12" fmla="*/ 29823 h 735539"/>
                <a:gd name="connsiteX13" fmla="*/ 799128 w 1845469"/>
                <a:gd name="connsiteY13" fmla="*/ 31954 h 735539"/>
                <a:gd name="connsiteX14" fmla="*/ 780754 w 1845469"/>
                <a:gd name="connsiteY14" fmla="*/ 36746 h 735539"/>
                <a:gd name="connsiteX15" fmla="*/ 746937 w 1845469"/>
                <a:gd name="connsiteY15" fmla="*/ 47930 h 735539"/>
                <a:gd name="connsiteX16" fmla="*/ 674244 w 1845469"/>
                <a:gd name="connsiteY16" fmla="*/ 76954 h 735539"/>
                <a:gd name="connsiteX17" fmla="*/ 541105 w 1845469"/>
                <a:gd name="connsiteY17" fmla="*/ 145121 h 735539"/>
                <a:gd name="connsiteX18" fmla="*/ 481725 w 1845469"/>
                <a:gd name="connsiteY18" fmla="*/ 181334 h 735539"/>
                <a:gd name="connsiteX19" fmla="*/ 448174 w 1845469"/>
                <a:gd name="connsiteY19" fmla="*/ 203968 h 735539"/>
                <a:gd name="connsiteX20" fmla="*/ 433796 w 1845469"/>
                <a:gd name="connsiteY20" fmla="*/ 214087 h 735539"/>
                <a:gd name="connsiteX21" fmla="*/ 425541 w 1845469"/>
                <a:gd name="connsiteY21" fmla="*/ 218614 h 735539"/>
                <a:gd name="connsiteX22" fmla="*/ 327285 w 1845469"/>
                <a:gd name="connsiteY22" fmla="*/ 271869 h 735539"/>
                <a:gd name="connsiteX23" fmla="*/ 316634 w 1845469"/>
                <a:gd name="connsiteY23" fmla="*/ 294768 h 735539"/>
                <a:gd name="connsiteX24" fmla="*/ 316634 w 1845469"/>
                <a:gd name="connsiteY24" fmla="*/ 296633 h 735539"/>
                <a:gd name="connsiteX25" fmla="*/ 272698 w 1845469"/>
                <a:gd name="connsiteY25" fmla="*/ 336841 h 735539"/>
                <a:gd name="connsiteX26" fmla="*/ 238348 w 1845469"/>
                <a:gd name="connsiteY26" fmla="*/ 369060 h 735539"/>
                <a:gd name="connsiteX27" fmla="*/ 224502 w 1845469"/>
                <a:gd name="connsiteY27" fmla="*/ 379179 h 735539"/>
                <a:gd name="connsiteX28" fmla="*/ 202401 w 1845469"/>
                <a:gd name="connsiteY28" fmla="*/ 397019 h 735539"/>
                <a:gd name="connsiteX29" fmla="*/ 196277 w 1845469"/>
                <a:gd name="connsiteY29" fmla="*/ 408469 h 735539"/>
                <a:gd name="connsiteX30" fmla="*/ 171779 w 1845469"/>
                <a:gd name="connsiteY30" fmla="*/ 435097 h 735539"/>
                <a:gd name="connsiteX31" fmla="*/ 159797 w 1845469"/>
                <a:gd name="connsiteY31" fmla="*/ 450807 h 735539"/>
                <a:gd name="connsiteX32" fmla="*/ 149678 w 1845469"/>
                <a:gd name="connsiteY32" fmla="*/ 473174 h 735539"/>
                <a:gd name="connsiteX33" fmla="*/ 149678 w 1845469"/>
                <a:gd name="connsiteY33" fmla="*/ 478500 h 735539"/>
                <a:gd name="connsiteX34" fmla="*/ 131305 w 1845469"/>
                <a:gd name="connsiteY34" fmla="*/ 500866 h 735539"/>
                <a:gd name="connsiteX35" fmla="*/ 131305 w 1845469"/>
                <a:gd name="connsiteY35" fmla="*/ 500866 h 735539"/>
                <a:gd name="connsiteX36" fmla="*/ 129974 w 1845469"/>
                <a:gd name="connsiteY36" fmla="*/ 500866 h 735539"/>
                <a:gd name="connsiteX37" fmla="*/ 116927 w 1845469"/>
                <a:gd name="connsiteY37" fmla="*/ 509653 h 735539"/>
                <a:gd name="connsiteX38" fmla="*/ 106275 w 1845469"/>
                <a:gd name="connsiteY38" fmla="*/ 525098 h 735539"/>
                <a:gd name="connsiteX39" fmla="*/ 95358 w 1845469"/>
                <a:gd name="connsiteY39" fmla="*/ 540276 h 735539"/>
                <a:gd name="connsiteX40" fmla="*/ 74588 w 1845469"/>
                <a:gd name="connsiteY40" fmla="*/ 569034 h 735539"/>
                <a:gd name="connsiteX41" fmla="*/ 52221 w 1845469"/>
                <a:gd name="connsiteY41" fmla="*/ 600720 h 735539"/>
                <a:gd name="connsiteX42" fmla="*/ 39972 w 1845469"/>
                <a:gd name="connsiteY42" fmla="*/ 618828 h 735539"/>
                <a:gd name="connsiteX43" fmla="*/ 26659 w 1845469"/>
                <a:gd name="connsiteY43" fmla="*/ 640129 h 735539"/>
                <a:gd name="connsiteX44" fmla="*/ 26659 w 1845469"/>
                <a:gd name="connsiteY44" fmla="*/ 640129 h 735539"/>
                <a:gd name="connsiteX45" fmla="*/ 13611 w 1845469"/>
                <a:gd name="connsiteY45" fmla="*/ 661432 h 735539"/>
                <a:gd name="connsiteX46" fmla="*/ 10416 w 1845469"/>
                <a:gd name="connsiteY46" fmla="*/ 671551 h 735539"/>
                <a:gd name="connsiteX47" fmla="*/ 14144 w 1845469"/>
                <a:gd name="connsiteY47" fmla="*/ 684332 h 735539"/>
                <a:gd name="connsiteX48" fmla="*/ 14144 w 1845469"/>
                <a:gd name="connsiteY48" fmla="*/ 684331 h 735539"/>
                <a:gd name="connsiteX49" fmla="*/ 4558 w 1845469"/>
                <a:gd name="connsiteY49" fmla="*/ 687793 h 735539"/>
                <a:gd name="connsiteX50" fmla="*/ 31 w 1845469"/>
                <a:gd name="connsiteY50" fmla="*/ 697379 h 735539"/>
                <a:gd name="connsiteX51" fmla="*/ 3493 w 1845469"/>
                <a:gd name="connsiteY51" fmla="*/ 707497 h 735539"/>
                <a:gd name="connsiteX52" fmla="*/ 13078 w 1845469"/>
                <a:gd name="connsiteY52" fmla="*/ 712024 h 735539"/>
                <a:gd name="connsiteX53" fmla="*/ 13078 w 1845469"/>
                <a:gd name="connsiteY53" fmla="*/ 712024 h 735539"/>
                <a:gd name="connsiteX54" fmla="*/ 13078 w 1845469"/>
                <a:gd name="connsiteY54" fmla="*/ 712024 h 735539"/>
                <a:gd name="connsiteX55" fmla="*/ 30653 w 1845469"/>
                <a:gd name="connsiteY55" fmla="*/ 720545 h 735539"/>
                <a:gd name="connsiteX56" fmla="*/ 30653 w 1845469"/>
                <a:gd name="connsiteY56" fmla="*/ 722675 h 735539"/>
                <a:gd name="connsiteX57" fmla="*/ 50357 w 1845469"/>
                <a:gd name="connsiteY57" fmla="*/ 735190 h 735539"/>
                <a:gd name="connsiteX58" fmla="*/ 59410 w 1845469"/>
                <a:gd name="connsiteY58" fmla="*/ 730131 h 735539"/>
                <a:gd name="connsiteX59" fmla="*/ 59411 w 1845469"/>
                <a:gd name="connsiteY59" fmla="*/ 730131 h 735539"/>
                <a:gd name="connsiteX60" fmla="*/ 61807 w 1845469"/>
                <a:gd name="connsiteY60" fmla="*/ 730131 h 735539"/>
                <a:gd name="connsiteX61" fmla="*/ 78316 w 1845469"/>
                <a:gd name="connsiteY61" fmla="*/ 721877 h 735539"/>
                <a:gd name="connsiteX62" fmla="*/ 74855 w 1845469"/>
                <a:gd name="connsiteY62" fmla="*/ 708030 h 735539"/>
                <a:gd name="connsiteX63" fmla="*/ 74855 w 1845469"/>
                <a:gd name="connsiteY63" fmla="*/ 708030 h 735539"/>
                <a:gd name="connsiteX64" fmla="*/ 76719 w 1845469"/>
                <a:gd name="connsiteY64" fmla="*/ 703503 h 735539"/>
                <a:gd name="connsiteX65" fmla="*/ 103346 w 1845469"/>
                <a:gd name="connsiteY65" fmla="*/ 661165 h 735539"/>
                <a:gd name="connsiteX66" fmla="*/ 120122 w 1845469"/>
                <a:gd name="connsiteY66" fmla="*/ 634538 h 735539"/>
                <a:gd name="connsiteX67" fmla="*/ 130240 w 1845469"/>
                <a:gd name="connsiteY67" fmla="*/ 618029 h 735539"/>
                <a:gd name="connsiteX68" fmla="*/ 143021 w 1845469"/>
                <a:gd name="connsiteY68" fmla="*/ 612969 h 735539"/>
                <a:gd name="connsiteX69" fmla="*/ 199472 w 1845469"/>
                <a:gd name="connsiteY69" fmla="*/ 554388 h 735539"/>
                <a:gd name="connsiteX70" fmla="*/ 210656 w 1845469"/>
                <a:gd name="connsiteY70" fmla="*/ 545867 h 735539"/>
                <a:gd name="connsiteX71" fmla="*/ 237284 w 1845469"/>
                <a:gd name="connsiteY71" fmla="*/ 524832 h 735539"/>
                <a:gd name="connsiteX72" fmla="*/ 263911 w 1845469"/>
                <a:gd name="connsiteY72" fmla="*/ 502465 h 735539"/>
                <a:gd name="connsiteX73" fmla="*/ 288143 w 1845469"/>
                <a:gd name="connsiteY73" fmla="*/ 480363 h 735539"/>
                <a:gd name="connsiteX74" fmla="*/ 331545 w 1845469"/>
                <a:gd name="connsiteY74" fmla="*/ 439091 h 735539"/>
                <a:gd name="connsiteX75" fmla="*/ 352581 w 1845469"/>
                <a:gd name="connsiteY75" fmla="*/ 418854 h 735539"/>
                <a:gd name="connsiteX76" fmla="*/ 382404 w 1845469"/>
                <a:gd name="connsiteY76" fmla="*/ 403676 h 735539"/>
                <a:gd name="connsiteX77" fmla="*/ 405038 w 1845469"/>
                <a:gd name="connsiteY77" fmla="*/ 392758 h 735539"/>
                <a:gd name="connsiteX78" fmla="*/ 473204 w 1845469"/>
                <a:gd name="connsiteY78" fmla="*/ 357610 h 735539"/>
                <a:gd name="connsiteX79" fmla="*/ 531519 w 1845469"/>
                <a:gd name="connsiteY79" fmla="*/ 325657 h 735539"/>
                <a:gd name="connsiteX80" fmla="*/ 598621 w 1845469"/>
                <a:gd name="connsiteY80" fmla="*/ 289709 h 735539"/>
                <a:gd name="connsiteX81" fmla="*/ 601018 w 1845469"/>
                <a:gd name="connsiteY81" fmla="*/ 289709 h 735539"/>
                <a:gd name="connsiteX82" fmla="*/ 624184 w 1845469"/>
                <a:gd name="connsiteY82" fmla="*/ 279591 h 735539"/>
                <a:gd name="connsiteX83" fmla="*/ 680901 w 1845469"/>
                <a:gd name="connsiteY83" fmla="*/ 254295 h 735539"/>
                <a:gd name="connsiteX84" fmla="*/ 734156 w 1845469"/>
                <a:gd name="connsiteY84" fmla="*/ 242046 h 735539"/>
                <a:gd name="connsiteX85" fmla="*/ 812707 w 1845469"/>
                <a:gd name="connsiteY85" fmla="*/ 223407 h 735539"/>
                <a:gd name="connsiteX86" fmla="*/ 955964 w 1845469"/>
                <a:gd name="connsiteY86" fmla="*/ 192518 h 735539"/>
                <a:gd name="connsiteX87" fmla="*/ 1018007 w 1845469"/>
                <a:gd name="connsiteY87" fmla="*/ 179205 h 735539"/>
                <a:gd name="connsiteX88" fmla="*/ 1049961 w 1845469"/>
                <a:gd name="connsiteY88" fmla="*/ 171749 h 735539"/>
                <a:gd name="connsiteX89" fmla="*/ 1056351 w 1845469"/>
                <a:gd name="connsiteY89" fmla="*/ 170151 h 735539"/>
                <a:gd name="connsiteX90" fmla="*/ 1059546 w 1845469"/>
                <a:gd name="connsiteY90" fmla="*/ 170151 h 735539"/>
                <a:gd name="connsiteX91" fmla="*/ 1076322 w 1845469"/>
                <a:gd name="connsiteY91" fmla="*/ 170151 h 735539"/>
                <a:gd name="connsiteX92" fmla="*/ 1112801 w 1845469"/>
                <a:gd name="connsiteY92" fmla="*/ 170151 h 735539"/>
                <a:gd name="connsiteX93" fmla="*/ 1187359 w 1845469"/>
                <a:gd name="connsiteY93" fmla="*/ 168021 h 735539"/>
                <a:gd name="connsiteX94" fmla="*/ 1337806 w 1845469"/>
                <a:gd name="connsiteY94" fmla="*/ 162962 h 735539"/>
                <a:gd name="connsiteX95" fmla="*/ 1396385 w 1845469"/>
                <a:gd name="connsiteY95" fmla="*/ 161098 h 735539"/>
                <a:gd name="connsiteX96" fmla="*/ 1405706 w 1845469"/>
                <a:gd name="connsiteY96" fmla="*/ 161098 h 735539"/>
                <a:gd name="connsiteX97" fmla="*/ 1458961 w 1845469"/>
                <a:gd name="connsiteY97" fmla="*/ 164027 h 735539"/>
                <a:gd name="connsiteX98" fmla="*/ 1469611 w 1845469"/>
                <a:gd name="connsiteY98" fmla="*/ 164027 h 735539"/>
                <a:gd name="connsiteX99" fmla="*/ 1479198 w 1845469"/>
                <a:gd name="connsiteY99" fmla="*/ 167222 h 735539"/>
                <a:gd name="connsiteX100" fmla="*/ 1517542 w 1845469"/>
                <a:gd name="connsiteY100" fmla="*/ 178938 h 735539"/>
                <a:gd name="connsiteX101" fmla="*/ 1586507 w 1845469"/>
                <a:gd name="connsiteY101" fmla="*/ 197311 h 735539"/>
                <a:gd name="connsiteX102" fmla="*/ 1734557 w 1845469"/>
                <a:gd name="connsiteY102" fmla="*/ 233791 h 735539"/>
                <a:gd name="connsiteX103" fmla="*/ 1776629 w 1845469"/>
                <a:gd name="connsiteY103" fmla="*/ 243644 h 735539"/>
                <a:gd name="connsiteX104" fmla="*/ 1793138 w 1845469"/>
                <a:gd name="connsiteY104" fmla="*/ 247105 h 735539"/>
                <a:gd name="connsiteX105" fmla="*/ 1823227 w 1845469"/>
                <a:gd name="connsiteY105" fmla="*/ 251898 h 735539"/>
                <a:gd name="connsiteX106" fmla="*/ 1833879 w 1845469"/>
                <a:gd name="connsiteY106" fmla="*/ 249501 h 735539"/>
                <a:gd name="connsiteX107" fmla="*/ 1841867 w 1845469"/>
                <a:gd name="connsiteY107" fmla="*/ 242312 h 735539"/>
                <a:gd name="connsiteX108" fmla="*/ 1843198 w 1845469"/>
                <a:gd name="connsiteY108" fmla="*/ 220744 h 735539"/>
                <a:gd name="connsiteX109" fmla="*/ 1837074 w 1845469"/>
                <a:gd name="connsiteY109" fmla="*/ 211424 h 735539"/>
                <a:gd name="connsiteX110" fmla="*/ 1827489 w 1845469"/>
                <a:gd name="connsiteY110" fmla="*/ 204235 h 735539"/>
                <a:gd name="connsiteX111" fmla="*/ 1816570 w 1845469"/>
                <a:gd name="connsiteY111" fmla="*/ 199175 h 735539"/>
                <a:gd name="connsiteX112" fmla="*/ 1806452 w 1845469"/>
                <a:gd name="connsiteY112" fmla="*/ 191986 h 735539"/>
                <a:gd name="connsiteX113" fmla="*/ 1787546 w 1845469"/>
                <a:gd name="connsiteY113" fmla="*/ 187459 h 735539"/>
                <a:gd name="connsiteX114" fmla="*/ 1787546 w 1845469"/>
                <a:gd name="connsiteY114" fmla="*/ 181069 h 735539"/>
                <a:gd name="connsiteX115" fmla="*/ 1785415 w 1845469"/>
                <a:gd name="connsiteY115" fmla="*/ 170683 h 735539"/>
                <a:gd name="connsiteX116" fmla="*/ 1778491 w 1845469"/>
                <a:gd name="connsiteY116" fmla="*/ 162961 h 735539"/>
                <a:gd name="connsiteX117" fmla="*/ 1751864 w 1845469"/>
                <a:gd name="connsiteY117" fmla="*/ 147518 h 735539"/>
                <a:gd name="connsiteX118" fmla="*/ 1751865 w 1845469"/>
                <a:gd name="connsiteY118" fmla="*/ 147518 h 735539"/>
                <a:gd name="connsiteX119" fmla="*/ 1751865 w 1845469"/>
                <a:gd name="connsiteY119" fmla="*/ 133671 h 735539"/>
                <a:gd name="connsiteX120" fmla="*/ 1741480 w 1845469"/>
                <a:gd name="connsiteY120" fmla="*/ 124885 h 735539"/>
                <a:gd name="connsiteX121" fmla="*/ 1718048 w 1845469"/>
                <a:gd name="connsiteY121" fmla="*/ 116098 h 735539"/>
                <a:gd name="connsiteX122" fmla="*/ 1702870 w 1845469"/>
                <a:gd name="connsiteY122" fmla="*/ 110771 h 735539"/>
                <a:gd name="connsiteX123" fmla="*/ 1667988 w 1845469"/>
                <a:gd name="connsiteY123" fmla="*/ 100387 h 735539"/>
                <a:gd name="connsiteX124" fmla="*/ 1603283 w 1845469"/>
                <a:gd name="connsiteY124" fmla="*/ 80948 h 735539"/>
                <a:gd name="connsiteX125" fmla="*/ 1570531 w 1845469"/>
                <a:gd name="connsiteY125" fmla="*/ 71628 h 735539"/>
                <a:gd name="connsiteX126" fmla="*/ 1533785 w 1845469"/>
                <a:gd name="connsiteY126" fmla="*/ 62575 h 735539"/>
                <a:gd name="connsiteX127" fmla="*/ 1527128 w 1845469"/>
                <a:gd name="connsiteY127" fmla="*/ 61244 h 735539"/>
                <a:gd name="connsiteX128" fmla="*/ 1518607 w 1845469"/>
                <a:gd name="connsiteY128" fmla="*/ 50593 h 735539"/>
                <a:gd name="connsiteX129" fmla="*/ 1498636 w 1845469"/>
                <a:gd name="connsiteY129" fmla="*/ 41806 h 735539"/>
                <a:gd name="connsiteX130" fmla="*/ 1482925 w 1845469"/>
                <a:gd name="connsiteY130" fmla="*/ 38078 h 735539"/>
                <a:gd name="connsiteX131" fmla="*/ 1441919 w 1845469"/>
                <a:gd name="connsiteY131" fmla="*/ 30356 h 735539"/>
                <a:gd name="connsiteX132" fmla="*/ 1369757 w 1845469"/>
                <a:gd name="connsiteY132" fmla="*/ 21303 h 735539"/>
                <a:gd name="connsiteX133" fmla="*/ 1277893 w 1845469"/>
                <a:gd name="connsiteY133" fmla="*/ 15178 h 735539"/>
                <a:gd name="connsiteX134" fmla="*/ 1251266 w 1845469"/>
                <a:gd name="connsiteY134" fmla="*/ 11716 h 735539"/>
                <a:gd name="connsiteX135" fmla="*/ 1194016 w 1845469"/>
                <a:gd name="connsiteY135" fmla="*/ 5858 h 735539"/>
                <a:gd name="connsiteX136" fmla="*/ 1188158 w 1845469"/>
                <a:gd name="connsiteY136" fmla="*/ 5858 h 735539"/>
                <a:gd name="connsiteX137" fmla="*/ 1157269 w 1845469"/>
                <a:gd name="connsiteY137" fmla="*/ 2663 h 735539"/>
                <a:gd name="connsiteX138" fmla="*/ 1091765 w 1845469"/>
                <a:gd name="connsiteY138" fmla="*/ 0 h 735539"/>
                <a:gd name="connsiteX139" fmla="*/ 1084843 w 1845469"/>
                <a:gd name="connsiteY139" fmla="*/ 0 h 735539"/>
                <a:gd name="connsiteX140" fmla="*/ 806317 w 1845469"/>
                <a:gd name="connsiteY140" fmla="*/ 38078 h 735539"/>
                <a:gd name="connsiteX141" fmla="*/ 804986 w 1845469"/>
                <a:gd name="connsiteY141" fmla="*/ 39676 h 735539"/>
                <a:gd name="connsiteX142" fmla="*/ 804986 w 1845469"/>
                <a:gd name="connsiteY142" fmla="*/ 39676 h 735539"/>
                <a:gd name="connsiteX143" fmla="*/ 806317 w 1845469"/>
                <a:gd name="connsiteY143" fmla="*/ 38078 h 735539"/>
                <a:gd name="connsiteX144" fmla="*/ 150744 w 1845469"/>
                <a:gd name="connsiteY144" fmla="*/ 603650 h 735539"/>
                <a:gd name="connsiteX145" fmla="*/ 149412 w 1845469"/>
                <a:gd name="connsiteY145" fmla="*/ 604981 h 735539"/>
                <a:gd name="connsiteX146" fmla="*/ 150744 w 1845469"/>
                <a:gd name="connsiteY146" fmla="*/ 603650 h 735539"/>
                <a:gd name="connsiteX147" fmla="*/ 11214 w 1845469"/>
                <a:gd name="connsiteY147" fmla="*/ 685130 h 735539"/>
                <a:gd name="connsiteX148" fmla="*/ 11214 w 1845469"/>
                <a:gd name="connsiteY148" fmla="*/ 685130 h 735539"/>
                <a:gd name="connsiteX149" fmla="*/ 11214 w 1845469"/>
                <a:gd name="connsiteY149" fmla="*/ 685130 h 735539"/>
                <a:gd name="connsiteX150" fmla="*/ 7753 w 1845469"/>
                <a:gd name="connsiteY150" fmla="*/ 711758 h 735539"/>
                <a:gd name="connsiteX151" fmla="*/ 7753 w 1845469"/>
                <a:gd name="connsiteY151" fmla="*/ 711758 h 73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845469" h="735539">
                  <a:moveTo>
                    <a:pt x="1084843" y="2663"/>
                  </a:moveTo>
                  <a:cubicBezTo>
                    <a:pt x="1071529" y="2663"/>
                    <a:pt x="1058215" y="2663"/>
                    <a:pt x="1045166" y="2663"/>
                  </a:cubicBezTo>
                  <a:cubicBezTo>
                    <a:pt x="1037978" y="2663"/>
                    <a:pt x="1030788" y="2663"/>
                    <a:pt x="1023864" y="4261"/>
                  </a:cubicBezTo>
                  <a:lnTo>
                    <a:pt x="1000698" y="7190"/>
                  </a:lnTo>
                  <a:cubicBezTo>
                    <a:pt x="989249" y="7190"/>
                    <a:pt x="978065" y="10652"/>
                    <a:pt x="967147" y="12782"/>
                  </a:cubicBezTo>
                  <a:cubicBezTo>
                    <a:pt x="956231" y="14911"/>
                    <a:pt x="943981" y="17574"/>
                    <a:pt x="932798" y="20237"/>
                  </a:cubicBezTo>
                  <a:lnTo>
                    <a:pt x="907768" y="26095"/>
                  </a:lnTo>
                  <a:lnTo>
                    <a:pt x="875815" y="31155"/>
                  </a:lnTo>
                  <a:lnTo>
                    <a:pt x="857974" y="34083"/>
                  </a:lnTo>
                  <a:cubicBezTo>
                    <a:pt x="851410" y="34881"/>
                    <a:pt x="844970" y="36491"/>
                    <a:pt x="838803" y="38876"/>
                  </a:cubicBezTo>
                  <a:cubicBezTo>
                    <a:pt x="837654" y="37282"/>
                    <a:pt x="836207" y="35925"/>
                    <a:pt x="834542" y="34882"/>
                  </a:cubicBezTo>
                  <a:cubicBezTo>
                    <a:pt x="830671" y="32157"/>
                    <a:pt x="826191" y="30420"/>
                    <a:pt x="821495" y="29823"/>
                  </a:cubicBezTo>
                  <a:cubicBezTo>
                    <a:pt x="817949" y="29549"/>
                    <a:pt x="814388" y="29549"/>
                    <a:pt x="810844" y="29823"/>
                  </a:cubicBezTo>
                  <a:lnTo>
                    <a:pt x="799128" y="31954"/>
                  </a:lnTo>
                  <a:lnTo>
                    <a:pt x="780754" y="36746"/>
                  </a:lnTo>
                  <a:cubicBezTo>
                    <a:pt x="769304" y="39942"/>
                    <a:pt x="758121" y="44202"/>
                    <a:pt x="746937" y="47930"/>
                  </a:cubicBezTo>
                  <a:cubicBezTo>
                    <a:pt x="722173" y="56451"/>
                    <a:pt x="698208" y="66303"/>
                    <a:pt x="674244" y="76954"/>
                  </a:cubicBezTo>
                  <a:cubicBezTo>
                    <a:pt x="628679" y="97283"/>
                    <a:pt x="584236" y="120038"/>
                    <a:pt x="541105" y="145121"/>
                  </a:cubicBezTo>
                  <a:cubicBezTo>
                    <a:pt x="521135" y="156571"/>
                    <a:pt x="501164" y="168554"/>
                    <a:pt x="481725" y="181334"/>
                  </a:cubicBezTo>
                  <a:cubicBezTo>
                    <a:pt x="470541" y="188524"/>
                    <a:pt x="459358" y="195980"/>
                    <a:pt x="448174" y="203968"/>
                  </a:cubicBezTo>
                  <a:lnTo>
                    <a:pt x="433796" y="214087"/>
                  </a:lnTo>
                  <a:lnTo>
                    <a:pt x="425541" y="218614"/>
                  </a:lnTo>
                  <a:cubicBezTo>
                    <a:pt x="393056" y="236720"/>
                    <a:pt x="360303" y="253762"/>
                    <a:pt x="327285" y="271869"/>
                  </a:cubicBezTo>
                  <a:cubicBezTo>
                    <a:pt x="319105" y="276348"/>
                    <a:pt x="314789" y="285627"/>
                    <a:pt x="316634" y="294768"/>
                  </a:cubicBezTo>
                  <a:cubicBezTo>
                    <a:pt x="316477" y="295380"/>
                    <a:pt x="316477" y="296022"/>
                    <a:pt x="316634" y="296633"/>
                  </a:cubicBezTo>
                  <a:cubicBezTo>
                    <a:pt x="301456" y="309680"/>
                    <a:pt x="286811" y="323260"/>
                    <a:pt x="272698" y="336841"/>
                  </a:cubicBezTo>
                  <a:lnTo>
                    <a:pt x="238348" y="369060"/>
                  </a:lnTo>
                  <a:lnTo>
                    <a:pt x="224502" y="379179"/>
                  </a:lnTo>
                  <a:cubicBezTo>
                    <a:pt x="216839" y="384750"/>
                    <a:pt x="209463" y="390704"/>
                    <a:pt x="202401" y="397019"/>
                  </a:cubicBezTo>
                  <a:cubicBezTo>
                    <a:pt x="199204" y="400094"/>
                    <a:pt x="197060" y="404102"/>
                    <a:pt x="196277" y="408469"/>
                  </a:cubicBezTo>
                  <a:cubicBezTo>
                    <a:pt x="187756" y="417256"/>
                    <a:pt x="179768" y="426309"/>
                    <a:pt x="171779" y="435097"/>
                  </a:cubicBezTo>
                  <a:cubicBezTo>
                    <a:pt x="167519" y="440155"/>
                    <a:pt x="163524" y="445481"/>
                    <a:pt x="159797" y="450807"/>
                  </a:cubicBezTo>
                  <a:cubicBezTo>
                    <a:pt x="155671" y="457899"/>
                    <a:pt x="152280" y="465393"/>
                    <a:pt x="149678" y="473174"/>
                  </a:cubicBezTo>
                  <a:cubicBezTo>
                    <a:pt x="149326" y="474932"/>
                    <a:pt x="149326" y="476742"/>
                    <a:pt x="149678" y="478500"/>
                  </a:cubicBezTo>
                  <a:cubicBezTo>
                    <a:pt x="143288" y="485689"/>
                    <a:pt x="137430" y="493411"/>
                    <a:pt x="131305" y="500866"/>
                  </a:cubicBezTo>
                  <a:lnTo>
                    <a:pt x="131305" y="500866"/>
                  </a:lnTo>
                  <a:lnTo>
                    <a:pt x="129974" y="500866"/>
                  </a:lnTo>
                  <a:cubicBezTo>
                    <a:pt x="124695" y="502096"/>
                    <a:pt x="120051" y="505224"/>
                    <a:pt x="116927" y="509653"/>
                  </a:cubicBezTo>
                  <a:cubicBezTo>
                    <a:pt x="112932" y="514713"/>
                    <a:pt x="109737" y="520038"/>
                    <a:pt x="106275" y="525098"/>
                  </a:cubicBezTo>
                  <a:lnTo>
                    <a:pt x="95358" y="540276"/>
                  </a:lnTo>
                  <a:cubicBezTo>
                    <a:pt x="88701" y="549862"/>
                    <a:pt x="81512" y="559448"/>
                    <a:pt x="74588" y="569034"/>
                  </a:cubicBezTo>
                  <a:cubicBezTo>
                    <a:pt x="67665" y="578620"/>
                    <a:pt x="59411" y="590069"/>
                    <a:pt x="52221" y="600720"/>
                  </a:cubicBezTo>
                  <a:lnTo>
                    <a:pt x="39972" y="618828"/>
                  </a:lnTo>
                  <a:cubicBezTo>
                    <a:pt x="35445" y="625750"/>
                    <a:pt x="30919" y="632940"/>
                    <a:pt x="26659" y="640129"/>
                  </a:cubicBezTo>
                  <a:lnTo>
                    <a:pt x="26659" y="640129"/>
                  </a:lnTo>
                  <a:cubicBezTo>
                    <a:pt x="22132" y="647053"/>
                    <a:pt x="17605" y="654242"/>
                    <a:pt x="13611" y="661432"/>
                  </a:cubicBezTo>
                  <a:cubicBezTo>
                    <a:pt x="11759" y="664504"/>
                    <a:pt x="10664" y="667972"/>
                    <a:pt x="10416" y="671551"/>
                  </a:cubicBezTo>
                  <a:cubicBezTo>
                    <a:pt x="10160" y="676112"/>
                    <a:pt x="11476" y="680623"/>
                    <a:pt x="14144" y="684332"/>
                  </a:cubicBezTo>
                  <a:lnTo>
                    <a:pt x="14144" y="684331"/>
                  </a:lnTo>
                  <a:cubicBezTo>
                    <a:pt x="10653" y="684388"/>
                    <a:pt x="7279" y="685606"/>
                    <a:pt x="4558" y="687793"/>
                  </a:cubicBezTo>
                  <a:cubicBezTo>
                    <a:pt x="1861" y="690279"/>
                    <a:pt x="237" y="693717"/>
                    <a:pt x="31" y="697379"/>
                  </a:cubicBezTo>
                  <a:cubicBezTo>
                    <a:pt x="-217" y="701079"/>
                    <a:pt x="1030" y="704724"/>
                    <a:pt x="3493" y="707497"/>
                  </a:cubicBezTo>
                  <a:cubicBezTo>
                    <a:pt x="6026" y="710129"/>
                    <a:pt x="9437" y="711740"/>
                    <a:pt x="13078" y="712024"/>
                  </a:cubicBezTo>
                  <a:lnTo>
                    <a:pt x="13078" y="712024"/>
                  </a:lnTo>
                  <a:lnTo>
                    <a:pt x="13078" y="712024"/>
                  </a:lnTo>
                  <a:cubicBezTo>
                    <a:pt x="18936" y="714953"/>
                    <a:pt x="24528" y="717883"/>
                    <a:pt x="30653" y="720545"/>
                  </a:cubicBezTo>
                  <a:cubicBezTo>
                    <a:pt x="30653" y="720545"/>
                    <a:pt x="30653" y="721877"/>
                    <a:pt x="30653" y="722675"/>
                  </a:cubicBezTo>
                  <a:cubicBezTo>
                    <a:pt x="32765" y="731482"/>
                    <a:pt x="41487" y="737022"/>
                    <a:pt x="50357" y="735190"/>
                  </a:cubicBezTo>
                  <a:cubicBezTo>
                    <a:pt x="53758" y="734308"/>
                    <a:pt x="56876" y="732566"/>
                    <a:pt x="59410" y="730131"/>
                  </a:cubicBezTo>
                  <a:lnTo>
                    <a:pt x="59411" y="730131"/>
                  </a:lnTo>
                  <a:lnTo>
                    <a:pt x="61807" y="730131"/>
                  </a:lnTo>
                  <a:cubicBezTo>
                    <a:pt x="68634" y="732259"/>
                    <a:pt x="75923" y="728615"/>
                    <a:pt x="78316" y="721877"/>
                  </a:cubicBezTo>
                  <a:cubicBezTo>
                    <a:pt x="79877" y="716978"/>
                    <a:pt x="78537" y="711618"/>
                    <a:pt x="74855" y="708030"/>
                  </a:cubicBezTo>
                  <a:lnTo>
                    <a:pt x="74855" y="708030"/>
                  </a:lnTo>
                  <a:cubicBezTo>
                    <a:pt x="74855" y="706699"/>
                    <a:pt x="76186" y="705101"/>
                    <a:pt x="76719" y="703503"/>
                  </a:cubicBezTo>
                  <a:cubicBezTo>
                    <a:pt x="85239" y="689124"/>
                    <a:pt x="94559" y="675278"/>
                    <a:pt x="103346" y="661165"/>
                  </a:cubicBezTo>
                  <a:lnTo>
                    <a:pt x="120122" y="634538"/>
                  </a:lnTo>
                  <a:cubicBezTo>
                    <a:pt x="123583" y="629212"/>
                    <a:pt x="127045" y="623620"/>
                    <a:pt x="130240" y="618029"/>
                  </a:cubicBezTo>
                  <a:cubicBezTo>
                    <a:pt x="134990" y="618032"/>
                    <a:pt x="139561" y="616222"/>
                    <a:pt x="143021" y="612969"/>
                  </a:cubicBezTo>
                  <a:cubicBezTo>
                    <a:pt x="162726" y="594596"/>
                    <a:pt x="181365" y="574626"/>
                    <a:pt x="199472" y="554388"/>
                  </a:cubicBezTo>
                  <a:lnTo>
                    <a:pt x="210656" y="545867"/>
                  </a:lnTo>
                  <a:cubicBezTo>
                    <a:pt x="219443" y="539210"/>
                    <a:pt x="227697" y="532021"/>
                    <a:pt x="237284" y="524832"/>
                  </a:cubicBezTo>
                  <a:cubicBezTo>
                    <a:pt x="246869" y="517642"/>
                    <a:pt x="254325" y="509921"/>
                    <a:pt x="263911" y="502465"/>
                  </a:cubicBezTo>
                  <a:cubicBezTo>
                    <a:pt x="273497" y="495009"/>
                    <a:pt x="280154" y="487819"/>
                    <a:pt x="288143" y="480363"/>
                  </a:cubicBezTo>
                  <a:cubicBezTo>
                    <a:pt x="302787" y="466783"/>
                    <a:pt x="317167" y="453736"/>
                    <a:pt x="331545" y="439091"/>
                  </a:cubicBezTo>
                  <a:lnTo>
                    <a:pt x="352581" y="418854"/>
                  </a:lnTo>
                  <a:lnTo>
                    <a:pt x="382404" y="403676"/>
                  </a:lnTo>
                  <a:lnTo>
                    <a:pt x="405038" y="392758"/>
                  </a:lnTo>
                  <a:cubicBezTo>
                    <a:pt x="428204" y="381575"/>
                    <a:pt x="450571" y="369592"/>
                    <a:pt x="473204" y="357610"/>
                  </a:cubicBezTo>
                  <a:cubicBezTo>
                    <a:pt x="495838" y="345627"/>
                    <a:pt x="511815" y="336042"/>
                    <a:pt x="531519" y="325657"/>
                  </a:cubicBezTo>
                  <a:lnTo>
                    <a:pt x="598621" y="289709"/>
                  </a:lnTo>
                  <a:lnTo>
                    <a:pt x="601018" y="289709"/>
                  </a:lnTo>
                  <a:lnTo>
                    <a:pt x="624184" y="279591"/>
                  </a:lnTo>
                  <a:lnTo>
                    <a:pt x="680901" y="254295"/>
                  </a:lnTo>
                  <a:cubicBezTo>
                    <a:pt x="699007" y="250566"/>
                    <a:pt x="716847" y="246040"/>
                    <a:pt x="734156" y="242046"/>
                  </a:cubicBezTo>
                  <a:lnTo>
                    <a:pt x="812707" y="223407"/>
                  </a:lnTo>
                  <a:cubicBezTo>
                    <a:pt x="860104" y="212223"/>
                    <a:pt x="908035" y="201838"/>
                    <a:pt x="955964" y="192518"/>
                  </a:cubicBezTo>
                  <a:cubicBezTo>
                    <a:pt x="976734" y="188524"/>
                    <a:pt x="997503" y="183997"/>
                    <a:pt x="1018007" y="179205"/>
                  </a:cubicBezTo>
                  <a:lnTo>
                    <a:pt x="1049961" y="171749"/>
                  </a:lnTo>
                  <a:lnTo>
                    <a:pt x="1056351" y="170151"/>
                  </a:lnTo>
                  <a:lnTo>
                    <a:pt x="1059546" y="170151"/>
                  </a:lnTo>
                  <a:cubicBezTo>
                    <a:pt x="1065137" y="170151"/>
                    <a:pt x="1070729" y="170151"/>
                    <a:pt x="1076322" y="170151"/>
                  </a:cubicBezTo>
                  <a:lnTo>
                    <a:pt x="1112801" y="170151"/>
                  </a:lnTo>
                  <a:cubicBezTo>
                    <a:pt x="1137565" y="170151"/>
                    <a:pt x="1162329" y="170151"/>
                    <a:pt x="1187359" y="168021"/>
                  </a:cubicBezTo>
                  <a:lnTo>
                    <a:pt x="1337806" y="162962"/>
                  </a:lnTo>
                  <a:lnTo>
                    <a:pt x="1396385" y="161098"/>
                  </a:lnTo>
                  <a:lnTo>
                    <a:pt x="1405706" y="161098"/>
                  </a:lnTo>
                  <a:lnTo>
                    <a:pt x="1458961" y="164027"/>
                  </a:lnTo>
                  <a:lnTo>
                    <a:pt x="1469611" y="164027"/>
                  </a:lnTo>
                  <a:lnTo>
                    <a:pt x="1479198" y="167222"/>
                  </a:lnTo>
                  <a:cubicBezTo>
                    <a:pt x="1491979" y="170950"/>
                    <a:pt x="1505826" y="175477"/>
                    <a:pt x="1517542" y="178938"/>
                  </a:cubicBezTo>
                  <a:cubicBezTo>
                    <a:pt x="1540442" y="185329"/>
                    <a:pt x="1563341" y="191453"/>
                    <a:pt x="1586507" y="197311"/>
                  </a:cubicBezTo>
                  <a:cubicBezTo>
                    <a:pt x="1635769" y="209560"/>
                    <a:pt x="1685030" y="222341"/>
                    <a:pt x="1734557" y="233791"/>
                  </a:cubicBezTo>
                  <a:lnTo>
                    <a:pt x="1776629" y="243644"/>
                  </a:lnTo>
                  <a:lnTo>
                    <a:pt x="1793138" y="247105"/>
                  </a:lnTo>
                  <a:cubicBezTo>
                    <a:pt x="1802914" y="250014"/>
                    <a:pt x="1813031" y="251626"/>
                    <a:pt x="1823227" y="251898"/>
                  </a:cubicBezTo>
                  <a:cubicBezTo>
                    <a:pt x="1826912" y="251901"/>
                    <a:pt x="1830551" y="251082"/>
                    <a:pt x="1833879" y="249501"/>
                  </a:cubicBezTo>
                  <a:cubicBezTo>
                    <a:pt x="1837069" y="247764"/>
                    <a:pt x="1839805" y="245302"/>
                    <a:pt x="1841867" y="242312"/>
                  </a:cubicBezTo>
                  <a:cubicBezTo>
                    <a:pt x="1846140" y="235879"/>
                    <a:pt x="1846649" y="227653"/>
                    <a:pt x="1843198" y="220744"/>
                  </a:cubicBezTo>
                  <a:cubicBezTo>
                    <a:pt x="1841334" y="217548"/>
                    <a:pt x="1839203" y="214619"/>
                    <a:pt x="1837074" y="211424"/>
                  </a:cubicBezTo>
                  <a:cubicBezTo>
                    <a:pt x="1834232" y="208590"/>
                    <a:pt x="1831004" y="206170"/>
                    <a:pt x="1827489" y="204235"/>
                  </a:cubicBezTo>
                  <a:lnTo>
                    <a:pt x="1816570" y="199175"/>
                  </a:lnTo>
                  <a:cubicBezTo>
                    <a:pt x="1814185" y="195627"/>
                    <a:pt x="1810586" y="193072"/>
                    <a:pt x="1806452" y="191986"/>
                  </a:cubicBezTo>
                  <a:lnTo>
                    <a:pt x="1787546" y="187459"/>
                  </a:lnTo>
                  <a:cubicBezTo>
                    <a:pt x="1787919" y="185345"/>
                    <a:pt x="1787919" y="183182"/>
                    <a:pt x="1787546" y="181069"/>
                  </a:cubicBezTo>
                  <a:cubicBezTo>
                    <a:pt x="1787746" y="177481"/>
                    <a:pt x="1787013" y="173903"/>
                    <a:pt x="1785415" y="170683"/>
                  </a:cubicBezTo>
                  <a:cubicBezTo>
                    <a:pt x="1783692" y="167640"/>
                    <a:pt x="1781329" y="165006"/>
                    <a:pt x="1778491" y="162961"/>
                  </a:cubicBezTo>
                  <a:cubicBezTo>
                    <a:pt x="1770312" y="156697"/>
                    <a:pt x="1761363" y="151507"/>
                    <a:pt x="1751864" y="147518"/>
                  </a:cubicBezTo>
                  <a:lnTo>
                    <a:pt x="1751865" y="147518"/>
                  </a:lnTo>
                  <a:cubicBezTo>
                    <a:pt x="1753730" y="143090"/>
                    <a:pt x="1753730" y="138099"/>
                    <a:pt x="1751865" y="133671"/>
                  </a:cubicBezTo>
                  <a:cubicBezTo>
                    <a:pt x="1749538" y="129617"/>
                    <a:pt x="1745864" y="126507"/>
                    <a:pt x="1741480" y="124885"/>
                  </a:cubicBezTo>
                  <a:cubicBezTo>
                    <a:pt x="1733887" y="121405"/>
                    <a:pt x="1726057" y="118468"/>
                    <a:pt x="1718048" y="116098"/>
                  </a:cubicBezTo>
                  <a:lnTo>
                    <a:pt x="1702870" y="110771"/>
                  </a:lnTo>
                  <a:lnTo>
                    <a:pt x="1667988" y="100387"/>
                  </a:lnTo>
                  <a:lnTo>
                    <a:pt x="1603283" y="80948"/>
                  </a:lnTo>
                  <a:cubicBezTo>
                    <a:pt x="1592366" y="77753"/>
                    <a:pt x="1581714" y="74291"/>
                    <a:pt x="1570531" y="71628"/>
                  </a:cubicBezTo>
                  <a:lnTo>
                    <a:pt x="1533785" y="62575"/>
                  </a:lnTo>
                  <a:lnTo>
                    <a:pt x="1527128" y="61244"/>
                  </a:lnTo>
                  <a:cubicBezTo>
                    <a:pt x="1525261" y="57014"/>
                    <a:pt x="1522324" y="53343"/>
                    <a:pt x="1518607" y="50593"/>
                  </a:cubicBezTo>
                  <a:cubicBezTo>
                    <a:pt x="1512592" y="46381"/>
                    <a:pt x="1505805" y="43395"/>
                    <a:pt x="1498636" y="41806"/>
                  </a:cubicBezTo>
                  <a:lnTo>
                    <a:pt x="1482925" y="38078"/>
                  </a:lnTo>
                  <a:cubicBezTo>
                    <a:pt x="1469346" y="35149"/>
                    <a:pt x="1456297" y="32486"/>
                    <a:pt x="1441919" y="30356"/>
                  </a:cubicBezTo>
                  <a:cubicBezTo>
                    <a:pt x="1417953" y="26362"/>
                    <a:pt x="1393990" y="23432"/>
                    <a:pt x="1369757" y="21303"/>
                  </a:cubicBezTo>
                  <a:cubicBezTo>
                    <a:pt x="1339137" y="18640"/>
                    <a:pt x="1308514" y="17309"/>
                    <a:pt x="1277893" y="15178"/>
                  </a:cubicBezTo>
                  <a:lnTo>
                    <a:pt x="1251266" y="11716"/>
                  </a:lnTo>
                  <a:cubicBezTo>
                    <a:pt x="1232359" y="9320"/>
                    <a:pt x="1213187" y="6923"/>
                    <a:pt x="1194016" y="5858"/>
                  </a:cubicBezTo>
                  <a:cubicBezTo>
                    <a:pt x="1192072" y="5595"/>
                    <a:pt x="1190102" y="5595"/>
                    <a:pt x="1188158" y="5858"/>
                  </a:cubicBezTo>
                  <a:cubicBezTo>
                    <a:pt x="1178040" y="4527"/>
                    <a:pt x="1167654" y="3462"/>
                    <a:pt x="1157269" y="2663"/>
                  </a:cubicBezTo>
                  <a:cubicBezTo>
                    <a:pt x="1135434" y="1065"/>
                    <a:pt x="1113599" y="0"/>
                    <a:pt x="1091765" y="0"/>
                  </a:cubicBezTo>
                  <a:lnTo>
                    <a:pt x="1084843" y="0"/>
                  </a:lnTo>
                  <a:moveTo>
                    <a:pt x="806317" y="38078"/>
                  </a:moveTo>
                  <a:lnTo>
                    <a:pt x="804986" y="39676"/>
                  </a:lnTo>
                  <a:lnTo>
                    <a:pt x="804986" y="39676"/>
                  </a:lnTo>
                  <a:lnTo>
                    <a:pt x="806317" y="38078"/>
                  </a:lnTo>
                  <a:moveTo>
                    <a:pt x="150744" y="603650"/>
                  </a:moveTo>
                  <a:lnTo>
                    <a:pt x="149412" y="604981"/>
                  </a:lnTo>
                  <a:cubicBezTo>
                    <a:pt x="149412" y="604981"/>
                    <a:pt x="149412" y="604981"/>
                    <a:pt x="150744" y="603650"/>
                  </a:cubicBezTo>
                  <a:moveTo>
                    <a:pt x="11214" y="685130"/>
                  </a:moveTo>
                  <a:lnTo>
                    <a:pt x="11214" y="685130"/>
                  </a:lnTo>
                  <a:lnTo>
                    <a:pt x="11214" y="685130"/>
                  </a:lnTo>
                  <a:moveTo>
                    <a:pt x="7753" y="711758"/>
                  </a:moveTo>
                  <a:lnTo>
                    <a:pt x="7753" y="711758"/>
                  </a:lnTo>
                </a:path>
              </a:pathLst>
            </a:custGeom>
            <a:solidFill>
              <a:srgbClr val="DAD9C3"/>
            </a:solidFill>
            <a:ln w="26619"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B71289E6-E265-489E-B4D5-4ACE756B7427}"/>
                </a:ext>
              </a:extLst>
            </p:cNvPr>
            <p:cNvSpPr/>
            <p:nvPr/>
          </p:nvSpPr>
          <p:spPr>
            <a:xfrm>
              <a:off x="15705496" y="11285773"/>
              <a:ext cx="373608" cy="28122"/>
            </a:xfrm>
            <a:custGeom>
              <a:avLst/>
              <a:gdLst>
                <a:gd name="connsiteX0" fmla="*/ 111921 w 297683"/>
                <a:gd name="connsiteY0" fmla="*/ 3195 h 22407"/>
                <a:gd name="connsiteX1" fmla="*/ 77306 w 297683"/>
                <a:gd name="connsiteY1" fmla="*/ 3195 h 22407"/>
                <a:gd name="connsiteX2" fmla="*/ 61595 w 297683"/>
                <a:gd name="connsiteY2" fmla="*/ 3195 h 22407"/>
                <a:gd name="connsiteX3" fmla="*/ 46683 w 297683"/>
                <a:gd name="connsiteY3" fmla="*/ 3195 h 22407"/>
                <a:gd name="connsiteX4" fmla="*/ 29376 w 297683"/>
                <a:gd name="connsiteY4" fmla="*/ 5325 h 22407"/>
                <a:gd name="connsiteX5" fmla="*/ 4346 w 297683"/>
                <a:gd name="connsiteY5" fmla="*/ 8521 h 22407"/>
                <a:gd name="connsiteX6" fmla="*/ 86 w 297683"/>
                <a:gd name="connsiteY6" fmla="*/ 15178 h 22407"/>
                <a:gd name="connsiteX7" fmla="*/ 2484 w 297683"/>
                <a:gd name="connsiteY7" fmla="*/ 18640 h 22407"/>
                <a:gd name="connsiteX8" fmla="*/ 6743 w 297683"/>
                <a:gd name="connsiteY8" fmla="*/ 18640 h 22407"/>
                <a:gd name="connsiteX9" fmla="*/ 33369 w 297683"/>
                <a:gd name="connsiteY9" fmla="*/ 15178 h 22407"/>
                <a:gd name="connsiteX10" fmla="*/ 52542 w 297683"/>
                <a:gd name="connsiteY10" fmla="*/ 13314 h 22407"/>
                <a:gd name="connsiteX11" fmla="*/ 76506 w 297683"/>
                <a:gd name="connsiteY11" fmla="*/ 11982 h 22407"/>
                <a:gd name="connsiteX12" fmla="*/ 104998 w 297683"/>
                <a:gd name="connsiteY12" fmla="*/ 11982 h 22407"/>
                <a:gd name="connsiteX13" fmla="*/ 136153 w 297683"/>
                <a:gd name="connsiteY13" fmla="*/ 11982 h 22407"/>
                <a:gd name="connsiteX14" fmla="*/ 168105 w 297683"/>
                <a:gd name="connsiteY14" fmla="*/ 11982 h 22407"/>
                <a:gd name="connsiteX15" fmla="*/ 193135 w 297683"/>
                <a:gd name="connsiteY15" fmla="*/ 11982 h 22407"/>
                <a:gd name="connsiteX16" fmla="*/ 211242 w 297683"/>
                <a:gd name="connsiteY16" fmla="*/ 11982 h 22407"/>
                <a:gd name="connsiteX17" fmla="*/ 215237 w 297683"/>
                <a:gd name="connsiteY17" fmla="*/ 11982 h 22407"/>
                <a:gd name="connsiteX18" fmla="*/ 225355 w 297683"/>
                <a:gd name="connsiteY18" fmla="*/ 13314 h 22407"/>
                <a:gd name="connsiteX19" fmla="*/ 290860 w 297683"/>
                <a:gd name="connsiteY19" fmla="*/ 22367 h 22407"/>
                <a:gd name="connsiteX20" fmla="*/ 297644 w 297683"/>
                <a:gd name="connsiteY20" fmla="*/ 16981 h 22407"/>
                <a:gd name="connsiteX21" fmla="*/ 295919 w 297683"/>
                <a:gd name="connsiteY21" fmla="*/ 11982 h 22407"/>
                <a:gd name="connsiteX22" fmla="*/ 291660 w 297683"/>
                <a:gd name="connsiteY22" fmla="*/ 9852 h 22407"/>
                <a:gd name="connsiteX23" fmla="*/ 251450 w 297683"/>
                <a:gd name="connsiteY23" fmla="*/ 4261 h 22407"/>
                <a:gd name="connsiteX24" fmla="*/ 235474 w 297683"/>
                <a:gd name="connsiteY24" fmla="*/ 2396 h 22407"/>
                <a:gd name="connsiteX25" fmla="*/ 213106 w 297683"/>
                <a:gd name="connsiteY25" fmla="*/ 0 h 22407"/>
                <a:gd name="connsiteX26" fmla="*/ 209380 w 297683"/>
                <a:gd name="connsiteY26" fmla="*/ 0 h 22407"/>
                <a:gd name="connsiteX27" fmla="*/ 196864 w 297683"/>
                <a:gd name="connsiteY27" fmla="*/ 0 h 22407"/>
                <a:gd name="connsiteX28" fmla="*/ 180621 w 297683"/>
                <a:gd name="connsiteY28" fmla="*/ 0 h 22407"/>
                <a:gd name="connsiteX29" fmla="*/ 148135 w 297683"/>
                <a:gd name="connsiteY29" fmla="*/ 0 h 22407"/>
                <a:gd name="connsiteX30" fmla="*/ 111123 w 297683"/>
                <a:gd name="connsiteY30" fmla="*/ 0 h 22407"/>
                <a:gd name="connsiteX31" fmla="*/ 51743 w 297683"/>
                <a:gd name="connsiteY31" fmla="*/ 13580 h 22407"/>
                <a:gd name="connsiteX32" fmla="*/ 51743 w 297683"/>
                <a:gd name="connsiteY32" fmla="*/ 13580 h 2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7683" h="22407">
                  <a:moveTo>
                    <a:pt x="111921" y="3195"/>
                  </a:moveTo>
                  <a:lnTo>
                    <a:pt x="77306" y="3195"/>
                  </a:lnTo>
                  <a:lnTo>
                    <a:pt x="61595" y="3195"/>
                  </a:lnTo>
                  <a:lnTo>
                    <a:pt x="46683" y="3195"/>
                  </a:lnTo>
                  <a:lnTo>
                    <a:pt x="29376" y="5325"/>
                  </a:lnTo>
                  <a:lnTo>
                    <a:pt x="4346" y="8521"/>
                  </a:lnTo>
                  <a:cubicBezTo>
                    <a:pt x="1418" y="9304"/>
                    <a:pt x="-430" y="12191"/>
                    <a:pt x="86" y="15178"/>
                  </a:cubicBezTo>
                  <a:cubicBezTo>
                    <a:pt x="309" y="16640"/>
                    <a:pt x="1193" y="17917"/>
                    <a:pt x="2484" y="18640"/>
                  </a:cubicBezTo>
                  <a:cubicBezTo>
                    <a:pt x="3826" y="19305"/>
                    <a:pt x="5403" y="19305"/>
                    <a:pt x="6743" y="18640"/>
                  </a:cubicBezTo>
                  <a:lnTo>
                    <a:pt x="33369" y="15178"/>
                  </a:lnTo>
                  <a:lnTo>
                    <a:pt x="52542" y="13314"/>
                  </a:lnTo>
                  <a:lnTo>
                    <a:pt x="76506" y="11982"/>
                  </a:lnTo>
                  <a:cubicBezTo>
                    <a:pt x="85827" y="11982"/>
                    <a:pt x="95412" y="11982"/>
                    <a:pt x="104998" y="11982"/>
                  </a:cubicBezTo>
                  <a:lnTo>
                    <a:pt x="136153" y="11982"/>
                  </a:lnTo>
                  <a:cubicBezTo>
                    <a:pt x="146804" y="11982"/>
                    <a:pt x="157455" y="11982"/>
                    <a:pt x="168105" y="11982"/>
                  </a:cubicBezTo>
                  <a:lnTo>
                    <a:pt x="193135" y="11982"/>
                  </a:lnTo>
                  <a:lnTo>
                    <a:pt x="211242" y="11982"/>
                  </a:lnTo>
                  <a:lnTo>
                    <a:pt x="215237" y="11982"/>
                  </a:lnTo>
                  <a:lnTo>
                    <a:pt x="225355" y="13314"/>
                  </a:lnTo>
                  <a:cubicBezTo>
                    <a:pt x="247190" y="15710"/>
                    <a:pt x="269025" y="19172"/>
                    <a:pt x="290860" y="22367"/>
                  </a:cubicBezTo>
                  <a:cubicBezTo>
                    <a:pt x="294221" y="22753"/>
                    <a:pt x="297257" y="20342"/>
                    <a:pt x="297644" y="16981"/>
                  </a:cubicBezTo>
                  <a:cubicBezTo>
                    <a:pt x="297855" y="15140"/>
                    <a:pt x="297221" y="13302"/>
                    <a:pt x="295919" y="11982"/>
                  </a:cubicBezTo>
                  <a:cubicBezTo>
                    <a:pt x="294783" y="10809"/>
                    <a:pt x="293280" y="10057"/>
                    <a:pt x="291660" y="9852"/>
                  </a:cubicBezTo>
                  <a:lnTo>
                    <a:pt x="251450" y="4261"/>
                  </a:lnTo>
                  <a:lnTo>
                    <a:pt x="235474" y="2396"/>
                  </a:lnTo>
                  <a:lnTo>
                    <a:pt x="213106" y="0"/>
                  </a:lnTo>
                  <a:lnTo>
                    <a:pt x="209380" y="0"/>
                  </a:lnTo>
                  <a:lnTo>
                    <a:pt x="196864" y="0"/>
                  </a:lnTo>
                  <a:cubicBezTo>
                    <a:pt x="191538" y="0"/>
                    <a:pt x="185947" y="0"/>
                    <a:pt x="180621" y="0"/>
                  </a:cubicBezTo>
                  <a:lnTo>
                    <a:pt x="148135" y="0"/>
                  </a:lnTo>
                  <a:lnTo>
                    <a:pt x="111123" y="0"/>
                  </a:lnTo>
                  <a:moveTo>
                    <a:pt x="51743" y="13580"/>
                  </a:moveTo>
                  <a:lnTo>
                    <a:pt x="51743" y="13580"/>
                  </a:lnTo>
                </a:path>
              </a:pathLst>
            </a:custGeom>
            <a:solidFill>
              <a:srgbClr val="DAD9C3"/>
            </a:solidFill>
            <a:ln w="26619"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06881F2E-FC2D-450B-B915-0FD0ACD5148B}"/>
                </a:ext>
              </a:extLst>
            </p:cNvPr>
            <p:cNvSpPr/>
            <p:nvPr/>
          </p:nvSpPr>
          <p:spPr>
            <a:xfrm>
              <a:off x="15777625" y="11289379"/>
              <a:ext cx="177469" cy="45090"/>
            </a:xfrm>
            <a:custGeom>
              <a:avLst/>
              <a:gdLst>
                <a:gd name="connsiteX0" fmla="*/ 13976 w 141404"/>
                <a:gd name="connsiteY0" fmla="*/ 323 h 35927"/>
                <a:gd name="connsiteX1" fmla="*/ 9183 w 141404"/>
                <a:gd name="connsiteY1" fmla="*/ 323 h 35927"/>
                <a:gd name="connsiteX2" fmla="*/ 5721 w 141404"/>
                <a:gd name="connsiteY2" fmla="*/ 3518 h 35927"/>
                <a:gd name="connsiteX3" fmla="*/ 5721 w 141404"/>
                <a:gd name="connsiteY3" fmla="*/ 14702 h 35927"/>
                <a:gd name="connsiteX4" fmla="*/ 8918 w 141404"/>
                <a:gd name="connsiteY4" fmla="*/ 17631 h 35927"/>
                <a:gd name="connsiteX5" fmla="*/ 14511 w 141404"/>
                <a:gd name="connsiteY5" fmla="*/ 19761 h 35927"/>
                <a:gd name="connsiteX6" fmla="*/ 20633 w 141404"/>
                <a:gd name="connsiteY6" fmla="*/ 19762 h 35927"/>
                <a:gd name="connsiteX7" fmla="*/ 22763 w 141404"/>
                <a:gd name="connsiteY7" fmla="*/ 19762 h 35927"/>
                <a:gd name="connsiteX8" fmla="*/ 22763 w 141404"/>
                <a:gd name="connsiteY8" fmla="*/ 19762 h 35927"/>
                <a:gd name="connsiteX9" fmla="*/ 4390 w 141404"/>
                <a:gd name="connsiteY9" fmla="*/ 24821 h 35927"/>
                <a:gd name="connsiteX10" fmla="*/ 131 w 141404"/>
                <a:gd name="connsiteY10" fmla="*/ 31478 h 35927"/>
                <a:gd name="connsiteX11" fmla="*/ 6261 w 141404"/>
                <a:gd name="connsiteY11" fmla="*/ 35854 h 35927"/>
                <a:gd name="connsiteX12" fmla="*/ 6787 w 141404"/>
                <a:gd name="connsiteY12" fmla="*/ 35738 h 35927"/>
                <a:gd name="connsiteX13" fmla="*/ 22763 w 141404"/>
                <a:gd name="connsiteY13" fmla="*/ 31478 h 35927"/>
                <a:gd name="connsiteX14" fmla="*/ 36077 w 141404"/>
                <a:gd name="connsiteY14" fmla="*/ 28548 h 35927"/>
                <a:gd name="connsiteX15" fmla="*/ 50191 w 141404"/>
                <a:gd name="connsiteY15" fmla="*/ 26152 h 35927"/>
                <a:gd name="connsiteX16" fmla="*/ 56581 w 141404"/>
                <a:gd name="connsiteY16" fmla="*/ 26152 h 35927"/>
                <a:gd name="connsiteX17" fmla="*/ 60574 w 141404"/>
                <a:gd name="connsiteY17" fmla="*/ 26152 h 35927"/>
                <a:gd name="connsiteX18" fmla="*/ 81078 w 141404"/>
                <a:gd name="connsiteY18" fmla="*/ 28548 h 35927"/>
                <a:gd name="connsiteX19" fmla="*/ 107706 w 141404"/>
                <a:gd name="connsiteY19" fmla="*/ 30146 h 35927"/>
                <a:gd name="connsiteX20" fmla="*/ 116493 w 141404"/>
                <a:gd name="connsiteY20" fmla="*/ 25619 h 35927"/>
                <a:gd name="connsiteX21" fmla="*/ 133269 w 141404"/>
                <a:gd name="connsiteY21" fmla="*/ 25620 h 35927"/>
                <a:gd name="connsiteX22" fmla="*/ 140725 w 141404"/>
                <a:gd name="connsiteY22" fmla="*/ 20294 h 35927"/>
                <a:gd name="connsiteX23" fmla="*/ 140725 w 141404"/>
                <a:gd name="connsiteY23" fmla="*/ 14436 h 35927"/>
                <a:gd name="connsiteX24" fmla="*/ 136466 w 141404"/>
                <a:gd name="connsiteY24" fmla="*/ 10707 h 35927"/>
                <a:gd name="connsiteX25" fmla="*/ 130342 w 141404"/>
                <a:gd name="connsiteY25" fmla="*/ 8578 h 35927"/>
                <a:gd name="connsiteX26" fmla="*/ 123948 w 141404"/>
                <a:gd name="connsiteY26" fmla="*/ 8578 h 35927"/>
                <a:gd name="connsiteX27" fmla="*/ 116493 w 141404"/>
                <a:gd name="connsiteY27" fmla="*/ 7246 h 35927"/>
                <a:gd name="connsiteX28" fmla="*/ 102646 w 141404"/>
                <a:gd name="connsiteY28" fmla="*/ 5382 h 35927"/>
                <a:gd name="connsiteX29" fmla="*/ 72290 w 141404"/>
                <a:gd name="connsiteY29" fmla="*/ 2453 h 35927"/>
                <a:gd name="connsiteX30" fmla="*/ 45663 w 141404"/>
                <a:gd name="connsiteY30" fmla="*/ 323 h 35927"/>
                <a:gd name="connsiteX31" fmla="*/ 32616 w 141404"/>
                <a:gd name="connsiteY31" fmla="*/ 323 h 35927"/>
                <a:gd name="connsiteX32" fmla="*/ 19302 w 141404"/>
                <a:gd name="connsiteY32" fmla="*/ 323 h 35927"/>
                <a:gd name="connsiteX33" fmla="*/ 13711 w 141404"/>
                <a:gd name="connsiteY33" fmla="*/ 323 h 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1404" h="35927">
                  <a:moveTo>
                    <a:pt x="13976" y="323"/>
                  </a:moveTo>
                  <a:cubicBezTo>
                    <a:pt x="12407" y="-108"/>
                    <a:pt x="10751" y="-108"/>
                    <a:pt x="9183" y="323"/>
                  </a:cubicBezTo>
                  <a:cubicBezTo>
                    <a:pt x="7735" y="1016"/>
                    <a:pt x="6527" y="2129"/>
                    <a:pt x="5721" y="3518"/>
                  </a:cubicBezTo>
                  <a:cubicBezTo>
                    <a:pt x="3236" y="6832"/>
                    <a:pt x="3236" y="11388"/>
                    <a:pt x="5721" y="14702"/>
                  </a:cubicBezTo>
                  <a:lnTo>
                    <a:pt x="8918" y="17631"/>
                  </a:lnTo>
                  <a:cubicBezTo>
                    <a:pt x="10686" y="18572"/>
                    <a:pt x="12565" y="19288"/>
                    <a:pt x="14511" y="19761"/>
                  </a:cubicBezTo>
                  <a:lnTo>
                    <a:pt x="20633" y="19762"/>
                  </a:lnTo>
                  <a:lnTo>
                    <a:pt x="22763" y="19762"/>
                  </a:lnTo>
                  <a:lnTo>
                    <a:pt x="22763" y="19762"/>
                  </a:lnTo>
                  <a:cubicBezTo>
                    <a:pt x="16640" y="21093"/>
                    <a:pt x="10516" y="22957"/>
                    <a:pt x="4390" y="24821"/>
                  </a:cubicBezTo>
                  <a:cubicBezTo>
                    <a:pt x="1377" y="25484"/>
                    <a:pt x="-529" y="28463"/>
                    <a:pt x="131" y="31478"/>
                  </a:cubicBezTo>
                  <a:cubicBezTo>
                    <a:pt x="615" y="34379"/>
                    <a:pt x="3358" y="36338"/>
                    <a:pt x="6261" y="35854"/>
                  </a:cubicBezTo>
                  <a:cubicBezTo>
                    <a:pt x="6438" y="35824"/>
                    <a:pt x="6615" y="35785"/>
                    <a:pt x="6787" y="35738"/>
                  </a:cubicBezTo>
                  <a:lnTo>
                    <a:pt x="22763" y="31478"/>
                  </a:lnTo>
                  <a:lnTo>
                    <a:pt x="36077" y="28548"/>
                  </a:lnTo>
                  <a:cubicBezTo>
                    <a:pt x="40603" y="28548"/>
                    <a:pt x="45398" y="26951"/>
                    <a:pt x="50191" y="26152"/>
                  </a:cubicBezTo>
                  <a:lnTo>
                    <a:pt x="56581" y="26152"/>
                  </a:lnTo>
                  <a:lnTo>
                    <a:pt x="60574" y="26152"/>
                  </a:lnTo>
                  <a:lnTo>
                    <a:pt x="81078" y="28548"/>
                  </a:lnTo>
                  <a:lnTo>
                    <a:pt x="107706" y="30146"/>
                  </a:lnTo>
                  <a:cubicBezTo>
                    <a:pt x="111247" y="30380"/>
                    <a:pt x="114628" y="28638"/>
                    <a:pt x="116493" y="25619"/>
                  </a:cubicBezTo>
                  <a:lnTo>
                    <a:pt x="133269" y="25620"/>
                  </a:lnTo>
                  <a:cubicBezTo>
                    <a:pt x="136653" y="25670"/>
                    <a:pt x="139676" y="23511"/>
                    <a:pt x="140725" y="20294"/>
                  </a:cubicBezTo>
                  <a:cubicBezTo>
                    <a:pt x="141631" y="18446"/>
                    <a:pt x="141631" y="16284"/>
                    <a:pt x="140725" y="14436"/>
                  </a:cubicBezTo>
                  <a:cubicBezTo>
                    <a:pt x="139851" y="12681"/>
                    <a:pt x="138320" y="11342"/>
                    <a:pt x="136466" y="10707"/>
                  </a:cubicBezTo>
                  <a:cubicBezTo>
                    <a:pt x="134530" y="9723"/>
                    <a:pt x="132469" y="9007"/>
                    <a:pt x="130342" y="8578"/>
                  </a:cubicBezTo>
                  <a:lnTo>
                    <a:pt x="123948" y="8578"/>
                  </a:lnTo>
                  <a:lnTo>
                    <a:pt x="116493" y="7246"/>
                  </a:lnTo>
                  <a:lnTo>
                    <a:pt x="102646" y="5382"/>
                  </a:lnTo>
                  <a:lnTo>
                    <a:pt x="72290" y="2453"/>
                  </a:lnTo>
                  <a:lnTo>
                    <a:pt x="45663" y="323"/>
                  </a:lnTo>
                  <a:lnTo>
                    <a:pt x="32616" y="323"/>
                  </a:lnTo>
                  <a:cubicBezTo>
                    <a:pt x="28089" y="323"/>
                    <a:pt x="23830" y="323"/>
                    <a:pt x="19302" y="323"/>
                  </a:cubicBezTo>
                  <a:lnTo>
                    <a:pt x="13711" y="323"/>
                  </a:lnTo>
                </a:path>
              </a:pathLst>
            </a:custGeom>
            <a:solidFill>
              <a:srgbClr val="DAD9C3"/>
            </a:solidFill>
            <a:ln w="26619"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AA2B3998-5F4B-4A7C-9656-082DA72E74F5}"/>
                </a:ext>
              </a:extLst>
            </p:cNvPr>
            <p:cNvSpPr/>
            <p:nvPr/>
          </p:nvSpPr>
          <p:spPr>
            <a:xfrm>
              <a:off x="16122375" y="10916825"/>
              <a:ext cx="1635303" cy="624966"/>
            </a:xfrm>
            <a:custGeom>
              <a:avLst/>
              <a:gdLst>
                <a:gd name="connsiteX0" fmla="*/ 1037 w 1302976"/>
                <a:gd name="connsiteY0" fmla="*/ 1598 h 497960"/>
                <a:gd name="connsiteX1" fmla="*/ 2350 w 1302976"/>
                <a:gd name="connsiteY1" fmla="*/ 9397 h 497960"/>
                <a:gd name="connsiteX2" fmla="*/ 2634 w 1302976"/>
                <a:gd name="connsiteY2" fmla="*/ 9587 h 497960"/>
                <a:gd name="connsiteX3" fmla="*/ 38583 w 1302976"/>
                <a:gd name="connsiteY3" fmla="*/ 28226 h 497960"/>
                <a:gd name="connsiteX4" fmla="*/ 56956 w 1302976"/>
                <a:gd name="connsiteY4" fmla="*/ 36747 h 497960"/>
                <a:gd name="connsiteX5" fmla="*/ 76127 w 1302976"/>
                <a:gd name="connsiteY5" fmla="*/ 44469 h 497960"/>
                <a:gd name="connsiteX6" fmla="*/ 76127 w 1302976"/>
                <a:gd name="connsiteY6" fmla="*/ 44469 h 497960"/>
                <a:gd name="connsiteX7" fmla="*/ 83050 w 1302976"/>
                <a:gd name="connsiteY7" fmla="*/ 58848 h 497960"/>
                <a:gd name="connsiteX8" fmla="*/ 84648 w 1302976"/>
                <a:gd name="connsiteY8" fmla="*/ 58848 h 497960"/>
                <a:gd name="connsiteX9" fmla="*/ 82517 w 1302976"/>
                <a:gd name="connsiteY9" fmla="*/ 62576 h 497960"/>
                <a:gd name="connsiteX10" fmla="*/ 86512 w 1302976"/>
                <a:gd name="connsiteY10" fmla="*/ 74559 h 497960"/>
                <a:gd name="connsiteX11" fmla="*/ 111009 w 1302976"/>
                <a:gd name="connsiteY11" fmla="*/ 86008 h 497960"/>
                <a:gd name="connsiteX12" fmla="*/ 134175 w 1302976"/>
                <a:gd name="connsiteY12" fmla="*/ 95328 h 497960"/>
                <a:gd name="connsiteX13" fmla="*/ 170388 w 1302976"/>
                <a:gd name="connsiteY13" fmla="*/ 108908 h 497960"/>
                <a:gd name="connsiteX14" fmla="*/ 232964 w 1302976"/>
                <a:gd name="connsiteY14" fmla="*/ 132607 h 497960"/>
                <a:gd name="connsiteX15" fmla="*/ 306457 w 1302976"/>
                <a:gd name="connsiteY15" fmla="*/ 159234 h 497960"/>
                <a:gd name="connsiteX16" fmla="*/ 375955 w 1302976"/>
                <a:gd name="connsiteY16" fmla="*/ 182667 h 497960"/>
                <a:gd name="connsiteX17" fmla="*/ 392197 w 1302976"/>
                <a:gd name="connsiteY17" fmla="*/ 187726 h 497960"/>
                <a:gd name="connsiteX18" fmla="*/ 411103 w 1302976"/>
                <a:gd name="connsiteY18" fmla="*/ 193850 h 497960"/>
                <a:gd name="connsiteX19" fmla="*/ 413234 w 1302976"/>
                <a:gd name="connsiteY19" fmla="*/ 193850 h 497960"/>
                <a:gd name="connsiteX20" fmla="*/ 422288 w 1302976"/>
                <a:gd name="connsiteY20" fmla="*/ 198377 h 497960"/>
                <a:gd name="connsiteX21" fmla="*/ 441991 w 1302976"/>
                <a:gd name="connsiteY21" fmla="*/ 206632 h 497960"/>
                <a:gd name="connsiteX22" fmla="*/ 506696 w 1302976"/>
                <a:gd name="connsiteY22" fmla="*/ 233259 h 497960"/>
                <a:gd name="connsiteX23" fmla="*/ 576460 w 1302976"/>
                <a:gd name="connsiteY23" fmla="*/ 259887 h 497960"/>
                <a:gd name="connsiteX24" fmla="*/ 611077 w 1302976"/>
                <a:gd name="connsiteY24" fmla="*/ 272934 h 497960"/>
                <a:gd name="connsiteX25" fmla="*/ 646226 w 1302976"/>
                <a:gd name="connsiteY25" fmla="*/ 285449 h 497960"/>
                <a:gd name="connsiteX26" fmla="*/ 687765 w 1302976"/>
                <a:gd name="connsiteY26" fmla="*/ 299030 h 497960"/>
                <a:gd name="connsiteX27" fmla="*/ 706936 w 1302976"/>
                <a:gd name="connsiteY27" fmla="*/ 305153 h 497960"/>
                <a:gd name="connsiteX28" fmla="*/ 715724 w 1302976"/>
                <a:gd name="connsiteY28" fmla="*/ 308083 h 497960"/>
                <a:gd name="connsiteX29" fmla="*/ 731168 w 1302976"/>
                <a:gd name="connsiteY29" fmla="*/ 311278 h 497960"/>
                <a:gd name="connsiteX30" fmla="*/ 731167 w 1302976"/>
                <a:gd name="connsiteY30" fmla="*/ 311278 h 497960"/>
                <a:gd name="connsiteX31" fmla="*/ 739423 w 1302976"/>
                <a:gd name="connsiteY31" fmla="*/ 314473 h 497960"/>
                <a:gd name="connsiteX32" fmla="*/ 755134 w 1302976"/>
                <a:gd name="connsiteY32" fmla="*/ 312343 h 497960"/>
                <a:gd name="connsiteX33" fmla="*/ 854453 w 1302976"/>
                <a:gd name="connsiteY33" fmla="*/ 353084 h 497960"/>
                <a:gd name="connsiteX34" fmla="*/ 890135 w 1302976"/>
                <a:gd name="connsiteY34" fmla="*/ 367729 h 497960"/>
                <a:gd name="connsiteX35" fmla="*/ 922886 w 1302976"/>
                <a:gd name="connsiteY35" fmla="*/ 380244 h 497960"/>
                <a:gd name="connsiteX36" fmla="*/ 934603 w 1302976"/>
                <a:gd name="connsiteY36" fmla="*/ 380244 h 497960"/>
                <a:gd name="connsiteX37" fmla="*/ 949247 w 1302976"/>
                <a:gd name="connsiteY37" fmla="*/ 385570 h 497960"/>
                <a:gd name="connsiteX38" fmla="*/ 996379 w 1302976"/>
                <a:gd name="connsiteY38" fmla="*/ 403676 h 497960"/>
                <a:gd name="connsiteX39" fmla="*/ 1057356 w 1302976"/>
                <a:gd name="connsiteY39" fmla="*/ 427109 h 497960"/>
                <a:gd name="connsiteX40" fmla="*/ 1083983 w 1302976"/>
                <a:gd name="connsiteY40" fmla="*/ 437760 h 497960"/>
                <a:gd name="connsiteX41" fmla="*/ 1115405 w 1302976"/>
                <a:gd name="connsiteY41" fmla="*/ 449476 h 497960"/>
                <a:gd name="connsiteX42" fmla="*/ 1131381 w 1302976"/>
                <a:gd name="connsiteY42" fmla="*/ 446813 h 497960"/>
                <a:gd name="connsiteX43" fmla="*/ 1180908 w 1302976"/>
                <a:gd name="connsiteY43" fmla="*/ 462790 h 497960"/>
                <a:gd name="connsiteX44" fmla="*/ 1195288 w 1302976"/>
                <a:gd name="connsiteY44" fmla="*/ 467317 h 497960"/>
                <a:gd name="connsiteX45" fmla="*/ 1202743 w 1302976"/>
                <a:gd name="connsiteY45" fmla="*/ 469979 h 497960"/>
                <a:gd name="connsiteX46" fmla="*/ 1269046 w 1302976"/>
                <a:gd name="connsiteY46" fmla="*/ 492879 h 497960"/>
                <a:gd name="connsiteX47" fmla="*/ 1284491 w 1302976"/>
                <a:gd name="connsiteY47" fmla="*/ 496873 h 497960"/>
                <a:gd name="connsiteX48" fmla="*/ 1295142 w 1302976"/>
                <a:gd name="connsiteY48" fmla="*/ 496873 h 497960"/>
                <a:gd name="connsiteX49" fmla="*/ 1302332 w 1302976"/>
                <a:gd name="connsiteY49" fmla="*/ 488885 h 497960"/>
                <a:gd name="connsiteX50" fmla="*/ 1293278 w 1302976"/>
                <a:gd name="connsiteY50" fmla="*/ 471044 h 497960"/>
                <a:gd name="connsiteX51" fmla="*/ 1266650 w 1302976"/>
                <a:gd name="connsiteY51" fmla="*/ 463322 h 497960"/>
                <a:gd name="connsiteX52" fmla="*/ 1259727 w 1302976"/>
                <a:gd name="connsiteY52" fmla="*/ 458263 h 497960"/>
                <a:gd name="connsiteX53" fmla="*/ 1228040 w 1302976"/>
                <a:gd name="connsiteY53" fmla="*/ 447346 h 497960"/>
                <a:gd name="connsiteX54" fmla="*/ 1220583 w 1302976"/>
                <a:gd name="connsiteY54" fmla="*/ 444683 h 497960"/>
                <a:gd name="connsiteX55" fmla="*/ 1189430 w 1302976"/>
                <a:gd name="connsiteY55" fmla="*/ 433232 h 497960"/>
                <a:gd name="connsiteX56" fmla="*/ 1114339 w 1302976"/>
                <a:gd name="connsiteY56" fmla="*/ 406605 h 497960"/>
                <a:gd name="connsiteX57" fmla="*/ 971882 w 1302976"/>
                <a:gd name="connsiteY57" fmla="*/ 359208 h 497960"/>
                <a:gd name="connsiteX58" fmla="*/ 863507 w 1302976"/>
                <a:gd name="connsiteY58" fmla="*/ 318734 h 497960"/>
                <a:gd name="connsiteX59" fmla="*/ 829689 w 1302976"/>
                <a:gd name="connsiteY59" fmla="*/ 304621 h 497960"/>
                <a:gd name="connsiteX60" fmla="*/ 776434 w 1302976"/>
                <a:gd name="connsiteY60" fmla="*/ 282786 h 497960"/>
                <a:gd name="connsiteX61" fmla="*/ 720517 w 1302976"/>
                <a:gd name="connsiteY61" fmla="*/ 262283 h 497960"/>
                <a:gd name="connsiteX62" fmla="*/ 713060 w 1302976"/>
                <a:gd name="connsiteY62" fmla="*/ 262283 h 497960"/>
                <a:gd name="connsiteX63" fmla="*/ 694687 w 1302976"/>
                <a:gd name="connsiteY63" fmla="*/ 255094 h 497960"/>
                <a:gd name="connsiteX64" fmla="*/ 692825 w 1302976"/>
                <a:gd name="connsiteY64" fmla="*/ 255094 h 497960"/>
                <a:gd name="connsiteX65" fmla="*/ 688563 w 1302976"/>
                <a:gd name="connsiteY65" fmla="*/ 252963 h 497960"/>
                <a:gd name="connsiteX66" fmla="*/ 688563 w 1302976"/>
                <a:gd name="connsiteY66" fmla="*/ 252963 h 497960"/>
                <a:gd name="connsiteX67" fmla="*/ 666995 w 1302976"/>
                <a:gd name="connsiteY67" fmla="*/ 244442 h 497960"/>
                <a:gd name="connsiteX68" fmla="*/ 648089 w 1302976"/>
                <a:gd name="connsiteY68" fmla="*/ 237520 h 497960"/>
                <a:gd name="connsiteX69" fmla="*/ 648089 w 1302976"/>
                <a:gd name="connsiteY69" fmla="*/ 237520 h 497960"/>
                <a:gd name="connsiteX70" fmla="*/ 614539 w 1302976"/>
                <a:gd name="connsiteY70" fmla="*/ 222342 h 497960"/>
                <a:gd name="connsiteX71" fmla="*/ 564479 w 1302976"/>
                <a:gd name="connsiteY71" fmla="*/ 199975 h 497960"/>
                <a:gd name="connsiteX72" fmla="*/ 558887 w 1302976"/>
                <a:gd name="connsiteY72" fmla="*/ 194649 h 497960"/>
                <a:gd name="connsiteX73" fmla="*/ 542911 w 1302976"/>
                <a:gd name="connsiteY73" fmla="*/ 186927 h 497960"/>
                <a:gd name="connsiteX74" fmla="*/ 502703 w 1302976"/>
                <a:gd name="connsiteY74" fmla="*/ 169619 h 497960"/>
                <a:gd name="connsiteX75" fmla="*/ 490187 w 1302976"/>
                <a:gd name="connsiteY75" fmla="*/ 164027 h 497960"/>
                <a:gd name="connsiteX76" fmla="*/ 421222 w 1302976"/>
                <a:gd name="connsiteY76" fmla="*/ 132607 h 497960"/>
                <a:gd name="connsiteX77" fmla="*/ 371693 w 1302976"/>
                <a:gd name="connsiteY77" fmla="*/ 110505 h 497960"/>
                <a:gd name="connsiteX78" fmla="*/ 368233 w 1302976"/>
                <a:gd name="connsiteY78" fmla="*/ 107843 h 497960"/>
                <a:gd name="connsiteX79" fmla="*/ 355452 w 1302976"/>
                <a:gd name="connsiteY79" fmla="*/ 101186 h 497960"/>
                <a:gd name="connsiteX80" fmla="*/ 336280 w 1302976"/>
                <a:gd name="connsiteY80" fmla="*/ 93464 h 497960"/>
                <a:gd name="connsiteX81" fmla="*/ 321900 w 1302976"/>
                <a:gd name="connsiteY81" fmla="*/ 87872 h 497960"/>
                <a:gd name="connsiteX82" fmla="*/ 295272 w 1302976"/>
                <a:gd name="connsiteY82" fmla="*/ 77487 h 497960"/>
                <a:gd name="connsiteX83" fmla="*/ 242017 w 1302976"/>
                <a:gd name="connsiteY83" fmla="*/ 58582 h 497960"/>
                <a:gd name="connsiteX84" fmla="*/ 235893 w 1302976"/>
                <a:gd name="connsiteY84" fmla="*/ 56451 h 497960"/>
                <a:gd name="connsiteX85" fmla="*/ 210596 w 1302976"/>
                <a:gd name="connsiteY85" fmla="*/ 46599 h 497960"/>
                <a:gd name="connsiteX86" fmla="*/ 175447 w 1302976"/>
                <a:gd name="connsiteY86" fmla="*/ 32753 h 497960"/>
                <a:gd name="connsiteX87" fmla="*/ 157074 w 1302976"/>
                <a:gd name="connsiteY87" fmla="*/ 25829 h 497960"/>
                <a:gd name="connsiteX88" fmla="*/ 150684 w 1302976"/>
                <a:gd name="connsiteY88" fmla="*/ 23167 h 497960"/>
                <a:gd name="connsiteX89" fmla="*/ 138968 w 1302976"/>
                <a:gd name="connsiteY89" fmla="*/ 18906 h 497960"/>
                <a:gd name="connsiteX90" fmla="*/ 126187 w 1302976"/>
                <a:gd name="connsiteY90" fmla="*/ 15444 h 497960"/>
                <a:gd name="connsiteX91" fmla="*/ 116601 w 1302976"/>
                <a:gd name="connsiteY91" fmla="*/ 15444 h 497960"/>
                <a:gd name="connsiteX92" fmla="*/ 87577 w 1302976"/>
                <a:gd name="connsiteY92" fmla="*/ 3462 h 497960"/>
                <a:gd name="connsiteX93" fmla="*/ 66275 w 1302976"/>
                <a:gd name="connsiteY93" fmla="*/ 10918 h 497960"/>
                <a:gd name="connsiteX94" fmla="*/ 63613 w 1302976"/>
                <a:gd name="connsiteY94" fmla="*/ 25031 h 497960"/>
                <a:gd name="connsiteX95" fmla="*/ 64944 w 1302976"/>
                <a:gd name="connsiteY95" fmla="*/ 28759 h 497960"/>
                <a:gd name="connsiteX96" fmla="*/ 60417 w 1302976"/>
                <a:gd name="connsiteY96" fmla="*/ 27161 h 497960"/>
                <a:gd name="connsiteX97" fmla="*/ 51363 w 1302976"/>
                <a:gd name="connsiteY97" fmla="*/ 22901 h 497960"/>
                <a:gd name="connsiteX98" fmla="*/ 36452 w 1302976"/>
                <a:gd name="connsiteY98" fmla="*/ 15977 h 497960"/>
                <a:gd name="connsiteX99" fmla="*/ 37783 w 1302976"/>
                <a:gd name="connsiteY99" fmla="*/ 15977 h 497960"/>
                <a:gd name="connsiteX100" fmla="*/ 7960 w 1302976"/>
                <a:gd name="connsiteY100" fmla="*/ 1 h 497960"/>
                <a:gd name="connsiteX101" fmla="*/ 4765 w 1302976"/>
                <a:gd name="connsiteY101" fmla="*/ 1 h 497960"/>
                <a:gd name="connsiteX102" fmla="*/ 239 w 1302976"/>
                <a:gd name="connsiteY102" fmla="*/ 2397 h 49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302976" h="497960">
                  <a:moveTo>
                    <a:pt x="1037" y="1598"/>
                  </a:moveTo>
                  <a:cubicBezTo>
                    <a:pt x="-754" y="4114"/>
                    <a:pt x="-166" y="7606"/>
                    <a:pt x="2350" y="9397"/>
                  </a:cubicBezTo>
                  <a:cubicBezTo>
                    <a:pt x="2442" y="9463"/>
                    <a:pt x="2538" y="9526"/>
                    <a:pt x="2634" y="9587"/>
                  </a:cubicBezTo>
                  <a:cubicBezTo>
                    <a:pt x="14350" y="16244"/>
                    <a:pt x="26333" y="22634"/>
                    <a:pt x="38583" y="28226"/>
                  </a:cubicBezTo>
                  <a:lnTo>
                    <a:pt x="56956" y="36747"/>
                  </a:lnTo>
                  <a:cubicBezTo>
                    <a:pt x="63080" y="39676"/>
                    <a:pt x="69736" y="42073"/>
                    <a:pt x="76127" y="44469"/>
                  </a:cubicBezTo>
                  <a:lnTo>
                    <a:pt x="76127" y="44469"/>
                  </a:lnTo>
                  <a:cubicBezTo>
                    <a:pt x="75460" y="50197"/>
                    <a:pt x="78155" y="55797"/>
                    <a:pt x="83050" y="58848"/>
                  </a:cubicBezTo>
                  <a:lnTo>
                    <a:pt x="84648" y="58848"/>
                  </a:lnTo>
                  <a:cubicBezTo>
                    <a:pt x="83630" y="59888"/>
                    <a:pt x="82897" y="61172"/>
                    <a:pt x="82517" y="62576"/>
                  </a:cubicBezTo>
                  <a:cubicBezTo>
                    <a:pt x="80988" y="67013"/>
                    <a:pt x="82624" y="71926"/>
                    <a:pt x="86512" y="74559"/>
                  </a:cubicBezTo>
                  <a:cubicBezTo>
                    <a:pt x="94766" y="78553"/>
                    <a:pt x="102754" y="82547"/>
                    <a:pt x="111009" y="86008"/>
                  </a:cubicBezTo>
                  <a:lnTo>
                    <a:pt x="134175" y="95328"/>
                  </a:lnTo>
                  <a:cubicBezTo>
                    <a:pt x="146158" y="100121"/>
                    <a:pt x="158407" y="104381"/>
                    <a:pt x="170388" y="108908"/>
                  </a:cubicBezTo>
                  <a:lnTo>
                    <a:pt x="232964" y="132607"/>
                  </a:lnTo>
                  <a:lnTo>
                    <a:pt x="306457" y="159234"/>
                  </a:lnTo>
                  <a:cubicBezTo>
                    <a:pt x="329356" y="167755"/>
                    <a:pt x="352522" y="175477"/>
                    <a:pt x="375955" y="182667"/>
                  </a:cubicBezTo>
                  <a:lnTo>
                    <a:pt x="392197" y="187726"/>
                  </a:lnTo>
                  <a:cubicBezTo>
                    <a:pt x="398587" y="189589"/>
                    <a:pt x="404713" y="192252"/>
                    <a:pt x="411103" y="193850"/>
                  </a:cubicBezTo>
                  <a:lnTo>
                    <a:pt x="413234" y="193850"/>
                  </a:lnTo>
                  <a:cubicBezTo>
                    <a:pt x="416169" y="195517"/>
                    <a:pt x="419192" y="197029"/>
                    <a:pt x="422288" y="198377"/>
                  </a:cubicBezTo>
                  <a:lnTo>
                    <a:pt x="441991" y="206632"/>
                  </a:lnTo>
                  <a:cubicBezTo>
                    <a:pt x="463293" y="215685"/>
                    <a:pt x="485127" y="223673"/>
                    <a:pt x="506696" y="233259"/>
                  </a:cubicBezTo>
                  <a:lnTo>
                    <a:pt x="576460" y="259887"/>
                  </a:lnTo>
                  <a:cubicBezTo>
                    <a:pt x="587911" y="264147"/>
                    <a:pt x="599361" y="268940"/>
                    <a:pt x="611077" y="272934"/>
                  </a:cubicBezTo>
                  <a:lnTo>
                    <a:pt x="646226" y="285449"/>
                  </a:lnTo>
                  <a:lnTo>
                    <a:pt x="687765" y="299030"/>
                  </a:lnTo>
                  <a:lnTo>
                    <a:pt x="706936" y="305153"/>
                  </a:lnTo>
                  <a:lnTo>
                    <a:pt x="715724" y="308083"/>
                  </a:lnTo>
                  <a:cubicBezTo>
                    <a:pt x="720601" y="310185"/>
                    <a:pt x="725857" y="311272"/>
                    <a:pt x="731168" y="311278"/>
                  </a:cubicBezTo>
                  <a:lnTo>
                    <a:pt x="731167" y="311278"/>
                  </a:lnTo>
                  <a:lnTo>
                    <a:pt x="739423" y="314473"/>
                  </a:lnTo>
                  <a:cubicBezTo>
                    <a:pt x="744720" y="316099"/>
                    <a:pt x="750461" y="315321"/>
                    <a:pt x="755134" y="312343"/>
                  </a:cubicBezTo>
                  <a:lnTo>
                    <a:pt x="854453" y="353084"/>
                  </a:lnTo>
                  <a:lnTo>
                    <a:pt x="890135" y="367729"/>
                  </a:lnTo>
                  <a:cubicBezTo>
                    <a:pt x="901051" y="371989"/>
                    <a:pt x="911703" y="376782"/>
                    <a:pt x="922886" y="380244"/>
                  </a:cubicBezTo>
                  <a:cubicBezTo>
                    <a:pt x="926699" y="381449"/>
                    <a:pt x="930790" y="381449"/>
                    <a:pt x="934603" y="380244"/>
                  </a:cubicBezTo>
                  <a:lnTo>
                    <a:pt x="949247" y="385570"/>
                  </a:lnTo>
                  <a:lnTo>
                    <a:pt x="996379" y="403676"/>
                  </a:lnTo>
                  <a:lnTo>
                    <a:pt x="1057356" y="427109"/>
                  </a:lnTo>
                  <a:lnTo>
                    <a:pt x="1083983" y="437760"/>
                  </a:lnTo>
                  <a:cubicBezTo>
                    <a:pt x="1094369" y="441754"/>
                    <a:pt x="1104754" y="446014"/>
                    <a:pt x="1115405" y="449476"/>
                  </a:cubicBezTo>
                  <a:cubicBezTo>
                    <a:pt x="1120850" y="451196"/>
                    <a:pt x="1126790" y="450206"/>
                    <a:pt x="1131381" y="446813"/>
                  </a:cubicBezTo>
                  <a:lnTo>
                    <a:pt x="1180908" y="462790"/>
                  </a:lnTo>
                  <a:lnTo>
                    <a:pt x="1195288" y="467317"/>
                  </a:lnTo>
                  <a:lnTo>
                    <a:pt x="1202743" y="469979"/>
                  </a:lnTo>
                  <a:cubicBezTo>
                    <a:pt x="1224578" y="477701"/>
                    <a:pt x="1246680" y="485689"/>
                    <a:pt x="1269046" y="492879"/>
                  </a:cubicBezTo>
                  <a:cubicBezTo>
                    <a:pt x="1274105" y="494477"/>
                    <a:pt x="1279431" y="495808"/>
                    <a:pt x="1284491" y="496873"/>
                  </a:cubicBezTo>
                  <a:cubicBezTo>
                    <a:pt x="1287892" y="498323"/>
                    <a:pt x="1291739" y="498323"/>
                    <a:pt x="1295142" y="496873"/>
                  </a:cubicBezTo>
                  <a:cubicBezTo>
                    <a:pt x="1298498" y="495262"/>
                    <a:pt x="1301082" y="492391"/>
                    <a:pt x="1302332" y="488885"/>
                  </a:cubicBezTo>
                  <a:cubicBezTo>
                    <a:pt x="1304624" y="481469"/>
                    <a:pt x="1300618" y="473573"/>
                    <a:pt x="1293278" y="471044"/>
                  </a:cubicBezTo>
                  <a:lnTo>
                    <a:pt x="1266650" y="463322"/>
                  </a:lnTo>
                  <a:cubicBezTo>
                    <a:pt x="1264767" y="461120"/>
                    <a:pt x="1262397" y="459388"/>
                    <a:pt x="1259727" y="458263"/>
                  </a:cubicBezTo>
                  <a:cubicBezTo>
                    <a:pt x="1249342" y="454003"/>
                    <a:pt x="1238692" y="450541"/>
                    <a:pt x="1228040" y="447346"/>
                  </a:cubicBezTo>
                  <a:lnTo>
                    <a:pt x="1220583" y="444683"/>
                  </a:lnTo>
                  <a:lnTo>
                    <a:pt x="1189430" y="433232"/>
                  </a:lnTo>
                  <a:cubicBezTo>
                    <a:pt x="1164399" y="424179"/>
                    <a:pt x="1139636" y="415126"/>
                    <a:pt x="1114339" y="406605"/>
                  </a:cubicBezTo>
                  <a:cubicBezTo>
                    <a:pt x="1066943" y="390362"/>
                    <a:pt x="1019545" y="374120"/>
                    <a:pt x="971882" y="359208"/>
                  </a:cubicBezTo>
                  <a:lnTo>
                    <a:pt x="863507" y="318734"/>
                  </a:lnTo>
                  <a:lnTo>
                    <a:pt x="829689" y="304621"/>
                  </a:lnTo>
                  <a:cubicBezTo>
                    <a:pt x="812116" y="297165"/>
                    <a:pt x="794541" y="289710"/>
                    <a:pt x="776434" y="282786"/>
                  </a:cubicBezTo>
                  <a:cubicBezTo>
                    <a:pt x="758328" y="275864"/>
                    <a:pt x="739423" y="268141"/>
                    <a:pt x="720517" y="262283"/>
                  </a:cubicBezTo>
                  <a:cubicBezTo>
                    <a:pt x="718059" y="261758"/>
                    <a:pt x="715519" y="261758"/>
                    <a:pt x="713060" y="262283"/>
                  </a:cubicBezTo>
                  <a:lnTo>
                    <a:pt x="694687" y="255094"/>
                  </a:lnTo>
                  <a:lnTo>
                    <a:pt x="692825" y="255094"/>
                  </a:lnTo>
                  <a:lnTo>
                    <a:pt x="688563" y="252963"/>
                  </a:lnTo>
                  <a:lnTo>
                    <a:pt x="688563" y="252963"/>
                  </a:lnTo>
                  <a:cubicBezTo>
                    <a:pt x="681640" y="249768"/>
                    <a:pt x="674185" y="247105"/>
                    <a:pt x="666995" y="244442"/>
                  </a:cubicBezTo>
                  <a:lnTo>
                    <a:pt x="648089" y="237520"/>
                  </a:lnTo>
                  <a:lnTo>
                    <a:pt x="648089" y="237520"/>
                  </a:lnTo>
                  <a:lnTo>
                    <a:pt x="614539" y="222342"/>
                  </a:lnTo>
                  <a:lnTo>
                    <a:pt x="564479" y="199975"/>
                  </a:lnTo>
                  <a:cubicBezTo>
                    <a:pt x="563033" y="197807"/>
                    <a:pt x="561123" y="195988"/>
                    <a:pt x="558887" y="194649"/>
                  </a:cubicBezTo>
                  <a:cubicBezTo>
                    <a:pt x="553694" y="191809"/>
                    <a:pt x="548362" y="189231"/>
                    <a:pt x="542911" y="186927"/>
                  </a:cubicBezTo>
                  <a:cubicBezTo>
                    <a:pt x="529597" y="180803"/>
                    <a:pt x="516283" y="175211"/>
                    <a:pt x="502703" y="169619"/>
                  </a:cubicBezTo>
                  <a:lnTo>
                    <a:pt x="490187" y="164027"/>
                  </a:lnTo>
                  <a:lnTo>
                    <a:pt x="421222" y="132607"/>
                  </a:lnTo>
                  <a:cubicBezTo>
                    <a:pt x="404978" y="125151"/>
                    <a:pt x="388469" y="117695"/>
                    <a:pt x="371693" y="110505"/>
                  </a:cubicBezTo>
                  <a:lnTo>
                    <a:pt x="368233" y="107843"/>
                  </a:lnTo>
                  <a:cubicBezTo>
                    <a:pt x="364087" y="105412"/>
                    <a:pt x="359821" y="103190"/>
                    <a:pt x="355452" y="101186"/>
                  </a:cubicBezTo>
                  <a:lnTo>
                    <a:pt x="336280" y="93464"/>
                  </a:lnTo>
                  <a:lnTo>
                    <a:pt x="321900" y="87872"/>
                  </a:lnTo>
                  <a:lnTo>
                    <a:pt x="295272" y="77487"/>
                  </a:lnTo>
                  <a:lnTo>
                    <a:pt x="242017" y="58582"/>
                  </a:lnTo>
                  <a:lnTo>
                    <a:pt x="235893" y="56451"/>
                  </a:lnTo>
                  <a:lnTo>
                    <a:pt x="210596" y="46599"/>
                  </a:lnTo>
                  <a:lnTo>
                    <a:pt x="175447" y="32753"/>
                  </a:lnTo>
                  <a:lnTo>
                    <a:pt x="157074" y="25829"/>
                  </a:lnTo>
                  <a:lnTo>
                    <a:pt x="150684" y="23167"/>
                  </a:lnTo>
                  <a:lnTo>
                    <a:pt x="138968" y="18906"/>
                  </a:lnTo>
                  <a:cubicBezTo>
                    <a:pt x="134778" y="17505"/>
                    <a:pt x="130510" y="16349"/>
                    <a:pt x="126187" y="15444"/>
                  </a:cubicBezTo>
                  <a:cubicBezTo>
                    <a:pt x="123026" y="14784"/>
                    <a:pt x="119762" y="14784"/>
                    <a:pt x="116601" y="15444"/>
                  </a:cubicBezTo>
                  <a:cubicBezTo>
                    <a:pt x="107016" y="11185"/>
                    <a:pt x="97429" y="7190"/>
                    <a:pt x="87577" y="3462"/>
                  </a:cubicBezTo>
                  <a:cubicBezTo>
                    <a:pt x="79606" y="780"/>
                    <a:pt x="70832" y="3851"/>
                    <a:pt x="66275" y="10918"/>
                  </a:cubicBezTo>
                  <a:cubicBezTo>
                    <a:pt x="63538" y="15078"/>
                    <a:pt x="62579" y="20160"/>
                    <a:pt x="63613" y="25031"/>
                  </a:cubicBezTo>
                  <a:cubicBezTo>
                    <a:pt x="63895" y="26325"/>
                    <a:pt x="64342" y="27578"/>
                    <a:pt x="64944" y="28759"/>
                  </a:cubicBezTo>
                  <a:lnTo>
                    <a:pt x="60417" y="27161"/>
                  </a:lnTo>
                  <a:lnTo>
                    <a:pt x="51363" y="22901"/>
                  </a:lnTo>
                  <a:lnTo>
                    <a:pt x="36452" y="15977"/>
                  </a:lnTo>
                  <a:lnTo>
                    <a:pt x="37783" y="15977"/>
                  </a:lnTo>
                  <a:cubicBezTo>
                    <a:pt x="27931" y="10651"/>
                    <a:pt x="17812" y="5592"/>
                    <a:pt x="7960" y="1"/>
                  </a:cubicBezTo>
                  <a:lnTo>
                    <a:pt x="4765" y="1"/>
                  </a:lnTo>
                  <a:cubicBezTo>
                    <a:pt x="2946" y="-26"/>
                    <a:pt x="1238" y="877"/>
                    <a:pt x="239" y="2397"/>
                  </a:cubicBezTo>
                </a:path>
              </a:pathLst>
            </a:custGeom>
            <a:solidFill>
              <a:srgbClr val="DAD9C3"/>
            </a:solidFill>
            <a:ln w="26619"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53DD0724-B379-4954-9B51-5E16D9D64F94}"/>
                </a:ext>
              </a:extLst>
            </p:cNvPr>
            <p:cNvSpPr/>
            <p:nvPr/>
          </p:nvSpPr>
          <p:spPr>
            <a:xfrm>
              <a:off x="13912154" y="10499087"/>
              <a:ext cx="5416194" cy="1131318"/>
            </a:xfrm>
            <a:custGeom>
              <a:avLst/>
              <a:gdLst>
                <a:gd name="connsiteX0" fmla="*/ 1201584 w 4315512"/>
                <a:gd name="connsiteY0" fmla="*/ 0 h 901411"/>
                <a:gd name="connsiteX1" fmla="*/ 1139541 w 4315512"/>
                <a:gd name="connsiteY1" fmla="*/ 2396 h 901411"/>
                <a:gd name="connsiteX2" fmla="*/ 1076433 w 4315512"/>
                <a:gd name="connsiteY2" fmla="*/ 10917 h 901411"/>
                <a:gd name="connsiteX3" fmla="*/ 1017054 w 4315512"/>
                <a:gd name="connsiteY3" fmla="*/ 19971 h 901411"/>
                <a:gd name="connsiteX4" fmla="*/ 959805 w 4315512"/>
                <a:gd name="connsiteY4" fmla="*/ 31687 h 901411"/>
                <a:gd name="connsiteX5" fmla="*/ 901490 w 4315512"/>
                <a:gd name="connsiteY5" fmla="*/ 44734 h 901411"/>
                <a:gd name="connsiteX6" fmla="*/ 838116 w 4315512"/>
                <a:gd name="connsiteY6" fmla="*/ 63641 h 901411"/>
                <a:gd name="connsiteX7" fmla="*/ 725747 w 4315512"/>
                <a:gd name="connsiteY7" fmla="*/ 101984 h 901411"/>
                <a:gd name="connsiteX8" fmla="*/ 725747 w 4315512"/>
                <a:gd name="connsiteY8" fmla="*/ 101984 h 901411"/>
                <a:gd name="connsiteX9" fmla="*/ 681812 w 4315512"/>
                <a:gd name="connsiteY9" fmla="*/ 118493 h 901411"/>
                <a:gd name="connsiteX10" fmla="*/ 636811 w 4315512"/>
                <a:gd name="connsiteY10" fmla="*/ 137665 h 901411"/>
                <a:gd name="connsiteX11" fmla="*/ 586219 w 4315512"/>
                <a:gd name="connsiteY11" fmla="*/ 162429 h 901411"/>
                <a:gd name="connsiteX12" fmla="*/ 534827 w 4315512"/>
                <a:gd name="connsiteY12" fmla="*/ 189057 h 901411"/>
                <a:gd name="connsiteX13" fmla="*/ 489560 w 4315512"/>
                <a:gd name="connsiteY13" fmla="*/ 215684 h 901411"/>
                <a:gd name="connsiteX14" fmla="*/ 443494 w 4315512"/>
                <a:gd name="connsiteY14" fmla="*/ 249768 h 901411"/>
                <a:gd name="connsiteX15" fmla="*/ 359617 w 4315512"/>
                <a:gd name="connsiteY15" fmla="*/ 321130 h 901411"/>
                <a:gd name="connsiteX16" fmla="*/ 296243 w 4315512"/>
                <a:gd name="connsiteY16" fmla="*/ 379444 h 901411"/>
                <a:gd name="connsiteX17" fmla="*/ 261361 w 4315512"/>
                <a:gd name="connsiteY17" fmla="*/ 415658 h 901411"/>
                <a:gd name="connsiteX18" fmla="*/ 220620 w 4315512"/>
                <a:gd name="connsiteY18" fmla="*/ 460659 h 901411"/>
                <a:gd name="connsiteX19" fmla="*/ 201981 w 4315512"/>
                <a:gd name="connsiteY19" fmla="*/ 482493 h 901411"/>
                <a:gd name="connsiteX20" fmla="*/ 185205 w 4315512"/>
                <a:gd name="connsiteY20" fmla="*/ 504062 h 901411"/>
                <a:gd name="connsiteX21" fmla="*/ 149524 w 4315512"/>
                <a:gd name="connsiteY21" fmla="*/ 553856 h 901411"/>
                <a:gd name="connsiteX22" fmla="*/ 118370 w 4315512"/>
                <a:gd name="connsiteY22" fmla="*/ 598324 h 901411"/>
                <a:gd name="connsiteX23" fmla="*/ 96535 w 4315512"/>
                <a:gd name="connsiteY23" fmla="*/ 639064 h 901411"/>
                <a:gd name="connsiteX24" fmla="*/ 98932 w 4315512"/>
                <a:gd name="connsiteY24" fmla="*/ 633739 h 901411"/>
                <a:gd name="connsiteX25" fmla="*/ 93607 w 4315512"/>
                <a:gd name="connsiteY25" fmla="*/ 644922 h 901411"/>
                <a:gd name="connsiteX26" fmla="*/ 96003 w 4315512"/>
                <a:gd name="connsiteY26" fmla="*/ 639596 h 901411"/>
                <a:gd name="connsiteX27" fmla="*/ 69376 w 4315512"/>
                <a:gd name="connsiteY27" fmla="*/ 696846 h 901411"/>
                <a:gd name="connsiteX28" fmla="*/ 44611 w 4315512"/>
                <a:gd name="connsiteY28" fmla="*/ 753829 h 901411"/>
                <a:gd name="connsiteX29" fmla="*/ 33161 w 4315512"/>
                <a:gd name="connsiteY29" fmla="*/ 785250 h 901411"/>
                <a:gd name="connsiteX30" fmla="*/ 22777 w 4315512"/>
                <a:gd name="connsiteY30" fmla="*/ 815872 h 901411"/>
                <a:gd name="connsiteX31" fmla="*/ 4936 w 4315512"/>
                <a:gd name="connsiteY31" fmla="*/ 867796 h 901411"/>
                <a:gd name="connsiteX32" fmla="*/ 3339 w 4315512"/>
                <a:gd name="connsiteY32" fmla="*/ 869660 h 901411"/>
                <a:gd name="connsiteX33" fmla="*/ 410 w 4315512"/>
                <a:gd name="connsiteY33" fmla="*/ 885370 h 901411"/>
                <a:gd name="connsiteX34" fmla="*/ 9197 w 4315512"/>
                <a:gd name="connsiteY34" fmla="*/ 897885 h 901411"/>
                <a:gd name="connsiteX35" fmla="*/ 37321 w 4315512"/>
                <a:gd name="connsiteY35" fmla="*/ 892584 h 901411"/>
                <a:gd name="connsiteX36" fmla="*/ 37689 w 4315512"/>
                <a:gd name="connsiteY36" fmla="*/ 892027 h 901411"/>
                <a:gd name="connsiteX37" fmla="*/ 52333 w 4315512"/>
                <a:gd name="connsiteY37" fmla="*/ 861139 h 901411"/>
                <a:gd name="connsiteX38" fmla="*/ 61387 w 4315512"/>
                <a:gd name="connsiteY38" fmla="*/ 836642 h 901411"/>
                <a:gd name="connsiteX39" fmla="*/ 82955 w 4315512"/>
                <a:gd name="connsiteY39" fmla="*/ 777794 h 901411"/>
                <a:gd name="connsiteX40" fmla="*/ 106388 w 4315512"/>
                <a:gd name="connsiteY40" fmla="*/ 722675 h 901411"/>
                <a:gd name="connsiteX41" fmla="*/ 130087 w 4315512"/>
                <a:gd name="connsiteY41" fmla="*/ 671018 h 901411"/>
                <a:gd name="connsiteX42" fmla="*/ 147661 w 4315512"/>
                <a:gd name="connsiteY42" fmla="*/ 636401 h 901411"/>
                <a:gd name="connsiteX43" fmla="*/ 177217 w 4315512"/>
                <a:gd name="connsiteY43" fmla="*/ 591933 h 901411"/>
                <a:gd name="connsiteX44" fmla="*/ 212099 w 4315512"/>
                <a:gd name="connsiteY44" fmla="*/ 542140 h 901411"/>
                <a:gd name="connsiteX45" fmla="*/ 252041 w 4315512"/>
                <a:gd name="connsiteY45" fmla="*/ 491813 h 901411"/>
                <a:gd name="connsiteX46" fmla="*/ 248047 w 4315512"/>
                <a:gd name="connsiteY46" fmla="*/ 496340 h 901411"/>
                <a:gd name="connsiteX47" fmla="*/ 261094 w 4315512"/>
                <a:gd name="connsiteY47" fmla="*/ 481162 h 901411"/>
                <a:gd name="connsiteX48" fmla="*/ 322604 w 4315512"/>
                <a:gd name="connsiteY48" fmla="*/ 415924 h 901411"/>
                <a:gd name="connsiteX49" fmla="*/ 377191 w 4315512"/>
                <a:gd name="connsiteY49" fmla="*/ 364266 h 901411"/>
                <a:gd name="connsiteX50" fmla="*/ 405417 w 4315512"/>
                <a:gd name="connsiteY50" fmla="*/ 340302 h 901411"/>
                <a:gd name="connsiteX51" fmla="*/ 439766 w 4315512"/>
                <a:gd name="connsiteY51" fmla="*/ 309946 h 901411"/>
                <a:gd name="connsiteX52" fmla="*/ 474649 w 4315512"/>
                <a:gd name="connsiteY52" fmla="*/ 281188 h 901411"/>
                <a:gd name="connsiteX53" fmla="*/ 508732 w 4315512"/>
                <a:gd name="connsiteY53" fmla="*/ 254560 h 901411"/>
                <a:gd name="connsiteX54" fmla="*/ 561987 w 4315512"/>
                <a:gd name="connsiteY54" fmla="*/ 223406 h 901411"/>
                <a:gd name="connsiteX55" fmla="*/ 625095 w 4315512"/>
                <a:gd name="connsiteY55" fmla="*/ 192252 h 901411"/>
                <a:gd name="connsiteX56" fmla="*/ 686072 w 4315512"/>
                <a:gd name="connsiteY56" fmla="*/ 163494 h 901411"/>
                <a:gd name="connsiteX57" fmla="*/ 712700 w 4315512"/>
                <a:gd name="connsiteY57" fmla="*/ 152843 h 901411"/>
                <a:gd name="connsiteX58" fmla="*/ 741724 w 4315512"/>
                <a:gd name="connsiteY58" fmla="*/ 141926 h 901411"/>
                <a:gd name="connsiteX59" fmla="*/ 736132 w 4315512"/>
                <a:gd name="connsiteY59" fmla="*/ 143789 h 901411"/>
                <a:gd name="connsiteX60" fmla="*/ 748913 w 4315512"/>
                <a:gd name="connsiteY60" fmla="*/ 139263 h 901411"/>
                <a:gd name="connsiteX61" fmla="*/ 743322 w 4315512"/>
                <a:gd name="connsiteY61" fmla="*/ 141127 h 901411"/>
                <a:gd name="connsiteX62" fmla="*/ 831725 w 4315512"/>
                <a:gd name="connsiteY62" fmla="*/ 111570 h 901411"/>
                <a:gd name="connsiteX63" fmla="*/ 882850 w 4315512"/>
                <a:gd name="connsiteY63" fmla="*/ 94794 h 901411"/>
                <a:gd name="connsiteX64" fmla="*/ 934508 w 4315512"/>
                <a:gd name="connsiteY64" fmla="*/ 81747 h 901411"/>
                <a:gd name="connsiteX65" fmla="*/ 1036758 w 4315512"/>
                <a:gd name="connsiteY65" fmla="*/ 60711 h 901411"/>
                <a:gd name="connsiteX66" fmla="*/ 1092677 w 4315512"/>
                <a:gd name="connsiteY66" fmla="*/ 52190 h 901411"/>
                <a:gd name="connsiteX67" fmla="*/ 1147529 w 4315512"/>
                <a:gd name="connsiteY67" fmla="*/ 45267 h 901411"/>
                <a:gd name="connsiteX68" fmla="*/ 1179482 w 4315512"/>
                <a:gd name="connsiteY68" fmla="*/ 45267 h 901411"/>
                <a:gd name="connsiteX69" fmla="*/ 1216229 w 4315512"/>
                <a:gd name="connsiteY69" fmla="*/ 45267 h 901411"/>
                <a:gd name="connsiteX70" fmla="*/ 1290254 w 4315512"/>
                <a:gd name="connsiteY70" fmla="*/ 47930 h 901411"/>
                <a:gd name="connsiteX71" fmla="*/ 1361883 w 4315512"/>
                <a:gd name="connsiteY71" fmla="*/ 51924 h 901411"/>
                <a:gd name="connsiteX72" fmla="*/ 1426321 w 4315512"/>
                <a:gd name="connsiteY72" fmla="*/ 61244 h 901411"/>
                <a:gd name="connsiteX73" fmla="*/ 1424724 w 4315512"/>
                <a:gd name="connsiteY73" fmla="*/ 61244 h 901411"/>
                <a:gd name="connsiteX74" fmla="*/ 1440433 w 4315512"/>
                <a:gd name="connsiteY74" fmla="*/ 64173 h 901411"/>
                <a:gd name="connsiteX75" fmla="*/ 1438835 w 4315512"/>
                <a:gd name="connsiteY75" fmla="*/ 64173 h 901411"/>
                <a:gd name="connsiteX76" fmla="*/ 1442297 w 4315512"/>
                <a:gd name="connsiteY76" fmla="*/ 64173 h 901411"/>
                <a:gd name="connsiteX77" fmla="*/ 1444694 w 4315512"/>
                <a:gd name="connsiteY77" fmla="*/ 64173 h 901411"/>
                <a:gd name="connsiteX78" fmla="*/ 1443097 w 4315512"/>
                <a:gd name="connsiteY78" fmla="*/ 64173 h 901411"/>
                <a:gd name="connsiteX79" fmla="*/ 1653189 w 4315512"/>
                <a:gd name="connsiteY79" fmla="*/ 115298 h 901411"/>
                <a:gd name="connsiteX80" fmla="*/ 1704847 w 4315512"/>
                <a:gd name="connsiteY80" fmla="*/ 131008 h 901411"/>
                <a:gd name="connsiteX81" fmla="*/ 1762895 w 4315512"/>
                <a:gd name="connsiteY81" fmla="*/ 148316 h 901411"/>
                <a:gd name="connsiteX82" fmla="*/ 1820144 w 4315512"/>
                <a:gd name="connsiteY82" fmla="*/ 168819 h 901411"/>
                <a:gd name="connsiteX83" fmla="*/ 1878725 w 4315512"/>
                <a:gd name="connsiteY83" fmla="*/ 189323 h 901411"/>
                <a:gd name="connsiteX84" fmla="*/ 1991893 w 4315512"/>
                <a:gd name="connsiteY84" fmla="*/ 231128 h 901411"/>
                <a:gd name="connsiteX85" fmla="*/ 2092811 w 4315512"/>
                <a:gd name="connsiteY85" fmla="*/ 272135 h 901411"/>
                <a:gd name="connsiteX86" fmla="*/ 2197193 w 4315512"/>
                <a:gd name="connsiteY86" fmla="*/ 318201 h 901411"/>
                <a:gd name="connsiteX87" fmla="*/ 2248850 w 4315512"/>
                <a:gd name="connsiteY87" fmla="*/ 340035 h 901411"/>
                <a:gd name="connsiteX88" fmla="*/ 2302106 w 4315512"/>
                <a:gd name="connsiteY88" fmla="*/ 364001 h 901411"/>
                <a:gd name="connsiteX89" fmla="*/ 2369206 w 4315512"/>
                <a:gd name="connsiteY89" fmla="*/ 394622 h 901411"/>
                <a:gd name="connsiteX90" fmla="*/ 2407285 w 4315512"/>
                <a:gd name="connsiteY90" fmla="*/ 412995 h 901411"/>
                <a:gd name="connsiteX91" fmla="*/ 2404355 w 4315512"/>
                <a:gd name="connsiteY91" fmla="*/ 411664 h 901411"/>
                <a:gd name="connsiteX92" fmla="*/ 2408883 w 4315512"/>
                <a:gd name="connsiteY92" fmla="*/ 413794 h 901411"/>
                <a:gd name="connsiteX93" fmla="*/ 2408883 w 4315512"/>
                <a:gd name="connsiteY93" fmla="*/ 413794 h 901411"/>
                <a:gd name="connsiteX94" fmla="*/ 2408883 w 4315512"/>
                <a:gd name="connsiteY94" fmla="*/ 413794 h 901411"/>
                <a:gd name="connsiteX95" fmla="*/ 2521517 w 4315512"/>
                <a:gd name="connsiteY95" fmla="*/ 464919 h 901411"/>
                <a:gd name="connsiteX96" fmla="*/ 2626430 w 4315512"/>
                <a:gd name="connsiteY96" fmla="*/ 509920 h 901411"/>
                <a:gd name="connsiteX97" fmla="*/ 2739065 w 4315512"/>
                <a:gd name="connsiteY97" fmla="*/ 560246 h 901411"/>
                <a:gd name="connsiteX98" fmla="*/ 2792320 w 4315512"/>
                <a:gd name="connsiteY98" fmla="*/ 580484 h 901411"/>
                <a:gd name="connsiteX99" fmla="*/ 2845576 w 4315512"/>
                <a:gd name="connsiteY99" fmla="*/ 600720 h 901411"/>
                <a:gd name="connsiteX100" fmla="*/ 2902293 w 4315512"/>
                <a:gd name="connsiteY100" fmla="*/ 620425 h 901411"/>
                <a:gd name="connsiteX101" fmla="*/ 2958210 w 4315512"/>
                <a:gd name="connsiteY101" fmla="*/ 637999 h 901411"/>
                <a:gd name="connsiteX102" fmla="*/ 3011465 w 4315512"/>
                <a:gd name="connsiteY102" fmla="*/ 652644 h 901411"/>
                <a:gd name="connsiteX103" fmla="*/ 3070580 w 4315512"/>
                <a:gd name="connsiteY103" fmla="*/ 667289 h 901411"/>
                <a:gd name="connsiteX104" fmla="*/ 3183481 w 4315512"/>
                <a:gd name="connsiteY104" fmla="*/ 693917 h 901411"/>
                <a:gd name="connsiteX105" fmla="*/ 3286530 w 4315512"/>
                <a:gd name="connsiteY105" fmla="*/ 716551 h 901411"/>
                <a:gd name="connsiteX106" fmla="*/ 3405823 w 4315512"/>
                <a:gd name="connsiteY106" fmla="*/ 741581 h 901411"/>
                <a:gd name="connsiteX107" fmla="*/ 3467066 w 4315512"/>
                <a:gd name="connsiteY107" fmla="*/ 752232 h 901411"/>
                <a:gd name="connsiteX108" fmla="*/ 3524848 w 4315512"/>
                <a:gd name="connsiteY108" fmla="*/ 761285 h 901411"/>
                <a:gd name="connsiteX109" fmla="*/ 3644139 w 4315512"/>
                <a:gd name="connsiteY109" fmla="*/ 774333 h 901411"/>
                <a:gd name="connsiteX110" fmla="*/ 3708579 w 4315512"/>
                <a:gd name="connsiteY110" fmla="*/ 777262 h 901411"/>
                <a:gd name="connsiteX111" fmla="*/ 3766627 w 4315512"/>
                <a:gd name="connsiteY111" fmla="*/ 777262 h 901411"/>
                <a:gd name="connsiteX112" fmla="*/ 3869410 w 4315512"/>
                <a:gd name="connsiteY112" fmla="*/ 770605 h 901411"/>
                <a:gd name="connsiteX113" fmla="*/ 3919470 w 4315512"/>
                <a:gd name="connsiteY113" fmla="*/ 764480 h 901411"/>
                <a:gd name="connsiteX114" fmla="*/ 3971394 w 4315512"/>
                <a:gd name="connsiteY114" fmla="*/ 754628 h 901411"/>
                <a:gd name="connsiteX115" fmla="*/ 4024649 w 4315512"/>
                <a:gd name="connsiteY115" fmla="*/ 743445 h 901411"/>
                <a:gd name="connsiteX116" fmla="*/ 4074177 w 4315512"/>
                <a:gd name="connsiteY116" fmla="*/ 730663 h 901411"/>
                <a:gd name="connsiteX117" fmla="*/ 4165776 w 4315512"/>
                <a:gd name="connsiteY117" fmla="*/ 701906 h 901411"/>
                <a:gd name="connsiteX118" fmla="*/ 4209711 w 4315512"/>
                <a:gd name="connsiteY118" fmla="*/ 685662 h 901411"/>
                <a:gd name="connsiteX119" fmla="*/ 4250185 w 4315512"/>
                <a:gd name="connsiteY119" fmla="*/ 666491 h 901411"/>
                <a:gd name="connsiteX120" fmla="*/ 4282672 w 4315512"/>
                <a:gd name="connsiteY120" fmla="*/ 647585 h 901411"/>
                <a:gd name="connsiteX121" fmla="*/ 4299979 w 4315512"/>
                <a:gd name="connsiteY121" fmla="*/ 635869 h 901411"/>
                <a:gd name="connsiteX122" fmla="*/ 4313826 w 4315512"/>
                <a:gd name="connsiteY122" fmla="*/ 619360 h 901411"/>
                <a:gd name="connsiteX123" fmla="*/ 4313826 w 4315512"/>
                <a:gd name="connsiteY123" fmla="*/ 602851 h 901411"/>
                <a:gd name="connsiteX124" fmla="*/ 4301576 w 4315512"/>
                <a:gd name="connsiteY124" fmla="*/ 592732 h 901411"/>
                <a:gd name="connsiteX125" fmla="*/ 4295984 w 4315512"/>
                <a:gd name="connsiteY125" fmla="*/ 592732 h 901411"/>
                <a:gd name="connsiteX126" fmla="*/ 4295986 w 4315512"/>
                <a:gd name="connsiteY126" fmla="*/ 592732 h 901411"/>
                <a:gd name="connsiteX127" fmla="*/ 4286667 w 4315512"/>
                <a:gd name="connsiteY127" fmla="*/ 594330 h 901411"/>
                <a:gd name="connsiteX128" fmla="*/ 4284269 w 4315512"/>
                <a:gd name="connsiteY128" fmla="*/ 594330 h 901411"/>
                <a:gd name="connsiteX129" fmla="*/ 4278677 w 4315512"/>
                <a:gd name="connsiteY129" fmla="*/ 597525 h 901411"/>
                <a:gd name="connsiteX130" fmla="*/ 4268292 w 4315512"/>
                <a:gd name="connsiteY130" fmla="*/ 603915 h 901411"/>
                <a:gd name="connsiteX131" fmla="*/ 4241664 w 4315512"/>
                <a:gd name="connsiteY131" fmla="*/ 620425 h 901411"/>
                <a:gd name="connsiteX132" fmla="*/ 4211310 w 4315512"/>
                <a:gd name="connsiteY132" fmla="*/ 636668 h 901411"/>
                <a:gd name="connsiteX133" fmla="*/ 4175894 w 4315512"/>
                <a:gd name="connsiteY133" fmla="*/ 651313 h 901411"/>
                <a:gd name="connsiteX134" fmla="*/ 4139148 w 4315512"/>
                <a:gd name="connsiteY134" fmla="*/ 664626 h 901411"/>
                <a:gd name="connsiteX135" fmla="*/ 4073910 w 4315512"/>
                <a:gd name="connsiteY135" fmla="*/ 684331 h 901411"/>
                <a:gd name="connsiteX136" fmla="*/ 3997755 w 4315512"/>
                <a:gd name="connsiteY136" fmla="*/ 703503 h 901411"/>
                <a:gd name="connsiteX137" fmla="*/ 3917872 w 4315512"/>
                <a:gd name="connsiteY137" fmla="*/ 718415 h 901411"/>
                <a:gd name="connsiteX138" fmla="*/ 3849172 w 4315512"/>
                <a:gd name="connsiteY138" fmla="*/ 727202 h 901411"/>
                <a:gd name="connsiteX139" fmla="*/ 3746124 w 4315512"/>
                <a:gd name="connsiteY139" fmla="*/ 731994 h 901411"/>
                <a:gd name="connsiteX140" fmla="*/ 3688342 w 4315512"/>
                <a:gd name="connsiteY140" fmla="*/ 731994 h 901411"/>
                <a:gd name="connsiteX141" fmla="*/ 3624435 w 4315512"/>
                <a:gd name="connsiteY141" fmla="*/ 728000 h 901411"/>
                <a:gd name="connsiteX142" fmla="*/ 3571180 w 4315512"/>
                <a:gd name="connsiteY142" fmla="*/ 722142 h 901411"/>
                <a:gd name="connsiteX143" fmla="*/ 3513931 w 4315512"/>
                <a:gd name="connsiteY143" fmla="*/ 714687 h 901411"/>
                <a:gd name="connsiteX144" fmla="*/ 3402095 w 4315512"/>
                <a:gd name="connsiteY144" fmla="*/ 695515 h 901411"/>
                <a:gd name="connsiteX145" fmla="*/ 3346442 w 4315512"/>
                <a:gd name="connsiteY145" fmla="*/ 683266 h 901411"/>
                <a:gd name="connsiteX146" fmla="*/ 3291056 w 4315512"/>
                <a:gd name="connsiteY146" fmla="*/ 671816 h 901411"/>
                <a:gd name="connsiteX147" fmla="*/ 3188007 w 4315512"/>
                <a:gd name="connsiteY147" fmla="*/ 648916 h 901411"/>
                <a:gd name="connsiteX148" fmla="*/ 3132356 w 4315512"/>
                <a:gd name="connsiteY148" fmla="*/ 635869 h 901411"/>
                <a:gd name="connsiteX149" fmla="*/ 3075106 w 4315512"/>
                <a:gd name="connsiteY149" fmla="*/ 622555 h 901411"/>
                <a:gd name="connsiteX150" fmla="*/ 2963005 w 4315512"/>
                <a:gd name="connsiteY150" fmla="*/ 592732 h 901411"/>
                <a:gd name="connsiteX151" fmla="*/ 2850901 w 4315512"/>
                <a:gd name="connsiteY151" fmla="*/ 554921 h 901411"/>
                <a:gd name="connsiteX152" fmla="*/ 2797646 w 4315512"/>
                <a:gd name="connsiteY152" fmla="*/ 534151 h 901411"/>
                <a:gd name="connsiteX153" fmla="*/ 2741994 w 4315512"/>
                <a:gd name="connsiteY153" fmla="*/ 512849 h 901411"/>
                <a:gd name="connsiteX154" fmla="*/ 2630690 w 4315512"/>
                <a:gd name="connsiteY154" fmla="*/ 462522 h 901411"/>
                <a:gd name="connsiteX155" fmla="*/ 2526310 w 4315512"/>
                <a:gd name="connsiteY155" fmla="*/ 418320 h 901411"/>
                <a:gd name="connsiteX156" fmla="*/ 2439237 w 4315512"/>
                <a:gd name="connsiteY156" fmla="*/ 378379 h 901411"/>
                <a:gd name="connsiteX157" fmla="*/ 2409414 w 4315512"/>
                <a:gd name="connsiteY157" fmla="*/ 364001 h 901411"/>
                <a:gd name="connsiteX158" fmla="*/ 2302904 w 4315512"/>
                <a:gd name="connsiteY158" fmla="*/ 314739 h 901411"/>
                <a:gd name="connsiteX159" fmla="*/ 2249648 w 4315512"/>
                <a:gd name="connsiteY159" fmla="*/ 291573 h 901411"/>
                <a:gd name="connsiteX160" fmla="*/ 2196393 w 4315512"/>
                <a:gd name="connsiteY160" fmla="*/ 268940 h 901411"/>
                <a:gd name="connsiteX161" fmla="*/ 2093344 w 4315512"/>
                <a:gd name="connsiteY161" fmla="*/ 223672 h 901411"/>
                <a:gd name="connsiteX162" fmla="*/ 2041686 w 4315512"/>
                <a:gd name="connsiteY162" fmla="*/ 202104 h 901411"/>
                <a:gd name="connsiteX163" fmla="*/ 1990562 w 4315512"/>
                <a:gd name="connsiteY163" fmla="*/ 182932 h 901411"/>
                <a:gd name="connsiteX164" fmla="*/ 1880856 w 4315512"/>
                <a:gd name="connsiteY164" fmla="*/ 142725 h 901411"/>
                <a:gd name="connsiteX165" fmla="*/ 1818546 w 4315512"/>
                <a:gd name="connsiteY165" fmla="*/ 120091 h 901411"/>
                <a:gd name="connsiteX166" fmla="*/ 1762362 w 4315512"/>
                <a:gd name="connsiteY166" fmla="*/ 100919 h 901411"/>
                <a:gd name="connsiteX167" fmla="*/ 1705912 w 4315512"/>
                <a:gd name="connsiteY167" fmla="*/ 84676 h 901411"/>
                <a:gd name="connsiteX168" fmla="*/ 1652656 w 4315512"/>
                <a:gd name="connsiteY168" fmla="*/ 68167 h 901411"/>
                <a:gd name="connsiteX169" fmla="*/ 1542951 w 4315512"/>
                <a:gd name="connsiteY169" fmla="*/ 39675 h 901411"/>
                <a:gd name="connsiteX170" fmla="*/ 1436440 w 4315512"/>
                <a:gd name="connsiteY170" fmla="*/ 17308 h 901411"/>
                <a:gd name="connsiteX171" fmla="*/ 1437771 w 4315512"/>
                <a:gd name="connsiteY171" fmla="*/ 17308 h 901411"/>
                <a:gd name="connsiteX172" fmla="*/ 1384516 w 4315512"/>
                <a:gd name="connsiteY172" fmla="*/ 8788 h 901411"/>
                <a:gd name="connsiteX173" fmla="*/ 1324870 w 4315512"/>
                <a:gd name="connsiteY173" fmla="*/ 4261 h 901411"/>
                <a:gd name="connsiteX174" fmla="*/ 1209305 w 4315512"/>
                <a:gd name="connsiteY174" fmla="*/ 0 h 901411"/>
                <a:gd name="connsiteX175" fmla="*/ 1201584 w 4315512"/>
                <a:gd name="connsiteY175" fmla="*/ 0 h 901411"/>
                <a:gd name="connsiteX176" fmla="*/ 2442167 w 4315512"/>
                <a:gd name="connsiteY176" fmla="*/ 379178 h 901411"/>
                <a:gd name="connsiteX177" fmla="*/ 2443765 w 4315512"/>
                <a:gd name="connsiteY177" fmla="*/ 379178 h 901411"/>
                <a:gd name="connsiteX178" fmla="*/ 2442167 w 4315512"/>
                <a:gd name="connsiteY178" fmla="*/ 379178 h 901411"/>
                <a:gd name="connsiteX179" fmla="*/ 264024 w 4315512"/>
                <a:gd name="connsiteY179" fmla="*/ 477967 h 901411"/>
                <a:gd name="connsiteX180" fmla="*/ 262693 w 4315512"/>
                <a:gd name="connsiteY180" fmla="*/ 479831 h 901411"/>
                <a:gd name="connsiteX181" fmla="*/ 264024 w 4315512"/>
                <a:gd name="connsiteY181" fmla="*/ 477967 h 901411"/>
                <a:gd name="connsiteX182" fmla="*/ 4142077 w 4315512"/>
                <a:gd name="connsiteY182" fmla="*/ 664361 h 901411"/>
                <a:gd name="connsiteX183" fmla="*/ 4140479 w 4315512"/>
                <a:gd name="connsiteY183" fmla="*/ 664361 h 901411"/>
                <a:gd name="connsiteX184" fmla="*/ 4142077 w 4315512"/>
                <a:gd name="connsiteY184" fmla="*/ 664361 h 901411"/>
                <a:gd name="connsiteX185" fmla="*/ 2411278 w 4315512"/>
                <a:gd name="connsiteY185" fmla="*/ 415658 h 901411"/>
                <a:gd name="connsiteX186" fmla="*/ 2411278 w 4315512"/>
                <a:gd name="connsiteY186" fmla="*/ 415658 h 901411"/>
                <a:gd name="connsiteX187" fmla="*/ 2409681 w 4315512"/>
                <a:gd name="connsiteY187" fmla="*/ 415658 h 901411"/>
                <a:gd name="connsiteX188" fmla="*/ 2411545 w 4315512"/>
                <a:gd name="connsiteY188" fmla="*/ 415658 h 901411"/>
                <a:gd name="connsiteX189" fmla="*/ 726014 w 4315512"/>
                <a:gd name="connsiteY189" fmla="*/ 102783 h 901411"/>
                <a:gd name="connsiteX190" fmla="*/ 728410 w 4315512"/>
                <a:gd name="connsiteY190" fmla="*/ 102783 h 901411"/>
                <a:gd name="connsiteX191" fmla="*/ 726014 w 4315512"/>
                <a:gd name="connsiteY191" fmla="*/ 102783 h 901411"/>
                <a:gd name="connsiteX192" fmla="*/ 728410 w 4315512"/>
                <a:gd name="connsiteY192" fmla="*/ 102783 h 901411"/>
                <a:gd name="connsiteX193" fmla="*/ 731339 w 4315512"/>
                <a:gd name="connsiteY193" fmla="*/ 102783 h 901411"/>
                <a:gd name="connsiteX194" fmla="*/ 1444428 w 4315512"/>
                <a:gd name="connsiteY194" fmla="*/ 66569 h 901411"/>
                <a:gd name="connsiteX195" fmla="*/ 1441233 w 4315512"/>
                <a:gd name="connsiteY195" fmla="*/ 66569 h 901411"/>
                <a:gd name="connsiteX196" fmla="*/ 1443895 w 4315512"/>
                <a:gd name="connsiteY196" fmla="*/ 66569 h 90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4315512" h="901411">
                  <a:moveTo>
                    <a:pt x="1201584" y="0"/>
                  </a:moveTo>
                  <a:cubicBezTo>
                    <a:pt x="1180813" y="0"/>
                    <a:pt x="1160045" y="0"/>
                    <a:pt x="1139541" y="2396"/>
                  </a:cubicBezTo>
                  <a:cubicBezTo>
                    <a:pt x="1119039" y="4793"/>
                    <a:pt x="1097470" y="7456"/>
                    <a:pt x="1076433" y="10917"/>
                  </a:cubicBezTo>
                  <a:cubicBezTo>
                    <a:pt x="1055398" y="14379"/>
                    <a:pt x="1036758" y="16509"/>
                    <a:pt x="1017054" y="19971"/>
                  </a:cubicBezTo>
                  <a:cubicBezTo>
                    <a:pt x="997349" y="23432"/>
                    <a:pt x="978710" y="27426"/>
                    <a:pt x="959805" y="31687"/>
                  </a:cubicBezTo>
                  <a:cubicBezTo>
                    <a:pt x="940899" y="35948"/>
                    <a:pt x="920662" y="39942"/>
                    <a:pt x="901490" y="44734"/>
                  </a:cubicBezTo>
                  <a:cubicBezTo>
                    <a:pt x="882318" y="49528"/>
                    <a:pt x="859152" y="56717"/>
                    <a:pt x="838116" y="63641"/>
                  </a:cubicBezTo>
                  <a:cubicBezTo>
                    <a:pt x="800571" y="76156"/>
                    <a:pt x="763026" y="88404"/>
                    <a:pt x="725747" y="101984"/>
                  </a:cubicBezTo>
                  <a:lnTo>
                    <a:pt x="725747" y="101984"/>
                  </a:lnTo>
                  <a:lnTo>
                    <a:pt x="681812" y="118493"/>
                  </a:lnTo>
                  <a:cubicBezTo>
                    <a:pt x="666367" y="124085"/>
                    <a:pt x="651722" y="131008"/>
                    <a:pt x="636811" y="137665"/>
                  </a:cubicBezTo>
                  <a:cubicBezTo>
                    <a:pt x="621900" y="144322"/>
                    <a:pt x="602993" y="154174"/>
                    <a:pt x="586219" y="162429"/>
                  </a:cubicBezTo>
                  <a:cubicBezTo>
                    <a:pt x="569443" y="170683"/>
                    <a:pt x="551869" y="179205"/>
                    <a:pt x="534827" y="189057"/>
                  </a:cubicBezTo>
                  <a:cubicBezTo>
                    <a:pt x="517785" y="198909"/>
                    <a:pt x="504205" y="205832"/>
                    <a:pt x="489560" y="215684"/>
                  </a:cubicBezTo>
                  <a:cubicBezTo>
                    <a:pt x="474914" y="225536"/>
                    <a:pt x="458672" y="238051"/>
                    <a:pt x="443494" y="249768"/>
                  </a:cubicBezTo>
                  <a:cubicBezTo>
                    <a:pt x="414470" y="272135"/>
                    <a:pt x="387842" y="297697"/>
                    <a:pt x="359617" y="321130"/>
                  </a:cubicBezTo>
                  <a:cubicBezTo>
                    <a:pt x="337782" y="339503"/>
                    <a:pt x="316480" y="358941"/>
                    <a:pt x="296243" y="379444"/>
                  </a:cubicBezTo>
                  <a:cubicBezTo>
                    <a:pt x="284527" y="391161"/>
                    <a:pt x="273077" y="403676"/>
                    <a:pt x="261361" y="415658"/>
                  </a:cubicBezTo>
                  <a:cubicBezTo>
                    <a:pt x="249645" y="427640"/>
                    <a:pt x="234733" y="445215"/>
                    <a:pt x="220620" y="460659"/>
                  </a:cubicBezTo>
                  <a:cubicBezTo>
                    <a:pt x="214496" y="468115"/>
                    <a:pt x="208105" y="475038"/>
                    <a:pt x="201981" y="482493"/>
                  </a:cubicBezTo>
                  <a:lnTo>
                    <a:pt x="185205" y="504062"/>
                  </a:lnTo>
                  <a:cubicBezTo>
                    <a:pt x="172690" y="520305"/>
                    <a:pt x="161240" y="537080"/>
                    <a:pt x="149524" y="553856"/>
                  </a:cubicBezTo>
                  <a:cubicBezTo>
                    <a:pt x="137808" y="570631"/>
                    <a:pt x="128489" y="583146"/>
                    <a:pt x="118370" y="598324"/>
                  </a:cubicBezTo>
                  <a:cubicBezTo>
                    <a:pt x="110256" y="611439"/>
                    <a:pt x="102964" y="625046"/>
                    <a:pt x="96535" y="639064"/>
                  </a:cubicBezTo>
                  <a:lnTo>
                    <a:pt x="98932" y="633739"/>
                  </a:lnTo>
                  <a:lnTo>
                    <a:pt x="93607" y="644922"/>
                  </a:lnTo>
                  <a:lnTo>
                    <a:pt x="96003" y="639596"/>
                  </a:lnTo>
                  <a:cubicBezTo>
                    <a:pt x="86683" y="658503"/>
                    <a:pt x="77896" y="677408"/>
                    <a:pt x="69376" y="696846"/>
                  </a:cubicBezTo>
                  <a:cubicBezTo>
                    <a:pt x="60854" y="716284"/>
                    <a:pt x="52333" y="734657"/>
                    <a:pt x="44611" y="753829"/>
                  </a:cubicBezTo>
                  <a:cubicBezTo>
                    <a:pt x="40351" y="764214"/>
                    <a:pt x="36890" y="774599"/>
                    <a:pt x="33161" y="785250"/>
                  </a:cubicBezTo>
                  <a:cubicBezTo>
                    <a:pt x="29434" y="795901"/>
                    <a:pt x="25972" y="805754"/>
                    <a:pt x="22777" y="815872"/>
                  </a:cubicBezTo>
                  <a:cubicBezTo>
                    <a:pt x="17791" y="833495"/>
                    <a:pt x="11835" y="850830"/>
                    <a:pt x="4936" y="867796"/>
                  </a:cubicBezTo>
                  <a:lnTo>
                    <a:pt x="3339" y="869660"/>
                  </a:lnTo>
                  <a:cubicBezTo>
                    <a:pt x="386" y="874328"/>
                    <a:pt x="-662" y="879951"/>
                    <a:pt x="410" y="885370"/>
                  </a:cubicBezTo>
                  <a:cubicBezTo>
                    <a:pt x="1562" y="890542"/>
                    <a:pt x="4723" y="895044"/>
                    <a:pt x="9197" y="897885"/>
                  </a:cubicBezTo>
                  <a:cubicBezTo>
                    <a:pt x="18427" y="904188"/>
                    <a:pt x="31019" y="901814"/>
                    <a:pt x="37321" y="892584"/>
                  </a:cubicBezTo>
                  <a:cubicBezTo>
                    <a:pt x="37446" y="892401"/>
                    <a:pt x="37569" y="892215"/>
                    <a:pt x="37689" y="892027"/>
                  </a:cubicBezTo>
                  <a:cubicBezTo>
                    <a:pt x="43014" y="882175"/>
                    <a:pt x="47807" y="871790"/>
                    <a:pt x="52333" y="861139"/>
                  </a:cubicBezTo>
                  <a:cubicBezTo>
                    <a:pt x="56860" y="850488"/>
                    <a:pt x="58458" y="844896"/>
                    <a:pt x="61387" y="836642"/>
                  </a:cubicBezTo>
                  <a:cubicBezTo>
                    <a:pt x="68310" y="816937"/>
                    <a:pt x="75766" y="797232"/>
                    <a:pt x="82955" y="777794"/>
                  </a:cubicBezTo>
                  <a:cubicBezTo>
                    <a:pt x="90145" y="758356"/>
                    <a:pt x="98133" y="740782"/>
                    <a:pt x="106388" y="722675"/>
                  </a:cubicBezTo>
                  <a:cubicBezTo>
                    <a:pt x="114642" y="704568"/>
                    <a:pt x="122098" y="688059"/>
                    <a:pt x="130087" y="671018"/>
                  </a:cubicBezTo>
                  <a:cubicBezTo>
                    <a:pt x="135945" y="659301"/>
                    <a:pt x="141536" y="647852"/>
                    <a:pt x="147661" y="636401"/>
                  </a:cubicBezTo>
                  <a:cubicBezTo>
                    <a:pt x="156613" y="620999"/>
                    <a:pt x="166483" y="606149"/>
                    <a:pt x="177217" y="591933"/>
                  </a:cubicBezTo>
                  <a:cubicBezTo>
                    <a:pt x="188933" y="575424"/>
                    <a:pt x="199851" y="558382"/>
                    <a:pt x="212099" y="542140"/>
                  </a:cubicBezTo>
                  <a:cubicBezTo>
                    <a:pt x="224348" y="525896"/>
                    <a:pt x="238727" y="508056"/>
                    <a:pt x="252041" y="491813"/>
                  </a:cubicBezTo>
                  <a:lnTo>
                    <a:pt x="248047" y="496340"/>
                  </a:lnTo>
                  <a:lnTo>
                    <a:pt x="261094" y="481162"/>
                  </a:lnTo>
                  <a:cubicBezTo>
                    <a:pt x="280799" y="458528"/>
                    <a:pt x="301835" y="437227"/>
                    <a:pt x="322604" y="415924"/>
                  </a:cubicBezTo>
                  <a:cubicBezTo>
                    <a:pt x="343374" y="394622"/>
                    <a:pt x="358552" y="381042"/>
                    <a:pt x="377191" y="364266"/>
                  </a:cubicBezTo>
                  <a:cubicBezTo>
                    <a:pt x="386245" y="356012"/>
                    <a:pt x="396097" y="348290"/>
                    <a:pt x="405417" y="340302"/>
                  </a:cubicBezTo>
                  <a:lnTo>
                    <a:pt x="439766" y="309946"/>
                  </a:lnTo>
                  <a:cubicBezTo>
                    <a:pt x="451216" y="299828"/>
                    <a:pt x="462666" y="290508"/>
                    <a:pt x="474649" y="281188"/>
                  </a:cubicBezTo>
                  <a:cubicBezTo>
                    <a:pt x="486631" y="271868"/>
                    <a:pt x="497016" y="263614"/>
                    <a:pt x="508732" y="254560"/>
                  </a:cubicBezTo>
                  <a:cubicBezTo>
                    <a:pt x="525874" y="243166"/>
                    <a:pt x="543655" y="232765"/>
                    <a:pt x="561987" y="223406"/>
                  </a:cubicBezTo>
                  <a:cubicBezTo>
                    <a:pt x="582757" y="212489"/>
                    <a:pt x="604059" y="202370"/>
                    <a:pt x="625095" y="192252"/>
                  </a:cubicBezTo>
                  <a:cubicBezTo>
                    <a:pt x="646131" y="182133"/>
                    <a:pt x="665302" y="172281"/>
                    <a:pt x="686072" y="163494"/>
                  </a:cubicBezTo>
                  <a:cubicBezTo>
                    <a:pt x="695126" y="159766"/>
                    <a:pt x="704711" y="156304"/>
                    <a:pt x="712700" y="152843"/>
                  </a:cubicBezTo>
                  <a:lnTo>
                    <a:pt x="741724" y="141926"/>
                  </a:lnTo>
                  <a:lnTo>
                    <a:pt x="736132" y="143789"/>
                  </a:lnTo>
                  <a:lnTo>
                    <a:pt x="748913" y="139263"/>
                  </a:lnTo>
                  <a:lnTo>
                    <a:pt x="743322" y="141127"/>
                  </a:lnTo>
                  <a:cubicBezTo>
                    <a:pt x="772612" y="130742"/>
                    <a:pt x="802169" y="121689"/>
                    <a:pt x="831725" y="111570"/>
                  </a:cubicBezTo>
                  <a:cubicBezTo>
                    <a:pt x="848501" y="105712"/>
                    <a:pt x="865543" y="99854"/>
                    <a:pt x="882850" y="94794"/>
                  </a:cubicBezTo>
                  <a:cubicBezTo>
                    <a:pt x="900158" y="89735"/>
                    <a:pt x="917200" y="85741"/>
                    <a:pt x="934508" y="81747"/>
                  </a:cubicBezTo>
                  <a:cubicBezTo>
                    <a:pt x="968592" y="74291"/>
                    <a:pt x="1002408" y="66037"/>
                    <a:pt x="1036758" y="60711"/>
                  </a:cubicBezTo>
                  <a:lnTo>
                    <a:pt x="1092677" y="52190"/>
                  </a:lnTo>
                  <a:cubicBezTo>
                    <a:pt x="1110784" y="49528"/>
                    <a:pt x="1129157" y="47131"/>
                    <a:pt x="1147529" y="45267"/>
                  </a:cubicBezTo>
                  <a:cubicBezTo>
                    <a:pt x="1158180" y="45267"/>
                    <a:pt x="1168832" y="45267"/>
                    <a:pt x="1179482" y="45267"/>
                  </a:cubicBezTo>
                  <a:lnTo>
                    <a:pt x="1216229" y="45267"/>
                  </a:lnTo>
                  <a:cubicBezTo>
                    <a:pt x="1240726" y="45267"/>
                    <a:pt x="1265491" y="46865"/>
                    <a:pt x="1290254" y="47930"/>
                  </a:cubicBezTo>
                  <a:cubicBezTo>
                    <a:pt x="1315018" y="48995"/>
                    <a:pt x="1338184" y="49794"/>
                    <a:pt x="1361883" y="51924"/>
                  </a:cubicBezTo>
                  <a:cubicBezTo>
                    <a:pt x="1385580" y="54054"/>
                    <a:pt x="1405019" y="57782"/>
                    <a:pt x="1426321" y="61244"/>
                  </a:cubicBezTo>
                  <a:lnTo>
                    <a:pt x="1424724" y="61244"/>
                  </a:lnTo>
                  <a:lnTo>
                    <a:pt x="1440433" y="64173"/>
                  </a:lnTo>
                  <a:lnTo>
                    <a:pt x="1438835" y="64173"/>
                  </a:lnTo>
                  <a:lnTo>
                    <a:pt x="1442297" y="64173"/>
                  </a:lnTo>
                  <a:lnTo>
                    <a:pt x="1444694" y="64173"/>
                  </a:lnTo>
                  <a:lnTo>
                    <a:pt x="1443097" y="64173"/>
                  </a:lnTo>
                  <a:cubicBezTo>
                    <a:pt x="1513926" y="78285"/>
                    <a:pt x="1583957" y="95061"/>
                    <a:pt x="1653189" y="115298"/>
                  </a:cubicBezTo>
                  <a:lnTo>
                    <a:pt x="1704847" y="131008"/>
                  </a:lnTo>
                  <a:cubicBezTo>
                    <a:pt x="1724285" y="136600"/>
                    <a:pt x="1743723" y="142192"/>
                    <a:pt x="1762895" y="148316"/>
                  </a:cubicBezTo>
                  <a:cubicBezTo>
                    <a:pt x="1782066" y="154441"/>
                    <a:pt x="1801239" y="161630"/>
                    <a:pt x="1820144" y="168819"/>
                  </a:cubicBezTo>
                  <a:cubicBezTo>
                    <a:pt x="1839050" y="176009"/>
                    <a:pt x="1859287" y="182666"/>
                    <a:pt x="1878725" y="189323"/>
                  </a:cubicBezTo>
                  <a:cubicBezTo>
                    <a:pt x="1916802" y="202104"/>
                    <a:pt x="1954082" y="215951"/>
                    <a:pt x="1991893" y="231128"/>
                  </a:cubicBezTo>
                  <a:cubicBezTo>
                    <a:pt x="2029703" y="246306"/>
                    <a:pt x="2059261" y="257756"/>
                    <a:pt x="2092811" y="272135"/>
                  </a:cubicBezTo>
                  <a:cubicBezTo>
                    <a:pt x="2126362" y="286514"/>
                    <a:pt x="2162044" y="303555"/>
                    <a:pt x="2197193" y="318201"/>
                  </a:cubicBezTo>
                  <a:cubicBezTo>
                    <a:pt x="2214500" y="325390"/>
                    <a:pt x="2231542" y="332314"/>
                    <a:pt x="2248850" y="340035"/>
                  </a:cubicBezTo>
                  <a:lnTo>
                    <a:pt x="2302106" y="364001"/>
                  </a:lnTo>
                  <a:cubicBezTo>
                    <a:pt x="2324472" y="374119"/>
                    <a:pt x="2347106" y="383971"/>
                    <a:pt x="2369206" y="394622"/>
                  </a:cubicBezTo>
                  <a:lnTo>
                    <a:pt x="2407285" y="412995"/>
                  </a:lnTo>
                  <a:lnTo>
                    <a:pt x="2404355" y="411664"/>
                  </a:lnTo>
                  <a:lnTo>
                    <a:pt x="2408883" y="413794"/>
                  </a:lnTo>
                  <a:lnTo>
                    <a:pt x="2408883" y="413794"/>
                  </a:lnTo>
                  <a:lnTo>
                    <a:pt x="2408883" y="413794"/>
                  </a:lnTo>
                  <a:cubicBezTo>
                    <a:pt x="2446161" y="431634"/>
                    <a:pt x="2483173" y="449475"/>
                    <a:pt x="2521517" y="464919"/>
                  </a:cubicBezTo>
                  <a:cubicBezTo>
                    <a:pt x="2559861" y="480363"/>
                    <a:pt x="2591815" y="494476"/>
                    <a:pt x="2626430" y="509920"/>
                  </a:cubicBezTo>
                  <a:cubicBezTo>
                    <a:pt x="2661046" y="525364"/>
                    <a:pt x="2700988" y="544802"/>
                    <a:pt x="2739065" y="560246"/>
                  </a:cubicBezTo>
                  <a:cubicBezTo>
                    <a:pt x="2756374" y="567436"/>
                    <a:pt x="2774214" y="573560"/>
                    <a:pt x="2792320" y="580484"/>
                  </a:cubicBezTo>
                  <a:cubicBezTo>
                    <a:pt x="2810427" y="587406"/>
                    <a:pt x="2827469" y="594330"/>
                    <a:pt x="2845576" y="600720"/>
                  </a:cubicBezTo>
                  <a:cubicBezTo>
                    <a:pt x="2863682" y="607111"/>
                    <a:pt x="2883386" y="614034"/>
                    <a:pt x="2902293" y="620425"/>
                  </a:cubicBezTo>
                  <a:cubicBezTo>
                    <a:pt x="2921199" y="626816"/>
                    <a:pt x="2939572" y="632407"/>
                    <a:pt x="2958210" y="637999"/>
                  </a:cubicBezTo>
                  <a:cubicBezTo>
                    <a:pt x="2976850" y="643591"/>
                    <a:pt x="2993892" y="647585"/>
                    <a:pt x="3011465" y="652644"/>
                  </a:cubicBezTo>
                  <a:cubicBezTo>
                    <a:pt x="3029041" y="657704"/>
                    <a:pt x="3050609" y="662763"/>
                    <a:pt x="3070580" y="667289"/>
                  </a:cubicBezTo>
                  <a:lnTo>
                    <a:pt x="3183481" y="693917"/>
                  </a:lnTo>
                  <a:cubicBezTo>
                    <a:pt x="3217830" y="701906"/>
                    <a:pt x="3251914" y="709894"/>
                    <a:pt x="3286530" y="716551"/>
                  </a:cubicBezTo>
                  <a:cubicBezTo>
                    <a:pt x="3326471" y="724006"/>
                    <a:pt x="3366413" y="734392"/>
                    <a:pt x="3405823" y="741581"/>
                  </a:cubicBezTo>
                  <a:lnTo>
                    <a:pt x="3467066" y="752232"/>
                  </a:lnTo>
                  <a:cubicBezTo>
                    <a:pt x="3486237" y="755693"/>
                    <a:pt x="3505677" y="758356"/>
                    <a:pt x="3524848" y="761285"/>
                  </a:cubicBezTo>
                  <a:cubicBezTo>
                    <a:pt x="3564523" y="766877"/>
                    <a:pt x="3604731" y="771670"/>
                    <a:pt x="3644139" y="774333"/>
                  </a:cubicBezTo>
                  <a:cubicBezTo>
                    <a:pt x="3665707" y="775664"/>
                    <a:pt x="3687276" y="777262"/>
                    <a:pt x="3708579" y="777262"/>
                  </a:cubicBezTo>
                  <a:cubicBezTo>
                    <a:pt x="3729881" y="777262"/>
                    <a:pt x="3747188" y="777262"/>
                    <a:pt x="3766627" y="777262"/>
                  </a:cubicBezTo>
                  <a:cubicBezTo>
                    <a:pt x="3800976" y="777262"/>
                    <a:pt x="3835326" y="773800"/>
                    <a:pt x="3869410" y="770605"/>
                  </a:cubicBezTo>
                  <a:cubicBezTo>
                    <a:pt x="3886185" y="770605"/>
                    <a:pt x="3902961" y="767143"/>
                    <a:pt x="3919470" y="764480"/>
                  </a:cubicBezTo>
                  <a:cubicBezTo>
                    <a:pt x="3935979" y="761818"/>
                    <a:pt x="3954086" y="757823"/>
                    <a:pt x="3971394" y="754628"/>
                  </a:cubicBezTo>
                  <a:cubicBezTo>
                    <a:pt x="3988701" y="751433"/>
                    <a:pt x="4007607" y="747971"/>
                    <a:pt x="4024649" y="743445"/>
                  </a:cubicBezTo>
                  <a:cubicBezTo>
                    <a:pt x="4041690" y="738918"/>
                    <a:pt x="4057668" y="734924"/>
                    <a:pt x="4074177" y="730663"/>
                  </a:cubicBezTo>
                  <a:cubicBezTo>
                    <a:pt x="4105330" y="722409"/>
                    <a:pt x="4135686" y="713089"/>
                    <a:pt x="4165776" y="701906"/>
                  </a:cubicBezTo>
                  <a:cubicBezTo>
                    <a:pt x="4180687" y="696580"/>
                    <a:pt x="4195332" y="691787"/>
                    <a:pt x="4209711" y="685662"/>
                  </a:cubicBezTo>
                  <a:cubicBezTo>
                    <a:pt x="4224091" y="679538"/>
                    <a:pt x="4236338" y="673414"/>
                    <a:pt x="4250185" y="666491"/>
                  </a:cubicBezTo>
                  <a:cubicBezTo>
                    <a:pt x="4264032" y="659567"/>
                    <a:pt x="4272020" y="654509"/>
                    <a:pt x="4282672" y="647585"/>
                  </a:cubicBezTo>
                  <a:lnTo>
                    <a:pt x="4299979" y="635869"/>
                  </a:lnTo>
                  <a:cubicBezTo>
                    <a:pt x="4306088" y="631814"/>
                    <a:pt x="4310895" y="626081"/>
                    <a:pt x="4313826" y="619360"/>
                  </a:cubicBezTo>
                  <a:cubicBezTo>
                    <a:pt x="4316075" y="614087"/>
                    <a:pt x="4316075" y="608124"/>
                    <a:pt x="4313826" y="602851"/>
                  </a:cubicBezTo>
                  <a:cubicBezTo>
                    <a:pt x="4311081" y="598125"/>
                    <a:pt x="4306736" y="594535"/>
                    <a:pt x="4301576" y="592732"/>
                  </a:cubicBezTo>
                  <a:cubicBezTo>
                    <a:pt x="4299735" y="592328"/>
                    <a:pt x="4297827" y="592328"/>
                    <a:pt x="4295984" y="592732"/>
                  </a:cubicBezTo>
                  <a:lnTo>
                    <a:pt x="4295986" y="592732"/>
                  </a:lnTo>
                  <a:cubicBezTo>
                    <a:pt x="4292794" y="592455"/>
                    <a:pt x="4289584" y="593005"/>
                    <a:pt x="4286667" y="594330"/>
                  </a:cubicBezTo>
                  <a:lnTo>
                    <a:pt x="4284269" y="594330"/>
                  </a:lnTo>
                  <a:lnTo>
                    <a:pt x="4278677" y="597525"/>
                  </a:lnTo>
                  <a:lnTo>
                    <a:pt x="4268292" y="603915"/>
                  </a:lnTo>
                  <a:cubicBezTo>
                    <a:pt x="4259239" y="609773"/>
                    <a:pt x="4250452" y="615366"/>
                    <a:pt x="4241664" y="620425"/>
                  </a:cubicBezTo>
                  <a:cubicBezTo>
                    <a:pt x="4232878" y="625484"/>
                    <a:pt x="4221427" y="631342"/>
                    <a:pt x="4211310" y="636668"/>
                  </a:cubicBezTo>
                  <a:cubicBezTo>
                    <a:pt x="4201191" y="641994"/>
                    <a:pt x="4187877" y="646786"/>
                    <a:pt x="4175894" y="651313"/>
                  </a:cubicBezTo>
                  <a:lnTo>
                    <a:pt x="4139148" y="664626"/>
                  </a:lnTo>
                  <a:cubicBezTo>
                    <a:pt x="4117846" y="672082"/>
                    <a:pt x="4095745" y="678207"/>
                    <a:pt x="4073910" y="684331"/>
                  </a:cubicBezTo>
                  <a:cubicBezTo>
                    <a:pt x="4052075" y="690455"/>
                    <a:pt x="4023317" y="698178"/>
                    <a:pt x="3997755" y="703503"/>
                  </a:cubicBezTo>
                  <a:cubicBezTo>
                    <a:pt x="3972192" y="708828"/>
                    <a:pt x="3944500" y="713888"/>
                    <a:pt x="3917872" y="718415"/>
                  </a:cubicBezTo>
                  <a:cubicBezTo>
                    <a:pt x="3891245" y="722941"/>
                    <a:pt x="3872072" y="725072"/>
                    <a:pt x="3849172" y="727202"/>
                  </a:cubicBezTo>
                  <a:cubicBezTo>
                    <a:pt x="3814734" y="729865"/>
                    <a:pt x="3780385" y="731462"/>
                    <a:pt x="3746124" y="731994"/>
                  </a:cubicBezTo>
                  <a:cubicBezTo>
                    <a:pt x="3726686" y="731994"/>
                    <a:pt x="3707513" y="731994"/>
                    <a:pt x="3688342" y="731994"/>
                  </a:cubicBezTo>
                  <a:cubicBezTo>
                    <a:pt x="3669169" y="731994"/>
                    <a:pt x="3645737" y="729598"/>
                    <a:pt x="3624435" y="728000"/>
                  </a:cubicBezTo>
                  <a:cubicBezTo>
                    <a:pt x="3603133" y="726403"/>
                    <a:pt x="3588755" y="724273"/>
                    <a:pt x="3571180" y="722142"/>
                  </a:cubicBezTo>
                  <a:lnTo>
                    <a:pt x="3513931" y="714687"/>
                  </a:lnTo>
                  <a:cubicBezTo>
                    <a:pt x="3476652" y="709627"/>
                    <a:pt x="3439372" y="702172"/>
                    <a:pt x="3402095" y="695515"/>
                  </a:cubicBezTo>
                  <a:cubicBezTo>
                    <a:pt x="3383455" y="691787"/>
                    <a:pt x="3365082" y="687527"/>
                    <a:pt x="3346442" y="683266"/>
                  </a:cubicBezTo>
                  <a:cubicBezTo>
                    <a:pt x="3327802" y="679006"/>
                    <a:pt x="3309429" y="675544"/>
                    <a:pt x="3291056" y="671816"/>
                  </a:cubicBezTo>
                  <a:cubicBezTo>
                    <a:pt x="3256440" y="664893"/>
                    <a:pt x="3222091" y="656638"/>
                    <a:pt x="3188007" y="648916"/>
                  </a:cubicBezTo>
                  <a:cubicBezTo>
                    <a:pt x="3169369" y="644922"/>
                    <a:pt x="3150729" y="639863"/>
                    <a:pt x="3132356" y="635869"/>
                  </a:cubicBezTo>
                  <a:cubicBezTo>
                    <a:pt x="3113983" y="631875"/>
                    <a:pt x="3094012" y="627348"/>
                    <a:pt x="3075106" y="622555"/>
                  </a:cubicBezTo>
                  <a:cubicBezTo>
                    <a:pt x="3037828" y="612969"/>
                    <a:pt x="3000016" y="603915"/>
                    <a:pt x="2963005" y="592732"/>
                  </a:cubicBezTo>
                  <a:cubicBezTo>
                    <a:pt x="2925992" y="581548"/>
                    <a:pt x="2887914" y="568501"/>
                    <a:pt x="2850901" y="554921"/>
                  </a:cubicBezTo>
                  <a:cubicBezTo>
                    <a:pt x="2833061" y="548530"/>
                    <a:pt x="2815220" y="541341"/>
                    <a:pt x="2797646" y="534151"/>
                  </a:cubicBezTo>
                  <a:cubicBezTo>
                    <a:pt x="2780073" y="526962"/>
                    <a:pt x="2760367" y="520571"/>
                    <a:pt x="2741994" y="512849"/>
                  </a:cubicBezTo>
                  <a:cubicBezTo>
                    <a:pt x="2704449" y="496872"/>
                    <a:pt x="2667970" y="479298"/>
                    <a:pt x="2630690" y="462522"/>
                  </a:cubicBezTo>
                  <a:cubicBezTo>
                    <a:pt x="2593412" y="445747"/>
                    <a:pt x="2561459" y="432700"/>
                    <a:pt x="2526310" y="418320"/>
                  </a:cubicBezTo>
                  <a:cubicBezTo>
                    <a:pt x="2497020" y="406072"/>
                    <a:pt x="2468262" y="391693"/>
                    <a:pt x="2439237" y="378379"/>
                  </a:cubicBezTo>
                  <a:lnTo>
                    <a:pt x="2409414" y="364001"/>
                  </a:lnTo>
                  <a:cubicBezTo>
                    <a:pt x="2374266" y="346426"/>
                    <a:pt x="2338319" y="330183"/>
                    <a:pt x="2302904" y="314739"/>
                  </a:cubicBezTo>
                  <a:lnTo>
                    <a:pt x="2249648" y="291573"/>
                  </a:lnTo>
                  <a:cubicBezTo>
                    <a:pt x="2232075" y="283585"/>
                    <a:pt x="2213968" y="276928"/>
                    <a:pt x="2196393" y="268940"/>
                  </a:cubicBezTo>
                  <a:cubicBezTo>
                    <a:pt x="2162044" y="254028"/>
                    <a:pt x="2127960" y="238318"/>
                    <a:pt x="2093344" y="223672"/>
                  </a:cubicBezTo>
                  <a:cubicBezTo>
                    <a:pt x="2076302" y="216217"/>
                    <a:pt x="2058995" y="209027"/>
                    <a:pt x="2041686" y="202104"/>
                  </a:cubicBezTo>
                  <a:cubicBezTo>
                    <a:pt x="2024379" y="195181"/>
                    <a:pt x="2007604" y="189323"/>
                    <a:pt x="1990562" y="182932"/>
                  </a:cubicBezTo>
                  <a:cubicBezTo>
                    <a:pt x="1954082" y="169086"/>
                    <a:pt x="1917869" y="154707"/>
                    <a:pt x="1880856" y="142725"/>
                  </a:cubicBezTo>
                  <a:cubicBezTo>
                    <a:pt x="1859819" y="135801"/>
                    <a:pt x="1839317" y="127813"/>
                    <a:pt x="1818546" y="120091"/>
                  </a:cubicBezTo>
                  <a:cubicBezTo>
                    <a:pt x="1797778" y="112369"/>
                    <a:pt x="1781269" y="107043"/>
                    <a:pt x="1762362" y="100919"/>
                  </a:cubicBezTo>
                  <a:cubicBezTo>
                    <a:pt x="1743456" y="94794"/>
                    <a:pt x="1724551" y="90002"/>
                    <a:pt x="1705912" y="84676"/>
                  </a:cubicBezTo>
                  <a:lnTo>
                    <a:pt x="1652656" y="68167"/>
                  </a:lnTo>
                  <a:cubicBezTo>
                    <a:pt x="1616443" y="56984"/>
                    <a:pt x="1579697" y="48463"/>
                    <a:pt x="1542951" y="39675"/>
                  </a:cubicBezTo>
                  <a:cubicBezTo>
                    <a:pt x="1506204" y="30888"/>
                    <a:pt x="1471855" y="23965"/>
                    <a:pt x="1436440" y="17308"/>
                  </a:cubicBezTo>
                  <a:lnTo>
                    <a:pt x="1437771" y="17308"/>
                  </a:lnTo>
                  <a:cubicBezTo>
                    <a:pt x="1420462" y="14113"/>
                    <a:pt x="1402889" y="10651"/>
                    <a:pt x="1384516" y="8788"/>
                  </a:cubicBezTo>
                  <a:cubicBezTo>
                    <a:pt x="1366142" y="6923"/>
                    <a:pt x="1344841" y="5326"/>
                    <a:pt x="1324870" y="4261"/>
                  </a:cubicBezTo>
                  <a:cubicBezTo>
                    <a:pt x="1286259" y="2396"/>
                    <a:pt x="1247916" y="0"/>
                    <a:pt x="1209305" y="0"/>
                  </a:cubicBezTo>
                  <a:lnTo>
                    <a:pt x="1201584" y="0"/>
                  </a:lnTo>
                  <a:moveTo>
                    <a:pt x="2442167" y="379178"/>
                  </a:moveTo>
                  <a:lnTo>
                    <a:pt x="2443765" y="379178"/>
                  </a:lnTo>
                  <a:lnTo>
                    <a:pt x="2442167" y="379178"/>
                  </a:lnTo>
                  <a:moveTo>
                    <a:pt x="264024" y="477967"/>
                  </a:moveTo>
                  <a:cubicBezTo>
                    <a:pt x="263737" y="478687"/>
                    <a:pt x="263280" y="479326"/>
                    <a:pt x="262693" y="479831"/>
                  </a:cubicBezTo>
                  <a:cubicBezTo>
                    <a:pt x="263280" y="479326"/>
                    <a:pt x="263738" y="478687"/>
                    <a:pt x="264024" y="477967"/>
                  </a:cubicBezTo>
                  <a:moveTo>
                    <a:pt x="4142077" y="664361"/>
                  </a:moveTo>
                  <a:lnTo>
                    <a:pt x="4140479" y="664361"/>
                  </a:lnTo>
                  <a:lnTo>
                    <a:pt x="4142077" y="664361"/>
                  </a:lnTo>
                  <a:moveTo>
                    <a:pt x="2411278" y="415658"/>
                  </a:moveTo>
                  <a:lnTo>
                    <a:pt x="2411278" y="415658"/>
                  </a:lnTo>
                  <a:lnTo>
                    <a:pt x="2409681" y="415658"/>
                  </a:lnTo>
                  <a:lnTo>
                    <a:pt x="2411545" y="415658"/>
                  </a:lnTo>
                  <a:moveTo>
                    <a:pt x="726014" y="102783"/>
                  </a:moveTo>
                  <a:lnTo>
                    <a:pt x="728410" y="102783"/>
                  </a:lnTo>
                  <a:lnTo>
                    <a:pt x="726014" y="102783"/>
                  </a:lnTo>
                  <a:moveTo>
                    <a:pt x="728410" y="102783"/>
                  </a:moveTo>
                  <a:lnTo>
                    <a:pt x="731339" y="102783"/>
                  </a:lnTo>
                  <a:close/>
                  <a:moveTo>
                    <a:pt x="1444428" y="66569"/>
                  </a:moveTo>
                  <a:lnTo>
                    <a:pt x="1441233" y="66569"/>
                  </a:lnTo>
                  <a:lnTo>
                    <a:pt x="1443895" y="66569"/>
                  </a:lnTo>
                </a:path>
              </a:pathLst>
            </a:custGeom>
            <a:solidFill>
              <a:srgbClr val="DAD9C3"/>
            </a:solidFill>
            <a:ln w="26619"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E1B200AC-DF08-4E9F-B53F-EC5AB4AC95B3}"/>
                </a:ext>
              </a:extLst>
            </p:cNvPr>
            <p:cNvSpPr/>
            <p:nvPr/>
          </p:nvSpPr>
          <p:spPr>
            <a:xfrm>
              <a:off x="16817928" y="11156107"/>
              <a:ext cx="209423" cy="87557"/>
            </a:xfrm>
            <a:custGeom>
              <a:avLst/>
              <a:gdLst>
                <a:gd name="connsiteX0" fmla="*/ 4684 w 166864"/>
                <a:gd name="connsiteY0" fmla="*/ 3728 h 69764"/>
                <a:gd name="connsiteX1" fmla="*/ 4684 w 166864"/>
                <a:gd name="connsiteY1" fmla="*/ 6125 h 69764"/>
                <a:gd name="connsiteX2" fmla="*/ 425 w 166864"/>
                <a:gd name="connsiteY2" fmla="*/ 10652 h 69764"/>
                <a:gd name="connsiteX3" fmla="*/ 4983 w 166864"/>
                <a:gd name="connsiteY3" fmla="*/ 20159 h 69764"/>
                <a:gd name="connsiteX4" fmla="*/ 5217 w 166864"/>
                <a:gd name="connsiteY4" fmla="*/ 20237 h 69764"/>
                <a:gd name="connsiteX5" fmla="*/ 80308 w 166864"/>
                <a:gd name="connsiteY5" fmla="*/ 46865 h 69764"/>
                <a:gd name="connsiteX6" fmla="*/ 113592 w 166864"/>
                <a:gd name="connsiteY6" fmla="*/ 58315 h 69764"/>
                <a:gd name="connsiteX7" fmla="*/ 128237 w 166864"/>
                <a:gd name="connsiteY7" fmla="*/ 63374 h 69764"/>
                <a:gd name="connsiteX8" fmla="*/ 139420 w 166864"/>
                <a:gd name="connsiteY8" fmla="*/ 67101 h 69764"/>
                <a:gd name="connsiteX9" fmla="*/ 149806 w 166864"/>
                <a:gd name="connsiteY9" fmla="*/ 69764 h 69764"/>
                <a:gd name="connsiteX10" fmla="*/ 155663 w 166864"/>
                <a:gd name="connsiteY10" fmla="*/ 69764 h 69764"/>
                <a:gd name="connsiteX11" fmla="*/ 160722 w 166864"/>
                <a:gd name="connsiteY11" fmla="*/ 69764 h 69764"/>
                <a:gd name="connsiteX12" fmla="*/ 166579 w 166864"/>
                <a:gd name="connsiteY12" fmla="*/ 64705 h 69764"/>
                <a:gd name="connsiteX13" fmla="*/ 163384 w 166864"/>
                <a:gd name="connsiteY13" fmla="*/ 55652 h 69764"/>
                <a:gd name="connsiteX14" fmla="*/ 160989 w 166864"/>
                <a:gd name="connsiteY14" fmla="*/ 53788 h 69764"/>
                <a:gd name="connsiteX15" fmla="*/ 157260 w 166864"/>
                <a:gd name="connsiteY15" fmla="*/ 51924 h 69764"/>
                <a:gd name="connsiteX16" fmla="*/ 152734 w 166864"/>
                <a:gd name="connsiteY16" fmla="*/ 50327 h 69764"/>
                <a:gd name="connsiteX17" fmla="*/ 143947 w 166864"/>
                <a:gd name="connsiteY17" fmla="*/ 46598 h 69764"/>
                <a:gd name="connsiteX18" fmla="*/ 126107 w 166864"/>
                <a:gd name="connsiteY18" fmla="*/ 39942 h 69764"/>
                <a:gd name="connsiteX19" fmla="*/ 93355 w 166864"/>
                <a:gd name="connsiteY19" fmla="*/ 28492 h 69764"/>
                <a:gd name="connsiteX20" fmla="*/ 57407 w 166864"/>
                <a:gd name="connsiteY20" fmla="*/ 15977 h 69764"/>
                <a:gd name="connsiteX21" fmla="*/ 13739 w 166864"/>
                <a:gd name="connsiteY21" fmla="*/ 0 h 69764"/>
                <a:gd name="connsiteX22" fmla="*/ 11341 w 166864"/>
                <a:gd name="connsiteY22" fmla="*/ 0 h 69764"/>
                <a:gd name="connsiteX23" fmla="*/ 4951 w 166864"/>
                <a:gd name="connsiteY23" fmla="*/ 4793 h 6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6864" h="69764">
                  <a:moveTo>
                    <a:pt x="4684" y="3728"/>
                  </a:moveTo>
                  <a:cubicBezTo>
                    <a:pt x="4421" y="4505"/>
                    <a:pt x="4421" y="5348"/>
                    <a:pt x="4684" y="6125"/>
                  </a:cubicBezTo>
                  <a:cubicBezTo>
                    <a:pt x="2711" y="6997"/>
                    <a:pt x="1174" y="8629"/>
                    <a:pt x="425" y="10652"/>
                  </a:cubicBezTo>
                  <a:cubicBezTo>
                    <a:pt x="-942" y="14536"/>
                    <a:pt x="1099" y="18792"/>
                    <a:pt x="4983" y="20159"/>
                  </a:cubicBezTo>
                  <a:cubicBezTo>
                    <a:pt x="5061" y="20187"/>
                    <a:pt x="5139" y="20213"/>
                    <a:pt x="5217" y="20237"/>
                  </a:cubicBezTo>
                  <a:lnTo>
                    <a:pt x="80308" y="46865"/>
                  </a:lnTo>
                  <a:lnTo>
                    <a:pt x="113592" y="58315"/>
                  </a:lnTo>
                  <a:lnTo>
                    <a:pt x="128237" y="63374"/>
                  </a:lnTo>
                  <a:lnTo>
                    <a:pt x="139420" y="67101"/>
                  </a:lnTo>
                  <a:lnTo>
                    <a:pt x="149806" y="69764"/>
                  </a:lnTo>
                  <a:lnTo>
                    <a:pt x="155663" y="69764"/>
                  </a:lnTo>
                  <a:lnTo>
                    <a:pt x="160722" y="69764"/>
                  </a:lnTo>
                  <a:cubicBezTo>
                    <a:pt x="163373" y="69113"/>
                    <a:pt x="165551" y="67232"/>
                    <a:pt x="166579" y="64705"/>
                  </a:cubicBezTo>
                  <a:cubicBezTo>
                    <a:pt x="167478" y="61317"/>
                    <a:pt x="166211" y="57725"/>
                    <a:pt x="163384" y="55652"/>
                  </a:cubicBezTo>
                  <a:lnTo>
                    <a:pt x="160989" y="53788"/>
                  </a:lnTo>
                  <a:lnTo>
                    <a:pt x="157260" y="51924"/>
                  </a:lnTo>
                  <a:lnTo>
                    <a:pt x="152734" y="50327"/>
                  </a:lnTo>
                  <a:lnTo>
                    <a:pt x="143947" y="46598"/>
                  </a:lnTo>
                  <a:lnTo>
                    <a:pt x="126107" y="39942"/>
                  </a:lnTo>
                  <a:cubicBezTo>
                    <a:pt x="115190" y="35681"/>
                    <a:pt x="104272" y="32219"/>
                    <a:pt x="93355" y="28492"/>
                  </a:cubicBezTo>
                  <a:lnTo>
                    <a:pt x="57407" y="15977"/>
                  </a:lnTo>
                  <a:cubicBezTo>
                    <a:pt x="42762" y="10917"/>
                    <a:pt x="28117" y="5592"/>
                    <a:pt x="13739" y="0"/>
                  </a:cubicBezTo>
                  <a:lnTo>
                    <a:pt x="11341" y="0"/>
                  </a:lnTo>
                  <a:cubicBezTo>
                    <a:pt x="8437" y="158"/>
                    <a:pt x="5916" y="2050"/>
                    <a:pt x="4951" y="4793"/>
                  </a:cubicBezTo>
                </a:path>
              </a:pathLst>
            </a:custGeom>
            <a:solidFill>
              <a:srgbClr val="DAD9C3"/>
            </a:solidFill>
            <a:ln w="26619"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9C2DB6BD-11CE-4DBD-A388-A9FF4FD82E53}"/>
                </a:ext>
              </a:extLst>
            </p:cNvPr>
            <p:cNvSpPr/>
            <p:nvPr/>
          </p:nvSpPr>
          <p:spPr>
            <a:xfrm>
              <a:off x="13862127" y="11209911"/>
              <a:ext cx="236933" cy="420812"/>
            </a:xfrm>
            <a:custGeom>
              <a:avLst/>
              <a:gdLst>
                <a:gd name="connsiteX0" fmla="*/ 159827 w 188783"/>
                <a:gd name="connsiteY0" fmla="*/ 1598 h 335294"/>
                <a:gd name="connsiteX1" fmla="*/ 150242 w 188783"/>
                <a:gd name="connsiteY1" fmla="*/ 9054 h 335294"/>
                <a:gd name="connsiteX2" fmla="*/ 138791 w 188783"/>
                <a:gd name="connsiteY2" fmla="*/ 26628 h 335294"/>
                <a:gd name="connsiteX3" fmla="*/ 119087 w 188783"/>
                <a:gd name="connsiteY3" fmla="*/ 58315 h 335294"/>
                <a:gd name="connsiteX4" fmla="*/ 98583 w 188783"/>
                <a:gd name="connsiteY4" fmla="*/ 92398 h 335294"/>
                <a:gd name="connsiteX5" fmla="*/ 95920 w 188783"/>
                <a:gd name="connsiteY5" fmla="*/ 96659 h 335294"/>
                <a:gd name="connsiteX6" fmla="*/ 90862 w 188783"/>
                <a:gd name="connsiteY6" fmla="*/ 105712 h 335294"/>
                <a:gd name="connsiteX7" fmla="*/ 64234 w 188783"/>
                <a:gd name="connsiteY7" fmla="*/ 157370 h 335294"/>
                <a:gd name="connsiteX8" fmla="*/ 59175 w 188783"/>
                <a:gd name="connsiteY8" fmla="*/ 167223 h 335294"/>
                <a:gd name="connsiteX9" fmla="*/ 50388 w 188783"/>
                <a:gd name="connsiteY9" fmla="*/ 170684 h 335294"/>
                <a:gd name="connsiteX10" fmla="*/ 42932 w 188783"/>
                <a:gd name="connsiteY10" fmla="*/ 177608 h 335294"/>
                <a:gd name="connsiteX11" fmla="*/ 38405 w 188783"/>
                <a:gd name="connsiteY11" fmla="*/ 184797 h 335294"/>
                <a:gd name="connsiteX12" fmla="*/ 32547 w 188783"/>
                <a:gd name="connsiteY12" fmla="*/ 195981 h 335294"/>
                <a:gd name="connsiteX13" fmla="*/ 19766 w 188783"/>
                <a:gd name="connsiteY13" fmla="*/ 222609 h 335294"/>
                <a:gd name="connsiteX14" fmla="*/ 8848 w 188783"/>
                <a:gd name="connsiteY14" fmla="*/ 254028 h 335294"/>
                <a:gd name="connsiteX15" fmla="*/ 594 w 188783"/>
                <a:gd name="connsiteY15" fmla="*/ 289976 h 335294"/>
                <a:gd name="connsiteX16" fmla="*/ 594 w 188783"/>
                <a:gd name="connsiteY16" fmla="*/ 309414 h 335294"/>
                <a:gd name="connsiteX17" fmla="*/ 594 w 188783"/>
                <a:gd name="connsiteY17" fmla="*/ 317669 h 335294"/>
                <a:gd name="connsiteX18" fmla="*/ 7251 w 188783"/>
                <a:gd name="connsiteY18" fmla="*/ 328853 h 335294"/>
                <a:gd name="connsiteX19" fmla="*/ 33543 w 188783"/>
                <a:gd name="connsiteY19" fmla="*/ 330749 h 335294"/>
                <a:gd name="connsiteX20" fmla="*/ 33878 w 188783"/>
                <a:gd name="connsiteY20" fmla="*/ 330450 h 335294"/>
                <a:gd name="connsiteX21" fmla="*/ 37606 w 188783"/>
                <a:gd name="connsiteY21" fmla="*/ 326455 h 335294"/>
                <a:gd name="connsiteX22" fmla="*/ 44530 w 188783"/>
                <a:gd name="connsiteY22" fmla="*/ 326455 h 335294"/>
                <a:gd name="connsiteX23" fmla="*/ 52252 w 188783"/>
                <a:gd name="connsiteY23" fmla="*/ 322727 h 335294"/>
                <a:gd name="connsiteX24" fmla="*/ 62637 w 188783"/>
                <a:gd name="connsiteY24" fmla="*/ 299295 h 335294"/>
                <a:gd name="connsiteX25" fmla="*/ 65034 w 188783"/>
                <a:gd name="connsiteY25" fmla="*/ 282786 h 335294"/>
                <a:gd name="connsiteX26" fmla="*/ 65033 w 188783"/>
                <a:gd name="connsiteY26" fmla="*/ 271070 h 335294"/>
                <a:gd name="connsiteX27" fmla="*/ 65033 w 188783"/>
                <a:gd name="connsiteY27" fmla="*/ 271070 h 335294"/>
                <a:gd name="connsiteX28" fmla="*/ 70092 w 188783"/>
                <a:gd name="connsiteY28" fmla="*/ 257223 h 335294"/>
                <a:gd name="connsiteX29" fmla="*/ 71956 w 188783"/>
                <a:gd name="connsiteY29" fmla="*/ 251898 h 335294"/>
                <a:gd name="connsiteX30" fmla="*/ 71956 w 188783"/>
                <a:gd name="connsiteY30" fmla="*/ 249768 h 335294"/>
                <a:gd name="connsiteX31" fmla="*/ 77015 w 188783"/>
                <a:gd name="connsiteY31" fmla="*/ 244176 h 335294"/>
                <a:gd name="connsiteX32" fmla="*/ 81542 w 188783"/>
                <a:gd name="connsiteY32" fmla="*/ 236454 h 335294"/>
                <a:gd name="connsiteX33" fmla="*/ 87134 w 188783"/>
                <a:gd name="connsiteY33" fmla="*/ 227135 h 335294"/>
                <a:gd name="connsiteX34" fmla="*/ 95921 w 188783"/>
                <a:gd name="connsiteY34" fmla="*/ 212223 h 335294"/>
                <a:gd name="connsiteX35" fmla="*/ 115625 w 188783"/>
                <a:gd name="connsiteY35" fmla="*/ 178139 h 335294"/>
                <a:gd name="connsiteX36" fmla="*/ 152105 w 188783"/>
                <a:gd name="connsiteY36" fmla="*/ 112369 h 335294"/>
                <a:gd name="connsiteX37" fmla="*/ 168881 w 188783"/>
                <a:gd name="connsiteY37" fmla="*/ 80416 h 335294"/>
                <a:gd name="connsiteX38" fmla="*/ 177667 w 188783"/>
                <a:gd name="connsiteY38" fmla="*/ 61776 h 335294"/>
                <a:gd name="connsiteX39" fmla="*/ 184324 w 188783"/>
                <a:gd name="connsiteY39" fmla="*/ 44469 h 335294"/>
                <a:gd name="connsiteX40" fmla="*/ 187786 w 188783"/>
                <a:gd name="connsiteY40" fmla="*/ 32220 h 335294"/>
                <a:gd name="connsiteX41" fmla="*/ 187786 w 188783"/>
                <a:gd name="connsiteY41" fmla="*/ 16510 h 335294"/>
                <a:gd name="connsiteX42" fmla="*/ 172875 w 188783"/>
                <a:gd name="connsiteY42" fmla="*/ 1 h 335294"/>
                <a:gd name="connsiteX43" fmla="*/ 167017 w 188783"/>
                <a:gd name="connsiteY43" fmla="*/ 0 h 335294"/>
                <a:gd name="connsiteX44" fmla="*/ 157697 w 188783"/>
                <a:gd name="connsiteY44" fmla="*/ 2130 h 3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8783" h="335294">
                  <a:moveTo>
                    <a:pt x="159827" y="1598"/>
                  </a:moveTo>
                  <a:cubicBezTo>
                    <a:pt x="156032" y="3198"/>
                    <a:pt x="152726" y="5770"/>
                    <a:pt x="150242" y="9054"/>
                  </a:cubicBezTo>
                  <a:cubicBezTo>
                    <a:pt x="145980" y="14646"/>
                    <a:pt x="142520" y="20770"/>
                    <a:pt x="138791" y="26628"/>
                  </a:cubicBezTo>
                  <a:lnTo>
                    <a:pt x="119087" y="58315"/>
                  </a:lnTo>
                  <a:cubicBezTo>
                    <a:pt x="112164" y="69499"/>
                    <a:pt x="105240" y="80948"/>
                    <a:pt x="98583" y="92398"/>
                  </a:cubicBezTo>
                  <a:cubicBezTo>
                    <a:pt x="97484" y="93674"/>
                    <a:pt x="96586" y="95111"/>
                    <a:pt x="95920" y="96659"/>
                  </a:cubicBezTo>
                  <a:lnTo>
                    <a:pt x="90862" y="105712"/>
                  </a:lnTo>
                  <a:cubicBezTo>
                    <a:pt x="81542" y="122754"/>
                    <a:pt x="71956" y="139795"/>
                    <a:pt x="64234" y="157370"/>
                  </a:cubicBezTo>
                  <a:cubicBezTo>
                    <a:pt x="62637" y="160831"/>
                    <a:pt x="60772" y="164027"/>
                    <a:pt x="59175" y="167223"/>
                  </a:cubicBezTo>
                  <a:cubicBezTo>
                    <a:pt x="56032" y="167738"/>
                    <a:pt x="53037" y="168918"/>
                    <a:pt x="50388" y="170684"/>
                  </a:cubicBezTo>
                  <a:cubicBezTo>
                    <a:pt x="47309" y="172256"/>
                    <a:pt x="44727" y="174653"/>
                    <a:pt x="42932" y="177608"/>
                  </a:cubicBezTo>
                  <a:cubicBezTo>
                    <a:pt x="41177" y="179840"/>
                    <a:pt x="39660" y="182249"/>
                    <a:pt x="38405" y="184797"/>
                  </a:cubicBezTo>
                  <a:cubicBezTo>
                    <a:pt x="36240" y="188410"/>
                    <a:pt x="34284" y="192144"/>
                    <a:pt x="32547" y="195981"/>
                  </a:cubicBezTo>
                  <a:cubicBezTo>
                    <a:pt x="27780" y="204604"/>
                    <a:pt x="23512" y="213494"/>
                    <a:pt x="19766" y="222609"/>
                  </a:cubicBezTo>
                  <a:cubicBezTo>
                    <a:pt x="15772" y="232992"/>
                    <a:pt x="12310" y="243644"/>
                    <a:pt x="8848" y="254028"/>
                  </a:cubicBezTo>
                  <a:cubicBezTo>
                    <a:pt x="5157" y="265775"/>
                    <a:pt x="2398" y="277795"/>
                    <a:pt x="594" y="289976"/>
                  </a:cubicBezTo>
                  <a:cubicBezTo>
                    <a:pt x="-198" y="296431"/>
                    <a:pt x="-198" y="302959"/>
                    <a:pt x="594" y="309414"/>
                  </a:cubicBezTo>
                  <a:cubicBezTo>
                    <a:pt x="75" y="312141"/>
                    <a:pt x="75" y="314942"/>
                    <a:pt x="594" y="317669"/>
                  </a:cubicBezTo>
                  <a:cubicBezTo>
                    <a:pt x="1853" y="321890"/>
                    <a:pt x="4141" y="325732"/>
                    <a:pt x="7251" y="328853"/>
                  </a:cubicBezTo>
                  <a:cubicBezTo>
                    <a:pt x="13987" y="336637"/>
                    <a:pt x="25759" y="337485"/>
                    <a:pt x="33543" y="330749"/>
                  </a:cubicBezTo>
                  <a:cubicBezTo>
                    <a:pt x="33656" y="330650"/>
                    <a:pt x="33768" y="330551"/>
                    <a:pt x="33878" y="330450"/>
                  </a:cubicBezTo>
                  <a:lnTo>
                    <a:pt x="37606" y="326455"/>
                  </a:lnTo>
                  <a:cubicBezTo>
                    <a:pt x="39883" y="326989"/>
                    <a:pt x="42253" y="326989"/>
                    <a:pt x="44530" y="326455"/>
                  </a:cubicBezTo>
                  <a:cubicBezTo>
                    <a:pt x="47391" y="325927"/>
                    <a:pt x="50058" y="324639"/>
                    <a:pt x="52252" y="322727"/>
                  </a:cubicBezTo>
                  <a:cubicBezTo>
                    <a:pt x="58630" y="316565"/>
                    <a:pt x="62356" y="308160"/>
                    <a:pt x="62637" y="299295"/>
                  </a:cubicBezTo>
                  <a:cubicBezTo>
                    <a:pt x="63715" y="293836"/>
                    <a:pt x="64515" y="288325"/>
                    <a:pt x="65034" y="282786"/>
                  </a:cubicBezTo>
                  <a:lnTo>
                    <a:pt x="65033" y="271070"/>
                  </a:lnTo>
                  <a:lnTo>
                    <a:pt x="65033" y="271070"/>
                  </a:lnTo>
                  <a:lnTo>
                    <a:pt x="70092" y="257223"/>
                  </a:lnTo>
                  <a:cubicBezTo>
                    <a:pt x="70831" y="255492"/>
                    <a:pt x="71454" y="253713"/>
                    <a:pt x="71956" y="251898"/>
                  </a:cubicBezTo>
                  <a:cubicBezTo>
                    <a:pt x="72051" y="251191"/>
                    <a:pt x="72051" y="250474"/>
                    <a:pt x="71956" y="249768"/>
                  </a:cubicBezTo>
                  <a:lnTo>
                    <a:pt x="77015" y="244176"/>
                  </a:lnTo>
                  <a:cubicBezTo>
                    <a:pt x="78777" y="241759"/>
                    <a:pt x="80293" y="239172"/>
                    <a:pt x="81542" y="236454"/>
                  </a:cubicBezTo>
                  <a:lnTo>
                    <a:pt x="87134" y="227135"/>
                  </a:lnTo>
                  <a:lnTo>
                    <a:pt x="95921" y="212223"/>
                  </a:lnTo>
                  <a:cubicBezTo>
                    <a:pt x="102578" y="201039"/>
                    <a:pt x="108968" y="189590"/>
                    <a:pt x="115625" y="178139"/>
                  </a:cubicBezTo>
                  <a:cubicBezTo>
                    <a:pt x="127874" y="156305"/>
                    <a:pt x="140123" y="134470"/>
                    <a:pt x="152105" y="112369"/>
                  </a:cubicBezTo>
                  <a:cubicBezTo>
                    <a:pt x="157963" y="101718"/>
                    <a:pt x="163821" y="91334"/>
                    <a:pt x="168881" y="80416"/>
                  </a:cubicBezTo>
                  <a:lnTo>
                    <a:pt x="177667" y="61776"/>
                  </a:lnTo>
                  <a:cubicBezTo>
                    <a:pt x="180277" y="56164"/>
                    <a:pt x="182501" y="50382"/>
                    <a:pt x="184324" y="44469"/>
                  </a:cubicBezTo>
                  <a:cubicBezTo>
                    <a:pt x="185759" y="40470"/>
                    <a:pt x="186915" y="36377"/>
                    <a:pt x="187786" y="32220"/>
                  </a:cubicBezTo>
                  <a:cubicBezTo>
                    <a:pt x="189116" y="27068"/>
                    <a:pt x="189116" y="21662"/>
                    <a:pt x="187786" y="16510"/>
                  </a:cubicBezTo>
                  <a:cubicBezTo>
                    <a:pt x="185956" y="8824"/>
                    <a:pt x="180335" y="2601"/>
                    <a:pt x="172875" y="1"/>
                  </a:cubicBezTo>
                  <a:lnTo>
                    <a:pt x="167017" y="0"/>
                  </a:lnTo>
                  <a:cubicBezTo>
                    <a:pt x="163794" y="38"/>
                    <a:pt x="160616" y="765"/>
                    <a:pt x="157697" y="2130"/>
                  </a:cubicBezTo>
                </a:path>
              </a:pathLst>
            </a:custGeom>
            <a:solidFill>
              <a:srgbClr val="DAD9C3"/>
            </a:solidFill>
            <a:ln w="26619"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49CD9B7-78A5-4E33-994B-E2B60724766B}"/>
                </a:ext>
              </a:extLst>
            </p:cNvPr>
            <p:cNvSpPr/>
            <p:nvPr/>
          </p:nvSpPr>
          <p:spPr>
            <a:xfrm>
              <a:off x="13781199" y="11575515"/>
              <a:ext cx="85411" cy="23026"/>
            </a:xfrm>
            <a:custGeom>
              <a:avLst/>
              <a:gdLst>
                <a:gd name="connsiteX0" fmla="*/ 40046 w 68054"/>
                <a:gd name="connsiteY0" fmla="*/ 1 h 18347"/>
                <a:gd name="connsiteX1" fmla="*/ 7560 w 68054"/>
                <a:gd name="connsiteY1" fmla="*/ 1 h 18347"/>
                <a:gd name="connsiteX2" fmla="*/ 2501 w 68054"/>
                <a:gd name="connsiteY2" fmla="*/ 1865 h 18347"/>
                <a:gd name="connsiteX3" fmla="*/ 1597 w 68054"/>
                <a:gd name="connsiteY3" fmla="*/ 11614 h 18347"/>
                <a:gd name="connsiteX4" fmla="*/ 7027 w 68054"/>
                <a:gd name="connsiteY4" fmla="*/ 14114 h 18347"/>
                <a:gd name="connsiteX5" fmla="*/ 33655 w 68054"/>
                <a:gd name="connsiteY5" fmla="*/ 14114 h 18347"/>
                <a:gd name="connsiteX6" fmla="*/ 49898 w 68054"/>
                <a:gd name="connsiteY6" fmla="*/ 14114 h 18347"/>
                <a:gd name="connsiteX7" fmla="*/ 53892 w 68054"/>
                <a:gd name="connsiteY7" fmla="*/ 17842 h 18347"/>
                <a:gd name="connsiteX8" fmla="*/ 59483 w 68054"/>
                <a:gd name="connsiteY8" fmla="*/ 17842 h 18347"/>
                <a:gd name="connsiteX9" fmla="*/ 63212 w 68054"/>
                <a:gd name="connsiteY9" fmla="*/ 16244 h 18347"/>
                <a:gd name="connsiteX10" fmla="*/ 65609 w 68054"/>
                <a:gd name="connsiteY10" fmla="*/ 14647 h 18347"/>
                <a:gd name="connsiteX11" fmla="*/ 67207 w 68054"/>
                <a:gd name="connsiteY11" fmla="*/ 5860 h 18347"/>
                <a:gd name="connsiteX12" fmla="*/ 52827 w 68054"/>
                <a:gd name="connsiteY12" fmla="*/ 1 h 18347"/>
                <a:gd name="connsiteX13" fmla="*/ 39780 w 68054"/>
                <a:gd name="connsiteY13" fmla="*/ 1 h 1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054" h="18347">
                  <a:moveTo>
                    <a:pt x="40046" y="1"/>
                  </a:moveTo>
                  <a:cubicBezTo>
                    <a:pt x="29395" y="1"/>
                    <a:pt x="18477" y="1"/>
                    <a:pt x="7560" y="1"/>
                  </a:cubicBezTo>
                  <a:cubicBezTo>
                    <a:pt x="5700" y="-31"/>
                    <a:pt x="3896" y="634"/>
                    <a:pt x="2501" y="1865"/>
                  </a:cubicBezTo>
                  <a:cubicBezTo>
                    <a:pt x="-441" y="4308"/>
                    <a:pt x="-846" y="8672"/>
                    <a:pt x="1597" y="11614"/>
                  </a:cubicBezTo>
                  <a:cubicBezTo>
                    <a:pt x="2935" y="13226"/>
                    <a:pt x="4932" y="14145"/>
                    <a:pt x="7027" y="14114"/>
                  </a:cubicBezTo>
                  <a:cubicBezTo>
                    <a:pt x="15815" y="14114"/>
                    <a:pt x="24869" y="14114"/>
                    <a:pt x="33655" y="14114"/>
                  </a:cubicBezTo>
                  <a:lnTo>
                    <a:pt x="49898" y="14114"/>
                  </a:lnTo>
                  <a:cubicBezTo>
                    <a:pt x="50731" y="15802"/>
                    <a:pt x="52151" y="17127"/>
                    <a:pt x="53892" y="17842"/>
                  </a:cubicBezTo>
                  <a:cubicBezTo>
                    <a:pt x="55695" y="18516"/>
                    <a:pt x="57680" y="18516"/>
                    <a:pt x="59483" y="17842"/>
                  </a:cubicBezTo>
                  <a:lnTo>
                    <a:pt x="63212" y="16244"/>
                  </a:lnTo>
                  <a:lnTo>
                    <a:pt x="65609" y="14647"/>
                  </a:lnTo>
                  <a:cubicBezTo>
                    <a:pt x="68117" y="12444"/>
                    <a:pt x="68779" y="8804"/>
                    <a:pt x="67207" y="5860"/>
                  </a:cubicBezTo>
                  <a:cubicBezTo>
                    <a:pt x="64544" y="534"/>
                    <a:pt x="57887" y="268"/>
                    <a:pt x="52827" y="1"/>
                  </a:cubicBezTo>
                  <a:lnTo>
                    <a:pt x="39780" y="1"/>
                  </a:lnTo>
                </a:path>
              </a:pathLst>
            </a:custGeom>
            <a:solidFill>
              <a:srgbClr val="DAD9C3"/>
            </a:solidFill>
            <a:ln w="26619"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487A1F-1C2B-4CCB-A490-3C90168B346A}"/>
                </a:ext>
              </a:extLst>
            </p:cNvPr>
            <p:cNvSpPr/>
            <p:nvPr/>
          </p:nvSpPr>
          <p:spPr>
            <a:xfrm>
              <a:off x="13959454" y="10401837"/>
              <a:ext cx="2089236" cy="972500"/>
            </a:xfrm>
            <a:custGeom>
              <a:avLst/>
              <a:gdLst>
                <a:gd name="connsiteX0" fmla="*/ 1176942 w 1664660"/>
                <a:gd name="connsiteY0" fmla="*/ 6125 h 774868"/>
                <a:gd name="connsiteX1" fmla="*/ 1150315 w 1664660"/>
                <a:gd name="connsiteY1" fmla="*/ 6125 h 774868"/>
                <a:gd name="connsiteX2" fmla="*/ 1127415 w 1664660"/>
                <a:gd name="connsiteY2" fmla="*/ 7722 h 774868"/>
                <a:gd name="connsiteX3" fmla="*/ 1109042 w 1664660"/>
                <a:gd name="connsiteY3" fmla="*/ 9053 h 774868"/>
                <a:gd name="connsiteX4" fmla="*/ 1008390 w 1664660"/>
                <a:gd name="connsiteY4" fmla="*/ 14911 h 774868"/>
                <a:gd name="connsiteX5" fmla="*/ 978567 w 1664660"/>
                <a:gd name="connsiteY5" fmla="*/ 17308 h 774868"/>
                <a:gd name="connsiteX6" fmla="*/ 966584 w 1664660"/>
                <a:gd name="connsiteY6" fmla="*/ 18640 h 774868"/>
                <a:gd name="connsiteX7" fmla="*/ 959661 w 1664660"/>
                <a:gd name="connsiteY7" fmla="*/ 18640 h 774868"/>
                <a:gd name="connsiteX8" fmla="*/ 947146 w 1664660"/>
                <a:gd name="connsiteY8" fmla="*/ 25030 h 774868"/>
                <a:gd name="connsiteX9" fmla="*/ 947146 w 1664660"/>
                <a:gd name="connsiteY9" fmla="*/ 25030 h 774868"/>
                <a:gd name="connsiteX10" fmla="*/ 934897 w 1664660"/>
                <a:gd name="connsiteY10" fmla="*/ 27959 h 774868"/>
                <a:gd name="connsiteX11" fmla="*/ 926376 w 1664660"/>
                <a:gd name="connsiteY11" fmla="*/ 29823 h 774868"/>
                <a:gd name="connsiteX12" fmla="*/ 904542 w 1664660"/>
                <a:gd name="connsiteY12" fmla="*/ 35415 h 774868"/>
                <a:gd name="connsiteX13" fmla="*/ 870192 w 1664660"/>
                <a:gd name="connsiteY13" fmla="*/ 43670 h 774868"/>
                <a:gd name="connsiteX14" fmla="*/ 863003 w 1664660"/>
                <a:gd name="connsiteY14" fmla="*/ 45534 h 774868"/>
                <a:gd name="connsiteX15" fmla="*/ 855813 w 1664660"/>
                <a:gd name="connsiteY15" fmla="*/ 45534 h 774868"/>
                <a:gd name="connsiteX16" fmla="*/ 819600 w 1664660"/>
                <a:gd name="connsiteY16" fmla="*/ 52457 h 774868"/>
                <a:gd name="connsiteX17" fmla="*/ 747705 w 1664660"/>
                <a:gd name="connsiteY17" fmla="*/ 68966 h 774868"/>
                <a:gd name="connsiteX18" fmla="*/ 709894 w 1664660"/>
                <a:gd name="connsiteY18" fmla="*/ 79084 h 774868"/>
                <a:gd name="connsiteX19" fmla="*/ 665957 w 1664660"/>
                <a:gd name="connsiteY19" fmla="*/ 93463 h 774868"/>
                <a:gd name="connsiteX20" fmla="*/ 653975 w 1664660"/>
                <a:gd name="connsiteY20" fmla="*/ 112369 h 774868"/>
                <a:gd name="connsiteX21" fmla="*/ 646253 w 1664660"/>
                <a:gd name="connsiteY21" fmla="*/ 116097 h 774868"/>
                <a:gd name="connsiteX22" fmla="*/ 643058 w 1664660"/>
                <a:gd name="connsiteY22" fmla="*/ 118227 h 774868"/>
                <a:gd name="connsiteX23" fmla="*/ 643058 w 1664660"/>
                <a:gd name="connsiteY23" fmla="*/ 118227 h 774868"/>
                <a:gd name="connsiteX24" fmla="*/ 620159 w 1664660"/>
                <a:gd name="connsiteY24" fmla="*/ 126748 h 774868"/>
                <a:gd name="connsiteX25" fmla="*/ 605779 w 1664660"/>
                <a:gd name="connsiteY25" fmla="*/ 133405 h 774868"/>
                <a:gd name="connsiteX26" fmla="*/ 574092 w 1664660"/>
                <a:gd name="connsiteY26" fmla="*/ 149115 h 774868"/>
                <a:gd name="connsiteX27" fmla="*/ 505926 w 1664660"/>
                <a:gd name="connsiteY27" fmla="*/ 184796 h 774868"/>
                <a:gd name="connsiteX28" fmla="*/ 444948 w 1664660"/>
                <a:gd name="connsiteY28" fmla="*/ 220744 h 774868"/>
                <a:gd name="connsiteX29" fmla="*/ 411131 w 1664660"/>
                <a:gd name="connsiteY29" fmla="*/ 242844 h 774868"/>
                <a:gd name="connsiteX30" fmla="*/ 375983 w 1664660"/>
                <a:gd name="connsiteY30" fmla="*/ 267609 h 774868"/>
                <a:gd name="connsiteX31" fmla="*/ 344828 w 1664660"/>
                <a:gd name="connsiteY31" fmla="*/ 290508 h 774868"/>
                <a:gd name="connsiteX32" fmla="*/ 320863 w 1664660"/>
                <a:gd name="connsiteY32" fmla="*/ 309680 h 774868"/>
                <a:gd name="connsiteX33" fmla="*/ 304621 w 1664660"/>
                <a:gd name="connsiteY33" fmla="*/ 325124 h 774868"/>
                <a:gd name="connsiteX34" fmla="*/ 292904 w 1664660"/>
                <a:gd name="connsiteY34" fmla="*/ 344296 h 774868"/>
                <a:gd name="connsiteX35" fmla="*/ 294502 w 1664660"/>
                <a:gd name="connsiteY35" fmla="*/ 358408 h 774868"/>
                <a:gd name="connsiteX36" fmla="*/ 248702 w 1664660"/>
                <a:gd name="connsiteY36" fmla="*/ 399415 h 774868"/>
                <a:gd name="connsiteX37" fmla="*/ 213820 w 1664660"/>
                <a:gd name="connsiteY37" fmla="*/ 431635 h 774868"/>
                <a:gd name="connsiteX38" fmla="*/ 197311 w 1664660"/>
                <a:gd name="connsiteY38" fmla="*/ 448676 h 774868"/>
                <a:gd name="connsiteX39" fmla="*/ 190388 w 1664660"/>
                <a:gd name="connsiteY39" fmla="*/ 455600 h 774868"/>
                <a:gd name="connsiteX40" fmla="*/ 163760 w 1664660"/>
                <a:gd name="connsiteY40" fmla="*/ 483559 h 774868"/>
                <a:gd name="connsiteX41" fmla="*/ 137132 w 1664660"/>
                <a:gd name="connsiteY41" fmla="*/ 514979 h 774868"/>
                <a:gd name="connsiteX42" fmla="*/ 115831 w 1664660"/>
                <a:gd name="connsiteY42" fmla="*/ 541607 h 774868"/>
                <a:gd name="connsiteX43" fmla="*/ 105978 w 1664660"/>
                <a:gd name="connsiteY43" fmla="*/ 556252 h 774868"/>
                <a:gd name="connsiteX44" fmla="*/ 95593 w 1664660"/>
                <a:gd name="connsiteY44" fmla="*/ 570897 h 774868"/>
                <a:gd name="connsiteX45" fmla="*/ 85208 w 1664660"/>
                <a:gd name="connsiteY45" fmla="*/ 587673 h 774868"/>
                <a:gd name="connsiteX46" fmla="*/ 75889 w 1664660"/>
                <a:gd name="connsiteY46" fmla="*/ 602584 h 774868"/>
                <a:gd name="connsiteX47" fmla="*/ 55652 w 1664660"/>
                <a:gd name="connsiteY47" fmla="*/ 637733 h 774868"/>
                <a:gd name="connsiteX48" fmla="*/ 35681 w 1664660"/>
                <a:gd name="connsiteY48" fmla="*/ 674479 h 774868"/>
                <a:gd name="connsiteX49" fmla="*/ 19971 w 1664660"/>
                <a:gd name="connsiteY49" fmla="*/ 705900 h 774868"/>
                <a:gd name="connsiteX50" fmla="*/ 9586 w 1664660"/>
                <a:gd name="connsiteY50" fmla="*/ 730663 h 774868"/>
                <a:gd name="connsiteX51" fmla="*/ 6923 w 1664660"/>
                <a:gd name="connsiteY51" fmla="*/ 741314 h 774868"/>
                <a:gd name="connsiteX52" fmla="*/ 6923 w 1664660"/>
                <a:gd name="connsiteY52" fmla="*/ 743711 h 774868"/>
                <a:gd name="connsiteX53" fmla="*/ 6923 w 1664660"/>
                <a:gd name="connsiteY53" fmla="*/ 743711 h 774868"/>
                <a:gd name="connsiteX54" fmla="*/ 1597 w 1664660"/>
                <a:gd name="connsiteY54" fmla="*/ 752764 h 774868"/>
                <a:gd name="connsiteX55" fmla="*/ 0 w 1664660"/>
                <a:gd name="connsiteY55" fmla="*/ 755693 h 774868"/>
                <a:gd name="connsiteX56" fmla="*/ 0 w 1664660"/>
                <a:gd name="connsiteY56" fmla="*/ 761551 h 774868"/>
                <a:gd name="connsiteX57" fmla="*/ 1864 w 1664660"/>
                <a:gd name="connsiteY57" fmla="*/ 768475 h 774868"/>
                <a:gd name="connsiteX58" fmla="*/ 11983 w 1664660"/>
                <a:gd name="connsiteY58" fmla="*/ 774865 h 774868"/>
                <a:gd name="connsiteX59" fmla="*/ 22368 w 1664660"/>
                <a:gd name="connsiteY59" fmla="*/ 769539 h 774868"/>
                <a:gd name="connsiteX60" fmla="*/ 22367 w 1664660"/>
                <a:gd name="connsiteY60" fmla="*/ 769539 h 774868"/>
                <a:gd name="connsiteX61" fmla="*/ 28758 w 1664660"/>
                <a:gd name="connsiteY61" fmla="*/ 767942 h 774868"/>
                <a:gd name="connsiteX62" fmla="*/ 40740 w 1664660"/>
                <a:gd name="connsiteY62" fmla="*/ 757557 h 774868"/>
                <a:gd name="connsiteX63" fmla="*/ 47663 w 1664660"/>
                <a:gd name="connsiteY63" fmla="*/ 747971 h 774868"/>
                <a:gd name="connsiteX64" fmla="*/ 57516 w 1664660"/>
                <a:gd name="connsiteY64" fmla="*/ 733858 h 774868"/>
                <a:gd name="connsiteX65" fmla="*/ 79616 w 1664660"/>
                <a:gd name="connsiteY65" fmla="*/ 701639 h 774868"/>
                <a:gd name="connsiteX66" fmla="*/ 118227 w 1664660"/>
                <a:gd name="connsiteY66" fmla="*/ 642526 h 774868"/>
                <a:gd name="connsiteX67" fmla="*/ 153908 w 1664660"/>
                <a:gd name="connsiteY67" fmla="*/ 586075 h 774868"/>
                <a:gd name="connsiteX68" fmla="*/ 167222 w 1664660"/>
                <a:gd name="connsiteY68" fmla="*/ 563708 h 774868"/>
                <a:gd name="connsiteX69" fmla="*/ 181334 w 1664660"/>
                <a:gd name="connsiteY69" fmla="*/ 545602 h 774868"/>
                <a:gd name="connsiteX70" fmla="*/ 182932 w 1664660"/>
                <a:gd name="connsiteY70" fmla="*/ 542405 h 774868"/>
                <a:gd name="connsiteX71" fmla="*/ 188257 w 1664660"/>
                <a:gd name="connsiteY71" fmla="*/ 536015 h 774868"/>
                <a:gd name="connsiteX72" fmla="*/ 188257 w 1664660"/>
                <a:gd name="connsiteY72" fmla="*/ 536015 h 774868"/>
                <a:gd name="connsiteX73" fmla="*/ 189589 w 1664660"/>
                <a:gd name="connsiteY73" fmla="*/ 534684 h 774868"/>
                <a:gd name="connsiteX74" fmla="*/ 189589 w 1664660"/>
                <a:gd name="connsiteY74" fmla="*/ 534684 h 774868"/>
                <a:gd name="connsiteX75" fmla="*/ 232726 w 1664660"/>
                <a:gd name="connsiteY75" fmla="*/ 491281 h 774868"/>
                <a:gd name="connsiteX76" fmla="*/ 258022 w 1664660"/>
                <a:gd name="connsiteY76" fmla="*/ 467848 h 774868"/>
                <a:gd name="connsiteX77" fmla="*/ 319265 w 1664660"/>
                <a:gd name="connsiteY77" fmla="*/ 414593 h 774868"/>
                <a:gd name="connsiteX78" fmla="*/ 324325 w 1664660"/>
                <a:gd name="connsiteY78" fmla="*/ 410332 h 774868"/>
                <a:gd name="connsiteX79" fmla="*/ 364533 w 1664660"/>
                <a:gd name="connsiteY79" fmla="*/ 375983 h 774868"/>
                <a:gd name="connsiteX80" fmla="*/ 367994 w 1664660"/>
                <a:gd name="connsiteY80" fmla="*/ 372787 h 774868"/>
                <a:gd name="connsiteX81" fmla="*/ 372787 w 1664660"/>
                <a:gd name="connsiteY81" fmla="*/ 369060 h 774868"/>
                <a:gd name="connsiteX82" fmla="*/ 404208 w 1664660"/>
                <a:gd name="connsiteY82" fmla="*/ 342432 h 774868"/>
                <a:gd name="connsiteX83" fmla="*/ 433498 w 1664660"/>
                <a:gd name="connsiteY83" fmla="*/ 319532 h 774868"/>
                <a:gd name="connsiteX84" fmla="*/ 466516 w 1664660"/>
                <a:gd name="connsiteY84" fmla="*/ 294768 h 774868"/>
                <a:gd name="connsiteX85" fmla="*/ 567436 w 1664660"/>
                <a:gd name="connsiteY85" fmla="*/ 231661 h 774868"/>
                <a:gd name="connsiteX86" fmla="*/ 578086 w 1664660"/>
                <a:gd name="connsiteY86" fmla="*/ 226069 h 774868"/>
                <a:gd name="connsiteX87" fmla="*/ 582614 w 1664660"/>
                <a:gd name="connsiteY87" fmla="*/ 226069 h 774868"/>
                <a:gd name="connsiteX88" fmla="*/ 619892 w 1664660"/>
                <a:gd name="connsiteY88" fmla="*/ 218614 h 774868"/>
                <a:gd name="connsiteX89" fmla="*/ 640129 w 1664660"/>
                <a:gd name="connsiteY89" fmla="*/ 212489 h 774868"/>
                <a:gd name="connsiteX90" fmla="*/ 671816 w 1664660"/>
                <a:gd name="connsiteY90" fmla="*/ 203169 h 774868"/>
                <a:gd name="connsiteX91" fmla="*/ 746107 w 1664660"/>
                <a:gd name="connsiteY91" fmla="*/ 178672 h 774868"/>
                <a:gd name="connsiteX92" fmla="*/ 886701 w 1664660"/>
                <a:gd name="connsiteY92" fmla="*/ 131807 h 774868"/>
                <a:gd name="connsiteX93" fmla="*/ 946880 w 1664660"/>
                <a:gd name="connsiteY93" fmla="*/ 111570 h 774868"/>
                <a:gd name="connsiteX94" fmla="*/ 975904 w 1664660"/>
                <a:gd name="connsiteY94" fmla="*/ 101984 h 774868"/>
                <a:gd name="connsiteX95" fmla="*/ 1007857 w 1664660"/>
                <a:gd name="connsiteY95" fmla="*/ 92132 h 774868"/>
                <a:gd name="connsiteX96" fmla="*/ 1010519 w 1664660"/>
                <a:gd name="connsiteY96" fmla="*/ 92132 h 774868"/>
                <a:gd name="connsiteX97" fmla="*/ 1073096 w 1664660"/>
                <a:gd name="connsiteY97" fmla="*/ 92132 h 774868"/>
                <a:gd name="connsiteX98" fmla="*/ 1109575 w 1664660"/>
                <a:gd name="connsiteY98" fmla="*/ 94262 h 774868"/>
                <a:gd name="connsiteX99" fmla="*/ 1184930 w 1664660"/>
                <a:gd name="connsiteY99" fmla="*/ 100120 h 774868"/>
                <a:gd name="connsiteX100" fmla="*/ 1218215 w 1664660"/>
                <a:gd name="connsiteY100" fmla="*/ 102517 h 774868"/>
                <a:gd name="connsiteX101" fmla="*/ 1237388 w 1664660"/>
                <a:gd name="connsiteY101" fmla="*/ 102517 h 774868"/>
                <a:gd name="connsiteX102" fmla="*/ 1245909 w 1664660"/>
                <a:gd name="connsiteY102" fmla="*/ 102517 h 774868"/>
                <a:gd name="connsiteX103" fmla="*/ 1254961 w 1664660"/>
                <a:gd name="connsiteY103" fmla="*/ 102517 h 774868"/>
                <a:gd name="connsiteX104" fmla="*/ 1265613 w 1664660"/>
                <a:gd name="connsiteY104" fmla="*/ 98788 h 774868"/>
                <a:gd name="connsiteX105" fmla="*/ 1275465 w 1664660"/>
                <a:gd name="connsiteY105" fmla="*/ 87339 h 774868"/>
                <a:gd name="connsiteX106" fmla="*/ 1275465 w 1664660"/>
                <a:gd name="connsiteY106" fmla="*/ 76155 h 774868"/>
                <a:gd name="connsiteX107" fmla="*/ 1286648 w 1664660"/>
                <a:gd name="connsiteY107" fmla="*/ 76156 h 774868"/>
                <a:gd name="connsiteX108" fmla="*/ 1319933 w 1664660"/>
                <a:gd name="connsiteY108" fmla="*/ 84942 h 774868"/>
                <a:gd name="connsiteX109" fmla="*/ 1392361 w 1664660"/>
                <a:gd name="connsiteY109" fmla="*/ 100919 h 774868"/>
                <a:gd name="connsiteX110" fmla="*/ 1541742 w 1664660"/>
                <a:gd name="connsiteY110" fmla="*/ 124884 h 774868"/>
                <a:gd name="connsiteX111" fmla="*/ 1545737 w 1664660"/>
                <a:gd name="connsiteY111" fmla="*/ 124884 h 774868"/>
                <a:gd name="connsiteX112" fmla="*/ 1555322 w 1664660"/>
                <a:gd name="connsiteY112" fmla="*/ 122754 h 774868"/>
                <a:gd name="connsiteX113" fmla="*/ 1586743 w 1664660"/>
                <a:gd name="connsiteY113" fmla="*/ 132074 h 774868"/>
                <a:gd name="connsiteX114" fmla="*/ 1604583 w 1664660"/>
                <a:gd name="connsiteY114" fmla="*/ 137399 h 774868"/>
                <a:gd name="connsiteX115" fmla="*/ 1612837 w 1664660"/>
                <a:gd name="connsiteY115" fmla="*/ 140062 h 774868"/>
                <a:gd name="connsiteX116" fmla="*/ 1618163 w 1664660"/>
                <a:gd name="connsiteY116" fmla="*/ 141659 h 774868"/>
                <a:gd name="connsiteX117" fmla="*/ 1630677 w 1664660"/>
                <a:gd name="connsiteY117" fmla="*/ 144322 h 774868"/>
                <a:gd name="connsiteX118" fmla="*/ 1641062 w 1664660"/>
                <a:gd name="connsiteY118" fmla="*/ 142192 h 774868"/>
                <a:gd name="connsiteX119" fmla="*/ 1648784 w 1664660"/>
                <a:gd name="connsiteY119" fmla="*/ 135269 h 774868"/>
                <a:gd name="connsiteX120" fmla="*/ 1652246 w 1664660"/>
                <a:gd name="connsiteY120" fmla="*/ 122487 h 774868"/>
                <a:gd name="connsiteX121" fmla="*/ 1663162 w 1664660"/>
                <a:gd name="connsiteY121" fmla="*/ 110505 h 774868"/>
                <a:gd name="connsiteX122" fmla="*/ 1663162 w 1664660"/>
                <a:gd name="connsiteY122" fmla="*/ 95327 h 774868"/>
                <a:gd name="connsiteX123" fmla="*/ 1651713 w 1664660"/>
                <a:gd name="connsiteY123" fmla="*/ 85475 h 774868"/>
                <a:gd name="connsiteX124" fmla="*/ 1636536 w 1664660"/>
                <a:gd name="connsiteY124" fmla="*/ 80948 h 774868"/>
                <a:gd name="connsiteX125" fmla="*/ 1620560 w 1664660"/>
                <a:gd name="connsiteY125" fmla="*/ 76688 h 774868"/>
                <a:gd name="connsiteX126" fmla="*/ 1587807 w 1664660"/>
                <a:gd name="connsiteY126" fmla="*/ 69232 h 774868"/>
                <a:gd name="connsiteX127" fmla="*/ 1524433 w 1664660"/>
                <a:gd name="connsiteY127" fmla="*/ 56451 h 774868"/>
                <a:gd name="connsiteX128" fmla="*/ 1452007 w 1664660"/>
                <a:gd name="connsiteY128" fmla="*/ 43403 h 774868"/>
                <a:gd name="connsiteX129" fmla="*/ 1417922 w 1664660"/>
                <a:gd name="connsiteY129" fmla="*/ 37812 h 774868"/>
                <a:gd name="connsiteX130" fmla="*/ 1399816 w 1664660"/>
                <a:gd name="connsiteY130" fmla="*/ 34882 h 774868"/>
                <a:gd name="connsiteX131" fmla="*/ 1373188 w 1664660"/>
                <a:gd name="connsiteY131" fmla="*/ 31954 h 774868"/>
                <a:gd name="connsiteX132" fmla="*/ 1330851 w 1664660"/>
                <a:gd name="connsiteY132" fmla="*/ 20504 h 774868"/>
                <a:gd name="connsiteX133" fmla="*/ 1291974 w 1664660"/>
                <a:gd name="connsiteY133" fmla="*/ 11450 h 774868"/>
                <a:gd name="connsiteX134" fmla="*/ 1250435 w 1664660"/>
                <a:gd name="connsiteY134" fmla="*/ 3994 h 774868"/>
                <a:gd name="connsiteX135" fmla="*/ 1215020 w 1664660"/>
                <a:gd name="connsiteY135" fmla="*/ 0 h 774868"/>
                <a:gd name="connsiteX136" fmla="*/ 1197979 w 1664660"/>
                <a:gd name="connsiteY136" fmla="*/ 0 h 774868"/>
                <a:gd name="connsiteX137" fmla="*/ 1181735 w 1664660"/>
                <a:gd name="connsiteY137" fmla="*/ 0 h 774868"/>
                <a:gd name="connsiteX138" fmla="*/ 1242447 w 1664660"/>
                <a:gd name="connsiteY138" fmla="*/ 93996 h 774868"/>
                <a:gd name="connsiteX139" fmla="*/ 1242447 w 1664660"/>
                <a:gd name="connsiteY139" fmla="*/ 93996 h 774868"/>
                <a:gd name="connsiteX140" fmla="*/ 1242447 w 1664660"/>
                <a:gd name="connsiteY140" fmla="*/ 93996 h 7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664660" h="774868">
                  <a:moveTo>
                    <a:pt x="1176942" y="6125"/>
                  </a:moveTo>
                  <a:lnTo>
                    <a:pt x="1150315" y="6125"/>
                  </a:lnTo>
                  <a:cubicBezTo>
                    <a:pt x="1142593" y="6125"/>
                    <a:pt x="1134870" y="6125"/>
                    <a:pt x="1127415" y="7722"/>
                  </a:cubicBezTo>
                  <a:lnTo>
                    <a:pt x="1109042" y="9053"/>
                  </a:lnTo>
                  <a:cubicBezTo>
                    <a:pt x="1075491" y="9053"/>
                    <a:pt x="1041941" y="12515"/>
                    <a:pt x="1008390" y="14911"/>
                  </a:cubicBezTo>
                  <a:lnTo>
                    <a:pt x="978567" y="17308"/>
                  </a:lnTo>
                  <a:lnTo>
                    <a:pt x="966584" y="18640"/>
                  </a:lnTo>
                  <a:lnTo>
                    <a:pt x="959661" y="18640"/>
                  </a:lnTo>
                  <a:cubicBezTo>
                    <a:pt x="954899" y="19333"/>
                    <a:pt x="950499" y="21579"/>
                    <a:pt x="947146" y="25030"/>
                  </a:cubicBezTo>
                  <a:lnTo>
                    <a:pt x="947146" y="25030"/>
                  </a:lnTo>
                  <a:cubicBezTo>
                    <a:pt x="943006" y="25754"/>
                    <a:pt x="938915" y="26732"/>
                    <a:pt x="934897" y="27959"/>
                  </a:cubicBezTo>
                  <a:lnTo>
                    <a:pt x="926376" y="29823"/>
                  </a:lnTo>
                  <a:lnTo>
                    <a:pt x="904542" y="35415"/>
                  </a:lnTo>
                  <a:lnTo>
                    <a:pt x="870192" y="43670"/>
                  </a:lnTo>
                  <a:lnTo>
                    <a:pt x="863003" y="45534"/>
                  </a:lnTo>
                  <a:lnTo>
                    <a:pt x="855813" y="45534"/>
                  </a:lnTo>
                  <a:lnTo>
                    <a:pt x="819600" y="52457"/>
                  </a:lnTo>
                  <a:cubicBezTo>
                    <a:pt x="795635" y="57249"/>
                    <a:pt x="771404" y="62575"/>
                    <a:pt x="747705" y="68966"/>
                  </a:cubicBezTo>
                  <a:cubicBezTo>
                    <a:pt x="735190" y="72162"/>
                    <a:pt x="722674" y="75357"/>
                    <a:pt x="709894" y="79084"/>
                  </a:cubicBezTo>
                  <a:cubicBezTo>
                    <a:pt x="697112" y="82812"/>
                    <a:pt x="680337" y="87605"/>
                    <a:pt x="665957" y="93463"/>
                  </a:cubicBezTo>
                  <a:cubicBezTo>
                    <a:pt x="658871" y="97170"/>
                    <a:pt x="654302" y="104378"/>
                    <a:pt x="653975" y="112369"/>
                  </a:cubicBezTo>
                  <a:lnTo>
                    <a:pt x="646253" y="116097"/>
                  </a:lnTo>
                  <a:lnTo>
                    <a:pt x="643058" y="118227"/>
                  </a:lnTo>
                  <a:lnTo>
                    <a:pt x="643058" y="118227"/>
                  </a:lnTo>
                  <a:cubicBezTo>
                    <a:pt x="635128" y="120195"/>
                    <a:pt x="627446" y="123053"/>
                    <a:pt x="620159" y="126748"/>
                  </a:cubicBezTo>
                  <a:lnTo>
                    <a:pt x="605779" y="133405"/>
                  </a:lnTo>
                  <a:cubicBezTo>
                    <a:pt x="595129" y="138464"/>
                    <a:pt x="584477" y="143524"/>
                    <a:pt x="574092" y="149115"/>
                  </a:cubicBezTo>
                  <a:cubicBezTo>
                    <a:pt x="551192" y="160831"/>
                    <a:pt x="528559" y="172548"/>
                    <a:pt x="505926" y="184796"/>
                  </a:cubicBezTo>
                  <a:cubicBezTo>
                    <a:pt x="483292" y="197045"/>
                    <a:pt x="464652" y="207962"/>
                    <a:pt x="444948" y="220744"/>
                  </a:cubicBezTo>
                  <a:cubicBezTo>
                    <a:pt x="433764" y="228199"/>
                    <a:pt x="422049" y="235388"/>
                    <a:pt x="411131" y="242844"/>
                  </a:cubicBezTo>
                  <a:lnTo>
                    <a:pt x="375983" y="267609"/>
                  </a:lnTo>
                  <a:cubicBezTo>
                    <a:pt x="365332" y="275064"/>
                    <a:pt x="355213" y="282786"/>
                    <a:pt x="344828" y="290508"/>
                  </a:cubicBezTo>
                  <a:cubicBezTo>
                    <a:pt x="334443" y="298230"/>
                    <a:pt x="328585" y="303023"/>
                    <a:pt x="320863" y="309680"/>
                  </a:cubicBezTo>
                  <a:cubicBezTo>
                    <a:pt x="315128" y="314480"/>
                    <a:pt x="309703" y="319638"/>
                    <a:pt x="304621" y="325124"/>
                  </a:cubicBezTo>
                  <a:cubicBezTo>
                    <a:pt x="299110" y="330383"/>
                    <a:pt x="295071" y="336993"/>
                    <a:pt x="292904" y="344296"/>
                  </a:cubicBezTo>
                  <a:cubicBezTo>
                    <a:pt x="291394" y="349012"/>
                    <a:pt x="291975" y="354149"/>
                    <a:pt x="294502" y="358408"/>
                  </a:cubicBezTo>
                  <a:cubicBezTo>
                    <a:pt x="279057" y="371723"/>
                    <a:pt x="263880" y="385037"/>
                    <a:pt x="248702" y="399415"/>
                  </a:cubicBezTo>
                  <a:cubicBezTo>
                    <a:pt x="233524" y="413794"/>
                    <a:pt x="225270" y="420718"/>
                    <a:pt x="213820" y="431635"/>
                  </a:cubicBezTo>
                  <a:cubicBezTo>
                    <a:pt x="208228" y="437227"/>
                    <a:pt x="202636" y="442818"/>
                    <a:pt x="197311" y="448676"/>
                  </a:cubicBezTo>
                  <a:lnTo>
                    <a:pt x="190388" y="455600"/>
                  </a:lnTo>
                  <a:lnTo>
                    <a:pt x="163760" y="483559"/>
                  </a:lnTo>
                  <a:cubicBezTo>
                    <a:pt x="154707" y="493944"/>
                    <a:pt x="146186" y="504328"/>
                    <a:pt x="137132" y="514979"/>
                  </a:cubicBezTo>
                  <a:cubicBezTo>
                    <a:pt x="128079" y="525631"/>
                    <a:pt x="123020" y="532820"/>
                    <a:pt x="115831" y="541607"/>
                  </a:cubicBezTo>
                  <a:cubicBezTo>
                    <a:pt x="112369" y="546400"/>
                    <a:pt x="109174" y="551460"/>
                    <a:pt x="105978" y="556252"/>
                  </a:cubicBezTo>
                  <a:cubicBezTo>
                    <a:pt x="102782" y="561045"/>
                    <a:pt x="98788" y="565838"/>
                    <a:pt x="95593" y="570897"/>
                  </a:cubicBezTo>
                  <a:cubicBezTo>
                    <a:pt x="92398" y="575957"/>
                    <a:pt x="88670" y="581815"/>
                    <a:pt x="85208" y="587673"/>
                  </a:cubicBezTo>
                  <a:cubicBezTo>
                    <a:pt x="81746" y="593531"/>
                    <a:pt x="78818" y="597525"/>
                    <a:pt x="75889" y="602584"/>
                  </a:cubicBezTo>
                  <a:lnTo>
                    <a:pt x="55652" y="637733"/>
                  </a:lnTo>
                  <a:cubicBezTo>
                    <a:pt x="48728" y="649715"/>
                    <a:pt x="42338" y="662230"/>
                    <a:pt x="35681" y="674479"/>
                  </a:cubicBezTo>
                  <a:cubicBezTo>
                    <a:pt x="29024" y="686728"/>
                    <a:pt x="24764" y="695249"/>
                    <a:pt x="19971" y="705900"/>
                  </a:cubicBezTo>
                  <a:cubicBezTo>
                    <a:pt x="15177" y="716551"/>
                    <a:pt x="12781" y="722409"/>
                    <a:pt x="9586" y="730663"/>
                  </a:cubicBezTo>
                  <a:cubicBezTo>
                    <a:pt x="8480" y="734155"/>
                    <a:pt x="7590" y="737713"/>
                    <a:pt x="6923" y="741314"/>
                  </a:cubicBezTo>
                  <a:cubicBezTo>
                    <a:pt x="6798" y="742108"/>
                    <a:pt x="6798" y="742917"/>
                    <a:pt x="6923" y="743711"/>
                  </a:cubicBezTo>
                  <a:lnTo>
                    <a:pt x="6923" y="743711"/>
                  </a:lnTo>
                  <a:cubicBezTo>
                    <a:pt x="4992" y="746634"/>
                    <a:pt x="3214" y="749656"/>
                    <a:pt x="1597" y="752764"/>
                  </a:cubicBezTo>
                  <a:lnTo>
                    <a:pt x="0" y="755693"/>
                  </a:lnTo>
                  <a:cubicBezTo>
                    <a:pt x="104" y="757644"/>
                    <a:pt x="104" y="759600"/>
                    <a:pt x="0" y="761551"/>
                  </a:cubicBezTo>
                  <a:cubicBezTo>
                    <a:pt x="49" y="763976"/>
                    <a:pt x="689" y="766353"/>
                    <a:pt x="1864" y="768475"/>
                  </a:cubicBezTo>
                  <a:cubicBezTo>
                    <a:pt x="3896" y="772220"/>
                    <a:pt x="7728" y="774640"/>
                    <a:pt x="11983" y="774865"/>
                  </a:cubicBezTo>
                  <a:cubicBezTo>
                    <a:pt x="16122" y="774960"/>
                    <a:pt x="20028" y="772956"/>
                    <a:pt x="22368" y="769539"/>
                  </a:cubicBezTo>
                  <a:lnTo>
                    <a:pt x="22367" y="769539"/>
                  </a:lnTo>
                  <a:cubicBezTo>
                    <a:pt x="24594" y="769518"/>
                    <a:pt x="26784" y="768971"/>
                    <a:pt x="28758" y="767942"/>
                  </a:cubicBezTo>
                  <a:cubicBezTo>
                    <a:pt x="33393" y="765298"/>
                    <a:pt x="37465" y="761770"/>
                    <a:pt x="40740" y="757557"/>
                  </a:cubicBezTo>
                  <a:lnTo>
                    <a:pt x="47663" y="747971"/>
                  </a:lnTo>
                  <a:lnTo>
                    <a:pt x="57516" y="733858"/>
                  </a:lnTo>
                  <a:lnTo>
                    <a:pt x="79616" y="701639"/>
                  </a:lnTo>
                  <a:cubicBezTo>
                    <a:pt x="92664" y="682201"/>
                    <a:pt x="106244" y="662230"/>
                    <a:pt x="118227" y="642526"/>
                  </a:cubicBezTo>
                  <a:cubicBezTo>
                    <a:pt x="130209" y="622822"/>
                    <a:pt x="142458" y="604981"/>
                    <a:pt x="153908" y="586075"/>
                  </a:cubicBezTo>
                  <a:lnTo>
                    <a:pt x="167222" y="563708"/>
                  </a:lnTo>
                  <a:cubicBezTo>
                    <a:pt x="173533" y="559118"/>
                    <a:pt x="178424" y="552843"/>
                    <a:pt x="181334" y="545602"/>
                  </a:cubicBezTo>
                  <a:lnTo>
                    <a:pt x="182932" y="542405"/>
                  </a:lnTo>
                  <a:lnTo>
                    <a:pt x="188257" y="536015"/>
                  </a:lnTo>
                  <a:lnTo>
                    <a:pt x="188257" y="536015"/>
                  </a:lnTo>
                  <a:lnTo>
                    <a:pt x="189589" y="534684"/>
                  </a:lnTo>
                  <a:lnTo>
                    <a:pt x="189589" y="534684"/>
                  </a:lnTo>
                  <a:cubicBezTo>
                    <a:pt x="203224" y="519496"/>
                    <a:pt x="217622" y="505009"/>
                    <a:pt x="232726" y="491281"/>
                  </a:cubicBezTo>
                  <a:cubicBezTo>
                    <a:pt x="240980" y="483292"/>
                    <a:pt x="249501" y="475571"/>
                    <a:pt x="258022" y="467848"/>
                  </a:cubicBezTo>
                  <a:cubicBezTo>
                    <a:pt x="278259" y="449742"/>
                    <a:pt x="298496" y="431635"/>
                    <a:pt x="319265" y="414593"/>
                  </a:cubicBezTo>
                  <a:lnTo>
                    <a:pt x="324325" y="410332"/>
                  </a:lnTo>
                  <a:cubicBezTo>
                    <a:pt x="337905" y="399149"/>
                    <a:pt x="350952" y="387699"/>
                    <a:pt x="364533" y="375983"/>
                  </a:cubicBezTo>
                  <a:lnTo>
                    <a:pt x="367994" y="372787"/>
                  </a:lnTo>
                  <a:lnTo>
                    <a:pt x="372787" y="369060"/>
                  </a:lnTo>
                  <a:lnTo>
                    <a:pt x="404208" y="342432"/>
                  </a:lnTo>
                  <a:lnTo>
                    <a:pt x="433498" y="319532"/>
                  </a:lnTo>
                  <a:cubicBezTo>
                    <a:pt x="444416" y="311011"/>
                    <a:pt x="455333" y="302756"/>
                    <a:pt x="466516" y="294768"/>
                  </a:cubicBezTo>
                  <a:cubicBezTo>
                    <a:pt x="500068" y="273732"/>
                    <a:pt x="533618" y="252431"/>
                    <a:pt x="567436" y="231661"/>
                  </a:cubicBezTo>
                  <a:lnTo>
                    <a:pt x="578086" y="226069"/>
                  </a:lnTo>
                  <a:cubicBezTo>
                    <a:pt x="579582" y="226345"/>
                    <a:pt x="581117" y="226345"/>
                    <a:pt x="582614" y="226069"/>
                  </a:cubicBezTo>
                  <a:cubicBezTo>
                    <a:pt x="595371" y="225699"/>
                    <a:pt x="607974" y="223178"/>
                    <a:pt x="619892" y="218614"/>
                  </a:cubicBezTo>
                  <a:lnTo>
                    <a:pt x="640129" y="212489"/>
                  </a:lnTo>
                  <a:lnTo>
                    <a:pt x="671816" y="203169"/>
                  </a:lnTo>
                  <a:lnTo>
                    <a:pt x="746107" y="178672"/>
                  </a:lnTo>
                  <a:lnTo>
                    <a:pt x="886701" y="131807"/>
                  </a:lnTo>
                  <a:lnTo>
                    <a:pt x="946880" y="111570"/>
                  </a:lnTo>
                  <a:lnTo>
                    <a:pt x="975904" y="101984"/>
                  </a:lnTo>
                  <a:lnTo>
                    <a:pt x="1007857" y="92132"/>
                  </a:lnTo>
                  <a:lnTo>
                    <a:pt x="1010519" y="92132"/>
                  </a:lnTo>
                  <a:lnTo>
                    <a:pt x="1073096" y="92132"/>
                  </a:lnTo>
                  <a:lnTo>
                    <a:pt x="1109575" y="94262"/>
                  </a:lnTo>
                  <a:lnTo>
                    <a:pt x="1184930" y="100120"/>
                  </a:lnTo>
                  <a:lnTo>
                    <a:pt x="1218215" y="102517"/>
                  </a:lnTo>
                  <a:lnTo>
                    <a:pt x="1237388" y="102517"/>
                  </a:lnTo>
                  <a:lnTo>
                    <a:pt x="1245909" y="102517"/>
                  </a:lnTo>
                  <a:lnTo>
                    <a:pt x="1254961" y="102517"/>
                  </a:lnTo>
                  <a:cubicBezTo>
                    <a:pt x="1258737" y="102049"/>
                    <a:pt x="1262369" y="100779"/>
                    <a:pt x="1265613" y="98788"/>
                  </a:cubicBezTo>
                  <a:cubicBezTo>
                    <a:pt x="1270217" y="96343"/>
                    <a:pt x="1273734" y="92257"/>
                    <a:pt x="1275465" y="87339"/>
                  </a:cubicBezTo>
                  <a:cubicBezTo>
                    <a:pt x="1276401" y="83670"/>
                    <a:pt x="1276401" y="79824"/>
                    <a:pt x="1275465" y="76155"/>
                  </a:cubicBezTo>
                  <a:lnTo>
                    <a:pt x="1286648" y="76156"/>
                  </a:lnTo>
                  <a:lnTo>
                    <a:pt x="1319933" y="84942"/>
                  </a:lnTo>
                  <a:cubicBezTo>
                    <a:pt x="1343898" y="91333"/>
                    <a:pt x="1368129" y="96126"/>
                    <a:pt x="1392361" y="100919"/>
                  </a:cubicBezTo>
                  <a:cubicBezTo>
                    <a:pt x="1441888" y="110239"/>
                    <a:pt x="1491682" y="117960"/>
                    <a:pt x="1541742" y="124884"/>
                  </a:cubicBezTo>
                  <a:lnTo>
                    <a:pt x="1545737" y="124884"/>
                  </a:lnTo>
                  <a:cubicBezTo>
                    <a:pt x="1549070" y="125099"/>
                    <a:pt x="1552395" y="124361"/>
                    <a:pt x="1555322" y="122754"/>
                  </a:cubicBezTo>
                  <a:lnTo>
                    <a:pt x="1586743" y="132074"/>
                  </a:lnTo>
                  <a:lnTo>
                    <a:pt x="1604583" y="137399"/>
                  </a:lnTo>
                  <a:lnTo>
                    <a:pt x="1612837" y="140062"/>
                  </a:lnTo>
                  <a:lnTo>
                    <a:pt x="1618163" y="141659"/>
                  </a:lnTo>
                  <a:cubicBezTo>
                    <a:pt x="1622277" y="142801"/>
                    <a:pt x="1626457" y="143690"/>
                    <a:pt x="1630677" y="144322"/>
                  </a:cubicBezTo>
                  <a:cubicBezTo>
                    <a:pt x="1634269" y="144574"/>
                    <a:pt x="1637861" y="143837"/>
                    <a:pt x="1641062" y="142192"/>
                  </a:cubicBezTo>
                  <a:cubicBezTo>
                    <a:pt x="1644162" y="140547"/>
                    <a:pt x="1646813" y="138171"/>
                    <a:pt x="1648784" y="135269"/>
                  </a:cubicBezTo>
                  <a:cubicBezTo>
                    <a:pt x="1651171" y="131442"/>
                    <a:pt x="1652376" y="126996"/>
                    <a:pt x="1652246" y="122487"/>
                  </a:cubicBezTo>
                  <a:cubicBezTo>
                    <a:pt x="1657339" y="120112"/>
                    <a:pt x="1661271" y="115797"/>
                    <a:pt x="1663162" y="110505"/>
                  </a:cubicBezTo>
                  <a:cubicBezTo>
                    <a:pt x="1665160" y="105643"/>
                    <a:pt x="1665160" y="100189"/>
                    <a:pt x="1663162" y="95327"/>
                  </a:cubicBezTo>
                  <a:cubicBezTo>
                    <a:pt x="1660718" y="90722"/>
                    <a:pt x="1656630" y="87205"/>
                    <a:pt x="1651713" y="85475"/>
                  </a:cubicBezTo>
                  <a:cubicBezTo>
                    <a:pt x="1646655" y="85475"/>
                    <a:pt x="1641596" y="82546"/>
                    <a:pt x="1636536" y="80948"/>
                  </a:cubicBezTo>
                  <a:lnTo>
                    <a:pt x="1620560" y="76688"/>
                  </a:lnTo>
                  <a:lnTo>
                    <a:pt x="1587807" y="69232"/>
                  </a:lnTo>
                  <a:lnTo>
                    <a:pt x="1524433" y="56451"/>
                  </a:lnTo>
                  <a:cubicBezTo>
                    <a:pt x="1500469" y="51924"/>
                    <a:pt x="1476237" y="47397"/>
                    <a:pt x="1452007" y="43403"/>
                  </a:cubicBezTo>
                  <a:lnTo>
                    <a:pt x="1417922" y="37812"/>
                  </a:lnTo>
                  <a:lnTo>
                    <a:pt x="1399816" y="34882"/>
                  </a:lnTo>
                  <a:cubicBezTo>
                    <a:pt x="1391012" y="33341"/>
                    <a:pt x="1382117" y="32362"/>
                    <a:pt x="1373188" y="31954"/>
                  </a:cubicBezTo>
                  <a:cubicBezTo>
                    <a:pt x="1359343" y="27960"/>
                    <a:pt x="1346561" y="23965"/>
                    <a:pt x="1330851" y="20504"/>
                  </a:cubicBezTo>
                  <a:lnTo>
                    <a:pt x="1291974" y="11450"/>
                  </a:lnTo>
                  <a:cubicBezTo>
                    <a:pt x="1278127" y="8521"/>
                    <a:pt x="1265346" y="6391"/>
                    <a:pt x="1250435" y="3994"/>
                  </a:cubicBezTo>
                  <a:cubicBezTo>
                    <a:pt x="1235524" y="1598"/>
                    <a:pt x="1226736" y="1332"/>
                    <a:pt x="1215020" y="0"/>
                  </a:cubicBezTo>
                  <a:cubicBezTo>
                    <a:pt x="1209429" y="0"/>
                    <a:pt x="1203570" y="0"/>
                    <a:pt x="1197979" y="0"/>
                  </a:cubicBezTo>
                  <a:lnTo>
                    <a:pt x="1181735" y="0"/>
                  </a:lnTo>
                  <a:moveTo>
                    <a:pt x="1242447" y="93996"/>
                  </a:moveTo>
                  <a:lnTo>
                    <a:pt x="1242447" y="93996"/>
                  </a:lnTo>
                  <a:lnTo>
                    <a:pt x="1242447" y="93996"/>
                  </a:lnTo>
                </a:path>
              </a:pathLst>
            </a:custGeom>
            <a:solidFill>
              <a:srgbClr val="DAD9C3"/>
            </a:solidFill>
            <a:ln w="26619"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8F190A40-2A8F-42D6-8940-83E692AF8CD0}"/>
                </a:ext>
              </a:extLst>
            </p:cNvPr>
            <p:cNvSpPr/>
            <p:nvPr/>
          </p:nvSpPr>
          <p:spPr>
            <a:xfrm>
              <a:off x="15549870" y="10433900"/>
              <a:ext cx="3427295" cy="1003673"/>
            </a:xfrm>
            <a:custGeom>
              <a:avLst/>
              <a:gdLst>
                <a:gd name="connsiteX0" fmla="*/ 3195 w 2730798"/>
                <a:gd name="connsiteY0" fmla="*/ 2413 h 799706"/>
                <a:gd name="connsiteX1" fmla="*/ 3195 w 2730798"/>
                <a:gd name="connsiteY1" fmla="*/ 15195 h 799706"/>
                <a:gd name="connsiteX2" fmla="*/ 10917 w 2730798"/>
                <a:gd name="connsiteY2" fmla="*/ 19455 h 799706"/>
                <a:gd name="connsiteX3" fmla="*/ 22366 w 2730798"/>
                <a:gd name="connsiteY3" fmla="*/ 21319 h 799706"/>
                <a:gd name="connsiteX4" fmla="*/ 24497 w 2730798"/>
                <a:gd name="connsiteY4" fmla="*/ 21318 h 799706"/>
                <a:gd name="connsiteX5" fmla="*/ 17040 w 2730798"/>
                <a:gd name="connsiteY5" fmla="*/ 30638 h 799706"/>
                <a:gd name="connsiteX6" fmla="*/ 26865 w 2730798"/>
                <a:gd name="connsiteY6" fmla="*/ 41554 h 799706"/>
                <a:gd name="connsiteX7" fmla="*/ 26893 w 2730798"/>
                <a:gd name="connsiteY7" fmla="*/ 41556 h 799706"/>
                <a:gd name="connsiteX8" fmla="*/ 121955 w 2730798"/>
                <a:gd name="connsiteY8" fmla="*/ 46082 h 799706"/>
                <a:gd name="connsiteX9" fmla="*/ 196246 w 2730798"/>
                <a:gd name="connsiteY9" fmla="*/ 54071 h 799706"/>
                <a:gd name="connsiteX10" fmla="*/ 207962 w 2730798"/>
                <a:gd name="connsiteY10" fmla="*/ 56201 h 799706"/>
                <a:gd name="connsiteX11" fmla="*/ 220211 w 2730798"/>
                <a:gd name="connsiteY11" fmla="*/ 46881 h 799706"/>
                <a:gd name="connsiteX12" fmla="*/ 246839 w 2730798"/>
                <a:gd name="connsiteY12" fmla="*/ 53804 h 799706"/>
                <a:gd name="connsiteX13" fmla="*/ 248702 w 2730798"/>
                <a:gd name="connsiteY13" fmla="*/ 53804 h 799706"/>
                <a:gd name="connsiteX14" fmla="*/ 248702 w 2730798"/>
                <a:gd name="connsiteY14" fmla="*/ 53804 h 799706"/>
                <a:gd name="connsiteX15" fmla="*/ 258021 w 2730798"/>
                <a:gd name="connsiteY15" fmla="*/ 72444 h 799706"/>
                <a:gd name="connsiteX16" fmla="*/ 276928 w 2730798"/>
                <a:gd name="connsiteY16" fmla="*/ 78301 h 799706"/>
                <a:gd name="connsiteX17" fmla="*/ 288112 w 2730798"/>
                <a:gd name="connsiteY17" fmla="*/ 81497 h 799706"/>
                <a:gd name="connsiteX18" fmla="*/ 288112 w 2730798"/>
                <a:gd name="connsiteY18" fmla="*/ 81497 h 799706"/>
                <a:gd name="connsiteX19" fmla="*/ 285981 w 2730798"/>
                <a:gd name="connsiteY19" fmla="*/ 85491 h 799706"/>
                <a:gd name="connsiteX20" fmla="*/ 285981 w 2730798"/>
                <a:gd name="connsiteY20" fmla="*/ 99337 h 799706"/>
                <a:gd name="connsiteX21" fmla="*/ 296366 w 2730798"/>
                <a:gd name="connsiteY21" fmla="*/ 108124 h 799706"/>
                <a:gd name="connsiteX22" fmla="*/ 338703 w 2730798"/>
                <a:gd name="connsiteY22" fmla="*/ 123302 h 799706"/>
                <a:gd name="connsiteX23" fmla="*/ 381042 w 2730798"/>
                <a:gd name="connsiteY23" fmla="*/ 137948 h 799706"/>
                <a:gd name="connsiteX24" fmla="*/ 472641 w 2730798"/>
                <a:gd name="connsiteY24" fmla="*/ 169102 h 799706"/>
                <a:gd name="connsiteX25" fmla="*/ 549062 w 2730798"/>
                <a:gd name="connsiteY25" fmla="*/ 195729 h 799706"/>
                <a:gd name="connsiteX26" fmla="*/ 607377 w 2730798"/>
                <a:gd name="connsiteY26" fmla="*/ 213837 h 799706"/>
                <a:gd name="connsiteX27" fmla="*/ 685129 w 2730798"/>
                <a:gd name="connsiteY27" fmla="*/ 245257 h 799706"/>
                <a:gd name="connsiteX28" fmla="*/ 704834 w 2730798"/>
                <a:gd name="connsiteY28" fmla="*/ 252446 h 799706"/>
                <a:gd name="connsiteX29" fmla="*/ 716285 w 2730798"/>
                <a:gd name="connsiteY29" fmla="*/ 256707 h 799706"/>
                <a:gd name="connsiteX30" fmla="*/ 722675 w 2730798"/>
                <a:gd name="connsiteY30" fmla="*/ 258837 h 799706"/>
                <a:gd name="connsiteX31" fmla="*/ 729332 w 2730798"/>
                <a:gd name="connsiteY31" fmla="*/ 261234 h 799706"/>
                <a:gd name="connsiteX32" fmla="*/ 738651 w 2730798"/>
                <a:gd name="connsiteY32" fmla="*/ 262832 h 799706"/>
                <a:gd name="connsiteX33" fmla="*/ 752765 w 2730798"/>
                <a:gd name="connsiteY33" fmla="*/ 258039 h 799706"/>
                <a:gd name="connsiteX34" fmla="*/ 757557 w 2730798"/>
                <a:gd name="connsiteY34" fmla="*/ 260435 h 799706"/>
                <a:gd name="connsiteX35" fmla="*/ 792173 w 2730798"/>
                <a:gd name="connsiteY35" fmla="*/ 276145 h 799706"/>
                <a:gd name="connsiteX36" fmla="*/ 795102 w 2730798"/>
                <a:gd name="connsiteY36" fmla="*/ 277476 h 799706"/>
                <a:gd name="connsiteX37" fmla="*/ 852352 w 2730798"/>
                <a:gd name="connsiteY37" fmla="*/ 309163 h 799706"/>
                <a:gd name="connsiteX38" fmla="*/ 917855 w 2730798"/>
                <a:gd name="connsiteY38" fmla="*/ 349637 h 799706"/>
                <a:gd name="connsiteX39" fmla="*/ 947413 w 2730798"/>
                <a:gd name="connsiteY39" fmla="*/ 368010 h 799706"/>
                <a:gd name="connsiteX40" fmla="*/ 962856 w 2730798"/>
                <a:gd name="connsiteY40" fmla="*/ 377064 h 799706"/>
                <a:gd name="connsiteX41" fmla="*/ 974305 w 2730798"/>
                <a:gd name="connsiteY41" fmla="*/ 382922 h 799706"/>
                <a:gd name="connsiteX42" fmla="*/ 974305 w 2730798"/>
                <a:gd name="connsiteY42" fmla="*/ 382922 h 799706"/>
                <a:gd name="connsiteX43" fmla="*/ 984424 w 2730798"/>
                <a:gd name="connsiteY43" fmla="*/ 382922 h 799706"/>
                <a:gd name="connsiteX44" fmla="*/ 992412 w 2730798"/>
                <a:gd name="connsiteY44" fmla="*/ 379194 h 799706"/>
                <a:gd name="connsiteX45" fmla="*/ 996673 w 2730798"/>
                <a:gd name="connsiteY45" fmla="*/ 381324 h 799706"/>
                <a:gd name="connsiteX46" fmla="*/ 1049929 w 2730798"/>
                <a:gd name="connsiteY46" fmla="*/ 407952 h 799706"/>
                <a:gd name="connsiteX47" fmla="*/ 1056852 w 2730798"/>
                <a:gd name="connsiteY47" fmla="*/ 410881 h 799706"/>
                <a:gd name="connsiteX48" fmla="*/ 1067237 w 2730798"/>
                <a:gd name="connsiteY48" fmla="*/ 410881 h 799706"/>
                <a:gd name="connsiteX49" fmla="*/ 1070433 w 2730798"/>
                <a:gd name="connsiteY49" fmla="*/ 410881 h 799706"/>
                <a:gd name="connsiteX50" fmla="*/ 1082680 w 2730798"/>
                <a:gd name="connsiteY50" fmla="*/ 416739 h 799706"/>
                <a:gd name="connsiteX51" fmla="*/ 1138866 w 2730798"/>
                <a:gd name="connsiteY51" fmla="*/ 447893 h 799706"/>
                <a:gd name="connsiteX52" fmla="*/ 1170818 w 2730798"/>
                <a:gd name="connsiteY52" fmla="*/ 466533 h 799706"/>
                <a:gd name="connsiteX53" fmla="*/ 1184665 w 2730798"/>
                <a:gd name="connsiteY53" fmla="*/ 474788 h 799706"/>
                <a:gd name="connsiteX54" fmla="*/ 1191588 w 2730798"/>
                <a:gd name="connsiteY54" fmla="*/ 478782 h 799706"/>
                <a:gd name="connsiteX55" fmla="*/ 1210494 w 2730798"/>
                <a:gd name="connsiteY55" fmla="*/ 485705 h 799706"/>
                <a:gd name="connsiteX56" fmla="*/ 1218749 w 2730798"/>
                <a:gd name="connsiteY56" fmla="*/ 485705 h 799706"/>
                <a:gd name="connsiteX57" fmla="*/ 1240051 w 2730798"/>
                <a:gd name="connsiteY57" fmla="*/ 496888 h 799706"/>
                <a:gd name="connsiteX58" fmla="*/ 1281590 w 2730798"/>
                <a:gd name="connsiteY58" fmla="*/ 518723 h 799706"/>
                <a:gd name="connsiteX59" fmla="*/ 1299696 w 2730798"/>
                <a:gd name="connsiteY59" fmla="*/ 527776 h 799706"/>
                <a:gd name="connsiteX60" fmla="*/ 1326324 w 2730798"/>
                <a:gd name="connsiteY60" fmla="*/ 539759 h 799706"/>
                <a:gd name="connsiteX61" fmla="*/ 1344164 w 2730798"/>
                <a:gd name="connsiteY61" fmla="*/ 535765 h 799706"/>
                <a:gd name="connsiteX62" fmla="*/ 1381977 w 2730798"/>
                <a:gd name="connsiteY62" fmla="*/ 556002 h 799706"/>
                <a:gd name="connsiteX63" fmla="*/ 1385172 w 2730798"/>
                <a:gd name="connsiteY63" fmla="*/ 557599 h 799706"/>
                <a:gd name="connsiteX64" fmla="*/ 1385172 w 2730798"/>
                <a:gd name="connsiteY64" fmla="*/ 559463 h 799706"/>
                <a:gd name="connsiteX65" fmla="*/ 1389965 w 2730798"/>
                <a:gd name="connsiteY65" fmla="*/ 564789 h 799706"/>
                <a:gd name="connsiteX66" fmla="*/ 1398486 w 2730798"/>
                <a:gd name="connsiteY66" fmla="*/ 568518 h 799706"/>
                <a:gd name="connsiteX67" fmla="*/ 1409669 w 2730798"/>
                <a:gd name="connsiteY67" fmla="*/ 572512 h 799706"/>
                <a:gd name="connsiteX68" fmla="*/ 1417657 w 2730798"/>
                <a:gd name="connsiteY68" fmla="*/ 575440 h 799706"/>
                <a:gd name="connsiteX69" fmla="*/ 1430438 w 2730798"/>
                <a:gd name="connsiteY69" fmla="*/ 582097 h 799706"/>
                <a:gd name="connsiteX70" fmla="*/ 1457065 w 2730798"/>
                <a:gd name="connsiteY70" fmla="*/ 595677 h 799706"/>
                <a:gd name="connsiteX71" fmla="*/ 1471445 w 2730798"/>
                <a:gd name="connsiteY71" fmla="*/ 602600 h 799706"/>
                <a:gd name="connsiteX72" fmla="*/ 1494078 w 2730798"/>
                <a:gd name="connsiteY72" fmla="*/ 609524 h 799706"/>
                <a:gd name="connsiteX73" fmla="*/ 1502866 w 2730798"/>
                <a:gd name="connsiteY73" fmla="*/ 607394 h 799706"/>
                <a:gd name="connsiteX74" fmla="*/ 1529493 w 2730798"/>
                <a:gd name="connsiteY74" fmla="*/ 617512 h 799706"/>
                <a:gd name="connsiteX75" fmla="*/ 1549731 w 2730798"/>
                <a:gd name="connsiteY75" fmla="*/ 625234 h 799706"/>
                <a:gd name="connsiteX76" fmla="*/ 1565440 w 2730798"/>
                <a:gd name="connsiteY76" fmla="*/ 632956 h 799706"/>
                <a:gd name="connsiteX77" fmla="*/ 1575027 w 2730798"/>
                <a:gd name="connsiteY77" fmla="*/ 638015 h 799706"/>
                <a:gd name="connsiteX78" fmla="*/ 1592867 w 2730798"/>
                <a:gd name="connsiteY78" fmla="*/ 645738 h 799706"/>
                <a:gd name="connsiteX79" fmla="*/ 1603784 w 2730798"/>
                <a:gd name="connsiteY79" fmla="*/ 645738 h 799706"/>
                <a:gd name="connsiteX80" fmla="*/ 1639199 w 2730798"/>
                <a:gd name="connsiteY80" fmla="*/ 659584 h 799706"/>
                <a:gd name="connsiteX81" fmla="*/ 1724939 w 2730798"/>
                <a:gd name="connsiteY81" fmla="*/ 692868 h 799706"/>
                <a:gd name="connsiteX82" fmla="*/ 1756626 w 2730798"/>
                <a:gd name="connsiteY82" fmla="*/ 703786 h 799706"/>
                <a:gd name="connsiteX83" fmla="*/ 1789380 w 2730798"/>
                <a:gd name="connsiteY83" fmla="*/ 714437 h 799706"/>
                <a:gd name="connsiteX84" fmla="*/ 1801629 w 2730798"/>
                <a:gd name="connsiteY84" fmla="*/ 714437 h 799706"/>
                <a:gd name="connsiteX85" fmla="*/ 1809350 w 2730798"/>
                <a:gd name="connsiteY85" fmla="*/ 705383 h 799706"/>
                <a:gd name="connsiteX86" fmla="*/ 1809350 w 2730798"/>
                <a:gd name="connsiteY86" fmla="*/ 703519 h 799706"/>
                <a:gd name="connsiteX87" fmla="*/ 1822931 w 2730798"/>
                <a:gd name="connsiteY87" fmla="*/ 705649 h 799706"/>
                <a:gd name="connsiteX88" fmla="*/ 1831452 w 2730798"/>
                <a:gd name="connsiteY88" fmla="*/ 703785 h 799706"/>
                <a:gd name="connsiteX89" fmla="*/ 1836511 w 2730798"/>
                <a:gd name="connsiteY89" fmla="*/ 699791 h 799706"/>
                <a:gd name="connsiteX90" fmla="*/ 1876186 w 2730798"/>
                <a:gd name="connsiteY90" fmla="*/ 709910 h 799706"/>
                <a:gd name="connsiteX91" fmla="*/ 1907073 w 2730798"/>
                <a:gd name="connsiteY91" fmla="*/ 717365 h 799706"/>
                <a:gd name="connsiteX92" fmla="*/ 1948879 w 2730798"/>
                <a:gd name="connsiteY92" fmla="*/ 729615 h 799706"/>
                <a:gd name="connsiteX93" fmla="*/ 1966986 w 2730798"/>
                <a:gd name="connsiteY93" fmla="*/ 734674 h 799706"/>
                <a:gd name="connsiteX94" fmla="*/ 1977371 w 2730798"/>
                <a:gd name="connsiteY94" fmla="*/ 737336 h 799706"/>
                <a:gd name="connsiteX95" fmla="*/ 1995211 w 2730798"/>
                <a:gd name="connsiteY95" fmla="*/ 741064 h 799706"/>
                <a:gd name="connsiteX96" fmla="*/ 2005330 w 2730798"/>
                <a:gd name="connsiteY96" fmla="*/ 738136 h 799706"/>
                <a:gd name="connsiteX97" fmla="*/ 2010122 w 2730798"/>
                <a:gd name="connsiteY97" fmla="*/ 739467 h 799706"/>
                <a:gd name="connsiteX98" fmla="*/ 2018377 w 2730798"/>
                <a:gd name="connsiteY98" fmla="*/ 752248 h 799706"/>
                <a:gd name="connsiteX99" fmla="*/ 2028496 w 2730798"/>
                <a:gd name="connsiteY99" fmla="*/ 754378 h 799706"/>
                <a:gd name="connsiteX100" fmla="*/ 2039679 w 2730798"/>
                <a:gd name="connsiteY100" fmla="*/ 755976 h 799706"/>
                <a:gd name="connsiteX101" fmla="*/ 2055656 w 2730798"/>
                <a:gd name="connsiteY101" fmla="*/ 758639 h 799706"/>
                <a:gd name="connsiteX102" fmla="*/ 2095864 w 2730798"/>
                <a:gd name="connsiteY102" fmla="*/ 765296 h 799706"/>
                <a:gd name="connsiteX103" fmla="*/ 2128349 w 2730798"/>
                <a:gd name="connsiteY103" fmla="*/ 770355 h 799706"/>
                <a:gd name="connsiteX104" fmla="*/ 2154977 w 2730798"/>
                <a:gd name="connsiteY104" fmla="*/ 777012 h 799706"/>
                <a:gd name="connsiteX105" fmla="*/ 2162698 w 2730798"/>
                <a:gd name="connsiteY105" fmla="*/ 778609 h 799706"/>
                <a:gd name="connsiteX106" fmla="*/ 2166427 w 2730798"/>
                <a:gd name="connsiteY106" fmla="*/ 782870 h 799706"/>
                <a:gd name="connsiteX107" fmla="*/ 2170155 w 2730798"/>
                <a:gd name="connsiteY107" fmla="*/ 784733 h 799706"/>
                <a:gd name="connsiteX108" fmla="*/ 2181871 w 2730798"/>
                <a:gd name="connsiteY108" fmla="*/ 786597 h 799706"/>
                <a:gd name="connsiteX109" fmla="*/ 2193054 w 2730798"/>
                <a:gd name="connsiteY109" fmla="*/ 788195 h 799706"/>
                <a:gd name="connsiteX110" fmla="*/ 2212492 w 2730798"/>
                <a:gd name="connsiteY110" fmla="*/ 790591 h 799706"/>
                <a:gd name="connsiteX111" fmla="*/ 2250304 w 2730798"/>
                <a:gd name="connsiteY111" fmla="*/ 794053 h 799706"/>
                <a:gd name="connsiteX112" fmla="*/ 2273470 w 2730798"/>
                <a:gd name="connsiteY112" fmla="*/ 795917 h 799706"/>
                <a:gd name="connsiteX113" fmla="*/ 2276399 w 2730798"/>
                <a:gd name="connsiteY113" fmla="*/ 795917 h 799706"/>
                <a:gd name="connsiteX114" fmla="*/ 2327790 w 2730798"/>
                <a:gd name="connsiteY114" fmla="*/ 799645 h 799706"/>
                <a:gd name="connsiteX115" fmla="*/ 2362406 w 2730798"/>
                <a:gd name="connsiteY115" fmla="*/ 799645 h 799706"/>
                <a:gd name="connsiteX116" fmla="*/ 2371194 w 2730798"/>
                <a:gd name="connsiteY116" fmla="*/ 799645 h 799706"/>
                <a:gd name="connsiteX117" fmla="*/ 2377317 w 2730798"/>
                <a:gd name="connsiteY117" fmla="*/ 799645 h 799706"/>
                <a:gd name="connsiteX118" fmla="*/ 2386903 w 2730798"/>
                <a:gd name="connsiteY118" fmla="*/ 798314 h 799706"/>
                <a:gd name="connsiteX119" fmla="*/ 2413532 w 2730798"/>
                <a:gd name="connsiteY119" fmla="*/ 798314 h 799706"/>
                <a:gd name="connsiteX120" fmla="*/ 2450012 w 2730798"/>
                <a:gd name="connsiteY120" fmla="*/ 798314 h 799706"/>
                <a:gd name="connsiteX121" fmla="*/ 2468385 w 2730798"/>
                <a:gd name="connsiteY121" fmla="*/ 798314 h 799706"/>
                <a:gd name="connsiteX122" fmla="*/ 2495013 w 2730798"/>
                <a:gd name="connsiteY122" fmla="*/ 798314 h 799706"/>
                <a:gd name="connsiteX123" fmla="*/ 2503534 w 2730798"/>
                <a:gd name="connsiteY123" fmla="*/ 792189 h 799706"/>
                <a:gd name="connsiteX124" fmla="*/ 2548268 w 2730798"/>
                <a:gd name="connsiteY124" fmla="*/ 788462 h 799706"/>
                <a:gd name="connsiteX125" fmla="*/ 2631613 w 2730798"/>
                <a:gd name="connsiteY125" fmla="*/ 777012 h 799706"/>
                <a:gd name="connsiteX126" fmla="*/ 2722146 w 2730798"/>
                <a:gd name="connsiteY126" fmla="*/ 752781 h 799706"/>
                <a:gd name="connsiteX127" fmla="*/ 2730534 w 2730798"/>
                <a:gd name="connsiteY127" fmla="*/ 739600 h 799706"/>
                <a:gd name="connsiteX128" fmla="*/ 2717353 w 2730798"/>
                <a:gd name="connsiteY128" fmla="*/ 731212 h 799706"/>
                <a:gd name="connsiteX129" fmla="*/ 2598860 w 2730798"/>
                <a:gd name="connsiteY129" fmla="*/ 759437 h 799706"/>
                <a:gd name="connsiteX130" fmla="*/ 2492349 w 2730798"/>
                <a:gd name="connsiteY130" fmla="*/ 771419 h 799706"/>
                <a:gd name="connsiteX131" fmla="*/ 2492349 w 2730798"/>
                <a:gd name="connsiteY131" fmla="*/ 771419 h 799706"/>
                <a:gd name="connsiteX132" fmla="*/ 2481432 w 2730798"/>
                <a:gd name="connsiteY132" fmla="*/ 771419 h 799706"/>
                <a:gd name="connsiteX133" fmla="*/ 2464923 w 2730798"/>
                <a:gd name="connsiteY133" fmla="*/ 771419 h 799706"/>
                <a:gd name="connsiteX134" fmla="*/ 2439627 w 2730798"/>
                <a:gd name="connsiteY134" fmla="*/ 771419 h 799706"/>
                <a:gd name="connsiteX135" fmla="*/ 2390898 w 2730798"/>
                <a:gd name="connsiteY135" fmla="*/ 771419 h 799706"/>
                <a:gd name="connsiteX136" fmla="*/ 2384507 w 2730798"/>
                <a:gd name="connsiteY136" fmla="*/ 769290 h 799706"/>
                <a:gd name="connsiteX137" fmla="*/ 2354151 w 2730798"/>
                <a:gd name="connsiteY137" fmla="*/ 766627 h 799706"/>
                <a:gd name="connsiteX138" fmla="*/ 2338442 w 2730798"/>
                <a:gd name="connsiteY138" fmla="*/ 765029 h 799706"/>
                <a:gd name="connsiteX139" fmla="*/ 2295305 w 2730798"/>
                <a:gd name="connsiteY139" fmla="*/ 759437 h 799706"/>
                <a:gd name="connsiteX140" fmla="*/ 2210096 w 2730798"/>
                <a:gd name="connsiteY140" fmla="*/ 747988 h 799706"/>
                <a:gd name="connsiteX141" fmla="*/ 2144325 w 2730798"/>
                <a:gd name="connsiteY141" fmla="*/ 739467 h 799706"/>
                <a:gd name="connsiteX142" fmla="*/ 2108645 w 2730798"/>
                <a:gd name="connsiteY142" fmla="*/ 730946 h 799706"/>
                <a:gd name="connsiteX143" fmla="*/ 2021041 w 2730798"/>
                <a:gd name="connsiteY143" fmla="*/ 709377 h 799706"/>
                <a:gd name="connsiteX144" fmla="*/ 1997342 w 2730798"/>
                <a:gd name="connsiteY144" fmla="*/ 703519 h 799706"/>
                <a:gd name="connsiteX145" fmla="*/ 1981099 w 2730798"/>
                <a:gd name="connsiteY145" fmla="*/ 699259 h 799706"/>
                <a:gd name="connsiteX146" fmla="*/ 1964057 w 2730798"/>
                <a:gd name="connsiteY146" fmla="*/ 694998 h 799706"/>
                <a:gd name="connsiteX147" fmla="*/ 1941689 w 2730798"/>
                <a:gd name="connsiteY147" fmla="*/ 689939 h 799706"/>
                <a:gd name="connsiteX148" fmla="*/ 1915061 w 2730798"/>
                <a:gd name="connsiteY148" fmla="*/ 682483 h 799706"/>
                <a:gd name="connsiteX149" fmla="*/ 1828521 w 2730798"/>
                <a:gd name="connsiteY149" fmla="*/ 657187 h 799706"/>
                <a:gd name="connsiteX150" fmla="*/ 1663963 w 2730798"/>
                <a:gd name="connsiteY150" fmla="*/ 608725 h 799706"/>
                <a:gd name="connsiteX151" fmla="*/ 1618164 w 2730798"/>
                <a:gd name="connsiteY151" fmla="*/ 595411 h 799706"/>
                <a:gd name="connsiteX152" fmla="*/ 1601655 w 2730798"/>
                <a:gd name="connsiteY152" fmla="*/ 590352 h 799706"/>
                <a:gd name="connsiteX153" fmla="*/ 1588074 w 2730798"/>
                <a:gd name="connsiteY153" fmla="*/ 585825 h 799706"/>
                <a:gd name="connsiteX154" fmla="*/ 1569168 w 2730798"/>
                <a:gd name="connsiteY154" fmla="*/ 579701 h 799706"/>
                <a:gd name="connsiteX155" fmla="*/ 1561712 w 2730798"/>
                <a:gd name="connsiteY155" fmla="*/ 579701 h 799706"/>
                <a:gd name="connsiteX156" fmla="*/ 1560114 w 2730798"/>
                <a:gd name="connsiteY156" fmla="*/ 579701 h 799706"/>
                <a:gd name="connsiteX157" fmla="*/ 1552126 w 2730798"/>
                <a:gd name="connsiteY157" fmla="*/ 577038 h 799706"/>
                <a:gd name="connsiteX158" fmla="*/ 1534819 w 2730798"/>
                <a:gd name="connsiteY158" fmla="*/ 570913 h 799706"/>
                <a:gd name="connsiteX159" fmla="*/ 1520706 w 2730798"/>
                <a:gd name="connsiteY159" fmla="*/ 566120 h 799706"/>
                <a:gd name="connsiteX160" fmla="*/ 1507658 w 2730798"/>
                <a:gd name="connsiteY160" fmla="*/ 561328 h 799706"/>
                <a:gd name="connsiteX161" fmla="*/ 1507658 w 2730798"/>
                <a:gd name="connsiteY161" fmla="*/ 561328 h 799706"/>
                <a:gd name="connsiteX162" fmla="*/ 1498604 w 2730798"/>
                <a:gd name="connsiteY162" fmla="*/ 561328 h 799706"/>
                <a:gd name="connsiteX163" fmla="*/ 1493812 w 2730798"/>
                <a:gd name="connsiteY163" fmla="*/ 563457 h 799706"/>
                <a:gd name="connsiteX164" fmla="*/ 1423249 w 2730798"/>
                <a:gd name="connsiteY164" fmla="*/ 527244 h 799706"/>
                <a:gd name="connsiteX165" fmla="*/ 1263483 w 2730798"/>
                <a:gd name="connsiteY165" fmla="*/ 458544 h 799706"/>
                <a:gd name="connsiteX166" fmla="*/ 1250967 w 2730798"/>
                <a:gd name="connsiteY166" fmla="*/ 452953 h 799706"/>
                <a:gd name="connsiteX167" fmla="*/ 1236056 w 2730798"/>
                <a:gd name="connsiteY167" fmla="*/ 447095 h 799706"/>
                <a:gd name="connsiteX168" fmla="*/ 1232861 w 2730798"/>
                <a:gd name="connsiteY168" fmla="*/ 447095 h 799706"/>
                <a:gd name="connsiteX169" fmla="*/ 1228601 w 2730798"/>
                <a:gd name="connsiteY169" fmla="*/ 444965 h 799706"/>
                <a:gd name="connsiteX170" fmla="*/ 1191855 w 2730798"/>
                <a:gd name="connsiteY170" fmla="*/ 428456 h 799706"/>
                <a:gd name="connsiteX171" fmla="*/ 1181203 w 2730798"/>
                <a:gd name="connsiteY171" fmla="*/ 423929 h 799706"/>
                <a:gd name="connsiteX172" fmla="*/ 1176144 w 2730798"/>
                <a:gd name="connsiteY172" fmla="*/ 421532 h 799706"/>
                <a:gd name="connsiteX173" fmla="*/ 1149516 w 2730798"/>
                <a:gd name="connsiteY173" fmla="*/ 408218 h 799706"/>
                <a:gd name="connsiteX174" fmla="*/ 1124486 w 2730798"/>
                <a:gd name="connsiteY174" fmla="*/ 397833 h 799706"/>
                <a:gd name="connsiteX175" fmla="*/ 1064574 w 2730798"/>
                <a:gd name="connsiteY175" fmla="*/ 366679 h 799706"/>
                <a:gd name="connsiteX176" fmla="*/ 911198 w 2730798"/>
                <a:gd name="connsiteY176" fmla="*/ 292388 h 799706"/>
                <a:gd name="connsiteX177" fmla="*/ 847559 w 2730798"/>
                <a:gd name="connsiteY177" fmla="*/ 260967 h 799706"/>
                <a:gd name="connsiteX178" fmla="*/ 840636 w 2730798"/>
                <a:gd name="connsiteY178" fmla="*/ 255376 h 799706"/>
                <a:gd name="connsiteX179" fmla="*/ 829719 w 2730798"/>
                <a:gd name="connsiteY179" fmla="*/ 250050 h 799706"/>
                <a:gd name="connsiteX180" fmla="*/ 740515 w 2730798"/>
                <a:gd name="connsiteY180" fmla="*/ 209043 h 799706"/>
                <a:gd name="connsiteX181" fmla="*/ 666225 w 2730798"/>
                <a:gd name="connsiteY181" fmla="*/ 177356 h 799706"/>
                <a:gd name="connsiteX182" fmla="*/ 662763 w 2730798"/>
                <a:gd name="connsiteY182" fmla="*/ 175759 h 799706"/>
                <a:gd name="connsiteX183" fmla="*/ 655840 w 2730798"/>
                <a:gd name="connsiteY183" fmla="*/ 172563 h 799706"/>
                <a:gd name="connsiteX184" fmla="*/ 642792 w 2730798"/>
                <a:gd name="connsiteY184" fmla="*/ 167238 h 799706"/>
                <a:gd name="connsiteX185" fmla="*/ 634804 w 2730798"/>
                <a:gd name="connsiteY185" fmla="*/ 167238 h 799706"/>
                <a:gd name="connsiteX186" fmla="*/ 630543 w 2730798"/>
                <a:gd name="connsiteY186" fmla="*/ 165108 h 799706"/>
                <a:gd name="connsiteX187" fmla="*/ 624686 w 2730798"/>
                <a:gd name="connsiteY187" fmla="*/ 162711 h 799706"/>
                <a:gd name="connsiteX188" fmla="*/ 616964 w 2730798"/>
                <a:gd name="connsiteY188" fmla="*/ 157652 h 799706"/>
                <a:gd name="connsiteX189" fmla="*/ 595129 w 2730798"/>
                <a:gd name="connsiteY189" fmla="*/ 149930 h 799706"/>
                <a:gd name="connsiteX190" fmla="*/ 591135 w 2730798"/>
                <a:gd name="connsiteY190" fmla="*/ 148066 h 799706"/>
                <a:gd name="connsiteX191" fmla="*/ 575157 w 2730798"/>
                <a:gd name="connsiteY191" fmla="*/ 141675 h 799706"/>
                <a:gd name="connsiteX192" fmla="*/ 565571 w 2730798"/>
                <a:gd name="connsiteY192" fmla="*/ 137948 h 799706"/>
                <a:gd name="connsiteX193" fmla="*/ 547998 w 2730798"/>
                <a:gd name="connsiteY193" fmla="*/ 133421 h 799706"/>
                <a:gd name="connsiteX194" fmla="*/ 533884 w 2730798"/>
                <a:gd name="connsiteY194" fmla="*/ 128361 h 799706"/>
                <a:gd name="connsiteX195" fmla="*/ 513381 w 2730798"/>
                <a:gd name="connsiteY195" fmla="*/ 120906 h 799706"/>
                <a:gd name="connsiteX196" fmla="*/ 513381 w 2730798"/>
                <a:gd name="connsiteY196" fmla="*/ 120906 h 799706"/>
                <a:gd name="connsiteX197" fmla="*/ 513381 w 2730798"/>
                <a:gd name="connsiteY197" fmla="*/ 120906 h 799706"/>
                <a:gd name="connsiteX198" fmla="*/ 502995 w 2730798"/>
                <a:gd name="connsiteY198" fmla="*/ 99870 h 799706"/>
                <a:gd name="connsiteX199" fmla="*/ 462789 w 2730798"/>
                <a:gd name="connsiteY199" fmla="*/ 88420 h 799706"/>
                <a:gd name="connsiteX200" fmla="*/ 420983 w 2730798"/>
                <a:gd name="connsiteY200" fmla="*/ 76704 h 799706"/>
                <a:gd name="connsiteX201" fmla="*/ 330715 w 2730798"/>
                <a:gd name="connsiteY201" fmla="*/ 50076 h 799706"/>
                <a:gd name="connsiteX202" fmla="*/ 250832 w 2730798"/>
                <a:gd name="connsiteY202" fmla="*/ 28774 h 799706"/>
                <a:gd name="connsiteX203" fmla="*/ 231394 w 2730798"/>
                <a:gd name="connsiteY203" fmla="*/ 23981 h 799706"/>
                <a:gd name="connsiteX204" fmla="*/ 227933 w 2730798"/>
                <a:gd name="connsiteY204" fmla="*/ 16259 h 799706"/>
                <a:gd name="connsiteX205" fmla="*/ 218081 w 2730798"/>
                <a:gd name="connsiteY205" fmla="*/ 11466 h 799706"/>
                <a:gd name="connsiteX206" fmla="*/ 207162 w 2730798"/>
                <a:gd name="connsiteY206" fmla="*/ 11466 h 799706"/>
                <a:gd name="connsiteX207" fmla="*/ 193584 w 2730798"/>
                <a:gd name="connsiteY207" fmla="*/ 11466 h 799706"/>
                <a:gd name="connsiteX208" fmla="*/ 170151 w 2730798"/>
                <a:gd name="connsiteY208" fmla="*/ 9336 h 799706"/>
                <a:gd name="connsiteX209" fmla="*/ 136867 w 2730798"/>
                <a:gd name="connsiteY209" fmla="*/ 6674 h 799706"/>
                <a:gd name="connsiteX210" fmla="*/ 129144 w 2730798"/>
                <a:gd name="connsiteY210" fmla="*/ 6674 h 799706"/>
                <a:gd name="connsiteX211" fmla="*/ 105180 w 2730798"/>
                <a:gd name="connsiteY211" fmla="*/ 4011 h 799706"/>
                <a:gd name="connsiteX212" fmla="*/ 81214 w 2730798"/>
                <a:gd name="connsiteY212" fmla="*/ 1880 h 799706"/>
                <a:gd name="connsiteX213" fmla="*/ 67900 w 2730798"/>
                <a:gd name="connsiteY213" fmla="*/ 1880 h 799706"/>
                <a:gd name="connsiteX214" fmla="*/ 60445 w 2730798"/>
                <a:gd name="connsiteY214" fmla="*/ 1880 h 799706"/>
                <a:gd name="connsiteX215" fmla="*/ 54321 w 2730798"/>
                <a:gd name="connsiteY215" fmla="*/ 1880 h 799706"/>
                <a:gd name="connsiteX216" fmla="*/ 54320 w 2730798"/>
                <a:gd name="connsiteY216" fmla="*/ 1880 h 799706"/>
                <a:gd name="connsiteX217" fmla="*/ 9319 w 2730798"/>
                <a:gd name="connsiteY217" fmla="*/ 17 h 799706"/>
                <a:gd name="connsiteX218" fmla="*/ 0 w 2730798"/>
                <a:gd name="connsiteY218" fmla="*/ 4544 h 799706"/>
                <a:gd name="connsiteX219" fmla="*/ 832381 w 2730798"/>
                <a:gd name="connsiteY219" fmla="*/ 254843 h 799706"/>
                <a:gd name="connsiteX220" fmla="*/ 834510 w 2730798"/>
                <a:gd name="connsiteY220" fmla="*/ 254843 h 799706"/>
                <a:gd name="connsiteX221" fmla="*/ 832381 w 2730798"/>
                <a:gd name="connsiteY221" fmla="*/ 254843 h 799706"/>
                <a:gd name="connsiteX222" fmla="*/ 1088006 w 2730798"/>
                <a:gd name="connsiteY222" fmla="*/ 423929 h 799706"/>
                <a:gd name="connsiteX223" fmla="*/ 1088006 w 2730798"/>
                <a:gd name="connsiteY223" fmla="*/ 423929 h 799706"/>
                <a:gd name="connsiteX224" fmla="*/ 1088006 w 2730798"/>
                <a:gd name="connsiteY224" fmla="*/ 423929 h 799706"/>
                <a:gd name="connsiteX225" fmla="*/ 1088006 w 2730798"/>
                <a:gd name="connsiteY225" fmla="*/ 423929 h 799706"/>
                <a:gd name="connsiteX226" fmla="*/ 1088006 w 2730798"/>
                <a:gd name="connsiteY226" fmla="*/ 423929 h 799706"/>
                <a:gd name="connsiteX227" fmla="*/ 1088006 w 2730798"/>
                <a:gd name="connsiteY227" fmla="*/ 423929 h 799706"/>
                <a:gd name="connsiteX228" fmla="*/ 1088006 w 2730798"/>
                <a:gd name="connsiteY228" fmla="*/ 423929 h 799706"/>
                <a:gd name="connsiteX229" fmla="*/ 1088006 w 2730798"/>
                <a:gd name="connsiteY229" fmla="*/ 423929 h 799706"/>
                <a:gd name="connsiteX230" fmla="*/ 1088006 w 2730798"/>
                <a:gd name="connsiteY230" fmla="*/ 423929 h 799706"/>
                <a:gd name="connsiteX231" fmla="*/ 1114634 w 2730798"/>
                <a:gd name="connsiteY231" fmla="*/ 436976 h 799706"/>
                <a:gd name="connsiteX232" fmla="*/ 1116498 w 2730798"/>
                <a:gd name="connsiteY232" fmla="*/ 436976 h 799706"/>
                <a:gd name="connsiteX233" fmla="*/ 1119427 w 2730798"/>
                <a:gd name="connsiteY233" fmla="*/ 436976 h 799706"/>
                <a:gd name="connsiteX234" fmla="*/ 1119427 w 2730798"/>
                <a:gd name="connsiteY234" fmla="*/ 436976 h 799706"/>
                <a:gd name="connsiteX235" fmla="*/ 1116231 w 2730798"/>
                <a:gd name="connsiteY235" fmla="*/ 435645 h 799706"/>
                <a:gd name="connsiteX236" fmla="*/ 1116231 w 2730798"/>
                <a:gd name="connsiteY236" fmla="*/ 435645 h 799706"/>
                <a:gd name="connsiteX237" fmla="*/ 1508723 w 2730798"/>
                <a:gd name="connsiteY237" fmla="*/ 566387 h 799706"/>
                <a:gd name="connsiteX238" fmla="*/ 1508723 w 2730798"/>
                <a:gd name="connsiteY238" fmla="*/ 566387 h 799706"/>
                <a:gd name="connsiteX239" fmla="*/ 1573163 w 2730798"/>
                <a:gd name="connsiteY239" fmla="*/ 586358 h 799706"/>
                <a:gd name="connsiteX240" fmla="*/ 1573163 w 2730798"/>
                <a:gd name="connsiteY240" fmla="*/ 586358 h 799706"/>
                <a:gd name="connsiteX241" fmla="*/ 1573163 w 2730798"/>
                <a:gd name="connsiteY241" fmla="*/ 586358 h 799706"/>
                <a:gd name="connsiteX242" fmla="*/ 1121557 w 2730798"/>
                <a:gd name="connsiteY242" fmla="*/ 436976 h 799706"/>
                <a:gd name="connsiteX243" fmla="*/ 1121557 w 2730798"/>
                <a:gd name="connsiteY243" fmla="*/ 436976 h 799706"/>
                <a:gd name="connsiteX244" fmla="*/ 1121557 w 2730798"/>
                <a:gd name="connsiteY244" fmla="*/ 436976 h 79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2730798" h="799706">
                  <a:moveTo>
                    <a:pt x="3195" y="2413"/>
                  </a:moveTo>
                  <a:cubicBezTo>
                    <a:pt x="440" y="6228"/>
                    <a:pt x="440" y="11379"/>
                    <a:pt x="3195" y="15195"/>
                  </a:cubicBezTo>
                  <a:cubicBezTo>
                    <a:pt x="5280" y="17361"/>
                    <a:pt x="7972" y="18846"/>
                    <a:pt x="10917" y="19455"/>
                  </a:cubicBezTo>
                  <a:cubicBezTo>
                    <a:pt x="14687" y="20335"/>
                    <a:pt x="18511" y="20958"/>
                    <a:pt x="22366" y="21319"/>
                  </a:cubicBezTo>
                  <a:lnTo>
                    <a:pt x="24497" y="21318"/>
                  </a:lnTo>
                  <a:cubicBezTo>
                    <a:pt x="20296" y="22544"/>
                    <a:pt x="17315" y="26271"/>
                    <a:pt x="17040" y="30638"/>
                  </a:cubicBezTo>
                  <a:cubicBezTo>
                    <a:pt x="16740" y="36366"/>
                    <a:pt x="21138" y="41253"/>
                    <a:pt x="26865" y="41554"/>
                  </a:cubicBezTo>
                  <a:cubicBezTo>
                    <a:pt x="26875" y="41555"/>
                    <a:pt x="26883" y="41555"/>
                    <a:pt x="26893" y="41556"/>
                  </a:cubicBezTo>
                  <a:cubicBezTo>
                    <a:pt x="58581" y="41556"/>
                    <a:pt x="90268" y="44218"/>
                    <a:pt x="121955" y="46082"/>
                  </a:cubicBezTo>
                  <a:cubicBezTo>
                    <a:pt x="146629" y="47680"/>
                    <a:pt x="171393" y="50342"/>
                    <a:pt x="196246" y="54071"/>
                  </a:cubicBezTo>
                  <a:cubicBezTo>
                    <a:pt x="200072" y="55166"/>
                    <a:pt x="203996" y="55880"/>
                    <a:pt x="207962" y="56201"/>
                  </a:cubicBezTo>
                  <a:cubicBezTo>
                    <a:pt x="213764" y="56474"/>
                    <a:pt x="218926" y="52545"/>
                    <a:pt x="220211" y="46881"/>
                  </a:cubicBezTo>
                  <a:lnTo>
                    <a:pt x="246839" y="53804"/>
                  </a:lnTo>
                  <a:lnTo>
                    <a:pt x="248702" y="53804"/>
                  </a:lnTo>
                  <a:lnTo>
                    <a:pt x="248702" y="53804"/>
                  </a:lnTo>
                  <a:cubicBezTo>
                    <a:pt x="246231" y="61518"/>
                    <a:pt x="250367" y="69792"/>
                    <a:pt x="258021" y="72444"/>
                  </a:cubicBezTo>
                  <a:cubicBezTo>
                    <a:pt x="264146" y="74840"/>
                    <a:pt x="270536" y="76438"/>
                    <a:pt x="276928" y="78301"/>
                  </a:cubicBezTo>
                  <a:lnTo>
                    <a:pt x="288112" y="81497"/>
                  </a:lnTo>
                  <a:lnTo>
                    <a:pt x="288112" y="81497"/>
                  </a:lnTo>
                  <a:cubicBezTo>
                    <a:pt x="287299" y="82771"/>
                    <a:pt x="286587" y="84107"/>
                    <a:pt x="285981" y="85491"/>
                  </a:cubicBezTo>
                  <a:cubicBezTo>
                    <a:pt x="284257" y="89945"/>
                    <a:pt x="284257" y="94883"/>
                    <a:pt x="285981" y="99337"/>
                  </a:cubicBezTo>
                  <a:cubicBezTo>
                    <a:pt x="288308" y="103391"/>
                    <a:pt x="291983" y="106501"/>
                    <a:pt x="296366" y="108124"/>
                  </a:cubicBezTo>
                  <a:cubicBezTo>
                    <a:pt x="310213" y="113983"/>
                    <a:pt x="324591" y="118509"/>
                    <a:pt x="338703" y="123302"/>
                  </a:cubicBezTo>
                  <a:lnTo>
                    <a:pt x="381042" y="137948"/>
                  </a:lnTo>
                  <a:cubicBezTo>
                    <a:pt x="411664" y="148066"/>
                    <a:pt x="442019" y="158717"/>
                    <a:pt x="472641" y="169102"/>
                  </a:cubicBezTo>
                  <a:cubicBezTo>
                    <a:pt x="499269" y="177623"/>
                    <a:pt x="523499" y="186943"/>
                    <a:pt x="549062" y="195729"/>
                  </a:cubicBezTo>
                  <a:lnTo>
                    <a:pt x="607377" y="213837"/>
                  </a:lnTo>
                  <a:cubicBezTo>
                    <a:pt x="634005" y="224753"/>
                    <a:pt x="659035" y="235405"/>
                    <a:pt x="685129" y="245257"/>
                  </a:cubicBezTo>
                  <a:lnTo>
                    <a:pt x="704834" y="252446"/>
                  </a:lnTo>
                  <a:lnTo>
                    <a:pt x="716285" y="256707"/>
                  </a:lnTo>
                  <a:lnTo>
                    <a:pt x="722675" y="258837"/>
                  </a:lnTo>
                  <a:lnTo>
                    <a:pt x="729332" y="261234"/>
                  </a:lnTo>
                  <a:lnTo>
                    <a:pt x="738651" y="262832"/>
                  </a:lnTo>
                  <a:cubicBezTo>
                    <a:pt x="743826" y="263334"/>
                    <a:pt x="748967" y="261588"/>
                    <a:pt x="752765" y="258039"/>
                  </a:cubicBezTo>
                  <a:lnTo>
                    <a:pt x="757557" y="260435"/>
                  </a:lnTo>
                  <a:lnTo>
                    <a:pt x="792173" y="276145"/>
                  </a:lnTo>
                  <a:lnTo>
                    <a:pt x="795102" y="277476"/>
                  </a:lnTo>
                  <a:cubicBezTo>
                    <a:pt x="814275" y="287595"/>
                    <a:pt x="833446" y="298246"/>
                    <a:pt x="852352" y="309163"/>
                  </a:cubicBezTo>
                  <a:cubicBezTo>
                    <a:pt x="871257" y="320081"/>
                    <a:pt x="895755" y="335791"/>
                    <a:pt x="917855" y="349637"/>
                  </a:cubicBezTo>
                  <a:lnTo>
                    <a:pt x="947413" y="368010"/>
                  </a:lnTo>
                  <a:lnTo>
                    <a:pt x="962856" y="377064"/>
                  </a:lnTo>
                  <a:cubicBezTo>
                    <a:pt x="966560" y="379229"/>
                    <a:pt x="970382" y="381184"/>
                    <a:pt x="974305" y="382922"/>
                  </a:cubicBezTo>
                  <a:lnTo>
                    <a:pt x="974305" y="382922"/>
                  </a:lnTo>
                  <a:cubicBezTo>
                    <a:pt x="977614" y="383855"/>
                    <a:pt x="981115" y="383855"/>
                    <a:pt x="984424" y="382922"/>
                  </a:cubicBezTo>
                  <a:cubicBezTo>
                    <a:pt x="987349" y="382346"/>
                    <a:pt x="990091" y="381067"/>
                    <a:pt x="992412" y="379194"/>
                  </a:cubicBezTo>
                  <a:lnTo>
                    <a:pt x="996673" y="381324"/>
                  </a:lnTo>
                  <a:cubicBezTo>
                    <a:pt x="1013715" y="390644"/>
                    <a:pt x="1031023" y="399964"/>
                    <a:pt x="1049929" y="407952"/>
                  </a:cubicBezTo>
                  <a:lnTo>
                    <a:pt x="1056852" y="410881"/>
                  </a:lnTo>
                  <a:cubicBezTo>
                    <a:pt x="1060252" y="411810"/>
                    <a:pt x="1063837" y="411810"/>
                    <a:pt x="1067237" y="410881"/>
                  </a:cubicBezTo>
                  <a:cubicBezTo>
                    <a:pt x="1068297" y="411034"/>
                    <a:pt x="1069373" y="411034"/>
                    <a:pt x="1070433" y="410881"/>
                  </a:cubicBezTo>
                  <a:lnTo>
                    <a:pt x="1082680" y="416739"/>
                  </a:lnTo>
                  <a:cubicBezTo>
                    <a:pt x="1101587" y="426858"/>
                    <a:pt x="1120493" y="437242"/>
                    <a:pt x="1138866" y="447893"/>
                  </a:cubicBezTo>
                  <a:lnTo>
                    <a:pt x="1170818" y="466533"/>
                  </a:lnTo>
                  <a:lnTo>
                    <a:pt x="1184665" y="474788"/>
                  </a:lnTo>
                  <a:lnTo>
                    <a:pt x="1191588" y="478782"/>
                  </a:lnTo>
                  <a:cubicBezTo>
                    <a:pt x="1197155" y="482744"/>
                    <a:pt x="1203685" y="485135"/>
                    <a:pt x="1210494" y="485705"/>
                  </a:cubicBezTo>
                  <a:cubicBezTo>
                    <a:pt x="1213204" y="486393"/>
                    <a:pt x="1216040" y="486393"/>
                    <a:pt x="1218749" y="485705"/>
                  </a:cubicBezTo>
                  <a:lnTo>
                    <a:pt x="1240051" y="496888"/>
                  </a:lnTo>
                  <a:cubicBezTo>
                    <a:pt x="1253631" y="504344"/>
                    <a:pt x="1266678" y="511534"/>
                    <a:pt x="1281590" y="518723"/>
                  </a:cubicBezTo>
                  <a:lnTo>
                    <a:pt x="1299696" y="527776"/>
                  </a:lnTo>
                  <a:cubicBezTo>
                    <a:pt x="1308310" y="532328"/>
                    <a:pt x="1317205" y="536330"/>
                    <a:pt x="1326324" y="539759"/>
                  </a:cubicBezTo>
                  <a:cubicBezTo>
                    <a:pt x="1332558" y="541691"/>
                    <a:pt x="1339349" y="540170"/>
                    <a:pt x="1344164" y="535765"/>
                  </a:cubicBezTo>
                  <a:lnTo>
                    <a:pt x="1381977" y="556002"/>
                  </a:lnTo>
                  <a:lnTo>
                    <a:pt x="1385172" y="557599"/>
                  </a:lnTo>
                  <a:cubicBezTo>
                    <a:pt x="1385034" y="558213"/>
                    <a:pt x="1385034" y="558850"/>
                    <a:pt x="1385172" y="559463"/>
                  </a:cubicBezTo>
                  <a:cubicBezTo>
                    <a:pt x="1386241" y="561651"/>
                    <a:pt x="1387902" y="563496"/>
                    <a:pt x="1389965" y="564789"/>
                  </a:cubicBezTo>
                  <a:cubicBezTo>
                    <a:pt x="1392623" y="566410"/>
                    <a:pt x="1395490" y="567663"/>
                    <a:pt x="1398486" y="568518"/>
                  </a:cubicBezTo>
                  <a:lnTo>
                    <a:pt x="1409669" y="572512"/>
                  </a:lnTo>
                  <a:lnTo>
                    <a:pt x="1417657" y="575440"/>
                  </a:lnTo>
                  <a:lnTo>
                    <a:pt x="1430438" y="582097"/>
                  </a:lnTo>
                  <a:cubicBezTo>
                    <a:pt x="1439225" y="586624"/>
                    <a:pt x="1448013" y="591417"/>
                    <a:pt x="1457065" y="595677"/>
                  </a:cubicBezTo>
                  <a:lnTo>
                    <a:pt x="1471445" y="602600"/>
                  </a:lnTo>
                  <a:cubicBezTo>
                    <a:pt x="1478429" y="606452"/>
                    <a:pt x="1486136" y="608809"/>
                    <a:pt x="1494078" y="609524"/>
                  </a:cubicBezTo>
                  <a:cubicBezTo>
                    <a:pt x="1497159" y="609777"/>
                    <a:pt x="1500241" y="609029"/>
                    <a:pt x="1502866" y="607394"/>
                  </a:cubicBezTo>
                  <a:lnTo>
                    <a:pt x="1529493" y="617512"/>
                  </a:lnTo>
                  <a:lnTo>
                    <a:pt x="1549731" y="625234"/>
                  </a:lnTo>
                  <a:lnTo>
                    <a:pt x="1565440" y="632956"/>
                  </a:lnTo>
                  <a:lnTo>
                    <a:pt x="1575027" y="638015"/>
                  </a:lnTo>
                  <a:cubicBezTo>
                    <a:pt x="1580694" y="641193"/>
                    <a:pt x="1586672" y="643780"/>
                    <a:pt x="1592867" y="645738"/>
                  </a:cubicBezTo>
                  <a:cubicBezTo>
                    <a:pt x="1596405" y="646955"/>
                    <a:pt x="1600247" y="646955"/>
                    <a:pt x="1603784" y="645738"/>
                  </a:cubicBezTo>
                  <a:lnTo>
                    <a:pt x="1639199" y="659584"/>
                  </a:lnTo>
                  <a:cubicBezTo>
                    <a:pt x="1667691" y="671033"/>
                    <a:pt x="1695916" y="682483"/>
                    <a:pt x="1724939" y="692868"/>
                  </a:cubicBezTo>
                  <a:lnTo>
                    <a:pt x="1756626" y="703786"/>
                  </a:lnTo>
                  <a:cubicBezTo>
                    <a:pt x="1767278" y="707513"/>
                    <a:pt x="1778195" y="711507"/>
                    <a:pt x="1789380" y="714437"/>
                  </a:cubicBezTo>
                  <a:cubicBezTo>
                    <a:pt x="1793311" y="716007"/>
                    <a:pt x="1797696" y="716007"/>
                    <a:pt x="1801629" y="714437"/>
                  </a:cubicBezTo>
                  <a:cubicBezTo>
                    <a:pt x="1805308" y="712572"/>
                    <a:pt x="1808089" y="709311"/>
                    <a:pt x="1809350" y="705383"/>
                  </a:cubicBezTo>
                  <a:cubicBezTo>
                    <a:pt x="1809235" y="704767"/>
                    <a:pt x="1809235" y="704135"/>
                    <a:pt x="1809350" y="703519"/>
                  </a:cubicBezTo>
                  <a:cubicBezTo>
                    <a:pt x="1813751" y="704875"/>
                    <a:pt x="1818325" y="705592"/>
                    <a:pt x="1822931" y="705649"/>
                  </a:cubicBezTo>
                  <a:cubicBezTo>
                    <a:pt x="1825880" y="705731"/>
                    <a:pt x="1828806" y="705092"/>
                    <a:pt x="1831452" y="703785"/>
                  </a:cubicBezTo>
                  <a:cubicBezTo>
                    <a:pt x="1833400" y="702824"/>
                    <a:pt x="1835125" y="701463"/>
                    <a:pt x="1836511" y="699791"/>
                  </a:cubicBezTo>
                  <a:lnTo>
                    <a:pt x="1876186" y="709910"/>
                  </a:lnTo>
                  <a:lnTo>
                    <a:pt x="1907073" y="717365"/>
                  </a:lnTo>
                  <a:lnTo>
                    <a:pt x="1948879" y="729615"/>
                  </a:lnTo>
                  <a:lnTo>
                    <a:pt x="1966986" y="734674"/>
                  </a:lnTo>
                  <a:lnTo>
                    <a:pt x="1977371" y="737336"/>
                  </a:lnTo>
                  <a:cubicBezTo>
                    <a:pt x="1983126" y="739365"/>
                    <a:pt x="1989126" y="740619"/>
                    <a:pt x="1995211" y="741064"/>
                  </a:cubicBezTo>
                  <a:cubicBezTo>
                    <a:pt x="1998795" y="741081"/>
                    <a:pt x="2002308" y="740064"/>
                    <a:pt x="2005330" y="738136"/>
                  </a:cubicBezTo>
                  <a:lnTo>
                    <a:pt x="2010122" y="739467"/>
                  </a:lnTo>
                  <a:cubicBezTo>
                    <a:pt x="2009469" y="745152"/>
                    <a:pt x="2012926" y="750505"/>
                    <a:pt x="2018377" y="752248"/>
                  </a:cubicBezTo>
                  <a:cubicBezTo>
                    <a:pt x="2021684" y="753239"/>
                    <a:pt x="2025070" y="753952"/>
                    <a:pt x="2028496" y="754378"/>
                  </a:cubicBezTo>
                  <a:lnTo>
                    <a:pt x="2039679" y="755976"/>
                  </a:lnTo>
                  <a:lnTo>
                    <a:pt x="2055656" y="758639"/>
                  </a:lnTo>
                  <a:lnTo>
                    <a:pt x="2095864" y="765296"/>
                  </a:lnTo>
                  <a:lnTo>
                    <a:pt x="2128349" y="770355"/>
                  </a:lnTo>
                  <a:lnTo>
                    <a:pt x="2154977" y="777012"/>
                  </a:lnTo>
                  <a:lnTo>
                    <a:pt x="2162698" y="778609"/>
                  </a:lnTo>
                  <a:cubicBezTo>
                    <a:pt x="2163401" y="780425"/>
                    <a:pt x="2164720" y="781934"/>
                    <a:pt x="2166427" y="782870"/>
                  </a:cubicBezTo>
                  <a:lnTo>
                    <a:pt x="2170155" y="784733"/>
                  </a:lnTo>
                  <a:lnTo>
                    <a:pt x="2181871" y="786597"/>
                  </a:lnTo>
                  <a:lnTo>
                    <a:pt x="2193054" y="788195"/>
                  </a:lnTo>
                  <a:lnTo>
                    <a:pt x="2212492" y="790591"/>
                  </a:lnTo>
                  <a:lnTo>
                    <a:pt x="2250304" y="794053"/>
                  </a:lnTo>
                  <a:lnTo>
                    <a:pt x="2273470" y="795917"/>
                  </a:lnTo>
                  <a:lnTo>
                    <a:pt x="2276399" y="795917"/>
                  </a:lnTo>
                  <a:cubicBezTo>
                    <a:pt x="2293441" y="798047"/>
                    <a:pt x="2310748" y="798580"/>
                    <a:pt x="2327790" y="799645"/>
                  </a:cubicBezTo>
                  <a:cubicBezTo>
                    <a:pt x="2339240" y="799645"/>
                    <a:pt x="2350956" y="799645"/>
                    <a:pt x="2362406" y="799645"/>
                  </a:cubicBezTo>
                  <a:lnTo>
                    <a:pt x="2371194" y="799645"/>
                  </a:lnTo>
                  <a:lnTo>
                    <a:pt x="2377317" y="799645"/>
                  </a:lnTo>
                  <a:cubicBezTo>
                    <a:pt x="2380571" y="799881"/>
                    <a:pt x="2383838" y="799428"/>
                    <a:pt x="2386903" y="798314"/>
                  </a:cubicBezTo>
                  <a:lnTo>
                    <a:pt x="2413532" y="798314"/>
                  </a:lnTo>
                  <a:cubicBezTo>
                    <a:pt x="2425780" y="798314"/>
                    <a:pt x="2437763" y="798314"/>
                    <a:pt x="2450012" y="798314"/>
                  </a:cubicBezTo>
                  <a:lnTo>
                    <a:pt x="2468385" y="798314"/>
                  </a:lnTo>
                  <a:cubicBezTo>
                    <a:pt x="2477236" y="799242"/>
                    <a:pt x="2486162" y="799242"/>
                    <a:pt x="2495013" y="798314"/>
                  </a:cubicBezTo>
                  <a:cubicBezTo>
                    <a:pt x="2498613" y="797619"/>
                    <a:pt x="2501728" y="795380"/>
                    <a:pt x="2503534" y="792189"/>
                  </a:cubicBezTo>
                  <a:lnTo>
                    <a:pt x="2548268" y="788462"/>
                  </a:lnTo>
                  <a:cubicBezTo>
                    <a:pt x="2576274" y="786514"/>
                    <a:pt x="2604119" y="782690"/>
                    <a:pt x="2631613" y="777012"/>
                  </a:cubicBezTo>
                  <a:cubicBezTo>
                    <a:pt x="2662234" y="770621"/>
                    <a:pt x="2692057" y="761567"/>
                    <a:pt x="2722146" y="752781"/>
                  </a:cubicBezTo>
                  <a:cubicBezTo>
                    <a:pt x="2728102" y="751457"/>
                    <a:pt x="2731857" y="745556"/>
                    <a:pt x="2730534" y="739600"/>
                  </a:cubicBezTo>
                  <a:cubicBezTo>
                    <a:pt x="2729211" y="733644"/>
                    <a:pt x="2723310" y="729888"/>
                    <a:pt x="2717353" y="731212"/>
                  </a:cubicBezTo>
                  <a:cubicBezTo>
                    <a:pt x="2678426" y="742873"/>
                    <a:pt x="2638865" y="752297"/>
                    <a:pt x="2598860" y="759437"/>
                  </a:cubicBezTo>
                  <a:cubicBezTo>
                    <a:pt x="2563180" y="765029"/>
                    <a:pt x="2527231" y="768224"/>
                    <a:pt x="2492349" y="771419"/>
                  </a:cubicBezTo>
                  <a:lnTo>
                    <a:pt x="2492349" y="771419"/>
                  </a:lnTo>
                  <a:cubicBezTo>
                    <a:pt x="2488715" y="771154"/>
                    <a:pt x="2485066" y="771154"/>
                    <a:pt x="2481432" y="771419"/>
                  </a:cubicBezTo>
                  <a:lnTo>
                    <a:pt x="2464923" y="771419"/>
                  </a:lnTo>
                  <a:cubicBezTo>
                    <a:pt x="2456669" y="771419"/>
                    <a:pt x="2448148" y="771419"/>
                    <a:pt x="2439627" y="771419"/>
                  </a:cubicBezTo>
                  <a:lnTo>
                    <a:pt x="2390898" y="771419"/>
                  </a:lnTo>
                  <a:cubicBezTo>
                    <a:pt x="2388936" y="770278"/>
                    <a:pt x="2386762" y="769553"/>
                    <a:pt x="2384507" y="769290"/>
                  </a:cubicBezTo>
                  <a:cubicBezTo>
                    <a:pt x="2374389" y="767692"/>
                    <a:pt x="2364270" y="767425"/>
                    <a:pt x="2354151" y="766627"/>
                  </a:cubicBezTo>
                  <a:lnTo>
                    <a:pt x="2338442" y="765029"/>
                  </a:lnTo>
                  <a:lnTo>
                    <a:pt x="2295305" y="759437"/>
                  </a:lnTo>
                  <a:lnTo>
                    <a:pt x="2210096" y="747988"/>
                  </a:lnTo>
                  <a:lnTo>
                    <a:pt x="2144325" y="739467"/>
                  </a:lnTo>
                  <a:lnTo>
                    <a:pt x="2108645" y="730946"/>
                  </a:lnTo>
                  <a:cubicBezTo>
                    <a:pt x="2079354" y="723756"/>
                    <a:pt x="2050064" y="716833"/>
                    <a:pt x="2021041" y="709377"/>
                  </a:cubicBezTo>
                  <a:lnTo>
                    <a:pt x="1997342" y="703519"/>
                  </a:lnTo>
                  <a:cubicBezTo>
                    <a:pt x="1992004" y="701818"/>
                    <a:pt x="1986583" y="700396"/>
                    <a:pt x="1981099" y="699259"/>
                  </a:cubicBezTo>
                  <a:lnTo>
                    <a:pt x="1964057" y="694998"/>
                  </a:lnTo>
                  <a:lnTo>
                    <a:pt x="1941689" y="689939"/>
                  </a:lnTo>
                  <a:lnTo>
                    <a:pt x="1915061" y="682483"/>
                  </a:lnTo>
                  <a:lnTo>
                    <a:pt x="1828521" y="657187"/>
                  </a:lnTo>
                  <a:cubicBezTo>
                    <a:pt x="1773669" y="641211"/>
                    <a:pt x="1718549" y="625234"/>
                    <a:pt x="1663963" y="608725"/>
                  </a:cubicBezTo>
                  <a:lnTo>
                    <a:pt x="1618164" y="595411"/>
                  </a:lnTo>
                  <a:lnTo>
                    <a:pt x="1601655" y="590352"/>
                  </a:lnTo>
                  <a:lnTo>
                    <a:pt x="1588074" y="585825"/>
                  </a:lnTo>
                  <a:cubicBezTo>
                    <a:pt x="1581684" y="583961"/>
                    <a:pt x="1575559" y="581298"/>
                    <a:pt x="1569168" y="579701"/>
                  </a:cubicBezTo>
                  <a:cubicBezTo>
                    <a:pt x="1566727" y="579033"/>
                    <a:pt x="1564153" y="579033"/>
                    <a:pt x="1561712" y="579701"/>
                  </a:cubicBezTo>
                  <a:lnTo>
                    <a:pt x="1560114" y="579701"/>
                  </a:lnTo>
                  <a:lnTo>
                    <a:pt x="1552126" y="577038"/>
                  </a:lnTo>
                  <a:lnTo>
                    <a:pt x="1534819" y="570913"/>
                  </a:lnTo>
                  <a:lnTo>
                    <a:pt x="1520706" y="566120"/>
                  </a:lnTo>
                  <a:cubicBezTo>
                    <a:pt x="1516179" y="564523"/>
                    <a:pt x="1511918" y="563192"/>
                    <a:pt x="1507658" y="561328"/>
                  </a:cubicBezTo>
                  <a:lnTo>
                    <a:pt x="1507658" y="561328"/>
                  </a:lnTo>
                  <a:cubicBezTo>
                    <a:pt x="1504714" y="560389"/>
                    <a:pt x="1501549" y="560389"/>
                    <a:pt x="1498604" y="561328"/>
                  </a:cubicBezTo>
                  <a:cubicBezTo>
                    <a:pt x="1496860" y="561648"/>
                    <a:pt x="1495217" y="562377"/>
                    <a:pt x="1493812" y="563457"/>
                  </a:cubicBezTo>
                  <a:cubicBezTo>
                    <a:pt x="1470379" y="550942"/>
                    <a:pt x="1446947" y="538694"/>
                    <a:pt x="1423249" y="527244"/>
                  </a:cubicBezTo>
                  <a:cubicBezTo>
                    <a:pt x="1369994" y="502481"/>
                    <a:pt x="1316739" y="481445"/>
                    <a:pt x="1263483" y="458544"/>
                  </a:cubicBezTo>
                  <a:lnTo>
                    <a:pt x="1250967" y="452953"/>
                  </a:lnTo>
                  <a:cubicBezTo>
                    <a:pt x="1246158" y="450612"/>
                    <a:pt x="1241172" y="448653"/>
                    <a:pt x="1236056" y="447095"/>
                  </a:cubicBezTo>
                  <a:cubicBezTo>
                    <a:pt x="1235006" y="446835"/>
                    <a:pt x="1233911" y="446835"/>
                    <a:pt x="1232861" y="447095"/>
                  </a:cubicBezTo>
                  <a:lnTo>
                    <a:pt x="1228601" y="444965"/>
                  </a:lnTo>
                  <a:cubicBezTo>
                    <a:pt x="1216352" y="439373"/>
                    <a:pt x="1204102" y="433515"/>
                    <a:pt x="1191855" y="428456"/>
                  </a:cubicBezTo>
                  <a:lnTo>
                    <a:pt x="1181203" y="423929"/>
                  </a:lnTo>
                  <a:lnTo>
                    <a:pt x="1176144" y="421532"/>
                  </a:lnTo>
                  <a:lnTo>
                    <a:pt x="1149516" y="408218"/>
                  </a:lnTo>
                  <a:cubicBezTo>
                    <a:pt x="1141388" y="404259"/>
                    <a:pt x="1133030" y="400790"/>
                    <a:pt x="1124486" y="397833"/>
                  </a:cubicBezTo>
                  <a:lnTo>
                    <a:pt x="1064574" y="366679"/>
                  </a:lnTo>
                  <a:cubicBezTo>
                    <a:pt x="1013982" y="341117"/>
                    <a:pt x="962856" y="316353"/>
                    <a:pt x="911198" y="292388"/>
                  </a:cubicBezTo>
                  <a:cubicBezTo>
                    <a:pt x="890163" y="281470"/>
                    <a:pt x="869127" y="271086"/>
                    <a:pt x="847559" y="260967"/>
                  </a:cubicBezTo>
                  <a:cubicBezTo>
                    <a:pt x="845495" y="258820"/>
                    <a:pt x="843169" y="256941"/>
                    <a:pt x="840636" y="255376"/>
                  </a:cubicBezTo>
                  <a:cubicBezTo>
                    <a:pt x="837104" y="253390"/>
                    <a:pt x="833459" y="251612"/>
                    <a:pt x="829719" y="250050"/>
                  </a:cubicBezTo>
                  <a:cubicBezTo>
                    <a:pt x="800428" y="235671"/>
                    <a:pt x="770605" y="223422"/>
                    <a:pt x="740515" y="209043"/>
                  </a:cubicBezTo>
                  <a:cubicBezTo>
                    <a:pt x="715752" y="198126"/>
                    <a:pt x="690988" y="187741"/>
                    <a:pt x="666225" y="177356"/>
                  </a:cubicBezTo>
                  <a:lnTo>
                    <a:pt x="662763" y="175759"/>
                  </a:lnTo>
                  <a:lnTo>
                    <a:pt x="655840" y="172563"/>
                  </a:lnTo>
                  <a:cubicBezTo>
                    <a:pt x="651733" y="170245"/>
                    <a:pt x="647348" y="168456"/>
                    <a:pt x="642792" y="167238"/>
                  </a:cubicBezTo>
                  <a:cubicBezTo>
                    <a:pt x="640171" y="166573"/>
                    <a:pt x="637426" y="166573"/>
                    <a:pt x="634804" y="167238"/>
                  </a:cubicBezTo>
                  <a:lnTo>
                    <a:pt x="630543" y="165108"/>
                  </a:lnTo>
                  <a:lnTo>
                    <a:pt x="624686" y="162711"/>
                  </a:lnTo>
                  <a:cubicBezTo>
                    <a:pt x="622427" y="160588"/>
                    <a:pt x="619813" y="158876"/>
                    <a:pt x="616964" y="157652"/>
                  </a:cubicBezTo>
                  <a:cubicBezTo>
                    <a:pt x="609847" y="154641"/>
                    <a:pt x="602557" y="152063"/>
                    <a:pt x="595129" y="149930"/>
                  </a:cubicBezTo>
                  <a:lnTo>
                    <a:pt x="591135" y="148066"/>
                  </a:lnTo>
                  <a:lnTo>
                    <a:pt x="575157" y="141675"/>
                  </a:lnTo>
                  <a:lnTo>
                    <a:pt x="565571" y="137948"/>
                  </a:lnTo>
                  <a:cubicBezTo>
                    <a:pt x="560068" y="135295"/>
                    <a:pt x="554096" y="133756"/>
                    <a:pt x="547998" y="133421"/>
                  </a:cubicBezTo>
                  <a:lnTo>
                    <a:pt x="533884" y="128361"/>
                  </a:lnTo>
                  <a:lnTo>
                    <a:pt x="513381" y="120906"/>
                  </a:lnTo>
                  <a:lnTo>
                    <a:pt x="513381" y="120906"/>
                  </a:lnTo>
                  <a:lnTo>
                    <a:pt x="513381" y="120906"/>
                  </a:lnTo>
                  <a:cubicBezTo>
                    <a:pt x="516212" y="112237"/>
                    <a:pt x="511599" y="102893"/>
                    <a:pt x="502995" y="99870"/>
                  </a:cubicBezTo>
                  <a:cubicBezTo>
                    <a:pt x="489683" y="95610"/>
                    <a:pt x="476369" y="92148"/>
                    <a:pt x="462789" y="88420"/>
                  </a:cubicBezTo>
                  <a:lnTo>
                    <a:pt x="420983" y="76704"/>
                  </a:lnTo>
                  <a:lnTo>
                    <a:pt x="330715" y="50076"/>
                  </a:lnTo>
                  <a:cubicBezTo>
                    <a:pt x="304088" y="42620"/>
                    <a:pt x="277460" y="35698"/>
                    <a:pt x="250832" y="28774"/>
                  </a:cubicBezTo>
                  <a:lnTo>
                    <a:pt x="231394" y="23981"/>
                  </a:lnTo>
                  <a:cubicBezTo>
                    <a:pt x="230969" y="21139"/>
                    <a:pt x="229771" y="18469"/>
                    <a:pt x="227933" y="16259"/>
                  </a:cubicBezTo>
                  <a:cubicBezTo>
                    <a:pt x="225254" y="13637"/>
                    <a:pt x="221798" y="11955"/>
                    <a:pt x="218081" y="11466"/>
                  </a:cubicBezTo>
                  <a:lnTo>
                    <a:pt x="207162" y="11466"/>
                  </a:lnTo>
                  <a:lnTo>
                    <a:pt x="193584" y="11466"/>
                  </a:lnTo>
                  <a:lnTo>
                    <a:pt x="170151" y="9336"/>
                  </a:lnTo>
                  <a:lnTo>
                    <a:pt x="136867" y="6674"/>
                  </a:lnTo>
                  <a:lnTo>
                    <a:pt x="129144" y="6674"/>
                  </a:lnTo>
                  <a:cubicBezTo>
                    <a:pt x="121156" y="5342"/>
                    <a:pt x="113168" y="4809"/>
                    <a:pt x="105180" y="4011"/>
                  </a:cubicBezTo>
                  <a:cubicBezTo>
                    <a:pt x="97192" y="3212"/>
                    <a:pt x="89202" y="2146"/>
                    <a:pt x="81214" y="1880"/>
                  </a:cubicBezTo>
                  <a:lnTo>
                    <a:pt x="67900" y="1880"/>
                  </a:lnTo>
                  <a:lnTo>
                    <a:pt x="60445" y="1880"/>
                  </a:lnTo>
                  <a:cubicBezTo>
                    <a:pt x="58412" y="1621"/>
                    <a:pt x="56355" y="1621"/>
                    <a:pt x="54321" y="1880"/>
                  </a:cubicBezTo>
                  <a:lnTo>
                    <a:pt x="54320" y="1880"/>
                  </a:lnTo>
                  <a:cubicBezTo>
                    <a:pt x="39408" y="1880"/>
                    <a:pt x="24497" y="17"/>
                    <a:pt x="9319" y="17"/>
                  </a:cubicBezTo>
                  <a:cubicBezTo>
                    <a:pt x="5638" y="-189"/>
                    <a:pt x="2113" y="1523"/>
                    <a:pt x="0" y="4544"/>
                  </a:cubicBezTo>
                  <a:moveTo>
                    <a:pt x="832381" y="254843"/>
                  </a:moveTo>
                  <a:lnTo>
                    <a:pt x="834510" y="254843"/>
                  </a:lnTo>
                  <a:lnTo>
                    <a:pt x="832381" y="254843"/>
                  </a:lnTo>
                  <a:moveTo>
                    <a:pt x="1088006" y="423929"/>
                  </a:moveTo>
                  <a:lnTo>
                    <a:pt x="1088006" y="423929"/>
                  </a:lnTo>
                  <a:lnTo>
                    <a:pt x="1088006" y="423929"/>
                  </a:lnTo>
                  <a:moveTo>
                    <a:pt x="1088006" y="423929"/>
                  </a:moveTo>
                  <a:lnTo>
                    <a:pt x="1088006" y="423929"/>
                  </a:lnTo>
                  <a:lnTo>
                    <a:pt x="1088006" y="423929"/>
                  </a:lnTo>
                  <a:moveTo>
                    <a:pt x="1088006" y="423929"/>
                  </a:moveTo>
                  <a:lnTo>
                    <a:pt x="1088006" y="423929"/>
                  </a:lnTo>
                  <a:lnTo>
                    <a:pt x="1088006" y="423929"/>
                  </a:lnTo>
                  <a:moveTo>
                    <a:pt x="1114634" y="436976"/>
                  </a:moveTo>
                  <a:lnTo>
                    <a:pt x="1116498" y="436976"/>
                  </a:lnTo>
                  <a:lnTo>
                    <a:pt x="1119427" y="436976"/>
                  </a:lnTo>
                  <a:lnTo>
                    <a:pt x="1119427" y="436976"/>
                  </a:lnTo>
                  <a:lnTo>
                    <a:pt x="1116231" y="435645"/>
                  </a:lnTo>
                  <a:lnTo>
                    <a:pt x="1116231" y="435645"/>
                  </a:lnTo>
                  <a:close/>
                  <a:moveTo>
                    <a:pt x="1508723" y="566387"/>
                  </a:moveTo>
                  <a:lnTo>
                    <a:pt x="1508723" y="566387"/>
                  </a:lnTo>
                  <a:moveTo>
                    <a:pt x="1573163" y="586358"/>
                  </a:moveTo>
                  <a:lnTo>
                    <a:pt x="1573163" y="586358"/>
                  </a:lnTo>
                  <a:lnTo>
                    <a:pt x="1573163" y="586358"/>
                  </a:lnTo>
                  <a:close/>
                  <a:moveTo>
                    <a:pt x="1121557" y="436976"/>
                  </a:moveTo>
                  <a:lnTo>
                    <a:pt x="1121557" y="436976"/>
                  </a:lnTo>
                  <a:lnTo>
                    <a:pt x="1121557" y="436976"/>
                  </a:lnTo>
                </a:path>
              </a:pathLst>
            </a:custGeom>
            <a:solidFill>
              <a:srgbClr val="DAD9C3"/>
            </a:solidFill>
            <a:ln w="26619"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BAB8686A-DDE7-4A1A-B5D4-1E60E093CA19}"/>
                </a:ext>
              </a:extLst>
            </p:cNvPr>
            <p:cNvSpPr/>
            <p:nvPr/>
          </p:nvSpPr>
          <p:spPr>
            <a:xfrm>
              <a:off x="13810072" y="10255796"/>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close/>
                </a:path>
              </a:pathLst>
            </a:custGeom>
            <a:solidFill>
              <a:srgbClr val="DAD9C3"/>
            </a:solidFill>
            <a:ln w="26619"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3C2A1C3-D5C9-4718-A3AC-4FBDFC0952E9}"/>
                </a:ext>
              </a:extLst>
            </p:cNvPr>
            <p:cNvSpPr/>
            <p:nvPr/>
          </p:nvSpPr>
          <p:spPr>
            <a:xfrm>
              <a:off x="13868221" y="10496414"/>
              <a:ext cx="10694" cy="57814"/>
            </a:xfrm>
            <a:custGeom>
              <a:avLst/>
              <a:gdLst>
                <a:gd name="connsiteX0" fmla="*/ 0 w 8521"/>
                <a:gd name="connsiteY0" fmla="*/ 39408 h 46065"/>
                <a:gd name="connsiteX1" fmla="*/ 0 w 8521"/>
                <a:gd name="connsiteY1" fmla="*/ 46065 h 46065"/>
                <a:gd name="connsiteX2" fmla="*/ 0 w 8521"/>
                <a:gd name="connsiteY2" fmla="*/ 46065 h 46065"/>
                <a:gd name="connsiteX3" fmla="*/ 7988 w 8521"/>
                <a:gd name="connsiteY3" fmla="*/ 35414 h 46065"/>
                <a:gd name="connsiteX4" fmla="*/ 7988 w 8521"/>
                <a:gd name="connsiteY4" fmla="*/ 25562 h 46065"/>
                <a:gd name="connsiteX5" fmla="*/ 6390 w 8521"/>
                <a:gd name="connsiteY5" fmla="*/ 17574 h 46065"/>
                <a:gd name="connsiteX6" fmla="*/ 2663 w 8521"/>
                <a:gd name="connsiteY6" fmla="*/ 3727 h 46065"/>
                <a:gd name="connsiteX7" fmla="*/ 2663 w 8521"/>
                <a:gd name="connsiteY7" fmla="*/ 0 h 46065"/>
                <a:gd name="connsiteX8" fmla="*/ 2663 w 8521"/>
                <a:gd name="connsiteY8" fmla="*/ 39408 h 46065"/>
                <a:gd name="connsiteX9" fmla="*/ 8521 w 8521"/>
                <a:gd name="connsiteY9" fmla="*/ 27160 h 46065"/>
                <a:gd name="connsiteX10" fmla="*/ 8521 w 8521"/>
                <a:gd name="connsiteY10" fmla="*/ 27160 h 4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21" h="46065">
                  <a:moveTo>
                    <a:pt x="0" y="39408"/>
                  </a:moveTo>
                  <a:lnTo>
                    <a:pt x="0" y="46065"/>
                  </a:lnTo>
                  <a:lnTo>
                    <a:pt x="0" y="46065"/>
                  </a:lnTo>
                  <a:cubicBezTo>
                    <a:pt x="4447" y="44291"/>
                    <a:pt x="7530" y="40180"/>
                    <a:pt x="7988" y="35414"/>
                  </a:cubicBezTo>
                  <a:cubicBezTo>
                    <a:pt x="8515" y="32152"/>
                    <a:pt x="8515" y="28825"/>
                    <a:pt x="7988" y="25562"/>
                  </a:cubicBezTo>
                  <a:lnTo>
                    <a:pt x="6390" y="17574"/>
                  </a:lnTo>
                  <a:cubicBezTo>
                    <a:pt x="5059" y="12781"/>
                    <a:pt x="3994" y="8255"/>
                    <a:pt x="2663" y="3727"/>
                  </a:cubicBezTo>
                  <a:cubicBezTo>
                    <a:pt x="1331" y="-799"/>
                    <a:pt x="2663" y="1331"/>
                    <a:pt x="2663" y="0"/>
                  </a:cubicBezTo>
                  <a:cubicBezTo>
                    <a:pt x="2663" y="13314"/>
                    <a:pt x="2663" y="26628"/>
                    <a:pt x="2663" y="39408"/>
                  </a:cubicBezTo>
                  <a:moveTo>
                    <a:pt x="8521" y="27160"/>
                  </a:moveTo>
                  <a:lnTo>
                    <a:pt x="8521" y="27160"/>
                  </a:lnTo>
                </a:path>
              </a:pathLst>
            </a:custGeom>
            <a:solidFill>
              <a:srgbClr val="DAD9C3"/>
            </a:solidFill>
            <a:ln w="26619"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DF25CB7-AD75-4D5D-8AE7-ABEDA1C2AAED}"/>
                </a:ext>
              </a:extLst>
            </p:cNvPr>
            <p:cNvSpPr/>
            <p:nvPr/>
          </p:nvSpPr>
          <p:spPr>
            <a:xfrm>
              <a:off x="13867884" y="10452969"/>
              <a:ext cx="11530" cy="30076"/>
            </a:xfrm>
            <a:custGeom>
              <a:avLst/>
              <a:gdLst>
                <a:gd name="connsiteX0" fmla="*/ 268 w 9187"/>
                <a:gd name="connsiteY0" fmla="*/ 10385 h 23964"/>
                <a:gd name="connsiteX1" fmla="*/ 268 w 9187"/>
                <a:gd name="connsiteY1" fmla="*/ 23965 h 23964"/>
                <a:gd name="connsiteX2" fmla="*/ 9054 w 9187"/>
                <a:gd name="connsiteY2" fmla="*/ 10384 h 23964"/>
                <a:gd name="connsiteX3" fmla="*/ 6658 w 9187"/>
                <a:gd name="connsiteY3" fmla="*/ 0 h 23964"/>
                <a:gd name="connsiteX4" fmla="*/ 1 w 9187"/>
                <a:gd name="connsiteY4" fmla="*/ 10385 h 23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7" h="23964">
                  <a:moveTo>
                    <a:pt x="268" y="10385"/>
                  </a:moveTo>
                  <a:cubicBezTo>
                    <a:pt x="268" y="14646"/>
                    <a:pt x="268" y="19172"/>
                    <a:pt x="268" y="23965"/>
                  </a:cubicBezTo>
                  <a:cubicBezTo>
                    <a:pt x="6194" y="22291"/>
                    <a:pt x="9956" y="16477"/>
                    <a:pt x="9054" y="10384"/>
                  </a:cubicBezTo>
                  <a:lnTo>
                    <a:pt x="6658" y="0"/>
                  </a:lnTo>
                  <a:cubicBezTo>
                    <a:pt x="2558" y="1815"/>
                    <a:pt x="-62" y="5902"/>
                    <a:pt x="1" y="10385"/>
                  </a:cubicBezTo>
                </a:path>
              </a:pathLst>
            </a:custGeom>
            <a:solidFill>
              <a:srgbClr val="DAD9C3"/>
            </a:solidFill>
            <a:ln w="26619"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73935490-2E66-41D5-9B8B-3CD19E576643}"/>
                </a:ext>
              </a:extLst>
            </p:cNvPr>
            <p:cNvSpPr/>
            <p:nvPr/>
          </p:nvSpPr>
          <p:spPr>
            <a:xfrm>
              <a:off x="15171772" y="8772990"/>
              <a:ext cx="431813" cy="154354"/>
            </a:xfrm>
            <a:custGeom>
              <a:avLst/>
              <a:gdLst>
                <a:gd name="connsiteX0" fmla="*/ 22736 w 344060"/>
                <a:gd name="connsiteY0" fmla="*/ 0 h 122986"/>
                <a:gd name="connsiteX1" fmla="*/ 11286 w 344060"/>
                <a:gd name="connsiteY1" fmla="*/ 6390 h 122986"/>
                <a:gd name="connsiteX2" fmla="*/ 4629 w 344060"/>
                <a:gd name="connsiteY2" fmla="*/ 18107 h 122986"/>
                <a:gd name="connsiteX3" fmla="*/ 901 w 344060"/>
                <a:gd name="connsiteY3" fmla="*/ 28492 h 122986"/>
                <a:gd name="connsiteX4" fmla="*/ 5960 w 344060"/>
                <a:gd name="connsiteY4" fmla="*/ 47397 h 122986"/>
                <a:gd name="connsiteX5" fmla="*/ 14482 w 344060"/>
                <a:gd name="connsiteY5" fmla="*/ 51125 h 122986"/>
                <a:gd name="connsiteX6" fmla="*/ 24600 w 344060"/>
                <a:gd name="connsiteY6" fmla="*/ 51125 h 122986"/>
                <a:gd name="connsiteX7" fmla="*/ 24599 w 344060"/>
                <a:gd name="connsiteY7" fmla="*/ 51125 h 122986"/>
                <a:gd name="connsiteX8" fmla="*/ 24599 w 344060"/>
                <a:gd name="connsiteY8" fmla="*/ 51125 h 122986"/>
                <a:gd name="connsiteX9" fmla="*/ 32131 w 344060"/>
                <a:gd name="connsiteY9" fmla="*/ 69200 h 122986"/>
                <a:gd name="connsiteX10" fmla="*/ 49363 w 344060"/>
                <a:gd name="connsiteY10" fmla="*/ 63374 h 122986"/>
                <a:gd name="connsiteX11" fmla="*/ 52825 w 344060"/>
                <a:gd name="connsiteY11" fmla="*/ 66303 h 122986"/>
                <a:gd name="connsiteX12" fmla="*/ 101287 w 344060"/>
                <a:gd name="connsiteY12" fmla="*/ 97191 h 122986"/>
                <a:gd name="connsiteX13" fmla="*/ 160400 w 344060"/>
                <a:gd name="connsiteY13" fmla="*/ 117960 h 122986"/>
                <a:gd name="connsiteX14" fmla="*/ 193151 w 344060"/>
                <a:gd name="connsiteY14" fmla="*/ 122487 h 122986"/>
                <a:gd name="connsiteX15" fmla="*/ 228567 w 344060"/>
                <a:gd name="connsiteY15" fmla="*/ 122487 h 122986"/>
                <a:gd name="connsiteX16" fmla="*/ 291674 w 344060"/>
                <a:gd name="connsiteY16" fmla="*/ 109440 h 122986"/>
                <a:gd name="connsiteX17" fmla="*/ 322563 w 344060"/>
                <a:gd name="connsiteY17" fmla="*/ 90267 h 122986"/>
                <a:gd name="connsiteX18" fmla="*/ 332149 w 344060"/>
                <a:gd name="connsiteY18" fmla="*/ 84144 h 122986"/>
                <a:gd name="connsiteX19" fmla="*/ 338806 w 344060"/>
                <a:gd name="connsiteY19" fmla="*/ 78019 h 122986"/>
                <a:gd name="connsiteX20" fmla="*/ 342800 w 344060"/>
                <a:gd name="connsiteY20" fmla="*/ 55652 h 122986"/>
                <a:gd name="connsiteX21" fmla="*/ 331084 w 344060"/>
                <a:gd name="connsiteY21" fmla="*/ 43403 h 122986"/>
                <a:gd name="connsiteX22" fmla="*/ 331084 w 344060"/>
                <a:gd name="connsiteY22" fmla="*/ 43403 h 122986"/>
                <a:gd name="connsiteX23" fmla="*/ 326025 w 344060"/>
                <a:gd name="connsiteY23" fmla="*/ 41806 h 122986"/>
                <a:gd name="connsiteX24" fmla="*/ 321765 w 344060"/>
                <a:gd name="connsiteY24" fmla="*/ 41806 h 122986"/>
                <a:gd name="connsiteX25" fmla="*/ 313511 w 344060"/>
                <a:gd name="connsiteY25" fmla="*/ 43403 h 122986"/>
                <a:gd name="connsiteX26" fmla="*/ 307387 w 344060"/>
                <a:gd name="connsiteY26" fmla="*/ 46598 h 122986"/>
                <a:gd name="connsiteX27" fmla="*/ 288214 w 344060"/>
                <a:gd name="connsiteY27" fmla="*/ 53522 h 122986"/>
                <a:gd name="connsiteX28" fmla="*/ 277029 w 344060"/>
                <a:gd name="connsiteY28" fmla="*/ 57516 h 122986"/>
                <a:gd name="connsiteX29" fmla="*/ 265315 w 344060"/>
                <a:gd name="connsiteY29" fmla="*/ 60978 h 122986"/>
                <a:gd name="connsiteX30" fmla="*/ 208331 w 344060"/>
                <a:gd name="connsiteY30" fmla="*/ 64439 h 122986"/>
                <a:gd name="connsiteX31" fmla="*/ 166792 w 344060"/>
                <a:gd name="connsiteY31" fmla="*/ 64439 h 122986"/>
                <a:gd name="connsiteX32" fmla="*/ 134838 w 344060"/>
                <a:gd name="connsiteY32" fmla="*/ 62575 h 122986"/>
                <a:gd name="connsiteX33" fmla="*/ 111672 w 344060"/>
                <a:gd name="connsiteY33" fmla="*/ 60445 h 122986"/>
                <a:gd name="connsiteX34" fmla="*/ 66672 w 344060"/>
                <a:gd name="connsiteY34" fmla="*/ 33817 h 122986"/>
                <a:gd name="connsiteX35" fmla="*/ 58417 w 344060"/>
                <a:gd name="connsiteY35" fmla="*/ 27426 h 122986"/>
                <a:gd name="connsiteX36" fmla="*/ 58417 w 344060"/>
                <a:gd name="connsiteY36" fmla="*/ 27426 h 122986"/>
                <a:gd name="connsiteX37" fmla="*/ 51760 w 344060"/>
                <a:gd name="connsiteY37" fmla="*/ 22367 h 122986"/>
                <a:gd name="connsiteX38" fmla="*/ 46168 w 344060"/>
                <a:gd name="connsiteY38" fmla="*/ 17574 h 122986"/>
                <a:gd name="connsiteX39" fmla="*/ 32055 w 344060"/>
                <a:gd name="connsiteY39" fmla="*/ 2663 h 122986"/>
                <a:gd name="connsiteX40" fmla="*/ 25132 w 344060"/>
                <a:gd name="connsiteY40" fmla="*/ 1065 h 122986"/>
                <a:gd name="connsiteX41" fmla="*/ 23268 w 344060"/>
                <a:gd name="connsiteY41" fmla="*/ 1065 h 122986"/>
                <a:gd name="connsiteX42" fmla="*/ 163597 w 344060"/>
                <a:gd name="connsiteY42" fmla="*/ 65238 h 122986"/>
                <a:gd name="connsiteX43" fmla="*/ 163597 w 344060"/>
                <a:gd name="connsiteY43" fmla="*/ 65238 h 1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4060" h="122986">
                  <a:moveTo>
                    <a:pt x="22736" y="0"/>
                  </a:moveTo>
                  <a:cubicBezTo>
                    <a:pt x="18246" y="600"/>
                    <a:pt x="14153" y="2884"/>
                    <a:pt x="11286" y="6390"/>
                  </a:cubicBezTo>
                  <a:cubicBezTo>
                    <a:pt x="8601" y="10011"/>
                    <a:pt x="6366" y="13946"/>
                    <a:pt x="4629" y="18107"/>
                  </a:cubicBezTo>
                  <a:cubicBezTo>
                    <a:pt x="2953" y="21397"/>
                    <a:pt x="1700" y="24886"/>
                    <a:pt x="901" y="28492"/>
                  </a:cubicBezTo>
                  <a:cubicBezTo>
                    <a:pt x="-1328" y="35239"/>
                    <a:pt x="660" y="42665"/>
                    <a:pt x="5960" y="47397"/>
                  </a:cubicBezTo>
                  <a:cubicBezTo>
                    <a:pt x="8446" y="49330"/>
                    <a:pt x="11375" y="50611"/>
                    <a:pt x="14482" y="51125"/>
                  </a:cubicBezTo>
                  <a:cubicBezTo>
                    <a:pt x="17842" y="51520"/>
                    <a:pt x="21238" y="51520"/>
                    <a:pt x="24600" y="51125"/>
                  </a:cubicBezTo>
                  <a:lnTo>
                    <a:pt x="24599" y="51125"/>
                  </a:lnTo>
                  <a:lnTo>
                    <a:pt x="24599" y="51125"/>
                  </a:lnTo>
                  <a:cubicBezTo>
                    <a:pt x="21688" y="58196"/>
                    <a:pt x="25059" y="66289"/>
                    <a:pt x="32131" y="69200"/>
                  </a:cubicBezTo>
                  <a:cubicBezTo>
                    <a:pt x="38524" y="71833"/>
                    <a:pt x="45879" y="69346"/>
                    <a:pt x="49363" y="63374"/>
                  </a:cubicBezTo>
                  <a:lnTo>
                    <a:pt x="52825" y="66303"/>
                  </a:lnTo>
                  <a:cubicBezTo>
                    <a:pt x="67451" y="78820"/>
                    <a:pt x="83765" y="89217"/>
                    <a:pt x="101287" y="97191"/>
                  </a:cubicBezTo>
                  <a:cubicBezTo>
                    <a:pt x="120213" y="106158"/>
                    <a:pt x="140026" y="113119"/>
                    <a:pt x="160400" y="117960"/>
                  </a:cubicBezTo>
                  <a:cubicBezTo>
                    <a:pt x="171117" y="120677"/>
                    <a:pt x="182101" y="122195"/>
                    <a:pt x="193151" y="122487"/>
                  </a:cubicBezTo>
                  <a:cubicBezTo>
                    <a:pt x="204947" y="123153"/>
                    <a:pt x="216771" y="123153"/>
                    <a:pt x="228567" y="122487"/>
                  </a:cubicBezTo>
                  <a:cubicBezTo>
                    <a:pt x="250307" y="122843"/>
                    <a:pt x="271858" y="118387"/>
                    <a:pt x="291674" y="109440"/>
                  </a:cubicBezTo>
                  <a:cubicBezTo>
                    <a:pt x="302592" y="103848"/>
                    <a:pt x="312178" y="96659"/>
                    <a:pt x="322563" y="90267"/>
                  </a:cubicBezTo>
                  <a:lnTo>
                    <a:pt x="332149" y="84144"/>
                  </a:lnTo>
                  <a:cubicBezTo>
                    <a:pt x="334492" y="82242"/>
                    <a:pt x="336715" y="80197"/>
                    <a:pt x="338806" y="78019"/>
                  </a:cubicBezTo>
                  <a:cubicBezTo>
                    <a:pt x="343904" y="71750"/>
                    <a:pt x="345414" y="63298"/>
                    <a:pt x="342800" y="55652"/>
                  </a:cubicBezTo>
                  <a:cubicBezTo>
                    <a:pt x="340941" y="50012"/>
                    <a:pt x="336636" y="45512"/>
                    <a:pt x="331084" y="43403"/>
                  </a:cubicBezTo>
                  <a:lnTo>
                    <a:pt x="331084" y="43403"/>
                  </a:lnTo>
                  <a:cubicBezTo>
                    <a:pt x="329483" y="42632"/>
                    <a:pt x="327778" y="42094"/>
                    <a:pt x="326025" y="41806"/>
                  </a:cubicBezTo>
                  <a:lnTo>
                    <a:pt x="321765" y="41806"/>
                  </a:lnTo>
                  <a:cubicBezTo>
                    <a:pt x="318924" y="41663"/>
                    <a:pt x="316091" y="42210"/>
                    <a:pt x="313511" y="43403"/>
                  </a:cubicBezTo>
                  <a:cubicBezTo>
                    <a:pt x="311390" y="44308"/>
                    <a:pt x="309342" y="45376"/>
                    <a:pt x="307387" y="46598"/>
                  </a:cubicBezTo>
                  <a:cubicBezTo>
                    <a:pt x="300995" y="49261"/>
                    <a:pt x="294604" y="51391"/>
                    <a:pt x="288214" y="53522"/>
                  </a:cubicBezTo>
                  <a:lnTo>
                    <a:pt x="277029" y="57516"/>
                  </a:lnTo>
                  <a:lnTo>
                    <a:pt x="265315" y="60978"/>
                  </a:lnTo>
                  <a:cubicBezTo>
                    <a:pt x="246451" y="63729"/>
                    <a:pt x="227390" y="64887"/>
                    <a:pt x="208331" y="64439"/>
                  </a:cubicBezTo>
                  <a:cubicBezTo>
                    <a:pt x="194484" y="64439"/>
                    <a:pt x="181703" y="64439"/>
                    <a:pt x="166792" y="64439"/>
                  </a:cubicBezTo>
                  <a:lnTo>
                    <a:pt x="134838" y="62575"/>
                  </a:lnTo>
                  <a:cubicBezTo>
                    <a:pt x="127117" y="62575"/>
                    <a:pt x="119394" y="62575"/>
                    <a:pt x="111672" y="60445"/>
                  </a:cubicBezTo>
                  <a:cubicBezTo>
                    <a:pt x="95311" y="54100"/>
                    <a:pt x="80108" y="45104"/>
                    <a:pt x="66672" y="33817"/>
                  </a:cubicBezTo>
                  <a:lnTo>
                    <a:pt x="58417" y="27426"/>
                  </a:lnTo>
                  <a:lnTo>
                    <a:pt x="58417" y="27426"/>
                  </a:lnTo>
                  <a:cubicBezTo>
                    <a:pt x="56760" y="25106"/>
                    <a:pt x="54439" y="23342"/>
                    <a:pt x="51760" y="22367"/>
                  </a:cubicBezTo>
                  <a:lnTo>
                    <a:pt x="46168" y="17574"/>
                  </a:lnTo>
                  <a:cubicBezTo>
                    <a:pt x="42617" y="11627"/>
                    <a:pt x="37798" y="6536"/>
                    <a:pt x="32055" y="2663"/>
                  </a:cubicBezTo>
                  <a:cubicBezTo>
                    <a:pt x="29890" y="1634"/>
                    <a:pt x="27528" y="1089"/>
                    <a:pt x="25132" y="1065"/>
                  </a:cubicBezTo>
                  <a:lnTo>
                    <a:pt x="23268" y="1065"/>
                  </a:lnTo>
                  <a:moveTo>
                    <a:pt x="163597" y="65238"/>
                  </a:moveTo>
                  <a:lnTo>
                    <a:pt x="163597" y="65238"/>
                  </a:lnTo>
                </a:path>
              </a:pathLst>
            </a:custGeom>
            <a:solidFill>
              <a:srgbClr val="DAD9C3"/>
            </a:solidFill>
            <a:ln w="26619"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C206BD76-7DB6-4119-BF9B-773BF5C815F7}"/>
                </a:ext>
              </a:extLst>
            </p:cNvPr>
            <p:cNvSpPr/>
            <p:nvPr/>
          </p:nvSpPr>
          <p:spPr>
            <a:xfrm>
              <a:off x="15550106" y="8858543"/>
              <a:ext cx="874469" cy="419226"/>
            </a:xfrm>
            <a:custGeom>
              <a:avLst/>
              <a:gdLst>
                <a:gd name="connsiteX0" fmla="*/ 6469 w 696759"/>
                <a:gd name="connsiteY0" fmla="*/ 4261 h 334031"/>
                <a:gd name="connsiteX1" fmla="*/ 2741 w 696759"/>
                <a:gd name="connsiteY1" fmla="*/ 25829 h 334031"/>
                <a:gd name="connsiteX2" fmla="*/ 26440 w 696759"/>
                <a:gd name="connsiteY2" fmla="*/ 52457 h 334031"/>
                <a:gd name="connsiteX3" fmla="*/ 46944 w 696759"/>
                <a:gd name="connsiteY3" fmla="*/ 76422 h 334031"/>
                <a:gd name="connsiteX4" fmla="*/ 73571 w 696759"/>
                <a:gd name="connsiteY4" fmla="*/ 103049 h 334031"/>
                <a:gd name="connsiteX5" fmla="*/ 98601 w 696759"/>
                <a:gd name="connsiteY5" fmla="*/ 127280 h 334031"/>
                <a:gd name="connsiteX6" fmla="*/ 150259 w 696759"/>
                <a:gd name="connsiteY6" fmla="*/ 172281 h 334031"/>
                <a:gd name="connsiteX7" fmla="*/ 203514 w 696759"/>
                <a:gd name="connsiteY7" fmla="*/ 210093 h 334031"/>
                <a:gd name="connsiteX8" fmla="*/ 324404 w 696759"/>
                <a:gd name="connsiteY8" fmla="*/ 272135 h 334031"/>
                <a:gd name="connsiteX9" fmla="*/ 389642 w 696759"/>
                <a:gd name="connsiteY9" fmla="*/ 296100 h 334031"/>
                <a:gd name="connsiteX10" fmla="*/ 442897 w 696759"/>
                <a:gd name="connsiteY10" fmla="*/ 308881 h 334031"/>
                <a:gd name="connsiteX11" fmla="*/ 469525 w 696759"/>
                <a:gd name="connsiteY11" fmla="*/ 314206 h 334031"/>
                <a:gd name="connsiteX12" fmla="*/ 497750 w 696759"/>
                <a:gd name="connsiteY12" fmla="*/ 320598 h 334031"/>
                <a:gd name="connsiteX13" fmla="*/ 556065 w 696759"/>
                <a:gd name="connsiteY13" fmla="*/ 330982 h 334031"/>
                <a:gd name="connsiteX14" fmla="*/ 614379 w 696759"/>
                <a:gd name="connsiteY14" fmla="*/ 333911 h 334031"/>
                <a:gd name="connsiteX15" fmla="*/ 677220 w 696759"/>
                <a:gd name="connsiteY15" fmla="*/ 326721 h 334031"/>
                <a:gd name="connsiteX16" fmla="*/ 690267 w 696759"/>
                <a:gd name="connsiteY16" fmla="*/ 322993 h 334031"/>
                <a:gd name="connsiteX17" fmla="*/ 696125 w 696759"/>
                <a:gd name="connsiteY17" fmla="*/ 306751 h 334031"/>
                <a:gd name="connsiteX18" fmla="*/ 686273 w 696759"/>
                <a:gd name="connsiteY18" fmla="*/ 298763 h 334031"/>
                <a:gd name="connsiteX19" fmla="*/ 670830 w 696759"/>
                <a:gd name="connsiteY19" fmla="*/ 298763 h 334031"/>
                <a:gd name="connsiteX20" fmla="*/ 659911 w 696759"/>
                <a:gd name="connsiteY20" fmla="*/ 298763 h 334031"/>
                <a:gd name="connsiteX21" fmla="*/ 645267 w 696759"/>
                <a:gd name="connsiteY21" fmla="*/ 298763 h 334031"/>
                <a:gd name="connsiteX22" fmla="*/ 648195 w 696759"/>
                <a:gd name="connsiteY22" fmla="*/ 298763 h 334031"/>
                <a:gd name="connsiteX23" fmla="*/ 599201 w 696759"/>
                <a:gd name="connsiteY23" fmla="*/ 295833 h 334031"/>
                <a:gd name="connsiteX24" fmla="*/ 548875 w 696759"/>
                <a:gd name="connsiteY24" fmla="*/ 288378 h 334031"/>
                <a:gd name="connsiteX25" fmla="*/ 499614 w 696759"/>
                <a:gd name="connsiteY25" fmla="*/ 278792 h 334031"/>
                <a:gd name="connsiteX26" fmla="*/ 492691 w 696759"/>
                <a:gd name="connsiteY26" fmla="*/ 278792 h 334031"/>
                <a:gd name="connsiteX27" fmla="*/ 486034 w 696759"/>
                <a:gd name="connsiteY27" fmla="*/ 276928 h 334031"/>
                <a:gd name="connsiteX28" fmla="*/ 462601 w 696759"/>
                <a:gd name="connsiteY28" fmla="*/ 271070 h 334031"/>
                <a:gd name="connsiteX29" fmla="*/ 451151 w 696759"/>
                <a:gd name="connsiteY29" fmla="*/ 267608 h 334031"/>
                <a:gd name="connsiteX30" fmla="*/ 410943 w 696759"/>
                <a:gd name="connsiteY30" fmla="*/ 253762 h 334031"/>
                <a:gd name="connsiteX31" fmla="*/ 370469 w 696759"/>
                <a:gd name="connsiteY31" fmla="*/ 236986 h 334031"/>
                <a:gd name="connsiteX32" fmla="*/ 293248 w 696759"/>
                <a:gd name="connsiteY32" fmla="*/ 194648 h 334031"/>
                <a:gd name="connsiteX33" fmla="*/ 296178 w 696759"/>
                <a:gd name="connsiteY33" fmla="*/ 196513 h 334031"/>
                <a:gd name="connsiteX34" fmla="*/ 242923 w 696759"/>
                <a:gd name="connsiteY34" fmla="*/ 161364 h 334031"/>
                <a:gd name="connsiteX35" fmla="*/ 186206 w 696759"/>
                <a:gd name="connsiteY35" fmla="*/ 121422 h 334031"/>
                <a:gd name="connsiteX36" fmla="*/ 136412 w 696759"/>
                <a:gd name="connsiteY36" fmla="*/ 80949 h 334031"/>
                <a:gd name="connsiteX37" fmla="*/ 109785 w 696759"/>
                <a:gd name="connsiteY37" fmla="*/ 58581 h 334031"/>
                <a:gd name="connsiteX38" fmla="*/ 90080 w 696759"/>
                <a:gd name="connsiteY38" fmla="*/ 38611 h 334031"/>
                <a:gd name="connsiteX39" fmla="*/ 71441 w 696759"/>
                <a:gd name="connsiteY39" fmla="*/ 15178 h 334031"/>
                <a:gd name="connsiteX40" fmla="*/ 62653 w 696759"/>
                <a:gd name="connsiteY40" fmla="*/ 6125 h 334031"/>
                <a:gd name="connsiteX41" fmla="*/ 50139 w 696759"/>
                <a:gd name="connsiteY41" fmla="*/ 6125 h 334031"/>
                <a:gd name="connsiteX42" fmla="*/ 39487 w 696759"/>
                <a:gd name="connsiteY42" fmla="*/ 18373 h 334031"/>
                <a:gd name="connsiteX43" fmla="*/ 29369 w 696759"/>
                <a:gd name="connsiteY43" fmla="*/ 6391 h 334031"/>
                <a:gd name="connsiteX44" fmla="*/ 16321 w 696759"/>
                <a:gd name="connsiteY44" fmla="*/ 0 h 334031"/>
                <a:gd name="connsiteX45" fmla="*/ 7534 w 696759"/>
                <a:gd name="connsiteY45" fmla="*/ 2929 h 3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96759" h="334031">
                  <a:moveTo>
                    <a:pt x="6469" y="4261"/>
                  </a:moveTo>
                  <a:cubicBezTo>
                    <a:pt x="-401" y="9259"/>
                    <a:pt x="-2054" y="18815"/>
                    <a:pt x="2741" y="25829"/>
                  </a:cubicBezTo>
                  <a:cubicBezTo>
                    <a:pt x="10464" y="35415"/>
                    <a:pt x="18452" y="44469"/>
                    <a:pt x="26440" y="52457"/>
                  </a:cubicBezTo>
                  <a:cubicBezTo>
                    <a:pt x="34428" y="60445"/>
                    <a:pt x="39754" y="68699"/>
                    <a:pt x="46944" y="76422"/>
                  </a:cubicBezTo>
                  <a:cubicBezTo>
                    <a:pt x="54132" y="84144"/>
                    <a:pt x="63984" y="95327"/>
                    <a:pt x="73571" y="103049"/>
                  </a:cubicBezTo>
                  <a:cubicBezTo>
                    <a:pt x="83157" y="110771"/>
                    <a:pt x="90080" y="119293"/>
                    <a:pt x="98601" y="127280"/>
                  </a:cubicBezTo>
                  <a:cubicBezTo>
                    <a:pt x="115375" y="142458"/>
                    <a:pt x="132417" y="157902"/>
                    <a:pt x="150259" y="172281"/>
                  </a:cubicBezTo>
                  <a:cubicBezTo>
                    <a:pt x="167279" y="185885"/>
                    <a:pt x="185060" y="198510"/>
                    <a:pt x="203514" y="210093"/>
                  </a:cubicBezTo>
                  <a:cubicBezTo>
                    <a:pt x="242175" y="233816"/>
                    <a:pt x="282590" y="254557"/>
                    <a:pt x="324404" y="272135"/>
                  </a:cubicBezTo>
                  <a:cubicBezTo>
                    <a:pt x="345523" y="281735"/>
                    <a:pt x="367329" y="289746"/>
                    <a:pt x="389642" y="296100"/>
                  </a:cubicBezTo>
                  <a:cubicBezTo>
                    <a:pt x="407482" y="301159"/>
                    <a:pt x="425322" y="305420"/>
                    <a:pt x="442897" y="308881"/>
                  </a:cubicBezTo>
                  <a:lnTo>
                    <a:pt x="469525" y="314206"/>
                  </a:lnTo>
                  <a:cubicBezTo>
                    <a:pt x="479110" y="316071"/>
                    <a:pt x="488429" y="318467"/>
                    <a:pt x="497750" y="320598"/>
                  </a:cubicBezTo>
                  <a:cubicBezTo>
                    <a:pt x="517188" y="325124"/>
                    <a:pt x="536625" y="328319"/>
                    <a:pt x="556065" y="330982"/>
                  </a:cubicBezTo>
                  <a:cubicBezTo>
                    <a:pt x="575401" y="333417"/>
                    <a:pt x="594894" y="334397"/>
                    <a:pt x="614379" y="333911"/>
                  </a:cubicBezTo>
                  <a:cubicBezTo>
                    <a:pt x="635470" y="332993"/>
                    <a:pt x="656468" y="330590"/>
                    <a:pt x="677220" y="326721"/>
                  </a:cubicBezTo>
                  <a:cubicBezTo>
                    <a:pt x="681806" y="326548"/>
                    <a:pt x="686282" y="325269"/>
                    <a:pt x="690267" y="322993"/>
                  </a:cubicBezTo>
                  <a:cubicBezTo>
                    <a:pt x="695616" y="319484"/>
                    <a:pt x="698003" y="312865"/>
                    <a:pt x="696125" y="306751"/>
                  </a:cubicBezTo>
                  <a:cubicBezTo>
                    <a:pt x="694486" y="302532"/>
                    <a:pt x="690739" y="299493"/>
                    <a:pt x="686273" y="298763"/>
                  </a:cubicBezTo>
                  <a:lnTo>
                    <a:pt x="670830" y="298763"/>
                  </a:lnTo>
                  <a:lnTo>
                    <a:pt x="659911" y="298763"/>
                  </a:lnTo>
                  <a:lnTo>
                    <a:pt x="645267" y="298763"/>
                  </a:lnTo>
                  <a:lnTo>
                    <a:pt x="648195" y="298763"/>
                  </a:lnTo>
                  <a:cubicBezTo>
                    <a:pt x="631953" y="298763"/>
                    <a:pt x="615444" y="298763"/>
                    <a:pt x="599201" y="295833"/>
                  </a:cubicBezTo>
                  <a:cubicBezTo>
                    <a:pt x="582959" y="292905"/>
                    <a:pt x="565384" y="291307"/>
                    <a:pt x="548875" y="288378"/>
                  </a:cubicBezTo>
                  <a:cubicBezTo>
                    <a:pt x="532366" y="285449"/>
                    <a:pt x="515857" y="282254"/>
                    <a:pt x="499614" y="278792"/>
                  </a:cubicBezTo>
                  <a:lnTo>
                    <a:pt x="492691" y="278792"/>
                  </a:lnTo>
                  <a:lnTo>
                    <a:pt x="486034" y="276928"/>
                  </a:lnTo>
                  <a:lnTo>
                    <a:pt x="462601" y="271070"/>
                  </a:lnTo>
                  <a:lnTo>
                    <a:pt x="451151" y="267608"/>
                  </a:lnTo>
                  <a:cubicBezTo>
                    <a:pt x="437571" y="263348"/>
                    <a:pt x="424524" y="258821"/>
                    <a:pt x="410943" y="253762"/>
                  </a:cubicBezTo>
                  <a:cubicBezTo>
                    <a:pt x="397363" y="248703"/>
                    <a:pt x="384316" y="243111"/>
                    <a:pt x="370469" y="236986"/>
                  </a:cubicBezTo>
                  <a:cubicBezTo>
                    <a:pt x="343895" y="224452"/>
                    <a:pt x="318107" y="210313"/>
                    <a:pt x="293248" y="194648"/>
                  </a:cubicBezTo>
                  <a:lnTo>
                    <a:pt x="296178" y="196513"/>
                  </a:lnTo>
                  <a:cubicBezTo>
                    <a:pt x="277805" y="185063"/>
                    <a:pt x="259432" y="173347"/>
                    <a:pt x="242923" y="161364"/>
                  </a:cubicBezTo>
                  <a:cubicBezTo>
                    <a:pt x="226414" y="149381"/>
                    <a:pt x="204579" y="134736"/>
                    <a:pt x="186206" y="121422"/>
                  </a:cubicBezTo>
                  <a:cubicBezTo>
                    <a:pt x="167833" y="108109"/>
                    <a:pt x="152921" y="94795"/>
                    <a:pt x="136412" y="80949"/>
                  </a:cubicBezTo>
                  <a:cubicBezTo>
                    <a:pt x="127625" y="73493"/>
                    <a:pt x="118837" y="66303"/>
                    <a:pt x="109785" y="58581"/>
                  </a:cubicBezTo>
                  <a:cubicBezTo>
                    <a:pt x="100730" y="50859"/>
                    <a:pt x="96471" y="45533"/>
                    <a:pt x="90080" y="38611"/>
                  </a:cubicBezTo>
                  <a:cubicBezTo>
                    <a:pt x="83354" y="31223"/>
                    <a:pt x="77126" y="23395"/>
                    <a:pt x="71441" y="15178"/>
                  </a:cubicBezTo>
                  <a:cubicBezTo>
                    <a:pt x="69778" y="11148"/>
                    <a:pt x="66633" y="7907"/>
                    <a:pt x="62653" y="6125"/>
                  </a:cubicBezTo>
                  <a:cubicBezTo>
                    <a:pt x="58662" y="4392"/>
                    <a:pt x="54130" y="4392"/>
                    <a:pt x="50139" y="6125"/>
                  </a:cubicBezTo>
                  <a:cubicBezTo>
                    <a:pt x="44688" y="8060"/>
                    <a:pt x="40648" y="12707"/>
                    <a:pt x="39487" y="18373"/>
                  </a:cubicBezTo>
                  <a:cubicBezTo>
                    <a:pt x="36025" y="14645"/>
                    <a:pt x="32830" y="10651"/>
                    <a:pt x="29369" y="6391"/>
                  </a:cubicBezTo>
                  <a:cubicBezTo>
                    <a:pt x="26167" y="2449"/>
                    <a:pt x="21397" y="113"/>
                    <a:pt x="16321" y="0"/>
                  </a:cubicBezTo>
                  <a:cubicBezTo>
                    <a:pt x="13149" y="-19"/>
                    <a:pt x="10059" y="1010"/>
                    <a:pt x="7534" y="2929"/>
                  </a:cubicBezTo>
                </a:path>
              </a:pathLst>
            </a:custGeom>
            <a:solidFill>
              <a:srgbClr val="DAD9C3"/>
            </a:solidFill>
            <a:ln w="26619"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6CD21DEE-F2F6-442E-82EC-4343679DBD17}"/>
                </a:ext>
              </a:extLst>
            </p:cNvPr>
            <p:cNvSpPr/>
            <p:nvPr/>
          </p:nvSpPr>
          <p:spPr>
            <a:xfrm>
              <a:off x="15587870" y="8855197"/>
              <a:ext cx="129430" cy="123763"/>
            </a:xfrm>
            <a:custGeom>
              <a:avLst/>
              <a:gdLst>
                <a:gd name="connsiteX0" fmla="*/ 6203 w 103127"/>
                <a:gd name="connsiteY0" fmla="*/ 3 h 98612"/>
                <a:gd name="connsiteX1" fmla="*/ 1676 w 103127"/>
                <a:gd name="connsiteY1" fmla="*/ 2666 h 98612"/>
                <a:gd name="connsiteX2" fmla="*/ 79 w 103127"/>
                <a:gd name="connsiteY2" fmla="*/ 7725 h 98612"/>
                <a:gd name="connsiteX3" fmla="*/ 2476 w 103127"/>
                <a:gd name="connsiteY3" fmla="*/ 12518 h 98612"/>
                <a:gd name="connsiteX4" fmla="*/ 25907 w 103127"/>
                <a:gd name="connsiteY4" fmla="*/ 36749 h 98612"/>
                <a:gd name="connsiteX5" fmla="*/ 47209 w 103127"/>
                <a:gd name="connsiteY5" fmla="*/ 57519 h 98612"/>
                <a:gd name="connsiteX6" fmla="*/ 67179 w 103127"/>
                <a:gd name="connsiteY6" fmla="*/ 77223 h 98612"/>
                <a:gd name="connsiteX7" fmla="*/ 78364 w 103127"/>
                <a:gd name="connsiteY7" fmla="*/ 87608 h 98612"/>
                <a:gd name="connsiteX8" fmla="*/ 93542 w 103127"/>
                <a:gd name="connsiteY8" fmla="*/ 97993 h 98612"/>
                <a:gd name="connsiteX9" fmla="*/ 101530 w 103127"/>
                <a:gd name="connsiteY9" fmla="*/ 96129 h 98612"/>
                <a:gd name="connsiteX10" fmla="*/ 103128 w 103127"/>
                <a:gd name="connsiteY10" fmla="*/ 91070 h 98612"/>
                <a:gd name="connsiteX11" fmla="*/ 100466 w 103127"/>
                <a:gd name="connsiteY11" fmla="*/ 86277 h 98612"/>
                <a:gd name="connsiteX12" fmla="*/ 87685 w 103127"/>
                <a:gd name="connsiteY12" fmla="*/ 76692 h 98612"/>
                <a:gd name="connsiteX13" fmla="*/ 76234 w 103127"/>
                <a:gd name="connsiteY13" fmla="*/ 66040 h 98612"/>
                <a:gd name="connsiteX14" fmla="*/ 55996 w 103127"/>
                <a:gd name="connsiteY14" fmla="*/ 46601 h 98612"/>
                <a:gd name="connsiteX15" fmla="*/ 34694 w 103127"/>
                <a:gd name="connsiteY15" fmla="*/ 25832 h 98612"/>
                <a:gd name="connsiteX16" fmla="*/ 24576 w 103127"/>
                <a:gd name="connsiteY16" fmla="*/ 15181 h 98612"/>
                <a:gd name="connsiteX17" fmla="*/ 11529 w 103127"/>
                <a:gd name="connsiteY17" fmla="*/ 1600 h 98612"/>
                <a:gd name="connsiteX18" fmla="*/ 7002 w 103127"/>
                <a:gd name="connsiteY18" fmla="*/ 3 h 98612"/>
                <a:gd name="connsiteX19" fmla="*/ 7002 w 103127"/>
                <a:gd name="connsiteY19" fmla="*/ 3 h 9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127" h="98612">
                  <a:moveTo>
                    <a:pt x="6203" y="3"/>
                  </a:moveTo>
                  <a:cubicBezTo>
                    <a:pt x="4436" y="355"/>
                    <a:pt x="2842" y="1293"/>
                    <a:pt x="1676" y="2666"/>
                  </a:cubicBezTo>
                  <a:cubicBezTo>
                    <a:pt x="366" y="4001"/>
                    <a:pt x="-227" y="5881"/>
                    <a:pt x="79" y="7725"/>
                  </a:cubicBezTo>
                  <a:cubicBezTo>
                    <a:pt x="256" y="9565"/>
                    <a:pt x="1111" y="11273"/>
                    <a:pt x="2476" y="12518"/>
                  </a:cubicBezTo>
                  <a:cubicBezTo>
                    <a:pt x="10462" y="20507"/>
                    <a:pt x="18185" y="28495"/>
                    <a:pt x="25907" y="36749"/>
                  </a:cubicBezTo>
                  <a:cubicBezTo>
                    <a:pt x="33630" y="45004"/>
                    <a:pt x="40020" y="50595"/>
                    <a:pt x="47209" y="57519"/>
                  </a:cubicBezTo>
                  <a:lnTo>
                    <a:pt x="67179" y="77223"/>
                  </a:lnTo>
                  <a:cubicBezTo>
                    <a:pt x="70908" y="80951"/>
                    <a:pt x="74636" y="84413"/>
                    <a:pt x="78364" y="87608"/>
                  </a:cubicBezTo>
                  <a:cubicBezTo>
                    <a:pt x="83033" y="91609"/>
                    <a:pt x="88122" y="95091"/>
                    <a:pt x="93542" y="97993"/>
                  </a:cubicBezTo>
                  <a:cubicBezTo>
                    <a:pt x="96316" y="99281"/>
                    <a:pt x="99612" y="98513"/>
                    <a:pt x="101530" y="96129"/>
                  </a:cubicBezTo>
                  <a:cubicBezTo>
                    <a:pt x="102572" y="94648"/>
                    <a:pt x="103129" y="92880"/>
                    <a:pt x="103128" y="91070"/>
                  </a:cubicBezTo>
                  <a:cubicBezTo>
                    <a:pt x="102970" y="89163"/>
                    <a:pt x="102000" y="87418"/>
                    <a:pt x="100466" y="86277"/>
                  </a:cubicBezTo>
                  <a:cubicBezTo>
                    <a:pt x="95987" y="83384"/>
                    <a:pt x="91715" y="80181"/>
                    <a:pt x="87685" y="76692"/>
                  </a:cubicBezTo>
                  <a:lnTo>
                    <a:pt x="76234" y="66040"/>
                  </a:lnTo>
                  <a:lnTo>
                    <a:pt x="55996" y="46601"/>
                  </a:lnTo>
                  <a:lnTo>
                    <a:pt x="34694" y="25832"/>
                  </a:lnTo>
                  <a:lnTo>
                    <a:pt x="24576" y="15181"/>
                  </a:lnTo>
                  <a:lnTo>
                    <a:pt x="11529" y="1600"/>
                  </a:lnTo>
                  <a:cubicBezTo>
                    <a:pt x="10271" y="524"/>
                    <a:pt x="8657" y="-46"/>
                    <a:pt x="7002" y="3"/>
                  </a:cubicBezTo>
                  <a:lnTo>
                    <a:pt x="7002" y="3"/>
                  </a:lnTo>
                </a:path>
              </a:pathLst>
            </a:custGeom>
            <a:solidFill>
              <a:srgbClr val="DAD9C3"/>
            </a:solidFill>
            <a:ln w="26619"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56DBD5A2-0B21-4F2F-AA95-77D2BB48BE33}"/>
                </a:ext>
              </a:extLst>
            </p:cNvPr>
            <p:cNvSpPr/>
            <p:nvPr/>
          </p:nvSpPr>
          <p:spPr>
            <a:xfrm>
              <a:off x="15569340" y="8851860"/>
              <a:ext cx="1149784" cy="441466"/>
            </a:xfrm>
            <a:custGeom>
              <a:avLst/>
              <a:gdLst>
                <a:gd name="connsiteX0" fmla="*/ 3659 w 916124"/>
                <a:gd name="connsiteY0" fmla="*/ 3195 h 351751"/>
                <a:gd name="connsiteX1" fmla="*/ 1528 w 916124"/>
                <a:gd name="connsiteY1" fmla="*/ 15710 h 351751"/>
                <a:gd name="connsiteX2" fmla="*/ 40938 w 916124"/>
                <a:gd name="connsiteY2" fmla="*/ 68966 h 351751"/>
                <a:gd name="connsiteX3" fmla="*/ 83808 w 916124"/>
                <a:gd name="connsiteY3" fmla="*/ 119025 h 351751"/>
                <a:gd name="connsiteX4" fmla="*/ 133335 w 916124"/>
                <a:gd name="connsiteY4" fmla="*/ 168286 h 351751"/>
                <a:gd name="connsiteX5" fmla="*/ 159963 w 916124"/>
                <a:gd name="connsiteY5" fmla="*/ 191719 h 351751"/>
                <a:gd name="connsiteX6" fmla="*/ 186590 w 916124"/>
                <a:gd name="connsiteY6" fmla="*/ 215151 h 351751"/>
                <a:gd name="connsiteX7" fmla="*/ 224934 w 916124"/>
                <a:gd name="connsiteY7" fmla="*/ 241779 h 351751"/>
                <a:gd name="connsiteX8" fmla="*/ 222272 w 916124"/>
                <a:gd name="connsiteY8" fmla="*/ 240181 h 351751"/>
                <a:gd name="connsiteX9" fmla="*/ 282451 w 916124"/>
                <a:gd name="connsiteY9" fmla="*/ 273998 h 351751"/>
                <a:gd name="connsiteX10" fmla="*/ 343161 w 916124"/>
                <a:gd name="connsiteY10" fmla="*/ 302223 h 351751"/>
                <a:gd name="connsiteX11" fmla="*/ 375115 w 916124"/>
                <a:gd name="connsiteY11" fmla="*/ 314206 h 351751"/>
                <a:gd name="connsiteX12" fmla="*/ 408932 w 916124"/>
                <a:gd name="connsiteY12" fmla="*/ 324325 h 351751"/>
                <a:gd name="connsiteX13" fmla="*/ 472840 w 916124"/>
                <a:gd name="connsiteY13" fmla="*/ 338970 h 351751"/>
                <a:gd name="connsiteX14" fmla="*/ 505324 w 916124"/>
                <a:gd name="connsiteY14" fmla="*/ 342431 h 351751"/>
                <a:gd name="connsiteX15" fmla="*/ 538609 w 916124"/>
                <a:gd name="connsiteY15" fmla="*/ 346159 h 351751"/>
                <a:gd name="connsiteX16" fmla="*/ 602781 w 916124"/>
                <a:gd name="connsiteY16" fmla="*/ 351751 h 351751"/>
                <a:gd name="connsiteX17" fmla="*/ 634735 w 916124"/>
                <a:gd name="connsiteY17" fmla="*/ 351751 h 351751"/>
                <a:gd name="connsiteX18" fmla="*/ 666955 w 916124"/>
                <a:gd name="connsiteY18" fmla="*/ 349355 h 351751"/>
                <a:gd name="connsiteX19" fmla="*/ 728731 w 916124"/>
                <a:gd name="connsiteY19" fmla="*/ 337639 h 351751"/>
                <a:gd name="connsiteX20" fmla="*/ 774796 w 916124"/>
                <a:gd name="connsiteY20" fmla="*/ 322727 h 351751"/>
                <a:gd name="connsiteX21" fmla="*/ 797429 w 916124"/>
                <a:gd name="connsiteY21" fmla="*/ 313142 h 351751"/>
                <a:gd name="connsiteX22" fmla="*/ 824057 w 916124"/>
                <a:gd name="connsiteY22" fmla="*/ 297431 h 351751"/>
                <a:gd name="connsiteX23" fmla="*/ 844827 w 916124"/>
                <a:gd name="connsiteY23" fmla="*/ 283850 h 351751"/>
                <a:gd name="connsiteX24" fmla="*/ 873586 w 916124"/>
                <a:gd name="connsiteY24" fmla="*/ 258820 h 351751"/>
                <a:gd name="connsiteX25" fmla="*/ 894621 w 916124"/>
                <a:gd name="connsiteY25" fmla="*/ 234322 h 351751"/>
                <a:gd name="connsiteX26" fmla="*/ 904473 w 916124"/>
                <a:gd name="connsiteY26" fmla="*/ 222340 h 351751"/>
                <a:gd name="connsiteX27" fmla="*/ 908201 w 916124"/>
                <a:gd name="connsiteY27" fmla="*/ 217281 h 351751"/>
                <a:gd name="connsiteX28" fmla="*/ 914325 w 916124"/>
                <a:gd name="connsiteY28" fmla="*/ 204499 h 351751"/>
                <a:gd name="connsiteX29" fmla="*/ 915923 w 916124"/>
                <a:gd name="connsiteY29" fmla="*/ 193849 h 351751"/>
                <a:gd name="connsiteX30" fmla="*/ 894020 w 916124"/>
                <a:gd name="connsiteY30" fmla="*/ 174848 h 351751"/>
                <a:gd name="connsiteX31" fmla="*/ 893023 w 916124"/>
                <a:gd name="connsiteY31" fmla="*/ 174943 h 351751"/>
                <a:gd name="connsiteX32" fmla="*/ 878645 w 916124"/>
                <a:gd name="connsiteY32" fmla="*/ 182399 h 351751"/>
                <a:gd name="connsiteX33" fmla="*/ 867993 w 916124"/>
                <a:gd name="connsiteY33" fmla="*/ 195446 h 351751"/>
                <a:gd name="connsiteX34" fmla="*/ 856010 w 916124"/>
                <a:gd name="connsiteY34" fmla="*/ 209825 h 351751"/>
                <a:gd name="connsiteX35" fmla="*/ 831513 w 916124"/>
                <a:gd name="connsiteY35" fmla="*/ 236453 h 351751"/>
                <a:gd name="connsiteX36" fmla="*/ 804886 w 916124"/>
                <a:gd name="connsiteY36" fmla="*/ 254826 h 351751"/>
                <a:gd name="connsiteX37" fmla="*/ 781187 w 916124"/>
                <a:gd name="connsiteY37" fmla="*/ 270004 h 351751"/>
                <a:gd name="connsiteX38" fmla="*/ 744174 w 916124"/>
                <a:gd name="connsiteY38" fmla="*/ 284649 h 351751"/>
                <a:gd name="connsiteX39" fmla="*/ 707161 w 916124"/>
                <a:gd name="connsiteY39" fmla="*/ 295833 h 351751"/>
                <a:gd name="connsiteX40" fmla="*/ 617959 w 916124"/>
                <a:gd name="connsiteY40" fmla="*/ 306484 h 351751"/>
                <a:gd name="connsiteX41" fmla="*/ 504791 w 916124"/>
                <a:gd name="connsiteY41" fmla="*/ 296898 h 351751"/>
                <a:gd name="connsiteX42" fmla="*/ 473371 w 916124"/>
                <a:gd name="connsiteY42" fmla="*/ 293702 h 351751"/>
                <a:gd name="connsiteX43" fmla="*/ 443015 w 916124"/>
                <a:gd name="connsiteY43" fmla="*/ 287844 h 351751"/>
                <a:gd name="connsiteX44" fmla="*/ 416387 w 916124"/>
                <a:gd name="connsiteY44" fmla="*/ 281187 h 351751"/>
                <a:gd name="connsiteX45" fmla="*/ 388429 w 916124"/>
                <a:gd name="connsiteY45" fmla="*/ 273998 h 351751"/>
                <a:gd name="connsiteX46" fmla="*/ 347689 w 916124"/>
                <a:gd name="connsiteY46" fmla="*/ 259885 h 351751"/>
                <a:gd name="connsiteX47" fmla="*/ 305884 w 916124"/>
                <a:gd name="connsiteY47" fmla="*/ 242578 h 351751"/>
                <a:gd name="connsiteX48" fmla="*/ 226001 w 916124"/>
                <a:gd name="connsiteY48" fmla="*/ 201837 h 351751"/>
                <a:gd name="connsiteX49" fmla="*/ 187657 w 916124"/>
                <a:gd name="connsiteY49" fmla="*/ 175210 h 351751"/>
                <a:gd name="connsiteX50" fmla="*/ 149313 w 916124"/>
                <a:gd name="connsiteY50" fmla="*/ 145387 h 351751"/>
                <a:gd name="connsiteX51" fmla="*/ 111502 w 916124"/>
                <a:gd name="connsiteY51" fmla="*/ 113433 h 351751"/>
                <a:gd name="connsiteX52" fmla="*/ 79282 w 916124"/>
                <a:gd name="connsiteY52" fmla="*/ 80948 h 351751"/>
                <a:gd name="connsiteX53" fmla="*/ 81146 w 916124"/>
                <a:gd name="connsiteY53" fmla="*/ 83078 h 351751"/>
                <a:gd name="connsiteX54" fmla="*/ 69430 w 916124"/>
                <a:gd name="connsiteY54" fmla="*/ 70563 h 351751"/>
                <a:gd name="connsiteX55" fmla="*/ 71294 w 916124"/>
                <a:gd name="connsiteY55" fmla="*/ 72426 h 351751"/>
                <a:gd name="connsiteX56" fmla="*/ 44666 w 916124"/>
                <a:gd name="connsiteY56" fmla="*/ 40474 h 351751"/>
                <a:gd name="connsiteX57" fmla="*/ 18038 w 916124"/>
                <a:gd name="connsiteY57" fmla="*/ 3994 h 351751"/>
                <a:gd name="connsiteX58" fmla="*/ 10317 w 916124"/>
                <a:gd name="connsiteY58" fmla="*/ 0 h 351751"/>
                <a:gd name="connsiteX59" fmla="*/ 5258 w 916124"/>
                <a:gd name="connsiteY59" fmla="*/ 1864 h 351751"/>
                <a:gd name="connsiteX60" fmla="*/ 781986 w 916124"/>
                <a:gd name="connsiteY60" fmla="*/ 271069 h 351751"/>
                <a:gd name="connsiteX61" fmla="*/ 780122 w 916124"/>
                <a:gd name="connsiteY61" fmla="*/ 271069 h 351751"/>
                <a:gd name="connsiteX62" fmla="*/ 781986 w 916124"/>
                <a:gd name="connsiteY62" fmla="*/ 271069 h 351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16124" h="351751">
                  <a:moveTo>
                    <a:pt x="3659" y="3195"/>
                  </a:moveTo>
                  <a:cubicBezTo>
                    <a:pt x="-223" y="6164"/>
                    <a:pt x="-1152" y="11625"/>
                    <a:pt x="1528" y="15710"/>
                  </a:cubicBezTo>
                  <a:cubicBezTo>
                    <a:pt x="14843" y="33550"/>
                    <a:pt x="28157" y="52456"/>
                    <a:pt x="40938" y="68966"/>
                  </a:cubicBezTo>
                  <a:cubicBezTo>
                    <a:pt x="53719" y="85475"/>
                    <a:pt x="69430" y="102516"/>
                    <a:pt x="83808" y="119025"/>
                  </a:cubicBezTo>
                  <a:cubicBezTo>
                    <a:pt x="99374" y="136367"/>
                    <a:pt x="115909" y="152813"/>
                    <a:pt x="133335" y="168286"/>
                  </a:cubicBezTo>
                  <a:lnTo>
                    <a:pt x="159963" y="191719"/>
                  </a:lnTo>
                  <a:cubicBezTo>
                    <a:pt x="169017" y="199707"/>
                    <a:pt x="177805" y="207695"/>
                    <a:pt x="186590" y="215151"/>
                  </a:cubicBezTo>
                  <a:cubicBezTo>
                    <a:pt x="198876" y="224721"/>
                    <a:pt x="211676" y="233611"/>
                    <a:pt x="224934" y="241779"/>
                  </a:cubicBezTo>
                  <a:lnTo>
                    <a:pt x="222272" y="240181"/>
                  </a:lnTo>
                  <a:cubicBezTo>
                    <a:pt x="241976" y="252430"/>
                    <a:pt x="262214" y="263347"/>
                    <a:pt x="282451" y="273998"/>
                  </a:cubicBezTo>
                  <a:cubicBezTo>
                    <a:pt x="302688" y="284649"/>
                    <a:pt x="322393" y="293969"/>
                    <a:pt x="343161" y="302223"/>
                  </a:cubicBezTo>
                  <a:lnTo>
                    <a:pt x="375115" y="314206"/>
                  </a:lnTo>
                  <a:cubicBezTo>
                    <a:pt x="386298" y="318200"/>
                    <a:pt x="397483" y="321395"/>
                    <a:pt x="408932" y="324325"/>
                  </a:cubicBezTo>
                  <a:cubicBezTo>
                    <a:pt x="429976" y="330273"/>
                    <a:pt x="451305" y="335161"/>
                    <a:pt x="472840" y="338970"/>
                  </a:cubicBezTo>
                  <a:cubicBezTo>
                    <a:pt x="483490" y="340567"/>
                    <a:pt x="494408" y="341366"/>
                    <a:pt x="505324" y="342431"/>
                  </a:cubicBezTo>
                  <a:lnTo>
                    <a:pt x="538609" y="346159"/>
                  </a:lnTo>
                  <a:cubicBezTo>
                    <a:pt x="559911" y="348556"/>
                    <a:pt x="581213" y="350686"/>
                    <a:pt x="602781" y="351751"/>
                  </a:cubicBezTo>
                  <a:cubicBezTo>
                    <a:pt x="613433" y="351751"/>
                    <a:pt x="624084" y="351751"/>
                    <a:pt x="634735" y="351751"/>
                  </a:cubicBezTo>
                  <a:cubicBezTo>
                    <a:pt x="645386" y="351751"/>
                    <a:pt x="656303" y="351751"/>
                    <a:pt x="666955" y="349355"/>
                  </a:cubicBezTo>
                  <a:cubicBezTo>
                    <a:pt x="687779" y="346787"/>
                    <a:pt x="708412" y="342873"/>
                    <a:pt x="728731" y="337639"/>
                  </a:cubicBezTo>
                  <a:cubicBezTo>
                    <a:pt x="744335" y="333472"/>
                    <a:pt x="759711" y="328495"/>
                    <a:pt x="774796" y="322727"/>
                  </a:cubicBezTo>
                  <a:cubicBezTo>
                    <a:pt x="782500" y="319921"/>
                    <a:pt x="790054" y="316722"/>
                    <a:pt x="797429" y="313142"/>
                  </a:cubicBezTo>
                  <a:cubicBezTo>
                    <a:pt x="806483" y="308348"/>
                    <a:pt x="815271" y="303022"/>
                    <a:pt x="824057" y="297431"/>
                  </a:cubicBezTo>
                  <a:lnTo>
                    <a:pt x="844827" y="283850"/>
                  </a:lnTo>
                  <a:cubicBezTo>
                    <a:pt x="855427" y="276749"/>
                    <a:pt x="865089" y="268339"/>
                    <a:pt x="873586" y="258820"/>
                  </a:cubicBezTo>
                  <a:cubicBezTo>
                    <a:pt x="881021" y="251027"/>
                    <a:pt x="888042" y="242850"/>
                    <a:pt x="894621" y="234322"/>
                  </a:cubicBezTo>
                  <a:lnTo>
                    <a:pt x="904473" y="222340"/>
                  </a:lnTo>
                  <a:lnTo>
                    <a:pt x="908201" y="217281"/>
                  </a:lnTo>
                  <a:cubicBezTo>
                    <a:pt x="910826" y="213325"/>
                    <a:pt x="912887" y="209024"/>
                    <a:pt x="914325" y="204499"/>
                  </a:cubicBezTo>
                  <a:cubicBezTo>
                    <a:pt x="915910" y="201188"/>
                    <a:pt x="916465" y="197479"/>
                    <a:pt x="915923" y="193849"/>
                  </a:cubicBezTo>
                  <a:cubicBezTo>
                    <a:pt x="915121" y="182553"/>
                    <a:pt x="905315" y="174046"/>
                    <a:pt x="894020" y="174848"/>
                  </a:cubicBezTo>
                  <a:cubicBezTo>
                    <a:pt x="893686" y="174872"/>
                    <a:pt x="893355" y="174903"/>
                    <a:pt x="893023" y="174943"/>
                  </a:cubicBezTo>
                  <a:cubicBezTo>
                    <a:pt x="887436" y="175438"/>
                    <a:pt x="882269" y="178117"/>
                    <a:pt x="878645" y="182399"/>
                  </a:cubicBezTo>
                  <a:cubicBezTo>
                    <a:pt x="875471" y="187043"/>
                    <a:pt x="871908" y="191407"/>
                    <a:pt x="867993" y="195446"/>
                  </a:cubicBezTo>
                  <a:cubicBezTo>
                    <a:pt x="863733" y="199973"/>
                    <a:pt x="860005" y="205033"/>
                    <a:pt x="856010" y="209825"/>
                  </a:cubicBezTo>
                  <a:cubicBezTo>
                    <a:pt x="848328" y="219134"/>
                    <a:pt x="840150" y="228023"/>
                    <a:pt x="831513" y="236453"/>
                  </a:cubicBezTo>
                  <a:cubicBezTo>
                    <a:pt x="823075" y="243188"/>
                    <a:pt x="814177" y="249327"/>
                    <a:pt x="804886" y="254826"/>
                  </a:cubicBezTo>
                  <a:cubicBezTo>
                    <a:pt x="797164" y="259885"/>
                    <a:pt x="789441" y="265211"/>
                    <a:pt x="781187" y="270004"/>
                  </a:cubicBezTo>
                  <a:cubicBezTo>
                    <a:pt x="772932" y="274797"/>
                    <a:pt x="756690" y="280123"/>
                    <a:pt x="744174" y="284649"/>
                  </a:cubicBezTo>
                  <a:cubicBezTo>
                    <a:pt x="732040" y="289021"/>
                    <a:pt x="719687" y="292754"/>
                    <a:pt x="707161" y="295833"/>
                  </a:cubicBezTo>
                  <a:cubicBezTo>
                    <a:pt x="677894" y="302571"/>
                    <a:pt x="647988" y="306142"/>
                    <a:pt x="617959" y="306484"/>
                  </a:cubicBezTo>
                  <a:cubicBezTo>
                    <a:pt x="580148" y="304886"/>
                    <a:pt x="542337" y="301158"/>
                    <a:pt x="504791" y="296898"/>
                  </a:cubicBezTo>
                  <a:cubicBezTo>
                    <a:pt x="494408" y="296898"/>
                    <a:pt x="483756" y="296898"/>
                    <a:pt x="473371" y="293702"/>
                  </a:cubicBezTo>
                  <a:cubicBezTo>
                    <a:pt x="462986" y="290507"/>
                    <a:pt x="453134" y="289975"/>
                    <a:pt x="443015" y="287844"/>
                  </a:cubicBezTo>
                  <a:cubicBezTo>
                    <a:pt x="432896" y="285714"/>
                    <a:pt x="424377" y="283318"/>
                    <a:pt x="416387" y="281187"/>
                  </a:cubicBezTo>
                  <a:cubicBezTo>
                    <a:pt x="408399" y="279057"/>
                    <a:pt x="397483" y="276661"/>
                    <a:pt x="388429" y="273998"/>
                  </a:cubicBezTo>
                  <a:cubicBezTo>
                    <a:pt x="374583" y="269738"/>
                    <a:pt x="361801" y="264945"/>
                    <a:pt x="347689" y="259885"/>
                  </a:cubicBezTo>
                  <a:cubicBezTo>
                    <a:pt x="333576" y="254826"/>
                    <a:pt x="319464" y="248968"/>
                    <a:pt x="305884" y="242578"/>
                  </a:cubicBezTo>
                  <a:cubicBezTo>
                    <a:pt x="278425" y="230690"/>
                    <a:pt x="251746" y="217083"/>
                    <a:pt x="226001" y="201837"/>
                  </a:cubicBezTo>
                  <a:cubicBezTo>
                    <a:pt x="212953" y="193316"/>
                    <a:pt x="199373" y="184263"/>
                    <a:pt x="187657" y="175210"/>
                  </a:cubicBezTo>
                  <a:cubicBezTo>
                    <a:pt x="175940" y="166156"/>
                    <a:pt x="161029" y="155505"/>
                    <a:pt x="149313" y="145387"/>
                  </a:cubicBezTo>
                  <a:cubicBezTo>
                    <a:pt x="137596" y="135268"/>
                    <a:pt x="122685" y="124617"/>
                    <a:pt x="111502" y="113433"/>
                  </a:cubicBezTo>
                  <a:cubicBezTo>
                    <a:pt x="100317" y="102250"/>
                    <a:pt x="89934" y="91865"/>
                    <a:pt x="79282" y="80948"/>
                  </a:cubicBezTo>
                  <a:lnTo>
                    <a:pt x="81146" y="83078"/>
                  </a:lnTo>
                  <a:cubicBezTo>
                    <a:pt x="77418" y="78818"/>
                    <a:pt x="73423" y="74823"/>
                    <a:pt x="69430" y="70563"/>
                  </a:cubicBezTo>
                  <a:lnTo>
                    <a:pt x="71294" y="72426"/>
                  </a:lnTo>
                  <a:cubicBezTo>
                    <a:pt x="61973" y="62042"/>
                    <a:pt x="52654" y="51657"/>
                    <a:pt x="44666" y="40474"/>
                  </a:cubicBezTo>
                  <a:cubicBezTo>
                    <a:pt x="36678" y="29290"/>
                    <a:pt x="26824" y="15976"/>
                    <a:pt x="18038" y="3994"/>
                  </a:cubicBezTo>
                  <a:cubicBezTo>
                    <a:pt x="16197" y="1568"/>
                    <a:pt x="13361" y="102"/>
                    <a:pt x="10317" y="0"/>
                  </a:cubicBezTo>
                  <a:cubicBezTo>
                    <a:pt x="8466" y="16"/>
                    <a:pt x="6677" y="675"/>
                    <a:pt x="5258" y="1864"/>
                  </a:cubicBezTo>
                  <a:moveTo>
                    <a:pt x="781986" y="271069"/>
                  </a:moveTo>
                  <a:lnTo>
                    <a:pt x="780122" y="271069"/>
                  </a:lnTo>
                  <a:lnTo>
                    <a:pt x="781986" y="271069"/>
                  </a:lnTo>
                </a:path>
              </a:pathLst>
            </a:custGeom>
            <a:solidFill>
              <a:srgbClr val="DAD9C3"/>
            </a:solidFill>
            <a:ln w="26619"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A1A373DA-71B0-4564-BBA1-9A3616780190}"/>
                </a:ext>
              </a:extLst>
            </p:cNvPr>
            <p:cNvSpPr/>
            <p:nvPr/>
          </p:nvSpPr>
          <p:spPr>
            <a:xfrm>
              <a:off x="11140893" y="8809081"/>
              <a:ext cx="847389" cy="403060"/>
            </a:xfrm>
            <a:custGeom>
              <a:avLst/>
              <a:gdLst>
                <a:gd name="connsiteX0" fmla="*/ 638260 w 675182"/>
                <a:gd name="connsiteY0" fmla="*/ 6125 h 321150"/>
                <a:gd name="connsiteX1" fmla="*/ 578880 w 675182"/>
                <a:gd name="connsiteY1" fmla="*/ 69232 h 321150"/>
                <a:gd name="connsiteX2" fmla="*/ 546926 w 675182"/>
                <a:gd name="connsiteY2" fmla="*/ 93996 h 321150"/>
                <a:gd name="connsiteX3" fmla="*/ 513110 w 675182"/>
                <a:gd name="connsiteY3" fmla="*/ 120624 h 321150"/>
                <a:gd name="connsiteX4" fmla="*/ 515773 w 675182"/>
                <a:gd name="connsiteY4" fmla="*/ 118227 h 321150"/>
                <a:gd name="connsiteX5" fmla="*/ 485151 w 675182"/>
                <a:gd name="connsiteY5" fmla="*/ 144855 h 321150"/>
                <a:gd name="connsiteX6" fmla="*/ 468908 w 675182"/>
                <a:gd name="connsiteY6" fmla="*/ 157370 h 321150"/>
                <a:gd name="connsiteX7" fmla="*/ 449736 w 675182"/>
                <a:gd name="connsiteY7" fmla="*/ 169885 h 321150"/>
                <a:gd name="connsiteX8" fmla="*/ 408729 w 675182"/>
                <a:gd name="connsiteY8" fmla="*/ 193850 h 321150"/>
                <a:gd name="connsiteX9" fmla="*/ 391421 w 675182"/>
                <a:gd name="connsiteY9" fmla="*/ 203703 h 321150"/>
                <a:gd name="connsiteX10" fmla="*/ 371983 w 675182"/>
                <a:gd name="connsiteY10" fmla="*/ 213555 h 321150"/>
                <a:gd name="connsiteX11" fmla="*/ 352278 w 675182"/>
                <a:gd name="connsiteY11" fmla="*/ 223939 h 321150"/>
                <a:gd name="connsiteX12" fmla="*/ 335769 w 675182"/>
                <a:gd name="connsiteY12" fmla="*/ 232460 h 321150"/>
                <a:gd name="connsiteX13" fmla="*/ 313934 w 675182"/>
                <a:gd name="connsiteY13" fmla="*/ 242312 h 321150"/>
                <a:gd name="connsiteX14" fmla="*/ 285177 w 675182"/>
                <a:gd name="connsiteY14" fmla="*/ 255094 h 321150"/>
                <a:gd name="connsiteX15" fmla="*/ 288904 w 675182"/>
                <a:gd name="connsiteY15" fmla="*/ 253230 h 321150"/>
                <a:gd name="connsiteX16" fmla="*/ 254555 w 675182"/>
                <a:gd name="connsiteY16" fmla="*/ 267342 h 321150"/>
                <a:gd name="connsiteX17" fmla="*/ 236981 w 675182"/>
                <a:gd name="connsiteY17" fmla="*/ 275064 h 321150"/>
                <a:gd name="connsiteX18" fmla="*/ 215945 w 675182"/>
                <a:gd name="connsiteY18" fmla="*/ 283052 h 321150"/>
                <a:gd name="connsiteX19" fmla="*/ 183459 w 675182"/>
                <a:gd name="connsiteY19" fmla="*/ 293970 h 321150"/>
                <a:gd name="connsiteX20" fmla="*/ 148310 w 675182"/>
                <a:gd name="connsiteY20" fmla="*/ 303023 h 321150"/>
                <a:gd name="connsiteX21" fmla="*/ 93457 w 675182"/>
                <a:gd name="connsiteY21" fmla="*/ 308083 h 321150"/>
                <a:gd name="connsiteX22" fmla="*/ 66830 w 675182"/>
                <a:gd name="connsiteY22" fmla="*/ 308083 h 321150"/>
                <a:gd name="connsiteX23" fmla="*/ 40202 w 675182"/>
                <a:gd name="connsiteY23" fmla="*/ 306485 h 321150"/>
                <a:gd name="connsiteX24" fmla="*/ 41534 w 675182"/>
                <a:gd name="connsiteY24" fmla="*/ 306485 h 321150"/>
                <a:gd name="connsiteX25" fmla="*/ 6918 w 675182"/>
                <a:gd name="connsiteY25" fmla="*/ 300360 h 321150"/>
                <a:gd name="connsiteX26" fmla="*/ 128 w 675182"/>
                <a:gd name="connsiteY26" fmla="*/ 304754 h 321150"/>
                <a:gd name="connsiteX27" fmla="*/ 4522 w 675182"/>
                <a:gd name="connsiteY27" fmla="*/ 311544 h 321150"/>
                <a:gd name="connsiteX28" fmla="*/ 36475 w 675182"/>
                <a:gd name="connsiteY28" fmla="*/ 317402 h 321150"/>
                <a:gd name="connsiteX29" fmla="*/ 66297 w 675182"/>
                <a:gd name="connsiteY29" fmla="*/ 319532 h 321150"/>
                <a:gd name="connsiteX30" fmla="*/ 96653 w 675182"/>
                <a:gd name="connsiteY30" fmla="*/ 321130 h 321150"/>
                <a:gd name="connsiteX31" fmla="*/ 124612 w 675182"/>
                <a:gd name="connsiteY31" fmla="*/ 321130 h 321150"/>
                <a:gd name="connsiteX32" fmla="*/ 190116 w 675182"/>
                <a:gd name="connsiteY32" fmla="*/ 313941 h 321150"/>
                <a:gd name="connsiteX33" fmla="*/ 250028 w 675182"/>
                <a:gd name="connsiteY33" fmla="*/ 298763 h 321150"/>
                <a:gd name="connsiteX34" fmla="*/ 280916 w 675182"/>
                <a:gd name="connsiteY34" fmla="*/ 288911 h 321150"/>
                <a:gd name="connsiteX35" fmla="*/ 307544 w 675182"/>
                <a:gd name="connsiteY35" fmla="*/ 279857 h 321150"/>
                <a:gd name="connsiteX36" fmla="*/ 360799 w 675182"/>
                <a:gd name="connsiteY36" fmla="*/ 259354 h 321150"/>
                <a:gd name="connsiteX37" fmla="*/ 387427 w 675182"/>
                <a:gd name="connsiteY37" fmla="*/ 247105 h 321150"/>
                <a:gd name="connsiteX38" fmla="*/ 418049 w 675182"/>
                <a:gd name="connsiteY38" fmla="*/ 232992 h 321150"/>
                <a:gd name="connsiteX39" fmla="*/ 444676 w 675182"/>
                <a:gd name="connsiteY39" fmla="*/ 220212 h 321150"/>
                <a:gd name="connsiteX40" fmla="*/ 475298 w 675182"/>
                <a:gd name="connsiteY40" fmla="*/ 203436 h 321150"/>
                <a:gd name="connsiteX41" fmla="*/ 501926 w 675182"/>
                <a:gd name="connsiteY41" fmla="*/ 186128 h 321150"/>
                <a:gd name="connsiteX42" fmla="*/ 526690 w 675182"/>
                <a:gd name="connsiteY42" fmla="*/ 165891 h 321150"/>
                <a:gd name="connsiteX43" fmla="*/ 553318 w 675182"/>
                <a:gd name="connsiteY43" fmla="*/ 145654 h 321150"/>
                <a:gd name="connsiteX44" fmla="*/ 577549 w 675182"/>
                <a:gd name="connsiteY44" fmla="*/ 127015 h 321150"/>
                <a:gd name="connsiteX45" fmla="*/ 604177 w 675182"/>
                <a:gd name="connsiteY45" fmla="*/ 106777 h 321150"/>
                <a:gd name="connsiteX46" fmla="*/ 630804 w 675182"/>
                <a:gd name="connsiteY46" fmla="*/ 83345 h 321150"/>
                <a:gd name="connsiteX47" fmla="*/ 662490 w 675182"/>
                <a:gd name="connsiteY47" fmla="*/ 48463 h 321150"/>
                <a:gd name="connsiteX48" fmla="*/ 671277 w 675182"/>
                <a:gd name="connsiteY48" fmla="*/ 37013 h 321150"/>
                <a:gd name="connsiteX49" fmla="*/ 674739 w 675182"/>
                <a:gd name="connsiteY49" fmla="*/ 28492 h 321150"/>
                <a:gd name="connsiteX50" fmla="*/ 674739 w 675182"/>
                <a:gd name="connsiteY50" fmla="*/ 25030 h 321150"/>
                <a:gd name="connsiteX51" fmla="*/ 674740 w 675182"/>
                <a:gd name="connsiteY51" fmla="*/ 25030 h 321150"/>
                <a:gd name="connsiteX52" fmla="*/ 664089 w 675182"/>
                <a:gd name="connsiteY52" fmla="*/ 2397 h 321150"/>
                <a:gd name="connsiteX53" fmla="*/ 654769 w 675182"/>
                <a:gd name="connsiteY53" fmla="*/ 0 h 321150"/>
                <a:gd name="connsiteX54" fmla="*/ 639325 w 675182"/>
                <a:gd name="connsiteY54" fmla="*/ 6657 h 32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75182" h="321150">
                  <a:moveTo>
                    <a:pt x="638260" y="6125"/>
                  </a:moveTo>
                  <a:cubicBezTo>
                    <a:pt x="618555" y="27161"/>
                    <a:pt x="600715" y="50060"/>
                    <a:pt x="578880" y="69232"/>
                  </a:cubicBezTo>
                  <a:cubicBezTo>
                    <a:pt x="568495" y="77753"/>
                    <a:pt x="557578" y="85476"/>
                    <a:pt x="546926" y="93996"/>
                  </a:cubicBezTo>
                  <a:cubicBezTo>
                    <a:pt x="536276" y="102517"/>
                    <a:pt x="524294" y="111837"/>
                    <a:pt x="513110" y="120624"/>
                  </a:cubicBezTo>
                  <a:lnTo>
                    <a:pt x="515773" y="118227"/>
                  </a:lnTo>
                  <a:lnTo>
                    <a:pt x="485151" y="144855"/>
                  </a:lnTo>
                  <a:cubicBezTo>
                    <a:pt x="480020" y="149383"/>
                    <a:pt x="474594" y="153564"/>
                    <a:pt x="468908" y="157370"/>
                  </a:cubicBezTo>
                  <a:lnTo>
                    <a:pt x="449736" y="169885"/>
                  </a:lnTo>
                  <a:cubicBezTo>
                    <a:pt x="436155" y="178139"/>
                    <a:pt x="423108" y="186128"/>
                    <a:pt x="408729" y="193850"/>
                  </a:cubicBezTo>
                  <a:lnTo>
                    <a:pt x="391421" y="203703"/>
                  </a:lnTo>
                  <a:lnTo>
                    <a:pt x="371983" y="213555"/>
                  </a:lnTo>
                  <a:cubicBezTo>
                    <a:pt x="365592" y="217016"/>
                    <a:pt x="358935" y="220744"/>
                    <a:pt x="352278" y="223939"/>
                  </a:cubicBezTo>
                  <a:lnTo>
                    <a:pt x="335769" y="232460"/>
                  </a:lnTo>
                  <a:lnTo>
                    <a:pt x="313934" y="242312"/>
                  </a:lnTo>
                  <a:cubicBezTo>
                    <a:pt x="304349" y="246573"/>
                    <a:pt x="294762" y="250567"/>
                    <a:pt x="285177" y="255094"/>
                  </a:cubicBezTo>
                  <a:lnTo>
                    <a:pt x="288904" y="253230"/>
                  </a:lnTo>
                  <a:cubicBezTo>
                    <a:pt x="277721" y="258555"/>
                    <a:pt x="266005" y="262549"/>
                    <a:pt x="254555" y="267342"/>
                  </a:cubicBezTo>
                  <a:lnTo>
                    <a:pt x="236981" y="275064"/>
                  </a:lnTo>
                  <a:cubicBezTo>
                    <a:pt x="230057" y="277993"/>
                    <a:pt x="222868" y="280390"/>
                    <a:pt x="215945" y="283052"/>
                  </a:cubicBezTo>
                  <a:cubicBezTo>
                    <a:pt x="209021" y="285715"/>
                    <a:pt x="194110" y="290242"/>
                    <a:pt x="183459" y="293970"/>
                  </a:cubicBezTo>
                  <a:cubicBezTo>
                    <a:pt x="171930" y="297674"/>
                    <a:pt x="160194" y="300697"/>
                    <a:pt x="148310" y="303023"/>
                  </a:cubicBezTo>
                  <a:cubicBezTo>
                    <a:pt x="130191" y="306170"/>
                    <a:pt x="111848" y="307862"/>
                    <a:pt x="93457" y="308083"/>
                  </a:cubicBezTo>
                  <a:cubicBezTo>
                    <a:pt x="84404" y="308083"/>
                    <a:pt x="75351" y="308083"/>
                    <a:pt x="66830" y="308083"/>
                  </a:cubicBezTo>
                  <a:lnTo>
                    <a:pt x="40202" y="306485"/>
                  </a:lnTo>
                  <a:lnTo>
                    <a:pt x="41534" y="306485"/>
                  </a:lnTo>
                  <a:cubicBezTo>
                    <a:pt x="29890" y="305090"/>
                    <a:pt x="18333" y="303046"/>
                    <a:pt x="6918" y="300360"/>
                  </a:cubicBezTo>
                  <a:cubicBezTo>
                    <a:pt x="3830" y="299699"/>
                    <a:pt x="790" y="301665"/>
                    <a:pt x="128" y="304754"/>
                  </a:cubicBezTo>
                  <a:cubicBezTo>
                    <a:pt x="-533" y="307842"/>
                    <a:pt x="1433" y="310882"/>
                    <a:pt x="4522" y="311544"/>
                  </a:cubicBezTo>
                  <a:cubicBezTo>
                    <a:pt x="15045" y="314139"/>
                    <a:pt x="25716" y="316096"/>
                    <a:pt x="36475" y="317402"/>
                  </a:cubicBezTo>
                  <a:cubicBezTo>
                    <a:pt x="46327" y="318733"/>
                    <a:pt x="56179" y="319000"/>
                    <a:pt x="66297" y="319532"/>
                  </a:cubicBezTo>
                  <a:lnTo>
                    <a:pt x="96653" y="321130"/>
                  </a:lnTo>
                  <a:cubicBezTo>
                    <a:pt x="105972" y="321130"/>
                    <a:pt x="115292" y="321130"/>
                    <a:pt x="124612" y="321130"/>
                  </a:cubicBezTo>
                  <a:cubicBezTo>
                    <a:pt x="146657" y="321404"/>
                    <a:pt x="168655" y="318989"/>
                    <a:pt x="190116" y="313941"/>
                  </a:cubicBezTo>
                  <a:cubicBezTo>
                    <a:pt x="210342" y="309949"/>
                    <a:pt x="230341" y="304883"/>
                    <a:pt x="250028" y="298763"/>
                  </a:cubicBezTo>
                  <a:lnTo>
                    <a:pt x="280916" y="288911"/>
                  </a:lnTo>
                  <a:lnTo>
                    <a:pt x="307544" y="279857"/>
                  </a:lnTo>
                  <a:cubicBezTo>
                    <a:pt x="325651" y="273467"/>
                    <a:pt x="344024" y="267342"/>
                    <a:pt x="360799" y="259354"/>
                  </a:cubicBezTo>
                  <a:lnTo>
                    <a:pt x="387427" y="247105"/>
                  </a:lnTo>
                  <a:cubicBezTo>
                    <a:pt x="397812" y="242579"/>
                    <a:pt x="407930" y="238052"/>
                    <a:pt x="418049" y="232992"/>
                  </a:cubicBezTo>
                  <a:lnTo>
                    <a:pt x="444676" y="220212"/>
                  </a:lnTo>
                  <a:cubicBezTo>
                    <a:pt x="455062" y="214886"/>
                    <a:pt x="465180" y="209028"/>
                    <a:pt x="475298" y="203436"/>
                  </a:cubicBezTo>
                  <a:cubicBezTo>
                    <a:pt x="484580" y="198316"/>
                    <a:pt x="493479" y="192532"/>
                    <a:pt x="501926" y="186128"/>
                  </a:cubicBezTo>
                  <a:cubicBezTo>
                    <a:pt x="510180" y="179737"/>
                    <a:pt x="518701" y="172814"/>
                    <a:pt x="526690" y="165891"/>
                  </a:cubicBezTo>
                  <a:lnTo>
                    <a:pt x="553318" y="145654"/>
                  </a:lnTo>
                  <a:cubicBezTo>
                    <a:pt x="561306" y="139263"/>
                    <a:pt x="569294" y="132873"/>
                    <a:pt x="577549" y="127015"/>
                  </a:cubicBezTo>
                  <a:cubicBezTo>
                    <a:pt x="585803" y="121157"/>
                    <a:pt x="595389" y="113701"/>
                    <a:pt x="604177" y="106777"/>
                  </a:cubicBezTo>
                  <a:cubicBezTo>
                    <a:pt x="613563" y="99567"/>
                    <a:pt x="622459" y="91739"/>
                    <a:pt x="630804" y="83345"/>
                  </a:cubicBezTo>
                  <a:cubicBezTo>
                    <a:pt x="641721" y="72162"/>
                    <a:pt x="652373" y="60446"/>
                    <a:pt x="662490" y="48463"/>
                  </a:cubicBezTo>
                  <a:cubicBezTo>
                    <a:pt x="665711" y="44879"/>
                    <a:pt x="668649" y="41051"/>
                    <a:pt x="671277" y="37013"/>
                  </a:cubicBezTo>
                  <a:cubicBezTo>
                    <a:pt x="672836" y="34354"/>
                    <a:pt x="674002" y="31485"/>
                    <a:pt x="674739" y="28492"/>
                  </a:cubicBezTo>
                  <a:cubicBezTo>
                    <a:pt x="674867" y="27341"/>
                    <a:pt x="674867" y="26181"/>
                    <a:pt x="674739" y="25030"/>
                  </a:cubicBezTo>
                  <a:cubicBezTo>
                    <a:pt x="674740" y="25030"/>
                    <a:pt x="674740" y="25030"/>
                    <a:pt x="674740" y="25030"/>
                  </a:cubicBezTo>
                  <a:cubicBezTo>
                    <a:pt x="676640" y="15954"/>
                    <a:pt x="672294" y="6717"/>
                    <a:pt x="664089" y="2397"/>
                  </a:cubicBezTo>
                  <a:cubicBezTo>
                    <a:pt x="661233" y="829"/>
                    <a:pt x="658028" y="5"/>
                    <a:pt x="654769" y="0"/>
                  </a:cubicBezTo>
                  <a:cubicBezTo>
                    <a:pt x="648919" y="-25"/>
                    <a:pt x="643323" y="2388"/>
                    <a:pt x="639325" y="6657"/>
                  </a:cubicBezTo>
                </a:path>
              </a:pathLst>
            </a:custGeom>
            <a:solidFill>
              <a:srgbClr val="DAD9C3"/>
            </a:solidFill>
            <a:ln w="26619"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BC48FBA-7ABD-4B2D-B219-094D186391DB}"/>
                </a:ext>
              </a:extLst>
            </p:cNvPr>
            <p:cNvSpPr/>
            <p:nvPr/>
          </p:nvSpPr>
          <p:spPr>
            <a:xfrm>
              <a:off x="11934323" y="8814764"/>
              <a:ext cx="512924" cy="209905"/>
            </a:xfrm>
            <a:custGeom>
              <a:avLst/>
              <a:gdLst>
                <a:gd name="connsiteX0" fmla="*/ 22580 w 408687"/>
                <a:gd name="connsiteY0" fmla="*/ 0 h 167248"/>
                <a:gd name="connsiteX1" fmla="*/ 7384 w 408687"/>
                <a:gd name="connsiteY1" fmla="*/ 16720 h 167248"/>
                <a:gd name="connsiteX2" fmla="*/ 7402 w 408687"/>
                <a:gd name="connsiteY2" fmla="*/ 17041 h 167248"/>
                <a:gd name="connsiteX3" fmla="*/ 7402 w 408687"/>
                <a:gd name="connsiteY3" fmla="*/ 23965 h 167248"/>
                <a:gd name="connsiteX4" fmla="*/ 2610 w 408687"/>
                <a:gd name="connsiteY4" fmla="*/ 47929 h 167248"/>
                <a:gd name="connsiteX5" fmla="*/ 19119 w 408687"/>
                <a:gd name="connsiteY5" fmla="*/ 74557 h 167248"/>
                <a:gd name="connsiteX6" fmla="*/ 30302 w 408687"/>
                <a:gd name="connsiteY6" fmla="*/ 88404 h 167248"/>
                <a:gd name="connsiteX7" fmla="*/ 41486 w 408687"/>
                <a:gd name="connsiteY7" fmla="*/ 99321 h 167248"/>
                <a:gd name="connsiteX8" fmla="*/ 71042 w 408687"/>
                <a:gd name="connsiteY8" fmla="*/ 120623 h 167248"/>
                <a:gd name="connsiteX9" fmla="*/ 100598 w 408687"/>
                <a:gd name="connsiteY9" fmla="*/ 138198 h 167248"/>
                <a:gd name="connsiteX10" fmla="*/ 167966 w 408687"/>
                <a:gd name="connsiteY10" fmla="*/ 161364 h 167248"/>
                <a:gd name="connsiteX11" fmla="*/ 236133 w 408687"/>
                <a:gd name="connsiteY11" fmla="*/ 166955 h 167248"/>
                <a:gd name="connsiteX12" fmla="*/ 302969 w 408687"/>
                <a:gd name="connsiteY12" fmla="*/ 159766 h 167248"/>
                <a:gd name="connsiteX13" fmla="*/ 362349 w 408687"/>
                <a:gd name="connsiteY13" fmla="*/ 137399 h 167248"/>
                <a:gd name="connsiteX14" fmla="*/ 379657 w 408687"/>
                <a:gd name="connsiteY14" fmla="*/ 129677 h 167248"/>
                <a:gd name="connsiteX15" fmla="*/ 391374 w 408687"/>
                <a:gd name="connsiteY15" fmla="*/ 123020 h 167248"/>
                <a:gd name="connsiteX16" fmla="*/ 401759 w 408687"/>
                <a:gd name="connsiteY16" fmla="*/ 113966 h 167248"/>
                <a:gd name="connsiteX17" fmla="*/ 403984 w 408687"/>
                <a:gd name="connsiteY17" fmla="*/ 86189 h 167248"/>
                <a:gd name="connsiteX18" fmla="*/ 403090 w 408687"/>
                <a:gd name="connsiteY18" fmla="*/ 85208 h 167248"/>
                <a:gd name="connsiteX19" fmla="*/ 378592 w 408687"/>
                <a:gd name="connsiteY19" fmla="*/ 83610 h 167248"/>
                <a:gd name="connsiteX20" fmla="*/ 363148 w 408687"/>
                <a:gd name="connsiteY20" fmla="*/ 88936 h 167248"/>
                <a:gd name="connsiteX21" fmla="*/ 329064 w 408687"/>
                <a:gd name="connsiteY21" fmla="*/ 98788 h 167248"/>
                <a:gd name="connsiteX22" fmla="*/ 315750 w 408687"/>
                <a:gd name="connsiteY22" fmla="*/ 101984 h 167248"/>
                <a:gd name="connsiteX23" fmla="*/ 277673 w 408687"/>
                <a:gd name="connsiteY23" fmla="*/ 107842 h 167248"/>
                <a:gd name="connsiteX24" fmla="*/ 236134 w 408687"/>
                <a:gd name="connsiteY24" fmla="*/ 107842 h 167248"/>
                <a:gd name="connsiteX25" fmla="*/ 182879 w 408687"/>
                <a:gd name="connsiteY25" fmla="*/ 99854 h 167248"/>
                <a:gd name="connsiteX26" fmla="*/ 133617 w 408687"/>
                <a:gd name="connsiteY26" fmla="*/ 88670 h 167248"/>
                <a:gd name="connsiteX27" fmla="*/ 110185 w 408687"/>
                <a:gd name="connsiteY27" fmla="*/ 77486 h 167248"/>
                <a:gd name="connsiteX28" fmla="*/ 83557 w 408687"/>
                <a:gd name="connsiteY28" fmla="*/ 60445 h 167248"/>
                <a:gd name="connsiteX29" fmla="*/ 50805 w 408687"/>
                <a:gd name="connsiteY29" fmla="*/ 32219 h 167248"/>
                <a:gd name="connsiteX30" fmla="*/ 41219 w 408687"/>
                <a:gd name="connsiteY30" fmla="*/ 17041 h 167248"/>
                <a:gd name="connsiteX31" fmla="*/ 41219 w 408687"/>
                <a:gd name="connsiteY31" fmla="*/ 14911 h 167248"/>
                <a:gd name="connsiteX32" fmla="*/ 36160 w 408687"/>
                <a:gd name="connsiteY32" fmla="*/ 4526 h 167248"/>
                <a:gd name="connsiteX33" fmla="*/ 25242 w 408687"/>
                <a:gd name="connsiteY33" fmla="*/ 266 h 167248"/>
                <a:gd name="connsiteX34" fmla="*/ 25243 w 408687"/>
                <a:gd name="connsiteY34" fmla="*/ 267 h 167248"/>
                <a:gd name="connsiteX35" fmla="*/ 50273 w 408687"/>
                <a:gd name="connsiteY35" fmla="*/ 29823 h 167248"/>
                <a:gd name="connsiteX36" fmla="*/ 50273 w 408687"/>
                <a:gd name="connsiteY36" fmla="*/ 29823 h 167248"/>
                <a:gd name="connsiteX37" fmla="*/ 50273 w 408687"/>
                <a:gd name="connsiteY37" fmla="*/ 29823 h 167248"/>
                <a:gd name="connsiteX38" fmla="*/ 85156 w 408687"/>
                <a:gd name="connsiteY38" fmla="*/ 60711 h 167248"/>
                <a:gd name="connsiteX39" fmla="*/ 87818 w 408687"/>
                <a:gd name="connsiteY39" fmla="*/ 62575 h 167248"/>
                <a:gd name="connsiteX40" fmla="*/ 321076 w 408687"/>
                <a:gd name="connsiteY40" fmla="*/ 100919 h 167248"/>
                <a:gd name="connsiteX41" fmla="*/ 317615 w 408687"/>
                <a:gd name="connsiteY41" fmla="*/ 100919 h 167248"/>
                <a:gd name="connsiteX42" fmla="*/ 321076 w 408687"/>
                <a:gd name="connsiteY42" fmla="*/ 100919 h 16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8687" h="167248">
                  <a:moveTo>
                    <a:pt x="22580" y="0"/>
                  </a:moveTo>
                  <a:cubicBezTo>
                    <a:pt x="13767" y="421"/>
                    <a:pt x="6963" y="7907"/>
                    <a:pt x="7384" y="16720"/>
                  </a:cubicBezTo>
                  <a:cubicBezTo>
                    <a:pt x="7389" y="16828"/>
                    <a:pt x="7395" y="16935"/>
                    <a:pt x="7402" y="17041"/>
                  </a:cubicBezTo>
                  <a:cubicBezTo>
                    <a:pt x="7274" y="19347"/>
                    <a:pt x="7274" y="21659"/>
                    <a:pt x="7402" y="23965"/>
                  </a:cubicBezTo>
                  <a:cubicBezTo>
                    <a:pt x="-158" y="29508"/>
                    <a:pt x="-2238" y="39905"/>
                    <a:pt x="2610" y="47929"/>
                  </a:cubicBezTo>
                  <a:cubicBezTo>
                    <a:pt x="7935" y="57249"/>
                    <a:pt x="12994" y="66569"/>
                    <a:pt x="19119" y="74557"/>
                  </a:cubicBezTo>
                  <a:cubicBezTo>
                    <a:pt x="25243" y="82546"/>
                    <a:pt x="26574" y="83877"/>
                    <a:pt x="30302" y="88404"/>
                  </a:cubicBezTo>
                  <a:cubicBezTo>
                    <a:pt x="33762" y="92308"/>
                    <a:pt x="37500" y="95956"/>
                    <a:pt x="41486" y="99321"/>
                  </a:cubicBezTo>
                  <a:cubicBezTo>
                    <a:pt x="50806" y="107043"/>
                    <a:pt x="60924" y="113700"/>
                    <a:pt x="71042" y="120623"/>
                  </a:cubicBezTo>
                  <a:cubicBezTo>
                    <a:pt x="80425" y="127238"/>
                    <a:pt x="90306" y="133114"/>
                    <a:pt x="100598" y="138198"/>
                  </a:cubicBezTo>
                  <a:cubicBezTo>
                    <a:pt x="122224" y="148153"/>
                    <a:pt x="144792" y="155913"/>
                    <a:pt x="167966" y="161364"/>
                  </a:cubicBezTo>
                  <a:cubicBezTo>
                    <a:pt x="190354" y="166150"/>
                    <a:pt x="213265" y="168029"/>
                    <a:pt x="236133" y="166955"/>
                  </a:cubicBezTo>
                  <a:cubicBezTo>
                    <a:pt x="258605" y="166964"/>
                    <a:pt x="281013" y="164553"/>
                    <a:pt x="302969" y="159766"/>
                  </a:cubicBezTo>
                  <a:cubicBezTo>
                    <a:pt x="323339" y="153942"/>
                    <a:pt x="343198" y="146461"/>
                    <a:pt x="362349" y="137399"/>
                  </a:cubicBezTo>
                  <a:lnTo>
                    <a:pt x="379657" y="129677"/>
                  </a:lnTo>
                  <a:cubicBezTo>
                    <a:pt x="383759" y="127821"/>
                    <a:pt x="387680" y="125592"/>
                    <a:pt x="391374" y="123020"/>
                  </a:cubicBezTo>
                  <a:cubicBezTo>
                    <a:pt x="395139" y="120369"/>
                    <a:pt x="398619" y="117335"/>
                    <a:pt x="401759" y="113966"/>
                  </a:cubicBezTo>
                  <a:cubicBezTo>
                    <a:pt x="410043" y="106910"/>
                    <a:pt x="411040" y="94474"/>
                    <a:pt x="403984" y="86189"/>
                  </a:cubicBezTo>
                  <a:cubicBezTo>
                    <a:pt x="403697" y="85852"/>
                    <a:pt x="403399" y="85525"/>
                    <a:pt x="403090" y="85208"/>
                  </a:cubicBezTo>
                  <a:cubicBezTo>
                    <a:pt x="395947" y="79908"/>
                    <a:pt x="386363" y="79283"/>
                    <a:pt x="378592" y="83610"/>
                  </a:cubicBezTo>
                  <a:lnTo>
                    <a:pt x="363148" y="88936"/>
                  </a:lnTo>
                  <a:cubicBezTo>
                    <a:pt x="351698" y="92132"/>
                    <a:pt x="340515" y="95860"/>
                    <a:pt x="329064" y="98788"/>
                  </a:cubicBezTo>
                  <a:cubicBezTo>
                    <a:pt x="324805" y="100120"/>
                    <a:pt x="320278" y="100919"/>
                    <a:pt x="315750" y="101984"/>
                  </a:cubicBezTo>
                  <a:cubicBezTo>
                    <a:pt x="303235" y="104380"/>
                    <a:pt x="290455" y="106244"/>
                    <a:pt x="277673" y="107842"/>
                  </a:cubicBezTo>
                  <a:cubicBezTo>
                    <a:pt x="263865" y="109305"/>
                    <a:pt x="249942" y="109305"/>
                    <a:pt x="236134" y="107842"/>
                  </a:cubicBezTo>
                  <a:cubicBezTo>
                    <a:pt x="218027" y="105978"/>
                    <a:pt x="200186" y="102782"/>
                    <a:pt x="182879" y="99854"/>
                  </a:cubicBezTo>
                  <a:cubicBezTo>
                    <a:pt x="166156" y="97613"/>
                    <a:pt x="149669" y="93870"/>
                    <a:pt x="133617" y="88670"/>
                  </a:cubicBezTo>
                  <a:cubicBezTo>
                    <a:pt x="125511" y="85594"/>
                    <a:pt x="117675" y="81853"/>
                    <a:pt x="110185" y="77486"/>
                  </a:cubicBezTo>
                  <a:cubicBezTo>
                    <a:pt x="101131" y="72161"/>
                    <a:pt x="92345" y="66569"/>
                    <a:pt x="83557" y="60445"/>
                  </a:cubicBezTo>
                  <a:cubicBezTo>
                    <a:pt x="71627" y="52279"/>
                    <a:pt x="60642" y="42813"/>
                    <a:pt x="50805" y="32219"/>
                  </a:cubicBezTo>
                  <a:cubicBezTo>
                    <a:pt x="47116" y="27489"/>
                    <a:pt x="43905" y="22405"/>
                    <a:pt x="41219" y="17041"/>
                  </a:cubicBezTo>
                  <a:lnTo>
                    <a:pt x="41219" y="14911"/>
                  </a:lnTo>
                  <a:cubicBezTo>
                    <a:pt x="40751" y="10978"/>
                    <a:pt x="38968" y="7319"/>
                    <a:pt x="36160" y="4526"/>
                  </a:cubicBezTo>
                  <a:cubicBezTo>
                    <a:pt x="33238" y="1702"/>
                    <a:pt x="29306" y="167"/>
                    <a:pt x="25242" y="266"/>
                  </a:cubicBezTo>
                  <a:lnTo>
                    <a:pt x="25243" y="267"/>
                  </a:lnTo>
                  <a:moveTo>
                    <a:pt x="50273" y="29823"/>
                  </a:moveTo>
                  <a:lnTo>
                    <a:pt x="50273" y="29823"/>
                  </a:lnTo>
                  <a:lnTo>
                    <a:pt x="50273" y="29823"/>
                  </a:lnTo>
                  <a:moveTo>
                    <a:pt x="85156" y="60711"/>
                  </a:moveTo>
                  <a:lnTo>
                    <a:pt x="87818" y="62575"/>
                  </a:lnTo>
                  <a:close/>
                  <a:moveTo>
                    <a:pt x="321076" y="100919"/>
                  </a:moveTo>
                  <a:lnTo>
                    <a:pt x="317615" y="100919"/>
                  </a:lnTo>
                  <a:lnTo>
                    <a:pt x="321076" y="100919"/>
                  </a:lnTo>
                </a:path>
              </a:pathLst>
            </a:custGeom>
            <a:solidFill>
              <a:srgbClr val="DAD9C3"/>
            </a:solidFill>
            <a:ln w="26619"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D8D4D560-2B03-41E6-B871-1F3B457B5241}"/>
                </a:ext>
              </a:extLst>
            </p:cNvPr>
            <p:cNvSpPr/>
            <p:nvPr/>
          </p:nvSpPr>
          <p:spPr>
            <a:xfrm>
              <a:off x="17924224" y="9300114"/>
              <a:ext cx="1475593" cy="1872683"/>
            </a:xfrm>
            <a:custGeom>
              <a:avLst/>
              <a:gdLst>
                <a:gd name="connsiteX0" fmla="*/ 7516 w 1175722"/>
                <a:gd name="connsiteY0" fmla="*/ 1514 h 1492115"/>
                <a:gd name="connsiteX1" fmla="*/ 593 w 1175722"/>
                <a:gd name="connsiteY1" fmla="*/ 15893 h 1492115"/>
                <a:gd name="connsiteX2" fmla="*/ 24557 w 1175722"/>
                <a:gd name="connsiteY2" fmla="*/ 87255 h 1492115"/>
                <a:gd name="connsiteX3" fmla="*/ 45594 w 1175722"/>
                <a:gd name="connsiteY3" fmla="*/ 150896 h 1492115"/>
                <a:gd name="connsiteX4" fmla="*/ 58641 w 1175722"/>
                <a:gd name="connsiteY4" fmla="*/ 183381 h 1492115"/>
                <a:gd name="connsiteX5" fmla="*/ 71688 w 1175722"/>
                <a:gd name="connsiteY5" fmla="*/ 216666 h 1492115"/>
                <a:gd name="connsiteX6" fmla="*/ 98316 w 1175722"/>
                <a:gd name="connsiteY6" fmla="*/ 279507 h 1492115"/>
                <a:gd name="connsiteX7" fmla="*/ 131867 w 1175722"/>
                <a:gd name="connsiteY7" fmla="*/ 345277 h 1492115"/>
                <a:gd name="connsiteX8" fmla="*/ 165949 w 1175722"/>
                <a:gd name="connsiteY8" fmla="*/ 404657 h 1492115"/>
                <a:gd name="connsiteX9" fmla="*/ 201631 w 1175722"/>
                <a:gd name="connsiteY9" fmla="*/ 464836 h 1492115"/>
                <a:gd name="connsiteX10" fmla="*/ 237313 w 1175722"/>
                <a:gd name="connsiteY10" fmla="*/ 522085 h 1492115"/>
                <a:gd name="connsiteX11" fmla="*/ 273526 w 1175722"/>
                <a:gd name="connsiteY11" fmla="*/ 580666 h 1492115"/>
                <a:gd name="connsiteX12" fmla="*/ 293231 w 1175722"/>
                <a:gd name="connsiteY12" fmla="*/ 609690 h 1492115"/>
                <a:gd name="connsiteX13" fmla="*/ 312402 w 1175722"/>
                <a:gd name="connsiteY13" fmla="*/ 637649 h 1492115"/>
                <a:gd name="connsiteX14" fmla="*/ 353409 w 1175722"/>
                <a:gd name="connsiteY14" fmla="*/ 693301 h 1492115"/>
                <a:gd name="connsiteX15" fmla="*/ 394948 w 1175722"/>
                <a:gd name="connsiteY15" fmla="*/ 746556 h 1492115"/>
                <a:gd name="connsiteX16" fmla="*/ 436221 w 1175722"/>
                <a:gd name="connsiteY16" fmla="*/ 799812 h 1492115"/>
                <a:gd name="connsiteX17" fmla="*/ 480157 w 1175722"/>
                <a:gd name="connsiteY17" fmla="*/ 856262 h 1492115"/>
                <a:gd name="connsiteX18" fmla="*/ 523825 w 1175722"/>
                <a:gd name="connsiteY18" fmla="*/ 909518 h 1492115"/>
                <a:gd name="connsiteX19" fmla="*/ 565898 w 1175722"/>
                <a:gd name="connsiteY19" fmla="*/ 962773 h 1492115"/>
                <a:gd name="connsiteX20" fmla="*/ 596787 w 1175722"/>
                <a:gd name="connsiteY20" fmla="*/ 1000318 h 1492115"/>
                <a:gd name="connsiteX21" fmla="*/ 627940 w 1175722"/>
                <a:gd name="connsiteY21" fmla="*/ 1037331 h 1492115"/>
                <a:gd name="connsiteX22" fmla="*/ 646845 w 1175722"/>
                <a:gd name="connsiteY22" fmla="*/ 1058633 h 1492115"/>
                <a:gd name="connsiteX23" fmla="*/ 651904 w 1175722"/>
                <a:gd name="connsiteY23" fmla="*/ 1064224 h 1492115"/>
                <a:gd name="connsiteX24" fmla="*/ 655366 w 1175722"/>
                <a:gd name="connsiteY24" fmla="*/ 1067953 h 1492115"/>
                <a:gd name="connsiteX25" fmla="*/ 655366 w 1175722"/>
                <a:gd name="connsiteY25" fmla="*/ 1067953 h 1492115"/>
                <a:gd name="connsiteX26" fmla="*/ 658828 w 1175722"/>
                <a:gd name="connsiteY26" fmla="*/ 1071680 h 1492115"/>
                <a:gd name="connsiteX27" fmla="*/ 673208 w 1175722"/>
                <a:gd name="connsiteY27" fmla="*/ 1087125 h 1492115"/>
                <a:gd name="connsiteX28" fmla="*/ 723799 w 1175722"/>
                <a:gd name="connsiteY28" fmla="*/ 1143308 h 1492115"/>
                <a:gd name="connsiteX29" fmla="*/ 723799 w 1175722"/>
                <a:gd name="connsiteY29" fmla="*/ 1143308 h 1492115"/>
                <a:gd name="connsiteX30" fmla="*/ 727794 w 1175722"/>
                <a:gd name="connsiteY30" fmla="*/ 1147836 h 1492115"/>
                <a:gd name="connsiteX31" fmla="*/ 727794 w 1175722"/>
                <a:gd name="connsiteY31" fmla="*/ 1147836 h 1492115"/>
                <a:gd name="connsiteX32" fmla="*/ 727794 w 1175722"/>
                <a:gd name="connsiteY32" fmla="*/ 1147836 h 1492115"/>
                <a:gd name="connsiteX33" fmla="*/ 727794 w 1175722"/>
                <a:gd name="connsiteY33" fmla="*/ 1146504 h 1492115"/>
                <a:gd name="connsiteX34" fmla="*/ 727794 w 1175722"/>
                <a:gd name="connsiteY34" fmla="*/ 1146504 h 1492115"/>
                <a:gd name="connsiteX35" fmla="*/ 733120 w 1175722"/>
                <a:gd name="connsiteY35" fmla="*/ 1152362 h 1492115"/>
                <a:gd name="connsiteX36" fmla="*/ 733120 w 1175722"/>
                <a:gd name="connsiteY36" fmla="*/ 1150764 h 1492115"/>
                <a:gd name="connsiteX37" fmla="*/ 733120 w 1175722"/>
                <a:gd name="connsiteY37" fmla="*/ 1150764 h 1492115"/>
                <a:gd name="connsiteX38" fmla="*/ 733120 w 1175722"/>
                <a:gd name="connsiteY38" fmla="*/ 1150764 h 1492115"/>
                <a:gd name="connsiteX39" fmla="*/ 743770 w 1175722"/>
                <a:gd name="connsiteY39" fmla="*/ 1162480 h 1492115"/>
                <a:gd name="connsiteX40" fmla="*/ 843624 w 1175722"/>
                <a:gd name="connsiteY40" fmla="*/ 1268991 h 1492115"/>
                <a:gd name="connsiteX41" fmla="*/ 895282 w 1175722"/>
                <a:gd name="connsiteY41" fmla="*/ 1317454 h 1492115"/>
                <a:gd name="connsiteX42" fmla="*/ 944544 w 1175722"/>
                <a:gd name="connsiteY42" fmla="*/ 1359259 h 1492115"/>
                <a:gd name="connsiteX43" fmla="*/ 974633 w 1175722"/>
                <a:gd name="connsiteY43" fmla="*/ 1384555 h 1492115"/>
                <a:gd name="connsiteX44" fmla="*/ 1008183 w 1175722"/>
                <a:gd name="connsiteY44" fmla="*/ 1411183 h 1492115"/>
                <a:gd name="connsiteX45" fmla="*/ 1023894 w 1175722"/>
                <a:gd name="connsiteY45" fmla="*/ 1423698 h 1492115"/>
                <a:gd name="connsiteX46" fmla="*/ 1038805 w 1175722"/>
                <a:gd name="connsiteY46" fmla="*/ 1435681 h 1492115"/>
                <a:gd name="connsiteX47" fmla="*/ 1072623 w 1175722"/>
                <a:gd name="connsiteY47" fmla="*/ 1459113 h 1492115"/>
                <a:gd name="connsiteX48" fmla="*/ 1067830 w 1175722"/>
                <a:gd name="connsiteY48" fmla="*/ 1456184 h 1492115"/>
                <a:gd name="connsiteX49" fmla="*/ 1097918 w 1175722"/>
                <a:gd name="connsiteY49" fmla="*/ 1473491 h 1492115"/>
                <a:gd name="connsiteX50" fmla="*/ 1110432 w 1175722"/>
                <a:gd name="connsiteY50" fmla="*/ 1478284 h 1492115"/>
                <a:gd name="connsiteX51" fmla="*/ 1110434 w 1175722"/>
                <a:gd name="connsiteY51" fmla="*/ 1478285 h 1492115"/>
                <a:gd name="connsiteX52" fmla="*/ 1110434 w 1175722"/>
                <a:gd name="connsiteY52" fmla="*/ 1478285 h 1492115"/>
                <a:gd name="connsiteX53" fmla="*/ 1117357 w 1175722"/>
                <a:gd name="connsiteY53" fmla="*/ 1485474 h 1492115"/>
                <a:gd name="connsiteX54" fmla="*/ 1148511 w 1175722"/>
                <a:gd name="connsiteY54" fmla="*/ 1488403 h 1492115"/>
                <a:gd name="connsiteX55" fmla="*/ 1154635 w 1175722"/>
                <a:gd name="connsiteY55" fmla="*/ 1475089 h 1492115"/>
                <a:gd name="connsiteX56" fmla="*/ 1158896 w 1175722"/>
                <a:gd name="connsiteY56" fmla="*/ 1473758 h 1492115"/>
                <a:gd name="connsiteX57" fmla="*/ 1173541 w 1175722"/>
                <a:gd name="connsiteY57" fmla="*/ 1461509 h 1492115"/>
                <a:gd name="connsiteX58" fmla="*/ 1173541 w 1175722"/>
                <a:gd name="connsiteY58" fmla="*/ 1442604 h 1492115"/>
                <a:gd name="connsiteX59" fmla="*/ 1155435 w 1175722"/>
                <a:gd name="connsiteY59" fmla="*/ 1423432 h 1492115"/>
                <a:gd name="connsiteX60" fmla="*/ 1142121 w 1175722"/>
                <a:gd name="connsiteY60" fmla="*/ 1413846 h 1492115"/>
                <a:gd name="connsiteX61" fmla="*/ 1115493 w 1175722"/>
                <a:gd name="connsiteY61" fmla="*/ 1394407 h 1492115"/>
                <a:gd name="connsiteX62" fmla="*/ 1077416 w 1175722"/>
                <a:gd name="connsiteY62" fmla="*/ 1367780 h 1492115"/>
                <a:gd name="connsiteX63" fmla="*/ 1074220 w 1175722"/>
                <a:gd name="connsiteY63" fmla="*/ 1363519 h 1492115"/>
                <a:gd name="connsiteX64" fmla="*/ 1065433 w 1175722"/>
                <a:gd name="connsiteY64" fmla="*/ 1356596 h 1492115"/>
                <a:gd name="connsiteX65" fmla="*/ 1048124 w 1175722"/>
                <a:gd name="connsiteY65" fmla="*/ 1343016 h 1492115"/>
                <a:gd name="connsiteX66" fmla="*/ 1044398 w 1175722"/>
                <a:gd name="connsiteY66" fmla="*/ 1340087 h 1492115"/>
                <a:gd name="connsiteX67" fmla="*/ 1044398 w 1175722"/>
                <a:gd name="connsiteY67" fmla="*/ 1340087 h 1492115"/>
                <a:gd name="connsiteX68" fmla="*/ 988212 w 1175722"/>
                <a:gd name="connsiteY68" fmla="*/ 1288430 h 1492115"/>
                <a:gd name="connsiteX69" fmla="*/ 951201 w 1175722"/>
                <a:gd name="connsiteY69" fmla="*/ 1255677 h 1492115"/>
                <a:gd name="connsiteX70" fmla="*/ 936821 w 1175722"/>
                <a:gd name="connsiteY70" fmla="*/ 1242097 h 1492115"/>
                <a:gd name="connsiteX71" fmla="*/ 876111 w 1175722"/>
                <a:gd name="connsiteY71" fmla="*/ 1186445 h 1492115"/>
                <a:gd name="connsiteX72" fmla="*/ 843624 w 1175722"/>
                <a:gd name="connsiteY72" fmla="*/ 1155557 h 1492115"/>
                <a:gd name="connsiteX73" fmla="*/ 838298 w 1175722"/>
                <a:gd name="connsiteY73" fmla="*/ 1150232 h 1492115"/>
                <a:gd name="connsiteX74" fmla="*/ 820458 w 1175722"/>
                <a:gd name="connsiteY74" fmla="*/ 1132125 h 1492115"/>
                <a:gd name="connsiteX75" fmla="*/ 780517 w 1175722"/>
                <a:gd name="connsiteY75" fmla="*/ 1090053 h 1492115"/>
                <a:gd name="connsiteX76" fmla="*/ 734451 w 1175722"/>
                <a:gd name="connsiteY76" fmla="*/ 1040526 h 1492115"/>
                <a:gd name="connsiteX77" fmla="*/ 734451 w 1175722"/>
                <a:gd name="connsiteY77" fmla="*/ 1040526 h 1492115"/>
                <a:gd name="connsiteX78" fmla="*/ 681196 w 1175722"/>
                <a:gd name="connsiteY78" fmla="*/ 981146 h 1492115"/>
                <a:gd name="connsiteX79" fmla="*/ 676934 w 1175722"/>
                <a:gd name="connsiteY79" fmla="*/ 976353 h 1492115"/>
                <a:gd name="connsiteX80" fmla="*/ 676934 w 1175722"/>
                <a:gd name="connsiteY80" fmla="*/ 976353 h 1492115"/>
                <a:gd name="connsiteX81" fmla="*/ 640455 w 1175722"/>
                <a:gd name="connsiteY81" fmla="*/ 928157 h 1492115"/>
                <a:gd name="connsiteX82" fmla="*/ 619686 w 1175722"/>
                <a:gd name="connsiteY82" fmla="*/ 903127 h 1492115"/>
                <a:gd name="connsiteX83" fmla="*/ 566431 w 1175722"/>
                <a:gd name="connsiteY83" fmla="*/ 838688 h 1492115"/>
                <a:gd name="connsiteX84" fmla="*/ 473234 w 1175722"/>
                <a:gd name="connsiteY84" fmla="*/ 722059 h 1492115"/>
                <a:gd name="connsiteX85" fmla="*/ 415717 w 1175722"/>
                <a:gd name="connsiteY85" fmla="*/ 645637 h 1492115"/>
                <a:gd name="connsiteX86" fmla="*/ 379504 w 1175722"/>
                <a:gd name="connsiteY86" fmla="*/ 600104 h 1492115"/>
                <a:gd name="connsiteX87" fmla="*/ 365657 w 1175722"/>
                <a:gd name="connsiteY87" fmla="*/ 580666 h 1492115"/>
                <a:gd name="connsiteX88" fmla="*/ 350481 w 1175722"/>
                <a:gd name="connsiteY88" fmla="*/ 559630 h 1492115"/>
                <a:gd name="connsiteX89" fmla="*/ 333705 w 1175722"/>
                <a:gd name="connsiteY89" fmla="*/ 556702 h 1492115"/>
                <a:gd name="connsiteX90" fmla="*/ 333705 w 1175722"/>
                <a:gd name="connsiteY90" fmla="*/ 556701 h 1492115"/>
                <a:gd name="connsiteX91" fmla="*/ 328646 w 1175722"/>
                <a:gd name="connsiteY91" fmla="*/ 550311 h 1492115"/>
                <a:gd name="connsiteX92" fmla="*/ 288704 w 1175722"/>
                <a:gd name="connsiteY92" fmla="*/ 492528 h 1492115"/>
                <a:gd name="connsiteX93" fmla="*/ 284709 w 1175722"/>
                <a:gd name="connsiteY93" fmla="*/ 488800 h 1492115"/>
                <a:gd name="connsiteX94" fmla="*/ 278053 w 1175722"/>
                <a:gd name="connsiteY94" fmla="*/ 478416 h 1492115"/>
                <a:gd name="connsiteX95" fmla="*/ 240242 w 1175722"/>
                <a:gd name="connsiteY95" fmla="*/ 418238 h 1492115"/>
                <a:gd name="connsiteX96" fmla="*/ 199234 w 1175722"/>
                <a:gd name="connsiteY96" fmla="*/ 355129 h 1492115"/>
                <a:gd name="connsiteX97" fmla="*/ 191246 w 1175722"/>
                <a:gd name="connsiteY97" fmla="*/ 342614 h 1492115"/>
                <a:gd name="connsiteX98" fmla="*/ 189915 w 1175722"/>
                <a:gd name="connsiteY98" fmla="*/ 340484 h 1492115"/>
                <a:gd name="connsiteX99" fmla="*/ 167282 w 1175722"/>
                <a:gd name="connsiteY99" fmla="*/ 304537 h 1492115"/>
                <a:gd name="connsiteX100" fmla="*/ 143052 w 1175722"/>
                <a:gd name="connsiteY100" fmla="*/ 269122 h 1492115"/>
                <a:gd name="connsiteX101" fmla="*/ 133466 w 1175722"/>
                <a:gd name="connsiteY101" fmla="*/ 265394 h 1492115"/>
                <a:gd name="connsiteX102" fmla="*/ 121748 w 1175722"/>
                <a:gd name="connsiteY102" fmla="*/ 243559 h 1492115"/>
                <a:gd name="connsiteX103" fmla="*/ 123879 w 1175722"/>
                <a:gd name="connsiteY103" fmla="*/ 247820 h 1492115"/>
                <a:gd name="connsiteX104" fmla="*/ 112429 w 1175722"/>
                <a:gd name="connsiteY104" fmla="*/ 225187 h 1492115"/>
                <a:gd name="connsiteX105" fmla="*/ 112429 w 1175722"/>
                <a:gd name="connsiteY105" fmla="*/ 227583 h 1492115"/>
                <a:gd name="connsiteX106" fmla="*/ 87664 w 1175722"/>
                <a:gd name="connsiteY106" fmla="*/ 174328 h 1492115"/>
                <a:gd name="connsiteX107" fmla="*/ 74883 w 1175722"/>
                <a:gd name="connsiteY107" fmla="*/ 147700 h 1492115"/>
                <a:gd name="connsiteX108" fmla="*/ 63434 w 1175722"/>
                <a:gd name="connsiteY108" fmla="*/ 121073 h 1492115"/>
                <a:gd name="connsiteX109" fmla="*/ 42398 w 1175722"/>
                <a:gd name="connsiteY109" fmla="*/ 67817 h 1492115"/>
                <a:gd name="connsiteX110" fmla="*/ 21361 w 1175722"/>
                <a:gd name="connsiteY110" fmla="*/ 7639 h 1492115"/>
                <a:gd name="connsiteX111" fmla="*/ 10445 w 1175722"/>
                <a:gd name="connsiteY111" fmla="*/ 183 h 1492115"/>
                <a:gd name="connsiteX112" fmla="*/ 6717 w 1175722"/>
                <a:gd name="connsiteY112" fmla="*/ 183 h 1492115"/>
                <a:gd name="connsiteX113" fmla="*/ 729392 w 1175722"/>
                <a:gd name="connsiteY113" fmla="*/ 1146504 h 1492115"/>
                <a:gd name="connsiteX114" fmla="*/ 729392 w 1175722"/>
                <a:gd name="connsiteY114" fmla="*/ 1146504 h 1492115"/>
                <a:gd name="connsiteX115" fmla="*/ 727794 w 1175722"/>
                <a:gd name="connsiteY115" fmla="*/ 1144906 h 1492115"/>
                <a:gd name="connsiteX116" fmla="*/ 729125 w 1175722"/>
                <a:gd name="connsiteY116" fmla="*/ 1146238 h 1492115"/>
                <a:gd name="connsiteX117" fmla="*/ 729125 w 1175722"/>
                <a:gd name="connsiteY117" fmla="*/ 1035467 h 1492115"/>
                <a:gd name="connsiteX118" fmla="*/ 729125 w 1175722"/>
                <a:gd name="connsiteY118" fmla="*/ 1035467 h 1492115"/>
                <a:gd name="connsiteX119" fmla="*/ 729125 w 1175722"/>
                <a:gd name="connsiteY119" fmla="*/ 1035467 h 1492115"/>
                <a:gd name="connsiteX120" fmla="*/ 729125 w 1175722"/>
                <a:gd name="connsiteY120" fmla="*/ 1035467 h 1492115"/>
                <a:gd name="connsiteX121" fmla="*/ 729125 w 1175722"/>
                <a:gd name="connsiteY121" fmla="*/ 1035467 h 1492115"/>
                <a:gd name="connsiteX122" fmla="*/ 729125 w 1175722"/>
                <a:gd name="connsiteY122" fmla="*/ 1035467 h 1492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175722" h="1492115">
                  <a:moveTo>
                    <a:pt x="7516" y="1514"/>
                  </a:moveTo>
                  <a:cubicBezTo>
                    <a:pt x="1698" y="3645"/>
                    <a:pt x="-1371" y="10016"/>
                    <a:pt x="593" y="15893"/>
                  </a:cubicBezTo>
                  <a:lnTo>
                    <a:pt x="24557" y="87255"/>
                  </a:lnTo>
                  <a:cubicBezTo>
                    <a:pt x="31480" y="108291"/>
                    <a:pt x="38137" y="129859"/>
                    <a:pt x="45594" y="150896"/>
                  </a:cubicBezTo>
                  <a:cubicBezTo>
                    <a:pt x="49587" y="161813"/>
                    <a:pt x="54115" y="172464"/>
                    <a:pt x="58641" y="183381"/>
                  </a:cubicBezTo>
                  <a:cubicBezTo>
                    <a:pt x="63167" y="194299"/>
                    <a:pt x="67162" y="205482"/>
                    <a:pt x="71688" y="216666"/>
                  </a:cubicBezTo>
                  <a:cubicBezTo>
                    <a:pt x="80742" y="237702"/>
                    <a:pt x="89795" y="258737"/>
                    <a:pt x="98316" y="279507"/>
                  </a:cubicBezTo>
                  <a:cubicBezTo>
                    <a:pt x="106837" y="300276"/>
                    <a:pt x="120151" y="323709"/>
                    <a:pt x="131867" y="345277"/>
                  </a:cubicBezTo>
                  <a:cubicBezTo>
                    <a:pt x="143583" y="366846"/>
                    <a:pt x="154500" y="384686"/>
                    <a:pt x="165949" y="404657"/>
                  </a:cubicBezTo>
                  <a:cubicBezTo>
                    <a:pt x="177401" y="424628"/>
                    <a:pt x="189382" y="444865"/>
                    <a:pt x="201631" y="464836"/>
                  </a:cubicBezTo>
                  <a:cubicBezTo>
                    <a:pt x="213881" y="484807"/>
                    <a:pt x="225862" y="502913"/>
                    <a:pt x="237313" y="522085"/>
                  </a:cubicBezTo>
                  <a:cubicBezTo>
                    <a:pt x="248763" y="541257"/>
                    <a:pt x="261010" y="561494"/>
                    <a:pt x="273526" y="580666"/>
                  </a:cubicBezTo>
                  <a:cubicBezTo>
                    <a:pt x="279917" y="590519"/>
                    <a:pt x="286574" y="599838"/>
                    <a:pt x="293231" y="609690"/>
                  </a:cubicBezTo>
                  <a:lnTo>
                    <a:pt x="312402" y="637649"/>
                  </a:lnTo>
                  <a:cubicBezTo>
                    <a:pt x="325715" y="656555"/>
                    <a:pt x="339029" y="674928"/>
                    <a:pt x="353409" y="693301"/>
                  </a:cubicBezTo>
                  <a:cubicBezTo>
                    <a:pt x="367788" y="711674"/>
                    <a:pt x="380037" y="728450"/>
                    <a:pt x="394948" y="746556"/>
                  </a:cubicBezTo>
                  <a:lnTo>
                    <a:pt x="436221" y="799812"/>
                  </a:lnTo>
                  <a:cubicBezTo>
                    <a:pt x="451132" y="818451"/>
                    <a:pt x="465511" y="837357"/>
                    <a:pt x="480157" y="856262"/>
                  </a:cubicBezTo>
                  <a:cubicBezTo>
                    <a:pt x="494802" y="875168"/>
                    <a:pt x="509180" y="892210"/>
                    <a:pt x="523825" y="909518"/>
                  </a:cubicBezTo>
                  <a:cubicBezTo>
                    <a:pt x="538472" y="926825"/>
                    <a:pt x="552051" y="944666"/>
                    <a:pt x="565898" y="962773"/>
                  </a:cubicBezTo>
                  <a:cubicBezTo>
                    <a:pt x="576016" y="975554"/>
                    <a:pt x="586135" y="988070"/>
                    <a:pt x="596787" y="1000318"/>
                  </a:cubicBezTo>
                  <a:lnTo>
                    <a:pt x="627940" y="1037331"/>
                  </a:lnTo>
                  <a:cubicBezTo>
                    <a:pt x="634064" y="1044520"/>
                    <a:pt x="640455" y="1051709"/>
                    <a:pt x="646845" y="1058633"/>
                  </a:cubicBezTo>
                  <a:lnTo>
                    <a:pt x="651904" y="1064224"/>
                  </a:lnTo>
                  <a:lnTo>
                    <a:pt x="655366" y="1067953"/>
                  </a:lnTo>
                  <a:lnTo>
                    <a:pt x="655366" y="1067953"/>
                  </a:lnTo>
                  <a:lnTo>
                    <a:pt x="658828" y="1071680"/>
                  </a:lnTo>
                  <a:lnTo>
                    <a:pt x="673208" y="1087125"/>
                  </a:lnTo>
                  <a:cubicBezTo>
                    <a:pt x="689983" y="1105763"/>
                    <a:pt x="706757" y="1124670"/>
                    <a:pt x="723799" y="1143308"/>
                  </a:cubicBezTo>
                  <a:lnTo>
                    <a:pt x="723799" y="1143308"/>
                  </a:lnTo>
                  <a:lnTo>
                    <a:pt x="727794" y="1147836"/>
                  </a:lnTo>
                  <a:lnTo>
                    <a:pt x="727794" y="1147836"/>
                  </a:lnTo>
                  <a:lnTo>
                    <a:pt x="727794" y="1147836"/>
                  </a:lnTo>
                  <a:cubicBezTo>
                    <a:pt x="727700" y="1147397"/>
                    <a:pt x="727700" y="1146943"/>
                    <a:pt x="727794" y="1146504"/>
                  </a:cubicBezTo>
                  <a:lnTo>
                    <a:pt x="727794" y="1146504"/>
                  </a:lnTo>
                  <a:lnTo>
                    <a:pt x="733120" y="1152362"/>
                  </a:lnTo>
                  <a:lnTo>
                    <a:pt x="733120" y="1150764"/>
                  </a:lnTo>
                  <a:lnTo>
                    <a:pt x="733120" y="1150764"/>
                  </a:lnTo>
                  <a:lnTo>
                    <a:pt x="733120" y="1150764"/>
                  </a:lnTo>
                  <a:lnTo>
                    <a:pt x="743770" y="1162480"/>
                  </a:lnTo>
                  <a:cubicBezTo>
                    <a:pt x="776523" y="1198694"/>
                    <a:pt x="809008" y="1235174"/>
                    <a:pt x="843624" y="1268991"/>
                  </a:cubicBezTo>
                  <a:cubicBezTo>
                    <a:pt x="860133" y="1285767"/>
                    <a:pt x="877442" y="1302009"/>
                    <a:pt x="895282" y="1317454"/>
                  </a:cubicBezTo>
                  <a:cubicBezTo>
                    <a:pt x="913122" y="1332897"/>
                    <a:pt x="928300" y="1344081"/>
                    <a:pt x="944544" y="1359259"/>
                  </a:cubicBezTo>
                  <a:cubicBezTo>
                    <a:pt x="954396" y="1367780"/>
                    <a:pt x="964248" y="1376567"/>
                    <a:pt x="974633" y="1384555"/>
                  </a:cubicBezTo>
                  <a:lnTo>
                    <a:pt x="1008183" y="1411183"/>
                  </a:lnTo>
                  <a:lnTo>
                    <a:pt x="1023894" y="1423698"/>
                  </a:lnTo>
                  <a:lnTo>
                    <a:pt x="1038805" y="1435681"/>
                  </a:lnTo>
                  <a:cubicBezTo>
                    <a:pt x="1049563" y="1444210"/>
                    <a:pt x="1060858" y="1452037"/>
                    <a:pt x="1072623" y="1459113"/>
                  </a:cubicBezTo>
                  <a:lnTo>
                    <a:pt x="1067830" y="1456184"/>
                  </a:lnTo>
                  <a:cubicBezTo>
                    <a:pt x="1077682" y="1462308"/>
                    <a:pt x="1087268" y="1468166"/>
                    <a:pt x="1097918" y="1473491"/>
                  </a:cubicBezTo>
                  <a:cubicBezTo>
                    <a:pt x="1101979" y="1475364"/>
                    <a:pt x="1106159" y="1476965"/>
                    <a:pt x="1110432" y="1478284"/>
                  </a:cubicBezTo>
                  <a:cubicBezTo>
                    <a:pt x="1110434" y="1478285"/>
                    <a:pt x="1110434" y="1478285"/>
                    <a:pt x="1110434" y="1478285"/>
                  </a:cubicBezTo>
                  <a:lnTo>
                    <a:pt x="1110434" y="1478285"/>
                  </a:lnTo>
                  <a:cubicBezTo>
                    <a:pt x="1112829" y="1480681"/>
                    <a:pt x="1114960" y="1483344"/>
                    <a:pt x="1117357" y="1485474"/>
                  </a:cubicBezTo>
                  <a:cubicBezTo>
                    <a:pt x="1126013" y="1493093"/>
                    <a:pt x="1138587" y="1494276"/>
                    <a:pt x="1148511" y="1488403"/>
                  </a:cubicBezTo>
                  <a:cubicBezTo>
                    <a:pt x="1152743" y="1485343"/>
                    <a:pt x="1155066" y="1480293"/>
                    <a:pt x="1154635" y="1475089"/>
                  </a:cubicBezTo>
                  <a:lnTo>
                    <a:pt x="1158896" y="1473758"/>
                  </a:lnTo>
                  <a:cubicBezTo>
                    <a:pt x="1165218" y="1471796"/>
                    <a:pt x="1170494" y="1467385"/>
                    <a:pt x="1173541" y="1461509"/>
                  </a:cubicBezTo>
                  <a:cubicBezTo>
                    <a:pt x="1176450" y="1455543"/>
                    <a:pt x="1176450" y="1448570"/>
                    <a:pt x="1173541" y="1442604"/>
                  </a:cubicBezTo>
                  <a:cubicBezTo>
                    <a:pt x="1169208" y="1434796"/>
                    <a:pt x="1162982" y="1428204"/>
                    <a:pt x="1155435" y="1423432"/>
                  </a:cubicBezTo>
                  <a:cubicBezTo>
                    <a:pt x="1151173" y="1419970"/>
                    <a:pt x="1146380" y="1417041"/>
                    <a:pt x="1142121" y="1413846"/>
                  </a:cubicBezTo>
                  <a:lnTo>
                    <a:pt x="1115493" y="1394407"/>
                  </a:lnTo>
                  <a:cubicBezTo>
                    <a:pt x="1102712" y="1385620"/>
                    <a:pt x="1088865" y="1377099"/>
                    <a:pt x="1077416" y="1367780"/>
                  </a:cubicBezTo>
                  <a:cubicBezTo>
                    <a:pt x="1076592" y="1366193"/>
                    <a:pt x="1075513" y="1364754"/>
                    <a:pt x="1074220" y="1363519"/>
                  </a:cubicBezTo>
                  <a:lnTo>
                    <a:pt x="1065433" y="1356596"/>
                  </a:lnTo>
                  <a:cubicBezTo>
                    <a:pt x="1059574" y="1352069"/>
                    <a:pt x="1053717" y="1347809"/>
                    <a:pt x="1048124" y="1343016"/>
                  </a:cubicBezTo>
                  <a:lnTo>
                    <a:pt x="1044398" y="1340087"/>
                  </a:lnTo>
                  <a:lnTo>
                    <a:pt x="1044398" y="1340087"/>
                  </a:lnTo>
                  <a:cubicBezTo>
                    <a:pt x="1026024" y="1322513"/>
                    <a:pt x="1007118" y="1305471"/>
                    <a:pt x="988212" y="1288430"/>
                  </a:cubicBezTo>
                  <a:cubicBezTo>
                    <a:pt x="975964" y="1277246"/>
                    <a:pt x="963448" y="1266595"/>
                    <a:pt x="951201" y="1255677"/>
                  </a:cubicBezTo>
                  <a:lnTo>
                    <a:pt x="936821" y="1242097"/>
                  </a:lnTo>
                  <a:lnTo>
                    <a:pt x="876111" y="1186445"/>
                  </a:lnTo>
                  <a:lnTo>
                    <a:pt x="843624" y="1155557"/>
                  </a:lnTo>
                  <a:lnTo>
                    <a:pt x="838298" y="1150232"/>
                  </a:lnTo>
                  <a:lnTo>
                    <a:pt x="820458" y="1132125"/>
                  </a:lnTo>
                  <a:cubicBezTo>
                    <a:pt x="806878" y="1118545"/>
                    <a:pt x="793830" y="1104166"/>
                    <a:pt x="780517" y="1090053"/>
                  </a:cubicBezTo>
                  <a:lnTo>
                    <a:pt x="734451" y="1040526"/>
                  </a:lnTo>
                  <a:lnTo>
                    <a:pt x="734451" y="1040526"/>
                  </a:lnTo>
                  <a:lnTo>
                    <a:pt x="681196" y="981146"/>
                  </a:lnTo>
                  <a:lnTo>
                    <a:pt x="676934" y="976353"/>
                  </a:lnTo>
                  <a:lnTo>
                    <a:pt x="676934" y="976353"/>
                  </a:lnTo>
                  <a:cubicBezTo>
                    <a:pt x="665849" y="959502"/>
                    <a:pt x="653663" y="943402"/>
                    <a:pt x="640455" y="928157"/>
                  </a:cubicBezTo>
                  <a:lnTo>
                    <a:pt x="619686" y="903127"/>
                  </a:lnTo>
                  <a:lnTo>
                    <a:pt x="566431" y="838688"/>
                  </a:lnTo>
                  <a:cubicBezTo>
                    <a:pt x="534744" y="800344"/>
                    <a:pt x="504121" y="760936"/>
                    <a:pt x="473234" y="722059"/>
                  </a:cubicBezTo>
                  <a:cubicBezTo>
                    <a:pt x="453530" y="697029"/>
                    <a:pt x="434357" y="671466"/>
                    <a:pt x="415717" y="645637"/>
                  </a:cubicBezTo>
                  <a:lnTo>
                    <a:pt x="379504" y="600104"/>
                  </a:lnTo>
                  <a:cubicBezTo>
                    <a:pt x="374978" y="593447"/>
                    <a:pt x="370451" y="587057"/>
                    <a:pt x="365657" y="580666"/>
                  </a:cubicBezTo>
                  <a:cubicBezTo>
                    <a:pt x="360864" y="574275"/>
                    <a:pt x="355805" y="566287"/>
                    <a:pt x="350481" y="559630"/>
                  </a:cubicBezTo>
                  <a:cubicBezTo>
                    <a:pt x="346593" y="554291"/>
                    <a:pt x="339172" y="552995"/>
                    <a:pt x="333705" y="556702"/>
                  </a:cubicBezTo>
                  <a:lnTo>
                    <a:pt x="333705" y="556701"/>
                  </a:lnTo>
                  <a:lnTo>
                    <a:pt x="328646" y="550311"/>
                  </a:lnTo>
                  <a:cubicBezTo>
                    <a:pt x="315332" y="530872"/>
                    <a:pt x="302018" y="511700"/>
                    <a:pt x="288704" y="492528"/>
                  </a:cubicBezTo>
                  <a:cubicBezTo>
                    <a:pt x="287719" y="490959"/>
                    <a:pt x="286343" y="489674"/>
                    <a:pt x="284709" y="488800"/>
                  </a:cubicBezTo>
                  <a:cubicBezTo>
                    <a:pt x="282314" y="485339"/>
                    <a:pt x="280183" y="481877"/>
                    <a:pt x="278053" y="478416"/>
                  </a:cubicBezTo>
                  <a:cubicBezTo>
                    <a:pt x="265803" y="458179"/>
                    <a:pt x="251425" y="438208"/>
                    <a:pt x="240242" y="418238"/>
                  </a:cubicBezTo>
                  <a:cubicBezTo>
                    <a:pt x="229059" y="398267"/>
                    <a:pt x="213614" y="376165"/>
                    <a:pt x="199234" y="355129"/>
                  </a:cubicBezTo>
                  <a:lnTo>
                    <a:pt x="191246" y="342614"/>
                  </a:lnTo>
                  <a:cubicBezTo>
                    <a:pt x="190653" y="342009"/>
                    <a:pt x="190199" y="341282"/>
                    <a:pt x="189915" y="340484"/>
                  </a:cubicBezTo>
                  <a:cubicBezTo>
                    <a:pt x="182725" y="328236"/>
                    <a:pt x="175004" y="316520"/>
                    <a:pt x="167282" y="304537"/>
                  </a:cubicBezTo>
                  <a:cubicBezTo>
                    <a:pt x="159850" y="292303"/>
                    <a:pt x="151761" y="280480"/>
                    <a:pt x="143052" y="269122"/>
                  </a:cubicBezTo>
                  <a:cubicBezTo>
                    <a:pt x="140811" y="266178"/>
                    <a:pt x="137108" y="264738"/>
                    <a:pt x="133466" y="265394"/>
                  </a:cubicBezTo>
                  <a:lnTo>
                    <a:pt x="121748" y="243559"/>
                  </a:lnTo>
                  <a:lnTo>
                    <a:pt x="123879" y="247820"/>
                  </a:lnTo>
                  <a:cubicBezTo>
                    <a:pt x="120151" y="240364"/>
                    <a:pt x="116422" y="232643"/>
                    <a:pt x="112429" y="225187"/>
                  </a:cubicBezTo>
                  <a:lnTo>
                    <a:pt x="112429" y="227583"/>
                  </a:lnTo>
                  <a:cubicBezTo>
                    <a:pt x="103908" y="210275"/>
                    <a:pt x="95654" y="192967"/>
                    <a:pt x="87664" y="174328"/>
                  </a:cubicBezTo>
                  <a:cubicBezTo>
                    <a:pt x="83671" y="165540"/>
                    <a:pt x="78878" y="156754"/>
                    <a:pt x="74883" y="147700"/>
                  </a:cubicBezTo>
                  <a:cubicBezTo>
                    <a:pt x="70890" y="138647"/>
                    <a:pt x="66895" y="130658"/>
                    <a:pt x="63434" y="121073"/>
                  </a:cubicBezTo>
                  <a:cubicBezTo>
                    <a:pt x="55712" y="103232"/>
                    <a:pt x="49055" y="84859"/>
                    <a:pt x="42398" y="67817"/>
                  </a:cubicBezTo>
                  <a:cubicBezTo>
                    <a:pt x="35741" y="50775"/>
                    <a:pt x="28018" y="27876"/>
                    <a:pt x="21361" y="7639"/>
                  </a:cubicBezTo>
                  <a:cubicBezTo>
                    <a:pt x="19670" y="3091"/>
                    <a:pt x="15296" y="104"/>
                    <a:pt x="10445" y="183"/>
                  </a:cubicBezTo>
                  <a:cubicBezTo>
                    <a:pt x="9215" y="-61"/>
                    <a:pt x="7947" y="-61"/>
                    <a:pt x="6717" y="183"/>
                  </a:cubicBezTo>
                  <a:moveTo>
                    <a:pt x="729392" y="1146504"/>
                  </a:moveTo>
                  <a:lnTo>
                    <a:pt x="729392" y="1146504"/>
                  </a:lnTo>
                  <a:lnTo>
                    <a:pt x="727794" y="1144906"/>
                  </a:lnTo>
                  <a:lnTo>
                    <a:pt x="729125" y="1146238"/>
                  </a:lnTo>
                  <a:moveTo>
                    <a:pt x="729125" y="1035467"/>
                  </a:moveTo>
                  <a:lnTo>
                    <a:pt x="729125" y="1035467"/>
                  </a:lnTo>
                  <a:lnTo>
                    <a:pt x="729125" y="1035467"/>
                  </a:lnTo>
                  <a:moveTo>
                    <a:pt x="729125" y="1035467"/>
                  </a:moveTo>
                  <a:lnTo>
                    <a:pt x="729125" y="1035467"/>
                  </a:lnTo>
                  <a:lnTo>
                    <a:pt x="729125" y="1035467"/>
                  </a:lnTo>
                </a:path>
              </a:pathLst>
            </a:custGeom>
            <a:solidFill>
              <a:srgbClr val="DAD9C3"/>
            </a:solidFill>
            <a:ln w="26619"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4B2B07F6-EB27-4F36-89CD-D8AD697FA74A}"/>
                </a:ext>
              </a:extLst>
            </p:cNvPr>
            <p:cNvSpPr/>
            <p:nvPr/>
          </p:nvSpPr>
          <p:spPr>
            <a:xfrm>
              <a:off x="19191886" y="10995327"/>
              <a:ext cx="198272" cy="134377"/>
            </a:xfrm>
            <a:custGeom>
              <a:avLst/>
              <a:gdLst>
                <a:gd name="connsiteX0" fmla="*/ 2131 w 157979"/>
                <a:gd name="connsiteY0" fmla="*/ 826 h 107069"/>
                <a:gd name="connsiteX1" fmla="*/ 2131 w 157979"/>
                <a:gd name="connsiteY1" fmla="*/ 8814 h 107069"/>
                <a:gd name="connsiteX2" fmla="*/ 35415 w 157979"/>
                <a:gd name="connsiteY2" fmla="*/ 35441 h 107069"/>
                <a:gd name="connsiteX3" fmla="*/ 71895 w 157979"/>
                <a:gd name="connsiteY3" fmla="*/ 62069 h 107069"/>
                <a:gd name="connsiteX4" fmla="*/ 104913 w 157979"/>
                <a:gd name="connsiteY4" fmla="*/ 84436 h 107069"/>
                <a:gd name="connsiteX5" fmla="*/ 121955 w 157979"/>
                <a:gd name="connsiteY5" fmla="*/ 95088 h 107069"/>
                <a:gd name="connsiteX6" fmla="*/ 129410 w 157979"/>
                <a:gd name="connsiteY6" fmla="*/ 99881 h 107069"/>
                <a:gd name="connsiteX7" fmla="*/ 136067 w 157979"/>
                <a:gd name="connsiteY7" fmla="*/ 103076 h 107069"/>
                <a:gd name="connsiteX8" fmla="*/ 138731 w 157979"/>
                <a:gd name="connsiteY8" fmla="*/ 103076 h 107069"/>
                <a:gd name="connsiteX9" fmla="*/ 140861 w 157979"/>
                <a:gd name="connsiteY9" fmla="*/ 103076 h 107069"/>
                <a:gd name="connsiteX10" fmla="*/ 140861 w 157979"/>
                <a:gd name="connsiteY10" fmla="*/ 103076 h 107069"/>
                <a:gd name="connsiteX11" fmla="*/ 140861 w 157979"/>
                <a:gd name="connsiteY11" fmla="*/ 103076 h 107069"/>
                <a:gd name="connsiteX12" fmla="*/ 150980 w 157979"/>
                <a:gd name="connsiteY12" fmla="*/ 107070 h 107069"/>
                <a:gd name="connsiteX13" fmla="*/ 157904 w 157979"/>
                <a:gd name="connsiteY13" fmla="*/ 100945 h 107069"/>
                <a:gd name="connsiteX14" fmla="*/ 152311 w 157979"/>
                <a:gd name="connsiteY14" fmla="*/ 92424 h 107069"/>
                <a:gd name="connsiteX15" fmla="*/ 148316 w 157979"/>
                <a:gd name="connsiteY15" fmla="*/ 90029 h 107069"/>
                <a:gd name="connsiteX16" fmla="*/ 136867 w 157979"/>
                <a:gd name="connsiteY16" fmla="*/ 81774 h 107069"/>
                <a:gd name="connsiteX17" fmla="*/ 131274 w 157979"/>
                <a:gd name="connsiteY17" fmla="*/ 77779 h 107069"/>
                <a:gd name="connsiteX18" fmla="*/ 127546 w 157979"/>
                <a:gd name="connsiteY18" fmla="*/ 75116 h 107069"/>
                <a:gd name="connsiteX19" fmla="*/ 119825 w 157979"/>
                <a:gd name="connsiteY19" fmla="*/ 76714 h 107069"/>
                <a:gd name="connsiteX20" fmla="*/ 118493 w 157979"/>
                <a:gd name="connsiteY20" fmla="*/ 80176 h 107069"/>
                <a:gd name="connsiteX21" fmla="*/ 114499 w 157979"/>
                <a:gd name="connsiteY21" fmla="*/ 77779 h 107069"/>
                <a:gd name="connsiteX22" fmla="*/ 61243 w 157979"/>
                <a:gd name="connsiteY22" fmla="*/ 41566 h 107069"/>
                <a:gd name="connsiteX23" fmla="*/ 34616 w 157979"/>
                <a:gd name="connsiteY23" fmla="*/ 22661 h 107069"/>
                <a:gd name="connsiteX24" fmla="*/ 7988 w 157979"/>
                <a:gd name="connsiteY24" fmla="*/ 1358 h 107069"/>
                <a:gd name="connsiteX25" fmla="*/ 4526 w 157979"/>
                <a:gd name="connsiteY25" fmla="*/ 27 h 107069"/>
                <a:gd name="connsiteX26" fmla="*/ 0 w 157979"/>
                <a:gd name="connsiteY26" fmla="*/ 1891 h 10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979" h="107069">
                  <a:moveTo>
                    <a:pt x="2131" y="826"/>
                  </a:moveTo>
                  <a:cubicBezTo>
                    <a:pt x="34" y="3076"/>
                    <a:pt x="34" y="6564"/>
                    <a:pt x="2131" y="8814"/>
                  </a:cubicBezTo>
                  <a:cubicBezTo>
                    <a:pt x="13047" y="17867"/>
                    <a:pt x="23966" y="27187"/>
                    <a:pt x="35415" y="35441"/>
                  </a:cubicBezTo>
                  <a:cubicBezTo>
                    <a:pt x="46865" y="43696"/>
                    <a:pt x="59912" y="52483"/>
                    <a:pt x="71895" y="62069"/>
                  </a:cubicBezTo>
                  <a:cubicBezTo>
                    <a:pt x="83878" y="71655"/>
                    <a:pt x="93730" y="77247"/>
                    <a:pt x="104913" y="84436"/>
                  </a:cubicBezTo>
                  <a:lnTo>
                    <a:pt x="121955" y="95088"/>
                  </a:lnTo>
                  <a:lnTo>
                    <a:pt x="129410" y="99881"/>
                  </a:lnTo>
                  <a:cubicBezTo>
                    <a:pt x="131432" y="101316"/>
                    <a:pt x="133683" y="102397"/>
                    <a:pt x="136067" y="103076"/>
                  </a:cubicBezTo>
                  <a:lnTo>
                    <a:pt x="138731" y="103076"/>
                  </a:lnTo>
                  <a:lnTo>
                    <a:pt x="140861" y="103076"/>
                  </a:lnTo>
                  <a:lnTo>
                    <a:pt x="140861" y="103076"/>
                  </a:lnTo>
                  <a:lnTo>
                    <a:pt x="140861" y="103076"/>
                  </a:lnTo>
                  <a:cubicBezTo>
                    <a:pt x="143624" y="105612"/>
                    <a:pt x="147229" y="107035"/>
                    <a:pt x="150980" y="107070"/>
                  </a:cubicBezTo>
                  <a:cubicBezTo>
                    <a:pt x="154354" y="106707"/>
                    <a:pt x="157132" y="104250"/>
                    <a:pt x="157904" y="100945"/>
                  </a:cubicBezTo>
                  <a:cubicBezTo>
                    <a:pt x="158445" y="97103"/>
                    <a:pt x="156051" y="93457"/>
                    <a:pt x="152311" y="92424"/>
                  </a:cubicBezTo>
                  <a:lnTo>
                    <a:pt x="148316" y="90029"/>
                  </a:lnTo>
                  <a:lnTo>
                    <a:pt x="136867" y="81774"/>
                  </a:lnTo>
                  <a:lnTo>
                    <a:pt x="131274" y="77779"/>
                  </a:lnTo>
                  <a:cubicBezTo>
                    <a:pt x="130096" y="76804"/>
                    <a:pt x="128851" y="75914"/>
                    <a:pt x="127546" y="75116"/>
                  </a:cubicBezTo>
                  <a:cubicBezTo>
                    <a:pt x="124911" y="73808"/>
                    <a:pt x="121723" y="74468"/>
                    <a:pt x="119825" y="76714"/>
                  </a:cubicBezTo>
                  <a:cubicBezTo>
                    <a:pt x="119001" y="77683"/>
                    <a:pt x="118531" y="78904"/>
                    <a:pt x="118493" y="80176"/>
                  </a:cubicBezTo>
                  <a:lnTo>
                    <a:pt x="114499" y="77779"/>
                  </a:lnTo>
                  <a:cubicBezTo>
                    <a:pt x="96392" y="66064"/>
                    <a:pt x="78818" y="53549"/>
                    <a:pt x="61243" y="41566"/>
                  </a:cubicBezTo>
                  <a:cubicBezTo>
                    <a:pt x="52191" y="35441"/>
                    <a:pt x="43403" y="29318"/>
                    <a:pt x="34616" y="22661"/>
                  </a:cubicBezTo>
                  <a:lnTo>
                    <a:pt x="7988" y="1358"/>
                  </a:lnTo>
                  <a:cubicBezTo>
                    <a:pt x="7123" y="373"/>
                    <a:pt x="5828" y="-125"/>
                    <a:pt x="4526" y="27"/>
                  </a:cubicBezTo>
                  <a:cubicBezTo>
                    <a:pt x="2825" y="-8"/>
                    <a:pt x="1183" y="667"/>
                    <a:pt x="0" y="1891"/>
                  </a:cubicBezTo>
                </a:path>
              </a:pathLst>
            </a:custGeom>
            <a:solidFill>
              <a:srgbClr val="DAD9C3"/>
            </a:solidFill>
            <a:ln w="26619"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5A63B113-BE0D-4FA8-9895-05149F793CCB}"/>
                </a:ext>
              </a:extLst>
            </p:cNvPr>
            <p:cNvSpPr/>
            <p:nvPr/>
          </p:nvSpPr>
          <p:spPr>
            <a:xfrm>
              <a:off x="18041182" y="9814998"/>
              <a:ext cx="1041455" cy="1343791"/>
            </a:xfrm>
            <a:custGeom>
              <a:avLst/>
              <a:gdLst>
                <a:gd name="connsiteX0" fmla="*/ 3794 w 829810"/>
                <a:gd name="connsiteY0" fmla="*/ 0 h 1070705"/>
                <a:gd name="connsiteX1" fmla="*/ 299 w 829810"/>
                <a:gd name="connsiteY1" fmla="*/ 7094 h 1070705"/>
                <a:gd name="connsiteX2" fmla="*/ 333 w 829810"/>
                <a:gd name="connsiteY2" fmla="*/ 7190 h 1070705"/>
                <a:gd name="connsiteX3" fmla="*/ 31220 w 829810"/>
                <a:gd name="connsiteY3" fmla="*/ 72427 h 1070705"/>
                <a:gd name="connsiteX4" fmla="*/ 48795 w 829810"/>
                <a:gd name="connsiteY4" fmla="*/ 105180 h 1070705"/>
                <a:gd name="connsiteX5" fmla="*/ 66369 w 829810"/>
                <a:gd name="connsiteY5" fmla="*/ 136334 h 1070705"/>
                <a:gd name="connsiteX6" fmla="*/ 86073 w 829810"/>
                <a:gd name="connsiteY6" fmla="*/ 169618 h 1070705"/>
                <a:gd name="connsiteX7" fmla="*/ 105512 w 829810"/>
                <a:gd name="connsiteY7" fmla="*/ 200241 h 1070705"/>
                <a:gd name="connsiteX8" fmla="*/ 140661 w 829810"/>
                <a:gd name="connsiteY8" fmla="*/ 260419 h 1070705"/>
                <a:gd name="connsiteX9" fmla="*/ 176608 w 829810"/>
                <a:gd name="connsiteY9" fmla="*/ 321130 h 1070705"/>
                <a:gd name="connsiteX10" fmla="*/ 193916 w 829810"/>
                <a:gd name="connsiteY10" fmla="*/ 350687 h 1070705"/>
                <a:gd name="connsiteX11" fmla="*/ 211490 w 829810"/>
                <a:gd name="connsiteY11" fmla="*/ 380243 h 1070705"/>
                <a:gd name="connsiteX12" fmla="*/ 246905 w 829810"/>
                <a:gd name="connsiteY12" fmla="*/ 439090 h 1070705"/>
                <a:gd name="connsiteX13" fmla="*/ 286847 w 829810"/>
                <a:gd name="connsiteY13" fmla="*/ 500601 h 1070705"/>
                <a:gd name="connsiteX14" fmla="*/ 306284 w 829810"/>
                <a:gd name="connsiteY14" fmla="*/ 530424 h 1070705"/>
                <a:gd name="connsiteX15" fmla="*/ 326255 w 829810"/>
                <a:gd name="connsiteY15" fmla="*/ 560513 h 1070705"/>
                <a:gd name="connsiteX16" fmla="*/ 368061 w 829810"/>
                <a:gd name="connsiteY16" fmla="*/ 619360 h 1070705"/>
                <a:gd name="connsiteX17" fmla="*/ 414926 w 829810"/>
                <a:gd name="connsiteY17" fmla="*/ 677408 h 1070705"/>
                <a:gd name="connsiteX18" fmla="*/ 462057 w 829810"/>
                <a:gd name="connsiteY18" fmla="*/ 733326 h 1070705"/>
                <a:gd name="connsiteX19" fmla="*/ 488685 w 829810"/>
                <a:gd name="connsiteY19" fmla="*/ 762084 h 1070705"/>
                <a:gd name="connsiteX20" fmla="*/ 515312 w 829810"/>
                <a:gd name="connsiteY20" fmla="*/ 792173 h 1070705"/>
                <a:gd name="connsiteX21" fmla="*/ 513980 w 829810"/>
                <a:gd name="connsiteY21" fmla="*/ 790576 h 1070705"/>
                <a:gd name="connsiteX22" fmla="*/ 515844 w 829810"/>
                <a:gd name="connsiteY22" fmla="*/ 792440 h 1070705"/>
                <a:gd name="connsiteX23" fmla="*/ 517442 w 829810"/>
                <a:gd name="connsiteY23" fmla="*/ 794304 h 1070705"/>
                <a:gd name="connsiteX24" fmla="*/ 517442 w 829810"/>
                <a:gd name="connsiteY24" fmla="*/ 794304 h 1070705"/>
                <a:gd name="connsiteX25" fmla="*/ 524632 w 829810"/>
                <a:gd name="connsiteY25" fmla="*/ 802292 h 1070705"/>
                <a:gd name="connsiteX26" fmla="*/ 528360 w 829810"/>
                <a:gd name="connsiteY26" fmla="*/ 806286 h 1070705"/>
                <a:gd name="connsiteX27" fmla="*/ 535017 w 829810"/>
                <a:gd name="connsiteY27" fmla="*/ 813476 h 1070705"/>
                <a:gd name="connsiteX28" fmla="*/ 535017 w 829810"/>
                <a:gd name="connsiteY28" fmla="*/ 813476 h 1070705"/>
                <a:gd name="connsiteX29" fmla="*/ 582147 w 829810"/>
                <a:gd name="connsiteY29" fmla="*/ 866731 h 1070705"/>
                <a:gd name="connsiteX30" fmla="*/ 635402 w 829810"/>
                <a:gd name="connsiteY30" fmla="*/ 919986 h 1070705"/>
                <a:gd name="connsiteX31" fmla="*/ 741913 w 829810"/>
                <a:gd name="connsiteY31" fmla="*/ 1012650 h 1070705"/>
                <a:gd name="connsiteX32" fmla="*/ 766411 w 829810"/>
                <a:gd name="connsiteY32" fmla="*/ 1035017 h 1070705"/>
                <a:gd name="connsiteX33" fmla="*/ 791175 w 829810"/>
                <a:gd name="connsiteY33" fmla="*/ 1058183 h 1070705"/>
                <a:gd name="connsiteX34" fmla="*/ 794903 w 829810"/>
                <a:gd name="connsiteY34" fmla="*/ 1062444 h 1070705"/>
                <a:gd name="connsiteX35" fmla="*/ 806886 w 829810"/>
                <a:gd name="connsiteY35" fmla="*/ 1070432 h 1070705"/>
                <a:gd name="connsiteX36" fmla="*/ 821531 w 829810"/>
                <a:gd name="connsiteY36" fmla="*/ 1067237 h 1070705"/>
                <a:gd name="connsiteX37" fmla="*/ 826590 w 829810"/>
                <a:gd name="connsiteY37" fmla="*/ 1040609 h 1070705"/>
                <a:gd name="connsiteX38" fmla="*/ 773335 w 829810"/>
                <a:gd name="connsiteY38" fmla="*/ 984691 h 1070705"/>
                <a:gd name="connsiteX39" fmla="*/ 720078 w 829810"/>
                <a:gd name="connsiteY39" fmla="*/ 937294 h 1070705"/>
                <a:gd name="connsiteX40" fmla="*/ 668953 w 829810"/>
                <a:gd name="connsiteY40" fmla="*/ 892826 h 1070705"/>
                <a:gd name="connsiteX41" fmla="*/ 617295 w 829810"/>
                <a:gd name="connsiteY41" fmla="*/ 842766 h 1070705"/>
                <a:gd name="connsiteX42" fmla="*/ 615431 w 829810"/>
                <a:gd name="connsiteY42" fmla="*/ 840902 h 1070705"/>
                <a:gd name="connsiteX43" fmla="*/ 615431 w 829810"/>
                <a:gd name="connsiteY43" fmla="*/ 840902 h 1070705"/>
                <a:gd name="connsiteX44" fmla="*/ 613834 w 829810"/>
                <a:gd name="connsiteY44" fmla="*/ 838772 h 1070705"/>
                <a:gd name="connsiteX45" fmla="*/ 613834 w 829810"/>
                <a:gd name="connsiteY45" fmla="*/ 838772 h 1070705"/>
                <a:gd name="connsiteX46" fmla="*/ 592798 w 829810"/>
                <a:gd name="connsiteY46" fmla="*/ 815872 h 1070705"/>
                <a:gd name="connsiteX47" fmla="*/ 596260 w 829810"/>
                <a:gd name="connsiteY47" fmla="*/ 819866 h 1070705"/>
                <a:gd name="connsiteX48" fmla="*/ 547264 w 829810"/>
                <a:gd name="connsiteY48" fmla="*/ 766611 h 1070705"/>
                <a:gd name="connsiteX49" fmla="*/ 518773 w 829810"/>
                <a:gd name="connsiteY49" fmla="*/ 734657 h 1070705"/>
                <a:gd name="connsiteX50" fmla="*/ 492145 w 829810"/>
                <a:gd name="connsiteY50" fmla="*/ 705900 h 1070705"/>
                <a:gd name="connsiteX51" fmla="*/ 443417 w 829810"/>
                <a:gd name="connsiteY51" fmla="*/ 649982 h 1070705"/>
                <a:gd name="connsiteX52" fmla="*/ 419452 w 829810"/>
                <a:gd name="connsiteY52" fmla="*/ 623354 h 1070705"/>
                <a:gd name="connsiteX53" fmla="*/ 397350 w 829810"/>
                <a:gd name="connsiteY53" fmla="*/ 596726 h 1070705"/>
                <a:gd name="connsiteX54" fmla="*/ 354214 w 829810"/>
                <a:gd name="connsiteY54" fmla="*/ 538944 h 1070705"/>
                <a:gd name="connsiteX55" fmla="*/ 311344 w 829810"/>
                <a:gd name="connsiteY55" fmla="*/ 479831 h 1070705"/>
                <a:gd name="connsiteX56" fmla="*/ 231461 w 829810"/>
                <a:gd name="connsiteY56" fmla="*/ 363734 h 1070705"/>
                <a:gd name="connsiteX57" fmla="*/ 193117 w 829810"/>
                <a:gd name="connsiteY57" fmla="*/ 306485 h 1070705"/>
                <a:gd name="connsiteX58" fmla="*/ 154240 w 829810"/>
                <a:gd name="connsiteY58" fmla="*/ 247105 h 1070705"/>
                <a:gd name="connsiteX59" fmla="*/ 127612 w 829810"/>
                <a:gd name="connsiteY59" fmla="*/ 205832 h 1070705"/>
                <a:gd name="connsiteX60" fmla="*/ 100984 w 829810"/>
                <a:gd name="connsiteY60" fmla="*/ 165358 h 1070705"/>
                <a:gd name="connsiteX61" fmla="*/ 49328 w 829810"/>
                <a:gd name="connsiteY61" fmla="*/ 74558 h 1070705"/>
                <a:gd name="connsiteX62" fmla="*/ 49328 w 829810"/>
                <a:gd name="connsiteY62" fmla="*/ 74558 h 1070705"/>
                <a:gd name="connsiteX63" fmla="*/ 49328 w 829810"/>
                <a:gd name="connsiteY63" fmla="*/ 74558 h 1070705"/>
                <a:gd name="connsiteX64" fmla="*/ 49328 w 829810"/>
                <a:gd name="connsiteY64" fmla="*/ 74558 h 1070705"/>
                <a:gd name="connsiteX65" fmla="*/ 33884 w 829810"/>
                <a:gd name="connsiteY65" fmla="*/ 42871 h 1070705"/>
                <a:gd name="connsiteX66" fmla="*/ 17641 w 829810"/>
                <a:gd name="connsiteY66" fmla="*/ 7989 h 1070705"/>
                <a:gd name="connsiteX67" fmla="*/ 12315 w 829810"/>
                <a:gd name="connsiteY67" fmla="*/ 3995 h 1070705"/>
                <a:gd name="connsiteX68" fmla="*/ 10451 w 829810"/>
                <a:gd name="connsiteY68" fmla="*/ 3994 h 1070705"/>
                <a:gd name="connsiteX69" fmla="*/ 615698 w 829810"/>
                <a:gd name="connsiteY69" fmla="*/ 840636 h 1070705"/>
                <a:gd name="connsiteX70" fmla="*/ 615698 w 829810"/>
                <a:gd name="connsiteY70" fmla="*/ 840636 h 1070705"/>
                <a:gd name="connsiteX71" fmla="*/ 615698 w 829810"/>
                <a:gd name="connsiteY71" fmla="*/ 840636 h 1070705"/>
                <a:gd name="connsiteX72" fmla="*/ 41872 w 829810"/>
                <a:gd name="connsiteY72" fmla="*/ 70830 h 1070705"/>
                <a:gd name="connsiteX73" fmla="*/ 41872 w 829810"/>
                <a:gd name="connsiteY73" fmla="*/ 70830 h 1070705"/>
                <a:gd name="connsiteX74" fmla="*/ 41872 w 829810"/>
                <a:gd name="connsiteY74" fmla="*/ 70830 h 1070705"/>
                <a:gd name="connsiteX75" fmla="*/ 41872 w 829810"/>
                <a:gd name="connsiteY75" fmla="*/ 70830 h 107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829810" h="1070705">
                  <a:moveTo>
                    <a:pt x="3794" y="0"/>
                  </a:moveTo>
                  <a:cubicBezTo>
                    <a:pt x="871" y="994"/>
                    <a:pt x="-694" y="4170"/>
                    <a:pt x="299" y="7094"/>
                  </a:cubicBezTo>
                  <a:cubicBezTo>
                    <a:pt x="310" y="7126"/>
                    <a:pt x="321" y="7158"/>
                    <a:pt x="333" y="7190"/>
                  </a:cubicBezTo>
                  <a:cubicBezTo>
                    <a:pt x="10451" y="29024"/>
                    <a:pt x="20570" y="50859"/>
                    <a:pt x="31220" y="72427"/>
                  </a:cubicBezTo>
                  <a:cubicBezTo>
                    <a:pt x="36812" y="83611"/>
                    <a:pt x="42936" y="94529"/>
                    <a:pt x="48795" y="105180"/>
                  </a:cubicBezTo>
                  <a:cubicBezTo>
                    <a:pt x="54653" y="115831"/>
                    <a:pt x="60245" y="126215"/>
                    <a:pt x="66369" y="136334"/>
                  </a:cubicBezTo>
                  <a:cubicBezTo>
                    <a:pt x="72494" y="146452"/>
                    <a:pt x="79416" y="158701"/>
                    <a:pt x="86073" y="169618"/>
                  </a:cubicBezTo>
                  <a:cubicBezTo>
                    <a:pt x="92730" y="180536"/>
                    <a:pt x="99122" y="189855"/>
                    <a:pt x="105512" y="200241"/>
                  </a:cubicBezTo>
                  <a:cubicBezTo>
                    <a:pt x="117760" y="219945"/>
                    <a:pt x="128945" y="240182"/>
                    <a:pt x="140661" y="260419"/>
                  </a:cubicBezTo>
                  <a:cubicBezTo>
                    <a:pt x="152377" y="280656"/>
                    <a:pt x="164891" y="300627"/>
                    <a:pt x="176608" y="321130"/>
                  </a:cubicBezTo>
                  <a:cubicBezTo>
                    <a:pt x="182467" y="330982"/>
                    <a:pt x="188324" y="340835"/>
                    <a:pt x="193916" y="350687"/>
                  </a:cubicBezTo>
                  <a:cubicBezTo>
                    <a:pt x="199507" y="360539"/>
                    <a:pt x="205633" y="370391"/>
                    <a:pt x="211490" y="380243"/>
                  </a:cubicBezTo>
                  <a:cubicBezTo>
                    <a:pt x="223206" y="399948"/>
                    <a:pt x="234656" y="419652"/>
                    <a:pt x="246905" y="439090"/>
                  </a:cubicBezTo>
                  <a:cubicBezTo>
                    <a:pt x="259153" y="458528"/>
                    <a:pt x="273533" y="480097"/>
                    <a:pt x="286847" y="500601"/>
                  </a:cubicBezTo>
                  <a:cubicBezTo>
                    <a:pt x="293504" y="510453"/>
                    <a:pt x="299894" y="520305"/>
                    <a:pt x="306284" y="530424"/>
                  </a:cubicBezTo>
                  <a:lnTo>
                    <a:pt x="326255" y="560513"/>
                  </a:lnTo>
                  <a:cubicBezTo>
                    <a:pt x="339569" y="580484"/>
                    <a:pt x="352883" y="600188"/>
                    <a:pt x="368061" y="619360"/>
                  </a:cubicBezTo>
                  <a:cubicBezTo>
                    <a:pt x="383239" y="638532"/>
                    <a:pt x="399215" y="658236"/>
                    <a:pt x="414926" y="677408"/>
                  </a:cubicBezTo>
                  <a:cubicBezTo>
                    <a:pt x="430635" y="696580"/>
                    <a:pt x="445813" y="715220"/>
                    <a:pt x="462057" y="733326"/>
                  </a:cubicBezTo>
                  <a:lnTo>
                    <a:pt x="488685" y="762084"/>
                  </a:lnTo>
                  <a:cubicBezTo>
                    <a:pt x="497471" y="771936"/>
                    <a:pt x="505992" y="782321"/>
                    <a:pt x="515312" y="792173"/>
                  </a:cubicBezTo>
                  <a:lnTo>
                    <a:pt x="513980" y="790576"/>
                  </a:lnTo>
                  <a:lnTo>
                    <a:pt x="515844" y="792440"/>
                  </a:lnTo>
                  <a:lnTo>
                    <a:pt x="517442" y="794304"/>
                  </a:lnTo>
                  <a:lnTo>
                    <a:pt x="517442" y="794304"/>
                  </a:lnTo>
                  <a:lnTo>
                    <a:pt x="524632" y="802292"/>
                  </a:lnTo>
                  <a:lnTo>
                    <a:pt x="528360" y="806286"/>
                  </a:lnTo>
                  <a:lnTo>
                    <a:pt x="535017" y="813476"/>
                  </a:lnTo>
                  <a:lnTo>
                    <a:pt x="535017" y="813476"/>
                  </a:lnTo>
                  <a:cubicBezTo>
                    <a:pt x="550460" y="831049"/>
                    <a:pt x="566171" y="848890"/>
                    <a:pt x="582147" y="866731"/>
                  </a:cubicBezTo>
                  <a:cubicBezTo>
                    <a:pt x="598860" y="885492"/>
                    <a:pt x="616640" y="903273"/>
                    <a:pt x="635402" y="919986"/>
                  </a:cubicBezTo>
                  <a:cubicBezTo>
                    <a:pt x="670019" y="951673"/>
                    <a:pt x="706764" y="980963"/>
                    <a:pt x="741913" y="1012650"/>
                  </a:cubicBezTo>
                  <a:lnTo>
                    <a:pt x="766411" y="1035017"/>
                  </a:lnTo>
                  <a:cubicBezTo>
                    <a:pt x="774932" y="1042740"/>
                    <a:pt x="783187" y="1050195"/>
                    <a:pt x="791175" y="1058183"/>
                  </a:cubicBezTo>
                  <a:lnTo>
                    <a:pt x="794903" y="1062444"/>
                  </a:lnTo>
                  <a:cubicBezTo>
                    <a:pt x="797799" y="1066468"/>
                    <a:pt x="802057" y="1069306"/>
                    <a:pt x="806886" y="1070432"/>
                  </a:cubicBezTo>
                  <a:cubicBezTo>
                    <a:pt x="811997" y="1071281"/>
                    <a:pt x="817238" y="1070137"/>
                    <a:pt x="821531" y="1067237"/>
                  </a:cubicBezTo>
                  <a:cubicBezTo>
                    <a:pt x="830148" y="1061194"/>
                    <a:pt x="832390" y="1049391"/>
                    <a:pt x="826590" y="1040609"/>
                  </a:cubicBezTo>
                  <a:cubicBezTo>
                    <a:pt x="810500" y="1020455"/>
                    <a:pt x="792681" y="1001744"/>
                    <a:pt x="773335" y="984691"/>
                  </a:cubicBezTo>
                  <a:cubicBezTo>
                    <a:pt x="755759" y="968448"/>
                    <a:pt x="737386" y="953004"/>
                    <a:pt x="720078" y="937294"/>
                  </a:cubicBezTo>
                  <a:cubicBezTo>
                    <a:pt x="702771" y="921584"/>
                    <a:pt x="685729" y="908004"/>
                    <a:pt x="668953" y="892826"/>
                  </a:cubicBezTo>
                  <a:cubicBezTo>
                    <a:pt x="652177" y="877648"/>
                    <a:pt x="633804" y="860340"/>
                    <a:pt x="617295" y="842766"/>
                  </a:cubicBezTo>
                  <a:lnTo>
                    <a:pt x="615431" y="840902"/>
                  </a:lnTo>
                  <a:lnTo>
                    <a:pt x="615431" y="840902"/>
                  </a:lnTo>
                  <a:lnTo>
                    <a:pt x="613834" y="838772"/>
                  </a:lnTo>
                  <a:lnTo>
                    <a:pt x="613834" y="838772"/>
                  </a:lnTo>
                  <a:lnTo>
                    <a:pt x="592798" y="815872"/>
                  </a:lnTo>
                  <a:lnTo>
                    <a:pt x="596260" y="819866"/>
                  </a:lnTo>
                  <a:cubicBezTo>
                    <a:pt x="580018" y="801760"/>
                    <a:pt x="563773" y="783919"/>
                    <a:pt x="547264" y="766611"/>
                  </a:cubicBezTo>
                  <a:cubicBezTo>
                    <a:pt x="537679" y="755960"/>
                    <a:pt x="528360" y="745042"/>
                    <a:pt x="518773" y="734657"/>
                  </a:cubicBezTo>
                  <a:lnTo>
                    <a:pt x="492145" y="705900"/>
                  </a:lnTo>
                  <a:cubicBezTo>
                    <a:pt x="475636" y="687527"/>
                    <a:pt x="459660" y="668887"/>
                    <a:pt x="443417" y="649982"/>
                  </a:cubicBezTo>
                  <a:cubicBezTo>
                    <a:pt x="435694" y="640928"/>
                    <a:pt x="427440" y="632141"/>
                    <a:pt x="419452" y="623354"/>
                  </a:cubicBezTo>
                  <a:cubicBezTo>
                    <a:pt x="411464" y="614567"/>
                    <a:pt x="404540" y="605513"/>
                    <a:pt x="397350" y="596726"/>
                  </a:cubicBezTo>
                  <a:cubicBezTo>
                    <a:pt x="382706" y="577821"/>
                    <a:pt x="368327" y="558382"/>
                    <a:pt x="354214" y="538944"/>
                  </a:cubicBezTo>
                  <a:cubicBezTo>
                    <a:pt x="340102" y="519506"/>
                    <a:pt x="325989" y="499269"/>
                    <a:pt x="311344" y="479831"/>
                  </a:cubicBezTo>
                  <a:cubicBezTo>
                    <a:pt x="284716" y="441753"/>
                    <a:pt x="258088" y="402877"/>
                    <a:pt x="231461" y="363734"/>
                  </a:cubicBezTo>
                  <a:lnTo>
                    <a:pt x="193117" y="306485"/>
                  </a:lnTo>
                  <a:cubicBezTo>
                    <a:pt x="180069" y="286781"/>
                    <a:pt x="166489" y="267075"/>
                    <a:pt x="154240" y="247105"/>
                  </a:cubicBezTo>
                  <a:cubicBezTo>
                    <a:pt x="145454" y="233259"/>
                    <a:pt x="136666" y="220477"/>
                    <a:pt x="127612" y="205832"/>
                  </a:cubicBezTo>
                  <a:cubicBezTo>
                    <a:pt x="118560" y="191186"/>
                    <a:pt x="109505" y="179205"/>
                    <a:pt x="100984" y="165358"/>
                  </a:cubicBezTo>
                  <a:cubicBezTo>
                    <a:pt x="82613" y="135801"/>
                    <a:pt x="66102" y="105180"/>
                    <a:pt x="49328" y="74558"/>
                  </a:cubicBezTo>
                  <a:lnTo>
                    <a:pt x="49328" y="74558"/>
                  </a:lnTo>
                  <a:lnTo>
                    <a:pt x="49328" y="74558"/>
                  </a:lnTo>
                  <a:lnTo>
                    <a:pt x="49328" y="74558"/>
                  </a:lnTo>
                  <a:cubicBezTo>
                    <a:pt x="44269" y="64173"/>
                    <a:pt x="38943" y="53522"/>
                    <a:pt x="33884" y="42871"/>
                  </a:cubicBezTo>
                  <a:cubicBezTo>
                    <a:pt x="28824" y="32219"/>
                    <a:pt x="22966" y="19438"/>
                    <a:pt x="17641" y="7989"/>
                  </a:cubicBezTo>
                  <a:cubicBezTo>
                    <a:pt x="16869" y="5680"/>
                    <a:pt x="14748" y="4090"/>
                    <a:pt x="12315" y="3995"/>
                  </a:cubicBezTo>
                  <a:lnTo>
                    <a:pt x="10451" y="3994"/>
                  </a:lnTo>
                  <a:moveTo>
                    <a:pt x="615698" y="840636"/>
                  </a:moveTo>
                  <a:lnTo>
                    <a:pt x="615698" y="840636"/>
                  </a:lnTo>
                  <a:lnTo>
                    <a:pt x="615698" y="840636"/>
                  </a:lnTo>
                  <a:moveTo>
                    <a:pt x="41872" y="70830"/>
                  </a:moveTo>
                  <a:lnTo>
                    <a:pt x="41872" y="70830"/>
                  </a:lnTo>
                  <a:lnTo>
                    <a:pt x="41872" y="70830"/>
                  </a:lnTo>
                  <a:lnTo>
                    <a:pt x="41872" y="70830"/>
                  </a:lnTo>
                </a:path>
              </a:pathLst>
            </a:custGeom>
            <a:solidFill>
              <a:srgbClr val="DAD9C3"/>
            </a:solidFill>
            <a:ln w="26619"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A14087B5-426B-4324-A1F7-99DEC252B1C0}"/>
                </a:ext>
              </a:extLst>
            </p:cNvPr>
            <p:cNvSpPr/>
            <p:nvPr/>
          </p:nvSpPr>
          <p:spPr>
            <a:xfrm>
              <a:off x="19108629" y="11189840"/>
              <a:ext cx="24461" cy="24770"/>
            </a:xfrm>
            <a:custGeom>
              <a:avLst/>
              <a:gdLst>
                <a:gd name="connsiteX0" fmla="*/ 34 w 19490"/>
                <a:gd name="connsiteY0" fmla="*/ 10401 h 19736"/>
                <a:gd name="connsiteX1" fmla="*/ 10390 w 19490"/>
                <a:gd name="connsiteY1" fmla="*/ 19722 h 19736"/>
                <a:gd name="connsiteX2" fmla="*/ 10419 w 19490"/>
                <a:gd name="connsiteY2" fmla="*/ 19721 h 19736"/>
                <a:gd name="connsiteX3" fmla="*/ 19474 w 19490"/>
                <a:gd name="connsiteY3" fmla="*/ 9070 h 19736"/>
                <a:gd name="connsiteX4" fmla="*/ 9088 w 19490"/>
                <a:gd name="connsiteY4" fmla="*/ 16 h 19736"/>
                <a:gd name="connsiteX5" fmla="*/ 13 w 19490"/>
                <a:gd name="connsiteY5" fmla="*/ 10088 h 19736"/>
                <a:gd name="connsiteX6" fmla="*/ 34 w 19490"/>
                <a:gd name="connsiteY6" fmla="*/ 10402 h 1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90" h="19736">
                  <a:moveTo>
                    <a:pt x="34" y="10401"/>
                  </a:moveTo>
                  <a:cubicBezTo>
                    <a:pt x="320" y="15835"/>
                    <a:pt x="4957" y="20007"/>
                    <a:pt x="10390" y="19722"/>
                  </a:cubicBezTo>
                  <a:cubicBezTo>
                    <a:pt x="10400" y="19721"/>
                    <a:pt x="10410" y="19721"/>
                    <a:pt x="10419" y="19721"/>
                  </a:cubicBezTo>
                  <a:cubicBezTo>
                    <a:pt x="15799" y="19161"/>
                    <a:pt x="19787" y="14469"/>
                    <a:pt x="19474" y="9070"/>
                  </a:cubicBezTo>
                  <a:cubicBezTo>
                    <a:pt x="19048" y="3731"/>
                    <a:pt x="14435" y="-290"/>
                    <a:pt x="9088" y="16"/>
                  </a:cubicBezTo>
                  <a:cubicBezTo>
                    <a:pt x="3802" y="292"/>
                    <a:pt x="-262" y="4800"/>
                    <a:pt x="13" y="10088"/>
                  </a:cubicBezTo>
                  <a:cubicBezTo>
                    <a:pt x="18" y="10193"/>
                    <a:pt x="26" y="10297"/>
                    <a:pt x="34" y="10402"/>
                  </a:cubicBezTo>
                </a:path>
              </a:pathLst>
            </a:custGeom>
            <a:solidFill>
              <a:srgbClr val="DAD9C3"/>
            </a:solidFill>
            <a:ln w="26619"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F6B48DE6-4E3A-4281-A4B5-4F550EBC477A}"/>
                </a:ext>
              </a:extLst>
            </p:cNvPr>
            <p:cNvSpPr/>
            <p:nvPr/>
          </p:nvSpPr>
          <p:spPr>
            <a:xfrm>
              <a:off x="17775464" y="9498518"/>
              <a:ext cx="528485" cy="966221"/>
            </a:xfrm>
            <a:custGeom>
              <a:avLst/>
              <a:gdLst>
                <a:gd name="connsiteX0" fmla="*/ 4887 w 421086"/>
                <a:gd name="connsiteY0" fmla="*/ 1864 h 769865"/>
                <a:gd name="connsiteX1" fmla="*/ 361 w 421086"/>
                <a:gd name="connsiteY1" fmla="*/ 10917 h 769865"/>
                <a:gd name="connsiteX2" fmla="*/ 13675 w 421086"/>
                <a:gd name="connsiteY2" fmla="*/ 47930 h 769865"/>
                <a:gd name="connsiteX3" fmla="*/ 25125 w 421086"/>
                <a:gd name="connsiteY3" fmla="*/ 79883 h 769865"/>
                <a:gd name="connsiteX4" fmla="*/ 38705 w 421086"/>
                <a:gd name="connsiteY4" fmla="*/ 115831 h 769865"/>
                <a:gd name="connsiteX5" fmla="*/ 52552 w 421086"/>
                <a:gd name="connsiteY5" fmla="*/ 149647 h 769865"/>
                <a:gd name="connsiteX6" fmla="*/ 82108 w 421086"/>
                <a:gd name="connsiteY6" fmla="*/ 218081 h 769865"/>
                <a:gd name="connsiteX7" fmla="*/ 111398 w 421086"/>
                <a:gd name="connsiteY7" fmla="*/ 281188 h 769865"/>
                <a:gd name="connsiteX8" fmla="*/ 134033 w 421086"/>
                <a:gd name="connsiteY8" fmla="*/ 325657 h 769865"/>
                <a:gd name="connsiteX9" fmla="*/ 132435 w 421086"/>
                <a:gd name="connsiteY9" fmla="*/ 322461 h 769865"/>
                <a:gd name="connsiteX10" fmla="*/ 164920 w 421086"/>
                <a:gd name="connsiteY10" fmla="*/ 388232 h 769865"/>
                <a:gd name="connsiteX11" fmla="*/ 198205 w 421086"/>
                <a:gd name="connsiteY11" fmla="*/ 452670 h 769865"/>
                <a:gd name="connsiteX12" fmla="*/ 232022 w 421086"/>
                <a:gd name="connsiteY12" fmla="*/ 514979 h 769865"/>
                <a:gd name="connsiteX13" fmla="*/ 266371 w 421086"/>
                <a:gd name="connsiteY13" fmla="*/ 575957 h 769865"/>
                <a:gd name="connsiteX14" fmla="*/ 296461 w 421086"/>
                <a:gd name="connsiteY14" fmla="*/ 624153 h 769865"/>
                <a:gd name="connsiteX15" fmla="*/ 325486 w 421086"/>
                <a:gd name="connsiteY15" fmla="*/ 670219 h 769865"/>
                <a:gd name="connsiteX16" fmla="*/ 354509 w 421086"/>
                <a:gd name="connsiteY16" fmla="*/ 715220 h 769865"/>
                <a:gd name="connsiteX17" fmla="*/ 369420 w 421086"/>
                <a:gd name="connsiteY17" fmla="*/ 738119 h 769865"/>
                <a:gd name="connsiteX18" fmla="*/ 385664 w 421086"/>
                <a:gd name="connsiteY18" fmla="*/ 761551 h 769865"/>
                <a:gd name="connsiteX19" fmla="*/ 408297 w 421086"/>
                <a:gd name="connsiteY19" fmla="*/ 768741 h 769865"/>
                <a:gd name="connsiteX20" fmla="*/ 419480 w 421086"/>
                <a:gd name="connsiteY20" fmla="*/ 758622 h 769865"/>
                <a:gd name="connsiteX21" fmla="*/ 419480 w 421086"/>
                <a:gd name="connsiteY21" fmla="*/ 743711 h 769865"/>
                <a:gd name="connsiteX22" fmla="*/ 400043 w 421086"/>
                <a:gd name="connsiteY22" fmla="*/ 710159 h 769865"/>
                <a:gd name="connsiteX23" fmla="*/ 381403 w 421086"/>
                <a:gd name="connsiteY23" fmla="*/ 680870 h 769865"/>
                <a:gd name="connsiteX24" fmla="*/ 344390 w 421086"/>
                <a:gd name="connsiteY24" fmla="*/ 625485 h 769865"/>
                <a:gd name="connsiteX25" fmla="*/ 303917 w 421086"/>
                <a:gd name="connsiteY25" fmla="*/ 564507 h 769865"/>
                <a:gd name="connsiteX26" fmla="*/ 285544 w 421086"/>
                <a:gd name="connsiteY26" fmla="*/ 534418 h 769865"/>
                <a:gd name="connsiteX27" fmla="*/ 267171 w 421086"/>
                <a:gd name="connsiteY27" fmla="*/ 505127 h 769865"/>
                <a:gd name="connsiteX28" fmla="*/ 231489 w 421086"/>
                <a:gd name="connsiteY28" fmla="*/ 445748 h 769865"/>
                <a:gd name="connsiteX29" fmla="*/ 196076 w 421086"/>
                <a:gd name="connsiteY29" fmla="*/ 385569 h 769865"/>
                <a:gd name="connsiteX30" fmla="*/ 161458 w 421086"/>
                <a:gd name="connsiteY30" fmla="*/ 323526 h 769865"/>
                <a:gd name="connsiteX31" fmla="*/ 124180 w 421086"/>
                <a:gd name="connsiteY31" fmla="*/ 257756 h 769865"/>
                <a:gd name="connsiteX32" fmla="*/ 108203 w 421086"/>
                <a:gd name="connsiteY32" fmla="*/ 228199 h 769865"/>
                <a:gd name="connsiteX33" fmla="*/ 83439 w 421086"/>
                <a:gd name="connsiteY33" fmla="*/ 174944 h 769865"/>
                <a:gd name="connsiteX34" fmla="*/ 56812 w 421086"/>
                <a:gd name="connsiteY34" fmla="*/ 119292 h 769865"/>
                <a:gd name="connsiteX35" fmla="*/ 33912 w 421086"/>
                <a:gd name="connsiteY35" fmla="*/ 63641 h 769865"/>
                <a:gd name="connsiteX36" fmla="*/ 12611 w 421086"/>
                <a:gd name="connsiteY36" fmla="*/ 4793 h 769865"/>
                <a:gd name="connsiteX37" fmla="*/ 5687 w 421086"/>
                <a:gd name="connsiteY37" fmla="*/ 0 h 769865"/>
                <a:gd name="connsiteX38" fmla="*/ 3290 w 421086"/>
                <a:gd name="connsiteY38" fmla="*/ 0 h 76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1086" h="769865">
                  <a:moveTo>
                    <a:pt x="4887" y="1864"/>
                  </a:moveTo>
                  <a:cubicBezTo>
                    <a:pt x="1149" y="3129"/>
                    <a:pt x="-871" y="7169"/>
                    <a:pt x="361" y="10917"/>
                  </a:cubicBezTo>
                  <a:cubicBezTo>
                    <a:pt x="4887" y="23432"/>
                    <a:pt x="9149" y="35681"/>
                    <a:pt x="13675" y="47930"/>
                  </a:cubicBezTo>
                  <a:cubicBezTo>
                    <a:pt x="18201" y="60179"/>
                    <a:pt x="20865" y="69499"/>
                    <a:pt x="25125" y="79883"/>
                  </a:cubicBezTo>
                  <a:lnTo>
                    <a:pt x="38705" y="115831"/>
                  </a:lnTo>
                  <a:cubicBezTo>
                    <a:pt x="43231" y="127280"/>
                    <a:pt x="47759" y="138464"/>
                    <a:pt x="52552" y="149647"/>
                  </a:cubicBezTo>
                  <a:cubicBezTo>
                    <a:pt x="62404" y="172548"/>
                    <a:pt x="72523" y="195181"/>
                    <a:pt x="82108" y="218081"/>
                  </a:cubicBezTo>
                  <a:cubicBezTo>
                    <a:pt x="91694" y="240981"/>
                    <a:pt x="101281" y="260153"/>
                    <a:pt x="111398" y="281188"/>
                  </a:cubicBezTo>
                  <a:cubicBezTo>
                    <a:pt x="118588" y="296100"/>
                    <a:pt x="126310" y="310745"/>
                    <a:pt x="134033" y="325657"/>
                  </a:cubicBezTo>
                  <a:lnTo>
                    <a:pt x="132435" y="322461"/>
                  </a:lnTo>
                  <a:cubicBezTo>
                    <a:pt x="143352" y="344562"/>
                    <a:pt x="154270" y="366397"/>
                    <a:pt x="164920" y="388232"/>
                  </a:cubicBezTo>
                  <a:cubicBezTo>
                    <a:pt x="175572" y="410066"/>
                    <a:pt x="187021" y="431369"/>
                    <a:pt x="198205" y="452670"/>
                  </a:cubicBezTo>
                  <a:cubicBezTo>
                    <a:pt x="209389" y="473973"/>
                    <a:pt x="220839" y="494209"/>
                    <a:pt x="232022" y="514979"/>
                  </a:cubicBezTo>
                  <a:cubicBezTo>
                    <a:pt x="243205" y="535749"/>
                    <a:pt x="254390" y="555986"/>
                    <a:pt x="266371" y="575957"/>
                  </a:cubicBezTo>
                  <a:cubicBezTo>
                    <a:pt x="278354" y="595927"/>
                    <a:pt x="286342" y="608176"/>
                    <a:pt x="296461" y="624153"/>
                  </a:cubicBezTo>
                  <a:cubicBezTo>
                    <a:pt x="306579" y="640129"/>
                    <a:pt x="315633" y="655041"/>
                    <a:pt x="325486" y="670219"/>
                  </a:cubicBezTo>
                  <a:cubicBezTo>
                    <a:pt x="335338" y="685397"/>
                    <a:pt x="344923" y="700308"/>
                    <a:pt x="354509" y="715220"/>
                  </a:cubicBezTo>
                  <a:cubicBezTo>
                    <a:pt x="359568" y="722941"/>
                    <a:pt x="364361" y="730663"/>
                    <a:pt x="369420" y="738119"/>
                  </a:cubicBezTo>
                  <a:cubicBezTo>
                    <a:pt x="374480" y="745575"/>
                    <a:pt x="380072" y="753564"/>
                    <a:pt x="385664" y="761551"/>
                  </a:cubicBezTo>
                  <a:cubicBezTo>
                    <a:pt x="390755" y="768736"/>
                    <a:pt x="399994" y="771671"/>
                    <a:pt x="408297" y="768741"/>
                  </a:cubicBezTo>
                  <a:cubicBezTo>
                    <a:pt x="413267" y="767065"/>
                    <a:pt x="417317" y="763400"/>
                    <a:pt x="419480" y="758622"/>
                  </a:cubicBezTo>
                  <a:cubicBezTo>
                    <a:pt x="421622" y="753882"/>
                    <a:pt x="421622" y="748451"/>
                    <a:pt x="419480" y="743711"/>
                  </a:cubicBezTo>
                  <a:cubicBezTo>
                    <a:pt x="413781" y="732094"/>
                    <a:pt x="407285" y="720884"/>
                    <a:pt x="400043" y="710159"/>
                  </a:cubicBezTo>
                  <a:cubicBezTo>
                    <a:pt x="393919" y="700308"/>
                    <a:pt x="387793" y="690455"/>
                    <a:pt x="381403" y="680870"/>
                  </a:cubicBezTo>
                  <a:lnTo>
                    <a:pt x="344390" y="625485"/>
                  </a:lnTo>
                  <a:lnTo>
                    <a:pt x="303917" y="564507"/>
                  </a:lnTo>
                  <a:cubicBezTo>
                    <a:pt x="297527" y="554655"/>
                    <a:pt x="291401" y="544536"/>
                    <a:pt x="285544" y="534418"/>
                  </a:cubicBezTo>
                  <a:cubicBezTo>
                    <a:pt x="279685" y="524299"/>
                    <a:pt x="273028" y="514979"/>
                    <a:pt x="267171" y="505127"/>
                  </a:cubicBezTo>
                  <a:cubicBezTo>
                    <a:pt x="255188" y="485423"/>
                    <a:pt x="243205" y="465718"/>
                    <a:pt x="231489" y="445748"/>
                  </a:cubicBezTo>
                  <a:cubicBezTo>
                    <a:pt x="219773" y="425777"/>
                    <a:pt x="207525" y="405806"/>
                    <a:pt x="196076" y="385569"/>
                  </a:cubicBezTo>
                  <a:lnTo>
                    <a:pt x="161458" y="323526"/>
                  </a:lnTo>
                  <a:cubicBezTo>
                    <a:pt x="148944" y="301692"/>
                    <a:pt x="134831" y="279857"/>
                    <a:pt x="124180" y="257756"/>
                  </a:cubicBezTo>
                  <a:lnTo>
                    <a:pt x="108203" y="228199"/>
                  </a:lnTo>
                  <a:lnTo>
                    <a:pt x="83439" y="174944"/>
                  </a:lnTo>
                  <a:cubicBezTo>
                    <a:pt x="74918" y="156571"/>
                    <a:pt x="65599" y="138198"/>
                    <a:pt x="56812" y="119292"/>
                  </a:cubicBezTo>
                  <a:cubicBezTo>
                    <a:pt x="48026" y="100387"/>
                    <a:pt x="40836" y="82546"/>
                    <a:pt x="33912" y="63641"/>
                  </a:cubicBezTo>
                  <a:cubicBezTo>
                    <a:pt x="26989" y="44734"/>
                    <a:pt x="19799" y="24498"/>
                    <a:pt x="12611" y="4793"/>
                  </a:cubicBezTo>
                  <a:cubicBezTo>
                    <a:pt x="11512" y="1920"/>
                    <a:pt x="8762" y="17"/>
                    <a:pt x="5687" y="0"/>
                  </a:cubicBezTo>
                  <a:lnTo>
                    <a:pt x="3290" y="0"/>
                  </a:lnTo>
                </a:path>
              </a:pathLst>
            </a:custGeom>
            <a:solidFill>
              <a:srgbClr val="DAD9C3"/>
            </a:solidFill>
            <a:ln w="26619"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68A7FD7E-D856-4AA1-A949-7B094FB95942}"/>
                </a:ext>
              </a:extLst>
            </p:cNvPr>
            <p:cNvSpPr/>
            <p:nvPr/>
          </p:nvSpPr>
          <p:spPr>
            <a:xfrm>
              <a:off x="8310146" y="9298337"/>
              <a:ext cx="1499892" cy="1959364"/>
            </a:xfrm>
            <a:custGeom>
              <a:avLst/>
              <a:gdLst>
                <a:gd name="connsiteX0" fmla="*/ 1165073 w 1195083"/>
                <a:gd name="connsiteY0" fmla="*/ 2929 h 1561181"/>
                <a:gd name="connsiteX1" fmla="*/ 1154955 w 1195083"/>
                <a:gd name="connsiteY1" fmla="*/ 15711 h 1561181"/>
                <a:gd name="connsiteX2" fmla="*/ 1133653 w 1195083"/>
                <a:gd name="connsiteY2" fmla="*/ 97458 h 1561181"/>
                <a:gd name="connsiteX3" fmla="*/ 1100900 w 1195083"/>
                <a:gd name="connsiteY3" fmla="*/ 177341 h 1561181"/>
                <a:gd name="connsiteX4" fmla="*/ 1082527 w 1195083"/>
                <a:gd name="connsiteY4" fmla="*/ 219147 h 1561181"/>
                <a:gd name="connsiteX5" fmla="*/ 1082527 w 1195083"/>
                <a:gd name="connsiteY5" fmla="*/ 219147 h 1561181"/>
                <a:gd name="connsiteX6" fmla="*/ 1082527 w 1195083"/>
                <a:gd name="connsiteY6" fmla="*/ 221809 h 1561181"/>
                <a:gd name="connsiteX7" fmla="*/ 1080930 w 1195083"/>
                <a:gd name="connsiteY7" fmla="*/ 224738 h 1561181"/>
                <a:gd name="connsiteX8" fmla="*/ 1080930 w 1195083"/>
                <a:gd name="connsiteY8" fmla="*/ 224738 h 1561181"/>
                <a:gd name="connsiteX9" fmla="*/ 1068681 w 1195083"/>
                <a:gd name="connsiteY9" fmla="*/ 253230 h 1561181"/>
                <a:gd name="connsiteX10" fmla="*/ 1059628 w 1195083"/>
                <a:gd name="connsiteY10" fmla="*/ 273467 h 1561181"/>
                <a:gd name="connsiteX11" fmla="*/ 1040456 w 1195083"/>
                <a:gd name="connsiteY11" fmla="*/ 319266 h 1561181"/>
                <a:gd name="connsiteX12" fmla="*/ 1042852 w 1195083"/>
                <a:gd name="connsiteY12" fmla="*/ 313408 h 1561181"/>
                <a:gd name="connsiteX13" fmla="*/ 1013828 w 1195083"/>
                <a:gd name="connsiteY13" fmla="*/ 376250 h 1561181"/>
                <a:gd name="connsiteX14" fmla="*/ 994123 w 1195083"/>
                <a:gd name="connsiteY14" fmla="*/ 416191 h 1561181"/>
                <a:gd name="connsiteX15" fmla="*/ 994123 w 1195083"/>
                <a:gd name="connsiteY15" fmla="*/ 412463 h 1561181"/>
                <a:gd name="connsiteX16" fmla="*/ 979212 w 1195083"/>
                <a:gd name="connsiteY16" fmla="*/ 397285 h 1561181"/>
                <a:gd name="connsiteX17" fmla="*/ 955247 w 1195083"/>
                <a:gd name="connsiteY17" fmla="*/ 406605 h 1561181"/>
                <a:gd name="connsiteX18" fmla="*/ 932880 w 1195083"/>
                <a:gd name="connsiteY18" fmla="*/ 439889 h 1561181"/>
                <a:gd name="connsiteX19" fmla="*/ 912909 w 1195083"/>
                <a:gd name="connsiteY19" fmla="*/ 469712 h 1561181"/>
                <a:gd name="connsiteX20" fmla="*/ 872169 w 1195083"/>
                <a:gd name="connsiteY20" fmla="*/ 531489 h 1561181"/>
                <a:gd name="connsiteX21" fmla="*/ 851666 w 1195083"/>
                <a:gd name="connsiteY21" fmla="*/ 563708 h 1561181"/>
                <a:gd name="connsiteX22" fmla="*/ 828766 w 1195083"/>
                <a:gd name="connsiteY22" fmla="*/ 594863 h 1561181"/>
                <a:gd name="connsiteX23" fmla="*/ 818914 w 1195083"/>
                <a:gd name="connsiteY23" fmla="*/ 608443 h 1561181"/>
                <a:gd name="connsiteX24" fmla="*/ 817049 w 1195083"/>
                <a:gd name="connsiteY24" fmla="*/ 608443 h 1561181"/>
                <a:gd name="connsiteX25" fmla="*/ 806664 w 1195083"/>
                <a:gd name="connsiteY25" fmla="*/ 611106 h 1561181"/>
                <a:gd name="connsiteX26" fmla="*/ 798410 w 1195083"/>
                <a:gd name="connsiteY26" fmla="*/ 618828 h 1561181"/>
                <a:gd name="connsiteX27" fmla="*/ 792552 w 1195083"/>
                <a:gd name="connsiteY27" fmla="*/ 626017 h 1561181"/>
                <a:gd name="connsiteX28" fmla="*/ 741160 w 1195083"/>
                <a:gd name="connsiteY28" fmla="*/ 686195 h 1561181"/>
                <a:gd name="connsiteX29" fmla="*/ 697225 w 1195083"/>
                <a:gd name="connsiteY29" fmla="*/ 737587 h 1561181"/>
                <a:gd name="connsiteX30" fmla="*/ 599502 w 1195083"/>
                <a:gd name="connsiteY30" fmla="*/ 859010 h 1561181"/>
                <a:gd name="connsiteX31" fmla="*/ 550240 w 1195083"/>
                <a:gd name="connsiteY31" fmla="*/ 923448 h 1561181"/>
                <a:gd name="connsiteX32" fmla="*/ 530536 w 1195083"/>
                <a:gd name="connsiteY32" fmla="*/ 950076 h 1561181"/>
                <a:gd name="connsiteX33" fmla="*/ 519086 w 1195083"/>
                <a:gd name="connsiteY33" fmla="*/ 966052 h 1561181"/>
                <a:gd name="connsiteX34" fmla="*/ 505772 w 1195083"/>
                <a:gd name="connsiteY34" fmla="*/ 985757 h 1561181"/>
                <a:gd name="connsiteX35" fmla="*/ 502843 w 1195083"/>
                <a:gd name="connsiteY35" fmla="*/ 995875 h 1561181"/>
                <a:gd name="connsiteX36" fmla="*/ 502843 w 1195083"/>
                <a:gd name="connsiteY36" fmla="*/ 995875 h 1561181"/>
                <a:gd name="connsiteX37" fmla="*/ 495653 w 1195083"/>
                <a:gd name="connsiteY37" fmla="*/ 1002532 h 1561181"/>
                <a:gd name="connsiteX38" fmla="*/ 470890 w 1195083"/>
                <a:gd name="connsiteY38" fmla="*/ 1025166 h 1561181"/>
                <a:gd name="connsiteX39" fmla="*/ 466363 w 1195083"/>
                <a:gd name="connsiteY39" fmla="*/ 1025166 h 1561181"/>
                <a:gd name="connsiteX40" fmla="*/ 444529 w 1195083"/>
                <a:gd name="connsiteY40" fmla="*/ 1034751 h 1561181"/>
                <a:gd name="connsiteX41" fmla="*/ 424291 w 1195083"/>
                <a:gd name="connsiteY41" fmla="*/ 1050196 h 1561181"/>
                <a:gd name="connsiteX42" fmla="*/ 400060 w 1195083"/>
                <a:gd name="connsiteY42" fmla="*/ 1071764 h 1561181"/>
                <a:gd name="connsiteX43" fmla="*/ 370770 w 1195083"/>
                <a:gd name="connsiteY43" fmla="*/ 1098392 h 1561181"/>
                <a:gd name="connsiteX44" fmla="*/ 314852 w 1195083"/>
                <a:gd name="connsiteY44" fmla="*/ 1153777 h 1561181"/>
                <a:gd name="connsiteX45" fmla="*/ 214465 w 1195083"/>
                <a:gd name="connsiteY45" fmla="*/ 1263483 h 1561181"/>
                <a:gd name="connsiteX46" fmla="*/ 191299 w 1195083"/>
                <a:gd name="connsiteY46" fmla="*/ 1290111 h 1561181"/>
                <a:gd name="connsiteX47" fmla="*/ 175856 w 1195083"/>
                <a:gd name="connsiteY47" fmla="*/ 1302360 h 1561181"/>
                <a:gd name="connsiteX48" fmla="*/ 153222 w 1195083"/>
                <a:gd name="connsiteY48" fmla="*/ 1320467 h 1561181"/>
                <a:gd name="connsiteX49" fmla="*/ 66415 w 1195083"/>
                <a:gd name="connsiteY49" fmla="*/ 1380379 h 1561181"/>
                <a:gd name="connsiteX50" fmla="*/ 17421 w 1195083"/>
                <a:gd name="connsiteY50" fmla="*/ 1415261 h 1561181"/>
                <a:gd name="connsiteX51" fmla="*/ 4373 w 1195083"/>
                <a:gd name="connsiteY51" fmla="*/ 1429906 h 1561181"/>
                <a:gd name="connsiteX52" fmla="*/ 645 w 1195083"/>
                <a:gd name="connsiteY52" fmla="*/ 1451208 h 1561181"/>
                <a:gd name="connsiteX53" fmla="*/ 8633 w 1195083"/>
                <a:gd name="connsiteY53" fmla="*/ 1464522 h 1561181"/>
                <a:gd name="connsiteX54" fmla="*/ 27273 w 1195083"/>
                <a:gd name="connsiteY54" fmla="*/ 1480498 h 1561181"/>
                <a:gd name="connsiteX55" fmla="*/ 46179 w 1195083"/>
                <a:gd name="connsiteY55" fmla="*/ 1496209 h 1561181"/>
                <a:gd name="connsiteX56" fmla="*/ 66948 w 1195083"/>
                <a:gd name="connsiteY56" fmla="*/ 1512186 h 1561181"/>
                <a:gd name="connsiteX57" fmla="*/ 81860 w 1195083"/>
                <a:gd name="connsiteY57" fmla="*/ 1524967 h 1561181"/>
                <a:gd name="connsiteX58" fmla="*/ 97837 w 1195083"/>
                <a:gd name="connsiteY58" fmla="*/ 1535884 h 1561181"/>
                <a:gd name="connsiteX59" fmla="*/ 124464 w 1195083"/>
                <a:gd name="connsiteY59" fmla="*/ 1551861 h 1561181"/>
                <a:gd name="connsiteX60" fmla="*/ 158548 w 1195083"/>
                <a:gd name="connsiteY60" fmla="*/ 1560382 h 1561181"/>
                <a:gd name="connsiteX61" fmla="*/ 168666 w 1195083"/>
                <a:gd name="connsiteY61" fmla="*/ 1555855 h 1561181"/>
                <a:gd name="connsiteX62" fmla="*/ 173459 w 1195083"/>
                <a:gd name="connsiteY62" fmla="*/ 1552927 h 1561181"/>
                <a:gd name="connsiteX63" fmla="*/ 183844 w 1195083"/>
                <a:gd name="connsiteY63" fmla="*/ 1546003 h 1561181"/>
                <a:gd name="connsiteX64" fmla="*/ 193430 w 1195083"/>
                <a:gd name="connsiteY64" fmla="*/ 1539080 h 1561181"/>
                <a:gd name="connsiteX65" fmla="*/ 188636 w 1195083"/>
                <a:gd name="connsiteY65" fmla="*/ 1542541 h 1561181"/>
                <a:gd name="connsiteX66" fmla="*/ 233105 w 1195083"/>
                <a:gd name="connsiteY66" fmla="*/ 1505529 h 1561181"/>
                <a:gd name="connsiteX67" fmla="*/ 279437 w 1195083"/>
                <a:gd name="connsiteY67" fmla="*/ 1464522 h 1561181"/>
                <a:gd name="connsiteX68" fmla="*/ 324704 w 1195083"/>
                <a:gd name="connsiteY68" fmla="*/ 1418456 h 1561181"/>
                <a:gd name="connsiteX69" fmla="*/ 367841 w 1195083"/>
                <a:gd name="connsiteY69" fmla="*/ 1369462 h 1561181"/>
                <a:gd name="connsiteX70" fmla="*/ 461304 w 1195083"/>
                <a:gd name="connsiteY70" fmla="*/ 1267744 h 1561181"/>
                <a:gd name="connsiteX71" fmla="*/ 556897 w 1195083"/>
                <a:gd name="connsiteY71" fmla="*/ 1161233 h 1561181"/>
                <a:gd name="connsiteX72" fmla="*/ 647165 w 1195083"/>
                <a:gd name="connsiteY72" fmla="*/ 1050462 h 1561181"/>
                <a:gd name="connsiteX73" fmla="*/ 689769 w 1195083"/>
                <a:gd name="connsiteY73" fmla="*/ 992414 h 1561181"/>
                <a:gd name="connsiteX74" fmla="*/ 729711 w 1195083"/>
                <a:gd name="connsiteY74" fmla="*/ 937028 h 1561181"/>
                <a:gd name="connsiteX75" fmla="*/ 769652 w 1195083"/>
                <a:gd name="connsiteY75" fmla="*/ 880045 h 1561181"/>
                <a:gd name="connsiteX76" fmla="*/ 788292 w 1195083"/>
                <a:gd name="connsiteY76" fmla="*/ 851287 h 1561181"/>
                <a:gd name="connsiteX77" fmla="*/ 808263 w 1195083"/>
                <a:gd name="connsiteY77" fmla="*/ 821730 h 1561181"/>
                <a:gd name="connsiteX78" fmla="*/ 846340 w 1195083"/>
                <a:gd name="connsiteY78" fmla="*/ 760220 h 1561181"/>
                <a:gd name="connsiteX79" fmla="*/ 881754 w 1195083"/>
                <a:gd name="connsiteY79" fmla="*/ 701640 h 1561181"/>
                <a:gd name="connsiteX80" fmla="*/ 952318 w 1195083"/>
                <a:gd name="connsiteY80" fmla="*/ 584478 h 1561181"/>
                <a:gd name="connsiteX81" fmla="*/ 986135 w 1195083"/>
                <a:gd name="connsiteY81" fmla="*/ 524033 h 1561181"/>
                <a:gd name="connsiteX82" fmla="*/ 1019686 w 1195083"/>
                <a:gd name="connsiteY82" fmla="*/ 463055 h 1561181"/>
                <a:gd name="connsiteX83" fmla="*/ 1077735 w 1195083"/>
                <a:gd name="connsiteY83" fmla="*/ 341900 h 1561181"/>
                <a:gd name="connsiteX84" fmla="*/ 1075870 w 1195083"/>
                <a:gd name="connsiteY84" fmla="*/ 345894 h 1561181"/>
                <a:gd name="connsiteX85" fmla="*/ 1098504 w 1195083"/>
                <a:gd name="connsiteY85" fmla="*/ 292638 h 1561181"/>
                <a:gd name="connsiteX86" fmla="*/ 1104096 w 1195083"/>
                <a:gd name="connsiteY86" fmla="*/ 279591 h 1561181"/>
                <a:gd name="connsiteX87" fmla="*/ 1127528 w 1195083"/>
                <a:gd name="connsiteY87" fmla="*/ 224738 h 1561181"/>
                <a:gd name="connsiteX88" fmla="*/ 1148564 w 1195083"/>
                <a:gd name="connsiteY88" fmla="*/ 176542 h 1561181"/>
                <a:gd name="connsiteX89" fmla="*/ 1168535 w 1195083"/>
                <a:gd name="connsiteY89" fmla="*/ 125950 h 1561181"/>
                <a:gd name="connsiteX90" fmla="*/ 1183979 w 1195083"/>
                <a:gd name="connsiteY90" fmla="*/ 76155 h 1561181"/>
                <a:gd name="connsiteX91" fmla="*/ 1194364 w 1195083"/>
                <a:gd name="connsiteY91" fmla="*/ 25563 h 1561181"/>
                <a:gd name="connsiteX92" fmla="*/ 1192766 w 1195083"/>
                <a:gd name="connsiteY92" fmla="*/ 10119 h 1561181"/>
                <a:gd name="connsiteX93" fmla="*/ 1179985 w 1195083"/>
                <a:gd name="connsiteY93" fmla="*/ 1 h 1561181"/>
                <a:gd name="connsiteX94" fmla="*/ 1174393 w 1195083"/>
                <a:gd name="connsiteY94" fmla="*/ 1 h 1561181"/>
                <a:gd name="connsiteX95" fmla="*/ 1164541 w 1195083"/>
                <a:gd name="connsiteY95" fmla="*/ 2397 h 1561181"/>
                <a:gd name="connsiteX96" fmla="*/ 1099303 w 1195083"/>
                <a:gd name="connsiteY96" fmla="*/ 180270 h 1561181"/>
                <a:gd name="connsiteX97" fmla="*/ 1099303 w 1195083"/>
                <a:gd name="connsiteY97" fmla="*/ 182400 h 1561181"/>
                <a:gd name="connsiteX98" fmla="*/ 1099303 w 1195083"/>
                <a:gd name="connsiteY98" fmla="*/ 180270 h 1561181"/>
                <a:gd name="connsiteX99" fmla="*/ 1058563 w 1195083"/>
                <a:gd name="connsiteY99" fmla="*/ 274532 h 1561181"/>
                <a:gd name="connsiteX100" fmla="*/ 1058563 w 1195083"/>
                <a:gd name="connsiteY100" fmla="*/ 276129 h 1561181"/>
                <a:gd name="connsiteX101" fmla="*/ 1058563 w 1195083"/>
                <a:gd name="connsiteY101" fmla="*/ 274532 h 1561181"/>
                <a:gd name="connsiteX102" fmla="*/ 930217 w 1195083"/>
                <a:gd name="connsiteY102" fmla="*/ 532554 h 1561181"/>
                <a:gd name="connsiteX103" fmla="*/ 930217 w 1195083"/>
                <a:gd name="connsiteY103" fmla="*/ 532554 h 1561181"/>
                <a:gd name="connsiteX104" fmla="*/ 915039 w 1195083"/>
                <a:gd name="connsiteY104" fmla="*/ 559182 h 1561181"/>
                <a:gd name="connsiteX105" fmla="*/ 915039 w 1195083"/>
                <a:gd name="connsiteY105" fmla="*/ 559182 h 1561181"/>
                <a:gd name="connsiteX106" fmla="*/ 930217 w 1195083"/>
                <a:gd name="connsiteY106" fmla="*/ 532554 h 1561181"/>
                <a:gd name="connsiteX107" fmla="*/ 792286 w 1195083"/>
                <a:gd name="connsiteY107" fmla="*/ 628147 h 1561181"/>
                <a:gd name="connsiteX108" fmla="*/ 792286 w 1195083"/>
                <a:gd name="connsiteY108" fmla="*/ 629478 h 1561181"/>
                <a:gd name="connsiteX109" fmla="*/ 792286 w 1195083"/>
                <a:gd name="connsiteY109" fmla="*/ 628147 h 1561181"/>
                <a:gd name="connsiteX110" fmla="*/ 299142 w 1195083"/>
                <a:gd name="connsiteY110" fmla="*/ 1315407 h 1561181"/>
                <a:gd name="connsiteX111" fmla="*/ 301272 w 1195083"/>
                <a:gd name="connsiteY111" fmla="*/ 1320999 h 1561181"/>
                <a:gd name="connsiteX112" fmla="*/ 301272 w 1195083"/>
                <a:gd name="connsiteY112" fmla="*/ 1320999 h 1561181"/>
                <a:gd name="connsiteX113" fmla="*/ 286627 w 1195083"/>
                <a:gd name="connsiteY113" fmla="*/ 1339905 h 1561181"/>
                <a:gd name="connsiteX114" fmla="*/ 270383 w 1195083"/>
                <a:gd name="connsiteY114" fmla="*/ 1359343 h 1561181"/>
                <a:gd name="connsiteX115" fmla="*/ 269052 w 1195083"/>
                <a:gd name="connsiteY115" fmla="*/ 1359343 h 1561181"/>
                <a:gd name="connsiteX116" fmla="*/ 262395 w 1195083"/>
                <a:gd name="connsiteY116" fmla="*/ 1351088 h 1561181"/>
                <a:gd name="connsiteX117" fmla="*/ 298343 w 1195083"/>
                <a:gd name="connsiteY117" fmla="*/ 1314076 h 1561181"/>
                <a:gd name="connsiteX118" fmla="*/ 290621 w 1195083"/>
                <a:gd name="connsiteY118" fmla="*/ 1335378 h 1561181"/>
                <a:gd name="connsiteX119" fmla="*/ 290621 w 1195083"/>
                <a:gd name="connsiteY119" fmla="*/ 1335378 h 1561181"/>
                <a:gd name="connsiteX120" fmla="*/ 290621 w 1195083"/>
                <a:gd name="connsiteY120" fmla="*/ 1335378 h 1561181"/>
                <a:gd name="connsiteX121" fmla="*/ 24344 w 1195083"/>
                <a:gd name="connsiteY121" fmla="*/ 1477304 h 1561181"/>
                <a:gd name="connsiteX122" fmla="*/ 27539 w 1195083"/>
                <a:gd name="connsiteY122" fmla="*/ 1479700 h 1561181"/>
                <a:gd name="connsiteX123" fmla="*/ 24344 w 1195083"/>
                <a:gd name="connsiteY123" fmla="*/ 1477304 h 1561181"/>
                <a:gd name="connsiteX124" fmla="*/ 65351 w 1195083"/>
                <a:gd name="connsiteY124" fmla="*/ 1510056 h 1561181"/>
                <a:gd name="connsiteX125" fmla="*/ 67214 w 1195083"/>
                <a:gd name="connsiteY125" fmla="*/ 1511387 h 1561181"/>
                <a:gd name="connsiteX126" fmla="*/ 65350 w 1195083"/>
                <a:gd name="connsiteY126" fmla="*/ 1510056 h 1561181"/>
                <a:gd name="connsiteX127" fmla="*/ 1079066 w 1195083"/>
                <a:gd name="connsiteY127" fmla="*/ 342965 h 1561181"/>
                <a:gd name="connsiteX128" fmla="*/ 1079066 w 1195083"/>
                <a:gd name="connsiteY128" fmla="*/ 341368 h 156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195083" h="1561181">
                  <a:moveTo>
                    <a:pt x="1165073" y="2929"/>
                  </a:moveTo>
                  <a:cubicBezTo>
                    <a:pt x="1160014" y="5530"/>
                    <a:pt x="1156325" y="10189"/>
                    <a:pt x="1154955" y="15711"/>
                  </a:cubicBezTo>
                  <a:cubicBezTo>
                    <a:pt x="1150146" y="43506"/>
                    <a:pt x="1143020" y="70851"/>
                    <a:pt x="1133653" y="97458"/>
                  </a:cubicBezTo>
                  <a:cubicBezTo>
                    <a:pt x="1123801" y="124086"/>
                    <a:pt x="1112617" y="150713"/>
                    <a:pt x="1100900" y="177341"/>
                  </a:cubicBezTo>
                  <a:lnTo>
                    <a:pt x="1082527" y="219147"/>
                  </a:lnTo>
                  <a:lnTo>
                    <a:pt x="1082527" y="219147"/>
                  </a:lnTo>
                  <a:lnTo>
                    <a:pt x="1082527" y="221809"/>
                  </a:lnTo>
                  <a:lnTo>
                    <a:pt x="1080930" y="224738"/>
                  </a:lnTo>
                  <a:lnTo>
                    <a:pt x="1080930" y="224738"/>
                  </a:lnTo>
                  <a:cubicBezTo>
                    <a:pt x="1076669" y="234324"/>
                    <a:pt x="1072675" y="243910"/>
                    <a:pt x="1068681" y="253230"/>
                  </a:cubicBezTo>
                  <a:cubicBezTo>
                    <a:pt x="1064687" y="262549"/>
                    <a:pt x="1062557" y="266810"/>
                    <a:pt x="1059628" y="273467"/>
                  </a:cubicBezTo>
                  <a:cubicBezTo>
                    <a:pt x="1052971" y="288645"/>
                    <a:pt x="1046846" y="304088"/>
                    <a:pt x="1040456" y="319266"/>
                  </a:cubicBezTo>
                  <a:lnTo>
                    <a:pt x="1042852" y="313408"/>
                  </a:lnTo>
                  <a:cubicBezTo>
                    <a:pt x="1033266" y="334444"/>
                    <a:pt x="1024213" y="355746"/>
                    <a:pt x="1013828" y="376250"/>
                  </a:cubicBezTo>
                  <a:cubicBezTo>
                    <a:pt x="1007171" y="389564"/>
                    <a:pt x="1000514" y="402877"/>
                    <a:pt x="994123" y="416191"/>
                  </a:cubicBezTo>
                  <a:cubicBezTo>
                    <a:pt x="993975" y="414953"/>
                    <a:pt x="993975" y="413701"/>
                    <a:pt x="994123" y="412463"/>
                  </a:cubicBezTo>
                  <a:cubicBezTo>
                    <a:pt x="992168" y="405133"/>
                    <a:pt x="986506" y="399370"/>
                    <a:pt x="979212" y="397285"/>
                  </a:cubicBezTo>
                  <a:cubicBezTo>
                    <a:pt x="970047" y="394860"/>
                    <a:pt x="960365" y="398625"/>
                    <a:pt x="955247" y="406605"/>
                  </a:cubicBezTo>
                  <a:cubicBezTo>
                    <a:pt x="947525" y="417522"/>
                    <a:pt x="940336" y="428972"/>
                    <a:pt x="932880" y="439889"/>
                  </a:cubicBezTo>
                  <a:lnTo>
                    <a:pt x="912909" y="469712"/>
                  </a:lnTo>
                  <a:lnTo>
                    <a:pt x="872169" y="531489"/>
                  </a:lnTo>
                  <a:cubicBezTo>
                    <a:pt x="865245" y="542140"/>
                    <a:pt x="858323" y="552791"/>
                    <a:pt x="851666" y="563708"/>
                  </a:cubicBezTo>
                  <a:lnTo>
                    <a:pt x="828766" y="594863"/>
                  </a:lnTo>
                  <a:lnTo>
                    <a:pt x="818914" y="608443"/>
                  </a:lnTo>
                  <a:lnTo>
                    <a:pt x="817049" y="608443"/>
                  </a:lnTo>
                  <a:cubicBezTo>
                    <a:pt x="813411" y="608381"/>
                    <a:pt x="809824" y="609301"/>
                    <a:pt x="806664" y="611106"/>
                  </a:cubicBezTo>
                  <a:cubicBezTo>
                    <a:pt x="803252" y="612868"/>
                    <a:pt x="800394" y="615540"/>
                    <a:pt x="798410" y="618828"/>
                  </a:cubicBezTo>
                  <a:lnTo>
                    <a:pt x="792552" y="626017"/>
                  </a:lnTo>
                  <a:cubicBezTo>
                    <a:pt x="776043" y="646520"/>
                    <a:pt x="758203" y="666225"/>
                    <a:pt x="741160" y="686195"/>
                  </a:cubicBezTo>
                  <a:cubicBezTo>
                    <a:pt x="724119" y="706166"/>
                    <a:pt x="711604" y="720279"/>
                    <a:pt x="697225" y="737587"/>
                  </a:cubicBezTo>
                  <a:cubicBezTo>
                    <a:pt x="663940" y="777262"/>
                    <a:pt x="631189" y="817470"/>
                    <a:pt x="599502" y="859010"/>
                  </a:cubicBezTo>
                  <a:cubicBezTo>
                    <a:pt x="582993" y="880311"/>
                    <a:pt x="566750" y="901880"/>
                    <a:pt x="550240" y="923448"/>
                  </a:cubicBezTo>
                  <a:cubicBezTo>
                    <a:pt x="543584" y="932236"/>
                    <a:pt x="536927" y="941555"/>
                    <a:pt x="530536" y="950076"/>
                  </a:cubicBezTo>
                  <a:lnTo>
                    <a:pt x="519086" y="966052"/>
                  </a:lnTo>
                  <a:cubicBezTo>
                    <a:pt x="514226" y="972325"/>
                    <a:pt x="509778" y="978907"/>
                    <a:pt x="505772" y="985757"/>
                  </a:cubicBezTo>
                  <a:cubicBezTo>
                    <a:pt x="504031" y="988860"/>
                    <a:pt x="503029" y="992323"/>
                    <a:pt x="502843" y="995875"/>
                  </a:cubicBezTo>
                  <a:lnTo>
                    <a:pt x="502843" y="995875"/>
                  </a:lnTo>
                  <a:lnTo>
                    <a:pt x="495653" y="1002532"/>
                  </a:lnTo>
                  <a:lnTo>
                    <a:pt x="470890" y="1025166"/>
                  </a:lnTo>
                  <a:lnTo>
                    <a:pt x="466363" y="1025166"/>
                  </a:lnTo>
                  <a:cubicBezTo>
                    <a:pt x="458550" y="1026969"/>
                    <a:pt x="451144" y="1030220"/>
                    <a:pt x="444529" y="1034751"/>
                  </a:cubicBezTo>
                  <a:cubicBezTo>
                    <a:pt x="437605" y="1039545"/>
                    <a:pt x="430948" y="1044870"/>
                    <a:pt x="424291" y="1050196"/>
                  </a:cubicBezTo>
                  <a:cubicBezTo>
                    <a:pt x="417634" y="1055521"/>
                    <a:pt x="408049" y="1064309"/>
                    <a:pt x="400060" y="1071764"/>
                  </a:cubicBezTo>
                  <a:lnTo>
                    <a:pt x="370770" y="1098392"/>
                  </a:lnTo>
                  <a:cubicBezTo>
                    <a:pt x="352131" y="1116765"/>
                    <a:pt x="333225" y="1135138"/>
                    <a:pt x="314852" y="1153777"/>
                  </a:cubicBezTo>
                  <a:cubicBezTo>
                    <a:pt x="280236" y="1189192"/>
                    <a:pt x="247217" y="1226205"/>
                    <a:pt x="214465" y="1263483"/>
                  </a:cubicBezTo>
                  <a:lnTo>
                    <a:pt x="191299" y="1290111"/>
                  </a:lnTo>
                  <a:lnTo>
                    <a:pt x="175856" y="1302360"/>
                  </a:lnTo>
                  <a:lnTo>
                    <a:pt x="153222" y="1320467"/>
                  </a:lnTo>
                  <a:cubicBezTo>
                    <a:pt x="124730" y="1340704"/>
                    <a:pt x="95706" y="1360940"/>
                    <a:pt x="66415" y="1380379"/>
                  </a:cubicBezTo>
                  <a:cubicBezTo>
                    <a:pt x="49416" y="1391038"/>
                    <a:pt x="33056" y="1402685"/>
                    <a:pt x="17421" y="1415261"/>
                  </a:cubicBezTo>
                  <a:cubicBezTo>
                    <a:pt x="12386" y="1419486"/>
                    <a:pt x="7990" y="1424418"/>
                    <a:pt x="4373" y="1429906"/>
                  </a:cubicBezTo>
                  <a:cubicBezTo>
                    <a:pt x="406" y="1436251"/>
                    <a:pt x="-931" y="1443893"/>
                    <a:pt x="645" y="1451208"/>
                  </a:cubicBezTo>
                  <a:cubicBezTo>
                    <a:pt x="2086" y="1456273"/>
                    <a:pt x="4841" y="1460867"/>
                    <a:pt x="8633" y="1464522"/>
                  </a:cubicBezTo>
                  <a:cubicBezTo>
                    <a:pt x="14531" y="1470204"/>
                    <a:pt x="20754" y="1475539"/>
                    <a:pt x="27273" y="1480498"/>
                  </a:cubicBezTo>
                  <a:lnTo>
                    <a:pt x="46179" y="1496209"/>
                  </a:lnTo>
                  <a:lnTo>
                    <a:pt x="66948" y="1512186"/>
                  </a:lnTo>
                  <a:lnTo>
                    <a:pt x="81860" y="1524967"/>
                  </a:lnTo>
                  <a:cubicBezTo>
                    <a:pt x="86907" y="1528998"/>
                    <a:pt x="92248" y="1532646"/>
                    <a:pt x="97837" y="1535884"/>
                  </a:cubicBezTo>
                  <a:cubicBezTo>
                    <a:pt x="106623" y="1541210"/>
                    <a:pt x="115410" y="1546802"/>
                    <a:pt x="124464" y="1551861"/>
                  </a:cubicBezTo>
                  <a:cubicBezTo>
                    <a:pt x="133972" y="1559671"/>
                    <a:pt x="146484" y="1562799"/>
                    <a:pt x="158548" y="1560382"/>
                  </a:cubicBezTo>
                  <a:cubicBezTo>
                    <a:pt x="162119" y="1559364"/>
                    <a:pt x="165527" y="1557840"/>
                    <a:pt x="168666" y="1555855"/>
                  </a:cubicBezTo>
                  <a:lnTo>
                    <a:pt x="173459" y="1552927"/>
                  </a:lnTo>
                  <a:cubicBezTo>
                    <a:pt x="177080" y="1550868"/>
                    <a:pt x="180551" y="1548555"/>
                    <a:pt x="183844" y="1546003"/>
                  </a:cubicBezTo>
                  <a:lnTo>
                    <a:pt x="193430" y="1539080"/>
                  </a:lnTo>
                  <a:lnTo>
                    <a:pt x="188636" y="1542541"/>
                  </a:lnTo>
                  <a:cubicBezTo>
                    <a:pt x="204347" y="1531358"/>
                    <a:pt x="218460" y="1517778"/>
                    <a:pt x="233105" y="1505529"/>
                  </a:cubicBezTo>
                  <a:cubicBezTo>
                    <a:pt x="247750" y="1493280"/>
                    <a:pt x="264525" y="1478902"/>
                    <a:pt x="279437" y="1464522"/>
                  </a:cubicBezTo>
                  <a:cubicBezTo>
                    <a:pt x="294348" y="1450143"/>
                    <a:pt x="310325" y="1434700"/>
                    <a:pt x="324704" y="1418456"/>
                  </a:cubicBezTo>
                  <a:cubicBezTo>
                    <a:pt x="339083" y="1402214"/>
                    <a:pt x="353196" y="1385705"/>
                    <a:pt x="367841" y="1369462"/>
                  </a:cubicBezTo>
                  <a:cubicBezTo>
                    <a:pt x="398996" y="1335378"/>
                    <a:pt x="429884" y="1301295"/>
                    <a:pt x="461304" y="1267744"/>
                  </a:cubicBezTo>
                  <a:cubicBezTo>
                    <a:pt x="492725" y="1234193"/>
                    <a:pt x="525477" y="1197714"/>
                    <a:pt x="556897" y="1161233"/>
                  </a:cubicBezTo>
                  <a:cubicBezTo>
                    <a:pt x="588318" y="1124753"/>
                    <a:pt x="618940" y="1088540"/>
                    <a:pt x="647165" y="1050462"/>
                  </a:cubicBezTo>
                  <a:cubicBezTo>
                    <a:pt x="661544" y="1031291"/>
                    <a:pt x="675923" y="1011852"/>
                    <a:pt x="689769" y="992414"/>
                  </a:cubicBezTo>
                  <a:cubicBezTo>
                    <a:pt x="703616" y="972976"/>
                    <a:pt x="716397" y="955934"/>
                    <a:pt x="729711" y="937028"/>
                  </a:cubicBezTo>
                  <a:cubicBezTo>
                    <a:pt x="743025" y="918123"/>
                    <a:pt x="756338" y="899217"/>
                    <a:pt x="769652" y="880045"/>
                  </a:cubicBezTo>
                  <a:cubicBezTo>
                    <a:pt x="776309" y="870725"/>
                    <a:pt x="782167" y="860873"/>
                    <a:pt x="788292" y="851287"/>
                  </a:cubicBezTo>
                  <a:lnTo>
                    <a:pt x="808263" y="821730"/>
                  </a:lnTo>
                  <a:cubicBezTo>
                    <a:pt x="821842" y="801759"/>
                    <a:pt x="834890" y="780724"/>
                    <a:pt x="846340" y="760220"/>
                  </a:cubicBezTo>
                  <a:lnTo>
                    <a:pt x="881754" y="701640"/>
                  </a:lnTo>
                  <a:cubicBezTo>
                    <a:pt x="905453" y="662763"/>
                    <a:pt x="929152" y="623620"/>
                    <a:pt x="952318" y="584478"/>
                  </a:cubicBezTo>
                  <a:cubicBezTo>
                    <a:pt x="964300" y="564507"/>
                    <a:pt x="975218" y="544270"/>
                    <a:pt x="986135" y="524033"/>
                  </a:cubicBezTo>
                  <a:cubicBezTo>
                    <a:pt x="997053" y="503796"/>
                    <a:pt x="1009035" y="483559"/>
                    <a:pt x="1019686" y="463055"/>
                  </a:cubicBezTo>
                  <a:cubicBezTo>
                    <a:pt x="1039923" y="423114"/>
                    <a:pt x="1059628" y="383172"/>
                    <a:pt x="1077735" y="341900"/>
                  </a:cubicBezTo>
                  <a:cubicBezTo>
                    <a:pt x="1077225" y="343280"/>
                    <a:pt x="1076601" y="344616"/>
                    <a:pt x="1075870" y="345894"/>
                  </a:cubicBezTo>
                  <a:cubicBezTo>
                    <a:pt x="1083593" y="328319"/>
                    <a:pt x="1091048" y="310745"/>
                    <a:pt x="1098504" y="292638"/>
                  </a:cubicBezTo>
                  <a:lnTo>
                    <a:pt x="1104096" y="279591"/>
                  </a:lnTo>
                  <a:cubicBezTo>
                    <a:pt x="1112350" y="261485"/>
                    <a:pt x="1119806" y="242845"/>
                    <a:pt x="1127528" y="224738"/>
                  </a:cubicBezTo>
                  <a:cubicBezTo>
                    <a:pt x="1135250" y="206632"/>
                    <a:pt x="1141641" y="192519"/>
                    <a:pt x="1148564" y="176542"/>
                  </a:cubicBezTo>
                  <a:cubicBezTo>
                    <a:pt x="1155488" y="160565"/>
                    <a:pt x="1162410" y="142991"/>
                    <a:pt x="1168535" y="125950"/>
                  </a:cubicBezTo>
                  <a:cubicBezTo>
                    <a:pt x="1174659" y="108908"/>
                    <a:pt x="1179718" y="92931"/>
                    <a:pt x="1183979" y="76155"/>
                  </a:cubicBezTo>
                  <a:cubicBezTo>
                    <a:pt x="1188239" y="59381"/>
                    <a:pt x="1191434" y="42605"/>
                    <a:pt x="1194364" y="25563"/>
                  </a:cubicBezTo>
                  <a:cubicBezTo>
                    <a:pt x="1195717" y="20392"/>
                    <a:pt x="1195149" y="14904"/>
                    <a:pt x="1192766" y="10119"/>
                  </a:cubicBezTo>
                  <a:cubicBezTo>
                    <a:pt x="1190166" y="5060"/>
                    <a:pt x="1185506" y="1371"/>
                    <a:pt x="1179985" y="1"/>
                  </a:cubicBezTo>
                  <a:lnTo>
                    <a:pt x="1174393" y="1"/>
                  </a:lnTo>
                  <a:cubicBezTo>
                    <a:pt x="1170961" y="-27"/>
                    <a:pt x="1167577" y="797"/>
                    <a:pt x="1164541" y="2397"/>
                  </a:cubicBezTo>
                  <a:moveTo>
                    <a:pt x="1099303" y="180270"/>
                  </a:moveTo>
                  <a:lnTo>
                    <a:pt x="1099303" y="182400"/>
                  </a:lnTo>
                  <a:lnTo>
                    <a:pt x="1099303" y="180270"/>
                  </a:lnTo>
                  <a:moveTo>
                    <a:pt x="1058563" y="274532"/>
                  </a:moveTo>
                  <a:lnTo>
                    <a:pt x="1058563" y="276129"/>
                  </a:lnTo>
                  <a:lnTo>
                    <a:pt x="1058563" y="274532"/>
                  </a:lnTo>
                  <a:moveTo>
                    <a:pt x="930217" y="532554"/>
                  </a:moveTo>
                  <a:lnTo>
                    <a:pt x="930217" y="532554"/>
                  </a:lnTo>
                  <a:lnTo>
                    <a:pt x="915039" y="559182"/>
                  </a:lnTo>
                  <a:lnTo>
                    <a:pt x="915039" y="559182"/>
                  </a:lnTo>
                  <a:lnTo>
                    <a:pt x="930217" y="532554"/>
                  </a:lnTo>
                  <a:moveTo>
                    <a:pt x="792286" y="628147"/>
                  </a:moveTo>
                  <a:lnTo>
                    <a:pt x="792286" y="629478"/>
                  </a:lnTo>
                  <a:lnTo>
                    <a:pt x="792286" y="628147"/>
                  </a:lnTo>
                  <a:moveTo>
                    <a:pt x="299142" y="1315407"/>
                  </a:moveTo>
                  <a:cubicBezTo>
                    <a:pt x="299735" y="1317314"/>
                    <a:pt x="300446" y="1319181"/>
                    <a:pt x="301272" y="1320999"/>
                  </a:cubicBezTo>
                  <a:lnTo>
                    <a:pt x="301272" y="1320999"/>
                  </a:lnTo>
                  <a:lnTo>
                    <a:pt x="286627" y="1339905"/>
                  </a:lnTo>
                  <a:cubicBezTo>
                    <a:pt x="281301" y="1346296"/>
                    <a:pt x="275975" y="1352952"/>
                    <a:pt x="270383" y="1359343"/>
                  </a:cubicBezTo>
                  <a:lnTo>
                    <a:pt x="269052" y="1359343"/>
                  </a:lnTo>
                  <a:cubicBezTo>
                    <a:pt x="267456" y="1356143"/>
                    <a:pt x="265184" y="1353327"/>
                    <a:pt x="262395" y="1351088"/>
                  </a:cubicBezTo>
                  <a:lnTo>
                    <a:pt x="298343" y="1314076"/>
                  </a:lnTo>
                  <a:moveTo>
                    <a:pt x="290621" y="1335378"/>
                  </a:moveTo>
                  <a:lnTo>
                    <a:pt x="290621" y="1335378"/>
                  </a:lnTo>
                  <a:lnTo>
                    <a:pt x="290621" y="1335378"/>
                  </a:lnTo>
                  <a:moveTo>
                    <a:pt x="24344" y="1477304"/>
                  </a:moveTo>
                  <a:lnTo>
                    <a:pt x="27539" y="1479700"/>
                  </a:lnTo>
                  <a:lnTo>
                    <a:pt x="24344" y="1477304"/>
                  </a:lnTo>
                  <a:moveTo>
                    <a:pt x="65351" y="1510056"/>
                  </a:moveTo>
                  <a:lnTo>
                    <a:pt x="67214" y="1511387"/>
                  </a:lnTo>
                  <a:cubicBezTo>
                    <a:pt x="66710" y="1510800"/>
                    <a:pt x="66070" y="1510342"/>
                    <a:pt x="65350" y="1510056"/>
                  </a:cubicBezTo>
                  <a:moveTo>
                    <a:pt x="1079066" y="342965"/>
                  </a:moveTo>
                  <a:lnTo>
                    <a:pt x="1079066" y="341368"/>
                  </a:lnTo>
                  <a:close/>
                </a:path>
              </a:pathLst>
            </a:custGeom>
            <a:solidFill>
              <a:srgbClr val="FAFFF3"/>
            </a:solidFill>
            <a:ln w="26619"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14823DC2-9A65-447A-B0F5-63485403AC35}"/>
                </a:ext>
              </a:extLst>
            </p:cNvPr>
            <p:cNvSpPr/>
            <p:nvPr/>
          </p:nvSpPr>
          <p:spPr>
            <a:xfrm>
              <a:off x="9382939" y="9322400"/>
              <a:ext cx="397788" cy="752694"/>
            </a:xfrm>
            <a:custGeom>
              <a:avLst/>
              <a:gdLst>
                <a:gd name="connsiteX0" fmla="*/ 290322 w 316949"/>
                <a:gd name="connsiteY0" fmla="*/ 14645 h 599731"/>
                <a:gd name="connsiteX1" fmla="*/ 290322 w 316949"/>
                <a:gd name="connsiteY1" fmla="*/ 19438 h 599731"/>
                <a:gd name="connsiteX2" fmla="*/ 276742 w 316949"/>
                <a:gd name="connsiteY2" fmla="*/ 61243 h 599731"/>
                <a:gd name="connsiteX3" fmla="*/ 250114 w 316949"/>
                <a:gd name="connsiteY3" fmla="*/ 118759 h 599731"/>
                <a:gd name="connsiteX4" fmla="*/ 217628 w 316949"/>
                <a:gd name="connsiteY4" fmla="*/ 186660 h 599731"/>
                <a:gd name="connsiteX5" fmla="*/ 211504 w 316949"/>
                <a:gd name="connsiteY5" fmla="*/ 199441 h 599731"/>
                <a:gd name="connsiteX6" fmla="*/ 209640 w 316949"/>
                <a:gd name="connsiteY6" fmla="*/ 202104 h 599731"/>
                <a:gd name="connsiteX7" fmla="*/ 204848 w 316949"/>
                <a:gd name="connsiteY7" fmla="*/ 211689 h 599731"/>
                <a:gd name="connsiteX8" fmla="*/ 193131 w 316949"/>
                <a:gd name="connsiteY8" fmla="*/ 232459 h 599731"/>
                <a:gd name="connsiteX9" fmla="*/ 175290 w 316949"/>
                <a:gd name="connsiteY9" fmla="*/ 264679 h 599731"/>
                <a:gd name="connsiteX10" fmla="*/ 138012 w 316949"/>
                <a:gd name="connsiteY10" fmla="*/ 330449 h 599731"/>
                <a:gd name="connsiteX11" fmla="*/ 100200 w 316949"/>
                <a:gd name="connsiteY11" fmla="*/ 393823 h 599731"/>
                <a:gd name="connsiteX12" fmla="*/ 61857 w 316949"/>
                <a:gd name="connsiteY12" fmla="*/ 456132 h 599731"/>
                <a:gd name="connsiteX13" fmla="*/ 44815 w 316949"/>
                <a:gd name="connsiteY13" fmla="*/ 482760 h 599731"/>
                <a:gd name="connsiteX14" fmla="*/ 36561 w 316949"/>
                <a:gd name="connsiteY14" fmla="*/ 495541 h 599731"/>
                <a:gd name="connsiteX15" fmla="*/ 28306 w 316949"/>
                <a:gd name="connsiteY15" fmla="*/ 508589 h 599731"/>
                <a:gd name="connsiteX16" fmla="*/ 28306 w 316949"/>
                <a:gd name="connsiteY16" fmla="*/ 508589 h 599731"/>
                <a:gd name="connsiteX17" fmla="*/ 26442 w 316949"/>
                <a:gd name="connsiteY17" fmla="*/ 512849 h 599731"/>
                <a:gd name="connsiteX18" fmla="*/ 34164 w 316949"/>
                <a:gd name="connsiteY18" fmla="*/ 532288 h 599731"/>
                <a:gd name="connsiteX19" fmla="*/ 34164 w 316949"/>
                <a:gd name="connsiteY19" fmla="*/ 532287 h 599731"/>
                <a:gd name="connsiteX20" fmla="*/ 19518 w 316949"/>
                <a:gd name="connsiteY20" fmla="*/ 555719 h 599731"/>
                <a:gd name="connsiteX21" fmla="*/ 12862 w 316949"/>
                <a:gd name="connsiteY21" fmla="*/ 566370 h 599731"/>
                <a:gd name="connsiteX22" fmla="*/ 1412 w 316949"/>
                <a:gd name="connsiteY22" fmla="*/ 584743 h 599731"/>
                <a:gd name="connsiteX23" fmla="*/ 4774 w 316949"/>
                <a:gd name="connsiteY23" fmla="*/ 598264 h 599731"/>
                <a:gd name="connsiteX24" fmla="*/ 4874 w 316949"/>
                <a:gd name="connsiteY24" fmla="*/ 598323 h 599731"/>
                <a:gd name="connsiteX25" fmla="*/ 18720 w 316949"/>
                <a:gd name="connsiteY25" fmla="*/ 595128 h 599731"/>
                <a:gd name="connsiteX26" fmla="*/ 40022 w 316949"/>
                <a:gd name="connsiteY26" fmla="*/ 563175 h 599731"/>
                <a:gd name="connsiteX27" fmla="*/ 60525 w 316949"/>
                <a:gd name="connsiteY27" fmla="*/ 530956 h 599731"/>
                <a:gd name="connsiteX28" fmla="*/ 90348 w 316949"/>
                <a:gd name="connsiteY28" fmla="*/ 483292 h 599731"/>
                <a:gd name="connsiteX29" fmla="*/ 98070 w 316949"/>
                <a:gd name="connsiteY29" fmla="*/ 471309 h 599731"/>
                <a:gd name="connsiteX30" fmla="*/ 139077 w 316949"/>
                <a:gd name="connsiteY30" fmla="*/ 405539 h 599731"/>
                <a:gd name="connsiteX31" fmla="*/ 179284 w 316949"/>
                <a:gd name="connsiteY31" fmla="*/ 343763 h 599731"/>
                <a:gd name="connsiteX32" fmla="*/ 199522 w 316949"/>
                <a:gd name="connsiteY32" fmla="*/ 312342 h 599731"/>
                <a:gd name="connsiteX33" fmla="*/ 197125 w 316949"/>
                <a:gd name="connsiteY33" fmla="*/ 301691 h 599731"/>
                <a:gd name="connsiteX34" fmla="*/ 215232 w 316949"/>
                <a:gd name="connsiteY34" fmla="*/ 270271 h 599731"/>
                <a:gd name="connsiteX35" fmla="*/ 243724 w 316949"/>
                <a:gd name="connsiteY35" fmla="*/ 218879 h 599731"/>
                <a:gd name="connsiteX36" fmla="*/ 256239 w 316949"/>
                <a:gd name="connsiteY36" fmla="*/ 195180 h 599731"/>
                <a:gd name="connsiteX37" fmla="*/ 262629 w 316949"/>
                <a:gd name="connsiteY37" fmla="*/ 181601 h 599731"/>
                <a:gd name="connsiteX38" fmla="*/ 265824 w 316949"/>
                <a:gd name="connsiteY38" fmla="*/ 174944 h 599731"/>
                <a:gd name="connsiteX39" fmla="*/ 269818 w 316949"/>
                <a:gd name="connsiteY39" fmla="*/ 163760 h 599731"/>
                <a:gd name="connsiteX40" fmla="*/ 269818 w 316949"/>
                <a:gd name="connsiteY40" fmla="*/ 154973 h 599731"/>
                <a:gd name="connsiteX41" fmla="*/ 268221 w 316949"/>
                <a:gd name="connsiteY41" fmla="*/ 151245 h 599731"/>
                <a:gd name="connsiteX42" fmla="*/ 291121 w 316949"/>
                <a:gd name="connsiteY42" fmla="*/ 102517 h 599731"/>
                <a:gd name="connsiteX43" fmla="*/ 308695 w 316949"/>
                <a:gd name="connsiteY43" fmla="*/ 60179 h 599731"/>
                <a:gd name="connsiteX44" fmla="*/ 316950 w 316949"/>
                <a:gd name="connsiteY44" fmla="*/ 13580 h 599731"/>
                <a:gd name="connsiteX45" fmla="*/ 303903 w 316949"/>
                <a:gd name="connsiteY45" fmla="*/ 0 h 599731"/>
                <a:gd name="connsiteX46" fmla="*/ 303903 w 316949"/>
                <a:gd name="connsiteY46" fmla="*/ 0 h 599731"/>
                <a:gd name="connsiteX47" fmla="*/ 290855 w 316949"/>
                <a:gd name="connsiteY47" fmla="*/ 13047 h 599731"/>
                <a:gd name="connsiteX48" fmla="*/ 278074 w 316949"/>
                <a:gd name="connsiteY48" fmla="*/ 56717 h 599731"/>
                <a:gd name="connsiteX49" fmla="*/ 278074 w 316949"/>
                <a:gd name="connsiteY49" fmla="*/ 59646 h 599731"/>
                <a:gd name="connsiteX50" fmla="*/ 278074 w 316949"/>
                <a:gd name="connsiteY50" fmla="*/ 56717 h 59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16949" h="599731">
                  <a:moveTo>
                    <a:pt x="290322" y="14645"/>
                  </a:moveTo>
                  <a:cubicBezTo>
                    <a:pt x="290322" y="16242"/>
                    <a:pt x="290322" y="17840"/>
                    <a:pt x="290322" y="19438"/>
                  </a:cubicBezTo>
                  <a:cubicBezTo>
                    <a:pt x="287536" y="33879"/>
                    <a:pt x="282975" y="47921"/>
                    <a:pt x="276742" y="61243"/>
                  </a:cubicBezTo>
                  <a:cubicBezTo>
                    <a:pt x="267688" y="80682"/>
                    <a:pt x="258103" y="99587"/>
                    <a:pt x="250114" y="118759"/>
                  </a:cubicBezTo>
                  <a:cubicBezTo>
                    <a:pt x="242126" y="137931"/>
                    <a:pt x="228280" y="164027"/>
                    <a:pt x="217628" y="186660"/>
                  </a:cubicBezTo>
                  <a:lnTo>
                    <a:pt x="211504" y="199441"/>
                  </a:lnTo>
                  <a:cubicBezTo>
                    <a:pt x="210821" y="200284"/>
                    <a:pt x="210198" y="201173"/>
                    <a:pt x="209640" y="202104"/>
                  </a:cubicBezTo>
                  <a:cubicBezTo>
                    <a:pt x="207776" y="205033"/>
                    <a:pt x="206445" y="208494"/>
                    <a:pt x="204848" y="211689"/>
                  </a:cubicBezTo>
                  <a:lnTo>
                    <a:pt x="193131" y="232459"/>
                  </a:lnTo>
                  <a:cubicBezTo>
                    <a:pt x="187273" y="243376"/>
                    <a:pt x="181149" y="254028"/>
                    <a:pt x="175290" y="264679"/>
                  </a:cubicBezTo>
                  <a:lnTo>
                    <a:pt x="138012" y="330449"/>
                  </a:lnTo>
                  <a:cubicBezTo>
                    <a:pt x="125763" y="351751"/>
                    <a:pt x="111384" y="372787"/>
                    <a:pt x="100200" y="393823"/>
                  </a:cubicBezTo>
                  <a:lnTo>
                    <a:pt x="61857" y="456132"/>
                  </a:lnTo>
                  <a:lnTo>
                    <a:pt x="44815" y="482760"/>
                  </a:lnTo>
                  <a:cubicBezTo>
                    <a:pt x="41886" y="487020"/>
                    <a:pt x="39223" y="491280"/>
                    <a:pt x="36561" y="495541"/>
                  </a:cubicBezTo>
                  <a:cubicBezTo>
                    <a:pt x="33898" y="499801"/>
                    <a:pt x="30702" y="504062"/>
                    <a:pt x="28306" y="508589"/>
                  </a:cubicBezTo>
                  <a:lnTo>
                    <a:pt x="28306" y="508589"/>
                  </a:lnTo>
                  <a:cubicBezTo>
                    <a:pt x="27525" y="509934"/>
                    <a:pt x="26900" y="511363"/>
                    <a:pt x="26442" y="512849"/>
                  </a:cubicBezTo>
                  <a:cubicBezTo>
                    <a:pt x="24367" y="520327"/>
                    <a:pt x="27523" y="528272"/>
                    <a:pt x="34164" y="532288"/>
                  </a:cubicBezTo>
                  <a:lnTo>
                    <a:pt x="34164" y="532287"/>
                  </a:lnTo>
                  <a:cubicBezTo>
                    <a:pt x="29371" y="540276"/>
                    <a:pt x="24312" y="547997"/>
                    <a:pt x="19518" y="555719"/>
                  </a:cubicBezTo>
                  <a:cubicBezTo>
                    <a:pt x="17122" y="559181"/>
                    <a:pt x="15259" y="562643"/>
                    <a:pt x="12862" y="566370"/>
                  </a:cubicBezTo>
                  <a:cubicBezTo>
                    <a:pt x="8584" y="572195"/>
                    <a:pt x="4756" y="578337"/>
                    <a:pt x="1412" y="584743"/>
                  </a:cubicBezTo>
                  <a:cubicBezTo>
                    <a:pt x="-1393" y="589406"/>
                    <a:pt x="112" y="595459"/>
                    <a:pt x="4774" y="598264"/>
                  </a:cubicBezTo>
                  <a:cubicBezTo>
                    <a:pt x="4807" y="598284"/>
                    <a:pt x="4840" y="598303"/>
                    <a:pt x="4874" y="598323"/>
                  </a:cubicBezTo>
                  <a:cubicBezTo>
                    <a:pt x="9609" y="601077"/>
                    <a:pt x="15670" y="599678"/>
                    <a:pt x="18720" y="595128"/>
                  </a:cubicBezTo>
                  <a:lnTo>
                    <a:pt x="40022" y="563175"/>
                  </a:lnTo>
                  <a:lnTo>
                    <a:pt x="60525" y="530956"/>
                  </a:lnTo>
                  <a:cubicBezTo>
                    <a:pt x="70644" y="515246"/>
                    <a:pt x="80496" y="499269"/>
                    <a:pt x="90348" y="483292"/>
                  </a:cubicBezTo>
                  <a:cubicBezTo>
                    <a:pt x="93011" y="479298"/>
                    <a:pt x="95674" y="475304"/>
                    <a:pt x="98070" y="471309"/>
                  </a:cubicBezTo>
                  <a:cubicBezTo>
                    <a:pt x="112183" y="449475"/>
                    <a:pt x="124698" y="427374"/>
                    <a:pt x="139077" y="405539"/>
                  </a:cubicBezTo>
                  <a:cubicBezTo>
                    <a:pt x="153456" y="383705"/>
                    <a:pt x="165705" y="364000"/>
                    <a:pt x="179284" y="343763"/>
                  </a:cubicBezTo>
                  <a:cubicBezTo>
                    <a:pt x="186208" y="333378"/>
                    <a:pt x="192865" y="322994"/>
                    <a:pt x="199522" y="312342"/>
                  </a:cubicBezTo>
                  <a:cubicBezTo>
                    <a:pt x="201652" y="308715"/>
                    <a:pt x="200604" y="304057"/>
                    <a:pt x="197125" y="301691"/>
                  </a:cubicBezTo>
                  <a:cubicBezTo>
                    <a:pt x="202983" y="291040"/>
                    <a:pt x="209108" y="280656"/>
                    <a:pt x="215232" y="270271"/>
                  </a:cubicBezTo>
                  <a:cubicBezTo>
                    <a:pt x="224818" y="253229"/>
                    <a:pt x="234404" y="236187"/>
                    <a:pt x="243724" y="218879"/>
                  </a:cubicBezTo>
                  <a:cubicBezTo>
                    <a:pt x="247984" y="211157"/>
                    <a:pt x="252245" y="203169"/>
                    <a:pt x="256239" y="195180"/>
                  </a:cubicBezTo>
                  <a:lnTo>
                    <a:pt x="262629" y="181601"/>
                  </a:lnTo>
                  <a:lnTo>
                    <a:pt x="265824" y="174944"/>
                  </a:lnTo>
                  <a:cubicBezTo>
                    <a:pt x="267665" y="171418"/>
                    <a:pt x="269009" y="167655"/>
                    <a:pt x="269818" y="163760"/>
                  </a:cubicBezTo>
                  <a:cubicBezTo>
                    <a:pt x="270612" y="160885"/>
                    <a:pt x="270612" y="157848"/>
                    <a:pt x="269818" y="154973"/>
                  </a:cubicBezTo>
                  <a:cubicBezTo>
                    <a:pt x="269518" y="153644"/>
                    <a:pt x="268976" y="152380"/>
                    <a:pt x="268221" y="151245"/>
                  </a:cubicBezTo>
                  <a:cubicBezTo>
                    <a:pt x="275943" y="135002"/>
                    <a:pt x="283932" y="118759"/>
                    <a:pt x="291121" y="102517"/>
                  </a:cubicBezTo>
                  <a:cubicBezTo>
                    <a:pt x="298310" y="86273"/>
                    <a:pt x="303369" y="74557"/>
                    <a:pt x="308695" y="60179"/>
                  </a:cubicBezTo>
                  <a:cubicBezTo>
                    <a:pt x="313973" y="45201"/>
                    <a:pt x="316762" y="29460"/>
                    <a:pt x="316950" y="13580"/>
                  </a:cubicBezTo>
                  <a:cubicBezTo>
                    <a:pt x="316956" y="6283"/>
                    <a:pt x="311193" y="286"/>
                    <a:pt x="303903" y="0"/>
                  </a:cubicBezTo>
                  <a:lnTo>
                    <a:pt x="303903" y="0"/>
                  </a:lnTo>
                  <a:cubicBezTo>
                    <a:pt x="296812" y="273"/>
                    <a:pt x="291128" y="5958"/>
                    <a:pt x="290855" y="13047"/>
                  </a:cubicBezTo>
                  <a:moveTo>
                    <a:pt x="278074" y="56717"/>
                  </a:moveTo>
                  <a:lnTo>
                    <a:pt x="278074" y="59646"/>
                  </a:lnTo>
                  <a:cubicBezTo>
                    <a:pt x="277974" y="58672"/>
                    <a:pt x="277974" y="57691"/>
                    <a:pt x="278074" y="56717"/>
                  </a:cubicBezTo>
                </a:path>
              </a:pathLst>
            </a:custGeom>
            <a:solidFill>
              <a:srgbClr val="FAFFF3"/>
            </a:solidFill>
            <a:ln w="26619"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542FDD9A-A649-43B1-8C0C-1656F3EBB588}"/>
                </a:ext>
              </a:extLst>
            </p:cNvPr>
            <p:cNvSpPr/>
            <p:nvPr/>
          </p:nvSpPr>
          <p:spPr>
            <a:xfrm>
              <a:off x="9281188" y="9294996"/>
              <a:ext cx="564590" cy="992804"/>
            </a:xfrm>
            <a:custGeom>
              <a:avLst/>
              <a:gdLst>
                <a:gd name="connsiteX0" fmla="*/ 424118 w 449854"/>
                <a:gd name="connsiteY0" fmla="*/ 799 h 791046"/>
                <a:gd name="connsiteX1" fmla="*/ 415331 w 449854"/>
                <a:gd name="connsiteY1" fmla="*/ 11983 h 791046"/>
                <a:gd name="connsiteX2" fmla="*/ 398289 w 449854"/>
                <a:gd name="connsiteY2" fmla="*/ 56185 h 791046"/>
                <a:gd name="connsiteX3" fmla="*/ 380980 w 449854"/>
                <a:gd name="connsiteY3" fmla="*/ 98523 h 791046"/>
                <a:gd name="connsiteX4" fmla="*/ 376454 w 449854"/>
                <a:gd name="connsiteY4" fmla="*/ 108375 h 791046"/>
                <a:gd name="connsiteX5" fmla="*/ 347962 w 449854"/>
                <a:gd name="connsiteY5" fmla="*/ 169352 h 791046"/>
                <a:gd name="connsiteX6" fmla="*/ 331453 w 449854"/>
                <a:gd name="connsiteY6" fmla="*/ 201572 h 791046"/>
                <a:gd name="connsiteX7" fmla="*/ 314944 w 449854"/>
                <a:gd name="connsiteY7" fmla="*/ 232992 h 791046"/>
                <a:gd name="connsiteX8" fmla="*/ 286452 w 449854"/>
                <a:gd name="connsiteY8" fmla="*/ 292372 h 791046"/>
                <a:gd name="connsiteX9" fmla="*/ 254765 w 449854"/>
                <a:gd name="connsiteY9" fmla="*/ 354681 h 791046"/>
                <a:gd name="connsiteX10" fmla="*/ 181273 w 449854"/>
                <a:gd name="connsiteY10" fmla="*/ 480363 h 791046"/>
                <a:gd name="connsiteX11" fmla="*/ 144527 w 449854"/>
                <a:gd name="connsiteY11" fmla="*/ 541074 h 791046"/>
                <a:gd name="connsiteX12" fmla="*/ 105118 w 449854"/>
                <a:gd name="connsiteY12" fmla="*/ 600720 h 791046"/>
                <a:gd name="connsiteX13" fmla="*/ 54791 w 449854"/>
                <a:gd name="connsiteY13" fmla="*/ 675544 h 791046"/>
                <a:gd name="connsiteX14" fmla="*/ 2868 w 449854"/>
                <a:gd name="connsiteY14" fmla="*/ 761019 h 791046"/>
                <a:gd name="connsiteX15" fmla="*/ 9525 w 449854"/>
                <a:gd name="connsiteY15" fmla="*/ 788179 h 791046"/>
                <a:gd name="connsiteX16" fmla="*/ 36685 w 449854"/>
                <a:gd name="connsiteY16" fmla="*/ 781522 h 791046"/>
                <a:gd name="connsiteX17" fmla="*/ 81153 w 449854"/>
                <a:gd name="connsiteY17" fmla="*/ 712557 h 791046"/>
                <a:gd name="connsiteX18" fmla="*/ 122692 w 449854"/>
                <a:gd name="connsiteY18" fmla="*/ 652644 h 791046"/>
                <a:gd name="connsiteX19" fmla="*/ 163166 w 449854"/>
                <a:gd name="connsiteY19" fmla="*/ 594063 h 791046"/>
                <a:gd name="connsiteX20" fmla="*/ 201777 w 449854"/>
                <a:gd name="connsiteY20" fmla="*/ 533352 h 791046"/>
                <a:gd name="connsiteX21" fmla="*/ 272340 w 449854"/>
                <a:gd name="connsiteY21" fmla="*/ 414860 h 791046"/>
                <a:gd name="connsiteX22" fmla="*/ 303760 w 449854"/>
                <a:gd name="connsiteY22" fmla="*/ 356278 h 791046"/>
                <a:gd name="connsiteX23" fmla="*/ 317607 w 449854"/>
                <a:gd name="connsiteY23" fmla="*/ 329651 h 791046"/>
                <a:gd name="connsiteX24" fmla="*/ 332252 w 449854"/>
                <a:gd name="connsiteY24" fmla="*/ 296898 h 791046"/>
                <a:gd name="connsiteX25" fmla="*/ 344767 w 449854"/>
                <a:gd name="connsiteY25" fmla="*/ 270271 h 791046"/>
                <a:gd name="connsiteX26" fmla="*/ 360211 w 449854"/>
                <a:gd name="connsiteY26" fmla="*/ 239916 h 791046"/>
                <a:gd name="connsiteX27" fmla="*/ 376454 w 449854"/>
                <a:gd name="connsiteY27" fmla="*/ 207430 h 791046"/>
                <a:gd name="connsiteX28" fmla="*/ 390567 w 449854"/>
                <a:gd name="connsiteY28" fmla="*/ 176808 h 791046"/>
                <a:gd name="connsiteX29" fmla="*/ 417194 w 449854"/>
                <a:gd name="connsiteY29" fmla="*/ 109972 h 791046"/>
                <a:gd name="connsiteX30" fmla="*/ 428911 w 449854"/>
                <a:gd name="connsiteY30" fmla="*/ 78019 h 791046"/>
                <a:gd name="connsiteX31" fmla="*/ 439561 w 449854"/>
                <a:gd name="connsiteY31" fmla="*/ 46865 h 791046"/>
                <a:gd name="connsiteX32" fmla="*/ 449148 w 449854"/>
                <a:gd name="connsiteY32" fmla="*/ 22634 h 791046"/>
                <a:gd name="connsiteX33" fmla="*/ 447550 w 449854"/>
                <a:gd name="connsiteY33" fmla="*/ 8788 h 791046"/>
                <a:gd name="connsiteX34" fmla="*/ 436366 w 449854"/>
                <a:gd name="connsiteY34" fmla="*/ 1 h 791046"/>
                <a:gd name="connsiteX35" fmla="*/ 431573 w 449854"/>
                <a:gd name="connsiteY35" fmla="*/ 0 h 791046"/>
                <a:gd name="connsiteX36" fmla="*/ 422787 w 449854"/>
                <a:gd name="connsiteY36" fmla="*/ 2130 h 791046"/>
                <a:gd name="connsiteX37" fmla="*/ 330122 w 449854"/>
                <a:gd name="connsiteY37" fmla="*/ 299828 h 791046"/>
                <a:gd name="connsiteX38" fmla="*/ 330122 w 449854"/>
                <a:gd name="connsiteY38" fmla="*/ 301425 h 791046"/>
                <a:gd name="connsiteX39" fmla="*/ 330122 w 449854"/>
                <a:gd name="connsiteY39" fmla="*/ 299828 h 7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9854" h="791046">
                  <a:moveTo>
                    <a:pt x="424118" y="799"/>
                  </a:moveTo>
                  <a:cubicBezTo>
                    <a:pt x="419881" y="3283"/>
                    <a:pt x="416742" y="7279"/>
                    <a:pt x="415331" y="11983"/>
                  </a:cubicBezTo>
                  <a:cubicBezTo>
                    <a:pt x="409206" y="26628"/>
                    <a:pt x="403880" y="41539"/>
                    <a:pt x="398289" y="56185"/>
                  </a:cubicBezTo>
                  <a:cubicBezTo>
                    <a:pt x="392696" y="70830"/>
                    <a:pt x="386838" y="84410"/>
                    <a:pt x="380980" y="98523"/>
                  </a:cubicBezTo>
                  <a:cubicBezTo>
                    <a:pt x="379383" y="101718"/>
                    <a:pt x="378052" y="104913"/>
                    <a:pt x="376454" y="108375"/>
                  </a:cubicBezTo>
                  <a:cubicBezTo>
                    <a:pt x="367401" y="128878"/>
                    <a:pt x="357814" y="149115"/>
                    <a:pt x="347962" y="169352"/>
                  </a:cubicBezTo>
                  <a:cubicBezTo>
                    <a:pt x="342903" y="180269"/>
                    <a:pt x="337311" y="190921"/>
                    <a:pt x="331453" y="201572"/>
                  </a:cubicBezTo>
                  <a:lnTo>
                    <a:pt x="314944" y="232992"/>
                  </a:lnTo>
                  <a:cubicBezTo>
                    <a:pt x="304559" y="252431"/>
                    <a:pt x="295772" y="272401"/>
                    <a:pt x="286452" y="292372"/>
                  </a:cubicBezTo>
                  <a:cubicBezTo>
                    <a:pt x="277132" y="312343"/>
                    <a:pt x="265416" y="333911"/>
                    <a:pt x="254765" y="354681"/>
                  </a:cubicBezTo>
                  <a:cubicBezTo>
                    <a:pt x="232132" y="397551"/>
                    <a:pt x="206303" y="438824"/>
                    <a:pt x="181273" y="480363"/>
                  </a:cubicBezTo>
                  <a:cubicBezTo>
                    <a:pt x="169024" y="500600"/>
                    <a:pt x="157308" y="521104"/>
                    <a:pt x="144527" y="541074"/>
                  </a:cubicBezTo>
                  <a:cubicBezTo>
                    <a:pt x="131746" y="561045"/>
                    <a:pt x="117900" y="580749"/>
                    <a:pt x="105118" y="600720"/>
                  </a:cubicBezTo>
                  <a:cubicBezTo>
                    <a:pt x="88076" y="625484"/>
                    <a:pt x="70768" y="649982"/>
                    <a:pt x="54791" y="675544"/>
                  </a:cubicBezTo>
                  <a:cubicBezTo>
                    <a:pt x="38815" y="701107"/>
                    <a:pt x="19909" y="732527"/>
                    <a:pt x="2868" y="761019"/>
                  </a:cubicBezTo>
                  <a:cubicBezTo>
                    <a:pt x="-2794" y="770358"/>
                    <a:pt x="186" y="782518"/>
                    <a:pt x="9525" y="788179"/>
                  </a:cubicBezTo>
                  <a:cubicBezTo>
                    <a:pt x="18863" y="793841"/>
                    <a:pt x="31023" y="790861"/>
                    <a:pt x="36685" y="781522"/>
                  </a:cubicBezTo>
                  <a:lnTo>
                    <a:pt x="81153" y="712557"/>
                  </a:lnTo>
                  <a:cubicBezTo>
                    <a:pt x="94467" y="692319"/>
                    <a:pt x="107781" y="672615"/>
                    <a:pt x="122692" y="652644"/>
                  </a:cubicBezTo>
                  <a:cubicBezTo>
                    <a:pt x="137604" y="632674"/>
                    <a:pt x="149320" y="613767"/>
                    <a:pt x="163166" y="594063"/>
                  </a:cubicBezTo>
                  <a:cubicBezTo>
                    <a:pt x="177013" y="574359"/>
                    <a:pt x="189794" y="553855"/>
                    <a:pt x="201777" y="533352"/>
                  </a:cubicBezTo>
                  <a:cubicBezTo>
                    <a:pt x="225741" y="494209"/>
                    <a:pt x="249440" y="454801"/>
                    <a:pt x="272340" y="414860"/>
                  </a:cubicBezTo>
                  <a:cubicBezTo>
                    <a:pt x="283524" y="395688"/>
                    <a:pt x="293376" y="375983"/>
                    <a:pt x="303760" y="356278"/>
                  </a:cubicBezTo>
                  <a:cubicBezTo>
                    <a:pt x="308287" y="347225"/>
                    <a:pt x="313347" y="338437"/>
                    <a:pt x="317607" y="329651"/>
                  </a:cubicBezTo>
                  <a:cubicBezTo>
                    <a:pt x="321868" y="320863"/>
                    <a:pt x="327725" y="307816"/>
                    <a:pt x="332252" y="296898"/>
                  </a:cubicBezTo>
                  <a:lnTo>
                    <a:pt x="344767" y="270271"/>
                  </a:lnTo>
                  <a:lnTo>
                    <a:pt x="360211" y="239916"/>
                  </a:lnTo>
                  <a:cubicBezTo>
                    <a:pt x="365537" y="228998"/>
                    <a:pt x="371128" y="218347"/>
                    <a:pt x="376454" y="207430"/>
                  </a:cubicBezTo>
                  <a:cubicBezTo>
                    <a:pt x="381780" y="196512"/>
                    <a:pt x="386040" y="186926"/>
                    <a:pt x="390567" y="176808"/>
                  </a:cubicBezTo>
                  <a:cubicBezTo>
                    <a:pt x="400419" y="154707"/>
                    <a:pt x="410005" y="132606"/>
                    <a:pt x="417194" y="109972"/>
                  </a:cubicBezTo>
                  <a:cubicBezTo>
                    <a:pt x="421188" y="99321"/>
                    <a:pt x="425182" y="88671"/>
                    <a:pt x="428911" y="78019"/>
                  </a:cubicBezTo>
                  <a:cubicBezTo>
                    <a:pt x="432638" y="67368"/>
                    <a:pt x="435834" y="57249"/>
                    <a:pt x="439561" y="46865"/>
                  </a:cubicBezTo>
                  <a:cubicBezTo>
                    <a:pt x="443290" y="36480"/>
                    <a:pt x="445686" y="30622"/>
                    <a:pt x="449148" y="22634"/>
                  </a:cubicBezTo>
                  <a:cubicBezTo>
                    <a:pt x="450485" y="17990"/>
                    <a:pt x="449909" y="13005"/>
                    <a:pt x="447550" y="8788"/>
                  </a:cubicBezTo>
                  <a:cubicBezTo>
                    <a:pt x="445130" y="4495"/>
                    <a:pt x="441109" y="1336"/>
                    <a:pt x="436366" y="1"/>
                  </a:cubicBezTo>
                  <a:lnTo>
                    <a:pt x="431573" y="0"/>
                  </a:lnTo>
                  <a:cubicBezTo>
                    <a:pt x="428521" y="38"/>
                    <a:pt x="425517" y="766"/>
                    <a:pt x="422787" y="2130"/>
                  </a:cubicBezTo>
                  <a:moveTo>
                    <a:pt x="330122" y="299828"/>
                  </a:moveTo>
                  <a:lnTo>
                    <a:pt x="330122" y="301425"/>
                  </a:lnTo>
                  <a:lnTo>
                    <a:pt x="330122" y="299828"/>
                  </a:lnTo>
                </a:path>
              </a:pathLst>
            </a:custGeom>
            <a:solidFill>
              <a:srgbClr val="FAFFF3"/>
            </a:solidFill>
            <a:ln w="26619"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D1065B7-BB21-4C63-8CDA-141C22D93013}"/>
                </a:ext>
              </a:extLst>
            </p:cNvPr>
            <p:cNvSpPr/>
            <p:nvPr/>
          </p:nvSpPr>
          <p:spPr>
            <a:xfrm>
              <a:off x="9767558" y="9099475"/>
              <a:ext cx="1183427" cy="324184"/>
            </a:xfrm>
            <a:custGeom>
              <a:avLst/>
              <a:gdLst>
                <a:gd name="connsiteX0" fmla="*/ 925953 w 942930"/>
                <a:gd name="connsiteY0" fmla="*/ 2678 h 258303"/>
                <a:gd name="connsiteX1" fmla="*/ 800003 w 942930"/>
                <a:gd name="connsiteY1" fmla="*/ 55933 h 258303"/>
                <a:gd name="connsiteX2" fmla="*/ 736896 w 942930"/>
                <a:gd name="connsiteY2" fmla="*/ 79099 h 258303"/>
                <a:gd name="connsiteX3" fmla="*/ 672990 w 942930"/>
                <a:gd name="connsiteY3" fmla="*/ 101200 h 258303"/>
                <a:gd name="connsiteX4" fmla="*/ 553165 w 942930"/>
                <a:gd name="connsiteY4" fmla="*/ 140343 h 258303"/>
                <a:gd name="connsiteX5" fmla="*/ 540917 w 942930"/>
                <a:gd name="connsiteY5" fmla="*/ 143538 h 258303"/>
                <a:gd name="connsiteX6" fmla="*/ 540917 w 942930"/>
                <a:gd name="connsiteY6" fmla="*/ 140610 h 258303"/>
                <a:gd name="connsiteX7" fmla="*/ 519082 w 942930"/>
                <a:gd name="connsiteY7" fmla="*/ 131556 h 258303"/>
                <a:gd name="connsiteX8" fmla="*/ 440530 w 942930"/>
                <a:gd name="connsiteY8" fmla="*/ 155254 h 258303"/>
                <a:gd name="connsiteX9" fmla="*/ 409109 w 942930"/>
                <a:gd name="connsiteY9" fmla="*/ 162976 h 258303"/>
                <a:gd name="connsiteX10" fmla="*/ 373961 w 942930"/>
                <a:gd name="connsiteY10" fmla="*/ 169366 h 258303"/>
                <a:gd name="connsiteX11" fmla="*/ 299404 w 942930"/>
                <a:gd name="connsiteY11" fmla="*/ 177355 h 258303"/>
                <a:gd name="connsiteX12" fmla="*/ 223781 w 942930"/>
                <a:gd name="connsiteY12" fmla="*/ 181616 h 258303"/>
                <a:gd name="connsiteX13" fmla="*/ 153217 w 942930"/>
                <a:gd name="connsiteY13" fmla="*/ 183213 h 258303"/>
                <a:gd name="connsiteX14" fmla="*/ 140703 w 942930"/>
                <a:gd name="connsiteY14" fmla="*/ 183213 h 258303"/>
                <a:gd name="connsiteX15" fmla="*/ 100761 w 942930"/>
                <a:gd name="connsiteY15" fmla="*/ 183213 h 258303"/>
                <a:gd name="connsiteX16" fmla="*/ 72802 w 942930"/>
                <a:gd name="connsiteY16" fmla="*/ 183213 h 258303"/>
                <a:gd name="connsiteX17" fmla="*/ 54162 w 942930"/>
                <a:gd name="connsiteY17" fmla="*/ 183213 h 258303"/>
                <a:gd name="connsiteX18" fmla="*/ 40582 w 942930"/>
                <a:gd name="connsiteY18" fmla="*/ 193598 h 258303"/>
                <a:gd name="connsiteX19" fmla="*/ 40582 w 942930"/>
                <a:gd name="connsiteY19" fmla="*/ 207711 h 258303"/>
                <a:gd name="connsiteX20" fmla="*/ 13954 w 942930"/>
                <a:gd name="connsiteY20" fmla="*/ 213303 h 258303"/>
                <a:gd name="connsiteX21" fmla="*/ 1828 w 942930"/>
                <a:gd name="connsiteY21" fmla="*/ 243332 h 258303"/>
                <a:gd name="connsiteX22" fmla="*/ 4634 w 942930"/>
                <a:gd name="connsiteY22" fmla="*/ 248185 h 258303"/>
                <a:gd name="connsiteX23" fmla="*/ 24073 w 942930"/>
                <a:gd name="connsiteY23" fmla="*/ 258303 h 258303"/>
                <a:gd name="connsiteX24" fmla="*/ 32328 w 942930"/>
                <a:gd name="connsiteY24" fmla="*/ 258303 h 258303"/>
                <a:gd name="connsiteX25" fmla="*/ 49369 w 942930"/>
                <a:gd name="connsiteY25" fmla="*/ 258303 h 258303"/>
                <a:gd name="connsiteX26" fmla="*/ 88779 w 942930"/>
                <a:gd name="connsiteY26" fmla="*/ 258303 h 258303"/>
                <a:gd name="connsiteX27" fmla="*/ 158277 w 942930"/>
                <a:gd name="connsiteY27" fmla="*/ 255640 h 258303"/>
                <a:gd name="connsiteX28" fmla="*/ 230438 w 942930"/>
                <a:gd name="connsiteY28" fmla="*/ 248185 h 258303"/>
                <a:gd name="connsiteX29" fmla="*/ 302067 w 942930"/>
                <a:gd name="connsiteY29" fmla="*/ 237267 h 258303"/>
                <a:gd name="connsiteX30" fmla="*/ 372097 w 942930"/>
                <a:gd name="connsiteY30" fmla="*/ 224752 h 258303"/>
                <a:gd name="connsiteX31" fmla="*/ 443459 w 942930"/>
                <a:gd name="connsiteY31" fmla="*/ 211438 h 258303"/>
                <a:gd name="connsiteX32" fmla="*/ 478874 w 942930"/>
                <a:gd name="connsiteY32" fmla="*/ 203716 h 258303"/>
                <a:gd name="connsiteX33" fmla="*/ 511360 w 942930"/>
                <a:gd name="connsiteY33" fmla="*/ 195728 h 258303"/>
                <a:gd name="connsiteX34" fmla="*/ 584586 w 942930"/>
                <a:gd name="connsiteY34" fmla="*/ 175225 h 258303"/>
                <a:gd name="connsiteX35" fmla="*/ 651155 w 942930"/>
                <a:gd name="connsiteY35" fmla="*/ 151793 h 258303"/>
                <a:gd name="connsiteX36" fmla="*/ 716393 w 942930"/>
                <a:gd name="connsiteY36" fmla="*/ 125165 h 258303"/>
                <a:gd name="connsiteX37" fmla="*/ 747813 w 942930"/>
                <a:gd name="connsiteY37" fmla="*/ 112650 h 258303"/>
                <a:gd name="connsiteX38" fmla="*/ 777636 w 942930"/>
                <a:gd name="connsiteY38" fmla="*/ 99603 h 258303"/>
                <a:gd name="connsiteX39" fmla="*/ 839146 w 942930"/>
                <a:gd name="connsiteY39" fmla="*/ 70844 h 258303"/>
                <a:gd name="connsiteX40" fmla="*/ 935006 w 942930"/>
                <a:gd name="connsiteY40" fmla="*/ 23979 h 258303"/>
                <a:gd name="connsiteX41" fmla="*/ 942137 w 942930"/>
                <a:gd name="connsiteY41" fmla="*/ 8193 h 258303"/>
                <a:gd name="connsiteX42" fmla="*/ 930213 w 942930"/>
                <a:gd name="connsiteY42" fmla="*/ 280 h 258303"/>
                <a:gd name="connsiteX43" fmla="*/ 925420 w 942930"/>
                <a:gd name="connsiteY43" fmla="*/ 280 h 258303"/>
                <a:gd name="connsiteX44" fmla="*/ 555828 w 942930"/>
                <a:gd name="connsiteY44" fmla="*/ 136881 h 258303"/>
                <a:gd name="connsiteX45" fmla="*/ 553432 w 942930"/>
                <a:gd name="connsiteY45" fmla="*/ 136881 h 258303"/>
                <a:gd name="connsiteX46" fmla="*/ 555828 w 942930"/>
                <a:gd name="connsiteY46" fmla="*/ 136881 h 2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42930" h="258303">
                  <a:moveTo>
                    <a:pt x="925953" y="2678"/>
                  </a:moveTo>
                  <a:cubicBezTo>
                    <a:pt x="884414" y="21583"/>
                    <a:pt x="843140" y="40755"/>
                    <a:pt x="800003" y="55933"/>
                  </a:cubicBezTo>
                  <a:cubicBezTo>
                    <a:pt x="778967" y="63122"/>
                    <a:pt x="757932" y="71377"/>
                    <a:pt x="736896" y="79099"/>
                  </a:cubicBezTo>
                  <a:lnTo>
                    <a:pt x="672990" y="101200"/>
                  </a:lnTo>
                  <a:cubicBezTo>
                    <a:pt x="633315" y="115046"/>
                    <a:pt x="593107" y="127828"/>
                    <a:pt x="553165" y="140343"/>
                  </a:cubicBezTo>
                  <a:lnTo>
                    <a:pt x="540917" y="143538"/>
                  </a:lnTo>
                  <a:cubicBezTo>
                    <a:pt x="541026" y="142565"/>
                    <a:pt x="541026" y="141582"/>
                    <a:pt x="540917" y="140610"/>
                  </a:cubicBezTo>
                  <a:cubicBezTo>
                    <a:pt x="537362" y="132106"/>
                    <a:pt x="527612" y="128063"/>
                    <a:pt x="519082" y="131556"/>
                  </a:cubicBezTo>
                  <a:cubicBezTo>
                    <a:pt x="492454" y="140609"/>
                    <a:pt x="465827" y="147799"/>
                    <a:pt x="440530" y="155254"/>
                  </a:cubicBezTo>
                  <a:cubicBezTo>
                    <a:pt x="429879" y="158183"/>
                    <a:pt x="419494" y="160846"/>
                    <a:pt x="409109" y="162976"/>
                  </a:cubicBezTo>
                  <a:cubicBezTo>
                    <a:pt x="397519" y="165748"/>
                    <a:pt x="385785" y="167882"/>
                    <a:pt x="373961" y="169366"/>
                  </a:cubicBezTo>
                  <a:cubicBezTo>
                    <a:pt x="349197" y="172562"/>
                    <a:pt x="324167" y="175225"/>
                    <a:pt x="299404" y="177355"/>
                  </a:cubicBezTo>
                  <a:cubicBezTo>
                    <a:pt x="274640" y="179486"/>
                    <a:pt x="249077" y="180550"/>
                    <a:pt x="223781" y="181616"/>
                  </a:cubicBezTo>
                  <a:cubicBezTo>
                    <a:pt x="198485" y="182681"/>
                    <a:pt x="176650" y="182947"/>
                    <a:pt x="153217" y="183213"/>
                  </a:cubicBezTo>
                  <a:lnTo>
                    <a:pt x="140703" y="183213"/>
                  </a:lnTo>
                  <a:lnTo>
                    <a:pt x="100761" y="183213"/>
                  </a:lnTo>
                  <a:lnTo>
                    <a:pt x="72802" y="183213"/>
                  </a:lnTo>
                  <a:cubicBezTo>
                    <a:pt x="66615" y="182416"/>
                    <a:pt x="60350" y="182416"/>
                    <a:pt x="54162" y="183213"/>
                  </a:cubicBezTo>
                  <a:cubicBezTo>
                    <a:pt x="48184" y="184185"/>
                    <a:pt x="43087" y="188083"/>
                    <a:pt x="40582" y="193598"/>
                  </a:cubicBezTo>
                  <a:cubicBezTo>
                    <a:pt x="38432" y="198057"/>
                    <a:pt x="38432" y="203252"/>
                    <a:pt x="40582" y="207711"/>
                  </a:cubicBezTo>
                  <a:cubicBezTo>
                    <a:pt x="31499" y="208399"/>
                    <a:pt x="22547" y="210279"/>
                    <a:pt x="13954" y="213303"/>
                  </a:cubicBezTo>
                  <a:cubicBezTo>
                    <a:pt x="2314" y="218246"/>
                    <a:pt x="-3116" y="231691"/>
                    <a:pt x="1828" y="243332"/>
                  </a:cubicBezTo>
                  <a:cubicBezTo>
                    <a:pt x="2561" y="245059"/>
                    <a:pt x="3503" y="246688"/>
                    <a:pt x="4634" y="248185"/>
                  </a:cubicBezTo>
                  <a:cubicBezTo>
                    <a:pt x="9361" y="254191"/>
                    <a:pt x="16442" y="257877"/>
                    <a:pt x="24073" y="258303"/>
                  </a:cubicBezTo>
                  <a:lnTo>
                    <a:pt x="32328" y="258303"/>
                  </a:lnTo>
                  <a:cubicBezTo>
                    <a:pt x="37920" y="258303"/>
                    <a:pt x="43778" y="258303"/>
                    <a:pt x="49369" y="258303"/>
                  </a:cubicBezTo>
                  <a:lnTo>
                    <a:pt x="88779" y="258303"/>
                  </a:lnTo>
                  <a:cubicBezTo>
                    <a:pt x="111945" y="258303"/>
                    <a:pt x="135111" y="256971"/>
                    <a:pt x="158277" y="255640"/>
                  </a:cubicBezTo>
                  <a:cubicBezTo>
                    <a:pt x="181443" y="254309"/>
                    <a:pt x="206473" y="251380"/>
                    <a:pt x="230438" y="248185"/>
                  </a:cubicBezTo>
                  <a:cubicBezTo>
                    <a:pt x="254403" y="244990"/>
                    <a:pt x="278101" y="241261"/>
                    <a:pt x="302067" y="237267"/>
                  </a:cubicBezTo>
                  <a:cubicBezTo>
                    <a:pt x="326031" y="233273"/>
                    <a:pt x="348665" y="228214"/>
                    <a:pt x="372097" y="224752"/>
                  </a:cubicBezTo>
                  <a:cubicBezTo>
                    <a:pt x="395529" y="221290"/>
                    <a:pt x="419760" y="216498"/>
                    <a:pt x="443459" y="211438"/>
                  </a:cubicBezTo>
                  <a:lnTo>
                    <a:pt x="478874" y="203716"/>
                  </a:lnTo>
                  <a:cubicBezTo>
                    <a:pt x="489791" y="201586"/>
                    <a:pt x="500709" y="198391"/>
                    <a:pt x="511360" y="195728"/>
                  </a:cubicBezTo>
                  <a:cubicBezTo>
                    <a:pt x="535857" y="189071"/>
                    <a:pt x="560354" y="182681"/>
                    <a:pt x="584586" y="175225"/>
                  </a:cubicBezTo>
                  <a:cubicBezTo>
                    <a:pt x="608817" y="167769"/>
                    <a:pt x="629054" y="159781"/>
                    <a:pt x="651155" y="151793"/>
                  </a:cubicBezTo>
                  <a:cubicBezTo>
                    <a:pt x="673256" y="143804"/>
                    <a:pt x="694825" y="135284"/>
                    <a:pt x="716393" y="125165"/>
                  </a:cubicBezTo>
                  <a:cubicBezTo>
                    <a:pt x="726777" y="121171"/>
                    <a:pt x="737428" y="117176"/>
                    <a:pt x="747813" y="112650"/>
                  </a:cubicBezTo>
                  <a:lnTo>
                    <a:pt x="777636" y="99603"/>
                  </a:lnTo>
                  <a:cubicBezTo>
                    <a:pt x="798406" y="90549"/>
                    <a:pt x="818909" y="80963"/>
                    <a:pt x="839146" y="70844"/>
                  </a:cubicBezTo>
                  <a:cubicBezTo>
                    <a:pt x="870833" y="54602"/>
                    <a:pt x="902520" y="38625"/>
                    <a:pt x="935006" y="23979"/>
                  </a:cubicBezTo>
                  <a:cubicBezTo>
                    <a:pt x="941335" y="21589"/>
                    <a:pt x="944527" y="14521"/>
                    <a:pt x="942137" y="8193"/>
                  </a:cubicBezTo>
                  <a:cubicBezTo>
                    <a:pt x="940277" y="3267"/>
                    <a:pt x="935476" y="80"/>
                    <a:pt x="930213" y="280"/>
                  </a:cubicBezTo>
                  <a:cubicBezTo>
                    <a:pt x="928637" y="-93"/>
                    <a:pt x="926996" y="-93"/>
                    <a:pt x="925420" y="280"/>
                  </a:cubicBezTo>
                  <a:moveTo>
                    <a:pt x="555828" y="136881"/>
                  </a:moveTo>
                  <a:lnTo>
                    <a:pt x="553432" y="136881"/>
                  </a:lnTo>
                  <a:lnTo>
                    <a:pt x="555828" y="136881"/>
                  </a:lnTo>
                </a:path>
              </a:pathLst>
            </a:custGeom>
            <a:solidFill>
              <a:srgbClr val="FAFFF3"/>
            </a:solidFill>
            <a:ln w="26619"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EA48296C-07C7-4E31-8D4F-AA5F6DC9DB16}"/>
                </a:ext>
              </a:extLst>
            </p:cNvPr>
            <p:cNvSpPr/>
            <p:nvPr/>
          </p:nvSpPr>
          <p:spPr>
            <a:xfrm>
              <a:off x="8573028" y="10354048"/>
              <a:ext cx="4026023" cy="906326"/>
            </a:xfrm>
            <a:custGeom>
              <a:avLst/>
              <a:gdLst>
                <a:gd name="connsiteX0" fmla="*/ 2776147 w 3207852"/>
                <a:gd name="connsiteY0" fmla="*/ 0 h 722142"/>
                <a:gd name="connsiteX1" fmla="*/ 2724756 w 3207852"/>
                <a:gd name="connsiteY1" fmla="*/ 0 h 722142"/>
                <a:gd name="connsiteX2" fmla="*/ 2629163 w 3207852"/>
                <a:gd name="connsiteY2" fmla="*/ 5059 h 722142"/>
                <a:gd name="connsiteX3" fmla="*/ 2532237 w 3207852"/>
                <a:gd name="connsiteY3" fmla="*/ 15977 h 722142"/>
                <a:gd name="connsiteX4" fmla="*/ 2483776 w 3207852"/>
                <a:gd name="connsiteY4" fmla="*/ 22899 h 722142"/>
                <a:gd name="connsiteX5" fmla="*/ 2438508 w 3207852"/>
                <a:gd name="connsiteY5" fmla="*/ 33285 h 722142"/>
                <a:gd name="connsiteX6" fmla="*/ 2389779 w 3207852"/>
                <a:gd name="connsiteY6" fmla="*/ 45800 h 722142"/>
                <a:gd name="connsiteX7" fmla="*/ 2344513 w 3207852"/>
                <a:gd name="connsiteY7" fmla="*/ 59113 h 722142"/>
                <a:gd name="connsiteX8" fmla="*/ 2256375 w 3207852"/>
                <a:gd name="connsiteY8" fmla="*/ 85741 h 722142"/>
                <a:gd name="connsiteX9" fmla="*/ 2167172 w 3207852"/>
                <a:gd name="connsiteY9" fmla="*/ 119026 h 722142"/>
                <a:gd name="connsiteX10" fmla="*/ 2125367 w 3207852"/>
                <a:gd name="connsiteY10" fmla="*/ 135268 h 722142"/>
                <a:gd name="connsiteX11" fmla="*/ 2085958 w 3207852"/>
                <a:gd name="connsiteY11" fmla="*/ 151245 h 722142"/>
                <a:gd name="connsiteX12" fmla="*/ 1999418 w 3207852"/>
                <a:gd name="connsiteY12" fmla="*/ 186660 h 722142"/>
                <a:gd name="connsiteX13" fmla="*/ 1913411 w 3207852"/>
                <a:gd name="connsiteY13" fmla="*/ 228199 h 722142"/>
                <a:gd name="connsiteX14" fmla="*/ 1871605 w 3207852"/>
                <a:gd name="connsiteY14" fmla="*/ 247637 h 722142"/>
                <a:gd name="connsiteX15" fmla="*/ 1830332 w 3207852"/>
                <a:gd name="connsiteY15" fmla="*/ 267874 h 722142"/>
                <a:gd name="connsiteX16" fmla="*/ 1789858 w 3207852"/>
                <a:gd name="connsiteY16" fmla="*/ 288644 h 722142"/>
                <a:gd name="connsiteX17" fmla="*/ 1746721 w 3207852"/>
                <a:gd name="connsiteY17" fmla="*/ 309680 h 722142"/>
                <a:gd name="connsiteX18" fmla="*/ 1664442 w 3207852"/>
                <a:gd name="connsiteY18" fmla="*/ 352550 h 722142"/>
                <a:gd name="connsiteX19" fmla="*/ 1580298 w 3207852"/>
                <a:gd name="connsiteY19" fmla="*/ 393823 h 722142"/>
                <a:gd name="connsiteX20" fmla="*/ 1500415 w 3207852"/>
                <a:gd name="connsiteY20" fmla="*/ 431901 h 722142"/>
                <a:gd name="connsiteX21" fmla="*/ 1414408 w 3207852"/>
                <a:gd name="connsiteY21" fmla="*/ 469712 h 722142"/>
                <a:gd name="connsiteX22" fmla="*/ 1372603 w 3207852"/>
                <a:gd name="connsiteY22" fmla="*/ 488085 h 722142"/>
                <a:gd name="connsiteX23" fmla="*/ 1334259 w 3207852"/>
                <a:gd name="connsiteY23" fmla="*/ 505393 h 722142"/>
                <a:gd name="connsiteX24" fmla="*/ 1293785 w 3207852"/>
                <a:gd name="connsiteY24" fmla="*/ 522435 h 722142"/>
                <a:gd name="connsiteX25" fmla="*/ 1251713 w 3207852"/>
                <a:gd name="connsiteY25" fmla="*/ 537080 h 722142"/>
                <a:gd name="connsiteX26" fmla="*/ 1206712 w 3207852"/>
                <a:gd name="connsiteY26" fmla="*/ 552258 h 722142"/>
                <a:gd name="connsiteX27" fmla="*/ 1160913 w 3207852"/>
                <a:gd name="connsiteY27" fmla="*/ 567169 h 722142"/>
                <a:gd name="connsiteX28" fmla="*/ 1070112 w 3207852"/>
                <a:gd name="connsiteY28" fmla="*/ 595661 h 722142"/>
                <a:gd name="connsiteX29" fmla="*/ 1022981 w 3207852"/>
                <a:gd name="connsiteY29" fmla="*/ 609241 h 722142"/>
                <a:gd name="connsiteX30" fmla="*/ 931382 w 3207852"/>
                <a:gd name="connsiteY30" fmla="*/ 631608 h 722142"/>
                <a:gd name="connsiteX31" fmla="*/ 883718 w 3207852"/>
                <a:gd name="connsiteY31" fmla="*/ 641460 h 722142"/>
                <a:gd name="connsiteX32" fmla="*/ 834724 w 3207852"/>
                <a:gd name="connsiteY32" fmla="*/ 650248 h 722142"/>
                <a:gd name="connsiteX33" fmla="*/ 740728 w 3207852"/>
                <a:gd name="connsiteY33" fmla="*/ 663295 h 722142"/>
                <a:gd name="connsiteX34" fmla="*/ 649129 w 3207852"/>
                <a:gd name="connsiteY34" fmla="*/ 673946 h 722142"/>
                <a:gd name="connsiteX35" fmla="*/ 608921 w 3207852"/>
                <a:gd name="connsiteY35" fmla="*/ 675544 h 722142"/>
                <a:gd name="connsiteX36" fmla="*/ 572441 w 3207852"/>
                <a:gd name="connsiteY36" fmla="*/ 675544 h 722142"/>
                <a:gd name="connsiteX37" fmla="*/ 532766 w 3207852"/>
                <a:gd name="connsiteY37" fmla="*/ 673680 h 722142"/>
                <a:gd name="connsiteX38" fmla="*/ 485635 w 3207852"/>
                <a:gd name="connsiteY38" fmla="*/ 670219 h 722142"/>
                <a:gd name="connsiteX39" fmla="*/ 441433 w 3207852"/>
                <a:gd name="connsiteY39" fmla="*/ 666757 h 722142"/>
                <a:gd name="connsiteX40" fmla="*/ 393504 w 3207852"/>
                <a:gd name="connsiteY40" fmla="*/ 663029 h 722142"/>
                <a:gd name="connsiteX41" fmla="*/ 350366 w 3207852"/>
                <a:gd name="connsiteY41" fmla="*/ 659035 h 722142"/>
                <a:gd name="connsiteX42" fmla="*/ 303236 w 3207852"/>
                <a:gd name="connsiteY42" fmla="*/ 653709 h 722142"/>
                <a:gd name="connsiteX43" fmla="*/ 210039 w 3207852"/>
                <a:gd name="connsiteY43" fmla="*/ 639064 h 722142"/>
                <a:gd name="connsiteX44" fmla="*/ 160245 w 3207852"/>
                <a:gd name="connsiteY44" fmla="*/ 626816 h 722142"/>
                <a:gd name="connsiteX45" fmla="*/ 129357 w 3207852"/>
                <a:gd name="connsiteY45" fmla="*/ 617496 h 722142"/>
                <a:gd name="connsiteX46" fmla="*/ 97138 w 3207852"/>
                <a:gd name="connsiteY46" fmla="*/ 604714 h 722142"/>
                <a:gd name="connsiteX47" fmla="*/ 64119 w 3207852"/>
                <a:gd name="connsiteY47" fmla="*/ 589270 h 722142"/>
                <a:gd name="connsiteX48" fmla="*/ 49474 w 3207852"/>
                <a:gd name="connsiteY48" fmla="*/ 582080 h 722142"/>
                <a:gd name="connsiteX49" fmla="*/ 25509 w 3207852"/>
                <a:gd name="connsiteY49" fmla="*/ 575157 h 722142"/>
                <a:gd name="connsiteX50" fmla="*/ 213 w 3207852"/>
                <a:gd name="connsiteY50" fmla="*/ 594329 h 722142"/>
                <a:gd name="connsiteX51" fmla="*/ 19385 w 3207852"/>
                <a:gd name="connsiteY51" fmla="*/ 619626 h 722142"/>
                <a:gd name="connsiteX52" fmla="*/ 20982 w 3207852"/>
                <a:gd name="connsiteY52" fmla="*/ 619626 h 722142"/>
                <a:gd name="connsiteX53" fmla="*/ 60657 w 3207852"/>
                <a:gd name="connsiteY53" fmla="*/ 637732 h 722142"/>
                <a:gd name="connsiteX54" fmla="*/ 103795 w 3207852"/>
                <a:gd name="connsiteY54" fmla="*/ 656638 h 722142"/>
                <a:gd name="connsiteX55" fmla="*/ 123765 w 3207852"/>
                <a:gd name="connsiteY55" fmla="*/ 663029 h 722142"/>
                <a:gd name="connsiteX56" fmla="*/ 150393 w 3207852"/>
                <a:gd name="connsiteY56" fmla="*/ 670751 h 722142"/>
                <a:gd name="connsiteX57" fmla="*/ 195127 w 3207852"/>
                <a:gd name="connsiteY57" fmla="*/ 681668 h 722142"/>
                <a:gd name="connsiteX58" fmla="*/ 287525 w 3207852"/>
                <a:gd name="connsiteY58" fmla="*/ 699509 h 722142"/>
                <a:gd name="connsiteX59" fmla="*/ 376728 w 3207852"/>
                <a:gd name="connsiteY59" fmla="*/ 708828 h 722142"/>
                <a:gd name="connsiteX60" fmla="*/ 469658 w 3207852"/>
                <a:gd name="connsiteY60" fmla="*/ 716284 h 722142"/>
                <a:gd name="connsiteX61" fmla="*/ 561258 w 3207852"/>
                <a:gd name="connsiteY61" fmla="*/ 722142 h 722142"/>
                <a:gd name="connsiteX62" fmla="*/ 609454 w 3207852"/>
                <a:gd name="connsiteY62" fmla="*/ 722142 h 722142"/>
                <a:gd name="connsiteX63" fmla="*/ 656584 w 3207852"/>
                <a:gd name="connsiteY63" fmla="*/ 720545 h 722142"/>
                <a:gd name="connsiteX64" fmla="*/ 747918 w 3207852"/>
                <a:gd name="connsiteY64" fmla="*/ 709627 h 722142"/>
                <a:gd name="connsiteX65" fmla="*/ 842179 w 3207852"/>
                <a:gd name="connsiteY65" fmla="*/ 696313 h 722142"/>
                <a:gd name="connsiteX66" fmla="*/ 938838 w 3207852"/>
                <a:gd name="connsiteY66" fmla="*/ 677675 h 722142"/>
                <a:gd name="connsiteX67" fmla="*/ 986235 w 3207852"/>
                <a:gd name="connsiteY67" fmla="*/ 666757 h 722142"/>
                <a:gd name="connsiteX68" fmla="*/ 1036562 w 3207852"/>
                <a:gd name="connsiteY68" fmla="*/ 653709 h 722142"/>
                <a:gd name="connsiteX69" fmla="*/ 1126563 w 3207852"/>
                <a:gd name="connsiteY69" fmla="*/ 627081 h 722142"/>
                <a:gd name="connsiteX70" fmla="*/ 1171563 w 3207852"/>
                <a:gd name="connsiteY70" fmla="*/ 612703 h 722142"/>
                <a:gd name="connsiteX71" fmla="*/ 1217896 w 3207852"/>
                <a:gd name="connsiteY71" fmla="*/ 597792 h 722142"/>
                <a:gd name="connsiteX72" fmla="*/ 1304968 w 3207852"/>
                <a:gd name="connsiteY72" fmla="*/ 567702 h 722142"/>
                <a:gd name="connsiteX73" fmla="*/ 1345709 w 3207852"/>
                <a:gd name="connsiteY73" fmla="*/ 550927 h 722142"/>
                <a:gd name="connsiteX74" fmla="*/ 1384319 w 3207852"/>
                <a:gd name="connsiteY74" fmla="*/ 533619 h 722142"/>
                <a:gd name="connsiteX75" fmla="*/ 1468995 w 3207852"/>
                <a:gd name="connsiteY75" fmla="*/ 496606 h 722142"/>
                <a:gd name="connsiteX76" fmla="*/ 1551274 w 3207852"/>
                <a:gd name="connsiteY76" fmla="*/ 459061 h 722142"/>
                <a:gd name="connsiteX77" fmla="*/ 1634087 w 3207852"/>
                <a:gd name="connsiteY77" fmla="*/ 419918 h 722142"/>
                <a:gd name="connsiteX78" fmla="*/ 1675626 w 3207852"/>
                <a:gd name="connsiteY78" fmla="*/ 398883 h 722142"/>
                <a:gd name="connsiteX79" fmla="*/ 1717165 w 3207852"/>
                <a:gd name="connsiteY79" fmla="*/ 376781 h 722142"/>
                <a:gd name="connsiteX80" fmla="*/ 1757905 w 3207852"/>
                <a:gd name="connsiteY80" fmla="*/ 356012 h 722142"/>
                <a:gd name="connsiteX81" fmla="*/ 1800775 w 3207852"/>
                <a:gd name="connsiteY81" fmla="*/ 334976 h 722142"/>
                <a:gd name="connsiteX82" fmla="*/ 1841516 w 3207852"/>
                <a:gd name="connsiteY82" fmla="*/ 313940 h 722142"/>
                <a:gd name="connsiteX83" fmla="*/ 1887582 w 3207852"/>
                <a:gd name="connsiteY83" fmla="*/ 292904 h 722142"/>
                <a:gd name="connsiteX84" fmla="*/ 1928589 w 3207852"/>
                <a:gd name="connsiteY84" fmla="*/ 273999 h 722142"/>
                <a:gd name="connsiteX85" fmla="*/ 1970926 w 3207852"/>
                <a:gd name="connsiteY85" fmla="*/ 253495 h 722142"/>
                <a:gd name="connsiteX86" fmla="*/ 2054537 w 3207852"/>
                <a:gd name="connsiteY86" fmla="*/ 214619 h 722142"/>
                <a:gd name="connsiteX87" fmla="*/ 2098473 w 3207852"/>
                <a:gd name="connsiteY87" fmla="*/ 197578 h 722142"/>
                <a:gd name="connsiteX88" fmla="*/ 2140278 w 3207852"/>
                <a:gd name="connsiteY88" fmla="*/ 180536 h 722142"/>
                <a:gd name="connsiteX89" fmla="*/ 2209510 w 3207852"/>
                <a:gd name="connsiteY89" fmla="*/ 153908 h 722142"/>
                <a:gd name="connsiteX90" fmla="*/ 2277411 w 3207852"/>
                <a:gd name="connsiteY90" fmla="*/ 128878 h 722142"/>
                <a:gd name="connsiteX91" fmla="*/ 2348507 w 3207852"/>
                <a:gd name="connsiteY91" fmla="*/ 105978 h 722142"/>
                <a:gd name="connsiteX92" fmla="*/ 2384721 w 3207852"/>
                <a:gd name="connsiteY92" fmla="*/ 95061 h 722142"/>
                <a:gd name="connsiteX93" fmla="*/ 2420135 w 3207852"/>
                <a:gd name="connsiteY93" fmla="*/ 84410 h 722142"/>
                <a:gd name="connsiteX94" fmla="*/ 2418271 w 3207852"/>
                <a:gd name="connsiteY94" fmla="*/ 84410 h 722142"/>
                <a:gd name="connsiteX95" fmla="*/ 2457680 w 3207852"/>
                <a:gd name="connsiteY95" fmla="*/ 74291 h 722142"/>
                <a:gd name="connsiteX96" fmla="*/ 2505077 w 3207852"/>
                <a:gd name="connsiteY96" fmla="*/ 63906 h 722142"/>
                <a:gd name="connsiteX97" fmla="*/ 2555670 w 3207852"/>
                <a:gd name="connsiteY97" fmla="*/ 56717 h 722142"/>
                <a:gd name="connsiteX98" fmla="*/ 2603866 w 3207852"/>
                <a:gd name="connsiteY98" fmla="*/ 50327 h 722142"/>
                <a:gd name="connsiteX99" fmla="*/ 2698660 w 3207852"/>
                <a:gd name="connsiteY99" fmla="*/ 41273 h 722142"/>
                <a:gd name="connsiteX100" fmla="*/ 2749519 w 3207852"/>
                <a:gd name="connsiteY100" fmla="*/ 38344 h 722142"/>
                <a:gd name="connsiteX101" fmla="*/ 2796916 w 3207852"/>
                <a:gd name="connsiteY101" fmla="*/ 35681 h 722142"/>
                <a:gd name="connsiteX102" fmla="*/ 2927925 w 3207852"/>
                <a:gd name="connsiteY102" fmla="*/ 31687 h 722142"/>
                <a:gd name="connsiteX103" fmla="*/ 2973990 w 3207852"/>
                <a:gd name="connsiteY103" fmla="*/ 31687 h 722142"/>
                <a:gd name="connsiteX104" fmla="*/ 3027246 w 3207852"/>
                <a:gd name="connsiteY104" fmla="*/ 33285 h 722142"/>
                <a:gd name="connsiteX105" fmla="*/ 3084496 w 3207852"/>
                <a:gd name="connsiteY105" fmla="*/ 38610 h 722142"/>
                <a:gd name="connsiteX106" fmla="*/ 3198728 w 3207852"/>
                <a:gd name="connsiteY106" fmla="*/ 52989 h 722142"/>
                <a:gd name="connsiteX107" fmla="*/ 3207781 w 3207852"/>
                <a:gd name="connsiteY107" fmla="*/ 46065 h 722142"/>
                <a:gd name="connsiteX108" fmla="*/ 3200858 w 3207852"/>
                <a:gd name="connsiteY108" fmla="*/ 37012 h 722142"/>
                <a:gd name="connsiteX109" fmla="*/ 3107129 w 3207852"/>
                <a:gd name="connsiteY109" fmla="*/ 23166 h 722142"/>
                <a:gd name="connsiteX110" fmla="*/ 3019790 w 3207852"/>
                <a:gd name="connsiteY110" fmla="*/ 8787 h 722142"/>
                <a:gd name="connsiteX111" fmla="*/ 2974257 w 3207852"/>
                <a:gd name="connsiteY111" fmla="*/ 4527 h 722142"/>
                <a:gd name="connsiteX112" fmla="*/ 2926860 w 3207852"/>
                <a:gd name="connsiteY112" fmla="*/ 1864 h 722142"/>
                <a:gd name="connsiteX113" fmla="*/ 2878131 w 3207852"/>
                <a:gd name="connsiteY113" fmla="*/ 0 h 722142"/>
                <a:gd name="connsiteX114" fmla="*/ 2827538 w 3207852"/>
                <a:gd name="connsiteY114" fmla="*/ 0 h 722142"/>
                <a:gd name="connsiteX115" fmla="*/ 2823012 w 3207852"/>
                <a:gd name="connsiteY115" fmla="*/ 0 h 722142"/>
                <a:gd name="connsiteX116" fmla="*/ 2776147 w 3207852"/>
                <a:gd name="connsiteY116" fmla="*/ 0 h 72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3207852" h="722142">
                  <a:moveTo>
                    <a:pt x="2776147" y="0"/>
                  </a:moveTo>
                  <a:lnTo>
                    <a:pt x="2724756" y="0"/>
                  </a:lnTo>
                  <a:cubicBezTo>
                    <a:pt x="2692802" y="0"/>
                    <a:pt x="2660849" y="2130"/>
                    <a:pt x="2629163" y="5059"/>
                  </a:cubicBezTo>
                  <a:cubicBezTo>
                    <a:pt x="2597476" y="7988"/>
                    <a:pt x="2564457" y="11983"/>
                    <a:pt x="2532237" y="15977"/>
                  </a:cubicBezTo>
                  <a:cubicBezTo>
                    <a:pt x="2515995" y="17841"/>
                    <a:pt x="2500018" y="20237"/>
                    <a:pt x="2483776" y="22899"/>
                  </a:cubicBezTo>
                  <a:cubicBezTo>
                    <a:pt x="2467532" y="25562"/>
                    <a:pt x="2453420" y="29556"/>
                    <a:pt x="2438508" y="33285"/>
                  </a:cubicBezTo>
                  <a:cubicBezTo>
                    <a:pt x="2423597" y="37013"/>
                    <a:pt x="2405756" y="41007"/>
                    <a:pt x="2389779" y="45800"/>
                  </a:cubicBezTo>
                  <a:lnTo>
                    <a:pt x="2344513" y="59113"/>
                  </a:lnTo>
                  <a:cubicBezTo>
                    <a:pt x="2314956" y="67900"/>
                    <a:pt x="2285666" y="77487"/>
                    <a:pt x="2256375" y="85741"/>
                  </a:cubicBezTo>
                  <a:cubicBezTo>
                    <a:pt x="2227085" y="93996"/>
                    <a:pt x="2196729" y="107576"/>
                    <a:pt x="2167172" y="119026"/>
                  </a:cubicBezTo>
                  <a:lnTo>
                    <a:pt x="2125367" y="135268"/>
                  </a:lnTo>
                  <a:cubicBezTo>
                    <a:pt x="2112319" y="140594"/>
                    <a:pt x="2098739" y="146186"/>
                    <a:pt x="2085958" y="151245"/>
                  </a:cubicBezTo>
                  <a:cubicBezTo>
                    <a:pt x="2056933" y="162429"/>
                    <a:pt x="2027644" y="173612"/>
                    <a:pt x="1999418" y="186660"/>
                  </a:cubicBezTo>
                  <a:cubicBezTo>
                    <a:pt x="1971193" y="199708"/>
                    <a:pt x="1942168" y="213288"/>
                    <a:pt x="1913411" y="228199"/>
                  </a:cubicBezTo>
                  <a:lnTo>
                    <a:pt x="1871605" y="247637"/>
                  </a:lnTo>
                  <a:cubicBezTo>
                    <a:pt x="1857759" y="254028"/>
                    <a:pt x="1844977" y="260951"/>
                    <a:pt x="1830332" y="267874"/>
                  </a:cubicBezTo>
                  <a:cubicBezTo>
                    <a:pt x="1815687" y="274798"/>
                    <a:pt x="1803705" y="281455"/>
                    <a:pt x="1789858" y="288644"/>
                  </a:cubicBezTo>
                  <a:lnTo>
                    <a:pt x="1746721" y="309680"/>
                  </a:lnTo>
                  <a:cubicBezTo>
                    <a:pt x="1720094" y="323260"/>
                    <a:pt x="1691603" y="337905"/>
                    <a:pt x="1664442" y="352550"/>
                  </a:cubicBezTo>
                  <a:cubicBezTo>
                    <a:pt x="1637282" y="367196"/>
                    <a:pt x="1608790" y="380775"/>
                    <a:pt x="1580298" y="393823"/>
                  </a:cubicBezTo>
                  <a:cubicBezTo>
                    <a:pt x="1551807" y="406871"/>
                    <a:pt x="1527043" y="420451"/>
                    <a:pt x="1500415" y="431901"/>
                  </a:cubicBezTo>
                  <a:cubicBezTo>
                    <a:pt x="1473788" y="443351"/>
                    <a:pt x="1443166" y="458528"/>
                    <a:pt x="1414408" y="469712"/>
                  </a:cubicBezTo>
                  <a:lnTo>
                    <a:pt x="1372603" y="488085"/>
                  </a:lnTo>
                  <a:cubicBezTo>
                    <a:pt x="1359821" y="493677"/>
                    <a:pt x="1347306" y="499801"/>
                    <a:pt x="1334259" y="505393"/>
                  </a:cubicBezTo>
                  <a:cubicBezTo>
                    <a:pt x="1321212" y="510985"/>
                    <a:pt x="1307631" y="517110"/>
                    <a:pt x="1293785" y="522435"/>
                  </a:cubicBezTo>
                  <a:cubicBezTo>
                    <a:pt x="1279938" y="527761"/>
                    <a:pt x="1265826" y="532553"/>
                    <a:pt x="1251713" y="537080"/>
                  </a:cubicBezTo>
                  <a:lnTo>
                    <a:pt x="1206712" y="552258"/>
                  </a:lnTo>
                  <a:cubicBezTo>
                    <a:pt x="1191801" y="557583"/>
                    <a:pt x="1176357" y="562110"/>
                    <a:pt x="1160913" y="567169"/>
                  </a:cubicBezTo>
                  <a:cubicBezTo>
                    <a:pt x="1130823" y="577022"/>
                    <a:pt x="1100468" y="586874"/>
                    <a:pt x="1070112" y="595661"/>
                  </a:cubicBezTo>
                  <a:lnTo>
                    <a:pt x="1022981" y="609241"/>
                  </a:lnTo>
                  <a:cubicBezTo>
                    <a:pt x="992626" y="617229"/>
                    <a:pt x="962004" y="625218"/>
                    <a:pt x="931382" y="631608"/>
                  </a:cubicBezTo>
                  <a:lnTo>
                    <a:pt x="883718" y="641460"/>
                  </a:lnTo>
                  <a:cubicBezTo>
                    <a:pt x="867476" y="644922"/>
                    <a:pt x="851233" y="647585"/>
                    <a:pt x="834724" y="650248"/>
                  </a:cubicBezTo>
                  <a:cubicBezTo>
                    <a:pt x="803570" y="655041"/>
                    <a:pt x="772148" y="659035"/>
                    <a:pt x="740728" y="663295"/>
                  </a:cubicBezTo>
                  <a:cubicBezTo>
                    <a:pt x="709307" y="667556"/>
                    <a:pt x="680017" y="671550"/>
                    <a:pt x="649129" y="673946"/>
                  </a:cubicBezTo>
                  <a:cubicBezTo>
                    <a:pt x="635815" y="673946"/>
                    <a:pt x="622501" y="675277"/>
                    <a:pt x="608921" y="675544"/>
                  </a:cubicBezTo>
                  <a:lnTo>
                    <a:pt x="572441" y="675544"/>
                  </a:lnTo>
                  <a:cubicBezTo>
                    <a:pt x="559127" y="675544"/>
                    <a:pt x="545813" y="675544"/>
                    <a:pt x="532766" y="673680"/>
                  </a:cubicBezTo>
                  <a:lnTo>
                    <a:pt x="485635" y="670219"/>
                  </a:lnTo>
                  <a:lnTo>
                    <a:pt x="441433" y="666757"/>
                  </a:lnTo>
                  <a:lnTo>
                    <a:pt x="393504" y="663029"/>
                  </a:lnTo>
                  <a:lnTo>
                    <a:pt x="350366" y="659035"/>
                  </a:lnTo>
                  <a:cubicBezTo>
                    <a:pt x="334656" y="657437"/>
                    <a:pt x="318946" y="655840"/>
                    <a:pt x="303236" y="653709"/>
                  </a:cubicBezTo>
                  <a:cubicBezTo>
                    <a:pt x="271938" y="650439"/>
                    <a:pt x="240831" y="645551"/>
                    <a:pt x="210039" y="639064"/>
                  </a:cubicBezTo>
                  <a:lnTo>
                    <a:pt x="160245" y="626816"/>
                  </a:lnTo>
                  <a:cubicBezTo>
                    <a:pt x="149860" y="624153"/>
                    <a:pt x="139476" y="620957"/>
                    <a:pt x="129357" y="617496"/>
                  </a:cubicBezTo>
                  <a:cubicBezTo>
                    <a:pt x="118363" y="613906"/>
                    <a:pt x="107602" y="609637"/>
                    <a:pt x="97138" y="604714"/>
                  </a:cubicBezTo>
                  <a:cubicBezTo>
                    <a:pt x="85954" y="600188"/>
                    <a:pt x="75036" y="594596"/>
                    <a:pt x="64119" y="589270"/>
                  </a:cubicBezTo>
                  <a:cubicBezTo>
                    <a:pt x="59326" y="586874"/>
                    <a:pt x="54533" y="584211"/>
                    <a:pt x="49474" y="582080"/>
                  </a:cubicBezTo>
                  <a:cubicBezTo>
                    <a:pt x="41825" y="578730"/>
                    <a:pt x="33767" y="576402"/>
                    <a:pt x="25509" y="575157"/>
                  </a:cubicBezTo>
                  <a:cubicBezTo>
                    <a:pt x="13230" y="573466"/>
                    <a:pt x="1904" y="582050"/>
                    <a:pt x="213" y="594329"/>
                  </a:cubicBezTo>
                  <a:cubicBezTo>
                    <a:pt x="-1478" y="606608"/>
                    <a:pt x="7105" y="617934"/>
                    <a:pt x="19385" y="619626"/>
                  </a:cubicBezTo>
                  <a:lnTo>
                    <a:pt x="20982" y="619626"/>
                  </a:lnTo>
                  <a:cubicBezTo>
                    <a:pt x="34658" y="624620"/>
                    <a:pt x="47923" y="630674"/>
                    <a:pt x="60657" y="637732"/>
                  </a:cubicBezTo>
                  <a:cubicBezTo>
                    <a:pt x="74504" y="644656"/>
                    <a:pt x="89149" y="651047"/>
                    <a:pt x="103795" y="656638"/>
                  </a:cubicBezTo>
                  <a:cubicBezTo>
                    <a:pt x="110185" y="659035"/>
                    <a:pt x="116842" y="660899"/>
                    <a:pt x="123765" y="663029"/>
                  </a:cubicBezTo>
                  <a:lnTo>
                    <a:pt x="150393" y="670751"/>
                  </a:lnTo>
                  <a:cubicBezTo>
                    <a:pt x="165038" y="674745"/>
                    <a:pt x="180216" y="678473"/>
                    <a:pt x="195127" y="681668"/>
                  </a:cubicBezTo>
                  <a:cubicBezTo>
                    <a:pt x="225482" y="688591"/>
                    <a:pt x="256371" y="695248"/>
                    <a:pt x="287525" y="699509"/>
                  </a:cubicBezTo>
                  <a:cubicBezTo>
                    <a:pt x="318679" y="703769"/>
                    <a:pt x="346905" y="705900"/>
                    <a:pt x="376728" y="708828"/>
                  </a:cubicBezTo>
                  <a:cubicBezTo>
                    <a:pt x="406551" y="711758"/>
                    <a:pt x="438770" y="714154"/>
                    <a:pt x="469658" y="716284"/>
                  </a:cubicBezTo>
                  <a:cubicBezTo>
                    <a:pt x="500547" y="718415"/>
                    <a:pt x="530636" y="721343"/>
                    <a:pt x="561258" y="722142"/>
                  </a:cubicBezTo>
                  <a:cubicBezTo>
                    <a:pt x="577234" y="722142"/>
                    <a:pt x="593477" y="722142"/>
                    <a:pt x="609454" y="722142"/>
                  </a:cubicBezTo>
                  <a:cubicBezTo>
                    <a:pt x="625430" y="722142"/>
                    <a:pt x="640874" y="722142"/>
                    <a:pt x="656584" y="720545"/>
                  </a:cubicBezTo>
                  <a:cubicBezTo>
                    <a:pt x="687207" y="718148"/>
                    <a:pt x="717562" y="713621"/>
                    <a:pt x="747918" y="709627"/>
                  </a:cubicBezTo>
                  <a:cubicBezTo>
                    <a:pt x="778273" y="705633"/>
                    <a:pt x="811025" y="701373"/>
                    <a:pt x="842179" y="696313"/>
                  </a:cubicBezTo>
                  <a:cubicBezTo>
                    <a:pt x="873334" y="691254"/>
                    <a:pt x="906619" y="684331"/>
                    <a:pt x="938838" y="677675"/>
                  </a:cubicBezTo>
                  <a:cubicBezTo>
                    <a:pt x="954815" y="674479"/>
                    <a:pt x="970525" y="670219"/>
                    <a:pt x="986235" y="666757"/>
                  </a:cubicBezTo>
                  <a:cubicBezTo>
                    <a:pt x="1001945" y="663295"/>
                    <a:pt x="1020053" y="658236"/>
                    <a:pt x="1036562" y="653709"/>
                  </a:cubicBezTo>
                  <a:cubicBezTo>
                    <a:pt x="1066651" y="645189"/>
                    <a:pt x="1096740" y="636401"/>
                    <a:pt x="1126563" y="627081"/>
                  </a:cubicBezTo>
                  <a:lnTo>
                    <a:pt x="1171563" y="612703"/>
                  </a:lnTo>
                  <a:lnTo>
                    <a:pt x="1217896" y="597792"/>
                  </a:lnTo>
                  <a:cubicBezTo>
                    <a:pt x="1246920" y="587939"/>
                    <a:pt x="1276211" y="578353"/>
                    <a:pt x="1304968" y="567702"/>
                  </a:cubicBezTo>
                  <a:cubicBezTo>
                    <a:pt x="1318815" y="562909"/>
                    <a:pt x="1331596" y="556785"/>
                    <a:pt x="1345709" y="550927"/>
                  </a:cubicBezTo>
                  <a:lnTo>
                    <a:pt x="1384319" y="533619"/>
                  </a:lnTo>
                  <a:cubicBezTo>
                    <a:pt x="1412278" y="520837"/>
                    <a:pt x="1440770" y="509121"/>
                    <a:pt x="1468995" y="496606"/>
                  </a:cubicBezTo>
                  <a:cubicBezTo>
                    <a:pt x="1497220" y="484091"/>
                    <a:pt x="1524114" y="471842"/>
                    <a:pt x="1551274" y="459061"/>
                  </a:cubicBezTo>
                  <a:cubicBezTo>
                    <a:pt x="1578435" y="446280"/>
                    <a:pt x="1606660" y="432433"/>
                    <a:pt x="1634087" y="419918"/>
                  </a:cubicBezTo>
                  <a:cubicBezTo>
                    <a:pt x="1648199" y="413261"/>
                    <a:pt x="1660714" y="406338"/>
                    <a:pt x="1675626" y="398883"/>
                  </a:cubicBezTo>
                  <a:cubicBezTo>
                    <a:pt x="1690537" y="391427"/>
                    <a:pt x="1702253" y="383971"/>
                    <a:pt x="1717165" y="376781"/>
                  </a:cubicBezTo>
                  <a:lnTo>
                    <a:pt x="1757905" y="356012"/>
                  </a:lnTo>
                  <a:lnTo>
                    <a:pt x="1800775" y="334976"/>
                  </a:lnTo>
                  <a:cubicBezTo>
                    <a:pt x="1814356" y="327787"/>
                    <a:pt x="1827403" y="320597"/>
                    <a:pt x="1841516" y="313940"/>
                  </a:cubicBezTo>
                  <a:lnTo>
                    <a:pt x="1887582" y="292904"/>
                  </a:lnTo>
                  <a:cubicBezTo>
                    <a:pt x="1901162" y="286247"/>
                    <a:pt x="1914209" y="280389"/>
                    <a:pt x="1928589" y="273999"/>
                  </a:cubicBezTo>
                  <a:lnTo>
                    <a:pt x="1970926" y="253495"/>
                  </a:lnTo>
                  <a:cubicBezTo>
                    <a:pt x="1997554" y="239382"/>
                    <a:pt x="2026046" y="226867"/>
                    <a:pt x="2054537" y="214619"/>
                  </a:cubicBezTo>
                  <a:lnTo>
                    <a:pt x="2098473" y="197578"/>
                  </a:lnTo>
                  <a:lnTo>
                    <a:pt x="2140278" y="180536"/>
                  </a:lnTo>
                  <a:cubicBezTo>
                    <a:pt x="2163178" y="171482"/>
                    <a:pt x="2186611" y="162695"/>
                    <a:pt x="2209510" y="153908"/>
                  </a:cubicBezTo>
                  <a:cubicBezTo>
                    <a:pt x="2232410" y="145121"/>
                    <a:pt x="2254511" y="136334"/>
                    <a:pt x="2277411" y="128878"/>
                  </a:cubicBezTo>
                  <a:lnTo>
                    <a:pt x="2348507" y="105978"/>
                  </a:lnTo>
                  <a:lnTo>
                    <a:pt x="2384721" y="95061"/>
                  </a:lnTo>
                  <a:cubicBezTo>
                    <a:pt x="2396436" y="91333"/>
                    <a:pt x="2408152" y="87605"/>
                    <a:pt x="2420135" y="84410"/>
                  </a:cubicBezTo>
                  <a:lnTo>
                    <a:pt x="2418271" y="84410"/>
                  </a:lnTo>
                  <a:lnTo>
                    <a:pt x="2457680" y="74291"/>
                  </a:lnTo>
                  <a:cubicBezTo>
                    <a:pt x="2473390" y="70563"/>
                    <a:pt x="2489101" y="66569"/>
                    <a:pt x="2505077" y="63906"/>
                  </a:cubicBezTo>
                  <a:cubicBezTo>
                    <a:pt x="2521054" y="61243"/>
                    <a:pt x="2538629" y="58847"/>
                    <a:pt x="2555670" y="56717"/>
                  </a:cubicBezTo>
                  <a:lnTo>
                    <a:pt x="2603866" y="50327"/>
                  </a:lnTo>
                  <a:cubicBezTo>
                    <a:pt x="2635286" y="46332"/>
                    <a:pt x="2666973" y="43137"/>
                    <a:pt x="2698660" y="41273"/>
                  </a:cubicBezTo>
                  <a:lnTo>
                    <a:pt x="2749519" y="38344"/>
                  </a:lnTo>
                  <a:lnTo>
                    <a:pt x="2796916" y="35681"/>
                  </a:lnTo>
                  <a:cubicBezTo>
                    <a:pt x="2840586" y="32752"/>
                    <a:pt x="2884255" y="32219"/>
                    <a:pt x="2927925" y="31687"/>
                  </a:cubicBezTo>
                  <a:lnTo>
                    <a:pt x="2973990" y="31687"/>
                  </a:lnTo>
                  <a:cubicBezTo>
                    <a:pt x="2992098" y="31687"/>
                    <a:pt x="3009672" y="31687"/>
                    <a:pt x="3027246" y="33285"/>
                  </a:cubicBezTo>
                  <a:cubicBezTo>
                    <a:pt x="3044820" y="34882"/>
                    <a:pt x="3065590" y="36480"/>
                    <a:pt x="3084496" y="38610"/>
                  </a:cubicBezTo>
                  <a:cubicBezTo>
                    <a:pt x="3122573" y="43403"/>
                    <a:pt x="3160917" y="47131"/>
                    <a:pt x="3198728" y="52989"/>
                  </a:cubicBezTo>
                  <a:cubicBezTo>
                    <a:pt x="3203140" y="53577"/>
                    <a:pt x="3207193" y="50478"/>
                    <a:pt x="3207781" y="46065"/>
                  </a:cubicBezTo>
                  <a:cubicBezTo>
                    <a:pt x="3208370" y="41654"/>
                    <a:pt x="3205270" y="37600"/>
                    <a:pt x="3200858" y="37012"/>
                  </a:cubicBezTo>
                  <a:cubicBezTo>
                    <a:pt x="3169704" y="31954"/>
                    <a:pt x="3138283" y="28492"/>
                    <a:pt x="3107129" y="23166"/>
                  </a:cubicBezTo>
                  <a:cubicBezTo>
                    <a:pt x="3075975" y="17841"/>
                    <a:pt x="3049081" y="11716"/>
                    <a:pt x="3019790" y="8787"/>
                  </a:cubicBezTo>
                  <a:cubicBezTo>
                    <a:pt x="3004613" y="7189"/>
                    <a:pt x="2989435" y="5592"/>
                    <a:pt x="2974257" y="4527"/>
                  </a:cubicBezTo>
                  <a:cubicBezTo>
                    <a:pt x="2959079" y="3462"/>
                    <a:pt x="2942570" y="2663"/>
                    <a:pt x="2926860" y="1864"/>
                  </a:cubicBezTo>
                  <a:lnTo>
                    <a:pt x="2878131" y="0"/>
                  </a:lnTo>
                  <a:cubicBezTo>
                    <a:pt x="2861356" y="0"/>
                    <a:pt x="2844314" y="0"/>
                    <a:pt x="2827538" y="0"/>
                  </a:cubicBezTo>
                  <a:lnTo>
                    <a:pt x="2823012" y="0"/>
                  </a:lnTo>
                  <a:cubicBezTo>
                    <a:pt x="2807302" y="0"/>
                    <a:pt x="2791857" y="0"/>
                    <a:pt x="2776147" y="0"/>
                  </a:cubicBezTo>
                </a:path>
              </a:pathLst>
            </a:custGeom>
            <a:solidFill>
              <a:srgbClr val="FAFFF3"/>
            </a:solidFill>
            <a:ln w="26619"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C1C1A445-DCDE-4021-9C28-D91F804B9AD1}"/>
                </a:ext>
              </a:extLst>
            </p:cNvPr>
            <p:cNvSpPr/>
            <p:nvPr/>
          </p:nvSpPr>
          <p:spPr>
            <a:xfrm>
              <a:off x="8455390" y="10373431"/>
              <a:ext cx="3629673" cy="1012934"/>
            </a:xfrm>
            <a:custGeom>
              <a:avLst/>
              <a:gdLst>
                <a:gd name="connsiteX0" fmla="*/ 2874139 w 2892049"/>
                <a:gd name="connsiteY0" fmla="*/ 0 h 807085"/>
                <a:gd name="connsiteX1" fmla="*/ 2853369 w 2892049"/>
                <a:gd name="connsiteY1" fmla="*/ 2396 h 807085"/>
                <a:gd name="connsiteX2" fmla="*/ 2834197 w 2892049"/>
                <a:gd name="connsiteY2" fmla="*/ 5326 h 807085"/>
                <a:gd name="connsiteX3" fmla="*/ 2786268 w 2892049"/>
                <a:gd name="connsiteY3" fmla="*/ 13314 h 807085"/>
                <a:gd name="connsiteX4" fmla="*/ 2702656 w 2892049"/>
                <a:gd name="connsiteY4" fmla="*/ 30356 h 807085"/>
                <a:gd name="connsiteX5" fmla="*/ 2677361 w 2892049"/>
                <a:gd name="connsiteY5" fmla="*/ 34883 h 807085"/>
                <a:gd name="connsiteX6" fmla="*/ 2650733 w 2892049"/>
                <a:gd name="connsiteY6" fmla="*/ 40740 h 807085"/>
                <a:gd name="connsiteX7" fmla="*/ 2647005 w 2892049"/>
                <a:gd name="connsiteY7" fmla="*/ 37812 h 807085"/>
                <a:gd name="connsiteX8" fmla="*/ 2633691 w 2892049"/>
                <a:gd name="connsiteY8" fmla="*/ 34350 h 807085"/>
                <a:gd name="connsiteX9" fmla="*/ 2615051 w 2892049"/>
                <a:gd name="connsiteY9" fmla="*/ 36480 h 807085"/>
                <a:gd name="connsiteX10" fmla="*/ 2611057 w 2892049"/>
                <a:gd name="connsiteY10" fmla="*/ 22899 h 807085"/>
                <a:gd name="connsiteX11" fmla="*/ 2593216 w 2892049"/>
                <a:gd name="connsiteY11" fmla="*/ 15444 h 807085"/>
                <a:gd name="connsiteX12" fmla="*/ 2532506 w 2892049"/>
                <a:gd name="connsiteY12" fmla="*/ 32486 h 807085"/>
                <a:gd name="connsiteX13" fmla="*/ 2484310 w 2892049"/>
                <a:gd name="connsiteY13" fmla="*/ 47664 h 807085"/>
                <a:gd name="connsiteX14" fmla="*/ 2447829 w 2892049"/>
                <a:gd name="connsiteY14" fmla="*/ 59912 h 807085"/>
                <a:gd name="connsiteX15" fmla="*/ 2405758 w 2892049"/>
                <a:gd name="connsiteY15" fmla="*/ 74291 h 807085"/>
                <a:gd name="connsiteX16" fmla="*/ 2319750 w 2892049"/>
                <a:gd name="connsiteY16" fmla="*/ 107044 h 807085"/>
                <a:gd name="connsiteX17" fmla="*/ 2267827 w 2892049"/>
                <a:gd name="connsiteY17" fmla="*/ 127813 h 807085"/>
                <a:gd name="connsiteX18" fmla="*/ 2224157 w 2892049"/>
                <a:gd name="connsiteY18" fmla="*/ 146452 h 807085"/>
                <a:gd name="connsiteX19" fmla="*/ 2163713 w 2892049"/>
                <a:gd name="connsiteY19" fmla="*/ 173080 h 807085"/>
                <a:gd name="connsiteX20" fmla="*/ 2142410 w 2892049"/>
                <a:gd name="connsiteY20" fmla="*/ 182933 h 807085"/>
                <a:gd name="connsiteX21" fmla="*/ 2112055 w 2892049"/>
                <a:gd name="connsiteY21" fmla="*/ 197578 h 807085"/>
                <a:gd name="connsiteX22" fmla="*/ 2079303 w 2892049"/>
                <a:gd name="connsiteY22" fmla="*/ 214620 h 807085"/>
                <a:gd name="connsiteX23" fmla="*/ 2051077 w 2892049"/>
                <a:gd name="connsiteY23" fmla="*/ 230330 h 807085"/>
                <a:gd name="connsiteX24" fmla="*/ 2010337 w 2892049"/>
                <a:gd name="connsiteY24" fmla="*/ 254295 h 807085"/>
                <a:gd name="connsiteX25" fmla="*/ 2004745 w 2892049"/>
                <a:gd name="connsiteY25" fmla="*/ 256958 h 807085"/>
                <a:gd name="connsiteX26" fmla="*/ 1998355 w 2892049"/>
                <a:gd name="connsiteY26" fmla="*/ 256958 h 807085"/>
                <a:gd name="connsiteX27" fmla="*/ 1911815 w 2892049"/>
                <a:gd name="connsiteY27" fmla="*/ 295834 h 807085"/>
                <a:gd name="connsiteX28" fmla="*/ 1821547 w 2892049"/>
                <a:gd name="connsiteY28" fmla="*/ 340568 h 807085"/>
                <a:gd name="connsiteX29" fmla="*/ 1735539 w 2892049"/>
                <a:gd name="connsiteY29" fmla="*/ 381575 h 807085"/>
                <a:gd name="connsiteX30" fmla="*/ 1687610 w 2892049"/>
                <a:gd name="connsiteY30" fmla="*/ 405007 h 807085"/>
                <a:gd name="connsiteX31" fmla="*/ 1673497 w 2892049"/>
                <a:gd name="connsiteY31" fmla="*/ 411131 h 807085"/>
                <a:gd name="connsiteX32" fmla="*/ 1631958 w 2892049"/>
                <a:gd name="connsiteY32" fmla="*/ 430303 h 807085"/>
                <a:gd name="connsiteX33" fmla="*/ 1589886 w 2892049"/>
                <a:gd name="connsiteY33" fmla="*/ 450807 h 807085"/>
                <a:gd name="connsiteX34" fmla="*/ 1518257 w 2892049"/>
                <a:gd name="connsiteY34" fmla="*/ 488086 h 807085"/>
                <a:gd name="connsiteX35" fmla="*/ 1486837 w 2892049"/>
                <a:gd name="connsiteY35" fmla="*/ 505393 h 807085"/>
                <a:gd name="connsiteX36" fmla="*/ 1468730 w 2892049"/>
                <a:gd name="connsiteY36" fmla="*/ 515246 h 807085"/>
                <a:gd name="connsiteX37" fmla="*/ 1446895 w 2892049"/>
                <a:gd name="connsiteY37" fmla="*/ 528027 h 807085"/>
                <a:gd name="connsiteX38" fmla="*/ 1444233 w 2892049"/>
                <a:gd name="connsiteY38" fmla="*/ 530424 h 807085"/>
                <a:gd name="connsiteX39" fmla="*/ 1422664 w 2892049"/>
                <a:gd name="connsiteY39" fmla="*/ 537347 h 807085"/>
                <a:gd name="connsiteX40" fmla="*/ 1378196 w 2892049"/>
                <a:gd name="connsiteY40" fmla="*/ 551193 h 807085"/>
                <a:gd name="connsiteX41" fmla="*/ 1290858 w 2892049"/>
                <a:gd name="connsiteY41" fmla="*/ 577821 h 807085"/>
                <a:gd name="connsiteX42" fmla="*/ 1221093 w 2892049"/>
                <a:gd name="connsiteY42" fmla="*/ 600454 h 807085"/>
                <a:gd name="connsiteX43" fmla="*/ 1216034 w 2892049"/>
                <a:gd name="connsiteY43" fmla="*/ 600454 h 807085"/>
                <a:gd name="connsiteX44" fmla="*/ 1169169 w 2892049"/>
                <a:gd name="connsiteY44" fmla="*/ 610307 h 807085"/>
                <a:gd name="connsiteX45" fmla="*/ 1120441 w 2892049"/>
                <a:gd name="connsiteY45" fmla="*/ 621756 h 807085"/>
                <a:gd name="connsiteX46" fmla="*/ 1113251 w 2892049"/>
                <a:gd name="connsiteY46" fmla="*/ 623620 h 807085"/>
                <a:gd name="connsiteX47" fmla="*/ 1103132 w 2892049"/>
                <a:gd name="connsiteY47" fmla="*/ 623620 h 807085"/>
                <a:gd name="connsiteX48" fmla="*/ 1092748 w 2892049"/>
                <a:gd name="connsiteY48" fmla="*/ 624951 h 807085"/>
                <a:gd name="connsiteX49" fmla="*/ 1069582 w 2892049"/>
                <a:gd name="connsiteY49" fmla="*/ 628147 h 807085"/>
                <a:gd name="connsiteX50" fmla="*/ 1026977 w 2892049"/>
                <a:gd name="connsiteY50" fmla="*/ 635070 h 807085"/>
                <a:gd name="connsiteX51" fmla="*/ 940970 w 2892049"/>
                <a:gd name="connsiteY51" fmla="*/ 653976 h 807085"/>
                <a:gd name="connsiteX52" fmla="*/ 895170 w 2892049"/>
                <a:gd name="connsiteY52" fmla="*/ 665426 h 807085"/>
                <a:gd name="connsiteX53" fmla="*/ 847773 w 2892049"/>
                <a:gd name="connsiteY53" fmla="*/ 679006 h 807085"/>
                <a:gd name="connsiteX54" fmla="*/ 781737 w 2892049"/>
                <a:gd name="connsiteY54" fmla="*/ 697645 h 807085"/>
                <a:gd name="connsiteX55" fmla="*/ 731144 w 2892049"/>
                <a:gd name="connsiteY55" fmla="*/ 707497 h 807085"/>
                <a:gd name="connsiteX56" fmla="*/ 710374 w 2892049"/>
                <a:gd name="connsiteY56" fmla="*/ 707497 h 807085"/>
                <a:gd name="connsiteX57" fmla="*/ 700788 w 2892049"/>
                <a:gd name="connsiteY57" fmla="*/ 702172 h 807085"/>
                <a:gd name="connsiteX58" fmla="*/ 691202 w 2892049"/>
                <a:gd name="connsiteY58" fmla="*/ 699775 h 807085"/>
                <a:gd name="connsiteX59" fmla="*/ 681084 w 2892049"/>
                <a:gd name="connsiteY59" fmla="*/ 697379 h 807085"/>
                <a:gd name="connsiteX60" fmla="*/ 659249 w 2892049"/>
                <a:gd name="connsiteY60" fmla="*/ 692054 h 807085"/>
                <a:gd name="connsiteX61" fmla="*/ 618243 w 2892049"/>
                <a:gd name="connsiteY61" fmla="*/ 683533 h 807085"/>
                <a:gd name="connsiteX62" fmla="*/ 591615 w 2892049"/>
                <a:gd name="connsiteY62" fmla="*/ 679006 h 807085"/>
                <a:gd name="connsiteX63" fmla="*/ 572709 w 2892049"/>
                <a:gd name="connsiteY63" fmla="*/ 676609 h 807085"/>
                <a:gd name="connsiteX64" fmla="*/ 549277 w 2892049"/>
                <a:gd name="connsiteY64" fmla="*/ 673947 h 807085"/>
                <a:gd name="connsiteX65" fmla="*/ 543419 w 2892049"/>
                <a:gd name="connsiteY65" fmla="*/ 673947 h 807085"/>
                <a:gd name="connsiteX66" fmla="*/ 525312 w 2892049"/>
                <a:gd name="connsiteY66" fmla="*/ 673947 h 807085"/>
                <a:gd name="connsiteX67" fmla="*/ 503477 w 2892049"/>
                <a:gd name="connsiteY67" fmla="*/ 672615 h 807085"/>
                <a:gd name="connsiteX68" fmla="*/ 481110 w 2892049"/>
                <a:gd name="connsiteY68" fmla="*/ 672615 h 807085"/>
                <a:gd name="connsiteX69" fmla="*/ 429985 w 2892049"/>
                <a:gd name="connsiteY69" fmla="*/ 672615 h 807085"/>
                <a:gd name="connsiteX70" fmla="*/ 407352 w 2892049"/>
                <a:gd name="connsiteY70" fmla="*/ 672615 h 807085"/>
                <a:gd name="connsiteX71" fmla="*/ 344777 w 2892049"/>
                <a:gd name="connsiteY71" fmla="*/ 662497 h 807085"/>
                <a:gd name="connsiteX72" fmla="*/ 315220 w 2892049"/>
                <a:gd name="connsiteY72" fmla="*/ 655574 h 807085"/>
                <a:gd name="connsiteX73" fmla="*/ 301906 w 2892049"/>
                <a:gd name="connsiteY73" fmla="*/ 652911 h 807085"/>
                <a:gd name="connsiteX74" fmla="*/ 233472 w 2892049"/>
                <a:gd name="connsiteY74" fmla="*/ 632407 h 807085"/>
                <a:gd name="connsiteX75" fmla="*/ 177555 w 2892049"/>
                <a:gd name="connsiteY75" fmla="*/ 613768 h 807085"/>
                <a:gd name="connsiteX76" fmla="*/ 150927 w 2892049"/>
                <a:gd name="connsiteY76" fmla="*/ 604981 h 807085"/>
                <a:gd name="connsiteX77" fmla="*/ 145335 w 2892049"/>
                <a:gd name="connsiteY77" fmla="*/ 602851 h 807085"/>
                <a:gd name="connsiteX78" fmla="*/ 148797 w 2892049"/>
                <a:gd name="connsiteY78" fmla="*/ 599389 h 807085"/>
                <a:gd name="connsiteX79" fmla="*/ 177555 w 2892049"/>
                <a:gd name="connsiteY79" fmla="*/ 566903 h 807085"/>
                <a:gd name="connsiteX80" fmla="*/ 191933 w 2892049"/>
                <a:gd name="connsiteY80" fmla="*/ 548797 h 807085"/>
                <a:gd name="connsiteX81" fmla="*/ 199656 w 2892049"/>
                <a:gd name="connsiteY81" fmla="*/ 537347 h 807085"/>
                <a:gd name="connsiteX82" fmla="*/ 206313 w 2892049"/>
                <a:gd name="connsiteY82" fmla="*/ 526696 h 807085"/>
                <a:gd name="connsiteX83" fmla="*/ 217496 w 2892049"/>
                <a:gd name="connsiteY83" fmla="*/ 506193 h 807085"/>
                <a:gd name="connsiteX84" fmla="*/ 227082 w 2892049"/>
                <a:gd name="connsiteY84" fmla="*/ 471577 h 807085"/>
                <a:gd name="connsiteX85" fmla="*/ 231875 w 2892049"/>
                <a:gd name="connsiteY85" fmla="*/ 467050 h 807085"/>
                <a:gd name="connsiteX86" fmla="*/ 234538 w 2892049"/>
                <a:gd name="connsiteY86" fmla="*/ 464121 h 807085"/>
                <a:gd name="connsiteX87" fmla="*/ 239331 w 2892049"/>
                <a:gd name="connsiteY87" fmla="*/ 455866 h 807085"/>
                <a:gd name="connsiteX88" fmla="*/ 236668 w 2892049"/>
                <a:gd name="connsiteY88" fmla="*/ 435629 h 807085"/>
                <a:gd name="connsiteX89" fmla="*/ 218028 w 2892049"/>
                <a:gd name="connsiteY89" fmla="*/ 427907 h 807085"/>
                <a:gd name="connsiteX90" fmla="*/ 204715 w 2892049"/>
                <a:gd name="connsiteY90" fmla="*/ 431369 h 807085"/>
                <a:gd name="connsiteX91" fmla="*/ 192200 w 2892049"/>
                <a:gd name="connsiteY91" fmla="*/ 438025 h 807085"/>
                <a:gd name="connsiteX92" fmla="*/ 168767 w 2892049"/>
                <a:gd name="connsiteY92" fmla="*/ 452670 h 807085"/>
                <a:gd name="connsiteX93" fmla="*/ 145335 w 2892049"/>
                <a:gd name="connsiteY93" fmla="*/ 468913 h 807085"/>
                <a:gd name="connsiteX94" fmla="*/ 137080 w 2892049"/>
                <a:gd name="connsiteY94" fmla="*/ 474772 h 807085"/>
                <a:gd name="connsiteX95" fmla="*/ 101134 w 2892049"/>
                <a:gd name="connsiteY95" fmla="*/ 501399 h 807085"/>
                <a:gd name="connsiteX96" fmla="*/ 64653 w 2892049"/>
                <a:gd name="connsiteY96" fmla="*/ 531222 h 807085"/>
                <a:gd name="connsiteX97" fmla="*/ 32966 w 2892049"/>
                <a:gd name="connsiteY97" fmla="*/ 559181 h 807085"/>
                <a:gd name="connsiteX98" fmla="*/ 26309 w 2892049"/>
                <a:gd name="connsiteY98" fmla="*/ 566105 h 807085"/>
                <a:gd name="connsiteX99" fmla="*/ 24446 w 2892049"/>
                <a:gd name="connsiteY99" fmla="*/ 568501 h 807085"/>
                <a:gd name="connsiteX100" fmla="*/ 20451 w 2892049"/>
                <a:gd name="connsiteY100" fmla="*/ 575691 h 807085"/>
                <a:gd name="connsiteX101" fmla="*/ 17522 w 2892049"/>
                <a:gd name="connsiteY101" fmla="*/ 586076 h 807085"/>
                <a:gd name="connsiteX102" fmla="*/ 19652 w 2892049"/>
                <a:gd name="connsiteY102" fmla="*/ 602319 h 807085"/>
                <a:gd name="connsiteX103" fmla="*/ 28439 w 2892049"/>
                <a:gd name="connsiteY103" fmla="*/ 619361 h 807085"/>
                <a:gd name="connsiteX104" fmla="*/ 14060 w 2892049"/>
                <a:gd name="connsiteY104" fmla="*/ 624153 h 807085"/>
                <a:gd name="connsiteX105" fmla="*/ 1811 w 2892049"/>
                <a:gd name="connsiteY105" fmla="*/ 636402 h 807085"/>
                <a:gd name="connsiteX106" fmla="*/ 215 w 2892049"/>
                <a:gd name="connsiteY106" fmla="*/ 641994 h 807085"/>
                <a:gd name="connsiteX107" fmla="*/ 1812 w 2892049"/>
                <a:gd name="connsiteY107" fmla="*/ 653976 h 807085"/>
                <a:gd name="connsiteX108" fmla="*/ 9268 w 2892049"/>
                <a:gd name="connsiteY108" fmla="*/ 664894 h 807085"/>
                <a:gd name="connsiteX109" fmla="*/ 18588 w 2892049"/>
                <a:gd name="connsiteY109" fmla="*/ 669421 h 807085"/>
                <a:gd name="connsiteX110" fmla="*/ 18588 w 2892049"/>
                <a:gd name="connsiteY110" fmla="*/ 669420 h 807085"/>
                <a:gd name="connsiteX111" fmla="*/ 20185 w 2892049"/>
                <a:gd name="connsiteY111" fmla="*/ 669420 h 807085"/>
                <a:gd name="connsiteX112" fmla="*/ 20185 w 2892049"/>
                <a:gd name="connsiteY112" fmla="*/ 669420 h 807085"/>
                <a:gd name="connsiteX113" fmla="*/ 26576 w 2892049"/>
                <a:gd name="connsiteY113" fmla="*/ 671284 h 807085"/>
                <a:gd name="connsiteX114" fmla="*/ 34564 w 2892049"/>
                <a:gd name="connsiteY114" fmla="*/ 686462 h 807085"/>
                <a:gd name="connsiteX115" fmla="*/ 68381 w 2892049"/>
                <a:gd name="connsiteY115" fmla="*/ 705368 h 807085"/>
                <a:gd name="connsiteX116" fmla="*/ 73972 w 2892049"/>
                <a:gd name="connsiteY116" fmla="*/ 712557 h 807085"/>
                <a:gd name="connsiteX117" fmla="*/ 93676 w 2892049"/>
                <a:gd name="connsiteY117" fmla="*/ 723208 h 807085"/>
                <a:gd name="connsiteX118" fmla="*/ 104861 w 2892049"/>
                <a:gd name="connsiteY118" fmla="*/ 727468 h 807085"/>
                <a:gd name="connsiteX119" fmla="*/ 124565 w 2892049"/>
                <a:gd name="connsiteY119" fmla="*/ 734658 h 807085"/>
                <a:gd name="connsiteX120" fmla="*/ 167170 w 2892049"/>
                <a:gd name="connsiteY120" fmla="*/ 748504 h 807085"/>
                <a:gd name="connsiteX121" fmla="*/ 260367 w 2892049"/>
                <a:gd name="connsiteY121" fmla="*/ 775132 h 807085"/>
                <a:gd name="connsiteX122" fmla="*/ 350635 w 2892049"/>
                <a:gd name="connsiteY122" fmla="*/ 794836 h 807085"/>
                <a:gd name="connsiteX123" fmla="*/ 439305 w 2892049"/>
                <a:gd name="connsiteY123" fmla="*/ 805487 h 807085"/>
                <a:gd name="connsiteX124" fmla="*/ 485371 w 2892049"/>
                <a:gd name="connsiteY124" fmla="*/ 807085 h 807085"/>
                <a:gd name="connsiteX125" fmla="*/ 534366 w 2892049"/>
                <a:gd name="connsiteY125" fmla="*/ 807085 h 807085"/>
                <a:gd name="connsiteX126" fmla="*/ 579632 w 2892049"/>
                <a:gd name="connsiteY126" fmla="*/ 803357 h 807085"/>
                <a:gd name="connsiteX127" fmla="*/ 625698 w 2892049"/>
                <a:gd name="connsiteY127" fmla="*/ 798830 h 807085"/>
                <a:gd name="connsiteX128" fmla="*/ 667504 w 2892049"/>
                <a:gd name="connsiteY128" fmla="*/ 793772 h 807085"/>
                <a:gd name="connsiteX129" fmla="*/ 711972 w 2892049"/>
                <a:gd name="connsiteY129" fmla="*/ 786049 h 807085"/>
                <a:gd name="connsiteX130" fmla="*/ 731942 w 2892049"/>
                <a:gd name="connsiteY130" fmla="*/ 779925 h 807085"/>
                <a:gd name="connsiteX131" fmla="*/ 736736 w 2892049"/>
                <a:gd name="connsiteY131" fmla="*/ 776996 h 807085"/>
                <a:gd name="connsiteX132" fmla="*/ 763364 w 2892049"/>
                <a:gd name="connsiteY132" fmla="*/ 772202 h 807085"/>
                <a:gd name="connsiteX133" fmla="*/ 807033 w 2892049"/>
                <a:gd name="connsiteY133" fmla="*/ 763682 h 807085"/>
                <a:gd name="connsiteX134" fmla="*/ 848039 w 2892049"/>
                <a:gd name="connsiteY134" fmla="*/ 754629 h 807085"/>
                <a:gd name="connsiteX135" fmla="*/ 881058 w 2892049"/>
                <a:gd name="connsiteY135" fmla="*/ 747439 h 807085"/>
                <a:gd name="connsiteX136" fmla="*/ 893839 w 2892049"/>
                <a:gd name="connsiteY136" fmla="*/ 749835 h 807085"/>
                <a:gd name="connsiteX137" fmla="*/ 938307 w 2892049"/>
                <a:gd name="connsiteY137" fmla="*/ 740782 h 807085"/>
                <a:gd name="connsiteX138" fmla="*/ 984106 w 2892049"/>
                <a:gd name="connsiteY138" fmla="*/ 729865 h 807085"/>
                <a:gd name="connsiteX139" fmla="*/ 1070913 w 2892049"/>
                <a:gd name="connsiteY139" fmla="*/ 705900 h 807085"/>
                <a:gd name="connsiteX140" fmla="*/ 1090351 w 2892049"/>
                <a:gd name="connsiteY140" fmla="*/ 713355 h 807085"/>
                <a:gd name="connsiteX141" fmla="*/ 1104996 w 2892049"/>
                <a:gd name="connsiteY141" fmla="*/ 710160 h 807085"/>
                <a:gd name="connsiteX142" fmla="*/ 1125234 w 2892049"/>
                <a:gd name="connsiteY142" fmla="*/ 704834 h 807085"/>
                <a:gd name="connsiteX143" fmla="*/ 1156654 w 2892049"/>
                <a:gd name="connsiteY143" fmla="*/ 696048 h 807085"/>
                <a:gd name="connsiteX144" fmla="*/ 1151328 w 2892049"/>
                <a:gd name="connsiteY144" fmla="*/ 697645 h 807085"/>
                <a:gd name="connsiteX145" fmla="*/ 1238401 w 2892049"/>
                <a:gd name="connsiteY145" fmla="*/ 672615 h 807085"/>
                <a:gd name="connsiteX146" fmla="*/ 1315621 w 2892049"/>
                <a:gd name="connsiteY146" fmla="*/ 645988 h 807085"/>
                <a:gd name="connsiteX147" fmla="*/ 1390977 w 2892049"/>
                <a:gd name="connsiteY147" fmla="*/ 617230 h 807085"/>
                <a:gd name="connsiteX148" fmla="*/ 1473257 w 2892049"/>
                <a:gd name="connsiteY148" fmla="*/ 583147 h 807085"/>
                <a:gd name="connsiteX149" fmla="*/ 1473257 w 2892049"/>
                <a:gd name="connsiteY149" fmla="*/ 583147 h 807085"/>
                <a:gd name="connsiteX150" fmla="*/ 1487103 w 2892049"/>
                <a:gd name="connsiteY150" fmla="*/ 583147 h 807085"/>
                <a:gd name="connsiteX151" fmla="*/ 1531039 w 2892049"/>
                <a:gd name="connsiteY151" fmla="*/ 562111 h 807085"/>
                <a:gd name="connsiteX152" fmla="*/ 1569116 w 2892049"/>
                <a:gd name="connsiteY152" fmla="*/ 542939 h 807085"/>
                <a:gd name="connsiteX153" fmla="*/ 1583229 w 2892049"/>
                <a:gd name="connsiteY153" fmla="*/ 535749 h 807085"/>
                <a:gd name="connsiteX154" fmla="*/ 1591217 w 2892049"/>
                <a:gd name="connsiteY154" fmla="*/ 534418 h 807085"/>
                <a:gd name="connsiteX155" fmla="*/ 1613585 w 2892049"/>
                <a:gd name="connsiteY155" fmla="*/ 525098 h 807085"/>
                <a:gd name="connsiteX156" fmla="*/ 1635153 w 2892049"/>
                <a:gd name="connsiteY156" fmla="*/ 517110 h 807085"/>
                <a:gd name="connsiteX157" fmla="*/ 1676160 w 2892049"/>
                <a:gd name="connsiteY157" fmla="*/ 497671 h 807085"/>
                <a:gd name="connsiteX158" fmla="*/ 1764298 w 2892049"/>
                <a:gd name="connsiteY158" fmla="*/ 453469 h 807085"/>
                <a:gd name="connsiteX159" fmla="*/ 1833263 w 2892049"/>
                <a:gd name="connsiteY159" fmla="*/ 419386 h 807085"/>
                <a:gd name="connsiteX160" fmla="*/ 1846045 w 2892049"/>
                <a:gd name="connsiteY160" fmla="*/ 419386 h 807085"/>
                <a:gd name="connsiteX161" fmla="*/ 1884921 w 2892049"/>
                <a:gd name="connsiteY161" fmla="*/ 400214 h 807085"/>
                <a:gd name="connsiteX162" fmla="*/ 1923265 w 2892049"/>
                <a:gd name="connsiteY162" fmla="*/ 380510 h 807085"/>
                <a:gd name="connsiteX163" fmla="*/ 2004479 w 2892049"/>
                <a:gd name="connsiteY163" fmla="*/ 340036 h 807085"/>
                <a:gd name="connsiteX164" fmla="*/ 2087824 w 2892049"/>
                <a:gd name="connsiteY164" fmla="*/ 299029 h 807085"/>
                <a:gd name="connsiteX165" fmla="*/ 2176493 w 2892049"/>
                <a:gd name="connsiteY165" fmla="*/ 257490 h 807085"/>
                <a:gd name="connsiteX166" fmla="*/ 2260637 w 2892049"/>
                <a:gd name="connsiteY166" fmla="*/ 218614 h 807085"/>
                <a:gd name="connsiteX167" fmla="*/ 2296851 w 2892049"/>
                <a:gd name="connsiteY167" fmla="*/ 202370 h 807085"/>
                <a:gd name="connsiteX168" fmla="*/ 2323479 w 2892049"/>
                <a:gd name="connsiteY168" fmla="*/ 191453 h 807085"/>
                <a:gd name="connsiteX169" fmla="*/ 2330136 w 2892049"/>
                <a:gd name="connsiteY169" fmla="*/ 188524 h 807085"/>
                <a:gd name="connsiteX170" fmla="*/ 2335727 w 2892049"/>
                <a:gd name="connsiteY170" fmla="*/ 188524 h 807085"/>
                <a:gd name="connsiteX171" fmla="*/ 2345047 w 2892049"/>
                <a:gd name="connsiteY171" fmla="*/ 186128 h 807085"/>
                <a:gd name="connsiteX172" fmla="*/ 2358094 w 2892049"/>
                <a:gd name="connsiteY172" fmla="*/ 181069 h 807085"/>
                <a:gd name="connsiteX173" fmla="*/ 2367681 w 2892049"/>
                <a:gd name="connsiteY173" fmla="*/ 176808 h 807085"/>
                <a:gd name="connsiteX174" fmla="*/ 2386320 w 2892049"/>
                <a:gd name="connsiteY174" fmla="*/ 169086 h 807085"/>
                <a:gd name="connsiteX175" fmla="*/ 2425995 w 2892049"/>
                <a:gd name="connsiteY175" fmla="*/ 153109 h 807085"/>
                <a:gd name="connsiteX176" fmla="*/ 2500819 w 2892049"/>
                <a:gd name="connsiteY176" fmla="*/ 123553 h 807085"/>
                <a:gd name="connsiteX177" fmla="*/ 2537032 w 2892049"/>
                <a:gd name="connsiteY177" fmla="*/ 110771 h 807085"/>
                <a:gd name="connsiteX178" fmla="*/ 2546884 w 2892049"/>
                <a:gd name="connsiteY178" fmla="*/ 107309 h 807085"/>
                <a:gd name="connsiteX179" fmla="*/ 2546884 w 2892049"/>
                <a:gd name="connsiteY179" fmla="*/ 107309 h 807085"/>
                <a:gd name="connsiteX180" fmla="*/ 2581501 w 2892049"/>
                <a:gd name="connsiteY180" fmla="*/ 96925 h 807085"/>
                <a:gd name="connsiteX181" fmla="*/ 2622507 w 2892049"/>
                <a:gd name="connsiteY181" fmla="*/ 85475 h 807085"/>
                <a:gd name="connsiteX182" fmla="*/ 2618247 w 2892049"/>
                <a:gd name="connsiteY182" fmla="*/ 85475 h 807085"/>
                <a:gd name="connsiteX183" fmla="*/ 2681355 w 2892049"/>
                <a:gd name="connsiteY183" fmla="*/ 69232 h 807085"/>
                <a:gd name="connsiteX184" fmla="*/ 2747924 w 2892049"/>
                <a:gd name="connsiteY184" fmla="*/ 53522 h 807085"/>
                <a:gd name="connsiteX185" fmla="*/ 2817955 w 2892049"/>
                <a:gd name="connsiteY185" fmla="*/ 38877 h 807085"/>
                <a:gd name="connsiteX186" fmla="*/ 2847777 w 2892049"/>
                <a:gd name="connsiteY186" fmla="*/ 33551 h 807085"/>
                <a:gd name="connsiteX187" fmla="*/ 2864287 w 2892049"/>
                <a:gd name="connsiteY187" fmla="*/ 30622 h 807085"/>
                <a:gd name="connsiteX188" fmla="*/ 2879730 w 2892049"/>
                <a:gd name="connsiteY188" fmla="*/ 27960 h 807085"/>
                <a:gd name="connsiteX189" fmla="*/ 2879730 w 2892049"/>
                <a:gd name="connsiteY189" fmla="*/ 27960 h 807085"/>
                <a:gd name="connsiteX190" fmla="*/ 2891964 w 2892049"/>
                <a:gd name="connsiteY190" fmla="*/ 12669 h 807085"/>
                <a:gd name="connsiteX191" fmla="*/ 2889050 w 2892049"/>
                <a:gd name="connsiteY191" fmla="*/ 5592 h 807085"/>
                <a:gd name="connsiteX192" fmla="*/ 2876802 w 2892049"/>
                <a:gd name="connsiteY192" fmla="*/ 266 h 807085"/>
                <a:gd name="connsiteX193" fmla="*/ 97938 w 2892049"/>
                <a:gd name="connsiteY193" fmla="*/ 574626 h 807085"/>
                <a:gd name="connsiteX194" fmla="*/ 104062 w 2892049"/>
                <a:gd name="connsiteY194" fmla="*/ 573028 h 807085"/>
                <a:gd name="connsiteX195" fmla="*/ 113648 w 2892049"/>
                <a:gd name="connsiteY195" fmla="*/ 567170 h 807085"/>
                <a:gd name="connsiteX196" fmla="*/ 122702 w 2892049"/>
                <a:gd name="connsiteY196" fmla="*/ 560246 h 807085"/>
                <a:gd name="connsiteX197" fmla="*/ 134418 w 2892049"/>
                <a:gd name="connsiteY197" fmla="*/ 551460 h 807085"/>
                <a:gd name="connsiteX198" fmla="*/ 119773 w 2892049"/>
                <a:gd name="connsiteY198" fmla="*/ 566903 h 807085"/>
                <a:gd name="connsiteX199" fmla="*/ 106192 w 2892049"/>
                <a:gd name="connsiteY199" fmla="*/ 580484 h 807085"/>
                <a:gd name="connsiteX200" fmla="*/ 110187 w 2892049"/>
                <a:gd name="connsiteY200" fmla="*/ 576490 h 807085"/>
                <a:gd name="connsiteX201" fmla="*/ 97405 w 2892049"/>
                <a:gd name="connsiteY201" fmla="*/ 588738 h 807085"/>
                <a:gd name="connsiteX202" fmla="*/ 73706 w 2892049"/>
                <a:gd name="connsiteY202" fmla="*/ 606845 h 807085"/>
                <a:gd name="connsiteX203" fmla="*/ 69979 w 2892049"/>
                <a:gd name="connsiteY203" fmla="*/ 608975 h 807085"/>
                <a:gd name="connsiteX204" fmla="*/ 60127 w 2892049"/>
                <a:gd name="connsiteY204" fmla="*/ 596727 h 807085"/>
                <a:gd name="connsiteX205" fmla="*/ 58529 w 2892049"/>
                <a:gd name="connsiteY205" fmla="*/ 593264 h 807085"/>
                <a:gd name="connsiteX206" fmla="*/ 62258 w 2892049"/>
                <a:gd name="connsiteY206" fmla="*/ 589004 h 807085"/>
                <a:gd name="connsiteX207" fmla="*/ 82494 w 2892049"/>
                <a:gd name="connsiteY207" fmla="*/ 569833 h 807085"/>
                <a:gd name="connsiteX208" fmla="*/ 95009 w 2892049"/>
                <a:gd name="connsiteY208" fmla="*/ 574892 h 807085"/>
                <a:gd name="connsiteX209" fmla="*/ 97938 w 2892049"/>
                <a:gd name="connsiteY209" fmla="*/ 574892 h 807085"/>
                <a:gd name="connsiteX210" fmla="*/ 59062 w 2892049"/>
                <a:gd name="connsiteY210" fmla="*/ 591933 h 807085"/>
                <a:gd name="connsiteX211" fmla="*/ 59062 w 2892049"/>
                <a:gd name="connsiteY211" fmla="*/ 591933 h 807085"/>
                <a:gd name="connsiteX212" fmla="*/ 59062 w 2892049"/>
                <a:gd name="connsiteY212" fmla="*/ 591933 h 807085"/>
                <a:gd name="connsiteX213" fmla="*/ 59062 w 2892049"/>
                <a:gd name="connsiteY213" fmla="*/ 591933 h 807085"/>
                <a:gd name="connsiteX214" fmla="*/ 80896 w 2892049"/>
                <a:gd name="connsiteY214" fmla="*/ 718148 h 807085"/>
                <a:gd name="connsiteX215" fmla="*/ 84092 w 2892049"/>
                <a:gd name="connsiteY215" fmla="*/ 718148 h 807085"/>
                <a:gd name="connsiteX216" fmla="*/ 80896 w 2892049"/>
                <a:gd name="connsiteY216" fmla="*/ 718148 h 807085"/>
                <a:gd name="connsiteX217" fmla="*/ 409215 w 2892049"/>
                <a:gd name="connsiteY217" fmla="*/ 755428 h 807085"/>
                <a:gd name="connsiteX218" fmla="*/ 414275 w 2892049"/>
                <a:gd name="connsiteY218" fmla="*/ 755428 h 807085"/>
                <a:gd name="connsiteX219" fmla="*/ 414275 w 2892049"/>
                <a:gd name="connsiteY219" fmla="*/ 755428 h 807085"/>
                <a:gd name="connsiteX220" fmla="*/ 412410 w 2892049"/>
                <a:gd name="connsiteY220" fmla="*/ 755428 h 807085"/>
                <a:gd name="connsiteX221" fmla="*/ 409215 w 2892049"/>
                <a:gd name="connsiteY221" fmla="*/ 755428 h 807085"/>
                <a:gd name="connsiteX222" fmla="*/ 409215 w 2892049"/>
                <a:gd name="connsiteY222" fmla="*/ 755428 h 80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Lst>
              <a:rect l="l" t="t" r="r" b="b"/>
              <a:pathLst>
                <a:path w="2892049" h="807085">
                  <a:moveTo>
                    <a:pt x="2874139" y="0"/>
                  </a:moveTo>
                  <a:cubicBezTo>
                    <a:pt x="2867175" y="404"/>
                    <a:pt x="2860241" y="1204"/>
                    <a:pt x="2853369" y="2396"/>
                  </a:cubicBezTo>
                  <a:lnTo>
                    <a:pt x="2834197" y="5326"/>
                  </a:lnTo>
                  <a:lnTo>
                    <a:pt x="2786268" y="13314"/>
                  </a:lnTo>
                  <a:cubicBezTo>
                    <a:pt x="2758042" y="18373"/>
                    <a:pt x="2730349" y="24498"/>
                    <a:pt x="2702656" y="30356"/>
                  </a:cubicBezTo>
                  <a:cubicBezTo>
                    <a:pt x="2694135" y="30356"/>
                    <a:pt x="2685881" y="33019"/>
                    <a:pt x="2677361" y="34883"/>
                  </a:cubicBezTo>
                  <a:lnTo>
                    <a:pt x="2650733" y="40740"/>
                  </a:lnTo>
                  <a:lnTo>
                    <a:pt x="2647005" y="37812"/>
                  </a:lnTo>
                  <a:cubicBezTo>
                    <a:pt x="2643080" y="35198"/>
                    <a:pt x="2638391" y="33979"/>
                    <a:pt x="2633691" y="34350"/>
                  </a:cubicBezTo>
                  <a:cubicBezTo>
                    <a:pt x="2627438" y="34650"/>
                    <a:pt x="2621211" y="35362"/>
                    <a:pt x="2615051" y="36480"/>
                  </a:cubicBezTo>
                  <a:cubicBezTo>
                    <a:pt x="2615374" y="31623"/>
                    <a:pt x="2613958" y="26809"/>
                    <a:pt x="2611057" y="22899"/>
                  </a:cubicBezTo>
                  <a:cubicBezTo>
                    <a:pt x="2606856" y="17423"/>
                    <a:pt x="2600066" y="14585"/>
                    <a:pt x="2593216" y="15444"/>
                  </a:cubicBezTo>
                  <a:cubicBezTo>
                    <a:pt x="2572713" y="20504"/>
                    <a:pt x="2552742" y="26628"/>
                    <a:pt x="2532506" y="32486"/>
                  </a:cubicBezTo>
                  <a:cubicBezTo>
                    <a:pt x="2512269" y="38344"/>
                    <a:pt x="2500286" y="42604"/>
                    <a:pt x="2484310" y="47664"/>
                  </a:cubicBezTo>
                  <a:cubicBezTo>
                    <a:pt x="2468333" y="52723"/>
                    <a:pt x="2459812" y="55653"/>
                    <a:pt x="2447829" y="59912"/>
                  </a:cubicBezTo>
                  <a:cubicBezTo>
                    <a:pt x="2435847" y="64173"/>
                    <a:pt x="2419604" y="68966"/>
                    <a:pt x="2405758" y="74291"/>
                  </a:cubicBezTo>
                  <a:cubicBezTo>
                    <a:pt x="2377000" y="84942"/>
                    <a:pt x="2348242" y="95594"/>
                    <a:pt x="2319750" y="107044"/>
                  </a:cubicBezTo>
                  <a:lnTo>
                    <a:pt x="2267827" y="127813"/>
                  </a:lnTo>
                  <a:cubicBezTo>
                    <a:pt x="2253181" y="133671"/>
                    <a:pt x="2238536" y="140328"/>
                    <a:pt x="2224157" y="146452"/>
                  </a:cubicBezTo>
                  <a:cubicBezTo>
                    <a:pt x="2203920" y="155240"/>
                    <a:pt x="2183949" y="164293"/>
                    <a:pt x="2163713" y="173080"/>
                  </a:cubicBezTo>
                  <a:lnTo>
                    <a:pt x="2142410" y="182933"/>
                  </a:lnTo>
                  <a:lnTo>
                    <a:pt x="2112055" y="197578"/>
                  </a:lnTo>
                  <a:lnTo>
                    <a:pt x="2079303" y="214620"/>
                  </a:lnTo>
                  <a:cubicBezTo>
                    <a:pt x="2069717" y="219413"/>
                    <a:pt x="2060397" y="225004"/>
                    <a:pt x="2051077" y="230330"/>
                  </a:cubicBezTo>
                  <a:cubicBezTo>
                    <a:pt x="2037231" y="237963"/>
                    <a:pt x="2023651" y="245952"/>
                    <a:pt x="2010337" y="254295"/>
                  </a:cubicBezTo>
                  <a:lnTo>
                    <a:pt x="2004745" y="256958"/>
                  </a:lnTo>
                  <a:cubicBezTo>
                    <a:pt x="2002632" y="256585"/>
                    <a:pt x="2000469" y="256585"/>
                    <a:pt x="1998355" y="256958"/>
                  </a:cubicBezTo>
                  <a:lnTo>
                    <a:pt x="1911815" y="295834"/>
                  </a:lnTo>
                  <a:lnTo>
                    <a:pt x="1821547" y="340568"/>
                  </a:lnTo>
                  <a:lnTo>
                    <a:pt x="1735539" y="381575"/>
                  </a:lnTo>
                  <a:lnTo>
                    <a:pt x="1687610" y="405007"/>
                  </a:lnTo>
                  <a:lnTo>
                    <a:pt x="1673497" y="411131"/>
                  </a:lnTo>
                  <a:cubicBezTo>
                    <a:pt x="1659651" y="417256"/>
                    <a:pt x="1645538" y="423646"/>
                    <a:pt x="1631958" y="430303"/>
                  </a:cubicBezTo>
                  <a:cubicBezTo>
                    <a:pt x="1618378" y="436960"/>
                    <a:pt x="1603733" y="443617"/>
                    <a:pt x="1589886" y="450807"/>
                  </a:cubicBezTo>
                  <a:cubicBezTo>
                    <a:pt x="1565921" y="463056"/>
                    <a:pt x="1541956" y="475304"/>
                    <a:pt x="1518257" y="488086"/>
                  </a:cubicBezTo>
                  <a:lnTo>
                    <a:pt x="1486837" y="505393"/>
                  </a:lnTo>
                  <a:cubicBezTo>
                    <a:pt x="1480713" y="508589"/>
                    <a:pt x="1474588" y="511784"/>
                    <a:pt x="1468730" y="515246"/>
                  </a:cubicBezTo>
                  <a:cubicBezTo>
                    <a:pt x="1461044" y="518767"/>
                    <a:pt x="1453730" y="523049"/>
                    <a:pt x="1446895" y="528027"/>
                  </a:cubicBezTo>
                  <a:lnTo>
                    <a:pt x="1444233" y="530424"/>
                  </a:lnTo>
                  <a:lnTo>
                    <a:pt x="1422664" y="537347"/>
                  </a:lnTo>
                  <a:lnTo>
                    <a:pt x="1378196" y="551193"/>
                  </a:lnTo>
                  <a:lnTo>
                    <a:pt x="1290858" y="577821"/>
                  </a:lnTo>
                  <a:lnTo>
                    <a:pt x="1221093" y="600454"/>
                  </a:lnTo>
                  <a:lnTo>
                    <a:pt x="1216034" y="600454"/>
                  </a:lnTo>
                  <a:cubicBezTo>
                    <a:pt x="1200324" y="602851"/>
                    <a:pt x="1184613" y="606578"/>
                    <a:pt x="1169169" y="610307"/>
                  </a:cubicBezTo>
                  <a:lnTo>
                    <a:pt x="1120441" y="621756"/>
                  </a:lnTo>
                  <a:lnTo>
                    <a:pt x="1113251" y="623620"/>
                  </a:lnTo>
                  <a:lnTo>
                    <a:pt x="1103132" y="623620"/>
                  </a:lnTo>
                  <a:lnTo>
                    <a:pt x="1092748" y="624951"/>
                  </a:lnTo>
                  <a:lnTo>
                    <a:pt x="1069582" y="628147"/>
                  </a:lnTo>
                  <a:cubicBezTo>
                    <a:pt x="1055469" y="630011"/>
                    <a:pt x="1041357" y="632674"/>
                    <a:pt x="1026977" y="635070"/>
                  </a:cubicBezTo>
                  <a:cubicBezTo>
                    <a:pt x="997953" y="640396"/>
                    <a:pt x="969462" y="647319"/>
                    <a:pt x="940970" y="653976"/>
                  </a:cubicBezTo>
                  <a:cubicBezTo>
                    <a:pt x="925526" y="657437"/>
                    <a:pt x="910348" y="661432"/>
                    <a:pt x="895170" y="665426"/>
                  </a:cubicBezTo>
                  <a:cubicBezTo>
                    <a:pt x="879993" y="669420"/>
                    <a:pt x="863483" y="674479"/>
                    <a:pt x="847773" y="679006"/>
                  </a:cubicBezTo>
                  <a:lnTo>
                    <a:pt x="781737" y="697645"/>
                  </a:lnTo>
                  <a:lnTo>
                    <a:pt x="731144" y="707497"/>
                  </a:lnTo>
                  <a:lnTo>
                    <a:pt x="710374" y="707497"/>
                  </a:lnTo>
                  <a:cubicBezTo>
                    <a:pt x="707490" y="705212"/>
                    <a:pt x="704252" y="703414"/>
                    <a:pt x="700788" y="702172"/>
                  </a:cubicBezTo>
                  <a:lnTo>
                    <a:pt x="691202" y="699775"/>
                  </a:lnTo>
                  <a:lnTo>
                    <a:pt x="681084" y="697379"/>
                  </a:lnTo>
                  <a:lnTo>
                    <a:pt x="659249" y="692054"/>
                  </a:lnTo>
                  <a:cubicBezTo>
                    <a:pt x="645669" y="688858"/>
                    <a:pt x="632622" y="685929"/>
                    <a:pt x="618243" y="683533"/>
                  </a:cubicBezTo>
                  <a:lnTo>
                    <a:pt x="591615" y="679006"/>
                  </a:lnTo>
                  <a:lnTo>
                    <a:pt x="572709" y="676609"/>
                  </a:lnTo>
                  <a:lnTo>
                    <a:pt x="549277" y="673947"/>
                  </a:lnTo>
                  <a:lnTo>
                    <a:pt x="543419" y="673947"/>
                  </a:lnTo>
                  <a:lnTo>
                    <a:pt x="525312" y="673947"/>
                  </a:lnTo>
                  <a:lnTo>
                    <a:pt x="503477" y="672615"/>
                  </a:lnTo>
                  <a:lnTo>
                    <a:pt x="481110" y="672615"/>
                  </a:lnTo>
                  <a:cubicBezTo>
                    <a:pt x="464068" y="672615"/>
                    <a:pt x="447027" y="672615"/>
                    <a:pt x="429985" y="672615"/>
                  </a:cubicBezTo>
                  <a:lnTo>
                    <a:pt x="407352" y="672615"/>
                  </a:lnTo>
                  <a:lnTo>
                    <a:pt x="344777" y="662497"/>
                  </a:lnTo>
                  <a:lnTo>
                    <a:pt x="315220" y="655574"/>
                  </a:lnTo>
                  <a:lnTo>
                    <a:pt x="301906" y="652911"/>
                  </a:lnTo>
                  <a:cubicBezTo>
                    <a:pt x="279006" y="646254"/>
                    <a:pt x="256106" y="639597"/>
                    <a:pt x="233472" y="632407"/>
                  </a:cubicBezTo>
                  <a:lnTo>
                    <a:pt x="177555" y="613768"/>
                  </a:lnTo>
                  <a:cubicBezTo>
                    <a:pt x="168767" y="610573"/>
                    <a:pt x="159714" y="607910"/>
                    <a:pt x="150927" y="604981"/>
                  </a:cubicBezTo>
                  <a:lnTo>
                    <a:pt x="145335" y="602851"/>
                  </a:lnTo>
                  <a:cubicBezTo>
                    <a:pt x="146421" y="601631"/>
                    <a:pt x="147577" y="600476"/>
                    <a:pt x="148797" y="599389"/>
                  </a:cubicBezTo>
                  <a:cubicBezTo>
                    <a:pt x="158649" y="588738"/>
                    <a:pt x="168767" y="578353"/>
                    <a:pt x="177555" y="566903"/>
                  </a:cubicBezTo>
                  <a:cubicBezTo>
                    <a:pt x="182614" y="561045"/>
                    <a:pt x="187407" y="554921"/>
                    <a:pt x="191933" y="548797"/>
                  </a:cubicBezTo>
                  <a:lnTo>
                    <a:pt x="199656" y="537347"/>
                  </a:lnTo>
                  <a:cubicBezTo>
                    <a:pt x="202088" y="533935"/>
                    <a:pt x="204311" y="530378"/>
                    <a:pt x="206313" y="526696"/>
                  </a:cubicBezTo>
                  <a:cubicBezTo>
                    <a:pt x="210557" y="520156"/>
                    <a:pt x="214296" y="513302"/>
                    <a:pt x="217496" y="506193"/>
                  </a:cubicBezTo>
                  <a:cubicBezTo>
                    <a:pt x="222780" y="495337"/>
                    <a:pt x="226029" y="483605"/>
                    <a:pt x="227082" y="471577"/>
                  </a:cubicBezTo>
                  <a:lnTo>
                    <a:pt x="231875" y="467050"/>
                  </a:lnTo>
                  <a:lnTo>
                    <a:pt x="234538" y="464121"/>
                  </a:lnTo>
                  <a:lnTo>
                    <a:pt x="239331" y="455866"/>
                  </a:lnTo>
                  <a:cubicBezTo>
                    <a:pt x="242102" y="449127"/>
                    <a:pt x="241088" y="441422"/>
                    <a:pt x="236668" y="435629"/>
                  </a:cubicBezTo>
                  <a:cubicBezTo>
                    <a:pt x="232344" y="429828"/>
                    <a:pt x="225188" y="426863"/>
                    <a:pt x="218028" y="427907"/>
                  </a:cubicBezTo>
                  <a:lnTo>
                    <a:pt x="204715" y="431369"/>
                  </a:lnTo>
                  <a:cubicBezTo>
                    <a:pt x="200306" y="433111"/>
                    <a:pt x="196109" y="435344"/>
                    <a:pt x="192200" y="438025"/>
                  </a:cubicBezTo>
                  <a:cubicBezTo>
                    <a:pt x="184212" y="442553"/>
                    <a:pt x="176223" y="447612"/>
                    <a:pt x="168767" y="452670"/>
                  </a:cubicBezTo>
                  <a:cubicBezTo>
                    <a:pt x="160390" y="457218"/>
                    <a:pt x="152533" y="462665"/>
                    <a:pt x="145335" y="468913"/>
                  </a:cubicBezTo>
                  <a:lnTo>
                    <a:pt x="137080" y="474772"/>
                  </a:lnTo>
                  <a:cubicBezTo>
                    <a:pt x="124832" y="483825"/>
                    <a:pt x="113116" y="492612"/>
                    <a:pt x="101134" y="501399"/>
                  </a:cubicBezTo>
                  <a:cubicBezTo>
                    <a:pt x="89151" y="510186"/>
                    <a:pt x="76636" y="520838"/>
                    <a:pt x="64653" y="531222"/>
                  </a:cubicBezTo>
                  <a:cubicBezTo>
                    <a:pt x="52671" y="541608"/>
                    <a:pt x="43085" y="549329"/>
                    <a:pt x="32966" y="559181"/>
                  </a:cubicBezTo>
                  <a:lnTo>
                    <a:pt x="26309" y="566105"/>
                  </a:lnTo>
                  <a:lnTo>
                    <a:pt x="24446" y="568501"/>
                  </a:lnTo>
                  <a:lnTo>
                    <a:pt x="20451" y="575691"/>
                  </a:lnTo>
                  <a:cubicBezTo>
                    <a:pt x="19107" y="579038"/>
                    <a:pt x="18125" y="582519"/>
                    <a:pt x="17522" y="586076"/>
                  </a:cubicBezTo>
                  <a:cubicBezTo>
                    <a:pt x="17028" y="591582"/>
                    <a:pt x="17756" y="597128"/>
                    <a:pt x="19652" y="602319"/>
                  </a:cubicBezTo>
                  <a:cubicBezTo>
                    <a:pt x="21773" y="608381"/>
                    <a:pt x="24731" y="614117"/>
                    <a:pt x="28439" y="619361"/>
                  </a:cubicBezTo>
                  <a:cubicBezTo>
                    <a:pt x="23510" y="620515"/>
                    <a:pt x="18697" y="622119"/>
                    <a:pt x="14060" y="624153"/>
                  </a:cubicBezTo>
                  <a:cubicBezTo>
                    <a:pt x="8531" y="626475"/>
                    <a:pt x="4133" y="630873"/>
                    <a:pt x="1811" y="636402"/>
                  </a:cubicBezTo>
                  <a:lnTo>
                    <a:pt x="215" y="641994"/>
                  </a:lnTo>
                  <a:cubicBezTo>
                    <a:pt x="-349" y="646059"/>
                    <a:pt x="203" y="650201"/>
                    <a:pt x="1812" y="653976"/>
                  </a:cubicBezTo>
                  <a:cubicBezTo>
                    <a:pt x="3077" y="658314"/>
                    <a:pt x="5688" y="662137"/>
                    <a:pt x="9268" y="664894"/>
                  </a:cubicBezTo>
                  <a:cubicBezTo>
                    <a:pt x="12150" y="666826"/>
                    <a:pt x="15287" y="668350"/>
                    <a:pt x="18588" y="669421"/>
                  </a:cubicBezTo>
                  <a:lnTo>
                    <a:pt x="18588" y="669420"/>
                  </a:lnTo>
                  <a:lnTo>
                    <a:pt x="20185" y="669420"/>
                  </a:lnTo>
                  <a:lnTo>
                    <a:pt x="20185" y="669420"/>
                  </a:lnTo>
                  <a:lnTo>
                    <a:pt x="26576" y="671284"/>
                  </a:lnTo>
                  <a:cubicBezTo>
                    <a:pt x="26781" y="677297"/>
                    <a:pt x="29724" y="682887"/>
                    <a:pt x="34564" y="686462"/>
                  </a:cubicBezTo>
                  <a:cubicBezTo>
                    <a:pt x="45387" y="693535"/>
                    <a:pt x="56686" y="699852"/>
                    <a:pt x="68381" y="705368"/>
                  </a:cubicBezTo>
                  <a:cubicBezTo>
                    <a:pt x="69768" y="708100"/>
                    <a:pt x="71666" y="710540"/>
                    <a:pt x="73972" y="712557"/>
                  </a:cubicBezTo>
                  <a:cubicBezTo>
                    <a:pt x="79996" y="717033"/>
                    <a:pt x="86632" y="720620"/>
                    <a:pt x="93676" y="723208"/>
                  </a:cubicBezTo>
                  <a:cubicBezTo>
                    <a:pt x="97139" y="724805"/>
                    <a:pt x="101134" y="726137"/>
                    <a:pt x="104861" y="727468"/>
                  </a:cubicBezTo>
                  <a:lnTo>
                    <a:pt x="124565" y="734658"/>
                  </a:lnTo>
                  <a:lnTo>
                    <a:pt x="167170" y="748504"/>
                  </a:lnTo>
                  <a:cubicBezTo>
                    <a:pt x="198058" y="758090"/>
                    <a:pt x="228946" y="767144"/>
                    <a:pt x="260367" y="775132"/>
                  </a:cubicBezTo>
                  <a:cubicBezTo>
                    <a:pt x="291787" y="783120"/>
                    <a:pt x="320279" y="789245"/>
                    <a:pt x="350635" y="794836"/>
                  </a:cubicBezTo>
                  <a:cubicBezTo>
                    <a:pt x="379957" y="800121"/>
                    <a:pt x="409565" y="803677"/>
                    <a:pt x="439305" y="805487"/>
                  </a:cubicBezTo>
                  <a:cubicBezTo>
                    <a:pt x="454749" y="805487"/>
                    <a:pt x="469926" y="807085"/>
                    <a:pt x="485371" y="807085"/>
                  </a:cubicBezTo>
                  <a:cubicBezTo>
                    <a:pt x="500814" y="807085"/>
                    <a:pt x="517857" y="807085"/>
                    <a:pt x="534366" y="807085"/>
                  </a:cubicBezTo>
                  <a:cubicBezTo>
                    <a:pt x="550875" y="807085"/>
                    <a:pt x="564455" y="804688"/>
                    <a:pt x="579632" y="803357"/>
                  </a:cubicBezTo>
                  <a:cubicBezTo>
                    <a:pt x="594810" y="802026"/>
                    <a:pt x="610520" y="800694"/>
                    <a:pt x="625698" y="798830"/>
                  </a:cubicBezTo>
                  <a:lnTo>
                    <a:pt x="667504" y="793772"/>
                  </a:lnTo>
                  <a:cubicBezTo>
                    <a:pt x="682415" y="791641"/>
                    <a:pt x="697327" y="789511"/>
                    <a:pt x="711972" y="786049"/>
                  </a:cubicBezTo>
                  <a:cubicBezTo>
                    <a:pt x="718851" y="784819"/>
                    <a:pt x="725556" y="782763"/>
                    <a:pt x="731942" y="779925"/>
                  </a:cubicBezTo>
                  <a:lnTo>
                    <a:pt x="736736" y="776996"/>
                  </a:lnTo>
                  <a:lnTo>
                    <a:pt x="763364" y="772202"/>
                  </a:lnTo>
                  <a:lnTo>
                    <a:pt x="807033" y="763682"/>
                  </a:lnTo>
                  <a:lnTo>
                    <a:pt x="848039" y="754629"/>
                  </a:lnTo>
                  <a:lnTo>
                    <a:pt x="881058" y="747439"/>
                  </a:lnTo>
                  <a:cubicBezTo>
                    <a:pt x="884908" y="749702"/>
                    <a:pt x="889429" y="750550"/>
                    <a:pt x="893839" y="749835"/>
                  </a:cubicBezTo>
                  <a:cubicBezTo>
                    <a:pt x="908751" y="747439"/>
                    <a:pt x="923395" y="743711"/>
                    <a:pt x="938307" y="740782"/>
                  </a:cubicBezTo>
                  <a:lnTo>
                    <a:pt x="984106" y="729865"/>
                  </a:lnTo>
                  <a:cubicBezTo>
                    <a:pt x="1013397" y="722675"/>
                    <a:pt x="1041889" y="713889"/>
                    <a:pt x="1070913" y="705900"/>
                  </a:cubicBezTo>
                  <a:cubicBezTo>
                    <a:pt x="1075654" y="711598"/>
                    <a:pt x="1083016" y="714422"/>
                    <a:pt x="1090351" y="713355"/>
                  </a:cubicBezTo>
                  <a:cubicBezTo>
                    <a:pt x="1095286" y="712545"/>
                    <a:pt x="1100173" y="711478"/>
                    <a:pt x="1104996" y="710160"/>
                  </a:cubicBezTo>
                  <a:lnTo>
                    <a:pt x="1125234" y="704834"/>
                  </a:lnTo>
                  <a:lnTo>
                    <a:pt x="1156654" y="696048"/>
                  </a:lnTo>
                  <a:lnTo>
                    <a:pt x="1151328" y="697645"/>
                  </a:lnTo>
                  <a:cubicBezTo>
                    <a:pt x="1180619" y="689657"/>
                    <a:pt x="1209643" y="681403"/>
                    <a:pt x="1238401" y="672615"/>
                  </a:cubicBezTo>
                  <a:cubicBezTo>
                    <a:pt x="1267159" y="663828"/>
                    <a:pt x="1290059" y="655307"/>
                    <a:pt x="1315621" y="645988"/>
                  </a:cubicBezTo>
                  <a:cubicBezTo>
                    <a:pt x="1341184" y="636668"/>
                    <a:pt x="1366214" y="627349"/>
                    <a:pt x="1390977" y="617230"/>
                  </a:cubicBezTo>
                  <a:cubicBezTo>
                    <a:pt x="1415742" y="607111"/>
                    <a:pt x="1446363" y="595395"/>
                    <a:pt x="1473257" y="583147"/>
                  </a:cubicBezTo>
                  <a:lnTo>
                    <a:pt x="1473257" y="583147"/>
                  </a:lnTo>
                  <a:cubicBezTo>
                    <a:pt x="1477685" y="585011"/>
                    <a:pt x="1482676" y="585011"/>
                    <a:pt x="1487103" y="583147"/>
                  </a:cubicBezTo>
                  <a:lnTo>
                    <a:pt x="1531039" y="562111"/>
                  </a:lnTo>
                  <a:cubicBezTo>
                    <a:pt x="1543821" y="555986"/>
                    <a:pt x="1557667" y="549595"/>
                    <a:pt x="1569116" y="542939"/>
                  </a:cubicBezTo>
                  <a:lnTo>
                    <a:pt x="1583229" y="535749"/>
                  </a:lnTo>
                  <a:cubicBezTo>
                    <a:pt x="1585944" y="535715"/>
                    <a:pt x="1588638" y="535267"/>
                    <a:pt x="1591217" y="534418"/>
                  </a:cubicBezTo>
                  <a:cubicBezTo>
                    <a:pt x="1598673" y="531755"/>
                    <a:pt x="1606129" y="528559"/>
                    <a:pt x="1613585" y="525098"/>
                  </a:cubicBezTo>
                  <a:lnTo>
                    <a:pt x="1635153" y="517110"/>
                  </a:lnTo>
                  <a:lnTo>
                    <a:pt x="1676160" y="497671"/>
                  </a:lnTo>
                  <a:lnTo>
                    <a:pt x="1764298" y="453469"/>
                  </a:lnTo>
                  <a:lnTo>
                    <a:pt x="1833263" y="419386"/>
                  </a:lnTo>
                  <a:cubicBezTo>
                    <a:pt x="1837399" y="420848"/>
                    <a:pt x="1841909" y="420848"/>
                    <a:pt x="1846045" y="419386"/>
                  </a:cubicBezTo>
                  <a:cubicBezTo>
                    <a:pt x="1859359" y="413528"/>
                    <a:pt x="1872672" y="406871"/>
                    <a:pt x="1884921" y="400214"/>
                  </a:cubicBezTo>
                  <a:lnTo>
                    <a:pt x="1923265" y="380510"/>
                  </a:lnTo>
                  <a:lnTo>
                    <a:pt x="2004479" y="340036"/>
                  </a:lnTo>
                  <a:lnTo>
                    <a:pt x="2087824" y="299029"/>
                  </a:lnTo>
                  <a:lnTo>
                    <a:pt x="2176493" y="257490"/>
                  </a:lnTo>
                  <a:cubicBezTo>
                    <a:pt x="2204453" y="244176"/>
                    <a:pt x="2232412" y="230862"/>
                    <a:pt x="2260637" y="218614"/>
                  </a:cubicBezTo>
                  <a:cubicBezTo>
                    <a:pt x="2272620" y="213288"/>
                    <a:pt x="2284602" y="207430"/>
                    <a:pt x="2296851" y="202370"/>
                  </a:cubicBezTo>
                  <a:lnTo>
                    <a:pt x="2323479" y="191453"/>
                  </a:lnTo>
                  <a:lnTo>
                    <a:pt x="2330136" y="188524"/>
                  </a:lnTo>
                  <a:cubicBezTo>
                    <a:pt x="2331979" y="188920"/>
                    <a:pt x="2333884" y="188920"/>
                    <a:pt x="2335727" y="188524"/>
                  </a:cubicBezTo>
                  <a:lnTo>
                    <a:pt x="2345047" y="186128"/>
                  </a:lnTo>
                  <a:lnTo>
                    <a:pt x="2358094" y="181069"/>
                  </a:lnTo>
                  <a:lnTo>
                    <a:pt x="2367681" y="176808"/>
                  </a:lnTo>
                  <a:lnTo>
                    <a:pt x="2386320" y="169086"/>
                  </a:lnTo>
                  <a:cubicBezTo>
                    <a:pt x="2399368" y="163494"/>
                    <a:pt x="2412947" y="158168"/>
                    <a:pt x="2425995" y="153109"/>
                  </a:cubicBezTo>
                  <a:cubicBezTo>
                    <a:pt x="2450759" y="143257"/>
                    <a:pt x="2475789" y="133138"/>
                    <a:pt x="2500819" y="123553"/>
                  </a:cubicBezTo>
                  <a:cubicBezTo>
                    <a:pt x="2512801" y="119026"/>
                    <a:pt x="2525050" y="115032"/>
                    <a:pt x="2537032" y="110771"/>
                  </a:cubicBezTo>
                  <a:lnTo>
                    <a:pt x="2546884" y="107309"/>
                  </a:lnTo>
                  <a:lnTo>
                    <a:pt x="2546884" y="107309"/>
                  </a:lnTo>
                  <a:cubicBezTo>
                    <a:pt x="2558335" y="103849"/>
                    <a:pt x="2569785" y="100120"/>
                    <a:pt x="2581501" y="96925"/>
                  </a:cubicBezTo>
                  <a:lnTo>
                    <a:pt x="2622507" y="85475"/>
                  </a:lnTo>
                  <a:lnTo>
                    <a:pt x="2618247" y="85475"/>
                  </a:lnTo>
                  <a:cubicBezTo>
                    <a:pt x="2639282" y="80150"/>
                    <a:pt x="2660318" y="74291"/>
                    <a:pt x="2681355" y="69232"/>
                  </a:cubicBezTo>
                  <a:lnTo>
                    <a:pt x="2747924" y="53522"/>
                  </a:lnTo>
                  <a:lnTo>
                    <a:pt x="2817955" y="38877"/>
                  </a:lnTo>
                  <a:lnTo>
                    <a:pt x="2847777" y="33551"/>
                  </a:lnTo>
                  <a:lnTo>
                    <a:pt x="2864287" y="30622"/>
                  </a:lnTo>
                  <a:cubicBezTo>
                    <a:pt x="2869476" y="29994"/>
                    <a:pt x="2874630" y="29105"/>
                    <a:pt x="2879730" y="27960"/>
                  </a:cubicBezTo>
                  <a:lnTo>
                    <a:pt x="2879730" y="27960"/>
                  </a:lnTo>
                  <a:cubicBezTo>
                    <a:pt x="2887331" y="27116"/>
                    <a:pt x="2892808" y="20271"/>
                    <a:pt x="2891964" y="12669"/>
                  </a:cubicBezTo>
                  <a:cubicBezTo>
                    <a:pt x="2891677" y="10083"/>
                    <a:pt x="2890667" y="7630"/>
                    <a:pt x="2889050" y="5592"/>
                  </a:cubicBezTo>
                  <a:cubicBezTo>
                    <a:pt x="2886061" y="1949"/>
                    <a:pt x="2881503" y="-33"/>
                    <a:pt x="2876802" y="266"/>
                  </a:cubicBezTo>
                  <a:close/>
                  <a:moveTo>
                    <a:pt x="97938" y="574626"/>
                  </a:moveTo>
                  <a:lnTo>
                    <a:pt x="104062" y="573028"/>
                  </a:lnTo>
                  <a:cubicBezTo>
                    <a:pt x="107441" y="571393"/>
                    <a:pt x="110652" y="569431"/>
                    <a:pt x="113648" y="567170"/>
                  </a:cubicBezTo>
                  <a:lnTo>
                    <a:pt x="122702" y="560246"/>
                  </a:lnTo>
                  <a:lnTo>
                    <a:pt x="134418" y="551460"/>
                  </a:lnTo>
                  <a:cubicBezTo>
                    <a:pt x="129625" y="556785"/>
                    <a:pt x="124565" y="561844"/>
                    <a:pt x="119773" y="566903"/>
                  </a:cubicBezTo>
                  <a:lnTo>
                    <a:pt x="106192" y="580484"/>
                  </a:lnTo>
                  <a:lnTo>
                    <a:pt x="110187" y="576490"/>
                  </a:lnTo>
                  <a:lnTo>
                    <a:pt x="97405" y="588738"/>
                  </a:lnTo>
                  <a:cubicBezTo>
                    <a:pt x="90159" y="595584"/>
                    <a:pt x="82216" y="601652"/>
                    <a:pt x="73706" y="606845"/>
                  </a:cubicBezTo>
                  <a:lnTo>
                    <a:pt x="69979" y="608975"/>
                  </a:lnTo>
                  <a:cubicBezTo>
                    <a:pt x="66344" y="605188"/>
                    <a:pt x="63047" y="601089"/>
                    <a:pt x="60127" y="596727"/>
                  </a:cubicBezTo>
                  <a:lnTo>
                    <a:pt x="58529" y="593264"/>
                  </a:lnTo>
                  <a:cubicBezTo>
                    <a:pt x="59627" y="591724"/>
                    <a:pt x="60876" y="590297"/>
                    <a:pt x="62258" y="589004"/>
                  </a:cubicBezTo>
                  <a:cubicBezTo>
                    <a:pt x="68648" y="582348"/>
                    <a:pt x="75571" y="576223"/>
                    <a:pt x="82494" y="569833"/>
                  </a:cubicBezTo>
                  <a:cubicBezTo>
                    <a:pt x="85887" y="573024"/>
                    <a:pt x="90352" y="574829"/>
                    <a:pt x="95009" y="574892"/>
                  </a:cubicBezTo>
                  <a:lnTo>
                    <a:pt x="97938" y="574892"/>
                  </a:lnTo>
                  <a:moveTo>
                    <a:pt x="59062" y="591933"/>
                  </a:moveTo>
                  <a:lnTo>
                    <a:pt x="59062" y="591933"/>
                  </a:lnTo>
                  <a:lnTo>
                    <a:pt x="59062" y="591933"/>
                  </a:lnTo>
                  <a:lnTo>
                    <a:pt x="59062" y="591933"/>
                  </a:lnTo>
                  <a:moveTo>
                    <a:pt x="80896" y="718148"/>
                  </a:moveTo>
                  <a:lnTo>
                    <a:pt x="84092" y="718148"/>
                  </a:lnTo>
                  <a:lnTo>
                    <a:pt x="80896" y="718148"/>
                  </a:lnTo>
                  <a:moveTo>
                    <a:pt x="409215" y="755428"/>
                  </a:moveTo>
                  <a:lnTo>
                    <a:pt x="414275" y="755428"/>
                  </a:lnTo>
                  <a:lnTo>
                    <a:pt x="414275" y="755428"/>
                  </a:lnTo>
                  <a:lnTo>
                    <a:pt x="412410" y="755428"/>
                  </a:lnTo>
                  <a:lnTo>
                    <a:pt x="409215" y="755428"/>
                  </a:lnTo>
                  <a:lnTo>
                    <a:pt x="409215" y="755428"/>
                  </a:lnTo>
                </a:path>
              </a:pathLst>
            </a:custGeom>
            <a:solidFill>
              <a:srgbClr val="FAFFF3"/>
            </a:solidFill>
            <a:ln w="26619"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678F947B-17BB-4010-826A-ADCFBA5D6400}"/>
                </a:ext>
              </a:extLst>
            </p:cNvPr>
            <p:cNvSpPr/>
            <p:nvPr/>
          </p:nvSpPr>
          <p:spPr>
            <a:xfrm>
              <a:off x="8968432" y="9599539"/>
              <a:ext cx="928547" cy="1386647"/>
            </a:xfrm>
            <a:custGeom>
              <a:avLst/>
              <a:gdLst>
                <a:gd name="connsiteX0" fmla="*/ 714855 w 739847"/>
                <a:gd name="connsiteY0" fmla="*/ 5783 h 1104852"/>
                <a:gd name="connsiteX1" fmla="*/ 702872 w 739847"/>
                <a:gd name="connsiteY1" fmla="*/ 38002 h 1104852"/>
                <a:gd name="connsiteX2" fmla="*/ 689026 w 739847"/>
                <a:gd name="connsiteY2" fmla="*/ 69156 h 1104852"/>
                <a:gd name="connsiteX3" fmla="*/ 675446 w 739847"/>
                <a:gd name="connsiteY3" fmla="*/ 95784 h 1104852"/>
                <a:gd name="connsiteX4" fmla="*/ 661066 w 739847"/>
                <a:gd name="connsiteY4" fmla="*/ 126140 h 1104852"/>
                <a:gd name="connsiteX5" fmla="*/ 632841 w 739847"/>
                <a:gd name="connsiteY5" fmla="*/ 185786 h 1104852"/>
                <a:gd name="connsiteX6" fmla="*/ 606214 w 739847"/>
                <a:gd name="connsiteY6" fmla="*/ 242503 h 1104852"/>
                <a:gd name="connsiteX7" fmla="*/ 535917 w 739847"/>
                <a:gd name="connsiteY7" fmla="*/ 359931 h 1104852"/>
                <a:gd name="connsiteX8" fmla="*/ 517544 w 739847"/>
                <a:gd name="connsiteY8" fmla="*/ 389221 h 1104852"/>
                <a:gd name="connsiteX9" fmla="*/ 497306 w 739847"/>
                <a:gd name="connsiteY9" fmla="*/ 420908 h 1104852"/>
                <a:gd name="connsiteX10" fmla="*/ 458697 w 739847"/>
                <a:gd name="connsiteY10" fmla="*/ 479223 h 1104852"/>
                <a:gd name="connsiteX11" fmla="*/ 417423 w 739847"/>
                <a:gd name="connsiteY11" fmla="*/ 538602 h 1104852"/>
                <a:gd name="connsiteX12" fmla="*/ 378015 w 739847"/>
                <a:gd name="connsiteY12" fmla="*/ 597716 h 1104852"/>
                <a:gd name="connsiteX13" fmla="*/ 335676 w 739847"/>
                <a:gd name="connsiteY13" fmla="*/ 656563 h 1104852"/>
                <a:gd name="connsiteX14" fmla="*/ 291741 w 739847"/>
                <a:gd name="connsiteY14" fmla="*/ 715144 h 1104852"/>
                <a:gd name="connsiteX15" fmla="*/ 247007 w 739847"/>
                <a:gd name="connsiteY15" fmla="*/ 773991 h 1104852"/>
                <a:gd name="connsiteX16" fmla="*/ 203071 w 739847"/>
                <a:gd name="connsiteY16" fmla="*/ 831241 h 1104852"/>
                <a:gd name="connsiteX17" fmla="*/ 160467 w 739847"/>
                <a:gd name="connsiteY17" fmla="*/ 886360 h 1104852"/>
                <a:gd name="connsiteX18" fmla="*/ 139964 w 739847"/>
                <a:gd name="connsiteY18" fmla="*/ 912987 h 1104852"/>
                <a:gd name="connsiteX19" fmla="*/ 117330 w 739847"/>
                <a:gd name="connsiteY19" fmla="*/ 941746 h 1104852"/>
                <a:gd name="connsiteX20" fmla="*/ 46767 w 739847"/>
                <a:gd name="connsiteY20" fmla="*/ 1025889 h 1104852"/>
                <a:gd name="connsiteX21" fmla="*/ 50761 w 739847"/>
                <a:gd name="connsiteY21" fmla="*/ 1021362 h 1104852"/>
                <a:gd name="connsiteX22" fmla="*/ 30790 w 739847"/>
                <a:gd name="connsiteY22" fmla="*/ 1042132 h 1104852"/>
                <a:gd name="connsiteX23" fmla="*/ 4162 w 739847"/>
                <a:gd name="connsiteY23" fmla="*/ 1068759 h 1104852"/>
                <a:gd name="connsiteX24" fmla="*/ 434 w 739847"/>
                <a:gd name="connsiteY24" fmla="*/ 1085801 h 1104852"/>
                <a:gd name="connsiteX25" fmla="*/ 26368 w 739847"/>
                <a:gd name="connsiteY25" fmla="*/ 1104563 h 1104852"/>
                <a:gd name="connsiteX26" fmla="*/ 27062 w 739847"/>
                <a:gd name="connsiteY26" fmla="*/ 1104440 h 1104852"/>
                <a:gd name="connsiteX27" fmla="*/ 32654 w 739847"/>
                <a:gd name="connsiteY27" fmla="*/ 1102843 h 1104852"/>
                <a:gd name="connsiteX28" fmla="*/ 41707 w 739847"/>
                <a:gd name="connsiteY28" fmla="*/ 1095387 h 1104852"/>
                <a:gd name="connsiteX29" fmla="*/ 64075 w 739847"/>
                <a:gd name="connsiteY29" fmla="*/ 1073819 h 1104852"/>
                <a:gd name="connsiteX30" fmla="*/ 90702 w 739847"/>
                <a:gd name="connsiteY30" fmla="*/ 1045593 h 1104852"/>
                <a:gd name="connsiteX31" fmla="*/ 134904 w 739847"/>
                <a:gd name="connsiteY31" fmla="*/ 992338 h 1104852"/>
                <a:gd name="connsiteX32" fmla="*/ 179106 w 739847"/>
                <a:gd name="connsiteY32" fmla="*/ 936153 h 1104852"/>
                <a:gd name="connsiteX33" fmla="*/ 201207 w 739847"/>
                <a:gd name="connsiteY33" fmla="*/ 909525 h 1104852"/>
                <a:gd name="connsiteX34" fmla="*/ 222509 w 739847"/>
                <a:gd name="connsiteY34" fmla="*/ 882898 h 1104852"/>
                <a:gd name="connsiteX35" fmla="*/ 264847 w 739847"/>
                <a:gd name="connsiteY35" fmla="*/ 827513 h 1104852"/>
                <a:gd name="connsiteX36" fmla="*/ 308516 w 739847"/>
                <a:gd name="connsiteY36" fmla="*/ 769730 h 1104852"/>
                <a:gd name="connsiteX37" fmla="*/ 332481 w 739847"/>
                <a:gd name="connsiteY37" fmla="*/ 738310 h 1104852"/>
                <a:gd name="connsiteX38" fmla="*/ 352186 w 739847"/>
                <a:gd name="connsiteY38" fmla="*/ 711682 h 1104852"/>
                <a:gd name="connsiteX39" fmla="*/ 396122 w 739847"/>
                <a:gd name="connsiteY39" fmla="*/ 652835 h 1104852"/>
                <a:gd name="connsiteX40" fmla="*/ 436595 w 739847"/>
                <a:gd name="connsiteY40" fmla="*/ 593455 h 1104852"/>
                <a:gd name="connsiteX41" fmla="*/ 455767 w 739847"/>
                <a:gd name="connsiteY41" fmla="*/ 563632 h 1104852"/>
                <a:gd name="connsiteX42" fmla="*/ 476537 w 739847"/>
                <a:gd name="connsiteY42" fmla="*/ 533277 h 1104852"/>
                <a:gd name="connsiteX43" fmla="*/ 515680 w 739847"/>
                <a:gd name="connsiteY43" fmla="*/ 476294 h 1104852"/>
                <a:gd name="connsiteX44" fmla="*/ 536449 w 739847"/>
                <a:gd name="connsiteY44" fmla="*/ 443276 h 1104852"/>
                <a:gd name="connsiteX45" fmla="*/ 554556 w 739847"/>
                <a:gd name="connsiteY45" fmla="*/ 414517 h 1104852"/>
                <a:gd name="connsiteX46" fmla="*/ 573462 w 739847"/>
                <a:gd name="connsiteY46" fmla="*/ 383363 h 1104852"/>
                <a:gd name="connsiteX47" fmla="*/ 592634 w 739847"/>
                <a:gd name="connsiteY47" fmla="*/ 351943 h 1104852"/>
                <a:gd name="connsiteX48" fmla="*/ 626184 w 739847"/>
                <a:gd name="connsiteY48" fmla="*/ 292829 h 1104852"/>
                <a:gd name="connsiteX49" fmla="*/ 657606 w 739847"/>
                <a:gd name="connsiteY49" fmla="*/ 227059 h 1104852"/>
                <a:gd name="connsiteX50" fmla="*/ 684233 w 739847"/>
                <a:gd name="connsiteY50" fmla="*/ 162886 h 1104852"/>
                <a:gd name="connsiteX51" fmla="*/ 712458 w 739847"/>
                <a:gd name="connsiteY51" fmla="*/ 91258 h 1104852"/>
                <a:gd name="connsiteX52" fmla="*/ 739086 w 739847"/>
                <a:gd name="connsiteY52" fmla="*/ 15901 h 1104852"/>
                <a:gd name="connsiteX53" fmla="*/ 731897 w 739847"/>
                <a:gd name="connsiteY53" fmla="*/ 191 h 1104852"/>
                <a:gd name="connsiteX54" fmla="*/ 727636 w 739847"/>
                <a:gd name="connsiteY54" fmla="*/ 191 h 1104852"/>
                <a:gd name="connsiteX55" fmla="*/ 715920 w 739847"/>
                <a:gd name="connsiteY55" fmla="*/ 8179 h 110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39847" h="1104852">
                  <a:moveTo>
                    <a:pt x="714855" y="5783"/>
                  </a:moveTo>
                  <a:lnTo>
                    <a:pt x="702872" y="38002"/>
                  </a:lnTo>
                  <a:cubicBezTo>
                    <a:pt x="698612" y="48653"/>
                    <a:pt x="693819" y="58772"/>
                    <a:pt x="689026" y="69156"/>
                  </a:cubicBezTo>
                  <a:lnTo>
                    <a:pt x="675446" y="95784"/>
                  </a:lnTo>
                  <a:cubicBezTo>
                    <a:pt x="670386" y="105637"/>
                    <a:pt x="665860" y="116021"/>
                    <a:pt x="661066" y="126140"/>
                  </a:cubicBezTo>
                  <a:cubicBezTo>
                    <a:pt x="651747" y="145844"/>
                    <a:pt x="642161" y="165815"/>
                    <a:pt x="632841" y="185786"/>
                  </a:cubicBezTo>
                  <a:cubicBezTo>
                    <a:pt x="623521" y="205756"/>
                    <a:pt x="614735" y="223597"/>
                    <a:pt x="606214" y="242503"/>
                  </a:cubicBezTo>
                  <a:cubicBezTo>
                    <a:pt x="584645" y="282711"/>
                    <a:pt x="560680" y="322386"/>
                    <a:pt x="535917" y="359931"/>
                  </a:cubicBezTo>
                  <a:cubicBezTo>
                    <a:pt x="529792" y="369783"/>
                    <a:pt x="523934" y="379635"/>
                    <a:pt x="517544" y="389221"/>
                  </a:cubicBezTo>
                  <a:lnTo>
                    <a:pt x="497306" y="420908"/>
                  </a:lnTo>
                  <a:cubicBezTo>
                    <a:pt x="485058" y="440879"/>
                    <a:pt x="472011" y="460051"/>
                    <a:pt x="458697" y="479223"/>
                  </a:cubicBezTo>
                  <a:cubicBezTo>
                    <a:pt x="445383" y="498395"/>
                    <a:pt x="430471" y="518366"/>
                    <a:pt x="417423" y="538602"/>
                  </a:cubicBezTo>
                  <a:cubicBezTo>
                    <a:pt x="404376" y="558840"/>
                    <a:pt x="390796" y="578278"/>
                    <a:pt x="378015" y="597716"/>
                  </a:cubicBezTo>
                  <a:cubicBezTo>
                    <a:pt x="365233" y="617154"/>
                    <a:pt x="351387" y="637391"/>
                    <a:pt x="335676" y="656563"/>
                  </a:cubicBezTo>
                  <a:cubicBezTo>
                    <a:pt x="319966" y="675735"/>
                    <a:pt x="306120" y="695440"/>
                    <a:pt x="291741" y="715144"/>
                  </a:cubicBezTo>
                  <a:cubicBezTo>
                    <a:pt x="277362" y="734848"/>
                    <a:pt x="261918" y="754287"/>
                    <a:pt x="247007" y="773991"/>
                  </a:cubicBezTo>
                  <a:cubicBezTo>
                    <a:pt x="232095" y="793696"/>
                    <a:pt x="217449" y="812069"/>
                    <a:pt x="203071" y="831241"/>
                  </a:cubicBezTo>
                  <a:cubicBezTo>
                    <a:pt x="188692" y="850412"/>
                    <a:pt x="174579" y="867986"/>
                    <a:pt x="160467" y="886360"/>
                  </a:cubicBezTo>
                  <a:cubicBezTo>
                    <a:pt x="153810" y="895147"/>
                    <a:pt x="146621" y="903402"/>
                    <a:pt x="139964" y="912987"/>
                  </a:cubicBezTo>
                  <a:lnTo>
                    <a:pt x="117330" y="941746"/>
                  </a:lnTo>
                  <a:cubicBezTo>
                    <a:pt x="94430" y="970237"/>
                    <a:pt x="71530" y="998995"/>
                    <a:pt x="46767" y="1025889"/>
                  </a:cubicBezTo>
                  <a:lnTo>
                    <a:pt x="50761" y="1021362"/>
                  </a:lnTo>
                  <a:cubicBezTo>
                    <a:pt x="44370" y="1028641"/>
                    <a:pt x="37713" y="1035563"/>
                    <a:pt x="30790" y="1042132"/>
                  </a:cubicBezTo>
                  <a:cubicBezTo>
                    <a:pt x="22002" y="1050919"/>
                    <a:pt x="12683" y="1059174"/>
                    <a:pt x="4162" y="1068759"/>
                  </a:cubicBezTo>
                  <a:cubicBezTo>
                    <a:pt x="575" y="1073662"/>
                    <a:pt x="-778" y="1079849"/>
                    <a:pt x="434" y="1085801"/>
                  </a:cubicBezTo>
                  <a:cubicBezTo>
                    <a:pt x="2414" y="1098143"/>
                    <a:pt x="14025" y="1106543"/>
                    <a:pt x="26368" y="1104563"/>
                  </a:cubicBezTo>
                  <a:cubicBezTo>
                    <a:pt x="26600" y="1104526"/>
                    <a:pt x="26831" y="1104485"/>
                    <a:pt x="27062" y="1104440"/>
                  </a:cubicBezTo>
                  <a:lnTo>
                    <a:pt x="32654" y="1102843"/>
                  </a:lnTo>
                  <a:cubicBezTo>
                    <a:pt x="36237" y="1101136"/>
                    <a:pt x="39346" y="1098576"/>
                    <a:pt x="41707" y="1095387"/>
                  </a:cubicBezTo>
                  <a:cubicBezTo>
                    <a:pt x="49163" y="1088198"/>
                    <a:pt x="56885" y="1081274"/>
                    <a:pt x="64075" y="1073819"/>
                  </a:cubicBezTo>
                  <a:cubicBezTo>
                    <a:pt x="71264" y="1066363"/>
                    <a:pt x="81915" y="1055179"/>
                    <a:pt x="90702" y="1045593"/>
                  </a:cubicBezTo>
                  <a:cubicBezTo>
                    <a:pt x="105880" y="1028551"/>
                    <a:pt x="120792" y="1011243"/>
                    <a:pt x="134904" y="992338"/>
                  </a:cubicBezTo>
                  <a:cubicBezTo>
                    <a:pt x="149017" y="973433"/>
                    <a:pt x="164727" y="955059"/>
                    <a:pt x="179106" y="936153"/>
                  </a:cubicBezTo>
                  <a:cubicBezTo>
                    <a:pt x="186562" y="926834"/>
                    <a:pt x="194018" y="918047"/>
                    <a:pt x="201207" y="909525"/>
                  </a:cubicBezTo>
                  <a:cubicBezTo>
                    <a:pt x="208396" y="901005"/>
                    <a:pt x="215320" y="891153"/>
                    <a:pt x="222509" y="882898"/>
                  </a:cubicBezTo>
                  <a:cubicBezTo>
                    <a:pt x="237154" y="864791"/>
                    <a:pt x="249136" y="845619"/>
                    <a:pt x="264847" y="827513"/>
                  </a:cubicBezTo>
                  <a:cubicBezTo>
                    <a:pt x="280558" y="809406"/>
                    <a:pt x="293872" y="788902"/>
                    <a:pt x="308516" y="769730"/>
                  </a:cubicBezTo>
                  <a:cubicBezTo>
                    <a:pt x="316771" y="759346"/>
                    <a:pt x="324760" y="748961"/>
                    <a:pt x="332481" y="738310"/>
                  </a:cubicBezTo>
                  <a:lnTo>
                    <a:pt x="352186" y="711682"/>
                  </a:lnTo>
                  <a:cubicBezTo>
                    <a:pt x="366831" y="692244"/>
                    <a:pt x="382009" y="673072"/>
                    <a:pt x="396122" y="652835"/>
                  </a:cubicBezTo>
                  <a:cubicBezTo>
                    <a:pt x="410234" y="632598"/>
                    <a:pt x="422749" y="613692"/>
                    <a:pt x="436595" y="593455"/>
                  </a:cubicBezTo>
                  <a:cubicBezTo>
                    <a:pt x="443252" y="583603"/>
                    <a:pt x="449377" y="573751"/>
                    <a:pt x="455767" y="563632"/>
                  </a:cubicBezTo>
                  <a:cubicBezTo>
                    <a:pt x="462158" y="553514"/>
                    <a:pt x="469613" y="543395"/>
                    <a:pt x="476537" y="533277"/>
                  </a:cubicBezTo>
                  <a:cubicBezTo>
                    <a:pt x="489851" y="514371"/>
                    <a:pt x="503165" y="495466"/>
                    <a:pt x="515680" y="476294"/>
                  </a:cubicBezTo>
                  <a:cubicBezTo>
                    <a:pt x="522603" y="465376"/>
                    <a:pt x="529792" y="454459"/>
                    <a:pt x="536449" y="443276"/>
                  </a:cubicBezTo>
                  <a:cubicBezTo>
                    <a:pt x="543106" y="432092"/>
                    <a:pt x="548432" y="424104"/>
                    <a:pt x="554556" y="414517"/>
                  </a:cubicBezTo>
                  <a:cubicBezTo>
                    <a:pt x="560680" y="404932"/>
                    <a:pt x="566805" y="393748"/>
                    <a:pt x="573462" y="383363"/>
                  </a:cubicBezTo>
                  <a:lnTo>
                    <a:pt x="592634" y="351943"/>
                  </a:lnTo>
                  <a:cubicBezTo>
                    <a:pt x="603995" y="332593"/>
                    <a:pt x="615178" y="312889"/>
                    <a:pt x="626184" y="292829"/>
                  </a:cubicBezTo>
                  <a:cubicBezTo>
                    <a:pt x="637635" y="271527"/>
                    <a:pt x="648286" y="249426"/>
                    <a:pt x="657606" y="227059"/>
                  </a:cubicBezTo>
                  <a:cubicBezTo>
                    <a:pt x="666925" y="204691"/>
                    <a:pt x="675712" y="184455"/>
                    <a:pt x="684233" y="162886"/>
                  </a:cubicBezTo>
                  <a:cubicBezTo>
                    <a:pt x="692753" y="141318"/>
                    <a:pt x="703139" y="115222"/>
                    <a:pt x="712458" y="91258"/>
                  </a:cubicBezTo>
                  <a:cubicBezTo>
                    <a:pt x="721778" y="67293"/>
                    <a:pt x="730299" y="40931"/>
                    <a:pt x="739086" y="15901"/>
                  </a:cubicBezTo>
                  <a:cubicBezTo>
                    <a:pt x="741420" y="9578"/>
                    <a:pt x="738208" y="2558"/>
                    <a:pt x="731897" y="191"/>
                  </a:cubicBezTo>
                  <a:cubicBezTo>
                    <a:pt x="730488" y="-64"/>
                    <a:pt x="729046" y="-64"/>
                    <a:pt x="727636" y="191"/>
                  </a:cubicBezTo>
                  <a:cubicBezTo>
                    <a:pt x="722476" y="244"/>
                    <a:pt x="717855" y="3396"/>
                    <a:pt x="715920" y="8179"/>
                  </a:cubicBezTo>
                </a:path>
              </a:pathLst>
            </a:custGeom>
            <a:solidFill>
              <a:srgbClr val="FAFFF3"/>
            </a:solidFill>
            <a:ln w="26619"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911DB0B0-EE29-4EC3-9833-60461F66EE84}"/>
                </a:ext>
              </a:extLst>
            </p:cNvPr>
            <p:cNvSpPr/>
            <p:nvPr/>
          </p:nvSpPr>
          <p:spPr>
            <a:xfrm>
              <a:off x="9517109" y="9507875"/>
              <a:ext cx="596971" cy="1122993"/>
            </a:xfrm>
            <a:custGeom>
              <a:avLst/>
              <a:gdLst>
                <a:gd name="connsiteX0" fmla="*/ 448896 w 475654"/>
                <a:gd name="connsiteY0" fmla="*/ 0 h 894778"/>
                <a:gd name="connsiteX1" fmla="*/ 439842 w 475654"/>
                <a:gd name="connsiteY1" fmla="*/ 9852 h 894778"/>
                <a:gd name="connsiteX2" fmla="*/ 431321 w 475654"/>
                <a:gd name="connsiteY2" fmla="*/ 45800 h 894778"/>
                <a:gd name="connsiteX3" fmla="*/ 420404 w 475654"/>
                <a:gd name="connsiteY3" fmla="*/ 80150 h 894778"/>
                <a:gd name="connsiteX4" fmla="*/ 397504 w 475654"/>
                <a:gd name="connsiteY4" fmla="*/ 148050 h 894778"/>
                <a:gd name="connsiteX5" fmla="*/ 370877 w 475654"/>
                <a:gd name="connsiteY5" fmla="*/ 213820 h 894778"/>
                <a:gd name="connsiteX6" fmla="*/ 340787 w 475654"/>
                <a:gd name="connsiteY6" fmla="*/ 280389 h 894778"/>
                <a:gd name="connsiteX7" fmla="*/ 327740 w 475654"/>
                <a:gd name="connsiteY7" fmla="*/ 307017 h 894778"/>
                <a:gd name="connsiteX8" fmla="*/ 329603 w 475654"/>
                <a:gd name="connsiteY8" fmla="*/ 303555 h 894778"/>
                <a:gd name="connsiteX9" fmla="*/ 295254 w 475654"/>
                <a:gd name="connsiteY9" fmla="*/ 370124 h 894778"/>
                <a:gd name="connsiteX10" fmla="*/ 296852 w 475654"/>
                <a:gd name="connsiteY10" fmla="*/ 367196 h 894778"/>
                <a:gd name="connsiteX11" fmla="*/ 262768 w 475654"/>
                <a:gd name="connsiteY11" fmla="*/ 430835 h 894778"/>
                <a:gd name="connsiteX12" fmla="*/ 265431 w 475654"/>
                <a:gd name="connsiteY12" fmla="*/ 425776 h 894778"/>
                <a:gd name="connsiteX13" fmla="*/ 233211 w 475654"/>
                <a:gd name="connsiteY13" fmla="*/ 485689 h 894778"/>
                <a:gd name="connsiteX14" fmla="*/ 203388 w 475654"/>
                <a:gd name="connsiteY14" fmla="*/ 544003 h 894778"/>
                <a:gd name="connsiteX15" fmla="*/ 187146 w 475654"/>
                <a:gd name="connsiteY15" fmla="*/ 573560 h 894778"/>
                <a:gd name="connsiteX16" fmla="*/ 168506 w 475654"/>
                <a:gd name="connsiteY16" fmla="*/ 604715 h 894778"/>
                <a:gd name="connsiteX17" fmla="*/ 129364 w 475654"/>
                <a:gd name="connsiteY17" fmla="*/ 668088 h 894778"/>
                <a:gd name="connsiteX18" fmla="*/ 49481 w 475654"/>
                <a:gd name="connsiteY18" fmla="*/ 793238 h 894778"/>
                <a:gd name="connsiteX19" fmla="*/ 26847 w 475654"/>
                <a:gd name="connsiteY19" fmla="*/ 825991 h 894778"/>
                <a:gd name="connsiteX20" fmla="*/ 3948 w 475654"/>
                <a:gd name="connsiteY20" fmla="*/ 859808 h 894778"/>
                <a:gd name="connsiteX21" fmla="*/ 219 w 475654"/>
                <a:gd name="connsiteY21" fmla="*/ 876317 h 894778"/>
                <a:gd name="connsiteX22" fmla="*/ 9273 w 475654"/>
                <a:gd name="connsiteY22" fmla="*/ 890696 h 894778"/>
                <a:gd name="connsiteX23" fmla="*/ 40088 w 475654"/>
                <a:gd name="connsiteY23" fmla="*/ 885472 h 894778"/>
                <a:gd name="connsiteX24" fmla="*/ 40161 w 475654"/>
                <a:gd name="connsiteY24" fmla="*/ 885370 h 894778"/>
                <a:gd name="connsiteX25" fmla="*/ 60930 w 475654"/>
                <a:gd name="connsiteY25" fmla="*/ 856079 h 894778"/>
                <a:gd name="connsiteX26" fmla="*/ 79836 w 475654"/>
                <a:gd name="connsiteY26" fmla="*/ 829452 h 894778"/>
                <a:gd name="connsiteX27" fmla="*/ 121109 w 475654"/>
                <a:gd name="connsiteY27" fmla="*/ 766611 h 894778"/>
                <a:gd name="connsiteX28" fmla="*/ 159186 w 475654"/>
                <a:gd name="connsiteY28" fmla="*/ 704302 h 894778"/>
                <a:gd name="connsiteX29" fmla="*/ 196465 w 475654"/>
                <a:gd name="connsiteY29" fmla="*/ 643857 h 894778"/>
                <a:gd name="connsiteX30" fmla="*/ 216436 w 475654"/>
                <a:gd name="connsiteY30" fmla="*/ 610839 h 894778"/>
                <a:gd name="connsiteX31" fmla="*/ 237738 w 475654"/>
                <a:gd name="connsiteY31" fmla="*/ 572229 h 894778"/>
                <a:gd name="connsiteX32" fmla="*/ 273686 w 475654"/>
                <a:gd name="connsiteY32" fmla="*/ 501665 h 894778"/>
                <a:gd name="connsiteX33" fmla="*/ 271822 w 475654"/>
                <a:gd name="connsiteY33" fmla="*/ 504860 h 894778"/>
                <a:gd name="connsiteX34" fmla="*/ 274750 w 475654"/>
                <a:gd name="connsiteY34" fmla="*/ 499802 h 894778"/>
                <a:gd name="connsiteX35" fmla="*/ 274750 w 475654"/>
                <a:gd name="connsiteY35" fmla="*/ 499802 h 894778"/>
                <a:gd name="connsiteX36" fmla="*/ 287000 w 475654"/>
                <a:gd name="connsiteY36" fmla="*/ 476103 h 894778"/>
                <a:gd name="connsiteX37" fmla="*/ 287000 w 475654"/>
                <a:gd name="connsiteY37" fmla="*/ 478233 h 894778"/>
                <a:gd name="connsiteX38" fmla="*/ 318154 w 475654"/>
                <a:gd name="connsiteY38" fmla="*/ 418321 h 894778"/>
                <a:gd name="connsiteX39" fmla="*/ 351172 w 475654"/>
                <a:gd name="connsiteY39" fmla="*/ 354148 h 894778"/>
                <a:gd name="connsiteX40" fmla="*/ 382060 w 475654"/>
                <a:gd name="connsiteY40" fmla="*/ 289976 h 894778"/>
                <a:gd name="connsiteX41" fmla="*/ 411084 w 475654"/>
                <a:gd name="connsiteY41" fmla="*/ 222075 h 894778"/>
                <a:gd name="connsiteX42" fmla="*/ 437712 w 475654"/>
                <a:gd name="connsiteY42" fmla="*/ 154973 h 894778"/>
                <a:gd name="connsiteX43" fmla="*/ 457417 w 475654"/>
                <a:gd name="connsiteY43" fmla="*/ 88404 h 894778"/>
                <a:gd name="connsiteX44" fmla="*/ 466470 w 475654"/>
                <a:gd name="connsiteY44" fmla="*/ 56984 h 894778"/>
                <a:gd name="connsiteX45" fmla="*/ 474458 w 475654"/>
                <a:gd name="connsiteY45" fmla="*/ 22367 h 894778"/>
                <a:gd name="connsiteX46" fmla="*/ 474458 w 475654"/>
                <a:gd name="connsiteY46" fmla="*/ 9320 h 894778"/>
                <a:gd name="connsiteX47" fmla="*/ 464606 w 475654"/>
                <a:gd name="connsiteY47" fmla="*/ 267 h 894778"/>
                <a:gd name="connsiteX48" fmla="*/ 458748 w 475654"/>
                <a:gd name="connsiteY48" fmla="*/ 267 h 894778"/>
                <a:gd name="connsiteX49" fmla="*/ 451559 w 475654"/>
                <a:gd name="connsiteY49" fmla="*/ 1864 h 894778"/>
                <a:gd name="connsiteX50" fmla="*/ 203388 w 475654"/>
                <a:gd name="connsiteY50" fmla="*/ 544270 h 894778"/>
                <a:gd name="connsiteX51" fmla="*/ 200992 w 475654"/>
                <a:gd name="connsiteY51" fmla="*/ 548797 h 894778"/>
                <a:gd name="connsiteX52" fmla="*/ 203388 w 475654"/>
                <a:gd name="connsiteY52" fmla="*/ 544270 h 894778"/>
                <a:gd name="connsiteX53" fmla="*/ 275549 w 475654"/>
                <a:gd name="connsiteY53" fmla="*/ 499003 h 894778"/>
                <a:gd name="connsiteX54" fmla="*/ 275549 w 475654"/>
                <a:gd name="connsiteY54" fmla="*/ 500867 h 894778"/>
                <a:gd name="connsiteX55" fmla="*/ 275549 w 475654"/>
                <a:gd name="connsiteY55" fmla="*/ 499003 h 894778"/>
                <a:gd name="connsiteX56" fmla="*/ 326941 w 475654"/>
                <a:gd name="connsiteY56" fmla="*/ 308615 h 894778"/>
                <a:gd name="connsiteX57" fmla="*/ 326941 w 475654"/>
                <a:gd name="connsiteY57" fmla="*/ 307017 h 894778"/>
                <a:gd name="connsiteX58" fmla="*/ 326941 w 475654"/>
                <a:gd name="connsiteY58" fmla="*/ 308615 h 89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75654" h="894778">
                  <a:moveTo>
                    <a:pt x="448896" y="0"/>
                  </a:moveTo>
                  <a:cubicBezTo>
                    <a:pt x="444679" y="1937"/>
                    <a:pt x="441417" y="5488"/>
                    <a:pt x="439842" y="9852"/>
                  </a:cubicBezTo>
                  <a:cubicBezTo>
                    <a:pt x="436913" y="21835"/>
                    <a:pt x="434783" y="34083"/>
                    <a:pt x="431321" y="45800"/>
                  </a:cubicBezTo>
                  <a:cubicBezTo>
                    <a:pt x="427860" y="57516"/>
                    <a:pt x="424398" y="68700"/>
                    <a:pt x="420404" y="80150"/>
                  </a:cubicBezTo>
                  <a:cubicBezTo>
                    <a:pt x="412948" y="102783"/>
                    <a:pt x="405759" y="125683"/>
                    <a:pt x="397504" y="148050"/>
                  </a:cubicBezTo>
                  <a:cubicBezTo>
                    <a:pt x="389250" y="170417"/>
                    <a:pt x="379930" y="192252"/>
                    <a:pt x="370877" y="213820"/>
                  </a:cubicBezTo>
                  <a:cubicBezTo>
                    <a:pt x="361823" y="235388"/>
                    <a:pt x="351172" y="258289"/>
                    <a:pt x="340787" y="280389"/>
                  </a:cubicBezTo>
                  <a:cubicBezTo>
                    <a:pt x="336793" y="289443"/>
                    <a:pt x="332266" y="298230"/>
                    <a:pt x="327740" y="307017"/>
                  </a:cubicBezTo>
                  <a:cubicBezTo>
                    <a:pt x="327740" y="307017"/>
                    <a:pt x="329071" y="304887"/>
                    <a:pt x="329603" y="303555"/>
                  </a:cubicBezTo>
                  <a:cubicBezTo>
                    <a:pt x="317887" y="325657"/>
                    <a:pt x="306437" y="348024"/>
                    <a:pt x="295254" y="370124"/>
                  </a:cubicBezTo>
                  <a:lnTo>
                    <a:pt x="296852" y="367196"/>
                  </a:lnTo>
                  <a:cubicBezTo>
                    <a:pt x="285401" y="388232"/>
                    <a:pt x="273952" y="409534"/>
                    <a:pt x="262768" y="430835"/>
                  </a:cubicBezTo>
                  <a:cubicBezTo>
                    <a:pt x="263759" y="429205"/>
                    <a:pt x="264649" y="427516"/>
                    <a:pt x="265431" y="425776"/>
                  </a:cubicBezTo>
                  <a:lnTo>
                    <a:pt x="233211" y="485689"/>
                  </a:lnTo>
                  <a:cubicBezTo>
                    <a:pt x="223093" y="505127"/>
                    <a:pt x="213507" y="524565"/>
                    <a:pt x="203388" y="544003"/>
                  </a:cubicBezTo>
                  <a:cubicBezTo>
                    <a:pt x="198063" y="554122"/>
                    <a:pt x="192738" y="563974"/>
                    <a:pt x="187146" y="573560"/>
                  </a:cubicBezTo>
                  <a:cubicBezTo>
                    <a:pt x="181554" y="583146"/>
                    <a:pt x="174631" y="594330"/>
                    <a:pt x="168506" y="604715"/>
                  </a:cubicBezTo>
                  <a:cubicBezTo>
                    <a:pt x="155725" y="626017"/>
                    <a:pt x="141879" y="646786"/>
                    <a:pt x="129364" y="668088"/>
                  </a:cubicBezTo>
                  <a:cubicBezTo>
                    <a:pt x="102736" y="710160"/>
                    <a:pt x="77972" y="752498"/>
                    <a:pt x="49481" y="793238"/>
                  </a:cubicBezTo>
                  <a:lnTo>
                    <a:pt x="26847" y="825991"/>
                  </a:lnTo>
                  <a:cubicBezTo>
                    <a:pt x="18518" y="836776"/>
                    <a:pt x="10869" y="848070"/>
                    <a:pt x="3948" y="859808"/>
                  </a:cubicBezTo>
                  <a:cubicBezTo>
                    <a:pt x="761" y="864684"/>
                    <a:pt x="-562" y="870545"/>
                    <a:pt x="219" y="876317"/>
                  </a:cubicBezTo>
                  <a:cubicBezTo>
                    <a:pt x="1255" y="882103"/>
                    <a:pt x="4502" y="887260"/>
                    <a:pt x="9273" y="890696"/>
                  </a:cubicBezTo>
                  <a:cubicBezTo>
                    <a:pt x="19225" y="897763"/>
                    <a:pt x="33021" y="895424"/>
                    <a:pt x="40088" y="885472"/>
                  </a:cubicBezTo>
                  <a:cubicBezTo>
                    <a:pt x="40113" y="885438"/>
                    <a:pt x="40136" y="885404"/>
                    <a:pt x="40161" y="885370"/>
                  </a:cubicBezTo>
                  <a:cubicBezTo>
                    <a:pt x="46818" y="875518"/>
                    <a:pt x="54008" y="865932"/>
                    <a:pt x="60930" y="856079"/>
                  </a:cubicBezTo>
                  <a:lnTo>
                    <a:pt x="79836" y="829452"/>
                  </a:lnTo>
                  <a:cubicBezTo>
                    <a:pt x="93949" y="808682"/>
                    <a:pt x="107795" y="787913"/>
                    <a:pt x="121109" y="766611"/>
                  </a:cubicBezTo>
                  <a:cubicBezTo>
                    <a:pt x="134423" y="745309"/>
                    <a:pt x="147737" y="725338"/>
                    <a:pt x="159186" y="704302"/>
                  </a:cubicBezTo>
                  <a:cubicBezTo>
                    <a:pt x="170636" y="683266"/>
                    <a:pt x="184217" y="664361"/>
                    <a:pt x="196465" y="643857"/>
                  </a:cubicBezTo>
                  <a:cubicBezTo>
                    <a:pt x="203122" y="632940"/>
                    <a:pt x="210045" y="622023"/>
                    <a:pt x="216436" y="610839"/>
                  </a:cubicBezTo>
                  <a:cubicBezTo>
                    <a:pt x="222827" y="599656"/>
                    <a:pt x="230815" y="584211"/>
                    <a:pt x="237738" y="572229"/>
                  </a:cubicBezTo>
                  <a:cubicBezTo>
                    <a:pt x="250519" y="549062"/>
                    <a:pt x="261703" y="525098"/>
                    <a:pt x="273686" y="501665"/>
                  </a:cubicBezTo>
                  <a:cubicBezTo>
                    <a:pt x="273165" y="502786"/>
                    <a:pt x="272541" y="503855"/>
                    <a:pt x="271822" y="504860"/>
                  </a:cubicBezTo>
                  <a:lnTo>
                    <a:pt x="274750" y="499802"/>
                  </a:lnTo>
                  <a:lnTo>
                    <a:pt x="274750" y="499802"/>
                  </a:lnTo>
                  <a:lnTo>
                    <a:pt x="287000" y="476103"/>
                  </a:lnTo>
                  <a:cubicBezTo>
                    <a:pt x="286952" y="476812"/>
                    <a:pt x="286952" y="477524"/>
                    <a:pt x="287000" y="478233"/>
                  </a:cubicBezTo>
                  <a:cubicBezTo>
                    <a:pt x="297651" y="458351"/>
                    <a:pt x="308035" y="438381"/>
                    <a:pt x="318154" y="418321"/>
                  </a:cubicBezTo>
                  <a:cubicBezTo>
                    <a:pt x="329603" y="397019"/>
                    <a:pt x="340521" y="375717"/>
                    <a:pt x="351172" y="354148"/>
                  </a:cubicBezTo>
                  <a:cubicBezTo>
                    <a:pt x="361823" y="332580"/>
                    <a:pt x="372740" y="311811"/>
                    <a:pt x="382060" y="289976"/>
                  </a:cubicBezTo>
                  <a:cubicBezTo>
                    <a:pt x="391380" y="268141"/>
                    <a:pt x="401232" y="244708"/>
                    <a:pt x="411084" y="222075"/>
                  </a:cubicBezTo>
                  <a:cubicBezTo>
                    <a:pt x="421095" y="200175"/>
                    <a:pt x="429983" y="177778"/>
                    <a:pt x="437712" y="154973"/>
                  </a:cubicBezTo>
                  <a:cubicBezTo>
                    <a:pt x="444635" y="132873"/>
                    <a:pt x="451025" y="110505"/>
                    <a:pt x="457417" y="88404"/>
                  </a:cubicBezTo>
                  <a:cubicBezTo>
                    <a:pt x="460612" y="78019"/>
                    <a:pt x="463541" y="67368"/>
                    <a:pt x="466470" y="56984"/>
                  </a:cubicBezTo>
                  <a:cubicBezTo>
                    <a:pt x="469399" y="46598"/>
                    <a:pt x="471795" y="33818"/>
                    <a:pt x="474458" y="22367"/>
                  </a:cubicBezTo>
                  <a:cubicBezTo>
                    <a:pt x="476054" y="18164"/>
                    <a:pt x="476054" y="13523"/>
                    <a:pt x="474458" y="9320"/>
                  </a:cubicBezTo>
                  <a:cubicBezTo>
                    <a:pt x="472521" y="5103"/>
                    <a:pt x="468970" y="1841"/>
                    <a:pt x="464606" y="267"/>
                  </a:cubicBezTo>
                  <a:cubicBezTo>
                    <a:pt x="462663" y="-11"/>
                    <a:pt x="460691" y="-11"/>
                    <a:pt x="458748" y="267"/>
                  </a:cubicBezTo>
                  <a:cubicBezTo>
                    <a:pt x="456265" y="285"/>
                    <a:pt x="453815" y="830"/>
                    <a:pt x="451559" y="1864"/>
                  </a:cubicBezTo>
                  <a:moveTo>
                    <a:pt x="203388" y="544270"/>
                  </a:moveTo>
                  <a:lnTo>
                    <a:pt x="200992" y="548797"/>
                  </a:lnTo>
                  <a:lnTo>
                    <a:pt x="203388" y="544270"/>
                  </a:lnTo>
                  <a:moveTo>
                    <a:pt x="275549" y="499003"/>
                  </a:moveTo>
                  <a:cubicBezTo>
                    <a:pt x="275412" y="499617"/>
                    <a:pt x="275412" y="500254"/>
                    <a:pt x="275549" y="500867"/>
                  </a:cubicBezTo>
                  <a:cubicBezTo>
                    <a:pt x="275412" y="500254"/>
                    <a:pt x="275412" y="499617"/>
                    <a:pt x="275549" y="499003"/>
                  </a:cubicBezTo>
                  <a:close/>
                  <a:moveTo>
                    <a:pt x="326941" y="308615"/>
                  </a:moveTo>
                  <a:lnTo>
                    <a:pt x="326941" y="307017"/>
                  </a:lnTo>
                  <a:lnTo>
                    <a:pt x="326941" y="308615"/>
                  </a:lnTo>
                </a:path>
              </a:pathLst>
            </a:custGeom>
            <a:solidFill>
              <a:srgbClr val="FAFFF3"/>
            </a:solidFill>
            <a:ln w="26619"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BF280056-3A6F-4A18-AA8D-685CC745026F}"/>
                </a:ext>
              </a:extLst>
            </p:cNvPr>
            <p:cNvSpPr/>
            <p:nvPr/>
          </p:nvSpPr>
          <p:spPr>
            <a:xfrm>
              <a:off x="9402951" y="10758690"/>
              <a:ext cx="56392" cy="56594"/>
            </a:xfrm>
            <a:custGeom>
              <a:avLst/>
              <a:gdLst>
                <a:gd name="connsiteX0" fmla="*/ 8100 w 44932"/>
                <a:gd name="connsiteY0" fmla="*/ 5110 h 45093"/>
                <a:gd name="connsiteX1" fmla="*/ 112 w 44932"/>
                <a:gd name="connsiteY1" fmla="*/ 20553 h 45093"/>
                <a:gd name="connsiteX2" fmla="*/ 20147 w 44932"/>
                <a:gd name="connsiteY2" fmla="*/ 45032 h 45093"/>
                <a:gd name="connsiteX3" fmla="*/ 20350 w 44932"/>
                <a:gd name="connsiteY3" fmla="*/ 45051 h 45093"/>
                <a:gd name="connsiteX4" fmla="*/ 36859 w 44932"/>
                <a:gd name="connsiteY4" fmla="*/ 39992 h 45093"/>
                <a:gd name="connsiteX5" fmla="*/ 44847 w 44932"/>
                <a:gd name="connsiteY5" fmla="*/ 24548 h 45093"/>
                <a:gd name="connsiteX6" fmla="*/ 24344 w 44932"/>
                <a:gd name="connsiteY6" fmla="*/ 50 h 45093"/>
                <a:gd name="connsiteX7" fmla="*/ 8101 w 44932"/>
                <a:gd name="connsiteY7" fmla="*/ 5110 h 4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32" h="45093">
                  <a:moveTo>
                    <a:pt x="8100" y="5110"/>
                  </a:moveTo>
                  <a:cubicBezTo>
                    <a:pt x="3487" y="8989"/>
                    <a:pt x="612" y="14547"/>
                    <a:pt x="112" y="20553"/>
                  </a:cubicBezTo>
                  <a:cubicBezTo>
                    <a:pt x="-1115" y="32846"/>
                    <a:pt x="7856" y="43805"/>
                    <a:pt x="20147" y="45032"/>
                  </a:cubicBezTo>
                  <a:cubicBezTo>
                    <a:pt x="20215" y="45038"/>
                    <a:pt x="20282" y="45045"/>
                    <a:pt x="20350" y="45051"/>
                  </a:cubicBezTo>
                  <a:cubicBezTo>
                    <a:pt x="26282" y="45400"/>
                    <a:pt x="32141" y="43605"/>
                    <a:pt x="36859" y="39992"/>
                  </a:cubicBezTo>
                  <a:cubicBezTo>
                    <a:pt x="41520" y="36151"/>
                    <a:pt x="44406" y="30571"/>
                    <a:pt x="44847" y="24548"/>
                  </a:cubicBezTo>
                  <a:cubicBezTo>
                    <a:pt x="45924" y="12130"/>
                    <a:pt x="36758" y="1177"/>
                    <a:pt x="24344" y="50"/>
                  </a:cubicBezTo>
                  <a:cubicBezTo>
                    <a:pt x="18490" y="-332"/>
                    <a:pt x="12702" y="1471"/>
                    <a:pt x="8101" y="5110"/>
                  </a:cubicBezTo>
                </a:path>
              </a:pathLst>
            </a:custGeom>
            <a:solidFill>
              <a:srgbClr val="FAFFF3"/>
            </a:solidFill>
            <a:ln w="26619"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395D1F08-155A-42D2-8CED-EDB5D8F5F728}"/>
                </a:ext>
              </a:extLst>
            </p:cNvPr>
            <p:cNvSpPr/>
            <p:nvPr/>
          </p:nvSpPr>
          <p:spPr>
            <a:xfrm>
              <a:off x="8245955" y="10725334"/>
              <a:ext cx="3902850" cy="865888"/>
            </a:xfrm>
            <a:custGeom>
              <a:avLst/>
              <a:gdLst>
                <a:gd name="connsiteX0" fmla="*/ 3041545 w 3109711"/>
                <a:gd name="connsiteY0" fmla="*/ 800 h 689922"/>
                <a:gd name="connsiteX1" fmla="*/ 3000272 w 3109711"/>
                <a:gd name="connsiteY1" fmla="*/ 5059 h 689922"/>
                <a:gd name="connsiteX2" fmla="*/ 3000272 w 3109711"/>
                <a:gd name="connsiteY2" fmla="*/ 5059 h 689922"/>
                <a:gd name="connsiteX3" fmla="*/ 2980035 w 3109711"/>
                <a:gd name="connsiteY3" fmla="*/ 7722 h 689922"/>
                <a:gd name="connsiteX4" fmla="*/ 2941691 w 3109711"/>
                <a:gd name="connsiteY4" fmla="*/ 11983 h 689922"/>
                <a:gd name="connsiteX5" fmla="*/ 2898555 w 3109711"/>
                <a:gd name="connsiteY5" fmla="*/ 19172 h 689922"/>
                <a:gd name="connsiteX6" fmla="*/ 2858880 w 3109711"/>
                <a:gd name="connsiteY6" fmla="*/ 27161 h 689922"/>
                <a:gd name="connsiteX7" fmla="*/ 2823464 w 3109711"/>
                <a:gd name="connsiteY7" fmla="*/ 35415 h 689922"/>
                <a:gd name="connsiteX8" fmla="*/ 2778198 w 3109711"/>
                <a:gd name="connsiteY8" fmla="*/ 45534 h 689922"/>
                <a:gd name="connsiteX9" fmla="*/ 2736126 w 3109711"/>
                <a:gd name="connsiteY9" fmla="*/ 55386 h 689922"/>
                <a:gd name="connsiteX10" fmla="*/ 2695918 w 3109711"/>
                <a:gd name="connsiteY10" fmla="*/ 67102 h 689922"/>
                <a:gd name="connsiteX11" fmla="*/ 2655444 w 3109711"/>
                <a:gd name="connsiteY11" fmla="*/ 78818 h 689922"/>
                <a:gd name="connsiteX12" fmla="*/ 2623757 w 3109711"/>
                <a:gd name="connsiteY12" fmla="*/ 88404 h 689922"/>
                <a:gd name="connsiteX13" fmla="*/ 2587544 w 3109711"/>
                <a:gd name="connsiteY13" fmla="*/ 99321 h 689922"/>
                <a:gd name="connsiteX14" fmla="*/ 2549999 w 3109711"/>
                <a:gd name="connsiteY14" fmla="*/ 111038 h 689922"/>
                <a:gd name="connsiteX15" fmla="*/ 2510057 w 3109711"/>
                <a:gd name="connsiteY15" fmla="*/ 124085 h 689922"/>
                <a:gd name="connsiteX16" fmla="*/ 2474908 w 3109711"/>
                <a:gd name="connsiteY16" fmla="*/ 136334 h 689922"/>
                <a:gd name="connsiteX17" fmla="*/ 2437363 w 3109711"/>
                <a:gd name="connsiteY17" fmla="*/ 148583 h 689922"/>
                <a:gd name="connsiteX18" fmla="*/ 2397156 w 3109711"/>
                <a:gd name="connsiteY18" fmla="*/ 162163 h 689922"/>
                <a:gd name="connsiteX19" fmla="*/ 2358546 w 3109711"/>
                <a:gd name="connsiteY19" fmla="*/ 174678 h 689922"/>
                <a:gd name="connsiteX20" fmla="*/ 2266147 w 3109711"/>
                <a:gd name="connsiteY20" fmla="*/ 211158 h 689922"/>
                <a:gd name="connsiteX21" fmla="*/ 2267745 w 3109711"/>
                <a:gd name="connsiteY21" fmla="*/ 211158 h 689922"/>
                <a:gd name="connsiteX22" fmla="*/ 2267745 w 3109711"/>
                <a:gd name="connsiteY22" fmla="*/ 211158 h 689922"/>
                <a:gd name="connsiteX23" fmla="*/ 2269343 w 3109711"/>
                <a:gd name="connsiteY23" fmla="*/ 211158 h 689922"/>
                <a:gd name="connsiteX24" fmla="*/ 2224608 w 3109711"/>
                <a:gd name="connsiteY24" fmla="*/ 229265 h 689922"/>
                <a:gd name="connsiteX25" fmla="*/ 2224608 w 3109711"/>
                <a:gd name="connsiteY25" fmla="*/ 229265 h 689922"/>
                <a:gd name="connsiteX26" fmla="*/ 2203040 w 3109711"/>
                <a:gd name="connsiteY26" fmla="*/ 238584 h 689922"/>
                <a:gd name="connsiteX27" fmla="*/ 2176412 w 3109711"/>
                <a:gd name="connsiteY27" fmla="*/ 250833 h 689922"/>
                <a:gd name="connsiteX28" fmla="*/ 2181472 w 3109711"/>
                <a:gd name="connsiteY28" fmla="*/ 248703 h 689922"/>
                <a:gd name="connsiteX29" fmla="*/ 2167093 w 3109711"/>
                <a:gd name="connsiteY29" fmla="*/ 255094 h 689922"/>
                <a:gd name="connsiteX30" fmla="*/ 2078689 w 3109711"/>
                <a:gd name="connsiteY30" fmla="*/ 290775 h 689922"/>
                <a:gd name="connsiteX31" fmla="*/ 2078689 w 3109711"/>
                <a:gd name="connsiteY31" fmla="*/ 290775 h 689922"/>
                <a:gd name="connsiteX32" fmla="*/ 2078689 w 3109711"/>
                <a:gd name="connsiteY32" fmla="*/ 290775 h 689922"/>
                <a:gd name="connsiteX33" fmla="*/ 2074694 w 3109711"/>
                <a:gd name="connsiteY33" fmla="*/ 292372 h 689922"/>
                <a:gd name="connsiteX34" fmla="*/ 2077357 w 3109711"/>
                <a:gd name="connsiteY34" fmla="*/ 292372 h 689922"/>
                <a:gd name="connsiteX35" fmla="*/ 2050730 w 3109711"/>
                <a:gd name="connsiteY35" fmla="*/ 303023 h 689922"/>
                <a:gd name="connsiteX36" fmla="*/ 2056056 w 3109711"/>
                <a:gd name="connsiteY36" fmla="*/ 300627 h 689922"/>
                <a:gd name="connsiteX37" fmla="*/ 2032357 w 3109711"/>
                <a:gd name="connsiteY37" fmla="*/ 310213 h 689922"/>
                <a:gd name="connsiteX38" fmla="*/ 2007061 w 3109711"/>
                <a:gd name="connsiteY38" fmla="*/ 321396 h 689922"/>
                <a:gd name="connsiteX39" fmla="*/ 1962592 w 3109711"/>
                <a:gd name="connsiteY39" fmla="*/ 341101 h 689922"/>
                <a:gd name="connsiteX40" fmla="*/ 1940225 w 3109711"/>
                <a:gd name="connsiteY40" fmla="*/ 351486 h 689922"/>
                <a:gd name="connsiteX41" fmla="*/ 1928509 w 3109711"/>
                <a:gd name="connsiteY41" fmla="*/ 356545 h 689922"/>
                <a:gd name="connsiteX42" fmla="*/ 1925314 w 3109711"/>
                <a:gd name="connsiteY42" fmla="*/ 358142 h 689922"/>
                <a:gd name="connsiteX43" fmla="*/ 1922651 w 3109711"/>
                <a:gd name="connsiteY43" fmla="*/ 358142 h 689922"/>
                <a:gd name="connsiteX44" fmla="*/ 1922651 w 3109711"/>
                <a:gd name="connsiteY44" fmla="*/ 358142 h 689922"/>
                <a:gd name="connsiteX45" fmla="*/ 1919988 w 3109711"/>
                <a:gd name="connsiteY45" fmla="*/ 358142 h 689922"/>
                <a:gd name="connsiteX46" fmla="*/ 1906940 w 3109711"/>
                <a:gd name="connsiteY46" fmla="*/ 363734 h 689922"/>
                <a:gd name="connsiteX47" fmla="*/ 1912532 w 3109711"/>
                <a:gd name="connsiteY47" fmla="*/ 361604 h 689922"/>
                <a:gd name="connsiteX48" fmla="*/ 1870726 w 3109711"/>
                <a:gd name="connsiteY48" fmla="*/ 377847 h 689922"/>
                <a:gd name="connsiteX49" fmla="*/ 1829187 w 3109711"/>
                <a:gd name="connsiteY49" fmla="*/ 393558 h 689922"/>
                <a:gd name="connsiteX50" fmla="*/ 1789512 w 3109711"/>
                <a:gd name="connsiteY50" fmla="*/ 407936 h 689922"/>
                <a:gd name="connsiteX51" fmla="*/ 1754630 w 3109711"/>
                <a:gd name="connsiteY51" fmla="*/ 421783 h 689922"/>
                <a:gd name="connsiteX52" fmla="*/ 1717884 w 3109711"/>
                <a:gd name="connsiteY52" fmla="*/ 435896 h 689922"/>
                <a:gd name="connsiteX53" fmla="*/ 1677410 w 3109711"/>
                <a:gd name="connsiteY53" fmla="*/ 451073 h 689922"/>
                <a:gd name="connsiteX54" fmla="*/ 1637734 w 3109711"/>
                <a:gd name="connsiteY54" fmla="*/ 466517 h 689922"/>
                <a:gd name="connsiteX55" fmla="*/ 1599391 w 3109711"/>
                <a:gd name="connsiteY55" fmla="*/ 480363 h 689922"/>
                <a:gd name="connsiteX56" fmla="*/ 1523236 w 3109711"/>
                <a:gd name="connsiteY56" fmla="*/ 506991 h 689922"/>
                <a:gd name="connsiteX57" fmla="*/ 1439625 w 3109711"/>
                <a:gd name="connsiteY57" fmla="*/ 530424 h 689922"/>
                <a:gd name="connsiteX58" fmla="*/ 1399417 w 3109711"/>
                <a:gd name="connsiteY58" fmla="*/ 540010 h 689922"/>
                <a:gd name="connsiteX59" fmla="*/ 1362671 w 3109711"/>
                <a:gd name="connsiteY59" fmla="*/ 549063 h 689922"/>
                <a:gd name="connsiteX60" fmla="*/ 1282788 w 3109711"/>
                <a:gd name="connsiteY60" fmla="*/ 569833 h 689922"/>
                <a:gd name="connsiteX61" fmla="*/ 1254030 w 3109711"/>
                <a:gd name="connsiteY61" fmla="*/ 577022 h 689922"/>
                <a:gd name="connsiteX62" fmla="*/ 1227403 w 3109711"/>
                <a:gd name="connsiteY62" fmla="*/ 583412 h 689922"/>
                <a:gd name="connsiteX63" fmla="*/ 1171484 w 3109711"/>
                <a:gd name="connsiteY63" fmla="*/ 598058 h 689922"/>
                <a:gd name="connsiteX64" fmla="*/ 1112637 w 3109711"/>
                <a:gd name="connsiteY64" fmla="*/ 611904 h 689922"/>
                <a:gd name="connsiteX65" fmla="*/ 1056453 w 3109711"/>
                <a:gd name="connsiteY65" fmla="*/ 622023 h 689922"/>
                <a:gd name="connsiteX66" fmla="*/ 1024233 w 3109711"/>
                <a:gd name="connsiteY66" fmla="*/ 626017 h 689922"/>
                <a:gd name="connsiteX67" fmla="*/ 993612 w 3109711"/>
                <a:gd name="connsiteY67" fmla="*/ 630544 h 689922"/>
                <a:gd name="connsiteX68" fmla="*/ 912130 w 3109711"/>
                <a:gd name="connsiteY68" fmla="*/ 638265 h 689922"/>
                <a:gd name="connsiteX69" fmla="*/ 826124 w 3109711"/>
                <a:gd name="connsiteY69" fmla="*/ 644123 h 689922"/>
                <a:gd name="connsiteX70" fmla="*/ 806952 w 3109711"/>
                <a:gd name="connsiteY70" fmla="*/ 644123 h 689922"/>
                <a:gd name="connsiteX71" fmla="*/ 660499 w 3109711"/>
                <a:gd name="connsiteY71" fmla="*/ 644123 h 689922"/>
                <a:gd name="connsiteX72" fmla="*/ 594197 w 3109711"/>
                <a:gd name="connsiteY72" fmla="*/ 642526 h 689922"/>
                <a:gd name="connsiteX73" fmla="*/ 531089 w 3109711"/>
                <a:gd name="connsiteY73" fmla="*/ 638265 h 689922"/>
                <a:gd name="connsiteX74" fmla="*/ 499935 w 3109711"/>
                <a:gd name="connsiteY74" fmla="*/ 636135 h 689922"/>
                <a:gd name="connsiteX75" fmla="*/ 465585 w 3109711"/>
                <a:gd name="connsiteY75" fmla="*/ 633207 h 689922"/>
                <a:gd name="connsiteX76" fmla="*/ 400880 w 3109711"/>
                <a:gd name="connsiteY76" fmla="*/ 626017 h 689922"/>
                <a:gd name="connsiteX77" fmla="*/ 406738 w 3109711"/>
                <a:gd name="connsiteY77" fmla="*/ 626017 h 689922"/>
                <a:gd name="connsiteX78" fmla="*/ 388631 w 3109711"/>
                <a:gd name="connsiteY78" fmla="*/ 623620 h 689922"/>
                <a:gd name="connsiteX79" fmla="*/ 315671 w 3109711"/>
                <a:gd name="connsiteY79" fmla="*/ 609508 h 689922"/>
                <a:gd name="connsiteX80" fmla="*/ 277593 w 3109711"/>
                <a:gd name="connsiteY80" fmla="*/ 601253 h 689922"/>
                <a:gd name="connsiteX81" fmla="*/ 242445 w 3109711"/>
                <a:gd name="connsiteY81" fmla="*/ 591667 h 689922"/>
                <a:gd name="connsiteX82" fmla="*/ 158035 w 3109711"/>
                <a:gd name="connsiteY82" fmla="*/ 563442 h 689922"/>
                <a:gd name="connsiteX83" fmla="*/ 80282 w 3109711"/>
                <a:gd name="connsiteY83" fmla="*/ 535216 h 689922"/>
                <a:gd name="connsiteX84" fmla="*/ 53655 w 3109711"/>
                <a:gd name="connsiteY84" fmla="*/ 525631 h 689922"/>
                <a:gd name="connsiteX85" fmla="*/ 22501 w 3109711"/>
                <a:gd name="connsiteY85" fmla="*/ 516044 h 689922"/>
                <a:gd name="connsiteX86" fmla="*/ 666 w 3109711"/>
                <a:gd name="connsiteY86" fmla="*/ 528293 h 689922"/>
                <a:gd name="connsiteX87" fmla="*/ 12914 w 3109711"/>
                <a:gd name="connsiteY87" fmla="*/ 550128 h 689922"/>
                <a:gd name="connsiteX88" fmla="*/ 36879 w 3109711"/>
                <a:gd name="connsiteY88" fmla="*/ 557318 h 689922"/>
                <a:gd name="connsiteX89" fmla="*/ 56584 w 3109711"/>
                <a:gd name="connsiteY89" fmla="*/ 564773 h 689922"/>
                <a:gd name="connsiteX90" fmla="*/ 109839 w 3109711"/>
                <a:gd name="connsiteY90" fmla="*/ 587407 h 689922"/>
                <a:gd name="connsiteX91" fmla="*/ 105312 w 3109711"/>
                <a:gd name="connsiteY91" fmla="*/ 585276 h 689922"/>
                <a:gd name="connsiteX92" fmla="*/ 181734 w 3109711"/>
                <a:gd name="connsiteY92" fmla="*/ 616431 h 689922"/>
                <a:gd name="connsiteX93" fmla="*/ 254694 w 3109711"/>
                <a:gd name="connsiteY93" fmla="*/ 640928 h 689922"/>
                <a:gd name="connsiteX94" fmla="*/ 286913 w 3109711"/>
                <a:gd name="connsiteY94" fmla="*/ 648650 h 689922"/>
                <a:gd name="connsiteX95" fmla="*/ 321795 w 3109711"/>
                <a:gd name="connsiteY95" fmla="*/ 656638 h 689922"/>
                <a:gd name="connsiteX96" fmla="*/ 396353 w 3109711"/>
                <a:gd name="connsiteY96" fmla="*/ 669686 h 689922"/>
                <a:gd name="connsiteX97" fmla="*/ 390229 w 3109711"/>
                <a:gd name="connsiteY97" fmla="*/ 669687 h 689922"/>
                <a:gd name="connsiteX98" fmla="*/ 434963 w 3109711"/>
                <a:gd name="connsiteY98" fmla="*/ 675545 h 689922"/>
                <a:gd name="connsiteX99" fmla="*/ 455200 w 3109711"/>
                <a:gd name="connsiteY99" fmla="*/ 677675 h 689922"/>
                <a:gd name="connsiteX100" fmla="*/ 477567 w 3109711"/>
                <a:gd name="connsiteY100" fmla="*/ 680071 h 689922"/>
                <a:gd name="connsiteX101" fmla="*/ 498869 w 3109711"/>
                <a:gd name="connsiteY101" fmla="*/ 681668 h 689922"/>
                <a:gd name="connsiteX102" fmla="*/ 520971 w 3109711"/>
                <a:gd name="connsiteY102" fmla="*/ 683266 h 689922"/>
                <a:gd name="connsiteX103" fmla="*/ 562243 w 3109711"/>
                <a:gd name="connsiteY103" fmla="*/ 686196 h 689922"/>
                <a:gd name="connsiteX104" fmla="*/ 601386 w 3109711"/>
                <a:gd name="connsiteY104" fmla="*/ 688592 h 689922"/>
                <a:gd name="connsiteX105" fmla="*/ 644256 w 3109711"/>
                <a:gd name="connsiteY105" fmla="*/ 689923 h 689922"/>
                <a:gd name="connsiteX106" fmla="*/ 800028 w 3109711"/>
                <a:gd name="connsiteY106" fmla="*/ 689923 h 689922"/>
                <a:gd name="connsiteX107" fmla="*/ 833846 w 3109711"/>
                <a:gd name="connsiteY107" fmla="*/ 688325 h 689922"/>
                <a:gd name="connsiteX108" fmla="*/ 868994 w 3109711"/>
                <a:gd name="connsiteY108" fmla="*/ 686196 h 689922"/>
                <a:gd name="connsiteX109" fmla="*/ 942753 w 3109711"/>
                <a:gd name="connsiteY109" fmla="*/ 680071 h 689922"/>
                <a:gd name="connsiteX110" fmla="*/ 980031 w 3109711"/>
                <a:gd name="connsiteY110" fmla="*/ 676609 h 689922"/>
                <a:gd name="connsiteX111" fmla="*/ 1018908 w 3109711"/>
                <a:gd name="connsiteY111" fmla="*/ 671550 h 689922"/>
                <a:gd name="connsiteX112" fmla="*/ 1012783 w 3109711"/>
                <a:gd name="connsiteY112" fmla="*/ 671550 h 689922"/>
                <a:gd name="connsiteX113" fmla="*/ 1036482 w 3109711"/>
                <a:gd name="connsiteY113" fmla="*/ 668355 h 689922"/>
                <a:gd name="connsiteX114" fmla="*/ 1125418 w 3109711"/>
                <a:gd name="connsiteY114" fmla="*/ 654242 h 689922"/>
                <a:gd name="connsiteX115" fmla="*/ 1211958 w 3109711"/>
                <a:gd name="connsiteY115" fmla="*/ 632940 h 689922"/>
                <a:gd name="connsiteX116" fmla="*/ 1251367 w 3109711"/>
                <a:gd name="connsiteY116" fmla="*/ 622822 h 689922"/>
                <a:gd name="connsiteX117" fmla="*/ 1293705 w 3109711"/>
                <a:gd name="connsiteY117" fmla="*/ 612171 h 689922"/>
                <a:gd name="connsiteX118" fmla="*/ 1333380 w 3109711"/>
                <a:gd name="connsiteY118" fmla="*/ 602584 h 689922"/>
                <a:gd name="connsiteX119" fmla="*/ 1373322 w 3109711"/>
                <a:gd name="connsiteY119" fmla="*/ 591933 h 689922"/>
                <a:gd name="connsiteX120" fmla="*/ 1411133 w 3109711"/>
                <a:gd name="connsiteY120" fmla="*/ 582614 h 689922"/>
                <a:gd name="connsiteX121" fmla="*/ 1450276 w 3109711"/>
                <a:gd name="connsiteY121" fmla="*/ 573028 h 689922"/>
                <a:gd name="connsiteX122" fmla="*/ 1534685 w 3109711"/>
                <a:gd name="connsiteY122" fmla="*/ 549595 h 689922"/>
                <a:gd name="connsiteX123" fmla="*/ 1610574 w 3109711"/>
                <a:gd name="connsiteY123" fmla="*/ 522968 h 689922"/>
                <a:gd name="connsiteX124" fmla="*/ 1648918 w 3109711"/>
                <a:gd name="connsiteY124" fmla="*/ 509387 h 689922"/>
                <a:gd name="connsiteX125" fmla="*/ 1688593 w 3109711"/>
                <a:gd name="connsiteY125" fmla="*/ 493677 h 689922"/>
                <a:gd name="connsiteX126" fmla="*/ 1729334 w 3109711"/>
                <a:gd name="connsiteY126" fmla="*/ 478499 h 689922"/>
                <a:gd name="connsiteX127" fmla="*/ 1766080 w 3109711"/>
                <a:gd name="connsiteY127" fmla="*/ 464653 h 689922"/>
                <a:gd name="connsiteX128" fmla="*/ 1800962 w 3109711"/>
                <a:gd name="connsiteY128" fmla="*/ 450541 h 689922"/>
                <a:gd name="connsiteX129" fmla="*/ 1840105 w 3109711"/>
                <a:gd name="connsiteY129" fmla="*/ 436428 h 689922"/>
                <a:gd name="connsiteX130" fmla="*/ 1881910 w 3109711"/>
                <a:gd name="connsiteY130" fmla="*/ 420718 h 689922"/>
                <a:gd name="connsiteX131" fmla="*/ 1923716 w 3109711"/>
                <a:gd name="connsiteY131" fmla="*/ 404209 h 689922"/>
                <a:gd name="connsiteX132" fmla="*/ 1937030 w 3109711"/>
                <a:gd name="connsiteY132" fmla="*/ 398616 h 689922"/>
                <a:gd name="connsiteX133" fmla="*/ 1942355 w 3109711"/>
                <a:gd name="connsiteY133" fmla="*/ 396220 h 689922"/>
                <a:gd name="connsiteX134" fmla="*/ 1946350 w 3109711"/>
                <a:gd name="connsiteY134" fmla="*/ 394622 h 689922"/>
                <a:gd name="connsiteX135" fmla="*/ 1947947 w 3109711"/>
                <a:gd name="connsiteY135" fmla="*/ 394622 h 689922"/>
                <a:gd name="connsiteX136" fmla="*/ 1967918 w 3109711"/>
                <a:gd name="connsiteY136" fmla="*/ 385835 h 689922"/>
                <a:gd name="connsiteX137" fmla="*/ 2012919 w 3109711"/>
                <a:gd name="connsiteY137" fmla="*/ 365332 h 689922"/>
                <a:gd name="connsiteX138" fmla="*/ 2054724 w 3109711"/>
                <a:gd name="connsiteY138" fmla="*/ 346693 h 689922"/>
                <a:gd name="connsiteX139" fmla="*/ 2051795 w 3109711"/>
                <a:gd name="connsiteY139" fmla="*/ 348024 h 689922"/>
                <a:gd name="connsiteX140" fmla="*/ 2113571 w 3109711"/>
                <a:gd name="connsiteY140" fmla="*/ 321396 h 689922"/>
                <a:gd name="connsiteX141" fmla="*/ 2137270 w 3109711"/>
                <a:gd name="connsiteY141" fmla="*/ 311811 h 689922"/>
                <a:gd name="connsiteX142" fmla="*/ 2137270 w 3109711"/>
                <a:gd name="connsiteY142" fmla="*/ 311811 h 689922"/>
                <a:gd name="connsiteX143" fmla="*/ 2139933 w 3109711"/>
                <a:gd name="connsiteY143" fmla="*/ 311811 h 689922"/>
                <a:gd name="connsiteX144" fmla="*/ 2142596 w 3109711"/>
                <a:gd name="connsiteY144" fmla="*/ 311811 h 689922"/>
                <a:gd name="connsiteX145" fmla="*/ 2142596 w 3109711"/>
                <a:gd name="connsiteY145" fmla="*/ 311811 h 689922"/>
                <a:gd name="connsiteX146" fmla="*/ 2175880 w 3109711"/>
                <a:gd name="connsiteY146" fmla="*/ 297431 h 689922"/>
                <a:gd name="connsiteX147" fmla="*/ 2216886 w 3109711"/>
                <a:gd name="connsiteY147" fmla="*/ 279325 h 689922"/>
                <a:gd name="connsiteX148" fmla="*/ 2253899 w 3109711"/>
                <a:gd name="connsiteY148" fmla="*/ 262017 h 689922"/>
                <a:gd name="connsiteX149" fmla="*/ 2265349 w 3109711"/>
                <a:gd name="connsiteY149" fmla="*/ 257223 h 689922"/>
                <a:gd name="connsiteX150" fmla="*/ 2264018 w 3109711"/>
                <a:gd name="connsiteY150" fmla="*/ 257223 h 689922"/>
                <a:gd name="connsiteX151" fmla="*/ 2270675 w 3109711"/>
                <a:gd name="connsiteY151" fmla="*/ 254561 h 689922"/>
                <a:gd name="connsiteX152" fmla="*/ 2270675 w 3109711"/>
                <a:gd name="connsiteY152" fmla="*/ 254561 h 689922"/>
                <a:gd name="connsiteX153" fmla="*/ 2285054 w 3109711"/>
                <a:gd name="connsiteY153" fmla="*/ 248437 h 689922"/>
                <a:gd name="connsiteX154" fmla="*/ 2283722 w 3109711"/>
                <a:gd name="connsiteY154" fmla="*/ 248437 h 689922"/>
                <a:gd name="connsiteX155" fmla="*/ 2296769 w 3109711"/>
                <a:gd name="connsiteY155" fmla="*/ 242845 h 689922"/>
                <a:gd name="connsiteX156" fmla="*/ 2302095 w 3109711"/>
                <a:gd name="connsiteY156" fmla="*/ 240449 h 689922"/>
                <a:gd name="connsiteX157" fmla="*/ 2309018 w 3109711"/>
                <a:gd name="connsiteY157" fmla="*/ 237519 h 689922"/>
                <a:gd name="connsiteX158" fmla="*/ 2304225 w 3109711"/>
                <a:gd name="connsiteY158" fmla="*/ 239649 h 689922"/>
                <a:gd name="connsiteX159" fmla="*/ 2335113 w 3109711"/>
                <a:gd name="connsiteY159" fmla="*/ 227135 h 689922"/>
                <a:gd name="connsiteX160" fmla="*/ 2332717 w 3109711"/>
                <a:gd name="connsiteY160" fmla="*/ 227135 h 689922"/>
                <a:gd name="connsiteX161" fmla="*/ 2359344 w 3109711"/>
                <a:gd name="connsiteY161" fmla="*/ 215951 h 689922"/>
                <a:gd name="connsiteX162" fmla="*/ 2359344 w 3109711"/>
                <a:gd name="connsiteY162" fmla="*/ 215951 h 689922"/>
                <a:gd name="connsiteX163" fmla="*/ 2394493 w 3109711"/>
                <a:gd name="connsiteY163" fmla="*/ 202105 h 689922"/>
                <a:gd name="connsiteX164" fmla="*/ 2437896 w 3109711"/>
                <a:gd name="connsiteY164" fmla="*/ 186927 h 689922"/>
                <a:gd name="connsiteX165" fmla="*/ 2474376 w 3109711"/>
                <a:gd name="connsiteY165" fmla="*/ 173346 h 689922"/>
                <a:gd name="connsiteX166" fmla="*/ 2508726 w 3109711"/>
                <a:gd name="connsiteY166" fmla="*/ 160299 h 689922"/>
                <a:gd name="connsiteX167" fmla="*/ 2586478 w 3109711"/>
                <a:gd name="connsiteY167" fmla="*/ 131807 h 689922"/>
                <a:gd name="connsiteX168" fmla="*/ 2622958 w 3109711"/>
                <a:gd name="connsiteY168" fmla="*/ 118760 h 689922"/>
                <a:gd name="connsiteX169" fmla="*/ 2655444 w 3109711"/>
                <a:gd name="connsiteY169" fmla="*/ 107843 h 689922"/>
                <a:gd name="connsiteX170" fmla="*/ 2725475 w 3109711"/>
                <a:gd name="connsiteY170" fmla="*/ 84677 h 689922"/>
                <a:gd name="connsiteX171" fmla="*/ 2803494 w 3109711"/>
                <a:gd name="connsiteY171" fmla="*/ 63108 h 689922"/>
                <a:gd name="connsiteX172" fmla="*/ 2875122 w 3109711"/>
                <a:gd name="connsiteY172" fmla="*/ 45001 h 689922"/>
                <a:gd name="connsiteX173" fmla="*/ 2912401 w 3109711"/>
                <a:gd name="connsiteY173" fmla="*/ 36746 h 689922"/>
                <a:gd name="connsiteX174" fmla="*/ 2951810 w 3109711"/>
                <a:gd name="connsiteY174" fmla="*/ 29557 h 689922"/>
                <a:gd name="connsiteX175" fmla="*/ 2958733 w 3109711"/>
                <a:gd name="connsiteY175" fmla="*/ 29557 h 689922"/>
                <a:gd name="connsiteX176" fmla="*/ 2960863 w 3109711"/>
                <a:gd name="connsiteY176" fmla="*/ 29557 h 689922"/>
                <a:gd name="connsiteX177" fmla="*/ 2997077 w 3109711"/>
                <a:gd name="connsiteY177" fmla="*/ 24498 h 689922"/>
                <a:gd name="connsiteX178" fmla="*/ 3029030 w 3109711"/>
                <a:gd name="connsiteY178" fmla="*/ 19172 h 689922"/>
                <a:gd name="connsiteX179" fmla="*/ 3030362 w 3109711"/>
                <a:gd name="connsiteY179" fmla="*/ 19172 h 689922"/>
                <a:gd name="connsiteX180" fmla="*/ 3062581 w 3109711"/>
                <a:gd name="connsiteY180" fmla="*/ 16509 h 689922"/>
                <a:gd name="connsiteX181" fmla="*/ 3101457 w 3109711"/>
                <a:gd name="connsiteY181" fmla="*/ 16510 h 689922"/>
                <a:gd name="connsiteX182" fmla="*/ 3109712 w 3109711"/>
                <a:gd name="connsiteY182" fmla="*/ 8255 h 689922"/>
                <a:gd name="connsiteX183" fmla="*/ 3101457 w 3109711"/>
                <a:gd name="connsiteY183" fmla="*/ 1 h 689922"/>
                <a:gd name="connsiteX184" fmla="*/ 3072167 w 3109711"/>
                <a:gd name="connsiteY184" fmla="*/ 0 h 689922"/>
                <a:gd name="connsiteX185" fmla="*/ 3046871 w 3109711"/>
                <a:gd name="connsiteY185" fmla="*/ 0 h 689922"/>
                <a:gd name="connsiteX186" fmla="*/ 2987491 w 3109711"/>
                <a:gd name="connsiteY186" fmla="*/ 6923 h 689922"/>
                <a:gd name="connsiteX187" fmla="*/ 2987491 w 3109711"/>
                <a:gd name="connsiteY187" fmla="*/ 6923 h 689922"/>
                <a:gd name="connsiteX188" fmla="*/ 2951011 w 3109711"/>
                <a:gd name="connsiteY188" fmla="*/ 31421 h 689922"/>
                <a:gd name="connsiteX189" fmla="*/ 2951011 w 3109711"/>
                <a:gd name="connsiteY189" fmla="*/ 31421 h 689922"/>
                <a:gd name="connsiteX190" fmla="*/ 2299699 w 3109711"/>
                <a:gd name="connsiteY190" fmla="*/ 242312 h 689922"/>
                <a:gd name="connsiteX191" fmla="*/ 2297834 w 3109711"/>
                <a:gd name="connsiteY191" fmla="*/ 242312 h 689922"/>
                <a:gd name="connsiteX192" fmla="*/ 2299699 w 3109711"/>
                <a:gd name="connsiteY192" fmla="*/ 242312 h 689922"/>
                <a:gd name="connsiteX193" fmla="*/ 2297568 w 3109711"/>
                <a:gd name="connsiteY193" fmla="*/ 242312 h 689922"/>
                <a:gd name="connsiteX194" fmla="*/ 2294906 w 3109711"/>
                <a:gd name="connsiteY194" fmla="*/ 242312 h 689922"/>
                <a:gd name="connsiteX195" fmla="*/ 2297568 w 3109711"/>
                <a:gd name="connsiteY195" fmla="*/ 242312 h 689922"/>
                <a:gd name="connsiteX196" fmla="*/ 2253899 w 3109711"/>
                <a:gd name="connsiteY196" fmla="*/ 260685 h 689922"/>
                <a:gd name="connsiteX197" fmla="*/ 2251769 w 3109711"/>
                <a:gd name="connsiteY197" fmla="*/ 260685 h 689922"/>
                <a:gd name="connsiteX198" fmla="*/ 2253899 w 3109711"/>
                <a:gd name="connsiteY198" fmla="*/ 260685 h 689922"/>
                <a:gd name="connsiteX199" fmla="*/ 2120761 w 3109711"/>
                <a:gd name="connsiteY199" fmla="*/ 319266 h 689922"/>
                <a:gd name="connsiteX200" fmla="*/ 2117299 w 3109711"/>
                <a:gd name="connsiteY200" fmla="*/ 319266 h 689922"/>
                <a:gd name="connsiteX201" fmla="*/ 2120761 w 3109711"/>
                <a:gd name="connsiteY201" fmla="*/ 319266 h 689922"/>
                <a:gd name="connsiteX202" fmla="*/ 1026097 w 3109711"/>
                <a:gd name="connsiteY202" fmla="*/ 624419 h 689922"/>
                <a:gd name="connsiteX203" fmla="*/ 1028227 w 3109711"/>
                <a:gd name="connsiteY203" fmla="*/ 624419 h 689922"/>
                <a:gd name="connsiteX204" fmla="*/ 1032221 w 3109711"/>
                <a:gd name="connsiteY204" fmla="*/ 624419 h 689922"/>
                <a:gd name="connsiteX205" fmla="*/ 1026097 w 3109711"/>
                <a:gd name="connsiteY205" fmla="*/ 624419 h 689922"/>
                <a:gd name="connsiteX206" fmla="*/ 2052594 w 3109711"/>
                <a:gd name="connsiteY206" fmla="*/ 348823 h 689922"/>
                <a:gd name="connsiteX207" fmla="*/ 2054990 w 3109711"/>
                <a:gd name="connsiteY207" fmla="*/ 348823 h 689922"/>
                <a:gd name="connsiteX208" fmla="*/ 2052594 w 3109711"/>
                <a:gd name="connsiteY208" fmla="*/ 348823 h 689922"/>
                <a:gd name="connsiteX209" fmla="*/ 2076292 w 3109711"/>
                <a:gd name="connsiteY209" fmla="*/ 289976 h 689922"/>
                <a:gd name="connsiteX210" fmla="*/ 2077624 w 3109711"/>
                <a:gd name="connsiteY210" fmla="*/ 289976 h 689922"/>
                <a:gd name="connsiteX211" fmla="*/ 2077624 w 3109711"/>
                <a:gd name="connsiteY211" fmla="*/ 289976 h 689922"/>
                <a:gd name="connsiteX212" fmla="*/ 2076026 w 3109711"/>
                <a:gd name="connsiteY212" fmla="*/ 289976 h 689922"/>
                <a:gd name="connsiteX213" fmla="*/ 2280260 w 3109711"/>
                <a:gd name="connsiteY213" fmla="*/ 248969 h 689922"/>
                <a:gd name="connsiteX214" fmla="*/ 2282124 w 3109711"/>
                <a:gd name="connsiteY214" fmla="*/ 248969 h 689922"/>
                <a:gd name="connsiteX215" fmla="*/ 2280260 w 3109711"/>
                <a:gd name="connsiteY215" fmla="*/ 248969 h 689922"/>
                <a:gd name="connsiteX216" fmla="*/ 2325527 w 3109711"/>
                <a:gd name="connsiteY216" fmla="*/ 230063 h 689922"/>
                <a:gd name="connsiteX217" fmla="*/ 2327924 w 3109711"/>
                <a:gd name="connsiteY217" fmla="*/ 230063 h 689922"/>
                <a:gd name="connsiteX218" fmla="*/ 2325527 w 3109711"/>
                <a:gd name="connsiteY218" fmla="*/ 230063 h 689922"/>
                <a:gd name="connsiteX219" fmla="*/ 2354818 w 3109711"/>
                <a:gd name="connsiteY219" fmla="*/ 218081 h 689922"/>
                <a:gd name="connsiteX220" fmla="*/ 2356948 w 3109711"/>
                <a:gd name="connsiteY220" fmla="*/ 218081 h 689922"/>
                <a:gd name="connsiteX221" fmla="*/ 2354818 w 3109711"/>
                <a:gd name="connsiteY221" fmla="*/ 218081 h 689922"/>
                <a:gd name="connsiteX222" fmla="*/ 2356948 w 3109711"/>
                <a:gd name="connsiteY222" fmla="*/ 218081 h 689922"/>
                <a:gd name="connsiteX223" fmla="*/ 2358546 w 3109711"/>
                <a:gd name="connsiteY223" fmla="*/ 218081 h 689922"/>
                <a:gd name="connsiteX224" fmla="*/ 2356948 w 3109711"/>
                <a:gd name="connsiteY224" fmla="*/ 218081 h 689922"/>
                <a:gd name="connsiteX225" fmla="*/ 2268278 w 3109711"/>
                <a:gd name="connsiteY225" fmla="*/ 211158 h 689922"/>
                <a:gd name="connsiteX226" fmla="*/ 2271473 w 3109711"/>
                <a:gd name="connsiteY226" fmla="*/ 209826 h 689922"/>
                <a:gd name="connsiteX227" fmla="*/ 2268278 w 3109711"/>
                <a:gd name="connsiteY227" fmla="*/ 211158 h 689922"/>
                <a:gd name="connsiteX228" fmla="*/ 3023705 w 3109711"/>
                <a:gd name="connsiteY228" fmla="*/ 21303 h 689922"/>
                <a:gd name="connsiteX229" fmla="*/ 3023705 w 3109711"/>
                <a:gd name="connsiteY229" fmla="*/ 21303 h 689922"/>
                <a:gd name="connsiteX230" fmla="*/ 3000805 w 3109711"/>
                <a:gd name="connsiteY230" fmla="*/ 5858 h 689922"/>
                <a:gd name="connsiteX231" fmla="*/ 3000805 w 3109711"/>
                <a:gd name="connsiteY231" fmla="*/ 5858 h 68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3109711" h="689922">
                  <a:moveTo>
                    <a:pt x="3041545" y="800"/>
                  </a:moveTo>
                  <a:cubicBezTo>
                    <a:pt x="3027699" y="800"/>
                    <a:pt x="3014917" y="3196"/>
                    <a:pt x="3000272" y="5059"/>
                  </a:cubicBezTo>
                  <a:lnTo>
                    <a:pt x="3000272" y="5059"/>
                  </a:lnTo>
                  <a:lnTo>
                    <a:pt x="2980035" y="7722"/>
                  </a:lnTo>
                  <a:lnTo>
                    <a:pt x="2941691" y="11983"/>
                  </a:lnTo>
                  <a:cubicBezTo>
                    <a:pt x="2927313" y="13580"/>
                    <a:pt x="2912934" y="16243"/>
                    <a:pt x="2898555" y="19172"/>
                  </a:cubicBezTo>
                  <a:lnTo>
                    <a:pt x="2858880" y="27161"/>
                  </a:lnTo>
                  <a:lnTo>
                    <a:pt x="2823464" y="35415"/>
                  </a:lnTo>
                  <a:lnTo>
                    <a:pt x="2778198" y="45534"/>
                  </a:lnTo>
                  <a:lnTo>
                    <a:pt x="2736126" y="55386"/>
                  </a:lnTo>
                  <a:cubicBezTo>
                    <a:pt x="2722546" y="58848"/>
                    <a:pt x="2709498" y="62842"/>
                    <a:pt x="2695918" y="67102"/>
                  </a:cubicBezTo>
                  <a:lnTo>
                    <a:pt x="2655444" y="78818"/>
                  </a:lnTo>
                  <a:cubicBezTo>
                    <a:pt x="2645059" y="81747"/>
                    <a:pt x="2634409" y="85475"/>
                    <a:pt x="2623757" y="88404"/>
                  </a:cubicBezTo>
                  <a:lnTo>
                    <a:pt x="2587544" y="99321"/>
                  </a:lnTo>
                  <a:lnTo>
                    <a:pt x="2549999" y="111038"/>
                  </a:lnTo>
                  <a:cubicBezTo>
                    <a:pt x="2536418" y="115298"/>
                    <a:pt x="2523371" y="120091"/>
                    <a:pt x="2510057" y="124085"/>
                  </a:cubicBezTo>
                  <a:cubicBezTo>
                    <a:pt x="2496743" y="128080"/>
                    <a:pt x="2486625" y="132074"/>
                    <a:pt x="2474908" y="136334"/>
                  </a:cubicBezTo>
                  <a:lnTo>
                    <a:pt x="2437363" y="148583"/>
                  </a:lnTo>
                  <a:cubicBezTo>
                    <a:pt x="2424049" y="153109"/>
                    <a:pt x="2410736" y="157903"/>
                    <a:pt x="2397156" y="162163"/>
                  </a:cubicBezTo>
                  <a:cubicBezTo>
                    <a:pt x="2383576" y="166423"/>
                    <a:pt x="2370528" y="169885"/>
                    <a:pt x="2358546" y="174678"/>
                  </a:cubicBezTo>
                  <a:cubicBezTo>
                    <a:pt x="2327657" y="186394"/>
                    <a:pt x="2296503" y="198110"/>
                    <a:pt x="2266147" y="211158"/>
                  </a:cubicBezTo>
                  <a:lnTo>
                    <a:pt x="2267745" y="211158"/>
                  </a:lnTo>
                  <a:lnTo>
                    <a:pt x="2267745" y="211158"/>
                  </a:lnTo>
                  <a:lnTo>
                    <a:pt x="2269343" y="211158"/>
                  </a:lnTo>
                  <a:cubicBezTo>
                    <a:pt x="2254431" y="217016"/>
                    <a:pt x="2239520" y="222874"/>
                    <a:pt x="2224608" y="229265"/>
                  </a:cubicBezTo>
                  <a:lnTo>
                    <a:pt x="2224608" y="229265"/>
                  </a:lnTo>
                  <a:lnTo>
                    <a:pt x="2203040" y="238584"/>
                  </a:lnTo>
                  <a:cubicBezTo>
                    <a:pt x="2193720" y="242845"/>
                    <a:pt x="2184667" y="247106"/>
                    <a:pt x="2176412" y="250833"/>
                  </a:cubicBezTo>
                  <a:lnTo>
                    <a:pt x="2181472" y="248703"/>
                  </a:lnTo>
                  <a:lnTo>
                    <a:pt x="2167093" y="255094"/>
                  </a:lnTo>
                  <a:cubicBezTo>
                    <a:pt x="2137536" y="267076"/>
                    <a:pt x="2107979" y="278259"/>
                    <a:pt x="2078689" y="290775"/>
                  </a:cubicBezTo>
                  <a:lnTo>
                    <a:pt x="2078689" y="290775"/>
                  </a:lnTo>
                  <a:lnTo>
                    <a:pt x="2078689" y="290775"/>
                  </a:lnTo>
                  <a:lnTo>
                    <a:pt x="2074694" y="292372"/>
                  </a:lnTo>
                  <a:lnTo>
                    <a:pt x="2077357" y="292372"/>
                  </a:lnTo>
                  <a:lnTo>
                    <a:pt x="2050730" y="303023"/>
                  </a:lnTo>
                  <a:lnTo>
                    <a:pt x="2056056" y="300627"/>
                  </a:lnTo>
                  <a:lnTo>
                    <a:pt x="2032357" y="310213"/>
                  </a:lnTo>
                  <a:lnTo>
                    <a:pt x="2007061" y="321396"/>
                  </a:lnTo>
                  <a:lnTo>
                    <a:pt x="1962592" y="341101"/>
                  </a:lnTo>
                  <a:lnTo>
                    <a:pt x="1940225" y="351486"/>
                  </a:lnTo>
                  <a:lnTo>
                    <a:pt x="1928509" y="356545"/>
                  </a:lnTo>
                  <a:lnTo>
                    <a:pt x="1925314" y="358142"/>
                  </a:lnTo>
                  <a:lnTo>
                    <a:pt x="1922651" y="358142"/>
                  </a:lnTo>
                  <a:lnTo>
                    <a:pt x="1922651" y="358142"/>
                  </a:lnTo>
                  <a:lnTo>
                    <a:pt x="1919988" y="358142"/>
                  </a:lnTo>
                  <a:lnTo>
                    <a:pt x="1906940" y="363734"/>
                  </a:lnTo>
                  <a:lnTo>
                    <a:pt x="1912532" y="361604"/>
                  </a:lnTo>
                  <a:cubicBezTo>
                    <a:pt x="1898686" y="367196"/>
                    <a:pt x="1885904" y="372787"/>
                    <a:pt x="1870726" y="377847"/>
                  </a:cubicBezTo>
                  <a:cubicBezTo>
                    <a:pt x="1855549" y="382906"/>
                    <a:pt x="1842768" y="387965"/>
                    <a:pt x="1829187" y="393558"/>
                  </a:cubicBezTo>
                  <a:cubicBezTo>
                    <a:pt x="1815608" y="399149"/>
                    <a:pt x="1802560" y="403143"/>
                    <a:pt x="1789512" y="407936"/>
                  </a:cubicBezTo>
                  <a:lnTo>
                    <a:pt x="1754630" y="421783"/>
                  </a:lnTo>
                  <a:lnTo>
                    <a:pt x="1717884" y="435896"/>
                  </a:lnTo>
                  <a:cubicBezTo>
                    <a:pt x="1704570" y="440955"/>
                    <a:pt x="1691256" y="445748"/>
                    <a:pt x="1677410" y="451073"/>
                  </a:cubicBezTo>
                  <a:lnTo>
                    <a:pt x="1637734" y="466517"/>
                  </a:lnTo>
                  <a:cubicBezTo>
                    <a:pt x="1625219" y="471310"/>
                    <a:pt x="1611107" y="475304"/>
                    <a:pt x="1599391" y="480363"/>
                  </a:cubicBezTo>
                  <a:cubicBezTo>
                    <a:pt x="1574361" y="489683"/>
                    <a:pt x="1548798" y="497938"/>
                    <a:pt x="1523236" y="506991"/>
                  </a:cubicBezTo>
                  <a:cubicBezTo>
                    <a:pt x="1497673" y="516044"/>
                    <a:pt x="1467851" y="523767"/>
                    <a:pt x="1439625" y="530424"/>
                  </a:cubicBezTo>
                  <a:lnTo>
                    <a:pt x="1399417" y="540010"/>
                  </a:lnTo>
                  <a:lnTo>
                    <a:pt x="1362671" y="549063"/>
                  </a:lnTo>
                  <a:cubicBezTo>
                    <a:pt x="1336043" y="556519"/>
                    <a:pt x="1309416" y="563708"/>
                    <a:pt x="1282788" y="569833"/>
                  </a:cubicBezTo>
                  <a:lnTo>
                    <a:pt x="1254030" y="577022"/>
                  </a:lnTo>
                  <a:lnTo>
                    <a:pt x="1227403" y="583412"/>
                  </a:lnTo>
                  <a:cubicBezTo>
                    <a:pt x="1208496" y="588206"/>
                    <a:pt x="1190123" y="593531"/>
                    <a:pt x="1171484" y="598058"/>
                  </a:cubicBezTo>
                  <a:cubicBezTo>
                    <a:pt x="1152845" y="602584"/>
                    <a:pt x="1132342" y="607644"/>
                    <a:pt x="1112637" y="611904"/>
                  </a:cubicBezTo>
                  <a:cubicBezTo>
                    <a:pt x="1092933" y="616165"/>
                    <a:pt x="1075092" y="619360"/>
                    <a:pt x="1056453" y="622023"/>
                  </a:cubicBezTo>
                  <a:lnTo>
                    <a:pt x="1024233" y="626017"/>
                  </a:lnTo>
                  <a:lnTo>
                    <a:pt x="993612" y="630544"/>
                  </a:lnTo>
                  <a:cubicBezTo>
                    <a:pt x="966984" y="633739"/>
                    <a:pt x="940356" y="635603"/>
                    <a:pt x="912130" y="638265"/>
                  </a:cubicBezTo>
                  <a:cubicBezTo>
                    <a:pt x="883905" y="640928"/>
                    <a:pt x="854881" y="642526"/>
                    <a:pt x="826124" y="644123"/>
                  </a:cubicBezTo>
                  <a:lnTo>
                    <a:pt x="806952" y="644123"/>
                  </a:lnTo>
                  <a:lnTo>
                    <a:pt x="660499" y="644123"/>
                  </a:lnTo>
                  <a:cubicBezTo>
                    <a:pt x="638398" y="644123"/>
                    <a:pt x="616297" y="644123"/>
                    <a:pt x="594197" y="642526"/>
                  </a:cubicBezTo>
                  <a:lnTo>
                    <a:pt x="531089" y="638265"/>
                  </a:lnTo>
                  <a:cubicBezTo>
                    <a:pt x="520704" y="638265"/>
                    <a:pt x="510319" y="638265"/>
                    <a:pt x="499935" y="636135"/>
                  </a:cubicBezTo>
                  <a:cubicBezTo>
                    <a:pt x="489549" y="634006"/>
                    <a:pt x="476769" y="634538"/>
                    <a:pt x="465585" y="633207"/>
                  </a:cubicBezTo>
                  <a:lnTo>
                    <a:pt x="400880" y="626017"/>
                  </a:lnTo>
                  <a:cubicBezTo>
                    <a:pt x="402823" y="625757"/>
                    <a:pt x="404794" y="625757"/>
                    <a:pt x="406738" y="626017"/>
                  </a:cubicBezTo>
                  <a:cubicBezTo>
                    <a:pt x="400880" y="626017"/>
                    <a:pt x="394755" y="624153"/>
                    <a:pt x="388631" y="623620"/>
                  </a:cubicBezTo>
                  <a:cubicBezTo>
                    <a:pt x="363867" y="619893"/>
                    <a:pt x="339636" y="615099"/>
                    <a:pt x="315671" y="609508"/>
                  </a:cubicBezTo>
                  <a:lnTo>
                    <a:pt x="277593" y="601253"/>
                  </a:lnTo>
                  <a:cubicBezTo>
                    <a:pt x="265877" y="598590"/>
                    <a:pt x="253894" y="595395"/>
                    <a:pt x="242445" y="591667"/>
                  </a:cubicBezTo>
                  <a:cubicBezTo>
                    <a:pt x="213953" y="582880"/>
                    <a:pt x="185728" y="574093"/>
                    <a:pt x="158035" y="563442"/>
                  </a:cubicBezTo>
                  <a:lnTo>
                    <a:pt x="80282" y="535216"/>
                  </a:lnTo>
                  <a:cubicBezTo>
                    <a:pt x="71229" y="532021"/>
                    <a:pt x="62176" y="528559"/>
                    <a:pt x="53655" y="525631"/>
                  </a:cubicBezTo>
                  <a:cubicBezTo>
                    <a:pt x="45134" y="522701"/>
                    <a:pt x="32885" y="518974"/>
                    <a:pt x="22501" y="516044"/>
                  </a:cubicBezTo>
                  <a:cubicBezTo>
                    <a:pt x="13089" y="513397"/>
                    <a:pt x="3313" y="518881"/>
                    <a:pt x="666" y="528293"/>
                  </a:cubicBezTo>
                  <a:cubicBezTo>
                    <a:pt x="-1982" y="537705"/>
                    <a:pt x="3503" y="547480"/>
                    <a:pt x="12914" y="550128"/>
                  </a:cubicBezTo>
                  <a:lnTo>
                    <a:pt x="36879" y="557318"/>
                  </a:lnTo>
                  <a:cubicBezTo>
                    <a:pt x="43536" y="559448"/>
                    <a:pt x="49927" y="562111"/>
                    <a:pt x="56584" y="564773"/>
                  </a:cubicBezTo>
                  <a:lnTo>
                    <a:pt x="109839" y="587407"/>
                  </a:lnTo>
                  <a:lnTo>
                    <a:pt x="105312" y="585276"/>
                  </a:lnTo>
                  <a:cubicBezTo>
                    <a:pt x="131940" y="596194"/>
                    <a:pt x="155905" y="607111"/>
                    <a:pt x="181734" y="616431"/>
                  </a:cubicBezTo>
                  <a:cubicBezTo>
                    <a:pt x="207563" y="625750"/>
                    <a:pt x="229930" y="633739"/>
                    <a:pt x="254694" y="640928"/>
                  </a:cubicBezTo>
                  <a:cubicBezTo>
                    <a:pt x="265078" y="643858"/>
                    <a:pt x="275996" y="646254"/>
                    <a:pt x="286913" y="648650"/>
                  </a:cubicBezTo>
                  <a:cubicBezTo>
                    <a:pt x="297831" y="651047"/>
                    <a:pt x="310079" y="653976"/>
                    <a:pt x="321795" y="656638"/>
                  </a:cubicBezTo>
                  <a:cubicBezTo>
                    <a:pt x="346396" y="662321"/>
                    <a:pt x="371284" y="666677"/>
                    <a:pt x="396353" y="669686"/>
                  </a:cubicBezTo>
                  <a:lnTo>
                    <a:pt x="390229" y="669687"/>
                  </a:lnTo>
                  <a:lnTo>
                    <a:pt x="434963" y="675545"/>
                  </a:lnTo>
                  <a:cubicBezTo>
                    <a:pt x="441620" y="675545"/>
                    <a:pt x="448543" y="675545"/>
                    <a:pt x="455200" y="677675"/>
                  </a:cubicBezTo>
                  <a:lnTo>
                    <a:pt x="477567" y="680071"/>
                  </a:lnTo>
                  <a:lnTo>
                    <a:pt x="498869" y="681668"/>
                  </a:lnTo>
                  <a:lnTo>
                    <a:pt x="520971" y="683266"/>
                  </a:lnTo>
                  <a:cubicBezTo>
                    <a:pt x="534817" y="683266"/>
                    <a:pt x="547598" y="685662"/>
                    <a:pt x="562243" y="686196"/>
                  </a:cubicBezTo>
                  <a:lnTo>
                    <a:pt x="601386" y="688592"/>
                  </a:lnTo>
                  <a:cubicBezTo>
                    <a:pt x="615765" y="688592"/>
                    <a:pt x="630143" y="688592"/>
                    <a:pt x="644256" y="689923"/>
                  </a:cubicBezTo>
                  <a:lnTo>
                    <a:pt x="800028" y="689923"/>
                  </a:lnTo>
                  <a:cubicBezTo>
                    <a:pt x="811478" y="689923"/>
                    <a:pt x="822662" y="689923"/>
                    <a:pt x="833846" y="688325"/>
                  </a:cubicBezTo>
                  <a:lnTo>
                    <a:pt x="868994" y="686196"/>
                  </a:lnTo>
                  <a:cubicBezTo>
                    <a:pt x="893758" y="686196"/>
                    <a:pt x="918255" y="682467"/>
                    <a:pt x="942753" y="680071"/>
                  </a:cubicBezTo>
                  <a:lnTo>
                    <a:pt x="980031" y="676609"/>
                  </a:lnTo>
                  <a:cubicBezTo>
                    <a:pt x="992812" y="675278"/>
                    <a:pt x="1006659" y="673414"/>
                    <a:pt x="1018908" y="671550"/>
                  </a:cubicBezTo>
                  <a:lnTo>
                    <a:pt x="1012783" y="671550"/>
                  </a:lnTo>
                  <a:lnTo>
                    <a:pt x="1036482" y="668355"/>
                  </a:lnTo>
                  <a:cubicBezTo>
                    <a:pt x="1066571" y="664627"/>
                    <a:pt x="1096128" y="660633"/>
                    <a:pt x="1125418" y="654242"/>
                  </a:cubicBezTo>
                  <a:cubicBezTo>
                    <a:pt x="1154709" y="647852"/>
                    <a:pt x="1183466" y="640928"/>
                    <a:pt x="1211958" y="632940"/>
                  </a:cubicBezTo>
                  <a:cubicBezTo>
                    <a:pt x="1225006" y="629212"/>
                    <a:pt x="1238586" y="625750"/>
                    <a:pt x="1251367" y="622822"/>
                  </a:cubicBezTo>
                  <a:lnTo>
                    <a:pt x="1293705" y="612171"/>
                  </a:lnTo>
                  <a:cubicBezTo>
                    <a:pt x="1307019" y="609241"/>
                    <a:pt x="1320333" y="606046"/>
                    <a:pt x="1333380" y="602584"/>
                  </a:cubicBezTo>
                  <a:lnTo>
                    <a:pt x="1373322" y="591933"/>
                  </a:lnTo>
                  <a:cubicBezTo>
                    <a:pt x="1385837" y="588472"/>
                    <a:pt x="1398618" y="585543"/>
                    <a:pt x="1411133" y="582614"/>
                  </a:cubicBezTo>
                  <a:lnTo>
                    <a:pt x="1450276" y="573028"/>
                  </a:lnTo>
                  <a:cubicBezTo>
                    <a:pt x="1478767" y="566371"/>
                    <a:pt x="1506727" y="558382"/>
                    <a:pt x="1534685" y="549595"/>
                  </a:cubicBezTo>
                  <a:cubicBezTo>
                    <a:pt x="1562645" y="540809"/>
                    <a:pt x="1585544" y="533353"/>
                    <a:pt x="1610574" y="522968"/>
                  </a:cubicBezTo>
                  <a:cubicBezTo>
                    <a:pt x="1623356" y="518175"/>
                    <a:pt x="1637202" y="514181"/>
                    <a:pt x="1648918" y="509387"/>
                  </a:cubicBezTo>
                  <a:lnTo>
                    <a:pt x="1688593" y="493677"/>
                  </a:lnTo>
                  <a:cubicBezTo>
                    <a:pt x="1702174" y="488352"/>
                    <a:pt x="1715221" y="483825"/>
                    <a:pt x="1729334" y="478499"/>
                  </a:cubicBezTo>
                  <a:lnTo>
                    <a:pt x="1766080" y="464653"/>
                  </a:lnTo>
                  <a:lnTo>
                    <a:pt x="1800962" y="450541"/>
                  </a:lnTo>
                  <a:cubicBezTo>
                    <a:pt x="1814010" y="445748"/>
                    <a:pt x="1827590" y="441487"/>
                    <a:pt x="1840105" y="436428"/>
                  </a:cubicBezTo>
                  <a:cubicBezTo>
                    <a:pt x="1852620" y="431369"/>
                    <a:pt x="1868064" y="425777"/>
                    <a:pt x="1881910" y="420718"/>
                  </a:cubicBezTo>
                  <a:cubicBezTo>
                    <a:pt x="1895756" y="415658"/>
                    <a:pt x="1909869" y="410067"/>
                    <a:pt x="1923716" y="404209"/>
                  </a:cubicBezTo>
                  <a:lnTo>
                    <a:pt x="1937030" y="398616"/>
                  </a:lnTo>
                  <a:lnTo>
                    <a:pt x="1942355" y="396220"/>
                  </a:lnTo>
                  <a:lnTo>
                    <a:pt x="1946350" y="394622"/>
                  </a:lnTo>
                  <a:lnTo>
                    <a:pt x="1947947" y="394622"/>
                  </a:lnTo>
                  <a:lnTo>
                    <a:pt x="1967918" y="385835"/>
                  </a:lnTo>
                  <a:lnTo>
                    <a:pt x="2012919" y="365332"/>
                  </a:lnTo>
                  <a:cubicBezTo>
                    <a:pt x="2026765" y="359474"/>
                    <a:pt x="2039547" y="352551"/>
                    <a:pt x="2054724" y="346693"/>
                  </a:cubicBezTo>
                  <a:lnTo>
                    <a:pt x="2051795" y="348024"/>
                  </a:lnTo>
                  <a:lnTo>
                    <a:pt x="2113571" y="321396"/>
                  </a:lnTo>
                  <a:cubicBezTo>
                    <a:pt x="2121559" y="318468"/>
                    <a:pt x="2129282" y="315272"/>
                    <a:pt x="2137270" y="311811"/>
                  </a:cubicBezTo>
                  <a:lnTo>
                    <a:pt x="2137270" y="311811"/>
                  </a:lnTo>
                  <a:lnTo>
                    <a:pt x="2139933" y="311811"/>
                  </a:lnTo>
                  <a:lnTo>
                    <a:pt x="2142596" y="311811"/>
                  </a:lnTo>
                  <a:lnTo>
                    <a:pt x="2142596" y="311811"/>
                  </a:lnTo>
                  <a:lnTo>
                    <a:pt x="2175880" y="297431"/>
                  </a:lnTo>
                  <a:cubicBezTo>
                    <a:pt x="2189726" y="291840"/>
                    <a:pt x="2202508" y="285715"/>
                    <a:pt x="2216886" y="279325"/>
                  </a:cubicBezTo>
                  <a:cubicBezTo>
                    <a:pt x="2231265" y="272934"/>
                    <a:pt x="2241384" y="267609"/>
                    <a:pt x="2253899" y="262017"/>
                  </a:cubicBezTo>
                  <a:lnTo>
                    <a:pt x="2265349" y="257223"/>
                  </a:lnTo>
                  <a:lnTo>
                    <a:pt x="2264018" y="257223"/>
                  </a:lnTo>
                  <a:lnTo>
                    <a:pt x="2270675" y="254561"/>
                  </a:lnTo>
                  <a:lnTo>
                    <a:pt x="2270675" y="254561"/>
                  </a:lnTo>
                  <a:lnTo>
                    <a:pt x="2285054" y="248437"/>
                  </a:lnTo>
                  <a:lnTo>
                    <a:pt x="2283722" y="248437"/>
                  </a:lnTo>
                  <a:lnTo>
                    <a:pt x="2296769" y="242845"/>
                  </a:lnTo>
                  <a:lnTo>
                    <a:pt x="2302095" y="240449"/>
                  </a:lnTo>
                  <a:lnTo>
                    <a:pt x="2309018" y="237519"/>
                  </a:lnTo>
                  <a:lnTo>
                    <a:pt x="2304225" y="239649"/>
                  </a:lnTo>
                  <a:lnTo>
                    <a:pt x="2335113" y="227135"/>
                  </a:lnTo>
                  <a:lnTo>
                    <a:pt x="2332717" y="227135"/>
                  </a:lnTo>
                  <a:lnTo>
                    <a:pt x="2359344" y="215951"/>
                  </a:lnTo>
                  <a:lnTo>
                    <a:pt x="2359344" y="215951"/>
                  </a:lnTo>
                  <a:cubicBezTo>
                    <a:pt x="2370794" y="210891"/>
                    <a:pt x="2382777" y="206364"/>
                    <a:pt x="2394493" y="202105"/>
                  </a:cubicBezTo>
                  <a:cubicBezTo>
                    <a:pt x="2406209" y="197844"/>
                    <a:pt x="2423517" y="192518"/>
                    <a:pt x="2437896" y="186927"/>
                  </a:cubicBezTo>
                  <a:cubicBezTo>
                    <a:pt x="2452275" y="181335"/>
                    <a:pt x="2462128" y="177607"/>
                    <a:pt x="2474376" y="173346"/>
                  </a:cubicBezTo>
                  <a:cubicBezTo>
                    <a:pt x="2486625" y="169086"/>
                    <a:pt x="2497275" y="164825"/>
                    <a:pt x="2508726" y="160299"/>
                  </a:cubicBezTo>
                  <a:cubicBezTo>
                    <a:pt x="2535354" y="150447"/>
                    <a:pt x="2561981" y="141394"/>
                    <a:pt x="2586478" y="131807"/>
                  </a:cubicBezTo>
                  <a:cubicBezTo>
                    <a:pt x="2598728" y="127281"/>
                    <a:pt x="2610710" y="122754"/>
                    <a:pt x="2622958" y="118760"/>
                  </a:cubicBezTo>
                  <a:cubicBezTo>
                    <a:pt x="2635207" y="114766"/>
                    <a:pt x="2644793" y="111570"/>
                    <a:pt x="2655444" y="107843"/>
                  </a:cubicBezTo>
                  <a:cubicBezTo>
                    <a:pt x="2678611" y="99854"/>
                    <a:pt x="2702042" y="92665"/>
                    <a:pt x="2725475" y="84677"/>
                  </a:cubicBezTo>
                  <a:cubicBezTo>
                    <a:pt x="2748907" y="76688"/>
                    <a:pt x="2777399" y="69765"/>
                    <a:pt x="2803494" y="63108"/>
                  </a:cubicBezTo>
                  <a:lnTo>
                    <a:pt x="2875122" y="45001"/>
                  </a:lnTo>
                  <a:cubicBezTo>
                    <a:pt x="2887371" y="41806"/>
                    <a:pt x="2899886" y="39409"/>
                    <a:pt x="2912401" y="36746"/>
                  </a:cubicBezTo>
                  <a:cubicBezTo>
                    <a:pt x="2924917" y="34084"/>
                    <a:pt x="2939029" y="31421"/>
                    <a:pt x="2951810" y="29557"/>
                  </a:cubicBezTo>
                  <a:lnTo>
                    <a:pt x="2958733" y="29557"/>
                  </a:lnTo>
                  <a:lnTo>
                    <a:pt x="2960863" y="29557"/>
                  </a:lnTo>
                  <a:cubicBezTo>
                    <a:pt x="2972846" y="27960"/>
                    <a:pt x="2985094" y="26628"/>
                    <a:pt x="2997077" y="24498"/>
                  </a:cubicBezTo>
                  <a:lnTo>
                    <a:pt x="3029030" y="19172"/>
                  </a:lnTo>
                  <a:lnTo>
                    <a:pt x="3030362" y="19172"/>
                  </a:lnTo>
                  <a:cubicBezTo>
                    <a:pt x="3041050" y="17745"/>
                    <a:pt x="3051803" y="16856"/>
                    <a:pt x="3062581" y="16509"/>
                  </a:cubicBezTo>
                  <a:cubicBezTo>
                    <a:pt x="3075363" y="16510"/>
                    <a:pt x="3089209" y="16510"/>
                    <a:pt x="3101457" y="16510"/>
                  </a:cubicBezTo>
                  <a:cubicBezTo>
                    <a:pt x="3106016" y="16510"/>
                    <a:pt x="3109712" y="12814"/>
                    <a:pt x="3109712" y="8255"/>
                  </a:cubicBezTo>
                  <a:cubicBezTo>
                    <a:pt x="3109573" y="3755"/>
                    <a:pt x="3105958" y="139"/>
                    <a:pt x="3101457" y="1"/>
                  </a:cubicBezTo>
                  <a:cubicBezTo>
                    <a:pt x="3091605" y="0"/>
                    <a:pt x="3082020" y="0"/>
                    <a:pt x="3072167" y="0"/>
                  </a:cubicBezTo>
                  <a:lnTo>
                    <a:pt x="3046871" y="0"/>
                  </a:lnTo>
                  <a:moveTo>
                    <a:pt x="2987491" y="6923"/>
                  </a:moveTo>
                  <a:lnTo>
                    <a:pt x="2987491" y="6923"/>
                  </a:lnTo>
                  <a:close/>
                  <a:moveTo>
                    <a:pt x="2951011" y="31421"/>
                  </a:moveTo>
                  <a:lnTo>
                    <a:pt x="2951011" y="31421"/>
                  </a:lnTo>
                  <a:moveTo>
                    <a:pt x="2299699" y="242312"/>
                  </a:moveTo>
                  <a:lnTo>
                    <a:pt x="2297834" y="242312"/>
                  </a:lnTo>
                  <a:lnTo>
                    <a:pt x="2299699" y="242312"/>
                  </a:lnTo>
                  <a:moveTo>
                    <a:pt x="2297568" y="242312"/>
                  </a:moveTo>
                  <a:lnTo>
                    <a:pt x="2294906" y="242312"/>
                  </a:lnTo>
                  <a:lnTo>
                    <a:pt x="2297568" y="242312"/>
                  </a:lnTo>
                  <a:moveTo>
                    <a:pt x="2253899" y="260685"/>
                  </a:moveTo>
                  <a:lnTo>
                    <a:pt x="2251769" y="260685"/>
                  </a:lnTo>
                  <a:lnTo>
                    <a:pt x="2253899" y="260685"/>
                  </a:lnTo>
                  <a:moveTo>
                    <a:pt x="2120761" y="319266"/>
                  </a:moveTo>
                  <a:lnTo>
                    <a:pt x="2117299" y="319266"/>
                  </a:lnTo>
                  <a:lnTo>
                    <a:pt x="2120761" y="319266"/>
                  </a:lnTo>
                  <a:moveTo>
                    <a:pt x="1026097" y="624419"/>
                  </a:moveTo>
                  <a:lnTo>
                    <a:pt x="1028227" y="624419"/>
                  </a:lnTo>
                  <a:lnTo>
                    <a:pt x="1032221" y="624419"/>
                  </a:lnTo>
                  <a:lnTo>
                    <a:pt x="1026097" y="624419"/>
                  </a:lnTo>
                  <a:moveTo>
                    <a:pt x="2052594" y="348823"/>
                  </a:moveTo>
                  <a:lnTo>
                    <a:pt x="2054990" y="348823"/>
                  </a:lnTo>
                  <a:lnTo>
                    <a:pt x="2052594" y="348823"/>
                  </a:lnTo>
                  <a:moveTo>
                    <a:pt x="2076292" y="289976"/>
                  </a:moveTo>
                  <a:lnTo>
                    <a:pt x="2077624" y="289976"/>
                  </a:lnTo>
                  <a:lnTo>
                    <a:pt x="2077624" y="289976"/>
                  </a:lnTo>
                  <a:lnTo>
                    <a:pt x="2076026" y="289976"/>
                  </a:lnTo>
                  <a:moveTo>
                    <a:pt x="2280260" y="248969"/>
                  </a:moveTo>
                  <a:lnTo>
                    <a:pt x="2282124" y="248969"/>
                  </a:lnTo>
                  <a:lnTo>
                    <a:pt x="2280260" y="248969"/>
                  </a:lnTo>
                  <a:moveTo>
                    <a:pt x="2325527" y="230063"/>
                  </a:moveTo>
                  <a:lnTo>
                    <a:pt x="2327924" y="230063"/>
                  </a:lnTo>
                  <a:lnTo>
                    <a:pt x="2325527" y="230063"/>
                  </a:lnTo>
                  <a:moveTo>
                    <a:pt x="2354818" y="218081"/>
                  </a:moveTo>
                  <a:lnTo>
                    <a:pt x="2356948" y="218081"/>
                  </a:lnTo>
                  <a:lnTo>
                    <a:pt x="2354818" y="218081"/>
                  </a:lnTo>
                  <a:moveTo>
                    <a:pt x="2356948" y="218081"/>
                  </a:moveTo>
                  <a:lnTo>
                    <a:pt x="2358546" y="218081"/>
                  </a:lnTo>
                  <a:lnTo>
                    <a:pt x="2356948" y="218081"/>
                  </a:lnTo>
                  <a:moveTo>
                    <a:pt x="2268278" y="211158"/>
                  </a:moveTo>
                  <a:lnTo>
                    <a:pt x="2271473" y="209826"/>
                  </a:lnTo>
                  <a:lnTo>
                    <a:pt x="2268278" y="211158"/>
                  </a:lnTo>
                  <a:moveTo>
                    <a:pt x="3023705" y="21303"/>
                  </a:moveTo>
                  <a:lnTo>
                    <a:pt x="3023705" y="21303"/>
                  </a:lnTo>
                  <a:moveTo>
                    <a:pt x="3000805" y="5858"/>
                  </a:moveTo>
                  <a:lnTo>
                    <a:pt x="3000805" y="5858"/>
                  </a:lnTo>
                </a:path>
              </a:pathLst>
            </a:custGeom>
            <a:solidFill>
              <a:srgbClr val="FAFFF3"/>
            </a:solidFill>
            <a:ln w="26619"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09EEB699-C9B4-4453-894C-430FDFC0A9CE}"/>
                </a:ext>
              </a:extLst>
            </p:cNvPr>
            <p:cNvSpPr/>
            <p:nvPr/>
          </p:nvSpPr>
          <p:spPr>
            <a:xfrm>
              <a:off x="8297272" y="11279757"/>
              <a:ext cx="3266308" cy="545733"/>
            </a:xfrm>
            <a:custGeom>
              <a:avLst/>
              <a:gdLst>
                <a:gd name="connsiteX0" fmla="*/ 2594585 w 2602527"/>
                <a:gd name="connsiteY0" fmla="*/ 533 h 434829"/>
                <a:gd name="connsiteX1" fmla="*/ 2582336 w 2602527"/>
                <a:gd name="connsiteY1" fmla="*/ 2929 h 434829"/>
                <a:gd name="connsiteX2" fmla="*/ 2584467 w 2602527"/>
                <a:gd name="connsiteY2" fmla="*/ 2929 h 434829"/>
                <a:gd name="connsiteX3" fmla="*/ 2569289 w 2602527"/>
                <a:gd name="connsiteY3" fmla="*/ 5060 h 434829"/>
                <a:gd name="connsiteX4" fmla="*/ 2571685 w 2602527"/>
                <a:gd name="connsiteY4" fmla="*/ 5060 h 434829"/>
                <a:gd name="connsiteX5" fmla="*/ 2550649 w 2602527"/>
                <a:gd name="connsiteY5" fmla="*/ 7722 h 434829"/>
                <a:gd name="connsiteX6" fmla="*/ 2553046 w 2602527"/>
                <a:gd name="connsiteY6" fmla="*/ 7722 h 434829"/>
                <a:gd name="connsiteX7" fmla="*/ 2526418 w 2602527"/>
                <a:gd name="connsiteY7" fmla="*/ 10917 h 434829"/>
                <a:gd name="connsiteX8" fmla="*/ 2499790 w 2602527"/>
                <a:gd name="connsiteY8" fmla="*/ 14645 h 434829"/>
                <a:gd name="connsiteX9" fmla="*/ 2426831 w 2602527"/>
                <a:gd name="connsiteY9" fmla="*/ 27160 h 434829"/>
                <a:gd name="connsiteX10" fmla="*/ 2395144 w 2602527"/>
                <a:gd name="connsiteY10" fmla="*/ 33018 h 434829"/>
                <a:gd name="connsiteX11" fmla="*/ 2365587 w 2602527"/>
                <a:gd name="connsiteY11" fmla="*/ 39675 h 434829"/>
                <a:gd name="connsiteX12" fmla="*/ 2330705 w 2602527"/>
                <a:gd name="connsiteY12" fmla="*/ 47663 h 434829"/>
                <a:gd name="connsiteX13" fmla="*/ 2296089 w 2602527"/>
                <a:gd name="connsiteY13" fmla="*/ 56983 h 434829"/>
                <a:gd name="connsiteX14" fmla="*/ 2230052 w 2602527"/>
                <a:gd name="connsiteY14" fmla="*/ 73492 h 434829"/>
                <a:gd name="connsiteX15" fmla="*/ 2193839 w 2602527"/>
                <a:gd name="connsiteY15" fmla="*/ 84143 h 434829"/>
                <a:gd name="connsiteX16" fmla="*/ 2154696 w 2602527"/>
                <a:gd name="connsiteY16" fmla="*/ 96126 h 434829"/>
                <a:gd name="connsiteX17" fmla="*/ 2116352 w 2602527"/>
                <a:gd name="connsiteY17" fmla="*/ 107575 h 434829"/>
                <a:gd name="connsiteX18" fmla="*/ 2079073 w 2602527"/>
                <a:gd name="connsiteY18" fmla="*/ 119026 h 434829"/>
                <a:gd name="connsiteX19" fmla="*/ 2010907 w 2602527"/>
                <a:gd name="connsiteY19" fmla="*/ 143256 h 434829"/>
                <a:gd name="connsiteX20" fmla="*/ 1949397 w 2602527"/>
                <a:gd name="connsiteY20" fmla="*/ 164026 h 434829"/>
                <a:gd name="connsiteX21" fmla="*/ 1911852 w 2602527"/>
                <a:gd name="connsiteY21" fmla="*/ 175742 h 434829"/>
                <a:gd name="connsiteX22" fmla="*/ 1883360 w 2602527"/>
                <a:gd name="connsiteY22" fmla="*/ 183997 h 434829"/>
                <a:gd name="connsiteX23" fmla="*/ 1817589 w 2602527"/>
                <a:gd name="connsiteY23" fmla="*/ 202636 h 434829"/>
                <a:gd name="connsiteX24" fmla="*/ 1789631 w 2602527"/>
                <a:gd name="connsiteY24" fmla="*/ 211157 h 434829"/>
                <a:gd name="connsiteX25" fmla="*/ 1760074 w 2602527"/>
                <a:gd name="connsiteY25" fmla="*/ 219412 h 434829"/>
                <a:gd name="connsiteX26" fmla="*/ 1699629 w 2602527"/>
                <a:gd name="connsiteY26" fmla="*/ 237252 h 434829"/>
                <a:gd name="connsiteX27" fmla="*/ 1641314 w 2602527"/>
                <a:gd name="connsiteY27" fmla="*/ 254826 h 434829"/>
                <a:gd name="connsiteX28" fmla="*/ 1612557 w 2602527"/>
                <a:gd name="connsiteY28" fmla="*/ 262815 h 434829"/>
                <a:gd name="connsiteX29" fmla="*/ 1576875 w 2602527"/>
                <a:gd name="connsiteY29" fmla="*/ 271869 h 434829"/>
                <a:gd name="connsiteX30" fmla="*/ 1508708 w 2602527"/>
                <a:gd name="connsiteY30" fmla="*/ 289176 h 434829"/>
                <a:gd name="connsiteX31" fmla="*/ 1435217 w 2602527"/>
                <a:gd name="connsiteY31" fmla="*/ 304621 h 434829"/>
                <a:gd name="connsiteX32" fmla="*/ 1398737 w 2602527"/>
                <a:gd name="connsiteY32" fmla="*/ 312077 h 434829"/>
                <a:gd name="connsiteX33" fmla="*/ 1361990 w 2602527"/>
                <a:gd name="connsiteY33" fmla="*/ 319266 h 434829"/>
                <a:gd name="connsiteX34" fmla="*/ 1289563 w 2602527"/>
                <a:gd name="connsiteY34" fmla="*/ 331514 h 434829"/>
                <a:gd name="connsiteX35" fmla="*/ 1140715 w 2602527"/>
                <a:gd name="connsiteY35" fmla="*/ 354414 h 434829"/>
                <a:gd name="connsiteX36" fmla="*/ 1146838 w 2602527"/>
                <a:gd name="connsiteY36" fmla="*/ 354414 h 434829"/>
                <a:gd name="connsiteX37" fmla="*/ 1120211 w 2602527"/>
                <a:gd name="connsiteY37" fmla="*/ 357876 h 434829"/>
                <a:gd name="connsiteX38" fmla="*/ 1126335 w 2602527"/>
                <a:gd name="connsiteY38" fmla="*/ 357876 h 434829"/>
                <a:gd name="connsiteX39" fmla="*/ 1106098 w 2602527"/>
                <a:gd name="connsiteY39" fmla="*/ 360805 h 434829"/>
                <a:gd name="connsiteX40" fmla="*/ 1106098 w 2602527"/>
                <a:gd name="connsiteY40" fmla="*/ 360805 h 434829"/>
                <a:gd name="connsiteX41" fmla="*/ 1081601 w 2602527"/>
                <a:gd name="connsiteY41" fmla="*/ 364267 h 434829"/>
                <a:gd name="connsiteX42" fmla="*/ 1087725 w 2602527"/>
                <a:gd name="connsiteY42" fmla="*/ 364267 h 434829"/>
                <a:gd name="connsiteX43" fmla="*/ 1063228 w 2602527"/>
                <a:gd name="connsiteY43" fmla="*/ 367462 h 434829"/>
                <a:gd name="connsiteX44" fmla="*/ 988404 w 2602527"/>
                <a:gd name="connsiteY44" fmla="*/ 376249 h 434829"/>
                <a:gd name="connsiteX45" fmla="*/ 913314 w 2602527"/>
                <a:gd name="connsiteY45" fmla="*/ 382373 h 434829"/>
                <a:gd name="connsiteX46" fmla="*/ 835561 w 2602527"/>
                <a:gd name="connsiteY46" fmla="*/ 387965 h 434829"/>
                <a:gd name="connsiteX47" fmla="*/ 798549 w 2602527"/>
                <a:gd name="connsiteY47" fmla="*/ 390095 h 434829"/>
                <a:gd name="connsiteX48" fmla="*/ 761004 w 2602527"/>
                <a:gd name="connsiteY48" fmla="*/ 390095 h 434829"/>
                <a:gd name="connsiteX49" fmla="*/ 601238 w 2602527"/>
                <a:gd name="connsiteY49" fmla="*/ 390095 h 434829"/>
                <a:gd name="connsiteX50" fmla="*/ 563693 w 2602527"/>
                <a:gd name="connsiteY50" fmla="*/ 390095 h 434829"/>
                <a:gd name="connsiteX51" fmla="*/ 526148 w 2602527"/>
                <a:gd name="connsiteY51" fmla="*/ 387433 h 434829"/>
                <a:gd name="connsiteX52" fmla="*/ 449993 w 2602527"/>
                <a:gd name="connsiteY52" fmla="*/ 381308 h 434829"/>
                <a:gd name="connsiteX53" fmla="*/ 383689 w 2602527"/>
                <a:gd name="connsiteY53" fmla="*/ 374917 h 434829"/>
                <a:gd name="connsiteX54" fmla="*/ 317919 w 2602527"/>
                <a:gd name="connsiteY54" fmla="*/ 368261 h 434829"/>
                <a:gd name="connsiteX55" fmla="*/ 323777 w 2602527"/>
                <a:gd name="connsiteY55" fmla="*/ 368261 h 434829"/>
                <a:gd name="connsiteX56" fmla="*/ 305671 w 2602527"/>
                <a:gd name="connsiteY56" fmla="*/ 365864 h 434829"/>
                <a:gd name="connsiteX57" fmla="*/ 311529 w 2602527"/>
                <a:gd name="connsiteY57" fmla="*/ 365864 h 434829"/>
                <a:gd name="connsiteX58" fmla="*/ 237770 w 2602527"/>
                <a:gd name="connsiteY58" fmla="*/ 354680 h 434829"/>
                <a:gd name="connsiteX59" fmla="*/ 163212 w 2602527"/>
                <a:gd name="connsiteY59" fmla="*/ 341899 h 434829"/>
                <a:gd name="connsiteX60" fmla="*/ 126999 w 2602527"/>
                <a:gd name="connsiteY60" fmla="*/ 333378 h 434829"/>
                <a:gd name="connsiteX61" fmla="*/ 89721 w 2602527"/>
                <a:gd name="connsiteY61" fmla="*/ 324325 h 434829"/>
                <a:gd name="connsiteX62" fmla="*/ 55371 w 2602527"/>
                <a:gd name="connsiteY62" fmla="*/ 315272 h 434829"/>
                <a:gd name="connsiteX63" fmla="*/ 21287 w 2602527"/>
                <a:gd name="connsiteY63" fmla="*/ 307283 h 434829"/>
                <a:gd name="connsiteX64" fmla="*/ 518 w 2602527"/>
                <a:gd name="connsiteY64" fmla="*/ 318999 h 434829"/>
                <a:gd name="connsiteX65" fmla="*/ 12234 w 2602527"/>
                <a:gd name="connsiteY65" fmla="*/ 339502 h 434829"/>
                <a:gd name="connsiteX66" fmla="*/ 80401 w 2602527"/>
                <a:gd name="connsiteY66" fmla="*/ 358675 h 434829"/>
                <a:gd name="connsiteX67" fmla="*/ 117147 w 2602527"/>
                <a:gd name="connsiteY67" fmla="*/ 369592 h 434829"/>
                <a:gd name="connsiteX68" fmla="*/ 154958 w 2602527"/>
                <a:gd name="connsiteY68" fmla="*/ 380243 h 434829"/>
                <a:gd name="connsiteX69" fmla="*/ 228983 w 2602527"/>
                <a:gd name="connsiteY69" fmla="*/ 394622 h 434829"/>
                <a:gd name="connsiteX70" fmla="*/ 304605 w 2602527"/>
                <a:gd name="connsiteY70" fmla="*/ 407670 h 434829"/>
                <a:gd name="connsiteX71" fmla="*/ 384488 w 2602527"/>
                <a:gd name="connsiteY71" fmla="*/ 417522 h 434829"/>
                <a:gd name="connsiteX72" fmla="*/ 461443 w 2602527"/>
                <a:gd name="connsiteY72" fmla="*/ 425510 h 434829"/>
                <a:gd name="connsiteX73" fmla="*/ 537065 w 2602527"/>
                <a:gd name="connsiteY73" fmla="*/ 431901 h 434829"/>
                <a:gd name="connsiteX74" fmla="*/ 613753 w 2602527"/>
                <a:gd name="connsiteY74" fmla="*/ 434830 h 434829"/>
                <a:gd name="connsiteX75" fmla="*/ 731447 w 2602527"/>
                <a:gd name="connsiteY75" fmla="*/ 434830 h 434829"/>
                <a:gd name="connsiteX76" fmla="*/ 770856 w 2602527"/>
                <a:gd name="connsiteY76" fmla="*/ 434830 h 434829"/>
                <a:gd name="connsiteX77" fmla="*/ 808933 w 2602527"/>
                <a:gd name="connsiteY77" fmla="*/ 432966 h 434829"/>
                <a:gd name="connsiteX78" fmla="*/ 847277 w 2602527"/>
                <a:gd name="connsiteY78" fmla="*/ 430836 h 434829"/>
                <a:gd name="connsiteX79" fmla="*/ 885355 w 2602527"/>
                <a:gd name="connsiteY79" fmla="*/ 427906 h 434829"/>
                <a:gd name="connsiteX80" fmla="*/ 922101 w 2602527"/>
                <a:gd name="connsiteY80" fmla="*/ 425244 h 434829"/>
                <a:gd name="connsiteX81" fmla="*/ 1001984 w 2602527"/>
                <a:gd name="connsiteY81" fmla="*/ 418321 h 434829"/>
                <a:gd name="connsiteX82" fmla="*/ 1042458 w 2602527"/>
                <a:gd name="connsiteY82" fmla="*/ 413528 h 434829"/>
                <a:gd name="connsiteX83" fmla="*/ 1086660 w 2602527"/>
                <a:gd name="connsiteY83" fmla="*/ 407670 h 434829"/>
                <a:gd name="connsiteX84" fmla="*/ 1080536 w 2602527"/>
                <a:gd name="connsiteY84" fmla="*/ 407670 h 434829"/>
                <a:gd name="connsiteX85" fmla="*/ 1098110 w 2602527"/>
                <a:gd name="connsiteY85" fmla="*/ 405273 h 434829"/>
                <a:gd name="connsiteX86" fmla="*/ 1098110 w 2602527"/>
                <a:gd name="connsiteY86" fmla="*/ 405273 h 434829"/>
                <a:gd name="connsiteX87" fmla="*/ 1120744 w 2602527"/>
                <a:gd name="connsiteY87" fmla="*/ 402077 h 434829"/>
                <a:gd name="connsiteX88" fmla="*/ 1142312 w 2602527"/>
                <a:gd name="connsiteY88" fmla="*/ 399149 h 434829"/>
                <a:gd name="connsiteX89" fmla="*/ 1136454 w 2602527"/>
                <a:gd name="connsiteY89" fmla="*/ 399149 h 434829"/>
                <a:gd name="connsiteX90" fmla="*/ 1213408 w 2602527"/>
                <a:gd name="connsiteY90" fmla="*/ 387699 h 434829"/>
                <a:gd name="connsiteX91" fmla="*/ 1289297 w 2602527"/>
                <a:gd name="connsiteY91" fmla="*/ 375716 h 434829"/>
                <a:gd name="connsiteX92" fmla="*/ 1362523 w 2602527"/>
                <a:gd name="connsiteY92" fmla="*/ 363734 h 434829"/>
                <a:gd name="connsiteX93" fmla="*/ 1399536 w 2602527"/>
                <a:gd name="connsiteY93" fmla="*/ 356544 h 434829"/>
                <a:gd name="connsiteX94" fmla="*/ 1434151 w 2602527"/>
                <a:gd name="connsiteY94" fmla="*/ 349621 h 434829"/>
                <a:gd name="connsiteX95" fmla="*/ 1507644 w 2602527"/>
                <a:gd name="connsiteY95" fmla="*/ 334177 h 434829"/>
                <a:gd name="connsiteX96" fmla="*/ 1543325 w 2602527"/>
                <a:gd name="connsiteY96" fmla="*/ 325656 h 434829"/>
                <a:gd name="connsiteX97" fmla="*/ 1576343 w 2602527"/>
                <a:gd name="connsiteY97" fmla="*/ 317135 h 434829"/>
                <a:gd name="connsiteX98" fmla="*/ 1612823 w 2602527"/>
                <a:gd name="connsiteY98" fmla="*/ 307816 h 434829"/>
                <a:gd name="connsiteX99" fmla="*/ 1643179 w 2602527"/>
                <a:gd name="connsiteY99" fmla="*/ 299028 h 434829"/>
                <a:gd name="connsiteX100" fmla="*/ 1700428 w 2602527"/>
                <a:gd name="connsiteY100" fmla="*/ 280655 h 434829"/>
                <a:gd name="connsiteX101" fmla="*/ 1729718 w 2602527"/>
                <a:gd name="connsiteY101" fmla="*/ 270537 h 434829"/>
                <a:gd name="connsiteX102" fmla="*/ 1760607 w 2602527"/>
                <a:gd name="connsiteY102" fmla="*/ 260951 h 434829"/>
                <a:gd name="connsiteX103" fmla="*/ 1818388 w 2602527"/>
                <a:gd name="connsiteY103" fmla="*/ 243110 h 434829"/>
                <a:gd name="connsiteX104" fmla="*/ 1883360 w 2602527"/>
                <a:gd name="connsiteY104" fmla="*/ 222874 h 434829"/>
                <a:gd name="connsiteX105" fmla="*/ 1946467 w 2602527"/>
                <a:gd name="connsiteY105" fmla="*/ 202104 h 434829"/>
                <a:gd name="connsiteX106" fmla="*/ 1996794 w 2602527"/>
                <a:gd name="connsiteY106" fmla="*/ 183997 h 434829"/>
                <a:gd name="connsiteX107" fmla="*/ 2051647 w 2602527"/>
                <a:gd name="connsiteY107" fmla="*/ 162163 h 434829"/>
                <a:gd name="connsiteX108" fmla="*/ 2047653 w 2602527"/>
                <a:gd name="connsiteY108" fmla="*/ 164026 h 434829"/>
                <a:gd name="connsiteX109" fmla="*/ 2081470 w 2602527"/>
                <a:gd name="connsiteY109" fmla="*/ 150712 h 434829"/>
                <a:gd name="connsiteX110" fmla="*/ 2098512 w 2602527"/>
                <a:gd name="connsiteY110" fmla="*/ 144322 h 434829"/>
                <a:gd name="connsiteX111" fmla="*/ 2118216 w 2602527"/>
                <a:gd name="connsiteY111" fmla="*/ 137665 h 434829"/>
                <a:gd name="connsiteX112" fmla="*/ 2156027 w 2602527"/>
                <a:gd name="connsiteY112" fmla="*/ 125150 h 434829"/>
                <a:gd name="connsiteX113" fmla="*/ 2194904 w 2602527"/>
                <a:gd name="connsiteY113" fmla="*/ 111836 h 434829"/>
                <a:gd name="connsiteX114" fmla="*/ 2266532 w 2602527"/>
                <a:gd name="connsiteY114" fmla="*/ 89469 h 434829"/>
                <a:gd name="connsiteX115" fmla="*/ 2282775 w 2602527"/>
                <a:gd name="connsiteY115" fmla="*/ 85475 h 434829"/>
                <a:gd name="connsiteX116" fmla="*/ 2297154 w 2602527"/>
                <a:gd name="connsiteY116" fmla="*/ 81481 h 434829"/>
                <a:gd name="connsiteX117" fmla="*/ 2330705 w 2602527"/>
                <a:gd name="connsiteY117" fmla="*/ 71362 h 434829"/>
                <a:gd name="connsiteX118" fmla="*/ 2391416 w 2602527"/>
                <a:gd name="connsiteY118" fmla="*/ 55385 h 434829"/>
                <a:gd name="connsiteX119" fmla="*/ 2450530 w 2602527"/>
                <a:gd name="connsiteY119" fmla="*/ 42072 h 434829"/>
                <a:gd name="connsiteX120" fmla="*/ 2487275 w 2602527"/>
                <a:gd name="connsiteY120" fmla="*/ 34882 h 434829"/>
                <a:gd name="connsiteX121" fmla="*/ 2505915 w 2602527"/>
                <a:gd name="connsiteY121" fmla="*/ 31953 h 434829"/>
                <a:gd name="connsiteX122" fmla="*/ 2522956 w 2602527"/>
                <a:gd name="connsiteY122" fmla="*/ 29290 h 434829"/>
                <a:gd name="connsiteX123" fmla="*/ 2558638 w 2602527"/>
                <a:gd name="connsiteY123" fmla="*/ 23965 h 434829"/>
                <a:gd name="connsiteX124" fmla="*/ 2596183 w 2602527"/>
                <a:gd name="connsiteY124" fmla="*/ 16776 h 434829"/>
                <a:gd name="connsiteX125" fmla="*/ 2602308 w 2602527"/>
                <a:gd name="connsiteY125" fmla="*/ 6391 h 434829"/>
                <a:gd name="connsiteX126" fmla="*/ 2593787 w 2602527"/>
                <a:gd name="connsiteY126" fmla="*/ 0 h 434829"/>
                <a:gd name="connsiteX127" fmla="*/ 2591656 w 2602527"/>
                <a:gd name="connsiteY127" fmla="*/ 0 h 434829"/>
                <a:gd name="connsiteX128" fmla="*/ 2497394 w 2602527"/>
                <a:gd name="connsiteY128" fmla="*/ 13314 h 434829"/>
                <a:gd name="connsiteX129" fmla="*/ 2497394 w 2602527"/>
                <a:gd name="connsiteY129" fmla="*/ 13314 h 43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2602527" h="434829">
                  <a:moveTo>
                    <a:pt x="2594585" y="533"/>
                  </a:moveTo>
                  <a:cubicBezTo>
                    <a:pt x="2590556" y="1587"/>
                    <a:pt x="2586465" y="2388"/>
                    <a:pt x="2582336" y="2929"/>
                  </a:cubicBezTo>
                  <a:lnTo>
                    <a:pt x="2584467" y="2929"/>
                  </a:lnTo>
                  <a:lnTo>
                    <a:pt x="2569289" y="5060"/>
                  </a:lnTo>
                  <a:lnTo>
                    <a:pt x="2571685" y="5060"/>
                  </a:lnTo>
                  <a:lnTo>
                    <a:pt x="2550649" y="7722"/>
                  </a:lnTo>
                  <a:lnTo>
                    <a:pt x="2553046" y="7722"/>
                  </a:lnTo>
                  <a:lnTo>
                    <a:pt x="2526418" y="10917"/>
                  </a:lnTo>
                  <a:lnTo>
                    <a:pt x="2499790" y="14645"/>
                  </a:lnTo>
                  <a:cubicBezTo>
                    <a:pt x="2475293" y="17574"/>
                    <a:pt x="2451062" y="22101"/>
                    <a:pt x="2426831" y="27160"/>
                  </a:cubicBezTo>
                  <a:lnTo>
                    <a:pt x="2395144" y="33018"/>
                  </a:lnTo>
                  <a:cubicBezTo>
                    <a:pt x="2385292" y="34882"/>
                    <a:pt x="2375439" y="37545"/>
                    <a:pt x="2365587" y="39675"/>
                  </a:cubicBezTo>
                  <a:lnTo>
                    <a:pt x="2330705" y="47663"/>
                  </a:lnTo>
                  <a:lnTo>
                    <a:pt x="2296089" y="56983"/>
                  </a:lnTo>
                  <a:cubicBezTo>
                    <a:pt x="2274254" y="62841"/>
                    <a:pt x="2251887" y="67102"/>
                    <a:pt x="2230052" y="73492"/>
                  </a:cubicBezTo>
                  <a:lnTo>
                    <a:pt x="2193839" y="84143"/>
                  </a:lnTo>
                  <a:lnTo>
                    <a:pt x="2154696" y="96126"/>
                  </a:lnTo>
                  <a:lnTo>
                    <a:pt x="2116352" y="107575"/>
                  </a:lnTo>
                  <a:lnTo>
                    <a:pt x="2079073" y="119026"/>
                  </a:lnTo>
                  <a:cubicBezTo>
                    <a:pt x="2056173" y="126747"/>
                    <a:pt x="2033806" y="135268"/>
                    <a:pt x="2010907" y="143256"/>
                  </a:cubicBezTo>
                  <a:cubicBezTo>
                    <a:pt x="1988006" y="151245"/>
                    <a:pt x="1970166" y="157369"/>
                    <a:pt x="1949397" y="164026"/>
                  </a:cubicBezTo>
                  <a:lnTo>
                    <a:pt x="1911852" y="175742"/>
                  </a:lnTo>
                  <a:lnTo>
                    <a:pt x="1883360" y="183997"/>
                  </a:lnTo>
                  <a:lnTo>
                    <a:pt x="1817589" y="202636"/>
                  </a:lnTo>
                  <a:lnTo>
                    <a:pt x="1789631" y="211157"/>
                  </a:lnTo>
                  <a:lnTo>
                    <a:pt x="1760074" y="219412"/>
                  </a:lnTo>
                  <a:cubicBezTo>
                    <a:pt x="1739837" y="225004"/>
                    <a:pt x="1719600" y="230862"/>
                    <a:pt x="1699629" y="237252"/>
                  </a:cubicBezTo>
                  <a:lnTo>
                    <a:pt x="1641314" y="254826"/>
                  </a:lnTo>
                  <a:lnTo>
                    <a:pt x="1612557" y="262815"/>
                  </a:lnTo>
                  <a:lnTo>
                    <a:pt x="1576875" y="271869"/>
                  </a:lnTo>
                  <a:cubicBezTo>
                    <a:pt x="1554242" y="277460"/>
                    <a:pt x="1531609" y="284117"/>
                    <a:pt x="1508708" y="289176"/>
                  </a:cubicBezTo>
                  <a:lnTo>
                    <a:pt x="1435217" y="304621"/>
                  </a:lnTo>
                  <a:cubicBezTo>
                    <a:pt x="1422967" y="307283"/>
                    <a:pt x="1410985" y="309946"/>
                    <a:pt x="1398737" y="312077"/>
                  </a:cubicBezTo>
                  <a:lnTo>
                    <a:pt x="1361990" y="319266"/>
                  </a:lnTo>
                  <a:cubicBezTo>
                    <a:pt x="1338025" y="324059"/>
                    <a:pt x="1313794" y="327787"/>
                    <a:pt x="1289563" y="331514"/>
                  </a:cubicBezTo>
                  <a:cubicBezTo>
                    <a:pt x="1240035" y="338970"/>
                    <a:pt x="1190508" y="347224"/>
                    <a:pt x="1140715" y="354414"/>
                  </a:cubicBezTo>
                  <a:lnTo>
                    <a:pt x="1146838" y="354414"/>
                  </a:lnTo>
                  <a:lnTo>
                    <a:pt x="1120211" y="357876"/>
                  </a:lnTo>
                  <a:lnTo>
                    <a:pt x="1126335" y="357876"/>
                  </a:lnTo>
                  <a:lnTo>
                    <a:pt x="1106098" y="360805"/>
                  </a:lnTo>
                  <a:lnTo>
                    <a:pt x="1106098" y="360805"/>
                  </a:lnTo>
                  <a:lnTo>
                    <a:pt x="1081601" y="364267"/>
                  </a:lnTo>
                  <a:lnTo>
                    <a:pt x="1087725" y="364267"/>
                  </a:lnTo>
                  <a:lnTo>
                    <a:pt x="1063228" y="367462"/>
                  </a:lnTo>
                  <a:cubicBezTo>
                    <a:pt x="1038464" y="370657"/>
                    <a:pt x="1013434" y="373852"/>
                    <a:pt x="988404" y="376249"/>
                  </a:cubicBezTo>
                  <a:cubicBezTo>
                    <a:pt x="963374" y="378646"/>
                    <a:pt x="938344" y="380776"/>
                    <a:pt x="913314" y="382373"/>
                  </a:cubicBezTo>
                  <a:cubicBezTo>
                    <a:pt x="888284" y="383971"/>
                    <a:pt x="861656" y="386634"/>
                    <a:pt x="835561" y="387965"/>
                  </a:cubicBezTo>
                  <a:lnTo>
                    <a:pt x="798549" y="390095"/>
                  </a:lnTo>
                  <a:cubicBezTo>
                    <a:pt x="786034" y="390095"/>
                    <a:pt x="773519" y="390095"/>
                    <a:pt x="761004" y="390095"/>
                  </a:cubicBezTo>
                  <a:cubicBezTo>
                    <a:pt x="707748" y="390095"/>
                    <a:pt x="654493" y="390095"/>
                    <a:pt x="601238" y="390095"/>
                  </a:cubicBezTo>
                  <a:lnTo>
                    <a:pt x="563693" y="390095"/>
                  </a:lnTo>
                  <a:cubicBezTo>
                    <a:pt x="550911" y="390095"/>
                    <a:pt x="538663" y="388231"/>
                    <a:pt x="526148" y="387433"/>
                  </a:cubicBezTo>
                  <a:lnTo>
                    <a:pt x="449993" y="381308"/>
                  </a:lnTo>
                  <a:lnTo>
                    <a:pt x="383689" y="374917"/>
                  </a:lnTo>
                  <a:cubicBezTo>
                    <a:pt x="361589" y="372788"/>
                    <a:pt x="339754" y="370923"/>
                    <a:pt x="317919" y="368261"/>
                  </a:cubicBezTo>
                  <a:lnTo>
                    <a:pt x="323777" y="368261"/>
                  </a:lnTo>
                  <a:lnTo>
                    <a:pt x="305671" y="365864"/>
                  </a:lnTo>
                  <a:lnTo>
                    <a:pt x="311529" y="365864"/>
                  </a:lnTo>
                  <a:cubicBezTo>
                    <a:pt x="286765" y="362402"/>
                    <a:pt x="262267" y="358408"/>
                    <a:pt x="237770" y="354680"/>
                  </a:cubicBezTo>
                  <a:cubicBezTo>
                    <a:pt x="213272" y="350953"/>
                    <a:pt x="187977" y="346692"/>
                    <a:pt x="163212" y="341899"/>
                  </a:cubicBezTo>
                  <a:cubicBezTo>
                    <a:pt x="150964" y="339503"/>
                    <a:pt x="138981" y="336574"/>
                    <a:pt x="126999" y="333378"/>
                  </a:cubicBezTo>
                  <a:lnTo>
                    <a:pt x="89721" y="324325"/>
                  </a:lnTo>
                  <a:lnTo>
                    <a:pt x="55371" y="315272"/>
                  </a:lnTo>
                  <a:cubicBezTo>
                    <a:pt x="44187" y="312342"/>
                    <a:pt x="32737" y="309946"/>
                    <a:pt x="21287" y="307283"/>
                  </a:cubicBezTo>
                  <a:cubicBezTo>
                    <a:pt x="12330" y="304887"/>
                    <a:pt x="3100" y="310094"/>
                    <a:pt x="518" y="318999"/>
                  </a:cubicBezTo>
                  <a:cubicBezTo>
                    <a:pt x="-1712" y="327870"/>
                    <a:pt x="3459" y="336920"/>
                    <a:pt x="12234" y="339502"/>
                  </a:cubicBezTo>
                  <a:cubicBezTo>
                    <a:pt x="35400" y="344828"/>
                    <a:pt x="57767" y="351752"/>
                    <a:pt x="80401" y="358675"/>
                  </a:cubicBezTo>
                  <a:lnTo>
                    <a:pt x="117147" y="369592"/>
                  </a:lnTo>
                  <a:cubicBezTo>
                    <a:pt x="129662" y="373320"/>
                    <a:pt x="142177" y="377047"/>
                    <a:pt x="154958" y="380243"/>
                  </a:cubicBezTo>
                  <a:cubicBezTo>
                    <a:pt x="179456" y="385835"/>
                    <a:pt x="204219" y="390361"/>
                    <a:pt x="228983" y="394622"/>
                  </a:cubicBezTo>
                  <a:cubicBezTo>
                    <a:pt x="253747" y="398882"/>
                    <a:pt x="279309" y="403942"/>
                    <a:pt x="304605" y="407670"/>
                  </a:cubicBezTo>
                  <a:cubicBezTo>
                    <a:pt x="329902" y="411397"/>
                    <a:pt x="357861" y="414592"/>
                    <a:pt x="384488" y="417522"/>
                  </a:cubicBezTo>
                  <a:cubicBezTo>
                    <a:pt x="411116" y="420451"/>
                    <a:pt x="435880" y="422581"/>
                    <a:pt x="461443" y="425510"/>
                  </a:cubicBezTo>
                  <a:cubicBezTo>
                    <a:pt x="487005" y="428439"/>
                    <a:pt x="511768" y="429504"/>
                    <a:pt x="537065" y="431901"/>
                  </a:cubicBezTo>
                  <a:cubicBezTo>
                    <a:pt x="562362" y="434297"/>
                    <a:pt x="588191" y="434563"/>
                    <a:pt x="613753" y="434830"/>
                  </a:cubicBezTo>
                  <a:lnTo>
                    <a:pt x="731447" y="434830"/>
                  </a:lnTo>
                  <a:cubicBezTo>
                    <a:pt x="744761" y="434830"/>
                    <a:pt x="758074" y="434830"/>
                    <a:pt x="770856" y="434830"/>
                  </a:cubicBezTo>
                  <a:lnTo>
                    <a:pt x="808933" y="432966"/>
                  </a:lnTo>
                  <a:lnTo>
                    <a:pt x="847277" y="430836"/>
                  </a:lnTo>
                  <a:lnTo>
                    <a:pt x="885355" y="427906"/>
                  </a:lnTo>
                  <a:lnTo>
                    <a:pt x="922101" y="425244"/>
                  </a:lnTo>
                  <a:lnTo>
                    <a:pt x="1001984" y="418321"/>
                  </a:lnTo>
                  <a:cubicBezTo>
                    <a:pt x="1015564" y="416989"/>
                    <a:pt x="1028612" y="414859"/>
                    <a:pt x="1042458" y="413528"/>
                  </a:cubicBezTo>
                  <a:lnTo>
                    <a:pt x="1086660" y="407670"/>
                  </a:lnTo>
                  <a:lnTo>
                    <a:pt x="1080536" y="407670"/>
                  </a:lnTo>
                  <a:lnTo>
                    <a:pt x="1098110" y="405273"/>
                  </a:lnTo>
                  <a:lnTo>
                    <a:pt x="1098110" y="405273"/>
                  </a:lnTo>
                  <a:lnTo>
                    <a:pt x="1120744" y="402077"/>
                  </a:lnTo>
                  <a:lnTo>
                    <a:pt x="1142312" y="399149"/>
                  </a:lnTo>
                  <a:lnTo>
                    <a:pt x="1136454" y="399149"/>
                  </a:lnTo>
                  <a:cubicBezTo>
                    <a:pt x="1163082" y="395687"/>
                    <a:pt x="1187579" y="391693"/>
                    <a:pt x="1213408" y="387699"/>
                  </a:cubicBezTo>
                  <a:lnTo>
                    <a:pt x="1289297" y="375716"/>
                  </a:lnTo>
                  <a:cubicBezTo>
                    <a:pt x="1313794" y="372255"/>
                    <a:pt x="1338291" y="367994"/>
                    <a:pt x="1362523" y="363734"/>
                  </a:cubicBezTo>
                  <a:cubicBezTo>
                    <a:pt x="1375038" y="361337"/>
                    <a:pt x="1387021" y="358675"/>
                    <a:pt x="1399536" y="356544"/>
                  </a:cubicBezTo>
                  <a:lnTo>
                    <a:pt x="1434151" y="349621"/>
                  </a:lnTo>
                  <a:cubicBezTo>
                    <a:pt x="1458649" y="344296"/>
                    <a:pt x="1483146" y="339769"/>
                    <a:pt x="1507644" y="334177"/>
                  </a:cubicBezTo>
                  <a:cubicBezTo>
                    <a:pt x="1519626" y="331249"/>
                    <a:pt x="1531609" y="328851"/>
                    <a:pt x="1543325" y="325656"/>
                  </a:cubicBezTo>
                  <a:lnTo>
                    <a:pt x="1576343" y="317135"/>
                  </a:lnTo>
                  <a:lnTo>
                    <a:pt x="1612823" y="307816"/>
                  </a:lnTo>
                  <a:cubicBezTo>
                    <a:pt x="1623208" y="305153"/>
                    <a:pt x="1633060" y="302224"/>
                    <a:pt x="1643179" y="299028"/>
                  </a:cubicBezTo>
                  <a:cubicBezTo>
                    <a:pt x="1662084" y="292905"/>
                    <a:pt x="1681522" y="287312"/>
                    <a:pt x="1700428" y="280655"/>
                  </a:cubicBezTo>
                  <a:cubicBezTo>
                    <a:pt x="1710280" y="277194"/>
                    <a:pt x="1719866" y="273466"/>
                    <a:pt x="1729718" y="270537"/>
                  </a:cubicBezTo>
                  <a:lnTo>
                    <a:pt x="1760607" y="260951"/>
                  </a:lnTo>
                  <a:cubicBezTo>
                    <a:pt x="1779779" y="255093"/>
                    <a:pt x="1799216" y="249501"/>
                    <a:pt x="1818388" y="243110"/>
                  </a:cubicBezTo>
                  <a:cubicBezTo>
                    <a:pt x="1837560" y="236720"/>
                    <a:pt x="1861791" y="229796"/>
                    <a:pt x="1883360" y="222874"/>
                  </a:cubicBezTo>
                  <a:cubicBezTo>
                    <a:pt x="1904928" y="215950"/>
                    <a:pt x="1925698" y="209560"/>
                    <a:pt x="1946467" y="202104"/>
                  </a:cubicBezTo>
                  <a:cubicBezTo>
                    <a:pt x="1967237" y="194648"/>
                    <a:pt x="1980018" y="190388"/>
                    <a:pt x="1996794" y="183997"/>
                  </a:cubicBezTo>
                  <a:cubicBezTo>
                    <a:pt x="2013570" y="177606"/>
                    <a:pt x="2033806" y="170151"/>
                    <a:pt x="2051647" y="162163"/>
                  </a:cubicBezTo>
                  <a:lnTo>
                    <a:pt x="2047653" y="164026"/>
                  </a:lnTo>
                  <a:cubicBezTo>
                    <a:pt x="2058836" y="159233"/>
                    <a:pt x="2070020" y="154973"/>
                    <a:pt x="2081470" y="150712"/>
                  </a:cubicBezTo>
                  <a:lnTo>
                    <a:pt x="2098512" y="144322"/>
                  </a:lnTo>
                  <a:lnTo>
                    <a:pt x="2118216" y="137665"/>
                  </a:lnTo>
                  <a:lnTo>
                    <a:pt x="2156027" y="125150"/>
                  </a:lnTo>
                  <a:cubicBezTo>
                    <a:pt x="2169075" y="121156"/>
                    <a:pt x="2182655" y="116363"/>
                    <a:pt x="2194904" y="111836"/>
                  </a:cubicBezTo>
                  <a:cubicBezTo>
                    <a:pt x="2218602" y="103848"/>
                    <a:pt x="2242301" y="96126"/>
                    <a:pt x="2266532" y="89469"/>
                  </a:cubicBezTo>
                  <a:cubicBezTo>
                    <a:pt x="2271857" y="87871"/>
                    <a:pt x="2277450" y="86806"/>
                    <a:pt x="2282775" y="85475"/>
                  </a:cubicBezTo>
                  <a:lnTo>
                    <a:pt x="2297154" y="81481"/>
                  </a:lnTo>
                  <a:lnTo>
                    <a:pt x="2330705" y="71362"/>
                  </a:lnTo>
                  <a:lnTo>
                    <a:pt x="2391416" y="55385"/>
                  </a:lnTo>
                  <a:cubicBezTo>
                    <a:pt x="2410854" y="50326"/>
                    <a:pt x="2430825" y="46864"/>
                    <a:pt x="2450530" y="42072"/>
                  </a:cubicBezTo>
                  <a:cubicBezTo>
                    <a:pt x="2462778" y="39143"/>
                    <a:pt x="2475027" y="37279"/>
                    <a:pt x="2487275" y="34882"/>
                  </a:cubicBezTo>
                  <a:lnTo>
                    <a:pt x="2505915" y="31953"/>
                  </a:lnTo>
                  <a:lnTo>
                    <a:pt x="2522956" y="29290"/>
                  </a:lnTo>
                  <a:lnTo>
                    <a:pt x="2558638" y="23965"/>
                  </a:lnTo>
                  <a:cubicBezTo>
                    <a:pt x="2571313" y="22495"/>
                    <a:pt x="2583862" y="20092"/>
                    <a:pt x="2596183" y="16776"/>
                  </a:cubicBezTo>
                  <a:cubicBezTo>
                    <a:pt x="2600652" y="15481"/>
                    <a:pt x="2603337" y="10928"/>
                    <a:pt x="2602308" y="6391"/>
                  </a:cubicBezTo>
                  <a:cubicBezTo>
                    <a:pt x="2601229" y="2586"/>
                    <a:pt x="2597742" y="-30"/>
                    <a:pt x="2593787" y="0"/>
                  </a:cubicBezTo>
                  <a:lnTo>
                    <a:pt x="2591656" y="0"/>
                  </a:lnTo>
                  <a:moveTo>
                    <a:pt x="2497394" y="13314"/>
                  </a:moveTo>
                  <a:lnTo>
                    <a:pt x="2497394" y="13314"/>
                  </a:lnTo>
                </a:path>
              </a:pathLst>
            </a:custGeom>
            <a:solidFill>
              <a:srgbClr val="FAFFF3"/>
            </a:solidFill>
            <a:ln w="26619"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AADC2F4C-3284-417E-A696-490423377AF4}"/>
                </a:ext>
              </a:extLst>
            </p:cNvPr>
            <p:cNvSpPr/>
            <p:nvPr/>
          </p:nvSpPr>
          <p:spPr>
            <a:xfrm>
              <a:off x="8299051" y="11708191"/>
              <a:ext cx="1458544" cy="121018"/>
            </a:xfrm>
            <a:custGeom>
              <a:avLst/>
              <a:gdLst>
                <a:gd name="connsiteX0" fmla="*/ 8686 w 1162138"/>
                <a:gd name="connsiteY0" fmla="*/ 0 h 96425"/>
                <a:gd name="connsiteX1" fmla="*/ 402 w 1162138"/>
                <a:gd name="connsiteY1" fmla="*/ 14350 h 96425"/>
                <a:gd name="connsiteX2" fmla="*/ 8686 w 1162138"/>
                <a:gd name="connsiteY2" fmla="*/ 22634 h 96425"/>
                <a:gd name="connsiteX3" fmla="*/ 18538 w 1162138"/>
                <a:gd name="connsiteY3" fmla="*/ 25297 h 96425"/>
                <a:gd name="connsiteX4" fmla="*/ 25195 w 1162138"/>
                <a:gd name="connsiteY4" fmla="*/ 30356 h 96425"/>
                <a:gd name="connsiteX5" fmla="*/ 43036 w 1162138"/>
                <a:gd name="connsiteY5" fmla="*/ 34083 h 96425"/>
                <a:gd name="connsiteX6" fmla="*/ 61409 w 1162138"/>
                <a:gd name="connsiteY6" fmla="*/ 37545 h 96425"/>
                <a:gd name="connsiteX7" fmla="*/ 101351 w 1162138"/>
                <a:gd name="connsiteY7" fmla="*/ 43936 h 96425"/>
                <a:gd name="connsiteX8" fmla="*/ 168985 w 1162138"/>
                <a:gd name="connsiteY8" fmla="*/ 54587 h 96425"/>
                <a:gd name="connsiteX9" fmla="*/ 208660 w 1162138"/>
                <a:gd name="connsiteY9" fmla="*/ 60978 h 96425"/>
                <a:gd name="connsiteX10" fmla="*/ 246737 w 1162138"/>
                <a:gd name="connsiteY10" fmla="*/ 67635 h 96425"/>
                <a:gd name="connsiteX11" fmla="*/ 315437 w 1162138"/>
                <a:gd name="connsiteY11" fmla="*/ 79617 h 96425"/>
                <a:gd name="connsiteX12" fmla="*/ 403308 w 1162138"/>
                <a:gd name="connsiteY12" fmla="*/ 89736 h 96425"/>
                <a:gd name="connsiteX13" fmla="*/ 446179 w 1162138"/>
                <a:gd name="connsiteY13" fmla="*/ 93730 h 96425"/>
                <a:gd name="connsiteX14" fmla="*/ 468013 w 1162138"/>
                <a:gd name="connsiteY14" fmla="*/ 95328 h 96425"/>
                <a:gd name="connsiteX15" fmla="*/ 476801 w 1162138"/>
                <a:gd name="connsiteY15" fmla="*/ 95328 h 96425"/>
                <a:gd name="connsiteX16" fmla="*/ 489049 w 1162138"/>
                <a:gd name="connsiteY16" fmla="*/ 95328 h 96425"/>
                <a:gd name="connsiteX17" fmla="*/ 494375 w 1162138"/>
                <a:gd name="connsiteY17" fmla="*/ 92132 h 96425"/>
                <a:gd name="connsiteX18" fmla="*/ 494375 w 1162138"/>
                <a:gd name="connsiteY18" fmla="*/ 92132 h 96425"/>
                <a:gd name="connsiteX19" fmla="*/ 497304 w 1162138"/>
                <a:gd name="connsiteY19" fmla="*/ 92132 h 96425"/>
                <a:gd name="connsiteX20" fmla="*/ 515145 w 1162138"/>
                <a:gd name="connsiteY20" fmla="*/ 93996 h 96425"/>
                <a:gd name="connsiteX21" fmla="*/ 551624 w 1162138"/>
                <a:gd name="connsiteY21" fmla="*/ 95860 h 96425"/>
                <a:gd name="connsiteX22" fmla="*/ 623785 w 1162138"/>
                <a:gd name="connsiteY22" fmla="*/ 95860 h 96425"/>
                <a:gd name="connsiteX23" fmla="*/ 695680 w 1162138"/>
                <a:gd name="connsiteY23" fmla="*/ 95860 h 96425"/>
                <a:gd name="connsiteX24" fmla="*/ 775563 w 1162138"/>
                <a:gd name="connsiteY24" fmla="*/ 94529 h 96425"/>
                <a:gd name="connsiteX25" fmla="*/ 796599 w 1162138"/>
                <a:gd name="connsiteY25" fmla="*/ 94529 h 96425"/>
                <a:gd name="connsiteX26" fmla="*/ 799261 w 1162138"/>
                <a:gd name="connsiteY26" fmla="*/ 96126 h 96425"/>
                <a:gd name="connsiteX27" fmla="*/ 808315 w 1162138"/>
                <a:gd name="connsiteY27" fmla="*/ 96126 h 96425"/>
                <a:gd name="connsiteX28" fmla="*/ 820298 w 1162138"/>
                <a:gd name="connsiteY28" fmla="*/ 96126 h 96425"/>
                <a:gd name="connsiteX29" fmla="*/ 831747 w 1162138"/>
                <a:gd name="connsiteY29" fmla="*/ 96126 h 96425"/>
                <a:gd name="connsiteX30" fmla="*/ 854913 w 1162138"/>
                <a:gd name="connsiteY30" fmla="*/ 94794 h 96425"/>
                <a:gd name="connsiteX31" fmla="*/ 871423 w 1162138"/>
                <a:gd name="connsiteY31" fmla="*/ 94794 h 96425"/>
                <a:gd name="connsiteX32" fmla="*/ 888464 w 1162138"/>
                <a:gd name="connsiteY32" fmla="*/ 94794 h 96425"/>
                <a:gd name="connsiteX33" fmla="*/ 898849 w 1162138"/>
                <a:gd name="connsiteY33" fmla="*/ 93463 h 96425"/>
                <a:gd name="connsiteX34" fmla="*/ 928938 w 1162138"/>
                <a:gd name="connsiteY34" fmla="*/ 91866 h 96425"/>
                <a:gd name="connsiteX35" fmla="*/ 955566 w 1162138"/>
                <a:gd name="connsiteY35" fmla="*/ 89469 h 96425"/>
                <a:gd name="connsiteX36" fmla="*/ 968613 w 1162138"/>
                <a:gd name="connsiteY36" fmla="*/ 87872 h 96425"/>
                <a:gd name="connsiteX37" fmla="*/ 974472 w 1162138"/>
                <a:gd name="connsiteY37" fmla="*/ 87872 h 96425"/>
                <a:gd name="connsiteX38" fmla="*/ 976602 w 1162138"/>
                <a:gd name="connsiteY38" fmla="*/ 87872 h 96425"/>
                <a:gd name="connsiteX39" fmla="*/ 979531 w 1162138"/>
                <a:gd name="connsiteY39" fmla="*/ 87872 h 96425"/>
                <a:gd name="connsiteX40" fmla="*/ 986455 w 1162138"/>
                <a:gd name="connsiteY40" fmla="*/ 86274 h 96425"/>
                <a:gd name="connsiteX41" fmla="*/ 990183 w 1162138"/>
                <a:gd name="connsiteY41" fmla="*/ 83878 h 96425"/>
                <a:gd name="connsiteX42" fmla="*/ 999502 w 1162138"/>
                <a:gd name="connsiteY42" fmla="*/ 82546 h 96425"/>
                <a:gd name="connsiteX43" fmla="*/ 1035715 w 1162138"/>
                <a:gd name="connsiteY43" fmla="*/ 76954 h 96425"/>
                <a:gd name="connsiteX44" fmla="*/ 1112935 w 1162138"/>
                <a:gd name="connsiteY44" fmla="*/ 62575 h 96425"/>
                <a:gd name="connsiteX45" fmla="*/ 1157936 w 1162138"/>
                <a:gd name="connsiteY45" fmla="*/ 54054 h 96425"/>
                <a:gd name="connsiteX46" fmla="*/ 1161962 w 1162138"/>
                <a:gd name="connsiteY46" fmla="*/ 47248 h 96425"/>
                <a:gd name="connsiteX47" fmla="*/ 1161931 w 1162138"/>
                <a:gd name="connsiteY47" fmla="*/ 47131 h 96425"/>
                <a:gd name="connsiteX48" fmla="*/ 1154742 w 1162138"/>
                <a:gd name="connsiteY48" fmla="*/ 43138 h 96425"/>
                <a:gd name="connsiteX49" fmla="*/ 1057017 w 1162138"/>
                <a:gd name="connsiteY49" fmla="*/ 61510 h 96425"/>
                <a:gd name="connsiteX50" fmla="*/ 1031721 w 1162138"/>
                <a:gd name="connsiteY50" fmla="*/ 66037 h 96425"/>
                <a:gd name="connsiteX51" fmla="*/ 1003762 w 1162138"/>
                <a:gd name="connsiteY51" fmla="*/ 70297 h 96425"/>
                <a:gd name="connsiteX52" fmla="*/ 990182 w 1162138"/>
                <a:gd name="connsiteY52" fmla="*/ 72427 h 96425"/>
                <a:gd name="connsiteX53" fmla="*/ 988318 w 1162138"/>
                <a:gd name="connsiteY53" fmla="*/ 71096 h 96425"/>
                <a:gd name="connsiteX54" fmla="*/ 986454 w 1162138"/>
                <a:gd name="connsiteY54" fmla="*/ 71096 h 96425"/>
                <a:gd name="connsiteX55" fmla="*/ 981927 w 1162138"/>
                <a:gd name="connsiteY55" fmla="*/ 69765 h 96425"/>
                <a:gd name="connsiteX56" fmla="*/ 973939 w 1162138"/>
                <a:gd name="connsiteY56" fmla="*/ 69765 h 96425"/>
                <a:gd name="connsiteX57" fmla="*/ 958495 w 1162138"/>
                <a:gd name="connsiteY57" fmla="*/ 71096 h 96425"/>
                <a:gd name="connsiteX58" fmla="*/ 939057 w 1162138"/>
                <a:gd name="connsiteY58" fmla="*/ 73493 h 96425"/>
                <a:gd name="connsiteX59" fmla="*/ 920418 w 1162138"/>
                <a:gd name="connsiteY59" fmla="*/ 76422 h 96425"/>
                <a:gd name="connsiteX60" fmla="*/ 903376 w 1162138"/>
                <a:gd name="connsiteY60" fmla="*/ 76422 h 96425"/>
                <a:gd name="connsiteX61" fmla="*/ 832014 w 1162138"/>
                <a:gd name="connsiteY61" fmla="*/ 79084 h 96425"/>
                <a:gd name="connsiteX62" fmla="*/ 757190 w 1162138"/>
                <a:gd name="connsiteY62" fmla="*/ 80948 h 96425"/>
                <a:gd name="connsiteX63" fmla="*/ 693284 w 1162138"/>
                <a:gd name="connsiteY63" fmla="*/ 82812 h 96425"/>
                <a:gd name="connsiteX64" fmla="*/ 689290 w 1162138"/>
                <a:gd name="connsiteY64" fmla="*/ 78552 h 96425"/>
                <a:gd name="connsiteX65" fmla="*/ 685029 w 1162138"/>
                <a:gd name="connsiteY65" fmla="*/ 76688 h 96425"/>
                <a:gd name="connsiteX66" fmla="*/ 679970 w 1162138"/>
                <a:gd name="connsiteY66" fmla="*/ 76688 h 96425"/>
                <a:gd name="connsiteX67" fmla="*/ 669851 w 1162138"/>
                <a:gd name="connsiteY67" fmla="*/ 76688 h 96425"/>
                <a:gd name="connsiteX68" fmla="*/ 579051 w 1162138"/>
                <a:gd name="connsiteY68" fmla="*/ 76688 h 96425"/>
                <a:gd name="connsiteX69" fmla="*/ 529790 w 1162138"/>
                <a:gd name="connsiteY69" fmla="*/ 76688 h 96425"/>
                <a:gd name="connsiteX70" fmla="*/ 517807 w 1162138"/>
                <a:gd name="connsiteY70" fmla="*/ 76688 h 96425"/>
                <a:gd name="connsiteX71" fmla="*/ 491179 w 1162138"/>
                <a:gd name="connsiteY71" fmla="*/ 76688 h 96425"/>
                <a:gd name="connsiteX72" fmla="*/ 488516 w 1162138"/>
                <a:gd name="connsiteY72" fmla="*/ 76688 h 96425"/>
                <a:gd name="connsiteX73" fmla="*/ 471741 w 1162138"/>
                <a:gd name="connsiteY73" fmla="*/ 74291 h 96425"/>
                <a:gd name="connsiteX74" fmla="*/ 460292 w 1162138"/>
                <a:gd name="connsiteY74" fmla="*/ 74291 h 96425"/>
                <a:gd name="connsiteX75" fmla="*/ 433664 w 1162138"/>
                <a:gd name="connsiteY75" fmla="*/ 72427 h 96425"/>
                <a:gd name="connsiteX76" fmla="*/ 411563 w 1162138"/>
                <a:gd name="connsiteY76" fmla="*/ 71096 h 96425"/>
                <a:gd name="connsiteX77" fmla="*/ 411563 w 1162138"/>
                <a:gd name="connsiteY77" fmla="*/ 71096 h 96425"/>
                <a:gd name="connsiteX78" fmla="*/ 334343 w 1162138"/>
                <a:gd name="connsiteY78" fmla="*/ 62842 h 96425"/>
                <a:gd name="connsiteX79" fmla="*/ 260584 w 1162138"/>
                <a:gd name="connsiteY79" fmla="*/ 50859 h 96425"/>
                <a:gd name="connsiteX80" fmla="*/ 226501 w 1162138"/>
                <a:gd name="connsiteY80" fmla="*/ 44735 h 96425"/>
                <a:gd name="connsiteX81" fmla="*/ 190553 w 1162138"/>
                <a:gd name="connsiteY81" fmla="*/ 39409 h 96425"/>
                <a:gd name="connsiteX82" fmla="*/ 163926 w 1162138"/>
                <a:gd name="connsiteY82" fmla="*/ 35415 h 96425"/>
                <a:gd name="connsiteX83" fmla="*/ 150878 w 1162138"/>
                <a:gd name="connsiteY83" fmla="*/ 33285 h 96425"/>
                <a:gd name="connsiteX84" fmla="*/ 150878 w 1162138"/>
                <a:gd name="connsiteY84" fmla="*/ 33285 h 96425"/>
                <a:gd name="connsiteX85" fmla="*/ 145286 w 1162138"/>
                <a:gd name="connsiteY85" fmla="*/ 30089 h 96425"/>
                <a:gd name="connsiteX86" fmla="*/ 145286 w 1162138"/>
                <a:gd name="connsiteY86" fmla="*/ 30089 h 96425"/>
                <a:gd name="connsiteX87" fmla="*/ 135434 w 1162138"/>
                <a:gd name="connsiteY87" fmla="*/ 28492 h 96425"/>
                <a:gd name="connsiteX88" fmla="*/ 112535 w 1162138"/>
                <a:gd name="connsiteY88" fmla="*/ 25297 h 96425"/>
                <a:gd name="connsiteX89" fmla="*/ 88835 w 1162138"/>
                <a:gd name="connsiteY89" fmla="*/ 21835 h 96425"/>
                <a:gd name="connsiteX90" fmla="*/ 73392 w 1162138"/>
                <a:gd name="connsiteY90" fmla="*/ 19172 h 96425"/>
                <a:gd name="connsiteX91" fmla="*/ 44101 w 1162138"/>
                <a:gd name="connsiteY91" fmla="*/ 13314 h 96425"/>
                <a:gd name="connsiteX92" fmla="*/ 30254 w 1162138"/>
                <a:gd name="connsiteY92" fmla="*/ 10385 h 96425"/>
                <a:gd name="connsiteX93" fmla="*/ 15077 w 1162138"/>
                <a:gd name="connsiteY93" fmla="*/ 7190 h 96425"/>
                <a:gd name="connsiteX94" fmla="*/ 9751 w 1162138"/>
                <a:gd name="connsiteY94" fmla="*/ 7190 h 96425"/>
                <a:gd name="connsiteX95" fmla="*/ 11615 w 1162138"/>
                <a:gd name="connsiteY95" fmla="*/ 29557 h 96425"/>
                <a:gd name="connsiteX96" fmla="*/ 11615 w 1162138"/>
                <a:gd name="connsiteY96" fmla="*/ 29557 h 9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62138" h="96425">
                  <a:moveTo>
                    <a:pt x="8686" y="0"/>
                  </a:moveTo>
                  <a:cubicBezTo>
                    <a:pt x="2436" y="1675"/>
                    <a:pt x="-1273" y="8100"/>
                    <a:pt x="402" y="14350"/>
                  </a:cubicBezTo>
                  <a:cubicBezTo>
                    <a:pt x="1485" y="18393"/>
                    <a:pt x="4643" y="21550"/>
                    <a:pt x="8686" y="22634"/>
                  </a:cubicBezTo>
                  <a:lnTo>
                    <a:pt x="18538" y="25297"/>
                  </a:lnTo>
                  <a:cubicBezTo>
                    <a:pt x="19998" y="27799"/>
                    <a:pt x="22392" y="29620"/>
                    <a:pt x="25195" y="30356"/>
                  </a:cubicBezTo>
                  <a:lnTo>
                    <a:pt x="43036" y="34083"/>
                  </a:lnTo>
                  <a:lnTo>
                    <a:pt x="61409" y="37545"/>
                  </a:lnTo>
                  <a:lnTo>
                    <a:pt x="101351" y="43936"/>
                  </a:lnTo>
                  <a:lnTo>
                    <a:pt x="168985" y="54587"/>
                  </a:lnTo>
                  <a:lnTo>
                    <a:pt x="208660" y="60978"/>
                  </a:lnTo>
                  <a:lnTo>
                    <a:pt x="246737" y="67635"/>
                  </a:lnTo>
                  <a:cubicBezTo>
                    <a:pt x="269638" y="71895"/>
                    <a:pt x="292537" y="75889"/>
                    <a:pt x="315437" y="79617"/>
                  </a:cubicBezTo>
                  <a:cubicBezTo>
                    <a:pt x="344461" y="84410"/>
                    <a:pt x="374018" y="87073"/>
                    <a:pt x="403308" y="89736"/>
                  </a:cubicBezTo>
                  <a:cubicBezTo>
                    <a:pt x="417421" y="91334"/>
                    <a:pt x="431800" y="92665"/>
                    <a:pt x="446179" y="93730"/>
                  </a:cubicBezTo>
                  <a:lnTo>
                    <a:pt x="468013" y="95328"/>
                  </a:lnTo>
                  <a:lnTo>
                    <a:pt x="476801" y="95328"/>
                  </a:lnTo>
                  <a:cubicBezTo>
                    <a:pt x="480866" y="95866"/>
                    <a:pt x="484985" y="95866"/>
                    <a:pt x="489049" y="95328"/>
                  </a:cubicBezTo>
                  <a:cubicBezTo>
                    <a:pt x="491096" y="94800"/>
                    <a:pt x="492947" y="93690"/>
                    <a:pt x="494375" y="92132"/>
                  </a:cubicBezTo>
                  <a:lnTo>
                    <a:pt x="494375" y="92132"/>
                  </a:lnTo>
                  <a:lnTo>
                    <a:pt x="497304" y="92132"/>
                  </a:lnTo>
                  <a:lnTo>
                    <a:pt x="515145" y="93996"/>
                  </a:lnTo>
                  <a:lnTo>
                    <a:pt x="551624" y="95860"/>
                  </a:lnTo>
                  <a:cubicBezTo>
                    <a:pt x="575589" y="95860"/>
                    <a:pt x="599821" y="95860"/>
                    <a:pt x="623785" y="95860"/>
                  </a:cubicBezTo>
                  <a:cubicBezTo>
                    <a:pt x="647750" y="95860"/>
                    <a:pt x="671716" y="95860"/>
                    <a:pt x="695680" y="95860"/>
                  </a:cubicBezTo>
                  <a:cubicBezTo>
                    <a:pt x="719645" y="95860"/>
                    <a:pt x="748936" y="94529"/>
                    <a:pt x="775563" y="94529"/>
                  </a:cubicBezTo>
                  <a:lnTo>
                    <a:pt x="796599" y="94529"/>
                  </a:lnTo>
                  <a:cubicBezTo>
                    <a:pt x="797318" y="95302"/>
                    <a:pt x="798241" y="95856"/>
                    <a:pt x="799261" y="96126"/>
                  </a:cubicBezTo>
                  <a:lnTo>
                    <a:pt x="808315" y="96126"/>
                  </a:lnTo>
                  <a:cubicBezTo>
                    <a:pt x="812299" y="96525"/>
                    <a:pt x="816313" y="96525"/>
                    <a:pt x="820298" y="96126"/>
                  </a:cubicBezTo>
                  <a:lnTo>
                    <a:pt x="831747" y="96126"/>
                  </a:lnTo>
                  <a:lnTo>
                    <a:pt x="854913" y="94794"/>
                  </a:lnTo>
                  <a:lnTo>
                    <a:pt x="871423" y="94794"/>
                  </a:lnTo>
                  <a:lnTo>
                    <a:pt x="888464" y="94794"/>
                  </a:lnTo>
                  <a:lnTo>
                    <a:pt x="898849" y="93463"/>
                  </a:lnTo>
                  <a:cubicBezTo>
                    <a:pt x="908967" y="93463"/>
                    <a:pt x="919086" y="93463"/>
                    <a:pt x="928938" y="91866"/>
                  </a:cubicBezTo>
                  <a:cubicBezTo>
                    <a:pt x="938791" y="90268"/>
                    <a:pt x="947046" y="90535"/>
                    <a:pt x="955566" y="89469"/>
                  </a:cubicBezTo>
                  <a:cubicBezTo>
                    <a:pt x="959943" y="89200"/>
                    <a:pt x="964301" y="88666"/>
                    <a:pt x="968613" y="87872"/>
                  </a:cubicBezTo>
                  <a:lnTo>
                    <a:pt x="974472" y="87872"/>
                  </a:lnTo>
                  <a:lnTo>
                    <a:pt x="976602" y="87872"/>
                  </a:lnTo>
                  <a:lnTo>
                    <a:pt x="979531" y="87872"/>
                  </a:lnTo>
                  <a:cubicBezTo>
                    <a:pt x="981895" y="87622"/>
                    <a:pt x="984220" y="87086"/>
                    <a:pt x="986455" y="86274"/>
                  </a:cubicBezTo>
                  <a:cubicBezTo>
                    <a:pt x="987845" y="85732"/>
                    <a:pt x="989112" y="84917"/>
                    <a:pt x="990183" y="83878"/>
                  </a:cubicBezTo>
                  <a:lnTo>
                    <a:pt x="999502" y="82546"/>
                  </a:lnTo>
                  <a:cubicBezTo>
                    <a:pt x="1011751" y="80682"/>
                    <a:pt x="1023733" y="79084"/>
                    <a:pt x="1035715" y="76954"/>
                  </a:cubicBezTo>
                  <a:cubicBezTo>
                    <a:pt x="1062343" y="72427"/>
                    <a:pt x="1087107" y="67635"/>
                    <a:pt x="1112935" y="62575"/>
                  </a:cubicBezTo>
                  <a:lnTo>
                    <a:pt x="1157936" y="54054"/>
                  </a:lnTo>
                  <a:cubicBezTo>
                    <a:pt x="1160927" y="53286"/>
                    <a:pt x="1162730" y="50239"/>
                    <a:pt x="1161962" y="47248"/>
                  </a:cubicBezTo>
                  <a:cubicBezTo>
                    <a:pt x="1161952" y="47209"/>
                    <a:pt x="1161942" y="47170"/>
                    <a:pt x="1161931" y="47131"/>
                  </a:cubicBezTo>
                  <a:cubicBezTo>
                    <a:pt x="1160918" y="44150"/>
                    <a:pt x="1157809" y="42422"/>
                    <a:pt x="1154742" y="43138"/>
                  </a:cubicBezTo>
                  <a:cubicBezTo>
                    <a:pt x="1122255" y="49261"/>
                    <a:pt x="1089769" y="55918"/>
                    <a:pt x="1057017" y="61510"/>
                  </a:cubicBezTo>
                  <a:lnTo>
                    <a:pt x="1031721" y="66037"/>
                  </a:lnTo>
                  <a:lnTo>
                    <a:pt x="1003762" y="70297"/>
                  </a:lnTo>
                  <a:lnTo>
                    <a:pt x="990182" y="72427"/>
                  </a:lnTo>
                  <a:cubicBezTo>
                    <a:pt x="989678" y="71840"/>
                    <a:pt x="989038" y="71382"/>
                    <a:pt x="988318" y="71096"/>
                  </a:cubicBezTo>
                  <a:lnTo>
                    <a:pt x="986454" y="71096"/>
                  </a:lnTo>
                  <a:cubicBezTo>
                    <a:pt x="985090" y="70260"/>
                    <a:pt x="983527" y="69801"/>
                    <a:pt x="981927" y="69765"/>
                  </a:cubicBezTo>
                  <a:cubicBezTo>
                    <a:pt x="979270" y="69500"/>
                    <a:pt x="976595" y="69500"/>
                    <a:pt x="973939" y="69765"/>
                  </a:cubicBezTo>
                  <a:cubicBezTo>
                    <a:pt x="968614" y="69765"/>
                    <a:pt x="963555" y="69765"/>
                    <a:pt x="958495" y="71096"/>
                  </a:cubicBezTo>
                  <a:lnTo>
                    <a:pt x="939057" y="73493"/>
                  </a:lnTo>
                  <a:lnTo>
                    <a:pt x="920418" y="76422"/>
                  </a:lnTo>
                  <a:lnTo>
                    <a:pt x="903376" y="76422"/>
                  </a:lnTo>
                  <a:lnTo>
                    <a:pt x="832014" y="79084"/>
                  </a:lnTo>
                  <a:lnTo>
                    <a:pt x="757190" y="80948"/>
                  </a:lnTo>
                  <a:cubicBezTo>
                    <a:pt x="735887" y="80948"/>
                    <a:pt x="714586" y="82546"/>
                    <a:pt x="693284" y="82812"/>
                  </a:cubicBezTo>
                  <a:cubicBezTo>
                    <a:pt x="692561" y="80924"/>
                    <a:pt x="691127" y="79395"/>
                    <a:pt x="689290" y="78552"/>
                  </a:cubicBezTo>
                  <a:lnTo>
                    <a:pt x="685029" y="76688"/>
                  </a:lnTo>
                  <a:lnTo>
                    <a:pt x="679970" y="76688"/>
                  </a:lnTo>
                  <a:lnTo>
                    <a:pt x="669851" y="76688"/>
                  </a:lnTo>
                  <a:lnTo>
                    <a:pt x="579051" y="76688"/>
                  </a:lnTo>
                  <a:lnTo>
                    <a:pt x="529790" y="76688"/>
                  </a:lnTo>
                  <a:lnTo>
                    <a:pt x="517807" y="76688"/>
                  </a:lnTo>
                  <a:lnTo>
                    <a:pt x="491179" y="76688"/>
                  </a:lnTo>
                  <a:cubicBezTo>
                    <a:pt x="490310" y="76437"/>
                    <a:pt x="489387" y="76437"/>
                    <a:pt x="488516" y="76688"/>
                  </a:cubicBezTo>
                  <a:cubicBezTo>
                    <a:pt x="483011" y="75369"/>
                    <a:pt x="477395" y="74567"/>
                    <a:pt x="471741" y="74291"/>
                  </a:cubicBezTo>
                  <a:lnTo>
                    <a:pt x="460292" y="74291"/>
                  </a:lnTo>
                  <a:lnTo>
                    <a:pt x="433664" y="72427"/>
                  </a:lnTo>
                  <a:lnTo>
                    <a:pt x="411563" y="71096"/>
                  </a:lnTo>
                  <a:lnTo>
                    <a:pt x="411563" y="71096"/>
                  </a:lnTo>
                  <a:cubicBezTo>
                    <a:pt x="384935" y="68700"/>
                    <a:pt x="360171" y="66037"/>
                    <a:pt x="334343" y="62842"/>
                  </a:cubicBezTo>
                  <a:lnTo>
                    <a:pt x="260584" y="50859"/>
                  </a:lnTo>
                  <a:lnTo>
                    <a:pt x="226501" y="44735"/>
                  </a:lnTo>
                  <a:cubicBezTo>
                    <a:pt x="214785" y="42604"/>
                    <a:pt x="202535" y="41007"/>
                    <a:pt x="190553" y="39409"/>
                  </a:cubicBezTo>
                  <a:lnTo>
                    <a:pt x="163926" y="35415"/>
                  </a:lnTo>
                  <a:lnTo>
                    <a:pt x="150878" y="33285"/>
                  </a:lnTo>
                  <a:lnTo>
                    <a:pt x="150878" y="33285"/>
                  </a:lnTo>
                  <a:cubicBezTo>
                    <a:pt x="149412" y="31639"/>
                    <a:pt x="147448" y="30517"/>
                    <a:pt x="145286" y="30089"/>
                  </a:cubicBezTo>
                  <a:lnTo>
                    <a:pt x="145286" y="30089"/>
                  </a:lnTo>
                  <a:lnTo>
                    <a:pt x="135434" y="28492"/>
                  </a:lnTo>
                  <a:cubicBezTo>
                    <a:pt x="127712" y="28492"/>
                    <a:pt x="119990" y="26628"/>
                    <a:pt x="112535" y="25297"/>
                  </a:cubicBezTo>
                  <a:lnTo>
                    <a:pt x="88835" y="21835"/>
                  </a:lnTo>
                  <a:lnTo>
                    <a:pt x="73392" y="19172"/>
                  </a:lnTo>
                  <a:lnTo>
                    <a:pt x="44101" y="13314"/>
                  </a:lnTo>
                  <a:lnTo>
                    <a:pt x="30254" y="10385"/>
                  </a:lnTo>
                  <a:lnTo>
                    <a:pt x="15077" y="7190"/>
                  </a:lnTo>
                  <a:lnTo>
                    <a:pt x="9751" y="7190"/>
                  </a:lnTo>
                  <a:moveTo>
                    <a:pt x="11615" y="29557"/>
                  </a:moveTo>
                  <a:lnTo>
                    <a:pt x="11615" y="29557"/>
                  </a:lnTo>
                </a:path>
              </a:pathLst>
            </a:custGeom>
            <a:solidFill>
              <a:srgbClr val="FAFFF3"/>
            </a:solidFill>
            <a:ln w="26619"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E6CD3826-D51E-4ABD-8277-BC726C123161}"/>
                </a:ext>
              </a:extLst>
            </p:cNvPr>
            <p:cNvSpPr/>
            <p:nvPr/>
          </p:nvSpPr>
          <p:spPr>
            <a:xfrm>
              <a:off x="8326643" y="11418447"/>
              <a:ext cx="306327" cy="96509"/>
            </a:xfrm>
            <a:custGeom>
              <a:avLst/>
              <a:gdLst>
                <a:gd name="connsiteX0" fmla="*/ 281 w 244075"/>
                <a:gd name="connsiteY0" fmla="*/ 3994 h 76896"/>
                <a:gd name="connsiteX1" fmla="*/ 3624 w 244075"/>
                <a:gd name="connsiteY1" fmla="*/ 10743 h 76896"/>
                <a:gd name="connsiteX2" fmla="*/ 4275 w 244075"/>
                <a:gd name="connsiteY2" fmla="*/ 10917 h 76896"/>
                <a:gd name="connsiteX3" fmla="*/ 32767 w 244075"/>
                <a:gd name="connsiteY3" fmla="*/ 19704 h 76896"/>
                <a:gd name="connsiteX4" fmla="*/ 59394 w 244075"/>
                <a:gd name="connsiteY4" fmla="*/ 27426 h 76896"/>
                <a:gd name="connsiteX5" fmla="*/ 122235 w 244075"/>
                <a:gd name="connsiteY5" fmla="*/ 45800 h 76896"/>
                <a:gd name="connsiteX6" fmla="*/ 177621 w 244075"/>
                <a:gd name="connsiteY6" fmla="*/ 60711 h 76896"/>
                <a:gd name="connsiteX7" fmla="*/ 237001 w 244075"/>
                <a:gd name="connsiteY7" fmla="*/ 76688 h 76896"/>
                <a:gd name="connsiteX8" fmla="*/ 243893 w 244075"/>
                <a:gd name="connsiteY8" fmla="*/ 72810 h 76896"/>
                <a:gd name="connsiteX9" fmla="*/ 243924 w 244075"/>
                <a:gd name="connsiteY9" fmla="*/ 72694 h 76896"/>
                <a:gd name="connsiteX10" fmla="*/ 239930 w 244075"/>
                <a:gd name="connsiteY10" fmla="*/ 65770 h 76896"/>
                <a:gd name="connsiteX11" fmla="*/ 180550 w 244075"/>
                <a:gd name="connsiteY11" fmla="*/ 49794 h 76896"/>
                <a:gd name="connsiteX12" fmla="*/ 125165 w 244075"/>
                <a:gd name="connsiteY12" fmla="*/ 34616 h 76896"/>
                <a:gd name="connsiteX13" fmla="*/ 89749 w 244075"/>
                <a:gd name="connsiteY13" fmla="*/ 24497 h 76896"/>
                <a:gd name="connsiteX14" fmla="*/ 63122 w 244075"/>
                <a:gd name="connsiteY14" fmla="*/ 16509 h 76896"/>
                <a:gd name="connsiteX15" fmla="*/ 38358 w 244075"/>
                <a:gd name="connsiteY15" fmla="*/ 9320 h 76896"/>
                <a:gd name="connsiteX16" fmla="*/ 7470 w 244075"/>
                <a:gd name="connsiteY16" fmla="*/ 0 h 76896"/>
                <a:gd name="connsiteX17" fmla="*/ 6938 w 244075"/>
                <a:gd name="connsiteY17" fmla="*/ 0 h 76896"/>
                <a:gd name="connsiteX18" fmla="*/ 1612 w 244075"/>
                <a:gd name="connsiteY18" fmla="*/ 4261 h 7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075" h="76896">
                  <a:moveTo>
                    <a:pt x="281" y="3994"/>
                  </a:moveTo>
                  <a:cubicBezTo>
                    <a:pt x="-659" y="6780"/>
                    <a:pt x="838" y="9803"/>
                    <a:pt x="3624" y="10743"/>
                  </a:cubicBezTo>
                  <a:cubicBezTo>
                    <a:pt x="3837" y="10814"/>
                    <a:pt x="4055" y="10873"/>
                    <a:pt x="4275" y="10917"/>
                  </a:cubicBezTo>
                  <a:lnTo>
                    <a:pt x="32767" y="19704"/>
                  </a:lnTo>
                  <a:lnTo>
                    <a:pt x="59394" y="27426"/>
                  </a:lnTo>
                  <a:lnTo>
                    <a:pt x="122235" y="45800"/>
                  </a:lnTo>
                  <a:cubicBezTo>
                    <a:pt x="140608" y="51125"/>
                    <a:pt x="159248" y="55918"/>
                    <a:pt x="177621" y="60711"/>
                  </a:cubicBezTo>
                  <a:cubicBezTo>
                    <a:pt x="195994" y="65504"/>
                    <a:pt x="217030" y="71628"/>
                    <a:pt x="237001" y="76688"/>
                  </a:cubicBezTo>
                  <a:cubicBezTo>
                    <a:pt x="239975" y="77520"/>
                    <a:pt x="243061" y="75784"/>
                    <a:pt x="243893" y="72810"/>
                  </a:cubicBezTo>
                  <a:cubicBezTo>
                    <a:pt x="243904" y="72771"/>
                    <a:pt x="243914" y="72733"/>
                    <a:pt x="243924" y="72694"/>
                  </a:cubicBezTo>
                  <a:cubicBezTo>
                    <a:pt x="244618" y="69695"/>
                    <a:pt x="242873" y="66671"/>
                    <a:pt x="239930" y="65770"/>
                  </a:cubicBezTo>
                  <a:lnTo>
                    <a:pt x="180550" y="49794"/>
                  </a:lnTo>
                  <a:cubicBezTo>
                    <a:pt x="162177" y="45001"/>
                    <a:pt x="143538" y="39942"/>
                    <a:pt x="125165" y="34616"/>
                  </a:cubicBezTo>
                  <a:lnTo>
                    <a:pt x="89749" y="24497"/>
                  </a:lnTo>
                  <a:lnTo>
                    <a:pt x="63122" y="16509"/>
                  </a:lnTo>
                  <a:cubicBezTo>
                    <a:pt x="54867" y="13846"/>
                    <a:pt x="46613" y="11716"/>
                    <a:pt x="38358" y="9320"/>
                  </a:cubicBezTo>
                  <a:lnTo>
                    <a:pt x="7470" y="0"/>
                  </a:lnTo>
                  <a:lnTo>
                    <a:pt x="6938" y="0"/>
                  </a:lnTo>
                  <a:cubicBezTo>
                    <a:pt x="4402" y="48"/>
                    <a:pt x="2216" y="1797"/>
                    <a:pt x="1612" y="4261"/>
                  </a:cubicBezTo>
                </a:path>
              </a:pathLst>
            </a:custGeom>
            <a:solidFill>
              <a:srgbClr val="FAFFF3"/>
            </a:solidFill>
            <a:ln w="26619"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4AEDA3B-8BBB-450A-9FCE-10DF870D8CD2}"/>
                </a:ext>
              </a:extLst>
            </p:cNvPr>
            <p:cNvSpPr/>
            <p:nvPr/>
          </p:nvSpPr>
          <p:spPr>
            <a:xfrm>
              <a:off x="8385599" y="12001277"/>
              <a:ext cx="623246" cy="167724"/>
            </a:xfrm>
            <a:custGeom>
              <a:avLst/>
              <a:gdLst>
                <a:gd name="connsiteX0" fmla="*/ 6562 w 496590"/>
                <a:gd name="connsiteY0" fmla="*/ 0 h 133639"/>
                <a:gd name="connsiteX1" fmla="*/ 437 w 496590"/>
                <a:gd name="connsiteY1" fmla="*/ 7988 h 133639"/>
                <a:gd name="connsiteX2" fmla="*/ 1768 w 496590"/>
                <a:gd name="connsiteY2" fmla="*/ 18107 h 133639"/>
                <a:gd name="connsiteX3" fmla="*/ 9756 w 496590"/>
                <a:gd name="connsiteY3" fmla="*/ 23965 h 133639"/>
                <a:gd name="connsiteX4" fmla="*/ 57953 w 496590"/>
                <a:gd name="connsiteY4" fmla="*/ 42604 h 133639"/>
                <a:gd name="connsiteX5" fmla="*/ 39580 w 496590"/>
                <a:gd name="connsiteY5" fmla="*/ 35948 h 133639"/>
                <a:gd name="connsiteX6" fmla="*/ 33190 w 496590"/>
                <a:gd name="connsiteY6" fmla="*/ 33550 h 133639"/>
                <a:gd name="connsiteX7" fmla="*/ 31325 w 496590"/>
                <a:gd name="connsiteY7" fmla="*/ 33550 h 133639"/>
                <a:gd name="connsiteX8" fmla="*/ 21473 w 496590"/>
                <a:gd name="connsiteY8" fmla="*/ 33550 h 133639"/>
                <a:gd name="connsiteX9" fmla="*/ 14018 w 496590"/>
                <a:gd name="connsiteY9" fmla="*/ 39408 h 133639"/>
                <a:gd name="connsiteX10" fmla="*/ 18456 w 496590"/>
                <a:gd name="connsiteY10" fmla="*/ 56931 h 133639"/>
                <a:gd name="connsiteX11" fmla="*/ 18545 w 496590"/>
                <a:gd name="connsiteY11" fmla="*/ 56983 h 133639"/>
                <a:gd name="connsiteX12" fmla="*/ 30793 w 496590"/>
                <a:gd name="connsiteY12" fmla="*/ 62574 h 133639"/>
                <a:gd name="connsiteX13" fmla="*/ 44374 w 496590"/>
                <a:gd name="connsiteY13" fmla="*/ 66568 h 133639"/>
                <a:gd name="connsiteX14" fmla="*/ 72865 w 496590"/>
                <a:gd name="connsiteY14" fmla="*/ 74557 h 133639"/>
                <a:gd name="connsiteX15" fmla="*/ 103487 w 496590"/>
                <a:gd name="connsiteY15" fmla="*/ 83078 h 133639"/>
                <a:gd name="connsiteX16" fmla="*/ 136772 w 496590"/>
                <a:gd name="connsiteY16" fmla="*/ 91599 h 133639"/>
                <a:gd name="connsiteX17" fmla="*/ 168458 w 496590"/>
                <a:gd name="connsiteY17" fmla="*/ 99055 h 133639"/>
                <a:gd name="connsiteX18" fmla="*/ 200145 w 496590"/>
                <a:gd name="connsiteY18" fmla="*/ 104647 h 133639"/>
                <a:gd name="connsiteX19" fmla="*/ 234761 w 496590"/>
                <a:gd name="connsiteY19" fmla="*/ 109706 h 133639"/>
                <a:gd name="connsiteX20" fmla="*/ 269110 w 496590"/>
                <a:gd name="connsiteY20" fmla="*/ 114232 h 133639"/>
                <a:gd name="connsiteX21" fmla="*/ 269110 w 496590"/>
                <a:gd name="connsiteY21" fmla="*/ 114232 h 133639"/>
                <a:gd name="connsiteX22" fmla="*/ 319969 w 496590"/>
                <a:gd name="connsiteY22" fmla="*/ 120889 h 133639"/>
                <a:gd name="connsiteX23" fmla="*/ 343935 w 496590"/>
                <a:gd name="connsiteY23" fmla="*/ 123286 h 133639"/>
                <a:gd name="connsiteX24" fmla="*/ 356716 w 496590"/>
                <a:gd name="connsiteY24" fmla="*/ 124884 h 133639"/>
                <a:gd name="connsiteX25" fmla="*/ 352988 w 496590"/>
                <a:gd name="connsiteY25" fmla="*/ 124884 h 133639"/>
                <a:gd name="connsiteX26" fmla="*/ 423551 w 496590"/>
                <a:gd name="connsiteY26" fmla="*/ 133138 h 133639"/>
                <a:gd name="connsiteX27" fmla="*/ 456836 w 496590"/>
                <a:gd name="connsiteY27" fmla="*/ 133138 h 133639"/>
                <a:gd name="connsiteX28" fmla="*/ 472546 w 496590"/>
                <a:gd name="connsiteY28" fmla="*/ 133138 h 133639"/>
                <a:gd name="connsiteX29" fmla="*/ 489055 w 496590"/>
                <a:gd name="connsiteY29" fmla="*/ 131807 h 133639"/>
                <a:gd name="connsiteX30" fmla="*/ 489055 w 496590"/>
                <a:gd name="connsiteY30" fmla="*/ 131806 h 133639"/>
                <a:gd name="connsiteX31" fmla="*/ 496188 w 496590"/>
                <a:gd name="connsiteY31" fmla="*/ 118969 h 133639"/>
                <a:gd name="connsiteX32" fmla="*/ 489055 w 496590"/>
                <a:gd name="connsiteY32" fmla="*/ 111836 h 133639"/>
                <a:gd name="connsiteX33" fmla="*/ 473345 w 496590"/>
                <a:gd name="connsiteY33" fmla="*/ 110505 h 133639"/>
                <a:gd name="connsiteX34" fmla="*/ 458966 w 496590"/>
                <a:gd name="connsiteY34" fmla="*/ 110505 h 133639"/>
                <a:gd name="connsiteX35" fmla="*/ 429409 w 496590"/>
                <a:gd name="connsiteY35" fmla="*/ 107575 h 133639"/>
                <a:gd name="connsiteX36" fmla="*/ 400918 w 496590"/>
                <a:gd name="connsiteY36" fmla="*/ 103581 h 133639"/>
                <a:gd name="connsiteX37" fmla="*/ 404379 w 496590"/>
                <a:gd name="connsiteY37" fmla="*/ 103581 h 133639"/>
                <a:gd name="connsiteX38" fmla="*/ 338609 w 496590"/>
                <a:gd name="connsiteY38" fmla="*/ 93197 h 133639"/>
                <a:gd name="connsiteX39" fmla="*/ 307454 w 496590"/>
                <a:gd name="connsiteY39" fmla="*/ 88138 h 133639"/>
                <a:gd name="connsiteX40" fmla="*/ 273371 w 496590"/>
                <a:gd name="connsiteY40" fmla="*/ 82546 h 133639"/>
                <a:gd name="connsiteX41" fmla="*/ 238489 w 496590"/>
                <a:gd name="connsiteY41" fmla="*/ 74824 h 133639"/>
                <a:gd name="connsiteX42" fmla="*/ 205471 w 496590"/>
                <a:gd name="connsiteY42" fmla="*/ 65237 h 133639"/>
                <a:gd name="connsiteX43" fmla="*/ 140766 w 496590"/>
                <a:gd name="connsiteY43" fmla="*/ 45267 h 133639"/>
                <a:gd name="connsiteX44" fmla="*/ 109877 w 496590"/>
                <a:gd name="connsiteY44" fmla="*/ 34882 h 133639"/>
                <a:gd name="connsiteX45" fmla="*/ 78989 w 496590"/>
                <a:gd name="connsiteY45" fmla="*/ 24231 h 133639"/>
                <a:gd name="connsiteX46" fmla="*/ 16947 w 496590"/>
                <a:gd name="connsiteY46" fmla="*/ 799 h 133639"/>
                <a:gd name="connsiteX47" fmla="*/ 13751 w 496590"/>
                <a:gd name="connsiteY47" fmla="*/ 799 h 133639"/>
                <a:gd name="connsiteX48" fmla="*/ 6828 w 496590"/>
                <a:gd name="connsiteY48" fmla="*/ 2663 h 133639"/>
                <a:gd name="connsiteX49" fmla="*/ 429942 w 496590"/>
                <a:gd name="connsiteY49" fmla="*/ 107842 h 133639"/>
                <a:gd name="connsiteX50" fmla="*/ 429942 w 496590"/>
                <a:gd name="connsiteY50" fmla="*/ 107842 h 133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96590" h="133639">
                  <a:moveTo>
                    <a:pt x="6562" y="0"/>
                  </a:moveTo>
                  <a:cubicBezTo>
                    <a:pt x="3591" y="1800"/>
                    <a:pt x="1404" y="4651"/>
                    <a:pt x="437" y="7988"/>
                  </a:cubicBezTo>
                  <a:cubicBezTo>
                    <a:pt x="-452" y="11406"/>
                    <a:pt x="26" y="15035"/>
                    <a:pt x="1768" y="18107"/>
                  </a:cubicBezTo>
                  <a:cubicBezTo>
                    <a:pt x="3618" y="20978"/>
                    <a:pt x="6463" y="23064"/>
                    <a:pt x="9756" y="23965"/>
                  </a:cubicBezTo>
                  <a:cubicBezTo>
                    <a:pt x="25734" y="30622"/>
                    <a:pt x="41711" y="36746"/>
                    <a:pt x="57953" y="42604"/>
                  </a:cubicBezTo>
                  <a:lnTo>
                    <a:pt x="39580" y="35948"/>
                  </a:lnTo>
                  <a:lnTo>
                    <a:pt x="33190" y="33550"/>
                  </a:lnTo>
                  <a:lnTo>
                    <a:pt x="31325" y="33550"/>
                  </a:lnTo>
                  <a:cubicBezTo>
                    <a:pt x="28126" y="32494"/>
                    <a:pt x="24673" y="32494"/>
                    <a:pt x="21473" y="33550"/>
                  </a:cubicBezTo>
                  <a:cubicBezTo>
                    <a:pt x="18376" y="34564"/>
                    <a:pt x="15736" y="36639"/>
                    <a:pt x="14018" y="39408"/>
                  </a:cubicBezTo>
                  <a:cubicBezTo>
                    <a:pt x="10405" y="45473"/>
                    <a:pt x="12392" y="53318"/>
                    <a:pt x="18456" y="56931"/>
                  </a:cubicBezTo>
                  <a:cubicBezTo>
                    <a:pt x="18485" y="56949"/>
                    <a:pt x="18515" y="56966"/>
                    <a:pt x="18545" y="56983"/>
                  </a:cubicBezTo>
                  <a:cubicBezTo>
                    <a:pt x="22419" y="59273"/>
                    <a:pt x="26525" y="61147"/>
                    <a:pt x="30793" y="62574"/>
                  </a:cubicBezTo>
                  <a:cubicBezTo>
                    <a:pt x="35245" y="64150"/>
                    <a:pt x="39777" y="65484"/>
                    <a:pt x="44374" y="66568"/>
                  </a:cubicBezTo>
                  <a:cubicBezTo>
                    <a:pt x="53693" y="69498"/>
                    <a:pt x="63279" y="71894"/>
                    <a:pt x="72865" y="74557"/>
                  </a:cubicBezTo>
                  <a:lnTo>
                    <a:pt x="103487" y="83078"/>
                  </a:lnTo>
                  <a:lnTo>
                    <a:pt x="136772" y="91599"/>
                  </a:lnTo>
                  <a:cubicBezTo>
                    <a:pt x="147422" y="94261"/>
                    <a:pt x="157807" y="96924"/>
                    <a:pt x="168458" y="99055"/>
                  </a:cubicBezTo>
                  <a:cubicBezTo>
                    <a:pt x="179109" y="101185"/>
                    <a:pt x="189494" y="103049"/>
                    <a:pt x="200145" y="104647"/>
                  </a:cubicBezTo>
                  <a:cubicBezTo>
                    <a:pt x="210796" y="106244"/>
                    <a:pt x="223045" y="108374"/>
                    <a:pt x="234761" y="109706"/>
                  </a:cubicBezTo>
                  <a:lnTo>
                    <a:pt x="269110" y="114232"/>
                  </a:lnTo>
                  <a:lnTo>
                    <a:pt x="269110" y="114232"/>
                  </a:lnTo>
                  <a:cubicBezTo>
                    <a:pt x="285886" y="116629"/>
                    <a:pt x="302928" y="119291"/>
                    <a:pt x="319969" y="120889"/>
                  </a:cubicBezTo>
                  <a:lnTo>
                    <a:pt x="343935" y="123286"/>
                  </a:lnTo>
                  <a:lnTo>
                    <a:pt x="356716" y="124884"/>
                  </a:lnTo>
                  <a:lnTo>
                    <a:pt x="352988" y="124884"/>
                  </a:lnTo>
                  <a:cubicBezTo>
                    <a:pt x="376421" y="128079"/>
                    <a:pt x="399852" y="131008"/>
                    <a:pt x="423551" y="133138"/>
                  </a:cubicBezTo>
                  <a:cubicBezTo>
                    <a:pt x="434636" y="133807"/>
                    <a:pt x="445751" y="133807"/>
                    <a:pt x="456836" y="133138"/>
                  </a:cubicBezTo>
                  <a:lnTo>
                    <a:pt x="472546" y="133138"/>
                  </a:lnTo>
                  <a:cubicBezTo>
                    <a:pt x="478079" y="133225"/>
                    <a:pt x="483607" y="132779"/>
                    <a:pt x="489055" y="131807"/>
                  </a:cubicBezTo>
                  <a:lnTo>
                    <a:pt x="489055" y="131806"/>
                  </a:lnTo>
                  <a:cubicBezTo>
                    <a:pt x="494569" y="130231"/>
                    <a:pt x="497763" y="124483"/>
                    <a:pt x="496188" y="118969"/>
                  </a:cubicBezTo>
                  <a:cubicBezTo>
                    <a:pt x="495203" y="115518"/>
                    <a:pt x="492505" y="112821"/>
                    <a:pt x="489055" y="111836"/>
                  </a:cubicBezTo>
                  <a:cubicBezTo>
                    <a:pt x="483859" y="110996"/>
                    <a:pt x="478607" y="110552"/>
                    <a:pt x="473345" y="110505"/>
                  </a:cubicBezTo>
                  <a:lnTo>
                    <a:pt x="458966" y="110505"/>
                  </a:lnTo>
                  <a:cubicBezTo>
                    <a:pt x="449114" y="110505"/>
                    <a:pt x="439262" y="108907"/>
                    <a:pt x="429409" y="107575"/>
                  </a:cubicBezTo>
                  <a:cubicBezTo>
                    <a:pt x="419557" y="106244"/>
                    <a:pt x="410504" y="104913"/>
                    <a:pt x="400918" y="103581"/>
                  </a:cubicBezTo>
                  <a:lnTo>
                    <a:pt x="404379" y="103581"/>
                  </a:lnTo>
                  <a:cubicBezTo>
                    <a:pt x="382544" y="100653"/>
                    <a:pt x="360710" y="96924"/>
                    <a:pt x="338609" y="93197"/>
                  </a:cubicBezTo>
                  <a:lnTo>
                    <a:pt x="307454" y="88138"/>
                  </a:lnTo>
                  <a:cubicBezTo>
                    <a:pt x="296005" y="86273"/>
                    <a:pt x="284555" y="84942"/>
                    <a:pt x="273371" y="82546"/>
                  </a:cubicBezTo>
                  <a:cubicBezTo>
                    <a:pt x="262188" y="80149"/>
                    <a:pt x="249939" y="78019"/>
                    <a:pt x="238489" y="74824"/>
                  </a:cubicBezTo>
                  <a:lnTo>
                    <a:pt x="205471" y="65237"/>
                  </a:lnTo>
                  <a:cubicBezTo>
                    <a:pt x="183902" y="58580"/>
                    <a:pt x="162067" y="52457"/>
                    <a:pt x="140766" y="45267"/>
                  </a:cubicBezTo>
                  <a:lnTo>
                    <a:pt x="109877" y="34882"/>
                  </a:lnTo>
                  <a:lnTo>
                    <a:pt x="78989" y="24231"/>
                  </a:lnTo>
                  <a:cubicBezTo>
                    <a:pt x="58220" y="16776"/>
                    <a:pt x="37450" y="9320"/>
                    <a:pt x="16947" y="799"/>
                  </a:cubicBezTo>
                  <a:lnTo>
                    <a:pt x="13751" y="799"/>
                  </a:lnTo>
                  <a:cubicBezTo>
                    <a:pt x="11326" y="848"/>
                    <a:pt x="8949" y="1488"/>
                    <a:pt x="6828" y="2663"/>
                  </a:cubicBezTo>
                  <a:moveTo>
                    <a:pt x="429942" y="107842"/>
                  </a:moveTo>
                  <a:lnTo>
                    <a:pt x="429942" y="107842"/>
                  </a:lnTo>
                </a:path>
              </a:pathLst>
            </a:custGeom>
            <a:solidFill>
              <a:srgbClr val="FAFFF3"/>
            </a:solidFill>
            <a:ln w="26619"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4313618F-C063-4481-AAC2-F807FE3D9CAC}"/>
                </a:ext>
              </a:extLst>
            </p:cNvPr>
            <p:cNvSpPr/>
            <p:nvPr/>
          </p:nvSpPr>
          <p:spPr>
            <a:xfrm>
              <a:off x="13863533" y="10449271"/>
              <a:ext cx="63506" cy="1007517"/>
            </a:xfrm>
            <a:custGeom>
              <a:avLst/>
              <a:gdLst>
                <a:gd name="connsiteX0" fmla="*/ 10392 w 50600"/>
                <a:gd name="connsiteY0" fmla="*/ 2413 h 802769"/>
                <a:gd name="connsiteX1" fmla="*/ 10392 w 50600"/>
                <a:gd name="connsiteY1" fmla="*/ 2413 h 802769"/>
                <a:gd name="connsiteX2" fmla="*/ 3735 w 50600"/>
                <a:gd name="connsiteY2" fmla="*/ 12799 h 802769"/>
                <a:gd name="connsiteX3" fmla="*/ 3735 w 50600"/>
                <a:gd name="connsiteY3" fmla="*/ 26378 h 802769"/>
                <a:gd name="connsiteX4" fmla="*/ 3735 w 50600"/>
                <a:gd name="connsiteY4" fmla="*/ 26378 h 802769"/>
                <a:gd name="connsiteX5" fmla="*/ 3735 w 50600"/>
                <a:gd name="connsiteY5" fmla="*/ 33567 h 802769"/>
                <a:gd name="connsiteX6" fmla="*/ 3735 w 50600"/>
                <a:gd name="connsiteY6" fmla="*/ 35432 h 802769"/>
                <a:gd name="connsiteX7" fmla="*/ 3735 w 50600"/>
                <a:gd name="connsiteY7" fmla="*/ 76438 h 802769"/>
                <a:gd name="connsiteX8" fmla="*/ 3735 w 50600"/>
                <a:gd name="connsiteY8" fmla="*/ 83628 h 802769"/>
                <a:gd name="connsiteX9" fmla="*/ 3735 w 50600"/>
                <a:gd name="connsiteY9" fmla="*/ 83628 h 802769"/>
                <a:gd name="connsiteX10" fmla="*/ 3735 w 50600"/>
                <a:gd name="connsiteY10" fmla="*/ 117179 h 802769"/>
                <a:gd name="connsiteX11" fmla="*/ 3735 w 50600"/>
                <a:gd name="connsiteY11" fmla="*/ 153126 h 802769"/>
                <a:gd name="connsiteX12" fmla="*/ 3735 w 50600"/>
                <a:gd name="connsiteY12" fmla="*/ 189606 h 802769"/>
                <a:gd name="connsiteX13" fmla="*/ 3735 w 50600"/>
                <a:gd name="connsiteY13" fmla="*/ 223157 h 802769"/>
                <a:gd name="connsiteX14" fmla="*/ 3735 w 50600"/>
                <a:gd name="connsiteY14" fmla="*/ 257240 h 802769"/>
                <a:gd name="connsiteX15" fmla="*/ 3735 w 50600"/>
                <a:gd name="connsiteY15" fmla="*/ 292388 h 802769"/>
                <a:gd name="connsiteX16" fmla="*/ 3735 w 50600"/>
                <a:gd name="connsiteY16" fmla="*/ 362419 h 802769"/>
                <a:gd name="connsiteX17" fmla="*/ 3735 w 50600"/>
                <a:gd name="connsiteY17" fmla="*/ 430853 h 802769"/>
                <a:gd name="connsiteX18" fmla="*/ 3735 w 50600"/>
                <a:gd name="connsiteY18" fmla="*/ 465468 h 802769"/>
                <a:gd name="connsiteX19" fmla="*/ 3735 w 50600"/>
                <a:gd name="connsiteY19" fmla="*/ 501150 h 802769"/>
                <a:gd name="connsiteX20" fmla="*/ 3735 w 50600"/>
                <a:gd name="connsiteY20" fmla="*/ 570116 h 802769"/>
                <a:gd name="connsiteX21" fmla="*/ 3735 w 50600"/>
                <a:gd name="connsiteY21" fmla="*/ 623371 h 802769"/>
                <a:gd name="connsiteX22" fmla="*/ 3735 w 50600"/>
                <a:gd name="connsiteY22" fmla="*/ 673697 h 802769"/>
                <a:gd name="connsiteX23" fmla="*/ 1871 w 50600"/>
                <a:gd name="connsiteY23" fmla="*/ 726952 h 802769"/>
                <a:gd name="connsiteX24" fmla="*/ 1871 w 50600"/>
                <a:gd name="connsiteY24" fmla="*/ 753580 h 802769"/>
                <a:gd name="connsiteX25" fmla="*/ 8 w 50600"/>
                <a:gd name="connsiteY25" fmla="*/ 780207 h 802769"/>
                <a:gd name="connsiteX26" fmla="*/ 15186 w 50600"/>
                <a:gd name="connsiteY26" fmla="*/ 801776 h 802769"/>
                <a:gd name="connsiteX27" fmla="*/ 32228 w 50600"/>
                <a:gd name="connsiteY27" fmla="*/ 800178 h 802769"/>
                <a:gd name="connsiteX28" fmla="*/ 42613 w 50600"/>
                <a:gd name="connsiteY28" fmla="*/ 787663 h 802769"/>
                <a:gd name="connsiteX29" fmla="*/ 47672 w 50600"/>
                <a:gd name="connsiteY29" fmla="*/ 749586 h 802769"/>
                <a:gd name="connsiteX30" fmla="*/ 49002 w 50600"/>
                <a:gd name="connsiteY30" fmla="*/ 715769 h 802769"/>
                <a:gd name="connsiteX31" fmla="*/ 50600 w 50600"/>
                <a:gd name="connsiteY31" fmla="*/ 648933 h 802769"/>
                <a:gd name="connsiteX32" fmla="*/ 50600 w 50600"/>
                <a:gd name="connsiteY32" fmla="*/ 616980 h 802769"/>
                <a:gd name="connsiteX33" fmla="*/ 50600 w 50600"/>
                <a:gd name="connsiteY33" fmla="*/ 581565 h 802769"/>
                <a:gd name="connsiteX34" fmla="*/ 50600 w 50600"/>
                <a:gd name="connsiteY34" fmla="*/ 547748 h 802769"/>
                <a:gd name="connsiteX35" fmla="*/ 50600 w 50600"/>
                <a:gd name="connsiteY35" fmla="*/ 512600 h 802769"/>
                <a:gd name="connsiteX36" fmla="*/ 50600 w 50600"/>
                <a:gd name="connsiteY36" fmla="*/ 476386 h 802769"/>
                <a:gd name="connsiteX37" fmla="*/ 50600 w 50600"/>
                <a:gd name="connsiteY37" fmla="*/ 442037 h 802769"/>
                <a:gd name="connsiteX38" fmla="*/ 50600 w 50600"/>
                <a:gd name="connsiteY38" fmla="*/ 408485 h 802769"/>
                <a:gd name="connsiteX39" fmla="*/ 50600 w 50600"/>
                <a:gd name="connsiteY39" fmla="*/ 372271 h 802769"/>
                <a:gd name="connsiteX40" fmla="*/ 50600 w 50600"/>
                <a:gd name="connsiteY40" fmla="*/ 336590 h 802769"/>
                <a:gd name="connsiteX41" fmla="*/ 50600 w 50600"/>
                <a:gd name="connsiteY41" fmla="*/ 302507 h 802769"/>
                <a:gd name="connsiteX42" fmla="*/ 47671 w 50600"/>
                <a:gd name="connsiteY42" fmla="*/ 233808 h 802769"/>
                <a:gd name="connsiteX43" fmla="*/ 45807 w 50600"/>
                <a:gd name="connsiteY43" fmla="*/ 180553 h 802769"/>
                <a:gd name="connsiteX44" fmla="*/ 41014 w 50600"/>
                <a:gd name="connsiteY44" fmla="*/ 123569 h 802769"/>
                <a:gd name="connsiteX45" fmla="*/ 37020 w 50600"/>
                <a:gd name="connsiteY45" fmla="*/ 70314 h 802769"/>
                <a:gd name="connsiteX46" fmla="*/ 35156 w 50600"/>
                <a:gd name="connsiteY46" fmla="*/ 13064 h 802769"/>
                <a:gd name="connsiteX47" fmla="*/ 23439 w 50600"/>
                <a:gd name="connsiteY47" fmla="*/ 283 h 802769"/>
                <a:gd name="connsiteX48" fmla="*/ 23439 w 50600"/>
                <a:gd name="connsiteY48" fmla="*/ 283 h 802769"/>
                <a:gd name="connsiteX49" fmla="*/ 18380 w 50600"/>
                <a:gd name="connsiteY49" fmla="*/ 283 h 80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0600" h="802769">
                  <a:moveTo>
                    <a:pt x="10392" y="2413"/>
                  </a:moveTo>
                  <a:lnTo>
                    <a:pt x="10392" y="2413"/>
                  </a:lnTo>
                  <a:cubicBezTo>
                    <a:pt x="6190" y="4107"/>
                    <a:pt x="3520" y="8273"/>
                    <a:pt x="3735" y="12799"/>
                  </a:cubicBezTo>
                  <a:cubicBezTo>
                    <a:pt x="3735" y="17058"/>
                    <a:pt x="3735" y="21585"/>
                    <a:pt x="3735" y="26378"/>
                  </a:cubicBezTo>
                  <a:lnTo>
                    <a:pt x="3735" y="26378"/>
                  </a:lnTo>
                  <a:lnTo>
                    <a:pt x="3735" y="33567"/>
                  </a:lnTo>
                  <a:lnTo>
                    <a:pt x="3735" y="35432"/>
                  </a:lnTo>
                  <a:cubicBezTo>
                    <a:pt x="3735" y="49012"/>
                    <a:pt x="3735" y="62059"/>
                    <a:pt x="3735" y="76438"/>
                  </a:cubicBezTo>
                  <a:lnTo>
                    <a:pt x="3735" y="83628"/>
                  </a:lnTo>
                  <a:lnTo>
                    <a:pt x="3735" y="83628"/>
                  </a:lnTo>
                  <a:cubicBezTo>
                    <a:pt x="3735" y="94812"/>
                    <a:pt x="3735" y="105995"/>
                    <a:pt x="3735" y="117179"/>
                  </a:cubicBezTo>
                  <a:cubicBezTo>
                    <a:pt x="3735" y="128363"/>
                    <a:pt x="3735" y="141143"/>
                    <a:pt x="3735" y="153126"/>
                  </a:cubicBezTo>
                  <a:cubicBezTo>
                    <a:pt x="3735" y="165108"/>
                    <a:pt x="3735" y="177357"/>
                    <a:pt x="3735" y="189606"/>
                  </a:cubicBezTo>
                  <a:cubicBezTo>
                    <a:pt x="3735" y="201854"/>
                    <a:pt x="3735" y="211973"/>
                    <a:pt x="3735" y="223157"/>
                  </a:cubicBezTo>
                  <a:cubicBezTo>
                    <a:pt x="3735" y="234340"/>
                    <a:pt x="3735" y="245790"/>
                    <a:pt x="3735" y="257240"/>
                  </a:cubicBezTo>
                  <a:cubicBezTo>
                    <a:pt x="3735" y="268690"/>
                    <a:pt x="3735" y="280673"/>
                    <a:pt x="3735" y="292388"/>
                  </a:cubicBezTo>
                  <a:cubicBezTo>
                    <a:pt x="3735" y="315821"/>
                    <a:pt x="3735" y="338987"/>
                    <a:pt x="3735" y="362419"/>
                  </a:cubicBezTo>
                  <a:cubicBezTo>
                    <a:pt x="3735" y="385852"/>
                    <a:pt x="3735" y="407953"/>
                    <a:pt x="3735" y="430853"/>
                  </a:cubicBezTo>
                  <a:cubicBezTo>
                    <a:pt x="3735" y="442302"/>
                    <a:pt x="3735" y="454018"/>
                    <a:pt x="3735" y="465468"/>
                  </a:cubicBezTo>
                  <a:cubicBezTo>
                    <a:pt x="3735" y="476919"/>
                    <a:pt x="3735" y="489434"/>
                    <a:pt x="3735" y="501150"/>
                  </a:cubicBezTo>
                  <a:cubicBezTo>
                    <a:pt x="3735" y="524049"/>
                    <a:pt x="3735" y="547215"/>
                    <a:pt x="3735" y="570116"/>
                  </a:cubicBezTo>
                  <a:cubicBezTo>
                    <a:pt x="3735" y="587956"/>
                    <a:pt x="3735" y="606062"/>
                    <a:pt x="3735" y="623371"/>
                  </a:cubicBezTo>
                  <a:cubicBezTo>
                    <a:pt x="3735" y="640679"/>
                    <a:pt x="3735" y="656921"/>
                    <a:pt x="3735" y="673697"/>
                  </a:cubicBezTo>
                  <a:cubicBezTo>
                    <a:pt x="3735" y="690472"/>
                    <a:pt x="3735" y="709644"/>
                    <a:pt x="1871" y="726952"/>
                  </a:cubicBezTo>
                  <a:cubicBezTo>
                    <a:pt x="1871" y="735740"/>
                    <a:pt x="1871" y="744526"/>
                    <a:pt x="1871" y="753580"/>
                  </a:cubicBezTo>
                  <a:cubicBezTo>
                    <a:pt x="1871" y="762633"/>
                    <a:pt x="273" y="771421"/>
                    <a:pt x="8" y="780207"/>
                  </a:cubicBezTo>
                  <a:cubicBezTo>
                    <a:pt x="-248" y="789959"/>
                    <a:pt x="5921" y="798724"/>
                    <a:pt x="15186" y="801776"/>
                  </a:cubicBezTo>
                  <a:cubicBezTo>
                    <a:pt x="20854" y="803524"/>
                    <a:pt x="26983" y="802949"/>
                    <a:pt x="32228" y="800178"/>
                  </a:cubicBezTo>
                  <a:cubicBezTo>
                    <a:pt x="37287" y="797642"/>
                    <a:pt x="41053" y="793104"/>
                    <a:pt x="42613" y="787663"/>
                  </a:cubicBezTo>
                  <a:cubicBezTo>
                    <a:pt x="45083" y="775087"/>
                    <a:pt x="46773" y="762371"/>
                    <a:pt x="47672" y="749586"/>
                  </a:cubicBezTo>
                  <a:cubicBezTo>
                    <a:pt x="47671" y="738402"/>
                    <a:pt x="47671" y="726952"/>
                    <a:pt x="49002" y="715769"/>
                  </a:cubicBezTo>
                  <a:cubicBezTo>
                    <a:pt x="49002" y="693402"/>
                    <a:pt x="50600" y="671300"/>
                    <a:pt x="50600" y="648933"/>
                  </a:cubicBezTo>
                  <a:cubicBezTo>
                    <a:pt x="50600" y="638282"/>
                    <a:pt x="50600" y="627631"/>
                    <a:pt x="50600" y="616980"/>
                  </a:cubicBezTo>
                  <a:cubicBezTo>
                    <a:pt x="50600" y="606329"/>
                    <a:pt x="50600" y="593282"/>
                    <a:pt x="50600" y="581565"/>
                  </a:cubicBezTo>
                  <a:cubicBezTo>
                    <a:pt x="50600" y="569849"/>
                    <a:pt x="50600" y="558932"/>
                    <a:pt x="50600" y="547748"/>
                  </a:cubicBezTo>
                  <a:cubicBezTo>
                    <a:pt x="50600" y="536564"/>
                    <a:pt x="50600" y="524316"/>
                    <a:pt x="50600" y="512600"/>
                  </a:cubicBezTo>
                  <a:cubicBezTo>
                    <a:pt x="50600" y="500883"/>
                    <a:pt x="50600" y="488368"/>
                    <a:pt x="50600" y="476386"/>
                  </a:cubicBezTo>
                  <a:lnTo>
                    <a:pt x="50600" y="442037"/>
                  </a:lnTo>
                  <a:cubicBezTo>
                    <a:pt x="50600" y="430853"/>
                    <a:pt x="50600" y="419669"/>
                    <a:pt x="50600" y="408485"/>
                  </a:cubicBezTo>
                  <a:cubicBezTo>
                    <a:pt x="50600" y="397301"/>
                    <a:pt x="50600" y="384254"/>
                    <a:pt x="50600" y="372271"/>
                  </a:cubicBezTo>
                  <a:cubicBezTo>
                    <a:pt x="50600" y="360289"/>
                    <a:pt x="50600" y="348573"/>
                    <a:pt x="50600" y="336590"/>
                  </a:cubicBezTo>
                  <a:cubicBezTo>
                    <a:pt x="50600" y="324608"/>
                    <a:pt x="50600" y="313958"/>
                    <a:pt x="50600" y="302507"/>
                  </a:cubicBezTo>
                  <a:cubicBezTo>
                    <a:pt x="50600" y="279608"/>
                    <a:pt x="48469" y="256707"/>
                    <a:pt x="47671" y="233808"/>
                  </a:cubicBezTo>
                  <a:cubicBezTo>
                    <a:pt x="47671" y="215701"/>
                    <a:pt x="47671" y="197594"/>
                    <a:pt x="45807" y="180553"/>
                  </a:cubicBezTo>
                  <a:cubicBezTo>
                    <a:pt x="43943" y="163511"/>
                    <a:pt x="42346" y="142475"/>
                    <a:pt x="41014" y="123569"/>
                  </a:cubicBezTo>
                  <a:cubicBezTo>
                    <a:pt x="39683" y="104664"/>
                    <a:pt x="38085" y="87888"/>
                    <a:pt x="37020" y="70314"/>
                  </a:cubicBezTo>
                  <a:cubicBezTo>
                    <a:pt x="35954" y="52739"/>
                    <a:pt x="37020" y="32236"/>
                    <a:pt x="35156" y="13064"/>
                  </a:cubicBezTo>
                  <a:cubicBezTo>
                    <a:pt x="35312" y="6351"/>
                    <a:pt x="30142" y="710"/>
                    <a:pt x="23439" y="283"/>
                  </a:cubicBezTo>
                  <a:lnTo>
                    <a:pt x="23439" y="283"/>
                  </a:lnTo>
                  <a:cubicBezTo>
                    <a:pt x="21774" y="-94"/>
                    <a:pt x="20045" y="-94"/>
                    <a:pt x="18380" y="283"/>
                  </a:cubicBezTo>
                </a:path>
              </a:pathLst>
            </a:custGeom>
            <a:solidFill>
              <a:srgbClr val="FAFFF3"/>
            </a:solidFill>
            <a:ln w="26619"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BBE1F1AF-FE2F-44D1-B433-2D9C0BE0830E}"/>
                </a:ext>
              </a:extLst>
            </p:cNvPr>
            <p:cNvSpPr/>
            <p:nvPr/>
          </p:nvSpPr>
          <p:spPr>
            <a:xfrm>
              <a:off x="13877669" y="10353045"/>
              <a:ext cx="2094140" cy="1068422"/>
            </a:xfrm>
            <a:custGeom>
              <a:avLst/>
              <a:gdLst>
                <a:gd name="connsiteX0" fmla="*/ 1141456 w 1668568"/>
                <a:gd name="connsiteY0" fmla="*/ 799 h 851297"/>
                <a:gd name="connsiteX1" fmla="*/ 1098585 w 1668568"/>
                <a:gd name="connsiteY1" fmla="*/ 4261 h 851297"/>
                <a:gd name="connsiteX2" fmla="*/ 1082076 w 1668568"/>
                <a:gd name="connsiteY2" fmla="*/ 5858 h 851297"/>
                <a:gd name="connsiteX3" fmla="*/ 1084472 w 1668568"/>
                <a:gd name="connsiteY3" fmla="*/ 5858 h 851297"/>
                <a:gd name="connsiteX4" fmla="*/ 1008850 w 1668568"/>
                <a:gd name="connsiteY4" fmla="*/ 13580 h 851297"/>
                <a:gd name="connsiteX5" fmla="*/ 1013909 w 1668568"/>
                <a:gd name="connsiteY5" fmla="*/ 13580 h 851297"/>
                <a:gd name="connsiteX6" fmla="*/ 998198 w 1668568"/>
                <a:gd name="connsiteY6" fmla="*/ 13580 h 851297"/>
                <a:gd name="connsiteX7" fmla="*/ 929233 w 1668568"/>
                <a:gd name="connsiteY7" fmla="*/ 21568 h 851297"/>
                <a:gd name="connsiteX8" fmla="*/ 864794 w 1668568"/>
                <a:gd name="connsiteY8" fmla="*/ 36213 h 851297"/>
                <a:gd name="connsiteX9" fmla="*/ 833906 w 1668568"/>
                <a:gd name="connsiteY9" fmla="*/ 43669 h 851297"/>
                <a:gd name="connsiteX10" fmla="*/ 803018 w 1668568"/>
                <a:gd name="connsiteY10" fmla="*/ 52457 h 851297"/>
                <a:gd name="connsiteX11" fmla="*/ 770000 w 1668568"/>
                <a:gd name="connsiteY11" fmla="*/ 64173 h 851297"/>
                <a:gd name="connsiteX12" fmla="*/ 737514 w 1668568"/>
                <a:gd name="connsiteY12" fmla="*/ 75889 h 851297"/>
                <a:gd name="connsiteX13" fmla="*/ 701566 w 1668568"/>
                <a:gd name="connsiteY13" fmla="*/ 89735 h 851297"/>
                <a:gd name="connsiteX14" fmla="*/ 669347 w 1668568"/>
                <a:gd name="connsiteY14" fmla="*/ 103049 h 851297"/>
                <a:gd name="connsiteX15" fmla="*/ 636861 w 1668568"/>
                <a:gd name="connsiteY15" fmla="*/ 118227 h 851297"/>
                <a:gd name="connsiteX16" fmla="*/ 608103 w 1668568"/>
                <a:gd name="connsiteY16" fmla="*/ 131541 h 851297"/>
                <a:gd name="connsiteX17" fmla="*/ 544729 w 1668568"/>
                <a:gd name="connsiteY17" fmla="*/ 164559 h 851297"/>
                <a:gd name="connsiteX18" fmla="*/ 515705 w 1668568"/>
                <a:gd name="connsiteY18" fmla="*/ 180802 h 851297"/>
                <a:gd name="connsiteX19" fmla="*/ 487480 w 1668568"/>
                <a:gd name="connsiteY19" fmla="*/ 197843 h 851297"/>
                <a:gd name="connsiteX20" fmla="*/ 432095 w 1668568"/>
                <a:gd name="connsiteY20" fmla="*/ 233259 h 851297"/>
                <a:gd name="connsiteX21" fmla="*/ 403336 w 1668568"/>
                <a:gd name="connsiteY21" fmla="*/ 252696 h 851297"/>
                <a:gd name="connsiteX22" fmla="*/ 371117 w 1668568"/>
                <a:gd name="connsiteY22" fmla="*/ 275862 h 851297"/>
                <a:gd name="connsiteX23" fmla="*/ 323720 w 1668568"/>
                <a:gd name="connsiteY23" fmla="*/ 315272 h 851297"/>
                <a:gd name="connsiteX24" fmla="*/ 275524 w 1668568"/>
                <a:gd name="connsiteY24" fmla="*/ 363468 h 851297"/>
                <a:gd name="connsiteX25" fmla="*/ 233186 w 1668568"/>
                <a:gd name="connsiteY25" fmla="*/ 410066 h 851297"/>
                <a:gd name="connsiteX26" fmla="*/ 187653 w 1668568"/>
                <a:gd name="connsiteY26" fmla="*/ 463321 h 851297"/>
                <a:gd name="connsiteX27" fmla="*/ 144250 w 1668568"/>
                <a:gd name="connsiteY27" fmla="*/ 519506 h 851297"/>
                <a:gd name="connsiteX28" fmla="*/ 124545 w 1668568"/>
                <a:gd name="connsiteY28" fmla="*/ 546134 h 851297"/>
                <a:gd name="connsiteX29" fmla="*/ 105373 w 1668568"/>
                <a:gd name="connsiteY29" fmla="*/ 574891 h 851297"/>
                <a:gd name="connsiteX30" fmla="*/ 76882 w 1668568"/>
                <a:gd name="connsiteY30" fmla="*/ 620424 h 851297"/>
                <a:gd name="connsiteX31" fmla="*/ 50254 w 1668568"/>
                <a:gd name="connsiteY31" fmla="*/ 667555 h 851297"/>
                <a:gd name="connsiteX32" fmla="*/ 26288 w 1668568"/>
                <a:gd name="connsiteY32" fmla="*/ 718681 h 851297"/>
                <a:gd name="connsiteX33" fmla="*/ 18300 w 1668568"/>
                <a:gd name="connsiteY33" fmla="*/ 742645 h 851297"/>
                <a:gd name="connsiteX34" fmla="*/ 14306 w 1668568"/>
                <a:gd name="connsiteY34" fmla="*/ 765811 h 851297"/>
                <a:gd name="connsiteX35" fmla="*/ 14306 w 1668568"/>
                <a:gd name="connsiteY35" fmla="*/ 765812 h 851297"/>
                <a:gd name="connsiteX36" fmla="*/ 14306 w 1668568"/>
                <a:gd name="connsiteY36" fmla="*/ 769007 h 851297"/>
                <a:gd name="connsiteX37" fmla="*/ 14306 w 1668568"/>
                <a:gd name="connsiteY37" fmla="*/ 766611 h 851297"/>
                <a:gd name="connsiteX38" fmla="*/ 11378 w 1668568"/>
                <a:gd name="connsiteY38" fmla="*/ 781522 h 851297"/>
                <a:gd name="connsiteX39" fmla="*/ 6851 w 1668568"/>
                <a:gd name="connsiteY39" fmla="*/ 798298 h 851297"/>
                <a:gd name="connsiteX40" fmla="*/ 2058 w 1668568"/>
                <a:gd name="connsiteY40" fmla="*/ 814540 h 851297"/>
                <a:gd name="connsiteX41" fmla="*/ 194 w 1668568"/>
                <a:gd name="connsiteY41" fmla="*/ 823328 h 851297"/>
                <a:gd name="connsiteX42" fmla="*/ 194 w 1668568"/>
                <a:gd name="connsiteY42" fmla="*/ 830784 h 851297"/>
                <a:gd name="connsiteX43" fmla="*/ 2857 w 1668568"/>
                <a:gd name="connsiteY43" fmla="*/ 842233 h 851297"/>
                <a:gd name="connsiteX44" fmla="*/ 17502 w 1668568"/>
                <a:gd name="connsiteY44" fmla="*/ 851287 h 851297"/>
                <a:gd name="connsiteX45" fmla="*/ 17502 w 1668568"/>
                <a:gd name="connsiteY45" fmla="*/ 851287 h 851297"/>
                <a:gd name="connsiteX46" fmla="*/ 32413 w 1668568"/>
                <a:gd name="connsiteY46" fmla="*/ 843299 h 851297"/>
                <a:gd name="connsiteX47" fmla="*/ 41999 w 1668568"/>
                <a:gd name="connsiteY47" fmla="*/ 823594 h 851297"/>
                <a:gd name="connsiteX48" fmla="*/ 48390 w 1668568"/>
                <a:gd name="connsiteY48" fmla="*/ 807617 h 851297"/>
                <a:gd name="connsiteX49" fmla="*/ 62502 w 1668568"/>
                <a:gd name="connsiteY49" fmla="*/ 772469 h 851297"/>
                <a:gd name="connsiteX50" fmla="*/ 91527 w 1668568"/>
                <a:gd name="connsiteY50" fmla="*/ 713089 h 851297"/>
                <a:gd name="connsiteX51" fmla="*/ 107503 w 1668568"/>
                <a:gd name="connsiteY51" fmla="*/ 683533 h 851297"/>
                <a:gd name="connsiteX52" fmla="*/ 126142 w 1668568"/>
                <a:gd name="connsiteY52" fmla="*/ 654774 h 851297"/>
                <a:gd name="connsiteX53" fmla="*/ 162356 w 1668568"/>
                <a:gd name="connsiteY53" fmla="*/ 599123 h 851297"/>
                <a:gd name="connsiteX54" fmla="*/ 200167 w 1668568"/>
                <a:gd name="connsiteY54" fmla="*/ 548264 h 851297"/>
                <a:gd name="connsiteX55" fmla="*/ 200167 w 1668568"/>
                <a:gd name="connsiteY55" fmla="*/ 548264 h 851297"/>
                <a:gd name="connsiteX56" fmla="*/ 200167 w 1668568"/>
                <a:gd name="connsiteY56" fmla="*/ 548264 h 851297"/>
                <a:gd name="connsiteX57" fmla="*/ 201765 w 1668568"/>
                <a:gd name="connsiteY57" fmla="*/ 546134 h 851297"/>
                <a:gd name="connsiteX58" fmla="*/ 201765 w 1668568"/>
                <a:gd name="connsiteY58" fmla="*/ 547731 h 851297"/>
                <a:gd name="connsiteX59" fmla="*/ 243837 w 1668568"/>
                <a:gd name="connsiteY59" fmla="*/ 499269 h 851297"/>
                <a:gd name="connsiteX60" fmla="*/ 289636 w 1668568"/>
                <a:gd name="connsiteY60" fmla="*/ 451872 h 851297"/>
                <a:gd name="connsiteX61" fmla="*/ 313868 w 1668568"/>
                <a:gd name="connsiteY61" fmla="*/ 427640 h 851297"/>
                <a:gd name="connsiteX62" fmla="*/ 340495 w 1668568"/>
                <a:gd name="connsiteY62" fmla="*/ 404208 h 851297"/>
                <a:gd name="connsiteX63" fmla="*/ 391887 w 1668568"/>
                <a:gd name="connsiteY63" fmla="*/ 360539 h 851297"/>
                <a:gd name="connsiteX64" fmla="*/ 416118 w 1668568"/>
                <a:gd name="connsiteY64" fmla="*/ 339503 h 851297"/>
                <a:gd name="connsiteX65" fmla="*/ 440349 w 1668568"/>
                <a:gd name="connsiteY65" fmla="*/ 318467 h 851297"/>
                <a:gd name="connsiteX66" fmla="*/ 493604 w 1668568"/>
                <a:gd name="connsiteY66" fmla="*/ 278259 h 851297"/>
                <a:gd name="connsiteX67" fmla="*/ 490942 w 1668568"/>
                <a:gd name="connsiteY67" fmla="*/ 280389 h 851297"/>
                <a:gd name="connsiteX68" fmla="*/ 556445 w 1668568"/>
                <a:gd name="connsiteY68" fmla="*/ 231927 h 851297"/>
                <a:gd name="connsiteX69" fmla="*/ 636328 w 1668568"/>
                <a:gd name="connsiteY69" fmla="*/ 182665 h 851297"/>
                <a:gd name="connsiteX70" fmla="*/ 680797 w 1668568"/>
                <a:gd name="connsiteY70" fmla="*/ 157902 h 851297"/>
                <a:gd name="connsiteX71" fmla="*/ 702632 w 1668568"/>
                <a:gd name="connsiteY71" fmla="*/ 145920 h 851297"/>
                <a:gd name="connsiteX72" fmla="*/ 732720 w 1668568"/>
                <a:gd name="connsiteY72" fmla="*/ 131541 h 851297"/>
                <a:gd name="connsiteX73" fmla="*/ 737247 w 1668568"/>
                <a:gd name="connsiteY73" fmla="*/ 126215 h 851297"/>
                <a:gd name="connsiteX74" fmla="*/ 751627 w 1668568"/>
                <a:gd name="connsiteY74" fmla="*/ 120623 h 851297"/>
                <a:gd name="connsiteX75" fmla="*/ 814202 w 1668568"/>
                <a:gd name="connsiteY75" fmla="*/ 97724 h 851297"/>
                <a:gd name="connsiteX76" fmla="*/ 875977 w 1668568"/>
                <a:gd name="connsiteY76" fmla="*/ 80682 h 851297"/>
                <a:gd name="connsiteX77" fmla="*/ 938819 w 1668568"/>
                <a:gd name="connsiteY77" fmla="*/ 65238 h 851297"/>
                <a:gd name="connsiteX78" fmla="*/ 1004855 w 1668568"/>
                <a:gd name="connsiteY78" fmla="*/ 55119 h 851297"/>
                <a:gd name="connsiteX79" fmla="*/ 1079147 w 1668568"/>
                <a:gd name="connsiteY79" fmla="*/ 44202 h 851297"/>
                <a:gd name="connsiteX80" fmla="*/ 1114029 w 1668568"/>
                <a:gd name="connsiteY80" fmla="*/ 38876 h 851297"/>
                <a:gd name="connsiteX81" fmla="*/ 1144118 w 1668568"/>
                <a:gd name="connsiteY81" fmla="*/ 34616 h 851297"/>
                <a:gd name="connsiteX82" fmla="*/ 1206959 w 1668568"/>
                <a:gd name="connsiteY82" fmla="*/ 32486 h 851297"/>
                <a:gd name="connsiteX83" fmla="*/ 1238115 w 1668568"/>
                <a:gd name="connsiteY83" fmla="*/ 34083 h 851297"/>
                <a:gd name="connsiteX84" fmla="*/ 1271399 w 1668568"/>
                <a:gd name="connsiteY84" fmla="*/ 36213 h 851297"/>
                <a:gd name="connsiteX85" fmla="*/ 1303884 w 1668568"/>
                <a:gd name="connsiteY85" fmla="*/ 36213 h 851297"/>
                <a:gd name="connsiteX86" fmla="*/ 1333441 w 1668568"/>
                <a:gd name="connsiteY86" fmla="*/ 36213 h 851297"/>
                <a:gd name="connsiteX87" fmla="*/ 1398146 w 1668568"/>
                <a:gd name="connsiteY87" fmla="*/ 43935 h 851297"/>
                <a:gd name="connsiteX88" fmla="*/ 1395483 w 1668568"/>
                <a:gd name="connsiteY88" fmla="*/ 43935 h 851297"/>
                <a:gd name="connsiteX89" fmla="*/ 1453798 w 1668568"/>
                <a:gd name="connsiteY89" fmla="*/ 53255 h 851297"/>
                <a:gd name="connsiteX90" fmla="*/ 1451401 w 1668568"/>
                <a:gd name="connsiteY90" fmla="*/ 53255 h 851297"/>
                <a:gd name="connsiteX91" fmla="*/ 1501194 w 1668568"/>
                <a:gd name="connsiteY91" fmla="*/ 63640 h 851297"/>
                <a:gd name="connsiteX92" fmla="*/ 1554450 w 1668568"/>
                <a:gd name="connsiteY92" fmla="*/ 75889 h 851297"/>
                <a:gd name="connsiteX93" fmla="*/ 1609836 w 1668568"/>
                <a:gd name="connsiteY93" fmla="*/ 89203 h 851297"/>
                <a:gd name="connsiteX94" fmla="*/ 1636463 w 1668568"/>
                <a:gd name="connsiteY94" fmla="*/ 96924 h 851297"/>
                <a:gd name="connsiteX95" fmla="*/ 1661227 w 1668568"/>
                <a:gd name="connsiteY95" fmla="*/ 104913 h 851297"/>
                <a:gd name="connsiteX96" fmla="*/ 1668417 w 1668568"/>
                <a:gd name="connsiteY96" fmla="*/ 100919 h 851297"/>
                <a:gd name="connsiteX97" fmla="*/ 1664422 w 1668568"/>
                <a:gd name="connsiteY97" fmla="*/ 93996 h 851297"/>
                <a:gd name="connsiteX98" fmla="*/ 1628476 w 1668568"/>
                <a:gd name="connsiteY98" fmla="*/ 80682 h 851297"/>
                <a:gd name="connsiteX99" fmla="*/ 1594924 w 1668568"/>
                <a:gd name="connsiteY99" fmla="*/ 70031 h 851297"/>
                <a:gd name="connsiteX100" fmla="*/ 1528622 w 1668568"/>
                <a:gd name="connsiteY100" fmla="*/ 52989 h 851297"/>
                <a:gd name="connsiteX101" fmla="*/ 1464715 w 1668568"/>
                <a:gd name="connsiteY101" fmla="*/ 35149 h 851297"/>
                <a:gd name="connsiteX102" fmla="*/ 1435158 w 1668568"/>
                <a:gd name="connsiteY102" fmla="*/ 28758 h 851297"/>
                <a:gd name="connsiteX103" fmla="*/ 1398945 w 1668568"/>
                <a:gd name="connsiteY103" fmla="*/ 21835 h 851297"/>
                <a:gd name="connsiteX104" fmla="*/ 1333974 w 1668568"/>
                <a:gd name="connsiteY104" fmla="*/ 9852 h 851297"/>
                <a:gd name="connsiteX105" fmla="*/ 1303351 w 1668568"/>
                <a:gd name="connsiteY105" fmla="*/ 9852 h 851297"/>
                <a:gd name="connsiteX106" fmla="*/ 1270866 w 1668568"/>
                <a:gd name="connsiteY106" fmla="*/ 7456 h 851297"/>
                <a:gd name="connsiteX107" fmla="*/ 1205095 w 1668568"/>
                <a:gd name="connsiteY107" fmla="*/ 0 h 851297"/>
                <a:gd name="connsiteX108" fmla="*/ 1172077 w 1668568"/>
                <a:gd name="connsiteY108" fmla="*/ 0 h 851297"/>
                <a:gd name="connsiteX109" fmla="*/ 1141190 w 1668568"/>
                <a:gd name="connsiteY109" fmla="*/ 0 h 851297"/>
                <a:gd name="connsiteX110" fmla="*/ 1097253 w 1668568"/>
                <a:gd name="connsiteY110" fmla="*/ 3462 h 851297"/>
                <a:gd name="connsiteX111" fmla="*/ 1093792 w 1668568"/>
                <a:gd name="connsiteY111" fmla="*/ 3462 h 851297"/>
                <a:gd name="connsiteX112" fmla="*/ 1097253 w 1668568"/>
                <a:gd name="connsiteY112" fmla="*/ 3462 h 851297"/>
                <a:gd name="connsiteX113" fmla="*/ 1145183 w 1668568"/>
                <a:gd name="connsiteY113" fmla="*/ 33285 h 851297"/>
                <a:gd name="connsiteX114" fmla="*/ 1145183 w 1668568"/>
                <a:gd name="connsiteY114" fmla="*/ 33285 h 851297"/>
                <a:gd name="connsiteX115" fmla="*/ 417982 w 1668568"/>
                <a:gd name="connsiteY115" fmla="*/ 297431 h 851297"/>
                <a:gd name="connsiteX116" fmla="*/ 417982 w 1668568"/>
                <a:gd name="connsiteY116" fmla="*/ 297431 h 851297"/>
                <a:gd name="connsiteX117" fmla="*/ 391354 w 1668568"/>
                <a:gd name="connsiteY117" fmla="*/ 319532 h 851297"/>
                <a:gd name="connsiteX118" fmla="*/ 364727 w 1668568"/>
                <a:gd name="connsiteY118" fmla="*/ 341367 h 851297"/>
                <a:gd name="connsiteX119" fmla="*/ 338099 w 1668568"/>
                <a:gd name="connsiteY119" fmla="*/ 362402 h 851297"/>
                <a:gd name="connsiteX120" fmla="*/ 394816 w 1668568"/>
                <a:gd name="connsiteY120" fmla="*/ 313141 h 851297"/>
                <a:gd name="connsiteX121" fmla="*/ 412124 w 1668568"/>
                <a:gd name="connsiteY121" fmla="*/ 300094 h 851297"/>
                <a:gd name="connsiteX122" fmla="*/ 416384 w 1668568"/>
                <a:gd name="connsiteY122" fmla="*/ 297165 h 851297"/>
                <a:gd name="connsiteX123" fmla="*/ 12442 w 1668568"/>
                <a:gd name="connsiteY123" fmla="*/ 765812 h 851297"/>
                <a:gd name="connsiteX124" fmla="*/ 12442 w 1668568"/>
                <a:gd name="connsiteY124" fmla="*/ 765812 h 851297"/>
                <a:gd name="connsiteX125" fmla="*/ 12442 w 1668568"/>
                <a:gd name="connsiteY125" fmla="*/ 765812 h 851297"/>
                <a:gd name="connsiteX126" fmla="*/ 12442 w 1668568"/>
                <a:gd name="connsiteY126" fmla="*/ 765812 h 851297"/>
                <a:gd name="connsiteX127" fmla="*/ 198836 w 1668568"/>
                <a:gd name="connsiteY127" fmla="*/ 546933 h 851297"/>
                <a:gd name="connsiteX128" fmla="*/ 198836 w 1668568"/>
                <a:gd name="connsiteY128" fmla="*/ 546933 h 851297"/>
                <a:gd name="connsiteX129" fmla="*/ 198836 w 1668568"/>
                <a:gd name="connsiteY129" fmla="*/ 546933 h 851297"/>
                <a:gd name="connsiteX130" fmla="*/ 198836 w 1668568"/>
                <a:gd name="connsiteY130" fmla="*/ 546933 h 851297"/>
                <a:gd name="connsiteX131" fmla="*/ 1077549 w 1668568"/>
                <a:gd name="connsiteY131" fmla="*/ 5059 h 851297"/>
                <a:gd name="connsiteX132" fmla="*/ 1077549 w 1668568"/>
                <a:gd name="connsiteY132" fmla="*/ 5059 h 85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668568" h="851297">
                  <a:moveTo>
                    <a:pt x="1141456" y="799"/>
                  </a:moveTo>
                  <a:cubicBezTo>
                    <a:pt x="1127076" y="799"/>
                    <a:pt x="1112964" y="2663"/>
                    <a:pt x="1098585" y="4261"/>
                  </a:cubicBezTo>
                  <a:lnTo>
                    <a:pt x="1082076" y="5858"/>
                  </a:lnTo>
                  <a:lnTo>
                    <a:pt x="1084472" y="5858"/>
                  </a:lnTo>
                  <a:lnTo>
                    <a:pt x="1008850" y="13580"/>
                  </a:lnTo>
                  <a:lnTo>
                    <a:pt x="1013909" y="13580"/>
                  </a:lnTo>
                  <a:lnTo>
                    <a:pt x="998198" y="13580"/>
                  </a:lnTo>
                  <a:cubicBezTo>
                    <a:pt x="975032" y="15710"/>
                    <a:pt x="952133" y="17574"/>
                    <a:pt x="929233" y="21568"/>
                  </a:cubicBezTo>
                  <a:cubicBezTo>
                    <a:pt x="906333" y="25562"/>
                    <a:pt x="886363" y="30888"/>
                    <a:pt x="864794" y="36213"/>
                  </a:cubicBezTo>
                  <a:lnTo>
                    <a:pt x="833906" y="43669"/>
                  </a:lnTo>
                  <a:cubicBezTo>
                    <a:pt x="823521" y="46332"/>
                    <a:pt x="813136" y="49261"/>
                    <a:pt x="803018" y="52457"/>
                  </a:cubicBezTo>
                  <a:cubicBezTo>
                    <a:pt x="792899" y="55652"/>
                    <a:pt x="780917" y="60179"/>
                    <a:pt x="770000" y="64173"/>
                  </a:cubicBezTo>
                  <a:lnTo>
                    <a:pt x="737514" y="75889"/>
                  </a:lnTo>
                  <a:lnTo>
                    <a:pt x="701566" y="89735"/>
                  </a:lnTo>
                  <a:cubicBezTo>
                    <a:pt x="690649" y="94262"/>
                    <a:pt x="679998" y="98256"/>
                    <a:pt x="669347" y="103049"/>
                  </a:cubicBezTo>
                  <a:cubicBezTo>
                    <a:pt x="658696" y="107842"/>
                    <a:pt x="647779" y="113168"/>
                    <a:pt x="636861" y="118227"/>
                  </a:cubicBezTo>
                  <a:lnTo>
                    <a:pt x="608103" y="131541"/>
                  </a:lnTo>
                  <a:cubicBezTo>
                    <a:pt x="586535" y="141925"/>
                    <a:pt x="565765" y="153109"/>
                    <a:pt x="544729" y="164559"/>
                  </a:cubicBezTo>
                  <a:cubicBezTo>
                    <a:pt x="534877" y="169618"/>
                    <a:pt x="525291" y="174944"/>
                    <a:pt x="515705" y="180802"/>
                  </a:cubicBezTo>
                  <a:lnTo>
                    <a:pt x="487480" y="197843"/>
                  </a:lnTo>
                  <a:lnTo>
                    <a:pt x="432095" y="233259"/>
                  </a:lnTo>
                  <a:lnTo>
                    <a:pt x="403336" y="252696"/>
                  </a:lnTo>
                  <a:cubicBezTo>
                    <a:pt x="392419" y="260152"/>
                    <a:pt x="381768" y="268141"/>
                    <a:pt x="371117" y="275862"/>
                  </a:cubicBezTo>
                  <a:cubicBezTo>
                    <a:pt x="354608" y="288112"/>
                    <a:pt x="339164" y="302490"/>
                    <a:pt x="323720" y="315272"/>
                  </a:cubicBezTo>
                  <a:cubicBezTo>
                    <a:pt x="308276" y="328053"/>
                    <a:pt x="291234" y="346958"/>
                    <a:pt x="275524" y="363468"/>
                  </a:cubicBezTo>
                  <a:cubicBezTo>
                    <a:pt x="259814" y="379977"/>
                    <a:pt x="247032" y="394356"/>
                    <a:pt x="233186" y="410066"/>
                  </a:cubicBezTo>
                  <a:cubicBezTo>
                    <a:pt x="219339" y="425776"/>
                    <a:pt x="202298" y="444948"/>
                    <a:pt x="187653" y="463321"/>
                  </a:cubicBezTo>
                  <a:cubicBezTo>
                    <a:pt x="173007" y="481694"/>
                    <a:pt x="158362" y="500600"/>
                    <a:pt x="144250" y="519506"/>
                  </a:cubicBezTo>
                  <a:lnTo>
                    <a:pt x="124545" y="546134"/>
                  </a:lnTo>
                  <a:cubicBezTo>
                    <a:pt x="117622" y="555453"/>
                    <a:pt x="111497" y="565039"/>
                    <a:pt x="105373" y="574891"/>
                  </a:cubicBezTo>
                  <a:cubicBezTo>
                    <a:pt x="95787" y="589803"/>
                    <a:pt x="86201" y="604981"/>
                    <a:pt x="76882" y="620424"/>
                  </a:cubicBezTo>
                  <a:cubicBezTo>
                    <a:pt x="67073" y="635589"/>
                    <a:pt x="58182" y="651328"/>
                    <a:pt x="50254" y="667555"/>
                  </a:cubicBezTo>
                  <a:cubicBezTo>
                    <a:pt x="42265" y="684597"/>
                    <a:pt x="33212" y="701106"/>
                    <a:pt x="26288" y="718681"/>
                  </a:cubicBezTo>
                  <a:cubicBezTo>
                    <a:pt x="23070" y="726473"/>
                    <a:pt x="20400" y="734480"/>
                    <a:pt x="18300" y="742645"/>
                  </a:cubicBezTo>
                  <a:cubicBezTo>
                    <a:pt x="16582" y="750295"/>
                    <a:pt x="15249" y="758027"/>
                    <a:pt x="14306" y="765811"/>
                  </a:cubicBezTo>
                  <a:lnTo>
                    <a:pt x="14306" y="765812"/>
                  </a:lnTo>
                  <a:cubicBezTo>
                    <a:pt x="14178" y="766873"/>
                    <a:pt x="14178" y="767946"/>
                    <a:pt x="14306" y="769007"/>
                  </a:cubicBezTo>
                  <a:cubicBezTo>
                    <a:pt x="14306" y="769007"/>
                    <a:pt x="14306" y="767410"/>
                    <a:pt x="14306" y="766611"/>
                  </a:cubicBezTo>
                  <a:cubicBezTo>
                    <a:pt x="13615" y="771633"/>
                    <a:pt x="12637" y="776612"/>
                    <a:pt x="11378" y="781522"/>
                  </a:cubicBezTo>
                  <a:cubicBezTo>
                    <a:pt x="10186" y="787195"/>
                    <a:pt x="8674" y="792796"/>
                    <a:pt x="6851" y="798298"/>
                  </a:cubicBezTo>
                  <a:lnTo>
                    <a:pt x="2058" y="814540"/>
                  </a:lnTo>
                  <a:cubicBezTo>
                    <a:pt x="2058" y="817470"/>
                    <a:pt x="726" y="820398"/>
                    <a:pt x="194" y="823328"/>
                  </a:cubicBezTo>
                  <a:cubicBezTo>
                    <a:pt x="-65" y="825806"/>
                    <a:pt x="-65" y="828305"/>
                    <a:pt x="194" y="830784"/>
                  </a:cubicBezTo>
                  <a:cubicBezTo>
                    <a:pt x="217" y="834751"/>
                    <a:pt x="1127" y="838663"/>
                    <a:pt x="2857" y="842233"/>
                  </a:cubicBezTo>
                  <a:cubicBezTo>
                    <a:pt x="5824" y="847600"/>
                    <a:pt x="11375" y="851031"/>
                    <a:pt x="17502" y="851287"/>
                  </a:cubicBezTo>
                  <a:lnTo>
                    <a:pt x="17502" y="851287"/>
                  </a:lnTo>
                  <a:cubicBezTo>
                    <a:pt x="23549" y="851508"/>
                    <a:pt x="29247" y="848455"/>
                    <a:pt x="32413" y="843299"/>
                  </a:cubicBezTo>
                  <a:cubicBezTo>
                    <a:pt x="36033" y="836946"/>
                    <a:pt x="39235" y="830363"/>
                    <a:pt x="41999" y="823594"/>
                  </a:cubicBezTo>
                  <a:cubicBezTo>
                    <a:pt x="44129" y="818269"/>
                    <a:pt x="46526" y="813209"/>
                    <a:pt x="48390" y="807617"/>
                  </a:cubicBezTo>
                  <a:cubicBezTo>
                    <a:pt x="52916" y="795901"/>
                    <a:pt x="57443" y="784185"/>
                    <a:pt x="62502" y="772469"/>
                  </a:cubicBezTo>
                  <a:cubicBezTo>
                    <a:pt x="71556" y="752498"/>
                    <a:pt x="81408" y="732527"/>
                    <a:pt x="91527" y="713089"/>
                  </a:cubicBezTo>
                  <a:cubicBezTo>
                    <a:pt x="96852" y="703237"/>
                    <a:pt x="101912" y="693118"/>
                    <a:pt x="107503" y="683533"/>
                  </a:cubicBezTo>
                  <a:cubicBezTo>
                    <a:pt x="113095" y="673946"/>
                    <a:pt x="119752" y="664094"/>
                    <a:pt x="126142" y="654774"/>
                  </a:cubicBezTo>
                  <a:cubicBezTo>
                    <a:pt x="138125" y="636135"/>
                    <a:pt x="149575" y="617229"/>
                    <a:pt x="162356" y="599123"/>
                  </a:cubicBezTo>
                  <a:cubicBezTo>
                    <a:pt x="175138" y="581016"/>
                    <a:pt x="187120" y="564773"/>
                    <a:pt x="200167" y="548264"/>
                  </a:cubicBezTo>
                  <a:lnTo>
                    <a:pt x="200167" y="548264"/>
                  </a:lnTo>
                  <a:lnTo>
                    <a:pt x="200167" y="548264"/>
                  </a:lnTo>
                  <a:lnTo>
                    <a:pt x="201765" y="546134"/>
                  </a:lnTo>
                  <a:lnTo>
                    <a:pt x="201765" y="547731"/>
                  </a:lnTo>
                  <a:cubicBezTo>
                    <a:pt x="215345" y="531222"/>
                    <a:pt x="228393" y="514979"/>
                    <a:pt x="243837" y="499269"/>
                  </a:cubicBezTo>
                  <a:cubicBezTo>
                    <a:pt x="259280" y="483559"/>
                    <a:pt x="274193" y="467582"/>
                    <a:pt x="289636" y="451872"/>
                  </a:cubicBezTo>
                  <a:cubicBezTo>
                    <a:pt x="297624" y="443884"/>
                    <a:pt x="305347" y="435628"/>
                    <a:pt x="313868" y="427640"/>
                  </a:cubicBezTo>
                  <a:cubicBezTo>
                    <a:pt x="322389" y="419652"/>
                    <a:pt x="330909" y="411930"/>
                    <a:pt x="340495" y="404208"/>
                  </a:cubicBezTo>
                  <a:cubicBezTo>
                    <a:pt x="357271" y="389030"/>
                    <a:pt x="374845" y="374917"/>
                    <a:pt x="391887" y="360539"/>
                  </a:cubicBezTo>
                  <a:lnTo>
                    <a:pt x="416118" y="339503"/>
                  </a:lnTo>
                  <a:cubicBezTo>
                    <a:pt x="424106" y="332579"/>
                    <a:pt x="432095" y="325124"/>
                    <a:pt x="440349" y="318467"/>
                  </a:cubicBezTo>
                  <a:cubicBezTo>
                    <a:pt x="457657" y="304887"/>
                    <a:pt x="475231" y="291839"/>
                    <a:pt x="493604" y="278259"/>
                  </a:cubicBezTo>
                  <a:lnTo>
                    <a:pt x="490942" y="280389"/>
                  </a:lnTo>
                  <a:cubicBezTo>
                    <a:pt x="512776" y="264679"/>
                    <a:pt x="534611" y="248170"/>
                    <a:pt x="556445" y="231927"/>
                  </a:cubicBezTo>
                  <a:cubicBezTo>
                    <a:pt x="578280" y="215684"/>
                    <a:pt x="609701" y="198110"/>
                    <a:pt x="636328" y="182665"/>
                  </a:cubicBezTo>
                  <a:lnTo>
                    <a:pt x="680797" y="157902"/>
                  </a:lnTo>
                  <a:cubicBezTo>
                    <a:pt x="687986" y="153641"/>
                    <a:pt x="695176" y="149647"/>
                    <a:pt x="702632" y="145920"/>
                  </a:cubicBezTo>
                  <a:lnTo>
                    <a:pt x="732720" y="131541"/>
                  </a:lnTo>
                  <a:cubicBezTo>
                    <a:pt x="734944" y="130523"/>
                    <a:pt x="736601" y="128573"/>
                    <a:pt x="737247" y="126215"/>
                  </a:cubicBezTo>
                  <a:lnTo>
                    <a:pt x="751627" y="120623"/>
                  </a:lnTo>
                  <a:lnTo>
                    <a:pt x="814202" y="97724"/>
                  </a:lnTo>
                  <a:cubicBezTo>
                    <a:pt x="834438" y="90800"/>
                    <a:pt x="855208" y="85741"/>
                    <a:pt x="875977" y="80682"/>
                  </a:cubicBezTo>
                  <a:cubicBezTo>
                    <a:pt x="896747" y="75622"/>
                    <a:pt x="917783" y="69498"/>
                    <a:pt x="938819" y="65238"/>
                  </a:cubicBezTo>
                  <a:cubicBezTo>
                    <a:pt x="959855" y="60978"/>
                    <a:pt x="982755" y="57782"/>
                    <a:pt x="1004855" y="55119"/>
                  </a:cubicBezTo>
                  <a:cubicBezTo>
                    <a:pt x="1026957" y="52457"/>
                    <a:pt x="1054117" y="47397"/>
                    <a:pt x="1079147" y="44202"/>
                  </a:cubicBezTo>
                  <a:cubicBezTo>
                    <a:pt x="1090863" y="42870"/>
                    <a:pt x="1102313" y="41007"/>
                    <a:pt x="1114029" y="38876"/>
                  </a:cubicBezTo>
                  <a:cubicBezTo>
                    <a:pt x="1125745" y="36746"/>
                    <a:pt x="1134000" y="35681"/>
                    <a:pt x="1144118" y="34616"/>
                  </a:cubicBezTo>
                  <a:cubicBezTo>
                    <a:pt x="1165153" y="33018"/>
                    <a:pt x="1186190" y="32486"/>
                    <a:pt x="1206959" y="32486"/>
                  </a:cubicBezTo>
                  <a:cubicBezTo>
                    <a:pt x="1217344" y="32486"/>
                    <a:pt x="1227729" y="32486"/>
                    <a:pt x="1238115" y="34083"/>
                  </a:cubicBezTo>
                  <a:lnTo>
                    <a:pt x="1271399" y="36213"/>
                  </a:lnTo>
                  <a:cubicBezTo>
                    <a:pt x="1282316" y="36213"/>
                    <a:pt x="1292968" y="36213"/>
                    <a:pt x="1303884" y="36213"/>
                  </a:cubicBezTo>
                  <a:cubicBezTo>
                    <a:pt x="1314801" y="36213"/>
                    <a:pt x="1323588" y="36213"/>
                    <a:pt x="1333441" y="36213"/>
                  </a:cubicBezTo>
                  <a:cubicBezTo>
                    <a:pt x="1355158" y="37325"/>
                    <a:pt x="1376775" y="39904"/>
                    <a:pt x="1398146" y="43935"/>
                  </a:cubicBezTo>
                  <a:lnTo>
                    <a:pt x="1395483" y="43935"/>
                  </a:lnTo>
                  <a:lnTo>
                    <a:pt x="1453798" y="53255"/>
                  </a:lnTo>
                  <a:lnTo>
                    <a:pt x="1451401" y="53255"/>
                  </a:lnTo>
                  <a:cubicBezTo>
                    <a:pt x="1468176" y="55918"/>
                    <a:pt x="1484685" y="59646"/>
                    <a:pt x="1501194" y="63640"/>
                  </a:cubicBezTo>
                  <a:cubicBezTo>
                    <a:pt x="1517705" y="67635"/>
                    <a:pt x="1536343" y="72161"/>
                    <a:pt x="1554450" y="75889"/>
                  </a:cubicBezTo>
                  <a:cubicBezTo>
                    <a:pt x="1572558" y="79616"/>
                    <a:pt x="1591463" y="83877"/>
                    <a:pt x="1609836" y="89203"/>
                  </a:cubicBezTo>
                  <a:lnTo>
                    <a:pt x="1636463" y="96924"/>
                  </a:lnTo>
                  <a:cubicBezTo>
                    <a:pt x="1644718" y="99587"/>
                    <a:pt x="1652973" y="101984"/>
                    <a:pt x="1661227" y="104913"/>
                  </a:cubicBezTo>
                  <a:cubicBezTo>
                    <a:pt x="1664294" y="105628"/>
                    <a:pt x="1667403" y="103901"/>
                    <a:pt x="1668417" y="100919"/>
                  </a:cubicBezTo>
                  <a:cubicBezTo>
                    <a:pt x="1669111" y="97921"/>
                    <a:pt x="1667366" y="94896"/>
                    <a:pt x="1664422" y="93996"/>
                  </a:cubicBezTo>
                  <a:lnTo>
                    <a:pt x="1628476" y="80682"/>
                  </a:lnTo>
                  <a:cubicBezTo>
                    <a:pt x="1617292" y="76954"/>
                    <a:pt x="1606374" y="73226"/>
                    <a:pt x="1594924" y="70031"/>
                  </a:cubicBezTo>
                  <a:cubicBezTo>
                    <a:pt x="1573090" y="63906"/>
                    <a:pt x="1550723" y="59113"/>
                    <a:pt x="1528622" y="52989"/>
                  </a:cubicBezTo>
                  <a:lnTo>
                    <a:pt x="1464715" y="35149"/>
                  </a:lnTo>
                  <a:cubicBezTo>
                    <a:pt x="1455129" y="32486"/>
                    <a:pt x="1445011" y="30622"/>
                    <a:pt x="1435158" y="28758"/>
                  </a:cubicBezTo>
                  <a:lnTo>
                    <a:pt x="1398945" y="21835"/>
                  </a:lnTo>
                  <a:cubicBezTo>
                    <a:pt x="1377549" y="16533"/>
                    <a:pt x="1355852" y="12532"/>
                    <a:pt x="1333974" y="9852"/>
                  </a:cubicBezTo>
                  <a:cubicBezTo>
                    <a:pt x="1323588" y="9852"/>
                    <a:pt x="1313470" y="9852"/>
                    <a:pt x="1303351" y="9852"/>
                  </a:cubicBezTo>
                  <a:cubicBezTo>
                    <a:pt x="1293232" y="9852"/>
                    <a:pt x="1281783" y="9852"/>
                    <a:pt x="1270866" y="7456"/>
                  </a:cubicBezTo>
                  <a:cubicBezTo>
                    <a:pt x="1248765" y="5326"/>
                    <a:pt x="1226930" y="1598"/>
                    <a:pt x="1205095" y="0"/>
                  </a:cubicBezTo>
                  <a:lnTo>
                    <a:pt x="1172077" y="0"/>
                  </a:lnTo>
                  <a:lnTo>
                    <a:pt x="1141190" y="0"/>
                  </a:lnTo>
                  <a:moveTo>
                    <a:pt x="1097253" y="3462"/>
                  </a:moveTo>
                  <a:lnTo>
                    <a:pt x="1093792" y="3462"/>
                  </a:lnTo>
                  <a:lnTo>
                    <a:pt x="1097253" y="3462"/>
                  </a:lnTo>
                  <a:moveTo>
                    <a:pt x="1145183" y="33285"/>
                  </a:moveTo>
                  <a:lnTo>
                    <a:pt x="1145183" y="33285"/>
                  </a:lnTo>
                  <a:moveTo>
                    <a:pt x="417982" y="297431"/>
                  </a:moveTo>
                  <a:lnTo>
                    <a:pt x="417982" y="297431"/>
                  </a:lnTo>
                  <a:lnTo>
                    <a:pt x="391354" y="319532"/>
                  </a:lnTo>
                  <a:cubicBezTo>
                    <a:pt x="382833" y="326988"/>
                    <a:pt x="374046" y="334177"/>
                    <a:pt x="364727" y="341367"/>
                  </a:cubicBezTo>
                  <a:lnTo>
                    <a:pt x="338099" y="362402"/>
                  </a:lnTo>
                  <a:cubicBezTo>
                    <a:pt x="356120" y="344991"/>
                    <a:pt x="375053" y="328547"/>
                    <a:pt x="394816" y="313141"/>
                  </a:cubicBezTo>
                  <a:lnTo>
                    <a:pt x="412124" y="300094"/>
                  </a:lnTo>
                  <a:lnTo>
                    <a:pt x="416384" y="297165"/>
                  </a:lnTo>
                  <a:moveTo>
                    <a:pt x="12442" y="765812"/>
                  </a:moveTo>
                  <a:lnTo>
                    <a:pt x="12442" y="765812"/>
                  </a:lnTo>
                  <a:lnTo>
                    <a:pt x="12442" y="765812"/>
                  </a:lnTo>
                  <a:lnTo>
                    <a:pt x="12442" y="765812"/>
                  </a:lnTo>
                  <a:moveTo>
                    <a:pt x="198836" y="546933"/>
                  </a:moveTo>
                  <a:lnTo>
                    <a:pt x="198836" y="546933"/>
                  </a:lnTo>
                  <a:lnTo>
                    <a:pt x="198836" y="546933"/>
                  </a:lnTo>
                  <a:lnTo>
                    <a:pt x="198836" y="546933"/>
                  </a:lnTo>
                  <a:moveTo>
                    <a:pt x="1077549" y="5059"/>
                  </a:moveTo>
                  <a:lnTo>
                    <a:pt x="1077549" y="5059"/>
                  </a:lnTo>
                  <a:close/>
                </a:path>
              </a:pathLst>
            </a:custGeom>
            <a:solidFill>
              <a:srgbClr val="FAFFF3"/>
            </a:solidFill>
            <a:ln w="26619"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DFCA13CD-A9F1-471E-96CC-1D23C2E67155}"/>
                </a:ext>
              </a:extLst>
            </p:cNvPr>
            <p:cNvSpPr/>
            <p:nvPr/>
          </p:nvSpPr>
          <p:spPr>
            <a:xfrm>
              <a:off x="13997883" y="10677545"/>
              <a:ext cx="2287829" cy="976836"/>
            </a:xfrm>
            <a:custGeom>
              <a:avLst/>
              <a:gdLst>
                <a:gd name="connsiteX0" fmla="*/ 1117832 w 1822895"/>
                <a:gd name="connsiteY0" fmla="*/ 0 h 778323"/>
                <a:gd name="connsiteX1" fmla="*/ 1052063 w 1822895"/>
                <a:gd name="connsiteY1" fmla="*/ 2663 h 778323"/>
                <a:gd name="connsiteX2" fmla="*/ 1019842 w 1822895"/>
                <a:gd name="connsiteY2" fmla="*/ 4261 h 778323"/>
                <a:gd name="connsiteX3" fmla="*/ 981765 w 1822895"/>
                <a:gd name="connsiteY3" fmla="*/ 8521 h 778323"/>
                <a:gd name="connsiteX4" fmla="*/ 914664 w 1822895"/>
                <a:gd name="connsiteY4" fmla="*/ 19438 h 778323"/>
                <a:gd name="connsiteX5" fmla="*/ 848893 w 1822895"/>
                <a:gd name="connsiteY5" fmla="*/ 33285 h 778323"/>
                <a:gd name="connsiteX6" fmla="*/ 786850 w 1822895"/>
                <a:gd name="connsiteY6" fmla="*/ 48995 h 778323"/>
                <a:gd name="connsiteX7" fmla="*/ 720814 w 1822895"/>
                <a:gd name="connsiteY7" fmla="*/ 70830 h 778323"/>
                <a:gd name="connsiteX8" fmla="*/ 682204 w 1822895"/>
                <a:gd name="connsiteY8" fmla="*/ 86008 h 778323"/>
                <a:gd name="connsiteX9" fmla="*/ 652114 w 1822895"/>
                <a:gd name="connsiteY9" fmla="*/ 99854 h 778323"/>
                <a:gd name="connsiteX10" fmla="*/ 589007 w 1822895"/>
                <a:gd name="connsiteY10" fmla="*/ 131274 h 778323"/>
                <a:gd name="connsiteX11" fmla="*/ 528296 w 1822895"/>
                <a:gd name="connsiteY11" fmla="*/ 164293 h 778323"/>
                <a:gd name="connsiteX12" fmla="*/ 411933 w 1822895"/>
                <a:gd name="connsiteY12" fmla="*/ 242312 h 778323"/>
                <a:gd name="connsiteX13" fmla="*/ 356547 w 1822895"/>
                <a:gd name="connsiteY13" fmla="*/ 284118 h 778323"/>
                <a:gd name="connsiteX14" fmla="*/ 303292 w 1822895"/>
                <a:gd name="connsiteY14" fmla="*/ 327521 h 778323"/>
                <a:gd name="connsiteX15" fmla="*/ 257226 w 1822895"/>
                <a:gd name="connsiteY15" fmla="*/ 369326 h 778323"/>
                <a:gd name="connsiteX16" fmla="*/ 211693 w 1822895"/>
                <a:gd name="connsiteY16" fmla="*/ 415125 h 778323"/>
                <a:gd name="connsiteX17" fmla="*/ 165627 w 1822895"/>
                <a:gd name="connsiteY17" fmla="*/ 465718 h 778323"/>
                <a:gd name="connsiteX18" fmla="*/ 121692 w 1822895"/>
                <a:gd name="connsiteY18" fmla="*/ 521370 h 778323"/>
                <a:gd name="connsiteX19" fmla="*/ 90005 w 1822895"/>
                <a:gd name="connsiteY19" fmla="*/ 565306 h 778323"/>
                <a:gd name="connsiteX20" fmla="*/ 77223 w 1822895"/>
                <a:gd name="connsiteY20" fmla="*/ 585276 h 778323"/>
                <a:gd name="connsiteX21" fmla="*/ 62312 w 1822895"/>
                <a:gd name="connsiteY21" fmla="*/ 607111 h 778323"/>
                <a:gd name="connsiteX22" fmla="*/ 50063 w 1822895"/>
                <a:gd name="connsiteY22" fmla="*/ 628413 h 778323"/>
                <a:gd name="connsiteX23" fmla="*/ 36749 w 1822895"/>
                <a:gd name="connsiteY23" fmla="*/ 651579 h 778323"/>
                <a:gd name="connsiteX24" fmla="*/ 23701 w 1822895"/>
                <a:gd name="connsiteY24" fmla="*/ 675544 h 778323"/>
                <a:gd name="connsiteX25" fmla="*/ 11453 w 1822895"/>
                <a:gd name="connsiteY25" fmla="*/ 702172 h 778323"/>
                <a:gd name="connsiteX26" fmla="*/ 1867 w 1822895"/>
                <a:gd name="connsiteY26" fmla="*/ 726935 h 778323"/>
                <a:gd name="connsiteX27" fmla="*/ 3 w 1822895"/>
                <a:gd name="connsiteY27" fmla="*/ 740249 h 778323"/>
                <a:gd name="connsiteX28" fmla="*/ 3 w 1822895"/>
                <a:gd name="connsiteY28" fmla="*/ 748504 h 778323"/>
                <a:gd name="connsiteX29" fmla="*/ 3465 w 1822895"/>
                <a:gd name="connsiteY29" fmla="*/ 757291 h 778323"/>
                <a:gd name="connsiteX30" fmla="*/ 9855 w 1822895"/>
                <a:gd name="connsiteY30" fmla="*/ 767942 h 778323"/>
                <a:gd name="connsiteX31" fmla="*/ 23968 w 1822895"/>
                <a:gd name="connsiteY31" fmla="*/ 777527 h 778323"/>
                <a:gd name="connsiteX32" fmla="*/ 36216 w 1822895"/>
                <a:gd name="connsiteY32" fmla="*/ 777527 h 778323"/>
                <a:gd name="connsiteX33" fmla="*/ 46867 w 1822895"/>
                <a:gd name="connsiteY33" fmla="*/ 771669 h 778323"/>
                <a:gd name="connsiteX34" fmla="*/ 53524 w 1822895"/>
                <a:gd name="connsiteY34" fmla="*/ 763148 h 778323"/>
                <a:gd name="connsiteX35" fmla="*/ 56986 w 1822895"/>
                <a:gd name="connsiteY35" fmla="*/ 757024 h 778323"/>
                <a:gd name="connsiteX36" fmla="*/ 72963 w 1822895"/>
                <a:gd name="connsiteY36" fmla="*/ 728000 h 778323"/>
                <a:gd name="connsiteX37" fmla="*/ 87075 w 1822895"/>
                <a:gd name="connsiteY37" fmla="*/ 699775 h 778323"/>
                <a:gd name="connsiteX38" fmla="*/ 105183 w 1822895"/>
                <a:gd name="connsiteY38" fmla="*/ 669420 h 778323"/>
                <a:gd name="connsiteX39" fmla="*/ 125153 w 1822895"/>
                <a:gd name="connsiteY39" fmla="*/ 642792 h 778323"/>
                <a:gd name="connsiteX40" fmla="*/ 174947 w 1822895"/>
                <a:gd name="connsiteY40" fmla="*/ 577022 h 778323"/>
                <a:gd name="connsiteX41" fmla="*/ 174947 w 1822895"/>
                <a:gd name="connsiteY41" fmla="*/ 577022 h 778323"/>
                <a:gd name="connsiteX42" fmla="*/ 217018 w 1822895"/>
                <a:gd name="connsiteY42" fmla="*/ 525364 h 778323"/>
                <a:gd name="connsiteX43" fmla="*/ 238321 w 1822895"/>
                <a:gd name="connsiteY43" fmla="*/ 498737 h 778323"/>
                <a:gd name="connsiteX44" fmla="*/ 250303 w 1822895"/>
                <a:gd name="connsiteY44" fmla="*/ 483559 h 778323"/>
                <a:gd name="connsiteX45" fmla="*/ 260422 w 1822895"/>
                <a:gd name="connsiteY45" fmla="*/ 466516 h 778323"/>
                <a:gd name="connsiteX46" fmla="*/ 260422 w 1822895"/>
                <a:gd name="connsiteY46" fmla="*/ 460658 h 778323"/>
                <a:gd name="connsiteX47" fmla="*/ 279061 w 1822895"/>
                <a:gd name="connsiteY47" fmla="*/ 442019 h 778323"/>
                <a:gd name="connsiteX48" fmla="*/ 304357 w 1822895"/>
                <a:gd name="connsiteY48" fmla="*/ 418055 h 778323"/>
                <a:gd name="connsiteX49" fmla="*/ 329121 w 1822895"/>
                <a:gd name="connsiteY49" fmla="*/ 394090 h 778323"/>
                <a:gd name="connsiteX50" fmla="*/ 357080 w 1822895"/>
                <a:gd name="connsiteY50" fmla="*/ 367462 h 778323"/>
                <a:gd name="connsiteX51" fmla="*/ 416992 w 1822895"/>
                <a:gd name="connsiteY51" fmla="*/ 320597 h 778323"/>
                <a:gd name="connsiteX52" fmla="*/ 413264 w 1822895"/>
                <a:gd name="connsiteY52" fmla="*/ 323260 h 778323"/>
                <a:gd name="connsiteX53" fmla="*/ 454004 w 1822895"/>
                <a:gd name="connsiteY53" fmla="*/ 293437 h 778323"/>
                <a:gd name="connsiteX54" fmla="*/ 472112 w 1822895"/>
                <a:gd name="connsiteY54" fmla="*/ 279325 h 778323"/>
                <a:gd name="connsiteX55" fmla="*/ 491017 w 1822895"/>
                <a:gd name="connsiteY55" fmla="*/ 263348 h 778323"/>
                <a:gd name="connsiteX56" fmla="*/ 494746 w 1822895"/>
                <a:gd name="connsiteY56" fmla="*/ 257756 h 778323"/>
                <a:gd name="connsiteX57" fmla="*/ 505130 w 1822895"/>
                <a:gd name="connsiteY57" fmla="*/ 251365 h 778323"/>
                <a:gd name="connsiteX58" fmla="*/ 564510 w 1822895"/>
                <a:gd name="connsiteY58" fmla="*/ 215951 h 778323"/>
                <a:gd name="connsiteX59" fmla="*/ 627883 w 1822895"/>
                <a:gd name="connsiteY59" fmla="*/ 180003 h 778323"/>
                <a:gd name="connsiteX60" fmla="*/ 657973 w 1822895"/>
                <a:gd name="connsiteY60" fmla="*/ 165092 h 778323"/>
                <a:gd name="connsiteX61" fmla="*/ 671819 w 1822895"/>
                <a:gd name="connsiteY61" fmla="*/ 158435 h 778323"/>
                <a:gd name="connsiteX62" fmla="*/ 686199 w 1822895"/>
                <a:gd name="connsiteY62" fmla="*/ 151246 h 778323"/>
                <a:gd name="connsiteX63" fmla="*/ 690459 w 1822895"/>
                <a:gd name="connsiteY63" fmla="*/ 146985 h 778323"/>
                <a:gd name="connsiteX64" fmla="*/ 726938 w 1822895"/>
                <a:gd name="connsiteY64" fmla="*/ 131807 h 778323"/>
                <a:gd name="connsiteX65" fmla="*/ 758625 w 1822895"/>
                <a:gd name="connsiteY65" fmla="*/ 120091 h 778323"/>
                <a:gd name="connsiteX66" fmla="*/ 764217 w 1822895"/>
                <a:gd name="connsiteY66" fmla="*/ 118227 h 778323"/>
                <a:gd name="connsiteX67" fmla="*/ 770075 w 1822895"/>
                <a:gd name="connsiteY67" fmla="*/ 116896 h 778323"/>
                <a:gd name="connsiteX68" fmla="*/ 782856 w 1822895"/>
                <a:gd name="connsiteY68" fmla="*/ 113168 h 778323"/>
                <a:gd name="connsiteX69" fmla="*/ 812413 w 1822895"/>
                <a:gd name="connsiteY69" fmla="*/ 105180 h 778323"/>
                <a:gd name="connsiteX70" fmla="*/ 870195 w 1822895"/>
                <a:gd name="connsiteY70" fmla="*/ 89203 h 778323"/>
                <a:gd name="connsiteX71" fmla="*/ 877917 w 1822895"/>
                <a:gd name="connsiteY71" fmla="*/ 87339 h 778323"/>
                <a:gd name="connsiteX72" fmla="*/ 928243 w 1822895"/>
                <a:gd name="connsiteY72" fmla="*/ 76421 h 778323"/>
                <a:gd name="connsiteX73" fmla="*/ 960995 w 1822895"/>
                <a:gd name="connsiteY73" fmla="*/ 70297 h 778323"/>
                <a:gd name="connsiteX74" fmla="*/ 995611 w 1822895"/>
                <a:gd name="connsiteY74" fmla="*/ 62575 h 778323"/>
                <a:gd name="connsiteX75" fmla="*/ 1000937 w 1822895"/>
                <a:gd name="connsiteY75" fmla="*/ 59113 h 778323"/>
                <a:gd name="connsiteX76" fmla="*/ 1015316 w 1822895"/>
                <a:gd name="connsiteY76" fmla="*/ 57782 h 778323"/>
                <a:gd name="connsiteX77" fmla="*/ 1015316 w 1822895"/>
                <a:gd name="connsiteY77" fmla="*/ 57782 h 778323"/>
                <a:gd name="connsiteX78" fmla="*/ 1081352 w 1822895"/>
                <a:gd name="connsiteY78" fmla="*/ 53522 h 778323"/>
                <a:gd name="connsiteX79" fmla="*/ 1090406 w 1822895"/>
                <a:gd name="connsiteY79" fmla="*/ 53522 h 778323"/>
                <a:gd name="connsiteX80" fmla="*/ 1088809 w 1822895"/>
                <a:gd name="connsiteY80" fmla="*/ 53522 h 778323"/>
                <a:gd name="connsiteX81" fmla="*/ 1086130 w 1822895"/>
                <a:gd name="connsiteY81" fmla="*/ 60963 h 778323"/>
                <a:gd name="connsiteX82" fmla="*/ 1091204 w 1822895"/>
                <a:gd name="connsiteY82" fmla="*/ 64173 h 778323"/>
                <a:gd name="connsiteX83" fmla="*/ 1110909 w 1822895"/>
                <a:gd name="connsiteY83" fmla="*/ 62575 h 778323"/>
                <a:gd name="connsiteX84" fmla="*/ 1109311 w 1822895"/>
                <a:gd name="connsiteY84" fmla="*/ 62575 h 778323"/>
                <a:gd name="connsiteX85" fmla="*/ 1192922 w 1822895"/>
                <a:gd name="connsiteY85" fmla="*/ 56984 h 778323"/>
                <a:gd name="connsiteX86" fmla="*/ 1233130 w 1822895"/>
                <a:gd name="connsiteY86" fmla="*/ 55386 h 778323"/>
                <a:gd name="connsiteX87" fmla="*/ 1253901 w 1822895"/>
                <a:gd name="connsiteY87" fmla="*/ 55386 h 778323"/>
                <a:gd name="connsiteX88" fmla="*/ 1264551 w 1822895"/>
                <a:gd name="connsiteY88" fmla="*/ 55386 h 778323"/>
                <a:gd name="connsiteX89" fmla="*/ 1295440 w 1822895"/>
                <a:gd name="connsiteY89" fmla="*/ 59380 h 778323"/>
                <a:gd name="connsiteX90" fmla="*/ 1293842 w 1822895"/>
                <a:gd name="connsiteY90" fmla="*/ 59380 h 778323"/>
                <a:gd name="connsiteX91" fmla="*/ 1320470 w 1822895"/>
                <a:gd name="connsiteY91" fmla="*/ 63641 h 778323"/>
                <a:gd name="connsiteX92" fmla="*/ 1375854 w 1822895"/>
                <a:gd name="connsiteY92" fmla="*/ 72960 h 778323"/>
                <a:gd name="connsiteX93" fmla="*/ 1375854 w 1822895"/>
                <a:gd name="connsiteY93" fmla="*/ 72960 h 778323"/>
                <a:gd name="connsiteX94" fmla="*/ 1405677 w 1822895"/>
                <a:gd name="connsiteY94" fmla="*/ 78552 h 778323"/>
                <a:gd name="connsiteX95" fmla="*/ 1434435 w 1822895"/>
                <a:gd name="connsiteY95" fmla="*/ 85209 h 778323"/>
                <a:gd name="connsiteX96" fmla="*/ 1500738 w 1822895"/>
                <a:gd name="connsiteY96" fmla="*/ 101186 h 778323"/>
                <a:gd name="connsiteX97" fmla="*/ 1507949 w 1822895"/>
                <a:gd name="connsiteY97" fmla="*/ 92985 h 778323"/>
                <a:gd name="connsiteX98" fmla="*/ 1506062 w 1822895"/>
                <a:gd name="connsiteY98" fmla="*/ 88404 h 778323"/>
                <a:gd name="connsiteX99" fmla="*/ 1426181 w 1822895"/>
                <a:gd name="connsiteY99" fmla="*/ 69499 h 778323"/>
                <a:gd name="connsiteX100" fmla="*/ 1356150 w 1822895"/>
                <a:gd name="connsiteY100" fmla="*/ 57782 h 778323"/>
                <a:gd name="connsiteX101" fmla="*/ 1285321 w 1822895"/>
                <a:gd name="connsiteY101" fmla="*/ 48729 h 778323"/>
                <a:gd name="connsiteX102" fmla="*/ 1280528 w 1822895"/>
                <a:gd name="connsiteY102" fmla="*/ 48729 h 778323"/>
                <a:gd name="connsiteX103" fmla="*/ 1280528 w 1822895"/>
                <a:gd name="connsiteY103" fmla="*/ 46865 h 778323"/>
                <a:gd name="connsiteX104" fmla="*/ 1274671 w 1822895"/>
                <a:gd name="connsiteY104" fmla="*/ 40740 h 778323"/>
                <a:gd name="connsiteX105" fmla="*/ 1274669 w 1822895"/>
                <a:gd name="connsiteY105" fmla="*/ 40740 h 778323"/>
                <a:gd name="connsiteX106" fmla="*/ 1281593 w 1822895"/>
                <a:gd name="connsiteY106" fmla="*/ 40740 h 778323"/>
                <a:gd name="connsiteX107" fmla="*/ 1321001 w 1822895"/>
                <a:gd name="connsiteY107" fmla="*/ 46066 h 778323"/>
                <a:gd name="connsiteX108" fmla="*/ 1417660 w 1822895"/>
                <a:gd name="connsiteY108" fmla="*/ 60978 h 778323"/>
                <a:gd name="connsiteX109" fmla="*/ 1414198 w 1822895"/>
                <a:gd name="connsiteY109" fmla="*/ 60978 h 778323"/>
                <a:gd name="connsiteX110" fmla="*/ 1444554 w 1822895"/>
                <a:gd name="connsiteY110" fmla="*/ 65770 h 778323"/>
                <a:gd name="connsiteX111" fmla="*/ 1441092 w 1822895"/>
                <a:gd name="connsiteY111" fmla="*/ 65770 h 778323"/>
                <a:gd name="connsiteX112" fmla="*/ 1475708 w 1822895"/>
                <a:gd name="connsiteY112" fmla="*/ 73226 h 778323"/>
                <a:gd name="connsiteX113" fmla="*/ 1508726 w 1822895"/>
                <a:gd name="connsiteY113" fmla="*/ 83078 h 778323"/>
                <a:gd name="connsiteX114" fmla="*/ 1540148 w 1822895"/>
                <a:gd name="connsiteY114" fmla="*/ 93463 h 778323"/>
                <a:gd name="connsiteX115" fmla="*/ 1573166 w 1822895"/>
                <a:gd name="connsiteY115" fmla="*/ 104913 h 778323"/>
                <a:gd name="connsiteX116" fmla="*/ 1604853 w 1822895"/>
                <a:gd name="connsiteY116" fmla="*/ 116896 h 778323"/>
                <a:gd name="connsiteX117" fmla="*/ 1634143 w 1822895"/>
                <a:gd name="connsiteY117" fmla="*/ 126748 h 778323"/>
                <a:gd name="connsiteX118" fmla="*/ 1698581 w 1822895"/>
                <a:gd name="connsiteY118" fmla="*/ 147784 h 778323"/>
                <a:gd name="connsiteX119" fmla="*/ 1738523 w 1822895"/>
                <a:gd name="connsiteY119" fmla="*/ 163494 h 778323"/>
                <a:gd name="connsiteX120" fmla="*/ 1776335 w 1822895"/>
                <a:gd name="connsiteY120" fmla="*/ 178672 h 778323"/>
                <a:gd name="connsiteX121" fmla="*/ 1793111 w 1822895"/>
                <a:gd name="connsiteY121" fmla="*/ 187192 h 778323"/>
                <a:gd name="connsiteX122" fmla="*/ 1810951 w 1822895"/>
                <a:gd name="connsiteY122" fmla="*/ 198643 h 778323"/>
                <a:gd name="connsiteX123" fmla="*/ 1821868 w 1822895"/>
                <a:gd name="connsiteY123" fmla="*/ 195980 h 778323"/>
                <a:gd name="connsiteX124" fmla="*/ 1819206 w 1822895"/>
                <a:gd name="connsiteY124" fmla="*/ 185329 h 778323"/>
                <a:gd name="connsiteX125" fmla="*/ 1799235 w 1822895"/>
                <a:gd name="connsiteY125" fmla="*/ 172548 h 778323"/>
                <a:gd name="connsiteX126" fmla="*/ 1779264 w 1822895"/>
                <a:gd name="connsiteY126" fmla="*/ 162695 h 778323"/>
                <a:gd name="connsiteX127" fmla="*/ 1736127 w 1822895"/>
                <a:gd name="connsiteY127" fmla="*/ 144322 h 778323"/>
                <a:gd name="connsiteX128" fmla="*/ 1736127 w 1822895"/>
                <a:gd name="connsiteY128" fmla="*/ 144322 h 778323"/>
                <a:gd name="connsiteX129" fmla="*/ 1734530 w 1822895"/>
                <a:gd name="connsiteY129" fmla="*/ 144322 h 778323"/>
                <a:gd name="connsiteX130" fmla="*/ 1734530 w 1822895"/>
                <a:gd name="connsiteY130" fmla="*/ 144322 h 778323"/>
                <a:gd name="connsiteX131" fmla="*/ 1732399 w 1822895"/>
                <a:gd name="connsiteY131" fmla="*/ 144322 h 778323"/>
                <a:gd name="connsiteX132" fmla="*/ 1732399 w 1822895"/>
                <a:gd name="connsiteY132" fmla="*/ 144322 h 778323"/>
                <a:gd name="connsiteX133" fmla="*/ 1732399 w 1822895"/>
                <a:gd name="connsiteY133" fmla="*/ 144322 h 778323"/>
                <a:gd name="connsiteX134" fmla="*/ 1732399 w 1822895"/>
                <a:gd name="connsiteY134" fmla="*/ 144322 h 778323"/>
                <a:gd name="connsiteX135" fmla="*/ 1698050 w 1822895"/>
                <a:gd name="connsiteY135" fmla="*/ 130210 h 778323"/>
                <a:gd name="connsiteX136" fmla="*/ 1660504 w 1822895"/>
                <a:gd name="connsiteY136" fmla="*/ 116629 h 778323"/>
                <a:gd name="connsiteX137" fmla="*/ 1591273 w 1822895"/>
                <a:gd name="connsiteY137" fmla="*/ 90002 h 778323"/>
                <a:gd name="connsiteX138" fmla="*/ 1591273 w 1822895"/>
                <a:gd name="connsiteY138" fmla="*/ 90002 h 778323"/>
                <a:gd name="connsiteX139" fmla="*/ 1558786 w 1822895"/>
                <a:gd name="connsiteY139" fmla="*/ 76421 h 778323"/>
                <a:gd name="connsiteX140" fmla="*/ 1526035 w 1822895"/>
                <a:gd name="connsiteY140" fmla="*/ 64173 h 778323"/>
                <a:gd name="connsiteX141" fmla="*/ 1460265 w 1822895"/>
                <a:gd name="connsiteY141" fmla="*/ 42871 h 778323"/>
                <a:gd name="connsiteX142" fmla="*/ 1424850 w 1822895"/>
                <a:gd name="connsiteY142" fmla="*/ 35948 h 778323"/>
                <a:gd name="connsiteX143" fmla="*/ 1392097 w 1822895"/>
                <a:gd name="connsiteY143" fmla="*/ 30089 h 778323"/>
                <a:gd name="connsiteX144" fmla="*/ 1322332 w 1822895"/>
                <a:gd name="connsiteY144" fmla="*/ 17042 h 778323"/>
                <a:gd name="connsiteX145" fmla="*/ 1285055 w 1822895"/>
                <a:gd name="connsiteY145" fmla="*/ 10651 h 778323"/>
                <a:gd name="connsiteX146" fmla="*/ 1269077 w 1822895"/>
                <a:gd name="connsiteY146" fmla="*/ 8788 h 778323"/>
                <a:gd name="connsiteX147" fmla="*/ 1251503 w 1822895"/>
                <a:gd name="connsiteY147" fmla="*/ 8788 h 778323"/>
                <a:gd name="connsiteX148" fmla="*/ 1217952 w 1822895"/>
                <a:gd name="connsiteY148" fmla="*/ 6923 h 778323"/>
                <a:gd name="connsiteX149" fmla="*/ 1184934 w 1822895"/>
                <a:gd name="connsiteY149" fmla="*/ 6923 h 778323"/>
                <a:gd name="connsiteX150" fmla="*/ 1122891 w 1822895"/>
                <a:gd name="connsiteY150" fmla="*/ 4527 h 778323"/>
                <a:gd name="connsiteX151" fmla="*/ 1117301 w 1822895"/>
                <a:gd name="connsiteY151" fmla="*/ 4527 h 778323"/>
                <a:gd name="connsiteX152" fmla="*/ 1081086 w 1822895"/>
                <a:gd name="connsiteY152" fmla="*/ 46066 h 778323"/>
                <a:gd name="connsiteX153" fmla="*/ 1115170 w 1822895"/>
                <a:gd name="connsiteY153" fmla="*/ 43670 h 778323"/>
                <a:gd name="connsiteX154" fmla="*/ 1130081 w 1822895"/>
                <a:gd name="connsiteY154" fmla="*/ 43670 h 778323"/>
                <a:gd name="connsiteX155" fmla="*/ 1155111 w 1822895"/>
                <a:gd name="connsiteY155" fmla="*/ 43670 h 778323"/>
                <a:gd name="connsiteX156" fmla="*/ 1136472 w 1822895"/>
                <a:gd name="connsiteY156" fmla="*/ 43670 h 778323"/>
                <a:gd name="connsiteX157" fmla="*/ 1063779 w 1822895"/>
                <a:gd name="connsiteY157" fmla="*/ 47397 h 778323"/>
                <a:gd name="connsiteX158" fmla="*/ 1048867 w 1822895"/>
                <a:gd name="connsiteY158" fmla="*/ 47397 h 778323"/>
                <a:gd name="connsiteX159" fmla="*/ 1081086 w 1822895"/>
                <a:gd name="connsiteY159" fmla="*/ 45001 h 778323"/>
                <a:gd name="connsiteX160" fmla="*/ 1322332 w 1822895"/>
                <a:gd name="connsiteY160" fmla="*/ 49794 h 778323"/>
                <a:gd name="connsiteX161" fmla="*/ 1322332 w 1822895"/>
                <a:gd name="connsiteY161" fmla="*/ 49794 h 778323"/>
                <a:gd name="connsiteX162" fmla="*/ 731199 w 1822895"/>
                <a:gd name="connsiteY162" fmla="*/ 133671 h 778323"/>
                <a:gd name="connsiteX163" fmla="*/ 731199 w 1822895"/>
                <a:gd name="connsiteY163" fmla="*/ 133671 h 778323"/>
                <a:gd name="connsiteX164" fmla="*/ 731199 w 1822895"/>
                <a:gd name="connsiteY164" fmla="*/ 133671 h 778323"/>
                <a:gd name="connsiteX165" fmla="*/ 174681 w 1822895"/>
                <a:gd name="connsiteY165" fmla="*/ 578620 h 778323"/>
                <a:gd name="connsiteX166" fmla="*/ 172816 w 1822895"/>
                <a:gd name="connsiteY166" fmla="*/ 581282 h 778323"/>
                <a:gd name="connsiteX167" fmla="*/ 23968 w 1822895"/>
                <a:gd name="connsiteY167" fmla="*/ 745309 h 778323"/>
                <a:gd name="connsiteX168" fmla="*/ 23968 w 1822895"/>
                <a:gd name="connsiteY168" fmla="*/ 745309 h 778323"/>
                <a:gd name="connsiteX169" fmla="*/ 23968 w 1822895"/>
                <a:gd name="connsiteY169" fmla="*/ 745309 h 778323"/>
                <a:gd name="connsiteX170" fmla="*/ 23968 w 1822895"/>
                <a:gd name="connsiteY170" fmla="*/ 745309 h 778323"/>
                <a:gd name="connsiteX171" fmla="*/ 1735861 w 1822895"/>
                <a:gd name="connsiteY171" fmla="*/ 142990 h 778323"/>
                <a:gd name="connsiteX172" fmla="*/ 1735861 w 1822895"/>
                <a:gd name="connsiteY172" fmla="*/ 142990 h 778323"/>
                <a:gd name="connsiteX173" fmla="*/ 1735861 w 1822895"/>
                <a:gd name="connsiteY173" fmla="*/ 142990 h 778323"/>
                <a:gd name="connsiteX174" fmla="*/ 1735861 w 1822895"/>
                <a:gd name="connsiteY174" fmla="*/ 142990 h 778323"/>
                <a:gd name="connsiteX175" fmla="*/ 1731866 w 1822895"/>
                <a:gd name="connsiteY175" fmla="*/ 141393 h 778323"/>
                <a:gd name="connsiteX176" fmla="*/ 1731866 w 1822895"/>
                <a:gd name="connsiteY176" fmla="*/ 141393 h 778323"/>
                <a:gd name="connsiteX177" fmla="*/ 1730268 w 1822895"/>
                <a:gd name="connsiteY177" fmla="*/ 141393 h 778323"/>
                <a:gd name="connsiteX178" fmla="*/ 1730268 w 1822895"/>
                <a:gd name="connsiteY178" fmla="*/ 141393 h 778323"/>
                <a:gd name="connsiteX179" fmla="*/ 1588344 w 1822895"/>
                <a:gd name="connsiteY179" fmla="*/ 88138 h 778323"/>
                <a:gd name="connsiteX180" fmla="*/ 1586747 w 1822895"/>
                <a:gd name="connsiteY180" fmla="*/ 88138 h 778323"/>
                <a:gd name="connsiteX181" fmla="*/ 1588344 w 1822895"/>
                <a:gd name="connsiteY181" fmla="*/ 88138 h 77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22895" h="778323">
                  <a:moveTo>
                    <a:pt x="1117832" y="0"/>
                  </a:moveTo>
                  <a:cubicBezTo>
                    <a:pt x="1095732" y="0"/>
                    <a:pt x="1073897" y="1332"/>
                    <a:pt x="1052063" y="2663"/>
                  </a:cubicBezTo>
                  <a:lnTo>
                    <a:pt x="1019842" y="4261"/>
                  </a:lnTo>
                  <a:cubicBezTo>
                    <a:pt x="1007062" y="4261"/>
                    <a:pt x="993215" y="6923"/>
                    <a:pt x="981765" y="8521"/>
                  </a:cubicBezTo>
                  <a:cubicBezTo>
                    <a:pt x="959398" y="11716"/>
                    <a:pt x="937031" y="15710"/>
                    <a:pt x="914664" y="19438"/>
                  </a:cubicBezTo>
                  <a:cubicBezTo>
                    <a:pt x="892296" y="23166"/>
                    <a:pt x="870462" y="27693"/>
                    <a:pt x="848893" y="33285"/>
                  </a:cubicBezTo>
                  <a:cubicBezTo>
                    <a:pt x="827325" y="38877"/>
                    <a:pt x="807354" y="42871"/>
                    <a:pt x="786850" y="48995"/>
                  </a:cubicBezTo>
                  <a:cubicBezTo>
                    <a:pt x="766347" y="55119"/>
                    <a:pt x="742383" y="62575"/>
                    <a:pt x="720814" y="70830"/>
                  </a:cubicBezTo>
                  <a:cubicBezTo>
                    <a:pt x="708033" y="75622"/>
                    <a:pt x="694187" y="80682"/>
                    <a:pt x="682204" y="86008"/>
                  </a:cubicBezTo>
                  <a:cubicBezTo>
                    <a:pt x="670221" y="91333"/>
                    <a:pt x="662233" y="95061"/>
                    <a:pt x="652114" y="99854"/>
                  </a:cubicBezTo>
                  <a:cubicBezTo>
                    <a:pt x="630813" y="109706"/>
                    <a:pt x="609777" y="120358"/>
                    <a:pt x="589007" y="131274"/>
                  </a:cubicBezTo>
                  <a:cubicBezTo>
                    <a:pt x="568237" y="142192"/>
                    <a:pt x="548267" y="152843"/>
                    <a:pt x="528296" y="164293"/>
                  </a:cubicBezTo>
                  <a:cubicBezTo>
                    <a:pt x="487922" y="187852"/>
                    <a:pt x="449058" y="213909"/>
                    <a:pt x="411933" y="242312"/>
                  </a:cubicBezTo>
                  <a:lnTo>
                    <a:pt x="356547" y="284118"/>
                  </a:lnTo>
                  <a:cubicBezTo>
                    <a:pt x="338707" y="297964"/>
                    <a:pt x="321133" y="312609"/>
                    <a:pt x="303292" y="327521"/>
                  </a:cubicBezTo>
                  <a:cubicBezTo>
                    <a:pt x="285452" y="342432"/>
                    <a:pt x="272404" y="354148"/>
                    <a:pt x="257226" y="369326"/>
                  </a:cubicBezTo>
                  <a:cubicBezTo>
                    <a:pt x="242048" y="384504"/>
                    <a:pt x="226605" y="399682"/>
                    <a:pt x="211693" y="415125"/>
                  </a:cubicBezTo>
                  <a:cubicBezTo>
                    <a:pt x="196781" y="430570"/>
                    <a:pt x="180539" y="448676"/>
                    <a:pt x="165627" y="465718"/>
                  </a:cubicBezTo>
                  <a:cubicBezTo>
                    <a:pt x="150716" y="482760"/>
                    <a:pt x="135804" y="502464"/>
                    <a:pt x="121692" y="521370"/>
                  </a:cubicBezTo>
                  <a:cubicBezTo>
                    <a:pt x="111040" y="536015"/>
                    <a:pt x="99857" y="550128"/>
                    <a:pt x="90005" y="565306"/>
                  </a:cubicBezTo>
                  <a:cubicBezTo>
                    <a:pt x="85744" y="571963"/>
                    <a:pt x="81750" y="578620"/>
                    <a:pt x="77223" y="585276"/>
                  </a:cubicBezTo>
                  <a:cubicBezTo>
                    <a:pt x="72697" y="591933"/>
                    <a:pt x="67105" y="599656"/>
                    <a:pt x="62312" y="607111"/>
                  </a:cubicBezTo>
                  <a:cubicBezTo>
                    <a:pt x="57519" y="614567"/>
                    <a:pt x="54057" y="621224"/>
                    <a:pt x="50063" y="628413"/>
                  </a:cubicBezTo>
                  <a:lnTo>
                    <a:pt x="36749" y="651579"/>
                  </a:lnTo>
                  <a:cubicBezTo>
                    <a:pt x="32222" y="659568"/>
                    <a:pt x="27962" y="667289"/>
                    <a:pt x="23701" y="675544"/>
                  </a:cubicBezTo>
                  <a:cubicBezTo>
                    <a:pt x="19099" y="684171"/>
                    <a:pt x="15009" y="693063"/>
                    <a:pt x="11453" y="702172"/>
                  </a:cubicBezTo>
                  <a:cubicBezTo>
                    <a:pt x="7550" y="710134"/>
                    <a:pt x="4342" y="718420"/>
                    <a:pt x="1867" y="726935"/>
                  </a:cubicBezTo>
                  <a:cubicBezTo>
                    <a:pt x="578" y="731254"/>
                    <a:pt x="-50" y="735742"/>
                    <a:pt x="3" y="740249"/>
                  </a:cubicBezTo>
                  <a:cubicBezTo>
                    <a:pt x="3" y="742912"/>
                    <a:pt x="3" y="745841"/>
                    <a:pt x="3" y="748504"/>
                  </a:cubicBezTo>
                  <a:cubicBezTo>
                    <a:pt x="879" y="751535"/>
                    <a:pt x="2038" y="754477"/>
                    <a:pt x="3465" y="757291"/>
                  </a:cubicBezTo>
                  <a:cubicBezTo>
                    <a:pt x="5137" y="761096"/>
                    <a:pt x="7284" y="764675"/>
                    <a:pt x="9855" y="767942"/>
                  </a:cubicBezTo>
                  <a:cubicBezTo>
                    <a:pt x="13546" y="772421"/>
                    <a:pt x="18444" y="775747"/>
                    <a:pt x="23968" y="777527"/>
                  </a:cubicBezTo>
                  <a:cubicBezTo>
                    <a:pt x="27982" y="778589"/>
                    <a:pt x="32203" y="778589"/>
                    <a:pt x="36216" y="777527"/>
                  </a:cubicBezTo>
                  <a:cubicBezTo>
                    <a:pt x="40198" y="776490"/>
                    <a:pt x="43859" y="774477"/>
                    <a:pt x="46867" y="771669"/>
                  </a:cubicBezTo>
                  <a:cubicBezTo>
                    <a:pt x="49516" y="769192"/>
                    <a:pt x="51762" y="766317"/>
                    <a:pt x="53524" y="763148"/>
                  </a:cubicBezTo>
                  <a:lnTo>
                    <a:pt x="56986" y="757024"/>
                  </a:lnTo>
                  <a:cubicBezTo>
                    <a:pt x="62578" y="747439"/>
                    <a:pt x="67638" y="737853"/>
                    <a:pt x="72963" y="728000"/>
                  </a:cubicBezTo>
                  <a:cubicBezTo>
                    <a:pt x="78288" y="718148"/>
                    <a:pt x="82282" y="709361"/>
                    <a:pt x="87075" y="699775"/>
                  </a:cubicBezTo>
                  <a:cubicBezTo>
                    <a:pt x="91869" y="690190"/>
                    <a:pt x="99058" y="679539"/>
                    <a:pt x="105183" y="669420"/>
                  </a:cubicBezTo>
                  <a:cubicBezTo>
                    <a:pt x="111307" y="659301"/>
                    <a:pt x="118230" y="650780"/>
                    <a:pt x="125153" y="642792"/>
                  </a:cubicBezTo>
                  <a:cubicBezTo>
                    <a:pt x="141662" y="620691"/>
                    <a:pt x="157905" y="598590"/>
                    <a:pt x="174947" y="577022"/>
                  </a:cubicBezTo>
                  <a:lnTo>
                    <a:pt x="174947" y="577022"/>
                  </a:lnTo>
                  <a:cubicBezTo>
                    <a:pt x="188793" y="559714"/>
                    <a:pt x="202906" y="542405"/>
                    <a:pt x="217018" y="525364"/>
                  </a:cubicBezTo>
                  <a:lnTo>
                    <a:pt x="238321" y="498737"/>
                  </a:lnTo>
                  <a:lnTo>
                    <a:pt x="250303" y="483559"/>
                  </a:lnTo>
                  <a:cubicBezTo>
                    <a:pt x="254668" y="478529"/>
                    <a:pt x="258095" y="472757"/>
                    <a:pt x="260422" y="466516"/>
                  </a:cubicBezTo>
                  <a:cubicBezTo>
                    <a:pt x="260802" y="464582"/>
                    <a:pt x="260802" y="462592"/>
                    <a:pt x="260422" y="460658"/>
                  </a:cubicBezTo>
                  <a:cubicBezTo>
                    <a:pt x="266546" y="454268"/>
                    <a:pt x="272670" y="448144"/>
                    <a:pt x="279061" y="442019"/>
                  </a:cubicBezTo>
                  <a:cubicBezTo>
                    <a:pt x="285452" y="435895"/>
                    <a:pt x="295836" y="426043"/>
                    <a:pt x="304357" y="418055"/>
                  </a:cubicBezTo>
                  <a:lnTo>
                    <a:pt x="329121" y="394090"/>
                  </a:lnTo>
                  <a:cubicBezTo>
                    <a:pt x="338175" y="385302"/>
                    <a:pt x="347494" y="376516"/>
                    <a:pt x="357080" y="367462"/>
                  </a:cubicBezTo>
                  <a:cubicBezTo>
                    <a:pt x="376252" y="350687"/>
                    <a:pt x="396489" y="335775"/>
                    <a:pt x="416992" y="320597"/>
                  </a:cubicBezTo>
                  <a:lnTo>
                    <a:pt x="413264" y="323260"/>
                  </a:lnTo>
                  <a:cubicBezTo>
                    <a:pt x="426845" y="313408"/>
                    <a:pt x="439892" y="303555"/>
                    <a:pt x="454004" y="293437"/>
                  </a:cubicBezTo>
                  <a:lnTo>
                    <a:pt x="472112" y="279325"/>
                  </a:lnTo>
                  <a:cubicBezTo>
                    <a:pt x="478770" y="274435"/>
                    <a:pt x="485086" y="269097"/>
                    <a:pt x="491017" y="263348"/>
                  </a:cubicBezTo>
                  <a:cubicBezTo>
                    <a:pt x="492643" y="261769"/>
                    <a:pt x="493913" y="259864"/>
                    <a:pt x="494746" y="257756"/>
                  </a:cubicBezTo>
                  <a:lnTo>
                    <a:pt x="505130" y="251365"/>
                  </a:lnTo>
                  <a:cubicBezTo>
                    <a:pt x="524834" y="239117"/>
                    <a:pt x="544805" y="227667"/>
                    <a:pt x="564510" y="215951"/>
                  </a:cubicBezTo>
                  <a:cubicBezTo>
                    <a:pt x="584214" y="204235"/>
                    <a:pt x="606581" y="191186"/>
                    <a:pt x="627883" y="180003"/>
                  </a:cubicBezTo>
                  <a:lnTo>
                    <a:pt x="657973" y="165092"/>
                  </a:lnTo>
                  <a:lnTo>
                    <a:pt x="671819" y="158435"/>
                  </a:lnTo>
                  <a:cubicBezTo>
                    <a:pt x="676816" y="156469"/>
                    <a:pt x="681628" y="154064"/>
                    <a:pt x="686199" y="151246"/>
                  </a:cubicBezTo>
                  <a:cubicBezTo>
                    <a:pt x="687932" y="150177"/>
                    <a:pt x="689391" y="148719"/>
                    <a:pt x="690459" y="146985"/>
                  </a:cubicBezTo>
                  <a:lnTo>
                    <a:pt x="726938" y="131807"/>
                  </a:lnTo>
                  <a:lnTo>
                    <a:pt x="758625" y="120091"/>
                  </a:lnTo>
                  <a:lnTo>
                    <a:pt x="764217" y="118227"/>
                  </a:lnTo>
                  <a:lnTo>
                    <a:pt x="770075" y="116896"/>
                  </a:lnTo>
                  <a:lnTo>
                    <a:pt x="782856" y="113168"/>
                  </a:lnTo>
                  <a:lnTo>
                    <a:pt x="812413" y="105180"/>
                  </a:lnTo>
                  <a:cubicBezTo>
                    <a:pt x="831585" y="99854"/>
                    <a:pt x="850757" y="94262"/>
                    <a:pt x="870195" y="89203"/>
                  </a:cubicBezTo>
                  <a:lnTo>
                    <a:pt x="877917" y="87339"/>
                  </a:lnTo>
                  <a:cubicBezTo>
                    <a:pt x="894693" y="83345"/>
                    <a:pt x="911202" y="79351"/>
                    <a:pt x="928243" y="76421"/>
                  </a:cubicBezTo>
                  <a:lnTo>
                    <a:pt x="960995" y="70297"/>
                  </a:lnTo>
                  <a:cubicBezTo>
                    <a:pt x="972702" y="68545"/>
                    <a:pt x="984270" y="65964"/>
                    <a:pt x="995611" y="62575"/>
                  </a:cubicBezTo>
                  <a:cubicBezTo>
                    <a:pt x="997660" y="61910"/>
                    <a:pt x="999497" y="60716"/>
                    <a:pt x="1000937" y="59113"/>
                  </a:cubicBezTo>
                  <a:lnTo>
                    <a:pt x="1015316" y="57782"/>
                  </a:lnTo>
                  <a:lnTo>
                    <a:pt x="1015316" y="57782"/>
                  </a:lnTo>
                  <a:cubicBezTo>
                    <a:pt x="1037418" y="55918"/>
                    <a:pt x="1059251" y="54587"/>
                    <a:pt x="1081352" y="53522"/>
                  </a:cubicBezTo>
                  <a:lnTo>
                    <a:pt x="1090406" y="53522"/>
                  </a:lnTo>
                  <a:lnTo>
                    <a:pt x="1088809" y="53522"/>
                  </a:lnTo>
                  <a:cubicBezTo>
                    <a:pt x="1086015" y="54837"/>
                    <a:pt x="1084816" y="58168"/>
                    <a:pt x="1086130" y="60963"/>
                  </a:cubicBezTo>
                  <a:cubicBezTo>
                    <a:pt x="1087055" y="62927"/>
                    <a:pt x="1089033" y="64179"/>
                    <a:pt x="1091204" y="64173"/>
                  </a:cubicBezTo>
                  <a:cubicBezTo>
                    <a:pt x="1097804" y="64170"/>
                    <a:pt x="1104395" y="63636"/>
                    <a:pt x="1110909" y="62575"/>
                  </a:cubicBezTo>
                  <a:lnTo>
                    <a:pt x="1109311" y="62575"/>
                  </a:lnTo>
                  <a:cubicBezTo>
                    <a:pt x="1137271" y="60711"/>
                    <a:pt x="1164964" y="58581"/>
                    <a:pt x="1192922" y="56984"/>
                  </a:cubicBezTo>
                  <a:lnTo>
                    <a:pt x="1233130" y="55386"/>
                  </a:lnTo>
                  <a:lnTo>
                    <a:pt x="1253901" y="55386"/>
                  </a:lnTo>
                  <a:lnTo>
                    <a:pt x="1264551" y="55386"/>
                  </a:lnTo>
                  <a:cubicBezTo>
                    <a:pt x="1274936" y="55386"/>
                    <a:pt x="1285055" y="57782"/>
                    <a:pt x="1295440" y="59380"/>
                  </a:cubicBezTo>
                  <a:lnTo>
                    <a:pt x="1293842" y="59380"/>
                  </a:lnTo>
                  <a:lnTo>
                    <a:pt x="1320470" y="63641"/>
                  </a:lnTo>
                  <a:lnTo>
                    <a:pt x="1375854" y="72960"/>
                  </a:lnTo>
                  <a:lnTo>
                    <a:pt x="1375854" y="72960"/>
                  </a:lnTo>
                  <a:lnTo>
                    <a:pt x="1405677" y="78552"/>
                  </a:lnTo>
                  <a:cubicBezTo>
                    <a:pt x="1415264" y="80416"/>
                    <a:pt x="1424850" y="82812"/>
                    <a:pt x="1434435" y="85209"/>
                  </a:cubicBezTo>
                  <a:cubicBezTo>
                    <a:pt x="1456537" y="90800"/>
                    <a:pt x="1478637" y="95860"/>
                    <a:pt x="1500738" y="101186"/>
                  </a:cubicBezTo>
                  <a:cubicBezTo>
                    <a:pt x="1504995" y="100913"/>
                    <a:pt x="1508222" y="97241"/>
                    <a:pt x="1507949" y="92985"/>
                  </a:cubicBezTo>
                  <a:cubicBezTo>
                    <a:pt x="1507840" y="91292"/>
                    <a:pt x="1507177" y="89682"/>
                    <a:pt x="1506062" y="88404"/>
                  </a:cubicBezTo>
                  <a:lnTo>
                    <a:pt x="1426181" y="69499"/>
                  </a:lnTo>
                  <a:cubicBezTo>
                    <a:pt x="1403085" y="64236"/>
                    <a:pt x="1379701" y="60324"/>
                    <a:pt x="1356150" y="57782"/>
                  </a:cubicBezTo>
                  <a:lnTo>
                    <a:pt x="1285321" y="48729"/>
                  </a:lnTo>
                  <a:lnTo>
                    <a:pt x="1280528" y="48729"/>
                  </a:lnTo>
                  <a:cubicBezTo>
                    <a:pt x="1280675" y="48116"/>
                    <a:pt x="1280675" y="47478"/>
                    <a:pt x="1280528" y="46865"/>
                  </a:cubicBezTo>
                  <a:cubicBezTo>
                    <a:pt x="1279909" y="43870"/>
                    <a:pt x="1277634" y="41493"/>
                    <a:pt x="1274671" y="40740"/>
                  </a:cubicBezTo>
                  <a:lnTo>
                    <a:pt x="1274669" y="40740"/>
                  </a:lnTo>
                  <a:lnTo>
                    <a:pt x="1281593" y="40740"/>
                  </a:lnTo>
                  <a:lnTo>
                    <a:pt x="1321001" y="46066"/>
                  </a:lnTo>
                  <a:cubicBezTo>
                    <a:pt x="1353221" y="51391"/>
                    <a:pt x="1385440" y="56185"/>
                    <a:pt x="1417660" y="60978"/>
                  </a:cubicBezTo>
                  <a:lnTo>
                    <a:pt x="1414198" y="60978"/>
                  </a:lnTo>
                  <a:lnTo>
                    <a:pt x="1444554" y="65770"/>
                  </a:lnTo>
                  <a:lnTo>
                    <a:pt x="1441092" y="65770"/>
                  </a:lnTo>
                  <a:cubicBezTo>
                    <a:pt x="1452809" y="67901"/>
                    <a:pt x="1464258" y="70297"/>
                    <a:pt x="1475708" y="73226"/>
                  </a:cubicBezTo>
                  <a:cubicBezTo>
                    <a:pt x="1487158" y="76156"/>
                    <a:pt x="1497809" y="79617"/>
                    <a:pt x="1508726" y="83078"/>
                  </a:cubicBezTo>
                  <a:lnTo>
                    <a:pt x="1540148" y="93463"/>
                  </a:lnTo>
                  <a:cubicBezTo>
                    <a:pt x="1551331" y="96925"/>
                    <a:pt x="1562248" y="100919"/>
                    <a:pt x="1573166" y="104913"/>
                  </a:cubicBezTo>
                  <a:cubicBezTo>
                    <a:pt x="1584083" y="108907"/>
                    <a:pt x="1594201" y="113168"/>
                    <a:pt x="1604853" y="116896"/>
                  </a:cubicBezTo>
                  <a:cubicBezTo>
                    <a:pt x="1615503" y="120623"/>
                    <a:pt x="1624291" y="123553"/>
                    <a:pt x="1634143" y="126748"/>
                  </a:cubicBezTo>
                  <a:cubicBezTo>
                    <a:pt x="1655711" y="133405"/>
                    <a:pt x="1677280" y="140062"/>
                    <a:pt x="1698581" y="147784"/>
                  </a:cubicBezTo>
                  <a:cubicBezTo>
                    <a:pt x="1711895" y="152577"/>
                    <a:pt x="1725209" y="158435"/>
                    <a:pt x="1738523" y="163494"/>
                  </a:cubicBezTo>
                  <a:cubicBezTo>
                    <a:pt x="1751837" y="168554"/>
                    <a:pt x="1765151" y="173346"/>
                    <a:pt x="1776335" y="178672"/>
                  </a:cubicBezTo>
                  <a:cubicBezTo>
                    <a:pt x="1781926" y="181334"/>
                    <a:pt x="1787519" y="183997"/>
                    <a:pt x="1793111" y="187192"/>
                  </a:cubicBezTo>
                  <a:cubicBezTo>
                    <a:pt x="1798702" y="190388"/>
                    <a:pt x="1805092" y="194648"/>
                    <a:pt x="1810951" y="198643"/>
                  </a:cubicBezTo>
                  <a:cubicBezTo>
                    <a:pt x="1814726" y="200752"/>
                    <a:pt x="1819488" y="199591"/>
                    <a:pt x="1821868" y="195980"/>
                  </a:cubicBezTo>
                  <a:cubicBezTo>
                    <a:pt x="1823946" y="192286"/>
                    <a:pt x="1822778" y="187610"/>
                    <a:pt x="1819206" y="185329"/>
                  </a:cubicBezTo>
                  <a:cubicBezTo>
                    <a:pt x="1812549" y="181069"/>
                    <a:pt x="1805892" y="176542"/>
                    <a:pt x="1799235" y="172548"/>
                  </a:cubicBezTo>
                  <a:cubicBezTo>
                    <a:pt x="1792578" y="168554"/>
                    <a:pt x="1785921" y="165624"/>
                    <a:pt x="1779264" y="162695"/>
                  </a:cubicBezTo>
                  <a:cubicBezTo>
                    <a:pt x="1765151" y="156304"/>
                    <a:pt x="1750506" y="150446"/>
                    <a:pt x="1736127" y="144322"/>
                  </a:cubicBezTo>
                  <a:lnTo>
                    <a:pt x="1736127" y="144322"/>
                  </a:lnTo>
                  <a:lnTo>
                    <a:pt x="1734530" y="144322"/>
                  </a:lnTo>
                  <a:lnTo>
                    <a:pt x="1734530" y="144322"/>
                  </a:lnTo>
                  <a:lnTo>
                    <a:pt x="1732399" y="144322"/>
                  </a:lnTo>
                  <a:lnTo>
                    <a:pt x="1732399" y="144322"/>
                  </a:lnTo>
                  <a:lnTo>
                    <a:pt x="1732399" y="144322"/>
                  </a:lnTo>
                  <a:lnTo>
                    <a:pt x="1732399" y="144322"/>
                  </a:lnTo>
                  <a:cubicBezTo>
                    <a:pt x="1720949" y="139263"/>
                    <a:pt x="1709766" y="134470"/>
                    <a:pt x="1698050" y="130210"/>
                  </a:cubicBezTo>
                  <a:lnTo>
                    <a:pt x="1660504" y="116629"/>
                  </a:lnTo>
                  <a:cubicBezTo>
                    <a:pt x="1637338" y="108108"/>
                    <a:pt x="1613906" y="100120"/>
                    <a:pt x="1591273" y="90002"/>
                  </a:cubicBezTo>
                  <a:lnTo>
                    <a:pt x="1591273" y="90002"/>
                  </a:lnTo>
                  <a:cubicBezTo>
                    <a:pt x="1580621" y="85209"/>
                    <a:pt x="1569704" y="80416"/>
                    <a:pt x="1558786" y="76421"/>
                  </a:cubicBezTo>
                  <a:lnTo>
                    <a:pt x="1526035" y="64173"/>
                  </a:lnTo>
                  <a:cubicBezTo>
                    <a:pt x="1504517" y="55876"/>
                    <a:pt x="1482560" y="48764"/>
                    <a:pt x="1460265" y="42871"/>
                  </a:cubicBezTo>
                  <a:cubicBezTo>
                    <a:pt x="1448282" y="40208"/>
                    <a:pt x="1436566" y="38077"/>
                    <a:pt x="1424850" y="35948"/>
                  </a:cubicBezTo>
                  <a:cubicBezTo>
                    <a:pt x="1413134" y="33818"/>
                    <a:pt x="1403015" y="31954"/>
                    <a:pt x="1392097" y="30089"/>
                  </a:cubicBezTo>
                  <a:lnTo>
                    <a:pt x="1322332" y="17042"/>
                  </a:lnTo>
                  <a:cubicBezTo>
                    <a:pt x="1309818" y="14646"/>
                    <a:pt x="1297569" y="12515"/>
                    <a:pt x="1285055" y="10651"/>
                  </a:cubicBezTo>
                  <a:lnTo>
                    <a:pt x="1269077" y="8788"/>
                  </a:lnTo>
                  <a:lnTo>
                    <a:pt x="1251503" y="8788"/>
                  </a:lnTo>
                  <a:lnTo>
                    <a:pt x="1217952" y="6923"/>
                  </a:lnTo>
                  <a:lnTo>
                    <a:pt x="1184934" y="6923"/>
                  </a:lnTo>
                  <a:cubicBezTo>
                    <a:pt x="1164164" y="6923"/>
                    <a:pt x="1143662" y="4527"/>
                    <a:pt x="1122891" y="4527"/>
                  </a:cubicBezTo>
                  <a:lnTo>
                    <a:pt x="1117301" y="4527"/>
                  </a:lnTo>
                  <a:moveTo>
                    <a:pt x="1081086" y="46066"/>
                  </a:moveTo>
                  <a:cubicBezTo>
                    <a:pt x="1092535" y="46066"/>
                    <a:pt x="1103720" y="44202"/>
                    <a:pt x="1115170" y="43670"/>
                  </a:cubicBezTo>
                  <a:lnTo>
                    <a:pt x="1130081" y="43670"/>
                  </a:lnTo>
                  <a:lnTo>
                    <a:pt x="1155111" y="43670"/>
                  </a:lnTo>
                  <a:lnTo>
                    <a:pt x="1136472" y="43670"/>
                  </a:lnTo>
                  <a:cubicBezTo>
                    <a:pt x="1112241" y="43670"/>
                    <a:pt x="1088009" y="45534"/>
                    <a:pt x="1063779" y="47397"/>
                  </a:cubicBezTo>
                  <a:lnTo>
                    <a:pt x="1048867" y="47397"/>
                  </a:lnTo>
                  <a:lnTo>
                    <a:pt x="1081086" y="45001"/>
                  </a:lnTo>
                  <a:moveTo>
                    <a:pt x="1322332" y="49794"/>
                  </a:moveTo>
                  <a:lnTo>
                    <a:pt x="1322332" y="49794"/>
                  </a:lnTo>
                  <a:moveTo>
                    <a:pt x="731199" y="133671"/>
                  </a:moveTo>
                  <a:lnTo>
                    <a:pt x="731199" y="133671"/>
                  </a:lnTo>
                  <a:lnTo>
                    <a:pt x="731199" y="133671"/>
                  </a:lnTo>
                  <a:moveTo>
                    <a:pt x="174681" y="578620"/>
                  </a:moveTo>
                  <a:cubicBezTo>
                    <a:pt x="173997" y="579462"/>
                    <a:pt x="173374" y="580352"/>
                    <a:pt x="172816" y="581282"/>
                  </a:cubicBezTo>
                  <a:close/>
                  <a:moveTo>
                    <a:pt x="23968" y="745309"/>
                  </a:moveTo>
                  <a:lnTo>
                    <a:pt x="23968" y="745309"/>
                  </a:lnTo>
                  <a:lnTo>
                    <a:pt x="23968" y="745309"/>
                  </a:lnTo>
                  <a:lnTo>
                    <a:pt x="23968" y="745309"/>
                  </a:lnTo>
                  <a:moveTo>
                    <a:pt x="1735861" y="142990"/>
                  </a:moveTo>
                  <a:lnTo>
                    <a:pt x="1735861" y="142990"/>
                  </a:lnTo>
                  <a:lnTo>
                    <a:pt x="1735861" y="142990"/>
                  </a:lnTo>
                  <a:lnTo>
                    <a:pt x="1735861" y="142990"/>
                  </a:lnTo>
                  <a:moveTo>
                    <a:pt x="1731866" y="141393"/>
                  </a:moveTo>
                  <a:lnTo>
                    <a:pt x="1731866" y="141393"/>
                  </a:lnTo>
                  <a:lnTo>
                    <a:pt x="1730268" y="141393"/>
                  </a:lnTo>
                  <a:lnTo>
                    <a:pt x="1730268" y="141393"/>
                  </a:lnTo>
                  <a:moveTo>
                    <a:pt x="1588344" y="88138"/>
                  </a:moveTo>
                  <a:lnTo>
                    <a:pt x="1586747" y="88138"/>
                  </a:lnTo>
                  <a:lnTo>
                    <a:pt x="1588344" y="88138"/>
                  </a:lnTo>
                </a:path>
              </a:pathLst>
            </a:custGeom>
            <a:solidFill>
              <a:srgbClr val="FAFFF3"/>
            </a:solidFill>
            <a:ln w="26619"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F5B10CFC-A866-490D-A7D6-708B3A12B6EA}"/>
                </a:ext>
              </a:extLst>
            </p:cNvPr>
            <p:cNvSpPr/>
            <p:nvPr/>
          </p:nvSpPr>
          <p:spPr>
            <a:xfrm>
              <a:off x="14251816" y="11189527"/>
              <a:ext cx="2474630" cy="611134"/>
            </a:xfrm>
            <a:custGeom>
              <a:avLst/>
              <a:gdLst>
                <a:gd name="connsiteX0" fmla="*/ 1076335 w 1971734"/>
                <a:gd name="connsiteY0" fmla="*/ 0 h 486939"/>
                <a:gd name="connsiteX1" fmla="*/ 1002042 w 1971734"/>
                <a:gd name="connsiteY1" fmla="*/ 4527 h 486939"/>
                <a:gd name="connsiteX2" fmla="*/ 858786 w 1971734"/>
                <a:gd name="connsiteY2" fmla="*/ 22101 h 486939"/>
                <a:gd name="connsiteX3" fmla="*/ 825767 w 1971734"/>
                <a:gd name="connsiteY3" fmla="*/ 27959 h 486939"/>
                <a:gd name="connsiteX4" fmla="*/ 789821 w 1971734"/>
                <a:gd name="connsiteY4" fmla="*/ 34350 h 486939"/>
                <a:gd name="connsiteX5" fmla="*/ 719523 w 1971734"/>
                <a:gd name="connsiteY5" fmla="*/ 47929 h 486939"/>
                <a:gd name="connsiteX6" fmla="*/ 655617 w 1971734"/>
                <a:gd name="connsiteY6" fmla="*/ 64173 h 486939"/>
                <a:gd name="connsiteX7" fmla="*/ 587983 w 1971734"/>
                <a:gd name="connsiteY7" fmla="*/ 85741 h 486939"/>
                <a:gd name="connsiteX8" fmla="*/ 517686 w 1971734"/>
                <a:gd name="connsiteY8" fmla="*/ 112369 h 486939"/>
                <a:gd name="connsiteX9" fmla="*/ 452448 w 1971734"/>
                <a:gd name="connsiteY9" fmla="*/ 140328 h 486939"/>
                <a:gd name="connsiteX10" fmla="*/ 419962 w 1971734"/>
                <a:gd name="connsiteY10" fmla="*/ 154973 h 486939"/>
                <a:gd name="connsiteX11" fmla="*/ 388808 w 1971734"/>
                <a:gd name="connsiteY11" fmla="*/ 170683 h 486939"/>
                <a:gd name="connsiteX12" fmla="*/ 325700 w 1971734"/>
                <a:gd name="connsiteY12" fmla="*/ 204500 h 486939"/>
                <a:gd name="connsiteX13" fmla="*/ 296144 w 1971734"/>
                <a:gd name="connsiteY13" fmla="*/ 220211 h 486939"/>
                <a:gd name="connsiteX14" fmla="*/ 267120 w 1971734"/>
                <a:gd name="connsiteY14" fmla="*/ 237253 h 486939"/>
                <a:gd name="connsiteX15" fmla="*/ 210935 w 1971734"/>
                <a:gd name="connsiteY15" fmla="*/ 272667 h 486939"/>
                <a:gd name="connsiteX16" fmla="*/ 155816 w 1971734"/>
                <a:gd name="connsiteY16" fmla="*/ 310479 h 486939"/>
                <a:gd name="connsiteX17" fmla="*/ 98300 w 1971734"/>
                <a:gd name="connsiteY17" fmla="*/ 352817 h 486939"/>
                <a:gd name="connsiteX18" fmla="*/ 48506 w 1971734"/>
                <a:gd name="connsiteY18" fmla="*/ 393823 h 486939"/>
                <a:gd name="connsiteX19" fmla="*/ 29068 w 1971734"/>
                <a:gd name="connsiteY19" fmla="*/ 413794 h 486939"/>
                <a:gd name="connsiteX20" fmla="*/ 7500 w 1971734"/>
                <a:gd name="connsiteY20" fmla="*/ 440422 h 486939"/>
                <a:gd name="connsiteX21" fmla="*/ 1642 w 1971734"/>
                <a:gd name="connsiteY21" fmla="*/ 453469 h 486939"/>
                <a:gd name="connsiteX22" fmla="*/ 44 w 1971734"/>
                <a:gd name="connsiteY22" fmla="*/ 462256 h 486939"/>
                <a:gd name="connsiteX23" fmla="*/ 2973 w 1971734"/>
                <a:gd name="connsiteY23" fmla="*/ 475570 h 486939"/>
                <a:gd name="connsiteX24" fmla="*/ 25606 w 1971734"/>
                <a:gd name="connsiteY24" fmla="*/ 486487 h 486939"/>
                <a:gd name="connsiteX25" fmla="*/ 42382 w 1971734"/>
                <a:gd name="connsiteY25" fmla="*/ 473972 h 486939"/>
                <a:gd name="connsiteX26" fmla="*/ 91110 w 1971734"/>
                <a:gd name="connsiteY26" fmla="*/ 429770 h 486939"/>
                <a:gd name="connsiteX27" fmla="*/ 154218 w 1971734"/>
                <a:gd name="connsiteY27" fmla="*/ 380510 h 486939"/>
                <a:gd name="connsiteX28" fmla="*/ 150490 w 1971734"/>
                <a:gd name="connsiteY28" fmla="*/ 383173 h 486939"/>
                <a:gd name="connsiteX29" fmla="*/ 208538 w 1971734"/>
                <a:gd name="connsiteY29" fmla="*/ 342431 h 486939"/>
                <a:gd name="connsiteX30" fmla="*/ 266054 w 1971734"/>
                <a:gd name="connsiteY30" fmla="*/ 304354 h 486939"/>
                <a:gd name="connsiteX31" fmla="*/ 324901 w 1971734"/>
                <a:gd name="connsiteY31" fmla="*/ 268407 h 486939"/>
                <a:gd name="connsiteX32" fmla="*/ 388542 w 1971734"/>
                <a:gd name="connsiteY32" fmla="*/ 233791 h 486939"/>
                <a:gd name="connsiteX33" fmla="*/ 481738 w 1971734"/>
                <a:gd name="connsiteY33" fmla="*/ 185595 h 486939"/>
                <a:gd name="connsiteX34" fmla="*/ 526206 w 1971734"/>
                <a:gd name="connsiteY34" fmla="*/ 166689 h 486939"/>
                <a:gd name="connsiteX35" fmla="*/ 532064 w 1971734"/>
                <a:gd name="connsiteY35" fmla="*/ 170418 h 486939"/>
                <a:gd name="connsiteX36" fmla="*/ 542183 w 1971734"/>
                <a:gd name="connsiteY36" fmla="*/ 170418 h 486939"/>
                <a:gd name="connsiteX37" fmla="*/ 547775 w 1971734"/>
                <a:gd name="connsiteY37" fmla="*/ 168021 h 486939"/>
                <a:gd name="connsiteX38" fmla="*/ 611415 w 1971734"/>
                <a:gd name="connsiteY38" fmla="*/ 148316 h 486939"/>
                <a:gd name="connsiteX39" fmla="*/ 681446 w 1971734"/>
                <a:gd name="connsiteY39" fmla="*/ 128079 h 486939"/>
                <a:gd name="connsiteX40" fmla="*/ 753607 w 1971734"/>
                <a:gd name="connsiteY40" fmla="*/ 110505 h 486939"/>
                <a:gd name="connsiteX41" fmla="*/ 823904 w 1971734"/>
                <a:gd name="connsiteY41" fmla="*/ 96125 h 486939"/>
                <a:gd name="connsiteX42" fmla="*/ 866242 w 1971734"/>
                <a:gd name="connsiteY42" fmla="*/ 89469 h 486939"/>
                <a:gd name="connsiteX43" fmla="*/ 909112 w 1971734"/>
                <a:gd name="connsiteY43" fmla="*/ 82812 h 486939"/>
                <a:gd name="connsiteX44" fmla="*/ 997516 w 1971734"/>
                <a:gd name="connsiteY44" fmla="*/ 71628 h 486939"/>
                <a:gd name="connsiteX45" fmla="*/ 993521 w 1971734"/>
                <a:gd name="connsiteY45" fmla="*/ 71628 h 486939"/>
                <a:gd name="connsiteX46" fmla="*/ 1011630 w 1971734"/>
                <a:gd name="connsiteY46" fmla="*/ 69764 h 486939"/>
                <a:gd name="connsiteX47" fmla="*/ 1011630 w 1971734"/>
                <a:gd name="connsiteY47" fmla="*/ 69764 h 486939"/>
                <a:gd name="connsiteX48" fmla="*/ 1070209 w 1971734"/>
                <a:gd name="connsiteY48" fmla="*/ 66836 h 486939"/>
                <a:gd name="connsiteX49" fmla="*/ 1096837 w 1971734"/>
                <a:gd name="connsiteY49" fmla="*/ 66836 h 486939"/>
                <a:gd name="connsiteX50" fmla="*/ 1126395 w 1971734"/>
                <a:gd name="connsiteY50" fmla="*/ 66836 h 486939"/>
                <a:gd name="connsiteX51" fmla="*/ 1184710 w 1971734"/>
                <a:gd name="connsiteY51" fmla="*/ 66836 h 486939"/>
                <a:gd name="connsiteX52" fmla="*/ 1213466 w 1971734"/>
                <a:gd name="connsiteY52" fmla="*/ 65504 h 486939"/>
                <a:gd name="connsiteX53" fmla="*/ 1242225 w 1971734"/>
                <a:gd name="connsiteY53" fmla="*/ 62575 h 486939"/>
                <a:gd name="connsiteX54" fmla="*/ 1245420 w 1971734"/>
                <a:gd name="connsiteY54" fmla="*/ 62575 h 486939"/>
                <a:gd name="connsiteX55" fmla="*/ 1256869 w 1971734"/>
                <a:gd name="connsiteY55" fmla="*/ 58048 h 486939"/>
                <a:gd name="connsiteX56" fmla="*/ 1261929 w 1971734"/>
                <a:gd name="connsiteY56" fmla="*/ 46864 h 486939"/>
                <a:gd name="connsiteX57" fmla="*/ 1261929 w 1971734"/>
                <a:gd name="connsiteY57" fmla="*/ 41538 h 486939"/>
                <a:gd name="connsiteX58" fmla="*/ 1275776 w 1971734"/>
                <a:gd name="connsiteY58" fmla="*/ 41539 h 486939"/>
                <a:gd name="connsiteX59" fmla="*/ 1312522 w 1971734"/>
                <a:gd name="connsiteY59" fmla="*/ 45001 h 486939"/>
                <a:gd name="connsiteX60" fmla="*/ 1379091 w 1971734"/>
                <a:gd name="connsiteY60" fmla="*/ 52723 h 486939"/>
                <a:gd name="connsiteX61" fmla="*/ 1444329 w 1971734"/>
                <a:gd name="connsiteY61" fmla="*/ 62575 h 486939"/>
                <a:gd name="connsiteX62" fmla="*/ 1440334 w 1971734"/>
                <a:gd name="connsiteY62" fmla="*/ 62575 h 486939"/>
                <a:gd name="connsiteX63" fmla="*/ 1506371 w 1971734"/>
                <a:gd name="connsiteY63" fmla="*/ 75356 h 486939"/>
                <a:gd name="connsiteX64" fmla="*/ 1576935 w 1971734"/>
                <a:gd name="connsiteY64" fmla="*/ 92132 h 486939"/>
                <a:gd name="connsiteX65" fmla="*/ 1609686 w 1971734"/>
                <a:gd name="connsiteY65" fmla="*/ 100653 h 486939"/>
                <a:gd name="connsiteX66" fmla="*/ 1641906 w 1971734"/>
                <a:gd name="connsiteY66" fmla="*/ 109174 h 486939"/>
                <a:gd name="connsiteX67" fmla="*/ 1678119 w 1971734"/>
                <a:gd name="connsiteY67" fmla="*/ 120357 h 486939"/>
                <a:gd name="connsiteX68" fmla="*/ 1709806 w 1971734"/>
                <a:gd name="connsiteY68" fmla="*/ 131274 h 486939"/>
                <a:gd name="connsiteX69" fmla="*/ 1771050 w 1971734"/>
                <a:gd name="connsiteY69" fmla="*/ 149381 h 486939"/>
                <a:gd name="connsiteX70" fmla="*/ 1833093 w 1971734"/>
                <a:gd name="connsiteY70" fmla="*/ 168819 h 486939"/>
                <a:gd name="connsiteX71" fmla="*/ 1899662 w 1971734"/>
                <a:gd name="connsiteY71" fmla="*/ 189855 h 486939"/>
                <a:gd name="connsiteX72" fmla="*/ 1961970 w 1971734"/>
                <a:gd name="connsiteY72" fmla="*/ 212755 h 486939"/>
                <a:gd name="connsiteX73" fmla="*/ 1970964 w 1971734"/>
                <a:gd name="connsiteY73" fmla="*/ 209976 h 486939"/>
                <a:gd name="connsiteX74" fmla="*/ 1968184 w 1971734"/>
                <a:gd name="connsiteY74" fmla="*/ 200981 h 486939"/>
                <a:gd name="connsiteX75" fmla="*/ 1965698 w 1971734"/>
                <a:gd name="connsiteY75" fmla="*/ 200240 h 486939"/>
                <a:gd name="connsiteX76" fmla="*/ 1932946 w 1971734"/>
                <a:gd name="connsiteY76" fmla="*/ 187991 h 486939"/>
                <a:gd name="connsiteX77" fmla="*/ 1900195 w 1971734"/>
                <a:gd name="connsiteY77" fmla="*/ 174944 h 486939"/>
                <a:gd name="connsiteX78" fmla="*/ 1832560 w 1971734"/>
                <a:gd name="connsiteY78" fmla="*/ 151778 h 486939"/>
                <a:gd name="connsiteX79" fmla="*/ 1800075 w 1971734"/>
                <a:gd name="connsiteY79" fmla="*/ 140328 h 486939"/>
                <a:gd name="connsiteX80" fmla="*/ 1768919 w 1971734"/>
                <a:gd name="connsiteY80" fmla="*/ 129144 h 486939"/>
                <a:gd name="connsiteX81" fmla="*/ 1705280 w 1971734"/>
                <a:gd name="connsiteY81" fmla="*/ 106777 h 486939"/>
                <a:gd name="connsiteX82" fmla="*/ 1636314 w 1971734"/>
                <a:gd name="connsiteY82" fmla="*/ 82013 h 486939"/>
                <a:gd name="connsiteX83" fmla="*/ 1572673 w 1971734"/>
                <a:gd name="connsiteY83" fmla="*/ 62575 h 486939"/>
                <a:gd name="connsiteX84" fmla="*/ 1436873 w 1971734"/>
                <a:gd name="connsiteY84" fmla="*/ 29556 h 486939"/>
                <a:gd name="connsiteX85" fmla="*/ 1361516 w 1971734"/>
                <a:gd name="connsiteY85" fmla="*/ 16776 h 486939"/>
                <a:gd name="connsiteX86" fmla="*/ 1290421 w 1971734"/>
                <a:gd name="connsiteY86" fmla="*/ 7189 h 486939"/>
                <a:gd name="connsiteX87" fmla="*/ 1218792 w 1971734"/>
                <a:gd name="connsiteY87" fmla="*/ 3195 h 486939"/>
                <a:gd name="connsiteX88" fmla="*/ 1182312 w 1971734"/>
                <a:gd name="connsiteY88" fmla="*/ 3195 h 486939"/>
                <a:gd name="connsiteX89" fmla="*/ 1145833 w 1971734"/>
                <a:gd name="connsiteY89" fmla="*/ 1864 h 486939"/>
                <a:gd name="connsiteX90" fmla="*/ 1108820 w 1971734"/>
                <a:gd name="connsiteY90" fmla="*/ 1864 h 486939"/>
                <a:gd name="connsiteX91" fmla="*/ 1076335 w 1971734"/>
                <a:gd name="connsiteY91" fmla="*/ 1864 h 486939"/>
                <a:gd name="connsiteX92" fmla="*/ 1010830 w 1971734"/>
                <a:gd name="connsiteY92" fmla="*/ 70031 h 486939"/>
                <a:gd name="connsiteX93" fmla="*/ 1010830 w 1971734"/>
                <a:gd name="connsiteY93" fmla="*/ 70031 h 48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971734" h="486939">
                  <a:moveTo>
                    <a:pt x="1076335" y="0"/>
                  </a:moveTo>
                  <a:cubicBezTo>
                    <a:pt x="1051571" y="0"/>
                    <a:pt x="1026806" y="1598"/>
                    <a:pt x="1002042" y="4527"/>
                  </a:cubicBezTo>
                  <a:cubicBezTo>
                    <a:pt x="954380" y="10119"/>
                    <a:pt x="906450" y="15178"/>
                    <a:pt x="858786" y="22101"/>
                  </a:cubicBezTo>
                  <a:cubicBezTo>
                    <a:pt x="847869" y="23699"/>
                    <a:pt x="836686" y="26095"/>
                    <a:pt x="825767" y="27959"/>
                  </a:cubicBezTo>
                  <a:lnTo>
                    <a:pt x="789821" y="34350"/>
                  </a:lnTo>
                  <a:cubicBezTo>
                    <a:pt x="766388" y="38610"/>
                    <a:pt x="742956" y="42870"/>
                    <a:pt x="719523" y="47929"/>
                  </a:cubicBezTo>
                  <a:cubicBezTo>
                    <a:pt x="696091" y="52989"/>
                    <a:pt x="676653" y="57782"/>
                    <a:pt x="655617" y="64173"/>
                  </a:cubicBezTo>
                  <a:cubicBezTo>
                    <a:pt x="634581" y="70563"/>
                    <a:pt x="610350" y="78019"/>
                    <a:pt x="587983" y="85741"/>
                  </a:cubicBezTo>
                  <a:cubicBezTo>
                    <a:pt x="565615" y="93463"/>
                    <a:pt x="540852" y="103049"/>
                    <a:pt x="517686" y="112369"/>
                  </a:cubicBezTo>
                  <a:cubicBezTo>
                    <a:pt x="494519" y="121689"/>
                    <a:pt x="474283" y="131008"/>
                    <a:pt x="452448" y="140328"/>
                  </a:cubicBezTo>
                  <a:lnTo>
                    <a:pt x="419962" y="154973"/>
                  </a:lnTo>
                  <a:cubicBezTo>
                    <a:pt x="409578" y="160033"/>
                    <a:pt x="399193" y="165092"/>
                    <a:pt x="388808" y="170683"/>
                  </a:cubicBezTo>
                  <a:cubicBezTo>
                    <a:pt x="367772" y="181601"/>
                    <a:pt x="346736" y="193051"/>
                    <a:pt x="325700" y="204500"/>
                  </a:cubicBezTo>
                  <a:lnTo>
                    <a:pt x="296144" y="220211"/>
                  </a:lnTo>
                  <a:lnTo>
                    <a:pt x="267120" y="237253"/>
                  </a:lnTo>
                  <a:cubicBezTo>
                    <a:pt x="248213" y="248702"/>
                    <a:pt x="229308" y="260419"/>
                    <a:pt x="210935" y="272667"/>
                  </a:cubicBezTo>
                  <a:cubicBezTo>
                    <a:pt x="192562" y="284916"/>
                    <a:pt x="173923" y="297697"/>
                    <a:pt x="155816" y="310479"/>
                  </a:cubicBezTo>
                  <a:cubicBezTo>
                    <a:pt x="137709" y="323260"/>
                    <a:pt x="117206" y="337106"/>
                    <a:pt x="98300" y="352817"/>
                  </a:cubicBezTo>
                  <a:cubicBezTo>
                    <a:pt x="79394" y="368527"/>
                    <a:pt x="64217" y="379444"/>
                    <a:pt x="48506" y="393823"/>
                  </a:cubicBezTo>
                  <a:cubicBezTo>
                    <a:pt x="41849" y="400214"/>
                    <a:pt x="35458" y="407137"/>
                    <a:pt x="29068" y="413794"/>
                  </a:cubicBezTo>
                  <a:cubicBezTo>
                    <a:pt x="21122" y="422029"/>
                    <a:pt x="13906" y="430939"/>
                    <a:pt x="7500" y="440422"/>
                  </a:cubicBezTo>
                  <a:cubicBezTo>
                    <a:pt x="5061" y="444536"/>
                    <a:pt x="3095" y="448913"/>
                    <a:pt x="1642" y="453469"/>
                  </a:cubicBezTo>
                  <a:cubicBezTo>
                    <a:pt x="853" y="456346"/>
                    <a:pt x="318" y="459286"/>
                    <a:pt x="44" y="462256"/>
                  </a:cubicBezTo>
                  <a:cubicBezTo>
                    <a:pt x="-231" y="466880"/>
                    <a:pt x="784" y="471488"/>
                    <a:pt x="2973" y="475570"/>
                  </a:cubicBezTo>
                  <a:cubicBezTo>
                    <a:pt x="7142" y="483948"/>
                    <a:pt x="16455" y="488439"/>
                    <a:pt x="25606" y="486487"/>
                  </a:cubicBezTo>
                  <a:cubicBezTo>
                    <a:pt x="32332" y="484101"/>
                    <a:pt x="38178" y="479738"/>
                    <a:pt x="42382" y="473972"/>
                  </a:cubicBezTo>
                  <a:cubicBezTo>
                    <a:pt x="57855" y="458411"/>
                    <a:pt x="74119" y="443658"/>
                    <a:pt x="91110" y="429770"/>
                  </a:cubicBezTo>
                  <a:cubicBezTo>
                    <a:pt x="111614" y="412995"/>
                    <a:pt x="132649" y="396220"/>
                    <a:pt x="154218" y="380510"/>
                  </a:cubicBezTo>
                  <a:lnTo>
                    <a:pt x="150490" y="383173"/>
                  </a:lnTo>
                  <a:cubicBezTo>
                    <a:pt x="169662" y="369326"/>
                    <a:pt x="189101" y="356545"/>
                    <a:pt x="208538" y="342431"/>
                  </a:cubicBezTo>
                  <a:cubicBezTo>
                    <a:pt x="227977" y="328319"/>
                    <a:pt x="246350" y="315804"/>
                    <a:pt x="266054" y="304354"/>
                  </a:cubicBezTo>
                  <a:cubicBezTo>
                    <a:pt x="285758" y="292904"/>
                    <a:pt x="304930" y="279857"/>
                    <a:pt x="324901" y="268407"/>
                  </a:cubicBezTo>
                  <a:cubicBezTo>
                    <a:pt x="344872" y="256957"/>
                    <a:pt x="367239" y="245241"/>
                    <a:pt x="388542" y="233791"/>
                  </a:cubicBezTo>
                  <a:cubicBezTo>
                    <a:pt x="419163" y="217282"/>
                    <a:pt x="449785" y="199708"/>
                    <a:pt x="481738" y="185595"/>
                  </a:cubicBezTo>
                  <a:lnTo>
                    <a:pt x="526206" y="166689"/>
                  </a:lnTo>
                  <a:cubicBezTo>
                    <a:pt x="527883" y="168321"/>
                    <a:pt x="529877" y="169590"/>
                    <a:pt x="532064" y="170418"/>
                  </a:cubicBezTo>
                  <a:cubicBezTo>
                    <a:pt x="535330" y="171620"/>
                    <a:pt x="538917" y="171620"/>
                    <a:pt x="542183" y="170418"/>
                  </a:cubicBezTo>
                  <a:lnTo>
                    <a:pt x="547775" y="168021"/>
                  </a:lnTo>
                  <a:cubicBezTo>
                    <a:pt x="568545" y="160831"/>
                    <a:pt x="590113" y="154707"/>
                    <a:pt x="611415" y="148316"/>
                  </a:cubicBezTo>
                  <a:cubicBezTo>
                    <a:pt x="632717" y="141925"/>
                    <a:pt x="658013" y="133937"/>
                    <a:pt x="681446" y="128079"/>
                  </a:cubicBezTo>
                  <a:lnTo>
                    <a:pt x="753607" y="110505"/>
                  </a:lnTo>
                  <a:cubicBezTo>
                    <a:pt x="776773" y="105180"/>
                    <a:pt x="800205" y="99587"/>
                    <a:pt x="823904" y="96125"/>
                  </a:cubicBezTo>
                  <a:lnTo>
                    <a:pt x="866242" y="89469"/>
                  </a:lnTo>
                  <a:cubicBezTo>
                    <a:pt x="880620" y="87072"/>
                    <a:pt x="894734" y="84676"/>
                    <a:pt x="909112" y="82812"/>
                  </a:cubicBezTo>
                  <a:cubicBezTo>
                    <a:pt x="938404" y="78552"/>
                    <a:pt x="967960" y="74557"/>
                    <a:pt x="997516" y="71628"/>
                  </a:cubicBezTo>
                  <a:lnTo>
                    <a:pt x="993521" y="71628"/>
                  </a:lnTo>
                  <a:lnTo>
                    <a:pt x="1011630" y="69764"/>
                  </a:lnTo>
                  <a:lnTo>
                    <a:pt x="1011630" y="69764"/>
                  </a:lnTo>
                  <a:cubicBezTo>
                    <a:pt x="1031067" y="68433"/>
                    <a:pt x="1050772" y="67368"/>
                    <a:pt x="1070209" y="66836"/>
                  </a:cubicBezTo>
                  <a:lnTo>
                    <a:pt x="1096837" y="66836"/>
                  </a:lnTo>
                  <a:lnTo>
                    <a:pt x="1126395" y="66836"/>
                  </a:lnTo>
                  <a:cubicBezTo>
                    <a:pt x="1145833" y="66836"/>
                    <a:pt x="1165270" y="66836"/>
                    <a:pt x="1184710" y="66836"/>
                  </a:cubicBezTo>
                  <a:cubicBezTo>
                    <a:pt x="1194295" y="66836"/>
                    <a:pt x="1203881" y="66836"/>
                    <a:pt x="1213466" y="65504"/>
                  </a:cubicBezTo>
                  <a:cubicBezTo>
                    <a:pt x="1223052" y="64173"/>
                    <a:pt x="1232639" y="63641"/>
                    <a:pt x="1242225" y="62575"/>
                  </a:cubicBezTo>
                  <a:lnTo>
                    <a:pt x="1245420" y="62575"/>
                  </a:lnTo>
                  <a:cubicBezTo>
                    <a:pt x="1249657" y="62496"/>
                    <a:pt x="1253723" y="60889"/>
                    <a:pt x="1256869" y="58048"/>
                  </a:cubicBezTo>
                  <a:cubicBezTo>
                    <a:pt x="1259954" y="55125"/>
                    <a:pt x="1261770" y="51111"/>
                    <a:pt x="1261929" y="46864"/>
                  </a:cubicBezTo>
                  <a:cubicBezTo>
                    <a:pt x="1262166" y="45097"/>
                    <a:pt x="1262166" y="43306"/>
                    <a:pt x="1261929" y="41538"/>
                  </a:cubicBezTo>
                  <a:lnTo>
                    <a:pt x="1275776" y="41539"/>
                  </a:lnTo>
                  <a:cubicBezTo>
                    <a:pt x="1288023" y="41539"/>
                    <a:pt x="1300273" y="43403"/>
                    <a:pt x="1312522" y="45001"/>
                  </a:cubicBezTo>
                  <a:cubicBezTo>
                    <a:pt x="1334622" y="47397"/>
                    <a:pt x="1356990" y="49527"/>
                    <a:pt x="1379091" y="52723"/>
                  </a:cubicBezTo>
                  <a:lnTo>
                    <a:pt x="1444329" y="62575"/>
                  </a:lnTo>
                  <a:lnTo>
                    <a:pt x="1440334" y="62575"/>
                  </a:lnTo>
                  <a:cubicBezTo>
                    <a:pt x="1462436" y="66037"/>
                    <a:pt x="1484271" y="70563"/>
                    <a:pt x="1506371" y="75356"/>
                  </a:cubicBezTo>
                  <a:cubicBezTo>
                    <a:pt x="1528472" y="80150"/>
                    <a:pt x="1553502" y="86008"/>
                    <a:pt x="1576935" y="92132"/>
                  </a:cubicBezTo>
                  <a:lnTo>
                    <a:pt x="1609686" y="100653"/>
                  </a:lnTo>
                  <a:cubicBezTo>
                    <a:pt x="1620338" y="103315"/>
                    <a:pt x="1631254" y="105978"/>
                    <a:pt x="1641906" y="109174"/>
                  </a:cubicBezTo>
                  <a:cubicBezTo>
                    <a:pt x="1652556" y="112369"/>
                    <a:pt x="1666137" y="116363"/>
                    <a:pt x="1678119" y="120357"/>
                  </a:cubicBezTo>
                  <a:lnTo>
                    <a:pt x="1709806" y="131274"/>
                  </a:lnTo>
                  <a:cubicBezTo>
                    <a:pt x="1730044" y="137931"/>
                    <a:pt x="1750812" y="143257"/>
                    <a:pt x="1771050" y="149381"/>
                  </a:cubicBezTo>
                  <a:lnTo>
                    <a:pt x="1833093" y="168819"/>
                  </a:lnTo>
                  <a:cubicBezTo>
                    <a:pt x="1855459" y="175743"/>
                    <a:pt x="1877560" y="182400"/>
                    <a:pt x="1899662" y="189855"/>
                  </a:cubicBezTo>
                  <a:cubicBezTo>
                    <a:pt x="1921763" y="197311"/>
                    <a:pt x="1941201" y="205566"/>
                    <a:pt x="1961970" y="212755"/>
                  </a:cubicBezTo>
                  <a:cubicBezTo>
                    <a:pt x="1965222" y="214471"/>
                    <a:pt x="1969247" y="213227"/>
                    <a:pt x="1970964" y="209976"/>
                  </a:cubicBezTo>
                  <a:cubicBezTo>
                    <a:pt x="1972680" y="206724"/>
                    <a:pt x="1971435" y="202697"/>
                    <a:pt x="1968184" y="200981"/>
                  </a:cubicBezTo>
                  <a:cubicBezTo>
                    <a:pt x="1967412" y="200573"/>
                    <a:pt x="1966567" y="200321"/>
                    <a:pt x="1965698" y="200240"/>
                  </a:cubicBezTo>
                  <a:lnTo>
                    <a:pt x="1932946" y="187991"/>
                  </a:lnTo>
                  <a:cubicBezTo>
                    <a:pt x="1922028" y="183465"/>
                    <a:pt x="1911111" y="178938"/>
                    <a:pt x="1900195" y="174944"/>
                  </a:cubicBezTo>
                  <a:cubicBezTo>
                    <a:pt x="1877827" y="166423"/>
                    <a:pt x="1855194" y="159499"/>
                    <a:pt x="1832560" y="151778"/>
                  </a:cubicBezTo>
                  <a:lnTo>
                    <a:pt x="1800075" y="140328"/>
                  </a:lnTo>
                  <a:lnTo>
                    <a:pt x="1768919" y="129144"/>
                  </a:lnTo>
                  <a:cubicBezTo>
                    <a:pt x="1747617" y="121689"/>
                    <a:pt x="1726315" y="115032"/>
                    <a:pt x="1705280" y="106777"/>
                  </a:cubicBezTo>
                  <a:cubicBezTo>
                    <a:pt x="1684243" y="98523"/>
                    <a:pt x="1659746" y="89469"/>
                    <a:pt x="1636314" y="82013"/>
                  </a:cubicBezTo>
                  <a:cubicBezTo>
                    <a:pt x="1612881" y="74557"/>
                    <a:pt x="1593977" y="68433"/>
                    <a:pt x="1572673" y="62575"/>
                  </a:cubicBezTo>
                  <a:cubicBezTo>
                    <a:pt x="1527939" y="50327"/>
                    <a:pt x="1482672" y="38077"/>
                    <a:pt x="1436873" y="29556"/>
                  </a:cubicBezTo>
                  <a:cubicBezTo>
                    <a:pt x="1411843" y="25030"/>
                    <a:pt x="1386813" y="20503"/>
                    <a:pt x="1361516" y="16776"/>
                  </a:cubicBezTo>
                  <a:lnTo>
                    <a:pt x="1290421" y="7189"/>
                  </a:lnTo>
                  <a:cubicBezTo>
                    <a:pt x="1266637" y="4539"/>
                    <a:pt x="1242724" y="3206"/>
                    <a:pt x="1218792" y="3195"/>
                  </a:cubicBezTo>
                  <a:lnTo>
                    <a:pt x="1182312" y="3195"/>
                  </a:lnTo>
                  <a:lnTo>
                    <a:pt x="1145833" y="1864"/>
                  </a:lnTo>
                  <a:cubicBezTo>
                    <a:pt x="1133583" y="1864"/>
                    <a:pt x="1121069" y="1864"/>
                    <a:pt x="1108820" y="1864"/>
                  </a:cubicBezTo>
                  <a:lnTo>
                    <a:pt x="1076335" y="1864"/>
                  </a:lnTo>
                  <a:moveTo>
                    <a:pt x="1010830" y="70031"/>
                  </a:moveTo>
                  <a:lnTo>
                    <a:pt x="1010830" y="70031"/>
                  </a:lnTo>
                </a:path>
              </a:pathLst>
            </a:custGeom>
            <a:solidFill>
              <a:srgbClr val="FAFFF3"/>
            </a:solidFill>
            <a:ln w="26619"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9FCC950B-5A77-462E-8275-3434459DD008}"/>
                </a:ext>
              </a:extLst>
            </p:cNvPr>
            <p:cNvSpPr/>
            <p:nvPr/>
          </p:nvSpPr>
          <p:spPr>
            <a:xfrm>
              <a:off x="15729665" y="11236647"/>
              <a:ext cx="719165" cy="124343"/>
            </a:xfrm>
            <a:custGeom>
              <a:avLst/>
              <a:gdLst>
                <a:gd name="connsiteX0" fmla="*/ 1864 w 573016"/>
                <a:gd name="connsiteY0" fmla="*/ 8787 h 99074"/>
                <a:gd name="connsiteX1" fmla="*/ 1864 w 573016"/>
                <a:gd name="connsiteY1" fmla="*/ 13314 h 99074"/>
                <a:gd name="connsiteX2" fmla="*/ 1864 w 573016"/>
                <a:gd name="connsiteY2" fmla="*/ 13314 h 99074"/>
                <a:gd name="connsiteX3" fmla="*/ 7183 w 573016"/>
                <a:gd name="connsiteY3" fmla="*/ 19165 h 99074"/>
                <a:gd name="connsiteX4" fmla="*/ 7457 w 573016"/>
                <a:gd name="connsiteY4" fmla="*/ 19172 h 99074"/>
                <a:gd name="connsiteX5" fmla="*/ 35947 w 573016"/>
                <a:gd name="connsiteY5" fmla="*/ 19172 h 99074"/>
                <a:gd name="connsiteX6" fmla="*/ 52989 w 573016"/>
                <a:gd name="connsiteY6" fmla="*/ 19172 h 99074"/>
                <a:gd name="connsiteX7" fmla="*/ 52989 w 573016"/>
                <a:gd name="connsiteY7" fmla="*/ 19172 h 99074"/>
                <a:gd name="connsiteX8" fmla="*/ 144855 w 573016"/>
                <a:gd name="connsiteY8" fmla="*/ 37279 h 99074"/>
                <a:gd name="connsiteX9" fmla="*/ 247104 w 573016"/>
                <a:gd name="connsiteY9" fmla="*/ 52989 h 99074"/>
                <a:gd name="connsiteX10" fmla="*/ 244975 w 573016"/>
                <a:gd name="connsiteY10" fmla="*/ 52989 h 99074"/>
                <a:gd name="connsiteX11" fmla="*/ 293969 w 573016"/>
                <a:gd name="connsiteY11" fmla="*/ 61510 h 99074"/>
                <a:gd name="connsiteX12" fmla="*/ 322461 w 573016"/>
                <a:gd name="connsiteY12" fmla="*/ 66836 h 99074"/>
                <a:gd name="connsiteX13" fmla="*/ 326455 w 573016"/>
                <a:gd name="connsiteY13" fmla="*/ 66836 h 99074"/>
                <a:gd name="connsiteX14" fmla="*/ 330715 w 573016"/>
                <a:gd name="connsiteY14" fmla="*/ 66836 h 99074"/>
                <a:gd name="connsiteX15" fmla="*/ 351486 w 573016"/>
                <a:gd name="connsiteY15" fmla="*/ 71096 h 99074"/>
                <a:gd name="connsiteX16" fmla="*/ 359740 w 573016"/>
                <a:gd name="connsiteY16" fmla="*/ 66569 h 99074"/>
                <a:gd name="connsiteX17" fmla="*/ 359740 w 573016"/>
                <a:gd name="connsiteY17" fmla="*/ 63107 h 99074"/>
                <a:gd name="connsiteX18" fmla="*/ 362669 w 573016"/>
                <a:gd name="connsiteY18" fmla="*/ 63107 h 99074"/>
                <a:gd name="connsiteX19" fmla="*/ 374918 w 573016"/>
                <a:gd name="connsiteY19" fmla="*/ 65770 h 99074"/>
                <a:gd name="connsiteX20" fmla="*/ 380510 w 573016"/>
                <a:gd name="connsiteY20" fmla="*/ 63641 h 99074"/>
                <a:gd name="connsiteX21" fmla="*/ 383704 w 573016"/>
                <a:gd name="connsiteY21" fmla="*/ 63640 h 99074"/>
                <a:gd name="connsiteX22" fmla="*/ 390094 w 573016"/>
                <a:gd name="connsiteY22" fmla="*/ 64972 h 99074"/>
                <a:gd name="connsiteX23" fmla="*/ 398882 w 573016"/>
                <a:gd name="connsiteY23" fmla="*/ 67368 h 99074"/>
                <a:gd name="connsiteX24" fmla="*/ 428173 w 573016"/>
                <a:gd name="connsiteY24" fmla="*/ 75889 h 99074"/>
                <a:gd name="connsiteX25" fmla="*/ 459061 w 573016"/>
                <a:gd name="connsiteY25" fmla="*/ 85208 h 99074"/>
                <a:gd name="connsiteX26" fmla="*/ 472641 w 573016"/>
                <a:gd name="connsiteY26" fmla="*/ 88670 h 99074"/>
                <a:gd name="connsiteX27" fmla="*/ 489950 w 573016"/>
                <a:gd name="connsiteY27" fmla="*/ 92132 h 99074"/>
                <a:gd name="connsiteX28" fmla="*/ 497671 w 573016"/>
                <a:gd name="connsiteY28" fmla="*/ 86540 h 99074"/>
                <a:gd name="connsiteX29" fmla="*/ 497671 w 573016"/>
                <a:gd name="connsiteY29" fmla="*/ 83078 h 99074"/>
                <a:gd name="connsiteX30" fmla="*/ 563974 w 573016"/>
                <a:gd name="connsiteY30" fmla="*/ 98788 h 99074"/>
                <a:gd name="connsiteX31" fmla="*/ 572761 w 573016"/>
                <a:gd name="connsiteY31" fmla="*/ 94261 h 99074"/>
                <a:gd name="connsiteX32" fmla="*/ 567969 w 573016"/>
                <a:gd name="connsiteY32" fmla="*/ 85740 h 99074"/>
                <a:gd name="connsiteX33" fmla="*/ 506192 w 573016"/>
                <a:gd name="connsiteY33" fmla="*/ 71095 h 99074"/>
                <a:gd name="connsiteX34" fmla="*/ 472108 w 573016"/>
                <a:gd name="connsiteY34" fmla="*/ 63374 h 99074"/>
                <a:gd name="connsiteX35" fmla="*/ 438290 w 573016"/>
                <a:gd name="connsiteY35" fmla="*/ 56983 h 99074"/>
                <a:gd name="connsiteX36" fmla="*/ 399682 w 573016"/>
                <a:gd name="connsiteY36" fmla="*/ 50592 h 99074"/>
                <a:gd name="connsiteX37" fmla="*/ 387699 w 573016"/>
                <a:gd name="connsiteY37" fmla="*/ 47131 h 99074"/>
                <a:gd name="connsiteX38" fmla="*/ 352284 w 573016"/>
                <a:gd name="connsiteY38" fmla="*/ 38077 h 99074"/>
                <a:gd name="connsiteX39" fmla="*/ 316337 w 573016"/>
                <a:gd name="connsiteY39" fmla="*/ 29823 h 99074"/>
                <a:gd name="connsiteX40" fmla="*/ 296366 w 573016"/>
                <a:gd name="connsiteY40" fmla="*/ 25296 h 99074"/>
                <a:gd name="connsiteX41" fmla="*/ 277193 w 573016"/>
                <a:gd name="connsiteY41" fmla="*/ 21302 h 99074"/>
                <a:gd name="connsiteX42" fmla="*/ 260418 w 573016"/>
                <a:gd name="connsiteY42" fmla="*/ 18107 h 99074"/>
                <a:gd name="connsiteX43" fmla="*/ 258022 w 573016"/>
                <a:gd name="connsiteY43" fmla="*/ 18107 h 99074"/>
                <a:gd name="connsiteX44" fmla="*/ 252963 w 573016"/>
                <a:gd name="connsiteY44" fmla="*/ 14911 h 99074"/>
                <a:gd name="connsiteX45" fmla="*/ 238583 w 573016"/>
                <a:gd name="connsiteY45" fmla="*/ 14911 h 99074"/>
                <a:gd name="connsiteX46" fmla="*/ 222340 w 573016"/>
                <a:gd name="connsiteY46" fmla="*/ 12515 h 99074"/>
                <a:gd name="connsiteX47" fmla="*/ 205565 w 573016"/>
                <a:gd name="connsiteY47" fmla="*/ 10917 h 99074"/>
                <a:gd name="connsiteX48" fmla="*/ 171482 w 573016"/>
                <a:gd name="connsiteY48" fmla="*/ 8521 h 99074"/>
                <a:gd name="connsiteX49" fmla="*/ 153109 w 573016"/>
                <a:gd name="connsiteY49" fmla="*/ 8521 h 99074"/>
                <a:gd name="connsiteX50" fmla="*/ 129144 w 573016"/>
                <a:gd name="connsiteY50" fmla="*/ 7189 h 99074"/>
                <a:gd name="connsiteX51" fmla="*/ 115830 w 573016"/>
                <a:gd name="connsiteY51" fmla="*/ 7189 h 99074"/>
                <a:gd name="connsiteX52" fmla="*/ 85209 w 573016"/>
                <a:gd name="connsiteY52" fmla="*/ 4526 h 99074"/>
                <a:gd name="connsiteX53" fmla="*/ 85209 w 573016"/>
                <a:gd name="connsiteY53" fmla="*/ 4526 h 99074"/>
                <a:gd name="connsiteX54" fmla="*/ 75090 w 573016"/>
                <a:gd name="connsiteY54" fmla="*/ 4526 h 99074"/>
                <a:gd name="connsiteX55" fmla="*/ 8521 w 573016"/>
                <a:gd name="connsiteY55" fmla="*/ 0 h 99074"/>
                <a:gd name="connsiteX56" fmla="*/ 8521 w 573016"/>
                <a:gd name="connsiteY56" fmla="*/ 0 h 99074"/>
                <a:gd name="connsiteX57" fmla="*/ 0 w 573016"/>
                <a:gd name="connsiteY57" fmla="*/ 8255 h 99074"/>
                <a:gd name="connsiteX58" fmla="*/ 53255 w 573016"/>
                <a:gd name="connsiteY58" fmla="*/ 19971 h 99074"/>
                <a:gd name="connsiteX59" fmla="*/ 53255 w 573016"/>
                <a:gd name="connsiteY59" fmla="*/ 19971 h 99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73016" h="99074">
                  <a:moveTo>
                    <a:pt x="1864" y="8787"/>
                  </a:moveTo>
                  <a:cubicBezTo>
                    <a:pt x="1469" y="10270"/>
                    <a:pt x="1469" y="11831"/>
                    <a:pt x="1864" y="13314"/>
                  </a:cubicBezTo>
                  <a:lnTo>
                    <a:pt x="1864" y="13314"/>
                  </a:lnTo>
                  <a:cubicBezTo>
                    <a:pt x="1718" y="16399"/>
                    <a:pt x="4099" y="19018"/>
                    <a:pt x="7183" y="19165"/>
                  </a:cubicBezTo>
                  <a:cubicBezTo>
                    <a:pt x="7275" y="19170"/>
                    <a:pt x="7366" y="19172"/>
                    <a:pt x="7457" y="19172"/>
                  </a:cubicBezTo>
                  <a:lnTo>
                    <a:pt x="35947" y="19172"/>
                  </a:lnTo>
                  <a:lnTo>
                    <a:pt x="52989" y="19172"/>
                  </a:lnTo>
                  <a:lnTo>
                    <a:pt x="52989" y="19172"/>
                  </a:lnTo>
                  <a:cubicBezTo>
                    <a:pt x="83345" y="26095"/>
                    <a:pt x="113966" y="32486"/>
                    <a:pt x="144855" y="37279"/>
                  </a:cubicBezTo>
                  <a:cubicBezTo>
                    <a:pt x="175742" y="42071"/>
                    <a:pt x="213021" y="47397"/>
                    <a:pt x="247104" y="52989"/>
                  </a:cubicBezTo>
                  <a:lnTo>
                    <a:pt x="244975" y="52989"/>
                  </a:lnTo>
                  <a:lnTo>
                    <a:pt x="293969" y="61510"/>
                  </a:lnTo>
                  <a:lnTo>
                    <a:pt x="322461" y="66836"/>
                  </a:lnTo>
                  <a:lnTo>
                    <a:pt x="326455" y="66836"/>
                  </a:lnTo>
                  <a:lnTo>
                    <a:pt x="330715" y="66836"/>
                  </a:lnTo>
                  <a:cubicBezTo>
                    <a:pt x="337554" y="68638"/>
                    <a:pt x="344489" y="70060"/>
                    <a:pt x="351486" y="71096"/>
                  </a:cubicBezTo>
                  <a:cubicBezTo>
                    <a:pt x="354868" y="71249"/>
                    <a:pt x="358051" y="69503"/>
                    <a:pt x="359740" y="66569"/>
                  </a:cubicBezTo>
                  <a:cubicBezTo>
                    <a:pt x="360011" y="65432"/>
                    <a:pt x="360011" y="64245"/>
                    <a:pt x="359740" y="63107"/>
                  </a:cubicBezTo>
                  <a:lnTo>
                    <a:pt x="362669" y="63107"/>
                  </a:lnTo>
                  <a:lnTo>
                    <a:pt x="374918" y="65770"/>
                  </a:lnTo>
                  <a:cubicBezTo>
                    <a:pt x="377008" y="65944"/>
                    <a:pt x="379066" y="65161"/>
                    <a:pt x="380510" y="63641"/>
                  </a:cubicBezTo>
                  <a:lnTo>
                    <a:pt x="383704" y="63640"/>
                  </a:lnTo>
                  <a:lnTo>
                    <a:pt x="390094" y="64972"/>
                  </a:lnTo>
                  <a:lnTo>
                    <a:pt x="398882" y="67368"/>
                  </a:lnTo>
                  <a:lnTo>
                    <a:pt x="428173" y="75889"/>
                  </a:lnTo>
                  <a:lnTo>
                    <a:pt x="459061" y="85208"/>
                  </a:lnTo>
                  <a:lnTo>
                    <a:pt x="472641" y="88670"/>
                  </a:lnTo>
                  <a:cubicBezTo>
                    <a:pt x="478258" y="90486"/>
                    <a:pt x="484066" y="91647"/>
                    <a:pt x="489950" y="92132"/>
                  </a:cubicBezTo>
                  <a:cubicBezTo>
                    <a:pt x="493476" y="92176"/>
                    <a:pt x="496615" y="89904"/>
                    <a:pt x="497671" y="86540"/>
                  </a:cubicBezTo>
                  <a:cubicBezTo>
                    <a:pt x="497803" y="85390"/>
                    <a:pt x="497803" y="84228"/>
                    <a:pt x="497671" y="83078"/>
                  </a:cubicBezTo>
                  <a:cubicBezTo>
                    <a:pt x="519773" y="88404"/>
                    <a:pt x="541872" y="93996"/>
                    <a:pt x="563974" y="98788"/>
                  </a:cubicBezTo>
                  <a:cubicBezTo>
                    <a:pt x="567640" y="99851"/>
                    <a:pt x="571499" y="97864"/>
                    <a:pt x="572761" y="94261"/>
                  </a:cubicBezTo>
                  <a:cubicBezTo>
                    <a:pt x="573785" y="90586"/>
                    <a:pt x="571642" y="86775"/>
                    <a:pt x="567969" y="85740"/>
                  </a:cubicBezTo>
                  <a:cubicBezTo>
                    <a:pt x="547198" y="80948"/>
                    <a:pt x="526694" y="75622"/>
                    <a:pt x="506192" y="71095"/>
                  </a:cubicBezTo>
                  <a:lnTo>
                    <a:pt x="472108" y="63374"/>
                  </a:lnTo>
                  <a:cubicBezTo>
                    <a:pt x="460925" y="60978"/>
                    <a:pt x="449475" y="59113"/>
                    <a:pt x="438290" y="56983"/>
                  </a:cubicBezTo>
                  <a:lnTo>
                    <a:pt x="399682" y="50592"/>
                  </a:lnTo>
                  <a:lnTo>
                    <a:pt x="387699" y="47131"/>
                  </a:lnTo>
                  <a:cubicBezTo>
                    <a:pt x="375983" y="43935"/>
                    <a:pt x="364266" y="40740"/>
                    <a:pt x="352284" y="38077"/>
                  </a:cubicBezTo>
                  <a:lnTo>
                    <a:pt x="316337" y="29823"/>
                  </a:lnTo>
                  <a:lnTo>
                    <a:pt x="296366" y="25296"/>
                  </a:lnTo>
                  <a:lnTo>
                    <a:pt x="277193" y="21302"/>
                  </a:lnTo>
                  <a:lnTo>
                    <a:pt x="260418" y="18107"/>
                  </a:lnTo>
                  <a:lnTo>
                    <a:pt x="258022" y="18107"/>
                  </a:lnTo>
                  <a:cubicBezTo>
                    <a:pt x="257049" y="16195"/>
                    <a:pt x="255107" y="14970"/>
                    <a:pt x="252963" y="14911"/>
                  </a:cubicBezTo>
                  <a:lnTo>
                    <a:pt x="238583" y="14911"/>
                  </a:lnTo>
                  <a:lnTo>
                    <a:pt x="222340" y="12515"/>
                  </a:lnTo>
                  <a:lnTo>
                    <a:pt x="205565" y="10917"/>
                  </a:lnTo>
                  <a:lnTo>
                    <a:pt x="171482" y="8521"/>
                  </a:lnTo>
                  <a:lnTo>
                    <a:pt x="153109" y="8521"/>
                  </a:lnTo>
                  <a:cubicBezTo>
                    <a:pt x="145121" y="8521"/>
                    <a:pt x="137132" y="6923"/>
                    <a:pt x="129144" y="7189"/>
                  </a:cubicBezTo>
                  <a:lnTo>
                    <a:pt x="115830" y="7189"/>
                  </a:lnTo>
                  <a:lnTo>
                    <a:pt x="85209" y="4526"/>
                  </a:lnTo>
                  <a:lnTo>
                    <a:pt x="85209" y="4526"/>
                  </a:lnTo>
                  <a:lnTo>
                    <a:pt x="75090" y="4526"/>
                  </a:lnTo>
                  <a:cubicBezTo>
                    <a:pt x="52989" y="2396"/>
                    <a:pt x="30621" y="799"/>
                    <a:pt x="8521" y="0"/>
                  </a:cubicBezTo>
                  <a:lnTo>
                    <a:pt x="8521" y="0"/>
                  </a:lnTo>
                  <a:cubicBezTo>
                    <a:pt x="3917" y="-2"/>
                    <a:pt x="145" y="3653"/>
                    <a:pt x="0" y="8255"/>
                  </a:cubicBezTo>
                  <a:moveTo>
                    <a:pt x="53255" y="19971"/>
                  </a:moveTo>
                  <a:lnTo>
                    <a:pt x="53255" y="19971"/>
                  </a:lnTo>
                </a:path>
              </a:pathLst>
            </a:custGeom>
            <a:solidFill>
              <a:srgbClr val="FAFFF3"/>
            </a:solidFill>
            <a:ln w="26619"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EAC3E49-9147-4E16-A9E8-E0BBF1A235BF}"/>
                </a:ext>
              </a:extLst>
            </p:cNvPr>
            <p:cNvSpPr/>
            <p:nvPr/>
          </p:nvSpPr>
          <p:spPr>
            <a:xfrm>
              <a:off x="14370396" y="11599895"/>
              <a:ext cx="2611814" cy="367703"/>
            </a:xfrm>
            <a:custGeom>
              <a:avLst/>
              <a:gdLst>
                <a:gd name="connsiteX0" fmla="*/ 1054280 w 2081040"/>
                <a:gd name="connsiteY0" fmla="*/ 5073 h 292978"/>
                <a:gd name="connsiteX1" fmla="*/ 984249 w 2081040"/>
                <a:gd name="connsiteY1" fmla="*/ 5073 h 292978"/>
                <a:gd name="connsiteX2" fmla="*/ 949100 w 2081040"/>
                <a:gd name="connsiteY2" fmla="*/ 5073 h 292978"/>
                <a:gd name="connsiteX3" fmla="*/ 913154 w 2081040"/>
                <a:gd name="connsiteY3" fmla="*/ 7470 h 292978"/>
                <a:gd name="connsiteX4" fmla="*/ 880135 w 2081040"/>
                <a:gd name="connsiteY4" fmla="*/ 9334 h 292978"/>
                <a:gd name="connsiteX5" fmla="*/ 844187 w 2081040"/>
                <a:gd name="connsiteY5" fmla="*/ 12529 h 292978"/>
                <a:gd name="connsiteX6" fmla="*/ 770430 w 2081040"/>
                <a:gd name="connsiteY6" fmla="*/ 21050 h 292978"/>
                <a:gd name="connsiteX7" fmla="*/ 736612 w 2081040"/>
                <a:gd name="connsiteY7" fmla="*/ 25843 h 292978"/>
                <a:gd name="connsiteX8" fmla="*/ 705724 w 2081040"/>
                <a:gd name="connsiteY8" fmla="*/ 30636 h 292978"/>
                <a:gd name="connsiteX9" fmla="*/ 639953 w 2081040"/>
                <a:gd name="connsiteY9" fmla="*/ 42085 h 292978"/>
                <a:gd name="connsiteX10" fmla="*/ 608799 w 2081040"/>
                <a:gd name="connsiteY10" fmla="*/ 47145 h 292978"/>
                <a:gd name="connsiteX11" fmla="*/ 573917 w 2081040"/>
                <a:gd name="connsiteY11" fmla="*/ 54068 h 292978"/>
                <a:gd name="connsiteX12" fmla="*/ 506815 w 2081040"/>
                <a:gd name="connsiteY12" fmla="*/ 67382 h 292978"/>
                <a:gd name="connsiteX13" fmla="*/ 442110 w 2081040"/>
                <a:gd name="connsiteY13" fmla="*/ 81761 h 292978"/>
                <a:gd name="connsiteX14" fmla="*/ 359564 w 2081040"/>
                <a:gd name="connsiteY14" fmla="*/ 104128 h 292978"/>
                <a:gd name="connsiteX15" fmla="*/ 317226 w 2081040"/>
                <a:gd name="connsiteY15" fmla="*/ 117709 h 292978"/>
                <a:gd name="connsiteX16" fmla="*/ 273024 w 2081040"/>
                <a:gd name="connsiteY16" fmla="*/ 133951 h 292978"/>
                <a:gd name="connsiteX17" fmla="*/ 267433 w 2081040"/>
                <a:gd name="connsiteY17" fmla="*/ 136082 h 292978"/>
                <a:gd name="connsiteX18" fmla="*/ 257047 w 2081040"/>
                <a:gd name="connsiteY18" fmla="*/ 140076 h 292978"/>
                <a:gd name="connsiteX19" fmla="*/ 206987 w 2081040"/>
                <a:gd name="connsiteY19" fmla="*/ 158715 h 292978"/>
                <a:gd name="connsiteX20" fmla="*/ 212580 w 2081040"/>
                <a:gd name="connsiteY20" fmla="*/ 156585 h 292978"/>
                <a:gd name="connsiteX21" fmla="*/ 179029 w 2081040"/>
                <a:gd name="connsiteY21" fmla="*/ 169632 h 292978"/>
                <a:gd name="connsiteX22" fmla="*/ 152401 w 2081040"/>
                <a:gd name="connsiteY22" fmla="*/ 181615 h 292978"/>
                <a:gd name="connsiteX23" fmla="*/ 125773 w 2081040"/>
                <a:gd name="connsiteY23" fmla="*/ 194130 h 292978"/>
                <a:gd name="connsiteX24" fmla="*/ 96749 w 2081040"/>
                <a:gd name="connsiteY24" fmla="*/ 208508 h 292978"/>
                <a:gd name="connsiteX25" fmla="*/ 73317 w 2081040"/>
                <a:gd name="connsiteY25" fmla="*/ 219959 h 292978"/>
                <a:gd name="connsiteX26" fmla="*/ 50683 w 2081040"/>
                <a:gd name="connsiteY26" fmla="*/ 232740 h 292978"/>
                <a:gd name="connsiteX27" fmla="*/ 37369 w 2081040"/>
                <a:gd name="connsiteY27" fmla="*/ 240462 h 292978"/>
                <a:gd name="connsiteX28" fmla="*/ 24854 w 2081040"/>
                <a:gd name="connsiteY28" fmla="*/ 249249 h 292978"/>
                <a:gd name="connsiteX29" fmla="*/ 12073 w 2081040"/>
                <a:gd name="connsiteY29" fmla="*/ 259634 h 292978"/>
                <a:gd name="connsiteX30" fmla="*/ 2221 w 2081040"/>
                <a:gd name="connsiteY30" fmla="*/ 269486 h 292978"/>
                <a:gd name="connsiteX31" fmla="*/ 4351 w 2081040"/>
                <a:gd name="connsiteY31" fmla="*/ 288391 h 292978"/>
                <a:gd name="connsiteX32" fmla="*/ 11275 w 2081040"/>
                <a:gd name="connsiteY32" fmla="*/ 292385 h 292978"/>
                <a:gd name="connsiteX33" fmla="*/ 15269 w 2081040"/>
                <a:gd name="connsiteY33" fmla="*/ 292385 h 292978"/>
                <a:gd name="connsiteX34" fmla="*/ 22192 w 2081040"/>
                <a:gd name="connsiteY34" fmla="*/ 292385 h 292978"/>
                <a:gd name="connsiteX35" fmla="*/ 37103 w 2081040"/>
                <a:gd name="connsiteY35" fmla="*/ 285728 h 292978"/>
                <a:gd name="connsiteX36" fmla="*/ 49352 w 2081040"/>
                <a:gd name="connsiteY36" fmla="*/ 279604 h 292978"/>
                <a:gd name="connsiteX37" fmla="*/ 72251 w 2081040"/>
                <a:gd name="connsiteY37" fmla="*/ 267356 h 292978"/>
                <a:gd name="connsiteX38" fmla="*/ 117519 w 2081040"/>
                <a:gd name="connsiteY38" fmla="*/ 244456 h 292978"/>
                <a:gd name="connsiteX39" fmla="*/ 126040 w 2081040"/>
                <a:gd name="connsiteY39" fmla="*/ 240462 h 292978"/>
                <a:gd name="connsiteX40" fmla="*/ 137489 w 2081040"/>
                <a:gd name="connsiteY40" fmla="*/ 246320 h 292978"/>
                <a:gd name="connsiteX41" fmla="*/ 157460 w 2081040"/>
                <a:gd name="connsiteY41" fmla="*/ 239131 h 292978"/>
                <a:gd name="connsiteX42" fmla="*/ 179561 w 2081040"/>
                <a:gd name="connsiteY42" fmla="*/ 230343 h 292978"/>
                <a:gd name="connsiteX43" fmla="*/ 221366 w 2081040"/>
                <a:gd name="connsiteY43" fmla="*/ 213568 h 292978"/>
                <a:gd name="connsiteX44" fmla="*/ 255184 w 2081040"/>
                <a:gd name="connsiteY44" fmla="*/ 201851 h 292978"/>
                <a:gd name="connsiteX45" fmla="*/ 265835 w 2081040"/>
                <a:gd name="connsiteY45" fmla="*/ 205580 h 292978"/>
                <a:gd name="connsiteX46" fmla="*/ 299918 w 2081040"/>
                <a:gd name="connsiteY46" fmla="*/ 194130 h 292978"/>
                <a:gd name="connsiteX47" fmla="*/ 335866 w 2081040"/>
                <a:gd name="connsiteY47" fmla="*/ 182946 h 292978"/>
                <a:gd name="connsiteX48" fmla="*/ 407494 w 2081040"/>
                <a:gd name="connsiteY48" fmla="*/ 163774 h 292978"/>
                <a:gd name="connsiteX49" fmla="*/ 412553 w 2081040"/>
                <a:gd name="connsiteY49" fmla="*/ 162443 h 292978"/>
                <a:gd name="connsiteX50" fmla="*/ 503620 w 2081040"/>
                <a:gd name="connsiteY50" fmla="*/ 144070 h 292978"/>
                <a:gd name="connsiteX51" fmla="*/ 631699 w 2081040"/>
                <a:gd name="connsiteY51" fmla="*/ 117442 h 292978"/>
                <a:gd name="connsiteX52" fmla="*/ 680960 w 2081040"/>
                <a:gd name="connsiteY52" fmla="*/ 107057 h 292978"/>
                <a:gd name="connsiteX53" fmla="*/ 732086 w 2081040"/>
                <a:gd name="connsiteY53" fmla="*/ 101199 h 292978"/>
                <a:gd name="connsiteX54" fmla="*/ 758713 w 2081040"/>
                <a:gd name="connsiteY54" fmla="*/ 98004 h 292978"/>
                <a:gd name="connsiteX55" fmla="*/ 772294 w 2081040"/>
                <a:gd name="connsiteY55" fmla="*/ 96140 h 292978"/>
                <a:gd name="connsiteX56" fmla="*/ 783743 w 2081040"/>
                <a:gd name="connsiteY56" fmla="*/ 93743 h 292978"/>
                <a:gd name="connsiteX57" fmla="*/ 783743 w 2081040"/>
                <a:gd name="connsiteY57" fmla="*/ 98270 h 292978"/>
                <a:gd name="connsiteX58" fmla="*/ 788270 w 2081040"/>
                <a:gd name="connsiteY58" fmla="*/ 107323 h 292978"/>
                <a:gd name="connsiteX59" fmla="*/ 788270 w 2081040"/>
                <a:gd name="connsiteY59" fmla="*/ 107323 h 292978"/>
                <a:gd name="connsiteX60" fmla="*/ 792529 w 2081040"/>
                <a:gd name="connsiteY60" fmla="*/ 107323 h 292978"/>
                <a:gd name="connsiteX61" fmla="*/ 814631 w 2081040"/>
                <a:gd name="connsiteY61" fmla="*/ 103862 h 292978"/>
                <a:gd name="connsiteX62" fmla="*/ 828211 w 2081040"/>
                <a:gd name="connsiteY62" fmla="*/ 103862 h 292978"/>
                <a:gd name="connsiteX63" fmla="*/ 831140 w 2081040"/>
                <a:gd name="connsiteY63" fmla="*/ 103862 h 292978"/>
                <a:gd name="connsiteX64" fmla="*/ 854039 w 2081040"/>
                <a:gd name="connsiteY64" fmla="*/ 100667 h 292978"/>
                <a:gd name="connsiteX65" fmla="*/ 911822 w 2081040"/>
                <a:gd name="connsiteY65" fmla="*/ 94276 h 292978"/>
                <a:gd name="connsiteX66" fmla="*/ 983717 w 2081040"/>
                <a:gd name="connsiteY66" fmla="*/ 90814 h 292978"/>
                <a:gd name="connsiteX67" fmla="*/ 1061736 w 2081040"/>
                <a:gd name="connsiteY67" fmla="*/ 90814 h 292978"/>
                <a:gd name="connsiteX68" fmla="*/ 1120051 w 2081040"/>
                <a:gd name="connsiteY68" fmla="*/ 90814 h 292978"/>
                <a:gd name="connsiteX69" fmla="*/ 1124844 w 2081040"/>
                <a:gd name="connsiteY69" fmla="*/ 90814 h 292978"/>
                <a:gd name="connsiteX70" fmla="*/ 1136827 w 2081040"/>
                <a:gd name="connsiteY70" fmla="*/ 90814 h 292978"/>
                <a:gd name="connsiteX71" fmla="*/ 1149874 w 2081040"/>
                <a:gd name="connsiteY71" fmla="*/ 92145 h 292978"/>
                <a:gd name="connsiteX72" fmla="*/ 1180761 w 2081040"/>
                <a:gd name="connsiteY72" fmla="*/ 95075 h 292978"/>
                <a:gd name="connsiteX73" fmla="*/ 1219372 w 2081040"/>
                <a:gd name="connsiteY73" fmla="*/ 98270 h 292978"/>
                <a:gd name="connsiteX74" fmla="*/ 1238543 w 2081040"/>
                <a:gd name="connsiteY74" fmla="*/ 98270 h 292978"/>
                <a:gd name="connsiteX75" fmla="*/ 1248928 w 2081040"/>
                <a:gd name="connsiteY75" fmla="*/ 98270 h 292978"/>
                <a:gd name="connsiteX76" fmla="*/ 1262775 w 2081040"/>
                <a:gd name="connsiteY76" fmla="*/ 98270 h 292978"/>
                <a:gd name="connsiteX77" fmla="*/ 1269432 w 2081040"/>
                <a:gd name="connsiteY77" fmla="*/ 94542 h 292978"/>
                <a:gd name="connsiteX78" fmla="*/ 1269432 w 2081040"/>
                <a:gd name="connsiteY78" fmla="*/ 94542 h 292978"/>
                <a:gd name="connsiteX79" fmla="*/ 1272361 w 2081040"/>
                <a:gd name="connsiteY79" fmla="*/ 89483 h 292978"/>
                <a:gd name="connsiteX80" fmla="*/ 1272361 w 2081040"/>
                <a:gd name="connsiteY80" fmla="*/ 86287 h 292978"/>
                <a:gd name="connsiteX81" fmla="*/ 1298988 w 2081040"/>
                <a:gd name="connsiteY81" fmla="*/ 88950 h 292978"/>
                <a:gd name="connsiteX82" fmla="*/ 1342125 w 2081040"/>
                <a:gd name="connsiteY82" fmla="*/ 94276 h 292978"/>
                <a:gd name="connsiteX83" fmla="*/ 1347717 w 2081040"/>
                <a:gd name="connsiteY83" fmla="*/ 94276 h 292978"/>
                <a:gd name="connsiteX84" fmla="*/ 1362895 w 2081040"/>
                <a:gd name="connsiteY84" fmla="*/ 96406 h 292978"/>
                <a:gd name="connsiteX85" fmla="*/ 1359434 w 2081040"/>
                <a:gd name="connsiteY85" fmla="*/ 96406 h 292978"/>
                <a:gd name="connsiteX86" fmla="*/ 1415084 w 2081040"/>
                <a:gd name="connsiteY86" fmla="*/ 107057 h 292978"/>
                <a:gd name="connsiteX87" fmla="*/ 1441712 w 2081040"/>
                <a:gd name="connsiteY87" fmla="*/ 112915 h 292978"/>
                <a:gd name="connsiteX88" fmla="*/ 1452897 w 2081040"/>
                <a:gd name="connsiteY88" fmla="*/ 115046 h 292978"/>
                <a:gd name="connsiteX89" fmla="*/ 1459287 w 2081040"/>
                <a:gd name="connsiteY89" fmla="*/ 116377 h 292978"/>
                <a:gd name="connsiteX90" fmla="*/ 1465678 w 2081040"/>
                <a:gd name="connsiteY90" fmla="*/ 116377 h 292978"/>
                <a:gd name="connsiteX91" fmla="*/ 1473932 w 2081040"/>
                <a:gd name="connsiteY91" fmla="*/ 114247 h 292978"/>
                <a:gd name="connsiteX92" fmla="*/ 1477927 w 2081040"/>
                <a:gd name="connsiteY92" fmla="*/ 110785 h 292978"/>
                <a:gd name="connsiteX93" fmla="*/ 1523726 w 2081040"/>
                <a:gd name="connsiteY93" fmla="*/ 117442 h 292978"/>
                <a:gd name="connsiteX94" fmla="*/ 1529585 w 2081040"/>
                <a:gd name="connsiteY94" fmla="*/ 117442 h 292978"/>
                <a:gd name="connsiteX95" fmla="*/ 1561537 w 2081040"/>
                <a:gd name="connsiteY95" fmla="*/ 124099 h 292978"/>
                <a:gd name="connsiteX96" fmla="*/ 1567660 w 2081040"/>
                <a:gd name="connsiteY96" fmla="*/ 124099 h 292978"/>
                <a:gd name="connsiteX97" fmla="*/ 1664586 w 2081040"/>
                <a:gd name="connsiteY97" fmla="*/ 145934 h 292978"/>
                <a:gd name="connsiteX98" fmla="*/ 1732487 w 2081040"/>
                <a:gd name="connsiteY98" fmla="*/ 166969 h 292978"/>
                <a:gd name="connsiteX99" fmla="*/ 1801719 w 2081040"/>
                <a:gd name="connsiteY99" fmla="*/ 186408 h 292978"/>
                <a:gd name="connsiteX100" fmla="*/ 1817961 w 2081040"/>
                <a:gd name="connsiteY100" fmla="*/ 192266 h 292978"/>
                <a:gd name="connsiteX101" fmla="*/ 1886394 w 2081040"/>
                <a:gd name="connsiteY101" fmla="*/ 214366 h 292978"/>
                <a:gd name="connsiteX102" fmla="*/ 1951366 w 2081040"/>
                <a:gd name="connsiteY102" fmla="*/ 234337 h 292978"/>
                <a:gd name="connsiteX103" fmla="*/ 2010214 w 2081040"/>
                <a:gd name="connsiteY103" fmla="*/ 249782 h 292978"/>
                <a:gd name="connsiteX104" fmla="*/ 2071990 w 2081040"/>
                <a:gd name="connsiteY104" fmla="*/ 266823 h 292978"/>
                <a:gd name="connsiteX105" fmla="*/ 2080737 w 2081040"/>
                <a:gd name="connsiteY105" fmla="*/ 262423 h 292978"/>
                <a:gd name="connsiteX106" fmla="*/ 2080778 w 2081040"/>
                <a:gd name="connsiteY106" fmla="*/ 262296 h 292978"/>
                <a:gd name="connsiteX107" fmla="*/ 2075985 w 2081040"/>
                <a:gd name="connsiteY107" fmla="*/ 253509 h 292978"/>
                <a:gd name="connsiteX108" fmla="*/ 2041368 w 2081040"/>
                <a:gd name="connsiteY108" fmla="*/ 243391 h 292978"/>
                <a:gd name="connsiteX109" fmla="*/ 2006219 w 2081040"/>
                <a:gd name="connsiteY109" fmla="*/ 233273 h 292978"/>
                <a:gd name="connsiteX110" fmla="*/ 1939383 w 2081040"/>
                <a:gd name="connsiteY110" fmla="*/ 213302 h 292978"/>
                <a:gd name="connsiteX111" fmla="*/ 1874145 w 2081040"/>
                <a:gd name="connsiteY111" fmla="*/ 190402 h 292978"/>
                <a:gd name="connsiteX112" fmla="*/ 1832341 w 2081040"/>
                <a:gd name="connsiteY112" fmla="*/ 175490 h 292978"/>
                <a:gd name="connsiteX113" fmla="*/ 1827815 w 2081040"/>
                <a:gd name="connsiteY113" fmla="*/ 172295 h 292978"/>
                <a:gd name="connsiteX114" fmla="*/ 1820358 w 2081040"/>
                <a:gd name="connsiteY114" fmla="*/ 170964 h 292978"/>
                <a:gd name="connsiteX115" fmla="*/ 1807311 w 2081040"/>
                <a:gd name="connsiteY115" fmla="*/ 165905 h 292978"/>
                <a:gd name="connsiteX116" fmla="*/ 1739676 w 2081040"/>
                <a:gd name="connsiteY116" fmla="*/ 141673 h 292978"/>
                <a:gd name="connsiteX117" fmla="*/ 1676037 w 2081040"/>
                <a:gd name="connsiteY117" fmla="*/ 118507 h 292978"/>
                <a:gd name="connsiteX118" fmla="*/ 1608935 w 2081040"/>
                <a:gd name="connsiteY118" fmla="*/ 96673 h 292978"/>
                <a:gd name="connsiteX119" fmla="*/ 1574319 w 2081040"/>
                <a:gd name="connsiteY119" fmla="*/ 84690 h 292978"/>
                <a:gd name="connsiteX120" fmla="*/ 1539170 w 2081040"/>
                <a:gd name="connsiteY120" fmla="*/ 71642 h 292978"/>
                <a:gd name="connsiteX121" fmla="*/ 1472868 w 2081040"/>
                <a:gd name="connsiteY121" fmla="*/ 49542 h 292978"/>
                <a:gd name="connsiteX122" fmla="*/ 1441446 w 2081040"/>
                <a:gd name="connsiteY122" fmla="*/ 41021 h 292978"/>
                <a:gd name="connsiteX123" fmla="*/ 1404434 w 2081040"/>
                <a:gd name="connsiteY123" fmla="*/ 34364 h 292978"/>
                <a:gd name="connsiteX124" fmla="*/ 1370084 w 2081040"/>
                <a:gd name="connsiteY124" fmla="*/ 28506 h 292978"/>
                <a:gd name="connsiteX125" fmla="*/ 1336799 w 2081040"/>
                <a:gd name="connsiteY125" fmla="*/ 22115 h 292978"/>
                <a:gd name="connsiteX126" fmla="*/ 1295793 w 2081040"/>
                <a:gd name="connsiteY126" fmla="*/ 15724 h 292978"/>
                <a:gd name="connsiteX127" fmla="*/ 1263573 w 2081040"/>
                <a:gd name="connsiteY127" fmla="*/ 10931 h 292978"/>
                <a:gd name="connsiteX128" fmla="*/ 1229757 w 2081040"/>
                <a:gd name="connsiteY128" fmla="*/ 8535 h 292978"/>
                <a:gd name="connsiteX129" fmla="*/ 1194075 w 2081040"/>
                <a:gd name="connsiteY129" fmla="*/ 6671 h 292978"/>
                <a:gd name="connsiteX130" fmla="*/ 1127239 w 2081040"/>
                <a:gd name="connsiteY130" fmla="*/ 2410 h 292978"/>
                <a:gd name="connsiteX131" fmla="*/ 1072120 w 2081040"/>
                <a:gd name="connsiteY131" fmla="*/ 14 h 292978"/>
                <a:gd name="connsiteX132" fmla="*/ 1055344 w 2081040"/>
                <a:gd name="connsiteY132" fmla="*/ 14 h 292978"/>
                <a:gd name="connsiteX133" fmla="*/ 870550 w 2081040"/>
                <a:gd name="connsiteY133" fmla="*/ 51139 h 292978"/>
                <a:gd name="connsiteX134" fmla="*/ 939515 w 2081040"/>
                <a:gd name="connsiteY134" fmla="*/ 46346 h 292978"/>
                <a:gd name="connsiteX135" fmla="*/ 1008481 w 2081040"/>
                <a:gd name="connsiteY135" fmla="*/ 43684 h 292978"/>
                <a:gd name="connsiteX136" fmla="*/ 1043630 w 2081040"/>
                <a:gd name="connsiteY136" fmla="*/ 43684 h 292978"/>
                <a:gd name="connsiteX137" fmla="*/ 1079576 w 2081040"/>
                <a:gd name="connsiteY137" fmla="*/ 43684 h 292978"/>
                <a:gd name="connsiteX138" fmla="*/ 1091559 w 2081040"/>
                <a:gd name="connsiteY138" fmla="*/ 43684 h 292978"/>
                <a:gd name="connsiteX139" fmla="*/ 1064932 w 2081040"/>
                <a:gd name="connsiteY139" fmla="*/ 43684 h 292978"/>
                <a:gd name="connsiteX140" fmla="*/ 1032711 w 2081040"/>
                <a:gd name="connsiteY140" fmla="*/ 45281 h 292978"/>
                <a:gd name="connsiteX141" fmla="*/ 1018865 w 2081040"/>
                <a:gd name="connsiteY141" fmla="*/ 45281 h 292978"/>
                <a:gd name="connsiteX142" fmla="*/ 1007148 w 2081040"/>
                <a:gd name="connsiteY142" fmla="*/ 45281 h 292978"/>
                <a:gd name="connsiteX143" fmla="*/ 995166 w 2081040"/>
                <a:gd name="connsiteY143" fmla="*/ 45281 h 292978"/>
                <a:gd name="connsiteX144" fmla="*/ 993037 w 2081040"/>
                <a:gd name="connsiteY144" fmla="*/ 45281 h 292978"/>
                <a:gd name="connsiteX145" fmla="*/ 975463 w 2081040"/>
                <a:gd name="connsiteY145" fmla="*/ 45281 h 292978"/>
                <a:gd name="connsiteX146" fmla="*/ 961083 w 2081040"/>
                <a:gd name="connsiteY146" fmla="*/ 45281 h 292978"/>
                <a:gd name="connsiteX147" fmla="*/ 927265 w 2081040"/>
                <a:gd name="connsiteY147" fmla="*/ 46879 h 292978"/>
                <a:gd name="connsiteX148" fmla="*/ 850046 w 2081040"/>
                <a:gd name="connsiteY148" fmla="*/ 52470 h 292978"/>
                <a:gd name="connsiteX149" fmla="*/ 826081 w 2081040"/>
                <a:gd name="connsiteY149" fmla="*/ 54335 h 292978"/>
                <a:gd name="connsiteX150" fmla="*/ 861762 w 2081040"/>
                <a:gd name="connsiteY150" fmla="*/ 50341 h 292978"/>
                <a:gd name="connsiteX151" fmla="*/ 855903 w 2081040"/>
                <a:gd name="connsiteY151" fmla="*/ 50341 h 292978"/>
                <a:gd name="connsiteX152" fmla="*/ 870550 w 2081040"/>
                <a:gd name="connsiteY152" fmla="*/ 49009 h 292978"/>
                <a:gd name="connsiteX153" fmla="*/ 773625 w 2081040"/>
                <a:gd name="connsiteY153" fmla="*/ 63388 h 292978"/>
                <a:gd name="connsiteX154" fmla="*/ 773625 w 2081040"/>
                <a:gd name="connsiteY154" fmla="*/ 63388 h 292978"/>
                <a:gd name="connsiteX155" fmla="*/ 277285 w 2081040"/>
                <a:gd name="connsiteY155" fmla="*/ 134218 h 292978"/>
                <a:gd name="connsiteX156" fmla="*/ 274090 w 2081040"/>
                <a:gd name="connsiteY156" fmla="*/ 135549 h 292978"/>
                <a:gd name="connsiteX157" fmla="*/ 277285 w 2081040"/>
                <a:gd name="connsiteY157" fmla="*/ 134218 h 292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2081040" h="292978">
                  <a:moveTo>
                    <a:pt x="1054280" y="5073"/>
                  </a:moveTo>
                  <a:lnTo>
                    <a:pt x="984249" y="5073"/>
                  </a:lnTo>
                  <a:cubicBezTo>
                    <a:pt x="972533" y="5073"/>
                    <a:pt x="960816" y="5073"/>
                    <a:pt x="949100" y="5073"/>
                  </a:cubicBezTo>
                  <a:lnTo>
                    <a:pt x="913154" y="7470"/>
                  </a:lnTo>
                  <a:lnTo>
                    <a:pt x="880135" y="9334"/>
                  </a:lnTo>
                  <a:lnTo>
                    <a:pt x="844187" y="12529"/>
                  </a:lnTo>
                  <a:cubicBezTo>
                    <a:pt x="819690" y="14925"/>
                    <a:pt x="794927" y="18121"/>
                    <a:pt x="770430" y="21050"/>
                  </a:cubicBezTo>
                  <a:lnTo>
                    <a:pt x="736612" y="25843"/>
                  </a:lnTo>
                  <a:cubicBezTo>
                    <a:pt x="726227" y="27174"/>
                    <a:pt x="716109" y="28771"/>
                    <a:pt x="705724" y="30636"/>
                  </a:cubicBezTo>
                  <a:cubicBezTo>
                    <a:pt x="683889" y="34896"/>
                    <a:pt x="661788" y="38358"/>
                    <a:pt x="639953" y="42085"/>
                  </a:cubicBezTo>
                  <a:lnTo>
                    <a:pt x="608799" y="47145"/>
                  </a:lnTo>
                  <a:lnTo>
                    <a:pt x="573917" y="54068"/>
                  </a:lnTo>
                  <a:lnTo>
                    <a:pt x="506815" y="67382"/>
                  </a:lnTo>
                  <a:cubicBezTo>
                    <a:pt x="485158" y="71642"/>
                    <a:pt x="463590" y="76435"/>
                    <a:pt x="442110" y="81761"/>
                  </a:cubicBezTo>
                  <a:cubicBezTo>
                    <a:pt x="415482" y="88684"/>
                    <a:pt x="386724" y="95874"/>
                    <a:pt x="359564" y="104128"/>
                  </a:cubicBezTo>
                  <a:cubicBezTo>
                    <a:pt x="345185" y="108389"/>
                    <a:pt x="331072" y="112915"/>
                    <a:pt x="317226" y="117709"/>
                  </a:cubicBezTo>
                  <a:lnTo>
                    <a:pt x="273024" y="133951"/>
                  </a:lnTo>
                  <a:lnTo>
                    <a:pt x="267433" y="136082"/>
                  </a:lnTo>
                  <a:lnTo>
                    <a:pt x="257047" y="140076"/>
                  </a:lnTo>
                  <a:lnTo>
                    <a:pt x="206987" y="158715"/>
                  </a:lnTo>
                  <a:lnTo>
                    <a:pt x="212580" y="156585"/>
                  </a:lnTo>
                  <a:cubicBezTo>
                    <a:pt x="201130" y="160845"/>
                    <a:pt x="189946" y="164839"/>
                    <a:pt x="179029" y="169632"/>
                  </a:cubicBezTo>
                  <a:lnTo>
                    <a:pt x="152401" y="181615"/>
                  </a:lnTo>
                  <a:cubicBezTo>
                    <a:pt x="143348" y="186141"/>
                    <a:pt x="134028" y="189869"/>
                    <a:pt x="125773" y="194130"/>
                  </a:cubicBezTo>
                  <a:cubicBezTo>
                    <a:pt x="117519" y="198390"/>
                    <a:pt x="106601" y="203982"/>
                    <a:pt x="96749" y="208508"/>
                  </a:cubicBezTo>
                  <a:lnTo>
                    <a:pt x="73317" y="219959"/>
                  </a:lnTo>
                  <a:cubicBezTo>
                    <a:pt x="65594" y="223953"/>
                    <a:pt x="58139" y="228213"/>
                    <a:pt x="50683" y="232740"/>
                  </a:cubicBezTo>
                  <a:lnTo>
                    <a:pt x="37369" y="240462"/>
                  </a:lnTo>
                  <a:cubicBezTo>
                    <a:pt x="33109" y="243125"/>
                    <a:pt x="29115" y="246320"/>
                    <a:pt x="24854" y="249249"/>
                  </a:cubicBezTo>
                  <a:cubicBezTo>
                    <a:pt x="20594" y="252178"/>
                    <a:pt x="16334" y="255906"/>
                    <a:pt x="12073" y="259634"/>
                  </a:cubicBezTo>
                  <a:cubicBezTo>
                    <a:pt x="8277" y="262362"/>
                    <a:pt x="4950" y="265689"/>
                    <a:pt x="2221" y="269486"/>
                  </a:cubicBezTo>
                  <a:cubicBezTo>
                    <a:pt x="-1399" y="275550"/>
                    <a:pt x="-528" y="283285"/>
                    <a:pt x="4351" y="288391"/>
                  </a:cubicBezTo>
                  <a:cubicBezTo>
                    <a:pt x="6290" y="290278"/>
                    <a:pt x="8670" y="291651"/>
                    <a:pt x="11275" y="292385"/>
                  </a:cubicBezTo>
                  <a:cubicBezTo>
                    <a:pt x="12592" y="292658"/>
                    <a:pt x="13951" y="292658"/>
                    <a:pt x="15269" y="292385"/>
                  </a:cubicBezTo>
                  <a:cubicBezTo>
                    <a:pt x="17508" y="293177"/>
                    <a:pt x="19952" y="293177"/>
                    <a:pt x="22192" y="292385"/>
                  </a:cubicBezTo>
                  <a:cubicBezTo>
                    <a:pt x="27346" y="290603"/>
                    <a:pt x="32336" y="288376"/>
                    <a:pt x="37103" y="285728"/>
                  </a:cubicBezTo>
                  <a:lnTo>
                    <a:pt x="49352" y="279604"/>
                  </a:lnTo>
                  <a:lnTo>
                    <a:pt x="72251" y="267356"/>
                  </a:lnTo>
                  <a:cubicBezTo>
                    <a:pt x="87429" y="259634"/>
                    <a:pt x="102341" y="251646"/>
                    <a:pt x="117519" y="244456"/>
                  </a:cubicBezTo>
                  <a:lnTo>
                    <a:pt x="126040" y="240462"/>
                  </a:lnTo>
                  <a:cubicBezTo>
                    <a:pt x="127965" y="244901"/>
                    <a:pt x="132763" y="247356"/>
                    <a:pt x="137489" y="246320"/>
                  </a:cubicBezTo>
                  <a:cubicBezTo>
                    <a:pt x="144269" y="244279"/>
                    <a:pt x="150935" y="241879"/>
                    <a:pt x="157460" y="239131"/>
                  </a:cubicBezTo>
                  <a:lnTo>
                    <a:pt x="179561" y="230343"/>
                  </a:lnTo>
                  <a:lnTo>
                    <a:pt x="221366" y="213568"/>
                  </a:lnTo>
                  <a:lnTo>
                    <a:pt x="255184" y="201851"/>
                  </a:lnTo>
                  <a:cubicBezTo>
                    <a:pt x="257802" y="204925"/>
                    <a:pt x="261872" y="206350"/>
                    <a:pt x="265835" y="205580"/>
                  </a:cubicBezTo>
                  <a:cubicBezTo>
                    <a:pt x="277285" y="201851"/>
                    <a:pt x="288469" y="197592"/>
                    <a:pt x="299918" y="194130"/>
                  </a:cubicBezTo>
                  <a:lnTo>
                    <a:pt x="335866" y="182946"/>
                  </a:lnTo>
                  <a:cubicBezTo>
                    <a:pt x="359564" y="176289"/>
                    <a:pt x="383529" y="169632"/>
                    <a:pt x="407494" y="163774"/>
                  </a:cubicBezTo>
                  <a:lnTo>
                    <a:pt x="412553" y="162443"/>
                  </a:lnTo>
                  <a:lnTo>
                    <a:pt x="503620" y="144070"/>
                  </a:lnTo>
                  <a:lnTo>
                    <a:pt x="631699" y="117442"/>
                  </a:lnTo>
                  <a:lnTo>
                    <a:pt x="680960" y="107057"/>
                  </a:lnTo>
                  <a:cubicBezTo>
                    <a:pt x="698268" y="104927"/>
                    <a:pt x="715310" y="102797"/>
                    <a:pt x="732086" y="101199"/>
                  </a:cubicBezTo>
                  <a:cubicBezTo>
                    <a:pt x="740872" y="101199"/>
                    <a:pt x="749393" y="99335"/>
                    <a:pt x="758713" y="98004"/>
                  </a:cubicBezTo>
                  <a:lnTo>
                    <a:pt x="772294" y="96140"/>
                  </a:lnTo>
                  <a:cubicBezTo>
                    <a:pt x="776287" y="96140"/>
                    <a:pt x="780015" y="94808"/>
                    <a:pt x="783743" y="93743"/>
                  </a:cubicBezTo>
                  <a:cubicBezTo>
                    <a:pt x="783321" y="95223"/>
                    <a:pt x="783321" y="96790"/>
                    <a:pt x="783743" y="98270"/>
                  </a:cubicBezTo>
                  <a:cubicBezTo>
                    <a:pt x="783722" y="101837"/>
                    <a:pt x="785404" y="105200"/>
                    <a:pt x="788270" y="107323"/>
                  </a:cubicBezTo>
                  <a:lnTo>
                    <a:pt x="788270" y="107323"/>
                  </a:lnTo>
                  <a:cubicBezTo>
                    <a:pt x="789679" y="107578"/>
                    <a:pt x="791122" y="107578"/>
                    <a:pt x="792529" y="107323"/>
                  </a:cubicBezTo>
                  <a:cubicBezTo>
                    <a:pt x="799975" y="106733"/>
                    <a:pt x="807363" y="105576"/>
                    <a:pt x="814631" y="103862"/>
                  </a:cubicBezTo>
                  <a:lnTo>
                    <a:pt x="828211" y="103862"/>
                  </a:lnTo>
                  <a:lnTo>
                    <a:pt x="831140" y="103862"/>
                  </a:lnTo>
                  <a:lnTo>
                    <a:pt x="854039" y="100667"/>
                  </a:lnTo>
                  <a:lnTo>
                    <a:pt x="911822" y="94276"/>
                  </a:lnTo>
                  <a:cubicBezTo>
                    <a:pt x="935786" y="92679"/>
                    <a:pt x="959752" y="91081"/>
                    <a:pt x="983717" y="90814"/>
                  </a:cubicBezTo>
                  <a:cubicBezTo>
                    <a:pt x="1007681" y="90548"/>
                    <a:pt x="1035640" y="90814"/>
                    <a:pt x="1061736" y="90814"/>
                  </a:cubicBezTo>
                  <a:lnTo>
                    <a:pt x="1120051" y="90814"/>
                  </a:lnTo>
                  <a:lnTo>
                    <a:pt x="1124844" y="90814"/>
                  </a:lnTo>
                  <a:lnTo>
                    <a:pt x="1136827" y="90814"/>
                  </a:lnTo>
                  <a:lnTo>
                    <a:pt x="1149874" y="92145"/>
                  </a:lnTo>
                  <a:lnTo>
                    <a:pt x="1180761" y="95075"/>
                  </a:lnTo>
                  <a:lnTo>
                    <a:pt x="1219372" y="98270"/>
                  </a:lnTo>
                  <a:lnTo>
                    <a:pt x="1238543" y="98270"/>
                  </a:lnTo>
                  <a:lnTo>
                    <a:pt x="1248928" y="98270"/>
                  </a:lnTo>
                  <a:cubicBezTo>
                    <a:pt x="1253536" y="98655"/>
                    <a:pt x="1258167" y="98655"/>
                    <a:pt x="1262775" y="98270"/>
                  </a:cubicBezTo>
                  <a:cubicBezTo>
                    <a:pt x="1265315" y="97718"/>
                    <a:pt x="1267634" y="96421"/>
                    <a:pt x="1269432" y="94542"/>
                  </a:cubicBezTo>
                  <a:lnTo>
                    <a:pt x="1269432" y="94542"/>
                  </a:lnTo>
                  <a:cubicBezTo>
                    <a:pt x="1270661" y="93015"/>
                    <a:pt x="1271649" y="91308"/>
                    <a:pt x="1272361" y="89483"/>
                  </a:cubicBezTo>
                  <a:cubicBezTo>
                    <a:pt x="1272492" y="88421"/>
                    <a:pt x="1272492" y="87349"/>
                    <a:pt x="1272361" y="86287"/>
                  </a:cubicBezTo>
                  <a:lnTo>
                    <a:pt x="1298988" y="88950"/>
                  </a:lnTo>
                  <a:lnTo>
                    <a:pt x="1342125" y="94276"/>
                  </a:lnTo>
                  <a:cubicBezTo>
                    <a:pt x="1343953" y="94787"/>
                    <a:pt x="1345887" y="94787"/>
                    <a:pt x="1347717" y="94276"/>
                  </a:cubicBezTo>
                  <a:lnTo>
                    <a:pt x="1362895" y="96406"/>
                  </a:lnTo>
                  <a:lnTo>
                    <a:pt x="1359434" y="96406"/>
                  </a:lnTo>
                  <a:cubicBezTo>
                    <a:pt x="1378073" y="99601"/>
                    <a:pt x="1396711" y="103063"/>
                    <a:pt x="1415084" y="107057"/>
                  </a:cubicBezTo>
                  <a:lnTo>
                    <a:pt x="1441712" y="112915"/>
                  </a:lnTo>
                  <a:lnTo>
                    <a:pt x="1452897" y="115046"/>
                  </a:lnTo>
                  <a:lnTo>
                    <a:pt x="1459287" y="116377"/>
                  </a:lnTo>
                  <a:lnTo>
                    <a:pt x="1465678" y="116377"/>
                  </a:lnTo>
                  <a:cubicBezTo>
                    <a:pt x="1468559" y="116334"/>
                    <a:pt x="1471389" y="115603"/>
                    <a:pt x="1473932" y="114247"/>
                  </a:cubicBezTo>
                  <a:cubicBezTo>
                    <a:pt x="1475554" y="113478"/>
                    <a:pt x="1476936" y="112281"/>
                    <a:pt x="1477927" y="110785"/>
                  </a:cubicBezTo>
                  <a:lnTo>
                    <a:pt x="1523726" y="117442"/>
                  </a:lnTo>
                  <a:lnTo>
                    <a:pt x="1529585" y="117442"/>
                  </a:lnTo>
                  <a:lnTo>
                    <a:pt x="1561537" y="124099"/>
                  </a:lnTo>
                  <a:cubicBezTo>
                    <a:pt x="1563570" y="124358"/>
                    <a:pt x="1565627" y="124358"/>
                    <a:pt x="1567660" y="124099"/>
                  </a:cubicBezTo>
                  <a:cubicBezTo>
                    <a:pt x="1600147" y="130224"/>
                    <a:pt x="1632634" y="137413"/>
                    <a:pt x="1664586" y="145934"/>
                  </a:cubicBezTo>
                  <a:cubicBezTo>
                    <a:pt x="1687487" y="152058"/>
                    <a:pt x="1709853" y="159780"/>
                    <a:pt x="1732487" y="166969"/>
                  </a:cubicBezTo>
                  <a:cubicBezTo>
                    <a:pt x="1755218" y="174625"/>
                    <a:pt x="1778325" y="181113"/>
                    <a:pt x="1801719" y="186408"/>
                  </a:cubicBezTo>
                  <a:lnTo>
                    <a:pt x="1817961" y="192266"/>
                  </a:lnTo>
                  <a:cubicBezTo>
                    <a:pt x="1840596" y="200254"/>
                    <a:pt x="1863495" y="207177"/>
                    <a:pt x="1886394" y="214366"/>
                  </a:cubicBezTo>
                  <a:cubicBezTo>
                    <a:pt x="1909294" y="221556"/>
                    <a:pt x="1929531" y="228213"/>
                    <a:pt x="1951366" y="234337"/>
                  </a:cubicBezTo>
                  <a:lnTo>
                    <a:pt x="2010214" y="249782"/>
                  </a:lnTo>
                  <a:cubicBezTo>
                    <a:pt x="2030982" y="255107"/>
                    <a:pt x="2051486" y="261498"/>
                    <a:pt x="2071990" y="266823"/>
                  </a:cubicBezTo>
                  <a:cubicBezTo>
                    <a:pt x="2075621" y="268023"/>
                    <a:pt x="2079536" y="266053"/>
                    <a:pt x="2080737" y="262423"/>
                  </a:cubicBezTo>
                  <a:cubicBezTo>
                    <a:pt x="2080752" y="262380"/>
                    <a:pt x="2080765" y="262338"/>
                    <a:pt x="2080778" y="262296"/>
                  </a:cubicBezTo>
                  <a:cubicBezTo>
                    <a:pt x="2081816" y="258553"/>
                    <a:pt x="2079694" y="254662"/>
                    <a:pt x="2075985" y="253509"/>
                  </a:cubicBezTo>
                  <a:lnTo>
                    <a:pt x="2041368" y="243391"/>
                  </a:lnTo>
                  <a:lnTo>
                    <a:pt x="2006219" y="233273"/>
                  </a:lnTo>
                  <a:cubicBezTo>
                    <a:pt x="1983853" y="226881"/>
                    <a:pt x="1961485" y="220491"/>
                    <a:pt x="1939383" y="213302"/>
                  </a:cubicBezTo>
                  <a:cubicBezTo>
                    <a:pt x="1917283" y="206112"/>
                    <a:pt x="1895980" y="197857"/>
                    <a:pt x="1874145" y="190402"/>
                  </a:cubicBezTo>
                  <a:lnTo>
                    <a:pt x="1832341" y="175490"/>
                  </a:lnTo>
                  <a:cubicBezTo>
                    <a:pt x="1831343" y="173841"/>
                    <a:pt x="1829702" y="172683"/>
                    <a:pt x="1827815" y="172295"/>
                  </a:cubicBezTo>
                  <a:lnTo>
                    <a:pt x="1820358" y="170964"/>
                  </a:lnTo>
                  <a:lnTo>
                    <a:pt x="1807311" y="165905"/>
                  </a:lnTo>
                  <a:cubicBezTo>
                    <a:pt x="1784943" y="157384"/>
                    <a:pt x="1762044" y="149661"/>
                    <a:pt x="1739676" y="141673"/>
                  </a:cubicBezTo>
                  <a:cubicBezTo>
                    <a:pt x="1717309" y="133685"/>
                    <a:pt x="1697339" y="125963"/>
                    <a:pt x="1676037" y="118507"/>
                  </a:cubicBezTo>
                  <a:cubicBezTo>
                    <a:pt x="1654733" y="111052"/>
                    <a:pt x="1631301" y="104128"/>
                    <a:pt x="1608935" y="96673"/>
                  </a:cubicBezTo>
                  <a:cubicBezTo>
                    <a:pt x="1597218" y="92944"/>
                    <a:pt x="1585769" y="88684"/>
                    <a:pt x="1574319" y="84690"/>
                  </a:cubicBezTo>
                  <a:lnTo>
                    <a:pt x="1539170" y="71642"/>
                  </a:lnTo>
                  <a:cubicBezTo>
                    <a:pt x="1517335" y="63654"/>
                    <a:pt x="1495234" y="56464"/>
                    <a:pt x="1472868" y="49542"/>
                  </a:cubicBezTo>
                  <a:cubicBezTo>
                    <a:pt x="1462482" y="46346"/>
                    <a:pt x="1452097" y="43417"/>
                    <a:pt x="1441446" y="41021"/>
                  </a:cubicBezTo>
                  <a:cubicBezTo>
                    <a:pt x="1430795" y="38624"/>
                    <a:pt x="1416682" y="36494"/>
                    <a:pt x="1404434" y="34364"/>
                  </a:cubicBezTo>
                  <a:lnTo>
                    <a:pt x="1370084" y="28506"/>
                  </a:lnTo>
                  <a:cubicBezTo>
                    <a:pt x="1359167" y="26375"/>
                    <a:pt x="1347984" y="23979"/>
                    <a:pt x="1336799" y="22115"/>
                  </a:cubicBezTo>
                  <a:cubicBezTo>
                    <a:pt x="1325616" y="20251"/>
                    <a:pt x="1310171" y="17588"/>
                    <a:pt x="1295793" y="15724"/>
                  </a:cubicBezTo>
                  <a:cubicBezTo>
                    <a:pt x="1281415" y="13860"/>
                    <a:pt x="1274491" y="12262"/>
                    <a:pt x="1263573" y="10931"/>
                  </a:cubicBezTo>
                  <a:cubicBezTo>
                    <a:pt x="1252656" y="9600"/>
                    <a:pt x="1241207" y="9067"/>
                    <a:pt x="1229757" y="8535"/>
                  </a:cubicBezTo>
                  <a:lnTo>
                    <a:pt x="1194075" y="6671"/>
                  </a:lnTo>
                  <a:cubicBezTo>
                    <a:pt x="1171709" y="6671"/>
                    <a:pt x="1149341" y="4541"/>
                    <a:pt x="1127239" y="2410"/>
                  </a:cubicBezTo>
                  <a:cubicBezTo>
                    <a:pt x="1108918" y="682"/>
                    <a:pt x="1090522" y="-118"/>
                    <a:pt x="1072120" y="14"/>
                  </a:cubicBezTo>
                  <a:lnTo>
                    <a:pt x="1055344" y="14"/>
                  </a:lnTo>
                  <a:moveTo>
                    <a:pt x="870550" y="51139"/>
                  </a:moveTo>
                  <a:cubicBezTo>
                    <a:pt x="893449" y="49275"/>
                    <a:pt x="916349" y="47943"/>
                    <a:pt x="939515" y="46346"/>
                  </a:cubicBezTo>
                  <a:cubicBezTo>
                    <a:pt x="962681" y="44748"/>
                    <a:pt x="985580" y="44216"/>
                    <a:pt x="1008481" y="43684"/>
                  </a:cubicBezTo>
                  <a:lnTo>
                    <a:pt x="1043630" y="43684"/>
                  </a:lnTo>
                  <a:cubicBezTo>
                    <a:pt x="1055611" y="43684"/>
                    <a:pt x="1067594" y="43684"/>
                    <a:pt x="1079576" y="43684"/>
                  </a:cubicBezTo>
                  <a:lnTo>
                    <a:pt x="1091559" y="43684"/>
                  </a:lnTo>
                  <a:lnTo>
                    <a:pt x="1064932" y="43684"/>
                  </a:lnTo>
                  <a:lnTo>
                    <a:pt x="1032711" y="45281"/>
                  </a:lnTo>
                  <a:lnTo>
                    <a:pt x="1018865" y="45281"/>
                  </a:lnTo>
                  <a:lnTo>
                    <a:pt x="1007148" y="45281"/>
                  </a:lnTo>
                  <a:cubicBezTo>
                    <a:pt x="1003158" y="45018"/>
                    <a:pt x="999155" y="45018"/>
                    <a:pt x="995166" y="45281"/>
                  </a:cubicBezTo>
                  <a:lnTo>
                    <a:pt x="993037" y="45281"/>
                  </a:lnTo>
                  <a:cubicBezTo>
                    <a:pt x="987191" y="44749"/>
                    <a:pt x="981309" y="44749"/>
                    <a:pt x="975463" y="45281"/>
                  </a:cubicBezTo>
                  <a:lnTo>
                    <a:pt x="961083" y="45281"/>
                  </a:lnTo>
                  <a:lnTo>
                    <a:pt x="927265" y="46879"/>
                  </a:lnTo>
                  <a:cubicBezTo>
                    <a:pt x="900638" y="48742"/>
                    <a:pt x="875874" y="50873"/>
                    <a:pt x="850046" y="52470"/>
                  </a:cubicBezTo>
                  <a:lnTo>
                    <a:pt x="826081" y="54335"/>
                  </a:lnTo>
                  <a:lnTo>
                    <a:pt x="861762" y="50341"/>
                  </a:lnTo>
                  <a:lnTo>
                    <a:pt x="855903" y="50341"/>
                  </a:lnTo>
                  <a:lnTo>
                    <a:pt x="870550" y="49009"/>
                  </a:lnTo>
                  <a:moveTo>
                    <a:pt x="773625" y="63388"/>
                  </a:moveTo>
                  <a:lnTo>
                    <a:pt x="773625" y="63388"/>
                  </a:lnTo>
                  <a:moveTo>
                    <a:pt x="277285" y="134218"/>
                  </a:moveTo>
                  <a:lnTo>
                    <a:pt x="274090" y="135549"/>
                  </a:lnTo>
                  <a:lnTo>
                    <a:pt x="277285" y="134218"/>
                  </a:lnTo>
                </a:path>
              </a:pathLst>
            </a:custGeom>
            <a:solidFill>
              <a:srgbClr val="FAFFF3"/>
            </a:solidFill>
            <a:ln w="26619"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B4A8A806-79F9-43E2-9C91-F356710E4D04}"/>
                </a:ext>
              </a:extLst>
            </p:cNvPr>
            <p:cNvSpPr/>
            <p:nvPr/>
          </p:nvSpPr>
          <p:spPr>
            <a:xfrm>
              <a:off x="13363587" y="11876958"/>
              <a:ext cx="1002399" cy="361061"/>
            </a:xfrm>
            <a:custGeom>
              <a:avLst/>
              <a:gdLst>
                <a:gd name="connsiteX0" fmla="*/ 344300 w 798691"/>
                <a:gd name="connsiteY0" fmla="*/ 5592 h 287686"/>
                <a:gd name="connsiteX1" fmla="*/ 312080 w 798691"/>
                <a:gd name="connsiteY1" fmla="*/ 11450 h 287686"/>
                <a:gd name="connsiteX2" fmla="*/ 276399 w 798691"/>
                <a:gd name="connsiteY2" fmla="*/ 20770 h 287686"/>
                <a:gd name="connsiteX3" fmla="*/ 214889 w 798691"/>
                <a:gd name="connsiteY3" fmla="*/ 40207 h 287686"/>
                <a:gd name="connsiteX4" fmla="*/ 156308 w 798691"/>
                <a:gd name="connsiteY4" fmla="*/ 68432 h 287686"/>
                <a:gd name="connsiteX5" fmla="*/ 129680 w 798691"/>
                <a:gd name="connsiteY5" fmla="*/ 85475 h 287686"/>
                <a:gd name="connsiteX6" fmla="*/ 103052 w 798691"/>
                <a:gd name="connsiteY6" fmla="*/ 101984 h 287686"/>
                <a:gd name="connsiteX7" fmla="*/ 55123 w 798691"/>
                <a:gd name="connsiteY7" fmla="*/ 138996 h 287686"/>
                <a:gd name="connsiteX8" fmla="*/ 31690 w 798691"/>
                <a:gd name="connsiteY8" fmla="*/ 163493 h 287686"/>
                <a:gd name="connsiteX9" fmla="*/ 10122 w 798691"/>
                <a:gd name="connsiteY9" fmla="*/ 193583 h 287686"/>
                <a:gd name="connsiteX10" fmla="*/ 4530 w 798691"/>
                <a:gd name="connsiteY10" fmla="*/ 204234 h 287686"/>
                <a:gd name="connsiteX11" fmla="*/ 1069 w 798691"/>
                <a:gd name="connsiteY11" fmla="*/ 215683 h 287686"/>
                <a:gd name="connsiteX12" fmla="*/ 1069 w 798691"/>
                <a:gd name="connsiteY12" fmla="*/ 227932 h 287686"/>
                <a:gd name="connsiteX13" fmla="*/ 10654 w 798691"/>
                <a:gd name="connsiteY13" fmla="*/ 247370 h 287686"/>
                <a:gd name="connsiteX14" fmla="*/ 15714 w 798691"/>
                <a:gd name="connsiteY14" fmla="*/ 250832 h 287686"/>
                <a:gd name="connsiteX15" fmla="*/ 2666 w 798691"/>
                <a:gd name="connsiteY15" fmla="*/ 267341 h 287686"/>
                <a:gd name="connsiteX16" fmla="*/ 4530 w 798691"/>
                <a:gd name="connsiteY16" fmla="*/ 284916 h 287686"/>
                <a:gd name="connsiteX17" fmla="*/ 22105 w 798691"/>
                <a:gd name="connsiteY17" fmla="*/ 283051 h 287686"/>
                <a:gd name="connsiteX18" fmla="*/ 42342 w 798691"/>
                <a:gd name="connsiteY18" fmla="*/ 259087 h 287686"/>
                <a:gd name="connsiteX19" fmla="*/ 74296 w 798691"/>
                <a:gd name="connsiteY19" fmla="*/ 234589 h 287686"/>
                <a:gd name="connsiteX20" fmla="*/ 108645 w 798691"/>
                <a:gd name="connsiteY20" fmla="*/ 212755 h 287686"/>
                <a:gd name="connsiteX21" fmla="*/ 104384 w 798691"/>
                <a:gd name="connsiteY21" fmla="*/ 214885 h 287686"/>
                <a:gd name="connsiteX22" fmla="*/ 131012 w 798691"/>
                <a:gd name="connsiteY22" fmla="*/ 199973 h 287686"/>
                <a:gd name="connsiteX23" fmla="*/ 126751 w 798691"/>
                <a:gd name="connsiteY23" fmla="*/ 202370 h 287686"/>
                <a:gd name="connsiteX24" fmla="*/ 133408 w 798691"/>
                <a:gd name="connsiteY24" fmla="*/ 198642 h 287686"/>
                <a:gd name="connsiteX25" fmla="*/ 133408 w 798691"/>
                <a:gd name="connsiteY25" fmla="*/ 198642 h 287686"/>
                <a:gd name="connsiteX26" fmla="*/ 136603 w 798691"/>
                <a:gd name="connsiteY26" fmla="*/ 196778 h 287686"/>
                <a:gd name="connsiteX27" fmla="*/ 136603 w 798691"/>
                <a:gd name="connsiteY27" fmla="*/ 196778 h 287686"/>
                <a:gd name="connsiteX28" fmla="*/ 155775 w 798691"/>
                <a:gd name="connsiteY28" fmla="*/ 186926 h 287686"/>
                <a:gd name="connsiteX29" fmla="*/ 178142 w 798691"/>
                <a:gd name="connsiteY29" fmla="*/ 175743 h 287686"/>
                <a:gd name="connsiteX30" fmla="*/ 226605 w 798691"/>
                <a:gd name="connsiteY30" fmla="*/ 153109 h 287686"/>
                <a:gd name="connsiteX31" fmla="*/ 319270 w 798691"/>
                <a:gd name="connsiteY31" fmla="*/ 122487 h 287686"/>
                <a:gd name="connsiteX32" fmla="*/ 350424 w 798691"/>
                <a:gd name="connsiteY32" fmla="*/ 116096 h 287686"/>
                <a:gd name="connsiteX33" fmla="*/ 384507 w 798691"/>
                <a:gd name="connsiteY33" fmla="*/ 111836 h 287686"/>
                <a:gd name="connsiteX34" fmla="*/ 414330 w 798691"/>
                <a:gd name="connsiteY34" fmla="*/ 108907 h 287686"/>
                <a:gd name="connsiteX35" fmla="*/ 447614 w 798691"/>
                <a:gd name="connsiteY35" fmla="*/ 107043 h 287686"/>
                <a:gd name="connsiteX36" fmla="*/ 543474 w 798691"/>
                <a:gd name="connsiteY36" fmla="*/ 121688 h 287686"/>
                <a:gd name="connsiteX37" fmla="*/ 537883 w 798691"/>
                <a:gd name="connsiteY37" fmla="*/ 119825 h 287686"/>
                <a:gd name="connsiteX38" fmla="*/ 596463 w 798691"/>
                <a:gd name="connsiteY38" fmla="*/ 139529 h 287686"/>
                <a:gd name="connsiteX39" fmla="*/ 625488 w 798691"/>
                <a:gd name="connsiteY39" fmla="*/ 150446 h 287686"/>
                <a:gd name="connsiteX40" fmla="*/ 648654 w 798691"/>
                <a:gd name="connsiteY40" fmla="*/ 161630 h 287686"/>
                <a:gd name="connsiteX41" fmla="*/ 679542 w 798691"/>
                <a:gd name="connsiteY41" fmla="*/ 181867 h 287686"/>
                <a:gd name="connsiteX42" fmla="*/ 697116 w 798691"/>
                <a:gd name="connsiteY42" fmla="*/ 194382 h 287686"/>
                <a:gd name="connsiteX43" fmla="*/ 717087 w 798691"/>
                <a:gd name="connsiteY43" fmla="*/ 211157 h 287686"/>
                <a:gd name="connsiteX44" fmla="*/ 732531 w 798691"/>
                <a:gd name="connsiteY44" fmla="*/ 225270 h 287686"/>
                <a:gd name="connsiteX45" fmla="*/ 747974 w 798691"/>
                <a:gd name="connsiteY45" fmla="*/ 238051 h 287686"/>
                <a:gd name="connsiteX46" fmla="*/ 759425 w 798691"/>
                <a:gd name="connsiteY46" fmla="*/ 248436 h 287686"/>
                <a:gd name="connsiteX47" fmla="*/ 764750 w 798691"/>
                <a:gd name="connsiteY47" fmla="*/ 253762 h 287686"/>
                <a:gd name="connsiteX48" fmla="*/ 791378 w 798691"/>
                <a:gd name="connsiteY48" fmla="*/ 256158 h 287686"/>
                <a:gd name="connsiteX49" fmla="*/ 798567 w 798691"/>
                <a:gd name="connsiteY49" fmla="*/ 239649 h 287686"/>
                <a:gd name="connsiteX50" fmla="*/ 789247 w 798691"/>
                <a:gd name="connsiteY50" fmla="*/ 219678 h 287686"/>
                <a:gd name="connsiteX51" fmla="*/ 778863 w 798691"/>
                <a:gd name="connsiteY51" fmla="*/ 206364 h 287686"/>
                <a:gd name="connsiteX52" fmla="*/ 757561 w 798691"/>
                <a:gd name="connsiteY52" fmla="*/ 179737 h 287686"/>
                <a:gd name="connsiteX53" fmla="*/ 730933 w 798691"/>
                <a:gd name="connsiteY53" fmla="*/ 153109 h 287686"/>
                <a:gd name="connsiteX54" fmla="*/ 706170 w 798691"/>
                <a:gd name="connsiteY54" fmla="*/ 132073 h 287686"/>
                <a:gd name="connsiteX55" fmla="*/ 681405 w 798691"/>
                <a:gd name="connsiteY55" fmla="*/ 110505 h 287686"/>
                <a:gd name="connsiteX56" fmla="*/ 663565 w 798691"/>
                <a:gd name="connsiteY56" fmla="*/ 96392 h 287686"/>
                <a:gd name="connsiteX57" fmla="*/ 644925 w 798691"/>
                <a:gd name="connsiteY57" fmla="*/ 76688 h 287686"/>
                <a:gd name="connsiteX58" fmla="*/ 639067 w 798691"/>
                <a:gd name="connsiteY58" fmla="*/ 76688 h 287686"/>
                <a:gd name="connsiteX59" fmla="*/ 621493 w 798691"/>
                <a:gd name="connsiteY59" fmla="*/ 67368 h 287686"/>
                <a:gd name="connsiteX60" fmla="*/ 610310 w 798691"/>
                <a:gd name="connsiteY60" fmla="*/ 60977 h 287686"/>
                <a:gd name="connsiteX61" fmla="*/ 579688 w 798691"/>
                <a:gd name="connsiteY61" fmla="*/ 42071 h 287686"/>
                <a:gd name="connsiteX62" fmla="*/ 549067 w 798691"/>
                <a:gd name="connsiteY62" fmla="*/ 28491 h 287686"/>
                <a:gd name="connsiteX63" fmla="*/ 479302 w 798691"/>
                <a:gd name="connsiteY63" fmla="*/ 6923 h 287686"/>
                <a:gd name="connsiteX64" fmla="*/ 446816 w 798691"/>
                <a:gd name="connsiteY64" fmla="*/ 1331 h 287686"/>
                <a:gd name="connsiteX65" fmla="*/ 409270 w 798691"/>
                <a:gd name="connsiteY65" fmla="*/ 0 h 287686"/>
                <a:gd name="connsiteX66" fmla="*/ 342701 w 798691"/>
                <a:gd name="connsiteY66" fmla="*/ 7189 h 287686"/>
                <a:gd name="connsiteX67" fmla="*/ 495810 w 798691"/>
                <a:gd name="connsiteY67" fmla="*/ 58315 h 287686"/>
                <a:gd name="connsiteX68" fmla="*/ 497674 w 798691"/>
                <a:gd name="connsiteY68" fmla="*/ 58315 h 287686"/>
                <a:gd name="connsiteX69" fmla="*/ 495810 w 798691"/>
                <a:gd name="connsiteY69" fmla="*/ 58315 h 287686"/>
                <a:gd name="connsiteX70" fmla="*/ 442555 w 798691"/>
                <a:gd name="connsiteY70" fmla="*/ 108907 h 287686"/>
                <a:gd name="connsiteX71" fmla="*/ 442555 w 798691"/>
                <a:gd name="connsiteY71" fmla="*/ 108907 h 287686"/>
                <a:gd name="connsiteX72" fmla="*/ 644393 w 798691"/>
                <a:gd name="connsiteY72" fmla="*/ 162162 h 287686"/>
                <a:gd name="connsiteX73" fmla="*/ 647056 w 798691"/>
                <a:gd name="connsiteY73" fmla="*/ 163760 h 287686"/>
                <a:gd name="connsiteX74" fmla="*/ 644393 w 798691"/>
                <a:gd name="connsiteY74" fmla="*/ 162162 h 287686"/>
                <a:gd name="connsiteX75" fmla="*/ 133940 w 798691"/>
                <a:gd name="connsiteY75" fmla="*/ 197843 h 287686"/>
                <a:gd name="connsiteX76" fmla="*/ 136071 w 798691"/>
                <a:gd name="connsiteY76" fmla="*/ 197843 h 287686"/>
                <a:gd name="connsiteX77" fmla="*/ 133940 w 798691"/>
                <a:gd name="connsiteY77" fmla="*/ 197843 h 28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98691" h="287686">
                  <a:moveTo>
                    <a:pt x="344300" y="5592"/>
                  </a:moveTo>
                  <a:cubicBezTo>
                    <a:pt x="333648" y="7456"/>
                    <a:pt x="322997" y="9053"/>
                    <a:pt x="312080" y="11450"/>
                  </a:cubicBezTo>
                  <a:lnTo>
                    <a:pt x="276399" y="20770"/>
                  </a:lnTo>
                  <a:cubicBezTo>
                    <a:pt x="255629" y="26628"/>
                    <a:pt x="235126" y="33285"/>
                    <a:pt x="214889" y="40207"/>
                  </a:cubicBezTo>
                  <a:cubicBezTo>
                    <a:pt x="194387" y="47443"/>
                    <a:pt x="174743" y="56908"/>
                    <a:pt x="156308" y="68432"/>
                  </a:cubicBezTo>
                  <a:cubicBezTo>
                    <a:pt x="147254" y="73758"/>
                    <a:pt x="138468" y="79883"/>
                    <a:pt x="129680" y="85475"/>
                  </a:cubicBezTo>
                  <a:cubicBezTo>
                    <a:pt x="120893" y="91066"/>
                    <a:pt x="112372" y="96125"/>
                    <a:pt x="103052" y="101984"/>
                  </a:cubicBezTo>
                  <a:cubicBezTo>
                    <a:pt x="86062" y="112950"/>
                    <a:pt x="70029" y="125332"/>
                    <a:pt x="55123" y="138996"/>
                  </a:cubicBezTo>
                  <a:cubicBezTo>
                    <a:pt x="46868" y="146718"/>
                    <a:pt x="39146" y="154973"/>
                    <a:pt x="31690" y="163493"/>
                  </a:cubicBezTo>
                  <a:cubicBezTo>
                    <a:pt x="23756" y="172968"/>
                    <a:pt x="16546" y="183026"/>
                    <a:pt x="10122" y="193583"/>
                  </a:cubicBezTo>
                  <a:cubicBezTo>
                    <a:pt x="7993" y="196988"/>
                    <a:pt x="6124" y="200548"/>
                    <a:pt x="4530" y="204234"/>
                  </a:cubicBezTo>
                  <a:cubicBezTo>
                    <a:pt x="3134" y="207973"/>
                    <a:pt x="1978" y="211798"/>
                    <a:pt x="1069" y="215683"/>
                  </a:cubicBezTo>
                  <a:cubicBezTo>
                    <a:pt x="408" y="219740"/>
                    <a:pt x="408" y="223876"/>
                    <a:pt x="1069" y="227932"/>
                  </a:cubicBezTo>
                  <a:cubicBezTo>
                    <a:pt x="1687" y="235392"/>
                    <a:pt x="5113" y="242338"/>
                    <a:pt x="10654" y="247370"/>
                  </a:cubicBezTo>
                  <a:lnTo>
                    <a:pt x="15714" y="250832"/>
                  </a:lnTo>
                  <a:cubicBezTo>
                    <a:pt x="11187" y="256158"/>
                    <a:pt x="6927" y="261750"/>
                    <a:pt x="2666" y="267341"/>
                  </a:cubicBezTo>
                  <a:cubicBezTo>
                    <a:pt x="-1515" y="272754"/>
                    <a:pt x="-693" y="280500"/>
                    <a:pt x="4530" y="284916"/>
                  </a:cubicBezTo>
                  <a:cubicBezTo>
                    <a:pt x="9901" y="289244"/>
                    <a:pt x="17761" y="288410"/>
                    <a:pt x="22105" y="283051"/>
                  </a:cubicBezTo>
                  <a:cubicBezTo>
                    <a:pt x="28336" y="274643"/>
                    <a:pt x="35095" y="266638"/>
                    <a:pt x="42342" y="259087"/>
                  </a:cubicBezTo>
                  <a:cubicBezTo>
                    <a:pt x="52345" y="250108"/>
                    <a:pt x="63028" y="241918"/>
                    <a:pt x="74296" y="234589"/>
                  </a:cubicBezTo>
                  <a:cubicBezTo>
                    <a:pt x="85479" y="226867"/>
                    <a:pt x="96662" y="219412"/>
                    <a:pt x="108645" y="212755"/>
                  </a:cubicBezTo>
                  <a:lnTo>
                    <a:pt x="104384" y="214885"/>
                  </a:lnTo>
                  <a:lnTo>
                    <a:pt x="131012" y="199973"/>
                  </a:lnTo>
                  <a:lnTo>
                    <a:pt x="126751" y="202370"/>
                  </a:lnTo>
                  <a:lnTo>
                    <a:pt x="133408" y="198642"/>
                  </a:lnTo>
                  <a:lnTo>
                    <a:pt x="133408" y="198642"/>
                  </a:lnTo>
                  <a:lnTo>
                    <a:pt x="136603" y="196778"/>
                  </a:lnTo>
                  <a:lnTo>
                    <a:pt x="136603" y="196778"/>
                  </a:lnTo>
                  <a:lnTo>
                    <a:pt x="155775" y="186926"/>
                  </a:lnTo>
                  <a:lnTo>
                    <a:pt x="178142" y="175743"/>
                  </a:lnTo>
                  <a:cubicBezTo>
                    <a:pt x="194119" y="168021"/>
                    <a:pt x="210096" y="160032"/>
                    <a:pt x="226605" y="153109"/>
                  </a:cubicBezTo>
                  <a:cubicBezTo>
                    <a:pt x="256742" y="140756"/>
                    <a:pt x="287706" y="130524"/>
                    <a:pt x="319270" y="122487"/>
                  </a:cubicBezTo>
                  <a:cubicBezTo>
                    <a:pt x="329654" y="120090"/>
                    <a:pt x="340039" y="117694"/>
                    <a:pt x="350424" y="116096"/>
                  </a:cubicBezTo>
                  <a:cubicBezTo>
                    <a:pt x="360809" y="114499"/>
                    <a:pt x="373057" y="112901"/>
                    <a:pt x="384507" y="111836"/>
                  </a:cubicBezTo>
                  <a:lnTo>
                    <a:pt x="414330" y="108907"/>
                  </a:lnTo>
                  <a:cubicBezTo>
                    <a:pt x="425377" y="107623"/>
                    <a:pt x="436492" y="107001"/>
                    <a:pt x="447614" y="107043"/>
                  </a:cubicBezTo>
                  <a:cubicBezTo>
                    <a:pt x="480029" y="108165"/>
                    <a:pt x="512202" y="113081"/>
                    <a:pt x="543474" y="121688"/>
                  </a:cubicBezTo>
                  <a:lnTo>
                    <a:pt x="537883" y="119825"/>
                  </a:lnTo>
                  <a:cubicBezTo>
                    <a:pt x="557587" y="125948"/>
                    <a:pt x="577025" y="132872"/>
                    <a:pt x="596463" y="139529"/>
                  </a:cubicBezTo>
                  <a:cubicBezTo>
                    <a:pt x="606316" y="142990"/>
                    <a:pt x="615901" y="146452"/>
                    <a:pt x="625488" y="150446"/>
                  </a:cubicBezTo>
                  <a:cubicBezTo>
                    <a:pt x="633507" y="153524"/>
                    <a:pt x="641257" y="157264"/>
                    <a:pt x="648654" y="161630"/>
                  </a:cubicBezTo>
                  <a:cubicBezTo>
                    <a:pt x="659038" y="168287"/>
                    <a:pt x="669157" y="175476"/>
                    <a:pt x="679542" y="181867"/>
                  </a:cubicBezTo>
                  <a:cubicBezTo>
                    <a:pt x="685611" y="185733"/>
                    <a:pt x="691478" y="189910"/>
                    <a:pt x="697116" y="194382"/>
                  </a:cubicBezTo>
                  <a:cubicBezTo>
                    <a:pt x="704039" y="199973"/>
                    <a:pt x="710696" y="205299"/>
                    <a:pt x="717087" y="211157"/>
                  </a:cubicBezTo>
                  <a:cubicBezTo>
                    <a:pt x="723477" y="217015"/>
                    <a:pt x="727205" y="220743"/>
                    <a:pt x="732531" y="225270"/>
                  </a:cubicBezTo>
                  <a:cubicBezTo>
                    <a:pt x="737857" y="229797"/>
                    <a:pt x="742915" y="233791"/>
                    <a:pt x="747974" y="238051"/>
                  </a:cubicBezTo>
                  <a:cubicBezTo>
                    <a:pt x="753034" y="242312"/>
                    <a:pt x="755697" y="244708"/>
                    <a:pt x="759425" y="248436"/>
                  </a:cubicBezTo>
                  <a:lnTo>
                    <a:pt x="764750" y="253762"/>
                  </a:lnTo>
                  <a:cubicBezTo>
                    <a:pt x="771957" y="260724"/>
                    <a:pt x="783043" y="261722"/>
                    <a:pt x="791378" y="256158"/>
                  </a:cubicBezTo>
                  <a:cubicBezTo>
                    <a:pt x="796579" y="252357"/>
                    <a:pt x="799327" y="246047"/>
                    <a:pt x="798567" y="239649"/>
                  </a:cubicBezTo>
                  <a:cubicBezTo>
                    <a:pt x="796886" y="232415"/>
                    <a:pt x="793712" y="225613"/>
                    <a:pt x="789247" y="219678"/>
                  </a:cubicBezTo>
                  <a:cubicBezTo>
                    <a:pt x="786053" y="214885"/>
                    <a:pt x="782324" y="210625"/>
                    <a:pt x="778863" y="206364"/>
                  </a:cubicBezTo>
                  <a:cubicBezTo>
                    <a:pt x="771673" y="197045"/>
                    <a:pt x="765017" y="187458"/>
                    <a:pt x="757561" y="179737"/>
                  </a:cubicBezTo>
                  <a:cubicBezTo>
                    <a:pt x="749253" y="170310"/>
                    <a:pt x="740360" y="161416"/>
                    <a:pt x="730933" y="153109"/>
                  </a:cubicBezTo>
                  <a:cubicBezTo>
                    <a:pt x="722944" y="145653"/>
                    <a:pt x="714424" y="138996"/>
                    <a:pt x="706170" y="132073"/>
                  </a:cubicBezTo>
                  <a:cubicBezTo>
                    <a:pt x="697915" y="125150"/>
                    <a:pt x="689660" y="117694"/>
                    <a:pt x="681405" y="110505"/>
                  </a:cubicBezTo>
                  <a:cubicBezTo>
                    <a:pt x="673151" y="103315"/>
                    <a:pt x="669689" y="100918"/>
                    <a:pt x="663565" y="96392"/>
                  </a:cubicBezTo>
                  <a:cubicBezTo>
                    <a:pt x="662249" y="86493"/>
                    <a:pt x="654736" y="78552"/>
                    <a:pt x="644925" y="76688"/>
                  </a:cubicBezTo>
                  <a:lnTo>
                    <a:pt x="639067" y="76688"/>
                  </a:lnTo>
                  <a:cubicBezTo>
                    <a:pt x="632944" y="74025"/>
                    <a:pt x="627351" y="70563"/>
                    <a:pt x="621493" y="67368"/>
                  </a:cubicBezTo>
                  <a:lnTo>
                    <a:pt x="610310" y="60977"/>
                  </a:lnTo>
                  <a:cubicBezTo>
                    <a:pt x="600191" y="54320"/>
                    <a:pt x="590073" y="48196"/>
                    <a:pt x="579688" y="42071"/>
                  </a:cubicBezTo>
                  <a:cubicBezTo>
                    <a:pt x="569859" y="36736"/>
                    <a:pt x="559619" y="32195"/>
                    <a:pt x="549067" y="28491"/>
                  </a:cubicBezTo>
                  <a:cubicBezTo>
                    <a:pt x="526200" y="20100"/>
                    <a:pt x="502914" y="12901"/>
                    <a:pt x="479302" y="6923"/>
                  </a:cubicBezTo>
                  <a:cubicBezTo>
                    <a:pt x="468686" y="3985"/>
                    <a:pt x="457804" y="2112"/>
                    <a:pt x="446816" y="1331"/>
                  </a:cubicBezTo>
                  <a:cubicBezTo>
                    <a:pt x="434301" y="1331"/>
                    <a:pt x="421785" y="1331"/>
                    <a:pt x="409270" y="0"/>
                  </a:cubicBezTo>
                  <a:cubicBezTo>
                    <a:pt x="386911" y="403"/>
                    <a:pt x="364632" y="2809"/>
                    <a:pt x="342701" y="7189"/>
                  </a:cubicBezTo>
                  <a:moveTo>
                    <a:pt x="495810" y="58315"/>
                  </a:moveTo>
                  <a:lnTo>
                    <a:pt x="497674" y="58315"/>
                  </a:lnTo>
                  <a:lnTo>
                    <a:pt x="495810" y="58315"/>
                  </a:lnTo>
                  <a:moveTo>
                    <a:pt x="442555" y="108907"/>
                  </a:moveTo>
                  <a:lnTo>
                    <a:pt x="442555" y="108907"/>
                  </a:lnTo>
                  <a:moveTo>
                    <a:pt x="644393" y="162162"/>
                  </a:moveTo>
                  <a:lnTo>
                    <a:pt x="647056" y="163760"/>
                  </a:lnTo>
                  <a:lnTo>
                    <a:pt x="644393" y="162162"/>
                  </a:lnTo>
                  <a:moveTo>
                    <a:pt x="133940" y="197843"/>
                  </a:moveTo>
                  <a:lnTo>
                    <a:pt x="136071" y="197843"/>
                  </a:lnTo>
                  <a:lnTo>
                    <a:pt x="133940" y="197843"/>
                  </a:lnTo>
                </a:path>
              </a:pathLst>
            </a:custGeom>
            <a:solidFill>
              <a:srgbClr val="67616C"/>
            </a:solidFill>
            <a:ln w="26619"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6E9F312-C4DF-45D4-9E87-1696BCB66650}"/>
                </a:ext>
              </a:extLst>
            </p:cNvPr>
            <p:cNvSpPr/>
            <p:nvPr/>
          </p:nvSpPr>
          <p:spPr>
            <a:xfrm>
              <a:off x="13976645" y="12088501"/>
              <a:ext cx="391358" cy="595998"/>
            </a:xfrm>
            <a:custGeom>
              <a:avLst/>
              <a:gdLst>
                <a:gd name="connsiteX0" fmla="*/ 226218 w 311826"/>
                <a:gd name="connsiteY0" fmla="*/ 0 h 474879"/>
                <a:gd name="connsiteX1" fmla="*/ 218230 w 311826"/>
                <a:gd name="connsiteY1" fmla="*/ 10917 h 474879"/>
                <a:gd name="connsiteX2" fmla="*/ 222224 w 311826"/>
                <a:gd name="connsiteY2" fmla="*/ 29823 h 474879"/>
                <a:gd name="connsiteX3" fmla="*/ 223822 w 311826"/>
                <a:gd name="connsiteY3" fmla="*/ 48995 h 474879"/>
                <a:gd name="connsiteX4" fmla="*/ 223822 w 311826"/>
                <a:gd name="connsiteY4" fmla="*/ 46333 h 474879"/>
                <a:gd name="connsiteX5" fmla="*/ 223822 w 311826"/>
                <a:gd name="connsiteY5" fmla="*/ 57249 h 474879"/>
                <a:gd name="connsiteX6" fmla="*/ 220094 w 311826"/>
                <a:gd name="connsiteY6" fmla="*/ 116363 h 474879"/>
                <a:gd name="connsiteX7" fmla="*/ 208644 w 311826"/>
                <a:gd name="connsiteY7" fmla="*/ 180003 h 474879"/>
                <a:gd name="connsiteX8" fmla="*/ 197727 w 311826"/>
                <a:gd name="connsiteY8" fmla="*/ 216483 h 474879"/>
                <a:gd name="connsiteX9" fmla="*/ 184147 w 311826"/>
                <a:gd name="connsiteY9" fmla="*/ 251632 h 474879"/>
                <a:gd name="connsiteX10" fmla="*/ 168969 w 311826"/>
                <a:gd name="connsiteY10" fmla="*/ 286247 h 474879"/>
                <a:gd name="connsiteX11" fmla="*/ 151394 w 311826"/>
                <a:gd name="connsiteY11" fmla="*/ 318467 h 474879"/>
                <a:gd name="connsiteX12" fmla="*/ 121038 w 311826"/>
                <a:gd name="connsiteY12" fmla="*/ 360272 h 474879"/>
                <a:gd name="connsiteX13" fmla="*/ 103997 w 311826"/>
                <a:gd name="connsiteY13" fmla="*/ 382107 h 474879"/>
                <a:gd name="connsiteX14" fmla="*/ 86689 w 311826"/>
                <a:gd name="connsiteY14" fmla="*/ 401546 h 474879"/>
                <a:gd name="connsiteX15" fmla="*/ 74973 w 311826"/>
                <a:gd name="connsiteY15" fmla="*/ 411931 h 474879"/>
                <a:gd name="connsiteX16" fmla="*/ 61926 w 311826"/>
                <a:gd name="connsiteY16" fmla="*/ 422315 h 474879"/>
                <a:gd name="connsiteX17" fmla="*/ 44884 w 311826"/>
                <a:gd name="connsiteY17" fmla="*/ 435363 h 474879"/>
                <a:gd name="connsiteX18" fmla="*/ 16658 w 311826"/>
                <a:gd name="connsiteY18" fmla="*/ 444682 h 474879"/>
                <a:gd name="connsiteX19" fmla="*/ 12931 w 311826"/>
                <a:gd name="connsiteY19" fmla="*/ 444682 h 474879"/>
                <a:gd name="connsiteX20" fmla="*/ 3079 w 311826"/>
                <a:gd name="connsiteY20" fmla="*/ 450274 h 474879"/>
                <a:gd name="connsiteX21" fmla="*/ 150 w 311826"/>
                <a:gd name="connsiteY21" fmla="*/ 461990 h 474879"/>
                <a:gd name="connsiteX22" fmla="*/ 17192 w 311826"/>
                <a:gd name="connsiteY22" fmla="*/ 474772 h 474879"/>
                <a:gd name="connsiteX23" fmla="*/ 53405 w 311826"/>
                <a:gd name="connsiteY23" fmla="*/ 465985 h 474879"/>
                <a:gd name="connsiteX24" fmla="*/ 83761 w 311826"/>
                <a:gd name="connsiteY24" fmla="*/ 455600 h 474879"/>
                <a:gd name="connsiteX25" fmla="*/ 137016 w 311826"/>
                <a:gd name="connsiteY25" fmla="*/ 422315 h 474879"/>
                <a:gd name="connsiteX26" fmla="*/ 165773 w 311826"/>
                <a:gd name="connsiteY26" fmla="*/ 402078 h 474879"/>
                <a:gd name="connsiteX27" fmla="*/ 190537 w 311826"/>
                <a:gd name="connsiteY27" fmla="*/ 381575 h 474879"/>
                <a:gd name="connsiteX28" fmla="*/ 234739 w 311826"/>
                <a:gd name="connsiteY28" fmla="*/ 328320 h 474879"/>
                <a:gd name="connsiteX29" fmla="*/ 244591 w 311826"/>
                <a:gd name="connsiteY29" fmla="*/ 312609 h 474879"/>
                <a:gd name="connsiteX30" fmla="*/ 292521 w 311826"/>
                <a:gd name="connsiteY30" fmla="*/ 201572 h 474879"/>
                <a:gd name="connsiteX31" fmla="*/ 300243 w 311826"/>
                <a:gd name="connsiteY31" fmla="*/ 169086 h 474879"/>
                <a:gd name="connsiteX32" fmla="*/ 305569 w 311826"/>
                <a:gd name="connsiteY32" fmla="*/ 140594 h 474879"/>
                <a:gd name="connsiteX33" fmla="*/ 308764 w 311826"/>
                <a:gd name="connsiteY33" fmla="*/ 119559 h 474879"/>
                <a:gd name="connsiteX34" fmla="*/ 311427 w 311826"/>
                <a:gd name="connsiteY34" fmla="*/ 98788 h 474879"/>
                <a:gd name="connsiteX35" fmla="*/ 311427 w 311826"/>
                <a:gd name="connsiteY35" fmla="*/ 90002 h 474879"/>
                <a:gd name="connsiteX36" fmla="*/ 311427 w 311826"/>
                <a:gd name="connsiteY36" fmla="*/ 77487 h 474879"/>
                <a:gd name="connsiteX37" fmla="*/ 304238 w 311826"/>
                <a:gd name="connsiteY37" fmla="*/ 64972 h 474879"/>
                <a:gd name="connsiteX38" fmla="*/ 289858 w 311826"/>
                <a:gd name="connsiteY38" fmla="*/ 61243 h 474879"/>
                <a:gd name="connsiteX39" fmla="*/ 283734 w 311826"/>
                <a:gd name="connsiteY39" fmla="*/ 63107 h 474879"/>
                <a:gd name="connsiteX40" fmla="*/ 283734 w 311826"/>
                <a:gd name="connsiteY40" fmla="*/ 58315 h 474879"/>
                <a:gd name="connsiteX41" fmla="*/ 283734 w 311826"/>
                <a:gd name="connsiteY41" fmla="*/ 50327 h 474879"/>
                <a:gd name="connsiteX42" fmla="*/ 273882 w 311826"/>
                <a:gd name="connsiteY42" fmla="*/ 30622 h 474879"/>
                <a:gd name="connsiteX43" fmla="*/ 273882 w 311826"/>
                <a:gd name="connsiteY43" fmla="*/ 30622 h 474879"/>
                <a:gd name="connsiteX44" fmla="*/ 269355 w 311826"/>
                <a:gd name="connsiteY44" fmla="*/ 27693 h 474879"/>
                <a:gd name="connsiteX45" fmla="*/ 244591 w 311826"/>
                <a:gd name="connsiteY45" fmla="*/ 34350 h 474879"/>
                <a:gd name="connsiteX46" fmla="*/ 243260 w 311826"/>
                <a:gd name="connsiteY46" fmla="*/ 35948 h 474879"/>
                <a:gd name="connsiteX47" fmla="*/ 243260 w 311826"/>
                <a:gd name="connsiteY47" fmla="*/ 32486 h 474879"/>
                <a:gd name="connsiteX48" fmla="*/ 237934 w 311826"/>
                <a:gd name="connsiteY48" fmla="*/ 8255 h 474879"/>
                <a:gd name="connsiteX49" fmla="*/ 228614 w 311826"/>
                <a:gd name="connsiteY49" fmla="*/ 0 h 474879"/>
                <a:gd name="connsiteX50" fmla="*/ 227283 w 311826"/>
                <a:gd name="connsiteY50" fmla="*/ 0 h 474879"/>
                <a:gd name="connsiteX51" fmla="*/ 171099 w 311826"/>
                <a:gd name="connsiteY51" fmla="*/ 307550 h 474879"/>
                <a:gd name="connsiteX52" fmla="*/ 171099 w 311826"/>
                <a:gd name="connsiteY52" fmla="*/ 307550 h 474879"/>
                <a:gd name="connsiteX53" fmla="*/ 171099 w 311826"/>
                <a:gd name="connsiteY53" fmla="*/ 307550 h 474879"/>
                <a:gd name="connsiteX54" fmla="*/ 20919 w 311826"/>
                <a:gd name="connsiteY54" fmla="*/ 443884 h 474879"/>
                <a:gd name="connsiteX55" fmla="*/ 19321 w 311826"/>
                <a:gd name="connsiteY55" fmla="*/ 443884 h 474879"/>
                <a:gd name="connsiteX56" fmla="*/ 20919 w 311826"/>
                <a:gd name="connsiteY56" fmla="*/ 443884 h 474879"/>
                <a:gd name="connsiteX57" fmla="*/ 246455 w 311826"/>
                <a:gd name="connsiteY57" fmla="*/ 312609 h 474879"/>
                <a:gd name="connsiteX58" fmla="*/ 246455 w 311826"/>
                <a:gd name="connsiteY58" fmla="*/ 312609 h 474879"/>
                <a:gd name="connsiteX59" fmla="*/ 246455 w 311826"/>
                <a:gd name="connsiteY59" fmla="*/ 311011 h 474879"/>
                <a:gd name="connsiteX60" fmla="*/ 246455 w 311826"/>
                <a:gd name="connsiteY60" fmla="*/ 311011 h 474879"/>
                <a:gd name="connsiteX61" fmla="*/ 246455 w 311826"/>
                <a:gd name="connsiteY61" fmla="*/ 311011 h 474879"/>
                <a:gd name="connsiteX62" fmla="*/ 248319 w 311826"/>
                <a:gd name="connsiteY62" fmla="*/ 308082 h 474879"/>
                <a:gd name="connsiteX63" fmla="*/ 246455 w 311826"/>
                <a:gd name="connsiteY63" fmla="*/ 311011 h 47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11826" h="474879">
                  <a:moveTo>
                    <a:pt x="226218" y="0"/>
                  </a:moveTo>
                  <a:cubicBezTo>
                    <a:pt x="221003" y="819"/>
                    <a:pt x="217433" y="5700"/>
                    <a:pt x="218230" y="10917"/>
                  </a:cubicBezTo>
                  <a:cubicBezTo>
                    <a:pt x="219561" y="17042"/>
                    <a:pt x="221159" y="23432"/>
                    <a:pt x="222224" y="29823"/>
                  </a:cubicBezTo>
                  <a:cubicBezTo>
                    <a:pt x="223284" y="36159"/>
                    <a:pt x="223819" y="42571"/>
                    <a:pt x="223822" y="48995"/>
                  </a:cubicBezTo>
                  <a:lnTo>
                    <a:pt x="223822" y="46333"/>
                  </a:lnTo>
                  <a:cubicBezTo>
                    <a:pt x="223822" y="50060"/>
                    <a:pt x="223822" y="53522"/>
                    <a:pt x="223822" y="57249"/>
                  </a:cubicBezTo>
                  <a:cubicBezTo>
                    <a:pt x="223822" y="77220"/>
                    <a:pt x="221692" y="96659"/>
                    <a:pt x="220094" y="116363"/>
                  </a:cubicBezTo>
                  <a:cubicBezTo>
                    <a:pt x="217895" y="137835"/>
                    <a:pt x="214068" y="159110"/>
                    <a:pt x="208644" y="180003"/>
                  </a:cubicBezTo>
                  <a:cubicBezTo>
                    <a:pt x="205183" y="192252"/>
                    <a:pt x="201721" y="204500"/>
                    <a:pt x="197727" y="216483"/>
                  </a:cubicBezTo>
                  <a:cubicBezTo>
                    <a:pt x="193828" y="228432"/>
                    <a:pt x="189294" y="240165"/>
                    <a:pt x="184147" y="251632"/>
                  </a:cubicBezTo>
                  <a:cubicBezTo>
                    <a:pt x="179354" y="263082"/>
                    <a:pt x="174560" y="275064"/>
                    <a:pt x="168969" y="286247"/>
                  </a:cubicBezTo>
                  <a:cubicBezTo>
                    <a:pt x="163377" y="297431"/>
                    <a:pt x="157519" y="307816"/>
                    <a:pt x="151394" y="318467"/>
                  </a:cubicBezTo>
                  <a:cubicBezTo>
                    <a:pt x="142060" y="332955"/>
                    <a:pt x="131926" y="346911"/>
                    <a:pt x="121038" y="360272"/>
                  </a:cubicBezTo>
                  <a:cubicBezTo>
                    <a:pt x="115448" y="367728"/>
                    <a:pt x="110122" y="375184"/>
                    <a:pt x="103997" y="382107"/>
                  </a:cubicBezTo>
                  <a:cubicBezTo>
                    <a:pt x="97873" y="389031"/>
                    <a:pt x="92814" y="395155"/>
                    <a:pt x="86689" y="401546"/>
                  </a:cubicBezTo>
                  <a:cubicBezTo>
                    <a:pt x="83038" y="405284"/>
                    <a:pt x="79122" y="408754"/>
                    <a:pt x="74973" y="411931"/>
                  </a:cubicBezTo>
                  <a:lnTo>
                    <a:pt x="61926" y="422315"/>
                  </a:lnTo>
                  <a:cubicBezTo>
                    <a:pt x="56334" y="426842"/>
                    <a:pt x="50742" y="431369"/>
                    <a:pt x="44884" y="435363"/>
                  </a:cubicBezTo>
                  <a:cubicBezTo>
                    <a:pt x="35640" y="438948"/>
                    <a:pt x="26220" y="442058"/>
                    <a:pt x="16658" y="444682"/>
                  </a:cubicBezTo>
                  <a:lnTo>
                    <a:pt x="12931" y="444682"/>
                  </a:lnTo>
                  <a:cubicBezTo>
                    <a:pt x="9120" y="445408"/>
                    <a:pt x="5656" y="447374"/>
                    <a:pt x="3079" y="450274"/>
                  </a:cubicBezTo>
                  <a:cubicBezTo>
                    <a:pt x="633" y="453658"/>
                    <a:pt x="-416" y="457853"/>
                    <a:pt x="150" y="461990"/>
                  </a:cubicBezTo>
                  <a:cubicBezTo>
                    <a:pt x="1514" y="470113"/>
                    <a:pt x="9012" y="475737"/>
                    <a:pt x="17192" y="474772"/>
                  </a:cubicBezTo>
                  <a:cubicBezTo>
                    <a:pt x="29447" y="472661"/>
                    <a:pt x="41546" y="469725"/>
                    <a:pt x="53405" y="465985"/>
                  </a:cubicBezTo>
                  <a:cubicBezTo>
                    <a:pt x="63523" y="463056"/>
                    <a:pt x="73642" y="459062"/>
                    <a:pt x="83761" y="455600"/>
                  </a:cubicBezTo>
                  <a:cubicBezTo>
                    <a:pt x="102955" y="447000"/>
                    <a:pt x="120875" y="435801"/>
                    <a:pt x="137016" y="422315"/>
                  </a:cubicBezTo>
                  <a:cubicBezTo>
                    <a:pt x="146601" y="415658"/>
                    <a:pt x="156454" y="409001"/>
                    <a:pt x="165773" y="402078"/>
                  </a:cubicBezTo>
                  <a:cubicBezTo>
                    <a:pt x="175093" y="395155"/>
                    <a:pt x="182549" y="388764"/>
                    <a:pt x="190537" y="381575"/>
                  </a:cubicBezTo>
                  <a:cubicBezTo>
                    <a:pt x="207550" y="365845"/>
                    <a:pt x="222412" y="347939"/>
                    <a:pt x="234739" y="328320"/>
                  </a:cubicBezTo>
                  <a:cubicBezTo>
                    <a:pt x="238201" y="323260"/>
                    <a:pt x="241396" y="317934"/>
                    <a:pt x="244591" y="312609"/>
                  </a:cubicBezTo>
                  <a:cubicBezTo>
                    <a:pt x="264470" y="277406"/>
                    <a:pt x="280538" y="240184"/>
                    <a:pt x="292521" y="201572"/>
                  </a:cubicBezTo>
                  <a:cubicBezTo>
                    <a:pt x="295717" y="190921"/>
                    <a:pt x="297846" y="179737"/>
                    <a:pt x="300243" y="169086"/>
                  </a:cubicBezTo>
                  <a:cubicBezTo>
                    <a:pt x="302640" y="158435"/>
                    <a:pt x="304238" y="150180"/>
                    <a:pt x="305569" y="140594"/>
                  </a:cubicBezTo>
                  <a:cubicBezTo>
                    <a:pt x="306900" y="131008"/>
                    <a:pt x="307965" y="126748"/>
                    <a:pt x="308764" y="119559"/>
                  </a:cubicBezTo>
                  <a:cubicBezTo>
                    <a:pt x="309563" y="112369"/>
                    <a:pt x="310628" y="105978"/>
                    <a:pt x="311427" y="98788"/>
                  </a:cubicBezTo>
                  <a:cubicBezTo>
                    <a:pt x="311427" y="95860"/>
                    <a:pt x="311427" y="92931"/>
                    <a:pt x="311427" y="90002"/>
                  </a:cubicBezTo>
                  <a:cubicBezTo>
                    <a:pt x="311959" y="85847"/>
                    <a:pt x="311959" y="81642"/>
                    <a:pt x="311427" y="77487"/>
                  </a:cubicBezTo>
                  <a:cubicBezTo>
                    <a:pt x="310604" y="72590"/>
                    <a:pt x="308053" y="68150"/>
                    <a:pt x="304238" y="64972"/>
                  </a:cubicBezTo>
                  <a:cubicBezTo>
                    <a:pt x="300168" y="61790"/>
                    <a:pt x="294961" y="60440"/>
                    <a:pt x="289858" y="61243"/>
                  </a:cubicBezTo>
                  <a:cubicBezTo>
                    <a:pt x="287715" y="61459"/>
                    <a:pt x="285635" y="62092"/>
                    <a:pt x="283734" y="63107"/>
                  </a:cubicBezTo>
                  <a:cubicBezTo>
                    <a:pt x="283734" y="61510"/>
                    <a:pt x="283734" y="59912"/>
                    <a:pt x="283734" y="58315"/>
                  </a:cubicBezTo>
                  <a:lnTo>
                    <a:pt x="283734" y="50327"/>
                  </a:lnTo>
                  <a:cubicBezTo>
                    <a:pt x="283448" y="42644"/>
                    <a:pt x="279856" y="35460"/>
                    <a:pt x="273882" y="30622"/>
                  </a:cubicBezTo>
                  <a:lnTo>
                    <a:pt x="273882" y="30622"/>
                  </a:lnTo>
                  <a:cubicBezTo>
                    <a:pt x="272543" y="29404"/>
                    <a:pt x="271014" y="28415"/>
                    <a:pt x="269355" y="27693"/>
                  </a:cubicBezTo>
                  <a:cubicBezTo>
                    <a:pt x="260534" y="24231"/>
                    <a:pt x="250487" y="26932"/>
                    <a:pt x="244591" y="34350"/>
                  </a:cubicBezTo>
                  <a:lnTo>
                    <a:pt x="243260" y="35948"/>
                  </a:lnTo>
                  <a:lnTo>
                    <a:pt x="243260" y="32486"/>
                  </a:lnTo>
                  <a:cubicBezTo>
                    <a:pt x="243260" y="24231"/>
                    <a:pt x="239798" y="16243"/>
                    <a:pt x="237934" y="8255"/>
                  </a:cubicBezTo>
                  <a:cubicBezTo>
                    <a:pt x="237180" y="3641"/>
                    <a:pt x="233286" y="192"/>
                    <a:pt x="228614" y="0"/>
                  </a:cubicBezTo>
                  <a:lnTo>
                    <a:pt x="227283" y="0"/>
                  </a:lnTo>
                  <a:moveTo>
                    <a:pt x="171099" y="307550"/>
                  </a:moveTo>
                  <a:lnTo>
                    <a:pt x="171099" y="307550"/>
                  </a:lnTo>
                  <a:lnTo>
                    <a:pt x="171099" y="307550"/>
                  </a:lnTo>
                  <a:moveTo>
                    <a:pt x="20919" y="443884"/>
                  </a:moveTo>
                  <a:lnTo>
                    <a:pt x="19321" y="443884"/>
                  </a:lnTo>
                  <a:lnTo>
                    <a:pt x="20919" y="443884"/>
                  </a:lnTo>
                  <a:moveTo>
                    <a:pt x="246455" y="312609"/>
                  </a:moveTo>
                  <a:lnTo>
                    <a:pt x="246455" y="312609"/>
                  </a:lnTo>
                  <a:lnTo>
                    <a:pt x="246455" y="311011"/>
                  </a:lnTo>
                  <a:lnTo>
                    <a:pt x="246455" y="311011"/>
                  </a:lnTo>
                  <a:moveTo>
                    <a:pt x="246455" y="311011"/>
                  </a:moveTo>
                  <a:lnTo>
                    <a:pt x="248319" y="308082"/>
                  </a:lnTo>
                  <a:lnTo>
                    <a:pt x="246455" y="311011"/>
                  </a:lnTo>
                </a:path>
              </a:pathLst>
            </a:custGeom>
            <a:solidFill>
              <a:srgbClr val="67616C"/>
            </a:solidFill>
            <a:ln w="26619"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473B9ED9-35D4-4B15-AD98-510814220B6B}"/>
                </a:ext>
              </a:extLst>
            </p:cNvPr>
            <p:cNvSpPr/>
            <p:nvPr/>
          </p:nvSpPr>
          <p:spPr>
            <a:xfrm>
              <a:off x="11912809" y="8962810"/>
              <a:ext cx="3870436" cy="1588122"/>
            </a:xfrm>
            <a:custGeom>
              <a:avLst/>
              <a:gdLst>
                <a:gd name="connsiteX0" fmla="*/ 2718733 w 3083884"/>
                <a:gd name="connsiteY0" fmla="*/ 0 h 1265383"/>
                <a:gd name="connsiteX1" fmla="*/ 2688110 w 3083884"/>
                <a:gd name="connsiteY1" fmla="*/ 0 h 1265383"/>
                <a:gd name="connsiteX2" fmla="*/ 2672932 w 3083884"/>
                <a:gd name="connsiteY2" fmla="*/ 9320 h 1265383"/>
                <a:gd name="connsiteX3" fmla="*/ 2661482 w 3083884"/>
                <a:gd name="connsiteY3" fmla="*/ 9320 h 1265383"/>
                <a:gd name="connsiteX4" fmla="*/ 2655358 w 3083884"/>
                <a:gd name="connsiteY4" fmla="*/ 11184 h 1265383"/>
                <a:gd name="connsiteX5" fmla="*/ 2653228 w 3083884"/>
                <a:gd name="connsiteY5" fmla="*/ 11184 h 1265383"/>
                <a:gd name="connsiteX6" fmla="*/ 2582665 w 3083884"/>
                <a:gd name="connsiteY6" fmla="*/ 18107 h 1265383"/>
                <a:gd name="connsiteX7" fmla="*/ 2533936 w 3083884"/>
                <a:gd name="connsiteY7" fmla="*/ 27960 h 1265383"/>
                <a:gd name="connsiteX8" fmla="*/ 2520622 w 3083884"/>
                <a:gd name="connsiteY8" fmla="*/ 30622 h 1265383"/>
                <a:gd name="connsiteX9" fmla="*/ 2504379 w 3083884"/>
                <a:gd name="connsiteY9" fmla="*/ 34350 h 1265383"/>
                <a:gd name="connsiteX10" fmla="*/ 2491066 w 3083884"/>
                <a:gd name="connsiteY10" fmla="*/ 37279 h 1265383"/>
                <a:gd name="connsiteX11" fmla="*/ 2488136 w 3083884"/>
                <a:gd name="connsiteY11" fmla="*/ 37279 h 1265383"/>
                <a:gd name="connsiteX12" fmla="*/ 2461508 w 3083884"/>
                <a:gd name="connsiteY12" fmla="*/ 43137 h 1265383"/>
                <a:gd name="connsiteX13" fmla="*/ 2399200 w 3083884"/>
                <a:gd name="connsiteY13" fmla="*/ 54587 h 1265383"/>
                <a:gd name="connsiteX14" fmla="*/ 2337158 w 3083884"/>
                <a:gd name="connsiteY14" fmla="*/ 62309 h 1265383"/>
                <a:gd name="connsiteX15" fmla="*/ 2331300 w 3083884"/>
                <a:gd name="connsiteY15" fmla="*/ 62309 h 1265383"/>
                <a:gd name="connsiteX16" fmla="*/ 2296950 w 3083884"/>
                <a:gd name="connsiteY16" fmla="*/ 66037 h 1265383"/>
                <a:gd name="connsiteX17" fmla="*/ 2294021 w 3083884"/>
                <a:gd name="connsiteY17" fmla="*/ 66037 h 1265383"/>
                <a:gd name="connsiteX18" fmla="*/ 2278044 w 3083884"/>
                <a:gd name="connsiteY18" fmla="*/ 67635 h 1265383"/>
                <a:gd name="connsiteX19" fmla="*/ 2262866 w 3083884"/>
                <a:gd name="connsiteY19" fmla="*/ 69232 h 1265383"/>
                <a:gd name="connsiteX20" fmla="*/ 2231446 w 3083884"/>
                <a:gd name="connsiteY20" fmla="*/ 72960 h 1265383"/>
                <a:gd name="connsiteX21" fmla="*/ 2221061 w 3083884"/>
                <a:gd name="connsiteY21" fmla="*/ 72960 h 1265383"/>
                <a:gd name="connsiteX22" fmla="*/ 2191504 w 3083884"/>
                <a:gd name="connsiteY22" fmla="*/ 76156 h 1265383"/>
                <a:gd name="connsiteX23" fmla="*/ 2121740 w 3083884"/>
                <a:gd name="connsiteY23" fmla="*/ 82812 h 1265383"/>
                <a:gd name="connsiteX24" fmla="*/ 2095112 w 3083884"/>
                <a:gd name="connsiteY24" fmla="*/ 84942 h 1265383"/>
                <a:gd name="connsiteX25" fmla="*/ 2052774 w 3083884"/>
                <a:gd name="connsiteY25" fmla="*/ 88138 h 1265383"/>
                <a:gd name="connsiteX26" fmla="*/ 2037330 w 3083884"/>
                <a:gd name="connsiteY26" fmla="*/ 89469 h 1265383"/>
                <a:gd name="connsiteX27" fmla="*/ 2016028 w 3083884"/>
                <a:gd name="connsiteY27" fmla="*/ 91333 h 1265383"/>
                <a:gd name="connsiteX28" fmla="*/ 1984607 w 3083884"/>
                <a:gd name="connsiteY28" fmla="*/ 94262 h 1265383"/>
                <a:gd name="connsiteX29" fmla="*/ 1976352 w 3083884"/>
                <a:gd name="connsiteY29" fmla="*/ 94262 h 1265383"/>
                <a:gd name="connsiteX30" fmla="*/ 1914310 w 3083884"/>
                <a:gd name="connsiteY30" fmla="*/ 99055 h 1265383"/>
                <a:gd name="connsiteX31" fmla="*/ 1862386 w 3083884"/>
                <a:gd name="connsiteY31" fmla="*/ 101451 h 1265383"/>
                <a:gd name="connsiteX32" fmla="*/ 1845078 w 3083884"/>
                <a:gd name="connsiteY32" fmla="*/ 101451 h 1265383"/>
                <a:gd name="connsiteX33" fmla="*/ 1785432 w 3083884"/>
                <a:gd name="connsiteY33" fmla="*/ 104381 h 1265383"/>
                <a:gd name="connsiteX34" fmla="*/ 1745224 w 3083884"/>
                <a:gd name="connsiteY34" fmla="*/ 106244 h 1265383"/>
                <a:gd name="connsiteX35" fmla="*/ 1647501 w 3083884"/>
                <a:gd name="connsiteY35" fmla="*/ 109972 h 1265383"/>
                <a:gd name="connsiteX36" fmla="*/ 1615015 w 3083884"/>
                <a:gd name="connsiteY36" fmla="*/ 109972 h 1265383"/>
                <a:gd name="connsiteX37" fmla="*/ 1579867 w 3083884"/>
                <a:gd name="connsiteY37" fmla="*/ 109972 h 1265383"/>
                <a:gd name="connsiteX38" fmla="*/ 1569748 w 3083884"/>
                <a:gd name="connsiteY38" fmla="*/ 109972 h 1265383"/>
                <a:gd name="connsiteX39" fmla="*/ 1463237 w 3083884"/>
                <a:gd name="connsiteY39" fmla="*/ 109972 h 1265383"/>
                <a:gd name="connsiteX40" fmla="*/ 1436610 w 3083884"/>
                <a:gd name="connsiteY40" fmla="*/ 109972 h 1265383"/>
                <a:gd name="connsiteX41" fmla="*/ 1374568 w 3083884"/>
                <a:gd name="connsiteY41" fmla="*/ 109972 h 1265383"/>
                <a:gd name="connsiteX42" fmla="*/ 1323176 w 3083884"/>
                <a:gd name="connsiteY42" fmla="*/ 109972 h 1265383"/>
                <a:gd name="connsiteX43" fmla="*/ 1272317 w 3083884"/>
                <a:gd name="connsiteY43" fmla="*/ 111303 h 1265383"/>
                <a:gd name="connsiteX44" fmla="*/ 1268856 w 3083884"/>
                <a:gd name="connsiteY44" fmla="*/ 111303 h 1265383"/>
                <a:gd name="connsiteX45" fmla="*/ 1240896 w 3083884"/>
                <a:gd name="connsiteY45" fmla="*/ 111303 h 1265383"/>
                <a:gd name="connsiteX46" fmla="*/ 1161013 w 3083884"/>
                <a:gd name="connsiteY46" fmla="*/ 111303 h 1265383"/>
                <a:gd name="connsiteX47" fmla="*/ 1099770 w 3083884"/>
                <a:gd name="connsiteY47" fmla="*/ 111303 h 1265383"/>
                <a:gd name="connsiteX48" fmla="*/ 952785 w 3083884"/>
                <a:gd name="connsiteY48" fmla="*/ 107843 h 1265383"/>
                <a:gd name="connsiteX49" fmla="*/ 920033 w 3083884"/>
                <a:gd name="connsiteY49" fmla="*/ 106511 h 1265383"/>
                <a:gd name="connsiteX50" fmla="*/ 884086 w 3083884"/>
                <a:gd name="connsiteY50" fmla="*/ 104647 h 1265383"/>
                <a:gd name="connsiteX51" fmla="*/ 848937 w 3083884"/>
                <a:gd name="connsiteY51" fmla="*/ 103049 h 1265383"/>
                <a:gd name="connsiteX52" fmla="*/ 838553 w 3083884"/>
                <a:gd name="connsiteY52" fmla="*/ 103049 h 1265383"/>
                <a:gd name="connsiteX53" fmla="*/ 816451 w 3083884"/>
                <a:gd name="connsiteY53" fmla="*/ 103049 h 1265383"/>
                <a:gd name="connsiteX54" fmla="*/ 766658 w 3083884"/>
                <a:gd name="connsiteY54" fmla="*/ 100387 h 1265383"/>
                <a:gd name="connsiteX55" fmla="*/ 741362 w 3083884"/>
                <a:gd name="connsiteY55" fmla="*/ 99055 h 1265383"/>
                <a:gd name="connsiteX56" fmla="*/ 672395 w 3083884"/>
                <a:gd name="connsiteY56" fmla="*/ 97191 h 1265383"/>
                <a:gd name="connsiteX57" fmla="*/ 560825 w 3083884"/>
                <a:gd name="connsiteY57" fmla="*/ 97191 h 1265383"/>
                <a:gd name="connsiteX58" fmla="*/ 498783 w 3083884"/>
                <a:gd name="connsiteY58" fmla="*/ 100120 h 1265383"/>
                <a:gd name="connsiteX59" fmla="*/ 488132 w 3083884"/>
                <a:gd name="connsiteY59" fmla="*/ 100120 h 1265383"/>
                <a:gd name="connsiteX60" fmla="*/ 463635 w 3083884"/>
                <a:gd name="connsiteY60" fmla="*/ 101451 h 1265383"/>
                <a:gd name="connsiteX61" fmla="*/ 452717 w 3083884"/>
                <a:gd name="connsiteY61" fmla="*/ 96392 h 1265383"/>
                <a:gd name="connsiteX62" fmla="*/ 450587 w 3083884"/>
                <a:gd name="connsiteY62" fmla="*/ 96392 h 1265383"/>
                <a:gd name="connsiteX63" fmla="*/ 446060 w 3083884"/>
                <a:gd name="connsiteY63" fmla="*/ 96392 h 1265383"/>
                <a:gd name="connsiteX64" fmla="*/ 437273 w 3083884"/>
                <a:gd name="connsiteY64" fmla="*/ 96392 h 1265383"/>
                <a:gd name="connsiteX65" fmla="*/ 426622 w 3083884"/>
                <a:gd name="connsiteY65" fmla="*/ 96392 h 1265383"/>
                <a:gd name="connsiteX66" fmla="*/ 424758 w 3083884"/>
                <a:gd name="connsiteY66" fmla="*/ 96392 h 1265383"/>
                <a:gd name="connsiteX67" fmla="*/ 394402 w 3083884"/>
                <a:gd name="connsiteY67" fmla="*/ 96392 h 1265383"/>
                <a:gd name="connsiteX68" fmla="*/ 377893 w 3083884"/>
                <a:gd name="connsiteY68" fmla="*/ 96392 h 1265383"/>
                <a:gd name="connsiteX69" fmla="*/ 360053 w 3083884"/>
                <a:gd name="connsiteY69" fmla="*/ 96392 h 1265383"/>
                <a:gd name="connsiteX70" fmla="*/ 352863 w 3083884"/>
                <a:gd name="connsiteY70" fmla="*/ 96392 h 1265383"/>
                <a:gd name="connsiteX71" fmla="*/ 283631 w 3083884"/>
                <a:gd name="connsiteY71" fmla="*/ 102782 h 1265383"/>
                <a:gd name="connsiteX72" fmla="*/ 211204 w 3083884"/>
                <a:gd name="connsiteY72" fmla="*/ 119558 h 1265383"/>
                <a:gd name="connsiteX73" fmla="*/ 207743 w 3083884"/>
                <a:gd name="connsiteY73" fmla="*/ 119558 h 1265383"/>
                <a:gd name="connsiteX74" fmla="*/ 189636 w 3083884"/>
                <a:gd name="connsiteY74" fmla="*/ 124085 h 1265383"/>
                <a:gd name="connsiteX75" fmla="*/ 181914 w 3083884"/>
                <a:gd name="connsiteY75" fmla="*/ 125949 h 1265383"/>
                <a:gd name="connsiteX76" fmla="*/ 135316 w 3083884"/>
                <a:gd name="connsiteY76" fmla="*/ 138996 h 1265383"/>
                <a:gd name="connsiteX77" fmla="*/ 74605 w 3083884"/>
                <a:gd name="connsiteY77" fmla="*/ 165624 h 1265383"/>
                <a:gd name="connsiteX78" fmla="*/ 41587 w 3083884"/>
                <a:gd name="connsiteY78" fmla="*/ 187725 h 1265383"/>
                <a:gd name="connsiteX79" fmla="*/ 28805 w 3083884"/>
                <a:gd name="connsiteY79" fmla="*/ 200241 h 1265383"/>
                <a:gd name="connsiteX80" fmla="*/ 25876 w 3083884"/>
                <a:gd name="connsiteY80" fmla="*/ 203169 h 1265383"/>
                <a:gd name="connsiteX81" fmla="*/ 15757 w 3083884"/>
                <a:gd name="connsiteY81" fmla="*/ 215684 h 1265383"/>
                <a:gd name="connsiteX82" fmla="*/ 5905 w 3083884"/>
                <a:gd name="connsiteY82" fmla="*/ 234590 h 1265383"/>
                <a:gd name="connsiteX83" fmla="*/ 313 w 3083884"/>
                <a:gd name="connsiteY83" fmla="*/ 256957 h 1265383"/>
                <a:gd name="connsiteX84" fmla="*/ 313 w 3083884"/>
                <a:gd name="connsiteY84" fmla="*/ 271868 h 1265383"/>
                <a:gd name="connsiteX85" fmla="*/ 313 w 3083884"/>
                <a:gd name="connsiteY85" fmla="*/ 295833 h 1265383"/>
                <a:gd name="connsiteX86" fmla="*/ 9633 w 3083884"/>
                <a:gd name="connsiteY86" fmla="*/ 332846 h 1265383"/>
                <a:gd name="connsiteX87" fmla="*/ 13894 w 3083884"/>
                <a:gd name="connsiteY87" fmla="*/ 342965 h 1265383"/>
                <a:gd name="connsiteX88" fmla="*/ 16023 w 3083884"/>
                <a:gd name="connsiteY88" fmla="*/ 347225 h 1265383"/>
                <a:gd name="connsiteX89" fmla="*/ 23479 w 3083884"/>
                <a:gd name="connsiteY89" fmla="*/ 362403 h 1265383"/>
                <a:gd name="connsiteX90" fmla="*/ 46113 w 3083884"/>
                <a:gd name="connsiteY90" fmla="*/ 394357 h 1265383"/>
                <a:gd name="connsiteX91" fmla="*/ 61557 w 3083884"/>
                <a:gd name="connsiteY91" fmla="*/ 409001 h 1265383"/>
                <a:gd name="connsiteX92" fmla="*/ 75669 w 3083884"/>
                <a:gd name="connsiteY92" fmla="*/ 420984 h 1265383"/>
                <a:gd name="connsiteX93" fmla="*/ 137446 w 3083884"/>
                <a:gd name="connsiteY93" fmla="*/ 454535 h 1265383"/>
                <a:gd name="connsiteX94" fmla="*/ 150759 w 3083884"/>
                <a:gd name="connsiteY94" fmla="*/ 459327 h 1265383"/>
                <a:gd name="connsiteX95" fmla="*/ 155020 w 3083884"/>
                <a:gd name="connsiteY95" fmla="*/ 460925 h 1265383"/>
                <a:gd name="connsiteX96" fmla="*/ 159014 w 3083884"/>
                <a:gd name="connsiteY96" fmla="*/ 462257 h 1265383"/>
                <a:gd name="connsiteX97" fmla="*/ 199222 w 3083884"/>
                <a:gd name="connsiteY97" fmla="*/ 477967 h 1265383"/>
                <a:gd name="connsiteX98" fmla="*/ 218127 w 3083884"/>
                <a:gd name="connsiteY98" fmla="*/ 487020 h 1265383"/>
                <a:gd name="connsiteX99" fmla="*/ 264992 w 3083884"/>
                <a:gd name="connsiteY99" fmla="*/ 521370 h 1265383"/>
                <a:gd name="connsiteX100" fmla="*/ 291620 w 3083884"/>
                <a:gd name="connsiteY100" fmla="*/ 551992 h 1265383"/>
                <a:gd name="connsiteX101" fmla="*/ 297745 w 3083884"/>
                <a:gd name="connsiteY101" fmla="*/ 565306 h 1265383"/>
                <a:gd name="connsiteX102" fmla="*/ 297745 w 3083884"/>
                <a:gd name="connsiteY102" fmla="*/ 570632 h 1265383"/>
                <a:gd name="connsiteX103" fmla="*/ 297745 w 3083884"/>
                <a:gd name="connsiteY103" fmla="*/ 580217 h 1265383"/>
                <a:gd name="connsiteX104" fmla="*/ 290022 w 3083884"/>
                <a:gd name="connsiteY104" fmla="*/ 601519 h 1265383"/>
                <a:gd name="connsiteX105" fmla="*/ 276442 w 3083884"/>
                <a:gd name="connsiteY105" fmla="*/ 618561 h 1265383"/>
                <a:gd name="connsiteX106" fmla="*/ 240495 w 3083884"/>
                <a:gd name="connsiteY106" fmla="*/ 648650 h 1265383"/>
                <a:gd name="connsiteX107" fmla="*/ 233305 w 3083884"/>
                <a:gd name="connsiteY107" fmla="*/ 654509 h 1265383"/>
                <a:gd name="connsiteX108" fmla="*/ 226382 w 3083884"/>
                <a:gd name="connsiteY108" fmla="*/ 660100 h 1265383"/>
                <a:gd name="connsiteX109" fmla="*/ 212269 w 3083884"/>
                <a:gd name="connsiteY109" fmla="*/ 672349 h 1265383"/>
                <a:gd name="connsiteX110" fmla="*/ 205879 w 3083884"/>
                <a:gd name="connsiteY110" fmla="*/ 678207 h 1265383"/>
                <a:gd name="connsiteX111" fmla="*/ 184044 w 3083884"/>
                <a:gd name="connsiteY111" fmla="*/ 701106 h 1265383"/>
                <a:gd name="connsiteX112" fmla="*/ 164073 w 3083884"/>
                <a:gd name="connsiteY112" fmla="*/ 730130 h 1265383"/>
                <a:gd name="connsiteX113" fmla="*/ 154221 w 3083884"/>
                <a:gd name="connsiteY113" fmla="*/ 760486 h 1265383"/>
                <a:gd name="connsiteX114" fmla="*/ 154221 w 3083884"/>
                <a:gd name="connsiteY114" fmla="*/ 772202 h 1265383"/>
                <a:gd name="connsiteX115" fmla="*/ 155819 w 3083884"/>
                <a:gd name="connsiteY115" fmla="*/ 792705 h 1265383"/>
                <a:gd name="connsiteX116" fmla="*/ 164606 w 3083884"/>
                <a:gd name="connsiteY116" fmla="*/ 826522 h 1265383"/>
                <a:gd name="connsiteX117" fmla="*/ 200553 w 3083884"/>
                <a:gd name="connsiteY117" fmla="*/ 888032 h 1265383"/>
                <a:gd name="connsiteX118" fmla="*/ 251145 w 3083884"/>
                <a:gd name="connsiteY118" fmla="*/ 939158 h 1265383"/>
                <a:gd name="connsiteX119" fmla="*/ 277773 w 3083884"/>
                <a:gd name="connsiteY119" fmla="*/ 959128 h 1265383"/>
                <a:gd name="connsiteX120" fmla="*/ 310525 w 3083884"/>
                <a:gd name="connsiteY120" fmla="*/ 979631 h 1265383"/>
                <a:gd name="connsiteX121" fmla="*/ 333691 w 3083884"/>
                <a:gd name="connsiteY121" fmla="*/ 991082 h 1265383"/>
                <a:gd name="connsiteX122" fmla="*/ 335822 w 3083884"/>
                <a:gd name="connsiteY122" fmla="*/ 991082 h 1265383"/>
                <a:gd name="connsiteX123" fmla="*/ 338218 w 3083884"/>
                <a:gd name="connsiteY123" fmla="*/ 991082 h 1265383"/>
                <a:gd name="connsiteX124" fmla="*/ 341414 w 3083884"/>
                <a:gd name="connsiteY124" fmla="*/ 992679 h 1265383"/>
                <a:gd name="connsiteX125" fmla="*/ 374166 w 3083884"/>
                <a:gd name="connsiteY125" fmla="*/ 1006792 h 1265383"/>
                <a:gd name="connsiteX126" fmla="*/ 431149 w 3083884"/>
                <a:gd name="connsiteY126" fmla="*/ 1026763 h 1265383"/>
                <a:gd name="connsiteX127" fmla="*/ 454049 w 3083884"/>
                <a:gd name="connsiteY127" fmla="*/ 1030225 h 1265383"/>
                <a:gd name="connsiteX128" fmla="*/ 466830 w 3083884"/>
                <a:gd name="connsiteY128" fmla="*/ 1031556 h 1265383"/>
                <a:gd name="connsiteX129" fmla="*/ 491860 w 3083884"/>
                <a:gd name="connsiteY129" fmla="*/ 1034752 h 1265383"/>
                <a:gd name="connsiteX130" fmla="*/ 504375 w 3083884"/>
                <a:gd name="connsiteY130" fmla="*/ 1034752 h 1265383"/>
                <a:gd name="connsiteX131" fmla="*/ 515825 w 3083884"/>
                <a:gd name="connsiteY131" fmla="*/ 1034752 h 1265383"/>
                <a:gd name="connsiteX132" fmla="*/ 532068 w 3083884"/>
                <a:gd name="connsiteY132" fmla="*/ 1036349 h 1265383"/>
                <a:gd name="connsiteX133" fmla="*/ 571211 w 3083884"/>
                <a:gd name="connsiteY133" fmla="*/ 1039811 h 1265383"/>
                <a:gd name="connsiteX134" fmla="*/ 597838 w 3083884"/>
                <a:gd name="connsiteY134" fmla="*/ 1042207 h 1265383"/>
                <a:gd name="connsiteX135" fmla="*/ 622868 w 3083884"/>
                <a:gd name="connsiteY135" fmla="*/ 1042207 h 1265383"/>
                <a:gd name="connsiteX136" fmla="*/ 708343 w 3083884"/>
                <a:gd name="connsiteY136" fmla="*/ 1042207 h 1265383"/>
                <a:gd name="connsiteX137" fmla="*/ 732308 w 3083884"/>
                <a:gd name="connsiteY137" fmla="*/ 1042207 h 1265383"/>
                <a:gd name="connsiteX138" fmla="*/ 749350 w 3083884"/>
                <a:gd name="connsiteY138" fmla="*/ 1042207 h 1265383"/>
                <a:gd name="connsiteX139" fmla="*/ 766125 w 3083884"/>
                <a:gd name="connsiteY139" fmla="*/ 1040343 h 1265383"/>
                <a:gd name="connsiteX140" fmla="*/ 800741 w 3083884"/>
                <a:gd name="connsiteY140" fmla="*/ 1035284 h 1265383"/>
                <a:gd name="connsiteX141" fmla="*/ 808995 w 3083884"/>
                <a:gd name="connsiteY141" fmla="*/ 1033686 h 1265383"/>
                <a:gd name="connsiteX142" fmla="*/ 817783 w 3083884"/>
                <a:gd name="connsiteY142" fmla="*/ 1032089 h 1265383"/>
                <a:gd name="connsiteX143" fmla="*/ 824706 w 3083884"/>
                <a:gd name="connsiteY143" fmla="*/ 1032089 h 1265383"/>
                <a:gd name="connsiteX144" fmla="*/ 842547 w 3083884"/>
                <a:gd name="connsiteY144" fmla="*/ 1030491 h 1265383"/>
                <a:gd name="connsiteX145" fmla="*/ 876363 w 3083884"/>
                <a:gd name="connsiteY145" fmla="*/ 1023834 h 1265383"/>
                <a:gd name="connsiteX146" fmla="*/ 889677 w 3083884"/>
                <a:gd name="connsiteY146" fmla="*/ 1021704 h 1265383"/>
                <a:gd name="connsiteX147" fmla="*/ 894471 w 3083884"/>
                <a:gd name="connsiteY147" fmla="*/ 1021704 h 1265383"/>
                <a:gd name="connsiteX148" fmla="*/ 908583 w 3083884"/>
                <a:gd name="connsiteY148" fmla="*/ 1018775 h 1265383"/>
                <a:gd name="connsiteX149" fmla="*/ 912311 w 3083884"/>
                <a:gd name="connsiteY149" fmla="*/ 1018775 h 1265383"/>
                <a:gd name="connsiteX150" fmla="*/ 930417 w 3083884"/>
                <a:gd name="connsiteY150" fmla="*/ 1015313 h 1265383"/>
                <a:gd name="connsiteX151" fmla="*/ 933347 w 3083884"/>
                <a:gd name="connsiteY151" fmla="*/ 1015313 h 1265383"/>
                <a:gd name="connsiteX152" fmla="*/ 953583 w 3083884"/>
                <a:gd name="connsiteY152" fmla="*/ 1011585 h 1265383"/>
                <a:gd name="connsiteX153" fmla="*/ 958909 w 3083884"/>
                <a:gd name="connsiteY153" fmla="*/ 1011585 h 1265383"/>
                <a:gd name="connsiteX154" fmla="*/ 964235 w 3083884"/>
                <a:gd name="connsiteY154" fmla="*/ 1011585 h 1265383"/>
                <a:gd name="connsiteX155" fmla="*/ 975153 w 3083884"/>
                <a:gd name="connsiteY155" fmla="*/ 1009722 h 1265383"/>
                <a:gd name="connsiteX156" fmla="*/ 985537 w 3083884"/>
                <a:gd name="connsiteY156" fmla="*/ 1007857 h 1265383"/>
                <a:gd name="connsiteX157" fmla="*/ 991129 w 3083884"/>
                <a:gd name="connsiteY157" fmla="*/ 1007857 h 1265383"/>
                <a:gd name="connsiteX158" fmla="*/ 1044384 w 3083884"/>
                <a:gd name="connsiteY158" fmla="*/ 995875 h 1265383"/>
                <a:gd name="connsiteX159" fmla="*/ 1055834 w 3083884"/>
                <a:gd name="connsiteY159" fmla="*/ 994544 h 1265383"/>
                <a:gd name="connsiteX160" fmla="*/ 1071810 w 3083884"/>
                <a:gd name="connsiteY160" fmla="*/ 992946 h 1265383"/>
                <a:gd name="connsiteX161" fmla="*/ 1084325 w 3083884"/>
                <a:gd name="connsiteY161" fmla="*/ 992946 h 1265383"/>
                <a:gd name="connsiteX162" fmla="*/ 1098172 w 3083884"/>
                <a:gd name="connsiteY162" fmla="*/ 992946 h 1265383"/>
                <a:gd name="connsiteX163" fmla="*/ 1104030 w 3083884"/>
                <a:gd name="connsiteY163" fmla="*/ 992946 h 1265383"/>
                <a:gd name="connsiteX164" fmla="*/ 1107492 w 3083884"/>
                <a:gd name="connsiteY164" fmla="*/ 992946 h 1265383"/>
                <a:gd name="connsiteX165" fmla="*/ 1123735 w 3083884"/>
                <a:gd name="connsiteY165" fmla="*/ 992946 h 1265383"/>
                <a:gd name="connsiteX166" fmla="*/ 1181251 w 3083884"/>
                <a:gd name="connsiteY166" fmla="*/ 997473 h 1265383"/>
                <a:gd name="connsiteX167" fmla="*/ 1237968 w 3083884"/>
                <a:gd name="connsiteY167" fmla="*/ 1009455 h 1265383"/>
                <a:gd name="connsiteX168" fmla="*/ 1264595 w 3083884"/>
                <a:gd name="connsiteY168" fmla="*/ 1016378 h 1265383"/>
                <a:gd name="connsiteX169" fmla="*/ 1297613 w 3083884"/>
                <a:gd name="connsiteY169" fmla="*/ 1026497 h 1265383"/>
                <a:gd name="connsiteX170" fmla="*/ 1353797 w 3083884"/>
                <a:gd name="connsiteY170" fmla="*/ 1050462 h 1265383"/>
                <a:gd name="connsiteX171" fmla="*/ 1391609 w 3083884"/>
                <a:gd name="connsiteY171" fmla="*/ 1077090 h 1265383"/>
                <a:gd name="connsiteX172" fmla="*/ 1427823 w 3083884"/>
                <a:gd name="connsiteY172" fmla="*/ 1107179 h 1265383"/>
                <a:gd name="connsiteX173" fmla="*/ 1434480 w 3083884"/>
                <a:gd name="connsiteY173" fmla="*/ 1113836 h 1265383"/>
                <a:gd name="connsiteX174" fmla="*/ 1444065 w 3083884"/>
                <a:gd name="connsiteY174" fmla="*/ 1123155 h 1265383"/>
                <a:gd name="connsiteX175" fmla="*/ 1445930 w 3083884"/>
                <a:gd name="connsiteY175" fmla="*/ 1124752 h 1265383"/>
                <a:gd name="connsiteX176" fmla="*/ 1451788 w 3083884"/>
                <a:gd name="connsiteY176" fmla="*/ 1130611 h 1265383"/>
                <a:gd name="connsiteX177" fmla="*/ 1457379 w 3083884"/>
                <a:gd name="connsiteY177" fmla="*/ 1136469 h 1265383"/>
                <a:gd name="connsiteX178" fmla="*/ 1466699 w 3083884"/>
                <a:gd name="connsiteY178" fmla="*/ 1145256 h 1265383"/>
                <a:gd name="connsiteX179" fmla="*/ 1472823 w 3083884"/>
                <a:gd name="connsiteY179" fmla="*/ 1151380 h 1265383"/>
                <a:gd name="connsiteX180" fmla="*/ 1494392 w 3083884"/>
                <a:gd name="connsiteY180" fmla="*/ 1173482 h 1265383"/>
                <a:gd name="connsiteX181" fmla="*/ 1517825 w 3083884"/>
                <a:gd name="connsiteY181" fmla="*/ 1201707 h 1265383"/>
                <a:gd name="connsiteX182" fmla="*/ 1530872 w 3083884"/>
                <a:gd name="connsiteY182" fmla="*/ 1228335 h 1265383"/>
                <a:gd name="connsiteX183" fmla="*/ 1538061 w 3083884"/>
                <a:gd name="connsiteY183" fmla="*/ 1245377 h 1265383"/>
                <a:gd name="connsiteX184" fmla="*/ 1540991 w 3083884"/>
                <a:gd name="connsiteY184" fmla="*/ 1253098 h 1265383"/>
                <a:gd name="connsiteX185" fmla="*/ 1543120 w 3083884"/>
                <a:gd name="connsiteY185" fmla="*/ 1256826 h 1265383"/>
                <a:gd name="connsiteX186" fmla="*/ 1550576 w 3083884"/>
                <a:gd name="connsiteY186" fmla="*/ 1263750 h 1265383"/>
                <a:gd name="connsiteX187" fmla="*/ 1555635 w 3083884"/>
                <a:gd name="connsiteY187" fmla="*/ 1265081 h 1265383"/>
                <a:gd name="connsiteX188" fmla="*/ 1561227 w 3083884"/>
                <a:gd name="connsiteY188" fmla="*/ 1265081 h 1265383"/>
                <a:gd name="connsiteX189" fmla="*/ 1561227 w 3083884"/>
                <a:gd name="connsiteY189" fmla="*/ 1257891 h 1265383"/>
                <a:gd name="connsiteX190" fmla="*/ 1561227 w 3083884"/>
                <a:gd name="connsiteY190" fmla="*/ 1216885 h 1265383"/>
                <a:gd name="connsiteX191" fmla="*/ 1558831 w 3083884"/>
                <a:gd name="connsiteY191" fmla="*/ 1208097 h 1265383"/>
                <a:gd name="connsiteX192" fmla="*/ 1561227 w 3083884"/>
                <a:gd name="connsiteY192" fmla="*/ 1208097 h 1265383"/>
                <a:gd name="connsiteX193" fmla="*/ 1561227 w 3083884"/>
                <a:gd name="connsiteY193" fmla="*/ 1194518 h 1265383"/>
                <a:gd name="connsiteX194" fmla="*/ 1568150 w 3083884"/>
                <a:gd name="connsiteY194" fmla="*/ 1184132 h 1265383"/>
                <a:gd name="connsiteX195" fmla="*/ 1568150 w 3083884"/>
                <a:gd name="connsiteY195" fmla="*/ 1178008 h 1265383"/>
                <a:gd name="connsiteX196" fmla="*/ 1569482 w 3083884"/>
                <a:gd name="connsiteY196" fmla="*/ 1173748 h 1265383"/>
                <a:gd name="connsiteX197" fmla="*/ 1572411 w 3083884"/>
                <a:gd name="connsiteY197" fmla="*/ 1167890 h 1265383"/>
                <a:gd name="connsiteX198" fmla="*/ 1580932 w 3083884"/>
                <a:gd name="connsiteY198" fmla="*/ 1150316 h 1265383"/>
                <a:gd name="connsiteX199" fmla="*/ 1582263 w 3083884"/>
                <a:gd name="connsiteY199" fmla="*/ 1147919 h 1265383"/>
                <a:gd name="connsiteX200" fmla="*/ 1590518 w 3083884"/>
                <a:gd name="connsiteY200" fmla="*/ 1132741 h 1265383"/>
                <a:gd name="connsiteX201" fmla="*/ 1602234 w 3083884"/>
                <a:gd name="connsiteY201" fmla="*/ 1114635 h 1265383"/>
                <a:gd name="connsiteX202" fmla="*/ 1613418 w 3083884"/>
                <a:gd name="connsiteY202" fmla="*/ 1098924 h 1265383"/>
                <a:gd name="connsiteX203" fmla="*/ 1626732 w 3083884"/>
                <a:gd name="connsiteY203" fmla="*/ 1083480 h 1265383"/>
                <a:gd name="connsiteX204" fmla="*/ 1647767 w 3083884"/>
                <a:gd name="connsiteY204" fmla="*/ 1062710 h 1265383"/>
                <a:gd name="connsiteX205" fmla="*/ 1674395 w 3083884"/>
                <a:gd name="connsiteY205" fmla="*/ 1041674 h 1265383"/>
                <a:gd name="connsiteX206" fmla="*/ 1717265 w 3083884"/>
                <a:gd name="connsiteY206" fmla="*/ 1023301 h 1265383"/>
                <a:gd name="connsiteX207" fmla="*/ 1740165 w 3083884"/>
                <a:gd name="connsiteY207" fmla="*/ 1015845 h 1265383"/>
                <a:gd name="connsiteX208" fmla="*/ 1854930 w 3083884"/>
                <a:gd name="connsiteY208" fmla="*/ 1031023 h 1265383"/>
                <a:gd name="connsiteX209" fmla="*/ 1858392 w 3083884"/>
                <a:gd name="connsiteY209" fmla="*/ 1031023 h 1265383"/>
                <a:gd name="connsiteX210" fmla="*/ 1860788 w 3083884"/>
                <a:gd name="connsiteY210" fmla="*/ 1031023 h 1265383"/>
                <a:gd name="connsiteX211" fmla="*/ 1870375 w 3083884"/>
                <a:gd name="connsiteY211" fmla="*/ 1034219 h 1265383"/>
                <a:gd name="connsiteX212" fmla="*/ 1883954 w 3083884"/>
                <a:gd name="connsiteY212" fmla="*/ 1039544 h 1265383"/>
                <a:gd name="connsiteX213" fmla="*/ 1898067 w 3083884"/>
                <a:gd name="connsiteY213" fmla="*/ 1044337 h 1265383"/>
                <a:gd name="connsiteX214" fmla="*/ 1906056 w 3083884"/>
                <a:gd name="connsiteY214" fmla="*/ 1047267 h 1265383"/>
                <a:gd name="connsiteX215" fmla="*/ 1918304 w 3083884"/>
                <a:gd name="connsiteY215" fmla="*/ 1051793 h 1265383"/>
                <a:gd name="connsiteX216" fmla="*/ 1930020 w 3083884"/>
                <a:gd name="connsiteY216" fmla="*/ 1055787 h 1265383"/>
                <a:gd name="connsiteX217" fmla="*/ 1946264 w 3083884"/>
                <a:gd name="connsiteY217" fmla="*/ 1061379 h 1265383"/>
                <a:gd name="connsiteX218" fmla="*/ 1953719 w 3083884"/>
                <a:gd name="connsiteY218" fmla="*/ 1064308 h 1265383"/>
                <a:gd name="connsiteX219" fmla="*/ 1963837 w 3083884"/>
                <a:gd name="connsiteY219" fmla="*/ 1068036 h 1265383"/>
                <a:gd name="connsiteX220" fmla="*/ 1985406 w 3083884"/>
                <a:gd name="connsiteY220" fmla="*/ 1076024 h 1265383"/>
                <a:gd name="connsiteX221" fmla="*/ 1993394 w 3083884"/>
                <a:gd name="connsiteY221" fmla="*/ 1079219 h 1265383"/>
                <a:gd name="connsiteX222" fmla="*/ 2005909 w 3083884"/>
                <a:gd name="connsiteY222" fmla="*/ 1083746 h 1265383"/>
                <a:gd name="connsiteX223" fmla="*/ 2021886 w 3083884"/>
                <a:gd name="connsiteY223" fmla="*/ 1089870 h 1265383"/>
                <a:gd name="connsiteX224" fmla="*/ 2030406 w 3083884"/>
                <a:gd name="connsiteY224" fmla="*/ 1093066 h 1265383"/>
                <a:gd name="connsiteX225" fmla="*/ 2035200 w 3083884"/>
                <a:gd name="connsiteY225" fmla="*/ 1094930 h 1265383"/>
                <a:gd name="connsiteX226" fmla="*/ 2041857 w 3083884"/>
                <a:gd name="connsiteY226" fmla="*/ 1097326 h 1265383"/>
                <a:gd name="connsiteX227" fmla="*/ 2048514 w 3083884"/>
                <a:gd name="connsiteY227" fmla="*/ 1099723 h 1265383"/>
                <a:gd name="connsiteX228" fmla="*/ 2066887 w 3083884"/>
                <a:gd name="connsiteY228" fmla="*/ 1106380 h 1265383"/>
                <a:gd name="connsiteX229" fmla="*/ 2093515 w 3083884"/>
                <a:gd name="connsiteY229" fmla="*/ 1114900 h 1265383"/>
                <a:gd name="connsiteX230" fmla="*/ 2104698 w 3083884"/>
                <a:gd name="connsiteY230" fmla="*/ 1118629 h 1265383"/>
                <a:gd name="connsiteX231" fmla="*/ 2119344 w 3083884"/>
                <a:gd name="connsiteY231" fmla="*/ 1123155 h 1265383"/>
                <a:gd name="connsiteX232" fmla="*/ 2172599 w 3083884"/>
                <a:gd name="connsiteY232" fmla="*/ 1137268 h 1265383"/>
                <a:gd name="connsiteX233" fmla="*/ 2199227 w 3083884"/>
                <a:gd name="connsiteY233" fmla="*/ 1143392 h 1265383"/>
                <a:gd name="connsiteX234" fmla="*/ 2208280 w 3083884"/>
                <a:gd name="connsiteY234" fmla="*/ 1145256 h 1265383"/>
                <a:gd name="connsiteX235" fmla="*/ 2224789 w 3083884"/>
                <a:gd name="connsiteY235" fmla="*/ 1148185 h 1265383"/>
                <a:gd name="connsiteX236" fmla="*/ 2233043 w 3083884"/>
                <a:gd name="connsiteY236" fmla="*/ 1149517 h 1265383"/>
                <a:gd name="connsiteX237" fmla="*/ 2243162 w 3083884"/>
                <a:gd name="connsiteY237" fmla="*/ 1151380 h 1265383"/>
                <a:gd name="connsiteX238" fmla="*/ 2284168 w 3083884"/>
                <a:gd name="connsiteY238" fmla="*/ 1151380 h 1265383"/>
                <a:gd name="connsiteX239" fmla="*/ 2291624 w 3083884"/>
                <a:gd name="connsiteY239" fmla="*/ 1151380 h 1265383"/>
                <a:gd name="connsiteX240" fmla="*/ 2297482 w 3083884"/>
                <a:gd name="connsiteY240" fmla="*/ 1151380 h 1265383"/>
                <a:gd name="connsiteX241" fmla="*/ 2302541 w 3083884"/>
                <a:gd name="connsiteY241" fmla="*/ 1151380 h 1265383"/>
                <a:gd name="connsiteX242" fmla="*/ 2310530 w 3083884"/>
                <a:gd name="connsiteY242" fmla="*/ 1151380 h 1265383"/>
                <a:gd name="connsiteX243" fmla="*/ 2324110 w 3083884"/>
                <a:gd name="connsiteY243" fmla="*/ 1150049 h 1265383"/>
                <a:gd name="connsiteX244" fmla="*/ 2365915 w 3083884"/>
                <a:gd name="connsiteY244" fmla="*/ 1146055 h 1265383"/>
                <a:gd name="connsiteX245" fmla="*/ 2384555 w 3083884"/>
                <a:gd name="connsiteY245" fmla="*/ 1143659 h 1265383"/>
                <a:gd name="connsiteX246" fmla="*/ 2386951 w 3083884"/>
                <a:gd name="connsiteY246" fmla="*/ 1143659 h 1265383"/>
                <a:gd name="connsiteX247" fmla="*/ 2419437 w 3083884"/>
                <a:gd name="connsiteY247" fmla="*/ 1134339 h 1265383"/>
                <a:gd name="connsiteX248" fmla="*/ 2430620 w 3083884"/>
                <a:gd name="connsiteY248" fmla="*/ 1130611 h 1265383"/>
                <a:gd name="connsiteX249" fmla="*/ 2480415 w 3083884"/>
                <a:gd name="connsiteY249" fmla="*/ 1114368 h 1265383"/>
                <a:gd name="connsiteX250" fmla="*/ 2512367 w 3083884"/>
                <a:gd name="connsiteY250" fmla="*/ 1102120 h 1265383"/>
                <a:gd name="connsiteX251" fmla="*/ 2543256 w 3083884"/>
                <a:gd name="connsiteY251" fmla="*/ 1086942 h 1265383"/>
                <a:gd name="connsiteX252" fmla="*/ 2605298 w 3083884"/>
                <a:gd name="connsiteY252" fmla="*/ 1048065 h 1265383"/>
                <a:gd name="connsiteX253" fmla="*/ 2631926 w 3083884"/>
                <a:gd name="connsiteY253" fmla="*/ 1025165 h 1265383"/>
                <a:gd name="connsiteX254" fmla="*/ 2658554 w 3083884"/>
                <a:gd name="connsiteY254" fmla="*/ 995875 h 1265383"/>
                <a:gd name="connsiteX255" fmla="*/ 2677459 w 3083884"/>
                <a:gd name="connsiteY255" fmla="*/ 960460 h 1265383"/>
                <a:gd name="connsiteX256" fmla="*/ 2686513 w 3083884"/>
                <a:gd name="connsiteY256" fmla="*/ 924513 h 1265383"/>
                <a:gd name="connsiteX257" fmla="*/ 2682252 w 3083884"/>
                <a:gd name="connsiteY257" fmla="*/ 858742 h 1265383"/>
                <a:gd name="connsiteX258" fmla="*/ 2660151 w 3083884"/>
                <a:gd name="connsiteY258" fmla="*/ 807617 h 1265383"/>
                <a:gd name="connsiteX259" fmla="*/ 2656423 w 3083884"/>
                <a:gd name="connsiteY259" fmla="*/ 799629 h 1265383"/>
                <a:gd name="connsiteX260" fmla="*/ 2635121 w 3083884"/>
                <a:gd name="connsiteY260" fmla="*/ 758356 h 1265383"/>
                <a:gd name="connsiteX261" fmla="*/ 2632458 w 3083884"/>
                <a:gd name="connsiteY261" fmla="*/ 753297 h 1265383"/>
                <a:gd name="connsiteX262" fmla="*/ 2613020 w 3083884"/>
                <a:gd name="connsiteY262" fmla="*/ 712557 h 1265383"/>
                <a:gd name="connsiteX263" fmla="*/ 2604765 w 3083884"/>
                <a:gd name="connsiteY263" fmla="*/ 656106 h 1265383"/>
                <a:gd name="connsiteX264" fmla="*/ 2607694 w 3083884"/>
                <a:gd name="connsiteY264" fmla="*/ 626283 h 1265383"/>
                <a:gd name="connsiteX265" fmla="*/ 2617546 w 3083884"/>
                <a:gd name="connsiteY265" fmla="*/ 602319 h 1265383"/>
                <a:gd name="connsiteX266" fmla="*/ 2634854 w 3083884"/>
                <a:gd name="connsiteY266" fmla="*/ 575957 h 1265383"/>
                <a:gd name="connsiteX267" fmla="*/ 2671600 w 3083884"/>
                <a:gd name="connsiteY267" fmla="*/ 542939 h 1265383"/>
                <a:gd name="connsiteX268" fmla="*/ 2708346 w 3083884"/>
                <a:gd name="connsiteY268" fmla="*/ 518442 h 1265383"/>
                <a:gd name="connsiteX269" fmla="*/ 2718466 w 3083884"/>
                <a:gd name="connsiteY269" fmla="*/ 511784 h 1265383"/>
                <a:gd name="connsiteX270" fmla="*/ 2771721 w 3083884"/>
                <a:gd name="connsiteY270" fmla="*/ 483825 h 1265383"/>
                <a:gd name="connsiteX271" fmla="*/ 2836426 w 3083884"/>
                <a:gd name="connsiteY271" fmla="*/ 459594 h 1265383"/>
                <a:gd name="connsiteX272" fmla="*/ 2845214 w 3083884"/>
                <a:gd name="connsiteY272" fmla="*/ 456399 h 1265383"/>
                <a:gd name="connsiteX273" fmla="*/ 2859059 w 3083884"/>
                <a:gd name="connsiteY273" fmla="*/ 451605 h 1265383"/>
                <a:gd name="connsiteX274" fmla="*/ 2901931 w 3083884"/>
                <a:gd name="connsiteY274" fmla="*/ 436428 h 1265383"/>
                <a:gd name="connsiteX275" fmla="*/ 2964505 w 3083884"/>
                <a:gd name="connsiteY275" fmla="*/ 409800 h 1265383"/>
                <a:gd name="connsiteX276" fmla="*/ 2992731 w 3083884"/>
                <a:gd name="connsiteY276" fmla="*/ 394622 h 1265383"/>
                <a:gd name="connsiteX277" fmla="*/ 3024151 w 3083884"/>
                <a:gd name="connsiteY277" fmla="*/ 374651 h 1265383"/>
                <a:gd name="connsiteX278" fmla="*/ 3050779 w 3083884"/>
                <a:gd name="connsiteY278" fmla="*/ 354148 h 1265383"/>
                <a:gd name="connsiteX279" fmla="*/ 3073412 w 3083884"/>
                <a:gd name="connsiteY279" fmla="*/ 322461 h 1265383"/>
                <a:gd name="connsiteX280" fmla="*/ 3082466 w 3083884"/>
                <a:gd name="connsiteY280" fmla="*/ 249502 h 1265383"/>
                <a:gd name="connsiteX281" fmla="*/ 3077940 w 3083884"/>
                <a:gd name="connsiteY281" fmla="*/ 226069 h 1265383"/>
                <a:gd name="connsiteX282" fmla="*/ 3076608 w 3083884"/>
                <a:gd name="connsiteY282" fmla="*/ 219412 h 1265383"/>
                <a:gd name="connsiteX283" fmla="*/ 3067554 w 3083884"/>
                <a:gd name="connsiteY283" fmla="*/ 185328 h 1265383"/>
                <a:gd name="connsiteX284" fmla="*/ 3028944 w 3083884"/>
                <a:gd name="connsiteY284" fmla="*/ 122753 h 1265383"/>
                <a:gd name="connsiteX285" fmla="*/ 2978351 w 3083884"/>
                <a:gd name="connsiteY285" fmla="*/ 82013 h 1265383"/>
                <a:gd name="connsiteX286" fmla="*/ 2943735 w 3083884"/>
                <a:gd name="connsiteY286" fmla="*/ 60179 h 1265383"/>
                <a:gd name="connsiteX287" fmla="*/ 2912581 w 3083884"/>
                <a:gd name="connsiteY287" fmla="*/ 45001 h 1265383"/>
                <a:gd name="connsiteX288" fmla="*/ 2883025 w 3083884"/>
                <a:gd name="connsiteY288" fmla="*/ 33817 h 1265383"/>
                <a:gd name="connsiteX289" fmla="*/ 2876368 w 3083884"/>
                <a:gd name="connsiteY289" fmla="*/ 31687 h 1265383"/>
                <a:gd name="connsiteX290" fmla="*/ 2873704 w 3083884"/>
                <a:gd name="connsiteY290" fmla="*/ 31687 h 1265383"/>
                <a:gd name="connsiteX291" fmla="*/ 2852402 w 3083884"/>
                <a:gd name="connsiteY291" fmla="*/ 25030 h 1265383"/>
                <a:gd name="connsiteX292" fmla="*/ 2832432 w 3083884"/>
                <a:gd name="connsiteY292" fmla="*/ 20237 h 1265383"/>
                <a:gd name="connsiteX293" fmla="*/ 2771188 w 3083884"/>
                <a:gd name="connsiteY293" fmla="*/ 7190 h 1265383"/>
                <a:gd name="connsiteX294" fmla="*/ 2744561 w 3083884"/>
                <a:gd name="connsiteY294" fmla="*/ 3994 h 1265383"/>
                <a:gd name="connsiteX295" fmla="*/ 2739501 w 3083884"/>
                <a:gd name="connsiteY295" fmla="*/ 3994 h 1265383"/>
                <a:gd name="connsiteX296" fmla="*/ 2728318 w 3083884"/>
                <a:gd name="connsiteY296" fmla="*/ 2663 h 1265383"/>
                <a:gd name="connsiteX297" fmla="*/ 2719264 w 3083884"/>
                <a:gd name="connsiteY297" fmla="*/ 2663 h 1265383"/>
                <a:gd name="connsiteX298" fmla="*/ 1557500 w 3083884"/>
                <a:gd name="connsiteY298" fmla="*/ 1055255 h 1265383"/>
                <a:gd name="connsiteX299" fmla="*/ 1553771 w 3083884"/>
                <a:gd name="connsiteY299" fmla="*/ 1049130 h 1265383"/>
                <a:gd name="connsiteX300" fmla="*/ 1551108 w 3083884"/>
                <a:gd name="connsiteY300" fmla="*/ 1045136 h 1265383"/>
                <a:gd name="connsiteX301" fmla="*/ 1546316 w 3083884"/>
                <a:gd name="connsiteY301" fmla="*/ 1037947 h 1265383"/>
                <a:gd name="connsiteX302" fmla="*/ 1548180 w 3083884"/>
                <a:gd name="connsiteY302" fmla="*/ 1036083 h 1265383"/>
                <a:gd name="connsiteX303" fmla="*/ 1550044 w 3083884"/>
                <a:gd name="connsiteY303" fmla="*/ 1040077 h 1265383"/>
                <a:gd name="connsiteX304" fmla="*/ 1562027 w 3083884"/>
                <a:gd name="connsiteY304" fmla="*/ 1050195 h 1265383"/>
                <a:gd name="connsiteX305" fmla="*/ 1558033 w 3083884"/>
                <a:gd name="connsiteY305" fmla="*/ 1054189 h 1265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Lst>
              <a:rect l="l" t="t" r="r" b="b"/>
              <a:pathLst>
                <a:path w="3083884" h="1265383">
                  <a:moveTo>
                    <a:pt x="2718733" y="0"/>
                  </a:moveTo>
                  <a:lnTo>
                    <a:pt x="2688110" y="0"/>
                  </a:lnTo>
                  <a:cubicBezTo>
                    <a:pt x="2682001" y="931"/>
                    <a:pt x="2676527" y="4292"/>
                    <a:pt x="2672932" y="9320"/>
                  </a:cubicBezTo>
                  <a:lnTo>
                    <a:pt x="2661482" y="9320"/>
                  </a:lnTo>
                  <a:cubicBezTo>
                    <a:pt x="2659383" y="9733"/>
                    <a:pt x="2657332" y="10358"/>
                    <a:pt x="2655358" y="11184"/>
                  </a:cubicBezTo>
                  <a:lnTo>
                    <a:pt x="2653228" y="11184"/>
                  </a:lnTo>
                  <a:cubicBezTo>
                    <a:pt x="2629568" y="11746"/>
                    <a:pt x="2605983" y="14061"/>
                    <a:pt x="2582665" y="18107"/>
                  </a:cubicBezTo>
                  <a:cubicBezTo>
                    <a:pt x="2566156" y="21036"/>
                    <a:pt x="2550179" y="24498"/>
                    <a:pt x="2533936" y="27960"/>
                  </a:cubicBezTo>
                  <a:lnTo>
                    <a:pt x="2520622" y="30622"/>
                  </a:lnTo>
                  <a:lnTo>
                    <a:pt x="2504379" y="34350"/>
                  </a:lnTo>
                  <a:lnTo>
                    <a:pt x="2491066" y="37279"/>
                  </a:lnTo>
                  <a:lnTo>
                    <a:pt x="2488136" y="37279"/>
                  </a:lnTo>
                  <a:lnTo>
                    <a:pt x="2461508" y="43137"/>
                  </a:lnTo>
                  <a:cubicBezTo>
                    <a:pt x="2438342" y="48196"/>
                    <a:pt x="2414644" y="52190"/>
                    <a:pt x="2399200" y="54587"/>
                  </a:cubicBezTo>
                  <a:cubicBezTo>
                    <a:pt x="2378164" y="57782"/>
                    <a:pt x="2356862" y="60179"/>
                    <a:pt x="2337158" y="62309"/>
                  </a:cubicBezTo>
                  <a:lnTo>
                    <a:pt x="2331300" y="62309"/>
                  </a:lnTo>
                  <a:lnTo>
                    <a:pt x="2296950" y="66037"/>
                  </a:lnTo>
                  <a:lnTo>
                    <a:pt x="2294021" y="66037"/>
                  </a:lnTo>
                  <a:lnTo>
                    <a:pt x="2278044" y="67635"/>
                  </a:lnTo>
                  <a:lnTo>
                    <a:pt x="2262866" y="69232"/>
                  </a:lnTo>
                  <a:lnTo>
                    <a:pt x="2231446" y="72960"/>
                  </a:lnTo>
                  <a:lnTo>
                    <a:pt x="2221061" y="72960"/>
                  </a:lnTo>
                  <a:lnTo>
                    <a:pt x="2191504" y="76156"/>
                  </a:lnTo>
                  <a:cubicBezTo>
                    <a:pt x="2168338" y="78818"/>
                    <a:pt x="2145172" y="80948"/>
                    <a:pt x="2121740" y="82812"/>
                  </a:cubicBezTo>
                  <a:lnTo>
                    <a:pt x="2095112" y="84942"/>
                  </a:lnTo>
                  <a:cubicBezTo>
                    <a:pt x="2080910" y="84942"/>
                    <a:pt x="2066798" y="86008"/>
                    <a:pt x="2052774" y="88138"/>
                  </a:cubicBezTo>
                  <a:lnTo>
                    <a:pt x="2037330" y="89469"/>
                  </a:lnTo>
                  <a:lnTo>
                    <a:pt x="2016028" y="91333"/>
                  </a:lnTo>
                  <a:lnTo>
                    <a:pt x="1984607" y="94262"/>
                  </a:lnTo>
                  <a:lnTo>
                    <a:pt x="1976352" y="94262"/>
                  </a:lnTo>
                  <a:cubicBezTo>
                    <a:pt x="1954784" y="96126"/>
                    <a:pt x="1934547" y="97990"/>
                    <a:pt x="1914310" y="99055"/>
                  </a:cubicBezTo>
                  <a:lnTo>
                    <a:pt x="1862386" y="101451"/>
                  </a:lnTo>
                  <a:lnTo>
                    <a:pt x="1845078" y="101451"/>
                  </a:lnTo>
                  <a:lnTo>
                    <a:pt x="1785432" y="104381"/>
                  </a:lnTo>
                  <a:lnTo>
                    <a:pt x="1745224" y="106244"/>
                  </a:lnTo>
                  <a:cubicBezTo>
                    <a:pt x="1712739" y="107843"/>
                    <a:pt x="1680253" y="108907"/>
                    <a:pt x="1647501" y="109972"/>
                  </a:cubicBezTo>
                  <a:lnTo>
                    <a:pt x="1615015" y="109972"/>
                  </a:lnTo>
                  <a:lnTo>
                    <a:pt x="1579867" y="109972"/>
                  </a:lnTo>
                  <a:lnTo>
                    <a:pt x="1569748" y="109972"/>
                  </a:lnTo>
                  <a:lnTo>
                    <a:pt x="1463237" y="109972"/>
                  </a:lnTo>
                  <a:lnTo>
                    <a:pt x="1436610" y="109972"/>
                  </a:lnTo>
                  <a:lnTo>
                    <a:pt x="1374568" y="109972"/>
                  </a:lnTo>
                  <a:lnTo>
                    <a:pt x="1323176" y="109972"/>
                  </a:lnTo>
                  <a:lnTo>
                    <a:pt x="1272317" y="111303"/>
                  </a:lnTo>
                  <a:lnTo>
                    <a:pt x="1268856" y="111303"/>
                  </a:lnTo>
                  <a:lnTo>
                    <a:pt x="1240896" y="111303"/>
                  </a:lnTo>
                  <a:cubicBezTo>
                    <a:pt x="1214269" y="111303"/>
                    <a:pt x="1187641" y="111303"/>
                    <a:pt x="1161013" y="111303"/>
                  </a:cubicBezTo>
                  <a:lnTo>
                    <a:pt x="1099770" y="111303"/>
                  </a:lnTo>
                  <a:cubicBezTo>
                    <a:pt x="1050775" y="111303"/>
                    <a:pt x="1001780" y="109440"/>
                    <a:pt x="952785" y="107843"/>
                  </a:cubicBezTo>
                  <a:lnTo>
                    <a:pt x="920033" y="106511"/>
                  </a:lnTo>
                  <a:cubicBezTo>
                    <a:pt x="906985" y="106511"/>
                    <a:pt x="895802" y="104913"/>
                    <a:pt x="884086" y="104647"/>
                  </a:cubicBezTo>
                  <a:lnTo>
                    <a:pt x="848937" y="103049"/>
                  </a:lnTo>
                  <a:lnTo>
                    <a:pt x="838553" y="103049"/>
                  </a:lnTo>
                  <a:lnTo>
                    <a:pt x="816451" y="103049"/>
                  </a:lnTo>
                  <a:cubicBezTo>
                    <a:pt x="799942" y="103049"/>
                    <a:pt x="783167" y="101451"/>
                    <a:pt x="766658" y="100387"/>
                  </a:cubicBezTo>
                  <a:lnTo>
                    <a:pt x="741362" y="99055"/>
                  </a:lnTo>
                  <a:cubicBezTo>
                    <a:pt x="722190" y="99055"/>
                    <a:pt x="701686" y="97457"/>
                    <a:pt x="672395" y="97191"/>
                  </a:cubicBezTo>
                  <a:lnTo>
                    <a:pt x="560825" y="97191"/>
                  </a:lnTo>
                  <a:cubicBezTo>
                    <a:pt x="539257" y="97191"/>
                    <a:pt x="516890" y="99055"/>
                    <a:pt x="498783" y="100120"/>
                  </a:cubicBezTo>
                  <a:lnTo>
                    <a:pt x="488132" y="100120"/>
                  </a:lnTo>
                  <a:lnTo>
                    <a:pt x="463635" y="101451"/>
                  </a:lnTo>
                  <a:cubicBezTo>
                    <a:pt x="460704" y="98532"/>
                    <a:pt x="456838" y="96741"/>
                    <a:pt x="452717" y="96392"/>
                  </a:cubicBezTo>
                  <a:lnTo>
                    <a:pt x="450587" y="96392"/>
                  </a:lnTo>
                  <a:cubicBezTo>
                    <a:pt x="449089" y="96138"/>
                    <a:pt x="447559" y="96138"/>
                    <a:pt x="446060" y="96392"/>
                  </a:cubicBezTo>
                  <a:lnTo>
                    <a:pt x="437273" y="96392"/>
                  </a:lnTo>
                  <a:lnTo>
                    <a:pt x="426622" y="96392"/>
                  </a:lnTo>
                  <a:lnTo>
                    <a:pt x="424758" y="96392"/>
                  </a:lnTo>
                  <a:lnTo>
                    <a:pt x="394402" y="96392"/>
                  </a:lnTo>
                  <a:lnTo>
                    <a:pt x="377893" y="96392"/>
                  </a:lnTo>
                  <a:lnTo>
                    <a:pt x="360053" y="96392"/>
                  </a:lnTo>
                  <a:lnTo>
                    <a:pt x="352863" y="96392"/>
                  </a:lnTo>
                  <a:cubicBezTo>
                    <a:pt x="329680" y="97149"/>
                    <a:pt x="306562" y="99283"/>
                    <a:pt x="283631" y="102782"/>
                  </a:cubicBezTo>
                  <a:cubicBezTo>
                    <a:pt x="259088" y="106476"/>
                    <a:pt x="234871" y="112084"/>
                    <a:pt x="211204" y="119558"/>
                  </a:cubicBezTo>
                  <a:lnTo>
                    <a:pt x="207743" y="119558"/>
                  </a:lnTo>
                  <a:lnTo>
                    <a:pt x="189636" y="124085"/>
                  </a:lnTo>
                  <a:lnTo>
                    <a:pt x="181914" y="125949"/>
                  </a:lnTo>
                  <a:cubicBezTo>
                    <a:pt x="166162" y="129470"/>
                    <a:pt x="150607" y="133826"/>
                    <a:pt x="135316" y="138996"/>
                  </a:cubicBezTo>
                  <a:cubicBezTo>
                    <a:pt x="114102" y="145454"/>
                    <a:pt x="93725" y="154392"/>
                    <a:pt x="74605" y="165624"/>
                  </a:cubicBezTo>
                  <a:cubicBezTo>
                    <a:pt x="63021" y="172089"/>
                    <a:pt x="51978" y="179480"/>
                    <a:pt x="41587" y="187725"/>
                  </a:cubicBezTo>
                  <a:cubicBezTo>
                    <a:pt x="37060" y="191720"/>
                    <a:pt x="32799" y="195980"/>
                    <a:pt x="28805" y="200241"/>
                  </a:cubicBezTo>
                  <a:lnTo>
                    <a:pt x="25876" y="203169"/>
                  </a:lnTo>
                  <a:cubicBezTo>
                    <a:pt x="22152" y="207045"/>
                    <a:pt x="18767" y="211232"/>
                    <a:pt x="15757" y="215684"/>
                  </a:cubicBezTo>
                  <a:cubicBezTo>
                    <a:pt x="11954" y="221702"/>
                    <a:pt x="8659" y="228025"/>
                    <a:pt x="5905" y="234590"/>
                  </a:cubicBezTo>
                  <a:cubicBezTo>
                    <a:pt x="3262" y="241829"/>
                    <a:pt x="1388" y="249326"/>
                    <a:pt x="313" y="256957"/>
                  </a:cubicBezTo>
                  <a:cubicBezTo>
                    <a:pt x="-92" y="261919"/>
                    <a:pt x="-92" y="266906"/>
                    <a:pt x="313" y="271868"/>
                  </a:cubicBezTo>
                  <a:cubicBezTo>
                    <a:pt x="-104" y="279851"/>
                    <a:pt x="-104" y="287851"/>
                    <a:pt x="313" y="295833"/>
                  </a:cubicBezTo>
                  <a:cubicBezTo>
                    <a:pt x="1807" y="308521"/>
                    <a:pt x="4939" y="320963"/>
                    <a:pt x="9633" y="332846"/>
                  </a:cubicBezTo>
                  <a:cubicBezTo>
                    <a:pt x="10826" y="336310"/>
                    <a:pt x="12249" y="339690"/>
                    <a:pt x="13894" y="342965"/>
                  </a:cubicBezTo>
                  <a:lnTo>
                    <a:pt x="16023" y="347225"/>
                  </a:lnTo>
                  <a:cubicBezTo>
                    <a:pt x="18131" y="352462"/>
                    <a:pt x="20623" y="357535"/>
                    <a:pt x="23479" y="362403"/>
                  </a:cubicBezTo>
                  <a:cubicBezTo>
                    <a:pt x="29912" y="373800"/>
                    <a:pt x="37496" y="384507"/>
                    <a:pt x="46113" y="394357"/>
                  </a:cubicBezTo>
                  <a:cubicBezTo>
                    <a:pt x="50906" y="399415"/>
                    <a:pt x="56232" y="404208"/>
                    <a:pt x="61557" y="409001"/>
                  </a:cubicBezTo>
                  <a:cubicBezTo>
                    <a:pt x="65945" y="413353"/>
                    <a:pt x="70664" y="417359"/>
                    <a:pt x="75669" y="420984"/>
                  </a:cubicBezTo>
                  <a:cubicBezTo>
                    <a:pt x="94645" y="434917"/>
                    <a:pt x="115427" y="446204"/>
                    <a:pt x="137446" y="454535"/>
                  </a:cubicBezTo>
                  <a:lnTo>
                    <a:pt x="150759" y="459327"/>
                  </a:lnTo>
                  <a:lnTo>
                    <a:pt x="155020" y="460925"/>
                  </a:lnTo>
                  <a:lnTo>
                    <a:pt x="159014" y="462257"/>
                  </a:lnTo>
                  <a:cubicBezTo>
                    <a:pt x="173660" y="467582"/>
                    <a:pt x="185642" y="472375"/>
                    <a:pt x="199222" y="477967"/>
                  </a:cubicBezTo>
                  <a:cubicBezTo>
                    <a:pt x="205612" y="480896"/>
                    <a:pt x="212004" y="483559"/>
                    <a:pt x="218127" y="487020"/>
                  </a:cubicBezTo>
                  <a:cubicBezTo>
                    <a:pt x="234944" y="496744"/>
                    <a:pt x="250657" y="508261"/>
                    <a:pt x="264992" y="521370"/>
                  </a:cubicBezTo>
                  <a:cubicBezTo>
                    <a:pt x="274848" y="530683"/>
                    <a:pt x="283766" y="540939"/>
                    <a:pt x="291620" y="551992"/>
                  </a:cubicBezTo>
                  <a:cubicBezTo>
                    <a:pt x="293988" y="556272"/>
                    <a:pt x="296036" y="560723"/>
                    <a:pt x="297745" y="565306"/>
                  </a:cubicBezTo>
                  <a:cubicBezTo>
                    <a:pt x="297876" y="567079"/>
                    <a:pt x="297876" y="568858"/>
                    <a:pt x="297745" y="570632"/>
                  </a:cubicBezTo>
                  <a:cubicBezTo>
                    <a:pt x="298006" y="573822"/>
                    <a:pt x="298006" y="577028"/>
                    <a:pt x="297745" y="580217"/>
                  </a:cubicBezTo>
                  <a:cubicBezTo>
                    <a:pt x="295665" y="587488"/>
                    <a:pt x="293085" y="594605"/>
                    <a:pt x="290022" y="601519"/>
                  </a:cubicBezTo>
                  <a:cubicBezTo>
                    <a:pt x="285978" y="607567"/>
                    <a:pt x="281436" y="613268"/>
                    <a:pt x="276442" y="618561"/>
                  </a:cubicBezTo>
                  <a:cubicBezTo>
                    <a:pt x="265083" y="629313"/>
                    <a:pt x="253078" y="639361"/>
                    <a:pt x="240495" y="648650"/>
                  </a:cubicBezTo>
                  <a:lnTo>
                    <a:pt x="233305" y="654509"/>
                  </a:lnTo>
                  <a:lnTo>
                    <a:pt x="226382" y="660100"/>
                  </a:lnTo>
                  <a:lnTo>
                    <a:pt x="212269" y="672349"/>
                  </a:lnTo>
                  <a:lnTo>
                    <a:pt x="205879" y="678207"/>
                  </a:lnTo>
                  <a:cubicBezTo>
                    <a:pt x="198139" y="685385"/>
                    <a:pt x="190846" y="693034"/>
                    <a:pt x="184044" y="701106"/>
                  </a:cubicBezTo>
                  <a:cubicBezTo>
                    <a:pt x="176354" y="710028"/>
                    <a:pt x="169658" y="719760"/>
                    <a:pt x="164073" y="730130"/>
                  </a:cubicBezTo>
                  <a:cubicBezTo>
                    <a:pt x="159134" y="739635"/>
                    <a:pt x="155805" y="749892"/>
                    <a:pt x="154221" y="760486"/>
                  </a:cubicBezTo>
                  <a:cubicBezTo>
                    <a:pt x="153950" y="764387"/>
                    <a:pt x="153950" y="768302"/>
                    <a:pt x="154221" y="772202"/>
                  </a:cubicBezTo>
                  <a:cubicBezTo>
                    <a:pt x="154304" y="779064"/>
                    <a:pt x="154837" y="785914"/>
                    <a:pt x="155819" y="792705"/>
                  </a:cubicBezTo>
                  <a:cubicBezTo>
                    <a:pt x="157632" y="804239"/>
                    <a:pt x="160576" y="815565"/>
                    <a:pt x="164606" y="826522"/>
                  </a:cubicBezTo>
                  <a:cubicBezTo>
                    <a:pt x="173105" y="848872"/>
                    <a:pt x="185252" y="869657"/>
                    <a:pt x="200553" y="888032"/>
                  </a:cubicBezTo>
                  <a:cubicBezTo>
                    <a:pt x="215546" y="906829"/>
                    <a:pt x="232507" y="923968"/>
                    <a:pt x="251145" y="939158"/>
                  </a:cubicBezTo>
                  <a:cubicBezTo>
                    <a:pt x="259596" y="946363"/>
                    <a:pt x="268490" y="953033"/>
                    <a:pt x="277773" y="959128"/>
                  </a:cubicBezTo>
                  <a:cubicBezTo>
                    <a:pt x="288267" y="966617"/>
                    <a:pt x="299204" y="973464"/>
                    <a:pt x="310525" y="979631"/>
                  </a:cubicBezTo>
                  <a:cubicBezTo>
                    <a:pt x="317981" y="983893"/>
                    <a:pt x="325703" y="987354"/>
                    <a:pt x="333691" y="991082"/>
                  </a:cubicBezTo>
                  <a:lnTo>
                    <a:pt x="335822" y="991082"/>
                  </a:lnTo>
                  <a:lnTo>
                    <a:pt x="338218" y="991082"/>
                  </a:lnTo>
                  <a:lnTo>
                    <a:pt x="341414" y="992679"/>
                  </a:lnTo>
                  <a:cubicBezTo>
                    <a:pt x="352065" y="997472"/>
                    <a:pt x="362982" y="1002532"/>
                    <a:pt x="374166" y="1006792"/>
                  </a:cubicBezTo>
                  <a:cubicBezTo>
                    <a:pt x="393870" y="1014514"/>
                    <a:pt x="412510" y="1021171"/>
                    <a:pt x="431149" y="1026763"/>
                  </a:cubicBezTo>
                  <a:lnTo>
                    <a:pt x="454049" y="1030225"/>
                  </a:lnTo>
                  <a:lnTo>
                    <a:pt x="466830" y="1031556"/>
                  </a:lnTo>
                  <a:lnTo>
                    <a:pt x="491860" y="1034752"/>
                  </a:lnTo>
                  <a:lnTo>
                    <a:pt x="504375" y="1034752"/>
                  </a:lnTo>
                  <a:lnTo>
                    <a:pt x="515825" y="1034752"/>
                  </a:lnTo>
                  <a:lnTo>
                    <a:pt x="532068" y="1036349"/>
                  </a:lnTo>
                  <a:lnTo>
                    <a:pt x="571211" y="1039811"/>
                  </a:lnTo>
                  <a:lnTo>
                    <a:pt x="597838" y="1042207"/>
                  </a:lnTo>
                  <a:lnTo>
                    <a:pt x="622868" y="1042207"/>
                  </a:lnTo>
                  <a:lnTo>
                    <a:pt x="708343" y="1042207"/>
                  </a:lnTo>
                  <a:lnTo>
                    <a:pt x="732308" y="1042207"/>
                  </a:lnTo>
                  <a:lnTo>
                    <a:pt x="749350" y="1042207"/>
                  </a:lnTo>
                  <a:cubicBezTo>
                    <a:pt x="754941" y="1042207"/>
                    <a:pt x="760533" y="1042207"/>
                    <a:pt x="766125" y="1040343"/>
                  </a:cubicBezTo>
                  <a:lnTo>
                    <a:pt x="800741" y="1035284"/>
                  </a:lnTo>
                  <a:lnTo>
                    <a:pt x="808995" y="1033686"/>
                  </a:lnTo>
                  <a:lnTo>
                    <a:pt x="817783" y="1032089"/>
                  </a:lnTo>
                  <a:lnTo>
                    <a:pt x="824706" y="1032089"/>
                  </a:lnTo>
                  <a:lnTo>
                    <a:pt x="842547" y="1030491"/>
                  </a:lnTo>
                  <a:cubicBezTo>
                    <a:pt x="853996" y="1028894"/>
                    <a:pt x="865180" y="1026497"/>
                    <a:pt x="876363" y="1023834"/>
                  </a:cubicBezTo>
                  <a:lnTo>
                    <a:pt x="889677" y="1021704"/>
                  </a:lnTo>
                  <a:lnTo>
                    <a:pt x="894471" y="1021704"/>
                  </a:lnTo>
                  <a:lnTo>
                    <a:pt x="908583" y="1018775"/>
                  </a:lnTo>
                  <a:lnTo>
                    <a:pt x="912311" y="1018775"/>
                  </a:lnTo>
                  <a:lnTo>
                    <a:pt x="930417" y="1015313"/>
                  </a:lnTo>
                  <a:lnTo>
                    <a:pt x="933347" y="1015313"/>
                  </a:lnTo>
                  <a:lnTo>
                    <a:pt x="953583" y="1011585"/>
                  </a:lnTo>
                  <a:lnTo>
                    <a:pt x="958909" y="1011585"/>
                  </a:lnTo>
                  <a:lnTo>
                    <a:pt x="964235" y="1011585"/>
                  </a:lnTo>
                  <a:lnTo>
                    <a:pt x="975153" y="1009722"/>
                  </a:lnTo>
                  <a:lnTo>
                    <a:pt x="985537" y="1007857"/>
                  </a:lnTo>
                  <a:lnTo>
                    <a:pt x="991129" y="1007857"/>
                  </a:lnTo>
                  <a:cubicBezTo>
                    <a:pt x="1009236" y="1004129"/>
                    <a:pt x="1027343" y="1000135"/>
                    <a:pt x="1044384" y="995875"/>
                  </a:cubicBezTo>
                  <a:lnTo>
                    <a:pt x="1055834" y="994544"/>
                  </a:lnTo>
                  <a:lnTo>
                    <a:pt x="1071810" y="992946"/>
                  </a:lnTo>
                  <a:lnTo>
                    <a:pt x="1084325" y="992946"/>
                  </a:lnTo>
                  <a:lnTo>
                    <a:pt x="1098172" y="992946"/>
                  </a:lnTo>
                  <a:lnTo>
                    <a:pt x="1104030" y="992946"/>
                  </a:lnTo>
                  <a:lnTo>
                    <a:pt x="1107492" y="992946"/>
                  </a:lnTo>
                  <a:lnTo>
                    <a:pt x="1123735" y="992946"/>
                  </a:lnTo>
                  <a:cubicBezTo>
                    <a:pt x="1143006" y="992670"/>
                    <a:pt x="1162260" y="994185"/>
                    <a:pt x="1181251" y="997473"/>
                  </a:cubicBezTo>
                  <a:cubicBezTo>
                    <a:pt x="1197493" y="1000402"/>
                    <a:pt x="1215600" y="1004129"/>
                    <a:pt x="1237968" y="1009455"/>
                  </a:cubicBezTo>
                  <a:lnTo>
                    <a:pt x="1264595" y="1016378"/>
                  </a:lnTo>
                  <a:cubicBezTo>
                    <a:pt x="1275778" y="1019307"/>
                    <a:pt x="1286696" y="1022769"/>
                    <a:pt x="1297613" y="1026497"/>
                  </a:cubicBezTo>
                  <a:cubicBezTo>
                    <a:pt x="1316905" y="1033092"/>
                    <a:pt x="1335685" y="1041102"/>
                    <a:pt x="1353797" y="1050462"/>
                  </a:cubicBezTo>
                  <a:cubicBezTo>
                    <a:pt x="1367052" y="1058376"/>
                    <a:pt x="1379691" y="1067277"/>
                    <a:pt x="1391609" y="1077090"/>
                  </a:cubicBezTo>
                  <a:cubicBezTo>
                    <a:pt x="1402793" y="1085611"/>
                    <a:pt x="1415840" y="1095995"/>
                    <a:pt x="1427823" y="1107179"/>
                  </a:cubicBezTo>
                  <a:lnTo>
                    <a:pt x="1434480" y="1113836"/>
                  </a:lnTo>
                  <a:lnTo>
                    <a:pt x="1444065" y="1123155"/>
                  </a:lnTo>
                  <a:lnTo>
                    <a:pt x="1445930" y="1124752"/>
                  </a:lnTo>
                  <a:lnTo>
                    <a:pt x="1451788" y="1130611"/>
                  </a:lnTo>
                  <a:lnTo>
                    <a:pt x="1457379" y="1136469"/>
                  </a:lnTo>
                  <a:lnTo>
                    <a:pt x="1466699" y="1145256"/>
                  </a:lnTo>
                  <a:lnTo>
                    <a:pt x="1472823" y="1151380"/>
                  </a:lnTo>
                  <a:cubicBezTo>
                    <a:pt x="1480013" y="1158570"/>
                    <a:pt x="1487202" y="1165759"/>
                    <a:pt x="1494392" y="1173482"/>
                  </a:cubicBezTo>
                  <a:cubicBezTo>
                    <a:pt x="1503014" y="1182186"/>
                    <a:pt x="1510855" y="1191630"/>
                    <a:pt x="1517825" y="1201707"/>
                  </a:cubicBezTo>
                  <a:cubicBezTo>
                    <a:pt x="1522617" y="1210228"/>
                    <a:pt x="1526878" y="1219015"/>
                    <a:pt x="1530872" y="1228335"/>
                  </a:cubicBezTo>
                  <a:cubicBezTo>
                    <a:pt x="1533596" y="1233872"/>
                    <a:pt x="1535996" y="1239562"/>
                    <a:pt x="1538061" y="1245377"/>
                  </a:cubicBezTo>
                  <a:lnTo>
                    <a:pt x="1540991" y="1253098"/>
                  </a:lnTo>
                  <a:cubicBezTo>
                    <a:pt x="1541541" y="1254426"/>
                    <a:pt x="1542257" y="1255678"/>
                    <a:pt x="1543120" y="1256826"/>
                  </a:cubicBezTo>
                  <a:cubicBezTo>
                    <a:pt x="1544769" y="1259897"/>
                    <a:pt x="1547391" y="1262333"/>
                    <a:pt x="1550576" y="1263750"/>
                  </a:cubicBezTo>
                  <a:cubicBezTo>
                    <a:pt x="1552130" y="1264597"/>
                    <a:pt x="1553866" y="1265054"/>
                    <a:pt x="1555635" y="1265081"/>
                  </a:cubicBezTo>
                  <a:cubicBezTo>
                    <a:pt x="1557478" y="1265485"/>
                    <a:pt x="1559385" y="1265485"/>
                    <a:pt x="1561227" y="1265081"/>
                  </a:cubicBezTo>
                  <a:lnTo>
                    <a:pt x="1561227" y="1257891"/>
                  </a:lnTo>
                  <a:cubicBezTo>
                    <a:pt x="1561227" y="1244311"/>
                    <a:pt x="1561227" y="1231263"/>
                    <a:pt x="1561227" y="1216885"/>
                  </a:cubicBezTo>
                  <a:lnTo>
                    <a:pt x="1558831" y="1208097"/>
                  </a:lnTo>
                  <a:lnTo>
                    <a:pt x="1561227" y="1208097"/>
                  </a:lnTo>
                  <a:cubicBezTo>
                    <a:pt x="1561227" y="1203304"/>
                    <a:pt x="1561227" y="1198778"/>
                    <a:pt x="1561227" y="1194518"/>
                  </a:cubicBezTo>
                  <a:cubicBezTo>
                    <a:pt x="1561280" y="1189992"/>
                    <a:pt x="1563993" y="1185922"/>
                    <a:pt x="1568150" y="1184132"/>
                  </a:cubicBezTo>
                  <a:lnTo>
                    <a:pt x="1568150" y="1178008"/>
                  </a:lnTo>
                  <a:lnTo>
                    <a:pt x="1569482" y="1173748"/>
                  </a:lnTo>
                  <a:lnTo>
                    <a:pt x="1572411" y="1167890"/>
                  </a:lnTo>
                  <a:lnTo>
                    <a:pt x="1580932" y="1150316"/>
                  </a:lnTo>
                  <a:lnTo>
                    <a:pt x="1582263" y="1147919"/>
                  </a:lnTo>
                  <a:cubicBezTo>
                    <a:pt x="1584926" y="1142860"/>
                    <a:pt x="1587589" y="1137801"/>
                    <a:pt x="1590518" y="1132741"/>
                  </a:cubicBezTo>
                  <a:cubicBezTo>
                    <a:pt x="1594078" y="1126489"/>
                    <a:pt x="1597990" y="1120444"/>
                    <a:pt x="1602234" y="1114635"/>
                  </a:cubicBezTo>
                  <a:cubicBezTo>
                    <a:pt x="1605696" y="1109309"/>
                    <a:pt x="1609423" y="1103983"/>
                    <a:pt x="1613418" y="1098924"/>
                  </a:cubicBezTo>
                  <a:cubicBezTo>
                    <a:pt x="1617412" y="1093865"/>
                    <a:pt x="1622205" y="1088539"/>
                    <a:pt x="1626732" y="1083480"/>
                  </a:cubicBezTo>
                  <a:cubicBezTo>
                    <a:pt x="1631258" y="1078421"/>
                    <a:pt x="1640311" y="1069367"/>
                    <a:pt x="1647767" y="1062710"/>
                  </a:cubicBezTo>
                  <a:cubicBezTo>
                    <a:pt x="1656110" y="1055050"/>
                    <a:pt x="1665011" y="1048018"/>
                    <a:pt x="1674395" y="1041674"/>
                  </a:cubicBezTo>
                  <a:cubicBezTo>
                    <a:pt x="1688012" y="1034086"/>
                    <a:pt x="1702379" y="1027929"/>
                    <a:pt x="1717265" y="1023301"/>
                  </a:cubicBezTo>
                  <a:lnTo>
                    <a:pt x="1740165" y="1015845"/>
                  </a:lnTo>
                  <a:cubicBezTo>
                    <a:pt x="1778837" y="1016981"/>
                    <a:pt x="1817292" y="1022067"/>
                    <a:pt x="1854930" y="1031023"/>
                  </a:cubicBezTo>
                  <a:lnTo>
                    <a:pt x="1858392" y="1031023"/>
                  </a:lnTo>
                  <a:lnTo>
                    <a:pt x="1860788" y="1031023"/>
                  </a:lnTo>
                  <a:lnTo>
                    <a:pt x="1870375" y="1034219"/>
                  </a:lnTo>
                  <a:lnTo>
                    <a:pt x="1883954" y="1039544"/>
                  </a:lnTo>
                  <a:lnTo>
                    <a:pt x="1898067" y="1044337"/>
                  </a:lnTo>
                  <a:lnTo>
                    <a:pt x="1906056" y="1047267"/>
                  </a:lnTo>
                  <a:lnTo>
                    <a:pt x="1918304" y="1051793"/>
                  </a:lnTo>
                  <a:lnTo>
                    <a:pt x="1930020" y="1055787"/>
                  </a:lnTo>
                  <a:lnTo>
                    <a:pt x="1946264" y="1061379"/>
                  </a:lnTo>
                  <a:lnTo>
                    <a:pt x="1953719" y="1064308"/>
                  </a:lnTo>
                  <a:lnTo>
                    <a:pt x="1963837" y="1068036"/>
                  </a:lnTo>
                  <a:lnTo>
                    <a:pt x="1985406" y="1076024"/>
                  </a:lnTo>
                  <a:lnTo>
                    <a:pt x="1993394" y="1079219"/>
                  </a:lnTo>
                  <a:lnTo>
                    <a:pt x="2005909" y="1083746"/>
                  </a:lnTo>
                  <a:lnTo>
                    <a:pt x="2021886" y="1089870"/>
                  </a:lnTo>
                  <a:lnTo>
                    <a:pt x="2030406" y="1093066"/>
                  </a:lnTo>
                  <a:lnTo>
                    <a:pt x="2035200" y="1094930"/>
                  </a:lnTo>
                  <a:lnTo>
                    <a:pt x="2041857" y="1097326"/>
                  </a:lnTo>
                  <a:lnTo>
                    <a:pt x="2048514" y="1099723"/>
                  </a:lnTo>
                  <a:lnTo>
                    <a:pt x="2066887" y="1106380"/>
                  </a:lnTo>
                  <a:lnTo>
                    <a:pt x="2093515" y="1114900"/>
                  </a:lnTo>
                  <a:lnTo>
                    <a:pt x="2104698" y="1118629"/>
                  </a:lnTo>
                  <a:lnTo>
                    <a:pt x="2119344" y="1123155"/>
                  </a:lnTo>
                  <a:cubicBezTo>
                    <a:pt x="2135853" y="1128481"/>
                    <a:pt x="2152362" y="1132475"/>
                    <a:pt x="2172599" y="1137268"/>
                  </a:cubicBezTo>
                  <a:cubicBezTo>
                    <a:pt x="2182451" y="1139665"/>
                    <a:pt x="2190971" y="1141795"/>
                    <a:pt x="2199227" y="1143392"/>
                  </a:cubicBezTo>
                  <a:lnTo>
                    <a:pt x="2208280" y="1145256"/>
                  </a:lnTo>
                  <a:lnTo>
                    <a:pt x="2224789" y="1148185"/>
                  </a:lnTo>
                  <a:lnTo>
                    <a:pt x="2233043" y="1149517"/>
                  </a:lnTo>
                  <a:lnTo>
                    <a:pt x="2243162" y="1151380"/>
                  </a:lnTo>
                  <a:lnTo>
                    <a:pt x="2284168" y="1151380"/>
                  </a:lnTo>
                  <a:lnTo>
                    <a:pt x="2291624" y="1151380"/>
                  </a:lnTo>
                  <a:lnTo>
                    <a:pt x="2297482" y="1151380"/>
                  </a:lnTo>
                  <a:lnTo>
                    <a:pt x="2302541" y="1151380"/>
                  </a:lnTo>
                  <a:lnTo>
                    <a:pt x="2310530" y="1151380"/>
                  </a:lnTo>
                  <a:lnTo>
                    <a:pt x="2324110" y="1150049"/>
                  </a:lnTo>
                  <a:cubicBezTo>
                    <a:pt x="2338755" y="1148718"/>
                    <a:pt x="2352336" y="1147653"/>
                    <a:pt x="2365915" y="1146055"/>
                  </a:cubicBezTo>
                  <a:lnTo>
                    <a:pt x="2384555" y="1143659"/>
                  </a:lnTo>
                  <a:lnTo>
                    <a:pt x="2386951" y="1143659"/>
                  </a:lnTo>
                  <a:cubicBezTo>
                    <a:pt x="2397602" y="1140996"/>
                    <a:pt x="2408253" y="1137801"/>
                    <a:pt x="2419437" y="1134339"/>
                  </a:cubicBezTo>
                  <a:lnTo>
                    <a:pt x="2430620" y="1130611"/>
                  </a:lnTo>
                  <a:cubicBezTo>
                    <a:pt x="2447396" y="1125552"/>
                    <a:pt x="2463905" y="1120226"/>
                    <a:pt x="2480415" y="1114368"/>
                  </a:cubicBezTo>
                  <a:cubicBezTo>
                    <a:pt x="2491331" y="1110640"/>
                    <a:pt x="2501716" y="1106646"/>
                    <a:pt x="2512367" y="1102120"/>
                  </a:cubicBezTo>
                  <a:cubicBezTo>
                    <a:pt x="2523018" y="1097593"/>
                    <a:pt x="2533137" y="1092268"/>
                    <a:pt x="2543256" y="1086942"/>
                  </a:cubicBezTo>
                  <a:cubicBezTo>
                    <a:pt x="2565075" y="1075895"/>
                    <a:pt x="2585842" y="1062883"/>
                    <a:pt x="2605298" y="1048065"/>
                  </a:cubicBezTo>
                  <a:cubicBezTo>
                    <a:pt x="2616215" y="1039278"/>
                    <a:pt x="2624736" y="1032621"/>
                    <a:pt x="2631926" y="1025165"/>
                  </a:cubicBezTo>
                  <a:cubicBezTo>
                    <a:pt x="2641692" y="1016249"/>
                    <a:pt x="2650606" y="1006443"/>
                    <a:pt x="2658554" y="995875"/>
                  </a:cubicBezTo>
                  <a:cubicBezTo>
                    <a:pt x="2666678" y="985137"/>
                    <a:pt x="2673058" y="973185"/>
                    <a:pt x="2677459" y="960460"/>
                  </a:cubicBezTo>
                  <a:cubicBezTo>
                    <a:pt x="2681443" y="948742"/>
                    <a:pt x="2684470" y="936720"/>
                    <a:pt x="2686513" y="924513"/>
                  </a:cubicBezTo>
                  <a:cubicBezTo>
                    <a:pt x="2690174" y="902553"/>
                    <a:pt x="2688716" y="880046"/>
                    <a:pt x="2682252" y="858742"/>
                  </a:cubicBezTo>
                  <a:cubicBezTo>
                    <a:pt x="2676350" y="841104"/>
                    <a:pt x="2668956" y="824001"/>
                    <a:pt x="2660151" y="807617"/>
                  </a:cubicBezTo>
                  <a:lnTo>
                    <a:pt x="2656423" y="799629"/>
                  </a:lnTo>
                  <a:cubicBezTo>
                    <a:pt x="2649500" y="785783"/>
                    <a:pt x="2642577" y="773001"/>
                    <a:pt x="2635121" y="758356"/>
                  </a:cubicBezTo>
                  <a:lnTo>
                    <a:pt x="2632458" y="753297"/>
                  </a:lnTo>
                  <a:cubicBezTo>
                    <a:pt x="2624636" y="740399"/>
                    <a:pt x="2618124" y="726751"/>
                    <a:pt x="2613020" y="712557"/>
                  </a:cubicBezTo>
                  <a:cubicBezTo>
                    <a:pt x="2608005" y="694140"/>
                    <a:pt x="2605233" y="675186"/>
                    <a:pt x="2604765" y="656106"/>
                  </a:cubicBezTo>
                  <a:cubicBezTo>
                    <a:pt x="2604750" y="646092"/>
                    <a:pt x="2605732" y="636102"/>
                    <a:pt x="2607694" y="626283"/>
                  </a:cubicBezTo>
                  <a:cubicBezTo>
                    <a:pt x="2610173" y="617987"/>
                    <a:pt x="2613473" y="609960"/>
                    <a:pt x="2617546" y="602319"/>
                  </a:cubicBezTo>
                  <a:cubicBezTo>
                    <a:pt x="2622519" y="593034"/>
                    <a:pt x="2628311" y="584211"/>
                    <a:pt x="2634854" y="575957"/>
                  </a:cubicBezTo>
                  <a:cubicBezTo>
                    <a:pt x="2646331" y="564122"/>
                    <a:pt x="2658609" y="553090"/>
                    <a:pt x="2671600" y="542939"/>
                  </a:cubicBezTo>
                  <a:cubicBezTo>
                    <a:pt x="2683410" y="534134"/>
                    <a:pt x="2695676" y="525957"/>
                    <a:pt x="2708346" y="518442"/>
                  </a:cubicBezTo>
                  <a:lnTo>
                    <a:pt x="2718466" y="511784"/>
                  </a:lnTo>
                  <a:cubicBezTo>
                    <a:pt x="2735589" y="501314"/>
                    <a:pt x="2753379" y="491974"/>
                    <a:pt x="2771721" y="483825"/>
                  </a:cubicBezTo>
                  <a:cubicBezTo>
                    <a:pt x="2792490" y="475038"/>
                    <a:pt x="2814858" y="467316"/>
                    <a:pt x="2836426" y="459594"/>
                  </a:cubicBezTo>
                  <a:lnTo>
                    <a:pt x="2845214" y="456399"/>
                  </a:lnTo>
                  <a:lnTo>
                    <a:pt x="2859059" y="451605"/>
                  </a:lnTo>
                  <a:cubicBezTo>
                    <a:pt x="2873439" y="446812"/>
                    <a:pt x="2887818" y="441753"/>
                    <a:pt x="2901931" y="436428"/>
                  </a:cubicBezTo>
                  <a:cubicBezTo>
                    <a:pt x="2924564" y="427907"/>
                    <a:pt x="2945068" y="419119"/>
                    <a:pt x="2964505" y="409800"/>
                  </a:cubicBezTo>
                  <a:cubicBezTo>
                    <a:pt x="2974091" y="405273"/>
                    <a:pt x="2983412" y="399948"/>
                    <a:pt x="2992731" y="394622"/>
                  </a:cubicBezTo>
                  <a:cubicBezTo>
                    <a:pt x="3002050" y="389296"/>
                    <a:pt x="3015099" y="381042"/>
                    <a:pt x="3024151" y="374651"/>
                  </a:cubicBezTo>
                  <a:cubicBezTo>
                    <a:pt x="3033407" y="368326"/>
                    <a:pt x="3042297" y="361481"/>
                    <a:pt x="3050779" y="354148"/>
                  </a:cubicBezTo>
                  <a:cubicBezTo>
                    <a:pt x="3060407" y="345241"/>
                    <a:pt x="3068109" y="334457"/>
                    <a:pt x="3073412" y="322461"/>
                  </a:cubicBezTo>
                  <a:cubicBezTo>
                    <a:pt x="3082885" y="299385"/>
                    <a:pt x="3086010" y="274194"/>
                    <a:pt x="3082466" y="249502"/>
                  </a:cubicBezTo>
                  <a:cubicBezTo>
                    <a:pt x="3081497" y="241596"/>
                    <a:pt x="3079984" y="233767"/>
                    <a:pt x="3077940" y="226069"/>
                  </a:cubicBezTo>
                  <a:lnTo>
                    <a:pt x="3076608" y="219412"/>
                  </a:lnTo>
                  <a:cubicBezTo>
                    <a:pt x="3074299" y="207874"/>
                    <a:pt x="3071275" y="196491"/>
                    <a:pt x="3067554" y="185328"/>
                  </a:cubicBezTo>
                  <a:cubicBezTo>
                    <a:pt x="3059323" y="161942"/>
                    <a:pt x="3046153" y="140601"/>
                    <a:pt x="3028944" y="122753"/>
                  </a:cubicBezTo>
                  <a:cubicBezTo>
                    <a:pt x="3013436" y="107570"/>
                    <a:pt x="2996493" y="93926"/>
                    <a:pt x="2978351" y="82013"/>
                  </a:cubicBezTo>
                  <a:cubicBezTo>
                    <a:pt x="2965836" y="73226"/>
                    <a:pt x="2954387" y="66303"/>
                    <a:pt x="2943735" y="60179"/>
                  </a:cubicBezTo>
                  <a:cubicBezTo>
                    <a:pt x="2933085" y="54054"/>
                    <a:pt x="2922966" y="49528"/>
                    <a:pt x="2912581" y="45001"/>
                  </a:cubicBezTo>
                  <a:cubicBezTo>
                    <a:pt x="2902958" y="40691"/>
                    <a:pt x="2893090" y="36957"/>
                    <a:pt x="2883025" y="33817"/>
                  </a:cubicBezTo>
                  <a:lnTo>
                    <a:pt x="2876368" y="31687"/>
                  </a:lnTo>
                  <a:lnTo>
                    <a:pt x="2873704" y="31687"/>
                  </a:lnTo>
                  <a:cubicBezTo>
                    <a:pt x="2866516" y="29291"/>
                    <a:pt x="2859592" y="26894"/>
                    <a:pt x="2852402" y="25030"/>
                  </a:cubicBezTo>
                  <a:lnTo>
                    <a:pt x="2832432" y="20237"/>
                  </a:lnTo>
                  <a:cubicBezTo>
                    <a:pt x="2813260" y="15445"/>
                    <a:pt x="2792490" y="10385"/>
                    <a:pt x="2771188" y="7190"/>
                  </a:cubicBezTo>
                  <a:lnTo>
                    <a:pt x="2744561" y="3994"/>
                  </a:lnTo>
                  <a:lnTo>
                    <a:pt x="2739501" y="3994"/>
                  </a:lnTo>
                  <a:lnTo>
                    <a:pt x="2728318" y="2663"/>
                  </a:lnTo>
                  <a:lnTo>
                    <a:pt x="2719264" y="2663"/>
                  </a:lnTo>
                  <a:moveTo>
                    <a:pt x="1557500" y="1055255"/>
                  </a:moveTo>
                  <a:lnTo>
                    <a:pt x="1553771" y="1049130"/>
                  </a:lnTo>
                  <a:lnTo>
                    <a:pt x="1551108" y="1045136"/>
                  </a:lnTo>
                  <a:lnTo>
                    <a:pt x="1546316" y="1037947"/>
                  </a:lnTo>
                  <a:lnTo>
                    <a:pt x="1548180" y="1036083"/>
                  </a:lnTo>
                  <a:cubicBezTo>
                    <a:pt x="1548979" y="1037324"/>
                    <a:pt x="1549607" y="1038667"/>
                    <a:pt x="1550044" y="1040077"/>
                  </a:cubicBezTo>
                  <a:cubicBezTo>
                    <a:pt x="1552228" y="1045143"/>
                    <a:pt x="1556665" y="1048890"/>
                    <a:pt x="1562027" y="1050195"/>
                  </a:cubicBezTo>
                  <a:cubicBezTo>
                    <a:pt x="1560375" y="1051163"/>
                    <a:pt x="1559000" y="1052538"/>
                    <a:pt x="1558033" y="1054189"/>
                  </a:cubicBezTo>
                  <a:close/>
                </a:path>
              </a:pathLst>
            </a:custGeom>
            <a:solidFill>
              <a:srgbClr val="C6C4B0"/>
            </a:solidFill>
            <a:ln w="26619"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E5F450E7-5B1E-4424-8E1E-018F00FBD17F}"/>
                </a:ext>
              </a:extLst>
            </p:cNvPr>
            <p:cNvSpPr/>
            <p:nvPr/>
          </p:nvSpPr>
          <p:spPr>
            <a:xfrm>
              <a:off x="10333279" y="11712202"/>
              <a:ext cx="3010021" cy="403415"/>
            </a:xfrm>
            <a:custGeom>
              <a:avLst/>
              <a:gdLst>
                <a:gd name="connsiteX0" fmla="*/ 1185890 w 2398323"/>
                <a:gd name="connsiteY0" fmla="*/ 1065 h 321433"/>
                <a:gd name="connsiteX1" fmla="*/ 1135830 w 2398323"/>
                <a:gd name="connsiteY1" fmla="*/ 2662 h 321433"/>
                <a:gd name="connsiteX2" fmla="*/ 1057811 w 2398323"/>
                <a:gd name="connsiteY2" fmla="*/ 8520 h 321433"/>
                <a:gd name="connsiteX3" fmla="*/ 1035178 w 2398323"/>
                <a:gd name="connsiteY3" fmla="*/ 11183 h 321433"/>
                <a:gd name="connsiteX4" fmla="*/ 1032248 w 2398323"/>
                <a:gd name="connsiteY4" fmla="*/ 11183 h 321433"/>
                <a:gd name="connsiteX5" fmla="*/ 1003756 w 2398323"/>
                <a:gd name="connsiteY5" fmla="*/ 21302 h 321433"/>
                <a:gd name="connsiteX6" fmla="*/ 996301 w 2398323"/>
                <a:gd name="connsiteY6" fmla="*/ 35414 h 321433"/>
                <a:gd name="connsiteX7" fmla="*/ 984052 w 2398323"/>
                <a:gd name="connsiteY7" fmla="*/ 35414 h 321433"/>
                <a:gd name="connsiteX8" fmla="*/ 969940 w 2398323"/>
                <a:gd name="connsiteY8" fmla="*/ 37012 h 321433"/>
                <a:gd name="connsiteX9" fmla="*/ 950235 w 2398323"/>
                <a:gd name="connsiteY9" fmla="*/ 38610 h 321433"/>
                <a:gd name="connsiteX10" fmla="*/ 934792 w 2398323"/>
                <a:gd name="connsiteY10" fmla="*/ 38610 h 321433"/>
                <a:gd name="connsiteX11" fmla="*/ 931862 w 2398323"/>
                <a:gd name="connsiteY11" fmla="*/ 38610 h 321433"/>
                <a:gd name="connsiteX12" fmla="*/ 916684 w 2398323"/>
                <a:gd name="connsiteY12" fmla="*/ 40474 h 321433"/>
                <a:gd name="connsiteX13" fmla="*/ 906566 w 2398323"/>
                <a:gd name="connsiteY13" fmla="*/ 40474 h 321433"/>
                <a:gd name="connsiteX14" fmla="*/ 862364 w 2398323"/>
                <a:gd name="connsiteY14" fmla="*/ 46332 h 321433"/>
                <a:gd name="connsiteX15" fmla="*/ 844523 w 2398323"/>
                <a:gd name="connsiteY15" fmla="*/ 48462 h 321433"/>
                <a:gd name="connsiteX16" fmla="*/ 828813 w 2398323"/>
                <a:gd name="connsiteY16" fmla="*/ 50592 h 321433"/>
                <a:gd name="connsiteX17" fmla="*/ 792333 w 2398323"/>
                <a:gd name="connsiteY17" fmla="*/ 55917 h 321433"/>
                <a:gd name="connsiteX18" fmla="*/ 786741 w 2398323"/>
                <a:gd name="connsiteY18" fmla="*/ 55917 h 321433"/>
                <a:gd name="connsiteX19" fmla="*/ 769167 w 2398323"/>
                <a:gd name="connsiteY19" fmla="*/ 59646 h 321433"/>
                <a:gd name="connsiteX20" fmla="*/ 759847 w 2398323"/>
                <a:gd name="connsiteY20" fmla="*/ 64173 h 321433"/>
                <a:gd name="connsiteX21" fmla="*/ 733219 w 2398323"/>
                <a:gd name="connsiteY21" fmla="*/ 71628 h 321433"/>
                <a:gd name="connsiteX22" fmla="*/ 715379 w 2398323"/>
                <a:gd name="connsiteY22" fmla="*/ 74824 h 321433"/>
                <a:gd name="connsiteX23" fmla="*/ 708190 w 2398323"/>
                <a:gd name="connsiteY23" fmla="*/ 76421 h 321433"/>
                <a:gd name="connsiteX24" fmla="*/ 698071 w 2398323"/>
                <a:gd name="connsiteY24" fmla="*/ 78285 h 321433"/>
                <a:gd name="connsiteX25" fmla="*/ 625377 w 2398323"/>
                <a:gd name="connsiteY25" fmla="*/ 95593 h 321433"/>
                <a:gd name="connsiteX26" fmla="*/ 612862 w 2398323"/>
                <a:gd name="connsiteY26" fmla="*/ 99054 h 321433"/>
                <a:gd name="connsiteX27" fmla="*/ 607537 w 2398323"/>
                <a:gd name="connsiteY27" fmla="*/ 100386 h 321433"/>
                <a:gd name="connsiteX28" fmla="*/ 601946 w 2398323"/>
                <a:gd name="connsiteY28" fmla="*/ 101984 h 321433"/>
                <a:gd name="connsiteX29" fmla="*/ 592892 w 2398323"/>
                <a:gd name="connsiteY29" fmla="*/ 104380 h 321433"/>
                <a:gd name="connsiteX30" fmla="*/ 581175 w 2398323"/>
                <a:gd name="connsiteY30" fmla="*/ 107043 h 321433"/>
                <a:gd name="connsiteX31" fmla="*/ 557477 w 2398323"/>
                <a:gd name="connsiteY31" fmla="*/ 113168 h 321433"/>
                <a:gd name="connsiteX32" fmla="*/ 481855 w 2398323"/>
                <a:gd name="connsiteY32" fmla="*/ 132339 h 321433"/>
                <a:gd name="connsiteX33" fmla="*/ 463482 w 2398323"/>
                <a:gd name="connsiteY33" fmla="*/ 136866 h 321433"/>
                <a:gd name="connsiteX34" fmla="*/ 413421 w 2398323"/>
                <a:gd name="connsiteY34" fmla="*/ 150180 h 321433"/>
                <a:gd name="connsiteX35" fmla="*/ 402504 w 2398323"/>
                <a:gd name="connsiteY35" fmla="*/ 155505 h 321433"/>
                <a:gd name="connsiteX36" fmla="*/ 394782 w 2398323"/>
                <a:gd name="connsiteY36" fmla="*/ 170417 h 321433"/>
                <a:gd name="connsiteX37" fmla="*/ 374545 w 2398323"/>
                <a:gd name="connsiteY37" fmla="*/ 174677 h 321433"/>
                <a:gd name="connsiteX38" fmla="*/ 337000 w 2398323"/>
                <a:gd name="connsiteY38" fmla="*/ 184530 h 321433"/>
                <a:gd name="connsiteX39" fmla="*/ 298124 w 2398323"/>
                <a:gd name="connsiteY39" fmla="*/ 193316 h 321433"/>
                <a:gd name="connsiteX40" fmla="*/ 292266 w 2398323"/>
                <a:gd name="connsiteY40" fmla="*/ 193316 h 321433"/>
                <a:gd name="connsiteX41" fmla="*/ 288271 w 2398323"/>
                <a:gd name="connsiteY41" fmla="*/ 193316 h 321433"/>
                <a:gd name="connsiteX42" fmla="*/ 283745 w 2398323"/>
                <a:gd name="connsiteY42" fmla="*/ 193316 h 321433"/>
                <a:gd name="connsiteX43" fmla="*/ 271230 w 2398323"/>
                <a:gd name="connsiteY43" fmla="*/ 196246 h 321433"/>
                <a:gd name="connsiteX44" fmla="*/ 258981 w 2398323"/>
                <a:gd name="connsiteY44" fmla="*/ 198642 h 321433"/>
                <a:gd name="connsiteX45" fmla="*/ 238744 w 2398323"/>
                <a:gd name="connsiteY45" fmla="*/ 202903 h 321433"/>
                <a:gd name="connsiteX46" fmla="*/ 234217 w 2398323"/>
                <a:gd name="connsiteY46" fmla="*/ 202903 h 321433"/>
                <a:gd name="connsiteX47" fmla="*/ 227560 w 2398323"/>
                <a:gd name="connsiteY47" fmla="*/ 204234 h 321433"/>
                <a:gd name="connsiteX48" fmla="*/ 200932 w 2398323"/>
                <a:gd name="connsiteY48" fmla="*/ 210624 h 321433"/>
                <a:gd name="connsiteX49" fmla="*/ 195607 w 2398323"/>
                <a:gd name="connsiteY49" fmla="*/ 213021 h 321433"/>
                <a:gd name="connsiteX50" fmla="*/ 162589 w 2398323"/>
                <a:gd name="connsiteY50" fmla="*/ 219944 h 321433"/>
                <a:gd name="connsiteX51" fmla="*/ 150607 w 2398323"/>
                <a:gd name="connsiteY51" fmla="*/ 222873 h 321433"/>
                <a:gd name="connsiteX52" fmla="*/ 104275 w 2398323"/>
                <a:gd name="connsiteY52" fmla="*/ 233258 h 321433"/>
                <a:gd name="connsiteX53" fmla="*/ 64067 w 2398323"/>
                <a:gd name="connsiteY53" fmla="*/ 241512 h 321433"/>
                <a:gd name="connsiteX54" fmla="*/ 61137 w 2398323"/>
                <a:gd name="connsiteY54" fmla="*/ 241512 h 321433"/>
                <a:gd name="connsiteX55" fmla="*/ 37172 w 2398323"/>
                <a:gd name="connsiteY55" fmla="*/ 246838 h 321433"/>
                <a:gd name="connsiteX56" fmla="*/ 27320 w 2398323"/>
                <a:gd name="connsiteY56" fmla="*/ 248702 h 321433"/>
                <a:gd name="connsiteX57" fmla="*/ 23326 w 2398323"/>
                <a:gd name="connsiteY57" fmla="*/ 248702 h 321433"/>
                <a:gd name="connsiteX58" fmla="*/ 9480 w 2398323"/>
                <a:gd name="connsiteY58" fmla="*/ 253229 h 321433"/>
                <a:gd name="connsiteX59" fmla="*/ 2024 w 2398323"/>
                <a:gd name="connsiteY59" fmla="*/ 277461 h 321433"/>
                <a:gd name="connsiteX60" fmla="*/ 8415 w 2398323"/>
                <a:gd name="connsiteY60" fmla="*/ 284650 h 321433"/>
                <a:gd name="connsiteX61" fmla="*/ 17202 w 2398323"/>
                <a:gd name="connsiteY61" fmla="*/ 287313 h 321433"/>
                <a:gd name="connsiteX62" fmla="*/ 30515 w 2398323"/>
                <a:gd name="connsiteY62" fmla="*/ 287312 h 321433"/>
                <a:gd name="connsiteX63" fmla="*/ 40102 w 2398323"/>
                <a:gd name="connsiteY63" fmla="*/ 287312 h 321433"/>
                <a:gd name="connsiteX64" fmla="*/ 42498 w 2398323"/>
                <a:gd name="connsiteY64" fmla="*/ 287312 h 321433"/>
                <a:gd name="connsiteX65" fmla="*/ 47558 w 2398323"/>
                <a:gd name="connsiteY65" fmla="*/ 287312 h 321433"/>
                <a:gd name="connsiteX66" fmla="*/ 79245 w 2398323"/>
                <a:gd name="connsiteY66" fmla="*/ 283850 h 321433"/>
                <a:gd name="connsiteX67" fmla="*/ 84836 w 2398323"/>
                <a:gd name="connsiteY67" fmla="*/ 283850 h 321433"/>
                <a:gd name="connsiteX68" fmla="*/ 126908 w 2398323"/>
                <a:gd name="connsiteY68" fmla="*/ 278791 h 321433"/>
                <a:gd name="connsiteX69" fmla="*/ 129837 w 2398323"/>
                <a:gd name="connsiteY69" fmla="*/ 278791 h 321433"/>
                <a:gd name="connsiteX70" fmla="*/ 134363 w 2398323"/>
                <a:gd name="connsiteY70" fmla="*/ 278791 h 321433"/>
                <a:gd name="connsiteX71" fmla="*/ 137558 w 2398323"/>
                <a:gd name="connsiteY71" fmla="*/ 278791 h 321433"/>
                <a:gd name="connsiteX72" fmla="*/ 170844 w 2398323"/>
                <a:gd name="connsiteY72" fmla="*/ 275330 h 321433"/>
                <a:gd name="connsiteX73" fmla="*/ 191080 w 2398323"/>
                <a:gd name="connsiteY73" fmla="*/ 272667 h 321433"/>
                <a:gd name="connsiteX74" fmla="*/ 237146 w 2398323"/>
                <a:gd name="connsiteY74" fmla="*/ 270536 h 321433"/>
                <a:gd name="connsiteX75" fmla="*/ 248330 w 2398323"/>
                <a:gd name="connsiteY75" fmla="*/ 270536 h 321433"/>
                <a:gd name="connsiteX76" fmla="*/ 266969 w 2398323"/>
                <a:gd name="connsiteY76" fmla="*/ 270536 h 321433"/>
                <a:gd name="connsiteX77" fmla="*/ 269899 w 2398323"/>
                <a:gd name="connsiteY77" fmla="*/ 270536 h 321433"/>
                <a:gd name="connsiteX78" fmla="*/ 277088 w 2398323"/>
                <a:gd name="connsiteY78" fmla="*/ 270536 h 321433"/>
                <a:gd name="connsiteX79" fmla="*/ 281082 w 2398323"/>
                <a:gd name="connsiteY79" fmla="*/ 270536 h 321433"/>
                <a:gd name="connsiteX80" fmla="*/ 284277 w 2398323"/>
                <a:gd name="connsiteY80" fmla="*/ 270536 h 321433"/>
                <a:gd name="connsiteX81" fmla="*/ 347119 w 2398323"/>
                <a:gd name="connsiteY81" fmla="*/ 270536 h 321433"/>
                <a:gd name="connsiteX82" fmla="*/ 368954 w 2398323"/>
                <a:gd name="connsiteY82" fmla="*/ 270536 h 321433"/>
                <a:gd name="connsiteX83" fmla="*/ 390522 w 2398323"/>
                <a:gd name="connsiteY83" fmla="*/ 270536 h 321433"/>
                <a:gd name="connsiteX84" fmla="*/ 419280 w 2398323"/>
                <a:gd name="connsiteY84" fmla="*/ 270536 h 321433"/>
                <a:gd name="connsiteX85" fmla="*/ 489577 w 2398323"/>
                <a:gd name="connsiteY85" fmla="*/ 268673 h 321433"/>
                <a:gd name="connsiteX86" fmla="*/ 562537 w 2398323"/>
                <a:gd name="connsiteY86" fmla="*/ 264945 h 321433"/>
                <a:gd name="connsiteX87" fmla="*/ 579046 w 2398323"/>
                <a:gd name="connsiteY87" fmla="*/ 263614 h 321433"/>
                <a:gd name="connsiteX88" fmla="*/ 592892 w 2398323"/>
                <a:gd name="connsiteY88" fmla="*/ 266809 h 321433"/>
                <a:gd name="connsiteX89" fmla="*/ 599283 w 2398323"/>
                <a:gd name="connsiteY89" fmla="*/ 266809 h 321433"/>
                <a:gd name="connsiteX90" fmla="*/ 608070 w 2398323"/>
                <a:gd name="connsiteY90" fmla="*/ 266809 h 321433"/>
                <a:gd name="connsiteX91" fmla="*/ 612330 w 2398323"/>
                <a:gd name="connsiteY91" fmla="*/ 266809 h 321433"/>
                <a:gd name="connsiteX92" fmla="*/ 624579 w 2398323"/>
                <a:gd name="connsiteY92" fmla="*/ 266809 h 321433"/>
                <a:gd name="connsiteX93" fmla="*/ 637893 w 2398323"/>
                <a:gd name="connsiteY93" fmla="*/ 266809 h 321433"/>
                <a:gd name="connsiteX94" fmla="*/ 700734 w 2398323"/>
                <a:gd name="connsiteY94" fmla="*/ 270004 h 321433"/>
                <a:gd name="connsiteX95" fmla="*/ 753990 w 2398323"/>
                <a:gd name="connsiteY95" fmla="*/ 270004 h 321433"/>
                <a:gd name="connsiteX96" fmla="*/ 807245 w 2398323"/>
                <a:gd name="connsiteY96" fmla="*/ 267608 h 321433"/>
                <a:gd name="connsiteX97" fmla="*/ 809641 w 2398323"/>
                <a:gd name="connsiteY97" fmla="*/ 267608 h 321433"/>
                <a:gd name="connsiteX98" fmla="*/ 854909 w 2398323"/>
                <a:gd name="connsiteY98" fmla="*/ 263614 h 321433"/>
                <a:gd name="connsiteX99" fmla="*/ 870352 w 2398323"/>
                <a:gd name="connsiteY99" fmla="*/ 261750 h 321433"/>
                <a:gd name="connsiteX100" fmla="*/ 877542 w 2398323"/>
                <a:gd name="connsiteY100" fmla="*/ 261750 h 321433"/>
                <a:gd name="connsiteX101" fmla="*/ 886595 w 2398323"/>
                <a:gd name="connsiteY101" fmla="*/ 261750 h 321433"/>
                <a:gd name="connsiteX102" fmla="*/ 889524 w 2398323"/>
                <a:gd name="connsiteY102" fmla="*/ 261750 h 321433"/>
                <a:gd name="connsiteX103" fmla="*/ 900708 w 2398323"/>
                <a:gd name="connsiteY103" fmla="*/ 259353 h 321433"/>
                <a:gd name="connsiteX104" fmla="*/ 904702 w 2398323"/>
                <a:gd name="connsiteY104" fmla="*/ 259353 h 321433"/>
                <a:gd name="connsiteX105" fmla="*/ 931330 w 2398323"/>
                <a:gd name="connsiteY105" fmla="*/ 261483 h 321433"/>
                <a:gd name="connsiteX106" fmla="*/ 933726 w 2398323"/>
                <a:gd name="connsiteY106" fmla="*/ 261483 h 321433"/>
                <a:gd name="connsiteX107" fmla="*/ 971804 w 2398323"/>
                <a:gd name="connsiteY107" fmla="*/ 263879 h 321433"/>
                <a:gd name="connsiteX108" fmla="*/ 998431 w 2398323"/>
                <a:gd name="connsiteY108" fmla="*/ 265477 h 321433"/>
                <a:gd name="connsiteX109" fmla="*/ 1015207 w 2398323"/>
                <a:gd name="connsiteY109" fmla="*/ 265477 h 321433"/>
                <a:gd name="connsiteX110" fmla="*/ 1037574 w 2398323"/>
                <a:gd name="connsiteY110" fmla="*/ 266809 h 321433"/>
                <a:gd name="connsiteX111" fmla="*/ 1044231 w 2398323"/>
                <a:gd name="connsiteY111" fmla="*/ 266809 h 321433"/>
                <a:gd name="connsiteX112" fmla="*/ 1070859 w 2398323"/>
                <a:gd name="connsiteY112" fmla="*/ 266809 h 321433"/>
                <a:gd name="connsiteX113" fmla="*/ 1100948 w 2398323"/>
                <a:gd name="connsiteY113" fmla="*/ 266809 h 321433"/>
                <a:gd name="connsiteX114" fmla="*/ 1157665 w 2398323"/>
                <a:gd name="connsiteY114" fmla="*/ 269205 h 321433"/>
                <a:gd name="connsiteX115" fmla="*/ 1170180 w 2398323"/>
                <a:gd name="connsiteY115" fmla="*/ 269205 h 321433"/>
                <a:gd name="connsiteX116" fmla="*/ 1235417 w 2398323"/>
                <a:gd name="connsiteY116" fmla="*/ 272401 h 321433"/>
                <a:gd name="connsiteX117" fmla="*/ 1251926 w 2398323"/>
                <a:gd name="connsiteY117" fmla="*/ 272401 h 321433"/>
                <a:gd name="connsiteX118" fmla="*/ 1297993 w 2398323"/>
                <a:gd name="connsiteY118" fmla="*/ 274265 h 321433"/>
                <a:gd name="connsiteX119" fmla="*/ 1349118 w 2398323"/>
                <a:gd name="connsiteY119" fmla="*/ 274265 h 321433"/>
                <a:gd name="connsiteX120" fmla="*/ 1365361 w 2398323"/>
                <a:gd name="connsiteY120" fmla="*/ 274265 h 321433"/>
                <a:gd name="connsiteX121" fmla="*/ 1443646 w 2398323"/>
                <a:gd name="connsiteY121" fmla="*/ 274265 h 321433"/>
                <a:gd name="connsiteX122" fmla="*/ 1463617 w 2398323"/>
                <a:gd name="connsiteY122" fmla="*/ 274265 h 321433"/>
                <a:gd name="connsiteX123" fmla="*/ 1510747 w 2398323"/>
                <a:gd name="connsiteY123" fmla="*/ 274265 h 321433"/>
                <a:gd name="connsiteX124" fmla="*/ 1525393 w 2398323"/>
                <a:gd name="connsiteY124" fmla="*/ 274265 h 321433"/>
                <a:gd name="connsiteX125" fmla="*/ 1560009 w 2398323"/>
                <a:gd name="connsiteY125" fmla="*/ 274265 h 321433"/>
                <a:gd name="connsiteX126" fmla="*/ 1582376 w 2398323"/>
                <a:gd name="connsiteY126" fmla="*/ 274265 h 321433"/>
                <a:gd name="connsiteX127" fmla="*/ 1593560 w 2398323"/>
                <a:gd name="connsiteY127" fmla="*/ 274265 h 321433"/>
                <a:gd name="connsiteX128" fmla="*/ 1627111 w 2398323"/>
                <a:gd name="connsiteY128" fmla="*/ 274265 h 321433"/>
                <a:gd name="connsiteX129" fmla="*/ 1687023 w 2398323"/>
                <a:gd name="connsiteY129" fmla="*/ 275862 h 321433"/>
                <a:gd name="connsiteX130" fmla="*/ 1691816 w 2398323"/>
                <a:gd name="connsiteY130" fmla="*/ 275862 h 321433"/>
                <a:gd name="connsiteX131" fmla="*/ 1723237 w 2398323"/>
                <a:gd name="connsiteY131" fmla="*/ 277460 h 321433"/>
                <a:gd name="connsiteX132" fmla="*/ 1725633 w 2398323"/>
                <a:gd name="connsiteY132" fmla="*/ 277460 h 321433"/>
                <a:gd name="connsiteX133" fmla="*/ 1739479 w 2398323"/>
                <a:gd name="connsiteY133" fmla="*/ 277460 h 321433"/>
                <a:gd name="connsiteX134" fmla="*/ 1756788 w 2398323"/>
                <a:gd name="connsiteY134" fmla="*/ 277460 h 321433"/>
                <a:gd name="connsiteX135" fmla="*/ 1800191 w 2398323"/>
                <a:gd name="connsiteY135" fmla="*/ 278791 h 321433"/>
                <a:gd name="connsiteX136" fmla="*/ 1811107 w 2398323"/>
                <a:gd name="connsiteY136" fmla="*/ 278791 h 321433"/>
                <a:gd name="connsiteX137" fmla="*/ 1820960 w 2398323"/>
                <a:gd name="connsiteY137" fmla="*/ 278791 h 321433"/>
                <a:gd name="connsiteX138" fmla="*/ 1826019 w 2398323"/>
                <a:gd name="connsiteY138" fmla="*/ 278791 h 321433"/>
                <a:gd name="connsiteX139" fmla="*/ 1885931 w 2398323"/>
                <a:gd name="connsiteY139" fmla="*/ 281720 h 321433"/>
                <a:gd name="connsiteX140" fmla="*/ 1914690 w 2398323"/>
                <a:gd name="connsiteY140" fmla="*/ 281720 h 321433"/>
                <a:gd name="connsiteX141" fmla="*/ 1949572 w 2398323"/>
                <a:gd name="connsiteY141" fmla="*/ 281720 h 321433"/>
                <a:gd name="connsiteX142" fmla="*/ 2004425 w 2398323"/>
                <a:gd name="connsiteY142" fmla="*/ 284117 h 321433"/>
                <a:gd name="connsiteX143" fmla="*/ 2015342 w 2398323"/>
                <a:gd name="connsiteY143" fmla="*/ 284117 h 321433"/>
                <a:gd name="connsiteX144" fmla="*/ 2082710 w 2398323"/>
                <a:gd name="connsiteY144" fmla="*/ 302490 h 321433"/>
                <a:gd name="connsiteX145" fmla="*/ 2150610 w 2398323"/>
                <a:gd name="connsiteY145" fmla="*/ 305685 h 321433"/>
                <a:gd name="connsiteX146" fmla="*/ 2180434 w 2398323"/>
                <a:gd name="connsiteY146" fmla="*/ 307283 h 321433"/>
                <a:gd name="connsiteX147" fmla="*/ 2201469 w 2398323"/>
                <a:gd name="connsiteY147" fmla="*/ 308880 h 321433"/>
                <a:gd name="connsiteX148" fmla="*/ 2204132 w 2398323"/>
                <a:gd name="connsiteY148" fmla="*/ 308880 h 321433"/>
                <a:gd name="connsiteX149" fmla="*/ 2216914 w 2398323"/>
                <a:gd name="connsiteY149" fmla="*/ 310212 h 321433"/>
                <a:gd name="connsiteX150" fmla="*/ 2249400 w 2398323"/>
                <a:gd name="connsiteY150" fmla="*/ 312609 h 321433"/>
                <a:gd name="connsiteX151" fmla="*/ 2272832 w 2398323"/>
                <a:gd name="connsiteY151" fmla="*/ 314738 h 321433"/>
                <a:gd name="connsiteX152" fmla="*/ 2278689 w 2398323"/>
                <a:gd name="connsiteY152" fmla="*/ 314738 h 321433"/>
                <a:gd name="connsiteX153" fmla="*/ 2284547 w 2398323"/>
                <a:gd name="connsiteY153" fmla="*/ 314738 h 321433"/>
                <a:gd name="connsiteX154" fmla="*/ 2289873 w 2398323"/>
                <a:gd name="connsiteY154" fmla="*/ 314738 h 321433"/>
                <a:gd name="connsiteX155" fmla="*/ 2293068 w 2398323"/>
                <a:gd name="connsiteY155" fmla="*/ 314738 h 321433"/>
                <a:gd name="connsiteX156" fmla="*/ 2299992 w 2398323"/>
                <a:gd name="connsiteY156" fmla="*/ 314738 h 321433"/>
                <a:gd name="connsiteX157" fmla="*/ 2307714 w 2398323"/>
                <a:gd name="connsiteY157" fmla="*/ 316070 h 321433"/>
                <a:gd name="connsiteX158" fmla="*/ 2315702 w 2398323"/>
                <a:gd name="connsiteY158" fmla="*/ 317401 h 321433"/>
                <a:gd name="connsiteX159" fmla="*/ 2319430 w 2398323"/>
                <a:gd name="connsiteY159" fmla="*/ 317401 h 321433"/>
                <a:gd name="connsiteX160" fmla="*/ 2323158 w 2398323"/>
                <a:gd name="connsiteY160" fmla="*/ 317401 h 321433"/>
                <a:gd name="connsiteX161" fmla="*/ 2326087 w 2398323"/>
                <a:gd name="connsiteY161" fmla="*/ 317401 h 321433"/>
                <a:gd name="connsiteX162" fmla="*/ 2334608 w 2398323"/>
                <a:gd name="connsiteY162" fmla="*/ 319265 h 321433"/>
                <a:gd name="connsiteX163" fmla="*/ 2338069 w 2398323"/>
                <a:gd name="connsiteY163" fmla="*/ 319265 h 321433"/>
                <a:gd name="connsiteX164" fmla="*/ 2352448 w 2398323"/>
                <a:gd name="connsiteY164" fmla="*/ 321130 h 321433"/>
                <a:gd name="connsiteX165" fmla="*/ 2359105 w 2398323"/>
                <a:gd name="connsiteY165" fmla="*/ 321130 h 321433"/>
                <a:gd name="connsiteX166" fmla="*/ 2374283 w 2398323"/>
                <a:gd name="connsiteY166" fmla="*/ 313407 h 321433"/>
                <a:gd name="connsiteX167" fmla="*/ 2383337 w 2398323"/>
                <a:gd name="connsiteY167" fmla="*/ 299295 h 321433"/>
                <a:gd name="connsiteX168" fmla="*/ 2387065 w 2398323"/>
                <a:gd name="connsiteY168" fmla="*/ 286780 h 321433"/>
                <a:gd name="connsiteX169" fmla="*/ 2388662 w 2398323"/>
                <a:gd name="connsiteY169" fmla="*/ 279591 h 321433"/>
                <a:gd name="connsiteX170" fmla="*/ 2388662 w 2398323"/>
                <a:gd name="connsiteY170" fmla="*/ 276129 h 321433"/>
                <a:gd name="connsiteX171" fmla="*/ 2391857 w 2398323"/>
                <a:gd name="connsiteY171" fmla="*/ 260951 h 321433"/>
                <a:gd name="connsiteX172" fmla="*/ 2393721 w 2398323"/>
                <a:gd name="connsiteY172" fmla="*/ 255892 h 321433"/>
                <a:gd name="connsiteX173" fmla="*/ 2395319 w 2398323"/>
                <a:gd name="connsiteY173" fmla="*/ 250832 h 321433"/>
                <a:gd name="connsiteX174" fmla="*/ 2397715 w 2398323"/>
                <a:gd name="connsiteY174" fmla="*/ 240980 h 321433"/>
                <a:gd name="connsiteX175" fmla="*/ 2397715 w 2398323"/>
                <a:gd name="connsiteY175" fmla="*/ 227134 h 321433"/>
                <a:gd name="connsiteX176" fmla="*/ 2375081 w 2398323"/>
                <a:gd name="connsiteY176" fmla="*/ 205832 h 321433"/>
                <a:gd name="connsiteX177" fmla="*/ 2363099 w 2398323"/>
                <a:gd name="connsiteY177" fmla="*/ 208761 h 321433"/>
                <a:gd name="connsiteX178" fmla="*/ 2356175 w 2398323"/>
                <a:gd name="connsiteY178" fmla="*/ 202104 h 321433"/>
                <a:gd name="connsiteX179" fmla="*/ 2352715 w 2398323"/>
                <a:gd name="connsiteY179" fmla="*/ 200506 h 321433"/>
                <a:gd name="connsiteX180" fmla="*/ 2348987 w 2398323"/>
                <a:gd name="connsiteY180" fmla="*/ 198376 h 321433"/>
                <a:gd name="connsiteX181" fmla="*/ 2339135 w 2398323"/>
                <a:gd name="connsiteY181" fmla="*/ 193051 h 321433"/>
                <a:gd name="connsiteX182" fmla="*/ 2335673 w 2398323"/>
                <a:gd name="connsiteY182" fmla="*/ 191186 h 321433"/>
                <a:gd name="connsiteX183" fmla="*/ 2302921 w 2398323"/>
                <a:gd name="connsiteY183" fmla="*/ 176009 h 321433"/>
                <a:gd name="connsiteX184" fmla="*/ 2284282 w 2398323"/>
                <a:gd name="connsiteY184" fmla="*/ 167487 h 321433"/>
                <a:gd name="connsiteX185" fmla="*/ 2270701 w 2398323"/>
                <a:gd name="connsiteY185" fmla="*/ 161364 h 321433"/>
                <a:gd name="connsiteX186" fmla="*/ 2244074 w 2398323"/>
                <a:gd name="connsiteY186" fmla="*/ 150978 h 321433"/>
                <a:gd name="connsiteX187" fmla="*/ 2182564 w 2398323"/>
                <a:gd name="connsiteY187" fmla="*/ 129410 h 321433"/>
                <a:gd name="connsiteX188" fmla="*/ 2154339 w 2398323"/>
                <a:gd name="connsiteY188" fmla="*/ 119558 h 321433"/>
                <a:gd name="connsiteX189" fmla="*/ 2124249 w 2398323"/>
                <a:gd name="connsiteY189" fmla="*/ 109972 h 321433"/>
                <a:gd name="connsiteX190" fmla="*/ 2068331 w 2398323"/>
                <a:gd name="connsiteY190" fmla="*/ 94794 h 321433"/>
                <a:gd name="connsiteX191" fmla="*/ 2040106 w 2398323"/>
                <a:gd name="connsiteY191" fmla="*/ 87604 h 321433"/>
                <a:gd name="connsiteX192" fmla="*/ 2031585 w 2398323"/>
                <a:gd name="connsiteY192" fmla="*/ 85475 h 321433"/>
                <a:gd name="connsiteX193" fmla="*/ 2023330 w 2398323"/>
                <a:gd name="connsiteY193" fmla="*/ 83610 h 321433"/>
                <a:gd name="connsiteX194" fmla="*/ 2012679 w 2398323"/>
                <a:gd name="connsiteY194" fmla="*/ 81214 h 321433"/>
                <a:gd name="connsiteX195" fmla="*/ 1892056 w 2398323"/>
                <a:gd name="connsiteY195" fmla="*/ 57249 h 321433"/>
                <a:gd name="connsiteX196" fmla="*/ 1882736 w 2398323"/>
                <a:gd name="connsiteY196" fmla="*/ 55385 h 321433"/>
                <a:gd name="connsiteX197" fmla="*/ 1864363 w 2398323"/>
                <a:gd name="connsiteY197" fmla="*/ 51657 h 321433"/>
                <a:gd name="connsiteX198" fmla="*/ 1859038 w 2398323"/>
                <a:gd name="connsiteY198" fmla="*/ 51657 h 321433"/>
                <a:gd name="connsiteX199" fmla="*/ 1823090 w 2398323"/>
                <a:gd name="connsiteY199" fmla="*/ 44468 h 321433"/>
                <a:gd name="connsiteX200" fmla="*/ 1753326 w 2398323"/>
                <a:gd name="connsiteY200" fmla="*/ 31154 h 321433"/>
                <a:gd name="connsiteX201" fmla="*/ 1745071 w 2398323"/>
                <a:gd name="connsiteY201" fmla="*/ 29823 h 321433"/>
                <a:gd name="connsiteX202" fmla="*/ 1687556 w 2398323"/>
                <a:gd name="connsiteY202" fmla="*/ 20503 h 321433"/>
                <a:gd name="connsiteX203" fmla="*/ 1654537 w 2398323"/>
                <a:gd name="connsiteY203" fmla="*/ 15976 h 321433"/>
                <a:gd name="connsiteX204" fmla="*/ 1623649 w 2398323"/>
                <a:gd name="connsiteY204" fmla="*/ 13314 h 321433"/>
                <a:gd name="connsiteX205" fmla="*/ 1561341 w 2398323"/>
                <a:gd name="connsiteY205" fmla="*/ 9586 h 321433"/>
                <a:gd name="connsiteX206" fmla="*/ 1547760 w 2398323"/>
                <a:gd name="connsiteY206" fmla="*/ 8255 h 321433"/>
                <a:gd name="connsiteX207" fmla="*/ 1542434 w 2398323"/>
                <a:gd name="connsiteY207" fmla="*/ 8255 h 321433"/>
                <a:gd name="connsiteX208" fmla="*/ 1537642 w 2398323"/>
                <a:gd name="connsiteY208" fmla="*/ 8255 h 321433"/>
                <a:gd name="connsiteX209" fmla="*/ 1532316 w 2398323"/>
                <a:gd name="connsiteY209" fmla="*/ 8255 h 321433"/>
                <a:gd name="connsiteX210" fmla="*/ 1526991 w 2398323"/>
                <a:gd name="connsiteY210" fmla="*/ 8255 h 321433"/>
                <a:gd name="connsiteX211" fmla="*/ 1505688 w 2398323"/>
                <a:gd name="connsiteY211" fmla="*/ 8255 h 321433"/>
                <a:gd name="connsiteX212" fmla="*/ 1494771 w 2398323"/>
                <a:gd name="connsiteY212" fmla="*/ 8255 h 321433"/>
                <a:gd name="connsiteX213" fmla="*/ 1361633 w 2398323"/>
                <a:gd name="connsiteY213" fmla="*/ 2130 h 321433"/>
                <a:gd name="connsiteX214" fmla="*/ 1353644 w 2398323"/>
                <a:gd name="connsiteY214" fmla="*/ 2130 h 321433"/>
                <a:gd name="connsiteX215" fmla="*/ 1297194 w 2398323"/>
                <a:gd name="connsiteY215" fmla="*/ 0 h 321433"/>
                <a:gd name="connsiteX216" fmla="*/ 1187755 w 2398323"/>
                <a:gd name="connsiteY216" fmla="*/ 0 h 3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2398323" h="321433">
                  <a:moveTo>
                    <a:pt x="1185890" y="1065"/>
                  </a:moveTo>
                  <a:cubicBezTo>
                    <a:pt x="1169115" y="1065"/>
                    <a:pt x="1152606" y="1065"/>
                    <a:pt x="1135830" y="2662"/>
                  </a:cubicBezTo>
                  <a:cubicBezTo>
                    <a:pt x="1109203" y="4260"/>
                    <a:pt x="1082575" y="6124"/>
                    <a:pt x="1057811" y="8520"/>
                  </a:cubicBezTo>
                  <a:lnTo>
                    <a:pt x="1035178" y="11183"/>
                  </a:lnTo>
                  <a:lnTo>
                    <a:pt x="1032248" y="11183"/>
                  </a:lnTo>
                  <a:cubicBezTo>
                    <a:pt x="1021991" y="11820"/>
                    <a:pt x="1012118" y="15327"/>
                    <a:pt x="1003756" y="21302"/>
                  </a:cubicBezTo>
                  <a:cubicBezTo>
                    <a:pt x="999887" y="25133"/>
                    <a:pt x="997285" y="30059"/>
                    <a:pt x="996301" y="35414"/>
                  </a:cubicBezTo>
                  <a:lnTo>
                    <a:pt x="984052" y="35414"/>
                  </a:lnTo>
                  <a:lnTo>
                    <a:pt x="969940" y="37012"/>
                  </a:lnTo>
                  <a:lnTo>
                    <a:pt x="950235" y="38610"/>
                  </a:lnTo>
                  <a:cubicBezTo>
                    <a:pt x="945096" y="38168"/>
                    <a:pt x="939930" y="38168"/>
                    <a:pt x="934792" y="38610"/>
                  </a:cubicBezTo>
                  <a:lnTo>
                    <a:pt x="931862" y="38610"/>
                  </a:lnTo>
                  <a:lnTo>
                    <a:pt x="916684" y="40474"/>
                  </a:lnTo>
                  <a:lnTo>
                    <a:pt x="906566" y="40474"/>
                  </a:lnTo>
                  <a:lnTo>
                    <a:pt x="862364" y="46332"/>
                  </a:lnTo>
                  <a:lnTo>
                    <a:pt x="844523" y="48462"/>
                  </a:lnTo>
                  <a:lnTo>
                    <a:pt x="828813" y="50592"/>
                  </a:lnTo>
                  <a:cubicBezTo>
                    <a:pt x="816830" y="52190"/>
                    <a:pt x="804582" y="53788"/>
                    <a:pt x="792333" y="55917"/>
                  </a:cubicBezTo>
                  <a:lnTo>
                    <a:pt x="786741" y="55917"/>
                  </a:lnTo>
                  <a:cubicBezTo>
                    <a:pt x="780803" y="56749"/>
                    <a:pt x="774931" y="57994"/>
                    <a:pt x="769167" y="59646"/>
                  </a:cubicBezTo>
                  <a:cubicBezTo>
                    <a:pt x="765686" y="60215"/>
                    <a:pt x="762446" y="61788"/>
                    <a:pt x="759847" y="64173"/>
                  </a:cubicBezTo>
                  <a:cubicBezTo>
                    <a:pt x="750725" y="65679"/>
                    <a:pt x="741796" y="68180"/>
                    <a:pt x="733219" y="71628"/>
                  </a:cubicBezTo>
                  <a:lnTo>
                    <a:pt x="715379" y="74824"/>
                  </a:lnTo>
                  <a:lnTo>
                    <a:pt x="708190" y="76421"/>
                  </a:lnTo>
                  <a:lnTo>
                    <a:pt x="698071" y="78285"/>
                  </a:lnTo>
                  <a:cubicBezTo>
                    <a:pt x="671444" y="84409"/>
                    <a:pt x="647212" y="89735"/>
                    <a:pt x="625377" y="95593"/>
                  </a:cubicBezTo>
                  <a:lnTo>
                    <a:pt x="612862" y="99054"/>
                  </a:lnTo>
                  <a:lnTo>
                    <a:pt x="607537" y="100386"/>
                  </a:lnTo>
                  <a:lnTo>
                    <a:pt x="601946" y="101984"/>
                  </a:lnTo>
                  <a:lnTo>
                    <a:pt x="592892" y="104380"/>
                  </a:lnTo>
                  <a:lnTo>
                    <a:pt x="581175" y="107043"/>
                  </a:lnTo>
                  <a:lnTo>
                    <a:pt x="557477" y="113168"/>
                  </a:lnTo>
                  <a:cubicBezTo>
                    <a:pt x="532447" y="119825"/>
                    <a:pt x="507151" y="126215"/>
                    <a:pt x="481855" y="132339"/>
                  </a:cubicBezTo>
                  <a:lnTo>
                    <a:pt x="463482" y="136866"/>
                  </a:lnTo>
                  <a:cubicBezTo>
                    <a:pt x="443511" y="141659"/>
                    <a:pt x="428066" y="145387"/>
                    <a:pt x="413421" y="150180"/>
                  </a:cubicBezTo>
                  <a:cubicBezTo>
                    <a:pt x="409397" y="151021"/>
                    <a:pt x="405645" y="152852"/>
                    <a:pt x="402504" y="155505"/>
                  </a:cubicBezTo>
                  <a:cubicBezTo>
                    <a:pt x="398389" y="159513"/>
                    <a:pt x="395681" y="164744"/>
                    <a:pt x="394782" y="170417"/>
                  </a:cubicBezTo>
                  <a:lnTo>
                    <a:pt x="374545" y="174677"/>
                  </a:lnTo>
                  <a:cubicBezTo>
                    <a:pt x="362030" y="178138"/>
                    <a:pt x="349515" y="181600"/>
                    <a:pt x="337000" y="184530"/>
                  </a:cubicBezTo>
                  <a:lnTo>
                    <a:pt x="298124" y="193316"/>
                  </a:lnTo>
                  <a:lnTo>
                    <a:pt x="292266" y="193316"/>
                  </a:lnTo>
                  <a:lnTo>
                    <a:pt x="288271" y="193316"/>
                  </a:lnTo>
                  <a:lnTo>
                    <a:pt x="283745" y="193316"/>
                  </a:lnTo>
                  <a:lnTo>
                    <a:pt x="271230" y="196246"/>
                  </a:lnTo>
                  <a:lnTo>
                    <a:pt x="258981" y="198642"/>
                  </a:lnTo>
                  <a:lnTo>
                    <a:pt x="238744" y="202903"/>
                  </a:lnTo>
                  <a:lnTo>
                    <a:pt x="234217" y="202903"/>
                  </a:lnTo>
                  <a:lnTo>
                    <a:pt x="227560" y="204234"/>
                  </a:lnTo>
                  <a:cubicBezTo>
                    <a:pt x="218507" y="206098"/>
                    <a:pt x="209188" y="208228"/>
                    <a:pt x="200932" y="210624"/>
                  </a:cubicBezTo>
                  <a:lnTo>
                    <a:pt x="195607" y="213021"/>
                  </a:lnTo>
                  <a:lnTo>
                    <a:pt x="162589" y="219944"/>
                  </a:lnTo>
                  <a:lnTo>
                    <a:pt x="150607" y="222873"/>
                  </a:lnTo>
                  <a:lnTo>
                    <a:pt x="104275" y="233258"/>
                  </a:lnTo>
                  <a:lnTo>
                    <a:pt x="64067" y="241512"/>
                  </a:lnTo>
                  <a:lnTo>
                    <a:pt x="61137" y="241512"/>
                  </a:lnTo>
                  <a:lnTo>
                    <a:pt x="37172" y="246838"/>
                  </a:lnTo>
                  <a:lnTo>
                    <a:pt x="27320" y="248702"/>
                  </a:lnTo>
                  <a:lnTo>
                    <a:pt x="23326" y="248702"/>
                  </a:lnTo>
                  <a:cubicBezTo>
                    <a:pt x="18438" y="249196"/>
                    <a:pt x="13716" y="250740"/>
                    <a:pt x="9480" y="253229"/>
                  </a:cubicBezTo>
                  <a:cubicBezTo>
                    <a:pt x="812" y="257929"/>
                    <a:pt x="-2503" y="268701"/>
                    <a:pt x="2024" y="277461"/>
                  </a:cubicBezTo>
                  <a:cubicBezTo>
                    <a:pt x="3247" y="280532"/>
                    <a:pt x="5509" y="283076"/>
                    <a:pt x="8415" y="284650"/>
                  </a:cubicBezTo>
                  <a:cubicBezTo>
                    <a:pt x="11045" y="286325"/>
                    <a:pt x="14084" y="287245"/>
                    <a:pt x="17202" y="287313"/>
                  </a:cubicBezTo>
                  <a:lnTo>
                    <a:pt x="30515" y="287312"/>
                  </a:lnTo>
                  <a:lnTo>
                    <a:pt x="40102" y="287312"/>
                  </a:lnTo>
                  <a:lnTo>
                    <a:pt x="42498" y="287312"/>
                  </a:lnTo>
                  <a:lnTo>
                    <a:pt x="47558" y="287312"/>
                  </a:lnTo>
                  <a:cubicBezTo>
                    <a:pt x="58208" y="287312"/>
                    <a:pt x="68593" y="285182"/>
                    <a:pt x="79245" y="283850"/>
                  </a:cubicBezTo>
                  <a:lnTo>
                    <a:pt x="84836" y="283850"/>
                  </a:lnTo>
                  <a:cubicBezTo>
                    <a:pt x="98682" y="281987"/>
                    <a:pt x="112795" y="280123"/>
                    <a:pt x="126908" y="278791"/>
                  </a:cubicBezTo>
                  <a:lnTo>
                    <a:pt x="129837" y="278791"/>
                  </a:lnTo>
                  <a:lnTo>
                    <a:pt x="134363" y="278791"/>
                  </a:lnTo>
                  <a:cubicBezTo>
                    <a:pt x="135406" y="279101"/>
                    <a:pt x="136516" y="279101"/>
                    <a:pt x="137558" y="278791"/>
                  </a:cubicBezTo>
                  <a:cubicBezTo>
                    <a:pt x="149009" y="278791"/>
                    <a:pt x="159926" y="276661"/>
                    <a:pt x="170844" y="275330"/>
                  </a:cubicBezTo>
                  <a:lnTo>
                    <a:pt x="191080" y="272667"/>
                  </a:lnTo>
                  <a:lnTo>
                    <a:pt x="237146" y="270536"/>
                  </a:lnTo>
                  <a:lnTo>
                    <a:pt x="248330" y="270536"/>
                  </a:lnTo>
                  <a:lnTo>
                    <a:pt x="266969" y="270536"/>
                  </a:lnTo>
                  <a:lnTo>
                    <a:pt x="269899" y="270536"/>
                  </a:lnTo>
                  <a:cubicBezTo>
                    <a:pt x="272287" y="270812"/>
                    <a:pt x="274700" y="270812"/>
                    <a:pt x="277088" y="270536"/>
                  </a:cubicBezTo>
                  <a:lnTo>
                    <a:pt x="281082" y="270536"/>
                  </a:lnTo>
                  <a:lnTo>
                    <a:pt x="284277" y="270536"/>
                  </a:lnTo>
                  <a:lnTo>
                    <a:pt x="347119" y="270536"/>
                  </a:lnTo>
                  <a:lnTo>
                    <a:pt x="368954" y="270536"/>
                  </a:lnTo>
                  <a:lnTo>
                    <a:pt x="390522" y="270536"/>
                  </a:lnTo>
                  <a:lnTo>
                    <a:pt x="419280" y="270536"/>
                  </a:lnTo>
                  <a:lnTo>
                    <a:pt x="489577" y="268673"/>
                  </a:lnTo>
                  <a:cubicBezTo>
                    <a:pt x="516205" y="268673"/>
                    <a:pt x="538305" y="267075"/>
                    <a:pt x="562537" y="264945"/>
                  </a:cubicBezTo>
                  <a:lnTo>
                    <a:pt x="579046" y="263614"/>
                  </a:lnTo>
                  <a:cubicBezTo>
                    <a:pt x="583287" y="265913"/>
                    <a:pt x="588072" y="267018"/>
                    <a:pt x="592892" y="266809"/>
                  </a:cubicBezTo>
                  <a:lnTo>
                    <a:pt x="599283" y="266809"/>
                  </a:lnTo>
                  <a:lnTo>
                    <a:pt x="608070" y="266809"/>
                  </a:lnTo>
                  <a:lnTo>
                    <a:pt x="612330" y="266809"/>
                  </a:lnTo>
                  <a:lnTo>
                    <a:pt x="624579" y="266809"/>
                  </a:lnTo>
                  <a:lnTo>
                    <a:pt x="637893" y="266809"/>
                  </a:lnTo>
                  <a:cubicBezTo>
                    <a:pt x="658929" y="266809"/>
                    <a:pt x="679698" y="269205"/>
                    <a:pt x="700734" y="270004"/>
                  </a:cubicBezTo>
                  <a:lnTo>
                    <a:pt x="753990" y="270004"/>
                  </a:lnTo>
                  <a:cubicBezTo>
                    <a:pt x="771830" y="270004"/>
                    <a:pt x="789404" y="270004"/>
                    <a:pt x="807245" y="267608"/>
                  </a:cubicBezTo>
                  <a:lnTo>
                    <a:pt x="809641" y="267608"/>
                  </a:lnTo>
                  <a:cubicBezTo>
                    <a:pt x="825884" y="267608"/>
                    <a:pt x="840263" y="265211"/>
                    <a:pt x="854909" y="263614"/>
                  </a:cubicBezTo>
                  <a:lnTo>
                    <a:pt x="870352" y="261750"/>
                  </a:lnTo>
                  <a:lnTo>
                    <a:pt x="877542" y="261750"/>
                  </a:lnTo>
                  <a:lnTo>
                    <a:pt x="886595" y="261750"/>
                  </a:lnTo>
                  <a:lnTo>
                    <a:pt x="889524" y="261750"/>
                  </a:lnTo>
                  <a:cubicBezTo>
                    <a:pt x="893348" y="261495"/>
                    <a:pt x="897116" y="260688"/>
                    <a:pt x="900708" y="259353"/>
                  </a:cubicBezTo>
                  <a:lnTo>
                    <a:pt x="904702" y="259353"/>
                  </a:lnTo>
                  <a:lnTo>
                    <a:pt x="931330" y="261483"/>
                  </a:lnTo>
                  <a:lnTo>
                    <a:pt x="933726" y="261483"/>
                  </a:lnTo>
                  <a:lnTo>
                    <a:pt x="971804" y="263879"/>
                  </a:lnTo>
                  <a:lnTo>
                    <a:pt x="998431" y="265477"/>
                  </a:lnTo>
                  <a:lnTo>
                    <a:pt x="1015207" y="265477"/>
                  </a:lnTo>
                  <a:lnTo>
                    <a:pt x="1037574" y="266809"/>
                  </a:lnTo>
                  <a:lnTo>
                    <a:pt x="1044231" y="266809"/>
                  </a:lnTo>
                  <a:lnTo>
                    <a:pt x="1070859" y="266809"/>
                  </a:lnTo>
                  <a:cubicBezTo>
                    <a:pt x="1080711" y="266809"/>
                    <a:pt x="1090829" y="266809"/>
                    <a:pt x="1100948" y="266809"/>
                  </a:cubicBezTo>
                  <a:cubicBezTo>
                    <a:pt x="1119853" y="266809"/>
                    <a:pt x="1138759" y="268140"/>
                    <a:pt x="1157665" y="269205"/>
                  </a:cubicBezTo>
                  <a:lnTo>
                    <a:pt x="1170180" y="269205"/>
                  </a:lnTo>
                  <a:lnTo>
                    <a:pt x="1235417" y="272401"/>
                  </a:lnTo>
                  <a:lnTo>
                    <a:pt x="1251926" y="272401"/>
                  </a:lnTo>
                  <a:cubicBezTo>
                    <a:pt x="1268170" y="272401"/>
                    <a:pt x="1283081" y="274265"/>
                    <a:pt x="1297993" y="274265"/>
                  </a:cubicBezTo>
                  <a:lnTo>
                    <a:pt x="1349118" y="274265"/>
                  </a:lnTo>
                  <a:lnTo>
                    <a:pt x="1365361" y="274265"/>
                  </a:lnTo>
                  <a:lnTo>
                    <a:pt x="1443646" y="274265"/>
                  </a:lnTo>
                  <a:lnTo>
                    <a:pt x="1463617" y="274265"/>
                  </a:lnTo>
                  <a:lnTo>
                    <a:pt x="1510747" y="274265"/>
                  </a:lnTo>
                  <a:lnTo>
                    <a:pt x="1525393" y="274265"/>
                  </a:lnTo>
                  <a:lnTo>
                    <a:pt x="1560009" y="274265"/>
                  </a:lnTo>
                  <a:lnTo>
                    <a:pt x="1582376" y="274265"/>
                  </a:lnTo>
                  <a:lnTo>
                    <a:pt x="1593560" y="274265"/>
                  </a:lnTo>
                  <a:lnTo>
                    <a:pt x="1627111" y="274265"/>
                  </a:lnTo>
                  <a:cubicBezTo>
                    <a:pt x="1647082" y="274265"/>
                    <a:pt x="1667053" y="274265"/>
                    <a:pt x="1687023" y="275862"/>
                  </a:cubicBezTo>
                  <a:lnTo>
                    <a:pt x="1691816" y="275862"/>
                  </a:lnTo>
                  <a:lnTo>
                    <a:pt x="1723237" y="277460"/>
                  </a:lnTo>
                  <a:lnTo>
                    <a:pt x="1725633" y="277460"/>
                  </a:lnTo>
                  <a:lnTo>
                    <a:pt x="1739479" y="277460"/>
                  </a:lnTo>
                  <a:lnTo>
                    <a:pt x="1756788" y="277460"/>
                  </a:lnTo>
                  <a:cubicBezTo>
                    <a:pt x="1771166" y="277460"/>
                    <a:pt x="1785812" y="277460"/>
                    <a:pt x="1800191" y="278791"/>
                  </a:cubicBezTo>
                  <a:lnTo>
                    <a:pt x="1811107" y="278791"/>
                  </a:lnTo>
                  <a:lnTo>
                    <a:pt x="1820960" y="278791"/>
                  </a:lnTo>
                  <a:lnTo>
                    <a:pt x="1826019" y="278791"/>
                  </a:lnTo>
                  <a:lnTo>
                    <a:pt x="1885931" y="281720"/>
                  </a:lnTo>
                  <a:lnTo>
                    <a:pt x="1914690" y="281720"/>
                  </a:lnTo>
                  <a:lnTo>
                    <a:pt x="1949572" y="281720"/>
                  </a:lnTo>
                  <a:cubicBezTo>
                    <a:pt x="1967945" y="281720"/>
                    <a:pt x="1986051" y="283051"/>
                    <a:pt x="2004425" y="284117"/>
                  </a:cubicBezTo>
                  <a:lnTo>
                    <a:pt x="2015342" y="284117"/>
                  </a:lnTo>
                  <a:lnTo>
                    <a:pt x="2082710" y="302490"/>
                  </a:lnTo>
                  <a:lnTo>
                    <a:pt x="2150610" y="305685"/>
                  </a:lnTo>
                  <a:lnTo>
                    <a:pt x="2180434" y="307283"/>
                  </a:lnTo>
                  <a:cubicBezTo>
                    <a:pt x="2188688" y="307283"/>
                    <a:pt x="2195345" y="307283"/>
                    <a:pt x="2201469" y="308880"/>
                  </a:cubicBezTo>
                  <a:lnTo>
                    <a:pt x="2204132" y="308880"/>
                  </a:lnTo>
                  <a:lnTo>
                    <a:pt x="2216914" y="310212"/>
                  </a:lnTo>
                  <a:lnTo>
                    <a:pt x="2249400" y="312609"/>
                  </a:lnTo>
                  <a:cubicBezTo>
                    <a:pt x="2257121" y="312609"/>
                    <a:pt x="2265110" y="312609"/>
                    <a:pt x="2272832" y="314738"/>
                  </a:cubicBezTo>
                  <a:lnTo>
                    <a:pt x="2278689" y="314738"/>
                  </a:lnTo>
                  <a:lnTo>
                    <a:pt x="2284547" y="314738"/>
                  </a:lnTo>
                  <a:lnTo>
                    <a:pt x="2289873" y="314738"/>
                  </a:lnTo>
                  <a:lnTo>
                    <a:pt x="2293068" y="314738"/>
                  </a:lnTo>
                  <a:lnTo>
                    <a:pt x="2299992" y="314738"/>
                  </a:lnTo>
                  <a:lnTo>
                    <a:pt x="2307714" y="316070"/>
                  </a:lnTo>
                  <a:lnTo>
                    <a:pt x="2315702" y="317401"/>
                  </a:lnTo>
                  <a:lnTo>
                    <a:pt x="2319430" y="317401"/>
                  </a:lnTo>
                  <a:lnTo>
                    <a:pt x="2323158" y="317401"/>
                  </a:lnTo>
                  <a:lnTo>
                    <a:pt x="2326087" y="317401"/>
                  </a:lnTo>
                  <a:lnTo>
                    <a:pt x="2334608" y="319265"/>
                  </a:lnTo>
                  <a:lnTo>
                    <a:pt x="2338069" y="319265"/>
                  </a:lnTo>
                  <a:cubicBezTo>
                    <a:pt x="2342804" y="320278"/>
                    <a:pt x="2347613" y="320902"/>
                    <a:pt x="2352448" y="321130"/>
                  </a:cubicBezTo>
                  <a:cubicBezTo>
                    <a:pt x="2354649" y="321535"/>
                    <a:pt x="2356905" y="321535"/>
                    <a:pt x="2359105" y="321130"/>
                  </a:cubicBezTo>
                  <a:cubicBezTo>
                    <a:pt x="2364774" y="319989"/>
                    <a:pt x="2370024" y="317318"/>
                    <a:pt x="2374283" y="313407"/>
                  </a:cubicBezTo>
                  <a:cubicBezTo>
                    <a:pt x="2378438" y="309538"/>
                    <a:pt x="2381551" y="304684"/>
                    <a:pt x="2383337" y="299295"/>
                  </a:cubicBezTo>
                  <a:cubicBezTo>
                    <a:pt x="2385088" y="295292"/>
                    <a:pt x="2386340" y="291088"/>
                    <a:pt x="2387065" y="286780"/>
                  </a:cubicBezTo>
                  <a:lnTo>
                    <a:pt x="2388662" y="279591"/>
                  </a:lnTo>
                  <a:lnTo>
                    <a:pt x="2388662" y="276129"/>
                  </a:lnTo>
                  <a:cubicBezTo>
                    <a:pt x="2388662" y="271069"/>
                    <a:pt x="2390526" y="266010"/>
                    <a:pt x="2391857" y="260951"/>
                  </a:cubicBezTo>
                  <a:lnTo>
                    <a:pt x="2393721" y="255892"/>
                  </a:lnTo>
                  <a:lnTo>
                    <a:pt x="2395319" y="250832"/>
                  </a:lnTo>
                  <a:cubicBezTo>
                    <a:pt x="2396308" y="247597"/>
                    <a:pt x="2397108" y="244308"/>
                    <a:pt x="2397715" y="240980"/>
                  </a:cubicBezTo>
                  <a:cubicBezTo>
                    <a:pt x="2398527" y="236400"/>
                    <a:pt x="2398527" y="231714"/>
                    <a:pt x="2397715" y="227134"/>
                  </a:cubicBezTo>
                  <a:cubicBezTo>
                    <a:pt x="2395527" y="215910"/>
                    <a:pt x="2386417" y="207336"/>
                    <a:pt x="2375081" y="205832"/>
                  </a:cubicBezTo>
                  <a:cubicBezTo>
                    <a:pt x="2370913" y="205857"/>
                    <a:pt x="2366809" y="206860"/>
                    <a:pt x="2363099" y="208761"/>
                  </a:cubicBezTo>
                  <a:cubicBezTo>
                    <a:pt x="2361489" y="205914"/>
                    <a:pt x="2359083" y="203601"/>
                    <a:pt x="2356175" y="202104"/>
                  </a:cubicBezTo>
                  <a:lnTo>
                    <a:pt x="2352715" y="200506"/>
                  </a:lnTo>
                  <a:lnTo>
                    <a:pt x="2348987" y="198376"/>
                  </a:lnTo>
                  <a:lnTo>
                    <a:pt x="2339135" y="193051"/>
                  </a:lnTo>
                  <a:lnTo>
                    <a:pt x="2335673" y="191186"/>
                  </a:lnTo>
                  <a:cubicBezTo>
                    <a:pt x="2325022" y="185861"/>
                    <a:pt x="2314105" y="180801"/>
                    <a:pt x="2302921" y="176009"/>
                  </a:cubicBezTo>
                  <a:lnTo>
                    <a:pt x="2284282" y="167487"/>
                  </a:lnTo>
                  <a:lnTo>
                    <a:pt x="2270701" y="161364"/>
                  </a:lnTo>
                  <a:cubicBezTo>
                    <a:pt x="2261915" y="157635"/>
                    <a:pt x="2252861" y="154174"/>
                    <a:pt x="2244074" y="150978"/>
                  </a:cubicBezTo>
                  <a:cubicBezTo>
                    <a:pt x="2222772" y="142990"/>
                    <a:pt x="2202801" y="136067"/>
                    <a:pt x="2182564" y="129410"/>
                  </a:cubicBezTo>
                  <a:lnTo>
                    <a:pt x="2154339" y="119558"/>
                  </a:lnTo>
                  <a:cubicBezTo>
                    <a:pt x="2144486" y="116096"/>
                    <a:pt x="2134368" y="112901"/>
                    <a:pt x="2124249" y="109972"/>
                  </a:cubicBezTo>
                  <a:lnTo>
                    <a:pt x="2068331" y="94794"/>
                  </a:lnTo>
                  <a:cubicBezTo>
                    <a:pt x="2059011" y="92132"/>
                    <a:pt x="2049692" y="89735"/>
                    <a:pt x="2040106" y="87604"/>
                  </a:cubicBezTo>
                  <a:lnTo>
                    <a:pt x="2031585" y="85475"/>
                  </a:lnTo>
                  <a:lnTo>
                    <a:pt x="2023330" y="83610"/>
                  </a:lnTo>
                  <a:lnTo>
                    <a:pt x="2012679" y="81214"/>
                  </a:lnTo>
                  <a:cubicBezTo>
                    <a:pt x="1971140" y="72161"/>
                    <a:pt x="1930133" y="64172"/>
                    <a:pt x="1892056" y="57249"/>
                  </a:cubicBezTo>
                  <a:lnTo>
                    <a:pt x="1882736" y="55385"/>
                  </a:lnTo>
                  <a:lnTo>
                    <a:pt x="1864363" y="51657"/>
                  </a:lnTo>
                  <a:lnTo>
                    <a:pt x="1859038" y="51657"/>
                  </a:lnTo>
                  <a:lnTo>
                    <a:pt x="1823090" y="44468"/>
                  </a:lnTo>
                  <a:cubicBezTo>
                    <a:pt x="1799658" y="39408"/>
                    <a:pt x="1776758" y="35414"/>
                    <a:pt x="1753326" y="31154"/>
                  </a:cubicBezTo>
                  <a:lnTo>
                    <a:pt x="1745071" y="29823"/>
                  </a:lnTo>
                  <a:cubicBezTo>
                    <a:pt x="1725899" y="26628"/>
                    <a:pt x="1706727" y="23166"/>
                    <a:pt x="1687556" y="20503"/>
                  </a:cubicBezTo>
                  <a:lnTo>
                    <a:pt x="1654537" y="15976"/>
                  </a:lnTo>
                  <a:cubicBezTo>
                    <a:pt x="1644152" y="14645"/>
                    <a:pt x="1634034" y="13846"/>
                    <a:pt x="1623649" y="13314"/>
                  </a:cubicBezTo>
                  <a:cubicBezTo>
                    <a:pt x="1602880" y="13314"/>
                    <a:pt x="1582110" y="11450"/>
                    <a:pt x="1561341" y="9586"/>
                  </a:cubicBezTo>
                  <a:lnTo>
                    <a:pt x="1547760" y="8255"/>
                  </a:lnTo>
                  <a:lnTo>
                    <a:pt x="1542434" y="8255"/>
                  </a:lnTo>
                  <a:lnTo>
                    <a:pt x="1537642" y="8255"/>
                  </a:lnTo>
                  <a:lnTo>
                    <a:pt x="1532316" y="8255"/>
                  </a:lnTo>
                  <a:lnTo>
                    <a:pt x="1526991" y="8255"/>
                  </a:lnTo>
                  <a:lnTo>
                    <a:pt x="1505688" y="8255"/>
                  </a:lnTo>
                  <a:lnTo>
                    <a:pt x="1494771" y="8255"/>
                  </a:lnTo>
                  <a:lnTo>
                    <a:pt x="1361633" y="2130"/>
                  </a:lnTo>
                  <a:lnTo>
                    <a:pt x="1353644" y="2130"/>
                  </a:lnTo>
                  <a:lnTo>
                    <a:pt x="1297194" y="0"/>
                  </a:lnTo>
                  <a:lnTo>
                    <a:pt x="1187755" y="0"/>
                  </a:lnTo>
                </a:path>
              </a:pathLst>
            </a:custGeom>
            <a:solidFill>
              <a:srgbClr val="B3B09F"/>
            </a:solidFill>
            <a:ln w="26619"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B433C293-285D-49B9-86B5-2EEA7926DAA0}"/>
                </a:ext>
              </a:extLst>
            </p:cNvPr>
            <p:cNvSpPr/>
            <p:nvPr/>
          </p:nvSpPr>
          <p:spPr>
            <a:xfrm>
              <a:off x="14394967" y="11709863"/>
              <a:ext cx="3016325" cy="408382"/>
            </a:xfrm>
            <a:custGeom>
              <a:avLst/>
              <a:gdLst>
                <a:gd name="connsiteX0" fmla="*/ 1101270 w 2403346"/>
                <a:gd name="connsiteY0" fmla="*/ 7189 h 325390"/>
                <a:gd name="connsiteX1" fmla="*/ 1076240 w 2403346"/>
                <a:gd name="connsiteY1" fmla="*/ 7189 h 325390"/>
                <a:gd name="connsiteX2" fmla="*/ 1011535 w 2403346"/>
                <a:gd name="connsiteY2" fmla="*/ 7189 h 325390"/>
                <a:gd name="connsiteX3" fmla="*/ 949492 w 2403346"/>
                <a:gd name="connsiteY3" fmla="*/ 7189 h 325390"/>
                <a:gd name="connsiteX4" fmla="*/ 919670 w 2403346"/>
                <a:gd name="connsiteY4" fmla="*/ 8787 h 325390"/>
                <a:gd name="connsiteX5" fmla="*/ 908220 w 2403346"/>
                <a:gd name="connsiteY5" fmla="*/ 8787 h 325390"/>
                <a:gd name="connsiteX6" fmla="*/ 890913 w 2403346"/>
                <a:gd name="connsiteY6" fmla="*/ 10119 h 325390"/>
                <a:gd name="connsiteX7" fmla="*/ 824875 w 2403346"/>
                <a:gd name="connsiteY7" fmla="*/ 14911 h 325390"/>
                <a:gd name="connsiteX8" fmla="*/ 807302 w 2403346"/>
                <a:gd name="connsiteY8" fmla="*/ 16242 h 325390"/>
                <a:gd name="connsiteX9" fmla="*/ 793721 w 2403346"/>
                <a:gd name="connsiteY9" fmla="*/ 16242 h 325390"/>
                <a:gd name="connsiteX10" fmla="*/ 771620 w 2403346"/>
                <a:gd name="connsiteY10" fmla="*/ 19704 h 325390"/>
                <a:gd name="connsiteX11" fmla="*/ 767360 w 2403346"/>
                <a:gd name="connsiteY11" fmla="*/ 19704 h 325390"/>
                <a:gd name="connsiteX12" fmla="*/ 731945 w 2403346"/>
                <a:gd name="connsiteY12" fmla="*/ 24231 h 325390"/>
                <a:gd name="connsiteX13" fmla="*/ 708512 w 2403346"/>
                <a:gd name="connsiteY13" fmla="*/ 27959 h 325390"/>
                <a:gd name="connsiteX14" fmla="*/ 710910 w 2403346"/>
                <a:gd name="connsiteY14" fmla="*/ 27959 h 325390"/>
                <a:gd name="connsiteX15" fmla="*/ 708512 w 2403346"/>
                <a:gd name="connsiteY15" fmla="*/ 27959 h 325390"/>
                <a:gd name="connsiteX16" fmla="*/ 687743 w 2403346"/>
                <a:gd name="connsiteY16" fmla="*/ 29556 h 325390"/>
                <a:gd name="connsiteX17" fmla="*/ 666973 w 2403346"/>
                <a:gd name="connsiteY17" fmla="*/ 31687 h 325390"/>
                <a:gd name="connsiteX18" fmla="*/ 664045 w 2403346"/>
                <a:gd name="connsiteY18" fmla="*/ 31687 h 325390"/>
                <a:gd name="connsiteX19" fmla="*/ 661648 w 2403346"/>
                <a:gd name="connsiteY19" fmla="*/ 31687 h 325390"/>
                <a:gd name="connsiteX20" fmla="*/ 645405 w 2403346"/>
                <a:gd name="connsiteY20" fmla="*/ 34083 h 325390"/>
                <a:gd name="connsiteX21" fmla="*/ 639813 w 2403346"/>
                <a:gd name="connsiteY21" fmla="*/ 34083 h 325390"/>
                <a:gd name="connsiteX22" fmla="*/ 621174 w 2403346"/>
                <a:gd name="connsiteY22" fmla="*/ 36746 h 325390"/>
                <a:gd name="connsiteX23" fmla="*/ 492029 w 2403346"/>
                <a:gd name="connsiteY23" fmla="*/ 63374 h 325390"/>
                <a:gd name="connsiteX24" fmla="*/ 477651 w 2403346"/>
                <a:gd name="connsiteY24" fmla="*/ 66835 h 325390"/>
                <a:gd name="connsiteX25" fmla="*/ 435579 w 2403346"/>
                <a:gd name="connsiteY25" fmla="*/ 76954 h 325390"/>
                <a:gd name="connsiteX26" fmla="*/ 431585 w 2403346"/>
                <a:gd name="connsiteY26" fmla="*/ 76954 h 325390"/>
                <a:gd name="connsiteX27" fmla="*/ 424396 w 2403346"/>
                <a:gd name="connsiteY27" fmla="*/ 76954 h 325390"/>
                <a:gd name="connsiteX28" fmla="*/ 419869 w 2403346"/>
                <a:gd name="connsiteY28" fmla="*/ 76954 h 325390"/>
                <a:gd name="connsiteX29" fmla="*/ 415608 w 2403346"/>
                <a:gd name="connsiteY29" fmla="*/ 76954 h 325390"/>
                <a:gd name="connsiteX30" fmla="*/ 403626 w 2403346"/>
                <a:gd name="connsiteY30" fmla="*/ 79084 h 325390"/>
                <a:gd name="connsiteX31" fmla="*/ 379927 w 2403346"/>
                <a:gd name="connsiteY31" fmla="*/ 83877 h 325390"/>
                <a:gd name="connsiteX32" fmla="*/ 376998 w 2403346"/>
                <a:gd name="connsiteY32" fmla="*/ 83877 h 325390"/>
                <a:gd name="connsiteX33" fmla="*/ 373270 w 2403346"/>
                <a:gd name="connsiteY33" fmla="*/ 83877 h 325390"/>
                <a:gd name="connsiteX34" fmla="*/ 353033 w 2403346"/>
                <a:gd name="connsiteY34" fmla="*/ 88404 h 325390"/>
                <a:gd name="connsiteX35" fmla="*/ 341051 w 2403346"/>
                <a:gd name="connsiteY35" fmla="*/ 91599 h 325390"/>
                <a:gd name="connsiteX36" fmla="*/ 337589 w 2403346"/>
                <a:gd name="connsiteY36" fmla="*/ 91599 h 325390"/>
                <a:gd name="connsiteX37" fmla="*/ 326405 w 2403346"/>
                <a:gd name="connsiteY37" fmla="*/ 95593 h 325390"/>
                <a:gd name="connsiteX38" fmla="*/ 319482 w 2403346"/>
                <a:gd name="connsiteY38" fmla="*/ 104380 h 325390"/>
                <a:gd name="connsiteX39" fmla="*/ 315754 w 2403346"/>
                <a:gd name="connsiteY39" fmla="*/ 104380 h 325390"/>
                <a:gd name="connsiteX40" fmla="*/ 313890 w 2403346"/>
                <a:gd name="connsiteY40" fmla="*/ 104380 h 325390"/>
                <a:gd name="connsiteX41" fmla="*/ 229481 w 2403346"/>
                <a:gd name="connsiteY41" fmla="*/ 129410 h 325390"/>
                <a:gd name="connsiteX42" fmla="*/ 225487 w 2403346"/>
                <a:gd name="connsiteY42" fmla="*/ 130742 h 325390"/>
                <a:gd name="connsiteX43" fmla="*/ 214036 w 2403346"/>
                <a:gd name="connsiteY43" fmla="*/ 134469 h 325390"/>
                <a:gd name="connsiteX44" fmla="*/ 187409 w 2403346"/>
                <a:gd name="connsiteY44" fmla="*/ 143257 h 325390"/>
                <a:gd name="connsiteX45" fmla="*/ 155723 w 2403346"/>
                <a:gd name="connsiteY45" fmla="*/ 152843 h 325390"/>
                <a:gd name="connsiteX46" fmla="*/ 122438 w 2403346"/>
                <a:gd name="connsiteY46" fmla="*/ 162961 h 325390"/>
                <a:gd name="connsiteX47" fmla="*/ 120041 w 2403346"/>
                <a:gd name="connsiteY47" fmla="*/ 162961 h 325390"/>
                <a:gd name="connsiteX48" fmla="*/ 85692 w 2403346"/>
                <a:gd name="connsiteY48" fmla="*/ 173879 h 325390"/>
                <a:gd name="connsiteX49" fmla="*/ 81963 w 2403346"/>
                <a:gd name="connsiteY49" fmla="*/ 173879 h 325390"/>
                <a:gd name="connsiteX50" fmla="*/ 79300 w 2403346"/>
                <a:gd name="connsiteY50" fmla="*/ 173879 h 325390"/>
                <a:gd name="connsiteX51" fmla="*/ 69183 w 2403346"/>
                <a:gd name="connsiteY51" fmla="*/ 177606 h 325390"/>
                <a:gd name="connsiteX52" fmla="*/ 55869 w 2403346"/>
                <a:gd name="connsiteY52" fmla="*/ 183198 h 325390"/>
                <a:gd name="connsiteX53" fmla="*/ 35366 w 2403346"/>
                <a:gd name="connsiteY53" fmla="*/ 195714 h 325390"/>
                <a:gd name="connsiteX54" fmla="*/ 28975 w 2403346"/>
                <a:gd name="connsiteY54" fmla="*/ 210625 h 325390"/>
                <a:gd name="connsiteX55" fmla="*/ 28975 w 2403346"/>
                <a:gd name="connsiteY55" fmla="*/ 213021 h 325390"/>
                <a:gd name="connsiteX56" fmla="*/ 16460 w 2403346"/>
                <a:gd name="connsiteY56" fmla="*/ 219146 h 325390"/>
                <a:gd name="connsiteX57" fmla="*/ 6074 w 2403346"/>
                <a:gd name="connsiteY57" fmla="*/ 229265 h 325390"/>
                <a:gd name="connsiteX58" fmla="*/ 3945 w 2403346"/>
                <a:gd name="connsiteY58" fmla="*/ 232459 h 325390"/>
                <a:gd name="connsiteX59" fmla="*/ 749 w 2403346"/>
                <a:gd name="connsiteY59" fmla="*/ 242844 h 325390"/>
                <a:gd name="connsiteX60" fmla="*/ 749 w 2403346"/>
                <a:gd name="connsiteY60" fmla="*/ 252963 h 325390"/>
                <a:gd name="connsiteX61" fmla="*/ 5276 w 2403346"/>
                <a:gd name="connsiteY61" fmla="*/ 272135 h 325390"/>
                <a:gd name="connsiteX62" fmla="*/ 5276 w 2403346"/>
                <a:gd name="connsiteY62" fmla="*/ 279057 h 325390"/>
                <a:gd name="connsiteX63" fmla="*/ 1548 w 2403346"/>
                <a:gd name="connsiteY63" fmla="*/ 292106 h 325390"/>
                <a:gd name="connsiteX64" fmla="*/ 10335 w 2403346"/>
                <a:gd name="connsiteY64" fmla="*/ 318733 h 325390"/>
                <a:gd name="connsiteX65" fmla="*/ 25513 w 2403346"/>
                <a:gd name="connsiteY65" fmla="*/ 322727 h 325390"/>
                <a:gd name="connsiteX66" fmla="*/ 30040 w 2403346"/>
                <a:gd name="connsiteY66" fmla="*/ 322727 h 325390"/>
                <a:gd name="connsiteX67" fmla="*/ 40159 w 2403346"/>
                <a:gd name="connsiteY67" fmla="*/ 325390 h 325390"/>
                <a:gd name="connsiteX68" fmla="*/ 44418 w 2403346"/>
                <a:gd name="connsiteY68" fmla="*/ 325390 h 325390"/>
                <a:gd name="connsiteX69" fmla="*/ 55869 w 2403346"/>
                <a:gd name="connsiteY69" fmla="*/ 321928 h 325390"/>
                <a:gd name="connsiteX70" fmla="*/ 66785 w 2403346"/>
                <a:gd name="connsiteY70" fmla="*/ 318467 h 325390"/>
                <a:gd name="connsiteX71" fmla="*/ 81963 w 2403346"/>
                <a:gd name="connsiteY71" fmla="*/ 316070 h 325390"/>
                <a:gd name="connsiteX72" fmla="*/ 85957 w 2403346"/>
                <a:gd name="connsiteY72" fmla="*/ 316070 h 325390"/>
                <a:gd name="connsiteX73" fmla="*/ 89153 w 2403346"/>
                <a:gd name="connsiteY73" fmla="*/ 316070 h 325390"/>
                <a:gd name="connsiteX74" fmla="*/ 109124 w 2403346"/>
                <a:gd name="connsiteY74" fmla="*/ 312076 h 325390"/>
                <a:gd name="connsiteX75" fmla="*/ 122704 w 2403346"/>
                <a:gd name="connsiteY75" fmla="*/ 312076 h 325390"/>
                <a:gd name="connsiteX76" fmla="*/ 177823 w 2403346"/>
                <a:gd name="connsiteY76" fmla="*/ 312076 h 325390"/>
                <a:gd name="connsiteX77" fmla="*/ 217498 w 2403346"/>
                <a:gd name="connsiteY77" fmla="*/ 310744 h 325390"/>
                <a:gd name="connsiteX78" fmla="*/ 306701 w 2403346"/>
                <a:gd name="connsiteY78" fmla="*/ 300626 h 325390"/>
                <a:gd name="connsiteX79" fmla="*/ 312293 w 2403346"/>
                <a:gd name="connsiteY79" fmla="*/ 301957 h 325390"/>
                <a:gd name="connsiteX80" fmla="*/ 331731 w 2403346"/>
                <a:gd name="connsiteY80" fmla="*/ 301958 h 325390"/>
                <a:gd name="connsiteX81" fmla="*/ 337589 w 2403346"/>
                <a:gd name="connsiteY81" fmla="*/ 301958 h 325390"/>
                <a:gd name="connsiteX82" fmla="*/ 356229 w 2403346"/>
                <a:gd name="connsiteY82" fmla="*/ 301958 h 325390"/>
                <a:gd name="connsiteX83" fmla="*/ 363950 w 2403346"/>
                <a:gd name="connsiteY83" fmla="*/ 301958 h 325390"/>
                <a:gd name="connsiteX84" fmla="*/ 384188 w 2403346"/>
                <a:gd name="connsiteY84" fmla="*/ 300626 h 325390"/>
                <a:gd name="connsiteX85" fmla="*/ 403360 w 2403346"/>
                <a:gd name="connsiteY85" fmla="*/ 300626 h 325390"/>
                <a:gd name="connsiteX86" fmla="*/ 429987 w 2403346"/>
                <a:gd name="connsiteY86" fmla="*/ 300626 h 325390"/>
                <a:gd name="connsiteX87" fmla="*/ 487237 w 2403346"/>
                <a:gd name="connsiteY87" fmla="*/ 300626 h 325390"/>
                <a:gd name="connsiteX88" fmla="*/ 513864 w 2403346"/>
                <a:gd name="connsiteY88" fmla="*/ 300626 h 325390"/>
                <a:gd name="connsiteX89" fmla="*/ 528243 w 2403346"/>
                <a:gd name="connsiteY89" fmla="*/ 300626 h 325390"/>
                <a:gd name="connsiteX90" fmla="*/ 554871 w 2403346"/>
                <a:gd name="connsiteY90" fmla="*/ 292371 h 325390"/>
                <a:gd name="connsiteX91" fmla="*/ 577238 w 2403346"/>
                <a:gd name="connsiteY91" fmla="*/ 292371 h 325390"/>
                <a:gd name="connsiteX92" fmla="*/ 611322 w 2403346"/>
                <a:gd name="connsiteY92" fmla="*/ 292371 h 325390"/>
                <a:gd name="connsiteX93" fmla="*/ 677624 w 2403346"/>
                <a:gd name="connsiteY93" fmla="*/ 289176 h 325390"/>
                <a:gd name="connsiteX94" fmla="*/ 704252 w 2403346"/>
                <a:gd name="connsiteY94" fmla="*/ 287046 h 325390"/>
                <a:gd name="connsiteX95" fmla="*/ 707181 w 2403346"/>
                <a:gd name="connsiteY95" fmla="*/ 287046 h 325390"/>
                <a:gd name="connsiteX96" fmla="*/ 744992 w 2403346"/>
                <a:gd name="connsiteY96" fmla="*/ 284117 h 325390"/>
                <a:gd name="connsiteX97" fmla="*/ 783336 w 2403346"/>
                <a:gd name="connsiteY97" fmla="*/ 282519 h 325390"/>
                <a:gd name="connsiteX98" fmla="*/ 813159 w 2403346"/>
                <a:gd name="connsiteY98" fmla="*/ 281188 h 325390"/>
                <a:gd name="connsiteX99" fmla="*/ 827539 w 2403346"/>
                <a:gd name="connsiteY99" fmla="*/ 281188 h 325390"/>
                <a:gd name="connsiteX100" fmla="*/ 872007 w 2403346"/>
                <a:gd name="connsiteY100" fmla="*/ 279591 h 325390"/>
                <a:gd name="connsiteX101" fmla="*/ 938576 w 2403346"/>
                <a:gd name="connsiteY101" fmla="*/ 279591 h 325390"/>
                <a:gd name="connsiteX102" fmla="*/ 1004080 w 2403346"/>
                <a:gd name="connsiteY102" fmla="*/ 276395 h 325390"/>
                <a:gd name="connsiteX103" fmla="*/ 1027511 w 2403346"/>
                <a:gd name="connsiteY103" fmla="*/ 275063 h 325390"/>
                <a:gd name="connsiteX104" fmla="*/ 1037098 w 2403346"/>
                <a:gd name="connsiteY104" fmla="*/ 275063 h 325390"/>
                <a:gd name="connsiteX105" fmla="*/ 1053874 w 2403346"/>
                <a:gd name="connsiteY105" fmla="*/ 275063 h 325390"/>
                <a:gd name="connsiteX106" fmla="*/ 1070650 w 2403346"/>
                <a:gd name="connsiteY106" fmla="*/ 275063 h 325390"/>
                <a:gd name="connsiteX107" fmla="*/ 1122041 w 2403346"/>
                <a:gd name="connsiteY107" fmla="*/ 275063 h 325390"/>
                <a:gd name="connsiteX108" fmla="*/ 1163047 w 2403346"/>
                <a:gd name="connsiteY108" fmla="*/ 275063 h 325390"/>
                <a:gd name="connsiteX109" fmla="*/ 1206450 w 2403346"/>
                <a:gd name="connsiteY109" fmla="*/ 275063 h 325390"/>
                <a:gd name="connsiteX110" fmla="*/ 1330801 w 2403346"/>
                <a:gd name="connsiteY110" fmla="*/ 275063 h 325390"/>
                <a:gd name="connsiteX111" fmla="*/ 1381926 w 2403346"/>
                <a:gd name="connsiteY111" fmla="*/ 275063 h 325390"/>
                <a:gd name="connsiteX112" fmla="*/ 1463673 w 2403346"/>
                <a:gd name="connsiteY112" fmla="*/ 275063 h 325390"/>
                <a:gd name="connsiteX113" fmla="*/ 1530508 w 2403346"/>
                <a:gd name="connsiteY113" fmla="*/ 276661 h 325390"/>
                <a:gd name="connsiteX114" fmla="*/ 1550213 w 2403346"/>
                <a:gd name="connsiteY114" fmla="*/ 276661 h 325390"/>
                <a:gd name="connsiteX115" fmla="*/ 1574711 w 2403346"/>
                <a:gd name="connsiteY115" fmla="*/ 276661 h 325390"/>
                <a:gd name="connsiteX116" fmla="*/ 1601339 w 2403346"/>
                <a:gd name="connsiteY116" fmla="*/ 276661 h 325390"/>
                <a:gd name="connsiteX117" fmla="*/ 1666575 w 2403346"/>
                <a:gd name="connsiteY117" fmla="*/ 276661 h 325390"/>
                <a:gd name="connsiteX118" fmla="*/ 1737406 w 2403346"/>
                <a:gd name="connsiteY118" fmla="*/ 277993 h 325390"/>
                <a:gd name="connsiteX119" fmla="*/ 1802377 w 2403346"/>
                <a:gd name="connsiteY119" fmla="*/ 277993 h 325390"/>
                <a:gd name="connsiteX120" fmla="*/ 1867880 w 2403346"/>
                <a:gd name="connsiteY120" fmla="*/ 277993 h 325390"/>
                <a:gd name="connsiteX121" fmla="*/ 1900900 w 2403346"/>
                <a:gd name="connsiteY121" fmla="*/ 279324 h 325390"/>
                <a:gd name="connsiteX122" fmla="*/ 1934716 w 2403346"/>
                <a:gd name="connsiteY122" fmla="*/ 279324 h 325390"/>
                <a:gd name="connsiteX123" fmla="*/ 1959746 w 2403346"/>
                <a:gd name="connsiteY123" fmla="*/ 279324 h 325390"/>
                <a:gd name="connsiteX124" fmla="*/ 1972529 w 2403346"/>
                <a:gd name="connsiteY124" fmla="*/ 279324 h 325390"/>
                <a:gd name="connsiteX125" fmla="*/ 2002883 w 2403346"/>
                <a:gd name="connsiteY125" fmla="*/ 280655 h 325390"/>
                <a:gd name="connsiteX126" fmla="*/ 2010339 w 2403346"/>
                <a:gd name="connsiteY126" fmla="*/ 280655 h 325390"/>
                <a:gd name="connsiteX127" fmla="*/ 2068654 w 2403346"/>
                <a:gd name="connsiteY127" fmla="*/ 283052 h 325390"/>
                <a:gd name="connsiteX128" fmla="*/ 2082234 w 2403346"/>
                <a:gd name="connsiteY128" fmla="*/ 283052 h 325390"/>
                <a:gd name="connsiteX129" fmla="*/ 2099275 w 2403346"/>
                <a:gd name="connsiteY129" fmla="*/ 283052 h 325390"/>
                <a:gd name="connsiteX130" fmla="*/ 2134957 w 2403346"/>
                <a:gd name="connsiteY130" fmla="*/ 284916 h 325390"/>
                <a:gd name="connsiteX131" fmla="*/ 2188212 w 2403346"/>
                <a:gd name="connsiteY131" fmla="*/ 287845 h 325390"/>
                <a:gd name="connsiteX132" fmla="*/ 2202059 w 2403346"/>
                <a:gd name="connsiteY132" fmla="*/ 287845 h 325390"/>
                <a:gd name="connsiteX133" fmla="*/ 2206852 w 2403346"/>
                <a:gd name="connsiteY133" fmla="*/ 287845 h 325390"/>
                <a:gd name="connsiteX134" fmla="*/ 2214573 w 2403346"/>
                <a:gd name="connsiteY134" fmla="*/ 287845 h 325390"/>
                <a:gd name="connsiteX135" fmla="*/ 2248391 w 2403346"/>
                <a:gd name="connsiteY135" fmla="*/ 289176 h 325390"/>
                <a:gd name="connsiteX136" fmla="*/ 2272888 w 2403346"/>
                <a:gd name="connsiteY136" fmla="*/ 289176 h 325390"/>
                <a:gd name="connsiteX137" fmla="*/ 2285137 w 2403346"/>
                <a:gd name="connsiteY137" fmla="*/ 289176 h 325390"/>
                <a:gd name="connsiteX138" fmla="*/ 2298451 w 2403346"/>
                <a:gd name="connsiteY138" fmla="*/ 289176 h 325390"/>
                <a:gd name="connsiteX139" fmla="*/ 2342919 w 2403346"/>
                <a:gd name="connsiteY139" fmla="*/ 291839 h 325390"/>
                <a:gd name="connsiteX140" fmla="*/ 2355700 w 2403346"/>
                <a:gd name="connsiteY140" fmla="*/ 293170 h 325390"/>
                <a:gd name="connsiteX141" fmla="*/ 2366884 w 2403346"/>
                <a:gd name="connsiteY141" fmla="*/ 293170 h 325390"/>
                <a:gd name="connsiteX142" fmla="*/ 2379399 w 2403346"/>
                <a:gd name="connsiteY142" fmla="*/ 293170 h 325390"/>
                <a:gd name="connsiteX143" fmla="*/ 2387920 w 2403346"/>
                <a:gd name="connsiteY143" fmla="*/ 293170 h 325390"/>
                <a:gd name="connsiteX144" fmla="*/ 2395110 w 2403346"/>
                <a:gd name="connsiteY144" fmla="*/ 291040 h 325390"/>
                <a:gd name="connsiteX145" fmla="*/ 2402033 w 2403346"/>
                <a:gd name="connsiteY145" fmla="*/ 283052 h 325390"/>
                <a:gd name="connsiteX146" fmla="*/ 2402033 w 2403346"/>
                <a:gd name="connsiteY146" fmla="*/ 272401 h 325390"/>
                <a:gd name="connsiteX147" fmla="*/ 2392447 w 2403346"/>
                <a:gd name="connsiteY147" fmla="*/ 265744 h 325390"/>
                <a:gd name="connsiteX148" fmla="*/ 2386855 w 2403346"/>
                <a:gd name="connsiteY148" fmla="*/ 265744 h 325390"/>
                <a:gd name="connsiteX149" fmla="*/ 2382594 w 2403346"/>
                <a:gd name="connsiteY149" fmla="*/ 265744 h 325390"/>
                <a:gd name="connsiteX150" fmla="*/ 2371411 w 2403346"/>
                <a:gd name="connsiteY150" fmla="*/ 262548 h 325390"/>
                <a:gd name="connsiteX151" fmla="*/ 2365020 w 2403346"/>
                <a:gd name="connsiteY151" fmla="*/ 260684 h 325390"/>
                <a:gd name="connsiteX152" fmla="*/ 2326943 w 2403346"/>
                <a:gd name="connsiteY152" fmla="*/ 250300 h 325390"/>
                <a:gd name="connsiteX153" fmla="*/ 2294723 w 2403346"/>
                <a:gd name="connsiteY153" fmla="*/ 242045 h 325390"/>
                <a:gd name="connsiteX154" fmla="*/ 2288599 w 2403346"/>
                <a:gd name="connsiteY154" fmla="*/ 240448 h 325390"/>
                <a:gd name="connsiteX155" fmla="*/ 2280078 w 2403346"/>
                <a:gd name="connsiteY155" fmla="*/ 238317 h 325390"/>
                <a:gd name="connsiteX156" fmla="*/ 2256112 w 2403346"/>
                <a:gd name="connsiteY156" fmla="*/ 232459 h 325390"/>
                <a:gd name="connsiteX157" fmla="*/ 2242798 w 2403346"/>
                <a:gd name="connsiteY157" fmla="*/ 229264 h 325390"/>
                <a:gd name="connsiteX158" fmla="*/ 2220432 w 2403346"/>
                <a:gd name="connsiteY158" fmla="*/ 223672 h 325390"/>
                <a:gd name="connsiteX159" fmla="*/ 2182886 w 2403346"/>
                <a:gd name="connsiteY159" fmla="*/ 213021 h 325390"/>
                <a:gd name="connsiteX160" fmla="*/ 2112855 w 2403346"/>
                <a:gd name="connsiteY160" fmla="*/ 191186 h 325390"/>
                <a:gd name="connsiteX161" fmla="*/ 2080370 w 2403346"/>
                <a:gd name="connsiteY161" fmla="*/ 182400 h 325390"/>
                <a:gd name="connsiteX162" fmla="*/ 2076109 w 2403346"/>
                <a:gd name="connsiteY162" fmla="*/ 182400 h 325390"/>
                <a:gd name="connsiteX163" fmla="*/ 2040429 w 2403346"/>
                <a:gd name="connsiteY163" fmla="*/ 172547 h 325390"/>
                <a:gd name="connsiteX164" fmla="*/ 1970131 w 2403346"/>
                <a:gd name="connsiteY164" fmla="*/ 152310 h 325390"/>
                <a:gd name="connsiteX165" fmla="*/ 1934185 w 2403346"/>
                <a:gd name="connsiteY165" fmla="*/ 142458 h 325390"/>
                <a:gd name="connsiteX166" fmla="*/ 1930456 w 2403346"/>
                <a:gd name="connsiteY166" fmla="*/ 142458 h 325390"/>
                <a:gd name="connsiteX167" fmla="*/ 1917676 w 2403346"/>
                <a:gd name="connsiteY167" fmla="*/ 139529 h 325390"/>
                <a:gd name="connsiteX168" fmla="*/ 1897172 w 2403346"/>
                <a:gd name="connsiteY168" fmla="*/ 134736 h 325390"/>
                <a:gd name="connsiteX169" fmla="*/ 1874804 w 2403346"/>
                <a:gd name="connsiteY169" fmla="*/ 129677 h 325390"/>
                <a:gd name="connsiteX170" fmla="*/ 1858561 w 2403346"/>
                <a:gd name="connsiteY170" fmla="*/ 125948 h 325390"/>
                <a:gd name="connsiteX171" fmla="*/ 1851371 w 2403346"/>
                <a:gd name="connsiteY171" fmla="*/ 124351 h 325390"/>
                <a:gd name="connsiteX172" fmla="*/ 1838591 w 2403346"/>
                <a:gd name="connsiteY172" fmla="*/ 121422 h 325390"/>
                <a:gd name="connsiteX173" fmla="*/ 1830336 w 2403346"/>
                <a:gd name="connsiteY173" fmla="*/ 117428 h 325390"/>
                <a:gd name="connsiteX174" fmla="*/ 1812496 w 2403346"/>
                <a:gd name="connsiteY174" fmla="*/ 112635 h 325390"/>
                <a:gd name="connsiteX175" fmla="*/ 1805839 w 2403346"/>
                <a:gd name="connsiteY175" fmla="*/ 110771 h 325390"/>
                <a:gd name="connsiteX176" fmla="*/ 1803175 w 2403346"/>
                <a:gd name="connsiteY176" fmla="*/ 110771 h 325390"/>
                <a:gd name="connsiteX177" fmla="*/ 1801046 w 2403346"/>
                <a:gd name="connsiteY177" fmla="*/ 110771 h 325390"/>
                <a:gd name="connsiteX178" fmla="*/ 1796254 w 2403346"/>
                <a:gd name="connsiteY178" fmla="*/ 109439 h 325390"/>
                <a:gd name="connsiteX179" fmla="*/ 1762169 w 2403346"/>
                <a:gd name="connsiteY179" fmla="*/ 100119 h 325390"/>
                <a:gd name="connsiteX180" fmla="*/ 1692938 w 2403346"/>
                <a:gd name="connsiteY180" fmla="*/ 81481 h 325390"/>
                <a:gd name="connsiteX181" fmla="*/ 1622641 w 2403346"/>
                <a:gd name="connsiteY181" fmla="*/ 65237 h 325390"/>
                <a:gd name="connsiteX182" fmla="*/ 1581900 w 2403346"/>
                <a:gd name="connsiteY182" fmla="*/ 56717 h 325390"/>
                <a:gd name="connsiteX183" fmla="*/ 1555272 w 2403346"/>
                <a:gd name="connsiteY183" fmla="*/ 50859 h 325390"/>
                <a:gd name="connsiteX184" fmla="*/ 1547817 w 2403346"/>
                <a:gd name="connsiteY184" fmla="*/ 49261 h 325390"/>
                <a:gd name="connsiteX185" fmla="*/ 1543024 w 2403346"/>
                <a:gd name="connsiteY185" fmla="*/ 49261 h 325390"/>
                <a:gd name="connsiteX186" fmla="*/ 1537432 w 2403346"/>
                <a:gd name="connsiteY186" fmla="*/ 49261 h 325390"/>
                <a:gd name="connsiteX187" fmla="*/ 1535035 w 2403346"/>
                <a:gd name="connsiteY187" fmla="*/ 49261 h 325390"/>
                <a:gd name="connsiteX188" fmla="*/ 1528644 w 2403346"/>
                <a:gd name="connsiteY188" fmla="*/ 47929 h 325390"/>
                <a:gd name="connsiteX189" fmla="*/ 1503349 w 2403346"/>
                <a:gd name="connsiteY189" fmla="*/ 42071 h 325390"/>
                <a:gd name="connsiteX190" fmla="*/ 1476722 w 2403346"/>
                <a:gd name="connsiteY190" fmla="*/ 37012 h 325390"/>
                <a:gd name="connsiteX191" fmla="*/ 1464472 w 2403346"/>
                <a:gd name="connsiteY191" fmla="*/ 34616 h 325390"/>
                <a:gd name="connsiteX192" fmla="*/ 1445833 w 2403346"/>
                <a:gd name="connsiteY192" fmla="*/ 31154 h 325390"/>
                <a:gd name="connsiteX193" fmla="*/ 1419205 w 2403346"/>
                <a:gd name="connsiteY193" fmla="*/ 26095 h 325390"/>
                <a:gd name="connsiteX194" fmla="*/ 1394974 w 2403346"/>
                <a:gd name="connsiteY194" fmla="*/ 21568 h 325390"/>
                <a:gd name="connsiteX195" fmla="*/ 1340386 w 2403346"/>
                <a:gd name="connsiteY195" fmla="*/ 13047 h 325390"/>
                <a:gd name="connsiteX196" fmla="*/ 1248787 w 2403346"/>
                <a:gd name="connsiteY196" fmla="*/ 3994 h 325390"/>
                <a:gd name="connsiteX197" fmla="*/ 1242130 w 2403346"/>
                <a:gd name="connsiteY197" fmla="*/ 7456 h 325390"/>
                <a:gd name="connsiteX198" fmla="*/ 1228283 w 2403346"/>
                <a:gd name="connsiteY198" fmla="*/ 7456 h 325390"/>
                <a:gd name="connsiteX199" fmla="*/ 1217900 w 2403346"/>
                <a:gd name="connsiteY199" fmla="*/ 7456 h 325390"/>
                <a:gd name="connsiteX200" fmla="*/ 1198729 w 2403346"/>
                <a:gd name="connsiteY200" fmla="*/ 7456 h 325390"/>
                <a:gd name="connsiteX201" fmla="*/ 1160118 w 2403346"/>
                <a:gd name="connsiteY201" fmla="*/ 4261 h 325390"/>
                <a:gd name="connsiteX202" fmla="*/ 1129229 w 2403346"/>
                <a:gd name="connsiteY202" fmla="*/ 1331 h 325390"/>
                <a:gd name="connsiteX203" fmla="*/ 1116182 w 2403346"/>
                <a:gd name="connsiteY203" fmla="*/ 0 h 32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2403346" h="325390">
                  <a:moveTo>
                    <a:pt x="1101270" y="7189"/>
                  </a:moveTo>
                  <a:lnTo>
                    <a:pt x="1076240" y="7189"/>
                  </a:lnTo>
                  <a:cubicBezTo>
                    <a:pt x="1054939" y="7189"/>
                    <a:pt x="1033370" y="7189"/>
                    <a:pt x="1011535" y="7189"/>
                  </a:cubicBezTo>
                  <a:cubicBezTo>
                    <a:pt x="990767" y="7189"/>
                    <a:pt x="970263" y="7189"/>
                    <a:pt x="949492" y="7189"/>
                  </a:cubicBezTo>
                  <a:lnTo>
                    <a:pt x="919670" y="8787"/>
                  </a:lnTo>
                  <a:lnTo>
                    <a:pt x="908220" y="8787"/>
                  </a:lnTo>
                  <a:lnTo>
                    <a:pt x="890913" y="10119"/>
                  </a:lnTo>
                  <a:cubicBezTo>
                    <a:pt x="868811" y="11450"/>
                    <a:pt x="846710" y="13314"/>
                    <a:pt x="824875" y="14911"/>
                  </a:cubicBezTo>
                  <a:lnTo>
                    <a:pt x="807302" y="16242"/>
                  </a:lnTo>
                  <a:lnTo>
                    <a:pt x="793721" y="16242"/>
                  </a:lnTo>
                  <a:cubicBezTo>
                    <a:pt x="786456" y="17976"/>
                    <a:pt x="779067" y="19134"/>
                    <a:pt x="771620" y="19704"/>
                  </a:cubicBezTo>
                  <a:cubicBezTo>
                    <a:pt x="770211" y="19959"/>
                    <a:pt x="768768" y="19959"/>
                    <a:pt x="767360" y="19704"/>
                  </a:cubicBezTo>
                  <a:cubicBezTo>
                    <a:pt x="755377" y="19704"/>
                    <a:pt x="743661" y="22367"/>
                    <a:pt x="731945" y="24231"/>
                  </a:cubicBezTo>
                  <a:lnTo>
                    <a:pt x="708512" y="27959"/>
                  </a:lnTo>
                  <a:lnTo>
                    <a:pt x="710910" y="27959"/>
                  </a:lnTo>
                  <a:lnTo>
                    <a:pt x="708512" y="27959"/>
                  </a:lnTo>
                  <a:cubicBezTo>
                    <a:pt x="701562" y="28052"/>
                    <a:pt x="694626" y="28586"/>
                    <a:pt x="687743" y="29556"/>
                  </a:cubicBezTo>
                  <a:lnTo>
                    <a:pt x="666973" y="31687"/>
                  </a:lnTo>
                  <a:lnTo>
                    <a:pt x="664045" y="31687"/>
                  </a:lnTo>
                  <a:lnTo>
                    <a:pt x="661648" y="31687"/>
                  </a:lnTo>
                  <a:lnTo>
                    <a:pt x="645405" y="34083"/>
                  </a:lnTo>
                  <a:lnTo>
                    <a:pt x="639813" y="34083"/>
                  </a:lnTo>
                  <a:lnTo>
                    <a:pt x="621174" y="36746"/>
                  </a:lnTo>
                  <a:cubicBezTo>
                    <a:pt x="577645" y="43107"/>
                    <a:pt x="534524" y="51998"/>
                    <a:pt x="492029" y="63374"/>
                  </a:cubicBezTo>
                  <a:lnTo>
                    <a:pt x="477651" y="66835"/>
                  </a:lnTo>
                  <a:cubicBezTo>
                    <a:pt x="463538" y="70563"/>
                    <a:pt x="449691" y="74025"/>
                    <a:pt x="435579" y="76954"/>
                  </a:cubicBezTo>
                  <a:lnTo>
                    <a:pt x="431585" y="76954"/>
                  </a:lnTo>
                  <a:lnTo>
                    <a:pt x="424396" y="76954"/>
                  </a:lnTo>
                  <a:lnTo>
                    <a:pt x="419869" y="76954"/>
                  </a:lnTo>
                  <a:lnTo>
                    <a:pt x="415608" y="76954"/>
                  </a:lnTo>
                  <a:lnTo>
                    <a:pt x="403626" y="79084"/>
                  </a:lnTo>
                  <a:cubicBezTo>
                    <a:pt x="395637" y="80415"/>
                    <a:pt x="387383" y="82013"/>
                    <a:pt x="379927" y="83877"/>
                  </a:cubicBezTo>
                  <a:lnTo>
                    <a:pt x="376998" y="83877"/>
                  </a:lnTo>
                  <a:lnTo>
                    <a:pt x="373270" y="83877"/>
                  </a:lnTo>
                  <a:lnTo>
                    <a:pt x="353033" y="88404"/>
                  </a:lnTo>
                  <a:lnTo>
                    <a:pt x="341051" y="91599"/>
                  </a:lnTo>
                  <a:lnTo>
                    <a:pt x="337589" y="91599"/>
                  </a:lnTo>
                  <a:cubicBezTo>
                    <a:pt x="333689" y="92388"/>
                    <a:pt x="329923" y="93733"/>
                    <a:pt x="326405" y="95593"/>
                  </a:cubicBezTo>
                  <a:cubicBezTo>
                    <a:pt x="323114" y="97592"/>
                    <a:pt x="320655" y="100713"/>
                    <a:pt x="319482" y="104380"/>
                  </a:cubicBezTo>
                  <a:lnTo>
                    <a:pt x="315754" y="104380"/>
                  </a:lnTo>
                  <a:lnTo>
                    <a:pt x="313890" y="104380"/>
                  </a:lnTo>
                  <a:cubicBezTo>
                    <a:pt x="284866" y="111303"/>
                    <a:pt x="255576" y="120889"/>
                    <a:pt x="229481" y="129410"/>
                  </a:cubicBezTo>
                  <a:lnTo>
                    <a:pt x="225487" y="130742"/>
                  </a:lnTo>
                  <a:lnTo>
                    <a:pt x="214036" y="134469"/>
                  </a:lnTo>
                  <a:lnTo>
                    <a:pt x="187409" y="143257"/>
                  </a:lnTo>
                  <a:lnTo>
                    <a:pt x="155723" y="152843"/>
                  </a:lnTo>
                  <a:lnTo>
                    <a:pt x="122438" y="162961"/>
                  </a:lnTo>
                  <a:lnTo>
                    <a:pt x="120041" y="162961"/>
                  </a:lnTo>
                  <a:cubicBezTo>
                    <a:pt x="108591" y="166423"/>
                    <a:pt x="97141" y="169885"/>
                    <a:pt x="85692" y="173879"/>
                  </a:cubicBezTo>
                  <a:lnTo>
                    <a:pt x="81963" y="173879"/>
                  </a:lnTo>
                  <a:lnTo>
                    <a:pt x="79300" y="173879"/>
                  </a:lnTo>
                  <a:lnTo>
                    <a:pt x="69183" y="177606"/>
                  </a:lnTo>
                  <a:lnTo>
                    <a:pt x="55869" y="183198"/>
                  </a:lnTo>
                  <a:cubicBezTo>
                    <a:pt x="48413" y="186256"/>
                    <a:pt x="41492" y="190479"/>
                    <a:pt x="35366" y="195714"/>
                  </a:cubicBezTo>
                  <a:cubicBezTo>
                    <a:pt x="31352" y="199647"/>
                    <a:pt x="29055" y="205007"/>
                    <a:pt x="28975" y="210625"/>
                  </a:cubicBezTo>
                  <a:cubicBezTo>
                    <a:pt x="28975" y="210625"/>
                    <a:pt x="28975" y="212223"/>
                    <a:pt x="28975" y="213021"/>
                  </a:cubicBezTo>
                  <a:cubicBezTo>
                    <a:pt x="24443" y="214227"/>
                    <a:pt x="20192" y="216308"/>
                    <a:pt x="16460" y="219146"/>
                  </a:cubicBezTo>
                  <a:cubicBezTo>
                    <a:pt x="12128" y="221494"/>
                    <a:pt x="8534" y="224996"/>
                    <a:pt x="6074" y="229265"/>
                  </a:cubicBezTo>
                  <a:lnTo>
                    <a:pt x="3945" y="232459"/>
                  </a:lnTo>
                  <a:cubicBezTo>
                    <a:pt x="1793" y="235488"/>
                    <a:pt x="672" y="239129"/>
                    <a:pt x="749" y="242844"/>
                  </a:cubicBezTo>
                  <a:cubicBezTo>
                    <a:pt x="337" y="246204"/>
                    <a:pt x="337" y="249603"/>
                    <a:pt x="749" y="252963"/>
                  </a:cubicBezTo>
                  <a:cubicBezTo>
                    <a:pt x="1727" y="259467"/>
                    <a:pt x="3241" y="265880"/>
                    <a:pt x="5276" y="272135"/>
                  </a:cubicBezTo>
                  <a:lnTo>
                    <a:pt x="5276" y="279057"/>
                  </a:lnTo>
                  <a:cubicBezTo>
                    <a:pt x="3945" y="283585"/>
                    <a:pt x="2613" y="287845"/>
                    <a:pt x="1548" y="292106"/>
                  </a:cubicBezTo>
                  <a:cubicBezTo>
                    <a:pt x="-2362" y="301938"/>
                    <a:pt x="1341" y="313159"/>
                    <a:pt x="10335" y="318733"/>
                  </a:cubicBezTo>
                  <a:cubicBezTo>
                    <a:pt x="14878" y="321559"/>
                    <a:pt x="20167" y="322951"/>
                    <a:pt x="25513" y="322727"/>
                  </a:cubicBezTo>
                  <a:lnTo>
                    <a:pt x="30040" y="322727"/>
                  </a:lnTo>
                  <a:cubicBezTo>
                    <a:pt x="33203" y="324275"/>
                    <a:pt x="36642" y="325180"/>
                    <a:pt x="40159" y="325390"/>
                  </a:cubicBezTo>
                  <a:lnTo>
                    <a:pt x="44418" y="325390"/>
                  </a:lnTo>
                  <a:lnTo>
                    <a:pt x="55869" y="321928"/>
                  </a:lnTo>
                  <a:lnTo>
                    <a:pt x="66785" y="318467"/>
                  </a:lnTo>
                  <a:lnTo>
                    <a:pt x="81963" y="316070"/>
                  </a:lnTo>
                  <a:lnTo>
                    <a:pt x="85957" y="316070"/>
                  </a:lnTo>
                  <a:lnTo>
                    <a:pt x="89153" y="316070"/>
                  </a:lnTo>
                  <a:lnTo>
                    <a:pt x="109124" y="312076"/>
                  </a:lnTo>
                  <a:cubicBezTo>
                    <a:pt x="113641" y="312499"/>
                    <a:pt x="118187" y="312499"/>
                    <a:pt x="122704" y="312076"/>
                  </a:cubicBezTo>
                  <a:lnTo>
                    <a:pt x="177823" y="312076"/>
                  </a:lnTo>
                  <a:cubicBezTo>
                    <a:pt x="193267" y="312076"/>
                    <a:pt x="206315" y="312076"/>
                    <a:pt x="217498" y="310744"/>
                  </a:cubicBezTo>
                  <a:cubicBezTo>
                    <a:pt x="248121" y="308082"/>
                    <a:pt x="277410" y="304621"/>
                    <a:pt x="306701" y="300626"/>
                  </a:cubicBezTo>
                  <a:cubicBezTo>
                    <a:pt x="308433" y="301507"/>
                    <a:pt x="310350" y="301963"/>
                    <a:pt x="312293" y="301957"/>
                  </a:cubicBezTo>
                  <a:lnTo>
                    <a:pt x="331731" y="301958"/>
                  </a:lnTo>
                  <a:lnTo>
                    <a:pt x="337589" y="301958"/>
                  </a:lnTo>
                  <a:lnTo>
                    <a:pt x="356229" y="301958"/>
                  </a:lnTo>
                  <a:lnTo>
                    <a:pt x="363950" y="301958"/>
                  </a:lnTo>
                  <a:lnTo>
                    <a:pt x="384188" y="300626"/>
                  </a:lnTo>
                  <a:lnTo>
                    <a:pt x="403360" y="300626"/>
                  </a:lnTo>
                  <a:lnTo>
                    <a:pt x="429987" y="300626"/>
                  </a:lnTo>
                  <a:lnTo>
                    <a:pt x="487237" y="300626"/>
                  </a:lnTo>
                  <a:lnTo>
                    <a:pt x="513864" y="300626"/>
                  </a:lnTo>
                  <a:lnTo>
                    <a:pt x="528243" y="300626"/>
                  </a:lnTo>
                  <a:cubicBezTo>
                    <a:pt x="537868" y="301568"/>
                    <a:pt x="547467" y="298593"/>
                    <a:pt x="554871" y="292371"/>
                  </a:cubicBezTo>
                  <a:lnTo>
                    <a:pt x="577238" y="292371"/>
                  </a:lnTo>
                  <a:lnTo>
                    <a:pt x="611322" y="292371"/>
                  </a:lnTo>
                  <a:cubicBezTo>
                    <a:pt x="633512" y="292371"/>
                    <a:pt x="655612" y="291307"/>
                    <a:pt x="677624" y="289176"/>
                  </a:cubicBezTo>
                  <a:lnTo>
                    <a:pt x="704252" y="287046"/>
                  </a:lnTo>
                  <a:lnTo>
                    <a:pt x="707181" y="287046"/>
                  </a:lnTo>
                  <a:lnTo>
                    <a:pt x="744992" y="284117"/>
                  </a:lnTo>
                  <a:cubicBezTo>
                    <a:pt x="757773" y="284117"/>
                    <a:pt x="770555" y="283585"/>
                    <a:pt x="783336" y="282519"/>
                  </a:cubicBezTo>
                  <a:lnTo>
                    <a:pt x="813159" y="281188"/>
                  </a:lnTo>
                  <a:lnTo>
                    <a:pt x="827539" y="281188"/>
                  </a:lnTo>
                  <a:cubicBezTo>
                    <a:pt x="842450" y="281188"/>
                    <a:pt x="857362" y="279591"/>
                    <a:pt x="872007" y="279591"/>
                  </a:cubicBezTo>
                  <a:lnTo>
                    <a:pt x="938576" y="279591"/>
                  </a:lnTo>
                  <a:cubicBezTo>
                    <a:pt x="961209" y="279591"/>
                    <a:pt x="983310" y="277993"/>
                    <a:pt x="1004080" y="276395"/>
                  </a:cubicBezTo>
                  <a:lnTo>
                    <a:pt x="1027511" y="275063"/>
                  </a:lnTo>
                  <a:lnTo>
                    <a:pt x="1037098" y="275063"/>
                  </a:lnTo>
                  <a:lnTo>
                    <a:pt x="1053874" y="275063"/>
                  </a:lnTo>
                  <a:lnTo>
                    <a:pt x="1070650" y="275063"/>
                  </a:lnTo>
                  <a:cubicBezTo>
                    <a:pt x="1087690" y="275063"/>
                    <a:pt x="1104999" y="275063"/>
                    <a:pt x="1122041" y="275063"/>
                  </a:cubicBezTo>
                  <a:lnTo>
                    <a:pt x="1163047" y="275063"/>
                  </a:lnTo>
                  <a:lnTo>
                    <a:pt x="1206450" y="275063"/>
                  </a:lnTo>
                  <a:lnTo>
                    <a:pt x="1330801" y="275063"/>
                  </a:lnTo>
                  <a:lnTo>
                    <a:pt x="1381926" y="275063"/>
                  </a:lnTo>
                  <a:lnTo>
                    <a:pt x="1463673" y="275063"/>
                  </a:lnTo>
                  <a:lnTo>
                    <a:pt x="1530508" y="276661"/>
                  </a:lnTo>
                  <a:lnTo>
                    <a:pt x="1550213" y="276661"/>
                  </a:lnTo>
                  <a:lnTo>
                    <a:pt x="1574711" y="276661"/>
                  </a:lnTo>
                  <a:lnTo>
                    <a:pt x="1601339" y="276661"/>
                  </a:lnTo>
                  <a:lnTo>
                    <a:pt x="1666575" y="276661"/>
                  </a:lnTo>
                  <a:cubicBezTo>
                    <a:pt x="1690008" y="276661"/>
                    <a:pt x="1713707" y="276661"/>
                    <a:pt x="1737406" y="277993"/>
                  </a:cubicBezTo>
                  <a:lnTo>
                    <a:pt x="1802377" y="277993"/>
                  </a:lnTo>
                  <a:lnTo>
                    <a:pt x="1867880" y="277993"/>
                  </a:lnTo>
                  <a:lnTo>
                    <a:pt x="1900900" y="279324"/>
                  </a:lnTo>
                  <a:lnTo>
                    <a:pt x="1934716" y="279324"/>
                  </a:lnTo>
                  <a:lnTo>
                    <a:pt x="1959746" y="279324"/>
                  </a:lnTo>
                  <a:lnTo>
                    <a:pt x="1972529" y="279324"/>
                  </a:lnTo>
                  <a:lnTo>
                    <a:pt x="2002883" y="280655"/>
                  </a:lnTo>
                  <a:lnTo>
                    <a:pt x="2010339" y="280655"/>
                  </a:lnTo>
                  <a:lnTo>
                    <a:pt x="2068654" y="283052"/>
                  </a:lnTo>
                  <a:lnTo>
                    <a:pt x="2082234" y="283052"/>
                  </a:lnTo>
                  <a:lnTo>
                    <a:pt x="2099275" y="283052"/>
                  </a:lnTo>
                  <a:lnTo>
                    <a:pt x="2134957" y="284916"/>
                  </a:lnTo>
                  <a:lnTo>
                    <a:pt x="2188212" y="287845"/>
                  </a:lnTo>
                  <a:lnTo>
                    <a:pt x="2202059" y="287845"/>
                  </a:lnTo>
                  <a:lnTo>
                    <a:pt x="2206852" y="287845"/>
                  </a:lnTo>
                  <a:lnTo>
                    <a:pt x="2214573" y="287845"/>
                  </a:lnTo>
                  <a:cubicBezTo>
                    <a:pt x="2226289" y="287845"/>
                    <a:pt x="2237473" y="289176"/>
                    <a:pt x="2248391" y="289176"/>
                  </a:cubicBezTo>
                  <a:lnTo>
                    <a:pt x="2272888" y="289176"/>
                  </a:lnTo>
                  <a:lnTo>
                    <a:pt x="2285137" y="289176"/>
                  </a:lnTo>
                  <a:lnTo>
                    <a:pt x="2298451" y="289176"/>
                  </a:lnTo>
                  <a:lnTo>
                    <a:pt x="2342919" y="291839"/>
                  </a:lnTo>
                  <a:lnTo>
                    <a:pt x="2355700" y="293170"/>
                  </a:lnTo>
                  <a:lnTo>
                    <a:pt x="2366884" y="293170"/>
                  </a:lnTo>
                  <a:lnTo>
                    <a:pt x="2379399" y="293170"/>
                  </a:lnTo>
                  <a:lnTo>
                    <a:pt x="2387920" y="293170"/>
                  </a:lnTo>
                  <a:cubicBezTo>
                    <a:pt x="2390468" y="293149"/>
                    <a:pt x="2392959" y="292410"/>
                    <a:pt x="2395110" y="291040"/>
                  </a:cubicBezTo>
                  <a:cubicBezTo>
                    <a:pt x="2398555" y="289629"/>
                    <a:pt x="2401126" y="286664"/>
                    <a:pt x="2402033" y="283052"/>
                  </a:cubicBezTo>
                  <a:cubicBezTo>
                    <a:pt x="2403785" y="279718"/>
                    <a:pt x="2403785" y="275735"/>
                    <a:pt x="2402033" y="272401"/>
                  </a:cubicBezTo>
                  <a:cubicBezTo>
                    <a:pt x="2399922" y="268927"/>
                    <a:pt x="2396439" y="266508"/>
                    <a:pt x="2392447" y="265744"/>
                  </a:cubicBezTo>
                  <a:lnTo>
                    <a:pt x="2386855" y="265744"/>
                  </a:lnTo>
                  <a:lnTo>
                    <a:pt x="2382594" y="265744"/>
                  </a:lnTo>
                  <a:lnTo>
                    <a:pt x="2371411" y="262548"/>
                  </a:lnTo>
                  <a:lnTo>
                    <a:pt x="2365020" y="260684"/>
                  </a:lnTo>
                  <a:lnTo>
                    <a:pt x="2326943" y="250300"/>
                  </a:lnTo>
                  <a:lnTo>
                    <a:pt x="2294723" y="242045"/>
                  </a:lnTo>
                  <a:lnTo>
                    <a:pt x="2288599" y="240448"/>
                  </a:lnTo>
                  <a:lnTo>
                    <a:pt x="2280078" y="238317"/>
                  </a:lnTo>
                  <a:lnTo>
                    <a:pt x="2256112" y="232459"/>
                  </a:lnTo>
                  <a:lnTo>
                    <a:pt x="2242798" y="229264"/>
                  </a:lnTo>
                  <a:lnTo>
                    <a:pt x="2220432" y="223672"/>
                  </a:lnTo>
                  <a:lnTo>
                    <a:pt x="2182886" y="213021"/>
                  </a:lnTo>
                  <a:cubicBezTo>
                    <a:pt x="2159454" y="206098"/>
                    <a:pt x="2136021" y="198642"/>
                    <a:pt x="2112855" y="191186"/>
                  </a:cubicBezTo>
                  <a:cubicBezTo>
                    <a:pt x="2101939" y="187725"/>
                    <a:pt x="2091020" y="185062"/>
                    <a:pt x="2080370" y="182400"/>
                  </a:cubicBezTo>
                  <a:lnTo>
                    <a:pt x="2076109" y="182400"/>
                  </a:lnTo>
                  <a:lnTo>
                    <a:pt x="2040429" y="172547"/>
                  </a:lnTo>
                  <a:lnTo>
                    <a:pt x="1970131" y="152310"/>
                  </a:lnTo>
                  <a:cubicBezTo>
                    <a:pt x="1957351" y="148582"/>
                    <a:pt x="1945901" y="145387"/>
                    <a:pt x="1934185" y="142458"/>
                  </a:cubicBezTo>
                  <a:lnTo>
                    <a:pt x="1930456" y="142458"/>
                  </a:lnTo>
                  <a:lnTo>
                    <a:pt x="1917676" y="139529"/>
                  </a:lnTo>
                  <a:lnTo>
                    <a:pt x="1897172" y="134736"/>
                  </a:lnTo>
                  <a:lnTo>
                    <a:pt x="1874804" y="129677"/>
                  </a:lnTo>
                  <a:lnTo>
                    <a:pt x="1858561" y="125948"/>
                  </a:lnTo>
                  <a:lnTo>
                    <a:pt x="1851371" y="124351"/>
                  </a:lnTo>
                  <a:lnTo>
                    <a:pt x="1838591" y="121422"/>
                  </a:lnTo>
                  <a:cubicBezTo>
                    <a:pt x="1836187" y="119469"/>
                    <a:pt x="1833361" y="118101"/>
                    <a:pt x="1830336" y="117428"/>
                  </a:cubicBezTo>
                  <a:cubicBezTo>
                    <a:pt x="1824287" y="116238"/>
                    <a:pt x="1818326" y="114637"/>
                    <a:pt x="1812496" y="112635"/>
                  </a:cubicBezTo>
                  <a:lnTo>
                    <a:pt x="1805839" y="110771"/>
                  </a:lnTo>
                  <a:lnTo>
                    <a:pt x="1803175" y="110771"/>
                  </a:lnTo>
                  <a:lnTo>
                    <a:pt x="1801046" y="110771"/>
                  </a:lnTo>
                  <a:lnTo>
                    <a:pt x="1796254" y="109439"/>
                  </a:lnTo>
                  <a:lnTo>
                    <a:pt x="1762169" y="100119"/>
                  </a:lnTo>
                  <a:cubicBezTo>
                    <a:pt x="1739003" y="93729"/>
                    <a:pt x="1715837" y="87339"/>
                    <a:pt x="1692938" y="81481"/>
                  </a:cubicBezTo>
                  <a:cubicBezTo>
                    <a:pt x="1674298" y="76688"/>
                    <a:pt x="1652730" y="71628"/>
                    <a:pt x="1622641" y="65237"/>
                  </a:cubicBezTo>
                  <a:lnTo>
                    <a:pt x="1581900" y="56717"/>
                  </a:lnTo>
                  <a:lnTo>
                    <a:pt x="1555272" y="50859"/>
                  </a:lnTo>
                  <a:lnTo>
                    <a:pt x="1547817" y="49261"/>
                  </a:lnTo>
                  <a:lnTo>
                    <a:pt x="1543024" y="49261"/>
                  </a:lnTo>
                  <a:lnTo>
                    <a:pt x="1537432" y="49261"/>
                  </a:lnTo>
                  <a:lnTo>
                    <a:pt x="1535035" y="49261"/>
                  </a:lnTo>
                  <a:lnTo>
                    <a:pt x="1528644" y="47929"/>
                  </a:lnTo>
                  <a:lnTo>
                    <a:pt x="1503349" y="42071"/>
                  </a:lnTo>
                  <a:cubicBezTo>
                    <a:pt x="1494828" y="39942"/>
                    <a:pt x="1486307" y="38610"/>
                    <a:pt x="1476722" y="37012"/>
                  </a:cubicBezTo>
                  <a:lnTo>
                    <a:pt x="1464472" y="34616"/>
                  </a:lnTo>
                  <a:lnTo>
                    <a:pt x="1445833" y="31154"/>
                  </a:lnTo>
                  <a:lnTo>
                    <a:pt x="1419205" y="26095"/>
                  </a:lnTo>
                  <a:lnTo>
                    <a:pt x="1394974" y="21568"/>
                  </a:lnTo>
                  <a:cubicBezTo>
                    <a:pt x="1376868" y="18107"/>
                    <a:pt x="1358495" y="15444"/>
                    <a:pt x="1340386" y="13047"/>
                  </a:cubicBezTo>
                  <a:cubicBezTo>
                    <a:pt x="1310032" y="9053"/>
                    <a:pt x="1279943" y="6124"/>
                    <a:pt x="1248787" y="3994"/>
                  </a:cubicBezTo>
                  <a:cubicBezTo>
                    <a:pt x="1246913" y="5717"/>
                    <a:pt x="1244617" y="6911"/>
                    <a:pt x="1242130" y="7456"/>
                  </a:cubicBezTo>
                  <a:cubicBezTo>
                    <a:pt x="1237523" y="7841"/>
                    <a:pt x="1232891" y="7841"/>
                    <a:pt x="1228283" y="7456"/>
                  </a:cubicBezTo>
                  <a:lnTo>
                    <a:pt x="1217900" y="7456"/>
                  </a:lnTo>
                  <a:lnTo>
                    <a:pt x="1198729" y="7456"/>
                  </a:lnTo>
                  <a:cubicBezTo>
                    <a:pt x="1185946" y="7456"/>
                    <a:pt x="1172101" y="5592"/>
                    <a:pt x="1160118" y="4261"/>
                  </a:cubicBezTo>
                  <a:lnTo>
                    <a:pt x="1129229" y="1331"/>
                  </a:lnTo>
                  <a:lnTo>
                    <a:pt x="1116182" y="0"/>
                  </a:lnTo>
                  <a:close/>
                </a:path>
              </a:pathLst>
            </a:custGeom>
            <a:solidFill>
              <a:srgbClr val="B3B09F"/>
            </a:solidFill>
            <a:ln w="26619"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583F2276-2136-4001-B73E-201C58D02286}"/>
                </a:ext>
              </a:extLst>
            </p:cNvPr>
            <p:cNvSpPr/>
            <p:nvPr/>
          </p:nvSpPr>
          <p:spPr>
            <a:xfrm>
              <a:off x="8280239" y="10380432"/>
              <a:ext cx="5596670" cy="1253235"/>
            </a:xfrm>
            <a:custGeom>
              <a:avLst/>
              <a:gdLst>
                <a:gd name="connsiteX0" fmla="*/ 3136983 w 4459312"/>
                <a:gd name="connsiteY0" fmla="*/ 5606 h 998552"/>
                <a:gd name="connsiteX1" fmla="*/ 2762598 w 4459312"/>
                <a:gd name="connsiteY1" fmla="*/ 73506 h 998552"/>
                <a:gd name="connsiteX2" fmla="*/ 2406319 w 4459312"/>
                <a:gd name="connsiteY2" fmla="*/ 205047 h 998552"/>
                <a:gd name="connsiteX3" fmla="*/ 2057497 w 4459312"/>
                <a:gd name="connsiteY3" fmla="*/ 369340 h 998552"/>
                <a:gd name="connsiteX4" fmla="*/ 1667934 w 4459312"/>
                <a:gd name="connsiteY4" fmla="*/ 551740 h 998552"/>
                <a:gd name="connsiteX5" fmla="*/ 1667934 w 4459312"/>
                <a:gd name="connsiteY5" fmla="*/ 551740 h 998552"/>
                <a:gd name="connsiteX6" fmla="*/ 1665804 w 4459312"/>
                <a:gd name="connsiteY6" fmla="*/ 551740 h 998552"/>
                <a:gd name="connsiteX7" fmla="*/ 1665804 w 4459312"/>
                <a:gd name="connsiteY7" fmla="*/ 551740 h 998552"/>
                <a:gd name="connsiteX8" fmla="*/ 1432280 w 4459312"/>
                <a:gd name="connsiteY8" fmla="*/ 640410 h 998552"/>
                <a:gd name="connsiteX9" fmla="*/ 1269851 w 4459312"/>
                <a:gd name="connsiteY9" fmla="*/ 690203 h 998552"/>
                <a:gd name="connsiteX10" fmla="*/ 893335 w 4459312"/>
                <a:gd name="connsiteY10" fmla="*/ 772749 h 998552"/>
                <a:gd name="connsiteX11" fmla="*/ 890672 w 4459312"/>
                <a:gd name="connsiteY11" fmla="*/ 772749 h 998552"/>
                <a:gd name="connsiteX12" fmla="*/ 467026 w 4459312"/>
                <a:gd name="connsiteY12" fmla="*/ 783400 h 998552"/>
                <a:gd name="connsiteX13" fmla="*/ 470222 w 4459312"/>
                <a:gd name="connsiteY13" fmla="*/ 783400 h 998552"/>
                <a:gd name="connsiteX14" fmla="*/ 354924 w 4459312"/>
                <a:gd name="connsiteY14" fmla="*/ 762364 h 998552"/>
                <a:gd name="connsiteX15" fmla="*/ 244153 w 4459312"/>
                <a:gd name="connsiteY15" fmla="*/ 726683 h 998552"/>
                <a:gd name="connsiteX16" fmla="*/ 244152 w 4459312"/>
                <a:gd name="connsiteY16" fmla="*/ 726683 h 998552"/>
                <a:gd name="connsiteX17" fmla="*/ 242289 w 4459312"/>
                <a:gd name="connsiteY17" fmla="*/ 726683 h 998552"/>
                <a:gd name="connsiteX18" fmla="*/ 242289 w 4459312"/>
                <a:gd name="connsiteY18" fmla="*/ 726683 h 998552"/>
                <a:gd name="connsiteX19" fmla="*/ 167732 w 4459312"/>
                <a:gd name="connsiteY19" fmla="*/ 690203 h 998552"/>
                <a:gd name="connsiteX20" fmla="*/ 99299 w 4459312"/>
                <a:gd name="connsiteY20" fmla="*/ 644670 h 998552"/>
                <a:gd name="connsiteX21" fmla="*/ 99298 w 4459312"/>
                <a:gd name="connsiteY21" fmla="*/ 644670 h 998552"/>
                <a:gd name="connsiteX22" fmla="*/ 99298 w 4459312"/>
                <a:gd name="connsiteY22" fmla="*/ 644670 h 998552"/>
                <a:gd name="connsiteX23" fmla="*/ 99298 w 4459312"/>
                <a:gd name="connsiteY23" fmla="*/ 644670 h 998552"/>
                <a:gd name="connsiteX24" fmla="*/ 99298 w 4459312"/>
                <a:gd name="connsiteY24" fmla="*/ 644670 h 998552"/>
                <a:gd name="connsiteX25" fmla="*/ 99298 w 4459312"/>
                <a:gd name="connsiteY25" fmla="*/ 644670 h 998552"/>
                <a:gd name="connsiteX26" fmla="*/ 99298 w 4459312"/>
                <a:gd name="connsiteY26" fmla="*/ 644670 h 998552"/>
                <a:gd name="connsiteX27" fmla="*/ 99298 w 4459312"/>
                <a:gd name="connsiteY27" fmla="*/ 644670 h 998552"/>
                <a:gd name="connsiteX28" fmla="*/ 19415 w 4459312"/>
                <a:gd name="connsiteY28" fmla="*/ 568249 h 998552"/>
                <a:gd name="connsiteX29" fmla="*/ 3172 w 4459312"/>
                <a:gd name="connsiteY29" fmla="*/ 568249 h 998552"/>
                <a:gd name="connsiteX30" fmla="*/ 3172 w 4459312"/>
                <a:gd name="connsiteY30" fmla="*/ 584491 h 998552"/>
                <a:gd name="connsiteX31" fmla="*/ 48705 w 4459312"/>
                <a:gd name="connsiteY31" fmla="*/ 631090 h 998552"/>
                <a:gd name="connsiteX32" fmla="*/ 100630 w 4459312"/>
                <a:gd name="connsiteY32" fmla="*/ 673428 h 998552"/>
                <a:gd name="connsiteX33" fmla="*/ 215395 w 4459312"/>
                <a:gd name="connsiteY33" fmla="*/ 739730 h 998552"/>
                <a:gd name="connsiteX34" fmla="*/ 340545 w 4459312"/>
                <a:gd name="connsiteY34" fmla="*/ 783666 h 998552"/>
                <a:gd name="connsiteX35" fmla="*/ 475015 w 4459312"/>
                <a:gd name="connsiteY35" fmla="*/ 808429 h 998552"/>
                <a:gd name="connsiteX36" fmla="*/ 765789 w 4459312"/>
                <a:gd name="connsiteY36" fmla="*/ 811358 h 998552"/>
                <a:gd name="connsiteX37" fmla="*/ 1055232 w 4459312"/>
                <a:gd name="connsiteY37" fmla="*/ 768488 h 998552"/>
                <a:gd name="connsiteX38" fmla="*/ 1323372 w 4459312"/>
                <a:gd name="connsiteY38" fmla="*/ 700055 h 998552"/>
                <a:gd name="connsiteX39" fmla="*/ 1440534 w 4459312"/>
                <a:gd name="connsiteY39" fmla="*/ 663310 h 998552"/>
                <a:gd name="connsiteX40" fmla="*/ 1612549 w 4459312"/>
                <a:gd name="connsiteY40" fmla="*/ 600202 h 998552"/>
                <a:gd name="connsiteX41" fmla="*/ 2307797 w 4459312"/>
                <a:gd name="connsiteY41" fmla="*/ 275611 h 998552"/>
                <a:gd name="connsiteX42" fmla="*/ 2455314 w 4459312"/>
                <a:gd name="connsiteY42" fmla="*/ 209841 h 998552"/>
                <a:gd name="connsiteX43" fmla="*/ 2452651 w 4459312"/>
                <a:gd name="connsiteY43" fmla="*/ 209841 h 998552"/>
                <a:gd name="connsiteX44" fmla="*/ 3021152 w 4459312"/>
                <a:gd name="connsiteY44" fmla="*/ 39689 h 998552"/>
                <a:gd name="connsiteX45" fmla="*/ 3018223 w 4459312"/>
                <a:gd name="connsiteY45" fmla="*/ 39689 h 998552"/>
                <a:gd name="connsiteX46" fmla="*/ 3199291 w 4459312"/>
                <a:gd name="connsiteY46" fmla="*/ 24778 h 998552"/>
                <a:gd name="connsiteX47" fmla="*/ 3374767 w 4459312"/>
                <a:gd name="connsiteY47" fmla="*/ 33299 h 998552"/>
                <a:gd name="connsiteX48" fmla="*/ 3526811 w 4459312"/>
                <a:gd name="connsiteY48" fmla="*/ 62057 h 998552"/>
                <a:gd name="connsiteX49" fmla="*/ 3673263 w 4459312"/>
                <a:gd name="connsiteY49" fmla="*/ 110253 h 998552"/>
                <a:gd name="connsiteX50" fmla="*/ 3673263 w 4459312"/>
                <a:gd name="connsiteY50" fmla="*/ 110253 h 998552"/>
                <a:gd name="connsiteX51" fmla="*/ 3674861 w 4459312"/>
                <a:gd name="connsiteY51" fmla="*/ 110253 h 998552"/>
                <a:gd name="connsiteX52" fmla="*/ 3674861 w 4459312"/>
                <a:gd name="connsiteY52" fmla="*/ 110253 h 998552"/>
                <a:gd name="connsiteX53" fmla="*/ 3676193 w 4459312"/>
                <a:gd name="connsiteY53" fmla="*/ 110253 h 998552"/>
                <a:gd name="connsiteX54" fmla="*/ 3676193 w 4459312"/>
                <a:gd name="connsiteY54" fmla="*/ 110253 h 998552"/>
                <a:gd name="connsiteX55" fmla="*/ 3826107 w 4459312"/>
                <a:gd name="connsiteY55" fmla="*/ 184810 h 998552"/>
                <a:gd name="connsiteX56" fmla="*/ 3965370 w 4459312"/>
                <a:gd name="connsiteY56" fmla="*/ 279072 h 998552"/>
                <a:gd name="connsiteX57" fmla="*/ 4096644 w 4459312"/>
                <a:gd name="connsiteY57" fmla="*/ 394369 h 998552"/>
                <a:gd name="connsiteX58" fmla="*/ 4218333 w 4459312"/>
                <a:gd name="connsiteY58" fmla="*/ 532301 h 998552"/>
                <a:gd name="connsiteX59" fmla="*/ 4305139 w 4459312"/>
                <a:gd name="connsiteY59" fmla="*/ 660912 h 998552"/>
                <a:gd name="connsiteX60" fmla="*/ 4375436 w 4459312"/>
                <a:gd name="connsiteY60" fmla="*/ 799110 h 998552"/>
                <a:gd name="connsiteX61" fmla="*/ 4375436 w 4459312"/>
                <a:gd name="connsiteY61" fmla="*/ 799110 h 998552"/>
                <a:gd name="connsiteX62" fmla="*/ 4411117 w 4459312"/>
                <a:gd name="connsiteY62" fmla="*/ 895503 h 998552"/>
                <a:gd name="connsiteX63" fmla="*/ 4436413 w 4459312"/>
                <a:gd name="connsiteY63" fmla="*/ 998552 h 998552"/>
                <a:gd name="connsiteX64" fmla="*/ 4451590 w 4459312"/>
                <a:gd name="connsiteY64" fmla="*/ 998552 h 998552"/>
                <a:gd name="connsiteX65" fmla="*/ 4459313 w 4459312"/>
                <a:gd name="connsiteY65" fmla="*/ 998552 h 998552"/>
                <a:gd name="connsiteX66" fmla="*/ 4441472 w 4459312"/>
                <a:gd name="connsiteY66" fmla="*/ 918669 h 998552"/>
                <a:gd name="connsiteX67" fmla="*/ 4412181 w 4459312"/>
                <a:gd name="connsiteY67" fmla="*/ 829999 h 998552"/>
                <a:gd name="connsiteX68" fmla="*/ 4339222 w 4459312"/>
                <a:gd name="connsiteY68" fmla="*/ 674227 h 998552"/>
                <a:gd name="connsiteX69" fmla="*/ 4128064 w 4459312"/>
                <a:gd name="connsiteY69" fmla="*/ 394105 h 998552"/>
                <a:gd name="connsiteX70" fmla="*/ 3851669 w 4459312"/>
                <a:gd name="connsiteY70" fmla="*/ 173627 h 998552"/>
                <a:gd name="connsiteX71" fmla="*/ 3683116 w 4459312"/>
                <a:gd name="connsiteY71" fmla="*/ 88952 h 998552"/>
                <a:gd name="connsiteX72" fmla="*/ 3598174 w 4459312"/>
                <a:gd name="connsiteY72" fmla="*/ 58063 h 998552"/>
                <a:gd name="connsiteX73" fmla="*/ 3505243 w 4459312"/>
                <a:gd name="connsiteY73" fmla="*/ 31435 h 998552"/>
                <a:gd name="connsiteX74" fmla="*/ 3225120 w 4459312"/>
                <a:gd name="connsiteY74" fmla="*/ 15 h 998552"/>
                <a:gd name="connsiteX75" fmla="*/ 3140444 w 4459312"/>
                <a:gd name="connsiteY75" fmla="*/ 2677 h 998552"/>
                <a:gd name="connsiteX76" fmla="*/ 3674861 w 4459312"/>
                <a:gd name="connsiteY76" fmla="*/ 109188 h 998552"/>
                <a:gd name="connsiteX77" fmla="*/ 3674861 w 4459312"/>
                <a:gd name="connsiteY77" fmla="*/ 109188 h 998552"/>
                <a:gd name="connsiteX78" fmla="*/ 97168 w 4459312"/>
                <a:gd name="connsiteY78" fmla="*/ 644670 h 998552"/>
                <a:gd name="connsiteX79" fmla="*/ 97168 w 4459312"/>
                <a:gd name="connsiteY79" fmla="*/ 644670 h 998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459312" h="998552">
                  <a:moveTo>
                    <a:pt x="3136983" y="5606"/>
                  </a:moveTo>
                  <a:cubicBezTo>
                    <a:pt x="3010060" y="14321"/>
                    <a:pt x="2884497" y="37094"/>
                    <a:pt x="2762598" y="73506"/>
                  </a:cubicBezTo>
                  <a:cubicBezTo>
                    <a:pt x="2641093" y="109528"/>
                    <a:pt x="2522080" y="153469"/>
                    <a:pt x="2406319" y="205047"/>
                  </a:cubicBezTo>
                  <a:cubicBezTo>
                    <a:pt x="2288359" y="256439"/>
                    <a:pt x="2172795" y="312890"/>
                    <a:pt x="2057497" y="369340"/>
                  </a:cubicBezTo>
                  <a:cubicBezTo>
                    <a:pt x="1928619" y="432448"/>
                    <a:pt x="1800008" y="495555"/>
                    <a:pt x="1667934" y="551740"/>
                  </a:cubicBezTo>
                  <a:lnTo>
                    <a:pt x="1667934" y="551740"/>
                  </a:lnTo>
                  <a:lnTo>
                    <a:pt x="1665804" y="551740"/>
                  </a:lnTo>
                  <a:lnTo>
                    <a:pt x="1665804" y="551740"/>
                  </a:lnTo>
                  <a:cubicBezTo>
                    <a:pt x="1589116" y="583959"/>
                    <a:pt x="1511363" y="614049"/>
                    <a:pt x="1432280" y="640410"/>
                  </a:cubicBezTo>
                  <a:cubicBezTo>
                    <a:pt x="1379024" y="658251"/>
                    <a:pt x="1324170" y="674760"/>
                    <a:pt x="1269851" y="690203"/>
                  </a:cubicBezTo>
                  <a:cubicBezTo>
                    <a:pt x="1146286" y="725926"/>
                    <a:pt x="1020511" y="753501"/>
                    <a:pt x="893335" y="772749"/>
                  </a:cubicBezTo>
                  <a:lnTo>
                    <a:pt x="890672" y="772749"/>
                  </a:lnTo>
                  <a:cubicBezTo>
                    <a:pt x="750540" y="794920"/>
                    <a:pt x="608095" y="798502"/>
                    <a:pt x="467026" y="783400"/>
                  </a:cubicBezTo>
                  <a:lnTo>
                    <a:pt x="470222" y="783400"/>
                  </a:lnTo>
                  <a:cubicBezTo>
                    <a:pt x="431430" y="778526"/>
                    <a:pt x="392938" y="771503"/>
                    <a:pt x="354924" y="762364"/>
                  </a:cubicBezTo>
                  <a:cubicBezTo>
                    <a:pt x="317230" y="753008"/>
                    <a:pt x="280221" y="741087"/>
                    <a:pt x="244153" y="726683"/>
                  </a:cubicBezTo>
                  <a:lnTo>
                    <a:pt x="244152" y="726683"/>
                  </a:lnTo>
                  <a:lnTo>
                    <a:pt x="242289" y="726683"/>
                  </a:lnTo>
                  <a:lnTo>
                    <a:pt x="242289" y="726683"/>
                  </a:lnTo>
                  <a:cubicBezTo>
                    <a:pt x="216801" y="715869"/>
                    <a:pt x="191912" y="703691"/>
                    <a:pt x="167732" y="690203"/>
                  </a:cubicBezTo>
                  <a:cubicBezTo>
                    <a:pt x="143904" y="676612"/>
                    <a:pt x="121039" y="661398"/>
                    <a:pt x="99299" y="644670"/>
                  </a:cubicBezTo>
                  <a:lnTo>
                    <a:pt x="99298" y="644670"/>
                  </a:lnTo>
                  <a:lnTo>
                    <a:pt x="99298" y="644670"/>
                  </a:lnTo>
                  <a:lnTo>
                    <a:pt x="99298" y="644670"/>
                  </a:lnTo>
                  <a:lnTo>
                    <a:pt x="99298" y="644670"/>
                  </a:lnTo>
                  <a:lnTo>
                    <a:pt x="99298" y="644670"/>
                  </a:lnTo>
                  <a:lnTo>
                    <a:pt x="99298" y="644670"/>
                  </a:lnTo>
                  <a:lnTo>
                    <a:pt x="99298" y="644670"/>
                  </a:lnTo>
                  <a:cubicBezTo>
                    <a:pt x="70461" y="621611"/>
                    <a:pt x="43727" y="596037"/>
                    <a:pt x="19415" y="568249"/>
                  </a:cubicBezTo>
                  <a:cubicBezTo>
                    <a:pt x="14879" y="563887"/>
                    <a:pt x="7707" y="563887"/>
                    <a:pt x="3172" y="568249"/>
                  </a:cubicBezTo>
                  <a:cubicBezTo>
                    <a:pt x="-1057" y="572837"/>
                    <a:pt x="-1057" y="579903"/>
                    <a:pt x="3172" y="584491"/>
                  </a:cubicBezTo>
                  <a:cubicBezTo>
                    <a:pt x="17551" y="600735"/>
                    <a:pt x="32729" y="616178"/>
                    <a:pt x="48705" y="631090"/>
                  </a:cubicBezTo>
                  <a:cubicBezTo>
                    <a:pt x="65225" y="646143"/>
                    <a:pt x="82559" y="660277"/>
                    <a:pt x="100630" y="673428"/>
                  </a:cubicBezTo>
                  <a:cubicBezTo>
                    <a:pt x="136422" y="699541"/>
                    <a:pt x="174894" y="721768"/>
                    <a:pt x="215395" y="739730"/>
                  </a:cubicBezTo>
                  <a:cubicBezTo>
                    <a:pt x="255810" y="757848"/>
                    <a:pt x="297673" y="772544"/>
                    <a:pt x="340545" y="783666"/>
                  </a:cubicBezTo>
                  <a:cubicBezTo>
                    <a:pt x="384781" y="794839"/>
                    <a:pt x="429700" y="803112"/>
                    <a:pt x="475015" y="808429"/>
                  </a:cubicBezTo>
                  <a:cubicBezTo>
                    <a:pt x="571598" y="819123"/>
                    <a:pt x="669009" y="820103"/>
                    <a:pt x="765789" y="811358"/>
                  </a:cubicBezTo>
                  <a:cubicBezTo>
                    <a:pt x="863063" y="803060"/>
                    <a:pt x="959729" y="788742"/>
                    <a:pt x="1055232" y="768488"/>
                  </a:cubicBezTo>
                  <a:cubicBezTo>
                    <a:pt x="1145499" y="749850"/>
                    <a:pt x="1234968" y="726417"/>
                    <a:pt x="1323372" y="700055"/>
                  </a:cubicBezTo>
                  <a:cubicBezTo>
                    <a:pt x="1362514" y="688606"/>
                    <a:pt x="1401657" y="676091"/>
                    <a:pt x="1440534" y="663310"/>
                  </a:cubicBezTo>
                  <a:cubicBezTo>
                    <a:pt x="1498582" y="644138"/>
                    <a:pt x="1555831" y="622835"/>
                    <a:pt x="1612549" y="600202"/>
                  </a:cubicBezTo>
                  <a:cubicBezTo>
                    <a:pt x="1850067" y="505141"/>
                    <a:pt x="2075870" y="383453"/>
                    <a:pt x="2307797" y="275611"/>
                  </a:cubicBezTo>
                  <a:cubicBezTo>
                    <a:pt x="2356526" y="252977"/>
                    <a:pt x="2405787" y="230876"/>
                    <a:pt x="2455314" y="209841"/>
                  </a:cubicBezTo>
                  <a:lnTo>
                    <a:pt x="2452651" y="209841"/>
                  </a:lnTo>
                  <a:cubicBezTo>
                    <a:pt x="2634131" y="129141"/>
                    <a:pt x="2825178" y="71961"/>
                    <a:pt x="3021152" y="39689"/>
                  </a:cubicBezTo>
                  <a:lnTo>
                    <a:pt x="3018223" y="39689"/>
                  </a:lnTo>
                  <a:cubicBezTo>
                    <a:pt x="3078215" y="30999"/>
                    <a:pt x="3138687" y="26020"/>
                    <a:pt x="3199291" y="24778"/>
                  </a:cubicBezTo>
                  <a:cubicBezTo>
                    <a:pt x="3257911" y="23484"/>
                    <a:pt x="3316549" y="26331"/>
                    <a:pt x="3374767" y="33299"/>
                  </a:cubicBezTo>
                  <a:cubicBezTo>
                    <a:pt x="3426004" y="39671"/>
                    <a:pt x="3476787" y="49276"/>
                    <a:pt x="3526811" y="62057"/>
                  </a:cubicBezTo>
                  <a:cubicBezTo>
                    <a:pt x="3576664" y="74785"/>
                    <a:pt x="3625595" y="90886"/>
                    <a:pt x="3673263" y="110253"/>
                  </a:cubicBezTo>
                  <a:lnTo>
                    <a:pt x="3673263" y="110253"/>
                  </a:lnTo>
                  <a:lnTo>
                    <a:pt x="3674861" y="110253"/>
                  </a:lnTo>
                  <a:lnTo>
                    <a:pt x="3674861" y="110253"/>
                  </a:lnTo>
                  <a:lnTo>
                    <a:pt x="3676193" y="110253"/>
                  </a:lnTo>
                  <a:lnTo>
                    <a:pt x="3676193" y="110253"/>
                  </a:lnTo>
                  <a:cubicBezTo>
                    <a:pt x="3727828" y="131610"/>
                    <a:pt x="3777919" y="156522"/>
                    <a:pt x="3826107" y="184810"/>
                  </a:cubicBezTo>
                  <a:cubicBezTo>
                    <a:pt x="3874429" y="213326"/>
                    <a:pt x="3920938" y="244807"/>
                    <a:pt x="3965370" y="279072"/>
                  </a:cubicBezTo>
                  <a:cubicBezTo>
                    <a:pt x="4011268" y="314997"/>
                    <a:pt x="4055097" y="353491"/>
                    <a:pt x="4096644" y="394369"/>
                  </a:cubicBezTo>
                  <a:cubicBezTo>
                    <a:pt x="4140132" y="437680"/>
                    <a:pt x="4180780" y="483753"/>
                    <a:pt x="4218333" y="532301"/>
                  </a:cubicBezTo>
                  <a:cubicBezTo>
                    <a:pt x="4249723" y="573462"/>
                    <a:pt x="4278706" y="616404"/>
                    <a:pt x="4305139" y="660912"/>
                  </a:cubicBezTo>
                  <a:cubicBezTo>
                    <a:pt x="4331677" y="705332"/>
                    <a:pt x="4355163" y="751503"/>
                    <a:pt x="4375436" y="799110"/>
                  </a:cubicBezTo>
                  <a:lnTo>
                    <a:pt x="4375436" y="799110"/>
                  </a:lnTo>
                  <a:cubicBezTo>
                    <a:pt x="4388750" y="830532"/>
                    <a:pt x="4400465" y="862751"/>
                    <a:pt x="4411117" y="895503"/>
                  </a:cubicBezTo>
                  <a:cubicBezTo>
                    <a:pt x="4421672" y="929296"/>
                    <a:pt x="4430121" y="963712"/>
                    <a:pt x="4436413" y="998552"/>
                  </a:cubicBezTo>
                  <a:lnTo>
                    <a:pt x="4451590" y="998552"/>
                  </a:lnTo>
                  <a:lnTo>
                    <a:pt x="4459313" y="998552"/>
                  </a:lnTo>
                  <a:cubicBezTo>
                    <a:pt x="4454520" y="971924"/>
                    <a:pt x="4448662" y="945297"/>
                    <a:pt x="4441472" y="918669"/>
                  </a:cubicBezTo>
                  <a:cubicBezTo>
                    <a:pt x="4433234" y="888630"/>
                    <a:pt x="4423459" y="859034"/>
                    <a:pt x="4412181" y="829999"/>
                  </a:cubicBezTo>
                  <a:cubicBezTo>
                    <a:pt x="4391897" y="776279"/>
                    <a:pt x="4367505" y="724201"/>
                    <a:pt x="4339222" y="674227"/>
                  </a:cubicBezTo>
                  <a:cubicBezTo>
                    <a:pt x="4281452" y="571979"/>
                    <a:pt x="4210454" y="477793"/>
                    <a:pt x="4128064" y="394105"/>
                  </a:cubicBezTo>
                  <a:cubicBezTo>
                    <a:pt x="4045514" y="309343"/>
                    <a:pt x="3952658" y="235273"/>
                    <a:pt x="3851669" y="173627"/>
                  </a:cubicBezTo>
                  <a:cubicBezTo>
                    <a:pt x="3797790" y="141030"/>
                    <a:pt x="3741432" y="112716"/>
                    <a:pt x="3683116" y="88952"/>
                  </a:cubicBezTo>
                  <a:cubicBezTo>
                    <a:pt x="3655157" y="77501"/>
                    <a:pt x="3626931" y="67382"/>
                    <a:pt x="3598174" y="58063"/>
                  </a:cubicBezTo>
                  <a:cubicBezTo>
                    <a:pt x="3569416" y="48743"/>
                    <a:pt x="3536398" y="39689"/>
                    <a:pt x="3505243" y="31435"/>
                  </a:cubicBezTo>
                  <a:cubicBezTo>
                    <a:pt x="3413409" y="10098"/>
                    <a:pt x="3319398" y="-447"/>
                    <a:pt x="3225120" y="15"/>
                  </a:cubicBezTo>
                  <a:cubicBezTo>
                    <a:pt x="3196628" y="15"/>
                    <a:pt x="3168403" y="15"/>
                    <a:pt x="3140444" y="2677"/>
                  </a:cubicBezTo>
                  <a:moveTo>
                    <a:pt x="3674861" y="109188"/>
                  </a:moveTo>
                  <a:lnTo>
                    <a:pt x="3674861" y="109188"/>
                  </a:lnTo>
                  <a:moveTo>
                    <a:pt x="97168" y="644670"/>
                  </a:moveTo>
                  <a:lnTo>
                    <a:pt x="97168" y="644670"/>
                  </a:lnTo>
                </a:path>
              </a:pathLst>
            </a:custGeom>
            <a:solidFill>
              <a:srgbClr val="E2D2B0"/>
            </a:solidFill>
            <a:ln w="26619"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2D6A0B17-609B-434E-9E62-4B799800CA59}"/>
                </a:ext>
              </a:extLst>
            </p:cNvPr>
            <p:cNvSpPr/>
            <p:nvPr/>
          </p:nvSpPr>
          <p:spPr>
            <a:xfrm>
              <a:off x="12887703" y="10521812"/>
              <a:ext cx="334" cy="334"/>
            </a:xfrm>
            <a:custGeom>
              <a:avLst/>
              <a:gdLst>
                <a:gd name="connsiteX0" fmla="*/ 267 w 266"/>
                <a:gd name="connsiteY0" fmla="*/ 267 h 266"/>
                <a:gd name="connsiteX1" fmla="*/ 267 w 266"/>
                <a:gd name="connsiteY1" fmla="*/ 0 h 266"/>
                <a:gd name="connsiteX2" fmla="*/ 0 w 266"/>
                <a:gd name="connsiteY2" fmla="*/ 0 h 266"/>
                <a:gd name="connsiteX3" fmla="*/ 267 w 266"/>
                <a:gd name="connsiteY3" fmla="*/ 267 h 266"/>
              </a:gdLst>
              <a:ahLst/>
              <a:cxnLst>
                <a:cxn ang="0">
                  <a:pos x="connsiteX0" y="connsiteY0"/>
                </a:cxn>
                <a:cxn ang="0">
                  <a:pos x="connsiteX1" y="connsiteY1"/>
                </a:cxn>
                <a:cxn ang="0">
                  <a:pos x="connsiteX2" y="connsiteY2"/>
                </a:cxn>
                <a:cxn ang="0">
                  <a:pos x="connsiteX3" y="connsiteY3"/>
                </a:cxn>
              </a:cxnLst>
              <a:rect l="l" t="t" r="r" b="b"/>
              <a:pathLst>
                <a:path w="266" h="266">
                  <a:moveTo>
                    <a:pt x="267" y="267"/>
                  </a:moveTo>
                  <a:lnTo>
                    <a:pt x="267" y="0"/>
                  </a:lnTo>
                  <a:lnTo>
                    <a:pt x="0" y="0"/>
                  </a:lnTo>
                  <a:lnTo>
                    <a:pt x="267" y="267"/>
                  </a:lnTo>
                </a:path>
              </a:pathLst>
            </a:custGeom>
            <a:solidFill>
              <a:srgbClr val="E2D2B0"/>
            </a:solidFill>
            <a:ln w="26619"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F68D83B8-6197-47AD-A34C-6327FF3B5002}"/>
                </a:ext>
              </a:extLst>
            </p:cNvPr>
            <p:cNvSpPr/>
            <p:nvPr/>
          </p:nvSpPr>
          <p:spPr>
            <a:xfrm>
              <a:off x="10373917" y="11074564"/>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2D2B0"/>
            </a:solidFill>
            <a:ln w="26619"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A4C255DC-443C-4093-AF38-423D21E7B3C6}"/>
                </a:ext>
              </a:extLst>
            </p:cNvPr>
            <p:cNvSpPr/>
            <p:nvPr/>
          </p:nvSpPr>
          <p:spPr>
            <a:xfrm>
              <a:off x="10370909" y="11075233"/>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2D2B0"/>
            </a:solidFill>
            <a:ln w="26619"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13740D54-0C37-470E-BE70-4CE6D9C435A8}"/>
                </a:ext>
              </a:extLst>
            </p:cNvPr>
            <p:cNvSpPr/>
            <p:nvPr/>
          </p:nvSpPr>
          <p:spPr>
            <a:xfrm>
              <a:off x="8402190" y="1118952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1CEDB20A-64AA-49CD-A5FB-0BCCB5DDE760}"/>
                </a:ext>
              </a:extLst>
            </p:cNvPr>
            <p:cNvSpPr/>
            <p:nvPr/>
          </p:nvSpPr>
          <p:spPr>
            <a:xfrm>
              <a:off x="8404529" y="11191866"/>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2D2B0"/>
            </a:solidFill>
            <a:ln w="26619"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5D12005B-96BB-4E57-9F09-5F68E656A49A}"/>
                </a:ext>
              </a:extLst>
            </p:cNvPr>
            <p:cNvSpPr/>
            <p:nvPr/>
          </p:nvSpPr>
          <p:spPr>
            <a:xfrm>
              <a:off x="8583655" y="11295466"/>
              <a:ext cx="2004" cy="33418"/>
            </a:xfrm>
            <a:custGeom>
              <a:avLst/>
              <a:gdLst>
                <a:gd name="connsiteX0" fmla="*/ 1598 w 1597"/>
                <a:gd name="connsiteY0" fmla="*/ 0 h 26627"/>
                <a:gd name="connsiteX1" fmla="*/ 1598 w 1597"/>
                <a:gd name="connsiteY1" fmla="*/ 0 h 26627"/>
                <a:gd name="connsiteX2" fmla="*/ 0 w 1597"/>
                <a:gd name="connsiteY2" fmla="*/ 0 h 26627"/>
                <a:gd name="connsiteX3" fmla="*/ 0 w 1597"/>
                <a:gd name="connsiteY3" fmla="*/ 0 h 26627"/>
              </a:gdLst>
              <a:ahLst/>
              <a:cxnLst>
                <a:cxn ang="0">
                  <a:pos x="connsiteX0" y="connsiteY0"/>
                </a:cxn>
                <a:cxn ang="0">
                  <a:pos x="connsiteX1" y="connsiteY1"/>
                </a:cxn>
                <a:cxn ang="0">
                  <a:pos x="connsiteX2" y="connsiteY2"/>
                </a:cxn>
                <a:cxn ang="0">
                  <a:pos x="connsiteX3" y="connsiteY3"/>
                </a:cxn>
              </a:cxnLst>
              <a:rect l="l" t="t" r="r" b="b"/>
              <a:pathLst>
                <a:path w="1597" h="26627">
                  <a:moveTo>
                    <a:pt x="1598" y="0"/>
                  </a:moveTo>
                  <a:lnTo>
                    <a:pt x="1598" y="0"/>
                  </a:lnTo>
                  <a:lnTo>
                    <a:pt x="0" y="0"/>
                  </a:lnTo>
                  <a:lnTo>
                    <a:pt x="0" y="0"/>
                  </a:lnTo>
                </a:path>
              </a:pathLst>
            </a:custGeom>
            <a:solidFill>
              <a:srgbClr val="E2D2B0"/>
            </a:solidFill>
            <a:ln w="26619"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E7BD6E28-6EE3-4200-9915-0D3A46FE3E49}"/>
                </a:ext>
              </a:extLst>
            </p:cNvPr>
            <p:cNvSpPr/>
            <p:nvPr/>
          </p:nvSpPr>
          <p:spPr>
            <a:xfrm>
              <a:off x="8586662" y="11295798"/>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2D2B0"/>
            </a:solidFill>
            <a:ln w="26619"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10F9C35-0AF9-47B9-BECE-EE5B717BBAA7}"/>
                </a:ext>
              </a:extLst>
            </p:cNvPr>
            <p:cNvSpPr/>
            <p:nvPr/>
          </p:nvSpPr>
          <p:spPr>
            <a:xfrm>
              <a:off x="9400752" y="1135261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AA324635-5A62-487D-948A-B20EA9475341}"/>
                </a:ext>
              </a:extLst>
            </p:cNvPr>
            <p:cNvSpPr/>
            <p:nvPr/>
          </p:nvSpPr>
          <p:spPr>
            <a:xfrm>
              <a:off x="9398079" y="11352946"/>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A8F4B99A-98C6-4698-BC24-292A841D52A5}"/>
                </a:ext>
              </a:extLst>
            </p:cNvPr>
            <p:cNvSpPr/>
            <p:nvPr/>
          </p:nvSpPr>
          <p:spPr>
            <a:xfrm>
              <a:off x="13767294" y="11384693"/>
              <a:ext cx="33418" cy="2339"/>
            </a:xfrm>
            <a:custGeom>
              <a:avLst/>
              <a:gdLst>
                <a:gd name="connsiteX0" fmla="*/ 0 w 26627"/>
                <a:gd name="connsiteY0" fmla="*/ 1864 h 1864"/>
                <a:gd name="connsiteX1" fmla="*/ 0 w 26627"/>
                <a:gd name="connsiteY1" fmla="*/ 0 h 1864"/>
              </a:gdLst>
              <a:ahLst/>
              <a:cxnLst>
                <a:cxn ang="0">
                  <a:pos x="connsiteX0" y="connsiteY0"/>
                </a:cxn>
                <a:cxn ang="0">
                  <a:pos x="connsiteX1" y="connsiteY1"/>
                </a:cxn>
              </a:cxnLst>
              <a:rect l="l" t="t" r="r" b="b"/>
              <a:pathLst>
                <a:path w="26627" h="1864">
                  <a:moveTo>
                    <a:pt x="0" y="1864"/>
                  </a:moveTo>
                  <a:lnTo>
                    <a:pt x="0" y="0"/>
                  </a:lnTo>
                  <a:close/>
                </a:path>
              </a:pathLst>
            </a:custGeom>
            <a:solidFill>
              <a:srgbClr val="E2D2B0"/>
            </a:solidFill>
            <a:ln w="26619"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A0D99FFA-A717-4933-97D5-50CFAFA83A59}"/>
                </a:ext>
              </a:extLst>
            </p:cNvPr>
            <p:cNvSpPr/>
            <p:nvPr/>
          </p:nvSpPr>
          <p:spPr>
            <a:xfrm>
              <a:off x="13767294" y="11387033"/>
              <a:ext cx="33418" cy="334"/>
            </a:xfrm>
            <a:custGeom>
              <a:avLst/>
              <a:gdLst>
                <a:gd name="connsiteX0" fmla="*/ 0 w 26627"/>
                <a:gd name="connsiteY0" fmla="*/ 267 h 266"/>
                <a:gd name="connsiteX1" fmla="*/ 0 w 26627"/>
                <a:gd name="connsiteY1" fmla="*/ 0 h 266"/>
                <a:gd name="connsiteX2" fmla="*/ 0 w 26627"/>
                <a:gd name="connsiteY2" fmla="*/ 267 h 266"/>
              </a:gdLst>
              <a:ahLst/>
              <a:cxnLst>
                <a:cxn ang="0">
                  <a:pos x="connsiteX0" y="connsiteY0"/>
                </a:cxn>
                <a:cxn ang="0">
                  <a:pos x="connsiteX1" y="connsiteY1"/>
                </a:cxn>
                <a:cxn ang="0">
                  <a:pos x="connsiteX2" y="connsiteY2"/>
                </a:cxn>
              </a:cxnLst>
              <a:rect l="l" t="t" r="r" b="b"/>
              <a:pathLst>
                <a:path w="26627" h="266">
                  <a:moveTo>
                    <a:pt x="0" y="267"/>
                  </a:moveTo>
                  <a:lnTo>
                    <a:pt x="0" y="0"/>
                  </a:lnTo>
                  <a:lnTo>
                    <a:pt x="0" y="267"/>
                  </a:lnTo>
                </a:path>
              </a:pathLst>
            </a:custGeom>
            <a:solidFill>
              <a:srgbClr val="E2D2B0"/>
            </a:solidFill>
            <a:ln w="26619"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04DCAE38-2D85-4A22-AC01-CAB83B2E108C}"/>
                </a:ext>
              </a:extLst>
            </p:cNvPr>
            <p:cNvSpPr/>
            <p:nvPr/>
          </p:nvSpPr>
          <p:spPr>
            <a:xfrm>
              <a:off x="8216040" y="11385700"/>
              <a:ext cx="28741" cy="28736"/>
            </a:xfrm>
            <a:custGeom>
              <a:avLst/>
              <a:gdLst>
                <a:gd name="connsiteX0" fmla="*/ 3 w 22900"/>
                <a:gd name="connsiteY0" fmla="*/ 11713 h 22896"/>
                <a:gd name="connsiteX1" fmla="*/ 11719 w 22900"/>
                <a:gd name="connsiteY1" fmla="*/ 22897 h 22896"/>
                <a:gd name="connsiteX2" fmla="*/ 22897 w 22900"/>
                <a:gd name="connsiteY2" fmla="*/ 11181 h 22896"/>
                <a:gd name="connsiteX3" fmla="*/ 11181 w 22900"/>
                <a:gd name="connsiteY3" fmla="*/ 3 h 22896"/>
                <a:gd name="connsiteX4" fmla="*/ 3 w 22900"/>
                <a:gd name="connsiteY4" fmla="*/ 11713 h 22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0" h="22896">
                  <a:moveTo>
                    <a:pt x="3" y="11713"/>
                  </a:moveTo>
                  <a:cubicBezTo>
                    <a:pt x="288" y="17975"/>
                    <a:pt x="5451" y="22903"/>
                    <a:pt x="11719" y="22897"/>
                  </a:cubicBezTo>
                  <a:cubicBezTo>
                    <a:pt x="18041" y="22748"/>
                    <a:pt x="23046" y="17503"/>
                    <a:pt x="22897" y="11181"/>
                  </a:cubicBezTo>
                  <a:cubicBezTo>
                    <a:pt x="22748" y="4859"/>
                    <a:pt x="17503" y="-145"/>
                    <a:pt x="11181" y="3"/>
                  </a:cubicBezTo>
                  <a:cubicBezTo>
                    <a:pt x="4861" y="152"/>
                    <a:pt x="-142" y="5393"/>
                    <a:pt x="3" y="11713"/>
                  </a:cubicBezTo>
                </a:path>
              </a:pathLst>
            </a:custGeom>
            <a:solidFill>
              <a:srgbClr val="E2D2B0"/>
            </a:solidFill>
            <a:ln w="26619"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DF403DD4-0E93-4518-8F5E-39C4729CDD63}"/>
                </a:ext>
              </a:extLst>
            </p:cNvPr>
            <p:cNvSpPr/>
            <p:nvPr/>
          </p:nvSpPr>
          <p:spPr>
            <a:xfrm>
              <a:off x="8205773" y="10742378"/>
              <a:ext cx="5468949" cy="937406"/>
            </a:xfrm>
            <a:custGeom>
              <a:avLst/>
              <a:gdLst>
                <a:gd name="connsiteX0" fmla="*/ 2901280 w 4357546"/>
                <a:gd name="connsiteY0" fmla="*/ 36746 h 746906"/>
                <a:gd name="connsiteX1" fmla="*/ 2515178 w 4357546"/>
                <a:gd name="connsiteY1" fmla="*/ 152577 h 746906"/>
                <a:gd name="connsiteX2" fmla="*/ 2144522 w 4357546"/>
                <a:gd name="connsiteY2" fmla="*/ 303023 h 746906"/>
                <a:gd name="connsiteX3" fmla="*/ 2142125 w 4357546"/>
                <a:gd name="connsiteY3" fmla="*/ 303023 h 746906"/>
                <a:gd name="connsiteX4" fmla="*/ 2105113 w 4357546"/>
                <a:gd name="connsiteY4" fmla="*/ 318733 h 746906"/>
                <a:gd name="connsiteX5" fmla="*/ 2085675 w 4357546"/>
                <a:gd name="connsiteY5" fmla="*/ 326988 h 746906"/>
                <a:gd name="connsiteX6" fmla="*/ 2085675 w 4357546"/>
                <a:gd name="connsiteY6" fmla="*/ 326988 h 746906"/>
                <a:gd name="connsiteX7" fmla="*/ 2070763 w 4357546"/>
                <a:gd name="connsiteY7" fmla="*/ 333379 h 746906"/>
                <a:gd name="connsiteX8" fmla="*/ 2048662 w 4357546"/>
                <a:gd name="connsiteY8" fmla="*/ 342698 h 746906"/>
                <a:gd name="connsiteX9" fmla="*/ 1952537 w 4357546"/>
                <a:gd name="connsiteY9" fmla="*/ 382906 h 746906"/>
                <a:gd name="connsiteX10" fmla="*/ 1495073 w 4357546"/>
                <a:gd name="connsiteY10" fmla="*/ 551725 h 746906"/>
                <a:gd name="connsiteX11" fmla="*/ 1088468 w 4357546"/>
                <a:gd name="connsiteY11" fmla="*/ 643325 h 746906"/>
                <a:gd name="connsiteX12" fmla="*/ 1091397 w 4357546"/>
                <a:gd name="connsiteY12" fmla="*/ 643325 h 746906"/>
                <a:gd name="connsiteX13" fmla="*/ 481624 w 4357546"/>
                <a:gd name="connsiteY13" fmla="*/ 655840 h 746906"/>
                <a:gd name="connsiteX14" fmla="*/ 481624 w 4357546"/>
                <a:gd name="connsiteY14" fmla="*/ 655840 h 746906"/>
                <a:gd name="connsiteX15" fmla="*/ 138393 w 4357546"/>
                <a:gd name="connsiteY15" fmla="*/ 570631 h 746906"/>
                <a:gd name="connsiteX16" fmla="*/ 17237 w 4357546"/>
                <a:gd name="connsiteY16" fmla="*/ 510452 h 746906"/>
                <a:gd name="connsiteX17" fmla="*/ 1527 w 4357546"/>
                <a:gd name="connsiteY17" fmla="*/ 514712 h 746906"/>
                <a:gd name="connsiteX18" fmla="*/ 5787 w 4357546"/>
                <a:gd name="connsiteY18" fmla="*/ 530423 h 746906"/>
                <a:gd name="connsiteX19" fmla="*/ 293899 w 4357546"/>
                <a:gd name="connsiteY19" fmla="*/ 644656 h 746906"/>
                <a:gd name="connsiteX20" fmla="*/ 620088 w 4357546"/>
                <a:gd name="connsiteY20" fmla="*/ 690455 h 746906"/>
                <a:gd name="connsiteX21" fmla="*/ 959591 w 4357546"/>
                <a:gd name="connsiteY21" fmla="*/ 681668 h 746906"/>
                <a:gd name="connsiteX22" fmla="*/ 1275927 w 4357546"/>
                <a:gd name="connsiteY22" fmla="*/ 633472 h 746906"/>
                <a:gd name="connsiteX23" fmla="*/ 1637265 w 4357546"/>
                <a:gd name="connsiteY23" fmla="*/ 530956 h 746906"/>
                <a:gd name="connsiteX24" fmla="*/ 2010052 w 4357546"/>
                <a:gd name="connsiteY24" fmla="*/ 385036 h 746906"/>
                <a:gd name="connsiteX25" fmla="*/ 2091266 w 4357546"/>
                <a:gd name="connsiteY25" fmla="*/ 350687 h 746906"/>
                <a:gd name="connsiteX26" fmla="*/ 2093663 w 4357546"/>
                <a:gd name="connsiteY26" fmla="*/ 350687 h 746906"/>
                <a:gd name="connsiteX27" fmla="*/ 2093663 w 4357546"/>
                <a:gd name="connsiteY27" fmla="*/ 350687 h 746906"/>
                <a:gd name="connsiteX28" fmla="*/ 2137865 w 4357546"/>
                <a:gd name="connsiteY28" fmla="*/ 332047 h 746906"/>
                <a:gd name="connsiteX29" fmla="*/ 2145321 w 4357546"/>
                <a:gd name="connsiteY29" fmla="*/ 328852 h 746906"/>
                <a:gd name="connsiteX30" fmla="*/ 2152510 w 4357546"/>
                <a:gd name="connsiteY30" fmla="*/ 325923 h 746906"/>
                <a:gd name="connsiteX31" fmla="*/ 2201771 w 4357546"/>
                <a:gd name="connsiteY31" fmla="*/ 304887 h 746906"/>
                <a:gd name="connsiteX32" fmla="*/ 2574558 w 4357546"/>
                <a:gd name="connsiteY32" fmla="*/ 156837 h 746906"/>
                <a:gd name="connsiteX33" fmla="*/ 3016578 w 4357546"/>
                <a:gd name="connsiteY33" fmla="*/ 41273 h 746906"/>
                <a:gd name="connsiteX34" fmla="*/ 3013648 w 4357546"/>
                <a:gd name="connsiteY34" fmla="*/ 41273 h 746906"/>
                <a:gd name="connsiteX35" fmla="*/ 3188326 w 4357546"/>
                <a:gd name="connsiteY35" fmla="*/ 26628 h 746906"/>
                <a:gd name="connsiteX36" fmla="*/ 3371524 w 4357546"/>
                <a:gd name="connsiteY36" fmla="*/ 35682 h 746906"/>
                <a:gd name="connsiteX37" fmla="*/ 3456201 w 4357546"/>
                <a:gd name="connsiteY37" fmla="*/ 49261 h 746906"/>
                <a:gd name="connsiteX38" fmla="*/ 3528095 w 4357546"/>
                <a:gd name="connsiteY38" fmla="*/ 65770 h 746906"/>
                <a:gd name="connsiteX39" fmla="*/ 3667624 w 4357546"/>
                <a:gd name="connsiteY39" fmla="*/ 113434 h 746906"/>
                <a:gd name="connsiteX40" fmla="*/ 3954670 w 4357546"/>
                <a:gd name="connsiteY40" fmla="*/ 280124 h 746906"/>
                <a:gd name="connsiteX41" fmla="*/ 4080619 w 4357546"/>
                <a:gd name="connsiteY41" fmla="*/ 390895 h 746906"/>
                <a:gd name="connsiteX42" fmla="*/ 4190325 w 4357546"/>
                <a:gd name="connsiteY42" fmla="*/ 514980 h 746906"/>
                <a:gd name="connsiteX43" fmla="*/ 4190325 w 4357546"/>
                <a:gd name="connsiteY43" fmla="*/ 514979 h 746906"/>
                <a:gd name="connsiteX44" fmla="*/ 4190325 w 4357546"/>
                <a:gd name="connsiteY44" fmla="*/ 514979 h 746906"/>
                <a:gd name="connsiteX45" fmla="*/ 4190325 w 4357546"/>
                <a:gd name="connsiteY45" fmla="*/ 514979 h 746906"/>
                <a:gd name="connsiteX46" fmla="*/ 4190325 w 4357546"/>
                <a:gd name="connsiteY46" fmla="*/ 514979 h 746906"/>
                <a:gd name="connsiteX47" fmla="*/ 4190325 w 4357546"/>
                <a:gd name="connsiteY47" fmla="*/ 514979 h 746906"/>
                <a:gd name="connsiteX48" fmla="*/ 4268078 w 4357546"/>
                <a:gd name="connsiteY48" fmla="*/ 628945 h 746906"/>
                <a:gd name="connsiteX49" fmla="*/ 4335180 w 4357546"/>
                <a:gd name="connsiteY49" fmla="*/ 746907 h 746906"/>
                <a:gd name="connsiteX50" fmla="*/ 4357547 w 4357546"/>
                <a:gd name="connsiteY50" fmla="*/ 740515 h 746906"/>
                <a:gd name="connsiteX51" fmla="*/ 4325328 w 4357546"/>
                <a:gd name="connsiteY51" fmla="*/ 680603 h 746906"/>
                <a:gd name="connsiteX52" fmla="*/ 4273670 w 4357546"/>
                <a:gd name="connsiteY52" fmla="*/ 594862 h 746906"/>
                <a:gd name="connsiteX53" fmla="*/ 4177544 w 4357546"/>
                <a:gd name="connsiteY53" fmla="*/ 461724 h 746906"/>
                <a:gd name="connsiteX54" fmla="*/ 3933901 w 4357546"/>
                <a:gd name="connsiteY54" fmla="*/ 234590 h 746906"/>
                <a:gd name="connsiteX55" fmla="*/ 3640997 w 4357546"/>
                <a:gd name="connsiteY55" fmla="*/ 76421 h 746906"/>
                <a:gd name="connsiteX56" fmla="*/ 3481231 w 4357546"/>
                <a:gd name="connsiteY56" fmla="*/ 28758 h 746906"/>
                <a:gd name="connsiteX57" fmla="*/ 3292174 w 4357546"/>
                <a:gd name="connsiteY57" fmla="*/ 2130 h 746906"/>
                <a:gd name="connsiteX58" fmla="*/ 3216818 w 4357546"/>
                <a:gd name="connsiteY58" fmla="*/ 0 h 746906"/>
                <a:gd name="connsiteX59" fmla="*/ 2900214 w 4357546"/>
                <a:gd name="connsiteY59" fmla="*/ 34616 h 746906"/>
                <a:gd name="connsiteX60" fmla="*/ 4190592 w 4357546"/>
                <a:gd name="connsiteY60" fmla="*/ 513914 h 746906"/>
                <a:gd name="connsiteX61" fmla="*/ 4190592 w 4357546"/>
                <a:gd name="connsiteY61" fmla="*/ 513914 h 74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357546" h="746906">
                  <a:moveTo>
                    <a:pt x="2901280" y="36746"/>
                  </a:moveTo>
                  <a:cubicBezTo>
                    <a:pt x="2769878" y="65702"/>
                    <a:pt x="2640820" y="104420"/>
                    <a:pt x="2515178" y="152577"/>
                  </a:cubicBezTo>
                  <a:cubicBezTo>
                    <a:pt x="2390295" y="199175"/>
                    <a:pt x="2267275" y="251099"/>
                    <a:pt x="2144522" y="303023"/>
                  </a:cubicBezTo>
                  <a:lnTo>
                    <a:pt x="2142125" y="303023"/>
                  </a:lnTo>
                  <a:lnTo>
                    <a:pt x="2105113" y="318733"/>
                  </a:lnTo>
                  <a:lnTo>
                    <a:pt x="2085675" y="326988"/>
                  </a:lnTo>
                  <a:lnTo>
                    <a:pt x="2085675" y="326988"/>
                  </a:lnTo>
                  <a:lnTo>
                    <a:pt x="2070763" y="333379"/>
                  </a:lnTo>
                  <a:lnTo>
                    <a:pt x="2048662" y="342698"/>
                  </a:lnTo>
                  <a:lnTo>
                    <a:pt x="1952537" y="382906"/>
                  </a:lnTo>
                  <a:cubicBezTo>
                    <a:pt x="1802356" y="445481"/>
                    <a:pt x="1650845" y="504328"/>
                    <a:pt x="1495073" y="551725"/>
                  </a:cubicBezTo>
                  <a:cubicBezTo>
                    <a:pt x="1362080" y="592613"/>
                    <a:pt x="1226146" y="623236"/>
                    <a:pt x="1088468" y="643325"/>
                  </a:cubicBezTo>
                  <a:lnTo>
                    <a:pt x="1091397" y="643325"/>
                  </a:lnTo>
                  <a:cubicBezTo>
                    <a:pt x="889546" y="673971"/>
                    <a:pt x="684562" y="678178"/>
                    <a:pt x="481624" y="655840"/>
                  </a:cubicBezTo>
                  <a:lnTo>
                    <a:pt x="481624" y="655840"/>
                  </a:lnTo>
                  <a:cubicBezTo>
                    <a:pt x="364025" y="642317"/>
                    <a:pt x="248662" y="613678"/>
                    <a:pt x="138393" y="570631"/>
                  </a:cubicBezTo>
                  <a:cubicBezTo>
                    <a:pt x="96676" y="553371"/>
                    <a:pt x="56195" y="533264"/>
                    <a:pt x="17237" y="510452"/>
                  </a:cubicBezTo>
                  <a:cubicBezTo>
                    <a:pt x="11723" y="507290"/>
                    <a:pt x="4689" y="509197"/>
                    <a:pt x="1527" y="514712"/>
                  </a:cubicBezTo>
                  <a:cubicBezTo>
                    <a:pt x="-1635" y="520227"/>
                    <a:pt x="272" y="527261"/>
                    <a:pt x="5787" y="530423"/>
                  </a:cubicBezTo>
                  <a:cubicBezTo>
                    <a:pt x="95969" y="581872"/>
                    <a:pt x="192964" y="620328"/>
                    <a:pt x="293899" y="644656"/>
                  </a:cubicBezTo>
                  <a:cubicBezTo>
                    <a:pt x="400876" y="670515"/>
                    <a:pt x="510125" y="685854"/>
                    <a:pt x="620088" y="690455"/>
                  </a:cubicBezTo>
                  <a:cubicBezTo>
                    <a:pt x="733320" y="695649"/>
                    <a:pt x="846779" y="692713"/>
                    <a:pt x="959591" y="681668"/>
                  </a:cubicBezTo>
                  <a:cubicBezTo>
                    <a:pt x="1065880" y="671741"/>
                    <a:pt x="1171504" y="655649"/>
                    <a:pt x="1275927" y="633472"/>
                  </a:cubicBezTo>
                  <a:cubicBezTo>
                    <a:pt x="1398436" y="607041"/>
                    <a:pt x="1519128" y="572799"/>
                    <a:pt x="1637265" y="530956"/>
                  </a:cubicBezTo>
                  <a:cubicBezTo>
                    <a:pt x="1763480" y="487287"/>
                    <a:pt x="1887032" y="436694"/>
                    <a:pt x="2010052" y="385036"/>
                  </a:cubicBezTo>
                  <a:cubicBezTo>
                    <a:pt x="2036679" y="373853"/>
                    <a:pt x="2063307" y="362136"/>
                    <a:pt x="2091266" y="350687"/>
                  </a:cubicBezTo>
                  <a:lnTo>
                    <a:pt x="2093663" y="350687"/>
                  </a:lnTo>
                  <a:lnTo>
                    <a:pt x="2093663" y="350687"/>
                  </a:lnTo>
                  <a:lnTo>
                    <a:pt x="2137865" y="332047"/>
                  </a:lnTo>
                  <a:lnTo>
                    <a:pt x="2145321" y="328852"/>
                  </a:lnTo>
                  <a:cubicBezTo>
                    <a:pt x="2147875" y="328319"/>
                    <a:pt x="2150311" y="327326"/>
                    <a:pt x="2152510" y="325923"/>
                  </a:cubicBezTo>
                  <a:lnTo>
                    <a:pt x="2201771" y="304887"/>
                  </a:lnTo>
                  <a:cubicBezTo>
                    <a:pt x="2324791" y="252963"/>
                    <a:pt x="2448344" y="202104"/>
                    <a:pt x="2574558" y="156837"/>
                  </a:cubicBezTo>
                  <a:cubicBezTo>
                    <a:pt x="2717752" y="103914"/>
                    <a:pt x="2865804" y="65206"/>
                    <a:pt x="3016578" y="41273"/>
                  </a:cubicBezTo>
                  <a:lnTo>
                    <a:pt x="3013648" y="41273"/>
                  </a:lnTo>
                  <a:cubicBezTo>
                    <a:pt x="3071534" y="32947"/>
                    <a:pt x="3129862" y="28057"/>
                    <a:pt x="3188326" y="26628"/>
                  </a:cubicBezTo>
                  <a:cubicBezTo>
                    <a:pt x="3249529" y="25379"/>
                    <a:pt x="3310743" y="28405"/>
                    <a:pt x="3371524" y="35682"/>
                  </a:cubicBezTo>
                  <a:cubicBezTo>
                    <a:pt x="3400016" y="39409"/>
                    <a:pt x="3428241" y="43670"/>
                    <a:pt x="3456201" y="49261"/>
                  </a:cubicBezTo>
                  <a:cubicBezTo>
                    <a:pt x="3484160" y="54853"/>
                    <a:pt x="3504397" y="59646"/>
                    <a:pt x="3528095" y="65770"/>
                  </a:cubicBezTo>
                  <a:cubicBezTo>
                    <a:pt x="3575553" y="78735"/>
                    <a:pt x="3622153" y="94653"/>
                    <a:pt x="3667624" y="113434"/>
                  </a:cubicBezTo>
                  <a:cubicBezTo>
                    <a:pt x="3770264" y="156043"/>
                    <a:pt x="3866791" y="212096"/>
                    <a:pt x="3954670" y="280124"/>
                  </a:cubicBezTo>
                  <a:cubicBezTo>
                    <a:pt x="3998856" y="314465"/>
                    <a:pt x="4040916" y="351456"/>
                    <a:pt x="4080619" y="390895"/>
                  </a:cubicBezTo>
                  <a:cubicBezTo>
                    <a:pt x="4119769" y="429901"/>
                    <a:pt x="4156411" y="471345"/>
                    <a:pt x="4190325" y="514980"/>
                  </a:cubicBezTo>
                  <a:lnTo>
                    <a:pt x="4190325" y="514979"/>
                  </a:lnTo>
                  <a:lnTo>
                    <a:pt x="4190325" y="514979"/>
                  </a:lnTo>
                  <a:lnTo>
                    <a:pt x="4190325" y="514979"/>
                  </a:lnTo>
                  <a:lnTo>
                    <a:pt x="4190325" y="514979"/>
                  </a:lnTo>
                  <a:lnTo>
                    <a:pt x="4190325" y="514979"/>
                  </a:lnTo>
                  <a:cubicBezTo>
                    <a:pt x="4218208" y="551590"/>
                    <a:pt x="4244161" y="589630"/>
                    <a:pt x="4268078" y="628945"/>
                  </a:cubicBezTo>
                  <a:cubicBezTo>
                    <a:pt x="4291777" y="667556"/>
                    <a:pt x="4314677" y="706699"/>
                    <a:pt x="4335180" y="746907"/>
                  </a:cubicBezTo>
                  <a:lnTo>
                    <a:pt x="4357547" y="740515"/>
                  </a:lnTo>
                  <a:cubicBezTo>
                    <a:pt x="4347429" y="720279"/>
                    <a:pt x="4336512" y="700308"/>
                    <a:pt x="4325328" y="680603"/>
                  </a:cubicBezTo>
                  <a:cubicBezTo>
                    <a:pt x="4308819" y="651579"/>
                    <a:pt x="4291511" y="622822"/>
                    <a:pt x="4273670" y="594862"/>
                  </a:cubicBezTo>
                  <a:cubicBezTo>
                    <a:pt x="4244475" y="548494"/>
                    <a:pt x="4212369" y="504026"/>
                    <a:pt x="4177544" y="461724"/>
                  </a:cubicBezTo>
                  <a:cubicBezTo>
                    <a:pt x="4106087" y="376178"/>
                    <a:pt x="4024242" y="299879"/>
                    <a:pt x="3933901" y="234590"/>
                  </a:cubicBezTo>
                  <a:cubicBezTo>
                    <a:pt x="3843666" y="169185"/>
                    <a:pt x="3745178" y="116001"/>
                    <a:pt x="3640997" y="76421"/>
                  </a:cubicBezTo>
                  <a:cubicBezTo>
                    <a:pt x="3588956" y="56715"/>
                    <a:pt x="3535562" y="40787"/>
                    <a:pt x="3481231" y="28758"/>
                  </a:cubicBezTo>
                  <a:cubicBezTo>
                    <a:pt x="3418979" y="15096"/>
                    <a:pt x="3355778" y="6195"/>
                    <a:pt x="3292174" y="2130"/>
                  </a:cubicBezTo>
                  <a:cubicBezTo>
                    <a:pt x="3267144" y="799"/>
                    <a:pt x="3241848" y="0"/>
                    <a:pt x="3216818" y="0"/>
                  </a:cubicBezTo>
                  <a:cubicBezTo>
                    <a:pt x="3110388" y="869"/>
                    <a:pt x="3004317" y="12467"/>
                    <a:pt x="2900214" y="34616"/>
                  </a:cubicBezTo>
                  <a:moveTo>
                    <a:pt x="4190592" y="513914"/>
                  </a:moveTo>
                  <a:lnTo>
                    <a:pt x="4190592" y="513914"/>
                  </a:lnTo>
                  <a:close/>
                </a:path>
              </a:pathLst>
            </a:custGeom>
            <a:solidFill>
              <a:srgbClr val="E2D2B0"/>
            </a:solidFill>
            <a:ln w="26619"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EC75E200-F076-49EA-AC03-BA4019991A41}"/>
                </a:ext>
              </a:extLst>
            </p:cNvPr>
            <p:cNvSpPr/>
            <p:nvPr/>
          </p:nvSpPr>
          <p:spPr>
            <a:xfrm>
              <a:off x="13465853" y="11390041"/>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FCACB0F8-8EF5-4512-ADED-E22AB2F4D277}"/>
                </a:ext>
              </a:extLst>
            </p:cNvPr>
            <p:cNvSpPr/>
            <p:nvPr/>
          </p:nvSpPr>
          <p:spPr>
            <a:xfrm>
              <a:off x="13467525" y="11390041"/>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3241F075-E393-4E66-8B0D-F6C662D5E993}"/>
                </a:ext>
              </a:extLst>
            </p:cNvPr>
            <p:cNvSpPr/>
            <p:nvPr/>
          </p:nvSpPr>
          <p:spPr>
            <a:xfrm>
              <a:off x="8236200" y="11264719"/>
              <a:ext cx="5215952" cy="600476"/>
            </a:xfrm>
            <a:custGeom>
              <a:avLst/>
              <a:gdLst>
                <a:gd name="connsiteX0" fmla="*/ 2953192 w 4155963"/>
                <a:gd name="connsiteY0" fmla="*/ 0 h 478447"/>
                <a:gd name="connsiteX1" fmla="*/ 2602240 w 4155963"/>
                <a:gd name="connsiteY1" fmla="*/ 36213 h 478447"/>
                <a:gd name="connsiteX2" fmla="*/ 2233713 w 4155963"/>
                <a:gd name="connsiteY2" fmla="*/ 132872 h 478447"/>
                <a:gd name="connsiteX3" fmla="*/ 1873440 w 4155963"/>
                <a:gd name="connsiteY3" fmla="*/ 254294 h 478447"/>
                <a:gd name="connsiteX4" fmla="*/ 1691306 w 4155963"/>
                <a:gd name="connsiteY4" fmla="*/ 312076 h 478447"/>
                <a:gd name="connsiteX5" fmla="*/ 1500120 w 4155963"/>
                <a:gd name="connsiteY5" fmla="*/ 363468 h 478447"/>
                <a:gd name="connsiteX6" fmla="*/ 1185381 w 4155963"/>
                <a:gd name="connsiteY6" fmla="*/ 423646 h 478447"/>
                <a:gd name="connsiteX7" fmla="*/ 1188310 w 4155963"/>
                <a:gd name="connsiteY7" fmla="*/ 423646 h 478447"/>
                <a:gd name="connsiteX8" fmla="*/ 776912 w 4155963"/>
                <a:gd name="connsiteY8" fmla="*/ 455866 h 478447"/>
                <a:gd name="connsiteX9" fmla="*/ 365249 w 4155963"/>
                <a:gd name="connsiteY9" fmla="*/ 432966 h 478447"/>
                <a:gd name="connsiteX10" fmla="*/ 368178 w 4155963"/>
                <a:gd name="connsiteY10" fmla="*/ 432966 h 478447"/>
                <a:gd name="connsiteX11" fmla="*/ 13763 w 4155963"/>
                <a:gd name="connsiteY11" fmla="*/ 366397 h 478447"/>
                <a:gd name="connsiteX12" fmla="*/ 237 w 4155963"/>
                <a:gd name="connsiteY12" fmla="*/ 375299 h 478447"/>
                <a:gd name="connsiteX13" fmla="*/ 7905 w 4155963"/>
                <a:gd name="connsiteY13" fmla="*/ 388498 h 478447"/>
                <a:gd name="connsiteX14" fmla="*/ 204684 w 4155963"/>
                <a:gd name="connsiteY14" fmla="*/ 430835 h 478447"/>
                <a:gd name="connsiteX15" fmla="*/ 397202 w 4155963"/>
                <a:gd name="connsiteY15" fmla="*/ 459061 h 478447"/>
                <a:gd name="connsiteX16" fmla="*/ 792889 w 4155963"/>
                <a:gd name="connsiteY16" fmla="*/ 477966 h 478447"/>
                <a:gd name="connsiteX17" fmla="*/ 1576808 w 4155963"/>
                <a:gd name="connsiteY17" fmla="*/ 367727 h 478447"/>
                <a:gd name="connsiteX18" fmla="*/ 2131728 w 4155963"/>
                <a:gd name="connsiteY18" fmla="*/ 190388 h 478447"/>
                <a:gd name="connsiteX19" fmla="*/ 2407591 w 4155963"/>
                <a:gd name="connsiteY19" fmla="*/ 104913 h 478447"/>
                <a:gd name="connsiteX20" fmla="*/ 2697301 w 4155963"/>
                <a:gd name="connsiteY20" fmla="*/ 43403 h 478447"/>
                <a:gd name="connsiteX21" fmla="*/ 2699164 w 4155963"/>
                <a:gd name="connsiteY21" fmla="*/ 43403 h 478447"/>
                <a:gd name="connsiteX22" fmla="*/ 2960648 w 4155963"/>
                <a:gd name="connsiteY22" fmla="*/ 22900 h 478447"/>
                <a:gd name="connsiteX23" fmla="*/ 3226924 w 4155963"/>
                <a:gd name="connsiteY23" fmla="*/ 36746 h 478447"/>
                <a:gd name="connsiteX24" fmla="*/ 3223729 w 4155963"/>
                <a:gd name="connsiteY24" fmla="*/ 36746 h 478447"/>
                <a:gd name="connsiteX25" fmla="*/ 3443674 w 4155963"/>
                <a:gd name="connsiteY25" fmla="*/ 77487 h 478447"/>
                <a:gd name="connsiteX26" fmla="*/ 3661755 w 4155963"/>
                <a:gd name="connsiteY26" fmla="*/ 149382 h 478447"/>
                <a:gd name="connsiteX27" fmla="*/ 3659092 w 4155963"/>
                <a:gd name="connsiteY27" fmla="*/ 149381 h 478447"/>
                <a:gd name="connsiteX28" fmla="*/ 3858267 w 4155963"/>
                <a:gd name="connsiteY28" fmla="*/ 249501 h 478447"/>
                <a:gd name="connsiteX29" fmla="*/ 3949865 w 4155963"/>
                <a:gd name="connsiteY29" fmla="*/ 308082 h 478447"/>
                <a:gd name="connsiteX30" fmla="*/ 4039601 w 4155963"/>
                <a:gd name="connsiteY30" fmla="*/ 371722 h 478447"/>
                <a:gd name="connsiteX31" fmla="*/ 4037204 w 4155963"/>
                <a:gd name="connsiteY31" fmla="*/ 370124 h 478447"/>
                <a:gd name="connsiteX32" fmla="*/ 4105371 w 4155963"/>
                <a:gd name="connsiteY32" fmla="*/ 427907 h 478447"/>
                <a:gd name="connsiteX33" fmla="*/ 4140786 w 4155963"/>
                <a:gd name="connsiteY33" fmla="*/ 464653 h 478447"/>
                <a:gd name="connsiteX34" fmla="*/ 4147975 w 4155963"/>
                <a:gd name="connsiteY34" fmla="*/ 455866 h 478447"/>
                <a:gd name="connsiteX35" fmla="*/ 4155963 w 4155963"/>
                <a:gd name="connsiteY35" fmla="*/ 447345 h 478447"/>
                <a:gd name="connsiteX36" fmla="*/ 4140786 w 4155963"/>
                <a:gd name="connsiteY36" fmla="*/ 430835 h 478447"/>
                <a:gd name="connsiteX37" fmla="*/ 4075016 w 4155963"/>
                <a:gd name="connsiteY37" fmla="*/ 370923 h 478447"/>
                <a:gd name="connsiteX38" fmla="*/ 3938682 w 4155963"/>
                <a:gd name="connsiteY38" fmla="*/ 273732 h 478447"/>
                <a:gd name="connsiteX39" fmla="*/ 3869716 w 4155963"/>
                <a:gd name="connsiteY39" fmla="*/ 229797 h 478447"/>
                <a:gd name="connsiteX40" fmla="*/ 3789833 w 4155963"/>
                <a:gd name="connsiteY40" fmla="*/ 185328 h 478447"/>
                <a:gd name="connsiteX41" fmla="*/ 3634860 w 4155963"/>
                <a:gd name="connsiteY41" fmla="*/ 115564 h 478447"/>
                <a:gd name="connsiteX42" fmla="*/ 3298286 w 4155963"/>
                <a:gd name="connsiteY42" fmla="*/ 25829 h 478447"/>
                <a:gd name="connsiteX43" fmla="*/ 2989671 w 4155963"/>
                <a:gd name="connsiteY43" fmla="*/ 1598 h 478447"/>
                <a:gd name="connsiteX44" fmla="*/ 2953459 w 4155963"/>
                <a:gd name="connsiteY44" fmla="*/ 1598 h 478447"/>
                <a:gd name="connsiteX45" fmla="*/ 2697300 w 4155963"/>
                <a:gd name="connsiteY45" fmla="*/ 45001 h 478447"/>
                <a:gd name="connsiteX46" fmla="*/ 2697300 w 4155963"/>
                <a:gd name="connsiteY46" fmla="*/ 45001 h 47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155963" h="478447">
                  <a:moveTo>
                    <a:pt x="2953192" y="0"/>
                  </a:moveTo>
                  <a:cubicBezTo>
                    <a:pt x="2835399" y="2206"/>
                    <a:pt x="2718001" y="14320"/>
                    <a:pt x="2602240" y="36213"/>
                  </a:cubicBezTo>
                  <a:cubicBezTo>
                    <a:pt x="2477561" y="60970"/>
                    <a:pt x="2354493" y="93249"/>
                    <a:pt x="2233713" y="132872"/>
                  </a:cubicBezTo>
                  <a:cubicBezTo>
                    <a:pt x="2113090" y="171216"/>
                    <a:pt x="1994064" y="214087"/>
                    <a:pt x="1873440" y="254294"/>
                  </a:cubicBezTo>
                  <a:cubicBezTo>
                    <a:pt x="1812995" y="274531"/>
                    <a:pt x="1752284" y="293970"/>
                    <a:pt x="1691306" y="312076"/>
                  </a:cubicBezTo>
                  <a:cubicBezTo>
                    <a:pt x="1630330" y="330183"/>
                    <a:pt x="1564293" y="348024"/>
                    <a:pt x="1500120" y="363468"/>
                  </a:cubicBezTo>
                  <a:cubicBezTo>
                    <a:pt x="1396272" y="388498"/>
                    <a:pt x="1291093" y="408468"/>
                    <a:pt x="1185381" y="423646"/>
                  </a:cubicBezTo>
                  <a:lnTo>
                    <a:pt x="1188310" y="423646"/>
                  </a:lnTo>
                  <a:cubicBezTo>
                    <a:pt x="1052007" y="443161"/>
                    <a:pt x="914593" y="453923"/>
                    <a:pt x="776912" y="455866"/>
                  </a:cubicBezTo>
                  <a:cubicBezTo>
                    <a:pt x="639331" y="457571"/>
                    <a:pt x="501792" y="449920"/>
                    <a:pt x="365249" y="432966"/>
                  </a:cubicBezTo>
                  <a:lnTo>
                    <a:pt x="368178" y="432966"/>
                  </a:lnTo>
                  <a:cubicBezTo>
                    <a:pt x="248823" y="417830"/>
                    <a:pt x="130476" y="395601"/>
                    <a:pt x="13763" y="366397"/>
                  </a:cubicBezTo>
                  <a:cubicBezTo>
                    <a:pt x="7570" y="365120"/>
                    <a:pt x="1514" y="369106"/>
                    <a:pt x="237" y="375299"/>
                  </a:cubicBezTo>
                  <a:cubicBezTo>
                    <a:pt x="-940" y="381009"/>
                    <a:pt x="2362" y="386692"/>
                    <a:pt x="7905" y="388498"/>
                  </a:cubicBezTo>
                  <a:cubicBezTo>
                    <a:pt x="72877" y="404741"/>
                    <a:pt x="138647" y="418854"/>
                    <a:pt x="204684" y="430835"/>
                  </a:cubicBezTo>
                  <a:cubicBezTo>
                    <a:pt x="270721" y="442818"/>
                    <a:pt x="332497" y="451605"/>
                    <a:pt x="397202" y="459061"/>
                  </a:cubicBezTo>
                  <a:cubicBezTo>
                    <a:pt x="528543" y="474010"/>
                    <a:pt x="660723" y="480324"/>
                    <a:pt x="792889" y="477966"/>
                  </a:cubicBezTo>
                  <a:cubicBezTo>
                    <a:pt x="1057637" y="472375"/>
                    <a:pt x="1320786" y="435369"/>
                    <a:pt x="1576808" y="367727"/>
                  </a:cubicBezTo>
                  <a:cubicBezTo>
                    <a:pt x="1764799" y="319000"/>
                    <a:pt x="1947731" y="252431"/>
                    <a:pt x="2131728" y="190388"/>
                  </a:cubicBezTo>
                  <a:cubicBezTo>
                    <a:pt x="2222795" y="159766"/>
                    <a:pt x="2314660" y="130475"/>
                    <a:pt x="2407591" y="104913"/>
                  </a:cubicBezTo>
                  <a:cubicBezTo>
                    <a:pt x="2502862" y="78710"/>
                    <a:pt x="2599601" y="58170"/>
                    <a:pt x="2697301" y="43403"/>
                  </a:cubicBezTo>
                  <a:lnTo>
                    <a:pt x="2699164" y="43403"/>
                  </a:lnTo>
                  <a:cubicBezTo>
                    <a:pt x="2785840" y="31373"/>
                    <a:pt x="2873156" y="24526"/>
                    <a:pt x="2960648" y="22900"/>
                  </a:cubicBezTo>
                  <a:cubicBezTo>
                    <a:pt x="3049615" y="21626"/>
                    <a:pt x="3138569" y="26251"/>
                    <a:pt x="3226924" y="36746"/>
                  </a:cubicBezTo>
                  <a:lnTo>
                    <a:pt x="3223729" y="36746"/>
                  </a:lnTo>
                  <a:cubicBezTo>
                    <a:pt x="3297792" y="45923"/>
                    <a:pt x="3371238" y="59528"/>
                    <a:pt x="3443674" y="77487"/>
                  </a:cubicBezTo>
                  <a:cubicBezTo>
                    <a:pt x="3517988" y="96223"/>
                    <a:pt x="3590867" y="120250"/>
                    <a:pt x="3661755" y="149382"/>
                  </a:cubicBezTo>
                  <a:lnTo>
                    <a:pt x="3659092" y="149381"/>
                  </a:lnTo>
                  <a:cubicBezTo>
                    <a:pt x="3727853" y="177815"/>
                    <a:pt x="3794426" y="211278"/>
                    <a:pt x="3858267" y="249501"/>
                  </a:cubicBezTo>
                  <a:cubicBezTo>
                    <a:pt x="3889421" y="268141"/>
                    <a:pt x="3919510" y="288112"/>
                    <a:pt x="3949865" y="308082"/>
                  </a:cubicBezTo>
                  <a:cubicBezTo>
                    <a:pt x="3980221" y="328053"/>
                    <a:pt x="4010576" y="349621"/>
                    <a:pt x="4039601" y="371722"/>
                  </a:cubicBezTo>
                  <a:lnTo>
                    <a:pt x="4037204" y="370124"/>
                  </a:lnTo>
                  <a:cubicBezTo>
                    <a:pt x="4060892" y="388216"/>
                    <a:pt x="4083643" y="407502"/>
                    <a:pt x="4105371" y="427907"/>
                  </a:cubicBezTo>
                  <a:cubicBezTo>
                    <a:pt x="4117620" y="439623"/>
                    <a:pt x="4129602" y="451872"/>
                    <a:pt x="4140786" y="464653"/>
                  </a:cubicBezTo>
                  <a:lnTo>
                    <a:pt x="4147975" y="455866"/>
                  </a:lnTo>
                  <a:cubicBezTo>
                    <a:pt x="4150357" y="452774"/>
                    <a:pt x="4153032" y="449920"/>
                    <a:pt x="4155963" y="447345"/>
                  </a:cubicBezTo>
                  <a:lnTo>
                    <a:pt x="4140786" y="430835"/>
                  </a:lnTo>
                  <a:cubicBezTo>
                    <a:pt x="4120021" y="409630"/>
                    <a:pt x="4098061" y="389626"/>
                    <a:pt x="4075016" y="370923"/>
                  </a:cubicBezTo>
                  <a:cubicBezTo>
                    <a:pt x="4031431" y="335994"/>
                    <a:pt x="3985915" y="303546"/>
                    <a:pt x="3938682" y="273732"/>
                  </a:cubicBezTo>
                  <a:cubicBezTo>
                    <a:pt x="3915782" y="258821"/>
                    <a:pt x="3892883" y="243910"/>
                    <a:pt x="3869716" y="229797"/>
                  </a:cubicBezTo>
                  <a:cubicBezTo>
                    <a:pt x="3846550" y="215684"/>
                    <a:pt x="3816461" y="199441"/>
                    <a:pt x="3789833" y="185328"/>
                  </a:cubicBezTo>
                  <a:cubicBezTo>
                    <a:pt x="3739514" y="159208"/>
                    <a:pt x="3687775" y="135917"/>
                    <a:pt x="3634860" y="115564"/>
                  </a:cubicBezTo>
                  <a:cubicBezTo>
                    <a:pt x="3526093" y="74034"/>
                    <a:pt x="3413291" y="43959"/>
                    <a:pt x="3298286" y="25829"/>
                  </a:cubicBezTo>
                  <a:cubicBezTo>
                    <a:pt x="3196243" y="9378"/>
                    <a:pt x="3093030" y="1273"/>
                    <a:pt x="2989671" y="1598"/>
                  </a:cubicBezTo>
                  <a:lnTo>
                    <a:pt x="2953459" y="1598"/>
                  </a:lnTo>
                  <a:moveTo>
                    <a:pt x="2697300" y="45001"/>
                  </a:moveTo>
                  <a:lnTo>
                    <a:pt x="2697300" y="45001"/>
                  </a:lnTo>
                </a:path>
              </a:pathLst>
            </a:custGeom>
            <a:solidFill>
              <a:srgbClr val="E2D2B0"/>
            </a:solidFill>
            <a:ln w="26619"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BB7EABE-1A6B-4028-8AD9-B11C15AB0B9A}"/>
                </a:ext>
              </a:extLst>
            </p:cNvPr>
            <p:cNvSpPr/>
            <p:nvPr/>
          </p:nvSpPr>
          <p:spPr>
            <a:xfrm>
              <a:off x="11622790" y="1131919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4C71FAEB-E999-4F10-B29A-528ABE27CA32}"/>
                </a:ext>
              </a:extLst>
            </p:cNvPr>
            <p:cNvSpPr/>
            <p:nvPr/>
          </p:nvSpPr>
          <p:spPr>
            <a:xfrm>
              <a:off x="10040729" y="11698833"/>
              <a:ext cx="3309302" cy="406376"/>
            </a:xfrm>
            <a:custGeom>
              <a:avLst/>
              <a:gdLst>
                <a:gd name="connsiteX0" fmla="*/ 1277329 w 2636784"/>
                <a:gd name="connsiteY0" fmla="*/ 15977 h 323792"/>
                <a:gd name="connsiteX1" fmla="*/ 577022 w 2636784"/>
                <a:gd name="connsiteY1" fmla="*/ 175743 h 323792"/>
                <a:gd name="connsiteX2" fmla="*/ 230862 w 2636784"/>
                <a:gd name="connsiteY2" fmla="*/ 270271 h 323792"/>
                <a:gd name="connsiteX3" fmla="*/ 55652 w 2636784"/>
                <a:gd name="connsiteY3" fmla="*/ 308615 h 323792"/>
                <a:gd name="connsiteX4" fmla="*/ 0 w 2636784"/>
                <a:gd name="connsiteY4" fmla="*/ 318733 h 323792"/>
                <a:gd name="connsiteX5" fmla="*/ 39942 w 2636784"/>
                <a:gd name="connsiteY5" fmla="*/ 321396 h 323792"/>
                <a:gd name="connsiteX6" fmla="*/ 93197 w 2636784"/>
                <a:gd name="connsiteY6" fmla="*/ 323793 h 323792"/>
                <a:gd name="connsiteX7" fmla="*/ 93197 w 2636784"/>
                <a:gd name="connsiteY7" fmla="*/ 323793 h 323792"/>
                <a:gd name="connsiteX8" fmla="*/ 242312 w 2636784"/>
                <a:gd name="connsiteY8" fmla="*/ 290242 h 323792"/>
                <a:gd name="connsiteX9" fmla="*/ 559448 w 2636784"/>
                <a:gd name="connsiteY9" fmla="*/ 203702 h 323792"/>
                <a:gd name="connsiteX10" fmla="*/ 1198512 w 2636784"/>
                <a:gd name="connsiteY10" fmla="*/ 49528 h 323792"/>
                <a:gd name="connsiteX11" fmla="*/ 1534819 w 2636784"/>
                <a:gd name="connsiteY11" fmla="*/ 22900 h 323792"/>
                <a:gd name="connsiteX12" fmla="*/ 1875653 w 2636784"/>
                <a:gd name="connsiteY12" fmla="*/ 42871 h 323792"/>
                <a:gd name="connsiteX13" fmla="*/ 1875653 w 2636784"/>
                <a:gd name="connsiteY13" fmla="*/ 42871 h 323792"/>
                <a:gd name="connsiteX14" fmla="*/ 2227139 w 2636784"/>
                <a:gd name="connsiteY14" fmla="*/ 108641 h 323792"/>
                <a:gd name="connsiteX15" fmla="*/ 2378117 w 2636784"/>
                <a:gd name="connsiteY15" fmla="*/ 149115 h 323792"/>
                <a:gd name="connsiteX16" fmla="*/ 2509391 w 2636784"/>
                <a:gd name="connsiteY16" fmla="*/ 191453 h 323792"/>
                <a:gd name="connsiteX17" fmla="*/ 2590872 w 2636784"/>
                <a:gd name="connsiteY17" fmla="*/ 236187 h 323792"/>
                <a:gd name="connsiteX18" fmla="*/ 2617499 w 2636784"/>
                <a:gd name="connsiteY18" fmla="*/ 259620 h 323792"/>
                <a:gd name="connsiteX19" fmla="*/ 2633476 w 2636784"/>
                <a:gd name="connsiteY19" fmla="*/ 259620 h 323792"/>
                <a:gd name="connsiteX20" fmla="*/ 2633476 w 2636784"/>
                <a:gd name="connsiteY20" fmla="*/ 243643 h 323792"/>
                <a:gd name="connsiteX21" fmla="*/ 2521107 w 2636784"/>
                <a:gd name="connsiteY21" fmla="*/ 171482 h 323792"/>
                <a:gd name="connsiteX22" fmla="*/ 2384774 w 2636784"/>
                <a:gd name="connsiteY22" fmla="*/ 127280 h 323792"/>
                <a:gd name="connsiteX23" fmla="*/ 2316075 w 2636784"/>
                <a:gd name="connsiteY23" fmla="*/ 108108 h 323792"/>
                <a:gd name="connsiteX24" fmla="*/ 2218618 w 2636784"/>
                <a:gd name="connsiteY24" fmla="*/ 82812 h 323792"/>
                <a:gd name="connsiteX25" fmla="*/ 2030360 w 2636784"/>
                <a:gd name="connsiteY25" fmla="*/ 43137 h 323792"/>
                <a:gd name="connsiteX26" fmla="*/ 1657572 w 2636784"/>
                <a:gd name="connsiteY26" fmla="*/ 2130 h 323792"/>
                <a:gd name="connsiteX27" fmla="*/ 1556121 w 2636784"/>
                <a:gd name="connsiteY27" fmla="*/ 0 h 323792"/>
                <a:gd name="connsiteX28" fmla="*/ 1275998 w 2636784"/>
                <a:gd name="connsiteY28" fmla="*/ 15710 h 323792"/>
                <a:gd name="connsiteX29" fmla="*/ 1877251 w 2636784"/>
                <a:gd name="connsiteY29" fmla="*/ 42338 h 323792"/>
                <a:gd name="connsiteX30" fmla="*/ 1877251 w 2636784"/>
                <a:gd name="connsiteY30" fmla="*/ 42338 h 323792"/>
                <a:gd name="connsiteX31" fmla="*/ 1202772 w 2636784"/>
                <a:gd name="connsiteY31" fmla="*/ 47397 h 323792"/>
                <a:gd name="connsiteX32" fmla="*/ 1200641 w 2636784"/>
                <a:gd name="connsiteY32" fmla="*/ 47397 h 323792"/>
                <a:gd name="connsiteX33" fmla="*/ 1202772 w 2636784"/>
                <a:gd name="connsiteY33" fmla="*/ 47397 h 32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36784" h="323792">
                  <a:moveTo>
                    <a:pt x="1277329" y="15977"/>
                  </a:moveTo>
                  <a:cubicBezTo>
                    <a:pt x="1037680" y="42604"/>
                    <a:pt x="807351" y="108641"/>
                    <a:pt x="577022" y="175743"/>
                  </a:cubicBezTo>
                  <a:cubicBezTo>
                    <a:pt x="461990" y="208761"/>
                    <a:pt x="347225" y="241780"/>
                    <a:pt x="230862" y="270271"/>
                  </a:cubicBezTo>
                  <a:cubicBezTo>
                    <a:pt x="172813" y="284650"/>
                    <a:pt x="114233" y="296899"/>
                    <a:pt x="55652" y="308615"/>
                  </a:cubicBezTo>
                  <a:cubicBezTo>
                    <a:pt x="37013" y="312343"/>
                    <a:pt x="18640" y="315538"/>
                    <a:pt x="0" y="318733"/>
                  </a:cubicBezTo>
                  <a:cubicBezTo>
                    <a:pt x="13314" y="318733"/>
                    <a:pt x="26628" y="320065"/>
                    <a:pt x="39942" y="321396"/>
                  </a:cubicBezTo>
                  <a:cubicBezTo>
                    <a:pt x="58048" y="321396"/>
                    <a:pt x="76156" y="321396"/>
                    <a:pt x="93197" y="323793"/>
                  </a:cubicBezTo>
                  <a:lnTo>
                    <a:pt x="93197" y="323793"/>
                  </a:lnTo>
                  <a:cubicBezTo>
                    <a:pt x="143257" y="313674"/>
                    <a:pt x="192784" y="302491"/>
                    <a:pt x="242312" y="290242"/>
                  </a:cubicBezTo>
                  <a:cubicBezTo>
                    <a:pt x="348823" y="263615"/>
                    <a:pt x="455333" y="234057"/>
                    <a:pt x="559448" y="203702"/>
                  </a:cubicBezTo>
                  <a:cubicBezTo>
                    <a:pt x="770338" y="142990"/>
                    <a:pt x="981496" y="81747"/>
                    <a:pt x="1198512" y="49528"/>
                  </a:cubicBezTo>
                  <a:cubicBezTo>
                    <a:pt x="1309899" y="33197"/>
                    <a:pt x="1422250" y="24301"/>
                    <a:pt x="1534819" y="22900"/>
                  </a:cubicBezTo>
                  <a:cubicBezTo>
                    <a:pt x="1648742" y="22229"/>
                    <a:pt x="1762589" y="28900"/>
                    <a:pt x="1875653" y="42871"/>
                  </a:cubicBezTo>
                  <a:lnTo>
                    <a:pt x="1875653" y="42871"/>
                  </a:lnTo>
                  <a:cubicBezTo>
                    <a:pt x="1994005" y="57869"/>
                    <a:pt x="2111371" y="79830"/>
                    <a:pt x="2227139" y="108641"/>
                  </a:cubicBezTo>
                  <a:cubicBezTo>
                    <a:pt x="2277731" y="121156"/>
                    <a:pt x="2327791" y="135269"/>
                    <a:pt x="2378117" y="149115"/>
                  </a:cubicBezTo>
                  <a:cubicBezTo>
                    <a:pt x="2422664" y="160653"/>
                    <a:pt x="2466497" y="174789"/>
                    <a:pt x="2509391" y="191453"/>
                  </a:cubicBezTo>
                  <a:cubicBezTo>
                    <a:pt x="2538284" y="202964"/>
                    <a:pt x="2565651" y="217989"/>
                    <a:pt x="2590872" y="236187"/>
                  </a:cubicBezTo>
                  <a:cubicBezTo>
                    <a:pt x="2600252" y="243406"/>
                    <a:pt x="2609147" y="251233"/>
                    <a:pt x="2617499" y="259620"/>
                  </a:cubicBezTo>
                  <a:cubicBezTo>
                    <a:pt x="2621911" y="264031"/>
                    <a:pt x="2629065" y="264031"/>
                    <a:pt x="2633476" y="259620"/>
                  </a:cubicBezTo>
                  <a:cubicBezTo>
                    <a:pt x="2637888" y="255208"/>
                    <a:pt x="2637888" y="248055"/>
                    <a:pt x="2633476" y="243643"/>
                  </a:cubicBezTo>
                  <a:cubicBezTo>
                    <a:pt x="2601520" y="211943"/>
                    <a:pt x="2563228" y="187353"/>
                    <a:pt x="2521107" y="171482"/>
                  </a:cubicBezTo>
                  <a:cubicBezTo>
                    <a:pt x="2476715" y="153682"/>
                    <a:pt x="2431166" y="138914"/>
                    <a:pt x="2384774" y="127280"/>
                  </a:cubicBezTo>
                  <a:lnTo>
                    <a:pt x="2316075" y="108108"/>
                  </a:lnTo>
                  <a:cubicBezTo>
                    <a:pt x="2283855" y="99055"/>
                    <a:pt x="2251103" y="90800"/>
                    <a:pt x="2218618" y="82812"/>
                  </a:cubicBezTo>
                  <a:cubicBezTo>
                    <a:pt x="2156309" y="67635"/>
                    <a:pt x="2093467" y="54587"/>
                    <a:pt x="2030360" y="43137"/>
                  </a:cubicBezTo>
                  <a:cubicBezTo>
                    <a:pt x="1907155" y="21140"/>
                    <a:pt x="1782612" y="7440"/>
                    <a:pt x="1657572" y="2130"/>
                  </a:cubicBezTo>
                  <a:cubicBezTo>
                    <a:pt x="1623755" y="799"/>
                    <a:pt x="1589938" y="0"/>
                    <a:pt x="1556121" y="0"/>
                  </a:cubicBezTo>
                  <a:cubicBezTo>
                    <a:pt x="1462528" y="50"/>
                    <a:pt x="1369010" y="5296"/>
                    <a:pt x="1275998" y="15710"/>
                  </a:cubicBezTo>
                  <a:moveTo>
                    <a:pt x="1877251" y="42338"/>
                  </a:moveTo>
                  <a:lnTo>
                    <a:pt x="1877251" y="42338"/>
                  </a:lnTo>
                  <a:moveTo>
                    <a:pt x="1202772" y="47397"/>
                  </a:moveTo>
                  <a:lnTo>
                    <a:pt x="1200641" y="47397"/>
                  </a:lnTo>
                  <a:lnTo>
                    <a:pt x="1202772" y="47397"/>
                  </a:lnTo>
                </a:path>
              </a:pathLst>
            </a:custGeom>
            <a:solidFill>
              <a:srgbClr val="E2D2B0"/>
            </a:solidFill>
            <a:ln w="26619"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15C31FEB-A726-4786-B154-E5025222084A}"/>
                </a:ext>
              </a:extLst>
            </p:cNvPr>
            <p:cNvSpPr/>
            <p:nvPr/>
          </p:nvSpPr>
          <p:spPr>
            <a:xfrm>
              <a:off x="12399449" y="1175297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7C177069-F480-4E9F-B6DB-A8681E0E114B}"/>
                </a:ext>
              </a:extLst>
            </p:cNvPr>
            <p:cNvSpPr/>
            <p:nvPr/>
          </p:nvSpPr>
          <p:spPr>
            <a:xfrm>
              <a:off x="8307166" y="12038706"/>
              <a:ext cx="683199" cy="153728"/>
            </a:xfrm>
            <a:custGeom>
              <a:avLst/>
              <a:gdLst>
                <a:gd name="connsiteX0" fmla="*/ 5949 w 544359"/>
                <a:gd name="connsiteY0" fmla="*/ 1864 h 122487"/>
                <a:gd name="connsiteX1" fmla="*/ 889 w 544359"/>
                <a:gd name="connsiteY1" fmla="*/ 8788 h 122487"/>
                <a:gd name="connsiteX2" fmla="*/ 889 w 544359"/>
                <a:gd name="connsiteY2" fmla="*/ 17309 h 122487"/>
                <a:gd name="connsiteX3" fmla="*/ 7813 w 544359"/>
                <a:gd name="connsiteY3" fmla="*/ 22634 h 122487"/>
                <a:gd name="connsiteX4" fmla="*/ 319357 w 544359"/>
                <a:gd name="connsiteY4" fmla="*/ 103849 h 122487"/>
                <a:gd name="connsiteX5" fmla="*/ 471666 w 544359"/>
                <a:gd name="connsiteY5" fmla="*/ 122487 h 122487"/>
                <a:gd name="connsiteX6" fmla="*/ 470335 w 544359"/>
                <a:gd name="connsiteY6" fmla="*/ 119825 h 122487"/>
                <a:gd name="connsiteX7" fmla="*/ 474068 w 544359"/>
                <a:gd name="connsiteY7" fmla="*/ 113283 h 122487"/>
                <a:gd name="connsiteX8" fmla="*/ 474596 w 544359"/>
                <a:gd name="connsiteY8" fmla="*/ 113168 h 122487"/>
                <a:gd name="connsiteX9" fmla="*/ 544360 w 544359"/>
                <a:gd name="connsiteY9" fmla="*/ 104647 h 122487"/>
                <a:gd name="connsiteX10" fmla="*/ 388056 w 544359"/>
                <a:gd name="connsiteY10" fmla="*/ 90800 h 122487"/>
                <a:gd name="connsiteX11" fmla="*/ 390984 w 544359"/>
                <a:gd name="connsiteY11" fmla="*/ 90800 h 122487"/>
                <a:gd name="connsiteX12" fmla="*/ 13670 w 544359"/>
                <a:gd name="connsiteY12" fmla="*/ 0 h 122487"/>
                <a:gd name="connsiteX13" fmla="*/ 11008 w 544359"/>
                <a:gd name="connsiteY13" fmla="*/ 0 h 122487"/>
                <a:gd name="connsiteX14" fmla="*/ 4883 w 544359"/>
                <a:gd name="connsiteY14" fmla="*/ 1864 h 12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4359" h="122487">
                  <a:moveTo>
                    <a:pt x="5949" y="1864"/>
                  </a:moveTo>
                  <a:cubicBezTo>
                    <a:pt x="3429" y="3429"/>
                    <a:pt x="1616" y="5912"/>
                    <a:pt x="889" y="8788"/>
                  </a:cubicBezTo>
                  <a:cubicBezTo>
                    <a:pt x="-296" y="11504"/>
                    <a:pt x="-296" y="14592"/>
                    <a:pt x="889" y="17309"/>
                  </a:cubicBezTo>
                  <a:cubicBezTo>
                    <a:pt x="2402" y="19928"/>
                    <a:pt x="4891" y="21844"/>
                    <a:pt x="7813" y="22634"/>
                  </a:cubicBezTo>
                  <a:cubicBezTo>
                    <a:pt x="108620" y="60259"/>
                    <a:pt x="213011" y="87472"/>
                    <a:pt x="319357" y="103849"/>
                  </a:cubicBezTo>
                  <a:cubicBezTo>
                    <a:pt x="369948" y="112102"/>
                    <a:pt x="420807" y="117960"/>
                    <a:pt x="471666" y="122487"/>
                  </a:cubicBezTo>
                  <a:cubicBezTo>
                    <a:pt x="470966" y="121754"/>
                    <a:pt x="470502" y="120826"/>
                    <a:pt x="470335" y="119825"/>
                  </a:cubicBezTo>
                  <a:cubicBezTo>
                    <a:pt x="469560" y="116988"/>
                    <a:pt x="471231" y="114059"/>
                    <a:pt x="474068" y="113283"/>
                  </a:cubicBezTo>
                  <a:cubicBezTo>
                    <a:pt x="474242" y="113236"/>
                    <a:pt x="474418" y="113197"/>
                    <a:pt x="474596" y="113168"/>
                  </a:cubicBezTo>
                  <a:cubicBezTo>
                    <a:pt x="497762" y="109439"/>
                    <a:pt x="521194" y="106777"/>
                    <a:pt x="544360" y="104647"/>
                  </a:cubicBezTo>
                  <a:cubicBezTo>
                    <a:pt x="492170" y="101806"/>
                    <a:pt x="440068" y="97191"/>
                    <a:pt x="388056" y="90800"/>
                  </a:cubicBezTo>
                  <a:lnTo>
                    <a:pt x="390984" y="90800"/>
                  </a:lnTo>
                  <a:cubicBezTo>
                    <a:pt x="262043" y="75681"/>
                    <a:pt x="135373" y="45198"/>
                    <a:pt x="13670" y="0"/>
                  </a:cubicBezTo>
                  <a:lnTo>
                    <a:pt x="11008" y="0"/>
                  </a:lnTo>
                  <a:cubicBezTo>
                    <a:pt x="8841" y="92"/>
                    <a:pt x="6734" y="733"/>
                    <a:pt x="4883" y="1864"/>
                  </a:cubicBezTo>
                </a:path>
              </a:pathLst>
            </a:custGeom>
            <a:solidFill>
              <a:srgbClr val="E2D2B0"/>
            </a:solidFill>
            <a:ln w="26619"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F9EB1E0F-569A-4DCB-8744-7876B6AA2352}"/>
                </a:ext>
              </a:extLst>
            </p:cNvPr>
            <p:cNvSpPr/>
            <p:nvPr/>
          </p:nvSpPr>
          <p:spPr>
            <a:xfrm>
              <a:off x="8288411" y="9278610"/>
              <a:ext cx="1478466" cy="1828091"/>
            </a:xfrm>
            <a:custGeom>
              <a:avLst/>
              <a:gdLst>
                <a:gd name="connsiteX0" fmla="*/ 1155763 w 1178011"/>
                <a:gd name="connsiteY0" fmla="*/ 7996 h 1456585"/>
                <a:gd name="connsiteX1" fmla="*/ 1153899 w 1178011"/>
                <a:gd name="connsiteY1" fmla="*/ 16517 h 1456585"/>
                <a:gd name="connsiteX2" fmla="*/ 1150438 w 1178011"/>
                <a:gd name="connsiteY2" fmla="*/ 27435 h 1456585"/>
                <a:gd name="connsiteX3" fmla="*/ 1143248 w 1178011"/>
                <a:gd name="connsiteY3" fmla="*/ 49535 h 1456585"/>
                <a:gd name="connsiteX4" fmla="*/ 1143248 w 1178011"/>
                <a:gd name="connsiteY4" fmla="*/ 46873 h 1456585"/>
                <a:gd name="connsiteX5" fmla="*/ 972565 w 1178011"/>
                <a:gd name="connsiteY5" fmla="*/ 375990 h 1456585"/>
                <a:gd name="connsiteX6" fmla="*/ 974163 w 1178011"/>
                <a:gd name="connsiteY6" fmla="*/ 373328 h 1456585"/>
                <a:gd name="connsiteX7" fmla="*/ 739306 w 1178011"/>
                <a:gd name="connsiteY7" fmla="*/ 688334 h 1456585"/>
                <a:gd name="connsiteX8" fmla="*/ 485279 w 1178011"/>
                <a:gd name="connsiteY8" fmla="*/ 993220 h 1456585"/>
                <a:gd name="connsiteX9" fmla="*/ 182522 w 1178011"/>
                <a:gd name="connsiteY9" fmla="*/ 1295710 h 1456585"/>
                <a:gd name="connsiteX10" fmla="*/ 184919 w 1178011"/>
                <a:gd name="connsiteY10" fmla="*/ 1293580 h 1456585"/>
                <a:gd name="connsiteX11" fmla="*/ 3851 w 1178011"/>
                <a:gd name="connsiteY11" fmla="*/ 1436571 h 1456585"/>
                <a:gd name="connsiteX12" fmla="*/ 2885 w 1178011"/>
                <a:gd name="connsiteY12" fmla="*/ 1452734 h 1456585"/>
                <a:gd name="connsiteX13" fmla="*/ 16366 w 1178011"/>
                <a:gd name="connsiteY13" fmla="*/ 1455476 h 1456585"/>
                <a:gd name="connsiteX14" fmla="*/ 318057 w 1178011"/>
                <a:gd name="connsiteY14" fmla="*/ 1203045 h 1456585"/>
                <a:gd name="connsiteX15" fmla="*/ 593121 w 1178011"/>
                <a:gd name="connsiteY15" fmla="*/ 905881 h 1456585"/>
                <a:gd name="connsiteX16" fmla="*/ 837297 w 1178011"/>
                <a:gd name="connsiteY16" fmla="*/ 601527 h 1456585"/>
                <a:gd name="connsiteX17" fmla="*/ 1063365 w 1178011"/>
                <a:gd name="connsiteY17" fmla="*/ 275072 h 1456585"/>
                <a:gd name="connsiteX18" fmla="*/ 1129935 w 1178011"/>
                <a:gd name="connsiteY18" fmla="*/ 144862 h 1456585"/>
                <a:gd name="connsiteX19" fmla="*/ 1156562 w 1178011"/>
                <a:gd name="connsiteY19" fmla="*/ 79891 h 1456585"/>
                <a:gd name="connsiteX20" fmla="*/ 1167746 w 1178011"/>
                <a:gd name="connsiteY20" fmla="*/ 47938 h 1456585"/>
                <a:gd name="connsiteX21" fmla="*/ 1173870 w 1178011"/>
                <a:gd name="connsiteY21" fmla="*/ 29565 h 1456585"/>
                <a:gd name="connsiteX22" fmla="*/ 1176001 w 1178011"/>
                <a:gd name="connsiteY22" fmla="*/ 22109 h 1456585"/>
                <a:gd name="connsiteX23" fmla="*/ 1177864 w 1178011"/>
                <a:gd name="connsiteY23" fmla="*/ 13588 h 1456585"/>
                <a:gd name="connsiteX24" fmla="*/ 1176000 w 1178011"/>
                <a:gd name="connsiteY24" fmla="*/ 5067 h 1456585"/>
                <a:gd name="connsiteX25" fmla="*/ 1168811 w 1178011"/>
                <a:gd name="connsiteY25" fmla="*/ 8 h 1456585"/>
                <a:gd name="connsiteX26" fmla="*/ 1166681 w 1178011"/>
                <a:gd name="connsiteY26" fmla="*/ 8 h 1456585"/>
                <a:gd name="connsiteX27" fmla="*/ 1155497 w 1178011"/>
                <a:gd name="connsiteY27" fmla="*/ 9062 h 145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78011" h="1456585">
                  <a:moveTo>
                    <a:pt x="1155763" y="7996"/>
                  </a:moveTo>
                  <a:cubicBezTo>
                    <a:pt x="1155763" y="10926"/>
                    <a:pt x="1155763" y="13588"/>
                    <a:pt x="1153899" y="16517"/>
                  </a:cubicBezTo>
                  <a:cubicBezTo>
                    <a:pt x="1152035" y="19446"/>
                    <a:pt x="1151769" y="23973"/>
                    <a:pt x="1150438" y="27435"/>
                  </a:cubicBezTo>
                  <a:cubicBezTo>
                    <a:pt x="1149107" y="30897"/>
                    <a:pt x="1145911" y="42346"/>
                    <a:pt x="1143248" y="49535"/>
                  </a:cubicBezTo>
                  <a:lnTo>
                    <a:pt x="1143248" y="46873"/>
                  </a:lnTo>
                  <a:cubicBezTo>
                    <a:pt x="1100592" y="163395"/>
                    <a:pt x="1043234" y="273995"/>
                    <a:pt x="972565" y="375990"/>
                  </a:cubicBezTo>
                  <a:lnTo>
                    <a:pt x="974163" y="373328"/>
                  </a:lnTo>
                  <a:cubicBezTo>
                    <a:pt x="901470" y="482235"/>
                    <a:pt x="820255" y="586349"/>
                    <a:pt x="739306" y="688334"/>
                  </a:cubicBezTo>
                  <a:cubicBezTo>
                    <a:pt x="658359" y="790317"/>
                    <a:pt x="573416" y="894698"/>
                    <a:pt x="485279" y="993220"/>
                  </a:cubicBezTo>
                  <a:cubicBezTo>
                    <a:pt x="390780" y="1100278"/>
                    <a:pt x="289664" y="1201306"/>
                    <a:pt x="182522" y="1295710"/>
                  </a:cubicBezTo>
                  <a:lnTo>
                    <a:pt x="184919" y="1293580"/>
                  </a:lnTo>
                  <a:cubicBezTo>
                    <a:pt x="127011" y="1344265"/>
                    <a:pt x="66578" y="1391989"/>
                    <a:pt x="3851" y="1436571"/>
                  </a:cubicBezTo>
                  <a:cubicBezTo>
                    <a:pt x="-879" y="1440768"/>
                    <a:pt x="-1311" y="1448004"/>
                    <a:pt x="2885" y="1452734"/>
                  </a:cubicBezTo>
                  <a:cubicBezTo>
                    <a:pt x="6268" y="1456547"/>
                    <a:pt x="11763" y="1457664"/>
                    <a:pt x="16366" y="1455476"/>
                  </a:cubicBezTo>
                  <a:cubicBezTo>
                    <a:pt x="123488" y="1379496"/>
                    <a:pt x="224372" y="1295084"/>
                    <a:pt x="318057" y="1203045"/>
                  </a:cubicBezTo>
                  <a:cubicBezTo>
                    <a:pt x="414982" y="1108784"/>
                    <a:pt x="504451" y="1008665"/>
                    <a:pt x="593121" y="905881"/>
                  </a:cubicBezTo>
                  <a:cubicBezTo>
                    <a:pt x="681791" y="803099"/>
                    <a:pt x="757679" y="704310"/>
                    <a:pt x="837297" y="601527"/>
                  </a:cubicBezTo>
                  <a:cubicBezTo>
                    <a:pt x="919973" y="497964"/>
                    <a:pt x="995503" y="388894"/>
                    <a:pt x="1063365" y="275072"/>
                  </a:cubicBezTo>
                  <a:cubicBezTo>
                    <a:pt x="1087767" y="232836"/>
                    <a:pt x="1109985" y="189375"/>
                    <a:pt x="1129935" y="144862"/>
                  </a:cubicBezTo>
                  <a:cubicBezTo>
                    <a:pt x="1139521" y="123560"/>
                    <a:pt x="1148308" y="101726"/>
                    <a:pt x="1156562" y="79891"/>
                  </a:cubicBezTo>
                  <a:cubicBezTo>
                    <a:pt x="1160645" y="69240"/>
                    <a:pt x="1164373" y="58589"/>
                    <a:pt x="1167746" y="47938"/>
                  </a:cubicBezTo>
                  <a:cubicBezTo>
                    <a:pt x="1169876" y="41814"/>
                    <a:pt x="1171740" y="35689"/>
                    <a:pt x="1173870" y="29565"/>
                  </a:cubicBezTo>
                  <a:cubicBezTo>
                    <a:pt x="1176001" y="23441"/>
                    <a:pt x="1175202" y="24505"/>
                    <a:pt x="1176001" y="22109"/>
                  </a:cubicBezTo>
                  <a:cubicBezTo>
                    <a:pt x="1176800" y="19713"/>
                    <a:pt x="1177332" y="16517"/>
                    <a:pt x="1177864" y="13588"/>
                  </a:cubicBezTo>
                  <a:cubicBezTo>
                    <a:pt x="1178335" y="10615"/>
                    <a:pt x="1177670" y="7572"/>
                    <a:pt x="1176000" y="5067"/>
                  </a:cubicBezTo>
                  <a:cubicBezTo>
                    <a:pt x="1174351" y="2511"/>
                    <a:pt x="1171773" y="697"/>
                    <a:pt x="1168811" y="8"/>
                  </a:cubicBezTo>
                  <a:lnTo>
                    <a:pt x="1166681" y="8"/>
                  </a:lnTo>
                  <a:cubicBezTo>
                    <a:pt x="1161210" y="-205"/>
                    <a:pt x="1156428" y="3667"/>
                    <a:pt x="1155497" y="9062"/>
                  </a:cubicBezTo>
                </a:path>
              </a:pathLst>
            </a:custGeom>
            <a:solidFill>
              <a:srgbClr val="E2D2B0"/>
            </a:solidFill>
            <a:ln w="26619"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49DEC23B-98F3-4F79-9159-89A70947E4E3}"/>
                </a:ext>
              </a:extLst>
            </p:cNvPr>
            <p:cNvSpPr/>
            <p:nvPr/>
          </p:nvSpPr>
          <p:spPr>
            <a:xfrm>
              <a:off x="9755547" y="8637976"/>
              <a:ext cx="4102429" cy="680074"/>
            </a:xfrm>
            <a:custGeom>
              <a:avLst/>
              <a:gdLst>
                <a:gd name="connsiteX0" fmla="*/ 2031784 w 3268731"/>
                <a:gd name="connsiteY0" fmla="*/ 7190 h 541869"/>
                <a:gd name="connsiteX1" fmla="*/ 1749797 w 3268731"/>
                <a:gd name="connsiteY1" fmla="*/ 54587 h 541869"/>
                <a:gd name="connsiteX2" fmla="*/ 1193545 w 3268731"/>
                <a:gd name="connsiteY2" fmla="*/ 244709 h 541869"/>
                <a:gd name="connsiteX3" fmla="*/ 1056945 w 3268731"/>
                <a:gd name="connsiteY3" fmla="*/ 304354 h 541869"/>
                <a:gd name="connsiteX4" fmla="*/ 920079 w 3268731"/>
                <a:gd name="connsiteY4" fmla="*/ 365598 h 541869"/>
                <a:gd name="connsiteX5" fmla="*/ 641021 w 3268731"/>
                <a:gd name="connsiteY5" fmla="*/ 461990 h 541869"/>
                <a:gd name="connsiteX6" fmla="*/ 642619 w 3268731"/>
                <a:gd name="connsiteY6" fmla="*/ 461990 h 541869"/>
                <a:gd name="connsiteX7" fmla="*/ 423207 w 3268731"/>
                <a:gd name="connsiteY7" fmla="*/ 505127 h 541869"/>
                <a:gd name="connsiteX8" fmla="*/ 194209 w 3268731"/>
                <a:gd name="connsiteY8" fmla="*/ 519240 h 541869"/>
                <a:gd name="connsiteX9" fmla="*/ 197138 w 3268731"/>
                <a:gd name="connsiteY9" fmla="*/ 519240 h 541869"/>
                <a:gd name="connsiteX10" fmla="*/ 13141 w 3268731"/>
                <a:gd name="connsiteY10" fmla="*/ 506991 h 541869"/>
                <a:gd name="connsiteX11" fmla="*/ 93 w 3268731"/>
                <a:gd name="connsiteY11" fmla="*/ 516577 h 541869"/>
                <a:gd name="connsiteX12" fmla="*/ 9945 w 3268731"/>
                <a:gd name="connsiteY12" fmla="*/ 529624 h 541869"/>
                <a:gd name="connsiteX13" fmla="*/ 302850 w 3268731"/>
                <a:gd name="connsiteY13" fmla="*/ 539209 h 541869"/>
                <a:gd name="connsiteX14" fmla="*/ 593624 w 3268731"/>
                <a:gd name="connsiteY14" fmla="*/ 497138 h 541869"/>
                <a:gd name="connsiteX15" fmla="*/ 873481 w 3268731"/>
                <a:gd name="connsiteY15" fmla="*/ 408734 h 541869"/>
                <a:gd name="connsiteX16" fmla="*/ 1010879 w 3268731"/>
                <a:gd name="connsiteY16" fmla="*/ 349089 h 541869"/>
                <a:gd name="connsiteX17" fmla="*/ 1147479 w 3268731"/>
                <a:gd name="connsiteY17" fmla="*/ 288644 h 541869"/>
                <a:gd name="connsiteX18" fmla="*/ 1690950 w 3268731"/>
                <a:gd name="connsiteY18" fmla="*/ 92665 h 541869"/>
                <a:gd name="connsiteX19" fmla="*/ 1689619 w 3268731"/>
                <a:gd name="connsiteY19" fmla="*/ 92665 h 541869"/>
                <a:gd name="connsiteX20" fmla="*/ 1962819 w 3268731"/>
                <a:gd name="connsiteY20" fmla="*/ 37545 h 541869"/>
                <a:gd name="connsiteX21" fmla="*/ 2238149 w 3268731"/>
                <a:gd name="connsiteY21" fmla="*/ 20503 h 541869"/>
                <a:gd name="connsiteX22" fmla="*/ 2234953 w 3268731"/>
                <a:gd name="connsiteY22" fmla="*/ 20504 h 541869"/>
                <a:gd name="connsiteX23" fmla="*/ 2698009 w 3268731"/>
                <a:gd name="connsiteY23" fmla="*/ 84677 h 541869"/>
                <a:gd name="connsiteX24" fmla="*/ 2695079 w 3268731"/>
                <a:gd name="connsiteY24" fmla="*/ 84676 h 541869"/>
                <a:gd name="connsiteX25" fmla="*/ 2899580 w 3268731"/>
                <a:gd name="connsiteY25" fmla="*/ 158967 h 541869"/>
                <a:gd name="connsiteX26" fmla="*/ 2983191 w 3268731"/>
                <a:gd name="connsiteY26" fmla="*/ 198909 h 541869"/>
                <a:gd name="connsiteX27" fmla="*/ 3069731 w 3268731"/>
                <a:gd name="connsiteY27" fmla="*/ 246040 h 541869"/>
                <a:gd name="connsiteX28" fmla="*/ 3069731 w 3268731"/>
                <a:gd name="connsiteY28" fmla="*/ 246040 h 541869"/>
                <a:gd name="connsiteX29" fmla="*/ 3204999 w 3268731"/>
                <a:gd name="connsiteY29" fmla="*/ 349356 h 541869"/>
                <a:gd name="connsiteX30" fmla="*/ 3203136 w 3268731"/>
                <a:gd name="connsiteY30" fmla="*/ 347225 h 541869"/>
                <a:gd name="connsiteX31" fmla="*/ 3248403 w 3268731"/>
                <a:gd name="connsiteY31" fmla="*/ 402610 h 541869"/>
                <a:gd name="connsiteX32" fmla="*/ 3263990 w 3268731"/>
                <a:gd name="connsiteY32" fmla="*/ 405295 h 541869"/>
                <a:gd name="connsiteX33" fmla="*/ 3264380 w 3268731"/>
                <a:gd name="connsiteY33" fmla="*/ 405007 h 541869"/>
                <a:gd name="connsiteX34" fmla="*/ 3266510 w 3268731"/>
                <a:gd name="connsiteY34" fmla="*/ 389030 h 541869"/>
                <a:gd name="connsiteX35" fmla="*/ 3084110 w 3268731"/>
                <a:gd name="connsiteY35" fmla="*/ 229264 h 541869"/>
                <a:gd name="connsiteX36" fmla="*/ 2975203 w 3268731"/>
                <a:gd name="connsiteY36" fmla="*/ 170683 h 541869"/>
                <a:gd name="connsiteX37" fmla="*/ 2857775 w 3268731"/>
                <a:gd name="connsiteY37" fmla="*/ 117428 h 541869"/>
                <a:gd name="connsiteX38" fmla="*/ 2591498 w 3268731"/>
                <a:gd name="connsiteY38" fmla="*/ 37545 h 541869"/>
                <a:gd name="connsiteX39" fmla="*/ 2311375 w 3268731"/>
                <a:gd name="connsiteY39" fmla="*/ 2131 h 541869"/>
                <a:gd name="connsiteX40" fmla="*/ 2219243 w 3268731"/>
                <a:gd name="connsiteY40" fmla="*/ 0 h 541869"/>
                <a:gd name="connsiteX41" fmla="*/ 2032849 w 3268731"/>
                <a:gd name="connsiteY41" fmla="*/ 8788 h 541869"/>
                <a:gd name="connsiteX42" fmla="*/ 639690 w 3268731"/>
                <a:gd name="connsiteY42" fmla="*/ 461990 h 541869"/>
                <a:gd name="connsiteX43" fmla="*/ 641021 w 3268731"/>
                <a:gd name="connsiteY43" fmla="*/ 461990 h 541869"/>
                <a:gd name="connsiteX44" fmla="*/ 639690 w 3268731"/>
                <a:gd name="connsiteY44" fmla="*/ 461990 h 541869"/>
                <a:gd name="connsiteX45" fmla="*/ 1690950 w 3268731"/>
                <a:gd name="connsiteY45" fmla="*/ 92665 h 541869"/>
                <a:gd name="connsiteX46" fmla="*/ 1690950 w 3268731"/>
                <a:gd name="connsiteY46" fmla="*/ 92665 h 541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268731" h="541869">
                  <a:moveTo>
                    <a:pt x="2031784" y="7190"/>
                  </a:moveTo>
                  <a:cubicBezTo>
                    <a:pt x="1936823" y="16581"/>
                    <a:pt x="1842610" y="32417"/>
                    <a:pt x="1749797" y="54587"/>
                  </a:cubicBezTo>
                  <a:cubicBezTo>
                    <a:pt x="1559275" y="101908"/>
                    <a:pt x="1373173" y="165516"/>
                    <a:pt x="1193545" y="244709"/>
                  </a:cubicBezTo>
                  <a:cubicBezTo>
                    <a:pt x="1147746" y="264147"/>
                    <a:pt x="1102479" y="284118"/>
                    <a:pt x="1056945" y="304354"/>
                  </a:cubicBezTo>
                  <a:cubicBezTo>
                    <a:pt x="1011412" y="324591"/>
                    <a:pt x="966145" y="345894"/>
                    <a:pt x="920079" y="365598"/>
                  </a:cubicBezTo>
                  <a:cubicBezTo>
                    <a:pt x="829582" y="404613"/>
                    <a:pt x="736304" y="436833"/>
                    <a:pt x="641021" y="461990"/>
                  </a:cubicBezTo>
                  <a:lnTo>
                    <a:pt x="642619" y="461990"/>
                  </a:lnTo>
                  <a:cubicBezTo>
                    <a:pt x="570414" y="480763"/>
                    <a:pt x="497144" y="495168"/>
                    <a:pt x="423207" y="505127"/>
                  </a:cubicBezTo>
                  <a:cubicBezTo>
                    <a:pt x="347296" y="515147"/>
                    <a:pt x="270778" y="519863"/>
                    <a:pt x="194209" y="519240"/>
                  </a:cubicBezTo>
                  <a:lnTo>
                    <a:pt x="197138" y="519240"/>
                  </a:lnTo>
                  <a:cubicBezTo>
                    <a:pt x="135624" y="518624"/>
                    <a:pt x="74194" y="514535"/>
                    <a:pt x="13141" y="506991"/>
                  </a:cubicBezTo>
                  <a:cubicBezTo>
                    <a:pt x="6928" y="506184"/>
                    <a:pt x="1180" y="510407"/>
                    <a:pt x="93" y="516577"/>
                  </a:cubicBezTo>
                  <a:cubicBezTo>
                    <a:pt x="-701" y="522877"/>
                    <a:pt x="3668" y="528663"/>
                    <a:pt x="9945" y="529624"/>
                  </a:cubicBezTo>
                  <a:cubicBezTo>
                    <a:pt x="107096" y="541584"/>
                    <a:pt x="205125" y="544792"/>
                    <a:pt x="302850" y="539209"/>
                  </a:cubicBezTo>
                  <a:cubicBezTo>
                    <a:pt x="400806" y="533597"/>
                    <a:pt x="498094" y="519521"/>
                    <a:pt x="593624" y="497138"/>
                  </a:cubicBezTo>
                  <a:cubicBezTo>
                    <a:pt x="689006" y="474772"/>
                    <a:pt x="782559" y="445220"/>
                    <a:pt x="873481" y="408734"/>
                  </a:cubicBezTo>
                  <a:cubicBezTo>
                    <a:pt x="920079" y="390362"/>
                    <a:pt x="965346" y="369859"/>
                    <a:pt x="1010879" y="349089"/>
                  </a:cubicBezTo>
                  <a:cubicBezTo>
                    <a:pt x="1056413" y="328320"/>
                    <a:pt x="1101946" y="308349"/>
                    <a:pt x="1147479" y="288644"/>
                  </a:cubicBezTo>
                  <a:cubicBezTo>
                    <a:pt x="1323429" y="209692"/>
                    <a:pt x="1505106" y="144178"/>
                    <a:pt x="1690950" y="92665"/>
                  </a:cubicBezTo>
                  <a:lnTo>
                    <a:pt x="1689619" y="92665"/>
                  </a:lnTo>
                  <a:cubicBezTo>
                    <a:pt x="1779474" y="68729"/>
                    <a:pt x="1870712" y="50322"/>
                    <a:pt x="1962819" y="37545"/>
                  </a:cubicBezTo>
                  <a:cubicBezTo>
                    <a:pt x="2054102" y="25613"/>
                    <a:pt x="2146092" y="19919"/>
                    <a:pt x="2238149" y="20503"/>
                  </a:cubicBezTo>
                  <a:lnTo>
                    <a:pt x="2234953" y="20504"/>
                  </a:lnTo>
                  <a:cubicBezTo>
                    <a:pt x="2391458" y="21399"/>
                    <a:pt x="2547158" y="42977"/>
                    <a:pt x="2698009" y="84677"/>
                  </a:cubicBezTo>
                  <a:lnTo>
                    <a:pt x="2695079" y="84676"/>
                  </a:lnTo>
                  <a:cubicBezTo>
                    <a:pt x="2764954" y="104457"/>
                    <a:pt x="2833301" y="129287"/>
                    <a:pt x="2899580" y="158967"/>
                  </a:cubicBezTo>
                  <a:cubicBezTo>
                    <a:pt x="2927806" y="171749"/>
                    <a:pt x="2955764" y="185595"/>
                    <a:pt x="2983191" y="198909"/>
                  </a:cubicBezTo>
                  <a:cubicBezTo>
                    <a:pt x="3010617" y="212223"/>
                    <a:pt x="3041506" y="229265"/>
                    <a:pt x="3069731" y="246040"/>
                  </a:cubicBezTo>
                  <a:lnTo>
                    <a:pt x="3069731" y="246040"/>
                  </a:lnTo>
                  <a:cubicBezTo>
                    <a:pt x="3119018" y="274604"/>
                    <a:pt x="3164472" y="309322"/>
                    <a:pt x="3204999" y="349356"/>
                  </a:cubicBezTo>
                  <a:lnTo>
                    <a:pt x="3203136" y="347225"/>
                  </a:lnTo>
                  <a:cubicBezTo>
                    <a:pt x="3219662" y="364464"/>
                    <a:pt x="3234798" y="382983"/>
                    <a:pt x="3248403" y="402610"/>
                  </a:cubicBezTo>
                  <a:cubicBezTo>
                    <a:pt x="3251965" y="407656"/>
                    <a:pt x="3258944" y="408858"/>
                    <a:pt x="3263990" y="405295"/>
                  </a:cubicBezTo>
                  <a:cubicBezTo>
                    <a:pt x="3264122" y="405202"/>
                    <a:pt x="3264252" y="405106"/>
                    <a:pt x="3264380" y="405007"/>
                  </a:cubicBezTo>
                  <a:cubicBezTo>
                    <a:pt x="3269222" y="401093"/>
                    <a:pt x="3270157" y="394075"/>
                    <a:pt x="3266510" y="389030"/>
                  </a:cubicBezTo>
                  <a:cubicBezTo>
                    <a:pt x="3217901" y="323283"/>
                    <a:pt x="3155687" y="268789"/>
                    <a:pt x="3084110" y="229264"/>
                  </a:cubicBezTo>
                  <a:cubicBezTo>
                    <a:pt x="3048695" y="207962"/>
                    <a:pt x="3012215" y="188790"/>
                    <a:pt x="2975203" y="170683"/>
                  </a:cubicBezTo>
                  <a:cubicBezTo>
                    <a:pt x="2938190" y="152577"/>
                    <a:pt x="2897716" y="133671"/>
                    <a:pt x="2857775" y="117428"/>
                  </a:cubicBezTo>
                  <a:cubicBezTo>
                    <a:pt x="2771661" y="82669"/>
                    <a:pt x="2682524" y="55929"/>
                    <a:pt x="2591498" y="37545"/>
                  </a:cubicBezTo>
                  <a:cubicBezTo>
                    <a:pt x="2499240" y="18158"/>
                    <a:pt x="2405555" y="6314"/>
                    <a:pt x="2311375" y="2131"/>
                  </a:cubicBezTo>
                  <a:cubicBezTo>
                    <a:pt x="2280753" y="799"/>
                    <a:pt x="2249865" y="0"/>
                    <a:pt x="2219243" y="0"/>
                  </a:cubicBezTo>
                  <a:cubicBezTo>
                    <a:pt x="2156757" y="0"/>
                    <a:pt x="2094626" y="2929"/>
                    <a:pt x="2032849" y="8788"/>
                  </a:cubicBezTo>
                  <a:moveTo>
                    <a:pt x="639690" y="461990"/>
                  </a:moveTo>
                  <a:lnTo>
                    <a:pt x="641021" y="461990"/>
                  </a:lnTo>
                  <a:lnTo>
                    <a:pt x="639690" y="461990"/>
                  </a:lnTo>
                  <a:moveTo>
                    <a:pt x="1690950" y="92665"/>
                  </a:moveTo>
                  <a:lnTo>
                    <a:pt x="1690950" y="92665"/>
                  </a:lnTo>
                </a:path>
              </a:pathLst>
            </a:custGeom>
            <a:solidFill>
              <a:srgbClr val="E2D2B0"/>
            </a:solidFill>
            <a:ln w="26619"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EEE0F2BF-BC04-4C2D-9267-37AC17EB4D4E}"/>
                </a:ext>
              </a:extLst>
            </p:cNvPr>
            <p:cNvSpPr/>
            <p:nvPr/>
          </p:nvSpPr>
          <p:spPr>
            <a:xfrm>
              <a:off x="8203231" y="11218602"/>
              <a:ext cx="219103" cy="185962"/>
            </a:xfrm>
            <a:custGeom>
              <a:avLst/>
              <a:gdLst>
                <a:gd name="connsiteX0" fmla="*/ 156129 w 174577"/>
                <a:gd name="connsiteY0" fmla="*/ 3460 h 148171"/>
                <a:gd name="connsiteX1" fmla="*/ 45091 w 174577"/>
                <a:gd name="connsiteY1" fmla="*/ 97988 h 148171"/>
                <a:gd name="connsiteX2" fmla="*/ 47488 w 174577"/>
                <a:gd name="connsiteY2" fmla="*/ 96125 h 148171"/>
                <a:gd name="connsiteX3" fmla="*/ 6215 w 174577"/>
                <a:gd name="connsiteY3" fmla="*/ 127013 h 148171"/>
                <a:gd name="connsiteX4" fmla="*/ 889 w 174577"/>
                <a:gd name="connsiteY4" fmla="*/ 133936 h 148171"/>
                <a:gd name="connsiteX5" fmla="*/ 889 w 174577"/>
                <a:gd name="connsiteY5" fmla="*/ 142457 h 148171"/>
                <a:gd name="connsiteX6" fmla="*/ 16599 w 174577"/>
                <a:gd name="connsiteY6" fmla="*/ 146718 h 148171"/>
                <a:gd name="connsiteX7" fmla="*/ 171306 w 174577"/>
                <a:gd name="connsiteY7" fmla="*/ 19438 h 148171"/>
                <a:gd name="connsiteX8" fmla="*/ 171306 w 174577"/>
                <a:gd name="connsiteY8" fmla="*/ 3195 h 148171"/>
                <a:gd name="connsiteX9" fmla="*/ 163584 w 174577"/>
                <a:gd name="connsiteY9" fmla="*/ 0 h 148171"/>
                <a:gd name="connsiteX10" fmla="*/ 155329 w 174577"/>
                <a:gd name="connsiteY10" fmla="*/ 3462 h 148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577" h="148171">
                  <a:moveTo>
                    <a:pt x="156129" y="3460"/>
                  </a:moveTo>
                  <a:cubicBezTo>
                    <a:pt x="119915" y="35946"/>
                    <a:pt x="83435" y="68165"/>
                    <a:pt x="45091" y="97988"/>
                  </a:cubicBezTo>
                  <a:lnTo>
                    <a:pt x="47488" y="96125"/>
                  </a:lnTo>
                  <a:cubicBezTo>
                    <a:pt x="33908" y="106776"/>
                    <a:pt x="20860" y="116894"/>
                    <a:pt x="6215" y="127013"/>
                  </a:cubicBezTo>
                  <a:cubicBezTo>
                    <a:pt x="3554" y="128479"/>
                    <a:pt x="1624" y="130988"/>
                    <a:pt x="889" y="133936"/>
                  </a:cubicBezTo>
                  <a:cubicBezTo>
                    <a:pt x="-296" y="136653"/>
                    <a:pt x="-296" y="139741"/>
                    <a:pt x="889" y="142457"/>
                  </a:cubicBezTo>
                  <a:cubicBezTo>
                    <a:pt x="4123" y="147878"/>
                    <a:pt x="11070" y="149761"/>
                    <a:pt x="16599" y="146718"/>
                  </a:cubicBezTo>
                  <a:cubicBezTo>
                    <a:pt x="70646" y="107397"/>
                    <a:pt x="122306" y="64894"/>
                    <a:pt x="171306" y="19438"/>
                  </a:cubicBezTo>
                  <a:cubicBezTo>
                    <a:pt x="175668" y="14902"/>
                    <a:pt x="175668" y="7730"/>
                    <a:pt x="171306" y="3195"/>
                  </a:cubicBezTo>
                  <a:cubicBezTo>
                    <a:pt x="169242" y="1173"/>
                    <a:pt x="166474" y="27"/>
                    <a:pt x="163584" y="0"/>
                  </a:cubicBezTo>
                  <a:cubicBezTo>
                    <a:pt x="160476" y="-14"/>
                    <a:pt x="157497" y="1235"/>
                    <a:pt x="155329" y="3462"/>
                  </a:cubicBezTo>
                </a:path>
              </a:pathLst>
            </a:custGeom>
            <a:solidFill>
              <a:srgbClr val="E2D2B0"/>
            </a:solidFill>
            <a:ln w="26619"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917E2D63-FB7F-43BF-919F-BF134019B6A4}"/>
                </a:ext>
              </a:extLst>
            </p:cNvPr>
            <p:cNvSpPr/>
            <p:nvPr/>
          </p:nvSpPr>
          <p:spPr>
            <a:xfrm>
              <a:off x="8236335" y="11493307"/>
              <a:ext cx="232511" cy="251374"/>
            </a:xfrm>
            <a:custGeom>
              <a:avLst/>
              <a:gdLst>
                <a:gd name="connsiteX0" fmla="*/ 165434 w 185260"/>
                <a:gd name="connsiteY0" fmla="*/ 5591 h 200290"/>
                <a:gd name="connsiteX1" fmla="*/ 145197 w 185260"/>
                <a:gd name="connsiteY1" fmla="*/ 35680 h 200290"/>
                <a:gd name="connsiteX2" fmla="*/ 145197 w 185260"/>
                <a:gd name="connsiteY2" fmla="*/ 35680 h 200290"/>
                <a:gd name="connsiteX3" fmla="*/ 145197 w 185260"/>
                <a:gd name="connsiteY3" fmla="*/ 35680 h 200290"/>
                <a:gd name="connsiteX4" fmla="*/ 143866 w 185260"/>
                <a:gd name="connsiteY4" fmla="*/ 37544 h 200290"/>
                <a:gd name="connsiteX5" fmla="*/ 143866 w 185260"/>
                <a:gd name="connsiteY5" fmla="*/ 36213 h 200290"/>
                <a:gd name="connsiteX6" fmla="*/ 3272 w 185260"/>
                <a:gd name="connsiteY6" fmla="*/ 180801 h 200290"/>
                <a:gd name="connsiteX7" fmla="*/ 3272 w 185260"/>
                <a:gd name="connsiteY7" fmla="*/ 197044 h 200290"/>
                <a:gd name="connsiteX8" fmla="*/ 19248 w 185260"/>
                <a:gd name="connsiteY8" fmla="*/ 197044 h 200290"/>
                <a:gd name="connsiteX9" fmla="*/ 105788 w 185260"/>
                <a:gd name="connsiteY9" fmla="*/ 112635 h 200290"/>
                <a:gd name="connsiteX10" fmla="*/ 183807 w 185260"/>
                <a:gd name="connsiteY10" fmla="*/ 17041 h 200290"/>
                <a:gd name="connsiteX11" fmla="*/ 179547 w 185260"/>
                <a:gd name="connsiteY11" fmla="*/ 1331 h 200290"/>
                <a:gd name="connsiteX12" fmla="*/ 173955 w 185260"/>
                <a:gd name="connsiteY12" fmla="*/ 0 h 200290"/>
                <a:gd name="connsiteX13" fmla="*/ 164103 w 185260"/>
                <a:gd name="connsiteY13" fmla="*/ 5858 h 200290"/>
                <a:gd name="connsiteX14" fmla="*/ 143599 w 185260"/>
                <a:gd name="connsiteY14" fmla="*/ 36479 h 200290"/>
                <a:gd name="connsiteX15" fmla="*/ 143599 w 185260"/>
                <a:gd name="connsiteY15" fmla="*/ 36479 h 200290"/>
                <a:gd name="connsiteX16" fmla="*/ 143599 w 185260"/>
                <a:gd name="connsiteY16" fmla="*/ 36479 h 200290"/>
                <a:gd name="connsiteX17" fmla="*/ 143599 w 185260"/>
                <a:gd name="connsiteY17" fmla="*/ 36479 h 20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260" h="200290">
                  <a:moveTo>
                    <a:pt x="165434" y="5591"/>
                  </a:moveTo>
                  <a:cubicBezTo>
                    <a:pt x="159044" y="15976"/>
                    <a:pt x="152387" y="25828"/>
                    <a:pt x="145197" y="35680"/>
                  </a:cubicBezTo>
                  <a:lnTo>
                    <a:pt x="145197" y="35680"/>
                  </a:lnTo>
                  <a:lnTo>
                    <a:pt x="145197" y="35680"/>
                  </a:lnTo>
                  <a:lnTo>
                    <a:pt x="143866" y="37544"/>
                  </a:lnTo>
                  <a:lnTo>
                    <a:pt x="143866" y="36213"/>
                  </a:lnTo>
                  <a:cubicBezTo>
                    <a:pt x="99600" y="86871"/>
                    <a:pt x="52669" y="135135"/>
                    <a:pt x="3272" y="180801"/>
                  </a:cubicBezTo>
                  <a:cubicBezTo>
                    <a:pt x="-1091" y="185337"/>
                    <a:pt x="-1091" y="192509"/>
                    <a:pt x="3272" y="197044"/>
                  </a:cubicBezTo>
                  <a:cubicBezTo>
                    <a:pt x="7717" y="201373"/>
                    <a:pt x="14803" y="201373"/>
                    <a:pt x="19248" y="197044"/>
                  </a:cubicBezTo>
                  <a:cubicBezTo>
                    <a:pt x="45876" y="167754"/>
                    <a:pt x="77030" y="141126"/>
                    <a:pt x="105788" y="112635"/>
                  </a:cubicBezTo>
                  <a:cubicBezTo>
                    <a:pt x="135805" y="84265"/>
                    <a:pt x="162028" y="52134"/>
                    <a:pt x="183807" y="17041"/>
                  </a:cubicBezTo>
                  <a:cubicBezTo>
                    <a:pt x="186850" y="11511"/>
                    <a:pt x="184967" y="4565"/>
                    <a:pt x="179547" y="1331"/>
                  </a:cubicBezTo>
                  <a:cubicBezTo>
                    <a:pt x="177791" y="515"/>
                    <a:pt x="175889" y="63"/>
                    <a:pt x="173955" y="0"/>
                  </a:cubicBezTo>
                  <a:cubicBezTo>
                    <a:pt x="169844" y="-6"/>
                    <a:pt x="166060" y="2243"/>
                    <a:pt x="164103" y="5858"/>
                  </a:cubicBezTo>
                  <a:moveTo>
                    <a:pt x="143599" y="36479"/>
                  </a:moveTo>
                  <a:lnTo>
                    <a:pt x="143599" y="36479"/>
                  </a:lnTo>
                  <a:lnTo>
                    <a:pt x="143599" y="36479"/>
                  </a:lnTo>
                  <a:lnTo>
                    <a:pt x="143599" y="36479"/>
                  </a:lnTo>
                </a:path>
              </a:pathLst>
            </a:custGeom>
            <a:solidFill>
              <a:srgbClr val="E2D2B0"/>
            </a:solidFill>
            <a:ln w="26619"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F61DEECE-1C11-48BB-A45B-C911A1562B44}"/>
                </a:ext>
              </a:extLst>
            </p:cNvPr>
            <p:cNvSpPr/>
            <p:nvPr/>
          </p:nvSpPr>
          <p:spPr>
            <a:xfrm>
              <a:off x="8311468" y="11795414"/>
              <a:ext cx="242154" cy="263648"/>
            </a:xfrm>
            <a:custGeom>
              <a:avLst/>
              <a:gdLst>
                <a:gd name="connsiteX0" fmla="*/ 172139 w 192943"/>
                <a:gd name="connsiteY0" fmla="*/ 5859 h 210069"/>
                <a:gd name="connsiteX1" fmla="*/ 145511 w 192943"/>
                <a:gd name="connsiteY1" fmla="*/ 48463 h 210069"/>
                <a:gd name="connsiteX2" fmla="*/ 2521 w 192943"/>
                <a:gd name="connsiteY2" fmla="*/ 191454 h 210069"/>
                <a:gd name="connsiteX3" fmla="*/ 4284 w 192943"/>
                <a:gd name="connsiteY3" fmla="*/ 207550 h 210069"/>
                <a:gd name="connsiteX4" fmla="*/ 18763 w 192943"/>
                <a:gd name="connsiteY4" fmla="*/ 207430 h 210069"/>
                <a:gd name="connsiteX5" fmla="*/ 113824 w 192943"/>
                <a:gd name="connsiteY5" fmla="*/ 118493 h 210069"/>
                <a:gd name="connsiteX6" fmla="*/ 191577 w 192943"/>
                <a:gd name="connsiteY6" fmla="*/ 17042 h 210069"/>
                <a:gd name="connsiteX7" fmla="*/ 187317 w 192943"/>
                <a:gd name="connsiteY7" fmla="*/ 1332 h 210069"/>
                <a:gd name="connsiteX8" fmla="*/ 181725 w 192943"/>
                <a:gd name="connsiteY8" fmla="*/ 1 h 210069"/>
                <a:gd name="connsiteX9" fmla="*/ 171606 w 192943"/>
                <a:gd name="connsiteY9" fmla="*/ 5859 h 21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943" h="210069">
                  <a:moveTo>
                    <a:pt x="172139" y="5859"/>
                  </a:moveTo>
                  <a:cubicBezTo>
                    <a:pt x="164575" y="20839"/>
                    <a:pt x="155662" y="35100"/>
                    <a:pt x="145511" y="48463"/>
                  </a:cubicBezTo>
                  <a:cubicBezTo>
                    <a:pt x="101302" y="99461"/>
                    <a:pt x="53518" y="147245"/>
                    <a:pt x="2521" y="191454"/>
                  </a:cubicBezTo>
                  <a:cubicBezTo>
                    <a:pt x="-1438" y="196385"/>
                    <a:pt x="-648" y="203593"/>
                    <a:pt x="4284" y="207550"/>
                  </a:cubicBezTo>
                  <a:cubicBezTo>
                    <a:pt x="8526" y="210954"/>
                    <a:pt x="14578" y="210904"/>
                    <a:pt x="18763" y="207430"/>
                  </a:cubicBezTo>
                  <a:cubicBezTo>
                    <a:pt x="49651" y="176808"/>
                    <a:pt x="82670" y="148849"/>
                    <a:pt x="113824" y="118493"/>
                  </a:cubicBezTo>
                  <a:cubicBezTo>
                    <a:pt x="145224" y="89255"/>
                    <a:pt x="171505" y="54963"/>
                    <a:pt x="191577" y="17042"/>
                  </a:cubicBezTo>
                  <a:cubicBezTo>
                    <a:pt x="194477" y="11496"/>
                    <a:pt x="192622" y="4652"/>
                    <a:pt x="187317" y="1332"/>
                  </a:cubicBezTo>
                  <a:cubicBezTo>
                    <a:pt x="185561" y="516"/>
                    <a:pt x="183659" y="63"/>
                    <a:pt x="181725" y="1"/>
                  </a:cubicBezTo>
                  <a:cubicBezTo>
                    <a:pt x="177534" y="-46"/>
                    <a:pt x="173653" y="2201"/>
                    <a:pt x="171606" y="5859"/>
                  </a:cubicBezTo>
                </a:path>
              </a:pathLst>
            </a:custGeom>
            <a:solidFill>
              <a:srgbClr val="E2D2B0"/>
            </a:solidFill>
            <a:ln w="26619"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20100DB2-7509-478A-9F09-03CCD23CB60C}"/>
                </a:ext>
              </a:extLst>
            </p:cNvPr>
            <p:cNvSpPr/>
            <p:nvPr/>
          </p:nvSpPr>
          <p:spPr>
            <a:xfrm>
              <a:off x="13849505" y="9116538"/>
              <a:ext cx="28739" cy="2520803"/>
            </a:xfrm>
            <a:custGeom>
              <a:avLst/>
              <a:gdLst>
                <a:gd name="connsiteX0" fmla="*/ 0 w 22899"/>
                <a:gd name="connsiteY0" fmla="*/ 11450 h 2008524"/>
                <a:gd name="connsiteX1" fmla="*/ 0 w 22899"/>
                <a:gd name="connsiteY1" fmla="*/ 2008525 h 2008524"/>
                <a:gd name="connsiteX2" fmla="*/ 10651 w 22899"/>
                <a:gd name="connsiteY2" fmla="*/ 2008525 h 2008524"/>
                <a:gd name="connsiteX3" fmla="*/ 22899 w 22899"/>
                <a:gd name="connsiteY3" fmla="*/ 2008525 h 2008524"/>
                <a:gd name="connsiteX4" fmla="*/ 22899 w 22899"/>
                <a:gd name="connsiteY4" fmla="*/ 11450 h 2008524"/>
                <a:gd name="connsiteX5" fmla="*/ 11450 w 22899"/>
                <a:gd name="connsiteY5" fmla="*/ 0 h 2008524"/>
                <a:gd name="connsiteX6" fmla="*/ 0 w 22899"/>
                <a:gd name="connsiteY6" fmla="*/ 11450 h 200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9" h="2008524">
                  <a:moveTo>
                    <a:pt x="0" y="11450"/>
                  </a:moveTo>
                  <a:lnTo>
                    <a:pt x="0" y="2008525"/>
                  </a:lnTo>
                  <a:lnTo>
                    <a:pt x="10651" y="2008525"/>
                  </a:lnTo>
                  <a:lnTo>
                    <a:pt x="22899" y="2008525"/>
                  </a:lnTo>
                  <a:lnTo>
                    <a:pt x="22899" y="11450"/>
                  </a:lnTo>
                  <a:cubicBezTo>
                    <a:pt x="22899" y="5126"/>
                    <a:pt x="17773" y="0"/>
                    <a:pt x="11450" y="0"/>
                  </a:cubicBezTo>
                  <a:cubicBezTo>
                    <a:pt x="5126" y="0"/>
                    <a:pt x="0" y="5126"/>
                    <a:pt x="0" y="11450"/>
                  </a:cubicBezTo>
                </a:path>
              </a:pathLst>
            </a:custGeom>
            <a:solidFill>
              <a:srgbClr val="E2D2B0"/>
            </a:solidFill>
            <a:ln w="26619"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F166C0F1-9750-48BE-A0FB-4A02E06D376B}"/>
                </a:ext>
              </a:extLst>
            </p:cNvPr>
            <p:cNvSpPr/>
            <p:nvPr/>
          </p:nvSpPr>
          <p:spPr>
            <a:xfrm>
              <a:off x="13843156" y="10393471"/>
              <a:ext cx="5594331" cy="1245542"/>
            </a:xfrm>
            <a:custGeom>
              <a:avLst/>
              <a:gdLst>
                <a:gd name="connsiteX0" fmla="*/ 953537 w 4457448"/>
                <a:gd name="connsiteY0" fmla="*/ 30365 h 992422"/>
                <a:gd name="connsiteX1" fmla="*/ 860340 w 4457448"/>
                <a:gd name="connsiteY1" fmla="*/ 56993 h 992422"/>
                <a:gd name="connsiteX2" fmla="*/ 775664 w 4457448"/>
                <a:gd name="connsiteY2" fmla="*/ 87881 h 992422"/>
                <a:gd name="connsiteX3" fmla="*/ 607111 w 4457448"/>
                <a:gd name="connsiteY3" fmla="*/ 172557 h 992422"/>
                <a:gd name="connsiteX4" fmla="*/ 330449 w 4457448"/>
                <a:gd name="connsiteY4" fmla="*/ 393034 h 992422"/>
                <a:gd name="connsiteX5" fmla="*/ 119292 w 4457448"/>
                <a:gd name="connsiteY5" fmla="*/ 673156 h 992422"/>
                <a:gd name="connsiteX6" fmla="*/ 46333 w 4457448"/>
                <a:gd name="connsiteY6" fmla="*/ 828928 h 992422"/>
                <a:gd name="connsiteX7" fmla="*/ 17042 w 4457448"/>
                <a:gd name="connsiteY7" fmla="*/ 917599 h 992422"/>
                <a:gd name="connsiteX8" fmla="*/ 0 w 4457448"/>
                <a:gd name="connsiteY8" fmla="*/ 992423 h 992422"/>
                <a:gd name="connsiteX9" fmla="*/ 15710 w 4457448"/>
                <a:gd name="connsiteY9" fmla="*/ 992423 h 992422"/>
                <a:gd name="connsiteX10" fmla="*/ 23432 w 4457448"/>
                <a:gd name="connsiteY10" fmla="*/ 992423 h 992422"/>
                <a:gd name="connsiteX11" fmla="*/ 47664 w 4457448"/>
                <a:gd name="connsiteY11" fmla="*/ 895498 h 992422"/>
                <a:gd name="connsiteX12" fmla="*/ 83078 w 4457448"/>
                <a:gd name="connsiteY12" fmla="*/ 798839 h 992422"/>
                <a:gd name="connsiteX13" fmla="*/ 83078 w 4457448"/>
                <a:gd name="connsiteY13" fmla="*/ 798839 h 992422"/>
                <a:gd name="connsiteX14" fmla="*/ 153109 w 4457448"/>
                <a:gd name="connsiteY14" fmla="*/ 660908 h 992422"/>
                <a:gd name="connsiteX15" fmla="*/ 239916 w 4457448"/>
                <a:gd name="connsiteY15" fmla="*/ 532297 h 992422"/>
                <a:gd name="connsiteX16" fmla="*/ 361870 w 4457448"/>
                <a:gd name="connsiteY16" fmla="*/ 394631 h 992422"/>
                <a:gd name="connsiteX17" fmla="*/ 493144 w 4457448"/>
                <a:gd name="connsiteY17" fmla="*/ 279067 h 992422"/>
                <a:gd name="connsiteX18" fmla="*/ 632141 w 4457448"/>
                <a:gd name="connsiteY18" fmla="*/ 184805 h 992422"/>
                <a:gd name="connsiteX19" fmla="*/ 782054 w 4457448"/>
                <a:gd name="connsiteY19" fmla="*/ 110248 h 992422"/>
                <a:gd name="connsiteX20" fmla="*/ 782054 w 4457448"/>
                <a:gd name="connsiteY20" fmla="*/ 110248 h 992422"/>
                <a:gd name="connsiteX21" fmla="*/ 784451 w 4457448"/>
                <a:gd name="connsiteY21" fmla="*/ 110248 h 992422"/>
                <a:gd name="connsiteX22" fmla="*/ 782853 w 4457448"/>
                <a:gd name="connsiteY22" fmla="*/ 110248 h 992422"/>
                <a:gd name="connsiteX23" fmla="*/ 784717 w 4457448"/>
                <a:gd name="connsiteY23" fmla="*/ 110248 h 992422"/>
                <a:gd name="connsiteX24" fmla="*/ 784717 w 4457448"/>
                <a:gd name="connsiteY24" fmla="*/ 110248 h 992422"/>
                <a:gd name="connsiteX25" fmla="*/ 931170 w 4457448"/>
                <a:gd name="connsiteY25" fmla="*/ 62052 h 992422"/>
                <a:gd name="connsiteX26" fmla="*/ 1083213 w 4457448"/>
                <a:gd name="connsiteY26" fmla="*/ 33294 h 992422"/>
                <a:gd name="connsiteX27" fmla="*/ 1258690 w 4457448"/>
                <a:gd name="connsiteY27" fmla="*/ 24773 h 992422"/>
                <a:gd name="connsiteX28" fmla="*/ 1439758 w 4457448"/>
                <a:gd name="connsiteY28" fmla="*/ 39685 h 992422"/>
                <a:gd name="connsiteX29" fmla="*/ 1437096 w 4457448"/>
                <a:gd name="connsiteY29" fmla="*/ 39685 h 992422"/>
                <a:gd name="connsiteX30" fmla="*/ 2005331 w 4457448"/>
                <a:gd name="connsiteY30" fmla="*/ 209836 h 992422"/>
                <a:gd name="connsiteX31" fmla="*/ 2002667 w 4457448"/>
                <a:gd name="connsiteY31" fmla="*/ 209835 h 992422"/>
                <a:gd name="connsiteX32" fmla="*/ 2150451 w 4457448"/>
                <a:gd name="connsiteY32" fmla="*/ 275605 h 992422"/>
                <a:gd name="connsiteX33" fmla="*/ 2845432 w 4457448"/>
                <a:gd name="connsiteY33" fmla="*/ 600197 h 992422"/>
                <a:gd name="connsiteX34" fmla="*/ 3017714 w 4457448"/>
                <a:gd name="connsiteY34" fmla="*/ 663304 h 992422"/>
                <a:gd name="connsiteX35" fmla="*/ 3134610 w 4457448"/>
                <a:gd name="connsiteY35" fmla="*/ 700051 h 992422"/>
                <a:gd name="connsiteX36" fmla="*/ 3403016 w 4457448"/>
                <a:gd name="connsiteY36" fmla="*/ 768484 h 992422"/>
                <a:gd name="connsiteX37" fmla="*/ 3692192 w 4457448"/>
                <a:gd name="connsiteY37" fmla="*/ 811354 h 992422"/>
                <a:gd name="connsiteX38" fmla="*/ 3982965 w 4457448"/>
                <a:gd name="connsiteY38" fmla="*/ 808425 h 992422"/>
                <a:gd name="connsiteX39" fmla="*/ 4116104 w 4457448"/>
                <a:gd name="connsiteY39" fmla="*/ 783662 h 992422"/>
                <a:gd name="connsiteX40" fmla="*/ 4241521 w 4457448"/>
                <a:gd name="connsiteY40" fmla="*/ 739726 h 992422"/>
                <a:gd name="connsiteX41" fmla="*/ 4356286 w 4457448"/>
                <a:gd name="connsiteY41" fmla="*/ 673424 h 992422"/>
                <a:gd name="connsiteX42" fmla="*/ 4409541 w 4457448"/>
                <a:gd name="connsiteY42" fmla="*/ 631086 h 992422"/>
                <a:gd name="connsiteX43" fmla="*/ 4454809 w 4457448"/>
                <a:gd name="connsiteY43" fmla="*/ 584487 h 992422"/>
                <a:gd name="connsiteX44" fmla="*/ 4453312 w 4457448"/>
                <a:gd name="connsiteY44" fmla="*/ 568364 h 992422"/>
                <a:gd name="connsiteX45" fmla="*/ 4438833 w 4457448"/>
                <a:gd name="connsiteY45" fmla="*/ 568244 h 992422"/>
                <a:gd name="connsiteX46" fmla="*/ 4358950 w 4457448"/>
                <a:gd name="connsiteY46" fmla="*/ 644665 h 992422"/>
                <a:gd name="connsiteX47" fmla="*/ 4358950 w 4457448"/>
                <a:gd name="connsiteY47" fmla="*/ 644665 h 992422"/>
                <a:gd name="connsiteX48" fmla="*/ 4357085 w 4457448"/>
                <a:gd name="connsiteY48" fmla="*/ 645996 h 992422"/>
                <a:gd name="connsiteX49" fmla="*/ 4357085 w 4457448"/>
                <a:gd name="connsiteY49" fmla="*/ 645996 h 992422"/>
                <a:gd name="connsiteX50" fmla="*/ 4357085 w 4457448"/>
                <a:gd name="connsiteY50" fmla="*/ 645996 h 992422"/>
                <a:gd name="connsiteX51" fmla="*/ 4288386 w 4457448"/>
                <a:gd name="connsiteY51" fmla="*/ 691530 h 992422"/>
                <a:gd name="connsiteX52" fmla="*/ 4214095 w 4457448"/>
                <a:gd name="connsiteY52" fmla="*/ 728009 h 992422"/>
                <a:gd name="connsiteX53" fmla="*/ 4214095 w 4457448"/>
                <a:gd name="connsiteY53" fmla="*/ 728009 h 992422"/>
                <a:gd name="connsiteX54" fmla="*/ 4211964 w 4457448"/>
                <a:gd name="connsiteY54" fmla="*/ 728009 h 992422"/>
                <a:gd name="connsiteX55" fmla="*/ 4211964 w 4457448"/>
                <a:gd name="connsiteY55" fmla="*/ 728009 h 992422"/>
                <a:gd name="connsiteX56" fmla="*/ 4101194 w 4457448"/>
                <a:gd name="connsiteY56" fmla="*/ 763690 h 992422"/>
                <a:gd name="connsiteX57" fmla="*/ 3986162 w 4457448"/>
                <a:gd name="connsiteY57" fmla="*/ 784726 h 992422"/>
                <a:gd name="connsiteX58" fmla="*/ 3989091 w 4457448"/>
                <a:gd name="connsiteY58" fmla="*/ 784726 h 992422"/>
                <a:gd name="connsiteX59" fmla="*/ 3565445 w 4457448"/>
                <a:gd name="connsiteY59" fmla="*/ 773809 h 992422"/>
                <a:gd name="connsiteX60" fmla="*/ 3562782 w 4457448"/>
                <a:gd name="connsiteY60" fmla="*/ 773809 h 992422"/>
                <a:gd name="connsiteX61" fmla="*/ 3185468 w 4457448"/>
                <a:gd name="connsiteY61" fmla="*/ 687536 h 992422"/>
                <a:gd name="connsiteX62" fmla="*/ 3023040 w 4457448"/>
                <a:gd name="connsiteY62" fmla="*/ 637475 h 992422"/>
                <a:gd name="connsiteX63" fmla="*/ 2789248 w 4457448"/>
                <a:gd name="connsiteY63" fmla="*/ 548806 h 992422"/>
                <a:gd name="connsiteX64" fmla="*/ 2789248 w 4457448"/>
                <a:gd name="connsiteY64" fmla="*/ 548806 h 992422"/>
                <a:gd name="connsiteX65" fmla="*/ 2787118 w 4457448"/>
                <a:gd name="connsiteY65" fmla="*/ 548806 h 992422"/>
                <a:gd name="connsiteX66" fmla="*/ 2787118 w 4457448"/>
                <a:gd name="connsiteY66" fmla="*/ 548806 h 992422"/>
                <a:gd name="connsiteX67" fmla="*/ 2397821 w 4457448"/>
                <a:gd name="connsiteY67" fmla="*/ 366406 h 992422"/>
                <a:gd name="connsiteX68" fmla="*/ 2048733 w 4457448"/>
                <a:gd name="connsiteY68" fmla="*/ 202113 h 992422"/>
                <a:gd name="connsiteX69" fmla="*/ 1692454 w 4457448"/>
                <a:gd name="connsiteY69" fmla="*/ 70572 h 992422"/>
                <a:gd name="connsiteX70" fmla="*/ 1319667 w 4457448"/>
                <a:gd name="connsiteY70" fmla="*/ 2672 h 992422"/>
                <a:gd name="connsiteX71" fmla="*/ 1234991 w 4457448"/>
                <a:gd name="connsiteY71" fmla="*/ 9 h 992422"/>
                <a:gd name="connsiteX72" fmla="*/ 954869 w 4457448"/>
                <a:gd name="connsiteY72" fmla="*/ 31429 h 99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457448" h="992422">
                  <a:moveTo>
                    <a:pt x="953537" y="30365"/>
                  </a:moveTo>
                  <a:cubicBezTo>
                    <a:pt x="922116" y="37554"/>
                    <a:pt x="890962" y="45809"/>
                    <a:pt x="860340" y="56993"/>
                  </a:cubicBezTo>
                  <a:cubicBezTo>
                    <a:pt x="829718" y="68176"/>
                    <a:pt x="803357" y="76430"/>
                    <a:pt x="775664" y="87881"/>
                  </a:cubicBezTo>
                  <a:cubicBezTo>
                    <a:pt x="717348" y="111646"/>
                    <a:pt x="660990" y="139959"/>
                    <a:pt x="607111" y="172557"/>
                  </a:cubicBezTo>
                  <a:cubicBezTo>
                    <a:pt x="506087" y="234266"/>
                    <a:pt x="413150" y="308329"/>
                    <a:pt x="330449" y="393034"/>
                  </a:cubicBezTo>
                  <a:cubicBezTo>
                    <a:pt x="248138" y="476791"/>
                    <a:pt x="177149" y="570966"/>
                    <a:pt x="119292" y="673156"/>
                  </a:cubicBezTo>
                  <a:cubicBezTo>
                    <a:pt x="91225" y="723241"/>
                    <a:pt x="66841" y="775302"/>
                    <a:pt x="46333" y="828928"/>
                  </a:cubicBezTo>
                  <a:cubicBezTo>
                    <a:pt x="35415" y="858219"/>
                    <a:pt x="25297" y="887775"/>
                    <a:pt x="17042" y="917599"/>
                  </a:cubicBezTo>
                  <a:cubicBezTo>
                    <a:pt x="10385" y="942363"/>
                    <a:pt x="4793" y="967393"/>
                    <a:pt x="0" y="992423"/>
                  </a:cubicBezTo>
                  <a:lnTo>
                    <a:pt x="15710" y="992423"/>
                  </a:lnTo>
                  <a:lnTo>
                    <a:pt x="23432" y="992423"/>
                  </a:lnTo>
                  <a:cubicBezTo>
                    <a:pt x="29529" y="959651"/>
                    <a:pt x="37621" y="927283"/>
                    <a:pt x="47664" y="895498"/>
                  </a:cubicBezTo>
                  <a:cubicBezTo>
                    <a:pt x="58048" y="862745"/>
                    <a:pt x="69764" y="830526"/>
                    <a:pt x="83078" y="798839"/>
                  </a:cubicBezTo>
                  <a:lnTo>
                    <a:pt x="83078" y="798839"/>
                  </a:lnTo>
                  <a:cubicBezTo>
                    <a:pt x="103261" y="751324"/>
                    <a:pt x="126659" y="705241"/>
                    <a:pt x="153109" y="660908"/>
                  </a:cubicBezTo>
                  <a:cubicBezTo>
                    <a:pt x="179542" y="616400"/>
                    <a:pt x="208525" y="573458"/>
                    <a:pt x="239916" y="532297"/>
                  </a:cubicBezTo>
                  <a:cubicBezTo>
                    <a:pt x="277417" y="483711"/>
                    <a:pt x="318162" y="437718"/>
                    <a:pt x="361870" y="394631"/>
                  </a:cubicBezTo>
                  <a:cubicBezTo>
                    <a:pt x="403287" y="353529"/>
                    <a:pt x="447123" y="314939"/>
                    <a:pt x="493144" y="279067"/>
                  </a:cubicBezTo>
                  <a:cubicBezTo>
                    <a:pt x="537440" y="244744"/>
                    <a:pt x="583865" y="213260"/>
                    <a:pt x="632141" y="184805"/>
                  </a:cubicBezTo>
                  <a:cubicBezTo>
                    <a:pt x="680328" y="156517"/>
                    <a:pt x="730419" y="131605"/>
                    <a:pt x="782054" y="110248"/>
                  </a:cubicBezTo>
                  <a:lnTo>
                    <a:pt x="782054" y="110248"/>
                  </a:lnTo>
                  <a:lnTo>
                    <a:pt x="784451" y="110248"/>
                  </a:lnTo>
                  <a:lnTo>
                    <a:pt x="782853" y="110248"/>
                  </a:lnTo>
                  <a:lnTo>
                    <a:pt x="784717" y="110248"/>
                  </a:lnTo>
                  <a:lnTo>
                    <a:pt x="784717" y="110248"/>
                  </a:lnTo>
                  <a:cubicBezTo>
                    <a:pt x="832401" y="90921"/>
                    <a:pt x="881328" y="74820"/>
                    <a:pt x="931170" y="62052"/>
                  </a:cubicBezTo>
                  <a:cubicBezTo>
                    <a:pt x="981199" y="49293"/>
                    <a:pt x="1031981" y="39688"/>
                    <a:pt x="1083213" y="33294"/>
                  </a:cubicBezTo>
                  <a:cubicBezTo>
                    <a:pt x="1141433" y="26333"/>
                    <a:pt x="1200070" y="23486"/>
                    <a:pt x="1258690" y="24773"/>
                  </a:cubicBezTo>
                  <a:cubicBezTo>
                    <a:pt x="1319297" y="26004"/>
                    <a:pt x="1379768" y="30983"/>
                    <a:pt x="1439758" y="39685"/>
                  </a:cubicBezTo>
                  <a:lnTo>
                    <a:pt x="1437096" y="39685"/>
                  </a:lnTo>
                  <a:cubicBezTo>
                    <a:pt x="1632975" y="71995"/>
                    <a:pt x="1823930" y="129174"/>
                    <a:pt x="2005331" y="209836"/>
                  </a:cubicBezTo>
                  <a:lnTo>
                    <a:pt x="2002667" y="209835"/>
                  </a:lnTo>
                  <a:cubicBezTo>
                    <a:pt x="2052195" y="230871"/>
                    <a:pt x="2101455" y="252972"/>
                    <a:pt x="2150451" y="275605"/>
                  </a:cubicBezTo>
                  <a:cubicBezTo>
                    <a:pt x="2382378" y="383447"/>
                    <a:pt x="2607914" y="505136"/>
                    <a:pt x="2845432" y="600197"/>
                  </a:cubicBezTo>
                  <a:cubicBezTo>
                    <a:pt x="2902149" y="622830"/>
                    <a:pt x="2959666" y="644132"/>
                    <a:pt x="3017714" y="663304"/>
                  </a:cubicBezTo>
                  <a:cubicBezTo>
                    <a:pt x="3056589" y="676086"/>
                    <a:pt x="3095466" y="688601"/>
                    <a:pt x="3134610" y="700051"/>
                  </a:cubicBezTo>
                  <a:cubicBezTo>
                    <a:pt x="3223279" y="726678"/>
                    <a:pt x="3312483" y="749844"/>
                    <a:pt x="3403016" y="768484"/>
                  </a:cubicBezTo>
                  <a:cubicBezTo>
                    <a:pt x="3498426" y="788758"/>
                    <a:pt x="3595003" y="803076"/>
                    <a:pt x="3692192" y="811354"/>
                  </a:cubicBezTo>
                  <a:cubicBezTo>
                    <a:pt x="3788970" y="820099"/>
                    <a:pt x="3886383" y="819118"/>
                    <a:pt x="3982965" y="808425"/>
                  </a:cubicBezTo>
                  <a:cubicBezTo>
                    <a:pt x="4027833" y="803050"/>
                    <a:pt x="4072304" y="794778"/>
                    <a:pt x="4116104" y="783662"/>
                  </a:cubicBezTo>
                  <a:cubicBezTo>
                    <a:pt x="4159049" y="772498"/>
                    <a:pt x="4200997" y="757803"/>
                    <a:pt x="4241521" y="739726"/>
                  </a:cubicBezTo>
                  <a:cubicBezTo>
                    <a:pt x="4282021" y="721763"/>
                    <a:pt x="4320494" y="699537"/>
                    <a:pt x="4356286" y="673424"/>
                  </a:cubicBezTo>
                  <a:cubicBezTo>
                    <a:pt x="4374760" y="660243"/>
                    <a:pt x="4392535" y="646111"/>
                    <a:pt x="4409541" y="631086"/>
                  </a:cubicBezTo>
                  <a:cubicBezTo>
                    <a:pt x="4425252" y="616439"/>
                    <a:pt x="4440430" y="600729"/>
                    <a:pt x="4454809" y="584487"/>
                  </a:cubicBezTo>
                  <a:cubicBezTo>
                    <a:pt x="4458847" y="579621"/>
                    <a:pt x="4458178" y="572402"/>
                    <a:pt x="4453312" y="568364"/>
                  </a:cubicBezTo>
                  <a:cubicBezTo>
                    <a:pt x="4449127" y="564890"/>
                    <a:pt x="4443074" y="564839"/>
                    <a:pt x="4438833" y="568244"/>
                  </a:cubicBezTo>
                  <a:cubicBezTo>
                    <a:pt x="4414511" y="596025"/>
                    <a:pt x="4387779" y="621599"/>
                    <a:pt x="4358950" y="644665"/>
                  </a:cubicBezTo>
                  <a:lnTo>
                    <a:pt x="4358950" y="644665"/>
                  </a:lnTo>
                  <a:lnTo>
                    <a:pt x="4357085" y="645996"/>
                  </a:lnTo>
                  <a:lnTo>
                    <a:pt x="4357085" y="645996"/>
                  </a:lnTo>
                  <a:lnTo>
                    <a:pt x="4357085" y="645996"/>
                  </a:lnTo>
                  <a:cubicBezTo>
                    <a:pt x="4335275" y="662757"/>
                    <a:pt x="4312319" y="677971"/>
                    <a:pt x="4288386" y="691530"/>
                  </a:cubicBezTo>
                  <a:cubicBezTo>
                    <a:pt x="4264324" y="705069"/>
                    <a:pt x="4239520" y="717248"/>
                    <a:pt x="4214095" y="728009"/>
                  </a:cubicBezTo>
                  <a:lnTo>
                    <a:pt x="4214095" y="728009"/>
                  </a:lnTo>
                  <a:lnTo>
                    <a:pt x="4211964" y="728009"/>
                  </a:lnTo>
                  <a:lnTo>
                    <a:pt x="4211964" y="728009"/>
                  </a:lnTo>
                  <a:cubicBezTo>
                    <a:pt x="4175954" y="742571"/>
                    <a:pt x="4138933" y="754496"/>
                    <a:pt x="4101194" y="763690"/>
                  </a:cubicBezTo>
                  <a:cubicBezTo>
                    <a:pt x="4063269" y="772829"/>
                    <a:pt x="4024867" y="779851"/>
                    <a:pt x="3986162" y="784726"/>
                  </a:cubicBezTo>
                  <a:lnTo>
                    <a:pt x="3989091" y="784726"/>
                  </a:lnTo>
                  <a:cubicBezTo>
                    <a:pt x="3848005" y="799604"/>
                    <a:pt x="3705577" y="795934"/>
                    <a:pt x="3565445" y="773809"/>
                  </a:cubicBezTo>
                  <a:lnTo>
                    <a:pt x="3562782" y="773809"/>
                  </a:lnTo>
                  <a:cubicBezTo>
                    <a:pt x="3435249" y="753386"/>
                    <a:pt x="3309203" y="724565"/>
                    <a:pt x="3185468" y="687536"/>
                  </a:cubicBezTo>
                  <a:cubicBezTo>
                    <a:pt x="3130882" y="671825"/>
                    <a:pt x="3076827" y="655316"/>
                    <a:pt x="3023040" y="637475"/>
                  </a:cubicBezTo>
                  <a:cubicBezTo>
                    <a:pt x="2943157" y="610848"/>
                    <a:pt x="2866203" y="581291"/>
                    <a:pt x="2789248" y="548806"/>
                  </a:cubicBezTo>
                  <a:lnTo>
                    <a:pt x="2789248" y="548806"/>
                  </a:lnTo>
                  <a:lnTo>
                    <a:pt x="2787118" y="548806"/>
                  </a:lnTo>
                  <a:lnTo>
                    <a:pt x="2787118" y="548806"/>
                  </a:lnTo>
                  <a:cubicBezTo>
                    <a:pt x="2653979" y="492621"/>
                    <a:pt x="2526433" y="429513"/>
                    <a:pt x="2397821" y="366406"/>
                  </a:cubicBezTo>
                  <a:cubicBezTo>
                    <a:pt x="2282258" y="309955"/>
                    <a:pt x="2166693" y="253505"/>
                    <a:pt x="2048733" y="202113"/>
                  </a:cubicBezTo>
                  <a:cubicBezTo>
                    <a:pt x="1932897" y="150723"/>
                    <a:pt x="1813894" y="106787"/>
                    <a:pt x="1692454" y="70572"/>
                  </a:cubicBezTo>
                  <a:cubicBezTo>
                    <a:pt x="1571071" y="34279"/>
                    <a:pt x="1446051" y="11507"/>
                    <a:pt x="1319667" y="2672"/>
                  </a:cubicBezTo>
                  <a:cubicBezTo>
                    <a:pt x="1291442" y="1074"/>
                    <a:pt x="1263217" y="9"/>
                    <a:pt x="1234991" y="9"/>
                  </a:cubicBezTo>
                  <a:cubicBezTo>
                    <a:pt x="1140718" y="-351"/>
                    <a:pt x="1046719" y="10193"/>
                    <a:pt x="954869" y="31429"/>
                  </a:cubicBezTo>
                </a:path>
              </a:pathLst>
            </a:custGeom>
            <a:solidFill>
              <a:srgbClr val="E2D2B0"/>
            </a:solidFill>
            <a:ln w="26619"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9F0BC55C-B070-47C1-A11D-FECA826584AF}"/>
                </a:ext>
              </a:extLst>
            </p:cNvPr>
            <p:cNvSpPr/>
            <p:nvPr/>
          </p:nvSpPr>
          <p:spPr>
            <a:xfrm>
              <a:off x="14827014" y="10528831"/>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E2D2B0"/>
            </a:solidFill>
            <a:ln w="26619"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26447185-0AD3-49FB-8B5A-D419E2EADE7C}"/>
                </a:ext>
              </a:extLst>
            </p:cNvPr>
            <p:cNvSpPr/>
            <p:nvPr/>
          </p:nvSpPr>
          <p:spPr>
            <a:xfrm>
              <a:off x="17341134" y="11080914"/>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702DE31E-3465-400F-A760-6C3B48F2C485}"/>
                </a:ext>
              </a:extLst>
            </p:cNvPr>
            <p:cNvSpPr/>
            <p:nvPr/>
          </p:nvSpPr>
          <p:spPr>
            <a:xfrm>
              <a:off x="19311526" y="1119721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97A63858-3577-4D7A-875E-4EC67A9175F9}"/>
                </a:ext>
              </a:extLst>
            </p:cNvPr>
            <p:cNvSpPr/>
            <p:nvPr/>
          </p:nvSpPr>
          <p:spPr>
            <a:xfrm>
              <a:off x="19310191" y="11198549"/>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E2D2B0"/>
            </a:solidFill>
            <a:ln w="26619"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FB710BF-70D7-4474-AB9E-42014710DDF8}"/>
                </a:ext>
              </a:extLst>
            </p:cNvPr>
            <p:cNvSpPr/>
            <p:nvPr/>
          </p:nvSpPr>
          <p:spPr>
            <a:xfrm>
              <a:off x="19310191" y="11198549"/>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2D2B0"/>
            </a:solidFill>
            <a:ln w="26619"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BB288B64-3C54-4AB4-BD4B-4800BD48FBF2}"/>
                </a:ext>
              </a:extLst>
            </p:cNvPr>
            <p:cNvSpPr/>
            <p:nvPr/>
          </p:nvSpPr>
          <p:spPr>
            <a:xfrm>
              <a:off x="19127721" y="11302149"/>
              <a:ext cx="2004" cy="33418"/>
            </a:xfrm>
            <a:custGeom>
              <a:avLst/>
              <a:gdLst>
                <a:gd name="connsiteX0" fmla="*/ 1598 w 1597"/>
                <a:gd name="connsiteY0" fmla="*/ 0 h 26627"/>
                <a:gd name="connsiteX1" fmla="*/ 1598 w 1597"/>
                <a:gd name="connsiteY1" fmla="*/ 0 h 26627"/>
                <a:gd name="connsiteX2" fmla="*/ 1598 w 1597"/>
                <a:gd name="connsiteY2" fmla="*/ 0 h 26627"/>
                <a:gd name="connsiteX3" fmla="*/ 0 w 1597"/>
                <a:gd name="connsiteY3" fmla="*/ 0 h 26627"/>
              </a:gdLst>
              <a:ahLst/>
              <a:cxnLst>
                <a:cxn ang="0">
                  <a:pos x="connsiteX0" y="connsiteY0"/>
                </a:cxn>
                <a:cxn ang="0">
                  <a:pos x="connsiteX1" y="connsiteY1"/>
                </a:cxn>
                <a:cxn ang="0">
                  <a:pos x="connsiteX2" y="connsiteY2"/>
                </a:cxn>
                <a:cxn ang="0">
                  <a:pos x="connsiteX3" y="connsiteY3"/>
                </a:cxn>
              </a:cxnLst>
              <a:rect l="l" t="t" r="r" b="b"/>
              <a:pathLst>
                <a:path w="1597" h="26627">
                  <a:moveTo>
                    <a:pt x="1598" y="0"/>
                  </a:moveTo>
                  <a:lnTo>
                    <a:pt x="1598" y="0"/>
                  </a:lnTo>
                  <a:lnTo>
                    <a:pt x="1598" y="0"/>
                  </a:lnTo>
                  <a:lnTo>
                    <a:pt x="0" y="0"/>
                  </a:lnTo>
                </a:path>
              </a:pathLst>
            </a:custGeom>
            <a:solidFill>
              <a:srgbClr val="E2D2B0"/>
            </a:solidFill>
            <a:ln w="26619"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91AED597-4F87-4A87-9677-850057779932}"/>
                </a:ext>
              </a:extLst>
            </p:cNvPr>
            <p:cNvSpPr/>
            <p:nvPr/>
          </p:nvSpPr>
          <p:spPr>
            <a:xfrm>
              <a:off x="19128055" y="11302483"/>
              <a:ext cx="334" cy="33418"/>
            </a:xfrm>
            <a:custGeom>
              <a:avLst/>
              <a:gdLst>
                <a:gd name="connsiteX0" fmla="*/ 0 w 266"/>
                <a:gd name="connsiteY0" fmla="*/ 0 h 26627"/>
                <a:gd name="connsiteX1" fmla="*/ 267 w 266"/>
                <a:gd name="connsiteY1" fmla="*/ 0 h 26627"/>
                <a:gd name="connsiteX2" fmla="*/ 0 w 266"/>
                <a:gd name="connsiteY2" fmla="*/ 0 h 26627"/>
              </a:gdLst>
              <a:ahLst/>
              <a:cxnLst>
                <a:cxn ang="0">
                  <a:pos x="connsiteX0" y="connsiteY0"/>
                </a:cxn>
                <a:cxn ang="0">
                  <a:pos x="connsiteX1" y="connsiteY1"/>
                </a:cxn>
                <a:cxn ang="0">
                  <a:pos x="connsiteX2" y="connsiteY2"/>
                </a:cxn>
              </a:cxnLst>
              <a:rect l="l" t="t" r="r" b="b"/>
              <a:pathLst>
                <a:path w="266" h="26627">
                  <a:moveTo>
                    <a:pt x="0" y="0"/>
                  </a:moveTo>
                  <a:lnTo>
                    <a:pt x="267" y="0"/>
                  </a:lnTo>
                  <a:lnTo>
                    <a:pt x="0" y="0"/>
                  </a:lnTo>
                </a:path>
              </a:pathLst>
            </a:custGeom>
            <a:solidFill>
              <a:srgbClr val="E2D2B0"/>
            </a:solidFill>
            <a:ln w="26619"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DA07AB71-E812-46E2-BA5F-BA7D5517F54F}"/>
                </a:ext>
              </a:extLst>
            </p:cNvPr>
            <p:cNvSpPr/>
            <p:nvPr/>
          </p:nvSpPr>
          <p:spPr>
            <a:xfrm>
              <a:off x="18313967" y="11359295"/>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F85C40C8-716A-4ED3-8C2C-1C2822AB8FD9}"/>
                </a:ext>
              </a:extLst>
            </p:cNvPr>
            <p:cNvSpPr/>
            <p:nvPr/>
          </p:nvSpPr>
          <p:spPr>
            <a:xfrm>
              <a:off x="18315971" y="1135962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D2B0"/>
            </a:solidFill>
            <a:ln w="26619"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DFCA281D-13C5-49E6-BDF6-8FC00A677B87}"/>
                </a:ext>
              </a:extLst>
            </p:cNvPr>
            <p:cNvSpPr/>
            <p:nvPr/>
          </p:nvSpPr>
          <p:spPr>
            <a:xfrm>
              <a:off x="13947423" y="11391378"/>
              <a:ext cx="33418" cy="2338"/>
            </a:xfrm>
            <a:custGeom>
              <a:avLst/>
              <a:gdLst>
                <a:gd name="connsiteX0" fmla="*/ 0 w 26627"/>
                <a:gd name="connsiteY0" fmla="*/ 1863 h 1863"/>
                <a:gd name="connsiteX1" fmla="*/ 0 w 26627"/>
                <a:gd name="connsiteY1" fmla="*/ 0 h 1863"/>
                <a:gd name="connsiteX2" fmla="*/ 0 w 26627"/>
                <a:gd name="connsiteY2" fmla="*/ 1863 h 1863"/>
              </a:gdLst>
              <a:ahLst/>
              <a:cxnLst>
                <a:cxn ang="0">
                  <a:pos x="connsiteX0" y="connsiteY0"/>
                </a:cxn>
                <a:cxn ang="0">
                  <a:pos x="connsiteX1" y="connsiteY1"/>
                </a:cxn>
                <a:cxn ang="0">
                  <a:pos x="connsiteX2" y="connsiteY2"/>
                </a:cxn>
              </a:cxnLst>
              <a:rect l="l" t="t" r="r" b="b"/>
              <a:pathLst>
                <a:path w="26627" h="1863">
                  <a:moveTo>
                    <a:pt x="0" y="1863"/>
                  </a:moveTo>
                  <a:lnTo>
                    <a:pt x="0" y="0"/>
                  </a:lnTo>
                  <a:lnTo>
                    <a:pt x="0" y="1863"/>
                  </a:lnTo>
                </a:path>
              </a:pathLst>
            </a:custGeom>
            <a:solidFill>
              <a:srgbClr val="E2D2B0"/>
            </a:solidFill>
            <a:ln w="26619"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858085BA-4B70-489D-8501-4D74DA093909}"/>
                </a:ext>
              </a:extLst>
            </p:cNvPr>
            <p:cNvSpPr/>
            <p:nvPr/>
          </p:nvSpPr>
          <p:spPr>
            <a:xfrm>
              <a:off x="19468596" y="11392382"/>
              <a:ext cx="28739" cy="28739"/>
            </a:xfrm>
            <a:custGeom>
              <a:avLst/>
              <a:gdLst>
                <a:gd name="connsiteX0" fmla="*/ 22899 w 22899"/>
                <a:gd name="connsiteY0" fmla="*/ 11715 h 22899"/>
                <a:gd name="connsiteX1" fmla="*/ 11450 w 22899"/>
                <a:gd name="connsiteY1" fmla="*/ 22899 h 22899"/>
                <a:gd name="connsiteX2" fmla="*/ 0 w 22899"/>
                <a:gd name="connsiteY2" fmla="*/ 11450 h 22899"/>
                <a:gd name="connsiteX3" fmla="*/ 11450 w 22899"/>
                <a:gd name="connsiteY3" fmla="*/ 0 h 22899"/>
                <a:gd name="connsiteX4" fmla="*/ 22633 w 22899"/>
                <a:gd name="connsiteY4" fmla="*/ 11710 h 22899"/>
                <a:gd name="connsiteX5" fmla="*/ 22633 w 22899"/>
                <a:gd name="connsiteY5" fmla="*/ 11716 h 22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99" h="22899">
                  <a:moveTo>
                    <a:pt x="22899" y="11715"/>
                  </a:moveTo>
                  <a:cubicBezTo>
                    <a:pt x="22755" y="17935"/>
                    <a:pt x="17671" y="22901"/>
                    <a:pt x="11450" y="22899"/>
                  </a:cubicBezTo>
                  <a:cubicBezTo>
                    <a:pt x="5126" y="22899"/>
                    <a:pt x="0" y="17773"/>
                    <a:pt x="0" y="11450"/>
                  </a:cubicBezTo>
                  <a:cubicBezTo>
                    <a:pt x="0" y="5126"/>
                    <a:pt x="5126" y="0"/>
                    <a:pt x="11450" y="0"/>
                  </a:cubicBezTo>
                  <a:cubicBezTo>
                    <a:pt x="17772" y="145"/>
                    <a:pt x="22779" y="5388"/>
                    <a:pt x="22633" y="11710"/>
                  </a:cubicBezTo>
                  <a:cubicBezTo>
                    <a:pt x="22633" y="11712"/>
                    <a:pt x="22633" y="11714"/>
                    <a:pt x="22633" y="11716"/>
                  </a:cubicBezTo>
                </a:path>
              </a:pathLst>
            </a:custGeom>
            <a:solidFill>
              <a:srgbClr val="E2D2B0"/>
            </a:solidFill>
            <a:ln w="26619"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9F1CBDB2-4723-4D73-8DB0-BED055A894D9}"/>
                </a:ext>
              </a:extLst>
            </p:cNvPr>
            <p:cNvSpPr/>
            <p:nvPr/>
          </p:nvSpPr>
          <p:spPr>
            <a:xfrm>
              <a:off x="14043336" y="10753741"/>
              <a:ext cx="5464847" cy="923370"/>
            </a:xfrm>
            <a:custGeom>
              <a:avLst/>
              <a:gdLst>
                <a:gd name="connsiteX0" fmla="*/ 1061645 w 4354278"/>
                <a:gd name="connsiteY0" fmla="*/ 1065 h 735722"/>
                <a:gd name="connsiteX1" fmla="*/ 872588 w 4354278"/>
                <a:gd name="connsiteY1" fmla="*/ 26361 h 735722"/>
                <a:gd name="connsiteX2" fmla="*/ 712822 w 4354278"/>
                <a:gd name="connsiteY2" fmla="*/ 74025 h 735722"/>
                <a:gd name="connsiteX3" fmla="*/ 419918 w 4354278"/>
                <a:gd name="connsiteY3" fmla="*/ 232460 h 735722"/>
                <a:gd name="connsiteX4" fmla="*/ 176275 w 4354278"/>
                <a:gd name="connsiteY4" fmla="*/ 459594 h 735722"/>
                <a:gd name="connsiteX5" fmla="*/ 80150 w 4354278"/>
                <a:gd name="connsiteY5" fmla="*/ 591401 h 735722"/>
                <a:gd name="connsiteX6" fmla="*/ 28758 w 4354278"/>
                <a:gd name="connsiteY6" fmla="*/ 677141 h 735722"/>
                <a:gd name="connsiteX7" fmla="*/ 0 w 4354278"/>
                <a:gd name="connsiteY7" fmla="*/ 730397 h 735722"/>
                <a:gd name="connsiteX8" fmla="*/ 11184 w 4354278"/>
                <a:gd name="connsiteY8" fmla="*/ 731994 h 735722"/>
                <a:gd name="connsiteX9" fmla="*/ 23167 w 4354278"/>
                <a:gd name="connsiteY9" fmla="*/ 735723 h 735722"/>
                <a:gd name="connsiteX10" fmla="*/ 85741 w 4354278"/>
                <a:gd name="connsiteY10" fmla="*/ 626016 h 735722"/>
                <a:gd name="connsiteX11" fmla="*/ 163760 w 4354278"/>
                <a:gd name="connsiteY11" fmla="*/ 512050 h 735722"/>
                <a:gd name="connsiteX12" fmla="*/ 163761 w 4354278"/>
                <a:gd name="connsiteY12" fmla="*/ 512050 h 735722"/>
                <a:gd name="connsiteX13" fmla="*/ 163761 w 4354278"/>
                <a:gd name="connsiteY13" fmla="*/ 512050 h 735722"/>
                <a:gd name="connsiteX14" fmla="*/ 163761 w 4354278"/>
                <a:gd name="connsiteY14" fmla="*/ 512050 h 735722"/>
                <a:gd name="connsiteX15" fmla="*/ 163761 w 4354278"/>
                <a:gd name="connsiteY15" fmla="*/ 512050 h 735722"/>
                <a:gd name="connsiteX16" fmla="*/ 163761 w 4354278"/>
                <a:gd name="connsiteY16" fmla="*/ 512050 h 735722"/>
                <a:gd name="connsiteX17" fmla="*/ 163761 w 4354278"/>
                <a:gd name="connsiteY17" fmla="*/ 510719 h 735722"/>
                <a:gd name="connsiteX18" fmla="*/ 163761 w 4354278"/>
                <a:gd name="connsiteY18" fmla="*/ 510719 h 735722"/>
                <a:gd name="connsiteX19" fmla="*/ 273467 w 4354278"/>
                <a:gd name="connsiteY19" fmla="*/ 386367 h 735722"/>
                <a:gd name="connsiteX20" fmla="*/ 399416 w 4354278"/>
                <a:gd name="connsiteY20" fmla="*/ 275596 h 735722"/>
                <a:gd name="connsiteX21" fmla="*/ 537880 w 4354278"/>
                <a:gd name="connsiteY21" fmla="*/ 182132 h 735722"/>
                <a:gd name="connsiteX22" fmla="*/ 685930 w 4354278"/>
                <a:gd name="connsiteY22" fmla="*/ 108906 h 735722"/>
                <a:gd name="connsiteX23" fmla="*/ 685929 w 4354278"/>
                <a:gd name="connsiteY23" fmla="*/ 108906 h 735722"/>
                <a:gd name="connsiteX24" fmla="*/ 825458 w 4354278"/>
                <a:gd name="connsiteY24" fmla="*/ 61509 h 735722"/>
                <a:gd name="connsiteX25" fmla="*/ 897353 w 4354278"/>
                <a:gd name="connsiteY25" fmla="*/ 44734 h 735722"/>
                <a:gd name="connsiteX26" fmla="*/ 982295 w 4354278"/>
                <a:gd name="connsiteY26" fmla="*/ 31154 h 735722"/>
                <a:gd name="connsiteX27" fmla="*/ 1165227 w 4354278"/>
                <a:gd name="connsiteY27" fmla="*/ 22101 h 735722"/>
                <a:gd name="connsiteX28" fmla="*/ 1339904 w 4354278"/>
                <a:gd name="connsiteY28" fmla="*/ 36746 h 735722"/>
                <a:gd name="connsiteX29" fmla="*/ 1336709 w 4354278"/>
                <a:gd name="connsiteY29" fmla="*/ 36746 h 735722"/>
                <a:gd name="connsiteX30" fmla="*/ 1778994 w 4354278"/>
                <a:gd name="connsiteY30" fmla="*/ 152310 h 735722"/>
                <a:gd name="connsiteX31" fmla="*/ 2151782 w 4354278"/>
                <a:gd name="connsiteY31" fmla="*/ 300359 h 735722"/>
                <a:gd name="connsiteX32" fmla="*/ 2200777 w 4354278"/>
                <a:gd name="connsiteY32" fmla="*/ 321129 h 735722"/>
                <a:gd name="connsiteX33" fmla="*/ 2208234 w 4354278"/>
                <a:gd name="connsiteY33" fmla="*/ 324057 h 735722"/>
                <a:gd name="connsiteX34" fmla="*/ 2215422 w 4354278"/>
                <a:gd name="connsiteY34" fmla="*/ 327253 h 735722"/>
                <a:gd name="connsiteX35" fmla="*/ 2259624 w 4354278"/>
                <a:gd name="connsiteY35" fmla="*/ 345893 h 735722"/>
                <a:gd name="connsiteX36" fmla="*/ 2259624 w 4354278"/>
                <a:gd name="connsiteY36" fmla="*/ 345893 h 735722"/>
                <a:gd name="connsiteX37" fmla="*/ 2261754 w 4354278"/>
                <a:gd name="connsiteY37" fmla="*/ 345893 h 735722"/>
                <a:gd name="connsiteX38" fmla="*/ 2343235 w 4354278"/>
                <a:gd name="connsiteY38" fmla="*/ 380509 h 735722"/>
                <a:gd name="connsiteX39" fmla="*/ 2716022 w 4354278"/>
                <a:gd name="connsiteY39" fmla="*/ 526162 h 735722"/>
                <a:gd name="connsiteX40" fmla="*/ 3077626 w 4354278"/>
                <a:gd name="connsiteY40" fmla="*/ 628945 h 735722"/>
                <a:gd name="connsiteX41" fmla="*/ 3393963 w 4354278"/>
                <a:gd name="connsiteY41" fmla="*/ 676874 h 735722"/>
                <a:gd name="connsiteX42" fmla="*/ 3733199 w 4354278"/>
                <a:gd name="connsiteY42" fmla="*/ 685661 h 735722"/>
                <a:gd name="connsiteX43" fmla="*/ 4060453 w 4354278"/>
                <a:gd name="connsiteY43" fmla="*/ 640128 h 735722"/>
                <a:gd name="connsiteX44" fmla="*/ 4348564 w 4354278"/>
                <a:gd name="connsiteY44" fmla="*/ 525629 h 735722"/>
                <a:gd name="connsiteX45" fmla="*/ 4352824 w 4354278"/>
                <a:gd name="connsiteY45" fmla="*/ 509919 h 735722"/>
                <a:gd name="connsiteX46" fmla="*/ 4337136 w 4354278"/>
                <a:gd name="connsiteY46" fmla="*/ 505912 h 735722"/>
                <a:gd name="connsiteX47" fmla="*/ 4337115 w 4354278"/>
                <a:gd name="connsiteY47" fmla="*/ 505925 h 735722"/>
                <a:gd name="connsiteX48" fmla="*/ 4215959 w 4354278"/>
                <a:gd name="connsiteY48" fmla="*/ 565837 h 735722"/>
                <a:gd name="connsiteX49" fmla="*/ 3872728 w 4354278"/>
                <a:gd name="connsiteY49" fmla="*/ 651312 h 735722"/>
                <a:gd name="connsiteX50" fmla="*/ 3872728 w 4354278"/>
                <a:gd name="connsiteY50" fmla="*/ 651313 h 735722"/>
                <a:gd name="connsiteX51" fmla="*/ 3262689 w 4354278"/>
                <a:gd name="connsiteY51" fmla="*/ 638531 h 735722"/>
                <a:gd name="connsiteX52" fmla="*/ 3265618 w 4354278"/>
                <a:gd name="connsiteY52" fmla="*/ 638531 h 735722"/>
                <a:gd name="connsiteX53" fmla="*/ 2859279 w 4354278"/>
                <a:gd name="connsiteY53" fmla="*/ 548529 h 735722"/>
                <a:gd name="connsiteX54" fmla="*/ 2401816 w 4354278"/>
                <a:gd name="connsiteY54" fmla="*/ 380775 h 735722"/>
                <a:gd name="connsiteX55" fmla="*/ 2305690 w 4354278"/>
                <a:gd name="connsiteY55" fmla="*/ 340567 h 735722"/>
                <a:gd name="connsiteX56" fmla="*/ 2283589 w 4354278"/>
                <a:gd name="connsiteY56" fmla="*/ 331247 h 735722"/>
                <a:gd name="connsiteX57" fmla="*/ 2268944 w 4354278"/>
                <a:gd name="connsiteY57" fmla="*/ 324857 h 735722"/>
                <a:gd name="connsiteX58" fmla="*/ 2268944 w 4354278"/>
                <a:gd name="connsiteY58" fmla="*/ 324857 h 735722"/>
                <a:gd name="connsiteX59" fmla="*/ 2249507 w 4354278"/>
                <a:gd name="connsiteY59" fmla="*/ 316603 h 735722"/>
                <a:gd name="connsiteX60" fmla="*/ 2212494 w 4354278"/>
                <a:gd name="connsiteY60" fmla="*/ 300892 h 735722"/>
                <a:gd name="connsiteX61" fmla="*/ 2210096 w 4354278"/>
                <a:gd name="connsiteY61" fmla="*/ 300892 h 735722"/>
                <a:gd name="connsiteX62" fmla="*/ 1839440 w 4354278"/>
                <a:gd name="connsiteY62" fmla="*/ 150712 h 735722"/>
                <a:gd name="connsiteX63" fmla="*/ 1453339 w 4354278"/>
                <a:gd name="connsiteY63" fmla="*/ 34616 h 735722"/>
                <a:gd name="connsiteX64" fmla="*/ 1136735 w 4354278"/>
                <a:gd name="connsiteY64" fmla="*/ 0 h 735722"/>
                <a:gd name="connsiteX65" fmla="*/ 1061378 w 4354278"/>
                <a:gd name="connsiteY65" fmla="*/ 2396 h 73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354278" h="735722">
                  <a:moveTo>
                    <a:pt x="1061645" y="1065"/>
                  </a:moveTo>
                  <a:cubicBezTo>
                    <a:pt x="998065" y="4569"/>
                    <a:pt x="934854" y="13027"/>
                    <a:pt x="872588" y="26361"/>
                  </a:cubicBezTo>
                  <a:cubicBezTo>
                    <a:pt x="818286" y="38501"/>
                    <a:pt x="764900" y="54428"/>
                    <a:pt x="712822" y="74025"/>
                  </a:cubicBezTo>
                  <a:cubicBezTo>
                    <a:pt x="608664" y="113767"/>
                    <a:pt x="510185" y="167036"/>
                    <a:pt x="419918" y="232460"/>
                  </a:cubicBezTo>
                  <a:cubicBezTo>
                    <a:pt x="329452" y="297596"/>
                    <a:pt x="247588" y="373914"/>
                    <a:pt x="176275" y="459594"/>
                  </a:cubicBezTo>
                  <a:cubicBezTo>
                    <a:pt x="141427" y="501413"/>
                    <a:pt x="109318" y="545441"/>
                    <a:pt x="80150" y="591401"/>
                  </a:cubicBezTo>
                  <a:cubicBezTo>
                    <a:pt x="62309" y="619626"/>
                    <a:pt x="45001" y="648117"/>
                    <a:pt x="28758" y="677141"/>
                  </a:cubicBezTo>
                  <a:cubicBezTo>
                    <a:pt x="18818" y="694893"/>
                    <a:pt x="9231" y="712644"/>
                    <a:pt x="0" y="730397"/>
                  </a:cubicBezTo>
                  <a:lnTo>
                    <a:pt x="11184" y="731994"/>
                  </a:lnTo>
                  <a:cubicBezTo>
                    <a:pt x="15250" y="732993"/>
                    <a:pt x="19252" y="734238"/>
                    <a:pt x="23167" y="735723"/>
                  </a:cubicBezTo>
                  <a:cubicBezTo>
                    <a:pt x="42604" y="698177"/>
                    <a:pt x="63907" y="661963"/>
                    <a:pt x="85741" y="626016"/>
                  </a:cubicBezTo>
                  <a:cubicBezTo>
                    <a:pt x="109750" y="586697"/>
                    <a:pt x="135791" y="548657"/>
                    <a:pt x="163760" y="512050"/>
                  </a:cubicBezTo>
                  <a:lnTo>
                    <a:pt x="163761" y="512050"/>
                  </a:lnTo>
                  <a:lnTo>
                    <a:pt x="163761" y="512050"/>
                  </a:lnTo>
                  <a:lnTo>
                    <a:pt x="163761" y="512050"/>
                  </a:lnTo>
                  <a:lnTo>
                    <a:pt x="163761" y="512050"/>
                  </a:lnTo>
                  <a:lnTo>
                    <a:pt x="163761" y="512050"/>
                  </a:lnTo>
                  <a:lnTo>
                    <a:pt x="163761" y="510719"/>
                  </a:lnTo>
                  <a:lnTo>
                    <a:pt x="163761" y="510719"/>
                  </a:lnTo>
                  <a:cubicBezTo>
                    <a:pt x="197682" y="467005"/>
                    <a:pt x="234323" y="425472"/>
                    <a:pt x="273467" y="386367"/>
                  </a:cubicBezTo>
                  <a:cubicBezTo>
                    <a:pt x="313101" y="346855"/>
                    <a:pt x="355166" y="309860"/>
                    <a:pt x="399416" y="275596"/>
                  </a:cubicBezTo>
                  <a:cubicBezTo>
                    <a:pt x="443615" y="241639"/>
                    <a:pt x="489857" y="210426"/>
                    <a:pt x="537880" y="182132"/>
                  </a:cubicBezTo>
                  <a:cubicBezTo>
                    <a:pt x="585594" y="154547"/>
                    <a:pt x="635048" y="130087"/>
                    <a:pt x="685930" y="108906"/>
                  </a:cubicBezTo>
                  <a:lnTo>
                    <a:pt x="685929" y="108906"/>
                  </a:lnTo>
                  <a:cubicBezTo>
                    <a:pt x="731360" y="90095"/>
                    <a:pt x="777969" y="74262"/>
                    <a:pt x="825458" y="61509"/>
                  </a:cubicBezTo>
                  <a:cubicBezTo>
                    <a:pt x="849423" y="55119"/>
                    <a:pt x="873121" y="49261"/>
                    <a:pt x="897353" y="44734"/>
                  </a:cubicBezTo>
                  <a:cubicBezTo>
                    <a:pt x="925578" y="39142"/>
                    <a:pt x="953803" y="34881"/>
                    <a:pt x="982295" y="31154"/>
                  </a:cubicBezTo>
                  <a:cubicBezTo>
                    <a:pt x="1042986" y="23871"/>
                    <a:pt x="1104114" y="20845"/>
                    <a:pt x="1165227" y="22101"/>
                  </a:cubicBezTo>
                  <a:cubicBezTo>
                    <a:pt x="1223677" y="23782"/>
                    <a:pt x="1281991" y="28671"/>
                    <a:pt x="1339904" y="36746"/>
                  </a:cubicBezTo>
                  <a:lnTo>
                    <a:pt x="1336709" y="36746"/>
                  </a:lnTo>
                  <a:cubicBezTo>
                    <a:pt x="1487623" y="60419"/>
                    <a:pt x="1635789" y="99133"/>
                    <a:pt x="1778994" y="152310"/>
                  </a:cubicBezTo>
                  <a:cubicBezTo>
                    <a:pt x="1904678" y="197310"/>
                    <a:pt x="2028229" y="248169"/>
                    <a:pt x="2151782" y="300359"/>
                  </a:cubicBezTo>
                  <a:lnTo>
                    <a:pt x="2200777" y="321129"/>
                  </a:lnTo>
                  <a:cubicBezTo>
                    <a:pt x="2203049" y="322579"/>
                    <a:pt x="2205582" y="323575"/>
                    <a:pt x="2208234" y="324057"/>
                  </a:cubicBezTo>
                  <a:lnTo>
                    <a:pt x="2215422" y="327253"/>
                  </a:lnTo>
                  <a:lnTo>
                    <a:pt x="2259624" y="345893"/>
                  </a:lnTo>
                  <a:lnTo>
                    <a:pt x="2259624" y="345893"/>
                  </a:lnTo>
                  <a:lnTo>
                    <a:pt x="2261754" y="345893"/>
                  </a:lnTo>
                  <a:lnTo>
                    <a:pt x="2343235" y="380509"/>
                  </a:lnTo>
                  <a:cubicBezTo>
                    <a:pt x="2465988" y="432167"/>
                    <a:pt x="2589807" y="482492"/>
                    <a:pt x="2716022" y="526162"/>
                  </a:cubicBezTo>
                  <a:cubicBezTo>
                    <a:pt x="2834244" y="568093"/>
                    <a:pt x="2955024" y="602424"/>
                    <a:pt x="3077626" y="628945"/>
                  </a:cubicBezTo>
                  <a:cubicBezTo>
                    <a:pt x="3182052" y="651053"/>
                    <a:pt x="3287675" y="667056"/>
                    <a:pt x="3393963" y="676874"/>
                  </a:cubicBezTo>
                  <a:cubicBezTo>
                    <a:pt x="3506677" y="688056"/>
                    <a:pt x="3620058" y="690992"/>
                    <a:pt x="3733199" y="685661"/>
                  </a:cubicBezTo>
                  <a:cubicBezTo>
                    <a:pt x="3843500" y="681105"/>
                    <a:pt x="3953099" y="665856"/>
                    <a:pt x="4060453" y="640128"/>
                  </a:cubicBezTo>
                  <a:cubicBezTo>
                    <a:pt x="4161413" y="615754"/>
                    <a:pt x="4258415" y="577206"/>
                    <a:pt x="4348564" y="525629"/>
                  </a:cubicBezTo>
                  <a:cubicBezTo>
                    <a:pt x="4353985" y="522395"/>
                    <a:pt x="4355868" y="515448"/>
                    <a:pt x="4352824" y="509919"/>
                  </a:cubicBezTo>
                  <a:cubicBezTo>
                    <a:pt x="4349598" y="504480"/>
                    <a:pt x="4342574" y="502686"/>
                    <a:pt x="4337136" y="505912"/>
                  </a:cubicBezTo>
                  <a:cubicBezTo>
                    <a:pt x="4337129" y="505916"/>
                    <a:pt x="4337121" y="505920"/>
                    <a:pt x="4337115" y="505925"/>
                  </a:cubicBezTo>
                  <a:cubicBezTo>
                    <a:pt x="4298178" y="528700"/>
                    <a:pt x="4257693" y="548720"/>
                    <a:pt x="4215959" y="565837"/>
                  </a:cubicBezTo>
                  <a:cubicBezTo>
                    <a:pt x="4105681" y="608907"/>
                    <a:pt x="3990326" y="637634"/>
                    <a:pt x="3872728" y="651312"/>
                  </a:cubicBezTo>
                  <a:lnTo>
                    <a:pt x="3872728" y="651313"/>
                  </a:lnTo>
                  <a:cubicBezTo>
                    <a:pt x="3669689" y="673565"/>
                    <a:pt x="3464616" y="669268"/>
                    <a:pt x="3262689" y="638531"/>
                  </a:cubicBezTo>
                  <a:lnTo>
                    <a:pt x="3265618" y="638531"/>
                  </a:lnTo>
                  <a:cubicBezTo>
                    <a:pt x="3128076" y="618924"/>
                    <a:pt x="2992235" y="588835"/>
                    <a:pt x="2859279" y="548529"/>
                  </a:cubicBezTo>
                  <a:cubicBezTo>
                    <a:pt x="2704080" y="500302"/>
                    <a:pt x="2551400" y="444313"/>
                    <a:pt x="2401816" y="380775"/>
                  </a:cubicBezTo>
                  <a:lnTo>
                    <a:pt x="2305690" y="340567"/>
                  </a:lnTo>
                  <a:lnTo>
                    <a:pt x="2283589" y="331247"/>
                  </a:lnTo>
                  <a:lnTo>
                    <a:pt x="2268944" y="324857"/>
                  </a:lnTo>
                  <a:lnTo>
                    <a:pt x="2268944" y="324857"/>
                  </a:lnTo>
                  <a:lnTo>
                    <a:pt x="2249507" y="316603"/>
                  </a:lnTo>
                  <a:lnTo>
                    <a:pt x="2212494" y="300892"/>
                  </a:lnTo>
                  <a:lnTo>
                    <a:pt x="2210096" y="300892"/>
                  </a:lnTo>
                  <a:cubicBezTo>
                    <a:pt x="2087343" y="247637"/>
                    <a:pt x="1964324" y="197044"/>
                    <a:pt x="1839440" y="150712"/>
                  </a:cubicBezTo>
                  <a:cubicBezTo>
                    <a:pt x="1713846" y="102347"/>
                    <a:pt x="1584779" y="63537"/>
                    <a:pt x="1453339" y="34616"/>
                  </a:cubicBezTo>
                  <a:cubicBezTo>
                    <a:pt x="1349238" y="12452"/>
                    <a:pt x="1243166" y="855"/>
                    <a:pt x="1136735" y="0"/>
                  </a:cubicBezTo>
                  <a:cubicBezTo>
                    <a:pt x="1111705" y="-1"/>
                    <a:pt x="1086409" y="-1"/>
                    <a:pt x="1061378" y="2396"/>
                  </a:cubicBezTo>
                </a:path>
              </a:pathLst>
            </a:custGeom>
            <a:solidFill>
              <a:srgbClr val="E2D2B0"/>
            </a:solidFill>
            <a:ln w="26619"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55E0BA2E-745B-46DC-8ED5-17C941429043}"/>
                </a:ext>
              </a:extLst>
            </p:cNvPr>
            <p:cNvSpPr/>
            <p:nvPr/>
          </p:nvSpPr>
          <p:spPr>
            <a:xfrm>
              <a:off x="14248195" y="11396055"/>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2D2B0"/>
            </a:solidFill>
            <a:ln w="26619"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5784DFA-16DE-4BA6-830D-945C770FB769}"/>
                </a:ext>
              </a:extLst>
            </p:cNvPr>
            <p:cNvSpPr/>
            <p:nvPr/>
          </p:nvSpPr>
          <p:spPr>
            <a:xfrm>
              <a:off x="14058041" y="11703512"/>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close/>
                </a:path>
              </a:pathLst>
            </a:custGeom>
            <a:solidFill>
              <a:srgbClr val="E2D2B0"/>
            </a:solidFill>
            <a:ln w="26619"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C85421DC-6EA8-430B-8D96-8B0E8D990552}"/>
                </a:ext>
              </a:extLst>
            </p:cNvPr>
            <p:cNvSpPr/>
            <p:nvPr/>
          </p:nvSpPr>
          <p:spPr>
            <a:xfrm>
              <a:off x="14267912" y="11271400"/>
              <a:ext cx="5210467" cy="600480"/>
            </a:xfrm>
            <a:custGeom>
              <a:avLst/>
              <a:gdLst>
                <a:gd name="connsiteX0" fmla="*/ 853684 w 4151593"/>
                <a:gd name="connsiteY0" fmla="*/ 23968 h 478450"/>
                <a:gd name="connsiteX1" fmla="*/ 518708 w 4151593"/>
                <a:gd name="connsiteY1" fmla="*/ 113703 h 478450"/>
                <a:gd name="connsiteX2" fmla="*/ 363469 w 4151593"/>
                <a:gd name="connsiteY2" fmla="*/ 183467 h 478450"/>
                <a:gd name="connsiteX3" fmla="*/ 283585 w 4151593"/>
                <a:gd name="connsiteY3" fmla="*/ 227936 h 478450"/>
                <a:gd name="connsiteX4" fmla="*/ 214353 w 4151593"/>
                <a:gd name="connsiteY4" fmla="*/ 271871 h 478450"/>
                <a:gd name="connsiteX5" fmla="*/ 78020 w 4151593"/>
                <a:gd name="connsiteY5" fmla="*/ 369329 h 478450"/>
                <a:gd name="connsiteX6" fmla="*/ 12249 w 4151593"/>
                <a:gd name="connsiteY6" fmla="*/ 428974 h 478450"/>
                <a:gd name="connsiteX7" fmla="*/ 0 w 4151593"/>
                <a:gd name="connsiteY7" fmla="*/ 442555 h 478450"/>
                <a:gd name="connsiteX8" fmla="*/ 14379 w 4151593"/>
                <a:gd name="connsiteY8" fmla="*/ 460661 h 478450"/>
                <a:gd name="connsiteX9" fmla="*/ 47930 w 4151593"/>
                <a:gd name="connsiteY9" fmla="*/ 426046 h 478450"/>
                <a:gd name="connsiteX10" fmla="*/ 115831 w 4151593"/>
                <a:gd name="connsiteY10" fmla="*/ 368263 h 478450"/>
                <a:gd name="connsiteX11" fmla="*/ 113434 w 4151593"/>
                <a:gd name="connsiteY11" fmla="*/ 369861 h 478450"/>
                <a:gd name="connsiteX12" fmla="*/ 203436 w 4151593"/>
                <a:gd name="connsiteY12" fmla="*/ 306487 h 478450"/>
                <a:gd name="connsiteX13" fmla="*/ 295035 w 4151593"/>
                <a:gd name="connsiteY13" fmla="*/ 247640 h 478450"/>
                <a:gd name="connsiteX14" fmla="*/ 494210 w 4151593"/>
                <a:gd name="connsiteY14" fmla="*/ 147520 h 478450"/>
                <a:gd name="connsiteX15" fmla="*/ 492080 w 4151593"/>
                <a:gd name="connsiteY15" fmla="*/ 147786 h 478450"/>
                <a:gd name="connsiteX16" fmla="*/ 710427 w 4151593"/>
                <a:gd name="connsiteY16" fmla="*/ 75891 h 478450"/>
                <a:gd name="connsiteX17" fmla="*/ 930105 w 4151593"/>
                <a:gd name="connsiteY17" fmla="*/ 35151 h 478450"/>
                <a:gd name="connsiteX18" fmla="*/ 927176 w 4151593"/>
                <a:gd name="connsiteY18" fmla="*/ 35151 h 478450"/>
                <a:gd name="connsiteX19" fmla="*/ 1193453 w 4151593"/>
                <a:gd name="connsiteY19" fmla="*/ 21038 h 478450"/>
                <a:gd name="connsiteX20" fmla="*/ 1456268 w 4151593"/>
                <a:gd name="connsiteY20" fmla="*/ 41808 h 478450"/>
                <a:gd name="connsiteX21" fmla="*/ 1456268 w 4151593"/>
                <a:gd name="connsiteY21" fmla="*/ 41808 h 478450"/>
                <a:gd name="connsiteX22" fmla="*/ 1743580 w 4151593"/>
                <a:gd name="connsiteY22" fmla="*/ 105182 h 478450"/>
                <a:gd name="connsiteX23" fmla="*/ 2019442 w 4151593"/>
                <a:gd name="connsiteY23" fmla="*/ 190391 h 478450"/>
                <a:gd name="connsiteX24" fmla="*/ 2574097 w 4151593"/>
                <a:gd name="connsiteY24" fmla="*/ 367997 h 478450"/>
                <a:gd name="connsiteX25" fmla="*/ 3358016 w 4151593"/>
                <a:gd name="connsiteY25" fmla="*/ 477969 h 478450"/>
                <a:gd name="connsiteX26" fmla="*/ 3753969 w 4151593"/>
                <a:gd name="connsiteY26" fmla="*/ 459064 h 478450"/>
                <a:gd name="connsiteX27" fmla="*/ 3946486 w 4151593"/>
                <a:gd name="connsiteY27" fmla="*/ 430838 h 478450"/>
                <a:gd name="connsiteX28" fmla="*/ 4142999 w 4151593"/>
                <a:gd name="connsiteY28" fmla="*/ 388501 h 478450"/>
                <a:gd name="connsiteX29" fmla="*/ 4151253 w 4151593"/>
                <a:gd name="connsiteY29" fmla="*/ 374654 h 478450"/>
                <a:gd name="connsiteX30" fmla="*/ 4137140 w 4151593"/>
                <a:gd name="connsiteY30" fmla="*/ 366400 h 478450"/>
                <a:gd name="connsiteX31" fmla="*/ 3782726 w 4151593"/>
                <a:gd name="connsiteY31" fmla="*/ 432969 h 478450"/>
                <a:gd name="connsiteX32" fmla="*/ 3785922 w 4151593"/>
                <a:gd name="connsiteY32" fmla="*/ 432968 h 478450"/>
                <a:gd name="connsiteX33" fmla="*/ 3373993 w 4151593"/>
                <a:gd name="connsiteY33" fmla="*/ 455868 h 478450"/>
                <a:gd name="connsiteX34" fmla="*/ 2962595 w 4151593"/>
                <a:gd name="connsiteY34" fmla="*/ 423648 h 478450"/>
                <a:gd name="connsiteX35" fmla="*/ 2965524 w 4151593"/>
                <a:gd name="connsiteY35" fmla="*/ 423648 h 478450"/>
                <a:gd name="connsiteX36" fmla="*/ 2650785 w 4151593"/>
                <a:gd name="connsiteY36" fmla="*/ 363470 h 478450"/>
                <a:gd name="connsiteX37" fmla="*/ 2459598 w 4151593"/>
                <a:gd name="connsiteY37" fmla="*/ 312079 h 478450"/>
                <a:gd name="connsiteX38" fmla="*/ 2277731 w 4151593"/>
                <a:gd name="connsiteY38" fmla="*/ 254297 h 478450"/>
                <a:gd name="connsiteX39" fmla="*/ 1917193 w 4151593"/>
                <a:gd name="connsiteY39" fmla="*/ 132875 h 478450"/>
                <a:gd name="connsiteX40" fmla="*/ 1548665 w 4151593"/>
                <a:gd name="connsiteY40" fmla="*/ 36483 h 478450"/>
                <a:gd name="connsiteX41" fmla="*/ 1197713 w 4151593"/>
                <a:gd name="connsiteY41" fmla="*/ 3 h 478450"/>
                <a:gd name="connsiteX42" fmla="*/ 1161500 w 4151593"/>
                <a:gd name="connsiteY42" fmla="*/ 3 h 478450"/>
                <a:gd name="connsiteX43" fmla="*/ 852884 w 4151593"/>
                <a:gd name="connsiteY43" fmla="*/ 24234 h 478450"/>
                <a:gd name="connsiteX44" fmla="*/ 1453871 w 4151593"/>
                <a:gd name="connsiteY44" fmla="*/ 43938 h 478450"/>
                <a:gd name="connsiteX45" fmla="*/ 1453871 w 4151593"/>
                <a:gd name="connsiteY45" fmla="*/ 43938 h 47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51593" h="478450">
                  <a:moveTo>
                    <a:pt x="853684" y="23968"/>
                  </a:moveTo>
                  <a:cubicBezTo>
                    <a:pt x="739217" y="42187"/>
                    <a:pt x="626954" y="72261"/>
                    <a:pt x="518708" y="113703"/>
                  </a:cubicBezTo>
                  <a:cubicBezTo>
                    <a:pt x="465778" y="134229"/>
                    <a:pt x="413961" y="157516"/>
                    <a:pt x="363469" y="183467"/>
                  </a:cubicBezTo>
                  <a:cubicBezTo>
                    <a:pt x="336841" y="197580"/>
                    <a:pt x="310213" y="212226"/>
                    <a:pt x="283585" y="227936"/>
                  </a:cubicBezTo>
                  <a:cubicBezTo>
                    <a:pt x="256958" y="243646"/>
                    <a:pt x="237253" y="256960"/>
                    <a:pt x="214353" y="271871"/>
                  </a:cubicBezTo>
                  <a:cubicBezTo>
                    <a:pt x="167161" y="301840"/>
                    <a:pt x="121648" y="334374"/>
                    <a:pt x="78020" y="369329"/>
                  </a:cubicBezTo>
                  <a:cubicBezTo>
                    <a:pt x="54913" y="387865"/>
                    <a:pt x="32949" y="407784"/>
                    <a:pt x="12249" y="428974"/>
                  </a:cubicBezTo>
                  <a:lnTo>
                    <a:pt x="0" y="442555"/>
                  </a:lnTo>
                  <a:cubicBezTo>
                    <a:pt x="5059" y="448413"/>
                    <a:pt x="9853" y="454271"/>
                    <a:pt x="14379" y="460661"/>
                  </a:cubicBezTo>
                  <a:cubicBezTo>
                    <a:pt x="25030" y="448679"/>
                    <a:pt x="36214" y="436962"/>
                    <a:pt x="47930" y="426046"/>
                  </a:cubicBezTo>
                  <a:cubicBezTo>
                    <a:pt x="69566" y="405643"/>
                    <a:pt x="92229" y="386357"/>
                    <a:pt x="115831" y="368263"/>
                  </a:cubicBezTo>
                  <a:lnTo>
                    <a:pt x="113434" y="369861"/>
                  </a:lnTo>
                  <a:cubicBezTo>
                    <a:pt x="142725" y="347760"/>
                    <a:pt x="172814" y="326724"/>
                    <a:pt x="203436" y="306487"/>
                  </a:cubicBezTo>
                  <a:cubicBezTo>
                    <a:pt x="234057" y="286250"/>
                    <a:pt x="263880" y="266280"/>
                    <a:pt x="295035" y="247640"/>
                  </a:cubicBezTo>
                  <a:cubicBezTo>
                    <a:pt x="358848" y="209365"/>
                    <a:pt x="425423" y="175899"/>
                    <a:pt x="494210" y="147520"/>
                  </a:cubicBezTo>
                  <a:lnTo>
                    <a:pt x="492080" y="147786"/>
                  </a:lnTo>
                  <a:cubicBezTo>
                    <a:pt x="563057" y="118653"/>
                    <a:pt x="636026" y="94628"/>
                    <a:pt x="710427" y="75891"/>
                  </a:cubicBezTo>
                  <a:cubicBezTo>
                    <a:pt x="782768" y="57909"/>
                    <a:pt x="856126" y="44304"/>
                    <a:pt x="930105" y="35151"/>
                  </a:cubicBezTo>
                  <a:lnTo>
                    <a:pt x="927176" y="35151"/>
                  </a:lnTo>
                  <a:cubicBezTo>
                    <a:pt x="1015514" y="24421"/>
                    <a:pt x="1104477" y="19706"/>
                    <a:pt x="1193453" y="21038"/>
                  </a:cubicBezTo>
                  <a:cubicBezTo>
                    <a:pt x="1281399" y="22621"/>
                    <a:pt x="1369166" y="29557"/>
                    <a:pt x="1456268" y="41808"/>
                  </a:cubicBezTo>
                  <a:lnTo>
                    <a:pt x="1456268" y="41808"/>
                  </a:lnTo>
                  <a:cubicBezTo>
                    <a:pt x="1553216" y="57191"/>
                    <a:pt x="1649158" y="78353"/>
                    <a:pt x="1743580" y="105182"/>
                  </a:cubicBezTo>
                  <a:cubicBezTo>
                    <a:pt x="1836244" y="131809"/>
                    <a:pt x="1928110" y="159769"/>
                    <a:pt x="2019442" y="190391"/>
                  </a:cubicBezTo>
                  <a:cubicBezTo>
                    <a:pt x="2203440" y="252433"/>
                    <a:pt x="2386106" y="319002"/>
                    <a:pt x="2574097" y="367997"/>
                  </a:cubicBezTo>
                  <a:cubicBezTo>
                    <a:pt x="2830159" y="435404"/>
                    <a:pt x="3093289" y="472317"/>
                    <a:pt x="3358016" y="477969"/>
                  </a:cubicBezTo>
                  <a:cubicBezTo>
                    <a:pt x="3490271" y="480327"/>
                    <a:pt x="3622540" y="474013"/>
                    <a:pt x="3753969" y="459064"/>
                  </a:cubicBezTo>
                  <a:cubicBezTo>
                    <a:pt x="3818407" y="451608"/>
                    <a:pt x="3882581" y="442555"/>
                    <a:pt x="3946486" y="430838"/>
                  </a:cubicBezTo>
                  <a:cubicBezTo>
                    <a:pt x="4010393" y="419122"/>
                    <a:pt x="4078027" y="404211"/>
                    <a:pt x="4142999" y="388501"/>
                  </a:cubicBezTo>
                  <a:cubicBezTo>
                    <a:pt x="4149084" y="386932"/>
                    <a:pt x="4152768" y="380753"/>
                    <a:pt x="4151253" y="374654"/>
                  </a:cubicBezTo>
                  <a:cubicBezTo>
                    <a:pt x="4149563" y="368533"/>
                    <a:pt x="4143304" y="364872"/>
                    <a:pt x="4137140" y="366400"/>
                  </a:cubicBezTo>
                  <a:cubicBezTo>
                    <a:pt x="4020432" y="395627"/>
                    <a:pt x="3902084" y="417857"/>
                    <a:pt x="3782726" y="432969"/>
                  </a:cubicBezTo>
                  <a:lnTo>
                    <a:pt x="3785922" y="432968"/>
                  </a:lnTo>
                  <a:cubicBezTo>
                    <a:pt x="3649301" y="450045"/>
                    <a:pt x="3511666" y="457697"/>
                    <a:pt x="3373993" y="455868"/>
                  </a:cubicBezTo>
                  <a:cubicBezTo>
                    <a:pt x="3236314" y="453925"/>
                    <a:pt x="3098900" y="443163"/>
                    <a:pt x="2962595" y="423648"/>
                  </a:cubicBezTo>
                  <a:lnTo>
                    <a:pt x="2965524" y="423648"/>
                  </a:lnTo>
                  <a:cubicBezTo>
                    <a:pt x="2859013" y="408471"/>
                    <a:pt x="2754632" y="388501"/>
                    <a:pt x="2650785" y="363470"/>
                  </a:cubicBezTo>
                  <a:cubicBezTo>
                    <a:pt x="2586701" y="348026"/>
                    <a:pt x="2522972" y="330896"/>
                    <a:pt x="2459598" y="312079"/>
                  </a:cubicBezTo>
                  <a:cubicBezTo>
                    <a:pt x="2398620" y="293972"/>
                    <a:pt x="2338176" y="274534"/>
                    <a:pt x="2277731" y="254297"/>
                  </a:cubicBezTo>
                  <a:cubicBezTo>
                    <a:pt x="2157373" y="214089"/>
                    <a:pt x="2038082" y="171485"/>
                    <a:pt x="1917193" y="132875"/>
                  </a:cubicBezTo>
                  <a:cubicBezTo>
                    <a:pt x="1796408" y="93339"/>
                    <a:pt x="1673341" y="61149"/>
                    <a:pt x="1548665" y="36483"/>
                  </a:cubicBezTo>
                  <a:cubicBezTo>
                    <a:pt x="1432935" y="14344"/>
                    <a:pt x="1315522" y="2139"/>
                    <a:pt x="1197713" y="3"/>
                  </a:cubicBezTo>
                  <a:lnTo>
                    <a:pt x="1161500" y="3"/>
                  </a:lnTo>
                  <a:cubicBezTo>
                    <a:pt x="1058145" y="-178"/>
                    <a:pt x="954943" y="7925"/>
                    <a:pt x="852884" y="24234"/>
                  </a:cubicBezTo>
                  <a:moveTo>
                    <a:pt x="1453871" y="43938"/>
                  </a:moveTo>
                  <a:lnTo>
                    <a:pt x="1453871" y="43938"/>
                  </a:lnTo>
                </a:path>
              </a:pathLst>
            </a:custGeom>
            <a:solidFill>
              <a:srgbClr val="E2D2B0"/>
            </a:solidFill>
            <a:ln w="26619"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E4AEFF06-5795-4F1E-B56C-47B8381F4E35}"/>
                </a:ext>
              </a:extLst>
            </p:cNvPr>
            <p:cNvSpPr/>
            <p:nvPr/>
          </p:nvSpPr>
          <p:spPr>
            <a:xfrm>
              <a:off x="16092932" y="11325875"/>
              <a:ext cx="334" cy="33418"/>
            </a:xfrm>
            <a:custGeom>
              <a:avLst/>
              <a:gdLst>
                <a:gd name="connsiteX0" fmla="*/ 267 w 266"/>
                <a:gd name="connsiteY0" fmla="*/ 0 h 26627"/>
                <a:gd name="connsiteX1" fmla="*/ 0 w 266"/>
                <a:gd name="connsiteY1" fmla="*/ 0 h 26627"/>
                <a:gd name="connsiteX2" fmla="*/ 0 w 266"/>
                <a:gd name="connsiteY2" fmla="*/ 0 h 26627"/>
                <a:gd name="connsiteX3" fmla="*/ 267 w 266"/>
                <a:gd name="connsiteY3" fmla="*/ 0 h 26627"/>
              </a:gdLst>
              <a:ahLst/>
              <a:cxnLst>
                <a:cxn ang="0">
                  <a:pos x="connsiteX0" y="connsiteY0"/>
                </a:cxn>
                <a:cxn ang="0">
                  <a:pos x="connsiteX1" y="connsiteY1"/>
                </a:cxn>
                <a:cxn ang="0">
                  <a:pos x="connsiteX2" y="connsiteY2"/>
                </a:cxn>
                <a:cxn ang="0">
                  <a:pos x="connsiteX3" y="connsiteY3"/>
                </a:cxn>
              </a:cxnLst>
              <a:rect l="l" t="t" r="r" b="b"/>
              <a:pathLst>
                <a:path w="266" h="26627">
                  <a:moveTo>
                    <a:pt x="267" y="0"/>
                  </a:moveTo>
                  <a:lnTo>
                    <a:pt x="0" y="0"/>
                  </a:lnTo>
                  <a:lnTo>
                    <a:pt x="0" y="0"/>
                  </a:lnTo>
                  <a:lnTo>
                    <a:pt x="267" y="0"/>
                  </a:lnTo>
                </a:path>
              </a:pathLst>
            </a:custGeom>
            <a:solidFill>
              <a:srgbClr val="E2D2B0"/>
            </a:solidFill>
            <a:ln w="26619"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28F0FA82-CE0F-4E70-985A-3BEB8644FD43}"/>
                </a:ext>
              </a:extLst>
            </p:cNvPr>
            <p:cNvSpPr/>
            <p:nvPr/>
          </p:nvSpPr>
          <p:spPr>
            <a:xfrm>
              <a:off x="14375189" y="11704181"/>
              <a:ext cx="3437823" cy="422083"/>
            </a:xfrm>
            <a:custGeom>
              <a:avLst/>
              <a:gdLst>
                <a:gd name="connsiteX0" fmla="*/ 968714 w 2739187"/>
                <a:gd name="connsiteY0" fmla="*/ 3462 h 336307"/>
                <a:gd name="connsiteX1" fmla="*/ 594595 w 2739187"/>
                <a:gd name="connsiteY1" fmla="*/ 44469 h 336307"/>
                <a:gd name="connsiteX2" fmla="*/ 406604 w 2739187"/>
                <a:gd name="connsiteY2" fmla="*/ 84144 h 336307"/>
                <a:gd name="connsiteX3" fmla="*/ 308880 w 2739187"/>
                <a:gd name="connsiteY3" fmla="*/ 109440 h 336307"/>
                <a:gd name="connsiteX4" fmla="*/ 240448 w 2739187"/>
                <a:gd name="connsiteY4" fmla="*/ 128612 h 336307"/>
                <a:gd name="connsiteX5" fmla="*/ 103848 w 2739187"/>
                <a:gd name="connsiteY5" fmla="*/ 172814 h 336307"/>
                <a:gd name="connsiteX6" fmla="*/ 0 w 2739187"/>
                <a:gd name="connsiteY6" fmla="*/ 236455 h 336307"/>
                <a:gd name="connsiteX7" fmla="*/ 0 w 2739187"/>
                <a:gd name="connsiteY7" fmla="*/ 238318 h 336307"/>
                <a:gd name="connsiteX8" fmla="*/ 7988 w 2739187"/>
                <a:gd name="connsiteY8" fmla="*/ 259886 h 336307"/>
                <a:gd name="connsiteX9" fmla="*/ 32486 w 2739187"/>
                <a:gd name="connsiteY9" fmla="*/ 237786 h 336307"/>
                <a:gd name="connsiteX10" fmla="*/ 113966 w 2739187"/>
                <a:gd name="connsiteY10" fmla="*/ 192785 h 336307"/>
                <a:gd name="connsiteX11" fmla="*/ 245241 w 2739187"/>
                <a:gd name="connsiteY11" fmla="*/ 150714 h 336307"/>
                <a:gd name="connsiteX12" fmla="*/ 396486 w 2739187"/>
                <a:gd name="connsiteY12" fmla="*/ 109972 h 336307"/>
                <a:gd name="connsiteX13" fmla="*/ 747705 w 2739187"/>
                <a:gd name="connsiteY13" fmla="*/ 44202 h 336307"/>
                <a:gd name="connsiteX14" fmla="*/ 749302 w 2739187"/>
                <a:gd name="connsiteY14" fmla="*/ 44202 h 336307"/>
                <a:gd name="connsiteX15" fmla="*/ 1089338 w 2739187"/>
                <a:gd name="connsiteY15" fmla="*/ 24764 h 336307"/>
                <a:gd name="connsiteX16" fmla="*/ 1425379 w 2739187"/>
                <a:gd name="connsiteY16" fmla="*/ 50060 h 336307"/>
                <a:gd name="connsiteX17" fmla="*/ 1425379 w 2739187"/>
                <a:gd name="connsiteY17" fmla="*/ 50060 h 336307"/>
                <a:gd name="connsiteX18" fmla="*/ 2064443 w 2739187"/>
                <a:gd name="connsiteY18" fmla="*/ 204235 h 336307"/>
                <a:gd name="connsiteX19" fmla="*/ 2381844 w 2739187"/>
                <a:gd name="connsiteY19" fmla="*/ 290775 h 336307"/>
                <a:gd name="connsiteX20" fmla="*/ 2541610 w 2739187"/>
                <a:gd name="connsiteY20" fmla="*/ 326722 h 336307"/>
                <a:gd name="connsiteX21" fmla="*/ 2592735 w 2739187"/>
                <a:gd name="connsiteY21" fmla="*/ 336308 h 336307"/>
                <a:gd name="connsiteX22" fmla="*/ 2598327 w 2739187"/>
                <a:gd name="connsiteY22" fmla="*/ 332314 h 336307"/>
                <a:gd name="connsiteX23" fmla="*/ 2598327 w 2739187"/>
                <a:gd name="connsiteY23" fmla="*/ 332314 h 336307"/>
                <a:gd name="connsiteX24" fmla="*/ 2697383 w 2739187"/>
                <a:gd name="connsiteY24" fmla="*/ 334977 h 336307"/>
                <a:gd name="connsiteX25" fmla="*/ 2739187 w 2739187"/>
                <a:gd name="connsiteY25" fmla="*/ 334977 h 336307"/>
                <a:gd name="connsiteX26" fmla="*/ 2734661 w 2739187"/>
                <a:gd name="connsiteY26" fmla="*/ 334977 h 336307"/>
                <a:gd name="connsiteX27" fmla="*/ 2737590 w 2739187"/>
                <a:gd name="connsiteY27" fmla="*/ 334977 h 336307"/>
                <a:gd name="connsiteX28" fmla="*/ 2569303 w 2739187"/>
                <a:gd name="connsiteY28" fmla="*/ 308349 h 336307"/>
                <a:gd name="connsiteX29" fmla="*/ 2393827 w 2739187"/>
                <a:gd name="connsiteY29" fmla="*/ 270005 h 336307"/>
                <a:gd name="connsiteX30" fmla="*/ 2047667 w 2739187"/>
                <a:gd name="connsiteY30" fmla="*/ 175476 h 336307"/>
                <a:gd name="connsiteX31" fmla="*/ 1347094 w 2739187"/>
                <a:gd name="connsiteY31" fmla="*/ 15710 h 336307"/>
                <a:gd name="connsiteX32" fmla="*/ 1066970 w 2739187"/>
                <a:gd name="connsiteY32" fmla="*/ 0 h 336307"/>
                <a:gd name="connsiteX33" fmla="*/ 965785 w 2739187"/>
                <a:gd name="connsiteY33" fmla="*/ 2131 h 33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39187" h="336307">
                  <a:moveTo>
                    <a:pt x="968714" y="3462"/>
                  </a:moveTo>
                  <a:cubicBezTo>
                    <a:pt x="843229" y="8726"/>
                    <a:pt x="718241" y="22426"/>
                    <a:pt x="594595" y="44469"/>
                  </a:cubicBezTo>
                  <a:cubicBezTo>
                    <a:pt x="531488" y="55918"/>
                    <a:pt x="468646" y="68966"/>
                    <a:pt x="406604" y="84144"/>
                  </a:cubicBezTo>
                  <a:cubicBezTo>
                    <a:pt x="373852" y="92132"/>
                    <a:pt x="341366" y="100653"/>
                    <a:pt x="308880" y="109440"/>
                  </a:cubicBezTo>
                  <a:lnTo>
                    <a:pt x="240448" y="128612"/>
                  </a:lnTo>
                  <a:cubicBezTo>
                    <a:pt x="193980" y="140284"/>
                    <a:pt x="148345" y="155051"/>
                    <a:pt x="103848" y="172814"/>
                  </a:cubicBezTo>
                  <a:cubicBezTo>
                    <a:pt x="65674" y="187583"/>
                    <a:pt x="30489" y="209145"/>
                    <a:pt x="0" y="236455"/>
                  </a:cubicBezTo>
                  <a:lnTo>
                    <a:pt x="0" y="238318"/>
                  </a:lnTo>
                  <a:cubicBezTo>
                    <a:pt x="3017" y="245419"/>
                    <a:pt x="5680" y="252608"/>
                    <a:pt x="7988" y="259886"/>
                  </a:cubicBezTo>
                  <a:cubicBezTo>
                    <a:pt x="15636" y="251965"/>
                    <a:pt x="23822" y="244581"/>
                    <a:pt x="32486" y="237786"/>
                  </a:cubicBezTo>
                  <a:cubicBezTo>
                    <a:pt x="57700" y="219503"/>
                    <a:pt x="85065" y="204389"/>
                    <a:pt x="113966" y="192785"/>
                  </a:cubicBezTo>
                  <a:cubicBezTo>
                    <a:pt x="156850" y="176165"/>
                    <a:pt x="200686" y="162117"/>
                    <a:pt x="245241" y="150714"/>
                  </a:cubicBezTo>
                  <a:cubicBezTo>
                    <a:pt x="295566" y="136867"/>
                    <a:pt x="345893" y="122487"/>
                    <a:pt x="396486" y="109972"/>
                  </a:cubicBezTo>
                  <a:cubicBezTo>
                    <a:pt x="512191" y="81290"/>
                    <a:pt x="629461" y="59330"/>
                    <a:pt x="747705" y="44202"/>
                  </a:cubicBezTo>
                  <a:lnTo>
                    <a:pt x="749302" y="44202"/>
                  </a:lnTo>
                  <a:cubicBezTo>
                    <a:pt x="862099" y="30275"/>
                    <a:pt x="975689" y="23782"/>
                    <a:pt x="1089338" y="24764"/>
                  </a:cubicBezTo>
                  <a:cubicBezTo>
                    <a:pt x="1201789" y="25733"/>
                    <a:pt x="1314051" y="34183"/>
                    <a:pt x="1425379" y="50060"/>
                  </a:cubicBezTo>
                  <a:lnTo>
                    <a:pt x="1425379" y="50060"/>
                  </a:lnTo>
                  <a:cubicBezTo>
                    <a:pt x="1642927" y="82279"/>
                    <a:pt x="1854084" y="143524"/>
                    <a:pt x="2064443" y="204235"/>
                  </a:cubicBezTo>
                  <a:cubicBezTo>
                    <a:pt x="2170954" y="234590"/>
                    <a:pt x="2275334" y="264679"/>
                    <a:pt x="2381844" y="290775"/>
                  </a:cubicBezTo>
                  <a:cubicBezTo>
                    <a:pt x="2435100" y="303822"/>
                    <a:pt x="2488355" y="316070"/>
                    <a:pt x="2541610" y="326722"/>
                  </a:cubicBezTo>
                  <a:lnTo>
                    <a:pt x="2592735" y="336308"/>
                  </a:lnTo>
                  <a:cubicBezTo>
                    <a:pt x="2593663" y="334002"/>
                    <a:pt x="2595844" y="332444"/>
                    <a:pt x="2598327" y="332314"/>
                  </a:cubicBezTo>
                  <a:lnTo>
                    <a:pt x="2598327" y="332314"/>
                  </a:lnTo>
                  <a:cubicBezTo>
                    <a:pt x="2631346" y="334710"/>
                    <a:pt x="2664364" y="334443"/>
                    <a:pt x="2697383" y="334977"/>
                  </a:cubicBezTo>
                  <a:cubicBezTo>
                    <a:pt x="2711495" y="334977"/>
                    <a:pt x="2724011" y="334977"/>
                    <a:pt x="2739187" y="334977"/>
                  </a:cubicBezTo>
                  <a:lnTo>
                    <a:pt x="2734661" y="334977"/>
                  </a:lnTo>
                  <a:lnTo>
                    <a:pt x="2737590" y="334977"/>
                  </a:lnTo>
                  <a:cubicBezTo>
                    <a:pt x="2681406" y="326988"/>
                    <a:pt x="2625222" y="318467"/>
                    <a:pt x="2569303" y="308349"/>
                  </a:cubicBezTo>
                  <a:cubicBezTo>
                    <a:pt x="2513385" y="298230"/>
                    <a:pt x="2451875" y="284383"/>
                    <a:pt x="2393827" y="270005"/>
                  </a:cubicBezTo>
                  <a:cubicBezTo>
                    <a:pt x="2277731" y="241780"/>
                    <a:pt x="2162699" y="208495"/>
                    <a:pt x="2047667" y="175476"/>
                  </a:cubicBezTo>
                  <a:cubicBezTo>
                    <a:pt x="1817337" y="109440"/>
                    <a:pt x="1585678" y="42338"/>
                    <a:pt x="1347094" y="15710"/>
                  </a:cubicBezTo>
                  <a:cubicBezTo>
                    <a:pt x="1254084" y="5279"/>
                    <a:pt x="1160563" y="34"/>
                    <a:pt x="1066970" y="0"/>
                  </a:cubicBezTo>
                  <a:cubicBezTo>
                    <a:pt x="1033154" y="0"/>
                    <a:pt x="999336" y="0"/>
                    <a:pt x="965785" y="2131"/>
                  </a:cubicBezTo>
                </a:path>
              </a:pathLst>
            </a:custGeom>
            <a:solidFill>
              <a:srgbClr val="E2D2B0"/>
            </a:solidFill>
            <a:ln w="26619"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3739683A-F98C-4887-9D96-E5CF654A1BE7}"/>
                </a:ext>
              </a:extLst>
            </p:cNvPr>
            <p:cNvSpPr/>
            <p:nvPr/>
          </p:nvSpPr>
          <p:spPr>
            <a:xfrm>
              <a:off x="18650163" y="12045388"/>
              <a:ext cx="756587" cy="156068"/>
            </a:xfrm>
            <a:custGeom>
              <a:avLst/>
              <a:gdLst>
                <a:gd name="connsiteX0" fmla="*/ 589004 w 602833"/>
                <a:gd name="connsiteY0" fmla="*/ 534 h 124352"/>
                <a:gd name="connsiteX1" fmla="*/ 211424 w 602833"/>
                <a:gd name="connsiteY1" fmla="*/ 91068 h 124352"/>
                <a:gd name="connsiteX2" fmla="*/ 214619 w 602833"/>
                <a:gd name="connsiteY2" fmla="*/ 91068 h 124352"/>
                <a:gd name="connsiteX3" fmla="*/ 0 w 602833"/>
                <a:gd name="connsiteY3" fmla="*/ 107577 h 124352"/>
                <a:gd name="connsiteX4" fmla="*/ 40473 w 602833"/>
                <a:gd name="connsiteY4" fmla="*/ 113435 h 124352"/>
                <a:gd name="connsiteX5" fmla="*/ 44468 w 602833"/>
                <a:gd name="connsiteY5" fmla="*/ 115831 h 124352"/>
                <a:gd name="connsiteX6" fmla="*/ 60177 w 602833"/>
                <a:gd name="connsiteY6" fmla="*/ 118228 h 124352"/>
                <a:gd name="connsiteX7" fmla="*/ 108640 w 602833"/>
                <a:gd name="connsiteY7" fmla="*/ 124352 h 124352"/>
                <a:gd name="connsiteX8" fmla="*/ 283052 w 602833"/>
                <a:gd name="connsiteY8" fmla="*/ 104115 h 124352"/>
                <a:gd name="connsiteX9" fmla="*/ 595128 w 602833"/>
                <a:gd name="connsiteY9" fmla="*/ 22634 h 124352"/>
                <a:gd name="connsiteX10" fmla="*/ 602051 w 602833"/>
                <a:gd name="connsiteY10" fmla="*/ 17309 h 124352"/>
                <a:gd name="connsiteX11" fmla="*/ 602051 w 602833"/>
                <a:gd name="connsiteY11" fmla="*/ 8788 h 124352"/>
                <a:gd name="connsiteX12" fmla="*/ 596725 w 602833"/>
                <a:gd name="connsiteY12" fmla="*/ 1864 h 124352"/>
                <a:gd name="connsiteX13" fmla="*/ 590601 w 602833"/>
                <a:gd name="connsiteY13" fmla="*/ 0 h 124352"/>
                <a:gd name="connsiteX14" fmla="*/ 588204 w 602833"/>
                <a:gd name="connsiteY14" fmla="*/ 1 h 12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2833" h="124352">
                  <a:moveTo>
                    <a:pt x="589004" y="534"/>
                  </a:moveTo>
                  <a:cubicBezTo>
                    <a:pt x="467247" y="45800"/>
                    <a:pt x="340468" y="76198"/>
                    <a:pt x="211424" y="91068"/>
                  </a:cubicBezTo>
                  <a:lnTo>
                    <a:pt x="214619" y="91068"/>
                  </a:lnTo>
                  <a:cubicBezTo>
                    <a:pt x="143257" y="99855"/>
                    <a:pt x="71628" y="105180"/>
                    <a:pt x="0" y="107577"/>
                  </a:cubicBezTo>
                  <a:cubicBezTo>
                    <a:pt x="13579" y="109174"/>
                    <a:pt x="26628" y="111039"/>
                    <a:pt x="40473" y="113435"/>
                  </a:cubicBezTo>
                  <a:cubicBezTo>
                    <a:pt x="42059" y="113703"/>
                    <a:pt x="43484" y="114559"/>
                    <a:pt x="44468" y="115831"/>
                  </a:cubicBezTo>
                  <a:lnTo>
                    <a:pt x="60177" y="118228"/>
                  </a:lnTo>
                  <a:lnTo>
                    <a:pt x="108640" y="124352"/>
                  </a:lnTo>
                  <a:cubicBezTo>
                    <a:pt x="166954" y="120092"/>
                    <a:pt x="225269" y="113435"/>
                    <a:pt x="283052" y="104115"/>
                  </a:cubicBezTo>
                  <a:cubicBezTo>
                    <a:pt x="389591" y="87702"/>
                    <a:pt x="494164" y="60399"/>
                    <a:pt x="595128" y="22634"/>
                  </a:cubicBezTo>
                  <a:cubicBezTo>
                    <a:pt x="597959" y="21670"/>
                    <a:pt x="600392" y="19798"/>
                    <a:pt x="602051" y="17309"/>
                  </a:cubicBezTo>
                  <a:cubicBezTo>
                    <a:pt x="603095" y="14564"/>
                    <a:pt x="603095" y="11532"/>
                    <a:pt x="602051" y="8788"/>
                  </a:cubicBezTo>
                  <a:cubicBezTo>
                    <a:pt x="601317" y="5839"/>
                    <a:pt x="599387" y="3331"/>
                    <a:pt x="596725" y="1864"/>
                  </a:cubicBezTo>
                  <a:cubicBezTo>
                    <a:pt x="594908" y="659"/>
                    <a:pt x="592781" y="11"/>
                    <a:pt x="590601" y="0"/>
                  </a:cubicBezTo>
                  <a:lnTo>
                    <a:pt x="588204" y="1"/>
                  </a:lnTo>
                </a:path>
              </a:pathLst>
            </a:custGeom>
            <a:solidFill>
              <a:srgbClr val="E2D2B0"/>
            </a:solidFill>
            <a:ln w="26619"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7EB9485D-194A-4E58-9EF9-BBD225297848}"/>
                </a:ext>
              </a:extLst>
            </p:cNvPr>
            <p:cNvSpPr/>
            <p:nvPr/>
          </p:nvSpPr>
          <p:spPr>
            <a:xfrm>
              <a:off x="15314601" y="11759657"/>
              <a:ext cx="331" cy="33418"/>
            </a:xfrm>
            <a:custGeom>
              <a:avLst/>
              <a:gdLst>
                <a:gd name="connsiteX0" fmla="*/ 0 w 264"/>
                <a:gd name="connsiteY0" fmla="*/ 0 h 26627"/>
                <a:gd name="connsiteX1" fmla="*/ 265 w 264"/>
                <a:gd name="connsiteY1" fmla="*/ 0 h 26627"/>
                <a:gd name="connsiteX2" fmla="*/ 0 w 264"/>
                <a:gd name="connsiteY2" fmla="*/ 0 h 26627"/>
              </a:gdLst>
              <a:ahLst/>
              <a:cxnLst>
                <a:cxn ang="0">
                  <a:pos x="connsiteX0" y="connsiteY0"/>
                </a:cxn>
                <a:cxn ang="0">
                  <a:pos x="connsiteX1" y="connsiteY1"/>
                </a:cxn>
                <a:cxn ang="0">
                  <a:pos x="connsiteX2" y="connsiteY2"/>
                </a:cxn>
              </a:cxnLst>
              <a:rect l="l" t="t" r="r" b="b"/>
              <a:pathLst>
                <a:path w="264" h="26627">
                  <a:moveTo>
                    <a:pt x="0" y="0"/>
                  </a:moveTo>
                  <a:lnTo>
                    <a:pt x="265" y="0"/>
                  </a:lnTo>
                  <a:lnTo>
                    <a:pt x="0" y="0"/>
                  </a:lnTo>
                </a:path>
              </a:pathLst>
            </a:custGeom>
            <a:solidFill>
              <a:srgbClr val="E2D2B0"/>
            </a:solidFill>
            <a:ln w="26619"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0A1E0FF5-3D53-483A-B919-59ABEDBB9410}"/>
                </a:ext>
              </a:extLst>
            </p:cNvPr>
            <p:cNvSpPr/>
            <p:nvPr/>
          </p:nvSpPr>
          <p:spPr>
            <a:xfrm>
              <a:off x="16165116" y="11766674"/>
              <a:ext cx="334" cy="33418"/>
            </a:xfrm>
            <a:custGeom>
              <a:avLst/>
              <a:gdLst>
                <a:gd name="connsiteX0" fmla="*/ 267 w 266"/>
                <a:gd name="connsiteY0" fmla="*/ 0 h 26627"/>
                <a:gd name="connsiteX1" fmla="*/ 0 w 266"/>
                <a:gd name="connsiteY1" fmla="*/ 0 h 26627"/>
                <a:gd name="connsiteX2" fmla="*/ 267 w 266"/>
                <a:gd name="connsiteY2" fmla="*/ 0 h 26627"/>
              </a:gdLst>
              <a:ahLst/>
              <a:cxnLst>
                <a:cxn ang="0">
                  <a:pos x="connsiteX0" y="connsiteY0"/>
                </a:cxn>
                <a:cxn ang="0">
                  <a:pos x="connsiteX1" y="connsiteY1"/>
                </a:cxn>
                <a:cxn ang="0">
                  <a:pos x="connsiteX2" y="connsiteY2"/>
                </a:cxn>
              </a:cxnLst>
              <a:rect l="l" t="t" r="r" b="b"/>
              <a:pathLst>
                <a:path w="266" h="26627">
                  <a:moveTo>
                    <a:pt x="267" y="0"/>
                  </a:moveTo>
                  <a:lnTo>
                    <a:pt x="0" y="0"/>
                  </a:lnTo>
                  <a:lnTo>
                    <a:pt x="267" y="0"/>
                  </a:lnTo>
                </a:path>
              </a:pathLst>
            </a:custGeom>
            <a:solidFill>
              <a:srgbClr val="E2D2B0"/>
            </a:solidFill>
            <a:ln w="26619"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BBDB7BA9-F771-4C25-89AA-B3EB86A69C64}"/>
                </a:ext>
              </a:extLst>
            </p:cNvPr>
            <p:cNvSpPr/>
            <p:nvPr/>
          </p:nvSpPr>
          <p:spPr>
            <a:xfrm>
              <a:off x="17947997" y="9284633"/>
              <a:ext cx="1479495" cy="1829697"/>
            </a:xfrm>
            <a:custGeom>
              <a:avLst/>
              <a:gdLst>
                <a:gd name="connsiteX0" fmla="*/ 22923 w 1178831"/>
                <a:gd name="connsiteY0" fmla="*/ 8524 h 1457865"/>
                <a:gd name="connsiteX1" fmla="*/ 24521 w 1178831"/>
                <a:gd name="connsiteY1" fmla="*/ 17045 h 1457865"/>
                <a:gd name="connsiteX2" fmla="*/ 27982 w 1178831"/>
                <a:gd name="connsiteY2" fmla="*/ 27962 h 1457865"/>
                <a:gd name="connsiteX3" fmla="*/ 35172 w 1178831"/>
                <a:gd name="connsiteY3" fmla="*/ 50063 h 1457865"/>
                <a:gd name="connsiteX4" fmla="*/ 35172 w 1178831"/>
                <a:gd name="connsiteY4" fmla="*/ 47400 h 1457865"/>
                <a:gd name="connsiteX5" fmla="*/ 205590 w 1178831"/>
                <a:gd name="connsiteY5" fmla="*/ 376518 h 1457865"/>
                <a:gd name="connsiteX6" fmla="*/ 203991 w 1178831"/>
                <a:gd name="connsiteY6" fmla="*/ 374121 h 1457865"/>
                <a:gd name="connsiteX7" fmla="*/ 438847 w 1178831"/>
                <a:gd name="connsiteY7" fmla="*/ 688860 h 1457865"/>
                <a:gd name="connsiteX8" fmla="*/ 693141 w 1178831"/>
                <a:gd name="connsiteY8" fmla="*/ 993748 h 1457865"/>
                <a:gd name="connsiteX9" fmla="*/ 994833 w 1178831"/>
                <a:gd name="connsiteY9" fmla="*/ 1296238 h 1457865"/>
                <a:gd name="connsiteX10" fmla="*/ 992702 w 1178831"/>
                <a:gd name="connsiteY10" fmla="*/ 1294373 h 1457865"/>
                <a:gd name="connsiteX11" fmla="*/ 1173503 w 1178831"/>
                <a:gd name="connsiteY11" fmla="*/ 1437097 h 1457865"/>
                <a:gd name="connsiteX12" fmla="*/ 1177173 w 1178831"/>
                <a:gd name="connsiteY12" fmla="*/ 1452482 h 1457865"/>
                <a:gd name="connsiteX13" fmla="*/ 1176965 w 1178831"/>
                <a:gd name="connsiteY13" fmla="*/ 1452808 h 1457865"/>
                <a:gd name="connsiteX14" fmla="*/ 1160989 w 1178831"/>
                <a:gd name="connsiteY14" fmla="*/ 1456003 h 1457865"/>
                <a:gd name="connsiteX15" fmla="*/ 859830 w 1178831"/>
                <a:gd name="connsiteY15" fmla="*/ 1202508 h 1457865"/>
                <a:gd name="connsiteX16" fmla="*/ 585033 w 1178831"/>
                <a:gd name="connsiteY16" fmla="*/ 905344 h 1457865"/>
                <a:gd name="connsiteX17" fmla="*/ 340591 w 1178831"/>
                <a:gd name="connsiteY17" fmla="*/ 600990 h 1457865"/>
                <a:gd name="connsiteX18" fmla="*/ 114522 w 1178831"/>
                <a:gd name="connsiteY18" fmla="*/ 274534 h 1457865"/>
                <a:gd name="connsiteX19" fmla="*/ 47953 w 1178831"/>
                <a:gd name="connsiteY19" fmla="*/ 144325 h 1457865"/>
                <a:gd name="connsiteX20" fmla="*/ 21325 w 1178831"/>
                <a:gd name="connsiteY20" fmla="*/ 79354 h 1457865"/>
                <a:gd name="connsiteX21" fmla="*/ 10142 w 1178831"/>
                <a:gd name="connsiteY21" fmla="*/ 47400 h 1457865"/>
                <a:gd name="connsiteX22" fmla="*/ 4283 w 1178831"/>
                <a:gd name="connsiteY22" fmla="*/ 29027 h 1457865"/>
                <a:gd name="connsiteX23" fmla="*/ 1888 w 1178831"/>
                <a:gd name="connsiteY23" fmla="*/ 21571 h 1457865"/>
                <a:gd name="connsiteX24" fmla="*/ 290 w 1178831"/>
                <a:gd name="connsiteY24" fmla="*/ 13050 h 1457865"/>
                <a:gd name="connsiteX25" fmla="*/ 1888 w 1178831"/>
                <a:gd name="connsiteY25" fmla="*/ 4529 h 1457865"/>
                <a:gd name="connsiteX26" fmla="*/ 9609 w 1178831"/>
                <a:gd name="connsiteY26" fmla="*/ 2 h 1457865"/>
                <a:gd name="connsiteX27" fmla="*/ 11740 w 1178831"/>
                <a:gd name="connsiteY27" fmla="*/ 3 h 1457865"/>
                <a:gd name="connsiteX28" fmla="*/ 23189 w 1178831"/>
                <a:gd name="connsiteY28" fmla="*/ 9056 h 145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78831" h="1457865">
                  <a:moveTo>
                    <a:pt x="22923" y="8524"/>
                  </a:moveTo>
                  <a:cubicBezTo>
                    <a:pt x="23198" y="11406"/>
                    <a:pt x="23732" y="14258"/>
                    <a:pt x="24521" y="17045"/>
                  </a:cubicBezTo>
                  <a:cubicBezTo>
                    <a:pt x="24521" y="20772"/>
                    <a:pt x="26918" y="24501"/>
                    <a:pt x="27982" y="27962"/>
                  </a:cubicBezTo>
                  <a:lnTo>
                    <a:pt x="35172" y="50063"/>
                  </a:lnTo>
                  <a:lnTo>
                    <a:pt x="35172" y="47400"/>
                  </a:lnTo>
                  <a:cubicBezTo>
                    <a:pt x="77846" y="163865"/>
                    <a:pt x="135107" y="274452"/>
                    <a:pt x="205590" y="376518"/>
                  </a:cubicBezTo>
                  <a:lnTo>
                    <a:pt x="203991" y="374121"/>
                  </a:lnTo>
                  <a:cubicBezTo>
                    <a:pt x="276685" y="482763"/>
                    <a:pt x="357899" y="585812"/>
                    <a:pt x="438847" y="688860"/>
                  </a:cubicBezTo>
                  <a:cubicBezTo>
                    <a:pt x="519794" y="791909"/>
                    <a:pt x="604737" y="895225"/>
                    <a:pt x="693141" y="993748"/>
                  </a:cubicBezTo>
                  <a:cubicBezTo>
                    <a:pt x="787358" y="1100713"/>
                    <a:pt x="888116" y="1201737"/>
                    <a:pt x="994833" y="1296238"/>
                  </a:cubicBezTo>
                  <a:lnTo>
                    <a:pt x="992702" y="1294373"/>
                  </a:lnTo>
                  <a:cubicBezTo>
                    <a:pt x="1050469" y="1345033"/>
                    <a:pt x="1110817" y="1392672"/>
                    <a:pt x="1173503" y="1437097"/>
                  </a:cubicBezTo>
                  <a:cubicBezTo>
                    <a:pt x="1178766" y="1440332"/>
                    <a:pt x="1180407" y="1447220"/>
                    <a:pt x="1177173" y="1452482"/>
                  </a:cubicBezTo>
                  <a:cubicBezTo>
                    <a:pt x="1177105" y="1452591"/>
                    <a:pt x="1177037" y="1452700"/>
                    <a:pt x="1176965" y="1452808"/>
                  </a:cubicBezTo>
                  <a:cubicBezTo>
                    <a:pt x="1173373" y="1458007"/>
                    <a:pt x="1166304" y="1459421"/>
                    <a:pt x="1160989" y="1456003"/>
                  </a:cubicBezTo>
                  <a:cubicBezTo>
                    <a:pt x="1054012" y="1379660"/>
                    <a:pt x="953305" y="1294892"/>
                    <a:pt x="859830" y="1202508"/>
                  </a:cubicBezTo>
                  <a:cubicBezTo>
                    <a:pt x="763172" y="1108246"/>
                    <a:pt x="673437" y="1008126"/>
                    <a:pt x="585033" y="905344"/>
                  </a:cubicBezTo>
                  <a:cubicBezTo>
                    <a:pt x="496629" y="802561"/>
                    <a:pt x="420207" y="703772"/>
                    <a:pt x="340591" y="600990"/>
                  </a:cubicBezTo>
                  <a:cubicBezTo>
                    <a:pt x="258002" y="497362"/>
                    <a:pt x="182474" y="388297"/>
                    <a:pt x="114522" y="274534"/>
                  </a:cubicBezTo>
                  <a:cubicBezTo>
                    <a:pt x="90292" y="232196"/>
                    <a:pt x="67924" y="188793"/>
                    <a:pt x="47953" y="144325"/>
                  </a:cubicBezTo>
                  <a:cubicBezTo>
                    <a:pt x="38367" y="123023"/>
                    <a:pt x="29846" y="101188"/>
                    <a:pt x="21325" y="79354"/>
                  </a:cubicBezTo>
                  <a:lnTo>
                    <a:pt x="10142" y="47400"/>
                  </a:lnTo>
                  <a:cubicBezTo>
                    <a:pt x="8012" y="41275"/>
                    <a:pt x="6147" y="35152"/>
                    <a:pt x="4283" y="29027"/>
                  </a:cubicBezTo>
                  <a:lnTo>
                    <a:pt x="1888" y="21571"/>
                  </a:lnTo>
                  <a:cubicBezTo>
                    <a:pt x="1099" y="18785"/>
                    <a:pt x="565" y="15933"/>
                    <a:pt x="290" y="13050"/>
                  </a:cubicBezTo>
                  <a:cubicBezTo>
                    <a:pt x="-410" y="10112"/>
                    <a:pt x="171" y="7015"/>
                    <a:pt x="1888" y="4529"/>
                  </a:cubicBezTo>
                  <a:cubicBezTo>
                    <a:pt x="3762" y="2058"/>
                    <a:pt x="6537" y="429"/>
                    <a:pt x="9609" y="2"/>
                  </a:cubicBezTo>
                  <a:lnTo>
                    <a:pt x="11740" y="3"/>
                  </a:lnTo>
                  <a:cubicBezTo>
                    <a:pt x="17235" y="-118"/>
                    <a:pt x="22040" y="3682"/>
                    <a:pt x="23189" y="9056"/>
                  </a:cubicBezTo>
                </a:path>
              </a:pathLst>
            </a:custGeom>
            <a:solidFill>
              <a:srgbClr val="E2D2B0"/>
            </a:solidFill>
            <a:ln w="26619"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4DB67628-9317-4CA1-BC5D-D7ACCCDB297B}"/>
                </a:ext>
              </a:extLst>
            </p:cNvPr>
            <p:cNvSpPr/>
            <p:nvPr/>
          </p:nvSpPr>
          <p:spPr>
            <a:xfrm>
              <a:off x="13856957" y="8645328"/>
              <a:ext cx="4102221" cy="679059"/>
            </a:xfrm>
            <a:custGeom>
              <a:avLst/>
              <a:gdLst>
                <a:gd name="connsiteX0" fmla="*/ 1236776 w 3268565"/>
                <a:gd name="connsiteY0" fmla="*/ 6657 h 541060"/>
                <a:gd name="connsiteX1" fmla="*/ 1518764 w 3268565"/>
                <a:gd name="connsiteY1" fmla="*/ 54054 h 541060"/>
                <a:gd name="connsiteX2" fmla="*/ 2075283 w 3268565"/>
                <a:gd name="connsiteY2" fmla="*/ 244176 h 541060"/>
                <a:gd name="connsiteX3" fmla="*/ 2211616 w 3268565"/>
                <a:gd name="connsiteY3" fmla="*/ 303822 h 541060"/>
                <a:gd name="connsiteX4" fmla="*/ 2348481 w 3268565"/>
                <a:gd name="connsiteY4" fmla="*/ 365065 h 541060"/>
                <a:gd name="connsiteX5" fmla="*/ 2627539 w 3268565"/>
                <a:gd name="connsiteY5" fmla="*/ 461191 h 541060"/>
                <a:gd name="connsiteX6" fmla="*/ 2625943 w 3268565"/>
                <a:gd name="connsiteY6" fmla="*/ 461191 h 541060"/>
                <a:gd name="connsiteX7" fmla="*/ 2845354 w 3268565"/>
                <a:gd name="connsiteY7" fmla="*/ 504328 h 541060"/>
                <a:gd name="connsiteX8" fmla="*/ 3074618 w 3268565"/>
                <a:gd name="connsiteY8" fmla="*/ 518441 h 541060"/>
                <a:gd name="connsiteX9" fmla="*/ 3071423 w 3268565"/>
                <a:gd name="connsiteY9" fmla="*/ 518441 h 541060"/>
                <a:gd name="connsiteX10" fmla="*/ 3255686 w 3268565"/>
                <a:gd name="connsiteY10" fmla="*/ 506192 h 541060"/>
                <a:gd name="connsiteX11" fmla="*/ 3268467 w 3268565"/>
                <a:gd name="connsiteY11" fmla="*/ 515778 h 541060"/>
                <a:gd name="connsiteX12" fmla="*/ 3258881 w 3268565"/>
                <a:gd name="connsiteY12" fmla="*/ 528825 h 541060"/>
                <a:gd name="connsiteX13" fmla="*/ 2965977 w 3268565"/>
                <a:gd name="connsiteY13" fmla="*/ 538411 h 541060"/>
                <a:gd name="connsiteX14" fmla="*/ 2675203 w 3268565"/>
                <a:gd name="connsiteY14" fmla="*/ 496605 h 541060"/>
                <a:gd name="connsiteX15" fmla="*/ 2395613 w 3268565"/>
                <a:gd name="connsiteY15" fmla="*/ 409266 h 541060"/>
                <a:gd name="connsiteX16" fmla="*/ 2258215 w 3268565"/>
                <a:gd name="connsiteY16" fmla="*/ 349621 h 541060"/>
                <a:gd name="connsiteX17" fmla="*/ 2121879 w 3268565"/>
                <a:gd name="connsiteY17" fmla="*/ 289177 h 541060"/>
                <a:gd name="connsiteX18" fmla="*/ 1578674 w 3268565"/>
                <a:gd name="connsiteY18" fmla="*/ 92398 h 541060"/>
                <a:gd name="connsiteX19" fmla="*/ 1578676 w 3268565"/>
                <a:gd name="connsiteY19" fmla="*/ 92398 h 541060"/>
                <a:gd name="connsiteX20" fmla="*/ 1305476 w 3268565"/>
                <a:gd name="connsiteY20" fmla="*/ 37545 h 541060"/>
                <a:gd name="connsiteX21" fmla="*/ 1030146 w 3268565"/>
                <a:gd name="connsiteY21" fmla="*/ 20237 h 541060"/>
                <a:gd name="connsiteX22" fmla="*/ 1033341 w 3268565"/>
                <a:gd name="connsiteY22" fmla="*/ 20237 h 541060"/>
                <a:gd name="connsiteX23" fmla="*/ 570286 w 3268565"/>
                <a:gd name="connsiteY23" fmla="*/ 84410 h 541060"/>
                <a:gd name="connsiteX24" fmla="*/ 573215 w 3268565"/>
                <a:gd name="connsiteY24" fmla="*/ 84410 h 541060"/>
                <a:gd name="connsiteX25" fmla="*/ 368715 w 3268565"/>
                <a:gd name="connsiteY25" fmla="*/ 158967 h 541060"/>
                <a:gd name="connsiteX26" fmla="*/ 285103 w 3268565"/>
                <a:gd name="connsiteY26" fmla="*/ 198642 h 541060"/>
                <a:gd name="connsiteX27" fmla="*/ 198564 w 3268565"/>
                <a:gd name="connsiteY27" fmla="*/ 245774 h 541060"/>
                <a:gd name="connsiteX28" fmla="*/ 198564 w 3268565"/>
                <a:gd name="connsiteY28" fmla="*/ 245774 h 541060"/>
                <a:gd name="connsiteX29" fmla="*/ 63295 w 3268565"/>
                <a:gd name="connsiteY29" fmla="*/ 349089 h 541060"/>
                <a:gd name="connsiteX30" fmla="*/ 65425 w 3268565"/>
                <a:gd name="connsiteY30" fmla="*/ 346958 h 541060"/>
                <a:gd name="connsiteX31" fmla="*/ 20691 w 3268565"/>
                <a:gd name="connsiteY31" fmla="*/ 402877 h 541060"/>
                <a:gd name="connsiteX32" fmla="*/ 4581 w 3268565"/>
                <a:gd name="connsiteY32" fmla="*/ 405140 h 541060"/>
                <a:gd name="connsiteX33" fmla="*/ 2318 w 3268565"/>
                <a:gd name="connsiteY33" fmla="*/ 389030 h 541060"/>
                <a:gd name="connsiteX34" fmla="*/ 184983 w 3268565"/>
                <a:gd name="connsiteY34" fmla="*/ 229264 h 541060"/>
                <a:gd name="connsiteX35" fmla="*/ 293891 w 3268565"/>
                <a:gd name="connsiteY35" fmla="*/ 170683 h 541060"/>
                <a:gd name="connsiteX36" fmla="*/ 411053 w 3268565"/>
                <a:gd name="connsiteY36" fmla="*/ 117428 h 541060"/>
                <a:gd name="connsiteX37" fmla="*/ 677329 w 3268565"/>
                <a:gd name="connsiteY37" fmla="*/ 37545 h 541060"/>
                <a:gd name="connsiteX38" fmla="*/ 957452 w 3268565"/>
                <a:gd name="connsiteY38" fmla="*/ 2131 h 541060"/>
                <a:gd name="connsiteX39" fmla="*/ 1049584 w 3268565"/>
                <a:gd name="connsiteY39" fmla="*/ 0 h 541060"/>
                <a:gd name="connsiteX40" fmla="*/ 1235978 w 3268565"/>
                <a:gd name="connsiteY40" fmla="*/ 8788 h 541060"/>
                <a:gd name="connsiteX41" fmla="*/ 2630202 w 3268565"/>
                <a:gd name="connsiteY41" fmla="*/ 461724 h 541060"/>
                <a:gd name="connsiteX42" fmla="*/ 2628871 w 3268565"/>
                <a:gd name="connsiteY42" fmla="*/ 461724 h 541060"/>
                <a:gd name="connsiteX43" fmla="*/ 2630202 w 3268565"/>
                <a:gd name="connsiteY43" fmla="*/ 461724 h 541060"/>
                <a:gd name="connsiteX44" fmla="*/ 1579474 w 3268565"/>
                <a:gd name="connsiteY44" fmla="*/ 92132 h 541060"/>
                <a:gd name="connsiteX45" fmla="*/ 1579474 w 3268565"/>
                <a:gd name="connsiteY45" fmla="*/ 92132 h 5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68565" h="541060">
                  <a:moveTo>
                    <a:pt x="1236776" y="6657"/>
                  </a:moveTo>
                  <a:cubicBezTo>
                    <a:pt x="1331738" y="16048"/>
                    <a:pt x="1425950" y="31884"/>
                    <a:pt x="1518764" y="54054"/>
                  </a:cubicBezTo>
                  <a:cubicBezTo>
                    <a:pt x="1709372" y="101374"/>
                    <a:pt x="1895562" y="164982"/>
                    <a:pt x="2075283" y="244176"/>
                  </a:cubicBezTo>
                  <a:cubicBezTo>
                    <a:pt x="2120904" y="263525"/>
                    <a:pt x="2166349" y="283407"/>
                    <a:pt x="2211616" y="303822"/>
                  </a:cubicBezTo>
                  <a:cubicBezTo>
                    <a:pt x="2257148" y="324325"/>
                    <a:pt x="2302682" y="345361"/>
                    <a:pt x="2348481" y="365065"/>
                  </a:cubicBezTo>
                  <a:cubicBezTo>
                    <a:pt x="2439003" y="403946"/>
                    <a:pt x="2532276" y="436076"/>
                    <a:pt x="2627539" y="461191"/>
                  </a:cubicBezTo>
                  <a:lnTo>
                    <a:pt x="2625943" y="461191"/>
                  </a:lnTo>
                  <a:cubicBezTo>
                    <a:pt x="2698153" y="479938"/>
                    <a:pt x="2771421" y="494344"/>
                    <a:pt x="2845354" y="504328"/>
                  </a:cubicBezTo>
                  <a:cubicBezTo>
                    <a:pt x="2921355" y="514357"/>
                    <a:pt x="2997961" y="519072"/>
                    <a:pt x="3074618" y="518441"/>
                  </a:cubicBezTo>
                  <a:lnTo>
                    <a:pt x="3071423" y="518441"/>
                  </a:lnTo>
                  <a:cubicBezTo>
                    <a:pt x="3133025" y="517817"/>
                    <a:pt x="3194543" y="513727"/>
                    <a:pt x="3255686" y="506192"/>
                  </a:cubicBezTo>
                  <a:cubicBezTo>
                    <a:pt x="3261841" y="505396"/>
                    <a:pt x="3267508" y="509647"/>
                    <a:pt x="3268467" y="515778"/>
                  </a:cubicBezTo>
                  <a:cubicBezTo>
                    <a:pt x="3269273" y="521990"/>
                    <a:pt x="3265051" y="527739"/>
                    <a:pt x="3258881" y="528825"/>
                  </a:cubicBezTo>
                  <a:cubicBezTo>
                    <a:pt x="3161729" y="540769"/>
                    <a:pt x="3063702" y="543977"/>
                    <a:pt x="2965977" y="538411"/>
                  </a:cubicBezTo>
                  <a:cubicBezTo>
                    <a:pt x="2868041" y="532757"/>
                    <a:pt x="2770765" y="518772"/>
                    <a:pt x="2675203" y="496605"/>
                  </a:cubicBezTo>
                  <a:cubicBezTo>
                    <a:pt x="2579975" y="474446"/>
                    <a:pt x="2486521" y="445254"/>
                    <a:pt x="2395613" y="409266"/>
                  </a:cubicBezTo>
                  <a:cubicBezTo>
                    <a:pt x="2349281" y="390894"/>
                    <a:pt x="2303747" y="370391"/>
                    <a:pt x="2258215" y="349621"/>
                  </a:cubicBezTo>
                  <a:cubicBezTo>
                    <a:pt x="2212681" y="328852"/>
                    <a:pt x="2167413" y="308881"/>
                    <a:pt x="2121879" y="289177"/>
                  </a:cubicBezTo>
                  <a:cubicBezTo>
                    <a:pt x="1946017" y="210017"/>
                    <a:pt x="1764434" y="144237"/>
                    <a:pt x="1578674" y="92398"/>
                  </a:cubicBezTo>
                  <a:lnTo>
                    <a:pt x="1578676" y="92398"/>
                  </a:lnTo>
                  <a:cubicBezTo>
                    <a:pt x="1488856" y="68372"/>
                    <a:pt x="1397608" y="50051"/>
                    <a:pt x="1305476" y="37545"/>
                  </a:cubicBezTo>
                  <a:cubicBezTo>
                    <a:pt x="1214213" y="25384"/>
                    <a:pt x="1122213" y="19601"/>
                    <a:pt x="1030146" y="20237"/>
                  </a:cubicBezTo>
                  <a:lnTo>
                    <a:pt x="1033341" y="20237"/>
                  </a:lnTo>
                  <a:cubicBezTo>
                    <a:pt x="876838" y="21169"/>
                    <a:pt x="721144" y="42747"/>
                    <a:pt x="570286" y="84410"/>
                  </a:cubicBezTo>
                  <a:lnTo>
                    <a:pt x="573215" y="84410"/>
                  </a:lnTo>
                  <a:cubicBezTo>
                    <a:pt x="503309" y="104206"/>
                    <a:pt x="434958" y="129126"/>
                    <a:pt x="368715" y="158967"/>
                  </a:cubicBezTo>
                  <a:cubicBezTo>
                    <a:pt x="340489" y="171482"/>
                    <a:pt x="312796" y="185595"/>
                    <a:pt x="285103" y="198642"/>
                  </a:cubicBezTo>
                  <a:cubicBezTo>
                    <a:pt x="257411" y="211690"/>
                    <a:pt x="226789" y="228998"/>
                    <a:pt x="198564" y="245774"/>
                  </a:cubicBezTo>
                  <a:lnTo>
                    <a:pt x="198564" y="245774"/>
                  </a:lnTo>
                  <a:cubicBezTo>
                    <a:pt x="149321" y="274404"/>
                    <a:pt x="103874" y="309115"/>
                    <a:pt x="63295" y="349089"/>
                  </a:cubicBezTo>
                  <a:lnTo>
                    <a:pt x="65425" y="346958"/>
                  </a:lnTo>
                  <a:cubicBezTo>
                    <a:pt x="48846" y="364200"/>
                    <a:pt x="33873" y="382917"/>
                    <a:pt x="20691" y="402877"/>
                  </a:cubicBezTo>
                  <a:cubicBezTo>
                    <a:pt x="16868" y="407951"/>
                    <a:pt x="9655" y="408964"/>
                    <a:pt x="4581" y="405140"/>
                  </a:cubicBezTo>
                  <a:cubicBezTo>
                    <a:pt x="-493" y="401317"/>
                    <a:pt x="-1506" y="394104"/>
                    <a:pt x="2318" y="389030"/>
                  </a:cubicBezTo>
                  <a:cubicBezTo>
                    <a:pt x="50961" y="323214"/>
                    <a:pt x="113277" y="268710"/>
                    <a:pt x="184983" y="229264"/>
                  </a:cubicBezTo>
                  <a:cubicBezTo>
                    <a:pt x="220398" y="207962"/>
                    <a:pt x="256878" y="188790"/>
                    <a:pt x="293891" y="170683"/>
                  </a:cubicBezTo>
                  <a:cubicBezTo>
                    <a:pt x="330903" y="152577"/>
                    <a:pt x="371378" y="133671"/>
                    <a:pt x="411053" y="117428"/>
                  </a:cubicBezTo>
                  <a:cubicBezTo>
                    <a:pt x="497181" y="82711"/>
                    <a:pt x="586313" y="55971"/>
                    <a:pt x="677329" y="37545"/>
                  </a:cubicBezTo>
                  <a:cubicBezTo>
                    <a:pt x="769613" y="18305"/>
                    <a:pt x="863284" y="6463"/>
                    <a:pt x="957452" y="2131"/>
                  </a:cubicBezTo>
                  <a:cubicBezTo>
                    <a:pt x="988340" y="799"/>
                    <a:pt x="1018962" y="0"/>
                    <a:pt x="1049584" y="0"/>
                  </a:cubicBezTo>
                  <a:cubicBezTo>
                    <a:pt x="1112070" y="0"/>
                    <a:pt x="1174202" y="2929"/>
                    <a:pt x="1235978" y="8788"/>
                  </a:cubicBezTo>
                  <a:moveTo>
                    <a:pt x="2630202" y="461724"/>
                  </a:moveTo>
                  <a:lnTo>
                    <a:pt x="2628871" y="461724"/>
                  </a:lnTo>
                  <a:lnTo>
                    <a:pt x="2630202" y="461724"/>
                  </a:lnTo>
                  <a:moveTo>
                    <a:pt x="1579474" y="92132"/>
                  </a:moveTo>
                  <a:lnTo>
                    <a:pt x="1579474" y="92132"/>
                  </a:lnTo>
                  <a:close/>
                </a:path>
              </a:pathLst>
            </a:custGeom>
            <a:solidFill>
              <a:srgbClr val="E2D2B0"/>
            </a:solidFill>
            <a:ln w="26619"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98279E7C-A196-4DD3-BCA4-7244FB22158C}"/>
                </a:ext>
              </a:extLst>
            </p:cNvPr>
            <p:cNvSpPr/>
            <p:nvPr/>
          </p:nvSpPr>
          <p:spPr>
            <a:xfrm>
              <a:off x="19292915" y="11224387"/>
              <a:ext cx="218796" cy="186171"/>
            </a:xfrm>
            <a:custGeom>
              <a:avLst/>
              <a:gdLst>
                <a:gd name="connsiteX0" fmla="*/ 18291 w 174332"/>
                <a:gd name="connsiteY0" fmla="*/ 3645 h 148337"/>
                <a:gd name="connsiteX1" fmla="*/ 129327 w 174332"/>
                <a:gd name="connsiteY1" fmla="*/ 98173 h 148337"/>
                <a:gd name="connsiteX2" fmla="*/ 126665 w 174332"/>
                <a:gd name="connsiteY2" fmla="*/ 96309 h 148337"/>
                <a:gd name="connsiteX3" fmla="*/ 167938 w 174332"/>
                <a:gd name="connsiteY3" fmla="*/ 127197 h 148337"/>
                <a:gd name="connsiteX4" fmla="*/ 173530 w 174332"/>
                <a:gd name="connsiteY4" fmla="*/ 134121 h 148337"/>
                <a:gd name="connsiteX5" fmla="*/ 173530 w 174332"/>
                <a:gd name="connsiteY5" fmla="*/ 142642 h 148337"/>
                <a:gd name="connsiteX6" fmla="*/ 158086 w 174332"/>
                <a:gd name="connsiteY6" fmla="*/ 146902 h 148337"/>
                <a:gd name="connsiteX7" fmla="*/ 3379 w 174332"/>
                <a:gd name="connsiteY7" fmla="*/ 19622 h 148337"/>
                <a:gd name="connsiteX8" fmla="*/ 3329 w 174332"/>
                <a:gd name="connsiteY8" fmla="*/ 3429 h 148337"/>
                <a:gd name="connsiteX9" fmla="*/ 3379 w 174332"/>
                <a:gd name="connsiteY9" fmla="*/ 3379 h 148337"/>
                <a:gd name="connsiteX10" fmla="*/ 19571 w 174332"/>
                <a:gd name="connsiteY10" fmla="*/ 3328 h 148337"/>
                <a:gd name="connsiteX11" fmla="*/ 19622 w 174332"/>
                <a:gd name="connsiteY11" fmla="*/ 3379 h 14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332" h="148337">
                  <a:moveTo>
                    <a:pt x="18291" y="3645"/>
                  </a:moveTo>
                  <a:cubicBezTo>
                    <a:pt x="54237" y="36130"/>
                    <a:pt x="90717" y="68350"/>
                    <a:pt x="129327" y="98173"/>
                  </a:cubicBezTo>
                  <a:lnTo>
                    <a:pt x="126665" y="96309"/>
                  </a:lnTo>
                  <a:cubicBezTo>
                    <a:pt x="140246" y="106960"/>
                    <a:pt x="153293" y="117079"/>
                    <a:pt x="167938" y="127197"/>
                  </a:cubicBezTo>
                  <a:cubicBezTo>
                    <a:pt x="170680" y="128632"/>
                    <a:pt x="172703" y="131138"/>
                    <a:pt x="173530" y="134121"/>
                  </a:cubicBezTo>
                  <a:cubicBezTo>
                    <a:pt x="174600" y="136860"/>
                    <a:pt x="174600" y="139902"/>
                    <a:pt x="173530" y="142642"/>
                  </a:cubicBezTo>
                  <a:cubicBezTo>
                    <a:pt x="170398" y="148027"/>
                    <a:pt x="163537" y="149920"/>
                    <a:pt x="158086" y="146902"/>
                  </a:cubicBezTo>
                  <a:cubicBezTo>
                    <a:pt x="104039" y="107581"/>
                    <a:pt x="52378" y="65079"/>
                    <a:pt x="3379" y="19622"/>
                  </a:cubicBezTo>
                  <a:cubicBezTo>
                    <a:pt x="-1107" y="15165"/>
                    <a:pt x="-1129" y="7915"/>
                    <a:pt x="3329" y="3429"/>
                  </a:cubicBezTo>
                  <a:cubicBezTo>
                    <a:pt x="3345" y="3412"/>
                    <a:pt x="3363" y="3396"/>
                    <a:pt x="3379" y="3379"/>
                  </a:cubicBezTo>
                  <a:cubicBezTo>
                    <a:pt x="7837" y="-1107"/>
                    <a:pt x="15086" y="-1129"/>
                    <a:pt x="19571" y="3328"/>
                  </a:cubicBezTo>
                  <a:cubicBezTo>
                    <a:pt x="19587" y="3345"/>
                    <a:pt x="19605" y="3362"/>
                    <a:pt x="19622" y="3379"/>
                  </a:cubicBezTo>
                </a:path>
              </a:pathLst>
            </a:custGeom>
            <a:solidFill>
              <a:srgbClr val="E2D2B0"/>
            </a:solidFill>
            <a:ln w="26619"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5DF91515-D438-45BA-B753-0A8E9075CCFC}"/>
                </a:ext>
              </a:extLst>
            </p:cNvPr>
            <p:cNvSpPr/>
            <p:nvPr/>
          </p:nvSpPr>
          <p:spPr>
            <a:xfrm>
              <a:off x="19243890" y="11499990"/>
              <a:ext cx="232697" cy="251406"/>
            </a:xfrm>
            <a:custGeom>
              <a:avLst/>
              <a:gdLst>
                <a:gd name="connsiteX0" fmla="*/ 21671 w 185408"/>
                <a:gd name="connsiteY0" fmla="*/ 5592 h 200315"/>
                <a:gd name="connsiteX1" fmla="*/ 41642 w 185408"/>
                <a:gd name="connsiteY1" fmla="*/ 35681 h 200315"/>
                <a:gd name="connsiteX2" fmla="*/ 41642 w 185408"/>
                <a:gd name="connsiteY2" fmla="*/ 35681 h 200315"/>
                <a:gd name="connsiteX3" fmla="*/ 41642 w 185408"/>
                <a:gd name="connsiteY3" fmla="*/ 35681 h 200315"/>
                <a:gd name="connsiteX4" fmla="*/ 41642 w 185408"/>
                <a:gd name="connsiteY4" fmla="*/ 37545 h 200315"/>
                <a:gd name="connsiteX5" fmla="*/ 41642 w 185408"/>
                <a:gd name="connsiteY5" fmla="*/ 36213 h 200315"/>
                <a:gd name="connsiteX6" fmla="*/ 182236 w 185408"/>
                <a:gd name="connsiteY6" fmla="*/ 180801 h 200315"/>
                <a:gd name="connsiteX7" fmla="*/ 182236 w 185408"/>
                <a:gd name="connsiteY7" fmla="*/ 197044 h 200315"/>
                <a:gd name="connsiteX8" fmla="*/ 165994 w 185408"/>
                <a:gd name="connsiteY8" fmla="*/ 197044 h 200315"/>
                <a:gd name="connsiteX9" fmla="*/ 79454 w 185408"/>
                <a:gd name="connsiteY9" fmla="*/ 112635 h 200315"/>
                <a:gd name="connsiteX10" fmla="*/ 1435 w 185408"/>
                <a:gd name="connsiteY10" fmla="*/ 17041 h 200315"/>
                <a:gd name="connsiteX11" fmla="*/ 5695 w 185408"/>
                <a:gd name="connsiteY11" fmla="*/ 1598 h 200315"/>
                <a:gd name="connsiteX12" fmla="*/ 11287 w 185408"/>
                <a:gd name="connsiteY12" fmla="*/ 0 h 200315"/>
                <a:gd name="connsiteX13" fmla="*/ 21406 w 185408"/>
                <a:gd name="connsiteY13" fmla="*/ 5858 h 200315"/>
                <a:gd name="connsiteX14" fmla="*/ 41642 w 185408"/>
                <a:gd name="connsiteY14" fmla="*/ 36480 h 200315"/>
                <a:gd name="connsiteX15" fmla="*/ 41642 w 185408"/>
                <a:gd name="connsiteY15" fmla="*/ 36480 h 200315"/>
                <a:gd name="connsiteX16" fmla="*/ 41642 w 185408"/>
                <a:gd name="connsiteY16" fmla="*/ 36480 h 200315"/>
                <a:gd name="connsiteX17" fmla="*/ 41642 w 185408"/>
                <a:gd name="connsiteY17" fmla="*/ 36480 h 200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408" h="200315">
                  <a:moveTo>
                    <a:pt x="21671" y="5592"/>
                  </a:moveTo>
                  <a:cubicBezTo>
                    <a:pt x="27796" y="15977"/>
                    <a:pt x="34453" y="25829"/>
                    <a:pt x="41642" y="35681"/>
                  </a:cubicBezTo>
                  <a:lnTo>
                    <a:pt x="41642" y="35681"/>
                  </a:lnTo>
                  <a:lnTo>
                    <a:pt x="41642" y="35681"/>
                  </a:lnTo>
                  <a:lnTo>
                    <a:pt x="41642" y="37545"/>
                  </a:lnTo>
                  <a:lnTo>
                    <a:pt x="41642" y="36213"/>
                  </a:lnTo>
                  <a:cubicBezTo>
                    <a:pt x="85838" y="86933"/>
                    <a:pt x="132773" y="135202"/>
                    <a:pt x="182236" y="180801"/>
                  </a:cubicBezTo>
                  <a:cubicBezTo>
                    <a:pt x="186465" y="185389"/>
                    <a:pt x="186465" y="192456"/>
                    <a:pt x="182236" y="197044"/>
                  </a:cubicBezTo>
                  <a:cubicBezTo>
                    <a:pt x="177700" y="201406"/>
                    <a:pt x="170530" y="201406"/>
                    <a:pt x="165994" y="197044"/>
                  </a:cubicBezTo>
                  <a:cubicBezTo>
                    <a:pt x="139366" y="168021"/>
                    <a:pt x="108211" y="141126"/>
                    <a:pt x="79454" y="112635"/>
                  </a:cubicBezTo>
                  <a:cubicBezTo>
                    <a:pt x="49438" y="84265"/>
                    <a:pt x="23215" y="52134"/>
                    <a:pt x="1435" y="17041"/>
                  </a:cubicBezTo>
                  <a:cubicBezTo>
                    <a:pt x="-1583" y="11591"/>
                    <a:pt x="310" y="4729"/>
                    <a:pt x="5695" y="1598"/>
                  </a:cubicBezTo>
                  <a:cubicBezTo>
                    <a:pt x="7385" y="581"/>
                    <a:pt x="9314" y="30"/>
                    <a:pt x="11287" y="0"/>
                  </a:cubicBezTo>
                  <a:cubicBezTo>
                    <a:pt x="15462" y="10"/>
                    <a:pt x="19317" y="2242"/>
                    <a:pt x="21406" y="5858"/>
                  </a:cubicBezTo>
                  <a:moveTo>
                    <a:pt x="41642" y="36480"/>
                  </a:moveTo>
                  <a:lnTo>
                    <a:pt x="41642" y="36480"/>
                  </a:lnTo>
                  <a:lnTo>
                    <a:pt x="41642" y="36480"/>
                  </a:lnTo>
                  <a:lnTo>
                    <a:pt x="41642" y="36480"/>
                  </a:lnTo>
                </a:path>
              </a:pathLst>
            </a:custGeom>
            <a:solidFill>
              <a:srgbClr val="E2D2B0"/>
            </a:solidFill>
            <a:ln w="26619"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54EEF66E-95E0-4A8A-8B90-11F7C7E20EEB}"/>
                </a:ext>
              </a:extLst>
            </p:cNvPr>
            <p:cNvSpPr/>
            <p:nvPr/>
          </p:nvSpPr>
          <p:spPr>
            <a:xfrm>
              <a:off x="19161511" y="11803100"/>
              <a:ext cx="242649" cy="263438"/>
            </a:xfrm>
            <a:custGeom>
              <a:avLst/>
              <a:gdLst>
                <a:gd name="connsiteX0" fmla="*/ 20473 w 193338"/>
                <a:gd name="connsiteY0" fmla="*/ 5060 h 209902"/>
                <a:gd name="connsiteX1" fmla="*/ 47101 w 193338"/>
                <a:gd name="connsiteY1" fmla="*/ 47930 h 209902"/>
                <a:gd name="connsiteX2" fmla="*/ 190092 w 193338"/>
                <a:gd name="connsiteY2" fmla="*/ 190654 h 209902"/>
                <a:gd name="connsiteX3" fmla="*/ 190092 w 193338"/>
                <a:gd name="connsiteY3" fmla="*/ 206631 h 209902"/>
                <a:gd name="connsiteX4" fmla="*/ 173849 w 193338"/>
                <a:gd name="connsiteY4" fmla="*/ 206631 h 209902"/>
                <a:gd name="connsiteX5" fmla="*/ 79055 w 193338"/>
                <a:gd name="connsiteY5" fmla="*/ 117695 h 209902"/>
                <a:gd name="connsiteX6" fmla="*/ 1302 w 193338"/>
                <a:gd name="connsiteY6" fmla="*/ 17043 h 209902"/>
                <a:gd name="connsiteX7" fmla="*/ 5829 w 193338"/>
                <a:gd name="connsiteY7" fmla="*/ 1332 h 209902"/>
                <a:gd name="connsiteX8" fmla="*/ 11421 w 193338"/>
                <a:gd name="connsiteY8" fmla="*/ 1 h 209902"/>
                <a:gd name="connsiteX9" fmla="*/ 21273 w 193338"/>
                <a:gd name="connsiteY9" fmla="*/ 5860 h 20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338" h="209902">
                  <a:moveTo>
                    <a:pt x="20473" y="5060"/>
                  </a:moveTo>
                  <a:cubicBezTo>
                    <a:pt x="28099" y="20089"/>
                    <a:pt x="37009" y="34433"/>
                    <a:pt x="47101" y="47930"/>
                  </a:cubicBezTo>
                  <a:cubicBezTo>
                    <a:pt x="91450" y="98713"/>
                    <a:pt x="139225" y="146400"/>
                    <a:pt x="190092" y="190654"/>
                  </a:cubicBezTo>
                  <a:cubicBezTo>
                    <a:pt x="194421" y="195100"/>
                    <a:pt x="194421" y="202185"/>
                    <a:pt x="190092" y="206631"/>
                  </a:cubicBezTo>
                  <a:cubicBezTo>
                    <a:pt x="185556" y="210993"/>
                    <a:pt x="178385" y="210993"/>
                    <a:pt x="173849" y="206631"/>
                  </a:cubicBezTo>
                  <a:cubicBezTo>
                    <a:pt x="142962" y="176276"/>
                    <a:pt x="109944" y="148051"/>
                    <a:pt x="79055" y="117695"/>
                  </a:cubicBezTo>
                  <a:cubicBezTo>
                    <a:pt x="47758" y="88666"/>
                    <a:pt x="21486" y="54655"/>
                    <a:pt x="1302" y="17043"/>
                  </a:cubicBezTo>
                  <a:cubicBezTo>
                    <a:pt x="-1550" y="11430"/>
                    <a:pt x="426" y="4567"/>
                    <a:pt x="5829" y="1332"/>
                  </a:cubicBezTo>
                  <a:cubicBezTo>
                    <a:pt x="7561" y="452"/>
                    <a:pt x="9477" y="-5"/>
                    <a:pt x="11421" y="1"/>
                  </a:cubicBezTo>
                  <a:cubicBezTo>
                    <a:pt x="15549" y="-65"/>
                    <a:pt x="19360" y="2201"/>
                    <a:pt x="21273" y="5860"/>
                  </a:cubicBezTo>
                </a:path>
              </a:pathLst>
            </a:custGeom>
            <a:solidFill>
              <a:srgbClr val="E2D2B0"/>
            </a:solidFill>
            <a:ln w="26619"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E8CDBBC0-8DFB-47BC-8D7A-C342EDA46B41}"/>
                </a:ext>
              </a:extLst>
            </p:cNvPr>
            <p:cNvSpPr/>
            <p:nvPr/>
          </p:nvSpPr>
          <p:spPr>
            <a:xfrm>
              <a:off x="13836472" y="9123222"/>
              <a:ext cx="28741" cy="2514789"/>
            </a:xfrm>
            <a:custGeom>
              <a:avLst/>
              <a:gdLst>
                <a:gd name="connsiteX0" fmla="*/ 0 w 22900"/>
                <a:gd name="connsiteY0" fmla="*/ 11450 h 2003732"/>
                <a:gd name="connsiteX1" fmla="*/ 0 w 22900"/>
                <a:gd name="connsiteY1" fmla="*/ 2003732 h 2003732"/>
                <a:gd name="connsiteX2" fmla="*/ 21036 w 22900"/>
                <a:gd name="connsiteY2" fmla="*/ 2003732 h 2003732"/>
                <a:gd name="connsiteX3" fmla="*/ 22900 w 22900"/>
                <a:gd name="connsiteY3" fmla="*/ 2003732 h 2003732"/>
                <a:gd name="connsiteX4" fmla="*/ 22900 w 22900"/>
                <a:gd name="connsiteY4" fmla="*/ 11450 h 2003732"/>
                <a:gd name="connsiteX5" fmla="*/ 11451 w 22900"/>
                <a:gd name="connsiteY5" fmla="*/ 0 h 2003732"/>
                <a:gd name="connsiteX6" fmla="*/ 1 w 22900"/>
                <a:gd name="connsiteY6" fmla="*/ 11450 h 200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0" h="2003732">
                  <a:moveTo>
                    <a:pt x="0" y="11450"/>
                  </a:moveTo>
                  <a:lnTo>
                    <a:pt x="0" y="2003732"/>
                  </a:lnTo>
                  <a:lnTo>
                    <a:pt x="21036" y="2003732"/>
                  </a:lnTo>
                  <a:lnTo>
                    <a:pt x="22900" y="2003732"/>
                  </a:lnTo>
                  <a:lnTo>
                    <a:pt x="22900" y="11450"/>
                  </a:lnTo>
                  <a:cubicBezTo>
                    <a:pt x="22900" y="5126"/>
                    <a:pt x="17774" y="0"/>
                    <a:pt x="11451" y="0"/>
                  </a:cubicBezTo>
                  <a:cubicBezTo>
                    <a:pt x="5186" y="141"/>
                    <a:pt x="141" y="5185"/>
                    <a:pt x="1" y="11450"/>
                  </a:cubicBezTo>
                </a:path>
              </a:pathLst>
            </a:custGeom>
            <a:solidFill>
              <a:srgbClr val="E2D2B0"/>
            </a:solidFill>
            <a:ln w="26619"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5EE3C26A-5728-483A-A016-8173AA316B4F}"/>
                </a:ext>
              </a:extLst>
            </p:cNvPr>
            <p:cNvSpPr/>
            <p:nvPr/>
          </p:nvSpPr>
          <p:spPr>
            <a:xfrm>
              <a:off x="13307782" y="11608267"/>
              <a:ext cx="1098938" cy="533702"/>
            </a:xfrm>
            <a:custGeom>
              <a:avLst/>
              <a:gdLst>
                <a:gd name="connsiteX0" fmla="*/ 331248 w 875611"/>
                <a:gd name="connsiteY0" fmla="*/ 17574 h 425243"/>
                <a:gd name="connsiteX1" fmla="*/ 11716 w 875611"/>
                <a:gd name="connsiteY1" fmla="*/ 338437 h 425243"/>
                <a:gd name="connsiteX2" fmla="*/ 11716 w 875611"/>
                <a:gd name="connsiteY2" fmla="*/ 338437 h 425243"/>
                <a:gd name="connsiteX3" fmla="*/ 11716 w 875611"/>
                <a:gd name="connsiteY3" fmla="*/ 338437 h 425243"/>
                <a:gd name="connsiteX4" fmla="*/ 0 w 875611"/>
                <a:gd name="connsiteY4" fmla="*/ 415658 h 425243"/>
                <a:gd name="connsiteX5" fmla="*/ 9852 w 875611"/>
                <a:gd name="connsiteY5" fmla="*/ 414060 h 425243"/>
                <a:gd name="connsiteX6" fmla="*/ 18905 w 875611"/>
                <a:gd name="connsiteY6" fmla="*/ 414060 h 425243"/>
                <a:gd name="connsiteX7" fmla="*/ 21568 w 875611"/>
                <a:gd name="connsiteY7" fmla="*/ 414060 h 425243"/>
                <a:gd name="connsiteX8" fmla="*/ 22899 w 875611"/>
                <a:gd name="connsiteY8" fmla="*/ 414060 h 425243"/>
                <a:gd name="connsiteX9" fmla="*/ 25296 w 875611"/>
                <a:gd name="connsiteY9" fmla="*/ 390095 h 425243"/>
                <a:gd name="connsiteX10" fmla="*/ 25296 w 875611"/>
                <a:gd name="connsiteY10" fmla="*/ 391693 h 425243"/>
                <a:gd name="connsiteX11" fmla="*/ 25296 w 875611"/>
                <a:gd name="connsiteY11" fmla="*/ 388764 h 425243"/>
                <a:gd name="connsiteX12" fmla="*/ 33550 w 875611"/>
                <a:gd name="connsiteY12" fmla="*/ 345094 h 425243"/>
                <a:gd name="connsiteX13" fmla="*/ 33550 w 875611"/>
                <a:gd name="connsiteY13" fmla="*/ 345094 h 425243"/>
                <a:gd name="connsiteX14" fmla="*/ 53788 w 875611"/>
                <a:gd name="connsiteY14" fmla="*/ 283851 h 425243"/>
                <a:gd name="connsiteX15" fmla="*/ 107043 w 875611"/>
                <a:gd name="connsiteY15" fmla="*/ 190654 h 425243"/>
                <a:gd name="connsiteX16" fmla="*/ 383172 w 875611"/>
                <a:gd name="connsiteY16" fmla="*/ 30888 h 425243"/>
                <a:gd name="connsiteX17" fmla="*/ 379977 w 875611"/>
                <a:gd name="connsiteY17" fmla="*/ 30888 h 425243"/>
                <a:gd name="connsiteX18" fmla="*/ 497671 w 875611"/>
                <a:gd name="connsiteY18" fmla="*/ 30888 h 425243"/>
                <a:gd name="connsiteX19" fmla="*/ 497671 w 875611"/>
                <a:gd name="connsiteY19" fmla="*/ 30888 h 425243"/>
                <a:gd name="connsiteX20" fmla="*/ 604182 w 875611"/>
                <a:gd name="connsiteY20" fmla="*/ 60445 h 425243"/>
                <a:gd name="connsiteX21" fmla="*/ 693650 w 875611"/>
                <a:gd name="connsiteY21" fmla="*/ 113700 h 425243"/>
                <a:gd name="connsiteX22" fmla="*/ 693650 w 875611"/>
                <a:gd name="connsiteY22" fmla="*/ 113700 h 425243"/>
                <a:gd name="connsiteX23" fmla="*/ 693650 w 875611"/>
                <a:gd name="connsiteY23" fmla="*/ 113700 h 425243"/>
                <a:gd name="connsiteX24" fmla="*/ 768208 w 875611"/>
                <a:gd name="connsiteY24" fmla="*/ 187991 h 425243"/>
                <a:gd name="connsiteX25" fmla="*/ 768208 w 875611"/>
                <a:gd name="connsiteY25" fmla="*/ 187991 h 425243"/>
                <a:gd name="connsiteX26" fmla="*/ 768208 w 875611"/>
                <a:gd name="connsiteY26" fmla="*/ 189855 h 425243"/>
                <a:gd name="connsiteX27" fmla="*/ 768208 w 875611"/>
                <a:gd name="connsiteY27" fmla="*/ 189855 h 425243"/>
                <a:gd name="connsiteX28" fmla="*/ 768208 w 875611"/>
                <a:gd name="connsiteY28" fmla="*/ 189855 h 425243"/>
                <a:gd name="connsiteX29" fmla="*/ 823061 w 875611"/>
                <a:gd name="connsiteY29" fmla="*/ 284650 h 425243"/>
                <a:gd name="connsiteX30" fmla="*/ 823061 w 875611"/>
                <a:gd name="connsiteY30" fmla="*/ 281987 h 425243"/>
                <a:gd name="connsiteX31" fmla="*/ 849689 w 875611"/>
                <a:gd name="connsiteY31" fmla="*/ 366397 h 425243"/>
                <a:gd name="connsiteX32" fmla="*/ 849689 w 875611"/>
                <a:gd name="connsiteY32" fmla="*/ 366397 h 425243"/>
                <a:gd name="connsiteX33" fmla="*/ 849689 w 875611"/>
                <a:gd name="connsiteY33" fmla="*/ 370923 h 425243"/>
                <a:gd name="connsiteX34" fmla="*/ 849689 w 875611"/>
                <a:gd name="connsiteY34" fmla="*/ 370923 h 425243"/>
                <a:gd name="connsiteX35" fmla="*/ 849689 w 875611"/>
                <a:gd name="connsiteY35" fmla="*/ 373054 h 425243"/>
                <a:gd name="connsiteX36" fmla="*/ 849689 w 875611"/>
                <a:gd name="connsiteY36" fmla="*/ 373054 h 425243"/>
                <a:gd name="connsiteX37" fmla="*/ 849689 w 875611"/>
                <a:gd name="connsiteY37" fmla="*/ 373054 h 425243"/>
                <a:gd name="connsiteX38" fmla="*/ 849689 w 875611"/>
                <a:gd name="connsiteY38" fmla="*/ 374385 h 425243"/>
                <a:gd name="connsiteX39" fmla="*/ 849689 w 875611"/>
                <a:gd name="connsiteY39" fmla="*/ 374385 h 425243"/>
                <a:gd name="connsiteX40" fmla="*/ 851020 w 875611"/>
                <a:gd name="connsiteY40" fmla="*/ 383173 h 425243"/>
                <a:gd name="connsiteX41" fmla="*/ 852884 w 875611"/>
                <a:gd name="connsiteY41" fmla="*/ 398616 h 425243"/>
                <a:gd name="connsiteX42" fmla="*/ 852884 w 875611"/>
                <a:gd name="connsiteY42" fmla="*/ 401013 h 425243"/>
                <a:gd name="connsiteX43" fmla="*/ 852884 w 875611"/>
                <a:gd name="connsiteY43" fmla="*/ 404741 h 425243"/>
                <a:gd name="connsiteX44" fmla="*/ 852884 w 875611"/>
                <a:gd name="connsiteY44" fmla="*/ 425244 h 425243"/>
                <a:gd name="connsiteX45" fmla="*/ 852884 w 875611"/>
                <a:gd name="connsiteY45" fmla="*/ 425244 h 425243"/>
                <a:gd name="connsiteX46" fmla="*/ 852884 w 875611"/>
                <a:gd name="connsiteY46" fmla="*/ 425244 h 425243"/>
                <a:gd name="connsiteX47" fmla="*/ 854482 w 875611"/>
                <a:gd name="connsiteY47" fmla="*/ 425244 h 425243"/>
                <a:gd name="connsiteX48" fmla="*/ 859808 w 875611"/>
                <a:gd name="connsiteY48" fmla="*/ 420983 h 425243"/>
                <a:gd name="connsiteX49" fmla="*/ 872855 w 875611"/>
                <a:gd name="connsiteY49" fmla="*/ 420983 h 425243"/>
                <a:gd name="connsiteX50" fmla="*/ 875518 w 875611"/>
                <a:gd name="connsiteY50" fmla="*/ 420983 h 425243"/>
                <a:gd name="connsiteX51" fmla="*/ 875518 w 875611"/>
                <a:gd name="connsiteY51" fmla="*/ 404474 h 425243"/>
                <a:gd name="connsiteX52" fmla="*/ 875518 w 875611"/>
                <a:gd name="connsiteY52" fmla="*/ 400480 h 425243"/>
                <a:gd name="connsiteX53" fmla="*/ 875518 w 875611"/>
                <a:gd name="connsiteY53" fmla="*/ 399149 h 425243"/>
                <a:gd name="connsiteX54" fmla="*/ 875518 w 875611"/>
                <a:gd name="connsiteY54" fmla="*/ 397552 h 425243"/>
                <a:gd name="connsiteX55" fmla="*/ 875518 w 875611"/>
                <a:gd name="connsiteY55" fmla="*/ 393290 h 425243"/>
                <a:gd name="connsiteX56" fmla="*/ 871523 w 875611"/>
                <a:gd name="connsiteY56" fmla="*/ 364533 h 425243"/>
                <a:gd name="connsiteX57" fmla="*/ 871523 w 875611"/>
                <a:gd name="connsiteY57" fmla="*/ 364533 h 425243"/>
                <a:gd name="connsiteX58" fmla="*/ 871523 w 875611"/>
                <a:gd name="connsiteY58" fmla="*/ 364533 h 425243"/>
                <a:gd name="connsiteX59" fmla="*/ 871523 w 875611"/>
                <a:gd name="connsiteY59" fmla="*/ 358408 h 425243"/>
                <a:gd name="connsiteX60" fmla="*/ 871523 w 875611"/>
                <a:gd name="connsiteY60" fmla="*/ 358408 h 425243"/>
                <a:gd name="connsiteX61" fmla="*/ 685129 w 875611"/>
                <a:gd name="connsiteY61" fmla="*/ 75622 h 425243"/>
                <a:gd name="connsiteX62" fmla="*/ 508056 w 875611"/>
                <a:gd name="connsiteY62" fmla="*/ 5592 h 425243"/>
                <a:gd name="connsiteX63" fmla="*/ 438823 w 875611"/>
                <a:gd name="connsiteY63" fmla="*/ 0 h 425243"/>
                <a:gd name="connsiteX64" fmla="*/ 329118 w 875611"/>
                <a:gd name="connsiteY64" fmla="*/ 13580 h 42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75611" h="425243">
                  <a:moveTo>
                    <a:pt x="331248" y="17574"/>
                  </a:moveTo>
                  <a:cubicBezTo>
                    <a:pt x="173940" y="57812"/>
                    <a:pt x="51299" y="180964"/>
                    <a:pt x="11716" y="338437"/>
                  </a:cubicBezTo>
                  <a:lnTo>
                    <a:pt x="11716" y="338437"/>
                  </a:lnTo>
                  <a:lnTo>
                    <a:pt x="11716" y="338437"/>
                  </a:lnTo>
                  <a:cubicBezTo>
                    <a:pt x="5676" y="363808"/>
                    <a:pt x="1758" y="389637"/>
                    <a:pt x="0" y="415658"/>
                  </a:cubicBezTo>
                  <a:lnTo>
                    <a:pt x="9852" y="414060"/>
                  </a:lnTo>
                  <a:lnTo>
                    <a:pt x="18905" y="414060"/>
                  </a:lnTo>
                  <a:cubicBezTo>
                    <a:pt x="19770" y="413776"/>
                    <a:pt x="20704" y="413776"/>
                    <a:pt x="21568" y="414060"/>
                  </a:cubicBezTo>
                  <a:lnTo>
                    <a:pt x="22899" y="414060"/>
                  </a:lnTo>
                  <a:lnTo>
                    <a:pt x="25296" y="390095"/>
                  </a:lnTo>
                  <a:cubicBezTo>
                    <a:pt x="25420" y="390620"/>
                    <a:pt x="25420" y="391168"/>
                    <a:pt x="25296" y="391693"/>
                  </a:cubicBezTo>
                  <a:cubicBezTo>
                    <a:pt x="25296" y="391693"/>
                    <a:pt x="25296" y="389829"/>
                    <a:pt x="25296" y="388764"/>
                  </a:cubicBezTo>
                  <a:cubicBezTo>
                    <a:pt x="27426" y="374118"/>
                    <a:pt x="30089" y="359474"/>
                    <a:pt x="33550" y="345094"/>
                  </a:cubicBezTo>
                  <a:lnTo>
                    <a:pt x="33550" y="345094"/>
                  </a:lnTo>
                  <a:cubicBezTo>
                    <a:pt x="38646" y="324171"/>
                    <a:pt x="45414" y="303691"/>
                    <a:pt x="53788" y="283851"/>
                  </a:cubicBezTo>
                  <a:cubicBezTo>
                    <a:pt x="67615" y="250701"/>
                    <a:pt x="85503" y="219396"/>
                    <a:pt x="107043" y="190654"/>
                  </a:cubicBezTo>
                  <a:cubicBezTo>
                    <a:pt x="174408" y="103060"/>
                    <a:pt x="273658" y="45634"/>
                    <a:pt x="383172" y="30888"/>
                  </a:cubicBezTo>
                  <a:lnTo>
                    <a:pt x="379977" y="30888"/>
                  </a:lnTo>
                  <a:cubicBezTo>
                    <a:pt x="419036" y="25696"/>
                    <a:pt x="458611" y="25696"/>
                    <a:pt x="497671" y="30888"/>
                  </a:cubicBezTo>
                  <a:lnTo>
                    <a:pt x="497671" y="30888"/>
                  </a:lnTo>
                  <a:cubicBezTo>
                    <a:pt x="534305" y="36088"/>
                    <a:pt x="570107" y="46024"/>
                    <a:pt x="604182" y="60445"/>
                  </a:cubicBezTo>
                  <a:cubicBezTo>
                    <a:pt x="636001" y="74605"/>
                    <a:pt x="666033" y="92481"/>
                    <a:pt x="693650" y="113700"/>
                  </a:cubicBezTo>
                  <a:lnTo>
                    <a:pt x="693650" y="113700"/>
                  </a:lnTo>
                  <a:lnTo>
                    <a:pt x="693650" y="113700"/>
                  </a:lnTo>
                  <a:cubicBezTo>
                    <a:pt x="721278" y="135513"/>
                    <a:pt x="746296" y="160441"/>
                    <a:pt x="768208" y="187991"/>
                  </a:cubicBezTo>
                  <a:lnTo>
                    <a:pt x="768208" y="187991"/>
                  </a:lnTo>
                  <a:cubicBezTo>
                    <a:pt x="768086" y="188606"/>
                    <a:pt x="768086" y="189240"/>
                    <a:pt x="768208" y="189855"/>
                  </a:cubicBezTo>
                  <a:lnTo>
                    <a:pt x="768208" y="189855"/>
                  </a:lnTo>
                  <a:lnTo>
                    <a:pt x="768208" y="189855"/>
                  </a:lnTo>
                  <a:cubicBezTo>
                    <a:pt x="790298" y="219093"/>
                    <a:pt x="808719" y="250929"/>
                    <a:pt x="823061" y="284650"/>
                  </a:cubicBezTo>
                  <a:cubicBezTo>
                    <a:pt x="822997" y="283763"/>
                    <a:pt x="822997" y="282873"/>
                    <a:pt x="823061" y="281987"/>
                  </a:cubicBezTo>
                  <a:cubicBezTo>
                    <a:pt x="834625" y="309205"/>
                    <a:pt x="843542" y="337471"/>
                    <a:pt x="849689" y="366397"/>
                  </a:cubicBezTo>
                  <a:lnTo>
                    <a:pt x="849689" y="366397"/>
                  </a:lnTo>
                  <a:lnTo>
                    <a:pt x="849689" y="370923"/>
                  </a:lnTo>
                  <a:cubicBezTo>
                    <a:pt x="849689" y="370923"/>
                    <a:pt x="849689" y="370923"/>
                    <a:pt x="849689" y="370923"/>
                  </a:cubicBezTo>
                  <a:cubicBezTo>
                    <a:pt x="849689" y="370923"/>
                    <a:pt x="849689" y="372255"/>
                    <a:pt x="849689" y="373054"/>
                  </a:cubicBezTo>
                  <a:lnTo>
                    <a:pt x="849689" y="373054"/>
                  </a:lnTo>
                  <a:lnTo>
                    <a:pt x="849689" y="373054"/>
                  </a:lnTo>
                  <a:cubicBezTo>
                    <a:pt x="849587" y="373492"/>
                    <a:pt x="849587" y="373948"/>
                    <a:pt x="849689" y="374385"/>
                  </a:cubicBezTo>
                  <a:lnTo>
                    <a:pt x="849689" y="374385"/>
                  </a:lnTo>
                  <a:cubicBezTo>
                    <a:pt x="849689" y="377314"/>
                    <a:pt x="849689" y="380243"/>
                    <a:pt x="851020" y="383173"/>
                  </a:cubicBezTo>
                  <a:cubicBezTo>
                    <a:pt x="852351" y="386101"/>
                    <a:pt x="852351" y="393557"/>
                    <a:pt x="852884" y="398616"/>
                  </a:cubicBezTo>
                  <a:lnTo>
                    <a:pt x="852884" y="401013"/>
                  </a:lnTo>
                  <a:cubicBezTo>
                    <a:pt x="853017" y="402252"/>
                    <a:pt x="853017" y="403502"/>
                    <a:pt x="852884" y="404741"/>
                  </a:cubicBezTo>
                  <a:cubicBezTo>
                    <a:pt x="852884" y="411664"/>
                    <a:pt x="852884" y="418587"/>
                    <a:pt x="852884" y="425244"/>
                  </a:cubicBezTo>
                  <a:lnTo>
                    <a:pt x="852884" y="425244"/>
                  </a:lnTo>
                  <a:lnTo>
                    <a:pt x="852884" y="425244"/>
                  </a:lnTo>
                  <a:lnTo>
                    <a:pt x="854482" y="425244"/>
                  </a:lnTo>
                  <a:cubicBezTo>
                    <a:pt x="854995" y="422724"/>
                    <a:pt x="857237" y="420931"/>
                    <a:pt x="859808" y="420983"/>
                  </a:cubicBezTo>
                  <a:cubicBezTo>
                    <a:pt x="864334" y="420983"/>
                    <a:pt x="868594" y="420983"/>
                    <a:pt x="872855" y="420983"/>
                  </a:cubicBezTo>
                  <a:lnTo>
                    <a:pt x="875518" y="420983"/>
                  </a:lnTo>
                  <a:cubicBezTo>
                    <a:pt x="875518" y="415392"/>
                    <a:pt x="875518" y="409800"/>
                    <a:pt x="875518" y="404474"/>
                  </a:cubicBezTo>
                  <a:lnTo>
                    <a:pt x="875518" y="400480"/>
                  </a:lnTo>
                  <a:cubicBezTo>
                    <a:pt x="875354" y="400051"/>
                    <a:pt x="875354" y="399578"/>
                    <a:pt x="875518" y="399149"/>
                  </a:cubicBezTo>
                  <a:cubicBezTo>
                    <a:pt x="875642" y="398624"/>
                    <a:pt x="875642" y="398077"/>
                    <a:pt x="875518" y="397552"/>
                  </a:cubicBezTo>
                  <a:lnTo>
                    <a:pt x="875518" y="393290"/>
                  </a:lnTo>
                  <a:cubicBezTo>
                    <a:pt x="874453" y="383705"/>
                    <a:pt x="873121" y="374118"/>
                    <a:pt x="871523" y="364533"/>
                  </a:cubicBezTo>
                  <a:lnTo>
                    <a:pt x="871523" y="364533"/>
                  </a:lnTo>
                  <a:cubicBezTo>
                    <a:pt x="871523" y="364533"/>
                    <a:pt x="871523" y="364533"/>
                    <a:pt x="871523" y="364533"/>
                  </a:cubicBezTo>
                  <a:lnTo>
                    <a:pt x="871523" y="358408"/>
                  </a:lnTo>
                  <a:lnTo>
                    <a:pt x="871523" y="358408"/>
                  </a:lnTo>
                  <a:cubicBezTo>
                    <a:pt x="849457" y="243115"/>
                    <a:pt x="782384" y="141356"/>
                    <a:pt x="685129" y="75622"/>
                  </a:cubicBezTo>
                  <a:cubicBezTo>
                    <a:pt x="631991" y="39507"/>
                    <a:pt x="571522" y="15592"/>
                    <a:pt x="508056" y="5592"/>
                  </a:cubicBezTo>
                  <a:cubicBezTo>
                    <a:pt x="485166" y="1868"/>
                    <a:pt x="462014" y="-2"/>
                    <a:pt x="438823" y="0"/>
                  </a:cubicBezTo>
                  <a:cubicBezTo>
                    <a:pt x="401836" y="3"/>
                    <a:pt x="364990" y="4564"/>
                    <a:pt x="329118" y="13580"/>
                  </a:cubicBezTo>
                </a:path>
              </a:pathLst>
            </a:custGeom>
            <a:solidFill>
              <a:srgbClr val="9C5D80"/>
            </a:solidFill>
            <a:ln w="26619"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4FDFA8BA-1D06-400A-8F23-9CE3553C097B}"/>
                </a:ext>
              </a:extLst>
            </p:cNvPr>
            <p:cNvSpPr/>
            <p:nvPr/>
          </p:nvSpPr>
          <p:spPr>
            <a:xfrm>
              <a:off x="14065393" y="11684129"/>
              <a:ext cx="1670" cy="33418"/>
            </a:xfrm>
            <a:custGeom>
              <a:avLst/>
              <a:gdLst>
                <a:gd name="connsiteX0" fmla="*/ 1332 w 1331"/>
                <a:gd name="connsiteY0" fmla="*/ 0 h 26627"/>
                <a:gd name="connsiteX1" fmla="*/ 0 w 1331"/>
                <a:gd name="connsiteY1" fmla="*/ 0 h 26627"/>
              </a:gdLst>
              <a:ahLst/>
              <a:cxnLst>
                <a:cxn ang="0">
                  <a:pos x="connsiteX0" y="connsiteY0"/>
                </a:cxn>
                <a:cxn ang="0">
                  <a:pos x="connsiteX1" y="connsiteY1"/>
                </a:cxn>
              </a:cxnLst>
              <a:rect l="l" t="t" r="r" b="b"/>
              <a:pathLst>
                <a:path w="1331" h="26627">
                  <a:moveTo>
                    <a:pt x="1332" y="0"/>
                  </a:moveTo>
                  <a:lnTo>
                    <a:pt x="0" y="0"/>
                  </a:lnTo>
                  <a:close/>
                </a:path>
              </a:pathLst>
            </a:custGeom>
            <a:solidFill>
              <a:srgbClr val="9C5D80"/>
            </a:solidFill>
            <a:ln w="26619"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18638E0E-A4AC-48BD-9A27-70ABBA83A6E5}"/>
                </a:ext>
              </a:extLst>
            </p:cNvPr>
            <p:cNvSpPr/>
            <p:nvPr/>
          </p:nvSpPr>
          <p:spPr>
            <a:xfrm>
              <a:off x="14274932" y="11843872"/>
              <a:ext cx="33418" cy="334"/>
            </a:xfrm>
            <a:custGeom>
              <a:avLst/>
              <a:gdLst>
                <a:gd name="connsiteX0" fmla="*/ 0 w 26627"/>
                <a:gd name="connsiteY0" fmla="*/ 267 h 266"/>
                <a:gd name="connsiteX1" fmla="*/ 0 w 26627"/>
                <a:gd name="connsiteY1" fmla="*/ 0 h 266"/>
                <a:gd name="connsiteX2" fmla="*/ 0 w 26627"/>
                <a:gd name="connsiteY2" fmla="*/ 267 h 266"/>
              </a:gdLst>
              <a:ahLst/>
              <a:cxnLst>
                <a:cxn ang="0">
                  <a:pos x="connsiteX0" y="connsiteY0"/>
                </a:cxn>
                <a:cxn ang="0">
                  <a:pos x="connsiteX1" y="connsiteY1"/>
                </a:cxn>
                <a:cxn ang="0">
                  <a:pos x="connsiteX2" y="connsiteY2"/>
                </a:cxn>
              </a:cxnLst>
              <a:rect l="l" t="t" r="r" b="b"/>
              <a:pathLst>
                <a:path w="26627" h="266">
                  <a:moveTo>
                    <a:pt x="0" y="267"/>
                  </a:moveTo>
                  <a:lnTo>
                    <a:pt x="0" y="0"/>
                  </a:lnTo>
                  <a:lnTo>
                    <a:pt x="0" y="267"/>
                  </a:lnTo>
                </a:path>
              </a:pathLst>
            </a:custGeom>
            <a:solidFill>
              <a:srgbClr val="9C5D80"/>
            </a:solidFill>
            <a:ln w="26619"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759A5033-EB77-4F07-90AD-62FAA97C6EC1}"/>
                </a:ext>
              </a:extLst>
            </p:cNvPr>
            <p:cNvSpPr/>
            <p:nvPr/>
          </p:nvSpPr>
          <p:spPr>
            <a:xfrm>
              <a:off x="14275599" y="11845209"/>
              <a:ext cx="334" cy="334"/>
            </a:xfrm>
            <a:custGeom>
              <a:avLst/>
              <a:gdLst>
                <a:gd name="connsiteX0" fmla="*/ 267 w 266"/>
                <a:gd name="connsiteY0" fmla="*/ 267 h 266"/>
                <a:gd name="connsiteX1" fmla="*/ 0 w 266"/>
                <a:gd name="connsiteY1" fmla="*/ 0 h 266"/>
                <a:gd name="connsiteX2" fmla="*/ 267 w 266"/>
                <a:gd name="connsiteY2" fmla="*/ 267 h 266"/>
              </a:gdLst>
              <a:ahLst/>
              <a:cxnLst>
                <a:cxn ang="0">
                  <a:pos x="connsiteX0" y="connsiteY0"/>
                </a:cxn>
                <a:cxn ang="0">
                  <a:pos x="connsiteX1" y="connsiteY1"/>
                </a:cxn>
                <a:cxn ang="0">
                  <a:pos x="connsiteX2" y="connsiteY2"/>
                </a:cxn>
              </a:cxnLst>
              <a:rect l="l" t="t" r="r" b="b"/>
              <a:pathLst>
                <a:path w="266" h="266">
                  <a:moveTo>
                    <a:pt x="267" y="267"/>
                  </a:moveTo>
                  <a:lnTo>
                    <a:pt x="0" y="0"/>
                  </a:lnTo>
                  <a:lnTo>
                    <a:pt x="267" y="267"/>
                  </a:lnTo>
                </a:path>
              </a:pathLst>
            </a:custGeom>
            <a:solidFill>
              <a:srgbClr val="9C5D80"/>
            </a:solidFill>
            <a:ln w="26619"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5DCF83CA-3DDD-4093-9579-94078E12EFA7}"/>
                </a:ext>
              </a:extLst>
            </p:cNvPr>
            <p:cNvSpPr/>
            <p:nvPr/>
          </p:nvSpPr>
          <p:spPr>
            <a:xfrm>
              <a:off x="14276936" y="1184654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9C5D80"/>
            </a:solidFill>
            <a:ln w="26619"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E46C0CE6-08D2-483D-9F92-232024C6277E}"/>
                </a:ext>
              </a:extLst>
            </p:cNvPr>
            <p:cNvSpPr/>
            <p:nvPr/>
          </p:nvSpPr>
          <p:spPr>
            <a:xfrm>
              <a:off x="14180355" y="11750299"/>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9C5D80"/>
            </a:solidFill>
            <a:ln w="26619"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64516DF-6253-49B6-BD38-7204B5760038}"/>
                </a:ext>
              </a:extLst>
            </p:cNvPr>
            <p:cNvSpPr/>
            <p:nvPr/>
          </p:nvSpPr>
          <p:spPr>
            <a:xfrm>
              <a:off x="14181024" y="11750967"/>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9C5D80"/>
            </a:solidFill>
            <a:ln w="26619"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FBA7DA67-CFF0-4DDF-8D45-D97CE2528D3B}"/>
                </a:ext>
              </a:extLst>
            </p:cNvPr>
            <p:cNvSpPr/>
            <p:nvPr/>
          </p:nvSpPr>
          <p:spPr>
            <a:xfrm>
              <a:off x="14275264" y="11844875"/>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cubicBezTo>
                    <a:pt x="0" y="0"/>
                    <a:pt x="0" y="0"/>
                    <a:pt x="0" y="0"/>
                  </a:cubicBezTo>
                </a:path>
              </a:pathLst>
            </a:custGeom>
            <a:solidFill>
              <a:srgbClr val="9C5D80"/>
            </a:solidFill>
            <a:ln w="26619"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ABDBE5FE-BEE0-47AB-94E2-0CFABC59B810}"/>
                </a:ext>
              </a:extLst>
            </p:cNvPr>
            <p:cNvSpPr/>
            <p:nvPr/>
          </p:nvSpPr>
          <p:spPr>
            <a:xfrm>
              <a:off x="14275599" y="1184520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9C5D80"/>
            </a:solidFill>
            <a:ln w="26619"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B6DCEB38-9F24-4CE4-848B-12A445F36B93}"/>
                </a:ext>
              </a:extLst>
            </p:cNvPr>
            <p:cNvSpPr/>
            <p:nvPr/>
          </p:nvSpPr>
          <p:spPr>
            <a:xfrm>
              <a:off x="13340413" y="12095518"/>
              <a:ext cx="118" cy="1670"/>
            </a:xfrm>
            <a:custGeom>
              <a:avLst/>
              <a:gdLst>
                <a:gd name="connsiteX0" fmla="*/ 94 w 94"/>
                <a:gd name="connsiteY0" fmla="*/ 0 h 1331"/>
                <a:gd name="connsiteX1" fmla="*/ 94 w 94"/>
                <a:gd name="connsiteY1" fmla="*/ 1331 h 1331"/>
                <a:gd name="connsiteX2" fmla="*/ 94 w 94"/>
                <a:gd name="connsiteY2" fmla="*/ 0 h 1331"/>
              </a:gdLst>
              <a:ahLst/>
              <a:cxnLst>
                <a:cxn ang="0">
                  <a:pos x="connsiteX0" y="connsiteY0"/>
                </a:cxn>
                <a:cxn ang="0">
                  <a:pos x="connsiteX1" y="connsiteY1"/>
                </a:cxn>
                <a:cxn ang="0">
                  <a:pos x="connsiteX2" y="connsiteY2"/>
                </a:cxn>
              </a:cxnLst>
              <a:rect l="l" t="t" r="r" b="b"/>
              <a:pathLst>
                <a:path w="94" h="1331">
                  <a:moveTo>
                    <a:pt x="94" y="0"/>
                  </a:moveTo>
                  <a:cubicBezTo>
                    <a:pt x="-31" y="435"/>
                    <a:pt x="-31" y="896"/>
                    <a:pt x="94" y="1331"/>
                  </a:cubicBezTo>
                  <a:cubicBezTo>
                    <a:pt x="-8" y="893"/>
                    <a:pt x="-8" y="437"/>
                    <a:pt x="94" y="0"/>
                  </a:cubicBezTo>
                </a:path>
              </a:pathLst>
            </a:custGeom>
            <a:solidFill>
              <a:srgbClr val="9C5D80"/>
            </a:solidFill>
            <a:ln w="26619"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7A40FEC6-0457-4BCF-AC62-BD31679EC310}"/>
                </a:ext>
              </a:extLst>
            </p:cNvPr>
            <p:cNvSpPr/>
            <p:nvPr/>
          </p:nvSpPr>
          <p:spPr>
            <a:xfrm>
              <a:off x="13356573" y="11860581"/>
              <a:ext cx="1017431" cy="303325"/>
            </a:xfrm>
            <a:custGeom>
              <a:avLst/>
              <a:gdLst>
                <a:gd name="connsiteX0" fmla="*/ 304354 w 810668"/>
                <a:gd name="connsiteY0" fmla="*/ 12782 h 241683"/>
                <a:gd name="connsiteX1" fmla="*/ 138463 w 810668"/>
                <a:gd name="connsiteY1" fmla="*/ 80682 h 241683"/>
                <a:gd name="connsiteX2" fmla="*/ 117162 w 810668"/>
                <a:gd name="connsiteY2" fmla="*/ 95595 h 241683"/>
                <a:gd name="connsiteX3" fmla="*/ 117162 w 810668"/>
                <a:gd name="connsiteY3" fmla="*/ 95595 h 241683"/>
                <a:gd name="connsiteX4" fmla="*/ 55385 w 810668"/>
                <a:gd name="connsiteY4" fmla="*/ 148850 h 241683"/>
                <a:gd name="connsiteX5" fmla="*/ 55385 w 810668"/>
                <a:gd name="connsiteY5" fmla="*/ 148850 h 241683"/>
                <a:gd name="connsiteX6" fmla="*/ 51658 w 810668"/>
                <a:gd name="connsiteY6" fmla="*/ 152844 h 241683"/>
                <a:gd name="connsiteX7" fmla="*/ 51658 w 810668"/>
                <a:gd name="connsiteY7" fmla="*/ 152844 h 241683"/>
                <a:gd name="connsiteX8" fmla="*/ 51658 w 810668"/>
                <a:gd name="connsiteY8" fmla="*/ 152844 h 241683"/>
                <a:gd name="connsiteX9" fmla="*/ 9053 w 810668"/>
                <a:gd name="connsiteY9" fmla="*/ 204502 h 241683"/>
                <a:gd name="connsiteX10" fmla="*/ 9053 w 810668"/>
                <a:gd name="connsiteY10" fmla="*/ 204502 h 241683"/>
                <a:gd name="connsiteX11" fmla="*/ 0 w 810668"/>
                <a:gd name="connsiteY11" fmla="*/ 217815 h 241683"/>
                <a:gd name="connsiteX12" fmla="*/ 0 w 810668"/>
                <a:gd name="connsiteY12" fmla="*/ 217815 h 241683"/>
                <a:gd name="connsiteX13" fmla="*/ 2130 w 810668"/>
                <a:gd name="connsiteY13" fmla="*/ 217815 h 241683"/>
                <a:gd name="connsiteX14" fmla="*/ 5592 w 810668"/>
                <a:gd name="connsiteY14" fmla="*/ 220478 h 241683"/>
                <a:gd name="connsiteX15" fmla="*/ 5592 w 810668"/>
                <a:gd name="connsiteY15" fmla="*/ 224739 h 241683"/>
                <a:gd name="connsiteX16" fmla="*/ 5592 w 810668"/>
                <a:gd name="connsiteY16" fmla="*/ 231928 h 241683"/>
                <a:gd name="connsiteX17" fmla="*/ 21035 w 810668"/>
                <a:gd name="connsiteY17" fmla="*/ 227668 h 241683"/>
                <a:gd name="connsiteX18" fmla="*/ 30356 w 810668"/>
                <a:gd name="connsiteY18" fmla="*/ 214354 h 241683"/>
                <a:gd name="connsiteX19" fmla="*/ 30356 w 810668"/>
                <a:gd name="connsiteY19" fmla="*/ 214354 h 241683"/>
                <a:gd name="connsiteX20" fmla="*/ 38077 w 810668"/>
                <a:gd name="connsiteY20" fmla="*/ 203703 h 241683"/>
                <a:gd name="connsiteX21" fmla="*/ 38077 w 810668"/>
                <a:gd name="connsiteY21" fmla="*/ 203703 h 241683"/>
                <a:gd name="connsiteX22" fmla="*/ 71362 w 810668"/>
                <a:gd name="connsiteY22" fmla="*/ 165092 h 241683"/>
                <a:gd name="connsiteX23" fmla="*/ 71362 w 810668"/>
                <a:gd name="connsiteY23" fmla="*/ 165092 h 241683"/>
                <a:gd name="connsiteX24" fmla="*/ 75889 w 810668"/>
                <a:gd name="connsiteY24" fmla="*/ 160565 h 241683"/>
                <a:gd name="connsiteX25" fmla="*/ 75889 w 810668"/>
                <a:gd name="connsiteY25" fmla="*/ 160565 h 241683"/>
                <a:gd name="connsiteX26" fmla="*/ 123286 w 810668"/>
                <a:gd name="connsiteY26" fmla="*/ 118494 h 241683"/>
                <a:gd name="connsiteX27" fmla="*/ 123286 w 810668"/>
                <a:gd name="connsiteY27" fmla="*/ 118494 h 241683"/>
                <a:gd name="connsiteX28" fmla="*/ 123286 w 810668"/>
                <a:gd name="connsiteY28" fmla="*/ 118494 h 241683"/>
                <a:gd name="connsiteX29" fmla="*/ 123286 w 810668"/>
                <a:gd name="connsiteY29" fmla="*/ 118494 h 241683"/>
                <a:gd name="connsiteX30" fmla="*/ 129943 w 810668"/>
                <a:gd name="connsiteY30" fmla="*/ 113435 h 241683"/>
                <a:gd name="connsiteX31" fmla="*/ 223407 w 810668"/>
                <a:gd name="connsiteY31" fmla="*/ 60179 h 241683"/>
                <a:gd name="connsiteX32" fmla="*/ 223407 w 810668"/>
                <a:gd name="connsiteY32" fmla="*/ 60179 h 241683"/>
                <a:gd name="connsiteX33" fmla="*/ 338971 w 810668"/>
                <a:gd name="connsiteY33" fmla="*/ 27960 h 241683"/>
                <a:gd name="connsiteX34" fmla="*/ 338971 w 810668"/>
                <a:gd name="connsiteY34" fmla="*/ 27960 h 241683"/>
                <a:gd name="connsiteX35" fmla="*/ 466517 w 810668"/>
                <a:gd name="connsiteY35" fmla="*/ 27960 h 241683"/>
                <a:gd name="connsiteX36" fmla="*/ 463588 w 810668"/>
                <a:gd name="connsiteY36" fmla="*/ 27960 h 241683"/>
                <a:gd name="connsiteX37" fmla="*/ 584211 w 810668"/>
                <a:gd name="connsiteY37" fmla="*/ 60446 h 241683"/>
                <a:gd name="connsiteX38" fmla="*/ 584211 w 810668"/>
                <a:gd name="connsiteY38" fmla="*/ 60446 h 241683"/>
                <a:gd name="connsiteX39" fmla="*/ 686994 w 810668"/>
                <a:gd name="connsiteY39" fmla="*/ 120890 h 241683"/>
                <a:gd name="connsiteX40" fmla="*/ 684864 w 810668"/>
                <a:gd name="connsiteY40" fmla="*/ 119026 h 241683"/>
                <a:gd name="connsiteX41" fmla="*/ 771670 w 810668"/>
                <a:gd name="connsiteY41" fmla="*/ 205833 h 241683"/>
                <a:gd name="connsiteX42" fmla="*/ 771670 w 810668"/>
                <a:gd name="connsiteY42" fmla="*/ 205833 h 241683"/>
                <a:gd name="connsiteX43" fmla="*/ 771670 w 810668"/>
                <a:gd name="connsiteY43" fmla="*/ 205833 h 241683"/>
                <a:gd name="connsiteX44" fmla="*/ 771670 w 810668"/>
                <a:gd name="connsiteY44" fmla="*/ 205833 h 241683"/>
                <a:gd name="connsiteX45" fmla="*/ 773001 w 810668"/>
                <a:gd name="connsiteY45" fmla="*/ 207697 h 241683"/>
                <a:gd name="connsiteX46" fmla="*/ 773001 w 810668"/>
                <a:gd name="connsiteY46" fmla="*/ 207697 h 241683"/>
                <a:gd name="connsiteX47" fmla="*/ 789510 w 810668"/>
                <a:gd name="connsiteY47" fmla="*/ 231129 h 241683"/>
                <a:gd name="connsiteX48" fmla="*/ 789510 w 810668"/>
                <a:gd name="connsiteY48" fmla="*/ 231129 h 241683"/>
                <a:gd name="connsiteX49" fmla="*/ 789510 w 810668"/>
                <a:gd name="connsiteY49" fmla="*/ 232460 h 241683"/>
                <a:gd name="connsiteX50" fmla="*/ 789510 w 810668"/>
                <a:gd name="connsiteY50" fmla="*/ 232460 h 241683"/>
                <a:gd name="connsiteX51" fmla="*/ 789510 w 810668"/>
                <a:gd name="connsiteY51" fmla="*/ 234324 h 241683"/>
                <a:gd name="connsiteX52" fmla="*/ 789510 w 810668"/>
                <a:gd name="connsiteY52" fmla="*/ 236189 h 241683"/>
                <a:gd name="connsiteX53" fmla="*/ 804954 w 810668"/>
                <a:gd name="connsiteY53" fmla="*/ 240183 h 241683"/>
                <a:gd name="connsiteX54" fmla="*/ 809214 w 810668"/>
                <a:gd name="connsiteY54" fmla="*/ 224472 h 241683"/>
                <a:gd name="connsiteX55" fmla="*/ 807883 w 810668"/>
                <a:gd name="connsiteY55" fmla="*/ 222608 h 241683"/>
                <a:gd name="connsiteX56" fmla="*/ 806286 w 810668"/>
                <a:gd name="connsiteY56" fmla="*/ 219945 h 241683"/>
                <a:gd name="connsiteX57" fmla="*/ 806286 w 810668"/>
                <a:gd name="connsiteY57" fmla="*/ 219945 h 241683"/>
                <a:gd name="connsiteX58" fmla="*/ 806286 w 810668"/>
                <a:gd name="connsiteY58" fmla="*/ 219945 h 241683"/>
                <a:gd name="connsiteX59" fmla="*/ 806286 w 810668"/>
                <a:gd name="connsiteY59" fmla="*/ 219945 h 241683"/>
                <a:gd name="connsiteX60" fmla="*/ 804156 w 810668"/>
                <a:gd name="connsiteY60" fmla="*/ 216484 h 241683"/>
                <a:gd name="connsiteX61" fmla="*/ 804156 w 810668"/>
                <a:gd name="connsiteY61" fmla="*/ 216484 h 241683"/>
                <a:gd name="connsiteX62" fmla="*/ 789777 w 810668"/>
                <a:gd name="connsiteY62" fmla="*/ 195981 h 241683"/>
                <a:gd name="connsiteX63" fmla="*/ 789777 w 810668"/>
                <a:gd name="connsiteY63" fmla="*/ 195981 h 241683"/>
                <a:gd name="connsiteX64" fmla="*/ 787114 w 810668"/>
                <a:gd name="connsiteY64" fmla="*/ 192252 h 241683"/>
                <a:gd name="connsiteX65" fmla="*/ 785783 w 810668"/>
                <a:gd name="connsiteY65" fmla="*/ 190655 h 241683"/>
                <a:gd name="connsiteX66" fmla="*/ 785783 w 810668"/>
                <a:gd name="connsiteY66" fmla="*/ 190655 h 241683"/>
                <a:gd name="connsiteX67" fmla="*/ 782588 w 810668"/>
                <a:gd name="connsiteY67" fmla="*/ 186128 h 241683"/>
                <a:gd name="connsiteX68" fmla="*/ 782588 w 810668"/>
                <a:gd name="connsiteY68" fmla="*/ 186128 h 241683"/>
                <a:gd name="connsiteX69" fmla="*/ 657171 w 810668"/>
                <a:gd name="connsiteY69" fmla="*/ 73493 h 241683"/>
                <a:gd name="connsiteX70" fmla="*/ 484624 w 810668"/>
                <a:gd name="connsiteY70" fmla="*/ 7456 h 241683"/>
                <a:gd name="connsiteX71" fmla="*/ 401546 w 810668"/>
                <a:gd name="connsiteY71" fmla="*/ 1 h 241683"/>
                <a:gd name="connsiteX72" fmla="*/ 302224 w 810668"/>
                <a:gd name="connsiteY72" fmla="*/ 10119 h 241683"/>
                <a:gd name="connsiteX73" fmla="*/ 338437 w 810668"/>
                <a:gd name="connsiteY73" fmla="*/ 26895 h 241683"/>
                <a:gd name="connsiteX74" fmla="*/ 338437 w 810668"/>
                <a:gd name="connsiteY74" fmla="*/ 26895 h 241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10668" h="241683">
                  <a:moveTo>
                    <a:pt x="304354" y="12782"/>
                  </a:moveTo>
                  <a:cubicBezTo>
                    <a:pt x="245293" y="24825"/>
                    <a:pt x="189019" y="47858"/>
                    <a:pt x="138463" y="80682"/>
                  </a:cubicBezTo>
                  <a:cubicBezTo>
                    <a:pt x="131274" y="85476"/>
                    <a:pt x="124085" y="90269"/>
                    <a:pt x="117162" y="95595"/>
                  </a:cubicBezTo>
                  <a:lnTo>
                    <a:pt x="117162" y="95595"/>
                  </a:lnTo>
                  <a:cubicBezTo>
                    <a:pt x="95241" y="111745"/>
                    <a:pt x="74590" y="129549"/>
                    <a:pt x="55385" y="148850"/>
                  </a:cubicBezTo>
                  <a:lnTo>
                    <a:pt x="55385" y="148850"/>
                  </a:lnTo>
                  <a:lnTo>
                    <a:pt x="51658" y="152844"/>
                  </a:lnTo>
                  <a:lnTo>
                    <a:pt x="51658" y="152844"/>
                  </a:lnTo>
                  <a:lnTo>
                    <a:pt x="51658" y="152844"/>
                  </a:lnTo>
                  <a:cubicBezTo>
                    <a:pt x="36238" y="169021"/>
                    <a:pt x="22001" y="186285"/>
                    <a:pt x="9053" y="204502"/>
                  </a:cubicBezTo>
                  <a:cubicBezTo>
                    <a:pt x="9053" y="204502"/>
                    <a:pt x="9053" y="204502"/>
                    <a:pt x="9053" y="204502"/>
                  </a:cubicBezTo>
                  <a:lnTo>
                    <a:pt x="0" y="217815"/>
                  </a:lnTo>
                  <a:cubicBezTo>
                    <a:pt x="0" y="217815"/>
                    <a:pt x="0" y="217815"/>
                    <a:pt x="0" y="217815"/>
                  </a:cubicBezTo>
                  <a:lnTo>
                    <a:pt x="2130" y="217815"/>
                  </a:lnTo>
                  <a:cubicBezTo>
                    <a:pt x="3627" y="218134"/>
                    <a:pt x="4900" y="219112"/>
                    <a:pt x="5592" y="220478"/>
                  </a:cubicBezTo>
                  <a:cubicBezTo>
                    <a:pt x="6126" y="221848"/>
                    <a:pt x="6126" y="223369"/>
                    <a:pt x="5592" y="224739"/>
                  </a:cubicBezTo>
                  <a:cubicBezTo>
                    <a:pt x="5721" y="227134"/>
                    <a:pt x="5721" y="229533"/>
                    <a:pt x="5592" y="231928"/>
                  </a:cubicBezTo>
                  <a:cubicBezTo>
                    <a:pt x="11058" y="234800"/>
                    <a:pt x="17815" y="232936"/>
                    <a:pt x="21035" y="227668"/>
                  </a:cubicBezTo>
                  <a:cubicBezTo>
                    <a:pt x="23965" y="223141"/>
                    <a:pt x="27160" y="218614"/>
                    <a:pt x="30356" y="214354"/>
                  </a:cubicBezTo>
                  <a:lnTo>
                    <a:pt x="30356" y="214354"/>
                  </a:lnTo>
                  <a:lnTo>
                    <a:pt x="38077" y="203703"/>
                  </a:lnTo>
                  <a:lnTo>
                    <a:pt x="38077" y="203703"/>
                  </a:lnTo>
                  <a:cubicBezTo>
                    <a:pt x="48375" y="190166"/>
                    <a:pt x="59490" y="177272"/>
                    <a:pt x="71362" y="165092"/>
                  </a:cubicBezTo>
                  <a:lnTo>
                    <a:pt x="71362" y="165092"/>
                  </a:lnTo>
                  <a:cubicBezTo>
                    <a:pt x="72694" y="163761"/>
                    <a:pt x="74291" y="161897"/>
                    <a:pt x="75889" y="160565"/>
                  </a:cubicBezTo>
                  <a:lnTo>
                    <a:pt x="75889" y="160565"/>
                  </a:lnTo>
                  <a:cubicBezTo>
                    <a:pt x="90800" y="145571"/>
                    <a:pt x="106629" y="131520"/>
                    <a:pt x="123286" y="118494"/>
                  </a:cubicBezTo>
                  <a:lnTo>
                    <a:pt x="123286" y="118494"/>
                  </a:lnTo>
                  <a:lnTo>
                    <a:pt x="123286" y="118494"/>
                  </a:lnTo>
                  <a:lnTo>
                    <a:pt x="123286" y="118494"/>
                  </a:lnTo>
                  <a:lnTo>
                    <a:pt x="129943" y="113435"/>
                  </a:lnTo>
                  <a:cubicBezTo>
                    <a:pt x="159027" y="92273"/>
                    <a:pt x="190374" y="74411"/>
                    <a:pt x="223407" y="60179"/>
                  </a:cubicBezTo>
                  <a:lnTo>
                    <a:pt x="223407" y="60179"/>
                  </a:lnTo>
                  <a:cubicBezTo>
                    <a:pt x="260443" y="44689"/>
                    <a:pt x="299262" y="33866"/>
                    <a:pt x="338971" y="27960"/>
                  </a:cubicBezTo>
                  <a:lnTo>
                    <a:pt x="338971" y="27960"/>
                  </a:lnTo>
                  <a:cubicBezTo>
                    <a:pt x="381302" y="22368"/>
                    <a:pt x="424185" y="22368"/>
                    <a:pt x="466517" y="27960"/>
                  </a:cubicBezTo>
                  <a:lnTo>
                    <a:pt x="463588" y="27960"/>
                  </a:lnTo>
                  <a:cubicBezTo>
                    <a:pt x="505023" y="33569"/>
                    <a:pt x="545563" y="44487"/>
                    <a:pt x="584211" y="60446"/>
                  </a:cubicBezTo>
                  <a:lnTo>
                    <a:pt x="584211" y="60446"/>
                  </a:lnTo>
                  <a:cubicBezTo>
                    <a:pt x="620902" y="76143"/>
                    <a:pt x="655441" y="96455"/>
                    <a:pt x="686994" y="120890"/>
                  </a:cubicBezTo>
                  <a:lnTo>
                    <a:pt x="684864" y="119026"/>
                  </a:lnTo>
                  <a:cubicBezTo>
                    <a:pt x="717281" y="144256"/>
                    <a:pt x="746440" y="173414"/>
                    <a:pt x="771670" y="205833"/>
                  </a:cubicBezTo>
                  <a:lnTo>
                    <a:pt x="771670" y="205833"/>
                  </a:lnTo>
                  <a:lnTo>
                    <a:pt x="771670" y="205833"/>
                  </a:lnTo>
                  <a:lnTo>
                    <a:pt x="771670" y="205833"/>
                  </a:lnTo>
                  <a:lnTo>
                    <a:pt x="773001" y="207697"/>
                  </a:lnTo>
                  <a:lnTo>
                    <a:pt x="773001" y="207697"/>
                  </a:lnTo>
                  <a:cubicBezTo>
                    <a:pt x="778859" y="215419"/>
                    <a:pt x="784185" y="223141"/>
                    <a:pt x="789510" y="231129"/>
                  </a:cubicBezTo>
                  <a:lnTo>
                    <a:pt x="789510" y="231129"/>
                  </a:lnTo>
                  <a:cubicBezTo>
                    <a:pt x="789510" y="231129"/>
                    <a:pt x="789510" y="231129"/>
                    <a:pt x="789510" y="232460"/>
                  </a:cubicBezTo>
                  <a:lnTo>
                    <a:pt x="789510" y="232460"/>
                  </a:lnTo>
                  <a:cubicBezTo>
                    <a:pt x="789373" y="233074"/>
                    <a:pt x="789373" y="233711"/>
                    <a:pt x="789510" y="234324"/>
                  </a:cubicBezTo>
                  <a:cubicBezTo>
                    <a:pt x="789561" y="234945"/>
                    <a:pt x="789561" y="235568"/>
                    <a:pt x="789510" y="236189"/>
                  </a:cubicBezTo>
                  <a:cubicBezTo>
                    <a:pt x="792731" y="241477"/>
                    <a:pt x="799573" y="243246"/>
                    <a:pt x="804954" y="240183"/>
                  </a:cubicBezTo>
                  <a:cubicBezTo>
                    <a:pt x="810374" y="236948"/>
                    <a:pt x="812258" y="230001"/>
                    <a:pt x="809214" y="224472"/>
                  </a:cubicBezTo>
                  <a:lnTo>
                    <a:pt x="807883" y="222608"/>
                  </a:lnTo>
                  <a:lnTo>
                    <a:pt x="806286" y="219945"/>
                  </a:lnTo>
                  <a:lnTo>
                    <a:pt x="806286" y="219945"/>
                  </a:lnTo>
                  <a:lnTo>
                    <a:pt x="806286" y="219945"/>
                  </a:lnTo>
                  <a:lnTo>
                    <a:pt x="806286" y="219945"/>
                  </a:lnTo>
                  <a:lnTo>
                    <a:pt x="804156" y="216484"/>
                  </a:lnTo>
                  <a:lnTo>
                    <a:pt x="804156" y="216484"/>
                  </a:lnTo>
                  <a:cubicBezTo>
                    <a:pt x="799629" y="209561"/>
                    <a:pt x="794836" y="202637"/>
                    <a:pt x="789777" y="195981"/>
                  </a:cubicBezTo>
                  <a:lnTo>
                    <a:pt x="789777" y="195981"/>
                  </a:lnTo>
                  <a:lnTo>
                    <a:pt x="787114" y="192252"/>
                  </a:lnTo>
                  <a:lnTo>
                    <a:pt x="785783" y="190655"/>
                  </a:lnTo>
                  <a:lnTo>
                    <a:pt x="785783" y="190655"/>
                  </a:lnTo>
                  <a:lnTo>
                    <a:pt x="782588" y="186128"/>
                  </a:lnTo>
                  <a:lnTo>
                    <a:pt x="782588" y="186128"/>
                  </a:lnTo>
                  <a:cubicBezTo>
                    <a:pt x="747580" y="141642"/>
                    <a:pt x="705151" y="103536"/>
                    <a:pt x="657171" y="73493"/>
                  </a:cubicBezTo>
                  <a:cubicBezTo>
                    <a:pt x="604483" y="40499"/>
                    <a:pt x="545879" y="18071"/>
                    <a:pt x="484624" y="7456"/>
                  </a:cubicBezTo>
                  <a:cubicBezTo>
                    <a:pt x="457214" y="2455"/>
                    <a:pt x="429407" y="-41"/>
                    <a:pt x="401546" y="1"/>
                  </a:cubicBezTo>
                  <a:cubicBezTo>
                    <a:pt x="368184" y="43"/>
                    <a:pt x="334910" y="3433"/>
                    <a:pt x="302224" y="10119"/>
                  </a:cubicBezTo>
                  <a:moveTo>
                    <a:pt x="338437" y="26895"/>
                  </a:moveTo>
                  <a:lnTo>
                    <a:pt x="338437" y="26895"/>
                  </a:lnTo>
                </a:path>
              </a:pathLst>
            </a:custGeom>
            <a:solidFill>
              <a:srgbClr val="9C5D80"/>
            </a:solidFill>
            <a:ln w="26619"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EDE87185-6378-408D-9215-63AFAE527A25}"/>
                </a:ext>
              </a:extLst>
            </p:cNvPr>
            <p:cNvSpPr/>
            <p:nvPr/>
          </p:nvSpPr>
          <p:spPr>
            <a:xfrm>
              <a:off x="13635289" y="1193844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9C5D80"/>
            </a:solidFill>
            <a:ln w="26619"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001690AC-C2C8-429E-B5D4-5332D7BAEA05}"/>
                </a:ext>
              </a:extLst>
            </p:cNvPr>
            <p:cNvSpPr/>
            <p:nvPr/>
          </p:nvSpPr>
          <p:spPr>
            <a:xfrm>
              <a:off x="13349438" y="12115905"/>
              <a:ext cx="1027538" cy="597082"/>
            </a:xfrm>
            <a:custGeom>
              <a:avLst/>
              <a:gdLst>
                <a:gd name="connsiteX0" fmla="*/ 9679 w 818721"/>
                <a:gd name="connsiteY0" fmla="*/ 0 h 475743"/>
                <a:gd name="connsiteX1" fmla="*/ 4353 w 818721"/>
                <a:gd name="connsiteY1" fmla="*/ 6923 h 475743"/>
                <a:gd name="connsiteX2" fmla="*/ 92 w 818721"/>
                <a:gd name="connsiteY2" fmla="*/ 64972 h 475743"/>
                <a:gd name="connsiteX3" fmla="*/ 93 w 818721"/>
                <a:gd name="connsiteY3" fmla="*/ 64972 h 475743"/>
                <a:gd name="connsiteX4" fmla="*/ 93 w 818721"/>
                <a:gd name="connsiteY4" fmla="*/ 66836 h 475743"/>
                <a:gd name="connsiteX5" fmla="*/ 93 w 818721"/>
                <a:gd name="connsiteY5" fmla="*/ 98256 h 475743"/>
                <a:gd name="connsiteX6" fmla="*/ 93 w 818721"/>
                <a:gd name="connsiteY6" fmla="*/ 99854 h 475743"/>
                <a:gd name="connsiteX7" fmla="*/ 44562 w 818721"/>
                <a:gd name="connsiteY7" fmla="*/ 254028 h 475743"/>
                <a:gd name="connsiteX8" fmla="*/ 99681 w 818721"/>
                <a:gd name="connsiteY8" fmla="*/ 335242 h 475743"/>
                <a:gd name="connsiteX9" fmla="*/ 170778 w 818721"/>
                <a:gd name="connsiteY9" fmla="*/ 399415 h 475743"/>
                <a:gd name="connsiteX10" fmla="*/ 353443 w 818721"/>
                <a:gd name="connsiteY10" fmla="*/ 472109 h 475743"/>
                <a:gd name="connsiteX11" fmla="*/ 548623 w 818721"/>
                <a:gd name="connsiteY11" fmla="*/ 451339 h 475743"/>
                <a:gd name="connsiteX12" fmla="*/ 660726 w 818721"/>
                <a:gd name="connsiteY12" fmla="*/ 389563 h 475743"/>
                <a:gd name="connsiteX13" fmla="*/ 710786 w 818721"/>
                <a:gd name="connsiteY13" fmla="*/ 343763 h 475743"/>
                <a:gd name="connsiteX14" fmla="*/ 749130 w 818721"/>
                <a:gd name="connsiteY14" fmla="*/ 295301 h 475743"/>
                <a:gd name="connsiteX15" fmla="*/ 818627 w 818721"/>
                <a:gd name="connsiteY15" fmla="*/ 96392 h 475743"/>
                <a:gd name="connsiteX16" fmla="*/ 818627 w 818721"/>
                <a:gd name="connsiteY16" fmla="*/ 89735 h 475743"/>
                <a:gd name="connsiteX17" fmla="*/ 818627 w 818721"/>
                <a:gd name="connsiteY17" fmla="*/ 88404 h 475743"/>
                <a:gd name="connsiteX18" fmla="*/ 818627 w 818721"/>
                <a:gd name="connsiteY18" fmla="*/ 79883 h 475743"/>
                <a:gd name="connsiteX19" fmla="*/ 818627 w 818721"/>
                <a:gd name="connsiteY19" fmla="*/ 68966 h 475743"/>
                <a:gd name="connsiteX20" fmla="*/ 818627 w 818721"/>
                <a:gd name="connsiteY20" fmla="*/ 68966 h 475743"/>
                <a:gd name="connsiteX21" fmla="*/ 818627 w 818721"/>
                <a:gd name="connsiteY21" fmla="*/ 60711 h 475743"/>
                <a:gd name="connsiteX22" fmla="*/ 818627 w 818721"/>
                <a:gd name="connsiteY22" fmla="*/ 60711 h 475743"/>
                <a:gd name="connsiteX23" fmla="*/ 818627 w 818721"/>
                <a:gd name="connsiteY23" fmla="*/ 55652 h 475743"/>
                <a:gd name="connsiteX24" fmla="*/ 817296 w 818721"/>
                <a:gd name="connsiteY24" fmla="*/ 32486 h 475743"/>
                <a:gd name="connsiteX25" fmla="*/ 817296 w 818721"/>
                <a:gd name="connsiteY25" fmla="*/ 32486 h 475743"/>
                <a:gd name="connsiteX26" fmla="*/ 817296 w 818721"/>
                <a:gd name="connsiteY26" fmla="*/ 32486 h 475743"/>
                <a:gd name="connsiteX27" fmla="*/ 814101 w 818721"/>
                <a:gd name="connsiteY27" fmla="*/ 24231 h 475743"/>
                <a:gd name="connsiteX28" fmla="*/ 797910 w 818721"/>
                <a:gd name="connsiteY28" fmla="*/ 24426 h 475743"/>
                <a:gd name="connsiteX29" fmla="*/ 794664 w 818721"/>
                <a:gd name="connsiteY29" fmla="*/ 31953 h 475743"/>
                <a:gd name="connsiteX30" fmla="*/ 794663 w 818721"/>
                <a:gd name="connsiteY30" fmla="*/ 31954 h 475743"/>
                <a:gd name="connsiteX31" fmla="*/ 794663 w 818721"/>
                <a:gd name="connsiteY31" fmla="*/ 31954 h 475743"/>
                <a:gd name="connsiteX32" fmla="*/ 794663 w 818721"/>
                <a:gd name="connsiteY32" fmla="*/ 31954 h 475743"/>
                <a:gd name="connsiteX33" fmla="*/ 794663 w 818721"/>
                <a:gd name="connsiteY33" fmla="*/ 53522 h 475743"/>
                <a:gd name="connsiteX34" fmla="*/ 794663 w 818721"/>
                <a:gd name="connsiteY34" fmla="*/ 53522 h 475743"/>
                <a:gd name="connsiteX35" fmla="*/ 794663 w 818721"/>
                <a:gd name="connsiteY35" fmla="*/ 56451 h 475743"/>
                <a:gd name="connsiteX36" fmla="*/ 794663 w 818721"/>
                <a:gd name="connsiteY36" fmla="*/ 56451 h 475743"/>
                <a:gd name="connsiteX37" fmla="*/ 794663 w 818721"/>
                <a:gd name="connsiteY37" fmla="*/ 57782 h 475743"/>
                <a:gd name="connsiteX38" fmla="*/ 794663 w 818721"/>
                <a:gd name="connsiteY38" fmla="*/ 62575 h 475743"/>
                <a:gd name="connsiteX39" fmla="*/ 794663 w 818721"/>
                <a:gd name="connsiteY39" fmla="*/ 66569 h 475743"/>
                <a:gd name="connsiteX40" fmla="*/ 794663 w 818721"/>
                <a:gd name="connsiteY40" fmla="*/ 72427 h 475743"/>
                <a:gd name="connsiteX41" fmla="*/ 794663 w 818721"/>
                <a:gd name="connsiteY41" fmla="*/ 72427 h 475743"/>
                <a:gd name="connsiteX42" fmla="*/ 794663 w 818721"/>
                <a:gd name="connsiteY42" fmla="*/ 76421 h 475743"/>
                <a:gd name="connsiteX43" fmla="*/ 794663 w 818721"/>
                <a:gd name="connsiteY43" fmla="*/ 86273 h 475743"/>
                <a:gd name="connsiteX44" fmla="*/ 794663 w 818721"/>
                <a:gd name="connsiteY44" fmla="*/ 86273 h 475743"/>
                <a:gd name="connsiteX45" fmla="*/ 794663 w 818721"/>
                <a:gd name="connsiteY45" fmla="*/ 86273 h 475743"/>
                <a:gd name="connsiteX46" fmla="*/ 794663 w 818721"/>
                <a:gd name="connsiteY46" fmla="*/ 91066 h 475743"/>
                <a:gd name="connsiteX47" fmla="*/ 794663 w 818721"/>
                <a:gd name="connsiteY47" fmla="*/ 91067 h 475743"/>
                <a:gd name="connsiteX48" fmla="*/ 792532 w 818721"/>
                <a:gd name="connsiteY48" fmla="*/ 112901 h 475743"/>
                <a:gd name="connsiteX49" fmla="*/ 792532 w 818721"/>
                <a:gd name="connsiteY49" fmla="*/ 112901 h 475743"/>
                <a:gd name="connsiteX50" fmla="*/ 717975 w 818721"/>
                <a:gd name="connsiteY50" fmla="*/ 303023 h 475743"/>
                <a:gd name="connsiteX51" fmla="*/ 717975 w 818721"/>
                <a:gd name="connsiteY51" fmla="*/ 303023 h 475743"/>
                <a:gd name="connsiteX52" fmla="*/ 648211 w 818721"/>
                <a:gd name="connsiteY52" fmla="*/ 372787 h 475743"/>
                <a:gd name="connsiteX53" fmla="*/ 648211 w 818721"/>
                <a:gd name="connsiteY53" fmla="*/ 372787 h 475743"/>
                <a:gd name="connsiteX54" fmla="*/ 561138 w 818721"/>
                <a:gd name="connsiteY54" fmla="*/ 423913 h 475743"/>
                <a:gd name="connsiteX55" fmla="*/ 561138 w 818721"/>
                <a:gd name="connsiteY55" fmla="*/ 423913 h 475743"/>
                <a:gd name="connsiteX56" fmla="*/ 559807 w 818721"/>
                <a:gd name="connsiteY56" fmla="*/ 423913 h 475743"/>
                <a:gd name="connsiteX57" fmla="*/ 559807 w 818721"/>
                <a:gd name="connsiteY57" fmla="*/ 423913 h 475743"/>
                <a:gd name="connsiteX58" fmla="*/ 559807 w 818721"/>
                <a:gd name="connsiteY58" fmla="*/ 423913 h 475743"/>
                <a:gd name="connsiteX59" fmla="*/ 459421 w 818721"/>
                <a:gd name="connsiteY59" fmla="*/ 450541 h 475743"/>
                <a:gd name="connsiteX60" fmla="*/ 459421 w 818721"/>
                <a:gd name="connsiteY60" fmla="*/ 450541 h 475743"/>
                <a:gd name="connsiteX61" fmla="*/ 354774 w 818721"/>
                <a:gd name="connsiteY61" fmla="*/ 450541 h 475743"/>
                <a:gd name="connsiteX62" fmla="*/ 357969 w 818721"/>
                <a:gd name="connsiteY62" fmla="*/ 450541 h 475743"/>
                <a:gd name="connsiteX63" fmla="*/ 259446 w 818721"/>
                <a:gd name="connsiteY63" fmla="*/ 423913 h 475743"/>
                <a:gd name="connsiteX64" fmla="*/ 174238 w 818721"/>
                <a:gd name="connsiteY64" fmla="*/ 374119 h 475743"/>
                <a:gd name="connsiteX65" fmla="*/ 102609 w 818721"/>
                <a:gd name="connsiteY65" fmla="*/ 302224 h 475743"/>
                <a:gd name="connsiteX66" fmla="*/ 25921 w 818721"/>
                <a:gd name="connsiteY66" fmla="*/ 118227 h 475743"/>
                <a:gd name="connsiteX67" fmla="*/ 25922 w 818721"/>
                <a:gd name="connsiteY67" fmla="*/ 121422 h 475743"/>
                <a:gd name="connsiteX68" fmla="*/ 23526 w 818721"/>
                <a:gd name="connsiteY68" fmla="*/ 99055 h 475743"/>
                <a:gd name="connsiteX69" fmla="*/ 23526 w 818721"/>
                <a:gd name="connsiteY69" fmla="*/ 67635 h 475743"/>
                <a:gd name="connsiteX70" fmla="*/ 26721 w 818721"/>
                <a:gd name="connsiteY70" fmla="*/ 15977 h 475743"/>
                <a:gd name="connsiteX71" fmla="*/ 26721 w 818721"/>
                <a:gd name="connsiteY71" fmla="*/ 18905 h 475743"/>
                <a:gd name="connsiteX72" fmla="*/ 26721 w 818721"/>
                <a:gd name="connsiteY72" fmla="*/ 15177 h 475743"/>
                <a:gd name="connsiteX73" fmla="*/ 26721 w 818721"/>
                <a:gd name="connsiteY73" fmla="*/ 6390 h 475743"/>
                <a:gd name="connsiteX74" fmla="*/ 19797 w 818721"/>
                <a:gd name="connsiteY74" fmla="*/ 1065 h 475743"/>
                <a:gd name="connsiteX75" fmla="*/ 16869 w 818721"/>
                <a:gd name="connsiteY75" fmla="*/ 1065 h 475743"/>
                <a:gd name="connsiteX76" fmla="*/ 11277 w 818721"/>
                <a:gd name="connsiteY76" fmla="*/ 2663 h 475743"/>
                <a:gd name="connsiteX77" fmla="*/ 797059 w 818721"/>
                <a:gd name="connsiteY77" fmla="*/ 118759 h 475743"/>
                <a:gd name="connsiteX78" fmla="*/ 797059 w 818721"/>
                <a:gd name="connsiteY78" fmla="*/ 120623 h 475743"/>
                <a:gd name="connsiteX79" fmla="*/ 797059 w 818721"/>
                <a:gd name="connsiteY79" fmla="*/ 118759 h 475743"/>
                <a:gd name="connsiteX80" fmla="*/ 770431 w 818721"/>
                <a:gd name="connsiteY80" fmla="*/ 218879 h 475743"/>
                <a:gd name="connsiteX81" fmla="*/ 770431 w 818721"/>
                <a:gd name="connsiteY81" fmla="*/ 220477 h 475743"/>
                <a:gd name="connsiteX82" fmla="*/ 770431 w 818721"/>
                <a:gd name="connsiteY82" fmla="*/ 218879 h 475743"/>
                <a:gd name="connsiteX83" fmla="*/ 55478 w 818721"/>
                <a:gd name="connsiteY83" fmla="*/ 218879 h 475743"/>
                <a:gd name="connsiteX84" fmla="*/ 55478 w 818721"/>
                <a:gd name="connsiteY84" fmla="*/ 220477 h 475743"/>
                <a:gd name="connsiteX85" fmla="*/ 55478 w 818721"/>
                <a:gd name="connsiteY85" fmla="*/ 218879 h 475743"/>
                <a:gd name="connsiteX86" fmla="*/ 717975 w 818721"/>
                <a:gd name="connsiteY86" fmla="*/ 300360 h 475743"/>
                <a:gd name="connsiteX87" fmla="*/ 717975 w 818721"/>
                <a:gd name="connsiteY87" fmla="*/ 301691 h 475743"/>
                <a:gd name="connsiteX88" fmla="*/ 717975 w 818721"/>
                <a:gd name="connsiteY88" fmla="*/ 300360 h 475743"/>
                <a:gd name="connsiteX89" fmla="*/ 646613 w 818721"/>
                <a:gd name="connsiteY89" fmla="*/ 371989 h 475743"/>
                <a:gd name="connsiteX90" fmla="*/ 645015 w 818721"/>
                <a:gd name="connsiteY90" fmla="*/ 373320 h 475743"/>
                <a:gd name="connsiteX91" fmla="*/ 646613 w 818721"/>
                <a:gd name="connsiteY91" fmla="*/ 371989 h 475743"/>
                <a:gd name="connsiteX92" fmla="*/ 256251 w 818721"/>
                <a:gd name="connsiteY92" fmla="*/ 421250 h 475743"/>
                <a:gd name="connsiteX93" fmla="*/ 258115 w 818721"/>
                <a:gd name="connsiteY93" fmla="*/ 421250 h 475743"/>
                <a:gd name="connsiteX94" fmla="*/ 256251 w 818721"/>
                <a:gd name="connsiteY94" fmla="*/ 421250 h 475743"/>
                <a:gd name="connsiteX95" fmla="*/ 461284 w 818721"/>
                <a:gd name="connsiteY95" fmla="*/ 449475 h 475743"/>
                <a:gd name="connsiteX96" fmla="*/ 461284 w 818721"/>
                <a:gd name="connsiteY96" fmla="*/ 449475 h 475743"/>
                <a:gd name="connsiteX97" fmla="*/ 558741 w 818721"/>
                <a:gd name="connsiteY97" fmla="*/ 422848 h 475743"/>
                <a:gd name="connsiteX98" fmla="*/ 560073 w 818721"/>
                <a:gd name="connsiteY98" fmla="*/ 422848 h 475743"/>
                <a:gd name="connsiteX99" fmla="*/ 558741 w 818721"/>
                <a:gd name="connsiteY99" fmla="*/ 422848 h 47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818721" h="475743">
                  <a:moveTo>
                    <a:pt x="9679" y="0"/>
                  </a:moveTo>
                  <a:cubicBezTo>
                    <a:pt x="6996" y="1440"/>
                    <a:pt x="5057" y="3960"/>
                    <a:pt x="4353" y="6923"/>
                  </a:cubicBezTo>
                  <a:cubicBezTo>
                    <a:pt x="1601" y="26152"/>
                    <a:pt x="177" y="45548"/>
                    <a:pt x="92" y="64972"/>
                  </a:cubicBezTo>
                  <a:lnTo>
                    <a:pt x="93" y="64972"/>
                  </a:lnTo>
                  <a:lnTo>
                    <a:pt x="93" y="66836"/>
                  </a:lnTo>
                  <a:cubicBezTo>
                    <a:pt x="93" y="77220"/>
                    <a:pt x="93" y="87605"/>
                    <a:pt x="93" y="98256"/>
                  </a:cubicBezTo>
                  <a:cubicBezTo>
                    <a:pt x="-31" y="98781"/>
                    <a:pt x="-31" y="99329"/>
                    <a:pt x="93" y="99854"/>
                  </a:cubicBezTo>
                  <a:cubicBezTo>
                    <a:pt x="4436" y="153706"/>
                    <a:pt x="19558" y="206135"/>
                    <a:pt x="44562" y="254028"/>
                  </a:cubicBezTo>
                  <a:cubicBezTo>
                    <a:pt x="59695" y="283163"/>
                    <a:pt x="78194" y="310420"/>
                    <a:pt x="99681" y="335242"/>
                  </a:cubicBezTo>
                  <a:cubicBezTo>
                    <a:pt x="120912" y="359218"/>
                    <a:pt x="144758" y="380743"/>
                    <a:pt x="170778" y="399415"/>
                  </a:cubicBezTo>
                  <a:cubicBezTo>
                    <a:pt x="224724" y="438368"/>
                    <a:pt x="287483" y="463344"/>
                    <a:pt x="353443" y="472109"/>
                  </a:cubicBezTo>
                  <a:cubicBezTo>
                    <a:pt x="419229" y="480866"/>
                    <a:pt x="486155" y="473745"/>
                    <a:pt x="548623" y="451339"/>
                  </a:cubicBezTo>
                  <a:cubicBezTo>
                    <a:pt x="589031" y="436824"/>
                    <a:pt x="626871" y="415971"/>
                    <a:pt x="660726" y="389563"/>
                  </a:cubicBezTo>
                  <a:cubicBezTo>
                    <a:pt x="678595" y="375642"/>
                    <a:pt x="695335" y="360328"/>
                    <a:pt x="710786" y="343763"/>
                  </a:cubicBezTo>
                  <a:cubicBezTo>
                    <a:pt x="724740" y="328573"/>
                    <a:pt x="737556" y="312375"/>
                    <a:pt x="749130" y="295301"/>
                  </a:cubicBezTo>
                  <a:cubicBezTo>
                    <a:pt x="789303" y="236222"/>
                    <a:pt x="813268" y="167635"/>
                    <a:pt x="818627" y="96392"/>
                  </a:cubicBezTo>
                  <a:lnTo>
                    <a:pt x="818627" y="89735"/>
                  </a:lnTo>
                  <a:cubicBezTo>
                    <a:pt x="818753" y="89300"/>
                    <a:pt x="818753" y="88839"/>
                    <a:pt x="818627" y="88404"/>
                  </a:cubicBezTo>
                  <a:cubicBezTo>
                    <a:pt x="818627" y="85741"/>
                    <a:pt x="818627" y="82812"/>
                    <a:pt x="818627" y="79883"/>
                  </a:cubicBezTo>
                  <a:lnTo>
                    <a:pt x="818627" y="68966"/>
                  </a:lnTo>
                  <a:lnTo>
                    <a:pt x="818627" y="68966"/>
                  </a:lnTo>
                  <a:lnTo>
                    <a:pt x="818627" y="60711"/>
                  </a:lnTo>
                  <a:lnTo>
                    <a:pt x="818627" y="60711"/>
                  </a:lnTo>
                  <a:lnTo>
                    <a:pt x="818627" y="55652"/>
                  </a:lnTo>
                  <a:cubicBezTo>
                    <a:pt x="818627" y="47929"/>
                    <a:pt x="818627" y="40208"/>
                    <a:pt x="817296" y="32486"/>
                  </a:cubicBezTo>
                  <a:lnTo>
                    <a:pt x="817296" y="32486"/>
                  </a:lnTo>
                  <a:lnTo>
                    <a:pt x="817296" y="32486"/>
                  </a:lnTo>
                  <a:cubicBezTo>
                    <a:pt x="817204" y="29451"/>
                    <a:pt x="816077" y="26537"/>
                    <a:pt x="814101" y="24231"/>
                  </a:cubicBezTo>
                  <a:cubicBezTo>
                    <a:pt x="809576" y="19814"/>
                    <a:pt x="802327" y="19902"/>
                    <a:pt x="797910" y="24426"/>
                  </a:cubicBezTo>
                  <a:cubicBezTo>
                    <a:pt x="795936" y="26449"/>
                    <a:pt x="794780" y="29130"/>
                    <a:pt x="794664" y="31953"/>
                  </a:cubicBezTo>
                  <a:lnTo>
                    <a:pt x="794663" y="31954"/>
                  </a:lnTo>
                  <a:lnTo>
                    <a:pt x="794663" y="31954"/>
                  </a:lnTo>
                  <a:lnTo>
                    <a:pt x="794663" y="31954"/>
                  </a:lnTo>
                  <a:cubicBezTo>
                    <a:pt x="794663" y="39143"/>
                    <a:pt x="794663" y="46332"/>
                    <a:pt x="794663" y="53522"/>
                  </a:cubicBezTo>
                  <a:lnTo>
                    <a:pt x="794663" y="53522"/>
                  </a:lnTo>
                  <a:lnTo>
                    <a:pt x="794663" y="56451"/>
                  </a:lnTo>
                  <a:lnTo>
                    <a:pt x="794663" y="56451"/>
                  </a:lnTo>
                  <a:lnTo>
                    <a:pt x="794663" y="57782"/>
                  </a:lnTo>
                  <a:cubicBezTo>
                    <a:pt x="794663" y="59380"/>
                    <a:pt x="794663" y="60978"/>
                    <a:pt x="794663" y="62575"/>
                  </a:cubicBezTo>
                  <a:lnTo>
                    <a:pt x="794663" y="66569"/>
                  </a:lnTo>
                  <a:cubicBezTo>
                    <a:pt x="794802" y="68519"/>
                    <a:pt x="794802" y="70477"/>
                    <a:pt x="794663" y="72427"/>
                  </a:cubicBezTo>
                  <a:lnTo>
                    <a:pt x="794663" y="72427"/>
                  </a:lnTo>
                  <a:lnTo>
                    <a:pt x="794663" y="76421"/>
                  </a:lnTo>
                  <a:cubicBezTo>
                    <a:pt x="794663" y="79616"/>
                    <a:pt x="794663" y="83078"/>
                    <a:pt x="794663" y="86273"/>
                  </a:cubicBezTo>
                  <a:lnTo>
                    <a:pt x="794663" y="86273"/>
                  </a:lnTo>
                  <a:lnTo>
                    <a:pt x="794663" y="86273"/>
                  </a:lnTo>
                  <a:cubicBezTo>
                    <a:pt x="794795" y="87869"/>
                    <a:pt x="794795" y="89472"/>
                    <a:pt x="794663" y="91066"/>
                  </a:cubicBezTo>
                  <a:lnTo>
                    <a:pt x="794663" y="91067"/>
                  </a:lnTo>
                  <a:cubicBezTo>
                    <a:pt x="794663" y="98256"/>
                    <a:pt x="793331" y="105445"/>
                    <a:pt x="792532" y="112901"/>
                  </a:cubicBezTo>
                  <a:lnTo>
                    <a:pt x="792532" y="112901"/>
                  </a:lnTo>
                  <a:cubicBezTo>
                    <a:pt x="785297" y="181843"/>
                    <a:pt x="759534" y="247541"/>
                    <a:pt x="717975" y="303023"/>
                  </a:cubicBezTo>
                  <a:lnTo>
                    <a:pt x="717975" y="303023"/>
                  </a:lnTo>
                  <a:cubicBezTo>
                    <a:pt x="697601" y="328991"/>
                    <a:pt x="674178" y="352414"/>
                    <a:pt x="648211" y="372787"/>
                  </a:cubicBezTo>
                  <a:lnTo>
                    <a:pt x="648211" y="372787"/>
                  </a:lnTo>
                  <a:cubicBezTo>
                    <a:pt x="621414" y="393367"/>
                    <a:pt x="592166" y="410540"/>
                    <a:pt x="561138" y="423913"/>
                  </a:cubicBezTo>
                  <a:lnTo>
                    <a:pt x="561138" y="423913"/>
                  </a:lnTo>
                  <a:lnTo>
                    <a:pt x="559807" y="423913"/>
                  </a:lnTo>
                  <a:lnTo>
                    <a:pt x="559807" y="423913"/>
                  </a:lnTo>
                  <a:lnTo>
                    <a:pt x="559807" y="423913"/>
                  </a:lnTo>
                  <a:cubicBezTo>
                    <a:pt x="527616" y="437029"/>
                    <a:pt x="493880" y="445978"/>
                    <a:pt x="459421" y="450541"/>
                  </a:cubicBezTo>
                  <a:lnTo>
                    <a:pt x="459421" y="450541"/>
                  </a:lnTo>
                  <a:cubicBezTo>
                    <a:pt x="424668" y="454800"/>
                    <a:pt x="389526" y="454800"/>
                    <a:pt x="354774" y="450541"/>
                  </a:cubicBezTo>
                  <a:lnTo>
                    <a:pt x="357969" y="450541"/>
                  </a:lnTo>
                  <a:cubicBezTo>
                    <a:pt x="324147" y="445807"/>
                    <a:pt x="291049" y="436862"/>
                    <a:pt x="259446" y="423913"/>
                  </a:cubicBezTo>
                  <a:cubicBezTo>
                    <a:pt x="229184" y="410724"/>
                    <a:pt x="200583" y="394010"/>
                    <a:pt x="174238" y="374119"/>
                  </a:cubicBezTo>
                  <a:cubicBezTo>
                    <a:pt x="147455" y="353238"/>
                    <a:pt x="123391" y="329085"/>
                    <a:pt x="102609" y="302224"/>
                  </a:cubicBezTo>
                  <a:cubicBezTo>
                    <a:pt x="61150" y="248797"/>
                    <a:pt x="34679" y="185284"/>
                    <a:pt x="25921" y="118227"/>
                  </a:cubicBezTo>
                  <a:cubicBezTo>
                    <a:pt x="25922" y="118227"/>
                    <a:pt x="25922" y="120357"/>
                    <a:pt x="25922" y="121422"/>
                  </a:cubicBezTo>
                  <a:cubicBezTo>
                    <a:pt x="24857" y="113966"/>
                    <a:pt x="24058" y="106511"/>
                    <a:pt x="23526" y="99055"/>
                  </a:cubicBezTo>
                  <a:cubicBezTo>
                    <a:pt x="23526" y="88404"/>
                    <a:pt x="23526" y="78019"/>
                    <a:pt x="23526" y="67635"/>
                  </a:cubicBezTo>
                  <a:cubicBezTo>
                    <a:pt x="23521" y="50366"/>
                    <a:pt x="24588" y="33113"/>
                    <a:pt x="26721" y="15977"/>
                  </a:cubicBezTo>
                  <a:cubicBezTo>
                    <a:pt x="26721" y="15977"/>
                    <a:pt x="26721" y="17841"/>
                    <a:pt x="26721" y="18905"/>
                  </a:cubicBezTo>
                  <a:cubicBezTo>
                    <a:pt x="26573" y="17667"/>
                    <a:pt x="26573" y="16416"/>
                    <a:pt x="26721" y="15177"/>
                  </a:cubicBezTo>
                  <a:cubicBezTo>
                    <a:pt x="27759" y="12340"/>
                    <a:pt x="27759" y="9227"/>
                    <a:pt x="26721" y="6390"/>
                  </a:cubicBezTo>
                  <a:cubicBezTo>
                    <a:pt x="25208" y="3771"/>
                    <a:pt x="22719" y="1855"/>
                    <a:pt x="19797" y="1065"/>
                  </a:cubicBezTo>
                  <a:lnTo>
                    <a:pt x="16869" y="1065"/>
                  </a:lnTo>
                  <a:cubicBezTo>
                    <a:pt x="14906" y="1151"/>
                    <a:pt x="12989" y="1698"/>
                    <a:pt x="11277" y="2663"/>
                  </a:cubicBezTo>
                  <a:moveTo>
                    <a:pt x="797059" y="118759"/>
                  </a:moveTo>
                  <a:cubicBezTo>
                    <a:pt x="796912" y="119372"/>
                    <a:pt x="796912" y="120011"/>
                    <a:pt x="797059" y="120623"/>
                  </a:cubicBezTo>
                  <a:lnTo>
                    <a:pt x="797059" y="118759"/>
                  </a:lnTo>
                  <a:moveTo>
                    <a:pt x="770431" y="218879"/>
                  </a:moveTo>
                  <a:lnTo>
                    <a:pt x="770431" y="220477"/>
                  </a:lnTo>
                  <a:lnTo>
                    <a:pt x="770431" y="218879"/>
                  </a:lnTo>
                  <a:moveTo>
                    <a:pt x="55478" y="218879"/>
                  </a:moveTo>
                  <a:cubicBezTo>
                    <a:pt x="55579" y="219407"/>
                    <a:pt x="55579" y="219950"/>
                    <a:pt x="55478" y="220477"/>
                  </a:cubicBezTo>
                  <a:lnTo>
                    <a:pt x="55478" y="218879"/>
                  </a:lnTo>
                  <a:moveTo>
                    <a:pt x="717975" y="300360"/>
                  </a:moveTo>
                  <a:lnTo>
                    <a:pt x="717975" y="301691"/>
                  </a:lnTo>
                  <a:lnTo>
                    <a:pt x="717975" y="300360"/>
                  </a:lnTo>
                  <a:moveTo>
                    <a:pt x="646613" y="371989"/>
                  </a:moveTo>
                  <a:lnTo>
                    <a:pt x="645015" y="373320"/>
                  </a:lnTo>
                  <a:lnTo>
                    <a:pt x="646613" y="371989"/>
                  </a:lnTo>
                  <a:moveTo>
                    <a:pt x="256251" y="421250"/>
                  </a:moveTo>
                  <a:lnTo>
                    <a:pt x="258115" y="421250"/>
                  </a:lnTo>
                  <a:lnTo>
                    <a:pt x="256251" y="421250"/>
                  </a:lnTo>
                  <a:moveTo>
                    <a:pt x="461284" y="449475"/>
                  </a:moveTo>
                  <a:lnTo>
                    <a:pt x="461284" y="449475"/>
                  </a:lnTo>
                  <a:moveTo>
                    <a:pt x="558741" y="422848"/>
                  </a:moveTo>
                  <a:lnTo>
                    <a:pt x="560073" y="422848"/>
                  </a:lnTo>
                  <a:lnTo>
                    <a:pt x="558741" y="422848"/>
                  </a:lnTo>
                </a:path>
              </a:pathLst>
            </a:custGeom>
            <a:solidFill>
              <a:srgbClr val="833F73"/>
            </a:solidFill>
            <a:ln w="26619"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E56066C0-3C07-4DD9-8393-193C011491AF}"/>
                </a:ext>
              </a:extLst>
            </p:cNvPr>
            <p:cNvSpPr/>
            <p:nvPr/>
          </p:nvSpPr>
          <p:spPr>
            <a:xfrm>
              <a:off x="8348594" y="12450764"/>
              <a:ext cx="4732347" cy="221362"/>
            </a:xfrm>
            <a:custGeom>
              <a:avLst/>
              <a:gdLst>
                <a:gd name="connsiteX0" fmla="*/ 2654079 w 3770637"/>
                <a:gd name="connsiteY0" fmla="*/ 0 h 176377"/>
                <a:gd name="connsiteX1" fmla="*/ 2281291 w 3770637"/>
                <a:gd name="connsiteY1" fmla="*/ 1864 h 176377"/>
                <a:gd name="connsiteX2" fmla="*/ 1541308 w 3770637"/>
                <a:gd name="connsiteY2" fmla="*/ 19705 h 176377"/>
                <a:gd name="connsiteX3" fmla="*/ 1354915 w 3770637"/>
                <a:gd name="connsiteY3" fmla="*/ 28225 h 176377"/>
                <a:gd name="connsiteX4" fmla="*/ 1173314 w 3770637"/>
                <a:gd name="connsiteY4" fmla="*/ 38078 h 176377"/>
                <a:gd name="connsiteX5" fmla="*/ 817035 w 3770637"/>
                <a:gd name="connsiteY5" fmla="*/ 57250 h 176377"/>
                <a:gd name="connsiteX6" fmla="*/ 9684 w 3770637"/>
                <a:gd name="connsiteY6" fmla="*/ 153642 h 176377"/>
                <a:gd name="connsiteX7" fmla="*/ 99 w 3770637"/>
                <a:gd name="connsiteY7" fmla="*/ 166689 h 176377"/>
                <a:gd name="connsiteX8" fmla="*/ 13413 w 3770637"/>
                <a:gd name="connsiteY8" fmla="*/ 176275 h 176377"/>
                <a:gd name="connsiteX9" fmla="*/ 721709 w 3770637"/>
                <a:gd name="connsiteY9" fmla="*/ 86806 h 176377"/>
                <a:gd name="connsiteX10" fmla="*/ 1078786 w 3770637"/>
                <a:gd name="connsiteY10" fmla="*/ 66303 h 176377"/>
                <a:gd name="connsiteX11" fmla="*/ 1441455 w 3770637"/>
                <a:gd name="connsiteY11" fmla="*/ 47397 h 176377"/>
                <a:gd name="connsiteX12" fmla="*/ 1917557 w 3770637"/>
                <a:gd name="connsiteY12" fmla="*/ 30888 h 176377"/>
                <a:gd name="connsiteX13" fmla="*/ 1917557 w 3770637"/>
                <a:gd name="connsiteY13" fmla="*/ 30888 h 176377"/>
                <a:gd name="connsiteX14" fmla="*/ 2659670 w 3770637"/>
                <a:gd name="connsiteY14" fmla="*/ 23166 h 176377"/>
                <a:gd name="connsiteX15" fmla="*/ 3029529 w 3770637"/>
                <a:gd name="connsiteY15" fmla="*/ 25297 h 176377"/>
                <a:gd name="connsiteX16" fmla="*/ 3398322 w 3770637"/>
                <a:gd name="connsiteY16" fmla="*/ 33551 h 176377"/>
                <a:gd name="connsiteX17" fmla="*/ 3758062 w 3770637"/>
                <a:gd name="connsiteY17" fmla="*/ 42871 h 176377"/>
                <a:gd name="connsiteX18" fmla="*/ 3766583 w 3770637"/>
                <a:gd name="connsiteY18" fmla="*/ 40475 h 176377"/>
                <a:gd name="connsiteX19" fmla="*/ 3770577 w 3770637"/>
                <a:gd name="connsiteY19" fmla="*/ 33551 h 176377"/>
                <a:gd name="connsiteX20" fmla="*/ 3760725 w 3770637"/>
                <a:gd name="connsiteY20" fmla="*/ 21036 h 176377"/>
                <a:gd name="connsiteX21" fmla="*/ 3024735 w 3770637"/>
                <a:gd name="connsiteY21" fmla="*/ 3195 h 176377"/>
                <a:gd name="connsiteX22" fmla="*/ 2708932 w 3770637"/>
                <a:gd name="connsiteY22" fmla="*/ 1332 h 176377"/>
                <a:gd name="connsiteX23" fmla="*/ 2655676 w 3770637"/>
                <a:gd name="connsiteY23" fmla="*/ 1332 h 176377"/>
                <a:gd name="connsiteX24" fmla="*/ 1916225 w 3770637"/>
                <a:gd name="connsiteY24" fmla="*/ 31687 h 176377"/>
                <a:gd name="connsiteX25" fmla="*/ 1916225 w 3770637"/>
                <a:gd name="connsiteY25" fmla="*/ 31687 h 176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70637" h="176377">
                  <a:moveTo>
                    <a:pt x="2654079" y="0"/>
                  </a:moveTo>
                  <a:cubicBezTo>
                    <a:pt x="2529817" y="0"/>
                    <a:pt x="2405554" y="622"/>
                    <a:pt x="2281291" y="1864"/>
                  </a:cubicBezTo>
                  <a:cubicBezTo>
                    <a:pt x="2034452" y="4261"/>
                    <a:pt x="1787881" y="9586"/>
                    <a:pt x="1541308" y="19705"/>
                  </a:cubicBezTo>
                  <a:cubicBezTo>
                    <a:pt x="1479266" y="22101"/>
                    <a:pt x="1417490" y="25030"/>
                    <a:pt x="1354915" y="28225"/>
                  </a:cubicBezTo>
                  <a:cubicBezTo>
                    <a:pt x="1292339" y="31421"/>
                    <a:pt x="1233759" y="34882"/>
                    <a:pt x="1173314" y="38078"/>
                  </a:cubicBezTo>
                  <a:cubicBezTo>
                    <a:pt x="1054555" y="44469"/>
                    <a:pt x="935795" y="50327"/>
                    <a:pt x="817035" y="57250"/>
                  </a:cubicBezTo>
                  <a:cubicBezTo>
                    <a:pt x="545904" y="69364"/>
                    <a:pt x="276046" y="101583"/>
                    <a:pt x="9684" y="153642"/>
                  </a:cubicBezTo>
                  <a:cubicBezTo>
                    <a:pt x="3515" y="154729"/>
                    <a:pt x="-708" y="160477"/>
                    <a:pt x="99" y="166689"/>
                  </a:cubicBezTo>
                  <a:cubicBezTo>
                    <a:pt x="1310" y="172899"/>
                    <a:pt x="7140" y="177096"/>
                    <a:pt x="13413" y="176275"/>
                  </a:cubicBezTo>
                  <a:cubicBezTo>
                    <a:pt x="247105" y="129781"/>
                    <a:pt x="483795" y="99883"/>
                    <a:pt x="721709" y="86806"/>
                  </a:cubicBezTo>
                  <a:cubicBezTo>
                    <a:pt x="840468" y="78552"/>
                    <a:pt x="959760" y="72694"/>
                    <a:pt x="1078786" y="66303"/>
                  </a:cubicBezTo>
                  <a:cubicBezTo>
                    <a:pt x="1197812" y="59912"/>
                    <a:pt x="1320565" y="52990"/>
                    <a:pt x="1441455" y="47397"/>
                  </a:cubicBezTo>
                  <a:cubicBezTo>
                    <a:pt x="1599978" y="39942"/>
                    <a:pt x="1758679" y="34438"/>
                    <a:pt x="1917557" y="30888"/>
                  </a:cubicBezTo>
                  <a:lnTo>
                    <a:pt x="1917557" y="30888"/>
                  </a:lnTo>
                  <a:cubicBezTo>
                    <a:pt x="2164929" y="25297"/>
                    <a:pt x="2412299" y="23166"/>
                    <a:pt x="2659670" y="23166"/>
                  </a:cubicBezTo>
                  <a:cubicBezTo>
                    <a:pt x="2782957" y="23166"/>
                    <a:pt x="2906243" y="23166"/>
                    <a:pt x="3029529" y="25297"/>
                  </a:cubicBezTo>
                  <a:cubicBezTo>
                    <a:pt x="3152814" y="27426"/>
                    <a:pt x="3275568" y="30356"/>
                    <a:pt x="3398322" y="33551"/>
                  </a:cubicBezTo>
                  <a:cubicBezTo>
                    <a:pt x="3521076" y="36746"/>
                    <a:pt x="3637971" y="40208"/>
                    <a:pt x="3758062" y="42871"/>
                  </a:cubicBezTo>
                  <a:cubicBezTo>
                    <a:pt x="3761111" y="43278"/>
                    <a:pt x="3764193" y="42411"/>
                    <a:pt x="3766583" y="40475"/>
                  </a:cubicBezTo>
                  <a:cubicBezTo>
                    <a:pt x="3768651" y="38679"/>
                    <a:pt x="3770057" y="36241"/>
                    <a:pt x="3770577" y="33551"/>
                  </a:cubicBezTo>
                  <a:cubicBezTo>
                    <a:pt x="3771207" y="27405"/>
                    <a:pt x="3766848" y="21866"/>
                    <a:pt x="3760725" y="21036"/>
                  </a:cubicBezTo>
                  <a:cubicBezTo>
                    <a:pt x="3515217" y="15710"/>
                    <a:pt x="3269977" y="7190"/>
                    <a:pt x="3024735" y="3195"/>
                  </a:cubicBezTo>
                  <a:cubicBezTo>
                    <a:pt x="2918225" y="1598"/>
                    <a:pt x="2814377" y="1332"/>
                    <a:pt x="2708932" y="1332"/>
                  </a:cubicBezTo>
                  <a:lnTo>
                    <a:pt x="2655676" y="1332"/>
                  </a:lnTo>
                  <a:moveTo>
                    <a:pt x="1916225" y="31687"/>
                  </a:moveTo>
                  <a:lnTo>
                    <a:pt x="1916225" y="31687"/>
                  </a:lnTo>
                </a:path>
              </a:pathLst>
            </a:custGeom>
            <a:solidFill>
              <a:srgbClr val="833F73"/>
            </a:solidFill>
            <a:ln w="26619"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108740C2-CDC0-4581-B5EC-E32549685A57}"/>
                </a:ext>
              </a:extLst>
            </p:cNvPr>
            <p:cNvSpPr/>
            <p:nvPr/>
          </p:nvSpPr>
          <p:spPr>
            <a:xfrm>
              <a:off x="8340962" y="12037704"/>
              <a:ext cx="5039796" cy="244671"/>
            </a:xfrm>
            <a:custGeom>
              <a:avLst/>
              <a:gdLst>
                <a:gd name="connsiteX0" fmla="*/ 2433825 w 4015606"/>
                <a:gd name="connsiteY0" fmla="*/ 799 h 194949"/>
                <a:gd name="connsiteX1" fmla="*/ 1644048 w 4015606"/>
                <a:gd name="connsiteY1" fmla="*/ 23432 h 194949"/>
                <a:gd name="connsiteX2" fmla="*/ 1253154 w 4015606"/>
                <a:gd name="connsiteY2" fmla="*/ 42071 h 194949"/>
                <a:gd name="connsiteX3" fmla="*/ 865455 w 4015606"/>
                <a:gd name="connsiteY3" fmla="*/ 64439 h 194949"/>
                <a:gd name="connsiteX4" fmla="*/ 10175 w 4015606"/>
                <a:gd name="connsiteY4" fmla="*/ 172280 h 194949"/>
                <a:gd name="connsiteX5" fmla="*/ 2452 w 4015606"/>
                <a:gd name="connsiteY5" fmla="*/ 176274 h 194949"/>
                <a:gd name="connsiteX6" fmla="*/ 56 w 4015606"/>
                <a:gd name="connsiteY6" fmla="*/ 184795 h 194949"/>
                <a:gd name="connsiteX7" fmla="*/ 12571 w 4015606"/>
                <a:gd name="connsiteY7" fmla="*/ 194914 h 194949"/>
                <a:gd name="connsiteX8" fmla="*/ 782909 w 4015606"/>
                <a:gd name="connsiteY8" fmla="*/ 93729 h 194949"/>
                <a:gd name="connsiteX9" fmla="*/ 1170342 w 4015606"/>
                <a:gd name="connsiteY9" fmla="*/ 68966 h 194949"/>
                <a:gd name="connsiteX10" fmla="*/ 1560171 w 4015606"/>
                <a:gd name="connsiteY10" fmla="*/ 50060 h 194949"/>
                <a:gd name="connsiteX11" fmla="*/ 2907265 w 4015606"/>
                <a:gd name="connsiteY11" fmla="*/ 25562 h 194949"/>
                <a:gd name="connsiteX12" fmla="*/ 2907265 w 4015606"/>
                <a:gd name="connsiteY12" fmla="*/ 25562 h 194949"/>
                <a:gd name="connsiteX13" fmla="*/ 4002461 w 4015606"/>
                <a:gd name="connsiteY13" fmla="*/ 82546 h 194949"/>
                <a:gd name="connsiteX14" fmla="*/ 4015508 w 4015606"/>
                <a:gd name="connsiteY14" fmla="*/ 72960 h 194949"/>
                <a:gd name="connsiteX15" fmla="*/ 4005922 w 4015606"/>
                <a:gd name="connsiteY15" fmla="*/ 59913 h 194949"/>
                <a:gd name="connsiteX16" fmla="*/ 3218808 w 4015606"/>
                <a:gd name="connsiteY16" fmla="*/ 12249 h 194949"/>
                <a:gd name="connsiteX17" fmla="*/ 2828979 w 4015606"/>
                <a:gd name="connsiteY17" fmla="*/ 1598 h 194949"/>
                <a:gd name="connsiteX18" fmla="*/ 2603975 w 4015606"/>
                <a:gd name="connsiteY18" fmla="*/ 0 h 194949"/>
                <a:gd name="connsiteX19" fmla="*/ 2434357 w 4015606"/>
                <a:gd name="connsiteY19" fmla="*/ 0 h 194949"/>
                <a:gd name="connsiteX20" fmla="*/ 2910193 w 4015606"/>
                <a:gd name="connsiteY20" fmla="*/ 24764 h 194949"/>
                <a:gd name="connsiteX21" fmla="*/ 2910193 w 4015606"/>
                <a:gd name="connsiteY21" fmla="*/ 24764 h 19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5606" h="194949">
                  <a:moveTo>
                    <a:pt x="2433825" y="799"/>
                  </a:moveTo>
                  <a:cubicBezTo>
                    <a:pt x="2170477" y="3462"/>
                    <a:pt x="1907129" y="11982"/>
                    <a:pt x="1644048" y="23432"/>
                  </a:cubicBezTo>
                  <a:cubicBezTo>
                    <a:pt x="1513750" y="29291"/>
                    <a:pt x="1383451" y="35504"/>
                    <a:pt x="1253154" y="42071"/>
                  </a:cubicBezTo>
                  <a:cubicBezTo>
                    <a:pt x="1123743" y="48463"/>
                    <a:pt x="994599" y="55385"/>
                    <a:pt x="865455" y="64439"/>
                  </a:cubicBezTo>
                  <a:cubicBezTo>
                    <a:pt x="578377" y="82360"/>
                    <a:pt x="292716" y="118379"/>
                    <a:pt x="10175" y="172280"/>
                  </a:cubicBezTo>
                  <a:cubicBezTo>
                    <a:pt x="7199" y="172622"/>
                    <a:pt x="4451" y="174044"/>
                    <a:pt x="2452" y="176274"/>
                  </a:cubicBezTo>
                  <a:cubicBezTo>
                    <a:pt x="619" y="178716"/>
                    <a:pt x="-236" y="181755"/>
                    <a:pt x="56" y="184795"/>
                  </a:cubicBezTo>
                  <a:cubicBezTo>
                    <a:pt x="885" y="190953"/>
                    <a:pt x="6377" y="195393"/>
                    <a:pt x="12571" y="194914"/>
                  </a:cubicBezTo>
                  <a:cubicBezTo>
                    <a:pt x="267111" y="145906"/>
                    <a:pt x="524348" y="112118"/>
                    <a:pt x="782909" y="93729"/>
                  </a:cubicBezTo>
                  <a:cubicBezTo>
                    <a:pt x="912054" y="83345"/>
                    <a:pt x="1041197" y="75889"/>
                    <a:pt x="1170342" y="68966"/>
                  </a:cubicBezTo>
                  <a:cubicBezTo>
                    <a:pt x="1299486" y="62042"/>
                    <a:pt x="1430228" y="56184"/>
                    <a:pt x="1560171" y="50060"/>
                  </a:cubicBezTo>
                  <a:cubicBezTo>
                    <a:pt x="2008847" y="29291"/>
                    <a:pt x="2458056" y="16509"/>
                    <a:pt x="2907265" y="25562"/>
                  </a:cubicBezTo>
                  <a:lnTo>
                    <a:pt x="2907265" y="25562"/>
                  </a:lnTo>
                  <a:cubicBezTo>
                    <a:pt x="3272951" y="33373"/>
                    <a:pt x="3638016" y="52368"/>
                    <a:pt x="4002461" y="82546"/>
                  </a:cubicBezTo>
                  <a:cubicBezTo>
                    <a:pt x="4008673" y="83353"/>
                    <a:pt x="4014421" y="79130"/>
                    <a:pt x="4015508" y="72960"/>
                  </a:cubicBezTo>
                  <a:cubicBezTo>
                    <a:pt x="4016315" y="66748"/>
                    <a:pt x="4012092" y="61000"/>
                    <a:pt x="4005922" y="59913"/>
                  </a:cubicBezTo>
                  <a:cubicBezTo>
                    <a:pt x="3743906" y="37723"/>
                    <a:pt x="3481534" y="21835"/>
                    <a:pt x="3218808" y="12249"/>
                  </a:cubicBezTo>
                  <a:cubicBezTo>
                    <a:pt x="3088865" y="7101"/>
                    <a:pt x="2958922" y="3550"/>
                    <a:pt x="2828979" y="1598"/>
                  </a:cubicBezTo>
                  <a:cubicBezTo>
                    <a:pt x="2753889" y="532"/>
                    <a:pt x="2678888" y="0"/>
                    <a:pt x="2603975" y="0"/>
                  </a:cubicBezTo>
                  <a:cubicBezTo>
                    <a:pt x="2547525" y="0"/>
                    <a:pt x="2490807" y="0"/>
                    <a:pt x="2434357" y="0"/>
                  </a:cubicBezTo>
                  <a:moveTo>
                    <a:pt x="2910193" y="24764"/>
                  </a:moveTo>
                  <a:lnTo>
                    <a:pt x="2910193" y="24764"/>
                  </a:lnTo>
                </a:path>
              </a:pathLst>
            </a:custGeom>
            <a:solidFill>
              <a:srgbClr val="833F73"/>
            </a:solidFill>
            <a:ln w="26619"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5DC67787-D3D6-43DC-8B03-E2EA456303B0}"/>
                </a:ext>
              </a:extLst>
            </p:cNvPr>
            <p:cNvSpPr/>
            <p:nvPr/>
          </p:nvSpPr>
          <p:spPr>
            <a:xfrm>
              <a:off x="8274367" y="12257594"/>
              <a:ext cx="103008" cy="413400"/>
            </a:xfrm>
            <a:custGeom>
              <a:avLst/>
              <a:gdLst>
                <a:gd name="connsiteX0" fmla="*/ 50988 w 82075"/>
                <a:gd name="connsiteY0" fmla="*/ 1071 h 329389"/>
                <a:gd name="connsiteX1" fmla="*/ 11046 w 82075"/>
                <a:gd name="connsiteY1" fmla="*/ 74829 h 329389"/>
                <a:gd name="connsiteX2" fmla="*/ 395 w 82075"/>
                <a:gd name="connsiteY2" fmla="*/ 172819 h 329389"/>
                <a:gd name="connsiteX3" fmla="*/ 19567 w 82075"/>
                <a:gd name="connsiteY3" fmla="*/ 268412 h 329389"/>
                <a:gd name="connsiteX4" fmla="*/ 40869 w 82075"/>
                <a:gd name="connsiteY4" fmla="*/ 306489 h 329389"/>
                <a:gd name="connsiteX5" fmla="*/ 53916 w 82075"/>
                <a:gd name="connsiteY5" fmla="*/ 321667 h 329389"/>
                <a:gd name="connsiteX6" fmla="*/ 61106 w 82075"/>
                <a:gd name="connsiteY6" fmla="*/ 327792 h 329389"/>
                <a:gd name="connsiteX7" fmla="*/ 65633 w 82075"/>
                <a:gd name="connsiteY7" fmla="*/ 329390 h 329389"/>
                <a:gd name="connsiteX8" fmla="*/ 68562 w 82075"/>
                <a:gd name="connsiteY8" fmla="*/ 329390 h 329389"/>
                <a:gd name="connsiteX9" fmla="*/ 73089 w 82075"/>
                <a:gd name="connsiteY9" fmla="*/ 329390 h 329389"/>
                <a:gd name="connsiteX10" fmla="*/ 80012 w 82075"/>
                <a:gd name="connsiteY10" fmla="*/ 324597 h 329389"/>
                <a:gd name="connsiteX11" fmla="*/ 81877 w 82075"/>
                <a:gd name="connsiteY11" fmla="*/ 315810 h 329389"/>
                <a:gd name="connsiteX12" fmla="*/ 76817 w 82075"/>
                <a:gd name="connsiteY12" fmla="*/ 308887 h 329389"/>
                <a:gd name="connsiteX13" fmla="*/ 72024 w 82075"/>
                <a:gd name="connsiteY13" fmla="*/ 307022 h 329389"/>
                <a:gd name="connsiteX14" fmla="*/ 55515 w 82075"/>
                <a:gd name="connsiteY14" fmla="*/ 287850 h 329389"/>
                <a:gd name="connsiteX15" fmla="*/ 37675 w 82075"/>
                <a:gd name="connsiteY15" fmla="*/ 251371 h 329389"/>
                <a:gd name="connsiteX16" fmla="*/ 23295 w 82075"/>
                <a:gd name="connsiteY16" fmla="*/ 179210 h 329389"/>
                <a:gd name="connsiteX17" fmla="*/ 23295 w 82075"/>
                <a:gd name="connsiteY17" fmla="*/ 182405 h 329389"/>
                <a:gd name="connsiteX18" fmla="*/ 28087 w 82075"/>
                <a:gd name="connsiteY18" fmla="*/ 99327 h 329389"/>
                <a:gd name="connsiteX19" fmla="*/ 28088 w 82075"/>
                <a:gd name="connsiteY19" fmla="*/ 102522 h 329389"/>
                <a:gd name="connsiteX20" fmla="*/ 45396 w 82075"/>
                <a:gd name="connsiteY20" fmla="*/ 49267 h 329389"/>
                <a:gd name="connsiteX21" fmla="*/ 45396 w 82075"/>
                <a:gd name="connsiteY21" fmla="*/ 50864 h 329389"/>
                <a:gd name="connsiteX22" fmla="*/ 63237 w 82075"/>
                <a:gd name="connsiteY22" fmla="*/ 24237 h 329389"/>
                <a:gd name="connsiteX23" fmla="*/ 67231 w 82075"/>
                <a:gd name="connsiteY23" fmla="*/ 19976 h 329389"/>
                <a:gd name="connsiteX24" fmla="*/ 67231 w 82075"/>
                <a:gd name="connsiteY24" fmla="*/ 3734 h 329389"/>
                <a:gd name="connsiteX25" fmla="*/ 58444 w 82075"/>
                <a:gd name="connsiteY25" fmla="*/ 5 h 329389"/>
                <a:gd name="connsiteX26" fmla="*/ 50988 w 82075"/>
                <a:gd name="connsiteY26" fmla="*/ 2934 h 32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2075" h="329389">
                  <a:moveTo>
                    <a:pt x="50988" y="1071"/>
                  </a:moveTo>
                  <a:cubicBezTo>
                    <a:pt x="31556" y="21815"/>
                    <a:pt x="17799" y="47219"/>
                    <a:pt x="11046" y="74829"/>
                  </a:cubicBezTo>
                  <a:cubicBezTo>
                    <a:pt x="2328" y="106722"/>
                    <a:pt x="-1268" y="139797"/>
                    <a:pt x="395" y="172819"/>
                  </a:cubicBezTo>
                  <a:cubicBezTo>
                    <a:pt x="1400" y="205530"/>
                    <a:pt x="7881" y="237842"/>
                    <a:pt x="19567" y="268412"/>
                  </a:cubicBezTo>
                  <a:cubicBezTo>
                    <a:pt x="25025" y="281956"/>
                    <a:pt x="32184" y="294751"/>
                    <a:pt x="40869" y="306489"/>
                  </a:cubicBezTo>
                  <a:cubicBezTo>
                    <a:pt x="44703" y="311970"/>
                    <a:pt x="49074" y="317054"/>
                    <a:pt x="53916" y="321667"/>
                  </a:cubicBezTo>
                  <a:lnTo>
                    <a:pt x="61106" y="327792"/>
                  </a:lnTo>
                  <a:cubicBezTo>
                    <a:pt x="62449" y="328711"/>
                    <a:pt x="64010" y="329261"/>
                    <a:pt x="65633" y="329390"/>
                  </a:cubicBezTo>
                  <a:lnTo>
                    <a:pt x="68562" y="329390"/>
                  </a:lnTo>
                  <a:lnTo>
                    <a:pt x="73089" y="329390"/>
                  </a:lnTo>
                  <a:cubicBezTo>
                    <a:pt x="75957" y="328811"/>
                    <a:pt x="78460" y="327078"/>
                    <a:pt x="80012" y="324597"/>
                  </a:cubicBezTo>
                  <a:cubicBezTo>
                    <a:pt x="81777" y="322031"/>
                    <a:pt x="82447" y="318870"/>
                    <a:pt x="81877" y="315810"/>
                  </a:cubicBezTo>
                  <a:cubicBezTo>
                    <a:pt x="81177" y="312922"/>
                    <a:pt x="79357" y="310431"/>
                    <a:pt x="76817" y="308887"/>
                  </a:cubicBezTo>
                  <a:cubicBezTo>
                    <a:pt x="75504" y="307695"/>
                    <a:pt x="73797" y="307031"/>
                    <a:pt x="72024" y="307022"/>
                  </a:cubicBezTo>
                  <a:cubicBezTo>
                    <a:pt x="65889" y="301205"/>
                    <a:pt x="60358" y="294781"/>
                    <a:pt x="55515" y="287850"/>
                  </a:cubicBezTo>
                  <a:cubicBezTo>
                    <a:pt x="48145" y="276440"/>
                    <a:pt x="42156" y="264195"/>
                    <a:pt x="37675" y="251371"/>
                  </a:cubicBezTo>
                  <a:cubicBezTo>
                    <a:pt x="29930" y="228001"/>
                    <a:pt x="25099" y="203764"/>
                    <a:pt x="23295" y="179210"/>
                  </a:cubicBezTo>
                  <a:lnTo>
                    <a:pt x="23295" y="182405"/>
                  </a:lnTo>
                  <a:cubicBezTo>
                    <a:pt x="21561" y="154620"/>
                    <a:pt x="23170" y="126728"/>
                    <a:pt x="28087" y="99327"/>
                  </a:cubicBezTo>
                  <a:cubicBezTo>
                    <a:pt x="28088" y="99327"/>
                    <a:pt x="28088" y="101457"/>
                    <a:pt x="28088" y="102522"/>
                  </a:cubicBezTo>
                  <a:cubicBezTo>
                    <a:pt x="31595" y="84113"/>
                    <a:pt x="37410" y="66220"/>
                    <a:pt x="45396" y="49267"/>
                  </a:cubicBezTo>
                  <a:lnTo>
                    <a:pt x="45396" y="50864"/>
                  </a:lnTo>
                  <a:cubicBezTo>
                    <a:pt x="50126" y="41231"/>
                    <a:pt x="56126" y="32276"/>
                    <a:pt x="63237" y="24237"/>
                  </a:cubicBezTo>
                  <a:lnTo>
                    <a:pt x="67231" y="19976"/>
                  </a:lnTo>
                  <a:cubicBezTo>
                    <a:pt x="71593" y="15440"/>
                    <a:pt x="71593" y="8269"/>
                    <a:pt x="67231" y="3734"/>
                  </a:cubicBezTo>
                  <a:cubicBezTo>
                    <a:pt x="64944" y="1328"/>
                    <a:pt x="61763" y="-22"/>
                    <a:pt x="58444" y="5"/>
                  </a:cubicBezTo>
                  <a:cubicBezTo>
                    <a:pt x="55662" y="-86"/>
                    <a:pt x="52965" y="974"/>
                    <a:pt x="50988" y="2934"/>
                  </a:cubicBezTo>
                </a:path>
              </a:pathLst>
            </a:custGeom>
            <a:solidFill>
              <a:srgbClr val="833F73"/>
            </a:solidFill>
            <a:ln w="26619"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9CDEA1EB-57AC-41F9-B48F-BF1CDBFF0BA4}"/>
                </a:ext>
              </a:extLst>
            </p:cNvPr>
            <p:cNvSpPr/>
            <p:nvPr/>
          </p:nvSpPr>
          <p:spPr>
            <a:xfrm>
              <a:off x="14648557" y="12463760"/>
              <a:ext cx="4726299" cy="221395"/>
            </a:xfrm>
            <a:custGeom>
              <a:avLst/>
              <a:gdLst>
                <a:gd name="connsiteX0" fmla="*/ 1057918 w 3765818"/>
                <a:gd name="connsiteY0" fmla="*/ 829 h 176403"/>
                <a:gd name="connsiteX1" fmla="*/ 742379 w 3765818"/>
                <a:gd name="connsiteY1" fmla="*/ 2693 h 176403"/>
                <a:gd name="connsiteX2" fmla="*/ 6390 w 3765818"/>
                <a:gd name="connsiteY2" fmla="*/ 20533 h 176403"/>
                <a:gd name="connsiteX3" fmla="*/ 6390 w 3765818"/>
                <a:gd name="connsiteY3" fmla="*/ 20533 h 176403"/>
                <a:gd name="connsiteX4" fmla="*/ 0 w 3765818"/>
                <a:gd name="connsiteY4" fmla="*/ 38107 h 176403"/>
                <a:gd name="connsiteX5" fmla="*/ 0 w 3765818"/>
                <a:gd name="connsiteY5" fmla="*/ 38107 h 176403"/>
                <a:gd name="connsiteX6" fmla="*/ 1598 w 3765818"/>
                <a:gd name="connsiteY6" fmla="*/ 39971 h 176403"/>
                <a:gd name="connsiteX7" fmla="*/ 9852 w 3765818"/>
                <a:gd name="connsiteY7" fmla="*/ 42368 h 176403"/>
                <a:gd name="connsiteX8" fmla="*/ 369592 w 3765818"/>
                <a:gd name="connsiteY8" fmla="*/ 33048 h 176403"/>
                <a:gd name="connsiteX9" fmla="*/ 738652 w 3765818"/>
                <a:gd name="connsiteY9" fmla="*/ 24793 h 176403"/>
                <a:gd name="connsiteX10" fmla="*/ 1108509 w 3765818"/>
                <a:gd name="connsiteY10" fmla="*/ 22663 h 176403"/>
                <a:gd name="connsiteX11" fmla="*/ 1850357 w 3765818"/>
                <a:gd name="connsiteY11" fmla="*/ 30385 h 176403"/>
                <a:gd name="connsiteX12" fmla="*/ 1850357 w 3765818"/>
                <a:gd name="connsiteY12" fmla="*/ 30385 h 176403"/>
                <a:gd name="connsiteX13" fmla="*/ 2325660 w 3765818"/>
                <a:gd name="connsiteY13" fmla="*/ 46895 h 176403"/>
                <a:gd name="connsiteX14" fmla="*/ 2688329 w 3765818"/>
                <a:gd name="connsiteY14" fmla="*/ 65800 h 176403"/>
                <a:gd name="connsiteX15" fmla="*/ 3045407 w 3765818"/>
                <a:gd name="connsiteY15" fmla="*/ 86303 h 176403"/>
                <a:gd name="connsiteX16" fmla="*/ 3752638 w 3765818"/>
                <a:gd name="connsiteY16" fmla="*/ 176305 h 176403"/>
                <a:gd name="connsiteX17" fmla="*/ 3765685 w 3765818"/>
                <a:gd name="connsiteY17" fmla="*/ 166719 h 176403"/>
                <a:gd name="connsiteX18" fmla="*/ 3756100 w 3765818"/>
                <a:gd name="connsiteY18" fmla="*/ 153672 h 176403"/>
                <a:gd name="connsiteX19" fmla="*/ 2948748 w 3765818"/>
                <a:gd name="connsiteY19" fmla="*/ 57546 h 176403"/>
                <a:gd name="connsiteX20" fmla="*/ 2592737 w 3765818"/>
                <a:gd name="connsiteY20" fmla="*/ 38107 h 176403"/>
                <a:gd name="connsiteX21" fmla="*/ 2411136 w 3765818"/>
                <a:gd name="connsiteY21" fmla="*/ 28255 h 176403"/>
                <a:gd name="connsiteX22" fmla="*/ 2224742 w 3765818"/>
                <a:gd name="connsiteY22" fmla="*/ 19734 h 176403"/>
                <a:gd name="connsiteX23" fmla="*/ 1485025 w 3765818"/>
                <a:gd name="connsiteY23" fmla="*/ 1894 h 176403"/>
                <a:gd name="connsiteX24" fmla="*/ 1112237 w 3765818"/>
                <a:gd name="connsiteY24" fmla="*/ 30 h 17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65818" h="176403">
                  <a:moveTo>
                    <a:pt x="1057918" y="829"/>
                  </a:moveTo>
                  <a:cubicBezTo>
                    <a:pt x="952738" y="829"/>
                    <a:pt x="847558" y="829"/>
                    <a:pt x="742379" y="2693"/>
                  </a:cubicBezTo>
                  <a:cubicBezTo>
                    <a:pt x="497138" y="6687"/>
                    <a:pt x="251631" y="15208"/>
                    <a:pt x="6390" y="20533"/>
                  </a:cubicBezTo>
                  <a:lnTo>
                    <a:pt x="6390" y="20533"/>
                  </a:lnTo>
                  <a:cubicBezTo>
                    <a:pt x="4261" y="26391"/>
                    <a:pt x="2396" y="32249"/>
                    <a:pt x="0" y="38107"/>
                  </a:cubicBezTo>
                  <a:lnTo>
                    <a:pt x="0" y="38107"/>
                  </a:lnTo>
                  <a:cubicBezTo>
                    <a:pt x="0" y="38107"/>
                    <a:pt x="0" y="39438"/>
                    <a:pt x="1598" y="39971"/>
                  </a:cubicBezTo>
                  <a:cubicBezTo>
                    <a:pt x="3905" y="41865"/>
                    <a:pt x="6889" y="42731"/>
                    <a:pt x="9852" y="42368"/>
                  </a:cubicBezTo>
                  <a:cubicBezTo>
                    <a:pt x="129854" y="39705"/>
                    <a:pt x="249768" y="36598"/>
                    <a:pt x="369592" y="33048"/>
                  </a:cubicBezTo>
                  <a:cubicBezTo>
                    <a:pt x="492612" y="29853"/>
                    <a:pt x="615632" y="26657"/>
                    <a:pt x="738652" y="24793"/>
                  </a:cubicBezTo>
                  <a:cubicBezTo>
                    <a:pt x="861672" y="22929"/>
                    <a:pt x="985223" y="22397"/>
                    <a:pt x="1108509" y="22663"/>
                  </a:cubicBezTo>
                  <a:cubicBezTo>
                    <a:pt x="1355881" y="22663"/>
                    <a:pt x="1603252" y="24793"/>
                    <a:pt x="1850357" y="30385"/>
                  </a:cubicBezTo>
                  <a:lnTo>
                    <a:pt x="1850357" y="30385"/>
                  </a:lnTo>
                  <a:cubicBezTo>
                    <a:pt x="2008880" y="34113"/>
                    <a:pt x="2167315" y="39616"/>
                    <a:pt x="2325660" y="46895"/>
                  </a:cubicBezTo>
                  <a:cubicBezTo>
                    <a:pt x="2446549" y="52486"/>
                    <a:pt x="2567440" y="59675"/>
                    <a:pt x="2688329" y="65800"/>
                  </a:cubicBezTo>
                  <a:cubicBezTo>
                    <a:pt x="2809218" y="71924"/>
                    <a:pt x="2926381" y="78049"/>
                    <a:pt x="3045407" y="86303"/>
                  </a:cubicBezTo>
                  <a:cubicBezTo>
                    <a:pt x="3282976" y="99606"/>
                    <a:pt x="3519309" y="129681"/>
                    <a:pt x="3752638" y="176305"/>
                  </a:cubicBezTo>
                  <a:cubicBezTo>
                    <a:pt x="3758851" y="177112"/>
                    <a:pt x="3764598" y="172889"/>
                    <a:pt x="3765685" y="166719"/>
                  </a:cubicBezTo>
                  <a:cubicBezTo>
                    <a:pt x="3766641" y="160469"/>
                    <a:pt x="3762349" y="154628"/>
                    <a:pt x="3756100" y="153672"/>
                  </a:cubicBezTo>
                  <a:cubicBezTo>
                    <a:pt x="3489756" y="101539"/>
                    <a:pt x="3219886" y="69407"/>
                    <a:pt x="2948748" y="57546"/>
                  </a:cubicBezTo>
                  <a:cubicBezTo>
                    <a:pt x="2830255" y="50356"/>
                    <a:pt x="2711495" y="44497"/>
                    <a:pt x="2592737" y="38107"/>
                  </a:cubicBezTo>
                  <a:cubicBezTo>
                    <a:pt x="2532291" y="34912"/>
                    <a:pt x="2471580" y="31184"/>
                    <a:pt x="2411136" y="28255"/>
                  </a:cubicBezTo>
                  <a:cubicBezTo>
                    <a:pt x="2350691" y="25326"/>
                    <a:pt x="2287050" y="22130"/>
                    <a:pt x="2224742" y="19734"/>
                  </a:cubicBezTo>
                  <a:cubicBezTo>
                    <a:pt x="1978524" y="9793"/>
                    <a:pt x="1731951" y="3847"/>
                    <a:pt x="1485025" y="1894"/>
                  </a:cubicBezTo>
                  <a:cubicBezTo>
                    <a:pt x="1360762" y="473"/>
                    <a:pt x="1236500" y="-148"/>
                    <a:pt x="1112237" y="30"/>
                  </a:cubicBezTo>
                  <a:close/>
                </a:path>
              </a:pathLst>
            </a:custGeom>
            <a:solidFill>
              <a:srgbClr val="833F73"/>
            </a:solidFill>
            <a:ln w="26619"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4DD1B66E-41DE-467C-84A7-74BC387CB1C2}"/>
                </a:ext>
              </a:extLst>
            </p:cNvPr>
            <p:cNvSpPr/>
            <p:nvPr/>
          </p:nvSpPr>
          <p:spPr>
            <a:xfrm>
              <a:off x="16969179" y="12502898"/>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833F73"/>
            </a:solidFill>
            <a:ln w="26619"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35F1531F-81C7-4E85-AA0B-5D9190EE6610}"/>
                </a:ext>
              </a:extLst>
            </p:cNvPr>
            <p:cNvSpPr/>
            <p:nvPr/>
          </p:nvSpPr>
          <p:spPr>
            <a:xfrm>
              <a:off x="16972856" y="12502898"/>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833F73"/>
            </a:solidFill>
            <a:ln w="26619"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670FAAE8-B900-4B4D-A32F-30F96427560C}"/>
                </a:ext>
              </a:extLst>
            </p:cNvPr>
            <p:cNvSpPr/>
            <p:nvPr/>
          </p:nvSpPr>
          <p:spPr>
            <a:xfrm>
              <a:off x="14348788" y="12053744"/>
              <a:ext cx="5032319" cy="242697"/>
            </a:xfrm>
            <a:custGeom>
              <a:avLst/>
              <a:gdLst>
                <a:gd name="connsiteX0" fmla="*/ 1183067 w 4009648"/>
                <a:gd name="connsiteY0" fmla="*/ 0 h 193376"/>
                <a:gd name="connsiteX1" fmla="*/ 793238 w 4009648"/>
                <a:gd name="connsiteY1" fmla="*/ 10652 h 193376"/>
                <a:gd name="connsiteX2" fmla="*/ 6125 w 4009648"/>
                <a:gd name="connsiteY2" fmla="*/ 58315 h 193376"/>
                <a:gd name="connsiteX3" fmla="*/ 0 w 4009648"/>
                <a:gd name="connsiteY3" fmla="*/ 61243 h 193376"/>
                <a:gd name="connsiteX4" fmla="*/ 0 w 4009648"/>
                <a:gd name="connsiteY4" fmla="*/ 78818 h 193376"/>
                <a:gd name="connsiteX5" fmla="*/ 8521 w 4009648"/>
                <a:gd name="connsiteY5" fmla="*/ 80948 h 193376"/>
                <a:gd name="connsiteX6" fmla="*/ 1100255 w 4009648"/>
                <a:gd name="connsiteY6" fmla="*/ 23966 h 193376"/>
                <a:gd name="connsiteX7" fmla="*/ 1102386 w 4009648"/>
                <a:gd name="connsiteY7" fmla="*/ 23966 h 193376"/>
                <a:gd name="connsiteX8" fmla="*/ 2449479 w 4009648"/>
                <a:gd name="connsiteY8" fmla="*/ 48463 h 193376"/>
                <a:gd name="connsiteX9" fmla="*/ 2839308 w 4009648"/>
                <a:gd name="connsiteY9" fmla="*/ 67369 h 193376"/>
                <a:gd name="connsiteX10" fmla="*/ 3226741 w 4009648"/>
                <a:gd name="connsiteY10" fmla="*/ 91866 h 193376"/>
                <a:gd name="connsiteX11" fmla="*/ 3996812 w 4009648"/>
                <a:gd name="connsiteY11" fmla="*/ 193317 h 193376"/>
                <a:gd name="connsiteX12" fmla="*/ 4009593 w 4009648"/>
                <a:gd name="connsiteY12" fmla="*/ 183198 h 193376"/>
                <a:gd name="connsiteX13" fmla="*/ 4007196 w 4009648"/>
                <a:gd name="connsiteY13" fmla="*/ 174677 h 193376"/>
                <a:gd name="connsiteX14" fmla="*/ 3999474 w 4009648"/>
                <a:gd name="connsiteY14" fmla="*/ 170683 h 193376"/>
                <a:gd name="connsiteX15" fmla="*/ 3144194 w 4009648"/>
                <a:gd name="connsiteY15" fmla="*/ 64173 h 193376"/>
                <a:gd name="connsiteX16" fmla="*/ 2756497 w 4009648"/>
                <a:gd name="connsiteY16" fmla="*/ 41806 h 193376"/>
                <a:gd name="connsiteX17" fmla="*/ 2365603 w 4009648"/>
                <a:gd name="connsiteY17" fmla="*/ 23167 h 193376"/>
                <a:gd name="connsiteX18" fmla="*/ 1575825 w 4009648"/>
                <a:gd name="connsiteY18" fmla="*/ 533 h 193376"/>
                <a:gd name="connsiteX19" fmla="*/ 1406207 w 4009648"/>
                <a:gd name="connsiteY19" fmla="*/ 533 h 193376"/>
                <a:gd name="connsiteX20" fmla="*/ 1181203 w 4009648"/>
                <a:gd name="connsiteY20" fmla="*/ 2131 h 19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09648" h="193376">
                  <a:moveTo>
                    <a:pt x="1183067" y="0"/>
                  </a:moveTo>
                  <a:cubicBezTo>
                    <a:pt x="1053124" y="1953"/>
                    <a:pt x="923181" y="5504"/>
                    <a:pt x="793238" y="10652"/>
                  </a:cubicBezTo>
                  <a:cubicBezTo>
                    <a:pt x="530334" y="20592"/>
                    <a:pt x="267963" y="36481"/>
                    <a:pt x="6125" y="58315"/>
                  </a:cubicBezTo>
                  <a:cubicBezTo>
                    <a:pt x="3807" y="58557"/>
                    <a:pt x="1644" y="59591"/>
                    <a:pt x="0" y="61243"/>
                  </a:cubicBezTo>
                  <a:cubicBezTo>
                    <a:pt x="0" y="67102"/>
                    <a:pt x="0" y="72960"/>
                    <a:pt x="0" y="78818"/>
                  </a:cubicBezTo>
                  <a:cubicBezTo>
                    <a:pt x="2517" y="80472"/>
                    <a:pt x="5522" y="81223"/>
                    <a:pt x="8521" y="80948"/>
                  </a:cubicBezTo>
                  <a:cubicBezTo>
                    <a:pt x="371900" y="50060"/>
                    <a:pt x="735811" y="31066"/>
                    <a:pt x="1100255" y="23966"/>
                  </a:cubicBezTo>
                  <a:lnTo>
                    <a:pt x="1102386" y="23966"/>
                  </a:lnTo>
                  <a:cubicBezTo>
                    <a:pt x="1551328" y="14912"/>
                    <a:pt x="2000803" y="27693"/>
                    <a:pt x="2449479" y="48463"/>
                  </a:cubicBezTo>
                  <a:cubicBezTo>
                    <a:pt x="2579422" y="54587"/>
                    <a:pt x="2709365" y="60445"/>
                    <a:pt x="2839308" y="67369"/>
                  </a:cubicBezTo>
                  <a:cubicBezTo>
                    <a:pt x="2969251" y="74291"/>
                    <a:pt x="3097597" y="81747"/>
                    <a:pt x="3226741" y="91866"/>
                  </a:cubicBezTo>
                  <a:cubicBezTo>
                    <a:pt x="3485208" y="110459"/>
                    <a:pt x="3742349" y="144335"/>
                    <a:pt x="3996812" y="193317"/>
                  </a:cubicBezTo>
                  <a:cubicBezTo>
                    <a:pt x="4003105" y="193947"/>
                    <a:pt x="4008763" y="189469"/>
                    <a:pt x="4009593" y="183198"/>
                  </a:cubicBezTo>
                  <a:cubicBezTo>
                    <a:pt x="4009884" y="180159"/>
                    <a:pt x="4009029" y="177120"/>
                    <a:pt x="4007196" y="174677"/>
                  </a:cubicBezTo>
                  <a:cubicBezTo>
                    <a:pt x="4005168" y="172485"/>
                    <a:pt x="4002436" y="171071"/>
                    <a:pt x="3999474" y="170683"/>
                  </a:cubicBezTo>
                  <a:cubicBezTo>
                    <a:pt x="3716924" y="117098"/>
                    <a:pt x="3431255" y="81523"/>
                    <a:pt x="3144194" y="64173"/>
                  </a:cubicBezTo>
                  <a:cubicBezTo>
                    <a:pt x="3015050" y="55119"/>
                    <a:pt x="2885640" y="48197"/>
                    <a:pt x="2756497" y="41806"/>
                  </a:cubicBezTo>
                  <a:cubicBezTo>
                    <a:pt x="2627352" y="35415"/>
                    <a:pt x="2495811" y="29025"/>
                    <a:pt x="2365603" y="23167"/>
                  </a:cubicBezTo>
                  <a:cubicBezTo>
                    <a:pt x="2102521" y="11716"/>
                    <a:pt x="1839173" y="3196"/>
                    <a:pt x="1575825" y="533"/>
                  </a:cubicBezTo>
                  <a:cubicBezTo>
                    <a:pt x="1519375" y="533"/>
                    <a:pt x="1462835" y="533"/>
                    <a:pt x="1406207" y="533"/>
                  </a:cubicBezTo>
                  <a:cubicBezTo>
                    <a:pt x="1331117" y="533"/>
                    <a:pt x="1256293" y="533"/>
                    <a:pt x="1181203" y="2131"/>
                  </a:cubicBezTo>
                </a:path>
              </a:pathLst>
            </a:custGeom>
            <a:solidFill>
              <a:srgbClr val="833F73"/>
            </a:solidFill>
            <a:ln w="26619"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C6DFF007-516A-489E-B63B-BDD88F337193}"/>
                </a:ext>
              </a:extLst>
            </p:cNvPr>
            <p:cNvSpPr/>
            <p:nvPr/>
          </p:nvSpPr>
          <p:spPr>
            <a:xfrm>
              <a:off x="19347010" y="12272971"/>
              <a:ext cx="103031" cy="413397"/>
            </a:xfrm>
            <a:custGeom>
              <a:avLst/>
              <a:gdLst>
                <a:gd name="connsiteX0" fmla="*/ 31107 w 82093"/>
                <a:gd name="connsiteY0" fmla="*/ 802 h 329386"/>
                <a:gd name="connsiteX1" fmla="*/ 71048 w 82093"/>
                <a:gd name="connsiteY1" fmla="*/ 74560 h 329386"/>
                <a:gd name="connsiteX2" fmla="*/ 81700 w 82093"/>
                <a:gd name="connsiteY2" fmla="*/ 172816 h 329386"/>
                <a:gd name="connsiteX3" fmla="*/ 62529 w 82093"/>
                <a:gd name="connsiteY3" fmla="*/ 268409 h 329386"/>
                <a:gd name="connsiteX4" fmla="*/ 41227 w 82093"/>
                <a:gd name="connsiteY4" fmla="*/ 306487 h 329386"/>
                <a:gd name="connsiteX5" fmla="*/ 27913 w 82093"/>
                <a:gd name="connsiteY5" fmla="*/ 321398 h 329386"/>
                <a:gd name="connsiteX6" fmla="*/ 20988 w 82093"/>
                <a:gd name="connsiteY6" fmla="*/ 327789 h 329386"/>
                <a:gd name="connsiteX7" fmla="*/ 16462 w 82093"/>
                <a:gd name="connsiteY7" fmla="*/ 329387 h 329386"/>
                <a:gd name="connsiteX8" fmla="*/ 13533 w 82093"/>
                <a:gd name="connsiteY8" fmla="*/ 329387 h 329386"/>
                <a:gd name="connsiteX9" fmla="*/ 9007 w 82093"/>
                <a:gd name="connsiteY9" fmla="*/ 329387 h 329386"/>
                <a:gd name="connsiteX10" fmla="*/ 1817 w 82093"/>
                <a:gd name="connsiteY10" fmla="*/ 324328 h 329386"/>
                <a:gd name="connsiteX11" fmla="*/ 219 w 82093"/>
                <a:gd name="connsiteY11" fmla="*/ 315807 h 329386"/>
                <a:gd name="connsiteX12" fmla="*/ 5012 w 82093"/>
                <a:gd name="connsiteY12" fmla="*/ 308617 h 329386"/>
                <a:gd name="connsiteX13" fmla="*/ 10071 w 82093"/>
                <a:gd name="connsiteY13" fmla="*/ 307020 h 329386"/>
                <a:gd name="connsiteX14" fmla="*/ 26580 w 82093"/>
                <a:gd name="connsiteY14" fmla="*/ 287848 h 329386"/>
                <a:gd name="connsiteX15" fmla="*/ 44420 w 82093"/>
                <a:gd name="connsiteY15" fmla="*/ 251368 h 329386"/>
                <a:gd name="connsiteX16" fmla="*/ 58799 w 82093"/>
                <a:gd name="connsiteY16" fmla="*/ 179207 h 329386"/>
                <a:gd name="connsiteX17" fmla="*/ 58800 w 82093"/>
                <a:gd name="connsiteY17" fmla="*/ 182402 h 329386"/>
                <a:gd name="connsiteX18" fmla="*/ 54008 w 82093"/>
                <a:gd name="connsiteY18" fmla="*/ 99323 h 329386"/>
                <a:gd name="connsiteX19" fmla="*/ 54008 w 82093"/>
                <a:gd name="connsiteY19" fmla="*/ 102253 h 329386"/>
                <a:gd name="connsiteX20" fmla="*/ 36699 w 82093"/>
                <a:gd name="connsiteY20" fmla="*/ 48998 h 329386"/>
                <a:gd name="connsiteX21" fmla="*/ 36699 w 82093"/>
                <a:gd name="connsiteY21" fmla="*/ 50595 h 329386"/>
                <a:gd name="connsiteX22" fmla="*/ 18859 w 82093"/>
                <a:gd name="connsiteY22" fmla="*/ 23968 h 329386"/>
                <a:gd name="connsiteX23" fmla="*/ 14864 w 82093"/>
                <a:gd name="connsiteY23" fmla="*/ 19707 h 329386"/>
                <a:gd name="connsiteX24" fmla="*/ 14864 w 82093"/>
                <a:gd name="connsiteY24" fmla="*/ 3730 h 329386"/>
                <a:gd name="connsiteX25" fmla="*/ 23652 w 82093"/>
                <a:gd name="connsiteY25" fmla="*/ 2 h 329386"/>
                <a:gd name="connsiteX26" fmla="*/ 31108 w 82093"/>
                <a:gd name="connsiteY26" fmla="*/ 2665 h 329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2093" h="329386">
                  <a:moveTo>
                    <a:pt x="31107" y="802"/>
                  </a:moveTo>
                  <a:cubicBezTo>
                    <a:pt x="50491" y="21582"/>
                    <a:pt x="64238" y="46972"/>
                    <a:pt x="71048" y="74560"/>
                  </a:cubicBezTo>
                  <a:cubicBezTo>
                    <a:pt x="79764" y="106544"/>
                    <a:pt x="83359" y="139707"/>
                    <a:pt x="81700" y="172816"/>
                  </a:cubicBezTo>
                  <a:cubicBezTo>
                    <a:pt x="80694" y="205528"/>
                    <a:pt x="74214" y="237840"/>
                    <a:pt x="62529" y="268409"/>
                  </a:cubicBezTo>
                  <a:cubicBezTo>
                    <a:pt x="57071" y="281953"/>
                    <a:pt x="49912" y="294749"/>
                    <a:pt x="41227" y="306487"/>
                  </a:cubicBezTo>
                  <a:cubicBezTo>
                    <a:pt x="37372" y="311949"/>
                    <a:pt x="32906" y="316952"/>
                    <a:pt x="27913" y="321398"/>
                  </a:cubicBezTo>
                  <a:lnTo>
                    <a:pt x="20988" y="327789"/>
                  </a:lnTo>
                  <a:cubicBezTo>
                    <a:pt x="19590" y="328597"/>
                    <a:pt x="18056" y="329139"/>
                    <a:pt x="16462" y="329387"/>
                  </a:cubicBezTo>
                  <a:lnTo>
                    <a:pt x="13533" y="329387"/>
                  </a:lnTo>
                  <a:lnTo>
                    <a:pt x="9007" y="329387"/>
                  </a:lnTo>
                  <a:cubicBezTo>
                    <a:pt x="6033" y="328725"/>
                    <a:pt x="3445" y="326904"/>
                    <a:pt x="1817" y="324328"/>
                  </a:cubicBezTo>
                  <a:cubicBezTo>
                    <a:pt x="214" y="321796"/>
                    <a:pt x="-358" y="318747"/>
                    <a:pt x="219" y="315807"/>
                  </a:cubicBezTo>
                  <a:cubicBezTo>
                    <a:pt x="790" y="312865"/>
                    <a:pt x="2516" y="310274"/>
                    <a:pt x="5012" y="308617"/>
                  </a:cubicBezTo>
                  <a:cubicBezTo>
                    <a:pt x="6507" y="307606"/>
                    <a:pt x="8266" y="307051"/>
                    <a:pt x="10071" y="307020"/>
                  </a:cubicBezTo>
                  <a:cubicBezTo>
                    <a:pt x="16207" y="301202"/>
                    <a:pt x="21737" y="294779"/>
                    <a:pt x="26580" y="287848"/>
                  </a:cubicBezTo>
                  <a:cubicBezTo>
                    <a:pt x="33951" y="276437"/>
                    <a:pt x="39940" y="264192"/>
                    <a:pt x="44420" y="251368"/>
                  </a:cubicBezTo>
                  <a:cubicBezTo>
                    <a:pt x="52140" y="227991"/>
                    <a:pt x="56969" y="203757"/>
                    <a:pt x="58799" y="179207"/>
                  </a:cubicBezTo>
                  <a:lnTo>
                    <a:pt x="58800" y="182402"/>
                  </a:lnTo>
                  <a:cubicBezTo>
                    <a:pt x="60549" y="154617"/>
                    <a:pt x="58940" y="126722"/>
                    <a:pt x="54008" y="99323"/>
                  </a:cubicBezTo>
                  <a:cubicBezTo>
                    <a:pt x="54008" y="99323"/>
                    <a:pt x="54008" y="101188"/>
                    <a:pt x="54008" y="102253"/>
                  </a:cubicBezTo>
                  <a:cubicBezTo>
                    <a:pt x="50422" y="83864"/>
                    <a:pt x="44611" y="65980"/>
                    <a:pt x="36699" y="48998"/>
                  </a:cubicBezTo>
                  <a:lnTo>
                    <a:pt x="36699" y="50595"/>
                  </a:lnTo>
                  <a:cubicBezTo>
                    <a:pt x="31757" y="41085"/>
                    <a:pt x="25774" y="32155"/>
                    <a:pt x="18859" y="23968"/>
                  </a:cubicBezTo>
                  <a:lnTo>
                    <a:pt x="14864" y="19707"/>
                  </a:lnTo>
                  <a:cubicBezTo>
                    <a:pt x="10534" y="15261"/>
                    <a:pt x="10534" y="8176"/>
                    <a:pt x="14864" y="3730"/>
                  </a:cubicBezTo>
                  <a:cubicBezTo>
                    <a:pt x="17151" y="1324"/>
                    <a:pt x="20333" y="-26"/>
                    <a:pt x="23652" y="2"/>
                  </a:cubicBezTo>
                  <a:cubicBezTo>
                    <a:pt x="26379" y="-49"/>
                    <a:pt x="29030" y="897"/>
                    <a:pt x="31108" y="2665"/>
                  </a:cubicBezTo>
                </a:path>
              </a:pathLst>
            </a:custGeom>
            <a:solidFill>
              <a:srgbClr val="833F73"/>
            </a:solidFill>
            <a:ln w="26619"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D005C57B-E649-4D04-AE97-8CF8AA290EB5}"/>
                </a:ext>
              </a:extLst>
            </p:cNvPr>
            <p:cNvSpPr/>
            <p:nvPr/>
          </p:nvSpPr>
          <p:spPr>
            <a:xfrm>
              <a:off x="11756132" y="8248644"/>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0DC1E9"/>
            </a:solidFill>
            <a:ln w="26619"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F5B7D307-522B-4473-82E1-B58F8E5EBFE5}"/>
                </a:ext>
              </a:extLst>
            </p:cNvPr>
            <p:cNvSpPr/>
            <p:nvPr/>
          </p:nvSpPr>
          <p:spPr>
            <a:xfrm>
              <a:off x="9374638" y="3756779"/>
              <a:ext cx="7379087" cy="5518834"/>
            </a:xfrm>
            <a:custGeom>
              <a:avLst/>
              <a:gdLst>
                <a:gd name="connsiteX0" fmla="*/ 548568 w 5879505"/>
                <a:gd name="connsiteY0" fmla="*/ 533 h 4397293"/>
                <a:gd name="connsiteX1" fmla="*/ 545106 w 5879505"/>
                <a:gd name="connsiteY1" fmla="*/ 533 h 4397293"/>
                <a:gd name="connsiteX2" fmla="*/ 533922 w 5879505"/>
                <a:gd name="connsiteY2" fmla="*/ 2397 h 4397293"/>
                <a:gd name="connsiteX3" fmla="*/ 528597 w 5879505"/>
                <a:gd name="connsiteY3" fmla="*/ 2396 h 4397293"/>
                <a:gd name="connsiteX4" fmla="*/ 501970 w 5879505"/>
                <a:gd name="connsiteY4" fmla="*/ 11716 h 4397293"/>
                <a:gd name="connsiteX5" fmla="*/ 469750 w 5879505"/>
                <a:gd name="connsiteY5" fmla="*/ 27693 h 4397293"/>
                <a:gd name="connsiteX6" fmla="*/ 416495 w 5879505"/>
                <a:gd name="connsiteY6" fmla="*/ 64439 h 4397293"/>
                <a:gd name="connsiteX7" fmla="*/ 365636 w 5879505"/>
                <a:gd name="connsiteY7" fmla="*/ 111304 h 4397293"/>
                <a:gd name="connsiteX8" fmla="*/ 324629 w 5879505"/>
                <a:gd name="connsiteY8" fmla="*/ 156837 h 4397293"/>
                <a:gd name="connsiteX9" fmla="*/ 303860 w 5879505"/>
                <a:gd name="connsiteY9" fmla="*/ 182133 h 4397293"/>
                <a:gd name="connsiteX10" fmla="*/ 297468 w 5879505"/>
                <a:gd name="connsiteY10" fmla="*/ 190388 h 4397293"/>
                <a:gd name="connsiteX11" fmla="*/ 282557 w 5879505"/>
                <a:gd name="connsiteY11" fmla="*/ 209560 h 4397293"/>
                <a:gd name="connsiteX12" fmla="*/ 252202 w 5879505"/>
                <a:gd name="connsiteY12" fmla="*/ 252697 h 4397293"/>
                <a:gd name="connsiteX13" fmla="*/ 240752 w 5879505"/>
                <a:gd name="connsiteY13" fmla="*/ 269206 h 4397293"/>
                <a:gd name="connsiteX14" fmla="*/ 222911 w 5879505"/>
                <a:gd name="connsiteY14" fmla="*/ 295833 h 4397293"/>
                <a:gd name="connsiteX15" fmla="*/ 221047 w 5879505"/>
                <a:gd name="connsiteY15" fmla="*/ 298762 h 4397293"/>
                <a:gd name="connsiteX16" fmla="*/ 158206 w 5879505"/>
                <a:gd name="connsiteY16" fmla="*/ 386900 h 4397293"/>
                <a:gd name="connsiteX17" fmla="*/ 155277 w 5879505"/>
                <a:gd name="connsiteY17" fmla="*/ 390628 h 4397293"/>
                <a:gd name="connsiteX18" fmla="*/ 152614 w 5879505"/>
                <a:gd name="connsiteY18" fmla="*/ 394356 h 4397293"/>
                <a:gd name="connsiteX19" fmla="*/ 135839 w 5879505"/>
                <a:gd name="connsiteY19" fmla="*/ 414859 h 4397293"/>
                <a:gd name="connsiteX20" fmla="*/ 123856 w 5879505"/>
                <a:gd name="connsiteY20" fmla="*/ 428439 h 4397293"/>
                <a:gd name="connsiteX21" fmla="*/ 114271 w 5879505"/>
                <a:gd name="connsiteY21" fmla="*/ 439090 h 4397293"/>
                <a:gd name="connsiteX22" fmla="*/ 105483 w 5879505"/>
                <a:gd name="connsiteY22" fmla="*/ 448943 h 4397293"/>
                <a:gd name="connsiteX23" fmla="*/ 92702 w 5879505"/>
                <a:gd name="connsiteY23" fmla="*/ 463055 h 4397293"/>
                <a:gd name="connsiteX24" fmla="*/ 71666 w 5879505"/>
                <a:gd name="connsiteY24" fmla="*/ 491547 h 4397293"/>
                <a:gd name="connsiteX25" fmla="*/ 52228 w 5879505"/>
                <a:gd name="connsiteY25" fmla="*/ 522967 h 4397293"/>
                <a:gd name="connsiteX26" fmla="*/ 49832 w 5879505"/>
                <a:gd name="connsiteY26" fmla="*/ 527228 h 4397293"/>
                <a:gd name="connsiteX27" fmla="*/ 36518 w 5879505"/>
                <a:gd name="connsiteY27" fmla="*/ 553856 h 4397293"/>
                <a:gd name="connsiteX28" fmla="*/ 26666 w 5879505"/>
                <a:gd name="connsiteY28" fmla="*/ 586075 h 4397293"/>
                <a:gd name="connsiteX29" fmla="*/ 26666 w 5879505"/>
                <a:gd name="connsiteY29" fmla="*/ 589803 h 4397293"/>
                <a:gd name="connsiteX30" fmla="*/ 17079 w 5879505"/>
                <a:gd name="connsiteY30" fmla="*/ 624153 h 4397293"/>
                <a:gd name="connsiteX31" fmla="*/ 6694 w 5879505"/>
                <a:gd name="connsiteY31" fmla="*/ 674213 h 4397293"/>
                <a:gd name="connsiteX32" fmla="*/ 4298 w 5879505"/>
                <a:gd name="connsiteY32" fmla="*/ 729865 h 4397293"/>
                <a:gd name="connsiteX33" fmla="*/ 4298 w 5879505"/>
                <a:gd name="connsiteY33" fmla="*/ 742113 h 4397293"/>
                <a:gd name="connsiteX34" fmla="*/ 1103 w 5879505"/>
                <a:gd name="connsiteY34" fmla="*/ 770339 h 4397293"/>
                <a:gd name="connsiteX35" fmla="*/ 1103 w 5879505"/>
                <a:gd name="connsiteY35" fmla="*/ 810813 h 4397293"/>
                <a:gd name="connsiteX36" fmla="*/ 5630 w 5879505"/>
                <a:gd name="connsiteY36" fmla="*/ 833713 h 4397293"/>
                <a:gd name="connsiteX37" fmla="*/ 838 w 5879505"/>
                <a:gd name="connsiteY37" fmla="*/ 849956 h 4397293"/>
                <a:gd name="connsiteX38" fmla="*/ 5365 w 5879505"/>
                <a:gd name="connsiteY38" fmla="*/ 857677 h 4397293"/>
                <a:gd name="connsiteX39" fmla="*/ 8826 w 5879505"/>
                <a:gd name="connsiteY39" fmla="*/ 860340 h 4397293"/>
                <a:gd name="connsiteX40" fmla="*/ 12819 w 5879505"/>
                <a:gd name="connsiteY40" fmla="*/ 863269 h 4397293"/>
                <a:gd name="connsiteX41" fmla="*/ 16547 w 5879505"/>
                <a:gd name="connsiteY41" fmla="*/ 865932 h 4397293"/>
                <a:gd name="connsiteX42" fmla="*/ 24801 w 5879505"/>
                <a:gd name="connsiteY42" fmla="*/ 872056 h 4397293"/>
                <a:gd name="connsiteX43" fmla="*/ 31991 w 5879505"/>
                <a:gd name="connsiteY43" fmla="*/ 877115 h 4397293"/>
                <a:gd name="connsiteX44" fmla="*/ 58618 w 5879505"/>
                <a:gd name="connsiteY44" fmla="*/ 895755 h 4397293"/>
                <a:gd name="connsiteX45" fmla="*/ 61015 w 5879505"/>
                <a:gd name="connsiteY45" fmla="*/ 897352 h 4397293"/>
                <a:gd name="connsiteX46" fmla="*/ 75394 w 5879505"/>
                <a:gd name="connsiteY46" fmla="*/ 906406 h 4397293"/>
                <a:gd name="connsiteX47" fmla="*/ 92169 w 5879505"/>
                <a:gd name="connsiteY47" fmla="*/ 917323 h 4397293"/>
                <a:gd name="connsiteX48" fmla="*/ 121992 w 5879505"/>
                <a:gd name="connsiteY48" fmla="*/ 935963 h 4397293"/>
                <a:gd name="connsiteX49" fmla="*/ 136371 w 5879505"/>
                <a:gd name="connsiteY49" fmla="*/ 944483 h 4397293"/>
                <a:gd name="connsiteX50" fmla="*/ 139567 w 5879505"/>
                <a:gd name="connsiteY50" fmla="*/ 946348 h 4397293"/>
                <a:gd name="connsiteX51" fmla="*/ 152082 w 5879505"/>
                <a:gd name="connsiteY51" fmla="*/ 953537 h 4397293"/>
                <a:gd name="connsiteX52" fmla="*/ 154478 w 5879505"/>
                <a:gd name="connsiteY52" fmla="*/ 955135 h 4397293"/>
                <a:gd name="connsiteX53" fmla="*/ 158739 w 5879505"/>
                <a:gd name="connsiteY53" fmla="*/ 957797 h 4397293"/>
                <a:gd name="connsiteX54" fmla="*/ 181106 w 5879505"/>
                <a:gd name="connsiteY54" fmla="*/ 972176 h 4397293"/>
                <a:gd name="connsiteX55" fmla="*/ 193354 w 5879505"/>
                <a:gd name="connsiteY55" fmla="*/ 980697 h 4397293"/>
                <a:gd name="connsiteX56" fmla="*/ 198414 w 5879505"/>
                <a:gd name="connsiteY56" fmla="*/ 984159 h 4397293"/>
                <a:gd name="connsiteX57" fmla="*/ 209065 w 5879505"/>
                <a:gd name="connsiteY57" fmla="*/ 991348 h 4397293"/>
                <a:gd name="connsiteX58" fmla="*/ 235693 w 5879505"/>
                <a:gd name="connsiteY58" fmla="*/ 1009189 h 4397293"/>
                <a:gd name="connsiteX59" fmla="*/ 237291 w 5879505"/>
                <a:gd name="connsiteY59" fmla="*/ 1010786 h 4397293"/>
                <a:gd name="connsiteX60" fmla="*/ 239687 w 5879505"/>
                <a:gd name="connsiteY60" fmla="*/ 1012118 h 4397293"/>
                <a:gd name="connsiteX61" fmla="*/ 251669 w 5879505"/>
                <a:gd name="connsiteY61" fmla="*/ 1021171 h 4397293"/>
                <a:gd name="connsiteX62" fmla="*/ 278297 w 5879505"/>
                <a:gd name="connsiteY62" fmla="*/ 1043538 h 4397293"/>
                <a:gd name="connsiteX63" fmla="*/ 284155 w 5879505"/>
                <a:gd name="connsiteY63" fmla="*/ 1048332 h 4397293"/>
                <a:gd name="connsiteX64" fmla="*/ 292942 w 5879505"/>
                <a:gd name="connsiteY64" fmla="*/ 1055787 h 4397293"/>
                <a:gd name="connsiteX65" fmla="*/ 298267 w 5879505"/>
                <a:gd name="connsiteY65" fmla="*/ 1060314 h 4397293"/>
                <a:gd name="connsiteX66" fmla="*/ 345399 w 5879505"/>
                <a:gd name="connsiteY66" fmla="*/ 1097859 h 4397293"/>
                <a:gd name="connsiteX67" fmla="*/ 356050 w 5879505"/>
                <a:gd name="connsiteY67" fmla="*/ 1105847 h 4397293"/>
                <a:gd name="connsiteX68" fmla="*/ 366168 w 5879505"/>
                <a:gd name="connsiteY68" fmla="*/ 1113569 h 4397293"/>
                <a:gd name="connsiteX69" fmla="*/ 386938 w 5879505"/>
                <a:gd name="connsiteY69" fmla="*/ 1129013 h 4397293"/>
                <a:gd name="connsiteX70" fmla="*/ 406642 w 5879505"/>
                <a:gd name="connsiteY70" fmla="*/ 1144191 h 4397293"/>
                <a:gd name="connsiteX71" fmla="*/ 433270 w 5879505"/>
                <a:gd name="connsiteY71" fmla="*/ 1165759 h 4397293"/>
                <a:gd name="connsiteX72" fmla="*/ 457768 w 5879505"/>
                <a:gd name="connsiteY72" fmla="*/ 1187328 h 4397293"/>
                <a:gd name="connsiteX73" fmla="*/ 468418 w 5879505"/>
                <a:gd name="connsiteY73" fmla="*/ 1196115 h 4397293"/>
                <a:gd name="connsiteX74" fmla="*/ 472679 w 5879505"/>
                <a:gd name="connsiteY74" fmla="*/ 1199843 h 4397293"/>
                <a:gd name="connsiteX75" fmla="*/ 483063 w 5879505"/>
                <a:gd name="connsiteY75" fmla="*/ 1208364 h 4397293"/>
                <a:gd name="connsiteX76" fmla="*/ 507561 w 5879505"/>
                <a:gd name="connsiteY76" fmla="*/ 1230198 h 4397293"/>
                <a:gd name="connsiteX77" fmla="*/ 522739 w 5879505"/>
                <a:gd name="connsiteY77" fmla="*/ 1242980 h 4397293"/>
                <a:gd name="connsiteX78" fmla="*/ 525401 w 5879505"/>
                <a:gd name="connsiteY78" fmla="*/ 1245110 h 4397293"/>
                <a:gd name="connsiteX79" fmla="*/ 527532 w 5879505"/>
                <a:gd name="connsiteY79" fmla="*/ 1246708 h 4397293"/>
                <a:gd name="connsiteX80" fmla="*/ 533657 w 5879505"/>
                <a:gd name="connsiteY80" fmla="*/ 1252299 h 4397293"/>
                <a:gd name="connsiteX81" fmla="*/ 560284 w 5879505"/>
                <a:gd name="connsiteY81" fmla="*/ 1274400 h 4397293"/>
                <a:gd name="connsiteX82" fmla="*/ 589308 w 5879505"/>
                <a:gd name="connsiteY82" fmla="*/ 1297034 h 4397293"/>
                <a:gd name="connsiteX83" fmla="*/ 591172 w 5879505"/>
                <a:gd name="connsiteY83" fmla="*/ 1298365 h 4397293"/>
                <a:gd name="connsiteX84" fmla="*/ 614871 w 5879505"/>
                <a:gd name="connsiteY84" fmla="*/ 1317537 h 4397293"/>
                <a:gd name="connsiteX85" fmla="*/ 625788 w 5879505"/>
                <a:gd name="connsiteY85" fmla="*/ 1326591 h 4397293"/>
                <a:gd name="connsiteX86" fmla="*/ 631646 w 5879505"/>
                <a:gd name="connsiteY86" fmla="*/ 1331650 h 4397293"/>
                <a:gd name="connsiteX87" fmla="*/ 639901 w 5879505"/>
                <a:gd name="connsiteY87" fmla="*/ 1338839 h 4397293"/>
                <a:gd name="connsiteX88" fmla="*/ 688896 w 5879505"/>
                <a:gd name="connsiteY88" fmla="*/ 1381177 h 4397293"/>
                <a:gd name="connsiteX89" fmla="*/ 697682 w 5879505"/>
                <a:gd name="connsiteY89" fmla="*/ 1388899 h 4397293"/>
                <a:gd name="connsiteX90" fmla="*/ 738689 w 5879505"/>
                <a:gd name="connsiteY90" fmla="*/ 1425646 h 4397293"/>
                <a:gd name="connsiteX91" fmla="*/ 765317 w 5879505"/>
                <a:gd name="connsiteY91" fmla="*/ 1450942 h 4397293"/>
                <a:gd name="connsiteX92" fmla="*/ 788217 w 5879505"/>
                <a:gd name="connsiteY92" fmla="*/ 1473575 h 4397293"/>
                <a:gd name="connsiteX93" fmla="*/ 796205 w 5879505"/>
                <a:gd name="connsiteY93" fmla="*/ 1481563 h 4397293"/>
                <a:gd name="connsiteX94" fmla="*/ 799134 w 5879505"/>
                <a:gd name="connsiteY94" fmla="*/ 1484226 h 4397293"/>
                <a:gd name="connsiteX95" fmla="*/ 802595 w 5879505"/>
                <a:gd name="connsiteY95" fmla="*/ 1487688 h 4397293"/>
                <a:gd name="connsiteX96" fmla="*/ 811383 w 5879505"/>
                <a:gd name="connsiteY96" fmla="*/ 1496475 h 4397293"/>
                <a:gd name="connsiteX97" fmla="*/ 824963 w 5879505"/>
                <a:gd name="connsiteY97" fmla="*/ 1509523 h 4397293"/>
                <a:gd name="connsiteX98" fmla="*/ 833750 w 5879505"/>
                <a:gd name="connsiteY98" fmla="*/ 1518044 h 4397293"/>
                <a:gd name="connsiteX99" fmla="*/ 856117 w 5879505"/>
                <a:gd name="connsiteY99" fmla="*/ 1539878 h 4397293"/>
                <a:gd name="connsiteX100" fmla="*/ 867833 w 5879505"/>
                <a:gd name="connsiteY100" fmla="*/ 1551594 h 4397293"/>
                <a:gd name="connsiteX101" fmla="*/ 871561 w 5879505"/>
                <a:gd name="connsiteY101" fmla="*/ 1555322 h 4397293"/>
                <a:gd name="connsiteX102" fmla="*/ 882478 w 5879505"/>
                <a:gd name="connsiteY102" fmla="*/ 1566240 h 4397293"/>
                <a:gd name="connsiteX103" fmla="*/ 918159 w 5879505"/>
                <a:gd name="connsiteY103" fmla="*/ 1601655 h 4397293"/>
                <a:gd name="connsiteX104" fmla="*/ 922420 w 5879505"/>
                <a:gd name="connsiteY104" fmla="*/ 1605649 h 4397293"/>
                <a:gd name="connsiteX105" fmla="*/ 924551 w 5879505"/>
                <a:gd name="connsiteY105" fmla="*/ 1607779 h 4397293"/>
                <a:gd name="connsiteX106" fmla="*/ 974344 w 5879505"/>
                <a:gd name="connsiteY106" fmla="*/ 1657839 h 4397293"/>
                <a:gd name="connsiteX107" fmla="*/ 1000972 w 5879505"/>
                <a:gd name="connsiteY107" fmla="*/ 1686330 h 4397293"/>
                <a:gd name="connsiteX108" fmla="*/ 1020943 w 5879505"/>
                <a:gd name="connsiteY108" fmla="*/ 1707366 h 4397293"/>
                <a:gd name="connsiteX109" fmla="*/ 1049967 w 5879505"/>
                <a:gd name="connsiteY109" fmla="*/ 1739053 h 4397293"/>
                <a:gd name="connsiteX110" fmla="*/ 1068340 w 5879505"/>
                <a:gd name="connsiteY110" fmla="*/ 1759024 h 4397293"/>
                <a:gd name="connsiteX111" fmla="*/ 1086446 w 5879505"/>
                <a:gd name="connsiteY111" fmla="*/ 1779261 h 4397293"/>
                <a:gd name="connsiteX112" fmla="*/ 1116802 w 5879505"/>
                <a:gd name="connsiteY112" fmla="*/ 1812013 h 4397293"/>
                <a:gd name="connsiteX113" fmla="*/ 1166863 w 5879505"/>
                <a:gd name="connsiteY113" fmla="*/ 1865268 h 4397293"/>
                <a:gd name="connsiteX114" fmla="*/ 1172986 w 5879505"/>
                <a:gd name="connsiteY114" fmla="*/ 1872191 h 4397293"/>
                <a:gd name="connsiteX115" fmla="*/ 1213461 w 5879505"/>
                <a:gd name="connsiteY115" fmla="*/ 1917192 h 4397293"/>
                <a:gd name="connsiteX116" fmla="*/ 1247810 w 5879505"/>
                <a:gd name="connsiteY116" fmla="*/ 1955003 h 4397293"/>
                <a:gd name="connsiteX117" fmla="*/ 1252604 w 5879505"/>
                <a:gd name="connsiteY117" fmla="*/ 1959797 h 4397293"/>
                <a:gd name="connsiteX118" fmla="*/ 1262189 w 5879505"/>
                <a:gd name="connsiteY118" fmla="*/ 1969915 h 4397293"/>
                <a:gd name="connsiteX119" fmla="*/ 1306658 w 5879505"/>
                <a:gd name="connsiteY119" fmla="*/ 2020508 h 4397293"/>
                <a:gd name="connsiteX120" fmla="*/ 1308788 w 5879505"/>
                <a:gd name="connsiteY120" fmla="*/ 2023171 h 4397293"/>
                <a:gd name="connsiteX121" fmla="*/ 1347664 w 5879505"/>
                <a:gd name="connsiteY121" fmla="*/ 2068704 h 4397293"/>
                <a:gd name="connsiteX122" fmla="*/ 1355653 w 5879505"/>
                <a:gd name="connsiteY122" fmla="*/ 2078290 h 4397293"/>
                <a:gd name="connsiteX123" fmla="*/ 1447784 w 5879505"/>
                <a:gd name="connsiteY123" fmla="*/ 2187197 h 4397293"/>
                <a:gd name="connsiteX124" fmla="*/ 1466956 w 5879505"/>
                <a:gd name="connsiteY124" fmla="*/ 2210629 h 4397293"/>
                <a:gd name="connsiteX125" fmla="*/ 1491720 w 5879505"/>
                <a:gd name="connsiteY125" fmla="*/ 2240985 h 4397293"/>
                <a:gd name="connsiteX126" fmla="*/ 1504235 w 5879505"/>
                <a:gd name="connsiteY126" fmla="*/ 2255896 h 4397293"/>
                <a:gd name="connsiteX127" fmla="*/ 1536454 w 5879505"/>
                <a:gd name="connsiteY127" fmla="*/ 2295572 h 4397293"/>
                <a:gd name="connsiteX128" fmla="*/ 1536454 w 5879505"/>
                <a:gd name="connsiteY128" fmla="*/ 2292643 h 4397293"/>
                <a:gd name="connsiteX129" fmla="*/ 1563082 w 5879505"/>
                <a:gd name="connsiteY129" fmla="*/ 2328856 h 4397293"/>
                <a:gd name="connsiteX130" fmla="*/ 1577194 w 5879505"/>
                <a:gd name="connsiteY130" fmla="*/ 2346164 h 4397293"/>
                <a:gd name="connsiteX131" fmla="*/ 1620864 w 5879505"/>
                <a:gd name="connsiteY131" fmla="*/ 2396490 h 4397293"/>
                <a:gd name="connsiteX132" fmla="*/ 1628852 w 5879505"/>
                <a:gd name="connsiteY132" fmla="*/ 2405544 h 4397293"/>
                <a:gd name="connsiteX133" fmla="*/ 1637106 w 5879505"/>
                <a:gd name="connsiteY133" fmla="*/ 2414597 h 4397293"/>
                <a:gd name="connsiteX134" fmla="*/ 1637106 w 5879505"/>
                <a:gd name="connsiteY134" fmla="*/ 2417260 h 4397293"/>
                <a:gd name="connsiteX135" fmla="*/ 1640568 w 5879505"/>
                <a:gd name="connsiteY135" fmla="*/ 2426580 h 4397293"/>
                <a:gd name="connsiteX136" fmla="*/ 1642699 w 5879505"/>
                <a:gd name="connsiteY136" fmla="*/ 2430307 h 4397293"/>
                <a:gd name="connsiteX137" fmla="*/ 1645362 w 5879505"/>
                <a:gd name="connsiteY137" fmla="*/ 2435367 h 4397293"/>
                <a:gd name="connsiteX138" fmla="*/ 1648823 w 5879505"/>
                <a:gd name="connsiteY138" fmla="*/ 2440958 h 4397293"/>
                <a:gd name="connsiteX139" fmla="*/ 1651486 w 5879505"/>
                <a:gd name="connsiteY139" fmla="*/ 2445219 h 4397293"/>
                <a:gd name="connsiteX140" fmla="*/ 1655746 w 5879505"/>
                <a:gd name="connsiteY140" fmla="*/ 2451876 h 4397293"/>
                <a:gd name="connsiteX141" fmla="*/ 1662935 w 5879505"/>
                <a:gd name="connsiteY141" fmla="*/ 2463059 h 4397293"/>
                <a:gd name="connsiteX142" fmla="*/ 1683439 w 5879505"/>
                <a:gd name="connsiteY142" fmla="*/ 2494480 h 4397293"/>
                <a:gd name="connsiteX143" fmla="*/ 1730303 w 5879505"/>
                <a:gd name="connsiteY143" fmla="*/ 2561582 h 4397293"/>
                <a:gd name="connsiteX144" fmla="*/ 1777168 w 5879505"/>
                <a:gd name="connsiteY144" fmla="*/ 2627086 h 4397293"/>
                <a:gd name="connsiteX145" fmla="*/ 1793944 w 5879505"/>
                <a:gd name="connsiteY145" fmla="*/ 2650518 h 4397293"/>
                <a:gd name="connsiteX146" fmla="*/ 1824033 w 5879505"/>
                <a:gd name="connsiteY146" fmla="*/ 2691791 h 4397293"/>
                <a:gd name="connsiteX147" fmla="*/ 1844004 w 5879505"/>
                <a:gd name="connsiteY147" fmla="*/ 2718419 h 4397293"/>
                <a:gd name="connsiteX148" fmla="*/ 1856519 w 5879505"/>
                <a:gd name="connsiteY148" fmla="*/ 2735461 h 4397293"/>
                <a:gd name="connsiteX149" fmla="*/ 1891933 w 5879505"/>
                <a:gd name="connsiteY149" fmla="*/ 2785254 h 4397293"/>
                <a:gd name="connsiteX150" fmla="*/ 1913768 w 5879505"/>
                <a:gd name="connsiteY150" fmla="*/ 2817207 h 4397293"/>
                <a:gd name="connsiteX151" fmla="*/ 1921490 w 5879505"/>
                <a:gd name="connsiteY151" fmla="*/ 2828658 h 4397293"/>
                <a:gd name="connsiteX152" fmla="*/ 1937201 w 5879505"/>
                <a:gd name="connsiteY152" fmla="*/ 2851291 h 4397293"/>
                <a:gd name="connsiteX153" fmla="*/ 1981935 w 5879505"/>
                <a:gd name="connsiteY153" fmla="*/ 2927978 h 4397293"/>
                <a:gd name="connsiteX154" fmla="*/ 1983799 w 5879505"/>
                <a:gd name="connsiteY154" fmla="*/ 2930641 h 4397293"/>
                <a:gd name="connsiteX155" fmla="*/ 1986994 w 5879505"/>
                <a:gd name="connsiteY155" fmla="*/ 2930641 h 4397293"/>
                <a:gd name="connsiteX156" fmla="*/ 1991521 w 5879505"/>
                <a:gd name="connsiteY156" fmla="*/ 2933304 h 4397293"/>
                <a:gd name="connsiteX157" fmla="*/ 2010160 w 5879505"/>
                <a:gd name="connsiteY157" fmla="*/ 2959932 h 4397293"/>
                <a:gd name="connsiteX158" fmla="*/ 2012823 w 5879505"/>
                <a:gd name="connsiteY158" fmla="*/ 2963660 h 4397293"/>
                <a:gd name="connsiteX159" fmla="*/ 2019214 w 5879505"/>
                <a:gd name="connsiteY159" fmla="*/ 2974044 h 4397293"/>
                <a:gd name="connsiteX160" fmla="*/ 2022143 w 5879505"/>
                <a:gd name="connsiteY160" fmla="*/ 2978571 h 4397293"/>
                <a:gd name="connsiteX161" fmla="*/ 2028001 w 5879505"/>
                <a:gd name="connsiteY161" fmla="*/ 2987891 h 4397293"/>
                <a:gd name="connsiteX162" fmla="*/ 2051434 w 5879505"/>
                <a:gd name="connsiteY162" fmla="*/ 3028365 h 4397293"/>
                <a:gd name="connsiteX163" fmla="*/ 2062883 w 5879505"/>
                <a:gd name="connsiteY163" fmla="*/ 3048069 h 4397293"/>
                <a:gd name="connsiteX164" fmla="*/ 2069806 w 5879505"/>
                <a:gd name="connsiteY164" fmla="*/ 3060052 h 4397293"/>
                <a:gd name="connsiteX165" fmla="*/ 2095103 w 5879505"/>
                <a:gd name="connsiteY165" fmla="*/ 3103988 h 4397293"/>
                <a:gd name="connsiteX166" fmla="*/ 2104156 w 5879505"/>
                <a:gd name="connsiteY166" fmla="*/ 3120230 h 4397293"/>
                <a:gd name="connsiteX167" fmla="*/ 2110546 w 5879505"/>
                <a:gd name="connsiteY167" fmla="*/ 3132745 h 4397293"/>
                <a:gd name="connsiteX168" fmla="*/ 2112410 w 5879505"/>
                <a:gd name="connsiteY168" fmla="*/ 3136740 h 4397293"/>
                <a:gd name="connsiteX169" fmla="*/ 2112410 w 5879505"/>
                <a:gd name="connsiteY169" fmla="*/ 3138870 h 4397293"/>
                <a:gd name="connsiteX170" fmla="*/ 2119334 w 5879505"/>
                <a:gd name="connsiteY170" fmla="*/ 3152716 h 4397293"/>
                <a:gd name="connsiteX171" fmla="*/ 2122263 w 5879505"/>
                <a:gd name="connsiteY171" fmla="*/ 3158841 h 4397293"/>
                <a:gd name="connsiteX172" fmla="*/ 2122263 w 5879505"/>
                <a:gd name="connsiteY172" fmla="*/ 3162834 h 4397293"/>
                <a:gd name="connsiteX173" fmla="*/ 2120133 w 5879505"/>
                <a:gd name="connsiteY173" fmla="*/ 3165231 h 4397293"/>
                <a:gd name="connsiteX174" fmla="*/ 2123061 w 5879505"/>
                <a:gd name="connsiteY174" fmla="*/ 3171089 h 4397293"/>
                <a:gd name="connsiteX175" fmla="*/ 2126257 w 5879505"/>
                <a:gd name="connsiteY175" fmla="*/ 3176681 h 4397293"/>
                <a:gd name="connsiteX176" fmla="*/ 2143299 w 5879505"/>
                <a:gd name="connsiteY176" fmla="*/ 3205172 h 4397293"/>
                <a:gd name="connsiteX177" fmla="*/ 2160341 w 5879505"/>
                <a:gd name="connsiteY177" fmla="*/ 3233664 h 4397293"/>
                <a:gd name="connsiteX178" fmla="*/ 2163003 w 5879505"/>
                <a:gd name="connsiteY178" fmla="*/ 3238191 h 4397293"/>
                <a:gd name="connsiteX179" fmla="*/ 2165400 w 5879505"/>
                <a:gd name="connsiteY179" fmla="*/ 3242185 h 4397293"/>
                <a:gd name="connsiteX180" fmla="*/ 2176583 w 5879505"/>
                <a:gd name="connsiteY180" fmla="*/ 3260558 h 4397293"/>
                <a:gd name="connsiteX181" fmla="*/ 2181376 w 5879505"/>
                <a:gd name="connsiteY181" fmla="*/ 3270144 h 4397293"/>
                <a:gd name="connsiteX182" fmla="*/ 2194690 w 5879505"/>
                <a:gd name="connsiteY182" fmla="*/ 3294375 h 4397293"/>
                <a:gd name="connsiteX183" fmla="*/ 2200282 w 5879505"/>
                <a:gd name="connsiteY183" fmla="*/ 3305293 h 4397293"/>
                <a:gd name="connsiteX184" fmla="*/ 2205874 w 5879505"/>
                <a:gd name="connsiteY184" fmla="*/ 3315944 h 4397293"/>
                <a:gd name="connsiteX185" fmla="*/ 2203743 w 5879505"/>
                <a:gd name="connsiteY185" fmla="*/ 3315944 h 4397293"/>
                <a:gd name="connsiteX186" fmla="*/ 2200815 w 5879505"/>
                <a:gd name="connsiteY186" fmla="*/ 3315944 h 4397293"/>
                <a:gd name="connsiteX187" fmla="*/ 2170992 w 5879505"/>
                <a:gd name="connsiteY187" fmla="*/ 3315944 h 4397293"/>
                <a:gd name="connsiteX188" fmla="*/ 2128654 w 5879505"/>
                <a:gd name="connsiteY188" fmla="*/ 3318872 h 4397293"/>
                <a:gd name="connsiteX189" fmla="*/ 2099630 w 5879505"/>
                <a:gd name="connsiteY189" fmla="*/ 3324731 h 4397293"/>
                <a:gd name="connsiteX190" fmla="*/ 2071404 w 5879505"/>
                <a:gd name="connsiteY190" fmla="*/ 3331920 h 4397293"/>
                <a:gd name="connsiteX191" fmla="*/ 2021877 w 5879505"/>
                <a:gd name="connsiteY191" fmla="*/ 3353489 h 4397293"/>
                <a:gd name="connsiteX192" fmla="*/ 1984864 w 5879505"/>
                <a:gd name="connsiteY192" fmla="*/ 3377453 h 4397293"/>
                <a:gd name="connsiteX193" fmla="*/ 1977408 w 5879505"/>
                <a:gd name="connsiteY193" fmla="*/ 3383845 h 4397293"/>
                <a:gd name="connsiteX194" fmla="*/ 1969686 w 5879505"/>
                <a:gd name="connsiteY194" fmla="*/ 3390235 h 4397293"/>
                <a:gd name="connsiteX195" fmla="*/ 1952644 w 5879505"/>
                <a:gd name="connsiteY195" fmla="*/ 3407809 h 4397293"/>
                <a:gd name="connsiteX196" fmla="*/ 1921490 w 5879505"/>
                <a:gd name="connsiteY196" fmla="*/ 3457336 h 4397293"/>
                <a:gd name="connsiteX197" fmla="*/ 1913502 w 5879505"/>
                <a:gd name="connsiteY197" fmla="*/ 3479438 h 4397293"/>
                <a:gd name="connsiteX198" fmla="*/ 1910040 w 5879505"/>
                <a:gd name="connsiteY198" fmla="*/ 3490089 h 4397293"/>
                <a:gd name="connsiteX199" fmla="*/ 1910040 w 5879505"/>
                <a:gd name="connsiteY199" fmla="*/ 3493017 h 4397293"/>
                <a:gd name="connsiteX200" fmla="*/ 1907644 w 5879505"/>
                <a:gd name="connsiteY200" fmla="*/ 3500473 h 4397293"/>
                <a:gd name="connsiteX201" fmla="*/ 1900987 w 5879505"/>
                <a:gd name="connsiteY201" fmla="*/ 3520710 h 4397293"/>
                <a:gd name="connsiteX202" fmla="*/ 1905779 w 5879505"/>
                <a:gd name="connsiteY202" fmla="*/ 3526835 h 4397293"/>
                <a:gd name="connsiteX203" fmla="*/ 1905780 w 5879505"/>
                <a:gd name="connsiteY203" fmla="*/ 3540681 h 4397293"/>
                <a:gd name="connsiteX204" fmla="*/ 1905780 w 5879505"/>
                <a:gd name="connsiteY204" fmla="*/ 3545740 h 4397293"/>
                <a:gd name="connsiteX205" fmla="*/ 1905780 w 5879505"/>
                <a:gd name="connsiteY205" fmla="*/ 3550533 h 4397293"/>
                <a:gd name="connsiteX206" fmla="*/ 1905780 w 5879505"/>
                <a:gd name="connsiteY206" fmla="*/ 3557989 h 4397293"/>
                <a:gd name="connsiteX207" fmla="*/ 1908443 w 5879505"/>
                <a:gd name="connsiteY207" fmla="*/ 3571036 h 4397293"/>
                <a:gd name="connsiteX208" fmla="*/ 1908443 w 5879505"/>
                <a:gd name="connsiteY208" fmla="*/ 3574498 h 4397293"/>
                <a:gd name="connsiteX209" fmla="*/ 1904981 w 5879505"/>
                <a:gd name="connsiteY209" fmla="*/ 3576894 h 4397293"/>
                <a:gd name="connsiteX210" fmla="*/ 1902851 w 5879505"/>
                <a:gd name="connsiteY210" fmla="*/ 3578759 h 4397293"/>
                <a:gd name="connsiteX211" fmla="*/ 1898590 w 5879505"/>
                <a:gd name="connsiteY211" fmla="*/ 3580888 h 4397293"/>
                <a:gd name="connsiteX212" fmla="*/ 1895927 w 5879505"/>
                <a:gd name="connsiteY212" fmla="*/ 3580889 h 4397293"/>
                <a:gd name="connsiteX213" fmla="*/ 1901253 w 5879505"/>
                <a:gd name="connsiteY213" fmla="*/ 3593937 h 4397293"/>
                <a:gd name="connsiteX214" fmla="*/ 1902851 w 5879505"/>
                <a:gd name="connsiteY214" fmla="*/ 3597665 h 4397293"/>
                <a:gd name="connsiteX215" fmla="*/ 1877821 w 5879505"/>
                <a:gd name="connsiteY215" fmla="*/ 3584351 h 4397293"/>
                <a:gd name="connsiteX216" fmla="*/ 1855986 w 5879505"/>
                <a:gd name="connsiteY216" fmla="*/ 3575830 h 4397293"/>
                <a:gd name="connsiteX217" fmla="*/ 1848530 w 5879505"/>
                <a:gd name="connsiteY217" fmla="*/ 3573167 h 4397293"/>
                <a:gd name="connsiteX218" fmla="*/ 1833086 w 5879505"/>
                <a:gd name="connsiteY218" fmla="*/ 3567042 h 4397293"/>
                <a:gd name="connsiteX219" fmla="*/ 1830424 w 5879505"/>
                <a:gd name="connsiteY219" fmla="*/ 3567042 h 4397293"/>
                <a:gd name="connsiteX220" fmla="*/ 1795009 w 5879505"/>
                <a:gd name="connsiteY220" fmla="*/ 3554262 h 4397293"/>
                <a:gd name="connsiteX221" fmla="*/ 1729505 w 5879505"/>
                <a:gd name="connsiteY221" fmla="*/ 3540681 h 4397293"/>
                <a:gd name="connsiteX222" fmla="*/ 1695688 w 5879505"/>
                <a:gd name="connsiteY222" fmla="*/ 3538285 h 4397293"/>
                <a:gd name="connsiteX223" fmla="*/ 1665332 w 5879505"/>
                <a:gd name="connsiteY223" fmla="*/ 3538285 h 4397293"/>
                <a:gd name="connsiteX224" fmla="*/ 1619799 w 5879505"/>
                <a:gd name="connsiteY224" fmla="*/ 3541747 h 4397293"/>
                <a:gd name="connsiteX225" fmla="*/ 1587314 w 5879505"/>
                <a:gd name="connsiteY225" fmla="*/ 3550533 h 4397293"/>
                <a:gd name="connsiteX226" fmla="*/ 1569206 w 5879505"/>
                <a:gd name="connsiteY226" fmla="*/ 3556924 h 4397293"/>
                <a:gd name="connsiteX227" fmla="*/ 1566011 w 5879505"/>
                <a:gd name="connsiteY227" fmla="*/ 3556924 h 4397293"/>
                <a:gd name="connsiteX228" fmla="*/ 1559886 w 5879505"/>
                <a:gd name="connsiteY228" fmla="*/ 3559054 h 4397293"/>
                <a:gd name="connsiteX229" fmla="*/ 1545508 w 5879505"/>
                <a:gd name="connsiteY229" fmla="*/ 3564380 h 4397293"/>
                <a:gd name="connsiteX230" fmla="*/ 1506099 w 5879505"/>
                <a:gd name="connsiteY230" fmla="*/ 3580623 h 4397293"/>
                <a:gd name="connsiteX231" fmla="*/ 1470151 w 5879505"/>
                <a:gd name="connsiteY231" fmla="*/ 3599262 h 4397293"/>
                <a:gd name="connsiteX232" fmla="*/ 1466689 w 5879505"/>
                <a:gd name="connsiteY232" fmla="*/ 3601126 h 4397293"/>
                <a:gd name="connsiteX233" fmla="*/ 1421156 w 5879505"/>
                <a:gd name="connsiteY233" fmla="*/ 3629085 h 4397293"/>
                <a:gd name="connsiteX234" fmla="*/ 1417961 w 5879505"/>
                <a:gd name="connsiteY234" fmla="*/ 3631215 h 4397293"/>
                <a:gd name="connsiteX235" fmla="*/ 1421955 w 5879505"/>
                <a:gd name="connsiteY235" fmla="*/ 3631215 h 4397293"/>
                <a:gd name="connsiteX236" fmla="*/ 1372428 w 5879505"/>
                <a:gd name="connsiteY236" fmla="*/ 3670091 h 4397293"/>
                <a:gd name="connsiteX237" fmla="*/ 1358581 w 5879505"/>
                <a:gd name="connsiteY237" fmla="*/ 3684470 h 4397293"/>
                <a:gd name="connsiteX238" fmla="*/ 1356451 w 5879505"/>
                <a:gd name="connsiteY238" fmla="*/ 3686601 h 4397293"/>
                <a:gd name="connsiteX239" fmla="*/ 1342339 w 5879505"/>
                <a:gd name="connsiteY239" fmla="*/ 3701246 h 4397293"/>
                <a:gd name="connsiteX240" fmla="*/ 1326629 w 5879505"/>
                <a:gd name="connsiteY240" fmla="*/ 3720151 h 4397293"/>
                <a:gd name="connsiteX241" fmla="*/ 1319439 w 5879505"/>
                <a:gd name="connsiteY241" fmla="*/ 3730270 h 4397293"/>
                <a:gd name="connsiteX242" fmla="*/ 1316776 w 5879505"/>
                <a:gd name="connsiteY242" fmla="*/ 3733998 h 4397293"/>
                <a:gd name="connsiteX243" fmla="*/ 1313048 w 5879505"/>
                <a:gd name="connsiteY243" fmla="*/ 3739323 h 4397293"/>
                <a:gd name="connsiteX244" fmla="*/ 1311716 w 5879505"/>
                <a:gd name="connsiteY244" fmla="*/ 3741187 h 4397293"/>
                <a:gd name="connsiteX245" fmla="*/ 1301332 w 5879505"/>
                <a:gd name="connsiteY245" fmla="*/ 3756632 h 4397293"/>
                <a:gd name="connsiteX246" fmla="*/ 1293344 w 5879505"/>
                <a:gd name="connsiteY246" fmla="*/ 3771277 h 4397293"/>
                <a:gd name="connsiteX247" fmla="*/ 1276302 w 5879505"/>
                <a:gd name="connsiteY247" fmla="*/ 3810952 h 4397293"/>
                <a:gd name="connsiteX248" fmla="*/ 1272308 w 5879505"/>
                <a:gd name="connsiteY248" fmla="*/ 3821070 h 4397293"/>
                <a:gd name="connsiteX249" fmla="*/ 1266716 w 5879505"/>
                <a:gd name="connsiteY249" fmla="*/ 3834651 h 4397293"/>
                <a:gd name="connsiteX250" fmla="*/ 1262721 w 5879505"/>
                <a:gd name="connsiteY250" fmla="*/ 3844236 h 4397293"/>
                <a:gd name="connsiteX251" fmla="*/ 1255799 w 5879505"/>
                <a:gd name="connsiteY251" fmla="*/ 3864207 h 4397293"/>
                <a:gd name="connsiteX252" fmla="*/ 1253668 w 5879505"/>
                <a:gd name="connsiteY252" fmla="*/ 3870864 h 4397293"/>
                <a:gd name="connsiteX253" fmla="*/ 1251005 w 5879505"/>
                <a:gd name="connsiteY253" fmla="*/ 3879385 h 4397293"/>
                <a:gd name="connsiteX254" fmla="*/ 1251005 w 5879505"/>
                <a:gd name="connsiteY254" fmla="*/ 3881782 h 4397293"/>
                <a:gd name="connsiteX255" fmla="*/ 1240621 w 5879505"/>
                <a:gd name="connsiteY255" fmla="*/ 3912936 h 4397293"/>
                <a:gd name="connsiteX256" fmla="*/ 1231834 w 5879505"/>
                <a:gd name="connsiteY256" fmla="*/ 3947818 h 4397293"/>
                <a:gd name="connsiteX257" fmla="*/ 1230236 w 5879505"/>
                <a:gd name="connsiteY257" fmla="*/ 3959002 h 4397293"/>
                <a:gd name="connsiteX258" fmla="*/ 1230236 w 5879505"/>
                <a:gd name="connsiteY258" fmla="*/ 3963795 h 4397293"/>
                <a:gd name="connsiteX259" fmla="*/ 1230236 w 5879505"/>
                <a:gd name="connsiteY259" fmla="*/ 3968855 h 4397293"/>
                <a:gd name="connsiteX260" fmla="*/ 1230236 w 5879505"/>
                <a:gd name="connsiteY260" fmla="*/ 3988825 h 4397293"/>
                <a:gd name="connsiteX261" fmla="*/ 1230236 w 5879505"/>
                <a:gd name="connsiteY261" fmla="*/ 4000009 h 4397293"/>
                <a:gd name="connsiteX262" fmla="*/ 1228638 w 5879505"/>
                <a:gd name="connsiteY262" fmla="*/ 4014122 h 4397293"/>
                <a:gd name="connsiteX263" fmla="*/ 1227040 w 5879505"/>
                <a:gd name="connsiteY263" fmla="*/ 4027435 h 4397293"/>
                <a:gd name="connsiteX264" fmla="*/ 1224911 w 5879505"/>
                <a:gd name="connsiteY264" fmla="*/ 4052465 h 4397293"/>
                <a:gd name="connsiteX265" fmla="*/ 1224911 w 5879505"/>
                <a:gd name="connsiteY265" fmla="*/ 4056726 h 4397293"/>
                <a:gd name="connsiteX266" fmla="*/ 1223313 w 5879505"/>
                <a:gd name="connsiteY266" fmla="*/ 4076164 h 4397293"/>
                <a:gd name="connsiteX267" fmla="*/ 1223313 w 5879505"/>
                <a:gd name="connsiteY267" fmla="*/ 4088945 h 4397293"/>
                <a:gd name="connsiteX268" fmla="*/ 1223313 w 5879505"/>
                <a:gd name="connsiteY268" fmla="*/ 4127289 h 4397293"/>
                <a:gd name="connsiteX269" fmla="*/ 1223313 w 5879505"/>
                <a:gd name="connsiteY269" fmla="*/ 4129952 h 4397293"/>
                <a:gd name="connsiteX270" fmla="*/ 1227307 w 5879505"/>
                <a:gd name="connsiteY270" fmla="*/ 4164302 h 4397293"/>
                <a:gd name="connsiteX271" fmla="*/ 1236627 w 5879505"/>
                <a:gd name="connsiteY271" fmla="*/ 4190929 h 4397293"/>
                <a:gd name="connsiteX272" fmla="*/ 1238757 w 5879505"/>
                <a:gd name="connsiteY272" fmla="*/ 4196254 h 4397293"/>
                <a:gd name="connsiteX273" fmla="*/ 1242485 w 5879505"/>
                <a:gd name="connsiteY273" fmla="*/ 4204509 h 4397293"/>
                <a:gd name="connsiteX274" fmla="*/ 1252071 w 5879505"/>
                <a:gd name="connsiteY274" fmla="*/ 4218355 h 4397293"/>
                <a:gd name="connsiteX275" fmla="*/ 1256863 w 5879505"/>
                <a:gd name="connsiteY275" fmla="*/ 4223415 h 4397293"/>
                <a:gd name="connsiteX276" fmla="*/ 1258727 w 5879505"/>
                <a:gd name="connsiteY276" fmla="*/ 4250043 h 4397293"/>
                <a:gd name="connsiteX277" fmla="*/ 1307722 w 5879505"/>
                <a:gd name="connsiteY277" fmla="*/ 4295842 h 4397293"/>
                <a:gd name="connsiteX278" fmla="*/ 1357782 w 5879505"/>
                <a:gd name="connsiteY278" fmla="*/ 4322470 h 4397293"/>
                <a:gd name="connsiteX279" fmla="*/ 1455772 w 5879505"/>
                <a:gd name="connsiteY279" fmla="*/ 4337914 h 4397293"/>
                <a:gd name="connsiteX280" fmla="*/ 1484796 w 5879505"/>
                <a:gd name="connsiteY280" fmla="*/ 4337914 h 4397293"/>
                <a:gd name="connsiteX281" fmla="*/ 1553229 w 5879505"/>
                <a:gd name="connsiteY281" fmla="*/ 4330191 h 4397293"/>
                <a:gd name="connsiteX282" fmla="*/ 1618201 w 5879505"/>
                <a:gd name="connsiteY282" fmla="*/ 4313416 h 4397293"/>
                <a:gd name="connsiteX283" fmla="*/ 1675185 w 5879505"/>
                <a:gd name="connsiteY283" fmla="*/ 4291315 h 4397293"/>
                <a:gd name="connsiteX284" fmla="*/ 1728440 w 5879505"/>
                <a:gd name="connsiteY284" fmla="*/ 4266285 h 4397293"/>
                <a:gd name="connsiteX285" fmla="*/ 1731369 w 5879505"/>
                <a:gd name="connsiteY285" fmla="*/ 4264954 h 4397293"/>
                <a:gd name="connsiteX286" fmla="*/ 1734031 w 5879505"/>
                <a:gd name="connsiteY286" fmla="*/ 4263622 h 4397293"/>
                <a:gd name="connsiteX287" fmla="*/ 1788618 w 5879505"/>
                <a:gd name="connsiteY287" fmla="*/ 4233267 h 4397293"/>
                <a:gd name="connsiteX288" fmla="*/ 1841873 w 5879505"/>
                <a:gd name="connsiteY288" fmla="*/ 4195722 h 4397293"/>
                <a:gd name="connsiteX289" fmla="*/ 1854921 w 5879505"/>
                <a:gd name="connsiteY289" fmla="*/ 4185603 h 4397293"/>
                <a:gd name="connsiteX290" fmla="*/ 1866638 w 5879505"/>
                <a:gd name="connsiteY290" fmla="*/ 4176817 h 4397293"/>
                <a:gd name="connsiteX291" fmla="*/ 1890336 w 5879505"/>
                <a:gd name="connsiteY291" fmla="*/ 4157910 h 4397293"/>
                <a:gd name="connsiteX292" fmla="*/ 1940129 w 5879505"/>
                <a:gd name="connsiteY292" fmla="*/ 4117437 h 4397293"/>
                <a:gd name="connsiteX293" fmla="*/ 2023208 w 5879505"/>
                <a:gd name="connsiteY293" fmla="*/ 4050335 h 4397293"/>
                <a:gd name="connsiteX294" fmla="*/ 2033593 w 5879505"/>
                <a:gd name="connsiteY294" fmla="*/ 4040749 h 4397293"/>
                <a:gd name="connsiteX295" fmla="*/ 2065546 w 5879505"/>
                <a:gd name="connsiteY295" fmla="*/ 4014121 h 4397293"/>
                <a:gd name="connsiteX296" fmla="*/ 2067410 w 5879505"/>
                <a:gd name="connsiteY296" fmla="*/ 4017583 h 4397293"/>
                <a:gd name="connsiteX297" fmla="*/ 2067410 w 5879505"/>
                <a:gd name="connsiteY297" fmla="*/ 4019713 h 4397293"/>
                <a:gd name="connsiteX298" fmla="*/ 2079925 w 5879505"/>
                <a:gd name="connsiteY298" fmla="*/ 4051133 h 4397293"/>
                <a:gd name="connsiteX299" fmla="*/ 2091907 w 5879505"/>
                <a:gd name="connsiteY299" fmla="*/ 4070572 h 4397293"/>
                <a:gd name="connsiteX300" fmla="*/ 2104422 w 5879505"/>
                <a:gd name="connsiteY300" fmla="*/ 4083353 h 4397293"/>
                <a:gd name="connsiteX301" fmla="*/ 2124660 w 5879505"/>
                <a:gd name="connsiteY301" fmla="*/ 4100928 h 4397293"/>
                <a:gd name="connsiteX302" fmla="*/ 2128121 w 5879505"/>
                <a:gd name="connsiteY302" fmla="*/ 4103856 h 4397293"/>
                <a:gd name="connsiteX303" fmla="*/ 2139571 w 5879505"/>
                <a:gd name="connsiteY303" fmla="*/ 4112644 h 4397293"/>
                <a:gd name="connsiteX304" fmla="*/ 2160607 w 5879505"/>
                <a:gd name="connsiteY304" fmla="*/ 4125159 h 4397293"/>
                <a:gd name="connsiteX305" fmla="*/ 2176584 w 5879505"/>
                <a:gd name="connsiteY305" fmla="*/ 4133147 h 4397293"/>
                <a:gd name="connsiteX306" fmla="*/ 2185903 w 5879505"/>
                <a:gd name="connsiteY306" fmla="*/ 4136609 h 4397293"/>
                <a:gd name="connsiteX307" fmla="*/ 2257265 w 5879505"/>
                <a:gd name="connsiteY307" fmla="*/ 4150189 h 4397293"/>
                <a:gd name="connsiteX308" fmla="*/ 2280431 w 5879505"/>
                <a:gd name="connsiteY308" fmla="*/ 4150189 h 4397293"/>
                <a:gd name="connsiteX309" fmla="*/ 2289484 w 5879505"/>
                <a:gd name="connsiteY309" fmla="*/ 4150189 h 4397293"/>
                <a:gd name="connsiteX310" fmla="*/ 2323834 w 5879505"/>
                <a:gd name="connsiteY310" fmla="*/ 4147260 h 4397293"/>
                <a:gd name="connsiteX311" fmla="*/ 2389072 w 5879505"/>
                <a:gd name="connsiteY311" fmla="*/ 4131283 h 4397293"/>
                <a:gd name="connsiteX312" fmla="*/ 2449517 w 5879505"/>
                <a:gd name="connsiteY312" fmla="*/ 4096401 h 4397293"/>
                <a:gd name="connsiteX313" fmla="*/ 2469221 w 5879505"/>
                <a:gd name="connsiteY313" fmla="*/ 4078295 h 4397293"/>
                <a:gd name="connsiteX314" fmla="*/ 2487062 w 5879505"/>
                <a:gd name="connsiteY314" fmla="*/ 4057792 h 4397293"/>
                <a:gd name="connsiteX315" fmla="*/ 2492654 w 5879505"/>
                <a:gd name="connsiteY315" fmla="*/ 4050867 h 4397293"/>
                <a:gd name="connsiteX316" fmla="*/ 2510228 w 5879505"/>
                <a:gd name="connsiteY316" fmla="*/ 4027168 h 4397293"/>
                <a:gd name="connsiteX317" fmla="*/ 2523808 w 5879505"/>
                <a:gd name="connsiteY317" fmla="*/ 3997878 h 4397293"/>
                <a:gd name="connsiteX318" fmla="*/ 2523808 w 5879505"/>
                <a:gd name="connsiteY318" fmla="*/ 3994417 h 4397293"/>
                <a:gd name="connsiteX319" fmla="*/ 2531796 w 5879505"/>
                <a:gd name="connsiteY319" fmla="*/ 3994417 h 4397293"/>
                <a:gd name="connsiteX320" fmla="*/ 2538453 w 5879505"/>
                <a:gd name="connsiteY320" fmla="*/ 3994417 h 4397293"/>
                <a:gd name="connsiteX321" fmla="*/ 2542714 w 5879505"/>
                <a:gd name="connsiteY321" fmla="*/ 3994417 h 4397293"/>
                <a:gd name="connsiteX322" fmla="*/ 2558957 w 5879505"/>
                <a:gd name="connsiteY322" fmla="*/ 3995748 h 4397293"/>
                <a:gd name="connsiteX323" fmla="*/ 2593307 w 5879505"/>
                <a:gd name="connsiteY323" fmla="*/ 3998943 h 4397293"/>
                <a:gd name="connsiteX324" fmla="*/ 2618603 w 5879505"/>
                <a:gd name="connsiteY324" fmla="*/ 4005867 h 4397293"/>
                <a:gd name="connsiteX325" fmla="*/ 2650556 w 5879505"/>
                <a:gd name="connsiteY325" fmla="*/ 4014388 h 4397293"/>
                <a:gd name="connsiteX326" fmla="*/ 2703812 w 5879505"/>
                <a:gd name="connsiteY326" fmla="*/ 4031695 h 4397293"/>
                <a:gd name="connsiteX327" fmla="*/ 2758398 w 5879505"/>
                <a:gd name="connsiteY327" fmla="*/ 4052997 h 4397293"/>
                <a:gd name="connsiteX328" fmla="*/ 2817778 w 5879505"/>
                <a:gd name="connsiteY328" fmla="*/ 4078027 h 4397293"/>
                <a:gd name="connsiteX329" fmla="*/ 2826565 w 5879505"/>
                <a:gd name="connsiteY329" fmla="*/ 4082554 h 4397293"/>
                <a:gd name="connsiteX330" fmla="*/ 2920560 w 5879505"/>
                <a:gd name="connsiteY330" fmla="*/ 4135810 h 4397293"/>
                <a:gd name="connsiteX331" fmla="*/ 2925620 w 5879505"/>
                <a:gd name="connsiteY331" fmla="*/ 4138738 h 4397293"/>
                <a:gd name="connsiteX332" fmla="*/ 2964762 w 5879505"/>
                <a:gd name="connsiteY332" fmla="*/ 4163236 h 4397293"/>
                <a:gd name="connsiteX333" fmla="*/ 2981538 w 5879505"/>
                <a:gd name="connsiteY333" fmla="*/ 4173621 h 4397293"/>
                <a:gd name="connsiteX334" fmla="*/ 3016420 w 5879505"/>
                <a:gd name="connsiteY334" fmla="*/ 4193858 h 4397293"/>
                <a:gd name="connsiteX335" fmla="*/ 3024941 w 5879505"/>
                <a:gd name="connsiteY335" fmla="*/ 4198917 h 4397293"/>
                <a:gd name="connsiteX336" fmla="*/ 3033728 w 5879505"/>
                <a:gd name="connsiteY336" fmla="*/ 4203710 h 4397293"/>
                <a:gd name="connsiteX337" fmla="*/ 3043314 w 5879505"/>
                <a:gd name="connsiteY337" fmla="*/ 4209568 h 4397293"/>
                <a:gd name="connsiteX338" fmla="*/ 3047308 w 5879505"/>
                <a:gd name="connsiteY338" fmla="*/ 4212231 h 4397293"/>
                <a:gd name="connsiteX339" fmla="*/ 3054231 w 5879505"/>
                <a:gd name="connsiteY339" fmla="*/ 4216492 h 4397293"/>
                <a:gd name="connsiteX340" fmla="*/ 3059025 w 5879505"/>
                <a:gd name="connsiteY340" fmla="*/ 4219420 h 4397293"/>
                <a:gd name="connsiteX341" fmla="*/ 3074468 w 5879505"/>
                <a:gd name="connsiteY341" fmla="*/ 4229007 h 4397293"/>
                <a:gd name="connsiteX342" fmla="*/ 3099498 w 5879505"/>
                <a:gd name="connsiteY342" fmla="*/ 4244450 h 4397293"/>
                <a:gd name="connsiteX343" fmla="*/ 3102161 w 5879505"/>
                <a:gd name="connsiteY343" fmla="*/ 4246048 h 4397293"/>
                <a:gd name="connsiteX344" fmla="*/ 3108818 w 5879505"/>
                <a:gd name="connsiteY344" fmla="*/ 4250043 h 4397293"/>
                <a:gd name="connsiteX345" fmla="*/ 3115475 w 5879505"/>
                <a:gd name="connsiteY345" fmla="*/ 4254037 h 4397293"/>
                <a:gd name="connsiteX346" fmla="*/ 3117605 w 5879505"/>
                <a:gd name="connsiteY346" fmla="*/ 4255368 h 4397293"/>
                <a:gd name="connsiteX347" fmla="*/ 3130386 w 5879505"/>
                <a:gd name="connsiteY347" fmla="*/ 4262824 h 4397293"/>
                <a:gd name="connsiteX348" fmla="*/ 3176186 w 5879505"/>
                <a:gd name="connsiteY348" fmla="*/ 4286256 h 4397293"/>
                <a:gd name="connsiteX349" fmla="*/ 3190565 w 5879505"/>
                <a:gd name="connsiteY349" fmla="*/ 4292913 h 4397293"/>
                <a:gd name="connsiteX350" fmla="*/ 3203346 w 5879505"/>
                <a:gd name="connsiteY350" fmla="*/ 4299038 h 4397293"/>
                <a:gd name="connsiteX351" fmla="*/ 3210802 w 5879505"/>
                <a:gd name="connsiteY351" fmla="*/ 4302499 h 4397293"/>
                <a:gd name="connsiteX352" fmla="*/ 3217992 w 5879505"/>
                <a:gd name="connsiteY352" fmla="*/ 4306227 h 4397293"/>
                <a:gd name="connsiteX353" fmla="*/ 3229708 w 5879505"/>
                <a:gd name="connsiteY353" fmla="*/ 4311553 h 4397293"/>
                <a:gd name="connsiteX354" fmla="*/ 3244353 w 5879505"/>
                <a:gd name="connsiteY354" fmla="*/ 4318475 h 4397293"/>
                <a:gd name="connsiteX355" fmla="*/ 3253673 w 5879505"/>
                <a:gd name="connsiteY355" fmla="*/ 4323535 h 4397293"/>
                <a:gd name="connsiteX356" fmla="*/ 3262993 w 5879505"/>
                <a:gd name="connsiteY356" fmla="*/ 4328328 h 4397293"/>
                <a:gd name="connsiteX357" fmla="*/ 3273111 w 5879505"/>
                <a:gd name="connsiteY357" fmla="*/ 4333920 h 4397293"/>
                <a:gd name="connsiteX358" fmla="*/ 3276306 w 5879505"/>
                <a:gd name="connsiteY358" fmla="*/ 4335251 h 4397293"/>
                <a:gd name="connsiteX359" fmla="*/ 3280833 w 5879505"/>
                <a:gd name="connsiteY359" fmla="*/ 4337914 h 4397293"/>
                <a:gd name="connsiteX360" fmla="*/ 3283229 w 5879505"/>
                <a:gd name="connsiteY360" fmla="*/ 4337914 h 4397293"/>
                <a:gd name="connsiteX361" fmla="*/ 3303466 w 5879505"/>
                <a:gd name="connsiteY361" fmla="*/ 4348032 h 4397293"/>
                <a:gd name="connsiteX362" fmla="*/ 3343940 w 5879505"/>
                <a:gd name="connsiteY362" fmla="*/ 4365607 h 4397293"/>
                <a:gd name="connsiteX363" fmla="*/ 3379089 w 5879505"/>
                <a:gd name="connsiteY363" fmla="*/ 4374660 h 4397293"/>
                <a:gd name="connsiteX364" fmla="*/ 3383616 w 5879505"/>
                <a:gd name="connsiteY364" fmla="*/ 4374660 h 4397293"/>
                <a:gd name="connsiteX365" fmla="*/ 3401988 w 5879505"/>
                <a:gd name="connsiteY365" fmla="*/ 4378654 h 4397293"/>
                <a:gd name="connsiteX366" fmla="*/ 3446457 w 5879505"/>
                <a:gd name="connsiteY366" fmla="*/ 4387974 h 4397293"/>
                <a:gd name="connsiteX367" fmla="*/ 3509032 w 5879505"/>
                <a:gd name="connsiteY367" fmla="*/ 4395962 h 4397293"/>
                <a:gd name="connsiteX368" fmla="*/ 3540985 w 5879505"/>
                <a:gd name="connsiteY368" fmla="*/ 4397294 h 4397293"/>
                <a:gd name="connsiteX369" fmla="*/ 3577731 w 5879505"/>
                <a:gd name="connsiteY369" fmla="*/ 4395164 h 4397293"/>
                <a:gd name="connsiteX370" fmla="*/ 3600631 w 5879505"/>
                <a:gd name="connsiteY370" fmla="*/ 4391169 h 4397293"/>
                <a:gd name="connsiteX371" fmla="*/ 3607820 w 5879505"/>
                <a:gd name="connsiteY371" fmla="*/ 4391169 h 4397293"/>
                <a:gd name="connsiteX372" fmla="*/ 3620335 w 5879505"/>
                <a:gd name="connsiteY372" fmla="*/ 4388773 h 4397293"/>
                <a:gd name="connsiteX373" fmla="*/ 3626726 w 5879505"/>
                <a:gd name="connsiteY373" fmla="*/ 4388773 h 4397293"/>
                <a:gd name="connsiteX374" fmla="*/ 3639241 w 5879505"/>
                <a:gd name="connsiteY374" fmla="*/ 4386642 h 4397293"/>
                <a:gd name="connsiteX375" fmla="*/ 3642969 w 5879505"/>
                <a:gd name="connsiteY375" fmla="*/ 4386642 h 4397293"/>
                <a:gd name="connsiteX376" fmla="*/ 3693561 w 5879505"/>
                <a:gd name="connsiteY376" fmla="*/ 4376524 h 4397293"/>
                <a:gd name="connsiteX377" fmla="*/ 3720189 w 5879505"/>
                <a:gd name="connsiteY377" fmla="*/ 4368535 h 4397293"/>
                <a:gd name="connsiteX378" fmla="*/ 3727113 w 5879505"/>
                <a:gd name="connsiteY378" fmla="*/ 4366406 h 4397293"/>
                <a:gd name="connsiteX379" fmla="*/ 3749746 w 5879505"/>
                <a:gd name="connsiteY379" fmla="*/ 4357619 h 4397293"/>
                <a:gd name="connsiteX380" fmla="*/ 3755072 w 5879505"/>
                <a:gd name="connsiteY380" fmla="*/ 4354157 h 4397293"/>
                <a:gd name="connsiteX381" fmla="*/ 3772380 w 5879505"/>
                <a:gd name="connsiteY381" fmla="*/ 4345104 h 4397293"/>
                <a:gd name="connsiteX382" fmla="*/ 3780900 w 5879505"/>
                <a:gd name="connsiteY382" fmla="*/ 4340310 h 4397293"/>
                <a:gd name="connsiteX383" fmla="*/ 3811788 w 5879505"/>
                <a:gd name="connsiteY383" fmla="*/ 4323535 h 4397293"/>
                <a:gd name="connsiteX384" fmla="*/ 3817913 w 5879505"/>
                <a:gd name="connsiteY384" fmla="*/ 4320339 h 4397293"/>
                <a:gd name="connsiteX385" fmla="*/ 3824836 w 5879505"/>
                <a:gd name="connsiteY385" fmla="*/ 4316878 h 4397293"/>
                <a:gd name="connsiteX386" fmla="*/ 3833357 w 5879505"/>
                <a:gd name="connsiteY386" fmla="*/ 4312617 h 4397293"/>
                <a:gd name="connsiteX387" fmla="*/ 3840812 w 5879505"/>
                <a:gd name="connsiteY387" fmla="*/ 4308623 h 4397293"/>
                <a:gd name="connsiteX388" fmla="*/ 3858387 w 5879505"/>
                <a:gd name="connsiteY388" fmla="*/ 4297972 h 4397293"/>
                <a:gd name="connsiteX389" fmla="*/ 3862381 w 5879505"/>
                <a:gd name="connsiteY389" fmla="*/ 4295842 h 4397293"/>
                <a:gd name="connsiteX390" fmla="*/ 3875429 w 5879505"/>
                <a:gd name="connsiteY390" fmla="*/ 4289718 h 4397293"/>
                <a:gd name="connsiteX391" fmla="*/ 3877825 w 5879505"/>
                <a:gd name="connsiteY391" fmla="*/ 4289718 h 4397293"/>
                <a:gd name="connsiteX392" fmla="*/ 3900458 w 5879505"/>
                <a:gd name="connsiteY392" fmla="*/ 4278001 h 4397293"/>
                <a:gd name="connsiteX393" fmla="*/ 3908447 w 5879505"/>
                <a:gd name="connsiteY393" fmla="*/ 4273474 h 4397293"/>
                <a:gd name="connsiteX394" fmla="*/ 3928151 w 5879505"/>
                <a:gd name="connsiteY394" fmla="*/ 4262824 h 4397293"/>
                <a:gd name="connsiteX395" fmla="*/ 3944128 w 5879505"/>
                <a:gd name="connsiteY395" fmla="*/ 4254836 h 4397293"/>
                <a:gd name="connsiteX396" fmla="*/ 3955045 w 5879505"/>
                <a:gd name="connsiteY396" fmla="*/ 4249776 h 4397293"/>
                <a:gd name="connsiteX397" fmla="*/ 3973152 w 5879505"/>
                <a:gd name="connsiteY397" fmla="*/ 4241522 h 4397293"/>
                <a:gd name="connsiteX398" fmla="*/ 3976081 w 5879505"/>
                <a:gd name="connsiteY398" fmla="*/ 4241522 h 4397293"/>
                <a:gd name="connsiteX399" fmla="*/ 3978478 w 5879505"/>
                <a:gd name="connsiteY399" fmla="*/ 4239924 h 4397293"/>
                <a:gd name="connsiteX400" fmla="*/ 3981673 w 5879505"/>
                <a:gd name="connsiteY400" fmla="*/ 4239924 h 4397293"/>
                <a:gd name="connsiteX401" fmla="*/ 4009632 w 5879505"/>
                <a:gd name="connsiteY401" fmla="*/ 4229273 h 4397293"/>
                <a:gd name="connsiteX402" fmla="*/ 4030668 w 5879505"/>
                <a:gd name="connsiteY402" fmla="*/ 4221284 h 4397293"/>
                <a:gd name="connsiteX403" fmla="*/ 4049573 w 5879505"/>
                <a:gd name="connsiteY403" fmla="*/ 4213562 h 4397293"/>
                <a:gd name="connsiteX404" fmla="*/ 4052236 w 5879505"/>
                <a:gd name="connsiteY404" fmla="*/ 4213562 h 4397293"/>
                <a:gd name="connsiteX405" fmla="*/ 4056763 w 5879505"/>
                <a:gd name="connsiteY405" fmla="*/ 4211699 h 4397293"/>
                <a:gd name="connsiteX406" fmla="*/ 4075935 w 5879505"/>
                <a:gd name="connsiteY406" fmla="*/ 4204243 h 4397293"/>
                <a:gd name="connsiteX407" fmla="*/ 4102563 w 5879505"/>
                <a:gd name="connsiteY407" fmla="*/ 4194657 h 4397293"/>
                <a:gd name="connsiteX408" fmla="*/ 4132119 w 5879505"/>
                <a:gd name="connsiteY408" fmla="*/ 4185071 h 4397293"/>
                <a:gd name="connsiteX409" fmla="*/ 4195227 w 5879505"/>
                <a:gd name="connsiteY409" fmla="*/ 4168029 h 4397293"/>
                <a:gd name="connsiteX410" fmla="*/ 4210937 w 5879505"/>
                <a:gd name="connsiteY410" fmla="*/ 4164302 h 4397293"/>
                <a:gd name="connsiteX411" fmla="*/ 4217062 w 5879505"/>
                <a:gd name="connsiteY411" fmla="*/ 4162970 h 4397293"/>
                <a:gd name="connsiteX412" fmla="*/ 4225316 w 5879505"/>
                <a:gd name="connsiteY412" fmla="*/ 4160840 h 4397293"/>
                <a:gd name="connsiteX413" fmla="*/ 4231174 w 5879505"/>
                <a:gd name="connsiteY413" fmla="*/ 4159508 h 4397293"/>
                <a:gd name="connsiteX414" fmla="*/ 4236500 w 5879505"/>
                <a:gd name="connsiteY414" fmla="*/ 4159508 h 4397293"/>
                <a:gd name="connsiteX415" fmla="*/ 4263128 w 5879505"/>
                <a:gd name="connsiteY415" fmla="*/ 4153118 h 4397293"/>
                <a:gd name="connsiteX416" fmla="*/ 4289755 w 5879505"/>
                <a:gd name="connsiteY416" fmla="*/ 4146461 h 4397293"/>
                <a:gd name="connsiteX417" fmla="*/ 4296678 w 5879505"/>
                <a:gd name="connsiteY417" fmla="*/ 4144596 h 4397293"/>
                <a:gd name="connsiteX418" fmla="*/ 4323306 w 5879505"/>
                <a:gd name="connsiteY418" fmla="*/ 4137674 h 4397293"/>
                <a:gd name="connsiteX419" fmla="*/ 4373099 w 5879505"/>
                <a:gd name="connsiteY419" fmla="*/ 4123295 h 4397293"/>
                <a:gd name="connsiteX420" fmla="*/ 4380023 w 5879505"/>
                <a:gd name="connsiteY420" fmla="*/ 4121164 h 4397293"/>
                <a:gd name="connsiteX421" fmla="*/ 4398662 w 5879505"/>
                <a:gd name="connsiteY421" fmla="*/ 4115839 h 4397293"/>
                <a:gd name="connsiteX422" fmla="*/ 4407449 w 5879505"/>
                <a:gd name="connsiteY422" fmla="*/ 4113443 h 4397293"/>
                <a:gd name="connsiteX423" fmla="*/ 4419698 w 5879505"/>
                <a:gd name="connsiteY423" fmla="*/ 4109981 h 4397293"/>
                <a:gd name="connsiteX424" fmla="*/ 4435142 w 5879505"/>
                <a:gd name="connsiteY424" fmla="*/ 4105454 h 4397293"/>
                <a:gd name="connsiteX425" fmla="*/ 4464699 w 5879505"/>
                <a:gd name="connsiteY425" fmla="*/ 4096934 h 4397293"/>
                <a:gd name="connsiteX426" fmla="*/ 4499581 w 5879505"/>
                <a:gd name="connsiteY426" fmla="*/ 4082289 h 4397293"/>
                <a:gd name="connsiteX427" fmla="*/ 4524877 w 5879505"/>
                <a:gd name="connsiteY427" fmla="*/ 4068708 h 4397293"/>
                <a:gd name="connsiteX428" fmla="*/ 4551505 w 5879505"/>
                <a:gd name="connsiteY428" fmla="*/ 4053264 h 4397293"/>
                <a:gd name="connsiteX429" fmla="*/ 4601832 w 5879505"/>
                <a:gd name="connsiteY429" fmla="*/ 4017849 h 4397293"/>
                <a:gd name="connsiteX430" fmla="*/ 4611151 w 5879505"/>
                <a:gd name="connsiteY430" fmla="*/ 4010127 h 4397293"/>
                <a:gd name="connsiteX431" fmla="*/ 4613281 w 5879505"/>
                <a:gd name="connsiteY431" fmla="*/ 4008263 h 4397293"/>
                <a:gd name="connsiteX432" fmla="*/ 4623134 w 5879505"/>
                <a:gd name="connsiteY432" fmla="*/ 4000008 h 4397293"/>
                <a:gd name="connsiteX433" fmla="*/ 4625796 w 5879505"/>
                <a:gd name="connsiteY433" fmla="*/ 3997879 h 4397293"/>
                <a:gd name="connsiteX434" fmla="*/ 4628459 w 5879505"/>
                <a:gd name="connsiteY434" fmla="*/ 3995482 h 4397293"/>
                <a:gd name="connsiteX435" fmla="*/ 4633518 w 5879505"/>
                <a:gd name="connsiteY435" fmla="*/ 3991222 h 4397293"/>
                <a:gd name="connsiteX436" fmla="*/ 4644435 w 5879505"/>
                <a:gd name="connsiteY436" fmla="*/ 3994949 h 4397293"/>
                <a:gd name="connsiteX437" fmla="*/ 4651625 w 5879505"/>
                <a:gd name="connsiteY437" fmla="*/ 3999210 h 4397293"/>
                <a:gd name="connsiteX438" fmla="*/ 4659880 w 5879505"/>
                <a:gd name="connsiteY438" fmla="*/ 4007996 h 4397293"/>
                <a:gd name="connsiteX439" fmla="*/ 4661744 w 5879505"/>
                <a:gd name="connsiteY439" fmla="*/ 4009861 h 4397293"/>
                <a:gd name="connsiteX440" fmla="*/ 4663342 w 5879505"/>
                <a:gd name="connsiteY440" fmla="*/ 4011725 h 4397293"/>
                <a:gd name="connsiteX441" fmla="*/ 4684378 w 5879505"/>
                <a:gd name="connsiteY441" fmla="*/ 4030364 h 4397293"/>
                <a:gd name="connsiteX442" fmla="*/ 4704082 w 5879505"/>
                <a:gd name="connsiteY442" fmla="*/ 4042613 h 4397293"/>
                <a:gd name="connsiteX443" fmla="*/ 4736833 w 5879505"/>
                <a:gd name="connsiteY443" fmla="*/ 4055394 h 4397293"/>
                <a:gd name="connsiteX444" fmla="*/ 4743490 w 5879505"/>
                <a:gd name="connsiteY444" fmla="*/ 4057258 h 4397293"/>
                <a:gd name="connsiteX445" fmla="*/ 4767722 w 5879505"/>
                <a:gd name="connsiteY445" fmla="*/ 4063382 h 4397293"/>
                <a:gd name="connsiteX446" fmla="*/ 4803936 w 5879505"/>
                <a:gd name="connsiteY446" fmla="*/ 4068708 h 4397293"/>
                <a:gd name="connsiteX447" fmla="*/ 4830563 w 5879505"/>
                <a:gd name="connsiteY447" fmla="*/ 4068708 h 4397293"/>
                <a:gd name="connsiteX448" fmla="*/ 4872369 w 5879505"/>
                <a:gd name="connsiteY448" fmla="*/ 4065247 h 4397293"/>
                <a:gd name="connsiteX449" fmla="*/ 4933081 w 5879505"/>
                <a:gd name="connsiteY449" fmla="*/ 4045276 h 4397293"/>
                <a:gd name="connsiteX450" fmla="*/ 4956780 w 5879505"/>
                <a:gd name="connsiteY450" fmla="*/ 4033027 h 4397293"/>
                <a:gd name="connsiteX451" fmla="*/ 4968229 w 5879505"/>
                <a:gd name="connsiteY451" fmla="*/ 4055394 h 4397293"/>
                <a:gd name="connsiteX452" fmla="*/ 4973820 w 5879505"/>
                <a:gd name="connsiteY452" fmla="*/ 4065247 h 4397293"/>
                <a:gd name="connsiteX453" fmla="*/ 4996453 w 5879505"/>
                <a:gd name="connsiteY453" fmla="*/ 4098531 h 4397293"/>
                <a:gd name="connsiteX454" fmla="*/ 5001779 w 5879505"/>
                <a:gd name="connsiteY454" fmla="*/ 4104922 h 4397293"/>
                <a:gd name="connsiteX455" fmla="*/ 5015093 w 5879505"/>
                <a:gd name="connsiteY455" fmla="*/ 4120365 h 4397293"/>
                <a:gd name="connsiteX456" fmla="*/ 5035862 w 5879505"/>
                <a:gd name="connsiteY456" fmla="*/ 4145130 h 4397293"/>
                <a:gd name="connsiteX457" fmla="*/ 5039590 w 5879505"/>
                <a:gd name="connsiteY457" fmla="*/ 4149390 h 4397293"/>
                <a:gd name="connsiteX458" fmla="*/ 5081129 w 5879505"/>
                <a:gd name="connsiteY458" fmla="*/ 4189864 h 4397293"/>
                <a:gd name="connsiteX459" fmla="*/ 5102166 w 5879505"/>
                <a:gd name="connsiteY459" fmla="*/ 4206373 h 4397293"/>
                <a:gd name="connsiteX460" fmla="*/ 5107490 w 5879505"/>
                <a:gd name="connsiteY460" fmla="*/ 4210634 h 4397293"/>
                <a:gd name="connsiteX461" fmla="*/ 5131722 w 5879505"/>
                <a:gd name="connsiteY461" fmla="*/ 4229007 h 4397293"/>
                <a:gd name="connsiteX462" fmla="*/ 5182580 w 5879505"/>
                <a:gd name="connsiteY462" fmla="*/ 4263889 h 4397293"/>
                <a:gd name="connsiteX463" fmla="*/ 5199622 w 5879505"/>
                <a:gd name="connsiteY463" fmla="*/ 4273209 h 4397293"/>
                <a:gd name="connsiteX464" fmla="*/ 5210008 w 5879505"/>
                <a:gd name="connsiteY464" fmla="*/ 4279067 h 4397293"/>
                <a:gd name="connsiteX465" fmla="*/ 5236635 w 5879505"/>
                <a:gd name="connsiteY465" fmla="*/ 4293712 h 4397293"/>
                <a:gd name="connsiteX466" fmla="*/ 5298678 w 5879505"/>
                <a:gd name="connsiteY466" fmla="*/ 4321937 h 4397293"/>
                <a:gd name="connsiteX467" fmla="*/ 5373767 w 5879505"/>
                <a:gd name="connsiteY467" fmla="*/ 4350429 h 4397293"/>
                <a:gd name="connsiteX468" fmla="*/ 5456845 w 5879505"/>
                <a:gd name="connsiteY468" fmla="*/ 4370666 h 4397293"/>
                <a:gd name="connsiteX469" fmla="*/ 5451787 w 5879505"/>
                <a:gd name="connsiteY469" fmla="*/ 4368535 h 4397293"/>
                <a:gd name="connsiteX470" fmla="*/ 5521285 w 5879505"/>
                <a:gd name="connsiteY470" fmla="*/ 4378654 h 4397293"/>
                <a:gd name="connsiteX471" fmla="*/ 5543918 w 5879505"/>
                <a:gd name="connsiteY471" fmla="*/ 4378654 h 4397293"/>
                <a:gd name="connsiteX472" fmla="*/ 5592647 w 5879505"/>
                <a:gd name="connsiteY472" fmla="*/ 4376258 h 4397293"/>
                <a:gd name="connsiteX473" fmla="*/ 5650962 w 5879505"/>
                <a:gd name="connsiteY473" fmla="*/ 4364808 h 4397293"/>
                <a:gd name="connsiteX474" fmla="*/ 5713271 w 5879505"/>
                <a:gd name="connsiteY474" fmla="*/ 4342441 h 4397293"/>
                <a:gd name="connsiteX475" fmla="*/ 5732177 w 5879505"/>
                <a:gd name="connsiteY475" fmla="*/ 4331523 h 4397293"/>
                <a:gd name="connsiteX476" fmla="*/ 5755875 w 5879505"/>
                <a:gd name="connsiteY476" fmla="*/ 4316345 h 4397293"/>
                <a:gd name="connsiteX477" fmla="*/ 5800342 w 5879505"/>
                <a:gd name="connsiteY477" fmla="*/ 4281995 h 4397293"/>
                <a:gd name="connsiteX478" fmla="*/ 5818449 w 5879505"/>
                <a:gd name="connsiteY478" fmla="*/ 4264421 h 4397293"/>
                <a:gd name="connsiteX479" fmla="*/ 5837355 w 5879505"/>
                <a:gd name="connsiteY479" fmla="*/ 4240456 h 4397293"/>
                <a:gd name="connsiteX480" fmla="*/ 5849869 w 5879505"/>
                <a:gd name="connsiteY480" fmla="*/ 4221284 h 4397293"/>
                <a:gd name="connsiteX481" fmla="*/ 5859722 w 5879505"/>
                <a:gd name="connsiteY481" fmla="*/ 4194657 h 4397293"/>
                <a:gd name="connsiteX482" fmla="*/ 5862385 w 5879505"/>
                <a:gd name="connsiteY482" fmla="*/ 4184006 h 4397293"/>
                <a:gd name="connsiteX483" fmla="*/ 5865047 w 5879505"/>
                <a:gd name="connsiteY483" fmla="*/ 4174154 h 4397293"/>
                <a:gd name="connsiteX484" fmla="*/ 5862917 w 5879505"/>
                <a:gd name="connsiteY484" fmla="*/ 4156313 h 4397293"/>
                <a:gd name="connsiteX485" fmla="*/ 5864249 w 5879505"/>
                <a:gd name="connsiteY485" fmla="*/ 4152851 h 4397293"/>
                <a:gd name="connsiteX486" fmla="*/ 5872237 w 5879505"/>
                <a:gd name="connsiteY486" fmla="*/ 4126223 h 4397293"/>
                <a:gd name="connsiteX487" fmla="*/ 5873569 w 5879505"/>
                <a:gd name="connsiteY487" fmla="*/ 4031429 h 4397293"/>
                <a:gd name="connsiteX488" fmla="*/ 5869309 w 5879505"/>
                <a:gd name="connsiteY488" fmla="*/ 4016252 h 4397293"/>
                <a:gd name="connsiteX489" fmla="*/ 5866912 w 5879505"/>
                <a:gd name="connsiteY489" fmla="*/ 4007198 h 4397293"/>
                <a:gd name="connsiteX490" fmla="*/ 5865314 w 5879505"/>
                <a:gd name="connsiteY490" fmla="*/ 4001606 h 4397293"/>
                <a:gd name="connsiteX491" fmla="*/ 5859722 w 5879505"/>
                <a:gd name="connsiteY491" fmla="*/ 3982168 h 4397293"/>
                <a:gd name="connsiteX492" fmla="*/ 5852000 w 5879505"/>
                <a:gd name="connsiteY492" fmla="*/ 3962198 h 4397293"/>
                <a:gd name="connsiteX493" fmla="*/ 5852000 w 5879505"/>
                <a:gd name="connsiteY493" fmla="*/ 3958203 h 4397293"/>
                <a:gd name="connsiteX494" fmla="*/ 5846143 w 5879505"/>
                <a:gd name="connsiteY494" fmla="*/ 3942759 h 4397293"/>
                <a:gd name="connsiteX495" fmla="*/ 5841615 w 5879505"/>
                <a:gd name="connsiteY495" fmla="*/ 3931575 h 4397293"/>
                <a:gd name="connsiteX496" fmla="*/ 5837089 w 5879505"/>
                <a:gd name="connsiteY496" fmla="*/ 3920924 h 4397293"/>
                <a:gd name="connsiteX497" fmla="*/ 5832562 w 5879505"/>
                <a:gd name="connsiteY497" fmla="*/ 3910540 h 4397293"/>
                <a:gd name="connsiteX498" fmla="*/ 5816851 w 5879505"/>
                <a:gd name="connsiteY498" fmla="*/ 3877255 h 4397293"/>
                <a:gd name="connsiteX499" fmla="*/ 5812592 w 5879505"/>
                <a:gd name="connsiteY499" fmla="*/ 3869001 h 4397293"/>
                <a:gd name="connsiteX500" fmla="*/ 5799278 w 5879505"/>
                <a:gd name="connsiteY500" fmla="*/ 3845568 h 4397293"/>
                <a:gd name="connsiteX501" fmla="*/ 5780107 w 5879505"/>
                <a:gd name="connsiteY501" fmla="*/ 3818941 h 4397293"/>
                <a:gd name="connsiteX502" fmla="*/ 5759603 w 5879505"/>
                <a:gd name="connsiteY502" fmla="*/ 3797905 h 4397293"/>
                <a:gd name="connsiteX503" fmla="*/ 5757472 w 5879505"/>
                <a:gd name="connsiteY503" fmla="*/ 3795508 h 4397293"/>
                <a:gd name="connsiteX504" fmla="*/ 5730845 w 5879505"/>
                <a:gd name="connsiteY504" fmla="*/ 3772076 h 4397293"/>
                <a:gd name="connsiteX505" fmla="*/ 5704217 w 5879505"/>
                <a:gd name="connsiteY505" fmla="*/ 3752904 h 4397293"/>
                <a:gd name="connsiteX506" fmla="*/ 5684779 w 5879505"/>
                <a:gd name="connsiteY506" fmla="*/ 3741986 h 4397293"/>
                <a:gd name="connsiteX507" fmla="*/ 5677856 w 5879505"/>
                <a:gd name="connsiteY507" fmla="*/ 3738259 h 4397293"/>
                <a:gd name="connsiteX508" fmla="*/ 5634453 w 5879505"/>
                <a:gd name="connsiteY508" fmla="*/ 3718288 h 4397293"/>
                <a:gd name="connsiteX509" fmla="*/ 5617677 w 5879505"/>
                <a:gd name="connsiteY509" fmla="*/ 3711098 h 4397293"/>
                <a:gd name="connsiteX510" fmla="*/ 5559362 w 5879505"/>
                <a:gd name="connsiteY510" fmla="*/ 3690861 h 4397293"/>
                <a:gd name="connsiteX511" fmla="*/ 5498651 w 5879505"/>
                <a:gd name="connsiteY511" fmla="*/ 3675151 h 4397293"/>
                <a:gd name="connsiteX512" fmla="*/ 5474420 w 5879505"/>
                <a:gd name="connsiteY512" fmla="*/ 3670092 h 4397293"/>
                <a:gd name="connsiteX513" fmla="*/ 5419034 w 5879505"/>
                <a:gd name="connsiteY513" fmla="*/ 3661837 h 4397293"/>
                <a:gd name="connsiteX514" fmla="*/ 5414774 w 5879505"/>
                <a:gd name="connsiteY514" fmla="*/ 3661837 h 4397293"/>
                <a:gd name="connsiteX515" fmla="*/ 5408117 w 5879505"/>
                <a:gd name="connsiteY515" fmla="*/ 3661837 h 4397293"/>
                <a:gd name="connsiteX516" fmla="*/ 5370571 w 5879505"/>
                <a:gd name="connsiteY516" fmla="*/ 3658376 h 4397293"/>
                <a:gd name="connsiteX517" fmla="*/ 5317316 w 5879505"/>
                <a:gd name="connsiteY517" fmla="*/ 3655713 h 4397293"/>
                <a:gd name="connsiteX518" fmla="*/ 5313854 w 5879505"/>
                <a:gd name="connsiteY518" fmla="*/ 3655713 h 4397293"/>
                <a:gd name="connsiteX519" fmla="*/ 5315719 w 5879505"/>
                <a:gd name="connsiteY519" fmla="*/ 3653849 h 4397293"/>
                <a:gd name="connsiteX520" fmla="*/ 5318382 w 5879505"/>
                <a:gd name="connsiteY520" fmla="*/ 3647458 h 4397293"/>
                <a:gd name="connsiteX521" fmla="*/ 5321311 w 5879505"/>
                <a:gd name="connsiteY521" fmla="*/ 3641067 h 4397293"/>
                <a:gd name="connsiteX522" fmla="*/ 5330365 w 5879505"/>
                <a:gd name="connsiteY522" fmla="*/ 3606452 h 4397293"/>
                <a:gd name="connsiteX523" fmla="*/ 5323975 w 5879505"/>
                <a:gd name="connsiteY523" fmla="*/ 3579824 h 4397293"/>
                <a:gd name="connsiteX524" fmla="*/ 5313058 w 5879505"/>
                <a:gd name="connsiteY524" fmla="*/ 3563847 h 4397293"/>
                <a:gd name="connsiteX525" fmla="*/ 5291756 w 5879505"/>
                <a:gd name="connsiteY525" fmla="*/ 3541480 h 4397293"/>
                <a:gd name="connsiteX526" fmla="*/ 5229182 w 5879505"/>
                <a:gd name="connsiteY526" fmla="*/ 3505267 h 4397293"/>
                <a:gd name="connsiteX527" fmla="*/ 5195098 w 5879505"/>
                <a:gd name="connsiteY527" fmla="*/ 3497544 h 4397293"/>
                <a:gd name="connsiteX528" fmla="*/ 5191101 w 5879505"/>
                <a:gd name="connsiteY528" fmla="*/ 3497544 h 4397293"/>
                <a:gd name="connsiteX529" fmla="*/ 5157550 w 5879505"/>
                <a:gd name="connsiteY529" fmla="*/ 3493017 h 4397293"/>
                <a:gd name="connsiteX530" fmla="*/ 5121603 w 5879505"/>
                <a:gd name="connsiteY530" fmla="*/ 3491154 h 4397293"/>
                <a:gd name="connsiteX531" fmla="*/ 5113615 w 5879505"/>
                <a:gd name="connsiteY531" fmla="*/ 3491154 h 4397293"/>
                <a:gd name="connsiteX532" fmla="*/ 5086988 w 5879505"/>
                <a:gd name="connsiteY532" fmla="*/ 3494083 h 4397293"/>
                <a:gd name="connsiteX533" fmla="*/ 5094976 w 5879505"/>
                <a:gd name="connsiteY533" fmla="*/ 3465591 h 4397293"/>
                <a:gd name="connsiteX534" fmla="*/ 5105094 w 5879505"/>
                <a:gd name="connsiteY534" fmla="*/ 3438963 h 4397293"/>
                <a:gd name="connsiteX535" fmla="*/ 5118941 w 5879505"/>
                <a:gd name="connsiteY535" fmla="*/ 3370797 h 4397293"/>
                <a:gd name="connsiteX536" fmla="*/ 5116279 w 5879505"/>
                <a:gd name="connsiteY536" fmla="*/ 3336447 h 4397293"/>
                <a:gd name="connsiteX537" fmla="*/ 5110422 w 5879505"/>
                <a:gd name="connsiteY537" fmla="*/ 3307955 h 4397293"/>
                <a:gd name="connsiteX538" fmla="*/ 5097375 w 5879505"/>
                <a:gd name="connsiteY538" fmla="*/ 3276534 h 4397293"/>
                <a:gd name="connsiteX539" fmla="*/ 5092047 w 5879505"/>
                <a:gd name="connsiteY539" fmla="*/ 3266682 h 4397293"/>
                <a:gd name="connsiteX540" fmla="*/ 5083260 w 5879505"/>
                <a:gd name="connsiteY540" fmla="*/ 3250706 h 4397293"/>
                <a:gd name="connsiteX541" fmla="*/ 5071010 w 5879505"/>
                <a:gd name="connsiteY541" fmla="*/ 3229404 h 4397293"/>
                <a:gd name="connsiteX542" fmla="*/ 5066217 w 5879505"/>
                <a:gd name="connsiteY542" fmla="*/ 3222214 h 4397293"/>
                <a:gd name="connsiteX543" fmla="*/ 5063289 w 5879505"/>
                <a:gd name="connsiteY543" fmla="*/ 3218221 h 4397293"/>
                <a:gd name="connsiteX544" fmla="*/ 5054235 w 5879505"/>
                <a:gd name="connsiteY544" fmla="*/ 3205172 h 4397293"/>
                <a:gd name="connsiteX545" fmla="*/ 5033466 w 5879505"/>
                <a:gd name="connsiteY545" fmla="*/ 3177214 h 4397293"/>
                <a:gd name="connsiteX546" fmla="*/ 5019088 w 5879505"/>
                <a:gd name="connsiteY546" fmla="*/ 3158042 h 4397293"/>
                <a:gd name="connsiteX547" fmla="*/ 5019088 w 5879505"/>
                <a:gd name="connsiteY547" fmla="*/ 3161769 h 4397293"/>
                <a:gd name="connsiteX548" fmla="*/ 5016957 w 5879505"/>
                <a:gd name="connsiteY548" fmla="*/ 3156711 h 4397293"/>
                <a:gd name="connsiteX549" fmla="*/ 4999117 w 5879505"/>
                <a:gd name="connsiteY549" fmla="*/ 3134344 h 4397293"/>
                <a:gd name="connsiteX550" fmla="*/ 4977548 w 5879505"/>
                <a:gd name="connsiteY550" fmla="*/ 3112242 h 4397293"/>
                <a:gd name="connsiteX551" fmla="*/ 4929617 w 5879505"/>
                <a:gd name="connsiteY551" fmla="*/ 3069371 h 4397293"/>
                <a:gd name="connsiteX552" fmla="*/ 4925624 w 5879505"/>
                <a:gd name="connsiteY552" fmla="*/ 3066442 h 4397293"/>
                <a:gd name="connsiteX553" fmla="*/ 4904322 w 5879505"/>
                <a:gd name="connsiteY553" fmla="*/ 3049933 h 4397293"/>
                <a:gd name="connsiteX554" fmla="*/ 4875564 w 5879505"/>
                <a:gd name="connsiteY554" fmla="*/ 3031827 h 4397293"/>
                <a:gd name="connsiteX555" fmla="*/ 4862782 w 5879505"/>
                <a:gd name="connsiteY555" fmla="*/ 3024637 h 4397293"/>
                <a:gd name="connsiteX556" fmla="*/ 4859853 w 5879505"/>
                <a:gd name="connsiteY556" fmla="*/ 3023039 h 4397293"/>
                <a:gd name="connsiteX557" fmla="*/ 4816183 w 5879505"/>
                <a:gd name="connsiteY557" fmla="*/ 2999873 h 4397293"/>
                <a:gd name="connsiteX558" fmla="*/ 4807664 w 5879505"/>
                <a:gd name="connsiteY558" fmla="*/ 2995879 h 4397293"/>
                <a:gd name="connsiteX559" fmla="*/ 4781036 w 5879505"/>
                <a:gd name="connsiteY559" fmla="*/ 2984163 h 4397293"/>
                <a:gd name="connsiteX560" fmla="*/ 4743757 w 5879505"/>
                <a:gd name="connsiteY560" fmla="*/ 2971648 h 4397293"/>
                <a:gd name="connsiteX561" fmla="*/ 4661744 w 5879505"/>
                <a:gd name="connsiteY561" fmla="*/ 2953541 h 4397293"/>
                <a:gd name="connsiteX562" fmla="*/ 4664406 w 5879505"/>
                <a:gd name="connsiteY562" fmla="*/ 2955139 h 4397293"/>
                <a:gd name="connsiteX563" fmla="*/ 4594908 w 5879505"/>
                <a:gd name="connsiteY563" fmla="*/ 2945020 h 4397293"/>
                <a:gd name="connsiteX564" fmla="*/ 4576802 w 5879505"/>
                <a:gd name="connsiteY564" fmla="*/ 2943423 h 4397293"/>
                <a:gd name="connsiteX565" fmla="*/ 4558428 w 5879505"/>
                <a:gd name="connsiteY565" fmla="*/ 2941825 h 4397293"/>
                <a:gd name="connsiteX566" fmla="*/ 4539257 w 5879505"/>
                <a:gd name="connsiteY566" fmla="*/ 2941825 h 4397293"/>
                <a:gd name="connsiteX567" fmla="*/ 4515292 w 5879505"/>
                <a:gd name="connsiteY567" fmla="*/ 2940228 h 4397293"/>
                <a:gd name="connsiteX568" fmla="*/ 4492925 w 5879505"/>
                <a:gd name="connsiteY568" fmla="*/ 2955406 h 4397293"/>
                <a:gd name="connsiteX569" fmla="*/ 4487066 w 5879505"/>
                <a:gd name="connsiteY569" fmla="*/ 2955405 h 4397293"/>
                <a:gd name="connsiteX570" fmla="*/ 4483605 w 5879505"/>
                <a:gd name="connsiteY570" fmla="*/ 2955405 h 4397293"/>
                <a:gd name="connsiteX571" fmla="*/ 4423959 w 5879505"/>
                <a:gd name="connsiteY571" fmla="*/ 2962328 h 4397293"/>
                <a:gd name="connsiteX572" fmla="*/ 4387479 w 5879505"/>
                <a:gd name="connsiteY572" fmla="*/ 2973512 h 4397293"/>
                <a:gd name="connsiteX573" fmla="*/ 4382419 w 5879505"/>
                <a:gd name="connsiteY573" fmla="*/ 2975110 h 4397293"/>
                <a:gd name="connsiteX574" fmla="*/ 4370703 w 5879505"/>
                <a:gd name="connsiteY574" fmla="*/ 2979104 h 4397293"/>
                <a:gd name="connsiteX575" fmla="*/ 4364579 w 5879505"/>
                <a:gd name="connsiteY575" fmla="*/ 2981234 h 4397293"/>
                <a:gd name="connsiteX576" fmla="*/ 4352863 w 5879505"/>
                <a:gd name="connsiteY576" fmla="*/ 2984695 h 4397293"/>
                <a:gd name="connsiteX577" fmla="*/ 4352863 w 5879505"/>
                <a:gd name="connsiteY577" fmla="*/ 2966854 h 4397293"/>
                <a:gd name="connsiteX578" fmla="*/ 4352863 w 5879505"/>
                <a:gd name="connsiteY578" fmla="*/ 2964192 h 4397293"/>
                <a:gd name="connsiteX579" fmla="*/ 4352863 w 5879505"/>
                <a:gd name="connsiteY579" fmla="*/ 2961263 h 4397293"/>
                <a:gd name="connsiteX580" fmla="*/ 4352863 w 5879505"/>
                <a:gd name="connsiteY580" fmla="*/ 2954606 h 4397293"/>
                <a:gd name="connsiteX581" fmla="*/ 4352863 w 5879505"/>
                <a:gd name="connsiteY581" fmla="*/ 2949813 h 4397293"/>
                <a:gd name="connsiteX582" fmla="*/ 4352863 w 5879505"/>
                <a:gd name="connsiteY582" fmla="*/ 2946351 h 4397293"/>
                <a:gd name="connsiteX583" fmla="*/ 4352863 w 5879505"/>
                <a:gd name="connsiteY583" fmla="*/ 2942357 h 4397293"/>
                <a:gd name="connsiteX584" fmla="*/ 4347804 w 5879505"/>
                <a:gd name="connsiteY584" fmla="*/ 2923984 h 4397293"/>
                <a:gd name="connsiteX585" fmla="*/ 4345407 w 5879505"/>
                <a:gd name="connsiteY585" fmla="*/ 2916795 h 4397293"/>
                <a:gd name="connsiteX586" fmla="*/ 4345407 w 5879505"/>
                <a:gd name="connsiteY586" fmla="*/ 2913067 h 4397293"/>
                <a:gd name="connsiteX587" fmla="*/ 4345407 w 5879505"/>
                <a:gd name="connsiteY587" fmla="*/ 2910138 h 4397293"/>
                <a:gd name="connsiteX588" fmla="*/ 4343543 w 5879505"/>
                <a:gd name="connsiteY588" fmla="*/ 2903748 h 4397293"/>
                <a:gd name="connsiteX589" fmla="*/ 4337153 w 5879505"/>
                <a:gd name="connsiteY589" fmla="*/ 2886173 h 4397293"/>
                <a:gd name="connsiteX590" fmla="*/ 4328099 w 5879505"/>
                <a:gd name="connsiteY590" fmla="*/ 2868066 h 4397293"/>
                <a:gd name="connsiteX591" fmla="*/ 4309460 w 5879505"/>
                <a:gd name="connsiteY591" fmla="*/ 2843835 h 4397293"/>
                <a:gd name="connsiteX592" fmla="*/ 4259399 w 5879505"/>
                <a:gd name="connsiteY592" fmla="*/ 2804692 h 4397293"/>
                <a:gd name="connsiteX593" fmla="*/ 4193629 w 5879505"/>
                <a:gd name="connsiteY593" fmla="*/ 2781793 h 4397293"/>
                <a:gd name="connsiteX594" fmla="*/ 4160611 w 5879505"/>
                <a:gd name="connsiteY594" fmla="*/ 2777532 h 4397293"/>
                <a:gd name="connsiteX595" fmla="*/ 4151291 w 5879505"/>
                <a:gd name="connsiteY595" fmla="*/ 2777532 h 4397293"/>
                <a:gd name="connsiteX596" fmla="*/ 4127859 w 5879505"/>
                <a:gd name="connsiteY596" fmla="*/ 2777532 h 4397293"/>
                <a:gd name="connsiteX597" fmla="*/ 4122267 w 5879505"/>
                <a:gd name="connsiteY597" fmla="*/ 2777532 h 4397293"/>
                <a:gd name="connsiteX598" fmla="*/ 4110284 w 5879505"/>
                <a:gd name="connsiteY598" fmla="*/ 2777532 h 4397293"/>
                <a:gd name="connsiteX599" fmla="*/ 4107356 w 5879505"/>
                <a:gd name="connsiteY599" fmla="*/ 2777532 h 4397293"/>
                <a:gd name="connsiteX600" fmla="*/ 4100166 w 5879505"/>
                <a:gd name="connsiteY600" fmla="*/ 2777532 h 4397293"/>
                <a:gd name="connsiteX601" fmla="*/ 4092976 w 5879505"/>
                <a:gd name="connsiteY601" fmla="*/ 2777532 h 4397293"/>
                <a:gd name="connsiteX602" fmla="*/ 4086053 w 5879505"/>
                <a:gd name="connsiteY602" fmla="*/ 2777532 h 4397293"/>
                <a:gd name="connsiteX603" fmla="*/ 4078864 w 5879505"/>
                <a:gd name="connsiteY603" fmla="*/ 2777532 h 4397293"/>
                <a:gd name="connsiteX604" fmla="*/ 4073272 w 5879505"/>
                <a:gd name="connsiteY604" fmla="*/ 2777532 h 4397293"/>
                <a:gd name="connsiteX605" fmla="*/ 4065018 w 5879505"/>
                <a:gd name="connsiteY605" fmla="*/ 2777532 h 4397293"/>
                <a:gd name="connsiteX606" fmla="*/ 4070344 w 5879505"/>
                <a:gd name="connsiteY606" fmla="*/ 2747975 h 4397293"/>
                <a:gd name="connsiteX607" fmla="*/ 4070343 w 5879505"/>
                <a:gd name="connsiteY607" fmla="*/ 2742384 h 4397293"/>
                <a:gd name="connsiteX608" fmla="*/ 4072207 w 5879505"/>
                <a:gd name="connsiteY608" fmla="*/ 2725076 h 4397293"/>
                <a:gd name="connsiteX609" fmla="*/ 4072207 w 5879505"/>
                <a:gd name="connsiteY609" fmla="*/ 2719484 h 4397293"/>
                <a:gd name="connsiteX610" fmla="*/ 4072207 w 5879505"/>
                <a:gd name="connsiteY610" fmla="*/ 2714957 h 4397293"/>
                <a:gd name="connsiteX611" fmla="*/ 4072207 w 5879505"/>
                <a:gd name="connsiteY611" fmla="*/ 2706703 h 4397293"/>
                <a:gd name="connsiteX612" fmla="*/ 4073804 w 5879505"/>
                <a:gd name="connsiteY612" fmla="*/ 2690992 h 4397293"/>
                <a:gd name="connsiteX613" fmla="*/ 4075935 w 5879505"/>
                <a:gd name="connsiteY613" fmla="*/ 2671021 h 4397293"/>
                <a:gd name="connsiteX614" fmla="*/ 4077799 w 5879505"/>
                <a:gd name="connsiteY614" fmla="*/ 2600192 h 4397293"/>
                <a:gd name="connsiteX615" fmla="*/ 4077798 w 5879505"/>
                <a:gd name="connsiteY615" fmla="*/ 2573564 h 4397293"/>
                <a:gd name="connsiteX616" fmla="*/ 4077798 w 5879505"/>
                <a:gd name="connsiteY616" fmla="*/ 2528297 h 4397293"/>
                <a:gd name="connsiteX617" fmla="*/ 4074071 w 5879505"/>
                <a:gd name="connsiteY617" fmla="*/ 2488622 h 4397293"/>
                <a:gd name="connsiteX618" fmla="*/ 4067680 w 5879505"/>
                <a:gd name="connsiteY618" fmla="*/ 2448414 h 4397293"/>
                <a:gd name="connsiteX619" fmla="*/ 4057562 w 5879505"/>
                <a:gd name="connsiteY619" fmla="*/ 2403680 h 4397293"/>
                <a:gd name="connsiteX620" fmla="*/ 4051437 w 5879505"/>
                <a:gd name="connsiteY620" fmla="*/ 2384774 h 4397293"/>
                <a:gd name="connsiteX621" fmla="*/ 4037591 w 5879505"/>
                <a:gd name="connsiteY621" fmla="*/ 2358146 h 4397293"/>
                <a:gd name="connsiteX622" fmla="*/ 4032798 w 5879505"/>
                <a:gd name="connsiteY622" fmla="*/ 2352821 h 4397293"/>
                <a:gd name="connsiteX623" fmla="*/ 4011762 w 5879505"/>
                <a:gd name="connsiteY623" fmla="*/ 2299566 h 4397293"/>
                <a:gd name="connsiteX624" fmla="*/ 3985135 w 5879505"/>
                <a:gd name="connsiteY624" fmla="*/ 2257494 h 4397293"/>
                <a:gd name="connsiteX625" fmla="*/ 3956111 w 5879505"/>
                <a:gd name="connsiteY625" fmla="*/ 2222345 h 4397293"/>
                <a:gd name="connsiteX626" fmla="*/ 3942797 w 5879505"/>
                <a:gd name="connsiteY626" fmla="*/ 2209032 h 4397293"/>
                <a:gd name="connsiteX627" fmla="*/ 3935873 w 5879505"/>
                <a:gd name="connsiteY627" fmla="*/ 2192789 h 4397293"/>
                <a:gd name="connsiteX628" fmla="*/ 3909246 w 5879505"/>
                <a:gd name="connsiteY628" fmla="*/ 2174948 h 4397293"/>
                <a:gd name="connsiteX629" fmla="*/ 3904719 w 5879505"/>
                <a:gd name="connsiteY629" fmla="*/ 2172285 h 4397293"/>
                <a:gd name="connsiteX630" fmla="*/ 3874364 w 5879505"/>
                <a:gd name="connsiteY630" fmla="*/ 2154978 h 4397293"/>
                <a:gd name="connsiteX631" fmla="*/ 3843475 w 5879505"/>
                <a:gd name="connsiteY631" fmla="*/ 2139001 h 4397293"/>
                <a:gd name="connsiteX632" fmla="*/ 3812055 w 5879505"/>
                <a:gd name="connsiteY632" fmla="*/ 2124622 h 4397293"/>
                <a:gd name="connsiteX633" fmla="*/ 3744953 w 5879505"/>
                <a:gd name="connsiteY633" fmla="*/ 2106781 h 4397293"/>
                <a:gd name="connsiteX634" fmla="*/ 3694627 w 5879505"/>
                <a:gd name="connsiteY634" fmla="*/ 2101456 h 4397293"/>
                <a:gd name="connsiteX635" fmla="*/ 3682378 w 5879505"/>
                <a:gd name="connsiteY635" fmla="*/ 2101456 h 4397293"/>
                <a:gd name="connsiteX636" fmla="*/ 3634181 w 5879505"/>
                <a:gd name="connsiteY636" fmla="*/ 2099059 h 4397293"/>
                <a:gd name="connsiteX637" fmla="*/ 3609684 w 5879505"/>
                <a:gd name="connsiteY637" fmla="*/ 2099059 h 4397293"/>
                <a:gd name="connsiteX638" fmla="*/ 3588648 w 5879505"/>
                <a:gd name="connsiteY638" fmla="*/ 2099059 h 4397293"/>
                <a:gd name="connsiteX639" fmla="*/ 3580660 w 5879505"/>
                <a:gd name="connsiteY639" fmla="*/ 2099059 h 4397293"/>
                <a:gd name="connsiteX640" fmla="*/ 3568411 w 5879505"/>
                <a:gd name="connsiteY640" fmla="*/ 2099059 h 4397293"/>
                <a:gd name="connsiteX641" fmla="*/ 3561754 w 5879505"/>
                <a:gd name="connsiteY641" fmla="*/ 2099059 h 4397293"/>
                <a:gd name="connsiteX642" fmla="*/ 3558559 w 5879505"/>
                <a:gd name="connsiteY642" fmla="*/ 2099059 h 4397293"/>
                <a:gd name="connsiteX643" fmla="*/ 3554033 w 5879505"/>
                <a:gd name="connsiteY643" fmla="*/ 2099059 h 4397293"/>
                <a:gd name="connsiteX644" fmla="*/ 3547908 w 5879505"/>
                <a:gd name="connsiteY644" fmla="*/ 2099059 h 4397293"/>
                <a:gd name="connsiteX645" fmla="*/ 3542050 w 5879505"/>
                <a:gd name="connsiteY645" fmla="*/ 2099059 h 4397293"/>
                <a:gd name="connsiteX646" fmla="*/ 3526340 w 5879505"/>
                <a:gd name="connsiteY646" fmla="*/ 2100923 h 4397293"/>
                <a:gd name="connsiteX647" fmla="*/ 3509831 w 5879505"/>
                <a:gd name="connsiteY647" fmla="*/ 2103586 h 4397293"/>
                <a:gd name="connsiteX648" fmla="*/ 3501842 w 5879505"/>
                <a:gd name="connsiteY648" fmla="*/ 2105183 h 4397293"/>
                <a:gd name="connsiteX649" fmla="*/ 3469889 w 5879505"/>
                <a:gd name="connsiteY649" fmla="*/ 2110775 h 4397293"/>
                <a:gd name="connsiteX650" fmla="*/ 3456842 w 5879505"/>
                <a:gd name="connsiteY650" fmla="*/ 2113172 h 4397293"/>
                <a:gd name="connsiteX651" fmla="*/ 3420629 w 5879505"/>
                <a:gd name="connsiteY651" fmla="*/ 2122225 h 4397293"/>
                <a:gd name="connsiteX652" fmla="*/ 3416367 w 5879505"/>
                <a:gd name="connsiteY652" fmla="*/ 2122225 h 4397293"/>
                <a:gd name="connsiteX653" fmla="*/ 3412906 w 5879505"/>
                <a:gd name="connsiteY653" fmla="*/ 2123557 h 4397293"/>
                <a:gd name="connsiteX654" fmla="*/ 3390538 w 5879505"/>
                <a:gd name="connsiteY654" fmla="*/ 2131279 h 4397293"/>
                <a:gd name="connsiteX655" fmla="*/ 3362313 w 5879505"/>
                <a:gd name="connsiteY655" fmla="*/ 2143527 h 4397293"/>
                <a:gd name="connsiteX656" fmla="*/ 3342609 w 5879505"/>
                <a:gd name="connsiteY656" fmla="*/ 2153113 h 4397293"/>
                <a:gd name="connsiteX657" fmla="*/ 3330094 w 5879505"/>
                <a:gd name="connsiteY657" fmla="*/ 2160836 h 4397293"/>
                <a:gd name="connsiteX658" fmla="*/ 3323704 w 5879505"/>
                <a:gd name="connsiteY658" fmla="*/ 2165096 h 4397293"/>
                <a:gd name="connsiteX659" fmla="*/ 3308791 w 5879505"/>
                <a:gd name="connsiteY659" fmla="*/ 2174149 h 4397293"/>
                <a:gd name="connsiteX660" fmla="*/ 3302134 w 5879505"/>
                <a:gd name="connsiteY660" fmla="*/ 2177877 h 4397293"/>
                <a:gd name="connsiteX661" fmla="*/ 3281631 w 5879505"/>
                <a:gd name="connsiteY661" fmla="*/ 2191191 h 4397293"/>
                <a:gd name="connsiteX662" fmla="*/ 3261394 w 5879505"/>
                <a:gd name="connsiteY662" fmla="*/ 2205304 h 4397293"/>
                <a:gd name="connsiteX663" fmla="*/ 3251276 w 5879505"/>
                <a:gd name="connsiteY663" fmla="*/ 2213824 h 4397293"/>
                <a:gd name="connsiteX664" fmla="*/ 3247815 w 5879505"/>
                <a:gd name="connsiteY664" fmla="*/ 2216753 h 4397293"/>
                <a:gd name="connsiteX665" fmla="*/ 3244885 w 5879505"/>
                <a:gd name="connsiteY665" fmla="*/ 2219683 h 4397293"/>
                <a:gd name="connsiteX666" fmla="*/ 3237696 w 5879505"/>
                <a:gd name="connsiteY666" fmla="*/ 2225541 h 4397293"/>
                <a:gd name="connsiteX667" fmla="*/ 3234234 w 5879505"/>
                <a:gd name="connsiteY667" fmla="*/ 2228736 h 4397293"/>
                <a:gd name="connsiteX668" fmla="*/ 3217725 w 5879505"/>
                <a:gd name="connsiteY668" fmla="*/ 2243381 h 4397293"/>
                <a:gd name="connsiteX669" fmla="*/ 3214263 w 5879505"/>
                <a:gd name="connsiteY669" fmla="*/ 2246843 h 4397293"/>
                <a:gd name="connsiteX670" fmla="*/ 3200950 w 5879505"/>
                <a:gd name="connsiteY670" fmla="*/ 2259891 h 4397293"/>
                <a:gd name="connsiteX671" fmla="*/ 3196157 w 5879505"/>
                <a:gd name="connsiteY671" fmla="*/ 2263885 h 4397293"/>
                <a:gd name="connsiteX672" fmla="*/ 3179914 w 5879505"/>
                <a:gd name="connsiteY672" fmla="*/ 2277198 h 4397293"/>
                <a:gd name="connsiteX673" fmla="*/ 3155682 w 5879505"/>
                <a:gd name="connsiteY673" fmla="*/ 2303826 h 4397293"/>
                <a:gd name="connsiteX674" fmla="*/ 3129055 w 5879505"/>
                <a:gd name="connsiteY674" fmla="*/ 2337909 h 4397293"/>
                <a:gd name="connsiteX675" fmla="*/ 3119735 w 5879505"/>
                <a:gd name="connsiteY675" fmla="*/ 2352555 h 4397293"/>
                <a:gd name="connsiteX676" fmla="*/ 3115475 w 5879505"/>
                <a:gd name="connsiteY676" fmla="*/ 2361342 h 4397293"/>
                <a:gd name="connsiteX677" fmla="*/ 3115475 w 5879505"/>
                <a:gd name="connsiteY677" fmla="*/ 2364271 h 4397293"/>
                <a:gd name="connsiteX678" fmla="*/ 3112812 w 5879505"/>
                <a:gd name="connsiteY678" fmla="*/ 2368798 h 4397293"/>
                <a:gd name="connsiteX679" fmla="*/ 3109350 w 5879505"/>
                <a:gd name="connsiteY679" fmla="*/ 2374389 h 4397293"/>
                <a:gd name="connsiteX680" fmla="*/ 3099765 w 5879505"/>
                <a:gd name="connsiteY680" fmla="*/ 2392230 h 4397293"/>
                <a:gd name="connsiteX681" fmla="*/ 3097634 w 5879505"/>
                <a:gd name="connsiteY681" fmla="*/ 2396490 h 4397293"/>
                <a:gd name="connsiteX682" fmla="*/ 3082190 w 5879505"/>
                <a:gd name="connsiteY682" fmla="*/ 2432704 h 4397293"/>
                <a:gd name="connsiteX683" fmla="*/ 3079261 w 5879505"/>
                <a:gd name="connsiteY683" fmla="*/ 2432704 h 4397293"/>
                <a:gd name="connsiteX684" fmla="*/ 3075534 w 5879505"/>
                <a:gd name="connsiteY684" fmla="*/ 2432704 h 4397293"/>
                <a:gd name="connsiteX685" fmla="*/ 3048906 w 5879505"/>
                <a:gd name="connsiteY685" fmla="*/ 2397023 h 4397293"/>
                <a:gd name="connsiteX686" fmla="*/ 3035592 w 5879505"/>
                <a:gd name="connsiteY686" fmla="*/ 2378384 h 4397293"/>
                <a:gd name="connsiteX687" fmla="*/ 3031864 w 5879505"/>
                <a:gd name="connsiteY687" fmla="*/ 2373324 h 4397293"/>
                <a:gd name="connsiteX688" fmla="*/ 3009763 w 5879505"/>
                <a:gd name="connsiteY688" fmla="*/ 2342703 h 4397293"/>
                <a:gd name="connsiteX689" fmla="*/ 2991123 w 5879505"/>
                <a:gd name="connsiteY689" fmla="*/ 2313412 h 4397293"/>
                <a:gd name="connsiteX690" fmla="*/ 2985000 w 5879505"/>
                <a:gd name="connsiteY690" fmla="*/ 2303293 h 4397293"/>
                <a:gd name="connsiteX691" fmla="*/ 2981271 w 5879505"/>
                <a:gd name="connsiteY691" fmla="*/ 2297169 h 4397293"/>
                <a:gd name="connsiteX692" fmla="*/ 2973283 w 5879505"/>
                <a:gd name="connsiteY692" fmla="*/ 2284388 h 4397293"/>
                <a:gd name="connsiteX693" fmla="*/ 2938135 w 5879505"/>
                <a:gd name="connsiteY693" fmla="*/ 2231133 h 4397293"/>
                <a:gd name="connsiteX694" fmla="*/ 2909909 w 5879505"/>
                <a:gd name="connsiteY694" fmla="*/ 2190658 h 4397293"/>
                <a:gd name="connsiteX695" fmla="*/ 2904318 w 5879505"/>
                <a:gd name="connsiteY695" fmla="*/ 2181605 h 4397293"/>
                <a:gd name="connsiteX696" fmla="*/ 2898725 w 5879505"/>
                <a:gd name="connsiteY696" fmla="*/ 2173084 h 4397293"/>
                <a:gd name="connsiteX697" fmla="*/ 2880885 w 5879505"/>
                <a:gd name="connsiteY697" fmla="*/ 2144859 h 4397293"/>
                <a:gd name="connsiteX698" fmla="*/ 2850264 w 5879505"/>
                <a:gd name="connsiteY698" fmla="*/ 2103586 h 4397293"/>
                <a:gd name="connsiteX699" fmla="*/ 2827363 w 5879505"/>
                <a:gd name="connsiteY699" fmla="*/ 2076958 h 4397293"/>
                <a:gd name="connsiteX700" fmla="*/ 2812984 w 5879505"/>
                <a:gd name="connsiteY700" fmla="*/ 2059916 h 4397293"/>
                <a:gd name="connsiteX701" fmla="*/ 2797541 w 5879505"/>
                <a:gd name="connsiteY701" fmla="*/ 2041277 h 4397293"/>
                <a:gd name="connsiteX702" fmla="*/ 2799138 w 5879505"/>
                <a:gd name="connsiteY702" fmla="*/ 2045271 h 4397293"/>
                <a:gd name="connsiteX703" fmla="*/ 2797274 w 5879505"/>
                <a:gd name="connsiteY703" fmla="*/ 2041277 h 4397293"/>
                <a:gd name="connsiteX704" fmla="*/ 2793812 w 5879505"/>
                <a:gd name="connsiteY704" fmla="*/ 2036751 h 4397293"/>
                <a:gd name="connsiteX705" fmla="*/ 2775706 w 5879505"/>
                <a:gd name="connsiteY705" fmla="*/ 2013851 h 4397293"/>
                <a:gd name="connsiteX706" fmla="*/ 2773309 w 5879505"/>
                <a:gd name="connsiteY706" fmla="*/ 2011188 h 4397293"/>
                <a:gd name="connsiteX707" fmla="*/ 2770913 w 5879505"/>
                <a:gd name="connsiteY707" fmla="*/ 2008259 h 4397293"/>
                <a:gd name="connsiteX708" fmla="*/ 2769049 w 5879505"/>
                <a:gd name="connsiteY708" fmla="*/ 2005862 h 4397293"/>
                <a:gd name="connsiteX709" fmla="*/ 2756800 w 5879505"/>
                <a:gd name="connsiteY709" fmla="*/ 1998673 h 4397293"/>
                <a:gd name="connsiteX710" fmla="*/ 2751741 w 5879505"/>
                <a:gd name="connsiteY710" fmla="*/ 1998673 h 4397293"/>
                <a:gd name="connsiteX711" fmla="*/ 2749345 w 5879505"/>
                <a:gd name="connsiteY711" fmla="*/ 1998673 h 4397293"/>
                <a:gd name="connsiteX712" fmla="*/ 2749345 w 5879505"/>
                <a:gd name="connsiteY712" fmla="*/ 1996543 h 4397293"/>
                <a:gd name="connsiteX713" fmla="*/ 2747747 w 5879505"/>
                <a:gd name="connsiteY713" fmla="*/ 1994146 h 4397293"/>
                <a:gd name="connsiteX714" fmla="*/ 2730705 w 5879505"/>
                <a:gd name="connsiteY714" fmla="*/ 1967518 h 4397293"/>
                <a:gd name="connsiteX715" fmla="*/ 2707806 w 5879505"/>
                <a:gd name="connsiteY715" fmla="*/ 1938228 h 4397293"/>
                <a:gd name="connsiteX716" fmla="*/ 2701414 w 5879505"/>
                <a:gd name="connsiteY716" fmla="*/ 1930773 h 4397293"/>
                <a:gd name="connsiteX717" fmla="*/ 2699551 w 5879505"/>
                <a:gd name="connsiteY717" fmla="*/ 1928376 h 4397293"/>
                <a:gd name="connsiteX718" fmla="*/ 2691030 w 5879505"/>
                <a:gd name="connsiteY718" fmla="*/ 1918790 h 4397293"/>
                <a:gd name="connsiteX719" fmla="*/ 2671858 w 5879505"/>
                <a:gd name="connsiteY719" fmla="*/ 1897754 h 4397293"/>
                <a:gd name="connsiteX720" fmla="*/ 2658811 w 5879505"/>
                <a:gd name="connsiteY720" fmla="*/ 1884973 h 4397293"/>
                <a:gd name="connsiteX721" fmla="*/ 2652686 w 5879505"/>
                <a:gd name="connsiteY721" fmla="*/ 1879115 h 4397293"/>
                <a:gd name="connsiteX722" fmla="*/ 2648426 w 5879505"/>
                <a:gd name="connsiteY722" fmla="*/ 1874854 h 4397293"/>
                <a:gd name="connsiteX723" fmla="*/ 2644432 w 5879505"/>
                <a:gd name="connsiteY723" fmla="*/ 1870594 h 4397293"/>
                <a:gd name="connsiteX724" fmla="*/ 2640970 w 5879505"/>
                <a:gd name="connsiteY724" fmla="*/ 1867665 h 4397293"/>
                <a:gd name="connsiteX725" fmla="*/ 2635644 w 5879505"/>
                <a:gd name="connsiteY725" fmla="*/ 1849292 h 4397293"/>
                <a:gd name="connsiteX726" fmla="*/ 2620200 w 5879505"/>
                <a:gd name="connsiteY726" fmla="*/ 1832516 h 4397293"/>
                <a:gd name="connsiteX727" fmla="*/ 2614342 w 5879505"/>
                <a:gd name="connsiteY727" fmla="*/ 1825859 h 4397293"/>
                <a:gd name="connsiteX728" fmla="*/ 2591176 w 5879505"/>
                <a:gd name="connsiteY728" fmla="*/ 1799232 h 4397293"/>
                <a:gd name="connsiteX729" fmla="*/ 2568010 w 5879505"/>
                <a:gd name="connsiteY729" fmla="*/ 1772604 h 4397293"/>
                <a:gd name="connsiteX730" fmla="*/ 2545110 w 5879505"/>
                <a:gd name="connsiteY730" fmla="*/ 1745976 h 4397293"/>
                <a:gd name="connsiteX731" fmla="*/ 2455641 w 5879505"/>
                <a:gd name="connsiteY731" fmla="*/ 1647188 h 4397293"/>
                <a:gd name="connsiteX732" fmla="*/ 2411439 w 5879505"/>
                <a:gd name="connsiteY732" fmla="*/ 1600589 h 4397293"/>
                <a:gd name="connsiteX733" fmla="*/ 2394397 w 5879505"/>
                <a:gd name="connsiteY733" fmla="*/ 1582483 h 4397293"/>
                <a:gd name="connsiteX734" fmla="*/ 2388539 w 5879505"/>
                <a:gd name="connsiteY734" fmla="*/ 1576092 h 4397293"/>
                <a:gd name="connsiteX735" fmla="*/ 2366705 w 5879505"/>
                <a:gd name="connsiteY735" fmla="*/ 1552926 h 4397293"/>
                <a:gd name="connsiteX736" fmla="*/ 2360581 w 5879505"/>
                <a:gd name="connsiteY736" fmla="*/ 1546535 h 4397293"/>
                <a:gd name="connsiteX737" fmla="*/ 2343538 w 5879505"/>
                <a:gd name="connsiteY737" fmla="*/ 1529227 h 4397293"/>
                <a:gd name="connsiteX738" fmla="*/ 2332622 w 5879505"/>
                <a:gd name="connsiteY738" fmla="*/ 1516978 h 4397293"/>
                <a:gd name="connsiteX739" fmla="*/ 2321704 w 5879505"/>
                <a:gd name="connsiteY739" fmla="*/ 1504996 h 4397293"/>
                <a:gd name="connsiteX740" fmla="*/ 2309988 w 5879505"/>
                <a:gd name="connsiteY740" fmla="*/ 1492215 h 4397293"/>
                <a:gd name="connsiteX741" fmla="*/ 2276170 w 5879505"/>
                <a:gd name="connsiteY741" fmla="*/ 1455468 h 4397293"/>
                <a:gd name="connsiteX742" fmla="*/ 2244218 w 5879505"/>
                <a:gd name="connsiteY742" fmla="*/ 1422184 h 4397293"/>
                <a:gd name="connsiteX743" fmla="*/ 2237028 w 5879505"/>
                <a:gd name="connsiteY743" fmla="*/ 1414462 h 4397293"/>
                <a:gd name="connsiteX744" fmla="*/ 2186435 w 5879505"/>
                <a:gd name="connsiteY744" fmla="*/ 1361207 h 4397293"/>
                <a:gd name="connsiteX745" fmla="*/ 2085517 w 5879505"/>
                <a:gd name="connsiteY745" fmla="*/ 1261619 h 4397293"/>
                <a:gd name="connsiteX746" fmla="*/ 2073801 w 5879505"/>
                <a:gd name="connsiteY746" fmla="*/ 1251234 h 4397293"/>
                <a:gd name="connsiteX747" fmla="*/ 2069806 w 5879505"/>
                <a:gd name="connsiteY747" fmla="*/ 1247773 h 4397293"/>
                <a:gd name="connsiteX748" fmla="*/ 2057823 w 5879505"/>
                <a:gd name="connsiteY748" fmla="*/ 1237920 h 4397293"/>
                <a:gd name="connsiteX749" fmla="*/ 2054895 w 5879505"/>
                <a:gd name="connsiteY749" fmla="*/ 1235258 h 4397293"/>
                <a:gd name="connsiteX750" fmla="*/ 2044777 w 5879505"/>
                <a:gd name="connsiteY750" fmla="*/ 1225405 h 4397293"/>
                <a:gd name="connsiteX751" fmla="*/ 2042114 w 5879505"/>
                <a:gd name="connsiteY751" fmla="*/ 1222743 h 4397293"/>
                <a:gd name="connsiteX752" fmla="*/ 2031995 w 5879505"/>
                <a:gd name="connsiteY752" fmla="*/ 1212358 h 4397293"/>
                <a:gd name="connsiteX753" fmla="*/ 2029066 w 5879505"/>
                <a:gd name="connsiteY753" fmla="*/ 1209429 h 4397293"/>
                <a:gd name="connsiteX754" fmla="*/ 2009095 w 5879505"/>
                <a:gd name="connsiteY754" fmla="*/ 1188127 h 4397293"/>
                <a:gd name="connsiteX755" fmla="*/ 2001373 w 5879505"/>
                <a:gd name="connsiteY755" fmla="*/ 1180405 h 4397293"/>
                <a:gd name="connsiteX756" fmla="*/ 1988325 w 5879505"/>
                <a:gd name="connsiteY756" fmla="*/ 1167623 h 4397293"/>
                <a:gd name="connsiteX757" fmla="*/ 1963030 w 5879505"/>
                <a:gd name="connsiteY757" fmla="*/ 1140996 h 4397293"/>
                <a:gd name="connsiteX758" fmla="*/ 1958503 w 5879505"/>
                <a:gd name="connsiteY758" fmla="*/ 1136735 h 4397293"/>
                <a:gd name="connsiteX759" fmla="*/ 1940662 w 5879505"/>
                <a:gd name="connsiteY759" fmla="*/ 1118895 h 4397293"/>
                <a:gd name="connsiteX760" fmla="*/ 1933207 w 5879505"/>
                <a:gd name="connsiteY760" fmla="*/ 1111439 h 4397293"/>
                <a:gd name="connsiteX761" fmla="*/ 1918295 w 5879505"/>
                <a:gd name="connsiteY761" fmla="*/ 1096261 h 4397293"/>
                <a:gd name="connsiteX762" fmla="*/ 1908975 w 5879505"/>
                <a:gd name="connsiteY762" fmla="*/ 1087208 h 4397293"/>
                <a:gd name="connsiteX763" fmla="*/ 1902851 w 5879505"/>
                <a:gd name="connsiteY763" fmla="*/ 1081350 h 4397293"/>
                <a:gd name="connsiteX764" fmla="*/ 1893531 w 5879505"/>
                <a:gd name="connsiteY764" fmla="*/ 1072030 h 4397293"/>
                <a:gd name="connsiteX765" fmla="*/ 1882347 w 5879505"/>
                <a:gd name="connsiteY765" fmla="*/ 1061113 h 4397293"/>
                <a:gd name="connsiteX766" fmla="*/ 1869833 w 5879505"/>
                <a:gd name="connsiteY766" fmla="*/ 1048598 h 4397293"/>
                <a:gd name="connsiteX767" fmla="*/ 1849063 w 5879505"/>
                <a:gd name="connsiteY767" fmla="*/ 1028627 h 4397293"/>
                <a:gd name="connsiteX768" fmla="*/ 1846134 w 5879505"/>
                <a:gd name="connsiteY768" fmla="*/ 1025698 h 4397293"/>
                <a:gd name="connsiteX769" fmla="*/ 1823500 w 5879505"/>
                <a:gd name="connsiteY769" fmla="*/ 1003331 h 4397293"/>
                <a:gd name="connsiteX770" fmla="*/ 1799270 w 5879505"/>
                <a:gd name="connsiteY770" fmla="*/ 981230 h 4397293"/>
                <a:gd name="connsiteX771" fmla="*/ 1785689 w 5879505"/>
                <a:gd name="connsiteY771" fmla="*/ 968449 h 4397293"/>
                <a:gd name="connsiteX772" fmla="*/ 1774240 w 5879505"/>
                <a:gd name="connsiteY772" fmla="*/ 957797 h 4397293"/>
                <a:gd name="connsiteX773" fmla="*/ 1728173 w 5879505"/>
                <a:gd name="connsiteY773" fmla="*/ 923181 h 4397293"/>
                <a:gd name="connsiteX774" fmla="*/ 1703942 w 5879505"/>
                <a:gd name="connsiteY774" fmla="*/ 901080 h 4397293"/>
                <a:gd name="connsiteX775" fmla="*/ 1696220 w 5879505"/>
                <a:gd name="connsiteY775" fmla="*/ 894157 h 4397293"/>
                <a:gd name="connsiteX776" fmla="*/ 1679977 w 5879505"/>
                <a:gd name="connsiteY776" fmla="*/ 879512 h 4397293"/>
                <a:gd name="connsiteX777" fmla="*/ 1668261 w 5879505"/>
                <a:gd name="connsiteY777" fmla="*/ 868595 h 4397293"/>
                <a:gd name="connsiteX778" fmla="*/ 1656545 w 5879505"/>
                <a:gd name="connsiteY778" fmla="*/ 857944 h 4397293"/>
                <a:gd name="connsiteX779" fmla="*/ 1633112 w 5879505"/>
                <a:gd name="connsiteY779" fmla="*/ 836375 h 4397293"/>
                <a:gd name="connsiteX780" fmla="*/ 1614474 w 5879505"/>
                <a:gd name="connsiteY780" fmla="*/ 819333 h 4397293"/>
                <a:gd name="connsiteX781" fmla="*/ 1610213 w 5879505"/>
                <a:gd name="connsiteY781" fmla="*/ 815340 h 4397293"/>
                <a:gd name="connsiteX782" fmla="*/ 1605952 w 5879505"/>
                <a:gd name="connsiteY782" fmla="*/ 811345 h 4397293"/>
                <a:gd name="connsiteX783" fmla="*/ 1587846 w 5879505"/>
                <a:gd name="connsiteY783" fmla="*/ 795102 h 4397293"/>
                <a:gd name="connsiteX784" fmla="*/ 1539916 w 5879505"/>
                <a:gd name="connsiteY784" fmla="*/ 751433 h 4397293"/>
                <a:gd name="connsiteX785" fmla="*/ 1516217 w 5879505"/>
                <a:gd name="connsiteY785" fmla="*/ 729598 h 4397293"/>
                <a:gd name="connsiteX786" fmla="*/ 1489590 w 5879505"/>
                <a:gd name="connsiteY786" fmla="*/ 705633 h 4397293"/>
                <a:gd name="connsiteX787" fmla="*/ 1472015 w 5879505"/>
                <a:gd name="connsiteY787" fmla="*/ 689923 h 4397293"/>
                <a:gd name="connsiteX788" fmla="*/ 1443257 w 5879505"/>
                <a:gd name="connsiteY788" fmla="*/ 663295 h 4397293"/>
                <a:gd name="connsiteX789" fmla="*/ 1419292 w 5879505"/>
                <a:gd name="connsiteY789" fmla="*/ 641194 h 4397293"/>
                <a:gd name="connsiteX790" fmla="*/ 1406777 w 5879505"/>
                <a:gd name="connsiteY790" fmla="*/ 630011 h 4397293"/>
                <a:gd name="connsiteX791" fmla="*/ 1394262 w 5879505"/>
                <a:gd name="connsiteY791" fmla="*/ 618561 h 4397293"/>
                <a:gd name="connsiteX792" fmla="*/ 1362842 w 5879505"/>
                <a:gd name="connsiteY792" fmla="*/ 591933 h 4397293"/>
                <a:gd name="connsiteX793" fmla="*/ 1360978 w 5879505"/>
                <a:gd name="connsiteY793" fmla="*/ 590335 h 4397293"/>
                <a:gd name="connsiteX794" fmla="*/ 1344735 w 5879505"/>
                <a:gd name="connsiteY794" fmla="*/ 577022 h 4397293"/>
                <a:gd name="connsiteX795" fmla="*/ 1338877 w 5879505"/>
                <a:gd name="connsiteY795" fmla="*/ 572229 h 4397293"/>
                <a:gd name="connsiteX796" fmla="*/ 1332220 w 5879505"/>
                <a:gd name="connsiteY796" fmla="*/ 566637 h 4397293"/>
                <a:gd name="connsiteX797" fmla="*/ 1325563 w 5879505"/>
                <a:gd name="connsiteY797" fmla="*/ 561045 h 4397293"/>
                <a:gd name="connsiteX798" fmla="*/ 1315977 w 5879505"/>
                <a:gd name="connsiteY798" fmla="*/ 553057 h 4397293"/>
                <a:gd name="connsiteX799" fmla="*/ 1313847 w 5879505"/>
                <a:gd name="connsiteY799" fmla="*/ 551459 h 4397293"/>
                <a:gd name="connsiteX800" fmla="*/ 1306125 w 5879505"/>
                <a:gd name="connsiteY800" fmla="*/ 544536 h 4397293"/>
                <a:gd name="connsiteX801" fmla="*/ 1298137 w 5879505"/>
                <a:gd name="connsiteY801" fmla="*/ 537879 h 4397293"/>
                <a:gd name="connsiteX802" fmla="*/ 1282692 w 5879505"/>
                <a:gd name="connsiteY802" fmla="*/ 524832 h 4397293"/>
                <a:gd name="connsiteX803" fmla="*/ 1280296 w 5879505"/>
                <a:gd name="connsiteY803" fmla="*/ 522967 h 4397293"/>
                <a:gd name="connsiteX804" fmla="*/ 1244615 w 5879505"/>
                <a:gd name="connsiteY804" fmla="*/ 493411 h 4397293"/>
                <a:gd name="connsiteX805" fmla="*/ 1241952 w 5879505"/>
                <a:gd name="connsiteY805" fmla="*/ 491547 h 4397293"/>
                <a:gd name="connsiteX806" fmla="*/ 1239556 w 5879505"/>
                <a:gd name="connsiteY806" fmla="*/ 489417 h 4397293"/>
                <a:gd name="connsiteX807" fmla="*/ 1203875 w 5879505"/>
                <a:gd name="connsiteY807" fmla="*/ 460126 h 4397293"/>
                <a:gd name="connsiteX808" fmla="*/ 1202010 w 5879505"/>
                <a:gd name="connsiteY808" fmla="*/ 458528 h 4397293"/>
                <a:gd name="connsiteX809" fmla="*/ 1177779 w 5879505"/>
                <a:gd name="connsiteY809" fmla="*/ 438824 h 4397293"/>
                <a:gd name="connsiteX810" fmla="*/ 1167128 w 5879505"/>
                <a:gd name="connsiteY810" fmla="*/ 430569 h 4397293"/>
                <a:gd name="connsiteX811" fmla="*/ 1152750 w 5879505"/>
                <a:gd name="connsiteY811" fmla="*/ 419652 h 4397293"/>
                <a:gd name="connsiteX812" fmla="*/ 1126122 w 5879505"/>
                <a:gd name="connsiteY812" fmla="*/ 400480 h 4397293"/>
                <a:gd name="connsiteX813" fmla="*/ 1112009 w 5879505"/>
                <a:gd name="connsiteY813" fmla="*/ 390628 h 4397293"/>
                <a:gd name="connsiteX814" fmla="*/ 1099228 w 5879505"/>
                <a:gd name="connsiteY814" fmla="*/ 381575 h 4397293"/>
                <a:gd name="connsiteX815" fmla="*/ 1045973 w 5879505"/>
                <a:gd name="connsiteY815" fmla="*/ 342698 h 4397293"/>
                <a:gd name="connsiteX816" fmla="*/ 1028665 w 5879505"/>
                <a:gd name="connsiteY816" fmla="*/ 328585 h 4397293"/>
                <a:gd name="connsiteX817" fmla="*/ 1022008 w 5879505"/>
                <a:gd name="connsiteY817" fmla="*/ 322994 h 4397293"/>
                <a:gd name="connsiteX818" fmla="*/ 996978 w 5879505"/>
                <a:gd name="connsiteY818" fmla="*/ 302757 h 4397293"/>
                <a:gd name="connsiteX819" fmla="*/ 971948 w 5879505"/>
                <a:gd name="connsiteY819" fmla="*/ 282253 h 4397293"/>
                <a:gd name="connsiteX820" fmla="*/ 962361 w 5879505"/>
                <a:gd name="connsiteY820" fmla="*/ 274798 h 4397293"/>
                <a:gd name="connsiteX821" fmla="*/ 957302 w 5879505"/>
                <a:gd name="connsiteY821" fmla="*/ 271336 h 4397293"/>
                <a:gd name="connsiteX822" fmla="*/ 953042 w 5879505"/>
                <a:gd name="connsiteY822" fmla="*/ 267874 h 4397293"/>
                <a:gd name="connsiteX823" fmla="*/ 946918 w 5879505"/>
                <a:gd name="connsiteY823" fmla="*/ 263082 h 4397293"/>
                <a:gd name="connsiteX824" fmla="*/ 917361 w 5879505"/>
                <a:gd name="connsiteY824" fmla="*/ 240448 h 4397293"/>
                <a:gd name="connsiteX825" fmla="*/ 895260 w 5879505"/>
                <a:gd name="connsiteY825" fmla="*/ 223140 h 4397293"/>
                <a:gd name="connsiteX826" fmla="*/ 844134 w 5879505"/>
                <a:gd name="connsiteY826" fmla="*/ 185595 h 4397293"/>
                <a:gd name="connsiteX827" fmla="*/ 828159 w 5879505"/>
                <a:gd name="connsiteY827" fmla="*/ 174145 h 4397293"/>
                <a:gd name="connsiteX828" fmla="*/ 824697 w 5879505"/>
                <a:gd name="connsiteY828" fmla="*/ 171482 h 4397293"/>
                <a:gd name="connsiteX829" fmla="*/ 789815 w 5879505"/>
                <a:gd name="connsiteY829" fmla="*/ 146719 h 4397293"/>
                <a:gd name="connsiteX830" fmla="*/ 778364 w 5879505"/>
                <a:gd name="connsiteY830" fmla="*/ 138464 h 4397293"/>
                <a:gd name="connsiteX831" fmla="*/ 758128 w 5879505"/>
                <a:gd name="connsiteY831" fmla="*/ 124351 h 4397293"/>
                <a:gd name="connsiteX832" fmla="*/ 741619 w 5879505"/>
                <a:gd name="connsiteY832" fmla="*/ 113168 h 4397293"/>
                <a:gd name="connsiteX833" fmla="*/ 734962 w 5879505"/>
                <a:gd name="connsiteY833" fmla="*/ 108641 h 4397293"/>
                <a:gd name="connsiteX834" fmla="*/ 727506 w 5879505"/>
                <a:gd name="connsiteY834" fmla="*/ 104647 h 4397293"/>
                <a:gd name="connsiteX835" fmla="*/ 725375 w 5879505"/>
                <a:gd name="connsiteY835" fmla="*/ 101718 h 4397293"/>
                <a:gd name="connsiteX836" fmla="*/ 723245 w 5879505"/>
                <a:gd name="connsiteY836" fmla="*/ 98522 h 4397293"/>
                <a:gd name="connsiteX837" fmla="*/ 704340 w 5879505"/>
                <a:gd name="connsiteY837" fmla="*/ 80416 h 4397293"/>
                <a:gd name="connsiteX838" fmla="*/ 683570 w 5879505"/>
                <a:gd name="connsiteY838" fmla="*/ 62575 h 4397293"/>
                <a:gd name="connsiteX839" fmla="*/ 680109 w 5879505"/>
                <a:gd name="connsiteY839" fmla="*/ 59646 h 4397293"/>
                <a:gd name="connsiteX840" fmla="*/ 673718 w 5879505"/>
                <a:gd name="connsiteY840" fmla="*/ 54587 h 4397293"/>
                <a:gd name="connsiteX841" fmla="*/ 654546 w 5879505"/>
                <a:gd name="connsiteY841" fmla="*/ 39143 h 4397293"/>
                <a:gd name="connsiteX842" fmla="*/ 626587 w 5879505"/>
                <a:gd name="connsiteY842" fmla="*/ 21302 h 4397293"/>
                <a:gd name="connsiteX843" fmla="*/ 605285 w 5879505"/>
                <a:gd name="connsiteY843" fmla="*/ 11184 h 4397293"/>
                <a:gd name="connsiteX844" fmla="*/ 580787 w 5879505"/>
                <a:gd name="connsiteY844" fmla="*/ 3196 h 4397293"/>
                <a:gd name="connsiteX845" fmla="*/ 559751 w 5879505"/>
                <a:gd name="connsiteY845" fmla="*/ 0 h 4397293"/>
                <a:gd name="connsiteX846" fmla="*/ 547236 w 5879505"/>
                <a:gd name="connsiteY846" fmla="*/ 0 h 439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Lst>
              <a:rect l="l" t="t" r="r" b="b"/>
              <a:pathLst>
                <a:path w="5879505" h="4397293">
                  <a:moveTo>
                    <a:pt x="548568" y="533"/>
                  </a:moveTo>
                  <a:lnTo>
                    <a:pt x="545106" y="533"/>
                  </a:lnTo>
                  <a:cubicBezTo>
                    <a:pt x="541337" y="872"/>
                    <a:pt x="537599" y="1495"/>
                    <a:pt x="533922" y="2397"/>
                  </a:cubicBezTo>
                  <a:lnTo>
                    <a:pt x="528597" y="2396"/>
                  </a:lnTo>
                  <a:cubicBezTo>
                    <a:pt x="519448" y="4657"/>
                    <a:pt x="510532" y="7778"/>
                    <a:pt x="501970" y="11716"/>
                  </a:cubicBezTo>
                  <a:cubicBezTo>
                    <a:pt x="490918" y="16390"/>
                    <a:pt x="480159" y="21725"/>
                    <a:pt x="469750" y="27693"/>
                  </a:cubicBezTo>
                  <a:cubicBezTo>
                    <a:pt x="450879" y="38235"/>
                    <a:pt x="433048" y="50538"/>
                    <a:pt x="416495" y="64439"/>
                  </a:cubicBezTo>
                  <a:cubicBezTo>
                    <a:pt x="398722" y="79148"/>
                    <a:pt x="381746" y="94791"/>
                    <a:pt x="365636" y="111304"/>
                  </a:cubicBezTo>
                  <a:cubicBezTo>
                    <a:pt x="349659" y="127813"/>
                    <a:pt x="335280" y="144322"/>
                    <a:pt x="324629" y="156837"/>
                  </a:cubicBezTo>
                  <a:cubicBezTo>
                    <a:pt x="317174" y="165091"/>
                    <a:pt x="310517" y="173613"/>
                    <a:pt x="303860" y="182133"/>
                  </a:cubicBezTo>
                  <a:lnTo>
                    <a:pt x="297468" y="190388"/>
                  </a:lnTo>
                  <a:cubicBezTo>
                    <a:pt x="292409" y="196778"/>
                    <a:pt x="287351" y="202903"/>
                    <a:pt x="282557" y="209560"/>
                  </a:cubicBezTo>
                  <a:cubicBezTo>
                    <a:pt x="272173" y="223673"/>
                    <a:pt x="262054" y="238318"/>
                    <a:pt x="252202" y="252697"/>
                  </a:cubicBezTo>
                  <a:lnTo>
                    <a:pt x="240752" y="269206"/>
                  </a:lnTo>
                  <a:lnTo>
                    <a:pt x="222911" y="295833"/>
                  </a:lnTo>
                  <a:lnTo>
                    <a:pt x="221047" y="298762"/>
                  </a:lnTo>
                  <a:cubicBezTo>
                    <a:pt x="200544" y="328053"/>
                    <a:pt x="179508" y="358409"/>
                    <a:pt x="158206" y="386900"/>
                  </a:cubicBezTo>
                  <a:lnTo>
                    <a:pt x="155277" y="390628"/>
                  </a:lnTo>
                  <a:lnTo>
                    <a:pt x="152614" y="394356"/>
                  </a:lnTo>
                  <a:cubicBezTo>
                    <a:pt x="147022" y="401279"/>
                    <a:pt x="141697" y="408202"/>
                    <a:pt x="135839" y="414859"/>
                  </a:cubicBezTo>
                  <a:cubicBezTo>
                    <a:pt x="129981" y="421516"/>
                    <a:pt x="127850" y="423912"/>
                    <a:pt x="123856" y="428439"/>
                  </a:cubicBezTo>
                  <a:lnTo>
                    <a:pt x="114271" y="439090"/>
                  </a:lnTo>
                  <a:lnTo>
                    <a:pt x="105483" y="448943"/>
                  </a:lnTo>
                  <a:cubicBezTo>
                    <a:pt x="100957" y="453469"/>
                    <a:pt x="96696" y="458262"/>
                    <a:pt x="92702" y="463055"/>
                  </a:cubicBezTo>
                  <a:cubicBezTo>
                    <a:pt x="88708" y="467848"/>
                    <a:pt x="79388" y="480097"/>
                    <a:pt x="71666" y="491547"/>
                  </a:cubicBezTo>
                  <a:cubicBezTo>
                    <a:pt x="63944" y="502997"/>
                    <a:pt x="59151" y="510985"/>
                    <a:pt x="52228" y="522967"/>
                  </a:cubicBezTo>
                  <a:lnTo>
                    <a:pt x="49832" y="527228"/>
                  </a:lnTo>
                  <a:cubicBezTo>
                    <a:pt x="44846" y="535819"/>
                    <a:pt x="40400" y="544713"/>
                    <a:pt x="36518" y="553856"/>
                  </a:cubicBezTo>
                  <a:cubicBezTo>
                    <a:pt x="32628" y="564400"/>
                    <a:pt x="29338" y="575158"/>
                    <a:pt x="26666" y="586075"/>
                  </a:cubicBezTo>
                  <a:lnTo>
                    <a:pt x="26666" y="589803"/>
                  </a:lnTo>
                  <a:lnTo>
                    <a:pt x="17079" y="624153"/>
                  </a:lnTo>
                  <a:cubicBezTo>
                    <a:pt x="12705" y="640637"/>
                    <a:pt x="9237" y="657349"/>
                    <a:pt x="6694" y="674213"/>
                  </a:cubicBezTo>
                  <a:cubicBezTo>
                    <a:pt x="4446" y="692672"/>
                    <a:pt x="3645" y="711280"/>
                    <a:pt x="4298" y="729865"/>
                  </a:cubicBezTo>
                  <a:lnTo>
                    <a:pt x="4298" y="742113"/>
                  </a:lnTo>
                  <a:cubicBezTo>
                    <a:pt x="2694" y="751453"/>
                    <a:pt x="1627" y="760877"/>
                    <a:pt x="1103" y="770339"/>
                  </a:cubicBezTo>
                  <a:cubicBezTo>
                    <a:pt x="34" y="783809"/>
                    <a:pt x="34" y="797343"/>
                    <a:pt x="1103" y="810813"/>
                  </a:cubicBezTo>
                  <a:cubicBezTo>
                    <a:pt x="1605" y="818611"/>
                    <a:pt x="3127" y="826310"/>
                    <a:pt x="5630" y="833713"/>
                  </a:cubicBezTo>
                  <a:cubicBezTo>
                    <a:pt x="676" y="837512"/>
                    <a:pt x="-1261" y="844075"/>
                    <a:pt x="838" y="849956"/>
                  </a:cubicBezTo>
                  <a:cubicBezTo>
                    <a:pt x="1551" y="852920"/>
                    <a:pt x="3126" y="855607"/>
                    <a:pt x="5365" y="857677"/>
                  </a:cubicBezTo>
                  <a:cubicBezTo>
                    <a:pt x="6361" y="858753"/>
                    <a:pt x="7531" y="859653"/>
                    <a:pt x="8826" y="860340"/>
                  </a:cubicBezTo>
                  <a:lnTo>
                    <a:pt x="12819" y="863269"/>
                  </a:lnTo>
                  <a:lnTo>
                    <a:pt x="16547" y="865932"/>
                  </a:lnTo>
                  <a:lnTo>
                    <a:pt x="24801" y="872056"/>
                  </a:lnTo>
                  <a:lnTo>
                    <a:pt x="31991" y="877115"/>
                  </a:lnTo>
                  <a:cubicBezTo>
                    <a:pt x="40778" y="883506"/>
                    <a:pt x="50364" y="889631"/>
                    <a:pt x="58618" y="895755"/>
                  </a:cubicBezTo>
                  <a:lnTo>
                    <a:pt x="61015" y="897352"/>
                  </a:lnTo>
                  <a:lnTo>
                    <a:pt x="75394" y="906406"/>
                  </a:lnTo>
                  <a:lnTo>
                    <a:pt x="92169" y="917323"/>
                  </a:lnTo>
                  <a:cubicBezTo>
                    <a:pt x="102022" y="923714"/>
                    <a:pt x="111874" y="930105"/>
                    <a:pt x="121992" y="935963"/>
                  </a:cubicBezTo>
                  <a:lnTo>
                    <a:pt x="136371" y="944483"/>
                  </a:lnTo>
                  <a:lnTo>
                    <a:pt x="139567" y="946348"/>
                  </a:lnTo>
                  <a:lnTo>
                    <a:pt x="152082" y="953537"/>
                  </a:lnTo>
                  <a:lnTo>
                    <a:pt x="154478" y="955135"/>
                  </a:lnTo>
                  <a:lnTo>
                    <a:pt x="158739" y="957797"/>
                  </a:lnTo>
                  <a:cubicBezTo>
                    <a:pt x="166194" y="962590"/>
                    <a:pt x="173650" y="967117"/>
                    <a:pt x="181106" y="972176"/>
                  </a:cubicBezTo>
                  <a:lnTo>
                    <a:pt x="193354" y="980697"/>
                  </a:lnTo>
                  <a:lnTo>
                    <a:pt x="198414" y="984159"/>
                  </a:lnTo>
                  <a:lnTo>
                    <a:pt x="209065" y="991348"/>
                  </a:lnTo>
                  <a:lnTo>
                    <a:pt x="235693" y="1009189"/>
                  </a:lnTo>
                  <a:lnTo>
                    <a:pt x="237291" y="1010786"/>
                  </a:lnTo>
                  <a:lnTo>
                    <a:pt x="239687" y="1012118"/>
                  </a:lnTo>
                  <a:lnTo>
                    <a:pt x="251669" y="1021171"/>
                  </a:lnTo>
                  <a:cubicBezTo>
                    <a:pt x="260989" y="1028361"/>
                    <a:pt x="270042" y="1035817"/>
                    <a:pt x="278297" y="1043538"/>
                  </a:cubicBezTo>
                  <a:lnTo>
                    <a:pt x="284155" y="1048332"/>
                  </a:lnTo>
                  <a:lnTo>
                    <a:pt x="292942" y="1055787"/>
                  </a:lnTo>
                  <a:lnTo>
                    <a:pt x="298267" y="1060314"/>
                  </a:lnTo>
                  <a:cubicBezTo>
                    <a:pt x="313978" y="1073095"/>
                    <a:pt x="329422" y="1086942"/>
                    <a:pt x="345399" y="1097859"/>
                  </a:cubicBezTo>
                  <a:lnTo>
                    <a:pt x="356050" y="1105847"/>
                  </a:lnTo>
                  <a:lnTo>
                    <a:pt x="366168" y="1113569"/>
                  </a:lnTo>
                  <a:lnTo>
                    <a:pt x="386938" y="1129013"/>
                  </a:lnTo>
                  <a:cubicBezTo>
                    <a:pt x="392796" y="1133806"/>
                    <a:pt x="399719" y="1139132"/>
                    <a:pt x="406642" y="1144191"/>
                  </a:cubicBezTo>
                  <a:cubicBezTo>
                    <a:pt x="413566" y="1149250"/>
                    <a:pt x="424483" y="1158570"/>
                    <a:pt x="433270" y="1165759"/>
                  </a:cubicBezTo>
                  <a:lnTo>
                    <a:pt x="457768" y="1187328"/>
                  </a:lnTo>
                  <a:lnTo>
                    <a:pt x="468418" y="1196115"/>
                  </a:lnTo>
                  <a:lnTo>
                    <a:pt x="472679" y="1199843"/>
                  </a:lnTo>
                  <a:lnTo>
                    <a:pt x="483063" y="1208364"/>
                  </a:lnTo>
                  <a:cubicBezTo>
                    <a:pt x="491584" y="1215553"/>
                    <a:pt x="499572" y="1222743"/>
                    <a:pt x="507561" y="1230198"/>
                  </a:cubicBezTo>
                  <a:cubicBezTo>
                    <a:pt x="515549" y="1237654"/>
                    <a:pt x="517680" y="1238985"/>
                    <a:pt x="522739" y="1242980"/>
                  </a:cubicBezTo>
                  <a:lnTo>
                    <a:pt x="525401" y="1245110"/>
                  </a:lnTo>
                  <a:lnTo>
                    <a:pt x="527532" y="1246708"/>
                  </a:lnTo>
                  <a:lnTo>
                    <a:pt x="533657" y="1252299"/>
                  </a:lnTo>
                  <a:lnTo>
                    <a:pt x="560284" y="1274400"/>
                  </a:lnTo>
                  <a:cubicBezTo>
                    <a:pt x="569603" y="1282389"/>
                    <a:pt x="579455" y="1289844"/>
                    <a:pt x="589308" y="1297034"/>
                  </a:cubicBezTo>
                  <a:lnTo>
                    <a:pt x="591172" y="1298365"/>
                  </a:lnTo>
                  <a:cubicBezTo>
                    <a:pt x="600226" y="1305288"/>
                    <a:pt x="607681" y="1311413"/>
                    <a:pt x="614871" y="1317537"/>
                  </a:cubicBezTo>
                  <a:lnTo>
                    <a:pt x="625788" y="1326591"/>
                  </a:lnTo>
                  <a:lnTo>
                    <a:pt x="631646" y="1331650"/>
                  </a:lnTo>
                  <a:lnTo>
                    <a:pt x="639901" y="1338839"/>
                  </a:lnTo>
                  <a:cubicBezTo>
                    <a:pt x="656410" y="1352686"/>
                    <a:pt x="672652" y="1365467"/>
                    <a:pt x="688896" y="1381177"/>
                  </a:cubicBezTo>
                  <a:lnTo>
                    <a:pt x="697682" y="1388899"/>
                  </a:lnTo>
                  <a:cubicBezTo>
                    <a:pt x="711529" y="1400882"/>
                    <a:pt x="724310" y="1412864"/>
                    <a:pt x="738689" y="1425646"/>
                  </a:cubicBezTo>
                  <a:cubicBezTo>
                    <a:pt x="747477" y="1433900"/>
                    <a:pt x="755997" y="1442421"/>
                    <a:pt x="765317" y="1450942"/>
                  </a:cubicBezTo>
                  <a:cubicBezTo>
                    <a:pt x="774637" y="1459462"/>
                    <a:pt x="780495" y="1466119"/>
                    <a:pt x="788217" y="1473575"/>
                  </a:cubicBezTo>
                  <a:lnTo>
                    <a:pt x="796205" y="1481563"/>
                  </a:lnTo>
                  <a:lnTo>
                    <a:pt x="799134" y="1484226"/>
                  </a:lnTo>
                  <a:lnTo>
                    <a:pt x="802595" y="1487688"/>
                  </a:lnTo>
                  <a:lnTo>
                    <a:pt x="811383" y="1496475"/>
                  </a:lnTo>
                  <a:lnTo>
                    <a:pt x="824963" y="1509523"/>
                  </a:lnTo>
                  <a:lnTo>
                    <a:pt x="833750" y="1518044"/>
                  </a:lnTo>
                  <a:lnTo>
                    <a:pt x="856117" y="1539878"/>
                  </a:lnTo>
                  <a:lnTo>
                    <a:pt x="867833" y="1551594"/>
                  </a:lnTo>
                  <a:lnTo>
                    <a:pt x="871561" y="1555322"/>
                  </a:lnTo>
                  <a:cubicBezTo>
                    <a:pt x="875289" y="1559050"/>
                    <a:pt x="879017" y="1562512"/>
                    <a:pt x="882478" y="1566240"/>
                  </a:cubicBezTo>
                  <a:cubicBezTo>
                    <a:pt x="894195" y="1578222"/>
                    <a:pt x="906177" y="1590204"/>
                    <a:pt x="918159" y="1601655"/>
                  </a:cubicBezTo>
                  <a:lnTo>
                    <a:pt x="922420" y="1605649"/>
                  </a:lnTo>
                  <a:lnTo>
                    <a:pt x="924551" y="1607779"/>
                  </a:lnTo>
                  <a:cubicBezTo>
                    <a:pt x="941060" y="1623756"/>
                    <a:pt x="958101" y="1640531"/>
                    <a:pt x="974344" y="1657839"/>
                  </a:cubicBezTo>
                  <a:cubicBezTo>
                    <a:pt x="983131" y="1667425"/>
                    <a:pt x="992184" y="1676744"/>
                    <a:pt x="1000972" y="1686330"/>
                  </a:cubicBezTo>
                  <a:lnTo>
                    <a:pt x="1020943" y="1707366"/>
                  </a:lnTo>
                  <a:cubicBezTo>
                    <a:pt x="1030795" y="1717751"/>
                    <a:pt x="1040381" y="1728402"/>
                    <a:pt x="1049967" y="1739053"/>
                  </a:cubicBezTo>
                  <a:lnTo>
                    <a:pt x="1068340" y="1759024"/>
                  </a:lnTo>
                  <a:cubicBezTo>
                    <a:pt x="1074464" y="1765681"/>
                    <a:pt x="1080588" y="1772338"/>
                    <a:pt x="1086446" y="1779261"/>
                  </a:cubicBezTo>
                  <a:cubicBezTo>
                    <a:pt x="1096565" y="1790178"/>
                    <a:pt x="1106417" y="1801362"/>
                    <a:pt x="1116802" y="1812013"/>
                  </a:cubicBezTo>
                  <a:cubicBezTo>
                    <a:pt x="1133844" y="1829587"/>
                    <a:pt x="1150353" y="1847694"/>
                    <a:pt x="1166863" y="1865268"/>
                  </a:cubicBezTo>
                  <a:lnTo>
                    <a:pt x="1172986" y="1872191"/>
                  </a:lnTo>
                  <a:cubicBezTo>
                    <a:pt x="1186567" y="1886837"/>
                    <a:pt x="1199614" y="1901748"/>
                    <a:pt x="1213461" y="1917192"/>
                  </a:cubicBezTo>
                  <a:cubicBezTo>
                    <a:pt x="1227307" y="1932636"/>
                    <a:pt x="1236094" y="1942488"/>
                    <a:pt x="1247810" y="1955003"/>
                  </a:cubicBezTo>
                  <a:lnTo>
                    <a:pt x="1252604" y="1959797"/>
                  </a:lnTo>
                  <a:lnTo>
                    <a:pt x="1262189" y="1969915"/>
                  </a:lnTo>
                  <a:cubicBezTo>
                    <a:pt x="1277633" y="1986158"/>
                    <a:pt x="1292279" y="2003732"/>
                    <a:pt x="1306658" y="2020508"/>
                  </a:cubicBezTo>
                  <a:lnTo>
                    <a:pt x="1308788" y="2023171"/>
                  </a:lnTo>
                  <a:lnTo>
                    <a:pt x="1347664" y="2068704"/>
                  </a:lnTo>
                  <a:lnTo>
                    <a:pt x="1355653" y="2078290"/>
                  </a:lnTo>
                  <a:cubicBezTo>
                    <a:pt x="1386541" y="2114237"/>
                    <a:pt x="1417428" y="2150451"/>
                    <a:pt x="1447784" y="2187197"/>
                  </a:cubicBezTo>
                  <a:lnTo>
                    <a:pt x="1466956" y="2210629"/>
                  </a:lnTo>
                  <a:lnTo>
                    <a:pt x="1491720" y="2240985"/>
                  </a:lnTo>
                  <a:lnTo>
                    <a:pt x="1504235" y="2255896"/>
                  </a:lnTo>
                  <a:cubicBezTo>
                    <a:pt x="1515152" y="2268944"/>
                    <a:pt x="1525803" y="2282524"/>
                    <a:pt x="1536454" y="2295572"/>
                  </a:cubicBezTo>
                  <a:lnTo>
                    <a:pt x="1536454" y="2292643"/>
                  </a:lnTo>
                  <a:cubicBezTo>
                    <a:pt x="1544593" y="2305238"/>
                    <a:pt x="1553485" y="2317332"/>
                    <a:pt x="1563082" y="2328856"/>
                  </a:cubicBezTo>
                  <a:lnTo>
                    <a:pt x="1577194" y="2346164"/>
                  </a:lnTo>
                  <a:cubicBezTo>
                    <a:pt x="1589443" y="2361075"/>
                    <a:pt x="1603822" y="2377052"/>
                    <a:pt x="1620864" y="2396490"/>
                  </a:cubicBezTo>
                  <a:lnTo>
                    <a:pt x="1628852" y="2405544"/>
                  </a:lnTo>
                  <a:lnTo>
                    <a:pt x="1637106" y="2414597"/>
                  </a:lnTo>
                  <a:lnTo>
                    <a:pt x="1637106" y="2417260"/>
                  </a:lnTo>
                  <a:cubicBezTo>
                    <a:pt x="1637694" y="2420548"/>
                    <a:pt x="1638867" y="2423705"/>
                    <a:pt x="1640568" y="2426580"/>
                  </a:cubicBezTo>
                  <a:lnTo>
                    <a:pt x="1642699" y="2430307"/>
                  </a:lnTo>
                  <a:lnTo>
                    <a:pt x="1645362" y="2435367"/>
                  </a:lnTo>
                  <a:lnTo>
                    <a:pt x="1648823" y="2440958"/>
                  </a:lnTo>
                  <a:lnTo>
                    <a:pt x="1651486" y="2445219"/>
                  </a:lnTo>
                  <a:lnTo>
                    <a:pt x="1655746" y="2451876"/>
                  </a:lnTo>
                  <a:lnTo>
                    <a:pt x="1662935" y="2463059"/>
                  </a:lnTo>
                  <a:cubicBezTo>
                    <a:pt x="1669592" y="2473444"/>
                    <a:pt x="1676249" y="2484096"/>
                    <a:pt x="1683439" y="2494480"/>
                  </a:cubicBezTo>
                  <a:lnTo>
                    <a:pt x="1730303" y="2561582"/>
                  </a:lnTo>
                  <a:cubicBezTo>
                    <a:pt x="1745748" y="2583417"/>
                    <a:pt x="1761458" y="2605518"/>
                    <a:pt x="1777168" y="2627086"/>
                  </a:cubicBezTo>
                  <a:lnTo>
                    <a:pt x="1793944" y="2650518"/>
                  </a:lnTo>
                  <a:cubicBezTo>
                    <a:pt x="1804062" y="2664098"/>
                    <a:pt x="1814181" y="2677146"/>
                    <a:pt x="1824033" y="2691791"/>
                  </a:cubicBezTo>
                  <a:lnTo>
                    <a:pt x="1844004" y="2718419"/>
                  </a:lnTo>
                  <a:lnTo>
                    <a:pt x="1856519" y="2735461"/>
                  </a:lnTo>
                  <a:cubicBezTo>
                    <a:pt x="1868501" y="2751970"/>
                    <a:pt x="1880217" y="2768479"/>
                    <a:pt x="1891933" y="2785254"/>
                  </a:cubicBezTo>
                  <a:cubicBezTo>
                    <a:pt x="1899656" y="2795639"/>
                    <a:pt x="1906845" y="2806557"/>
                    <a:pt x="1913768" y="2817207"/>
                  </a:cubicBezTo>
                  <a:lnTo>
                    <a:pt x="1921490" y="2828658"/>
                  </a:lnTo>
                  <a:lnTo>
                    <a:pt x="1937201" y="2851291"/>
                  </a:lnTo>
                  <a:cubicBezTo>
                    <a:pt x="1952112" y="2876498"/>
                    <a:pt x="1967024" y="2902061"/>
                    <a:pt x="1981935" y="2927978"/>
                  </a:cubicBezTo>
                  <a:cubicBezTo>
                    <a:pt x="1982466" y="2928926"/>
                    <a:pt x="1983091" y="2929818"/>
                    <a:pt x="1983799" y="2930641"/>
                  </a:cubicBezTo>
                  <a:cubicBezTo>
                    <a:pt x="1984842" y="2930331"/>
                    <a:pt x="1985952" y="2930331"/>
                    <a:pt x="1986994" y="2930641"/>
                  </a:cubicBezTo>
                  <a:cubicBezTo>
                    <a:pt x="1988839" y="2930765"/>
                    <a:pt x="1990517" y="2931752"/>
                    <a:pt x="1991521" y="2933304"/>
                  </a:cubicBezTo>
                  <a:cubicBezTo>
                    <a:pt x="1998178" y="2942091"/>
                    <a:pt x="2004302" y="2951145"/>
                    <a:pt x="2010160" y="2959932"/>
                  </a:cubicBezTo>
                  <a:lnTo>
                    <a:pt x="2012823" y="2963660"/>
                  </a:lnTo>
                  <a:lnTo>
                    <a:pt x="2019214" y="2974044"/>
                  </a:lnTo>
                  <a:lnTo>
                    <a:pt x="2022143" y="2978571"/>
                  </a:lnTo>
                  <a:lnTo>
                    <a:pt x="2028001" y="2987891"/>
                  </a:lnTo>
                  <a:lnTo>
                    <a:pt x="2051434" y="3028365"/>
                  </a:lnTo>
                  <a:lnTo>
                    <a:pt x="2062883" y="3048069"/>
                  </a:lnTo>
                  <a:lnTo>
                    <a:pt x="2069806" y="3060052"/>
                  </a:lnTo>
                  <a:cubicBezTo>
                    <a:pt x="2078327" y="3074697"/>
                    <a:pt x="2086848" y="3089342"/>
                    <a:pt x="2095103" y="3103988"/>
                  </a:cubicBezTo>
                  <a:cubicBezTo>
                    <a:pt x="2098298" y="3109313"/>
                    <a:pt x="2101227" y="3114638"/>
                    <a:pt x="2104156" y="3120230"/>
                  </a:cubicBezTo>
                  <a:lnTo>
                    <a:pt x="2110546" y="3132745"/>
                  </a:lnTo>
                  <a:lnTo>
                    <a:pt x="2112410" y="3136740"/>
                  </a:lnTo>
                  <a:lnTo>
                    <a:pt x="2112410" y="3138870"/>
                  </a:lnTo>
                  <a:cubicBezTo>
                    <a:pt x="2114807" y="3143397"/>
                    <a:pt x="2117203" y="3147923"/>
                    <a:pt x="2119334" y="3152716"/>
                  </a:cubicBezTo>
                  <a:cubicBezTo>
                    <a:pt x="2120440" y="3154693"/>
                    <a:pt x="2121417" y="3156738"/>
                    <a:pt x="2122263" y="3158841"/>
                  </a:cubicBezTo>
                  <a:cubicBezTo>
                    <a:pt x="2122626" y="3160147"/>
                    <a:pt x="2122626" y="3161528"/>
                    <a:pt x="2122263" y="3162834"/>
                  </a:cubicBezTo>
                  <a:cubicBezTo>
                    <a:pt x="2121778" y="3163808"/>
                    <a:pt x="2121043" y="3164635"/>
                    <a:pt x="2120133" y="3165231"/>
                  </a:cubicBezTo>
                  <a:lnTo>
                    <a:pt x="2123061" y="3171089"/>
                  </a:lnTo>
                  <a:lnTo>
                    <a:pt x="2126257" y="3176681"/>
                  </a:lnTo>
                  <a:lnTo>
                    <a:pt x="2143299" y="3205172"/>
                  </a:lnTo>
                  <a:lnTo>
                    <a:pt x="2160341" y="3233664"/>
                  </a:lnTo>
                  <a:lnTo>
                    <a:pt x="2163003" y="3238191"/>
                  </a:lnTo>
                  <a:lnTo>
                    <a:pt x="2165400" y="3242185"/>
                  </a:lnTo>
                  <a:cubicBezTo>
                    <a:pt x="2169128" y="3248309"/>
                    <a:pt x="2172589" y="3254434"/>
                    <a:pt x="2176583" y="3260558"/>
                  </a:cubicBezTo>
                  <a:lnTo>
                    <a:pt x="2181376" y="3270144"/>
                  </a:lnTo>
                  <a:lnTo>
                    <a:pt x="2194690" y="3294375"/>
                  </a:lnTo>
                  <a:lnTo>
                    <a:pt x="2200282" y="3305293"/>
                  </a:lnTo>
                  <a:lnTo>
                    <a:pt x="2205874" y="3315944"/>
                  </a:lnTo>
                  <a:lnTo>
                    <a:pt x="2203743" y="3315944"/>
                  </a:lnTo>
                  <a:lnTo>
                    <a:pt x="2200815" y="3315944"/>
                  </a:lnTo>
                  <a:cubicBezTo>
                    <a:pt x="2190962" y="3315944"/>
                    <a:pt x="2180844" y="3315944"/>
                    <a:pt x="2170992" y="3315944"/>
                  </a:cubicBezTo>
                  <a:cubicBezTo>
                    <a:pt x="2156827" y="3315907"/>
                    <a:pt x="2142678" y="3316885"/>
                    <a:pt x="2128654" y="3318872"/>
                  </a:cubicBezTo>
                  <a:cubicBezTo>
                    <a:pt x="2118802" y="3320471"/>
                    <a:pt x="2109215" y="3322601"/>
                    <a:pt x="2099630" y="3324731"/>
                  </a:cubicBezTo>
                  <a:cubicBezTo>
                    <a:pt x="2090043" y="3326861"/>
                    <a:pt x="2079659" y="3329257"/>
                    <a:pt x="2071404" y="3331920"/>
                  </a:cubicBezTo>
                  <a:cubicBezTo>
                    <a:pt x="2054266" y="3337569"/>
                    <a:pt x="2037687" y="3344789"/>
                    <a:pt x="2021877" y="3353489"/>
                  </a:cubicBezTo>
                  <a:cubicBezTo>
                    <a:pt x="2008913" y="3360465"/>
                    <a:pt x="1996535" y="3368479"/>
                    <a:pt x="1984864" y="3377453"/>
                  </a:cubicBezTo>
                  <a:lnTo>
                    <a:pt x="1977408" y="3383845"/>
                  </a:lnTo>
                  <a:lnTo>
                    <a:pt x="1969686" y="3390235"/>
                  </a:lnTo>
                  <a:cubicBezTo>
                    <a:pt x="1963412" y="3395486"/>
                    <a:pt x="1957700" y="3401376"/>
                    <a:pt x="1952644" y="3407809"/>
                  </a:cubicBezTo>
                  <a:cubicBezTo>
                    <a:pt x="1939766" y="3422612"/>
                    <a:pt x="1929257" y="3439319"/>
                    <a:pt x="1921490" y="3457336"/>
                  </a:cubicBezTo>
                  <a:lnTo>
                    <a:pt x="1913502" y="3479438"/>
                  </a:lnTo>
                  <a:cubicBezTo>
                    <a:pt x="1913502" y="3483165"/>
                    <a:pt x="1911105" y="3486627"/>
                    <a:pt x="1910040" y="3490089"/>
                  </a:cubicBezTo>
                  <a:lnTo>
                    <a:pt x="1910040" y="3493017"/>
                  </a:lnTo>
                  <a:lnTo>
                    <a:pt x="1907644" y="3500473"/>
                  </a:lnTo>
                  <a:cubicBezTo>
                    <a:pt x="1905247" y="3507130"/>
                    <a:pt x="1902851" y="3513787"/>
                    <a:pt x="1900987" y="3520710"/>
                  </a:cubicBezTo>
                  <a:cubicBezTo>
                    <a:pt x="1903842" y="3521345"/>
                    <a:pt x="1905849" y="3523910"/>
                    <a:pt x="1905779" y="3526835"/>
                  </a:cubicBezTo>
                  <a:cubicBezTo>
                    <a:pt x="1905780" y="3531361"/>
                    <a:pt x="1905780" y="3536155"/>
                    <a:pt x="1905780" y="3540681"/>
                  </a:cubicBezTo>
                  <a:lnTo>
                    <a:pt x="1905780" y="3545740"/>
                  </a:lnTo>
                  <a:lnTo>
                    <a:pt x="1905780" y="3550533"/>
                  </a:lnTo>
                  <a:lnTo>
                    <a:pt x="1905780" y="3557989"/>
                  </a:lnTo>
                  <a:cubicBezTo>
                    <a:pt x="1906385" y="3562391"/>
                    <a:pt x="1907275" y="3566750"/>
                    <a:pt x="1908443" y="3571036"/>
                  </a:cubicBezTo>
                  <a:cubicBezTo>
                    <a:pt x="1908850" y="3572154"/>
                    <a:pt x="1908850" y="3573380"/>
                    <a:pt x="1908443" y="3574498"/>
                  </a:cubicBezTo>
                  <a:cubicBezTo>
                    <a:pt x="1907593" y="3575665"/>
                    <a:pt x="1906373" y="3576509"/>
                    <a:pt x="1904981" y="3576894"/>
                  </a:cubicBezTo>
                  <a:lnTo>
                    <a:pt x="1902851" y="3578759"/>
                  </a:lnTo>
                  <a:cubicBezTo>
                    <a:pt x="1901845" y="3580099"/>
                    <a:pt x="1900267" y="3580888"/>
                    <a:pt x="1898590" y="3580888"/>
                  </a:cubicBezTo>
                  <a:lnTo>
                    <a:pt x="1895927" y="3580889"/>
                  </a:lnTo>
                  <a:cubicBezTo>
                    <a:pt x="1897525" y="3585415"/>
                    <a:pt x="1899389" y="3589676"/>
                    <a:pt x="1901253" y="3593937"/>
                  </a:cubicBezTo>
                  <a:lnTo>
                    <a:pt x="1902851" y="3597665"/>
                  </a:lnTo>
                  <a:cubicBezTo>
                    <a:pt x="1895005" y="3592349"/>
                    <a:pt x="1886614" y="3587885"/>
                    <a:pt x="1877821" y="3584351"/>
                  </a:cubicBezTo>
                  <a:lnTo>
                    <a:pt x="1855986" y="3575830"/>
                  </a:lnTo>
                  <a:lnTo>
                    <a:pt x="1848530" y="3573167"/>
                  </a:lnTo>
                  <a:lnTo>
                    <a:pt x="1833086" y="3567042"/>
                  </a:lnTo>
                  <a:lnTo>
                    <a:pt x="1830424" y="3567042"/>
                  </a:lnTo>
                  <a:cubicBezTo>
                    <a:pt x="1818175" y="3562250"/>
                    <a:pt x="1806725" y="3557723"/>
                    <a:pt x="1795009" y="3554262"/>
                  </a:cubicBezTo>
                  <a:cubicBezTo>
                    <a:pt x="1773640" y="3547723"/>
                    <a:pt x="1751712" y="3543178"/>
                    <a:pt x="1729505" y="3540681"/>
                  </a:cubicBezTo>
                  <a:cubicBezTo>
                    <a:pt x="1718321" y="3539350"/>
                    <a:pt x="1707137" y="3538551"/>
                    <a:pt x="1695688" y="3538285"/>
                  </a:cubicBezTo>
                  <a:lnTo>
                    <a:pt x="1665332" y="3538285"/>
                  </a:lnTo>
                  <a:cubicBezTo>
                    <a:pt x="1650091" y="3538338"/>
                    <a:pt x="1634873" y="3539494"/>
                    <a:pt x="1619799" y="3541747"/>
                  </a:cubicBezTo>
                  <a:cubicBezTo>
                    <a:pt x="1608728" y="3543690"/>
                    <a:pt x="1597855" y="3546631"/>
                    <a:pt x="1587314" y="3550533"/>
                  </a:cubicBezTo>
                  <a:cubicBezTo>
                    <a:pt x="1581988" y="3552131"/>
                    <a:pt x="1575597" y="3554527"/>
                    <a:pt x="1569206" y="3556924"/>
                  </a:cubicBezTo>
                  <a:lnTo>
                    <a:pt x="1566011" y="3556924"/>
                  </a:lnTo>
                  <a:lnTo>
                    <a:pt x="1559886" y="3559054"/>
                  </a:lnTo>
                  <a:lnTo>
                    <a:pt x="1545508" y="3564380"/>
                  </a:lnTo>
                  <a:cubicBezTo>
                    <a:pt x="1532194" y="3569440"/>
                    <a:pt x="1518880" y="3575031"/>
                    <a:pt x="1506099" y="3580623"/>
                  </a:cubicBezTo>
                  <a:cubicBezTo>
                    <a:pt x="1493317" y="3586214"/>
                    <a:pt x="1482134" y="3592605"/>
                    <a:pt x="1470151" y="3599262"/>
                  </a:cubicBezTo>
                  <a:lnTo>
                    <a:pt x="1466689" y="3601126"/>
                  </a:lnTo>
                  <a:cubicBezTo>
                    <a:pt x="1451246" y="3609381"/>
                    <a:pt x="1437133" y="3618700"/>
                    <a:pt x="1421156" y="3629085"/>
                  </a:cubicBezTo>
                  <a:lnTo>
                    <a:pt x="1417961" y="3631215"/>
                  </a:lnTo>
                  <a:lnTo>
                    <a:pt x="1421955" y="3631215"/>
                  </a:lnTo>
                  <a:cubicBezTo>
                    <a:pt x="1403582" y="3641606"/>
                    <a:pt x="1386884" y="3654713"/>
                    <a:pt x="1372428" y="3670091"/>
                  </a:cubicBezTo>
                  <a:lnTo>
                    <a:pt x="1358581" y="3684470"/>
                  </a:lnTo>
                  <a:lnTo>
                    <a:pt x="1356451" y="3686601"/>
                  </a:lnTo>
                  <a:cubicBezTo>
                    <a:pt x="1351658" y="3691394"/>
                    <a:pt x="1346865" y="3696187"/>
                    <a:pt x="1342339" y="3701246"/>
                  </a:cubicBezTo>
                  <a:cubicBezTo>
                    <a:pt x="1336739" y="3707237"/>
                    <a:pt x="1331494" y="3713550"/>
                    <a:pt x="1326629" y="3720151"/>
                  </a:cubicBezTo>
                  <a:cubicBezTo>
                    <a:pt x="1323966" y="3723347"/>
                    <a:pt x="1321835" y="3726808"/>
                    <a:pt x="1319439" y="3730270"/>
                  </a:cubicBezTo>
                  <a:lnTo>
                    <a:pt x="1316776" y="3733998"/>
                  </a:lnTo>
                  <a:lnTo>
                    <a:pt x="1313048" y="3739323"/>
                  </a:lnTo>
                  <a:lnTo>
                    <a:pt x="1311716" y="3741187"/>
                  </a:lnTo>
                  <a:cubicBezTo>
                    <a:pt x="1307457" y="3747312"/>
                    <a:pt x="1304261" y="3751838"/>
                    <a:pt x="1301332" y="3756632"/>
                  </a:cubicBezTo>
                  <a:cubicBezTo>
                    <a:pt x="1298402" y="3761425"/>
                    <a:pt x="1296006" y="3766484"/>
                    <a:pt x="1293344" y="3771277"/>
                  </a:cubicBezTo>
                  <a:cubicBezTo>
                    <a:pt x="1285089" y="3788318"/>
                    <a:pt x="1280296" y="3800301"/>
                    <a:pt x="1276302" y="3810952"/>
                  </a:cubicBezTo>
                  <a:lnTo>
                    <a:pt x="1272308" y="3821070"/>
                  </a:lnTo>
                  <a:lnTo>
                    <a:pt x="1266716" y="3834651"/>
                  </a:lnTo>
                  <a:lnTo>
                    <a:pt x="1262721" y="3844236"/>
                  </a:lnTo>
                  <a:cubicBezTo>
                    <a:pt x="1260059" y="3850893"/>
                    <a:pt x="1257929" y="3857550"/>
                    <a:pt x="1255799" y="3864207"/>
                  </a:cubicBezTo>
                  <a:lnTo>
                    <a:pt x="1253668" y="3870864"/>
                  </a:lnTo>
                  <a:lnTo>
                    <a:pt x="1251005" y="3879385"/>
                  </a:lnTo>
                  <a:lnTo>
                    <a:pt x="1251005" y="3881782"/>
                  </a:lnTo>
                  <a:cubicBezTo>
                    <a:pt x="1247810" y="3892432"/>
                    <a:pt x="1244348" y="3902551"/>
                    <a:pt x="1240621" y="3912936"/>
                  </a:cubicBezTo>
                  <a:cubicBezTo>
                    <a:pt x="1236633" y="3924271"/>
                    <a:pt x="1233692" y="3935947"/>
                    <a:pt x="1231834" y="3947818"/>
                  </a:cubicBezTo>
                  <a:cubicBezTo>
                    <a:pt x="1231072" y="3951510"/>
                    <a:pt x="1230538" y="3955245"/>
                    <a:pt x="1230236" y="3959002"/>
                  </a:cubicBezTo>
                  <a:lnTo>
                    <a:pt x="1230236" y="3963795"/>
                  </a:lnTo>
                  <a:lnTo>
                    <a:pt x="1230236" y="3968855"/>
                  </a:lnTo>
                  <a:lnTo>
                    <a:pt x="1230236" y="3988825"/>
                  </a:lnTo>
                  <a:cubicBezTo>
                    <a:pt x="1230558" y="3992546"/>
                    <a:pt x="1230558" y="3996288"/>
                    <a:pt x="1230236" y="4000009"/>
                  </a:cubicBezTo>
                  <a:cubicBezTo>
                    <a:pt x="1230084" y="4004748"/>
                    <a:pt x="1229549" y="4009468"/>
                    <a:pt x="1228638" y="4014122"/>
                  </a:cubicBezTo>
                  <a:lnTo>
                    <a:pt x="1227040" y="4027435"/>
                  </a:lnTo>
                  <a:cubicBezTo>
                    <a:pt x="1227040" y="4035689"/>
                    <a:pt x="1227040" y="4043944"/>
                    <a:pt x="1224911" y="4052465"/>
                  </a:cubicBezTo>
                  <a:lnTo>
                    <a:pt x="1224911" y="4056726"/>
                  </a:lnTo>
                  <a:cubicBezTo>
                    <a:pt x="1224911" y="4063915"/>
                    <a:pt x="1224911" y="4070039"/>
                    <a:pt x="1223313" y="4076164"/>
                  </a:cubicBezTo>
                  <a:lnTo>
                    <a:pt x="1223313" y="4088945"/>
                  </a:lnTo>
                  <a:cubicBezTo>
                    <a:pt x="1223313" y="4101726"/>
                    <a:pt x="1223313" y="4115572"/>
                    <a:pt x="1223313" y="4127289"/>
                  </a:cubicBezTo>
                  <a:cubicBezTo>
                    <a:pt x="1223313" y="4127289"/>
                    <a:pt x="1223313" y="4129952"/>
                    <a:pt x="1223313" y="4129952"/>
                  </a:cubicBezTo>
                  <a:cubicBezTo>
                    <a:pt x="1223336" y="4141516"/>
                    <a:pt x="1224676" y="4153040"/>
                    <a:pt x="1227307" y="4164302"/>
                  </a:cubicBezTo>
                  <a:cubicBezTo>
                    <a:pt x="1229663" y="4173422"/>
                    <a:pt x="1232780" y="4182330"/>
                    <a:pt x="1236627" y="4190929"/>
                  </a:cubicBezTo>
                  <a:lnTo>
                    <a:pt x="1238757" y="4196254"/>
                  </a:lnTo>
                  <a:cubicBezTo>
                    <a:pt x="1239797" y="4199093"/>
                    <a:pt x="1241043" y="4201852"/>
                    <a:pt x="1242485" y="4204509"/>
                  </a:cubicBezTo>
                  <a:cubicBezTo>
                    <a:pt x="1245129" y="4209483"/>
                    <a:pt x="1248346" y="4214129"/>
                    <a:pt x="1252071" y="4218355"/>
                  </a:cubicBezTo>
                  <a:lnTo>
                    <a:pt x="1256863" y="4223415"/>
                  </a:lnTo>
                  <a:cubicBezTo>
                    <a:pt x="1251875" y="4231812"/>
                    <a:pt x="1252617" y="4242423"/>
                    <a:pt x="1258727" y="4250043"/>
                  </a:cubicBezTo>
                  <a:cubicBezTo>
                    <a:pt x="1272652" y="4267696"/>
                    <a:pt x="1289171" y="4283138"/>
                    <a:pt x="1307722" y="4295842"/>
                  </a:cubicBezTo>
                  <a:cubicBezTo>
                    <a:pt x="1323225" y="4306784"/>
                    <a:pt x="1340044" y="4315730"/>
                    <a:pt x="1357782" y="4322470"/>
                  </a:cubicBezTo>
                  <a:cubicBezTo>
                    <a:pt x="1389235" y="4333531"/>
                    <a:pt x="1422442" y="4338765"/>
                    <a:pt x="1455772" y="4337914"/>
                  </a:cubicBezTo>
                  <a:cubicBezTo>
                    <a:pt x="1465358" y="4337914"/>
                    <a:pt x="1475211" y="4337914"/>
                    <a:pt x="1484796" y="4337914"/>
                  </a:cubicBezTo>
                  <a:cubicBezTo>
                    <a:pt x="1507741" y="4336706"/>
                    <a:pt x="1530592" y="4334128"/>
                    <a:pt x="1553229" y="4330191"/>
                  </a:cubicBezTo>
                  <a:cubicBezTo>
                    <a:pt x="1575327" y="4326471"/>
                    <a:pt x="1597064" y="4320859"/>
                    <a:pt x="1618201" y="4313416"/>
                  </a:cubicBezTo>
                  <a:cubicBezTo>
                    <a:pt x="1641633" y="4305161"/>
                    <a:pt x="1659208" y="4298239"/>
                    <a:pt x="1675185" y="4291315"/>
                  </a:cubicBezTo>
                  <a:cubicBezTo>
                    <a:pt x="1691161" y="4284392"/>
                    <a:pt x="1710599" y="4274806"/>
                    <a:pt x="1728440" y="4266285"/>
                  </a:cubicBezTo>
                  <a:lnTo>
                    <a:pt x="1731369" y="4264954"/>
                  </a:lnTo>
                  <a:lnTo>
                    <a:pt x="1734031" y="4263622"/>
                  </a:lnTo>
                  <a:cubicBezTo>
                    <a:pt x="1753470" y="4254037"/>
                    <a:pt x="1772375" y="4243119"/>
                    <a:pt x="1788618" y="4233267"/>
                  </a:cubicBezTo>
                  <a:cubicBezTo>
                    <a:pt x="1807218" y="4222001"/>
                    <a:pt x="1825012" y="4209455"/>
                    <a:pt x="1841873" y="4195722"/>
                  </a:cubicBezTo>
                  <a:cubicBezTo>
                    <a:pt x="1846134" y="4192260"/>
                    <a:pt x="1850394" y="4188799"/>
                    <a:pt x="1854921" y="4185603"/>
                  </a:cubicBezTo>
                  <a:lnTo>
                    <a:pt x="1866638" y="4176817"/>
                  </a:lnTo>
                  <a:lnTo>
                    <a:pt x="1890336" y="4157910"/>
                  </a:lnTo>
                  <a:cubicBezTo>
                    <a:pt x="1906579" y="4144064"/>
                    <a:pt x="1923088" y="4131283"/>
                    <a:pt x="1940129" y="4117437"/>
                  </a:cubicBezTo>
                  <a:cubicBezTo>
                    <a:pt x="1966757" y="4097732"/>
                    <a:pt x="1996048" y="4074300"/>
                    <a:pt x="2023208" y="4050335"/>
                  </a:cubicBezTo>
                  <a:lnTo>
                    <a:pt x="2033593" y="4040749"/>
                  </a:lnTo>
                  <a:cubicBezTo>
                    <a:pt x="2042913" y="4032494"/>
                    <a:pt x="2054096" y="4022110"/>
                    <a:pt x="2065546" y="4014121"/>
                  </a:cubicBezTo>
                  <a:lnTo>
                    <a:pt x="2067410" y="4017583"/>
                  </a:lnTo>
                  <a:lnTo>
                    <a:pt x="2067410" y="4019713"/>
                  </a:lnTo>
                  <a:cubicBezTo>
                    <a:pt x="2070771" y="4030491"/>
                    <a:pt x="2074955" y="4040996"/>
                    <a:pt x="2079925" y="4051133"/>
                  </a:cubicBezTo>
                  <a:cubicBezTo>
                    <a:pt x="2083225" y="4058015"/>
                    <a:pt x="2087241" y="4064531"/>
                    <a:pt x="2091907" y="4070572"/>
                  </a:cubicBezTo>
                  <a:cubicBezTo>
                    <a:pt x="2095805" y="4075091"/>
                    <a:pt x="2099986" y="4079360"/>
                    <a:pt x="2104422" y="4083353"/>
                  </a:cubicBezTo>
                  <a:lnTo>
                    <a:pt x="2124660" y="4100928"/>
                  </a:lnTo>
                  <a:lnTo>
                    <a:pt x="2128121" y="4103856"/>
                  </a:lnTo>
                  <a:cubicBezTo>
                    <a:pt x="2131849" y="4106786"/>
                    <a:pt x="2135576" y="4109981"/>
                    <a:pt x="2139571" y="4112644"/>
                  </a:cubicBezTo>
                  <a:cubicBezTo>
                    <a:pt x="2146332" y="4117224"/>
                    <a:pt x="2153356" y="4121403"/>
                    <a:pt x="2160607" y="4125159"/>
                  </a:cubicBezTo>
                  <a:cubicBezTo>
                    <a:pt x="2165796" y="4128087"/>
                    <a:pt x="2171128" y="4130753"/>
                    <a:pt x="2176584" y="4133147"/>
                  </a:cubicBezTo>
                  <a:lnTo>
                    <a:pt x="2185903" y="4136609"/>
                  </a:lnTo>
                  <a:cubicBezTo>
                    <a:pt x="2208911" y="4144552"/>
                    <a:pt x="2232948" y="4149126"/>
                    <a:pt x="2257265" y="4150189"/>
                  </a:cubicBezTo>
                  <a:lnTo>
                    <a:pt x="2280431" y="4150189"/>
                  </a:lnTo>
                  <a:lnTo>
                    <a:pt x="2289484" y="4150189"/>
                  </a:lnTo>
                  <a:cubicBezTo>
                    <a:pt x="2300992" y="4150086"/>
                    <a:pt x="2312475" y="4149107"/>
                    <a:pt x="2323834" y="4147260"/>
                  </a:cubicBezTo>
                  <a:cubicBezTo>
                    <a:pt x="2346055" y="4144107"/>
                    <a:pt x="2367909" y="4138755"/>
                    <a:pt x="2389072" y="4131283"/>
                  </a:cubicBezTo>
                  <a:cubicBezTo>
                    <a:pt x="2410931" y="4122910"/>
                    <a:pt x="2431331" y="4111138"/>
                    <a:pt x="2449517" y="4096401"/>
                  </a:cubicBezTo>
                  <a:cubicBezTo>
                    <a:pt x="2456401" y="4090719"/>
                    <a:pt x="2462979" y="4084675"/>
                    <a:pt x="2469221" y="4078295"/>
                  </a:cubicBezTo>
                  <a:cubicBezTo>
                    <a:pt x="2475523" y="4071778"/>
                    <a:pt x="2481478" y="4064934"/>
                    <a:pt x="2487062" y="4057792"/>
                  </a:cubicBezTo>
                  <a:lnTo>
                    <a:pt x="2492654" y="4050867"/>
                  </a:lnTo>
                  <a:cubicBezTo>
                    <a:pt x="2498955" y="4043307"/>
                    <a:pt x="2504823" y="4035394"/>
                    <a:pt x="2510228" y="4027168"/>
                  </a:cubicBezTo>
                  <a:cubicBezTo>
                    <a:pt x="2515877" y="4017966"/>
                    <a:pt x="2520434" y="4008135"/>
                    <a:pt x="2523808" y="3997878"/>
                  </a:cubicBezTo>
                  <a:lnTo>
                    <a:pt x="2523808" y="3994417"/>
                  </a:lnTo>
                  <a:cubicBezTo>
                    <a:pt x="2526463" y="3994128"/>
                    <a:pt x="2529141" y="3994128"/>
                    <a:pt x="2531796" y="3994417"/>
                  </a:cubicBezTo>
                  <a:lnTo>
                    <a:pt x="2538453" y="3994417"/>
                  </a:lnTo>
                  <a:lnTo>
                    <a:pt x="2542714" y="3994417"/>
                  </a:lnTo>
                  <a:lnTo>
                    <a:pt x="2558957" y="3995748"/>
                  </a:lnTo>
                  <a:cubicBezTo>
                    <a:pt x="2570466" y="3996039"/>
                    <a:pt x="2581942" y="3997107"/>
                    <a:pt x="2593307" y="3998943"/>
                  </a:cubicBezTo>
                  <a:lnTo>
                    <a:pt x="2618603" y="4005867"/>
                  </a:lnTo>
                  <a:cubicBezTo>
                    <a:pt x="2629786" y="4009062"/>
                    <a:pt x="2640171" y="4011991"/>
                    <a:pt x="2650556" y="4014388"/>
                  </a:cubicBezTo>
                  <a:cubicBezTo>
                    <a:pt x="2668807" y="4018490"/>
                    <a:pt x="2686636" y="4024285"/>
                    <a:pt x="2703812" y="4031695"/>
                  </a:cubicBezTo>
                  <a:cubicBezTo>
                    <a:pt x="2721918" y="4038885"/>
                    <a:pt x="2740025" y="4046340"/>
                    <a:pt x="2758398" y="4052997"/>
                  </a:cubicBezTo>
                  <a:cubicBezTo>
                    <a:pt x="2781032" y="4061518"/>
                    <a:pt x="2799937" y="4069507"/>
                    <a:pt x="2817778" y="4078027"/>
                  </a:cubicBezTo>
                  <a:lnTo>
                    <a:pt x="2826565" y="4082554"/>
                  </a:lnTo>
                  <a:cubicBezTo>
                    <a:pt x="2858784" y="4099596"/>
                    <a:pt x="2890205" y="4118502"/>
                    <a:pt x="2920560" y="4135810"/>
                  </a:cubicBezTo>
                  <a:lnTo>
                    <a:pt x="2925620" y="4138738"/>
                  </a:lnTo>
                  <a:lnTo>
                    <a:pt x="2964762" y="4163236"/>
                  </a:lnTo>
                  <a:lnTo>
                    <a:pt x="2981538" y="4173621"/>
                  </a:lnTo>
                  <a:cubicBezTo>
                    <a:pt x="2992988" y="4180544"/>
                    <a:pt x="3004437" y="4187201"/>
                    <a:pt x="3016420" y="4193858"/>
                  </a:cubicBezTo>
                  <a:lnTo>
                    <a:pt x="3024941" y="4198917"/>
                  </a:lnTo>
                  <a:lnTo>
                    <a:pt x="3033728" y="4203710"/>
                  </a:lnTo>
                  <a:lnTo>
                    <a:pt x="3043314" y="4209568"/>
                  </a:lnTo>
                  <a:lnTo>
                    <a:pt x="3047308" y="4212231"/>
                  </a:lnTo>
                  <a:lnTo>
                    <a:pt x="3054231" y="4216492"/>
                  </a:lnTo>
                  <a:lnTo>
                    <a:pt x="3059025" y="4219420"/>
                  </a:lnTo>
                  <a:lnTo>
                    <a:pt x="3074468" y="4229007"/>
                  </a:lnTo>
                  <a:cubicBezTo>
                    <a:pt x="3082456" y="4234598"/>
                    <a:pt x="3090977" y="4239658"/>
                    <a:pt x="3099498" y="4244450"/>
                  </a:cubicBezTo>
                  <a:lnTo>
                    <a:pt x="3102161" y="4246048"/>
                  </a:lnTo>
                  <a:lnTo>
                    <a:pt x="3108818" y="4250043"/>
                  </a:lnTo>
                  <a:lnTo>
                    <a:pt x="3115475" y="4254037"/>
                  </a:lnTo>
                  <a:lnTo>
                    <a:pt x="3117605" y="4255368"/>
                  </a:lnTo>
                  <a:lnTo>
                    <a:pt x="3130386" y="4262824"/>
                  </a:lnTo>
                  <a:cubicBezTo>
                    <a:pt x="3145298" y="4271611"/>
                    <a:pt x="3161807" y="4279333"/>
                    <a:pt x="3176186" y="4286256"/>
                  </a:cubicBezTo>
                  <a:lnTo>
                    <a:pt x="3190565" y="4292913"/>
                  </a:lnTo>
                  <a:lnTo>
                    <a:pt x="3203346" y="4299038"/>
                  </a:lnTo>
                  <a:lnTo>
                    <a:pt x="3210802" y="4302499"/>
                  </a:lnTo>
                  <a:lnTo>
                    <a:pt x="3217992" y="4306227"/>
                  </a:lnTo>
                  <a:lnTo>
                    <a:pt x="3229708" y="4311553"/>
                  </a:lnTo>
                  <a:lnTo>
                    <a:pt x="3244353" y="4318475"/>
                  </a:lnTo>
                  <a:lnTo>
                    <a:pt x="3253673" y="4323535"/>
                  </a:lnTo>
                  <a:lnTo>
                    <a:pt x="3262993" y="4328328"/>
                  </a:lnTo>
                  <a:cubicBezTo>
                    <a:pt x="3266249" y="4330395"/>
                    <a:pt x="3269628" y="4332262"/>
                    <a:pt x="3273111" y="4333920"/>
                  </a:cubicBezTo>
                  <a:lnTo>
                    <a:pt x="3276306" y="4335251"/>
                  </a:lnTo>
                  <a:lnTo>
                    <a:pt x="3280833" y="4337914"/>
                  </a:lnTo>
                  <a:lnTo>
                    <a:pt x="3283229" y="4337914"/>
                  </a:lnTo>
                  <a:lnTo>
                    <a:pt x="3303466" y="4348032"/>
                  </a:lnTo>
                  <a:cubicBezTo>
                    <a:pt x="3317047" y="4354689"/>
                    <a:pt x="3330094" y="4360547"/>
                    <a:pt x="3343940" y="4365607"/>
                  </a:cubicBezTo>
                  <a:cubicBezTo>
                    <a:pt x="3355368" y="4369649"/>
                    <a:pt x="3367130" y="4372679"/>
                    <a:pt x="3379089" y="4374660"/>
                  </a:cubicBezTo>
                  <a:lnTo>
                    <a:pt x="3383616" y="4374660"/>
                  </a:lnTo>
                  <a:lnTo>
                    <a:pt x="3401988" y="4378654"/>
                  </a:lnTo>
                  <a:cubicBezTo>
                    <a:pt x="3417433" y="4382116"/>
                    <a:pt x="3431812" y="4385577"/>
                    <a:pt x="3446457" y="4387974"/>
                  </a:cubicBezTo>
                  <a:cubicBezTo>
                    <a:pt x="3461102" y="4390370"/>
                    <a:pt x="3485067" y="4393832"/>
                    <a:pt x="3509032" y="4395962"/>
                  </a:cubicBezTo>
                  <a:cubicBezTo>
                    <a:pt x="3519683" y="4395962"/>
                    <a:pt x="3530334" y="4397294"/>
                    <a:pt x="3540985" y="4397294"/>
                  </a:cubicBezTo>
                  <a:cubicBezTo>
                    <a:pt x="3553263" y="4397271"/>
                    <a:pt x="3565531" y="4396560"/>
                    <a:pt x="3577731" y="4395164"/>
                  </a:cubicBezTo>
                  <a:cubicBezTo>
                    <a:pt x="3585453" y="4395163"/>
                    <a:pt x="3592909" y="4392767"/>
                    <a:pt x="3600631" y="4391169"/>
                  </a:cubicBezTo>
                  <a:lnTo>
                    <a:pt x="3607820" y="4391169"/>
                  </a:lnTo>
                  <a:lnTo>
                    <a:pt x="3620335" y="4388773"/>
                  </a:lnTo>
                  <a:lnTo>
                    <a:pt x="3626726" y="4388773"/>
                  </a:lnTo>
                  <a:lnTo>
                    <a:pt x="3639241" y="4386642"/>
                  </a:lnTo>
                  <a:lnTo>
                    <a:pt x="3642969" y="4386642"/>
                  </a:lnTo>
                  <a:cubicBezTo>
                    <a:pt x="3661608" y="4383181"/>
                    <a:pt x="3677585" y="4380518"/>
                    <a:pt x="3693561" y="4376524"/>
                  </a:cubicBezTo>
                  <a:cubicBezTo>
                    <a:pt x="3702881" y="4374394"/>
                    <a:pt x="3711935" y="4371465"/>
                    <a:pt x="3720189" y="4368535"/>
                  </a:cubicBezTo>
                  <a:lnTo>
                    <a:pt x="3727113" y="4366406"/>
                  </a:lnTo>
                  <a:cubicBezTo>
                    <a:pt x="3734924" y="4364217"/>
                    <a:pt x="3742504" y="4361274"/>
                    <a:pt x="3749746" y="4357619"/>
                  </a:cubicBezTo>
                  <a:cubicBezTo>
                    <a:pt x="3751653" y="4356682"/>
                    <a:pt x="3753441" y="4355520"/>
                    <a:pt x="3755072" y="4354157"/>
                  </a:cubicBezTo>
                  <a:cubicBezTo>
                    <a:pt x="3761029" y="4351510"/>
                    <a:pt x="3766809" y="4348487"/>
                    <a:pt x="3772380" y="4345104"/>
                  </a:cubicBezTo>
                  <a:lnTo>
                    <a:pt x="3780900" y="4340310"/>
                  </a:lnTo>
                  <a:cubicBezTo>
                    <a:pt x="3791019" y="4334452"/>
                    <a:pt x="3801403" y="4328860"/>
                    <a:pt x="3811788" y="4323535"/>
                  </a:cubicBezTo>
                  <a:lnTo>
                    <a:pt x="3817913" y="4320339"/>
                  </a:lnTo>
                  <a:lnTo>
                    <a:pt x="3824836" y="4316878"/>
                  </a:lnTo>
                  <a:lnTo>
                    <a:pt x="3833357" y="4312617"/>
                  </a:lnTo>
                  <a:lnTo>
                    <a:pt x="3840812" y="4308623"/>
                  </a:lnTo>
                  <a:lnTo>
                    <a:pt x="3858387" y="4297972"/>
                  </a:lnTo>
                  <a:lnTo>
                    <a:pt x="3862381" y="4295842"/>
                  </a:lnTo>
                  <a:lnTo>
                    <a:pt x="3875429" y="4289718"/>
                  </a:lnTo>
                  <a:lnTo>
                    <a:pt x="3877825" y="4289718"/>
                  </a:lnTo>
                  <a:cubicBezTo>
                    <a:pt x="3886345" y="4285457"/>
                    <a:pt x="3893535" y="4281995"/>
                    <a:pt x="3900458" y="4278001"/>
                  </a:cubicBezTo>
                  <a:lnTo>
                    <a:pt x="3908447" y="4273474"/>
                  </a:lnTo>
                  <a:cubicBezTo>
                    <a:pt x="3914837" y="4269747"/>
                    <a:pt x="3921228" y="4266019"/>
                    <a:pt x="3928151" y="4262824"/>
                  </a:cubicBezTo>
                  <a:lnTo>
                    <a:pt x="3944128" y="4254836"/>
                  </a:lnTo>
                  <a:lnTo>
                    <a:pt x="3955045" y="4249776"/>
                  </a:lnTo>
                  <a:lnTo>
                    <a:pt x="3973152" y="4241522"/>
                  </a:lnTo>
                  <a:lnTo>
                    <a:pt x="3976081" y="4241522"/>
                  </a:lnTo>
                  <a:lnTo>
                    <a:pt x="3978478" y="4239924"/>
                  </a:lnTo>
                  <a:lnTo>
                    <a:pt x="3981673" y="4239924"/>
                  </a:lnTo>
                  <a:cubicBezTo>
                    <a:pt x="3990993" y="4236729"/>
                    <a:pt x="4000312" y="4233001"/>
                    <a:pt x="4009632" y="4229273"/>
                  </a:cubicBezTo>
                  <a:lnTo>
                    <a:pt x="4030668" y="4221284"/>
                  </a:lnTo>
                  <a:lnTo>
                    <a:pt x="4049573" y="4213562"/>
                  </a:lnTo>
                  <a:lnTo>
                    <a:pt x="4052236" y="4213562"/>
                  </a:lnTo>
                  <a:lnTo>
                    <a:pt x="4056763" y="4211699"/>
                  </a:lnTo>
                  <a:lnTo>
                    <a:pt x="4075935" y="4204243"/>
                  </a:lnTo>
                  <a:lnTo>
                    <a:pt x="4102563" y="4194657"/>
                  </a:lnTo>
                  <a:cubicBezTo>
                    <a:pt x="4112148" y="4191283"/>
                    <a:pt x="4122000" y="4188088"/>
                    <a:pt x="4132119" y="4185071"/>
                  </a:cubicBezTo>
                  <a:cubicBezTo>
                    <a:pt x="4151558" y="4178946"/>
                    <a:pt x="4170730" y="4174154"/>
                    <a:pt x="4195227" y="4168029"/>
                  </a:cubicBezTo>
                  <a:lnTo>
                    <a:pt x="4210937" y="4164302"/>
                  </a:lnTo>
                  <a:lnTo>
                    <a:pt x="4217062" y="4162970"/>
                  </a:lnTo>
                  <a:lnTo>
                    <a:pt x="4225316" y="4160840"/>
                  </a:lnTo>
                  <a:lnTo>
                    <a:pt x="4231174" y="4159508"/>
                  </a:lnTo>
                  <a:lnTo>
                    <a:pt x="4236500" y="4159508"/>
                  </a:lnTo>
                  <a:lnTo>
                    <a:pt x="4263128" y="4153118"/>
                  </a:lnTo>
                  <a:lnTo>
                    <a:pt x="4289755" y="4146461"/>
                  </a:lnTo>
                  <a:lnTo>
                    <a:pt x="4296678" y="4144596"/>
                  </a:lnTo>
                  <a:lnTo>
                    <a:pt x="4323306" y="4137674"/>
                  </a:lnTo>
                  <a:cubicBezTo>
                    <a:pt x="4340081" y="4133413"/>
                    <a:pt x="4356590" y="4128354"/>
                    <a:pt x="4373099" y="4123295"/>
                  </a:cubicBezTo>
                  <a:lnTo>
                    <a:pt x="4380023" y="4121164"/>
                  </a:lnTo>
                  <a:lnTo>
                    <a:pt x="4398662" y="4115839"/>
                  </a:lnTo>
                  <a:lnTo>
                    <a:pt x="4407449" y="4113443"/>
                  </a:lnTo>
                  <a:lnTo>
                    <a:pt x="4419698" y="4109981"/>
                  </a:lnTo>
                  <a:lnTo>
                    <a:pt x="4435142" y="4105454"/>
                  </a:lnTo>
                  <a:cubicBezTo>
                    <a:pt x="4444994" y="4102792"/>
                    <a:pt x="4454846" y="4100129"/>
                    <a:pt x="4464699" y="4096934"/>
                  </a:cubicBezTo>
                  <a:cubicBezTo>
                    <a:pt x="4476715" y="4093035"/>
                    <a:pt x="4488383" y="4088136"/>
                    <a:pt x="4499581" y="4082289"/>
                  </a:cubicBezTo>
                  <a:cubicBezTo>
                    <a:pt x="4508368" y="4078294"/>
                    <a:pt x="4516623" y="4073501"/>
                    <a:pt x="4524877" y="4068708"/>
                  </a:cubicBezTo>
                  <a:lnTo>
                    <a:pt x="4551505" y="4053264"/>
                  </a:lnTo>
                  <a:cubicBezTo>
                    <a:pt x="4569309" y="4042993"/>
                    <a:pt x="4586152" y="4031140"/>
                    <a:pt x="4601832" y="4017849"/>
                  </a:cubicBezTo>
                  <a:lnTo>
                    <a:pt x="4611151" y="4010127"/>
                  </a:lnTo>
                  <a:lnTo>
                    <a:pt x="4613281" y="4008263"/>
                  </a:lnTo>
                  <a:lnTo>
                    <a:pt x="4623134" y="4000008"/>
                  </a:lnTo>
                  <a:lnTo>
                    <a:pt x="4625796" y="3997879"/>
                  </a:lnTo>
                  <a:lnTo>
                    <a:pt x="4628459" y="3995482"/>
                  </a:lnTo>
                  <a:lnTo>
                    <a:pt x="4633518" y="3991222"/>
                  </a:lnTo>
                  <a:lnTo>
                    <a:pt x="4644435" y="3994949"/>
                  </a:lnTo>
                  <a:lnTo>
                    <a:pt x="4651625" y="3999210"/>
                  </a:lnTo>
                  <a:lnTo>
                    <a:pt x="4659880" y="4007996"/>
                  </a:lnTo>
                  <a:lnTo>
                    <a:pt x="4661744" y="4009861"/>
                  </a:lnTo>
                  <a:lnTo>
                    <a:pt x="4663342" y="4011725"/>
                  </a:lnTo>
                  <a:cubicBezTo>
                    <a:pt x="4669618" y="4018721"/>
                    <a:pt x="4676677" y="4024975"/>
                    <a:pt x="4684378" y="4030364"/>
                  </a:cubicBezTo>
                  <a:cubicBezTo>
                    <a:pt x="4690768" y="4034624"/>
                    <a:pt x="4697425" y="4038619"/>
                    <a:pt x="4704082" y="4042613"/>
                  </a:cubicBezTo>
                  <a:cubicBezTo>
                    <a:pt x="4714373" y="4048331"/>
                    <a:pt x="4725390" y="4052631"/>
                    <a:pt x="4736833" y="4055394"/>
                  </a:cubicBezTo>
                  <a:lnTo>
                    <a:pt x="4743490" y="4057258"/>
                  </a:lnTo>
                  <a:lnTo>
                    <a:pt x="4767722" y="4063382"/>
                  </a:lnTo>
                  <a:cubicBezTo>
                    <a:pt x="4779660" y="4065975"/>
                    <a:pt x="4791758" y="4067755"/>
                    <a:pt x="4803936" y="4068708"/>
                  </a:cubicBezTo>
                  <a:cubicBezTo>
                    <a:pt x="4812457" y="4068708"/>
                    <a:pt x="4820978" y="4068708"/>
                    <a:pt x="4830563" y="4068708"/>
                  </a:cubicBezTo>
                  <a:cubicBezTo>
                    <a:pt x="4844566" y="4068614"/>
                    <a:pt x="4858541" y="4067457"/>
                    <a:pt x="4872369" y="4065247"/>
                  </a:cubicBezTo>
                  <a:cubicBezTo>
                    <a:pt x="4893325" y="4061012"/>
                    <a:pt x="4913703" y="4054308"/>
                    <a:pt x="4933081" y="4045276"/>
                  </a:cubicBezTo>
                  <a:cubicBezTo>
                    <a:pt x="4941381" y="4042020"/>
                    <a:pt x="4949323" y="4037915"/>
                    <a:pt x="4956780" y="4033027"/>
                  </a:cubicBezTo>
                  <a:cubicBezTo>
                    <a:pt x="4960172" y="4040693"/>
                    <a:pt x="4963994" y="4048161"/>
                    <a:pt x="4968229" y="4055394"/>
                  </a:cubicBezTo>
                  <a:lnTo>
                    <a:pt x="4973820" y="4065247"/>
                  </a:lnTo>
                  <a:cubicBezTo>
                    <a:pt x="4980344" y="4077002"/>
                    <a:pt x="4987919" y="4088143"/>
                    <a:pt x="4996453" y="4098531"/>
                  </a:cubicBezTo>
                  <a:lnTo>
                    <a:pt x="5001779" y="4104922"/>
                  </a:lnTo>
                  <a:cubicBezTo>
                    <a:pt x="5006508" y="4109811"/>
                    <a:pt x="5010953" y="4114968"/>
                    <a:pt x="5015093" y="4120365"/>
                  </a:cubicBezTo>
                  <a:cubicBezTo>
                    <a:pt x="5021839" y="4128886"/>
                    <a:pt x="5028761" y="4137141"/>
                    <a:pt x="5035862" y="4145130"/>
                  </a:cubicBezTo>
                  <a:lnTo>
                    <a:pt x="5039590" y="4149390"/>
                  </a:lnTo>
                  <a:cubicBezTo>
                    <a:pt x="5052158" y="4164134"/>
                    <a:pt x="5066063" y="4177684"/>
                    <a:pt x="5081129" y="4189864"/>
                  </a:cubicBezTo>
                  <a:lnTo>
                    <a:pt x="5102166" y="4206373"/>
                  </a:lnTo>
                  <a:lnTo>
                    <a:pt x="5107490" y="4210634"/>
                  </a:lnTo>
                  <a:cubicBezTo>
                    <a:pt x="5115480" y="4216758"/>
                    <a:pt x="5123468" y="4223149"/>
                    <a:pt x="5131722" y="4229007"/>
                  </a:cubicBezTo>
                  <a:cubicBezTo>
                    <a:pt x="5147981" y="4241616"/>
                    <a:pt x="5164963" y="4253263"/>
                    <a:pt x="5182580" y="4263889"/>
                  </a:cubicBezTo>
                  <a:cubicBezTo>
                    <a:pt x="5188173" y="4267351"/>
                    <a:pt x="5193765" y="4270279"/>
                    <a:pt x="5199622" y="4273209"/>
                  </a:cubicBezTo>
                  <a:lnTo>
                    <a:pt x="5210008" y="4279067"/>
                  </a:lnTo>
                  <a:cubicBezTo>
                    <a:pt x="5219060" y="4284126"/>
                    <a:pt x="5228381" y="4289185"/>
                    <a:pt x="5236635" y="4293712"/>
                  </a:cubicBezTo>
                  <a:cubicBezTo>
                    <a:pt x="5257404" y="4304363"/>
                    <a:pt x="5279505" y="4313682"/>
                    <a:pt x="5298678" y="4321937"/>
                  </a:cubicBezTo>
                  <a:cubicBezTo>
                    <a:pt x="5329565" y="4334985"/>
                    <a:pt x="5351933" y="4343772"/>
                    <a:pt x="5373767" y="4350429"/>
                  </a:cubicBezTo>
                  <a:cubicBezTo>
                    <a:pt x="5400892" y="4359320"/>
                    <a:pt x="5428668" y="4366087"/>
                    <a:pt x="5456845" y="4370666"/>
                  </a:cubicBezTo>
                  <a:lnTo>
                    <a:pt x="5451787" y="4368535"/>
                  </a:lnTo>
                  <a:cubicBezTo>
                    <a:pt x="5474638" y="4373801"/>
                    <a:pt x="5497882" y="4377185"/>
                    <a:pt x="5521285" y="4378654"/>
                  </a:cubicBezTo>
                  <a:lnTo>
                    <a:pt x="5543918" y="4378654"/>
                  </a:lnTo>
                  <a:cubicBezTo>
                    <a:pt x="5558829" y="4378654"/>
                    <a:pt x="5574807" y="4378654"/>
                    <a:pt x="5592647" y="4376258"/>
                  </a:cubicBezTo>
                  <a:cubicBezTo>
                    <a:pt x="5612380" y="4374143"/>
                    <a:pt x="5631893" y="4370313"/>
                    <a:pt x="5650962" y="4364808"/>
                  </a:cubicBezTo>
                  <a:cubicBezTo>
                    <a:pt x="5672307" y="4359068"/>
                    <a:pt x="5693148" y="4351587"/>
                    <a:pt x="5713271" y="4342441"/>
                  </a:cubicBezTo>
                  <a:cubicBezTo>
                    <a:pt x="5719861" y="4339325"/>
                    <a:pt x="5726185" y="4335674"/>
                    <a:pt x="5732177" y="4331523"/>
                  </a:cubicBezTo>
                  <a:lnTo>
                    <a:pt x="5755875" y="4316345"/>
                  </a:lnTo>
                  <a:cubicBezTo>
                    <a:pt x="5771496" y="4305970"/>
                    <a:pt x="5786357" y="4294490"/>
                    <a:pt x="5800342" y="4281995"/>
                  </a:cubicBezTo>
                  <a:cubicBezTo>
                    <a:pt x="5806769" y="4276553"/>
                    <a:pt x="5812818" y="4270681"/>
                    <a:pt x="5818449" y="4264421"/>
                  </a:cubicBezTo>
                  <a:cubicBezTo>
                    <a:pt x="5825106" y="4256700"/>
                    <a:pt x="5831231" y="4248445"/>
                    <a:pt x="5837355" y="4240456"/>
                  </a:cubicBezTo>
                  <a:cubicBezTo>
                    <a:pt x="5841865" y="4234293"/>
                    <a:pt x="5846042" y="4227893"/>
                    <a:pt x="5849869" y="4221284"/>
                  </a:cubicBezTo>
                  <a:cubicBezTo>
                    <a:pt x="5854225" y="4212843"/>
                    <a:pt x="5857534" y="4203901"/>
                    <a:pt x="5859722" y="4194657"/>
                  </a:cubicBezTo>
                  <a:lnTo>
                    <a:pt x="5862385" y="4184006"/>
                  </a:lnTo>
                  <a:lnTo>
                    <a:pt x="5865047" y="4174154"/>
                  </a:lnTo>
                  <a:cubicBezTo>
                    <a:pt x="5866650" y="4168153"/>
                    <a:pt x="5865888" y="4161767"/>
                    <a:pt x="5862917" y="4156313"/>
                  </a:cubicBezTo>
                  <a:lnTo>
                    <a:pt x="5864249" y="4152851"/>
                  </a:lnTo>
                  <a:cubicBezTo>
                    <a:pt x="5867497" y="4144161"/>
                    <a:pt x="5870165" y="4135266"/>
                    <a:pt x="5872237" y="4126223"/>
                  </a:cubicBezTo>
                  <a:cubicBezTo>
                    <a:pt x="5881452" y="4095359"/>
                    <a:pt x="5881914" y="4062541"/>
                    <a:pt x="5873569" y="4031429"/>
                  </a:cubicBezTo>
                  <a:cubicBezTo>
                    <a:pt x="5872237" y="4026370"/>
                    <a:pt x="5870906" y="4021310"/>
                    <a:pt x="5869309" y="4016252"/>
                  </a:cubicBezTo>
                  <a:lnTo>
                    <a:pt x="5866912" y="4007198"/>
                  </a:lnTo>
                  <a:lnTo>
                    <a:pt x="5865314" y="4001606"/>
                  </a:lnTo>
                  <a:cubicBezTo>
                    <a:pt x="5863450" y="3994949"/>
                    <a:pt x="5861852" y="3988559"/>
                    <a:pt x="5859722" y="3982168"/>
                  </a:cubicBezTo>
                  <a:cubicBezTo>
                    <a:pt x="5857593" y="3975777"/>
                    <a:pt x="5854929" y="3968588"/>
                    <a:pt x="5852000" y="3962198"/>
                  </a:cubicBezTo>
                  <a:lnTo>
                    <a:pt x="5852000" y="3958203"/>
                  </a:lnTo>
                  <a:lnTo>
                    <a:pt x="5846143" y="3942759"/>
                  </a:lnTo>
                  <a:lnTo>
                    <a:pt x="5841615" y="3931575"/>
                  </a:lnTo>
                  <a:cubicBezTo>
                    <a:pt x="5840284" y="3928113"/>
                    <a:pt x="5838686" y="3924386"/>
                    <a:pt x="5837089" y="3920924"/>
                  </a:cubicBezTo>
                  <a:cubicBezTo>
                    <a:pt x="5835491" y="3917463"/>
                    <a:pt x="5833894" y="3914001"/>
                    <a:pt x="5832562" y="3910540"/>
                  </a:cubicBezTo>
                  <a:cubicBezTo>
                    <a:pt x="5828035" y="3899089"/>
                    <a:pt x="5821911" y="3887640"/>
                    <a:pt x="5816851" y="3877255"/>
                  </a:cubicBezTo>
                  <a:lnTo>
                    <a:pt x="5812592" y="3869001"/>
                  </a:lnTo>
                  <a:cubicBezTo>
                    <a:pt x="5808733" y="3860874"/>
                    <a:pt x="5804284" y="3853042"/>
                    <a:pt x="5799278" y="3845568"/>
                  </a:cubicBezTo>
                  <a:cubicBezTo>
                    <a:pt x="5793435" y="3836310"/>
                    <a:pt x="5787032" y="3827418"/>
                    <a:pt x="5780107" y="3818941"/>
                  </a:cubicBezTo>
                  <a:cubicBezTo>
                    <a:pt x="5773715" y="3811485"/>
                    <a:pt x="5766525" y="3804561"/>
                    <a:pt x="5759603" y="3797905"/>
                  </a:cubicBezTo>
                  <a:lnTo>
                    <a:pt x="5757472" y="3795508"/>
                  </a:lnTo>
                  <a:cubicBezTo>
                    <a:pt x="5749218" y="3787519"/>
                    <a:pt x="5740164" y="3779798"/>
                    <a:pt x="5730845" y="3772076"/>
                  </a:cubicBezTo>
                  <a:cubicBezTo>
                    <a:pt x="5722311" y="3765222"/>
                    <a:pt x="5713424" y="3758823"/>
                    <a:pt x="5704217" y="3752904"/>
                  </a:cubicBezTo>
                  <a:cubicBezTo>
                    <a:pt x="5698093" y="3748910"/>
                    <a:pt x="5691436" y="3745448"/>
                    <a:pt x="5684779" y="3741986"/>
                  </a:cubicBezTo>
                  <a:lnTo>
                    <a:pt x="5677856" y="3738259"/>
                  </a:lnTo>
                  <a:cubicBezTo>
                    <a:pt x="5663742" y="3730803"/>
                    <a:pt x="5648831" y="3724412"/>
                    <a:pt x="5634453" y="3718288"/>
                  </a:cubicBezTo>
                  <a:lnTo>
                    <a:pt x="5617677" y="3711098"/>
                  </a:lnTo>
                  <a:cubicBezTo>
                    <a:pt x="5598743" y="3702980"/>
                    <a:pt x="5579255" y="3696218"/>
                    <a:pt x="5559362" y="3690861"/>
                  </a:cubicBezTo>
                  <a:cubicBezTo>
                    <a:pt x="5538592" y="3684737"/>
                    <a:pt x="5518888" y="3679678"/>
                    <a:pt x="5498651" y="3675151"/>
                  </a:cubicBezTo>
                  <a:lnTo>
                    <a:pt x="5474420" y="3670092"/>
                  </a:lnTo>
                  <a:cubicBezTo>
                    <a:pt x="5457111" y="3667163"/>
                    <a:pt x="5438473" y="3663967"/>
                    <a:pt x="5419034" y="3661837"/>
                  </a:cubicBezTo>
                  <a:lnTo>
                    <a:pt x="5414774" y="3661837"/>
                  </a:lnTo>
                  <a:lnTo>
                    <a:pt x="5408117" y="3661837"/>
                  </a:lnTo>
                  <a:cubicBezTo>
                    <a:pt x="5395335" y="3660506"/>
                    <a:pt x="5383087" y="3658908"/>
                    <a:pt x="5370571" y="3658376"/>
                  </a:cubicBezTo>
                  <a:lnTo>
                    <a:pt x="5317316" y="3655713"/>
                  </a:lnTo>
                  <a:lnTo>
                    <a:pt x="5313854" y="3655713"/>
                  </a:lnTo>
                  <a:lnTo>
                    <a:pt x="5315719" y="3653849"/>
                  </a:lnTo>
                  <a:lnTo>
                    <a:pt x="5318382" y="3647458"/>
                  </a:lnTo>
                  <a:lnTo>
                    <a:pt x="5321311" y="3641067"/>
                  </a:lnTo>
                  <a:cubicBezTo>
                    <a:pt x="5326388" y="3630168"/>
                    <a:pt x="5329455" y="3618441"/>
                    <a:pt x="5330365" y="3606452"/>
                  </a:cubicBezTo>
                  <a:cubicBezTo>
                    <a:pt x="5330432" y="3597188"/>
                    <a:pt x="5328238" y="3588048"/>
                    <a:pt x="5323975" y="3579824"/>
                  </a:cubicBezTo>
                  <a:cubicBezTo>
                    <a:pt x="5320996" y="3574075"/>
                    <a:pt x="5317331" y="3568711"/>
                    <a:pt x="5313058" y="3563847"/>
                  </a:cubicBezTo>
                  <a:cubicBezTo>
                    <a:pt x="5306427" y="3555957"/>
                    <a:pt x="5299314" y="3548488"/>
                    <a:pt x="5291756" y="3541480"/>
                  </a:cubicBezTo>
                  <a:cubicBezTo>
                    <a:pt x="5273872" y="3524876"/>
                    <a:pt x="5252488" y="3512500"/>
                    <a:pt x="5229182" y="3505267"/>
                  </a:cubicBezTo>
                  <a:cubicBezTo>
                    <a:pt x="5218077" y="3501672"/>
                    <a:pt x="5206669" y="3499088"/>
                    <a:pt x="5195098" y="3497544"/>
                  </a:cubicBezTo>
                  <a:lnTo>
                    <a:pt x="5191101" y="3497544"/>
                  </a:lnTo>
                  <a:cubicBezTo>
                    <a:pt x="5180185" y="3495680"/>
                    <a:pt x="5168735" y="3494083"/>
                    <a:pt x="5157550" y="3493017"/>
                  </a:cubicBezTo>
                  <a:cubicBezTo>
                    <a:pt x="5146367" y="3491953"/>
                    <a:pt x="5133853" y="3491154"/>
                    <a:pt x="5121603" y="3491154"/>
                  </a:cubicBezTo>
                  <a:lnTo>
                    <a:pt x="5113615" y="3491154"/>
                  </a:lnTo>
                  <a:cubicBezTo>
                    <a:pt x="5104691" y="3491634"/>
                    <a:pt x="5095801" y="3492611"/>
                    <a:pt x="5086988" y="3494083"/>
                  </a:cubicBezTo>
                  <a:cubicBezTo>
                    <a:pt x="5089159" y="3484455"/>
                    <a:pt x="5091826" y="3474945"/>
                    <a:pt x="5094976" y="3465591"/>
                  </a:cubicBezTo>
                  <a:cubicBezTo>
                    <a:pt x="5098171" y="3456804"/>
                    <a:pt x="5101633" y="3448017"/>
                    <a:pt x="5105094" y="3438963"/>
                  </a:cubicBezTo>
                  <a:cubicBezTo>
                    <a:pt x="5113869" y="3417288"/>
                    <a:pt x="5118563" y="3394178"/>
                    <a:pt x="5118941" y="3370797"/>
                  </a:cubicBezTo>
                  <a:cubicBezTo>
                    <a:pt x="5118797" y="3359301"/>
                    <a:pt x="5117906" y="3347827"/>
                    <a:pt x="5116279" y="3336447"/>
                  </a:cubicBezTo>
                  <a:cubicBezTo>
                    <a:pt x="5115228" y="3326786"/>
                    <a:pt x="5113266" y="3317247"/>
                    <a:pt x="5110422" y="3307955"/>
                  </a:cubicBezTo>
                  <a:cubicBezTo>
                    <a:pt x="5107095" y="3297085"/>
                    <a:pt x="5102725" y="3286564"/>
                    <a:pt x="5097375" y="3276534"/>
                  </a:cubicBezTo>
                  <a:lnTo>
                    <a:pt x="5092047" y="3266682"/>
                  </a:lnTo>
                  <a:lnTo>
                    <a:pt x="5083260" y="3250706"/>
                  </a:lnTo>
                  <a:cubicBezTo>
                    <a:pt x="5079712" y="3243311"/>
                    <a:pt x="5075618" y="3236191"/>
                    <a:pt x="5071010" y="3229404"/>
                  </a:cubicBezTo>
                  <a:lnTo>
                    <a:pt x="5066217" y="3222214"/>
                  </a:lnTo>
                  <a:lnTo>
                    <a:pt x="5063289" y="3218221"/>
                  </a:lnTo>
                  <a:lnTo>
                    <a:pt x="5054235" y="3205172"/>
                  </a:lnTo>
                  <a:cubicBezTo>
                    <a:pt x="5047844" y="3195587"/>
                    <a:pt x="5040656" y="3186267"/>
                    <a:pt x="5033466" y="3177214"/>
                  </a:cubicBezTo>
                  <a:lnTo>
                    <a:pt x="5019088" y="3158042"/>
                  </a:lnTo>
                  <a:lnTo>
                    <a:pt x="5019088" y="3161769"/>
                  </a:lnTo>
                  <a:lnTo>
                    <a:pt x="5016957" y="3156711"/>
                  </a:lnTo>
                  <a:cubicBezTo>
                    <a:pt x="5011621" y="3148787"/>
                    <a:pt x="5005655" y="3141308"/>
                    <a:pt x="4999117" y="3134344"/>
                  </a:cubicBezTo>
                  <a:cubicBezTo>
                    <a:pt x="4991927" y="3126621"/>
                    <a:pt x="4984737" y="3119431"/>
                    <a:pt x="4977548" y="3112242"/>
                  </a:cubicBezTo>
                  <a:cubicBezTo>
                    <a:pt x="4962902" y="3097863"/>
                    <a:pt x="4946659" y="3083485"/>
                    <a:pt x="4929617" y="3069371"/>
                  </a:cubicBezTo>
                  <a:lnTo>
                    <a:pt x="4925624" y="3066442"/>
                  </a:lnTo>
                  <a:cubicBezTo>
                    <a:pt x="4918867" y="3060510"/>
                    <a:pt x="4911753" y="3054996"/>
                    <a:pt x="4904322" y="3049933"/>
                  </a:cubicBezTo>
                  <a:cubicBezTo>
                    <a:pt x="4893937" y="3043010"/>
                    <a:pt x="4884883" y="3037152"/>
                    <a:pt x="4875564" y="3031827"/>
                  </a:cubicBezTo>
                  <a:lnTo>
                    <a:pt x="4862782" y="3024637"/>
                  </a:lnTo>
                  <a:lnTo>
                    <a:pt x="4859853" y="3023039"/>
                  </a:lnTo>
                  <a:cubicBezTo>
                    <a:pt x="4844942" y="3014518"/>
                    <a:pt x="4830830" y="3006530"/>
                    <a:pt x="4816183" y="2999873"/>
                  </a:cubicBezTo>
                  <a:lnTo>
                    <a:pt x="4807664" y="2995879"/>
                  </a:lnTo>
                  <a:cubicBezTo>
                    <a:pt x="4798876" y="2991619"/>
                    <a:pt x="4790089" y="2987625"/>
                    <a:pt x="4781036" y="2984163"/>
                  </a:cubicBezTo>
                  <a:cubicBezTo>
                    <a:pt x="4768862" y="2979278"/>
                    <a:pt x="4756414" y="2975099"/>
                    <a:pt x="4743757" y="2971648"/>
                  </a:cubicBezTo>
                  <a:cubicBezTo>
                    <a:pt x="4716791" y="2964036"/>
                    <a:pt x="4689408" y="2957990"/>
                    <a:pt x="4661744" y="2953541"/>
                  </a:cubicBezTo>
                  <a:lnTo>
                    <a:pt x="4664406" y="2955139"/>
                  </a:lnTo>
                  <a:cubicBezTo>
                    <a:pt x="4641542" y="2949947"/>
                    <a:pt x="4618303" y="2946564"/>
                    <a:pt x="4594908" y="2945020"/>
                  </a:cubicBezTo>
                  <a:lnTo>
                    <a:pt x="4576802" y="2943423"/>
                  </a:lnTo>
                  <a:lnTo>
                    <a:pt x="4558428" y="2941825"/>
                  </a:lnTo>
                  <a:lnTo>
                    <a:pt x="4539257" y="2941825"/>
                  </a:lnTo>
                  <a:lnTo>
                    <a:pt x="4515292" y="2940228"/>
                  </a:lnTo>
                  <a:cubicBezTo>
                    <a:pt x="4505351" y="2939962"/>
                    <a:pt x="4496350" y="2946070"/>
                    <a:pt x="4492925" y="2955406"/>
                  </a:cubicBezTo>
                  <a:lnTo>
                    <a:pt x="4487066" y="2955405"/>
                  </a:lnTo>
                  <a:lnTo>
                    <a:pt x="4483605" y="2955405"/>
                  </a:lnTo>
                  <a:cubicBezTo>
                    <a:pt x="4463524" y="2955440"/>
                    <a:pt x="4443514" y="2957763"/>
                    <a:pt x="4423959" y="2962328"/>
                  </a:cubicBezTo>
                  <a:cubicBezTo>
                    <a:pt x="4411553" y="2965200"/>
                    <a:pt x="4399363" y="2968936"/>
                    <a:pt x="4387479" y="2973512"/>
                  </a:cubicBezTo>
                  <a:lnTo>
                    <a:pt x="4382419" y="2975110"/>
                  </a:lnTo>
                  <a:lnTo>
                    <a:pt x="4370703" y="2979104"/>
                  </a:lnTo>
                  <a:lnTo>
                    <a:pt x="4364579" y="2981234"/>
                  </a:lnTo>
                  <a:lnTo>
                    <a:pt x="4352863" y="2984695"/>
                  </a:lnTo>
                  <a:cubicBezTo>
                    <a:pt x="4353770" y="2978783"/>
                    <a:pt x="4353770" y="2972767"/>
                    <a:pt x="4352863" y="2966854"/>
                  </a:cubicBezTo>
                  <a:lnTo>
                    <a:pt x="4352863" y="2964192"/>
                  </a:lnTo>
                  <a:lnTo>
                    <a:pt x="4352863" y="2961263"/>
                  </a:lnTo>
                  <a:cubicBezTo>
                    <a:pt x="4352648" y="2959049"/>
                    <a:pt x="4352648" y="2956819"/>
                    <a:pt x="4352863" y="2954606"/>
                  </a:cubicBezTo>
                  <a:lnTo>
                    <a:pt x="4352863" y="2949813"/>
                  </a:lnTo>
                  <a:lnTo>
                    <a:pt x="4352863" y="2946351"/>
                  </a:lnTo>
                  <a:lnTo>
                    <a:pt x="4352863" y="2942357"/>
                  </a:lnTo>
                  <a:cubicBezTo>
                    <a:pt x="4351531" y="2936233"/>
                    <a:pt x="4349668" y="2929842"/>
                    <a:pt x="4347804" y="2923984"/>
                  </a:cubicBezTo>
                  <a:lnTo>
                    <a:pt x="4345407" y="2916795"/>
                  </a:lnTo>
                  <a:lnTo>
                    <a:pt x="4345407" y="2913067"/>
                  </a:lnTo>
                  <a:lnTo>
                    <a:pt x="4345407" y="2910138"/>
                  </a:lnTo>
                  <a:lnTo>
                    <a:pt x="4343543" y="2903748"/>
                  </a:lnTo>
                  <a:cubicBezTo>
                    <a:pt x="4341679" y="2897890"/>
                    <a:pt x="4339282" y="2892032"/>
                    <a:pt x="4337153" y="2886173"/>
                  </a:cubicBezTo>
                  <a:cubicBezTo>
                    <a:pt x="4335001" y="2879742"/>
                    <a:pt x="4331953" y="2873647"/>
                    <a:pt x="4328099" y="2868066"/>
                  </a:cubicBezTo>
                  <a:cubicBezTo>
                    <a:pt x="4322241" y="2859812"/>
                    <a:pt x="4315850" y="2851824"/>
                    <a:pt x="4309460" y="2843835"/>
                  </a:cubicBezTo>
                  <a:cubicBezTo>
                    <a:pt x="4295270" y="2827876"/>
                    <a:pt x="4278310" y="2814614"/>
                    <a:pt x="4259399" y="2804692"/>
                  </a:cubicBezTo>
                  <a:cubicBezTo>
                    <a:pt x="4238953" y="2793340"/>
                    <a:pt x="4216705" y="2785594"/>
                    <a:pt x="4193629" y="2781793"/>
                  </a:cubicBezTo>
                  <a:cubicBezTo>
                    <a:pt x="4182712" y="2780195"/>
                    <a:pt x="4171794" y="2778331"/>
                    <a:pt x="4160611" y="2777532"/>
                  </a:cubicBezTo>
                  <a:lnTo>
                    <a:pt x="4151291" y="2777532"/>
                  </a:lnTo>
                  <a:cubicBezTo>
                    <a:pt x="4142504" y="2777532"/>
                    <a:pt x="4135049" y="2777532"/>
                    <a:pt x="4127859" y="2777532"/>
                  </a:cubicBezTo>
                  <a:lnTo>
                    <a:pt x="4122267" y="2777532"/>
                  </a:lnTo>
                  <a:cubicBezTo>
                    <a:pt x="4118277" y="2777269"/>
                    <a:pt x="4114274" y="2777269"/>
                    <a:pt x="4110284" y="2777532"/>
                  </a:cubicBezTo>
                  <a:lnTo>
                    <a:pt x="4107356" y="2777532"/>
                  </a:lnTo>
                  <a:lnTo>
                    <a:pt x="4100166" y="2777532"/>
                  </a:lnTo>
                  <a:lnTo>
                    <a:pt x="4092976" y="2777532"/>
                  </a:lnTo>
                  <a:lnTo>
                    <a:pt x="4086053" y="2777532"/>
                  </a:lnTo>
                  <a:lnTo>
                    <a:pt x="4078864" y="2777532"/>
                  </a:lnTo>
                  <a:lnTo>
                    <a:pt x="4073272" y="2777532"/>
                  </a:lnTo>
                  <a:lnTo>
                    <a:pt x="4065018" y="2777532"/>
                  </a:lnTo>
                  <a:cubicBezTo>
                    <a:pt x="4067486" y="2767817"/>
                    <a:pt x="4069266" y="2757941"/>
                    <a:pt x="4070344" y="2747975"/>
                  </a:cubicBezTo>
                  <a:lnTo>
                    <a:pt x="4070343" y="2742384"/>
                  </a:lnTo>
                  <a:cubicBezTo>
                    <a:pt x="4070343" y="2736526"/>
                    <a:pt x="4071675" y="2730934"/>
                    <a:pt x="4072207" y="2725076"/>
                  </a:cubicBezTo>
                  <a:lnTo>
                    <a:pt x="4072207" y="2719484"/>
                  </a:lnTo>
                  <a:lnTo>
                    <a:pt x="4072207" y="2714957"/>
                  </a:lnTo>
                  <a:lnTo>
                    <a:pt x="4072207" y="2706703"/>
                  </a:lnTo>
                  <a:lnTo>
                    <a:pt x="4073804" y="2690992"/>
                  </a:lnTo>
                  <a:cubicBezTo>
                    <a:pt x="4073804" y="2684335"/>
                    <a:pt x="4073804" y="2677678"/>
                    <a:pt x="4075935" y="2671021"/>
                  </a:cubicBezTo>
                  <a:cubicBezTo>
                    <a:pt x="4077793" y="2647460"/>
                    <a:pt x="4078415" y="2623818"/>
                    <a:pt x="4077799" y="2600192"/>
                  </a:cubicBezTo>
                  <a:cubicBezTo>
                    <a:pt x="4077798" y="2591671"/>
                    <a:pt x="4077798" y="2583150"/>
                    <a:pt x="4077798" y="2573564"/>
                  </a:cubicBezTo>
                  <a:cubicBezTo>
                    <a:pt x="4077798" y="2558653"/>
                    <a:pt x="4077798" y="2543475"/>
                    <a:pt x="4077798" y="2528297"/>
                  </a:cubicBezTo>
                  <a:cubicBezTo>
                    <a:pt x="4077798" y="2513120"/>
                    <a:pt x="4075669" y="2501669"/>
                    <a:pt x="4074071" y="2488622"/>
                  </a:cubicBezTo>
                  <a:cubicBezTo>
                    <a:pt x="4072473" y="2475574"/>
                    <a:pt x="4070077" y="2461994"/>
                    <a:pt x="4067680" y="2448414"/>
                  </a:cubicBezTo>
                  <a:cubicBezTo>
                    <a:pt x="4063952" y="2429509"/>
                    <a:pt x="4061023" y="2415929"/>
                    <a:pt x="4057562" y="2403680"/>
                  </a:cubicBezTo>
                  <a:cubicBezTo>
                    <a:pt x="4056041" y="2397221"/>
                    <a:pt x="4053992" y="2390898"/>
                    <a:pt x="4051437" y="2384774"/>
                  </a:cubicBezTo>
                  <a:cubicBezTo>
                    <a:pt x="4047589" y="2375520"/>
                    <a:pt x="4042956" y="2366612"/>
                    <a:pt x="4037591" y="2358146"/>
                  </a:cubicBezTo>
                  <a:cubicBezTo>
                    <a:pt x="4036213" y="2356185"/>
                    <a:pt x="4034604" y="2354397"/>
                    <a:pt x="4032798" y="2352821"/>
                  </a:cubicBezTo>
                  <a:cubicBezTo>
                    <a:pt x="4026947" y="2334632"/>
                    <a:pt x="4019920" y="2316843"/>
                    <a:pt x="4011762" y="2299566"/>
                  </a:cubicBezTo>
                  <a:cubicBezTo>
                    <a:pt x="4004562" y="2284549"/>
                    <a:pt x="3995625" y="2270429"/>
                    <a:pt x="3985135" y="2257494"/>
                  </a:cubicBezTo>
                  <a:cubicBezTo>
                    <a:pt x="3975283" y="2244446"/>
                    <a:pt x="3965696" y="2232996"/>
                    <a:pt x="3956111" y="2222345"/>
                  </a:cubicBezTo>
                  <a:lnTo>
                    <a:pt x="3942797" y="2209032"/>
                  </a:lnTo>
                  <a:cubicBezTo>
                    <a:pt x="3942912" y="2202877"/>
                    <a:pt x="3940393" y="2196967"/>
                    <a:pt x="3935873" y="2192789"/>
                  </a:cubicBezTo>
                  <a:cubicBezTo>
                    <a:pt x="3927558" y="2186046"/>
                    <a:pt x="3918645" y="2180074"/>
                    <a:pt x="3909246" y="2174948"/>
                  </a:cubicBezTo>
                  <a:lnTo>
                    <a:pt x="3904719" y="2172285"/>
                  </a:lnTo>
                  <a:lnTo>
                    <a:pt x="3874364" y="2154978"/>
                  </a:lnTo>
                  <a:cubicBezTo>
                    <a:pt x="3864245" y="2149386"/>
                    <a:pt x="3853860" y="2144060"/>
                    <a:pt x="3843475" y="2139001"/>
                  </a:cubicBezTo>
                  <a:cubicBezTo>
                    <a:pt x="3833271" y="2133641"/>
                    <a:pt x="3822781" y="2128841"/>
                    <a:pt x="3812055" y="2124622"/>
                  </a:cubicBezTo>
                  <a:cubicBezTo>
                    <a:pt x="3790360" y="2116387"/>
                    <a:pt x="3767874" y="2110409"/>
                    <a:pt x="3744953" y="2106781"/>
                  </a:cubicBezTo>
                  <a:cubicBezTo>
                    <a:pt x="3728279" y="2104155"/>
                    <a:pt x="3711482" y="2102378"/>
                    <a:pt x="3694627" y="2101456"/>
                  </a:cubicBezTo>
                  <a:lnTo>
                    <a:pt x="3682378" y="2101456"/>
                  </a:lnTo>
                  <a:cubicBezTo>
                    <a:pt x="3665603" y="2101456"/>
                    <a:pt x="3649626" y="2099325"/>
                    <a:pt x="3634181" y="2099059"/>
                  </a:cubicBezTo>
                  <a:lnTo>
                    <a:pt x="3609684" y="2099059"/>
                  </a:lnTo>
                  <a:cubicBezTo>
                    <a:pt x="3602495" y="2099059"/>
                    <a:pt x="3595572" y="2099059"/>
                    <a:pt x="3588648" y="2099059"/>
                  </a:cubicBezTo>
                  <a:lnTo>
                    <a:pt x="3580660" y="2099059"/>
                  </a:lnTo>
                  <a:lnTo>
                    <a:pt x="3568411" y="2099059"/>
                  </a:lnTo>
                  <a:lnTo>
                    <a:pt x="3561754" y="2099059"/>
                  </a:lnTo>
                  <a:lnTo>
                    <a:pt x="3558559" y="2099059"/>
                  </a:lnTo>
                  <a:lnTo>
                    <a:pt x="3554033" y="2099059"/>
                  </a:lnTo>
                  <a:lnTo>
                    <a:pt x="3547908" y="2099059"/>
                  </a:lnTo>
                  <a:lnTo>
                    <a:pt x="3542050" y="2099059"/>
                  </a:lnTo>
                  <a:cubicBezTo>
                    <a:pt x="3536784" y="2099402"/>
                    <a:pt x="3531540" y="2100024"/>
                    <a:pt x="3526340" y="2100923"/>
                  </a:cubicBezTo>
                  <a:lnTo>
                    <a:pt x="3509831" y="2103586"/>
                  </a:lnTo>
                  <a:lnTo>
                    <a:pt x="3501842" y="2105183"/>
                  </a:lnTo>
                  <a:lnTo>
                    <a:pt x="3469889" y="2110775"/>
                  </a:lnTo>
                  <a:lnTo>
                    <a:pt x="3456842" y="2113172"/>
                  </a:lnTo>
                  <a:cubicBezTo>
                    <a:pt x="3444574" y="2115339"/>
                    <a:pt x="3432472" y="2118364"/>
                    <a:pt x="3420629" y="2122225"/>
                  </a:cubicBezTo>
                  <a:lnTo>
                    <a:pt x="3416367" y="2122225"/>
                  </a:lnTo>
                  <a:lnTo>
                    <a:pt x="3412906" y="2123557"/>
                  </a:lnTo>
                  <a:cubicBezTo>
                    <a:pt x="3405184" y="2125953"/>
                    <a:pt x="3397728" y="2128350"/>
                    <a:pt x="3390538" y="2131279"/>
                  </a:cubicBezTo>
                  <a:cubicBezTo>
                    <a:pt x="3383349" y="2134208"/>
                    <a:pt x="3371633" y="2139001"/>
                    <a:pt x="3362313" y="2143527"/>
                  </a:cubicBezTo>
                  <a:cubicBezTo>
                    <a:pt x="3352993" y="2148054"/>
                    <a:pt x="3349532" y="2149386"/>
                    <a:pt x="3342609" y="2153113"/>
                  </a:cubicBezTo>
                  <a:lnTo>
                    <a:pt x="3330094" y="2160836"/>
                  </a:lnTo>
                  <a:lnTo>
                    <a:pt x="3323704" y="2165096"/>
                  </a:lnTo>
                  <a:lnTo>
                    <a:pt x="3308791" y="2174149"/>
                  </a:lnTo>
                  <a:lnTo>
                    <a:pt x="3302134" y="2177877"/>
                  </a:lnTo>
                  <a:lnTo>
                    <a:pt x="3281631" y="2191191"/>
                  </a:lnTo>
                  <a:cubicBezTo>
                    <a:pt x="3274442" y="2195984"/>
                    <a:pt x="3267785" y="2200244"/>
                    <a:pt x="3261394" y="2205304"/>
                  </a:cubicBezTo>
                  <a:lnTo>
                    <a:pt x="3251276" y="2213824"/>
                  </a:lnTo>
                  <a:lnTo>
                    <a:pt x="3247815" y="2216753"/>
                  </a:lnTo>
                  <a:lnTo>
                    <a:pt x="3244885" y="2219683"/>
                  </a:lnTo>
                  <a:lnTo>
                    <a:pt x="3237696" y="2225541"/>
                  </a:lnTo>
                  <a:lnTo>
                    <a:pt x="3234234" y="2228736"/>
                  </a:lnTo>
                  <a:cubicBezTo>
                    <a:pt x="3228643" y="2233529"/>
                    <a:pt x="3223051" y="2238056"/>
                    <a:pt x="3217725" y="2243381"/>
                  </a:cubicBezTo>
                  <a:lnTo>
                    <a:pt x="3214263" y="2246843"/>
                  </a:lnTo>
                  <a:cubicBezTo>
                    <a:pt x="3210093" y="2251457"/>
                    <a:pt x="3205647" y="2255814"/>
                    <a:pt x="3200950" y="2259891"/>
                  </a:cubicBezTo>
                  <a:lnTo>
                    <a:pt x="3196157" y="2263885"/>
                  </a:lnTo>
                  <a:cubicBezTo>
                    <a:pt x="3190565" y="2268145"/>
                    <a:pt x="3185239" y="2272672"/>
                    <a:pt x="3179914" y="2277198"/>
                  </a:cubicBezTo>
                  <a:cubicBezTo>
                    <a:pt x="3171148" y="2285422"/>
                    <a:pt x="3163045" y="2294326"/>
                    <a:pt x="3155682" y="2303826"/>
                  </a:cubicBezTo>
                  <a:cubicBezTo>
                    <a:pt x="3146205" y="2314704"/>
                    <a:pt x="3137316" y="2326081"/>
                    <a:pt x="3129055" y="2337909"/>
                  </a:cubicBezTo>
                  <a:cubicBezTo>
                    <a:pt x="3125700" y="2342629"/>
                    <a:pt x="3122589" y="2347517"/>
                    <a:pt x="3119735" y="2352555"/>
                  </a:cubicBezTo>
                  <a:cubicBezTo>
                    <a:pt x="3118138" y="2355484"/>
                    <a:pt x="3116806" y="2358413"/>
                    <a:pt x="3115475" y="2361342"/>
                  </a:cubicBezTo>
                  <a:lnTo>
                    <a:pt x="3115475" y="2364271"/>
                  </a:lnTo>
                  <a:lnTo>
                    <a:pt x="3112812" y="2368798"/>
                  </a:lnTo>
                  <a:cubicBezTo>
                    <a:pt x="3112812" y="2370661"/>
                    <a:pt x="3110416" y="2372259"/>
                    <a:pt x="3109350" y="2374389"/>
                  </a:cubicBezTo>
                  <a:cubicBezTo>
                    <a:pt x="3105839" y="2380161"/>
                    <a:pt x="3102640" y="2386116"/>
                    <a:pt x="3099765" y="2392230"/>
                  </a:cubicBezTo>
                  <a:lnTo>
                    <a:pt x="3097634" y="2396490"/>
                  </a:lnTo>
                  <a:cubicBezTo>
                    <a:pt x="3091074" y="2407909"/>
                    <a:pt x="3085889" y="2420065"/>
                    <a:pt x="3082190" y="2432704"/>
                  </a:cubicBezTo>
                  <a:lnTo>
                    <a:pt x="3079261" y="2432704"/>
                  </a:lnTo>
                  <a:lnTo>
                    <a:pt x="3075534" y="2432704"/>
                  </a:lnTo>
                  <a:lnTo>
                    <a:pt x="3048906" y="2397023"/>
                  </a:lnTo>
                  <a:cubicBezTo>
                    <a:pt x="3044645" y="2390632"/>
                    <a:pt x="3040118" y="2384508"/>
                    <a:pt x="3035592" y="2378384"/>
                  </a:cubicBezTo>
                  <a:lnTo>
                    <a:pt x="3031864" y="2373324"/>
                  </a:lnTo>
                  <a:cubicBezTo>
                    <a:pt x="3024142" y="2363206"/>
                    <a:pt x="3016687" y="2353087"/>
                    <a:pt x="3009763" y="2342703"/>
                  </a:cubicBezTo>
                  <a:cubicBezTo>
                    <a:pt x="3002840" y="2332317"/>
                    <a:pt x="2996982" y="2323264"/>
                    <a:pt x="2991123" y="2313412"/>
                  </a:cubicBezTo>
                  <a:lnTo>
                    <a:pt x="2985000" y="2303293"/>
                  </a:lnTo>
                  <a:lnTo>
                    <a:pt x="2981271" y="2297169"/>
                  </a:lnTo>
                  <a:lnTo>
                    <a:pt x="2973283" y="2284388"/>
                  </a:lnTo>
                  <a:cubicBezTo>
                    <a:pt x="2962099" y="2266015"/>
                    <a:pt x="2950650" y="2248973"/>
                    <a:pt x="2938135" y="2231133"/>
                  </a:cubicBezTo>
                  <a:cubicBezTo>
                    <a:pt x="2928815" y="2218884"/>
                    <a:pt x="2919762" y="2205836"/>
                    <a:pt x="2909909" y="2190658"/>
                  </a:cubicBezTo>
                  <a:lnTo>
                    <a:pt x="2904318" y="2181605"/>
                  </a:lnTo>
                  <a:lnTo>
                    <a:pt x="2898725" y="2173084"/>
                  </a:lnTo>
                  <a:cubicBezTo>
                    <a:pt x="2892867" y="2163498"/>
                    <a:pt x="2887009" y="2154179"/>
                    <a:pt x="2880885" y="2144859"/>
                  </a:cubicBezTo>
                  <a:cubicBezTo>
                    <a:pt x="2871375" y="2130598"/>
                    <a:pt x="2861155" y="2116823"/>
                    <a:pt x="2850264" y="2103586"/>
                  </a:cubicBezTo>
                  <a:cubicBezTo>
                    <a:pt x="2842807" y="2094266"/>
                    <a:pt x="2835086" y="2085213"/>
                    <a:pt x="2827363" y="2076958"/>
                  </a:cubicBezTo>
                  <a:lnTo>
                    <a:pt x="2812984" y="2059916"/>
                  </a:lnTo>
                  <a:lnTo>
                    <a:pt x="2797541" y="2041277"/>
                  </a:lnTo>
                  <a:lnTo>
                    <a:pt x="2799138" y="2045271"/>
                  </a:lnTo>
                  <a:lnTo>
                    <a:pt x="2797274" y="2041277"/>
                  </a:lnTo>
                  <a:lnTo>
                    <a:pt x="2793812" y="2036751"/>
                  </a:lnTo>
                  <a:cubicBezTo>
                    <a:pt x="2787954" y="2029028"/>
                    <a:pt x="2781830" y="2021573"/>
                    <a:pt x="2775706" y="2013851"/>
                  </a:cubicBezTo>
                  <a:lnTo>
                    <a:pt x="2773309" y="2011188"/>
                  </a:lnTo>
                  <a:lnTo>
                    <a:pt x="2770913" y="2008259"/>
                  </a:lnTo>
                  <a:lnTo>
                    <a:pt x="2769049" y="2005862"/>
                  </a:lnTo>
                  <a:cubicBezTo>
                    <a:pt x="2765881" y="2002168"/>
                    <a:pt x="2761570" y="1999637"/>
                    <a:pt x="2756800" y="1998673"/>
                  </a:cubicBezTo>
                  <a:lnTo>
                    <a:pt x="2751741" y="1998673"/>
                  </a:lnTo>
                  <a:lnTo>
                    <a:pt x="2749345" y="1998673"/>
                  </a:lnTo>
                  <a:lnTo>
                    <a:pt x="2749345" y="1996543"/>
                  </a:lnTo>
                  <a:lnTo>
                    <a:pt x="2747747" y="1994146"/>
                  </a:lnTo>
                  <a:cubicBezTo>
                    <a:pt x="2742421" y="1985093"/>
                    <a:pt x="2736830" y="1976306"/>
                    <a:pt x="2730705" y="1967518"/>
                  </a:cubicBezTo>
                  <a:cubicBezTo>
                    <a:pt x="2723668" y="1957303"/>
                    <a:pt x="2716020" y="1947522"/>
                    <a:pt x="2707806" y="1938228"/>
                  </a:cubicBezTo>
                  <a:lnTo>
                    <a:pt x="2701414" y="1930773"/>
                  </a:lnTo>
                  <a:lnTo>
                    <a:pt x="2699551" y="1928376"/>
                  </a:lnTo>
                  <a:lnTo>
                    <a:pt x="2691030" y="1918790"/>
                  </a:lnTo>
                  <a:cubicBezTo>
                    <a:pt x="2684640" y="1911601"/>
                    <a:pt x="2678515" y="1904677"/>
                    <a:pt x="2671858" y="1897754"/>
                  </a:cubicBezTo>
                  <a:lnTo>
                    <a:pt x="2658811" y="1884973"/>
                  </a:lnTo>
                  <a:lnTo>
                    <a:pt x="2652686" y="1879115"/>
                  </a:lnTo>
                  <a:lnTo>
                    <a:pt x="2648426" y="1874854"/>
                  </a:lnTo>
                  <a:lnTo>
                    <a:pt x="2644432" y="1870594"/>
                  </a:lnTo>
                  <a:lnTo>
                    <a:pt x="2640970" y="1867665"/>
                  </a:lnTo>
                  <a:cubicBezTo>
                    <a:pt x="2642486" y="1861032"/>
                    <a:pt x="2640472" y="1854086"/>
                    <a:pt x="2635644" y="1849292"/>
                  </a:cubicBezTo>
                  <a:cubicBezTo>
                    <a:pt x="2630319" y="1843966"/>
                    <a:pt x="2625260" y="1838108"/>
                    <a:pt x="2620200" y="1832516"/>
                  </a:cubicBezTo>
                  <a:lnTo>
                    <a:pt x="2614342" y="1825859"/>
                  </a:lnTo>
                  <a:lnTo>
                    <a:pt x="2591176" y="1799232"/>
                  </a:lnTo>
                  <a:lnTo>
                    <a:pt x="2568010" y="1772604"/>
                  </a:lnTo>
                  <a:lnTo>
                    <a:pt x="2545110" y="1745976"/>
                  </a:lnTo>
                  <a:lnTo>
                    <a:pt x="2455641" y="1647188"/>
                  </a:lnTo>
                  <a:cubicBezTo>
                    <a:pt x="2441262" y="1631211"/>
                    <a:pt x="2426351" y="1615767"/>
                    <a:pt x="2411439" y="1600589"/>
                  </a:cubicBezTo>
                  <a:cubicBezTo>
                    <a:pt x="2405315" y="1594731"/>
                    <a:pt x="2399990" y="1588607"/>
                    <a:pt x="2394397" y="1582483"/>
                  </a:cubicBezTo>
                  <a:lnTo>
                    <a:pt x="2388539" y="1576092"/>
                  </a:lnTo>
                  <a:cubicBezTo>
                    <a:pt x="2381350" y="1568370"/>
                    <a:pt x="2374161" y="1560382"/>
                    <a:pt x="2366705" y="1552926"/>
                  </a:cubicBezTo>
                  <a:lnTo>
                    <a:pt x="2360581" y="1546535"/>
                  </a:lnTo>
                  <a:cubicBezTo>
                    <a:pt x="2354722" y="1540943"/>
                    <a:pt x="2349131" y="1535085"/>
                    <a:pt x="2343538" y="1529227"/>
                  </a:cubicBezTo>
                  <a:lnTo>
                    <a:pt x="2332622" y="1516978"/>
                  </a:lnTo>
                  <a:lnTo>
                    <a:pt x="2321704" y="1504996"/>
                  </a:lnTo>
                  <a:lnTo>
                    <a:pt x="2309988" y="1492215"/>
                  </a:lnTo>
                  <a:lnTo>
                    <a:pt x="2276170" y="1455468"/>
                  </a:lnTo>
                  <a:cubicBezTo>
                    <a:pt x="2265786" y="1444285"/>
                    <a:pt x="2255135" y="1433101"/>
                    <a:pt x="2244218" y="1422184"/>
                  </a:cubicBezTo>
                  <a:lnTo>
                    <a:pt x="2237028" y="1414462"/>
                  </a:lnTo>
                  <a:lnTo>
                    <a:pt x="2186435" y="1361207"/>
                  </a:lnTo>
                  <a:cubicBezTo>
                    <a:pt x="2147826" y="1321531"/>
                    <a:pt x="2118003" y="1291442"/>
                    <a:pt x="2085517" y="1261619"/>
                  </a:cubicBezTo>
                  <a:lnTo>
                    <a:pt x="2073801" y="1251234"/>
                  </a:lnTo>
                  <a:lnTo>
                    <a:pt x="2069806" y="1247773"/>
                  </a:lnTo>
                  <a:cubicBezTo>
                    <a:pt x="2066000" y="1244267"/>
                    <a:pt x="2061999" y="1240978"/>
                    <a:pt x="2057823" y="1237920"/>
                  </a:cubicBezTo>
                  <a:lnTo>
                    <a:pt x="2054895" y="1235258"/>
                  </a:lnTo>
                  <a:lnTo>
                    <a:pt x="2044777" y="1225405"/>
                  </a:lnTo>
                  <a:lnTo>
                    <a:pt x="2042114" y="1222743"/>
                  </a:lnTo>
                  <a:lnTo>
                    <a:pt x="2031995" y="1212358"/>
                  </a:lnTo>
                  <a:lnTo>
                    <a:pt x="2029066" y="1209429"/>
                  </a:lnTo>
                  <a:cubicBezTo>
                    <a:pt x="2022675" y="1202240"/>
                    <a:pt x="2015752" y="1195050"/>
                    <a:pt x="2009095" y="1188127"/>
                  </a:cubicBezTo>
                  <a:lnTo>
                    <a:pt x="2001373" y="1180405"/>
                  </a:lnTo>
                  <a:lnTo>
                    <a:pt x="1988325" y="1167623"/>
                  </a:lnTo>
                  <a:lnTo>
                    <a:pt x="1963030" y="1140996"/>
                  </a:lnTo>
                  <a:lnTo>
                    <a:pt x="1958503" y="1136735"/>
                  </a:lnTo>
                  <a:lnTo>
                    <a:pt x="1940662" y="1118895"/>
                  </a:lnTo>
                  <a:lnTo>
                    <a:pt x="1933207" y="1111439"/>
                  </a:lnTo>
                  <a:cubicBezTo>
                    <a:pt x="1928413" y="1106380"/>
                    <a:pt x="1923354" y="1101054"/>
                    <a:pt x="1918295" y="1096261"/>
                  </a:cubicBezTo>
                  <a:lnTo>
                    <a:pt x="1908975" y="1087208"/>
                  </a:lnTo>
                  <a:lnTo>
                    <a:pt x="1902851" y="1081350"/>
                  </a:lnTo>
                  <a:lnTo>
                    <a:pt x="1893531" y="1072030"/>
                  </a:lnTo>
                  <a:cubicBezTo>
                    <a:pt x="1889609" y="1068595"/>
                    <a:pt x="1885876" y="1064951"/>
                    <a:pt x="1882347" y="1061113"/>
                  </a:cubicBezTo>
                  <a:lnTo>
                    <a:pt x="1869833" y="1048598"/>
                  </a:lnTo>
                  <a:cubicBezTo>
                    <a:pt x="1862643" y="1042207"/>
                    <a:pt x="1855720" y="1035284"/>
                    <a:pt x="1849063" y="1028627"/>
                  </a:cubicBezTo>
                  <a:lnTo>
                    <a:pt x="1846134" y="1025698"/>
                  </a:lnTo>
                  <a:lnTo>
                    <a:pt x="1823500" y="1003331"/>
                  </a:lnTo>
                  <a:lnTo>
                    <a:pt x="1799270" y="981230"/>
                  </a:lnTo>
                  <a:lnTo>
                    <a:pt x="1785689" y="968449"/>
                  </a:lnTo>
                  <a:lnTo>
                    <a:pt x="1774240" y="957797"/>
                  </a:lnTo>
                  <a:lnTo>
                    <a:pt x="1728173" y="923181"/>
                  </a:lnTo>
                  <a:cubicBezTo>
                    <a:pt x="1719652" y="915726"/>
                    <a:pt x="1711931" y="908536"/>
                    <a:pt x="1703942" y="901080"/>
                  </a:cubicBezTo>
                  <a:lnTo>
                    <a:pt x="1696220" y="894157"/>
                  </a:lnTo>
                  <a:lnTo>
                    <a:pt x="1679977" y="879512"/>
                  </a:lnTo>
                  <a:lnTo>
                    <a:pt x="1668261" y="868595"/>
                  </a:lnTo>
                  <a:lnTo>
                    <a:pt x="1656545" y="857944"/>
                  </a:lnTo>
                  <a:lnTo>
                    <a:pt x="1633112" y="836375"/>
                  </a:lnTo>
                  <a:lnTo>
                    <a:pt x="1614474" y="819333"/>
                  </a:lnTo>
                  <a:lnTo>
                    <a:pt x="1610213" y="815340"/>
                  </a:lnTo>
                  <a:lnTo>
                    <a:pt x="1605952" y="811345"/>
                  </a:lnTo>
                  <a:cubicBezTo>
                    <a:pt x="1599828" y="806020"/>
                    <a:pt x="1593704" y="800694"/>
                    <a:pt x="1587846" y="795102"/>
                  </a:cubicBezTo>
                  <a:lnTo>
                    <a:pt x="1539916" y="751433"/>
                  </a:lnTo>
                  <a:lnTo>
                    <a:pt x="1516217" y="729598"/>
                  </a:lnTo>
                  <a:lnTo>
                    <a:pt x="1489590" y="705633"/>
                  </a:lnTo>
                  <a:lnTo>
                    <a:pt x="1472015" y="689923"/>
                  </a:lnTo>
                  <a:lnTo>
                    <a:pt x="1443257" y="663295"/>
                  </a:lnTo>
                  <a:lnTo>
                    <a:pt x="1419292" y="641194"/>
                  </a:lnTo>
                  <a:lnTo>
                    <a:pt x="1406777" y="630011"/>
                  </a:lnTo>
                  <a:lnTo>
                    <a:pt x="1394262" y="618561"/>
                  </a:lnTo>
                  <a:cubicBezTo>
                    <a:pt x="1384144" y="609507"/>
                    <a:pt x="1373493" y="600720"/>
                    <a:pt x="1362842" y="591933"/>
                  </a:cubicBezTo>
                  <a:lnTo>
                    <a:pt x="1360978" y="590335"/>
                  </a:lnTo>
                  <a:lnTo>
                    <a:pt x="1344735" y="577022"/>
                  </a:lnTo>
                  <a:lnTo>
                    <a:pt x="1338877" y="572229"/>
                  </a:lnTo>
                  <a:lnTo>
                    <a:pt x="1332220" y="566637"/>
                  </a:lnTo>
                  <a:lnTo>
                    <a:pt x="1325563" y="561045"/>
                  </a:lnTo>
                  <a:lnTo>
                    <a:pt x="1315977" y="553057"/>
                  </a:lnTo>
                  <a:lnTo>
                    <a:pt x="1313847" y="551459"/>
                  </a:lnTo>
                  <a:lnTo>
                    <a:pt x="1306125" y="544536"/>
                  </a:lnTo>
                  <a:lnTo>
                    <a:pt x="1298137" y="537879"/>
                  </a:lnTo>
                  <a:lnTo>
                    <a:pt x="1282692" y="524832"/>
                  </a:lnTo>
                  <a:lnTo>
                    <a:pt x="1280296" y="522967"/>
                  </a:lnTo>
                  <a:cubicBezTo>
                    <a:pt x="1268314" y="512583"/>
                    <a:pt x="1256331" y="502997"/>
                    <a:pt x="1244615" y="493411"/>
                  </a:cubicBezTo>
                  <a:lnTo>
                    <a:pt x="1241952" y="491547"/>
                  </a:lnTo>
                  <a:lnTo>
                    <a:pt x="1239556" y="489417"/>
                  </a:lnTo>
                  <a:lnTo>
                    <a:pt x="1203875" y="460126"/>
                  </a:lnTo>
                  <a:lnTo>
                    <a:pt x="1202010" y="458528"/>
                  </a:lnTo>
                  <a:cubicBezTo>
                    <a:pt x="1193490" y="451339"/>
                    <a:pt x="1185768" y="444949"/>
                    <a:pt x="1177779" y="438824"/>
                  </a:cubicBezTo>
                  <a:lnTo>
                    <a:pt x="1167128" y="430569"/>
                  </a:lnTo>
                  <a:lnTo>
                    <a:pt x="1152750" y="419652"/>
                  </a:lnTo>
                  <a:lnTo>
                    <a:pt x="1126122" y="400480"/>
                  </a:lnTo>
                  <a:lnTo>
                    <a:pt x="1112009" y="390628"/>
                  </a:lnTo>
                  <a:lnTo>
                    <a:pt x="1099228" y="381575"/>
                  </a:lnTo>
                  <a:cubicBezTo>
                    <a:pt x="1081387" y="368793"/>
                    <a:pt x="1063547" y="354947"/>
                    <a:pt x="1045973" y="342698"/>
                  </a:cubicBezTo>
                  <a:lnTo>
                    <a:pt x="1028665" y="328585"/>
                  </a:lnTo>
                  <a:lnTo>
                    <a:pt x="1022008" y="322994"/>
                  </a:lnTo>
                  <a:lnTo>
                    <a:pt x="996978" y="302757"/>
                  </a:lnTo>
                  <a:lnTo>
                    <a:pt x="971948" y="282253"/>
                  </a:lnTo>
                  <a:lnTo>
                    <a:pt x="962361" y="274798"/>
                  </a:lnTo>
                  <a:lnTo>
                    <a:pt x="957302" y="271336"/>
                  </a:lnTo>
                  <a:lnTo>
                    <a:pt x="953042" y="267874"/>
                  </a:lnTo>
                  <a:lnTo>
                    <a:pt x="946918" y="263082"/>
                  </a:lnTo>
                  <a:cubicBezTo>
                    <a:pt x="936799" y="255626"/>
                    <a:pt x="926947" y="247904"/>
                    <a:pt x="917361" y="240448"/>
                  </a:cubicBezTo>
                  <a:lnTo>
                    <a:pt x="895260" y="223140"/>
                  </a:lnTo>
                  <a:cubicBezTo>
                    <a:pt x="878484" y="210359"/>
                    <a:pt x="861177" y="197844"/>
                    <a:pt x="844134" y="185595"/>
                  </a:cubicBezTo>
                  <a:lnTo>
                    <a:pt x="828159" y="174145"/>
                  </a:lnTo>
                  <a:lnTo>
                    <a:pt x="824697" y="171482"/>
                  </a:lnTo>
                  <a:lnTo>
                    <a:pt x="789815" y="146719"/>
                  </a:lnTo>
                  <a:lnTo>
                    <a:pt x="778364" y="138464"/>
                  </a:lnTo>
                  <a:cubicBezTo>
                    <a:pt x="771707" y="133671"/>
                    <a:pt x="765050" y="128878"/>
                    <a:pt x="758128" y="124351"/>
                  </a:cubicBezTo>
                  <a:lnTo>
                    <a:pt x="741619" y="113168"/>
                  </a:lnTo>
                  <a:lnTo>
                    <a:pt x="734962" y="108641"/>
                  </a:lnTo>
                  <a:lnTo>
                    <a:pt x="727506" y="104647"/>
                  </a:lnTo>
                  <a:lnTo>
                    <a:pt x="725375" y="101718"/>
                  </a:lnTo>
                  <a:lnTo>
                    <a:pt x="723245" y="98522"/>
                  </a:lnTo>
                  <a:cubicBezTo>
                    <a:pt x="717347" y="92079"/>
                    <a:pt x="711031" y="86030"/>
                    <a:pt x="704340" y="80416"/>
                  </a:cubicBezTo>
                  <a:cubicBezTo>
                    <a:pt x="696884" y="73493"/>
                    <a:pt x="690227" y="68167"/>
                    <a:pt x="683570" y="62575"/>
                  </a:cubicBezTo>
                  <a:lnTo>
                    <a:pt x="680109" y="59646"/>
                  </a:lnTo>
                  <a:lnTo>
                    <a:pt x="673718" y="54587"/>
                  </a:lnTo>
                  <a:cubicBezTo>
                    <a:pt x="667327" y="49261"/>
                    <a:pt x="661203" y="43936"/>
                    <a:pt x="654546" y="39143"/>
                  </a:cubicBezTo>
                  <a:cubicBezTo>
                    <a:pt x="647889" y="34350"/>
                    <a:pt x="634575" y="25829"/>
                    <a:pt x="626587" y="21302"/>
                  </a:cubicBezTo>
                  <a:cubicBezTo>
                    <a:pt x="619808" y="17290"/>
                    <a:pt x="612678" y="13903"/>
                    <a:pt x="605285" y="11184"/>
                  </a:cubicBezTo>
                  <a:cubicBezTo>
                    <a:pt x="597296" y="8255"/>
                    <a:pt x="589042" y="5325"/>
                    <a:pt x="580787" y="3196"/>
                  </a:cubicBezTo>
                  <a:cubicBezTo>
                    <a:pt x="573884" y="1506"/>
                    <a:pt x="566844" y="437"/>
                    <a:pt x="559751" y="0"/>
                  </a:cubicBezTo>
                  <a:lnTo>
                    <a:pt x="547236" y="0"/>
                  </a:lnTo>
                </a:path>
              </a:pathLst>
            </a:custGeom>
            <a:solidFill>
              <a:srgbClr val="FCFCFC"/>
            </a:solidFill>
            <a:ln w="26619"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94FE44D-A300-4A7B-84FC-498EE8A1D56D}"/>
                </a:ext>
              </a:extLst>
            </p:cNvPr>
            <p:cNvSpPr/>
            <p:nvPr/>
          </p:nvSpPr>
          <p:spPr>
            <a:xfrm>
              <a:off x="10123568" y="5073159"/>
              <a:ext cx="2608622" cy="2836165"/>
            </a:xfrm>
            <a:custGeom>
              <a:avLst/>
              <a:gdLst>
                <a:gd name="connsiteX0" fmla="*/ 1363 w 2078496"/>
                <a:gd name="connsiteY0" fmla="*/ 11716 h 2259798"/>
                <a:gd name="connsiteX1" fmla="*/ 4090 w 2078496"/>
                <a:gd name="connsiteY1" fmla="*/ 23840 h 2259798"/>
                <a:gd name="connsiteX2" fmla="*/ 4293 w 2078496"/>
                <a:gd name="connsiteY2" fmla="*/ 23965 h 2259798"/>
                <a:gd name="connsiteX3" fmla="*/ 68998 w 2078496"/>
                <a:gd name="connsiteY3" fmla="*/ 72161 h 2259798"/>
                <a:gd name="connsiteX4" fmla="*/ 68998 w 2078496"/>
                <a:gd name="connsiteY4" fmla="*/ 72161 h 2259798"/>
                <a:gd name="connsiteX5" fmla="*/ 122253 w 2078496"/>
                <a:gd name="connsiteY5" fmla="*/ 117428 h 2259798"/>
                <a:gd name="connsiteX6" fmla="*/ 180035 w 2078496"/>
                <a:gd name="connsiteY6" fmla="*/ 166423 h 2259798"/>
                <a:gd name="connsiteX7" fmla="*/ 233290 w 2078496"/>
                <a:gd name="connsiteY7" fmla="*/ 213820 h 2259798"/>
                <a:gd name="connsiteX8" fmla="*/ 284682 w 2078496"/>
                <a:gd name="connsiteY8" fmla="*/ 262549 h 2259798"/>
                <a:gd name="connsiteX9" fmla="*/ 335540 w 2078496"/>
                <a:gd name="connsiteY9" fmla="*/ 311810 h 2259798"/>
                <a:gd name="connsiteX10" fmla="*/ 388796 w 2078496"/>
                <a:gd name="connsiteY10" fmla="*/ 362136 h 2259798"/>
                <a:gd name="connsiteX11" fmla="*/ 438856 w 2078496"/>
                <a:gd name="connsiteY11" fmla="*/ 410865 h 2259798"/>
                <a:gd name="connsiteX12" fmla="*/ 465483 w 2078496"/>
                <a:gd name="connsiteY12" fmla="*/ 437493 h 2259798"/>
                <a:gd name="connsiteX13" fmla="*/ 488916 w 2078496"/>
                <a:gd name="connsiteY13" fmla="*/ 461458 h 2259798"/>
                <a:gd name="connsiteX14" fmla="*/ 591166 w 2078496"/>
                <a:gd name="connsiteY14" fmla="*/ 564773 h 2259798"/>
                <a:gd name="connsiteX15" fmla="*/ 644421 w 2078496"/>
                <a:gd name="connsiteY15" fmla="*/ 615898 h 2259798"/>
                <a:gd name="connsiteX16" fmla="*/ 696079 w 2078496"/>
                <a:gd name="connsiteY16" fmla="*/ 667023 h 2259798"/>
                <a:gd name="connsiteX17" fmla="*/ 749334 w 2078496"/>
                <a:gd name="connsiteY17" fmla="*/ 720279 h 2259798"/>
                <a:gd name="connsiteX18" fmla="*/ 775962 w 2078496"/>
                <a:gd name="connsiteY18" fmla="*/ 746906 h 2259798"/>
                <a:gd name="connsiteX19" fmla="*/ 800726 w 2078496"/>
                <a:gd name="connsiteY19" fmla="*/ 771936 h 2259798"/>
                <a:gd name="connsiteX20" fmla="*/ 851319 w 2078496"/>
                <a:gd name="connsiteY20" fmla="*/ 825192 h 2259798"/>
                <a:gd name="connsiteX21" fmla="*/ 902178 w 2078496"/>
                <a:gd name="connsiteY21" fmla="*/ 878447 h 2259798"/>
                <a:gd name="connsiteX22" fmla="*/ 950639 w 2078496"/>
                <a:gd name="connsiteY22" fmla="*/ 930105 h 2259798"/>
                <a:gd name="connsiteX23" fmla="*/ 1001232 w 2078496"/>
                <a:gd name="connsiteY23" fmla="*/ 983360 h 2259798"/>
                <a:gd name="connsiteX24" fmla="*/ 1027860 w 2078496"/>
                <a:gd name="connsiteY24" fmla="*/ 1009988 h 2259798"/>
                <a:gd name="connsiteX25" fmla="*/ 1050760 w 2078496"/>
                <a:gd name="connsiteY25" fmla="*/ 1034751 h 2259798"/>
                <a:gd name="connsiteX26" fmla="*/ 1101885 w 2078496"/>
                <a:gd name="connsiteY26" fmla="*/ 1088007 h 2259798"/>
                <a:gd name="connsiteX27" fmla="*/ 1197212 w 2078496"/>
                <a:gd name="connsiteY27" fmla="*/ 1194517 h 2259798"/>
                <a:gd name="connsiteX28" fmla="*/ 1247538 w 2078496"/>
                <a:gd name="connsiteY28" fmla="*/ 1254163 h 2259798"/>
                <a:gd name="connsiteX29" fmla="*/ 1294936 w 2078496"/>
                <a:gd name="connsiteY29" fmla="*/ 1307419 h 2259798"/>
                <a:gd name="connsiteX30" fmla="*/ 1340735 w 2078496"/>
                <a:gd name="connsiteY30" fmla="*/ 1360674 h 2259798"/>
                <a:gd name="connsiteX31" fmla="*/ 1391061 w 2078496"/>
                <a:gd name="connsiteY31" fmla="*/ 1418989 h 2259798"/>
                <a:gd name="connsiteX32" fmla="*/ 1440056 w 2078496"/>
                <a:gd name="connsiteY32" fmla="*/ 1477303 h 2259798"/>
                <a:gd name="connsiteX33" fmla="*/ 1486122 w 2078496"/>
                <a:gd name="connsiteY33" fmla="*/ 1530559 h 2259798"/>
                <a:gd name="connsiteX34" fmla="*/ 1575857 w 2078496"/>
                <a:gd name="connsiteY34" fmla="*/ 1642661 h 2259798"/>
                <a:gd name="connsiteX35" fmla="*/ 1668255 w 2078496"/>
                <a:gd name="connsiteY35" fmla="*/ 1760622 h 2259798"/>
                <a:gd name="connsiteX36" fmla="*/ 1712990 w 2078496"/>
                <a:gd name="connsiteY36" fmla="*/ 1819735 h 2259798"/>
                <a:gd name="connsiteX37" fmla="*/ 1757724 w 2078496"/>
                <a:gd name="connsiteY37" fmla="*/ 1878582 h 2259798"/>
                <a:gd name="connsiteX38" fmla="*/ 1848524 w 2078496"/>
                <a:gd name="connsiteY38" fmla="*/ 1994413 h 2259798"/>
                <a:gd name="connsiteX39" fmla="*/ 1883940 w 2078496"/>
                <a:gd name="connsiteY39" fmla="*/ 2041810 h 2259798"/>
                <a:gd name="connsiteX40" fmla="*/ 1917490 w 2078496"/>
                <a:gd name="connsiteY40" fmla="*/ 2086278 h 2259798"/>
                <a:gd name="connsiteX41" fmla="*/ 1983527 w 2078496"/>
                <a:gd name="connsiteY41" fmla="*/ 2174416 h 2259798"/>
                <a:gd name="connsiteX42" fmla="*/ 1983527 w 2078496"/>
                <a:gd name="connsiteY42" fmla="*/ 2174416 h 2259798"/>
                <a:gd name="connsiteX43" fmla="*/ 2008290 w 2078496"/>
                <a:gd name="connsiteY43" fmla="*/ 2209564 h 2259798"/>
                <a:gd name="connsiteX44" fmla="*/ 2020007 w 2078496"/>
                <a:gd name="connsiteY44" fmla="*/ 2226339 h 2259798"/>
                <a:gd name="connsiteX45" fmla="*/ 2039977 w 2078496"/>
                <a:gd name="connsiteY45" fmla="*/ 2252967 h 2259798"/>
                <a:gd name="connsiteX46" fmla="*/ 2071664 w 2078496"/>
                <a:gd name="connsiteY46" fmla="*/ 2253499 h 2259798"/>
                <a:gd name="connsiteX47" fmla="*/ 2072197 w 2078496"/>
                <a:gd name="connsiteY47" fmla="*/ 2221812 h 2259798"/>
                <a:gd name="connsiteX48" fmla="*/ 2067137 w 2078496"/>
                <a:gd name="connsiteY48" fmla="*/ 2215688 h 2259798"/>
                <a:gd name="connsiteX49" fmla="*/ 2029859 w 2078496"/>
                <a:gd name="connsiteY49" fmla="*/ 2162433 h 2259798"/>
                <a:gd name="connsiteX50" fmla="*/ 1984326 w 2078496"/>
                <a:gd name="connsiteY50" fmla="*/ 2101190 h 2259798"/>
                <a:gd name="connsiteX51" fmla="*/ 1940657 w 2078496"/>
                <a:gd name="connsiteY51" fmla="*/ 2042609 h 2259798"/>
                <a:gd name="connsiteX52" fmla="*/ 1896455 w 2078496"/>
                <a:gd name="connsiteY52" fmla="*/ 1984294 h 2259798"/>
                <a:gd name="connsiteX53" fmla="*/ 1852253 w 2078496"/>
                <a:gd name="connsiteY53" fmla="*/ 1927045 h 2259798"/>
                <a:gd name="connsiteX54" fmla="*/ 1806453 w 2078496"/>
                <a:gd name="connsiteY54" fmla="*/ 1868997 h 2259798"/>
                <a:gd name="connsiteX55" fmla="*/ 1762251 w 2078496"/>
                <a:gd name="connsiteY55" fmla="*/ 1810948 h 2259798"/>
                <a:gd name="connsiteX56" fmla="*/ 1737221 w 2078496"/>
                <a:gd name="connsiteY56" fmla="*/ 1778196 h 2259798"/>
                <a:gd name="connsiteX57" fmla="*/ 1717783 w 2078496"/>
                <a:gd name="connsiteY57" fmla="*/ 1751568 h 2259798"/>
                <a:gd name="connsiteX58" fmla="*/ 1625384 w 2078496"/>
                <a:gd name="connsiteY58" fmla="*/ 1632809 h 2259798"/>
                <a:gd name="connsiteX59" fmla="*/ 1536448 w 2078496"/>
                <a:gd name="connsiteY59" fmla="*/ 1520973 h 2259798"/>
                <a:gd name="connsiteX60" fmla="*/ 1490649 w 2078496"/>
                <a:gd name="connsiteY60" fmla="*/ 1465587 h 2259798"/>
                <a:gd name="connsiteX61" fmla="*/ 1441388 w 2078496"/>
                <a:gd name="connsiteY61" fmla="*/ 1407805 h 2259798"/>
                <a:gd name="connsiteX62" fmla="*/ 1391594 w 2078496"/>
                <a:gd name="connsiteY62" fmla="*/ 1349490 h 2259798"/>
                <a:gd name="connsiteX63" fmla="*/ 1345528 w 2078496"/>
                <a:gd name="connsiteY63" fmla="*/ 1296235 h 2259798"/>
                <a:gd name="connsiteX64" fmla="*/ 1247538 w 2078496"/>
                <a:gd name="connsiteY64" fmla="*/ 1183068 h 2259798"/>
                <a:gd name="connsiteX65" fmla="*/ 1199076 w 2078496"/>
                <a:gd name="connsiteY65" fmla="*/ 1125818 h 2259798"/>
                <a:gd name="connsiteX66" fmla="*/ 1153542 w 2078496"/>
                <a:gd name="connsiteY66" fmla="*/ 1075492 h 2259798"/>
                <a:gd name="connsiteX67" fmla="*/ 1103483 w 2078496"/>
                <a:gd name="connsiteY67" fmla="*/ 1022236 h 2259798"/>
                <a:gd name="connsiteX68" fmla="*/ 1078453 w 2078496"/>
                <a:gd name="connsiteY68" fmla="*/ 995609 h 2259798"/>
                <a:gd name="connsiteX69" fmla="*/ 1054487 w 2078496"/>
                <a:gd name="connsiteY69" fmla="*/ 968981 h 2259798"/>
                <a:gd name="connsiteX70" fmla="*/ 1001232 w 2078496"/>
                <a:gd name="connsiteY70" fmla="*/ 913329 h 2259798"/>
                <a:gd name="connsiteX71" fmla="*/ 951173 w 2078496"/>
                <a:gd name="connsiteY71" fmla="*/ 860074 h 2259798"/>
                <a:gd name="connsiteX72" fmla="*/ 851585 w 2078496"/>
                <a:gd name="connsiteY72" fmla="*/ 755693 h 2259798"/>
                <a:gd name="connsiteX73" fmla="*/ 798329 w 2078496"/>
                <a:gd name="connsiteY73" fmla="*/ 702438 h 2259798"/>
                <a:gd name="connsiteX74" fmla="*/ 748802 w 2078496"/>
                <a:gd name="connsiteY74" fmla="*/ 652378 h 2259798"/>
                <a:gd name="connsiteX75" fmla="*/ 724571 w 2078496"/>
                <a:gd name="connsiteY75" fmla="*/ 628413 h 2259798"/>
                <a:gd name="connsiteX76" fmla="*/ 697943 w 2078496"/>
                <a:gd name="connsiteY76" fmla="*/ 601785 h 2259798"/>
                <a:gd name="connsiteX77" fmla="*/ 671316 w 2078496"/>
                <a:gd name="connsiteY77" fmla="*/ 575158 h 2259798"/>
                <a:gd name="connsiteX78" fmla="*/ 644688 w 2078496"/>
                <a:gd name="connsiteY78" fmla="*/ 548530 h 2259798"/>
                <a:gd name="connsiteX79" fmla="*/ 591433 w 2078496"/>
                <a:gd name="connsiteY79" fmla="*/ 497405 h 2259798"/>
                <a:gd name="connsiteX80" fmla="*/ 566669 w 2078496"/>
                <a:gd name="connsiteY80" fmla="*/ 472641 h 2259798"/>
                <a:gd name="connsiteX81" fmla="*/ 541372 w 2078496"/>
                <a:gd name="connsiteY81" fmla="*/ 447345 h 2259798"/>
                <a:gd name="connsiteX82" fmla="*/ 516077 w 2078496"/>
                <a:gd name="connsiteY82" fmla="*/ 420717 h 2259798"/>
                <a:gd name="connsiteX83" fmla="*/ 489449 w 2078496"/>
                <a:gd name="connsiteY83" fmla="*/ 394090 h 2259798"/>
                <a:gd name="connsiteX84" fmla="*/ 440188 w 2078496"/>
                <a:gd name="connsiteY84" fmla="*/ 346692 h 2259798"/>
                <a:gd name="connsiteX85" fmla="*/ 386932 w 2078496"/>
                <a:gd name="connsiteY85" fmla="*/ 297165 h 2259798"/>
                <a:gd name="connsiteX86" fmla="*/ 362168 w 2078496"/>
                <a:gd name="connsiteY86" fmla="*/ 274531 h 2259798"/>
                <a:gd name="connsiteX87" fmla="*/ 335540 w 2078496"/>
                <a:gd name="connsiteY87" fmla="*/ 247904 h 2259798"/>
                <a:gd name="connsiteX88" fmla="*/ 282285 w 2078496"/>
                <a:gd name="connsiteY88" fmla="*/ 201838 h 2259798"/>
                <a:gd name="connsiteX89" fmla="*/ 226900 w 2078496"/>
                <a:gd name="connsiteY89" fmla="*/ 155239 h 2259798"/>
                <a:gd name="connsiteX90" fmla="*/ 195745 w 2078496"/>
                <a:gd name="connsiteY90" fmla="*/ 130209 h 2259798"/>
                <a:gd name="connsiteX91" fmla="*/ 169117 w 2078496"/>
                <a:gd name="connsiteY91" fmla="*/ 109440 h 2259798"/>
                <a:gd name="connsiteX92" fmla="*/ 140093 w 2078496"/>
                <a:gd name="connsiteY92" fmla="*/ 87073 h 2259798"/>
                <a:gd name="connsiteX93" fmla="*/ 110803 w 2078496"/>
                <a:gd name="connsiteY93" fmla="*/ 64972 h 2259798"/>
                <a:gd name="connsiteX94" fmla="*/ 89234 w 2078496"/>
                <a:gd name="connsiteY94" fmla="*/ 48995 h 2259798"/>
                <a:gd name="connsiteX95" fmla="*/ 67134 w 2078496"/>
                <a:gd name="connsiteY95" fmla="*/ 33551 h 2259798"/>
                <a:gd name="connsiteX96" fmla="*/ 22665 w 2078496"/>
                <a:gd name="connsiteY96" fmla="*/ 1331 h 2259798"/>
                <a:gd name="connsiteX97" fmla="*/ 18405 w 2078496"/>
                <a:gd name="connsiteY97" fmla="*/ 0 h 2259798"/>
                <a:gd name="connsiteX98" fmla="*/ 10682 w 2078496"/>
                <a:gd name="connsiteY98" fmla="*/ 4261 h 2259798"/>
                <a:gd name="connsiteX99" fmla="*/ 1988320 w 2078496"/>
                <a:gd name="connsiteY99" fmla="*/ 2173084 h 2259798"/>
                <a:gd name="connsiteX100" fmla="*/ 1990450 w 2078496"/>
                <a:gd name="connsiteY100" fmla="*/ 2176013 h 2259798"/>
                <a:gd name="connsiteX101" fmla="*/ 1988320 w 2078496"/>
                <a:gd name="connsiteY101" fmla="*/ 2173084 h 225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078496" h="2259798">
                  <a:moveTo>
                    <a:pt x="1363" y="11716"/>
                  </a:moveTo>
                  <a:cubicBezTo>
                    <a:pt x="-1232" y="15817"/>
                    <a:pt x="-12" y="21245"/>
                    <a:pt x="4090" y="23840"/>
                  </a:cubicBezTo>
                  <a:cubicBezTo>
                    <a:pt x="4157" y="23883"/>
                    <a:pt x="4225" y="23925"/>
                    <a:pt x="4293" y="23965"/>
                  </a:cubicBezTo>
                  <a:cubicBezTo>
                    <a:pt x="25861" y="39675"/>
                    <a:pt x="47695" y="55652"/>
                    <a:pt x="68998" y="72161"/>
                  </a:cubicBezTo>
                  <a:lnTo>
                    <a:pt x="68998" y="72161"/>
                  </a:lnTo>
                  <a:cubicBezTo>
                    <a:pt x="87104" y="86806"/>
                    <a:pt x="105211" y="102251"/>
                    <a:pt x="122253" y="117428"/>
                  </a:cubicBezTo>
                  <a:cubicBezTo>
                    <a:pt x="139294" y="132606"/>
                    <a:pt x="161129" y="149648"/>
                    <a:pt x="180035" y="166423"/>
                  </a:cubicBezTo>
                  <a:cubicBezTo>
                    <a:pt x="198941" y="183198"/>
                    <a:pt x="214917" y="198110"/>
                    <a:pt x="233290" y="213820"/>
                  </a:cubicBezTo>
                  <a:cubicBezTo>
                    <a:pt x="251663" y="229531"/>
                    <a:pt x="267907" y="246040"/>
                    <a:pt x="284682" y="262549"/>
                  </a:cubicBezTo>
                  <a:cubicBezTo>
                    <a:pt x="301457" y="279058"/>
                    <a:pt x="318499" y="295833"/>
                    <a:pt x="335540" y="311810"/>
                  </a:cubicBezTo>
                  <a:cubicBezTo>
                    <a:pt x="352582" y="327787"/>
                    <a:pt x="370423" y="345361"/>
                    <a:pt x="388796" y="362136"/>
                  </a:cubicBezTo>
                  <a:lnTo>
                    <a:pt x="438856" y="410865"/>
                  </a:lnTo>
                  <a:lnTo>
                    <a:pt x="465483" y="437493"/>
                  </a:lnTo>
                  <a:lnTo>
                    <a:pt x="488916" y="461458"/>
                  </a:lnTo>
                  <a:cubicBezTo>
                    <a:pt x="522200" y="496606"/>
                    <a:pt x="556018" y="531222"/>
                    <a:pt x="591166" y="564773"/>
                  </a:cubicBezTo>
                  <a:cubicBezTo>
                    <a:pt x="609007" y="581549"/>
                    <a:pt x="626315" y="598590"/>
                    <a:pt x="644421" y="615898"/>
                  </a:cubicBezTo>
                  <a:cubicBezTo>
                    <a:pt x="662529" y="633206"/>
                    <a:pt x="679038" y="649982"/>
                    <a:pt x="696079" y="667023"/>
                  </a:cubicBezTo>
                  <a:lnTo>
                    <a:pt x="749334" y="720279"/>
                  </a:lnTo>
                  <a:lnTo>
                    <a:pt x="775962" y="746906"/>
                  </a:lnTo>
                  <a:lnTo>
                    <a:pt x="800726" y="771936"/>
                  </a:lnTo>
                  <a:cubicBezTo>
                    <a:pt x="817768" y="789244"/>
                    <a:pt x="834809" y="807085"/>
                    <a:pt x="851319" y="825192"/>
                  </a:cubicBezTo>
                  <a:cubicBezTo>
                    <a:pt x="867828" y="843298"/>
                    <a:pt x="885402" y="860606"/>
                    <a:pt x="902178" y="878447"/>
                  </a:cubicBezTo>
                  <a:cubicBezTo>
                    <a:pt x="918952" y="896287"/>
                    <a:pt x="934663" y="912530"/>
                    <a:pt x="950639" y="930105"/>
                  </a:cubicBezTo>
                  <a:lnTo>
                    <a:pt x="1001232" y="983360"/>
                  </a:lnTo>
                  <a:lnTo>
                    <a:pt x="1027860" y="1009988"/>
                  </a:lnTo>
                  <a:cubicBezTo>
                    <a:pt x="1035582" y="1018242"/>
                    <a:pt x="1042772" y="1026763"/>
                    <a:pt x="1050760" y="1034751"/>
                  </a:cubicBezTo>
                  <a:cubicBezTo>
                    <a:pt x="1068068" y="1052858"/>
                    <a:pt x="1084843" y="1070965"/>
                    <a:pt x="1101885" y="1088007"/>
                  </a:cubicBezTo>
                  <a:cubicBezTo>
                    <a:pt x="1134370" y="1123155"/>
                    <a:pt x="1166590" y="1158570"/>
                    <a:pt x="1197212" y="1194517"/>
                  </a:cubicBezTo>
                  <a:cubicBezTo>
                    <a:pt x="1213721" y="1214488"/>
                    <a:pt x="1230497" y="1234459"/>
                    <a:pt x="1247538" y="1254163"/>
                  </a:cubicBezTo>
                  <a:cubicBezTo>
                    <a:pt x="1264580" y="1273868"/>
                    <a:pt x="1279225" y="1290377"/>
                    <a:pt x="1294936" y="1307419"/>
                  </a:cubicBezTo>
                  <a:cubicBezTo>
                    <a:pt x="1310646" y="1324460"/>
                    <a:pt x="1325823" y="1342301"/>
                    <a:pt x="1340735" y="1360674"/>
                  </a:cubicBezTo>
                  <a:lnTo>
                    <a:pt x="1391061" y="1418989"/>
                  </a:lnTo>
                  <a:lnTo>
                    <a:pt x="1440056" y="1477303"/>
                  </a:lnTo>
                  <a:cubicBezTo>
                    <a:pt x="1455766" y="1495144"/>
                    <a:pt x="1470944" y="1513250"/>
                    <a:pt x="1486122" y="1530559"/>
                  </a:cubicBezTo>
                  <a:cubicBezTo>
                    <a:pt x="1516477" y="1567305"/>
                    <a:pt x="1546300" y="1604850"/>
                    <a:pt x="1575857" y="1642661"/>
                  </a:cubicBezTo>
                  <a:cubicBezTo>
                    <a:pt x="1605414" y="1680472"/>
                    <a:pt x="1637634" y="1722544"/>
                    <a:pt x="1668255" y="1760622"/>
                  </a:cubicBezTo>
                  <a:cubicBezTo>
                    <a:pt x="1683433" y="1780326"/>
                    <a:pt x="1698078" y="1800297"/>
                    <a:pt x="1712990" y="1819735"/>
                  </a:cubicBezTo>
                  <a:lnTo>
                    <a:pt x="1757724" y="1878582"/>
                  </a:lnTo>
                  <a:cubicBezTo>
                    <a:pt x="1787548" y="1917725"/>
                    <a:pt x="1818169" y="1955802"/>
                    <a:pt x="1848524" y="1994413"/>
                  </a:cubicBezTo>
                  <a:cubicBezTo>
                    <a:pt x="1860507" y="2010123"/>
                    <a:pt x="1871957" y="2026100"/>
                    <a:pt x="1883940" y="2041810"/>
                  </a:cubicBezTo>
                  <a:lnTo>
                    <a:pt x="1917490" y="2086278"/>
                  </a:lnTo>
                  <a:cubicBezTo>
                    <a:pt x="1939325" y="2115835"/>
                    <a:pt x="1961692" y="2144859"/>
                    <a:pt x="1983527" y="2174416"/>
                  </a:cubicBezTo>
                  <a:lnTo>
                    <a:pt x="1983527" y="2174416"/>
                  </a:lnTo>
                  <a:cubicBezTo>
                    <a:pt x="1992048" y="2186131"/>
                    <a:pt x="2000036" y="2198114"/>
                    <a:pt x="2008290" y="2209564"/>
                  </a:cubicBezTo>
                  <a:lnTo>
                    <a:pt x="2020007" y="2226339"/>
                  </a:lnTo>
                  <a:cubicBezTo>
                    <a:pt x="2025784" y="2235842"/>
                    <a:pt x="2032473" y="2244760"/>
                    <a:pt x="2039977" y="2252967"/>
                  </a:cubicBezTo>
                  <a:cubicBezTo>
                    <a:pt x="2048581" y="2261864"/>
                    <a:pt x="2062767" y="2262103"/>
                    <a:pt x="2071664" y="2253499"/>
                  </a:cubicBezTo>
                  <a:cubicBezTo>
                    <a:pt x="2080562" y="2244896"/>
                    <a:pt x="2080800" y="2230710"/>
                    <a:pt x="2072197" y="2221812"/>
                  </a:cubicBezTo>
                  <a:cubicBezTo>
                    <a:pt x="2070368" y="2219893"/>
                    <a:pt x="2068677" y="2217846"/>
                    <a:pt x="2067137" y="2215688"/>
                  </a:cubicBezTo>
                  <a:lnTo>
                    <a:pt x="2029859" y="2162433"/>
                  </a:lnTo>
                  <a:cubicBezTo>
                    <a:pt x="2015214" y="2141664"/>
                    <a:pt x="1999769" y="2121426"/>
                    <a:pt x="1984326" y="2101190"/>
                  </a:cubicBezTo>
                  <a:cubicBezTo>
                    <a:pt x="1968882" y="2080953"/>
                    <a:pt x="1955035" y="2062313"/>
                    <a:pt x="1940657" y="2042609"/>
                  </a:cubicBezTo>
                  <a:cubicBezTo>
                    <a:pt x="1926278" y="2022904"/>
                    <a:pt x="1910833" y="2003998"/>
                    <a:pt x="1896455" y="1984294"/>
                  </a:cubicBezTo>
                  <a:cubicBezTo>
                    <a:pt x="1882076" y="1964590"/>
                    <a:pt x="1867164" y="1945950"/>
                    <a:pt x="1852253" y="1927045"/>
                  </a:cubicBezTo>
                  <a:lnTo>
                    <a:pt x="1806453" y="1868997"/>
                  </a:lnTo>
                  <a:cubicBezTo>
                    <a:pt x="1791542" y="1849825"/>
                    <a:pt x="1776896" y="1830386"/>
                    <a:pt x="1762251" y="1810948"/>
                  </a:cubicBezTo>
                  <a:lnTo>
                    <a:pt x="1737221" y="1778196"/>
                  </a:lnTo>
                  <a:cubicBezTo>
                    <a:pt x="1730831" y="1769675"/>
                    <a:pt x="1724439" y="1760622"/>
                    <a:pt x="1717783" y="1751568"/>
                  </a:cubicBezTo>
                  <a:cubicBezTo>
                    <a:pt x="1687427" y="1711627"/>
                    <a:pt x="1656539" y="1671685"/>
                    <a:pt x="1625384" y="1632809"/>
                  </a:cubicBezTo>
                  <a:cubicBezTo>
                    <a:pt x="1594231" y="1593932"/>
                    <a:pt x="1566538" y="1557719"/>
                    <a:pt x="1536448" y="1520973"/>
                  </a:cubicBezTo>
                  <a:cubicBezTo>
                    <a:pt x="1521271" y="1502333"/>
                    <a:pt x="1506093" y="1483694"/>
                    <a:pt x="1490649" y="1465587"/>
                  </a:cubicBezTo>
                  <a:cubicBezTo>
                    <a:pt x="1475205" y="1447480"/>
                    <a:pt x="1457364" y="1427243"/>
                    <a:pt x="1441388" y="1407805"/>
                  </a:cubicBezTo>
                  <a:cubicBezTo>
                    <a:pt x="1425411" y="1388367"/>
                    <a:pt x="1408369" y="1368662"/>
                    <a:pt x="1391594" y="1349490"/>
                  </a:cubicBezTo>
                  <a:cubicBezTo>
                    <a:pt x="1374819" y="1330319"/>
                    <a:pt x="1361238" y="1313810"/>
                    <a:pt x="1345528" y="1296235"/>
                  </a:cubicBezTo>
                  <a:cubicBezTo>
                    <a:pt x="1312509" y="1258956"/>
                    <a:pt x="1279846" y="1221234"/>
                    <a:pt x="1247538" y="1183068"/>
                  </a:cubicBezTo>
                  <a:cubicBezTo>
                    <a:pt x="1231295" y="1164162"/>
                    <a:pt x="1215585" y="1144724"/>
                    <a:pt x="1199076" y="1125818"/>
                  </a:cubicBezTo>
                  <a:cubicBezTo>
                    <a:pt x="1182567" y="1106912"/>
                    <a:pt x="1168720" y="1092267"/>
                    <a:pt x="1153542" y="1075492"/>
                  </a:cubicBezTo>
                  <a:cubicBezTo>
                    <a:pt x="1138365" y="1058716"/>
                    <a:pt x="1120258" y="1039278"/>
                    <a:pt x="1103483" y="1022236"/>
                  </a:cubicBezTo>
                  <a:lnTo>
                    <a:pt x="1078453" y="995609"/>
                  </a:lnTo>
                  <a:lnTo>
                    <a:pt x="1054487" y="968981"/>
                  </a:lnTo>
                  <a:lnTo>
                    <a:pt x="1001232" y="913329"/>
                  </a:lnTo>
                  <a:cubicBezTo>
                    <a:pt x="984457" y="895755"/>
                    <a:pt x="967947" y="877648"/>
                    <a:pt x="951173" y="860074"/>
                  </a:cubicBezTo>
                  <a:cubicBezTo>
                    <a:pt x="917977" y="824570"/>
                    <a:pt x="884781" y="789777"/>
                    <a:pt x="851585" y="755693"/>
                  </a:cubicBezTo>
                  <a:cubicBezTo>
                    <a:pt x="834277" y="737586"/>
                    <a:pt x="815904" y="720012"/>
                    <a:pt x="798329" y="702438"/>
                  </a:cubicBezTo>
                  <a:lnTo>
                    <a:pt x="748802" y="652378"/>
                  </a:lnTo>
                  <a:cubicBezTo>
                    <a:pt x="740813" y="644123"/>
                    <a:pt x="732559" y="636402"/>
                    <a:pt x="724571" y="628413"/>
                  </a:cubicBezTo>
                  <a:lnTo>
                    <a:pt x="697943" y="601785"/>
                  </a:lnTo>
                  <a:cubicBezTo>
                    <a:pt x="689422" y="592998"/>
                    <a:pt x="680102" y="584744"/>
                    <a:pt x="671316" y="575158"/>
                  </a:cubicBezTo>
                  <a:lnTo>
                    <a:pt x="644688" y="548530"/>
                  </a:lnTo>
                  <a:cubicBezTo>
                    <a:pt x="626581" y="531488"/>
                    <a:pt x="608740" y="514713"/>
                    <a:pt x="591433" y="497405"/>
                  </a:cubicBezTo>
                  <a:cubicBezTo>
                    <a:pt x="582911" y="489417"/>
                    <a:pt x="574657" y="481162"/>
                    <a:pt x="566669" y="472641"/>
                  </a:cubicBezTo>
                  <a:cubicBezTo>
                    <a:pt x="558148" y="464120"/>
                    <a:pt x="549627" y="456132"/>
                    <a:pt x="541372" y="447345"/>
                  </a:cubicBezTo>
                  <a:cubicBezTo>
                    <a:pt x="533118" y="438558"/>
                    <a:pt x="524863" y="430037"/>
                    <a:pt x="516077" y="420717"/>
                  </a:cubicBezTo>
                  <a:lnTo>
                    <a:pt x="489449" y="394090"/>
                  </a:lnTo>
                  <a:cubicBezTo>
                    <a:pt x="473472" y="377847"/>
                    <a:pt x="456963" y="362136"/>
                    <a:pt x="440188" y="346692"/>
                  </a:cubicBezTo>
                  <a:lnTo>
                    <a:pt x="386932" y="297165"/>
                  </a:lnTo>
                  <a:cubicBezTo>
                    <a:pt x="378943" y="289443"/>
                    <a:pt x="370423" y="281987"/>
                    <a:pt x="362168" y="274531"/>
                  </a:cubicBezTo>
                  <a:lnTo>
                    <a:pt x="335540" y="247904"/>
                  </a:lnTo>
                  <a:lnTo>
                    <a:pt x="282285" y="201838"/>
                  </a:lnTo>
                  <a:cubicBezTo>
                    <a:pt x="264178" y="186128"/>
                    <a:pt x="245805" y="170417"/>
                    <a:pt x="226900" y="155239"/>
                  </a:cubicBezTo>
                  <a:lnTo>
                    <a:pt x="195745" y="130209"/>
                  </a:lnTo>
                  <a:lnTo>
                    <a:pt x="169117" y="109440"/>
                  </a:lnTo>
                  <a:cubicBezTo>
                    <a:pt x="159532" y="102251"/>
                    <a:pt x="149680" y="94794"/>
                    <a:pt x="140093" y="87073"/>
                  </a:cubicBezTo>
                  <a:lnTo>
                    <a:pt x="110803" y="64972"/>
                  </a:lnTo>
                  <a:lnTo>
                    <a:pt x="89234" y="48995"/>
                  </a:lnTo>
                  <a:cubicBezTo>
                    <a:pt x="82045" y="43669"/>
                    <a:pt x="74323" y="38877"/>
                    <a:pt x="67134" y="33551"/>
                  </a:cubicBezTo>
                  <a:cubicBezTo>
                    <a:pt x="52222" y="22900"/>
                    <a:pt x="37311" y="12249"/>
                    <a:pt x="22665" y="1331"/>
                  </a:cubicBezTo>
                  <a:cubicBezTo>
                    <a:pt x="21384" y="528"/>
                    <a:pt x="19916" y="70"/>
                    <a:pt x="18405" y="0"/>
                  </a:cubicBezTo>
                  <a:cubicBezTo>
                    <a:pt x="15279" y="35"/>
                    <a:pt x="12379" y="1635"/>
                    <a:pt x="10682" y="4261"/>
                  </a:cubicBezTo>
                  <a:moveTo>
                    <a:pt x="1988320" y="2173084"/>
                  </a:moveTo>
                  <a:cubicBezTo>
                    <a:pt x="1989116" y="2173995"/>
                    <a:pt x="1989829" y="2174975"/>
                    <a:pt x="1990450" y="2176013"/>
                  </a:cubicBezTo>
                  <a:lnTo>
                    <a:pt x="1988320" y="2173084"/>
                  </a:lnTo>
                </a:path>
              </a:pathLst>
            </a:custGeom>
            <a:solidFill>
              <a:srgbClr val="CCD6D2"/>
            </a:solidFill>
            <a:ln w="26619"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20B77D2-8653-4A79-A61E-9A9804D0C08B}"/>
                </a:ext>
              </a:extLst>
            </p:cNvPr>
            <p:cNvSpPr/>
            <p:nvPr/>
          </p:nvSpPr>
          <p:spPr>
            <a:xfrm>
              <a:off x="10450016" y="4739634"/>
              <a:ext cx="1547119" cy="1416639"/>
            </a:xfrm>
            <a:custGeom>
              <a:avLst/>
              <a:gdLst>
                <a:gd name="connsiteX0" fmla="*/ 1674 w 1232713"/>
                <a:gd name="connsiteY0" fmla="*/ 5327 h 1128749"/>
                <a:gd name="connsiteX1" fmla="*/ 5668 w 1232713"/>
                <a:gd name="connsiteY1" fmla="*/ 21836 h 1128749"/>
                <a:gd name="connsiteX2" fmla="*/ 45610 w 1232713"/>
                <a:gd name="connsiteY2" fmla="*/ 48464 h 1128749"/>
                <a:gd name="connsiteX3" fmla="*/ 82090 w 1232713"/>
                <a:gd name="connsiteY3" fmla="*/ 72695 h 1128749"/>
                <a:gd name="connsiteX4" fmla="*/ 154784 w 1232713"/>
                <a:gd name="connsiteY4" fmla="*/ 125950 h 1128749"/>
                <a:gd name="connsiteX5" fmla="*/ 211767 w 1232713"/>
                <a:gd name="connsiteY5" fmla="*/ 173348 h 1128749"/>
                <a:gd name="connsiteX6" fmla="*/ 235465 w 1232713"/>
                <a:gd name="connsiteY6" fmla="*/ 194384 h 1128749"/>
                <a:gd name="connsiteX7" fmla="*/ 266886 w 1232713"/>
                <a:gd name="connsiteY7" fmla="*/ 221011 h 1128749"/>
                <a:gd name="connsiteX8" fmla="*/ 321473 w 1232713"/>
                <a:gd name="connsiteY8" fmla="*/ 267876 h 1128749"/>
                <a:gd name="connsiteX9" fmla="*/ 374728 w 1232713"/>
                <a:gd name="connsiteY9" fmla="*/ 315540 h 1128749"/>
                <a:gd name="connsiteX10" fmla="*/ 427984 w 1232713"/>
                <a:gd name="connsiteY10" fmla="*/ 362138 h 1128749"/>
                <a:gd name="connsiteX11" fmla="*/ 483103 w 1232713"/>
                <a:gd name="connsiteY11" fmla="*/ 408470 h 1128749"/>
                <a:gd name="connsiteX12" fmla="*/ 536359 w 1232713"/>
                <a:gd name="connsiteY12" fmla="*/ 455068 h 1128749"/>
                <a:gd name="connsiteX13" fmla="*/ 589614 w 1232713"/>
                <a:gd name="connsiteY13" fmla="*/ 505129 h 1128749"/>
                <a:gd name="connsiteX14" fmla="*/ 696125 w 1232713"/>
                <a:gd name="connsiteY14" fmla="*/ 605515 h 1128749"/>
                <a:gd name="connsiteX15" fmla="*/ 801303 w 1232713"/>
                <a:gd name="connsiteY15" fmla="*/ 706168 h 1128749"/>
                <a:gd name="connsiteX16" fmla="*/ 904885 w 1232713"/>
                <a:gd name="connsiteY16" fmla="*/ 812678 h 1128749"/>
                <a:gd name="connsiteX17" fmla="*/ 1006070 w 1232713"/>
                <a:gd name="connsiteY17" fmla="*/ 920520 h 1128749"/>
                <a:gd name="connsiteX18" fmla="*/ 1100598 w 1232713"/>
                <a:gd name="connsiteY18" fmla="*/ 1022771 h 1128749"/>
                <a:gd name="connsiteX19" fmla="*/ 1145599 w 1232713"/>
                <a:gd name="connsiteY19" fmla="*/ 1072564 h 1128749"/>
                <a:gd name="connsiteX20" fmla="*/ 1195659 w 1232713"/>
                <a:gd name="connsiteY20" fmla="*/ 1122092 h 1128749"/>
                <a:gd name="connsiteX21" fmla="*/ 1210570 w 1232713"/>
                <a:gd name="connsiteY21" fmla="*/ 1128749 h 1128749"/>
                <a:gd name="connsiteX22" fmla="*/ 1226014 w 1232713"/>
                <a:gd name="connsiteY22" fmla="*/ 1122624 h 1128749"/>
                <a:gd name="connsiteX23" fmla="*/ 1232671 w 1232713"/>
                <a:gd name="connsiteY23" fmla="*/ 1107979 h 1128749"/>
                <a:gd name="connsiteX24" fmla="*/ 1226813 w 1232713"/>
                <a:gd name="connsiteY24" fmla="*/ 1092269 h 1128749"/>
                <a:gd name="connsiteX25" fmla="*/ 1200186 w 1232713"/>
                <a:gd name="connsiteY25" fmla="*/ 1063777 h 1128749"/>
                <a:gd name="connsiteX26" fmla="*/ 1175423 w 1232713"/>
                <a:gd name="connsiteY26" fmla="*/ 1037149 h 1128749"/>
                <a:gd name="connsiteX27" fmla="*/ 1128291 w 1232713"/>
                <a:gd name="connsiteY27" fmla="*/ 983894 h 1128749"/>
                <a:gd name="connsiteX28" fmla="*/ 1026840 w 1232713"/>
                <a:gd name="connsiteY28" fmla="*/ 875520 h 1128749"/>
                <a:gd name="connsiteX29" fmla="*/ 977845 w 1232713"/>
                <a:gd name="connsiteY29" fmla="*/ 822264 h 1128749"/>
                <a:gd name="connsiteX30" fmla="*/ 924590 w 1232713"/>
                <a:gd name="connsiteY30" fmla="*/ 772204 h 1128749"/>
                <a:gd name="connsiteX31" fmla="*/ 873464 w 1232713"/>
                <a:gd name="connsiteY31" fmla="*/ 720280 h 1128749"/>
                <a:gd name="connsiteX32" fmla="*/ 822606 w 1232713"/>
                <a:gd name="connsiteY32" fmla="*/ 669421 h 1128749"/>
                <a:gd name="connsiteX33" fmla="*/ 769351 w 1232713"/>
                <a:gd name="connsiteY33" fmla="*/ 618030 h 1128749"/>
                <a:gd name="connsiteX34" fmla="*/ 714497 w 1232713"/>
                <a:gd name="connsiteY34" fmla="*/ 567171 h 1128749"/>
                <a:gd name="connsiteX35" fmla="*/ 604525 w 1232713"/>
                <a:gd name="connsiteY35" fmla="*/ 464654 h 1128749"/>
                <a:gd name="connsiteX36" fmla="*/ 569643 w 1232713"/>
                <a:gd name="connsiteY36" fmla="*/ 431902 h 1128749"/>
                <a:gd name="connsiteX37" fmla="*/ 531831 w 1232713"/>
                <a:gd name="connsiteY37" fmla="*/ 400482 h 1128749"/>
                <a:gd name="connsiteX38" fmla="*/ 454611 w 1232713"/>
                <a:gd name="connsiteY38" fmla="*/ 337374 h 1128749"/>
                <a:gd name="connsiteX39" fmla="*/ 455942 w 1232713"/>
                <a:gd name="connsiteY39" fmla="*/ 337374 h 1128749"/>
                <a:gd name="connsiteX40" fmla="*/ 374195 w 1232713"/>
                <a:gd name="connsiteY40" fmla="*/ 269207 h 1128749"/>
                <a:gd name="connsiteX41" fmla="*/ 332124 w 1232713"/>
                <a:gd name="connsiteY41" fmla="*/ 234325 h 1128749"/>
                <a:gd name="connsiteX42" fmla="*/ 292449 w 1232713"/>
                <a:gd name="connsiteY42" fmla="*/ 202904 h 1128749"/>
                <a:gd name="connsiteX43" fmla="*/ 292449 w 1232713"/>
                <a:gd name="connsiteY43" fmla="*/ 202904 h 1128749"/>
                <a:gd name="connsiteX44" fmla="*/ 292449 w 1232713"/>
                <a:gd name="connsiteY44" fmla="*/ 202904 h 1128749"/>
                <a:gd name="connsiteX45" fmla="*/ 290053 w 1232713"/>
                <a:gd name="connsiteY45" fmla="*/ 201041 h 1128749"/>
                <a:gd name="connsiteX46" fmla="*/ 290053 w 1232713"/>
                <a:gd name="connsiteY46" fmla="*/ 201041 h 1128749"/>
                <a:gd name="connsiteX47" fmla="*/ 234400 w 1232713"/>
                <a:gd name="connsiteY47" fmla="*/ 154975 h 1128749"/>
                <a:gd name="connsiteX48" fmla="*/ 175553 w 1232713"/>
                <a:gd name="connsiteY48" fmla="*/ 108376 h 1128749"/>
                <a:gd name="connsiteX49" fmla="*/ 56262 w 1232713"/>
                <a:gd name="connsiteY49" fmla="*/ 28493 h 1128749"/>
                <a:gd name="connsiteX50" fmla="*/ 17918 w 1232713"/>
                <a:gd name="connsiteY50" fmla="*/ 1866 h 1128749"/>
                <a:gd name="connsiteX51" fmla="*/ 11793 w 1232713"/>
                <a:gd name="connsiteY51" fmla="*/ 2 h 1128749"/>
                <a:gd name="connsiteX52" fmla="*/ 1142 w 1232713"/>
                <a:gd name="connsiteY52" fmla="*/ 5594 h 1128749"/>
                <a:gd name="connsiteX53" fmla="*/ 154251 w 1232713"/>
                <a:gd name="connsiteY53" fmla="*/ 127016 h 1128749"/>
                <a:gd name="connsiteX54" fmla="*/ 156648 w 1232713"/>
                <a:gd name="connsiteY54" fmla="*/ 128879 h 1128749"/>
                <a:gd name="connsiteX55" fmla="*/ 154251 w 1232713"/>
                <a:gd name="connsiteY55" fmla="*/ 127016 h 1128749"/>
                <a:gd name="connsiteX56" fmla="*/ 291916 w 1232713"/>
                <a:gd name="connsiteY56" fmla="*/ 202372 h 1128749"/>
                <a:gd name="connsiteX57" fmla="*/ 291916 w 1232713"/>
                <a:gd name="connsiteY57" fmla="*/ 202372 h 1128749"/>
                <a:gd name="connsiteX58" fmla="*/ 289786 w 1232713"/>
                <a:gd name="connsiteY58" fmla="*/ 200774 h 1128749"/>
                <a:gd name="connsiteX59" fmla="*/ 291650 w 1232713"/>
                <a:gd name="connsiteY59" fmla="*/ 202106 h 112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232713" h="1128749">
                  <a:moveTo>
                    <a:pt x="1674" y="5327"/>
                  </a:moveTo>
                  <a:cubicBezTo>
                    <a:pt x="-1646" y="11010"/>
                    <a:pt x="118" y="18300"/>
                    <a:pt x="5668" y="21836"/>
                  </a:cubicBezTo>
                  <a:lnTo>
                    <a:pt x="45610" y="48464"/>
                  </a:lnTo>
                  <a:cubicBezTo>
                    <a:pt x="57859" y="56452"/>
                    <a:pt x="70108" y="64441"/>
                    <a:pt x="82090" y="72695"/>
                  </a:cubicBezTo>
                  <a:cubicBezTo>
                    <a:pt x="106854" y="89471"/>
                    <a:pt x="131085" y="107311"/>
                    <a:pt x="154784" y="125950"/>
                  </a:cubicBezTo>
                  <a:cubicBezTo>
                    <a:pt x="173956" y="141395"/>
                    <a:pt x="192861" y="157371"/>
                    <a:pt x="211767" y="173348"/>
                  </a:cubicBezTo>
                  <a:lnTo>
                    <a:pt x="235465" y="194384"/>
                  </a:lnTo>
                  <a:lnTo>
                    <a:pt x="266886" y="221011"/>
                  </a:lnTo>
                  <a:lnTo>
                    <a:pt x="321473" y="267876"/>
                  </a:lnTo>
                  <a:cubicBezTo>
                    <a:pt x="339580" y="283320"/>
                    <a:pt x="356887" y="299563"/>
                    <a:pt x="374728" y="315540"/>
                  </a:cubicBezTo>
                  <a:cubicBezTo>
                    <a:pt x="392568" y="331516"/>
                    <a:pt x="410143" y="346694"/>
                    <a:pt x="427984" y="362138"/>
                  </a:cubicBezTo>
                  <a:cubicBezTo>
                    <a:pt x="445824" y="377582"/>
                    <a:pt x="464730" y="393026"/>
                    <a:pt x="483103" y="408470"/>
                  </a:cubicBezTo>
                  <a:cubicBezTo>
                    <a:pt x="501476" y="423914"/>
                    <a:pt x="519583" y="439358"/>
                    <a:pt x="536359" y="455068"/>
                  </a:cubicBezTo>
                  <a:cubicBezTo>
                    <a:pt x="553133" y="470779"/>
                    <a:pt x="571506" y="488353"/>
                    <a:pt x="589614" y="505129"/>
                  </a:cubicBezTo>
                  <a:lnTo>
                    <a:pt x="696125" y="605515"/>
                  </a:lnTo>
                  <a:cubicBezTo>
                    <a:pt x="731539" y="638800"/>
                    <a:pt x="766953" y="671818"/>
                    <a:pt x="801303" y="706168"/>
                  </a:cubicBezTo>
                  <a:cubicBezTo>
                    <a:pt x="835653" y="740517"/>
                    <a:pt x="870802" y="776465"/>
                    <a:pt x="904885" y="812678"/>
                  </a:cubicBezTo>
                  <a:cubicBezTo>
                    <a:pt x="938969" y="848892"/>
                    <a:pt x="971987" y="884839"/>
                    <a:pt x="1006070" y="920520"/>
                  </a:cubicBezTo>
                  <a:cubicBezTo>
                    <a:pt x="1040154" y="956201"/>
                    <a:pt x="1069444" y="988154"/>
                    <a:pt x="1100598" y="1022771"/>
                  </a:cubicBezTo>
                  <a:lnTo>
                    <a:pt x="1145599" y="1072564"/>
                  </a:lnTo>
                  <a:cubicBezTo>
                    <a:pt x="1161141" y="1090192"/>
                    <a:pt x="1177866" y="1106739"/>
                    <a:pt x="1195659" y="1122092"/>
                  </a:cubicBezTo>
                  <a:cubicBezTo>
                    <a:pt x="1199697" y="1125988"/>
                    <a:pt x="1204974" y="1128344"/>
                    <a:pt x="1210570" y="1128749"/>
                  </a:cubicBezTo>
                  <a:cubicBezTo>
                    <a:pt x="1216319" y="1128793"/>
                    <a:pt x="1221859" y="1126597"/>
                    <a:pt x="1226014" y="1122624"/>
                  </a:cubicBezTo>
                  <a:cubicBezTo>
                    <a:pt x="1230244" y="1118933"/>
                    <a:pt x="1232671" y="1113593"/>
                    <a:pt x="1232671" y="1107979"/>
                  </a:cubicBezTo>
                  <a:cubicBezTo>
                    <a:pt x="1233046" y="1102146"/>
                    <a:pt x="1230916" y="1096431"/>
                    <a:pt x="1226813" y="1092269"/>
                  </a:cubicBezTo>
                  <a:cubicBezTo>
                    <a:pt x="1216962" y="1083482"/>
                    <a:pt x="1208174" y="1073629"/>
                    <a:pt x="1200186" y="1063777"/>
                  </a:cubicBezTo>
                  <a:lnTo>
                    <a:pt x="1175423" y="1037149"/>
                  </a:lnTo>
                  <a:lnTo>
                    <a:pt x="1128291" y="983894"/>
                  </a:lnTo>
                  <a:cubicBezTo>
                    <a:pt x="1095006" y="947148"/>
                    <a:pt x="1060923" y="911467"/>
                    <a:pt x="1026840" y="875520"/>
                  </a:cubicBezTo>
                  <a:cubicBezTo>
                    <a:pt x="1010331" y="858211"/>
                    <a:pt x="994354" y="840371"/>
                    <a:pt x="977845" y="822264"/>
                  </a:cubicBezTo>
                  <a:lnTo>
                    <a:pt x="924590" y="772204"/>
                  </a:lnTo>
                  <a:cubicBezTo>
                    <a:pt x="907814" y="754896"/>
                    <a:pt x="890506" y="737588"/>
                    <a:pt x="873464" y="720280"/>
                  </a:cubicBezTo>
                  <a:cubicBezTo>
                    <a:pt x="856423" y="702972"/>
                    <a:pt x="839914" y="685930"/>
                    <a:pt x="822606" y="669421"/>
                  </a:cubicBezTo>
                  <a:lnTo>
                    <a:pt x="769351" y="618030"/>
                  </a:lnTo>
                  <a:lnTo>
                    <a:pt x="714497" y="567171"/>
                  </a:lnTo>
                  <a:cubicBezTo>
                    <a:pt x="677929" y="532733"/>
                    <a:pt x="641271" y="498560"/>
                    <a:pt x="604525" y="464654"/>
                  </a:cubicBezTo>
                  <a:cubicBezTo>
                    <a:pt x="593075" y="453737"/>
                    <a:pt x="581625" y="442820"/>
                    <a:pt x="569643" y="431902"/>
                  </a:cubicBezTo>
                  <a:cubicBezTo>
                    <a:pt x="557660" y="420985"/>
                    <a:pt x="544613" y="411133"/>
                    <a:pt x="531831" y="400482"/>
                  </a:cubicBezTo>
                  <a:cubicBezTo>
                    <a:pt x="505204" y="379446"/>
                    <a:pt x="480706" y="358144"/>
                    <a:pt x="454611" y="337374"/>
                  </a:cubicBezTo>
                  <a:lnTo>
                    <a:pt x="455942" y="337374"/>
                  </a:lnTo>
                  <a:lnTo>
                    <a:pt x="374195" y="269207"/>
                  </a:lnTo>
                  <a:cubicBezTo>
                    <a:pt x="360349" y="257491"/>
                    <a:pt x="347568" y="245775"/>
                    <a:pt x="332124" y="234325"/>
                  </a:cubicBezTo>
                  <a:lnTo>
                    <a:pt x="292449" y="202904"/>
                  </a:lnTo>
                  <a:lnTo>
                    <a:pt x="292449" y="202904"/>
                  </a:lnTo>
                  <a:lnTo>
                    <a:pt x="292449" y="202904"/>
                  </a:lnTo>
                  <a:lnTo>
                    <a:pt x="290053" y="201041"/>
                  </a:lnTo>
                  <a:lnTo>
                    <a:pt x="290053" y="201041"/>
                  </a:lnTo>
                  <a:lnTo>
                    <a:pt x="234400" y="154975"/>
                  </a:lnTo>
                  <a:cubicBezTo>
                    <a:pt x="215228" y="138998"/>
                    <a:pt x="195257" y="123554"/>
                    <a:pt x="175553" y="108376"/>
                  </a:cubicBezTo>
                  <a:cubicBezTo>
                    <a:pt x="137476" y="79086"/>
                    <a:pt x="95670" y="55121"/>
                    <a:pt x="56262" y="28493"/>
                  </a:cubicBezTo>
                  <a:cubicBezTo>
                    <a:pt x="43214" y="19972"/>
                    <a:pt x="29634" y="11185"/>
                    <a:pt x="17918" y="1866"/>
                  </a:cubicBezTo>
                  <a:cubicBezTo>
                    <a:pt x="16124" y="615"/>
                    <a:pt x="13980" y="-37"/>
                    <a:pt x="11793" y="2"/>
                  </a:cubicBezTo>
                  <a:cubicBezTo>
                    <a:pt x="7544" y="20"/>
                    <a:pt x="3570" y="2106"/>
                    <a:pt x="1142" y="5594"/>
                  </a:cubicBezTo>
                  <a:moveTo>
                    <a:pt x="154251" y="127016"/>
                  </a:moveTo>
                  <a:lnTo>
                    <a:pt x="156648" y="128879"/>
                  </a:lnTo>
                  <a:lnTo>
                    <a:pt x="154251" y="127016"/>
                  </a:lnTo>
                  <a:moveTo>
                    <a:pt x="291916" y="202372"/>
                  </a:moveTo>
                  <a:lnTo>
                    <a:pt x="291916" y="202372"/>
                  </a:lnTo>
                  <a:lnTo>
                    <a:pt x="289786" y="200774"/>
                  </a:lnTo>
                  <a:cubicBezTo>
                    <a:pt x="290506" y="201061"/>
                    <a:pt x="291146" y="201518"/>
                    <a:pt x="291650" y="202106"/>
                  </a:cubicBezTo>
                </a:path>
              </a:pathLst>
            </a:custGeom>
            <a:solidFill>
              <a:srgbClr val="CCD6D2"/>
            </a:solidFill>
            <a:ln w="26619"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5976A602-2E49-424B-9168-FD2D0D1E6147}"/>
                </a:ext>
              </a:extLst>
            </p:cNvPr>
            <p:cNvSpPr/>
            <p:nvPr/>
          </p:nvSpPr>
          <p:spPr>
            <a:xfrm>
              <a:off x="12115273" y="6294950"/>
              <a:ext cx="292981" cy="310257"/>
            </a:xfrm>
            <a:custGeom>
              <a:avLst/>
              <a:gdLst>
                <a:gd name="connsiteX0" fmla="*/ 3021 w 233441"/>
                <a:gd name="connsiteY0" fmla="*/ 2672 h 247206"/>
                <a:gd name="connsiteX1" fmla="*/ 3021 w 233441"/>
                <a:gd name="connsiteY1" fmla="*/ 17317 h 247206"/>
                <a:gd name="connsiteX2" fmla="*/ 26986 w 233441"/>
                <a:gd name="connsiteY2" fmla="*/ 43945 h 247206"/>
                <a:gd name="connsiteX3" fmla="*/ 53613 w 233441"/>
                <a:gd name="connsiteY3" fmla="*/ 69241 h 247206"/>
                <a:gd name="connsiteX4" fmla="*/ 101810 w 233441"/>
                <a:gd name="connsiteY4" fmla="*/ 119568 h 247206"/>
                <a:gd name="connsiteX5" fmla="*/ 148408 w 233441"/>
                <a:gd name="connsiteY5" fmla="*/ 172823 h 247206"/>
                <a:gd name="connsiteX6" fmla="*/ 171308 w 233441"/>
                <a:gd name="connsiteY6" fmla="*/ 199451 h 247206"/>
                <a:gd name="connsiteX7" fmla="*/ 194208 w 233441"/>
                <a:gd name="connsiteY7" fmla="*/ 226078 h 247206"/>
                <a:gd name="connsiteX8" fmla="*/ 209386 w 233441"/>
                <a:gd name="connsiteY8" fmla="*/ 242854 h 247206"/>
                <a:gd name="connsiteX9" fmla="*/ 229090 w 233441"/>
                <a:gd name="connsiteY9" fmla="*/ 243387 h 247206"/>
                <a:gd name="connsiteX10" fmla="*/ 229622 w 233441"/>
                <a:gd name="connsiteY10" fmla="*/ 223682 h 247206"/>
                <a:gd name="connsiteX11" fmla="*/ 205924 w 233441"/>
                <a:gd name="connsiteY11" fmla="*/ 197054 h 247206"/>
                <a:gd name="connsiteX12" fmla="*/ 182226 w 233441"/>
                <a:gd name="connsiteY12" fmla="*/ 170427 h 247206"/>
                <a:gd name="connsiteX13" fmla="*/ 133496 w 233441"/>
                <a:gd name="connsiteY13" fmla="*/ 118769 h 247206"/>
                <a:gd name="connsiteX14" fmla="*/ 83969 w 233441"/>
                <a:gd name="connsiteY14" fmla="*/ 69507 h 247206"/>
                <a:gd name="connsiteX15" fmla="*/ 57342 w 233441"/>
                <a:gd name="connsiteY15" fmla="*/ 44478 h 247206"/>
                <a:gd name="connsiteX16" fmla="*/ 34708 w 233441"/>
                <a:gd name="connsiteY16" fmla="*/ 21844 h 247206"/>
                <a:gd name="connsiteX17" fmla="*/ 18998 w 233441"/>
                <a:gd name="connsiteY17" fmla="*/ 3205 h 247206"/>
                <a:gd name="connsiteX18" fmla="*/ 11809 w 233441"/>
                <a:gd name="connsiteY18" fmla="*/ 10 h 247206"/>
                <a:gd name="connsiteX19" fmla="*/ 4353 w 233441"/>
                <a:gd name="connsiteY19" fmla="*/ 2939 h 24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441" h="247206">
                  <a:moveTo>
                    <a:pt x="3021" y="2672"/>
                  </a:moveTo>
                  <a:cubicBezTo>
                    <a:pt x="-1007" y="6723"/>
                    <a:pt x="-1007" y="13267"/>
                    <a:pt x="3021" y="17317"/>
                  </a:cubicBezTo>
                  <a:cubicBezTo>
                    <a:pt x="11009" y="26637"/>
                    <a:pt x="18731" y="35957"/>
                    <a:pt x="26986" y="43945"/>
                  </a:cubicBezTo>
                  <a:cubicBezTo>
                    <a:pt x="35240" y="51934"/>
                    <a:pt x="44028" y="60987"/>
                    <a:pt x="53613" y="69241"/>
                  </a:cubicBezTo>
                  <a:cubicBezTo>
                    <a:pt x="69857" y="85750"/>
                    <a:pt x="85833" y="102792"/>
                    <a:pt x="101810" y="119568"/>
                  </a:cubicBezTo>
                  <a:cubicBezTo>
                    <a:pt x="117786" y="136343"/>
                    <a:pt x="133230" y="154184"/>
                    <a:pt x="148408" y="172823"/>
                  </a:cubicBezTo>
                  <a:lnTo>
                    <a:pt x="171308" y="199451"/>
                  </a:lnTo>
                  <a:cubicBezTo>
                    <a:pt x="179030" y="208770"/>
                    <a:pt x="186752" y="217824"/>
                    <a:pt x="194208" y="226078"/>
                  </a:cubicBezTo>
                  <a:cubicBezTo>
                    <a:pt x="201663" y="234333"/>
                    <a:pt x="204326" y="237528"/>
                    <a:pt x="209386" y="242854"/>
                  </a:cubicBezTo>
                  <a:cubicBezTo>
                    <a:pt x="214680" y="248442"/>
                    <a:pt x="223501" y="248681"/>
                    <a:pt x="229090" y="243387"/>
                  </a:cubicBezTo>
                  <a:cubicBezTo>
                    <a:pt x="234678" y="238092"/>
                    <a:pt x="234916" y="229270"/>
                    <a:pt x="229622" y="223682"/>
                  </a:cubicBezTo>
                  <a:lnTo>
                    <a:pt x="205924" y="197054"/>
                  </a:lnTo>
                  <a:cubicBezTo>
                    <a:pt x="198468" y="188001"/>
                    <a:pt x="190214" y="179746"/>
                    <a:pt x="182226" y="170427"/>
                  </a:cubicBezTo>
                  <a:cubicBezTo>
                    <a:pt x="165982" y="153118"/>
                    <a:pt x="150006" y="135811"/>
                    <a:pt x="133496" y="118769"/>
                  </a:cubicBezTo>
                  <a:cubicBezTo>
                    <a:pt x="116987" y="101727"/>
                    <a:pt x="100212" y="86017"/>
                    <a:pt x="83969" y="69507"/>
                  </a:cubicBezTo>
                  <a:lnTo>
                    <a:pt x="57342" y="44478"/>
                  </a:lnTo>
                  <a:cubicBezTo>
                    <a:pt x="49620" y="37288"/>
                    <a:pt x="41897" y="29833"/>
                    <a:pt x="34708" y="21844"/>
                  </a:cubicBezTo>
                  <a:lnTo>
                    <a:pt x="18998" y="3205"/>
                  </a:lnTo>
                  <a:cubicBezTo>
                    <a:pt x="17239" y="1066"/>
                    <a:pt x="14575" y="-118"/>
                    <a:pt x="11809" y="10"/>
                  </a:cubicBezTo>
                  <a:cubicBezTo>
                    <a:pt x="9021" y="-114"/>
                    <a:pt x="6311" y="951"/>
                    <a:pt x="4353" y="2939"/>
                  </a:cubicBezTo>
                </a:path>
              </a:pathLst>
            </a:custGeom>
            <a:solidFill>
              <a:srgbClr val="CCD6D2"/>
            </a:solidFill>
            <a:ln w="26619"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34EFF35B-E475-49FD-B03F-19751010497D}"/>
                </a:ext>
              </a:extLst>
            </p:cNvPr>
            <p:cNvSpPr/>
            <p:nvPr/>
          </p:nvSpPr>
          <p:spPr>
            <a:xfrm>
              <a:off x="12503384" y="6704677"/>
              <a:ext cx="40463" cy="38840"/>
            </a:xfrm>
            <a:custGeom>
              <a:avLst/>
              <a:gdLst>
                <a:gd name="connsiteX0" fmla="*/ 0 w 32240"/>
                <a:gd name="connsiteY0" fmla="*/ 16778 h 30947"/>
                <a:gd name="connsiteX1" fmla="*/ 18185 w 32240"/>
                <a:gd name="connsiteY1" fmla="*/ 30813 h 30947"/>
                <a:gd name="connsiteX2" fmla="*/ 32220 w 32240"/>
                <a:gd name="connsiteY2" fmla="*/ 16778 h 30947"/>
                <a:gd name="connsiteX3" fmla="*/ 17071 w 32240"/>
                <a:gd name="connsiteY3" fmla="*/ 15 h 30947"/>
                <a:gd name="connsiteX4" fmla="*/ 16776 w 32240"/>
                <a:gd name="connsiteY4" fmla="*/ 3 h 30947"/>
                <a:gd name="connsiteX5" fmla="*/ 0 w 32240"/>
                <a:gd name="connsiteY5" fmla="*/ 15447 h 3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40" h="30947">
                  <a:moveTo>
                    <a:pt x="0" y="16778"/>
                  </a:moveTo>
                  <a:cubicBezTo>
                    <a:pt x="1147" y="25676"/>
                    <a:pt x="9288" y="31959"/>
                    <a:pt x="18185" y="30813"/>
                  </a:cubicBezTo>
                  <a:cubicBezTo>
                    <a:pt x="25510" y="29869"/>
                    <a:pt x="31276" y="24103"/>
                    <a:pt x="32220" y="16778"/>
                  </a:cubicBezTo>
                  <a:cubicBezTo>
                    <a:pt x="32665" y="7966"/>
                    <a:pt x="25883" y="461"/>
                    <a:pt x="17071" y="15"/>
                  </a:cubicBezTo>
                  <a:cubicBezTo>
                    <a:pt x="16972" y="10"/>
                    <a:pt x="16874" y="6"/>
                    <a:pt x="16776" y="3"/>
                  </a:cubicBezTo>
                  <a:cubicBezTo>
                    <a:pt x="7955" y="-158"/>
                    <a:pt x="568" y="6644"/>
                    <a:pt x="0" y="15447"/>
                  </a:cubicBezTo>
                </a:path>
              </a:pathLst>
            </a:custGeom>
            <a:solidFill>
              <a:srgbClr val="CCD6D2"/>
            </a:solidFill>
            <a:ln w="26619"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9B522AC-5874-4515-B5FA-98DBEBC8519E}"/>
                </a:ext>
              </a:extLst>
            </p:cNvPr>
            <p:cNvSpPr/>
            <p:nvPr/>
          </p:nvSpPr>
          <p:spPr>
            <a:xfrm>
              <a:off x="12642407" y="6902187"/>
              <a:ext cx="14378" cy="13147"/>
            </a:xfrm>
            <a:custGeom>
              <a:avLst/>
              <a:gdLst>
                <a:gd name="connsiteX0" fmla="*/ 0 w 11456"/>
                <a:gd name="connsiteY0" fmla="*/ 5858 h 10475"/>
                <a:gd name="connsiteX1" fmla="*/ 6967 w 11456"/>
                <a:gd name="connsiteY1" fmla="*/ 10341 h 10475"/>
                <a:gd name="connsiteX2" fmla="*/ 11450 w 11456"/>
                <a:gd name="connsiteY2" fmla="*/ 5858 h 10475"/>
                <a:gd name="connsiteX3" fmla="*/ 6130 w 11456"/>
                <a:gd name="connsiteY3" fmla="*/ 7 h 10475"/>
                <a:gd name="connsiteX4" fmla="*/ 5858 w 11456"/>
                <a:gd name="connsiteY4" fmla="*/ 0 h 10475"/>
                <a:gd name="connsiteX5" fmla="*/ 0 w 11456"/>
                <a:gd name="connsiteY5" fmla="*/ 5592 h 1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6" h="10475">
                  <a:moveTo>
                    <a:pt x="0" y="5858"/>
                  </a:moveTo>
                  <a:cubicBezTo>
                    <a:pt x="686" y="9020"/>
                    <a:pt x="3805" y="11027"/>
                    <a:pt x="6967" y="10341"/>
                  </a:cubicBezTo>
                  <a:cubicBezTo>
                    <a:pt x="9210" y="9855"/>
                    <a:pt x="10963" y="8102"/>
                    <a:pt x="11450" y="5858"/>
                  </a:cubicBezTo>
                  <a:cubicBezTo>
                    <a:pt x="11597" y="2773"/>
                    <a:pt x="9215" y="154"/>
                    <a:pt x="6130" y="7"/>
                  </a:cubicBezTo>
                  <a:cubicBezTo>
                    <a:pt x="6039" y="2"/>
                    <a:pt x="5948" y="0"/>
                    <a:pt x="5858" y="0"/>
                  </a:cubicBezTo>
                  <a:cubicBezTo>
                    <a:pt x="2776" y="123"/>
                    <a:pt x="266" y="2519"/>
                    <a:pt x="0" y="5592"/>
                  </a:cubicBezTo>
                </a:path>
              </a:pathLst>
            </a:custGeom>
            <a:solidFill>
              <a:srgbClr val="CCD6D2"/>
            </a:solidFill>
            <a:ln w="26619"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CC7BFBA0-07BA-4328-BC0D-4AC45EA8023D}"/>
                </a:ext>
              </a:extLst>
            </p:cNvPr>
            <p:cNvSpPr/>
            <p:nvPr/>
          </p:nvSpPr>
          <p:spPr>
            <a:xfrm>
              <a:off x="12000665" y="7290893"/>
              <a:ext cx="638179" cy="1028395"/>
            </a:xfrm>
            <a:custGeom>
              <a:avLst/>
              <a:gdLst>
                <a:gd name="connsiteX0" fmla="*/ 4336 w 508488"/>
                <a:gd name="connsiteY0" fmla="*/ 1298 h 819404"/>
                <a:gd name="connsiteX1" fmla="*/ 992 w 508488"/>
                <a:gd name="connsiteY1" fmla="*/ 12482 h 819404"/>
                <a:gd name="connsiteX2" fmla="*/ 1141 w 508488"/>
                <a:gd name="connsiteY2" fmla="*/ 12748 h 819404"/>
                <a:gd name="connsiteX3" fmla="*/ 41881 w 508488"/>
                <a:gd name="connsiteY3" fmla="*/ 75589 h 819404"/>
                <a:gd name="connsiteX4" fmla="*/ 84752 w 508488"/>
                <a:gd name="connsiteY4" fmla="*/ 136300 h 819404"/>
                <a:gd name="connsiteX5" fmla="*/ 123894 w 508488"/>
                <a:gd name="connsiteY5" fmla="*/ 193816 h 819404"/>
                <a:gd name="connsiteX6" fmla="*/ 165434 w 508488"/>
                <a:gd name="connsiteY6" fmla="*/ 257190 h 819404"/>
                <a:gd name="connsiteX7" fmla="*/ 238394 w 508488"/>
                <a:gd name="connsiteY7" fmla="*/ 378346 h 819404"/>
                <a:gd name="connsiteX8" fmla="*/ 271945 w 508488"/>
                <a:gd name="connsiteY8" fmla="*/ 438258 h 819404"/>
                <a:gd name="connsiteX9" fmla="*/ 306827 w 508488"/>
                <a:gd name="connsiteY9" fmla="*/ 499502 h 819404"/>
                <a:gd name="connsiteX10" fmla="*/ 340644 w 508488"/>
                <a:gd name="connsiteY10" fmla="*/ 560480 h 819404"/>
                <a:gd name="connsiteX11" fmla="*/ 358218 w 508488"/>
                <a:gd name="connsiteY11" fmla="*/ 594296 h 819404"/>
                <a:gd name="connsiteX12" fmla="*/ 373396 w 508488"/>
                <a:gd name="connsiteY12" fmla="*/ 624386 h 819404"/>
                <a:gd name="connsiteX13" fmla="*/ 439167 w 508488"/>
                <a:gd name="connsiteY13" fmla="*/ 750334 h 819404"/>
                <a:gd name="connsiteX14" fmla="*/ 452480 w 508488"/>
                <a:gd name="connsiteY14" fmla="*/ 776962 h 819404"/>
                <a:gd name="connsiteX15" fmla="*/ 467924 w 508488"/>
                <a:gd name="connsiteY15" fmla="*/ 808116 h 819404"/>
                <a:gd name="connsiteX16" fmla="*/ 480706 w 508488"/>
                <a:gd name="connsiteY16" fmla="*/ 818502 h 819404"/>
                <a:gd name="connsiteX17" fmla="*/ 497481 w 508488"/>
                <a:gd name="connsiteY17" fmla="*/ 816904 h 819404"/>
                <a:gd name="connsiteX18" fmla="*/ 506002 w 508488"/>
                <a:gd name="connsiteY18" fmla="*/ 787613 h 819404"/>
                <a:gd name="connsiteX19" fmla="*/ 489226 w 508488"/>
                <a:gd name="connsiteY19" fmla="*/ 755393 h 819404"/>
                <a:gd name="connsiteX20" fmla="*/ 473516 w 508488"/>
                <a:gd name="connsiteY20" fmla="*/ 725304 h 819404"/>
                <a:gd name="connsiteX21" fmla="*/ 439167 w 508488"/>
                <a:gd name="connsiteY21" fmla="*/ 662197 h 819404"/>
                <a:gd name="connsiteX22" fmla="*/ 371532 w 508488"/>
                <a:gd name="connsiteY22" fmla="*/ 538910 h 819404"/>
                <a:gd name="connsiteX23" fmla="*/ 297773 w 508488"/>
                <a:gd name="connsiteY23" fmla="*/ 417223 h 819404"/>
                <a:gd name="connsiteX24" fmla="*/ 222417 w 508488"/>
                <a:gd name="connsiteY24" fmla="*/ 299794 h 819404"/>
                <a:gd name="connsiteX25" fmla="*/ 142534 w 508488"/>
                <a:gd name="connsiteY25" fmla="*/ 182633 h 819404"/>
                <a:gd name="connsiteX26" fmla="*/ 142534 w 508488"/>
                <a:gd name="connsiteY26" fmla="*/ 182633 h 819404"/>
                <a:gd name="connsiteX27" fmla="*/ 102060 w 508488"/>
                <a:gd name="connsiteY27" fmla="*/ 126980 h 819404"/>
                <a:gd name="connsiteX28" fmla="*/ 63716 w 508488"/>
                <a:gd name="connsiteY28" fmla="*/ 75323 h 819404"/>
                <a:gd name="connsiteX29" fmla="*/ 42947 w 508488"/>
                <a:gd name="connsiteY29" fmla="*/ 44967 h 819404"/>
                <a:gd name="connsiteX30" fmla="*/ 16319 w 508488"/>
                <a:gd name="connsiteY30" fmla="*/ 4760 h 819404"/>
                <a:gd name="connsiteX31" fmla="*/ 8863 w 508488"/>
                <a:gd name="connsiteY31" fmla="*/ 233 h 819404"/>
                <a:gd name="connsiteX32" fmla="*/ 4603 w 508488"/>
                <a:gd name="connsiteY32" fmla="*/ 233 h 819404"/>
                <a:gd name="connsiteX33" fmla="*/ 141735 w 508488"/>
                <a:gd name="connsiteY33" fmla="*/ 180769 h 819404"/>
                <a:gd name="connsiteX34" fmla="*/ 140404 w 508488"/>
                <a:gd name="connsiteY34" fmla="*/ 179171 h 819404"/>
                <a:gd name="connsiteX35" fmla="*/ 141735 w 508488"/>
                <a:gd name="connsiteY35" fmla="*/ 180769 h 819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8488" h="819404">
                  <a:moveTo>
                    <a:pt x="4336" y="1298"/>
                  </a:moveTo>
                  <a:cubicBezTo>
                    <a:pt x="324" y="3463"/>
                    <a:pt x="-1173" y="8470"/>
                    <a:pt x="992" y="12482"/>
                  </a:cubicBezTo>
                  <a:cubicBezTo>
                    <a:pt x="1040" y="12572"/>
                    <a:pt x="1090" y="12660"/>
                    <a:pt x="1141" y="12748"/>
                  </a:cubicBezTo>
                  <a:cubicBezTo>
                    <a:pt x="14721" y="33784"/>
                    <a:pt x="27769" y="54820"/>
                    <a:pt x="41881" y="75589"/>
                  </a:cubicBezTo>
                  <a:cubicBezTo>
                    <a:pt x="55994" y="96359"/>
                    <a:pt x="70639" y="116064"/>
                    <a:pt x="84752" y="136300"/>
                  </a:cubicBezTo>
                  <a:cubicBezTo>
                    <a:pt x="98865" y="156537"/>
                    <a:pt x="111379" y="174644"/>
                    <a:pt x="123894" y="193816"/>
                  </a:cubicBezTo>
                  <a:cubicBezTo>
                    <a:pt x="136409" y="212988"/>
                    <a:pt x="151854" y="235888"/>
                    <a:pt x="165434" y="257190"/>
                  </a:cubicBezTo>
                  <a:cubicBezTo>
                    <a:pt x="190464" y="297131"/>
                    <a:pt x="214784" y="337517"/>
                    <a:pt x="238394" y="378346"/>
                  </a:cubicBezTo>
                  <a:cubicBezTo>
                    <a:pt x="249755" y="398405"/>
                    <a:pt x="260938" y="418376"/>
                    <a:pt x="271945" y="438258"/>
                  </a:cubicBezTo>
                  <a:cubicBezTo>
                    <a:pt x="283395" y="458762"/>
                    <a:pt x="295111" y="478998"/>
                    <a:pt x="306827" y="499502"/>
                  </a:cubicBezTo>
                  <a:cubicBezTo>
                    <a:pt x="318543" y="520005"/>
                    <a:pt x="329726" y="539976"/>
                    <a:pt x="340644" y="560480"/>
                  </a:cubicBezTo>
                  <a:lnTo>
                    <a:pt x="358218" y="594296"/>
                  </a:lnTo>
                  <a:cubicBezTo>
                    <a:pt x="363278" y="604148"/>
                    <a:pt x="368070" y="614534"/>
                    <a:pt x="373396" y="624386"/>
                  </a:cubicBezTo>
                  <a:cubicBezTo>
                    <a:pt x="395497" y="666191"/>
                    <a:pt x="417864" y="707996"/>
                    <a:pt x="439167" y="750334"/>
                  </a:cubicBezTo>
                  <a:lnTo>
                    <a:pt x="452480" y="776962"/>
                  </a:lnTo>
                  <a:cubicBezTo>
                    <a:pt x="457539" y="787347"/>
                    <a:pt x="463131" y="797466"/>
                    <a:pt x="467924" y="808116"/>
                  </a:cubicBezTo>
                  <a:cubicBezTo>
                    <a:pt x="470643" y="813133"/>
                    <a:pt x="475239" y="816867"/>
                    <a:pt x="480706" y="818502"/>
                  </a:cubicBezTo>
                  <a:cubicBezTo>
                    <a:pt x="486297" y="820120"/>
                    <a:pt x="492296" y="819549"/>
                    <a:pt x="497481" y="816904"/>
                  </a:cubicBezTo>
                  <a:cubicBezTo>
                    <a:pt x="507684" y="810980"/>
                    <a:pt x="511435" y="798086"/>
                    <a:pt x="506002" y="787613"/>
                  </a:cubicBezTo>
                  <a:cubicBezTo>
                    <a:pt x="500942" y="776430"/>
                    <a:pt x="494818" y="766044"/>
                    <a:pt x="489226" y="755393"/>
                  </a:cubicBezTo>
                  <a:cubicBezTo>
                    <a:pt x="483634" y="744743"/>
                    <a:pt x="478842" y="735423"/>
                    <a:pt x="473516" y="725304"/>
                  </a:cubicBezTo>
                  <a:cubicBezTo>
                    <a:pt x="462066" y="704002"/>
                    <a:pt x="450882" y="682966"/>
                    <a:pt x="439167" y="662197"/>
                  </a:cubicBezTo>
                  <a:cubicBezTo>
                    <a:pt x="416266" y="621191"/>
                    <a:pt x="394431" y="579651"/>
                    <a:pt x="371532" y="538910"/>
                  </a:cubicBezTo>
                  <a:cubicBezTo>
                    <a:pt x="348632" y="498170"/>
                    <a:pt x="322271" y="457696"/>
                    <a:pt x="297773" y="417223"/>
                  </a:cubicBezTo>
                  <a:cubicBezTo>
                    <a:pt x="273276" y="376748"/>
                    <a:pt x="247979" y="337340"/>
                    <a:pt x="222417" y="299794"/>
                  </a:cubicBezTo>
                  <a:cubicBezTo>
                    <a:pt x="196855" y="262249"/>
                    <a:pt x="169162" y="219911"/>
                    <a:pt x="142534" y="182633"/>
                  </a:cubicBezTo>
                  <a:lnTo>
                    <a:pt x="142534" y="182633"/>
                  </a:lnTo>
                  <a:cubicBezTo>
                    <a:pt x="129220" y="163993"/>
                    <a:pt x="115906" y="145353"/>
                    <a:pt x="102060" y="126980"/>
                  </a:cubicBezTo>
                  <a:cubicBezTo>
                    <a:pt x="88213" y="108608"/>
                    <a:pt x="75433" y="92631"/>
                    <a:pt x="63716" y="75323"/>
                  </a:cubicBezTo>
                  <a:cubicBezTo>
                    <a:pt x="56793" y="65471"/>
                    <a:pt x="49604" y="55352"/>
                    <a:pt x="42947" y="44967"/>
                  </a:cubicBezTo>
                  <a:lnTo>
                    <a:pt x="16319" y="4760"/>
                  </a:lnTo>
                  <a:cubicBezTo>
                    <a:pt x="14704" y="2142"/>
                    <a:pt x="11931" y="459"/>
                    <a:pt x="8863" y="233"/>
                  </a:cubicBezTo>
                  <a:cubicBezTo>
                    <a:pt x="7460" y="-78"/>
                    <a:pt x="6006" y="-78"/>
                    <a:pt x="4603" y="233"/>
                  </a:cubicBezTo>
                  <a:moveTo>
                    <a:pt x="141735" y="180769"/>
                  </a:moveTo>
                  <a:lnTo>
                    <a:pt x="140404" y="179171"/>
                  </a:lnTo>
                  <a:lnTo>
                    <a:pt x="141735" y="180769"/>
                  </a:lnTo>
                </a:path>
              </a:pathLst>
            </a:custGeom>
            <a:solidFill>
              <a:srgbClr val="CCD6D2"/>
            </a:solidFill>
            <a:ln w="26619"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3979BF52-AB8D-485E-A535-554515C584E1}"/>
                </a:ext>
              </a:extLst>
            </p:cNvPr>
            <p:cNvSpPr/>
            <p:nvPr/>
          </p:nvSpPr>
          <p:spPr>
            <a:xfrm>
              <a:off x="11525540" y="5188453"/>
              <a:ext cx="1509312" cy="1687511"/>
            </a:xfrm>
            <a:custGeom>
              <a:avLst/>
              <a:gdLst>
                <a:gd name="connsiteX0" fmla="*/ 3994 w 1202589"/>
                <a:gd name="connsiteY0" fmla="*/ 4261 h 1344574"/>
                <a:gd name="connsiteX1" fmla="*/ 3994 w 1202589"/>
                <a:gd name="connsiteY1" fmla="*/ 12250 h 1344574"/>
                <a:gd name="connsiteX2" fmla="*/ 33285 w 1202589"/>
                <a:gd name="connsiteY2" fmla="*/ 40209 h 1344574"/>
                <a:gd name="connsiteX3" fmla="*/ 59912 w 1202589"/>
                <a:gd name="connsiteY3" fmla="*/ 66836 h 1344574"/>
                <a:gd name="connsiteX4" fmla="*/ 113168 w 1202589"/>
                <a:gd name="connsiteY4" fmla="*/ 118760 h 1344574"/>
                <a:gd name="connsiteX5" fmla="*/ 166423 w 1202589"/>
                <a:gd name="connsiteY5" fmla="*/ 169087 h 1344574"/>
                <a:gd name="connsiteX6" fmla="*/ 219678 w 1202589"/>
                <a:gd name="connsiteY6" fmla="*/ 220744 h 1344574"/>
                <a:gd name="connsiteX7" fmla="*/ 270537 w 1202589"/>
                <a:gd name="connsiteY7" fmla="*/ 274000 h 1344574"/>
                <a:gd name="connsiteX8" fmla="*/ 319266 w 1202589"/>
                <a:gd name="connsiteY8" fmla="*/ 327255 h 1344574"/>
                <a:gd name="connsiteX9" fmla="*/ 367462 w 1202589"/>
                <a:gd name="connsiteY9" fmla="*/ 382374 h 1344574"/>
                <a:gd name="connsiteX10" fmla="*/ 419386 w 1202589"/>
                <a:gd name="connsiteY10" fmla="*/ 439890 h 1344574"/>
                <a:gd name="connsiteX11" fmla="*/ 443617 w 1202589"/>
                <a:gd name="connsiteY11" fmla="*/ 466518 h 1344574"/>
                <a:gd name="connsiteX12" fmla="*/ 466517 w 1202589"/>
                <a:gd name="connsiteY12" fmla="*/ 491814 h 1344574"/>
                <a:gd name="connsiteX13" fmla="*/ 517908 w 1202589"/>
                <a:gd name="connsiteY13" fmla="*/ 545069 h 1344574"/>
                <a:gd name="connsiteX14" fmla="*/ 567170 w 1202589"/>
                <a:gd name="connsiteY14" fmla="*/ 598325 h 1344574"/>
                <a:gd name="connsiteX15" fmla="*/ 615366 w 1202589"/>
                <a:gd name="connsiteY15" fmla="*/ 653444 h 1344574"/>
                <a:gd name="connsiteX16" fmla="*/ 708296 w 1202589"/>
                <a:gd name="connsiteY16" fmla="*/ 764215 h 1344574"/>
                <a:gd name="connsiteX17" fmla="*/ 732261 w 1202589"/>
                <a:gd name="connsiteY17" fmla="*/ 790843 h 1344574"/>
                <a:gd name="connsiteX18" fmla="*/ 754895 w 1202589"/>
                <a:gd name="connsiteY18" fmla="*/ 817471 h 1344574"/>
                <a:gd name="connsiteX19" fmla="*/ 801493 w 1202589"/>
                <a:gd name="connsiteY19" fmla="*/ 870726 h 1344574"/>
                <a:gd name="connsiteX20" fmla="*/ 848624 w 1202589"/>
                <a:gd name="connsiteY20" fmla="*/ 925845 h 1344574"/>
                <a:gd name="connsiteX21" fmla="*/ 871524 w 1202589"/>
                <a:gd name="connsiteY21" fmla="*/ 952473 h 1344574"/>
                <a:gd name="connsiteX22" fmla="*/ 894956 w 1202589"/>
                <a:gd name="connsiteY22" fmla="*/ 979100 h 1344574"/>
                <a:gd name="connsiteX23" fmla="*/ 940756 w 1202589"/>
                <a:gd name="connsiteY23" fmla="*/ 1032356 h 1344574"/>
                <a:gd name="connsiteX24" fmla="*/ 984958 w 1202589"/>
                <a:gd name="connsiteY24" fmla="*/ 1087209 h 1344574"/>
                <a:gd name="connsiteX25" fmla="*/ 1017976 w 1202589"/>
                <a:gd name="connsiteY25" fmla="*/ 1129813 h 1344574"/>
                <a:gd name="connsiteX26" fmla="*/ 1049930 w 1202589"/>
                <a:gd name="connsiteY26" fmla="*/ 1174547 h 1344574"/>
                <a:gd name="connsiteX27" fmla="*/ 1076557 w 1202589"/>
                <a:gd name="connsiteY27" fmla="*/ 1210495 h 1344574"/>
                <a:gd name="connsiteX28" fmla="*/ 1114102 w 1202589"/>
                <a:gd name="connsiteY28" fmla="*/ 1263750 h 1344574"/>
                <a:gd name="connsiteX29" fmla="*/ 1111173 w 1202589"/>
                <a:gd name="connsiteY29" fmla="*/ 1259490 h 1344574"/>
                <a:gd name="connsiteX30" fmla="*/ 1135936 w 1202589"/>
                <a:gd name="connsiteY30" fmla="*/ 1293041 h 1344574"/>
                <a:gd name="connsiteX31" fmla="*/ 1149517 w 1202589"/>
                <a:gd name="connsiteY31" fmla="*/ 1312213 h 1344574"/>
                <a:gd name="connsiteX32" fmla="*/ 1170286 w 1202589"/>
                <a:gd name="connsiteY32" fmla="*/ 1338840 h 1344574"/>
                <a:gd name="connsiteX33" fmla="*/ 1192653 w 1202589"/>
                <a:gd name="connsiteY33" fmla="*/ 1342302 h 1344574"/>
                <a:gd name="connsiteX34" fmla="*/ 1200635 w 1202589"/>
                <a:gd name="connsiteY34" fmla="*/ 1317971 h 1344574"/>
                <a:gd name="connsiteX35" fmla="*/ 1200109 w 1202589"/>
                <a:gd name="connsiteY35" fmla="*/ 1317006 h 1344574"/>
                <a:gd name="connsiteX36" fmla="*/ 1185464 w 1202589"/>
                <a:gd name="connsiteY36" fmla="*/ 1294372 h 1344574"/>
                <a:gd name="connsiteX37" fmla="*/ 1171617 w 1202589"/>
                <a:gd name="connsiteY37" fmla="*/ 1274135 h 1344574"/>
                <a:gd name="connsiteX38" fmla="*/ 1138333 w 1202589"/>
                <a:gd name="connsiteY38" fmla="*/ 1229134 h 1344574"/>
                <a:gd name="connsiteX39" fmla="*/ 1141262 w 1202589"/>
                <a:gd name="connsiteY39" fmla="*/ 1233395 h 1344574"/>
                <a:gd name="connsiteX40" fmla="*/ 1107179 w 1202589"/>
                <a:gd name="connsiteY40" fmla="*/ 1185465 h 1344574"/>
                <a:gd name="connsiteX41" fmla="*/ 1076024 w 1202589"/>
                <a:gd name="connsiteY41" fmla="*/ 1143926 h 1344574"/>
                <a:gd name="connsiteX42" fmla="*/ 1032089 w 1202589"/>
                <a:gd name="connsiteY42" fmla="*/ 1083747 h 1344574"/>
                <a:gd name="connsiteX43" fmla="*/ 987620 w 1202589"/>
                <a:gd name="connsiteY43" fmla="*/ 1028362 h 1344574"/>
                <a:gd name="connsiteX44" fmla="*/ 896287 w 1202589"/>
                <a:gd name="connsiteY44" fmla="*/ 921851 h 1344574"/>
                <a:gd name="connsiteX45" fmla="*/ 849422 w 1202589"/>
                <a:gd name="connsiteY45" fmla="*/ 868596 h 1344574"/>
                <a:gd name="connsiteX46" fmla="*/ 825458 w 1202589"/>
                <a:gd name="connsiteY46" fmla="*/ 841968 h 1344574"/>
                <a:gd name="connsiteX47" fmla="*/ 802292 w 1202589"/>
                <a:gd name="connsiteY47" fmla="*/ 815340 h 1344574"/>
                <a:gd name="connsiteX48" fmla="*/ 753829 w 1202589"/>
                <a:gd name="connsiteY48" fmla="*/ 762085 h 1344574"/>
                <a:gd name="connsiteX49" fmla="*/ 707231 w 1202589"/>
                <a:gd name="connsiteY49" fmla="*/ 708830 h 1344574"/>
                <a:gd name="connsiteX50" fmla="*/ 658503 w 1202589"/>
                <a:gd name="connsiteY50" fmla="*/ 653178 h 1344574"/>
                <a:gd name="connsiteX51" fmla="*/ 608975 w 1202589"/>
                <a:gd name="connsiteY51" fmla="*/ 599923 h 1344574"/>
                <a:gd name="connsiteX52" fmla="*/ 560246 w 1202589"/>
                <a:gd name="connsiteY52" fmla="*/ 546667 h 1344574"/>
                <a:gd name="connsiteX53" fmla="*/ 533619 w 1202589"/>
                <a:gd name="connsiteY53" fmla="*/ 520039 h 1344574"/>
                <a:gd name="connsiteX54" fmla="*/ 506991 w 1202589"/>
                <a:gd name="connsiteY54" fmla="*/ 493412 h 1344574"/>
                <a:gd name="connsiteX55" fmla="*/ 458263 w 1202589"/>
                <a:gd name="connsiteY55" fmla="*/ 444150 h 1344574"/>
                <a:gd name="connsiteX56" fmla="*/ 405007 w 1202589"/>
                <a:gd name="connsiteY56" fmla="*/ 390895 h 1344574"/>
                <a:gd name="connsiteX57" fmla="*/ 351752 w 1202589"/>
                <a:gd name="connsiteY57" fmla="*/ 335243 h 1344574"/>
                <a:gd name="connsiteX58" fmla="*/ 298497 w 1202589"/>
                <a:gd name="connsiteY58" fmla="*/ 280657 h 1344574"/>
                <a:gd name="connsiteX59" fmla="*/ 247105 w 1202589"/>
                <a:gd name="connsiteY59" fmla="*/ 228733 h 1344574"/>
                <a:gd name="connsiteX60" fmla="*/ 193849 w 1202589"/>
                <a:gd name="connsiteY60" fmla="*/ 179205 h 1344574"/>
                <a:gd name="connsiteX61" fmla="*/ 140594 w 1202589"/>
                <a:gd name="connsiteY61" fmla="*/ 129678 h 1344574"/>
                <a:gd name="connsiteX62" fmla="*/ 87339 w 1202589"/>
                <a:gd name="connsiteY62" fmla="*/ 79618 h 1344574"/>
                <a:gd name="connsiteX63" fmla="*/ 49794 w 1202589"/>
                <a:gd name="connsiteY63" fmla="*/ 42073 h 1344574"/>
                <a:gd name="connsiteX64" fmla="*/ 8255 w 1202589"/>
                <a:gd name="connsiteY64" fmla="*/ 1865 h 1344574"/>
                <a:gd name="connsiteX65" fmla="*/ 3994 w 1202589"/>
                <a:gd name="connsiteY65" fmla="*/ 1 h 1344574"/>
                <a:gd name="connsiteX66" fmla="*/ 0 w 1202589"/>
                <a:gd name="connsiteY66" fmla="*/ 1598 h 134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02589" h="1344574">
                  <a:moveTo>
                    <a:pt x="3994" y="4261"/>
                  </a:moveTo>
                  <a:cubicBezTo>
                    <a:pt x="1897" y="6511"/>
                    <a:pt x="1897" y="10000"/>
                    <a:pt x="3994" y="12250"/>
                  </a:cubicBezTo>
                  <a:lnTo>
                    <a:pt x="33285" y="40209"/>
                  </a:lnTo>
                  <a:cubicBezTo>
                    <a:pt x="41806" y="48729"/>
                    <a:pt x="50327" y="57517"/>
                    <a:pt x="59912" y="66836"/>
                  </a:cubicBezTo>
                  <a:cubicBezTo>
                    <a:pt x="77487" y="84411"/>
                    <a:pt x="95328" y="101719"/>
                    <a:pt x="113168" y="118760"/>
                  </a:cubicBezTo>
                  <a:cubicBezTo>
                    <a:pt x="131008" y="135802"/>
                    <a:pt x="148050" y="152578"/>
                    <a:pt x="166423" y="169087"/>
                  </a:cubicBezTo>
                  <a:cubicBezTo>
                    <a:pt x="184796" y="185596"/>
                    <a:pt x="202104" y="203170"/>
                    <a:pt x="219678" y="220744"/>
                  </a:cubicBezTo>
                  <a:cubicBezTo>
                    <a:pt x="237253" y="238319"/>
                    <a:pt x="253762" y="256692"/>
                    <a:pt x="270537" y="274000"/>
                  </a:cubicBezTo>
                  <a:lnTo>
                    <a:pt x="319266" y="327255"/>
                  </a:lnTo>
                  <a:cubicBezTo>
                    <a:pt x="335775" y="345362"/>
                    <a:pt x="351486" y="364267"/>
                    <a:pt x="367462" y="382374"/>
                  </a:cubicBezTo>
                  <a:cubicBezTo>
                    <a:pt x="383438" y="400481"/>
                    <a:pt x="402078" y="420985"/>
                    <a:pt x="419386" y="439890"/>
                  </a:cubicBezTo>
                  <a:cubicBezTo>
                    <a:pt x="427375" y="448411"/>
                    <a:pt x="435629" y="456932"/>
                    <a:pt x="443617" y="466518"/>
                  </a:cubicBezTo>
                  <a:cubicBezTo>
                    <a:pt x="451606" y="476104"/>
                    <a:pt x="458795" y="483559"/>
                    <a:pt x="466517" y="491814"/>
                  </a:cubicBezTo>
                  <a:cubicBezTo>
                    <a:pt x="483292" y="509921"/>
                    <a:pt x="501133" y="527229"/>
                    <a:pt x="517908" y="545069"/>
                  </a:cubicBezTo>
                  <a:cubicBezTo>
                    <a:pt x="534684" y="562910"/>
                    <a:pt x="550927" y="581017"/>
                    <a:pt x="567170" y="598325"/>
                  </a:cubicBezTo>
                  <a:cubicBezTo>
                    <a:pt x="583412" y="615633"/>
                    <a:pt x="599389" y="635071"/>
                    <a:pt x="615366" y="653444"/>
                  </a:cubicBezTo>
                  <a:cubicBezTo>
                    <a:pt x="647053" y="689924"/>
                    <a:pt x="677674" y="726936"/>
                    <a:pt x="708296" y="764215"/>
                  </a:cubicBezTo>
                  <a:cubicBezTo>
                    <a:pt x="716018" y="773535"/>
                    <a:pt x="724273" y="782588"/>
                    <a:pt x="732261" y="790843"/>
                  </a:cubicBezTo>
                  <a:lnTo>
                    <a:pt x="754895" y="817471"/>
                  </a:lnTo>
                  <a:cubicBezTo>
                    <a:pt x="770339" y="835044"/>
                    <a:pt x="786315" y="852086"/>
                    <a:pt x="801493" y="870726"/>
                  </a:cubicBezTo>
                  <a:cubicBezTo>
                    <a:pt x="816671" y="889365"/>
                    <a:pt x="833180" y="907206"/>
                    <a:pt x="848624" y="925845"/>
                  </a:cubicBezTo>
                  <a:lnTo>
                    <a:pt x="871524" y="952473"/>
                  </a:lnTo>
                  <a:lnTo>
                    <a:pt x="894956" y="979100"/>
                  </a:lnTo>
                  <a:cubicBezTo>
                    <a:pt x="910400" y="996675"/>
                    <a:pt x="925578" y="1014515"/>
                    <a:pt x="940756" y="1032356"/>
                  </a:cubicBezTo>
                  <a:cubicBezTo>
                    <a:pt x="955933" y="1050196"/>
                    <a:pt x="970312" y="1068836"/>
                    <a:pt x="984958" y="1087209"/>
                  </a:cubicBezTo>
                  <a:cubicBezTo>
                    <a:pt x="996141" y="1101321"/>
                    <a:pt x="1007325" y="1115434"/>
                    <a:pt x="1017976" y="1129813"/>
                  </a:cubicBezTo>
                  <a:cubicBezTo>
                    <a:pt x="1028627" y="1144192"/>
                    <a:pt x="1039012" y="1159902"/>
                    <a:pt x="1049930" y="1174547"/>
                  </a:cubicBezTo>
                  <a:lnTo>
                    <a:pt x="1076557" y="1210495"/>
                  </a:lnTo>
                  <a:cubicBezTo>
                    <a:pt x="1089338" y="1228069"/>
                    <a:pt x="1101321" y="1245910"/>
                    <a:pt x="1114102" y="1263750"/>
                  </a:cubicBezTo>
                  <a:lnTo>
                    <a:pt x="1111173" y="1259490"/>
                  </a:lnTo>
                  <a:cubicBezTo>
                    <a:pt x="1119161" y="1270673"/>
                    <a:pt x="1127682" y="1281857"/>
                    <a:pt x="1135936" y="1293041"/>
                  </a:cubicBezTo>
                  <a:lnTo>
                    <a:pt x="1149517" y="1312213"/>
                  </a:lnTo>
                  <a:cubicBezTo>
                    <a:pt x="1155710" y="1321635"/>
                    <a:pt x="1162655" y="1330540"/>
                    <a:pt x="1170286" y="1338840"/>
                  </a:cubicBezTo>
                  <a:cubicBezTo>
                    <a:pt x="1176108" y="1344907"/>
                    <a:pt x="1185270" y="1346325"/>
                    <a:pt x="1192653" y="1342302"/>
                  </a:cubicBezTo>
                  <a:cubicBezTo>
                    <a:pt x="1201577" y="1337787"/>
                    <a:pt x="1205150" y="1326894"/>
                    <a:pt x="1200635" y="1317971"/>
                  </a:cubicBezTo>
                  <a:cubicBezTo>
                    <a:pt x="1200469" y="1317644"/>
                    <a:pt x="1200294" y="1317322"/>
                    <a:pt x="1200109" y="1317006"/>
                  </a:cubicBezTo>
                  <a:cubicBezTo>
                    <a:pt x="1194783" y="1309816"/>
                    <a:pt x="1190257" y="1301828"/>
                    <a:pt x="1185464" y="1294372"/>
                  </a:cubicBezTo>
                  <a:cubicBezTo>
                    <a:pt x="1180671" y="1286916"/>
                    <a:pt x="1176411" y="1280792"/>
                    <a:pt x="1171617" y="1274135"/>
                  </a:cubicBezTo>
                  <a:cubicBezTo>
                    <a:pt x="1160700" y="1258957"/>
                    <a:pt x="1149250" y="1244045"/>
                    <a:pt x="1138333" y="1229134"/>
                  </a:cubicBezTo>
                  <a:lnTo>
                    <a:pt x="1141262" y="1233395"/>
                  </a:lnTo>
                  <a:cubicBezTo>
                    <a:pt x="1129813" y="1217418"/>
                    <a:pt x="1118895" y="1201175"/>
                    <a:pt x="1107179" y="1185465"/>
                  </a:cubicBezTo>
                  <a:lnTo>
                    <a:pt x="1076024" y="1143926"/>
                  </a:lnTo>
                  <a:cubicBezTo>
                    <a:pt x="1061645" y="1123689"/>
                    <a:pt x="1047267" y="1103451"/>
                    <a:pt x="1032089" y="1083747"/>
                  </a:cubicBezTo>
                  <a:cubicBezTo>
                    <a:pt x="1016911" y="1064043"/>
                    <a:pt x="1002266" y="1046735"/>
                    <a:pt x="987620" y="1028362"/>
                  </a:cubicBezTo>
                  <a:cubicBezTo>
                    <a:pt x="958330" y="992148"/>
                    <a:pt x="926643" y="958065"/>
                    <a:pt x="896287" y="921851"/>
                  </a:cubicBezTo>
                  <a:lnTo>
                    <a:pt x="849422" y="868596"/>
                  </a:lnTo>
                  <a:cubicBezTo>
                    <a:pt x="841434" y="859542"/>
                    <a:pt x="833712" y="850222"/>
                    <a:pt x="825458" y="841968"/>
                  </a:cubicBezTo>
                  <a:cubicBezTo>
                    <a:pt x="817203" y="833713"/>
                    <a:pt x="810014" y="825192"/>
                    <a:pt x="802292" y="815340"/>
                  </a:cubicBezTo>
                  <a:lnTo>
                    <a:pt x="753829" y="762085"/>
                  </a:lnTo>
                  <a:cubicBezTo>
                    <a:pt x="738119" y="744511"/>
                    <a:pt x="722675" y="726670"/>
                    <a:pt x="707231" y="708830"/>
                  </a:cubicBezTo>
                  <a:cubicBezTo>
                    <a:pt x="691787" y="690989"/>
                    <a:pt x="675012" y="671551"/>
                    <a:pt x="658503" y="653178"/>
                  </a:cubicBezTo>
                  <a:cubicBezTo>
                    <a:pt x="641993" y="634805"/>
                    <a:pt x="625750" y="616698"/>
                    <a:pt x="608975" y="599923"/>
                  </a:cubicBezTo>
                  <a:cubicBezTo>
                    <a:pt x="592200" y="583147"/>
                    <a:pt x="576755" y="564774"/>
                    <a:pt x="560246" y="546667"/>
                  </a:cubicBezTo>
                  <a:cubicBezTo>
                    <a:pt x="551460" y="537347"/>
                    <a:pt x="542672" y="528294"/>
                    <a:pt x="533619" y="520039"/>
                  </a:cubicBezTo>
                  <a:cubicBezTo>
                    <a:pt x="524565" y="511785"/>
                    <a:pt x="516044" y="503264"/>
                    <a:pt x="506991" y="493412"/>
                  </a:cubicBezTo>
                  <a:cubicBezTo>
                    <a:pt x="490482" y="477435"/>
                    <a:pt x="474505" y="460659"/>
                    <a:pt x="458263" y="444150"/>
                  </a:cubicBezTo>
                  <a:cubicBezTo>
                    <a:pt x="442019" y="427641"/>
                    <a:pt x="423380" y="409268"/>
                    <a:pt x="405007" y="390895"/>
                  </a:cubicBezTo>
                  <a:cubicBezTo>
                    <a:pt x="386634" y="372522"/>
                    <a:pt x="369859" y="353883"/>
                    <a:pt x="351752" y="335243"/>
                  </a:cubicBezTo>
                  <a:cubicBezTo>
                    <a:pt x="333645" y="316604"/>
                    <a:pt x="316603" y="298763"/>
                    <a:pt x="298497" y="280657"/>
                  </a:cubicBezTo>
                  <a:lnTo>
                    <a:pt x="247105" y="228733"/>
                  </a:lnTo>
                  <a:cubicBezTo>
                    <a:pt x="230063" y="211957"/>
                    <a:pt x="212756" y="195714"/>
                    <a:pt x="193849" y="179205"/>
                  </a:cubicBezTo>
                  <a:cubicBezTo>
                    <a:pt x="174944" y="162696"/>
                    <a:pt x="158967" y="146453"/>
                    <a:pt x="140594" y="129678"/>
                  </a:cubicBezTo>
                  <a:cubicBezTo>
                    <a:pt x="122221" y="112902"/>
                    <a:pt x="105712" y="96659"/>
                    <a:pt x="87339" y="79618"/>
                  </a:cubicBezTo>
                  <a:lnTo>
                    <a:pt x="49794" y="42073"/>
                  </a:lnTo>
                  <a:lnTo>
                    <a:pt x="8255" y="1865"/>
                  </a:lnTo>
                  <a:cubicBezTo>
                    <a:pt x="7172" y="654"/>
                    <a:pt x="5618" y="-26"/>
                    <a:pt x="3994" y="1"/>
                  </a:cubicBezTo>
                  <a:cubicBezTo>
                    <a:pt x="2518" y="56"/>
                    <a:pt x="1107" y="620"/>
                    <a:pt x="0" y="1598"/>
                  </a:cubicBezTo>
                </a:path>
              </a:pathLst>
            </a:custGeom>
            <a:solidFill>
              <a:srgbClr val="CCD6D2"/>
            </a:solidFill>
            <a:ln w="26619"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4F059832-612E-45AD-9336-5CFDF79A6CA0}"/>
                </a:ext>
              </a:extLst>
            </p:cNvPr>
            <p:cNvSpPr/>
            <p:nvPr/>
          </p:nvSpPr>
          <p:spPr>
            <a:xfrm>
              <a:off x="12590607" y="7144138"/>
              <a:ext cx="780754" cy="1002777"/>
            </a:xfrm>
            <a:custGeom>
              <a:avLst/>
              <a:gdLst>
                <a:gd name="connsiteX0" fmla="*/ 2131 w 622089"/>
                <a:gd name="connsiteY0" fmla="*/ 1334 h 798992"/>
                <a:gd name="connsiteX1" fmla="*/ 2131 w 622089"/>
                <a:gd name="connsiteY1" fmla="*/ 11719 h 798992"/>
                <a:gd name="connsiteX2" fmla="*/ 47664 w 622089"/>
                <a:gd name="connsiteY2" fmla="*/ 55388 h 798992"/>
                <a:gd name="connsiteX3" fmla="*/ 46333 w 622089"/>
                <a:gd name="connsiteY3" fmla="*/ 55388 h 798992"/>
                <a:gd name="connsiteX4" fmla="*/ 58848 w 622089"/>
                <a:gd name="connsiteY4" fmla="*/ 68436 h 798992"/>
                <a:gd name="connsiteX5" fmla="*/ 71895 w 622089"/>
                <a:gd name="connsiteY5" fmla="*/ 83081 h 798992"/>
                <a:gd name="connsiteX6" fmla="*/ 94795 w 622089"/>
                <a:gd name="connsiteY6" fmla="*/ 109709 h 798992"/>
                <a:gd name="connsiteX7" fmla="*/ 142725 w 622089"/>
                <a:gd name="connsiteY7" fmla="*/ 167224 h 798992"/>
                <a:gd name="connsiteX8" fmla="*/ 186927 w 622089"/>
                <a:gd name="connsiteY8" fmla="*/ 220480 h 798992"/>
                <a:gd name="connsiteX9" fmla="*/ 231394 w 622089"/>
                <a:gd name="connsiteY9" fmla="*/ 278262 h 798992"/>
                <a:gd name="connsiteX10" fmla="*/ 319266 w 622089"/>
                <a:gd name="connsiteY10" fmla="*/ 398619 h 798992"/>
                <a:gd name="connsiteX11" fmla="*/ 341633 w 622089"/>
                <a:gd name="connsiteY11" fmla="*/ 428442 h 798992"/>
                <a:gd name="connsiteX12" fmla="*/ 361072 w 622089"/>
                <a:gd name="connsiteY12" fmla="*/ 455070 h 798992"/>
                <a:gd name="connsiteX13" fmla="*/ 403410 w 622089"/>
                <a:gd name="connsiteY13" fmla="*/ 515514 h 798992"/>
                <a:gd name="connsiteX14" fmla="*/ 442553 w 622089"/>
                <a:gd name="connsiteY14" fmla="*/ 572231 h 798992"/>
                <a:gd name="connsiteX15" fmla="*/ 485689 w 622089"/>
                <a:gd name="connsiteY15" fmla="*/ 634540 h 798992"/>
                <a:gd name="connsiteX16" fmla="*/ 525364 w 622089"/>
                <a:gd name="connsiteY16" fmla="*/ 693654 h 798992"/>
                <a:gd name="connsiteX17" fmla="*/ 563442 w 622089"/>
                <a:gd name="connsiteY17" fmla="*/ 752500 h 798992"/>
                <a:gd name="connsiteX18" fmla="*/ 590069 w 622089"/>
                <a:gd name="connsiteY18" fmla="*/ 791910 h 798992"/>
                <a:gd name="connsiteX19" fmla="*/ 601519 w 622089"/>
                <a:gd name="connsiteY19" fmla="*/ 798833 h 798992"/>
                <a:gd name="connsiteX20" fmla="*/ 615099 w 622089"/>
                <a:gd name="connsiteY20" fmla="*/ 795371 h 798992"/>
                <a:gd name="connsiteX21" fmla="*/ 618561 w 622089"/>
                <a:gd name="connsiteY21" fmla="*/ 770341 h 798992"/>
                <a:gd name="connsiteX22" fmla="*/ 597791 w 622089"/>
                <a:gd name="connsiteY22" fmla="*/ 738388 h 798992"/>
                <a:gd name="connsiteX23" fmla="*/ 578886 w 622089"/>
                <a:gd name="connsiteY23" fmla="*/ 711760 h 798992"/>
                <a:gd name="connsiteX24" fmla="*/ 557850 w 622089"/>
                <a:gd name="connsiteY24" fmla="*/ 680872 h 798992"/>
                <a:gd name="connsiteX25" fmla="*/ 537613 w 622089"/>
                <a:gd name="connsiteY25" fmla="*/ 652114 h 798992"/>
                <a:gd name="connsiteX26" fmla="*/ 496074 w 622089"/>
                <a:gd name="connsiteY26" fmla="*/ 594865 h 798992"/>
                <a:gd name="connsiteX27" fmla="*/ 451339 w 622089"/>
                <a:gd name="connsiteY27" fmla="*/ 533888 h 798992"/>
                <a:gd name="connsiteX28" fmla="*/ 366664 w 622089"/>
                <a:gd name="connsiteY28" fmla="*/ 420986 h 798992"/>
                <a:gd name="connsiteX29" fmla="*/ 322195 w 622089"/>
                <a:gd name="connsiteY29" fmla="*/ 364536 h 798992"/>
                <a:gd name="connsiteX30" fmla="*/ 276130 w 622089"/>
                <a:gd name="connsiteY30" fmla="*/ 304889 h 798992"/>
                <a:gd name="connsiteX31" fmla="*/ 230330 w 622089"/>
                <a:gd name="connsiteY31" fmla="*/ 245776 h 798992"/>
                <a:gd name="connsiteX32" fmla="*/ 185329 w 622089"/>
                <a:gd name="connsiteY32" fmla="*/ 191190 h 798992"/>
                <a:gd name="connsiteX33" fmla="*/ 136334 w 622089"/>
                <a:gd name="connsiteY33" fmla="*/ 133940 h 798992"/>
                <a:gd name="connsiteX34" fmla="*/ 88937 w 622089"/>
                <a:gd name="connsiteY34" fmla="*/ 80684 h 798992"/>
                <a:gd name="connsiteX35" fmla="*/ 54054 w 622089"/>
                <a:gd name="connsiteY35" fmla="*/ 43406 h 798992"/>
                <a:gd name="connsiteX36" fmla="*/ 10385 w 622089"/>
                <a:gd name="connsiteY36" fmla="*/ 1600 h 798992"/>
                <a:gd name="connsiteX37" fmla="*/ 6125 w 622089"/>
                <a:gd name="connsiteY37" fmla="*/ 3 h 798992"/>
                <a:gd name="connsiteX38" fmla="*/ 0 w 622089"/>
                <a:gd name="connsiteY38" fmla="*/ 2932 h 79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2089" h="798992">
                  <a:moveTo>
                    <a:pt x="2131" y="1334"/>
                  </a:moveTo>
                  <a:cubicBezTo>
                    <a:pt x="-676" y="4227"/>
                    <a:pt x="-676" y="8826"/>
                    <a:pt x="2131" y="11719"/>
                  </a:cubicBezTo>
                  <a:cubicBezTo>
                    <a:pt x="17309" y="26098"/>
                    <a:pt x="32752" y="40477"/>
                    <a:pt x="47664" y="55388"/>
                  </a:cubicBezTo>
                  <a:cubicBezTo>
                    <a:pt x="47664" y="55388"/>
                    <a:pt x="47664" y="55388"/>
                    <a:pt x="46333" y="55388"/>
                  </a:cubicBezTo>
                  <a:lnTo>
                    <a:pt x="58848" y="68436"/>
                  </a:lnTo>
                  <a:cubicBezTo>
                    <a:pt x="63374" y="73229"/>
                    <a:pt x="67368" y="78288"/>
                    <a:pt x="71895" y="83081"/>
                  </a:cubicBezTo>
                  <a:cubicBezTo>
                    <a:pt x="76422" y="87874"/>
                    <a:pt x="87339" y="100922"/>
                    <a:pt x="94795" y="109709"/>
                  </a:cubicBezTo>
                  <a:cubicBezTo>
                    <a:pt x="111126" y="128881"/>
                    <a:pt x="127103" y="148052"/>
                    <a:pt x="142725" y="167224"/>
                  </a:cubicBezTo>
                  <a:cubicBezTo>
                    <a:pt x="157636" y="185065"/>
                    <a:pt x="172281" y="203171"/>
                    <a:pt x="186927" y="220480"/>
                  </a:cubicBezTo>
                  <a:cubicBezTo>
                    <a:pt x="201572" y="237788"/>
                    <a:pt x="217016" y="258557"/>
                    <a:pt x="231394" y="278262"/>
                  </a:cubicBezTo>
                  <a:lnTo>
                    <a:pt x="319266" y="398619"/>
                  </a:lnTo>
                  <a:lnTo>
                    <a:pt x="341633" y="428442"/>
                  </a:lnTo>
                  <a:cubicBezTo>
                    <a:pt x="348024" y="437229"/>
                    <a:pt x="354681" y="446017"/>
                    <a:pt x="361072" y="455070"/>
                  </a:cubicBezTo>
                  <a:cubicBezTo>
                    <a:pt x="375450" y="475041"/>
                    <a:pt x="389563" y="495277"/>
                    <a:pt x="403410" y="515514"/>
                  </a:cubicBezTo>
                  <a:cubicBezTo>
                    <a:pt x="417256" y="535752"/>
                    <a:pt x="430037" y="553592"/>
                    <a:pt x="442553" y="572231"/>
                  </a:cubicBezTo>
                  <a:cubicBezTo>
                    <a:pt x="455068" y="590871"/>
                    <a:pt x="471310" y="613771"/>
                    <a:pt x="485689" y="634540"/>
                  </a:cubicBezTo>
                  <a:cubicBezTo>
                    <a:pt x="500068" y="655310"/>
                    <a:pt x="512317" y="673949"/>
                    <a:pt x="525364" y="693654"/>
                  </a:cubicBezTo>
                  <a:cubicBezTo>
                    <a:pt x="538411" y="713358"/>
                    <a:pt x="550661" y="732796"/>
                    <a:pt x="563442" y="752500"/>
                  </a:cubicBezTo>
                  <a:cubicBezTo>
                    <a:pt x="571376" y="766249"/>
                    <a:pt x="580274" y="779418"/>
                    <a:pt x="590069" y="791910"/>
                  </a:cubicBezTo>
                  <a:cubicBezTo>
                    <a:pt x="592961" y="795482"/>
                    <a:pt x="597012" y="797931"/>
                    <a:pt x="601519" y="798833"/>
                  </a:cubicBezTo>
                  <a:cubicBezTo>
                    <a:pt x="606322" y="799461"/>
                    <a:pt x="611183" y="798223"/>
                    <a:pt x="615099" y="795371"/>
                  </a:cubicBezTo>
                  <a:cubicBezTo>
                    <a:pt x="622846" y="789345"/>
                    <a:pt x="624382" y="778244"/>
                    <a:pt x="618561" y="770341"/>
                  </a:cubicBezTo>
                  <a:cubicBezTo>
                    <a:pt x="611372" y="759956"/>
                    <a:pt x="604981" y="749039"/>
                    <a:pt x="597791" y="738388"/>
                  </a:cubicBezTo>
                  <a:lnTo>
                    <a:pt x="578886" y="711760"/>
                  </a:lnTo>
                  <a:lnTo>
                    <a:pt x="557850" y="680872"/>
                  </a:lnTo>
                  <a:lnTo>
                    <a:pt x="537613" y="652114"/>
                  </a:lnTo>
                  <a:cubicBezTo>
                    <a:pt x="524033" y="632942"/>
                    <a:pt x="510985" y="614037"/>
                    <a:pt x="496074" y="594865"/>
                  </a:cubicBezTo>
                  <a:cubicBezTo>
                    <a:pt x="481162" y="575693"/>
                    <a:pt x="466251" y="554391"/>
                    <a:pt x="451339" y="533888"/>
                  </a:cubicBezTo>
                  <a:cubicBezTo>
                    <a:pt x="423824" y="495544"/>
                    <a:pt x="395599" y="457910"/>
                    <a:pt x="366664" y="420986"/>
                  </a:cubicBezTo>
                  <a:cubicBezTo>
                    <a:pt x="351752" y="402080"/>
                    <a:pt x="336841" y="383441"/>
                    <a:pt x="322195" y="364536"/>
                  </a:cubicBezTo>
                  <a:cubicBezTo>
                    <a:pt x="307550" y="345630"/>
                    <a:pt x="291307" y="324860"/>
                    <a:pt x="276130" y="304889"/>
                  </a:cubicBezTo>
                  <a:cubicBezTo>
                    <a:pt x="260952" y="284919"/>
                    <a:pt x="245774" y="265214"/>
                    <a:pt x="230330" y="245776"/>
                  </a:cubicBezTo>
                  <a:cubicBezTo>
                    <a:pt x="214885" y="226338"/>
                    <a:pt x="200241" y="209296"/>
                    <a:pt x="185329" y="191190"/>
                  </a:cubicBezTo>
                  <a:cubicBezTo>
                    <a:pt x="170418" y="173083"/>
                    <a:pt x="152577" y="153112"/>
                    <a:pt x="136334" y="133940"/>
                  </a:cubicBezTo>
                  <a:lnTo>
                    <a:pt x="88937" y="80684"/>
                  </a:lnTo>
                  <a:cubicBezTo>
                    <a:pt x="77487" y="67903"/>
                    <a:pt x="66303" y="54057"/>
                    <a:pt x="54054" y="43406"/>
                  </a:cubicBezTo>
                  <a:cubicBezTo>
                    <a:pt x="41806" y="32755"/>
                    <a:pt x="25030" y="15447"/>
                    <a:pt x="10385" y="1600"/>
                  </a:cubicBezTo>
                  <a:cubicBezTo>
                    <a:pt x="9223" y="540"/>
                    <a:pt x="7697" y="-32"/>
                    <a:pt x="6125" y="3"/>
                  </a:cubicBezTo>
                  <a:cubicBezTo>
                    <a:pt x="3732" y="-61"/>
                    <a:pt x="1453" y="1029"/>
                    <a:pt x="0" y="2932"/>
                  </a:cubicBezTo>
                </a:path>
              </a:pathLst>
            </a:custGeom>
            <a:solidFill>
              <a:srgbClr val="CCD6D2"/>
            </a:solidFill>
            <a:ln w="26619"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FD5635A4-89FA-4C8D-A4F7-5D80FA4580EF}"/>
                </a:ext>
              </a:extLst>
            </p:cNvPr>
            <p:cNvSpPr/>
            <p:nvPr/>
          </p:nvSpPr>
          <p:spPr>
            <a:xfrm>
              <a:off x="9986488" y="4672124"/>
              <a:ext cx="1061827" cy="907334"/>
            </a:xfrm>
            <a:custGeom>
              <a:avLst/>
              <a:gdLst>
                <a:gd name="connsiteX0" fmla="*/ 1678 w 846042"/>
                <a:gd name="connsiteY0" fmla="*/ 537 h 722945"/>
                <a:gd name="connsiteX1" fmla="*/ 1598 w 846042"/>
                <a:gd name="connsiteY1" fmla="*/ 8444 h 722945"/>
                <a:gd name="connsiteX2" fmla="*/ 1678 w 846042"/>
                <a:gd name="connsiteY2" fmla="*/ 8525 h 722945"/>
                <a:gd name="connsiteX3" fmla="*/ 32833 w 846042"/>
                <a:gd name="connsiteY3" fmla="*/ 33555 h 722945"/>
                <a:gd name="connsiteX4" fmla="*/ 59461 w 846042"/>
                <a:gd name="connsiteY4" fmla="*/ 55656 h 722945"/>
                <a:gd name="connsiteX5" fmla="*/ 112716 w 846042"/>
                <a:gd name="connsiteY5" fmla="*/ 97728 h 722945"/>
                <a:gd name="connsiteX6" fmla="*/ 144669 w 846042"/>
                <a:gd name="connsiteY6" fmla="*/ 121693 h 722945"/>
                <a:gd name="connsiteX7" fmla="*/ 173693 w 846042"/>
                <a:gd name="connsiteY7" fmla="*/ 144593 h 722945"/>
                <a:gd name="connsiteX8" fmla="*/ 230942 w 846042"/>
                <a:gd name="connsiteY8" fmla="*/ 190126 h 722945"/>
                <a:gd name="connsiteX9" fmla="*/ 288192 w 846042"/>
                <a:gd name="connsiteY9" fmla="*/ 234594 h 722945"/>
                <a:gd name="connsiteX10" fmla="*/ 348637 w 846042"/>
                <a:gd name="connsiteY10" fmla="*/ 283855 h 722945"/>
                <a:gd name="connsiteX11" fmla="*/ 403490 w 846042"/>
                <a:gd name="connsiteY11" fmla="*/ 330454 h 722945"/>
                <a:gd name="connsiteX12" fmla="*/ 428520 w 846042"/>
                <a:gd name="connsiteY12" fmla="*/ 352022 h 722945"/>
                <a:gd name="connsiteX13" fmla="*/ 457544 w 846042"/>
                <a:gd name="connsiteY13" fmla="*/ 376786 h 722945"/>
                <a:gd name="connsiteX14" fmla="*/ 510799 w 846042"/>
                <a:gd name="connsiteY14" fmla="*/ 424183 h 722945"/>
                <a:gd name="connsiteX15" fmla="*/ 537427 w 846042"/>
                <a:gd name="connsiteY15" fmla="*/ 448947 h 722945"/>
                <a:gd name="connsiteX16" fmla="*/ 564055 w 846042"/>
                <a:gd name="connsiteY16" fmla="*/ 475574 h 722945"/>
                <a:gd name="connsiteX17" fmla="*/ 615712 w 846042"/>
                <a:gd name="connsiteY17" fmla="*/ 524303 h 722945"/>
                <a:gd name="connsiteX18" fmla="*/ 668968 w 846042"/>
                <a:gd name="connsiteY18" fmla="*/ 570369 h 722945"/>
                <a:gd name="connsiteX19" fmla="*/ 742993 w 846042"/>
                <a:gd name="connsiteY19" fmla="*/ 637471 h 722945"/>
                <a:gd name="connsiteX20" fmla="*/ 778674 w 846042"/>
                <a:gd name="connsiteY20" fmla="*/ 675016 h 722945"/>
                <a:gd name="connsiteX21" fmla="*/ 794917 w 846042"/>
                <a:gd name="connsiteY21" fmla="*/ 693655 h 722945"/>
                <a:gd name="connsiteX22" fmla="*/ 802905 w 846042"/>
                <a:gd name="connsiteY22" fmla="*/ 702176 h 722945"/>
                <a:gd name="connsiteX23" fmla="*/ 807698 w 846042"/>
                <a:gd name="connsiteY23" fmla="*/ 707501 h 722945"/>
                <a:gd name="connsiteX24" fmla="*/ 821278 w 846042"/>
                <a:gd name="connsiteY24" fmla="*/ 718951 h 722945"/>
                <a:gd name="connsiteX25" fmla="*/ 831663 w 846042"/>
                <a:gd name="connsiteY25" fmla="*/ 722945 h 722945"/>
                <a:gd name="connsiteX26" fmla="*/ 842048 w 846042"/>
                <a:gd name="connsiteY26" fmla="*/ 718152 h 722945"/>
                <a:gd name="connsiteX27" fmla="*/ 846042 w 846042"/>
                <a:gd name="connsiteY27" fmla="*/ 708034 h 722945"/>
                <a:gd name="connsiteX28" fmla="*/ 841250 w 846042"/>
                <a:gd name="connsiteY28" fmla="*/ 697383 h 722945"/>
                <a:gd name="connsiteX29" fmla="*/ 831397 w 846042"/>
                <a:gd name="connsiteY29" fmla="*/ 689394 h 722945"/>
                <a:gd name="connsiteX30" fmla="*/ 827136 w 846042"/>
                <a:gd name="connsiteY30" fmla="*/ 684602 h 722945"/>
                <a:gd name="connsiteX31" fmla="*/ 821278 w 846042"/>
                <a:gd name="connsiteY31" fmla="*/ 678211 h 722945"/>
                <a:gd name="connsiteX32" fmla="*/ 808763 w 846042"/>
                <a:gd name="connsiteY32" fmla="*/ 664364 h 722945"/>
                <a:gd name="connsiteX33" fmla="*/ 784532 w 846042"/>
                <a:gd name="connsiteY33" fmla="*/ 637737 h 722945"/>
                <a:gd name="connsiteX34" fmla="*/ 731276 w 846042"/>
                <a:gd name="connsiteY34" fmla="*/ 587677 h 722945"/>
                <a:gd name="connsiteX35" fmla="*/ 622369 w 846042"/>
                <a:gd name="connsiteY35" fmla="*/ 495279 h 722945"/>
                <a:gd name="connsiteX36" fmla="*/ 569114 w 846042"/>
                <a:gd name="connsiteY36" fmla="*/ 447615 h 722945"/>
                <a:gd name="connsiteX37" fmla="*/ 515859 w 846042"/>
                <a:gd name="connsiteY37" fmla="*/ 399419 h 722945"/>
                <a:gd name="connsiteX38" fmla="*/ 459408 w 846042"/>
                <a:gd name="connsiteY38" fmla="*/ 353087 h 722945"/>
                <a:gd name="connsiteX39" fmla="*/ 403490 w 846042"/>
                <a:gd name="connsiteY39" fmla="*/ 308353 h 722945"/>
                <a:gd name="connsiteX40" fmla="*/ 344110 w 846042"/>
                <a:gd name="connsiteY40" fmla="*/ 260689 h 722945"/>
                <a:gd name="connsiteX41" fmla="*/ 317482 w 846042"/>
                <a:gd name="connsiteY41" fmla="*/ 239121 h 722945"/>
                <a:gd name="connsiteX42" fmla="*/ 288991 w 846042"/>
                <a:gd name="connsiteY42" fmla="*/ 217819 h 722945"/>
                <a:gd name="connsiteX43" fmla="*/ 227747 w 846042"/>
                <a:gd name="connsiteY43" fmla="*/ 172285 h 722945"/>
                <a:gd name="connsiteX44" fmla="*/ 168101 w 846042"/>
                <a:gd name="connsiteY44" fmla="*/ 126752 h 722945"/>
                <a:gd name="connsiteX45" fmla="*/ 126562 w 846042"/>
                <a:gd name="connsiteY45" fmla="*/ 95331 h 722945"/>
                <a:gd name="connsiteX46" fmla="*/ 108721 w 846042"/>
                <a:gd name="connsiteY46" fmla="*/ 81751 h 722945"/>
                <a:gd name="connsiteX47" fmla="*/ 87686 w 846042"/>
                <a:gd name="connsiteY47" fmla="*/ 65774 h 722945"/>
                <a:gd name="connsiteX48" fmla="*/ 51472 w 846042"/>
                <a:gd name="connsiteY48" fmla="*/ 34886 h 722945"/>
                <a:gd name="connsiteX49" fmla="*/ 10199 w 846042"/>
                <a:gd name="connsiteY49" fmla="*/ 1602 h 722945"/>
                <a:gd name="connsiteX50" fmla="*/ 6205 w 846042"/>
                <a:gd name="connsiteY50" fmla="*/ 4 h 722945"/>
                <a:gd name="connsiteX51" fmla="*/ 2212 w 846042"/>
                <a:gd name="connsiteY51" fmla="*/ 1868 h 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46042" h="722945">
                  <a:moveTo>
                    <a:pt x="1678" y="537"/>
                  </a:moveTo>
                  <a:cubicBezTo>
                    <a:pt x="-528" y="2698"/>
                    <a:pt x="-564" y="6238"/>
                    <a:pt x="1598" y="8444"/>
                  </a:cubicBezTo>
                  <a:cubicBezTo>
                    <a:pt x="1625" y="8472"/>
                    <a:pt x="1652" y="8498"/>
                    <a:pt x="1678" y="8525"/>
                  </a:cubicBezTo>
                  <a:lnTo>
                    <a:pt x="32833" y="33555"/>
                  </a:lnTo>
                  <a:lnTo>
                    <a:pt x="59461" y="55656"/>
                  </a:lnTo>
                  <a:cubicBezTo>
                    <a:pt x="76769" y="70568"/>
                    <a:pt x="94875" y="84148"/>
                    <a:pt x="112716" y="97728"/>
                  </a:cubicBezTo>
                  <a:lnTo>
                    <a:pt x="144669" y="121693"/>
                  </a:lnTo>
                  <a:lnTo>
                    <a:pt x="173693" y="144593"/>
                  </a:lnTo>
                  <a:lnTo>
                    <a:pt x="230942" y="190126"/>
                  </a:lnTo>
                  <a:lnTo>
                    <a:pt x="288192" y="234594"/>
                  </a:lnTo>
                  <a:cubicBezTo>
                    <a:pt x="308695" y="250571"/>
                    <a:pt x="328666" y="267080"/>
                    <a:pt x="348637" y="283855"/>
                  </a:cubicBezTo>
                  <a:lnTo>
                    <a:pt x="403490" y="330454"/>
                  </a:lnTo>
                  <a:cubicBezTo>
                    <a:pt x="411744" y="337643"/>
                    <a:pt x="419999" y="345099"/>
                    <a:pt x="428520" y="352022"/>
                  </a:cubicBezTo>
                  <a:lnTo>
                    <a:pt x="457544" y="376786"/>
                  </a:lnTo>
                  <a:lnTo>
                    <a:pt x="510799" y="424183"/>
                  </a:lnTo>
                  <a:lnTo>
                    <a:pt x="537427" y="448947"/>
                  </a:lnTo>
                  <a:lnTo>
                    <a:pt x="564055" y="475574"/>
                  </a:lnTo>
                  <a:cubicBezTo>
                    <a:pt x="581097" y="491817"/>
                    <a:pt x="598138" y="508327"/>
                    <a:pt x="615712" y="524303"/>
                  </a:cubicBezTo>
                  <a:cubicBezTo>
                    <a:pt x="633287" y="540280"/>
                    <a:pt x="650861" y="555191"/>
                    <a:pt x="668968" y="570369"/>
                  </a:cubicBezTo>
                  <a:cubicBezTo>
                    <a:pt x="695595" y="592204"/>
                    <a:pt x="719560" y="613772"/>
                    <a:pt x="742993" y="637471"/>
                  </a:cubicBezTo>
                  <a:cubicBezTo>
                    <a:pt x="755241" y="649453"/>
                    <a:pt x="767224" y="662234"/>
                    <a:pt x="778674" y="675016"/>
                  </a:cubicBezTo>
                  <a:lnTo>
                    <a:pt x="794917" y="693655"/>
                  </a:lnTo>
                  <a:lnTo>
                    <a:pt x="802905" y="702176"/>
                  </a:lnTo>
                  <a:lnTo>
                    <a:pt x="807698" y="707501"/>
                  </a:lnTo>
                  <a:cubicBezTo>
                    <a:pt x="811909" y="711676"/>
                    <a:pt x="816451" y="715505"/>
                    <a:pt x="821278" y="718951"/>
                  </a:cubicBezTo>
                  <a:cubicBezTo>
                    <a:pt x="824161" y="721464"/>
                    <a:pt x="827839" y="722878"/>
                    <a:pt x="831663" y="722945"/>
                  </a:cubicBezTo>
                  <a:cubicBezTo>
                    <a:pt x="835617" y="722763"/>
                    <a:pt x="839344" y="721043"/>
                    <a:pt x="842048" y="718152"/>
                  </a:cubicBezTo>
                  <a:cubicBezTo>
                    <a:pt x="844563" y="715376"/>
                    <a:pt x="845982" y="711779"/>
                    <a:pt x="846042" y="708034"/>
                  </a:cubicBezTo>
                  <a:cubicBezTo>
                    <a:pt x="845847" y="704006"/>
                    <a:pt x="844134" y="700201"/>
                    <a:pt x="841250" y="697383"/>
                  </a:cubicBezTo>
                  <a:cubicBezTo>
                    <a:pt x="837787" y="694720"/>
                    <a:pt x="834592" y="692323"/>
                    <a:pt x="831397" y="689394"/>
                  </a:cubicBezTo>
                  <a:lnTo>
                    <a:pt x="827136" y="684602"/>
                  </a:lnTo>
                  <a:lnTo>
                    <a:pt x="821278" y="678211"/>
                  </a:lnTo>
                  <a:lnTo>
                    <a:pt x="808763" y="664364"/>
                  </a:lnTo>
                  <a:cubicBezTo>
                    <a:pt x="800775" y="655311"/>
                    <a:pt x="793053" y="646258"/>
                    <a:pt x="784532" y="637737"/>
                  </a:cubicBezTo>
                  <a:cubicBezTo>
                    <a:pt x="767756" y="620429"/>
                    <a:pt x="750715" y="603387"/>
                    <a:pt x="731276" y="587677"/>
                  </a:cubicBezTo>
                  <a:cubicBezTo>
                    <a:pt x="695329" y="556523"/>
                    <a:pt x="658317" y="526699"/>
                    <a:pt x="622369" y="495279"/>
                  </a:cubicBezTo>
                  <a:cubicBezTo>
                    <a:pt x="604795" y="479835"/>
                    <a:pt x="587221" y="463592"/>
                    <a:pt x="569114" y="447615"/>
                  </a:cubicBezTo>
                  <a:cubicBezTo>
                    <a:pt x="551007" y="431639"/>
                    <a:pt x="533700" y="414597"/>
                    <a:pt x="515859" y="399419"/>
                  </a:cubicBezTo>
                  <a:lnTo>
                    <a:pt x="459408" y="353087"/>
                  </a:lnTo>
                  <a:lnTo>
                    <a:pt x="403490" y="308353"/>
                  </a:lnTo>
                  <a:lnTo>
                    <a:pt x="344110" y="260689"/>
                  </a:lnTo>
                  <a:lnTo>
                    <a:pt x="317482" y="239121"/>
                  </a:lnTo>
                  <a:lnTo>
                    <a:pt x="288991" y="217819"/>
                  </a:lnTo>
                  <a:cubicBezTo>
                    <a:pt x="268487" y="202907"/>
                    <a:pt x="247984" y="187729"/>
                    <a:pt x="227747" y="172285"/>
                  </a:cubicBezTo>
                  <a:cubicBezTo>
                    <a:pt x="207511" y="156841"/>
                    <a:pt x="187806" y="141930"/>
                    <a:pt x="168101" y="126752"/>
                  </a:cubicBezTo>
                  <a:lnTo>
                    <a:pt x="126562" y="95331"/>
                  </a:lnTo>
                  <a:lnTo>
                    <a:pt x="108721" y="81751"/>
                  </a:lnTo>
                  <a:cubicBezTo>
                    <a:pt x="101799" y="76426"/>
                    <a:pt x="94609" y="71366"/>
                    <a:pt x="87686" y="65774"/>
                  </a:cubicBezTo>
                  <a:cubicBezTo>
                    <a:pt x="75437" y="55922"/>
                    <a:pt x="63455" y="45271"/>
                    <a:pt x="51472" y="34886"/>
                  </a:cubicBezTo>
                  <a:cubicBezTo>
                    <a:pt x="39490" y="24501"/>
                    <a:pt x="24844" y="12519"/>
                    <a:pt x="10199" y="1602"/>
                  </a:cubicBezTo>
                  <a:cubicBezTo>
                    <a:pt x="9119" y="582"/>
                    <a:pt x="7691" y="11"/>
                    <a:pt x="6205" y="4"/>
                  </a:cubicBezTo>
                  <a:cubicBezTo>
                    <a:pt x="4650" y="-60"/>
                    <a:pt x="3161" y="635"/>
                    <a:pt x="2212" y="1868"/>
                  </a:cubicBezTo>
                </a:path>
              </a:pathLst>
            </a:custGeom>
            <a:solidFill>
              <a:srgbClr val="CCD6D2"/>
            </a:solidFill>
            <a:ln w="26619"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7A50294B-E8E2-43B3-BD89-57ED9B92C03D}"/>
                </a:ext>
              </a:extLst>
            </p:cNvPr>
            <p:cNvSpPr/>
            <p:nvPr/>
          </p:nvSpPr>
          <p:spPr>
            <a:xfrm>
              <a:off x="10253967" y="4074545"/>
              <a:ext cx="922925" cy="769572"/>
            </a:xfrm>
            <a:custGeom>
              <a:avLst/>
              <a:gdLst>
                <a:gd name="connsiteX0" fmla="*/ 779 w 735368"/>
                <a:gd name="connsiteY0" fmla="*/ 3236 h 613179"/>
                <a:gd name="connsiteX1" fmla="*/ 3708 w 735368"/>
                <a:gd name="connsiteY1" fmla="*/ 12555 h 613179"/>
                <a:gd name="connsiteX2" fmla="*/ 46845 w 735368"/>
                <a:gd name="connsiteY2" fmla="*/ 39183 h 613179"/>
                <a:gd name="connsiteX3" fmla="*/ 87851 w 735368"/>
                <a:gd name="connsiteY3" fmla="*/ 67408 h 613179"/>
                <a:gd name="connsiteX4" fmla="*/ 86254 w 735368"/>
                <a:gd name="connsiteY4" fmla="*/ 67408 h 613179"/>
                <a:gd name="connsiteX5" fmla="*/ 142971 w 735368"/>
                <a:gd name="connsiteY5" fmla="*/ 109480 h 613179"/>
                <a:gd name="connsiteX6" fmla="*/ 201818 w 735368"/>
                <a:gd name="connsiteY6" fmla="*/ 154481 h 613179"/>
                <a:gd name="connsiteX7" fmla="*/ 261198 w 735368"/>
                <a:gd name="connsiteY7" fmla="*/ 202410 h 613179"/>
                <a:gd name="connsiteX8" fmla="*/ 314453 w 735368"/>
                <a:gd name="connsiteY8" fmla="*/ 246612 h 613179"/>
                <a:gd name="connsiteX9" fmla="*/ 369573 w 735368"/>
                <a:gd name="connsiteY9" fmla="*/ 294010 h 613179"/>
                <a:gd name="connsiteX10" fmla="*/ 422828 w 735368"/>
                <a:gd name="connsiteY10" fmla="*/ 340874 h 613179"/>
                <a:gd name="connsiteX11" fmla="*/ 476083 w 735368"/>
                <a:gd name="connsiteY11" fmla="*/ 387739 h 613179"/>
                <a:gd name="connsiteX12" fmla="*/ 529339 w 735368"/>
                <a:gd name="connsiteY12" fmla="*/ 435403 h 613179"/>
                <a:gd name="connsiteX13" fmla="*/ 615879 w 735368"/>
                <a:gd name="connsiteY13" fmla="*/ 519013 h 613179"/>
                <a:gd name="connsiteX14" fmla="*/ 659548 w 735368"/>
                <a:gd name="connsiteY14" fmla="*/ 562151 h 613179"/>
                <a:gd name="connsiteX15" fmla="*/ 680850 w 735368"/>
                <a:gd name="connsiteY15" fmla="*/ 584784 h 613179"/>
                <a:gd name="connsiteX16" fmla="*/ 691235 w 735368"/>
                <a:gd name="connsiteY16" fmla="*/ 596234 h 613179"/>
                <a:gd name="connsiteX17" fmla="*/ 703483 w 735368"/>
                <a:gd name="connsiteY17" fmla="*/ 608216 h 613179"/>
                <a:gd name="connsiteX18" fmla="*/ 726382 w 735368"/>
                <a:gd name="connsiteY18" fmla="*/ 610347 h 613179"/>
                <a:gd name="connsiteX19" fmla="*/ 734904 w 735368"/>
                <a:gd name="connsiteY19" fmla="*/ 598630 h 613179"/>
                <a:gd name="connsiteX20" fmla="*/ 732507 w 735368"/>
                <a:gd name="connsiteY20" fmla="*/ 584252 h 613179"/>
                <a:gd name="connsiteX21" fmla="*/ 705880 w 735368"/>
                <a:gd name="connsiteY21" fmla="*/ 554428 h 613179"/>
                <a:gd name="connsiteX22" fmla="*/ 681382 w 735368"/>
                <a:gd name="connsiteY22" fmla="*/ 529132 h 613179"/>
                <a:gd name="connsiteX23" fmla="*/ 629725 w 735368"/>
                <a:gd name="connsiteY23" fmla="*/ 480403 h 613179"/>
                <a:gd name="connsiteX24" fmla="*/ 578334 w 735368"/>
                <a:gd name="connsiteY24" fmla="*/ 433539 h 613179"/>
                <a:gd name="connsiteX25" fmla="*/ 525078 w 735368"/>
                <a:gd name="connsiteY25" fmla="*/ 386940 h 613179"/>
                <a:gd name="connsiteX26" fmla="*/ 468893 w 735368"/>
                <a:gd name="connsiteY26" fmla="*/ 340075 h 613179"/>
                <a:gd name="connsiteX27" fmla="*/ 415638 w 735368"/>
                <a:gd name="connsiteY27" fmla="*/ 295607 h 613179"/>
                <a:gd name="connsiteX28" fmla="*/ 359454 w 735368"/>
                <a:gd name="connsiteY28" fmla="*/ 250873 h 613179"/>
                <a:gd name="connsiteX29" fmla="*/ 301406 w 735368"/>
                <a:gd name="connsiteY29" fmla="*/ 206138 h 613179"/>
                <a:gd name="connsiteX30" fmla="*/ 257470 w 735368"/>
                <a:gd name="connsiteY30" fmla="*/ 173120 h 613179"/>
                <a:gd name="connsiteX31" fmla="*/ 211138 w 735368"/>
                <a:gd name="connsiteY31" fmla="*/ 137972 h 613179"/>
                <a:gd name="connsiteX32" fmla="*/ 163741 w 735368"/>
                <a:gd name="connsiteY32" fmla="*/ 103888 h 613179"/>
                <a:gd name="connsiteX33" fmla="*/ 117142 w 735368"/>
                <a:gd name="connsiteY33" fmla="*/ 70870 h 613179"/>
                <a:gd name="connsiteX34" fmla="*/ 117142 w 735368"/>
                <a:gd name="connsiteY34" fmla="*/ 70870 h 613179"/>
                <a:gd name="connsiteX35" fmla="*/ 63887 w 735368"/>
                <a:gd name="connsiteY35" fmla="*/ 34656 h 613179"/>
                <a:gd name="connsiteX36" fmla="*/ 10631 w 735368"/>
                <a:gd name="connsiteY36" fmla="*/ 839 h 613179"/>
                <a:gd name="connsiteX37" fmla="*/ 1312 w 735368"/>
                <a:gd name="connsiteY37" fmla="*/ 3502 h 61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35368" h="613179">
                  <a:moveTo>
                    <a:pt x="779" y="3236"/>
                  </a:moveTo>
                  <a:cubicBezTo>
                    <a:pt x="-976" y="6619"/>
                    <a:pt x="333" y="10785"/>
                    <a:pt x="3708" y="12555"/>
                  </a:cubicBezTo>
                  <a:cubicBezTo>
                    <a:pt x="18087" y="21609"/>
                    <a:pt x="32466" y="30129"/>
                    <a:pt x="46845" y="39183"/>
                  </a:cubicBezTo>
                  <a:cubicBezTo>
                    <a:pt x="61224" y="48236"/>
                    <a:pt x="73473" y="57822"/>
                    <a:pt x="87851" y="67408"/>
                  </a:cubicBezTo>
                  <a:lnTo>
                    <a:pt x="86254" y="67408"/>
                  </a:lnTo>
                  <a:lnTo>
                    <a:pt x="142971" y="109480"/>
                  </a:lnTo>
                  <a:cubicBezTo>
                    <a:pt x="162675" y="124125"/>
                    <a:pt x="182380" y="139303"/>
                    <a:pt x="201818" y="154481"/>
                  </a:cubicBezTo>
                  <a:cubicBezTo>
                    <a:pt x="221256" y="169659"/>
                    <a:pt x="241227" y="186434"/>
                    <a:pt x="261198" y="202410"/>
                  </a:cubicBezTo>
                  <a:lnTo>
                    <a:pt x="314453" y="246612"/>
                  </a:lnTo>
                  <a:cubicBezTo>
                    <a:pt x="332826" y="262057"/>
                    <a:pt x="351200" y="278033"/>
                    <a:pt x="369573" y="294010"/>
                  </a:cubicBezTo>
                  <a:cubicBezTo>
                    <a:pt x="387946" y="309986"/>
                    <a:pt x="405520" y="325164"/>
                    <a:pt x="422828" y="340874"/>
                  </a:cubicBezTo>
                  <a:cubicBezTo>
                    <a:pt x="440136" y="356585"/>
                    <a:pt x="458242" y="372029"/>
                    <a:pt x="476083" y="387739"/>
                  </a:cubicBezTo>
                  <a:lnTo>
                    <a:pt x="529339" y="435403"/>
                  </a:lnTo>
                  <a:cubicBezTo>
                    <a:pt x="558451" y="463096"/>
                    <a:pt x="587298" y="490966"/>
                    <a:pt x="615879" y="519013"/>
                  </a:cubicBezTo>
                  <a:cubicBezTo>
                    <a:pt x="630524" y="533393"/>
                    <a:pt x="645169" y="547505"/>
                    <a:pt x="659548" y="562151"/>
                  </a:cubicBezTo>
                  <a:cubicBezTo>
                    <a:pt x="666738" y="569340"/>
                    <a:pt x="673927" y="576795"/>
                    <a:pt x="680850" y="584784"/>
                  </a:cubicBezTo>
                  <a:lnTo>
                    <a:pt x="691235" y="596234"/>
                  </a:lnTo>
                  <a:lnTo>
                    <a:pt x="703483" y="608216"/>
                  </a:lnTo>
                  <a:cubicBezTo>
                    <a:pt x="709795" y="613934"/>
                    <a:pt x="719124" y="614802"/>
                    <a:pt x="726382" y="610347"/>
                  </a:cubicBezTo>
                  <a:cubicBezTo>
                    <a:pt x="730589" y="607645"/>
                    <a:pt x="733629" y="603465"/>
                    <a:pt x="734904" y="598630"/>
                  </a:cubicBezTo>
                  <a:cubicBezTo>
                    <a:pt x="736001" y="593708"/>
                    <a:pt x="735141" y="588552"/>
                    <a:pt x="732507" y="584252"/>
                  </a:cubicBezTo>
                  <a:cubicBezTo>
                    <a:pt x="724519" y="573866"/>
                    <a:pt x="715466" y="564280"/>
                    <a:pt x="705880" y="554428"/>
                  </a:cubicBezTo>
                  <a:cubicBezTo>
                    <a:pt x="696294" y="544576"/>
                    <a:pt x="689903" y="537120"/>
                    <a:pt x="681382" y="529132"/>
                  </a:cubicBezTo>
                  <a:cubicBezTo>
                    <a:pt x="664340" y="512623"/>
                    <a:pt x="647033" y="496380"/>
                    <a:pt x="629725" y="480403"/>
                  </a:cubicBezTo>
                  <a:cubicBezTo>
                    <a:pt x="612417" y="464427"/>
                    <a:pt x="595375" y="448983"/>
                    <a:pt x="578334" y="433539"/>
                  </a:cubicBezTo>
                  <a:cubicBezTo>
                    <a:pt x="561291" y="418095"/>
                    <a:pt x="543185" y="402118"/>
                    <a:pt x="525078" y="386940"/>
                  </a:cubicBezTo>
                  <a:cubicBezTo>
                    <a:pt x="506972" y="371762"/>
                    <a:pt x="487800" y="355520"/>
                    <a:pt x="468893" y="340075"/>
                  </a:cubicBezTo>
                  <a:lnTo>
                    <a:pt x="415638" y="295607"/>
                  </a:lnTo>
                  <a:lnTo>
                    <a:pt x="359454" y="250873"/>
                  </a:lnTo>
                  <a:cubicBezTo>
                    <a:pt x="340282" y="235695"/>
                    <a:pt x="320844" y="220784"/>
                    <a:pt x="301406" y="206138"/>
                  </a:cubicBezTo>
                  <a:lnTo>
                    <a:pt x="257470" y="173120"/>
                  </a:lnTo>
                  <a:cubicBezTo>
                    <a:pt x="242026" y="161137"/>
                    <a:pt x="226848" y="149422"/>
                    <a:pt x="211138" y="137972"/>
                  </a:cubicBezTo>
                  <a:lnTo>
                    <a:pt x="163741" y="103888"/>
                  </a:lnTo>
                  <a:lnTo>
                    <a:pt x="117142" y="70870"/>
                  </a:lnTo>
                  <a:lnTo>
                    <a:pt x="117142" y="70870"/>
                  </a:lnTo>
                  <a:cubicBezTo>
                    <a:pt x="99834" y="58621"/>
                    <a:pt x="82526" y="46372"/>
                    <a:pt x="63887" y="34656"/>
                  </a:cubicBezTo>
                  <a:cubicBezTo>
                    <a:pt x="45247" y="22940"/>
                    <a:pt x="27407" y="12023"/>
                    <a:pt x="10631" y="839"/>
                  </a:cubicBezTo>
                  <a:cubicBezTo>
                    <a:pt x="7318" y="-959"/>
                    <a:pt x="3175" y="225"/>
                    <a:pt x="1312" y="3502"/>
                  </a:cubicBezTo>
                </a:path>
              </a:pathLst>
            </a:custGeom>
            <a:solidFill>
              <a:srgbClr val="CCD6D2"/>
            </a:solidFill>
            <a:ln w="26619"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3A9F0AA9-805F-418B-8232-B26D869EEC63}"/>
                </a:ext>
              </a:extLst>
            </p:cNvPr>
            <p:cNvSpPr/>
            <p:nvPr/>
          </p:nvSpPr>
          <p:spPr>
            <a:xfrm>
              <a:off x="14844557" y="7880031"/>
              <a:ext cx="57483" cy="60244"/>
            </a:xfrm>
            <a:custGeom>
              <a:avLst/>
              <a:gdLst>
                <a:gd name="connsiteX0" fmla="*/ 135 w 45801"/>
                <a:gd name="connsiteY0" fmla="*/ 22634 h 48001"/>
                <a:gd name="connsiteX1" fmla="*/ 20436 w 45801"/>
                <a:gd name="connsiteY1" fmla="*/ 47866 h 48001"/>
                <a:gd name="connsiteX2" fmla="*/ 45668 w 45801"/>
                <a:gd name="connsiteY2" fmla="*/ 27565 h 48001"/>
                <a:gd name="connsiteX3" fmla="*/ 45668 w 45801"/>
                <a:gd name="connsiteY3" fmla="*/ 22634 h 48001"/>
                <a:gd name="connsiteX4" fmla="*/ 23035 w 45801"/>
                <a:gd name="connsiteY4" fmla="*/ 0 h 48001"/>
                <a:gd name="connsiteX5" fmla="*/ 135 w 45801"/>
                <a:gd name="connsiteY5" fmla="*/ 22634 h 4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01" h="48001">
                  <a:moveTo>
                    <a:pt x="135" y="22634"/>
                  </a:moveTo>
                  <a:cubicBezTo>
                    <a:pt x="-1227" y="35207"/>
                    <a:pt x="7862" y="46504"/>
                    <a:pt x="20436" y="47866"/>
                  </a:cubicBezTo>
                  <a:cubicBezTo>
                    <a:pt x="33009" y="49228"/>
                    <a:pt x="44306" y="40139"/>
                    <a:pt x="45668" y="27565"/>
                  </a:cubicBezTo>
                  <a:cubicBezTo>
                    <a:pt x="45845" y="25926"/>
                    <a:pt x="45845" y="24273"/>
                    <a:pt x="45668" y="22634"/>
                  </a:cubicBezTo>
                  <a:cubicBezTo>
                    <a:pt x="45668" y="10133"/>
                    <a:pt x="35535" y="0"/>
                    <a:pt x="23035" y="0"/>
                  </a:cubicBezTo>
                  <a:cubicBezTo>
                    <a:pt x="10490" y="-1"/>
                    <a:pt x="281" y="10090"/>
                    <a:pt x="135" y="22634"/>
                  </a:cubicBezTo>
                </a:path>
              </a:pathLst>
            </a:custGeom>
            <a:solidFill>
              <a:srgbClr val="CCD6D2"/>
            </a:solidFill>
            <a:ln w="26619"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D08E2DA0-BF5A-40F1-B5D0-5CB28C5F3B3D}"/>
                </a:ext>
              </a:extLst>
            </p:cNvPr>
            <p:cNvSpPr/>
            <p:nvPr/>
          </p:nvSpPr>
          <p:spPr>
            <a:xfrm>
              <a:off x="15030871" y="7723295"/>
              <a:ext cx="43444" cy="43444"/>
            </a:xfrm>
            <a:custGeom>
              <a:avLst/>
              <a:gdLst>
                <a:gd name="connsiteX0" fmla="*/ 0 w 34615"/>
                <a:gd name="connsiteY0" fmla="*/ 17308 h 34615"/>
                <a:gd name="connsiteX1" fmla="*/ 17308 w 34615"/>
                <a:gd name="connsiteY1" fmla="*/ 34616 h 34615"/>
                <a:gd name="connsiteX2" fmla="*/ 34616 w 34615"/>
                <a:gd name="connsiteY2" fmla="*/ 17308 h 34615"/>
                <a:gd name="connsiteX3" fmla="*/ 17308 w 34615"/>
                <a:gd name="connsiteY3" fmla="*/ 0 h 34615"/>
                <a:gd name="connsiteX4" fmla="*/ 0 w 34615"/>
                <a:gd name="connsiteY4" fmla="*/ 17308 h 34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5" h="34615">
                  <a:moveTo>
                    <a:pt x="0" y="17308"/>
                  </a:moveTo>
                  <a:cubicBezTo>
                    <a:pt x="0" y="26867"/>
                    <a:pt x="7749" y="34616"/>
                    <a:pt x="17308" y="34616"/>
                  </a:cubicBezTo>
                  <a:cubicBezTo>
                    <a:pt x="26867" y="34616"/>
                    <a:pt x="34616" y="26867"/>
                    <a:pt x="34616" y="17308"/>
                  </a:cubicBezTo>
                  <a:cubicBezTo>
                    <a:pt x="34616" y="7749"/>
                    <a:pt x="26867" y="0"/>
                    <a:pt x="17308" y="0"/>
                  </a:cubicBezTo>
                  <a:cubicBezTo>
                    <a:pt x="7749" y="0"/>
                    <a:pt x="0" y="7749"/>
                    <a:pt x="0" y="17308"/>
                  </a:cubicBezTo>
                </a:path>
              </a:pathLst>
            </a:custGeom>
            <a:solidFill>
              <a:srgbClr val="CCD6D2"/>
            </a:solidFill>
            <a:ln w="26619"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266ADCFF-33B3-4C85-8D9F-A414539E1B75}"/>
                </a:ext>
              </a:extLst>
            </p:cNvPr>
            <p:cNvSpPr/>
            <p:nvPr/>
          </p:nvSpPr>
          <p:spPr>
            <a:xfrm>
              <a:off x="15289200" y="7889054"/>
              <a:ext cx="57479" cy="57480"/>
            </a:xfrm>
            <a:custGeom>
              <a:avLst/>
              <a:gdLst>
                <a:gd name="connsiteX0" fmla="*/ 2 w 45798"/>
                <a:gd name="connsiteY0" fmla="*/ 22634 h 45799"/>
                <a:gd name="connsiteX1" fmla="*/ 22633 w 45798"/>
                <a:gd name="connsiteY1" fmla="*/ 45798 h 45799"/>
                <a:gd name="connsiteX2" fmla="*/ 45797 w 45798"/>
                <a:gd name="connsiteY2" fmla="*/ 23166 h 45799"/>
                <a:gd name="connsiteX3" fmla="*/ 23166 w 45798"/>
                <a:gd name="connsiteY3" fmla="*/ 2 h 45799"/>
                <a:gd name="connsiteX4" fmla="*/ 22901 w 45798"/>
                <a:gd name="connsiteY4" fmla="*/ 0 h 45799"/>
                <a:gd name="connsiteX5" fmla="*/ 2 w 45798"/>
                <a:gd name="connsiteY5" fmla="*/ 22634 h 4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98" h="45799">
                  <a:moveTo>
                    <a:pt x="2" y="22634"/>
                  </a:moveTo>
                  <a:cubicBezTo>
                    <a:pt x="-145" y="35280"/>
                    <a:pt x="9987" y="45651"/>
                    <a:pt x="22633" y="45798"/>
                  </a:cubicBezTo>
                  <a:cubicBezTo>
                    <a:pt x="35279" y="45945"/>
                    <a:pt x="45651" y="35813"/>
                    <a:pt x="45797" y="23166"/>
                  </a:cubicBezTo>
                  <a:cubicBezTo>
                    <a:pt x="45943" y="10519"/>
                    <a:pt x="35812" y="149"/>
                    <a:pt x="23166" y="2"/>
                  </a:cubicBezTo>
                  <a:cubicBezTo>
                    <a:pt x="23078" y="1"/>
                    <a:pt x="22989" y="0"/>
                    <a:pt x="22901" y="0"/>
                  </a:cubicBezTo>
                  <a:cubicBezTo>
                    <a:pt x="10416" y="141"/>
                    <a:pt x="288" y="10150"/>
                    <a:pt x="2" y="22634"/>
                  </a:cubicBezTo>
                </a:path>
              </a:pathLst>
            </a:custGeom>
            <a:solidFill>
              <a:srgbClr val="CCD6D2"/>
            </a:solidFill>
            <a:ln w="26619"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206160FC-583D-48A8-8032-DAAE7C88DA31}"/>
                </a:ext>
              </a:extLst>
            </p:cNvPr>
            <p:cNvSpPr/>
            <p:nvPr/>
          </p:nvSpPr>
          <p:spPr>
            <a:xfrm>
              <a:off x="15066794" y="7887301"/>
              <a:ext cx="30746" cy="30749"/>
            </a:xfrm>
            <a:custGeom>
              <a:avLst/>
              <a:gdLst>
                <a:gd name="connsiteX0" fmla="*/ 135 w 24498"/>
                <a:gd name="connsiteY0" fmla="*/ 10449 h 24500"/>
                <a:gd name="connsiteX1" fmla="*/ 10449 w 24498"/>
                <a:gd name="connsiteY1" fmla="*/ 24366 h 24500"/>
                <a:gd name="connsiteX2" fmla="*/ 24366 w 24498"/>
                <a:gd name="connsiteY2" fmla="*/ 14052 h 24500"/>
                <a:gd name="connsiteX3" fmla="*/ 24366 w 24498"/>
                <a:gd name="connsiteY3" fmla="*/ 10449 h 24500"/>
                <a:gd name="connsiteX4" fmla="*/ 10449 w 24498"/>
                <a:gd name="connsiteY4" fmla="*/ 135 h 24500"/>
                <a:gd name="connsiteX5" fmla="*/ 135 w 24498"/>
                <a:gd name="connsiteY5" fmla="*/ 10449 h 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98" h="24500">
                  <a:moveTo>
                    <a:pt x="135" y="10449"/>
                  </a:moveTo>
                  <a:cubicBezTo>
                    <a:pt x="-860" y="17140"/>
                    <a:pt x="3758" y="23371"/>
                    <a:pt x="10449" y="24366"/>
                  </a:cubicBezTo>
                  <a:cubicBezTo>
                    <a:pt x="17140" y="25361"/>
                    <a:pt x="23371" y="20743"/>
                    <a:pt x="24366" y="14052"/>
                  </a:cubicBezTo>
                  <a:cubicBezTo>
                    <a:pt x="24543" y="12857"/>
                    <a:pt x="24543" y="11644"/>
                    <a:pt x="24366" y="10449"/>
                  </a:cubicBezTo>
                  <a:cubicBezTo>
                    <a:pt x="23371" y="3758"/>
                    <a:pt x="17140" y="-860"/>
                    <a:pt x="10449" y="135"/>
                  </a:cubicBezTo>
                  <a:cubicBezTo>
                    <a:pt x="5115" y="928"/>
                    <a:pt x="928" y="5115"/>
                    <a:pt x="135" y="10449"/>
                  </a:cubicBezTo>
                </a:path>
              </a:pathLst>
            </a:custGeom>
            <a:solidFill>
              <a:srgbClr val="CCD6D2"/>
            </a:solidFill>
            <a:ln w="26619"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151CB976-1E2E-4AF2-AC4F-5BD2489DC618}"/>
                </a:ext>
              </a:extLst>
            </p:cNvPr>
            <p:cNvSpPr/>
            <p:nvPr/>
          </p:nvSpPr>
          <p:spPr>
            <a:xfrm>
              <a:off x="15216014" y="7639414"/>
              <a:ext cx="20049" cy="20049"/>
            </a:xfrm>
            <a:custGeom>
              <a:avLst/>
              <a:gdLst>
                <a:gd name="connsiteX0" fmla="*/ 0 w 15975"/>
                <a:gd name="connsiteY0" fmla="*/ 7988 h 15975"/>
                <a:gd name="connsiteX1" fmla="*/ 7988 w 15975"/>
                <a:gd name="connsiteY1" fmla="*/ 15976 h 15975"/>
                <a:gd name="connsiteX2" fmla="*/ 15976 w 15975"/>
                <a:gd name="connsiteY2" fmla="*/ 7988 h 15975"/>
                <a:gd name="connsiteX3" fmla="*/ 7988 w 15975"/>
                <a:gd name="connsiteY3" fmla="*/ 0 h 15975"/>
                <a:gd name="connsiteX4" fmla="*/ 0 w 15975"/>
                <a:gd name="connsiteY4" fmla="*/ 7988 h 15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5" h="15975">
                  <a:moveTo>
                    <a:pt x="0" y="7988"/>
                  </a:moveTo>
                  <a:cubicBezTo>
                    <a:pt x="138" y="12341"/>
                    <a:pt x="3635" y="15838"/>
                    <a:pt x="7988" y="15976"/>
                  </a:cubicBezTo>
                  <a:cubicBezTo>
                    <a:pt x="12400" y="15976"/>
                    <a:pt x="15976" y="12400"/>
                    <a:pt x="15976" y="7988"/>
                  </a:cubicBezTo>
                  <a:cubicBezTo>
                    <a:pt x="15976" y="3576"/>
                    <a:pt x="12400" y="0"/>
                    <a:pt x="7988" y="0"/>
                  </a:cubicBezTo>
                  <a:cubicBezTo>
                    <a:pt x="3635" y="138"/>
                    <a:pt x="138" y="3635"/>
                    <a:pt x="0" y="7988"/>
                  </a:cubicBezTo>
                </a:path>
              </a:pathLst>
            </a:custGeom>
            <a:solidFill>
              <a:srgbClr val="CCD6D2"/>
            </a:solidFill>
            <a:ln w="26619"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2794CD89-C862-43C8-873F-02834D86250E}"/>
                </a:ext>
              </a:extLst>
            </p:cNvPr>
            <p:cNvSpPr/>
            <p:nvPr/>
          </p:nvSpPr>
          <p:spPr>
            <a:xfrm>
              <a:off x="15159869" y="8135688"/>
              <a:ext cx="57479" cy="57479"/>
            </a:xfrm>
            <a:custGeom>
              <a:avLst/>
              <a:gdLst>
                <a:gd name="connsiteX0" fmla="*/ 0 w 45798"/>
                <a:gd name="connsiteY0" fmla="*/ 22899 h 45798"/>
                <a:gd name="connsiteX1" fmla="*/ 22899 w 45798"/>
                <a:gd name="connsiteY1" fmla="*/ 45799 h 45798"/>
                <a:gd name="connsiteX2" fmla="*/ 45799 w 45798"/>
                <a:gd name="connsiteY2" fmla="*/ 22899 h 45798"/>
                <a:gd name="connsiteX3" fmla="*/ 22899 w 45798"/>
                <a:gd name="connsiteY3" fmla="*/ 0 h 45798"/>
                <a:gd name="connsiteX4" fmla="*/ 0 w 45798"/>
                <a:gd name="connsiteY4" fmla="*/ 22899 h 4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98" h="45798">
                  <a:moveTo>
                    <a:pt x="0" y="22899"/>
                  </a:moveTo>
                  <a:cubicBezTo>
                    <a:pt x="0" y="35547"/>
                    <a:pt x="10253" y="45799"/>
                    <a:pt x="22899" y="45799"/>
                  </a:cubicBezTo>
                  <a:cubicBezTo>
                    <a:pt x="35547" y="45799"/>
                    <a:pt x="45799" y="35546"/>
                    <a:pt x="45799" y="22899"/>
                  </a:cubicBezTo>
                  <a:cubicBezTo>
                    <a:pt x="45799" y="10252"/>
                    <a:pt x="35546" y="0"/>
                    <a:pt x="22899" y="0"/>
                  </a:cubicBezTo>
                  <a:cubicBezTo>
                    <a:pt x="10312" y="144"/>
                    <a:pt x="144" y="10313"/>
                    <a:pt x="0" y="22899"/>
                  </a:cubicBezTo>
                </a:path>
              </a:pathLst>
            </a:custGeom>
            <a:solidFill>
              <a:srgbClr val="CCD6D2"/>
            </a:solidFill>
            <a:ln w="26619"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0EE69D86-3C48-4195-95F9-EE16791747E3}"/>
                </a:ext>
              </a:extLst>
            </p:cNvPr>
            <p:cNvSpPr/>
            <p:nvPr/>
          </p:nvSpPr>
          <p:spPr>
            <a:xfrm>
              <a:off x="14889173" y="8198514"/>
              <a:ext cx="16040" cy="16040"/>
            </a:xfrm>
            <a:custGeom>
              <a:avLst/>
              <a:gdLst>
                <a:gd name="connsiteX0" fmla="*/ 0 w 12780"/>
                <a:gd name="connsiteY0" fmla="*/ 6390 h 12780"/>
                <a:gd name="connsiteX1" fmla="*/ 6390 w 12780"/>
                <a:gd name="connsiteY1" fmla="*/ 12781 h 12780"/>
                <a:gd name="connsiteX2" fmla="*/ 12781 w 12780"/>
                <a:gd name="connsiteY2" fmla="*/ 6390 h 12780"/>
                <a:gd name="connsiteX3" fmla="*/ 6390 w 12780"/>
                <a:gd name="connsiteY3" fmla="*/ 0 h 12780"/>
                <a:gd name="connsiteX4" fmla="*/ 0 w 12780"/>
                <a:gd name="connsiteY4" fmla="*/ 6390 h 12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0" h="12780">
                  <a:moveTo>
                    <a:pt x="0" y="6390"/>
                  </a:moveTo>
                  <a:cubicBezTo>
                    <a:pt x="0" y="9920"/>
                    <a:pt x="2861" y="12781"/>
                    <a:pt x="6390" y="12781"/>
                  </a:cubicBezTo>
                  <a:cubicBezTo>
                    <a:pt x="9920" y="12781"/>
                    <a:pt x="12781" y="9920"/>
                    <a:pt x="12781" y="6390"/>
                  </a:cubicBezTo>
                  <a:cubicBezTo>
                    <a:pt x="12781" y="2861"/>
                    <a:pt x="9920" y="0"/>
                    <a:pt x="6390" y="0"/>
                  </a:cubicBezTo>
                  <a:cubicBezTo>
                    <a:pt x="2861" y="0"/>
                    <a:pt x="0" y="2861"/>
                    <a:pt x="0" y="6390"/>
                  </a:cubicBezTo>
                </a:path>
              </a:pathLst>
            </a:custGeom>
            <a:solidFill>
              <a:srgbClr val="CCD6D2"/>
            </a:solidFill>
            <a:ln w="26619"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1FEFE6FB-1EAE-4989-8D84-A0753B895F91}"/>
                </a:ext>
              </a:extLst>
            </p:cNvPr>
            <p:cNvSpPr/>
            <p:nvPr/>
          </p:nvSpPr>
          <p:spPr>
            <a:xfrm>
              <a:off x="12019141" y="8331188"/>
              <a:ext cx="57479" cy="57479"/>
            </a:xfrm>
            <a:custGeom>
              <a:avLst/>
              <a:gdLst>
                <a:gd name="connsiteX0" fmla="*/ 0 w 45798"/>
                <a:gd name="connsiteY0" fmla="*/ 22899 h 45798"/>
                <a:gd name="connsiteX1" fmla="*/ 22899 w 45798"/>
                <a:gd name="connsiteY1" fmla="*/ 45799 h 45798"/>
                <a:gd name="connsiteX2" fmla="*/ 45799 w 45798"/>
                <a:gd name="connsiteY2" fmla="*/ 22899 h 45798"/>
                <a:gd name="connsiteX3" fmla="*/ 22899 w 45798"/>
                <a:gd name="connsiteY3" fmla="*/ 0 h 45798"/>
                <a:gd name="connsiteX4" fmla="*/ 0 w 45798"/>
                <a:gd name="connsiteY4" fmla="*/ 22899 h 4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98" h="45798">
                  <a:moveTo>
                    <a:pt x="0" y="22899"/>
                  </a:moveTo>
                  <a:cubicBezTo>
                    <a:pt x="0" y="35547"/>
                    <a:pt x="10253" y="45799"/>
                    <a:pt x="22899" y="45799"/>
                  </a:cubicBezTo>
                  <a:cubicBezTo>
                    <a:pt x="35547" y="45799"/>
                    <a:pt x="45799" y="35546"/>
                    <a:pt x="45799" y="22899"/>
                  </a:cubicBezTo>
                  <a:cubicBezTo>
                    <a:pt x="45799" y="10252"/>
                    <a:pt x="35546" y="0"/>
                    <a:pt x="22899" y="0"/>
                  </a:cubicBezTo>
                  <a:cubicBezTo>
                    <a:pt x="10252" y="0"/>
                    <a:pt x="0" y="10253"/>
                    <a:pt x="0" y="22899"/>
                  </a:cubicBezTo>
                </a:path>
              </a:pathLst>
            </a:custGeom>
            <a:solidFill>
              <a:srgbClr val="CCD6D2"/>
            </a:solidFill>
            <a:ln w="26619"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5AC3386A-4D20-4FBD-8229-4893578DF220}"/>
                </a:ext>
              </a:extLst>
            </p:cNvPr>
            <p:cNvSpPr/>
            <p:nvPr/>
          </p:nvSpPr>
          <p:spPr>
            <a:xfrm>
              <a:off x="11914538" y="8139694"/>
              <a:ext cx="31413" cy="31413"/>
            </a:xfrm>
            <a:custGeom>
              <a:avLst/>
              <a:gdLst>
                <a:gd name="connsiteX0" fmla="*/ 0 w 25029"/>
                <a:gd name="connsiteY0" fmla="*/ 12517 h 25029"/>
                <a:gd name="connsiteX1" fmla="*/ 12517 w 25029"/>
                <a:gd name="connsiteY1" fmla="*/ 25029 h 25029"/>
                <a:gd name="connsiteX2" fmla="*/ 25029 w 25029"/>
                <a:gd name="connsiteY2" fmla="*/ 12512 h 25029"/>
                <a:gd name="connsiteX3" fmla="*/ 12512 w 25029"/>
                <a:gd name="connsiteY3" fmla="*/ 0 h 25029"/>
                <a:gd name="connsiteX4" fmla="*/ 12248 w 25029"/>
                <a:gd name="connsiteY4" fmla="*/ 2 h 25029"/>
                <a:gd name="connsiteX5" fmla="*/ 0 w 25029"/>
                <a:gd name="connsiteY5" fmla="*/ 12517 h 2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29" h="25029">
                  <a:moveTo>
                    <a:pt x="0" y="12517"/>
                  </a:moveTo>
                  <a:cubicBezTo>
                    <a:pt x="2" y="19430"/>
                    <a:pt x="5606" y="25031"/>
                    <a:pt x="12517" y="25029"/>
                  </a:cubicBezTo>
                  <a:cubicBezTo>
                    <a:pt x="19430" y="25028"/>
                    <a:pt x="25031" y="19423"/>
                    <a:pt x="25029" y="12512"/>
                  </a:cubicBezTo>
                  <a:cubicBezTo>
                    <a:pt x="25028" y="5600"/>
                    <a:pt x="19423" y="-2"/>
                    <a:pt x="12512" y="0"/>
                  </a:cubicBezTo>
                  <a:cubicBezTo>
                    <a:pt x="12424" y="0"/>
                    <a:pt x="12336" y="1"/>
                    <a:pt x="12248" y="2"/>
                  </a:cubicBezTo>
                  <a:cubicBezTo>
                    <a:pt x="5441" y="147"/>
                    <a:pt x="-2" y="5709"/>
                    <a:pt x="0" y="12517"/>
                  </a:cubicBezTo>
                </a:path>
              </a:pathLst>
            </a:custGeom>
            <a:solidFill>
              <a:srgbClr val="CCD6D2"/>
            </a:solidFill>
            <a:ln w="26619"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D3C1D189-8E98-4C98-AB41-364E7C76B49E}"/>
                </a:ext>
              </a:extLst>
            </p:cNvPr>
            <p:cNvSpPr/>
            <p:nvPr/>
          </p:nvSpPr>
          <p:spPr>
            <a:xfrm>
              <a:off x="12175206" y="8110790"/>
              <a:ext cx="31287" cy="29410"/>
            </a:xfrm>
            <a:custGeom>
              <a:avLst/>
              <a:gdLst>
                <a:gd name="connsiteX0" fmla="*/ 1 w 24929"/>
                <a:gd name="connsiteY0" fmla="*/ 11849 h 23433"/>
                <a:gd name="connsiteX1" fmla="*/ 11451 w 24929"/>
                <a:gd name="connsiteY1" fmla="*/ 23299 h 23433"/>
                <a:gd name="connsiteX2" fmla="*/ 24794 w 24929"/>
                <a:gd name="connsiteY2" fmla="*/ 13477 h 23433"/>
                <a:gd name="connsiteX3" fmla="*/ 14972 w 24929"/>
                <a:gd name="connsiteY3" fmla="*/ 133 h 23433"/>
                <a:gd name="connsiteX4" fmla="*/ 11450 w 24929"/>
                <a:gd name="connsiteY4" fmla="*/ 133 h 23433"/>
                <a:gd name="connsiteX5" fmla="*/ 0 w 24929"/>
                <a:gd name="connsiteY5" fmla="*/ 11849 h 2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29" h="23433">
                  <a:moveTo>
                    <a:pt x="1" y="11849"/>
                  </a:moveTo>
                  <a:cubicBezTo>
                    <a:pt x="1" y="18173"/>
                    <a:pt x="5127" y="23299"/>
                    <a:pt x="11451" y="23299"/>
                  </a:cubicBezTo>
                  <a:cubicBezTo>
                    <a:pt x="17847" y="24272"/>
                    <a:pt x="23822" y="19874"/>
                    <a:pt x="24794" y="13477"/>
                  </a:cubicBezTo>
                  <a:cubicBezTo>
                    <a:pt x="25767" y="7080"/>
                    <a:pt x="21370" y="1106"/>
                    <a:pt x="14972" y="133"/>
                  </a:cubicBezTo>
                  <a:cubicBezTo>
                    <a:pt x="13805" y="-44"/>
                    <a:pt x="12617" y="-44"/>
                    <a:pt x="11450" y="133"/>
                  </a:cubicBezTo>
                  <a:cubicBezTo>
                    <a:pt x="5083" y="278"/>
                    <a:pt x="-2" y="5481"/>
                    <a:pt x="0" y="11849"/>
                  </a:cubicBezTo>
                </a:path>
              </a:pathLst>
            </a:custGeom>
            <a:solidFill>
              <a:srgbClr val="CCD6D2"/>
            </a:solidFill>
            <a:ln w="26619"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00281D2D-3E83-4DCB-9629-BE161075DC59}"/>
                </a:ext>
              </a:extLst>
            </p:cNvPr>
            <p:cNvSpPr/>
            <p:nvPr/>
          </p:nvSpPr>
          <p:spPr>
            <a:xfrm>
              <a:off x="12327599" y="8242294"/>
              <a:ext cx="28072" cy="28072"/>
            </a:xfrm>
            <a:custGeom>
              <a:avLst/>
              <a:gdLst>
                <a:gd name="connsiteX0" fmla="*/ 0 w 22367"/>
                <a:gd name="connsiteY0" fmla="*/ 11184 h 22367"/>
                <a:gd name="connsiteX1" fmla="*/ 11184 w 22367"/>
                <a:gd name="connsiteY1" fmla="*/ 22368 h 22367"/>
                <a:gd name="connsiteX2" fmla="*/ 22368 w 22367"/>
                <a:gd name="connsiteY2" fmla="*/ 11184 h 22367"/>
                <a:gd name="connsiteX3" fmla="*/ 11184 w 22367"/>
                <a:gd name="connsiteY3" fmla="*/ 0 h 22367"/>
                <a:gd name="connsiteX4" fmla="*/ 0 w 22367"/>
                <a:gd name="connsiteY4" fmla="*/ 11184 h 2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67" h="22367">
                  <a:moveTo>
                    <a:pt x="0" y="11184"/>
                  </a:moveTo>
                  <a:cubicBezTo>
                    <a:pt x="0" y="17361"/>
                    <a:pt x="5007" y="22368"/>
                    <a:pt x="11184" y="22368"/>
                  </a:cubicBezTo>
                  <a:cubicBezTo>
                    <a:pt x="17361" y="22368"/>
                    <a:pt x="22368" y="17361"/>
                    <a:pt x="22368" y="11184"/>
                  </a:cubicBezTo>
                  <a:cubicBezTo>
                    <a:pt x="22368" y="5007"/>
                    <a:pt x="17361" y="0"/>
                    <a:pt x="11184" y="0"/>
                  </a:cubicBezTo>
                  <a:cubicBezTo>
                    <a:pt x="5007" y="0"/>
                    <a:pt x="0" y="5007"/>
                    <a:pt x="0" y="11184"/>
                  </a:cubicBezTo>
                </a:path>
              </a:pathLst>
            </a:custGeom>
            <a:solidFill>
              <a:srgbClr val="CCD6D2"/>
            </a:solidFill>
            <a:ln w="26619"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C437F974-A65B-4971-B130-4DA9DB553A9B}"/>
                </a:ext>
              </a:extLst>
            </p:cNvPr>
            <p:cNvSpPr/>
            <p:nvPr/>
          </p:nvSpPr>
          <p:spPr>
            <a:xfrm>
              <a:off x="11655204" y="8587845"/>
              <a:ext cx="57480" cy="57480"/>
            </a:xfrm>
            <a:custGeom>
              <a:avLst/>
              <a:gdLst>
                <a:gd name="connsiteX0" fmla="*/ 2 w 45799"/>
                <a:gd name="connsiteY0" fmla="*/ 22636 h 45799"/>
                <a:gd name="connsiteX1" fmla="*/ 22635 w 45799"/>
                <a:gd name="connsiteY1" fmla="*/ 45798 h 45799"/>
                <a:gd name="connsiteX2" fmla="*/ 45798 w 45799"/>
                <a:gd name="connsiteY2" fmla="*/ 23165 h 45799"/>
                <a:gd name="connsiteX3" fmla="*/ 23164 w 45799"/>
                <a:gd name="connsiteY3" fmla="*/ 2 h 45799"/>
                <a:gd name="connsiteX4" fmla="*/ 22634 w 45799"/>
                <a:gd name="connsiteY4" fmla="*/ 2 h 45799"/>
                <a:gd name="connsiteX5" fmla="*/ 1 w 45799"/>
                <a:gd name="connsiteY5" fmla="*/ 22636 h 4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99" h="45799">
                  <a:moveTo>
                    <a:pt x="2" y="22636"/>
                  </a:moveTo>
                  <a:cubicBezTo>
                    <a:pt x="-145" y="35282"/>
                    <a:pt x="9989" y="45652"/>
                    <a:pt x="22635" y="45798"/>
                  </a:cubicBezTo>
                  <a:cubicBezTo>
                    <a:pt x="35282" y="45944"/>
                    <a:pt x="45652" y="35811"/>
                    <a:pt x="45798" y="23165"/>
                  </a:cubicBezTo>
                  <a:cubicBezTo>
                    <a:pt x="45944" y="10518"/>
                    <a:pt x="35811" y="148"/>
                    <a:pt x="23164" y="2"/>
                  </a:cubicBezTo>
                  <a:cubicBezTo>
                    <a:pt x="22988" y="-1"/>
                    <a:pt x="22812" y="-1"/>
                    <a:pt x="22634" y="2"/>
                  </a:cubicBezTo>
                  <a:cubicBezTo>
                    <a:pt x="10194" y="146"/>
                    <a:pt x="145" y="10195"/>
                    <a:pt x="1" y="22636"/>
                  </a:cubicBezTo>
                </a:path>
              </a:pathLst>
            </a:custGeom>
            <a:solidFill>
              <a:srgbClr val="CCD6D2"/>
            </a:solidFill>
            <a:ln w="26619"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E17B6438-7353-4392-B7EB-04AD8646350D}"/>
                </a:ext>
              </a:extLst>
            </p:cNvPr>
            <p:cNvSpPr/>
            <p:nvPr/>
          </p:nvSpPr>
          <p:spPr>
            <a:xfrm>
              <a:off x="11263200" y="8581497"/>
              <a:ext cx="56141" cy="56144"/>
            </a:xfrm>
            <a:custGeom>
              <a:avLst/>
              <a:gdLst>
                <a:gd name="connsiteX0" fmla="*/ 0 w 44732"/>
                <a:gd name="connsiteY0" fmla="*/ 22634 h 44734"/>
                <a:gd name="connsiteX1" fmla="*/ 22632 w 44732"/>
                <a:gd name="connsiteY1" fmla="*/ 44733 h 44734"/>
                <a:gd name="connsiteX2" fmla="*/ 44731 w 44732"/>
                <a:gd name="connsiteY2" fmla="*/ 22101 h 44734"/>
                <a:gd name="connsiteX3" fmla="*/ 22367 w 44732"/>
                <a:gd name="connsiteY3" fmla="*/ 0 h 44734"/>
                <a:gd name="connsiteX4" fmla="*/ 0 w 44732"/>
                <a:gd name="connsiteY4" fmla="*/ 22634 h 4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32" h="44734">
                  <a:moveTo>
                    <a:pt x="0" y="22634"/>
                  </a:moveTo>
                  <a:cubicBezTo>
                    <a:pt x="147" y="34986"/>
                    <a:pt x="10280" y="44880"/>
                    <a:pt x="22632" y="44733"/>
                  </a:cubicBezTo>
                  <a:cubicBezTo>
                    <a:pt x="34985" y="44586"/>
                    <a:pt x="44878" y="34453"/>
                    <a:pt x="44731" y="22101"/>
                  </a:cubicBezTo>
                  <a:cubicBezTo>
                    <a:pt x="44586" y="9853"/>
                    <a:pt x="34616" y="1"/>
                    <a:pt x="22367" y="0"/>
                  </a:cubicBezTo>
                  <a:cubicBezTo>
                    <a:pt x="9971" y="145"/>
                    <a:pt x="-1" y="10236"/>
                    <a:pt x="0" y="22634"/>
                  </a:cubicBezTo>
                </a:path>
              </a:pathLst>
            </a:custGeom>
            <a:solidFill>
              <a:srgbClr val="CCD6D2"/>
            </a:solidFill>
            <a:ln w="26619"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0FF6F99B-C118-4E1F-B7C3-7D551BBD3927}"/>
                </a:ext>
              </a:extLst>
            </p:cNvPr>
            <p:cNvSpPr/>
            <p:nvPr/>
          </p:nvSpPr>
          <p:spPr>
            <a:xfrm>
              <a:off x="11362788" y="8339543"/>
              <a:ext cx="24730" cy="24730"/>
            </a:xfrm>
            <a:custGeom>
              <a:avLst/>
              <a:gdLst>
                <a:gd name="connsiteX0" fmla="*/ 0 w 19704"/>
                <a:gd name="connsiteY0" fmla="*/ 9852 h 19704"/>
                <a:gd name="connsiteX1" fmla="*/ 9852 w 19704"/>
                <a:gd name="connsiteY1" fmla="*/ 19704 h 19704"/>
                <a:gd name="connsiteX2" fmla="*/ 19704 w 19704"/>
                <a:gd name="connsiteY2" fmla="*/ 9852 h 19704"/>
                <a:gd name="connsiteX3" fmla="*/ 9852 w 19704"/>
                <a:gd name="connsiteY3" fmla="*/ 0 h 19704"/>
                <a:gd name="connsiteX4" fmla="*/ 0 w 19704"/>
                <a:gd name="connsiteY4" fmla="*/ 9852 h 19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4" h="19704">
                  <a:moveTo>
                    <a:pt x="0" y="9852"/>
                  </a:moveTo>
                  <a:cubicBezTo>
                    <a:pt x="0" y="15293"/>
                    <a:pt x="4411" y="19704"/>
                    <a:pt x="9852" y="19704"/>
                  </a:cubicBezTo>
                  <a:cubicBezTo>
                    <a:pt x="15293" y="19704"/>
                    <a:pt x="19704" y="15293"/>
                    <a:pt x="19704" y="9852"/>
                  </a:cubicBezTo>
                  <a:cubicBezTo>
                    <a:pt x="19704" y="4411"/>
                    <a:pt x="15293" y="0"/>
                    <a:pt x="9852" y="0"/>
                  </a:cubicBezTo>
                  <a:cubicBezTo>
                    <a:pt x="4411" y="0"/>
                    <a:pt x="0" y="4411"/>
                    <a:pt x="0" y="9852"/>
                  </a:cubicBezTo>
                </a:path>
              </a:pathLst>
            </a:custGeom>
            <a:solidFill>
              <a:srgbClr val="CCD6D2"/>
            </a:solidFill>
            <a:ln w="26619"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A4E7848-A945-4395-AA5D-718CA96E19EE}"/>
                </a:ext>
              </a:extLst>
            </p:cNvPr>
            <p:cNvSpPr/>
            <p:nvPr/>
          </p:nvSpPr>
          <p:spPr>
            <a:xfrm>
              <a:off x="11478750" y="8467205"/>
              <a:ext cx="31414" cy="31413"/>
            </a:xfrm>
            <a:custGeom>
              <a:avLst/>
              <a:gdLst>
                <a:gd name="connsiteX0" fmla="*/ 3 w 25030"/>
                <a:gd name="connsiteY0" fmla="*/ 12249 h 25029"/>
                <a:gd name="connsiteX1" fmla="*/ 12249 w 25030"/>
                <a:gd name="connsiteY1" fmla="*/ 25027 h 25029"/>
                <a:gd name="connsiteX2" fmla="*/ 25027 w 25030"/>
                <a:gd name="connsiteY2" fmla="*/ 12781 h 25029"/>
                <a:gd name="connsiteX3" fmla="*/ 12781 w 25030"/>
                <a:gd name="connsiteY3" fmla="*/ 2 h 25029"/>
                <a:gd name="connsiteX4" fmla="*/ 12518 w 25030"/>
                <a:gd name="connsiteY4" fmla="*/ 0 h 25029"/>
                <a:gd name="connsiteX5" fmla="*/ 3 w 25030"/>
                <a:gd name="connsiteY5" fmla="*/ 12249 h 2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30" h="25029">
                  <a:moveTo>
                    <a:pt x="3" y="12249"/>
                  </a:moveTo>
                  <a:cubicBezTo>
                    <a:pt x="-144" y="19159"/>
                    <a:pt x="5339" y="24880"/>
                    <a:pt x="12249" y="25027"/>
                  </a:cubicBezTo>
                  <a:cubicBezTo>
                    <a:pt x="19159" y="25174"/>
                    <a:pt x="24880" y="19691"/>
                    <a:pt x="25027" y="12781"/>
                  </a:cubicBezTo>
                  <a:cubicBezTo>
                    <a:pt x="25174" y="5870"/>
                    <a:pt x="19692" y="150"/>
                    <a:pt x="12781" y="2"/>
                  </a:cubicBezTo>
                  <a:cubicBezTo>
                    <a:pt x="12693" y="1"/>
                    <a:pt x="12606" y="0"/>
                    <a:pt x="12518" y="0"/>
                  </a:cubicBezTo>
                  <a:cubicBezTo>
                    <a:pt x="5709" y="-2"/>
                    <a:pt x="148" y="5441"/>
                    <a:pt x="3" y="12249"/>
                  </a:cubicBezTo>
                </a:path>
              </a:pathLst>
            </a:custGeom>
            <a:solidFill>
              <a:srgbClr val="CCD6D2"/>
            </a:solidFill>
            <a:ln w="26619"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1E6FF4D5-3B77-4EEF-8005-FD3404E8E9D9}"/>
                </a:ext>
              </a:extLst>
            </p:cNvPr>
            <p:cNvSpPr/>
            <p:nvPr/>
          </p:nvSpPr>
          <p:spPr>
            <a:xfrm>
              <a:off x="11628472" y="8356922"/>
              <a:ext cx="24061" cy="24061"/>
            </a:xfrm>
            <a:custGeom>
              <a:avLst/>
              <a:gdLst>
                <a:gd name="connsiteX0" fmla="*/ 0 w 19171"/>
                <a:gd name="connsiteY0" fmla="*/ 9586 h 19171"/>
                <a:gd name="connsiteX1" fmla="*/ 9586 w 19171"/>
                <a:gd name="connsiteY1" fmla="*/ 19171 h 19171"/>
                <a:gd name="connsiteX2" fmla="*/ 19171 w 19171"/>
                <a:gd name="connsiteY2" fmla="*/ 9586 h 19171"/>
                <a:gd name="connsiteX3" fmla="*/ 9586 w 19171"/>
                <a:gd name="connsiteY3" fmla="*/ 0 h 19171"/>
                <a:gd name="connsiteX4" fmla="*/ 0 w 19171"/>
                <a:gd name="connsiteY4" fmla="*/ 9586 h 1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71" h="19171">
                  <a:moveTo>
                    <a:pt x="0" y="9586"/>
                  </a:moveTo>
                  <a:cubicBezTo>
                    <a:pt x="0" y="14880"/>
                    <a:pt x="4291" y="19171"/>
                    <a:pt x="9586" y="19171"/>
                  </a:cubicBezTo>
                  <a:cubicBezTo>
                    <a:pt x="14880" y="19171"/>
                    <a:pt x="19171" y="14880"/>
                    <a:pt x="19171" y="9586"/>
                  </a:cubicBezTo>
                  <a:cubicBezTo>
                    <a:pt x="19171" y="4291"/>
                    <a:pt x="14880" y="0"/>
                    <a:pt x="9586" y="0"/>
                  </a:cubicBezTo>
                  <a:cubicBezTo>
                    <a:pt x="4291" y="0"/>
                    <a:pt x="0" y="4291"/>
                    <a:pt x="0" y="9586"/>
                  </a:cubicBezTo>
                </a:path>
              </a:pathLst>
            </a:custGeom>
            <a:solidFill>
              <a:srgbClr val="CCD6D2"/>
            </a:solidFill>
            <a:ln w="26619"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1FADE7F-E0DF-4F77-A9B0-BBE44C5FF677}"/>
                </a:ext>
              </a:extLst>
            </p:cNvPr>
            <p:cNvSpPr/>
            <p:nvPr/>
          </p:nvSpPr>
          <p:spPr>
            <a:xfrm>
              <a:off x="11515849" y="8655353"/>
              <a:ext cx="32083" cy="32083"/>
            </a:xfrm>
            <a:custGeom>
              <a:avLst/>
              <a:gdLst>
                <a:gd name="connsiteX0" fmla="*/ 0 w 25563"/>
                <a:gd name="connsiteY0" fmla="*/ 12782 h 25563"/>
                <a:gd name="connsiteX1" fmla="*/ 12782 w 25563"/>
                <a:gd name="connsiteY1" fmla="*/ 25563 h 25563"/>
                <a:gd name="connsiteX2" fmla="*/ 25563 w 25563"/>
                <a:gd name="connsiteY2" fmla="*/ 12782 h 25563"/>
                <a:gd name="connsiteX3" fmla="*/ 12782 w 25563"/>
                <a:gd name="connsiteY3" fmla="*/ 0 h 25563"/>
                <a:gd name="connsiteX4" fmla="*/ 0 w 25563"/>
                <a:gd name="connsiteY4" fmla="*/ 12782 h 25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63" h="25563">
                  <a:moveTo>
                    <a:pt x="0" y="12782"/>
                  </a:moveTo>
                  <a:cubicBezTo>
                    <a:pt x="0" y="19841"/>
                    <a:pt x="5722" y="25563"/>
                    <a:pt x="12782" y="25563"/>
                  </a:cubicBezTo>
                  <a:cubicBezTo>
                    <a:pt x="19841" y="25563"/>
                    <a:pt x="25563" y="19841"/>
                    <a:pt x="25563" y="12782"/>
                  </a:cubicBezTo>
                  <a:cubicBezTo>
                    <a:pt x="25563" y="5722"/>
                    <a:pt x="19841" y="0"/>
                    <a:pt x="12782" y="0"/>
                  </a:cubicBezTo>
                  <a:cubicBezTo>
                    <a:pt x="5782" y="141"/>
                    <a:pt x="141" y="5782"/>
                    <a:pt x="0" y="12782"/>
                  </a:cubicBezTo>
                </a:path>
              </a:pathLst>
            </a:custGeom>
            <a:solidFill>
              <a:srgbClr val="CCD6D2"/>
            </a:solidFill>
            <a:ln w="26619"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0E0EE3E1-4A1C-4DE3-A8BF-5D356E23497C}"/>
                </a:ext>
              </a:extLst>
            </p:cNvPr>
            <p:cNvSpPr/>
            <p:nvPr/>
          </p:nvSpPr>
          <p:spPr>
            <a:xfrm>
              <a:off x="11189678" y="8783350"/>
              <a:ext cx="14378" cy="14368"/>
            </a:xfrm>
            <a:custGeom>
              <a:avLst/>
              <a:gdLst>
                <a:gd name="connsiteX0" fmla="*/ 0 w 11456"/>
                <a:gd name="connsiteY0" fmla="*/ 5591 h 11448"/>
                <a:gd name="connsiteX1" fmla="*/ 5858 w 11456"/>
                <a:gd name="connsiteY1" fmla="*/ 11449 h 11448"/>
                <a:gd name="connsiteX2" fmla="*/ 11456 w 11456"/>
                <a:gd name="connsiteY2" fmla="*/ 5864 h 11448"/>
                <a:gd name="connsiteX3" fmla="*/ 11450 w 11456"/>
                <a:gd name="connsiteY3" fmla="*/ 5592 h 11448"/>
                <a:gd name="connsiteX4" fmla="*/ 5858 w 11456"/>
                <a:gd name="connsiteY4" fmla="*/ 0 h 11448"/>
                <a:gd name="connsiteX5" fmla="*/ 0 w 11456"/>
                <a:gd name="connsiteY5" fmla="*/ 5592 h 1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6" h="11448">
                  <a:moveTo>
                    <a:pt x="0" y="5591"/>
                  </a:moveTo>
                  <a:cubicBezTo>
                    <a:pt x="0" y="8826"/>
                    <a:pt x="2623" y="11449"/>
                    <a:pt x="5858" y="11449"/>
                  </a:cubicBezTo>
                  <a:cubicBezTo>
                    <a:pt x="8946" y="11452"/>
                    <a:pt x="11453" y="8952"/>
                    <a:pt x="11456" y="5864"/>
                  </a:cubicBezTo>
                  <a:cubicBezTo>
                    <a:pt x="11456" y="5773"/>
                    <a:pt x="11455" y="5682"/>
                    <a:pt x="11450" y="5592"/>
                  </a:cubicBezTo>
                  <a:cubicBezTo>
                    <a:pt x="11450" y="2504"/>
                    <a:pt x="8946" y="0"/>
                    <a:pt x="5858" y="0"/>
                  </a:cubicBezTo>
                  <a:cubicBezTo>
                    <a:pt x="2724" y="-3"/>
                    <a:pt x="142" y="2461"/>
                    <a:pt x="0" y="5592"/>
                  </a:cubicBezTo>
                </a:path>
              </a:pathLst>
            </a:custGeom>
            <a:solidFill>
              <a:srgbClr val="CCD6D2"/>
            </a:solidFill>
            <a:ln w="26619"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E724D05E-B98B-4071-8EBA-2C722508E1D7}"/>
                </a:ext>
              </a:extLst>
            </p:cNvPr>
            <p:cNvSpPr/>
            <p:nvPr/>
          </p:nvSpPr>
          <p:spPr>
            <a:xfrm>
              <a:off x="16071877" y="8634635"/>
              <a:ext cx="57479" cy="57479"/>
            </a:xfrm>
            <a:custGeom>
              <a:avLst/>
              <a:gdLst>
                <a:gd name="connsiteX0" fmla="*/ 0 w 45798"/>
                <a:gd name="connsiteY0" fmla="*/ 22899 h 45798"/>
                <a:gd name="connsiteX1" fmla="*/ 22899 w 45798"/>
                <a:gd name="connsiteY1" fmla="*/ 45799 h 45798"/>
                <a:gd name="connsiteX2" fmla="*/ 45799 w 45798"/>
                <a:gd name="connsiteY2" fmla="*/ 22899 h 45798"/>
                <a:gd name="connsiteX3" fmla="*/ 22899 w 45798"/>
                <a:gd name="connsiteY3" fmla="*/ 0 h 45798"/>
                <a:gd name="connsiteX4" fmla="*/ 0 w 45798"/>
                <a:gd name="connsiteY4" fmla="*/ 22899 h 457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98" h="45798">
                  <a:moveTo>
                    <a:pt x="0" y="22899"/>
                  </a:moveTo>
                  <a:cubicBezTo>
                    <a:pt x="0" y="35547"/>
                    <a:pt x="10252" y="45799"/>
                    <a:pt x="22899" y="45799"/>
                  </a:cubicBezTo>
                  <a:cubicBezTo>
                    <a:pt x="35547" y="45799"/>
                    <a:pt x="45799" y="35546"/>
                    <a:pt x="45799" y="22899"/>
                  </a:cubicBezTo>
                  <a:cubicBezTo>
                    <a:pt x="45799" y="10252"/>
                    <a:pt x="35547" y="0"/>
                    <a:pt x="22899" y="0"/>
                  </a:cubicBezTo>
                  <a:cubicBezTo>
                    <a:pt x="10312" y="144"/>
                    <a:pt x="143" y="10313"/>
                    <a:pt x="0" y="22899"/>
                  </a:cubicBezTo>
                </a:path>
              </a:pathLst>
            </a:custGeom>
            <a:solidFill>
              <a:srgbClr val="CCD6D2"/>
            </a:solidFill>
            <a:ln w="26619"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6290F70C-DF2D-40F1-A92B-EC869C069931}"/>
                </a:ext>
              </a:extLst>
            </p:cNvPr>
            <p:cNvSpPr/>
            <p:nvPr/>
          </p:nvSpPr>
          <p:spPr>
            <a:xfrm>
              <a:off x="15711283" y="8500622"/>
              <a:ext cx="44114" cy="44113"/>
            </a:xfrm>
            <a:custGeom>
              <a:avLst/>
              <a:gdLst>
                <a:gd name="connsiteX0" fmla="*/ 2 w 35149"/>
                <a:gd name="connsiteY0" fmla="*/ 17310 h 35148"/>
                <a:gd name="connsiteX1" fmla="*/ 17311 w 35149"/>
                <a:gd name="connsiteY1" fmla="*/ 35146 h 35148"/>
                <a:gd name="connsiteX2" fmla="*/ 35148 w 35149"/>
                <a:gd name="connsiteY2" fmla="*/ 17839 h 35148"/>
                <a:gd name="connsiteX3" fmla="*/ 17839 w 35149"/>
                <a:gd name="connsiteY3" fmla="*/ 2 h 35148"/>
                <a:gd name="connsiteX4" fmla="*/ 17311 w 35149"/>
                <a:gd name="connsiteY4" fmla="*/ 2 h 35148"/>
                <a:gd name="connsiteX5" fmla="*/ 2 w 35149"/>
                <a:gd name="connsiteY5" fmla="*/ 17310 h 3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49" h="35148">
                  <a:moveTo>
                    <a:pt x="2" y="17310"/>
                  </a:moveTo>
                  <a:cubicBezTo>
                    <a:pt x="-144" y="27015"/>
                    <a:pt x="7605" y="35000"/>
                    <a:pt x="17311" y="35146"/>
                  </a:cubicBezTo>
                  <a:cubicBezTo>
                    <a:pt x="27015" y="35293"/>
                    <a:pt x="35001" y="27544"/>
                    <a:pt x="35148" y="17839"/>
                  </a:cubicBezTo>
                  <a:cubicBezTo>
                    <a:pt x="35294" y="8134"/>
                    <a:pt x="27545" y="148"/>
                    <a:pt x="17839" y="2"/>
                  </a:cubicBezTo>
                  <a:cubicBezTo>
                    <a:pt x="17663" y="-1"/>
                    <a:pt x="17486" y="-1"/>
                    <a:pt x="17311" y="2"/>
                  </a:cubicBezTo>
                  <a:cubicBezTo>
                    <a:pt x="7811" y="145"/>
                    <a:pt x="145" y="7811"/>
                    <a:pt x="2" y="17310"/>
                  </a:cubicBezTo>
                </a:path>
              </a:pathLst>
            </a:custGeom>
            <a:solidFill>
              <a:srgbClr val="CCD6D2"/>
            </a:solidFill>
            <a:ln w="26619"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3E4FDD3F-AFD3-41DA-8170-71C89CACD346}"/>
                </a:ext>
              </a:extLst>
            </p:cNvPr>
            <p:cNvSpPr/>
            <p:nvPr/>
          </p:nvSpPr>
          <p:spPr>
            <a:xfrm>
              <a:off x="15850978" y="8263850"/>
              <a:ext cx="30233" cy="28073"/>
            </a:xfrm>
            <a:custGeom>
              <a:avLst/>
              <a:gdLst>
                <a:gd name="connsiteX0" fmla="*/ 0 w 24089"/>
                <a:gd name="connsiteY0" fmla="*/ 11316 h 22368"/>
                <a:gd name="connsiteX1" fmla="*/ 11183 w 24089"/>
                <a:gd name="connsiteY1" fmla="*/ 22233 h 22368"/>
                <a:gd name="connsiteX2" fmla="*/ 23954 w 24089"/>
                <a:gd name="connsiteY2" fmla="*/ 12904 h 22368"/>
                <a:gd name="connsiteX3" fmla="*/ 14624 w 24089"/>
                <a:gd name="connsiteY3" fmla="*/ 133 h 22368"/>
                <a:gd name="connsiteX4" fmla="*/ 11183 w 24089"/>
                <a:gd name="connsiteY4" fmla="*/ 133 h 22368"/>
                <a:gd name="connsiteX5" fmla="*/ 0 w 24089"/>
                <a:gd name="connsiteY5" fmla="*/ 11317 h 2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89" h="22368">
                  <a:moveTo>
                    <a:pt x="0" y="11316"/>
                  </a:moveTo>
                  <a:cubicBezTo>
                    <a:pt x="145" y="17389"/>
                    <a:pt x="5110" y="22235"/>
                    <a:pt x="11183" y="22233"/>
                  </a:cubicBezTo>
                  <a:cubicBezTo>
                    <a:pt x="17286" y="23183"/>
                    <a:pt x="23003" y="19007"/>
                    <a:pt x="23954" y="12904"/>
                  </a:cubicBezTo>
                  <a:cubicBezTo>
                    <a:pt x="24905" y="6801"/>
                    <a:pt x="20726" y="1083"/>
                    <a:pt x="14624" y="133"/>
                  </a:cubicBezTo>
                  <a:cubicBezTo>
                    <a:pt x="13483" y="-44"/>
                    <a:pt x="12322" y="-44"/>
                    <a:pt x="11183" y="133"/>
                  </a:cubicBezTo>
                  <a:cubicBezTo>
                    <a:pt x="5007" y="133"/>
                    <a:pt x="0" y="5140"/>
                    <a:pt x="0" y="11317"/>
                  </a:cubicBezTo>
                </a:path>
              </a:pathLst>
            </a:custGeom>
            <a:solidFill>
              <a:srgbClr val="CCD6D2"/>
            </a:solidFill>
            <a:ln w="26619"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719B5B97-D1FE-4226-A680-D67FA6406E37}"/>
                </a:ext>
              </a:extLst>
            </p:cNvPr>
            <p:cNvSpPr/>
            <p:nvPr/>
          </p:nvSpPr>
          <p:spPr>
            <a:xfrm>
              <a:off x="15901441" y="8423628"/>
              <a:ext cx="29073" cy="24992"/>
            </a:xfrm>
            <a:custGeom>
              <a:avLst/>
              <a:gdLst>
                <a:gd name="connsiteX0" fmla="*/ 0 w 23165"/>
                <a:gd name="connsiteY0" fmla="*/ 9957 h 19913"/>
                <a:gd name="connsiteX1" fmla="*/ 13345 w 23165"/>
                <a:gd name="connsiteY1" fmla="*/ 19779 h 19913"/>
                <a:gd name="connsiteX2" fmla="*/ 23166 w 23165"/>
                <a:gd name="connsiteY2" fmla="*/ 9957 h 19913"/>
                <a:gd name="connsiteX3" fmla="*/ 9821 w 23165"/>
                <a:gd name="connsiteY3" fmla="*/ 135 h 19913"/>
                <a:gd name="connsiteX4" fmla="*/ 0 w 23165"/>
                <a:gd name="connsiteY4" fmla="*/ 9957 h 19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65" h="19913">
                  <a:moveTo>
                    <a:pt x="0" y="9957"/>
                  </a:moveTo>
                  <a:cubicBezTo>
                    <a:pt x="974" y="16354"/>
                    <a:pt x="6948" y="20752"/>
                    <a:pt x="13345" y="19779"/>
                  </a:cubicBezTo>
                  <a:cubicBezTo>
                    <a:pt x="18415" y="19008"/>
                    <a:pt x="22396" y="15028"/>
                    <a:pt x="23166" y="9957"/>
                  </a:cubicBezTo>
                  <a:cubicBezTo>
                    <a:pt x="22192" y="3560"/>
                    <a:pt x="16218" y="-838"/>
                    <a:pt x="9821" y="135"/>
                  </a:cubicBezTo>
                  <a:cubicBezTo>
                    <a:pt x="4751" y="906"/>
                    <a:pt x="770" y="4885"/>
                    <a:pt x="0" y="9957"/>
                  </a:cubicBezTo>
                </a:path>
              </a:pathLst>
            </a:custGeom>
            <a:solidFill>
              <a:srgbClr val="CCD6D2"/>
            </a:solidFill>
            <a:ln w="26619"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A4CCB9B-3071-4777-904C-6EE2567F85DD}"/>
                </a:ext>
              </a:extLst>
            </p:cNvPr>
            <p:cNvSpPr/>
            <p:nvPr/>
          </p:nvSpPr>
          <p:spPr>
            <a:xfrm>
              <a:off x="16171130" y="8467872"/>
              <a:ext cx="29408" cy="29408"/>
            </a:xfrm>
            <a:custGeom>
              <a:avLst/>
              <a:gdLst>
                <a:gd name="connsiteX0" fmla="*/ 0 w 23432"/>
                <a:gd name="connsiteY0" fmla="*/ 11716 h 23432"/>
                <a:gd name="connsiteX1" fmla="*/ 11716 w 23432"/>
                <a:gd name="connsiteY1" fmla="*/ 23432 h 23432"/>
                <a:gd name="connsiteX2" fmla="*/ 23432 w 23432"/>
                <a:gd name="connsiteY2" fmla="*/ 11716 h 23432"/>
                <a:gd name="connsiteX3" fmla="*/ 11716 w 23432"/>
                <a:gd name="connsiteY3" fmla="*/ 0 h 23432"/>
                <a:gd name="connsiteX4" fmla="*/ 0 w 23432"/>
                <a:gd name="connsiteY4" fmla="*/ 11716 h 23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2" h="23432">
                  <a:moveTo>
                    <a:pt x="0" y="11716"/>
                  </a:moveTo>
                  <a:cubicBezTo>
                    <a:pt x="0" y="18187"/>
                    <a:pt x="5246" y="23432"/>
                    <a:pt x="11716" y="23432"/>
                  </a:cubicBezTo>
                  <a:cubicBezTo>
                    <a:pt x="18186" y="23432"/>
                    <a:pt x="23432" y="18187"/>
                    <a:pt x="23432" y="11716"/>
                  </a:cubicBezTo>
                  <a:cubicBezTo>
                    <a:pt x="23432" y="5245"/>
                    <a:pt x="18186" y="0"/>
                    <a:pt x="11716" y="0"/>
                  </a:cubicBezTo>
                  <a:cubicBezTo>
                    <a:pt x="5246" y="0"/>
                    <a:pt x="0" y="5245"/>
                    <a:pt x="0" y="11716"/>
                  </a:cubicBezTo>
                </a:path>
              </a:pathLst>
            </a:custGeom>
            <a:solidFill>
              <a:srgbClr val="CCD6D2"/>
            </a:solidFill>
            <a:ln w="26619"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7B003BDF-EBEC-495D-B909-2C569C793332}"/>
                </a:ext>
              </a:extLst>
            </p:cNvPr>
            <p:cNvSpPr/>
            <p:nvPr/>
          </p:nvSpPr>
          <p:spPr>
            <a:xfrm>
              <a:off x="16369641" y="8631627"/>
              <a:ext cx="36090" cy="36093"/>
            </a:xfrm>
            <a:custGeom>
              <a:avLst/>
              <a:gdLst>
                <a:gd name="connsiteX0" fmla="*/ 0 w 28756"/>
                <a:gd name="connsiteY0" fmla="*/ 14379 h 28758"/>
                <a:gd name="connsiteX1" fmla="*/ 14378 w 28756"/>
                <a:gd name="connsiteY1" fmla="*/ 28758 h 28758"/>
                <a:gd name="connsiteX2" fmla="*/ 28757 w 28756"/>
                <a:gd name="connsiteY2" fmla="*/ 14379 h 28758"/>
                <a:gd name="connsiteX3" fmla="*/ 14378 w 28756"/>
                <a:gd name="connsiteY3" fmla="*/ 0 h 28758"/>
                <a:gd name="connsiteX4" fmla="*/ 0 w 28756"/>
                <a:gd name="connsiteY4" fmla="*/ 14379 h 28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56" h="28758">
                  <a:moveTo>
                    <a:pt x="0" y="14379"/>
                  </a:moveTo>
                  <a:cubicBezTo>
                    <a:pt x="0" y="22321"/>
                    <a:pt x="6438" y="28758"/>
                    <a:pt x="14378" y="28758"/>
                  </a:cubicBezTo>
                  <a:cubicBezTo>
                    <a:pt x="22319" y="28758"/>
                    <a:pt x="28757" y="22321"/>
                    <a:pt x="28757" y="14379"/>
                  </a:cubicBezTo>
                  <a:cubicBezTo>
                    <a:pt x="28615" y="6498"/>
                    <a:pt x="22259" y="142"/>
                    <a:pt x="14378" y="0"/>
                  </a:cubicBezTo>
                  <a:cubicBezTo>
                    <a:pt x="6438" y="0"/>
                    <a:pt x="0" y="6438"/>
                    <a:pt x="0" y="14379"/>
                  </a:cubicBezTo>
                </a:path>
              </a:pathLst>
            </a:custGeom>
            <a:solidFill>
              <a:srgbClr val="CCD6D2"/>
            </a:solidFill>
            <a:ln w="26619"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16C4BB7C-3BFB-4783-9152-2D93208BBB8E}"/>
                </a:ext>
              </a:extLst>
            </p:cNvPr>
            <p:cNvSpPr/>
            <p:nvPr/>
          </p:nvSpPr>
          <p:spPr>
            <a:xfrm>
              <a:off x="16258690" y="8940078"/>
              <a:ext cx="42442" cy="37443"/>
            </a:xfrm>
            <a:custGeom>
              <a:avLst/>
              <a:gdLst>
                <a:gd name="connsiteX0" fmla="*/ 0 w 33817"/>
                <a:gd name="connsiteY0" fmla="*/ 14917 h 29834"/>
                <a:gd name="connsiteX1" fmla="*/ 19035 w 33817"/>
                <a:gd name="connsiteY1" fmla="*/ 29699 h 29834"/>
                <a:gd name="connsiteX2" fmla="*/ 33818 w 33817"/>
                <a:gd name="connsiteY2" fmla="*/ 14917 h 29834"/>
                <a:gd name="connsiteX3" fmla="*/ 14783 w 33817"/>
                <a:gd name="connsiteY3" fmla="*/ 135 h 29834"/>
                <a:gd name="connsiteX4" fmla="*/ 0 w 33817"/>
                <a:gd name="connsiteY4" fmla="*/ 14917 h 29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17" h="29834">
                  <a:moveTo>
                    <a:pt x="0" y="14917"/>
                  </a:moveTo>
                  <a:cubicBezTo>
                    <a:pt x="1173" y="24256"/>
                    <a:pt x="9696" y="30874"/>
                    <a:pt x="19035" y="29699"/>
                  </a:cubicBezTo>
                  <a:cubicBezTo>
                    <a:pt x="26761" y="28728"/>
                    <a:pt x="32846" y="22643"/>
                    <a:pt x="33818" y="14917"/>
                  </a:cubicBezTo>
                  <a:cubicBezTo>
                    <a:pt x="32644" y="5579"/>
                    <a:pt x="24122" y="-1039"/>
                    <a:pt x="14783" y="135"/>
                  </a:cubicBezTo>
                  <a:cubicBezTo>
                    <a:pt x="7057" y="1106"/>
                    <a:pt x="972" y="7192"/>
                    <a:pt x="0" y="14917"/>
                  </a:cubicBezTo>
                </a:path>
              </a:pathLst>
            </a:custGeom>
            <a:solidFill>
              <a:srgbClr val="CCD6D2"/>
            </a:solidFill>
            <a:ln w="26619"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6AB08608-31F0-4760-A2BE-F04DDBA08402}"/>
                </a:ext>
              </a:extLst>
            </p:cNvPr>
            <p:cNvSpPr/>
            <p:nvPr/>
          </p:nvSpPr>
          <p:spPr>
            <a:xfrm>
              <a:off x="15420205" y="8378644"/>
              <a:ext cx="30731" cy="33418"/>
            </a:xfrm>
            <a:custGeom>
              <a:avLst/>
              <a:gdLst>
                <a:gd name="connsiteX0" fmla="*/ 0 w 24486"/>
                <a:gd name="connsiteY0" fmla="*/ 13047 h 26627"/>
                <a:gd name="connsiteX1" fmla="*/ 13580 w 24486"/>
                <a:gd name="connsiteY1" fmla="*/ 26628 h 26627"/>
                <a:gd name="connsiteX2" fmla="*/ 24217 w 24486"/>
                <a:gd name="connsiteY2" fmla="*/ 10638 h 26627"/>
                <a:gd name="connsiteX3" fmla="*/ 13580 w 24486"/>
                <a:gd name="connsiteY3" fmla="*/ 0 h 26627"/>
                <a:gd name="connsiteX4" fmla="*/ 0 w 24486"/>
                <a:gd name="connsiteY4" fmla="*/ 13314 h 2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86" h="26627">
                  <a:moveTo>
                    <a:pt x="0" y="13047"/>
                  </a:moveTo>
                  <a:cubicBezTo>
                    <a:pt x="141" y="20488"/>
                    <a:pt x="6140" y="26485"/>
                    <a:pt x="13580" y="26628"/>
                  </a:cubicBezTo>
                  <a:cubicBezTo>
                    <a:pt x="20933" y="25150"/>
                    <a:pt x="25696" y="17990"/>
                    <a:pt x="24217" y="10638"/>
                  </a:cubicBezTo>
                  <a:cubicBezTo>
                    <a:pt x="23138" y="5272"/>
                    <a:pt x="18945" y="1078"/>
                    <a:pt x="13580" y="0"/>
                  </a:cubicBezTo>
                  <a:cubicBezTo>
                    <a:pt x="6239" y="136"/>
                    <a:pt x="281" y="5978"/>
                    <a:pt x="0" y="13314"/>
                  </a:cubicBezTo>
                </a:path>
              </a:pathLst>
            </a:custGeom>
            <a:solidFill>
              <a:srgbClr val="CCD6D2"/>
            </a:solidFill>
            <a:ln w="26619"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1A1137BC-8B53-4A64-B2F9-EACD52BCF1B2}"/>
                </a:ext>
              </a:extLst>
            </p:cNvPr>
            <p:cNvSpPr/>
            <p:nvPr/>
          </p:nvSpPr>
          <p:spPr>
            <a:xfrm>
              <a:off x="15578945" y="7746354"/>
              <a:ext cx="54138" cy="54138"/>
            </a:xfrm>
            <a:custGeom>
              <a:avLst/>
              <a:gdLst>
                <a:gd name="connsiteX0" fmla="*/ 0 w 43136"/>
                <a:gd name="connsiteY0" fmla="*/ 21568 h 43136"/>
                <a:gd name="connsiteX1" fmla="*/ 21568 w 43136"/>
                <a:gd name="connsiteY1" fmla="*/ 43137 h 43136"/>
                <a:gd name="connsiteX2" fmla="*/ 43137 w 43136"/>
                <a:gd name="connsiteY2" fmla="*/ 21568 h 43136"/>
                <a:gd name="connsiteX3" fmla="*/ 21568 w 43136"/>
                <a:gd name="connsiteY3" fmla="*/ 0 h 43136"/>
                <a:gd name="connsiteX4" fmla="*/ 0 w 43136"/>
                <a:gd name="connsiteY4" fmla="*/ 21568 h 43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136" h="43136">
                  <a:moveTo>
                    <a:pt x="0" y="21568"/>
                  </a:moveTo>
                  <a:cubicBezTo>
                    <a:pt x="0" y="33480"/>
                    <a:pt x="9657" y="43137"/>
                    <a:pt x="21568" y="43137"/>
                  </a:cubicBezTo>
                  <a:cubicBezTo>
                    <a:pt x="33480" y="43137"/>
                    <a:pt x="43137" y="33480"/>
                    <a:pt x="43137" y="21568"/>
                  </a:cubicBezTo>
                  <a:cubicBezTo>
                    <a:pt x="43137" y="9656"/>
                    <a:pt x="33480" y="0"/>
                    <a:pt x="21568" y="0"/>
                  </a:cubicBezTo>
                  <a:cubicBezTo>
                    <a:pt x="9717" y="144"/>
                    <a:pt x="143" y="9716"/>
                    <a:pt x="0" y="21568"/>
                  </a:cubicBezTo>
                </a:path>
              </a:pathLst>
            </a:custGeom>
            <a:solidFill>
              <a:srgbClr val="CCD6D2"/>
            </a:solidFill>
            <a:ln w="26619"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C54E1DFE-5172-4071-B6B6-D53A9DD8E624}"/>
                </a:ext>
              </a:extLst>
            </p:cNvPr>
            <p:cNvSpPr/>
            <p:nvPr/>
          </p:nvSpPr>
          <p:spPr>
            <a:xfrm>
              <a:off x="15510763" y="8196677"/>
              <a:ext cx="15939" cy="14704"/>
            </a:xfrm>
            <a:custGeom>
              <a:avLst/>
              <a:gdLst>
                <a:gd name="connsiteX0" fmla="*/ 6 w 12700"/>
                <a:gd name="connsiteY0" fmla="*/ 5724 h 11716"/>
                <a:gd name="connsiteX1" fmla="*/ 5326 w 12700"/>
                <a:gd name="connsiteY1" fmla="*/ 11576 h 11716"/>
                <a:gd name="connsiteX2" fmla="*/ 5599 w 12700"/>
                <a:gd name="connsiteY2" fmla="*/ 11583 h 11716"/>
                <a:gd name="connsiteX3" fmla="*/ 12566 w 12700"/>
                <a:gd name="connsiteY3" fmla="*/ 7099 h 11716"/>
                <a:gd name="connsiteX4" fmla="*/ 8084 w 12700"/>
                <a:gd name="connsiteY4" fmla="*/ 133 h 11716"/>
                <a:gd name="connsiteX5" fmla="*/ 5600 w 12700"/>
                <a:gd name="connsiteY5" fmla="*/ 133 h 11716"/>
                <a:gd name="connsiteX6" fmla="*/ 8 w 12700"/>
                <a:gd name="connsiteY6" fmla="*/ 5724 h 1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0" h="11716">
                  <a:moveTo>
                    <a:pt x="6" y="5724"/>
                  </a:moveTo>
                  <a:cubicBezTo>
                    <a:pt x="-140" y="8809"/>
                    <a:pt x="2241" y="11429"/>
                    <a:pt x="5326" y="11576"/>
                  </a:cubicBezTo>
                  <a:cubicBezTo>
                    <a:pt x="5417" y="11580"/>
                    <a:pt x="5508" y="11583"/>
                    <a:pt x="5599" y="11583"/>
                  </a:cubicBezTo>
                  <a:cubicBezTo>
                    <a:pt x="8760" y="12268"/>
                    <a:pt x="11880" y="10261"/>
                    <a:pt x="12566" y="7099"/>
                  </a:cubicBezTo>
                  <a:cubicBezTo>
                    <a:pt x="13252" y="3938"/>
                    <a:pt x="11245" y="819"/>
                    <a:pt x="8084" y="133"/>
                  </a:cubicBezTo>
                  <a:cubicBezTo>
                    <a:pt x="7265" y="-44"/>
                    <a:pt x="6418" y="-44"/>
                    <a:pt x="5600" y="133"/>
                  </a:cubicBezTo>
                  <a:cubicBezTo>
                    <a:pt x="2512" y="133"/>
                    <a:pt x="8" y="2637"/>
                    <a:pt x="8" y="5724"/>
                  </a:cubicBezTo>
                </a:path>
              </a:pathLst>
            </a:custGeom>
            <a:solidFill>
              <a:srgbClr val="CCD6D2"/>
            </a:solidFill>
            <a:ln w="26619"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FD0B7838-CB84-4775-92B6-733448D26A69}"/>
                </a:ext>
              </a:extLst>
            </p:cNvPr>
            <p:cNvSpPr/>
            <p:nvPr/>
          </p:nvSpPr>
          <p:spPr>
            <a:xfrm>
              <a:off x="11752962" y="7904761"/>
              <a:ext cx="410883" cy="399277"/>
            </a:xfrm>
            <a:custGeom>
              <a:avLst/>
              <a:gdLst>
                <a:gd name="connsiteX0" fmla="*/ 257619 w 327383"/>
                <a:gd name="connsiteY0" fmla="*/ 0 h 318136"/>
                <a:gd name="connsiteX1" fmla="*/ 76817 w 327383"/>
                <a:gd name="connsiteY1" fmla="*/ 69764 h 318136"/>
                <a:gd name="connsiteX2" fmla="*/ 8384 w 327383"/>
                <a:gd name="connsiteY2" fmla="*/ 176275 h 318136"/>
                <a:gd name="connsiteX3" fmla="*/ 12911 w 327383"/>
                <a:gd name="connsiteY3" fmla="*/ 309413 h 318136"/>
                <a:gd name="connsiteX4" fmla="*/ 18237 w 327383"/>
                <a:gd name="connsiteY4" fmla="*/ 316603 h 318136"/>
                <a:gd name="connsiteX5" fmla="*/ 26758 w 327383"/>
                <a:gd name="connsiteY5" fmla="*/ 317934 h 318136"/>
                <a:gd name="connsiteX6" fmla="*/ 33682 w 327383"/>
                <a:gd name="connsiteY6" fmla="*/ 312608 h 318136"/>
                <a:gd name="connsiteX7" fmla="*/ 35013 w 327383"/>
                <a:gd name="connsiteY7" fmla="*/ 304087 h 318136"/>
                <a:gd name="connsiteX8" fmla="*/ 23563 w 327383"/>
                <a:gd name="connsiteY8" fmla="*/ 254825 h 318136"/>
                <a:gd name="connsiteX9" fmla="*/ 23562 w 327383"/>
                <a:gd name="connsiteY9" fmla="*/ 257756 h 318136"/>
                <a:gd name="connsiteX10" fmla="*/ 23562 w 327383"/>
                <a:gd name="connsiteY10" fmla="*/ 207430 h 318136"/>
                <a:gd name="connsiteX11" fmla="*/ 23562 w 327383"/>
                <a:gd name="connsiteY11" fmla="*/ 207430 h 318136"/>
                <a:gd name="connsiteX12" fmla="*/ 23562 w 327383"/>
                <a:gd name="connsiteY12" fmla="*/ 207430 h 318136"/>
                <a:gd name="connsiteX13" fmla="*/ 23562 w 327383"/>
                <a:gd name="connsiteY13" fmla="*/ 207430 h 318136"/>
                <a:gd name="connsiteX14" fmla="*/ 23562 w 327383"/>
                <a:gd name="connsiteY14" fmla="*/ 205300 h 318136"/>
                <a:gd name="connsiteX15" fmla="*/ 23562 w 327383"/>
                <a:gd name="connsiteY15" fmla="*/ 206898 h 318136"/>
                <a:gd name="connsiteX16" fmla="*/ 36876 w 327383"/>
                <a:gd name="connsiteY16" fmla="*/ 161364 h 318136"/>
                <a:gd name="connsiteX17" fmla="*/ 36876 w 327383"/>
                <a:gd name="connsiteY17" fmla="*/ 161364 h 318136"/>
                <a:gd name="connsiteX18" fmla="*/ 36876 w 327383"/>
                <a:gd name="connsiteY18" fmla="*/ 161364 h 318136"/>
                <a:gd name="connsiteX19" fmla="*/ 36876 w 327383"/>
                <a:gd name="connsiteY19" fmla="*/ 161364 h 318136"/>
                <a:gd name="connsiteX20" fmla="*/ 36876 w 327383"/>
                <a:gd name="connsiteY20" fmla="*/ 161364 h 318136"/>
                <a:gd name="connsiteX21" fmla="*/ 107706 w 327383"/>
                <a:gd name="connsiteY21" fmla="*/ 74291 h 318136"/>
                <a:gd name="connsiteX22" fmla="*/ 106375 w 327383"/>
                <a:gd name="connsiteY22" fmla="*/ 74291 h 318136"/>
                <a:gd name="connsiteX23" fmla="*/ 108238 w 327383"/>
                <a:gd name="connsiteY23" fmla="*/ 74291 h 318136"/>
                <a:gd name="connsiteX24" fmla="*/ 108238 w 327383"/>
                <a:gd name="connsiteY24" fmla="*/ 74291 h 318136"/>
                <a:gd name="connsiteX25" fmla="*/ 164688 w 327383"/>
                <a:gd name="connsiteY25" fmla="*/ 43137 h 318136"/>
                <a:gd name="connsiteX26" fmla="*/ 233654 w 327383"/>
                <a:gd name="connsiteY26" fmla="*/ 26361 h 318136"/>
                <a:gd name="connsiteX27" fmla="*/ 293566 w 327383"/>
                <a:gd name="connsiteY27" fmla="*/ 28225 h 318136"/>
                <a:gd name="connsiteX28" fmla="*/ 303686 w 327383"/>
                <a:gd name="connsiteY28" fmla="*/ 30089 h 318136"/>
                <a:gd name="connsiteX29" fmla="*/ 310343 w 327383"/>
                <a:gd name="connsiteY29" fmla="*/ 30089 h 318136"/>
                <a:gd name="connsiteX30" fmla="*/ 318064 w 327383"/>
                <a:gd name="connsiteY30" fmla="*/ 32220 h 318136"/>
                <a:gd name="connsiteX31" fmla="*/ 318064 w 327383"/>
                <a:gd name="connsiteY31" fmla="*/ 32220 h 318136"/>
                <a:gd name="connsiteX32" fmla="*/ 327384 w 327383"/>
                <a:gd name="connsiteY32" fmla="*/ 27960 h 318136"/>
                <a:gd name="connsiteX33" fmla="*/ 324455 w 327383"/>
                <a:gd name="connsiteY33" fmla="*/ 18373 h 318136"/>
                <a:gd name="connsiteX34" fmla="*/ 320727 w 327383"/>
                <a:gd name="connsiteY34" fmla="*/ 9586 h 318136"/>
                <a:gd name="connsiteX35" fmla="*/ 255489 w 327383"/>
                <a:gd name="connsiteY35" fmla="*/ 1598 h 318136"/>
                <a:gd name="connsiteX36" fmla="*/ 38208 w 327383"/>
                <a:gd name="connsiteY36" fmla="*/ 159766 h 318136"/>
                <a:gd name="connsiteX37" fmla="*/ 38208 w 327383"/>
                <a:gd name="connsiteY37" fmla="*/ 159766 h 31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7383" h="318136">
                  <a:moveTo>
                    <a:pt x="257619" y="0"/>
                  </a:moveTo>
                  <a:cubicBezTo>
                    <a:pt x="190842" y="331"/>
                    <a:pt x="126509" y="25154"/>
                    <a:pt x="76817" y="69764"/>
                  </a:cubicBezTo>
                  <a:cubicBezTo>
                    <a:pt x="44728" y="98370"/>
                    <a:pt x="21066" y="135200"/>
                    <a:pt x="8384" y="176275"/>
                  </a:cubicBezTo>
                  <a:cubicBezTo>
                    <a:pt x="-4175" y="220023"/>
                    <a:pt x="-2591" y="266620"/>
                    <a:pt x="12911" y="309413"/>
                  </a:cubicBezTo>
                  <a:cubicBezTo>
                    <a:pt x="13762" y="312373"/>
                    <a:pt x="15653" y="314926"/>
                    <a:pt x="18237" y="316603"/>
                  </a:cubicBezTo>
                  <a:cubicBezTo>
                    <a:pt x="20851" y="317979"/>
                    <a:pt x="23849" y="318448"/>
                    <a:pt x="26758" y="317934"/>
                  </a:cubicBezTo>
                  <a:cubicBezTo>
                    <a:pt x="29706" y="317199"/>
                    <a:pt x="32215" y="315269"/>
                    <a:pt x="33682" y="312608"/>
                  </a:cubicBezTo>
                  <a:cubicBezTo>
                    <a:pt x="35411" y="310123"/>
                    <a:pt x="35902" y="306981"/>
                    <a:pt x="35013" y="304087"/>
                  </a:cubicBezTo>
                  <a:cubicBezTo>
                    <a:pt x="29469" y="288116"/>
                    <a:pt x="25631" y="271604"/>
                    <a:pt x="23563" y="254825"/>
                  </a:cubicBezTo>
                  <a:lnTo>
                    <a:pt x="23562" y="257756"/>
                  </a:lnTo>
                  <a:cubicBezTo>
                    <a:pt x="21574" y="241040"/>
                    <a:pt x="21574" y="224147"/>
                    <a:pt x="23562" y="207430"/>
                  </a:cubicBezTo>
                  <a:lnTo>
                    <a:pt x="23562" y="207430"/>
                  </a:lnTo>
                  <a:cubicBezTo>
                    <a:pt x="23562" y="207430"/>
                    <a:pt x="23562" y="207430"/>
                    <a:pt x="23562" y="207430"/>
                  </a:cubicBezTo>
                  <a:lnTo>
                    <a:pt x="23562" y="207430"/>
                  </a:lnTo>
                  <a:cubicBezTo>
                    <a:pt x="23411" y="206728"/>
                    <a:pt x="23411" y="206001"/>
                    <a:pt x="23562" y="205300"/>
                  </a:cubicBezTo>
                  <a:lnTo>
                    <a:pt x="23562" y="206898"/>
                  </a:lnTo>
                  <a:cubicBezTo>
                    <a:pt x="26291" y="191271"/>
                    <a:pt x="30756" y="175999"/>
                    <a:pt x="36876" y="161364"/>
                  </a:cubicBezTo>
                  <a:lnTo>
                    <a:pt x="36876" y="161364"/>
                  </a:lnTo>
                  <a:lnTo>
                    <a:pt x="36876" y="161364"/>
                  </a:lnTo>
                  <a:lnTo>
                    <a:pt x="36876" y="161364"/>
                  </a:lnTo>
                  <a:lnTo>
                    <a:pt x="36876" y="161364"/>
                  </a:lnTo>
                  <a:cubicBezTo>
                    <a:pt x="52558" y="126702"/>
                    <a:pt x="76963" y="96701"/>
                    <a:pt x="107706" y="74291"/>
                  </a:cubicBezTo>
                  <a:lnTo>
                    <a:pt x="106375" y="74291"/>
                  </a:lnTo>
                  <a:lnTo>
                    <a:pt x="108238" y="74291"/>
                  </a:lnTo>
                  <a:lnTo>
                    <a:pt x="108238" y="74291"/>
                  </a:lnTo>
                  <a:cubicBezTo>
                    <a:pt x="125813" y="61800"/>
                    <a:pt x="144752" y="51348"/>
                    <a:pt x="164688" y="43137"/>
                  </a:cubicBezTo>
                  <a:cubicBezTo>
                    <a:pt x="186865" y="34618"/>
                    <a:pt x="210043" y="28980"/>
                    <a:pt x="233654" y="26361"/>
                  </a:cubicBezTo>
                  <a:cubicBezTo>
                    <a:pt x="253631" y="24725"/>
                    <a:pt x="273730" y="25351"/>
                    <a:pt x="293566" y="28225"/>
                  </a:cubicBezTo>
                  <a:lnTo>
                    <a:pt x="303686" y="30089"/>
                  </a:lnTo>
                  <a:lnTo>
                    <a:pt x="310343" y="30089"/>
                  </a:lnTo>
                  <a:lnTo>
                    <a:pt x="318064" y="32220"/>
                  </a:lnTo>
                  <a:lnTo>
                    <a:pt x="318064" y="32220"/>
                  </a:lnTo>
                  <a:cubicBezTo>
                    <a:pt x="321652" y="32267"/>
                    <a:pt x="325072" y="30704"/>
                    <a:pt x="327384" y="27960"/>
                  </a:cubicBezTo>
                  <a:cubicBezTo>
                    <a:pt x="327384" y="24764"/>
                    <a:pt x="325520" y="21568"/>
                    <a:pt x="324455" y="18373"/>
                  </a:cubicBezTo>
                  <a:lnTo>
                    <a:pt x="320727" y="9586"/>
                  </a:lnTo>
                  <a:cubicBezTo>
                    <a:pt x="299390" y="4261"/>
                    <a:pt x="277481" y="1578"/>
                    <a:pt x="255489" y="1598"/>
                  </a:cubicBezTo>
                  <a:close/>
                  <a:moveTo>
                    <a:pt x="38208" y="159766"/>
                  </a:moveTo>
                  <a:lnTo>
                    <a:pt x="38208" y="159766"/>
                  </a:lnTo>
                </a:path>
              </a:pathLst>
            </a:custGeom>
            <a:solidFill>
              <a:srgbClr val="CCD6D2"/>
            </a:solidFill>
            <a:ln w="26619"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3AAC2EE-8AF3-4C51-AC1E-CD11D0C34F30}"/>
                </a:ext>
              </a:extLst>
            </p:cNvPr>
            <p:cNvSpPr/>
            <p:nvPr/>
          </p:nvSpPr>
          <p:spPr>
            <a:xfrm>
              <a:off x="11784205" y="8163426"/>
              <a:ext cx="33418" cy="333"/>
            </a:xfrm>
            <a:custGeom>
              <a:avLst/>
              <a:gdLst>
                <a:gd name="connsiteX0" fmla="*/ 0 w 26627"/>
                <a:gd name="connsiteY0" fmla="*/ 266 h 265"/>
                <a:gd name="connsiteX1" fmla="*/ 0 w 26627"/>
                <a:gd name="connsiteY1" fmla="*/ 0 h 265"/>
                <a:gd name="connsiteX2" fmla="*/ 0 w 26627"/>
                <a:gd name="connsiteY2" fmla="*/ 266 h 265"/>
              </a:gdLst>
              <a:ahLst/>
              <a:cxnLst>
                <a:cxn ang="0">
                  <a:pos x="connsiteX0" y="connsiteY0"/>
                </a:cxn>
                <a:cxn ang="0">
                  <a:pos x="connsiteX1" y="connsiteY1"/>
                </a:cxn>
                <a:cxn ang="0">
                  <a:pos x="connsiteX2" y="connsiteY2"/>
                </a:cxn>
              </a:cxnLst>
              <a:rect l="l" t="t" r="r" b="b"/>
              <a:pathLst>
                <a:path w="26627" h="265">
                  <a:moveTo>
                    <a:pt x="0" y="266"/>
                  </a:moveTo>
                  <a:lnTo>
                    <a:pt x="0" y="0"/>
                  </a:lnTo>
                  <a:lnTo>
                    <a:pt x="0" y="266"/>
                  </a:lnTo>
                </a:path>
              </a:pathLst>
            </a:custGeom>
            <a:solidFill>
              <a:srgbClr val="CCD6D2"/>
            </a:solidFill>
            <a:ln w="26619"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C656027F-95A5-4F70-BD89-815B78E23E69}"/>
                </a:ext>
              </a:extLst>
            </p:cNvPr>
            <p:cNvSpPr/>
            <p:nvPr/>
          </p:nvSpPr>
          <p:spPr>
            <a:xfrm>
              <a:off x="11890811" y="7995328"/>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CD6D2"/>
            </a:solidFill>
            <a:ln w="26619"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D37F951-E81A-4B7D-A4C4-4A10A02D72D6}"/>
                </a:ext>
              </a:extLst>
            </p:cNvPr>
            <p:cNvSpPr/>
            <p:nvPr/>
          </p:nvSpPr>
          <p:spPr>
            <a:xfrm>
              <a:off x="11784205" y="8163090"/>
              <a:ext cx="33418" cy="334"/>
            </a:xfrm>
            <a:custGeom>
              <a:avLst/>
              <a:gdLst>
                <a:gd name="connsiteX0" fmla="*/ 0 w 26627"/>
                <a:gd name="connsiteY0" fmla="*/ 267 h 266"/>
                <a:gd name="connsiteX1" fmla="*/ 0 w 26627"/>
                <a:gd name="connsiteY1" fmla="*/ 0 h 266"/>
                <a:gd name="connsiteX2" fmla="*/ 0 w 26627"/>
                <a:gd name="connsiteY2" fmla="*/ 267 h 266"/>
              </a:gdLst>
              <a:ahLst/>
              <a:cxnLst>
                <a:cxn ang="0">
                  <a:pos x="connsiteX0" y="connsiteY0"/>
                </a:cxn>
                <a:cxn ang="0">
                  <a:pos x="connsiteX1" y="connsiteY1"/>
                </a:cxn>
                <a:cxn ang="0">
                  <a:pos x="connsiteX2" y="connsiteY2"/>
                </a:cxn>
              </a:cxnLst>
              <a:rect l="l" t="t" r="r" b="b"/>
              <a:pathLst>
                <a:path w="26627" h="266">
                  <a:moveTo>
                    <a:pt x="0" y="267"/>
                  </a:moveTo>
                  <a:lnTo>
                    <a:pt x="0" y="0"/>
                  </a:lnTo>
                  <a:lnTo>
                    <a:pt x="0" y="267"/>
                  </a:lnTo>
                </a:path>
              </a:pathLst>
            </a:custGeom>
            <a:solidFill>
              <a:srgbClr val="CCD6D2"/>
            </a:solidFill>
            <a:ln w="26619"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9DAEE357-447A-40F6-BAD6-CE262AAE1761}"/>
                </a:ext>
              </a:extLst>
            </p:cNvPr>
            <p:cNvSpPr/>
            <p:nvPr/>
          </p:nvSpPr>
          <p:spPr>
            <a:xfrm>
              <a:off x="11800579" y="810661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CD6D2"/>
            </a:solidFill>
            <a:ln w="26619"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0C3527C9-A42B-4C33-A216-FA53BFFDF446}"/>
                </a:ext>
              </a:extLst>
            </p:cNvPr>
            <p:cNvSpPr/>
            <p:nvPr/>
          </p:nvSpPr>
          <p:spPr>
            <a:xfrm>
              <a:off x="11784205" y="8163758"/>
              <a:ext cx="33418" cy="334"/>
            </a:xfrm>
            <a:custGeom>
              <a:avLst/>
              <a:gdLst>
                <a:gd name="connsiteX0" fmla="*/ 0 w 26627"/>
                <a:gd name="connsiteY0" fmla="*/ 267 h 266"/>
                <a:gd name="connsiteX1" fmla="*/ 0 w 26627"/>
                <a:gd name="connsiteY1" fmla="*/ 0 h 266"/>
                <a:gd name="connsiteX2" fmla="*/ 0 w 26627"/>
                <a:gd name="connsiteY2" fmla="*/ 267 h 266"/>
              </a:gdLst>
              <a:ahLst/>
              <a:cxnLst>
                <a:cxn ang="0">
                  <a:pos x="connsiteX0" y="connsiteY0"/>
                </a:cxn>
                <a:cxn ang="0">
                  <a:pos x="connsiteX1" y="connsiteY1"/>
                </a:cxn>
                <a:cxn ang="0">
                  <a:pos x="connsiteX2" y="connsiteY2"/>
                </a:cxn>
              </a:cxnLst>
              <a:rect l="l" t="t" r="r" b="b"/>
              <a:pathLst>
                <a:path w="26627" h="266">
                  <a:moveTo>
                    <a:pt x="0" y="267"/>
                  </a:moveTo>
                  <a:lnTo>
                    <a:pt x="0" y="0"/>
                  </a:lnTo>
                  <a:lnTo>
                    <a:pt x="0" y="267"/>
                  </a:lnTo>
                </a:path>
              </a:pathLst>
            </a:custGeom>
            <a:solidFill>
              <a:srgbClr val="CCD6D2"/>
            </a:solidFill>
            <a:ln w="26619"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EA89E334-A62C-4FC3-99C4-1BAEAA378065}"/>
                </a:ext>
              </a:extLst>
            </p:cNvPr>
            <p:cNvSpPr/>
            <p:nvPr/>
          </p:nvSpPr>
          <p:spPr>
            <a:xfrm>
              <a:off x="10888238" y="8175372"/>
              <a:ext cx="1095681" cy="1033739"/>
            </a:xfrm>
            <a:custGeom>
              <a:avLst/>
              <a:gdLst>
                <a:gd name="connsiteX0" fmla="*/ 154440 w 873016"/>
                <a:gd name="connsiteY0" fmla="*/ 150246 h 823662"/>
                <a:gd name="connsiteX1" fmla="*/ 107842 w 873016"/>
                <a:gd name="connsiteY1" fmla="*/ 200306 h 823662"/>
                <a:gd name="connsiteX2" fmla="*/ 81214 w 873016"/>
                <a:gd name="connsiteY2" fmla="*/ 239449 h 823662"/>
                <a:gd name="connsiteX3" fmla="*/ 36213 w 873016"/>
                <a:gd name="connsiteY3" fmla="*/ 337439 h 823662"/>
                <a:gd name="connsiteX4" fmla="*/ 7456 w 873016"/>
                <a:gd name="connsiteY4" fmla="*/ 450606 h 823662"/>
                <a:gd name="connsiteX5" fmla="*/ 532 w 873016"/>
                <a:gd name="connsiteY5" fmla="*/ 566969 h 823662"/>
                <a:gd name="connsiteX6" fmla="*/ 20503 w 873016"/>
                <a:gd name="connsiteY6" fmla="*/ 673480 h 823662"/>
                <a:gd name="connsiteX7" fmla="*/ 73758 w 873016"/>
                <a:gd name="connsiteY7" fmla="*/ 759221 h 823662"/>
                <a:gd name="connsiteX8" fmla="*/ 163493 w 873016"/>
                <a:gd name="connsiteY8" fmla="*/ 812476 h 823662"/>
                <a:gd name="connsiteX9" fmla="*/ 225802 w 873016"/>
                <a:gd name="connsiteY9" fmla="*/ 822861 h 823662"/>
                <a:gd name="connsiteX10" fmla="*/ 315804 w 873016"/>
                <a:gd name="connsiteY10" fmla="*/ 820199 h 823662"/>
                <a:gd name="connsiteX11" fmla="*/ 469978 w 873016"/>
                <a:gd name="connsiteY11" fmla="*/ 779192 h 823662"/>
                <a:gd name="connsiteX12" fmla="*/ 613502 w 873016"/>
                <a:gd name="connsiteY12" fmla="*/ 703303 h 823662"/>
                <a:gd name="connsiteX13" fmla="*/ 868594 w 873016"/>
                <a:gd name="connsiteY13" fmla="*/ 501199 h 823662"/>
                <a:gd name="connsiteX14" fmla="*/ 870592 w 873016"/>
                <a:gd name="connsiteY14" fmla="*/ 485089 h 823662"/>
                <a:gd name="connsiteX15" fmla="*/ 854482 w 873016"/>
                <a:gd name="connsiteY15" fmla="*/ 483091 h 823662"/>
                <a:gd name="connsiteX16" fmla="*/ 568501 w 873016"/>
                <a:gd name="connsiteY16" fmla="*/ 704634 h 823662"/>
                <a:gd name="connsiteX17" fmla="*/ 570896 w 873016"/>
                <a:gd name="connsiteY17" fmla="*/ 703036 h 823662"/>
                <a:gd name="connsiteX18" fmla="*/ 391160 w 873016"/>
                <a:gd name="connsiteY18" fmla="*/ 782919 h 823662"/>
                <a:gd name="connsiteX19" fmla="*/ 256157 w 873016"/>
                <a:gd name="connsiteY19" fmla="*/ 801825 h 823662"/>
                <a:gd name="connsiteX20" fmla="*/ 172546 w 873016"/>
                <a:gd name="connsiteY20" fmla="*/ 792505 h 823662"/>
                <a:gd name="connsiteX21" fmla="*/ 128610 w 873016"/>
                <a:gd name="connsiteY21" fmla="*/ 774398 h 823662"/>
                <a:gd name="connsiteX22" fmla="*/ 128611 w 873016"/>
                <a:gd name="connsiteY22" fmla="*/ 774399 h 823662"/>
                <a:gd name="connsiteX23" fmla="*/ 128611 w 873016"/>
                <a:gd name="connsiteY23" fmla="*/ 774399 h 823662"/>
                <a:gd name="connsiteX24" fmla="*/ 127280 w 873016"/>
                <a:gd name="connsiteY24" fmla="*/ 774399 h 823662"/>
                <a:gd name="connsiteX25" fmla="*/ 127280 w 873016"/>
                <a:gd name="connsiteY25" fmla="*/ 774399 h 823662"/>
                <a:gd name="connsiteX26" fmla="*/ 91067 w 873016"/>
                <a:gd name="connsiteY26" fmla="*/ 747771 h 823662"/>
                <a:gd name="connsiteX27" fmla="*/ 61244 w 873016"/>
                <a:gd name="connsiteY27" fmla="*/ 709427 h 823662"/>
                <a:gd name="connsiteX28" fmla="*/ 61243 w 873016"/>
                <a:gd name="connsiteY28" fmla="*/ 709427 h 823662"/>
                <a:gd name="connsiteX29" fmla="*/ 61243 w 873016"/>
                <a:gd name="connsiteY29" fmla="*/ 707830 h 823662"/>
                <a:gd name="connsiteX30" fmla="*/ 61243 w 873016"/>
                <a:gd name="connsiteY30" fmla="*/ 707830 h 823662"/>
                <a:gd name="connsiteX31" fmla="*/ 36213 w 873016"/>
                <a:gd name="connsiteY31" fmla="*/ 646586 h 823662"/>
                <a:gd name="connsiteX32" fmla="*/ 23698 w 873016"/>
                <a:gd name="connsiteY32" fmla="*/ 543004 h 823662"/>
                <a:gd name="connsiteX33" fmla="*/ 23698 w 873016"/>
                <a:gd name="connsiteY33" fmla="*/ 546200 h 823662"/>
                <a:gd name="connsiteX34" fmla="*/ 45533 w 873016"/>
                <a:gd name="connsiteY34" fmla="*/ 389097 h 823662"/>
                <a:gd name="connsiteX35" fmla="*/ 45533 w 873016"/>
                <a:gd name="connsiteY35" fmla="*/ 389097 h 823662"/>
                <a:gd name="connsiteX36" fmla="*/ 100119 w 873016"/>
                <a:gd name="connsiteY36" fmla="*/ 255958 h 823662"/>
                <a:gd name="connsiteX37" fmla="*/ 98788 w 873016"/>
                <a:gd name="connsiteY37" fmla="*/ 258355 h 823662"/>
                <a:gd name="connsiteX38" fmla="*/ 121954 w 873016"/>
                <a:gd name="connsiteY38" fmla="*/ 222940 h 823662"/>
                <a:gd name="connsiteX39" fmla="*/ 159233 w 873016"/>
                <a:gd name="connsiteY39" fmla="*/ 180070 h 823662"/>
                <a:gd name="connsiteX40" fmla="*/ 157103 w 873016"/>
                <a:gd name="connsiteY40" fmla="*/ 182200 h 823662"/>
                <a:gd name="connsiteX41" fmla="*/ 270803 w 873016"/>
                <a:gd name="connsiteY41" fmla="*/ 94062 h 823662"/>
                <a:gd name="connsiteX42" fmla="*/ 270803 w 873016"/>
                <a:gd name="connsiteY42" fmla="*/ 94061 h 823662"/>
                <a:gd name="connsiteX43" fmla="*/ 402610 w 873016"/>
                <a:gd name="connsiteY43" fmla="*/ 37078 h 823662"/>
                <a:gd name="connsiteX44" fmla="*/ 509121 w 873016"/>
                <a:gd name="connsiteY44" fmla="*/ 22433 h 823662"/>
                <a:gd name="connsiteX45" fmla="*/ 589004 w 873016"/>
                <a:gd name="connsiteY45" fmla="*/ 32552 h 823662"/>
                <a:gd name="connsiteX46" fmla="*/ 589004 w 873016"/>
                <a:gd name="connsiteY46" fmla="*/ 32552 h 823662"/>
                <a:gd name="connsiteX47" fmla="*/ 652378 w 873016"/>
                <a:gd name="connsiteY47" fmla="*/ 59179 h 823662"/>
                <a:gd name="connsiteX48" fmla="*/ 701373 w 873016"/>
                <a:gd name="connsiteY48" fmla="*/ 95926 h 823662"/>
                <a:gd name="connsiteX49" fmla="*/ 717349 w 873016"/>
                <a:gd name="connsiteY49" fmla="*/ 93796 h 823662"/>
                <a:gd name="connsiteX50" fmla="*/ 719479 w 873016"/>
                <a:gd name="connsiteY50" fmla="*/ 85275 h 823662"/>
                <a:gd name="connsiteX51" fmla="*/ 715219 w 873016"/>
                <a:gd name="connsiteY51" fmla="*/ 77819 h 823662"/>
                <a:gd name="connsiteX52" fmla="*/ 510185 w 873016"/>
                <a:gd name="connsiteY52" fmla="*/ 66 h 823662"/>
                <a:gd name="connsiteX53" fmla="*/ 158434 w 873016"/>
                <a:gd name="connsiteY53" fmla="*/ 151844 h 823662"/>
                <a:gd name="connsiteX54" fmla="*/ 94528 w 873016"/>
                <a:gd name="connsiteY54" fmla="*/ 747238 h 823662"/>
                <a:gd name="connsiteX55" fmla="*/ 96125 w 873016"/>
                <a:gd name="connsiteY55" fmla="*/ 748570 h 823662"/>
                <a:gd name="connsiteX56" fmla="*/ 94528 w 873016"/>
                <a:gd name="connsiteY56" fmla="*/ 747238 h 823662"/>
                <a:gd name="connsiteX57" fmla="*/ 131008 w 873016"/>
                <a:gd name="connsiteY57" fmla="*/ 773866 h 823662"/>
                <a:gd name="connsiteX58" fmla="*/ 131008 w 873016"/>
                <a:gd name="connsiteY58" fmla="*/ 773866 h 823662"/>
                <a:gd name="connsiteX59" fmla="*/ 131008 w 873016"/>
                <a:gd name="connsiteY59" fmla="*/ 773866 h 823662"/>
                <a:gd name="connsiteX60" fmla="*/ 131008 w 873016"/>
                <a:gd name="connsiteY60" fmla="*/ 773866 h 823662"/>
                <a:gd name="connsiteX61" fmla="*/ 64438 w 873016"/>
                <a:gd name="connsiteY61" fmla="*/ 707030 h 823662"/>
                <a:gd name="connsiteX62" fmla="*/ 64438 w 873016"/>
                <a:gd name="connsiteY62" fmla="*/ 707030 h 823662"/>
                <a:gd name="connsiteX63" fmla="*/ 64438 w 873016"/>
                <a:gd name="connsiteY63" fmla="*/ 707030 h 823662"/>
                <a:gd name="connsiteX64" fmla="*/ 64438 w 873016"/>
                <a:gd name="connsiteY64" fmla="*/ 707030 h 82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73016" h="823662">
                  <a:moveTo>
                    <a:pt x="154440" y="150246"/>
                  </a:moveTo>
                  <a:cubicBezTo>
                    <a:pt x="137753" y="165820"/>
                    <a:pt x="122182" y="182548"/>
                    <a:pt x="107842" y="200306"/>
                  </a:cubicBezTo>
                  <a:cubicBezTo>
                    <a:pt x="98120" y="212758"/>
                    <a:pt x="89225" y="225834"/>
                    <a:pt x="81214" y="239449"/>
                  </a:cubicBezTo>
                  <a:cubicBezTo>
                    <a:pt x="63106" y="270593"/>
                    <a:pt x="48036" y="303408"/>
                    <a:pt x="36213" y="337439"/>
                  </a:cubicBezTo>
                  <a:cubicBezTo>
                    <a:pt x="23331" y="374246"/>
                    <a:pt x="13708" y="412115"/>
                    <a:pt x="7456" y="450606"/>
                  </a:cubicBezTo>
                  <a:cubicBezTo>
                    <a:pt x="1167" y="489054"/>
                    <a:pt x="-1153" y="528047"/>
                    <a:pt x="532" y="566969"/>
                  </a:cubicBezTo>
                  <a:cubicBezTo>
                    <a:pt x="2018" y="603250"/>
                    <a:pt x="8745" y="639125"/>
                    <a:pt x="20503" y="673480"/>
                  </a:cubicBezTo>
                  <a:cubicBezTo>
                    <a:pt x="31721" y="705635"/>
                    <a:pt x="49907" y="734913"/>
                    <a:pt x="73758" y="759221"/>
                  </a:cubicBezTo>
                  <a:cubicBezTo>
                    <a:pt x="98606" y="784376"/>
                    <a:pt x="129508" y="802716"/>
                    <a:pt x="163493" y="812476"/>
                  </a:cubicBezTo>
                  <a:cubicBezTo>
                    <a:pt x="183800" y="818301"/>
                    <a:pt x="204705" y="821785"/>
                    <a:pt x="225802" y="822861"/>
                  </a:cubicBezTo>
                  <a:cubicBezTo>
                    <a:pt x="255824" y="824507"/>
                    <a:pt x="285931" y="823616"/>
                    <a:pt x="315804" y="820199"/>
                  </a:cubicBezTo>
                  <a:cubicBezTo>
                    <a:pt x="368805" y="813520"/>
                    <a:pt x="420663" y="799727"/>
                    <a:pt x="469978" y="779192"/>
                  </a:cubicBezTo>
                  <a:cubicBezTo>
                    <a:pt x="520107" y="758481"/>
                    <a:pt x="568162" y="733071"/>
                    <a:pt x="613502" y="703303"/>
                  </a:cubicBezTo>
                  <a:cubicBezTo>
                    <a:pt x="703867" y="642957"/>
                    <a:pt x="789179" y="575366"/>
                    <a:pt x="868594" y="501199"/>
                  </a:cubicBezTo>
                  <a:cubicBezTo>
                    <a:pt x="873594" y="497301"/>
                    <a:pt x="874488" y="490089"/>
                    <a:pt x="870592" y="485089"/>
                  </a:cubicBezTo>
                  <a:cubicBezTo>
                    <a:pt x="866694" y="480089"/>
                    <a:pt x="859482" y="479195"/>
                    <a:pt x="854482" y="483091"/>
                  </a:cubicBezTo>
                  <a:cubicBezTo>
                    <a:pt x="766605" y="566086"/>
                    <a:pt x="670822" y="640286"/>
                    <a:pt x="568501" y="704634"/>
                  </a:cubicBezTo>
                  <a:lnTo>
                    <a:pt x="570896" y="703036"/>
                  </a:lnTo>
                  <a:cubicBezTo>
                    <a:pt x="514740" y="737419"/>
                    <a:pt x="454311" y="764275"/>
                    <a:pt x="391160" y="782919"/>
                  </a:cubicBezTo>
                  <a:cubicBezTo>
                    <a:pt x="347139" y="794901"/>
                    <a:pt x="301776" y="801254"/>
                    <a:pt x="256157" y="801825"/>
                  </a:cubicBezTo>
                  <a:cubicBezTo>
                    <a:pt x="228002" y="802325"/>
                    <a:pt x="199900" y="799193"/>
                    <a:pt x="172546" y="792505"/>
                  </a:cubicBezTo>
                  <a:cubicBezTo>
                    <a:pt x="157285" y="788087"/>
                    <a:pt x="142552" y="782016"/>
                    <a:pt x="128610" y="774398"/>
                  </a:cubicBezTo>
                  <a:lnTo>
                    <a:pt x="128611" y="774399"/>
                  </a:lnTo>
                  <a:lnTo>
                    <a:pt x="128611" y="774399"/>
                  </a:lnTo>
                  <a:lnTo>
                    <a:pt x="127280" y="774399"/>
                  </a:lnTo>
                  <a:lnTo>
                    <a:pt x="127280" y="774399"/>
                  </a:lnTo>
                  <a:cubicBezTo>
                    <a:pt x="114208" y="766972"/>
                    <a:pt x="102053" y="758035"/>
                    <a:pt x="91067" y="747771"/>
                  </a:cubicBezTo>
                  <a:cubicBezTo>
                    <a:pt x="79729" y="736140"/>
                    <a:pt x="69726" y="723279"/>
                    <a:pt x="61244" y="709427"/>
                  </a:cubicBezTo>
                  <a:lnTo>
                    <a:pt x="61243" y="709427"/>
                  </a:lnTo>
                  <a:lnTo>
                    <a:pt x="61243" y="707830"/>
                  </a:lnTo>
                  <a:cubicBezTo>
                    <a:pt x="61243" y="707830"/>
                    <a:pt x="61243" y="707830"/>
                    <a:pt x="61243" y="707830"/>
                  </a:cubicBezTo>
                  <a:cubicBezTo>
                    <a:pt x="50386" y="688535"/>
                    <a:pt x="41978" y="667962"/>
                    <a:pt x="36213" y="646586"/>
                  </a:cubicBezTo>
                  <a:cubicBezTo>
                    <a:pt x="27530" y="612755"/>
                    <a:pt x="23323" y="577930"/>
                    <a:pt x="23698" y="543004"/>
                  </a:cubicBezTo>
                  <a:lnTo>
                    <a:pt x="23698" y="546200"/>
                  </a:lnTo>
                  <a:cubicBezTo>
                    <a:pt x="24026" y="493099"/>
                    <a:pt x="31368" y="440274"/>
                    <a:pt x="45533" y="389097"/>
                  </a:cubicBezTo>
                  <a:lnTo>
                    <a:pt x="45533" y="389097"/>
                  </a:lnTo>
                  <a:cubicBezTo>
                    <a:pt x="58086" y="342608"/>
                    <a:pt x="76425" y="297878"/>
                    <a:pt x="100119" y="255958"/>
                  </a:cubicBezTo>
                  <a:lnTo>
                    <a:pt x="98788" y="258355"/>
                  </a:lnTo>
                  <a:cubicBezTo>
                    <a:pt x="105856" y="246134"/>
                    <a:pt x="113589" y="234311"/>
                    <a:pt x="121954" y="222940"/>
                  </a:cubicBezTo>
                  <a:cubicBezTo>
                    <a:pt x="133363" y="207796"/>
                    <a:pt x="145820" y="193471"/>
                    <a:pt x="159233" y="180070"/>
                  </a:cubicBezTo>
                  <a:cubicBezTo>
                    <a:pt x="158592" y="180845"/>
                    <a:pt x="157878" y="181559"/>
                    <a:pt x="157103" y="182200"/>
                  </a:cubicBezTo>
                  <a:cubicBezTo>
                    <a:pt x="191186" y="148201"/>
                    <a:pt x="229381" y="118593"/>
                    <a:pt x="270803" y="94062"/>
                  </a:cubicBezTo>
                  <a:lnTo>
                    <a:pt x="270803" y="94061"/>
                  </a:lnTo>
                  <a:cubicBezTo>
                    <a:pt x="312067" y="69404"/>
                    <a:pt x="356378" y="50247"/>
                    <a:pt x="402610" y="37078"/>
                  </a:cubicBezTo>
                  <a:cubicBezTo>
                    <a:pt x="437358" y="27743"/>
                    <a:pt x="473143" y="22823"/>
                    <a:pt x="509121" y="22433"/>
                  </a:cubicBezTo>
                  <a:cubicBezTo>
                    <a:pt x="536061" y="22535"/>
                    <a:pt x="562889" y="25932"/>
                    <a:pt x="589004" y="32552"/>
                  </a:cubicBezTo>
                  <a:lnTo>
                    <a:pt x="589004" y="32552"/>
                  </a:lnTo>
                  <a:cubicBezTo>
                    <a:pt x="611160" y="38740"/>
                    <a:pt x="632451" y="47686"/>
                    <a:pt x="652378" y="59179"/>
                  </a:cubicBezTo>
                  <a:cubicBezTo>
                    <a:pt x="669973" y="69646"/>
                    <a:pt x="686399" y="81965"/>
                    <a:pt x="701373" y="95926"/>
                  </a:cubicBezTo>
                  <a:cubicBezTo>
                    <a:pt x="706381" y="99719"/>
                    <a:pt x="713510" y="98768"/>
                    <a:pt x="717349" y="93796"/>
                  </a:cubicBezTo>
                  <a:cubicBezTo>
                    <a:pt x="719221" y="91379"/>
                    <a:pt x="719994" y="88288"/>
                    <a:pt x="719479" y="85275"/>
                  </a:cubicBezTo>
                  <a:cubicBezTo>
                    <a:pt x="719168" y="82301"/>
                    <a:pt x="717622" y="79596"/>
                    <a:pt x="715219" y="77819"/>
                  </a:cubicBezTo>
                  <a:cubicBezTo>
                    <a:pt x="659520" y="26331"/>
                    <a:pt x="586019" y="-1541"/>
                    <a:pt x="510185" y="66"/>
                  </a:cubicBezTo>
                  <a:cubicBezTo>
                    <a:pt x="382639" y="66"/>
                    <a:pt x="248169" y="67700"/>
                    <a:pt x="158434" y="151844"/>
                  </a:cubicBezTo>
                  <a:moveTo>
                    <a:pt x="94528" y="747238"/>
                  </a:moveTo>
                  <a:lnTo>
                    <a:pt x="96125" y="748570"/>
                  </a:lnTo>
                  <a:lnTo>
                    <a:pt x="94528" y="747238"/>
                  </a:lnTo>
                  <a:moveTo>
                    <a:pt x="131008" y="773866"/>
                  </a:moveTo>
                  <a:lnTo>
                    <a:pt x="131008" y="773866"/>
                  </a:lnTo>
                  <a:lnTo>
                    <a:pt x="131008" y="773866"/>
                  </a:lnTo>
                  <a:lnTo>
                    <a:pt x="131008" y="773866"/>
                  </a:lnTo>
                  <a:moveTo>
                    <a:pt x="64438" y="707030"/>
                  </a:moveTo>
                  <a:lnTo>
                    <a:pt x="64438" y="707030"/>
                  </a:lnTo>
                  <a:lnTo>
                    <a:pt x="64438" y="707030"/>
                  </a:lnTo>
                  <a:lnTo>
                    <a:pt x="64438" y="707030"/>
                  </a:lnTo>
                </a:path>
              </a:pathLst>
            </a:custGeom>
            <a:solidFill>
              <a:srgbClr val="CCD6D2"/>
            </a:solidFill>
            <a:ln w="26619"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110DEF4C-ED3D-4A1F-9854-2068B3BC3280}"/>
                </a:ext>
              </a:extLst>
            </p:cNvPr>
            <p:cNvSpPr/>
            <p:nvPr/>
          </p:nvSpPr>
          <p:spPr>
            <a:xfrm>
              <a:off x="11952165" y="8755277"/>
              <a:ext cx="601490" cy="217747"/>
            </a:xfrm>
            <a:custGeom>
              <a:avLst/>
              <a:gdLst>
                <a:gd name="connsiteX0" fmla="*/ 465561 w 479255"/>
                <a:gd name="connsiteY0" fmla="*/ 0 h 173496"/>
                <a:gd name="connsiteX1" fmla="*/ 458106 w 479255"/>
                <a:gd name="connsiteY1" fmla="*/ 4261 h 173496"/>
                <a:gd name="connsiteX2" fmla="*/ 404850 w 479255"/>
                <a:gd name="connsiteY2" fmla="*/ 77753 h 173496"/>
                <a:gd name="connsiteX3" fmla="*/ 356388 w 479255"/>
                <a:gd name="connsiteY3" fmla="*/ 115032 h 173496"/>
                <a:gd name="connsiteX4" fmla="*/ 291948 w 479255"/>
                <a:gd name="connsiteY4" fmla="*/ 141660 h 173496"/>
                <a:gd name="connsiteX5" fmla="*/ 222983 w 479255"/>
                <a:gd name="connsiteY5" fmla="*/ 150980 h 173496"/>
                <a:gd name="connsiteX6" fmla="*/ 157212 w 479255"/>
                <a:gd name="connsiteY6" fmla="*/ 142459 h 173496"/>
                <a:gd name="connsiteX7" fmla="*/ 106620 w 479255"/>
                <a:gd name="connsiteY7" fmla="*/ 121422 h 173496"/>
                <a:gd name="connsiteX8" fmla="*/ 106621 w 479255"/>
                <a:gd name="connsiteY8" fmla="*/ 121422 h 173496"/>
                <a:gd name="connsiteX9" fmla="*/ 66679 w 479255"/>
                <a:gd name="connsiteY9" fmla="*/ 91600 h 173496"/>
                <a:gd name="connsiteX10" fmla="*/ 33927 w 479255"/>
                <a:gd name="connsiteY10" fmla="*/ 50060 h 173496"/>
                <a:gd name="connsiteX11" fmla="*/ 21678 w 479255"/>
                <a:gd name="connsiteY11" fmla="*/ 26096 h 173496"/>
                <a:gd name="connsiteX12" fmla="*/ 7168 w 479255"/>
                <a:gd name="connsiteY12" fmla="*/ 19804 h 173496"/>
                <a:gd name="connsiteX13" fmla="*/ 6767 w 479255"/>
                <a:gd name="connsiteY13" fmla="*/ 19971 h 173496"/>
                <a:gd name="connsiteX14" fmla="*/ 909 w 479255"/>
                <a:gd name="connsiteY14" fmla="*/ 34883 h 173496"/>
                <a:gd name="connsiteX15" fmla="*/ 37922 w 479255"/>
                <a:gd name="connsiteY15" fmla="*/ 94263 h 173496"/>
                <a:gd name="connsiteX16" fmla="*/ 88248 w 479255"/>
                <a:gd name="connsiteY16" fmla="*/ 136867 h 173496"/>
                <a:gd name="connsiteX17" fmla="*/ 213665 w 479255"/>
                <a:gd name="connsiteY17" fmla="*/ 173347 h 173496"/>
                <a:gd name="connsiteX18" fmla="*/ 344939 w 479255"/>
                <a:gd name="connsiteY18" fmla="*/ 146719 h 173496"/>
                <a:gd name="connsiteX19" fmla="*/ 402721 w 479255"/>
                <a:gd name="connsiteY19" fmla="*/ 110239 h 173496"/>
                <a:gd name="connsiteX20" fmla="*/ 464231 w 479255"/>
                <a:gd name="connsiteY20" fmla="*/ 38877 h 173496"/>
                <a:gd name="connsiteX21" fmla="*/ 477012 w 479255"/>
                <a:gd name="connsiteY21" fmla="*/ 18373 h 173496"/>
                <a:gd name="connsiteX22" fmla="*/ 479142 w 479255"/>
                <a:gd name="connsiteY22" fmla="*/ 9852 h 173496"/>
                <a:gd name="connsiteX23" fmla="*/ 474881 w 479255"/>
                <a:gd name="connsiteY23" fmla="*/ 2397 h 173496"/>
                <a:gd name="connsiteX24" fmla="*/ 467692 w 479255"/>
                <a:gd name="connsiteY24" fmla="*/ 0 h 173496"/>
                <a:gd name="connsiteX25" fmla="*/ 466360 w 479255"/>
                <a:gd name="connsiteY25" fmla="*/ 0 h 173496"/>
                <a:gd name="connsiteX26" fmla="*/ 33927 w 479255"/>
                <a:gd name="connsiteY26" fmla="*/ 50593 h 173496"/>
                <a:gd name="connsiteX27" fmla="*/ 33927 w 479255"/>
                <a:gd name="connsiteY27" fmla="*/ 52190 h 173496"/>
                <a:gd name="connsiteX28" fmla="*/ 33927 w 479255"/>
                <a:gd name="connsiteY28" fmla="*/ 50593 h 173496"/>
                <a:gd name="connsiteX29" fmla="*/ 104224 w 479255"/>
                <a:gd name="connsiteY29" fmla="*/ 120624 h 173496"/>
                <a:gd name="connsiteX30" fmla="*/ 105822 w 479255"/>
                <a:gd name="connsiteY30" fmla="*/ 120624 h 173496"/>
                <a:gd name="connsiteX31" fmla="*/ 104224 w 479255"/>
                <a:gd name="connsiteY31" fmla="*/ 120624 h 17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79255" h="173496">
                  <a:moveTo>
                    <a:pt x="465561" y="0"/>
                  </a:moveTo>
                  <a:cubicBezTo>
                    <a:pt x="462588" y="312"/>
                    <a:pt x="459883" y="1857"/>
                    <a:pt x="458106" y="4261"/>
                  </a:cubicBezTo>
                  <a:cubicBezTo>
                    <a:pt x="443065" y="30613"/>
                    <a:pt x="425209" y="55255"/>
                    <a:pt x="404850" y="77753"/>
                  </a:cubicBezTo>
                  <a:cubicBezTo>
                    <a:pt x="390196" y="92017"/>
                    <a:pt x="373934" y="104527"/>
                    <a:pt x="356388" y="115032"/>
                  </a:cubicBezTo>
                  <a:cubicBezTo>
                    <a:pt x="336103" y="126562"/>
                    <a:pt x="314455" y="135507"/>
                    <a:pt x="291948" y="141660"/>
                  </a:cubicBezTo>
                  <a:cubicBezTo>
                    <a:pt x="269427" y="147570"/>
                    <a:pt x="246266" y="150700"/>
                    <a:pt x="222983" y="150980"/>
                  </a:cubicBezTo>
                  <a:cubicBezTo>
                    <a:pt x="200796" y="150802"/>
                    <a:pt x="178712" y="147941"/>
                    <a:pt x="157212" y="142459"/>
                  </a:cubicBezTo>
                  <a:cubicBezTo>
                    <a:pt x="139565" y="137504"/>
                    <a:pt x="122578" y="130441"/>
                    <a:pt x="106620" y="121422"/>
                  </a:cubicBezTo>
                  <a:lnTo>
                    <a:pt x="106621" y="121422"/>
                  </a:lnTo>
                  <a:cubicBezTo>
                    <a:pt x="92263" y="112962"/>
                    <a:pt x="78869" y="102962"/>
                    <a:pt x="66679" y="91600"/>
                  </a:cubicBezTo>
                  <a:cubicBezTo>
                    <a:pt x="54167" y="79089"/>
                    <a:pt x="43174" y="65147"/>
                    <a:pt x="33927" y="50060"/>
                  </a:cubicBezTo>
                  <a:cubicBezTo>
                    <a:pt x="29422" y="42295"/>
                    <a:pt x="25334" y="34295"/>
                    <a:pt x="21678" y="26096"/>
                  </a:cubicBezTo>
                  <a:cubicBezTo>
                    <a:pt x="19409" y="20351"/>
                    <a:pt x="12912" y="17534"/>
                    <a:pt x="7168" y="19804"/>
                  </a:cubicBezTo>
                  <a:cubicBezTo>
                    <a:pt x="7033" y="19857"/>
                    <a:pt x="6899" y="19913"/>
                    <a:pt x="6767" y="19971"/>
                  </a:cubicBezTo>
                  <a:cubicBezTo>
                    <a:pt x="1083" y="22520"/>
                    <a:pt x="-1520" y="29146"/>
                    <a:pt x="909" y="34883"/>
                  </a:cubicBezTo>
                  <a:cubicBezTo>
                    <a:pt x="10132" y="56455"/>
                    <a:pt x="22615" y="76482"/>
                    <a:pt x="37922" y="94263"/>
                  </a:cubicBezTo>
                  <a:cubicBezTo>
                    <a:pt x="52385" y="110990"/>
                    <a:pt x="69363" y="125364"/>
                    <a:pt x="88248" y="136867"/>
                  </a:cubicBezTo>
                  <a:cubicBezTo>
                    <a:pt x="126165" y="159739"/>
                    <a:pt x="169396" y="172314"/>
                    <a:pt x="213665" y="173347"/>
                  </a:cubicBezTo>
                  <a:cubicBezTo>
                    <a:pt x="258898" y="174798"/>
                    <a:pt x="303847" y="165681"/>
                    <a:pt x="344939" y="146719"/>
                  </a:cubicBezTo>
                  <a:cubicBezTo>
                    <a:pt x="365660" y="137042"/>
                    <a:pt x="385074" y="124786"/>
                    <a:pt x="402721" y="110239"/>
                  </a:cubicBezTo>
                  <a:cubicBezTo>
                    <a:pt x="426686" y="89670"/>
                    <a:pt x="447421" y="65613"/>
                    <a:pt x="464231" y="38877"/>
                  </a:cubicBezTo>
                  <a:cubicBezTo>
                    <a:pt x="468756" y="32220"/>
                    <a:pt x="472751" y="25296"/>
                    <a:pt x="477012" y="18373"/>
                  </a:cubicBezTo>
                  <a:cubicBezTo>
                    <a:pt x="478799" y="15917"/>
                    <a:pt x="479563" y="12862"/>
                    <a:pt x="479142" y="9852"/>
                  </a:cubicBezTo>
                  <a:cubicBezTo>
                    <a:pt x="478830" y="6879"/>
                    <a:pt x="477285" y="4174"/>
                    <a:pt x="474881" y="2397"/>
                  </a:cubicBezTo>
                  <a:cubicBezTo>
                    <a:pt x="472816" y="824"/>
                    <a:pt x="470287" y="-19"/>
                    <a:pt x="467692" y="0"/>
                  </a:cubicBezTo>
                  <a:lnTo>
                    <a:pt x="466360" y="0"/>
                  </a:lnTo>
                  <a:moveTo>
                    <a:pt x="33927" y="50593"/>
                  </a:moveTo>
                  <a:lnTo>
                    <a:pt x="33927" y="52190"/>
                  </a:lnTo>
                  <a:lnTo>
                    <a:pt x="33927" y="50593"/>
                  </a:lnTo>
                  <a:moveTo>
                    <a:pt x="104224" y="120624"/>
                  </a:moveTo>
                  <a:lnTo>
                    <a:pt x="105822" y="120624"/>
                  </a:lnTo>
                  <a:lnTo>
                    <a:pt x="104224" y="120624"/>
                  </a:lnTo>
                </a:path>
              </a:pathLst>
            </a:custGeom>
            <a:solidFill>
              <a:srgbClr val="CCD6D2"/>
            </a:solidFill>
            <a:ln w="26619"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DE23391-D8A5-41AA-80F1-5682C92ED82C}"/>
                </a:ext>
              </a:extLst>
            </p:cNvPr>
            <p:cNvSpPr/>
            <p:nvPr/>
          </p:nvSpPr>
          <p:spPr>
            <a:xfrm>
              <a:off x="15192455" y="8743242"/>
              <a:ext cx="410687" cy="131266"/>
            </a:xfrm>
            <a:custGeom>
              <a:avLst/>
              <a:gdLst>
                <a:gd name="connsiteX0" fmla="*/ 4125 w 327227"/>
                <a:gd name="connsiteY0" fmla="*/ 1867 h 104590"/>
                <a:gd name="connsiteX1" fmla="*/ 2528 w 327227"/>
                <a:gd name="connsiteY1" fmla="*/ 17844 h 104590"/>
                <a:gd name="connsiteX2" fmla="*/ 155903 w 327227"/>
                <a:gd name="connsiteY2" fmla="*/ 101455 h 104590"/>
                <a:gd name="connsiteX3" fmla="*/ 246437 w 327227"/>
                <a:gd name="connsiteY3" fmla="*/ 98260 h 104590"/>
                <a:gd name="connsiteX4" fmla="*/ 323125 w 327227"/>
                <a:gd name="connsiteY4" fmla="*/ 55655 h 104590"/>
                <a:gd name="connsiteX5" fmla="*/ 327120 w 327227"/>
                <a:gd name="connsiteY5" fmla="*/ 47933 h 104590"/>
                <a:gd name="connsiteX6" fmla="*/ 324723 w 327227"/>
                <a:gd name="connsiteY6" fmla="*/ 39679 h 104590"/>
                <a:gd name="connsiteX7" fmla="*/ 309012 w 327227"/>
                <a:gd name="connsiteY7" fmla="*/ 37864 h 104590"/>
                <a:gd name="connsiteX8" fmla="*/ 308747 w 327227"/>
                <a:gd name="connsiteY8" fmla="*/ 38081 h 104590"/>
                <a:gd name="connsiteX9" fmla="*/ 282119 w 327227"/>
                <a:gd name="connsiteY9" fmla="*/ 58851 h 104590"/>
                <a:gd name="connsiteX10" fmla="*/ 247503 w 327227"/>
                <a:gd name="connsiteY10" fmla="*/ 74294 h 104590"/>
                <a:gd name="connsiteX11" fmla="*/ 250166 w 327227"/>
                <a:gd name="connsiteY11" fmla="*/ 74294 h 104590"/>
                <a:gd name="connsiteX12" fmla="*/ 200105 w 327227"/>
                <a:gd name="connsiteY12" fmla="*/ 82549 h 104590"/>
                <a:gd name="connsiteX13" fmla="*/ 140460 w 327227"/>
                <a:gd name="connsiteY13" fmla="*/ 76158 h 104590"/>
                <a:gd name="connsiteX14" fmla="*/ 78950 w 327227"/>
                <a:gd name="connsiteY14" fmla="*/ 52726 h 104590"/>
                <a:gd name="connsiteX15" fmla="*/ 81345 w 327227"/>
                <a:gd name="connsiteY15" fmla="*/ 54057 h 104590"/>
                <a:gd name="connsiteX16" fmla="*/ 36345 w 327227"/>
                <a:gd name="connsiteY16" fmla="*/ 22103 h 104590"/>
                <a:gd name="connsiteX17" fmla="*/ 19570 w 327227"/>
                <a:gd name="connsiteY17" fmla="*/ 4263 h 104590"/>
                <a:gd name="connsiteX18" fmla="*/ 10783 w 327227"/>
                <a:gd name="connsiteY18" fmla="*/ 3 h 104590"/>
                <a:gd name="connsiteX19" fmla="*/ 3594 w 327227"/>
                <a:gd name="connsiteY19" fmla="*/ 2666 h 104590"/>
                <a:gd name="connsiteX20" fmla="*/ 34481 w 327227"/>
                <a:gd name="connsiteY20" fmla="*/ 20507 h 104590"/>
                <a:gd name="connsiteX21" fmla="*/ 34481 w 327227"/>
                <a:gd name="connsiteY21" fmla="*/ 20507 h 104590"/>
                <a:gd name="connsiteX22" fmla="*/ 140991 w 327227"/>
                <a:gd name="connsiteY22" fmla="*/ 76691 h 104590"/>
                <a:gd name="connsiteX23" fmla="*/ 140991 w 327227"/>
                <a:gd name="connsiteY23" fmla="*/ 76691 h 104590"/>
                <a:gd name="connsiteX24" fmla="*/ 200903 w 327227"/>
                <a:gd name="connsiteY24" fmla="*/ 82549 h 104590"/>
                <a:gd name="connsiteX25" fmla="*/ 200903 w 327227"/>
                <a:gd name="connsiteY25" fmla="*/ 82549 h 10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7227" h="104590">
                  <a:moveTo>
                    <a:pt x="4125" y="1867"/>
                  </a:moveTo>
                  <a:cubicBezTo>
                    <a:pt x="-677" y="5864"/>
                    <a:pt x="-1388" y="12975"/>
                    <a:pt x="2528" y="17844"/>
                  </a:cubicBezTo>
                  <a:cubicBezTo>
                    <a:pt x="41907" y="63286"/>
                    <a:pt x="96374" y="92977"/>
                    <a:pt x="155903" y="101455"/>
                  </a:cubicBezTo>
                  <a:cubicBezTo>
                    <a:pt x="185986" y="106524"/>
                    <a:pt x="216785" y="105437"/>
                    <a:pt x="246437" y="98260"/>
                  </a:cubicBezTo>
                  <a:cubicBezTo>
                    <a:pt x="275355" y="91185"/>
                    <a:pt x="301841" y="76470"/>
                    <a:pt x="323125" y="55655"/>
                  </a:cubicBezTo>
                  <a:cubicBezTo>
                    <a:pt x="325357" y="53656"/>
                    <a:pt x="326777" y="50909"/>
                    <a:pt x="327120" y="47933"/>
                  </a:cubicBezTo>
                  <a:cubicBezTo>
                    <a:pt x="327551" y="44965"/>
                    <a:pt x="326676" y="41955"/>
                    <a:pt x="324723" y="39679"/>
                  </a:cubicBezTo>
                  <a:cubicBezTo>
                    <a:pt x="320886" y="34839"/>
                    <a:pt x="313852" y="34027"/>
                    <a:pt x="309012" y="37864"/>
                  </a:cubicBezTo>
                  <a:cubicBezTo>
                    <a:pt x="308922" y="37935"/>
                    <a:pt x="308835" y="38007"/>
                    <a:pt x="308747" y="38081"/>
                  </a:cubicBezTo>
                  <a:cubicBezTo>
                    <a:pt x="300546" y="45829"/>
                    <a:pt x="291632" y="52784"/>
                    <a:pt x="282119" y="58851"/>
                  </a:cubicBezTo>
                  <a:cubicBezTo>
                    <a:pt x="271146" y="65182"/>
                    <a:pt x="259545" y="70357"/>
                    <a:pt x="247503" y="74294"/>
                  </a:cubicBezTo>
                  <a:lnTo>
                    <a:pt x="250166" y="74294"/>
                  </a:lnTo>
                  <a:cubicBezTo>
                    <a:pt x="233871" y="79046"/>
                    <a:pt x="217063" y="81817"/>
                    <a:pt x="200105" y="82549"/>
                  </a:cubicBezTo>
                  <a:cubicBezTo>
                    <a:pt x="180039" y="82823"/>
                    <a:pt x="160013" y="80677"/>
                    <a:pt x="140460" y="76158"/>
                  </a:cubicBezTo>
                  <a:cubicBezTo>
                    <a:pt x="119075" y="70896"/>
                    <a:pt x="98417" y="63026"/>
                    <a:pt x="78950" y="52726"/>
                  </a:cubicBezTo>
                  <a:lnTo>
                    <a:pt x="81345" y="54057"/>
                  </a:lnTo>
                  <a:cubicBezTo>
                    <a:pt x="65176" y="45156"/>
                    <a:pt x="50078" y="34436"/>
                    <a:pt x="36345" y="22103"/>
                  </a:cubicBezTo>
                  <a:cubicBezTo>
                    <a:pt x="30487" y="16513"/>
                    <a:pt x="24895" y="10388"/>
                    <a:pt x="19570" y="4263"/>
                  </a:cubicBezTo>
                  <a:cubicBezTo>
                    <a:pt x="17475" y="1539"/>
                    <a:pt x="14219" y="-39"/>
                    <a:pt x="10783" y="3"/>
                  </a:cubicBezTo>
                  <a:cubicBezTo>
                    <a:pt x="8135" y="-59"/>
                    <a:pt x="5563" y="893"/>
                    <a:pt x="3594" y="2666"/>
                  </a:cubicBezTo>
                  <a:moveTo>
                    <a:pt x="34481" y="20507"/>
                  </a:moveTo>
                  <a:lnTo>
                    <a:pt x="34481" y="20507"/>
                  </a:lnTo>
                  <a:close/>
                  <a:moveTo>
                    <a:pt x="140991" y="76691"/>
                  </a:moveTo>
                  <a:lnTo>
                    <a:pt x="140991" y="76691"/>
                  </a:lnTo>
                  <a:moveTo>
                    <a:pt x="200903" y="82549"/>
                  </a:moveTo>
                  <a:lnTo>
                    <a:pt x="200903" y="82549"/>
                  </a:lnTo>
                </a:path>
              </a:pathLst>
            </a:custGeom>
            <a:solidFill>
              <a:srgbClr val="CCD6D2"/>
            </a:solidFill>
            <a:ln w="26619"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2BE4D4AB-8C80-4D02-AE04-2193FE06D283}"/>
                </a:ext>
              </a:extLst>
            </p:cNvPr>
            <p:cNvSpPr/>
            <p:nvPr/>
          </p:nvSpPr>
          <p:spPr>
            <a:xfrm>
              <a:off x="15578852" y="8325170"/>
              <a:ext cx="1190403" cy="933319"/>
            </a:xfrm>
            <a:custGeom>
              <a:avLst/>
              <a:gdLst>
                <a:gd name="connsiteX0" fmla="*/ 398158 w 948489"/>
                <a:gd name="connsiteY0" fmla="*/ 2399 h 743649"/>
                <a:gd name="connsiteX1" fmla="*/ 355288 w 948489"/>
                <a:gd name="connsiteY1" fmla="*/ 8789 h 743649"/>
                <a:gd name="connsiteX2" fmla="*/ 345969 w 948489"/>
                <a:gd name="connsiteY2" fmla="*/ 22103 h 743649"/>
                <a:gd name="connsiteX3" fmla="*/ 358710 w 948489"/>
                <a:gd name="connsiteY3" fmla="*/ 31474 h 743649"/>
                <a:gd name="connsiteX4" fmla="*/ 359018 w 948489"/>
                <a:gd name="connsiteY4" fmla="*/ 31423 h 743649"/>
                <a:gd name="connsiteX5" fmla="*/ 426651 w 948489"/>
                <a:gd name="connsiteY5" fmla="*/ 23435 h 743649"/>
                <a:gd name="connsiteX6" fmla="*/ 564582 w 948489"/>
                <a:gd name="connsiteY6" fmla="*/ 37548 h 743649"/>
                <a:gd name="connsiteX7" fmla="*/ 564581 w 948489"/>
                <a:gd name="connsiteY7" fmla="*/ 37548 h 743649"/>
                <a:gd name="connsiteX8" fmla="*/ 706240 w 948489"/>
                <a:gd name="connsiteY8" fmla="*/ 92134 h 743649"/>
                <a:gd name="connsiteX9" fmla="*/ 806360 w 948489"/>
                <a:gd name="connsiteY9" fmla="*/ 164561 h 743649"/>
                <a:gd name="connsiteX10" fmla="*/ 866006 w 948489"/>
                <a:gd name="connsiteY10" fmla="*/ 237255 h 743649"/>
                <a:gd name="connsiteX11" fmla="*/ 866006 w 948489"/>
                <a:gd name="connsiteY11" fmla="*/ 237255 h 743649"/>
                <a:gd name="connsiteX12" fmla="*/ 911540 w 948489"/>
                <a:gd name="connsiteY12" fmla="*/ 336043 h 743649"/>
                <a:gd name="connsiteX13" fmla="*/ 928049 w 948489"/>
                <a:gd name="connsiteY13" fmla="*/ 430306 h 743649"/>
                <a:gd name="connsiteX14" fmla="*/ 928047 w 948489"/>
                <a:gd name="connsiteY14" fmla="*/ 431637 h 743649"/>
                <a:gd name="connsiteX15" fmla="*/ 920591 w 948489"/>
                <a:gd name="connsiteY15" fmla="*/ 508591 h 743649"/>
                <a:gd name="connsiteX16" fmla="*/ 920593 w 948489"/>
                <a:gd name="connsiteY16" fmla="*/ 506727 h 743649"/>
                <a:gd name="connsiteX17" fmla="*/ 920593 w 948489"/>
                <a:gd name="connsiteY17" fmla="*/ 509123 h 743649"/>
                <a:gd name="connsiteX18" fmla="*/ 920593 w 948489"/>
                <a:gd name="connsiteY18" fmla="*/ 509123 h 743649"/>
                <a:gd name="connsiteX19" fmla="*/ 920593 w 948489"/>
                <a:gd name="connsiteY19" fmla="*/ 509123 h 743649"/>
                <a:gd name="connsiteX20" fmla="*/ 896362 w 948489"/>
                <a:gd name="connsiteY20" fmla="*/ 572764 h 743649"/>
                <a:gd name="connsiteX21" fmla="*/ 855887 w 948489"/>
                <a:gd name="connsiteY21" fmla="*/ 627883 h 743649"/>
                <a:gd name="connsiteX22" fmla="*/ 858018 w 948489"/>
                <a:gd name="connsiteY22" fmla="*/ 625753 h 743649"/>
                <a:gd name="connsiteX23" fmla="*/ 801301 w 948489"/>
                <a:gd name="connsiteY23" fmla="*/ 671287 h 743649"/>
                <a:gd name="connsiteX24" fmla="*/ 803697 w 948489"/>
                <a:gd name="connsiteY24" fmla="*/ 669688 h 743649"/>
                <a:gd name="connsiteX25" fmla="*/ 723814 w 948489"/>
                <a:gd name="connsiteY25" fmla="*/ 706434 h 743649"/>
                <a:gd name="connsiteX26" fmla="*/ 726742 w 948489"/>
                <a:gd name="connsiteY26" fmla="*/ 706434 h 743649"/>
                <a:gd name="connsiteX27" fmla="*/ 632746 w 948489"/>
                <a:gd name="connsiteY27" fmla="*/ 722145 h 743649"/>
                <a:gd name="connsiteX28" fmla="*/ 631150 w 948489"/>
                <a:gd name="connsiteY28" fmla="*/ 722145 h 743649"/>
                <a:gd name="connsiteX29" fmla="*/ 504135 w 948489"/>
                <a:gd name="connsiteY29" fmla="*/ 708032 h 743649"/>
                <a:gd name="connsiteX30" fmla="*/ 504135 w 948489"/>
                <a:gd name="connsiteY30" fmla="*/ 708032 h 743649"/>
                <a:gd name="connsiteX31" fmla="*/ 502271 w 948489"/>
                <a:gd name="connsiteY31" fmla="*/ 708032 h 743649"/>
                <a:gd name="connsiteX32" fmla="*/ 502271 w 948489"/>
                <a:gd name="connsiteY32" fmla="*/ 708032 h 743649"/>
                <a:gd name="connsiteX33" fmla="*/ 284724 w 948489"/>
                <a:gd name="connsiteY33" fmla="*/ 619895 h 743649"/>
                <a:gd name="connsiteX34" fmla="*/ 284724 w 948489"/>
                <a:gd name="connsiteY34" fmla="*/ 619895 h 743649"/>
                <a:gd name="connsiteX35" fmla="*/ 282593 w 948489"/>
                <a:gd name="connsiteY35" fmla="*/ 619895 h 743649"/>
                <a:gd name="connsiteX36" fmla="*/ 282593 w 948489"/>
                <a:gd name="connsiteY36" fmla="*/ 619895 h 743649"/>
                <a:gd name="connsiteX37" fmla="*/ 113241 w 948489"/>
                <a:gd name="connsiteY37" fmla="*/ 498206 h 743649"/>
                <a:gd name="connsiteX38" fmla="*/ 115372 w 948489"/>
                <a:gd name="connsiteY38" fmla="*/ 500336 h 743649"/>
                <a:gd name="connsiteX39" fmla="*/ 44010 w 948489"/>
                <a:gd name="connsiteY39" fmla="*/ 415393 h 743649"/>
                <a:gd name="connsiteX40" fmla="*/ 44010 w 948489"/>
                <a:gd name="connsiteY40" fmla="*/ 416725 h 743649"/>
                <a:gd name="connsiteX41" fmla="*/ 42413 w 948489"/>
                <a:gd name="connsiteY41" fmla="*/ 414329 h 743649"/>
                <a:gd name="connsiteX42" fmla="*/ 42413 w 948489"/>
                <a:gd name="connsiteY42" fmla="*/ 414329 h 743649"/>
                <a:gd name="connsiteX43" fmla="*/ 22442 w 948489"/>
                <a:gd name="connsiteY43" fmla="*/ 375985 h 743649"/>
                <a:gd name="connsiteX44" fmla="*/ 8237 w 948489"/>
                <a:gd name="connsiteY44" fmla="*/ 368212 h 743649"/>
                <a:gd name="connsiteX45" fmla="*/ 464 w 948489"/>
                <a:gd name="connsiteY45" fmla="*/ 382416 h 743649"/>
                <a:gd name="connsiteX46" fmla="*/ 1938 w 948489"/>
                <a:gd name="connsiteY46" fmla="*/ 385571 h 743649"/>
                <a:gd name="connsiteX47" fmla="*/ 43744 w 948489"/>
                <a:gd name="connsiteY47" fmla="*/ 456134 h 743649"/>
                <a:gd name="connsiteX48" fmla="*/ 101525 w 948489"/>
                <a:gd name="connsiteY48" fmla="*/ 519241 h 743649"/>
                <a:gd name="connsiteX49" fmla="*/ 242652 w 948489"/>
                <a:gd name="connsiteY49" fmla="*/ 621225 h 743649"/>
                <a:gd name="connsiteX50" fmla="*/ 406146 w 948489"/>
                <a:gd name="connsiteY50" fmla="*/ 701108 h 743649"/>
                <a:gd name="connsiteX51" fmla="*/ 597066 w 948489"/>
                <a:gd name="connsiteY51" fmla="*/ 743179 h 743649"/>
                <a:gd name="connsiteX52" fmla="*/ 692925 w 948489"/>
                <a:gd name="connsiteY52" fmla="*/ 736256 h 743649"/>
                <a:gd name="connsiteX53" fmla="*/ 785588 w 948489"/>
                <a:gd name="connsiteY53" fmla="*/ 704302 h 743649"/>
                <a:gd name="connsiteX54" fmla="*/ 899289 w 948489"/>
                <a:gd name="connsiteY54" fmla="*/ 607377 h 743649"/>
                <a:gd name="connsiteX55" fmla="*/ 946687 w 948489"/>
                <a:gd name="connsiteY55" fmla="*/ 478499 h 743649"/>
                <a:gd name="connsiteX56" fmla="*/ 946687 w 948489"/>
                <a:gd name="connsiteY56" fmla="*/ 407936 h 743649"/>
                <a:gd name="connsiteX57" fmla="*/ 932840 w 948489"/>
                <a:gd name="connsiteY57" fmla="*/ 336308 h 743649"/>
                <a:gd name="connsiteX58" fmla="*/ 864673 w 948489"/>
                <a:gd name="connsiteY58" fmla="*/ 198110 h 743649"/>
                <a:gd name="connsiteX59" fmla="*/ 807956 w 948489"/>
                <a:gd name="connsiteY59" fmla="*/ 137399 h 743649"/>
                <a:gd name="connsiteX60" fmla="*/ 739523 w 948489"/>
                <a:gd name="connsiteY60" fmla="*/ 86540 h 743649"/>
                <a:gd name="connsiteX61" fmla="*/ 582686 w 948489"/>
                <a:gd name="connsiteY61" fmla="*/ 19172 h 743649"/>
                <a:gd name="connsiteX62" fmla="*/ 440228 w 948489"/>
                <a:gd name="connsiteY62" fmla="*/ 0 h 743649"/>
                <a:gd name="connsiteX63" fmla="*/ 395494 w 948489"/>
                <a:gd name="connsiteY63" fmla="*/ 2132 h 743649"/>
                <a:gd name="connsiteX64" fmla="*/ 802366 w 948489"/>
                <a:gd name="connsiteY64" fmla="*/ 161898 h 743649"/>
                <a:gd name="connsiteX65" fmla="*/ 802366 w 948489"/>
                <a:gd name="connsiteY65" fmla="*/ 161898 h 743649"/>
                <a:gd name="connsiteX66" fmla="*/ 802366 w 948489"/>
                <a:gd name="connsiteY66" fmla="*/ 161898 h 743649"/>
                <a:gd name="connsiteX67" fmla="*/ 894498 w 948489"/>
                <a:gd name="connsiteY67" fmla="*/ 569302 h 743649"/>
                <a:gd name="connsiteX68" fmla="*/ 894498 w 948489"/>
                <a:gd name="connsiteY68" fmla="*/ 569302 h 743649"/>
                <a:gd name="connsiteX69" fmla="*/ 894498 w 948489"/>
                <a:gd name="connsiteY69" fmla="*/ 569302 h 743649"/>
                <a:gd name="connsiteX70" fmla="*/ 628221 w 948489"/>
                <a:gd name="connsiteY70" fmla="*/ 719748 h 743649"/>
                <a:gd name="connsiteX71" fmla="*/ 628221 w 948489"/>
                <a:gd name="connsiteY71" fmla="*/ 719748 h 743649"/>
                <a:gd name="connsiteX72" fmla="*/ 500142 w 948489"/>
                <a:gd name="connsiteY72" fmla="*/ 705369 h 743649"/>
                <a:gd name="connsiteX73" fmla="*/ 500142 w 948489"/>
                <a:gd name="connsiteY73" fmla="*/ 705369 h 743649"/>
                <a:gd name="connsiteX74" fmla="*/ 498278 w 948489"/>
                <a:gd name="connsiteY74" fmla="*/ 705369 h 743649"/>
                <a:gd name="connsiteX75" fmla="*/ 498278 w 948489"/>
                <a:gd name="connsiteY75" fmla="*/ 705369 h 743649"/>
                <a:gd name="connsiteX76" fmla="*/ 279931 w 948489"/>
                <a:gd name="connsiteY76" fmla="*/ 616965 h 743649"/>
                <a:gd name="connsiteX77" fmla="*/ 279931 w 948489"/>
                <a:gd name="connsiteY77" fmla="*/ 616965 h 743649"/>
                <a:gd name="connsiteX78" fmla="*/ 279931 w 948489"/>
                <a:gd name="connsiteY78" fmla="*/ 616965 h 743649"/>
                <a:gd name="connsiteX79" fmla="*/ 916864 w 948489"/>
                <a:gd name="connsiteY79" fmla="*/ 507526 h 743649"/>
                <a:gd name="connsiteX80" fmla="*/ 916864 w 948489"/>
                <a:gd name="connsiteY80" fmla="*/ 507526 h 743649"/>
                <a:gd name="connsiteX81" fmla="*/ 916864 w 948489"/>
                <a:gd name="connsiteY81" fmla="*/ 507526 h 743649"/>
                <a:gd name="connsiteX82" fmla="*/ 924586 w 948489"/>
                <a:gd name="connsiteY82" fmla="*/ 429773 h 743649"/>
                <a:gd name="connsiteX83" fmla="*/ 924586 w 948489"/>
                <a:gd name="connsiteY83" fmla="*/ 429773 h 743649"/>
                <a:gd name="connsiteX84" fmla="*/ 40815 w 948489"/>
                <a:gd name="connsiteY84" fmla="*/ 414062 h 743649"/>
                <a:gd name="connsiteX85" fmla="*/ 40815 w 948489"/>
                <a:gd name="connsiteY85" fmla="*/ 414062 h 743649"/>
                <a:gd name="connsiteX86" fmla="*/ 40815 w 948489"/>
                <a:gd name="connsiteY86" fmla="*/ 414062 h 743649"/>
                <a:gd name="connsiteX87" fmla="*/ 565912 w 948489"/>
                <a:gd name="connsiteY87" fmla="*/ 37548 h 743649"/>
                <a:gd name="connsiteX88" fmla="*/ 565912 w 948489"/>
                <a:gd name="connsiteY88" fmla="*/ 37548 h 74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48489" h="743649">
                  <a:moveTo>
                    <a:pt x="398158" y="2399"/>
                  </a:moveTo>
                  <a:cubicBezTo>
                    <a:pt x="383760" y="3727"/>
                    <a:pt x="369447" y="5860"/>
                    <a:pt x="355288" y="8789"/>
                  </a:cubicBezTo>
                  <a:cubicBezTo>
                    <a:pt x="349109" y="10001"/>
                    <a:pt x="344992" y="15882"/>
                    <a:pt x="345969" y="22103"/>
                  </a:cubicBezTo>
                  <a:cubicBezTo>
                    <a:pt x="346900" y="28209"/>
                    <a:pt x="352604" y="32405"/>
                    <a:pt x="358710" y="31474"/>
                  </a:cubicBezTo>
                  <a:cubicBezTo>
                    <a:pt x="358813" y="31459"/>
                    <a:pt x="358915" y="31442"/>
                    <a:pt x="359018" y="31423"/>
                  </a:cubicBezTo>
                  <a:cubicBezTo>
                    <a:pt x="381285" y="26780"/>
                    <a:pt x="403916" y="24107"/>
                    <a:pt x="426651" y="23435"/>
                  </a:cubicBezTo>
                  <a:cubicBezTo>
                    <a:pt x="473035" y="22399"/>
                    <a:pt x="519369" y="27140"/>
                    <a:pt x="564582" y="37548"/>
                  </a:cubicBezTo>
                  <a:lnTo>
                    <a:pt x="564581" y="37548"/>
                  </a:lnTo>
                  <a:cubicBezTo>
                    <a:pt x="613968" y="49521"/>
                    <a:pt x="661587" y="67871"/>
                    <a:pt x="706240" y="92134"/>
                  </a:cubicBezTo>
                  <a:cubicBezTo>
                    <a:pt x="742354" y="112241"/>
                    <a:pt x="775962" y="136553"/>
                    <a:pt x="806360" y="164561"/>
                  </a:cubicBezTo>
                  <a:cubicBezTo>
                    <a:pt x="829096" y="186304"/>
                    <a:pt x="849122" y="210712"/>
                    <a:pt x="866006" y="237255"/>
                  </a:cubicBezTo>
                  <a:lnTo>
                    <a:pt x="866006" y="237255"/>
                  </a:lnTo>
                  <a:cubicBezTo>
                    <a:pt x="885179" y="268192"/>
                    <a:pt x="900472" y="301371"/>
                    <a:pt x="911540" y="336043"/>
                  </a:cubicBezTo>
                  <a:cubicBezTo>
                    <a:pt x="920880" y="366670"/>
                    <a:pt x="926425" y="398328"/>
                    <a:pt x="928049" y="430306"/>
                  </a:cubicBezTo>
                  <a:lnTo>
                    <a:pt x="928047" y="431637"/>
                  </a:lnTo>
                  <a:cubicBezTo>
                    <a:pt x="928629" y="457493"/>
                    <a:pt x="926126" y="483327"/>
                    <a:pt x="920591" y="508591"/>
                  </a:cubicBezTo>
                  <a:cubicBezTo>
                    <a:pt x="920593" y="508591"/>
                    <a:pt x="920593" y="507259"/>
                    <a:pt x="920593" y="506727"/>
                  </a:cubicBezTo>
                  <a:cubicBezTo>
                    <a:pt x="920718" y="507521"/>
                    <a:pt x="920718" y="508329"/>
                    <a:pt x="920593" y="509123"/>
                  </a:cubicBezTo>
                  <a:lnTo>
                    <a:pt x="920593" y="509123"/>
                  </a:lnTo>
                  <a:lnTo>
                    <a:pt x="920593" y="509123"/>
                  </a:lnTo>
                  <a:cubicBezTo>
                    <a:pt x="915062" y="531221"/>
                    <a:pt x="906928" y="552583"/>
                    <a:pt x="896362" y="572764"/>
                  </a:cubicBezTo>
                  <a:cubicBezTo>
                    <a:pt x="885153" y="592708"/>
                    <a:pt x="871561" y="611217"/>
                    <a:pt x="855887" y="627883"/>
                  </a:cubicBezTo>
                  <a:cubicBezTo>
                    <a:pt x="856529" y="627108"/>
                    <a:pt x="857243" y="626395"/>
                    <a:pt x="858018" y="625753"/>
                  </a:cubicBezTo>
                  <a:cubicBezTo>
                    <a:pt x="841017" y="643161"/>
                    <a:pt x="821972" y="658450"/>
                    <a:pt x="801301" y="671287"/>
                  </a:cubicBezTo>
                  <a:lnTo>
                    <a:pt x="803697" y="669688"/>
                  </a:lnTo>
                  <a:cubicBezTo>
                    <a:pt x="778740" y="685283"/>
                    <a:pt x="751894" y="697631"/>
                    <a:pt x="723814" y="706434"/>
                  </a:cubicBezTo>
                  <a:lnTo>
                    <a:pt x="726742" y="706434"/>
                  </a:lnTo>
                  <a:cubicBezTo>
                    <a:pt x="696201" y="715623"/>
                    <a:pt x="664617" y="720901"/>
                    <a:pt x="632746" y="722145"/>
                  </a:cubicBezTo>
                  <a:lnTo>
                    <a:pt x="631150" y="722145"/>
                  </a:lnTo>
                  <a:cubicBezTo>
                    <a:pt x="588394" y="722662"/>
                    <a:pt x="545736" y="717922"/>
                    <a:pt x="504135" y="708032"/>
                  </a:cubicBezTo>
                  <a:lnTo>
                    <a:pt x="504135" y="708032"/>
                  </a:lnTo>
                  <a:lnTo>
                    <a:pt x="502271" y="708032"/>
                  </a:lnTo>
                  <a:lnTo>
                    <a:pt x="502271" y="708032"/>
                  </a:lnTo>
                  <a:cubicBezTo>
                    <a:pt x="426286" y="688076"/>
                    <a:pt x="353172" y="658455"/>
                    <a:pt x="284724" y="619895"/>
                  </a:cubicBezTo>
                  <a:lnTo>
                    <a:pt x="284724" y="619895"/>
                  </a:lnTo>
                  <a:lnTo>
                    <a:pt x="282593" y="619895"/>
                  </a:lnTo>
                  <a:lnTo>
                    <a:pt x="282593" y="619895"/>
                  </a:lnTo>
                  <a:cubicBezTo>
                    <a:pt x="221238" y="586635"/>
                    <a:pt x="164335" y="545748"/>
                    <a:pt x="113241" y="498206"/>
                  </a:cubicBezTo>
                  <a:lnTo>
                    <a:pt x="115372" y="500336"/>
                  </a:lnTo>
                  <a:cubicBezTo>
                    <a:pt x="88192" y="475055"/>
                    <a:pt x="64225" y="446526"/>
                    <a:pt x="44010" y="415393"/>
                  </a:cubicBezTo>
                  <a:lnTo>
                    <a:pt x="44010" y="416725"/>
                  </a:lnTo>
                  <a:lnTo>
                    <a:pt x="42413" y="414329"/>
                  </a:lnTo>
                  <a:lnTo>
                    <a:pt x="42413" y="414329"/>
                  </a:lnTo>
                  <a:cubicBezTo>
                    <a:pt x="35073" y="401915"/>
                    <a:pt x="28406" y="389115"/>
                    <a:pt x="22442" y="375985"/>
                  </a:cubicBezTo>
                  <a:cubicBezTo>
                    <a:pt x="20665" y="369916"/>
                    <a:pt x="14306" y="366436"/>
                    <a:pt x="8237" y="368212"/>
                  </a:cubicBezTo>
                  <a:cubicBezTo>
                    <a:pt x="2169" y="369988"/>
                    <a:pt x="-1312" y="376347"/>
                    <a:pt x="464" y="382416"/>
                  </a:cubicBezTo>
                  <a:cubicBezTo>
                    <a:pt x="792" y="383537"/>
                    <a:pt x="1290" y="384600"/>
                    <a:pt x="1938" y="385571"/>
                  </a:cubicBezTo>
                  <a:cubicBezTo>
                    <a:pt x="13055" y="410652"/>
                    <a:pt x="27087" y="434335"/>
                    <a:pt x="43744" y="456134"/>
                  </a:cubicBezTo>
                  <a:cubicBezTo>
                    <a:pt x="61234" y="478724"/>
                    <a:pt x="80561" y="499832"/>
                    <a:pt x="101525" y="519241"/>
                  </a:cubicBezTo>
                  <a:cubicBezTo>
                    <a:pt x="144681" y="558313"/>
                    <a:pt x="192008" y="592514"/>
                    <a:pt x="242652" y="621225"/>
                  </a:cubicBezTo>
                  <a:cubicBezTo>
                    <a:pt x="294852" y="652319"/>
                    <a:pt x="349536" y="679038"/>
                    <a:pt x="406146" y="701108"/>
                  </a:cubicBezTo>
                  <a:cubicBezTo>
                    <a:pt x="467113" y="725295"/>
                    <a:pt x="531579" y="739501"/>
                    <a:pt x="597066" y="743179"/>
                  </a:cubicBezTo>
                  <a:cubicBezTo>
                    <a:pt x="629182" y="744739"/>
                    <a:pt x="661368" y="742414"/>
                    <a:pt x="692925" y="736256"/>
                  </a:cubicBezTo>
                  <a:cubicBezTo>
                    <a:pt x="725102" y="729794"/>
                    <a:pt x="756268" y="719047"/>
                    <a:pt x="785588" y="704302"/>
                  </a:cubicBezTo>
                  <a:cubicBezTo>
                    <a:pt x="830991" y="682000"/>
                    <a:pt x="870081" y="648676"/>
                    <a:pt x="899289" y="607377"/>
                  </a:cubicBezTo>
                  <a:cubicBezTo>
                    <a:pt x="925291" y="568890"/>
                    <a:pt x="941558" y="524663"/>
                    <a:pt x="946687" y="478499"/>
                  </a:cubicBezTo>
                  <a:cubicBezTo>
                    <a:pt x="949091" y="455039"/>
                    <a:pt x="949091" y="431395"/>
                    <a:pt x="946687" y="407936"/>
                  </a:cubicBezTo>
                  <a:cubicBezTo>
                    <a:pt x="944387" y="383670"/>
                    <a:pt x="939751" y="359682"/>
                    <a:pt x="932840" y="336308"/>
                  </a:cubicBezTo>
                  <a:cubicBezTo>
                    <a:pt x="918468" y="286573"/>
                    <a:pt x="895389" y="239783"/>
                    <a:pt x="864673" y="198110"/>
                  </a:cubicBezTo>
                  <a:cubicBezTo>
                    <a:pt x="847878" y="175999"/>
                    <a:pt x="828875" y="155657"/>
                    <a:pt x="807956" y="137399"/>
                  </a:cubicBezTo>
                  <a:cubicBezTo>
                    <a:pt x="786783" y="118346"/>
                    <a:pt x="763872" y="101319"/>
                    <a:pt x="739523" y="86540"/>
                  </a:cubicBezTo>
                  <a:cubicBezTo>
                    <a:pt x="690905" y="56373"/>
                    <a:pt x="638038" y="33664"/>
                    <a:pt x="582686" y="19172"/>
                  </a:cubicBezTo>
                  <a:cubicBezTo>
                    <a:pt x="536247" y="6557"/>
                    <a:pt x="488350" y="111"/>
                    <a:pt x="440228" y="0"/>
                  </a:cubicBezTo>
                  <a:cubicBezTo>
                    <a:pt x="425317" y="2"/>
                    <a:pt x="410406" y="2"/>
                    <a:pt x="395494" y="2132"/>
                  </a:cubicBezTo>
                  <a:moveTo>
                    <a:pt x="802366" y="161898"/>
                  </a:moveTo>
                  <a:lnTo>
                    <a:pt x="802366" y="161898"/>
                  </a:lnTo>
                  <a:lnTo>
                    <a:pt x="802366" y="161898"/>
                  </a:lnTo>
                  <a:moveTo>
                    <a:pt x="894498" y="569302"/>
                  </a:moveTo>
                  <a:lnTo>
                    <a:pt x="894498" y="569302"/>
                  </a:lnTo>
                  <a:lnTo>
                    <a:pt x="894498" y="569302"/>
                  </a:lnTo>
                  <a:moveTo>
                    <a:pt x="628221" y="719748"/>
                  </a:moveTo>
                  <a:lnTo>
                    <a:pt x="628221" y="719748"/>
                  </a:lnTo>
                  <a:moveTo>
                    <a:pt x="500142" y="705369"/>
                  </a:moveTo>
                  <a:lnTo>
                    <a:pt x="500142" y="705369"/>
                  </a:lnTo>
                  <a:lnTo>
                    <a:pt x="498278" y="705369"/>
                  </a:lnTo>
                  <a:lnTo>
                    <a:pt x="498278" y="705369"/>
                  </a:lnTo>
                  <a:moveTo>
                    <a:pt x="279931" y="616965"/>
                  </a:moveTo>
                  <a:lnTo>
                    <a:pt x="279931" y="616965"/>
                  </a:lnTo>
                  <a:lnTo>
                    <a:pt x="279931" y="616965"/>
                  </a:lnTo>
                  <a:moveTo>
                    <a:pt x="916864" y="507526"/>
                  </a:moveTo>
                  <a:lnTo>
                    <a:pt x="916864" y="507526"/>
                  </a:lnTo>
                  <a:lnTo>
                    <a:pt x="916864" y="507526"/>
                  </a:lnTo>
                  <a:moveTo>
                    <a:pt x="924586" y="429773"/>
                  </a:moveTo>
                  <a:lnTo>
                    <a:pt x="924586" y="429773"/>
                  </a:lnTo>
                  <a:moveTo>
                    <a:pt x="40815" y="414062"/>
                  </a:moveTo>
                  <a:lnTo>
                    <a:pt x="40815" y="414062"/>
                  </a:lnTo>
                  <a:lnTo>
                    <a:pt x="40815" y="414062"/>
                  </a:lnTo>
                  <a:moveTo>
                    <a:pt x="565912" y="37548"/>
                  </a:moveTo>
                  <a:lnTo>
                    <a:pt x="565912" y="37548"/>
                  </a:lnTo>
                </a:path>
              </a:pathLst>
            </a:custGeom>
            <a:solidFill>
              <a:srgbClr val="CCD6D2"/>
            </a:solidFill>
            <a:ln w="26619"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4D47FE06-D922-479C-A3AE-2637222E6622}"/>
                </a:ext>
              </a:extLst>
            </p:cNvPr>
            <p:cNvSpPr/>
            <p:nvPr/>
          </p:nvSpPr>
          <p:spPr>
            <a:xfrm>
              <a:off x="15729962" y="8109143"/>
              <a:ext cx="345705" cy="249614"/>
            </a:xfrm>
            <a:custGeom>
              <a:avLst/>
              <a:gdLst>
                <a:gd name="connsiteX0" fmla="*/ 4024 w 275451"/>
                <a:gd name="connsiteY0" fmla="*/ 27274 h 198887"/>
                <a:gd name="connsiteX1" fmla="*/ 2426 w 275451"/>
                <a:gd name="connsiteY1" fmla="*/ 43251 h 198887"/>
                <a:gd name="connsiteX2" fmla="*/ 18102 w 275451"/>
                <a:gd name="connsiteY2" fmla="*/ 45353 h 198887"/>
                <a:gd name="connsiteX3" fmla="*/ 18402 w 275451"/>
                <a:gd name="connsiteY3" fmla="*/ 45115 h 198887"/>
                <a:gd name="connsiteX4" fmla="*/ 28788 w 275451"/>
                <a:gd name="connsiteY4" fmla="*/ 37393 h 198887"/>
                <a:gd name="connsiteX5" fmla="*/ 49823 w 275451"/>
                <a:gd name="connsiteY5" fmla="*/ 27807 h 198887"/>
                <a:gd name="connsiteX6" fmla="*/ 83107 w 275451"/>
                <a:gd name="connsiteY6" fmla="*/ 22481 h 198887"/>
                <a:gd name="connsiteX7" fmla="*/ 131303 w 275451"/>
                <a:gd name="connsiteY7" fmla="*/ 27807 h 198887"/>
                <a:gd name="connsiteX8" fmla="*/ 128110 w 275451"/>
                <a:gd name="connsiteY8" fmla="*/ 27806 h 198887"/>
                <a:gd name="connsiteX9" fmla="*/ 184827 w 275451"/>
                <a:gd name="connsiteY9" fmla="*/ 49108 h 198887"/>
                <a:gd name="connsiteX10" fmla="*/ 184827 w 275451"/>
                <a:gd name="connsiteY10" fmla="*/ 49109 h 198887"/>
                <a:gd name="connsiteX11" fmla="*/ 184827 w 275451"/>
                <a:gd name="connsiteY11" fmla="*/ 49109 h 198887"/>
                <a:gd name="connsiteX12" fmla="*/ 184827 w 275451"/>
                <a:gd name="connsiteY12" fmla="*/ 49109 h 198887"/>
                <a:gd name="connsiteX13" fmla="*/ 184827 w 275451"/>
                <a:gd name="connsiteY13" fmla="*/ 49109 h 198887"/>
                <a:gd name="connsiteX14" fmla="*/ 223969 w 275451"/>
                <a:gd name="connsiteY14" fmla="*/ 77601 h 198887"/>
                <a:gd name="connsiteX15" fmla="*/ 221838 w 275451"/>
                <a:gd name="connsiteY15" fmla="*/ 75737 h 198887"/>
                <a:gd name="connsiteX16" fmla="*/ 242075 w 275451"/>
                <a:gd name="connsiteY16" fmla="*/ 99701 h 198887"/>
                <a:gd name="connsiteX17" fmla="*/ 250330 w 275451"/>
                <a:gd name="connsiteY17" fmla="*/ 117276 h 198887"/>
                <a:gd name="connsiteX18" fmla="*/ 252992 w 275451"/>
                <a:gd name="connsiteY18" fmla="*/ 132454 h 198887"/>
                <a:gd name="connsiteX19" fmla="*/ 251394 w 275451"/>
                <a:gd name="connsiteY19" fmla="*/ 146034 h 198887"/>
                <a:gd name="connsiteX20" fmla="*/ 246069 w 275451"/>
                <a:gd name="connsiteY20" fmla="*/ 159614 h 198887"/>
                <a:gd name="connsiteX21" fmla="*/ 234086 w 275451"/>
                <a:gd name="connsiteY21" fmla="*/ 175857 h 198887"/>
                <a:gd name="connsiteX22" fmla="*/ 235952 w 275451"/>
                <a:gd name="connsiteY22" fmla="*/ 173726 h 198887"/>
                <a:gd name="connsiteX23" fmla="*/ 231159 w 275451"/>
                <a:gd name="connsiteY23" fmla="*/ 178519 h 198887"/>
                <a:gd name="connsiteX24" fmla="*/ 226899 w 275451"/>
                <a:gd name="connsiteY24" fmla="*/ 186241 h 198887"/>
                <a:gd name="connsiteX25" fmla="*/ 229561 w 275451"/>
                <a:gd name="connsiteY25" fmla="*/ 194762 h 198887"/>
                <a:gd name="connsiteX26" fmla="*/ 245537 w 275451"/>
                <a:gd name="connsiteY26" fmla="*/ 196360 h 198887"/>
                <a:gd name="connsiteX27" fmla="*/ 272165 w 275451"/>
                <a:gd name="connsiteY27" fmla="*/ 154289 h 198887"/>
                <a:gd name="connsiteX28" fmla="*/ 272165 w 275451"/>
                <a:gd name="connsiteY28" fmla="*/ 109554 h 198887"/>
                <a:gd name="connsiteX29" fmla="*/ 248732 w 275451"/>
                <a:gd name="connsiteY29" fmla="*/ 70145 h 198887"/>
                <a:gd name="connsiteX30" fmla="*/ 208524 w 275451"/>
                <a:gd name="connsiteY30" fmla="*/ 36594 h 198887"/>
                <a:gd name="connsiteX31" fmla="*/ 102014 w 275451"/>
                <a:gd name="connsiteY31" fmla="*/ 114 h 198887"/>
                <a:gd name="connsiteX32" fmla="*/ 85505 w 275451"/>
                <a:gd name="connsiteY32" fmla="*/ 113 h 198887"/>
                <a:gd name="connsiteX33" fmla="*/ 1893 w 275451"/>
                <a:gd name="connsiteY33" fmla="*/ 26741 h 198887"/>
                <a:gd name="connsiteX34" fmla="*/ 49558 w 275451"/>
                <a:gd name="connsiteY34" fmla="*/ 26741 h 198887"/>
                <a:gd name="connsiteX35" fmla="*/ 47694 w 275451"/>
                <a:gd name="connsiteY35" fmla="*/ 26741 h 198887"/>
                <a:gd name="connsiteX36" fmla="*/ 49558 w 275451"/>
                <a:gd name="connsiteY36" fmla="*/ 26741 h 198887"/>
                <a:gd name="connsiteX37" fmla="*/ 27990 w 275451"/>
                <a:gd name="connsiteY37" fmla="*/ 36327 h 198887"/>
                <a:gd name="connsiteX38" fmla="*/ 27990 w 275451"/>
                <a:gd name="connsiteY38" fmla="*/ 36327 h 198887"/>
                <a:gd name="connsiteX39" fmla="*/ 27990 w 275451"/>
                <a:gd name="connsiteY39" fmla="*/ 36327 h 198887"/>
                <a:gd name="connsiteX40" fmla="*/ 27990 w 275451"/>
                <a:gd name="connsiteY40" fmla="*/ 36327 h 198887"/>
                <a:gd name="connsiteX41" fmla="*/ 27990 w 275451"/>
                <a:gd name="connsiteY41" fmla="*/ 36327 h 198887"/>
                <a:gd name="connsiteX42" fmla="*/ 27990 w 275451"/>
                <a:gd name="connsiteY42" fmla="*/ 36327 h 198887"/>
                <a:gd name="connsiteX43" fmla="*/ 241011 w 275451"/>
                <a:gd name="connsiteY43" fmla="*/ 98636 h 198887"/>
                <a:gd name="connsiteX44" fmla="*/ 241011 w 275451"/>
                <a:gd name="connsiteY44" fmla="*/ 98636 h 198887"/>
                <a:gd name="connsiteX45" fmla="*/ 249532 w 275451"/>
                <a:gd name="connsiteY45" fmla="*/ 116743 h 198887"/>
                <a:gd name="connsiteX46" fmla="*/ 249532 w 275451"/>
                <a:gd name="connsiteY46" fmla="*/ 118340 h 198887"/>
                <a:gd name="connsiteX47" fmla="*/ 249532 w 275451"/>
                <a:gd name="connsiteY47" fmla="*/ 116743 h 198887"/>
                <a:gd name="connsiteX48" fmla="*/ 252194 w 275451"/>
                <a:gd name="connsiteY48" fmla="*/ 129258 h 198887"/>
                <a:gd name="connsiteX49" fmla="*/ 252194 w 275451"/>
                <a:gd name="connsiteY49" fmla="*/ 129258 h 198887"/>
                <a:gd name="connsiteX50" fmla="*/ 184027 w 275451"/>
                <a:gd name="connsiteY50" fmla="*/ 49375 h 198887"/>
                <a:gd name="connsiteX51" fmla="*/ 184027 w 275451"/>
                <a:gd name="connsiteY51" fmla="*/ 49375 h 198887"/>
                <a:gd name="connsiteX52" fmla="*/ 184027 w 275451"/>
                <a:gd name="connsiteY52" fmla="*/ 49375 h 198887"/>
                <a:gd name="connsiteX53" fmla="*/ 184027 w 275451"/>
                <a:gd name="connsiteY53" fmla="*/ 49375 h 19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75451" h="198887">
                  <a:moveTo>
                    <a:pt x="4024" y="27274"/>
                  </a:moveTo>
                  <a:cubicBezTo>
                    <a:pt x="-647" y="31340"/>
                    <a:pt x="-1347" y="38340"/>
                    <a:pt x="2426" y="43251"/>
                  </a:cubicBezTo>
                  <a:cubicBezTo>
                    <a:pt x="6174" y="48160"/>
                    <a:pt x="13194" y="49101"/>
                    <a:pt x="18102" y="45353"/>
                  </a:cubicBezTo>
                  <a:cubicBezTo>
                    <a:pt x="18204" y="45275"/>
                    <a:pt x="18303" y="45196"/>
                    <a:pt x="18402" y="45115"/>
                  </a:cubicBezTo>
                  <a:cubicBezTo>
                    <a:pt x="21685" y="42309"/>
                    <a:pt x="25155" y="39729"/>
                    <a:pt x="28788" y="37393"/>
                  </a:cubicBezTo>
                  <a:cubicBezTo>
                    <a:pt x="35405" y="33396"/>
                    <a:pt x="42465" y="30179"/>
                    <a:pt x="49823" y="27807"/>
                  </a:cubicBezTo>
                  <a:cubicBezTo>
                    <a:pt x="60634" y="24570"/>
                    <a:pt x="71827" y="22779"/>
                    <a:pt x="83107" y="22481"/>
                  </a:cubicBezTo>
                  <a:cubicBezTo>
                    <a:pt x="99330" y="22276"/>
                    <a:pt x="115516" y="24065"/>
                    <a:pt x="131303" y="27807"/>
                  </a:cubicBezTo>
                  <a:lnTo>
                    <a:pt x="128110" y="27806"/>
                  </a:lnTo>
                  <a:cubicBezTo>
                    <a:pt x="147866" y="32397"/>
                    <a:pt x="166933" y="39558"/>
                    <a:pt x="184827" y="49108"/>
                  </a:cubicBezTo>
                  <a:lnTo>
                    <a:pt x="184827" y="49109"/>
                  </a:lnTo>
                  <a:lnTo>
                    <a:pt x="184827" y="49109"/>
                  </a:lnTo>
                  <a:lnTo>
                    <a:pt x="184827" y="49109"/>
                  </a:lnTo>
                  <a:lnTo>
                    <a:pt x="184827" y="49109"/>
                  </a:lnTo>
                  <a:cubicBezTo>
                    <a:pt x="198958" y="57020"/>
                    <a:pt x="212098" y="66585"/>
                    <a:pt x="223969" y="77601"/>
                  </a:cubicBezTo>
                  <a:lnTo>
                    <a:pt x="221838" y="75737"/>
                  </a:lnTo>
                  <a:cubicBezTo>
                    <a:pt x="229573" y="82835"/>
                    <a:pt x="236373" y="90888"/>
                    <a:pt x="242075" y="99701"/>
                  </a:cubicBezTo>
                  <a:cubicBezTo>
                    <a:pt x="245357" y="105296"/>
                    <a:pt x="248120" y="111179"/>
                    <a:pt x="250330" y="117276"/>
                  </a:cubicBezTo>
                  <a:cubicBezTo>
                    <a:pt x="251648" y="122250"/>
                    <a:pt x="252539" y="127328"/>
                    <a:pt x="252992" y="132454"/>
                  </a:cubicBezTo>
                  <a:cubicBezTo>
                    <a:pt x="252987" y="137027"/>
                    <a:pt x="252451" y="141584"/>
                    <a:pt x="251394" y="146034"/>
                  </a:cubicBezTo>
                  <a:cubicBezTo>
                    <a:pt x="250060" y="150721"/>
                    <a:pt x="248276" y="155269"/>
                    <a:pt x="246069" y="159614"/>
                  </a:cubicBezTo>
                  <a:cubicBezTo>
                    <a:pt x="242620" y="165411"/>
                    <a:pt x="238606" y="170851"/>
                    <a:pt x="234086" y="175857"/>
                  </a:cubicBezTo>
                  <a:lnTo>
                    <a:pt x="235952" y="173726"/>
                  </a:lnTo>
                  <a:lnTo>
                    <a:pt x="231159" y="178519"/>
                  </a:lnTo>
                  <a:cubicBezTo>
                    <a:pt x="228903" y="180534"/>
                    <a:pt x="227400" y="183257"/>
                    <a:pt x="226899" y="186241"/>
                  </a:cubicBezTo>
                  <a:cubicBezTo>
                    <a:pt x="226709" y="189312"/>
                    <a:pt x="227656" y="192346"/>
                    <a:pt x="229561" y="194762"/>
                  </a:cubicBezTo>
                  <a:cubicBezTo>
                    <a:pt x="233559" y="199565"/>
                    <a:pt x="240668" y="200276"/>
                    <a:pt x="245537" y="196360"/>
                  </a:cubicBezTo>
                  <a:cubicBezTo>
                    <a:pt x="257907" y="184878"/>
                    <a:pt x="267081" y="170381"/>
                    <a:pt x="272165" y="154289"/>
                  </a:cubicBezTo>
                  <a:cubicBezTo>
                    <a:pt x="276546" y="139699"/>
                    <a:pt x="276546" y="124144"/>
                    <a:pt x="272165" y="109554"/>
                  </a:cubicBezTo>
                  <a:cubicBezTo>
                    <a:pt x="267104" y="94966"/>
                    <a:pt x="259132" y="81559"/>
                    <a:pt x="248732" y="70145"/>
                  </a:cubicBezTo>
                  <a:cubicBezTo>
                    <a:pt x="236975" y="57125"/>
                    <a:pt x="223439" y="45830"/>
                    <a:pt x="208524" y="36594"/>
                  </a:cubicBezTo>
                  <a:cubicBezTo>
                    <a:pt x="176467" y="16055"/>
                    <a:pt x="139932" y="3542"/>
                    <a:pt x="102014" y="114"/>
                  </a:cubicBezTo>
                  <a:cubicBezTo>
                    <a:pt x="96423" y="113"/>
                    <a:pt x="91097" y="113"/>
                    <a:pt x="85505" y="113"/>
                  </a:cubicBezTo>
                  <a:cubicBezTo>
                    <a:pt x="55365" y="-1156"/>
                    <a:pt x="25748" y="8276"/>
                    <a:pt x="1893" y="26741"/>
                  </a:cubicBezTo>
                  <a:moveTo>
                    <a:pt x="49558" y="26741"/>
                  </a:moveTo>
                  <a:lnTo>
                    <a:pt x="47694" y="26741"/>
                  </a:lnTo>
                  <a:lnTo>
                    <a:pt x="49558" y="26741"/>
                  </a:lnTo>
                  <a:moveTo>
                    <a:pt x="27990" y="36327"/>
                  </a:moveTo>
                  <a:lnTo>
                    <a:pt x="27990" y="36327"/>
                  </a:lnTo>
                  <a:lnTo>
                    <a:pt x="27990" y="36327"/>
                  </a:lnTo>
                  <a:moveTo>
                    <a:pt x="27990" y="36327"/>
                  </a:moveTo>
                  <a:lnTo>
                    <a:pt x="27990" y="36327"/>
                  </a:lnTo>
                  <a:lnTo>
                    <a:pt x="27990" y="36327"/>
                  </a:lnTo>
                  <a:moveTo>
                    <a:pt x="241011" y="98636"/>
                  </a:moveTo>
                  <a:lnTo>
                    <a:pt x="241011" y="98636"/>
                  </a:lnTo>
                  <a:moveTo>
                    <a:pt x="249532" y="116743"/>
                  </a:moveTo>
                  <a:cubicBezTo>
                    <a:pt x="249532" y="116743"/>
                    <a:pt x="249532" y="116743"/>
                    <a:pt x="249532" y="118340"/>
                  </a:cubicBezTo>
                  <a:cubicBezTo>
                    <a:pt x="249532" y="119938"/>
                    <a:pt x="249532" y="118340"/>
                    <a:pt x="249532" y="116743"/>
                  </a:cubicBezTo>
                  <a:moveTo>
                    <a:pt x="252194" y="129258"/>
                  </a:moveTo>
                  <a:lnTo>
                    <a:pt x="252194" y="129258"/>
                  </a:lnTo>
                  <a:moveTo>
                    <a:pt x="184027" y="49375"/>
                  </a:moveTo>
                  <a:lnTo>
                    <a:pt x="184027" y="49375"/>
                  </a:lnTo>
                  <a:lnTo>
                    <a:pt x="184027" y="49375"/>
                  </a:lnTo>
                  <a:lnTo>
                    <a:pt x="184027" y="49375"/>
                  </a:lnTo>
                </a:path>
              </a:pathLst>
            </a:custGeom>
            <a:solidFill>
              <a:srgbClr val="CCD6D2"/>
            </a:solidFill>
            <a:ln w="26619"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029A2F56-4C72-4A75-A525-B15AFCCD3A80}"/>
                </a:ext>
              </a:extLst>
            </p:cNvPr>
            <p:cNvSpPr/>
            <p:nvPr/>
          </p:nvSpPr>
          <p:spPr>
            <a:xfrm>
              <a:off x="12531117" y="8745250"/>
              <a:ext cx="2679978" cy="543061"/>
            </a:xfrm>
            <a:custGeom>
              <a:avLst/>
              <a:gdLst>
                <a:gd name="connsiteX0" fmla="*/ 2115572 w 2135351"/>
                <a:gd name="connsiteY0" fmla="*/ 3728 h 432700"/>
                <a:gd name="connsiteX1" fmla="*/ 2082554 w 2135351"/>
                <a:gd name="connsiteY1" fmla="*/ 35415 h 432700"/>
                <a:gd name="connsiteX2" fmla="*/ 2082554 w 2135351"/>
                <a:gd name="connsiteY2" fmla="*/ 35415 h 432700"/>
                <a:gd name="connsiteX3" fmla="*/ 2082554 w 2135351"/>
                <a:gd name="connsiteY3" fmla="*/ 35415 h 432700"/>
                <a:gd name="connsiteX4" fmla="*/ 2082554 w 2135351"/>
                <a:gd name="connsiteY4" fmla="*/ 35415 h 432700"/>
                <a:gd name="connsiteX5" fmla="*/ 2082554 w 2135351"/>
                <a:gd name="connsiteY5" fmla="*/ 35415 h 432700"/>
                <a:gd name="connsiteX6" fmla="*/ 1991221 w 2135351"/>
                <a:gd name="connsiteY6" fmla="*/ 92399 h 432700"/>
                <a:gd name="connsiteX7" fmla="*/ 1991220 w 2135351"/>
                <a:gd name="connsiteY7" fmla="*/ 92398 h 432700"/>
                <a:gd name="connsiteX8" fmla="*/ 1989090 w 2135351"/>
                <a:gd name="connsiteY8" fmla="*/ 92398 h 432700"/>
                <a:gd name="connsiteX9" fmla="*/ 1989090 w 2135351"/>
                <a:gd name="connsiteY9" fmla="*/ 92398 h 432700"/>
                <a:gd name="connsiteX10" fmla="*/ 1839443 w 2135351"/>
                <a:gd name="connsiteY10" fmla="*/ 141393 h 432700"/>
                <a:gd name="connsiteX11" fmla="*/ 1679677 w 2135351"/>
                <a:gd name="connsiteY11" fmla="*/ 176542 h 432700"/>
                <a:gd name="connsiteX12" fmla="*/ 1527100 w 2135351"/>
                <a:gd name="connsiteY12" fmla="*/ 221276 h 432700"/>
                <a:gd name="connsiteX13" fmla="*/ 1443755 w 2135351"/>
                <a:gd name="connsiteY13" fmla="*/ 260419 h 432700"/>
                <a:gd name="connsiteX14" fmla="*/ 1355085 w 2135351"/>
                <a:gd name="connsiteY14" fmla="*/ 308083 h 432700"/>
                <a:gd name="connsiteX15" fmla="*/ 1273338 w 2135351"/>
                <a:gd name="connsiteY15" fmla="*/ 349622 h 432700"/>
                <a:gd name="connsiteX16" fmla="*/ 1275202 w 2135351"/>
                <a:gd name="connsiteY16" fmla="*/ 349622 h 432700"/>
                <a:gd name="connsiteX17" fmla="*/ 1192391 w 2135351"/>
                <a:gd name="connsiteY17" fmla="*/ 382374 h 432700"/>
                <a:gd name="connsiteX18" fmla="*/ 1107715 w 2135351"/>
                <a:gd name="connsiteY18" fmla="*/ 403410 h 432700"/>
                <a:gd name="connsiteX19" fmla="*/ 1107714 w 2135351"/>
                <a:gd name="connsiteY19" fmla="*/ 403410 h 432700"/>
                <a:gd name="connsiteX20" fmla="*/ 967652 w 2135351"/>
                <a:gd name="connsiteY20" fmla="*/ 408203 h 432700"/>
                <a:gd name="connsiteX21" fmla="*/ 970848 w 2135351"/>
                <a:gd name="connsiteY21" fmla="*/ 408203 h 432700"/>
                <a:gd name="connsiteX22" fmla="*/ 811082 w 2135351"/>
                <a:gd name="connsiteY22" fmla="*/ 368794 h 432700"/>
                <a:gd name="connsiteX23" fmla="*/ 811082 w 2135351"/>
                <a:gd name="connsiteY23" fmla="*/ 368794 h 432700"/>
                <a:gd name="connsiteX24" fmla="*/ 641997 w 2135351"/>
                <a:gd name="connsiteY24" fmla="*/ 286514 h 432700"/>
                <a:gd name="connsiteX25" fmla="*/ 484095 w 2135351"/>
                <a:gd name="connsiteY25" fmla="*/ 190921 h 432700"/>
                <a:gd name="connsiteX26" fmla="*/ 316340 w 2135351"/>
                <a:gd name="connsiteY26" fmla="*/ 93730 h 432700"/>
                <a:gd name="connsiteX27" fmla="*/ 140331 w 2135351"/>
                <a:gd name="connsiteY27" fmla="*/ 21569 h 432700"/>
                <a:gd name="connsiteX28" fmla="*/ 11187 w 2135351"/>
                <a:gd name="connsiteY28" fmla="*/ 268 h 432700"/>
                <a:gd name="connsiteX29" fmla="*/ 3 w 2135351"/>
                <a:gd name="connsiteY29" fmla="*/ 11977 h 432700"/>
                <a:gd name="connsiteX30" fmla="*/ 3 w 2135351"/>
                <a:gd name="connsiteY30" fmla="*/ 11984 h 432700"/>
                <a:gd name="connsiteX31" fmla="*/ 3731 w 2135351"/>
                <a:gd name="connsiteY31" fmla="*/ 19972 h 432700"/>
                <a:gd name="connsiteX32" fmla="*/ 11986 w 2135351"/>
                <a:gd name="connsiteY32" fmla="*/ 22900 h 432700"/>
                <a:gd name="connsiteX33" fmla="*/ 38614 w 2135351"/>
                <a:gd name="connsiteY33" fmla="*/ 24765 h 432700"/>
                <a:gd name="connsiteX34" fmla="*/ 38614 w 2135351"/>
                <a:gd name="connsiteY34" fmla="*/ 24765 h 432700"/>
                <a:gd name="connsiteX35" fmla="*/ 195717 w 2135351"/>
                <a:gd name="connsiteY35" fmla="*/ 63641 h 432700"/>
                <a:gd name="connsiteX36" fmla="*/ 193852 w 2135351"/>
                <a:gd name="connsiteY36" fmla="*/ 63641 h 432700"/>
                <a:gd name="connsiteX37" fmla="*/ 196515 w 2135351"/>
                <a:gd name="connsiteY37" fmla="*/ 63641 h 432700"/>
                <a:gd name="connsiteX38" fmla="*/ 196515 w 2135351"/>
                <a:gd name="connsiteY38" fmla="*/ 63641 h 432700"/>
                <a:gd name="connsiteX39" fmla="*/ 531492 w 2135351"/>
                <a:gd name="connsiteY39" fmla="*/ 246306 h 432700"/>
                <a:gd name="connsiteX40" fmla="*/ 694453 w 2135351"/>
                <a:gd name="connsiteY40" fmla="*/ 339770 h 432700"/>
                <a:gd name="connsiteX41" fmla="*/ 864604 w 2135351"/>
                <a:gd name="connsiteY41" fmla="*/ 410067 h 432700"/>
                <a:gd name="connsiteX42" fmla="*/ 1019044 w 2135351"/>
                <a:gd name="connsiteY42" fmla="*/ 432701 h 432700"/>
                <a:gd name="connsiteX43" fmla="*/ 1186798 w 2135351"/>
                <a:gd name="connsiteY43" fmla="*/ 407404 h 432700"/>
                <a:gd name="connsiteX44" fmla="*/ 1503668 w 2135351"/>
                <a:gd name="connsiteY44" fmla="*/ 256159 h 432700"/>
                <a:gd name="connsiteX45" fmla="*/ 1503668 w 2135351"/>
                <a:gd name="connsiteY45" fmla="*/ 256159 h 432700"/>
                <a:gd name="connsiteX46" fmla="*/ 1505532 w 2135351"/>
                <a:gd name="connsiteY46" fmla="*/ 256159 h 432700"/>
                <a:gd name="connsiteX47" fmla="*/ 1505532 w 2135351"/>
                <a:gd name="connsiteY47" fmla="*/ 256159 h 432700"/>
                <a:gd name="connsiteX48" fmla="*/ 1577427 w 2135351"/>
                <a:gd name="connsiteY48" fmla="*/ 228200 h 432700"/>
                <a:gd name="connsiteX49" fmla="*/ 1654380 w 2135351"/>
                <a:gd name="connsiteY49" fmla="*/ 206631 h 432700"/>
                <a:gd name="connsiteX50" fmla="*/ 1814146 w 2135351"/>
                <a:gd name="connsiteY50" fmla="*/ 171749 h 432700"/>
                <a:gd name="connsiteX51" fmla="*/ 1968586 w 2135351"/>
                <a:gd name="connsiteY51" fmla="*/ 126748 h 432700"/>
                <a:gd name="connsiteX52" fmla="*/ 2039150 w 2135351"/>
                <a:gd name="connsiteY52" fmla="*/ 92931 h 432700"/>
                <a:gd name="connsiteX53" fmla="*/ 2102257 w 2135351"/>
                <a:gd name="connsiteY53" fmla="*/ 47930 h 432700"/>
                <a:gd name="connsiteX54" fmla="*/ 2132080 w 2135351"/>
                <a:gd name="connsiteY54" fmla="*/ 19173 h 432700"/>
                <a:gd name="connsiteX55" fmla="*/ 2132080 w 2135351"/>
                <a:gd name="connsiteY55" fmla="*/ 2930 h 432700"/>
                <a:gd name="connsiteX56" fmla="*/ 2124358 w 2135351"/>
                <a:gd name="connsiteY56" fmla="*/ 2 h 432700"/>
                <a:gd name="connsiteX57" fmla="*/ 2115837 w 2135351"/>
                <a:gd name="connsiteY57" fmla="*/ 3464 h 432700"/>
                <a:gd name="connsiteX58" fmla="*/ 1272540 w 2135351"/>
                <a:gd name="connsiteY58" fmla="*/ 349888 h 432700"/>
                <a:gd name="connsiteX59" fmla="*/ 1272540 w 2135351"/>
                <a:gd name="connsiteY59" fmla="*/ 349888 h 432700"/>
                <a:gd name="connsiteX60" fmla="*/ 1272540 w 2135351"/>
                <a:gd name="connsiteY60" fmla="*/ 349888 h 432700"/>
                <a:gd name="connsiteX61" fmla="*/ 1504999 w 2135351"/>
                <a:gd name="connsiteY61" fmla="*/ 255360 h 432700"/>
                <a:gd name="connsiteX62" fmla="*/ 1504999 w 2135351"/>
                <a:gd name="connsiteY62" fmla="*/ 255360 h 432700"/>
                <a:gd name="connsiteX63" fmla="*/ 1506864 w 2135351"/>
                <a:gd name="connsiteY63" fmla="*/ 255360 h 432700"/>
                <a:gd name="connsiteX64" fmla="*/ 1505532 w 2135351"/>
                <a:gd name="connsiteY64" fmla="*/ 255360 h 432700"/>
                <a:gd name="connsiteX65" fmla="*/ 1989889 w 2135351"/>
                <a:gd name="connsiteY65" fmla="*/ 92133 h 432700"/>
                <a:gd name="connsiteX66" fmla="*/ 1991220 w 2135351"/>
                <a:gd name="connsiteY66" fmla="*/ 92133 h 432700"/>
                <a:gd name="connsiteX67" fmla="*/ 1991220 w 2135351"/>
                <a:gd name="connsiteY67" fmla="*/ 92133 h 432700"/>
                <a:gd name="connsiteX68" fmla="*/ 1989622 w 2135351"/>
                <a:gd name="connsiteY68" fmla="*/ 92133 h 432700"/>
                <a:gd name="connsiteX69" fmla="*/ 198380 w 2135351"/>
                <a:gd name="connsiteY69" fmla="*/ 64173 h 432700"/>
                <a:gd name="connsiteX70" fmla="*/ 198380 w 2135351"/>
                <a:gd name="connsiteY70" fmla="*/ 64173 h 432700"/>
                <a:gd name="connsiteX71" fmla="*/ 198380 w 2135351"/>
                <a:gd name="connsiteY71" fmla="*/ 64173 h 432700"/>
                <a:gd name="connsiteX72" fmla="*/ 198380 w 2135351"/>
                <a:gd name="connsiteY72" fmla="*/ 64173 h 432700"/>
                <a:gd name="connsiteX73" fmla="*/ 2083352 w 2135351"/>
                <a:gd name="connsiteY73" fmla="*/ 35415 h 432700"/>
                <a:gd name="connsiteX74" fmla="*/ 2083352 w 2135351"/>
                <a:gd name="connsiteY74" fmla="*/ 35415 h 432700"/>
                <a:gd name="connsiteX75" fmla="*/ 2083352 w 2135351"/>
                <a:gd name="connsiteY75" fmla="*/ 35415 h 43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135351" h="432700">
                  <a:moveTo>
                    <a:pt x="2115572" y="3728"/>
                  </a:moveTo>
                  <a:cubicBezTo>
                    <a:pt x="2105297" y="15027"/>
                    <a:pt x="2094265" y="25614"/>
                    <a:pt x="2082554" y="35415"/>
                  </a:cubicBezTo>
                  <a:lnTo>
                    <a:pt x="2082554" y="35415"/>
                  </a:lnTo>
                  <a:lnTo>
                    <a:pt x="2082554" y="35415"/>
                  </a:lnTo>
                  <a:lnTo>
                    <a:pt x="2082554" y="35415"/>
                  </a:lnTo>
                  <a:lnTo>
                    <a:pt x="2082554" y="35415"/>
                  </a:lnTo>
                  <a:cubicBezTo>
                    <a:pt x="2054611" y="58154"/>
                    <a:pt x="2023928" y="77297"/>
                    <a:pt x="1991221" y="92399"/>
                  </a:cubicBezTo>
                  <a:lnTo>
                    <a:pt x="1991220" y="92398"/>
                  </a:lnTo>
                  <a:lnTo>
                    <a:pt x="1989090" y="92398"/>
                  </a:lnTo>
                  <a:lnTo>
                    <a:pt x="1989090" y="92398"/>
                  </a:lnTo>
                  <a:cubicBezTo>
                    <a:pt x="1940850" y="113375"/>
                    <a:pt x="1890748" y="129778"/>
                    <a:pt x="1839443" y="141393"/>
                  </a:cubicBezTo>
                  <a:cubicBezTo>
                    <a:pt x="1786187" y="154441"/>
                    <a:pt x="1732932" y="164560"/>
                    <a:pt x="1679677" y="176542"/>
                  </a:cubicBezTo>
                  <a:cubicBezTo>
                    <a:pt x="1627683" y="187268"/>
                    <a:pt x="1576655" y="202229"/>
                    <a:pt x="1527100" y="221276"/>
                  </a:cubicBezTo>
                  <a:cubicBezTo>
                    <a:pt x="1498680" y="232918"/>
                    <a:pt x="1470862" y="245981"/>
                    <a:pt x="1443755" y="260419"/>
                  </a:cubicBezTo>
                  <a:cubicBezTo>
                    <a:pt x="1413932" y="276130"/>
                    <a:pt x="1384642" y="292372"/>
                    <a:pt x="1355085" y="308083"/>
                  </a:cubicBezTo>
                  <a:cubicBezTo>
                    <a:pt x="1325528" y="323793"/>
                    <a:pt x="1301830" y="336574"/>
                    <a:pt x="1273338" y="349622"/>
                  </a:cubicBezTo>
                  <a:lnTo>
                    <a:pt x="1275202" y="349622"/>
                  </a:lnTo>
                  <a:cubicBezTo>
                    <a:pt x="1248239" y="362094"/>
                    <a:pt x="1220591" y="373029"/>
                    <a:pt x="1192391" y="382374"/>
                  </a:cubicBezTo>
                  <a:cubicBezTo>
                    <a:pt x="1164691" y="391352"/>
                    <a:pt x="1136396" y="398381"/>
                    <a:pt x="1107715" y="403410"/>
                  </a:cubicBezTo>
                  <a:lnTo>
                    <a:pt x="1107714" y="403410"/>
                  </a:lnTo>
                  <a:cubicBezTo>
                    <a:pt x="1061438" y="411127"/>
                    <a:pt x="1014348" y="412739"/>
                    <a:pt x="967652" y="408203"/>
                  </a:cubicBezTo>
                  <a:lnTo>
                    <a:pt x="970848" y="408203"/>
                  </a:lnTo>
                  <a:cubicBezTo>
                    <a:pt x="916082" y="402200"/>
                    <a:pt x="862357" y="388948"/>
                    <a:pt x="811082" y="368794"/>
                  </a:cubicBezTo>
                  <a:lnTo>
                    <a:pt x="811082" y="368794"/>
                  </a:lnTo>
                  <a:cubicBezTo>
                    <a:pt x="752838" y="345417"/>
                    <a:pt x="696334" y="317921"/>
                    <a:pt x="641997" y="286514"/>
                  </a:cubicBezTo>
                  <a:cubicBezTo>
                    <a:pt x="588741" y="256159"/>
                    <a:pt x="535486" y="223407"/>
                    <a:pt x="484095" y="190921"/>
                  </a:cubicBezTo>
                  <a:cubicBezTo>
                    <a:pt x="432703" y="158435"/>
                    <a:pt x="373589" y="123553"/>
                    <a:pt x="316340" y="93730"/>
                  </a:cubicBezTo>
                  <a:cubicBezTo>
                    <a:pt x="260144" y="64037"/>
                    <a:pt x="201198" y="39870"/>
                    <a:pt x="140331" y="21569"/>
                  </a:cubicBezTo>
                  <a:cubicBezTo>
                    <a:pt x="98294" y="9312"/>
                    <a:pt x="54934" y="2160"/>
                    <a:pt x="11187" y="268"/>
                  </a:cubicBezTo>
                  <a:cubicBezTo>
                    <a:pt x="4865" y="413"/>
                    <a:pt x="-142" y="5656"/>
                    <a:pt x="3" y="11977"/>
                  </a:cubicBezTo>
                  <a:cubicBezTo>
                    <a:pt x="3" y="11980"/>
                    <a:pt x="3" y="11981"/>
                    <a:pt x="3" y="11984"/>
                  </a:cubicBezTo>
                  <a:cubicBezTo>
                    <a:pt x="281" y="14999"/>
                    <a:pt x="1599" y="17822"/>
                    <a:pt x="3731" y="19972"/>
                  </a:cubicBezTo>
                  <a:cubicBezTo>
                    <a:pt x="6001" y="21979"/>
                    <a:pt x="8959" y="23028"/>
                    <a:pt x="11986" y="22900"/>
                  </a:cubicBezTo>
                  <a:lnTo>
                    <a:pt x="38614" y="24765"/>
                  </a:lnTo>
                  <a:lnTo>
                    <a:pt x="38614" y="24765"/>
                  </a:lnTo>
                  <a:cubicBezTo>
                    <a:pt x="92421" y="30993"/>
                    <a:pt x="145214" y="44058"/>
                    <a:pt x="195717" y="63641"/>
                  </a:cubicBezTo>
                  <a:lnTo>
                    <a:pt x="193852" y="63641"/>
                  </a:lnTo>
                  <a:lnTo>
                    <a:pt x="196515" y="63641"/>
                  </a:lnTo>
                  <a:lnTo>
                    <a:pt x="196515" y="63641"/>
                  </a:lnTo>
                  <a:cubicBezTo>
                    <a:pt x="315541" y="109707"/>
                    <a:pt x="423384" y="179471"/>
                    <a:pt x="531492" y="246306"/>
                  </a:cubicBezTo>
                  <a:cubicBezTo>
                    <a:pt x="584747" y="279058"/>
                    <a:pt x="638003" y="311012"/>
                    <a:pt x="694453" y="339770"/>
                  </a:cubicBezTo>
                  <a:cubicBezTo>
                    <a:pt x="748655" y="368878"/>
                    <a:pt x="805662" y="392430"/>
                    <a:pt x="864604" y="410067"/>
                  </a:cubicBezTo>
                  <a:cubicBezTo>
                    <a:pt x="914779" y="424767"/>
                    <a:pt x="966762" y="432385"/>
                    <a:pt x="1019044" y="432701"/>
                  </a:cubicBezTo>
                  <a:cubicBezTo>
                    <a:pt x="1075912" y="432694"/>
                    <a:pt x="1132458" y="424167"/>
                    <a:pt x="1186798" y="407404"/>
                  </a:cubicBezTo>
                  <a:cubicBezTo>
                    <a:pt x="1299699" y="373853"/>
                    <a:pt x="1397690" y="305953"/>
                    <a:pt x="1503668" y="256159"/>
                  </a:cubicBezTo>
                  <a:lnTo>
                    <a:pt x="1503668" y="256159"/>
                  </a:lnTo>
                  <a:lnTo>
                    <a:pt x="1505532" y="256159"/>
                  </a:lnTo>
                  <a:lnTo>
                    <a:pt x="1505532" y="256159"/>
                  </a:lnTo>
                  <a:cubicBezTo>
                    <a:pt x="1528910" y="245396"/>
                    <a:pt x="1552919" y="236059"/>
                    <a:pt x="1577427" y="228200"/>
                  </a:cubicBezTo>
                  <a:cubicBezTo>
                    <a:pt x="1602722" y="219945"/>
                    <a:pt x="1628551" y="213022"/>
                    <a:pt x="1654380" y="206631"/>
                  </a:cubicBezTo>
                  <a:cubicBezTo>
                    <a:pt x="1707636" y="193850"/>
                    <a:pt x="1760891" y="183732"/>
                    <a:pt x="1814146" y="171749"/>
                  </a:cubicBezTo>
                  <a:cubicBezTo>
                    <a:pt x="1866724" y="160810"/>
                    <a:pt x="1918363" y="145764"/>
                    <a:pt x="1968586" y="126748"/>
                  </a:cubicBezTo>
                  <a:cubicBezTo>
                    <a:pt x="1992900" y="117210"/>
                    <a:pt x="2016484" y="105907"/>
                    <a:pt x="2039150" y="92931"/>
                  </a:cubicBezTo>
                  <a:cubicBezTo>
                    <a:pt x="2061533" y="79917"/>
                    <a:pt x="2082659" y="64851"/>
                    <a:pt x="2102257" y="47930"/>
                  </a:cubicBezTo>
                  <a:cubicBezTo>
                    <a:pt x="2112775" y="38962"/>
                    <a:pt x="2122735" y="29358"/>
                    <a:pt x="2132080" y="19173"/>
                  </a:cubicBezTo>
                  <a:cubicBezTo>
                    <a:pt x="2136442" y="14637"/>
                    <a:pt x="2136442" y="7466"/>
                    <a:pt x="2132080" y="2930"/>
                  </a:cubicBezTo>
                  <a:cubicBezTo>
                    <a:pt x="2129922" y="1090"/>
                    <a:pt x="2127194" y="55"/>
                    <a:pt x="2124358" y="2"/>
                  </a:cubicBezTo>
                  <a:cubicBezTo>
                    <a:pt x="2121164" y="-54"/>
                    <a:pt x="2118087" y="1196"/>
                    <a:pt x="2115837" y="3464"/>
                  </a:cubicBezTo>
                  <a:moveTo>
                    <a:pt x="1272540" y="349888"/>
                  </a:moveTo>
                  <a:lnTo>
                    <a:pt x="1272540" y="349888"/>
                  </a:lnTo>
                  <a:lnTo>
                    <a:pt x="1272540" y="349888"/>
                  </a:lnTo>
                  <a:moveTo>
                    <a:pt x="1504999" y="255360"/>
                  </a:moveTo>
                  <a:lnTo>
                    <a:pt x="1504999" y="255360"/>
                  </a:lnTo>
                  <a:lnTo>
                    <a:pt x="1506864" y="255360"/>
                  </a:lnTo>
                  <a:lnTo>
                    <a:pt x="1505532" y="255360"/>
                  </a:lnTo>
                  <a:moveTo>
                    <a:pt x="1989889" y="92133"/>
                  </a:moveTo>
                  <a:lnTo>
                    <a:pt x="1991220" y="92133"/>
                  </a:lnTo>
                  <a:lnTo>
                    <a:pt x="1991220" y="92133"/>
                  </a:lnTo>
                  <a:lnTo>
                    <a:pt x="1989622" y="92133"/>
                  </a:lnTo>
                  <a:moveTo>
                    <a:pt x="198380" y="64173"/>
                  </a:moveTo>
                  <a:lnTo>
                    <a:pt x="198380" y="64173"/>
                  </a:lnTo>
                  <a:lnTo>
                    <a:pt x="198380" y="64173"/>
                  </a:lnTo>
                  <a:lnTo>
                    <a:pt x="198380" y="64173"/>
                  </a:lnTo>
                  <a:moveTo>
                    <a:pt x="2083352" y="35415"/>
                  </a:moveTo>
                  <a:lnTo>
                    <a:pt x="2083352" y="35415"/>
                  </a:lnTo>
                  <a:lnTo>
                    <a:pt x="2083352" y="35415"/>
                  </a:lnTo>
                </a:path>
              </a:pathLst>
            </a:custGeom>
            <a:solidFill>
              <a:srgbClr val="CCD6D2"/>
            </a:solidFill>
            <a:ln w="26619"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EF73678-0723-4112-8F66-BF88D4375CE5}"/>
                </a:ext>
              </a:extLst>
            </p:cNvPr>
            <p:cNvSpPr/>
            <p:nvPr/>
          </p:nvSpPr>
          <p:spPr>
            <a:xfrm>
              <a:off x="14827224" y="7426868"/>
              <a:ext cx="985655" cy="733948"/>
            </a:xfrm>
            <a:custGeom>
              <a:avLst/>
              <a:gdLst>
                <a:gd name="connsiteX0" fmla="*/ 179570 w 785350"/>
                <a:gd name="connsiteY0" fmla="*/ 532 h 584795"/>
                <a:gd name="connsiteX1" fmla="*/ 7556 w 785350"/>
                <a:gd name="connsiteY1" fmla="*/ 44468 h 584795"/>
                <a:gd name="connsiteX2" fmla="*/ 899 w 785350"/>
                <a:gd name="connsiteY2" fmla="*/ 50059 h 584795"/>
                <a:gd name="connsiteX3" fmla="*/ 899 w 785350"/>
                <a:gd name="connsiteY3" fmla="*/ 58846 h 584795"/>
                <a:gd name="connsiteX4" fmla="*/ 15012 w 785350"/>
                <a:gd name="connsiteY4" fmla="*/ 66302 h 584795"/>
                <a:gd name="connsiteX5" fmla="*/ 135635 w 785350"/>
                <a:gd name="connsiteY5" fmla="*/ 29556 h 584795"/>
                <a:gd name="connsiteX6" fmla="*/ 201405 w 785350"/>
                <a:gd name="connsiteY6" fmla="*/ 21833 h 584795"/>
                <a:gd name="connsiteX7" fmla="*/ 273300 w 785350"/>
                <a:gd name="connsiteY7" fmla="*/ 21833 h 584795"/>
                <a:gd name="connsiteX8" fmla="*/ 355047 w 785350"/>
                <a:gd name="connsiteY8" fmla="*/ 34881 h 584795"/>
                <a:gd name="connsiteX9" fmla="*/ 441587 w 785350"/>
                <a:gd name="connsiteY9" fmla="*/ 61508 h 584795"/>
                <a:gd name="connsiteX10" fmla="*/ 545701 w 785350"/>
                <a:gd name="connsiteY10" fmla="*/ 119024 h 584795"/>
                <a:gd name="connsiteX11" fmla="*/ 545701 w 785350"/>
                <a:gd name="connsiteY11" fmla="*/ 119026 h 584795"/>
                <a:gd name="connsiteX12" fmla="*/ 671383 w 785350"/>
                <a:gd name="connsiteY12" fmla="*/ 234323 h 584795"/>
                <a:gd name="connsiteX13" fmla="*/ 671383 w 785350"/>
                <a:gd name="connsiteY13" fmla="*/ 234323 h 584795"/>
                <a:gd name="connsiteX14" fmla="*/ 671383 w 785350"/>
                <a:gd name="connsiteY14" fmla="*/ 236187 h 584795"/>
                <a:gd name="connsiteX15" fmla="*/ 671383 w 785350"/>
                <a:gd name="connsiteY15" fmla="*/ 236187 h 584795"/>
                <a:gd name="connsiteX16" fmla="*/ 735290 w 785350"/>
                <a:gd name="connsiteY16" fmla="*/ 333645 h 584795"/>
                <a:gd name="connsiteX17" fmla="*/ 735290 w 785350"/>
                <a:gd name="connsiteY17" fmla="*/ 333645 h 584795"/>
                <a:gd name="connsiteX18" fmla="*/ 735290 w 785350"/>
                <a:gd name="connsiteY18" fmla="*/ 333645 h 584795"/>
                <a:gd name="connsiteX19" fmla="*/ 735290 w 785350"/>
                <a:gd name="connsiteY19" fmla="*/ 335775 h 584795"/>
                <a:gd name="connsiteX20" fmla="*/ 735290 w 785350"/>
                <a:gd name="connsiteY20" fmla="*/ 333911 h 584795"/>
                <a:gd name="connsiteX21" fmla="*/ 759520 w 785350"/>
                <a:gd name="connsiteY21" fmla="*/ 406338 h 584795"/>
                <a:gd name="connsiteX22" fmla="*/ 762449 w 785350"/>
                <a:gd name="connsiteY22" fmla="*/ 463322 h 584795"/>
                <a:gd name="connsiteX23" fmla="*/ 751797 w 785350"/>
                <a:gd name="connsiteY23" fmla="*/ 510986 h 584795"/>
                <a:gd name="connsiteX24" fmla="*/ 751799 w 785350"/>
                <a:gd name="connsiteY24" fmla="*/ 508056 h 584795"/>
                <a:gd name="connsiteX25" fmla="*/ 727833 w 785350"/>
                <a:gd name="connsiteY25" fmla="*/ 554122 h 584795"/>
                <a:gd name="connsiteX26" fmla="*/ 727835 w 785350"/>
                <a:gd name="connsiteY26" fmla="*/ 554122 h 584795"/>
                <a:gd name="connsiteX27" fmla="*/ 727835 w 785350"/>
                <a:gd name="connsiteY27" fmla="*/ 555719 h 584795"/>
                <a:gd name="connsiteX28" fmla="*/ 727835 w 785350"/>
                <a:gd name="connsiteY28" fmla="*/ 555719 h 584795"/>
                <a:gd name="connsiteX29" fmla="*/ 727835 w 785350"/>
                <a:gd name="connsiteY29" fmla="*/ 555719 h 584795"/>
                <a:gd name="connsiteX30" fmla="*/ 720645 w 785350"/>
                <a:gd name="connsiteY30" fmla="*/ 565305 h 584795"/>
                <a:gd name="connsiteX31" fmla="*/ 717716 w 785350"/>
                <a:gd name="connsiteY31" fmla="*/ 573826 h 584795"/>
                <a:gd name="connsiteX32" fmla="*/ 721444 w 785350"/>
                <a:gd name="connsiteY32" fmla="*/ 581548 h 584795"/>
                <a:gd name="connsiteX33" fmla="*/ 737420 w 785350"/>
                <a:gd name="connsiteY33" fmla="*/ 581548 h 584795"/>
                <a:gd name="connsiteX34" fmla="*/ 771769 w 785350"/>
                <a:gd name="connsiteY34" fmla="*/ 522967 h 584795"/>
                <a:gd name="connsiteX35" fmla="*/ 780557 w 785350"/>
                <a:gd name="connsiteY35" fmla="*/ 493144 h 584795"/>
                <a:gd name="connsiteX36" fmla="*/ 785083 w 785350"/>
                <a:gd name="connsiteY36" fmla="*/ 460392 h 584795"/>
                <a:gd name="connsiteX37" fmla="*/ 780024 w 785350"/>
                <a:gd name="connsiteY37" fmla="*/ 397284 h 584795"/>
                <a:gd name="connsiteX38" fmla="*/ 759520 w 785350"/>
                <a:gd name="connsiteY38" fmla="*/ 335242 h 584795"/>
                <a:gd name="connsiteX39" fmla="*/ 683099 w 785350"/>
                <a:gd name="connsiteY39" fmla="*/ 217282 h 584795"/>
                <a:gd name="connsiteX40" fmla="*/ 579250 w 785350"/>
                <a:gd name="connsiteY40" fmla="*/ 118759 h 584795"/>
                <a:gd name="connsiteX41" fmla="*/ 485787 w 785350"/>
                <a:gd name="connsiteY41" fmla="*/ 59113 h 584795"/>
                <a:gd name="connsiteX42" fmla="*/ 440520 w 785350"/>
                <a:gd name="connsiteY42" fmla="*/ 39942 h 584795"/>
                <a:gd name="connsiteX43" fmla="*/ 349986 w 785350"/>
                <a:gd name="connsiteY43" fmla="*/ 13314 h 584795"/>
                <a:gd name="connsiteX44" fmla="*/ 227498 w 785350"/>
                <a:gd name="connsiteY44" fmla="*/ 0 h 584795"/>
                <a:gd name="connsiteX45" fmla="*/ 178239 w 785350"/>
                <a:gd name="connsiteY45" fmla="*/ 2130 h 584795"/>
                <a:gd name="connsiteX46" fmla="*/ 268507 w 785350"/>
                <a:gd name="connsiteY46" fmla="*/ 24231 h 584795"/>
                <a:gd name="connsiteX47" fmla="*/ 268507 w 785350"/>
                <a:gd name="connsiteY47" fmla="*/ 24231 h 584795"/>
                <a:gd name="connsiteX48" fmla="*/ 438657 w 785350"/>
                <a:gd name="connsiteY48" fmla="*/ 63107 h 584795"/>
                <a:gd name="connsiteX49" fmla="*/ 438657 w 785350"/>
                <a:gd name="connsiteY49" fmla="*/ 63107 h 584795"/>
                <a:gd name="connsiteX50" fmla="*/ 545168 w 785350"/>
                <a:gd name="connsiteY50" fmla="*/ 121689 h 584795"/>
                <a:gd name="connsiteX51" fmla="*/ 545168 w 785350"/>
                <a:gd name="connsiteY51" fmla="*/ 121689 h 584795"/>
                <a:gd name="connsiteX52" fmla="*/ 545168 w 785350"/>
                <a:gd name="connsiteY52" fmla="*/ 121689 h 584795"/>
                <a:gd name="connsiteX53" fmla="*/ 727835 w 785350"/>
                <a:gd name="connsiteY53" fmla="*/ 556252 h 584795"/>
                <a:gd name="connsiteX54" fmla="*/ 727835 w 785350"/>
                <a:gd name="connsiteY54" fmla="*/ 556252 h 584795"/>
                <a:gd name="connsiteX55" fmla="*/ 727835 w 785350"/>
                <a:gd name="connsiteY55" fmla="*/ 556252 h 584795"/>
                <a:gd name="connsiteX56" fmla="*/ 727835 w 785350"/>
                <a:gd name="connsiteY56" fmla="*/ 556252 h 584795"/>
                <a:gd name="connsiteX57" fmla="*/ 734757 w 785350"/>
                <a:gd name="connsiteY57" fmla="*/ 335242 h 584795"/>
                <a:gd name="connsiteX58" fmla="*/ 734757 w 785350"/>
                <a:gd name="connsiteY58" fmla="*/ 335242 h 584795"/>
                <a:gd name="connsiteX59" fmla="*/ 734757 w 785350"/>
                <a:gd name="connsiteY59" fmla="*/ 335242 h 584795"/>
                <a:gd name="connsiteX60" fmla="*/ 670585 w 785350"/>
                <a:gd name="connsiteY60" fmla="*/ 237253 h 584795"/>
                <a:gd name="connsiteX61" fmla="*/ 670585 w 785350"/>
                <a:gd name="connsiteY61" fmla="*/ 237253 h 584795"/>
                <a:gd name="connsiteX62" fmla="*/ 670585 w 785350"/>
                <a:gd name="connsiteY62" fmla="*/ 237253 h 584795"/>
                <a:gd name="connsiteX63" fmla="*/ 670585 w 785350"/>
                <a:gd name="connsiteY63" fmla="*/ 238584 h 58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785350" h="584795">
                  <a:moveTo>
                    <a:pt x="179570" y="532"/>
                  </a:moveTo>
                  <a:cubicBezTo>
                    <a:pt x="120351" y="6459"/>
                    <a:pt x="62363" y="21270"/>
                    <a:pt x="7556" y="44468"/>
                  </a:cubicBezTo>
                  <a:cubicBezTo>
                    <a:pt x="4688" y="45384"/>
                    <a:pt x="2297" y="47393"/>
                    <a:pt x="899" y="50059"/>
                  </a:cubicBezTo>
                  <a:cubicBezTo>
                    <a:pt x="-300" y="52866"/>
                    <a:pt x="-300" y="56040"/>
                    <a:pt x="899" y="58846"/>
                  </a:cubicBezTo>
                  <a:cubicBezTo>
                    <a:pt x="2810" y="64741"/>
                    <a:pt x="9065" y="68045"/>
                    <a:pt x="15012" y="66302"/>
                  </a:cubicBezTo>
                  <a:cubicBezTo>
                    <a:pt x="53862" y="49974"/>
                    <a:pt x="94280" y="37661"/>
                    <a:pt x="135635" y="29556"/>
                  </a:cubicBezTo>
                  <a:cubicBezTo>
                    <a:pt x="157402" y="25786"/>
                    <a:pt x="179357" y="23208"/>
                    <a:pt x="201405" y="21833"/>
                  </a:cubicBezTo>
                  <a:cubicBezTo>
                    <a:pt x="225343" y="20236"/>
                    <a:pt x="249362" y="20236"/>
                    <a:pt x="273300" y="21833"/>
                  </a:cubicBezTo>
                  <a:cubicBezTo>
                    <a:pt x="300815" y="24318"/>
                    <a:pt x="328126" y="28678"/>
                    <a:pt x="355047" y="34881"/>
                  </a:cubicBezTo>
                  <a:cubicBezTo>
                    <a:pt x="384414" y="41972"/>
                    <a:pt x="413315" y="50865"/>
                    <a:pt x="441587" y="61508"/>
                  </a:cubicBezTo>
                  <a:cubicBezTo>
                    <a:pt x="478602" y="76164"/>
                    <a:pt x="513590" y="95493"/>
                    <a:pt x="545701" y="119024"/>
                  </a:cubicBezTo>
                  <a:lnTo>
                    <a:pt x="545701" y="119026"/>
                  </a:lnTo>
                  <a:cubicBezTo>
                    <a:pt x="592148" y="152179"/>
                    <a:pt x="634357" y="190900"/>
                    <a:pt x="671383" y="234323"/>
                  </a:cubicBezTo>
                  <a:lnTo>
                    <a:pt x="671383" y="234323"/>
                  </a:lnTo>
                  <a:lnTo>
                    <a:pt x="671383" y="236187"/>
                  </a:lnTo>
                  <a:lnTo>
                    <a:pt x="671383" y="236187"/>
                  </a:lnTo>
                  <a:cubicBezTo>
                    <a:pt x="696411" y="266071"/>
                    <a:pt x="717858" y="298779"/>
                    <a:pt x="735290" y="333645"/>
                  </a:cubicBezTo>
                  <a:lnTo>
                    <a:pt x="735290" y="333645"/>
                  </a:lnTo>
                  <a:lnTo>
                    <a:pt x="735290" y="333645"/>
                  </a:lnTo>
                  <a:lnTo>
                    <a:pt x="735290" y="335775"/>
                  </a:lnTo>
                  <a:lnTo>
                    <a:pt x="735290" y="333911"/>
                  </a:lnTo>
                  <a:cubicBezTo>
                    <a:pt x="746135" y="357038"/>
                    <a:pt x="754266" y="381342"/>
                    <a:pt x="759520" y="406338"/>
                  </a:cubicBezTo>
                  <a:cubicBezTo>
                    <a:pt x="762883" y="425135"/>
                    <a:pt x="763866" y="444279"/>
                    <a:pt x="762449" y="463322"/>
                  </a:cubicBezTo>
                  <a:cubicBezTo>
                    <a:pt x="760900" y="479592"/>
                    <a:pt x="757321" y="495604"/>
                    <a:pt x="751797" y="510986"/>
                  </a:cubicBezTo>
                  <a:cubicBezTo>
                    <a:pt x="751799" y="510985"/>
                    <a:pt x="751799" y="509121"/>
                    <a:pt x="751799" y="508056"/>
                  </a:cubicBezTo>
                  <a:cubicBezTo>
                    <a:pt x="745743" y="524342"/>
                    <a:pt x="737693" y="539815"/>
                    <a:pt x="727833" y="554122"/>
                  </a:cubicBezTo>
                  <a:lnTo>
                    <a:pt x="727835" y="554122"/>
                  </a:lnTo>
                  <a:lnTo>
                    <a:pt x="727835" y="555719"/>
                  </a:lnTo>
                  <a:lnTo>
                    <a:pt x="727835" y="555719"/>
                  </a:lnTo>
                  <a:lnTo>
                    <a:pt x="727835" y="555719"/>
                  </a:lnTo>
                  <a:cubicBezTo>
                    <a:pt x="725610" y="559040"/>
                    <a:pt x="723211" y="562240"/>
                    <a:pt x="720645" y="565305"/>
                  </a:cubicBezTo>
                  <a:cubicBezTo>
                    <a:pt x="718621" y="567670"/>
                    <a:pt x="717575" y="570716"/>
                    <a:pt x="717716" y="573826"/>
                  </a:cubicBezTo>
                  <a:cubicBezTo>
                    <a:pt x="717754" y="576825"/>
                    <a:pt x="719119" y="579654"/>
                    <a:pt x="721444" y="581548"/>
                  </a:cubicBezTo>
                  <a:cubicBezTo>
                    <a:pt x="725889" y="585878"/>
                    <a:pt x="732975" y="585878"/>
                    <a:pt x="737420" y="581548"/>
                  </a:cubicBezTo>
                  <a:cubicBezTo>
                    <a:pt x="751644" y="563786"/>
                    <a:pt x="763216" y="544053"/>
                    <a:pt x="771769" y="522967"/>
                  </a:cubicBezTo>
                  <a:cubicBezTo>
                    <a:pt x="775465" y="513268"/>
                    <a:pt x="778404" y="503297"/>
                    <a:pt x="780557" y="493144"/>
                  </a:cubicBezTo>
                  <a:cubicBezTo>
                    <a:pt x="782866" y="482353"/>
                    <a:pt x="784380" y="471406"/>
                    <a:pt x="785083" y="460392"/>
                  </a:cubicBezTo>
                  <a:cubicBezTo>
                    <a:pt x="786060" y="439227"/>
                    <a:pt x="784360" y="418023"/>
                    <a:pt x="780024" y="397284"/>
                  </a:cubicBezTo>
                  <a:cubicBezTo>
                    <a:pt x="775327" y="375957"/>
                    <a:pt x="768457" y="355168"/>
                    <a:pt x="759520" y="335242"/>
                  </a:cubicBezTo>
                  <a:cubicBezTo>
                    <a:pt x="739819" y="292470"/>
                    <a:pt x="714082" y="252745"/>
                    <a:pt x="683099" y="217282"/>
                  </a:cubicBezTo>
                  <a:cubicBezTo>
                    <a:pt x="651947" y="180974"/>
                    <a:pt x="617147" y="147960"/>
                    <a:pt x="579250" y="118759"/>
                  </a:cubicBezTo>
                  <a:cubicBezTo>
                    <a:pt x="549964" y="96092"/>
                    <a:pt x="518681" y="76129"/>
                    <a:pt x="485787" y="59113"/>
                  </a:cubicBezTo>
                  <a:cubicBezTo>
                    <a:pt x="471108" y="51795"/>
                    <a:pt x="455990" y="45393"/>
                    <a:pt x="440520" y="39942"/>
                  </a:cubicBezTo>
                  <a:cubicBezTo>
                    <a:pt x="410918" y="29212"/>
                    <a:pt x="380682" y="20319"/>
                    <a:pt x="349986" y="13314"/>
                  </a:cubicBezTo>
                  <a:cubicBezTo>
                    <a:pt x="309753" y="4489"/>
                    <a:pt x="268687" y="25"/>
                    <a:pt x="227498" y="0"/>
                  </a:cubicBezTo>
                  <a:cubicBezTo>
                    <a:pt x="210991" y="0"/>
                    <a:pt x="194748" y="0"/>
                    <a:pt x="178239" y="2130"/>
                  </a:cubicBezTo>
                  <a:moveTo>
                    <a:pt x="268507" y="24231"/>
                  </a:moveTo>
                  <a:lnTo>
                    <a:pt x="268507" y="24231"/>
                  </a:lnTo>
                  <a:moveTo>
                    <a:pt x="438657" y="63107"/>
                  </a:moveTo>
                  <a:lnTo>
                    <a:pt x="438657" y="63107"/>
                  </a:lnTo>
                  <a:close/>
                  <a:moveTo>
                    <a:pt x="545168" y="121689"/>
                  </a:moveTo>
                  <a:lnTo>
                    <a:pt x="545168" y="121689"/>
                  </a:lnTo>
                  <a:lnTo>
                    <a:pt x="545168" y="121689"/>
                  </a:lnTo>
                  <a:moveTo>
                    <a:pt x="727835" y="556252"/>
                  </a:moveTo>
                  <a:lnTo>
                    <a:pt x="727835" y="556252"/>
                  </a:lnTo>
                  <a:lnTo>
                    <a:pt x="727835" y="556252"/>
                  </a:lnTo>
                  <a:lnTo>
                    <a:pt x="727835" y="556252"/>
                  </a:lnTo>
                  <a:moveTo>
                    <a:pt x="734757" y="335242"/>
                  </a:moveTo>
                  <a:lnTo>
                    <a:pt x="734757" y="335242"/>
                  </a:lnTo>
                  <a:lnTo>
                    <a:pt x="734757" y="335242"/>
                  </a:lnTo>
                  <a:moveTo>
                    <a:pt x="670585" y="237253"/>
                  </a:moveTo>
                  <a:lnTo>
                    <a:pt x="670585" y="237253"/>
                  </a:lnTo>
                  <a:lnTo>
                    <a:pt x="670585" y="237253"/>
                  </a:lnTo>
                  <a:lnTo>
                    <a:pt x="670585" y="238584"/>
                  </a:lnTo>
                </a:path>
              </a:pathLst>
            </a:custGeom>
            <a:solidFill>
              <a:srgbClr val="CCD6D2"/>
            </a:solidFill>
            <a:ln w="26619"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BCE4C90B-DE75-44FA-8550-C2297DC9C563}"/>
                </a:ext>
              </a:extLst>
            </p:cNvPr>
            <p:cNvSpPr/>
            <p:nvPr/>
          </p:nvSpPr>
          <p:spPr>
            <a:xfrm>
              <a:off x="13223855" y="6369132"/>
              <a:ext cx="1634854" cy="1134638"/>
            </a:xfrm>
            <a:custGeom>
              <a:avLst/>
              <a:gdLst>
                <a:gd name="connsiteX0" fmla="*/ 498505 w 1302618"/>
                <a:gd name="connsiteY0" fmla="*/ 6406 h 904056"/>
                <a:gd name="connsiteX1" fmla="*/ 367496 w 1302618"/>
                <a:gd name="connsiteY1" fmla="*/ 36495 h 904056"/>
                <a:gd name="connsiteX2" fmla="*/ 143291 w 1302618"/>
                <a:gd name="connsiteY2" fmla="*/ 158184 h 904056"/>
                <a:gd name="connsiteX3" fmla="*/ 1366 w 1302618"/>
                <a:gd name="connsiteY3" fmla="*/ 344578 h 904056"/>
                <a:gd name="connsiteX4" fmla="*/ 6033 w 1302618"/>
                <a:gd name="connsiteY4" fmla="*/ 360083 h 904056"/>
                <a:gd name="connsiteX5" fmla="*/ 21538 w 1302618"/>
                <a:gd name="connsiteY5" fmla="*/ 355416 h 904056"/>
                <a:gd name="connsiteX6" fmla="*/ 22668 w 1302618"/>
                <a:gd name="connsiteY6" fmla="*/ 352300 h 904056"/>
                <a:gd name="connsiteX7" fmla="*/ 38379 w 1302618"/>
                <a:gd name="connsiteY7" fmla="*/ 317950 h 904056"/>
                <a:gd name="connsiteX8" fmla="*/ 38379 w 1302618"/>
                <a:gd name="connsiteY8" fmla="*/ 317950 h 904056"/>
                <a:gd name="connsiteX9" fmla="*/ 101220 w 1302618"/>
                <a:gd name="connsiteY9" fmla="*/ 228747 h 904056"/>
                <a:gd name="connsiteX10" fmla="*/ 101220 w 1302618"/>
                <a:gd name="connsiteY10" fmla="*/ 228747 h 904056"/>
                <a:gd name="connsiteX11" fmla="*/ 213056 w 1302618"/>
                <a:gd name="connsiteY11" fmla="*/ 134485 h 904056"/>
                <a:gd name="connsiteX12" fmla="*/ 210660 w 1302618"/>
                <a:gd name="connsiteY12" fmla="*/ 136083 h 904056"/>
                <a:gd name="connsiteX13" fmla="*/ 374686 w 1302618"/>
                <a:gd name="connsiteY13" fmla="*/ 56200 h 904056"/>
                <a:gd name="connsiteX14" fmla="*/ 371757 w 1302618"/>
                <a:gd name="connsiteY14" fmla="*/ 56200 h 904056"/>
                <a:gd name="connsiteX15" fmla="*/ 547765 w 1302618"/>
                <a:gd name="connsiteY15" fmla="*/ 22116 h 904056"/>
                <a:gd name="connsiteX16" fmla="*/ 544571 w 1302618"/>
                <a:gd name="connsiteY16" fmla="*/ 22116 h 904056"/>
                <a:gd name="connsiteX17" fmla="*/ 683567 w 1302618"/>
                <a:gd name="connsiteY17" fmla="*/ 32235 h 904056"/>
                <a:gd name="connsiteX18" fmla="*/ 786084 w 1302618"/>
                <a:gd name="connsiteY18" fmla="*/ 68449 h 904056"/>
                <a:gd name="connsiteX19" fmla="*/ 786083 w 1302618"/>
                <a:gd name="connsiteY19" fmla="*/ 68449 h 904056"/>
                <a:gd name="connsiteX20" fmla="*/ 861439 w 1302618"/>
                <a:gd name="connsiteY20" fmla="*/ 121704 h 904056"/>
                <a:gd name="connsiteX21" fmla="*/ 861440 w 1302618"/>
                <a:gd name="connsiteY21" fmla="*/ 121704 h 904056"/>
                <a:gd name="connsiteX22" fmla="*/ 862771 w 1302618"/>
                <a:gd name="connsiteY22" fmla="*/ 123035 h 904056"/>
                <a:gd name="connsiteX23" fmla="*/ 862771 w 1302618"/>
                <a:gd name="connsiteY23" fmla="*/ 123035 h 904056"/>
                <a:gd name="connsiteX24" fmla="*/ 862771 w 1302618"/>
                <a:gd name="connsiteY24" fmla="*/ 123035 h 904056"/>
                <a:gd name="connsiteX25" fmla="*/ 923482 w 1302618"/>
                <a:gd name="connsiteY25" fmla="*/ 195463 h 904056"/>
                <a:gd name="connsiteX26" fmla="*/ 921885 w 1302618"/>
                <a:gd name="connsiteY26" fmla="*/ 193066 h 904056"/>
                <a:gd name="connsiteX27" fmla="*/ 973276 w 1302618"/>
                <a:gd name="connsiteY27" fmla="*/ 300908 h 904056"/>
                <a:gd name="connsiteX28" fmla="*/ 973276 w 1302618"/>
                <a:gd name="connsiteY28" fmla="*/ 297979 h 904056"/>
                <a:gd name="connsiteX29" fmla="*/ 1005229 w 1302618"/>
                <a:gd name="connsiteY29" fmla="*/ 470260 h 904056"/>
                <a:gd name="connsiteX30" fmla="*/ 1005229 w 1302618"/>
                <a:gd name="connsiteY30" fmla="*/ 472390 h 904056"/>
                <a:gd name="connsiteX31" fmla="*/ 988187 w 1302618"/>
                <a:gd name="connsiteY31" fmla="*/ 705915 h 904056"/>
                <a:gd name="connsiteX32" fmla="*/ 992980 w 1302618"/>
                <a:gd name="connsiteY32" fmla="*/ 716300 h 904056"/>
                <a:gd name="connsiteX33" fmla="*/ 1004430 w 1302618"/>
                <a:gd name="connsiteY33" fmla="*/ 716300 h 904056"/>
                <a:gd name="connsiteX34" fmla="*/ 1027596 w 1302618"/>
                <a:gd name="connsiteY34" fmla="*/ 706447 h 904056"/>
                <a:gd name="connsiteX35" fmla="*/ 1027596 w 1302618"/>
                <a:gd name="connsiteY35" fmla="*/ 706447 h 904056"/>
                <a:gd name="connsiteX36" fmla="*/ 1075526 w 1302618"/>
                <a:gd name="connsiteY36" fmla="*/ 697127 h 904056"/>
                <a:gd name="connsiteX37" fmla="*/ 1123455 w 1302618"/>
                <a:gd name="connsiteY37" fmla="*/ 700855 h 904056"/>
                <a:gd name="connsiteX38" fmla="*/ 1174314 w 1302618"/>
                <a:gd name="connsiteY38" fmla="*/ 718962 h 904056"/>
                <a:gd name="connsiteX39" fmla="*/ 1217451 w 1302618"/>
                <a:gd name="connsiteY39" fmla="*/ 749051 h 904056"/>
                <a:gd name="connsiteX40" fmla="*/ 1250736 w 1302618"/>
                <a:gd name="connsiteY40" fmla="*/ 788194 h 904056"/>
                <a:gd name="connsiteX41" fmla="*/ 1270706 w 1302618"/>
                <a:gd name="connsiteY41" fmla="*/ 829467 h 904056"/>
                <a:gd name="connsiteX42" fmla="*/ 1279760 w 1302618"/>
                <a:gd name="connsiteY42" fmla="*/ 875533 h 904056"/>
                <a:gd name="connsiteX43" fmla="*/ 1279760 w 1302618"/>
                <a:gd name="connsiteY43" fmla="*/ 875534 h 904056"/>
                <a:gd name="connsiteX44" fmla="*/ 1279760 w 1302618"/>
                <a:gd name="connsiteY44" fmla="*/ 891776 h 904056"/>
                <a:gd name="connsiteX45" fmla="*/ 1290146 w 1302618"/>
                <a:gd name="connsiteY45" fmla="*/ 904025 h 904056"/>
                <a:gd name="connsiteX46" fmla="*/ 1302394 w 1302618"/>
                <a:gd name="connsiteY46" fmla="*/ 893639 h 904056"/>
                <a:gd name="connsiteX47" fmla="*/ 1297601 w 1302618"/>
                <a:gd name="connsiteY47" fmla="*/ 840384 h 904056"/>
                <a:gd name="connsiteX48" fmla="*/ 1278696 w 1302618"/>
                <a:gd name="connsiteY48" fmla="*/ 789525 h 904056"/>
                <a:gd name="connsiteX49" fmla="*/ 1206269 w 1302618"/>
                <a:gd name="connsiteY49" fmla="*/ 709642 h 904056"/>
                <a:gd name="connsiteX50" fmla="*/ 1104817 w 1302618"/>
                <a:gd name="connsiteY50" fmla="*/ 673162 h 904056"/>
                <a:gd name="connsiteX51" fmla="*/ 1014549 w 1302618"/>
                <a:gd name="connsiteY51" fmla="*/ 685411 h 904056"/>
                <a:gd name="connsiteX52" fmla="*/ 1029194 w 1302618"/>
                <a:gd name="connsiteY52" fmla="*/ 535764 h 904056"/>
                <a:gd name="connsiteX53" fmla="*/ 1014815 w 1302618"/>
                <a:gd name="connsiteY53" fmla="*/ 361619 h 904056"/>
                <a:gd name="connsiteX54" fmla="*/ 955968 w 1302618"/>
                <a:gd name="connsiteY54" fmla="*/ 201853 h 904056"/>
                <a:gd name="connsiteX55" fmla="*/ 910168 w 1302618"/>
                <a:gd name="connsiteY55" fmla="*/ 136349 h 904056"/>
                <a:gd name="connsiteX56" fmla="*/ 864369 w 1302618"/>
                <a:gd name="connsiteY56" fmla="*/ 91881 h 904056"/>
                <a:gd name="connsiteX57" fmla="*/ 633241 w 1302618"/>
                <a:gd name="connsiteY57" fmla="*/ 2412 h 904056"/>
                <a:gd name="connsiteX58" fmla="*/ 581850 w 1302618"/>
                <a:gd name="connsiteY58" fmla="*/ 15 h 904056"/>
                <a:gd name="connsiteX59" fmla="*/ 501967 w 1302618"/>
                <a:gd name="connsiteY59" fmla="*/ 5075 h 904056"/>
                <a:gd name="connsiteX60" fmla="*/ 1030526 w 1302618"/>
                <a:gd name="connsiteY60" fmla="*/ 704850 h 904056"/>
                <a:gd name="connsiteX61" fmla="*/ 1028928 w 1302618"/>
                <a:gd name="connsiteY61" fmla="*/ 704850 h 904056"/>
                <a:gd name="connsiteX62" fmla="*/ 1030526 w 1302618"/>
                <a:gd name="connsiteY62" fmla="*/ 704850 h 904056"/>
                <a:gd name="connsiteX63" fmla="*/ 1173516 w 1302618"/>
                <a:gd name="connsiteY63" fmla="*/ 717897 h 904056"/>
                <a:gd name="connsiteX64" fmla="*/ 1173516 w 1302618"/>
                <a:gd name="connsiteY64" fmla="*/ 717897 h 904056"/>
                <a:gd name="connsiteX65" fmla="*/ 1173516 w 1302618"/>
                <a:gd name="connsiteY65" fmla="*/ 717897 h 904056"/>
                <a:gd name="connsiteX66" fmla="*/ 1175380 w 1302618"/>
                <a:gd name="connsiteY66" fmla="*/ 717897 h 904056"/>
                <a:gd name="connsiteX67" fmla="*/ 1173516 w 1302618"/>
                <a:gd name="connsiteY67" fmla="*/ 717897 h 904056"/>
                <a:gd name="connsiteX68" fmla="*/ 1215055 w 1302618"/>
                <a:gd name="connsiteY68" fmla="*/ 746389 h 904056"/>
                <a:gd name="connsiteX69" fmla="*/ 1216653 w 1302618"/>
                <a:gd name="connsiteY69" fmla="*/ 747987 h 904056"/>
                <a:gd name="connsiteX70" fmla="*/ 1215055 w 1302618"/>
                <a:gd name="connsiteY70" fmla="*/ 746389 h 904056"/>
                <a:gd name="connsiteX71" fmla="*/ 1248607 w 1302618"/>
                <a:gd name="connsiteY71" fmla="*/ 784733 h 904056"/>
                <a:gd name="connsiteX72" fmla="*/ 1248607 w 1302618"/>
                <a:gd name="connsiteY72" fmla="*/ 786863 h 904056"/>
                <a:gd name="connsiteX73" fmla="*/ 1248607 w 1302618"/>
                <a:gd name="connsiteY73" fmla="*/ 784733 h 904056"/>
                <a:gd name="connsiteX74" fmla="*/ 1270441 w 1302618"/>
                <a:gd name="connsiteY74" fmla="*/ 830000 h 904056"/>
                <a:gd name="connsiteX75" fmla="*/ 1270441 w 1302618"/>
                <a:gd name="connsiteY75" fmla="*/ 830000 h 904056"/>
                <a:gd name="connsiteX76" fmla="*/ 1278962 w 1302618"/>
                <a:gd name="connsiteY76" fmla="*/ 875000 h 904056"/>
                <a:gd name="connsiteX77" fmla="*/ 1278962 w 1302618"/>
                <a:gd name="connsiteY77" fmla="*/ 875000 h 904056"/>
                <a:gd name="connsiteX78" fmla="*/ 1278962 w 1302618"/>
                <a:gd name="connsiteY78" fmla="*/ 875000 h 904056"/>
                <a:gd name="connsiteX79" fmla="*/ 1004697 w 1302618"/>
                <a:gd name="connsiteY79" fmla="*/ 470526 h 904056"/>
                <a:gd name="connsiteX80" fmla="*/ 1004697 w 1302618"/>
                <a:gd name="connsiteY80" fmla="*/ 470526 h 904056"/>
                <a:gd name="connsiteX81" fmla="*/ 863304 w 1302618"/>
                <a:gd name="connsiteY81" fmla="*/ 121171 h 904056"/>
                <a:gd name="connsiteX82" fmla="*/ 863304 w 1302618"/>
                <a:gd name="connsiteY82" fmla="*/ 121171 h 90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302618" h="904056">
                  <a:moveTo>
                    <a:pt x="498505" y="6406"/>
                  </a:moveTo>
                  <a:cubicBezTo>
                    <a:pt x="453963" y="12163"/>
                    <a:pt x="410087" y="22240"/>
                    <a:pt x="367496" y="36495"/>
                  </a:cubicBezTo>
                  <a:cubicBezTo>
                    <a:pt x="285946" y="63001"/>
                    <a:pt x="209953" y="104247"/>
                    <a:pt x="143291" y="158184"/>
                  </a:cubicBezTo>
                  <a:cubicBezTo>
                    <a:pt x="81057" y="207388"/>
                    <a:pt x="32242" y="271497"/>
                    <a:pt x="1366" y="344578"/>
                  </a:cubicBezTo>
                  <a:cubicBezTo>
                    <a:pt x="-1627" y="350148"/>
                    <a:pt x="462" y="357090"/>
                    <a:pt x="6033" y="360083"/>
                  </a:cubicBezTo>
                  <a:cubicBezTo>
                    <a:pt x="11603" y="363076"/>
                    <a:pt x="18545" y="360987"/>
                    <a:pt x="21538" y="355416"/>
                  </a:cubicBezTo>
                  <a:cubicBezTo>
                    <a:pt x="22064" y="354438"/>
                    <a:pt x="22444" y="353388"/>
                    <a:pt x="22668" y="352300"/>
                  </a:cubicBezTo>
                  <a:cubicBezTo>
                    <a:pt x="27461" y="340583"/>
                    <a:pt x="32521" y="329133"/>
                    <a:pt x="38379" y="317950"/>
                  </a:cubicBezTo>
                  <a:lnTo>
                    <a:pt x="38379" y="317950"/>
                  </a:lnTo>
                  <a:cubicBezTo>
                    <a:pt x="55564" y="285736"/>
                    <a:pt x="76671" y="255773"/>
                    <a:pt x="101220" y="228747"/>
                  </a:cubicBezTo>
                  <a:lnTo>
                    <a:pt x="101220" y="228747"/>
                  </a:lnTo>
                  <a:cubicBezTo>
                    <a:pt x="134466" y="192832"/>
                    <a:pt x="172030" y="161170"/>
                    <a:pt x="213056" y="134485"/>
                  </a:cubicBezTo>
                  <a:lnTo>
                    <a:pt x="210660" y="136083"/>
                  </a:lnTo>
                  <a:cubicBezTo>
                    <a:pt x="261711" y="102580"/>
                    <a:pt x="316832" y="75735"/>
                    <a:pt x="374686" y="56200"/>
                  </a:cubicBezTo>
                  <a:lnTo>
                    <a:pt x="371757" y="56200"/>
                  </a:lnTo>
                  <a:cubicBezTo>
                    <a:pt x="428645" y="37045"/>
                    <a:pt x="487839" y="25582"/>
                    <a:pt x="547765" y="22116"/>
                  </a:cubicBezTo>
                  <a:lnTo>
                    <a:pt x="544571" y="22116"/>
                  </a:lnTo>
                  <a:cubicBezTo>
                    <a:pt x="591146" y="19477"/>
                    <a:pt x="637866" y="22879"/>
                    <a:pt x="683567" y="32235"/>
                  </a:cubicBezTo>
                  <a:cubicBezTo>
                    <a:pt x="719155" y="39847"/>
                    <a:pt x="753611" y="52019"/>
                    <a:pt x="786084" y="68449"/>
                  </a:cubicBezTo>
                  <a:lnTo>
                    <a:pt x="786083" y="68449"/>
                  </a:lnTo>
                  <a:cubicBezTo>
                    <a:pt x="813289" y="83046"/>
                    <a:pt x="838598" y="100932"/>
                    <a:pt x="861439" y="121704"/>
                  </a:cubicBezTo>
                  <a:cubicBezTo>
                    <a:pt x="861440" y="121704"/>
                    <a:pt x="861440" y="121704"/>
                    <a:pt x="861440" y="121704"/>
                  </a:cubicBezTo>
                  <a:lnTo>
                    <a:pt x="862771" y="123035"/>
                  </a:lnTo>
                  <a:lnTo>
                    <a:pt x="862771" y="123035"/>
                  </a:lnTo>
                  <a:lnTo>
                    <a:pt x="862771" y="123035"/>
                  </a:lnTo>
                  <a:cubicBezTo>
                    <a:pt x="885762" y="144729"/>
                    <a:pt x="906137" y="169037"/>
                    <a:pt x="923482" y="195463"/>
                  </a:cubicBezTo>
                  <a:lnTo>
                    <a:pt x="921885" y="193066"/>
                  </a:lnTo>
                  <a:cubicBezTo>
                    <a:pt x="943254" y="226836"/>
                    <a:pt x="960506" y="263040"/>
                    <a:pt x="973276" y="300908"/>
                  </a:cubicBezTo>
                  <a:cubicBezTo>
                    <a:pt x="973276" y="300908"/>
                    <a:pt x="973276" y="299044"/>
                    <a:pt x="973276" y="297979"/>
                  </a:cubicBezTo>
                  <a:cubicBezTo>
                    <a:pt x="991226" y="353809"/>
                    <a:pt x="1001963" y="411706"/>
                    <a:pt x="1005229" y="470260"/>
                  </a:cubicBezTo>
                  <a:lnTo>
                    <a:pt x="1005229" y="472390"/>
                  </a:lnTo>
                  <a:cubicBezTo>
                    <a:pt x="1008763" y="550631"/>
                    <a:pt x="1003043" y="629016"/>
                    <a:pt x="988187" y="705915"/>
                  </a:cubicBezTo>
                  <a:cubicBezTo>
                    <a:pt x="987760" y="709994"/>
                    <a:pt x="989599" y="713979"/>
                    <a:pt x="992980" y="716300"/>
                  </a:cubicBezTo>
                  <a:cubicBezTo>
                    <a:pt x="996537" y="718292"/>
                    <a:pt x="1000873" y="718292"/>
                    <a:pt x="1004430" y="716300"/>
                  </a:cubicBezTo>
                  <a:cubicBezTo>
                    <a:pt x="1012153" y="712572"/>
                    <a:pt x="1019608" y="709376"/>
                    <a:pt x="1027596" y="706447"/>
                  </a:cubicBezTo>
                  <a:lnTo>
                    <a:pt x="1027596" y="706447"/>
                  </a:lnTo>
                  <a:cubicBezTo>
                    <a:pt x="1043129" y="701379"/>
                    <a:pt x="1059227" y="698248"/>
                    <a:pt x="1075526" y="697127"/>
                  </a:cubicBezTo>
                  <a:cubicBezTo>
                    <a:pt x="1091595" y="696360"/>
                    <a:pt x="1107698" y="697612"/>
                    <a:pt x="1123455" y="700855"/>
                  </a:cubicBezTo>
                  <a:cubicBezTo>
                    <a:pt x="1141139" y="704601"/>
                    <a:pt x="1158242" y="710691"/>
                    <a:pt x="1174314" y="718962"/>
                  </a:cubicBezTo>
                  <a:cubicBezTo>
                    <a:pt x="1189806" y="727294"/>
                    <a:pt x="1204281" y="737391"/>
                    <a:pt x="1217451" y="749051"/>
                  </a:cubicBezTo>
                  <a:cubicBezTo>
                    <a:pt x="1230016" y="760774"/>
                    <a:pt x="1241185" y="773908"/>
                    <a:pt x="1250736" y="788194"/>
                  </a:cubicBezTo>
                  <a:cubicBezTo>
                    <a:pt x="1258978" y="801126"/>
                    <a:pt x="1265680" y="814978"/>
                    <a:pt x="1270706" y="829467"/>
                  </a:cubicBezTo>
                  <a:cubicBezTo>
                    <a:pt x="1275455" y="844430"/>
                    <a:pt x="1278493" y="859884"/>
                    <a:pt x="1279760" y="875533"/>
                  </a:cubicBezTo>
                  <a:lnTo>
                    <a:pt x="1279760" y="875534"/>
                  </a:lnTo>
                  <a:cubicBezTo>
                    <a:pt x="1279760" y="881125"/>
                    <a:pt x="1279760" y="886450"/>
                    <a:pt x="1279760" y="891776"/>
                  </a:cubicBezTo>
                  <a:cubicBezTo>
                    <a:pt x="1279299" y="898009"/>
                    <a:pt x="1283921" y="903461"/>
                    <a:pt x="1290146" y="904025"/>
                  </a:cubicBezTo>
                  <a:cubicBezTo>
                    <a:pt x="1296378" y="904486"/>
                    <a:pt x="1301830" y="899864"/>
                    <a:pt x="1302394" y="893639"/>
                  </a:cubicBezTo>
                  <a:cubicBezTo>
                    <a:pt x="1303254" y="875751"/>
                    <a:pt x="1301641" y="857831"/>
                    <a:pt x="1297601" y="840384"/>
                  </a:cubicBezTo>
                  <a:cubicBezTo>
                    <a:pt x="1293577" y="822669"/>
                    <a:pt x="1287220" y="805567"/>
                    <a:pt x="1278696" y="789525"/>
                  </a:cubicBezTo>
                  <a:cubicBezTo>
                    <a:pt x="1261412" y="757402"/>
                    <a:pt x="1236550" y="729981"/>
                    <a:pt x="1206269" y="709642"/>
                  </a:cubicBezTo>
                  <a:cubicBezTo>
                    <a:pt x="1175996" y="689264"/>
                    <a:pt x="1141135" y="676728"/>
                    <a:pt x="1104817" y="673162"/>
                  </a:cubicBezTo>
                  <a:cubicBezTo>
                    <a:pt x="1074184" y="670139"/>
                    <a:pt x="1043269" y="674333"/>
                    <a:pt x="1014549" y="685411"/>
                  </a:cubicBezTo>
                  <a:cubicBezTo>
                    <a:pt x="1023155" y="635964"/>
                    <a:pt x="1028051" y="585941"/>
                    <a:pt x="1029194" y="535764"/>
                  </a:cubicBezTo>
                  <a:cubicBezTo>
                    <a:pt x="1030818" y="477363"/>
                    <a:pt x="1025996" y="418962"/>
                    <a:pt x="1014815" y="361619"/>
                  </a:cubicBezTo>
                  <a:cubicBezTo>
                    <a:pt x="1003762" y="305589"/>
                    <a:pt x="983900" y="251665"/>
                    <a:pt x="955968" y="201853"/>
                  </a:cubicBezTo>
                  <a:cubicBezTo>
                    <a:pt x="942856" y="178588"/>
                    <a:pt x="927518" y="156651"/>
                    <a:pt x="910168" y="136349"/>
                  </a:cubicBezTo>
                  <a:cubicBezTo>
                    <a:pt x="896174" y="120270"/>
                    <a:pt x="880853" y="105395"/>
                    <a:pt x="864369" y="91881"/>
                  </a:cubicBezTo>
                  <a:cubicBezTo>
                    <a:pt x="797895" y="39813"/>
                    <a:pt x="717447" y="8672"/>
                    <a:pt x="633241" y="2412"/>
                  </a:cubicBezTo>
                  <a:cubicBezTo>
                    <a:pt x="616167" y="677"/>
                    <a:pt x="599010" y="-123"/>
                    <a:pt x="581850" y="15"/>
                  </a:cubicBezTo>
                  <a:cubicBezTo>
                    <a:pt x="555145" y="109"/>
                    <a:pt x="528470" y="1798"/>
                    <a:pt x="501967" y="5075"/>
                  </a:cubicBezTo>
                  <a:moveTo>
                    <a:pt x="1030526" y="704850"/>
                  </a:moveTo>
                  <a:lnTo>
                    <a:pt x="1028928" y="704850"/>
                  </a:lnTo>
                  <a:lnTo>
                    <a:pt x="1030526" y="704850"/>
                  </a:lnTo>
                  <a:moveTo>
                    <a:pt x="1173516" y="717897"/>
                  </a:moveTo>
                  <a:lnTo>
                    <a:pt x="1173516" y="717897"/>
                  </a:lnTo>
                  <a:moveTo>
                    <a:pt x="1173516" y="717897"/>
                  </a:moveTo>
                  <a:lnTo>
                    <a:pt x="1175380" y="717897"/>
                  </a:lnTo>
                  <a:lnTo>
                    <a:pt x="1173516" y="717897"/>
                  </a:lnTo>
                  <a:moveTo>
                    <a:pt x="1215055" y="746389"/>
                  </a:moveTo>
                  <a:lnTo>
                    <a:pt x="1216653" y="747987"/>
                  </a:lnTo>
                  <a:lnTo>
                    <a:pt x="1215055" y="746389"/>
                  </a:lnTo>
                  <a:moveTo>
                    <a:pt x="1248607" y="784733"/>
                  </a:moveTo>
                  <a:lnTo>
                    <a:pt x="1248607" y="786863"/>
                  </a:lnTo>
                  <a:lnTo>
                    <a:pt x="1248607" y="784733"/>
                  </a:lnTo>
                  <a:moveTo>
                    <a:pt x="1270441" y="830000"/>
                  </a:moveTo>
                  <a:lnTo>
                    <a:pt x="1270441" y="830000"/>
                  </a:lnTo>
                  <a:moveTo>
                    <a:pt x="1278962" y="875000"/>
                  </a:moveTo>
                  <a:lnTo>
                    <a:pt x="1278962" y="875000"/>
                  </a:lnTo>
                  <a:lnTo>
                    <a:pt x="1278962" y="875000"/>
                  </a:lnTo>
                  <a:moveTo>
                    <a:pt x="1004697" y="470526"/>
                  </a:moveTo>
                  <a:lnTo>
                    <a:pt x="1004697" y="470526"/>
                  </a:lnTo>
                  <a:moveTo>
                    <a:pt x="863304" y="121171"/>
                  </a:moveTo>
                  <a:lnTo>
                    <a:pt x="863304" y="121171"/>
                  </a:lnTo>
                </a:path>
              </a:pathLst>
            </a:custGeom>
            <a:solidFill>
              <a:srgbClr val="CCD6D2"/>
            </a:solidFill>
            <a:ln w="26619"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B9A5D577-555C-4093-8035-A807084A763D}"/>
                </a:ext>
              </a:extLst>
            </p:cNvPr>
            <p:cNvSpPr/>
            <p:nvPr/>
          </p:nvSpPr>
          <p:spPr>
            <a:xfrm>
              <a:off x="9367282" y="4820844"/>
              <a:ext cx="2789545" cy="3109982"/>
            </a:xfrm>
            <a:custGeom>
              <a:avLst/>
              <a:gdLst>
                <a:gd name="connsiteX0" fmla="*/ 9893 w 2222652"/>
                <a:gd name="connsiteY0" fmla="*/ 0 h 2477970"/>
                <a:gd name="connsiteX1" fmla="*/ 41 w 2222652"/>
                <a:gd name="connsiteY1" fmla="*/ 12781 h 2477970"/>
                <a:gd name="connsiteX2" fmla="*/ 4568 w 2222652"/>
                <a:gd name="connsiteY2" fmla="*/ 20503 h 2477970"/>
                <a:gd name="connsiteX3" fmla="*/ 343272 w 2222652"/>
                <a:gd name="connsiteY3" fmla="*/ 254827 h 2477970"/>
                <a:gd name="connsiteX4" fmla="*/ 687567 w 2222652"/>
                <a:gd name="connsiteY4" fmla="*/ 547731 h 2477970"/>
                <a:gd name="connsiteX5" fmla="*/ 882748 w 2222652"/>
                <a:gd name="connsiteY5" fmla="*/ 734125 h 2477970"/>
                <a:gd name="connsiteX6" fmla="*/ 882748 w 2222652"/>
                <a:gd name="connsiteY6" fmla="*/ 734125 h 2477970"/>
                <a:gd name="connsiteX7" fmla="*/ 884612 w 2222652"/>
                <a:gd name="connsiteY7" fmla="*/ 735989 h 2477970"/>
                <a:gd name="connsiteX8" fmla="*/ 884612 w 2222652"/>
                <a:gd name="connsiteY8" fmla="*/ 735989 h 2477970"/>
                <a:gd name="connsiteX9" fmla="*/ 1030265 w 2222652"/>
                <a:gd name="connsiteY9" fmla="*/ 883506 h 2477970"/>
                <a:gd name="connsiteX10" fmla="*/ 1030265 w 2222652"/>
                <a:gd name="connsiteY10" fmla="*/ 883506 h 2477970"/>
                <a:gd name="connsiteX11" fmla="*/ 1613411 w 2222652"/>
                <a:gd name="connsiteY11" fmla="*/ 1554523 h 2477970"/>
                <a:gd name="connsiteX12" fmla="*/ 1763325 w 2222652"/>
                <a:gd name="connsiteY12" fmla="*/ 1753166 h 2477970"/>
                <a:gd name="connsiteX13" fmla="*/ 1763325 w 2222652"/>
                <a:gd name="connsiteY13" fmla="*/ 1753166 h 2477970"/>
                <a:gd name="connsiteX14" fmla="*/ 1765721 w 2222652"/>
                <a:gd name="connsiteY14" fmla="*/ 1756627 h 2477970"/>
                <a:gd name="connsiteX15" fmla="*/ 1930014 w 2222652"/>
                <a:gd name="connsiteY15" fmla="*/ 1993614 h 2477970"/>
                <a:gd name="connsiteX16" fmla="*/ 1930014 w 2222652"/>
                <a:gd name="connsiteY16" fmla="*/ 1993614 h 2477970"/>
                <a:gd name="connsiteX17" fmla="*/ 1988328 w 2222652"/>
                <a:gd name="connsiteY17" fmla="*/ 2083882 h 2477970"/>
                <a:gd name="connsiteX18" fmla="*/ 1988328 w 2222652"/>
                <a:gd name="connsiteY18" fmla="*/ 2083882 h 2477970"/>
                <a:gd name="connsiteX19" fmla="*/ 1988328 w 2222652"/>
                <a:gd name="connsiteY19" fmla="*/ 2083882 h 2477970"/>
                <a:gd name="connsiteX20" fmla="*/ 1988328 w 2222652"/>
                <a:gd name="connsiteY20" fmla="*/ 2083882 h 2477970"/>
                <a:gd name="connsiteX21" fmla="*/ 1997915 w 2222652"/>
                <a:gd name="connsiteY21" fmla="*/ 2099060 h 2477970"/>
                <a:gd name="connsiteX22" fmla="*/ 2001110 w 2222652"/>
                <a:gd name="connsiteY22" fmla="*/ 2104119 h 2477970"/>
                <a:gd name="connsiteX23" fmla="*/ 2042649 w 2222652"/>
                <a:gd name="connsiteY23" fmla="*/ 2172019 h 2477970"/>
                <a:gd name="connsiteX24" fmla="*/ 2042649 w 2222652"/>
                <a:gd name="connsiteY24" fmla="*/ 2173350 h 2477970"/>
                <a:gd name="connsiteX25" fmla="*/ 2045578 w 2222652"/>
                <a:gd name="connsiteY25" fmla="*/ 2178410 h 2477970"/>
                <a:gd name="connsiteX26" fmla="*/ 2065815 w 2222652"/>
                <a:gd name="connsiteY26" fmla="*/ 2213026 h 2477970"/>
                <a:gd name="connsiteX27" fmla="*/ 2065815 w 2222652"/>
                <a:gd name="connsiteY27" fmla="*/ 2213026 h 2477970"/>
                <a:gd name="connsiteX28" fmla="*/ 2068211 w 2222652"/>
                <a:gd name="connsiteY28" fmla="*/ 2217020 h 2477970"/>
                <a:gd name="connsiteX29" fmla="*/ 2068211 w 2222652"/>
                <a:gd name="connsiteY29" fmla="*/ 2217020 h 2477970"/>
                <a:gd name="connsiteX30" fmla="*/ 2068211 w 2222652"/>
                <a:gd name="connsiteY30" fmla="*/ 2217020 h 2477970"/>
                <a:gd name="connsiteX31" fmla="*/ 2068211 w 2222652"/>
                <a:gd name="connsiteY31" fmla="*/ 2217020 h 2477970"/>
                <a:gd name="connsiteX32" fmla="*/ 2068211 w 2222652"/>
                <a:gd name="connsiteY32" fmla="*/ 2217020 h 2477970"/>
                <a:gd name="connsiteX33" fmla="*/ 2068211 w 2222652"/>
                <a:gd name="connsiteY33" fmla="*/ 2217020 h 2477970"/>
                <a:gd name="connsiteX34" fmla="*/ 2110017 w 2222652"/>
                <a:gd name="connsiteY34" fmla="*/ 2291311 h 2477970"/>
                <a:gd name="connsiteX35" fmla="*/ 2110017 w 2222652"/>
                <a:gd name="connsiteY35" fmla="*/ 2292643 h 2477970"/>
                <a:gd name="connsiteX36" fmla="*/ 2115609 w 2222652"/>
                <a:gd name="connsiteY36" fmla="*/ 2303028 h 2477970"/>
                <a:gd name="connsiteX37" fmla="*/ 2115609 w 2222652"/>
                <a:gd name="connsiteY37" fmla="*/ 2303028 h 2477970"/>
                <a:gd name="connsiteX38" fmla="*/ 2156882 w 2222652"/>
                <a:gd name="connsiteY38" fmla="*/ 2381312 h 2477970"/>
                <a:gd name="connsiteX39" fmla="*/ 2156882 w 2222652"/>
                <a:gd name="connsiteY39" fmla="*/ 2381312 h 2477970"/>
                <a:gd name="connsiteX40" fmla="*/ 2156882 w 2222652"/>
                <a:gd name="connsiteY40" fmla="*/ 2381312 h 2477970"/>
                <a:gd name="connsiteX41" fmla="*/ 2156882 w 2222652"/>
                <a:gd name="connsiteY41" fmla="*/ 2381312 h 2477970"/>
                <a:gd name="connsiteX42" fmla="*/ 2160609 w 2222652"/>
                <a:gd name="connsiteY42" fmla="*/ 2388502 h 2477970"/>
                <a:gd name="connsiteX43" fmla="*/ 2160609 w 2222652"/>
                <a:gd name="connsiteY43" fmla="*/ 2389833 h 2477970"/>
                <a:gd name="connsiteX44" fmla="*/ 2160609 w 2222652"/>
                <a:gd name="connsiteY44" fmla="*/ 2389833 h 2477970"/>
                <a:gd name="connsiteX45" fmla="*/ 2162474 w 2222652"/>
                <a:gd name="connsiteY45" fmla="*/ 2393827 h 2477970"/>
                <a:gd name="connsiteX46" fmla="*/ 2164338 w 2222652"/>
                <a:gd name="connsiteY46" fmla="*/ 2397556 h 2477970"/>
                <a:gd name="connsiteX47" fmla="*/ 2164338 w 2222652"/>
                <a:gd name="connsiteY47" fmla="*/ 2398887 h 2477970"/>
                <a:gd name="connsiteX48" fmla="*/ 2164338 w 2222652"/>
                <a:gd name="connsiteY48" fmla="*/ 2398887 h 2477970"/>
                <a:gd name="connsiteX49" fmla="*/ 2192296 w 2222652"/>
                <a:gd name="connsiteY49" fmla="*/ 2456669 h 2477970"/>
                <a:gd name="connsiteX50" fmla="*/ 2192296 w 2222652"/>
                <a:gd name="connsiteY50" fmla="*/ 2456669 h 2477970"/>
                <a:gd name="connsiteX51" fmla="*/ 2192296 w 2222652"/>
                <a:gd name="connsiteY51" fmla="*/ 2456669 h 2477970"/>
                <a:gd name="connsiteX52" fmla="*/ 2192296 w 2222652"/>
                <a:gd name="connsiteY52" fmla="*/ 2456669 h 2477970"/>
                <a:gd name="connsiteX53" fmla="*/ 2192296 w 2222652"/>
                <a:gd name="connsiteY53" fmla="*/ 2456669 h 2477970"/>
                <a:gd name="connsiteX54" fmla="*/ 2192296 w 2222652"/>
                <a:gd name="connsiteY54" fmla="*/ 2456669 h 2477970"/>
                <a:gd name="connsiteX55" fmla="*/ 2192296 w 2222652"/>
                <a:gd name="connsiteY55" fmla="*/ 2456669 h 2477970"/>
                <a:gd name="connsiteX56" fmla="*/ 2195492 w 2222652"/>
                <a:gd name="connsiteY56" fmla="*/ 2463592 h 2477970"/>
                <a:gd name="connsiteX57" fmla="*/ 2195492 w 2222652"/>
                <a:gd name="connsiteY57" fmla="*/ 2463592 h 2477970"/>
                <a:gd name="connsiteX58" fmla="*/ 2195492 w 2222652"/>
                <a:gd name="connsiteY58" fmla="*/ 2464924 h 2477970"/>
                <a:gd name="connsiteX59" fmla="*/ 2195492 w 2222652"/>
                <a:gd name="connsiteY59" fmla="*/ 2464924 h 2477970"/>
                <a:gd name="connsiteX60" fmla="*/ 2195492 w 2222652"/>
                <a:gd name="connsiteY60" fmla="*/ 2464924 h 2477970"/>
                <a:gd name="connsiteX61" fmla="*/ 2197622 w 2222652"/>
                <a:gd name="connsiteY61" fmla="*/ 2469451 h 2477970"/>
                <a:gd name="connsiteX62" fmla="*/ 2197622 w 2222652"/>
                <a:gd name="connsiteY62" fmla="*/ 2469451 h 2477970"/>
                <a:gd name="connsiteX63" fmla="*/ 2198953 w 2222652"/>
                <a:gd name="connsiteY63" fmla="*/ 2471847 h 2477970"/>
                <a:gd name="connsiteX64" fmla="*/ 2202947 w 2222652"/>
                <a:gd name="connsiteY64" fmla="*/ 2471847 h 2477970"/>
                <a:gd name="connsiteX65" fmla="*/ 2210404 w 2222652"/>
                <a:gd name="connsiteY65" fmla="*/ 2473977 h 2477970"/>
                <a:gd name="connsiteX66" fmla="*/ 2222652 w 2222652"/>
                <a:gd name="connsiteY66" fmla="*/ 2477971 h 2477970"/>
                <a:gd name="connsiteX67" fmla="*/ 2222652 w 2222652"/>
                <a:gd name="connsiteY67" fmla="*/ 2477971 h 2477970"/>
                <a:gd name="connsiteX68" fmla="*/ 2217593 w 2222652"/>
                <a:gd name="connsiteY68" fmla="*/ 2460930 h 2477970"/>
                <a:gd name="connsiteX69" fmla="*/ 2213332 w 2222652"/>
                <a:gd name="connsiteY69" fmla="*/ 2450811 h 2477970"/>
                <a:gd name="connsiteX70" fmla="*/ 2211735 w 2222652"/>
                <a:gd name="connsiteY70" fmla="*/ 2446284 h 2477970"/>
                <a:gd name="connsiteX71" fmla="*/ 2211735 w 2222652"/>
                <a:gd name="connsiteY71" fmla="*/ 2446284 h 2477970"/>
                <a:gd name="connsiteX72" fmla="*/ 2211735 w 2222652"/>
                <a:gd name="connsiteY72" fmla="*/ 2446284 h 2477970"/>
                <a:gd name="connsiteX73" fmla="*/ 2211735 w 2222652"/>
                <a:gd name="connsiteY73" fmla="*/ 2446284 h 2477970"/>
                <a:gd name="connsiteX74" fmla="*/ 2211735 w 2222652"/>
                <a:gd name="connsiteY74" fmla="*/ 2446284 h 2477970"/>
                <a:gd name="connsiteX75" fmla="*/ 2211735 w 2222652"/>
                <a:gd name="connsiteY75" fmla="*/ 2446284 h 2477970"/>
                <a:gd name="connsiteX76" fmla="*/ 2211735 w 2222652"/>
                <a:gd name="connsiteY76" fmla="*/ 2446284 h 2477970"/>
                <a:gd name="connsiteX77" fmla="*/ 2211735 w 2222652"/>
                <a:gd name="connsiteY77" fmla="*/ 2446284 h 2477970"/>
                <a:gd name="connsiteX78" fmla="*/ 2211735 w 2222652"/>
                <a:gd name="connsiteY78" fmla="*/ 2446284 h 2477970"/>
                <a:gd name="connsiteX79" fmla="*/ 2189101 w 2222652"/>
                <a:gd name="connsiteY79" fmla="*/ 2399685 h 2477970"/>
                <a:gd name="connsiteX80" fmla="*/ 2189101 w 2222652"/>
                <a:gd name="connsiteY80" fmla="*/ 2399685 h 2477970"/>
                <a:gd name="connsiteX81" fmla="*/ 2186705 w 2222652"/>
                <a:gd name="connsiteY81" fmla="*/ 2394626 h 2477970"/>
                <a:gd name="connsiteX82" fmla="*/ 2184575 w 2222652"/>
                <a:gd name="connsiteY82" fmla="*/ 2390100 h 2477970"/>
                <a:gd name="connsiteX83" fmla="*/ 2184575 w 2222652"/>
                <a:gd name="connsiteY83" fmla="*/ 2390100 h 2477970"/>
                <a:gd name="connsiteX84" fmla="*/ 2180580 w 2222652"/>
                <a:gd name="connsiteY84" fmla="*/ 2382112 h 2477970"/>
                <a:gd name="connsiteX85" fmla="*/ 2180580 w 2222652"/>
                <a:gd name="connsiteY85" fmla="*/ 2382112 h 2477970"/>
                <a:gd name="connsiteX86" fmla="*/ 2180580 w 2222652"/>
                <a:gd name="connsiteY86" fmla="*/ 2382112 h 2477970"/>
                <a:gd name="connsiteX87" fmla="*/ 2180580 w 2222652"/>
                <a:gd name="connsiteY87" fmla="*/ 2382112 h 2477970"/>
                <a:gd name="connsiteX88" fmla="*/ 2180580 w 2222652"/>
                <a:gd name="connsiteY88" fmla="*/ 2379715 h 2477970"/>
                <a:gd name="connsiteX89" fmla="*/ 2178716 w 2222652"/>
                <a:gd name="connsiteY89" fmla="*/ 2375986 h 2477970"/>
                <a:gd name="connsiteX90" fmla="*/ 2177385 w 2222652"/>
                <a:gd name="connsiteY90" fmla="*/ 2373323 h 2477970"/>
                <a:gd name="connsiteX91" fmla="*/ 2177385 w 2222652"/>
                <a:gd name="connsiteY91" fmla="*/ 2373324 h 2477970"/>
                <a:gd name="connsiteX92" fmla="*/ 2174456 w 2222652"/>
                <a:gd name="connsiteY92" fmla="*/ 2367466 h 2477970"/>
                <a:gd name="connsiteX93" fmla="*/ 2174456 w 2222652"/>
                <a:gd name="connsiteY93" fmla="*/ 2365336 h 2477970"/>
                <a:gd name="connsiteX94" fmla="*/ 2174456 w 2222652"/>
                <a:gd name="connsiteY94" fmla="*/ 2365336 h 2477970"/>
                <a:gd name="connsiteX95" fmla="*/ 2141172 w 2222652"/>
                <a:gd name="connsiteY95" fmla="*/ 2301962 h 2477970"/>
                <a:gd name="connsiteX96" fmla="*/ 2137443 w 2222652"/>
                <a:gd name="connsiteY96" fmla="*/ 2295305 h 2477970"/>
                <a:gd name="connsiteX97" fmla="*/ 2137443 w 2222652"/>
                <a:gd name="connsiteY97" fmla="*/ 2295305 h 2477970"/>
                <a:gd name="connsiteX98" fmla="*/ 2131053 w 2222652"/>
                <a:gd name="connsiteY98" fmla="*/ 2283589 h 2477970"/>
                <a:gd name="connsiteX99" fmla="*/ 2128124 w 2222652"/>
                <a:gd name="connsiteY99" fmla="*/ 2277998 h 2477970"/>
                <a:gd name="connsiteX100" fmla="*/ 2079662 w 2222652"/>
                <a:gd name="connsiteY100" fmla="*/ 2193588 h 2477970"/>
                <a:gd name="connsiteX101" fmla="*/ 2079662 w 2222652"/>
                <a:gd name="connsiteY101" fmla="*/ 2193588 h 2477970"/>
                <a:gd name="connsiteX102" fmla="*/ 2063685 w 2222652"/>
                <a:gd name="connsiteY102" fmla="*/ 2166960 h 2477970"/>
                <a:gd name="connsiteX103" fmla="*/ 2063685 w 2222652"/>
                <a:gd name="connsiteY103" fmla="*/ 2166960 h 2477970"/>
                <a:gd name="connsiteX104" fmla="*/ 2063685 w 2222652"/>
                <a:gd name="connsiteY104" fmla="*/ 2165362 h 2477970"/>
                <a:gd name="connsiteX105" fmla="*/ 2063685 w 2222652"/>
                <a:gd name="connsiteY105" fmla="*/ 2164031 h 2477970"/>
                <a:gd name="connsiteX106" fmla="*/ 2060756 w 2222652"/>
                <a:gd name="connsiteY106" fmla="*/ 2159504 h 2477970"/>
                <a:gd name="connsiteX107" fmla="*/ 2060756 w 2222652"/>
                <a:gd name="connsiteY107" fmla="*/ 2159504 h 2477970"/>
                <a:gd name="connsiteX108" fmla="*/ 2019483 w 2222652"/>
                <a:gd name="connsiteY108" fmla="*/ 2091604 h 2477970"/>
                <a:gd name="connsiteX109" fmla="*/ 2019483 w 2222652"/>
                <a:gd name="connsiteY109" fmla="*/ 2091604 h 2477970"/>
                <a:gd name="connsiteX110" fmla="*/ 2017885 w 2222652"/>
                <a:gd name="connsiteY110" fmla="*/ 2088941 h 2477970"/>
                <a:gd name="connsiteX111" fmla="*/ 2011229 w 2222652"/>
                <a:gd name="connsiteY111" fmla="*/ 2078290 h 2477970"/>
                <a:gd name="connsiteX112" fmla="*/ 2007235 w 2222652"/>
                <a:gd name="connsiteY112" fmla="*/ 2071899 h 2477970"/>
                <a:gd name="connsiteX113" fmla="*/ 2007235 w 2222652"/>
                <a:gd name="connsiteY113" fmla="*/ 2071899 h 2477970"/>
                <a:gd name="connsiteX114" fmla="*/ 2007235 w 2222652"/>
                <a:gd name="connsiteY114" fmla="*/ 2070568 h 2477970"/>
                <a:gd name="connsiteX115" fmla="*/ 2004838 w 2222652"/>
                <a:gd name="connsiteY115" fmla="*/ 2066840 h 2477970"/>
                <a:gd name="connsiteX116" fmla="*/ 2002708 w 2222652"/>
                <a:gd name="connsiteY116" fmla="*/ 2063111 h 2477970"/>
                <a:gd name="connsiteX117" fmla="*/ 1948121 w 2222652"/>
                <a:gd name="connsiteY117" fmla="*/ 1978702 h 2477970"/>
                <a:gd name="connsiteX118" fmla="*/ 1948121 w 2222652"/>
                <a:gd name="connsiteY118" fmla="*/ 1978702 h 2477970"/>
                <a:gd name="connsiteX119" fmla="*/ 1785160 w 2222652"/>
                <a:gd name="connsiteY119" fmla="*/ 1743846 h 2477970"/>
                <a:gd name="connsiteX120" fmla="*/ 1782497 w 2222652"/>
                <a:gd name="connsiteY120" fmla="*/ 1740384 h 2477970"/>
                <a:gd name="connsiteX121" fmla="*/ 1224914 w 2222652"/>
                <a:gd name="connsiteY121" fmla="*/ 1058716 h 2477970"/>
                <a:gd name="connsiteX122" fmla="*/ 1049970 w 2222652"/>
                <a:gd name="connsiteY122" fmla="*/ 872323 h 2477970"/>
                <a:gd name="connsiteX123" fmla="*/ 1049970 w 2222652"/>
                <a:gd name="connsiteY123" fmla="*/ 872323 h 2477970"/>
                <a:gd name="connsiteX124" fmla="*/ 1049970 w 2222652"/>
                <a:gd name="connsiteY124" fmla="*/ 872323 h 2477970"/>
                <a:gd name="connsiteX125" fmla="*/ 736296 w 2222652"/>
                <a:gd name="connsiteY125" fmla="*/ 564240 h 2477970"/>
                <a:gd name="connsiteX126" fmla="*/ 394929 w 2222652"/>
                <a:gd name="connsiteY126" fmla="*/ 269472 h 2477970"/>
                <a:gd name="connsiteX127" fmla="*/ 206672 w 2222652"/>
                <a:gd name="connsiteY127" fmla="*/ 127813 h 2477970"/>
                <a:gd name="connsiteX128" fmla="*/ 21876 w 2222652"/>
                <a:gd name="connsiteY128" fmla="*/ 7190 h 2477970"/>
                <a:gd name="connsiteX129" fmla="*/ 15219 w 2222652"/>
                <a:gd name="connsiteY129" fmla="*/ 5059 h 2477970"/>
                <a:gd name="connsiteX130" fmla="*/ 13621 w 2222652"/>
                <a:gd name="connsiteY130" fmla="*/ 5059 h 2477970"/>
                <a:gd name="connsiteX131" fmla="*/ 2074336 w 2222652"/>
                <a:gd name="connsiteY131" fmla="*/ 2225008 h 2477970"/>
                <a:gd name="connsiteX132" fmla="*/ 2074336 w 2222652"/>
                <a:gd name="connsiteY132" fmla="*/ 2225008 h 2477970"/>
                <a:gd name="connsiteX133" fmla="*/ 2074336 w 2222652"/>
                <a:gd name="connsiteY133" fmla="*/ 2225008 h 2477970"/>
                <a:gd name="connsiteX134" fmla="*/ 2074336 w 2222652"/>
                <a:gd name="connsiteY134" fmla="*/ 2225008 h 247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222652" h="2477970">
                  <a:moveTo>
                    <a:pt x="9893" y="0"/>
                  </a:moveTo>
                  <a:cubicBezTo>
                    <a:pt x="3802" y="1079"/>
                    <a:pt x="-466" y="6617"/>
                    <a:pt x="41" y="12781"/>
                  </a:cubicBezTo>
                  <a:cubicBezTo>
                    <a:pt x="522" y="15834"/>
                    <a:pt x="2138" y="18593"/>
                    <a:pt x="4568" y="20503"/>
                  </a:cubicBezTo>
                  <a:cubicBezTo>
                    <a:pt x="122244" y="91473"/>
                    <a:pt x="235366" y="169734"/>
                    <a:pt x="343272" y="254827"/>
                  </a:cubicBezTo>
                  <a:cubicBezTo>
                    <a:pt x="462297" y="347491"/>
                    <a:pt x="576530" y="446013"/>
                    <a:pt x="687567" y="547731"/>
                  </a:cubicBezTo>
                  <a:cubicBezTo>
                    <a:pt x="753959" y="608442"/>
                    <a:pt x="819019" y="670573"/>
                    <a:pt x="882748" y="734125"/>
                  </a:cubicBezTo>
                  <a:lnTo>
                    <a:pt x="882748" y="734125"/>
                  </a:lnTo>
                  <a:lnTo>
                    <a:pt x="884612" y="735989"/>
                  </a:lnTo>
                  <a:lnTo>
                    <a:pt x="884612" y="735989"/>
                  </a:lnTo>
                  <a:cubicBezTo>
                    <a:pt x="933962" y="784451"/>
                    <a:pt x="982513" y="833624"/>
                    <a:pt x="1030265" y="883506"/>
                  </a:cubicBezTo>
                  <a:lnTo>
                    <a:pt x="1030265" y="883506"/>
                  </a:lnTo>
                  <a:cubicBezTo>
                    <a:pt x="1236061" y="1096998"/>
                    <a:pt x="1430702" y="1320969"/>
                    <a:pt x="1613411" y="1554523"/>
                  </a:cubicBezTo>
                  <a:cubicBezTo>
                    <a:pt x="1664537" y="1620028"/>
                    <a:pt x="1714507" y="1686242"/>
                    <a:pt x="1763325" y="1753166"/>
                  </a:cubicBezTo>
                  <a:lnTo>
                    <a:pt x="1763325" y="1753166"/>
                  </a:lnTo>
                  <a:lnTo>
                    <a:pt x="1765721" y="1756627"/>
                  </a:lnTo>
                  <a:cubicBezTo>
                    <a:pt x="1822350" y="1834380"/>
                    <a:pt x="1877113" y="1913376"/>
                    <a:pt x="1930014" y="1993614"/>
                  </a:cubicBezTo>
                  <a:lnTo>
                    <a:pt x="1930014" y="1993614"/>
                  </a:lnTo>
                  <a:cubicBezTo>
                    <a:pt x="1949719" y="2023437"/>
                    <a:pt x="1969156" y="2053526"/>
                    <a:pt x="1988328" y="2083882"/>
                  </a:cubicBezTo>
                  <a:lnTo>
                    <a:pt x="1988328" y="2083882"/>
                  </a:lnTo>
                  <a:lnTo>
                    <a:pt x="1988328" y="2083882"/>
                  </a:lnTo>
                  <a:lnTo>
                    <a:pt x="1988328" y="2083882"/>
                  </a:lnTo>
                  <a:lnTo>
                    <a:pt x="1997915" y="2099060"/>
                  </a:lnTo>
                  <a:lnTo>
                    <a:pt x="2001110" y="2104119"/>
                  </a:lnTo>
                  <a:cubicBezTo>
                    <a:pt x="2015223" y="2126486"/>
                    <a:pt x="2027738" y="2149120"/>
                    <a:pt x="2042649" y="2172019"/>
                  </a:cubicBezTo>
                  <a:lnTo>
                    <a:pt x="2042649" y="2173350"/>
                  </a:lnTo>
                  <a:cubicBezTo>
                    <a:pt x="2043466" y="2175124"/>
                    <a:pt x="2044446" y="2176818"/>
                    <a:pt x="2045578" y="2178410"/>
                  </a:cubicBezTo>
                  <a:cubicBezTo>
                    <a:pt x="2052501" y="2190126"/>
                    <a:pt x="2059425" y="2201576"/>
                    <a:pt x="2065815" y="2213026"/>
                  </a:cubicBezTo>
                  <a:lnTo>
                    <a:pt x="2065815" y="2213026"/>
                  </a:lnTo>
                  <a:lnTo>
                    <a:pt x="2068211" y="2217020"/>
                  </a:lnTo>
                  <a:lnTo>
                    <a:pt x="2068211" y="2217020"/>
                  </a:lnTo>
                  <a:lnTo>
                    <a:pt x="2068211" y="2217020"/>
                  </a:lnTo>
                  <a:lnTo>
                    <a:pt x="2068211" y="2217020"/>
                  </a:lnTo>
                  <a:lnTo>
                    <a:pt x="2068211" y="2217020"/>
                  </a:lnTo>
                  <a:lnTo>
                    <a:pt x="2068211" y="2217020"/>
                  </a:lnTo>
                  <a:cubicBezTo>
                    <a:pt x="2082324" y="2241784"/>
                    <a:pt x="2096171" y="2266281"/>
                    <a:pt x="2110017" y="2291311"/>
                  </a:cubicBezTo>
                  <a:lnTo>
                    <a:pt x="2110017" y="2292643"/>
                  </a:lnTo>
                  <a:lnTo>
                    <a:pt x="2115609" y="2303028"/>
                  </a:lnTo>
                  <a:lnTo>
                    <a:pt x="2115609" y="2303028"/>
                  </a:lnTo>
                  <a:cubicBezTo>
                    <a:pt x="2129721" y="2329655"/>
                    <a:pt x="2143568" y="2354951"/>
                    <a:pt x="2156882" y="2381312"/>
                  </a:cubicBezTo>
                  <a:lnTo>
                    <a:pt x="2156882" y="2381312"/>
                  </a:lnTo>
                  <a:lnTo>
                    <a:pt x="2156882" y="2381312"/>
                  </a:lnTo>
                  <a:lnTo>
                    <a:pt x="2156882" y="2381312"/>
                  </a:lnTo>
                  <a:cubicBezTo>
                    <a:pt x="2158213" y="2383709"/>
                    <a:pt x="2159545" y="2386106"/>
                    <a:pt x="2160609" y="2388502"/>
                  </a:cubicBezTo>
                  <a:lnTo>
                    <a:pt x="2160609" y="2389833"/>
                  </a:lnTo>
                  <a:cubicBezTo>
                    <a:pt x="2160609" y="2389833"/>
                    <a:pt x="2160609" y="2389833"/>
                    <a:pt x="2160609" y="2389833"/>
                  </a:cubicBezTo>
                  <a:lnTo>
                    <a:pt x="2162474" y="2393827"/>
                  </a:lnTo>
                  <a:cubicBezTo>
                    <a:pt x="2163201" y="2395014"/>
                    <a:pt x="2163824" y="2396261"/>
                    <a:pt x="2164338" y="2397556"/>
                  </a:cubicBezTo>
                  <a:lnTo>
                    <a:pt x="2164338" y="2398887"/>
                  </a:lnTo>
                  <a:lnTo>
                    <a:pt x="2164338" y="2398887"/>
                  </a:lnTo>
                  <a:cubicBezTo>
                    <a:pt x="2173923" y="2418059"/>
                    <a:pt x="2183243" y="2437231"/>
                    <a:pt x="2192296" y="2456669"/>
                  </a:cubicBezTo>
                  <a:lnTo>
                    <a:pt x="2192296" y="2456669"/>
                  </a:lnTo>
                  <a:cubicBezTo>
                    <a:pt x="2192296" y="2456669"/>
                    <a:pt x="2192296" y="2456669"/>
                    <a:pt x="2192296" y="2456669"/>
                  </a:cubicBezTo>
                  <a:lnTo>
                    <a:pt x="2192296" y="2456669"/>
                  </a:lnTo>
                  <a:lnTo>
                    <a:pt x="2192296" y="2456669"/>
                  </a:lnTo>
                  <a:lnTo>
                    <a:pt x="2192296" y="2456669"/>
                  </a:lnTo>
                  <a:lnTo>
                    <a:pt x="2192296" y="2456669"/>
                  </a:lnTo>
                  <a:lnTo>
                    <a:pt x="2195492" y="2463592"/>
                  </a:lnTo>
                  <a:lnTo>
                    <a:pt x="2195492" y="2463592"/>
                  </a:lnTo>
                  <a:lnTo>
                    <a:pt x="2195492" y="2464924"/>
                  </a:lnTo>
                  <a:lnTo>
                    <a:pt x="2195492" y="2464924"/>
                  </a:lnTo>
                  <a:lnTo>
                    <a:pt x="2195492" y="2464924"/>
                  </a:lnTo>
                  <a:lnTo>
                    <a:pt x="2197622" y="2469451"/>
                  </a:lnTo>
                  <a:lnTo>
                    <a:pt x="2197622" y="2469451"/>
                  </a:lnTo>
                  <a:lnTo>
                    <a:pt x="2198953" y="2471847"/>
                  </a:lnTo>
                  <a:lnTo>
                    <a:pt x="2202947" y="2471847"/>
                  </a:lnTo>
                  <a:lnTo>
                    <a:pt x="2210404" y="2473977"/>
                  </a:lnTo>
                  <a:cubicBezTo>
                    <a:pt x="2214573" y="2475027"/>
                    <a:pt x="2218666" y="2476361"/>
                    <a:pt x="2222652" y="2477971"/>
                  </a:cubicBezTo>
                  <a:lnTo>
                    <a:pt x="2222652" y="2477971"/>
                  </a:lnTo>
                  <a:cubicBezTo>
                    <a:pt x="2221055" y="2472379"/>
                    <a:pt x="2219457" y="2466521"/>
                    <a:pt x="2217593" y="2460930"/>
                  </a:cubicBezTo>
                  <a:cubicBezTo>
                    <a:pt x="2215729" y="2455338"/>
                    <a:pt x="2214664" y="2454273"/>
                    <a:pt x="2213332" y="2450811"/>
                  </a:cubicBezTo>
                  <a:lnTo>
                    <a:pt x="2211735" y="2446284"/>
                  </a:lnTo>
                  <a:lnTo>
                    <a:pt x="2211735" y="2446284"/>
                  </a:lnTo>
                  <a:lnTo>
                    <a:pt x="2211735" y="2446284"/>
                  </a:lnTo>
                  <a:cubicBezTo>
                    <a:pt x="2211735" y="2446284"/>
                    <a:pt x="2211735" y="2446284"/>
                    <a:pt x="2211735" y="2446284"/>
                  </a:cubicBezTo>
                  <a:lnTo>
                    <a:pt x="2211735" y="2446284"/>
                  </a:lnTo>
                  <a:lnTo>
                    <a:pt x="2211735" y="2446284"/>
                  </a:lnTo>
                  <a:lnTo>
                    <a:pt x="2211735" y="2446284"/>
                  </a:lnTo>
                  <a:lnTo>
                    <a:pt x="2211735" y="2446284"/>
                  </a:lnTo>
                  <a:lnTo>
                    <a:pt x="2211735" y="2446284"/>
                  </a:lnTo>
                  <a:cubicBezTo>
                    <a:pt x="2204546" y="2430840"/>
                    <a:pt x="2197090" y="2415130"/>
                    <a:pt x="2189101" y="2399685"/>
                  </a:cubicBezTo>
                  <a:lnTo>
                    <a:pt x="2189101" y="2399685"/>
                  </a:lnTo>
                  <a:lnTo>
                    <a:pt x="2186705" y="2394626"/>
                  </a:lnTo>
                  <a:lnTo>
                    <a:pt x="2184575" y="2390100"/>
                  </a:lnTo>
                  <a:lnTo>
                    <a:pt x="2184575" y="2390100"/>
                  </a:lnTo>
                  <a:lnTo>
                    <a:pt x="2180580" y="2382112"/>
                  </a:lnTo>
                  <a:lnTo>
                    <a:pt x="2180580" y="2382112"/>
                  </a:lnTo>
                  <a:lnTo>
                    <a:pt x="2180580" y="2382112"/>
                  </a:lnTo>
                  <a:lnTo>
                    <a:pt x="2180580" y="2382112"/>
                  </a:lnTo>
                  <a:lnTo>
                    <a:pt x="2180580" y="2379715"/>
                  </a:lnTo>
                  <a:cubicBezTo>
                    <a:pt x="2179802" y="2378558"/>
                    <a:pt x="2179175" y="2377304"/>
                    <a:pt x="2178716" y="2375986"/>
                  </a:cubicBezTo>
                  <a:cubicBezTo>
                    <a:pt x="2178168" y="2375155"/>
                    <a:pt x="2177721" y="2374261"/>
                    <a:pt x="2177385" y="2373323"/>
                  </a:cubicBezTo>
                  <a:lnTo>
                    <a:pt x="2177385" y="2373324"/>
                  </a:lnTo>
                  <a:cubicBezTo>
                    <a:pt x="2177385" y="2371460"/>
                    <a:pt x="2175521" y="2369330"/>
                    <a:pt x="2174456" y="2367466"/>
                  </a:cubicBezTo>
                  <a:cubicBezTo>
                    <a:pt x="2173391" y="2365602"/>
                    <a:pt x="2174456" y="2366135"/>
                    <a:pt x="2174456" y="2365336"/>
                  </a:cubicBezTo>
                  <a:lnTo>
                    <a:pt x="2174456" y="2365336"/>
                  </a:lnTo>
                  <a:cubicBezTo>
                    <a:pt x="2163539" y="2344034"/>
                    <a:pt x="2152621" y="2322998"/>
                    <a:pt x="2141172" y="2301962"/>
                  </a:cubicBezTo>
                  <a:cubicBezTo>
                    <a:pt x="2140090" y="2299657"/>
                    <a:pt x="2138844" y="2297432"/>
                    <a:pt x="2137443" y="2295305"/>
                  </a:cubicBezTo>
                  <a:lnTo>
                    <a:pt x="2137443" y="2295305"/>
                  </a:lnTo>
                  <a:lnTo>
                    <a:pt x="2131053" y="2283589"/>
                  </a:lnTo>
                  <a:cubicBezTo>
                    <a:pt x="2129973" y="2281781"/>
                    <a:pt x="2128996" y="2279915"/>
                    <a:pt x="2128124" y="2277998"/>
                  </a:cubicBezTo>
                  <a:cubicBezTo>
                    <a:pt x="2112148" y="2249772"/>
                    <a:pt x="2096171" y="2221546"/>
                    <a:pt x="2079662" y="2193588"/>
                  </a:cubicBezTo>
                  <a:lnTo>
                    <a:pt x="2079662" y="2193588"/>
                  </a:lnTo>
                  <a:lnTo>
                    <a:pt x="2063685" y="2166960"/>
                  </a:lnTo>
                  <a:cubicBezTo>
                    <a:pt x="2063685" y="2166960"/>
                    <a:pt x="2063685" y="2166960"/>
                    <a:pt x="2063685" y="2166960"/>
                  </a:cubicBezTo>
                  <a:lnTo>
                    <a:pt x="2063685" y="2165362"/>
                  </a:lnTo>
                  <a:lnTo>
                    <a:pt x="2063685" y="2164031"/>
                  </a:lnTo>
                  <a:lnTo>
                    <a:pt x="2060756" y="2159504"/>
                  </a:lnTo>
                  <a:lnTo>
                    <a:pt x="2060756" y="2159504"/>
                  </a:lnTo>
                  <a:cubicBezTo>
                    <a:pt x="2047176" y="2136870"/>
                    <a:pt x="2034128" y="2114237"/>
                    <a:pt x="2019483" y="2091604"/>
                  </a:cubicBezTo>
                  <a:lnTo>
                    <a:pt x="2019483" y="2091604"/>
                  </a:lnTo>
                  <a:lnTo>
                    <a:pt x="2017885" y="2088941"/>
                  </a:lnTo>
                  <a:lnTo>
                    <a:pt x="2011229" y="2078290"/>
                  </a:lnTo>
                  <a:lnTo>
                    <a:pt x="2007235" y="2071899"/>
                  </a:lnTo>
                  <a:lnTo>
                    <a:pt x="2007235" y="2071899"/>
                  </a:lnTo>
                  <a:cubicBezTo>
                    <a:pt x="2007360" y="2071464"/>
                    <a:pt x="2007360" y="2071003"/>
                    <a:pt x="2007235" y="2070568"/>
                  </a:cubicBezTo>
                  <a:lnTo>
                    <a:pt x="2004838" y="2066840"/>
                  </a:lnTo>
                  <a:cubicBezTo>
                    <a:pt x="2004229" y="2065542"/>
                    <a:pt x="2003517" y="2064295"/>
                    <a:pt x="2002708" y="2063111"/>
                  </a:cubicBezTo>
                  <a:cubicBezTo>
                    <a:pt x="1984601" y="2034887"/>
                    <a:pt x="1966494" y="2006661"/>
                    <a:pt x="1948121" y="1978702"/>
                  </a:cubicBezTo>
                  <a:lnTo>
                    <a:pt x="1948121" y="1978702"/>
                  </a:lnTo>
                  <a:cubicBezTo>
                    <a:pt x="1894866" y="1898819"/>
                    <a:pt x="1841610" y="1820800"/>
                    <a:pt x="1785160" y="1743846"/>
                  </a:cubicBezTo>
                  <a:cubicBezTo>
                    <a:pt x="1784424" y="1742583"/>
                    <a:pt x="1783530" y="1741419"/>
                    <a:pt x="1782497" y="1740384"/>
                  </a:cubicBezTo>
                  <a:cubicBezTo>
                    <a:pt x="1609003" y="1503321"/>
                    <a:pt x="1422872" y="1275769"/>
                    <a:pt x="1224914" y="1058716"/>
                  </a:cubicBezTo>
                  <a:cubicBezTo>
                    <a:pt x="1167664" y="995342"/>
                    <a:pt x="1109083" y="932768"/>
                    <a:pt x="1049970" y="872323"/>
                  </a:cubicBezTo>
                  <a:lnTo>
                    <a:pt x="1049970" y="872323"/>
                  </a:lnTo>
                  <a:lnTo>
                    <a:pt x="1049970" y="872323"/>
                  </a:lnTo>
                  <a:cubicBezTo>
                    <a:pt x="948252" y="765812"/>
                    <a:pt x="843605" y="663828"/>
                    <a:pt x="736296" y="564240"/>
                  </a:cubicBezTo>
                  <a:cubicBezTo>
                    <a:pt x="628986" y="464653"/>
                    <a:pt x="512623" y="363202"/>
                    <a:pt x="394929" y="269472"/>
                  </a:cubicBezTo>
                  <a:cubicBezTo>
                    <a:pt x="333685" y="220655"/>
                    <a:pt x="270933" y="173435"/>
                    <a:pt x="206672" y="127813"/>
                  </a:cubicBezTo>
                  <a:cubicBezTo>
                    <a:pt x="146760" y="85475"/>
                    <a:pt x="85249" y="45001"/>
                    <a:pt x="21876" y="7190"/>
                  </a:cubicBezTo>
                  <a:cubicBezTo>
                    <a:pt x="19911" y="5848"/>
                    <a:pt x="17597" y="5108"/>
                    <a:pt x="15219" y="5059"/>
                  </a:cubicBezTo>
                  <a:lnTo>
                    <a:pt x="13621" y="5059"/>
                  </a:lnTo>
                  <a:moveTo>
                    <a:pt x="2074336" y="2225008"/>
                  </a:moveTo>
                  <a:lnTo>
                    <a:pt x="2074336" y="2225008"/>
                  </a:lnTo>
                  <a:lnTo>
                    <a:pt x="2074336" y="2225008"/>
                  </a:lnTo>
                  <a:lnTo>
                    <a:pt x="2074336" y="2225008"/>
                  </a:lnTo>
                </a:path>
              </a:pathLst>
            </a:custGeom>
            <a:solidFill>
              <a:srgbClr val="CCD6D2"/>
            </a:solidFill>
            <a:ln w="26619"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D982B8E4-094C-49F4-A5D4-7E4AB6DF4EEB}"/>
                </a:ext>
              </a:extLst>
            </p:cNvPr>
            <p:cNvSpPr/>
            <p:nvPr/>
          </p:nvSpPr>
          <p:spPr>
            <a:xfrm>
              <a:off x="10153875" y="3786187"/>
              <a:ext cx="3088679" cy="3023098"/>
            </a:xfrm>
            <a:custGeom>
              <a:avLst/>
              <a:gdLst>
                <a:gd name="connsiteX0" fmla="*/ 914 w 2460996"/>
                <a:gd name="connsiteY0" fmla="*/ 6125 h 2408742"/>
                <a:gd name="connsiteX1" fmla="*/ 914 w 2460996"/>
                <a:gd name="connsiteY1" fmla="*/ 14646 h 2408742"/>
                <a:gd name="connsiteX2" fmla="*/ 6240 w 2460996"/>
                <a:gd name="connsiteY2" fmla="*/ 21569 h 2408742"/>
                <a:gd name="connsiteX3" fmla="*/ 332961 w 2460996"/>
                <a:gd name="connsiteY3" fmla="*/ 259088 h 2408742"/>
                <a:gd name="connsiteX4" fmla="*/ 330564 w 2460996"/>
                <a:gd name="connsiteY4" fmla="*/ 257224 h 2408742"/>
                <a:gd name="connsiteX5" fmla="*/ 630392 w 2460996"/>
                <a:gd name="connsiteY5" fmla="*/ 495276 h 2408742"/>
                <a:gd name="connsiteX6" fmla="*/ 630392 w 2460996"/>
                <a:gd name="connsiteY6" fmla="*/ 495276 h 2408742"/>
                <a:gd name="connsiteX7" fmla="*/ 648765 w 2460996"/>
                <a:gd name="connsiteY7" fmla="*/ 510453 h 2408742"/>
                <a:gd name="connsiteX8" fmla="*/ 767791 w 2460996"/>
                <a:gd name="connsiteY8" fmla="*/ 610573 h 2408742"/>
                <a:gd name="connsiteX9" fmla="*/ 777643 w 2460996"/>
                <a:gd name="connsiteY9" fmla="*/ 618828 h 2408742"/>
                <a:gd name="connsiteX10" fmla="*/ 804270 w 2460996"/>
                <a:gd name="connsiteY10" fmla="*/ 642527 h 2408742"/>
                <a:gd name="connsiteX11" fmla="*/ 804270 w 2460996"/>
                <a:gd name="connsiteY11" fmla="*/ 642527 h 2408742"/>
                <a:gd name="connsiteX12" fmla="*/ 829567 w 2460996"/>
                <a:gd name="connsiteY12" fmla="*/ 664361 h 2408742"/>
                <a:gd name="connsiteX13" fmla="*/ 829567 w 2460996"/>
                <a:gd name="connsiteY13" fmla="*/ 664361 h 2408742"/>
                <a:gd name="connsiteX14" fmla="*/ 1164543 w 2460996"/>
                <a:gd name="connsiteY14" fmla="*/ 965520 h 2408742"/>
                <a:gd name="connsiteX15" fmla="*/ 1164543 w 2460996"/>
                <a:gd name="connsiteY15" fmla="*/ 965520 h 2408742"/>
                <a:gd name="connsiteX16" fmla="*/ 1754612 w 2460996"/>
                <a:gd name="connsiteY16" fmla="*/ 1558518 h 2408742"/>
                <a:gd name="connsiteX17" fmla="*/ 1754612 w 2460996"/>
                <a:gd name="connsiteY17" fmla="*/ 1558518 h 2408742"/>
                <a:gd name="connsiteX18" fmla="*/ 1783104 w 2460996"/>
                <a:gd name="connsiteY18" fmla="*/ 1589407 h 2408742"/>
                <a:gd name="connsiteX19" fmla="*/ 1783104 w 2460996"/>
                <a:gd name="connsiteY19" fmla="*/ 1589407 h 2408742"/>
                <a:gd name="connsiteX20" fmla="*/ 1792157 w 2460996"/>
                <a:gd name="connsiteY20" fmla="*/ 1599259 h 2408742"/>
                <a:gd name="connsiteX21" fmla="*/ 1796950 w 2460996"/>
                <a:gd name="connsiteY21" fmla="*/ 1604584 h 2408742"/>
                <a:gd name="connsiteX22" fmla="*/ 1796950 w 2460996"/>
                <a:gd name="connsiteY22" fmla="*/ 1604584 h 2408742"/>
                <a:gd name="connsiteX23" fmla="*/ 1901596 w 2460996"/>
                <a:gd name="connsiteY23" fmla="*/ 1720947 h 2408742"/>
                <a:gd name="connsiteX24" fmla="*/ 1903461 w 2460996"/>
                <a:gd name="connsiteY24" fmla="*/ 1723077 h 2408742"/>
                <a:gd name="connsiteX25" fmla="*/ 1907455 w 2460996"/>
                <a:gd name="connsiteY25" fmla="*/ 1727604 h 2408742"/>
                <a:gd name="connsiteX26" fmla="*/ 1907455 w 2460996"/>
                <a:gd name="connsiteY26" fmla="*/ 1727604 h 2408742"/>
                <a:gd name="connsiteX27" fmla="*/ 1928224 w 2460996"/>
                <a:gd name="connsiteY27" fmla="*/ 1751036 h 2408742"/>
                <a:gd name="connsiteX28" fmla="*/ 1928224 w 2460996"/>
                <a:gd name="connsiteY28" fmla="*/ 1751036 h 2408742"/>
                <a:gd name="connsiteX29" fmla="*/ 2271455 w 2460996"/>
                <a:gd name="connsiteY29" fmla="*/ 2168292 h 2408742"/>
                <a:gd name="connsiteX30" fmla="*/ 2275449 w 2460996"/>
                <a:gd name="connsiteY30" fmla="*/ 2173351 h 2408742"/>
                <a:gd name="connsiteX31" fmla="*/ 2275449 w 2460996"/>
                <a:gd name="connsiteY31" fmla="*/ 2173351 h 2408742"/>
                <a:gd name="connsiteX32" fmla="*/ 2287165 w 2460996"/>
                <a:gd name="connsiteY32" fmla="*/ 2188529 h 2408742"/>
                <a:gd name="connsiteX33" fmla="*/ 2357995 w 2460996"/>
                <a:gd name="connsiteY33" fmla="*/ 2283856 h 2408742"/>
                <a:gd name="connsiteX34" fmla="*/ 2357995 w 2460996"/>
                <a:gd name="connsiteY34" fmla="*/ 2283856 h 2408742"/>
                <a:gd name="connsiteX35" fmla="*/ 2360125 w 2460996"/>
                <a:gd name="connsiteY35" fmla="*/ 2287052 h 2408742"/>
                <a:gd name="connsiteX36" fmla="*/ 2360125 w 2460996"/>
                <a:gd name="connsiteY36" fmla="*/ 2287052 h 2408742"/>
                <a:gd name="connsiteX37" fmla="*/ 2365983 w 2460996"/>
                <a:gd name="connsiteY37" fmla="*/ 2295040 h 2408742"/>
                <a:gd name="connsiteX38" fmla="*/ 2365983 w 2460996"/>
                <a:gd name="connsiteY38" fmla="*/ 2295040 h 2408742"/>
                <a:gd name="connsiteX39" fmla="*/ 2365983 w 2460996"/>
                <a:gd name="connsiteY39" fmla="*/ 2295040 h 2408742"/>
                <a:gd name="connsiteX40" fmla="*/ 2374238 w 2460996"/>
                <a:gd name="connsiteY40" fmla="*/ 2306490 h 2408742"/>
                <a:gd name="connsiteX41" fmla="*/ 2374238 w 2460996"/>
                <a:gd name="connsiteY41" fmla="*/ 2308087 h 2408742"/>
                <a:gd name="connsiteX42" fmla="*/ 2374238 w 2460996"/>
                <a:gd name="connsiteY42" fmla="*/ 2308087 h 2408742"/>
                <a:gd name="connsiteX43" fmla="*/ 2374238 w 2460996"/>
                <a:gd name="connsiteY43" fmla="*/ 2309685 h 2408742"/>
                <a:gd name="connsiteX44" fmla="*/ 2374238 w 2460996"/>
                <a:gd name="connsiteY44" fmla="*/ 2309685 h 2408742"/>
                <a:gd name="connsiteX45" fmla="*/ 2389150 w 2460996"/>
                <a:gd name="connsiteY45" fmla="*/ 2330455 h 2408742"/>
                <a:gd name="connsiteX46" fmla="*/ 2439742 w 2460996"/>
                <a:gd name="connsiteY46" fmla="*/ 2402615 h 2408742"/>
                <a:gd name="connsiteX47" fmla="*/ 2446666 w 2460996"/>
                <a:gd name="connsiteY47" fmla="*/ 2407941 h 2408742"/>
                <a:gd name="connsiteX48" fmla="*/ 2455187 w 2460996"/>
                <a:gd name="connsiteY48" fmla="*/ 2407941 h 2408742"/>
                <a:gd name="connsiteX49" fmla="*/ 2459507 w 2460996"/>
                <a:gd name="connsiteY49" fmla="*/ 2392336 h 2408742"/>
                <a:gd name="connsiteX50" fmla="*/ 2459447 w 2460996"/>
                <a:gd name="connsiteY50" fmla="*/ 2392231 h 2408742"/>
                <a:gd name="connsiteX51" fmla="*/ 2409386 w 2460996"/>
                <a:gd name="connsiteY51" fmla="*/ 2320602 h 2408742"/>
                <a:gd name="connsiteX52" fmla="*/ 2402729 w 2460996"/>
                <a:gd name="connsiteY52" fmla="*/ 2311549 h 2408742"/>
                <a:gd name="connsiteX53" fmla="*/ 2402729 w 2460996"/>
                <a:gd name="connsiteY53" fmla="*/ 2311549 h 2408742"/>
                <a:gd name="connsiteX54" fmla="*/ 2402729 w 2460996"/>
                <a:gd name="connsiteY54" fmla="*/ 2311549 h 2408742"/>
                <a:gd name="connsiteX55" fmla="*/ 2402729 w 2460996"/>
                <a:gd name="connsiteY55" fmla="*/ 2311549 h 2408742"/>
                <a:gd name="connsiteX56" fmla="*/ 2394741 w 2460996"/>
                <a:gd name="connsiteY56" fmla="*/ 2300631 h 2408742"/>
                <a:gd name="connsiteX57" fmla="*/ 2394741 w 2460996"/>
                <a:gd name="connsiteY57" fmla="*/ 2300631 h 2408742"/>
                <a:gd name="connsiteX58" fmla="*/ 2394741 w 2460996"/>
                <a:gd name="connsiteY58" fmla="*/ 2300631 h 2408742"/>
                <a:gd name="connsiteX59" fmla="*/ 2394741 w 2460996"/>
                <a:gd name="connsiteY59" fmla="*/ 2300631 h 2408742"/>
                <a:gd name="connsiteX60" fmla="*/ 2389682 w 2460996"/>
                <a:gd name="connsiteY60" fmla="*/ 2293708 h 2408742"/>
                <a:gd name="connsiteX61" fmla="*/ 2385422 w 2460996"/>
                <a:gd name="connsiteY61" fmla="*/ 2287850 h 2408742"/>
                <a:gd name="connsiteX62" fmla="*/ 2385422 w 2460996"/>
                <a:gd name="connsiteY62" fmla="*/ 2287850 h 2408742"/>
                <a:gd name="connsiteX63" fmla="*/ 2385422 w 2460996"/>
                <a:gd name="connsiteY63" fmla="*/ 2287850 h 2408742"/>
                <a:gd name="connsiteX64" fmla="*/ 2378765 w 2460996"/>
                <a:gd name="connsiteY64" fmla="*/ 2278530 h 2408742"/>
                <a:gd name="connsiteX65" fmla="*/ 2376635 w 2460996"/>
                <a:gd name="connsiteY65" fmla="*/ 2275868 h 2408742"/>
                <a:gd name="connsiteX66" fmla="*/ 2376635 w 2460996"/>
                <a:gd name="connsiteY66" fmla="*/ 2275868 h 2408742"/>
                <a:gd name="connsiteX67" fmla="*/ 2304473 w 2460996"/>
                <a:gd name="connsiteY67" fmla="*/ 2178677 h 2408742"/>
                <a:gd name="connsiteX68" fmla="*/ 2304473 w 2460996"/>
                <a:gd name="connsiteY68" fmla="*/ 2178677 h 2408742"/>
                <a:gd name="connsiteX69" fmla="*/ 2291692 w 2460996"/>
                <a:gd name="connsiteY69" fmla="*/ 2161902 h 2408742"/>
                <a:gd name="connsiteX70" fmla="*/ 2291692 w 2460996"/>
                <a:gd name="connsiteY70" fmla="*/ 2160570 h 2408742"/>
                <a:gd name="connsiteX71" fmla="*/ 1951657 w 2460996"/>
                <a:gd name="connsiteY71" fmla="*/ 1746776 h 2408742"/>
                <a:gd name="connsiteX72" fmla="*/ 1951657 w 2460996"/>
                <a:gd name="connsiteY72" fmla="*/ 1746776 h 2408742"/>
                <a:gd name="connsiteX73" fmla="*/ 1925029 w 2460996"/>
                <a:gd name="connsiteY73" fmla="*/ 1716420 h 2408742"/>
                <a:gd name="connsiteX74" fmla="*/ 1925029 w 2460996"/>
                <a:gd name="connsiteY74" fmla="*/ 1716420 h 2408742"/>
                <a:gd name="connsiteX75" fmla="*/ 1921035 w 2460996"/>
                <a:gd name="connsiteY75" fmla="*/ 1712160 h 2408742"/>
                <a:gd name="connsiteX76" fmla="*/ 1918106 w 2460996"/>
                <a:gd name="connsiteY76" fmla="*/ 1708965 h 2408742"/>
                <a:gd name="connsiteX77" fmla="*/ 1918106 w 2460996"/>
                <a:gd name="connsiteY77" fmla="*/ 1708965 h 2408742"/>
                <a:gd name="connsiteX78" fmla="*/ 1804939 w 2460996"/>
                <a:gd name="connsiteY78" fmla="*/ 1583282 h 2408742"/>
                <a:gd name="connsiteX79" fmla="*/ 1804939 w 2460996"/>
                <a:gd name="connsiteY79" fmla="*/ 1583282 h 2408742"/>
                <a:gd name="connsiteX80" fmla="*/ 1786566 w 2460996"/>
                <a:gd name="connsiteY80" fmla="*/ 1563045 h 2408742"/>
                <a:gd name="connsiteX81" fmla="*/ 1786566 w 2460996"/>
                <a:gd name="connsiteY81" fmla="*/ 1563045 h 2408742"/>
                <a:gd name="connsiteX82" fmla="*/ 1771121 w 2460996"/>
                <a:gd name="connsiteY82" fmla="*/ 1546270 h 2408742"/>
                <a:gd name="connsiteX83" fmla="*/ 1763133 w 2460996"/>
                <a:gd name="connsiteY83" fmla="*/ 1537483 h 2408742"/>
                <a:gd name="connsiteX84" fmla="*/ 1763133 w 2460996"/>
                <a:gd name="connsiteY84" fmla="*/ 1537483 h 2408742"/>
                <a:gd name="connsiteX85" fmla="*/ 1187176 w 2460996"/>
                <a:gd name="connsiteY85" fmla="*/ 955402 h 2408742"/>
                <a:gd name="connsiteX86" fmla="*/ 1187176 w 2460996"/>
                <a:gd name="connsiteY86" fmla="*/ 955402 h 2408742"/>
                <a:gd name="connsiteX87" fmla="*/ 1181851 w 2460996"/>
                <a:gd name="connsiteY87" fmla="*/ 950343 h 2408742"/>
                <a:gd name="connsiteX88" fmla="*/ 1181851 w 2460996"/>
                <a:gd name="connsiteY88" fmla="*/ 950343 h 2408742"/>
                <a:gd name="connsiteX89" fmla="*/ 846076 w 2460996"/>
                <a:gd name="connsiteY89" fmla="*/ 648385 h 2408742"/>
                <a:gd name="connsiteX90" fmla="*/ 843147 w 2460996"/>
                <a:gd name="connsiteY90" fmla="*/ 645988 h 2408742"/>
                <a:gd name="connsiteX91" fmla="*/ 841283 w 2460996"/>
                <a:gd name="connsiteY91" fmla="*/ 644391 h 2408742"/>
                <a:gd name="connsiteX92" fmla="*/ 841283 w 2460996"/>
                <a:gd name="connsiteY92" fmla="*/ 644391 h 2408742"/>
                <a:gd name="connsiteX93" fmla="*/ 831697 w 2460996"/>
                <a:gd name="connsiteY93" fmla="*/ 636136 h 2408742"/>
                <a:gd name="connsiteX94" fmla="*/ 831697 w 2460996"/>
                <a:gd name="connsiteY94" fmla="*/ 636136 h 2408742"/>
                <a:gd name="connsiteX95" fmla="*/ 798679 w 2460996"/>
                <a:gd name="connsiteY95" fmla="*/ 607911 h 2408742"/>
                <a:gd name="connsiteX96" fmla="*/ 798679 w 2460996"/>
                <a:gd name="connsiteY96" fmla="*/ 607911 h 2408742"/>
                <a:gd name="connsiteX97" fmla="*/ 786430 w 2460996"/>
                <a:gd name="connsiteY97" fmla="*/ 597526 h 2408742"/>
                <a:gd name="connsiteX98" fmla="*/ 786430 w 2460996"/>
                <a:gd name="connsiteY98" fmla="*/ 597526 h 2408742"/>
                <a:gd name="connsiteX99" fmla="*/ 786430 w 2460996"/>
                <a:gd name="connsiteY99" fmla="*/ 597526 h 2408742"/>
                <a:gd name="connsiteX100" fmla="*/ 682050 w 2460996"/>
                <a:gd name="connsiteY100" fmla="*/ 509655 h 2408742"/>
                <a:gd name="connsiteX101" fmla="*/ 682050 w 2460996"/>
                <a:gd name="connsiteY101" fmla="*/ 509655 h 2408742"/>
                <a:gd name="connsiteX102" fmla="*/ 674062 w 2460996"/>
                <a:gd name="connsiteY102" fmla="*/ 503264 h 2408742"/>
                <a:gd name="connsiteX103" fmla="*/ 667670 w 2460996"/>
                <a:gd name="connsiteY103" fmla="*/ 497938 h 2408742"/>
                <a:gd name="connsiteX104" fmla="*/ 667670 w 2460996"/>
                <a:gd name="connsiteY104" fmla="*/ 497938 h 2408742"/>
                <a:gd name="connsiteX105" fmla="*/ 639445 w 2460996"/>
                <a:gd name="connsiteY105" fmla="*/ 474772 h 2408742"/>
                <a:gd name="connsiteX106" fmla="*/ 639445 w 2460996"/>
                <a:gd name="connsiteY106" fmla="*/ 474772 h 2408742"/>
                <a:gd name="connsiteX107" fmla="*/ 15559 w 2460996"/>
                <a:gd name="connsiteY107" fmla="*/ 1865 h 2408742"/>
                <a:gd name="connsiteX108" fmla="*/ 10233 w 2460996"/>
                <a:gd name="connsiteY108" fmla="*/ 1 h 2408742"/>
                <a:gd name="connsiteX109" fmla="*/ 115 w 2460996"/>
                <a:gd name="connsiteY109" fmla="*/ 6125 h 240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460996" h="2408742">
                  <a:moveTo>
                    <a:pt x="914" y="6125"/>
                  </a:moveTo>
                  <a:cubicBezTo>
                    <a:pt x="-305" y="8835"/>
                    <a:pt x="-305" y="11937"/>
                    <a:pt x="914" y="14646"/>
                  </a:cubicBezTo>
                  <a:cubicBezTo>
                    <a:pt x="1778" y="17530"/>
                    <a:pt x="3674" y="19995"/>
                    <a:pt x="6240" y="21569"/>
                  </a:cubicBezTo>
                  <a:cubicBezTo>
                    <a:pt x="117010" y="98080"/>
                    <a:pt x="225917" y="177252"/>
                    <a:pt x="332961" y="259088"/>
                  </a:cubicBezTo>
                  <a:lnTo>
                    <a:pt x="330564" y="257224"/>
                  </a:lnTo>
                  <a:cubicBezTo>
                    <a:pt x="431927" y="334800"/>
                    <a:pt x="531870" y="414150"/>
                    <a:pt x="630392" y="495276"/>
                  </a:cubicBezTo>
                  <a:lnTo>
                    <a:pt x="630392" y="495276"/>
                  </a:lnTo>
                  <a:lnTo>
                    <a:pt x="648765" y="510453"/>
                  </a:lnTo>
                  <a:cubicBezTo>
                    <a:pt x="688706" y="543827"/>
                    <a:pt x="728381" y="577200"/>
                    <a:pt x="767791" y="610573"/>
                  </a:cubicBezTo>
                  <a:lnTo>
                    <a:pt x="777643" y="618828"/>
                  </a:lnTo>
                  <a:lnTo>
                    <a:pt x="804270" y="642527"/>
                  </a:lnTo>
                  <a:lnTo>
                    <a:pt x="804270" y="642527"/>
                  </a:lnTo>
                  <a:lnTo>
                    <a:pt x="829567" y="664361"/>
                  </a:lnTo>
                  <a:lnTo>
                    <a:pt x="829567" y="664361"/>
                  </a:lnTo>
                  <a:cubicBezTo>
                    <a:pt x="943267" y="762617"/>
                    <a:pt x="1054570" y="863004"/>
                    <a:pt x="1164543" y="965520"/>
                  </a:cubicBezTo>
                  <a:lnTo>
                    <a:pt x="1164543" y="965520"/>
                  </a:lnTo>
                  <a:cubicBezTo>
                    <a:pt x="1368866" y="1156707"/>
                    <a:pt x="1565555" y="1354373"/>
                    <a:pt x="1754612" y="1558518"/>
                  </a:cubicBezTo>
                  <a:lnTo>
                    <a:pt x="1754612" y="1558518"/>
                  </a:lnTo>
                  <a:cubicBezTo>
                    <a:pt x="1764198" y="1568903"/>
                    <a:pt x="1773784" y="1579022"/>
                    <a:pt x="1783104" y="1589407"/>
                  </a:cubicBezTo>
                  <a:lnTo>
                    <a:pt x="1783104" y="1589407"/>
                  </a:lnTo>
                  <a:lnTo>
                    <a:pt x="1792157" y="1599259"/>
                  </a:lnTo>
                  <a:lnTo>
                    <a:pt x="1796950" y="1604584"/>
                  </a:lnTo>
                  <a:lnTo>
                    <a:pt x="1796950" y="1604584"/>
                  </a:lnTo>
                  <a:cubicBezTo>
                    <a:pt x="1832454" y="1642928"/>
                    <a:pt x="1867336" y="1681716"/>
                    <a:pt x="1901596" y="1720947"/>
                  </a:cubicBezTo>
                  <a:lnTo>
                    <a:pt x="1903461" y="1723077"/>
                  </a:lnTo>
                  <a:lnTo>
                    <a:pt x="1907455" y="1727604"/>
                  </a:lnTo>
                  <a:lnTo>
                    <a:pt x="1907455" y="1727604"/>
                  </a:lnTo>
                  <a:lnTo>
                    <a:pt x="1928224" y="1751036"/>
                  </a:lnTo>
                  <a:cubicBezTo>
                    <a:pt x="1928224" y="1751036"/>
                    <a:pt x="1928224" y="1751036"/>
                    <a:pt x="1928224" y="1751036"/>
                  </a:cubicBezTo>
                  <a:cubicBezTo>
                    <a:pt x="2046984" y="1886305"/>
                    <a:pt x="2162015" y="2025301"/>
                    <a:pt x="2271455" y="2168292"/>
                  </a:cubicBezTo>
                  <a:lnTo>
                    <a:pt x="2275449" y="2173351"/>
                  </a:lnTo>
                  <a:lnTo>
                    <a:pt x="2275449" y="2173351"/>
                  </a:lnTo>
                  <a:lnTo>
                    <a:pt x="2287165" y="2188529"/>
                  </a:lnTo>
                  <a:cubicBezTo>
                    <a:pt x="2311130" y="2220127"/>
                    <a:pt x="2334741" y="2251903"/>
                    <a:pt x="2357995" y="2283856"/>
                  </a:cubicBezTo>
                  <a:lnTo>
                    <a:pt x="2357995" y="2283856"/>
                  </a:lnTo>
                  <a:cubicBezTo>
                    <a:pt x="2358611" y="2284981"/>
                    <a:pt x="2359324" y="2286050"/>
                    <a:pt x="2360125" y="2287052"/>
                  </a:cubicBezTo>
                  <a:lnTo>
                    <a:pt x="2360125" y="2287052"/>
                  </a:lnTo>
                  <a:lnTo>
                    <a:pt x="2365983" y="2295040"/>
                  </a:lnTo>
                  <a:lnTo>
                    <a:pt x="2365983" y="2295040"/>
                  </a:lnTo>
                  <a:lnTo>
                    <a:pt x="2365983" y="2295040"/>
                  </a:lnTo>
                  <a:cubicBezTo>
                    <a:pt x="2368646" y="2298768"/>
                    <a:pt x="2371575" y="2302496"/>
                    <a:pt x="2374238" y="2306490"/>
                  </a:cubicBezTo>
                  <a:lnTo>
                    <a:pt x="2374238" y="2308087"/>
                  </a:lnTo>
                  <a:lnTo>
                    <a:pt x="2374238" y="2308087"/>
                  </a:lnTo>
                  <a:lnTo>
                    <a:pt x="2374238" y="2309685"/>
                  </a:lnTo>
                  <a:lnTo>
                    <a:pt x="2374238" y="2309685"/>
                  </a:lnTo>
                  <a:lnTo>
                    <a:pt x="2389150" y="2330455"/>
                  </a:lnTo>
                  <a:cubicBezTo>
                    <a:pt x="2406191" y="2354419"/>
                    <a:pt x="2422967" y="2378384"/>
                    <a:pt x="2439742" y="2402615"/>
                  </a:cubicBezTo>
                  <a:cubicBezTo>
                    <a:pt x="2441401" y="2405105"/>
                    <a:pt x="2443835" y="2406977"/>
                    <a:pt x="2446666" y="2407941"/>
                  </a:cubicBezTo>
                  <a:cubicBezTo>
                    <a:pt x="2449405" y="2409010"/>
                    <a:pt x="2452447" y="2409010"/>
                    <a:pt x="2455187" y="2407941"/>
                  </a:cubicBezTo>
                  <a:cubicBezTo>
                    <a:pt x="2460689" y="2404825"/>
                    <a:pt x="2462624" y="2397838"/>
                    <a:pt x="2459507" y="2392336"/>
                  </a:cubicBezTo>
                  <a:cubicBezTo>
                    <a:pt x="2459488" y="2392301"/>
                    <a:pt x="2459468" y="2392266"/>
                    <a:pt x="2459447" y="2392231"/>
                  </a:cubicBezTo>
                  <a:cubicBezTo>
                    <a:pt x="2442937" y="2368266"/>
                    <a:pt x="2426162" y="2344301"/>
                    <a:pt x="2409386" y="2320602"/>
                  </a:cubicBezTo>
                  <a:lnTo>
                    <a:pt x="2402729" y="2311549"/>
                  </a:lnTo>
                  <a:lnTo>
                    <a:pt x="2402729" y="2311549"/>
                  </a:lnTo>
                  <a:lnTo>
                    <a:pt x="2402729" y="2311549"/>
                  </a:lnTo>
                  <a:lnTo>
                    <a:pt x="2402729" y="2311549"/>
                  </a:lnTo>
                  <a:lnTo>
                    <a:pt x="2394741" y="2300631"/>
                  </a:lnTo>
                  <a:lnTo>
                    <a:pt x="2394741" y="2300631"/>
                  </a:lnTo>
                  <a:lnTo>
                    <a:pt x="2394741" y="2300631"/>
                  </a:lnTo>
                  <a:lnTo>
                    <a:pt x="2394741" y="2300631"/>
                  </a:lnTo>
                  <a:lnTo>
                    <a:pt x="2389682" y="2293708"/>
                  </a:lnTo>
                  <a:lnTo>
                    <a:pt x="2385422" y="2287850"/>
                  </a:lnTo>
                  <a:lnTo>
                    <a:pt x="2385422" y="2287850"/>
                  </a:lnTo>
                  <a:lnTo>
                    <a:pt x="2385422" y="2287850"/>
                  </a:lnTo>
                  <a:lnTo>
                    <a:pt x="2378765" y="2278530"/>
                  </a:lnTo>
                  <a:lnTo>
                    <a:pt x="2376635" y="2275868"/>
                  </a:lnTo>
                  <a:lnTo>
                    <a:pt x="2376635" y="2275868"/>
                  </a:lnTo>
                  <a:cubicBezTo>
                    <a:pt x="2352936" y="2243382"/>
                    <a:pt x="2328704" y="2210896"/>
                    <a:pt x="2304473" y="2178677"/>
                  </a:cubicBezTo>
                  <a:lnTo>
                    <a:pt x="2304473" y="2178677"/>
                  </a:lnTo>
                  <a:lnTo>
                    <a:pt x="2291692" y="2161902"/>
                  </a:lnTo>
                  <a:lnTo>
                    <a:pt x="2291692" y="2160570"/>
                  </a:lnTo>
                  <a:cubicBezTo>
                    <a:pt x="2183051" y="2018556"/>
                    <a:pt x="2069706" y="1880624"/>
                    <a:pt x="1951657" y="1746776"/>
                  </a:cubicBezTo>
                  <a:lnTo>
                    <a:pt x="1951657" y="1746776"/>
                  </a:lnTo>
                  <a:lnTo>
                    <a:pt x="1925029" y="1716420"/>
                  </a:lnTo>
                  <a:lnTo>
                    <a:pt x="1925029" y="1716420"/>
                  </a:lnTo>
                  <a:lnTo>
                    <a:pt x="1921035" y="1712160"/>
                  </a:lnTo>
                  <a:lnTo>
                    <a:pt x="1918106" y="1708965"/>
                  </a:lnTo>
                  <a:lnTo>
                    <a:pt x="1918106" y="1708965"/>
                  </a:lnTo>
                  <a:cubicBezTo>
                    <a:pt x="1880828" y="1666893"/>
                    <a:pt x="1843105" y="1624999"/>
                    <a:pt x="1804939" y="1583282"/>
                  </a:cubicBezTo>
                  <a:lnTo>
                    <a:pt x="1804939" y="1583282"/>
                  </a:lnTo>
                  <a:lnTo>
                    <a:pt x="1786566" y="1563045"/>
                  </a:lnTo>
                  <a:lnTo>
                    <a:pt x="1786566" y="1563045"/>
                  </a:lnTo>
                  <a:lnTo>
                    <a:pt x="1771121" y="1546270"/>
                  </a:lnTo>
                  <a:lnTo>
                    <a:pt x="1763133" y="1537483"/>
                  </a:lnTo>
                  <a:lnTo>
                    <a:pt x="1763133" y="1537483"/>
                  </a:lnTo>
                  <a:cubicBezTo>
                    <a:pt x="1577627" y="1334402"/>
                    <a:pt x="1385641" y="1140375"/>
                    <a:pt x="1187176" y="955402"/>
                  </a:cubicBezTo>
                  <a:lnTo>
                    <a:pt x="1187176" y="955402"/>
                  </a:lnTo>
                  <a:cubicBezTo>
                    <a:pt x="1185533" y="953582"/>
                    <a:pt x="1183753" y="951890"/>
                    <a:pt x="1181851" y="950343"/>
                  </a:cubicBezTo>
                  <a:lnTo>
                    <a:pt x="1181851" y="950343"/>
                  </a:lnTo>
                  <a:cubicBezTo>
                    <a:pt x="1071613" y="847560"/>
                    <a:pt x="959687" y="746907"/>
                    <a:pt x="846076" y="648385"/>
                  </a:cubicBezTo>
                  <a:lnTo>
                    <a:pt x="843147" y="645988"/>
                  </a:lnTo>
                  <a:lnTo>
                    <a:pt x="841283" y="644391"/>
                  </a:lnTo>
                  <a:lnTo>
                    <a:pt x="841283" y="644391"/>
                  </a:lnTo>
                  <a:lnTo>
                    <a:pt x="831697" y="636136"/>
                  </a:lnTo>
                  <a:lnTo>
                    <a:pt x="831697" y="636136"/>
                  </a:lnTo>
                  <a:lnTo>
                    <a:pt x="798679" y="607911"/>
                  </a:lnTo>
                  <a:cubicBezTo>
                    <a:pt x="798679" y="607911"/>
                    <a:pt x="798679" y="607911"/>
                    <a:pt x="798679" y="607911"/>
                  </a:cubicBezTo>
                  <a:lnTo>
                    <a:pt x="786430" y="597526"/>
                  </a:lnTo>
                  <a:lnTo>
                    <a:pt x="786430" y="597526"/>
                  </a:lnTo>
                  <a:lnTo>
                    <a:pt x="786430" y="597526"/>
                  </a:lnTo>
                  <a:cubicBezTo>
                    <a:pt x="751814" y="567880"/>
                    <a:pt x="717020" y="538590"/>
                    <a:pt x="682050" y="509655"/>
                  </a:cubicBezTo>
                  <a:lnTo>
                    <a:pt x="682050" y="509655"/>
                  </a:lnTo>
                  <a:lnTo>
                    <a:pt x="674062" y="503264"/>
                  </a:lnTo>
                  <a:lnTo>
                    <a:pt x="667670" y="497938"/>
                  </a:lnTo>
                  <a:lnTo>
                    <a:pt x="667670" y="497938"/>
                  </a:lnTo>
                  <a:lnTo>
                    <a:pt x="639445" y="474772"/>
                  </a:lnTo>
                  <a:lnTo>
                    <a:pt x="639445" y="474772"/>
                  </a:lnTo>
                  <a:cubicBezTo>
                    <a:pt x="435211" y="307018"/>
                    <a:pt x="228580" y="148583"/>
                    <a:pt x="15559" y="1865"/>
                  </a:cubicBezTo>
                  <a:cubicBezTo>
                    <a:pt x="14058" y="637"/>
                    <a:pt x="12173" y="-23"/>
                    <a:pt x="10233" y="1"/>
                  </a:cubicBezTo>
                  <a:cubicBezTo>
                    <a:pt x="6002" y="65"/>
                    <a:pt x="2134" y="2406"/>
                    <a:pt x="115" y="6125"/>
                  </a:cubicBezTo>
                </a:path>
              </a:pathLst>
            </a:custGeom>
            <a:solidFill>
              <a:srgbClr val="CCD6D2"/>
            </a:solidFill>
            <a:ln w="26619"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0C4700E-3E27-4D5F-B64F-8E06CA6090E7}"/>
                </a:ext>
              </a:extLst>
            </p:cNvPr>
            <p:cNvSpPr/>
            <p:nvPr/>
          </p:nvSpPr>
          <p:spPr>
            <a:xfrm>
              <a:off x="8668496" y="3298604"/>
              <a:ext cx="2092332" cy="1658256"/>
            </a:xfrm>
            <a:custGeom>
              <a:avLst/>
              <a:gdLst>
                <a:gd name="connsiteX0" fmla="*/ 446848 w 1667127"/>
                <a:gd name="connsiteY0" fmla="*/ 7722 h 1321264"/>
                <a:gd name="connsiteX1" fmla="*/ 436729 w 1667127"/>
                <a:gd name="connsiteY1" fmla="*/ 19971 h 1321264"/>
                <a:gd name="connsiteX2" fmla="*/ 433267 w 1667127"/>
                <a:gd name="connsiteY2" fmla="*/ 43669 h 1321264"/>
                <a:gd name="connsiteX3" fmla="*/ 433267 w 1667127"/>
                <a:gd name="connsiteY3" fmla="*/ 53255 h 1321264"/>
                <a:gd name="connsiteX4" fmla="*/ 433267 w 1667127"/>
                <a:gd name="connsiteY4" fmla="*/ 60711 h 1321264"/>
                <a:gd name="connsiteX5" fmla="*/ 430072 w 1667127"/>
                <a:gd name="connsiteY5" fmla="*/ 87339 h 1321264"/>
                <a:gd name="connsiteX6" fmla="*/ 416758 w 1667127"/>
                <a:gd name="connsiteY6" fmla="*/ 137132 h 1321264"/>
                <a:gd name="connsiteX7" fmla="*/ 413296 w 1667127"/>
                <a:gd name="connsiteY7" fmla="*/ 149647 h 1321264"/>
                <a:gd name="connsiteX8" fmla="*/ 410634 w 1667127"/>
                <a:gd name="connsiteY8" fmla="*/ 158168 h 1321264"/>
                <a:gd name="connsiteX9" fmla="*/ 410634 w 1667127"/>
                <a:gd name="connsiteY9" fmla="*/ 156837 h 1321264"/>
                <a:gd name="connsiteX10" fmla="*/ 412498 w 1667127"/>
                <a:gd name="connsiteY10" fmla="*/ 154441 h 1321264"/>
                <a:gd name="connsiteX11" fmla="*/ 413829 w 1667127"/>
                <a:gd name="connsiteY11" fmla="*/ 146985 h 1321264"/>
                <a:gd name="connsiteX12" fmla="*/ 423682 w 1667127"/>
                <a:gd name="connsiteY12" fmla="*/ 137932 h 1321264"/>
                <a:gd name="connsiteX13" fmla="*/ 429273 w 1667127"/>
                <a:gd name="connsiteY13" fmla="*/ 137932 h 1321264"/>
                <a:gd name="connsiteX14" fmla="*/ 438326 w 1667127"/>
                <a:gd name="connsiteY14" fmla="*/ 139796 h 1321264"/>
                <a:gd name="connsiteX15" fmla="*/ 455102 w 1667127"/>
                <a:gd name="connsiteY15" fmla="*/ 142724 h 1321264"/>
                <a:gd name="connsiteX16" fmla="*/ 462824 w 1667127"/>
                <a:gd name="connsiteY16" fmla="*/ 142724 h 1321264"/>
                <a:gd name="connsiteX17" fmla="*/ 486523 w 1667127"/>
                <a:gd name="connsiteY17" fmla="*/ 146984 h 1321264"/>
                <a:gd name="connsiteX18" fmla="*/ 529926 w 1667127"/>
                <a:gd name="connsiteY18" fmla="*/ 158434 h 1321264"/>
                <a:gd name="connsiteX19" fmla="*/ 536583 w 1667127"/>
                <a:gd name="connsiteY19" fmla="*/ 160831 h 1321264"/>
                <a:gd name="connsiteX20" fmla="*/ 552293 w 1667127"/>
                <a:gd name="connsiteY20" fmla="*/ 166423 h 1321264"/>
                <a:gd name="connsiteX21" fmla="*/ 569068 w 1667127"/>
                <a:gd name="connsiteY21" fmla="*/ 173346 h 1321264"/>
                <a:gd name="connsiteX22" fmla="*/ 576258 w 1667127"/>
                <a:gd name="connsiteY22" fmla="*/ 176009 h 1321264"/>
                <a:gd name="connsiteX23" fmla="*/ 608743 w 1667127"/>
                <a:gd name="connsiteY23" fmla="*/ 189323 h 1321264"/>
                <a:gd name="connsiteX24" fmla="*/ 660401 w 1667127"/>
                <a:gd name="connsiteY24" fmla="*/ 212489 h 1321264"/>
                <a:gd name="connsiteX25" fmla="*/ 687029 w 1667127"/>
                <a:gd name="connsiteY25" fmla="*/ 225803 h 1321264"/>
                <a:gd name="connsiteX26" fmla="*/ 708864 w 1667127"/>
                <a:gd name="connsiteY26" fmla="*/ 236720 h 1321264"/>
                <a:gd name="connsiteX27" fmla="*/ 735491 w 1667127"/>
                <a:gd name="connsiteY27" fmla="*/ 250833 h 1321264"/>
                <a:gd name="connsiteX28" fmla="*/ 748006 w 1667127"/>
                <a:gd name="connsiteY28" fmla="*/ 257490 h 1321264"/>
                <a:gd name="connsiteX29" fmla="*/ 760255 w 1667127"/>
                <a:gd name="connsiteY29" fmla="*/ 264679 h 1321264"/>
                <a:gd name="connsiteX30" fmla="*/ 771172 w 1667127"/>
                <a:gd name="connsiteY30" fmla="*/ 271069 h 1321264"/>
                <a:gd name="connsiteX31" fmla="*/ 787416 w 1667127"/>
                <a:gd name="connsiteY31" fmla="*/ 280655 h 1321264"/>
                <a:gd name="connsiteX32" fmla="*/ 795137 w 1667127"/>
                <a:gd name="connsiteY32" fmla="*/ 285182 h 1321264"/>
                <a:gd name="connsiteX33" fmla="*/ 814309 w 1667127"/>
                <a:gd name="connsiteY33" fmla="*/ 296366 h 1321264"/>
                <a:gd name="connsiteX34" fmla="*/ 816706 w 1667127"/>
                <a:gd name="connsiteY34" fmla="*/ 297697 h 1321264"/>
                <a:gd name="connsiteX35" fmla="*/ 818836 w 1667127"/>
                <a:gd name="connsiteY35" fmla="*/ 299029 h 1321264"/>
                <a:gd name="connsiteX36" fmla="*/ 824694 w 1667127"/>
                <a:gd name="connsiteY36" fmla="*/ 302490 h 1321264"/>
                <a:gd name="connsiteX37" fmla="*/ 842002 w 1667127"/>
                <a:gd name="connsiteY37" fmla="*/ 313407 h 1321264"/>
                <a:gd name="connsiteX38" fmla="*/ 845464 w 1667127"/>
                <a:gd name="connsiteY38" fmla="*/ 315538 h 1321264"/>
                <a:gd name="connsiteX39" fmla="*/ 849458 w 1667127"/>
                <a:gd name="connsiteY39" fmla="*/ 317668 h 1321264"/>
                <a:gd name="connsiteX40" fmla="*/ 872091 w 1667127"/>
                <a:gd name="connsiteY40" fmla="*/ 332846 h 1321264"/>
                <a:gd name="connsiteX41" fmla="*/ 881411 w 1667127"/>
                <a:gd name="connsiteY41" fmla="*/ 339503 h 1321264"/>
                <a:gd name="connsiteX42" fmla="*/ 894192 w 1667127"/>
                <a:gd name="connsiteY42" fmla="*/ 348822 h 1321264"/>
                <a:gd name="connsiteX43" fmla="*/ 937862 w 1667127"/>
                <a:gd name="connsiteY43" fmla="*/ 382373 h 1321264"/>
                <a:gd name="connsiteX44" fmla="*/ 939726 w 1667127"/>
                <a:gd name="connsiteY44" fmla="*/ 383971 h 1321264"/>
                <a:gd name="connsiteX45" fmla="*/ 950643 w 1667127"/>
                <a:gd name="connsiteY45" fmla="*/ 392758 h 1321264"/>
                <a:gd name="connsiteX46" fmla="*/ 986857 w 1667127"/>
                <a:gd name="connsiteY46" fmla="*/ 423114 h 1321264"/>
                <a:gd name="connsiteX47" fmla="*/ 1005496 w 1667127"/>
                <a:gd name="connsiteY47" fmla="*/ 441487 h 1321264"/>
                <a:gd name="connsiteX48" fmla="*/ 1008691 w 1667127"/>
                <a:gd name="connsiteY48" fmla="*/ 444948 h 1321264"/>
                <a:gd name="connsiteX49" fmla="*/ 1027331 w 1667127"/>
                <a:gd name="connsiteY49" fmla="*/ 466250 h 1321264"/>
                <a:gd name="connsiteX50" fmla="*/ 1030526 w 1667127"/>
                <a:gd name="connsiteY50" fmla="*/ 484357 h 1321264"/>
                <a:gd name="connsiteX51" fmla="*/ 1040644 w 1667127"/>
                <a:gd name="connsiteY51" fmla="*/ 494209 h 1321264"/>
                <a:gd name="connsiteX52" fmla="*/ 1065674 w 1667127"/>
                <a:gd name="connsiteY52" fmla="*/ 523234 h 1321264"/>
                <a:gd name="connsiteX53" fmla="*/ 1084846 w 1667127"/>
                <a:gd name="connsiteY53" fmla="*/ 554654 h 1321264"/>
                <a:gd name="connsiteX54" fmla="*/ 1100024 w 1667127"/>
                <a:gd name="connsiteY54" fmla="*/ 586874 h 1321264"/>
                <a:gd name="connsiteX55" fmla="*/ 1105350 w 1667127"/>
                <a:gd name="connsiteY55" fmla="*/ 607910 h 1321264"/>
                <a:gd name="connsiteX56" fmla="*/ 1094433 w 1667127"/>
                <a:gd name="connsiteY56" fmla="*/ 649982 h 1321264"/>
                <a:gd name="connsiteX57" fmla="*/ 1084846 w 1667127"/>
                <a:gd name="connsiteY57" fmla="*/ 659834 h 1321264"/>
                <a:gd name="connsiteX58" fmla="*/ 1072598 w 1667127"/>
                <a:gd name="connsiteY58" fmla="*/ 669686 h 1321264"/>
                <a:gd name="connsiteX59" fmla="*/ 1030526 w 1667127"/>
                <a:gd name="connsiteY59" fmla="*/ 681402 h 1321264"/>
                <a:gd name="connsiteX60" fmla="*/ 1022538 w 1667127"/>
                <a:gd name="connsiteY60" fmla="*/ 681402 h 1321264"/>
                <a:gd name="connsiteX61" fmla="*/ 1011620 w 1667127"/>
                <a:gd name="connsiteY61" fmla="*/ 681402 h 1321264"/>
                <a:gd name="connsiteX62" fmla="*/ 1011620 w 1667127"/>
                <a:gd name="connsiteY62" fmla="*/ 681402 h 1321264"/>
                <a:gd name="connsiteX63" fmla="*/ 1019342 w 1667127"/>
                <a:gd name="connsiteY63" fmla="*/ 686994 h 1321264"/>
                <a:gd name="connsiteX64" fmla="*/ 1027065 w 1667127"/>
                <a:gd name="connsiteY64" fmla="*/ 692852 h 1321264"/>
                <a:gd name="connsiteX65" fmla="*/ 1040378 w 1667127"/>
                <a:gd name="connsiteY65" fmla="*/ 702704 h 1321264"/>
                <a:gd name="connsiteX66" fmla="*/ 1081651 w 1667127"/>
                <a:gd name="connsiteY66" fmla="*/ 734125 h 1321264"/>
                <a:gd name="connsiteX67" fmla="*/ 1108279 w 1667127"/>
                <a:gd name="connsiteY67" fmla="*/ 755693 h 1321264"/>
                <a:gd name="connsiteX68" fmla="*/ 1134906 w 1667127"/>
                <a:gd name="connsiteY68" fmla="*/ 776995 h 1321264"/>
                <a:gd name="connsiteX69" fmla="*/ 1161534 w 1667127"/>
                <a:gd name="connsiteY69" fmla="*/ 798564 h 1321264"/>
                <a:gd name="connsiteX70" fmla="*/ 1174848 w 1667127"/>
                <a:gd name="connsiteY70" fmla="*/ 810014 h 1321264"/>
                <a:gd name="connsiteX71" fmla="*/ 1187096 w 1667127"/>
                <a:gd name="connsiteY71" fmla="*/ 820398 h 1321264"/>
                <a:gd name="connsiteX72" fmla="*/ 1191357 w 1667127"/>
                <a:gd name="connsiteY72" fmla="*/ 824126 h 1321264"/>
                <a:gd name="connsiteX73" fmla="*/ 1210529 w 1667127"/>
                <a:gd name="connsiteY73" fmla="*/ 840369 h 1321264"/>
                <a:gd name="connsiteX74" fmla="*/ 1224109 w 1667127"/>
                <a:gd name="connsiteY74" fmla="*/ 853416 h 1321264"/>
                <a:gd name="connsiteX75" fmla="*/ 1233695 w 1667127"/>
                <a:gd name="connsiteY75" fmla="*/ 862736 h 1321264"/>
                <a:gd name="connsiteX76" fmla="*/ 1235825 w 1667127"/>
                <a:gd name="connsiteY76" fmla="*/ 864600 h 1321264"/>
                <a:gd name="connsiteX77" fmla="*/ 1260057 w 1667127"/>
                <a:gd name="connsiteY77" fmla="*/ 888831 h 1321264"/>
                <a:gd name="connsiteX78" fmla="*/ 1271773 w 1667127"/>
                <a:gd name="connsiteY78" fmla="*/ 901879 h 1321264"/>
                <a:gd name="connsiteX79" fmla="*/ 1279229 w 1667127"/>
                <a:gd name="connsiteY79" fmla="*/ 910400 h 1321264"/>
                <a:gd name="connsiteX80" fmla="*/ 1282690 w 1667127"/>
                <a:gd name="connsiteY80" fmla="*/ 913861 h 1321264"/>
                <a:gd name="connsiteX81" fmla="*/ 1295205 w 1667127"/>
                <a:gd name="connsiteY81" fmla="*/ 927175 h 1321264"/>
                <a:gd name="connsiteX82" fmla="*/ 1303193 w 1667127"/>
                <a:gd name="connsiteY82" fmla="*/ 939424 h 1321264"/>
                <a:gd name="connsiteX83" fmla="*/ 1306655 w 1667127"/>
                <a:gd name="connsiteY83" fmla="*/ 944750 h 1321264"/>
                <a:gd name="connsiteX84" fmla="*/ 1327158 w 1667127"/>
                <a:gd name="connsiteY84" fmla="*/ 982028 h 1321264"/>
                <a:gd name="connsiteX85" fmla="*/ 1329821 w 1667127"/>
                <a:gd name="connsiteY85" fmla="*/ 988153 h 1321264"/>
                <a:gd name="connsiteX86" fmla="*/ 1340206 w 1667127"/>
                <a:gd name="connsiteY86" fmla="*/ 1020905 h 1321264"/>
                <a:gd name="connsiteX87" fmla="*/ 1340206 w 1667127"/>
                <a:gd name="connsiteY87" fmla="*/ 1037414 h 1321264"/>
                <a:gd name="connsiteX88" fmla="*/ 1336212 w 1667127"/>
                <a:gd name="connsiteY88" fmla="*/ 1052325 h 1321264"/>
                <a:gd name="connsiteX89" fmla="*/ 1327159 w 1667127"/>
                <a:gd name="connsiteY89" fmla="*/ 1067237 h 1321264"/>
                <a:gd name="connsiteX90" fmla="*/ 1323963 w 1667127"/>
                <a:gd name="connsiteY90" fmla="*/ 1071764 h 1321264"/>
                <a:gd name="connsiteX91" fmla="*/ 1306655 w 1667127"/>
                <a:gd name="connsiteY91" fmla="*/ 1090403 h 1321264"/>
                <a:gd name="connsiteX92" fmla="*/ 1276566 w 1667127"/>
                <a:gd name="connsiteY92" fmla="*/ 1105581 h 1321264"/>
                <a:gd name="connsiteX93" fmla="*/ 1247808 w 1667127"/>
                <a:gd name="connsiteY93" fmla="*/ 1110374 h 1321264"/>
                <a:gd name="connsiteX94" fmla="*/ 1234494 w 1667127"/>
                <a:gd name="connsiteY94" fmla="*/ 1110374 h 1321264"/>
                <a:gd name="connsiteX95" fmla="*/ 1213991 w 1667127"/>
                <a:gd name="connsiteY95" fmla="*/ 1110374 h 1321264"/>
                <a:gd name="connsiteX96" fmla="*/ 1184700 w 1667127"/>
                <a:gd name="connsiteY96" fmla="*/ 1105847 h 1321264"/>
                <a:gd name="connsiteX97" fmla="*/ 1155942 w 1667127"/>
                <a:gd name="connsiteY97" fmla="*/ 1098657 h 1321264"/>
                <a:gd name="connsiteX98" fmla="*/ 1146356 w 1667127"/>
                <a:gd name="connsiteY98" fmla="*/ 1096261 h 1321264"/>
                <a:gd name="connsiteX99" fmla="*/ 1123989 w 1667127"/>
                <a:gd name="connsiteY99" fmla="*/ 1089870 h 1321264"/>
                <a:gd name="connsiteX100" fmla="*/ 1115468 w 1667127"/>
                <a:gd name="connsiteY100" fmla="*/ 1087740 h 1321264"/>
                <a:gd name="connsiteX101" fmla="*/ 1105084 w 1667127"/>
                <a:gd name="connsiteY101" fmla="*/ 1084811 h 1321264"/>
                <a:gd name="connsiteX102" fmla="*/ 1107213 w 1667127"/>
                <a:gd name="connsiteY102" fmla="*/ 1084811 h 1321264"/>
                <a:gd name="connsiteX103" fmla="*/ 1101622 w 1667127"/>
                <a:gd name="connsiteY103" fmla="*/ 1083213 h 1321264"/>
                <a:gd name="connsiteX104" fmla="*/ 1105084 w 1667127"/>
                <a:gd name="connsiteY104" fmla="*/ 1083213 h 1321264"/>
                <a:gd name="connsiteX105" fmla="*/ 1091770 w 1667127"/>
                <a:gd name="connsiteY105" fmla="*/ 1079486 h 1321264"/>
                <a:gd name="connsiteX106" fmla="*/ 1045171 w 1667127"/>
                <a:gd name="connsiteY106" fmla="*/ 1065373 h 1321264"/>
                <a:gd name="connsiteX107" fmla="*/ 988454 w 1667127"/>
                <a:gd name="connsiteY107" fmla="*/ 1046201 h 1321264"/>
                <a:gd name="connsiteX108" fmla="*/ 937329 w 1667127"/>
                <a:gd name="connsiteY108" fmla="*/ 1027295 h 1321264"/>
                <a:gd name="connsiteX109" fmla="*/ 910702 w 1667127"/>
                <a:gd name="connsiteY109" fmla="*/ 1015047 h 1321264"/>
                <a:gd name="connsiteX110" fmla="*/ 884074 w 1667127"/>
                <a:gd name="connsiteY110" fmla="*/ 1001999 h 1321264"/>
                <a:gd name="connsiteX111" fmla="*/ 837209 w 1667127"/>
                <a:gd name="connsiteY111" fmla="*/ 980164 h 1321264"/>
                <a:gd name="connsiteX112" fmla="*/ 837209 w 1667127"/>
                <a:gd name="connsiteY112" fmla="*/ 982561 h 1321264"/>
                <a:gd name="connsiteX113" fmla="*/ 837209 w 1667127"/>
                <a:gd name="connsiteY113" fmla="*/ 986023 h 1321264"/>
                <a:gd name="connsiteX114" fmla="*/ 843334 w 1667127"/>
                <a:gd name="connsiteY114" fmla="*/ 1000135 h 1321264"/>
                <a:gd name="connsiteX115" fmla="*/ 846529 w 1667127"/>
                <a:gd name="connsiteY115" fmla="*/ 1007591 h 1321264"/>
                <a:gd name="connsiteX116" fmla="*/ 853718 w 1667127"/>
                <a:gd name="connsiteY116" fmla="*/ 1034219 h 1321264"/>
                <a:gd name="connsiteX117" fmla="*/ 849458 w 1667127"/>
                <a:gd name="connsiteY117" fmla="*/ 1056852 h 1321264"/>
                <a:gd name="connsiteX118" fmla="*/ 830818 w 1667127"/>
                <a:gd name="connsiteY118" fmla="*/ 1078687 h 1321264"/>
                <a:gd name="connsiteX119" fmla="*/ 814576 w 1667127"/>
                <a:gd name="connsiteY119" fmla="*/ 1086676 h 1321264"/>
                <a:gd name="connsiteX120" fmla="*/ 799132 w 1667127"/>
                <a:gd name="connsiteY120" fmla="*/ 1090936 h 1321264"/>
                <a:gd name="connsiteX121" fmla="*/ 795936 w 1667127"/>
                <a:gd name="connsiteY121" fmla="*/ 1090936 h 1321264"/>
                <a:gd name="connsiteX122" fmla="*/ 780492 w 1667127"/>
                <a:gd name="connsiteY122" fmla="*/ 1093865 h 1321264"/>
                <a:gd name="connsiteX123" fmla="*/ 762651 w 1667127"/>
                <a:gd name="connsiteY123" fmla="*/ 1093865 h 1321264"/>
                <a:gd name="connsiteX124" fmla="*/ 756261 w 1667127"/>
                <a:gd name="connsiteY124" fmla="*/ 1093865 h 1321264"/>
                <a:gd name="connsiteX125" fmla="*/ 736822 w 1667127"/>
                <a:gd name="connsiteY125" fmla="*/ 1093865 h 1321264"/>
                <a:gd name="connsiteX126" fmla="*/ 683567 w 1667127"/>
                <a:gd name="connsiteY126" fmla="*/ 1084279 h 1321264"/>
                <a:gd name="connsiteX127" fmla="*/ 672650 w 1667127"/>
                <a:gd name="connsiteY127" fmla="*/ 1081882 h 1321264"/>
                <a:gd name="connsiteX128" fmla="*/ 656141 w 1667127"/>
                <a:gd name="connsiteY128" fmla="*/ 1078154 h 1321264"/>
                <a:gd name="connsiteX129" fmla="*/ 619927 w 1667127"/>
                <a:gd name="connsiteY129" fmla="*/ 1068302 h 1321264"/>
                <a:gd name="connsiteX130" fmla="*/ 566672 w 1667127"/>
                <a:gd name="connsiteY130" fmla="*/ 1048864 h 1321264"/>
                <a:gd name="connsiteX131" fmla="*/ 534719 w 1667127"/>
                <a:gd name="connsiteY131" fmla="*/ 1034751 h 1321264"/>
                <a:gd name="connsiteX132" fmla="*/ 516080 w 1667127"/>
                <a:gd name="connsiteY132" fmla="*/ 1026230 h 1321264"/>
                <a:gd name="connsiteX133" fmla="*/ 502766 w 1667127"/>
                <a:gd name="connsiteY133" fmla="*/ 1020639 h 1321264"/>
                <a:gd name="connsiteX134" fmla="*/ 465221 w 1667127"/>
                <a:gd name="connsiteY134" fmla="*/ 1003330 h 1321264"/>
                <a:gd name="connsiteX135" fmla="*/ 411965 w 1667127"/>
                <a:gd name="connsiteY135" fmla="*/ 974306 h 1321264"/>
                <a:gd name="connsiteX136" fmla="*/ 408504 w 1667127"/>
                <a:gd name="connsiteY136" fmla="*/ 972176 h 1321264"/>
                <a:gd name="connsiteX137" fmla="*/ 364568 w 1667127"/>
                <a:gd name="connsiteY137" fmla="*/ 945548 h 1321264"/>
                <a:gd name="connsiteX138" fmla="*/ 362437 w 1667127"/>
                <a:gd name="connsiteY138" fmla="*/ 945548 h 1321264"/>
                <a:gd name="connsiteX139" fmla="*/ 359242 w 1667127"/>
                <a:gd name="connsiteY139" fmla="*/ 943685 h 1321264"/>
                <a:gd name="connsiteX140" fmla="*/ 350722 w 1667127"/>
                <a:gd name="connsiteY140" fmla="*/ 938359 h 1321264"/>
                <a:gd name="connsiteX141" fmla="*/ 347526 w 1667127"/>
                <a:gd name="connsiteY141" fmla="*/ 936495 h 1321264"/>
                <a:gd name="connsiteX142" fmla="*/ 345928 w 1667127"/>
                <a:gd name="connsiteY142" fmla="*/ 936495 h 1321264"/>
                <a:gd name="connsiteX143" fmla="*/ 331816 w 1667127"/>
                <a:gd name="connsiteY143" fmla="*/ 927974 h 1321264"/>
                <a:gd name="connsiteX144" fmla="*/ 315573 w 1667127"/>
                <a:gd name="connsiteY144" fmla="*/ 918655 h 1321264"/>
                <a:gd name="connsiteX145" fmla="*/ 302260 w 1667127"/>
                <a:gd name="connsiteY145" fmla="*/ 910932 h 1321264"/>
                <a:gd name="connsiteX146" fmla="*/ 296401 w 1667127"/>
                <a:gd name="connsiteY146" fmla="*/ 907204 h 1321264"/>
                <a:gd name="connsiteX147" fmla="*/ 285750 w 1667127"/>
                <a:gd name="connsiteY147" fmla="*/ 900548 h 1321264"/>
                <a:gd name="connsiteX148" fmla="*/ 240483 w 1667127"/>
                <a:gd name="connsiteY148" fmla="*/ 866464 h 1321264"/>
                <a:gd name="connsiteX149" fmla="*/ 238087 w 1667127"/>
                <a:gd name="connsiteY149" fmla="*/ 864600 h 1321264"/>
                <a:gd name="connsiteX150" fmla="*/ 225838 w 1667127"/>
                <a:gd name="connsiteY150" fmla="*/ 854482 h 1321264"/>
                <a:gd name="connsiteX151" fmla="*/ 188825 w 1667127"/>
                <a:gd name="connsiteY151" fmla="*/ 824392 h 1321264"/>
                <a:gd name="connsiteX152" fmla="*/ 156340 w 1667127"/>
                <a:gd name="connsiteY152" fmla="*/ 794037 h 1321264"/>
                <a:gd name="connsiteX153" fmla="*/ 145955 w 1667127"/>
                <a:gd name="connsiteY153" fmla="*/ 784185 h 1321264"/>
                <a:gd name="connsiteX154" fmla="*/ 128114 w 1667127"/>
                <a:gd name="connsiteY154" fmla="*/ 766610 h 1321264"/>
                <a:gd name="connsiteX155" fmla="*/ 123587 w 1667127"/>
                <a:gd name="connsiteY155" fmla="*/ 762084 h 1321264"/>
                <a:gd name="connsiteX156" fmla="*/ 119328 w 1667127"/>
                <a:gd name="connsiteY156" fmla="*/ 757823 h 1321264"/>
                <a:gd name="connsiteX157" fmla="*/ 101221 w 1667127"/>
                <a:gd name="connsiteY157" fmla="*/ 740782 h 1321264"/>
                <a:gd name="connsiteX158" fmla="*/ 94297 w 1667127"/>
                <a:gd name="connsiteY158" fmla="*/ 714154 h 1321264"/>
                <a:gd name="connsiteX159" fmla="*/ 91369 w 1667127"/>
                <a:gd name="connsiteY159" fmla="*/ 717083 h 1321264"/>
                <a:gd name="connsiteX160" fmla="*/ 88173 w 1667127"/>
                <a:gd name="connsiteY160" fmla="*/ 720545 h 1321264"/>
                <a:gd name="connsiteX161" fmla="*/ 45835 w 1667127"/>
                <a:gd name="connsiteY161" fmla="*/ 762883 h 1321264"/>
                <a:gd name="connsiteX162" fmla="*/ 1899 w 1667127"/>
                <a:gd name="connsiteY162" fmla="*/ 797499 h 1321264"/>
                <a:gd name="connsiteX163" fmla="*/ 1899 w 1667127"/>
                <a:gd name="connsiteY163" fmla="*/ 797499 h 1321264"/>
                <a:gd name="connsiteX164" fmla="*/ 35 w 1667127"/>
                <a:gd name="connsiteY164" fmla="*/ 804422 h 1321264"/>
                <a:gd name="connsiteX165" fmla="*/ 5361 w 1667127"/>
                <a:gd name="connsiteY165" fmla="*/ 820931 h 1321264"/>
                <a:gd name="connsiteX166" fmla="*/ 16012 w 1667127"/>
                <a:gd name="connsiteY166" fmla="*/ 827055 h 1321264"/>
                <a:gd name="connsiteX167" fmla="*/ 21071 w 1667127"/>
                <a:gd name="connsiteY167" fmla="*/ 833180 h 1321264"/>
                <a:gd name="connsiteX168" fmla="*/ 36249 w 1667127"/>
                <a:gd name="connsiteY168" fmla="*/ 851020 h 1321264"/>
                <a:gd name="connsiteX169" fmla="*/ 39977 w 1667127"/>
                <a:gd name="connsiteY169" fmla="*/ 855813 h 1321264"/>
                <a:gd name="connsiteX170" fmla="*/ 64740 w 1667127"/>
                <a:gd name="connsiteY170" fmla="*/ 885636 h 1321264"/>
                <a:gd name="connsiteX171" fmla="*/ 126250 w 1667127"/>
                <a:gd name="connsiteY171" fmla="*/ 945016 h 1321264"/>
                <a:gd name="connsiteX172" fmla="*/ 128647 w 1667127"/>
                <a:gd name="connsiteY172" fmla="*/ 947146 h 1321264"/>
                <a:gd name="connsiteX173" fmla="*/ 178441 w 1667127"/>
                <a:gd name="connsiteY173" fmla="*/ 988952 h 1321264"/>
                <a:gd name="connsiteX174" fmla="*/ 190956 w 1667127"/>
                <a:gd name="connsiteY174" fmla="*/ 998804 h 1321264"/>
                <a:gd name="connsiteX175" fmla="*/ 203205 w 1667127"/>
                <a:gd name="connsiteY175" fmla="*/ 1008390 h 1321264"/>
                <a:gd name="connsiteX176" fmla="*/ 218383 w 1667127"/>
                <a:gd name="connsiteY176" fmla="*/ 1019839 h 1321264"/>
                <a:gd name="connsiteX177" fmla="*/ 230631 w 1667127"/>
                <a:gd name="connsiteY177" fmla="*/ 1028893 h 1321264"/>
                <a:gd name="connsiteX178" fmla="*/ 276164 w 1667127"/>
                <a:gd name="connsiteY178" fmla="*/ 1060314 h 1321264"/>
                <a:gd name="connsiteX179" fmla="*/ 282289 w 1667127"/>
                <a:gd name="connsiteY179" fmla="*/ 1064308 h 1321264"/>
                <a:gd name="connsiteX180" fmla="*/ 308916 w 1667127"/>
                <a:gd name="connsiteY180" fmla="*/ 1081350 h 1321264"/>
                <a:gd name="connsiteX181" fmla="*/ 313709 w 1667127"/>
                <a:gd name="connsiteY181" fmla="*/ 1084279 h 1321264"/>
                <a:gd name="connsiteX182" fmla="*/ 337142 w 1667127"/>
                <a:gd name="connsiteY182" fmla="*/ 1099456 h 1321264"/>
                <a:gd name="connsiteX183" fmla="*/ 363769 w 1667127"/>
                <a:gd name="connsiteY183" fmla="*/ 1114634 h 1321264"/>
                <a:gd name="connsiteX184" fmla="*/ 373355 w 1667127"/>
                <a:gd name="connsiteY184" fmla="*/ 1119960 h 1321264"/>
                <a:gd name="connsiteX185" fmla="*/ 379213 w 1667127"/>
                <a:gd name="connsiteY185" fmla="*/ 1123421 h 1321264"/>
                <a:gd name="connsiteX186" fmla="*/ 410900 w 1667127"/>
                <a:gd name="connsiteY186" fmla="*/ 1142061 h 1321264"/>
                <a:gd name="connsiteX187" fmla="*/ 430072 w 1667127"/>
                <a:gd name="connsiteY187" fmla="*/ 1152712 h 1321264"/>
                <a:gd name="connsiteX188" fmla="*/ 436995 w 1667127"/>
                <a:gd name="connsiteY188" fmla="*/ 1156439 h 1321264"/>
                <a:gd name="connsiteX189" fmla="*/ 449510 w 1667127"/>
                <a:gd name="connsiteY189" fmla="*/ 1162830 h 1321264"/>
                <a:gd name="connsiteX190" fmla="*/ 458564 w 1667127"/>
                <a:gd name="connsiteY190" fmla="*/ 1167357 h 1321264"/>
                <a:gd name="connsiteX191" fmla="*/ 490517 w 1667127"/>
                <a:gd name="connsiteY191" fmla="*/ 1182801 h 1321264"/>
                <a:gd name="connsiteX192" fmla="*/ 545370 w 1667127"/>
                <a:gd name="connsiteY192" fmla="*/ 1207032 h 1321264"/>
                <a:gd name="connsiteX193" fmla="*/ 575725 w 1667127"/>
                <a:gd name="connsiteY193" fmla="*/ 1219015 h 1321264"/>
                <a:gd name="connsiteX194" fmla="*/ 602353 w 1667127"/>
                <a:gd name="connsiteY194" fmla="*/ 1229932 h 1321264"/>
                <a:gd name="connsiteX195" fmla="*/ 659070 w 1667127"/>
                <a:gd name="connsiteY195" fmla="*/ 1251234 h 1321264"/>
                <a:gd name="connsiteX196" fmla="*/ 717651 w 1667127"/>
                <a:gd name="connsiteY196" fmla="*/ 1270140 h 1321264"/>
                <a:gd name="connsiteX197" fmla="*/ 734693 w 1667127"/>
                <a:gd name="connsiteY197" fmla="*/ 1275199 h 1321264"/>
                <a:gd name="connsiteX198" fmla="*/ 748273 w 1667127"/>
                <a:gd name="connsiteY198" fmla="*/ 1279193 h 1321264"/>
                <a:gd name="connsiteX199" fmla="*/ 777829 w 1667127"/>
                <a:gd name="connsiteY199" fmla="*/ 1287980 h 1321264"/>
                <a:gd name="connsiteX200" fmla="*/ 844132 w 1667127"/>
                <a:gd name="connsiteY200" fmla="*/ 1300761 h 1321264"/>
                <a:gd name="connsiteX201" fmla="*/ 868363 w 1667127"/>
                <a:gd name="connsiteY201" fmla="*/ 1303158 h 1321264"/>
                <a:gd name="connsiteX202" fmla="*/ 879547 w 1667127"/>
                <a:gd name="connsiteY202" fmla="*/ 1303158 h 1321264"/>
                <a:gd name="connsiteX203" fmla="*/ 894192 w 1667127"/>
                <a:gd name="connsiteY203" fmla="*/ 1303158 h 1321264"/>
                <a:gd name="connsiteX204" fmla="*/ 919489 w 1667127"/>
                <a:gd name="connsiteY204" fmla="*/ 1300761 h 1321264"/>
                <a:gd name="connsiteX205" fmla="*/ 922950 w 1667127"/>
                <a:gd name="connsiteY205" fmla="*/ 1300761 h 1321264"/>
                <a:gd name="connsiteX206" fmla="*/ 926412 w 1667127"/>
                <a:gd name="connsiteY206" fmla="*/ 1300761 h 1321264"/>
                <a:gd name="connsiteX207" fmla="*/ 960762 w 1667127"/>
                <a:gd name="connsiteY207" fmla="*/ 1290110 h 1321264"/>
                <a:gd name="connsiteX208" fmla="*/ 977271 w 1667127"/>
                <a:gd name="connsiteY208" fmla="*/ 1278394 h 1321264"/>
                <a:gd name="connsiteX209" fmla="*/ 996443 w 1667127"/>
                <a:gd name="connsiteY209" fmla="*/ 1244311 h 1321264"/>
                <a:gd name="connsiteX210" fmla="*/ 996443 w 1667127"/>
                <a:gd name="connsiteY210" fmla="*/ 1238187 h 1321264"/>
                <a:gd name="connsiteX211" fmla="*/ 996443 w 1667127"/>
                <a:gd name="connsiteY211" fmla="*/ 1234459 h 1321264"/>
                <a:gd name="connsiteX212" fmla="*/ 994579 w 1667127"/>
                <a:gd name="connsiteY212" fmla="*/ 1215287 h 1321264"/>
                <a:gd name="connsiteX213" fmla="*/ 991384 w 1667127"/>
                <a:gd name="connsiteY213" fmla="*/ 1205168 h 1321264"/>
                <a:gd name="connsiteX214" fmla="*/ 984727 w 1667127"/>
                <a:gd name="connsiteY214" fmla="*/ 1185996 h 1321264"/>
                <a:gd name="connsiteX215" fmla="*/ 984727 w 1667127"/>
                <a:gd name="connsiteY215" fmla="*/ 1180937 h 1321264"/>
                <a:gd name="connsiteX216" fmla="*/ 982596 w 1667127"/>
                <a:gd name="connsiteY216" fmla="*/ 1174014 h 1321264"/>
                <a:gd name="connsiteX217" fmla="*/ 975673 w 1667127"/>
                <a:gd name="connsiteY217" fmla="*/ 1156439 h 1321264"/>
                <a:gd name="connsiteX218" fmla="*/ 969016 w 1667127"/>
                <a:gd name="connsiteY218" fmla="*/ 1143924 h 1321264"/>
                <a:gd name="connsiteX219" fmla="*/ 966619 w 1667127"/>
                <a:gd name="connsiteY219" fmla="*/ 1139930 h 1321264"/>
                <a:gd name="connsiteX220" fmla="*/ 969016 w 1667127"/>
                <a:gd name="connsiteY220" fmla="*/ 1138333 h 1321264"/>
                <a:gd name="connsiteX221" fmla="*/ 971413 w 1667127"/>
                <a:gd name="connsiteY221" fmla="*/ 1136735 h 1321264"/>
                <a:gd name="connsiteX222" fmla="*/ 974874 w 1667127"/>
                <a:gd name="connsiteY222" fmla="*/ 1134871 h 1321264"/>
                <a:gd name="connsiteX223" fmla="*/ 978336 w 1667127"/>
                <a:gd name="connsiteY223" fmla="*/ 1134871 h 1321264"/>
                <a:gd name="connsiteX224" fmla="*/ 1007360 w 1667127"/>
                <a:gd name="connsiteY224" fmla="*/ 1144990 h 1321264"/>
                <a:gd name="connsiteX225" fmla="*/ 1011354 w 1667127"/>
                <a:gd name="connsiteY225" fmla="*/ 1146854 h 1321264"/>
                <a:gd name="connsiteX226" fmla="*/ 1019076 w 1667127"/>
                <a:gd name="connsiteY226" fmla="*/ 1150049 h 1321264"/>
                <a:gd name="connsiteX227" fmla="*/ 1045704 w 1667127"/>
                <a:gd name="connsiteY227" fmla="*/ 1161499 h 1321264"/>
                <a:gd name="connsiteX228" fmla="*/ 1102421 w 1667127"/>
                <a:gd name="connsiteY228" fmla="*/ 1191588 h 1321264"/>
                <a:gd name="connsiteX229" fmla="*/ 1127451 w 1667127"/>
                <a:gd name="connsiteY229" fmla="*/ 1204369 h 1321264"/>
                <a:gd name="connsiteX230" fmla="*/ 1131445 w 1667127"/>
                <a:gd name="connsiteY230" fmla="*/ 1206500 h 1321264"/>
                <a:gd name="connsiteX231" fmla="*/ 1163132 w 1667127"/>
                <a:gd name="connsiteY231" fmla="*/ 1220878 h 1321264"/>
                <a:gd name="connsiteX232" fmla="*/ 1189759 w 1667127"/>
                <a:gd name="connsiteY232" fmla="*/ 1232595 h 1321264"/>
                <a:gd name="connsiteX233" fmla="*/ 1280560 w 1667127"/>
                <a:gd name="connsiteY233" fmla="*/ 1268009 h 1321264"/>
                <a:gd name="connsiteX234" fmla="*/ 1310117 w 1667127"/>
                <a:gd name="connsiteY234" fmla="*/ 1277595 h 1321264"/>
                <a:gd name="connsiteX235" fmla="*/ 1330886 w 1667127"/>
                <a:gd name="connsiteY235" fmla="*/ 1283720 h 1321264"/>
                <a:gd name="connsiteX236" fmla="*/ 1339940 w 1667127"/>
                <a:gd name="connsiteY236" fmla="*/ 1286383 h 1321264"/>
                <a:gd name="connsiteX237" fmla="*/ 1344999 w 1667127"/>
                <a:gd name="connsiteY237" fmla="*/ 1287714 h 1321264"/>
                <a:gd name="connsiteX238" fmla="*/ 1401183 w 1667127"/>
                <a:gd name="connsiteY238" fmla="*/ 1302359 h 1321264"/>
                <a:gd name="connsiteX239" fmla="*/ 1461894 w 1667127"/>
                <a:gd name="connsiteY239" fmla="*/ 1315141 h 1321264"/>
                <a:gd name="connsiteX240" fmla="*/ 1464824 w 1667127"/>
                <a:gd name="connsiteY240" fmla="*/ 1315141 h 1321264"/>
                <a:gd name="connsiteX241" fmla="*/ 1497043 w 1667127"/>
                <a:gd name="connsiteY241" fmla="*/ 1319933 h 1321264"/>
                <a:gd name="connsiteX242" fmla="*/ 1525268 w 1667127"/>
                <a:gd name="connsiteY242" fmla="*/ 1321265 h 1321264"/>
                <a:gd name="connsiteX243" fmla="*/ 1528463 w 1667127"/>
                <a:gd name="connsiteY243" fmla="*/ 1321265 h 1321264"/>
                <a:gd name="connsiteX244" fmla="*/ 1552162 w 1667127"/>
                <a:gd name="connsiteY244" fmla="*/ 1319667 h 1321264"/>
                <a:gd name="connsiteX245" fmla="*/ 1554559 w 1667127"/>
                <a:gd name="connsiteY245" fmla="*/ 1319667 h 1321264"/>
                <a:gd name="connsiteX246" fmla="*/ 1559618 w 1667127"/>
                <a:gd name="connsiteY246" fmla="*/ 1319667 h 1321264"/>
                <a:gd name="connsiteX247" fmla="*/ 1564943 w 1667127"/>
                <a:gd name="connsiteY247" fmla="*/ 1319667 h 1321264"/>
                <a:gd name="connsiteX248" fmla="*/ 1567074 w 1667127"/>
                <a:gd name="connsiteY248" fmla="*/ 1319667 h 1321264"/>
                <a:gd name="connsiteX249" fmla="*/ 1568671 w 1667127"/>
                <a:gd name="connsiteY249" fmla="*/ 1319667 h 1321264"/>
                <a:gd name="connsiteX250" fmla="*/ 1585447 w 1667127"/>
                <a:gd name="connsiteY250" fmla="*/ 1317803 h 1321264"/>
                <a:gd name="connsiteX251" fmla="*/ 1608879 w 1667127"/>
                <a:gd name="connsiteY251" fmla="*/ 1310614 h 1321264"/>
                <a:gd name="connsiteX252" fmla="*/ 1629382 w 1667127"/>
                <a:gd name="connsiteY252" fmla="*/ 1299164 h 1321264"/>
                <a:gd name="connsiteX253" fmla="*/ 1642696 w 1667127"/>
                <a:gd name="connsiteY253" fmla="*/ 1286649 h 1321264"/>
                <a:gd name="connsiteX254" fmla="*/ 1644560 w 1667127"/>
                <a:gd name="connsiteY254" fmla="*/ 1284785 h 1321264"/>
                <a:gd name="connsiteX255" fmla="*/ 1654679 w 1667127"/>
                <a:gd name="connsiteY255" fmla="*/ 1272803 h 1321264"/>
                <a:gd name="connsiteX256" fmla="*/ 1661336 w 1667127"/>
                <a:gd name="connsiteY256" fmla="*/ 1259489 h 1321264"/>
                <a:gd name="connsiteX257" fmla="*/ 1666129 w 1667127"/>
                <a:gd name="connsiteY257" fmla="*/ 1238453 h 1321264"/>
                <a:gd name="connsiteX258" fmla="*/ 1666129 w 1667127"/>
                <a:gd name="connsiteY258" fmla="*/ 1235790 h 1321264"/>
                <a:gd name="connsiteX259" fmla="*/ 1666129 w 1667127"/>
                <a:gd name="connsiteY259" fmla="*/ 1204636 h 1321264"/>
                <a:gd name="connsiteX260" fmla="*/ 1666129 w 1667127"/>
                <a:gd name="connsiteY260" fmla="*/ 1197979 h 1321264"/>
                <a:gd name="connsiteX261" fmla="*/ 1663466 w 1667127"/>
                <a:gd name="connsiteY261" fmla="*/ 1181736 h 1321264"/>
                <a:gd name="connsiteX262" fmla="*/ 1657075 w 1667127"/>
                <a:gd name="connsiteY262" fmla="*/ 1167090 h 1321264"/>
                <a:gd name="connsiteX263" fmla="*/ 1650951 w 1667127"/>
                <a:gd name="connsiteY263" fmla="*/ 1155907 h 1321264"/>
                <a:gd name="connsiteX264" fmla="*/ 1644826 w 1667127"/>
                <a:gd name="connsiteY264" fmla="*/ 1144191 h 1321264"/>
                <a:gd name="connsiteX265" fmla="*/ 1624855 w 1667127"/>
                <a:gd name="connsiteY265" fmla="*/ 1110906 h 1321264"/>
                <a:gd name="connsiteX266" fmla="*/ 1588376 w 1667127"/>
                <a:gd name="connsiteY266" fmla="*/ 1060846 h 1321264"/>
                <a:gd name="connsiteX267" fmla="*/ 1567873 w 1667127"/>
                <a:gd name="connsiteY267" fmla="*/ 1036881 h 1321264"/>
                <a:gd name="connsiteX268" fmla="*/ 1552695 w 1667127"/>
                <a:gd name="connsiteY268" fmla="*/ 1022502 h 1321264"/>
                <a:gd name="connsiteX269" fmla="*/ 1542576 w 1667127"/>
                <a:gd name="connsiteY269" fmla="*/ 1012916 h 1321264"/>
                <a:gd name="connsiteX270" fmla="*/ 1529795 w 1667127"/>
                <a:gd name="connsiteY270" fmla="*/ 999869 h 1321264"/>
                <a:gd name="connsiteX271" fmla="*/ 1523404 w 1667127"/>
                <a:gd name="connsiteY271" fmla="*/ 993212 h 1321264"/>
                <a:gd name="connsiteX272" fmla="*/ 1518611 w 1667127"/>
                <a:gd name="connsiteY272" fmla="*/ 979898 h 1321264"/>
                <a:gd name="connsiteX273" fmla="*/ 1512221 w 1667127"/>
                <a:gd name="connsiteY273" fmla="*/ 972975 h 1321264"/>
                <a:gd name="connsiteX274" fmla="*/ 1502369 w 1667127"/>
                <a:gd name="connsiteY274" fmla="*/ 962856 h 1321264"/>
                <a:gd name="connsiteX275" fmla="*/ 1493315 w 1667127"/>
                <a:gd name="connsiteY275" fmla="*/ 954069 h 1321264"/>
                <a:gd name="connsiteX276" fmla="*/ 1486658 w 1667127"/>
                <a:gd name="connsiteY276" fmla="*/ 947413 h 1321264"/>
                <a:gd name="connsiteX277" fmla="*/ 1455237 w 1667127"/>
                <a:gd name="connsiteY277" fmla="*/ 916790 h 1321264"/>
                <a:gd name="connsiteX278" fmla="*/ 1423284 w 1667127"/>
                <a:gd name="connsiteY278" fmla="*/ 885636 h 1321264"/>
                <a:gd name="connsiteX279" fmla="*/ 1399053 w 1667127"/>
                <a:gd name="connsiteY279" fmla="*/ 865133 h 1321264"/>
                <a:gd name="connsiteX280" fmla="*/ 1388935 w 1667127"/>
                <a:gd name="connsiteY280" fmla="*/ 856612 h 1321264"/>
                <a:gd name="connsiteX281" fmla="*/ 1376153 w 1667127"/>
                <a:gd name="connsiteY281" fmla="*/ 844630 h 1321264"/>
                <a:gd name="connsiteX282" fmla="*/ 1367632 w 1667127"/>
                <a:gd name="connsiteY282" fmla="*/ 836641 h 1321264"/>
                <a:gd name="connsiteX283" fmla="*/ 1338342 w 1667127"/>
                <a:gd name="connsiteY283" fmla="*/ 811345 h 1321264"/>
                <a:gd name="connsiteX284" fmla="*/ 1324762 w 1667127"/>
                <a:gd name="connsiteY284" fmla="*/ 800694 h 1321264"/>
                <a:gd name="connsiteX285" fmla="*/ 1311181 w 1667127"/>
                <a:gd name="connsiteY285" fmla="*/ 789776 h 1321264"/>
                <a:gd name="connsiteX286" fmla="*/ 1296803 w 1667127"/>
                <a:gd name="connsiteY286" fmla="*/ 778061 h 1321264"/>
                <a:gd name="connsiteX287" fmla="*/ 1285886 w 1667127"/>
                <a:gd name="connsiteY287" fmla="*/ 769007 h 1321264"/>
                <a:gd name="connsiteX288" fmla="*/ 1259258 w 1667127"/>
                <a:gd name="connsiteY288" fmla="*/ 747438 h 1321264"/>
                <a:gd name="connsiteX289" fmla="*/ 1229967 w 1667127"/>
                <a:gd name="connsiteY289" fmla="*/ 728799 h 1321264"/>
                <a:gd name="connsiteX290" fmla="*/ 1227304 w 1667127"/>
                <a:gd name="connsiteY290" fmla="*/ 727468 h 1321264"/>
                <a:gd name="connsiteX291" fmla="*/ 1223310 w 1667127"/>
                <a:gd name="connsiteY291" fmla="*/ 725071 h 1321264"/>
                <a:gd name="connsiteX292" fmla="*/ 1233961 w 1667127"/>
                <a:gd name="connsiteY292" fmla="*/ 725071 h 1321264"/>
                <a:gd name="connsiteX293" fmla="*/ 1236358 w 1667127"/>
                <a:gd name="connsiteY293" fmla="*/ 725071 h 1321264"/>
                <a:gd name="connsiteX294" fmla="*/ 1250737 w 1667127"/>
                <a:gd name="connsiteY294" fmla="*/ 725071 h 1321264"/>
                <a:gd name="connsiteX295" fmla="*/ 1261388 w 1667127"/>
                <a:gd name="connsiteY295" fmla="*/ 725071 h 1321264"/>
                <a:gd name="connsiteX296" fmla="*/ 1272305 w 1667127"/>
                <a:gd name="connsiteY296" fmla="*/ 725071 h 1321264"/>
                <a:gd name="connsiteX297" fmla="*/ 1277897 w 1667127"/>
                <a:gd name="connsiteY297" fmla="*/ 725071 h 1321264"/>
                <a:gd name="connsiteX298" fmla="*/ 1304525 w 1667127"/>
                <a:gd name="connsiteY298" fmla="*/ 721610 h 1321264"/>
                <a:gd name="connsiteX299" fmla="*/ 1331152 w 1667127"/>
                <a:gd name="connsiteY299" fmla="*/ 704035 h 1321264"/>
                <a:gd name="connsiteX300" fmla="*/ 1342602 w 1667127"/>
                <a:gd name="connsiteY300" fmla="*/ 689124 h 1321264"/>
                <a:gd name="connsiteX301" fmla="*/ 1350590 w 1667127"/>
                <a:gd name="connsiteY301" fmla="*/ 671549 h 1321264"/>
                <a:gd name="connsiteX302" fmla="*/ 1354850 w 1667127"/>
                <a:gd name="connsiteY302" fmla="*/ 642792 h 1321264"/>
                <a:gd name="connsiteX303" fmla="*/ 1341270 w 1667127"/>
                <a:gd name="connsiteY303" fmla="*/ 591666 h 1321264"/>
                <a:gd name="connsiteX304" fmla="*/ 1337277 w 1667127"/>
                <a:gd name="connsiteY304" fmla="*/ 582081 h 1321264"/>
                <a:gd name="connsiteX305" fmla="*/ 1310649 w 1667127"/>
                <a:gd name="connsiteY305" fmla="*/ 531488 h 1321264"/>
                <a:gd name="connsiteX306" fmla="*/ 1272838 w 1667127"/>
                <a:gd name="connsiteY306" fmla="*/ 484624 h 1321264"/>
                <a:gd name="connsiteX307" fmla="*/ 1268844 w 1667127"/>
                <a:gd name="connsiteY307" fmla="*/ 480097 h 1321264"/>
                <a:gd name="connsiteX308" fmla="*/ 1264583 w 1667127"/>
                <a:gd name="connsiteY308" fmla="*/ 475304 h 1321264"/>
                <a:gd name="connsiteX309" fmla="*/ 1248873 w 1667127"/>
                <a:gd name="connsiteY309" fmla="*/ 458262 h 1321264"/>
                <a:gd name="connsiteX310" fmla="*/ 1222245 w 1667127"/>
                <a:gd name="connsiteY310" fmla="*/ 435362 h 1321264"/>
                <a:gd name="connsiteX311" fmla="*/ 1220381 w 1667127"/>
                <a:gd name="connsiteY311" fmla="*/ 434031 h 1321264"/>
                <a:gd name="connsiteX312" fmla="*/ 1216920 w 1667127"/>
                <a:gd name="connsiteY312" fmla="*/ 429771 h 1321264"/>
                <a:gd name="connsiteX313" fmla="*/ 1205470 w 1667127"/>
                <a:gd name="connsiteY313" fmla="*/ 414859 h 1321264"/>
                <a:gd name="connsiteX314" fmla="*/ 1182037 w 1667127"/>
                <a:gd name="connsiteY314" fmla="*/ 390096 h 1321264"/>
                <a:gd name="connsiteX315" fmla="*/ 1162599 w 1667127"/>
                <a:gd name="connsiteY315" fmla="*/ 371989 h 1321264"/>
                <a:gd name="connsiteX316" fmla="*/ 1156741 w 1667127"/>
                <a:gd name="connsiteY316" fmla="*/ 366397 h 1321264"/>
                <a:gd name="connsiteX317" fmla="*/ 1153812 w 1667127"/>
                <a:gd name="connsiteY317" fmla="*/ 364000 h 1321264"/>
                <a:gd name="connsiteX318" fmla="*/ 1127184 w 1667127"/>
                <a:gd name="connsiteY318" fmla="*/ 340035 h 1321264"/>
                <a:gd name="connsiteX319" fmla="*/ 1085379 w 1667127"/>
                <a:gd name="connsiteY319" fmla="*/ 306484 h 1321264"/>
                <a:gd name="connsiteX320" fmla="*/ 1074994 w 1667127"/>
                <a:gd name="connsiteY320" fmla="*/ 297964 h 1321264"/>
                <a:gd name="connsiteX321" fmla="*/ 1021739 w 1667127"/>
                <a:gd name="connsiteY321" fmla="*/ 256691 h 1321264"/>
                <a:gd name="connsiteX322" fmla="*/ 941856 w 1667127"/>
                <a:gd name="connsiteY322" fmla="*/ 203435 h 1321264"/>
                <a:gd name="connsiteX323" fmla="*/ 925347 w 1667127"/>
                <a:gd name="connsiteY323" fmla="*/ 192784 h 1321264"/>
                <a:gd name="connsiteX324" fmla="*/ 877683 w 1667127"/>
                <a:gd name="connsiteY324" fmla="*/ 163760 h 1321264"/>
                <a:gd name="connsiteX325" fmla="*/ 869962 w 1667127"/>
                <a:gd name="connsiteY325" fmla="*/ 159233 h 1321264"/>
                <a:gd name="connsiteX326" fmla="*/ 855582 w 1667127"/>
                <a:gd name="connsiteY326" fmla="*/ 151512 h 1321264"/>
                <a:gd name="connsiteX327" fmla="*/ 830819 w 1667127"/>
                <a:gd name="connsiteY327" fmla="*/ 139529 h 1321264"/>
                <a:gd name="connsiteX328" fmla="*/ 828688 w 1667127"/>
                <a:gd name="connsiteY328" fmla="*/ 139529 h 1321264"/>
                <a:gd name="connsiteX329" fmla="*/ 820167 w 1667127"/>
                <a:gd name="connsiteY329" fmla="*/ 135269 h 1321264"/>
                <a:gd name="connsiteX330" fmla="*/ 756794 w 1667127"/>
                <a:gd name="connsiteY330" fmla="*/ 105179 h 1321264"/>
                <a:gd name="connsiteX331" fmla="*/ 730166 w 1667127"/>
                <a:gd name="connsiteY331" fmla="*/ 93729 h 1321264"/>
                <a:gd name="connsiteX332" fmla="*/ 689958 w 1667127"/>
                <a:gd name="connsiteY332" fmla="*/ 76155 h 1321264"/>
                <a:gd name="connsiteX333" fmla="*/ 673715 w 1667127"/>
                <a:gd name="connsiteY333" fmla="*/ 68433 h 1321264"/>
                <a:gd name="connsiteX334" fmla="*/ 635638 w 1667127"/>
                <a:gd name="connsiteY334" fmla="*/ 50326 h 1321264"/>
                <a:gd name="connsiteX335" fmla="*/ 625786 w 1667127"/>
                <a:gd name="connsiteY335" fmla="*/ 46066 h 1321264"/>
                <a:gd name="connsiteX336" fmla="*/ 582649 w 1667127"/>
                <a:gd name="connsiteY336" fmla="*/ 28225 h 1321264"/>
                <a:gd name="connsiteX337" fmla="*/ 569601 w 1667127"/>
                <a:gd name="connsiteY337" fmla="*/ 24231 h 1321264"/>
                <a:gd name="connsiteX338" fmla="*/ 557086 w 1667127"/>
                <a:gd name="connsiteY338" fmla="*/ 20237 h 1321264"/>
                <a:gd name="connsiteX339" fmla="*/ 545636 w 1667127"/>
                <a:gd name="connsiteY339" fmla="*/ 16243 h 1321264"/>
                <a:gd name="connsiteX340" fmla="*/ 530459 w 1667127"/>
                <a:gd name="connsiteY340" fmla="*/ 11450 h 1321264"/>
                <a:gd name="connsiteX341" fmla="*/ 505429 w 1667127"/>
                <a:gd name="connsiteY341" fmla="*/ 5059 h 1321264"/>
                <a:gd name="connsiteX342" fmla="*/ 466286 w 1667127"/>
                <a:gd name="connsiteY342" fmla="*/ 0 h 1321264"/>
                <a:gd name="connsiteX343" fmla="*/ 466286 w 1667127"/>
                <a:gd name="connsiteY343" fmla="*/ 0 h 1321264"/>
                <a:gd name="connsiteX344" fmla="*/ 448978 w 1667127"/>
                <a:gd name="connsiteY344" fmla="*/ 9852 h 132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1667127" h="1321264">
                  <a:moveTo>
                    <a:pt x="446848" y="7722"/>
                  </a:moveTo>
                  <a:cubicBezTo>
                    <a:pt x="441862" y="10150"/>
                    <a:pt x="438172" y="14616"/>
                    <a:pt x="436729" y="19971"/>
                  </a:cubicBezTo>
                  <a:cubicBezTo>
                    <a:pt x="434888" y="27754"/>
                    <a:pt x="433730" y="35684"/>
                    <a:pt x="433267" y="43669"/>
                  </a:cubicBezTo>
                  <a:cubicBezTo>
                    <a:pt x="433530" y="46859"/>
                    <a:pt x="433530" y="50065"/>
                    <a:pt x="433267" y="53255"/>
                  </a:cubicBezTo>
                  <a:lnTo>
                    <a:pt x="433267" y="60711"/>
                  </a:lnTo>
                  <a:cubicBezTo>
                    <a:pt x="433267" y="69498"/>
                    <a:pt x="431670" y="78019"/>
                    <a:pt x="430072" y="87339"/>
                  </a:cubicBezTo>
                  <a:cubicBezTo>
                    <a:pt x="426345" y="104114"/>
                    <a:pt x="421551" y="120889"/>
                    <a:pt x="416758" y="137132"/>
                  </a:cubicBezTo>
                  <a:lnTo>
                    <a:pt x="413296" y="149647"/>
                  </a:lnTo>
                  <a:cubicBezTo>
                    <a:pt x="413296" y="152310"/>
                    <a:pt x="411433" y="155239"/>
                    <a:pt x="410634" y="158168"/>
                  </a:cubicBezTo>
                  <a:lnTo>
                    <a:pt x="410634" y="156837"/>
                  </a:lnTo>
                  <a:cubicBezTo>
                    <a:pt x="411034" y="155888"/>
                    <a:pt x="411677" y="155062"/>
                    <a:pt x="412498" y="154441"/>
                  </a:cubicBezTo>
                  <a:cubicBezTo>
                    <a:pt x="412316" y="151883"/>
                    <a:pt x="412774" y="149321"/>
                    <a:pt x="413829" y="146985"/>
                  </a:cubicBezTo>
                  <a:cubicBezTo>
                    <a:pt x="415859" y="142836"/>
                    <a:pt x="419376" y="139603"/>
                    <a:pt x="423682" y="137932"/>
                  </a:cubicBezTo>
                  <a:cubicBezTo>
                    <a:pt x="425517" y="137470"/>
                    <a:pt x="427438" y="137470"/>
                    <a:pt x="429273" y="137932"/>
                  </a:cubicBezTo>
                  <a:cubicBezTo>
                    <a:pt x="432351" y="138214"/>
                    <a:pt x="435387" y="138839"/>
                    <a:pt x="438326" y="139796"/>
                  </a:cubicBezTo>
                  <a:cubicBezTo>
                    <a:pt x="443919" y="141126"/>
                    <a:pt x="449510" y="141926"/>
                    <a:pt x="455102" y="142724"/>
                  </a:cubicBezTo>
                  <a:lnTo>
                    <a:pt x="462824" y="142724"/>
                  </a:lnTo>
                  <a:lnTo>
                    <a:pt x="486523" y="146984"/>
                  </a:lnTo>
                  <a:cubicBezTo>
                    <a:pt x="501237" y="149794"/>
                    <a:pt x="515740" y="153620"/>
                    <a:pt x="529926" y="158434"/>
                  </a:cubicBezTo>
                  <a:lnTo>
                    <a:pt x="536583" y="160831"/>
                  </a:lnTo>
                  <a:cubicBezTo>
                    <a:pt x="541915" y="162415"/>
                    <a:pt x="547159" y="164282"/>
                    <a:pt x="552293" y="166423"/>
                  </a:cubicBezTo>
                  <a:lnTo>
                    <a:pt x="569068" y="173346"/>
                  </a:lnTo>
                  <a:lnTo>
                    <a:pt x="576258" y="176009"/>
                  </a:lnTo>
                  <a:cubicBezTo>
                    <a:pt x="587175" y="180269"/>
                    <a:pt x="598093" y="184530"/>
                    <a:pt x="608743" y="189323"/>
                  </a:cubicBezTo>
                  <a:cubicBezTo>
                    <a:pt x="626052" y="196778"/>
                    <a:pt x="643093" y="204500"/>
                    <a:pt x="660401" y="212489"/>
                  </a:cubicBezTo>
                  <a:lnTo>
                    <a:pt x="687029" y="225803"/>
                  </a:lnTo>
                  <a:lnTo>
                    <a:pt x="708864" y="236720"/>
                  </a:lnTo>
                  <a:cubicBezTo>
                    <a:pt x="717651" y="240980"/>
                    <a:pt x="726438" y="245773"/>
                    <a:pt x="735491" y="250833"/>
                  </a:cubicBezTo>
                  <a:lnTo>
                    <a:pt x="748006" y="257490"/>
                  </a:lnTo>
                  <a:lnTo>
                    <a:pt x="760255" y="264679"/>
                  </a:lnTo>
                  <a:lnTo>
                    <a:pt x="771172" y="271069"/>
                  </a:lnTo>
                  <a:lnTo>
                    <a:pt x="787416" y="280655"/>
                  </a:lnTo>
                  <a:lnTo>
                    <a:pt x="795137" y="285182"/>
                  </a:lnTo>
                  <a:lnTo>
                    <a:pt x="814309" y="296366"/>
                  </a:lnTo>
                  <a:lnTo>
                    <a:pt x="816706" y="297697"/>
                  </a:lnTo>
                  <a:lnTo>
                    <a:pt x="818836" y="299029"/>
                  </a:lnTo>
                  <a:lnTo>
                    <a:pt x="824694" y="302490"/>
                  </a:lnTo>
                  <a:lnTo>
                    <a:pt x="842002" y="313407"/>
                  </a:lnTo>
                  <a:lnTo>
                    <a:pt x="845464" y="315538"/>
                  </a:lnTo>
                  <a:lnTo>
                    <a:pt x="849458" y="317668"/>
                  </a:lnTo>
                  <a:cubicBezTo>
                    <a:pt x="857180" y="322461"/>
                    <a:pt x="864636" y="327254"/>
                    <a:pt x="872091" y="332846"/>
                  </a:cubicBezTo>
                  <a:lnTo>
                    <a:pt x="881411" y="339503"/>
                  </a:lnTo>
                  <a:lnTo>
                    <a:pt x="894192" y="348822"/>
                  </a:lnTo>
                  <a:cubicBezTo>
                    <a:pt x="909103" y="359474"/>
                    <a:pt x="923749" y="371190"/>
                    <a:pt x="937862" y="382373"/>
                  </a:cubicBezTo>
                  <a:lnTo>
                    <a:pt x="939726" y="383971"/>
                  </a:lnTo>
                  <a:lnTo>
                    <a:pt x="950643" y="392758"/>
                  </a:lnTo>
                  <a:cubicBezTo>
                    <a:pt x="962892" y="402344"/>
                    <a:pt x="975407" y="412462"/>
                    <a:pt x="986857" y="423114"/>
                  </a:cubicBezTo>
                  <a:cubicBezTo>
                    <a:pt x="993247" y="428972"/>
                    <a:pt x="999372" y="435362"/>
                    <a:pt x="1005496" y="441487"/>
                  </a:cubicBezTo>
                  <a:lnTo>
                    <a:pt x="1008691" y="444948"/>
                  </a:lnTo>
                  <a:cubicBezTo>
                    <a:pt x="1015387" y="451612"/>
                    <a:pt x="1021615" y="458729"/>
                    <a:pt x="1027331" y="466250"/>
                  </a:cubicBezTo>
                  <a:cubicBezTo>
                    <a:pt x="1031010" y="471521"/>
                    <a:pt x="1032178" y="478145"/>
                    <a:pt x="1030526" y="484357"/>
                  </a:cubicBezTo>
                  <a:cubicBezTo>
                    <a:pt x="1033987" y="487553"/>
                    <a:pt x="1037449" y="490748"/>
                    <a:pt x="1040644" y="494209"/>
                  </a:cubicBezTo>
                  <a:cubicBezTo>
                    <a:pt x="1050004" y="502959"/>
                    <a:pt x="1058396" y="512689"/>
                    <a:pt x="1065674" y="523234"/>
                  </a:cubicBezTo>
                  <a:cubicBezTo>
                    <a:pt x="1072331" y="533352"/>
                    <a:pt x="1078456" y="543470"/>
                    <a:pt x="1084846" y="554654"/>
                  </a:cubicBezTo>
                  <a:cubicBezTo>
                    <a:pt x="1090922" y="564885"/>
                    <a:pt x="1096005" y="575674"/>
                    <a:pt x="1100024" y="586874"/>
                  </a:cubicBezTo>
                  <a:cubicBezTo>
                    <a:pt x="1102236" y="593768"/>
                    <a:pt x="1104015" y="600794"/>
                    <a:pt x="1105350" y="607910"/>
                  </a:cubicBezTo>
                  <a:cubicBezTo>
                    <a:pt x="1108267" y="622863"/>
                    <a:pt x="1104252" y="638333"/>
                    <a:pt x="1094433" y="649982"/>
                  </a:cubicBezTo>
                  <a:cubicBezTo>
                    <a:pt x="1091770" y="652910"/>
                    <a:pt x="1089107" y="655839"/>
                    <a:pt x="1084846" y="659834"/>
                  </a:cubicBezTo>
                  <a:cubicBezTo>
                    <a:pt x="1081140" y="663560"/>
                    <a:pt x="1077032" y="666865"/>
                    <a:pt x="1072598" y="669686"/>
                  </a:cubicBezTo>
                  <a:cubicBezTo>
                    <a:pt x="1059610" y="676648"/>
                    <a:pt x="1045243" y="680649"/>
                    <a:pt x="1030526" y="681402"/>
                  </a:cubicBezTo>
                  <a:lnTo>
                    <a:pt x="1022538" y="681402"/>
                  </a:lnTo>
                  <a:cubicBezTo>
                    <a:pt x="1018903" y="681651"/>
                    <a:pt x="1015255" y="681651"/>
                    <a:pt x="1011620" y="681402"/>
                  </a:cubicBezTo>
                  <a:lnTo>
                    <a:pt x="1011620" y="681402"/>
                  </a:lnTo>
                  <a:lnTo>
                    <a:pt x="1019342" y="686994"/>
                  </a:lnTo>
                  <a:lnTo>
                    <a:pt x="1027065" y="692852"/>
                  </a:lnTo>
                  <a:lnTo>
                    <a:pt x="1040378" y="702704"/>
                  </a:lnTo>
                  <a:cubicBezTo>
                    <a:pt x="1054225" y="712822"/>
                    <a:pt x="1068337" y="723207"/>
                    <a:pt x="1081651" y="734125"/>
                  </a:cubicBezTo>
                  <a:lnTo>
                    <a:pt x="1108279" y="755693"/>
                  </a:lnTo>
                  <a:lnTo>
                    <a:pt x="1134906" y="776995"/>
                  </a:lnTo>
                  <a:lnTo>
                    <a:pt x="1161534" y="798564"/>
                  </a:lnTo>
                  <a:lnTo>
                    <a:pt x="1174848" y="810014"/>
                  </a:lnTo>
                  <a:cubicBezTo>
                    <a:pt x="1178842" y="813475"/>
                    <a:pt x="1182837" y="817203"/>
                    <a:pt x="1187096" y="820398"/>
                  </a:cubicBezTo>
                  <a:lnTo>
                    <a:pt x="1191357" y="824126"/>
                  </a:lnTo>
                  <a:cubicBezTo>
                    <a:pt x="1197748" y="829452"/>
                    <a:pt x="1204405" y="834777"/>
                    <a:pt x="1210529" y="840369"/>
                  </a:cubicBezTo>
                  <a:lnTo>
                    <a:pt x="1224109" y="853416"/>
                  </a:lnTo>
                  <a:lnTo>
                    <a:pt x="1233695" y="862736"/>
                  </a:lnTo>
                  <a:lnTo>
                    <a:pt x="1235825" y="864600"/>
                  </a:lnTo>
                  <a:cubicBezTo>
                    <a:pt x="1244080" y="872588"/>
                    <a:pt x="1252335" y="880577"/>
                    <a:pt x="1260057" y="888831"/>
                  </a:cubicBezTo>
                  <a:lnTo>
                    <a:pt x="1271773" y="901879"/>
                  </a:lnTo>
                  <a:lnTo>
                    <a:pt x="1279229" y="910400"/>
                  </a:lnTo>
                  <a:lnTo>
                    <a:pt x="1282690" y="913861"/>
                  </a:lnTo>
                  <a:cubicBezTo>
                    <a:pt x="1287132" y="918037"/>
                    <a:pt x="1291312" y="922484"/>
                    <a:pt x="1295205" y="927175"/>
                  </a:cubicBezTo>
                  <a:cubicBezTo>
                    <a:pt x="1298114" y="931093"/>
                    <a:pt x="1300781" y="935183"/>
                    <a:pt x="1303193" y="939424"/>
                  </a:cubicBezTo>
                  <a:lnTo>
                    <a:pt x="1306655" y="944750"/>
                  </a:lnTo>
                  <a:cubicBezTo>
                    <a:pt x="1314520" y="956581"/>
                    <a:pt x="1321379" y="969051"/>
                    <a:pt x="1327158" y="982028"/>
                  </a:cubicBezTo>
                  <a:lnTo>
                    <a:pt x="1329821" y="988153"/>
                  </a:lnTo>
                  <a:cubicBezTo>
                    <a:pt x="1334535" y="998633"/>
                    <a:pt x="1338020" y="1009623"/>
                    <a:pt x="1340206" y="1020905"/>
                  </a:cubicBezTo>
                  <a:cubicBezTo>
                    <a:pt x="1340723" y="1026396"/>
                    <a:pt x="1340723" y="1031923"/>
                    <a:pt x="1340206" y="1037414"/>
                  </a:cubicBezTo>
                  <a:cubicBezTo>
                    <a:pt x="1339800" y="1042587"/>
                    <a:pt x="1338446" y="1047642"/>
                    <a:pt x="1336212" y="1052325"/>
                  </a:cubicBezTo>
                  <a:cubicBezTo>
                    <a:pt x="1333811" y="1057645"/>
                    <a:pt x="1330771" y="1062652"/>
                    <a:pt x="1327159" y="1067237"/>
                  </a:cubicBezTo>
                  <a:lnTo>
                    <a:pt x="1323963" y="1071764"/>
                  </a:lnTo>
                  <a:cubicBezTo>
                    <a:pt x="1319000" y="1078680"/>
                    <a:pt x="1313185" y="1084943"/>
                    <a:pt x="1306655" y="1090403"/>
                  </a:cubicBezTo>
                  <a:cubicBezTo>
                    <a:pt x="1297717" y="1097385"/>
                    <a:pt x="1287493" y="1102542"/>
                    <a:pt x="1276566" y="1105581"/>
                  </a:cubicBezTo>
                  <a:cubicBezTo>
                    <a:pt x="1267215" y="1108362"/>
                    <a:pt x="1257556" y="1109971"/>
                    <a:pt x="1247808" y="1110374"/>
                  </a:cubicBezTo>
                  <a:lnTo>
                    <a:pt x="1234494" y="1110374"/>
                  </a:lnTo>
                  <a:cubicBezTo>
                    <a:pt x="1227665" y="1110772"/>
                    <a:pt x="1220819" y="1110772"/>
                    <a:pt x="1213991" y="1110374"/>
                  </a:cubicBezTo>
                  <a:cubicBezTo>
                    <a:pt x="1204138" y="1110374"/>
                    <a:pt x="1194552" y="1107711"/>
                    <a:pt x="1184700" y="1105847"/>
                  </a:cubicBezTo>
                  <a:cubicBezTo>
                    <a:pt x="1174848" y="1103983"/>
                    <a:pt x="1167126" y="1101853"/>
                    <a:pt x="1155942" y="1098657"/>
                  </a:cubicBezTo>
                  <a:lnTo>
                    <a:pt x="1146356" y="1096261"/>
                  </a:lnTo>
                  <a:lnTo>
                    <a:pt x="1123989" y="1089870"/>
                  </a:lnTo>
                  <a:lnTo>
                    <a:pt x="1115468" y="1087740"/>
                  </a:lnTo>
                  <a:lnTo>
                    <a:pt x="1105084" y="1084811"/>
                  </a:lnTo>
                  <a:lnTo>
                    <a:pt x="1107213" y="1084811"/>
                  </a:lnTo>
                  <a:lnTo>
                    <a:pt x="1101622" y="1083213"/>
                  </a:lnTo>
                  <a:lnTo>
                    <a:pt x="1105084" y="1083213"/>
                  </a:lnTo>
                  <a:lnTo>
                    <a:pt x="1091770" y="1079486"/>
                  </a:lnTo>
                  <a:cubicBezTo>
                    <a:pt x="1076592" y="1075225"/>
                    <a:pt x="1060615" y="1070698"/>
                    <a:pt x="1045171" y="1065373"/>
                  </a:cubicBezTo>
                  <a:cubicBezTo>
                    <a:pt x="1029728" y="1060047"/>
                    <a:pt x="1008158" y="1052325"/>
                    <a:pt x="988454" y="1046201"/>
                  </a:cubicBezTo>
                  <a:cubicBezTo>
                    <a:pt x="970971" y="1041165"/>
                    <a:pt x="953882" y="1034846"/>
                    <a:pt x="937329" y="1027295"/>
                  </a:cubicBezTo>
                  <a:lnTo>
                    <a:pt x="910702" y="1015047"/>
                  </a:lnTo>
                  <a:lnTo>
                    <a:pt x="884074" y="1001999"/>
                  </a:lnTo>
                  <a:cubicBezTo>
                    <a:pt x="869695" y="995076"/>
                    <a:pt x="853186" y="987087"/>
                    <a:pt x="837209" y="980164"/>
                  </a:cubicBezTo>
                  <a:lnTo>
                    <a:pt x="837209" y="982561"/>
                  </a:lnTo>
                  <a:lnTo>
                    <a:pt x="837209" y="986023"/>
                  </a:lnTo>
                  <a:cubicBezTo>
                    <a:pt x="839073" y="990815"/>
                    <a:pt x="841203" y="995342"/>
                    <a:pt x="843334" y="1000135"/>
                  </a:cubicBezTo>
                  <a:lnTo>
                    <a:pt x="846529" y="1007591"/>
                  </a:lnTo>
                  <a:cubicBezTo>
                    <a:pt x="850877" y="1015821"/>
                    <a:pt x="853332" y="1024919"/>
                    <a:pt x="853718" y="1034219"/>
                  </a:cubicBezTo>
                  <a:cubicBezTo>
                    <a:pt x="853743" y="1041965"/>
                    <a:pt x="852296" y="1049645"/>
                    <a:pt x="849458" y="1056852"/>
                  </a:cubicBezTo>
                  <a:cubicBezTo>
                    <a:pt x="845651" y="1065882"/>
                    <a:pt x="839139" y="1073511"/>
                    <a:pt x="830818" y="1078687"/>
                  </a:cubicBezTo>
                  <a:cubicBezTo>
                    <a:pt x="825654" y="1081831"/>
                    <a:pt x="820218" y="1084505"/>
                    <a:pt x="814576" y="1086676"/>
                  </a:cubicBezTo>
                  <a:cubicBezTo>
                    <a:pt x="809519" y="1088410"/>
                    <a:pt x="804362" y="1089833"/>
                    <a:pt x="799132" y="1090936"/>
                  </a:cubicBezTo>
                  <a:lnTo>
                    <a:pt x="795936" y="1090936"/>
                  </a:lnTo>
                  <a:cubicBezTo>
                    <a:pt x="790874" y="1092321"/>
                    <a:pt x="785709" y="1093300"/>
                    <a:pt x="780492" y="1093865"/>
                  </a:cubicBezTo>
                  <a:cubicBezTo>
                    <a:pt x="774557" y="1094394"/>
                    <a:pt x="768587" y="1094394"/>
                    <a:pt x="762651" y="1093865"/>
                  </a:cubicBezTo>
                  <a:lnTo>
                    <a:pt x="756261" y="1093865"/>
                  </a:lnTo>
                  <a:cubicBezTo>
                    <a:pt x="749788" y="1094269"/>
                    <a:pt x="743296" y="1094269"/>
                    <a:pt x="736822" y="1093865"/>
                  </a:cubicBezTo>
                  <a:cubicBezTo>
                    <a:pt x="718890" y="1091774"/>
                    <a:pt x="701103" y="1088573"/>
                    <a:pt x="683567" y="1084279"/>
                  </a:cubicBezTo>
                  <a:lnTo>
                    <a:pt x="672650" y="1081882"/>
                  </a:lnTo>
                  <a:lnTo>
                    <a:pt x="656141" y="1078154"/>
                  </a:lnTo>
                  <a:cubicBezTo>
                    <a:pt x="643892" y="1075492"/>
                    <a:pt x="631910" y="1072030"/>
                    <a:pt x="619927" y="1068302"/>
                  </a:cubicBezTo>
                  <a:cubicBezTo>
                    <a:pt x="601830" y="1062812"/>
                    <a:pt x="584051" y="1056323"/>
                    <a:pt x="566672" y="1048864"/>
                  </a:cubicBezTo>
                  <a:cubicBezTo>
                    <a:pt x="556021" y="1044603"/>
                    <a:pt x="545370" y="1039544"/>
                    <a:pt x="534719" y="1034751"/>
                  </a:cubicBezTo>
                  <a:lnTo>
                    <a:pt x="516080" y="1026230"/>
                  </a:lnTo>
                  <a:lnTo>
                    <a:pt x="502766" y="1020639"/>
                  </a:lnTo>
                  <a:cubicBezTo>
                    <a:pt x="490251" y="1015047"/>
                    <a:pt x="477736" y="1009455"/>
                    <a:pt x="465221" y="1003330"/>
                  </a:cubicBezTo>
                  <a:cubicBezTo>
                    <a:pt x="452706" y="997206"/>
                    <a:pt x="433001" y="986821"/>
                    <a:pt x="411965" y="974306"/>
                  </a:cubicBezTo>
                  <a:lnTo>
                    <a:pt x="408504" y="972176"/>
                  </a:lnTo>
                  <a:lnTo>
                    <a:pt x="364568" y="945548"/>
                  </a:lnTo>
                  <a:lnTo>
                    <a:pt x="362437" y="945548"/>
                  </a:lnTo>
                  <a:lnTo>
                    <a:pt x="359242" y="943685"/>
                  </a:lnTo>
                  <a:lnTo>
                    <a:pt x="350722" y="938359"/>
                  </a:lnTo>
                  <a:lnTo>
                    <a:pt x="347526" y="936495"/>
                  </a:lnTo>
                  <a:lnTo>
                    <a:pt x="345928" y="936495"/>
                  </a:lnTo>
                  <a:lnTo>
                    <a:pt x="331816" y="927974"/>
                  </a:lnTo>
                  <a:lnTo>
                    <a:pt x="315573" y="918655"/>
                  </a:lnTo>
                  <a:lnTo>
                    <a:pt x="302260" y="910932"/>
                  </a:lnTo>
                  <a:lnTo>
                    <a:pt x="296401" y="907204"/>
                  </a:lnTo>
                  <a:lnTo>
                    <a:pt x="285750" y="900548"/>
                  </a:lnTo>
                  <a:cubicBezTo>
                    <a:pt x="270064" y="890003"/>
                    <a:pt x="254952" y="878626"/>
                    <a:pt x="240483" y="866464"/>
                  </a:cubicBezTo>
                  <a:lnTo>
                    <a:pt x="238087" y="864600"/>
                  </a:lnTo>
                  <a:lnTo>
                    <a:pt x="225838" y="854482"/>
                  </a:lnTo>
                  <a:cubicBezTo>
                    <a:pt x="213323" y="844630"/>
                    <a:pt x="201074" y="834511"/>
                    <a:pt x="188825" y="824392"/>
                  </a:cubicBezTo>
                  <a:cubicBezTo>
                    <a:pt x="176577" y="814274"/>
                    <a:pt x="166990" y="804422"/>
                    <a:pt x="156340" y="794037"/>
                  </a:cubicBezTo>
                  <a:lnTo>
                    <a:pt x="145955" y="784185"/>
                  </a:lnTo>
                  <a:lnTo>
                    <a:pt x="128114" y="766610"/>
                  </a:lnTo>
                  <a:lnTo>
                    <a:pt x="123587" y="762084"/>
                  </a:lnTo>
                  <a:lnTo>
                    <a:pt x="119328" y="757823"/>
                  </a:lnTo>
                  <a:cubicBezTo>
                    <a:pt x="113617" y="751807"/>
                    <a:pt x="107572" y="746117"/>
                    <a:pt x="101221" y="740782"/>
                  </a:cubicBezTo>
                  <a:cubicBezTo>
                    <a:pt x="93244" y="734436"/>
                    <a:pt x="90422" y="723581"/>
                    <a:pt x="94297" y="714154"/>
                  </a:cubicBezTo>
                  <a:cubicBezTo>
                    <a:pt x="93192" y="714992"/>
                    <a:pt x="92207" y="715977"/>
                    <a:pt x="91369" y="717083"/>
                  </a:cubicBezTo>
                  <a:lnTo>
                    <a:pt x="88173" y="720545"/>
                  </a:lnTo>
                  <a:cubicBezTo>
                    <a:pt x="74802" y="735380"/>
                    <a:pt x="60670" y="749512"/>
                    <a:pt x="45835" y="762883"/>
                  </a:cubicBezTo>
                  <a:cubicBezTo>
                    <a:pt x="32049" y="775472"/>
                    <a:pt x="17365" y="787041"/>
                    <a:pt x="1899" y="797499"/>
                  </a:cubicBezTo>
                  <a:lnTo>
                    <a:pt x="1899" y="797499"/>
                  </a:lnTo>
                  <a:cubicBezTo>
                    <a:pt x="1000" y="799722"/>
                    <a:pt x="373" y="802047"/>
                    <a:pt x="35" y="804422"/>
                  </a:cubicBezTo>
                  <a:cubicBezTo>
                    <a:pt x="-287" y="810394"/>
                    <a:pt x="1609" y="816274"/>
                    <a:pt x="5361" y="820931"/>
                  </a:cubicBezTo>
                  <a:cubicBezTo>
                    <a:pt x="8168" y="824055"/>
                    <a:pt x="11900" y="826201"/>
                    <a:pt x="16012" y="827055"/>
                  </a:cubicBezTo>
                  <a:lnTo>
                    <a:pt x="21071" y="833180"/>
                  </a:lnTo>
                  <a:lnTo>
                    <a:pt x="36249" y="851020"/>
                  </a:lnTo>
                  <a:lnTo>
                    <a:pt x="39977" y="855813"/>
                  </a:lnTo>
                  <a:lnTo>
                    <a:pt x="64740" y="885636"/>
                  </a:lnTo>
                  <a:cubicBezTo>
                    <a:pt x="83766" y="906905"/>
                    <a:pt x="104324" y="926751"/>
                    <a:pt x="126250" y="945016"/>
                  </a:cubicBezTo>
                  <a:lnTo>
                    <a:pt x="128647" y="947146"/>
                  </a:lnTo>
                  <a:cubicBezTo>
                    <a:pt x="144890" y="961259"/>
                    <a:pt x="161399" y="975904"/>
                    <a:pt x="178441" y="988952"/>
                  </a:cubicBezTo>
                  <a:lnTo>
                    <a:pt x="190956" y="998804"/>
                  </a:lnTo>
                  <a:lnTo>
                    <a:pt x="203205" y="1008390"/>
                  </a:lnTo>
                  <a:lnTo>
                    <a:pt x="218383" y="1019839"/>
                  </a:lnTo>
                  <a:lnTo>
                    <a:pt x="230631" y="1028893"/>
                  </a:lnTo>
                  <a:cubicBezTo>
                    <a:pt x="245276" y="1040077"/>
                    <a:pt x="260986" y="1050195"/>
                    <a:pt x="276164" y="1060314"/>
                  </a:cubicBezTo>
                  <a:lnTo>
                    <a:pt x="282289" y="1064308"/>
                  </a:lnTo>
                  <a:lnTo>
                    <a:pt x="308916" y="1081350"/>
                  </a:lnTo>
                  <a:lnTo>
                    <a:pt x="313709" y="1084279"/>
                  </a:lnTo>
                  <a:cubicBezTo>
                    <a:pt x="321431" y="1089604"/>
                    <a:pt x="329153" y="1094664"/>
                    <a:pt x="337142" y="1099456"/>
                  </a:cubicBezTo>
                  <a:lnTo>
                    <a:pt x="363769" y="1114634"/>
                  </a:lnTo>
                  <a:lnTo>
                    <a:pt x="373355" y="1119960"/>
                  </a:lnTo>
                  <a:lnTo>
                    <a:pt x="379213" y="1123421"/>
                  </a:lnTo>
                  <a:lnTo>
                    <a:pt x="410900" y="1142061"/>
                  </a:lnTo>
                  <a:lnTo>
                    <a:pt x="430072" y="1152712"/>
                  </a:lnTo>
                  <a:lnTo>
                    <a:pt x="436995" y="1156439"/>
                  </a:lnTo>
                  <a:lnTo>
                    <a:pt x="449510" y="1162830"/>
                  </a:lnTo>
                  <a:lnTo>
                    <a:pt x="458564" y="1167357"/>
                  </a:lnTo>
                  <a:lnTo>
                    <a:pt x="490517" y="1182801"/>
                  </a:lnTo>
                  <a:cubicBezTo>
                    <a:pt x="507292" y="1190789"/>
                    <a:pt x="525932" y="1199310"/>
                    <a:pt x="545370" y="1207032"/>
                  </a:cubicBezTo>
                  <a:lnTo>
                    <a:pt x="575725" y="1219015"/>
                  </a:lnTo>
                  <a:lnTo>
                    <a:pt x="602353" y="1229932"/>
                  </a:lnTo>
                  <a:cubicBezTo>
                    <a:pt x="620993" y="1237388"/>
                    <a:pt x="640165" y="1244577"/>
                    <a:pt x="659070" y="1251234"/>
                  </a:cubicBezTo>
                  <a:cubicBezTo>
                    <a:pt x="677976" y="1257891"/>
                    <a:pt x="697946" y="1264282"/>
                    <a:pt x="717651" y="1270140"/>
                  </a:cubicBezTo>
                  <a:lnTo>
                    <a:pt x="734693" y="1275199"/>
                  </a:lnTo>
                  <a:lnTo>
                    <a:pt x="748273" y="1279193"/>
                  </a:lnTo>
                  <a:lnTo>
                    <a:pt x="777829" y="1287980"/>
                  </a:lnTo>
                  <a:cubicBezTo>
                    <a:pt x="799628" y="1293682"/>
                    <a:pt x="821776" y="1297951"/>
                    <a:pt x="844132" y="1300761"/>
                  </a:cubicBezTo>
                  <a:cubicBezTo>
                    <a:pt x="852163" y="1301970"/>
                    <a:pt x="860251" y="1302770"/>
                    <a:pt x="868363" y="1303158"/>
                  </a:cubicBezTo>
                  <a:lnTo>
                    <a:pt x="879547" y="1303158"/>
                  </a:lnTo>
                  <a:cubicBezTo>
                    <a:pt x="884425" y="1303424"/>
                    <a:pt x="889314" y="1303424"/>
                    <a:pt x="894192" y="1303158"/>
                  </a:cubicBezTo>
                  <a:cubicBezTo>
                    <a:pt x="902713" y="1303158"/>
                    <a:pt x="911234" y="1303158"/>
                    <a:pt x="919489" y="1300761"/>
                  </a:cubicBezTo>
                  <a:lnTo>
                    <a:pt x="922950" y="1300761"/>
                  </a:lnTo>
                  <a:lnTo>
                    <a:pt x="926412" y="1300761"/>
                  </a:lnTo>
                  <a:cubicBezTo>
                    <a:pt x="938504" y="1299770"/>
                    <a:pt x="950231" y="1296134"/>
                    <a:pt x="960762" y="1290110"/>
                  </a:cubicBezTo>
                  <a:cubicBezTo>
                    <a:pt x="966705" y="1286867"/>
                    <a:pt x="972247" y="1282934"/>
                    <a:pt x="977271" y="1278394"/>
                  </a:cubicBezTo>
                  <a:cubicBezTo>
                    <a:pt x="987124" y="1269361"/>
                    <a:pt x="993840" y="1257422"/>
                    <a:pt x="996443" y="1244311"/>
                  </a:cubicBezTo>
                  <a:cubicBezTo>
                    <a:pt x="996549" y="1242271"/>
                    <a:pt x="996549" y="1240227"/>
                    <a:pt x="996443" y="1238187"/>
                  </a:cubicBezTo>
                  <a:cubicBezTo>
                    <a:pt x="996443" y="1238187"/>
                    <a:pt x="996443" y="1235524"/>
                    <a:pt x="996443" y="1234459"/>
                  </a:cubicBezTo>
                  <a:cubicBezTo>
                    <a:pt x="996935" y="1228008"/>
                    <a:pt x="996305" y="1221522"/>
                    <a:pt x="994579" y="1215287"/>
                  </a:cubicBezTo>
                  <a:lnTo>
                    <a:pt x="991384" y="1205168"/>
                  </a:lnTo>
                  <a:cubicBezTo>
                    <a:pt x="989520" y="1198777"/>
                    <a:pt x="987123" y="1192387"/>
                    <a:pt x="984727" y="1185996"/>
                  </a:cubicBezTo>
                  <a:lnTo>
                    <a:pt x="984727" y="1180937"/>
                  </a:lnTo>
                  <a:cubicBezTo>
                    <a:pt x="984727" y="1178541"/>
                    <a:pt x="983395" y="1176144"/>
                    <a:pt x="982596" y="1174014"/>
                  </a:cubicBezTo>
                  <a:cubicBezTo>
                    <a:pt x="980612" y="1168033"/>
                    <a:pt x="978301" y="1162167"/>
                    <a:pt x="975673" y="1156439"/>
                  </a:cubicBezTo>
                  <a:cubicBezTo>
                    <a:pt x="973718" y="1152132"/>
                    <a:pt x="971495" y="1147952"/>
                    <a:pt x="969016" y="1143924"/>
                  </a:cubicBezTo>
                  <a:lnTo>
                    <a:pt x="966619" y="1139930"/>
                  </a:lnTo>
                  <a:lnTo>
                    <a:pt x="969016" y="1138333"/>
                  </a:lnTo>
                  <a:lnTo>
                    <a:pt x="971413" y="1136735"/>
                  </a:lnTo>
                  <a:lnTo>
                    <a:pt x="974874" y="1134871"/>
                  </a:lnTo>
                  <a:lnTo>
                    <a:pt x="978336" y="1134871"/>
                  </a:lnTo>
                  <a:cubicBezTo>
                    <a:pt x="988247" y="1137521"/>
                    <a:pt x="997949" y="1140904"/>
                    <a:pt x="1007360" y="1144990"/>
                  </a:cubicBezTo>
                  <a:lnTo>
                    <a:pt x="1011354" y="1146854"/>
                  </a:lnTo>
                  <a:lnTo>
                    <a:pt x="1019076" y="1150049"/>
                  </a:lnTo>
                  <a:lnTo>
                    <a:pt x="1045704" y="1161499"/>
                  </a:lnTo>
                  <a:cubicBezTo>
                    <a:pt x="1064876" y="1170819"/>
                    <a:pt x="1083782" y="1181203"/>
                    <a:pt x="1102421" y="1191588"/>
                  </a:cubicBezTo>
                  <a:cubicBezTo>
                    <a:pt x="1110409" y="1196115"/>
                    <a:pt x="1118930" y="1200109"/>
                    <a:pt x="1127451" y="1204369"/>
                  </a:cubicBezTo>
                  <a:lnTo>
                    <a:pt x="1131445" y="1206500"/>
                  </a:lnTo>
                  <a:cubicBezTo>
                    <a:pt x="1141830" y="1211559"/>
                    <a:pt x="1152481" y="1216618"/>
                    <a:pt x="1163132" y="1220878"/>
                  </a:cubicBezTo>
                  <a:lnTo>
                    <a:pt x="1189759" y="1232595"/>
                  </a:lnTo>
                  <a:cubicBezTo>
                    <a:pt x="1219316" y="1245110"/>
                    <a:pt x="1249672" y="1257891"/>
                    <a:pt x="1280560" y="1268009"/>
                  </a:cubicBezTo>
                  <a:lnTo>
                    <a:pt x="1310117" y="1277595"/>
                  </a:lnTo>
                  <a:cubicBezTo>
                    <a:pt x="1317040" y="1279992"/>
                    <a:pt x="1323963" y="1281856"/>
                    <a:pt x="1330886" y="1283720"/>
                  </a:cubicBezTo>
                  <a:lnTo>
                    <a:pt x="1339940" y="1286383"/>
                  </a:lnTo>
                  <a:lnTo>
                    <a:pt x="1344999" y="1287714"/>
                  </a:lnTo>
                  <a:cubicBezTo>
                    <a:pt x="1363106" y="1292773"/>
                    <a:pt x="1382278" y="1298099"/>
                    <a:pt x="1401183" y="1302359"/>
                  </a:cubicBezTo>
                  <a:cubicBezTo>
                    <a:pt x="1420088" y="1306620"/>
                    <a:pt x="1441657" y="1311413"/>
                    <a:pt x="1461894" y="1315141"/>
                  </a:cubicBezTo>
                  <a:lnTo>
                    <a:pt x="1464824" y="1315141"/>
                  </a:lnTo>
                  <a:cubicBezTo>
                    <a:pt x="1475474" y="1317004"/>
                    <a:pt x="1486125" y="1318868"/>
                    <a:pt x="1497043" y="1319933"/>
                  </a:cubicBezTo>
                  <a:cubicBezTo>
                    <a:pt x="1507960" y="1320999"/>
                    <a:pt x="1515948" y="1321265"/>
                    <a:pt x="1525268" y="1321265"/>
                  </a:cubicBezTo>
                  <a:lnTo>
                    <a:pt x="1528463" y="1321265"/>
                  </a:lnTo>
                  <a:cubicBezTo>
                    <a:pt x="1536452" y="1321265"/>
                    <a:pt x="1544174" y="1321265"/>
                    <a:pt x="1552162" y="1319667"/>
                  </a:cubicBezTo>
                  <a:lnTo>
                    <a:pt x="1554559" y="1319667"/>
                  </a:lnTo>
                  <a:lnTo>
                    <a:pt x="1559618" y="1319667"/>
                  </a:lnTo>
                  <a:lnTo>
                    <a:pt x="1564943" y="1319667"/>
                  </a:lnTo>
                  <a:lnTo>
                    <a:pt x="1567074" y="1319667"/>
                  </a:lnTo>
                  <a:lnTo>
                    <a:pt x="1568671" y="1319667"/>
                  </a:lnTo>
                  <a:cubicBezTo>
                    <a:pt x="1574307" y="1319531"/>
                    <a:pt x="1579919" y="1318907"/>
                    <a:pt x="1585447" y="1317803"/>
                  </a:cubicBezTo>
                  <a:cubicBezTo>
                    <a:pt x="1593432" y="1316019"/>
                    <a:pt x="1601267" y="1313614"/>
                    <a:pt x="1608879" y="1310614"/>
                  </a:cubicBezTo>
                  <a:cubicBezTo>
                    <a:pt x="1616320" y="1308002"/>
                    <a:pt x="1623256" y="1304129"/>
                    <a:pt x="1629382" y="1299164"/>
                  </a:cubicBezTo>
                  <a:cubicBezTo>
                    <a:pt x="1634074" y="1295270"/>
                    <a:pt x="1638520" y="1291091"/>
                    <a:pt x="1642696" y="1286649"/>
                  </a:cubicBezTo>
                  <a:lnTo>
                    <a:pt x="1644560" y="1284785"/>
                  </a:lnTo>
                  <a:cubicBezTo>
                    <a:pt x="1648140" y="1280970"/>
                    <a:pt x="1651517" y="1276971"/>
                    <a:pt x="1654679" y="1272803"/>
                  </a:cubicBezTo>
                  <a:cubicBezTo>
                    <a:pt x="1657215" y="1268530"/>
                    <a:pt x="1659440" y="1264081"/>
                    <a:pt x="1661336" y="1259489"/>
                  </a:cubicBezTo>
                  <a:cubicBezTo>
                    <a:pt x="1663774" y="1252695"/>
                    <a:pt x="1665383" y="1245632"/>
                    <a:pt x="1666129" y="1238453"/>
                  </a:cubicBezTo>
                  <a:lnTo>
                    <a:pt x="1666129" y="1235790"/>
                  </a:lnTo>
                  <a:cubicBezTo>
                    <a:pt x="1667461" y="1225448"/>
                    <a:pt x="1667461" y="1214978"/>
                    <a:pt x="1666129" y="1204636"/>
                  </a:cubicBezTo>
                  <a:lnTo>
                    <a:pt x="1666129" y="1197979"/>
                  </a:lnTo>
                  <a:cubicBezTo>
                    <a:pt x="1665979" y="1192469"/>
                    <a:pt x="1665084" y="1187005"/>
                    <a:pt x="1663466" y="1181736"/>
                  </a:cubicBezTo>
                  <a:cubicBezTo>
                    <a:pt x="1661772" y="1176675"/>
                    <a:pt x="1659634" y="1171774"/>
                    <a:pt x="1657075" y="1167090"/>
                  </a:cubicBezTo>
                  <a:cubicBezTo>
                    <a:pt x="1655211" y="1163363"/>
                    <a:pt x="1653081" y="1159635"/>
                    <a:pt x="1650951" y="1155907"/>
                  </a:cubicBezTo>
                  <a:lnTo>
                    <a:pt x="1644826" y="1144191"/>
                  </a:lnTo>
                  <a:cubicBezTo>
                    <a:pt x="1638881" y="1132684"/>
                    <a:pt x="1632210" y="1121567"/>
                    <a:pt x="1624855" y="1110906"/>
                  </a:cubicBezTo>
                  <a:cubicBezTo>
                    <a:pt x="1612340" y="1092267"/>
                    <a:pt x="1600358" y="1076024"/>
                    <a:pt x="1588376" y="1060846"/>
                  </a:cubicBezTo>
                  <a:cubicBezTo>
                    <a:pt x="1581974" y="1052497"/>
                    <a:pt x="1575130" y="1044498"/>
                    <a:pt x="1567873" y="1036881"/>
                  </a:cubicBezTo>
                  <a:cubicBezTo>
                    <a:pt x="1563080" y="1031822"/>
                    <a:pt x="1557754" y="1027029"/>
                    <a:pt x="1552695" y="1022502"/>
                  </a:cubicBezTo>
                  <a:lnTo>
                    <a:pt x="1542576" y="1012916"/>
                  </a:lnTo>
                  <a:lnTo>
                    <a:pt x="1529795" y="999869"/>
                  </a:lnTo>
                  <a:lnTo>
                    <a:pt x="1523404" y="993212"/>
                  </a:lnTo>
                  <a:cubicBezTo>
                    <a:pt x="1523679" y="988307"/>
                    <a:pt x="1521949" y="983502"/>
                    <a:pt x="1518611" y="979898"/>
                  </a:cubicBezTo>
                  <a:lnTo>
                    <a:pt x="1512221" y="972975"/>
                  </a:lnTo>
                  <a:lnTo>
                    <a:pt x="1502369" y="962856"/>
                  </a:lnTo>
                  <a:lnTo>
                    <a:pt x="1493315" y="954069"/>
                  </a:lnTo>
                  <a:lnTo>
                    <a:pt x="1486658" y="947413"/>
                  </a:lnTo>
                  <a:cubicBezTo>
                    <a:pt x="1475741" y="937294"/>
                    <a:pt x="1465356" y="927175"/>
                    <a:pt x="1455237" y="916790"/>
                  </a:cubicBezTo>
                  <a:cubicBezTo>
                    <a:pt x="1445119" y="906406"/>
                    <a:pt x="1434201" y="895222"/>
                    <a:pt x="1423284" y="885636"/>
                  </a:cubicBezTo>
                  <a:cubicBezTo>
                    <a:pt x="1412367" y="876050"/>
                    <a:pt x="1407041" y="871790"/>
                    <a:pt x="1399053" y="865133"/>
                  </a:cubicBezTo>
                  <a:lnTo>
                    <a:pt x="1388935" y="856612"/>
                  </a:lnTo>
                  <a:lnTo>
                    <a:pt x="1376153" y="844630"/>
                  </a:lnTo>
                  <a:lnTo>
                    <a:pt x="1367632" y="836641"/>
                  </a:lnTo>
                  <a:cubicBezTo>
                    <a:pt x="1358046" y="827854"/>
                    <a:pt x="1348460" y="819600"/>
                    <a:pt x="1338342" y="811345"/>
                  </a:cubicBezTo>
                  <a:lnTo>
                    <a:pt x="1324762" y="800694"/>
                  </a:lnTo>
                  <a:lnTo>
                    <a:pt x="1311181" y="789776"/>
                  </a:lnTo>
                  <a:lnTo>
                    <a:pt x="1296803" y="778061"/>
                  </a:lnTo>
                  <a:lnTo>
                    <a:pt x="1285886" y="769007"/>
                  </a:lnTo>
                  <a:cubicBezTo>
                    <a:pt x="1277098" y="761551"/>
                    <a:pt x="1268045" y="754362"/>
                    <a:pt x="1259258" y="747438"/>
                  </a:cubicBezTo>
                  <a:cubicBezTo>
                    <a:pt x="1249922" y="740578"/>
                    <a:pt x="1240136" y="734350"/>
                    <a:pt x="1229967" y="728799"/>
                  </a:cubicBezTo>
                  <a:lnTo>
                    <a:pt x="1227304" y="727468"/>
                  </a:lnTo>
                  <a:lnTo>
                    <a:pt x="1223310" y="725071"/>
                  </a:lnTo>
                  <a:lnTo>
                    <a:pt x="1233961" y="725071"/>
                  </a:lnTo>
                  <a:lnTo>
                    <a:pt x="1236358" y="725071"/>
                  </a:lnTo>
                  <a:cubicBezTo>
                    <a:pt x="1241147" y="724806"/>
                    <a:pt x="1245947" y="724806"/>
                    <a:pt x="1250737" y="725071"/>
                  </a:cubicBezTo>
                  <a:lnTo>
                    <a:pt x="1261388" y="725071"/>
                  </a:lnTo>
                  <a:lnTo>
                    <a:pt x="1272305" y="725071"/>
                  </a:lnTo>
                  <a:lnTo>
                    <a:pt x="1277897" y="725071"/>
                  </a:lnTo>
                  <a:cubicBezTo>
                    <a:pt x="1286897" y="725284"/>
                    <a:pt x="1295878" y="724117"/>
                    <a:pt x="1304525" y="721610"/>
                  </a:cubicBezTo>
                  <a:cubicBezTo>
                    <a:pt x="1314718" y="718045"/>
                    <a:pt x="1323868" y="712007"/>
                    <a:pt x="1331152" y="704035"/>
                  </a:cubicBezTo>
                  <a:cubicBezTo>
                    <a:pt x="1335362" y="699379"/>
                    <a:pt x="1339191" y="694393"/>
                    <a:pt x="1342602" y="689124"/>
                  </a:cubicBezTo>
                  <a:cubicBezTo>
                    <a:pt x="1345874" y="683563"/>
                    <a:pt x="1348552" y="677672"/>
                    <a:pt x="1350590" y="671549"/>
                  </a:cubicBezTo>
                  <a:cubicBezTo>
                    <a:pt x="1353673" y="662284"/>
                    <a:pt x="1355114" y="652553"/>
                    <a:pt x="1354850" y="642792"/>
                  </a:cubicBezTo>
                  <a:cubicBezTo>
                    <a:pt x="1353789" y="625013"/>
                    <a:pt x="1349171" y="607628"/>
                    <a:pt x="1341270" y="591666"/>
                  </a:cubicBezTo>
                  <a:lnTo>
                    <a:pt x="1337277" y="582081"/>
                  </a:lnTo>
                  <a:cubicBezTo>
                    <a:pt x="1330155" y="564350"/>
                    <a:pt x="1321232" y="547397"/>
                    <a:pt x="1310649" y="531488"/>
                  </a:cubicBezTo>
                  <a:cubicBezTo>
                    <a:pt x="1299212" y="514960"/>
                    <a:pt x="1286575" y="499296"/>
                    <a:pt x="1272838" y="484624"/>
                  </a:cubicBezTo>
                  <a:lnTo>
                    <a:pt x="1268844" y="480097"/>
                  </a:lnTo>
                  <a:lnTo>
                    <a:pt x="1264583" y="475304"/>
                  </a:lnTo>
                  <a:lnTo>
                    <a:pt x="1248873" y="458262"/>
                  </a:lnTo>
                  <a:cubicBezTo>
                    <a:pt x="1240472" y="450093"/>
                    <a:pt x="1231580" y="442445"/>
                    <a:pt x="1222245" y="435362"/>
                  </a:cubicBezTo>
                  <a:lnTo>
                    <a:pt x="1220381" y="434031"/>
                  </a:lnTo>
                  <a:lnTo>
                    <a:pt x="1216920" y="429771"/>
                  </a:lnTo>
                  <a:cubicBezTo>
                    <a:pt x="1213192" y="424711"/>
                    <a:pt x="1209464" y="419652"/>
                    <a:pt x="1205470" y="414859"/>
                  </a:cubicBezTo>
                  <a:cubicBezTo>
                    <a:pt x="1198078" y="406218"/>
                    <a:pt x="1190257" y="397953"/>
                    <a:pt x="1182037" y="390096"/>
                  </a:cubicBezTo>
                  <a:cubicBezTo>
                    <a:pt x="1175913" y="383704"/>
                    <a:pt x="1169256" y="377847"/>
                    <a:pt x="1162599" y="371989"/>
                  </a:cubicBezTo>
                  <a:lnTo>
                    <a:pt x="1156741" y="366397"/>
                  </a:lnTo>
                  <a:lnTo>
                    <a:pt x="1153812" y="364000"/>
                  </a:lnTo>
                  <a:cubicBezTo>
                    <a:pt x="1144759" y="355746"/>
                    <a:pt x="1135972" y="347757"/>
                    <a:pt x="1127184" y="340035"/>
                  </a:cubicBezTo>
                  <a:cubicBezTo>
                    <a:pt x="1113338" y="328585"/>
                    <a:pt x="1100556" y="317402"/>
                    <a:pt x="1085379" y="306484"/>
                  </a:cubicBezTo>
                  <a:lnTo>
                    <a:pt x="1074994" y="297964"/>
                  </a:lnTo>
                  <a:cubicBezTo>
                    <a:pt x="1055290" y="282253"/>
                    <a:pt x="1037716" y="268673"/>
                    <a:pt x="1021739" y="256691"/>
                  </a:cubicBezTo>
                  <a:cubicBezTo>
                    <a:pt x="995111" y="238318"/>
                    <a:pt x="968483" y="220743"/>
                    <a:pt x="941856" y="203435"/>
                  </a:cubicBezTo>
                  <a:lnTo>
                    <a:pt x="925347" y="192784"/>
                  </a:lnTo>
                  <a:cubicBezTo>
                    <a:pt x="911766" y="183997"/>
                    <a:pt x="895257" y="173612"/>
                    <a:pt x="877683" y="163760"/>
                  </a:cubicBezTo>
                  <a:lnTo>
                    <a:pt x="869962" y="159233"/>
                  </a:lnTo>
                  <a:lnTo>
                    <a:pt x="855582" y="151512"/>
                  </a:lnTo>
                  <a:cubicBezTo>
                    <a:pt x="847594" y="147251"/>
                    <a:pt x="839339" y="143523"/>
                    <a:pt x="830819" y="139529"/>
                  </a:cubicBezTo>
                  <a:lnTo>
                    <a:pt x="828688" y="139529"/>
                  </a:lnTo>
                  <a:lnTo>
                    <a:pt x="820167" y="135269"/>
                  </a:lnTo>
                  <a:cubicBezTo>
                    <a:pt x="799398" y="125150"/>
                    <a:pt x="778096" y="114499"/>
                    <a:pt x="756794" y="105179"/>
                  </a:cubicBezTo>
                  <a:lnTo>
                    <a:pt x="730166" y="93729"/>
                  </a:lnTo>
                  <a:cubicBezTo>
                    <a:pt x="716852" y="88138"/>
                    <a:pt x="703539" y="82546"/>
                    <a:pt x="689958" y="76155"/>
                  </a:cubicBezTo>
                  <a:lnTo>
                    <a:pt x="673715" y="68433"/>
                  </a:lnTo>
                  <a:lnTo>
                    <a:pt x="635638" y="50326"/>
                  </a:lnTo>
                  <a:lnTo>
                    <a:pt x="625786" y="46066"/>
                  </a:lnTo>
                  <a:cubicBezTo>
                    <a:pt x="611730" y="39367"/>
                    <a:pt x="597330" y="33411"/>
                    <a:pt x="582649" y="28225"/>
                  </a:cubicBezTo>
                  <a:lnTo>
                    <a:pt x="569601" y="24231"/>
                  </a:lnTo>
                  <a:lnTo>
                    <a:pt x="557086" y="20237"/>
                  </a:lnTo>
                  <a:lnTo>
                    <a:pt x="545636" y="16243"/>
                  </a:lnTo>
                  <a:lnTo>
                    <a:pt x="530459" y="11450"/>
                  </a:lnTo>
                  <a:cubicBezTo>
                    <a:pt x="522203" y="8787"/>
                    <a:pt x="513949" y="6923"/>
                    <a:pt x="505429" y="5059"/>
                  </a:cubicBezTo>
                  <a:cubicBezTo>
                    <a:pt x="492582" y="2074"/>
                    <a:pt x="479470" y="379"/>
                    <a:pt x="466286" y="0"/>
                  </a:cubicBezTo>
                  <a:lnTo>
                    <a:pt x="466286" y="0"/>
                  </a:lnTo>
                  <a:cubicBezTo>
                    <a:pt x="459202" y="74"/>
                    <a:pt x="452658" y="3799"/>
                    <a:pt x="448978" y="9852"/>
                  </a:cubicBezTo>
                </a:path>
              </a:pathLst>
            </a:custGeom>
            <a:solidFill>
              <a:srgbClr val="E35627"/>
            </a:solidFill>
            <a:ln w="26619"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D523ECEC-3BE6-4116-A9FB-64E53C22B4CA}"/>
                </a:ext>
              </a:extLst>
            </p:cNvPr>
            <p:cNvSpPr/>
            <p:nvPr/>
          </p:nvSpPr>
          <p:spPr>
            <a:xfrm>
              <a:off x="8806560" y="4129068"/>
              <a:ext cx="44113" cy="51131"/>
            </a:xfrm>
            <a:custGeom>
              <a:avLst/>
              <a:gdLst>
                <a:gd name="connsiteX0" fmla="*/ 34083 w 35148"/>
                <a:gd name="connsiteY0" fmla="*/ 0 h 40740"/>
                <a:gd name="connsiteX1" fmla="*/ 27160 w 35148"/>
                <a:gd name="connsiteY1" fmla="*/ 9054 h 40740"/>
                <a:gd name="connsiteX2" fmla="*/ 14911 w 35148"/>
                <a:gd name="connsiteY2" fmla="*/ 24497 h 40740"/>
                <a:gd name="connsiteX3" fmla="*/ 0 w 35148"/>
                <a:gd name="connsiteY3" fmla="*/ 40740 h 40740"/>
                <a:gd name="connsiteX4" fmla="*/ 6125 w 35148"/>
                <a:gd name="connsiteY4" fmla="*/ 40740 h 40740"/>
                <a:gd name="connsiteX5" fmla="*/ 17041 w 35148"/>
                <a:gd name="connsiteY5" fmla="*/ 25829 h 40740"/>
                <a:gd name="connsiteX6" fmla="*/ 21835 w 35148"/>
                <a:gd name="connsiteY6" fmla="*/ 19438 h 40740"/>
                <a:gd name="connsiteX7" fmla="*/ 31420 w 35148"/>
                <a:gd name="connsiteY7" fmla="*/ 5326 h 40740"/>
                <a:gd name="connsiteX8" fmla="*/ 35149 w 35148"/>
                <a:gd name="connsiteY8" fmla="*/ 0 h 40740"/>
                <a:gd name="connsiteX9" fmla="*/ 35149 w 35148"/>
                <a:gd name="connsiteY9" fmla="*/ 0 h 4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48" h="40740">
                  <a:moveTo>
                    <a:pt x="34083" y="0"/>
                  </a:moveTo>
                  <a:lnTo>
                    <a:pt x="27160" y="9054"/>
                  </a:lnTo>
                  <a:cubicBezTo>
                    <a:pt x="23166" y="14379"/>
                    <a:pt x="19172" y="19438"/>
                    <a:pt x="14911" y="24497"/>
                  </a:cubicBezTo>
                  <a:cubicBezTo>
                    <a:pt x="10651" y="29557"/>
                    <a:pt x="5059" y="35681"/>
                    <a:pt x="0" y="40740"/>
                  </a:cubicBezTo>
                  <a:cubicBezTo>
                    <a:pt x="2022" y="40338"/>
                    <a:pt x="4103" y="40338"/>
                    <a:pt x="6125" y="40740"/>
                  </a:cubicBezTo>
                  <a:cubicBezTo>
                    <a:pt x="9852" y="35948"/>
                    <a:pt x="13580" y="30888"/>
                    <a:pt x="17041" y="25829"/>
                  </a:cubicBezTo>
                  <a:lnTo>
                    <a:pt x="21835" y="19438"/>
                  </a:lnTo>
                  <a:cubicBezTo>
                    <a:pt x="25272" y="14903"/>
                    <a:pt x="28471" y="10193"/>
                    <a:pt x="31420" y="5326"/>
                  </a:cubicBezTo>
                  <a:cubicBezTo>
                    <a:pt x="32752" y="3728"/>
                    <a:pt x="33817" y="1864"/>
                    <a:pt x="35149" y="0"/>
                  </a:cubicBezTo>
                  <a:lnTo>
                    <a:pt x="35149" y="0"/>
                  </a:lnTo>
                </a:path>
              </a:pathLst>
            </a:custGeom>
            <a:solidFill>
              <a:srgbClr val="E35627"/>
            </a:solidFill>
            <a:ln w="26619"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85833C61-9186-4F13-8236-263B287C0468}"/>
                </a:ext>
              </a:extLst>
            </p:cNvPr>
            <p:cNvSpPr/>
            <p:nvPr/>
          </p:nvSpPr>
          <p:spPr>
            <a:xfrm>
              <a:off x="8792689" y="3468270"/>
              <a:ext cx="1565540" cy="1221277"/>
            </a:xfrm>
            <a:custGeom>
              <a:avLst/>
              <a:gdLst>
                <a:gd name="connsiteX0" fmla="*/ 323927 w 1247390"/>
                <a:gd name="connsiteY0" fmla="*/ 1146 h 973088"/>
                <a:gd name="connsiteX1" fmla="*/ 314075 w 1247390"/>
                <a:gd name="connsiteY1" fmla="*/ 10200 h 973088"/>
                <a:gd name="connsiteX2" fmla="*/ 312744 w 1247390"/>
                <a:gd name="connsiteY2" fmla="*/ 17655 h 973088"/>
                <a:gd name="connsiteX3" fmla="*/ 310880 w 1247390"/>
                <a:gd name="connsiteY3" fmla="*/ 20052 h 973088"/>
                <a:gd name="connsiteX4" fmla="*/ 305022 w 1247390"/>
                <a:gd name="connsiteY4" fmla="*/ 31501 h 973088"/>
                <a:gd name="connsiteX5" fmla="*/ 302625 w 1247390"/>
                <a:gd name="connsiteY5" fmla="*/ 38425 h 973088"/>
                <a:gd name="connsiteX6" fmla="*/ 300228 w 1247390"/>
                <a:gd name="connsiteY6" fmla="*/ 45348 h 973088"/>
                <a:gd name="connsiteX7" fmla="*/ 295169 w 1247390"/>
                <a:gd name="connsiteY7" fmla="*/ 59727 h 973088"/>
                <a:gd name="connsiteX8" fmla="*/ 289844 w 1247390"/>
                <a:gd name="connsiteY8" fmla="*/ 75437 h 973088"/>
                <a:gd name="connsiteX9" fmla="*/ 289844 w 1247390"/>
                <a:gd name="connsiteY9" fmla="*/ 75437 h 973088"/>
                <a:gd name="connsiteX10" fmla="*/ 275731 w 1247390"/>
                <a:gd name="connsiteY10" fmla="*/ 115113 h 973088"/>
                <a:gd name="connsiteX11" fmla="*/ 252032 w 1247390"/>
                <a:gd name="connsiteY11" fmla="*/ 168368 h 973088"/>
                <a:gd name="connsiteX12" fmla="*/ 248038 w 1247390"/>
                <a:gd name="connsiteY12" fmla="*/ 177421 h 973088"/>
                <a:gd name="connsiteX13" fmla="*/ 245375 w 1247390"/>
                <a:gd name="connsiteY13" fmla="*/ 183279 h 973088"/>
                <a:gd name="connsiteX14" fmla="*/ 258424 w 1247390"/>
                <a:gd name="connsiteY14" fmla="*/ 156652 h 973088"/>
                <a:gd name="connsiteX15" fmla="*/ 261086 w 1247390"/>
                <a:gd name="connsiteY15" fmla="*/ 150528 h 973088"/>
                <a:gd name="connsiteX16" fmla="*/ 265346 w 1247390"/>
                <a:gd name="connsiteY16" fmla="*/ 140675 h 973088"/>
                <a:gd name="connsiteX17" fmla="*/ 271204 w 1247390"/>
                <a:gd name="connsiteY17" fmla="*/ 130557 h 973088"/>
                <a:gd name="connsiteX18" fmla="*/ 277861 w 1247390"/>
                <a:gd name="connsiteY18" fmla="*/ 125764 h 973088"/>
                <a:gd name="connsiteX19" fmla="*/ 289045 w 1247390"/>
                <a:gd name="connsiteY19" fmla="*/ 118574 h 973088"/>
                <a:gd name="connsiteX20" fmla="*/ 292507 w 1247390"/>
                <a:gd name="connsiteY20" fmla="*/ 118574 h 973088"/>
                <a:gd name="connsiteX21" fmla="*/ 316472 w 1247390"/>
                <a:gd name="connsiteY21" fmla="*/ 123900 h 973088"/>
                <a:gd name="connsiteX22" fmla="*/ 330318 w 1247390"/>
                <a:gd name="connsiteY22" fmla="*/ 126296 h 973088"/>
                <a:gd name="connsiteX23" fmla="*/ 343632 w 1247390"/>
                <a:gd name="connsiteY23" fmla="*/ 128959 h 973088"/>
                <a:gd name="connsiteX24" fmla="*/ 370259 w 1247390"/>
                <a:gd name="connsiteY24" fmla="*/ 134551 h 973088"/>
                <a:gd name="connsiteX25" fmla="*/ 390497 w 1247390"/>
                <a:gd name="connsiteY25" fmla="*/ 140409 h 973088"/>
                <a:gd name="connsiteX26" fmla="*/ 413130 w 1247390"/>
                <a:gd name="connsiteY26" fmla="*/ 148663 h 973088"/>
                <a:gd name="connsiteX27" fmla="*/ 427775 w 1247390"/>
                <a:gd name="connsiteY27" fmla="*/ 154255 h 973088"/>
                <a:gd name="connsiteX28" fmla="*/ 458131 w 1247390"/>
                <a:gd name="connsiteY28" fmla="*/ 166504 h 973088"/>
                <a:gd name="connsiteX29" fmla="*/ 517244 w 1247390"/>
                <a:gd name="connsiteY29" fmla="*/ 198191 h 973088"/>
                <a:gd name="connsiteX30" fmla="*/ 570499 w 1247390"/>
                <a:gd name="connsiteY30" fmla="*/ 232008 h 973088"/>
                <a:gd name="connsiteX31" fmla="*/ 623754 w 1247390"/>
                <a:gd name="connsiteY31" fmla="*/ 271684 h 973088"/>
                <a:gd name="connsiteX32" fmla="*/ 644257 w 1247390"/>
                <a:gd name="connsiteY32" fmla="*/ 290855 h 973088"/>
                <a:gd name="connsiteX33" fmla="*/ 655175 w 1247390"/>
                <a:gd name="connsiteY33" fmla="*/ 305767 h 973088"/>
                <a:gd name="connsiteX34" fmla="*/ 657306 w 1247390"/>
                <a:gd name="connsiteY34" fmla="*/ 308962 h 973088"/>
                <a:gd name="connsiteX35" fmla="*/ 659170 w 1247390"/>
                <a:gd name="connsiteY35" fmla="*/ 311891 h 973088"/>
                <a:gd name="connsiteX36" fmla="*/ 663962 w 1247390"/>
                <a:gd name="connsiteY36" fmla="*/ 316418 h 973088"/>
                <a:gd name="connsiteX37" fmla="*/ 677276 w 1247390"/>
                <a:gd name="connsiteY37" fmla="*/ 330797 h 973088"/>
                <a:gd name="connsiteX38" fmla="*/ 684466 w 1247390"/>
                <a:gd name="connsiteY38" fmla="*/ 338519 h 973088"/>
                <a:gd name="connsiteX39" fmla="*/ 689259 w 1247390"/>
                <a:gd name="connsiteY39" fmla="*/ 343844 h 973088"/>
                <a:gd name="connsiteX40" fmla="*/ 701774 w 1247390"/>
                <a:gd name="connsiteY40" fmla="*/ 357425 h 973088"/>
                <a:gd name="connsiteX41" fmla="*/ 703904 w 1247390"/>
                <a:gd name="connsiteY41" fmla="*/ 360087 h 973088"/>
                <a:gd name="connsiteX42" fmla="*/ 720946 w 1247390"/>
                <a:gd name="connsiteY42" fmla="*/ 383786 h 973088"/>
                <a:gd name="connsiteX43" fmla="*/ 727603 w 1247390"/>
                <a:gd name="connsiteY43" fmla="*/ 398697 h 973088"/>
                <a:gd name="connsiteX44" fmla="*/ 727603 w 1247390"/>
                <a:gd name="connsiteY44" fmla="*/ 420532 h 973088"/>
                <a:gd name="connsiteX45" fmla="*/ 714821 w 1247390"/>
                <a:gd name="connsiteY45" fmla="*/ 439970 h 973088"/>
                <a:gd name="connsiteX46" fmla="*/ 697514 w 1247390"/>
                <a:gd name="connsiteY46" fmla="*/ 449822 h 973088"/>
                <a:gd name="connsiteX47" fmla="*/ 684732 w 1247390"/>
                <a:gd name="connsiteY47" fmla="*/ 451953 h 973088"/>
                <a:gd name="connsiteX48" fmla="*/ 681803 w 1247390"/>
                <a:gd name="connsiteY48" fmla="*/ 451953 h 973088"/>
                <a:gd name="connsiteX49" fmla="*/ 677276 w 1247390"/>
                <a:gd name="connsiteY49" fmla="*/ 451953 h 973088"/>
                <a:gd name="connsiteX50" fmla="*/ 668489 w 1247390"/>
                <a:gd name="connsiteY50" fmla="*/ 451953 h 973088"/>
                <a:gd name="connsiteX51" fmla="*/ 661034 w 1247390"/>
                <a:gd name="connsiteY51" fmla="*/ 450621 h 973088"/>
                <a:gd name="connsiteX52" fmla="*/ 668755 w 1247390"/>
                <a:gd name="connsiteY52" fmla="*/ 455947 h 973088"/>
                <a:gd name="connsiteX53" fmla="*/ 687927 w 1247390"/>
                <a:gd name="connsiteY53" fmla="*/ 470858 h 973088"/>
                <a:gd name="connsiteX54" fmla="*/ 692986 w 1247390"/>
                <a:gd name="connsiteY54" fmla="*/ 474852 h 973088"/>
                <a:gd name="connsiteX55" fmla="*/ 700176 w 1247390"/>
                <a:gd name="connsiteY55" fmla="*/ 479912 h 973088"/>
                <a:gd name="connsiteX56" fmla="*/ 718017 w 1247390"/>
                <a:gd name="connsiteY56" fmla="*/ 493492 h 973088"/>
                <a:gd name="connsiteX57" fmla="*/ 732929 w 1247390"/>
                <a:gd name="connsiteY57" fmla="*/ 508403 h 973088"/>
                <a:gd name="connsiteX58" fmla="*/ 739585 w 1247390"/>
                <a:gd name="connsiteY58" fmla="*/ 515327 h 973088"/>
                <a:gd name="connsiteX59" fmla="*/ 741716 w 1247390"/>
                <a:gd name="connsiteY59" fmla="*/ 517723 h 973088"/>
                <a:gd name="connsiteX60" fmla="*/ 745976 w 1247390"/>
                <a:gd name="connsiteY60" fmla="*/ 520120 h 973088"/>
                <a:gd name="connsiteX61" fmla="*/ 757159 w 1247390"/>
                <a:gd name="connsiteY61" fmla="*/ 527842 h 973088"/>
                <a:gd name="connsiteX62" fmla="*/ 760089 w 1247390"/>
                <a:gd name="connsiteY62" fmla="*/ 529706 h 973088"/>
                <a:gd name="connsiteX63" fmla="*/ 775266 w 1247390"/>
                <a:gd name="connsiteY63" fmla="*/ 541155 h 973088"/>
                <a:gd name="connsiteX64" fmla="*/ 789912 w 1247390"/>
                <a:gd name="connsiteY64" fmla="*/ 553937 h 973088"/>
                <a:gd name="connsiteX65" fmla="*/ 804556 w 1247390"/>
                <a:gd name="connsiteY65" fmla="*/ 569381 h 973088"/>
                <a:gd name="connsiteX66" fmla="*/ 810681 w 1247390"/>
                <a:gd name="connsiteY66" fmla="*/ 578434 h 973088"/>
                <a:gd name="connsiteX67" fmla="*/ 813610 w 1247390"/>
                <a:gd name="connsiteY67" fmla="*/ 584292 h 973088"/>
                <a:gd name="connsiteX68" fmla="*/ 822930 w 1247390"/>
                <a:gd name="connsiteY68" fmla="*/ 596274 h 973088"/>
                <a:gd name="connsiteX69" fmla="*/ 825060 w 1247390"/>
                <a:gd name="connsiteY69" fmla="*/ 598405 h 973088"/>
                <a:gd name="connsiteX70" fmla="*/ 831184 w 1247390"/>
                <a:gd name="connsiteY70" fmla="*/ 604796 h 973088"/>
                <a:gd name="connsiteX71" fmla="*/ 857812 w 1247390"/>
                <a:gd name="connsiteY71" fmla="*/ 644471 h 973088"/>
                <a:gd name="connsiteX72" fmla="*/ 861540 w 1247390"/>
                <a:gd name="connsiteY72" fmla="*/ 657785 h 973088"/>
                <a:gd name="connsiteX73" fmla="*/ 863670 w 1247390"/>
                <a:gd name="connsiteY73" fmla="*/ 673229 h 973088"/>
                <a:gd name="connsiteX74" fmla="*/ 858611 w 1247390"/>
                <a:gd name="connsiteY74" fmla="*/ 692933 h 973088"/>
                <a:gd name="connsiteX75" fmla="*/ 854882 w 1247390"/>
                <a:gd name="connsiteY75" fmla="*/ 699324 h 973088"/>
                <a:gd name="connsiteX76" fmla="*/ 849556 w 1247390"/>
                <a:gd name="connsiteY76" fmla="*/ 705981 h 973088"/>
                <a:gd name="connsiteX77" fmla="*/ 822929 w 1247390"/>
                <a:gd name="connsiteY77" fmla="*/ 719029 h 973088"/>
                <a:gd name="connsiteX78" fmla="*/ 804556 w 1247390"/>
                <a:gd name="connsiteY78" fmla="*/ 721425 h 973088"/>
                <a:gd name="connsiteX79" fmla="*/ 786183 w 1247390"/>
                <a:gd name="connsiteY79" fmla="*/ 721425 h 973088"/>
                <a:gd name="connsiteX80" fmla="*/ 783520 w 1247390"/>
                <a:gd name="connsiteY80" fmla="*/ 721425 h 973088"/>
                <a:gd name="connsiteX81" fmla="*/ 769674 w 1247390"/>
                <a:gd name="connsiteY81" fmla="*/ 721425 h 973088"/>
                <a:gd name="connsiteX82" fmla="*/ 750769 w 1247390"/>
                <a:gd name="connsiteY82" fmla="*/ 718496 h 973088"/>
                <a:gd name="connsiteX83" fmla="*/ 705236 w 1247390"/>
                <a:gd name="connsiteY83" fmla="*/ 704915 h 973088"/>
                <a:gd name="connsiteX84" fmla="*/ 690058 w 1247390"/>
                <a:gd name="connsiteY84" fmla="*/ 699590 h 973088"/>
                <a:gd name="connsiteX85" fmla="*/ 651447 w 1247390"/>
                <a:gd name="connsiteY85" fmla="*/ 685211 h 973088"/>
                <a:gd name="connsiteX86" fmla="*/ 598192 w 1247390"/>
                <a:gd name="connsiteY86" fmla="*/ 658584 h 973088"/>
                <a:gd name="connsiteX87" fmla="*/ 588340 w 1247390"/>
                <a:gd name="connsiteY87" fmla="*/ 652992 h 973088"/>
                <a:gd name="connsiteX88" fmla="*/ 570766 w 1247390"/>
                <a:gd name="connsiteY88" fmla="*/ 642607 h 973088"/>
                <a:gd name="connsiteX89" fmla="*/ 564375 w 1247390"/>
                <a:gd name="connsiteY89" fmla="*/ 639412 h 973088"/>
                <a:gd name="connsiteX90" fmla="*/ 559049 w 1247390"/>
                <a:gd name="connsiteY90" fmla="*/ 637547 h 973088"/>
                <a:gd name="connsiteX91" fmla="*/ 559049 w 1247390"/>
                <a:gd name="connsiteY91" fmla="*/ 641009 h 973088"/>
                <a:gd name="connsiteX92" fmla="*/ 559049 w 1247390"/>
                <a:gd name="connsiteY92" fmla="*/ 643938 h 973088"/>
                <a:gd name="connsiteX93" fmla="*/ 563576 w 1247390"/>
                <a:gd name="connsiteY93" fmla="*/ 663110 h 973088"/>
                <a:gd name="connsiteX94" fmla="*/ 560115 w 1247390"/>
                <a:gd name="connsiteY94" fmla="*/ 682548 h 973088"/>
                <a:gd name="connsiteX95" fmla="*/ 552659 w 1247390"/>
                <a:gd name="connsiteY95" fmla="*/ 698525 h 973088"/>
                <a:gd name="connsiteX96" fmla="*/ 538813 w 1247390"/>
                <a:gd name="connsiteY96" fmla="*/ 711040 h 973088"/>
                <a:gd name="connsiteX97" fmla="*/ 531624 w 1247390"/>
                <a:gd name="connsiteY97" fmla="*/ 713703 h 973088"/>
                <a:gd name="connsiteX98" fmla="*/ 528960 w 1247390"/>
                <a:gd name="connsiteY98" fmla="*/ 713703 h 973088"/>
                <a:gd name="connsiteX99" fmla="*/ 510320 w 1247390"/>
                <a:gd name="connsiteY99" fmla="*/ 715034 h 973088"/>
                <a:gd name="connsiteX100" fmla="*/ 499936 w 1247390"/>
                <a:gd name="connsiteY100" fmla="*/ 715034 h 973088"/>
                <a:gd name="connsiteX101" fmla="*/ 494078 w 1247390"/>
                <a:gd name="connsiteY101" fmla="*/ 715034 h 973088"/>
                <a:gd name="connsiteX102" fmla="*/ 485558 w 1247390"/>
                <a:gd name="connsiteY102" fmla="*/ 715034 h 973088"/>
                <a:gd name="connsiteX103" fmla="*/ 477036 w 1247390"/>
                <a:gd name="connsiteY103" fmla="*/ 713703 h 973088"/>
                <a:gd name="connsiteX104" fmla="*/ 468782 w 1247390"/>
                <a:gd name="connsiteY104" fmla="*/ 712105 h 973088"/>
                <a:gd name="connsiteX105" fmla="*/ 463988 w 1247390"/>
                <a:gd name="connsiteY105" fmla="*/ 712105 h 973088"/>
                <a:gd name="connsiteX106" fmla="*/ 445882 w 1247390"/>
                <a:gd name="connsiteY106" fmla="*/ 709442 h 973088"/>
                <a:gd name="connsiteX107" fmla="*/ 428307 w 1247390"/>
                <a:gd name="connsiteY107" fmla="*/ 704383 h 973088"/>
                <a:gd name="connsiteX108" fmla="*/ 413929 w 1247390"/>
                <a:gd name="connsiteY108" fmla="*/ 699058 h 973088"/>
                <a:gd name="connsiteX109" fmla="*/ 406207 w 1247390"/>
                <a:gd name="connsiteY109" fmla="*/ 696129 h 973088"/>
                <a:gd name="connsiteX110" fmla="*/ 381177 w 1247390"/>
                <a:gd name="connsiteY110" fmla="*/ 686543 h 973088"/>
                <a:gd name="connsiteX111" fmla="*/ 358810 w 1247390"/>
                <a:gd name="connsiteY111" fmla="*/ 677489 h 973088"/>
                <a:gd name="connsiteX112" fmla="*/ 345229 w 1247390"/>
                <a:gd name="connsiteY112" fmla="*/ 670832 h 973088"/>
                <a:gd name="connsiteX113" fmla="*/ 339904 w 1247390"/>
                <a:gd name="connsiteY113" fmla="*/ 668436 h 973088"/>
                <a:gd name="connsiteX114" fmla="*/ 305288 w 1247390"/>
                <a:gd name="connsiteY114" fmla="*/ 649530 h 973088"/>
                <a:gd name="connsiteX115" fmla="*/ 299696 w 1247390"/>
                <a:gd name="connsiteY115" fmla="*/ 646335 h 973088"/>
                <a:gd name="connsiteX116" fmla="*/ 280791 w 1247390"/>
                <a:gd name="connsiteY116" fmla="*/ 635418 h 973088"/>
                <a:gd name="connsiteX117" fmla="*/ 246973 w 1247390"/>
                <a:gd name="connsiteY117" fmla="*/ 615713 h 973088"/>
                <a:gd name="connsiteX118" fmla="*/ 225671 w 1247390"/>
                <a:gd name="connsiteY118" fmla="*/ 602665 h 973088"/>
                <a:gd name="connsiteX119" fmla="*/ 205967 w 1247390"/>
                <a:gd name="connsiteY119" fmla="*/ 588020 h 973088"/>
                <a:gd name="connsiteX120" fmla="*/ 205967 w 1247390"/>
                <a:gd name="connsiteY120" fmla="*/ 588020 h 973088"/>
                <a:gd name="connsiteX121" fmla="*/ 204635 w 1247390"/>
                <a:gd name="connsiteY121" fmla="*/ 588020 h 973088"/>
                <a:gd name="connsiteX122" fmla="*/ 204635 w 1247390"/>
                <a:gd name="connsiteY122" fmla="*/ 588020 h 973088"/>
                <a:gd name="connsiteX123" fmla="*/ 204635 w 1247390"/>
                <a:gd name="connsiteY123" fmla="*/ 588020 h 973088"/>
                <a:gd name="connsiteX124" fmla="*/ 204635 w 1247390"/>
                <a:gd name="connsiteY124" fmla="*/ 588020 h 973088"/>
                <a:gd name="connsiteX125" fmla="*/ 143658 w 1247390"/>
                <a:gd name="connsiteY125" fmla="*/ 534765 h 973088"/>
                <a:gd name="connsiteX126" fmla="*/ 130344 w 1247390"/>
                <a:gd name="connsiteY126" fmla="*/ 518256 h 973088"/>
                <a:gd name="connsiteX127" fmla="*/ 122622 w 1247390"/>
                <a:gd name="connsiteY127" fmla="*/ 508670 h 973088"/>
                <a:gd name="connsiteX128" fmla="*/ 108510 w 1247390"/>
                <a:gd name="connsiteY128" fmla="*/ 490563 h 973088"/>
                <a:gd name="connsiteX129" fmla="*/ 106113 w 1247390"/>
                <a:gd name="connsiteY129" fmla="*/ 487367 h 973088"/>
                <a:gd name="connsiteX130" fmla="*/ 101320 w 1247390"/>
                <a:gd name="connsiteY130" fmla="*/ 480710 h 973088"/>
                <a:gd name="connsiteX131" fmla="*/ 101320 w 1247390"/>
                <a:gd name="connsiteY131" fmla="*/ 477781 h 973088"/>
                <a:gd name="connsiteX132" fmla="*/ 99190 w 1247390"/>
                <a:gd name="connsiteY132" fmla="*/ 470326 h 973088"/>
                <a:gd name="connsiteX133" fmla="*/ 101320 w 1247390"/>
                <a:gd name="connsiteY133" fmla="*/ 463136 h 973088"/>
                <a:gd name="connsiteX134" fmla="*/ 102917 w 1247390"/>
                <a:gd name="connsiteY134" fmla="*/ 456745 h 973088"/>
                <a:gd name="connsiteX135" fmla="*/ 112770 w 1247390"/>
                <a:gd name="connsiteY135" fmla="*/ 437308 h 973088"/>
                <a:gd name="connsiteX136" fmla="*/ 116231 w 1247390"/>
                <a:gd name="connsiteY136" fmla="*/ 430917 h 973088"/>
                <a:gd name="connsiteX137" fmla="*/ 122888 w 1247390"/>
                <a:gd name="connsiteY137" fmla="*/ 418136 h 973088"/>
                <a:gd name="connsiteX138" fmla="*/ 129811 w 1247390"/>
                <a:gd name="connsiteY138" fmla="*/ 405354 h 973088"/>
                <a:gd name="connsiteX139" fmla="*/ 133540 w 1247390"/>
                <a:gd name="connsiteY139" fmla="*/ 398165 h 973088"/>
                <a:gd name="connsiteX140" fmla="*/ 126084 w 1247390"/>
                <a:gd name="connsiteY140" fmla="*/ 409615 h 973088"/>
                <a:gd name="connsiteX141" fmla="*/ 109841 w 1247390"/>
                <a:gd name="connsiteY141" fmla="*/ 434112 h 973088"/>
                <a:gd name="connsiteX142" fmla="*/ 73627 w 1247390"/>
                <a:gd name="connsiteY142" fmla="*/ 487367 h 973088"/>
                <a:gd name="connsiteX143" fmla="*/ 73627 w 1247390"/>
                <a:gd name="connsiteY143" fmla="*/ 487367 h 973088"/>
                <a:gd name="connsiteX144" fmla="*/ 71763 w 1247390"/>
                <a:gd name="connsiteY144" fmla="*/ 490030 h 973088"/>
                <a:gd name="connsiteX145" fmla="*/ 56585 w 1247390"/>
                <a:gd name="connsiteY145" fmla="*/ 511865 h 973088"/>
                <a:gd name="connsiteX146" fmla="*/ 52858 w 1247390"/>
                <a:gd name="connsiteY146" fmla="*/ 517191 h 973088"/>
                <a:gd name="connsiteX147" fmla="*/ 44869 w 1247390"/>
                <a:gd name="connsiteY147" fmla="*/ 528640 h 973088"/>
                <a:gd name="connsiteX148" fmla="*/ 35284 w 1247390"/>
                <a:gd name="connsiteY148" fmla="*/ 542753 h 973088"/>
                <a:gd name="connsiteX149" fmla="*/ 30490 w 1247390"/>
                <a:gd name="connsiteY149" fmla="*/ 549144 h 973088"/>
                <a:gd name="connsiteX150" fmla="*/ 19573 w 1247390"/>
                <a:gd name="connsiteY150" fmla="*/ 564055 h 973088"/>
                <a:gd name="connsiteX151" fmla="*/ 10254 w 1247390"/>
                <a:gd name="connsiteY151" fmla="*/ 566984 h 973088"/>
                <a:gd name="connsiteX152" fmla="*/ 1732 w 1247390"/>
                <a:gd name="connsiteY152" fmla="*/ 576570 h 973088"/>
                <a:gd name="connsiteX153" fmla="*/ 1732 w 1247390"/>
                <a:gd name="connsiteY153" fmla="*/ 576570 h 973088"/>
                <a:gd name="connsiteX154" fmla="*/ 8389 w 1247390"/>
                <a:gd name="connsiteY154" fmla="*/ 603198 h 973088"/>
                <a:gd name="connsiteX155" fmla="*/ 26496 w 1247390"/>
                <a:gd name="connsiteY155" fmla="*/ 620240 h 973088"/>
                <a:gd name="connsiteX156" fmla="*/ 30757 w 1247390"/>
                <a:gd name="connsiteY156" fmla="*/ 624500 h 973088"/>
                <a:gd name="connsiteX157" fmla="*/ 35284 w 1247390"/>
                <a:gd name="connsiteY157" fmla="*/ 629027 h 973088"/>
                <a:gd name="connsiteX158" fmla="*/ 53124 w 1247390"/>
                <a:gd name="connsiteY158" fmla="*/ 646601 h 973088"/>
                <a:gd name="connsiteX159" fmla="*/ 63509 w 1247390"/>
                <a:gd name="connsiteY159" fmla="*/ 656453 h 973088"/>
                <a:gd name="connsiteX160" fmla="*/ 95995 w 1247390"/>
                <a:gd name="connsiteY160" fmla="*/ 686809 h 973088"/>
                <a:gd name="connsiteX161" fmla="*/ 133007 w 1247390"/>
                <a:gd name="connsiteY161" fmla="*/ 716898 h 973088"/>
                <a:gd name="connsiteX162" fmla="*/ 145256 w 1247390"/>
                <a:gd name="connsiteY162" fmla="*/ 727016 h 973088"/>
                <a:gd name="connsiteX163" fmla="*/ 147652 w 1247390"/>
                <a:gd name="connsiteY163" fmla="*/ 728881 h 973088"/>
                <a:gd name="connsiteX164" fmla="*/ 192920 w 1247390"/>
                <a:gd name="connsiteY164" fmla="*/ 762964 h 973088"/>
                <a:gd name="connsiteX165" fmla="*/ 203570 w 1247390"/>
                <a:gd name="connsiteY165" fmla="*/ 769621 h 973088"/>
                <a:gd name="connsiteX166" fmla="*/ 209428 w 1247390"/>
                <a:gd name="connsiteY166" fmla="*/ 773349 h 973088"/>
                <a:gd name="connsiteX167" fmla="*/ 222742 w 1247390"/>
                <a:gd name="connsiteY167" fmla="*/ 781071 h 973088"/>
                <a:gd name="connsiteX168" fmla="*/ 238719 w 1247390"/>
                <a:gd name="connsiteY168" fmla="*/ 790390 h 973088"/>
                <a:gd name="connsiteX169" fmla="*/ 253098 w 1247390"/>
                <a:gd name="connsiteY169" fmla="*/ 798911 h 973088"/>
                <a:gd name="connsiteX170" fmla="*/ 253098 w 1247390"/>
                <a:gd name="connsiteY170" fmla="*/ 798911 h 973088"/>
                <a:gd name="connsiteX171" fmla="*/ 254962 w 1247390"/>
                <a:gd name="connsiteY171" fmla="*/ 798911 h 973088"/>
                <a:gd name="connsiteX172" fmla="*/ 258157 w 1247390"/>
                <a:gd name="connsiteY172" fmla="*/ 800775 h 973088"/>
                <a:gd name="connsiteX173" fmla="*/ 266678 w 1247390"/>
                <a:gd name="connsiteY173" fmla="*/ 806101 h 973088"/>
                <a:gd name="connsiteX174" fmla="*/ 269607 w 1247390"/>
                <a:gd name="connsiteY174" fmla="*/ 807965 h 973088"/>
                <a:gd name="connsiteX175" fmla="*/ 271737 w 1247390"/>
                <a:gd name="connsiteY175" fmla="*/ 807965 h 973088"/>
                <a:gd name="connsiteX176" fmla="*/ 315939 w 1247390"/>
                <a:gd name="connsiteY176" fmla="*/ 834592 h 973088"/>
                <a:gd name="connsiteX177" fmla="*/ 319400 w 1247390"/>
                <a:gd name="connsiteY177" fmla="*/ 836723 h 973088"/>
                <a:gd name="connsiteX178" fmla="*/ 372656 w 1247390"/>
                <a:gd name="connsiteY178" fmla="*/ 865747 h 973088"/>
                <a:gd name="connsiteX179" fmla="*/ 410201 w 1247390"/>
                <a:gd name="connsiteY179" fmla="*/ 883055 h 973088"/>
                <a:gd name="connsiteX180" fmla="*/ 423248 w 1247390"/>
                <a:gd name="connsiteY180" fmla="*/ 888647 h 973088"/>
                <a:gd name="connsiteX181" fmla="*/ 441888 w 1247390"/>
                <a:gd name="connsiteY181" fmla="*/ 897167 h 973088"/>
                <a:gd name="connsiteX182" fmla="*/ 474107 w 1247390"/>
                <a:gd name="connsiteY182" fmla="*/ 911280 h 973088"/>
                <a:gd name="connsiteX183" fmla="*/ 527362 w 1247390"/>
                <a:gd name="connsiteY183" fmla="*/ 930718 h 973088"/>
                <a:gd name="connsiteX184" fmla="*/ 563576 w 1247390"/>
                <a:gd name="connsiteY184" fmla="*/ 940570 h 973088"/>
                <a:gd name="connsiteX185" fmla="*/ 580085 w 1247390"/>
                <a:gd name="connsiteY185" fmla="*/ 944298 h 973088"/>
                <a:gd name="connsiteX186" fmla="*/ 591003 w 1247390"/>
                <a:gd name="connsiteY186" fmla="*/ 946695 h 973088"/>
                <a:gd name="connsiteX187" fmla="*/ 644258 w 1247390"/>
                <a:gd name="connsiteY187" fmla="*/ 956281 h 973088"/>
                <a:gd name="connsiteX188" fmla="*/ 663697 w 1247390"/>
                <a:gd name="connsiteY188" fmla="*/ 956281 h 973088"/>
                <a:gd name="connsiteX189" fmla="*/ 669821 w 1247390"/>
                <a:gd name="connsiteY189" fmla="*/ 956281 h 973088"/>
                <a:gd name="connsiteX190" fmla="*/ 687927 w 1247390"/>
                <a:gd name="connsiteY190" fmla="*/ 956281 h 973088"/>
                <a:gd name="connsiteX191" fmla="*/ 703371 w 1247390"/>
                <a:gd name="connsiteY191" fmla="*/ 953352 h 973088"/>
                <a:gd name="connsiteX192" fmla="*/ 706567 w 1247390"/>
                <a:gd name="connsiteY192" fmla="*/ 953352 h 973088"/>
                <a:gd name="connsiteX193" fmla="*/ 722011 w 1247390"/>
                <a:gd name="connsiteY193" fmla="*/ 949091 h 973088"/>
                <a:gd name="connsiteX194" fmla="*/ 738253 w 1247390"/>
                <a:gd name="connsiteY194" fmla="*/ 941103 h 973088"/>
                <a:gd name="connsiteX195" fmla="*/ 756893 w 1247390"/>
                <a:gd name="connsiteY195" fmla="*/ 919268 h 973088"/>
                <a:gd name="connsiteX196" fmla="*/ 761153 w 1247390"/>
                <a:gd name="connsiteY196" fmla="*/ 896634 h 973088"/>
                <a:gd name="connsiteX197" fmla="*/ 753964 w 1247390"/>
                <a:gd name="connsiteY197" fmla="*/ 870006 h 973088"/>
                <a:gd name="connsiteX198" fmla="*/ 750769 w 1247390"/>
                <a:gd name="connsiteY198" fmla="*/ 862552 h 973088"/>
                <a:gd name="connsiteX199" fmla="*/ 744644 w 1247390"/>
                <a:gd name="connsiteY199" fmla="*/ 848439 h 973088"/>
                <a:gd name="connsiteX200" fmla="*/ 744644 w 1247390"/>
                <a:gd name="connsiteY200" fmla="*/ 844977 h 973088"/>
                <a:gd name="connsiteX201" fmla="*/ 744644 w 1247390"/>
                <a:gd name="connsiteY201" fmla="*/ 842581 h 973088"/>
                <a:gd name="connsiteX202" fmla="*/ 791243 w 1247390"/>
                <a:gd name="connsiteY202" fmla="*/ 864415 h 973088"/>
                <a:gd name="connsiteX203" fmla="*/ 817870 w 1247390"/>
                <a:gd name="connsiteY203" fmla="*/ 877463 h 973088"/>
                <a:gd name="connsiteX204" fmla="*/ 844498 w 1247390"/>
                <a:gd name="connsiteY204" fmla="*/ 889711 h 973088"/>
                <a:gd name="connsiteX205" fmla="*/ 895623 w 1247390"/>
                <a:gd name="connsiteY205" fmla="*/ 908617 h 973088"/>
                <a:gd name="connsiteX206" fmla="*/ 952341 w 1247390"/>
                <a:gd name="connsiteY206" fmla="*/ 927789 h 973088"/>
                <a:gd name="connsiteX207" fmla="*/ 998939 w 1247390"/>
                <a:gd name="connsiteY207" fmla="*/ 941902 h 973088"/>
                <a:gd name="connsiteX208" fmla="*/ 1012253 w 1247390"/>
                <a:gd name="connsiteY208" fmla="*/ 945630 h 973088"/>
                <a:gd name="connsiteX209" fmla="*/ 1008791 w 1247390"/>
                <a:gd name="connsiteY209" fmla="*/ 945630 h 973088"/>
                <a:gd name="connsiteX210" fmla="*/ 1014383 w 1247390"/>
                <a:gd name="connsiteY210" fmla="*/ 947227 h 973088"/>
                <a:gd name="connsiteX211" fmla="*/ 1012253 w 1247390"/>
                <a:gd name="connsiteY211" fmla="*/ 947227 h 973088"/>
                <a:gd name="connsiteX212" fmla="*/ 1022637 w 1247390"/>
                <a:gd name="connsiteY212" fmla="*/ 950156 h 973088"/>
                <a:gd name="connsiteX213" fmla="*/ 1030892 w 1247390"/>
                <a:gd name="connsiteY213" fmla="*/ 952287 h 973088"/>
                <a:gd name="connsiteX214" fmla="*/ 1053525 w 1247390"/>
                <a:gd name="connsiteY214" fmla="*/ 958677 h 973088"/>
                <a:gd name="connsiteX215" fmla="*/ 1063111 w 1247390"/>
                <a:gd name="connsiteY215" fmla="*/ 961074 h 973088"/>
                <a:gd name="connsiteX216" fmla="*/ 1091603 w 1247390"/>
                <a:gd name="connsiteY216" fmla="*/ 968263 h 973088"/>
                <a:gd name="connsiteX217" fmla="*/ 1121160 w 1247390"/>
                <a:gd name="connsiteY217" fmla="*/ 972790 h 973088"/>
                <a:gd name="connsiteX218" fmla="*/ 1141397 w 1247390"/>
                <a:gd name="connsiteY218" fmla="*/ 972790 h 973088"/>
                <a:gd name="connsiteX219" fmla="*/ 1154977 w 1247390"/>
                <a:gd name="connsiteY219" fmla="*/ 972790 h 973088"/>
                <a:gd name="connsiteX220" fmla="*/ 1183734 w 1247390"/>
                <a:gd name="connsiteY220" fmla="*/ 967997 h 973088"/>
                <a:gd name="connsiteX221" fmla="*/ 1213824 w 1247390"/>
                <a:gd name="connsiteY221" fmla="*/ 952819 h 973088"/>
                <a:gd name="connsiteX222" fmla="*/ 1231131 w 1247390"/>
                <a:gd name="connsiteY222" fmla="*/ 934180 h 973088"/>
                <a:gd name="connsiteX223" fmla="*/ 1234327 w 1247390"/>
                <a:gd name="connsiteY223" fmla="*/ 929653 h 973088"/>
                <a:gd name="connsiteX224" fmla="*/ 1243381 w 1247390"/>
                <a:gd name="connsiteY224" fmla="*/ 914742 h 973088"/>
                <a:gd name="connsiteX225" fmla="*/ 1247375 w 1247390"/>
                <a:gd name="connsiteY225" fmla="*/ 899830 h 973088"/>
                <a:gd name="connsiteX226" fmla="*/ 1245777 w 1247390"/>
                <a:gd name="connsiteY226" fmla="*/ 883321 h 973088"/>
                <a:gd name="connsiteX227" fmla="*/ 1240984 w 1247390"/>
                <a:gd name="connsiteY227" fmla="*/ 864149 h 973088"/>
                <a:gd name="connsiteX228" fmla="*/ 1235659 w 1247390"/>
                <a:gd name="connsiteY228" fmla="*/ 850569 h 973088"/>
                <a:gd name="connsiteX229" fmla="*/ 1232996 w 1247390"/>
                <a:gd name="connsiteY229" fmla="*/ 844445 h 973088"/>
                <a:gd name="connsiteX230" fmla="*/ 1212493 w 1247390"/>
                <a:gd name="connsiteY230" fmla="*/ 807166 h 973088"/>
                <a:gd name="connsiteX231" fmla="*/ 1209031 w 1247390"/>
                <a:gd name="connsiteY231" fmla="*/ 801840 h 973088"/>
                <a:gd name="connsiteX232" fmla="*/ 1201043 w 1247390"/>
                <a:gd name="connsiteY232" fmla="*/ 789592 h 973088"/>
                <a:gd name="connsiteX233" fmla="*/ 1188261 w 1247390"/>
                <a:gd name="connsiteY233" fmla="*/ 776278 h 973088"/>
                <a:gd name="connsiteX234" fmla="*/ 1185066 w 1247390"/>
                <a:gd name="connsiteY234" fmla="*/ 772816 h 973088"/>
                <a:gd name="connsiteX235" fmla="*/ 1177610 w 1247390"/>
                <a:gd name="connsiteY235" fmla="*/ 764295 h 973088"/>
                <a:gd name="connsiteX236" fmla="*/ 1165894 w 1247390"/>
                <a:gd name="connsiteY236" fmla="*/ 751248 h 973088"/>
                <a:gd name="connsiteX237" fmla="*/ 1141396 w 1247390"/>
                <a:gd name="connsiteY237" fmla="*/ 727016 h 973088"/>
                <a:gd name="connsiteX238" fmla="*/ 1139266 w 1247390"/>
                <a:gd name="connsiteY238" fmla="*/ 725153 h 973088"/>
                <a:gd name="connsiteX239" fmla="*/ 1129947 w 1247390"/>
                <a:gd name="connsiteY239" fmla="*/ 715833 h 973088"/>
                <a:gd name="connsiteX240" fmla="*/ 1116366 w 1247390"/>
                <a:gd name="connsiteY240" fmla="*/ 702786 h 973088"/>
                <a:gd name="connsiteX241" fmla="*/ 1097195 w 1247390"/>
                <a:gd name="connsiteY241" fmla="*/ 686543 h 973088"/>
                <a:gd name="connsiteX242" fmla="*/ 1092668 w 1247390"/>
                <a:gd name="connsiteY242" fmla="*/ 682815 h 973088"/>
                <a:gd name="connsiteX243" fmla="*/ 1080685 w 1247390"/>
                <a:gd name="connsiteY243" fmla="*/ 672430 h 973088"/>
                <a:gd name="connsiteX244" fmla="*/ 1067371 w 1247390"/>
                <a:gd name="connsiteY244" fmla="*/ 660980 h 973088"/>
                <a:gd name="connsiteX245" fmla="*/ 1040744 w 1247390"/>
                <a:gd name="connsiteY245" fmla="*/ 639412 h 973088"/>
                <a:gd name="connsiteX246" fmla="*/ 1014116 w 1247390"/>
                <a:gd name="connsiteY246" fmla="*/ 618109 h 973088"/>
                <a:gd name="connsiteX247" fmla="*/ 987488 w 1247390"/>
                <a:gd name="connsiteY247" fmla="*/ 596541 h 973088"/>
                <a:gd name="connsiteX248" fmla="*/ 946216 w 1247390"/>
                <a:gd name="connsiteY248" fmla="*/ 565120 h 973088"/>
                <a:gd name="connsiteX249" fmla="*/ 932902 w 1247390"/>
                <a:gd name="connsiteY249" fmla="*/ 555268 h 973088"/>
                <a:gd name="connsiteX250" fmla="*/ 925180 w 1247390"/>
                <a:gd name="connsiteY250" fmla="*/ 549410 h 973088"/>
                <a:gd name="connsiteX251" fmla="*/ 917458 w 1247390"/>
                <a:gd name="connsiteY251" fmla="*/ 543818 h 973088"/>
                <a:gd name="connsiteX252" fmla="*/ 917458 w 1247390"/>
                <a:gd name="connsiteY252" fmla="*/ 543818 h 973088"/>
                <a:gd name="connsiteX253" fmla="*/ 928642 w 1247390"/>
                <a:gd name="connsiteY253" fmla="*/ 543818 h 973088"/>
                <a:gd name="connsiteX254" fmla="*/ 936629 w 1247390"/>
                <a:gd name="connsiteY254" fmla="*/ 543818 h 973088"/>
                <a:gd name="connsiteX255" fmla="*/ 978701 w 1247390"/>
                <a:gd name="connsiteY255" fmla="*/ 532102 h 973088"/>
                <a:gd name="connsiteX256" fmla="*/ 990949 w 1247390"/>
                <a:gd name="connsiteY256" fmla="*/ 522250 h 973088"/>
                <a:gd name="connsiteX257" fmla="*/ 1000269 w 1247390"/>
                <a:gd name="connsiteY257" fmla="*/ 512398 h 973088"/>
                <a:gd name="connsiteX258" fmla="*/ 1011453 w 1247390"/>
                <a:gd name="connsiteY258" fmla="*/ 488167 h 973088"/>
                <a:gd name="connsiteX259" fmla="*/ 1011453 w 1247390"/>
                <a:gd name="connsiteY259" fmla="*/ 470326 h 973088"/>
                <a:gd name="connsiteX260" fmla="*/ 1006394 w 1247390"/>
                <a:gd name="connsiteY260" fmla="*/ 449290 h 973088"/>
                <a:gd name="connsiteX261" fmla="*/ 991216 w 1247390"/>
                <a:gd name="connsiteY261" fmla="*/ 417071 h 973088"/>
                <a:gd name="connsiteX262" fmla="*/ 971778 w 1247390"/>
                <a:gd name="connsiteY262" fmla="*/ 385650 h 973088"/>
                <a:gd name="connsiteX263" fmla="*/ 947015 w 1247390"/>
                <a:gd name="connsiteY263" fmla="*/ 356626 h 973088"/>
                <a:gd name="connsiteX264" fmla="*/ 936896 w 1247390"/>
                <a:gd name="connsiteY264" fmla="*/ 346773 h 973088"/>
                <a:gd name="connsiteX265" fmla="*/ 933434 w 1247390"/>
                <a:gd name="connsiteY265" fmla="*/ 328667 h 973088"/>
                <a:gd name="connsiteX266" fmla="*/ 915061 w 1247390"/>
                <a:gd name="connsiteY266" fmla="*/ 307364 h 973088"/>
                <a:gd name="connsiteX267" fmla="*/ 911600 w 1247390"/>
                <a:gd name="connsiteY267" fmla="*/ 303903 h 973088"/>
                <a:gd name="connsiteX268" fmla="*/ 893227 w 1247390"/>
                <a:gd name="connsiteY268" fmla="*/ 285530 h 973088"/>
                <a:gd name="connsiteX269" fmla="*/ 856746 w 1247390"/>
                <a:gd name="connsiteY269" fmla="*/ 255174 h 973088"/>
                <a:gd name="connsiteX270" fmla="*/ 846096 w 1247390"/>
                <a:gd name="connsiteY270" fmla="*/ 246387 h 973088"/>
                <a:gd name="connsiteX271" fmla="*/ 844232 w 1247390"/>
                <a:gd name="connsiteY271" fmla="*/ 244789 h 973088"/>
                <a:gd name="connsiteX272" fmla="*/ 800562 w 1247390"/>
                <a:gd name="connsiteY272" fmla="*/ 211239 h 973088"/>
                <a:gd name="connsiteX273" fmla="*/ 787781 w 1247390"/>
                <a:gd name="connsiteY273" fmla="*/ 201919 h 973088"/>
                <a:gd name="connsiteX274" fmla="*/ 778462 w 1247390"/>
                <a:gd name="connsiteY274" fmla="*/ 195262 h 973088"/>
                <a:gd name="connsiteX275" fmla="*/ 755828 w 1247390"/>
                <a:gd name="connsiteY275" fmla="*/ 180084 h 973088"/>
                <a:gd name="connsiteX276" fmla="*/ 751834 w 1247390"/>
                <a:gd name="connsiteY276" fmla="*/ 177954 h 973088"/>
                <a:gd name="connsiteX277" fmla="*/ 748372 w 1247390"/>
                <a:gd name="connsiteY277" fmla="*/ 175824 h 973088"/>
                <a:gd name="connsiteX278" fmla="*/ 731065 w 1247390"/>
                <a:gd name="connsiteY278" fmla="*/ 164906 h 973088"/>
                <a:gd name="connsiteX279" fmla="*/ 724940 w 1247390"/>
                <a:gd name="connsiteY279" fmla="*/ 161445 h 973088"/>
                <a:gd name="connsiteX280" fmla="*/ 723076 w 1247390"/>
                <a:gd name="connsiteY280" fmla="*/ 160114 h 973088"/>
                <a:gd name="connsiteX281" fmla="*/ 720679 w 1247390"/>
                <a:gd name="connsiteY281" fmla="*/ 158782 h 973088"/>
                <a:gd name="connsiteX282" fmla="*/ 701508 w 1247390"/>
                <a:gd name="connsiteY282" fmla="*/ 147598 h 973088"/>
                <a:gd name="connsiteX283" fmla="*/ 693785 w 1247390"/>
                <a:gd name="connsiteY283" fmla="*/ 143072 h 973088"/>
                <a:gd name="connsiteX284" fmla="*/ 677543 w 1247390"/>
                <a:gd name="connsiteY284" fmla="*/ 133486 h 973088"/>
                <a:gd name="connsiteX285" fmla="*/ 666625 w 1247390"/>
                <a:gd name="connsiteY285" fmla="*/ 127095 h 973088"/>
                <a:gd name="connsiteX286" fmla="*/ 654110 w 1247390"/>
                <a:gd name="connsiteY286" fmla="*/ 119906 h 973088"/>
                <a:gd name="connsiteX287" fmla="*/ 641862 w 1247390"/>
                <a:gd name="connsiteY287" fmla="*/ 113249 h 973088"/>
                <a:gd name="connsiteX288" fmla="*/ 615234 w 1247390"/>
                <a:gd name="connsiteY288" fmla="*/ 99136 h 973088"/>
                <a:gd name="connsiteX289" fmla="*/ 593133 w 1247390"/>
                <a:gd name="connsiteY289" fmla="*/ 88219 h 973088"/>
                <a:gd name="connsiteX290" fmla="*/ 566505 w 1247390"/>
                <a:gd name="connsiteY290" fmla="*/ 74905 h 973088"/>
                <a:gd name="connsiteX291" fmla="*/ 515114 w 1247390"/>
                <a:gd name="connsiteY291" fmla="*/ 51739 h 973088"/>
                <a:gd name="connsiteX292" fmla="*/ 482628 w 1247390"/>
                <a:gd name="connsiteY292" fmla="*/ 38425 h 973088"/>
                <a:gd name="connsiteX293" fmla="*/ 475172 w 1247390"/>
                <a:gd name="connsiteY293" fmla="*/ 35762 h 973088"/>
                <a:gd name="connsiteX294" fmla="*/ 458663 w 1247390"/>
                <a:gd name="connsiteY294" fmla="*/ 28839 h 973088"/>
                <a:gd name="connsiteX295" fmla="*/ 442953 w 1247390"/>
                <a:gd name="connsiteY295" fmla="*/ 23247 h 973088"/>
                <a:gd name="connsiteX296" fmla="*/ 436296 w 1247390"/>
                <a:gd name="connsiteY296" fmla="*/ 20851 h 973088"/>
                <a:gd name="connsiteX297" fmla="*/ 392893 w 1247390"/>
                <a:gd name="connsiteY297" fmla="*/ 9401 h 973088"/>
                <a:gd name="connsiteX298" fmla="*/ 369194 w 1247390"/>
                <a:gd name="connsiteY298" fmla="*/ 5140 h 973088"/>
                <a:gd name="connsiteX299" fmla="*/ 361473 w 1247390"/>
                <a:gd name="connsiteY299" fmla="*/ 5140 h 973088"/>
                <a:gd name="connsiteX300" fmla="*/ 344697 w 1247390"/>
                <a:gd name="connsiteY300" fmla="*/ 2211 h 973088"/>
                <a:gd name="connsiteX301" fmla="*/ 335377 w 1247390"/>
                <a:gd name="connsiteY301" fmla="*/ 347 h 973088"/>
                <a:gd name="connsiteX302" fmla="*/ 330051 w 1247390"/>
                <a:gd name="connsiteY302" fmla="*/ 347 h 973088"/>
                <a:gd name="connsiteX303" fmla="*/ 212624 w 1247390"/>
                <a:gd name="connsiteY303" fmla="*/ 590949 h 973088"/>
                <a:gd name="connsiteX304" fmla="*/ 212624 w 1247390"/>
                <a:gd name="connsiteY304" fmla="*/ 590949 h 97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247390" h="973088">
                  <a:moveTo>
                    <a:pt x="323927" y="1146"/>
                  </a:moveTo>
                  <a:cubicBezTo>
                    <a:pt x="319622" y="2819"/>
                    <a:pt x="316104" y="6051"/>
                    <a:pt x="314075" y="10200"/>
                  </a:cubicBezTo>
                  <a:cubicBezTo>
                    <a:pt x="313020" y="12536"/>
                    <a:pt x="312562" y="15098"/>
                    <a:pt x="312744" y="17655"/>
                  </a:cubicBezTo>
                  <a:cubicBezTo>
                    <a:pt x="311924" y="18277"/>
                    <a:pt x="311280" y="19103"/>
                    <a:pt x="310880" y="20052"/>
                  </a:cubicBezTo>
                  <a:cubicBezTo>
                    <a:pt x="308665" y="23728"/>
                    <a:pt x="306707" y="27554"/>
                    <a:pt x="305022" y="31501"/>
                  </a:cubicBezTo>
                  <a:lnTo>
                    <a:pt x="302625" y="38425"/>
                  </a:lnTo>
                  <a:lnTo>
                    <a:pt x="300228" y="45348"/>
                  </a:lnTo>
                  <a:lnTo>
                    <a:pt x="295169" y="59727"/>
                  </a:lnTo>
                  <a:cubicBezTo>
                    <a:pt x="293571" y="65053"/>
                    <a:pt x="291708" y="70112"/>
                    <a:pt x="289844" y="75437"/>
                  </a:cubicBezTo>
                  <a:lnTo>
                    <a:pt x="289844" y="75437"/>
                  </a:lnTo>
                  <a:cubicBezTo>
                    <a:pt x="285584" y="88751"/>
                    <a:pt x="281056" y="102065"/>
                    <a:pt x="275731" y="115113"/>
                  </a:cubicBezTo>
                  <a:cubicBezTo>
                    <a:pt x="268009" y="135083"/>
                    <a:pt x="258956" y="154522"/>
                    <a:pt x="252032" y="168368"/>
                  </a:cubicBezTo>
                  <a:lnTo>
                    <a:pt x="248038" y="177421"/>
                  </a:lnTo>
                  <a:lnTo>
                    <a:pt x="245375" y="183279"/>
                  </a:lnTo>
                  <a:cubicBezTo>
                    <a:pt x="249903" y="174759"/>
                    <a:pt x="254163" y="166238"/>
                    <a:pt x="258424" y="156652"/>
                  </a:cubicBezTo>
                  <a:lnTo>
                    <a:pt x="261086" y="150528"/>
                  </a:lnTo>
                  <a:cubicBezTo>
                    <a:pt x="261086" y="147598"/>
                    <a:pt x="263482" y="144669"/>
                    <a:pt x="265346" y="140675"/>
                  </a:cubicBezTo>
                  <a:cubicBezTo>
                    <a:pt x="266711" y="136995"/>
                    <a:pt x="268692" y="133573"/>
                    <a:pt x="271204" y="130557"/>
                  </a:cubicBezTo>
                  <a:cubicBezTo>
                    <a:pt x="273145" y="128604"/>
                    <a:pt x="275394" y="126985"/>
                    <a:pt x="277861" y="125764"/>
                  </a:cubicBezTo>
                  <a:cubicBezTo>
                    <a:pt x="280040" y="121545"/>
                    <a:pt x="284301" y="118805"/>
                    <a:pt x="289045" y="118574"/>
                  </a:cubicBezTo>
                  <a:lnTo>
                    <a:pt x="292507" y="118574"/>
                  </a:lnTo>
                  <a:cubicBezTo>
                    <a:pt x="300334" y="121009"/>
                    <a:pt x="308350" y="122790"/>
                    <a:pt x="316472" y="123900"/>
                  </a:cubicBezTo>
                  <a:cubicBezTo>
                    <a:pt x="321264" y="123900"/>
                    <a:pt x="325792" y="123900"/>
                    <a:pt x="330318" y="126296"/>
                  </a:cubicBezTo>
                  <a:lnTo>
                    <a:pt x="343632" y="128959"/>
                  </a:lnTo>
                  <a:lnTo>
                    <a:pt x="370259" y="134551"/>
                  </a:lnTo>
                  <a:lnTo>
                    <a:pt x="390497" y="140409"/>
                  </a:lnTo>
                  <a:cubicBezTo>
                    <a:pt x="398219" y="142806"/>
                    <a:pt x="405675" y="145734"/>
                    <a:pt x="413130" y="148663"/>
                  </a:cubicBezTo>
                  <a:lnTo>
                    <a:pt x="427775" y="154255"/>
                  </a:lnTo>
                  <a:cubicBezTo>
                    <a:pt x="437894" y="157983"/>
                    <a:pt x="448278" y="161711"/>
                    <a:pt x="458131" y="166504"/>
                  </a:cubicBezTo>
                  <a:cubicBezTo>
                    <a:pt x="479433" y="176889"/>
                    <a:pt x="499936" y="188339"/>
                    <a:pt x="517244" y="198191"/>
                  </a:cubicBezTo>
                  <a:cubicBezTo>
                    <a:pt x="535596" y="208490"/>
                    <a:pt x="553373" y="219779"/>
                    <a:pt x="570499" y="232008"/>
                  </a:cubicBezTo>
                  <a:cubicBezTo>
                    <a:pt x="587541" y="244257"/>
                    <a:pt x="605648" y="257304"/>
                    <a:pt x="623754" y="271684"/>
                  </a:cubicBezTo>
                  <a:cubicBezTo>
                    <a:pt x="631169" y="277425"/>
                    <a:pt x="638032" y="283843"/>
                    <a:pt x="644257" y="290855"/>
                  </a:cubicBezTo>
                  <a:cubicBezTo>
                    <a:pt x="648216" y="295584"/>
                    <a:pt x="651863" y="300565"/>
                    <a:pt x="655175" y="305767"/>
                  </a:cubicBezTo>
                  <a:lnTo>
                    <a:pt x="657306" y="308962"/>
                  </a:lnTo>
                  <a:lnTo>
                    <a:pt x="659170" y="311891"/>
                  </a:lnTo>
                  <a:lnTo>
                    <a:pt x="663962" y="316418"/>
                  </a:lnTo>
                  <a:cubicBezTo>
                    <a:pt x="668489" y="320944"/>
                    <a:pt x="673016" y="326004"/>
                    <a:pt x="677276" y="330797"/>
                  </a:cubicBezTo>
                  <a:lnTo>
                    <a:pt x="684466" y="338519"/>
                  </a:lnTo>
                  <a:lnTo>
                    <a:pt x="689259" y="343844"/>
                  </a:lnTo>
                  <a:cubicBezTo>
                    <a:pt x="693520" y="348371"/>
                    <a:pt x="697780" y="352631"/>
                    <a:pt x="701774" y="357425"/>
                  </a:cubicBezTo>
                  <a:lnTo>
                    <a:pt x="703904" y="360087"/>
                  </a:lnTo>
                  <a:cubicBezTo>
                    <a:pt x="710264" y="367475"/>
                    <a:pt x="715966" y="375404"/>
                    <a:pt x="720946" y="383786"/>
                  </a:cubicBezTo>
                  <a:cubicBezTo>
                    <a:pt x="723728" y="388485"/>
                    <a:pt x="725961" y="393488"/>
                    <a:pt x="727603" y="398697"/>
                  </a:cubicBezTo>
                  <a:cubicBezTo>
                    <a:pt x="730237" y="405737"/>
                    <a:pt x="730237" y="413492"/>
                    <a:pt x="727603" y="420532"/>
                  </a:cubicBezTo>
                  <a:cubicBezTo>
                    <a:pt x="724947" y="427934"/>
                    <a:pt x="720565" y="434598"/>
                    <a:pt x="714821" y="439970"/>
                  </a:cubicBezTo>
                  <a:cubicBezTo>
                    <a:pt x="709810" y="444436"/>
                    <a:pt x="703912" y="447794"/>
                    <a:pt x="697514" y="449822"/>
                  </a:cubicBezTo>
                  <a:cubicBezTo>
                    <a:pt x="693360" y="451069"/>
                    <a:pt x="689066" y="451784"/>
                    <a:pt x="684732" y="451953"/>
                  </a:cubicBezTo>
                  <a:lnTo>
                    <a:pt x="681803" y="451953"/>
                  </a:lnTo>
                  <a:lnTo>
                    <a:pt x="677276" y="451953"/>
                  </a:lnTo>
                  <a:lnTo>
                    <a:pt x="668489" y="451953"/>
                  </a:lnTo>
                  <a:lnTo>
                    <a:pt x="661034" y="450621"/>
                  </a:lnTo>
                  <a:lnTo>
                    <a:pt x="668755" y="455947"/>
                  </a:lnTo>
                  <a:cubicBezTo>
                    <a:pt x="675412" y="460740"/>
                    <a:pt x="681803" y="465799"/>
                    <a:pt x="687927" y="470858"/>
                  </a:cubicBezTo>
                  <a:lnTo>
                    <a:pt x="692986" y="474852"/>
                  </a:lnTo>
                  <a:lnTo>
                    <a:pt x="700176" y="479912"/>
                  </a:lnTo>
                  <a:cubicBezTo>
                    <a:pt x="706408" y="484052"/>
                    <a:pt x="712366" y="488588"/>
                    <a:pt x="718017" y="493492"/>
                  </a:cubicBezTo>
                  <a:cubicBezTo>
                    <a:pt x="723251" y="498193"/>
                    <a:pt x="728228" y="503170"/>
                    <a:pt x="732929" y="508403"/>
                  </a:cubicBezTo>
                  <a:lnTo>
                    <a:pt x="739585" y="515327"/>
                  </a:lnTo>
                  <a:lnTo>
                    <a:pt x="741716" y="517723"/>
                  </a:lnTo>
                  <a:lnTo>
                    <a:pt x="745976" y="520120"/>
                  </a:lnTo>
                  <a:lnTo>
                    <a:pt x="757159" y="527842"/>
                  </a:lnTo>
                  <a:lnTo>
                    <a:pt x="760089" y="529706"/>
                  </a:lnTo>
                  <a:cubicBezTo>
                    <a:pt x="765148" y="533434"/>
                    <a:pt x="770473" y="537161"/>
                    <a:pt x="775266" y="541155"/>
                  </a:cubicBezTo>
                  <a:cubicBezTo>
                    <a:pt x="780059" y="545149"/>
                    <a:pt x="785119" y="549410"/>
                    <a:pt x="789912" y="553937"/>
                  </a:cubicBezTo>
                  <a:cubicBezTo>
                    <a:pt x="795128" y="558757"/>
                    <a:pt x="800020" y="563916"/>
                    <a:pt x="804556" y="569381"/>
                  </a:cubicBezTo>
                  <a:cubicBezTo>
                    <a:pt x="806876" y="572201"/>
                    <a:pt x="808926" y="575232"/>
                    <a:pt x="810681" y="578434"/>
                  </a:cubicBezTo>
                  <a:cubicBezTo>
                    <a:pt x="811868" y="580274"/>
                    <a:pt x="812850" y="582239"/>
                    <a:pt x="813610" y="584292"/>
                  </a:cubicBezTo>
                  <a:cubicBezTo>
                    <a:pt x="817007" y="588052"/>
                    <a:pt x="820122" y="592057"/>
                    <a:pt x="822930" y="596274"/>
                  </a:cubicBezTo>
                  <a:lnTo>
                    <a:pt x="825060" y="598405"/>
                  </a:lnTo>
                  <a:lnTo>
                    <a:pt x="831184" y="604796"/>
                  </a:lnTo>
                  <a:cubicBezTo>
                    <a:pt x="842541" y="616175"/>
                    <a:pt x="851584" y="629649"/>
                    <a:pt x="857812" y="644471"/>
                  </a:cubicBezTo>
                  <a:cubicBezTo>
                    <a:pt x="859350" y="648821"/>
                    <a:pt x="860596" y="653269"/>
                    <a:pt x="861540" y="657785"/>
                  </a:cubicBezTo>
                  <a:cubicBezTo>
                    <a:pt x="863031" y="662794"/>
                    <a:pt x="863750" y="668002"/>
                    <a:pt x="863670" y="673229"/>
                  </a:cubicBezTo>
                  <a:cubicBezTo>
                    <a:pt x="863350" y="680074"/>
                    <a:pt x="861628" y="686781"/>
                    <a:pt x="858611" y="692933"/>
                  </a:cubicBezTo>
                  <a:cubicBezTo>
                    <a:pt x="857633" y="695208"/>
                    <a:pt x="856382" y="697354"/>
                    <a:pt x="854882" y="699324"/>
                  </a:cubicBezTo>
                  <a:cubicBezTo>
                    <a:pt x="853407" y="701767"/>
                    <a:pt x="851616" y="704006"/>
                    <a:pt x="849556" y="705981"/>
                  </a:cubicBezTo>
                  <a:cubicBezTo>
                    <a:pt x="841705" y="712167"/>
                    <a:pt x="832629" y="716615"/>
                    <a:pt x="822929" y="719029"/>
                  </a:cubicBezTo>
                  <a:cubicBezTo>
                    <a:pt x="816918" y="720537"/>
                    <a:pt x="810753" y="721342"/>
                    <a:pt x="804556" y="721425"/>
                  </a:cubicBezTo>
                  <a:cubicBezTo>
                    <a:pt x="798433" y="721425"/>
                    <a:pt x="792308" y="721425"/>
                    <a:pt x="786183" y="721425"/>
                  </a:cubicBezTo>
                  <a:lnTo>
                    <a:pt x="783520" y="721425"/>
                  </a:lnTo>
                  <a:cubicBezTo>
                    <a:pt x="778911" y="721762"/>
                    <a:pt x="774283" y="721762"/>
                    <a:pt x="769674" y="721425"/>
                  </a:cubicBezTo>
                  <a:cubicBezTo>
                    <a:pt x="763300" y="720990"/>
                    <a:pt x="756976" y="720010"/>
                    <a:pt x="750769" y="718496"/>
                  </a:cubicBezTo>
                  <a:cubicBezTo>
                    <a:pt x="734526" y="714235"/>
                    <a:pt x="719614" y="710241"/>
                    <a:pt x="705236" y="704915"/>
                  </a:cubicBezTo>
                  <a:lnTo>
                    <a:pt x="690058" y="699590"/>
                  </a:lnTo>
                  <a:cubicBezTo>
                    <a:pt x="677010" y="695063"/>
                    <a:pt x="663430" y="690537"/>
                    <a:pt x="651447" y="685211"/>
                  </a:cubicBezTo>
                  <a:cubicBezTo>
                    <a:pt x="639465" y="679886"/>
                    <a:pt x="616033" y="669501"/>
                    <a:pt x="598192" y="658584"/>
                  </a:cubicBezTo>
                  <a:lnTo>
                    <a:pt x="588340" y="652992"/>
                  </a:lnTo>
                  <a:lnTo>
                    <a:pt x="570766" y="642607"/>
                  </a:lnTo>
                  <a:lnTo>
                    <a:pt x="564375" y="639412"/>
                  </a:lnTo>
                  <a:lnTo>
                    <a:pt x="559049" y="637547"/>
                  </a:lnTo>
                  <a:lnTo>
                    <a:pt x="559049" y="641009"/>
                  </a:lnTo>
                  <a:cubicBezTo>
                    <a:pt x="559230" y="641977"/>
                    <a:pt x="559230" y="642970"/>
                    <a:pt x="559049" y="643938"/>
                  </a:cubicBezTo>
                  <a:cubicBezTo>
                    <a:pt x="562104" y="649862"/>
                    <a:pt x="563658" y="656446"/>
                    <a:pt x="563576" y="663110"/>
                  </a:cubicBezTo>
                  <a:cubicBezTo>
                    <a:pt x="563082" y="669690"/>
                    <a:pt x="561922" y="676203"/>
                    <a:pt x="560115" y="682548"/>
                  </a:cubicBezTo>
                  <a:cubicBezTo>
                    <a:pt x="558681" y="688304"/>
                    <a:pt x="556150" y="693729"/>
                    <a:pt x="552659" y="698525"/>
                  </a:cubicBezTo>
                  <a:cubicBezTo>
                    <a:pt x="549391" y="703982"/>
                    <a:pt x="544571" y="708339"/>
                    <a:pt x="538813" y="711040"/>
                  </a:cubicBezTo>
                  <a:cubicBezTo>
                    <a:pt x="536527" y="712202"/>
                    <a:pt x="534114" y="713095"/>
                    <a:pt x="531624" y="713703"/>
                  </a:cubicBezTo>
                  <a:lnTo>
                    <a:pt x="528960" y="713703"/>
                  </a:lnTo>
                  <a:cubicBezTo>
                    <a:pt x="522782" y="714553"/>
                    <a:pt x="516556" y="714998"/>
                    <a:pt x="510320" y="715034"/>
                  </a:cubicBezTo>
                  <a:lnTo>
                    <a:pt x="499936" y="715034"/>
                  </a:lnTo>
                  <a:lnTo>
                    <a:pt x="494078" y="715034"/>
                  </a:lnTo>
                  <a:lnTo>
                    <a:pt x="485558" y="715034"/>
                  </a:lnTo>
                  <a:lnTo>
                    <a:pt x="477036" y="713703"/>
                  </a:lnTo>
                  <a:lnTo>
                    <a:pt x="468782" y="712105"/>
                  </a:lnTo>
                  <a:lnTo>
                    <a:pt x="463988" y="712105"/>
                  </a:lnTo>
                  <a:cubicBezTo>
                    <a:pt x="457902" y="711609"/>
                    <a:pt x="451854" y="710720"/>
                    <a:pt x="445882" y="709442"/>
                  </a:cubicBezTo>
                  <a:lnTo>
                    <a:pt x="428307" y="704383"/>
                  </a:lnTo>
                  <a:lnTo>
                    <a:pt x="413929" y="699058"/>
                  </a:lnTo>
                  <a:lnTo>
                    <a:pt x="406207" y="696129"/>
                  </a:lnTo>
                  <a:cubicBezTo>
                    <a:pt x="397952" y="693200"/>
                    <a:pt x="389431" y="690004"/>
                    <a:pt x="381177" y="686543"/>
                  </a:cubicBezTo>
                  <a:lnTo>
                    <a:pt x="358810" y="677489"/>
                  </a:lnTo>
                  <a:lnTo>
                    <a:pt x="345229" y="670832"/>
                  </a:lnTo>
                  <a:lnTo>
                    <a:pt x="339904" y="668436"/>
                  </a:lnTo>
                  <a:cubicBezTo>
                    <a:pt x="328188" y="662577"/>
                    <a:pt x="316737" y="656187"/>
                    <a:pt x="305288" y="649530"/>
                  </a:cubicBezTo>
                  <a:lnTo>
                    <a:pt x="299696" y="646335"/>
                  </a:lnTo>
                  <a:lnTo>
                    <a:pt x="280791" y="635418"/>
                  </a:lnTo>
                  <a:cubicBezTo>
                    <a:pt x="269340" y="629027"/>
                    <a:pt x="258157" y="622370"/>
                    <a:pt x="246973" y="615713"/>
                  </a:cubicBezTo>
                  <a:cubicBezTo>
                    <a:pt x="235790" y="609056"/>
                    <a:pt x="232595" y="607458"/>
                    <a:pt x="225671" y="602665"/>
                  </a:cubicBezTo>
                  <a:lnTo>
                    <a:pt x="205967" y="588020"/>
                  </a:lnTo>
                  <a:lnTo>
                    <a:pt x="205967" y="588020"/>
                  </a:lnTo>
                  <a:lnTo>
                    <a:pt x="204635" y="588020"/>
                  </a:lnTo>
                  <a:lnTo>
                    <a:pt x="204635" y="588020"/>
                  </a:lnTo>
                  <a:lnTo>
                    <a:pt x="204635" y="588020"/>
                  </a:lnTo>
                  <a:lnTo>
                    <a:pt x="204635" y="588020"/>
                  </a:lnTo>
                  <a:cubicBezTo>
                    <a:pt x="182665" y="572244"/>
                    <a:pt x="162247" y="554412"/>
                    <a:pt x="143658" y="534765"/>
                  </a:cubicBezTo>
                  <a:cubicBezTo>
                    <a:pt x="138865" y="529439"/>
                    <a:pt x="134604" y="523848"/>
                    <a:pt x="130344" y="518256"/>
                  </a:cubicBezTo>
                  <a:lnTo>
                    <a:pt x="122622" y="508670"/>
                  </a:lnTo>
                  <a:cubicBezTo>
                    <a:pt x="117563" y="502811"/>
                    <a:pt x="113036" y="496687"/>
                    <a:pt x="108510" y="490563"/>
                  </a:cubicBezTo>
                  <a:lnTo>
                    <a:pt x="106113" y="487367"/>
                  </a:lnTo>
                  <a:lnTo>
                    <a:pt x="101320" y="480710"/>
                  </a:lnTo>
                  <a:lnTo>
                    <a:pt x="101320" y="477781"/>
                  </a:lnTo>
                  <a:cubicBezTo>
                    <a:pt x="100142" y="475454"/>
                    <a:pt x="99419" y="472924"/>
                    <a:pt x="99190" y="470326"/>
                  </a:cubicBezTo>
                  <a:cubicBezTo>
                    <a:pt x="99052" y="467755"/>
                    <a:pt x="99804" y="465216"/>
                    <a:pt x="101320" y="463136"/>
                  </a:cubicBezTo>
                  <a:cubicBezTo>
                    <a:pt x="101568" y="460945"/>
                    <a:pt x="102105" y="458796"/>
                    <a:pt x="102917" y="456745"/>
                  </a:cubicBezTo>
                  <a:cubicBezTo>
                    <a:pt x="105847" y="450089"/>
                    <a:pt x="109308" y="443698"/>
                    <a:pt x="112770" y="437308"/>
                  </a:cubicBezTo>
                  <a:lnTo>
                    <a:pt x="116231" y="430917"/>
                  </a:lnTo>
                  <a:lnTo>
                    <a:pt x="122888" y="418136"/>
                  </a:lnTo>
                  <a:lnTo>
                    <a:pt x="129811" y="405354"/>
                  </a:lnTo>
                  <a:lnTo>
                    <a:pt x="133540" y="398165"/>
                  </a:lnTo>
                  <a:lnTo>
                    <a:pt x="126084" y="409615"/>
                  </a:lnTo>
                  <a:lnTo>
                    <a:pt x="109841" y="434112"/>
                  </a:lnTo>
                  <a:cubicBezTo>
                    <a:pt x="98124" y="451953"/>
                    <a:pt x="86143" y="469527"/>
                    <a:pt x="73627" y="487367"/>
                  </a:cubicBezTo>
                  <a:lnTo>
                    <a:pt x="73627" y="487367"/>
                  </a:lnTo>
                  <a:lnTo>
                    <a:pt x="71763" y="490030"/>
                  </a:lnTo>
                  <a:cubicBezTo>
                    <a:pt x="66971" y="497486"/>
                    <a:pt x="61911" y="504676"/>
                    <a:pt x="56585" y="511865"/>
                  </a:cubicBezTo>
                  <a:lnTo>
                    <a:pt x="52858" y="517191"/>
                  </a:lnTo>
                  <a:lnTo>
                    <a:pt x="44869" y="528640"/>
                  </a:lnTo>
                  <a:cubicBezTo>
                    <a:pt x="41674" y="533434"/>
                    <a:pt x="38745" y="538226"/>
                    <a:pt x="35284" y="542753"/>
                  </a:cubicBezTo>
                  <a:lnTo>
                    <a:pt x="30490" y="549144"/>
                  </a:lnTo>
                  <a:cubicBezTo>
                    <a:pt x="27029" y="554203"/>
                    <a:pt x="23301" y="558996"/>
                    <a:pt x="19573" y="564055"/>
                  </a:cubicBezTo>
                  <a:cubicBezTo>
                    <a:pt x="16297" y="564374"/>
                    <a:pt x="13123" y="565371"/>
                    <a:pt x="10254" y="566984"/>
                  </a:cubicBezTo>
                  <a:lnTo>
                    <a:pt x="1732" y="576570"/>
                  </a:lnTo>
                  <a:lnTo>
                    <a:pt x="1732" y="576570"/>
                  </a:lnTo>
                  <a:cubicBezTo>
                    <a:pt x="-2111" y="585947"/>
                    <a:pt x="585" y="596734"/>
                    <a:pt x="8389" y="603198"/>
                  </a:cubicBezTo>
                  <a:cubicBezTo>
                    <a:pt x="14780" y="608523"/>
                    <a:pt x="20638" y="614381"/>
                    <a:pt x="26496" y="620240"/>
                  </a:cubicBezTo>
                  <a:lnTo>
                    <a:pt x="30757" y="624500"/>
                  </a:lnTo>
                  <a:lnTo>
                    <a:pt x="35284" y="629027"/>
                  </a:lnTo>
                  <a:lnTo>
                    <a:pt x="53124" y="646601"/>
                  </a:lnTo>
                  <a:lnTo>
                    <a:pt x="63509" y="656453"/>
                  </a:lnTo>
                  <a:cubicBezTo>
                    <a:pt x="74160" y="666838"/>
                    <a:pt x="84811" y="677223"/>
                    <a:pt x="95995" y="686809"/>
                  </a:cubicBezTo>
                  <a:cubicBezTo>
                    <a:pt x="107178" y="696395"/>
                    <a:pt x="120492" y="707046"/>
                    <a:pt x="133007" y="716898"/>
                  </a:cubicBezTo>
                  <a:lnTo>
                    <a:pt x="145256" y="727016"/>
                  </a:lnTo>
                  <a:lnTo>
                    <a:pt x="147652" y="728881"/>
                  </a:lnTo>
                  <a:cubicBezTo>
                    <a:pt x="162122" y="741042"/>
                    <a:pt x="177232" y="752419"/>
                    <a:pt x="192920" y="762964"/>
                  </a:cubicBezTo>
                  <a:lnTo>
                    <a:pt x="203570" y="769621"/>
                  </a:lnTo>
                  <a:lnTo>
                    <a:pt x="209428" y="773349"/>
                  </a:lnTo>
                  <a:lnTo>
                    <a:pt x="222742" y="781071"/>
                  </a:lnTo>
                  <a:lnTo>
                    <a:pt x="238719" y="790390"/>
                  </a:lnTo>
                  <a:lnTo>
                    <a:pt x="253098" y="798911"/>
                  </a:lnTo>
                  <a:lnTo>
                    <a:pt x="253098" y="798911"/>
                  </a:lnTo>
                  <a:lnTo>
                    <a:pt x="254962" y="798911"/>
                  </a:lnTo>
                  <a:lnTo>
                    <a:pt x="258157" y="800775"/>
                  </a:lnTo>
                  <a:lnTo>
                    <a:pt x="266678" y="806101"/>
                  </a:lnTo>
                  <a:lnTo>
                    <a:pt x="269607" y="807965"/>
                  </a:lnTo>
                  <a:lnTo>
                    <a:pt x="271737" y="807965"/>
                  </a:lnTo>
                  <a:lnTo>
                    <a:pt x="315939" y="834592"/>
                  </a:lnTo>
                  <a:lnTo>
                    <a:pt x="319400" y="836723"/>
                  </a:lnTo>
                  <a:cubicBezTo>
                    <a:pt x="340969" y="849238"/>
                    <a:pt x="357478" y="858024"/>
                    <a:pt x="372656" y="865747"/>
                  </a:cubicBezTo>
                  <a:cubicBezTo>
                    <a:pt x="387834" y="873469"/>
                    <a:pt x="397686" y="877463"/>
                    <a:pt x="410201" y="883055"/>
                  </a:cubicBezTo>
                  <a:lnTo>
                    <a:pt x="423248" y="888647"/>
                  </a:lnTo>
                  <a:lnTo>
                    <a:pt x="441888" y="897167"/>
                  </a:lnTo>
                  <a:cubicBezTo>
                    <a:pt x="452805" y="901960"/>
                    <a:pt x="463190" y="907020"/>
                    <a:pt x="474107" y="911280"/>
                  </a:cubicBezTo>
                  <a:cubicBezTo>
                    <a:pt x="491486" y="918739"/>
                    <a:pt x="509265" y="925228"/>
                    <a:pt x="527362" y="930718"/>
                  </a:cubicBezTo>
                  <a:cubicBezTo>
                    <a:pt x="539345" y="934446"/>
                    <a:pt x="551328" y="937907"/>
                    <a:pt x="563576" y="940570"/>
                  </a:cubicBezTo>
                  <a:lnTo>
                    <a:pt x="580085" y="944298"/>
                  </a:lnTo>
                  <a:lnTo>
                    <a:pt x="591003" y="946695"/>
                  </a:lnTo>
                  <a:cubicBezTo>
                    <a:pt x="608533" y="951015"/>
                    <a:pt x="626321" y="954217"/>
                    <a:pt x="644258" y="956281"/>
                  </a:cubicBezTo>
                  <a:cubicBezTo>
                    <a:pt x="650731" y="956685"/>
                    <a:pt x="657223" y="956685"/>
                    <a:pt x="663697" y="956281"/>
                  </a:cubicBezTo>
                  <a:lnTo>
                    <a:pt x="669821" y="956281"/>
                  </a:lnTo>
                  <a:cubicBezTo>
                    <a:pt x="675844" y="956819"/>
                    <a:pt x="681904" y="956819"/>
                    <a:pt x="687927" y="956281"/>
                  </a:cubicBezTo>
                  <a:cubicBezTo>
                    <a:pt x="693145" y="955716"/>
                    <a:pt x="698309" y="954737"/>
                    <a:pt x="703371" y="953352"/>
                  </a:cubicBezTo>
                  <a:lnTo>
                    <a:pt x="706567" y="953352"/>
                  </a:lnTo>
                  <a:cubicBezTo>
                    <a:pt x="711797" y="952248"/>
                    <a:pt x="716954" y="950826"/>
                    <a:pt x="722011" y="949091"/>
                  </a:cubicBezTo>
                  <a:cubicBezTo>
                    <a:pt x="727653" y="946920"/>
                    <a:pt x="733090" y="944247"/>
                    <a:pt x="738253" y="941103"/>
                  </a:cubicBezTo>
                  <a:cubicBezTo>
                    <a:pt x="746574" y="935926"/>
                    <a:pt x="753086" y="928298"/>
                    <a:pt x="756893" y="919268"/>
                  </a:cubicBezTo>
                  <a:cubicBezTo>
                    <a:pt x="759731" y="912061"/>
                    <a:pt x="761177" y="904380"/>
                    <a:pt x="761153" y="896634"/>
                  </a:cubicBezTo>
                  <a:cubicBezTo>
                    <a:pt x="760634" y="887355"/>
                    <a:pt x="758186" y="878286"/>
                    <a:pt x="753964" y="870006"/>
                  </a:cubicBezTo>
                  <a:lnTo>
                    <a:pt x="750769" y="862552"/>
                  </a:lnTo>
                  <a:cubicBezTo>
                    <a:pt x="748638" y="857758"/>
                    <a:pt x="746508" y="853232"/>
                    <a:pt x="744644" y="848439"/>
                  </a:cubicBezTo>
                  <a:lnTo>
                    <a:pt x="744644" y="844977"/>
                  </a:lnTo>
                  <a:lnTo>
                    <a:pt x="744644" y="842581"/>
                  </a:lnTo>
                  <a:cubicBezTo>
                    <a:pt x="760621" y="849504"/>
                    <a:pt x="776863" y="857492"/>
                    <a:pt x="791243" y="864415"/>
                  </a:cubicBezTo>
                  <a:lnTo>
                    <a:pt x="817870" y="877463"/>
                  </a:lnTo>
                  <a:lnTo>
                    <a:pt x="844498" y="889711"/>
                  </a:lnTo>
                  <a:cubicBezTo>
                    <a:pt x="861052" y="897262"/>
                    <a:pt x="878139" y="903581"/>
                    <a:pt x="895623" y="908617"/>
                  </a:cubicBezTo>
                  <a:cubicBezTo>
                    <a:pt x="915328" y="914742"/>
                    <a:pt x="933701" y="921132"/>
                    <a:pt x="952341" y="927789"/>
                  </a:cubicBezTo>
                  <a:cubicBezTo>
                    <a:pt x="970979" y="934446"/>
                    <a:pt x="983494" y="937641"/>
                    <a:pt x="998939" y="941902"/>
                  </a:cubicBezTo>
                  <a:lnTo>
                    <a:pt x="1012253" y="945630"/>
                  </a:lnTo>
                  <a:lnTo>
                    <a:pt x="1008791" y="945630"/>
                  </a:lnTo>
                  <a:lnTo>
                    <a:pt x="1014383" y="947227"/>
                  </a:lnTo>
                  <a:lnTo>
                    <a:pt x="1012253" y="947227"/>
                  </a:lnTo>
                  <a:lnTo>
                    <a:pt x="1022637" y="950156"/>
                  </a:lnTo>
                  <a:lnTo>
                    <a:pt x="1030892" y="952287"/>
                  </a:lnTo>
                  <a:lnTo>
                    <a:pt x="1053525" y="958677"/>
                  </a:lnTo>
                  <a:lnTo>
                    <a:pt x="1063111" y="961074"/>
                  </a:lnTo>
                  <a:cubicBezTo>
                    <a:pt x="1074028" y="964269"/>
                    <a:pt x="1083082" y="966665"/>
                    <a:pt x="1091603" y="968263"/>
                  </a:cubicBezTo>
                  <a:cubicBezTo>
                    <a:pt x="1100124" y="969861"/>
                    <a:pt x="1111308" y="971459"/>
                    <a:pt x="1121160" y="972790"/>
                  </a:cubicBezTo>
                  <a:cubicBezTo>
                    <a:pt x="1127900" y="973188"/>
                    <a:pt x="1134657" y="973188"/>
                    <a:pt x="1141397" y="972790"/>
                  </a:cubicBezTo>
                  <a:lnTo>
                    <a:pt x="1154977" y="972790"/>
                  </a:lnTo>
                  <a:cubicBezTo>
                    <a:pt x="1164726" y="972410"/>
                    <a:pt x="1174388" y="970800"/>
                    <a:pt x="1183734" y="967997"/>
                  </a:cubicBezTo>
                  <a:cubicBezTo>
                    <a:pt x="1194617" y="964842"/>
                    <a:pt x="1204819" y="959696"/>
                    <a:pt x="1213824" y="952819"/>
                  </a:cubicBezTo>
                  <a:cubicBezTo>
                    <a:pt x="1220354" y="947359"/>
                    <a:pt x="1226170" y="941097"/>
                    <a:pt x="1231131" y="934180"/>
                  </a:cubicBezTo>
                  <a:lnTo>
                    <a:pt x="1234327" y="929653"/>
                  </a:lnTo>
                  <a:cubicBezTo>
                    <a:pt x="1237748" y="924938"/>
                    <a:pt x="1240776" y="919951"/>
                    <a:pt x="1243381" y="914742"/>
                  </a:cubicBezTo>
                  <a:cubicBezTo>
                    <a:pt x="1245492" y="910013"/>
                    <a:pt x="1246840" y="904980"/>
                    <a:pt x="1247375" y="899830"/>
                  </a:cubicBezTo>
                  <a:cubicBezTo>
                    <a:pt x="1247491" y="894284"/>
                    <a:pt x="1246955" y="888742"/>
                    <a:pt x="1245777" y="883321"/>
                  </a:cubicBezTo>
                  <a:cubicBezTo>
                    <a:pt x="1244747" y="876802"/>
                    <a:pt x="1243143" y="870386"/>
                    <a:pt x="1240984" y="864149"/>
                  </a:cubicBezTo>
                  <a:cubicBezTo>
                    <a:pt x="1239441" y="859535"/>
                    <a:pt x="1237663" y="855002"/>
                    <a:pt x="1235659" y="850569"/>
                  </a:cubicBezTo>
                  <a:lnTo>
                    <a:pt x="1232996" y="844445"/>
                  </a:lnTo>
                  <a:cubicBezTo>
                    <a:pt x="1227215" y="831467"/>
                    <a:pt x="1220357" y="818997"/>
                    <a:pt x="1212493" y="807166"/>
                  </a:cubicBezTo>
                  <a:lnTo>
                    <a:pt x="1209031" y="801840"/>
                  </a:lnTo>
                  <a:cubicBezTo>
                    <a:pt x="1206368" y="797580"/>
                    <a:pt x="1203972" y="793586"/>
                    <a:pt x="1201043" y="789592"/>
                  </a:cubicBezTo>
                  <a:cubicBezTo>
                    <a:pt x="1197058" y="784897"/>
                    <a:pt x="1192789" y="780451"/>
                    <a:pt x="1188261" y="776278"/>
                  </a:cubicBezTo>
                  <a:lnTo>
                    <a:pt x="1185066" y="772816"/>
                  </a:lnTo>
                  <a:lnTo>
                    <a:pt x="1177610" y="764295"/>
                  </a:lnTo>
                  <a:lnTo>
                    <a:pt x="1165894" y="751248"/>
                  </a:lnTo>
                  <a:cubicBezTo>
                    <a:pt x="1158172" y="742993"/>
                    <a:pt x="1149651" y="735005"/>
                    <a:pt x="1141396" y="727016"/>
                  </a:cubicBezTo>
                  <a:lnTo>
                    <a:pt x="1139266" y="725153"/>
                  </a:lnTo>
                  <a:lnTo>
                    <a:pt x="1129947" y="715833"/>
                  </a:lnTo>
                  <a:lnTo>
                    <a:pt x="1116366" y="702786"/>
                  </a:lnTo>
                  <a:cubicBezTo>
                    <a:pt x="1110242" y="697194"/>
                    <a:pt x="1103586" y="691868"/>
                    <a:pt x="1097195" y="686543"/>
                  </a:cubicBezTo>
                  <a:lnTo>
                    <a:pt x="1092668" y="682815"/>
                  </a:lnTo>
                  <a:cubicBezTo>
                    <a:pt x="1088674" y="679619"/>
                    <a:pt x="1084680" y="675891"/>
                    <a:pt x="1080685" y="672430"/>
                  </a:cubicBezTo>
                  <a:lnTo>
                    <a:pt x="1067371" y="660980"/>
                  </a:lnTo>
                  <a:lnTo>
                    <a:pt x="1040744" y="639412"/>
                  </a:lnTo>
                  <a:lnTo>
                    <a:pt x="1014116" y="618109"/>
                  </a:lnTo>
                  <a:lnTo>
                    <a:pt x="987488" y="596541"/>
                  </a:lnTo>
                  <a:cubicBezTo>
                    <a:pt x="973909" y="585624"/>
                    <a:pt x="960861" y="575239"/>
                    <a:pt x="946216" y="565120"/>
                  </a:cubicBezTo>
                  <a:lnTo>
                    <a:pt x="932902" y="555268"/>
                  </a:lnTo>
                  <a:lnTo>
                    <a:pt x="925180" y="549410"/>
                  </a:lnTo>
                  <a:lnTo>
                    <a:pt x="917458" y="543818"/>
                  </a:lnTo>
                  <a:lnTo>
                    <a:pt x="917458" y="543818"/>
                  </a:lnTo>
                  <a:cubicBezTo>
                    <a:pt x="921182" y="544080"/>
                    <a:pt x="924919" y="544080"/>
                    <a:pt x="928642" y="543818"/>
                  </a:cubicBezTo>
                  <a:lnTo>
                    <a:pt x="936629" y="543818"/>
                  </a:lnTo>
                  <a:cubicBezTo>
                    <a:pt x="951346" y="543065"/>
                    <a:pt x="965714" y="539064"/>
                    <a:pt x="978701" y="532102"/>
                  </a:cubicBezTo>
                  <a:cubicBezTo>
                    <a:pt x="983135" y="529281"/>
                    <a:pt x="987243" y="525977"/>
                    <a:pt x="990949" y="522250"/>
                  </a:cubicBezTo>
                  <a:cubicBezTo>
                    <a:pt x="994281" y="519186"/>
                    <a:pt x="997395" y="515894"/>
                    <a:pt x="1000269" y="512398"/>
                  </a:cubicBezTo>
                  <a:cubicBezTo>
                    <a:pt x="1005944" y="505370"/>
                    <a:pt x="1009787" y="497045"/>
                    <a:pt x="1011453" y="488167"/>
                  </a:cubicBezTo>
                  <a:cubicBezTo>
                    <a:pt x="1012644" y="482279"/>
                    <a:pt x="1012644" y="476213"/>
                    <a:pt x="1011453" y="470326"/>
                  </a:cubicBezTo>
                  <a:cubicBezTo>
                    <a:pt x="1010333" y="463190"/>
                    <a:pt x="1008642" y="456155"/>
                    <a:pt x="1006394" y="449290"/>
                  </a:cubicBezTo>
                  <a:cubicBezTo>
                    <a:pt x="1002375" y="438091"/>
                    <a:pt x="997292" y="427302"/>
                    <a:pt x="991216" y="417071"/>
                  </a:cubicBezTo>
                  <a:cubicBezTo>
                    <a:pt x="984826" y="405887"/>
                    <a:pt x="978435" y="395769"/>
                    <a:pt x="971778" y="385650"/>
                  </a:cubicBezTo>
                  <a:cubicBezTo>
                    <a:pt x="964591" y="375113"/>
                    <a:pt x="956289" y="365382"/>
                    <a:pt x="947015" y="356626"/>
                  </a:cubicBezTo>
                  <a:cubicBezTo>
                    <a:pt x="943819" y="353164"/>
                    <a:pt x="940358" y="349969"/>
                    <a:pt x="936896" y="346773"/>
                  </a:cubicBezTo>
                  <a:cubicBezTo>
                    <a:pt x="938434" y="340521"/>
                    <a:pt x="937171" y="333910"/>
                    <a:pt x="933434" y="328667"/>
                  </a:cubicBezTo>
                  <a:cubicBezTo>
                    <a:pt x="927888" y="321087"/>
                    <a:pt x="921744" y="313964"/>
                    <a:pt x="915061" y="307364"/>
                  </a:cubicBezTo>
                  <a:lnTo>
                    <a:pt x="911600" y="303903"/>
                  </a:lnTo>
                  <a:cubicBezTo>
                    <a:pt x="905742" y="297779"/>
                    <a:pt x="899617" y="291388"/>
                    <a:pt x="893227" y="285530"/>
                  </a:cubicBezTo>
                  <a:cubicBezTo>
                    <a:pt x="881511" y="274879"/>
                    <a:pt x="868996" y="264760"/>
                    <a:pt x="856746" y="255174"/>
                  </a:cubicBezTo>
                  <a:lnTo>
                    <a:pt x="846096" y="246387"/>
                  </a:lnTo>
                  <a:lnTo>
                    <a:pt x="844232" y="244789"/>
                  </a:lnTo>
                  <a:cubicBezTo>
                    <a:pt x="830119" y="233606"/>
                    <a:pt x="815474" y="221889"/>
                    <a:pt x="800562" y="211239"/>
                  </a:cubicBezTo>
                  <a:lnTo>
                    <a:pt x="787781" y="201919"/>
                  </a:lnTo>
                  <a:lnTo>
                    <a:pt x="778462" y="195262"/>
                  </a:lnTo>
                  <a:cubicBezTo>
                    <a:pt x="771006" y="189670"/>
                    <a:pt x="763284" y="184877"/>
                    <a:pt x="755828" y="180084"/>
                  </a:cubicBezTo>
                  <a:lnTo>
                    <a:pt x="751834" y="177954"/>
                  </a:lnTo>
                  <a:lnTo>
                    <a:pt x="748372" y="175824"/>
                  </a:lnTo>
                  <a:lnTo>
                    <a:pt x="731065" y="164906"/>
                  </a:lnTo>
                  <a:lnTo>
                    <a:pt x="724940" y="161445"/>
                  </a:lnTo>
                  <a:lnTo>
                    <a:pt x="723076" y="160114"/>
                  </a:lnTo>
                  <a:lnTo>
                    <a:pt x="720679" y="158782"/>
                  </a:lnTo>
                  <a:lnTo>
                    <a:pt x="701508" y="147598"/>
                  </a:lnTo>
                  <a:lnTo>
                    <a:pt x="693785" y="143072"/>
                  </a:lnTo>
                  <a:lnTo>
                    <a:pt x="677543" y="133486"/>
                  </a:lnTo>
                  <a:lnTo>
                    <a:pt x="666625" y="127095"/>
                  </a:lnTo>
                  <a:lnTo>
                    <a:pt x="654110" y="119906"/>
                  </a:lnTo>
                  <a:lnTo>
                    <a:pt x="641862" y="113249"/>
                  </a:lnTo>
                  <a:cubicBezTo>
                    <a:pt x="633074" y="108190"/>
                    <a:pt x="624554" y="103396"/>
                    <a:pt x="615234" y="99136"/>
                  </a:cubicBezTo>
                  <a:lnTo>
                    <a:pt x="593133" y="88219"/>
                  </a:lnTo>
                  <a:cubicBezTo>
                    <a:pt x="584346" y="83692"/>
                    <a:pt x="575293" y="79165"/>
                    <a:pt x="566505" y="74905"/>
                  </a:cubicBezTo>
                  <a:cubicBezTo>
                    <a:pt x="549464" y="66917"/>
                    <a:pt x="532422" y="59194"/>
                    <a:pt x="515114" y="51739"/>
                  </a:cubicBezTo>
                  <a:cubicBezTo>
                    <a:pt x="504463" y="46946"/>
                    <a:pt x="493546" y="42685"/>
                    <a:pt x="482628" y="38425"/>
                  </a:cubicBezTo>
                  <a:lnTo>
                    <a:pt x="475172" y="35762"/>
                  </a:lnTo>
                  <a:lnTo>
                    <a:pt x="458663" y="28839"/>
                  </a:lnTo>
                  <a:cubicBezTo>
                    <a:pt x="453529" y="26698"/>
                    <a:pt x="448285" y="24831"/>
                    <a:pt x="442953" y="23247"/>
                  </a:cubicBezTo>
                  <a:lnTo>
                    <a:pt x="436296" y="20851"/>
                  </a:lnTo>
                  <a:cubicBezTo>
                    <a:pt x="422101" y="16069"/>
                    <a:pt x="407600" y="12244"/>
                    <a:pt x="392893" y="9401"/>
                  </a:cubicBezTo>
                  <a:lnTo>
                    <a:pt x="369194" y="5140"/>
                  </a:lnTo>
                  <a:lnTo>
                    <a:pt x="361473" y="5140"/>
                  </a:lnTo>
                  <a:cubicBezTo>
                    <a:pt x="355835" y="4445"/>
                    <a:pt x="350237" y="3468"/>
                    <a:pt x="344697" y="2211"/>
                  </a:cubicBezTo>
                  <a:cubicBezTo>
                    <a:pt x="341674" y="1226"/>
                    <a:pt x="338546" y="601"/>
                    <a:pt x="335377" y="347"/>
                  </a:cubicBezTo>
                  <a:cubicBezTo>
                    <a:pt x="333632" y="-116"/>
                    <a:pt x="331797" y="-116"/>
                    <a:pt x="330051" y="347"/>
                  </a:cubicBezTo>
                  <a:moveTo>
                    <a:pt x="212624" y="590949"/>
                  </a:moveTo>
                  <a:lnTo>
                    <a:pt x="212624" y="590949"/>
                  </a:lnTo>
                </a:path>
              </a:pathLst>
            </a:custGeom>
            <a:solidFill>
              <a:srgbClr val="FD9A4B"/>
            </a:solidFill>
            <a:ln w="26619"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F1D5E2F9-46A6-4D45-8B1E-809174F09BC6}"/>
                </a:ext>
              </a:extLst>
            </p:cNvPr>
            <p:cNvSpPr/>
            <p:nvPr/>
          </p:nvSpPr>
          <p:spPr>
            <a:xfrm>
              <a:off x="8773559" y="4206264"/>
              <a:ext cx="60184" cy="58085"/>
            </a:xfrm>
            <a:custGeom>
              <a:avLst/>
              <a:gdLst>
                <a:gd name="connsiteX0" fmla="*/ 4461 w 47953"/>
                <a:gd name="connsiteY0" fmla="*/ 2665 h 46281"/>
                <a:gd name="connsiteX1" fmla="*/ 2597 w 47953"/>
                <a:gd name="connsiteY1" fmla="*/ 19440 h 46281"/>
                <a:gd name="connsiteX2" fmla="*/ 16709 w 47953"/>
                <a:gd name="connsiteY2" fmla="*/ 31955 h 46281"/>
                <a:gd name="connsiteX3" fmla="*/ 31088 w 47953"/>
                <a:gd name="connsiteY3" fmla="*/ 44204 h 46281"/>
                <a:gd name="connsiteX4" fmla="*/ 38811 w 47953"/>
                <a:gd name="connsiteY4" fmla="*/ 46069 h 46281"/>
                <a:gd name="connsiteX5" fmla="*/ 46000 w 47953"/>
                <a:gd name="connsiteY5" fmla="*/ 41808 h 46281"/>
                <a:gd name="connsiteX6" fmla="*/ 47864 w 47953"/>
                <a:gd name="connsiteY6" fmla="*/ 34086 h 46281"/>
                <a:gd name="connsiteX7" fmla="*/ 43337 w 47953"/>
                <a:gd name="connsiteY7" fmla="*/ 26897 h 46281"/>
                <a:gd name="connsiteX8" fmla="*/ 36947 w 47953"/>
                <a:gd name="connsiteY8" fmla="*/ 20772 h 46281"/>
                <a:gd name="connsiteX9" fmla="*/ 21236 w 47953"/>
                <a:gd name="connsiteY9" fmla="*/ 4262 h 46281"/>
                <a:gd name="connsiteX10" fmla="*/ 13248 w 47953"/>
                <a:gd name="connsiteY10" fmla="*/ 2 h 46281"/>
                <a:gd name="connsiteX11" fmla="*/ 11917 w 47953"/>
                <a:gd name="connsiteY11" fmla="*/ 2 h 46281"/>
                <a:gd name="connsiteX12" fmla="*/ 4461 w 47953"/>
                <a:gd name="connsiteY12" fmla="*/ 2665 h 4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953" h="46281">
                  <a:moveTo>
                    <a:pt x="4461" y="2665"/>
                  </a:moveTo>
                  <a:cubicBezTo>
                    <a:pt x="-662" y="6796"/>
                    <a:pt x="-1494" y="14285"/>
                    <a:pt x="2597" y="19440"/>
                  </a:cubicBezTo>
                  <a:cubicBezTo>
                    <a:pt x="6921" y="24021"/>
                    <a:pt x="11644" y="28209"/>
                    <a:pt x="16709" y="31955"/>
                  </a:cubicBezTo>
                  <a:cubicBezTo>
                    <a:pt x="21795" y="35681"/>
                    <a:pt x="26601" y="39775"/>
                    <a:pt x="31088" y="44204"/>
                  </a:cubicBezTo>
                  <a:cubicBezTo>
                    <a:pt x="33238" y="45982"/>
                    <a:pt x="36087" y="46670"/>
                    <a:pt x="38811" y="46069"/>
                  </a:cubicBezTo>
                  <a:cubicBezTo>
                    <a:pt x="41709" y="45750"/>
                    <a:pt x="44329" y="44198"/>
                    <a:pt x="46000" y="41808"/>
                  </a:cubicBezTo>
                  <a:cubicBezTo>
                    <a:pt x="47546" y="39549"/>
                    <a:pt x="48209" y="36802"/>
                    <a:pt x="47864" y="34086"/>
                  </a:cubicBezTo>
                  <a:cubicBezTo>
                    <a:pt x="47307" y="31208"/>
                    <a:pt x="45693" y="28642"/>
                    <a:pt x="43337" y="26897"/>
                  </a:cubicBezTo>
                  <a:lnTo>
                    <a:pt x="36947" y="20772"/>
                  </a:lnTo>
                  <a:cubicBezTo>
                    <a:pt x="31355" y="15713"/>
                    <a:pt x="26561" y="9854"/>
                    <a:pt x="21236" y="4262"/>
                  </a:cubicBezTo>
                  <a:cubicBezTo>
                    <a:pt x="19167" y="1934"/>
                    <a:pt x="16334" y="423"/>
                    <a:pt x="13248" y="2"/>
                  </a:cubicBezTo>
                  <a:lnTo>
                    <a:pt x="11917" y="2"/>
                  </a:lnTo>
                  <a:cubicBezTo>
                    <a:pt x="9189" y="-49"/>
                    <a:pt x="6538" y="898"/>
                    <a:pt x="4461" y="2665"/>
                  </a:cubicBezTo>
                </a:path>
              </a:pathLst>
            </a:custGeom>
            <a:solidFill>
              <a:srgbClr val="E35627"/>
            </a:solidFill>
            <a:ln w="26619"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C943C81C-8C4C-4D1F-8D0E-829457BF9B79}"/>
                </a:ext>
              </a:extLst>
            </p:cNvPr>
            <p:cNvSpPr/>
            <p:nvPr/>
          </p:nvSpPr>
          <p:spPr>
            <a:xfrm>
              <a:off x="8914481" y="3621544"/>
              <a:ext cx="961159" cy="757141"/>
            </a:xfrm>
            <a:custGeom>
              <a:avLst/>
              <a:gdLst>
                <a:gd name="connsiteX0" fmla="*/ 180289 w 765832"/>
                <a:gd name="connsiteY0" fmla="*/ 7900 h 603274"/>
                <a:gd name="connsiteX1" fmla="*/ 173898 w 765832"/>
                <a:gd name="connsiteY1" fmla="*/ 12692 h 603274"/>
                <a:gd name="connsiteX2" fmla="*/ 167773 w 765832"/>
                <a:gd name="connsiteY2" fmla="*/ 22811 h 603274"/>
                <a:gd name="connsiteX3" fmla="*/ 163513 w 765832"/>
                <a:gd name="connsiteY3" fmla="*/ 32663 h 603274"/>
                <a:gd name="connsiteX4" fmla="*/ 160850 w 765832"/>
                <a:gd name="connsiteY4" fmla="*/ 38788 h 603274"/>
                <a:gd name="connsiteX5" fmla="*/ 147803 w 765832"/>
                <a:gd name="connsiteY5" fmla="*/ 65415 h 603274"/>
                <a:gd name="connsiteX6" fmla="*/ 143010 w 765832"/>
                <a:gd name="connsiteY6" fmla="*/ 75001 h 603274"/>
                <a:gd name="connsiteX7" fmla="*/ 135554 w 765832"/>
                <a:gd name="connsiteY7" fmla="*/ 90712 h 603274"/>
                <a:gd name="connsiteX8" fmla="*/ 130228 w 765832"/>
                <a:gd name="connsiteY8" fmla="*/ 101629 h 603274"/>
                <a:gd name="connsiteX9" fmla="*/ 125169 w 765832"/>
                <a:gd name="connsiteY9" fmla="*/ 111748 h 603274"/>
                <a:gd name="connsiteX10" fmla="*/ 116648 w 765832"/>
                <a:gd name="connsiteY10" fmla="*/ 129055 h 603274"/>
                <a:gd name="connsiteX11" fmla="*/ 112654 w 765832"/>
                <a:gd name="connsiteY11" fmla="*/ 137310 h 603274"/>
                <a:gd name="connsiteX12" fmla="*/ 104133 w 765832"/>
                <a:gd name="connsiteY12" fmla="*/ 155417 h 603274"/>
                <a:gd name="connsiteX13" fmla="*/ 96677 w 765832"/>
                <a:gd name="connsiteY13" fmla="*/ 170328 h 603274"/>
                <a:gd name="connsiteX14" fmla="*/ 77240 w 765832"/>
                <a:gd name="connsiteY14" fmla="*/ 208140 h 603274"/>
                <a:gd name="connsiteX15" fmla="*/ 74044 w 765832"/>
                <a:gd name="connsiteY15" fmla="*/ 213465 h 603274"/>
                <a:gd name="connsiteX16" fmla="*/ 43156 w 765832"/>
                <a:gd name="connsiteY16" fmla="*/ 266720 h 603274"/>
                <a:gd name="connsiteX17" fmla="*/ 34369 w 765832"/>
                <a:gd name="connsiteY17" fmla="*/ 280034 h 603274"/>
                <a:gd name="connsiteX18" fmla="*/ 30641 w 765832"/>
                <a:gd name="connsiteY18" fmla="*/ 287224 h 603274"/>
                <a:gd name="connsiteX19" fmla="*/ 23718 w 765832"/>
                <a:gd name="connsiteY19" fmla="*/ 300005 h 603274"/>
                <a:gd name="connsiteX20" fmla="*/ 17061 w 765832"/>
                <a:gd name="connsiteY20" fmla="*/ 312786 h 603274"/>
                <a:gd name="connsiteX21" fmla="*/ 13599 w 765832"/>
                <a:gd name="connsiteY21" fmla="*/ 319443 h 603274"/>
                <a:gd name="connsiteX22" fmla="*/ 3747 w 765832"/>
                <a:gd name="connsiteY22" fmla="*/ 338615 h 603274"/>
                <a:gd name="connsiteX23" fmla="*/ 2416 w 765832"/>
                <a:gd name="connsiteY23" fmla="*/ 345006 h 603274"/>
                <a:gd name="connsiteX24" fmla="*/ 19 w 765832"/>
                <a:gd name="connsiteY24" fmla="*/ 352195 h 603274"/>
                <a:gd name="connsiteX25" fmla="*/ 2149 w 765832"/>
                <a:gd name="connsiteY25" fmla="*/ 359651 h 603274"/>
                <a:gd name="connsiteX26" fmla="*/ 3747 w 765832"/>
                <a:gd name="connsiteY26" fmla="*/ 362580 h 603274"/>
                <a:gd name="connsiteX27" fmla="*/ 8274 w 765832"/>
                <a:gd name="connsiteY27" fmla="*/ 369237 h 603274"/>
                <a:gd name="connsiteX28" fmla="*/ 10670 w 765832"/>
                <a:gd name="connsiteY28" fmla="*/ 372432 h 603274"/>
                <a:gd name="connsiteX29" fmla="*/ 24783 w 765832"/>
                <a:gd name="connsiteY29" fmla="*/ 390539 h 603274"/>
                <a:gd name="connsiteX30" fmla="*/ 32504 w 765832"/>
                <a:gd name="connsiteY30" fmla="*/ 400125 h 603274"/>
                <a:gd name="connsiteX31" fmla="*/ 45818 w 765832"/>
                <a:gd name="connsiteY31" fmla="*/ 416368 h 603274"/>
                <a:gd name="connsiteX32" fmla="*/ 106796 w 765832"/>
                <a:gd name="connsiteY32" fmla="*/ 469624 h 603274"/>
                <a:gd name="connsiteX33" fmla="*/ 106796 w 765832"/>
                <a:gd name="connsiteY33" fmla="*/ 469623 h 603274"/>
                <a:gd name="connsiteX34" fmla="*/ 106796 w 765832"/>
                <a:gd name="connsiteY34" fmla="*/ 469623 h 603274"/>
                <a:gd name="connsiteX35" fmla="*/ 106796 w 765832"/>
                <a:gd name="connsiteY35" fmla="*/ 469623 h 603274"/>
                <a:gd name="connsiteX36" fmla="*/ 108128 w 765832"/>
                <a:gd name="connsiteY36" fmla="*/ 469623 h 603274"/>
                <a:gd name="connsiteX37" fmla="*/ 108128 w 765832"/>
                <a:gd name="connsiteY37" fmla="*/ 469623 h 603274"/>
                <a:gd name="connsiteX38" fmla="*/ 127832 w 765832"/>
                <a:gd name="connsiteY38" fmla="*/ 484268 h 603274"/>
                <a:gd name="connsiteX39" fmla="*/ 149134 w 765832"/>
                <a:gd name="connsiteY39" fmla="*/ 497316 h 603274"/>
                <a:gd name="connsiteX40" fmla="*/ 182951 w 765832"/>
                <a:gd name="connsiteY40" fmla="*/ 517021 h 603274"/>
                <a:gd name="connsiteX41" fmla="*/ 201857 w 765832"/>
                <a:gd name="connsiteY41" fmla="*/ 527938 h 603274"/>
                <a:gd name="connsiteX42" fmla="*/ 207448 w 765832"/>
                <a:gd name="connsiteY42" fmla="*/ 531133 h 603274"/>
                <a:gd name="connsiteX43" fmla="*/ 242065 w 765832"/>
                <a:gd name="connsiteY43" fmla="*/ 550039 h 603274"/>
                <a:gd name="connsiteX44" fmla="*/ 247390 w 765832"/>
                <a:gd name="connsiteY44" fmla="*/ 552435 h 603274"/>
                <a:gd name="connsiteX45" fmla="*/ 260970 w 765832"/>
                <a:gd name="connsiteY45" fmla="*/ 559092 h 603274"/>
                <a:gd name="connsiteX46" fmla="*/ 283337 w 765832"/>
                <a:gd name="connsiteY46" fmla="*/ 568146 h 603274"/>
                <a:gd name="connsiteX47" fmla="*/ 309965 w 765832"/>
                <a:gd name="connsiteY47" fmla="*/ 577732 h 603274"/>
                <a:gd name="connsiteX48" fmla="*/ 317421 w 765832"/>
                <a:gd name="connsiteY48" fmla="*/ 580661 h 603274"/>
                <a:gd name="connsiteX49" fmla="*/ 332066 w 765832"/>
                <a:gd name="connsiteY49" fmla="*/ 585986 h 603274"/>
                <a:gd name="connsiteX50" fmla="*/ 349640 w 765832"/>
                <a:gd name="connsiteY50" fmla="*/ 591046 h 603274"/>
                <a:gd name="connsiteX51" fmla="*/ 367481 w 765832"/>
                <a:gd name="connsiteY51" fmla="*/ 593709 h 603274"/>
                <a:gd name="connsiteX52" fmla="*/ 372274 w 765832"/>
                <a:gd name="connsiteY52" fmla="*/ 593708 h 603274"/>
                <a:gd name="connsiteX53" fmla="*/ 380528 w 765832"/>
                <a:gd name="connsiteY53" fmla="*/ 595306 h 603274"/>
                <a:gd name="connsiteX54" fmla="*/ 389049 w 765832"/>
                <a:gd name="connsiteY54" fmla="*/ 596637 h 603274"/>
                <a:gd name="connsiteX55" fmla="*/ 397570 w 765832"/>
                <a:gd name="connsiteY55" fmla="*/ 596637 h 603274"/>
                <a:gd name="connsiteX56" fmla="*/ 403428 w 765832"/>
                <a:gd name="connsiteY56" fmla="*/ 596637 h 603274"/>
                <a:gd name="connsiteX57" fmla="*/ 413813 w 765832"/>
                <a:gd name="connsiteY57" fmla="*/ 596637 h 603274"/>
                <a:gd name="connsiteX58" fmla="*/ 432453 w 765832"/>
                <a:gd name="connsiteY58" fmla="*/ 595306 h 603274"/>
                <a:gd name="connsiteX59" fmla="*/ 435115 w 765832"/>
                <a:gd name="connsiteY59" fmla="*/ 595306 h 603274"/>
                <a:gd name="connsiteX60" fmla="*/ 442305 w 765832"/>
                <a:gd name="connsiteY60" fmla="*/ 592643 h 603274"/>
                <a:gd name="connsiteX61" fmla="*/ 456151 w 765832"/>
                <a:gd name="connsiteY61" fmla="*/ 580128 h 603274"/>
                <a:gd name="connsiteX62" fmla="*/ 463873 w 765832"/>
                <a:gd name="connsiteY62" fmla="*/ 564151 h 603274"/>
                <a:gd name="connsiteX63" fmla="*/ 467068 w 765832"/>
                <a:gd name="connsiteY63" fmla="*/ 544713 h 603274"/>
                <a:gd name="connsiteX64" fmla="*/ 462541 w 765832"/>
                <a:gd name="connsiteY64" fmla="*/ 525541 h 603274"/>
                <a:gd name="connsiteX65" fmla="*/ 462541 w 765832"/>
                <a:gd name="connsiteY65" fmla="*/ 522612 h 603274"/>
                <a:gd name="connsiteX66" fmla="*/ 461210 w 765832"/>
                <a:gd name="connsiteY66" fmla="*/ 519151 h 603274"/>
                <a:gd name="connsiteX67" fmla="*/ 466536 w 765832"/>
                <a:gd name="connsiteY67" fmla="*/ 521015 h 603274"/>
                <a:gd name="connsiteX68" fmla="*/ 472926 w 765832"/>
                <a:gd name="connsiteY68" fmla="*/ 524210 h 603274"/>
                <a:gd name="connsiteX69" fmla="*/ 490501 w 765832"/>
                <a:gd name="connsiteY69" fmla="*/ 534595 h 603274"/>
                <a:gd name="connsiteX70" fmla="*/ 500353 w 765832"/>
                <a:gd name="connsiteY70" fmla="*/ 540187 h 603274"/>
                <a:gd name="connsiteX71" fmla="*/ 553608 w 765832"/>
                <a:gd name="connsiteY71" fmla="*/ 566814 h 603274"/>
                <a:gd name="connsiteX72" fmla="*/ 592219 w 765832"/>
                <a:gd name="connsiteY72" fmla="*/ 581193 h 603274"/>
                <a:gd name="connsiteX73" fmla="*/ 607662 w 765832"/>
                <a:gd name="connsiteY73" fmla="*/ 586519 h 603274"/>
                <a:gd name="connsiteX74" fmla="*/ 652930 w 765832"/>
                <a:gd name="connsiteY74" fmla="*/ 600099 h 603274"/>
                <a:gd name="connsiteX75" fmla="*/ 671835 w 765832"/>
                <a:gd name="connsiteY75" fmla="*/ 603028 h 603274"/>
                <a:gd name="connsiteX76" fmla="*/ 685681 w 765832"/>
                <a:gd name="connsiteY76" fmla="*/ 603028 h 603274"/>
                <a:gd name="connsiteX77" fmla="*/ 688344 w 765832"/>
                <a:gd name="connsiteY77" fmla="*/ 603028 h 603274"/>
                <a:gd name="connsiteX78" fmla="*/ 706984 w 765832"/>
                <a:gd name="connsiteY78" fmla="*/ 603028 h 603274"/>
                <a:gd name="connsiteX79" fmla="*/ 725090 w 765832"/>
                <a:gd name="connsiteY79" fmla="*/ 600632 h 603274"/>
                <a:gd name="connsiteX80" fmla="*/ 751718 w 765832"/>
                <a:gd name="connsiteY80" fmla="*/ 587584 h 603274"/>
                <a:gd name="connsiteX81" fmla="*/ 757044 w 765832"/>
                <a:gd name="connsiteY81" fmla="*/ 580927 h 603274"/>
                <a:gd name="connsiteX82" fmla="*/ 761038 w 765832"/>
                <a:gd name="connsiteY82" fmla="*/ 574536 h 603274"/>
                <a:gd name="connsiteX83" fmla="*/ 765831 w 765832"/>
                <a:gd name="connsiteY83" fmla="*/ 554832 h 603274"/>
                <a:gd name="connsiteX84" fmla="*/ 763967 w 765832"/>
                <a:gd name="connsiteY84" fmla="*/ 539388 h 603274"/>
                <a:gd name="connsiteX85" fmla="*/ 759973 w 765832"/>
                <a:gd name="connsiteY85" fmla="*/ 526074 h 603274"/>
                <a:gd name="connsiteX86" fmla="*/ 733345 w 765832"/>
                <a:gd name="connsiteY86" fmla="*/ 486399 h 603274"/>
                <a:gd name="connsiteX87" fmla="*/ 727221 w 765832"/>
                <a:gd name="connsiteY87" fmla="*/ 480008 h 603274"/>
                <a:gd name="connsiteX88" fmla="*/ 725090 w 765832"/>
                <a:gd name="connsiteY88" fmla="*/ 477878 h 603274"/>
                <a:gd name="connsiteX89" fmla="*/ 715771 w 765832"/>
                <a:gd name="connsiteY89" fmla="*/ 465896 h 603274"/>
                <a:gd name="connsiteX90" fmla="*/ 712842 w 765832"/>
                <a:gd name="connsiteY90" fmla="*/ 460038 h 603274"/>
                <a:gd name="connsiteX91" fmla="*/ 706717 w 765832"/>
                <a:gd name="connsiteY91" fmla="*/ 450984 h 603274"/>
                <a:gd name="connsiteX92" fmla="*/ 692072 w 765832"/>
                <a:gd name="connsiteY92" fmla="*/ 435540 h 603274"/>
                <a:gd name="connsiteX93" fmla="*/ 677427 w 765832"/>
                <a:gd name="connsiteY93" fmla="*/ 422759 h 603274"/>
                <a:gd name="connsiteX94" fmla="*/ 662249 w 765832"/>
                <a:gd name="connsiteY94" fmla="*/ 411309 h 603274"/>
                <a:gd name="connsiteX95" fmla="*/ 659320 w 765832"/>
                <a:gd name="connsiteY95" fmla="*/ 409445 h 603274"/>
                <a:gd name="connsiteX96" fmla="*/ 648137 w 765832"/>
                <a:gd name="connsiteY96" fmla="*/ 401723 h 603274"/>
                <a:gd name="connsiteX97" fmla="*/ 644142 w 765832"/>
                <a:gd name="connsiteY97" fmla="*/ 399326 h 603274"/>
                <a:gd name="connsiteX98" fmla="*/ 641746 w 765832"/>
                <a:gd name="connsiteY98" fmla="*/ 396930 h 603274"/>
                <a:gd name="connsiteX99" fmla="*/ 635355 w 765832"/>
                <a:gd name="connsiteY99" fmla="*/ 390007 h 603274"/>
                <a:gd name="connsiteX100" fmla="*/ 620177 w 765832"/>
                <a:gd name="connsiteY100" fmla="*/ 375095 h 603274"/>
                <a:gd name="connsiteX101" fmla="*/ 602336 w 765832"/>
                <a:gd name="connsiteY101" fmla="*/ 361515 h 603274"/>
                <a:gd name="connsiteX102" fmla="*/ 595414 w 765832"/>
                <a:gd name="connsiteY102" fmla="*/ 356456 h 603274"/>
                <a:gd name="connsiteX103" fmla="*/ 590088 w 765832"/>
                <a:gd name="connsiteY103" fmla="*/ 352462 h 603274"/>
                <a:gd name="connsiteX104" fmla="*/ 570916 w 765832"/>
                <a:gd name="connsiteY104" fmla="*/ 337816 h 603274"/>
                <a:gd name="connsiteX105" fmla="*/ 563460 w 765832"/>
                <a:gd name="connsiteY105" fmla="*/ 332225 h 603274"/>
                <a:gd name="connsiteX106" fmla="*/ 570650 w 765832"/>
                <a:gd name="connsiteY106" fmla="*/ 333556 h 603274"/>
                <a:gd name="connsiteX107" fmla="*/ 579437 w 765832"/>
                <a:gd name="connsiteY107" fmla="*/ 333556 h 603274"/>
                <a:gd name="connsiteX108" fmla="*/ 584230 w 765832"/>
                <a:gd name="connsiteY108" fmla="*/ 333556 h 603274"/>
                <a:gd name="connsiteX109" fmla="*/ 587159 w 765832"/>
                <a:gd name="connsiteY109" fmla="*/ 333556 h 603274"/>
                <a:gd name="connsiteX110" fmla="*/ 599674 w 765832"/>
                <a:gd name="connsiteY110" fmla="*/ 331426 h 603274"/>
                <a:gd name="connsiteX111" fmla="*/ 629764 w 765832"/>
                <a:gd name="connsiteY111" fmla="*/ 302135 h 603274"/>
                <a:gd name="connsiteX112" fmla="*/ 629764 w 765832"/>
                <a:gd name="connsiteY112" fmla="*/ 280300 h 603274"/>
                <a:gd name="connsiteX113" fmla="*/ 623373 w 765832"/>
                <a:gd name="connsiteY113" fmla="*/ 265389 h 603274"/>
                <a:gd name="connsiteX114" fmla="*/ 606065 w 765832"/>
                <a:gd name="connsiteY114" fmla="*/ 241690 h 603274"/>
                <a:gd name="connsiteX115" fmla="*/ 603935 w 765832"/>
                <a:gd name="connsiteY115" fmla="*/ 239028 h 603274"/>
                <a:gd name="connsiteX116" fmla="*/ 591420 w 765832"/>
                <a:gd name="connsiteY116" fmla="*/ 225448 h 603274"/>
                <a:gd name="connsiteX117" fmla="*/ 586626 w 765832"/>
                <a:gd name="connsiteY117" fmla="*/ 220122 h 603274"/>
                <a:gd name="connsiteX118" fmla="*/ 579437 w 765832"/>
                <a:gd name="connsiteY118" fmla="*/ 212400 h 603274"/>
                <a:gd name="connsiteX119" fmla="*/ 566123 w 765832"/>
                <a:gd name="connsiteY119" fmla="*/ 198021 h 603274"/>
                <a:gd name="connsiteX120" fmla="*/ 561597 w 765832"/>
                <a:gd name="connsiteY120" fmla="*/ 193494 h 603274"/>
                <a:gd name="connsiteX121" fmla="*/ 559466 w 765832"/>
                <a:gd name="connsiteY121" fmla="*/ 190565 h 603274"/>
                <a:gd name="connsiteX122" fmla="*/ 557602 w 765832"/>
                <a:gd name="connsiteY122" fmla="*/ 187370 h 603274"/>
                <a:gd name="connsiteX123" fmla="*/ 546419 w 765832"/>
                <a:gd name="connsiteY123" fmla="*/ 172459 h 603274"/>
                <a:gd name="connsiteX124" fmla="*/ 525916 w 765832"/>
                <a:gd name="connsiteY124" fmla="*/ 153287 h 603274"/>
                <a:gd name="connsiteX125" fmla="*/ 472660 w 765832"/>
                <a:gd name="connsiteY125" fmla="*/ 113611 h 603274"/>
                <a:gd name="connsiteX126" fmla="*/ 419404 w 765832"/>
                <a:gd name="connsiteY126" fmla="*/ 79794 h 603274"/>
                <a:gd name="connsiteX127" fmla="*/ 360291 w 765832"/>
                <a:gd name="connsiteY127" fmla="*/ 48108 h 603274"/>
                <a:gd name="connsiteX128" fmla="*/ 329669 w 765832"/>
                <a:gd name="connsiteY128" fmla="*/ 35859 h 603274"/>
                <a:gd name="connsiteX129" fmla="*/ 315024 w 765832"/>
                <a:gd name="connsiteY129" fmla="*/ 30267 h 603274"/>
                <a:gd name="connsiteX130" fmla="*/ 292391 w 765832"/>
                <a:gd name="connsiteY130" fmla="*/ 22012 h 603274"/>
                <a:gd name="connsiteX131" fmla="*/ 272153 w 765832"/>
                <a:gd name="connsiteY131" fmla="*/ 16154 h 603274"/>
                <a:gd name="connsiteX132" fmla="*/ 245526 w 765832"/>
                <a:gd name="connsiteY132" fmla="*/ 10562 h 603274"/>
                <a:gd name="connsiteX133" fmla="*/ 231946 w 765832"/>
                <a:gd name="connsiteY133" fmla="*/ 7900 h 603274"/>
                <a:gd name="connsiteX134" fmla="*/ 218099 w 765832"/>
                <a:gd name="connsiteY134" fmla="*/ 5503 h 603274"/>
                <a:gd name="connsiteX135" fmla="*/ 194135 w 765832"/>
                <a:gd name="connsiteY135" fmla="*/ 178 h 603274"/>
                <a:gd name="connsiteX136" fmla="*/ 190673 w 765832"/>
                <a:gd name="connsiteY136" fmla="*/ 178 h 603274"/>
                <a:gd name="connsiteX137" fmla="*/ 179489 w 765832"/>
                <a:gd name="connsiteY137" fmla="*/ 7101 h 60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765832" h="603274">
                  <a:moveTo>
                    <a:pt x="180289" y="7900"/>
                  </a:moveTo>
                  <a:cubicBezTo>
                    <a:pt x="177861" y="9057"/>
                    <a:pt x="175688" y="10686"/>
                    <a:pt x="173898" y="12692"/>
                  </a:cubicBezTo>
                  <a:cubicBezTo>
                    <a:pt x="171213" y="15631"/>
                    <a:pt x="169132" y="19069"/>
                    <a:pt x="167773" y="22811"/>
                  </a:cubicBezTo>
                  <a:cubicBezTo>
                    <a:pt x="165909" y="26805"/>
                    <a:pt x="164844" y="29734"/>
                    <a:pt x="163513" y="32663"/>
                  </a:cubicBezTo>
                  <a:lnTo>
                    <a:pt x="160850" y="38788"/>
                  </a:lnTo>
                  <a:cubicBezTo>
                    <a:pt x="156589" y="47309"/>
                    <a:pt x="152329" y="55829"/>
                    <a:pt x="147803" y="65415"/>
                  </a:cubicBezTo>
                  <a:cubicBezTo>
                    <a:pt x="146205" y="68611"/>
                    <a:pt x="144873" y="71806"/>
                    <a:pt x="143010" y="75001"/>
                  </a:cubicBezTo>
                  <a:cubicBezTo>
                    <a:pt x="141146" y="78197"/>
                    <a:pt x="137951" y="85386"/>
                    <a:pt x="135554" y="90712"/>
                  </a:cubicBezTo>
                  <a:lnTo>
                    <a:pt x="130228" y="101629"/>
                  </a:lnTo>
                  <a:lnTo>
                    <a:pt x="125169" y="111748"/>
                  </a:lnTo>
                  <a:cubicBezTo>
                    <a:pt x="122240" y="117339"/>
                    <a:pt x="119311" y="123197"/>
                    <a:pt x="116648" y="129055"/>
                  </a:cubicBezTo>
                  <a:lnTo>
                    <a:pt x="112654" y="137310"/>
                  </a:lnTo>
                  <a:cubicBezTo>
                    <a:pt x="109991" y="143434"/>
                    <a:pt x="107062" y="149559"/>
                    <a:pt x="104133" y="155417"/>
                  </a:cubicBezTo>
                  <a:lnTo>
                    <a:pt x="96677" y="170328"/>
                  </a:lnTo>
                  <a:cubicBezTo>
                    <a:pt x="90553" y="183110"/>
                    <a:pt x="84162" y="195625"/>
                    <a:pt x="77240" y="208140"/>
                  </a:cubicBezTo>
                  <a:lnTo>
                    <a:pt x="74044" y="213465"/>
                  </a:lnTo>
                  <a:cubicBezTo>
                    <a:pt x="64191" y="230773"/>
                    <a:pt x="54073" y="248614"/>
                    <a:pt x="43156" y="266720"/>
                  </a:cubicBezTo>
                  <a:lnTo>
                    <a:pt x="34369" y="280034"/>
                  </a:lnTo>
                  <a:lnTo>
                    <a:pt x="30641" y="287224"/>
                  </a:lnTo>
                  <a:lnTo>
                    <a:pt x="23718" y="300005"/>
                  </a:lnTo>
                  <a:lnTo>
                    <a:pt x="17061" y="312786"/>
                  </a:lnTo>
                  <a:lnTo>
                    <a:pt x="13599" y="319443"/>
                  </a:lnTo>
                  <a:cubicBezTo>
                    <a:pt x="10137" y="325568"/>
                    <a:pt x="6676" y="331958"/>
                    <a:pt x="3747" y="338615"/>
                  </a:cubicBezTo>
                  <a:cubicBezTo>
                    <a:pt x="2895" y="340640"/>
                    <a:pt x="2444" y="342810"/>
                    <a:pt x="2416" y="345006"/>
                  </a:cubicBezTo>
                  <a:cubicBezTo>
                    <a:pt x="716" y="347001"/>
                    <a:pt x="-143" y="349579"/>
                    <a:pt x="19" y="352195"/>
                  </a:cubicBezTo>
                  <a:cubicBezTo>
                    <a:pt x="249" y="354793"/>
                    <a:pt x="972" y="357324"/>
                    <a:pt x="2149" y="359651"/>
                  </a:cubicBezTo>
                  <a:cubicBezTo>
                    <a:pt x="2578" y="360681"/>
                    <a:pt x="3114" y="361662"/>
                    <a:pt x="3747" y="362580"/>
                  </a:cubicBezTo>
                  <a:cubicBezTo>
                    <a:pt x="5007" y="364958"/>
                    <a:pt x="6525" y="367191"/>
                    <a:pt x="8274" y="369237"/>
                  </a:cubicBezTo>
                  <a:lnTo>
                    <a:pt x="10670" y="372432"/>
                  </a:lnTo>
                  <a:cubicBezTo>
                    <a:pt x="15197" y="378557"/>
                    <a:pt x="19724" y="384681"/>
                    <a:pt x="24783" y="390539"/>
                  </a:cubicBezTo>
                  <a:lnTo>
                    <a:pt x="32504" y="400125"/>
                  </a:lnTo>
                  <a:cubicBezTo>
                    <a:pt x="36650" y="405773"/>
                    <a:pt x="41094" y="411196"/>
                    <a:pt x="45818" y="416368"/>
                  </a:cubicBezTo>
                  <a:cubicBezTo>
                    <a:pt x="64351" y="436074"/>
                    <a:pt x="84775" y="453912"/>
                    <a:pt x="106796" y="469624"/>
                  </a:cubicBezTo>
                  <a:lnTo>
                    <a:pt x="106796" y="469623"/>
                  </a:lnTo>
                  <a:lnTo>
                    <a:pt x="106796" y="469623"/>
                  </a:lnTo>
                  <a:lnTo>
                    <a:pt x="106796" y="469623"/>
                  </a:lnTo>
                  <a:lnTo>
                    <a:pt x="108128" y="469623"/>
                  </a:lnTo>
                  <a:lnTo>
                    <a:pt x="108128" y="469623"/>
                  </a:lnTo>
                  <a:lnTo>
                    <a:pt x="127832" y="484268"/>
                  </a:lnTo>
                  <a:cubicBezTo>
                    <a:pt x="134755" y="489062"/>
                    <a:pt x="141945" y="493056"/>
                    <a:pt x="149134" y="497316"/>
                  </a:cubicBezTo>
                  <a:lnTo>
                    <a:pt x="182951" y="517021"/>
                  </a:lnTo>
                  <a:lnTo>
                    <a:pt x="201857" y="527938"/>
                  </a:lnTo>
                  <a:lnTo>
                    <a:pt x="207448" y="531133"/>
                  </a:lnTo>
                  <a:cubicBezTo>
                    <a:pt x="218898" y="537790"/>
                    <a:pt x="230349" y="544181"/>
                    <a:pt x="242065" y="550039"/>
                  </a:cubicBezTo>
                  <a:lnTo>
                    <a:pt x="247390" y="552435"/>
                  </a:lnTo>
                  <a:lnTo>
                    <a:pt x="260970" y="559092"/>
                  </a:lnTo>
                  <a:lnTo>
                    <a:pt x="283337" y="568146"/>
                  </a:lnTo>
                  <a:cubicBezTo>
                    <a:pt x="291592" y="571607"/>
                    <a:pt x="300113" y="574803"/>
                    <a:pt x="309965" y="577732"/>
                  </a:cubicBezTo>
                  <a:lnTo>
                    <a:pt x="317421" y="580661"/>
                  </a:lnTo>
                  <a:lnTo>
                    <a:pt x="332066" y="585986"/>
                  </a:lnTo>
                  <a:cubicBezTo>
                    <a:pt x="337829" y="587988"/>
                    <a:pt x="343695" y="589677"/>
                    <a:pt x="349640" y="591046"/>
                  </a:cubicBezTo>
                  <a:cubicBezTo>
                    <a:pt x="355519" y="592342"/>
                    <a:pt x="361480" y="593232"/>
                    <a:pt x="367481" y="593709"/>
                  </a:cubicBezTo>
                  <a:lnTo>
                    <a:pt x="372274" y="593708"/>
                  </a:lnTo>
                  <a:lnTo>
                    <a:pt x="380528" y="595306"/>
                  </a:lnTo>
                  <a:lnTo>
                    <a:pt x="389049" y="596637"/>
                  </a:lnTo>
                  <a:lnTo>
                    <a:pt x="397570" y="596637"/>
                  </a:lnTo>
                  <a:lnTo>
                    <a:pt x="403428" y="596637"/>
                  </a:lnTo>
                  <a:lnTo>
                    <a:pt x="413813" y="596637"/>
                  </a:lnTo>
                  <a:cubicBezTo>
                    <a:pt x="420048" y="596601"/>
                    <a:pt x="426275" y="596156"/>
                    <a:pt x="432453" y="595306"/>
                  </a:cubicBezTo>
                  <a:lnTo>
                    <a:pt x="435115" y="595306"/>
                  </a:lnTo>
                  <a:cubicBezTo>
                    <a:pt x="437606" y="594698"/>
                    <a:pt x="440019" y="593805"/>
                    <a:pt x="442305" y="592643"/>
                  </a:cubicBezTo>
                  <a:cubicBezTo>
                    <a:pt x="448110" y="590014"/>
                    <a:pt x="452951" y="585639"/>
                    <a:pt x="456151" y="580128"/>
                  </a:cubicBezTo>
                  <a:cubicBezTo>
                    <a:pt x="459600" y="575272"/>
                    <a:pt x="462210" y="569871"/>
                    <a:pt x="463873" y="564151"/>
                  </a:cubicBezTo>
                  <a:cubicBezTo>
                    <a:pt x="465583" y="557794"/>
                    <a:pt x="466654" y="551283"/>
                    <a:pt x="467068" y="544713"/>
                  </a:cubicBezTo>
                  <a:cubicBezTo>
                    <a:pt x="467150" y="538048"/>
                    <a:pt x="465596" y="531465"/>
                    <a:pt x="462541" y="525541"/>
                  </a:cubicBezTo>
                  <a:cubicBezTo>
                    <a:pt x="462624" y="524566"/>
                    <a:pt x="462624" y="523587"/>
                    <a:pt x="462541" y="522612"/>
                  </a:cubicBezTo>
                  <a:lnTo>
                    <a:pt x="461210" y="519151"/>
                  </a:lnTo>
                  <a:lnTo>
                    <a:pt x="466536" y="521015"/>
                  </a:lnTo>
                  <a:lnTo>
                    <a:pt x="472926" y="524210"/>
                  </a:lnTo>
                  <a:lnTo>
                    <a:pt x="490501" y="534595"/>
                  </a:lnTo>
                  <a:lnTo>
                    <a:pt x="500353" y="540187"/>
                  </a:lnTo>
                  <a:cubicBezTo>
                    <a:pt x="517927" y="550039"/>
                    <a:pt x="536833" y="558560"/>
                    <a:pt x="553608" y="566814"/>
                  </a:cubicBezTo>
                  <a:cubicBezTo>
                    <a:pt x="570384" y="575069"/>
                    <a:pt x="580236" y="576667"/>
                    <a:pt x="592219" y="581193"/>
                  </a:cubicBezTo>
                  <a:lnTo>
                    <a:pt x="607662" y="586519"/>
                  </a:lnTo>
                  <a:cubicBezTo>
                    <a:pt x="622506" y="591825"/>
                    <a:pt x="637616" y="596358"/>
                    <a:pt x="652930" y="600099"/>
                  </a:cubicBezTo>
                  <a:cubicBezTo>
                    <a:pt x="659140" y="601594"/>
                    <a:pt x="665463" y="602573"/>
                    <a:pt x="671835" y="603028"/>
                  </a:cubicBezTo>
                  <a:cubicBezTo>
                    <a:pt x="676445" y="603356"/>
                    <a:pt x="681072" y="603356"/>
                    <a:pt x="685681" y="603028"/>
                  </a:cubicBezTo>
                  <a:lnTo>
                    <a:pt x="688344" y="603028"/>
                  </a:lnTo>
                  <a:cubicBezTo>
                    <a:pt x="694469" y="603028"/>
                    <a:pt x="700859" y="603028"/>
                    <a:pt x="706984" y="603028"/>
                  </a:cubicBezTo>
                  <a:cubicBezTo>
                    <a:pt x="713091" y="602924"/>
                    <a:pt x="719166" y="602120"/>
                    <a:pt x="725090" y="600632"/>
                  </a:cubicBezTo>
                  <a:cubicBezTo>
                    <a:pt x="734791" y="598217"/>
                    <a:pt x="743867" y="593770"/>
                    <a:pt x="751718" y="587584"/>
                  </a:cubicBezTo>
                  <a:cubicBezTo>
                    <a:pt x="753778" y="585609"/>
                    <a:pt x="755568" y="583370"/>
                    <a:pt x="757044" y="580927"/>
                  </a:cubicBezTo>
                  <a:cubicBezTo>
                    <a:pt x="758498" y="578876"/>
                    <a:pt x="759833" y="576743"/>
                    <a:pt x="761038" y="574536"/>
                  </a:cubicBezTo>
                  <a:cubicBezTo>
                    <a:pt x="763846" y="568323"/>
                    <a:pt x="765471" y="561641"/>
                    <a:pt x="765831" y="554832"/>
                  </a:cubicBezTo>
                  <a:cubicBezTo>
                    <a:pt x="765868" y="549625"/>
                    <a:pt x="765242" y="544436"/>
                    <a:pt x="763967" y="539388"/>
                  </a:cubicBezTo>
                  <a:cubicBezTo>
                    <a:pt x="763967" y="534329"/>
                    <a:pt x="761304" y="530068"/>
                    <a:pt x="759973" y="526074"/>
                  </a:cubicBezTo>
                  <a:cubicBezTo>
                    <a:pt x="753745" y="511252"/>
                    <a:pt x="744702" y="497778"/>
                    <a:pt x="733345" y="486399"/>
                  </a:cubicBezTo>
                  <a:lnTo>
                    <a:pt x="727221" y="480008"/>
                  </a:lnTo>
                  <a:lnTo>
                    <a:pt x="725090" y="477878"/>
                  </a:lnTo>
                  <a:cubicBezTo>
                    <a:pt x="722217" y="473708"/>
                    <a:pt x="719105" y="469707"/>
                    <a:pt x="715771" y="465896"/>
                  </a:cubicBezTo>
                  <a:cubicBezTo>
                    <a:pt x="715010" y="463842"/>
                    <a:pt x="714028" y="461878"/>
                    <a:pt x="712842" y="460038"/>
                  </a:cubicBezTo>
                  <a:cubicBezTo>
                    <a:pt x="711087" y="456836"/>
                    <a:pt x="709036" y="453804"/>
                    <a:pt x="706717" y="450984"/>
                  </a:cubicBezTo>
                  <a:cubicBezTo>
                    <a:pt x="702180" y="445519"/>
                    <a:pt x="697288" y="440360"/>
                    <a:pt x="692072" y="435540"/>
                  </a:cubicBezTo>
                  <a:cubicBezTo>
                    <a:pt x="687280" y="431013"/>
                    <a:pt x="682486" y="427019"/>
                    <a:pt x="677427" y="422759"/>
                  </a:cubicBezTo>
                  <a:cubicBezTo>
                    <a:pt x="672367" y="418498"/>
                    <a:pt x="667309" y="415037"/>
                    <a:pt x="662249" y="411309"/>
                  </a:cubicBezTo>
                  <a:lnTo>
                    <a:pt x="659320" y="409445"/>
                  </a:lnTo>
                  <a:lnTo>
                    <a:pt x="648137" y="401723"/>
                  </a:lnTo>
                  <a:lnTo>
                    <a:pt x="644142" y="399326"/>
                  </a:lnTo>
                  <a:lnTo>
                    <a:pt x="641746" y="396930"/>
                  </a:lnTo>
                  <a:lnTo>
                    <a:pt x="635355" y="390007"/>
                  </a:lnTo>
                  <a:cubicBezTo>
                    <a:pt x="630296" y="384947"/>
                    <a:pt x="625503" y="379622"/>
                    <a:pt x="620177" y="375095"/>
                  </a:cubicBezTo>
                  <a:cubicBezTo>
                    <a:pt x="614527" y="370192"/>
                    <a:pt x="608568" y="365656"/>
                    <a:pt x="602336" y="361515"/>
                  </a:cubicBezTo>
                  <a:lnTo>
                    <a:pt x="595414" y="356456"/>
                  </a:lnTo>
                  <a:lnTo>
                    <a:pt x="590088" y="352462"/>
                  </a:lnTo>
                  <a:cubicBezTo>
                    <a:pt x="583698" y="347402"/>
                    <a:pt x="577573" y="342609"/>
                    <a:pt x="570916" y="337816"/>
                  </a:cubicBezTo>
                  <a:lnTo>
                    <a:pt x="563460" y="332225"/>
                  </a:lnTo>
                  <a:lnTo>
                    <a:pt x="570650" y="333556"/>
                  </a:lnTo>
                  <a:lnTo>
                    <a:pt x="579437" y="333556"/>
                  </a:lnTo>
                  <a:lnTo>
                    <a:pt x="584230" y="333556"/>
                  </a:lnTo>
                  <a:lnTo>
                    <a:pt x="587159" y="333556"/>
                  </a:lnTo>
                  <a:cubicBezTo>
                    <a:pt x="591405" y="333389"/>
                    <a:pt x="595612" y="332673"/>
                    <a:pt x="599674" y="331426"/>
                  </a:cubicBezTo>
                  <a:cubicBezTo>
                    <a:pt x="613806" y="327029"/>
                    <a:pt x="624988" y="316144"/>
                    <a:pt x="629764" y="302135"/>
                  </a:cubicBezTo>
                  <a:cubicBezTo>
                    <a:pt x="632397" y="295095"/>
                    <a:pt x="632397" y="287341"/>
                    <a:pt x="629764" y="280300"/>
                  </a:cubicBezTo>
                  <a:cubicBezTo>
                    <a:pt x="628205" y="275104"/>
                    <a:pt x="626061" y="270101"/>
                    <a:pt x="623373" y="265389"/>
                  </a:cubicBezTo>
                  <a:cubicBezTo>
                    <a:pt x="618213" y="257062"/>
                    <a:pt x="612427" y="249139"/>
                    <a:pt x="606065" y="241690"/>
                  </a:cubicBezTo>
                  <a:lnTo>
                    <a:pt x="603935" y="239028"/>
                  </a:lnTo>
                  <a:cubicBezTo>
                    <a:pt x="599940" y="234235"/>
                    <a:pt x="595680" y="229974"/>
                    <a:pt x="591420" y="225448"/>
                  </a:cubicBezTo>
                  <a:lnTo>
                    <a:pt x="586626" y="220122"/>
                  </a:lnTo>
                  <a:lnTo>
                    <a:pt x="579437" y="212400"/>
                  </a:lnTo>
                  <a:cubicBezTo>
                    <a:pt x="575176" y="207607"/>
                    <a:pt x="570650" y="202548"/>
                    <a:pt x="566123" y="198021"/>
                  </a:cubicBezTo>
                  <a:lnTo>
                    <a:pt x="561597" y="193494"/>
                  </a:lnTo>
                  <a:lnTo>
                    <a:pt x="559466" y="190565"/>
                  </a:lnTo>
                  <a:lnTo>
                    <a:pt x="557602" y="187370"/>
                  </a:lnTo>
                  <a:cubicBezTo>
                    <a:pt x="554141" y="182311"/>
                    <a:pt x="550413" y="177251"/>
                    <a:pt x="546419" y="172459"/>
                  </a:cubicBezTo>
                  <a:cubicBezTo>
                    <a:pt x="540259" y="165384"/>
                    <a:pt x="533388" y="158959"/>
                    <a:pt x="525916" y="153287"/>
                  </a:cubicBezTo>
                  <a:cubicBezTo>
                    <a:pt x="508607" y="138908"/>
                    <a:pt x="490501" y="126659"/>
                    <a:pt x="472660" y="113611"/>
                  </a:cubicBezTo>
                  <a:cubicBezTo>
                    <a:pt x="455499" y="101435"/>
                    <a:pt x="437723" y="90148"/>
                    <a:pt x="419404" y="79794"/>
                  </a:cubicBezTo>
                  <a:cubicBezTo>
                    <a:pt x="401831" y="69942"/>
                    <a:pt x="381327" y="58492"/>
                    <a:pt x="360291" y="48108"/>
                  </a:cubicBezTo>
                  <a:cubicBezTo>
                    <a:pt x="350173" y="43314"/>
                    <a:pt x="340055" y="39586"/>
                    <a:pt x="329669" y="35859"/>
                  </a:cubicBezTo>
                  <a:lnTo>
                    <a:pt x="315024" y="30267"/>
                  </a:lnTo>
                  <a:cubicBezTo>
                    <a:pt x="307569" y="27338"/>
                    <a:pt x="300113" y="24409"/>
                    <a:pt x="292391" y="22012"/>
                  </a:cubicBezTo>
                  <a:lnTo>
                    <a:pt x="272153" y="16154"/>
                  </a:lnTo>
                  <a:lnTo>
                    <a:pt x="245526" y="10562"/>
                  </a:lnTo>
                  <a:lnTo>
                    <a:pt x="231946" y="7900"/>
                  </a:lnTo>
                  <a:cubicBezTo>
                    <a:pt x="227419" y="7900"/>
                    <a:pt x="222893" y="6302"/>
                    <a:pt x="218099" y="5503"/>
                  </a:cubicBezTo>
                  <a:cubicBezTo>
                    <a:pt x="209977" y="4393"/>
                    <a:pt x="201962" y="2612"/>
                    <a:pt x="194135" y="178"/>
                  </a:cubicBezTo>
                  <a:cubicBezTo>
                    <a:pt x="192993" y="-59"/>
                    <a:pt x="191815" y="-59"/>
                    <a:pt x="190673" y="178"/>
                  </a:cubicBezTo>
                  <a:cubicBezTo>
                    <a:pt x="185969" y="300"/>
                    <a:pt x="181696" y="2945"/>
                    <a:pt x="179489" y="7101"/>
                  </a:cubicBezTo>
                </a:path>
              </a:pathLst>
            </a:custGeom>
            <a:solidFill>
              <a:srgbClr val="FDD980"/>
            </a:solidFill>
            <a:ln w="26619"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1FE1E3DD-95F7-4E32-A72B-451BFC3212E2}"/>
                </a:ext>
              </a:extLst>
            </p:cNvPr>
            <p:cNvSpPr/>
            <p:nvPr/>
          </p:nvSpPr>
          <p:spPr>
            <a:xfrm>
              <a:off x="9681993" y="4101099"/>
              <a:ext cx="52978" cy="42859"/>
            </a:xfrm>
            <a:custGeom>
              <a:avLst/>
              <a:gdLst>
                <a:gd name="connsiteX0" fmla="*/ 651 w 42212"/>
                <a:gd name="connsiteY0" fmla="*/ 2847 h 34149"/>
                <a:gd name="connsiteX1" fmla="*/ 2977 w 42212"/>
                <a:gd name="connsiteY1" fmla="*/ 10405 h 34149"/>
                <a:gd name="connsiteX2" fmla="*/ 3314 w 42212"/>
                <a:gd name="connsiteY2" fmla="*/ 10569 h 34149"/>
                <a:gd name="connsiteX3" fmla="*/ 15029 w 42212"/>
                <a:gd name="connsiteY3" fmla="*/ 16693 h 34149"/>
                <a:gd name="connsiteX4" fmla="*/ 22751 w 42212"/>
                <a:gd name="connsiteY4" fmla="*/ 22552 h 34149"/>
                <a:gd name="connsiteX5" fmla="*/ 24882 w 42212"/>
                <a:gd name="connsiteY5" fmla="*/ 24415 h 34149"/>
                <a:gd name="connsiteX6" fmla="*/ 24882 w 42212"/>
                <a:gd name="connsiteY6" fmla="*/ 26812 h 34149"/>
                <a:gd name="connsiteX7" fmla="*/ 29409 w 42212"/>
                <a:gd name="connsiteY7" fmla="*/ 33203 h 34149"/>
                <a:gd name="connsiteX8" fmla="*/ 39793 w 42212"/>
                <a:gd name="connsiteY8" fmla="*/ 33203 h 34149"/>
                <a:gd name="connsiteX9" fmla="*/ 41923 w 42212"/>
                <a:gd name="connsiteY9" fmla="*/ 30806 h 34149"/>
                <a:gd name="connsiteX10" fmla="*/ 41923 w 42212"/>
                <a:gd name="connsiteY10" fmla="*/ 27611 h 34149"/>
                <a:gd name="connsiteX11" fmla="*/ 41923 w 42212"/>
                <a:gd name="connsiteY11" fmla="*/ 24149 h 34149"/>
                <a:gd name="connsiteX12" fmla="*/ 39527 w 42212"/>
                <a:gd name="connsiteY12" fmla="*/ 21220 h 34149"/>
                <a:gd name="connsiteX13" fmla="*/ 34468 w 42212"/>
                <a:gd name="connsiteY13" fmla="*/ 16427 h 34149"/>
                <a:gd name="connsiteX14" fmla="*/ 28077 w 42212"/>
                <a:gd name="connsiteY14" fmla="*/ 10835 h 34149"/>
                <a:gd name="connsiteX15" fmla="*/ 21686 w 42212"/>
                <a:gd name="connsiteY15" fmla="*/ 6575 h 34149"/>
                <a:gd name="connsiteX16" fmla="*/ 9704 w 42212"/>
                <a:gd name="connsiteY16" fmla="*/ 184 h 34149"/>
                <a:gd name="connsiteX17" fmla="*/ 7308 w 42212"/>
                <a:gd name="connsiteY17" fmla="*/ 184 h 34149"/>
                <a:gd name="connsiteX18" fmla="*/ 2248 w 42212"/>
                <a:gd name="connsiteY18" fmla="*/ 33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212" h="34149">
                  <a:moveTo>
                    <a:pt x="651" y="2847"/>
                  </a:moveTo>
                  <a:cubicBezTo>
                    <a:pt x="-794" y="5577"/>
                    <a:pt x="248" y="8960"/>
                    <a:pt x="2977" y="10405"/>
                  </a:cubicBezTo>
                  <a:cubicBezTo>
                    <a:pt x="3088" y="10464"/>
                    <a:pt x="3200" y="10518"/>
                    <a:pt x="3314" y="10569"/>
                  </a:cubicBezTo>
                  <a:lnTo>
                    <a:pt x="15029" y="16693"/>
                  </a:lnTo>
                  <a:cubicBezTo>
                    <a:pt x="17714" y="18496"/>
                    <a:pt x="20292" y="20452"/>
                    <a:pt x="22751" y="22552"/>
                  </a:cubicBezTo>
                  <a:lnTo>
                    <a:pt x="24882" y="24415"/>
                  </a:lnTo>
                  <a:cubicBezTo>
                    <a:pt x="24782" y="25211"/>
                    <a:pt x="24782" y="26016"/>
                    <a:pt x="24882" y="26812"/>
                  </a:cubicBezTo>
                  <a:cubicBezTo>
                    <a:pt x="24399" y="29819"/>
                    <a:pt x="26411" y="32661"/>
                    <a:pt x="29409" y="33203"/>
                  </a:cubicBezTo>
                  <a:cubicBezTo>
                    <a:pt x="32603" y="33203"/>
                    <a:pt x="36864" y="35333"/>
                    <a:pt x="39793" y="33203"/>
                  </a:cubicBezTo>
                  <a:cubicBezTo>
                    <a:pt x="40772" y="32690"/>
                    <a:pt x="41530" y="31838"/>
                    <a:pt x="41923" y="30806"/>
                  </a:cubicBezTo>
                  <a:cubicBezTo>
                    <a:pt x="42183" y="29757"/>
                    <a:pt x="42183" y="28660"/>
                    <a:pt x="41923" y="27611"/>
                  </a:cubicBezTo>
                  <a:cubicBezTo>
                    <a:pt x="42308" y="26489"/>
                    <a:pt x="42308" y="25271"/>
                    <a:pt x="41923" y="24149"/>
                  </a:cubicBezTo>
                  <a:cubicBezTo>
                    <a:pt x="41191" y="23120"/>
                    <a:pt x="40390" y="22142"/>
                    <a:pt x="39527" y="21220"/>
                  </a:cubicBezTo>
                  <a:lnTo>
                    <a:pt x="34468" y="16427"/>
                  </a:lnTo>
                  <a:lnTo>
                    <a:pt x="28077" y="10835"/>
                  </a:lnTo>
                  <a:lnTo>
                    <a:pt x="21686" y="6575"/>
                  </a:lnTo>
                  <a:lnTo>
                    <a:pt x="9704" y="184"/>
                  </a:lnTo>
                  <a:cubicBezTo>
                    <a:pt x="8924" y="-61"/>
                    <a:pt x="8088" y="-61"/>
                    <a:pt x="7308" y="184"/>
                  </a:cubicBezTo>
                  <a:cubicBezTo>
                    <a:pt x="5145" y="181"/>
                    <a:pt x="3176" y="1426"/>
                    <a:pt x="2248" y="3379"/>
                  </a:cubicBezTo>
                </a:path>
              </a:pathLst>
            </a:custGeom>
            <a:solidFill>
              <a:srgbClr val="FDD980"/>
            </a:solidFill>
            <a:ln w="26619"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65DACB2D-80ED-406E-B881-87A3C6D9FD79}"/>
                </a:ext>
              </a:extLst>
            </p:cNvPr>
            <p:cNvSpPr/>
            <p:nvPr/>
          </p:nvSpPr>
          <p:spPr>
            <a:xfrm>
              <a:off x="5638094" y="1266042"/>
              <a:ext cx="2827185" cy="1752508"/>
            </a:xfrm>
            <a:custGeom>
              <a:avLst/>
              <a:gdLst>
                <a:gd name="connsiteX0" fmla="*/ 138464 w 2252643"/>
                <a:gd name="connsiteY0" fmla="*/ 8 h 1396362"/>
                <a:gd name="connsiteX1" fmla="*/ 132340 w 2252643"/>
                <a:gd name="connsiteY1" fmla="*/ 7730 h 1396362"/>
                <a:gd name="connsiteX2" fmla="*/ 137133 w 2252643"/>
                <a:gd name="connsiteY2" fmla="*/ 17582 h 1396362"/>
                <a:gd name="connsiteX3" fmla="*/ 143524 w 2252643"/>
                <a:gd name="connsiteY3" fmla="*/ 41813 h 1396362"/>
                <a:gd name="connsiteX4" fmla="*/ 147784 w 2252643"/>
                <a:gd name="connsiteY4" fmla="*/ 51932 h 1396362"/>
                <a:gd name="connsiteX5" fmla="*/ 152045 w 2252643"/>
                <a:gd name="connsiteY5" fmla="*/ 75630 h 1396362"/>
                <a:gd name="connsiteX6" fmla="*/ 146719 w 2252643"/>
                <a:gd name="connsiteY6" fmla="*/ 120897 h 1396362"/>
                <a:gd name="connsiteX7" fmla="*/ 122754 w 2252643"/>
                <a:gd name="connsiteY7" fmla="*/ 188265 h 1396362"/>
                <a:gd name="connsiteX8" fmla="*/ 115033 w 2252643"/>
                <a:gd name="connsiteY8" fmla="*/ 190129 h 1396362"/>
                <a:gd name="connsiteX9" fmla="*/ 106245 w 2252643"/>
                <a:gd name="connsiteY9" fmla="*/ 196520 h 1396362"/>
                <a:gd name="connsiteX10" fmla="*/ 76689 w 2252643"/>
                <a:gd name="connsiteY10" fmla="*/ 230603 h 1396362"/>
                <a:gd name="connsiteX11" fmla="*/ 58848 w 2252643"/>
                <a:gd name="connsiteY11" fmla="*/ 245781 h 1396362"/>
                <a:gd name="connsiteX12" fmla="*/ 56451 w 2252643"/>
                <a:gd name="connsiteY12" fmla="*/ 248178 h 1396362"/>
                <a:gd name="connsiteX13" fmla="*/ 14379 w 2252643"/>
                <a:gd name="connsiteY13" fmla="*/ 282794 h 1396362"/>
                <a:gd name="connsiteX14" fmla="*/ 11983 w 2252643"/>
                <a:gd name="connsiteY14" fmla="*/ 282794 h 1396362"/>
                <a:gd name="connsiteX15" fmla="*/ 9586 w 2252643"/>
                <a:gd name="connsiteY15" fmla="*/ 282794 h 1396362"/>
                <a:gd name="connsiteX16" fmla="*/ 7456 w 2252643"/>
                <a:gd name="connsiteY16" fmla="*/ 282794 h 1396362"/>
                <a:gd name="connsiteX17" fmla="*/ 0 w 2252643"/>
                <a:gd name="connsiteY17" fmla="*/ 287054 h 1396362"/>
                <a:gd name="connsiteX18" fmla="*/ 17308 w 2252643"/>
                <a:gd name="connsiteY18" fmla="*/ 300368 h 1396362"/>
                <a:gd name="connsiteX19" fmla="*/ 25296 w 2252643"/>
                <a:gd name="connsiteY19" fmla="*/ 300368 h 1396362"/>
                <a:gd name="connsiteX20" fmla="*/ 32486 w 2252643"/>
                <a:gd name="connsiteY20" fmla="*/ 300368 h 1396362"/>
                <a:gd name="connsiteX21" fmla="*/ 74025 w 2252643"/>
                <a:gd name="connsiteY21" fmla="*/ 313149 h 1396362"/>
                <a:gd name="connsiteX22" fmla="*/ 134470 w 2252643"/>
                <a:gd name="connsiteY22" fmla="*/ 332055 h 1396362"/>
                <a:gd name="connsiteX23" fmla="*/ 148050 w 2252643"/>
                <a:gd name="connsiteY23" fmla="*/ 336848 h 1396362"/>
                <a:gd name="connsiteX24" fmla="*/ 165891 w 2252643"/>
                <a:gd name="connsiteY24" fmla="*/ 342706 h 1396362"/>
                <a:gd name="connsiteX25" fmla="*/ 172281 w 2252643"/>
                <a:gd name="connsiteY25" fmla="*/ 344570 h 1396362"/>
                <a:gd name="connsiteX26" fmla="*/ 196246 w 2252643"/>
                <a:gd name="connsiteY26" fmla="*/ 352824 h 1396362"/>
                <a:gd name="connsiteX27" fmla="*/ 239916 w 2252643"/>
                <a:gd name="connsiteY27" fmla="*/ 368268 h 1396362"/>
                <a:gd name="connsiteX28" fmla="*/ 257756 w 2252643"/>
                <a:gd name="connsiteY28" fmla="*/ 374393 h 1396362"/>
                <a:gd name="connsiteX29" fmla="*/ 316071 w 2252643"/>
                <a:gd name="connsiteY29" fmla="*/ 396760 h 1396362"/>
                <a:gd name="connsiteX30" fmla="*/ 347225 w 2252643"/>
                <a:gd name="connsiteY30" fmla="*/ 409009 h 1396362"/>
                <a:gd name="connsiteX31" fmla="*/ 373853 w 2252643"/>
                <a:gd name="connsiteY31" fmla="*/ 419127 h 1396362"/>
                <a:gd name="connsiteX32" fmla="*/ 400480 w 2252643"/>
                <a:gd name="connsiteY32" fmla="*/ 429512 h 1396362"/>
                <a:gd name="connsiteX33" fmla="*/ 431102 w 2252643"/>
                <a:gd name="connsiteY33" fmla="*/ 441761 h 1396362"/>
                <a:gd name="connsiteX34" fmla="*/ 489151 w 2252643"/>
                <a:gd name="connsiteY34" fmla="*/ 465193 h 1396362"/>
                <a:gd name="connsiteX35" fmla="*/ 542406 w 2252643"/>
                <a:gd name="connsiteY35" fmla="*/ 486495 h 1396362"/>
                <a:gd name="connsiteX36" fmla="*/ 573826 w 2252643"/>
                <a:gd name="connsiteY36" fmla="*/ 498478 h 1396362"/>
                <a:gd name="connsiteX37" fmla="*/ 600454 w 2252643"/>
                <a:gd name="connsiteY37" fmla="*/ 507797 h 1396362"/>
                <a:gd name="connsiteX38" fmla="*/ 673947 w 2252643"/>
                <a:gd name="connsiteY38" fmla="*/ 538686 h 1396362"/>
                <a:gd name="connsiteX39" fmla="*/ 712290 w 2252643"/>
                <a:gd name="connsiteY39" fmla="*/ 555461 h 1396362"/>
                <a:gd name="connsiteX40" fmla="*/ 752764 w 2252643"/>
                <a:gd name="connsiteY40" fmla="*/ 573301 h 1396362"/>
                <a:gd name="connsiteX41" fmla="*/ 771137 w 2252643"/>
                <a:gd name="connsiteY41" fmla="*/ 581822 h 1396362"/>
                <a:gd name="connsiteX42" fmla="*/ 819333 w 2252643"/>
                <a:gd name="connsiteY42" fmla="*/ 605255 h 1396362"/>
                <a:gd name="connsiteX43" fmla="*/ 828121 w 2252643"/>
                <a:gd name="connsiteY43" fmla="*/ 609515 h 1396362"/>
                <a:gd name="connsiteX44" fmla="*/ 828121 w 2252643"/>
                <a:gd name="connsiteY44" fmla="*/ 609515 h 1396362"/>
                <a:gd name="connsiteX45" fmla="*/ 831848 w 2252643"/>
                <a:gd name="connsiteY45" fmla="*/ 611113 h 1396362"/>
                <a:gd name="connsiteX46" fmla="*/ 837707 w 2252643"/>
                <a:gd name="connsiteY46" fmla="*/ 613776 h 1396362"/>
                <a:gd name="connsiteX47" fmla="*/ 842766 w 2252643"/>
                <a:gd name="connsiteY47" fmla="*/ 616705 h 1396362"/>
                <a:gd name="connsiteX48" fmla="*/ 848091 w 2252643"/>
                <a:gd name="connsiteY48" fmla="*/ 619367 h 1396362"/>
                <a:gd name="connsiteX49" fmla="*/ 855281 w 2252643"/>
                <a:gd name="connsiteY49" fmla="*/ 623095 h 1396362"/>
                <a:gd name="connsiteX50" fmla="*/ 890962 w 2252643"/>
                <a:gd name="connsiteY50" fmla="*/ 642001 h 1396362"/>
                <a:gd name="connsiteX51" fmla="*/ 963389 w 2252643"/>
                <a:gd name="connsiteY51" fmla="*/ 679812 h 1396362"/>
                <a:gd name="connsiteX52" fmla="*/ 978833 w 2252643"/>
                <a:gd name="connsiteY52" fmla="*/ 687800 h 1396362"/>
                <a:gd name="connsiteX53" fmla="*/ 992946 w 2252643"/>
                <a:gd name="connsiteY53" fmla="*/ 694724 h 1396362"/>
                <a:gd name="connsiteX54" fmla="*/ 1012384 w 2252643"/>
                <a:gd name="connsiteY54" fmla="*/ 704043 h 1396362"/>
                <a:gd name="connsiteX55" fmla="*/ 1012384 w 2252643"/>
                <a:gd name="connsiteY55" fmla="*/ 704043 h 1396362"/>
                <a:gd name="connsiteX56" fmla="*/ 1047533 w 2252643"/>
                <a:gd name="connsiteY56" fmla="*/ 720819 h 1396362"/>
                <a:gd name="connsiteX57" fmla="*/ 1091735 w 2252643"/>
                <a:gd name="connsiteY57" fmla="*/ 741855 h 1396362"/>
                <a:gd name="connsiteX58" fmla="*/ 1100788 w 2252643"/>
                <a:gd name="connsiteY58" fmla="*/ 746381 h 1396362"/>
                <a:gd name="connsiteX59" fmla="*/ 1117297 w 2252643"/>
                <a:gd name="connsiteY59" fmla="*/ 754636 h 1396362"/>
                <a:gd name="connsiteX60" fmla="*/ 1117297 w 2252643"/>
                <a:gd name="connsiteY60" fmla="*/ 754636 h 1396362"/>
                <a:gd name="connsiteX61" fmla="*/ 1134871 w 2252643"/>
                <a:gd name="connsiteY61" fmla="*/ 763423 h 1396362"/>
                <a:gd name="connsiteX62" fmla="*/ 1143658 w 2252643"/>
                <a:gd name="connsiteY62" fmla="*/ 767950 h 1396362"/>
                <a:gd name="connsiteX63" fmla="*/ 1148718 w 2252643"/>
                <a:gd name="connsiteY63" fmla="*/ 770613 h 1396362"/>
                <a:gd name="connsiteX64" fmla="*/ 1154842 w 2252643"/>
                <a:gd name="connsiteY64" fmla="*/ 773542 h 1396362"/>
                <a:gd name="connsiteX65" fmla="*/ 1156972 w 2252643"/>
                <a:gd name="connsiteY65" fmla="*/ 775139 h 1396362"/>
                <a:gd name="connsiteX66" fmla="*/ 1156972 w 2252643"/>
                <a:gd name="connsiteY66" fmla="*/ 775139 h 1396362"/>
                <a:gd name="connsiteX67" fmla="*/ 1159103 w 2252643"/>
                <a:gd name="connsiteY67" fmla="*/ 775139 h 1396362"/>
                <a:gd name="connsiteX68" fmla="*/ 1193186 w 2252643"/>
                <a:gd name="connsiteY68" fmla="*/ 792447 h 1396362"/>
                <a:gd name="connsiteX69" fmla="*/ 1279460 w 2252643"/>
                <a:gd name="connsiteY69" fmla="*/ 840111 h 1396362"/>
                <a:gd name="connsiteX70" fmla="*/ 1310880 w 2252643"/>
                <a:gd name="connsiteY70" fmla="*/ 857951 h 1396362"/>
                <a:gd name="connsiteX71" fmla="*/ 1364135 w 2252643"/>
                <a:gd name="connsiteY71" fmla="*/ 890171 h 1396362"/>
                <a:gd name="connsiteX72" fmla="*/ 1383840 w 2252643"/>
                <a:gd name="connsiteY72" fmla="*/ 902419 h 1396362"/>
                <a:gd name="connsiteX73" fmla="*/ 1394491 w 2252643"/>
                <a:gd name="connsiteY73" fmla="*/ 908810 h 1396362"/>
                <a:gd name="connsiteX74" fmla="*/ 1401148 w 2252643"/>
                <a:gd name="connsiteY74" fmla="*/ 913071 h 1396362"/>
                <a:gd name="connsiteX75" fmla="*/ 1423515 w 2252643"/>
                <a:gd name="connsiteY75" fmla="*/ 926917 h 1396362"/>
                <a:gd name="connsiteX76" fmla="*/ 1481031 w 2252643"/>
                <a:gd name="connsiteY76" fmla="*/ 963929 h 1396362"/>
                <a:gd name="connsiteX77" fmla="*/ 1491150 w 2252643"/>
                <a:gd name="connsiteY77" fmla="*/ 970853 h 1396362"/>
                <a:gd name="connsiteX78" fmla="*/ 1510055 w 2252643"/>
                <a:gd name="connsiteY78" fmla="*/ 983634 h 1396362"/>
                <a:gd name="connsiteX79" fmla="*/ 1526032 w 2252643"/>
                <a:gd name="connsiteY79" fmla="*/ 993486 h 1396362"/>
                <a:gd name="connsiteX80" fmla="*/ 1540677 w 2252643"/>
                <a:gd name="connsiteY80" fmla="*/ 1002539 h 1396362"/>
                <a:gd name="connsiteX81" fmla="*/ 1627483 w 2252643"/>
                <a:gd name="connsiteY81" fmla="*/ 1060588 h 1396362"/>
                <a:gd name="connsiteX82" fmla="*/ 1655709 w 2252643"/>
                <a:gd name="connsiteY82" fmla="*/ 1079760 h 1396362"/>
                <a:gd name="connsiteX83" fmla="*/ 1686863 w 2252643"/>
                <a:gd name="connsiteY83" fmla="*/ 1100796 h 1396362"/>
                <a:gd name="connsiteX84" fmla="*/ 1764083 w 2252643"/>
                <a:gd name="connsiteY84" fmla="*/ 1154051 h 1396362"/>
                <a:gd name="connsiteX85" fmla="*/ 1782722 w 2252643"/>
                <a:gd name="connsiteY85" fmla="*/ 1166566 h 1396362"/>
                <a:gd name="connsiteX86" fmla="*/ 1817072 w 2252643"/>
                <a:gd name="connsiteY86" fmla="*/ 1189732 h 1396362"/>
                <a:gd name="connsiteX87" fmla="*/ 1831451 w 2252643"/>
                <a:gd name="connsiteY87" fmla="*/ 1200383 h 1396362"/>
                <a:gd name="connsiteX88" fmla="*/ 1841836 w 2252643"/>
                <a:gd name="connsiteY88" fmla="*/ 1208105 h 1396362"/>
                <a:gd name="connsiteX89" fmla="*/ 1859677 w 2252643"/>
                <a:gd name="connsiteY89" fmla="*/ 1221419 h 1396362"/>
                <a:gd name="connsiteX90" fmla="*/ 1868198 w 2252643"/>
                <a:gd name="connsiteY90" fmla="*/ 1227543 h 1396362"/>
                <a:gd name="connsiteX91" fmla="*/ 1884707 w 2252643"/>
                <a:gd name="connsiteY91" fmla="*/ 1239792 h 1396362"/>
                <a:gd name="connsiteX92" fmla="*/ 1894559 w 2252643"/>
                <a:gd name="connsiteY92" fmla="*/ 1246715 h 1396362"/>
                <a:gd name="connsiteX93" fmla="*/ 1906275 w 2252643"/>
                <a:gd name="connsiteY93" fmla="*/ 1255502 h 1396362"/>
                <a:gd name="connsiteX94" fmla="*/ 1919322 w 2252643"/>
                <a:gd name="connsiteY94" fmla="*/ 1265355 h 1396362"/>
                <a:gd name="connsiteX95" fmla="*/ 1927045 w 2252643"/>
                <a:gd name="connsiteY95" fmla="*/ 1271213 h 1396362"/>
                <a:gd name="connsiteX96" fmla="*/ 1945950 w 2252643"/>
                <a:gd name="connsiteY96" fmla="*/ 1284793 h 1396362"/>
                <a:gd name="connsiteX97" fmla="*/ 1971247 w 2252643"/>
                <a:gd name="connsiteY97" fmla="*/ 1303432 h 1396362"/>
                <a:gd name="connsiteX98" fmla="*/ 1989087 w 2252643"/>
                <a:gd name="connsiteY98" fmla="*/ 1316746 h 1396362"/>
                <a:gd name="connsiteX99" fmla="*/ 1995478 w 2252643"/>
                <a:gd name="connsiteY99" fmla="*/ 1321805 h 1396362"/>
                <a:gd name="connsiteX100" fmla="*/ 2022106 w 2252643"/>
                <a:gd name="connsiteY100" fmla="*/ 1339646 h 1396362"/>
                <a:gd name="connsiteX101" fmla="*/ 2034354 w 2252643"/>
                <a:gd name="connsiteY101" fmla="*/ 1348167 h 1396362"/>
                <a:gd name="connsiteX102" fmla="*/ 2048467 w 2252643"/>
                <a:gd name="connsiteY102" fmla="*/ 1357753 h 1396362"/>
                <a:gd name="connsiteX103" fmla="*/ 2063112 w 2252643"/>
                <a:gd name="connsiteY103" fmla="*/ 1369735 h 1396362"/>
                <a:gd name="connsiteX104" fmla="*/ 2064709 w 2252643"/>
                <a:gd name="connsiteY104" fmla="*/ 1396363 h 1396362"/>
                <a:gd name="connsiteX105" fmla="*/ 2064709 w 2252643"/>
                <a:gd name="connsiteY105" fmla="*/ 1396363 h 1396362"/>
                <a:gd name="connsiteX106" fmla="*/ 2077224 w 2252643"/>
                <a:gd name="connsiteY106" fmla="*/ 1380120 h 1396362"/>
                <a:gd name="connsiteX107" fmla="*/ 2087609 w 2252643"/>
                <a:gd name="connsiteY107" fmla="*/ 1366540 h 1396362"/>
                <a:gd name="connsiteX108" fmla="*/ 2107580 w 2252643"/>
                <a:gd name="connsiteY108" fmla="*/ 1341510 h 1396362"/>
                <a:gd name="connsiteX109" fmla="*/ 2126220 w 2252643"/>
                <a:gd name="connsiteY109" fmla="*/ 1318344 h 1396362"/>
                <a:gd name="connsiteX110" fmla="*/ 2139534 w 2252643"/>
                <a:gd name="connsiteY110" fmla="*/ 1300503 h 1396362"/>
                <a:gd name="connsiteX111" fmla="*/ 2163764 w 2252643"/>
                <a:gd name="connsiteY111" fmla="*/ 1268816 h 1396362"/>
                <a:gd name="connsiteX112" fmla="*/ 2209564 w 2252643"/>
                <a:gd name="connsiteY112" fmla="*/ 1219022 h 1396362"/>
                <a:gd name="connsiteX113" fmla="*/ 2226606 w 2252643"/>
                <a:gd name="connsiteY113" fmla="*/ 1205975 h 1396362"/>
                <a:gd name="connsiteX114" fmla="*/ 2235659 w 2252643"/>
                <a:gd name="connsiteY114" fmla="*/ 1199584 h 1396362"/>
                <a:gd name="connsiteX115" fmla="*/ 2242316 w 2252643"/>
                <a:gd name="connsiteY115" fmla="*/ 1193460 h 1396362"/>
                <a:gd name="connsiteX116" fmla="*/ 2246577 w 2252643"/>
                <a:gd name="connsiteY116" fmla="*/ 1185738 h 1396362"/>
                <a:gd name="connsiteX117" fmla="*/ 2249772 w 2252643"/>
                <a:gd name="connsiteY117" fmla="*/ 1162039 h 1396362"/>
                <a:gd name="connsiteX118" fmla="*/ 2231132 w 2252643"/>
                <a:gd name="connsiteY118" fmla="*/ 1133814 h 1396362"/>
                <a:gd name="connsiteX119" fmla="*/ 2225541 w 2252643"/>
                <a:gd name="connsiteY119" fmla="*/ 1125293 h 1396362"/>
                <a:gd name="connsiteX120" fmla="*/ 2191724 w 2252643"/>
                <a:gd name="connsiteY120" fmla="*/ 1090145 h 1396362"/>
                <a:gd name="connsiteX121" fmla="*/ 2194919 w 2252643"/>
                <a:gd name="connsiteY121" fmla="*/ 1094671 h 1396362"/>
                <a:gd name="connsiteX122" fmla="*/ 2163498 w 2252643"/>
                <a:gd name="connsiteY122" fmla="*/ 1058191 h 1396362"/>
                <a:gd name="connsiteX123" fmla="*/ 2153646 w 2252643"/>
                <a:gd name="connsiteY123" fmla="*/ 1047540 h 1396362"/>
                <a:gd name="connsiteX124" fmla="*/ 2130480 w 2252643"/>
                <a:gd name="connsiteY124" fmla="*/ 1023309 h 1396362"/>
                <a:gd name="connsiteX125" fmla="*/ 2111308 w 2252643"/>
                <a:gd name="connsiteY125" fmla="*/ 1003871 h 1396362"/>
                <a:gd name="connsiteX126" fmla="*/ 2097728 w 2252643"/>
                <a:gd name="connsiteY126" fmla="*/ 989758 h 1396362"/>
                <a:gd name="connsiteX127" fmla="*/ 2089474 w 2252643"/>
                <a:gd name="connsiteY127" fmla="*/ 981504 h 1396362"/>
                <a:gd name="connsiteX128" fmla="*/ 2083881 w 2252643"/>
                <a:gd name="connsiteY128" fmla="*/ 975645 h 1396362"/>
                <a:gd name="connsiteX129" fmla="*/ 2066573 w 2252643"/>
                <a:gd name="connsiteY129" fmla="*/ 958338 h 1396362"/>
                <a:gd name="connsiteX130" fmla="*/ 2039946 w 2252643"/>
                <a:gd name="connsiteY130" fmla="*/ 931710 h 1396362"/>
                <a:gd name="connsiteX131" fmla="*/ 2018111 w 2252643"/>
                <a:gd name="connsiteY131" fmla="*/ 910141 h 1396362"/>
                <a:gd name="connsiteX132" fmla="*/ 1979235 w 2252643"/>
                <a:gd name="connsiteY132" fmla="*/ 873395 h 1396362"/>
                <a:gd name="connsiteX133" fmla="*/ 1970714 w 2252643"/>
                <a:gd name="connsiteY133" fmla="*/ 865673 h 1396362"/>
                <a:gd name="connsiteX134" fmla="*/ 1958732 w 2252643"/>
                <a:gd name="connsiteY134" fmla="*/ 854756 h 1396362"/>
                <a:gd name="connsiteX135" fmla="*/ 1947015 w 2252643"/>
                <a:gd name="connsiteY135" fmla="*/ 843839 h 1396362"/>
                <a:gd name="connsiteX136" fmla="*/ 1927045 w 2252643"/>
                <a:gd name="connsiteY136" fmla="*/ 826531 h 1396362"/>
                <a:gd name="connsiteX137" fmla="*/ 1922518 w 2252643"/>
                <a:gd name="connsiteY137" fmla="*/ 822803 h 1396362"/>
                <a:gd name="connsiteX138" fmla="*/ 1916127 w 2252643"/>
                <a:gd name="connsiteY138" fmla="*/ 817211 h 1396362"/>
                <a:gd name="connsiteX139" fmla="*/ 1896955 w 2252643"/>
                <a:gd name="connsiteY139" fmla="*/ 800968 h 1396362"/>
                <a:gd name="connsiteX140" fmla="*/ 1884707 w 2252643"/>
                <a:gd name="connsiteY140" fmla="*/ 790850 h 1396362"/>
                <a:gd name="connsiteX141" fmla="*/ 1871393 w 2252643"/>
                <a:gd name="connsiteY141" fmla="*/ 779133 h 1396362"/>
                <a:gd name="connsiteX142" fmla="*/ 1844765 w 2252643"/>
                <a:gd name="connsiteY142" fmla="*/ 758097 h 1396362"/>
                <a:gd name="connsiteX143" fmla="*/ 1831717 w 2252643"/>
                <a:gd name="connsiteY143" fmla="*/ 747180 h 1396362"/>
                <a:gd name="connsiteX144" fmla="*/ 1818936 w 2252643"/>
                <a:gd name="connsiteY144" fmla="*/ 736263 h 1396362"/>
                <a:gd name="connsiteX145" fmla="*/ 1704437 w 2252643"/>
                <a:gd name="connsiteY145" fmla="*/ 648125 h 1396362"/>
                <a:gd name="connsiteX146" fmla="*/ 1681271 w 2252643"/>
                <a:gd name="connsiteY146" fmla="*/ 631616 h 1396362"/>
                <a:gd name="connsiteX147" fmla="*/ 1662898 w 2252643"/>
                <a:gd name="connsiteY147" fmla="*/ 618302 h 1396362"/>
                <a:gd name="connsiteX148" fmla="*/ 1643194 w 2252643"/>
                <a:gd name="connsiteY148" fmla="*/ 602858 h 1396362"/>
                <a:gd name="connsiteX149" fmla="*/ 1620294 w 2252643"/>
                <a:gd name="connsiteY149" fmla="*/ 586615 h 1396362"/>
                <a:gd name="connsiteX150" fmla="*/ 1621625 w 2252643"/>
                <a:gd name="connsiteY150" fmla="*/ 586615 h 1396362"/>
                <a:gd name="connsiteX151" fmla="*/ 1616832 w 2252643"/>
                <a:gd name="connsiteY151" fmla="*/ 583154 h 1396362"/>
                <a:gd name="connsiteX152" fmla="*/ 1610176 w 2252643"/>
                <a:gd name="connsiteY152" fmla="*/ 578361 h 1396362"/>
                <a:gd name="connsiteX153" fmla="*/ 1610176 w 2252643"/>
                <a:gd name="connsiteY153" fmla="*/ 578361 h 1396362"/>
                <a:gd name="connsiteX154" fmla="*/ 1528428 w 2252643"/>
                <a:gd name="connsiteY154" fmla="*/ 525105 h 1396362"/>
                <a:gd name="connsiteX155" fmla="*/ 1503398 w 2252643"/>
                <a:gd name="connsiteY155" fmla="*/ 509661 h 1396362"/>
                <a:gd name="connsiteX156" fmla="*/ 1396888 w 2252643"/>
                <a:gd name="connsiteY156" fmla="*/ 445489 h 1396362"/>
                <a:gd name="connsiteX157" fmla="*/ 1337242 w 2252643"/>
                <a:gd name="connsiteY157" fmla="*/ 408743 h 1396362"/>
                <a:gd name="connsiteX158" fmla="*/ 1294105 w 2252643"/>
                <a:gd name="connsiteY158" fmla="*/ 382115 h 1396362"/>
                <a:gd name="connsiteX159" fmla="*/ 1256294 w 2252643"/>
                <a:gd name="connsiteY159" fmla="*/ 360280 h 1396362"/>
                <a:gd name="connsiteX160" fmla="*/ 1250169 w 2252643"/>
                <a:gd name="connsiteY160" fmla="*/ 357617 h 1396362"/>
                <a:gd name="connsiteX161" fmla="*/ 1223541 w 2252643"/>
                <a:gd name="connsiteY161" fmla="*/ 347499 h 1396362"/>
                <a:gd name="connsiteX162" fmla="*/ 1213157 w 2252643"/>
                <a:gd name="connsiteY162" fmla="*/ 344303 h 1396362"/>
                <a:gd name="connsiteX163" fmla="*/ 1198512 w 2252643"/>
                <a:gd name="connsiteY163" fmla="*/ 335516 h 1396362"/>
                <a:gd name="connsiteX164" fmla="*/ 1194784 w 2252643"/>
                <a:gd name="connsiteY164" fmla="*/ 326729 h 1396362"/>
                <a:gd name="connsiteX165" fmla="*/ 1183866 w 2252643"/>
                <a:gd name="connsiteY165" fmla="*/ 321404 h 1396362"/>
                <a:gd name="connsiteX166" fmla="*/ 1141528 w 2252643"/>
                <a:gd name="connsiteY166" fmla="*/ 300634 h 1396362"/>
                <a:gd name="connsiteX167" fmla="*/ 1128747 w 2252643"/>
                <a:gd name="connsiteY167" fmla="*/ 294776 h 1396362"/>
                <a:gd name="connsiteX168" fmla="*/ 1106912 w 2252643"/>
                <a:gd name="connsiteY168" fmla="*/ 283859 h 1396362"/>
                <a:gd name="connsiteX169" fmla="*/ 1073362 w 2252643"/>
                <a:gd name="connsiteY169" fmla="*/ 267350 h 1396362"/>
                <a:gd name="connsiteX170" fmla="*/ 1048598 w 2252643"/>
                <a:gd name="connsiteY170" fmla="*/ 255634 h 1396362"/>
                <a:gd name="connsiteX171" fmla="*/ 1016911 w 2252643"/>
                <a:gd name="connsiteY171" fmla="*/ 240456 h 1396362"/>
                <a:gd name="connsiteX172" fmla="*/ 973774 w 2252643"/>
                <a:gd name="connsiteY172" fmla="*/ 221816 h 1396362"/>
                <a:gd name="connsiteX173" fmla="*/ 960194 w 2252643"/>
                <a:gd name="connsiteY173" fmla="*/ 215958 h 1396362"/>
                <a:gd name="connsiteX174" fmla="*/ 850222 w 2252643"/>
                <a:gd name="connsiteY174" fmla="*/ 170958 h 1396362"/>
                <a:gd name="connsiteX175" fmla="*/ 795635 w 2252643"/>
                <a:gd name="connsiteY175" fmla="*/ 152052 h 1396362"/>
                <a:gd name="connsiteX176" fmla="*/ 782321 w 2252643"/>
                <a:gd name="connsiteY176" fmla="*/ 147791 h 1396362"/>
                <a:gd name="connsiteX177" fmla="*/ 773800 w 2252643"/>
                <a:gd name="connsiteY177" fmla="*/ 145129 h 1396362"/>
                <a:gd name="connsiteX178" fmla="*/ 730397 w 2252643"/>
                <a:gd name="connsiteY178" fmla="*/ 131548 h 1396362"/>
                <a:gd name="connsiteX179" fmla="*/ 693385 w 2252643"/>
                <a:gd name="connsiteY179" fmla="*/ 117702 h 1396362"/>
                <a:gd name="connsiteX180" fmla="*/ 675544 w 2252643"/>
                <a:gd name="connsiteY180" fmla="*/ 111045 h 1396362"/>
                <a:gd name="connsiteX181" fmla="*/ 611105 w 2252643"/>
                <a:gd name="connsiteY181" fmla="*/ 90009 h 1396362"/>
                <a:gd name="connsiteX182" fmla="*/ 581549 w 2252643"/>
                <a:gd name="connsiteY182" fmla="*/ 80956 h 1396362"/>
                <a:gd name="connsiteX183" fmla="*/ 551459 w 2252643"/>
                <a:gd name="connsiteY183" fmla="*/ 72701 h 1396362"/>
                <a:gd name="connsiteX184" fmla="*/ 491014 w 2252643"/>
                <a:gd name="connsiteY184" fmla="*/ 55926 h 1396362"/>
                <a:gd name="connsiteX185" fmla="*/ 467050 w 2252643"/>
                <a:gd name="connsiteY185" fmla="*/ 50600 h 1396362"/>
                <a:gd name="connsiteX186" fmla="*/ 444150 w 2252643"/>
                <a:gd name="connsiteY186" fmla="*/ 45275 h 1396362"/>
                <a:gd name="connsiteX187" fmla="*/ 427907 w 2252643"/>
                <a:gd name="connsiteY187" fmla="*/ 41547 h 1396362"/>
                <a:gd name="connsiteX188" fmla="*/ 401279 w 2252643"/>
                <a:gd name="connsiteY188" fmla="*/ 35689 h 1396362"/>
                <a:gd name="connsiteX189" fmla="*/ 389829 w 2252643"/>
                <a:gd name="connsiteY189" fmla="*/ 33292 h 1396362"/>
                <a:gd name="connsiteX190" fmla="*/ 378379 w 2252643"/>
                <a:gd name="connsiteY190" fmla="*/ 30896 h 1396362"/>
                <a:gd name="connsiteX191" fmla="*/ 355746 w 2252643"/>
                <a:gd name="connsiteY191" fmla="*/ 27168 h 1396362"/>
                <a:gd name="connsiteX192" fmla="*/ 352817 w 2252643"/>
                <a:gd name="connsiteY192" fmla="*/ 27168 h 1396362"/>
                <a:gd name="connsiteX193" fmla="*/ 303822 w 2252643"/>
                <a:gd name="connsiteY193" fmla="*/ 22109 h 1396362"/>
                <a:gd name="connsiteX194" fmla="*/ 300094 w 2252643"/>
                <a:gd name="connsiteY194" fmla="*/ 22109 h 1396362"/>
                <a:gd name="connsiteX195" fmla="*/ 284916 w 2252643"/>
                <a:gd name="connsiteY195" fmla="*/ 22109 h 1396362"/>
                <a:gd name="connsiteX196" fmla="*/ 277195 w 2252643"/>
                <a:gd name="connsiteY196" fmla="*/ 22109 h 1396362"/>
                <a:gd name="connsiteX197" fmla="*/ 270537 w 2252643"/>
                <a:gd name="connsiteY197" fmla="*/ 22109 h 1396362"/>
                <a:gd name="connsiteX198" fmla="*/ 221010 w 2252643"/>
                <a:gd name="connsiteY198" fmla="*/ 16251 h 1396362"/>
                <a:gd name="connsiteX199" fmla="*/ 213554 w 2252643"/>
                <a:gd name="connsiteY199" fmla="*/ 16251 h 1396362"/>
                <a:gd name="connsiteX200" fmla="*/ 200240 w 2252643"/>
                <a:gd name="connsiteY200" fmla="*/ 14387 h 1396362"/>
                <a:gd name="connsiteX201" fmla="*/ 197045 w 2252643"/>
                <a:gd name="connsiteY201" fmla="*/ 14387 h 1396362"/>
                <a:gd name="connsiteX202" fmla="*/ 193317 w 2252643"/>
                <a:gd name="connsiteY202" fmla="*/ 14387 h 1396362"/>
                <a:gd name="connsiteX203" fmla="*/ 186394 w 2252643"/>
                <a:gd name="connsiteY203" fmla="*/ 14387 h 1396362"/>
                <a:gd name="connsiteX204" fmla="*/ 177873 w 2252643"/>
                <a:gd name="connsiteY204" fmla="*/ 15718 h 1396362"/>
                <a:gd name="connsiteX205" fmla="*/ 174678 w 2252643"/>
                <a:gd name="connsiteY205" fmla="*/ 15718 h 1396362"/>
                <a:gd name="connsiteX206" fmla="*/ 170950 w 2252643"/>
                <a:gd name="connsiteY206" fmla="*/ 10393 h 1396362"/>
                <a:gd name="connsiteX207" fmla="*/ 168820 w 2252643"/>
                <a:gd name="connsiteY207" fmla="*/ 7730 h 1396362"/>
                <a:gd name="connsiteX208" fmla="*/ 152044 w 2252643"/>
                <a:gd name="connsiteY208" fmla="*/ 8 h 1396362"/>
                <a:gd name="connsiteX209" fmla="*/ 138198 w 2252643"/>
                <a:gd name="connsiteY209" fmla="*/ 4801 h 139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2252643" h="1396362">
                  <a:moveTo>
                    <a:pt x="138464" y="8"/>
                  </a:moveTo>
                  <a:cubicBezTo>
                    <a:pt x="135847" y="2067"/>
                    <a:pt x="133749" y="4712"/>
                    <a:pt x="132340" y="7730"/>
                  </a:cubicBezTo>
                  <a:cubicBezTo>
                    <a:pt x="134669" y="10605"/>
                    <a:pt x="136308" y="13975"/>
                    <a:pt x="137133" y="17582"/>
                  </a:cubicBezTo>
                  <a:cubicBezTo>
                    <a:pt x="140005" y="25445"/>
                    <a:pt x="142145" y="33556"/>
                    <a:pt x="143524" y="41813"/>
                  </a:cubicBezTo>
                  <a:cubicBezTo>
                    <a:pt x="145215" y="45065"/>
                    <a:pt x="146640" y="48449"/>
                    <a:pt x="147784" y="51932"/>
                  </a:cubicBezTo>
                  <a:cubicBezTo>
                    <a:pt x="150043" y="59657"/>
                    <a:pt x="151471" y="67602"/>
                    <a:pt x="152045" y="75630"/>
                  </a:cubicBezTo>
                  <a:cubicBezTo>
                    <a:pt x="152083" y="90878"/>
                    <a:pt x="150295" y="106075"/>
                    <a:pt x="146719" y="120897"/>
                  </a:cubicBezTo>
                  <a:cubicBezTo>
                    <a:pt x="141175" y="144149"/>
                    <a:pt x="133140" y="166736"/>
                    <a:pt x="122754" y="188265"/>
                  </a:cubicBezTo>
                  <a:cubicBezTo>
                    <a:pt x="120102" y="188497"/>
                    <a:pt x="117499" y="189125"/>
                    <a:pt x="115033" y="190129"/>
                  </a:cubicBezTo>
                  <a:cubicBezTo>
                    <a:pt x="111696" y="191633"/>
                    <a:pt x="108704" y="193808"/>
                    <a:pt x="106245" y="196520"/>
                  </a:cubicBezTo>
                  <a:cubicBezTo>
                    <a:pt x="97487" y="208785"/>
                    <a:pt x="87591" y="220197"/>
                    <a:pt x="76689" y="230603"/>
                  </a:cubicBezTo>
                  <a:cubicBezTo>
                    <a:pt x="71109" y="236079"/>
                    <a:pt x="65147" y="241151"/>
                    <a:pt x="58848" y="245781"/>
                  </a:cubicBezTo>
                  <a:lnTo>
                    <a:pt x="56451" y="248178"/>
                  </a:lnTo>
                  <a:cubicBezTo>
                    <a:pt x="43547" y="261015"/>
                    <a:pt x="29461" y="272605"/>
                    <a:pt x="14379" y="282794"/>
                  </a:cubicBezTo>
                  <a:lnTo>
                    <a:pt x="11983" y="282794"/>
                  </a:lnTo>
                  <a:lnTo>
                    <a:pt x="9586" y="282794"/>
                  </a:lnTo>
                  <a:lnTo>
                    <a:pt x="7456" y="282794"/>
                  </a:lnTo>
                  <a:lnTo>
                    <a:pt x="0" y="287054"/>
                  </a:lnTo>
                  <a:cubicBezTo>
                    <a:pt x="7611" y="288368"/>
                    <a:pt x="14085" y="293349"/>
                    <a:pt x="17308" y="300368"/>
                  </a:cubicBezTo>
                  <a:cubicBezTo>
                    <a:pt x="19955" y="299966"/>
                    <a:pt x="22648" y="299966"/>
                    <a:pt x="25296" y="300368"/>
                  </a:cubicBezTo>
                  <a:cubicBezTo>
                    <a:pt x="27687" y="300129"/>
                    <a:pt x="30095" y="300129"/>
                    <a:pt x="32486" y="300368"/>
                  </a:cubicBezTo>
                  <a:cubicBezTo>
                    <a:pt x="46066" y="304895"/>
                    <a:pt x="59113" y="308889"/>
                    <a:pt x="74025" y="313149"/>
                  </a:cubicBezTo>
                  <a:cubicBezTo>
                    <a:pt x="94262" y="319274"/>
                    <a:pt x="114499" y="325398"/>
                    <a:pt x="134470" y="332055"/>
                  </a:cubicBezTo>
                  <a:lnTo>
                    <a:pt x="148050" y="336848"/>
                  </a:lnTo>
                  <a:lnTo>
                    <a:pt x="165891" y="342706"/>
                  </a:lnTo>
                  <a:lnTo>
                    <a:pt x="172281" y="344570"/>
                  </a:lnTo>
                  <a:cubicBezTo>
                    <a:pt x="180269" y="347233"/>
                    <a:pt x="188258" y="349629"/>
                    <a:pt x="196246" y="352824"/>
                  </a:cubicBezTo>
                  <a:lnTo>
                    <a:pt x="239916" y="368268"/>
                  </a:lnTo>
                  <a:lnTo>
                    <a:pt x="257756" y="374393"/>
                  </a:lnTo>
                  <a:cubicBezTo>
                    <a:pt x="281455" y="382647"/>
                    <a:pt x="299561" y="389571"/>
                    <a:pt x="316071" y="396760"/>
                  </a:cubicBezTo>
                  <a:cubicBezTo>
                    <a:pt x="326189" y="401287"/>
                    <a:pt x="336840" y="405015"/>
                    <a:pt x="347225" y="409009"/>
                  </a:cubicBezTo>
                  <a:lnTo>
                    <a:pt x="373853" y="419127"/>
                  </a:lnTo>
                  <a:cubicBezTo>
                    <a:pt x="382728" y="422855"/>
                    <a:pt x="391605" y="426317"/>
                    <a:pt x="400480" y="429512"/>
                  </a:cubicBezTo>
                  <a:lnTo>
                    <a:pt x="431102" y="441761"/>
                  </a:lnTo>
                  <a:cubicBezTo>
                    <a:pt x="450274" y="449749"/>
                    <a:pt x="469712" y="457737"/>
                    <a:pt x="489151" y="465193"/>
                  </a:cubicBezTo>
                  <a:lnTo>
                    <a:pt x="542406" y="486495"/>
                  </a:lnTo>
                  <a:lnTo>
                    <a:pt x="573826" y="498478"/>
                  </a:lnTo>
                  <a:lnTo>
                    <a:pt x="600454" y="507797"/>
                  </a:lnTo>
                  <a:cubicBezTo>
                    <a:pt x="625218" y="517383"/>
                    <a:pt x="649981" y="528301"/>
                    <a:pt x="673947" y="538686"/>
                  </a:cubicBezTo>
                  <a:lnTo>
                    <a:pt x="712290" y="555461"/>
                  </a:lnTo>
                  <a:cubicBezTo>
                    <a:pt x="725870" y="561053"/>
                    <a:pt x="738918" y="567177"/>
                    <a:pt x="752764" y="573301"/>
                  </a:cubicBezTo>
                  <a:lnTo>
                    <a:pt x="771137" y="581822"/>
                  </a:lnTo>
                  <a:cubicBezTo>
                    <a:pt x="787646" y="589012"/>
                    <a:pt x="803623" y="597266"/>
                    <a:pt x="819333" y="605255"/>
                  </a:cubicBezTo>
                  <a:lnTo>
                    <a:pt x="828121" y="609515"/>
                  </a:lnTo>
                  <a:lnTo>
                    <a:pt x="828121" y="609515"/>
                  </a:lnTo>
                  <a:lnTo>
                    <a:pt x="831848" y="611113"/>
                  </a:lnTo>
                  <a:cubicBezTo>
                    <a:pt x="833886" y="611801"/>
                    <a:pt x="835849" y="612693"/>
                    <a:pt x="837707" y="613776"/>
                  </a:cubicBezTo>
                  <a:lnTo>
                    <a:pt x="842766" y="616705"/>
                  </a:lnTo>
                  <a:lnTo>
                    <a:pt x="848091" y="619367"/>
                  </a:lnTo>
                  <a:lnTo>
                    <a:pt x="855281" y="623095"/>
                  </a:lnTo>
                  <a:cubicBezTo>
                    <a:pt x="867263" y="629220"/>
                    <a:pt x="879246" y="635344"/>
                    <a:pt x="890962" y="642001"/>
                  </a:cubicBezTo>
                  <a:cubicBezTo>
                    <a:pt x="914927" y="655049"/>
                    <a:pt x="939158" y="668629"/>
                    <a:pt x="963389" y="679812"/>
                  </a:cubicBezTo>
                  <a:lnTo>
                    <a:pt x="978833" y="687800"/>
                  </a:lnTo>
                  <a:lnTo>
                    <a:pt x="992946" y="694724"/>
                  </a:lnTo>
                  <a:lnTo>
                    <a:pt x="1012384" y="704043"/>
                  </a:lnTo>
                  <a:lnTo>
                    <a:pt x="1012384" y="704043"/>
                  </a:lnTo>
                  <a:lnTo>
                    <a:pt x="1047533" y="720819"/>
                  </a:lnTo>
                  <a:cubicBezTo>
                    <a:pt x="1062444" y="727742"/>
                    <a:pt x="1077356" y="734665"/>
                    <a:pt x="1091735" y="741855"/>
                  </a:cubicBezTo>
                  <a:lnTo>
                    <a:pt x="1100788" y="746381"/>
                  </a:lnTo>
                  <a:lnTo>
                    <a:pt x="1117297" y="754636"/>
                  </a:lnTo>
                  <a:lnTo>
                    <a:pt x="1117297" y="754636"/>
                  </a:lnTo>
                  <a:lnTo>
                    <a:pt x="1134871" y="763423"/>
                  </a:lnTo>
                  <a:lnTo>
                    <a:pt x="1143658" y="767950"/>
                  </a:lnTo>
                  <a:lnTo>
                    <a:pt x="1148718" y="770613"/>
                  </a:lnTo>
                  <a:lnTo>
                    <a:pt x="1154842" y="773542"/>
                  </a:lnTo>
                  <a:lnTo>
                    <a:pt x="1156972" y="775139"/>
                  </a:lnTo>
                  <a:lnTo>
                    <a:pt x="1156972" y="775139"/>
                  </a:lnTo>
                  <a:lnTo>
                    <a:pt x="1159103" y="775139"/>
                  </a:lnTo>
                  <a:cubicBezTo>
                    <a:pt x="1170552" y="780731"/>
                    <a:pt x="1181736" y="786323"/>
                    <a:pt x="1193186" y="792447"/>
                  </a:cubicBezTo>
                  <a:cubicBezTo>
                    <a:pt x="1222210" y="807625"/>
                    <a:pt x="1251234" y="824134"/>
                    <a:pt x="1279460" y="840111"/>
                  </a:cubicBezTo>
                  <a:lnTo>
                    <a:pt x="1310880" y="857951"/>
                  </a:lnTo>
                  <a:cubicBezTo>
                    <a:pt x="1328721" y="868336"/>
                    <a:pt x="1347094" y="878721"/>
                    <a:pt x="1364135" y="890171"/>
                  </a:cubicBezTo>
                  <a:cubicBezTo>
                    <a:pt x="1370527" y="894431"/>
                    <a:pt x="1377183" y="898425"/>
                    <a:pt x="1383840" y="902419"/>
                  </a:cubicBezTo>
                  <a:lnTo>
                    <a:pt x="1394491" y="908810"/>
                  </a:lnTo>
                  <a:lnTo>
                    <a:pt x="1401148" y="913071"/>
                  </a:lnTo>
                  <a:lnTo>
                    <a:pt x="1423515" y="926917"/>
                  </a:lnTo>
                  <a:cubicBezTo>
                    <a:pt x="1442421" y="938101"/>
                    <a:pt x="1459995" y="949817"/>
                    <a:pt x="1481031" y="963929"/>
                  </a:cubicBezTo>
                  <a:lnTo>
                    <a:pt x="1491150" y="970853"/>
                  </a:lnTo>
                  <a:lnTo>
                    <a:pt x="1510055" y="983634"/>
                  </a:lnTo>
                  <a:lnTo>
                    <a:pt x="1526032" y="993486"/>
                  </a:lnTo>
                  <a:lnTo>
                    <a:pt x="1540677" y="1002539"/>
                  </a:lnTo>
                  <a:cubicBezTo>
                    <a:pt x="1569967" y="1021179"/>
                    <a:pt x="1599258" y="1041150"/>
                    <a:pt x="1627483" y="1060588"/>
                  </a:cubicBezTo>
                  <a:lnTo>
                    <a:pt x="1655709" y="1079760"/>
                  </a:lnTo>
                  <a:lnTo>
                    <a:pt x="1686863" y="1100796"/>
                  </a:lnTo>
                  <a:lnTo>
                    <a:pt x="1764083" y="1154051"/>
                  </a:lnTo>
                  <a:lnTo>
                    <a:pt x="1782722" y="1166566"/>
                  </a:lnTo>
                  <a:lnTo>
                    <a:pt x="1817072" y="1189732"/>
                  </a:lnTo>
                  <a:cubicBezTo>
                    <a:pt x="1821865" y="1192927"/>
                    <a:pt x="1826659" y="1196655"/>
                    <a:pt x="1831451" y="1200383"/>
                  </a:cubicBezTo>
                  <a:lnTo>
                    <a:pt x="1841836" y="1208105"/>
                  </a:lnTo>
                  <a:cubicBezTo>
                    <a:pt x="1847960" y="1212365"/>
                    <a:pt x="1853818" y="1216892"/>
                    <a:pt x="1859677" y="1221419"/>
                  </a:cubicBezTo>
                  <a:lnTo>
                    <a:pt x="1868198" y="1227543"/>
                  </a:lnTo>
                  <a:cubicBezTo>
                    <a:pt x="1873523" y="1231804"/>
                    <a:pt x="1879114" y="1235798"/>
                    <a:pt x="1884707" y="1239792"/>
                  </a:cubicBezTo>
                  <a:lnTo>
                    <a:pt x="1894559" y="1246715"/>
                  </a:lnTo>
                  <a:lnTo>
                    <a:pt x="1906275" y="1255502"/>
                  </a:lnTo>
                  <a:lnTo>
                    <a:pt x="1919322" y="1265355"/>
                  </a:lnTo>
                  <a:lnTo>
                    <a:pt x="1927045" y="1271213"/>
                  </a:lnTo>
                  <a:cubicBezTo>
                    <a:pt x="1933435" y="1275739"/>
                    <a:pt x="1939826" y="1280000"/>
                    <a:pt x="1945950" y="1284793"/>
                  </a:cubicBezTo>
                  <a:lnTo>
                    <a:pt x="1971247" y="1303432"/>
                  </a:lnTo>
                  <a:cubicBezTo>
                    <a:pt x="1977370" y="1307693"/>
                    <a:pt x="1983229" y="1312219"/>
                    <a:pt x="1989087" y="1316746"/>
                  </a:cubicBezTo>
                  <a:lnTo>
                    <a:pt x="1995478" y="1321805"/>
                  </a:lnTo>
                  <a:cubicBezTo>
                    <a:pt x="2003732" y="1327930"/>
                    <a:pt x="2012253" y="1333788"/>
                    <a:pt x="2022106" y="1339646"/>
                  </a:cubicBezTo>
                  <a:lnTo>
                    <a:pt x="2034354" y="1348167"/>
                  </a:lnTo>
                  <a:lnTo>
                    <a:pt x="2048467" y="1357753"/>
                  </a:lnTo>
                  <a:cubicBezTo>
                    <a:pt x="2053974" y="1360915"/>
                    <a:pt x="2058922" y="1364963"/>
                    <a:pt x="2063112" y="1369735"/>
                  </a:cubicBezTo>
                  <a:cubicBezTo>
                    <a:pt x="2069213" y="1377383"/>
                    <a:pt x="2069853" y="1388040"/>
                    <a:pt x="2064709" y="1396363"/>
                  </a:cubicBezTo>
                  <a:lnTo>
                    <a:pt x="2064709" y="1396363"/>
                  </a:lnTo>
                  <a:lnTo>
                    <a:pt x="2077224" y="1380120"/>
                  </a:lnTo>
                  <a:lnTo>
                    <a:pt x="2087609" y="1366540"/>
                  </a:lnTo>
                  <a:cubicBezTo>
                    <a:pt x="2094000" y="1358019"/>
                    <a:pt x="2100657" y="1349764"/>
                    <a:pt x="2107580" y="1341510"/>
                  </a:cubicBezTo>
                  <a:cubicBezTo>
                    <a:pt x="2114504" y="1333255"/>
                    <a:pt x="2120095" y="1326332"/>
                    <a:pt x="2126220" y="1318344"/>
                  </a:cubicBezTo>
                  <a:lnTo>
                    <a:pt x="2139534" y="1300503"/>
                  </a:lnTo>
                  <a:cubicBezTo>
                    <a:pt x="2147522" y="1289852"/>
                    <a:pt x="2155510" y="1279201"/>
                    <a:pt x="2163764" y="1268816"/>
                  </a:cubicBezTo>
                  <a:cubicBezTo>
                    <a:pt x="2177744" y="1251079"/>
                    <a:pt x="2193054" y="1234433"/>
                    <a:pt x="2209564" y="1219022"/>
                  </a:cubicBezTo>
                  <a:cubicBezTo>
                    <a:pt x="2215002" y="1214365"/>
                    <a:pt x="2220691" y="1210009"/>
                    <a:pt x="2226606" y="1205975"/>
                  </a:cubicBezTo>
                  <a:lnTo>
                    <a:pt x="2235659" y="1199584"/>
                  </a:lnTo>
                  <a:cubicBezTo>
                    <a:pt x="2238003" y="1197683"/>
                    <a:pt x="2240226" y="1195638"/>
                    <a:pt x="2242316" y="1193460"/>
                  </a:cubicBezTo>
                  <a:cubicBezTo>
                    <a:pt x="2244266" y="1191216"/>
                    <a:pt x="2245718" y="1188584"/>
                    <a:pt x="2246577" y="1185738"/>
                  </a:cubicBezTo>
                  <a:cubicBezTo>
                    <a:pt x="2253236" y="1179652"/>
                    <a:pt x="2254582" y="1169671"/>
                    <a:pt x="2249772" y="1162039"/>
                  </a:cubicBezTo>
                  <a:cubicBezTo>
                    <a:pt x="2243914" y="1152453"/>
                    <a:pt x="2237523" y="1142867"/>
                    <a:pt x="2231132" y="1133814"/>
                  </a:cubicBezTo>
                  <a:lnTo>
                    <a:pt x="2225541" y="1125293"/>
                  </a:lnTo>
                  <a:cubicBezTo>
                    <a:pt x="2214999" y="1112895"/>
                    <a:pt x="2203706" y="1101157"/>
                    <a:pt x="2191724" y="1090145"/>
                  </a:cubicBezTo>
                  <a:lnTo>
                    <a:pt x="2194919" y="1094671"/>
                  </a:lnTo>
                  <a:cubicBezTo>
                    <a:pt x="2185067" y="1081890"/>
                    <a:pt x="2174149" y="1069907"/>
                    <a:pt x="2163498" y="1058191"/>
                  </a:cubicBezTo>
                  <a:lnTo>
                    <a:pt x="2153646" y="1047540"/>
                  </a:lnTo>
                  <a:cubicBezTo>
                    <a:pt x="2146191" y="1039286"/>
                    <a:pt x="2138468" y="1031297"/>
                    <a:pt x="2130480" y="1023309"/>
                  </a:cubicBezTo>
                  <a:lnTo>
                    <a:pt x="2111308" y="1003871"/>
                  </a:lnTo>
                  <a:lnTo>
                    <a:pt x="2097728" y="989758"/>
                  </a:lnTo>
                  <a:lnTo>
                    <a:pt x="2089474" y="981504"/>
                  </a:lnTo>
                  <a:lnTo>
                    <a:pt x="2083881" y="975645"/>
                  </a:lnTo>
                  <a:cubicBezTo>
                    <a:pt x="2078290" y="969788"/>
                    <a:pt x="2072431" y="963929"/>
                    <a:pt x="2066573" y="958338"/>
                  </a:cubicBezTo>
                  <a:cubicBezTo>
                    <a:pt x="2060715" y="952746"/>
                    <a:pt x="2049265" y="941030"/>
                    <a:pt x="2039946" y="931710"/>
                  </a:cubicBezTo>
                  <a:lnTo>
                    <a:pt x="2018111" y="910141"/>
                  </a:lnTo>
                  <a:cubicBezTo>
                    <a:pt x="2005330" y="897626"/>
                    <a:pt x="1991483" y="885378"/>
                    <a:pt x="1979235" y="873395"/>
                  </a:cubicBezTo>
                  <a:lnTo>
                    <a:pt x="1970714" y="865673"/>
                  </a:lnTo>
                  <a:lnTo>
                    <a:pt x="1958732" y="854756"/>
                  </a:lnTo>
                  <a:lnTo>
                    <a:pt x="1947015" y="843839"/>
                  </a:lnTo>
                  <a:cubicBezTo>
                    <a:pt x="1940625" y="837980"/>
                    <a:pt x="1933968" y="832122"/>
                    <a:pt x="1927045" y="826531"/>
                  </a:cubicBezTo>
                  <a:lnTo>
                    <a:pt x="1922518" y="822803"/>
                  </a:lnTo>
                  <a:lnTo>
                    <a:pt x="1916127" y="817211"/>
                  </a:lnTo>
                  <a:cubicBezTo>
                    <a:pt x="1910002" y="811619"/>
                    <a:pt x="1903346" y="806294"/>
                    <a:pt x="1896955" y="800968"/>
                  </a:cubicBezTo>
                  <a:cubicBezTo>
                    <a:pt x="1890565" y="795643"/>
                    <a:pt x="1888967" y="794045"/>
                    <a:pt x="1884707" y="790850"/>
                  </a:cubicBezTo>
                  <a:lnTo>
                    <a:pt x="1871393" y="779133"/>
                  </a:lnTo>
                  <a:lnTo>
                    <a:pt x="1844765" y="758097"/>
                  </a:lnTo>
                  <a:lnTo>
                    <a:pt x="1831717" y="747180"/>
                  </a:lnTo>
                  <a:lnTo>
                    <a:pt x="1818936" y="736263"/>
                  </a:lnTo>
                  <a:cubicBezTo>
                    <a:pt x="1781125" y="705641"/>
                    <a:pt x="1743580" y="675019"/>
                    <a:pt x="1704437" y="648125"/>
                  </a:cubicBezTo>
                  <a:lnTo>
                    <a:pt x="1681271" y="631616"/>
                  </a:lnTo>
                  <a:lnTo>
                    <a:pt x="1662898" y="618302"/>
                  </a:lnTo>
                  <a:lnTo>
                    <a:pt x="1643194" y="602858"/>
                  </a:lnTo>
                  <a:lnTo>
                    <a:pt x="1620294" y="586615"/>
                  </a:lnTo>
                  <a:lnTo>
                    <a:pt x="1621625" y="586615"/>
                  </a:lnTo>
                  <a:lnTo>
                    <a:pt x="1616832" y="583154"/>
                  </a:lnTo>
                  <a:lnTo>
                    <a:pt x="1610176" y="578361"/>
                  </a:lnTo>
                  <a:lnTo>
                    <a:pt x="1610176" y="578361"/>
                  </a:lnTo>
                  <a:cubicBezTo>
                    <a:pt x="1583548" y="559721"/>
                    <a:pt x="1555588" y="542680"/>
                    <a:pt x="1528428" y="525105"/>
                  </a:cubicBezTo>
                  <a:lnTo>
                    <a:pt x="1503398" y="509661"/>
                  </a:lnTo>
                  <a:cubicBezTo>
                    <a:pt x="1467894" y="487827"/>
                    <a:pt x="1432391" y="466436"/>
                    <a:pt x="1396888" y="445489"/>
                  </a:cubicBezTo>
                  <a:cubicBezTo>
                    <a:pt x="1376917" y="433506"/>
                    <a:pt x="1356946" y="420991"/>
                    <a:pt x="1337242" y="408743"/>
                  </a:cubicBezTo>
                  <a:lnTo>
                    <a:pt x="1294105" y="382115"/>
                  </a:lnTo>
                  <a:cubicBezTo>
                    <a:pt x="1281324" y="374393"/>
                    <a:pt x="1267478" y="367203"/>
                    <a:pt x="1256294" y="360280"/>
                  </a:cubicBezTo>
                  <a:lnTo>
                    <a:pt x="1250169" y="357617"/>
                  </a:lnTo>
                  <a:lnTo>
                    <a:pt x="1223541" y="347499"/>
                  </a:lnTo>
                  <a:lnTo>
                    <a:pt x="1213157" y="344303"/>
                  </a:lnTo>
                  <a:cubicBezTo>
                    <a:pt x="1207352" y="343296"/>
                    <a:pt x="1202131" y="340164"/>
                    <a:pt x="1198512" y="335516"/>
                  </a:cubicBezTo>
                  <a:cubicBezTo>
                    <a:pt x="1196628" y="332902"/>
                    <a:pt x="1195355" y="329900"/>
                    <a:pt x="1194784" y="326729"/>
                  </a:cubicBezTo>
                  <a:lnTo>
                    <a:pt x="1183866" y="321404"/>
                  </a:lnTo>
                  <a:lnTo>
                    <a:pt x="1141528" y="300634"/>
                  </a:lnTo>
                  <a:lnTo>
                    <a:pt x="1128747" y="294776"/>
                  </a:lnTo>
                  <a:lnTo>
                    <a:pt x="1106912" y="283859"/>
                  </a:lnTo>
                  <a:lnTo>
                    <a:pt x="1073362" y="267350"/>
                  </a:lnTo>
                  <a:lnTo>
                    <a:pt x="1048598" y="255634"/>
                  </a:lnTo>
                  <a:cubicBezTo>
                    <a:pt x="1038213" y="250308"/>
                    <a:pt x="1027562" y="245249"/>
                    <a:pt x="1016911" y="240456"/>
                  </a:cubicBezTo>
                  <a:cubicBezTo>
                    <a:pt x="1006259" y="235663"/>
                    <a:pt x="988153" y="227674"/>
                    <a:pt x="973774" y="221816"/>
                  </a:cubicBezTo>
                  <a:lnTo>
                    <a:pt x="960194" y="215958"/>
                  </a:lnTo>
                  <a:cubicBezTo>
                    <a:pt x="923448" y="200248"/>
                    <a:pt x="886435" y="185336"/>
                    <a:pt x="850222" y="170958"/>
                  </a:cubicBezTo>
                  <a:cubicBezTo>
                    <a:pt x="832115" y="163768"/>
                    <a:pt x="813475" y="157910"/>
                    <a:pt x="795635" y="152052"/>
                  </a:cubicBezTo>
                  <a:lnTo>
                    <a:pt x="782321" y="147791"/>
                  </a:lnTo>
                  <a:lnTo>
                    <a:pt x="773800" y="145129"/>
                  </a:lnTo>
                  <a:lnTo>
                    <a:pt x="730397" y="131548"/>
                  </a:lnTo>
                  <a:lnTo>
                    <a:pt x="693385" y="117702"/>
                  </a:lnTo>
                  <a:lnTo>
                    <a:pt x="675544" y="111045"/>
                  </a:lnTo>
                  <a:cubicBezTo>
                    <a:pt x="654508" y="103057"/>
                    <a:pt x="632407" y="96400"/>
                    <a:pt x="611105" y="90009"/>
                  </a:cubicBezTo>
                  <a:lnTo>
                    <a:pt x="581549" y="80956"/>
                  </a:lnTo>
                  <a:lnTo>
                    <a:pt x="551459" y="72701"/>
                  </a:lnTo>
                  <a:cubicBezTo>
                    <a:pt x="531755" y="66843"/>
                    <a:pt x="511518" y="60453"/>
                    <a:pt x="491014" y="55926"/>
                  </a:cubicBezTo>
                  <a:lnTo>
                    <a:pt x="467050" y="50600"/>
                  </a:lnTo>
                  <a:lnTo>
                    <a:pt x="444150" y="45275"/>
                  </a:lnTo>
                  <a:lnTo>
                    <a:pt x="427907" y="41547"/>
                  </a:lnTo>
                  <a:lnTo>
                    <a:pt x="401279" y="35689"/>
                  </a:lnTo>
                  <a:lnTo>
                    <a:pt x="389829" y="33292"/>
                  </a:lnTo>
                  <a:lnTo>
                    <a:pt x="378379" y="30896"/>
                  </a:lnTo>
                  <a:cubicBezTo>
                    <a:pt x="370924" y="29298"/>
                    <a:pt x="363468" y="28233"/>
                    <a:pt x="355746" y="27168"/>
                  </a:cubicBezTo>
                  <a:lnTo>
                    <a:pt x="352817" y="27168"/>
                  </a:lnTo>
                  <a:cubicBezTo>
                    <a:pt x="336308" y="24771"/>
                    <a:pt x="320065" y="23440"/>
                    <a:pt x="303822" y="22109"/>
                  </a:cubicBezTo>
                  <a:lnTo>
                    <a:pt x="300094" y="22109"/>
                  </a:lnTo>
                  <a:lnTo>
                    <a:pt x="284916" y="22109"/>
                  </a:lnTo>
                  <a:cubicBezTo>
                    <a:pt x="282344" y="21964"/>
                    <a:pt x="279766" y="21964"/>
                    <a:pt x="277195" y="22109"/>
                  </a:cubicBezTo>
                  <a:lnTo>
                    <a:pt x="270537" y="22109"/>
                  </a:lnTo>
                  <a:cubicBezTo>
                    <a:pt x="254028" y="20777"/>
                    <a:pt x="237519" y="18647"/>
                    <a:pt x="221010" y="16251"/>
                  </a:cubicBezTo>
                  <a:lnTo>
                    <a:pt x="213554" y="16251"/>
                  </a:lnTo>
                  <a:lnTo>
                    <a:pt x="200240" y="14387"/>
                  </a:lnTo>
                  <a:lnTo>
                    <a:pt x="197045" y="14387"/>
                  </a:lnTo>
                  <a:lnTo>
                    <a:pt x="193317" y="14387"/>
                  </a:lnTo>
                  <a:lnTo>
                    <a:pt x="186394" y="14387"/>
                  </a:lnTo>
                  <a:cubicBezTo>
                    <a:pt x="183500" y="14365"/>
                    <a:pt x="180622" y="14814"/>
                    <a:pt x="177873" y="15718"/>
                  </a:cubicBezTo>
                  <a:lnTo>
                    <a:pt x="174678" y="15718"/>
                  </a:lnTo>
                  <a:cubicBezTo>
                    <a:pt x="173525" y="13882"/>
                    <a:pt x="172281" y="12104"/>
                    <a:pt x="170950" y="10393"/>
                  </a:cubicBezTo>
                  <a:lnTo>
                    <a:pt x="168820" y="7730"/>
                  </a:lnTo>
                  <a:cubicBezTo>
                    <a:pt x="164580" y="2888"/>
                    <a:pt x="158480" y="80"/>
                    <a:pt x="152044" y="8"/>
                  </a:cubicBezTo>
                  <a:cubicBezTo>
                    <a:pt x="147000" y="-130"/>
                    <a:pt x="142078" y="1574"/>
                    <a:pt x="138198" y="4801"/>
                  </a:cubicBezTo>
                </a:path>
              </a:pathLst>
            </a:custGeom>
            <a:solidFill>
              <a:srgbClr val="FBCF62"/>
            </a:solidFill>
            <a:ln w="26619"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D8EE2D3B-35FC-49E9-8C97-0E520C997D57}"/>
                </a:ext>
              </a:extLst>
            </p:cNvPr>
            <p:cNvSpPr/>
            <p:nvPr/>
          </p:nvSpPr>
          <p:spPr>
            <a:xfrm>
              <a:off x="5122207" y="2023997"/>
              <a:ext cx="2811112" cy="1993031"/>
            </a:xfrm>
            <a:custGeom>
              <a:avLst/>
              <a:gdLst>
                <a:gd name="connsiteX0" fmla="*/ 259271 w 2239836"/>
                <a:gd name="connsiteY0" fmla="*/ 6923 h 1588006"/>
                <a:gd name="connsiteX1" fmla="*/ 259271 w 2239836"/>
                <a:gd name="connsiteY1" fmla="*/ 6923 h 1588006"/>
                <a:gd name="connsiteX2" fmla="*/ 259271 w 2239836"/>
                <a:gd name="connsiteY2" fmla="*/ 6923 h 1588006"/>
                <a:gd name="connsiteX3" fmla="*/ 259271 w 2239836"/>
                <a:gd name="connsiteY3" fmla="*/ 6923 h 1588006"/>
                <a:gd name="connsiteX4" fmla="*/ 255010 w 2239836"/>
                <a:gd name="connsiteY4" fmla="*/ 8787 h 1588006"/>
                <a:gd name="connsiteX5" fmla="*/ 246756 w 2239836"/>
                <a:gd name="connsiteY5" fmla="*/ 13847 h 1588006"/>
                <a:gd name="connsiteX6" fmla="*/ 233176 w 2239836"/>
                <a:gd name="connsiteY6" fmla="*/ 20503 h 1588006"/>
                <a:gd name="connsiteX7" fmla="*/ 231046 w 2239836"/>
                <a:gd name="connsiteY7" fmla="*/ 20503 h 1588006"/>
                <a:gd name="connsiteX8" fmla="*/ 218797 w 2239836"/>
                <a:gd name="connsiteY8" fmla="*/ 26362 h 1588006"/>
                <a:gd name="connsiteX9" fmla="*/ 197761 w 2239836"/>
                <a:gd name="connsiteY9" fmla="*/ 35948 h 1588006"/>
                <a:gd name="connsiteX10" fmla="*/ 194299 w 2239836"/>
                <a:gd name="connsiteY10" fmla="*/ 35947 h 1588006"/>
                <a:gd name="connsiteX11" fmla="*/ 183915 w 2239836"/>
                <a:gd name="connsiteY11" fmla="*/ 39409 h 1588006"/>
                <a:gd name="connsiteX12" fmla="*/ 174329 w 2239836"/>
                <a:gd name="connsiteY12" fmla="*/ 47397 h 1588006"/>
                <a:gd name="connsiteX13" fmla="*/ 170068 w 2239836"/>
                <a:gd name="connsiteY13" fmla="*/ 65238 h 1588006"/>
                <a:gd name="connsiteX14" fmla="*/ 172997 w 2239836"/>
                <a:gd name="connsiteY14" fmla="*/ 75356 h 1588006"/>
                <a:gd name="connsiteX15" fmla="*/ 178323 w 2239836"/>
                <a:gd name="connsiteY15" fmla="*/ 87072 h 1588006"/>
                <a:gd name="connsiteX16" fmla="*/ 183116 w 2239836"/>
                <a:gd name="connsiteY16" fmla="*/ 97191 h 1588006"/>
                <a:gd name="connsiteX17" fmla="*/ 188441 w 2239836"/>
                <a:gd name="connsiteY17" fmla="*/ 136866 h 1588006"/>
                <a:gd name="connsiteX18" fmla="*/ 188441 w 2239836"/>
                <a:gd name="connsiteY18" fmla="*/ 172015 h 1588006"/>
                <a:gd name="connsiteX19" fmla="*/ 188441 w 2239836"/>
                <a:gd name="connsiteY19" fmla="*/ 176808 h 1588006"/>
                <a:gd name="connsiteX20" fmla="*/ 178855 w 2239836"/>
                <a:gd name="connsiteY20" fmla="*/ 220477 h 1588006"/>
                <a:gd name="connsiteX21" fmla="*/ 168204 w 2239836"/>
                <a:gd name="connsiteY21" fmla="*/ 245241 h 1588006"/>
                <a:gd name="connsiteX22" fmla="*/ 118144 w 2239836"/>
                <a:gd name="connsiteY22" fmla="*/ 318733 h 1588006"/>
                <a:gd name="connsiteX23" fmla="*/ 97907 w 2239836"/>
                <a:gd name="connsiteY23" fmla="*/ 338438 h 1588006"/>
                <a:gd name="connsiteX24" fmla="*/ 82729 w 2239836"/>
                <a:gd name="connsiteY24" fmla="*/ 354148 h 1588006"/>
                <a:gd name="connsiteX25" fmla="*/ 80599 w 2239836"/>
                <a:gd name="connsiteY25" fmla="*/ 356278 h 1588006"/>
                <a:gd name="connsiteX26" fmla="*/ 67818 w 2239836"/>
                <a:gd name="connsiteY26" fmla="*/ 367462 h 1588006"/>
                <a:gd name="connsiteX27" fmla="*/ 50510 w 2239836"/>
                <a:gd name="connsiteY27" fmla="*/ 378912 h 1588006"/>
                <a:gd name="connsiteX28" fmla="*/ 47048 w 2239836"/>
                <a:gd name="connsiteY28" fmla="*/ 381042 h 1588006"/>
                <a:gd name="connsiteX29" fmla="*/ 38261 w 2239836"/>
                <a:gd name="connsiteY29" fmla="*/ 386101 h 1588006"/>
                <a:gd name="connsiteX30" fmla="*/ 30539 w 2239836"/>
                <a:gd name="connsiteY30" fmla="*/ 390362 h 1588006"/>
                <a:gd name="connsiteX31" fmla="*/ 25480 w 2239836"/>
                <a:gd name="connsiteY31" fmla="*/ 393823 h 1588006"/>
                <a:gd name="connsiteX32" fmla="*/ 9770 w 2239836"/>
                <a:gd name="connsiteY32" fmla="*/ 402078 h 1588006"/>
                <a:gd name="connsiteX33" fmla="*/ 716 w 2239836"/>
                <a:gd name="connsiteY33" fmla="*/ 413528 h 1588006"/>
                <a:gd name="connsiteX34" fmla="*/ 2314 w 2239836"/>
                <a:gd name="connsiteY34" fmla="*/ 427640 h 1588006"/>
                <a:gd name="connsiteX35" fmla="*/ 23084 w 2239836"/>
                <a:gd name="connsiteY35" fmla="*/ 457730 h 1588006"/>
                <a:gd name="connsiteX36" fmla="*/ 39859 w 2239836"/>
                <a:gd name="connsiteY36" fmla="*/ 482227 h 1588006"/>
                <a:gd name="connsiteX37" fmla="*/ 79534 w 2239836"/>
                <a:gd name="connsiteY37" fmla="*/ 535482 h 1588006"/>
                <a:gd name="connsiteX38" fmla="*/ 100038 w 2239836"/>
                <a:gd name="connsiteY38" fmla="*/ 559714 h 1588006"/>
                <a:gd name="connsiteX39" fmla="*/ 108558 w 2239836"/>
                <a:gd name="connsiteY39" fmla="*/ 569832 h 1588006"/>
                <a:gd name="connsiteX40" fmla="*/ 118943 w 2239836"/>
                <a:gd name="connsiteY40" fmla="*/ 581548 h 1588006"/>
                <a:gd name="connsiteX41" fmla="*/ 154890 w 2239836"/>
                <a:gd name="connsiteY41" fmla="*/ 619093 h 1588006"/>
                <a:gd name="connsiteX42" fmla="*/ 163412 w 2239836"/>
                <a:gd name="connsiteY42" fmla="*/ 627614 h 1588006"/>
                <a:gd name="connsiteX43" fmla="*/ 207613 w 2239836"/>
                <a:gd name="connsiteY43" fmla="*/ 672881 h 1588006"/>
                <a:gd name="connsiteX44" fmla="*/ 253413 w 2239836"/>
                <a:gd name="connsiteY44" fmla="*/ 715219 h 1588006"/>
                <a:gd name="connsiteX45" fmla="*/ 282703 w 2239836"/>
                <a:gd name="connsiteY45" fmla="*/ 741847 h 1588006"/>
                <a:gd name="connsiteX46" fmla="*/ 301343 w 2239836"/>
                <a:gd name="connsiteY46" fmla="*/ 758622 h 1588006"/>
                <a:gd name="connsiteX47" fmla="*/ 351403 w 2239836"/>
                <a:gd name="connsiteY47" fmla="*/ 802292 h 1588006"/>
                <a:gd name="connsiteX48" fmla="*/ 367379 w 2239836"/>
                <a:gd name="connsiteY48" fmla="*/ 816671 h 1588006"/>
                <a:gd name="connsiteX49" fmla="*/ 384687 w 2239836"/>
                <a:gd name="connsiteY49" fmla="*/ 831849 h 1588006"/>
                <a:gd name="connsiteX50" fmla="*/ 391344 w 2239836"/>
                <a:gd name="connsiteY50" fmla="*/ 837706 h 1588006"/>
                <a:gd name="connsiteX51" fmla="*/ 401995 w 2239836"/>
                <a:gd name="connsiteY51" fmla="*/ 846760 h 1588006"/>
                <a:gd name="connsiteX52" fmla="*/ 421433 w 2239836"/>
                <a:gd name="connsiteY52" fmla="*/ 862204 h 1588006"/>
                <a:gd name="connsiteX53" fmla="*/ 424096 w 2239836"/>
                <a:gd name="connsiteY53" fmla="*/ 864068 h 1588006"/>
                <a:gd name="connsiteX54" fmla="*/ 419570 w 2239836"/>
                <a:gd name="connsiteY54" fmla="*/ 860074 h 1588006"/>
                <a:gd name="connsiteX55" fmla="*/ 475221 w 2239836"/>
                <a:gd name="connsiteY55" fmla="*/ 902678 h 1588006"/>
                <a:gd name="connsiteX56" fmla="*/ 528477 w 2239836"/>
                <a:gd name="connsiteY56" fmla="*/ 940489 h 1588006"/>
                <a:gd name="connsiteX57" fmla="*/ 577471 w 2239836"/>
                <a:gd name="connsiteY57" fmla="*/ 974040 h 1588006"/>
                <a:gd name="connsiteX58" fmla="*/ 632325 w 2239836"/>
                <a:gd name="connsiteY58" fmla="*/ 1011585 h 1588006"/>
                <a:gd name="connsiteX59" fmla="*/ 658952 w 2239836"/>
                <a:gd name="connsiteY59" fmla="*/ 1028095 h 1588006"/>
                <a:gd name="connsiteX60" fmla="*/ 685580 w 2239836"/>
                <a:gd name="connsiteY60" fmla="*/ 1045136 h 1588006"/>
                <a:gd name="connsiteX61" fmla="*/ 697562 w 2239836"/>
                <a:gd name="connsiteY61" fmla="*/ 1052858 h 1588006"/>
                <a:gd name="connsiteX62" fmla="*/ 709545 w 2239836"/>
                <a:gd name="connsiteY62" fmla="*/ 1060314 h 1588006"/>
                <a:gd name="connsiteX63" fmla="*/ 720728 w 2239836"/>
                <a:gd name="connsiteY63" fmla="*/ 1068036 h 1588006"/>
                <a:gd name="connsiteX64" fmla="*/ 734308 w 2239836"/>
                <a:gd name="connsiteY64" fmla="*/ 1077089 h 1588006"/>
                <a:gd name="connsiteX65" fmla="*/ 742829 w 2239836"/>
                <a:gd name="connsiteY65" fmla="*/ 1082681 h 1588006"/>
                <a:gd name="connsiteX66" fmla="*/ 787031 w 2239836"/>
                <a:gd name="connsiteY66" fmla="*/ 1110907 h 1588006"/>
                <a:gd name="connsiteX67" fmla="*/ 840287 w 2239836"/>
                <a:gd name="connsiteY67" fmla="*/ 1140463 h 1588006"/>
                <a:gd name="connsiteX68" fmla="*/ 909518 w 2239836"/>
                <a:gd name="connsiteY68" fmla="*/ 1177742 h 1588006"/>
                <a:gd name="connsiteX69" fmla="*/ 948129 w 2239836"/>
                <a:gd name="connsiteY69" fmla="*/ 1199044 h 1588006"/>
                <a:gd name="connsiteX70" fmla="*/ 1059432 w 2239836"/>
                <a:gd name="connsiteY70" fmla="*/ 1257359 h 1588006"/>
                <a:gd name="connsiteX71" fmla="*/ 1088456 w 2239836"/>
                <a:gd name="connsiteY71" fmla="*/ 1272004 h 1588006"/>
                <a:gd name="connsiteX72" fmla="*/ 1237572 w 2239836"/>
                <a:gd name="connsiteY72" fmla="*/ 1342035 h 1588006"/>
                <a:gd name="connsiteX73" fmla="*/ 1235175 w 2239836"/>
                <a:gd name="connsiteY73" fmla="*/ 1342035 h 1588006"/>
                <a:gd name="connsiteX74" fmla="*/ 1294022 w 2239836"/>
                <a:gd name="connsiteY74" fmla="*/ 1365999 h 1588006"/>
                <a:gd name="connsiteX75" fmla="*/ 1331567 w 2239836"/>
                <a:gd name="connsiteY75" fmla="*/ 1380645 h 1588006"/>
                <a:gd name="connsiteX76" fmla="*/ 1394142 w 2239836"/>
                <a:gd name="connsiteY76" fmla="*/ 1407272 h 1588006"/>
                <a:gd name="connsiteX77" fmla="*/ 1418107 w 2239836"/>
                <a:gd name="connsiteY77" fmla="*/ 1416326 h 1588006"/>
                <a:gd name="connsiteX78" fmla="*/ 1452723 w 2239836"/>
                <a:gd name="connsiteY78" fmla="*/ 1429906 h 1588006"/>
                <a:gd name="connsiteX79" fmla="*/ 1511038 w 2239836"/>
                <a:gd name="connsiteY79" fmla="*/ 1453338 h 1588006"/>
                <a:gd name="connsiteX80" fmla="*/ 1524085 w 2239836"/>
                <a:gd name="connsiteY80" fmla="*/ 1458397 h 1588006"/>
                <a:gd name="connsiteX81" fmla="*/ 1541127 w 2239836"/>
                <a:gd name="connsiteY81" fmla="*/ 1465054 h 1588006"/>
                <a:gd name="connsiteX82" fmla="*/ 1561897 w 2239836"/>
                <a:gd name="connsiteY82" fmla="*/ 1472510 h 1588006"/>
                <a:gd name="connsiteX83" fmla="*/ 1571749 w 2239836"/>
                <a:gd name="connsiteY83" fmla="*/ 1475972 h 1588006"/>
                <a:gd name="connsiteX84" fmla="*/ 1601039 w 2239836"/>
                <a:gd name="connsiteY84" fmla="*/ 1485824 h 1588006"/>
                <a:gd name="connsiteX85" fmla="*/ 1628199 w 2239836"/>
                <a:gd name="connsiteY85" fmla="*/ 1498073 h 1588006"/>
                <a:gd name="connsiteX86" fmla="*/ 1642312 w 2239836"/>
                <a:gd name="connsiteY86" fmla="*/ 1502866 h 1588006"/>
                <a:gd name="connsiteX87" fmla="*/ 1657756 w 2239836"/>
                <a:gd name="connsiteY87" fmla="*/ 1508191 h 1588006"/>
                <a:gd name="connsiteX88" fmla="*/ 1665478 w 2239836"/>
                <a:gd name="connsiteY88" fmla="*/ 1511120 h 1588006"/>
                <a:gd name="connsiteX89" fmla="*/ 1687845 w 2239836"/>
                <a:gd name="connsiteY89" fmla="*/ 1518842 h 1588006"/>
                <a:gd name="connsiteX90" fmla="*/ 1719532 w 2239836"/>
                <a:gd name="connsiteY90" fmla="*/ 1527363 h 1588006"/>
                <a:gd name="connsiteX91" fmla="*/ 1740302 w 2239836"/>
                <a:gd name="connsiteY91" fmla="*/ 1532689 h 1588006"/>
                <a:gd name="connsiteX92" fmla="*/ 1750953 w 2239836"/>
                <a:gd name="connsiteY92" fmla="*/ 1535618 h 1588006"/>
                <a:gd name="connsiteX93" fmla="*/ 1796220 w 2239836"/>
                <a:gd name="connsiteY93" fmla="*/ 1547068 h 1588006"/>
                <a:gd name="connsiteX94" fmla="*/ 1813528 w 2239836"/>
                <a:gd name="connsiteY94" fmla="*/ 1551328 h 1588006"/>
                <a:gd name="connsiteX95" fmla="*/ 1848410 w 2239836"/>
                <a:gd name="connsiteY95" fmla="*/ 1558251 h 1588006"/>
                <a:gd name="connsiteX96" fmla="*/ 1879032 w 2239836"/>
                <a:gd name="connsiteY96" fmla="*/ 1564109 h 1588006"/>
                <a:gd name="connsiteX97" fmla="*/ 1926430 w 2239836"/>
                <a:gd name="connsiteY97" fmla="*/ 1572896 h 1588006"/>
                <a:gd name="connsiteX98" fmla="*/ 1940009 w 2239836"/>
                <a:gd name="connsiteY98" fmla="*/ 1575027 h 1588006"/>
                <a:gd name="connsiteX99" fmla="*/ 1990868 w 2239836"/>
                <a:gd name="connsiteY99" fmla="*/ 1580885 h 1588006"/>
                <a:gd name="connsiteX100" fmla="*/ 2002052 w 2239836"/>
                <a:gd name="connsiteY100" fmla="*/ 1580885 h 1588006"/>
                <a:gd name="connsiteX101" fmla="*/ 2014301 w 2239836"/>
                <a:gd name="connsiteY101" fmla="*/ 1580885 h 1588006"/>
                <a:gd name="connsiteX102" fmla="*/ 2034005 w 2239836"/>
                <a:gd name="connsiteY102" fmla="*/ 1582749 h 1588006"/>
                <a:gd name="connsiteX103" fmla="*/ 2065692 w 2239836"/>
                <a:gd name="connsiteY103" fmla="*/ 1585944 h 1588006"/>
                <a:gd name="connsiteX104" fmla="*/ 2086461 w 2239836"/>
                <a:gd name="connsiteY104" fmla="*/ 1587808 h 1588006"/>
                <a:gd name="connsiteX105" fmla="*/ 2089391 w 2239836"/>
                <a:gd name="connsiteY105" fmla="*/ 1587808 h 1588006"/>
                <a:gd name="connsiteX106" fmla="*/ 2101107 w 2239836"/>
                <a:gd name="connsiteY106" fmla="*/ 1587808 h 1588006"/>
                <a:gd name="connsiteX107" fmla="*/ 2111226 w 2239836"/>
                <a:gd name="connsiteY107" fmla="*/ 1586476 h 1588006"/>
                <a:gd name="connsiteX108" fmla="*/ 2126404 w 2239836"/>
                <a:gd name="connsiteY108" fmla="*/ 1572896 h 1588006"/>
                <a:gd name="connsiteX109" fmla="*/ 2126403 w 2239836"/>
                <a:gd name="connsiteY109" fmla="*/ 1568902 h 1588006"/>
                <a:gd name="connsiteX110" fmla="*/ 2126403 w 2239836"/>
                <a:gd name="connsiteY110" fmla="*/ 1559849 h 1588006"/>
                <a:gd name="connsiteX111" fmla="*/ 2124805 w 2239836"/>
                <a:gd name="connsiteY111" fmla="*/ 1555056 h 1588006"/>
                <a:gd name="connsiteX112" fmla="*/ 2127735 w 2239836"/>
                <a:gd name="connsiteY112" fmla="*/ 1547068 h 1588006"/>
                <a:gd name="connsiteX113" fmla="*/ 2134924 w 2239836"/>
                <a:gd name="connsiteY113" fmla="*/ 1505262 h 1588006"/>
                <a:gd name="connsiteX114" fmla="*/ 2139983 w 2239836"/>
                <a:gd name="connsiteY114" fmla="*/ 1478635 h 1588006"/>
                <a:gd name="connsiteX115" fmla="*/ 2139983 w 2239836"/>
                <a:gd name="connsiteY115" fmla="*/ 1475173 h 1588006"/>
                <a:gd name="connsiteX116" fmla="*/ 2147971 w 2239836"/>
                <a:gd name="connsiteY116" fmla="*/ 1437362 h 1588006"/>
                <a:gd name="connsiteX117" fmla="*/ 2160753 w 2239836"/>
                <a:gd name="connsiteY117" fmla="*/ 1391029 h 1588006"/>
                <a:gd name="connsiteX118" fmla="*/ 2179925 w 2239836"/>
                <a:gd name="connsiteY118" fmla="*/ 1335112 h 1588006"/>
                <a:gd name="connsiteX119" fmla="*/ 2185516 w 2239836"/>
                <a:gd name="connsiteY119" fmla="*/ 1321531 h 1588006"/>
                <a:gd name="connsiteX120" fmla="*/ 2191907 w 2239836"/>
                <a:gd name="connsiteY120" fmla="*/ 1305821 h 1588006"/>
                <a:gd name="connsiteX121" fmla="*/ 2203623 w 2239836"/>
                <a:gd name="connsiteY121" fmla="*/ 1279193 h 1588006"/>
                <a:gd name="connsiteX122" fmla="*/ 2239837 w 2239836"/>
                <a:gd name="connsiteY122" fmla="*/ 1199310 h 1588006"/>
                <a:gd name="connsiteX123" fmla="*/ 2234511 w 2239836"/>
                <a:gd name="connsiteY123" fmla="*/ 1205967 h 1588006"/>
                <a:gd name="connsiteX124" fmla="*/ 2228920 w 2239836"/>
                <a:gd name="connsiteY124" fmla="*/ 1211559 h 1588006"/>
                <a:gd name="connsiteX125" fmla="*/ 2221464 w 2239836"/>
                <a:gd name="connsiteY125" fmla="*/ 1220612 h 1588006"/>
                <a:gd name="connsiteX126" fmla="*/ 2206020 w 2239836"/>
                <a:gd name="connsiteY126" fmla="*/ 1225672 h 1588006"/>
                <a:gd name="connsiteX127" fmla="*/ 2201493 w 2239836"/>
                <a:gd name="connsiteY127" fmla="*/ 1225672 h 1588006"/>
                <a:gd name="connsiteX128" fmla="*/ 2196966 w 2239836"/>
                <a:gd name="connsiteY128" fmla="*/ 1224340 h 1588006"/>
                <a:gd name="connsiteX129" fmla="*/ 2194037 w 2239836"/>
                <a:gd name="connsiteY129" fmla="*/ 1224340 h 1588006"/>
                <a:gd name="connsiteX130" fmla="*/ 2173268 w 2239836"/>
                <a:gd name="connsiteY130" fmla="*/ 1218216 h 1588006"/>
                <a:gd name="connsiteX131" fmla="*/ 2134657 w 2239836"/>
                <a:gd name="connsiteY131" fmla="*/ 1204370 h 1588006"/>
                <a:gd name="connsiteX132" fmla="*/ 2098444 w 2239836"/>
                <a:gd name="connsiteY132" fmla="*/ 1189990 h 1588006"/>
                <a:gd name="connsiteX133" fmla="*/ 2087793 w 2239836"/>
                <a:gd name="connsiteY133" fmla="*/ 1185730 h 1588006"/>
                <a:gd name="connsiteX134" fmla="*/ 2042259 w 2239836"/>
                <a:gd name="connsiteY134" fmla="*/ 1168156 h 1588006"/>
                <a:gd name="connsiteX135" fmla="*/ 2025750 w 2239836"/>
                <a:gd name="connsiteY135" fmla="*/ 1162032 h 1588006"/>
                <a:gd name="connsiteX136" fmla="*/ 2011105 w 2239836"/>
                <a:gd name="connsiteY136" fmla="*/ 1156440 h 1588006"/>
                <a:gd name="connsiteX137" fmla="*/ 1992466 w 2239836"/>
                <a:gd name="connsiteY137" fmla="*/ 1150049 h 1588006"/>
                <a:gd name="connsiteX138" fmla="*/ 1980484 w 2239836"/>
                <a:gd name="connsiteY138" fmla="*/ 1145789 h 1588006"/>
                <a:gd name="connsiteX139" fmla="*/ 1965039 w 2239836"/>
                <a:gd name="connsiteY139" fmla="*/ 1140729 h 1588006"/>
                <a:gd name="connsiteX140" fmla="*/ 1950927 w 2239836"/>
                <a:gd name="connsiteY140" fmla="*/ 1136203 h 1588006"/>
                <a:gd name="connsiteX141" fmla="*/ 1921636 w 2239836"/>
                <a:gd name="connsiteY141" fmla="*/ 1125285 h 1588006"/>
                <a:gd name="connsiteX142" fmla="*/ 1806072 w 2239836"/>
                <a:gd name="connsiteY142" fmla="*/ 1077622 h 1588006"/>
                <a:gd name="connsiteX143" fmla="*/ 1768261 w 2239836"/>
                <a:gd name="connsiteY143" fmla="*/ 1061379 h 1588006"/>
                <a:gd name="connsiteX144" fmla="*/ 1688378 w 2239836"/>
                <a:gd name="connsiteY144" fmla="*/ 1025432 h 1588006"/>
                <a:gd name="connsiteX145" fmla="*/ 1664147 w 2239836"/>
                <a:gd name="connsiteY145" fmla="*/ 1013715 h 1588006"/>
                <a:gd name="connsiteX146" fmla="*/ 1631395 w 2239836"/>
                <a:gd name="connsiteY146" fmla="*/ 998271 h 1588006"/>
                <a:gd name="connsiteX147" fmla="*/ 1578139 w 2239836"/>
                <a:gd name="connsiteY147" fmla="*/ 973774 h 1588006"/>
                <a:gd name="connsiteX148" fmla="*/ 1564825 w 2239836"/>
                <a:gd name="connsiteY148" fmla="*/ 967650 h 1588006"/>
                <a:gd name="connsiteX149" fmla="*/ 1520358 w 2239836"/>
                <a:gd name="connsiteY149" fmla="*/ 946081 h 1588006"/>
                <a:gd name="connsiteX150" fmla="*/ 1496925 w 2239836"/>
                <a:gd name="connsiteY150" fmla="*/ 934631 h 1588006"/>
                <a:gd name="connsiteX151" fmla="*/ 1466569 w 2239836"/>
                <a:gd name="connsiteY151" fmla="*/ 919454 h 1588006"/>
                <a:gd name="connsiteX152" fmla="*/ 1448463 w 2239836"/>
                <a:gd name="connsiteY152" fmla="*/ 910400 h 1588006"/>
                <a:gd name="connsiteX153" fmla="*/ 1411716 w 2239836"/>
                <a:gd name="connsiteY153" fmla="*/ 892293 h 1588006"/>
                <a:gd name="connsiteX154" fmla="*/ 1364053 w 2239836"/>
                <a:gd name="connsiteY154" fmla="*/ 868062 h 1588006"/>
                <a:gd name="connsiteX155" fmla="*/ 1358461 w 2239836"/>
                <a:gd name="connsiteY155" fmla="*/ 865133 h 1588006"/>
                <a:gd name="connsiteX156" fmla="*/ 1333964 w 2239836"/>
                <a:gd name="connsiteY156" fmla="*/ 852085 h 1588006"/>
                <a:gd name="connsiteX157" fmla="*/ 1303076 w 2239836"/>
                <a:gd name="connsiteY157" fmla="*/ 835843 h 1588006"/>
                <a:gd name="connsiteX158" fmla="*/ 1249820 w 2239836"/>
                <a:gd name="connsiteY158" fmla="*/ 807085 h 1588006"/>
                <a:gd name="connsiteX159" fmla="*/ 1194435 w 2239836"/>
                <a:gd name="connsiteY159" fmla="*/ 776729 h 1588006"/>
                <a:gd name="connsiteX160" fmla="*/ 1144907 w 2239836"/>
                <a:gd name="connsiteY160" fmla="*/ 748504 h 1588006"/>
                <a:gd name="connsiteX161" fmla="*/ 1137452 w 2239836"/>
                <a:gd name="connsiteY161" fmla="*/ 744243 h 1588006"/>
                <a:gd name="connsiteX162" fmla="*/ 1113753 w 2239836"/>
                <a:gd name="connsiteY162" fmla="*/ 730397 h 1588006"/>
                <a:gd name="connsiteX163" fmla="*/ 1028012 w 2239836"/>
                <a:gd name="connsiteY163" fmla="*/ 680337 h 1588006"/>
                <a:gd name="connsiteX164" fmla="*/ 994727 w 2239836"/>
                <a:gd name="connsiteY164" fmla="*/ 659301 h 1588006"/>
                <a:gd name="connsiteX165" fmla="*/ 968100 w 2239836"/>
                <a:gd name="connsiteY165" fmla="*/ 643058 h 1588006"/>
                <a:gd name="connsiteX166" fmla="*/ 941472 w 2239836"/>
                <a:gd name="connsiteY166" fmla="*/ 626017 h 1588006"/>
                <a:gd name="connsiteX167" fmla="*/ 914844 w 2239836"/>
                <a:gd name="connsiteY167" fmla="*/ 609507 h 1588006"/>
                <a:gd name="connsiteX168" fmla="*/ 914844 w 2239836"/>
                <a:gd name="connsiteY168" fmla="*/ 609507 h 1588006"/>
                <a:gd name="connsiteX169" fmla="*/ 913513 w 2239836"/>
                <a:gd name="connsiteY169" fmla="*/ 609507 h 1588006"/>
                <a:gd name="connsiteX170" fmla="*/ 909252 w 2239836"/>
                <a:gd name="connsiteY170" fmla="*/ 606578 h 1588006"/>
                <a:gd name="connsiteX171" fmla="*/ 909252 w 2239836"/>
                <a:gd name="connsiteY171" fmla="*/ 606578 h 1588006"/>
                <a:gd name="connsiteX172" fmla="*/ 906589 w 2239836"/>
                <a:gd name="connsiteY172" fmla="*/ 604981 h 1588006"/>
                <a:gd name="connsiteX173" fmla="*/ 904193 w 2239836"/>
                <a:gd name="connsiteY173" fmla="*/ 604981 h 1588006"/>
                <a:gd name="connsiteX174" fmla="*/ 797682 w 2239836"/>
                <a:gd name="connsiteY174" fmla="*/ 538145 h 1588006"/>
                <a:gd name="connsiteX175" fmla="*/ 767327 w 2239836"/>
                <a:gd name="connsiteY175" fmla="*/ 518973 h 1588006"/>
                <a:gd name="connsiteX176" fmla="*/ 688775 w 2239836"/>
                <a:gd name="connsiteY176" fmla="*/ 468647 h 1588006"/>
                <a:gd name="connsiteX177" fmla="*/ 681586 w 2239836"/>
                <a:gd name="connsiteY177" fmla="*/ 464120 h 1588006"/>
                <a:gd name="connsiteX178" fmla="*/ 633922 w 2239836"/>
                <a:gd name="connsiteY178" fmla="*/ 431634 h 1588006"/>
                <a:gd name="connsiteX179" fmla="*/ 580667 w 2239836"/>
                <a:gd name="connsiteY179" fmla="*/ 393557 h 1588006"/>
                <a:gd name="connsiteX180" fmla="*/ 548447 w 2239836"/>
                <a:gd name="connsiteY180" fmla="*/ 370923 h 1588006"/>
                <a:gd name="connsiteX181" fmla="*/ 527145 w 2239836"/>
                <a:gd name="connsiteY181" fmla="*/ 355746 h 1588006"/>
                <a:gd name="connsiteX182" fmla="*/ 507707 w 2239836"/>
                <a:gd name="connsiteY182" fmla="*/ 342965 h 1588006"/>
                <a:gd name="connsiteX183" fmla="*/ 499985 w 2239836"/>
                <a:gd name="connsiteY183" fmla="*/ 337905 h 1588006"/>
                <a:gd name="connsiteX184" fmla="*/ 484008 w 2239836"/>
                <a:gd name="connsiteY184" fmla="*/ 326722 h 1588006"/>
                <a:gd name="connsiteX185" fmla="*/ 473358 w 2239836"/>
                <a:gd name="connsiteY185" fmla="*/ 319266 h 1588006"/>
                <a:gd name="connsiteX186" fmla="*/ 423564 w 2239836"/>
                <a:gd name="connsiteY186" fmla="*/ 284117 h 1588006"/>
                <a:gd name="connsiteX187" fmla="*/ 375101 w 2239836"/>
                <a:gd name="connsiteY187" fmla="*/ 245507 h 1588006"/>
                <a:gd name="connsiteX188" fmla="*/ 277378 w 2239836"/>
                <a:gd name="connsiteY188" fmla="*/ 165624 h 1588006"/>
                <a:gd name="connsiteX189" fmla="*/ 227318 w 2239836"/>
                <a:gd name="connsiteY189" fmla="*/ 121955 h 1588006"/>
                <a:gd name="connsiteX190" fmla="*/ 214270 w 2239836"/>
                <a:gd name="connsiteY190" fmla="*/ 109706 h 1588006"/>
                <a:gd name="connsiteX191" fmla="*/ 177524 w 2239836"/>
                <a:gd name="connsiteY191" fmla="*/ 77220 h 1588006"/>
                <a:gd name="connsiteX192" fmla="*/ 171666 w 2239836"/>
                <a:gd name="connsiteY192" fmla="*/ 66569 h 1588006"/>
                <a:gd name="connsiteX193" fmla="*/ 175128 w 2239836"/>
                <a:gd name="connsiteY193" fmla="*/ 54587 h 1588006"/>
                <a:gd name="connsiteX194" fmla="*/ 184181 w 2239836"/>
                <a:gd name="connsiteY194" fmla="*/ 48462 h 1588006"/>
                <a:gd name="connsiteX195" fmla="*/ 196430 w 2239836"/>
                <a:gd name="connsiteY195" fmla="*/ 43936 h 1588006"/>
                <a:gd name="connsiteX196" fmla="*/ 202022 w 2239836"/>
                <a:gd name="connsiteY196" fmla="*/ 43936 h 1588006"/>
                <a:gd name="connsiteX197" fmla="*/ 209477 w 2239836"/>
                <a:gd name="connsiteY197" fmla="*/ 43936 h 1588006"/>
                <a:gd name="connsiteX198" fmla="*/ 241697 w 2239836"/>
                <a:gd name="connsiteY198" fmla="*/ 26628 h 1588006"/>
                <a:gd name="connsiteX199" fmla="*/ 270988 w 2239836"/>
                <a:gd name="connsiteY199" fmla="*/ 0 h 1588006"/>
                <a:gd name="connsiteX200" fmla="*/ 256342 w 2239836"/>
                <a:gd name="connsiteY200" fmla="*/ 9586 h 15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239836" h="1588006">
                  <a:moveTo>
                    <a:pt x="259271" y="6923"/>
                  </a:moveTo>
                  <a:lnTo>
                    <a:pt x="259271" y="6923"/>
                  </a:lnTo>
                  <a:cubicBezTo>
                    <a:pt x="259271" y="6923"/>
                    <a:pt x="259271" y="6923"/>
                    <a:pt x="259271" y="6923"/>
                  </a:cubicBezTo>
                  <a:lnTo>
                    <a:pt x="259271" y="6923"/>
                  </a:lnTo>
                  <a:lnTo>
                    <a:pt x="255010" y="8787"/>
                  </a:lnTo>
                  <a:lnTo>
                    <a:pt x="246756" y="13847"/>
                  </a:lnTo>
                  <a:cubicBezTo>
                    <a:pt x="242450" y="16490"/>
                    <a:pt x="237903" y="18719"/>
                    <a:pt x="233176" y="20503"/>
                  </a:cubicBezTo>
                  <a:lnTo>
                    <a:pt x="231046" y="20503"/>
                  </a:lnTo>
                  <a:lnTo>
                    <a:pt x="218797" y="26362"/>
                  </a:lnTo>
                  <a:cubicBezTo>
                    <a:pt x="211964" y="29935"/>
                    <a:pt x="204942" y="33135"/>
                    <a:pt x="197761" y="35948"/>
                  </a:cubicBezTo>
                  <a:lnTo>
                    <a:pt x="194299" y="35947"/>
                  </a:lnTo>
                  <a:cubicBezTo>
                    <a:pt x="190738" y="36779"/>
                    <a:pt x="187262" y="37938"/>
                    <a:pt x="183915" y="39409"/>
                  </a:cubicBezTo>
                  <a:cubicBezTo>
                    <a:pt x="180041" y="41133"/>
                    <a:pt x="176723" y="43898"/>
                    <a:pt x="174329" y="47397"/>
                  </a:cubicBezTo>
                  <a:cubicBezTo>
                    <a:pt x="170840" y="52652"/>
                    <a:pt x="169331" y="58974"/>
                    <a:pt x="170068" y="65238"/>
                  </a:cubicBezTo>
                  <a:cubicBezTo>
                    <a:pt x="170546" y="68735"/>
                    <a:pt x="171533" y="72144"/>
                    <a:pt x="172997" y="75356"/>
                  </a:cubicBezTo>
                  <a:cubicBezTo>
                    <a:pt x="174570" y="79351"/>
                    <a:pt x="176347" y="83261"/>
                    <a:pt x="178323" y="87072"/>
                  </a:cubicBezTo>
                  <a:cubicBezTo>
                    <a:pt x="179921" y="90268"/>
                    <a:pt x="181784" y="93730"/>
                    <a:pt x="183116" y="97191"/>
                  </a:cubicBezTo>
                  <a:cubicBezTo>
                    <a:pt x="186016" y="110241"/>
                    <a:pt x="187797" y="123514"/>
                    <a:pt x="188441" y="136866"/>
                  </a:cubicBezTo>
                  <a:cubicBezTo>
                    <a:pt x="188441" y="146452"/>
                    <a:pt x="188441" y="159234"/>
                    <a:pt x="188441" y="172015"/>
                  </a:cubicBezTo>
                  <a:lnTo>
                    <a:pt x="188441" y="176808"/>
                  </a:lnTo>
                  <a:cubicBezTo>
                    <a:pt x="188753" y="191918"/>
                    <a:pt x="185467" y="206886"/>
                    <a:pt x="178855" y="220477"/>
                  </a:cubicBezTo>
                  <a:cubicBezTo>
                    <a:pt x="175394" y="229797"/>
                    <a:pt x="171932" y="237519"/>
                    <a:pt x="168204" y="245241"/>
                  </a:cubicBezTo>
                  <a:cubicBezTo>
                    <a:pt x="154488" y="271635"/>
                    <a:pt x="137683" y="296305"/>
                    <a:pt x="118144" y="318733"/>
                  </a:cubicBezTo>
                  <a:cubicBezTo>
                    <a:pt x="111754" y="325390"/>
                    <a:pt x="104830" y="332047"/>
                    <a:pt x="97907" y="338438"/>
                  </a:cubicBezTo>
                  <a:cubicBezTo>
                    <a:pt x="93122" y="343933"/>
                    <a:pt x="88056" y="349176"/>
                    <a:pt x="82729" y="354148"/>
                  </a:cubicBezTo>
                  <a:lnTo>
                    <a:pt x="80599" y="356278"/>
                  </a:lnTo>
                  <a:cubicBezTo>
                    <a:pt x="76591" y="360285"/>
                    <a:pt x="72321" y="364021"/>
                    <a:pt x="67818" y="367462"/>
                  </a:cubicBezTo>
                  <a:cubicBezTo>
                    <a:pt x="62226" y="371456"/>
                    <a:pt x="56368" y="375184"/>
                    <a:pt x="50510" y="378912"/>
                  </a:cubicBezTo>
                  <a:lnTo>
                    <a:pt x="47048" y="381042"/>
                  </a:lnTo>
                  <a:lnTo>
                    <a:pt x="38261" y="386101"/>
                  </a:lnTo>
                  <a:lnTo>
                    <a:pt x="30539" y="390362"/>
                  </a:lnTo>
                  <a:lnTo>
                    <a:pt x="25480" y="393823"/>
                  </a:lnTo>
                  <a:cubicBezTo>
                    <a:pt x="20721" y="397401"/>
                    <a:pt x="15416" y="400189"/>
                    <a:pt x="9770" y="402078"/>
                  </a:cubicBezTo>
                  <a:cubicBezTo>
                    <a:pt x="5379" y="404573"/>
                    <a:pt x="2132" y="408680"/>
                    <a:pt x="716" y="413528"/>
                  </a:cubicBezTo>
                  <a:cubicBezTo>
                    <a:pt x="-635" y="418258"/>
                    <a:pt x="-60" y="423331"/>
                    <a:pt x="2314" y="427640"/>
                  </a:cubicBezTo>
                  <a:cubicBezTo>
                    <a:pt x="9504" y="437493"/>
                    <a:pt x="16427" y="447611"/>
                    <a:pt x="23084" y="457730"/>
                  </a:cubicBezTo>
                  <a:lnTo>
                    <a:pt x="39859" y="482227"/>
                  </a:lnTo>
                  <a:cubicBezTo>
                    <a:pt x="51842" y="499269"/>
                    <a:pt x="64623" y="516577"/>
                    <a:pt x="79534" y="535482"/>
                  </a:cubicBezTo>
                  <a:cubicBezTo>
                    <a:pt x="85925" y="543737"/>
                    <a:pt x="92848" y="551725"/>
                    <a:pt x="100038" y="559714"/>
                  </a:cubicBezTo>
                  <a:cubicBezTo>
                    <a:pt x="102967" y="562909"/>
                    <a:pt x="105896" y="566371"/>
                    <a:pt x="108558" y="569832"/>
                  </a:cubicBezTo>
                  <a:cubicBezTo>
                    <a:pt x="111221" y="573294"/>
                    <a:pt x="115215" y="577821"/>
                    <a:pt x="118943" y="581548"/>
                  </a:cubicBezTo>
                  <a:cubicBezTo>
                    <a:pt x="130659" y="594330"/>
                    <a:pt x="142908" y="608176"/>
                    <a:pt x="154890" y="619093"/>
                  </a:cubicBezTo>
                  <a:lnTo>
                    <a:pt x="163412" y="627614"/>
                  </a:lnTo>
                  <a:lnTo>
                    <a:pt x="207613" y="672881"/>
                  </a:lnTo>
                  <a:cubicBezTo>
                    <a:pt x="221193" y="686728"/>
                    <a:pt x="236105" y="699509"/>
                    <a:pt x="253413" y="715219"/>
                  </a:cubicBezTo>
                  <a:cubicBezTo>
                    <a:pt x="263265" y="723740"/>
                    <a:pt x="273117" y="732527"/>
                    <a:pt x="282703" y="741847"/>
                  </a:cubicBezTo>
                  <a:lnTo>
                    <a:pt x="301343" y="758622"/>
                  </a:lnTo>
                  <a:cubicBezTo>
                    <a:pt x="317586" y="773534"/>
                    <a:pt x="334361" y="788179"/>
                    <a:pt x="351403" y="802292"/>
                  </a:cubicBezTo>
                  <a:lnTo>
                    <a:pt x="367379" y="816671"/>
                  </a:lnTo>
                  <a:lnTo>
                    <a:pt x="384687" y="831849"/>
                  </a:lnTo>
                  <a:lnTo>
                    <a:pt x="391344" y="837706"/>
                  </a:lnTo>
                  <a:lnTo>
                    <a:pt x="401995" y="846760"/>
                  </a:lnTo>
                  <a:lnTo>
                    <a:pt x="421433" y="862204"/>
                  </a:lnTo>
                  <a:lnTo>
                    <a:pt x="424096" y="864068"/>
                  </a:lnTo>
                  <a:lnTo>
                    <a:pt x="419570" y="860074"/>
                  </a:lnTo>
                  <a:cubicBezTo>
                    <a:pt x="437676" y="874719"/>
                    <a:pt x="456316" y="888832"/>
                    <a:pt x="475221" y="902678"/>
                  </a:cubicBezTo>
                  <a:cubicBezTo>
                    <a:pt x="494127" y="916525"/>
                    <a:pt x="508506" y="929306"/>
                    <a:pt x="528477" y="940489"/>
                  </a:cubicBezTo>
                  <a:cubicBezTo>
                    <a:pt x="548447" y="951673"/>
                    <a:pt x="561229" y="962856"/>
                    <a:pt x="577471" y="974040"/>
                  </a:cubicBezTo>
                  <a:cubicBezTo>
                    <a:pt x="593714" y="985224"/>
                    <a:pt x="613685" y="999337"/>
                    <a:pt x="632325" y="1011585"/>
                  </a:cubicBezTo>
                  <a:cubicBezTo>
                    <a:pt x="641112" y="1017177"/>
                    <a:pt x="649899" y="1022769"/>
                    <a:pt x="658952" y="1028095"/>
                  </a:cubicBezTo>
                  <a:lnTo>
                    <a:pt x="685580" y="1045136"/>
                  </a:lnTo>
                  <a:lnTo>
                    <a:pt x="697562" y="1052858"/>
                  </a:lnTo>
                  <a:lnTo>
                    <a:pt x="709545" y="1060314"/>
                  </a:lnTo>
                  <a:lnTo>
                    <a:pt x="720728" y="1068036"/>
                  </a:lnTo>
                  <a:lnTo>
                    <a:pt x="734308" y="1077089"/>
                  </a:lnTo>
                  <a:lnTo>
                    <a:pt x="742829" y="1082681"/>
                  </a:lnTo>
                  <a:cubicBezTo>
                    <a:pt x="757475" y="1092267"/>
                    <a:pt x="771853" y="1102119"/>
                    <a:pt x="787031" y="1110907"/>
                  </a:cubicBezTo>
                  <a:cubicBezTo>
                    <a:pt x="802209" y="1119693"/>
                    <a:pt x="825109" y="1131942"/>
                    <a:pt x="840287" y="1140463"/>
                  </a:cubicBezTo>
                  <a:cubicBezTo>
                    <a:pt x="863719" y="1152446"/>
                    <a:pt x="886619" y="1164961"/>
                    <a:pt x="909518" y="1177742"/>
                  </a:cubicBezTo>
                  <a:cubicBezTo>
                    <a:pt x="922300" y="1184931"/>
                    <a:pt x="936146" y="1192121"/>
                    <a:pt x="948129" y="1199044"/>
                  </a:cubicBezTo>
                  <a:cubicBezTo>
                    <a:pt x="988070" y="1220879"/>
                    <a:pt x="1024550" y="1239784"/>
                    <a:pt x="1059432" y="1257359"/>
                  </a:cubicBezTo>
                  <a:lnTo>
                    <a:pt x="1088456" y="1272004"/>
                  </a:lnTo>
                  <a:cubicBezTo>
                    <a:pt x="1136652" y="1296235"/>
                    <a:pt x="1186713" y="1321531"/>
                    <a:pt x="1237572" y="1342035"/>
                  </a:cubicBezTo>
                  <a:lnTo>
                    <a:pt x="1235175" y="1342035"/>
                  </a:lnTo>
                  <a:cubicBezTo>
                    <a:pt x="1254613" y="1350556"/>
                    <a:pt x="1274318" y="1358277"/>
                    <a:pt x="1294022" y="1365999"/>
                  </a:cubicBezTo>
                  <a:lnTo>
                    <a:pt x="1331567" y="1380645"/>
                  </a:lnTo>
                  <a:cubicBezTo>
                    <a:pt x="1352337" y="1389432"/>
                    <a:pt x="1373107" y="1397953"/>
                    <a:pt x="1394142" y="1407272"/>
                  </a:cubicBezTo>
                  <a:lnTo>
                    <a:pt x="1418107" y="1416326"/>
                  </a:lnTo>
                  <a:cubicBezTo>
                    <a:pt x="1429557" y="1420853"/>
                    <a:pt x="1441273" y="1425113"/>
                    <a:pt x="1452723" y="1429906"/>
                  </a:cubicBezTo>
                  <a:cubicBezTo>
                    <a:pt x="1471895" y="1437894"/>
                    <a:pt x="1491599" y="1445616"/>
                    <a:pt x="1511038" y="1453338"/>
                  </a:cubicBezTo>
                  <a:lnTo>
                    <a:pt x="1524085" y="1458397"/>
                  </a:lnTo>
                  <a:lnTo>
                    <a:pt x="1541127" y="1465054"/>
                  </a:lnTo>
                  <a:lnTo>
                    <a:pt x="1561897" y="1472510"/>
                  </a:lnTo>
                  <a:lnTo>
                    <a:pt x="1571749" y="1475972"/>
                  </a:lnTo>
                  <a:lnTo>
                    <a:pt x="1601039" y="1485824"/>
                  </a:lnTo>
                  <a:lnTo>
                    <a:pt x="1628199" y="1498073"/>
                  </a:lnTo>
                  <a:lnTo>
                    <a:pt x="1642312" y="1502866"/>
                  </a:lnTo>
                  <a:lnTo>
                    <a:pt x="1657756" y="1508191"/>
                  </a:lnTo>
                  <a:lnTo>
                    <a:pt x="1665478" y="1511120"/>
                  </a:lnTo>
                  <a:lnTo>
                    <a:pt x="1687845" y="1518842"/>
                  </a:lnTo>
                  <a:cubicBezTo>
                    <a:pt x="1698230" y="1522037"/>
                    <a:pt x="1708881" y="1524700"/>
                    <a:pt x="1719532" y="1527363"/>
                  </a:cubicBezTo>
                  <a:lnTo>
                    <a:pt x="1740302" y="1532689"/>
                  </a:lnTo>
                  <a:lnTo>
                    <a:pt x="1750953" y="1535618"/>
                  </a:lnTo>
                  <a:lnTo>
                    <a:pt x="1796220" y="1547068"/>
                  </a:lnTo>
                  <a:lnTo>
                    <a:pt x="1813528" y="1551328"/>
                  </a:lnTo>
                  <a:cubicBezTo>
                    <a:pt x="1824978" y="1554257"/>
                    <a:pt x="1836694" y="1556387"/>
                    <a:pt x="1848410" y="1558251"/>
                  </a:cubicBezTo>
                  <a:cubicBezTo>
                    <a:pt x="1860126" y="1560115"/>
                    <a:pt x="1868914" y="1561713"/>
                    <a:pt x="1879032" y="1564109"/>
                  </a:cubicBezTo>
                  <a:cubicBezTo>
                    <a:pt x="1894743" y="1567837"/>
                    <a:pt x="1910719" y="1570500"/>
                    <a:pt x="1926430" y="1572896"/>
                  </a:cubicBezTo>
                  <a:lnTo>
                    <a:pt x="1940009" y="1575027"/>
                  </a:lnTo>
                  <a:cubicBezTo>
                    <a:pt x="1956785" y="1577956"/>
                    <a:pt x="1974092" y="1579553"/>
                    <a:pt x="1990868" y="1580885"/>
                  </a:cubicBezTo>
                  <a:lnTo>
                    <a:pt x="2002052" y="1580885"/>
                  </a:lnTo>
                  <a:lnTo>
                    <a:pt x="2014301" y="1580885"/>
                  </a:lnTo>
                  <a:lnTo>
                    <a:pt x="2034005" y="1582749"/>
                  </a:lnTo>
                  <a:lnTo>
                    <a:pt x="2065692" y="1585944"/>
                  </a:lnTo>
                  <a:lnTo>
                    <a:pt x="2086461" y="1587808"/>
                  </a:lnTo>
                  <a:lnTo>
                    <a:pt x="2089391" y="1587808"/>
                  </a:lnTo>
                  <a:cubicBezTo>
                    <a:pt x="2093291" y="1588072"/>
                    <a:pt x="2097206" y="1588072"/>
                    <a:pt x="2101107" y="1587808"/>
                  </a:cubicBezTo>
                  <a:cubicBezTo>
                    <a:pt x="2104532" y="1587965"/>
                    <a:pt x="2107958" y="1587514"/>
                    <a:pt x="2111226" y="1586476"/>
                  </a:cubicBezTo>
                  <a:cubicBezTo>
                    <a:pt x="2118130" y="1584572"/>
                    <a:pt x="2123746" y="1579548"/>
                    <a:pt x="2126404" y="1572896"/>
                  </a:cubicBezTo>
                  <a:lnTo>
                    <a:pt x="2126403" y="1568902"/>
                  </a:lnTo>
                  <a:lnTo>
                    <a:pt x="2126403" y="1559849"/>
                  </a:lnTo>
                  <a:cubicBezTo>
                    <a:pt x="2126152" y="1558171"/>
                    <a:pt x="2125611" y="1556549"/>
                    <a:pt x="2124805" y="1555056"/>
                  </a:cubicBezTo>
                  <a:cubicBezTo>
                    <a:pt x="2124805" y="1552393"/>
                    <a:pt x="2126936" y="1549730"/>
                    <a:pt x="2127735" y="1547068"/>
                  </a:cubicBezTo>
                  <a:cubicBezTo>
                    <a:pt x="2128985" y="1532959"/>
                    <a:pt x="2131390" y="1518978"/>
                    <a:pt x="2134924" y="1505262"/>
                  </a:cubicBezTo>
                  <a:cubicBezTo>
                    <a:pt x="2136521" y="1495942"/>
                    <a:pt x="2138119" y="1486889"/>
                    <a:pt x="2139983" y="1478635"/>
                  </a:cubicBezTo>
                  <a:lnTo>
                    <a:pt x="2139983" y="1475173"/>
                  </a:lnTo>
                  <a:cubicBezTo>
                    <a:pt x="2142646" y="1462658"/>
                    <a:pt x="2145043" y="1450143"/>
                    <a:pt x="2147971" y="1437362"/>
                  </a:cubicBezTo>
                  <a:cubicBezTo>
                    <a:pt x="2150901" y="1424581"/>
                    <a:pt x="2156226" y="1406473"/>
                    <a:pt x="2160753" y="1391029"/>
                  </a:cubicBezTo>
                  <a:cubicBezTo>
                    <a:pt x="2167676" y="1368928"/>
                    <a:pt x="2173800" y="1351354"/>
                    <a:pt x="2179925" y="1335112"/>
                  </a:cubicBezTo>
                  <a:lnTo>
                    <a:pt x="2185516" y="1321531"/>
                  </a:lnTo>
                  <a:cubicBezTo>
                    <a:pt x="2187647" y="1316206"/>
                    <a:pt x="2190043" y="1311146"/>
                    <a:pt x="2191907" y="1305821"/>
                  </a:cubicBezTo>
                  <a:cubicBezTo>
                    <a:pt x="2193771" y="1300495"/>
                    <a:pt x="2199363" y="1287448"/>
                    <a:pt x="2203623" y="1279193"/>
                  </a:cubicBezTo>
                  <a:cubicBezTo>
                    <a:pt x="2215339" y="1252566"/>
                    <a:pt x="2227588" y="1225938"/>
                    <a:pt x="2239837" y="1199310"/>
                  </a:cubicBezTo>
                  <a:cubicBezTo>
                    <a:pt x="2238210" y="1201644"/>
                    <a:pt x="2236431" y="1203868"/>
                    <a:pt x="2234511" y="1205967"/>
                  </a:cubicBezTo>
                  <a:cubicBezTo>
                    <a:pt x="2232784" y="1207963"/>
                    <a:pt x="2230915" y="1209832"/>
                    <a:pt x="2228920" y="1211559"/>
                  </a:cubicBezTo>
                  <a:cubicBezTo>
                    <a:pt x="2227507" y="1215321"/>
                    <a:pt x="2224885" y="1218505"/>
                    <a:pt x="2221464" y="1220612"/>
                  </a:cubicBezTo>
                  <a:cubicBezTo>
                    <a:pt x="2216877" y="1223684"/>
                    <a:pt x="2211534" y="1225434"/>
                    <a:pt x="2206020" y="1225672"/>
                  </a:cubicBezTo>
                  <a:lnTo>
                    <a:pt x="2201493" y="1225672"/>
                  </a:lnTo>
                  <a:lnTo>
                    <a:pt x="2196966" y="1224340"/>
                  </a:lnTo>
                  <a:lnTo>
                    <a:pt x="2194037" y="1224340"/>
                  </a:lnTo>
                  <a:lnTo>
                    <a:pt x="2173268" y="1218216"/>
                  </a:lnTo>
                  <a:cubicBezTo>
                    <a:pt x="2160220" y="1213956"/>
                    <a:pt x="2146640" y="1209162"/>
                    <a:pt x="2134657" y="1204370"/>
                  </a:cubicBezTo>
                  <a:lnTo>
                    <a:pt x="2098444" y="1189990"/>
                  </a:lnTo>
                  <a:lnTo>
                    <a:pt x="2087793" y="1185730"/>
                  </a:lnTo>
                  <a:cubicBezTo>
                    <a:pt x="2072704" y="1179695"/>
                    <a:pt x="2057526" y="1173836"/>
                    <a:pt x="2042259" y="1168156"/>
                  </a:cubicBezTo>
                  <a:lnTo>
                    <a:pt x="2025750" y="1162032"/>
                  </a:lnTo>
                  <a:lnTo>
                    <a:pt x="2011105" y="1156440"/>
                  </a:lnTo>
                  <a:lnTo>
                    <a:pt x="1992466" y="1150049"/>
                  </a:lnTo>
                  <a:lnTo>
                    <a:pt x="1980484" y="1145789"/>
                  </a:lnTo>
                  <a:lnTo>
                    <a:pt x="1965039" y="1140729"/>
                  </a:lnTo>
                  <a:lnTo>
                    <a:pt x="1950927" y="1136203"/>
                  </a:lnTo>
                  <a:cubicBezTo>
                    <a:pt x="1941074" y="1132741"/>
                    <a:pt x="1931222" y="1129279"/>
                    <a:pt x="1921636" y="1125285"/>
                  </a:cubicBezTo>
                  <a:cubicBezTo>
                    <a:pt x="1878766" y="1108776"/>
                    <a:pt x="1841753" y="1093332"/>
                    <a:pt x="1806072" y="1077622"/>
                  </a:cubicBezTo>
                  <a:lnTo>
                    <a:pt x="1768261" y="1061379"/>
                  </a:lnTo>
                  <a:cubicBezTo>
                    <a:pt x="1741633" y="1049663"/>
                    <a:pt x="1715006" y="1037947"/>
                    <a:pt x="1688378" y="1025432"/>
                  </a:cubicBezTo>
                  <a:lnTo>
                    <a:pt x="1664147" y="1013715"/>
                  </a:lnTo>
                  <a:cubicBezTo>
                    <a:pt x="1653229" y="1008656"/>
                    <a:pt x="1642312" y="1003064"/>
                    <a:pt x="1631395" y="998271"/>
                  </a:cubicBezTo>
                  <a:cubicBezTo>
                    <a:pt x="1613288" y="990283"/>
                    <a:pt x="1595447" y="982295"/>
                    <a:pt x="1578139" y="973774"/>
                  </a:cubicBezTo>
                  <a:lnTo>
                    <a:pt x="1564825" y="967650"/>
                  </a:lnTo>
                  <a:cubicBezTo>
                    <a:pt x="1549914" y="960460"/>
                    <a:pt x="1535003" y="953537"/>
                    <a:pt x="1520358" y="946081"/>
                  </a:cubicBezTo>
                  <a:lnTo>
                    <a:pt x="1496925" y="934631"/>
                  </a:lnTo>
                  <a:lnTo>
                    <a:pt x="1466569" y="919454"/>
                  </a:lnTo>
                  <a:lnTo>
                    <a:pt x="1448463" y="910400"/>
                  </a:lnTo>
                  <a:lnTo>
                    <a:pt x="1411716" y="892293"/>
                  </a:lnTo>
                  <a:cubicBezTo>
                    <a:pt x="1395474" y="884571"/>
                    <a:pt x="1379764" y="876316"/>
                    <a:pt x="1364053" y="868062"/>
                  </a:cubicBezTo>
                  <a:lnTo>
                    <a:pt x="1358461" y="865133"/>
                  </a:lnTo>
                  <a:lnTo>
                    <a:pt x="1333964" y="852085"/>
                  </a:lnTo>
                  <a:cubicBezTo>
                    <a:pt x="1323845" y="846494"/>
                    <a:pt x="1313460" y="841168"/>
                    <a:pt x="1303076" y="835843"/>
                  </a:cubicBezTo>
                  <a:cubicBezTo>
                    <a:pt x="1285235" y="826523"/>
                    <a:pt x="1267394" y="816937"/>
                    <a:pt x="1249820" y="807085"/>
                  </a:cubicBezTo>
                  <a:cubicBezTo>
                    <a:pt x="1232246" y="797232"/>
                    <a:pt x="1213074" y="786581"/>
                    <a:pt x="1194435" y="776729"/>
                  </a:cubicBezTo>
                  <a:cubicBezTo>
                    <a:pt x="1175795" y="766877"/>
                    <a:pt x="1161416" y="758090"/>
                    <a:pt x="1144907" y="748504"/>
                  </a:cubicBezTo>
                  <a:lnTo>
                    <a:pt x="1137452" y="744243"/>
                  </a:lnTo>
                  <a:lnTo>
                    <a:pt x="1113753" y="730397"/>
                  </a:lnTo>
                  <a:cubicBezTo>
                    <a:pt x="1084995" y="713888"/>
                    <a:pt x="1056237" y="697379"/>
                    <a:pt x="1028012" y="680337"/>
                  </a:cubicBezTo>
                  <a:cubicBezTo>
                    <a:pt x="1016562" y="673680"/>
                    <a:pt x="1005644" y="666491"/>
                    <a:pt x="994727" y="659301"/>
                  </a:cubicBezTo>
                  <a:lnTo>
                    <a:pt x="968100" y="643058"/>
                  </a:lnTo>
                  <a:lnTo>
                    <a:pt x="941472" y="626017"/>
                  </a:lnTo>
                  <a:cubicBezTo>
                    <a:pt x="933217" y="620957"/>
                    <a:pt x="925229" y="615632"/>
                    <a:pt x="914844" y="609507"/>
                  </a:cubicBezTo>
                  <a:lnTo>
                    <a:pt x="914844" y="609507"/>
                  </a:lnTo>
                  <a:lnTo>
                    <a:pt x="913513" y="609507"/>
                  </a:lnTo>
                  <a:lnTo>
                    <a:pt x="909252" y="606578"/>
                  </a:lnTo>
                  <a:lnTo>
                    <a:pt x="909252" y="606578"/>
                  </a:lnTo>
                  <a:lnTo>
                    <a:pt x="906589" y="604981"/>
                  </a:lnTo>
                  <a:lnTo>
                    <a:pt x="904193" y="604981"/>
                  </a:lnTo>
                  <a:cubicBezTo>
                    <a:pt x="868690" y="583146"/>
                    <a:pt x="833186" y="560868"/>
                    <a:pt x="797682" y="538145"/>
                  </a:cubicBezTo>
                  <a:lnTo>
                    <a:pt x="767327" y="518973"/>
                  </a:lnTo>
                  <a:cubicBezTo>
                    <a:pt x="740699" y="502464"/>
                    <a:pt x="714071" y="485689"/>
                    <a:pt x="688775" y="468647"/>
                  </a:cubicBezTo>
                  <a:lnTo>
                    <a:pt x="681586" y="464120"/>
                  </a:lnTo>
                  <a:cubicBezTo>
                    <a:pt x="665875" y="453736"/>
                    <a:pt x="649366" y="443084"/>
                    <a:pt x="633922" y="431634"/>
                  </a:cubicBezTo>
                  <a:lnTo>
                    <a:pt x="580667" y="393557"/>
                  </a:lnTo>
                  <a:lnTo>
                    <a:pt x="548447" y="370923"/>
                  </a:lnTo>
                  <a:lnTo>
                    <a:pt x="527145" y="355746"/>
                  </a:lnTo>
                  <a:lnTo>
                    <a:pt x="507707" y="342965"/>
                  </a:lnTo>
                  <a:lnTo>
                    <a:pt x="499985" y="337905"/>
                  </a:lnTo>
                  <a:lnTo>
                    <a:pt x="484008" y="326722"/>
                  </a:lnTo>
                  <a:lnTo>
                    <a:pt x="473358" y="319266"/>
                  </a:lnTo>
                  <a:cubicBezTo>
                    <a:pt x="456582" y="307816"/>
                    <a:pt x="439806" y="296100"/>
                    <a:pt x="423564" y="284117"/>
                  </a:cubicBezTo>
                  <a:cubicBezTo>
                    <a:pt x="407321" y="272135"/>
                    <a:pt x="391078" y="257490"/>
                    <a:pt x="375101" y="245507"/>
                  </a:cubicBezTo>
                  <a:cubicBezTo>
                    <a:pt x="342260" y="218879"/>
                    <a:pt x="309686" y="192252"/>
                    <a:pt x="277378" y="165624"/>
                  </a:cubicBezTo>
                  <a:cubicBezTo>
                    <a:pt x="260336" y="151245"/>
                    <a:pt x="243561" y="136866"/>
                    <a:pt x="227318" y="121955"/>
                  </a:cubicBezTo>
                  <a:lnTo>
                    <a:pt x="214270" y="109706"/>
                  </a:lnTo>
                  <a:cubicBezTo>
                    <a:pt x="202288" y="98789"/>
                    <a:pt x="190305" y="87339"/>
                    <a:pt x="177524" y="77220"/>
                  </a:cubicBezTo>
                  <a:cubicBezTo>
                    <a:pt x="174288" y="74544"/>
                    <a:pt x="172193" y="70735"/>
                    <a:pt x="171666" y="66569"/>
                  </a:cubicBezTo>
                  <a:cubicBezTo>
                    <a:pt x="171291" y="62284"/>
                    <a:pt x="172525" y="58012"/>
                    <a:pt x="175128" y="54587"/>
                  </a:cubicBezTo>
                  <a:cubicBezTo>
                    <a:pt x="177553" y="51783"/>
                    <a:pt x="180676" y="49671"/>
                    <a:pt x="184181" y="48462"/>
                  </a:cubicBezTo>
                  <a:cubicBezTo>
                    <a:pt x="187572" y="45504"/>
                    <a:pt x="191930" y="43894"/>
                    <a:pt x="196430" y="43936"/>
                  </a:cubicBezTo>
                  <a:lnTo>
                    <a:pt x="202022" y="43936"/>
                  </a:lnTo>
                  <a:cubicBezTo>
                    <a:pt x="204500" y="44190"/>
                    <a:pt x="206998" y="44190"/>
                    <a:pt x="209477" y="43936"/>
                  </a:cubicBezTo>
                  <a:cubicBezTo>
                    <a:pt x="220758" y="39237"/>
                    <a:pt x="231550" y="33439"/>
                    <a:pt x="241697" y="26628"/>
                  </a:cubicBezTo>
                  <a:cubicBezTo>
                    <a:pt x="252030" y="18400"/>
                    <a:pt x="261815" y="9505"/>
                    <a:pt x="270988" y="0"/>
                  </a:cubicBezTo>
                  <a:lnTo>
                    <a:pt x="256342" y="9586"/>
                  </a:lnTo>
                </a:path>
              </a:pathLst>
            </a:custGeom>
            <a:solidFill>
              <a:srgbClr val="FBCF62"/>
            </a:solidFill>
            <a:ln w="26619"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20A2124E-5E40-4890-B848-2B848FDCE1AD}"/>
                </a:ext>
              </a:extLst>
            </p:cNvPr>
            <p:cNvSpPr/>
            <p:nvPr/>
          </p:nvSpPr>
          <p:spPr>
            <a:xfrm>
              <a:off x="5342230" y="1629652"/>
              <a:ext cx="2889521" cy="1927185"/>
            </a:xfrm>
            <a:custGeom>
              <a:avLst/>
              <a:gdLst>
                <a:gd name="connsiteX0" fmla="*/ 228016 w 2302311"/>
                <a:gd name="connsiteY0" fmla="*/ 1598 h 1535541"/>
                <a:gd name="connsiteX1" fmla="*/ 216300 w 2302311"/>
                <a:gd name="connsiteY1" fmla="*/ 8521 h 1535541"/>
                <a:gd name="connsiteX2" fmla="*/ 216300 w 2302311"/>
                <a:gd name="connsiteY2" fmla="*/ 21036 h 1535541"/>
                <a:gd name="connsiteX3" fmla="*/ 216300 w 2302311"/>
                <a:gd name="connsiteY3" fmla="*/ 45800 h 1535541"/>
                <a:gd name="connsiteX4" fmla="*/ 216300 w 2302311"/>
                <a:gd name="connsiteY4" fmla="*/ 53256 h 1535541"/>
                <a:gd name="connsiteX5" fmla="*/ 218697 w 2302311"/>
                <a:gd name="connsiteY5" fmla="*/ 67102 h 1535541"/>
                <a:gd name="connsiteX6" fmla="*/ 201389 w 2302311"/>
                <a:gd name="connsiteY6" fmla="*/ 161364 h 1535541"/>
                <a:gd name="connsiteX7" fmla="*/ 164909 w 2302311"/>
                <a:gd name="connsiteY7" fmla="*/ 224738 h 1535541"/>
                <a:gd name="connsiteX8" fmla="*/ 144139 w 2302311"/>
                <a:gd name="connsiteY8" fmla="*/ 256957 h 1535541"/>
                <a:gd name="connsiteX9" fmla="*/ 120707 w 2302311"/>
                <a:gd name="connsiteY9" fmla="*/ 288378 h 1535541"/>
                <a:gd name="connsiteX10" fmla="*/ 70115 w 2302311"/>
                <a:gd name="connsiteY10" fmla="*/ 337639 h 1535541"/>
                <a:gd name="connsiteX11" fmla="*/ 37895 w 2302311"/>
                <a:gd name="connsiteY11" fmla="*/ 354947 h 1535541"/>
                <a:gd name="connsiteX12" fmla="*/ 30439 w 2302311"/>
                <a:gd name="connsiteY12" fmla="*/ 354947 h 1535541"/>
                <a:gd name="connsiteX13" fmla="*/ 24847 w 2302311"/>
                <a:gd name="connsiteY13" fmla="*/ 354947 h 1535541"/>
                <a:gd name="connsiteX14" fmla="*/ 12598 w 2302311"/>
                <a:gd name="connsiteY14" fmla="*/ 359474 h 1535541"/>
                <a:gd name="connsiteX15" fmla="*/ 3545 w 2302311"/>
                <a:gd name="connsiteY15" fmla="*/ 365598 h 1535541"/>
                <a:gd name="connsiteX16" fmla="*/ 83 w 2302311"/>
                <a:gd name="connsiteY16" fmla="*/ 377580 h 1535541"/>
                <a:gd name="connsiteX17" fmla="*/ 5941 w 2302311"/>
                <a:gd name="connsiteY17" fmla="*/ 388231 h 1535541"/>
                <a:gd name="connsiteX18" fmla="*/ 42422 w 2302311"/>
                <a:gd name="connsiteY18" fmla="*/ 420717 h 1535541"/>
                <a:gd name="connsiteX19" fmla="*/ 55735 w 2302311"/>
                <a:gd name="connsiteY19" fmla="*/ 432966 h 1535541"/>
                <a:gd name="connsiteX20" fmla="*/ 105796 w 2302311"/>
                <a:gd name="connsiteY20" fmla="*/ 476635 h 1535541"/>
                <a:gd name="connsiteX21" fmla="*/ 203519 w 2302311"/>
                <a:gd name="connsiteY21" fmla="*/ 556518 h 1535541"/>
                <a:gd name="connsiteX22" fmla="*/ 251981 w 2302311"/>
                <a:gd name="connsiteY22" fmla="*/ 595129 h 1535541"/>
                <a:gd name="connsiteX23" fmla="*/ 301775 w 2302311"/>
                <a:gd name="connsiteY23" fmla="*/ 630277 h 1535541"/>
                <a:gd name="connsiteX24" fmla="*/ 312426 w 2302311"/>
                <a:gd name="connsiteY24" fmla="*/ 637733 h 1535541"/>
                <a:gd name="connsiteX25" fmla="*/ 328403 w 2302311"/>
                <a:gd name="connsiteY25" fmla="*/ 648916 h 1535541"/>
                <a:gd name="connsiteX26" fmla="*/ 336125 w 2302311"/>
                <a:gd name="connsiteY26" fmla="*/ 653976 h 1535541"/>
                <a:gd name="connsiteX27" fmla="*/ 355563 w 2302311"/>
                <a:gd name="connsiteY27" fmla="*/ 667023 h 1535541"/>
                <a:gd name="connsiteX28" fmla="*/ 376865 w 2302311"/>
                <a:gd name="connsiteY28" fmla="*/ 681935 h 1535541"/>
                <a:gd name="connsiteX29" fmla="*/ 409085 w 2302311"/>
                <a:gd name="connsiteY29" fmla="*/ 704568 h 1535541"/>
                <a:gd name="connsiteX30" fmla="*/ 462340 w 2302311"/>
                <a:gd name="connsiteY30" fmla="*/ 742646 h 1535541"/>
                <a:gd name="connsiteX31" fmla="*/ 510270 w 2302311"/>
                <a:gd name="connsiteY31" fmla="*/ 775132 h 1535541"/>
                <a:gd name="connsiteX32" fmla="*/ 517193 w 2302311"/>
                <a:gd name="connsiteY32" fmla="*/ 779658 h 1535541"/>
                <a:gd name="connsiteX33" fmla="*/ 595745 w 2302311"/>
                <a:gd name="connsiteY33" fmla="*/ 829985 h 1535541"/>
                <a:gd name="connsiteX34" fmla="*/ 625834 w 2302311"/>
                <a:gd name="connsiteY34" fmla="*/ 849157 h 1535541"/>
                <a:gd name="connsiteX35" fmla="*/ 732345 w 2302311"/>
                <a:gd name="connsiteY35" fmla="*/ 915992 h 1535541"/>
                <a:gd name="connsiteX36" fmla="*/ 734741 w 2302311"/>
                <a:gd name="connsiteY36" fmla="*/ 915992 h 1535541"/>
                <a:gd name="connsiteX37" fmla="*/ 737404 w 2302311"/>
                <a:gd name="connsiteY37" fmla="*/ 917590 h 1535541"/>
                <a:gd name="connsiteX38" fmla="*/ 737404 w 2302311"/>
                <a:gd name="connsiteY38" fmla="*/ 917590 h 1535541"/>
                <a:gd name="connsiteX39" fmla="*/ 741664 w 2302311"/>
                <a:gd name="connsiteY39" fmla="*/ 920519 h 1535541"/>
                <a:gd name="connsiteX40" fmla="*/ 742995 w 2302311"/>
                <a:gd name="connsiteY40" fmla="*/ 920519 h 1535541"/>
                <a:gd name="connsiteX41" fmla="*/ 742995 w 2302311"/>
                <a:gd name="connsiteY41" fmla="*/ 920519 h 1535541"/>
                <a:gd name="connsiteX42" fmla="*/ 769623 w 2302311"/>
                <a:gd name="connsiteY42" fmla="*/ 937028 h 1535541"/>
                <a:gd name="connsiteX43" fmla="*/ 796251 w 2302311"/>
                <a:gd name="connsiteY43" fmla="*/ 954069 h 1535541"/>
                <a:gd name="connsiteX44" fmla="*/ 822878 w 2302311"/>
                <a:gd name="connsiteY44" fmla="*/ 970312 h 1535541"/>
                <a:gd name="connsiteX45" fmla="*/ 856163 w 2302311"/>
                <a:gd name="connsiteY45" fmla="*/ 991348 h 1535541"/>
                <a:gd name="connsiteX46" fmla="*/ 941904 w 2302311"/>
                <a:gd name="connsiteY46" fmla="*/ 1041408 h 1535541"/>
                <a:gd name="connsiteX47" fmla="*/ 965603 w 2302311"/>
                <a:gd name="connsiteY47" fmla="*/ 1055255 h 1535541"/>
                <a:gd name="connsiteX48" fmla="*/ 973058 w 2302311"/>
                <a:gd name="connsiteY48" fmla="*/ 1059515 h 1535541"/>
                <a:gd name="connsiteX49" fmla="*/ 1022586 w 2302311"/>
                <a:gd name="connsiteY49" fmla="*/ 1087740 h 1535541"/>
                <a:gd name="connsiteX50" fmla="*/ 1077972 w 2302311"/>
                <a:gd name="connsiteY50" fmla="*/ 1118096 h 1535541"/>
                <a:gd name="connsiteX51" fmla="*/ 1131227 w 2302311"/>
                <a:gd name="connsiteY51" fmla="*/ 1146854 h 1535541"/>
                <a:gd name="connsiteX52" fmla="*/ 1162115 w 2302311"/>
                <a:gd name="connsiteY52" fmla="*/ 1163097 h 1535541"/>
                <a:gd name="connsiteX53" fmla="*/ 1186613 w 2302311"/>
                <a:gd name="connsiteY53" fmla="*/ 1176144 h 1535541"/>
                <a:gd name="connsiteX54" fmla="*/ 1192204 w 2302311"/>
                <a:gd name="connsiteY54" fmla="*/ 1179073 h 1535541"/>
                <a:gd name="connsiteX55" fmla="*/ 1239868 w 2302311"/>
                <a:gd name="connsiteY55" fmla="*/ 1203305 h 1535541"/>
                <a:gd name="connsiteX56" fmla="*/ 1276348 w 2302311"/>
                <a:gd name="connsiteY56" fmla="*/ 1221411 h 1535541"/>
                <a:gd name="connsiteX57" fmla="*/ 1294721 w 2302311"/>
                <a:gd name="connsiteY57" fmla="*/ 1230465 h 1535541"/>
                <a:gd name="connsiteX58" fmla="*/ 1325077 w 2302311"/>
                <a:gd name="connsiteY58" fmla="*/ 1245643 h 1535541"/>
                <a:gd name="connsiteX59" fmla="*/ 1348508 w 2302311"/>
                <a:gd name="connsiteY59" fmla="*/ 1257092 h 1535541"/>
                <a:gd name="connsiteX60" fmla="*/ 1392977 w 2302311"/>
                <a:gd name="connsiteY60" fmla="*/ 1278661 h 1535541"/>
                <a:gd name="connsiteX61" fmla="*/ 1406291 w 2302311"/>
                <a:gd name="connsiteY61" fmla="*/ 1284785 h 1535541"/>
                <a:gd name="connsiteX62" fmla="*/ 1459546 w 2302311"/>
                <a:gd name="connsiteY62" fmla="*/ 1309283 h 1535541"/>
                <a:gd name="connsiteX63" fmla="*/ 1492298 w 2302311"/>
                <a:gd name="connsiteY63" fmla="*/ 1324727 h 1535541"/>
                <a:gd name="connsiteX64" fmla="*/ 1516530 w 2302311"/>
                <a:gd name="connsiteY64" fmla="*/ 1336443 h 1535541"/>
                <a:gd name="connsiteX65" fmla="*/ 1596413 w 2302311"/>
                <a:gd name="connsiteY65" fmla="*/ 1372390 h 1535541"/>
                <a:gd name="connsiteX66" fmla="*/ 1634224 w 2302311"/>
                <a:gd name="connsiteY66" fmla="*/ 1388633 h 1535541"/>
                <a:gd name="connsiteX67" fmla="*/ 1749788 w 2302311"/>
                <a:gd name="connsiteY67" fmla="*/ 1436297 h 1535541"/>
                <a:gd name="connsiteX68" fmla="*/ 1779078 w 2302311"/>
                <a:gd name="connsiteY68" fmla="*/ 1447214 h 1535541"/>
                <a:gd name="connsiteX69" fmla="*/ 1793191 w 2302311"/>
                <a:gd name="connsiteY69" fmla="*/ 1451741 h 1535541"/>
                <a:gd name="connsiteX70" fmla="*/ 1808634 w 2302311"/>
                <a:gd name="connsiteY70" fmla="*/ 1456800 h 1535541"/>
                <a:gd name="connsiteX71" fmla="*/ 1820617 w 2302311"/>
                <a:gd name="connsiteY71" fmla="*/ 1461060 h 1535541"/>
                <a:gd name="connsiteX72" fmla="*/ 1839257 w 2302311"/>
                <a:gd name="connsiteY72" fmla="*/ 1467451 h 1535541"/>
                <a:gd name="connsiteX73" fmla="*/ 1853902 w 2302311"/>
                <a:gd name="connsiteY73" fmla="*/ 1473043 h 1535541"/>
                <a:gd name="connsiteX74" fmla="*/ 1870411 w 2302311"/>
                <a:gd name="connsiteY74" fmla="*/ 1479167 h 1535541"/>
                <a:gd name="connsiteX75" fmla="*/ 1915945 w 2302311"/>
                <a:gd name="connsiteY75" fmla="*/ 1496741 h 1535541"/>
                <a:gd name="connsiteX76" fmla="*/ 1926596 w 2302311"/>
                <a:gd name="connsiteY76" fmla="*/ 1501002 h 1535541"/>
                <a:gd name="connsiteX77" fmla="*/ 1962809 w 2302311"/>
                <a:gd name="connsiteY77" fmla="*/ 1515381 h 1535541"/>
                <a:gd name="connsiteX78" fmla="*/ 2001419 w 2302311"/>
                <a:gd name="connsiteY78" fmla="*/ 1529227 h 1535541"/>
                <a:gd name="connsiteX79" fmla="*/ 2022189 w 2302311"/>
                <a:gd name="connsiteY79" fmla="*/ 1535352 h 1535541"/>
                <a:gd name="connsiteX80" fmla="*/ 2025117 w 2302311"/>
                <a:gd name="connsiteY80" fmla="*/ 1535352 h 1535541"/>
                <a:gd name="connsiteX81" fmla="*/ 2029645 w 2302311"/>
                <a:gd name="connsiteY81" fmla="*/ 1535352 h 1535541"/>
                <a:gd name="connsiteX82" fmla="*/ 2034172 w 2302311"/>
                <a:gd name="connsiteY82" fmla="*/ 1535352 h 1535541"/>
                <a:gd name="connsiteX83" fmla="*/ 2049615 w 2302311"/>
                <a:gd name="connsiteY83" fmla="*/ 1530292 h 1535541"/>
                <a:gd name="connsiteX84" fmla="*/ 2057071 w 2302311"/>
                <a:gd name="connsiteY84" fmla="*/ 1521239 h 1535541"/>
                <a:gd name="connsiteX85" fmla="*/ 2062663 w 2302311"/>
                <a:gd name="connsiteY85" fmla="*/ 1515647 h 1535541"/>
                <a:gd name="connsiteX86" fmla="*/ 2071982 w 2302311"/>
                <a:gd name="connsiteY86" fmla="*/ 1502599 h 1535541"/>
                <a:gd name="connsiteX87" fmla="*/ 2078373 w 2302311"/>
                <a:gd name="connsiteY87" fmla="*/ 1490084 h 1535541"/>
                <a:gd name="connsiteX88" fmla="*/ 2079705 w 2302311"/>
                <a:gd name="connsiteY88" fmla="*/ 1486623 h 1535541"/>
                <a:gd name="connsiteX89" fmla="*/ 2085030 w 2302311"/>
                <a:gd name="connsiteY89" fmla="*/ 1474907 h 1535541"/>
                <a:gd name="connsiteX90" fmla="*/ 2090356 w 2302311"/>
                <a:gd name="connsiteY90" fmla="*/ 1463191 h 1535541"/>
                <a:gd name="connsiteX91" fmla="*/ 2099676 w 2302311"/>
                <a:gd name="connsiteY91" fmla="*/ 1442687 h 1535541"/>
                <a:gd name="connsiteX92" fmla="*/ 2110326 w 2302311"/>
                <a:gd name="connsiteY92" fmla="*/ 1418456 h 1535541"/>
                <a:gd name="connsiteX93" fmla="*/ 2123108 w 2302311"/>
                <a:gd name="connsiteY93" fmla="*/ 1395290 h 1535541"/>
                <a:gd name="connsiteX94" fmla="*/ 2132161 w 2302311"/>
                <a:gd name="connsiteY94" fmla="*/ 1379314 h 1535541"/>
                <a:gd name="connsiteX95" fmla="*/ 2137486 w 2302311"/>
                <a:gd name="connsiteY95" fmla="*/ 1369195 h 1535541"/>
                <a:gd name="connsiteX96" fmla="*/ 2151599 w 2302311"/>
                <a:gd name="connsiteY96" fmla="*/ 1346561 h 1535541"/>
                <a:gd name="connsiteX97" fmla="*/ 2153197 w 2302311"/>
                <a:gd name="connsiteY97" fmla="*/ 1344165 h 1535541"/>
                <a:gd name="connsiteX98" fmla="*/ 2163315 w 2302311"/>
                <a:gd name="connsiteY98" fmla="*/ 1327922 h 1535541"/>
                <a:gd name="connsiteX99" fmla="*/ 2169972 w 2302311"/>
                <a:gd name="connsiteY99" fmla="*/ 1317271 h 1535541"/>
                <a:gd name="connsiteX100" fmla="*/ 2181688 w 2302311"/>
                <a:gd name="connsiteY100" fmla="*/ 1298898 h 1535541"/>
                <a:gd name="connsiteX101" fmla="*/ 2196866 w 2302311"/>
                <a:gd name="connsiteY101" fmla="*/ 1275199 h 1535541"/>
                <a:gd name="connsiteX102" fmla="*/ 2198464 w 2302311"/>
                <a:gd name="connsiteY102" fmla="*/ 1279726 h 1535541"/>
                <a:gd name="connsiteX103" fmla="*/ 2204589 w 2302311"/>
                <a:gd name="connsiteY103" fmla="*/ 1269075 h 1535541"/>
                <a:gd name="connsiteX104" fmla="*/ 2218967 w 2302311"/>
                <a:gd name="connsiteY104" fmla="*/ 1245376 h 1535541"/>
                <a:gd name="connsiteX105" fmla="*/ 2224825 w 2302311"/>
                <a:gd name="connsiteY105" fmla="*/ 1236057 h 1535541"/>
                <a:gd name="connsiteX106" fmla="*/ 2263169 w 2302311"/>
                <a:gd name="connsiteY106" fmla="*/ 1175878 h 1535541"/>
                <a:gd name="connsiteX107" fmla="*/ 2283140 w 2302311"/>
                <a:gd name="connsiteY107" fmla="*/ 1147386 h 1535541"/>
                <a:gd name="connsiteX108" fmla="*/ 2297785 w 2302311"/>
                <a:gd name="connsiteY108" fmla="*/ 1128747 h 1535541"/>
                <a:gd name="connsiteX109" fmla="*/ 2302312 w 2302311"/>
                <a:gd name="connsiteY109" fmla="*/ 1120492 h 1535541"/>
                <a:gd name="connsiteX110" fmla="*/ 2298850 w 2302311"/>
                <a:gd name="connsiteY110" fmla="*/ 1112238 h 1535541"/>
                <a:gd name="connsiteX111" fmla="*/ 2297252 w 2302311"/>
                <a:gd name="connsiteY111" fmla="*/ 1085610 h 1535541"/>
                <a:gd name="connsiteX112" fmla="*/ 2282607 w 2302311"/>
                <a:gd name="connsiteY112" fmla="*/ 1073628 h 1535541"/>
                <a:gd name="connsiteX113" fmla="*/ 2268495 w 2302311"/>
                <a:gd name="connsiteY113" fmla="*/ 1064042 h 1535541"/>
                <a:gd name="connsiteX114" fmla="*/ 2256246 w 2302311"/>
                <a:gd name="connsiteY114" fmla="*/ 1055521 h 1535541"/>
                <a:gd name="connsiteX115" fmla="*/ 2229619 w 2302311"/>
                <a:gd name="connsiteY115" fmla="*/ 1037681 h 1535541"/>
                <a:gd name="connsiteX116" fmla="*/ 2223227 w 2302311"/>
                <a:gd name="connsiteY116" fmla="*/ 1032621 h 1535541"/>
                <a:gd name="connsiteX117" fmla="*/ 2205387 w 2302311"/>
                <a:gd name="connsiteY117" fmla="*/ 1019307 h 1535541"/>
                <a:gd name="connsiteX118" fmla="*/ 2180091 w 2302311"/>
                <a:gd name="connsiteY118" fmla="*/ 1000668 h 1535541"/>
                <a:gd name="connsiteX119" fmla="*/ 2161185 w 2302311"/>
                <a:gd name="connsiteY119" fmla="*/ 987088 h 1535541"/>
                <a:gd name="connsiteX120" fmla="*/ 2153463 w 2302311"/>
                <a:gd name="connsiteY120" fmla="*/ 981230 h 1535541"/>
                <a:gd name="connsiteX121" fmla="*/ 2140416 w 2302311"/>
                <a:gd name="connsiteY121" fmla="*/ 971377 h 1535541"/>
                <a:gd name="connsiteX122" fmla="*/ 2128700 w 2302311"/>
                <a:gd name="connsiteY122" fmla="*/ 962590 h 1535541"/>
                <a:gd name="connsiteX123" fmla="*/ 2119113 w 2302311"/>
                <a:gd name="connsiteY123" fmla="*/ 955667 h 1535541"/>
                <a:gd name="connsiteX124" fmla="*/ 2102338 w 2302311"/>
                <a:gd name="connsiteY124" fmla="*/ 943419 h 1535541"/>
                <a:gd name="connsiteX125" fmla="*/ 2093817 w 2302311"/>
                <a:gd name="connsiteY125" fmla="*/ 937028 h 1535541"/>
                <a:gd name="connsiteX126" fmla="*/ 2076243 w 2302311"/>
                <a:gd name="connsiteY126" fmla="*/ 923980 h 1535541"/>
                <a:gd name="connsiteX127" fmla="*/ 2065592 w 2302311"/>
                <a:gd name="connsiteY127" fmla="*/ 916258 h 1535541"/>
                <a:gd name="connsiteX128" fmla="*/ 2051213 w 2302311"/>
                <a:gd name="connsiteY128" fmla="*/ 905607 h 1535541"/>
                <a:gd name="connsiteX129" fmla="*/ 2016863 w 2302311"/>
                <a:gd name="connsiteY129" fmla="*/ 882441 h 1535541"/>
                <a:gd name="connsiteX130" fmla="*/ 1998224 w 2302311"/>
                <a:gd name="connsiteY130" fmla="*/ 869926 h 1535541"/>
                <a:gd name="connsiteX131" fmla="*/ 1921003 w 2302311"/>
                <a:gd name="connsiteY131" fmla="*/ 816671 h 1535541"/>
                <a:gd name="connsiteX132" fmla="*/ 1890116 w 2302311"/>
                <a:gd name="connsiteY132" fmla="*/ 795635 h 1535541"/>
                <a:gd name="connsiteX133" fmla="*/ 1861624 w 2302311"/>
                <a:gd name="connsiteY133" fmla="*/ 776463 h 1535541"/>
                <a:gd name="connsiteX134" fmla="*/ 1774818 w 2302311"/>
                <a:gd name="connsiteY134" fmla="*/ 718415 h 1535541"/>
                <a:gd name="connsiteX135" fmla="*/ 1760173 w 2302311"/>
                <a:gd name="connsiteY135" fmla="*/ 709361 h 1535541"/>
                <a:gd name="connsiteX136" fmla="*/ 1744196 w 2302311"/>
                <a:gd name="connsiteY136" fmla="*/ 699509 h 1535541"/>
                <a:gd name="connsiteX137" fmla="*/ 1725291 w 2302311"/>
                <a:gd name="connsiteY137" fmla="*/ 686728 h 1535541"/>
                <a:gd name="connsiteX138" fmla="*/ 1715172 w 2302311"/>
                <a:gd name="connsiteY138" fmla="*/ 679805 h 1535541"/>
                <a:gd name="connsiteX139" fmla="*/ 1657656 w 2302311"/>
                <a:gd name="connsiteY139" fmla="*/ 642792 h 1535541"/>
                <a:gd name="connsiteX140" fmla="*/ 1635289 w 2302311"/>
                <a:gd name="connsiteY140" fmla="*/ 628946 h 1535541"/>
                <a:gd name="connsiteX141" fmla="*/ 1628632 w 2302311"/>
                <a:gd name="connsiteY141" fmla="*/ 624685 h 1535541"/>
                <a:gd name="connsiteX142" fmla="*/ 1617981 w 2302311"/>
                <a:gd name="connsiteY142" fmla="*/ 618295 h 1535541"/>
                <a:gd name="connsiteX143" fmla="*/ 1598276 w 2302311"/>
                <a:gd name="connsiteY143" fmla="*/ 606046 h 1535541"/>
                <a:gd name="connsiteX144" fmla="*/ 1545021 w 2302311"/>
                <a:gd name="connsiteY144" fmla="*/ 573826 h 1535541"/>
                <a:gd name="connsiteX145" fmla="*/ 1513600 w 2302311"/>
                <a:gd name="connsiteY145" fmla="*/ 555986 h 1535541"/>
                <a:gd name="connsiteX146" fmla="*/ 1427327 w 2302311"/>
                <a:gd name="connsiteY146" fmla="*/ 508322 h 1535541"/>
                <a:gd name="connsiteX147" fmla="*/ 1393243 w 2302311"/>
                <a:gd name="connsiteY147" fmla="*/ 491014 h 1535541"/>
                <a:gd name="connsiteX148" fmla="*/ 1391113 w 2302311"/>
                <a:gd name="connsiteY148" fmla="*/ 491014 h 1535541"/>
                <a:gd name="connsiteX149" fmla="*/ 1391113 w 2302311"/>
                <a:gd name="connsiteY149" fmla="*/ 491014 h 1535541"/>
                <a:gd name="connsiteX150" fmla="*/ 1388983 w 2302311"/>
                <a:gd name="connsiteY150" fmla="*/ 489417 h 1535541"/>
                <a:gd name="connsiteX151" fmla="*/ 1382858 w 2302311"/>
                <a:gd name="connsiteY151" fmla="*/ 486488 h 1535541"/>
                <a:gd name="connsiteX152" fmla="*/ 1377799 w 2302311"/>
                <a:gd name="connsiteY152" fmla="*/ 483825 h 1535541"/>
                <a:gd name="connsiteX153" fmla="*/ 1369012 w 2302311"/>
                <a:gd name="connsiteY153" fmla="*/ 479298 h 1535541"/>
                <a:gd name="connsiteX154" fmla="*/ 1351438 w 2302311"/>
                <a:gd name="connsiteY154" fmla="*/ 470511 h 1535541"/>
                <a:gd name="connsiteX155" fmla="*/ 1351438 w 2302311"/>
                <a:gd name="connsiteY155" fmla="*/ 470511 h 1535541"/>
                <a:gd name="connsiteX156" fmla="*/ 1334929 w 2302311"/>
                <a:gd name="connsiteY156" fmla="*/ 462257 h 1535541"/>
                <a:gd name="connsiteX157" fmla="*/ 1325876 w 2302311"/>
                <a:gd name="connsiteY157" fmla="*/ 457730 h 1535541"/>
                <a:gd name="connsiteX158" fmla="*/ 1281673 w 2302311"/>
                <a:gd name="connsiteY158" fmla="*/ 436694 h 1535541"/>
                <a:gd name="connsiteX159" fmla="*/ 1246525 w 2302311"/>
                <a:gd name="connsiteY159" fmla="*/ 419918 h 1535541"/>
                <a:gd name="connsiteX160" fmla="*/ 1246525 w 2302311"/>
                <a:gd name="connsiteY160" fmla="*/ 419918 h 1535541"/>
                <a:gd name="connsiteX161" fmla="*/ 1227086 w 2302311"/>
                <a:gd name="connsiteY161" fmla="*/ 410599 h 1535541"/>
                <a:gd name="connsiteX162" fmla="*/ 1213240 w 2302311"/>
                <a:gd name="connsiteY162" fmla="*/ 401013 h 1535541"/>
                <a:gd name="connsiteX163" fmla="*/ 1197797 w 2302311"/>
                <a:gd name="connsiteY163" fmla="*/ 393024 h 1535541"/>
                <a:gd name="connsiteX164" fmla="*/ 1125369 w 2302311"/>
                <a:gd name="connsiteY164" fmla="*/ 355213 h 1535541"/>
                <a:gd name="connsiteX165" fmla="*/ 1089688 w 2302311"/>
                <a:gd name="connsiteY165" fmla="*/ 336308 h 1535541"/>
                <a:gd name="connsiteX166" fmla="*/ 1082498 w 2302311"/>
                <a:gd name="connsiteY166" fmla="*/ 332580 h 1535541"/>
                <a:gd name="connsiteX167" fmla="*/ 1077173 w 2302311"/>
                <a:gd name="connsiteY167" fmla="*/ 329917 h 1535541"/>
                <a:gd name="connsiteX168" fmla="*/ 1072113 w 2302311"/>
                <a:gd name="connsiteY168" fmla="*/ 326988 h 1535541"/>
                <a:gd name="connsiteX169" fmla="*/ 1066255 w 2302311"/>
                <a:gd name="connsiteY169" fmla="*/ 324325 h 1535541"/>
                <a:gd name="connsiteX170" fmla="*/ 1062528 w 2302311"/>
                <a:gd name="connsiteY170" fmla="*/ 322727 h 1535541"/>
                <a:gd name="connsiteX171" fmla="*/ 1062528 w 2302311"/>
                <a:gd name="connsiteY171" fmla="*/ 322727 h 1535541"/>
                <a:gd name="connsiteX172" fmla="*/ 1053740 w 2302311"/>
                <a:gd name="connsiteY172" fmla="*/ 318467 h 1535541"/>
                <a:gd name="connsiteX173" fmla="*/ 1005544 w 2302311"/>
                <a:gd name="connsiteY173" fmla="*/ 295035 h 1535541"/>
                <a:gd name="connsiteX174" fmla="*/ 987171 w 2302311"/>
                <a:gd name="connsiteY174" fmla="*/ 286514 h 1535541"/>
                <a:gd name="connsiteX175" fmla="*/ 946697 w 2302311"/>
                <a:gd name="connsiteY175" fmla="*/ 268673 h 1535541"/>
                <a:gd name="connsiteX176" fmla="*/ 908620 w 2302311"/>
                <a:gd name="connsiteY176" fmla="*/ 251898 h 1535541"/>
                <a:gd name="connsiteX177" fmla="*/ 834861 w 2302311"/>
                <a:gd name="connsiteY177" fmla="*/ 221010 h 1535541"/>
                <a:gd name="connsiteX178" fmla="*/ 808233 w 2302311"/>
                <a:gd name="connsiteY178" fmla="*/ 211690 h 1535541"/>
                <a:gd name="connsiteX179" fmla="*/ 776813 w 2302311"/>
                <a:gd name="connsiteY179" fmla="*/ 199708 h 1535541"/>
                <a:gd name="connsiteX180" fmla="*/ 723557 w 2302311"/>
                <a:gd name="connsiteY180" fmla="*/ 178406 h 1535541"/>
                <a:gd name="connsiteX181" fmla="*/ 665509 w 2302311"/>
                <a:gd name="connsiteY181" fmla="*/ 154973 h 1535541"/>
                <a:gd name="connsiteX182" fmla="*/ 634887 w 2302311"/>
                <a:gd name="connsiteY182" fmla="*/ 142725 h 1535541"/>
                <a:gd name="connsiteX183" fmla="*/ 608260 w 2302311"/>
                <a:gd name="connsiteY183" fmla="*/ 132340 h 1535541"/>
                <a:gd name="connsiteX184" fmla="*/ 581632 w 2302311"/>
                <a:gd name="connsiteY184" fmla="*/ 122221 h 1535541"/>
                <a:gd name="connsiteX185" fmla="*/ 550478 w 2302311"/>
                <a:gd name="connsiteY185" fmla="*/ 109972 h 1535541"/>
                <a:gd name="connsiteX186" fmla="*/ 492163 w 2302311"/>
                <a:gd name="connsiteY186" fmla="*/ 87605 h 1535541"/>
                <a:gd name="connsiteX187" fmla="*/ 475654 w 2302311"/>
                <a:gd name="connsiteY187" fmla="*/ 81481 h 1535541"/>
                <a:gd name="connsiteX188" fmla="*/ 431985 w 2302311"/>
                <a:gd name="connsiteY188" fmla="*/ 66037 h 1535541"/>
                <a:gd name="connsiteX189" fmla="*/ 408019 w 2302311"/>
                <a:gd name="connsiteY189" fmla="*/ 57782 h 1535541"/>
                <a:gd name="connsiteX190" fmla="*/ 401629 w 2302311"/>
                <a:gd name="connsiteY190" fmla="*/ 55918 h 1535541"/>
                <a:gd name="connsiteX191" fmla="*/ 384055 w 2302311"/>
                <a:gd name="connsiteY191" fmla="*/ 50060 h 1535541"/>
                <a:gd name="connsiteX192" fmla="*/ 370208 w 2302311"/>
                <a:gd name="connsiteY192" fmla="*/ 45267 h 1535541"/>
                <a:gd name="connsiteX193" fmla="*/ 309764 w 2302311"/>
                <a:gd name="connsiteY193" fmla="*/ 26362 h 1535541"/>
                <a:gd name="connsiteX194" fmla="*/ 268224 w 2302311"/>
                <a:gd name="connsiteY194" fmla="*/ 13580 h 1535541"/>
                <a:gd name="connsiteX195" fmla="*/ 261035 w 2302311"/>
                <a:gd name="connsiteY195" fmla="*/ 13580 h 1535541"/>
                <a:gd name="connsiteX196" fmla="*/ 253046 w 2302311"/>
                <a:gd name="connsiteY196" fmla="*/ 13580 h 1535541"/>
                <a:gd name="connsiteX197" fmla="*/ 232277 w 2302311"/>
                <a:gd name="connsiteY197" fmla="*/ 0 h 1535541"/>
                <a:gd name="connsiteX198" fmla="*/ 228016 w 2302311"/>
                <a:gd name="connsiteY198" fmla="*/ 1598 h 153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2302311" h="1535541">
                  <a:moveTo>
                    <a:pt x="228016" y="1598"/>
                  </a:moveTo>
                  <a:cubicBezTo>
                    <a:pt x="223518" y="2710"/>
                    <a:pt x="219445" y="5117"/>
                    <a:pt x="216300" y="8521"/>
                  </a:cubicBezTo>
                  <a:cubicBezTo>
                    <a:pt x="216300" y="12781"/>
                    <a:pt x="216300" y="16776"/>
                    <a:pt x="216300" y="21036"/>
                  </a:cubicBezTo>
                  <a:cubicBezTo>
                    <a:pt x="216300" y="25296"/>
                    <a:pt x="216300" y="37545"/>
                    <a:pt x="216300" y="45800"/>
                  </a:cubicBezTo>
                  <a:cubicBezTo>
                    <a:pt x="216300" y="48196"/>
                    <a:pt x="216300" y="50859"/>
                    <a:pt x="216300" y="53256"/>
                  </a:cubicBezTo>
                  <a:lnTo>
                    <a:pt x="218697" y="67102"/>
                  </a:lnTo>
                  <a:cubicBezTo>
                    <a:pt x="220247" y="99435"/>
                    <a:pt x="214325" y="131691"/>
                    <a:pt x="201389" y="161364"/>
                  </a:cubicBezTo>
                  <a:cubicBezTo>
                    <a:pt x="190606" y="183252"/>
                    <a:pt x="178421" y="204420"/>
                    <a:pt x="164909" y="224738"/>
                  </a:cubicBezTo>
                  <a:cubicBezTo>
                    <a:pt x="157986" y="235655"/>
                    <a:pt x="151329" y="246306"/>
                    <a:pt x="144139" y="256957"/>
                  </a:cubicBezTo>
                  <a:cubicBezTo>
                    <a:pt x="136917" y="267857"/>
                    <a:pt x="129094" y="278347"/>
                    <a:pt x="120707" y="288378"/>
                  </a:cubicBezTo>
                  <a:cubicBezTo>
                    <a:pt x="105658" y="306565"/>
                    <a:pt x="88697" y="323080"/>
                    <a:pt x="70115" y="337639"/>
                  </a:cubicBezTo>
                  <a:cubicBezTo>
                    <a:pt x="59968" y="344450"/>
                    <a:pt x="49176" y="350248"/>
                    <a:pt x="37895" y="354947"/>
                  </a:cubicBezTo>
                  <a:lnTo>
                    <a:pt x="30439" y="354947"/>
                  </a:lnTo>
                  <a:lnTo>
                    <a:pt x="24847" y="354947"/>
                  </a:lnTo>
                  <a:cubicBezTo>
                    <a:pt x="20356" y="354953"/>
                    <a:pt x="16014" y="356558"/>
                    <a:pt x="12598" y="359474"/>
                  </a:cubicBezTo>
                  <a:cubicBezTo>
                    <a:pt x="9094" y="360682"/>
                    <a:pt x="5970" y="362794"/>
                    <a:pt x="3545" y="365598"/>
                  </a:cubicBezTo>
                  <a:cubicBezTo>
                    <a:pt x="894" y="368999"/>
                    <a:pt x="-346" y="373290"/>
                    <a:pt x="83" y="377580"/>
                  </a:cubicBezTo>
                  <a:cubicBezTo>
                    <a:pt x="610" y="381747"/>
                    <a:pt x="2705" y="385555"/>
                    <a:pt x="5941" y="388231"/>
                  </a:cubicBezTo>
                  <a:cubicBezTo>
                    <a:pt x="18723" y="398616"/>
                    <a:pt x="30705" y="409800"/>
                    <a:pt x="42422" y="420717"/>
                  </a:cubicBezTo>
                  <a:lnTo>
                    <a:pt x="55735" y="432966"/>
                  </a:lnTo>
                  <a:cubicBezTo>
                    <a:pt x="71978" y="447878"/>
                    <a:pt x="88754" y="462257"/>
                    <a:pt x="105796" y="476635"/>
                  </a:cubicBezTo>
                  <a:cubicBezTo>
                    <a:pt x="138281" y="504151"/>
                    <a:pt x="170856" y="530778"/>
                    <a:pt x="203519" y="556518"/>
                  </a:cubicBezTo>
                  <a:cubicBezTo>
                    <a:pt x="219495" y="569566"/>
                    <a:pt x="235472" y="583146"/>
                    <a:pt x="251981" y="595129"/>
                  </a:cubicBezTo>
                  <a:cubicBezTo>
                    <a:pt x="268491" y="607111"/>
                    <a:pt x="285000" y="618827"/>
                    <a:pt x="301775" y="630277"/>
                  </a:cubicBezTo>
                  <a:lnTo>
                    <a:pt x="312426" y="637733"/>
                  </a:lnTo>
                  <a:lnTo>
                    <a:pt x="328403" y="648916"/>
                  </a:lnTo>
                  <a:lnTo>
                    <a:pt x="336125" y="653976"/>
                  </a:lnTo>
                  <a:lnTo>
                    <a:pt x="355563" y="667023"/>
                  </a:lnTo>
                  <a:lnTo>
                    <a:pt x="376865" y="681935"/>
                  </a:lnTo>
                  <a:lnTo>
                    <a:pt x="409085" y="704568"/>
                  </a:lnTo>
                  <a:lnTo>
                    <a:pt x="462340" y="742646"/>
                  </a:lnTo>
                  <a:cubicBezTo>
                    <a:pt x="477784" y="754096"/>
                    <a:pt x="494293" y="764747"/>
                    <a:pt x="510270" y="775132"/>
                  </a:cubicBezTo>
                  <a:lnTo>
                    <a:pt x="517193" y="779658"/>
                  </a:lnTo>
                  <a:cubicBezTo>
                    <a:pt x="543821" y="796700"/>
                    <a:pt x="570448" y="813475"/>
                    <a:pt x="595745" y="829985"/>
                  </a:cubicBezTo>
                  <a:lnTo>
                    <a:pt x="625834" y="849157"/>
                  </a:lnTo>
                  <a:cubicBezTo>
                    <a:pt x="660982" y="871790"/>
                    <a:pt x="696131" y="894157"/>
                    <a:pt x="732345" y="915992"/>
                  </a:cubicBezTo>
                  <a:lnTo>
                    <a:pt x="734741" y="915992"/>
                  </a:lnTo>
                  <a:lnTo>
                    <a:pt x="737404" y="917590"/>
                  </a:lnTo>
                  <a:lnTo>
                    <a:pt x="737404" y="917590"/>
                  </a:lnTo>
                  <a:lnTo>
                    <a:pt x="741664" y="920519"/>
                  </a:lnTo>
                  <a:lnTo>
                    <a:pt x="742995" y="920519"/>
                  </a:lnTo>
                  <a:lnTo>
                    <a:pt x="742995" y="920519"/>
                  </a:lnTo>
                  <a:cubicBezTo>
                    <a:pt x="752049" y="926643"/>
                    <a:pt x="760037" y="931969"/>
                    <a:pt x="769623" y="937028"/>
                  </a:cubicBezTo>
                  <a:lnTo>
                    <a:pt x="796251" y="954069"/>
                  </a:lnTo>
                  <a:lnTo>
                    <a:pt x="822878" y="970312"/>
                  </a:lnTo>
                  <a:cubicBezTo>
                    <a:pt x="833796" y="977502"/>
                    <a:pt x="844713" y="984691"/>
                    <a:pt x="856163" y="991348"/>
                  </a:cubicBezTo>
                  <a:cubicBezTo>
                    <a:pt x="884388" y="1008390"/>
                    <a:pt x="913146" y="1024899"/>
                    <a:pt x="941904" y="1041408"/>
                  </a:cubicBezTo>
                  <a:lnTo>
                    <a:pt x="965603" y="1055255"/>
                  </a:lnTo>
                  <a:lnTo>
                    <a:pt x="973058" y="1059515"/>
                  </a:lnTo>
                  <a:cubicBezTo>
                    <a:pt x="989568" y="1069101"/>
                    <a:pt x="1006077" y="1078687"/>
                    <a:pt x="1022586" y="1087740"/>
                  </a:cubicBezTo>
                  <a:cubicBezTo>
                    <a:pt x="1039095" y="1096794"/>
                    <a:pt x="1059332" y="1107978"/>
                    <a:pt x="1077972" y="1118096"/>
                  </a:cubicBezTo>
                  <a:cubicBezTo>
                    <a:pt x="1096611" y="1128214"/>
                    <a:pt x="1113386" y="1137534"/>
                    <a:pt x="1131227" y="1146854"/>
                  </a:cubicBezTo>
                  <a:cubicBezTo>
                    <a:pt x="1141878" y="1152179"/>
                    <a:pt x="1151997" y="1157505"/>
                    <a:pt x="1162115" y="1163097"/>
                  </a:cubicBezTo>
                  <a:lnTo>
                    <a:pt x="1186613" y="1176144"/>
                  </a:lnTo>
                  <a:lnTo>
                    <a:pt x="1192204" y="1179073"/>
                  </a:lnTo>
                  <a:cubicBezTo>
                    <a:pt x="1207914" y="1187328"/>
                    <a:pt x="1223625" y="1195316"/>
                    <a:pt x="1239868" y="1203305"/>
                  </a:cubicBezTo>
                  <a:lnTo>
                    <a:pt x="1276348" y="1221411"/>
                  </a:lnTo>
                  <a:lnTo>
                    <a:pt x="1294721" y="1230465"/>
                  </a:lnTo>
                  <a:lnTo>
                    <a:pt x="1325077" y="1245643"/>
                  </a:lnTo>
                  <a:lnTo>
                    <a:pt x="1348508" y="1257092"/>
                  </a:lnTo>
                  <a:cubicBezTo>
                    <a:pt x="1363154" y="1264548"/>
                    <a:pt x="1378066" y="1271471"/>
                    <a:pt x="1392977" y="1278661"/>
                  </a:cubicBezTo>
                  <a:lnTo>
                    <a:pt x="1406291" y="1284785"/>
                  </a:lnTo>
                  <a:cubicBezTo>
                    <a:pt x="1423865" y="1293306"/>
                    <a:pt x="1441705" y="1301294"/>
                    <a:pt x="1459546" y="1309283"/>
                  </a:cubicBezTo>
                  <a:cubicBezTo>
                    <a:pt x="1470464" y="1314075"/>
                    <a:pt x="1481381" y="1319401"/>
                    <a:pt x="1492298" y="1324727"/>
                  </a:cubicBezTo>
                  <a:lnTo>
                    <a:pt x="1516530" y="1336443"/>
                  </a:lnTo>
                  <a:cubicBezTo>
                    <a:pt x="1543157" y="1348958"/>
                    <a:pt x="1569785" y="1360674"/>
                    <a:pt x="1596413" y="1372390"/>
                  </a:cubicBezTo>
                  <a:lnTo>
                    <a:pt x="1634224" y="1388633"/>
                  </a:lnTo>
                  <a:cubicBezTo>
                    <a:pt x="1669106" y="1404343"/>
                    <a:pt x="1706917" y="1419787"/>
                    <a:pt x="1749788" y="1436297"/>
                  </a:cubicBezTo>
                  <a:cubicBezTo>
                    <a:pt x="1759374" y="1440291"/>
                    <a:pt x="1769226" y="1443752"/>
                    <a:pt x="1779078" y="1447214"/>
                  </a:cubicBezTo>
                  <a:lnTo>
                    <a:pt x="1793191" y="1451741"/>
                  </a:lnTo>
                  <a:lnTo>
                    <a:pt x="1808634" y="1456800"/>
                  </a:lnTo>
                  <a:lnTo>
                    <a:pt x="1820617" y="1461060"/>
                  </a:lnTo>
                  <a:lnTo>
                    <a:pt x="1839257" y="1467451"/>
                  </a:lnTo>
                  <a:lnTo>
                    <a:pt x="1853902" y="1473043"/>
                  </a:lnTo>
                  <a:lnTo>
                    <a:pt x="1870411" y="1479167"/>
                  </a:lnTo>
                  <a:cubicBezTo>
                    <a:pt x="1885677" y="1484670"/>
                    <a:pt x="1900855" y="1490528"/>
                    <a:pt x="1915945" y="1496741"/>
                  </a:cubicBezTo>
                  <a:lnTo>
                    <a:pt x="1926596" y="1501002"/>
                  </a:lnTo>
                  <a:cubicBezTo>
                    <a:pt x="1938578" y="1505795"/>
                    <a:pt x="1950560" y="1510854"/>
                    <a:pt x="1962809" y="1515381"/>
                  </a:cubicBezTo>
                  <a:cubicBezTo>
                    <a:pt x="1975057" y="1519908"/>
                    <a:pt x="1989437" y="1524967"/>
                    <a:pt x="2001419" y="1529227"/>
                  </a:cubicBezTo>
                  <a:lnTo>
                    <a:pt x="2022189" y="1535352"/>
                  </a:lnTo>
                  <a:lnTo>
                    <a:pt x="2025117" y="1535352"/>
                  </a:lnTo>
                  <a:lnTo>
                    <a:pt x="2029645" y="1535352"/>
                  </a:lnTo>
                  <a:cubicBezTo>
                    <a:pt x="2031143" y="1535605"/>
                    <a:pt x="2032673" y="1535605"/>
                    <a:pt x="2034172" y="1535352"/>
                  </a:cubicBezTo>
                  <a:cubicBezTo>
                    <a:pt x="2039686" y="1535114"/>
                    <a:pt x="2045029" y="1533364"/>
                    <a:pt x="2049615" y="1530292"/>
                  </a:cubicBezTo>
                  <a:cubicBezTo>
                    <a:pt x="2052973" y="1528114"/>
                    <a:pt x="2055577" y="1524952"/>
                    <a:pt x="2057071" y="1521239"/>
                  </a:cubicBezTo>
                  <a:cubicBezTo>
                    <a:pt x="2059067" y="1519512"/>
                    <a:pt x="2060936" y="1517643"/>
                    <a:pt x="2062663" y="1515647"/>
                  </a:cubicBezTo>
                  <a:cubicBezTo>
                    <a:pt x="2066167" y="1511596"/>
                    <a:pt x="2069286" y="1507228"/>
                    <a:pt x="2071982" y="1502599"/>
                  </a:cubicBezTo>
                  <a:cubicBezTo>
                    <a:pt x="2074379" y="1498605"/>
                    <a:pt x="2076243" y="1494345"/>
                    <a:pt x="2078373" y="1490084"/>
                  </a:cubicBezTo>
                  <a:lnTo>
                    <a:pt x="2079705" y="1486623"/>
                  </a:lnTo>
                  <a:lnTo>
                    <a:pt x="2085030" y="1474907"/>
                  </a:lnTo>
                  <a:lnTo>
                    <a:pt x="2090356" y="1463191"/>
                  </a:lnTo>
                  <a:lnTo>
                    <a:pt x="2099676" y="1442687"/>
                  </a:lnTo>
                  <a:cubicBezTo>
                    <a:pt x="2103137" y="1434433"/>
                    <a:pt x="2106598" y="1426444"/>
                    <a:pt x="2110326" y="1418456"/>
                  </a:cubicBezTo>
                  <a:cubicBezTo>
                    <a:pt x="2114054" y="1410468"/>
                    <a:pt x="2118847" y="1403012"/>
                    <a:pt x="2123108" y="1395290"/>
                  </a:cubicBezTo>
                  <a:cubicBezTo>
                    <a:pt x="2127368" y="1387568"/>
                    <a:pt x="2129232" y="1384639"/>
                    <a:pt x="2132161" y="1379314"/>
                  </a:cubicBezTo>
                  <a:lnTo>
                    <a:pt x="2137486" y="1369195"/>
                  </a:lnTo>
                  <a:cubicBezTo>
                    <a:pt x="2142013" y="1361473"/>
                    <a:pt x="2146806" y="1354017"/>
                    <a:pt x="2151599" y="1346561"/>
                  </a:cubicBezTo>
                  <a:lnTo>
                    <a:pt x="2153197" y="1344165"/>
                  </a:lnTo>
                  <a:lnTo>
                    <a:pt x="2163315" y="1327922"/>
                  </a:lnTo>
                  <a:lnTo>
                    <a:pt x="2169972" y="1317271"/>
                  </a:lnTo>
                  <a:lnTo>
                    <a:pt x="2181688" y="1298898"/>
                  </a:lnTo>
                  <a:lnTo>
                    <a:pt x="2196866" y="1275199"/>
                  </a:lnTo>
                  <a:lnTo>
                    <a:pt x="2198464" y="1279726"/>
                  </a:lnTo>
                  <a:lnTo>
                    <a:pt x="2204589" y="1269075"/>
                  </a:lnTo>
                  <a:cubicBezTo>
                    <a:pt x="2208849" y="1261087"/>
                    <a:pt x="2213908" y="1253098"/>
                    <a:pt x="2218967" y="1245376"/>
                  </a:cubicBezTo>
                  <a:lnTo>
                    <a:pt x="2224825" y="1236057"/>
                  </a:lnTo>
                  <a:cubicBezTo>
                    <a:pt x="2237074" y="1215820"/>
                    <a:pt x="2250122" y="1195582"/>
                    <a:pt x="2263169" y="1175878"/>
                  </a:cubicBezTo>
                  <a:cubicBezTo>
                    <a:pt x="2269294" y="1166026"/>
                    <a:pt x="2276217" y="1156706"/>
                    <a:pt x="2283140" y="1147386"/>
                  </a:cubicBezTo>
                  <a:cubicBezTo>
                    <a:pt x="2290063" y="1138067"/>
                    <a:pt x="2292193" y="1135404"/>
                    <a:pt x="2297785" y="1128747"/>
                  </a:cubicBezTo>
                  <a:lnTo>
                    <a:pt x="2302312" y="1120492"/>
                  </a:lnTo>
                  <a:cubicBezTo>
                    <a:pt x="2301718" y="1117538"/>
                    <a:pt x="2300542" y="1114731"/>
                    <a:pt x="2298850" y="1112238"/>
                  </a:cubicBezTo>
                  <a:cubicBezTo>
                    <a:pt x="2303994" y="1103915"/>
                    <a:pt x="2303354" y="1093258"/>
                    <a:pt x="2297252" y="1085610"/>
                  </a:cubicBezTo>
                  <a:cubicBezTo>
                    <a:pt x="2293063" y="1080838"/>
                    <a:pt x="2288115" y="1076790"/>
                    <a:pt x="2282607" y="1073628"/>
                  </a:cubicBezTo>
                  <a:lnTo>
                    <a:pt x="2268495" y="1064042"/>
                  </a:lnTo>
                  <a:lnTo>
                    <a:pt x="2256246" y="1055521"/>
                  </a:lnTo>
                  <a:cubicBezTo>
                    <a:pt x="2247725" y="1049663"/>
                    <a:pt x="2238938" y="1043805"/>
                    <a:pt x="2229619" y="1037681"/>
                  </a:cubicBezTo>
                  <a:lnTo>
                    <a:pt x="2223227" y="1032621"/>
                  </a:lnTo>
                  <a:cubicBezTo>
                    <a:pt x="2217369" y="1028095"/>
                    <a:pt x="2211511" y="1023568"/>
                    <a:pt x="2205387" y="1019307"/>
                  </a:cubicBezTo>
                  <a:lnTo>
                    <a:pt x="2180091" y="1000668"/>
                  </a:lnTo>
                  <a:cubicBezTo>
                    <a:pt x="2173966" y="995875"/>
                    <a:pt x="2167576" y="991615"/>
                    <a:pt x="2161185" y="987088"/>
                  </a:cubicBezTo>
                  <a:lnTo>
                    <a:pt x="2153463" y="981230"/>
                  </a:lnTo>
                  <a:lnTo>
                    <a:pt x="2140416" y="971377"/>
                  </a:lnTo>
                  <a:lnTo>
                    <a:pt x="2128700" y="962590"/>
                  </a:lnTo>
                  <a:lnTo>
                    <a:pt x="2119113" y="955667"/>
                  </a:lnTo>
                  <a:cubicBezTo>
                    <a:pt x="2113255" y="951673"/>
                    <a:pt x="2107663" y="947679"/>
                    <a:pt x="2102338" y="943419"/>
                  </a:cubicBezTo>
                  <a:lnTo>
                    <a:pt x="2093817" y="937028"/>
                  </a:lnTo>
                  <a:lnTo>
                    <a:pt x="2076243" y="923980"/>
                  </a:lnTo>
                  <a:cubicBezTo>
                    <a:pt x="2072515" y="921584"/>
                    <a:pt x="2069054" y="918921"/>
                    <a:pt x="2065592" y="916258"/>
                  </a:cubicBezTo>
                  <a:cubicBezTo>
                    <a:pt x="2062130" y="913595"/>
                    <a:pt x="2056006" y="908802"/>
                    <a:pt x="2051213" y="905607"/>
                  </a:cubicBezTo>
                  <a:lnTo>
                    <a:pt x="2016863" y="882441"/>
                  </a:lnTo>
                  <a:lnTo>
                    <a:pt x="1998224" y="869926"/>
                  </a:lnTo>
                  <a:lnTo>
                    <a:pt x="1921003" y="816671"/>
                  </a:lnTo>
                  <a:lnTo>
                    <a:pt x="1890116" y="795635"/>
                  </a:lnTo>
                  <a:lnTo>
                    <a:pt x="1861624" y="776463"/>
                  </a:lnTo>
                  <a:cubicBezTo>
                    <a:pt x="1833399" y="757025"/>
                    <a:pt x="1804108" y="737054"/>
                    <a:pt x="1774818" y="718415"/>
                  </a:cubicBezTo>
                  <a:lnTo>
                    <a:pt x="1760173" y="709361"/>
                  </a:lnTo>
                  <a:lnTo>
                    <a:pt x="1744196" y="699509"/>
                  </a:lnTo>
                  <a:lnTo>
                    <a:pt x="1725291" y="686728"/>
                  </a:lnTo>
                  <a:lnTo>
                    <a:pt x="1715172" y="679805"/>
                  </a:lnTo>
                  <a:cubicBezTo>
                    <a:pt x="1694136" y="665692"/>
                    <a:pt x="1676561" y="653177"/>
                    <a:pt x="1657656" y="642792"/>
                  </a:cubicBezTo>
                  <a:lnTo>
                    <a:pt x="1635289" y="628946"/>
                  </a:lnTo>
                  <a:lnTo>
                    <a:pt x="1628632" y="624685"/>
                  </a:lnTo>
                  <a:lnTo>
                    <a:pt x="1617981" y="618295"/>
                  </a:lnTo>
                  <a:cubicBezTo>
                    <a:pt x="1611324" y="614301"/>
                    <a:pt x="1604667" y="610306"/>
                    <a:pt x="1598276" y="606046"/>
                  </a:cubicBezTo>
                  <a:cubicBezTo>
                    <a:pt x="1580702" y="594596"/>
                    <a:pt x="1562329" y="584211"/>
                    <a:pt x="1545021" y="573826"/>
                  </a:cubicBezTo>
                  <a:lnTo>
                    <a:pt x="1513600" y="555986"/>
                  </a:lnTo>
                  <a:cubicBezTo>
                    <a:pt x="1485375" y="540009"/>
                    <a:pt x="1456351" y="523500"/>
                    <a:pt x="1427327" y="508322"/>
                  </a:cubicBezTo>
                  <a:lnTo>
                    <a:pt x="1393243" y="491014"/>
                  </a:lnTo>
                  <a:lnTo>
                    <a:pt x="1391113" y="491014"/>
                  </a:lnTo>
                  <a:lnTo>
                    <a:pt x="1391113" y="491014"/>
                  </a:lnTo>
                  <a:lnTo>
                    <a:pt x="1388983" y="489417"/>
                  </a:lnTo>
                  <a:lnTo>
                    <a:pt x="1382858" y="486488"/>
                  </a:lnTo>
                  <a:lnTo>
                    <a:pt x="1377799" y="483825"/>
                  </a:lnTo>
                  <a:lnTo>
                    <a:pt x="1369012" y="479298"/>
                  </a:lnTo>
                  <a:lnTo>
                    <a:pt x="1351438" y="470511"/>
                  </a:lnTo>
                  <a:lnTo>
                    <a:pt x="1351438" y="470511"/>
                  </a:lnTo>
                  <a:lnTo>
                    <a:pt x="1334929" y="462257"/>
                  </a:lnTo>
                  <a:lnTo>
                    <a:pt x="1325876" y="457730"/>
                  </a:lnTo>
                  <a:cubicBezTo>
                    <a:pt x="1311496" y="450540"/>
                    <a:pt x="1296585" y="443617"/>
                    <a:pt x="1281673" y="436694"/>
                  </a:cubicBezTo>
                  <a:lnTo>
                    <a:pt x="1246525" y="419918"/>
                  </a:lnTo>
                  <a:lnTo>
                    <a:pt x="1246525" y="419918"/>
                  </a:lnTo>
                  <a:lnTo>
                    <a:pt x="1227086" y="410599"/>
                  </a:lnTo>
                  <a:lnTo>
                    <a:pt x="1213240" y="401013"/>
                  </a:lnTo>
                  <a:lnTo>
                    <a:pt x="1197797" y="393024"/>
                  </a:lnTo>
                  <a:cubicBezTo>
                    <a:pt x="1173565" y="380776"/>
                    <a:pt x="1149334" y="368261"/>
                    <a:pt x="1125369" y="355213"/>
                  </a:cubicBezTo>
                  <a:cubicBezTo>
                    <a:pt x="1113653" y="348556"/>
                    <a:pt x="1101670" y="342432"/>
                    <a:pt x="1089688" y="336308"/>
                  </a:cubicBezTo>
                  <a:lnTo>
                    <a:pt x="1082498" y="332580"/>
                  </a:lnTo>
                  <a:lnTo>
                    <a:pt x="1077173" y="329917"/>
                  </a:lnTo>
                  <a:lnTo>
                    <a:pt x="1072113" y="326988"/>
                  </a:lnTo>
                  <a:cubicBezTo>
                    <a:pt x="1070255" y="325906"/>
                    <a:pt x="1068293" y="325013"/>
                    <a:pt x="1066255" y="324325"/>
                  </a:cubicBezTo>
                  <a:lnTo>
                    <a:pt x="1062528" y="322727"/>
                  </a:lnTo>
                  <a:lnTo>
                    <a:pt x="1062528" y="322727"/>
                  </a:lnTo>
                  <a:lnTo>
                    <a:pt x="1053740" y="318467"/>
                  </a:lnTo>
                  <a:cubicBezTo>
                    <a:pt x="1038030" y="310479"/>
                    <a:pt x="1022054" y="302224"/>
                    <a:pt x="1005544" y="295035"/>
                  </a:cubicBezTo>
                  <a:lnTo>
                    <a:pt x="987171" y="286514"/>
                  </a:lnTo>
                  <a:cubicBezTo>
                    <a:pt x="973591" y="280390"/>
                    <a:pt x="960543" y="274265"/>
                    <a:pt x="946697" y="268673"/>
                  </a:cubicBezTo>
                  <a:lnTo>
                    <a:pt x="908620" y="251898"/>
                  </a:lnTo>
                  <a:cubicBezTo>
                    <a:pt x="884388" y="241513"/>
                    <a:pt x="859625" y="230596"/>
                    <a:pt x="834861" y="221010"/>
                  </a:cubicBezTo>
                  <a:lnTo>
                    <a:pt x="808233" y="211690"/>
                  </a:lnTo>
                  <a:lnTo>
                    <a:pt x="776813" y="199708"/>
                  </a:lnTo>
                  <a:lnTo>
                    <a:pt x="723557" y="178406"/>
                  </a:lnTo>
                  <a:cubicBezTo>
                    <a:pt x="704119" y="170950"/>
                    <a:pt x="684681" y="162961"/>
                    <a:pt x="665509" y="154973"/>
                  </a:cubicBezTo>
                  <a:lnTo>
                    <a:pt x="634887" y="142725"/>
                  </a:lnTo>
                  <a:cubicBezTo>
                    <a:pt x="626011" y="139529"/>
                    <a:pt x="617135" y="136068"/>
                    <a:pt x="608260" y="132340"/>
                  </a:cubicBezTo>
                  <a:lnTo>
                    <a:pt x="581632" y="122221"/>
                  </a:lnTo>
                  <a:cubicBezTo>
                    <a:pt x="571247" y="118227"/>
                    <a:pt x="560596" y="114499"/>
                    <a:pt x="550478" y="109972"/>
                  </a:cubicBezTo>
                  <a:cubicBezTo>
                    <a:pt x="533969" y="102783"/>
                    <a:pt x="515861" y="95860"/>
                    <a:pt x="492163" y="87605"/>
                  </a:cubicBezTo>
                  <a:lnTo>
                    <a:pt x="475654" y="81481"/>
                  </a:lnTo>
                  <a:lnTo>
                    <a:pt x="431985" y="66037"/>
                  </a:lnTo>
                  <a:cubicBezTo>
                    <a:pt x="423996" y="62842"/>
                    <a:pt x="416008" y="60445"/>
                    <a:pt x="408019" y="57782"/>
                  </a:cubicBezTo>
                  <a:lnTo>
                    <a:pt x="401629" y="55918"/>
                  </a:lnTo>
                  <a:lnTo>
                    <a:pt x="384055" y="50060"/>
                  </a:lnTo>
                  <a:lnTo>
                    <a:pt x="370208" y="45267"/>
                  </a:lnTo>
                  <a:cubicBezTo>
                    <a:pt x="350237" y="38610"/>
                    <a:pt x="329734" y="32486"/>
                    <a:pt x="309764" y="26362"/>
                  </a:cubicBezTo>
                  <a:cubicBezTo>
                    <a:pt x="295651" y="22101"/>
                    <a:pt x="283136" y="18107"/>
                    <a:pt x="268224" y="13580"/>
                  </a:cubicBezTo>
                  <a:cubicBezTo>
                    <a:pt x="265843" y="13193"/>
                    <a:pt x="263415" y="13193"/>
                    <a:pt x="261035" y="13580"/>
                  </a:cubicBezTo>
                  <a:cubicBezTo>
                    <a:pt x="258387" y="13179"/>
                    <a:pt x="255694" y="13179"/>
                    <a:pt x="253046" y="13580"/>
                  </a:cubicBezTo>
                  <a:cubicBezTo>
                    <a:pt x="249443" y="5323"/>
                    <a:pt x="241286" y="-10"/>
                    <a:pt x="232277" y="0"/>
                  </a:cubicBezTo>
                  <a:lnTo>
                    <a:pt x="228016" y="1598"/>
                  </a:lnTo>
                </a:path>
              </a:pathLst>
            </a:custGeom>
            <a:solidFill>
              <a:srgbClr val="57545D"/>
            </a:solidFill>
            <a:ln w="26619"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5D99DE08-CFFD-49FA-8700-8D4D219EB58F}"/>
                </a:ext>
              </a:extLst>
            </p:cNvPr>
            <p:cNvSpPr/>
            <p:nvPr/>
          </p:nvSpPr>
          <p:spPr>
            <a:xfrm>
              <a:off x="7792676" y="2698396"/>
              <a:ext cx="978249" cy="1443037"/>
            </a:xfrm>
            <a:custGeom>
              <a:avLst/>
              <a:gdLst>
                <a:gd name="connsiteX0" fmla="*/ 570590 w 779449"/>
                <a:gd name="connsiteY0" fmla="*/ 19172 h 1149782"/>
                <a:gd name="connsiteX1" fmla="*/ 553548 w 779449"/>
                <a:gd name="connsiteY1" fmla="*/ 34616 h 1149782"/>
                <a:gd name="connsiteX2" fmla="*/ 549289 w 779449"/>
                <a:gd name="connsiteY2" fmla="*/ 38610 h 1149782"/>
                <a:gd name="connsiteX3" fmla="*/ 550620 w 779449"/>
                <a:gd name="connsiteY3" fmla="*/ 38610 h 1149782"/>
                <a:gd name="connsiteX4" fmla="*/ 537838 w 779449"/>
                <a:gd name="connsiteY4" fmla="*/ 50859 h 1149782"/>
                <a:gd name="connsiteX5" fmla="*/ 513873 w 779449"/>
                <a:gd name="connsiteY5" fmla="*/ 75090 h 1149782"/>
                <a:gd name="connsiteX6" fmla="*/ 509080 w 779449"/>
                <a:gd name="connsiteY6" fmla="*/ 79351 h 1149782"/>
                <a:gd name="connsiteX7" fmla="*/ 493636 w 779449"/>
                <a:gd name="connsiteY7" fmla="*/ 92664 h 1149782"/>
                <a:gd name="connsiteX8" fmla="*/ 464612 w 779449"/>
                <a:gd name="connsiteY8" fmla="*/ 119292 h 1149782"/>
                <a:gd name="connsiteX9" fmla="*/ 417747 w 779449"/>
                <a:gd name="connsiteY9" fmla="*/ 172547 h 1149782"/>
                <a:gd name="connsiteX10" fmla="*/ 373013 w 779449"/>
                <a:gd name="connsiteY10" fmla="*/ 230329 h 1149782"/>
                <a:gd name="connsiteX11" fmla="*/ 353575 w 779449"/>
                <a:gd name="connsiteY11" fmla="*/ 258821 h 1149782"/>
                <a:gd name="connsiteX12" fmla="*/ 344255 w 779449"/>
                <a:gd name="connsiteY12" fmla="*/ 275330 h 1149782"/>
                <a:gd name="connsiteX13" fmla="*/ 329610 w 779449"/>
                <a:gd name="connsiteY13" fmla="*/ 293969 h 1149782"/>
                <a:gd name="connsiteX14" fmla="*/ 309640 w 779449"/>
                <a:gd name="connsiteY14" fmla="*/ 322461 h 1149782"/>
                <a:gd name="connsiteX15" fmla="*/ 271296 w 779449"/>
                <a:gd name="connsiteY15" fmla="*/ 382639 h 1149782"/>
                <a:gd name="connsiteX16" fmla="*/ 265171 w 779449"/>
                <a:gd name="connsiteY16" fmla="*/ 391959 h 1149782"/>
                <a:gd name="connsiteX17" fmla="*/ 251058 w 779449"/>
                <a:gd name="connsiteY17" fmla="*/ 415658 h 1149782"/>
                <a:gd name="connsiteX18" fmla="*/ 244934 w 779449"/>
                <a:gd name="connsiteY18" fmla="*/ 426309 h 1149782"/>
                <a:gd name="connsiteX19" fmla="*/ 234549 w 779449"/>
                <a:gd name="connsiteY19" fmla="*/ 444682 h 1149782"/>
                <a:gd name="connsiteX20" fmla="*/ 211916 w 779449"/>
                <a:gd name="connsiteY20" fmla="*/ 484091 h 1149782"/>
                <a:gd name="connsiteX21" fmla="*/ 201797 w 779449"/>
                <a:gd name="connsiteY21" fmla="*/ 502198 h 1149782"/>
                <a:gd name="connsiteX22" fmla="*/ 171974 w 779449"/>
                <a:gd name="connsiteY22" fmla="*/ 557317 h 1149782"/>
                <a:gd name="connsiteX23" fmla="*/ 157329 w 779449"/>
                <a:gd name="connsiteY23" fmla="*/ 583945 h 1149782"/>
                <a:gd name="connsiteX24" fmla="*/ 139488 w 779449"/>
                <a:gd name="connsiteY24" fmla="*/ 617762 h 1149782"/>
                <a:gd name="connsiteX25" fmla="*/ 86233 w 779449"/>
                <a:gd name="connsiteY25" fmla="*/ 737586 h 1149782"/>
                <a:gd name="connsiteX26" fmla="*/ 84635 w 779449"/>
                <a:gd name="connsiteY26" fmla="*/ 742113 h 1149782"/>
                <a:gd name="connsiteX27" fmla="*/ 75582 w 779449"/>
                <a:gd name="connsiteY27" fmla="*/ 766877 h 1149782"/>
                <a:gd name="connsiteX28" fmla="*/ 71322 w 779449"/>
                <a:gd name="connsiteY28" fmla="*/ 780990 h 1149782"/>
                <a:gd name="connsiteX29" fmla="*/ 67328 w 779449"/>
                <a:gd name="connsiteY29" fmla="*/ 794303 h 1149782"/>
                <a:gd name="connsiteX30" fmla="*/ 60404 w 779449"/>
                <a:gd name="connsiteY30" fmla="*/ 813475 h 1149782"/>
                <a:gd name="connsiteX31" fmla="*/ 56942 w 779449"/>
                <a:gd name="connsiteY31" fmla="*/ 822529 h 1149782"/>
                <a:gd name="connsiteX32" fmla="*/ 47623 w 779449"/>
                <a:gd name="connsiteY32" fmla="*/ 849156 h 1149782"/>
                <a:gd name="connsiteX33" fmla="*/ 47623 w 779449"/>
                <a:gd name="connsiteY33" fmla="*/ 851819 h 1149782"/>
                <a:gd name="connsiteX34" fmla="*/ 43895 w 779449"/>
                <a:gd name="connsiteY34" fmla="*/ 862470 h 1149782"/>
                <a:gd name="connsiteX35" fmla="*/ 37505 w 779449"/>
                <a:gd name="connsiteY35" fmla="*/ 880311 h 1149782"/>
                <a:gd name="connsiteX36" fmla="*/ 30049 w 779449"/>
                <a:gd name="connsiteY36" fmla="*/ 904009 h 1149782"/>
                <a:gd name="connsiteX37" fmla="*/ 30049 w 779449"/>
                <a:gd name="connsiteY37" fmla="*/ 909335 h 1149782"/>
                <a:gd name="connsiteX38" fmla="*/ 22327 w 779449"/>
                <a:gd name="connsiteY38" fmla="*/ 933034 h 1149782"/>
                <a:gd name="connsiteX39" fmla="*/ 10877 w 779449"/>
                <a:gd name="connsiteY39" fmla="*/ 970845 h 1149782"/>
                <a:gd name="connsiteX40" fmla="*/ 1557 w 779449"/>
                <a:gd name="connsiteY40" fmla="*/ 1034751 h 1149782"/>
                <a:gd name="connsiteX41" fmla="*/ 12741 w 779449"/>
                <a:gd name="connsiteY41" fmla="*/ 1101587 h 1149782"/>
                <a:gd name="connsiteX42" fmla="*/ 23659 w 779449"/>
                <a:gd name="connsiteY42" fmla="*/ 1113569 h 1149782"/>
                <a:gd name="connsiteX43" fmla="*/ 36706 w 779449"/>
                <a:gd name="connsiteY43" fmla="*/ 1121291 h 1149782"/>
                <a:gd name="connsiteX44" fmla="*/ 50286 w 779449"/>
                <a:gd name="connsiteY44" fmla="*/ 1124486 h 1149782"/>
                <a:gd name="connsiteX45" fmla="*/ 63867 w 779449"/>
                <a:gd name="connsiteY45" fmla="*/ 1122622 h 1149782"/>
                <a:gd name="connsiteX46" fmla="*/ 71056 w 779449"/>
                <a:gd name="connsiteY46" fmla="*/ 1119160 h 1149782"/>
                <a:gd name="connsiteX47" fmla="*/ 84369 w 779449"/>
                <a:gd name="connsiteY47" fmla="*/ 1111705 h 1149782"/>
                <a:gd name="connsiteX48" fmla="*/ 104073 w 779449"/>
                <a:gd name="connsiteY48" fmla="*/ 1097859 h 1149782"/>
                <a:gd name="connsiteX49" fmla="*/ 136825 w 779449"/>
                <a:gd name="connsiteY49" fmla="*/ 1074959 h 1149782"/>
                <a:gd name="connsiteX50" fmla="*/ 142684 w 779449"/>
                <a:gd name="connsiteY50" fmla="*/ 1089604 h 1149782"/>
                <a:gd name="connsiteX51" fmla="*/ 144814 w 779449"/>
                <a:gd name="connsiteY51" fmla="*/ 1097326 h 1149782"/>
                <a:gd name="connsiteX52" fmla="*/ 149874 w 779449"/>
                <a:gd name="connsiteY52" fmla="*/ 1111173 h 1149782"/>
                <a:gd name="connsiteX53" fmla="*/ 155732 w 779449"/>
                <a:gd name="connsiteY53" fmla="*/ 1121824 h 1149782"/>
                <a:gd name="connsiteX54" fmla="*/ 162654 w 779449"/>
                <a:gd name="connsiteY54" fmla="*/ 1129812 h 1149782"/>
                <a:gd name="connsiteX55" fmla="*/ 164785 w 779449"/>
                <a:gd name="connsiteY55" fmla="*/ 1131942 h 1149782"/>
                <a:gd name="connsiteX56" fmla="*/ 184489 w 779449"/>
                <a:gd name="connsiteY56" fmla="*/ 1143126 h 1149782"/>
                <a:gd name="connsiteX57" fmla="*/ 215910 w 779449"/>
                <a:gd name="connsiteY57" fmla="*/ 1149783 h 1149782"/>
                <a:gd name="connsiteX58" fmla="*/ 219904 w 779449"/>
                <a:gd name="connsiteY58" fmla="*/ 1149783 h 1149782"/>
                <a:gd name="connsiteX59" fmla="*/ 264904 w 779449"/>
                <a:gd name="connsiteY59" fmla="*/ 1137801 h 1149782"/>
                <a:gd name="connsiteX60" fmla="*/ 307242 w 779449"/>
                <a:gd name="connsiteY60" fmla="*/ 1111173 h 1149782"/>
                <a:gd name="connsiteX61" fmla="*/ 352776 w 779449"/>
                <a:gd name="connsiteY61" fmla="*/ 1072562 h 1149782"/>
                <a:gd name="connsiteX62" fmla="*/ 377540 w 779449"/>
                <a:gd name="connsiteY62" fmla="*/ 1050195 h 1149782"/>
                <a:gd name="connsiteX63" fmla="*/ 404167 w 779449"/>
                <a:gd name="connsiteY63" fmla="*/ 1023568 h 1149782"/>
                <a:gd name="connsiteX64" fmla="*/ 424405 w 779449"/>
                <a:gd name="connsiteY64" fmla="*/ 1000668 h 1149782"/>
                <a:gd name="connsiteX65" fmla="*/ 431860 w 779449"/>
                <a:gd name="connsiteY65" fmla="*/ 991881 h 1149782"/>
                <a:gd name="connsiteX66" fmla="*/ 442778 w 779449"/>
                <a:gd name="connsiteY66" fmla="*/ 978833 h 1149782"/>
                <a:gd name="connsiteX67" fmla="*/ 452097 w 779449"/>
                <a:gd name="connsiteY67" fmla="*/ 968448 h 1149782"/>
                <a:gd name="connsiteX68" fmla="*/ 485116 w 779449"/>
                <a:gd name="connsiteY68" fmla="*/ 930371 h 1149782"/>
                <a:gd name="connsiteX69" fmla="*/ 511743 w 779449"/>
                <a:gd name="connsiteY69" fmla="*/ 894956 h 1149782"/>
                <a:gd name="connsiteX70" fmla="*/ 525323 w 779449"/>
                <a:gd name="connsiteY70" fmla="*/ 877382 h 1149782"/>
                <a:gd name="connsiteX71" fmla="*/ 539702 w 779449"/>
                <a:gd name="connsiteY71" fmla="*/ 857145 h 1149782"/>
                <a:gd name="connsiteX72" fmla="*/ 544495 w 779449"/>
                <a:gd name="connsiteY72" fmla="*/ 850488 h 1149782"/>
                <a:gd name="connsiteX73" fmla="*/ 553283 w 779449"/>
                <a:gd name="connsiteY73" fmla="*/ 837707 h 1149782"/>
                <a:gd name="connsiteX74" fmla="*/ 560472 w 779449"/>
                <a:gd name="connsiteY74" fmla="*/ 827055 h 1149782"/>
                <a:gd name="connsiteX75" fmla="*/ 564732 w 779449"/>
                <a:gd name="connsiteY75" fmla="*/ 820931 h 1149782"/>
                <a:gd name="connsiteX76" fmla="*/ 584436 w 779449"/>
                <a:gd name="connsiteY76" fmla="*/ 790576 h 1149782"/>
                <a:gd name="connsiteX77" fmla="*/ 595354 w 779449"/>
                <a:gd name="connsiteY77" fmla="*/ 773268 h 1149782"/>
                <a:gd name="connsiteX78" fmla="*/ 615591 w 779449"/>
                <a:gd name="connsiteY78" fmla="*/ 740249 h 1149782"/>
                <a:gd name="connsiteX79" fmla="*/ 618786 w 779449"/>
                <a:gd name="connsiteY79" fmla="*/ 734125 h 1149782"/>
                <a:gd name="connsiteX80" fmla="*/ 623579 w 779449"/>
                <a:gd name="connsiteY80" fmla="*/ 724805 h 1149782"/>
                <a:gd name="connsiteX81" fmla="*/ 637958 w 779449"/>
                <a:gd name="connsiteY81" fmla="*/ 698178 h 1149782"/>
                <a:gd name="connsiteX82" fmla="*/ 644882 w 779449"/>
                <a:gd name="connsiteY82" fmla="*/ 684864 h 1149782"/>
                <a:gd name="connsiteX83" fmla="*/ 648876 w 779449"/>
                <a:gd name="connsiteY83" fmla="*/ 677408 h 1149782"/>
                <a:gd name="connsiteX84" fmla="*/ 658994 w 779449"/>
                <a:gd name="connsiteY84" fmla="*/ 657970 h 1149782"/>
                <a:gd name="connsiteX85" fmla="*/ 673639 w 779449"/>
                <a:gd name="connsiteY85" fmla="*/ 628945 h 1149782"/>
                <a:gd name="connsiteX86" fmla="*/ 686687 w 779449"/>
                <a:gd name="connsiteY86" fmla="*/ 602318 h 1149782"/>
                <a:gd name="connsiteX87" fmla="*/ 706392 w 779449"/>
                <a:gd name="connsiteY87" fmla="*/ 558915 h 1149782"/>
                <a:gd name="connsiteX88" fmla="*/ 711983 w 779449"/>
                <a:gd name="connsiteY88" fmla="*/ 546133 h 1149782"/>
                <a:gd name="connsiteX89" fmla="*/ 717575 w 779449"/>
                <a:gd name="connsiteY89" fmla="*/ 532021 h 1149782"/>
                <a:gd name="connsiteX90" fmla="*/ 723699 w 779449"/>
                <a:gd name="connsiteY90" fmla="*/ 511251 h 1149782"/>
                <a:gd name="connsiteX91" fmla="*/ 725564 w 779449"/>
                <a:gd name="connsiteY91" fmla="*/ 504861 h 1149782"/>
                <a:gd name="connsiteX92" fmla="*/ 725564 w 779449"/>
                <a:gd name="connsiteY92" fmla="*/ 501133 h 1149782"/>
                <a:gd name="connsiteX93" fmla="*/ 734617 w 779449"/>
                <a:gd name="connsiteY93" fmla="*/ 472108 h 1149782"/>
                <a:gd name="connsiteX94" fmla="*/ 738344 w 779449"/>
                <a:gd name="connsiteY94" fmla="*/ 461724 h 1149782"/>
                <a:gd name="connsiteX95" fmla="*/ 745001 w 779449"/>
                <a:gd name="connsiteY95" fmla="*/ 441753 h 1149782"/>
                <a:gd name="connsiteX96" fmla="*/ 746865 w 779449"/>
                <a:gd name="connsiteY96" fmla="*/ 429504 h 1149782"/>
                <a:gd name="connsiteX97" fmla="*/ 752990 w 779449"/>
                <a:gd name="connsiteY97" fmla="*/ 417256 h 1149782"/>
                <a:gd name="connsiteX98" fmla="*/ 752990 w 779449"/>
                <a:gd name="connsiteY98" fmla="*/ 414060 h 1149782"/>
                <a:gd name="connsiteX99" fmla="*/ 765505 w 779449"/>
                <a:gd name="connsiteY99" fmla="*/ 368527 h 1149782"/>
                <a:gd name="connsiteX100" fmla="*/ 765505 w 779449"/>
                <a:gd name="connsiteY100" fmla="*/ 363468 h 1149782"/>
                <a:gd name="connsiteX101" fmla="*/ 775624 w 779449"/>
                <a:gd name="connsiteY101" fmla="*/ 308615 h 1149782"/>
                <a:gd name="connsiteX102" fmla="*/ 779352 w 779449"/>
                <a:gd name="connsiteY102" fmla="*/ 242844 h 1149782"/>
                <a:gd name="connsiteX103" fmla="*/ 779351 w 779449"/>
                <a:gd name="connsiteY103" fmla="*/ 211956 h 1149782"/>
                <a:gd name="connsiteX104" fmla="*/ 775091 w 779449"/>
                <a:gd name="connsiteY104" fmla="*/ 182666 h 1149782"/>
                <a:gd name="connsiteX105" fmla="*/ 773493 w 779449"/>
                <a:gd name="connsiteY105" fmla="*/ 174411 h 1149782"/>
                <a:gd name="connsiteX106" fmla="*/ 767368 w 779449"/>
                <a:gd name="connsiteY106" fmla="*/ 150180 h 1149782"/>
                <a:gd name="connsiteX107" fmla="*/ 740741 w 779449"/>
                <a:gd name="connsiteY107" fmla="*/ 121156 h 1149782"/>
                <a:gd name="connsiteX108" fmla="*/ 721835 w 779449"/>
                <a:gd name="connsiteY108" fmla="*/ 115032 h 1149782"/>
                <a:gd name="connsiteX109" fmla="*/ 710386 w 779449"/>
                <a:gd name="connsiteY109" fmla="*/ 115032 h 1149782"/>
                <a:gd name="connsiteX110" fmla="*/ 700800 w 779449"/>
                <a:gd name="connsiteY110" fmla="*/ 115032 h 1149782"/>
                <a:gd name="connsiteX111" fmla="*/ 672043 w 779449"/>
                <a:gd name="connsiteY111" fmla="*/ 122221 h 1149782"/>
                <a:gd name="connsiteX112" fmla="*/ 666716 w 779449"/>
                <a:gd name="connsiteY112" fmla="*/ 124351 h 1149782"/>
                <a:gd name="connsiteX113" fmla="*/ 669911 w 779449"/>
                <a:gd name="connsiteY113" fmla="*/ 110771 h 1149782"/>
                <a:gd name="connsiteX114" fmla="*/ 671509 w 779449"/>
                <a:gd name="connsiteY114" fmla="*/ 78019 h 1149782"/>
                <a:gd name="connsiteX115" fmla="*/ 669644 w 779449"/>
                <a:gd name="connsiteY115" fmla="*/ 51391 h 1149782"/>
                <a:gd name="connsiteX116" fmla="*/ 663786 w 779449"/>
                <a:gd name="connsiteY116" fmla="*/ 29557 h 1149782"/>
                <a:gd name="connsiteX117" fmla="*/ 661123 w 779449"/>
                <a:gd name="connsiteY117" fmla="*/ 23166 h 1149782"/>
                <a:gd name="connsiteX118" fmla="*/ 651271 w 779449"/>
                <a:gd name="connsiteY118" fmla="*/ 10118 h 1149782"/>
                <a:gd name="connsiteX119" fmla="*/ 645413 w 779449"/>
                <a:gd name="connsiteY119" fmla="*/ 6391 h 1149782"/>
                <a:gd name="connsiteX120" fmla="*/ 625176 w 779449"/>
                <a:gd name="connsiteY120" fmla="*/ 0 h 1149782"/>
                <a:gd name="connsiteX121" fmla="*/ 618786 w 779449"/>
                <a:gd name="connsiteY121" fmla="*/ 0 h 1149782"/>
                <a:gd name="connsiteX122" fmla="*/ 569525 w 779449"/>
                <a:gd name="connsiteY122" fmla="*/ 21036 h 1149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79449" h="1149782">
                  <a:moveTo>
                    <a:pt x="570590" y="19172"/>
                  </a:moveTo>
                  <a:cubicBezTo>
                    <a:pt x="564590" y="23956"/>
                    <a:pt x="558898" y="29114"/>
                    <a:pt x="553548" y="34616"/>
                  </a:cubicBezTo>
                  <a:lnTo>
                    <a:pt x="549289" y="38610"/>
                  </a:lnTo>
                  <a:lnTo>
                    <a:pt x="550620" y="38610"/>
                  </a:lnTo>
                  <a:lnTo>
                    <a:pt x="537838" y="50859"/>
                  </a:lnTo>
                  <a:cubicBezTo>
                    <a:pt x="529584" y="58847"/>
                    <a:pt x="521329" y="66569"/>
                    <a:pt x="513873" y="75090"/>
                  </a:cubicBezTo>
                  <a:lnTo>
                    <a:pt x="509080" y="79351"/>
                  </a:lnTo>
                  <a:lnTo>
                    <a:pt x="493636" y="92664"/>
                  </a:lnTo>
                  <a:cubicBezTo>
                    <a:pt x="483518" y="101452"/>
                    <a:pt x="473932" y="110505"/>
                    <a:pt x="464612" y="119292"/>
                  </a:cubicBezTo>
                  <a:cubicBezTo>
                    <a:pt x="447883" y="136038"/>
                    <a:pt x="432231" y="153826"/>
                    <a:pt x="417747" y="172547"/>
                  </a:cubicBezTo>
                  <a:cubicBezTo>
                    <a:pt x="402836" y="191719"/>
                    <a:pt x="387658" y="210891"/>
                    <a:pt x="373013" y="230329"/>
                  </a:cubicBezTo>
                  <a:cubicBezTo>
                    <a:pt x="365025" y="241247"/>
                    <a:pt x="358634" y="250300"/>
                    <a:pt x="353575" y="258821"/>
                  </a:cubicBezTo>
                  <a:cubicBezTo>
                    <a:pt x="348516" y="267342"/>
                    <a:pt x="347184" y="269738"/>
                    <a:pt x="344255" y="275330"/>
                  </a:cubicBezTo>
                  <a:cubicBezTo>
                    <a:pt x="341326" y="280922"/>
                    <a:pt x="334137" y="287845"/>
                    <a:pt x="329610" y="293969"/>
                  </a:cubicBezTo>
                  <a:cubicBezTo>
                    <a:pt x="325083" y="300094"/>
                    <a:pt x="315763" y="312609"/>
                    <a:pt x="309640" y="322461"/>
                  </a:cubicBezTo>
                  <a:cubicBezTo>
                    <a:pt x="296591" y="342166"/>
                    <a:pt x="283012" y="362403"/>
                    <a:pt x="271296" y="382639"/>
                  </a:cubicBezTo>
                  <a:lnTo>
                    <a:pt x="265171" y="391959"/>
                  </a:lnTo>
                  <a:cubicBezTo>
                    <a:pt x="260378" y="399681"/>
                    <a:pt x="255319" y="407670"/>
                    <a:pt x="251058" y="415658"/>
                  </a:cubicBezTo>
                  <a:lnTo>
                    <a:pt x="244934" y="426309"/>
                  </a:lnTo>
                  <a:lnTo>
                    <a:pt x="234549" y="444682"/>
                  </a:lnTo>
                  <a:cubicBezTo>
                    <a:pt x="226827" y="457730"/>
                    <a:pt x="219371" y="471310"/>
                    <a:pt x="211916" y="484091"/>
                  </a:cubicBezTo>
                  <a:lnTo>
                    <a:pt x="201797" y="502198"/>
                  </a:lnTo>
                  <a:cubicBezTo>
                    <a:pt x="191413" y="520305"/>
                    <a:pt x="181560" y="538678"/>
                    <a:pt x="171974" y="557317"/>
                  </a:cubicBezTo>
                  <a:cubicBezTo>
                    <a:pt x="166915" y="566371"/>
                    <a:pt x="162122" y="575690"/>
                    <a:pt x="157329" y="583945"/>
                  </a:cubicBezTo>
                  <a:cubicBezTo>
                    <a:pt x="152536" y="592200"/>
                    <a:pt x="145346" y="606312"/>
                    <a:pt x="139488" y="617762"/>
                  </a:cubicBezTo>
                  <a:cubicBezTo>
                    <a:pt x="119227" y="656540"/>
                    <a:pt x="101439" y="696561"/>
                    <a:pt x="86233" y="737586"/>
                  </a:cubicBezTo>
                  <a:lnTo>
                    <a:pt x="84635" y="742113"/>
                  </a:lnTo>
                  <a:cubicBezTo>
                    <a:pt x="81440" y="750368"/>
                    <a:pt x="78245" y="758622"/>
                    <a:pt x="75582" y="766877"/>
                  </a:cubicBezTo>
                  <a:cubicBezTo>
                    <a:pt x="72919" y="775131"/>
                    <a:pt x="72653" y="776197"/>
                    <a:pt x="71322" y="780990"/>
                  </a:cubicBezTo>
                  <a:lnTo>
                    <a:pt x="67328" y="794303"/>
                  </a:lnTo>
                  <a:cubicBezTo>
                    <a:pt x="65197" y="800694"/>
                    <a:pt x="62801" y="806818"/>
                    <a:pt x="60404" y="813475"/>
                  </a:cubicBezTo>
                  <a:lnTo>
                    <a:pt x="56942" y="822529"/>
                  </a:lnTo>
                  <a:lnTo>
                    <a:pt x="47623" y="849156"/>
                  </a:lnTo>
                  <a:lnTo>
                    <a:pt x="47623" y="851819"/>
                  </a:lnTo>
                  <a:lnTo>
                    <a:pt x="43895" y="862470"/>
                  </a:lnTo>
                  <a:lnTo>
                    <a:pt x="37505" y="880311"/>
                  </a:lnTo>
                  <a:cubicBezTo>
                    <a:pt x="34842" y="888033"/>
                    <a:pt x="32445" y="896021"/>
                    <a:pt x="30049" y="904009"/>
                  </a:cubicBezTo>
                  <a:lnTo>
                    <a:pt x="30049" y="909335"/>
                  </a:lnTo>
                  <a:lnTo>
                    <a:pt x="22327" y="933034"/>
                  </a:lnTo>
                  <a:cubicBezTo>
                    <a:pt x="18333" y="945548"/>
                    <a:pt x="14338" y="958063"/>
                    <a:pt x="10877" y="970845"/>
                  </a:cubicBezTo>
                  <a:cubicBezTo>
                    <a:pt x="5859" y="991824"/>
                    <a:pt x="2740" y="1013213"/>
                    <a:pt x="1557" y="1034751"/>
                  </a:cubicBezTo>
                  <a:cubicBezTo>
                    <a:pt x="-2507" y="1057653"/>
                    <a:pt x="1442" y="1081256"/>
                    <a:pt x="12741" y="1101587"/>
                  </a:cubicBezTo>
                  <a:cubicBezTo>
                    <a:pt x="15813" y="1106063"/>
                    <a:pt x="19487" y="1110095"/>
                    <a:pt x="23659" y="1113569"/>
                  </a:cubicBezTo>
                  <a:cubicBezTo>
                    <a:pt x="27618" y="1116752"/>
                    <a:pt x="32011" y="1119352"/>
                    <a:pt x="36706" y="1121291"/>
                  </a:cubicBezTo>
                  <a:cubicBezTo>
                    <a:pt x="40868" y="1123544"/>
                    <a:pt x="45556" y="1124647"/>
                    <a:pt x="50286" y="1124486"/>
                  </a:cubicBezTo>
                  <a:cubicBezTo>
                    <a:pt x="54874" y="1124452"/>
                    <a:pt x="59439" y="1123826"/>
                    <a:pt x="63867" y="1122622"/>
                  </a:cubicBezTo>
                  <a:cubicBezTo>
                    <a:pt x="66406" y="1121792"/>
                    <a:pt x="68824" y="1120628"/>
                    <a:pt x="71056" y="1119160"/>
                  </a:cubicBezTo>
                  <a:cubicBezTo>
                    <a:pt x="75582" y="1116765"/>
                    <a:pt x="80108" y="1114368"/>
                    <a:pt x="84369" y="1111705"/>
                  </a:cubicBezTo>
                  <a:cubicBezTo>
                    <a:pt x="91165" y="1107423"/>
                    <a:pt x="97741" y="1102801"/>
                    <a:pt x="104073" y="1097859"/>
                  </a:cubicBezTo>
                  <a:cubicBezTo>
                    <a:pt x="114518" y="1089570"/>
                    <a:pt x="125455" y="1081923"/>
                    <a:pt x="136825" y="1074959"/>
                  </a:cubicBezTo>
                  <a:cubicBezTo>
                    <a:pt x="139524" y="1079508"/>
                    <a:pt x="141500" y="1084449"/>
                    <a:pt x="142684" y="1089604"/>
                  </a:cubicBezTo>
                  <a:lnTo>
                    <a:pt x="144814" y="1097326"/>
                  </a:lnTo>
                  <a:cubicBezTo>
                    <a:pt x="146102" y="1102078"/>
                    <a:pt x="147795" y="1106710"/>
                    <a:pt x="149874" y="1111173"/>
                  </a:cubicBezTo>
                  <a:cubicBezTo>
                    <a:pt x="151458" y="1114913"/>
                    <a:pt x="153421" y="1118482"/>
                    <a:pt x="155732" y="1121824"/>
                  </a:cubicBezTo>
                  <a:lnTo>
                    <a:pt x="162654" y="1129812"/>
                  </a:lnTo>
                  <a:lnTo>
                    <a:pt x="164785" y="1131942"/>
                  </a:lnTo>
                  <a:cubicBezTo>
                    <a:pt x="170475" y="1137040"/>
                    <a:pt x="177195" y="1140854"/>
                    <a:pt x="184489" y="1143126"/>
                  </a:cubicBezTo>
                  <a:cubicBezTo>
                    <a:pt x="194605" y="1146783"/>
                    <a:pt x="205179" y="1149023"/>
                    <a:pt x="215910" y="1149783"/>
                  </a:cubicBezTo>
                  <a:lnTo>
                    <a:pt x="219904" y="1149783"/>
                  </a:lnTo>
                  <a:cubicBezTo>
                    <a:pt x="235647" y="1149453"/>
                    <a:pt x="251081" y="1145343"/>
                    <a:pt x="264904" y="1137801"/>
                  </a:cubicBezTo>
                  <a:cubicBezTo>
                    <a:pt x="279919" y="1130446"/>
                    <a:pt x="294111" y="1121521"/>
                    <a:pt x="307242" y="1111173"/>
                  </a:cubicBezTo>
                  <a:cubicBezTo>
                    <a:pt x="322420" y="1098657"/>
                    <a:pt x="337598" y="1084545"/>
                    <a:pt x="352776" y="1072562"/>
                  </a:cubicBezTo>
                  <a:cubicBezTo>
                    <a:pt x="361031" y="1065373"/>
                    <a:pt x="369552" y="1057917"/>
                    <a:pt x="377540" y="1050195"/>
                  </a:cubicBezTo>
                  <a:cubicBezTo>
                    <a:pt x="385528" y="1042473"/>
                    <a:pt x="395646" y="1032355"/>
                    <a:pt x="404167" y="1023568"/>
                  </a:cubicBezTo>
                  <a:cubicBezTo>
                    <a:pt x="412688" y="1014780"/>
                    <a:pt x="417748" y="1008390"/>
                    <a:pt x="424405" y="1000668"/>
                  </a:cubicBezTo>
                  <a:lnTo>
                    <a:pt x="431860" y="991881"/>
                  </a:lnTo>
                  <a:lnTo>
                    <a:pt x="442778" y="978833"/>
                  </a:lnTo>
                  <a:lnTo>
                    <a:pt x="452097" y="968448"/>
                  </a:lnTo>
                  <a:cubicBezTo>
                    <a:pt x="463281" y="955934"/>
                    <a:pt x="474464" y="943419"/>
                    <a:pt x="485116" y="930371"/>
                  </a:cubicBezTo>
                  <a:cubicBezTo>
                    <a:pt x="495767" y="917323"/>
                    <a:pt x="503489" y="906938"/>
                    <a:pt x="511743" y="894956"/>
                  </a:cubicBezTo>
                  <a:lnTo>
                    <a:pt x="525323" y="877382"/>
                  </a:lnTo>
                  <a:lnTo>
                    <a:pt x="539702" y="857145"/>
                  </a:lnTo>
                  <a:lnTo>
                    <a:pt x="544495" y="850488"/>
                  </a:lnTo>
                  <a:lnTo>
                    <a:pt x="553283" y="837707"/>
                  </a:lnTo>
                  <a:lnTo>
                    <a:pt x="560472" y="827055"/>
                  </a:lnTo>
                  <a:lnTo>
                    <a:pt x="564732" y="820931"/>
                  </a:lnTo>
                  <a:lnTo>
                    <a:pt x="584436" y="790576"/>
                  </a:lnTo>
                  <a:lnTo>
                    <a:pt x="595354" y="773268"/>
                  </a:lnTo>
                  <a:cubicBezTo>
                    <a:pt x="602277" y="762883"/>
                    <a:pt x="608934" y="751966"/>
                    <a:pt x="615591" y="740249"/>
                  </a:cubicBezTo>
                  <a:lnTo>
                    <a:pt x="618786" y="734125"/>
                  </a:lnTo>
                  <a:lnTo>
                    <a:pt x="623579" y="724805"/>
                  </a:lnTo>
                  <a:cubicBezTo>
                    <a:pt x="628106" y="715752"/>
                    <a:pt x="632899" y="706699"/>
                    <a:pt x="637958" y="698178"/>
                  </a:cubicBezTo>
                  <a:cubicBezTo>
                    <a:pt x="640088" y="693651"/>
                    <a:pt x="642485" y="689124"/>
                    <a:pt x="644882" y="684864"/>
                  </a:cubicBezTo>
                  <a:lnTo>
                    <a:pt x="648876" y="677408"/>
                  </a:lnTo>
                  <a:lnTo>
                    <a:pt x="658994" y="657970"/>
                  </a:lnTo>
                  <a:cubicBezTo>
                    <a:pt x="663787" y="648384"/>
                    <a:pt x="668580" y="638531"/>
                    <a:pt x="673639" y="628945"/>
                  </a:cubicBezTo>
                  <a:lnTo>
                    <a:pt x="686687" y="602318"/>
                  </a:lnTo>
                  <a:cubicBezTo>
                    <a:pt x="693877" y="587939"/>
                    <a:pt x="700000" y="573560"/>
                    <a:pt x="706392" y="558915"/>
                  </a:cubicBezTo>
                  <a:lnTo>
                    <a:pt x="711983" y="546133"/>
                  </a:lnTo>
                  <a:lnTo>
                    <a:pt x="717575" y="532021"/>
                  </a:lnTo>
                  <a:cubicBezTo>
                    <a:pt x="719705" y="525098"/>
                    <a:pt x="721569" y="518175"/>
                    <a:pt x="723699" y="511251"/>
                  </a:cubicBezTo>
                  <a:lnTo>
                    <a:pt x="725564" y="504861"/>
                  </a:lnTo>
                  <a:lnTo>
                    <a:pt x="725564" y="501133"/>
                  </a:lnTo>
                  <a:cubicBezTo>
                    <a:pt x="728492" y="491280"/>
                    <a:pt x="731155" y="481694"/>
                    <a:pt x="734617" y="472108"/>
                  </a:cubicBezTo>
                  <a:lnTo>
                    <a:pt x="738344" y="461724"/>
                  </a:lnTo>
                  <a:cubicBezTo>
                    <a:pt x="740475" y="455333"/>
                    <a:pt x="742871" y="448676"/>
                    <a:pt x="745001" y="441753"/>
                  </a:cubicBezTo>
                  <a:cubicBezTo>
                    <a:pt x="747132" y="434830"/>
                    <a:pt x="745001" y="433765"/>
                    <a:pt x="746865" y="429504"/>
                  </a:cubicBezTo>
                  <a:cubicBezTo>
                    <a:pt x="747687" y="424918"/>
                    <a:pt x="749813" y="420665"/>
                    <a:pt x="752990" y="417256"/>
                  </a:cubicBezTo>
                  <a:lnTo>
                    <a:pt x="752990" y="414060"/>
                  </a:lnTo>
                  <a:cubicBezTo>
                    <a:pt x="757516" y="399415"/>
                    <a:pt x="762310" y="383971"/>
                    <a:pt x="765505" y="368527"/>
                  </a:cubicBezTo>
                  <a:lnTo>
                    <a:pt x="765505" y="363468"/>
                  </a:lnTo>
                  <a:cubicBezTo>
                    <a:pt x="769233" y="345627"/>
                    <a:pt x="773226" y="326988"/>
                    <a:pt x="775624" y="308615"/>
                  </a:cubicBezTo>
                  <a:cubicBezTo>
                    <a:pt x="778579" y="286822"/>
                    <a:pt x="779826" y="264831"/>
                    <a:pt x="779352" y="242844"/>
                  </a:cubicBezTo>
                  <a:cubicBezTo>
                    <a:pt x="779351" y="232460"/>
                    <a:pt x="779351" y="222341"/>
                    <a:pt x="779351" y="211956"/>
                  </a:cubicBezTo>
                  <a:cubicBezTo>
                    <a:pt x="778547" y="202113"/>
                    <a:pt x="777124" y="192330"/>
                    <a:pt x="775091" y="182666"/>
                  </a:cubicBezTo>
                  <a:lnTo>
                    <a:pt x="773493" y="174411"/>
                  </a:lnTo>
                  <a:cubicBezTo>
                    <a:pt x="772144" y="166175"/>
                    <a:pt x="770096" y="158068"/>
                    <a:pt x="767368" y="150180"/>
                  </a:cubicBezTo>
                  <a:cubicBezTo>
                    <a:pt x="761881" y="137870"/>
                    <a:pt x="752533" y="127681"/>
                    <a:pt x="740741" y="121156"/>
                  </a:cubicBezTo>
                  <a:cubicBezTo>
                    <a:pt x="734818" y="118090"/>
                    <a:pt x="728430" y="116021"/>
                    <a:pt x="721835" y="115032"/>
                  </a:cubicBezTo>
                  <a:cubicBezTo>
                    <a:pt x="718023" y="114758"/>
                    <a:pt x="714197" y="114758"/>
                    <a:pt x="710386" y="115032"/>
                  </a:cubicBezTo>
                  <a:cubicBezTo>
                    <a:pt x="707196" y="114766"/>
                    <a:pt x="703990" y="114766"/>
                    <a:pt x="700800" y="115032"/>
                  </a:cubicBezTo>
                  <a:cubicBezTo>
                    <a:pt x="690947" y="116195"/>
                    <a:pt x="681284" y="118611"/>
                    <a:pt x="672043" y="122221"/>
                  </a:cubicBezTo>
                  <a:lnTo>
                    <a:pt x="666716" y="124351"/>
                  </a:lnTo>
                  <a:cubicBezTo>
                    <a:pt x="668187" y="119930"/>
                    <a:pt x="669257" y="115385"/>
                    <a:pt x="669911" y="110771"/>
                  </a:cubicBezTo>
                  <a:cubicBezTo>
                    <a:pt x="671266" y="99909"/>
                    <a:pt x="671800" y="88961"/>
                    <a:pt x="671509" y="78019"/>
                  </a:cubicBezTo>
                  <a:cubicBezTo>
                    <a:pt x="671383" y="69115"/>
                    <a:pt x="670760" y="60226"/>
                    <a:pt x="669644" y="51391"/>
                  </a:cubicBezTo>
                  <a:cubicBezTo>
                    <a:pt x="668350" y="43952"/>
                    <a:pt x="666390" y="36644"/>
                    <a:pt x="663786" y="29557"/>
                  </a:cubicBezTo>
                  <a:cubicBezTo>
                    <a:pt x="663109" y="27344"/>
                    <a:pt x="662218" y="25204"/>
                    <a:pt x="661123" y="23166"/>
                  </a:cubicBezTo>
                  <a:cubicBezTo>
                    <a:pt x="658674" y="18245"/>
                    <a:pt x="655334" y="13821"/>
                    <a:pt x="651271" y="10118"/>
                  </a:cubicBezTo>
                  <a:cubicBezTo>
                    <a:pt x="649462" y="8663"/>
                    <a:pt x="647498" y="7413"/>
                    <a:pt x="645413" y="6391"/>
                  </a:cubicBezTo>
                  <a:cubicBezTo>
                    <a:pt x="639287" y="2649"/>
                    <a:pt x="632341" y="455"/>
                    <a:pt x="625176" y="0"/>
                  </a:cubicBezTo>
                  <a:lnTo>
                    <a:pt x="618786" y="0"/>
                  </a:lnTo>
                  <a:cubicBezTo>
                    <a:pt x="600434" y="1134"/>
                    <a:pt x="583035" y="8564"/>
                    <a:pt x="569525" y="21036"/>
                  </a:cubicBezTo>
                </a:path>
              </a:pathLst>
            </a:custGeom>
            <a:solidFill>
              <a:srgbClr val="949494"/>
            </a:solidFill>
            <a:ln w="26619"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30602FB3-D0B8-478E-BD4C-08C79B647CC6}"/>
                </a:ext>
              </a:extLst>
            </p:cNvPr>
            <p:cNvSpPr/>
            <p:nvPr/>
          </p:nvSpPr>
          <p:spPr>
            <a:xfrm>
              <a:off x="8203792" y="2957672"/>
              <a:ext cx="106239" cy="161850"/>
            </a:xfrm>
            <a:custGeom>
              <a:avLst/>
              <a:gdLst>
                <a:gd name="connsiteX0" fmla="*/ 71272 w 84649"/>
                <a:gd name="connsiteY0" fmla="*/ 2707 h 128959"/>
                <a:gd name="connsiteX1" fmla="*/ 49438 w 84649"/>
                <a:gd name="connsiteY1" fmla="*/ 32264 h 128959"/>
                <a:gd name="connsiteX2" fmla="*/ 29467 w 84649"/>
                <a:gd name="connsiteY2" fmla="*/ 61022 h 128959"/>
                <a:gd name="connsiteX3" fmla="*/ 12958 w 84649"/>
                <a:gd name="connsiteY3" fmla="*/ 89513 h 128959"/>
                <a:gd name="connsiteX4" fmla="*/ 442 w 84649"/>
                <a:gd name="connsiteY4" fmla="*/ 120401 h 128959"/>
                <a:gd name="connsiteX5" fmla="*/ 3845 w 84649"/>
                <a:gd name="connsiteY5" fmla="*/ 128366 h 128959"/>
                <a:gd name="connsiteX6" fmla="*/ 3904 w 84649"/>
                <a:gd name="connsiteY6" fmla="*/ 128390 h 128959"/>
                <a:gd name="connsiteX7" fmla="*/ 11711 w 84649"/>
                <a:gd name="connsiteY7" fmla="*/ 125618 h 128959"/>
                <a:gd name="connsiteX8" fmla="*/ 11892 w 84649"/>
                <a:gd name="connsiteY8" fmla="*/ 125195 h 128959"/>
                <a:gd name="connsiteX9" fmla="*/ 20413 w 84649"/>
                <a:gd name="connsiteY9" fmla="*/ 103626 h 128959"/>
                <a:gd name="connsiteX10" fmla="*/ 25472 w 84649"/>
                <a:gd name="connsiteY10" fmla="*/ 92709 h 128959"/>
                <a:gd name="connsiteX11" fmla="*/ 31330 w 84649"/>
                <a:gd name="connsiteY11" fmla="*/ 82058 h 128959"/>
                <a:gd name="connsiteX12" fmla="*/ 31330 w 84649"/>
                <a:gd name="connsiteY12" fmla="*/ 82058 h 128959"/>
                <a:gd name="connsiteX13" fmla="*/ 36923 w 84649"/>
                <a:gd name="connsiteY13" fmla="*/ 73004 h 128959"/>
                <a:gd name="connsiteX14" fmla="*/ 42781 w 84649"/>
                <a:gd name="connsiteY14" fmla="*/ 64483 h 128959"/>
                <a:gd name="connsiteX15" fmla="*/ 54496 w 84649"/>
                <a:gd name="connsiteY15" fmla="*/ 48241 h 128959"/>
                <a:gd name="connsiteX16" fmla="*/ 82722 w 84649"/>
                <a:gd name="connsiteY16" fmla="*/ 9897 h 128959"/>
                <a:gd name="connsiteX17" fmla="*/ 82722 w 84649"/>
                <a:gd name="connsiteY17" fmla="*/ 311 h 128959"/>
                <a:gd name="connsiteX18" fmla="*/ 78462 w 84649"/>
                <a:gd name="connsiteY18" fmla="*/ 311 h 128959"/>
                <a:gd name="connsiteX19" fmla="*/ 73136 w 84649"/>
                <a:gd name="connsiteY19" fmla="*/ 2707 h 128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649" h="128959">
                  <a:moveTo>
                    <a:pt x="71272" y="2707"/>
                  </a:moveTo>
                  <a:lnTo>
                    <a:pt x="49438" y="32264"/>
                  </a:lnTo>
                  <a:cubicBezTo>
                    <a:pt x="42514" y="41850"/>
                    <a:pt x="35857" y="51170"/>
                    <a:pt x="29467" y="61022"/>
                  </a:cubicBezTo>
                  <a:cubicBezTo>
                    <a:pt x="23299" y="70118"/>
                    <a:pt x="17782" y="79639"/>
                    <a:pt x="12958" y="89513"/>
                  </a:cubicBezTo>
                  <a:cubicBezTo>
                    <a:pt x="8164" y="99632"/>
                    <a:pt x="4170" y="110017"/>
                    <a:pt x="442" y="120401"/>
                  </a:cubicBezTo>
                  <a:cubicBezTo>
                    <a:pt x="-817" y="123541"/>
                    <a:pt x="706" y="127106"/>
                    <a:pt x="3845" y="128366"/>
                  </a:cubicBezTo>
                  <a:cubicBezTo>
                    <a:pt x="3864" y="128374"/>
                    <a:pt x="3884" y="128382"/>
                    <a:pt x="3904" y="128390"/>
                  </a:cubicBezTo>
                  <a:cubicBezTo>
                    <a:pt x="6825" y="129780"/>
                    <a:pt x="10320" y="128539"/>
                    <a:pt x="11711" y="125618"/>
                  </a:cubicBezTo>
                  <a:cubicBezTo>
                    <a:pt x="11777" y="125479"/>
                    <a:pt x="11837" y="125338"/>
                    <a:pt x="11892" y="125195"/>
                  </a:cubicBezTo>
                  <a:cubicBezTo>
                    <a:pt x="14555" y="118005"/>
                    <a:pt x="17218" y="110549"/>
                    <a:pt x="20413" y="103626"/>
                  </a:cubicBezTo>
                  <a:cubicBezTo>
                    <a:pt x="23609" y="96703"/>
                    <a:pt x="23609" y="96437"/>
                    <a:pt x="25472" y="92709"/>
                  </a:cubicBezTo>
                  <a:lnTo>
                    <a:pt x="31330" y="82058"/>
                  </a:lnTo>
                  <a:lnTo>
                    <a:pt x="31330" y="82058"/>
                  </a:lnTo>
                  <a:lnTo>
                    <a:pt x="36923" y="73004"/>
                  </a:lnTo>
                  <a:lnTo>
                    <a:pt x="42781" y="64483"/>
                  </a:lnTo>
                  <a:cubicBezTo>
                    <a:pt x="46508" y="58892"/>
                    <a:pt x="50502" y="53566"/>
                    <a:pt x="54496" y="48241"/>
                  </a:cubicBezTo>
                  <a:cubicBezTo>
                    <a:pt x="63816" y="35193"/>
                    <a:pt x="73136" y="21613"/>
                    <a:pt x="82722" y="9897"/>
                  </a:cubicBezTo>
                  <a:cubicBezTo>
                    <a:pt x="85292" y="7218"/>
                    <a:pt x="85292" y="2989"/>
                    <a:pt x="82722" y="311"/>
                  </a:cubicBezTo>
                  <a:cubicBezTo>
                    <a:pt x="81333" y="-104"/>
                    <a:pt x="79852" y="-104"/>
                    <a:pt x="78462" y="311"/>
                  </a:cubicBezTo>
                  <a:cubicBezTo>
                    <a:pt x="76428" y="320"/>
                    <a:pt x="74492" y="1191"/>
                    <a:pt x="73136" y="2707"/>
                  </a:cubicBezTo>
                </a:path>
              </a:pathLst>
            </a:custGeom>
            <a:solidFill>
              <a:srgbClr val="949494"/>
            </a:solidFill>
            <a:ln w="26619"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AB2348BB-D6B0-4F83-983F-A36878A894FC}"/>
                </a:ext>
              </a:extLst>
            </p:cNvPr>
            <p:cNvSpPr/>
            <p:nvPr/>
          </p:nvSpPr>
          <p:spPr>
            <a:xfrm>
              <a:off x="8187460" y="3019888"/>
              <a:ext cx="1023822" cy="1340107"/>
            </a:xfrm>
            <a:custGeom>
              <a:avLst/>
              <a:gdLst>
                <a:gd name="connsiteX0" fmla="*/ 496215 w 815760"/>
                <a:gd name="connsiteY0" fmla="*/ 0 h 1067770"/>
                <a:gd name="connsiteX1" fmla="*/ 494352 w 815760"/>
                <a:gd name="connsiteY1" fmla="*/ 0 h 1067770"/>
                <a:gd name="connsiteX2" fmla="*/ 481038 w 815760"/>
                <a:gd name="connsiteY2" fmla="*/ 10118 h 1067770"/>
                <a:gd name="connsiteX3" fmla="*/ 479707 w 815760"/>
                <a:gd name="connsiteY3" fmla="*/ 17308 h 1067770"/>
                <a:gd name="connsiteX4" fmla="*/ 475447 w 815760"/>
                <a:gd name="connsiteY4" fmla="*/ 33018 h 1067770"/>
                <a:gd name="connsiteX5" fmla="*/ 475446 w 815760"/>
                <a:gd name="connsiteY5" fmla="*/ 36480 h 1067770"/>
                <a:gd name="connsiteX6" fmla="*/ 472783 w 815760"/>
                <a:gd name="connsiteY6" fmla="*/ 54054 h 1067770"/>
                <a:gd name="connsiteX7" fmla="*/ 471452 w 815760"/>
                <a:gd name="connsiteY7" fmla="*/ 62841 h 1067770"/>
                <a:gd name="connsiteX8" fmla="*/ 468257 w 815760"/>
                <a:gd name="connsiteY8" fmla="*/ 81481 h 1067770"/>
                <a:gd name="connsiteX9" fmla="*/ 466659 w 815760"/>
                <a:gd name="connsiteY9" fmla="*/ 89469 h 1067770"/>
                <a:gd name="connsiteX10" fmla="*/ 466659 w 815760"/>
                <a:gd name="connsiteY10" fmla="*/ 93729 h 1067770"/>
                <a:gd name="connsiteX11" fmla="*/ 451481 w 815760"/>
                <a:gd name="connsiteY11" fmla="*/ 154973 h 1067770"/>
                <a:gd name="connsiteX12" fmla="*/ 433375 w 815760"/>
                <a:gd name="connsiteY12" fmla="*/ 173346 h 1067770"/>
                <a:gd name="connsiteX13" fmla="*/ 431244 w 815760"/>
                <a:gd name="connsiteY13" fmla="*/ 185595 h 1067770"/>
                <a:gd name="connsiteX14" fmla="*/ 424321 w 815760"/>
                <a:gd name="connsiteY14" fmla="*/ 205565 h 1067770"/>
                <a:gd name="connsiteX15" fmla="*/ 420859 w 815760"/>
                <a:gd name="connsiteY15" fmla="*/ 215950 h 1067770"/>
                <a:gd name="connsiteX16" fmla="*/ 411806 w 815760"/>
                <a:gd name="connsiteY16" fmla="*/ 244975 h 1067770"/>
                <a:gd name="connsiteX17" fmla="*/ 411806 w 815760"/>
                <a:gd name="connsiteY17" fmla="*/ 248703 h 1067770"/>
                <a:gd name="connsiteX18" fmla="*/ 409942 w 815760"/>
                <a:gd name="connsiteY18" fmla="*/ 255093 h 1067770"/>
                <a:gd name="connsiteX19" fmla="*/ 401954 w 815760"/>
                <a:gd name="connsiteY19" fmla="*/ 281721 h 1067770"/>
                <a:gd name="connsiteX20" fmla="*/ 389439 w 815760"/>
                <a:gd name="connsiteY20" fmla="*/ 313141 h 1067770"/>
                <a:gd name="connsiteX21" fmla="*/ 360148 w 815760"/>
                <a:gd name="connsiteY21" fmla="*/ 372787 h 1067770"/>
                <a:gd name="connsiteX22" fmla="*/ 354290 w 815760"/>
                <a:gd name="connsiteY22" fmla="*/ 384770 h 1067770"/>
                <a:gd name="connsiteX23" fmla="*/ 345237 w 815760"/>
                <a:gd name="connsiteY23" fmla="*/ 402610 h 1067770"/>
                <a:gd name="connsiteX24" fmla="*/ 332455 w 815760"/>
                <a:gd name="connsiteY24" fmla="*/ 425776 h 1067770"/>
                <a:gd name="connsiteX25" fmla="*/ 329260 w 815760"/>
                <a:gd name="connsiteY25" fmla="*/ 431901 h 1067770"/>
                <a:gd name="connsiteX26" fmla="*/ 309822 w 815760"/>
                <a:gd name="connsiteY26" fmla="*/ 468114 h 1067770"/>
                <a:gd name="connsiteX27" fmla="*/ 305029 w 815760"/>
                <a:gd name="connsiteY27" fmla="*/ 477434 h 1067770"/>
                <a:gd name="connsiteX28" fmla="*/ 292514 w 815760"/>
                <a:gd name="connsiteY28" fmla="*/ 500600 h 1067770"/>
                <a:gd name="connsiteX29" fmla="*/ 269348 w 815760"/>
                <a:gd name="connsiteY29" fmla="*/ 536281 h 1067770"/>
                <a:gd name="connsiteX30" fmla="*/ 257099 w 815760"/>
                <a:gd name="connsiteY30" fmla="*/ 555187 h 1067770"/>
                <a:gd name="connsiteX31" fmla="*/ 246714 w 815760"/>
                <a:gd name="connsiteY31" fmla="*/ 570365 h 1067770"/>
                <a:gd name="connsiteX32" fmla="*/ 238460 w 815760"/>
                <a:gd name="connsiteY32" fmla="*/ 582613 h 1067770"/>
                <a:gd name="connsiteX33" fmla="*/ 220087 w 815760"/>
                <a:gd name="connsiteY33" fmla="*/ 609241 h 1067770"/>
                <a:gd name="connsiteX34" fmla="*/ 209436 w 815760"/>
                <a:gd name="connsiteY34" fmla="*/ 624951 h 1067770"/>
                <a:gd name="connsiteX35" fmla="*/ 182808 w 815760"/>
                <a:gd name="connsiteY35" fmla="*/ 663295 h 1067770"/>
                <a:gd name="connsiteX36" fmla="*/ 169494 w 815760"/>
                <a:gd name="connsiteY36" fmla="*/ 680603 h 1067770"/>
                <a:gd name="connsiteX37" fmla="*/ 142867 w 815760"/>
                <a:gd name="connsiteY37" fmla="*/ 715486 h 1067770"/>
                <a:gd name="connsiteX38" fmla="*/ 106387 w 815760"/>
                <a:gd name="connsiteY38" fmla="*/ 757291 h 1067770"/>
                <a:gd name="connsiteX39" fmla="*/ 98665 w 815760"/>
                <a:gd name="connsiteY39" fmla="*/ 766078 h 1067770"/>
                <a:gd name="connsiteX40" fmla="*/ 69374 w 815760"/>
                <a:gd name="connsiteY40" fmla="*/ 797232 h 1067770"/>
                <a:gd name="connsiteX41" fmla="*/ 42746 w 815760"/>
                <a:gd name="connsiteY41" fmla="*/ 820399 h 1067770"/>
                <a:gd name="connsiteX42" fmla="*/ 17450 w 815760"/>
                <a:gd name="connsiteY42" fmla="*/ 838772 h 1067770"/>
                <a:gd name="connsiteX43" fmla="*/ 8929 w 815760"/>
                <a:gd name="connsiteY43" fmla="*/ 843298 h 1067770"/>
                <a:gd name="connsiteX44" fmla="*/ 941 w 815760"/>
                <a:gd name="connsiteY44" fmla="*/ 861938 h 1067770"/>
                <a:gd name="connsiteX45" fmla="*/ 12391 w 815760"/>
                <a:gd name="connsiteY45" fmla="*/ 870991 h 1067770"/>
                <a:gd name="connsiteX46" fmla="*/ 12391 w 815760"/>
                <a:gd name="connsiteY46" fmla="*/ 873387 h 1067770"/>
                <a:gd name="connsiteX47" fmla="*/ 25173 w 815760"/>
                <a:gd name="connsiteY47" fmla="*/ 894423 h 1067770"/>
                <a:gd name="connsiteX48" fmla="*/ 39818 w 815760"/>
                <a:gd name="connsiteY48" fmla="*/ 910666 h 1067770"/>
                <a:gd name="connsiteX49" fmla="*/ 64049 w 815760"/>
                <a:gd name="connsiteY49" fmla="*/ 934631 h 1067770"/>
                <a:gd name="connsiteX50" fmla="*/ 82688 w 815760"/>
                <a:gd name="connsiteY50" fmla="*/ 950075 h 1067770"/>
                <a:gd name="connsiteX51" fmla="*/ 89611 w 815760"/>
                <a:gd name="connsiteY51" fmla="*/ 955933 h 1067770"/>
                <a:gd name="connsiteX52" fmla="*/ 114908 w 815760"/>
                <a:gd name="connsiteY52" fmla="*/ 974573 h 1067770"/>
                <a:gd name="connsiteX53" fmla="*/ 121298 w 815760"/>
                <a:gd name="connsiteY53" fmla="*/ 979099 h 1067770"/>
                <a:gd name="connsiteX54" fmla="*/ 171624 w 815760"/>
                <a:gd name="connsiteY54" fmla="*/ 1011851 h 1067770"/>
                <a:gd name="connsiteX55" fmla="*/ 189465 w 815760"/>
                <a:gd name="connsiteY55" fmla="*/ 1021704 h 1067770"/>
                <a:gd name="connsiteX56" fmla="*/ 198252 w 815760"/>
                <a:gd name="connsiteY56" fmla="*/ 1026497 h 1067770"/>
                <a:gd name="connsiteX57" fmla="*/ 201980 w 815760"/>
                <a:gd name="connsiteY57" fmla="*/ 1028627 h 1067770"/>
                <a:gd name="connsiteX58" fmla="*/ 222483 w 815760"/>
                <a:gd name="connsiteY58" fmla="*/ 1040077 h 1067770"/>
                <a:gd name="connsiteX59" fmla="*/ 240856 w 815760"/>
                <a:gd name="connsiteY59" fmla="*/ 1049396 h 1067770"/>
                <a:gd name="connsiteX60" fmla="*/ 249377 w 815760"/>
                <a:gd name="connsiteY60" fmla="*/ 1053657 h 1067770"/>
                <a:gd name="connsiteX61" fmla="*/ 252572 w 815760"/>
                <a:gd name="connsiteY61" fmla="*/ 1055254 h 1067770"/>
                <a:gd name="connsiteX62" fmla="*/ 274940 w 815760"/>
                <a:gd name="connsiteY62" fmla="*/ 1064574 h 1067770"/>
                <a:gd name="connsiteX63" fmla="*/ 285857 w 815760"/>
                <a:gd name="connsiteY63" fmla="*/ 1067770 h 1067770"/>
                <a:gd name="connsiteX64" fmla="*/ 303165 w 815760"/>
                <a:gd name="connsiteY64" fmla="*/ 1064840 h 1067770"/>
                <a:gd name="connsiteX65" fmla="*/ 313550 w 815760"/>
                <a:gd name="connsiteY65" fmla="*/ 1061113 h 1067770"/>
                <a:gd name="connsiteX66" fmla="*/ 342841 w 815760"/>
                <a:gd name="connsiteY66" fmla="*/ 1048331 h 1067770"/>
                <a:gd name="connsiteX67" fmla="*/ 390504 w 815760"/>
                <a:gd name="connsiteY67" fmla="*/ 1021704 h 1067770"/>
                <a:gd name="connsiteX68" fmla="*/ 434174 w 815760"/>
                <a:gd name="connsiteY68" fmla="*/ 986822 h 1067770"/>
                <a:gd name="connsiteX69" fmla="*/ 476512 w 815760"/>
                <a:gd name="connsiteY69" fmla="*/ 944750 h 1067770"/>
                <a:gd name="connsiteX70" fmla="*/ 483967 w 815760"/>
                <a:gd name="connsiteY70" fmla="*/ 936229 h 1067770"/>
                <a:gd name="connsiteX71" fmla="*/ 496215 w 815760"/>
                <a:gd name="connsiteY71" fmla="*/ 922116 h 1067770"/>
                <a:gd name="connsiteX72" fmla="*/ 509529 w 815760"/>
                <a:gd name="connsiteY72" fmla="*/ 905607 h 1067770"/>
                <a:gd name="connsiteX73" fmla="*/ 514323 w 815760"/>
                <a:gd name="connsiteY73" fmla="*/ 899483 h 1067770"/>
                <a:gd name="connsiteX74" fmla="*/ 535358 w 815760"/>
                <a:gd name="connsiteY74" fmla="*/ 872855 h 1067770"/>
                <a:gd name="connsiteX75" fmla="*/ 539885 w 815760"/>
                <a:gd name="connsiteY75" fmla="*/ 867263 h 1067770"/>
                <a:gd name="connsiteX76" fmla="*/ 556128 w 815760"/>
                <a:gd name="connsiteY76" fmla="*/ 846227 h 1067770"/>
                <a:gd name="connsiteX77" fmla="*/ 592342 w 815760"/>
                <a:gd name="connsiteY77" fmla="*/ 792972 h 1067770"/>
                <a:gd name="connsiteX78" fmla="*/ 608584 w 815760"/>
                <a:gd name="connsiteY78" fmla="*/ 768474 h 1067770"/>
                <a:gd name="connsiteX79" fmla="*/ 624828 w 815760"/>
                <a:gd name="connsiteY79" fmla="*/ 743711 h 1067770"/>
                <a:gd name="connsiteX80" fmla="*/ 655716 w 815760"/>
                <a:gd name="connsiteY80" fmla="*/ 690455 h 1067770"/>
                <a:gd name="connsiteX81" fmla="*/ 658911 w 815760"/>
                <a:gd name="connsiteY81" fmla="*/ 685130 h 1067770"/>
                <a:gd name="connsiteX82" fmla="*/ 678349 w 815760"/>
                <a:gd name="connsiteY82" fmla="*/ 647319 h 1067770"/>
                <a:gd name="connsiteX83" fmla="*/ 685804 w 815760"/>
                <a:gd name="connsiteY83" fmla="*/ 632407 h 1067770"/>
                <a:gd name="connsiteX84" fmla="*/ 694325 w 815760"/>
                <a:gd name="connsiteY84" fmla="*/ 614300 h 1067770"/>
                <a:gd name="connsiteX85" fmla="*/ 698319 w 815760"/>
                <a:gd name="connsiteY85" fmla="*/ 606046 h 1067770"/>
                <a:gd name="connsiteX86" fmla="*/ 706840 w 815760"/>
                <a:gd name="connsiteY86" fmla="*/ 588738 h 1067770"/>
                <a:gd name="connsiteX87" fmla="*/ 711900 w 815760"/>
                <a:gd name="connsiteY87" fmla="*/ 578619 h 1067770"/>
                <a:gd name="connsiteX88" fmla="*/ 717226 w 815760"/>
                <a:gd name="connsiteY88" fmla="*/ 567702 h 1067770"/>
                <a:gd name="connsiteX89" fmla="*/ 724681 w 815760"/>
                <a:gd name="connsiteY89" fmla="*/ 552258 h 1067770"/>
                <a:gd name="connsiteX90" fmla="*/ 732137 w 815760"/>
                <a:gd name="connsiteY90" fmla="*/ 536281 h 1067770"/>
                <a:gd name="connsiteX91" fmla="*/ 736131 w 815760"/>
                <a:gd name="connsiteY91" fmla="*/ 527494 h 1067770"/>
                <a:gd name="connsiteX92" fmla="*/ 759829 w 815760"/>
                <a:gd name="connsiteY92" fmla="*/ 474239 h 1067770"/>
                <a:gd name="connsiteX93" fmla="*/ 774208 w 815760"/>
                <a:gd name="connsiteY93" fmla="*/ 434297 h 1067770"/>
                <a:gd name="connsiteX94" fmla="*/ 779268 w 815760"/>
                <a:gd name="connsiteY94" fmla="*/ 419119 h 1067770"/>
                <a:gd name="connsiteX95" fmla="*/ 799238 w 815760"/>
                <a:gd name="connsiteY95" fmla="*/ 351485 h 1067770"/>
                <a:gd name="connsiteX96" fmla="*/ 808558 w 815760"/>
                <a:gd name="connsiteY96" fmla="*/ 302224 h 1067770"/>
                <a:gd name="connsiteX97" fmla="*/ 811487 w 815760"/>
                <a:gd name="connsiteY97" fmla="*/ 285715 h 1067770"/>
                <a:gd name="connsiteX98" fmla="*/ 815747 w 815760"/>
                <a:gd name="connsiteY98" fmla="*/ 253762 h 1067770"/>
                <a:gd name="connsiteX99" fmla="*/ 815747 w 815760"/>
                <a:gd name="connsiteY99" fmla="*/ 228732 h 1067770"/>
                <a:gd name="connsiteX100" fmla="*/ 815747 w 815760"/>
                <a:gd name="connsiteY100" fmla="*/ 225270 h 1067770"/>
                <a:gd name="connsiteX101" fmla="*/ 812819 w 815760"/>
                <a:gd name="connsiteY101" fmla="*/ 180802 h 1067770"/>
                <a:gd name="connsiteX102" fmla="*/ 807227 w 815760"/>
                <a:gd name="connsiteY102" fmla="*/ 159500 h 1067770"/>
                <a:gd name="connsiteX103" fmla="*/ 798706 w 815760"/>
                <a:gd name="connsiteY103" fmla="*/ 141659 h 1067770"/>
                <a:gd name="connsiteX104" fmla="*/ 793913 w 815760"/>
                <a:gd name="connsiteY104" fmla="*/ 136334 h 1067770"/>
                <a:gd name="connsiteX105" fmla="*/ 792315 w 815760"/>
                <a:gd name="connsiteY105" fmla="*/ 134470 h 1067770"/>
                <a:gd name="connsiteX106" fmla="*/ 790452 w 815760"/>
                <a:gd name="connsiteY106" fmla="*/ 132606 h 1067770"/>
                <a:gd name="connsiteX107" fmla="*/ 777670 w 815760"/>
                <a:gd name="connsiteY107" fmla="*/ 119825 h 1067770"/>
                <a:gd name="connsiteX108" fmla="*/ 753439 w 815760"/>
                <a:gd name="connsiteY108" fmla="*/ 105446 h 1067770"/>
                <a:gd name="connsiteX109" fmla="*/ 745451 w 815760"/>
                <a:gd name="connsiteY109" fmla="*/ 101452 h 1067770"/>
                <a:gd name="connsiteX110" fmla="*/ 741457 w 815760"/>
                <a:gd name="connsiteY110" fmla="*/ 99055 h 1067770"/>
                <a:gd name="connsiteX111" fmla="*/ 719888 w 815760"/>
                <a:gd name="connsiteY111" fmla="*/ 87871 h 1067770"/>
                <a:gd name="connsiteX112" fmla="*/ 706308 w 815760"/>
                <a:gd name="connsiteY112" fmla="*/ 81747 h 1067770"/>
                <a:gd name="connsiteX113" fmla="*/ 693793 w 815760"/>
                <a:gd name="connsiteY113" fmla="*/ 76155 h 1067770"/>
                <a:gd name="connsiteX114" fmla="*/ 675153 w 815760"/>
                <a:gd name="connsiteY114" fmla="*/ 66569 h 1067770"/>
                <a:gd name="connsiteX115" fmla="*/ 668231 w 815760"/>
                <a:gd name="connsiteY115" fmla="*/ 62841 h 1067770"/>
                <a:gd name="connsiteX116" fmla="*/ 643201 w 815760"/>
                <a:gd name="connsiteY116" fmla="*/ 51125 h 1067770"/>
                <a:gd name="connsiteX117" fmla="*/ 629354 w 815760"/>
                <a:gd name="connsiteY117" fmla="*/ 45001 h 1067770"/>
                <a:gd name="connsiteX118" fmla="*/ 616839 w 815760"/>
                <a:gd name="connsiteY118" fmla="*/ 39409 h 1067770"/>
                <a:gd name="connsiteX119" fmla="*/ 590211 w 815760"/>
                <a:gd name="connsiteY119" fmla="*/ 29823 h 1067770"/>
                <a:gd name="connsiteX120" fmla="*/ 582490 w 815760"/>
                <a:gd name="connsiteY120" fmla="*/ 27426 h 1067770"/>
                <a:gd name="connsiteX121" fmla="*/ 541216 w 815760"/>
                <a:gd name="connsiteY121" fmla="*/ 14645 h 1067770"/>
                <a:gd name="connsiteX122" fmla="*/ 535891 w 815760"/>
                <a:gd name="connsiteY122" fmla="*/ 13048 h 1067770"/>
                <a:gd name="connsiteX123" fmla="*/ 525506 w 815760"/>
                <a:gd name="connsiteY123" fmla="*/ 10118 h 1067770"/>
                <a:gd name="connsiteX124" fmla="*/ 519381 w 815760"/>
                <a:gd name="connsiteY124" fmla="*/ 10118 h 1067770"/>
                <a:gd name="connsiteX125" fmla="*/ 516186 w 815760"/>
                <a:gd name="connsiteY125" fmla="*/ 10118 h 1067770"/>
                <a:gd name="connsiteX126" fmla="*/ 511926 w 815760"/>
                <a:gd name="connsiteY126" fmla="*/ 10118 h 1067770"/>
                <a:gd name="connsiteX127" fmla="*/ 511926 w 815760"/>
                <a:gd name="connsiteY127" fmla="*/ 10118 h 1067770"/>
                <a:gd name="connsiteX128" fmla="*/ 508197 w 815760"/>
                <a:gd name="connsiteY128" fmla="*/ 6391 h 1067770"/>
                <a:gd name="connsiteX129" fmla="*/ 497546 w 815760"/>
                <a:gd name="connsiteY129" fmla="*/ 2929 h 106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815760" h="1067770">
                  <a:moveTo>
                    <a:pt x="496215" y="0"/>
                  </a:moveTo>
                  <a:lnTo>
                    <a:pt x="494352" y="0"/>
                  </a:lnTo>
                  <a:cubicBezTo>
                    <a:pt x="488408" y="709"/>
                    <a:pt x="483314" y="4581"/>
                    <a:pt x="481038" y="10118"/>
                  </a:cubicBezTo>
                  <a:cubicBezTo>
                    <a:pt x="479983" y="12360"/>
                    <a:pt x="479524" y="14837"/>
                    <a:pt x="479707" y="17308"/>
                  </a:cubicBezTo>
                  <a:cubicBezTo>
                    <a:pt x="477297" y="22225"/>
                    <a:pt x="475851" y="27557"/>
                    <a:pt x="475447" y="33018"/>
                  </a:cubicBezTo>
                  <a:lnTo>
                    <a:pt x="475446" y="36480"/>
                  </a:lnTo>
                  <a:cubicBezTo>
                    <a:pt x="475446" y="42338"/>
                    <a:pt x="473582" y="48196"/>
                    <a:pt x="472783" y="54054"/>
                  </a:cubicBezTo>
                  <a:lnTo>
                    <a:pt x="471452" y="62841"/>
                  </a:lnTo>
                  <a:cubicBezTo>
                    <a:pt x="471452" y="68966"/>
                    <a:pt x="469322" y="75356"/>
                    <a:pt x="468257" y="81481"/>
                  </a:cubicBezTo>
                  <a:lnTo>
                    <a:pt x="466659" y="89469"/>
                  </a:lnTo>
                  <a:lnTo>
                    <a:pt x="466659" y="93729"/>
                  </a:lnTo>
                  <a:cubicBezTo>
                    <a:pt x="462132" y="114233"/>
                    <a:pt x="456807" y="134736"/>
                    <a:pt x="451481" y="154973"/>
                  </a:cubicBezTo>
                  <a:cubicBezTo>
                    <a:pt x="442002" y="156331"/>
                    <a:pt x="434594" y="163848"/>
                    <a:pt x="433375" y="173346"/>
                  </a:cubicBezTo>
                  <a:cubicBezTo>
                    <a:pt x="433375" y="177607"/>
                    <a:pt x="432043" y="181601"/>
                    <a:pt x="431244" y="185595"/>
                  </a:cubicBezTo>
                  <a:cubicBezTo>
                    <a:pt x="430445" y="189589"/>
                    <a:pt x="426718" y="199175"/>
                    <a:pt x="424321" y="205565"/>
                  </a:cubicBezTo>
                  <a:lnTo>
                    <a:pt x="420859" y="215950"/>
                  </a:lnTo>
                  <a:cubicBezTo>
                    <a:pt x="417398" y="225536"/>
                    <a:pt x="414735" y="235122"/>
                    <a:pt x="411806" y="244975"/>
                  </a:cubicBezTo>
                  <a:lnTo>
                    <a:pt x="411806" y="248703"/>
                  </a:lnTo>
                  <a:lnTo>
                    <a:pt x="409942" y="255093"/>
                  </a:lnTo>
                  <a:cubicBezTo>
                    <a:pt x="407279" y="263880"/>
                    <a:pt x="404883" y="272933"/>
                    <a:pt x="401954" y="281721"/>
                  </a:cubicBezTo>
                  <a:cubicBezTo>
                    <a:pt x="398361" y="292415"/>
                    <a:pt x="394182" y="302905"/>
                    <a:pt x="389439" y="313141"/>
                  </a:cubicBezTo>
                  <a:cubicBezTo>
                    <a:pt x="381450" y="330449"/>
                    <a:pt x="372130" y="349621"/>
                    <a:pt x="360148" y="372787"/>
                  </a:cubicBezTo>
                  <a:lnTo>
                    <a:pt x="354290" y="384770"/>
                  </a:lnTo>
                  <a:cubicBezTo>
                    <a:pt x="351361" y="390894"/>
                    <a:pt x="348166" y="396752"/>
                    <a:pt x="345237" y="402610"/>
                  </a:cubicBezTo>
                  <a:lnTo>
                    <a:pt x="332455" y="425776"/>
                  </a:lnTo>
                  <a:lnTo>
                    <a:pt x="329260" y="431901"/>
                  </a:lnTo>
                  <a:cubicBezTo>
                    <a:pt x="322603" y="443883"/>
                    <a:pt x="315946" y="455866"/>
                    <a:pt x="309822" y="468114"/>
                  </a:cubicBezTo>
                  <a:lnTo>
                    <a:pt x="305029" y="477434"/>
                  </a:lnTo>
                  <a:cubicBezTo>
                    <a:pt x="301035" y="485156"/>
                    <a:pt x="296774" y="493144"/>
                    <a:pt x="292514" y="500600"/>
                  </a:cubicBezTo>
                  <a:cubicBezTo>
                    <a:pt x="285058" y="512582"/>
                    <a:pt x="277336" y="524299"/>
                    <a:pt x="269348" y="536281"/>
                  </a:cubicBezTo>
                  <a:lnTo>
                    <a:pt x="257099" y="555187"/>
                  </a:lnTo>
                  <a:lnTo>
                    <a:pt x="246714" y="570365"/>
                  </a:lnTo>
                  <a:cubicBezTo>
                    <a:pt x="243786" y="574359"/>
                    <a:pt x="241123" y="578619"/>
                    <a:pt x="238460" y="582613"/>
                  </a:cubicBezTo>
                  <a:cubicBezTo>
                    <a:pt x="232602" y="591667"/>
                    <a:pt x="226477" y="600720"/>
                    <a:pt x="220087" y="609241"/>
                  </a:cubicBezTo>
                  <a:lnTo>
                    <a:pt x="209436" y="624951"/>
                  </a:lnTo>
                  <a:cubicBezTo>
                    <a:pt x="200382" y="637733"/>
                    <a:pt x="191595" y="651579"/>
                    <a:pt x="182808" y="663295"/>
                  </a:cubicBezTo>
                  <a:lnTo>
                    <a:pt x="169494" y="680603"/>
                  </a:lnTo>
                  <a:cubicBezTo>
                    <a:pt x="160441" y="692319"/>
                    <a:pt x="151653" y="704035"/>
                    <a:pt x="142867" y="715486"/>
                  </a:cubicBezTo>
                  <a:cubicBezTo>
                    <a:pt x="134079" y="726935"/>
                    <a:pt x="118902" y="743711"/>
                    <a:pt x="106387" y="757291"/>
                  </a:cubicBezTo>
                  <a:lnTo>
                    <a:pt x="98665" y="766078"/>
                  </a:lnTo>
                  <a:cubicBezTo>
                    <a:pt x="89079" y="776463"/>
                    <a:pt x="79226" y="787114"/>
                    <a:pt x="69374" y="797232"/>
                  </a:cubicBezTo>
                  <a:cubicBezTo>
                    <a:pt x="59522" y="807351"/>
                    <a:pt x="52333" y="812943"/>
                    <a:pt x="42746" y="820399"/>
                  </a:cubicBezTo>
                  <a:cubicBezTo>
                    <a:pt x="34810" y="827179"/>
                    <a:pt x="26353" y="833322"/>
                    <a:pt x="17450" y="838772"/>
                  </a:cubicBezTo>
                  <a:lnTo>
                    <a:pt x="8929" y="843298"/>
                  </a:lnTo>
                  <a:cubicBezTo>
                    <a:pt x="1700" y="846365"/>
                    <a:pt x="-1824" y="854588"/>
                    <a:pt x="941" y="861938"/>
                  </a:cubicBezTo>
                  <a:cubicBezTo>
                    <a:pt x="3076" y="866624"/>
                    <a:pt x="7338" y="869995"/>
                    <a:pt x="12391" y="870991"/>
                  </a:cubicBezTo>
                  <a:lnTo>
                    <a:pt x="12391" y="873387"/>
                  </a:lnTo>
                  <a:cubicBezTo>
                    <a:pt x="15824" y="880870"/>
                    <a:pt x="20113" y="887929"/>
                    <a:pt x="25173" y="894423"/>
                  </a:cubicBezTo>
                  <a:cubicBezTo>
                    <a:pt x="29699" y="900015"/>
                    <a:pt x="34758" y="905341"/>
                    <a:pt x="39818" y="910666"/>
                  </a:cubicBezTo>
                  <a:cubicBezTo>
                    <a:pt x="44877" y="915992"/>
                    <a:pt x="55794" y="926909"/>
                    <a:pt x="64049" y="934631"/>
                  </a:cubicBezTo>
                  <a:cubicBezTo>
                    <a:pt x="72303" y="942353"/>
                    <a:pt x="76297" y="945016"/>
                    <a:pt x="82688" y="950075"/>
                  </a:cubicBezTo>
                  <a:lnTo>
                    <a:pt x="89611" y="955933"/>
                  </a:lnTo>
                  <a:cubicBezTo>
                    <a:pt x="97866" y="962324"/>
                    <a:pt x="106120" y="968715"/>
                    <a:pt x="114908" y="974573"/>
                  </a:cubicBezTo>
                  <a:lnTo>
                    <a:pt x="121298" y="979099"/>
                  </a:lnTo>
                  <a:cubicBezTo>
                    <a:pt x="137541" y="990283"/>
                    <a:pt x="154316" y="1001999"/>
                    <a:pt x="171624" y="1011851"/>
                  </a:cubicBezTo>
                  <a:lnTo>
                    <a:pt x="189465" y="1021704"/>
                  </a:lnTo>
                  <a:lnTo>
                    <a:pt x="198252" y="1026497"/>
                  </a:lnTo>
                  <a:lnTo>
                    <a:pt x="201980" y="1028627"/>
                  </a:lnTo>
                  <a:lnTo>
                    <a:pt x="222483" y="1040077"/>
                  </a:lnTo>
                  <a:lnTo>
                    <a:pt x="240856" y="1049396"/>
                  </a:lnTo>
                  <a:lnTo>
                    <a:pt x="249377" y="1053657"/>
                  </a:lnTo>
                  <a:lnTo>
                    <a:pt x="252572" y="1055254"/>
                  </a:lnTo>
                  <a:cubicBezTo>
                    <a:pt x="259632" y="1059239"/>
                    <a:pt x="267140" y="1062368"/>
                    <a:pt x="274940" y="1064574"/>
                  </a:cubicBezTo>
                  <a:cubicBezTo>
                    <a:pt x="278179" y="1066704"/>
                    <a:pt x="281981" y="1067817"/>
                    <a:pt x="285857" y="1067770"/>
                  </a:cubicBezTo>
                  <a:cubicBezTo>
                    <a:pt x="291709" y="1067363"/>
                    <a:pt x="297506" y="1066382"/>
                    <a:pt x="303165" y="1064840"/>
                  </a:cubicBezTo>
                  <a:lnTo>
                    <a:pt x="313550" y="1061113"/>
                  </a:lnTo>
                  <a:cubicBezTo>
                    <a:pt x="324733" y="1056586"/>
                    <a:pt x="333787" y="1052592"/>
                    <a:pt x="342841" y="1048331"/>
                  </a:cubicBezTo>
                  <a:cubicBezTo>
                    <a:pt x="359373" y="1040662"/>
                    <a:pt x="375306" y="1031761"/>
                    <a:pt x="390504" y="1021704"/>
                  </a:cubicBezTo>
                  <a:cubicBezTo>
                    <a:pt x="405891" y="1011156"/>
                    <a:pt x="420487" y="999497"/>
                    <a:pt x="434174" y="986822"/>
                  </a:cubicBezTo>
                  <a:cubicBezTo>
                    <a:pt x="449006" y="973541"/>
                    <a:pt x="463138" y="959498"/>
                    <a:pt x="476512" y="944750"/>
                  </a:cubicBezTo>
                  <a:lnTo>
                    <a:pt x="483967" y="936229"/>
                  </a:lnTo>
                  <a:cubicBezTo>
                    <a:pt x="488227" y="931702"/>
                    <a:pt x="492221" y="926909"/>
                    <a:pt x="496215" y="922116"/>
                  </a:cubicBezTo>
                  <a:cubicBezTo>
                    <a:pt x="500209" y="917323"/>
                    <a:pt x="505269" y="911199"/>
                    <a:pt x="509529" y="905607"/>
                  </a:cubicBezTo>
                  <a:lnTo>
                    <a:pt x="514323" y="899483"/>
                  </a:lnTo>
                  <a:lnTo>
                    <a:pt x="535358" y="872855"/>
                  </a:lnTo>
                  <a:lnTo>
                    <a:pt x="539885" y="867263"/>
                  </a:lnTo>
                  <a:cubicBezTo>
                    <a:pt x="545477" y="860340"/>
                    <a:pt x="551068" y="853417"/>
                    <a:pt x="556128" y="846227"/>
                  </a:cubicBezTo>
                  <a:cubicBezTo>
                    <a:pt x="568643" y="828919"/>
                    <a:pt x="580626" y="811345"/>
                    <a:pt x="592342" y="792972"/>
                  </a:cubicBezTo>
                  <a:lnTo>
                    <a:pt x="608584" y="768474"/>
                  </a:lnTo>
                  <a:lnTo>
                    <a:pt x="624828" y="743711"/>
                  </a:lnTo>
                  <a:cubicBezTo>
                    <a:pt x="635745" y="726669"/>
                    <a:pt x="645863" y="708829"/>
                    <a:pt x="655716" y="690455"/>
                  </a:cubicBezTo>
                  <a:lnTo>
                    <a:pt x="658911" y="685130"/>
                  </a:lnTo>
                  <a:cubicBezTo>
                    <a:pt x="665834" y="672615"/>
                    <a:pt x="672225" y="660100"/>
                    <a:pt x="678349" y="647319"/>
                  </a:cubicBezTo>
                  <a:lnTo>
                    <a:pt x="685804" y="632407"/>
                  </a:lnTo>
                  <a:cubicBezTo>
                    <a:pt x="688734" y="626549"/>
                    <a:pt x="691662" y="620425"/>
                    <a:pt x="694325" y="614300"/>
                  </a:cubicBezTo>
                  <a:lnTo>
                    <a:pt x="698319" y="606046"/>
                  </a:lnTo>
                  <a:cubicBezTo>
                    <a:pt x="700982" y="600188"/>
                    <a:pt x="703912" y="594330"/>
                    <a:pt x="706840" y="588738"/>
                  </a:cubicBezTo>
                  <a:lnTo>
                    <a:pt x="711900" y="578619"/>
                  </a:lnTo>
                  <a:lnTo>
                    <a:pt x="717226" y="567702"/>
                  </a:lnTo>
                  <a:cubicBezTo>
                    <a:pt x="719622" y="562376"/>
                    <a:pt x="722285" y="557317"/>
                    <a:pt x="724681" y="552258"/>
                  </a:cubicBezTo>
                  <a:cubicBezTo>
                    <a:pt x="727078" y="547198"/>
                    <a:pt x="729741" y="541607"/>
                    <a:pt x="732137" y="536281"/>
                  </a:cubicBezTo>
                  <a:lnTo>
                    <a:pt x="736131" y="527494"/>
                  </a:lnTo>
                  <a:cubicBezTo>
                    <a:pt x="743054" y="512849"/>
                    <a:pt x="752108" y="493411"/>
                    <a:pt x="759829" y="474239"/>
                  </a:cubicBezTo>
                  <a:cubicBezTo>
                    <a:pt x="765155" y="461191"/>
                    <a:pt x="769682" y="447611"/>
                    <a:pt x="774208" y="434297"/>
                  </a:cubicBezTo>
                  <a:lnTo>
                    <a:pt x="779268" y="419119"/>
                  </a:lnTo>
                  <a:cubicBezTo>
                    <a:pt x="787789" y="394089"/>
                    <a:pt x="794179" y="371988"/>
                    <a:pt x="799238" y="351485"/>
                  </a:cubicBezTo>
                  <a:cubicBezTo>
                    <a:pt x="803232" y="335242"/>
                    <a:pt x="805895" y="318467"/>
                    <a:pt x="808558" y="302224"/>
                  </a:cubicBezTo>
                  <a:lnTo>
                    <a:pt x="811487" y="285715"/>
                  </a:lnTo>
                  <a:cubicBezTo>
                    <a:pt x="813560" y="275161"/>
                    <a:pt x="814982" y="264490"/>
                    <a:pt x="815747" y="253762"/>
                  </a:cubicBezTo>
                  <a:cubicBezTo>
                    <a:pt x="815747" y="245507"/>
                    <a:pt x="815747" y="236986"/>
                    <a:pt x="815747" y="228732"/>
                  </a:cubicBezTo>
                  <a:lnTo>
                    <a:pt x="815747" y="225270"/>
                  </a:lnTo>
                  <a:cubicBezTo>
                    <a:pt x="815886" y="210395"/>
                    <a:pt x="814907" y="195530"/>
                    <a:pt x="812819" y="180802"/>
                  </a:cubicBezTo>
                  <a:cubicBezTo>
                    <a:pt x="811924" y="173481"/>
                    <a:pt x="810043" y="166316"/>
                    <a:pt x="807227" y="159500"/>
                  </a:cubicBezTo>
                  <a:cubicBezTo>
                    <a:pt x="805040" y="153262"/>
                    <a:pt x="802184" y="147280"/>
                    <a:pt x="798706" y="141659"/>
                  </a:cubicBezTo>
                  <a:cubicBezTo>
                    <a:pt x="797251" y="139761"/>
                    <a:pt x="795648" y="137980"/>
                    <a:pt x="793913" y="136334"/>
                  </a:cubicBezTo>
                  <a:lnTo>
                    <a:pt x="792315" y="134470"/>
                  </a:lnTo>
                  <a:lnTo>
                    <a:pt x="790452" y="132606"/>
                  </a:lnTo>
                  <a:cubicBezTo>
                    <a:pt x="786531" y="128019"/>
                    <a:pt x="782257" y="123746"/>
                    <a:pt x="777670" y="119825"/>
                  </a:cubicBezTo>
                  <a:cubicBezTo>
                    <a:pt x="770066" y="114276"/>
                    <a:pt x="761953" y="109462"/>
                    <a:pt x="753439" y="105446"/>
                  </a:cubicBezTo>
                  <a:lnTo>
                    <a:pt x="745451" y="101452"/>
                  </a:lnTo>
                  <a:lnTo>
                    <a:pt x="741457" y="99055"/>
                  </a:lnTo>
                  <a:cubicBezTo>
                    <a:pt x="734533" y="95327"/>
                    <a:pt x="727344" y="91333"/>
                    <a:pt x="719888" y="87871"/>
                  </a:cubicBezTo>
                  <a:cubicBezTo>
                    <a:pt x="712432" y="84410"/>
                    <a:pt x="710834" y="83611"/>
                    <a:pt x="706308" y="81747"/>
                  </a:cubicBezTo>
                  <a:cubicBezTo>
                    <a:pt x="701781" y="79883"/>
                    <a:pt x="697787" y="78285"/>
                    <a:pt x="693793" y="76155"/>
                  </a:cubicBezTo>
                  <a:cubicBezTo>
                    <a:pt x="689799" y="74025"/>
                    <a:pt x="681278" y="69765"/>
                    <a:pt x="675153" y="66569"/>
                  </a:cubicBezTo>
                  <a:lnTo>
                    <a:pt x="668231" y="62841"/>
                  </a:lnTo>
                  <a:cubicBezTo>
                    <a:pt x="660094" y="58509"/>
                    <a:pt x="651740" y="54598"/>
                    <a:pt x="643201" y="51125"/>
                  </a:cubicBezTo>
                  <a:lnTo>
                    <a:pt x="629354" y="45001"/>
                  </a:lnTo>
                  <a:lnTo>
                    <a:pt x="616839" y="39409"/>
                  </a:lnTo>
                  <a:cubicBezTo>
                    <a:pt x="607785" y="35859"/>
                    <a:pt x="598910" y="32663"/>
                    <a:pt x="590211" y="29823"/>
                  </a:cubicBezTo>
                  <a:lnTo>
                    <a:pt x="582490" y="27426"/>
                  </a:lnTo>
                  <a:cubicBezTo>
                    <a:pt x="568643" y="22900"/>
                    <a:pt x="555862" y="18639"/>
                    <a:pt x="541216" y="14645"/>
                  </a:cubicBezTo>
                  <a:lnTo>
                    <a:pt x="535891" y="13048"/>
                  </a:lnTo>
                  <a:lnTo>
                    <a:pt x="525506" y="10118"/>
                  </a:lnTo>
                  <a:lnTo>
                    <a:pt x="519381" y="10118"/>
                  </a:lnTo>
                  <a:lnTo>
                    <a:pt x="516186" y="10118"/>
                  </a:lnTo>
                  <a:lnTo>
                    <a:pt x="511926" y="10118"/>
                  </a:lnTo>
                  <a:lnTo>
                    <a:pt x="511926" y="10118"/>
                  </a:lnTo>
                  <a:cubicBezTo>
                    <a:pt x="510962" y="8625"/>
                    <a:pt x="509691" y="7354"/>
                    <a:pt x="508197" y="6391"/>
                  </a:cubicBezTo>
                  <a:cubicBezTo>
                    <a:pt x="505009" y="4330"/>
                    <a:pt x="501337" y="3137"/>
                    <a:pt x="497546" y="2929"/>
                  </a:cubicBezTo>
                </a:path>
              </a:pathLst>
            </a:custGeom>
            <a:solidFill>
              <a:srgbClr val="E989C4"/>
            </a:solidFill>
            <a:ln w="26619"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E2BD0CA8-1AE0-43BF-971A-4D04CAE5CC33}"/>
                </a:ext>
              </a:extLst>
            </p:cNvPr>
            <p:cNvSpPr/>
            <p:nvPr/>
          </p:nvSpPr>
          <p:spPr>
            <a:xfrm>
              <a:off x="4627694" y="1351937"/>
              <a:ext cx="472331" cy="540723"/>
            </a:xfrm>
            <a:custGeom>
              <a:avLst/>
              <a:gdLst>
                <a:gd name="connsiteX0" fmla="*/ 238163 w 376344"/>
                <a:gd name="connsiteY0" fmla="*/ 2 h 430837"/>
                <a:gd name="connsiteX1" fmla="*/ 211535 w 376344"/>
                <a:gd name="connsiteY1" fmla="*/ 2398 h 430837"/>
                <a:gd name="connsiteX2" fmla="*/ 187304 w 376344"/>
                <a:gd name="connsiteY2" fmla="*/ 7990 h 430837"/>
                <a:gd name="connsiteX3" fmla="*/ 184908 w 376344"/>
                <a:gd name="connsiteY3" fmla="*/ 9854 h 430837"/>
                <a:gd name="connsiteX4" fmla="*/ 170529 w 376344"/>
                <a:gd name="connsiteY4" fmla="*/ 14115 h 430837"/>
                <a:gd name="connsiteX5" fmla="*/ 159345 w 376344"/>
                <a:gd name="connsiteY5" fmla="*/ 17576 h 430837"/>
                <a:gd name="connsiteX6" fmla="*/ 150558 w 376344"/>
                <a:gd name="connsiteY6" fmla="*/ 19973 h 430837"/>
                <a:gd name="connsiteX7" fmla="*/ 133250 w 376344"/>
                <a:gd name="connsiteY7" fmla="*/ 25032 h 430837"/>
                <a:gd name="connsiteX8" fmla="*/ 109817 w 376344"/>
                <a:gd name="connsiteY8" fmla="*/ 33819 h 430837"/>
                <a:gd name="connsiteX9" fmla="*/ 106089 w 376344"/>
                <a:gd name="connsiteY9" fmla="*/ 35151 h 430837"/>
                <a:gd name="connsiteX10" fmla="*/ 97036 w 376344"/>
                <a:gd name="connsiteY10" fmla="*/ 38612 h 430837"/>
                <a:gd name="connsiteX11" fmla="*/ 84255 w 376344"/>
                <a:gd name="connsiteY11" fmla="*/ 44470 h 430837"/>
                <a:gd name="connsiteX12" fmla="*/ 78131 w 376344"/>
                <a:gd name="connsiteY12" fmla="*/ 47133 h 430837"/>
                <a:gd name="connsiteX13" fmla="*/ 69610 w 376344"/>
                <a:gd name="connsiteY13" fmla="*/ 50328 h 430837"/>
                <a:gd name="connsiteX14" fmla="*/ 59491 w 376344"/>
                <a:gd name="connsiteY14" fmla="*/ 55121 h 430837"/>
                <a:gd name="connsiteX15" fmla="*/ 55497 w 376344"/>
                <a:gd name="connsiteY15" fmla="*/ 55121 h 430837"/>
                <a:gd name="connsiteX16" fmla="*/ 41651 w 376344"/>
                <a:gd name="connsiteY16" fmla="*/ 60447 h 430837"/>
                <a:gd name="connsiteX17" fmla="*/ 24875 w 376344"/>
                <a:gd name="connsiteY17" fmla="*/ 83080 h 430837"/>
                <a:gd name="connsiteX18" fmla="*/ 10230 w 376344"/>
                <a:gd name="connsiteY18" fmla="*/ 113169 h 430837"/>
                <a:gd name="connsiteX19" fmla="*/ 2508 w 376344"/>
                <a:gd name="connsiteY19" fmla="*/ 139797 h 430837"/>
                <a:gd name="connsiteX20" fmla="*/ 378 w 376344"/>
                <a:gd name="connsiteY20" fmla="*/ 168555 h 430837"/>
                <a:gd name="connsiteX21" fmla="*/ 5437 w 376344"/>
                <a:gd name="connsiteY21" fmla="*/ 203437 h 430837"/>
                <a:gd name="connsiteX22" fmla="*/ 12626 w 376344"/>
                <a:gd name="connsiteY22" fmla="*/ 230065 h 430837"/>
                <a:gd name="connsiteX23" fmla="*/ 40586 w 376344"/>
                <a:gd name="connsiteY23" fmla="*/ 287048 h 430837"/>
                <a:gd name="connsiteX24" fmla="*/ 46177 w 376344"/>
                <a:gd name="connsiteY24" fmla="*/ 295836 h 430837"/>
                <a:gd name="connsiteX25" fmla="*/ 48840 w 376344"/>
                <a:gd name="connsiteY25" fmla="*/ 300096 h 430837"/>
                <a:gd name="connsiteX26" fmla="*/ 53101 w 376344"/>
                <a:gd name="connsiteY26" fmla="*/ 307552 h 430837"/>
                <a:gd name="connsiteX27" fmla="*/ 57627 w 376344"/>
                <a:gd name="connsiteY27" fmla="*/ 314741 h 430837"/>
                <a:gd name="connsiteX28" fmla="*/ 61089 w 376344"/>
                <a:gd name="connsiteY28" fmla="*/ 320866 h 430837"/>
                <a:gd name="connsiteX29" fmla="*/ 73071 w 376344"/>
                <a:gd name="connsiteY29" fmla="*/ 340836 h 430837"/>
                <a:gd name="connsiteX30" fmla="*/ 80527 w 376344"/>
                <a:gd name="connsiteY30" fmla="*/ 352286 h 430837"/>
                <a:gd name="connsiteX31" fmla="*/ 101563 w 376344"/>
                <a:gd name="connsiteY31" fmla="*/ 383973 h 430837"/>
                <a:gd name="connsiteX32" fmla="*/ 123664 w 376344"/>
                <a:gd name="connsiteY32" fmla="*/ 410601 h 430837"/>
                <a:gd name="connsiteX33" fmla="*/ 131918 w 376344"/>
                <a:gd name="connsiteY33" fmla="*/ 419654 h 430837"/>
                <a:gd name="connsiteX34" fmla="*/ 156682 w 376344"/>
                <a:gd name="connsiteY34" fmla="*/ 430838 h 430837"/>
                <a:gd name="connsiteX35" fmla="*/ 173457 w 376344"/>
                <a:gd name="connsiteY35" fmla="*/ 428175 h 430837"/>
                <a:gd name="connsiteX36" fmla="*/ 197689 w 376344"/>
                <a:gd name="connsiteY36" fmla="*/ 414062 h 430837"/>
                <a:gd name="connsiteX37" fmla="*/ 205677 w 376344"/>
                <a:gd name="connsiteY37" fmla="*/ 407406 h 430837"/>
                <a:gd name="connsiteX38" fmla="*/ 213399 w 376344"/>
                <a:gd name="connsiteY38" fmla="*/ 401015 h 430837"/>
                <a:gd name="connsiteX39" fmla="*/ 218192 w 376344"/>
                <a:gd name="connsiteY39" fmla="*/ 394890 h 430837"/>
                <a:gd name="connsiteX40" fmla="*/ 222186 w 376344"/>
                <a:gd name="connsiteY40" fmla="*/ 389831 h 430837"/>
                <a:gd name="connsiteX41" fmla="*/ 224316 w 376344"/>
                <a:gd name="connsiteY41" fmla="*/ 386636 h 430837"/>
                <a:gd name="connsiteX42" fmla="*/ 224316 w 376344"/>
                <a:gd name="connsiteY42" fmla="*/ 386636 h 430837"/>
                <a:gd name="connsiteX43" fmla="*/ 226713 w 376344"/>
                <a:gd name="connsiteY43" fmla="*/ 386636 h 430837"/>
                <a:gd name="connsiteX44" fmla="*/ 231772 w 376344"/>
                <a:gd name="connsiteY44" fmla="*/ 386636 h 430837"/>
                <a:gd name="connsiteX45" fmla="*/ 233902 w 376344"/>
                <a:gd name="connsiteY45" fmla="*/ 386636 h 430837"/>
                <a:gd name="connsiteX46" fmla="*/ 238163 w 376344"/>
                <a:gd name="connsiteY46" fmla="*/ 382642 h 430837"/>
                <a:gd name="connsiteX47" fmla="*/ 246151 w 376344"/>
                <a:gd name="connsiteY47" fmla="*/ 375719 h 430837"/>
                <a:gd name="connsiteX48" fmla="*/ 252009 w 376344"/>
                <a:gd name="connsiteY48" fmla="*/ 370393 h 430837"/>
                <a:gd name="connsiteX49" fmla="*/ 256536 w 376344"/>
                <a:gd name="connsiteY49" fmla="*/ 366399 h 430837"/>
                <a:gd name="connsiteX50" fmla="*/ 268518 w 376344"/>
                <a:gd name="connsiteY50" fmla="*/ 355215 h 430837"/>
                <a:gd name="connsiteX51" fmla="*/ 292217 w 376344"/>
                <a:gd name="connsiteY51" fmla="*/ 328588 h 430837"/>
                <a:gd name="connsiteX52" fmla="*/ 294880 w 376344"/>
                <a:gd name="connsiteY52" fmla="*/ 325392 h 430837"/>
                <a:gd name="connsiteX53" fmla="*/ 296478 w 376344"/>
                <a:gd name="connsiteY53" fmla="*/ 322463 h 430837"/>
                <a:gd name="connsiteX54" fmla="*/ 304199 w 376344"/>
                <a:gd name="connsiteY54" fmla="*/ 309149 h 430837"/>
                <a:gd name="connsiteX55" fmla="*/ 308726 w 376344"/>
                <a:gd name="connsiteY55" fmla="*/ 302492 h 430837"/>
                <a:gd name="connsiteX56" fmla="*/ 311655 w 376344"/>
                <a:gd name="connsiteY56" fmla="*/ 297699 h 430837"/>
                <a:gd name="connsiteX57" fmla="*/ 319643 w 376344"/>
                <a:gd name="connsiteY57" fmla="*/ 282788 h 430837"/>
                <a:gd name="connsiteX58" fmla="*/ 322040 w 376344"/>
                <a:gd name="connsiteY58" fmla="*/ 277729 h 430837"/>
                <a:gd name="connsiteX59" fmla="*/ 332425 w 376344"/>
                <a:gd name="connsiteY59" fmla="*/ 255362 h 430837"/>
                <a:gd name="connsiteX60" fmla="*/ 343076 w 376344"/>
                <a:gd name="connsiteY60" fmla="*/ 233527 h 430837"/>
                <a:gd name="connsiteX61" fmla="*/ 346538 w 376344"/>
                <a:gd name="connsiteY61" fmla="*/ 226604 h 430837"/>
                <a:gd name="connsiteX62" fmla="*/ 350266 w 376344"/>
                <a:gd name="connsiteY62" fmla="*/ 212757 h 430837"/>
                <a:gd name="connsiteX63" fmla="*/ 352395 w 376344"/>
                <a:gd name="connsiteY63" fmla="*/ 203970 h 430837"/>
                <a:gd name="connsiteX64" fmla="*/ 355058 w 376344"/>
                <a:gd name="connsiteY64" fmla="*/ 193053 h 430837"/>
                <a:gd name="connsiteX65" fmla="*/ 362514 w 376344"/>
                <a:gd name="connsiteY65" fmla="*/ 164295 h 430837"/>
                <a:gd name="connsiteX66" fmla="*/ 364644 w 376344"/>
                <a:gd name="connsiteY66" fmla="*/ 154709 h 430837"/>
                <a:gd name="connsiteX67" fmla="*/ 366775 w 376344"/>
                <a:gd name="connsiteY67" fmla="*/ 146188 h 430837"/>
                <a:gd name="connsiteX68" fmla="*/ 373431 w 376344"/>
                <a:gd name="connsiteY68" fmla="*/ 117697 h 430837"/>
                <a:gd name="connsiteX69" fmla="*/ 375828 w 376344"/>
                <a:gd name="connsiteY69" fmla="*/ 97459 h 430837"/>
                <a:gd name="connsiteX70" fmla="*/ 375828 w 376344"/>
                <a:gd name="connsiteY70" fmla="*/ 80418 h 430837"/>
                <a:gd name="connsiteX71" fmla="*/ 370502 w 376344"/>
                <a:gd name="connsiteY71" fmla="*/ 53790 h 430837"/>
                <a:gd name="connsiteX72" fmla="*/ 365443 w 376344"/>
                <a:gd name="connsiteY72" fmla="*/ 27162 h 430837"/>
                <a:gd name="connsiteX73" fmla="*/ 365443 w 376344"/>
                <a:gd name="connsiteY73" fmla="*/ 30358 h 430837"/>
                <a:gd name="connsiteX74" fmla="*/ 365443 w 376344"/>
                <a:gd name="connsiteY74" fmla="*/ 24766 h 430837"/>
                <a:gd name="connsiteX75" fmla="*/ 365443 w 376344"/>
                <a:gd name="connsiteY75" fmla="*/ 16511 h 430837"/>
                <a:gd name="connsiteX76" fmla="*/ 365443 w 376344"/>
                <a:gd name="connsiteY76" fmla="*/ 16511 h 430837"/>
                <a:gd name="connsiteX77" fmla="*/ 361449 w 376344"/>
                <a:gd name="connsiteY77" fmla="*/ 13316 h 430837"/>
                <a:gd name="connsiteX78" fmla="*/ 353195 w 376344"/>
                <a:gd name="connsiteY78" fmla="*/ 8789 h 430837"/>
                <a:gd name="connsiteX79" fmla="*/ 348401 w 376344"/>
                <a:gd name="connsiteY79" fmla="*/ 7192 h 430837"/>
                <a:gd name="connsiteX80" fmla="*/ 340147 w 376344"/>
                <a:gd name="connsiteY80" fmla="*/ 5061 h 430837"/>
                <a:gd name="connsiteX81" fmla="*/ 335088 w 376344"/>
                <a:gd name="connsiteY81" fmla="*/ 5061 h 430837"/>
                <a:gd name="connsiteX82" fmla="*/ 325502 w 376344"/>
                <a:gd name="connsiteY82" fmla="*/ 5061 h 430837"/>
                <a:gd name="connsiteX83" fmla="*/ 314584 w 376344"/>
                <a:gd name="connsiteY83" fmla="*/ 5061 h 430837"/>
                <a:gd name="connsiteX84" fmla="*/ 306064 w 376344"/>
                <a:gd name="connsiteY84" fmla="*/ 5061 h 430837"/>
                <a:gd name="connsiteX85" fmla="*/ 300472 w 376344"/>
                <a:gd name="connsiteY85" fmla="*/ 5061 h 430837"/>
                <a:gd name="connsiteX86" fmla="*/ 297010 w 376344"/>
                <a:gd name="connsiteY86" fmla="*/ 5061 h 430837"/>
                <a:gd name="connsiteX87" fmla="*/ 277306 w 376344"/>
                <a:gd name="connsiteY87" fmla="*/ 1600 h 430837"/>
                <a:gd name="connsiteX88" fmla="*/ 267453 w 376344"/>
                <a:gd name="connsiteY88" fmla="*/ 1600 h 430837"/>
                <a:gd name="connsiteX89" fmla="*/ 261329 w 376344"/>
                <a:gd name="connsiteY89" fmla="*/ 1600 h 430837"/>
                <a:gd name="connsiteX90" fmla="*/ 257867 w 376344"/>
                <a:gd name="connsiteY90" fmla="*/ 1600 h 430837"/>
                <a:gd name="connsiteX91" fmla="*/ 243222 w 376344"/>
                <a:gd name="connsiteY91" fmla="*/ 268 h 43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76344" h="430837">
                  <a:moveTo>
                    <a:pt x="238163" y="2"/>
                  </a:moveTo>
                  <a:cubicBezTo>
                    <a:pt x="229231" y="-47"/>
                    <a:pt x="220315" y="756"/>
                    <a:pt x="211535" y="2398"/>
                  </a:cubicBezTo>
                  <a:cubicBezTo>
                    <a:pt x="203281" y="3996"/>
                    <a:pt x="195292" y="5860"/>
                    <a:pt x="187304" y="7990"/>
                  </a:cubicBezTo>
                  <a:lnTo>
                    <a:pt x="184908" y="9854"/>
                  </a:lnTo>
                  <a:lnTo>
                    <a:pt x="170529" y="14115"/>
                  </a:lnTo>
                  <a:lnTo>
                    <a:pt x="159345" y="17576"/>
                  </a:lnTo>
                  <a:lnTo>
                    <a:pt x="150558" y="19973"/>
                  </a:lnTo>
                  <a:lnTo>
                    <a:pt x="133250" y="25032"/>
                  </a:lnTo>
                  <a:cubicBezTo>
                    <a:pt x="125261" y="27695"/>
                    <a:pt x="117540" y="30624"/>
                    <a:pt x="109817" y="33819"/>
                  </a:cubicBezTo>
                  <a:lnTo>
                    <a:pt x="106089" y="35151"/>
                  </a:lnTo>
                  <a:lnTo>
                    <a:pt x="97036" y="38612"/>
                  </a:lnTo>
                  <a:lnTo>
                    <a:pt x="84255" y="44470"/>
                  </a:lnTo>
                  <a:lnTo>
                    <a:pt x="78131" y="47133"/>
                  </a:lnTo>
                  <a:lnTo>
                    <a:pt x="69610" y="50328"/>
                  </a:lnTo>
                  <a:cubicBezTo>
                    <a:pt x="66007" y="51388"/>
                    <a:pt x="62593" y="53005"/>
                    <a:pt x="59491" y="55121"/>
                  </a:cubicBezTo>
                  <a:cubicBezTo>
                    <a:pt x="58172" y="54863"/>
                    <a:pt x="56816" y="54863"/>
                    <a:pt x="55497" y="55121"/>
                  </a:cubicBezTo>
                  <a:cubicBezTo>
                    <a:pt x="50369" y="55053"/>
                    <a:pt x="45411" y="56960"/>
                    <a:pt x="41651" y="60447"/>
                  </a:cubicBezTo>
                  <a:cubicBezTo>
                    <a:pt x="35098" y="67229"/>
                    <a:pt x="29458" y="74838"/>
                    <a:pt x="24875" y="83080"/>
                  </a:cubicBezTo>
                  <a:cubicBezTo>
                    <a:pt x="19046" y="92621"/>
                    <a:pt x="14142" y="102696"/>
                    <a:pt x="10230" y="113169"/>
                  </a:cubicBezTo>
                  <a:cubicBezTo>
                    <a:pt x="7037" y="121854"/>
                    <a:pt x="4456" y="130752"/>
                    <a:pt x="2508" y="139797"/>
                  </a:cubicBezTo>
                  <a:cubicBezTo>
                    <a:pt x="194" y="149196"/>
                    <a:pt x="-526" y="158917"/>
                    <a:pt x="378" y="168555"/>
                  </a:cubicBezTo>
                  <a:cubicBezTo>
                    <a:pt x="378" y="180272"/>
                    <a:pt x="3307" y="191988"/>
                    <a:pt x="5437" y="203437"/>
                  </a:cubicBezTo>
                  <a:cubicBezTo>
                    <a:pt x="6965" y="212525"/>
                    <a:pt x="9373" y="221443"/>
                    <a:pt x="12626" y="230065"/>
                  </a:cubicBezTo>
                  <a:cubicBezTo>
                    <a:pt x="20297" y="249825"/>
                    <a:pt x="29652" y="268890"/>
                    <a:pt x="40586" y="287048"/>
                  </a:cubicBezTo>
                  <a:cubicBezTo>
                    <a:pt x="42449" y="290244"/>
                    <a:pt x="44313" y="292906"/>
                    <a:pt x="46177" y="295836"/>
                  </a:cubicBezTo>
                  <a:lnTo>
                    <a:pt x="48840" y="300096"/>
                  </a:lnTo>
                  <a:lnTo>
                    <a:pt x="53101" y="307552"/>
                  </a:lnTo>
                  <a:lnTo>
                    <a:pt x="57627" y="314741"/>
                  </a:lnTo>
                  <a:lnTo>
                    <a:pt x="61089" y="320866"/>
                  </a:lnTo>
                  <a:cubicBezTo>
                    <a:pt x="65083" y="327523"/>
                    <a:pt x="69077" y="334446"/>
                    <a:pt x="73071" y="340836"/>
                  </a:cubicBezTo>
                  <a:lnTo>
                    <a:pt x="80527" y="352286"/>
                  </a:lnTo>
                  <a:cubicBezTo>
                    <a:pt x="87450" y="363203"/>
                    <a:pt x="94107" y="373588"/>
                    <a:pt x="101563" y="383973"/>
                  </a:cubicBezTo>
                  <a:cubicBezTo>
                    <a:pt x="109019" y="394358"/>
                    <a:pt x="115409" y="401281"/>
                    <a:pt x="123664" y="410601"/>
                  </a:cubicBezTo>
                  <a:lnTo>
                    <a:pt x="131918" y="419654"/>
                  </a:lnTo>
                  <a:cubicBezTo>
                    <a:pt x="138322" y="426576"/>
                    <a:pt x="147255" y="430610"/>
                    <a:pt x="156682" y="430838"/>
                  </a:cubicBezTo>
                  <a:cubicBezTo>
                    <a:pt x="162366" y="430688"/>
                    <a:pt x="168006" y="429793"/>
                    <a:pt x="173457" y="428175"/>
                  </a:cubicBezTo>
                  <a:cubicBezTo>
                    <a:pt x="181869" y="424070"/>
                    <a:pt x="189967" y="419353"/>
                    <a:pt x="197689" y="414062"/>
                  </a:cubicBezTo>
                  <a:lnTo>
                    <a:pt x="205677" y="407406"/>
                  </a:lnTo>
                  <a:lnTo>
                    <a:pt x="213399" y="401015"/>
                  </a:lnTo>
                  <a:lnTo>
                    <a:pt x="218192" y="394890"/>
                  </a:lnTo>
                  <a:lnTo>
                    <a:pt x="222186" y="389831"/>
                  </a:lnTo>
                  <a:lnTo>
                    <a:pt x="224316" y="386636"/>
                  </a:lnTo>
                  <a:lnTo>
                    <a:pt x="224316" y="386636"/>
                  </a:lnTo>
                  <a:lnTo>
                    <a:pt x="226713" y="386636"/>
                  </a:lnTo>
                  <a:lnTo>
                    <a:pt x="231772" y="386636"/>
                  </a:lnTo>
                  <a:lnTo>
                    <a:pt x="233902" y="386636"/>
                  </a:lnTo>
                  <a:lnTo>
                    <a:pt x="238163" y="382642"/>
                  </a:lnTo>
                  <a:cubicBezTo>
                    <a:pt x="241092" y="380512"/>
                    <a:pt x="243488" y="377849"/>
                    <a:pt x="246151" y="375719"/>
                  </a:cubicBezTo>
                  <a:lnTo>
                    <a:pt x="252009" y="370393"/>
                  </a:lnTo>
                  <a:lnTo>
                    <a:pt x="256536" y="366399"/>
                  </a:lnTo>
                  <a:cubicBezTo>
                    <a:pt x="260722" y="362883"/>
                    <a:pt x="264722" y="359149"/>
                    <a:pt x="268518" y="355215"/>
                  </a:cubicBezTo>
                  <a:cubicBezTo>
                    <a:pt x="276773" y="346428"/>
                    <a:pt x="284495" y="337108"/>
                    <a:pt x="292217" y="328588"/>
                  </a:cubicBezTo>
                  <a:lnTo>
                    <a:pt x="294880" y="325392"/>
                  </a:lnTo>
                  <a:lnTo>
                    <a:pt x="296478" y="322463"/>
                  </a:lnTo>
                  <a:cubicBezTo>
                    <a:pt x="298874" y="317937"/>
                    <a:pt x="301537" y="313676"/>
                    <a:pt x="304199" y="309149"/>
                  </a:cubicBezTo>
                  <a:lnTo>
                    <a:pt x="308726" y="302492"/>
                  </a:lnTo>
                  <a:lnTo>
                    <a:pt x="311655" y="297699"/>
                  </a:lnTo>
                  <a:cubicBezTo>
                    <a:pt x="314782" y="292992"/>
                    <a:pt x="317456" y="287999"/>
                    <a:pt x="319643" y="282788"/>
                  </a:cubicBezTo>
                  <a:lnTo>
                    <a:pt x="322040" y="277729"/>
                  </a:lnTo>
                  <a:cubicBezTo>
                    <a:pt x="325235" y="270273"/>
                    <a:pt x="328431" y="262817"/>
                    <a:pt x="332425" y="255362"/>
                  </a:cubicBezTo>
                  <a:cubicBezTo>
                    <a:pt x="336419" y="247906"/>
                    <a:pt x="339614" y="240983"/>
                    <a:pt x="343076" y="233527"/>
                  </a:cubicBezTo>
                  <a:lnTo>
                    <a:pt x="346538" y="226604"/>
                  </a:lnTo>
                  <a:cubicBezTo>
                    <a:pt x="347869" y="222077"/>
                    <a:pt x="349200" y="217284"/>
                    <a:pt x="350266" y="212757"/>
                  </a:cubicBezTo>
                  <a:lnTo>
                    <a:pt x="352395" y="203970"/>
                  </a:lnTo>
                  <a:cubicBezTo>
                    <a:pt x="352395" y="200242"/>
                    <a:pt x="353993" y="196514"/>
                    <a:pt x="355058" y="193053"/>
                  </a:cubicBezTo>
                  <a:cubicBezTo>
                    <a:pt x="357721" y="183467"/>
                    <a:pt x="360118" y="173881"/>
                    <a:pt x="362514" y="164295"/>
                  </a:cubicBezTo>
                  <a:lnTo>
                    <a:pt x="364644" y="154709"/>
                  </a:lnTo>
                  <a:lnTo>
                    <a:pt x="366775" y="146188"/>
                  </a:lnTo>
                  <a:cubicBezTo>
                    <a:pt x="369437" y="136868"/>
                    <a:pt x="371567" y="127283"/>
                    <a:pt x="373431" y="117697"/>
                  </a:cubicBezTo>
                  <a:cubicBezTo>
                    <a:pt x="375295" y="108111"/>
                    <a:pt x="375295" y="104116"/>
                    <a:pt x="375828" y="97459"/>
                  </a:cubicBezTo>
                  <a:cubicBezTo>
                    <a:pt x="376516" y="91800"/>
                    <a:pt x="376516" y="86077"/>
                    <a:pt x="375828" y="80418"/>
                  </a:cubicBezTo>
                  <a:cubicBezTo>
                    <a:pt x="374614" y="71439"/>
                    <a:pt x="372835" y="62545"/>
                    <a:pt x="370502" y="53790"/>
                  </a:cubicBezTo>
                  <a:cubicBezTo>
                    <a:pt x="368065" y="45074"/>
                    <a:pt x="366372" y="36166"/>
                    <a:pt x="365443" y="27162"/>
                  </a:cubicBezTo>
                  <a:cubicBezTo>
                    <a:pt x="365574" y="28223"/>
                    <a:pt x="365574" y="29297"/>
                    <a:pt x="365443" y="30358"/>
                  </a:cubicBezTo>
                  <a:cubicBezTo>
                    <a:pt x="365443" y="28494"/>
                    <a:pt x="365443" y="26630"/>
                    <a:pt x="365443" y="24766"/>
                  </a:cubicBezTo>
                  <a:lnTo>
                    <a:pt x="365443" y="16511"/>
                  </a:lnTo>
                  <a:lnTo>
                    <a:pt x="365443" y="16511"/>
                  </a:lnTo>
                  <a:lnTo>
                    <a:pt x="361449" y="13316"/>
                  </a:lnTo>
                  <a:cubicBezTo>
                    <a:pt x="358874" y="11505"/>
                    <a:pt x="356106" y="9987"/>
                    <a:pt x="353195" y="8789"/>
                  </a:cubicBezTo>
                  <a:lnTo>
                    <a:pt x="348401" y="7192"/>
                  </a:lnTo>
                  <a:lnTo>
                    <a:pt x="340147" y="5061"/>
                  </a:lnTo>
                  <a:lnTo>
                    <a:pt x="335088" y="5061"/>
                  </a:lnTo>
                  <a:lnTo>
                    <a:pt x="325502" y="5061"/>
                  </a:lnTo>
                  <a:cubicBezTo>
                    <a:pt x="321867" y="4798"/>
                    <a:pt x="318219" y="4798"/>
                    <a:pt x="314584" y="5061"/>
                  </a:cubicBezTo>
                  <a:lnTo>
                    <a:pt x="306064" y="5061"/>
                  </a:lnTo>
                  <a:lnTo>
                    <a:pt x="300472" y="5061"/>
                  </a:lnTo>
                  <a:lnTo>
                    <a:pt x="297010" y="5061"/>
                  </a:lnTo>
                  <a:cubicBezTo>
                    <a:pt x="290619" y="5061"/>
                    <a:pt x="284229" y="2399"/>
                    <a:pt x="277306" y="1600"/>
                  </a:cubicBezTo>
                  <a:lnTo>
                    <a:pt x="267453" y="1600"/>
                  </a:lnTo>
                  <a:lnTo>
                    <a:pt x="261329" y="1600"/>
                  </a:lnTo>
                  <a:lnTo>
                    <a:pt x="257867" y="1600"/>
                  </a:lnTo>
                  <a:cubicBezTo>
                    <a:pt x="253030" y="761"/>
                    <a:pt x="248132" y="316"/>
                    <a:pt x="243222" y="268"/>
                  </a:cubicBezTo>
                  <a:close/>
                </a:path>
              </a:pathLst>
            </a:custGeom>
            <a:solidFill>
              <a:srgbClr val="57545D"/>
            </a:solidFill>
            <a:ln w="26619"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B7FD4476-84DC-4554-B850-E9F6BB373D6B}"/>
                </a:ext>
              </a:extLst>
            </p:cNvPr>
            <p:cNvSpPr/>
            <p:nvPr/>
          </p:nvSpPr>
          <p:spPr>
            <a:xfrm>
              <a:off x="4800485" y="1265719"/>
              <a:ext cx="1020087" cy="1269927"/>
            </a:xfrm>
            <a:custGeom>
              <a:avLst/>
              <a:gdLst>
                <a:gd name="connsiteX0" fmla="*/ 783220 w 812784"/>
                <a:gd name="connsiteY0" fmla="*/ 0 h 1011852"/>
                <a:gd name="connsiteX1" fmla="*/ 783220 w 812784"/>
                <a:gd name="connsiteY1" fmla="*/ 0 h 1011852"/>
                <a:gd name="connsiteX2" fmla="*/ 772303 w 812784"/>
                <a:gd name="connsiteY2" fmla="*/ 2929 h 1011852"/>
                <a:gd name="connsiteX3" fmla="*/ 765912 w 812784"/>
                <a:gd name="connsiteY3" fmla="*/ 7988 h 1011852"/>
                <a:gd name="connsiteX4" fmla="*/ 760586 w 812784"/>
                <a:gd name="connsiteY4" fmla="*/ 5858 h 1011852"/>
                <a:gd name="connsiteX5" fmla="*/ 749403 w 812784"/>
                <a:gd name="connsiteY5" fmla="*/ 5858 h 1011852"/>
                <a:gd name="connsiteX6" fmla="*/ 746208 w 812784"/>
                <a:gd name="connsiteY6" fmla="*/ 5858 h 1011852"/>
                <a:gd name="connsiteX7" fmla="*/ 733959 w 812784"/>
                <a:gd name="connsiteY7" fmla="*/ 5858 h 1011852"/>
                <a:gd name="connsiteX8" fmla="*/ 718515 w 812784"/>
                <a:gd name="connsiteY8" fmla="*/ 5858 h 1011852"/>
                <a:gd name="connsiteX9" fmla="*/ 703071 w 812784"/>
                <a:gd name="connsiteY9" fmla="*/ 5858 h 1011852"/>
                <a:gd name="connsiteX10" fmla="*/ 661532 w 812784"/>
                <a:gd name="connsiteY10" fmla="*/ 7456 h 1011852"/>
                <a:gd name="connsiteX11" fmla="*/ 643957 w 812784"/>
                <a:gd name="connsiteY11" fmla="*/ 7456 h 1011852"/>
                <a:gd name="connsiteX12" fmla="*/ 602152 w 812784"/>
                <a:gd name="connsiteY12" fmla="*/ 10385 h 1011852"/>
                <a:gd name="connsiteX13" fmla="*/ 575524 w 812784"/>
                <a:gd name="connsiteY13" fmla="*/ 12781 h 1011852"/>
                <a:gd name="connsiteX14" fmla="*/ 560347 w 812784"/>
                <a:gd name="connsiteY14" fmla="*/ 12781 h 1011852"/>
                <a:gd name="connsiteX15" fmla="*/ 540109 w 812784"/>
                <a:gd name="connsiteY15" fmla="*/ 12781 h 1011852"/>
                <a:gd name="connsiteX16" fmla="*/ 519872 w 812784"/>
                <a:gd name="connsiteY16" fmla="*/ 12781 h 1011852"/>
                <a:gd name="connsiteX17" fmla="*/ 504162 w 812784"/>
                <a:gd name="connsiteY17" fmla="*/ 12781 h 1011852"/>
                <a:gd name="connsiteX18" fmla="*/ 464753 w 812784"/>
                <a:gd name="connsiteY18" fmla="*/ 16509 h 1011852"/>
                <a:gd name="connsiteX19" fmla="*/ 440255 w 812784"/>
                <a:gd name="connsiteY19" fmla="*/ 18906 h 1011852"/>
                <a:gd name="connsiteX20" fmla="*/ 375550 w 812784"/>
                <a:gd name="connsiteY20" fmla="*/ 27693 h 1011852"/>
                <a:gd name="connsiteX21" fmla="*/ 345461 w 812784"/>
                <a:gd name="connsiteY21" fmla="*/ 32752 h 1011852"/>
                <a:gd name="connsiteX22" fmla="*/ 339603 w 812784"/>
                <a:gd name="connsiteY22" fmla="*/ 32752 h 1011852"/>
                <a:gd name="connsiteX23" fmla="*/ 314307 w 812784"/>
                <a:gd name="connsiteY23" fmla="*/ 38610 h 1011852"/>
                <a:gd name="connsiteX24" fmla="*/ 285815 w 812784"/>
                <a:gd name="connsiteY24" fmla="*/ 48995 h 1011852"/>
                <a:gd name="connsiteX25" fmla="*/ 282886 w 812784"/>
                <a:gd name="connsiteY25" fmla="*/ 48995 h 1011852"/>
                <a:gd name="connsiteX26" fmla="*/ 269572 w 812784"/>
                <a:gd name="connsiteY26" fmla="*/ 54320 h 1011852"/>
                <a:gd name="connsiteX27" fmla="*/ 261584 w 812784"/>
                <a:gd name="connsiteY27" fmla="*/ 58315 h 1011852"/>
                <a:gd name="connsiteX28" fmla="*/ 258921 w 812784"/>
                <a:gd name="connsiteY28" fmla="*/ 58315 h 1011852"/>
                <a:gd name="connsiteX29" fmla="*/ 247471 w 812784"/>
                <a:gd name="connsiteY29" fmla="*/ 54853 h 1011852"/>
                <a:gd name="connsiteX30" fmla="*/ 230696 w 812784"/>
                <a:gd name="connsiteY30" fmla="*/ 62309 h 1011852"/>
                <a:gd name="connsiteX31" fmla="*/ 225637 w 812784"/>
                <a:gd name="connsiteY31" fmla="*/ 76155 h 1011852"/>
                <a:gd name="connsiteX32" fmla="*/ 225637 w 812784"/>
                <a:gd name="connsiteY32" fmla="*/ 84410 h 1011852"/>
                <a:gd name="connsiteX33" fmla="*/ 225637 w 812784"/>
                <a:gd name="connsiteY33" fmla="*/ 90002 h 1011852"/>
                <a:gd name="connsiteX34" fmla="*/ 225637 w 812784"/>
                <a:gd name="connsiteY34" fmla="*/ 86806 h 1011852"/>
                <a:gd name="connsiteX35" fmla="*/ 230696 w 812784"/>
                <a:gd name="connsiteY35" fmla="*/ 113434 h 1011852"/>
                <a:gd name="connsiteX36" fmla="*/ 236021 w 812784"/>
                <a:gd name="connsiteY36" fmla="*/ 140061 h 1011852"/>
                <a:gd name="connsiteX37" fmla="*/ 236021 w 812784"/>
                <a:gd name="connsiteY37" fmla="*/ 157103 h 1011852"/>
                <a:gd name="connsiteX38" fmla="*/ 233625 w 812784"/>
                <a:gd name="connsiteY38" fmla="*/ 177340 h 1011852"/>
                <a:gd name="connsiteX39" fmla="*/ 226968 w 812784"/>
                <a:gd name="connsiteY39" fmla="*/ 205832 h 1011852"/>
                <a:gd name="connsiteX40" fmla="*/ 224838 w 812784"/>
                <a:gd name="connsiteY40" fmla="*/ 214619 h 1011852"/>
                <a:gd name="connsiteX41" fmla="*/ 222707 w 812784"/>
                <a:gd name="connsiteY41" fmla="*/ 223939 h 1011852"/>
                <a:gd name="connsiteX42" fmla="*/ 215252 w 812784"/>
                <a:gd name="connsiteY42" fmla="*/ 252697 h 1011852"/>
                <a:gd name="connsiteX43" fmla="*/ 212589 w 812784"/>
                <a:gd name="connsiteY43" fmla="*/ 263614 h 1011852"/>
                <a:gd name="connsiteX44" fmla="*/ 210459 w 812784"/>
                <a:gd name="connsiteY44" fmla="*/ 272401 h 1011852"/>
                <a:gd name="connsiteX45" fmla="*/ 204867 w 812784"/>
                <a:gd name="connsiteY45" fmla="*/ 292904 h 1011852"/>
                <a:gd name="connsiteX46" fmla="*/ 193417 w 812784"/>
                <a:gd name="connsiteY46" fmla="*/ 324325 h 1011852"/>
                <a:gd name="connsiteX47" fmla="*/ 155340 w 812784"/>
                <a:gd name="connsiteY47" fmla="*/ 384770 h 1011852"/>
                <a:gd name="connsiteX48" fmla="*/ 152410 w 812784"/>
                <a:gd name="connsiteY48" fmla="*/ 388231 h 1011852"/>
                <a:gd name="connsiteX49" fmla="*/ 128712 w 812784"/>
                <a:gd name="connsiteY49" fmla="*/ 414859 h 1011852"/>
                <a:gd name="connsiteX50" fmla="*/ 116729 w 812784"/>
                <a:gd name="connsiteY50" fmla="*/ 426043 h 1011852"/>
                <a:gd name="connsiteX51" fmla="*/ 112203 w 812784"/>
                <a:gd name="connsiteY51" fmla="*/ 430037 h 1011852"/>
                <a:gd name="connsiteX52" fmla="*/ 106345 w 812784"/>
                <a:gd name="connsiteY52" fmla="*/ 435362 h 1011852"/>
                <a:gd name="connsiteX53" fmla="*/ 100487 w 812784"/>
                <a:gd name="connsiteY53" fmla="*/ 451339 h 1011852"/>
                <a:gd name="connsiteX54" fmla="*/ 82912 w 812784"/>
                <a:gd name="connsiteY54" fmla="*/ 465185 h 1011852"/>
                <a:gd name="connsiteX55" fmla="*/ 79983 w 812784"/>
                <a:gd name="connsiteY55" fmla="*/ 467582 h 1011852"/>
                <a:gd name="connsiteX56" fmla="*/ 69865 w 812784"/>
                <a:gd name="connsiteY56" fmla="*/ 475570 h 1011852"/>
                <a:gd name="connsiteX57" fmla="*/ 62143 w 812784"/>
                <a:gd name="connsiteY57" fmla="*/ 482227 h 1011852"/>
                <a:gd name="connsiteX58" fmla="*/ 35515 w 812784"/>
                <a:gd name="connsiteY58" fmla="*/ 497937 h 1011852"/>
                <a:gd name="connsiteX59" fmla="*/ 24598 w 812784"/>
                <a:gd name="connsiteY59" fmla="*/ 501665 h 1011852"/>
                <a:gd name="connsiteX60" fmla="*/ 12615 w 812784"/>
                <a:gd name="connsiteY60" fmla="*/ 506192 h 1011852"/>
                <a:gd name="connsiteX61" fmla="*/ 899 w 812784"/>
                <a:gd name="connsiteY61" fmla="*/ 521636 h 1011852"/>
                <a:gd name="connsiteX62" fmla="*/ 899 w 812784"/>
                <a:gd name="connsiteY62" fmla="*/ 537613 h 1011852"/>
                <a:gd name="connsiteX63" fmla="*/ 4627 w 812784"/>
                <a:gd name="connsiteY63" fmla="*/ 551193 h 1011852"/>
                <a:gd name="connsiteX64" fmla="*/ 4627 w 812784"/>
                <a:gd name="connsiteY64" fmla="*/ 553856 h 1011852"/>
                <a:gd name="connsiteX65" fmla="*/ 13414 w 812784"/>
                <a:gd name="connsiteY65" fmla="*/ 575158 h 1011852"/>
                <a:gd name="connsiteX66" fmla="*/ 20071 w 812784"/>
                <a:gd name="connsiteY66" fmla="*/ 589537 h 1011852"/>
                <a:gd name="connsiteX67" fmla="*/ 27527 w 812784"/>
                <a:gd name="connsiteY67" fmla="*/ 606312 h 1011852"/>
                <a:gd name="connsiteX68" fmla="*/ 29125 w 812784"/>
                <a:gd name="connsiteY68" fmla="*/ 610040 h 1011852"/>
                <a:gd name="connsiteX69" fmla="*/ 36846 w 812784"/>
                <a:gd name="connsiteY69" fmla="*/ 629212 h 1011852"/>
                <a:gd name="connsiteX70" fmla="*/ 47231 w 812784"/>
                <a:gd name="connsiteY70" fmla="*/ 652112 h 1011852"/>
                <a:gd name="connsiteX71" fmla="*/ 50693 w 812784"/>
                <a:gd name="connsiteY71" fmla="*/ 661431 h 1011852"/>
                <a:gd name="connsiteX72" fmla="*/ 70397 w 812784"/>
                <a:gd name="connsiteY72" fmla="*/ 711491 h 1011852"/>
                <a:gd name="connsiteX73" fmla="*/ 79451 w 812784"/>
                <a:gd name="connsiteY73" fmla="*/ 732793 h 1011852"/>
                <a:gd name="connsiteX74" fmla="*/ 94362 w 812784"/>
                <a:gd name="connsiteY74" fmla="*/ 766877 h 1011852"/>
                <a:gd name="connsiteX75" fmla="*/ 102883 w 812784"/>
                <a:gd name="connsiteY75" fmla="*/ 784185 h 1011852"/>
                <a:gd name="connsiteX76" fmla="*/ 123386 w 812784"/>
                <a:gd name="connsiteY76" fmla="*/ 824126 h 1011852"/>
                <a:gd name="connsiteX77" fmla="*/ 136168 w 812784"/>
                <a:gd name="connsiteY77" fmla="*/ 844630 h 1011852"/>
                <a:gd name="connsiteX78" fmla="*/ 138830 w 812784"/>
                <a:gd name="connsiteY78" fmla="*/ 848890 h 1011852"/>
                <a:gd name="connsiteX79" fmla="*/ 150014 w 812784"/>
                <a:gd name="connsiteY79" fmla="*/ 866997 h 1011852"/>
                <a:gd name="connsiteX80" fmla="*/ 155606 w 812784"/>
                <a:gd name="connsiteY80" fmla="*/ 876050 h 1011852"/>
                <a:gd name="connsiteX81" fmla="*/ 198210 w 812784"/>
                <a:gd name="connsiteY81" fmla="*/ 935962 h 1011852"/>
                <a:gd name="connsiteX82" fmla="*/ 211524 w 812784"/>
                <a:gd name="connsiteY82" fmla="*/ 953537 h 1011852"/>
                <a:gd name="connsiteX83" fmla="*/ 225370 w 812784"/>
                <a:gd name="connsiteY83" fmla="*/ 976437 h 1011852"/>
                <a:gd name="connsiteX84" fmla="*/ 229098 w 812784"/>
                <a:gd name="connsiteY84" fmla="*/ 984958 h 1011852"/>
                <a:gd name="connsiteX85" fmla="*/ 230962 w 812784"/>
                <a:gd name="connsiteY85" fmla="*/ 989751 h 1011852"/>
                <a:gd name="connsiteX86" fmla="*/ 234956 w 812784"/>
                <a:gd name="connsiteY86" fmla="*/ 998271 h 1011852"/>
                <a:gd name="connsiteX87" fmla="*/ 258388 w 812784"/>
                <a:gd name="connsiteY87" fmla="*/ 1011852 h 1011852"/>
                <a:gd name="connsiteX88" fmla="*/ 264247 w 812784"/>
                <a:gd name="connsiteY88" fmla="*/ 1011852 h 1011852"/>
                <a:gd name="connsiteX89" fmla="*/ 281022 w 812784"/>
                <a:gd name="connsiteY89" fmla="*/ 1003331 h 1011852"/>
                <a:gd name="connsiteX90" fmla="*/ 286081 w 812784"/>
                <a:gd name="connsiteY90" fmla="*/ 999869 h 1011852"/>
                <a:gd name="connsiteX91" fmla="*/ 293803 w 812784"/>
                <a:gd name="connsiteY91" fmla="*/ 995609 h 1011852"/>
                <a:gd name="connsiteX92" fmla="*/ 302590 w 812784"/>
                <a:gd name="connsiteY92" fmla="*/ 990549 h 1011852"/>
                <a:gd name="connsiteX93" fmla="*/ 306052 w 812784"/>
                <a:gd name="connsiteY93" fmla="*/ 988419 h 1011852"/>
                <a:gd name="connsiteX94" fmla="*/ 323360 w 812784"/>
                <a:gd name="connsiteY94" fmla="*/ 976969 h 1011852"/>
                <a:gd name="connsiteX95" fmla="*/ 336142 w 812784"/>
                <a:gd name="connsiteY95" fmla="*/ 965786 h 1011852"/>
                <a:gd name="connsiteX96" fmla="*/ 338271 w 812784"/>
                <a:gd name="connsiteY96" fmla="*/ 963655 h 1011852"/>
                <a:gd name="connsiteX97" fmla="*/ 353716 w 812784"/>
                <a:gd name="connsiteY97" fmla="*/ 947679 h 1011852"/>
                <a:gd name="connsiteX98" fmla="*/ 368095 w 812784"/>
                <a:gd name="connsiteY98" fmla="*/ 932235 h 1011852"/>
                <a:gd name="connsiteX99" fmla="*/ 373420 w 812784"/>
                <a:gd name="connsiteY99" fmla="*/ 926643 h 1011852"/>
                <a:gd name="connsiteX100" fmla="*/ 390196 w 812784"/>
                <a:gd name="connsiteY100" fmla="*/ 900015 h 1011852"/>
                <a:gd name="connsiteX101" fmla="*/ 390196 w 812784"/>
                <a:gd name="connsiteY101" fmla="*/ 897885 h 1011852"/>
                <a:gd name="connsiteX102" fmla="*/ 402178 w 812784"/>
                <a:gd name="connsiteY102" fmla="*/ 871257 h 1011852"/>
                <a:gd name="connsiteX103" fmla="*/ 404574 w 812784"/>
                <a:gd name="connsiteY103" fmla="*/ 865932 h 1011852"/>
                <a:gd name="connsiteX104" fmla="*/ 415492 w 812784"/>
                <a:gd name="connsiteY104" fmla="*/ 837707 h 1011852"/>
                <a:gd name="connsiteX105" fmla="*/ 423214 w 812784"/>
                <a:gd name="connsiteY105" fmla="*/ 811079 h 1011852"/>
                <a:gd name="connsiteX106" fmla="*/ 428273 w 812784"/>
                <a:gd name="connsiteY106" fmla="*/ 777528 h 1011852"/>
                <a:gd name="connsiteX107" fmla="*/ 428273 w 812784"/>
                <a:gd name="connsiteY107" fmla="*/ 749303 h 1011852"/>
                <a:gd name="connsiteX108" fmla="*/ 426409 w 812784"/>
                <a:gd name="connsiteY108" fmla="*/ 716817 h 1011852"/>
                <a:gd name="connsiteX109" fmla="*/ 417888 w 812784"/>
                <a:gd name="connsiteY109" fmla="*/ 663562 h 1011852"/>
                <a:gd name="connsiteX110" fmla="*/ 417888 w 812784"/>
                <a:gd name="connsiteY110" fmla="*/ 660633 h 1011852"/>
                <a:gd name="connsiteX111" fmla="*/ 417888 w 812784"/>
                <a:gd name="connsiteY111" fmla="*/ 660633 h 1011852"/>
                <a:gd name="connsiteX112" fmla="*/ 427740 w 812784"/>
                <a:gd name="connsiteY112" fmla="*/ 654774 h 1011852"/>
                <a:gd name="connsiteX113" fmla="*/ 437593 w 812784"/>
                <a:gd name="connsiteY113" fmla="*/ 648916 h 1011852"/>
                <a:gd name="connsiteX114" fmla="*/ 460759 w 812784"/>
                <a:gd name="connsiteY114" fmla="*/ 636668 h 1011852"/>
                <a:gd name="connsiteX115" fmla="*/ 463688 w 812784"/>
                <a:gd name="connsiteY115" fmla="*/ 636668 h 1011852"/>
                <a:gd name="connsiteX116" fmla="*/ 481262 w 812784"/>
                <a:gd name="connsiteY116" fmla="*/ 628679 h 1011852"/>
                <a:gd name="connsiteX117" fmla="*/ 504961 w 812784"/>
                <a:gd name="connsiteY117" fmla="*/ 614833 h 1011852"/>
                <a:gd name="connsiteX118" fmla="*/ 551027 w 812784"/>
                <a:gd name="connsiteY118" fmla="*/ 575424 h 1011852"/>
                <a:gd name="connsiteX119" fmla="*/ 588572 w 812784"/>
                <a:gd name="connsiteY119" fmla="*/ 528293 h 1011852"/>
                <a:gd name="connsiteX120" fmla="*/ 605613 w 812784"/>
                <a:gd name="connsiteY120" fmla="*/ 501665 h 1011852"/>
                <a:gd name="connsiteX121" fmla="*/ 621324 w 812784"/>
                <a:gd name="connsiteY121" fmla="*/ 468647 h 1011852"/>
                <a:gd name="connsiteX122" fmla="*/ 635969 w 812784"/>
                <a:gd name="connsiteY122" fmla="*/ 426309 h 1011852"/>
                <a:gd name="connsiteX123" fmla="*/ 643957 w 812784"/>
                <a:gd name="connsiteY123" fmla="*/ 381042 h 1011852"/>
                <a:gd name="connsiteX124" fmla="*/ 646886 w 812784"/>
                <a:gd name="connsiteY124" fmla="*/ 338171 h 1011852"/>
                <a:gd name="connsiteX125" fmla="*/ 646886 w 812784"/>
                <a:gd name="connsiteY125" fmla="*/ 313408 h 1011852"/>
                <a:gd name="connsiteX126" fmla="*/ 646886 w 812784"/>
                <a:gd name="connsiteY126" fmla="*/ 297697 h 1011852"/>
                <a:gd name="connsiteX127" fmla="*/ 651679 w 812784"/>
                <a:gd name="connsiteY127" fmla="*/ 293703 h 1011852"/>
                <a:gd name="connsiteX128" fmla="*/ 667656 w 812784"/>
                <a:gd name="connsiteY128" fmla="*/ 284650 h 1011852"/>
                <a:gd name="connsiteX129" fmla="*/ 676709 w 812784"/>
                <a:gd name="connsiteY129" fmla="*/ 279591 h 1011852"/>
                <a:gd name="connsiteX130" fmla="*/ 696414 w 812784"/>
                <a:gd name="connsiteY130" fmla="*/ 267608 h 1011852"/>
                <a:gd name="connsiteX131" fmla="*/ 706532 w 812784"/>
                <a:gd name="connsiteY131" fmla="*/ 261217 h 1011852"/>
                <a:gd name="connsiteX132" fmla="*/ 720645 w 812784"/>
                <a:gd name="connsiteY132" fmla="*/ 252164 h 1011852"/>
                <a:gd name="connsiteX133" fmla="*/ 743545 w 812784"/>
                <a:gd name="connsiteY133" fmla="*/ 233258 h 1011852"/>
                <a:gd name="connsiteX134" fmla="*/ 783752 w 812784"/>
                <a:gd name="connsiteY134" fmla="*/ 182133 h 1011852"/>
                <a:gd name="connsiteX135" fmla="*/ 808250 w 812784"/>
                <a:gd name="connsiteY135" fmla="*/ 119026 h 1011852"/>
                <a:gd name="connsiteX136" fmla="*/ 812776 w 812784"/>
                <a:gd name="connsiteY136" fmla="*/ 85475 h 1011852"/>
                <a:gd name="connsiteX137" fmla="*/ 812777 w 812784"/>
                <a:gd name="connsiteY137" fmla="*/ 73759 h 1011852"/>
                <a:gd name="connsiteX138" fmla="*/ 812777 w 812784"/>
                <a:gd name="connsiteY138" fmla="*/ 60977 h 1011852"/>
                <a:gd name="connsiteX139" fmla="*/ 805321 w 812784"/>
                <a:gd name="connsiteY139" fmla="*/ 20237 h 1011852"/>
                <a:gd name="connsiteX140" fmla="*/ 799729 w 812784"/>
                <a:gd name="connsiteY140" fmla="*/ 9320 h 1011852"/>
                <a:gd name="connsiteX141" fmla="*/ 784019 w 812784"/>
                <a:gd name="connsiteY141" fmla="*/ 2396 h 101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812784" h="1011852">
                  <a:moveTo>
                    <a:pt x="783220" y="0"/>
                  </a:moveTo>
                  <a:lnTo>
                    <a:pt x="783220" y="0"/>
                  </a:lnTo>
                  <a:cubicBezTo>
                    <a:pt x="779385" y="-11"/>
                    <a:pt x="775617" y="1000"/>
                    <a:pt x="772303" y="2929"/>
                  </a:cubicBezTo>
                  <a:cubicBezTo>
                    <a:pt x="769905" y="4247"/>
                    <a:pt x="767745" y="5957"/>
                    <a:pt x="765912" y="7988"/>
                  </a:cubicBezTo>
                  <a:cubicBezTo>
                    <a:pt x="764313" y="6900"/>
                    <a:pt x="762495" y="6173"/>
                    <a:pt x="760586" y="5858"/>
                  </a:cubicBezTo>
                  <a:cubicBezTo>
                    <a:pt x="756869" y="5466"/>
                    <a:pt x="753120" y="5466"/>
                    <a:pt x="749403" y="5858"/>
                  </a:cubicBezTo>
                  <a:lnTo>
                    <a:pt x="746208" y="5858"/>
                  </a:lnTo>
                  <a:lnTo>
                    <a:pt x="733959" y="5858"/>
                  </a:lnTo>
                  <a:lnTo>
                    <a:pt x="718515" y="5858"/>
                  </a:lnTo>
                  <a:lnTo>
                    <a:pt x="703071" y="5858"/>
                  </a:lnTo>
                  <a:cubicBezTo>
                    <a:pt x="689224" y="5858"/>
                    <a:pt x="676443" y="5858"/>
                    <a:pt x="661532" y="7456"/>
                  </a:cubicBezTo>
                  <a:lnTo>
                    <a:pt x="643957" y="7456"/>
                  </a:lnTo>
                  <a:cubicBezTo>
                    <a:pt x="629845" y="7456"/>
                    <a:pt x="617330" y="9053"/>
                    <a:pt x="602152" y="10385"/>
                  </a:cubicBezTo>
                  <a:cubicBezTo>
                    <a:pt x="593098" y="10385"/>
                    <a:pt x="583779" y="12249"/>
                    <a:pt x="575524" y="12781"/>
                  </a:cubicBezTo>
                  <a:lnTo>
                    <a:pt x="560347" y="12781"/>
                  </a:lnTo>
                  <a:lnTo>
                    <a:pt x="540109" y="12781"/>
                  </a:lnTo>
                  <a:lnTo>
                    <a:pt x="519872" y="12781"/>
                  </a:lnTo>
                  <a:lnTo>
                    <a:pt x="504162" y="12781"/>
                  </a:lnTo>
                  <a:cubicBezTo>
                    <a:pt x="491114" y="12781"/>
                    <a:pt x="477534" y="14912"/>
                    <a:pt x="464753" y="16509"/>
                  </a:cubicBezTo>
                  <a:lnTo>
                    <a:pt x="440255" y="18906"/>
                  </a:lnTo>
                  <a:cubicBezTo>
                    <a:pt x="418421" y="20770"/>
                    <a:pt x="396586" y="24498"/>
                    <a:pt x="375550" y="27693"/>
                  </a:cubicBezTo>
                  <a:lnTo>
                    <a:pt x="345461" y="32752"/>
                  </a:lnTo>
                  <a:lnTo>
                    <a:pt x="339603" y="32752"/>
                  </a:lnTo>
                  <a:cubicBezTo>
                    <a:pt x="331055" y="34168"/>
                    <a:pt x="322606" y="36125"/>
                    <a:pt x="314307" y="38610"/>
                  </a:cubicBezTo>
                  <a:cubicBezTo>
                    <a:pt x="304721" y="41806"/>
                    <a:pt x="295135" y="45267"/>
                    <a:pt x="285815" y="48995"/>
                  </a:cubicBezTo>
                  <a:lnTo>
                    <a:pt x="282886" y="48995"/>
                  </a:lnTo>
                  <a:lnTo>
                    <a:pt x="269572" y="54320"/>
                  </a:lnTo>
                  <a:lnTo>
                    <a:pt x="261584" y="58315"/>
                  </a:lnTo>
                  <a:lnTo>
                    <a:pt x="258921" y="58315"/>
                  </a:lnTo>
                  <a:cubicBezTo>
                    <a:pt x="255526" y="56063"/>
                    <a:pt x="251545" y="54859"/>
                    <a:pt x="247471" y="54853"/>
                  </a:cubicBezTo>
                  <a:cubicBezTo>
                    <a:pt x="241085" y="54890"/>
                    <a:pt x="235004" y="57593"/>
                    <a:pt x="230696" y="62309"/>
                  </a:cubicBezTo>
                  <a:cubicBezTo>
                    <a:pt x="227150" y="66016"/>
                    <a:pt x="225316" y="71036"/>
                    <a:pt x="225637" y="76155"/>
                  </a:cubicBezTo>
                  <a:lnTo>
                    <a:pt x="225637" y="84410"/>
                  </a:lnTo>
                  <a:lnTo>
                    <a:pt x="225637" y="90002"/>
                  </a:lnTo>
                  <a:lnTo>
                    <a:pt x="225637" y="86806"/>
                  </a:lnTo>
                  <a:cubicBezTo>
                    <a:pt x="226566" y="95809"/>
                    <a:pt x="228258" y="104717"/>
                    <a:pt x="230696" y="113434"/>
                  </a:cubicBezTo>
                  <a:cubicBezTo>
                    <a:pt x="233028" y="122189"/>
                    <a:pt x="234807" y="131083"/>
                    <a:pt x="236021" y="140061"/>
                  </a:cubicBezTo>
                  <a:cubicBezTo>
                    <a:pt x="236705" y="145722"/>
                    <a:pt x="236705" y="151443"/>
                    <a:pt x="236021" y="157103"/>
                  </a:cubicBezTo>
                  <a:cubicBezTo>
                    <a:pt x="236021" y="163760"/>
                    <a:pt x="234424" y="170683"/>
                    <a:pt x="233625" y="177340"/>
                  </a:cubicBezTo>
                  <a:cubicBezTo>
                    <a:pt x="232826" y="183997"/>
                    <a:pt x="229364" y="196512"/>
                    <a:pt x="226968" y="205832"/>
                  </a:cubicBezTo>
                  <a:lnTo>
                    <a:pt x="224838" y="214619"/>
                  </a:lnTo>
                  <a:lnTo>
                    <a:pt x="222707" y="223939"/>
                  </a:lnTo>
                  <a:cubicBezTo>
                    <a:pt x="220311" y="233525"/>
                    <a:pt x="217915" y="243111"/>
                    <a:pt x="215252" y="252697"/>
                  </a:cubicBezTo>
                  <a:cubicBezTo>
                    <a:pt x="215252" y="256158"/>
                    <a:pt x="213388" y="259886"/>
                    <a:pt x="212589" y="263614"/>
                  </a:cubicBezTo>
                  <a:lnTo>
                    <a:pt x="210459" y="272401"/>
                  </a:lnTo>
                  <a:lnTo>
                    <a:pt x="204867" y="292904"/>
                  </a:lnTo>
                  <a:cubicBezTo>
                    <a:pt x="201405" y="304088"/>
                    <a:pt x="197145" y="315005"/>
                    <a:pt x="193417" y="324325"/>
                  </a:cubicBezTo>
                  <a:cubicBezTo>
                    <a:pt x="183097" y="345874"/>
                    <a:pt x="170320" y="366157"/>
                    <a:pt x="155340" y="384770"/>
                  </a:cubicBezTo>
                  <a:lnTo>
                    <a:pt x="152410" y="388231"/>
                  </a:lnTo>
                  <a:cubicBezTo>
                    <a:pt x="144689" y="397551"/>
                    <a:pt x="136966" y="406871"/>
                    <a:pt x="128712" y="414859"/>
                  </a:cubicBezTo>
                  <a:cubicBezTo>
                    <a:pt x="124984" y="418853"/>
                    <a:pt x="120723" y="422315"/>
                    <a:pt x="116729" y="426043"/>
                  </a:cubicBezTo>
                  <a:lnTo>
                    <a:pt x="112203" y="430037"/>
                  </a:lnTo>
                  <a:lnTo>
                    <a:pt x="106345" y="435362"/>
                  </a:lnTo>
                  <a:lnTo>
                    <a:pt x="100487" y="451339"/>
                  </a:lnTo>
                  <a:cubicBezTo>
                    <a:pt x="94895" y="456132"/>
                    <a:pt x="88770" y="460659"/>
                    <a:pt x="82912" y="465185"/>
                  </a:cubicBezTo>
                  <a:lnTo>
                    <a:pt x="79983" y="467582"/>
                  </a:lnTo>
                  <a:cubicBezTo>
                    <a:pt x="76522" y="469978"/>
                    <a:pt x="73326" y="472907"/>
                    <a:pt x="69865" y="475570"/>
                  </a:cubicBezTo>
                  <a:cubicBezTo>
                    <a:pt x="67415" y="477930"/>
                    <a:pt x="64837" y="480152"/>
                    <a:pt x="62143" y="482227"/>
                  </a:cubicBezTo>
                  <a:cubicBezTo>
                    <a:pt x="53758" y="488255"/>
                    <a:pt x="44846" y="493513"/>
                    <a:pt x="35515" y="497937"/>
                  </a:cubicBezTo>
                  <a:lnTo>
                    <a:pt x="24598" y="501665"/>
                  </a:lnTo>
                  <a:cubicBezTo>
                    <a:pt x="20424" y="502646"/>
                    <a:pt x="16395" y="504168"/>
                    <a:pt x="12615" y="506192"/>
                  </a:cubicBezTo>
                  <a:cubicBezTo>
                    <a:pt x="6794" y="509557"/>
                    <a:pt x="2571" y="515123"/>
                    <a:pt x="899" y="521636"/>
                  </a:cubicBezTo>
                  <a:cubicBezTo>
                    <a:pt x="-300" y="526894"/>
                    <a:pt x="-300" y="532355"/>
                    <a:pt x="899" y="537613"/>
                  </a:cubicBezTo>
                  <a:cubicBezTo>
                    <a:pt x="1739" y="542240"/>
                    <a:pt x="2987" y="546785"/>
                    <a:pt x="4627" y="551193"/>
                  </a:cubicBezTo>
                  <a:lnTo>
                    <a:pt x="4627" y="553856"/>
                  </a:lnTo>
                  <a:cubicBezTo>
                    <a:pt x="7024" y="561045"/>
                    <a:pt x="10219" y="567968"/>
                    <a:pt x="13414" y="575158"/>
                  </a:cubicBezTo>
                  <a:cubicBezTo>
                    <a:pt x="16610" y="582347"/>
                    <a:pt x="17675" y="584744"/>
                    <a:pt x="20071" y="589537"/>
                  </a:cubicBezTo>
                  <a:cubicBezTo>
                    <a:pt x="22468" y="594330"/>
                    <a:pt x="25130" y="600720"/>
                    <a:pt x="27527" y="606312"/>
                  </a:cubicBezTo>
                  <a:lnTo>
                    <a:pt x="29125" y="610040"/>
                  </a:lnTo>
                  <a:cubicBezTo>
                    <a:pt x="31376" y="616556"/>
                    <a:pt x="33953" y="622955"/>
                    <a:pt x="36846" y="629212"/>
                  </a:cubicBezTo>
                  <a:cubicBezTo>
                    <a:pt x="40308" y="636668"/>
                    <a:pt x="44036" y="644390"/>
                    <a:pt x="47231" y="652112"/>
                  </a:cubicBezTo>
                  <a:lnTo>
                    <a:pt x="50693" y="661431"/>
                  </a:lnTo>
                  <a:cubicBezTo>
                    <a:pt x="56817" y="677941"/>
                    <a:pt x="63208" y="695249"/>
                    <a:pt x="70397" y="711491"/>
                  </a:cubicBezTo>
                  <a:cubicBezTo>
                    <a:pt x="73593" y="718681"/>
                    <a:pt x="76522" y="725604"/>
                    <a:pt x="79451" y="732793"/>
                  </a:cubicBezTo>
                  <a:cubicBezTo>
                    <a:pt x="83978" y="744243"/>
                    <a:pt x="88770" y="755693"/>
                    <a:pt x="94362" y="766877"/>
                  </a:cubicBezTo>
                  <a:cubicBezTo>
                    <a:pt x="97291" y="772469"/>
                    <a:pt x="99954" y="778327"/>
                    <a:pt x="102883" y="784185"/>
                  </a:cubicBezTo>
                  <a:cubicBezTo>
                    <a:pt x="109540" y="797765"/>
                    <a:pt x="115931" y="810813"/>
                    <a:pt x="123386" y="824126"/>
                  </a:cubicBezTo>
                  <a:cubicBezTo>
                    <a:pt x="127380" y="831316"/>
                    <a:pt x="131641" y="837973"/>
                    <a:pt x="136168" y="844630"/>
                  </a:cubicBezTo>
                  <a:lnTo>
                    <a:pt x="138830" y="848890"/>
                  </a:lnTo>
                  <a:cubicBezTo>
                    <a:pt x="142824" y="854748"/>
                    <a:pt x="146552" y="860872"/>
                    <a:pt x="150014" y="866997"/>
                  </a:cubicBezTo>
                  <a:lnTo>
                    <a:pt x="155606" y="876050"/>
                  </a:lnTo>
                  <a:cubicBezTo>
                    <a:pt x="168387" y="896820"/>
                    <a:pt x="183565" y="916791"/>
                    <a:pt x="198210" y="935962"/>
                  </a:cubicBezTo>
                  <a:lnTo>
                    <a:pt x="211524" y="953537"/>
                  </a:lnTo>
                  <a:cubicBezTo>
                    <a:pt x="216799" y="960751"/>
                    <a:pt x="221432" y="968414"/>
                    <a:pt x="225370" y="976437"/>
                  </a:cubicBezTo>
                  <a:cubicBezTo>
                    <a:pt x="226702" y="979099"/>
                    <a:pt x="227767" y="982028"/>
                    <a:pt x="229098" y="984958"/>
                  </a:cubicBezTo>
                  <a:lnTo>
                    <a:pt x="230962" y="989751"/>
                  </a:lnTo>
                  <a:cubicBezTo>
                    <a:pt x="231908" y="992756"/>
                    <a:pt x="233252" y="995621"/>
                    <a:pt x="234956" y="998271"/>
                  </a:cubicBezTo>
                  <a:cubicBezTo>
                    <a:pt x="239709" y="1006729"/>
                    <a:pt x="248687" y="1011932"/>
                    <a:pt x="258388" y="1011852"/>
                  </a:cubicBezTo>
                  <a:lnTo>
                    <a:pt x="264247" y="1011852"/>
                  </a:lnTo>
                  <a:cubicBezTo>
                    <a:pt x="270349" y="1010154"/>
                    <a:pt x="276052" y="1007257"/>
                    <a:pt x="281022" y="1003331"/>
                  </a:cubicBezTo>
                  <a:lnTo>
                    <a:pt x="286081" y="999869"/>
                  </a:lnTo>
                  <a:lnTo>
                    <a:pt x="293803" y="995609"/>
                  </a:lnTo>
                  <a:lnTo>
                    <a:pt x="302590" y="990549"/>
                  </a:lnTo>
                  <a:lnTo>
                    <a:pt x="306052" y="988419"/>
                  </a:lnTo>
                  <a:cubicBezTo>
                    <a:pt x="311910" y="984691"/>
                    <a:pt x="317768" y="980963"/>
                    <a:pt x="323360" y="976969"/>
                  </a:cubicBezTo>
                  <a:cubicBezTo>
                    <a:pt x="328952" y="972975"/>
                    <a:pt x="332147" y="969513"/>
                    <a:pt x="336142" y="965786"/>
                  </a:cubicBezTo>
                  <a:lnTo>
                    <a:pt x="338271" y="963655"/>
                  </a:lnTo>
                  <a:cubicBezTo>
                    <a:pt x="343597" y="958596"/>
                    <a:pt x="348657" y="953271"/>
                    <a:pt x="353716" y="947679"/>
                  </a:cubicBezTo>
                  <a:cubicBezTo>
                    <a:pt x="358775" y="942087"/>
                    <a:pt x="363035" y="937294"/>
                    <a:pt x="368095" y="932235"/>
                  </a:cubicBezTo>
                  <a:lnTo>
                    <a:pt x="373420" y="926643"/>
                  </a:lnTo>
                  <a:cubicBezTo>
                    <a:pt x="380045" y="918461"/>
                    <a:pt x="385676" y="909523"/>
                    <a:pt x="390196" y="900015"/>
                  </a:cubicBezTo>
                  <a:lnTo>
                    <a:pt x="390196" y="897885"/>
                  </a:lnTo>
                  <a:cubicBezTo>
                    <a:pt x="394722" y="889630"/>
                    <a:pt x="398450" y="880577"/>
                    <a:pt x="402178" y="871257"/>
                  </a:cubicBezTo>
                  <a:lnTo>
                    <a:pt x="404574" y="865932"/>
                  </a:lnTo>
                  <a:cubicBezTo>
                    <a:pt x="408569" y="856612"/>
                    <a:pt x="412297" y="847293"/>
                    <a:pt x="415492" y="837707"/>
                  </a:cubicBezTo>
                  <a:cubicBezTo>
                    <a:pt x="418687" y="828121"/>
                    <a:pt x="421084" y="819333"/>
                    <a:pt x="423214" y="811079"/>
                  </a:cubicBezTo>
                  <a:cubicBezTo>
                    <a:pt x="425486" y="799992"/>
                    <a:pt x="427175" y="788793"/>
                    <a:pt x="428273" y="777528"/>
                  </a:cubicBezTo>
                  <a:cubicBezTo>
                    <a:pt x="428925" y="768131"/>
                    <a:pt x="428925" y="758700"/>
                    <a:pt x="428273" y="749303"/>
                  </a:cubicBezTo>
                  <a:cubicBezTo>
                    <a:pt x="428273" y="738385"/>
                    <a:pt x="428273" y="727468"/>
                    <a:pt x="426409" y="716817"/>
                  </a:cubicBezTo>
                  <a:cubicBezTo>
                    <a:pt x="424545" y="698177"/>
                    <a:pt x="421350" y="679804"/>
                    <a:pt x="417888" y="663562"/>
                  </a:cubicBezTo>
                  <a:lnTo>
                    <a:pt x="417888" y="660633"/>
                  </a:lnTo>
                  <a:lnTo>
                    <a:pt x="417888" y="660633"/>
                  </a:lnTo>
                  <a:lnTo>
                    <a:pt x="427740" y="654774"/>
                  </a:lnTo>
                  <a:lnTo>
                    <a:pt x="437593" y="648916"/>
                  </a:lnTo>
                  <a:cubicBezTo>
                    <a:pt x="444944" y="644167"/>
                    <a:pt x="452695" y="640069"/>
                    <a:pt x="460759" y="636668"/>
                  </a:cubicBezTo>
                  <a:lnTo>
                    <a:pt x="463688" y="636668"/>
                  </a:lnTo>
                  <a:cubicBezTo>
                    <a:pt x="469713" y="634389"/>
                    <a:pt x="475583" y="631720"/>
                    <a:pt x="481262" y="628679"/>
                  </a:cubicBezTo>
                  <a:cubicBezTo>
                    <a:pt x="489251" y="624419"/>
                    <a:pt x="497239" y="619626"/>
                    <a:pt x="504961" y="614833"/>
                  </a:cubicBezTo>
                  <a:cubicBezTo>
                    <a:pt x="522159" y="604017"/>
                    <a:pt x="537679" y="590740"/>
                    <a:pt x="551027" y="575424"/>
                  </a:cubicBezTo>
                  <a:cubicBezTo>
                    <a:pt x="565672" y="558648"/>
                    <a:pt x="577654" y="543204"/>
                    <a:pt x="588572" y="528293"/>
                  </a:cubicBezTo>
                  <a:cubicBezTo>
                    <a:pt x="594832" y="519802"/>
                    <a:pt x="600525" y="510907"/>
                    <a:pt x="605613" y="501665"/>
                  </a:cubicBezTo>
                  <a:cubicBezTo>
                    <a:pt x="611205" y="491014"/>
                    <a:pt x="616531" y="479831"/>
                    <a:pt x="621324" y="468647"/>
                  </a:cubicBezTo>
                  <a:cubicBezTo>
                    <a:pt x="626979" y="454814"/>
                    <a:pt x="631868" y="440680"/>
                    <a:pt x="635969" y="426309"/>
                  </a:cubicBezTo>
                  <a:cubicBezTo>
                    <a:pt x="640368" y="411579"/>
                    <a:pt x="643048" y="396389"/>
                    <a:pt x="643957" y="381042"/>
                  </a:cubicBezTo>
                  <a:cubicBezTo>
                    <a:pt x="645289" y="366663"/>
                    <a:pt x="646088" y="352550"/>
                    <a:pt x="646886" y="338171"/>
                  </a:cubicBezTo>
                  <a:cubicBezTo>
                    <a:pt x="646886" y="329917"/>
                    <a:pt x="646886" y="321662"/>
                    <a:pt x="646886" y="313408"/>
                  </a:cubicBezTo>
                  <a:cubicBezTo>
                    <a:pt x="646886" y="305153"/>
                    <a:pt x="646886" y="302757"/>
                    <a:pt x="646886" y="297697"/>
                  </a:cubicBezTo>
                  <a:lnTo>
                    <a:pt x="651679" y="293703"/>
                  </a:lnTo>
                  <a:cubicBezTo>
                    <a:pt x="656761" y="290274"/>
                    <a:pt x="662103" y="287247"/>
                    <a:pt x="667656" y="284650"/>
                  </a:cubicBezTo>
                  <a:lnTo>
                    <a:pt x="676709" y="279591"/>
                  </a:lnTo>
                  <a:cubicBezTo>
                    <a:pt x="683366" y="275596"/>
                    <a:pt x="690023" y="271869"/>
                    <a:pt x="696414" y="267608"/>
                  </a:cubicBezTo>
                  <a:lnTo>
                    <a:pt x="706532" y="261217"/>
                  </a:lnTo>
                  <a:lnTo>
                    <a:pt x="720645" y="252164"/>
                  </a:lnTo>
                  <a:cubicBezTo>
                    <a:pt x="728822" y="246551"/>
                    <a:pt x="736485" y="240225"/>
                    <a:pt x="743545" y="233258"/>
                  </a:cubicBezTo>
                  <a:cubicBezTo>
                    <a:pt x="759311" y="218216"/>
                    <a:pt x="772851" y="201001"/>
                    <a:pt x="783752" y="182133"/>
                  </a:cubicBezTo>
                  <a:cubicBezTo>
                    <a:pt x="794570" y="162225"/>
                    <a:pt x="802802" y="141018"/>
                    <a:pt x="808250" y="119026"/>
                  </a:cubicBezTo>
                  <a:cubicBezTo>
                    <a:pt x="811390" y="108123"/>
                    <a:pt x="812915" y="96820"/>
                    <a:pt x="812776" y="85475"/>
                  </a:cubicBezTo>
                  <a:cubicBezTo>
                    <a:pt x="812777" y="81747"/>
                    <a:pt x="812777" y="77753"/>
                    <a:pt x="812777" y="73759"/>
                  </a:cubicBezTo>
                  <a:cubicBezTo>
                    <a:pt x="812512" y="69502"/>
                    <a:pt x="812512" y="65234"/>
                    <a:pt x="812777" y="60977"/>
                  </a:cubicBezTo>
                  <a:cubicBezTo>
                    <a:pt x="812843" y="47052"/>
                    <a:pt x="810315" y="33236"/>
                    <a:pt x="805321" y="20237"/>
                  </a:cubicBezTo>
                  <a:cubicBezTo>
                    <a:pt x="804391" y="16190"/>
                    <a:pt x="802470" y="12439"/>
                    <a:pt x="799729" y="9320"/>
                  </a:cubicBezTo>
                  <a:cubicBezTo>
                    <a:pt x="795542" y="5129"/>
                    <a:pt x="789937" y="2659"/>
                    <a:pt x="784019" y="2396"/>
                  </a:cubicBezTo>
                </a:path>
              </a:pathLst>
            </a:custGeom>
            <a:solidFill>
              <a:srgbClr val="F8C2AF"/>
            </a:solidFill>
            <a:ln w="26619"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99C2F1C7-1251-4632-83EE-DCA4CD4DDDA2}"/>
                </a:ext>
              </a:extLst>
            </p:cNvPr>
            <p:cNvSpPr/>
            <p:nvPr/>
          </p:nvSpPr>
          <p:spPr>
            <a:xfrm>
              <a:off x="6131795" y="3456341"/>
              <a:ext cx="1096897" cy="1206763"/>
            </a:xfrm>
            <a:custGeom>
              <a:avLst/>
              <a:gdLst>
                <a:gd name="connsiteX0" fmla="*/ 12967 w 873985"/>
                <a:gd name="connsiteY0" fmla="*/ 0 h 961524"/>
                <a:gd name="connsiteX1" fmla="*/ 5777 w 873985"/>
                <a:gd name="connsiteY1" fmla="*/ 2396 h 961524"/>
                <a:gd name="connsiteX2" fmla="*/ 185 w 873985"/>
                <a:gd name="connsiteY2" fmla="*/ 11450 h 961524"/>
                <a:gd name="connsiteX3" fmla="*/ 2582 w 873985"/>
                <a:gd name="connsiteY3" fmla="*/ 20503 h 961524"/>
                <a:gd name="connsiteX4" fmla="*/ 9239 w 873985"/>
                <a:gd name="connsiteY4" fmla="*/ 28225 h 961524"/>
                <a:gd name="connsiteX5" fmla="*/ 9239 w 873985"/>
                <a:gd name="connsiteY5" fmla="*/ 31687 h 961524"/>
                <a:gd name="connsiteX6" fmla="*/ 10837 w 873985"/>
                <a:gd name="connsiteY6" fmla="*/ 51658 h 961524"/>
                <a:gd name="connsiteX7" fmla="*/ 10837 w 873985"/>
                <a:gd name="connsiteY7" fmla="*/ 60711 h 961524"/>
                <a:gd name="connsiteX8" fmla="*/ 10837 w 873985"/>
                <a:gd name="connsiteY8" fmla="*/ 68966 h 961524"/>
                <a:gd name="connsiteX9" fmla="*/ 10837 w 873985"/>
                <a:gd name="connsiteY9" fmla="*/ 87871 h 961524"/>
                <a:gd name="connsiteX10" fmla="*/ 10837 w 873985"/>
                <a:gd name="connsiteY10" fmla="*/ 114499 h 961524"/>
                <a:gd name="connsiteX11" fmla="*/ 13500 w 873985"/>
                <a:gd name="connsiteY11" fmla="*/ 129943 h 961524"/>
                <a:gd name="connsiteX12" fmla="*/ 16162 w 873985"/>
                <a:gd name="connsiteY12" fmla="*/ 145387 h 961524"/>
                <a:gd name="connsiteX13" fmla="*/ 27080 w 873985"/>
                <a:gd name="connsiteY13" fmla="*/ 209560 h 961524"/>
                <a:gd name="connsiteX14" fmla="*/ 28411 w 873985"/>
                <a:gd name="connsiteY14" fmla="*/ 215418 h 961524"/>
                <a:gd name="connsiteX15" fmla="*/ 40660 w 873985"/>
                <a:gd name="connsiteY15" fmla="*/ 271602 h 961524"/>
                <a:gd name="connsiteX16" fmla="*/ 48914 w 873985"/>
                <a:gd name="connsiteY16" fmla="*/ 301958 h 961524"/>
                <a:gd name="connsiteX17" fmla="*/ 54772 w 873985"/>
                <a:gd name="connsiteY17" fmla="*/ 318201 h 961524"/>
                <a:gd name="connsiteX18" fmla="*/ 58234 w 873985"/>
                <a:gd name="connsiteY18" fmla="*/ 327787 h 961524"/>
                <a:gd name="connsiteX19" fmla="*/ 69151 w 873985"/>
                <a:gd name="connsiteY19" fmla="*/ 356544 h 961524"/>
                <a:gd name="connsiteX20" fmla="*/ 82199 w 873985"/>
                <a:gd name="connsiteY20" fmla="*/ 384503 h 961524"/>
                <a:gd name="connsiteX21" fmla="*/ 88856 w 873985"/>
                <a:gd name="connsiteY21" fmla="*/ 398616 h 961524"/>
                <a:gd name="connsiteX22" fmla="*/ 94181 w 873985"/>
                <a:gd name="connsiteY22" fmla="*/ 410066 h 961524"/>
                <a:gd name="connsiteX23" fmla="*/ 110158 w 873985"/>
                <a:gd name="connsiteY23" fmla="*/ 441220 h 961524"/>
                <a:gd name="connsiteX24" fmla="*/ 113353 w 873985"/>
                <a:gd name="connsiteY24" fmla="*/ 447345 h 961524"/>
                <a:gd name="connsiteX25" fmla="*/ 137318 w 873985"/>
                <a:gd name="connsiteY25" fmla="*/ 491813 h 961524"/>
                <a:gd name="connsiteX26" fmla="*/ 151697 w 873985"/>
                <a:gd name="connsiteY26" fmla="*/ 518441 h 961524"/>
                <a:gd name="connsiteX27" fmla="*/ 167940 w 873985"/>
                <a:gd name="connsiteY27" fmla="*/ 545068 h 961524"/>
                <a:gd name="connsiteX28" fmla="*/ 173532 w 873985"/>
                <a:gd name="connsiteY28" fmla="*/ 554388 h 961524"/>
                <a:gd name="connsiteX29" fmla="*/ 185780 w 873985"/>
                <a:gd name="connsiteY29" fmla="*/ 573826 h 961524"/>
                <a:gd name="connsiteX30" fmla="*/ 206550 w 873985"/>
                <a:gd name="connsiteY30" fmla="*/ 604448 h 961524"/>
                <a:gd name="connsiteX31" fmla="*/ 208947 w 873985"/>
                <a:gd name="connsiteY31" fmla="*/ 607909 h 961524"/>
                <a:gd name="connsiteX32" fmla="*/ 225456 w 873985"/>
                <a:gd name="connsiteY32" fmla="*/ 630543 h 961524"/>
                <a:gd name="connsiteX33" fmla="*/ 233444 w 873985"/>
                <a:gd name="connsiteY33" fmla="*/ 640928 h 961524"/>
                <a:gd name="connsiteX34" fmla="*/ 243829 w 873985"/>
                <a:gd name="connsiteY34" fmla="*/ 653975 h 961524"/>
                <a:gd name="connsiteX35" fmla="*/ 327440 w 873985"/>
                <a:gd name="connsiteY35" fmla="*/ 743711 h 961524"/>
                <a:gd name="connsiteX36" fmla="*/ 338091 w 873985"/>
                <a:gd name="connsiteY36" fmla="*/ 753829 h 961524"/>
                <a:gd name="connsiteX37" fmla="*/ 371908 w 873985"/>
                <a:gd name="connsiteY37" fmla="*/ 785782 h 961524"/>
                <a:gd name="connsiteX38" fmla="*/ 418506 w 873985"/>
                <a:gd name="connsiteY38" fmla="*/ 823860 h 961524"/>
                <a:gd name="connsiteX39" fmla="*/ 445134 w 873985"/>
                <a:gd name="connsiteY39" fmla="*/ 843032 h 961524"/>
                <a:gd name="connsiteX40" fmla="*/ 455253 w 873985"/>
                <a:gd name="connsiteY40" fmla="*/ 850487 h 961524"/>
                <a:gd name="connsiteX41" fmla="*/ 471229 w 873985"/>
                <a:gd name="connsiteY41" fmla="*/ 861671 h 961524"/>
                <a:gd name="connsiteX42" fmla="*/ 520490 w 873985"/>
                <a:gd name="connsiteY42" fmla="*/ 893092 h 961524"/>
                <a:gd name="connsiteX43" fmla="*/ 530609 w 873985"/>
                <a:gd name="connsiteY43" fmla="*/ 899483 h 961524"/>
                <a:gd name="connsiteX44" fmla="*/ 552976 w 873985"/>
                <a:gd name="connsiteY44" fmla="*/ 911731 h 961524"/>
                <a:gd name="connsiteX45" fmla="*/ 560166 w 873985"/>
                <a:gd name="connsiteY45" fmla="*/ 915459 h 961524"/>
                <a:gd name="connsiteX46" fmla="*/ 592118 w 873985"/>
                <a:gd name="connsiteY46" fmla="*/ 931436 h 961524"/>
                <a:gd name="connsiteX47" fmla="*/ 627001 w 873985"/>
                <a:gd name="connsiteY47" fmla="*/ 944217 h 961524"/>
                <a:gd name="connsiteX48" fmla="*/ 630995 w 873985"/>
                <a:gd name="connsiteY48" fmla="*/ 944217 h 961524"/>
                <a:gd name="connsiteX49" fmla="*/ 655759 w 873985"/>
                <a:gd name="connsiteY49" fmla="*/ 951673 h 961524"/>
                <a:gd name="connsiteX50" fmla="*/ 706618 w 873985"/>
                <a:gd name="connsiteY50" fmla="*/ 959927 h 961524"/>
                <a:gd name="connsiteX51" fmla="*/ 716470 w 873985"/>
                <a:gd name="connsiteY51" fmla="*/ 959927 h 961524"/>
                <a:gd name="connsiteX52" fmla="*/ 743098 w 873985"/>
                <a:gd name="connsiteY52" fmla="*/ 961525 h 961524"/>
                <a:gd name="connsiteX53" fmla="*/ 772122 w 873985"/>
                <a:gd name="connsiteY53" fmla="*/ 959927 h 961524"/>
                <a:gd name="connsiteX54" fmla="*/ 776649 w 873985"/>
                <a:gd name="connsiteY54" fmla="*/ 959927 h 961524"/>
                <a:gd name="connsiteX55" fmla="*/ 787300 w 873985"/>
                <a:gd name="connsiteY55" fmla="*/ 959927 h 961524"/>
                <a:gd name="connsiteX56" fmla="*/ 813927 w 873985"/>
                <a:gd name="connsiteY56" fmla="*/ 953536 h 961524"/>
                <a:gd name="connsiteX57" fmla="*/ 840555 w 873985"/>
                <a:gd name="connsiteY57" fmla="*/ 939956 h 961524"/>
                <a:gd name="connsiteX58" fmla="*/ 857597 w 873985"/>
                <a:gd name="connsiteY58" fmla="*/ 924778 h 961524"/>
                <a:gd name="connsiteX59" fmla="*/ 868781 w 873985"/>
                <a:gd name="connsiteY59" fmla="*/ 909334 h 961524"/>
                <a:gd name="connsiteX60" fmla="*/ 873574 w 873985"/>
                <a:gd name="connsiteY60" fmla="*/ 893091 h 961524"/>
                <a:gd name="connsiteX61" fmla="*/ 873574 w 873985"/>
                <a:gd name="connsiteY61" fmla="*/ 875517 h 961524"/>
                <a:gd name="connsiteX62" fmla="*/ 870379 w 873985"/>
                <a:gd name="connsiteY62" fmla="*/ 854748 h 961524"/>
                <a:gd name="connsiteX63" fmla="*/ 865585 w 873985"/>
                <a:gd name="connsiteY63" fmla="*/ 834777 h 961524"/>
                <a:gd name="connsiteX64" fmla="*/ 860792 w 873985"/>
                <a:gd name="connsiteY64" fmla="*/ 819333 h 961524"/>
                <a:gd name="connsiteX65" fmla="*/ 859194 w 873985"/>
                <a:gd name="connsiteY65" fmla="*/ 814806 h 961524"/>
                <a:gd name="connsiteX66" fmla="*/ 843218 w 873985"/>
                <a:gd name="connsiteY66" fmla="*/ 760220 h 961524"/>
                <a:gd name="connsiteX67" fmla="*/ 839756 w 873985"/>
                <a:gd name="connsiteY67" fmla="*/ 746374 h 961524"/>
                <a:gd name="connsiteX68" fmla="*/ 834430 w 873985"/>
                <a:gd name="connsiteY68" fmla="*/ 726403 h 961524"/>
                <a:gd name="connsiteX69" fmla="*/ 826176 w 873985"/>
                <a:gd name="connsiteY69" fmla="*/ 695781 h 961524"/>
                <a:gd name="connsiteX70" fmla="*/ 820318 w 873985"/>
                <a:gd name="connsiteY70" fmla="*/ 656372 h 961524"/>
                <a:gd name="connsiteX71" fmla="*/ 820318 w 873985"/>
                <a:gd name="connsiteY71" fmla="*/ 648916 h 961524"/>
                <a:gd name="connsiteX72" fmla="*/ 816324 w 873985"/>
                <a:gd name="connsiteY72" fmla="*/ 622289 h 961524"/>
                <a:gd name="connsiteX73" fmla="*/ 814726 w 873985"/>
                <a:gd name="connsiteY73" fmla="*/ 613501 h 961524"/>
                <a:gd name="connsiteX74" fmla="*/ 812063 w 873985"/>
                <a:gd name="connsiteY74" fmla="*/ 595395 h 961524"/>
                <a:gd name="connsiteX75" fmla="*/ 808601 w 873985"/>
                <a:gd name="connsiteY75" fmla="*/ 547198 h 961524"/>
                <a:gd name="connsiteX76" fmla="*/ 808601 w 873985"/>
                <a:gd name="connsiteY76" fmla="*/ 500600 h 961524"/>
                <a:gd name="connsiteX77" fmla="*/ 814194 w 873985"/>
                <a:gd name="connsiteY77" fmla="*/ 443617 h 961524"/>
                <a:gd name="connsiteX78" fmla="*/ 818987 w 873985"/>
                <a:gd name="connsiteY78" fmla="*/ 416989 h 961524"/>
                <a:gd name="connsiteX79" fmla="*/ 821650 w 873985"/>
                <a:gd name="connsiteY79" fmla="*/ 404474 h 961524"/>
                <a:gd name="connsiteX80" fmla="*/ 823247 w 873985"/>
                <a:gd name="connsiteY80" fmla="*/ 389829 h 961524"/>
                <a:gd name="connsiteX81" fmla="*/ 829372 w 873985"/>
                <a:gd name="connsiteY81" fmla="*/ 382639 h 961524"/>
                <a:gd name="connsiteX82" fmla="*/ 821384 w 873985"/>
                <a:gd name="connsiteY82" fmla="*/ 360272 h 961524"/>
                <a:gd name="connsiteX83" fmla="*/ 819252 w 873985"/>
                <a:gd name="connsiteY83" fmla="*/ 358941 h 961524"/>
                <a:gd name="connsiteX84" fmla="*/ 807270 w 873985"/>
                <a:gd name="connsiteY84" fmla="*/ 353349 h 961524"/>
                <a:gd name="connsiteX85" fmla="*/ 793423 w 873985"/>
                <a:gd name="connsiteY85" fmla="*/ 348556 h 961524"/>
                <a:gd name="connsiteX86" fmla="*/ 780909 w 873985"/>
                <a:gd name="connsiteY86" fmla="*/ 344296 h 961524"/>
                <a:gd name="connsiteX87" fmla="*/ 778512 w 873985"/>
                <a:gd name="connsiteY87" fmla="*/ 344296 h 961524"/>
                <a:gd name="connsiteX88" fmla="*/ 775583 w 873985"/>
                <a:gd name="connsiteY88" fmla="*/ 344296 h 961524"/>
                <a:gd name="connsiteX89" fmla="*/ 767062 w 873985"/>
                <a:gd name="connsiteY89" fmla="*/ 341367 h 961524"/>
                <a:gd name="connsiteX90" fmla="*/ 758009 w 873985"/>
                <a:gd name="connsiteY90" fmla="*/ 338437 h 961524"/>
                <a:gd name="connsiteX91" fmla="*/ 743630 w 873985"/>
                <a:gd name="connsiteY91" fmla="*/ 333645 h 961524"/>
                <a:gd name="connsiteX92" fmla="*/ 729251 w 873985"/>
                <a:gd name="connsiteY92" fmla="*/ 329118 h 961524"/>
                <a:gd name="connsiteX93" fmla="*/ 693836 w 873985"/>
                <a:gd name="connsiteY93" fmla="*/ 316869 h 961524"/>
                <a:gd name="connsiteX94" fmla="*/ 673599 w 873985"/>
                <a:gd name="connsiteY94" fmla="*/ 309946 h 961524"/>
                <a:gd name="connsiteX95" fmla="*/ 639250 w 873985"/>
                <a:gd name="connsiteY95" fmla="*/ 296632 h 961524"/>
                <a:gd name="connsiteX96" fmla="*/ 614752 w 873985"/>
                <a:gd name="connsiteY96" fmla="*/ 287046 h 961524"/>
                <a:gd name="connsiteX97" fmla="*/ 554840 w 873985"/>
                <a:gd name="connsiteY97" fmla="*/ 262815 h 961524"/>
                <a:gd name="connsiteX98" fmla="*/ 541526 w 873985"/>
                <a:gd name="connsiteY98" fmla="*/ 257490 h 961524"/>
                <a:gd name="connsiteX99" fmla="*/ 525017 w 873985"/>
                <a:gd name="connsiteY99" fmla="*/ 250566 h 961524"/>
                <a:gd name="connsiteX100" fmla="*/ 492798 w 873985"/>
                <a:gd name="connsiteY100" fmla="*/ 236720 h 961524"/>
                <a:gd name="connsiteX101" fmla="*/ 456317 w 873985"/>
                <a:gd name="connsiteY101" fmla="*/ 222075 h 961524"/>
                <a:gd name="connsiteX102" fmla="*/ 433152 w 873985"/>
                <a:gd name="connsiteY102" fmla="*/ 213021 h 961524"/>
                <a:gd name="connsiteX103" fmla="*/ 376701 w 873985"/>
                <a:gd name="connsiteY103" fmla="*/ 188257 h 961524"/>
                <a:gd name="connsiteX104" fmla="*/ 320250 w 873985"/>
                <a:gd name="connsiteY104" fmla="*/ 161630 h 961524"/>
                <a:gd name="connsiteX105" fmla="*/ 284569 w 873985"/>
                <a:gd name="connsiteY105" fmla="*/ 144322 h 961524"/>
                <a:gd name="connsiteX106" fmla="*/ 266729 w 873985"/>
                <a:gd name="connsiteY106" fmla="*/ 135801 h 961524"/>
                <a:gd name="connsiteX107" fmla="*/ 245693 w 873985"/>
                <a:gd name="connsiteY107" fmla="*/ 124883 h 961524"/>
                <a:gd name="connsiteX108" fmla="*/ 236906 w 873985"/>
                <a:gd name="connsiteY108" fmla="*/ 120357 h 961524"/>
                <a:gd name="connsiteX109" fmla="*/ 225722 w 873985"/>
                <a:gd name="connsiteY109" fmla="*/ 114499 h 961524"/>
                <a:gd name="connsiteX110" fmla="*/ 208414 w 873985"/>
                <a:gd name="connsiteY110" fmla="*/ 105445 h 961524"/>
                <a:gd name="connsiteX111" fmla="*/ 152496 w 873985"/>
                <a:gd name="connsiteY111" fmla="*/ 75622 h 961524"/>
                <a:gd name="connsiteX112" fmla="*/ 133324 w 873985"/>
                <a:gd name="connsiteY112" fmla="*/ 64172 h 961524"/>
                <a:gd name="connsiteX113" fmla="*/ 127199 w 873985"/>
                <a:gd name="connsiteY113" fmla="*/ 60711 h 961524"/>
                <a:gd name="connsiteX114" fmla="*/ 102968 w 873985"/>
                <a:gd name="connsiteY114" fmla="*/ 47929 h 961524"/>
                <a:gd name="connsiteX115" fmla="*/ 88057 w 873985"/>
                <a:gd name="connsiteY115" fmla="*/ 41006 h 961524"/>
                <a:gd name="connsiteX116" fmla="*/ 80335 w 873985"/>
                <a:gd name="connsiteY116" fmla="*/ 37811 h 961524"/>
                <a:gd name="connsiteX117" fmla="*/ 51311 w 873985"/>
                <a:gd name="connsiteY117" fmla="*/ 23965 h 961524"/>
                <a:gd name="connsiteX118" fmla="*/ 41991 w 873985"/>
                <a:gd name="connsiteY118" fmla="*/ 18905 h 961524"/>
                <a:gd name="connsiteX119" fmla="*/ 29742 w 873985"/>
                <a:gd name="connsiteY119" fmla="*/ 12515 h 961524"/>
                <a:gd name="connsiteX120" fmla="*/ 25482 w 873985"/>
                <a:gd name="connsiteY120" fmla="*/ 9053 h 961524"/>
                <a:gd name="connsiteX121" fmla="*/ 23618 w 873985"/>
                <a:gd name="connsiteY121" fmla="*/ 6923 h 961524"/>
                <a:gd name="connsiteX122" fmla="*/ 12700 w 873985"/>
                <a:gd name="connsiteY122" fmla="*/ 1065 h 96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873985" h="961524">
                  <a:moveTo>
                    <a:pt x="12967" y="0"/>
                  </a:moveTo>
                  <a:cubicBezTo>
                    <a:pt x="10378" y="19"/>
                    <a:pt x="7861" y="858"/>
                    <a:pt x="5777" y="2396"/>
                  </a:cubicBezTo>
                  <a:cubicBezTo>
                    <a:pt x="2712" y="4482"/>
                    <a:pt x="678" y="7775"/>
                    <a:pt x="185" y="11450"/>
                  </a:cubicBezTo>
                  <a:cubicBezTo>
                    <a:pt x="-416" y="14674"/>
                    <a:pt x="463" y="17999"/>
                    <a:pt x="2582" y="20503"/>
                  </a:cubicBezTo>
                  <a:lnTo>
                    <a:pt x="9239" y="28225"/>
                  </a:lnTo>
                  <a:cubicBezTo>
                    <a:pt x="8808" y="29339"/>
                    <a:pt x="8808" y="30573"/>
                    <a:pt x="9239" y="31687"/>
                  </a:cubicBezTo>
                  <a:cubicBezTo>
                    <a:pt x="10168" y="38306"/>
                    <a:pt x="10701" y="44975"/>
                    <a:pt x="10837" y="51658"/>
                  </a:cubicBezTo>
                  <a:lnTo>
                    <a:pt x="10837" y="60711"/>
                  </a:lnTo>
                  <a:lnTo>
                    <a:pt x="10837" y="68966"/>
                  </a:lnTo>
                  <a:cubicBezTo>
                    <a:pt x="11241" y="75261"/>
                    <a:pt x="11241" y="81576"/>
                    <a:pt x="10837" y="87871"/>
                  </a:cubicBezTo>
                  <a:cubicBezTo>
                    <a:pt x="9890" y="96722"/>
                    <a:pt x="9890" y="105648"/>
                    <a:pt x="10837" y="114499"/>
                  </a:cubicBezTo>
                  <a:cubicBezTo>
                    <a:pt x="10837" y="119825"/>
                    <a:pt x="12434" y="124883"/>
                    <a:pt x="13500" y="129943"/>
                  </a:cubicBezTo>
                  <a:cubicBezTo>
                    <a:pt x="14565" y="135002"/>
                    <a:pt x="15363" y="140328"/>
                    <a:pt x="16162" y="145387"/>
                  </a:cubicBezTo>
                  <a:cubicBezTo>
                    <a:pt x="18825" y="164559"/>
                    <a:pt x="22286" y="187192"/>
                    <a:pt x="27080" y="209560"/>
                  </a:cubicBezTo>
                  <a:lnTo>
                    <a:pt x="28411" y="215418"/>
                  </a:lnTo>
                  <a:cubicBezTo>
                    <a:pt x="32139" y="234057"/>
                    <a:pt x="35867" y="252963"/>
                    <a:pt x="40660" y="271602"/>
                  </a:cubicBezTo>
                  <a:cubicBezTo>
                    <a:pt x="43323" y="282520"/>
                    <a:pt x="45985" y="292372"/>
                    <a:pt x="48914" y="301958"/>
                  </a:cubicBezTo>
                  <a:cubicBezTo>
                    <a:pt x="51843" y="311544"/>
                    <a:pt x="52908" y="312875"/>
                    <a:pt x="54772" y="318201"/>
                  </a:cubicBezTo>
                  <a:lnTo>
                    <a:pt x="58234" y="327787"/>
                  </a:lnTo>
                  <a:cubicBezTo>
                    <a:pt x="61696" y="337373"/>
                    <a:pt x="65157" y="346958"/>
                    <a:pt x="69151" y="356544"/>
                  </a:cubicBezTo>
                  <a:lnTo>
                    <a:pt x="82199" y="384503"/>
                  </a:lnTo>
                  <a:lnTo>
                    <a:pt x="88856" y="398616"/>
                  </a:lnTo>
                  <a:lnTo>
                    <a:pt x="94181" y="410066"/>
                  </a:lnTo>
                  <a:cubicBezTo>
                    <a:pt x="99240" y="420717"/>
                    <a:pt x="104832" y="431102"/>
                    <a:pt x="110158" y="441220"/>
                  </a:cubicBezTo>
                  <a:lnTo>
                    <a:pt x="113353" y="447345"/>
                  </a:lnTo>
                  <a:cubicBezTo>
                    <a:pt x="121341" y="462256"/>
                    <a:pt x="129064" y="477168"/>
                    <a:pt x="137318" y="491813"/>
                  </a:cubicBezTo>
                  <a:cubicBezTo>
                    <a:pt x="142377" y="500600"/>
                    <a:pt x="147170" y="509654"/>
                    <a:pt x="151697" y="518441"/>
                  </a:cubicBezTo>
                  <a:cubicBezTo>
                    <a:pt x="156224" y="527228"/>
                    <a:pt x="162082" y="536814"/>
                    <a:pt x="167940" y="545068"/>
                  </a:cubicBezTo>
                  <a:lnTo>
                    <a:pt x="173532" y="554388"/>
                  </a:lnTo>
                  <a:cubicBezTo>
                    <a:pt x="177526" y="560779"/>
                    <a:pt x="181520" y="567436"/>
                    <a:pt x="185780" y="573826"/>
                  </a:cubicBezTo>
                  <a:lnTo>
                    <a:pt x="206550" y="604448"/>
                  </a:lnTo>
                  <a:lnTo>
                    <a:pt x="208947" y="607909"/>
                  </a:lnTo>
                  <a:cubicBezTo>
                    <a:pt x="214272" y="615632"/>
                    <a:pt x="219598" y="623353"/>
                    <a:pt x="225456" y="630543"/>
                  </a:cubicBezTo>
                  <a:lnTo>
                    <a:pt x="233444" y="640928"/>
                  </a:lnTo>
                  <a:lnTo>
                    <a:pt x="243829" y="653975"/>
                  </a:lnTo>
                  <a:cubicBezTo>
                    <a:pt x="269996" y="685430"/>
                    <a:pt x="297910" y="715389"/>
                    <a:pt x="327440" y="743711"/>
                  </a:cubicBezTo>
                  <a:lnTo>
                    <a:pt x="338091" y="753829"/>
                  </a:lnTo>
                  <a:cubicBezTo>
                    <a:pt x="349274" y="764747"/>
                    <a:pt x="360192" y="775398"/>
                    <a:pt x="371908" y="785782"/>
                  </a:cubicBezTo>
                  <a:cubicBezTo>
                    <a:pt x="383624" y="796167"/>
                    <a:pt x="403329" y="812410"/>
                    <a:pt x="418506" y="823860"/>
                  </a:cubicBezTo>
                  <a:cubicBezTo>
                    <a:pt x="427027" y="830517"/>
                    <a:pt x="435548" y="836907"/>
                    <a:pt x="445134" y="843032"/>
                  </a:cubicBezTo>
                  <a:lnTo>
                    <a:pt x="455253" y="850487"/>
                  </a:lnTo>
                  <a:lnTo>
                    <a:pt x="471229" y="861671"/>
                  </a:lnTo>
                  <a:cubicBezTo>
                    <a:pt x="487205" y="872588"/>
                    <a:pt x="503981" y="882707"/>
                    <a:pt x="520490" y="893092"/>
                  </a:cubicBezTo>
                  <a:lnTo>
                    <a:pt x="530609" y="899483"/>
                  </a:lnTo>
                  <a:cubicBezTo>
                    <a:pt x="537798" y="904009"/>
                    <a:pt x="545254" y="907737"/>
                    <a:pt x="552976" y="911731"/>
                  </a:cubicBezTo>
                  <a:lnTo>
                    <a:pt x="560166" y="915459"/>
                  </a:lnTo>
                  <a:cubicBezTo>
                    <a:pt x="570639" y="921140"/>
                    <a:pt x="581290" y="926465"/>
                    <a:pt x="592118" y="931436"/>
                  </a:cubicBezTo>
                  <a:cubicBezTo>
                    <a:pt x="603480" y="936389"/>
                    <a:pt x="615128" y="940657"/>
                    <a:pt x="627001" y="944217"/>
                  </a:cubicBezTo>
                  <a:lnTo>
                    <a:pt x="630995" y="944217"/>
                  </a:lnTo>
                  <a:cubicBezTo>
                    <a:pt x="639250" y="946880"/>
                    <a:pt x="647504" y="949542"/>
                    <a:pt x="655759" y="951673"/>
                  </a:cubicBezTo>
                  <a:cubicBezTo>
                    <a:pt x="672502" y="955588"/>
                    <a:pt x="689495" y="958346"/>
                    <a:pt x="706618" y="959927"/>
                  </a:cubicBezTo>
                  <a:lnTo>
                    <a:pt x="716470" y="959927"/>
                  </a:lnTo>
                  <a:cubicBezTo>
                    <a:pt x="725307" y="960982"/>
                    <a:pt x="734198" y="961515"/>
                    <a:pt x="743098" y="961525"/>
                  </a:cubicBezTo>
                  <a:cubicBezTo>
                    <a:pt x="752794" y="961521"/>
                    <a:pt x="762483" y="960988"/>
                    <a:pt x="772122" y="959927"/>
                  </a:cubicBezTo>
                  <a:lnTo>
                    <a:pt x="776649" y="959927"/>
                  </a:lnTo>
                  <a:lnTo>
                    <a:pt x="787300" y="959927"/>
                  </a:lnTo>
                  <a:cubicBezTo>
                    <a:pt x="796362" y="958667"/>
                    <a:pt x="805280" y="956526"/>
                    <a:pt x="813927" y="953536"/>
                  </a:cubicBezTo>
                  <a:cubicBezTo>
                    <a:pt x="823415" y="950325"/>
                    <a:pt x="832384" y="945750"/>
                    <a:pt x="840555" y="939956"/>
                  </a:cubicBezTo>
                  <a:cubicBezTo>
                    <a:pt x="846796" y="935563"/>
                    <a:pt x="852513" y="930471"/>
                    <a:pt x="857597" y="924778"/>
                  </a:cubicBezTo>
                  <a:cubicBezTo>
                    <a:pt x="861708" y="919919"/>
                    <a:pt x="865447" y="914756"/>
                    <a:pt x="868781" y="909334"/>
                  </a:cubicBezTo>
                  <a:cubicBezTo>
                    <a:pt x="871381" y="904267"/>
                    <a:pt x="873006" y="898758"/>
                    <a:pt x="873574" y="893091"/>
                  </a:cubicBezTo>
                  <a:cubicBezTo>
                    <a:pt x="874122" y="887246"/>
                    <a:pt x="874122" y="881363"/>
                    <a:pt x="873574" y="875517"/>
                  </a:cubicBezTo>
                  <a:cubicBezTo>
                    <a:pt x="872900" y="868539"/>
                    <a:pt x="871833" y="861605"/>
                    <a:pt x="870379" y="854748"/>
                  </a:cubicBezTo>
                  <a:cubicBezTo>
                    <a:pt x="868514" y="847026"/>
                    <a:pt x="866916" y="840901"/>
                    <a:pt x="865585" y="834777"/>
                  </a:cubicBezTo>
                  <a:cubicBezTo>
                    <a:pt x="864269" y="829546"/>
                    <a:pt x="862669" y="824390"/>
                    <a:pt x="860792" y="819333"/>
                  </a:cubicBezTo>
                  <a:lnTo>
                    <a:pt x="859194" y="814806"/>
                  </a:lnTo>
                  <a:cubicBezTo>
                    <a:pt x="853070" y="796966"/>
                    <a:pt x="848011" y="778327"/>
                    <a:pt x="843218" y="760220"/>
                  </a:cubicBezTo>
                  <a:cubicBezTo>
                    <a:pt x="841886" y="755161"/>
                    <a:pt x="840821" y="750634"/>
                    <a:pt x="839756" y="746374"/>
                  </a:cubicBezTo>
                  <a:cubicBezTo>
                    <a:pt x="838691" y="742113"/>
                    <a:pt x="836294" y="733060"/>
                    <a:pt x="834430" y="726403"/>
                  </a:cubicBezTo>
                  <a:cubicBezTo>
                    <a:pt x="832566" y="719746"/>
                    <a:pt x="828572" y="706165"/>
                    <a:pt x="826176" y="695781"/>
                  </a:cubicBezTo>
                  <a:cubicBezTo>
                    <a:pt x="823779" y="685396"/>
                    <a:pt x="822182" y="669153"/>
                    <a:pt x="820318" y="656372"/>
                  </a:cubicBezTo>
                  <a:lnTo>
                    <a:pt x="820318" y="648916"/>
                  </a:lnTo>
                  <a:cubicBezTo>
                    <a:pt x="818987" y="639064"/>
                    <a:pt x="817655" y="630543"/>
                    <a:pt x="816324" y="622289"/>
                  </a:cubicBezTo>
                  <a:lnTo>
                    <a:pt x="814726" y="613501"/>
                  </a:lnTo>
                  <a:cubicBezTo>
                    <a:pt x="814726" y="607377"/>
                    <a:pt x="812595" y="601519"/>
                    <a:pt x="812063" y="595395"/>
                  </a:cubicBezTo>
                  <a:cubicBezTo>
                    <a:pt x="809933" y="579418"/>
                    <a:pt x="809400" y="563175"/>
                    <a:pt x="808601" y="547198"/>
                  </a:cubicBezTo>
                  <a:cubicBezTo>
                    <a:pt x="807803" y="531222"/>
                    <a:pt x="808601" y="514446"/>
                    <a:pt x="808601" y="500600"/>
                  </a:cubicBezTo>
                  <a:cubicBezTo>
                    <a:pt x="809933" y="481428"/>
                    <a:pt x="811797" y="462256"/>
                    <a:pt x="814194" y="443617"/>
                  </a:cubicBezTo>
                  <a:cubicBezTo>
                    <a:pt x="815613" y="434563"/>
                    <a:pt x="817211" y="425688"/>
                    <a:pt x="818987" y="416989"/>
                  </a:cubicBezTo>
                  <a:lnTo>
                    <a:pt x="821650" y="404474"/>
                  </a:lnTo>
                  <a:cubicBezTo>
                    <a:pt x="822720" y="399666"/>
                    <a:pt x="823256" y="394754"/>
                    <a:pt x="823247" y="389829"/>
                  </a:cubicBezTo>
                  <a:cubicBezTo>
                    <a:pt x="825897" y="388026"/>
                    <a:pt x="828013" y="385542"/>
                    <a:pt x="829372" y="382639"/>
                  </a:cubicBezTo>
                  <a:cubicBezTo>
                    <a:pt x="833198" y="374250"/>
                    <a:pt x="829659" y="364339"/>
                    <a:pt x="821384" y="360272"/>
                  </a:cubicBezTo>
                  <a:lnTo>
                    <a:pt x="819252" y="358941"/>
                  </a:lnTo>
                  <a:cubicBezTo>
                    <a:pt x="815419" y="356749"/>
                    <a:pt x="811411" y="354879"/>
                    <a:pt x="807270" y="353349"/>
                  </a:cubicBezTo>
                  <a:cubicBezTo>
                    <a:pt x="802562" y="352031"/>
                    <a:pt x="797938" y="350431"/>
                    <a:pt x="793423" y="348556"/>
                  </a:cubicBezTo>
                  <a:lnTo>
                    <a:pt x="780909" y="344296"/>
                  </a:lnTo>
                  <a:lnTo>
                    <a:pt x="778512" y="344296"/>
                  </a:lnTo>
                  <a:lnTo>
                    <a:pt x="775583" y="344296"/>
                  </a:lnTo>
                  <a:lnTo>
                    <a:pt x="767062" y="341367"/>
                  </a:lnTo>
                  <a:lnTo>
                    <a:pt x="758009" y="338437"/>
                  </a:lnTo>
                  <a:lnTo>
                    <a:pt x="743630" y="333645"/>
                  </a:lnTo>
                  <a:lnTo>
                    <a:pt x="729251" y="329118"/>
                  </a:lnTo>
                  <a:lnTo>
                    <a:pt x="693836" y="316869"/>
                  </a:lnTo>
                  <a:lnTo>
                    <a:pt x="673599" y="309946"/>
                  </a:lnTo>
                  <a:cubicBezTo>
                    <a:pt x="661884" y="305952"/>
                    <a:pt x="650700" y="301425"/>
                    <a:pt x="639250" y="296632"/>
                  </a:cubicBezTo>
                  <a:lnTo>
                    <a:pt x="614752" y="287046"/>
                  </a:lnTo>
                  <a:cubicBezTo>
                    <a:pt x="593982" y="279591"/>
                    <a:pt x="573745" y="271069"/>
                    <a:pt x="554840" y="262815"/>
                  </a:cubicBezTo>
                  <a:lnTo>
                    <a:pt x="541526" y="257490"/>
                  </a:lnTo>
                  <a:lnTo>
                    <a:pt x="525017" y="250566"/>
                  </a:lnTo>
                  <a:lnTo>
                    <a:pt x="492798" y="236720"/>
                  </a:lnTo>
                  <a:cubicBezTo>
                    <a:pt x="480815" y="231394"/>
                    <a:pt x="468566" y="226867"/>
                    <a:pt x="456317" y="222075"/>
                  </a:cubicBezTo>
                  <a:cubicBezTo>
                    <a:pt x="448596" y="219146"/>
                    <a:pt x="440607" y="216217"/>
                    <a:pt x="433152" y="213021"/>
                  </a:cubicBezTo>
                  <a:cubicBezTo>
                    <a:pt x="412115" y="204500"/>
                    <a:pt x="393743" y="196512"/>
                    <a:pt x="376701" y="188257"/>
                  </a:cubicBezTo>
                  <a:cubicBezTo>
                    <a:pt x="359659" y="180003"/>
                    <a:pt x="338889" y="170151"/>
                    <a:pt x="320250" y="161630"/>
                  </a:cubicBezTo>
                  <a:cubicBezTo>
                    <a:pt x="308534" y="155505"/>
                    <a:pt x="296551" y="149914"/>
                    <a:pt x="284569" y="144322"/>
                  </a:cubicBezTo>
                  <a:lnTo>
                    <a:pt x="266729" y="135801"/>
                  </a:lnTo>
                  <a:lnTo>
                    <a:pt x="245693" y="124883"/>
                  </a:lnTo>
                  <a:lnTo>
                    <a:pt x="236906" y="120357"/>
                  </a:lnTo>
                  <a:lnTo>
                    <a:pt x="225722" y="114499"/>
                  </a:lnTo>
                  <a:cubicBezTo>
                    <a:pt x="220130" y="111303"/>
                    <a:pt x="214538" y="108374"/>
                    <a:pt x="208414" y="105445"/>
                  </a:cubicBezTo>
                  <a:cubicBezTo>
                    <a:pt x="189159" y="96704"/>
                    <a:pt x="170482" y="86743"/>
                    <a:pt x="152496" y="75622"/>
                  </a:cubicBezTo>
                  <a:cubicBezTo>
                    <a:pt x="146371" y="71628"/>
                    <a:pt x="139715" y="67900"/>
                    <a:pt x="133324" y="64172"/>
                  </a:cubicBezTo>
                  <a:lnTo>
                    <a:pt x="127199" y="60711"/>
                  </a:lnTo>
                  <a:cubicBezTo>
                    <a:pt x="119211" y="56184"/>
                    <a:pt x="111223" y="51924"/>
                    <a:pt x="102968" y="47929"/>
                  </a:cubicBezTo>
                  <a:cubicBezTo>
                    <a:pt x="98127" y="45353"/>
                    <a:pt x="93149" y="43042"/>
                    <a:pt x="88057" y="41006"/>
                  </a:cubicBezTo>
                  <a:lnTo>
                    <a:pt x="80335" y="37811"/>
                  </a:lnTo>
                  <a:cubicBezTo>
                    <a:pt x="70483" y="33551"/>
                    <a:pt x="60630" y="29024"/>
                    <a:pt x="51311" y="23965"/>
                  </a:cubicBezTo>
                  <a:cubicBezTo>
                    <a:pt x="48292" y="22121"/>
                    <a:pt x="45182" y="20432"/>
                    <a:pt x="41991" y="18905"/>
                  </a:cubicBezTo>
                  <a:cubicBezTo>
                    <a:pt x="37774" y="17043"/>
                    <a:pt x="33682" y="14908"/>
                    <a:pt x="29742" y="12515"/>
                  </a:cubicBezTo>
                  <a:lnTo>
                    <a:pt x="25482" y="9053"/>
                  </a:lnTo>
                  <a:lnTo>
                    <a:pt x="23618" y="6923"/>
                  </a:lnTo>
                  <a:cubicBezTo>
                    <a:pt x="21104" y="3360"/>
                    <a:pt x="17059" y="1190"/>
                    <a:pt x="12700" y="1065"/>
                  </a:cubicBezTo>
                </a:path>
              </a:pathLst>
            </a:custGeom>
            <a:solidFill>
              <a:srgbClr val="B93C49"/>
            </a:solidFill>
            <a:ln w="26619"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EF429732-1817-465D-B916-1A1BF77DC5A2}"/>
                </a:ext>
              </a:extLst>
            </p:cNvPr>
            <p:cNvSpPr/>
            <p:nvPr/>
          </p:nvSpPr>
          <p:spPr>
            <a:xfrm>
              <a:off x="7140668" y="1478264"/>
              <a:ext cx="1547574" cy="814117"/>
            </a:xfrm>
            <a:custGeom>
              <a:avLst/>
              <a:gdLst>
                <a:gd name="connsiteX0" fmla="*/ 567129 w 1233075"/>
                <a:gd name="connsiteY0" fmla="*/ 0 h 648672"/>
                <a:gd name="connsiteX1" fmla="*/ 565531 w 1233075"/>
                <a:gd name="connsiteY1" fmla="*/ 0 h 648672"/>
                <a:gd name="connsiteX2" fmla="*/ 503223 w 1233075"/>
                <a:gd name="connsiteY2" fmla="*/ 2663 h 648672"/>
                <a:gd name="connsiteX3" fmla="*/ 392718 w 1233075"/>
                <a:gd name="connsiteY3" fmla="*/ 18373 h 648672"/>
                <a:gd name="connsiteX4" fmla="*/ 363162 w 1233075"/>
                <a:gd name="connsiteY4" fmla="*/ 24497 h 648672"/>
                <a:gd name="connsiteX5" fmla="*/ 349048 w 1233075"/>
                <a:gd name="connsiteY5" fmla="*/ 26894 h 648672"/>
                <a:gd name="connsiteX6" fmla="*/ 333338 w 1233075"/>
                <a:gd name="connsiteY6" fmla="*/ 29823 h 648672"/>
                <a:gd name="connsiteX7" fmla="*/ 290201 w 1233075"/>
                <a:gd name="connsiteY7" fmla="*/ 40208 h 648672"/>
                <a:gd name="connsiteX8" fmla="*/ 267567 w 1233075"/>
                <a:gd name="connsiteY8" fmla="*/ 46066 h 648672"/>
                <a:gd name="connsiteX9" fmla="*/ 218307 w 1233075"/>
                <a:gd name="connsiteY9" fmla="*/ 59646 h 648672"/>
                <a:gd name="connsiteX10" fmla="*/ 204993 w 1233075"/>
                <a:gd name="connsiteY10" fmla="*/ 63640 h 648672"/>
                <a:gd name="connsiteX11" fmla="*/ 198336 w 1233075"/>
                <a:gd name="connsiteY11" fmla="*/ 65238 h 648672"/>
                <a:gd name="connsiteX12" fmla="*/ 194341 w 1233075"/>
                <a:gd name="connsiteY12" fmla="*/ 65238 h 648672"/>
                <a:gd name="connsiteX13" fmla="*/ 188483 w 1233075"/>
                <a:gd name="connsiteY13" fmla="*/ 65238 h 648672"/>
                <a:gd name="connsiteX14" fmla="*/ 179697 w 1233075"/>
                <a:gd name="connsiteY14" fmla="*/ 68966 h 648672"/>
                <a:gd name="connsiteX15" fmla="*/ 150672 w 1233075"/>
                <a:gd name="connsiteY15" fmla="*/ 76421 h 648672"/>
                <a:gd name="connsiteX16" fmla="*/ 130702 w 1233075"/>
                <a:gd name="connsiteY16" fmla="*/ 82013 h 648672"/>
                <a:gd name="connsiteX17" fmla="*/ 136560 w 1233075"/>
                <a:gd name="connsiteY17" fmla="*/ 82013 h 648672"/>
                <a:gd name="connsiteX18" fmla="*/ 88896 w 1233075"/>
                <a:gd name="connsiteY18" fmla="*/ 96392 h 648672"/>
                <a:gd name="connsiteX19" fmla="*/ 67061 w 1233075"/>
                <a:gd name="connsiteY19" fmla="*/ 106777 h 648672"/>
                <a:gd name="connsiteX20" fmla="*/ 64665 w 1233075"/>
                <a:gd name="connsiteY20" fmla="*/ 108108 h 648672"/>
                <a:gd name="connsiteX21" fmla="*/ 50552 w 1233075"/>
                <a:gd name="connsiteY21" fmla="*/ 116363 h 648672"/>
                <a:gd name="connsiteX22" fmla="*/ 39102 w 1233075"/>
                <a:gd name="connsiteY22" fmla="*/ 126481 h 648672"/>
                <a:gd name="connsiteX23" fmla="*/ 35374 w 1233075"/>
                <a:gd name="connsiteY23" fmla="*/ 129943 h 648672"/>
                <a:gd name="connsiteX24" fmla="*/ 31380 w 1233075"/>
                <a:gd name="connsiteY24" fmla="*/ 137132 h 648672"/>
                <a:gd name="connsiteX25" fmla="*/ 28452 w 1233075"/>
                <a:gd name="connsiteY25" fmla="*/ 137132 h 648672"/>
                <a:gd name="connsiteX26" fmla="*/ 25522 w 1233075"/>
                <a:gd name="connsiteY26" fmla="*/ 137132 h 648672"/>
                <a:gd name="connsiteX27" fmla="*/ 22060 w 1233075"/>
                <a:gd name="connsiteY27" fmla="*/ 137132 h 648672"/>
                <a:gd name="connsiteX28" fmla="*/ 9279 w 1233075"/>
                <a:gd name="connsiteY28" fmla="*/ 141393 h 648672"/>
                <a:gd name="connsiteX29" fmla="*/ 225 w 1233075"/>
                <a:gd name="connsiteY29" fmla="*/ 156038 h 648672"/>
                <a:gd name="connsiteX30" fmla="*/ 4219 w 1233075"/>
                <a:gd name="connsiteY30" fmla="*/ 172281 h 648672"/>
                <a:gd name="connsiteX31" fmla="*/ 18864 w 1233075"/>
                <a:gd name="connsiteY31" fmla="*/ 181068 h 648672"/>
                <a:gd name="connsiteX32" fmla="*/ 29250 w 1233075"/>
                <a:gd name="connsiteY32" fmla="*/ 184263 h 648672"/>
                <a:gd name="connsiteX33" fmla="*/ 55878 w 1233075"/>
                <a:gd name="connsiteY33" fmla="*/ 194382 h 648672"/>
                <a:gd name="connsiteX34" fmla="*/ 72387 w 1233075"/>
                <a:gd name="connsiteY34" fmla="*/ 202104 h 648672"/>
                <a:gd name="connsiteX35" fmla="*/ 81440 w 1233075"/>
                <a:gd name="connsiteY35" fmla="*/ 206631 h 648672"/>
                <a:gd name="connsiteX36" fmla="*/ 138157 w 1233075"/>
                <a:gd name="connsiteY36" fmla="*/ 235122 h 648672"/>
                <a:gd name="connsiteX37" fmla="*/ 206324 w 1233075"/>
                <a:gd name="connsiteY37" fmla="*/ 273732 h 648672"/>
                <a:gd name="connsiteX38" fmla="*/ 247064 w 1233075"/>
                <a:gd name="connsiteY38" fmla="*/ 297165 h 648672"/>
                <a:gd name="connsiteX39" fmla="*/ 252390 w 1233075"/>
                <a:gd name="connsiteY39" fmla="*/ 300360 h 648672"/>
                <a:gd name="connsiteX40" fmla="*/ 252390 w 1233075"/>
                <a:gd name="connsiteY40" fmla="*/ 300360 h 648672"/>
                <a:gd name="connsiteX41" fmla="*/ 252390 w 1233075"/>
                <a:gd name="connsiteY41" fmla="*/ 300360 h 648672"/>
                <a:gd name="connsiteX42" fmla="*/ 254520 w 1233075"/>
                <a:gd name="connsiteY42" fmla="*/ 301958 h 648672"/>
                <a:gd name="connsiteX43" fmla="*/ 257183 w 1233075"/>
                <a:gd name="connsiteY43" fmla="*/ 303555 h 648672"/>
                <a:gd name="connsiteX44" fmla="*/ 254520 w 1233075"/>
                <a:gd name="connsiteY44" fmla="*/ 301425 h 648672"/>
                <a:gd name="connsiteX45" fmla="*/ 260378 w 1233075"/>
                <a:gd name="connsiteY45" fmla="*/ 305419 h 648672"/>
                <a:gd name="connsiteX46" fmla="*/ 266236 w 1233075"/>
                <a:gd name="connsiteY46" fmla="*/ 309147 h 648672"/>
                <a:gd name="connsiteX47" fmla="*/ 298456 w 1233075"/>
                <a:gd name="connsiteY47" fmla="*/ 329118 h 648672"/>
                <a:gd name="connsiteX48" fmla="*/ 296326 w 1233075"/>
                <a:gd name="connsiteY48" fmla="*/ 327520 h 648672"/>
                <a:gd name="connsiteX49" fmla="*/ 303249 w 1233075"/>
                <a:gd name="connsiteY49" fmla="*/ 331781 h 648672"/>
                <a:gd name="connsiteX50" fmla="*/ 303249 w 1233075"/>
                <a:gd name="connsiteY50" fmla="*/ 331781 h 648672"/>
                <a:gd name="connsiteX51" fmla="*/ 304847 w 1233075"/>
                <a:gd name="connsiteY51" fmla="*/ 331781 h 648672"/>
                <a:gd name="connsiteX52" fmla="*/ 306444 w 1233075"/>
                <a:gd name="connsiteY52" fmla="*/ 331781 h 648672"/>
                <a:gd name="connsiteX53" fmla="*/ 333072 w 1233075"/>
                <a:gd name="connsiteY53" fmla="*/ 349355 h 648672"/>
                <a:gd name="connsiteX54" fmla="*/ 353842 w 1233075"/>
                <a:gd name="connsiteY54" fmla="*/ 363201 h 648672"/>
                <a:gd name="connsiteX55" fmla="*/ 407097 w 1233075"/>
                <a:gd name="connsiteY55" fmla="*/ 395953 h 648672"/>
                <a:gd name="connsiteX56" fmla="*/ 452897 w 1233075"/>
                <a:gd name="connsiteY56" fmla="*/ 426842 h 648672"/>
                <a:gd name="connsiteX57" fmla="*/ 457157 w 1233075"/>
                <a:gd name="connsiteY57" fmla="*/ 429771 h 648672"/>
                <a:gd name="connsiteX58" fmla="*/ 474465 w 1233075"/>
                <a:gd name="connsiteY58" fmla="*/ 441753 h 648672"/>
                <a:gd name="connsiteX59" fmla="*/ 508015 w 1233075"/>
                <a:gd name="connsiteY59" fmla="*/ 465185 h 648672"/>
                <a:gd name="connsiteX60" fmla="*/ 556478 w 1233075"/>
                <a:gd name="connsiteY60" fmla="*/ 500866 h 648672"/>
                <a:gd name="connsiteX61" fmla="*/ 608136 w 1233075"/>
                <a:gd name="connsiteY61" fmla="*/ 538678 h 648672"/>
                <a:gd name="connsiteX62" fmla="*/ 619320 w 1233075"/>
                <a:gd name="connsiteY62" fmla="*/ 547198 h 648672"/>
                <a:gd name="connsiteX63" fmla="*/ 631835 w 1233075"/>
                <a:gd name="connsiteY63" fmla="*/ 556784 h 648672"/>
                <a:gd name="connsiteX64" fmla="*/ 654467 w 1233075"/>
                <a:gd name="connsiteY64" fmla="*/ 573826 h 648672"/>
                <a:gd name="connsiteX65" fmla="*/ 666184 w 1233075"/>
                <a:gd name="connsiteY65" fmla="*/ 583146 h 648672"/>
                <a:gd name="connsiteX66" fmla="*/ 705593 w 1233075"/>
                <a:gd name="connsiteY66" fmla="*/ 615099 h 648672"/>
                <a:gd name="connsiteX67" fmla="*/ 713847 w 1233075"/>
                <a:gd name="connsiteY67" fmla="*/ 622555 h 648672"/>
                <a:gd name="connsiteX68" fmla="*/ 720238 w 1233075"/>
                <a:gd name="connsiteY68" fmla="*/ 630809 h 648672"/>
                <a:gd name="connsiteX69" fmla="*/ 729823 w 1233075"/>
                <a:gd name="connsiteY69" fmla="*/ 642259 h 648672"/>
                <a:gd name="connsiteX70" fmla="*/ 747398 w 1233075"/>
                <a:gd name="connsiteY70" fmla="*/ 648650 h 648672"/>
                <a:gd name="connsiteX71" fmla="*/ 749795 w 1233075"/>
                <a:gd name="connsiteY71" fmla="*/ 648650 h 648672"/>
                <a:gd name="connsiteX72" fmla="*/ 770032 w 1233075"/>
                <a:gd name="connsiteY72" fmla="*/ 637466 h 648672"/>
                <a:gd name="connsiteX73" fmla="*/ 779086 w 1233075"/>
                <a:gd name="connsiteY73" fmla="*/ 624951 h 648672"/>
                <a:gd name="connsiteX74" fmla="*/ 780417 w 1233075"/>
                <a:gd name="connsiteY74" fmla="*/ 622821 h 648672"/>
                <a:gd name="connsiteX75" fmla="*/ 777754 w 1233075"/>
                <a:gd name="connsiteY75" fmla="*/ 626283 h 648672"/>
                <a:gd name="connsiteX76" fmla="*/ 796393 w 1233075"/>
                <a:gd name="connsiteY76" fmla="*/ 601253 h 648672"/>
                <a:gd name="connsiteX77" fmla="*/ 816098 w 1233075"/>
                <a:gd name="connsiteY77" fmla="*/ 578619 h 648672"/>
                <a:gd name="connsiteX78" fmla="*/ 840062 w 1233075"/>
                <a:gd name="connsiteY78" fmla="*/ 561311 h 648672"/>
                <a:gd name="connsiteX79" fmla="*/ 860300 w 1233075"/>
                <a:gd name="connsiteY79" fmla="*/ 547731 h 648672"/>
                <a:gd name="connsiteX80" fmla="*/ 866957 w 1233075"/>
                <a:gd name="connsiteY80" fmla="*/ 542938 h 648672"/>
                <a:gd name="connsiteX81" fmla="*/ 917017 w 1233075"/>
                <a:gd name="connsiteY81" fmla="*/ 512583 h 648672"/>
                <a:gd name="connsiteX82" fmla="*/ 953496 w 1233075"/>
                <a:gd name="connsiteY82" fmla="*/ 492878 h 648672"/>
                <a:gd name="connsiteX83" fmla="*/ 978260 w 1233075"/>
                <a:gd name="connsiteY83" fmla="*/ 479298 h 648672"/>
                <a:gd name="connsiteX84" fmla="*/ 995036 w 1233075"/>
                <a:gd name="connsiteY84" fmla="*/ 470245 h 648672"/>
                <a:gd name="connsiteX85" fmla="*/ 995036 w 1233075"/>
                <a:gd name="connsiteY85" fmla="*/ 470245 h 648672"/>
                <a:gd name="connsiteX86" fmla="*/ 1023527 w 1233075"/>
                <a:gd name="connsiteY86" fmla="*/ 456398 h 648672"/>
                <a:gd name="connsiteX87" fmla="*/ 1060540 w 1233075"/>
                <a:gd name="connsiteY87" fmla="*/ 444682 h 648672"/>
                <a:gd name="connsiteX88" fmla="*/ 1089564 w 1233075"/>
                <a:gd name="connsiteY88" fmla="*/ 439357 h 648672"/>
                <a:gd name="connsiteX89" fmla="*/ 1138293 w 1233075"/>
                <a:gd name="connsiteY89" fmla="*/ 428439 h 648672"/>
                <a:gd name="connsiteX90" fmla="*/ 1164920 w 1233075"/>
                <a:gd name="connsiteY90" fmla="*/ 418587 h 648672"/>
                <a:gd name="connsiteX91" fmla="*/ 1174506 w 1233075"/>
                <a:gd name="connsiteY91" fmla="*/ 414326 h 648672"/>
                <a:gd name="connsiteX92" fmla="*/ 1179565 w 1233075"/>
                <a:gd name="connsiteY92" fmla="*/ 411930 h 648672"/>
                <a:gd name="connsiteX93" fmla="*/ 1192080 w 1233075"/>
                <a:gd name="connsiteY93" fmla="*/ 406871 h 648672"/>
                <a:gd name="connsiteX94" fmla="*/ 1217110 w 1233075"/>
                <a:gd name="connsiteY94" fmla="*/ 389829 h 648672"/>
                <a:gd name="connsiteX95" fmla="*/ 1232554 w 1233075"/>
                <a:gd name="connsiteY95" fmla="*/ 341100 h 648672"/>
                <a:gd name="connsiteX96" fmla="*/ 1224299 w 1233075"/>
                <a:gd name="connsiteY96" fmla="*/ 312076 h 648672"/>
                <a:gd name="connsiteX97" fmla="*/ 1209655 w 1233075"/>
                <a:gd name="connsiteY97" fmla="*/ 285449 h 648672"/>
                <a:gd name="connsiteX98" fmla="*/ 1202465 w 1233075"/>
                <a:gd name="connsiteY98" fmla="*/ 275330 h 648672"/>
                <a:gd name="connsiteX99" fmla="*/ 1196607 w 1233075"/>
                <a:gd name="connsiteY99" fmla="*/ 266809 h 648672"/>
                <a:gd name="connsiteX100" fmla="*/ 1196607 w 1233075"/>
                <a:gd name="connsiteY100" fmla="*/ 251099 h 648672"/>
                <a:gd name="connsiteX101" fmla="*/ 1167051 w 1233075"/>
                <a:gd name="connsiteY101" fmla="*/ 213820 h 648672"/>
                <a:gd name="connsiteX102" fmla="*/ 1133233 w 1233075"/>
                <a:gd name="connsiteY102" fmla="*/ 185062 h 648672"/>
                <a:gd name="connsiteX103" fmla="*/ 1095688 w 1233075"/>
                <a:gd name="connsiteY103" fmla="*/ 158435 h 648672"/>
                <a:gd name="connsiteX104" fmla="*/ 1054149 w 1233075"/>
                <a:gd name="connsiteY104" fmla="*/ 131807 h 648672"/>
                <a:gd name="connsiteX105" fmla="*/ 1056545 w 1233075"/>
                <a:gd name="connsiteY105" fmla="*/ 133671 h 648672"/>
                <a:gd name="connsiteX106" fmla="*/ 951899 w 1233075"/>
                <a:gd name="connsiteY106" fmla="*/ 80415 h 648672"/>
                <a:gd name="connsiteX107" fmla="*/ 932993 w 1233075"/>
                <a:gd name="connsiteY107" fmla="*/ 72960 h 648672"/>
                <a:gd name="connsiteX108" fmla="*/ 894915 w 1233075"/>
                <a:gd name="connsiteY108" fmla="*/ 58581 h 648672"/>
                <a:gd name="connsiteX109" fmla="*/ 880270 w 1233075"/>
                <a:gd name="connsiteY109" fmla="*/ 53521 h 648672"/>
                <a:gd name="connsiteX110" fmla="*/ 845388 w 1233075"/>
                <a:gd name="connsiteY110" fmla="*/ 40740 h 648672"/>
                <a:gd name="connsiteX111" fmla="*/ 841128 w 1233075"/>
                <a:gd name="connsiteY111" fmla="*/ 40740 h 648672"/>
                <a:gd name="connsiteX112" fmla="*/ 837400 w 1233075"/>
                <a:gd name="connsiteY112" fmla="*/ 40740 h 648672"/>
                <a:gd name="connsiteX113" fmla="*/ 833938 w 1233075"/>
                <a:gd name="connsiteY113" fmla="*/ 40740 h 648672"/>
                <a:gd name="connsiteX114" fmla="*/ 820092 w 1233075"/>
                <a:gd name="connsiteY114" fmla="*/ 36746 h 648672"/>
                <a:gd name="connsiteX115" fmla="*/ 813435 w 1233075"/>
                <a:gd name="connsiteY115" fmla="*/ 34882 h 648672"/>
                <a:gd name="connsiteX116" fmla="*/ 813435 w 1233075"/>
                <a:gd name="connsiteY116" fmla="*/ 34882 h 648672"/>
                <a:gd name="connsiteX117" fmla="*/ 813435 w 1233075"/>
                <a:gd name="connsiteY117" fmla="*/ 34882 h 648672"/>
                <a:gd name="connsiteX118" fmla="*/ 778020 w 1233075"/>
                <a:gd name="connsiteY118" fmla="*/ 25829 h 648672"/>
                <a:gd name="connsiteX119" fmla="*/ 744203 w 1233075"/>
                <a:gd name="connsiteY119" fmla="*/ 15710 h 648672"/>
                <a:gd name="connsiteX120" fmla="*/ 733286 w 1233075"/>
                <a:gd name="connsiteY120" fmla="*/ 13846 h 648672"/>
                <a:gd name="connsiteX121" fmla="*/ 692546 w 1233075"/>
                <a:gd name="connsiteY121" fmla="*/ 7456 h 648672"/>
                <a:gd name="connsiteX122" fmla="*/ 683758 w 1233075"/>
                <a:gd name="connsiteY122" fmla="*/ 7456 h 648672"/>
                <a:gd name="connsiteX123" fmla="*/ 626242 w 1233075"/>
                <a:gd name="connsiteY123" fmla="*/ 2663 h 648672"/>
                <a:gd name="connsiteX124" fmla="*/ 626242 w 1233075"/>
                <a:gd name="connsiteY124" fmla="*/ 2663 h 648672"/>
                <a:gd name="connsiteX125" fmla="*/ 606271 w 1233075"/>
                <a:gd name="connsiteY125" fmla="*/ 2663 h 648672"/>
                <a:gd name="connsiteX126" fmla="*/ 566330 w 1233075"/>
                <a:gd name="connsiteY126" fmla="*/ 2663 h 64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233075" h="648672">
                  <a:moveTo>
                    <a:pt x="567129" y="0"/>
                  </a:moveTo>
                  <a:lnTo>
                    <a:pt x="565531" y="0"/>
                  </a:lnTo>
                  <a:cubicBezTo>
                    <a:pt x="544762" y="0"/>
                    <a:pt x="523460" y="0"/>
                    <a:pt x="503223" y="2663"/>
                  </a:cubicBezTo>
                  <a:cubicBezTo>
                    <a:pt x="466041" y="5074"/>
                    <a:pt x="429098" y="10326"/>
                    <a:pt x="392718" y="18373"/>
                  </a:cubicBezTo>
                  <a:lnTo>
                    <a:pt x="363162" y="24497"/>
                  </a:lnTo>
                  <a:lnTo>
                    <a:pt x="349048" y="26894"/>
                  </a:lnTo>
                  <a:cubicBezTo>
                    <a:pt x="343763" y="27588"/>
                    <a:pt x="338518" y="28566"/>
                    <a:pt x="333338" y="29823"/>
                  </a:cubicBezTo>
                  <a:cubicBezTo>
                    <a:pt x="318693" y="32752"/>
                    <a:pt x="304580" y="36480"/>
                    <a:pt x="290201" y="40208"/>
                  </a:cubicBezTo>
                  <a:lnTo>
                    <a:pt x="267567" y="46066"/>
                  </a:lnTo>
                  <a:cubicBezTo>
                    <a:pt x="251058" y="50326"/>
                    <a:pt x="234816" y="54853"/>
                    <a:pt x="218307" y="59646"/>
                  </a:cubicBezTo>
                  <a:lnTo>
                    <a:pt x="204993" y="63640"/>
                  </a:lnTo>
                  <a:lnTo>
                    <a:pt x="198336" y="65238"/>
                  </a:lnTo>
                  <a:lnTo>
                    <a:pt x="194341" y="65238"/>
                  </a:lnTo>
                  <a:lnTo>
                    <a:pt x="188483" y="65238"/>
                  </a:lnTo>
                  <a:lnTo>
                    <a:pt x="179697" y="68966"/>
                  </a:lnTo>
                  <a:cubicBezTo>
                    <a:pt x="169844" y="71096"/>
                    <a:pt x="160258" y="73759"/>
                    <a:pt x="150672" y="76421"/>
                  </a:cubicBezTo>
                  <a:lnTo>
                    <a:pt x="130702" y="82013"/>
                  </a:lnTo>
                  <a:lnTo>
                    <a:pt x="136560" y="82013"/>
                  </a:lnTo>
                  <a:cubicBezTo>
                    <a:pt x="120196" y="85058"/>
                    <a:pt x="104214" y="89879"/>
                    <a:pt x="88896" y="96392"/>
                  </a:cubicBezTo>
                  <a:cubicBezTo>
                    <a:pt x="81440" y="99587"/>
                    <a:pt x="74251" y="103049"/>
                    <a:pt x="67061" y="106777"/>
                  </a:cubicBezTo>
                  <a:lnTo>
                    <a:pt x="64665" y="108108"/>
                  </a:lnTo>
                  <a:cubicBezTo>
                    <a:pt x="59759" y="110501"/>
                    <a:pt x="55042" y="113260"/>
                    <a:pt x="50552" y="116363"/>
                  </a:cubicBezTo>
                  <a:cubicBezTo>
                    <a:pt x="46548" y="119517"/>
                    <a:pt x="42725" y="122895"/>
                    <a:pt x="39102" y="126481"/>
                  </a:cubicBezTo>
                  <a:lnTo>
                    <a:pt x="35374" y="129943"/>
                  </a:lnTo>
                  <a:cubicBezTo>
                    <a:pt x="33625" y="132082"/>
                    <a:pt x="32272" y="134517"/>
                    <a:pt x="31380" y="137132"/>
                  </a:cubicBezTo>
                  <a:lnTo>
                    <a:pt x="28452" y="137132"/>
                  </a:lnTo>
                  <a:lnTo>
                    <a:pt x="25522" y="137132"/>
                  </a:lnTo>
                  <a:cubicBezTo>
                    <a:pt x="24380" y="136895"/>
                    <a:pt x="23202" y="136895"/>
                    <a:pt x="22060" y="137132"/>
                  </a:cubicBezTo>
                  <a:cubicBezTo>
                    <a:pt x="17477" y="137286"/>
                    <a:pt x="13038" y="138766"/>
                    <a:pt x="9279" y="141393"/>
                  </a:cubicBezTo>
                  <a:cubicBezTo>
                    <a:pt x="4512" y="144949"/>
                    <a:pt x="1275" y="150184"/>
                    <a:pt x="225" y="156038"/>
                  </a:cubicBezTo>
                  <a:cubicBezTo>
                    <a:pt x="-594" y="161765"/>
                    <a:pt x="837" y="167587"/>
                    <a:pt x="4219" y="172281"/>
                  </a:cubicBezTo>
                  <a:cubicBezTo>
                    <a:pt x="7840" y="176929"/>
                    <a:pt x="13061" y="180061"/>
                    <a:pt x="18864" y="181068"/>
                  </a:cubicBezTo>
                  <a:lnTo>
                    <a:pt x="29250" y="184263"/>
                  </a:lnTo>
                  <a:cubicBezTo>
                    <a:pt x="38304" y="187459"/>
                    <a:pt x="47357" y="190654"/>
                    <a:pt x="55878" y="194382"/>
                  </a:cubicBezTo>
                  <a:cubicBezTo>
                    <a:pt x="64399" y="198110"/>
                    <a:pt x="66795" y="199441"/>
                    <a:pt x="72387" y="202104"/>
                  </a:cubicBezTo>
                  <a:lnTo>
                    <a:pt x="81440" y="206631"/>
                  </a:lnTo>
                  <a:cubicBezTo>
                    <a:pt x="100612" y="215684"/>
                    <a:pt x="119518" y="225270"/>
                    <a:pt x="138157" y="235122"/>
                  </a:cubicBezTo>
                  <a:cubicBezTo>
                    <a:pt x="161323" y="247371"/>
                    <a:pt x="184224" y="261750"/>
                    <a:pt x="206324" y="273732"/>
                  </a:cubicBezTo>
                  <a:lnTo>
                    <a:pt x="247064" y="297165"/>
                  </a:lnTo>
                  <a:lnTo>
                    <a:pt x="252390" y="300360"/>
                  </a:lnTo>
                  <a:lnTo>
                    <a:pt x="252390" y="300360"/>
                  </a:lnTo>
                  <a:lnTo>
                    <a:pt x="252390" y="300360"/>
                  </a:lnTo>
                  <a:lnTo>
                    <a:pt x="254520" y="301958"/>
                  </a:lnTo>
                  <a:lnTo>
                    <a:pt x="257183" y="303555"/>
                  </a:lnTo>
                  <a:lnTo>
                    <a:pt x="254520" y="301425"/>
                  </a:lnTo>
                  <a:lnTo>
                    <a:pt x="260378" y="305419"/>
                  </a:lnTo>
                  <a:lnTo>
                    <a:pt x="266236" y="309147"/>
                  </a:lnTo>
                  <a:lnTo>
                    <a:pt x="298456" y="329118"/>
                  </a:lnTo>
                  <a:lnTo>
                    <a:pt x="296326" y="327520"/>
                  </a:lnTo>
                  <a:lnTo>
                    <a:pt x="303249" y="331781"/>
                  </a:lnTo>
                  <a:lnTo>
                    <a:pt x="303249" y="331781"/>
                  </a:lnTo>
                  <a:lnTo>
                    <a:pt x="304847" y="331781"/>
                  </a:lnTo>
                  <a:lnTo>
                    <a:pt x="306444" y="331781"/>
                  </a:lnTo>
                  <a:cubicBezTo>
                    <a:pt x="315498" y="337373"/>
                    <a:pt x="324285" y="343497"/>
                    <a:pt x="333072" y="349355"/>
                  </a:cubicBezTo>
                  <a:lnTo>
                    <a:pt x="353842" y="363201"/>
                  </a:lnTo>
                  <a:cubicBezTo>
                    <a:pt x="371150" y="374119"/>
                    <a:pt x="388724" y="385302"/>
                    <a:pt x="407097" y="395953"/>
                  </a:cubicBezTo>
                  <a:cubicBezTo>
                    <a:pt x="425470" y="406604"/>
                    <a:pt x="437985" y="416457"/>
                    <a:pt x="452897" y="426842"/>
                  </a:cubicBezTo>
                  <a:lnTo>
                    <a:pt x="457157" y="429771"/>
                  </a:lnTo>
                  <a:lnTo>
                    <a:pt x="474465" y="441753"/>
                  </a:lnTo>
                  <a:cubicBezTo>
                    <a:pt x="485648" y="449475"/>
                    <a:pt x="497099" y="457197"/>
                    <a:pt x="508015" y="465185"/>
                  </a:cubicBezTo>
                  <a:lnTo>
                    <a:pt x="556478" y="500866"/>
                  </a:lnTo>
                  <a:lnTo>
                    <a:pt x="608136" y="538678"/>
                  </a:lnTo>
                  <a:lnTo>
                    <a:pt x="619320" y="547198"/>
                  </a:lnTo>
                  <a:lnTo>
                    <a:pt x="631835" y="556784"/>
                  </a:lnTo>
                  <a:cubicBezTo>
                    <a:pt x="639556" y="562110"/>
                    <a:pt x="647012" y="567968"/>
                    <a:pt x="654467" y="573826"/>
                  </a:cubicBezTo>
                  <a:lnTo>
                    <a:pt x="666184" y="583146"/>
                  </a:lnTo>
                  <a:cubicBezTo>
                    <a:pt x="679498" y="593797"/>
                    <a:pt x="692811" y="604182"/>
                    <a:pt x="705593" y="615099"/>
                  </a:cubicBezTo>
                  <a:lnTo>
                    <a:pt x="713847" y="622555"/>
                  </a:lnTo>
                  <a:lnTo>
                    <a:pt x="720238" y="630809"/>
                  </a:lnTo>
                  <a:cubicBezTo>
                    <a:pt x="723222" y="634798"/>
                    <a:pt x="726422" y="638621"/>
                    <a:pt x="729823" y="642259"/>
                  </a:cubicBezTo>
                  <a:cubicBezTo>
                    <a:pt x="734606" y="646629"/>
                    <a:pt x="740925" y="648927"/>
                    <a:pt x="747398" y="648650"/>
                  </a:cubicBezTo>
                  <a:lnTo>
                    <a:pt x="749795" y="648650"/>
                  </a:lnTo>
                  <a:cubicBezTo>
                    <a:pt x="757660" y="647460"/>
                    <a:pt x="764840" y="643493"/>
                    <a:pt x="770032" y="637466"/>
                  </a:cubicBezTo>
                  <a:cubicBezTo>
                    <a:pt x="773642" y="633757"/>
                    <a:pt x="776692" y="629541"/>
                    <a:pt x="779086" y="624951"/>
                  </a:cubicBezTo>
                  <a:lnTo>
                    <a:pt x="780417" y="622821"/>
                  </a:lnTo>
                  <a:lnTo>
                    <a:pt x="777754" y="626283"/>
                  </a:lnTo>
                  <a:cubicBezTo>
                    <a:pt x="783080" y="618561"/>
                    <a:pt x="789736" y="609507"/>
                    <a:pt x="796393" y="601253"/>
                  </a:cubicBezTo>
                  <a:cubicBezTo>
                    <a:pt x="802395" y="593233"/>
                    <a:pt x="808982" y="585668"/>
                    <a:pt x="816098" y="578619"/>
                  </a:cubicBezTo>
                  <a:cubicBezTo>
                    <a:pt x="823730" y="572373"/>
                    <a:pt x="831733" y="566593"/>
                    <a:pt x="840062" y="561311"/>
                  </a:cubicBezTo>
                  <a:cubicBezTo>
                    <a:pt x="846986" y="557051"/>
                    <a:pt x="853643" y="552258"/>
                    <a:pt x="860300" y="547731"/>
                  </a:cubicBezTo>
                  <a:lnTo>
                    <a:pt x="866957" y="542938"/>
                  </a:lnTo>
                  <a:cubicBezTo>
                    <a:pt x="881069" y="533352"/>
                    <a:pt x="896514" y="524032"/>
                    <a:pt x="917017" y="512583"/>
                  </a:cubicBezTo>
                  <a:cubicBezTo>
                    <a:pt x="929265" y="506192"/>
                    <a:pt x="941248" y="499801"/>
                    <a:pt x="953496" y="492878"/>
                  </a:cubicBezTo>
                  <a:cubicBezTo>
                    <a:pt x="961840" y="488618"/>
                    <a:pt x="970094" y="484091"/>
                    <a:pt x="978260" y="479298"/>
                  </a:cubicBezTo>
                  <a:lnTo>
                    <a:pt x="995036" y="470245"/>
                  </a:lnTo>
                  <a:lnTo>
                    <a:pt x="995036" y="470245"/>
                  </a:lnTo>
                  <a:cubicBezTo>
                    <a:pt x="1004292" y="465149"/>
                    <a:pt x="1013801" y="460528"/>
                    <a:pt x="1023527" y="456398"/>
                  </a:cubicBezTo>
                  <a:cubicBezTo>
                    <a:pt x="1035638" y="451808"/>
                    <a:pt x="1047994" y="447896"/>
                    <a:pt x="1060540" y="444682"/>
                  </a:cubicBezTo>
                  <a:lnTo>
                    <a:pt x="1089564" y="439357"/>
                  </a:lnTo>
                  <a:cubicBezTo>
                    <a:pt x="1106036" y="436827"/>
                    <a:pt x="1122317" y="433179"/>
                    <a:pt x="1138293" y="428439"/>
                  </a:cubicBezTo>
                  <a:cubicBezTo>
                    <a:pt x="1147334" y="425621"/>
                    <a:pt x="1156222" y="422332"/>
                    <a:pt x="1164920" y="418587"/>
                  </a:cubicBezTo>
                  <a:lnTo>
                    <a:pt x="1174506" y="414326"/>
                  </a:lnTo>
                  <a:lnTo>
                    <a:pt x="1179565" y="411930"/>
                  </a:lnTo>
                  <a:lnTo>
                    <a:pt x="1192080" y="406871"/>
                  </a:lnTo>
                  <a:cubicBezTo>
                    <a:pt x="1201587" y="403123"/>
                    <a:pt x="1210138" y="397301"/>
                    <a:pt x="1217110" y="389829"/>
                  </a:cubicBezTo>
                  <a:cubicBezTo>
                    <a:pt x="1229244" y="376688"/>
                    <a:pt x="1234903" y="358831"/>
                    <a:pt x="1232554" y="341100"/>
                  </a:cubicBezTo>
                  <a:cubicBezTo>
                    <a:pt x="1231421" y="331037"/>
                    <a:pt x="1228632" y="321230"/>
                    <a:pt x="1224299" y="312076"/>
                  </a:cubicBezTo>
                  <a:cubicBezTo>
                    <a:pt x="1220266" y="302760"/>
                    <a:pt x="1215363" y="293844"/>
                    <a:pt x="1209655" y="285449"/>
                  </a:cubicBezTo>
                  <a:lnTo>
                    <a:pt x="1202465" y="275330"/>
                  </a:lnTo>
                  <a:lnTo>
                    <a:pt x="1196607" y="266809"/>
                  </a:lnTo>
                  <a:cubicBezTo>
                    <a:pt x="1198723" y="261786"/>
                    <a:pt x="1198723" y="256122"/>
                    <a:pt x="1196607" y="251099"/>
                  </a:cubicBezTo>
                  <a:cubicBezTo>
                    <a:pt x="1189487" y="236732"/>
                    <a:pt x="1179416" y="224029"/>
                    <a:pt x="1167051" y="213820"/>
                  </a:cubicBezTo>
                  <a:cubicBezTo>
                    <a:pt x="1157198" y="204500"/>
                    <a:pt x="1146281" y="195181"/>
                    <a:pt x="1133233" y="185062"/>
                  </a:cubicBezTo>
                  <a:cubicBezTo>
                    <a:pt x="1121221" y="175498"/>
                    <a:pt x="1108687" y="166608"/>
                    <a:pt x="1095688" y="158435"/>
                  </a:cubicBezTo>
                  <a:cubicBezTo>
                    <a:pt x="1081842" y="149647"/>
                    <a:pt x="1069060" y="140860"/>
                    <a:pt x="1054149" y="131807"/>
                  </a:cubicBezTo>
                  <a:lnTo>
                    <a:pt x="1056545" y="133671"/>
                  </a:lnTo>
                  <a:cubicBezTo>
                    <a:pt x="1023431" y="112641"/>
                    <a:pt x="988391" y="94809"/>
                    <a:pt x="951899" y="80415"/>
                  </a:cubicBezTo>
                  <a:lnTo>
                    <a:pt x="932993" y="72960"/>
                  </a:lnTo>
                  <a:cubicBezTo>
                    <a:pt x="920478" y="67900"/>
                    <a:pt x="907697" y="62841"/>
                    <a:pt x="894915" y="58581"/>
                  </a:cubicBezTo>
                  <a:lnTo>
                    <a:pt x="880270" y="53521"/>
                  </a:lnTo>
                  <a:lnTo>
                    <a:pt x="845388" y="40740"/>
                  </a:lnTo>
                  <a:lnTo>
                    <a:pt x="841128" y="40740"/>
                  </a:lnTo>
                  <a:lnTo>
                    <a:pt x="837400" y="40740"/>
                  </a:lnTo>
                  <a:lnTo>
                    <a:pt x="833938" y="40740"/>
                  </a:lnTo>
                  <a:cubicBezTo>
                    <a:pt x="829411" y="39143"/>
                    <a:pt x="824885" y="38077"/>
                    <a:pt x="820092" y="36746"/>
                  </a:cubicBezTo>
                  <a:lnTo>
                    <a:pt x="813435" y="34882"/>
                  </a:lnTo>
                  <a:lnTo>
                    <a:pt x="813435" y="34882"/>
                  </a:lnTo>
                  <a:lnTo>
                    <a:pt x="813435" y="34882"/>
                  </a:lnTo>
                  <a:cubicBezTo>
                    <a:pt x="801790" y="31271"/>
                    <a:pt x="789970" y="28249"/>
                    <a:pt x="778020" y="25829"/>
                  </a:cubicBezTo>
                  <a:lnTo>
                    <a:pt x="744203" y="15710"/>
                  </a:lnTo>
                  <a:lnTo>
                    <a:pt x="733286" y="13846"/>
                  </a:lnTo>
                  <a:lnTo>
                    <a:pt x="692546" y="7456"/>
                  </a:lnTo>
                  <a:lnTo>
                    <a:pt x="683758" y="7456"/>
                  </a:lnTo>
                  <a:cubicBezTo>
                    <a:pt x="664710" y="4611"/>
                    <a:pt x="645498" y="3010"/>
                    <a:pt x="626242" y="2663"/>
                  </a:cubicBezTo>
                  <a:lnTo>
                    <a:pt x="626242" y="2663"/>
                  </a:lnTo>
                  <a:lnTo>
                    <a:pt x="606271" y="2663"/>
                  </a:lnTo>
                  <a:cubicBezTo>
                    <a:pt x="592958" y="2663"/>
                    <a:pt x="579644" y="2663"/>
                    <a:pt x="566330" y="2663"/>
                  </a:cubicBezTo>
                </a:path>
              </a:pathLst>
            </a:custGeom>
            <a:solidFill>
              <a:srgbClr val="B93C49"/>
            </a:solidFill>
            <a:ln w="26619"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0C0807AE-87A5-4CB2-B20C-D6A4B69A36F7}"/>
                </a:ext>
              </a:extLst>
            </p:cNvPr>
            <p:cNvSpPr/>
            <p:nvPr/>
          </p:nvSpPr>
          <p:spPr>
            <a:xfrm>
              <a:off x="8936561" y="4279757"/>
              <a:ext cx="627359" cy="336106"/>
            </a:xfrm>
            <a:custGeom>
              <a:avLst/>
              <a:gdLst>
                <a:gd name="connsiteX0" fmla="*/ 3194 w 499867"/>
                <a:gd name="connsiteY0" fmla="*/ 1889 h 267802"/>
                <a:gd name="connsiteX1" fmla="*/ 4792 w 499867"/>
                <a:gd name="connsiteY1" fmla="*/ 9877 h 267802"/>
                <a:gd name="connsiteX2" fmla="*/ 29822 w 499867"/>
                <a:gd name="connsiteY2" fmla="*/ 29582 h 267802"/>
                <a:gd name="connsiteX3" fmla="*/ 56450 w 499867"/>
                <a:gd name="connsiteY3" fmla="*/ 51416 h 267802"/>
                <a:gd name="connsiteX4" fmla="*/ 109705 w 499867"/>
                <a:gd name="connsiteY4" fmla="*/ 93754 h 267802"/>
                <a:gd name="connsiteX5" fmla="*/ 136333 w 499867"/>
                <a:gd name="connsiteY5" fmla="*/ 115057 h 267802"/>
                <a:gd name="connsiteX6" fmla="*/ 162960 w 499867"/>
                <a:gd name="connsiteY6" fmla="*/ 136625 h 267802"/>
                <a:gd name="connsiteX7" fmla="*/ 189588 w 499867"/>
                <a:gd name="connsiteY7" fmla="*/ 156329 h 267802"/>
                <a:gd name="connsiteX8" fmla="*/ 219412 w 499867"/>
                <a:gd name="connsiteY8" fmla="*/ 176034 h 267802"/>
                <a:gd name="connsiteX9" fmla="*/ 233258 w 499867"/>
                <a:gd name="connsiteY9" fmla="*/ 184555 h 267802"/>
                <a:gd name="connsiteX10" fmla="*/ 250832 w 499867"/>
                <a:gd name="connsiteY10" fmla="*/ 193608 h 267802"/>
                <a:gd name="connsiteX11" fmla="*/ 281720 w 499867"/>
                <a:gd name="connsiteY11" fmla="*/ 208786 h 267802"/>
                <a:gd name="connsiteX12" fmla="*/ 345361 w 499867"/>
                <a:gd name="connsiteY12" fmla="*/ 235414 h 267802"/>
                <a:gd name="connsiteX13" fmla="*/ 412728 w 499867"/>
                <a:gd name="connsiteY13" fmla="*/ 255651 h 267802"/>
                <a:gd name="connsiteX14" fmla="*/ 445214 w 499867"/>
                <a:gd name="connsiteY14" fmla="*/ 263373 h 267802"/>
                <a:gd name="connsiteX15" fmla="*/ 463854 w 499867"/>
                <a:gd name="connsiteY15" fmla="*/ 267101 h 267802"/>
                <a:gd name="connsiteX16" fmla="*/ 482227 w 499867"/>
                <a:gd name="connsiteY16" fmla="*/ 267101 h 267802"/>
                <a:gd name="connsiteX17" fmla="*/ 492079 w 499867"/>
                <a:gd name="connsiteY17" fmla="*/ 262574 h 267802"/>
                <a:gd name="connsiteX18" fmla="*/ 499801 w 499867"/>
                <a:gd name="connsiteY18" fmla="*/ 247663 h 267802"/>
                <a:gd name="connsiteX19" fmla="*/ 480097 w 499867"/>
                <a:gd name="connsiteY19" fmla="*/ 224497 h 267802"/>
                <a:gd name="connsiteX20" fmla="*/ 465984 w 499867"/>
                <a:gd name="connsiteY20" fmla="*/ 222366 h 267802"/>
                <a:gd name="connsiteX21" fmla="*/ 450540 w 499867"/>
                <a:gd name="connsiteY21" fmla="*/ 219703 h 267802"/>
                <a:gd name="connsiteX22" fmla="*/ 340834 w 499867"/>
                <a:gd name="connsiteY22" fmla="*/ 189348 h 267802"/>
                <a:gd name="connsiteX23" fmla="*/ 286247 w 499867"/>
                <a:gd name="connsiteY23" fmla="*/ 167779 h 267802"/>
                <a:gd name="connsiteX24" fmla="*/ 236453 w 499867"/>
                <a:gd name="connsiteY24" fmla="*/ 145146 h 267802"/>
                <a:gd name="connsiteX25" fmla="*/ 119291 w 499867"/>
                <a:gd name="connsiteY25" fmla="*/ 77245 h 267802"/>
                <a:gd name="connsiteX26" fmla="*/ 61243 w 499867"/>
                <a:gd name="connsiteY26" fmla="*/ 41032 h 267802"/>
                <a:gd name="connsiteX27" fmla="*/ 7988 w 499867"/>
                <a:gd name="connsiteY27" fmla="*/ 291 h 267802"/>
                <a:gd name="connsiteX28" fmla="*/ 4793 w 499867"/>
                <a:gd name="connsiteY28" fmla="*/ 291 h 267802"/>
                <a:gd name="connsiteX29" fmla="*/ 0 w 499867"/>
                <a:gd name="connsiteY29" fmla="*/ 2688 h 267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99867" h="267802">
                  <a:moveTo>
                    <a:pt x="3194" y="1889"/>
                  </a:moveTo>
                  <a:cubicBezTo>
                    <a:pt x="1485" y="4547"/>
                    <a:pt x="2192" y="8081"/>
                    <a:pt x="4792" y="9877"/>
                  </a:cubicBezTo>
                  <a:cubicBezTo>
                    <a:pt x="13313" y="16002"/>
                    <a:pt x="21568" y="22925"/>
                    <a:pt x="29822" y="29582"/>
                  </a:cubicBezTo>
                  <a:lnTo>
                    <a:pt x="56450" y="51416"/>
                  </a:lnTo>
                  <a:lnTo>
                    <a:pt x="109705" y="93754"/>
                  </a:lnTo>
                  <a:lnTo>
                    <a:pt x="136333" y="115057"/>
                  </a:lnTo>
                  <a:lnTo>
                    <a:pt x="162960" y="136625"/>
                  </a:lnTo>
                  <a:cubicBezTo>
                    <a:pt x="172015" y="143548"/>
                    <a:pt x="181334" y="149939"/>
                    <a:pt x="189588" y="156329"/>
                  </a:cubicBezTo>
                  <a:cubicBezTo>
                    <a:pt x="197843" y="162720"/>
                    <a:pt x="209293" y="169643"/>
                    <a:pt x="219412" y="176034"/>
                  </a:cubicBezTo>
                  <a:lnTo>
                    <a:pt x="233258" y="184555"/>
                  </a:lnTo>
                  <a:cubicBezTo>
                    <a:pt x="238849" y="187750"/>
                    <a:pt x="244974" y="190679"/>
                    <a:pt x="250832" y="193608"/>
                  </a:cubicBezTo>
                  <a:cubicBezTo>
                    <a:pt x="261217" y="198667"/>
                    <a:pt x="271335" y="203993"/>
                    <a:pt x="281720" y="208786"/>
                  </a:cubicBezTo>
                  <a:cubicBezTo>
                    <a:pt x="302430" y="218821"/>
                    <a:pt x="323676" y="227710"/>
                    <a:pt x="345361" y="235414"/>
                  </a:cubicBezTo>
                  <a:cubicBezTo>
                    <a:pt x="367461" y="243136"/>
                    <a:pt x="390095" y="249792"/>
                    <a:pt x="412728" y="255651"/>
                  </a:cubicBezTo>
                  <a:cubicBezTo>
                    <a:pt x="423645" y="258580"/>
                    <a:pt x="434296" y="261243"/>
                    <a:pt x="445214" y="263373"/>
                  </a:cubicBezTo>
                  <a:cubicBezTo>
                    <a:pt x="451338" y="264970"/>
                    <a:pt x="457729" y="266035"/>
                    <a:pt x="463854" y="267101"/>
                  </a:cubicBezTo>
                  <a:cubicBezTo>
                    <a:pt x="469942" y="268037"/>
                    <a:pt x="476138" y="268037"/>
                    <a:pt x="482227" y="267101"/>
                  </a:cubicBezTo>
                  <a:cubicBezTo>
                    <a:pt x="485832" y="266423"/>
                    <a:pt x="489216" y="264868"/>
                    <a:pt x="492079" y="262574"/>
                  </a:cubicBezTo>
                  <a:cubicBezTo>
                    <a:pt x="496611" y="258891"/>
                    <a:pt x="499409" y="253489"/>
                    <a:pt x="499801" y="247663"/>
                  </a:cubicBezTo>
                  <a:cubicBezTo>
                    <a:pt x="500721" y="235836"/>
                    <a:pt x="491918" y="225486"/>
                    <a:pt x="480097" y="224497"/>
                  </a:cubicBezTo>
                  <a:cubicBezTo>
                    <a:pt x="475357" y="224047"/>
                    <a:pt x="470645" y="223336"/>
                    <a:pt x="465984" y="222366"/>
                  </a:cubicBezTo>
                  <a:lnTo>
                    <a:pt x="450540" y="219703"/>
                  </a:lnTo>
                  <a:cubicBezTo>
                    <a:pt x="413438" y="211619"/>
                    <a:pt x="376814" y="201485"/>
                    <a:pt x="340834" y="189348"/>
                  </a:cubicBezTo>
                  <a:cubicBezTo>
                    <a:pt x="322194" y="182957"/>
                    <a:pt x="304088" y="175501"/>
                    <a:pt x="286247" y="167779"/>
                  </a:cubicBezTo>
                  <a:cubicBezTo>
                    <a:pt x="268407" y="160057"/>
                    <a:pt x="252696" y="153134"/>
                    <a:pt x="236453" y="145146"/>
                  </a:cubicBezTo>
                  <a:cubicBezTo>
                    <a:pt x="196245" y="124376"/>
                    <a:pt x="157902" y="100411"/>
                    <a:pt x="119291" y="77245"/>
                  </a:cubicBezTo>
                  <a:cubicBezTo>
                    <a:pt x="99587" y="65529"/>
                    <a:pt x="80149" y="53813"/>
                    <a:pt x="61243" y="41032"/>
                  </a:cubicBezTo>
                  <a:cubicBezTo>
                    <a:pt x="42337" y="28250"/>
                    <a:pt x="26893" y="14404"/>
                    <a:pt x="7988" y="291"/>
                  </a:cubicBezTo>
                  <a:cubicBezTo>
                    <a:pt x="6958" y="-97"/>
                    <a:pt x="5822" y="-97"/>
                    <a:pt x="4793" y="291"/>
                  </a:cubicBezTo>
                  <a:cubicBezTo>
                    <a:pt x="2912" y="312"/>
                    <a:pt x="1145" y="1195"/>
                    <a:pt x="0" y="2688"/>
                  </a:cubicBezTo>
                </a:path>
              </a:pathLst>
            </a:custGeom>
            <a:solidFill>
              <a:srgbClr val="FCB368"/>
            </a:solidFill>
            <a:ln w="26619"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3A20B617-721F-4D7E-8BB7-9E01E5F43F75}"/>
                </a:ext>
              </a:extLst>
            </p:cNvPr>
            <p:cNvSpPr/>
            <p:nvPr/>
          </p:nvSpPr>
          <p:spPr>
            <a:xfrm>
              <a:off x="9291210" y="4425830"/>
              <a:ext cx="318113" cy="110310"/>
            </a:xfrm>
            <a:custGeom>
              <a:avLst/>
              <a:gdLst>
                <a:gd name="connsiteX0" fmla="*/ 208 w 253466"/>
                <a:gd name="connsiteY0" fmla="*/ 3195 h 87893"/>
                <a:gd name="connsiteX1" fmla="*/ 3670 w 253466"/>
                <a:gd name="connsiteY1" fmla="*/ 10385 h 87893"/>
                <a:gd name="connsiteX2" fmla="*/ 11125 w 253466"/>
                <a:gd name="connsiteY2" fmla="*/ 14113 h 87893"/>
                <a:gd name="connsiteX3" fmla="*/ 11125 w 253466"/>
                <a:gd name="connsiteY3" fmla="*/ 14113 h 87893"/>
                <a:gd name="connsiteX4" fmla="*/ 22576 w 253466"/>
                <a:gd name="connsiteY4" fmla="*/ 19971 h 87893"/>
                <a:gd name="connsiteX5" fmla="*/ 35890 w 253466"/>
                <a:gd name="connsiteY5" fmla="*/ 26362 h 87893"/>
                <a:gd name="connsiteX6" fmla="*/ 65446 w 253466"/>
                <a:gd name="connsiteY6" fmla="*/ 38877 h 87893"/>
                <a:gd name="connsiteX7" fmla="*/ 95003 w 253466"/>
                <a:gd name="connsiteY7" fmla="*/ 50859 h 87893"/>
                <a:gd name="connsiteX8" fmla="*/ 121631 w 253466"/>
                <a:gd name="connsiteY8" fmla="*/ 60178 h 87893"/>
                <a:gd name="connsiteX9" fmla="*/ 150655 w 253466"/>
                <a:gd name="connsiteY9" fmla="*/ 69764 h 87893"/>
                <a:gd name="connsiteX10" fmla="*/ 180211 w 253466"/>
                <a:gd name="connsiteY10" fmla="*/ 78285 h 87893"/>
                <a:gd name="connsiteX11" fmla="*/ 208703 w 253466"/>
                <a:gd name="connsiteY11" fmla="*/ 84676 h 87893"/>
                <a:gd name="connsiteX12" fmla="*/ 224413 w 253466"/>
                <a:gd name="connsiteY12" fmla="*/ 87871 h 87893"/>
                <a:gd name="connsiteX13" fmla="*/ 230005 w 253466"/>
                <a:gd name="connsiteY13" fmla="*/ 87871 h 87893"/>
                <a:gd name="connsiteX14" fmla="*/ 239591 w 253466"/>
                <a:gd name="connsiteY14" fmla="*/ 87871 h 87893"/>
                <a:gd name="connsiteX15" fmla="*/ 248911 w 253466"/>
                <a:gd name="connsiteY15" fmla="*/ 84942 h 87893"/>
                <a:gd name="connsiteX16" fmla="*/ 253438 w 253466"/>
                <a:gd name="connsiteY16" fmla="*/ 75889 h 87893"/>
                <a:gd name="connsiteX17" fmla="*/ 241722 w 253466"/>
                <a:gd name="connsiteY17" fmla="*/ 62309 h 87893"/>
                <a:gd name="connsiteX18" fmla="*/ 221750 w 253466"/>
                <a:gd name="connsiteY18" fmla="*/ 62309 h 87893"/>
                <a:gd name="connsiteX19" fmla="*/ 201780 w 253466"/>
                <a:gd name="connsiteY19" fmla="*/ 59912 h 87893"/>
                <a:gd name="connsiteX20" fmla="*/ 182608 w 253466"/>
                <a:gd name="connsiteY20" fmla="*/ 57249 h 87893"/>
                <a:gd name="connsiteX21" fmla="*/ 160507 w 253466"/>
                <a:gd name="connsiteY21" fmla="*/ 52989 h 87893"/>
                <a:gd name="connsiteX22" fmla="*/ 95802 w 253466"/>
                <a:gd name="connsiteY22" fmla="*/ 36746 h 87893"/>
                <a:gd name="connsiteX23" fmla="*/ 63050 w 253466"/>
                <a:gd name="connsiteY23" fmla="*/ 25829 h 87893"/>
                <a:gd name="connsiteX24" fmla="*/ 47340 w 253466"/>
                <a:gd name="connsiteY24" fmla="*/ 19172 h 87893"/>
                <a:gd name="connsiteX25" fmla="*/ 30564 w 253466"/>
                <a:gd name="connsiteY25" fmla="*/ 11184 h 87893"/>
                <a:gd name="connsiteX26" fmla="*/ 8729 w 253466"/>
                <a:gd name="connsiteY26" fmla="*/ 0 h 87893"/>
                <a:gd name="connsiteX27" fmla="*/ 7131 w 253466"/>
                <a:gd name="connsiteY27" fmla="*/ 0 h 87893"/>
                <a:gd name="connsiteX28" fmla="*/ 1540 w 253466"/>
                <a:gd name="connsiteY28" fmla="*/ 3994 h 8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3466" h="87893">
                  <a:moveTo>
                    <a:pt x="208" y="3195"/>
                  </a:moveTo>
                  <a:cubicBezTo>
                    <a:pt x="-572" y="6118"/>
                    <a:pt x="899" y="9172"/>
                    <a:pt x="3670" y="10385"/>
                  </a:cubicBezTo>
                  <a:lnTo>
                    <a:pt x="11125" y="14113"/>
                  </a:lnTo>
                  <a:lnTo>
                    <a:pt x="11125" y="14113"/>
                  </a:lnTo>
                  <a:lnTo>
                    <a:pt x="22576" y="19971"/>
                  </a:lnTo>
                  <a:lnTo>
                    <a:pt x="35890" y="26362"/>
                  </a:lnTo>
                  <a:cubicBezTo>
                    <a:pt x="45475" y="30888"/>
                    <a:pt x="55594" y="34882"/>
                    <a:pt x="65446" y="38877"/>
                  </a:cubicBezTo>
                  <a:lnTo>
                    <a:pt x="95003" y="50859"/>
                  </a:lnTo>
                  <a:lnTo>
                    <a:pt x="121631" y="60178"/>
                  </a:lnTo>
                  <a:cubicBezTo>
                    <a:pt x="131216" y="63374"/>
                    <a:pt x="140803" y="66835"/>
                    <a:pt x="150655" y="69764"/>
                  </a:cubicBezTo>
                  <a:cubicBezTo>
                    <a:pt x="160507" y="72693"/>
                    <a:pt x="170359" y="75622"/>
                    <a:pt x="180211" y="78285"/>
                  </a:cubicBezTo>
                  <a:cubicBezTo>
                    <a:pt x="190063" y="80948"/>
                    <a:pt x="199383" y="82279"/>
                    <a:pt x="208703" y="84676"/>
                  </a:cubicBezTo>
                  <a:lnTo>
                    <a:pt x="224413" y="87871"/>
                  </a:lnTo>
                  <a:lnTo>
                    <a:pt x="230005" y="87871"/>
                  </a:lnTo>
                  <a:lnTo>
                    <a:pt x="239591" y="87871"/>
                  </a:lnTo>
                  <a:cubicBezTo>
                    <a:pt x="242951" y="88060"/>
                    <a:pt x="246264" y="87019"/>
                    <a:pt x="248911" y="84942"/>
                  </a:cubicBezTo>
                  <a:cubicBezTo>
                    <a:pt x="251530" y="82621"/>
                    <a:pt x="253152" y="79377"/>
                    <a:pt x="253438" y="75889"/>
                  </a:cubicBezTo>
                  <a:cubicBezTo>
                    <a:pt x="253897" y="68922"/>
                    <a:pt x="248681" y="62875"/>
                    <a:pt x="241722" y="62309"/>
                  </a:cubicBezTo>
                  <a:cubicBezTo>
                    <a:pt x="235064" y="62309"/>
                    <a:pt x="228407" y="62309"/>
                    <a:pt x="221750" y="62309"/>
                  </a:cubicBezTo>
                  <a:lnTo>
                    <a:pt x="201780" y="59912"/>
                  </a:lnTo>
                  <a:lnTo>
                    <a:pt x="182608" y="57249"/>
                  </a:lnTo>
                  <a:lnTo>
                    <a:pt x="160507" y="52989"/>
                  </a:lnTo>
                  <a:cubicBezTo>
                    <a:pt x="138939" y="48196"/>
                    <a:pt x="117104" y="42871"/>
                    <a:pt x="95802" y="36746"/>
                  </a:cubicBezTo>
                  <a:cubicBezTo>
                    <a:pt x="84885" y="33551"/>
                    <a:pt x="73701" y="30089"/>
                    <a:pt x="63050" y="25829"/>
                  </a:cubicBezTo>
                  <a:lnTo>
                    <a:pt x="47340" y="19172"/>
                  </a:lnTo>
                  <a:lnTo>
                    <a:pt x="30564" y="11184"/>
                  </a:lnTo>
                  <a:lnTo>
                    <a:pt x="8729" y="0"/>
                  </a:lnTo>
                  <a:lnTo>
                    <a:pt x="7131" y="0"/>
                  </a:lnTo>
                  <a:cubicBezTo>
                    <a:pt x="4650" y="131"/>
                    <a:pt x="2468" y="1689"/>
                    <a:pt x="1540" y="3994"/>
                  </a:cubicBezTo>
                </a:path>
              </a:pathLst>
            </a:custGeom>
            <a:solidFill>
              <a:srgbClr val="FCB368"/>
            </a:solidFill>
            <a:ln w="26619"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9E8F10EE-B8EE-4683-95B5-3A5CC23A1023}"/>
                </a:ext>
              </a:extLst>
            </p:cNvPr>
            <p:cNvSpPr/>
            <p:nvPr/>
          </p:nvSpPr>
          <p:spPr>
            <a:xfrm>
              <a:off x="9725181" y="4433822"/>
              <a:ext cx="520797" cy="201226"/>
            </a:xfrm>
            <a:custGeom>
              <a:avLst/>
              <a:gdLst>
                <a:gd name="connsiteX0" fmla="*/ 1123 w 414960"/>
                <a:gd name="connsiteY0" fmla="*/ 1887 h 160333"/>
                <a:gd name="connsiteX1" fmla="*/ 2232 w 414960"/>
                <a:gd name="connsiteY1" fmla="*/ 9717 h 160333"/>
                <a:gd name="connsiteX2" fmla="*/ 2454 w 414960"/>
                <a:gd name="connsiteY2" fmla="*/ 9875 h 160333"/>
                <a:gd name="connsiteX3" fmla="*/ 33874 w 414960"/>
                <a:gd name="connsiteY3" fmla="*/ 28248 h 160333"/>
                <a:gd name="connsiteX4" fmla="*/ 63963 w 414960"/>
                <a:gd name="connsiteY4" fmla="*/ 44757 h 160333"/>
                <a:gd name="connsiteX5" fmla="*/ 126805 w 414960"/>
                <a:gd name="connsiteY5" fmla="*/ 78308 h 160333"/>
                <a:gd name="connsiteX6" fmla="*/ 160090 w 414960"/>
                <a:gd name="connsiteY6" fmla="*/ 93752 h 160333"/>
                <a:gd name="connsiteX7" fmla="*/ 192309 w 414960"/>
                <a:gd name="connsiteY7" fmla="*/ 108131 h 160333"/>
                <a:gd name="connsiteX8" fmla="*/ 256748 w 414960"/>
                <a:gd name="connsiteY8" fmla="*/ 132629 h 160333"/>
                <a:gd name="connsiteX9" fmla="*/ 289500 w 414960"/>
                <a:gd name="connsiteY9" fmla="*/ 142747 h 160333"/>
                <a:gd name="connsiteX10" fmla="*/ 329708 w 414960"/>
                <a:gd name="connsiteY10" fmla="*/ 151268 h 160333"/>
                <a:gd name="connsiteX11" fmla="*/ 364323 w 414960"/>
                <a:gd name="connsiteY11" fmla="*/ 157126 h 160333"/>
                <a:gd name="connsiteX12" fmla="*/ 400271 w 414960"/>
                <a:gd name="connsiteY12" fmla="*/ 159789 h 160333"/>
                <a:gd name="connsiteX13" fmla="*/ 414677 w 414960"/>
                <a:gd name="connsiteY13" fmla="*/ 139076 h 160333"/>
                <a:gd name="connsiteX14" fmla="*/ 413318 w 414960"/>
                <a:gd name="connsiteY14" fmla="*/ 134759 h 160333"/>
                <a:gd name="connsiteX15" fmla="*/ 402933 w 414960"/>
                <a:gd name="connsiteY15" fmla="*/ 125439 h 160333"/>
                <a:gd name="connsiteX16" fmla="*/ 346217 w 414960"/>
                <a:gd name="connsiteY16" fmla="*/ 115587 h 160333"/>
                <a:gd name="connsiteX17" fmla="*/ 289766 w 414960"/>
                <a:gd name="connsiteY17" fmla="*/ 106267 h 160333"/>
                <a:gd name="connsiteX18" fmla="*/ 258878 w 414960"/>
                <a:gd name="connsiteY18" fmla="*/ 98279 h 160333"/>
                <a:gd name="connsiteX19" fmla="*/ 225327 w 414960"/>
                <a:gd name="connsiteY19" fmla="*/ 88959 h 160333"/>
                <a:gd name="connsiteX20" fmla="*/ 158758 w 414960"/>
                <a:gd name="connsiteY20" fmla="*/ 67657 h 160333"/>
                <a:gd name="connsiteX21" fmla="*/ 124674 w 414960"/>
                <a:gd name="connsiteY21" fmla="*/ 55408 h 160333"/>
                <a:gd name="connsiteX22" fmla="*/ 92189 w 414960"/>
                <a:gd name="connsiteY22" fmla="*/ 42094 h 160333"/>
                <a:gd name="connsiteX23" fmla="*/ 60236 w 414960"/>
                <a:gd name="connsiteY23" fmla="*/ 26917 h 160333"/>
                <a:gd name="connsiteX24" fmla="*/ 28282 w 414960"/>
                <a:gd name="connsiteY24" fmla="*/ 11473 h 160333"/>
                <a:gd name="connsiteX25" fmla="*/ 28282 w 414960"/>
                <a:gd name="connsiteY25" fmla="*/ 11473 h 160333"/>
                <a:gd name="connsiteX26" fmla="*/ 8312 w 414960"/>
                <a:gd name="connsiteY26" fmla="*/ 289 h 160333"/>
                <a:gd name="connsiteX27" fmla="*/ 4850 w 414960"/>
                <a:gd name="connsiteY27" fmla="*/ 289 h 160333"/>
                <a:gd name="connsiteX28" fmla="*/ 323 w 414960"/>
                <a:gd name="connsiteY28" fmla="*/ 2686 h 160333"/>
                <a:gd name="connsiteX29" fmla="*/ 26951 w 414960"/>
                <a:gd name="connsiteY29" fmla="*/ 12272 h 160333"/>
                <a:gd name="connsiteX30" fmla="*/ 26951 w 414960"/>
                <a:gd name="connsiteY30" fmla="*/ 12272 h 160333"/>
                <a:gd name="connsiteX31" fmla="*/ 26951 w 414960"/>
                <a:gd name="connsiteY31" fmla="*/ 12272 h 160333"/>
                <a:gd name="connsiteX32" fmla="*/ 26951 w 414960"/>
                <a:gd name="connsiteY32" fmla="*/ 12272 h 16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4960" h="160333">
                  <a:moveTo>
                    <a:pt x="1123" y="1887"/>
                  </a:moveTo>
                  <a:cubicBezTo>
                    <a:pt x="-733" y="4355"/>
                    <a:pt x="-236" y="7861"/>
                    <a:pt x="2232" y="9717"/>
                  </a:cubicBezTo>
                  <a:cubicBezTo>
                    <a:pt x="2304" y="9771"/>
                    <a:pt x="2378" y="9824"/>
                    <a:pt x="2454" y="9875"/>
                  </a:cubicBezTo>
                  <a:cubicBezTo>
                    <a:pt x="12839" y="16266"/>
                    <a:pt x="23223" y="22390"/>
                    <a:pt x="33874" y="28248"/>
                  </a:cubicBezTo>
                  <a:lnTo>
                    <a:pt x="63963" y="44757"/>
                  </a:lnTo>
                  <a:cubicBezTo>
                    <a:pt x="84733" y="56207"/>
                    <a:pt x="105503" y="67923"/>
                    <a:pt x="126805" y="78308"/>
                  </a:cubicBezTo>
                  <a:lnTo>
                    <a:pt x="160090" y="93752"/>
                  </a:lnTo>
                  <a:cubicBezTo>
                    <a:pt x="170741" y="98545"/>
                    <a:pt x="181392" y="103605"/>
                    <a:pt x="192309" y="108131"/>
                  </a:cubicBezTo>
                  <a:cubicBezTo>
                    <a:pt x="213611" y="116919"/>
                    <a:pt x="235180" y="125173"/>
                    <a:pt x="256748" y="132629"/>
                  </a:cubicBezTo>
                  <a:cubicBezTo>
                    <a:pt x="267666" y="136357"/>
                    <a:pt x="278317" y="140084"/>
                    <a:pt x="289500" y="142747"/>
                  </a:cubicBezTo>
                  <a:cubicBezTo>
                    <a:pt x="300684" y="145410"/>
                    <a:pt x="316127" y="148872"/>
                    <a:pt x="329708" y="151268"/>
                  </a:cubicBezTo>
                  <a:lnTo>
                    <a:pt x="364323" y="157126"/>
                  </a:lnTo>
                  <a:cubicBezTo>
                    <a:pt x="376054" y="160136"/>
                    <a:pt x="388226" y="161037"/>
                    <a:pt x="400271" y="159789"/>
                  </a:cubicBezTo>
                  <a:cubicBezTo>
                    <a:pt x="409969" y="158047"/>
                    <a:pt x="416418" y="148774"/>
                    <a:pt x="414677" y="139076"/>
                  </a:cubicBezTo>
                  <a:cubicBezTo>
                    <a:pt x="414410" y="137585"/>
                    <a:pt x="413953" y="136135"/>
                    <a:pt x="413318" y="134759"/>
                  </a:cubicBezTo>
                  <a:cubicBezTo>
                    <a:pt x="411345" y="130313"/>
                    <a:pt x="407567" y="126921"/>
                    <a:pt x="402933" y="125439"/>
                  </a:cubicBezTo>
                  <a:cubicBezTo>
                    <a:pt x="384294" y="120912"/>
                    <a:pt x="365122" y="118782"/>
                    <a:pt x="346217" y="115587"/>
                  </a:cubicBezTo>
                  <a:cubicBezTo>
                    <a:pt x="327311" y="112392"/>
                    <a:pt x="308672" y="109729"/>
                    <a:pt x="289766" y="106267"/>
                  </a:cubicBezTo>
                  <a:cubicBezTo>
                    <a:pt x="279381" y="103871"/>
                    <a:pt x="269263" y="100942"/>
                    <a:pt x="258878" y="98279"/>
                  </a:cubicBezTo>
                  <a:cubicBezTo>
                    <a:pt x="248494" y="95616"/>
                    <a:pt x="236511" y="92421"/>
                    <a:pt x="225327" y="88959"/>
                  </a:cubicBezTo>
                  <a:cubicBezTo>
                    <a:pt x="202960" y="82302"/>
                    <a:pt x="180859" y="75113"/>
                    <a:pt x="158758" y="67657"/>
                  </a:cubicBezTo>
                  <a:lnTo>
                    <a:pt x="124674" y="55408"/>
                  </a:lnTo>
                  <a:lnTo>
                    <a:pt x="92189" y="42094"/>
                  </a:lnTo>
                  <a:cubicBezTo>
                    <a:pt x="81538" y="37302"/>
                    <a:pt x="70887" y="31976"/>
                    <a:pt x="60236" y="26917"/>
                  </a:cubicBezTo>
                  <a:lnTo>
                    <a:pt x="28282" y="11473"/>
                  </a:lnTo>
                  <a:lnTo>
                    <a:pt x="28282" y="11473"/>
                  </a:lnTo>
                  <a:lnTo>
                    <a:pt x="8312" y="289"/>
                  </a:lnTo>
                  <a:cubicBezTo>
                    <a:pt x="7190" y="-96"/>
                    <a:pt x="5971" y="-96"/>
                    <a:pt x="4850" y="289"/>
                  </a:cubicBezTo>
                  <a:cubicBezTo>
                    <a:pt x="3031" y="262"/>
                    <a:pt x="1324" y="1166"/>
                    <a:pt x="323" y="2686"/>
                  </a:cubicBezTo>
                  <a:moveTo>
                    <a:pt x="26951" y="12272"/>
                  </a:moveTo>
                  <a:lnTo>
                    <a:pt x="26951" y="12272"/>
                  </a:lnTo>
                  <a:moveTo>
                    <a:pt x="26951" y="12272"/>
                  </a:moveTo>
                  <a:lnTo>
                    <a:pt x="26951" y="12272"/>
                  </a:lnTo>
                </a:path>
              </a:pathLst>
            </a:custGeom>
            <a:solidFill>
              <a:srgbClr val="FCB368"/>
            </a:solidFill>
            <a:ln w="26619"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CC928E78-C5DD-47B0-B239-FB1A10E59C4B}"/>
                </a:ext>
              </a:extLst>
            </p:cNvPr>
            <p:cNvSpPr/>
            <p:nvPr/>
          </p:nvSpPr>
          <p:spPr>
            <a:xfrm>
              <a:off x="9315199" y="3568965"/>
              <a:ext cx="630343" cy="410764"/>
            </a:xfrm>
            <a:custGeom>
              <a:avLst/>
              <a:gdLst>
                <a:gd name="connsiteX0" fmla="*/ 0 w 502244"/>
                <a:gd name="connsiteY0" fmla="*/ 5858 h 327288"/>
                <a:gd name="connsiteX1" fmla="*/ 5326 w 502244"/>
                <a:gd name="connsiteY1" fmla="*/ 11982 h 327288"/>
                <a:gd name="connsiteX2" fmla="*/ 16243 w 502244"/>
                <a:gd name="connsiteY2" fmla="*/ 14113 h 327288"/>
                <a:gd name="connsiteX3" fmla="*/ 16243 w 502244"/>
                <a:gd name="connsiteY3" fmla="*/ 14113 h 327288"/>
                <a:gd name="connsiteX4" fmla="*/ 57515 w 502244"/>
                <a:gd name="connsiteY4" fmla="*/ 27693 h 327288"/>
                <a:gd name="connsiteX5" fmla="*/ 97990 w 502244"/>
                <a:gd name="connsiteY5" fmla="*/ 45533 h 327288"/>
                <a:gd name="connsiteX6" fmla="*/ 97990 w 502244"/>
                <a:gd name="connsiteY6" fmla="*/ 45533 h 327288"/>
                <a:gd name="connsiteX7" fmla="*/ 97990 w 502244"/>
                <a:gd name="connsiteY7" fmla="*/ 45533 h 327288"/>
                <a:gd name="connsiteX8" fmla="*/ 97990 w 502244"/>
                <a:gd name="connsiteY8" fmla="*/ 45533 h 327288"/>
                <a:gd name="connsiteX9" fmla="*/ 124618 w 502244"/>
                <a:gd name="connsiteY9" fmla="*/ 60178 h 327288"/>
                <a:gd name="connsiteX10" fmla="*/ 154973 w 502244"/>
                <a:gd name="connsiteY10" fmla="*/ 77220 h 327288"/>
                <a:gd name="connsiteX11" fmla="*/ 216217 w 502244"/>
                <a:gd name="connsiteY11" fmla="*/ 117162 h 327288"/>
                <a:gd name="connsiteX12" fmla="*/ 272401 w 502244"/>
                <a:gd name="connsiteY12" fmla="*/ 155505 h 327288"/>
                <a:gd name="connsiteX13" fmla="*/ 328319 w 502244"/>
                <a:gd name="connsiteY13" fmla="*/ 196512 h 327288"/>
                <a:gd name="connsiteX14" fmla="*/ 362935 w 502244"/>
                <a:gd name="connsiteY14" fmla="*/ 223140 h 327288"/>
                <a:gd name="connsiteX15" fmla="*/ 395421 w 502244"/>
                <a:gd name="connsiteY15" fmla="*/ 249768 h 327288"/>
                <a:gd name="connsiteX16" fmla="*/ 430569 w 502244"/>
                <a:gd name="connsiteY16" fmla="*/ 284117 h 327288"/>
                <a:gd name="connsiteX17" fmla="*/ 450008 w 502244"/>
                <a:gd name="connsiteY17" fmla="*/ 304354 h 327288"/>
                <a:gd name="connsiteX18" fmla="*/ 471044 w 502244"/>
                <a:gd name="connsiteY18" fmla="*/ 324059 h 327288"/>
                <a:gd name="connsiteX19" fmla="*/ 499017 w 502244"/>
                <a:gd name="connsiteY19" fmla="*/ 318012 h 327288"/>
                <a:gd name="connsiteX20" fmla="*/ 497671 w 502244"/>
                <a:gd name="connsiteY20" fmla="*/ 294236 h 327288"/>
                <a:gd name="connsiteX21" fmla="*/ 488352 w 502244"/>
                <a:gd name="connsiteY21" fmla="*/ 282786 h 327288"/>
                <a:gd name="connsiteX22" fmla="*/ 477966 w 502244"/>
                <a:gd name="connsiteY22" fmla="*/ 271602 h 327288"/>
                <a:gd name="connsiteX23" fmla="*/ 453469 w 502244"/>
                <a:gd name="connsiteY23" fmla="*/ 246839 h 327288"/>
                <a:gd name="connsiteX24" fmla="*/ 424978 w 502244"/>
                <a:gd name="connsiteY24" fmla="*/ 220211 h 327288"/>
                <a:gd name="connsiteX25" fmla="*/ 398350 w 502244"/>
                <a:gd name="connsiteY25" fmla="*/ 198642 h 327288"/>
                <a:gd name="connsiteX26" fmla="*/ 370391 w 502244"/>
                <a:gd name="connsiteY26" fmla="*/ 177873 h 327288"/>
                <a:gd name="connsiteX27" fmla="*/ 340302 w 502244"/>
                <a:gd name="connsiteY27" fmla="*/ 158168 h 327288"/>
                <a:gd name="connsiteX28" fmla="*/ 281721 w 502244"/>
                <a:gd name="connsiteY28" fmla="*/ 121422 h 327288"/>
                <a:gd name="connsiteX29" fmla="*/ 221276 w 502244"/>
                <a:gd name="connsiteY29" fmla="*/ 88404 h 327288"/>
                <a:gd name="connsiteX30" fmla="*/ 153908 w 502244"/>
                <a:gd name="connsiteY30" fmla="*/ 55119 h 327288"/>
                <a:gd name="connsiteX31" fmla="*/ 92664 w 502244"/>
                <a:gd name="connsiteY31" fmla="*/ 30089 h 327288"/>
                <a:gd name="connsiteX32" fmla="*/ 60445 w 502244"/>
                <a:gd name="connsiteY32" fmla="*/ 16243 h 327288"/>
                <a:gd name="connsiteX33" fmla="*/ 27427 w 502244"/>
                <a:gd name="connsiteY33" fmla="*/ 4527 h 327288"/>
                <a:gd name="connsiteX34" fmla="*/ 5592 w 502244"/>
                <a:gd name="connsiteY34" fmla="*/ 0 h 327288"/>
                <a:gd name="connsiteX35" fmla="*/ 5592 w 502244"/>
                <a:gd name="connsiteY35" fmla="*/ 0 h 327288"/>
                <a:gd name="connsiteX36" fmla="*/ 0 w 502244"/>
                <a:gd name="connsiteY36" fmla="*/ 5325 h 327288"/>
                <a:gd name="connsiteX37" fmla="*/ 97990 w 502244"/>
                <a:gd name="connsiteY37" fmla="*/ 45001 h 327288"/>
                <a:gd name="connsiteX38" fmla="*/ 97990 w 502244"/>
                <a:gd name="connsiteY38" fmla="*/ 45001 h 32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02244" h="327288">
                  <a:moveTo>
                    <a:pt x="0" y="5858"/>
                  </a:moveTo>
                  <a:cubicBezTo>
                    <a:pt x="-27" y="8952"/>
                    <a:pt x="2258" y="11579"/>
                    <a:pt x="5326" y="11982"/>
                  </a:cubicBezTo>
                  <a:lnTo>
                    <a:pt x="16243" y="14113"/>
                  </a:lnTo>
                  <a:lnTo>
                    <a:pt x="16243" y="14113"/>
                  </a:lnTo>
                  <a:cubicBezTo>
                    <a:pt x="30323" y="17593"/>
                    <a:pt x="44119" y="22133"/>
                    <a:pt x="57515" y="27693"/>
                  </a:cubicBezTo>
                  <a:lnTo>
                    <a:pt x="97990" y="45533"/>
                  </a:lnTo>
                  <a:lnTo>
                    <a:pt x="97990" y="45533"/>
                  </a:lnTo>
                  <a:lnTo>
                    <a:pt x="97990" y="45533"/>
                  </a:lnTo>
                  <a:lnTo>
                    <a:pt x="97990" y="45533"/>
                  </a:lnTo>
                  <a:lnTo>
                    <a:pt x="124618" y="60178"/>
                  </a:lnTo>
                  <a:cubicBezTo>
                    <a:pt x="134736" y="65770"/>
                    <a:pt x="145121" y="71096"/>
                    <a:pt x="154973" y="77220"/>
                  </a:cubicBezTo>
                  <a:cubicBezTo>
                    <a:pt x="175743" y="90002"/>
                    <a:pt x="195979" y="103848"/>
                    <a:pt x="216217" y="117162"/>
                  </a:cubicBezTo>
                  <a:cubicBezTo>
                    <a:pt x="236454" y="130475"/>
                    <a:pt x="254028" y="142192"/>
                    <a:pt x="272401" y="155505"/>
                  </a:cubicBezTo>
                  <a:lnTo>
                    <a:pt x="328319" y="196512"/>
                  </a:lnTo>
                  <a:cubicBezTo>
                    <a:pt x="340035" y="205033"/>
                    <a:pt x="351485" y="213554"/>
                    <a:pt x="362935" y="223140"/>
                  </a:cubicBezTo>
                  <a:cubicBezTo>
                    <a:pt x="374385" y="232726"/>
                    <a:pt x="384770" y="241247"/>
                    <a:pt x="395421" y="249768"/>
                  </a:cubicBezTo>
                  <a:cubicBezTo>
                    <a:pt x="406072" y="258288"/>
                    <a:pt x="419386" y="272401"/>
                    <a:pt x="430569" y="284117"/>
                  </a:cubicBezTo>
                  <a:lnTo>
                    <a:pt x="450008" y="304354"/>
                  </a:lnTo>
                  <a:cubicBezTo>
                    <a:pt x="456495" y="311462"/>
                    <a:pt x="463528" y="318050"/>
                    <a:pt x="471044" y="324059"/>
                  </a:cubicBezTo>
                  <a:cubicBezTo>
                    <a:pt x="480438" y="330114"/>
                    <a:pt x="492962" y="327407"/>
                    <a:pt x="499017" y="318012"/>
                  </a:cubicBezTo>
                  <a:cubicBezTo>
                    <a:pt x="503773" y="310634"/>
                    <a:pt x="503230" y="301030"/>
                    <a:pt x="497671" y="294236"/>
                  </a:cubicBezTo>
                  <a:lnTo>
                    <a:pt x="488352" y="282786"/>
                  </a:lnTo>
                  <a:lnTo>
                    <a:pt x="477966" y="271602"/>
                  </a:lnTo>
                  <a:cubicBezTo>
                    <a:pt x="469978" y="263348"/>
                    <a:pt x="461724" y="254827"/>
                    <a:pt x="453469" y="246839"/>
                  </a:cubicBezTo>
                  <a:cubicBezTo>
                    <a:pt x="445215" y="238850"/>
                    <a:pt x="434564" y="228998"/>
                    <a:pt x="424978" y="220211"/>
                  </a:cubicBezTo>
                  <a:cubicBezTo>
                    <a:pt x="415392" y="211424"/>
                    <a:pt x="407137" y="205566"/>
                    <a:pt x="398350" y="198642"/>
                  </a:cubicBezTo>
                  <a:cubicBezTo>
                    <a:pt x="389563" y="191719"/>
                    <a:pt x="379977" y="184530"/>
                    <a:pt x="370391" y="177873"/>
                  </a:cubicBezTo>
                  <a:lnTo>
                    <a:pt x="340302" y="158168"/>
                  </a:lnTo>
                  <a:cubicBezTo>
                    <a:pt x="321130" y="145653"/>
                    <a:pt x="301691" y="133138"/>
                    <a:pt x="281721" y="121422"/>
                  </a:cubicBezTo>
                  <a:cubicBezTo>
                    <a:pt x="261750" y="109706"/>
                    <a:pt x="241779" y="98788"/>
                    <a:pt x="221276" y="88404"/>
                  </a:cubicBezTo>
                  <a:cubicBezTo>
                    <a:pt x="200772" y="78019"/>
                    <a:pt x="176808" y="65238"/>
                    <a:pt x="153908" y="55119"/>
                  </a:cubicBezTo>
                  <a:cubicBezTo>
                    <a:pt x="131008" y="45001"/>
                    <a:pt x="112901" y="39143"/>
                    <a:pt x="92664" y="30089"/>
                  </a:cubicBezTo>
                  <a:lnTo>
                    <a:pt x="60445" y="16243"/>
                  </a:lnTo>
                  <a:cubicBezTo>
                    <a:pt x="49527" y="11716"/>
                    <a:pt x="38610" y="7988"/>
                    <a:pt x="27427" y="4527"/>
                  </a:cubicBezTo>
                  <a:cubicBezTo>
                    <a:pt x="20239" y="2610"/>
                    <a:pt x="12949" y="1098"/>
                    <a:pt x="5592" y="0"/>
                  </a:cubicBezTo>
                  <a:lnTo>
                    <a:pt x="5592" y="0"/>
                  </a:lnTo>
                  <a:cubicBezTo>
                    <a:pt x="2656" y="121"/>
                    <a:pt x="264" y="2399"/>
                    <a:pt x="0" y="5325"/>
                  </a:cubicBezTo>
                  <a:moveTo>
                    <a:pt x="97990" y="45001"/>
                  </a:moveTo>
                  <a:lnTo>
                    <a:pt x="97990" y="45001"/>
                  </a:lnTo>
                </a:path>
              </a:pathLst>
            </a:custGeom>
            <a:solidFill>
              <a:srgbClr val="FCB368"/>
            </a:solidFill>
            <a:ln w="26619"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CB93A52C-372D-4930-A449-8336C4B92E8C}"/>
                </a:ext>
              </a:extLst>
            </p:cNvPr>
            <p:cNvSpPr/>
            <p:nvPr/>
          </p:nvSpPr>
          <p:spPr>
            <a:xfrm>
              <a:off x="9647983" y="3813336"/>
              <a:ext cx="236481" cy="199138"/>
            </a:xfrm>
            <a:custGeom>
              <a:avLst/>
              <a:gdLst>
                <a:gd name="connsiteX0" fmla="*/ 1123 w 188423"/>
                <a:gd name="connsiteY0" fmla="*/ 1802 h 158669"/>
                <a:gd name="connsiteX1" fmla="*/ 2232 w 188423"/>
                <a:gd name="connsiteY1" fmla="*/ 9631 h 158669"/>
                <a:gd name="connsiteX2" fmla="*/ 2454 w 188423"/>
                <a:gd name="connsiteY2" fmla="*/ 9790 h 158669"/>
                <a:gd name="connsiteX3" fmla="*/ 47454 w 188423"/>
                <a:gd name="connsiteY3" fmla="*/ 39080 h 158669"/>
                <a:gd name="connsiteX4" fmla="*/ 69556 w 188423"/>
                <a:gd name="connsiteY4" fmla="*/ 55057 h 158669"/>
                <a:gd name="connsiteX5" fmla="*/ 91923 w 188423"/>
                <a:gd name="connsiteY5" fmla="*/ 73696 h 158669"/>
                <a:gd name="connsiteX6" fmla="*/ 131864 w 188423"/>
                <a:gd name="connsiteY6" fmla="*/ 112306 h 158669"/>
                <a:gd name="connsiteX7" fmla="*/ 150770 w 188423"/>
                <a:gd name="connsiteY7" fmla="*/ 133342 h 158669"/>
                <a:gd name="connsiteX8" fmla="*/ 167279 w 188423"/>
                <a:gd name="connsiteY8" fmla="*/ 153313 h 158669"/>
                <a:gd name="connsiteX9" fmla="*/ 183066 w 188423"/>
                <a:gd name="connsiteY9" fmla="*/ 156911 h 158669"/>
                <a:gd name="connsiteX10" fmla="*/ 186665 w 188423"/>
                <a:gd name="connsiteY10" fmla="*/ 141123 h 158669"/>
                <a:gd name="connsiteX11" fmla="*/ 184586 w 188423"/>
                <a:gd name="connsiteY11" fmla="*/ 138667 h 158669"/>
                <a:gd name="connsiteX12" fmla="*/ 146509 w 188423"/>
                <a:gd name="connsiteY12" fmla="*/ 102188 h 158669"/>
                <a:gd name="connsiteX13" fmla="*/ 101242 w 188423"/>
                <a:gd name="connsiteY13" fmla="*/ 65708 h 158669"/>
                <a:gd name="connsiteX14" fmla="*/ 80739 w 188423"/>
                <a:gd name="connsiteY14" fmla="*/ 49199 h 158669"/>
                <a:gd name="connsiteX15" fmla="*/ 67957 w 188423"/>
                <a:gd name="connsiteY15" fmla="*/ 39346 h 158669"/>
                <a:gd name="connsiteX16" fmla="*/ 55709 w 188423"/>
                <a:gd name="connsiteY16" fmla="*/ 30826 h 158669"/>
                <a:gd name="connsiteX17" fmla="*/ 8844 w 188423"/>
                <a:gd name="connsiteY17" fmla="*/ 204 h 158669"/>
                <a:gd name="connsiteX18" fmla="*/ 5382 w 188423"/>
                <a:gd name="connsiteY18" fmla="*/ 204 h 158669"/>
                <a:gd name="connsiteX19" fmla="*/ 1122 w 188423"/>
                <a:gd name="connsiteY19" fmla="*/ 2600 h 15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8423" h="158669">
                  <a:moveTo>
                    <a:pt x="1123" y="1802"/>
                  </a:moveTo>
                  <a:cubicBezTo>
                    <a:pt x="-733" y="4270"/>
                    <a:pt x="-236" y="7775"/>
                    <a:pt x="2232" y="9631"/>
                  </a:cubicBezTo>
                  <a:cubicBezTo>
                    <a:pt x="2304" y="9686"/>
                    <a:pt x="2378" y="9739"/>
                    <a:pt x="2454" y="9790"/>
                  </a:cubicBezTo>
                  <a:cubicBezTo>
                    <a:pt x="17898" y="18577"/>
                    <a:pt x="32810" y="28695"/>
                    <a:pt x="47454" y="39080"/>
                  </a:cubicBezTo>
                  <a:cubicBezTo>
                    <a:pt x="54910" y="44139"/>
                    <a:pt x="62366" y="49199"/>
                    <a:pt x="69556" y="55057"/>
                  </a:cubicBezTo>
                  <a:cubicBezTo>
                    <a:pt x="76745" y="60915"/>
                    <a:pt x="84733" y="67039"/>
                    <a:pt x="91923" y="73696"/>
                  </a:cubicBezTo>
                  <a:cubicBezTo>
                    <a:pt x="105503" y="86477"/>
                    <a:pt x="118551" y="98726"/>
                    <a:pt x="131864" y="112306"/>
                  </a:cubicBezTo>
                  <a:cubicBezTo>
                    <a:pt x="138521" y="118963"/>
                    <a:pt x="144645" y="125886"/>
                    <a:pt x="150770" y="133342"/>
                  </a:cubicBezTo>
                  <a:cubicBezTo>
                    <a:pt x="156895" y="140798"/>
                    <a:pt x="161421" y="146656"/>
                    <a:pt x="167279" y="153313"/>
                  </a:cubicBezTo>
                  <a:cubicBezTo>
                    <a:pt x="170645" y="158666"/>
                    <a:pt x="177713" y="160277"/>
                    <a:pt x="183066" y="156911"/>
                  </a:cubicBezTo>
                  <a:cubicBezTo>
                    <a:pt x="188420" y="153545"/>
                    <a:pt x="190031" y="146477"/>
                    <a:pt x="186665" y="141123"/>
                  </a:cubicBezTo>
                  <a:cubicBezTo>
                    <a:pt x="186091" y="140211"/>
                    <a:pt x="185391" y="139384"/>
                    <a:pt x="184586" y="138667"/>
                  </a:cubicBezTo>
                  <a:cubicBezTo>
                    <a:pt x="172754" y="125640"/>
                    <a:pt x="160031" y="113450"/>
                    <a:pt x="146509" y="102188"/>
                  </a:cubicBezTo>
                  <a:cubicBezTo>
                    <a:pt x="131864" y="89673"/>
                    <a:pt x="116420" y="77690"/>
                    <a:pt x="101242" y="65708"/>
                  </a:cubicBezTo>
                  <a:lnTo>
                    <a:pt x="80739" y="49199"/>
                  </a:lnTo>
                  <a:lnTo>
                    <a:pt x="67957" y="39346"/>
                  </a:lnTo>
                  <a:lnTo>
                    <a:pt x="55709" y="30826"/>
                  </a:lnTo>
                  <a:cubicBezTo>
                    <a:pt x="40265" y="20174"/>
                    <a:pt x="25087" y="9523"/>
                    <a:pt x="8844" y="204"/>
                  </a:cubicBezTo>
                  <a:cubicBezTo>
                    <a:pt x="7706" y="-68"/>
                    <a:pt x="6520" y="-68"/>
                    <a:pt x="5382" y="204"/>
                  </a:cubicBezTo>
                  <a:cubicBezTo>
                    <a:pt x="3645" y="218"/>
                    <a:pt x="2036" y="1123"/>
                    <a:pt x="1122" y="2600"/>
                  </a:cubicBezTo>
                </a:path>
              </a:pathLst>
            </a:custGeom>
            <a:solidFill>
              <a:srgbClr val="FCB368"/>
            </a:solidFill>
            <a:ln w="26619"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A8BA1CEB-62DB-4FE6-87E8-79A4E3568B9A}"/>
                </a:ext>
              </a:extLst>
            </p:cNvPr>
            <p:cNvSpPr/>
            <p:nvPr/>
          </p:nvSpPr>
          <p:spPr>
            <a:xfrm>
              <a:off x="9798723" y="4031444"/>
              <a:ext cx="39202" cy="38828"/>
            </a:xfrm>
            <a:custGeom>
              <a:avLst/>
              <a:gdLst>
                <a:gd name="connsiteX0" fmla="*/ 5632 w 31235"/>
                <a:gd name="connsiteY0" fmla="*/ 3494 h 30937"/>
                <a:gd name="connsiteX1" fmla="*/ 40 w 31235"/>
                <a:gd name="connsiteY1" fmla="*/ 14145 h 30937"/>
                <a:gd name="connsiteX2" fmla="*/ 14420 w 31235"/>
                <a:gd name="connsiteY2" fmla="*/ 30920 h 30937"/>
                <a:gd name="connsiteX3" fmla="*/ 25604 w 31235"/>
                <a:gd name="connsiteY3" fmla="*/ 27459 h 30937"/>
                <a:gd name="connsiteX4" fmla="*/ 31195 w 31235"/>
                <a:gd name="connsiteY4" fmla="*/ 16541 h 30937"/>
                <a:gd name="connsiteX5" fmla="*/ 16889 w 31235"/>
                <a:gd name="connsiteY5" fmla="*/ 37 h 30937"/>
                <a:gd name="connsiteX6" fmla="*/ 16816 w 31235"/>
                <a:gd name="connsiteY6" fmla="*/ 32 h 30937"/>
                <a:gd name="connsiteX7" fmla="*/ 5632 w 31235"/>
                <a:gd name="connsiteY7" fmla="*/ 3494 h 3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35" h="30937">
                  <a:moveTo>
                    <a:pt x="5632" y="3494"/>
                  </a:moveTo>
                  <a:cubicBezTo>
                    <a:pt x="2516" y="6231"/>
                    <a:pt x="523" y="10025"/>
                    <a:pt x="40" y="14145"/>
                  </a:cubicBezTo>
                  <a:cubicBezTo>
                    <a:pt x="-572" y="22732"/>
                    <a:pt x="5840" y="30212"/>
                    <a:pt x="14420" y="30920"/>
                  </a:cubicBezTo>
                  <a:cubicBezTo>
                    <a:pt x="18436" y="31101"/>
                    <a:pt x="22391" y="29876"/>
                    <a:pt x="25604" y="27459"/>
                  </a:cubicBezTo>
                  <a:cubicBezTo>
                    <a:pt x="28779" y="24656"/>
                    <a:pt x="30777" y="20756"/>
                    <a:pt x="31195" y="16541"/>
                  </a:cubicBezTo>
                  <a:cubicBezTo>
                    <a:pt x="31802" y="8033"/>
                    <a:pt x="25397" y="644"/>
                    <a:pt x="16889" y="37"/>
                  </a:cubicBezTo>
                  <a:cubicBezTo>
                    <a:pt x="16865" y="35"/>
                    <a:pt x="16840" y="34"/>
                    <a:pt x="16816" y="32"/>
                  </a:cubicBezTo>
                  <a:cubicBezTo>
                    <a:pt x="12790" y="-219"/>
                    <a:pt x="8813" y="1012"/>
                    <a:pt x="5632" y="3494"/>
                  </a:cubicBezTo>
                </a:path>
              </a:pathLst>
            </a:custGeom>
            <a:solidFill>
              <a:srgbClr val="FCB368"/>
            </a:solidFill>
            <a:ln w="26619"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EBD08955-EA37-4C91-BD73-A980BD62360F}"/>
                </a:ext>
              </a:extLst>
            </p:cNvPr>
            <p:cNvSpPr/>
            <p:nvPr/>
          </p:nvSpPr>
          <p:spPr>
            <a:xfrm>
              <a:off x="9722538" y="4039205"/>
              <a:ext cx="26738" cy="26735"/>
            </a:xfrm>
            <a:custGeom>
              <a:avLst/>
              <a:gdLst>
                <a:gd name="connsiteX0" fmla="*/ 33 w 21304"/>
                <a:gd name="connsiteY0" fmla="*/ 9825 h 21302"/>
                <a:gd name="connsiteX1" fmla="*/ 9825 w 21304"/>
                <a:gd name="connsiteY1" fmla="*/ 21270 h 21302"/>
                <a:gd name="connsiteX2" fmla="*/ 9886 w 21304"/>
                <a:gd name="connsiteY2" fmla="*/ 21275 h 21302"/>
                <a:gd name="connsiteX3" fmla="*/ 21276 w 21304"/>
                <a:gd name="connsiteY3" fmla="*/ 11418 h 21302"/>
                <a:gd name="connsiteX4" fmla="*/ 11419 w 21304"/>
                <a:gd name="connsiteY4" fmla="*/ 28 h 21302"/>
                <a:gd name="connsiteX5" fmla="*/ 33 w 21304"/>
                <a:gd name="connsiteY5" fmla="*/ 9825 h 2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04" h="21302">
                  <a:moveTo>
                    <a:pt x="33" y="9825"/>
                  </a:moveTo>
                  <a:cubicBezTo>
                    <a:pt x="-424" y="15690"/>
                    <a:pt x="3961" y="20814"/>
                    <a:pt x="9825" y="21270"/>
                  </a:cubicBezTo>
                  <a:cubicBezTo>
                    <a:pt x="9846" y="21272"/>
                    <a:pt x="9865" y="21273"/>
                    <a:pt x="9886" y="21275"/>
                  </a:cubicBezTo>
                  <a:cubicBezTo>
                    <a:pt x="15753" y="21698"/>
                    <a:pt x="20853" y="17285"/>
                    <a:pt x="21276" y="11418"/>
                  </a:cubicBezTo>
                  <a:cubicBezTo>
                    <a:pt x="21699" y="5551"/>
                    <a:pt x="17286" y="451"/>
                    <a:pt x="11419" y="28"/>
                  </a:cubicBezTo>
                  <a:cubicBezTo>
                    <a:pt x="5575" y="-394"/>
                    <a:pt x="488" y="3984"/>
                    <a:pt x="33" y="9825"/>
                  </a:cubicBezTo>
                </a:path>
              </a:pathLst>
            </a:custGeom>
            <a:solidFill>
              <a:srgbClr val="FCB368"/>
            </a:solidFill>
            <a:ln w="26619"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E0AF1B04-9F56-4F44-B29E-6CDB83C2F6A1}"/>
                </a:ext>
              </a:extLst>
            </p:cNvPr>
            <p:cNvSpPr/>
            <p:nvPr/>
          </p:nvSpPr>
          <p:spPr>
            <a:xfrm>
              <a:off x="9744559" y="3959611"/>
              <a:ext cx="24853" cy="25106"/>
            </a:xfrm>
            <a:custGeom>
              <a:avLst/>
              <a:gdLst>
                <a:gd name="connsiteX0" fmla="*/ 62 w 19802"/>
                <a:gd name="connsiteY0" fmla="*/ 9071 h 20004"/>
                <a:gd name="connsiteX1" fmla="*/ 8761 w 19802"/>
                <a:gd name="connsiteY1" fmla="*/ 19956 h 20004"/>
                <a:gd name="connsiteX2" fmla="*/ 9116 w 19802"/>
                <a:gd name="connsiteY2" fmla="*/ 19988 h 20004"/>
                <a:gd name="connsiteX3" fmla="*/ 19767 w 19802"/>
                <a:gd name="connsiteY3" fmla="*/ 10669 h 20004"/>
                <a:gd name="connsiteX4" fmla="*/ 10778 w 19802"/>
                <a:gd name="connsiteY4" fmla="*/ 23 h 20004"/>
                <a:gd name="connsiteX5" fmla="*/ 10713 w 19802"/>
                <a:gd name="connsiteY5" fmla="*/ 17 h 20004"/>
                <a:gd name="connsiteX6" fmla="*/ 63 w 19802"/>
                <a:gd name="connsiteY6" fmla="*/ 9071 h 2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02" h="20004">
                  <a:moveTo>
                    <a:pt x="62" y="9071"/>
                  </a:moveTo>
                  <a:cubicBezTo>
                    <a:pt x="-542" y="14479"/>
                    <a:pt x="3353" y="19352"/>
                    <a:pt x="8761" y="19956"/>
                  </a:cubicBezTo>
                  <a:cubicBezTo>
                    <a:pt x="8879" y="19969"/>
                    <a:pt x="8997" y="19980"/>
                    <a:pt x="9116" y="19988"/>
                  </a:cubicBezTo>
                  <a:cubicBezTo>
                    <a:pt x="14610" y="20294"/>
                    <a:pt x="19341" y="16155"/>
                    <a:pt x="19767" y="10669"/>
                  </a:cubicBezTo>
                  <a:cubicBezTo>
                    <a:pt x="20224" y="5246"/>
                    <a:pt x="16200" y="480"/>
                    <a:pt x="10778" y="23"/>
                  </a:cubicBezTo>
                  <a:cubicBezTo>
                    <a:pt x="10756" y="21"/>
                    <a:pt x="10735" y="19"/>
                    <a:pt x="10713" y="17"/>
                  </a:cubicBezTo>
                  <a:cubicBezTo>
                    <a:pt x="5314" y="-296"/>
                    <a:pt x="622" y="3692"/>
                    <a:pt x="63" y="9071"/>
                  </a:cubicBezTo>
                </a:path>
              </a:pathLst>
            </a:custGeom>
            <a:solidFill>
              <a:srgbClr val="FCB368"/>
            </a:solidFill>
            <a:ln w="26619"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24187FB3-23F4-4DFA-8862-228EB65AB96D}"/>
                </a:ext>
              </a:extLst>
            </p:cNvPr>
            <p:cNvSpPr/>
            <p:nvPr/>
          </p:nvSpPr>
          <p:spPr>
            <a:xfrm>
              <a:off x="9901350" y="4054834"/>
              <a:ext cx="26463" cy="26463"/>
            </a:xfrm>
            <a:custGeom>
              <a:avLst/>
              <a:gdLst>
                <a:gd name="connsiteX0" fmla="*/ 16 w 21085"/>
                <a:gd name="connsiteY0" fmla="*/ 9621 h 21085"/>
                <a:gd name="connsiteX1" fmla="*/ 9868 w 21085"/>
                <a:gd name="connsiteY1" fmla="*/ 21071 h 21085"/>
                <a:gd name="connsiteX2" fmla="*/ 21052 w 21085"/>
                <a:gd name="connsiteY2" fmla="*/ 11218 h 21085"/>
                <a:gd name="connsiteX3" fmla="*/ 11527 w 21085"/>
                <a:gd name="connsiteY3" fmla="*/ 39 h 21085"/>
                <a:gd name="connsiteX4" fmla="*/ 11466 w 21085"/>
                <a:gd name="connsiteY4" fmla="*/ 34 h 21085"/>
                <a:gd name="connsiteX5" fmla="*/ 17 w 21085"/>
                <a:gd name="connsiteY5" fmla="*/ 9620 h 2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85" h="21085">
                  <a:moveTo>
                    <a:pt x="16" y="9621"/>
                  </a:moveTo>
                  <a:cubicBezTo>
                    <a:pt x="-296" y="15460"/>
                    <a:pt x="4047" y="20509"/>
                    <a:pt x="9868" y="21071"/>
                  </a:cubicBezTo>
                  <a:cubicBezTo>
                    <a:pt x="15655" y="21376"/>
                    <a:pt x="20625" y="16998"/>
                    <a:pt x="21052" y="11218"/>
                  </a:cubicBezTo>
                  <a:cubicBezTo>
                    <a:pt x="21509" y="5501"/>
                    <a:pt x="17244" y="496"/>
                    <a:pt x="11527" y="39"/>
                  </a:cubicBezTo>
                  <a:cubicBezTo>
                    <a:pt x="11507" y="38"/>
                    <a:pt x="11487" y="36"/>
                    <a:pt x="11466" y="34"/>
                  </a:cubicBezTo>
                  <a:cubicBezTo>
                    <a:pt x="5674" y="-429"/>
                    <a:pt x="579" y="3837"/>
                    <a:pt x="17" y="9620"/>
                  </a:cubicBezTo>
                </a:path>
              </a:pathLst>
            </a:custGeom>
            <a:solidFill>
              <a:srgbClr val="FCB368"/>
            </a:solidFill>
            <a:ln w="26619"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491A35E3-3DC4-4376-ADE6-0D43C58C8E97}"/>
                </a:ext>
              </a:extLst>
            </p:cNvPr>
            <p:cNvSpPr/>
            <p:nvPr/>
          </p:nvSpPr>
          <p:spPr>
            <a:xfrm>
              <a:off x="9846898" y="4148785"/>
              <a:ext cx="13482" cy="14370"/>
            </a:xfrm>
            <a:custGeom>
              <a:avLst/>
              <a:gdLst>
                <a:gd name="connsiteX0" fmla="*/ 799 w 10742"/>
                <a:gd name="connsiteY0" fmla="*/ 5326 h 11450"/>
                <a:gd name="connsiteX1" fmla="*/ 6125 w 10742"/>
                <a:gd name="connsiteY1" fmla="*/ 11450 h 11450"/>
                <a:gd name="connsiteX2" fmla="*/ 10608 w 10742"/>
                <a:gd name="connsiteY2" fmla="*/ 4483 h 11450"/>
                <a:gd name="connsiteX3" fmla="*/ 6125 w 10742"/>
                <a:gd name="connsiteY3" fmla="*/ 0 h 11450"/>
                <a:gd name="connsiteX4" fmla="*/ 0 w 10742"/>
                <a:gd name="connsiteY4" fmla="*/ 5326 h 1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2" h="11450">
                  <a:moveTo>
                    <a:pt x="799" y="5326"/>
                  </a:moveTo>
                  <a:cubicBezTo>
                    <a:pt x="644" y="8466"/>
                    <a:pt x="2994" y="11168"/>
                    <a:pt x="6125" y="11450"/>
                  </a:cubicBezTo>
                  <a:cubicBezTo>
                    <a:pt x="9287" y="10764"/>
                    <a:pt x="11294" y="7645"/>
                    <a:pt x="10608" y="4483"/>
                  </a:cubicBezTo>
                  <a:cubicBezTo>
                    <a:pt x="10121" y="2240"/>
                    <a:pt x="8368" y="487"/>
                    <a:pt x="6125" y="0"/>
                  </a:cubicBezTo>
                  <a:cubicBezTo>
                    <a:pt x="3031" y="-26"/>
                    <a:pt x="404" y="2258"/>
                    <a:pt x="0" y="5326"/>
                  </a:cubicBezTo>
                </a:path>
              </a:pathLst>
            </a:custGeom>
            <a:solidFill>
              <a:srgbClr val="FCB368"/>
            </a:solidFill>
            <a:ln w="26619"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9347A58C-C200-49CE-B928-0529C06D4E45}"/>
                </a:ext>
              </a:extLst>
            </p:cNvPr>
            <p:cNvSpPr/>
            <p:nvPr/>
          </p:nvSpPr>
          <p:spPr>
            <a:xfrm>
              <a:off x="9973507" y="4398045"/>
              <a:ext cx="40868" cy="40527"/>
            </a:xfrm>
            <a:custGeom>
              <a:avLst/>
              <a:gdLst>
                <a:gd name="connsiteX0" fmla="*/ 5897 w 32563"/>
                <a:gd name="connsiteY0" fmla="*/ 3766 h 32291"/>
                <a:gd name="connsiteX1" fmla="*/ 39 w 32563"/>
                <a:gd name="connsiteY1" fmla="*/ 14949 h 32291"/>
                <a:gd name="connsiteX2" fmla="*/ 14950 w 32563"/>
                <a:gd name="connsiteY2" fmla="*/ 32257 h 32291"/>
                <a:gd name="connsiteX3" fmla="*/ 26667 w 32563"/>
                <a:gd name="connsiteY3" fmla="*/ 28795 h 32291"/>
                <a:gd name="connsiteX4" fmla="*/ 32525 w 32563"/>
                <a:gd name="connsiteY4" fmla="*/ 17346 h 32291"/>
                <a:gd name="connsiteX5" fmla="*/ 17613 w 32563"/>
                <a:gd name="connsiteY5" fmla="*/ 38 h 32291"/>
                <a:gd name="connsiteX6" fmla="*/ 5897 w 32563"/>
                <a:gd name="connsiteY6" fmla="*/ 3766 h 3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63" h="32291">
                  <a:moveTo>
                    <a:pt x="5897" y="3766"/>
                  </a:moveTo>
                  <a:cubicBezTo>
                    <a:pt x="2492" y="6531"/>
                    <a:pt x="374" y="10575"/>
                    <a:pt x="39" y="14949"/>
                  </a:cubicBezTo>
                  <a:cubicBezTo>
                    <a:pt x="-573" y="23830"/>
                    <a:pt x="6077" y="31548"/>
                    <a:pt x="14950" y="32257"/>
                  </a:cubicBezTo>
                  <a:cubicBezTo>
                    <a:pt x="19142" y="32518"/>
                    <a:pt x="23290" y="31292"/>
                    <a:pt x="26667" y="28795"/>
                  </a:cubicBezTo>
                  <a:cubicBezTo>
                    <a:pt x="30137" y="25968"/>
                    <a:pt x="32262" y="21814"/>
                    <a:pt x="32525" y="17346"/>
                  </a:cubicBezTo>
                  <a:cubicBezTo>
                    <a:pt x="33137" y="8465"/>
                    <a:pt x="26487" y="746"/>
                    <a:pt x="17613" y="38"/>
                  </a:cubicBezTo>
                  <a:cubicBezTo>
                    <a:pt x="13377" y="-247"/>
                    <a:pt x="9190" y="1085"/>
                    <a:pt x="5897" y="3766"/>
                  </a:cubicBezTo>
                </a:path>
              </a:pathLst>
            </a:custGeom>
            <a:solidFill>
              <a:srgbClr val="FCB368"/>
            </a:solidFill>
            <a:ln w="26619"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CB4BA2B7-6CEA-4F24-B5D8-F324D045E51E}"/>
                </a:ext>
              </a:extLst>
            </p:cNvPr>
            <p:cNvSpPr/>
            <p:nvPr/>
          </p:nvSpPr>
          <p:spPr>
            <a:xfrm>
              <a:off x="9923370" y="4264388"/>
              <a:ext cx="36231" cy="36486"/>
            </a:xfrm>
            <a:custGeom>
              <a:avLst/>
              <a:gdLst>
                <a:gd name="connsiteX0" fmla="*/ 5105 w 28868"/>
                <a:gd name="connsiteY0" fmla="*/ 3484 h 29071"/>
                <a:gd name="connsiteX1" fmla="*/ 46 w 28868"/>
                <a:gd name="connsiteY1" fmla="*/ 13336 h 29071"/>
                <a:gd name="connsiteX2" fmla="*/ 13093 w 28868"/>
                <a:gd name="connsiteY2" fmla="*/ 29047 h 29071"/>
                <a:gd name="connsiteX3" fmla="*/ 23744 w 28868"/>
                <a:gd name="connsiteY3" fmla="*/ 25585 h 29071"/>
                <a:gd name="connsiteX4" fmla="*/ 28803 w 28868"/>
                <a:gd name="connsiteY4" fmla="*/ 15733 h 29071"/>
                <a:gd name="connsiteX5" fmla="*/ 15842 w 28868"/>
                <a:gd name="connsiteY5" fmla="*/ 64 h 29071"/>
                <a:gd name="connsiteX6" fmla="*/ 5105 w 28868"/>
                <a:gd name="connsiteY6" fmla="*/ 3484 h 2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8" h="29071">
                  <a:moveTo>
                    <a:pt x="5105" y="3484"/>
                  </a:moveTo>
                  <a:cubicBezTo>
                    <a:pt x="2171" y="5961"/>
                    <a:pt x="349" y="9509"/>
                    <a:pt x="46" y="13336"/>
                  </a:cubicBezTo>
                  <a:cubicBezTo>
                    <a:pt x="-576" y="21242"/>
                    <a:pt x="5208" y="28206"/>
                    <a:pt x="13093" y="29047"/>
                  </a:cubicBezTo>
                  <a:cubicBezTo>
                    <a:pt x="16951" y="29266"/>
                    <a:pt x="20752" y="28031"/>
                    <a:pt x="23744" y="25585"/>
                  </a:cubicBezTo>
                  <a:cubicBezTo>
                    <a:pt x="26678" y="23108"/>
                    <a:pt x="28500" y="19561"/>
                    <a:pt x="28803" y="15733"/>
                  </a:cubicBezTo>
                  <a:cubicBezTo>
                    <a:pt x="29551" y="7827"/>
                    <a:pt x="23748" y="812"/>
                    <a:pt x="15842" y="64"/>
                  </a:cubicBezTo>
                  <a:cubicBezTo>
                    <a:pt x="11946" y="-305"/>
                    <a:pt x="8069" y="931"/>
                    <a:pt x="5105" y="3484"/>
                  </a:cubicBezTo>
                </a:path>
              </a:pathLst>
            </a:custGeom>
            <a:solidFill>
              <a:srgbClr val="FCB368"/>
            </a:solidFill>
            <a:ln w="26619"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1BFAA574-43B6-4B24-8815-22481856A5DD}"/>
                </a:ext>
              </a:extLst>
            </p:cNvPr>
            <p:cNvSpPr/>
            <p:nvPr/>
          </p:nvSpPr>
          <p:spPr>
            <a:xfrm>
              <a:off x="10014932" y="4293909"/>
              <a:ext cx="31442" cy="31416"/>
            </a:xfrm>
            <a:custGeom>
              <a:avLst/>
              <a:gdLst>
                <a:gd name="connsiteX0" fmla="*/ 51 w 25052"/>
                <a:gd name="connsiteY0" fmla="*/ 11649 h 25032"/>
                <a:gd name="connsiteX1" fmla="*/ 11142 w 25052"/>
                <a:gd name="connsiteY1" fmla="*/ 24955 h 25032"/>
                <a:gd name="connsiteX2" fmla="*/ 11235 w 25052"/>
                <a:gd name="connsiteY2" fmla="*/ 24963 h 25032"/>
                <a:gd name="connsiteX3" fmla="*/ 24984 w 25052"/>
                <a:gd name="connsiteY3" fmla="*/ 13817 h 25032"/>
                <a:gd name="connsiteX4" fmla="*/ 13838 w 25052"/>
                <a:gd name="connsiteY4" fmla="*/ 69 h 25032"/>
                <a:gd name="connsiteX5" fmla="*/ 89 w 25052"/>
                <a:gd name="connsiteY5" fmla="*/ 11215 h 25032"/>
                <a:gd name="connsiteX6" fmla="*/ 51 w 25052"/>
                <a:gd name="connsiteY6" fmla="*/ 11649 h 2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52" h="25032">
                  <a:moveTo>
                    <a:pt x="51" y="11649"/>
                  </a:moveTo>
                  <a:cubicBezTo>
                    <a:pt x="-561" y="18386"/>
                    <a:pt x="4405" y="24344"/>
                    <a:pt x="11142" y="24955"/>
                  </a:cubicBezTo>
                  <a:cubicBezTo>
                    <a:pt x="11173" y="24958"/>
                    <a:pt x="11204" y="24960"/>
                    <a:pt x="11235" y="24963"/>
                  </a:cubicBezTo>
                  <a:cubicBezTo>
                    <a:pt x="18110" y="25682"/>
                    <a:pt x="24264" y="20692"/>
                    <a:pt x="24984" y="13817"/>
                  </a:cubicBezTo>
                  <a:cubicBezTo>
                    <a:pt x="25702" y="6943"/>
                    <a:pt x="20712" y="788"/>
                    <a:pt x="13838" y="69"/>
                  </a:cubicBezTo>
                  <a:cubicBezTo>
                    <a:pt x="6963" y="-650"/>
                    <a:pt x="808" y="4340"/>
                    <a:pt x="89" y="11215"/>
                  </a:cubicBezTo>
                  <a:cubicBezTo>
                    <a:pt x="74" y="11359"/>
                    <a:pt x="62" y="11504"/>
                    <a:pt x="51" y="11649"/>
                  </a:cubicBezTo>
                </a:path>
              </a:pathLst>
            </a:custGeom>
            <a:solidFill>
              <a:srgbClr val="FCB368"/>
            </a:solidFill>
            <a:ln w="26619"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E2F7CB88-176C-4049-A00C-29F681ED8A8B}"/>
                </a:ext>
              </a:extLst>
            </p:cNvPr>
            <p:cNvSpPr/>
            <p:nvPr/>
          </p:nvSpPr>
          <p:spPr>
            <a:xfrm>
              <a:off x="10021673" y="4361633"/>
              <a:ext cx="14035" cy="14035"/>
            </a:xfrm>
            <a:custGeom>
              <a:avLst/>
              <a:gdLst>
                <a:gd name="connsiteX0" fmla="*/ 5 w 11183"/>
                <a:gd name="connsiteY0" fmla="*/ 5352 h 11183"/>
                <a:gd name="connsiteX1" fmla="*/ 5351 w 11183"/>
                <a:gd name="connsiteY1" fmla="*/ 11179 h 11183"/>
                <a:gd name="connsiteX2" fmla="*/ 11179 w 11183"/>
                <a:gd name="connsiteY2" fmla="*/ 5832 h 11183"/>
                <a:gd name="connsiteX3" fmla="*/ 6130 w 11183"/>
                <a:gd name="connsiteY3" fmla="*/ 26 h 11183"/>
                <a:gd name="connsiteX4" fmla="*/ 26 w 11183"/>
                <a:gd name="connsiteY4" fmla="*/ 5054 h 11183"/>
                <a:gd name="connsiteX5" fmla="*/ 5 w 11183"/>
                <a:gd name="connsiteY5" fmla="*/ 5352 h 1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3" h="11183">
                  <a:moveTo>
                    <a:pt x="5" y="5352"/>
                  </a:moveTo>
                  <a:cubicBezTo>
                    <a:pt x="-127" y="8437"/>
                    <a:pt x="2266" y="11046"/>
                    <a:pt x="5351" y="11179"/>
                  </a:cubicBezTo>
                  <a:cubicBezTo>
                    <a:pt x="8437" y="11311"/>
                    <a:pt x="11045" y="8918"/>
                    <a:pt x="11179" y="5832"/>
                  </a:cubicBezTo>
                  <a:cubicBezTo>
                    <a:pt x="11306" y="2863"/>
                    <a:pt x="9089" y="312"/>
                    <a:pt x="6130" y="26"/>
                  </a:cubicBezTo>
                  <a:cubicBezTo>
                    <a:pt x="3056" y="-271"/>
                    <a:pt x="323" y="1981"/>
                    <a:pt x="26" y="5054"/>
                  </a:cubicBezTo>
                  <a:cubicBezTo>
                    <a:pt x="17" y="5153"/>
                    <a:pt x="10" y="5252"/>
                    <a:pt x="5" y="5352"/>
                  </a:cubicBezTo>
                </a:path>
              </a:pathLst>
            </a:custGeom>
            <a:solidFill>
              <a:srgbClr val="FCB368"/>
            </a:solidFill>
            <a:ln w="26619"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64BAFECD-013D-4AB0-A1B0-72F8EB871026}"/>
                </a:ext>
              </a:extLst>
            </p:cNvPr>
            <p:cNvSpPr/>
            <p:nvPr/>
          </p:nvSpPr>
          <p:spPr>
            <a:xfrm>
              <a:off x="10111911" y="4399930"/>
              <a:ext cx="19409" cy="17379"/>
            </a:xfrm>
            <a:custGeom>
              <a:avLst/>
              <a:gdLst>
                <a:gd name="connsiteX0" fmla="*/ 1065 w 15465"/>
                <a:gd name="connsiteY0" fmla="*/ 6524 h 13847"/>
                <a:gd name="connsiteX1" fmla="*/ 7147 w 15465"/>
                <a:gd name="connsiteY1" fmla="*/ 13710 h 13847"/>
                <a:gd name="connsiteX2" fmla="*/ 7189 w 15465"/>
                <a:gd name="connsiteY2" fmla="*/ 13713 h 13847"/>
                <a:gd name="connsiteX3" fmla="*/ 15331 w 15465"/>
                <a:gd name="connsiteY3" fmla="*/ 8274 h 13847"/>
                <a:gd name="connsiteX4" fmla="*/ 9892 w 15465"/>
                <a:gd name="connsiteY4" fmla="*/ 133 h 13847"/>
                <a:gd name="connsiteX5" fmla="*/ 7189 w 15465"/>
                <a:gd name="connsiteY5" fmla="*/ 133 h 13847"/>
                <a:gd name="connsiteX6" fmla="*/ 0 w 15465"/>
                <a:gd name="connsiteY6" fmla="*/ 6524 h 1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65" h="13847">
                  <a:moveTo>
                    <a:pt x="1065" y="6524"/>
                  </a:moveTo>
                  <a:cubicBezTo>
                    <a:pt x="761" y="10188"/>
                    <a:pt x="3484" y="13405"/>
                    <a:pt x="7147" y="13710"/>
                  </a:cubicBezTo>
                  <a:cubicBezTo>
                    <a:pt x="7161" y="13711"/>
                    <a:pt x="7175" y="13712"/>
                    <a:pt x="7189" y="13713"/>
                  </a:cubicBezTo>
                  <a:cubicBezTo>
                    <a:pt x="10939" y="14460"/>
                    <a:pt x="14584" y="12025"/>
                    <a:pt x="15331" y="8274"/>
                  </a:cubicBezTo>
                  <a:cubicBezTo>
                    <a:pt x="16077" y="4524"/>
                    <a:pt x="13642" y="879"/>
                    <a:pt x="9892" y="133"/>
                  </a:cubicBezTo>
                  <a:cubicBezTo>
                    <a:pt x="9000" y="-44"/>
                    <a:pt x="8081" y="-44"/>
                    <a:pt x="7189" y="133"/>
                  </a:cubicBezTo>
                  <a:cubicBezTo>
                    <a:pt x="3463" y="-21"/>
                    <a:pt x="284" y="2805"/>
                    <a:pt x="0" y="6524"/>
                  </a:cubicBezTo>
                </a:path>
              </a:pathLst>
            </a:custGeom>
            <a:solidFill>
              <a:srgbClr val="FCB368"/>
            </a:solidFill>
            <a:ln w="26619"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B0B61D7A-4BA5-4C04-B528-B4C09FFDDCF6}"/>
                </a:ext>
              </a:extLst>
            </p:cNvPr>
            <p:cNvSpPr/>
            <p:nvPr/>
          </p:nvSpPr>
          <p:spPr>
            <a:xfrm>
              <a:off x="10063429" y="4480964"/>
              <a:ext cx="17379" cy="17359"/>
            </a:xfrm>
            <a:custGeom>
              <a:avLst/>
              <a:gdLst>
                <a:gd name="connsiteX0" fmla="*/ 19 w 13847"/>
                <a:gd name="connsiteY0" fmla="*/ 6397 h 13831"/>
                <a:gd name="connsiteX1" fmla="*/ 6413 w 13847"/>
                <a:gd name="connsiteY1" fmla="*/ 13812 h 13831"/>
                <a:gd name="connsiteX2" fmla="*/ 13828 w 13847"/>
                <a:gd name="connsiteY2" fmla="*/ 7419 h 13831"/>
                <a:gd name="connsiteX3" fmla="*/ 7475 w 13847"/>
                <a:gd name="connsiteY3" fmla="*/ 7 h 13831"/>
                <a:gd name="connsiteX4" fmla="*/ 19 w 13847"/>
                <a:gd name="connsiteY4" fmla="*/ 6398 h 13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7" h="13831">
                  <a:moveTo>
                    <a:pt x="19" y="6397"/>
                  </a:moveTo>
                  <a:cubicBezTo>
                    <a:pt x="-263" y="10210"/>
                    <a:pt x="2600" y="13530"/>
                    <a:pt x="6413" y="13812"/>
                  </a:cubicBezTo>
                  <a:cubicBezTo>
                    <a:pt x="10226" y="14094"/>
                    <a:pt x="13546" y="11232"/>
                    <a:pt x="13828" y="7419"/>
                  </a:cubicBezTo>
                  <a:cubicBezTo>
                    <a:pt x="14109" y="3621"/>
                    <a:pt x="11271" y="310"/>
                    <a:pt x="7475" y="7"/>
                  </a:cubicBezTo>
                  <a:cubicBezTo>
                    <a:pt x="3695" y="-157"/>
                    <a:pt x="436" y="2637"/>
                    <a:pt x="19" y="6398"/>
                  </a:cubicBezTo>
                </a:path>
              </a:pathLst>
            </a:custGeom>
            <a:solidFill>
              <a:srgbClr val="FCB368"/>
            </a:solidFill>
            <a:ln w="26619"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CD2530FC-96A8-46F5-A94F-7A71C5EA4022}"/>
                </a:ext>
              </a:extLst>
            </p:cNvPr>
            <p:cNvSpPr/>
            <p:nvPr/>
          </p:nvSpPr>
          <p:spPr>
            <a:xfrm>
              <a:off x="10201761" y="4481622"/>
              <a:ext cx="34757" cy="34719"/>
            </a:xfrm>
            <a:custGeom>
              <a:avLst/>
              <a:gdLst>
                <a:gd name="connsiteX0" fmla="*/ 38 w 27694"/>
                <a:gd name="connsiteY0" fmla="*/ 12795 h 27663"/>
                <a:gd name="connsiteX1" fmla="*/ 12826 w 27694"/>
                <a:gd name="connsiteY1" fmla="*/ 27625 h 27663"/>
                <a:gd name="connsiteX2" fmla="*/ 27656 w 27694"/>
                <a:gd name="connsiteY2" fmla="*/ 14837 h 27663"/>
                <a:gd name="connsiteX3" fmla="*/ 14950 w 27694"/>
                <a:gd name="connsiteY3" fmla="*/ 14 h 27663"/>
                <a:gd name="connsiteX4" fmla="*/ 38 w 27694"/>
                <a:gd name="connsiteY4" fmla="*/ 12795 h 27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94" h="27663">
                  <a:moveTo>
                    <a:pt x="38" y="12795"/>
                  </a:moveTo>
                  <a:cubicBezTo>
                    <a:pt x="-526" y="20422"/>
                    <a:pt x="5199" y="27061"/>
                    <a:pt x="12826" y="27625"/>
                  </a:cubicBezTo>
                  <a:cubicBezTo>
                    <a:pt x="20452" y="28189"/>
                    <a:pt x="27092" y="22464"/>
                    <a:pt x="27656" y="14837"/>
                  </a:cubicBezTo>
                  <a:cubicBezTo>
                    <a:pt x="28217" y="7243"/>
                    <a:pt x="22541" y="620"/>
                    <a:pt x="14950" y="14"/>
                  </a:cubicBezTo>
                  <a:cubicBezTo>
                    <a:pt x="7391" y="-313"/>
                    <a:pt x="872" y="5275"/>
                    <a:pt x="38" y="12795"/>
                  </a:cubicBezTo>
                </a:path>
              </a:pathLst>
            </a:custGeom>
            <a:solidFill>
              <a:srgbClr val="FCB368"/>
            </a:solidFill>
            <a:ln w="26619"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F40658E2-EC6D-4FFB-A1A1-104801020400}"/>
                </a:ext>
              </a:extLst>
            </p:cNvPr>
            <p:cNvSpPr/>
            <p:nvPr/>
          </p:nvSpPr>
          <p:spPr>
            <a:xfrm>
              <a:off x="10273636" y="4539448"/>
              <a:ext cx="18046" cy="18028"/>
            </a:xfrm>
            <a:custGeom>
              <a:avLst/>
              <a:gdLst>
                <a:gd name="connsiteX0" fmla="*/ 19 w 14379"/>
                <a:gd name="connsiteY0" fmla="*/ 6663 h 14364"/>
                <a:gd name="connsiteX1" fmla="*/ 6679 w 14379"/>
                <a:gd name="connsiteY1" fmla="*/ 14346 h 14364"/>
                <a:gd name="connsiteX2" fmla="*/ 14361 w 14379"/>
                <a:gd name="connsiteY2" fmla="*/ 7686 h 14364"/>
                <a:gd name="connsiteX3" fmla="*/ 7741 w 14379"/>
                <a:gd name="connsiteY3" fmla="*/ 6 h 14364"/>
                <a:gd name="connsiteX4" fmla="*/ 19 w 14379"/>
                <a:gd name="connsiteY4" fmla="*/ 6663 h 14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9" h="14364">
                  <a:moveTo>
                    <a:pt x="19" y="6663"/>
                  </a:moveTo>
                  <a:cubicBezTo>
                    <a:pt x="-264" y="10624"/>
                    <a:pt x="2718" y="14063"/>
                    <a:pt x="6679" y="14346"/>
                  </a:cubicBezTo>
                  <a:cubicBezTo>
                    <a:pt x="10639" y="14628"/>
                    <a:pt x="14079" y="11647"/>
                    <a:pt x="14361" y="7686"/>
                  </a:cubicBezTo>
                  <a:cubicBezTo>
                    <a:pt x="14642" y="3741"/>
                    <a:pt x="11684" y="309"/>
                    <a:pt x="7741" y="6"/>
                  </a:cubicBezTo>
                  <a:cubicBezTo>
                    <a:pt x="3815" y="-156"/>
                    <a:pt x="436" y="2756"/>
                    <a:pt x="19" y="6663"/>
                  </a:cubicBezTo>
                </a:path>
              </a:pathLst>
            </a:custGeom>
            <a:solidFill>
              <a:srgbClr val="FCB368"/>
            </a:solidFill>
            <a:ln w="26619"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6C3356D6-B640-4F25-A6E0-1D98F7036F92}"/>
                </a:ext>
              </a:extLst>
            </p:cNvPr>
            <p:cNvSpPr/>
            <p:nvPr/>
          </p:nvSpPr>
          <p:spPr>
            <a:xfrm>
              <a:off x="9596254" y="4427493"/>
              <a:ext cx="21105" cy="20182"/>
            </a:xfrm>
            <a:custGeom>
              <a:avLst/>
              <a:gdLst>
                <a:gd name="connsiteX0" fmla="*/ 0 w 16816"/>
                <a:gd name="connsiteY0" fmla="*/ 9060 h 16081"/>
                <a:gd name="connsiteX1" fmla="*/ 9888 w 16816"/>
                <a:gd name="connsiteY1" fmla="*/ 15947 h 16081"/>
                <a:gd name="connsiteX2" fmla="*/ 16776 w 16816"/>
                <a:gd name="connsiteY2" fmla="*/ 9060 h 16081"/>
                <a:gd name="connsiteX3" fmla="*/ 9374 w 16816"/>
                <a:gd name="connsiteY3" fmla="*/ 32 h 16081"/>
                <a:gd name="connsiteX4" fmla="*/ 9053 w 16816"/>
                <a:gd name="connsiteY4" fmla="*/ 6 h 16081"/>
                <a:gd name="connsiteX5" fmla="*/ 0 w 16816"/>
                <a:gd name="connsiteY5" fmla="*/ 7728 h 1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16" h="16081">
                  <a:moveTo>
                    <a:pt x="0" y="9060"/>
                  </a:moveTo>
                  <a:cubicBezTo>
                    <a:pt x="829" y="13692"/>
                    <a:pt x="5256" y="16776"/>
                    <a:pt x="9888" y="15947"/>
                  </a:cubicBezTo>
                  <a:cubicBezTo>
                    <a:pt x="13399" y="15319"/>
                    <a:pt x="16147" y="12571"/>
                    <a:pt x="16776" y="9060"/>
                  </a:cubicBezTo>
                  <a:cubicBezTo>
                    <a:pt x="17225" y="4523"/>
                    <a:pt x="13911" y="481"/>
                    <a:pt x="9374" y="32"/>
                  </a:cubicBezTo>
                  <a:cubicBezTo>
                    <a:pt x="9267" y="21"/>
                    <a:pt x="9161" y="13"/>
                    <a:pt x="9053" y="6"/>
                  </a:cubicBezTo>
                  <a:cubicBezTo>
                    <a:pt x="4486" y="-166"/>
                    <a:pt x="551" y="3192"/>
                    <a:pt x="0" y="7728"/>
                  </a:cubicBezTo>
                </a:path>
              </a:pathLst>
            </a:custGeom>
            <a:solidFill>
              <a:srgbClr val="FCB368"/>
            </a:solidFill>
            <a:ln w="26619"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DF20414D-CDFA-446B-9950-A17CC5FCC7CC}"/>
                </a:ext>
              </a:extLst>
            </p:cNvPr>
            <p:cNvSpPr/>
            <p:nvPr/>
          </p:nvSpPr>
          <p:spPr>
            <a:xfrm>
              <a:off x="9526734" y="4391030"/>
              <a:ext cx="15715" cy="13753"/>
            </a:xfrm>
            <a:custGeom>
              <a:avLst/>
              <a:gdLst>
                <a:gd name="connsiteX0" fmla="*/ 7 w 12521"/>
                <a:gd name="connsiteY0" fmla="*/ 4295 h 10958"/>
                <a:gd name="connsiteX1" fmla="*/ 5865 w 12521"/>
                <a:gd name="connsiteY1" fmla="*/ 10952 h 10958"/>
                <a:gd name="connsiteX2" fmla="*/ 12522 w 12521"/>
                <a:gd name="connsiteY2" fmla="*/ 5094 h 10958"/>
                <a:gd name="connsiteX3" fmla="*/ 4967 w 12521"/>
                <a:gd name="connsiteY3" fmla="*/ 134 h 10958"/>
                <a:gd name="connsiteX4" fmla="*/ 7 w 12521"/>
                <a:gd name="connsiteY4" fmla="*/ 5094 h 10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1" h="10958">
                  <a:moveTo>
                    <a:pt x="7" y="4295"/>
                  </a:moveTo>
                  <a:cubicBezTo>
                    <a:pt x="-149" y="7729"/>
                    <a:pt x="2440" y="10670"/>
                    <a:pt x="5865" y="10952"/>
                  </a:cubicBezTo>
                  <a:cubicBezTo>
                    <a:pt x="9298" y="11107"/>
                    <a:pt x="12239" y="8519"/>
                    <a:pt x="12522" y="5094"/>
                  </a:cubicBezTo>
                  <a:cubicBezTo>
                    <a:pt x="11805" y="1638"/>
                    <a:pt x="8422" y="-582"/>
                    <a:pt x="4967" y="134"/>
                  </a:cubicBezTo>
                  <a:cubicBezTo>
                    <a:pt x="2473" y="652"/>
                    <a:pt x="524" y="2600"/>
                    <a:pt x="7" y="5094"/>
                  </a:cubicBezTo>
                </a:path>
              </a:pathLst>
            </a:custGeom>
            <a:solidFill>
              <a:srgbClr val="FCB368"/>
            </a:solidFill>
            <a:ln w="26619"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3C373D5E-8C19-4459-A265-B97CA8B1488E}"/>
                </a:ext>
              </a:extLst>
            </p:cNvPr>
            <p:cNvSpPr/>
            <p:nvPr/>
          </p:nvSpPr>
          <p:spPr>
            <a:xfrm>
              <a:off x="9605271" y="4361298"/>
              <a:ext cx="14035" cy="14035"/>
            </a:xfrm>
            <a:custGeom>
              <a:avLst/>
              <a:gdLst>
                <a:gd name="connsiteX0" fmla="*/ 5 w 11183"/>
                <a:gd name="connsiteY0" fmla="*/ 5352 h 11183"/>
                <a:gd name="connsiteX1" fmla="*/ 5351 w 11183"/>
                <a:gd name="connsiteY1" fmla="*/ 11179 h 11183"/>
                <a:gd name="connsiteX2" fmla="*/ 11179 w 11183"/>
                <a:gd name="connsiteY2" fmla="*/ 5832 h 11183"/>
                <a:gd name="connsiteX3" fmla="*/ 6130 w 11183"/>
                <a:gd name="connsiteY3" fmla="*/ 26 h 11183"/>
                <a:gd name="connsiteX4" fmla="*/ 26 w 11183"/>
                <a:gd name="connsiteY4" fmla="*/ 5054 h 11183"/>
                <a:gd name="connsiteX5" fmla="*/ 5 w 11183"/>
                <a:gd name="connsiteY5" fmla="*/ 5352 h 1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3" h="11183">
                  <a:moveTo>
                    <a:pt x="5" y="5352"/>
                  </a:moveTo>
                  <a:cubicBezTo>
                    <a:pt x="-127" y="8437"/>
                    <a:pt x="2266" y="11046"/>
                    <a:pt x="5351" y="11179"/>
                  </a:cubicBezTo>
                  <a:cubicBezTo>
                    <a:pt x="8437" y="11311"/>
                    <a:pt x="11045" y="8918"/>
                    <a:pt x="11179" y="5832"/>
                  </a:cubicBezTo>
                  <a:cubicBezTo>
                    <a:pt x="11306" y="2863"/>
                    <a:pt x="9089" y="312"/>
                    <a:pt x="6130" y="26"/>
                  </a:cubicBezTo>
                  <a:cubicBezTo>
                    <a:pt x="3056" y="-271"/>
                    <a:pt x="323" y="1981"/>
                    <a:pt x="26" y="5054"/>
                  </a:cubicBezTo>
                  <a:cubicBezTo>
                    <a:pt x="17" y="5153"/>
                    <a:pt x="10" y="5252"/>
                    <a:pt x="5" y="5352"/>
                  </a:cubicBezTo>
                </a:path>
              </a:pathLst>
            </a:custGeom>
            <a:solidFill>
              <a:srgbClr val="FCB368"/>
            </a:solidFill>
            <a:ln w="26619"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E8D188C3-6ED6-440B-80DE-2C9FB38703AC}"/>
                </a:ext>
              </a:extLst>
            </p:cNvPr>
            <p:cNvSpPr/>
            <p:nvPr/>
          </p:nvSpPr>
          <p:spPr>
            <a:xfrm>
              <a:off x="9070158" y="4291791"/>
              <a:ext cx="37896" cy="37821"/>
            </a:xfrm>
            <a:custGeom>
              <a:avLst/>
              <a:gdLst>
                <a:gd name="connsiteX0" fmla="*/ 5389 w 30195"/>
                <a:gd name="connsiteY0" fmla="*/ 3485 h 30135"/>
                <a:gd name="connsiteX1" fmla="*/ 64 w 30195"/>
                <a:gd name="connsiteY1" fmla="*/ 13870 h 30135"/>
                <a:gd name="connsiteX2" fmla="*/ 13547 w 30195"/>
                <a:gd name="connsiteY2" fmla="*/ 30084 h 30135"/>
                <a:gd name="connsiteX3" fmla="*/ 13910 w 30195"/>
                <a:gd name="connsiteY3" fmla="*/ 30112 h 30135"/>
                <a:gd name="connsiteX4" fmla="*/ 24827 w 30195"/>
                <a:gd name="connsiteY4" fmla="*/ 26651 h 30135"/>
                <a:gd name="connsiteX5" fmla="*/ 30153 w 30195"/>
                <a:gd name="connsiteY5" fmla="*/ 16266 h 30135"/>
                <a:gd name="connsiteX6" fmla="*/ 16307 w 30195"/>
                <a:gd name="connsiteY6" fmla="*/ 23 h 30135"/>
                <a:gd name="connsiteX7" fmla="*/ 5389 w 30195"/>
                <a:gd name="connsiteY7" fmla="*/ 3485 h 3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195" h="30135">
                  <a:moveTo>
                    <a:pt x="5389" y="3485"/>
                  </a:moveTo>
                  <a:cubicBezTo>
                    <a:pt x="2252" y="6059"/>
                    <a:pt x="324" y="9820"/>
                    <a:pt x="64" y="13870"/>
                  </a:cubicBezTo>
                  <a:cubicBezTo>
                    <a:pt x="-690" y="22070"/>
                    <a:pt x="5346" y="29330"/>
                    <a:pt x="13547" y="30084"/>
                  </a:cubicBezTo>
                  <a:cubicBezTo>
                    <a:pt x="13668" y="30095"/>
                    <a:pt x="13789" y="30104"/>
                    <a:pt x="13910" y="30112"/>
                  </a:cubicBezTo>
                  <a:cubicBezTo>
                    <a:pt x="17848" y="30323"/>
                    <a:pt x="21729" y="29092"/>
                    <a:pt x="24827" y="26651"/>
                  </a:cubicBezTo>
                  <a:cubicBezTo>
                    <a:pt x="27870" y="24001"/>
                    <a:pt x="29777" y="20283"/>
                    <a:pt x="30153" y="16266"/>
                  </a:cubicBezTo>
                  <a:cubicBezTo>
                    <a:pt x="30767" y="7973"/>
                    <a:pt x="24592" y="730"/>
                    <a:pt x="16307" y="23"/>
                  </a:cubicBezTo>
                  <a:cubicBezTo>
                    <a:pt x="12368" y="-187"/>
                    <a:pt x="8488" y="1044"/>
                    <a:pt x="5389" y="3485"/>
                  </a:cubicBezTo>
                </a:path>
              </a:pathLst>
            </a:custGeom>
            <a:solidFill>
              <a:srgbClr val="FCB368"/>
            </a:solidFill>
            <a:ln w="26619"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D89C5D9F-92E9-4F09-8FC7-1DC2D84600F5}"/>
                </a:ext>
              </a:extLst>
            </p:cNvPr>
            <p:cNvSpPr/>
            <p:nvPr/>
          </p:nvSpPr>
          <p:spPr>
            <a:xfrm>
              <a:off x="8924149" y="4187515"/>
              <a:ext cx="41869" cy="41550"/>
            </a:xfrm>
            <a:custGeom>
              <a:avLst/>
              <a:gdLst>
                <a:gd name="connsiteX0" fmla="*/ 5896 w 33360"/>
                <a:gd name="connsiteY0" fmla="*/ 3758 h 33106"/>
                <a:gd name="connsiteX1" fmla="*/ 38 w 33360"/>
                <a:gd name="connsiteY1" fmla="*/ 15207 h 33106"/>
                <a:gd name="connsiteX2" fmla="*/ 15481 w 33360"/>
                <a:gd name="connsiteY2" fmla="*/ 33048 h 33106"/>
                <a:gd name="connsiteX3" fmla="*/ 33313 w 33360"/>
                <a:gd name="connsiteY3" fmla="*/ 17977 h 33106"/>
                <a:gd name="connsiteX4" fmla="*/ 33322 w 33360"/>
                <a:gd name="connsiteY4" fmla="*/ 17870 h 33106"/>
                <a:gd name="connsiteX5" fmla="*/ 17879 w 33360"/>
                <a:gd name="connsiteY5" fmla="*/ 30 h 33106"/>
                <a:gd name="connsiteX6" fmla="*/ 5896 w 33360"/>
                <a:gd name="connsiteY6" fmla="*/ 3758 h 33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60" h="33106">
                  <a:moveTo>
                    <a:pt x="5896" y="3758"/>
                  </a:moveTo>
                  <a:cubicBezTo>
                    <a:pt x="2588" y="6713"/>
                    <a:pt x="499" y="10795"/>
                    <a:pt x="38" y="15207"/>
                  </a:cubicBezTo>
                  <a:cubicBezTo>
                    <a:pt x="-573" y="24382"/>
                    <a:pt x="6314" y="32338"/>
                    <a:pt x="15481" y="33048"/>
                  </a:cubicBezTo>
                  <a:cubicBezTo>
                    <a:pt x="24567" y="33810"/>
                    <a:pt x="32551" y="27063"/>
                    <a:pt x="33313" y="17977"/>
                  </a:cubicBezTo>
                  <a:cubicBezTo>
                    <a:pt x="33317" y="17941"/>
                    <a:pt x="33319" y="17906"/>
                    <a:pt x="33322" y="17870"/>
                  </a:cubicBezTo>
                  <a:cubicBezTo>
                    <a:pt x="33933" y="8696"/>
                    <a:pt x="27046" y="739"/>
                    <a:pt x="17879" y="30"/>
                  </a:cubicBezTo>
                  <a:cubicBezTo>
                    <a:pt x="13564" y="-220"/>
                    <a:pt x="9307" y="1105"/>
                    <a:pt x="5896" y="3758"/>
                  </a:cubicBezTo>
                </a:path>
              </a:pathLst>
            </a:custGeom>
            <a:solidFill>
              <a:srgbClr val="FCB368"/>
            </a:solidFill>
            <a:ln w="26619"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EC98712F-DE40-4AD7-BC7A-502A48BDCA71}"/>
                </a:ext>
              </a:extLst>
            </p:cNvPr>
            <p:cNvSpPr/>
            <p:nvPr/>
          </p:nvSpPr>
          <p:spPr>
            <a:xfrm>
              <a:off x="8993429" y="4076222"/>
              <a:ext cx="421913" cy="241010"/>
            </a:xfrm>
            <a:custGeom>
              <a:avLst/>
              <a:gdLst>
                <a:gd name="connsiteX0" fmla="*/ 1021 w 336172"/>
                <a:gd name="connsiteY0" fmla="*/ 2166 h 192032"/>
                <a:gd name="connsiteX1" fmla="*/ 2190 w 336172"/>
                <a:gd name="connsiteY1" fmla="*/ 9606 h 192032"/>
                <a:gd name="connsiteX2" fmla="*/ 2619 w 336172"/>
                <a:gd name="connsiteY2" fmla="*/ 9888 h 192032"/>
                <a:gd name="connsiteX3" fmla="*/ 14867 w 336172"/>
                <a:gd name="connsiteY3" fmla="*/ 18942 h 192032"/>
                <a:gd name="connsiteX4" fmla="*/ 27382 w 336172"/>
                <a:gd name="connsiteY4" fmla="*/ 29060 h 192032"/>
                <a:gd name="connsiteX5" fmla="*/ 52413 w 336172"/>
                <a:gd name="connsiteY5" fmla="*/ 49297 h 192032"/>
                <a:gd name="connsiteX6" fmla="*/ 81437 w 336172"/>
                <a:gd name="connsiteY6" fmla="*/ 72463 h 192032"/>
                <a:gd name="connsiteX7" fmla="*/ 108064 w 336172"/>
                <a:gd name="connsiteY7" fmla="*/ 94031 h 192032"/>
                <a:gd name="connsiteX8" fmla="*/ 134692 w 336172"/>
                <a:gd name="connsiteY8" fmla="*/ 115067 h 192032"/>
                <a:gd name="connsiteX9" fmla="*/ 161320 w 336172"/>
                <a:gd name="connsiteY9" fmla="*/ 135571 h 192032"/>
                <a:gd name="connsiteX10" fmla="*/ 186616 w 336172"/>
                <a:gd name="connsiteY10" fmla="*/ 151548 h 192032"/>
                <a:gd name="connsiteX11" fmla="*/ 202859 w 336172"/>
                <a:gd name="connsiteY11" fmla="*/ 159269 h 192032"/>
                <a:gd name="connsiteX12" fmla="*/ 218835 w 336172"/>
                <a:gd name="connsiteY12" fmla="*/ 166193 h 192032"/>
                <a:gd name="connsiteX13" fmla="*/ 242800 w 336172"/>
                <a:gd name="connsiteY13" fmla="*/ 175246 h 192032"/>
                <a:gd name="connsiteX14" fmla="*/ 269428 w 336172"/>
                <a:gd name="connsiteY14" fmla="*/ 181903 h 192032"/>
                <a:gd name="connsiteX15" fmla="*/ 292062 w 336172"/>
                <a:gd name="connsiteY15" fmla="*/ 188027 h 192032"/>
                <a:gd name="connsiteX16" fmla="*/ 308837 w 336172"/>
                <a:gd name="connsiteY16" fmla="*/ 191755 h 192032"/>
                <a:gd name="connsiteX17" fmla="*/ 333068 w 336172"/>
                <a:gd name="connsiteY17" fmla="*/ 181104 h 192032"/>
                <a:gd name="connsiteX18" fmla="*/ 327828 w 336172"/>
                <a:gd name="connsiteY18" fmla="*/ 155271 h 192032"/>
                <a:gd name="connsiteX19" fmla="*/ 314962 w 336172"/>
                <a:gd name="connsiteY19" fmla="*/ 152346 h 192032"/>
                <a:gd name="connsiteX20" fmla="*/ 307505 w 336172"/>
                <a:gd name="connsiteY20" fmla="*/ 149684 h 192032"/>
                <a:gd name="connsiteX21" fmla="*/ 295257 w 336172"/>
                <a:gd name="connsiteY21" fmla="*/ 146488 h 192032"/>
                <a:gd name="connsiteX22" fmla="*/ 268629 w 336172"/>
                <a:gd name="connsiteY22" fmla="*/ 141162 h 192032"/>
                <a:gd name="connsiteX23" fmla="*/ 246262 w 336172"/>
                <a:gd name="connsiteY23" fmla="*/ 136103 h 192032"/>
                <a:gd name="connsiteX24" fmla="*/ 222563 w 336172"/>
                <a:gd name="connsiteY24" fmla="*/ 128381 h 192032"/>
                <a:gd name="connsiteX25" fmla="*/ 180492 w 336172"/>
                <a:gd name="connsiteY25" fmla="*/ 111606 h 192032"/>
                <a:gd name="connsiteX26" fmla="*/ 180492 w 336172"/>
                <a:gd name="connsiteY26" fmla="*/ 111606 h 192032"/>
                <a:gd name="connsiteX27" fmla="*/ 161586 w 336172"/>
                <a:gd name="connsiteY27" fmla="*/ 102020 h 192032"/>
                <a:gd name="connsiteX28" fmla="*/ 138952 w 336172"/>
                <a:gd name="connsiteY28" fmla="*/ 88972 h 192032"/>
                <a:gd name="connsiteX29" fmla="*/ 93419 w 336172"/>
                <a:gd name="connsiteY29" fmla="*/ 62345 h 192032"/>
                <a:gd name="connsiteX30" fmla="*/ 69454 w 336172"/>
                <a:gd name="connsiteY30" fmla="*/ 48232 h 192032"/>
                <a:gd name="connsiteX31" fmla="*/ 47353 w 336172"/>
                <a:gd name="connsiteY31" fmla="*/ 31457 h 192032"/>
                <a:gd name="connsiteX32" fmla="*/ 27649 w 336172"/>
                <a:gd name="connsiteY32" fmla="*/ 15480 h 192032"/>
                <a:gd name="connsiteX33" fmla="*/ 8211 w 336172"/>
                <a:gd name="connsiteY33" fmla="*/ 835 h 192032"/>
                <a:gd name="connsiteX34" fmla="*/ 515 w 336172"/>
                <a:gd name="connsiteY34" fmla="*/ 2655 h 192032"/>
                <a:gd name="connsiteX35" fmla="*/ 488 w 336172"/>
                <a:gd name="connsiteY35" fmla="*/ 2699 h 192032"/>
                <a:gd name="connsiteX36" fmla="*/ 182356 w 336172"/>
                <a:gd name="connsiteY36" fmla="*/ 113203 h 192032"/>
                <a:gd name="connsiteX37" fmla="*/ 182356 w 336172"/>
                <a:gd name="connsiteY37" fmla="*/ 113203 h 192032"/>
                <a:gd name="connsiteX38" fmla="*/ 182356 w 336172"/>
                <a:gd name="connsiteY38" fmla="*/ 113203 h 192032"/>
                <a:gd name="connsiteX39" fmla="*/ 264635 w 336172"/>
                <a:gd name="connsiteY39" fmla="*/ 141162 h 192032"/>
                <a:gd name="connsiteX40" fmla="*/ 264635 w 336172"/>
                <a:gd name="connsiteY40" fmla="*/ 141162 h 19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6172" h="192032">
                  <a:moveTo>
                    <a:pt x="1021" y="2166"/>
                  </a:moveTo>
                  <a:cubicBezTo>
                    <a:pt x="-710" y="4543"/>
                    <a:pt x="-187" y="7875"/>
                    <a:pt x="2190" y="9606"/>
                  </a:cubicBezTo>
                  <a:cubicBezTo>
                    <a:pt x="2328" y="9707"/>
                    <a:pt x="2471" y="9801"/>
                    <a:pt x="2619" y="9888"/>
                  </a:cubicBezTo>
                  <a:lnTo>
                    <a:pt x="14867" y="18942"/>
                  </a:lnTo>
                  <a:lnTo>
                    <a:pt x="27382" y="29060"/>
                  </a:lnTo>
                  <a:lnTo>
                    <a:pt x="52413" y="49297"/>
                  </a:lnTo>
                  <a:lnTo>
                    <a:pt x="81437" y="72463"/>
                  </a:lnTo>
                  <a:cubicBezTo>
                    <a:pt x="90490" y="79386"/>
                    <a:pt x="99011" y="87108"/>
                    <a:pt x="108064" y="94031"/>
                  </a:cubicBezTo>
                  <a:lnTo>
                    <a:pt x="134692" y="115067"/>
                  </a:lnTo>
                  <a:cubicBezTo>
                    <a:pt x="143745" y="121991"/>
                    <a:pt x="152799" y="129180"/>
                    <a:pt x="161320" y="135571"/>
                  </a:cubicBezTo>
                  <a:cubicBezTo>
                    <a:pt x="169388" y="141452"/>
                    <a:pt x="177838" y="146789"/>
                    <a:pt x="186616" y="151548"/>
                  </a:cubicBezTo>
                  <a:cubicBezTo>
                    <a:pt x="191941" y="154476"/>
                    <a:pt x="197533" y="156873"/>
                    <a:pt x="202859" y="159269"/>
                  </a:cubicBezTo>
                  <a:lnTo>
                    <a:pt x="218835" y="166193"/>
                  </a:lnTo>
                  <a:cubicBezTo>
                    <a:pt x="226623" y="169717"/>
                    <a:pt x="234628" y="172741"/>
                    <a:pt x="242800" y="175246"/>
                  </a:cubicBezTo>
                  <a:lnTo>
                    <a:pt x="269428" y="181903"/>
                  </a:lnTo>
                  <a:cubicBezTo>
                    <a:pt x="276884" y="183767"/>
                    <a:pt x="284606" y="185631"/>
                    <a:pt x="292062" y="188027"/>
                  </a:cubicBezTo>
                  <a:cubicBezTo>
                    <a:pt x="297450" y="190052"/>
                    <a:pt x="303098" y="191307"/>
                    <a:pt x="308837" y="191755"/>
                  </a:cubicBezTo>
                  <a:cubicBezTo>
                    <a:pt x="318293" y="193181"/>
                    <a:pt x="327725" y="189035"/>
                    <a:pt x="333068" y="181104"/>
                  </a:cubicBezTo>
                  <a:cubicBezTo>
                    <a:pt x="338755" y="172523"/>
                    <a:pt x="336408" y="160957"/>
                    <a:pt x="327828" y="155271"/>
                  </a:cubicBezTo>
                  <a:cubicBezTo>
                    <a:pt x="324039" y="152760"/>
                    <a:pt x="319464" y="151720"/>
                    <a:pt x="314962" y="152346"/>
                  </a:cubicBezTo>
                  <a:lnTo>
                    <a:pt x="307505" y="149684"/>
                  </a:lnTo>
                  <a:cubicBezTo>
                    <a:pt x="303491" y="148370"/>
                    <a:pt x="299400" y="147303"/>
                    <a:pt x="295257" y="146488"/>
                  </a:cubicBezTo>
                  <a:cubicBezTo>
                    <a:pt x="286470" y="144358"/>
                    <a:pt x="277150" y="142760"/>
                    <a:pt x="268629" y="141162"/>
                  </a:cubicBezTo>
                  <a:cubicBezTo>
                    <a:pt x="261092" y="139857"/>
                    <a:pt x="253627" y="138169"/>
                    <a:pt x="246262" y="136103"/>
                  </a:cubicBezTo>
                  <a:lnTo>
                    <a:pt x="222563" y="128381"/>
                  </a:lnTo>
                  <a:cubicBezTo>
                    <a:pt x="208185" y="123056"/>
                    <a:pt x="194072" y="117730"/>
                    <a:pt x="180492" y="111606"/>
                  </a:cubicBezTo>
                  <a:lnTo>
                    <a:pt x="180492" y="111606"/>
                  </a:lnTo>
                  <a:cubicBezTo>
                    <a:pt x="174101" y="108411"/>
                    <a:pt x="167710" y="105481"/>
                    <a:pt x="161586" y="102020"/>
                  </a:cubicBezTo>
                  <a:lnTo>
                    <a:pt x="138952" y="88972"/>
                  </a:lnTo>
                  <a:cubicBezTo>
                    <a:pt x="123508" y="80185"/>
                    <a:pt x="108597" y="70333"/>
                    <a:pt x="93419" y="62345"/>
                  </a:cubicBezTo>
                  <a:cubicBezTo>
                    <a:pt x="85165" y="57818"/>
                    <a:pt x="77176" y="53025"/>
                    <a:pt x="69454" y="48232"/>
                  </a:cubicBezTo>
                  <a:cubicBezTo>
                    <a:pt x="61755" y="43091"/>
                    <a:pt x="54375" y="37489"/>
                    <a:pt x="47353" y="31457"/>
                  </a:cubicBezTo>
                  <a:cubicBezTo>
                    <a:pt x="40696" y="26397"/>
                    <a:pt x="34306" y="20805"/>
                    <a:pt x="27649" y="15480"/>
                  </a:cubicBezTo>
                  <a:cubicBezTo>
                    <a:pt x="20992" y="10154"/>
                    <a:pt x="14867" y="5628"/>
                    <a:pt x="8211" y="835"/>
                  </a:cubicBezTo>
                  <a:cubicBezTo>
                    <a:pt x="5583" y="-788"/>
                    <a:pt x="2137" y="27"/>
                    <a:pt x="515" y="2655"/>
                  </a:cubicBezTo>
                  <a:cubicBezTo>
                    <a:pt x="506" y="2669"/>
                    <a:pt x="497" y="2684"/>
                    <a:pt x="488" y="2699"/>
                  </a:cubicBezTo>
                  <a:moveTo>
                    <a:pt x="182356" y="113203"/>
                  </a:moveTo>
                  <a:lnTo>
                    <a:pt x="182356" y="113203"/>
                  </a:lnTo>
                  <a:lnTo>
                    <a:pt x="182356" y="113203"/>
                  </a:lnTo>
                  <a:moveTo>
                    <a:pt x="264635" y="141162"/>
                  </a:moveTo>
                  <a:lnTo>
                    <a:pt x="264635" y="141162"/>
                  </a:lnTo>
                </a:path>
              </a:pathLst>
            </a:custGeom>
            <a:solidFill>
              <a:srgbClr val="FDDEA2"/>
            </a:solidFill>
            <a:ln w="26619"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4B5B4E33-FE96-40C5-BD39-44DB2AEEC220}"/>
                </a:ext>
              </a:extLst>
            </p:cNvPr>
            <p:cNvSpPr/>
            <p:nvPr/>
          </p:nvSpPr>
          <p:spPr>
            <a:xfrm>
              <a:off x="9153243" y="4083618"/>
              <a:ext cx="274518" cy="138307"/>
            </a:xfrm>
            <a:custGeom>
              <a:avLst/>
              <a:gdLst>
                <a:gd name="connsiteX0" fmla="*/ 965 w 218730"/>
                <a:gd name="connsiteY0" fmla="*/ 3728 h 110200"/>
                <a:gd name="connsiteX1" fmla="*/ 3095 w 218730"/>
                <a:gd name="connsiteY1" fmla="*/ 13847 h 110200"/>
                <a:gd name="connsiteX2" fmla="*/ 47829 w 218730"/>
                <a:gd name="connsiteY2" fmla="*/ 46332 h 110200"/>
                <a:gd name="connsiteX3" fmla="*/ 71528 w 218730"/>
                <a:gd name="connsiteY3" fmla="*/ 60978 h 110200"/>
                <a:gd name="connsiteX4" fmla="*/ 98156 w 218730"/>
                <a:gd name="connsiteY4" fmla="*/ 74558 h 110200"/>
                <a:gd name="connsiteX5" fmla="*/ 149281 w 218730"/>
                <a:gd name="connsiteY5" fmla="*/ 97457 h 110200"/>
                <a:gd name="connsiteX6" fmla="*/ 174045 w 218730"/>
                <a:gd name="connsiteY6" fmla="*/ 105978 h 110200"/>
                <a:gd name="connsiteX7" fmla="*/ 188423 w 218730"/>
                <a:gd name="connsiteY7" fmla="*/ 109706 h 110200"/>
                <a:gd name="connsiteX8" fmla="*/ 194814 w 218730"/>
                <a:gd name="connsiteY8" fmla="*/ 109706 h 110200"/>
                <a:gd name="connsiteX9" fmla="*/ 208395 w 218730"/>
                <a:gd name="connsiteY9" fmla="*/ 109706 h 110200"/>
                <a:gd name="connsiteX10" fmla="*/ 218390 w 218730"/>
                <a:gd name="connsiteY10" fmla="*/ 93750 h 110200"/>
                <a:gd name="connsiteX11" fmla="*/ 215584 w 218730"/>
                <a:gd name="connsiteY11" fmla="*/ 88138 h 110200"/>
                <a:gd name="connsiteX12" fmla="*/ 206264 w 218730"/>
                <a:gd name="connsiteY12" fmla="*/ 83345 h 110200"/>
                <a:gd name="connsiteX13" fmla="*/ 188157 w 218730"/>
                <a:gd name="connsiteY13" fmla="*/ 83345 h 110200"/>
                <a:gd name="connsiteX14" fmla="*/ 189755 w 218730"/>
                <a:gd name="connsiteY14" fmla="*/ 83345 h 110200"/>
                <a:gd name="connsiteX15" fmla="*/ 187624 w 218730"/>
                <a:gd name="connsiteY15" fmla="*/ 83345 h 110200"/>
                <a:gd name="connsiteX16" fmla="*/ 187624 w 218730"/>
                <a:gd name="connsiteY16" fmla="*/ 83345 h 110200"/>
                <a:gd name="connsiteX17" fmla="*/ 140494 w 218730"/>
                <a:gd name="connsiteY17" fmla="*/ 71362 h 110200"/>
                <a:gd name="connsiteX18" fmla="*/ 113866 w 218730"/>
                <a:gd name="connsiteY18" fmla="*/ 62043 h 110200"/>
                <a:gd name="connsiteX19" fmla="*/ 87238 w 218730"/>
                <a:gd name="connsiteY19" fmla="*/ 50326 h 110200"/>
                <a:gd name="connsiteX20" fmla="*/ 89368 w 218730"/>
                <a:gd name="connsiteY20" fmla="*/ 50326 h 110200"/>
                <a:gd name="connsiteX21" fmla="*/ 48628 w 218730"/>
                <a:gd name="connsiteY21" fmla="*/ 27959 h 110200"/>
                <a:gd name="connsiteX22" fmla="*/ 11882 w 218730"/>
                <a:gd name="connsiteY22" fmla="*/ 1331 h 110200"/>
                <a:gd name="connsiteX23" fmla="*/ 8153 w 218730"/>
                <a:gd name="connsiteY23" fmla="*/ 0 h 110200"/>
                <a:gd name="connsiteX24" fmla="*/ 1763 w 218730"/>
                <a:gd name="connsiteY24" fmla="*/ 3462 h 110200"/>
                <a:gd name="connsiteX25" fmla="*/ 188157 w 218730"/>
                <a:gd name="connsiteY25" fmla="*/ 81747 h 110200"/>
                <a:gd name="connsiteX26" fmla="*/ 188157 w 218730"/>
                <a:gd name="connsiteY26" fmla="*/ 81747 h 11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8730" h="110200">
                  <a:moveTo>
                    <a:pt x="965" y="3728"/>
                  </a:moveTo>
                  <a:cubicBezTo>
                    <a:pt x="-898" y="7167"/>
                    <a:pt x="4" y="11450"/>
                    <a:pt x="3095" y="13847"/>
                  </a:cubicBezTo>
                  <a:cubicBezTo>
                    <a:pt x="17367" y="25529"/>
                    <a:pt x="32303" y="36376"/>
                    <a:pt x="47829" y="46332"/>
                  </a:cubicBezTo>
                  <a:cubicBezTo>
                    <a:pt x="55818" y="51392"/>
                    <a:pt x="63539" y="56451"/>
                    <a:pt x="71528" y="60978"/>
                  </a:cubicBezTo>
                  <a:cubicBezTo>
                    <a:pt x="79516" y="65504"/>
                    <a:pt x="88836" y="70297"/>
                    <a:pt x="98156" y="74558"/>
                  </a:cubicBezTo>
                  <a:cubicBezTo>
                    <a:pt x="114747" y="83159"/>
                    <a:pt x="131817" y="90805"/>
                    <a:pt x="149281" y="97457"/>
                  </a:cubicBezTo>
                  <a:lnTo>
                    <a:pt x="174045" y="105978"/>
                  </a:lnTo>
                  <a:lnTo>
                    <a:pt x="188423" y="109706"/>
                  </a:lnTo>
                  <a:lnTo>
                    <a:pt x="194814" y="109706"/>
                  </a:lnTo>
                  <a:cubicBezTo>
                    <a:pt x="199317" y="110366"/>
                    <a:pt x="203892" y="110366"/>
                    <a:pt x="208395" y="109706"/>
                  </a:cubicBezTo>
                  <a:cubicBezTo>
                    <a:pt x="215561" y="108060"/>
                    <a:pt x="220036" y="100916"/>
                    <a:pt x="218390" y="93750"/>
                  </a:cubicBezTo>
                  <a:cubicBezTo>
                    <a:pt x="217915" y="91682"/>
                    <a:pt x="216953" y="89758"/>
                    <a:pt x="215584" y="88138"/>
                  </a:cubicBezTo>
                  <a:cubicBezTo>
                    <a:pt x="213191" y="85425"/>
                    <a:pt x="209863" y="83713"/>
                    <a:pt x="206264" y="83345"/>
                  </a:cubicBezTo>
                  <a:cubicBezTo>
                    <a:pt x="200247" y="84016"/>
                    <a:pt x="194174" y="84016"/>
                    <a:pt x="188157" y="83345"/>
                  </a:cubicBezTo>
                  <a:lnTo>
                    <a:pt x="189755" y="83345"/>
                  </a:lnTo>
                  <a:lnTo>
                    <a:pt x="187624" y="83345"/>
                  </a:lnTo>
                  <a:lnTo>
                    <a:pt x="187624" y="83345"/>
                  </a:lnTo>
                  <a:cubicBezTo>
                    <a:pt x="171689" y="80293"/>
                    <a:pt x="155951" y="76292"/>
                    <a:pt x="140494" y="71362"/>
                  </a:cubicBezTo>
                  <a:cubicBezTo>
                    <a:pt x="131435" y="68803"/>
                    <a:pt x="122543" y="65690"/>
                    <a:pt x="113866" y="62043"/>
                  </a:cubicBezTo>
                  <a:lnTo>
                    <a:pt x="87238" y="50326"/>
                  </a:lnTo>
                  <a:lnTo>
                    <a:pt x="89368" y="50326"/>
                  </a:lnTo>
                  <a:cubicBezTo>
                    <a:pt x="75394" y="43612"/>
                    <a:pt x="61794" y="36145"/>
                    <a:pt x="48628" y="27959"/>
                  </a:cubicBezTo>
                  <a:cubicBezTo>
                    <a:pt x="35821" y="19881"/>
                    <a:pt x="23547" y="10986"/>
                    <a:pt x="11882" y="1331"/>
                  </a:cubicBezTo>
                  <a:cubicBezTo>
                    <a:pt x="10811" y="504"/>
                    <a:pt x="9506" y="38"/>
                    <a:pt x="8153" y="0"/>
                  </a:cubicBezTo>
                  <a:cubicBezTo>
                    <a:pt x="5613" y="142"/>
                    <a:pt x="3270" y="1412"/>
                    <a:pt x="1763" y="3462"/>
                  </a:cubicBezTo>
                  <a:moveTo>
                    <a:pt x="188157" y="81747"/>
                  </a:moveTo>
                  <a:lnTo>
                    <a:pt x="188157" y="81747"/>
                  </a:lnTo>
                </a:path>
              </a:pathLst>
            </a:custGeom>
            <a:solidFill>
              <a:srgbClr val="FDDEA2"/>
            </a:solidFill>
            <a:ln w="26619"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3555D6B8-528D-4196-95AA-0E7CB006F5E6}"/>
                </a:ext>
              </a:extLst>
            </p:cNvPr>
            <p:cNvSpPr/>
            <p:nvPr/>
          </p:nvSpPr>
          <p:spPr>
            <a:xfrm>
              <a:off x="9374387" y="4104325"/>
              <a:ext cx="426080" cy="217272"/>
            </a:xfrm>
            <a:custGeom>
              <a:avLst/>
              <a:gdLst>
                <a:gd name="connsiteX0" fmla="*/ 1037 w 339492"/>
                <a:gd name="connsiteY0" fmla="*/ 277 h 173118"/>
                <a:gd name="connsiteX1" fmla="*/ 2349 w 339492"/>
                <a:gd name="connsiteY1" fmla="*/ 8075 h 173118"/>
                <a:gd name="connsiteX2" fmla="*/ 2634 w 339492"/>
                <a:gd name="connsiteY2" fmla="*/ 8265 h 173118"/>
                <a:gd name="connsiteX3" fmla="*/ 15149 w 339492"/>
                <a:gd name="connsiteY3" fmla="*/ 16520 h 173118"/>
                <a:gd name="connsiteX4" fmla="*/ 28730 w 339492"/>
                <a:gd name="connsiteY4" fmla="*/ 27171 h 173118"/>
                <a:gd name="connsiteX5" fmla="*/ 55358 w 339492"/>
                <a:gd name="connsiteY5" fmla="*/ 47940 h 173118"/>
                <a:gd name="connsiteX6" fmla="*/ 81985 w 339492"/>
                <a:gd name="connsiteY6" fmla="*/ 68976 h 173118"/>
                <a:gd name="connsiteX7" fmla="*/ 108613 w 339492"/>
                <a:gd name="connsiteY7" fmla="*/ 89213 h 173118"/>
                <a:gd name="connsiteX8" fmla="*/ 139767 w 339492"/>
                <a:gd name="connsiteY8" fmla="*/ 109451 h 173118"/>
                <a:gd name="connsiteX9" fmla="*/ 170655 w 339492"/>
                <a:gd name="connsiteY9" fmla="*/ 127025 h 173118"/>
                <a:gd name="connsiteX10" fmla="*/ 201277 w 339492"/>
                <a:gd name="connsiteY10" fmla="*/ 141670 h 173118"/>
                <a:gd name="connsiteX11" fmla="*/ 227904 w 339492"/>
                <a:gd name="connsiteY11" fmla="*/ 151522 h 173118"/>
                <a:gd name="connsiteX12" fmla="*/ 270509 w 339492"/>
                <a:gd name="connsiteY12" fmla="*/ 164037 h 173118"/>
                <a:gd name="connsiteX13" fmla="*/ 292344 w 339492"/>
                <a:gd name="connsiteY13" fmla="*/ 169363 h 173118"/>
                <a:gd name="connsiteX14" fmla="*/ 318971 w 339492"/>
                <a:gd name="connsiteY14" fmla="*/ 173091 h 173118"/>
                <a:gd name="connsiteX15" fmla="*/ 324031 w 339492"/>
                <a:gd name="connsiteY15" fmla="*/ 173091 h 173118"/>
                <a:gd name="connsiteX16" fmla="*/ 333084 w 339492"/>
                <a:gd name="connsiteY16" fmla="*/ 168564 h 173118"/>
                <a:gd name="connsiteX17" fmla="*/ 339474 w 339492"/>
                <a:gd name="connsiteY17" fmla="*/ 154718 h 173118"/>
                <a:gd name="connsiteX18" fmla="*/ 334682 w 339492"/>
                <a:gd name="connsiteY18" fmla="*/ 140871 h 173118"/>
                <a:gd name="connsiteX19" fmla="*/ 320835 w 339492"/>
                <a:gd name="connsiteY19" fmla="*/ 134214 h 173118"/>
                <a:gd name="connsiteX20" fmla="*/ 320835 w 339492"/>
                <a:gd name="connsiteY20" fmla="*/ 134214 h 173118"/>
                <a:gd name="connsiteX21" fmla="*/ 317107 w 339492"/>
                <a:gd name="connsiteY21" fmla="*/ 133415 h 173118"/>
                <a:gd name="connsiteX22" fmla="*/ 305124 w 339492"/>
                <a:gd name="connsiteY22" fmla="*/ 130752 h 173118"/>
                <a:gd name="connsiteX23" fmla="*/ 282757 w 339492"/>
                <a:gd name="connsiteY23" fmla="*/ 126226 h 173118"/>
                <a:gd name="connsiteX24" fmla="*/ 238289 w 339492"/>
                <a:gd name="connsiteY24" fmla="*/ 115841 h 173118"/>
                <a:gd name="connsiteX25" fmla="*/ 152548 w 339492"/>
                <a:gd name="connsiteY25" fmla="*/ 86550 h 173118"/>
                <a:gd name="connsiteX26" fmla="*/ 155744 w 339492"/>
                <a:gd name="connsiteY26" fmla="*/ 88148 h 173118"/>
                <a:gd name="connsiteX27" fmla="*/ 115003 w 339492"/>
                <a:gd name="connsiteY27" fmla="*/ 67379 h 173118"/>
                <a:gd name="connsiteX28" fmla="*/ 79855 w 339492"/>
                <a:gd name="connsiteY28" fmla="*/ 46875 h 173118"/>
                <a:gd name="connsiteX29" fmla="*/ 42309 w 339492"/>
                <a:gd name="connsiteY29" fmla="*/ 23177 h 173118"/>
                <a:gd name="connsiteX30" fmla="*/ 25268 w 339492"/>
                <a:gd name="connsiteY30" fmla="*/ 11194 h 173118"/>
                <a:gd name="connsiteX31" fmla="*/ 8226 w 339492"/>
                <a:gd name="connsiteY31" fmla="*/ 11 h 173118"/>
                <a:gd name="connsiteX32" fmla="*/ 5297 w 339492"/>
                <a:gd name="connsiteY32" fmla="*/ 11 h 173118"/>
                <a:gd name="connsiteX33" fmla="*/ 505 w 339492"/>
                <a:gd name="connsiteY33" fmla="*/ 2407 h 17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9492" h="173118">
                  <a:moveTo>
                    <a:pt x="1037" y="277"/>
                  </a:moveTo>
                  <a:cubicBezTo>
                    <a:pt x="-754" y="2793"/>
                    <a:pt x="-167" y="6284"/>
                    <a:pt x="2349" y="8075"/>
                  </a:cubicBezTo>
                  <a:cubicBezTo>
                    <a:pt x="2442" y="8141"/>
                    <a:pt x="2537" y="8205"/>
                    <a:pt x="2634" y="8265"/>
                  </a:cubicBezTo>
                  <a:cubicBezTo>
                    <a:pt x="6628" y="10928"/>
                    <a:pt x="11156" y="13325"/>
                    <a:pt x="15149" y="16520"/>
                  </a:cubicBezTo>
                  <a:cubicBezTo>
                    <a:pt x="19143" y="19715"/>
                    <a:pt x="24469" y="23443"/>
                    <a:pt x="28730" y="27171"/>
                  </a:cubicBezTo>
                  <a:cubicBezTo>
                    <a:pt x="37517" y="34360"/>
                    <a:pt x="46038" y="41283"/>
                    <a:pt x="55358" y="47940"/>
                  </a:cubicBezTo>
                  <a:lnTo>
                    <a:pt x="81985" y="68976"/>
                  </a:lnTo>
                  <a:lnTo>
                    <a:pt x="108613" y="89213"/>
                  </a:lnTo>
                  <a:lnTo>
                    <a:pt x="139767" y="109451"/>
                  </a:lnTo>
                  <a:cubicBezTo>
                    <a:pt x="149619" y="115841"/>
                    <a:pt x="160270" y="121433"/>
                    <a:pt x="170655" y="127025"/>
                  </a:cubicBezTo>
                  <a:cubicBezTo>
                    <a:pt x="180461" y="132704"/>
                    <a:pt x="190700" y="137601"/>
                    <a:pt x="201277" y="141670"/>
                  </a:cubicBezTo>
                  <a:lnTo>
                    <a:pt x="227904" y="151522"/>
                  </a:lnTo>
                  <a:cubicBezTo>
                    <a:pt x="242017" y="156315"/>
                    <a:pt x="256396" y="160576"/>
                    <a:pt x="270509" y="164037"/>
                  </a:cubicBezTo>
                  <a:lnTo>
                    <a:pt x="292344" y="169363"/>
                  </a:lnTo>
                  <a:cubicBezTo>
                    <a:pt x="300953" y="172067"/>
                    <a:pt x="309950" y="173326"/>
                    <a:pt x="318971" y="173091"/>
                  </a:cubicBezTo>
                  <a:lnTo>
                    <a:pt x="324031" y="173091"/>
                  </a:lnTo>
                  <a:cubicBezTo>
                    <a:pt x="327355" y="172293"/>
                    <a:pt x="330452" y="170745"/>
                    <a:pt x="333084" y="168564"/>
                  </a:cubicBezTo>
                  <a:cubicBezTo>
                    <a:pt x="336915" y="164942"/>
                    <a:pt x="339204" y="159983"/>
                    <a:pt x="339474" y="154718"/>
                  </a:cubicBezTo>
                  <a:cubicBezTo>
                    <a:pt x="339689" y="149661"/>
                    <a:pt x="337976" y="144713"/>
                    <a:pt x="334682" y="140871"/>
                  </a:cubicBezTo>
                  <a:cubicBezTo>
                    <a:pt x="330983" y="137105"/>
                    <a:pt x="326086" y="134751"/>
                    <a:pt x="320835" y="134214"/>
                  </a:cubicBezTo>
                  <a:lnTo>
                    <a:pt x="320835" y="134214"/>
                  </a:lnTo>
                  <a:lnTo>
                    <a:pt x="317107" y="133415"/>
                  </a:lnTo>
                  <a:lnTo>
                    <a:pt x="305124" y="130752"/>
                  </a:lnTo>
                  <a:lnTo>
                    <a:pt x="282757" y="126226"/>
                  </a:lnTo>
                  <a:cubicBezTo>
                    <a:pt x="267846" y="123031"/>
                    <a:pt x="253201" y="119303"/>
                    <a:pt x="238289" y="115841"/>
                  </a:cubicBezTo>
                  <a:cubicBezTo>
                    <a:pt x="208859" y="108769"/>
                    <a:pt x="180154" y="98963"/>
                    <a:pt x="152548" y="86550"/>
                  </a:cubicBezTo>
                  <a:lnTo>
                    <a:pt x="155744" y="88148"/>
                  </a:lnTo>
                  <a:cubicBezTo>
                    <a:pt x="141897" y="81491"/>
                    <a:pt x="129116" y="74835"/>
                    <a:pt x="115003" y="67379"/>
                  </a:cubicBezTo>
                  <a:lnTo>
                    <a:pt x="79855" y="46875"/>
                  </a:lnTo>
                  <a:cubicBezTo>
                    <a:pt x="67073" y="39154"/>
                    <a:pt x="54559" y="31431"/>
                    <a:pt x="42309" y="23177"/>
                  </a:cubicBezTo>
                  <a:lnTo>
                    <a:pt x="25268" y="11194"/>
                  </a:lnTo>
                  <a:cubicBezTo>
                    <a:pt x="19942" y="7200"/>
                    <a:pt x="14084" y="3739"/>
                    <a:pt x="8226" y="11"/>
                  </a:cubicBezTo>
                  <a:lnTo>
                    <a:pt x="5297" y="11"/>
                  </a:lnTo>
                  <a:cubicBezTo>
                    <a:pt x="3385" y="-111"/>
                    <a:pt x="1554" y="804"/>
                    <a:pt x="505" y="2407"/>
                  </a:cubicBezTo>
                </a:path>
              </a:pathLst>
            </a:custGeom>
            <a:solidFill>
              <a:srgbClr val="FDDEA2"/>
            </a:solidFill>
            <a:ln w="26619"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854B832D-7A39-4117-AD53-73E88C3935B1}"/>
                </a:ext>
              </a:extLst>
            </p:cNvPr>
            <p:cNvSpPr/>
            <p:nvPr/>
          </p:nvSpPr>
          <p:spPr>
            <a:xfrm>
              <a:off x="9177373" y="3685384"/>
              <a:ext cx="407276" cy="266249"/>
            </a:xfrm>
            <a:custGeom>
              <a:avLst/>
              <a:gdLst>
                <a:gd name="connsiteX0" fmla="*/ 378 w 324509"/>
                <a:gd name="connsiteY0" fmla="*/ 3098 h 212142"/>
                <a:gd name="connsiteX1" fmla="*/ 6236 w 324509"/>
                <a:gd name="connsiteY1" fmla="*/ 14282 h 212142"/>
                <a:gd name="connsiteX2" fmla="*/ 16621 w 324509"/>
                <a:gd name="connsiteY2" fmla="*/ 19075 h 212142"/>
                <a:gd name="connsiteX3" fmla="*/ 16621 w 324509"/>
                <a:gd name="connsiteY3" fmla="*/ 19075 h 212142"/>
                <a:gd name="connsiteX4" fmla="*/ 68012 w 324509"/>
                <a:gd name="connsiteY4" fmla="*/ 43838 h 212142"/>
                <a:gd name="connsiteX5" fmla="*/ 65349 w 324509"/>
                <a:gd name="connsiteY5" fmla="*/ 43838 h 212142"/>
                <a:gd name="connsiteX6" fmla="*/ 111948 w 324509"/>
                <a:gd name="connsiteY6" fmla="*/ 70466 h 212142"/>
                <a:gd name="connsiteX7" fmla="*/ 157747 w 324509"/>
                <a:gd name="connsiteY7" fmla="*/ 99490 h 212142"/>
                <a:gd name="connsiteX8" fmla="*/ 205145 w 324509"/>
                <a:gd name="connsiteY8" fmla="*/ 132508 h 212142"/>
                <a:gd name="connsiteX9" fmla="*/ 245885 w 324509"/>
                <a:gd name="connsiteY9" fmla="*/ 163929 h 212142"/>
                <a:gd name="connsiteX10" fmla="*/ 266921 w 324509"/>
                <a:gd name="connsiteY10" fmla="*/ 183101 h 212142"/>
                <a:gd name="connsiteX11" fmla="*/ 289022 w 324509"/>
                <a:gd name="connsiteY11" fmla="*/ 205468 h 212142"/>
                <a:gd name="connsiteX12" fmla="*/ 317779 w 324509"/>
                <a:gd name="connsiteY12" fmla="*/ 207332 h 212142"/>
                <a:gd name="connsiteX13" fmla="*/ 319377 w 324509"/>
                <a:gd name="connsiteY13" fmla="*/ 178574 h 212142"/>
                <a:gd name="connsiteX14" fmla="*/ 264257 w 324509"/>
                <a:gd name="connsiteY14" fmla="*/ 130112 h 212142"/>
                <a:gd name="connsiteX15" fmla="*/ 237630 w 324509"/>
                <a:gd name="connsiteY15" fmla="*/ 110674 h 212142"/>
                <a:gd name="connsiteX16" fmla="*/ 207009 w 324509"/>
                <a:gd name="connsiteY16" fmla="*/ 91768 h 212142"/>
                <a:gd name="connsiteX17" fmla="*/ 142569 w 324509"/>
                <a:gd name="connsiteY17" fmla="*/ 56886 h 212142"/>
                <a:gd name="connsiteX18" fmla="*/ 76799 w 324509"/>
                <a:gd name="connsiteY18" fmla="*/ 27329 h 212142"/>
                <a:gd name="connsiteX19" fmla="*/ 44313 w 324509"/>
                <a:gd name="connsiteY19" fmla="*/ 14015 h 212142"/>
                <a:gd name="connsiteX20" fmla="*/ 13426 w 324509"/>
                <a:gd name="connsiteY20" fmla="*/ 169 h 212142"/>
                <a:gd name="connsiteX21" fmla="*/ 10763 w 324509"/>
                <a:gd name="connsiteY21" fmla="*/ 169 h 212142"/>
                <a:gd name="connsiteX22" fmla="*/ 1976 w 324509"/>
                <a:gd name="connsiteY22" fmla="*/ 6560 h 212142"/>
                <a:gd name="connsiteX23" fmla="*/ 19816 w 324509"/>
                <a:gd name="connsiteY23" fmla="*/ 23069 h 212142"/>
                <a:gd name="connsiteX24" fmla="*/ 18219 w 324509"/>
                <a:gd name="connsiteY24" fmla="*/ 23069 h 212142"/>
                <a:gd name="connsiteX25" fmla="*/ 19816 w 324509"/>
                <a:gd name="connsiteY25" fmla="*/ 23069 h 21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4509" h="212142">
                  <a:moveTo>
                    <a:pt x="378" y="3098"/>
                  </a:moveTo>
                  <a:cubicBezTo>
                    <a:pt x="-1020" y="7797"/>
                    <a:pt x="1577" y="12755"/>
                    <a:pt x="6236" y="14282"/>
                  </a:cubicBezTo>
                  <a:lnTo>
                    <a:pt x="16621" y="19075"/>
                  </a:lnTo>
                  <a:lnTo>
                    <a:pt x="16621" y="19075"/>
                  </a:lnTo>
                  <a:cubicBezTo>
                    <a:pt x="33929" y="27329"/>
                    <a:pt x="50705" y="35850"/>
                    <a:pt x="68012" y="43838"/>
                  </a:cubicBezTo>
                  <a:lnTo>
                    <a:pt x="65349" y="43838"/>
                  </a:lnTo>
                  <a:cubicBezTo>
                    <a:pt x="81326" y="51560"/>
                    <a:pt x="96770" y="60348"/>
                    <a:pt x="111948" y="70466"/>
                  </a:cubicBezTo>
                  <a:cubicBezTo>
                    <a:pt x="127126" y="80584"/>
                    <a:pt x="142836" y="89105"/>
                    <a:pt x="157747" y="99490"/>
                  </a:cubicBezTo>
                  <a:lnTo>
                    <a:pt x="205145" y="132508"/>
                  </a:lnTo>
                  <a:cubicBezTo>
                    <a:pt x="219257" y="142361"/>
                    <a:pt x="231772" y="152746"/>
                    <a:pt x="245885" y="163929"/>
                  </a:cubicBezTo>
                  <a:cubicBezTo>
                    <a:pt x="253075" y="170320"/>
                    <a:pt x="259998" y="176444"/>
                    <a:pt x="266921" y="183101"/>
                  </a:cubicBezTo>
                  <a:cubicBezTo>
                    <a:pt x="273845" y="189758"/>
                    <a:pt x="281566" y="198013"/>
                    <a:pt x="289022" y="205468"/>
                  </a:cubicBezTo>
                  <a:cubicBezTo>
                    <a:pt x="296610" y="213589"/>
                    <a:pt x="309206" y="214406"/>
                    <a:pt x="317779" y="207332"/>
                  </a:cubicBezTo>
                  <a:cubicBezTo>
                    <a:pt x="326089" y="199797"/>
                    <a:pt x="326801" y="186984"/>
                    <a:pt x="319377" y="178574"/>
                  </a:cubicBezTo>
                  <a:cubicBezTo>
                    <a:pt x="302671" y="160617"/>
                    <a:pt x="284205" y="144382"/>
                    <a:pt x="264257" y="130112"/>
                  </a:cubicBezTo>
                  <a:cubicBezTo>
                    <a:pt x="255205" y="123455"/>
                    <a:pt x="246418" y="116532"/>
                    <a:pt x="237630" y="110674"/>
                  </a:cubicBezTo>
                  <a:cubicBezTo>
                    <a:pt x="228844" y="104816"/>
                    <a:pt x="217393" y="97893"/>
                    <a:pt x="207009" y="91768"/>
                  </a:cubicBezTo>
                  <a:cubicBezTo>
                    <a:pt x="185707" y="79519"/>
                    <a:pt x="164671" y="67271"/>
                    <a:pt x="142569" y="56886"/>
                  </a:cubicBezTo>
                  <a:cubicBezTo>
                    <a:pt x="120469" y="46501"/>
                    <a:pt x="99167" y="36116"/>
                    <a:pt x="76799" y="27329"/>
                  </a:cubicBezTo>
                  <a:lnTo>
                    <a:pt x="44313" y="14015"/>
                  </a:lnTo>
                  <a:cubicBezTo>
                    <a:pt x="33662" y="9755"/>
                    <a:pt x="23810" y="4696"/>
                    <a:pt x="13426" y="169"/>
                  </a:cubicBezTo>
                  <a:cubicBezTo>
                    <a:pt x="12552" y="-56"/>
                    <a:pt x="11637" y="-56"/>
                    <a:pt x="10763" y="169"/>
                  </a:cubicBezTo>
                  <a:cubicBezTo>
                    <a:pt x="6793" y="274"/>
                    <a:pt x="3298" y="2815"/>
                    <a:pt x="1976" y="6560"/>
                  </a:cubicBezTo>
                  <a:moveTo>
                    <a:pt x="19816" y="23069"/>
                  </a:moveTo>
                  <a:lnTo>
                    <a:pt x="18219" y="23069"/>
                  </a:lnTo>
                  <a:lnTo>
                    <a:pt x="19816" y="23069"/>
                  </a:lnTo>
                </a:path>
              </a:pathLst>
            </a:custGeom>
            <a:solidFill>
              <a:srgbClr val="FDDEA2"/>
            </a:solidFill>
            <a:ln w="26619"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7A89784E-F786-4351-B7EF-8BEEB990C385}"/>
                </a:ext>
              </a:extLst>
            </p:cNvPr>
            <p:cNvSpPr/>
            <p:nvPr/>
          </p:nvSpPr>
          <p:spPr>
            <a:xfrm>
              <a:off x="9161077" y="3780507"/>
              <a:ext cx="279414" cy="171579"/>
            </a:xfrm>
            <a:custGeom>
              <a:avLst/>
              <a:gdLst>
                <a:gd name="connsiteX0" fmla="*/ 314 w 222631"/>
                <a:gd name="connsiteY0" fmla="*/ 3195 h 136711"/>
                <a:gd name="connsiteX1" fmla="*/ 3973 w 222631"/>
                <a:gd name="connsiteY1" fmla="*/ 10628 h 136711"/>
                <a:gd name="connsiteX2" fmla="*/ 4042 w 222631"/>
                <a:gd name="connsiteY2" fmla="*/ 10651 h 136711"/>
                <a:gd name="connsiteX3" fmla="*/ 47977 w 222631"/>
                <a:gd name="connsiteY3" fmla="*/ 29823 h 136711"/>
                <a:gd name="connsiteX4" fmla="*/ 82593 w 222631"/>
                <a:gd name="connsiteY4" fmla="*/ 47663 h 136711"/>
                <a:gd name="connsiteX5" fmla="*/ 121203 w 222631"/>
                <a:gd name="connsiteY5" fmla="*/ 71628 h 136711"/>
                <a:gd name="connsiteX6" fmla="*/ 137712 w 222631"/>
                <a:gd name="connsiteY6" fmla="*/ 82546 h 136711"/>
                <a:gd name="connsiteX7" fmla="*/ 155287 w 222631"/>
                <a:gd name="connsiteY7" fmla="*/ 94794 h 136711"/>
                <a:gd name="connsiteX8" fmla="*/ 187773 w 222631"/>
                <a:gd name="connsiteY8" fmla="*/ 121422 h 136711"/>
                <a:gd name="connsiteX9" fmla="*/ 202684 w 222631"/>
                <a:gd name="connsiteY9" fmla="*/ 134736 h 136711"/>
                <a:gd name="connsiteX10" fmla="*/ 220657 w 222631"/>
                <a:gd name="connsiteY10" fmla="*/ 130562 h 136711"/>
                <a:gd name="connsiteX11" fmla="*/ 222388 w 222631"/>
                <a:gd name="connsiteY11" fmla="*/ 121156 h 136711"/>
                <a:gd name="connsiteX12" fmla="*/ 222388 w 222631"/>
                <a:gd name="connsiteY12" fmla="*/ 118227 h 136711"/>
                <a:gd name="connsiteX13" fmla="*/ 217861 w 222631"/>
                <a:gd name="connsiteY13" fmla="*/ 113168 h 136711"/>
                <a:gd name="connsiteX14" fmla="*/ 169399 w 222631"/>
                <a:gd name="connsiteY14" fmla="*/ 78552 h 136711"/>
                <a:gd name="connsiteX15" fmla="*/ 144369 w 222631"/>
                <a:gd name="connsiteY15" fmla="*/ 63906 h 136711"/>
                <a:gd name="connsiteX16" fmla="*/ 117742 w 222631"/>
                <a:gd name="connsiteY16" fmla="*/ 48995 h 136711"/>
                <a:gd name="connsiteX17" fmla="*/ 62889 w 222631"/>
                <a:gd name="connsiteY17" fmla="*/ 22367 h 136711"/>
                <a:gd name="connsiteX18" fmla="*/ 9633 w 222631"/>
                <a:gd name="connsiteY18" fmla="*/ 0 h 136711"/>
                <a:gd name="connsiteX19" fmla="*/ 7769 w 222631"/>
                <a:gd name="connsiteY19" fmla="*/ 0 h 136711"/>
                <a:gd name="connsiteX20" fmla="*/ 2178 w 222631"/>
                <a:gd name="connsiteY20" fmla="*/ 4261 h 136711"/>
                <a:gd name="connsiteX21" fmla="*/ 188571 w 222631"/>
                <a:gd name="connsiteY21" fmla="*/ 122487 h 136711"/>
                <a:gd name="connsiteX22" fmla="*/ 188571 w 222631"/>
                <a:gd name="connsiteY22" fmla="*/ 122487 h 136711"/>
                <a:gd name="connsiteX23" fmla="*/ 188571 w 222631"/>
                <a:gd name="connsiteY23" fmla="*/ 122487 h 1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2631" h="136711">
                  <a:moveTo>
                    <a:pt x="314" y="3195"/>
                  </a:moveTo>
                  <a:cubicBezTo>
                    <a:pt x="-728" y="6258"/>
                    <a:pt x="910" y="9586"/>
                    <a:pt x="3973" y="10628"/>
                  </a:cubicBezTo>
                  <a:cubicBezTo>
                    <a:pt x="3996" y="10636"/>
                    <a:pt x="4018" y="10644"/>
                    <a:pt x="4042" y="10651"/>
                  </a:cubicBezTo>
                  <a:cubicBezTo>
                    <a:pt x="18953" y="16864"/>
                    <a:pt x="33598" y="23255"/>
                    <a:pt x="47977" y="29823"/>
                  </a:cubicBezTo>
                  <a:cubicBezTo>
                    <a:pt x="59694" y="35415"/>
                    <a:pt x="71410" y="41273"/>
                    <a:pt x="82593" y="47663"/>
                  </a:cubicBezTo>
                  <a:cubicBezTo>
                    <a:pt x="93777" y="54054"/>
                    <a:pt x="109221" y="63374"/>
                    <a:pt x="121203" y="71628"/>
                  </a:cubicBezTo>
                  <a:lnTo>
                    <a:pt x="137712" y="82546"/>
                  </a:lnTo>
                  <a:lnTo>
                    <a:pt x="155287" y="94794"/>
                  </a:lnTo>
                  <a:cubicBezTo>
                    <a:pt x="166204" y="103315"/>
                    <a:pt x="177121" y="112102"/>
                    <a:pt x="187773" y="121422"/>
                  </a:cubicBezTo>
                  <a:lnTo>
                    <a:pt x="202684" y="134736"/>
                  </a:lnTo>
                  <a:cubicBezTo>
                    <a:pt x="208800" y="138547"/>
                    <a:pt x="216847" y="136678"/>
                    <a:pt x="220657" y="130562"/>
                  </a:cubicBezTo>
                  <a:cubicBezTo>
                    <a:pt x="222404" y="127759"/>
                    <a:pt x="223023" y="124397"/>
                    <a:pt x="222388" y="121156"/>
                  </a:cubicBezTo>
                  <a:cubicBezTo>
                    <a:pt x="222388" y="121156"/>
                    <a:pt x="222388" y="119292"/>
                    <a:pt x="222388" y="118227"/>
                  </a:cubicBezTo>
                  <a:cubicBezTo>
                    <a:pt x="221323" y="116191"/>
                    <a:pt x="219767" y="114452"/>
                    <a:pt x="217861" y="113168"/>
                  </a:cubicBezTo>
                  <a:cubicBezTo>
                    <a:pt x="202499" y="100559"/>
                    <a:pt x="186308" y="88994"/>
                    <a:pt x="169399" y="78552"/>
                  </a:cubicBezTo>
                  <a:cubicBezTo>
                    <a:pt x="161145" y="73226"/>
                    <a:pt x="152890" y="68699"/>
                    <a:pt x="144369" y="63906"/>
                  </a:cubicBezTo>
                  <a:cubicBezTo>
                    <a:pt x="135848" y="59113"/>
                    <a:pt x="126263" y="53788"/>
                    <a:pt x="117742" y="48995"/>
                  </a:cubicBezTo>
                  <a:cubicBezTo>
                    <a:pt x="99635" y="39409"/>
                    <a:pt x="81794" y="29823"/>
                    <a:pt x="62889" y="22367"/>
                  </a:cubicBezTo>
                  <a:lnTo>
                    <a:pt x="9633" y="0"/>
                  </a:lnTo>
                  <a:lnTo>
                    <a:pt x="7769" y="0"/>
                  </a:lnTo>
                  <a:cubicBezTo>
                    <a:pt x="5195" y="102"/>
                    <a:pt x="2959" y="1805"/>
                    <a:pt x="2178" y="4261"/>
                  </a:cubicBezTo>
                  <a:moveTo>
                    <a:pt x="188571" y="122487"/>
                  </a:moveTo>
                  <a:lnTo>
                    <a:pt x="188571" y="122487"/>
                  </a:lnTo>
                  <a:lnTo>
                    <a:pt x="188571" y="122487"/>
                  </a:lnTo>
                </a:path>
              </a:pathLst>
            </a:custGeom>
            <a:solidFill>
              <a:srgbClr val="FDDEA2"/>
            </a:solidFill>
            <a:ln w="26619"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2C8A3761-FC6B-474D-94BC-9EF593277C8A}"/>
                </a:ext>
              </a:extLst>
            </p:cNvPr>
            <p:cNvSpPr/>
            <p:nvPr/>
          </p:nvSpPr>
          <p:spPr>
            <a:xfrm>
              <a:off x="9487617" y="4073914"/>
              <a:ext cx="39471" cy="39139"/>
            </a:xfrm>
            <a:custGeom>
              <a:avLst/>
              <a:gdLst>
                <a:gd name="connsiteX0" fmla="*/ 21 w 31450"/>
                <a:gd name="connsiteY0" fmla="*/ 14656 h 31185"/>
                <a:gd name="connsiteX1" fmla="*/ 14932 w 31450"/>
                <a:gd name="connsiteY1" fmla="*/ 31165 h 31185"/>
                <a:gd name="connsiteX2" fmla="*/ 31441 w 31450"/>
                <a:gd name="connsiteY2" fmla="*/ 16254 h 31185"/>
                <a:gd name="connsiteX3" fmla="*/ 16530 w 31450"/>
                <a:gd name="connsiteY3" fmla="*/ 11 h 31185"/>
                <a:gd name="connsiteX4" fmla="*/ 21 w 31450"/>
                <a:gd name="connsiteY4" fmla="*/ 14656 h 31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50" h="31185">
                  <a:moveTo>
                    <a:pt x="21" y="14656"/>
                  </a:moveTo>
                  <a:cubicBezTo>
                    <a:pt x="-421" y="23333"/>
                    <a:pt x="6256" y="30724"/>
                    <a:pt x="14932" y="31165"/>
                  </a:cubicBezTo>
                  <a:cubicBezTo>
                    <a:pt x="23608" y="31607"/>
                    <a:pt x="31000" y="24931"/>
                    <a:pt x="31441" y="16254"/>
                  </a:cubicBezTo>
                  <a:cubicBezTo>
                    <a:pt x="31743" y="7675"/>
                    <a:pt x="25103" y="442"/>
                    <a:pt x="16530" y="11"/>
                  </a:cubicBezTo>
                  <a:cubicBezTo>
                    <a:pt x="7997" y="-303"/>
                    <a:pt x="726" y="6147"/>
                    <a:pt x="21" y="14656"/>
                  </a:cubicBezTo>
                </a:path>
              </a:pathLst>
            </a:custGeom>
            <a:solidFill>
              <a:srgbClr val="FDDEA2"/>
            </a:solidFill>
            <a:ln w="26619"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1B5FF033-B8E3-471B-A7E2-C77198176120}"/>
                </a:ext>
              </a:extLst>
            </p:cNvPr>
            <p:cNvSpPr/>
            <p:nvPr/>
          </p:nvSpPr>
          <p:spPr>
            <a:xfrm>
              <a:off x="9542444" y="4012785"/>
              <a:ext cx="27392" cy="27404"/>
            </a:xfrm>
            <a:custGeom>
              <a:avLst/>
              <a:gdLst>
                <a:gd name="connsiteX0" fmla="*/ 4 w 21825"/>
                <a:gd name="connsiteY0" fmla="*/ 10373 h 21835"/>
                <a:gd name="connsiteX1" fmla="*/ 10389 w 21825"/>
                <a:gd name="connsiteY1" fmla="*/ 21823 h 21835"/>
                <a:gd name="connsiteX2" fmla="*/ 21813 w 21825"/>
                <a:gd name="connsiteY2" fmla="*/ 11437 h 21835"/>
                <a:gd name="connsiteX3" fmla="*/ 11427 w 21825"/>
                <a:gd name="connsiteY3" fmla="*/ 13 h 21835"/>
                <a:gd name="connsiteX4" fmla="*/ 4 w 21825"/>
                <a:gd name="connsiteY4" fmla="*/ 10373 h 2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5" h="21835">
                  <a:moveTo>
                    <a:pt x="4" y="10373"/>
                  </a:moveTo>
                  <a:cubicBezTo>
                    <a:pt x="-154" y="16353"/>
                    <a:pt x="4422" y="21398"/>
                    <a:pt x="10389" y="21823"/>
                  </a:cubicBezTo>
                  <a:cubicBezTo>
                    <a:pt x="16411" y="22109"/>
                    <a:pt x="21527" y="17459"/>
                    <a:pt x="21813" y="11437"/>
                  </a:cubicBezTo>
                  <a:cubicBezTo>
                    <a:pt x="22100" y="5414"/>
                    <a:pt x="17449" y="299"/>
                    <a:pt x="11427" y="13"/>
                  </a:cubicBezTo>
                  <a:cubicBezTo>
                    <a:pt x="5414" y="-273"/>
                    <a:pt x="305" y="4361"/>
                    <a:pt x="4" y="10373"/>
                  </a:cubicBezTo>
                </a:path>
              </a:pathLst>
            </a:custGeom>
            <a:solidFill>
              <a:srgbClr val="FDDEA2"/>
            </a:solidFill>
            <a:ln w="26619"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9074DA47-7046-4F9A-9F1F-509C1EF47647}"/>
                </a:ext>
              </a:extLst>
            </p:cNvPr>
            <p:cNvSpPr/>
            <p:nvPr/>
          </p:nvSpPr>
          <p:spPr>
            <a:xfrm>
              <a:off x="9573863" y="4129408"/>
              <a:ext cx="18040" cy="18046"/>
            </a:xfrm>
            <a:custGeom>
              <a:avLst/>
              <a:gdLst>
                <a:gd name="connsiteX0" fmla="*/ 0 w 14374"/>
                <a:gd name="connsiteY0" fmla="*/ 6919 h 14379"/>
                <a:gd name="connsiteX1" fmla="*/ 6923 w 14374"/>
                <a:gd name="connsiteY1" fmla="*/ 14374 h 14379"/>
                <a:gd name="connsiteX2" fmla="*/ 14369 w 14374"/>
                <a:gd name="connsiteY2" fmla="*/ 7451 h 14379"/>
                <a:gd name="connsiteX3" fmla="*/ 7446 w 14374"/>
                <a:gd name="connsiteY3" fmla="*/ 5 h 14379"/>
                <a:gd name="connsiteX4" fmla="*/ 1 w 14374"/>
                <a:gd name="connsiteY4" fmla="*/ 6919 h 1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4" h="14379">
                  <a:moveTo>
                    <a:pt x="0" y="6919"/>
                  </a:moveTo>
                  <a:cubicBezTo>
                    <a:pt x="-10" y="10837"/>
                    <a:pt x="3015" y="14094"/>
                    <a:pt x="6923" y="14374"/>
                  </a:cubicBezTo>
                  <a:cubicBezTo>
                    <a:pt x="10891" y="14519"/>
                    <a:pt x="14225" y="11419"/>
                    <a:pt x="14369" y="7451"/>
                  </a:cubicBezTo>
                  <a:cubicBezTo>
                    <a:pt x="14513" y="3483"/>
                    <a:pt x="11414" y="149"/>
                    <a:pt x="7446" y="5"/>
                  </a:cubicBezTo>
                  <a:cubicBezTo>
                    <a:pt x="3482" y="-139"/>
                    <a:pt x="150" y="2955"/>
                    <a:pt x="1" y="6919"/>
                  </a:cubicBezTo>
                </a:path>
              </a:pathLst>
            </a:custGeom>
            <a:solidFill>
              <a:srgbClr val="FDDEA2"/>
            </a:solidFill>
            <a:ln w="26619"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85CE3386-366E-49AC-9234-C4A72C4339A6}"/>
                </a:ext>
              </a:extLst>
            </p:cNvPr>
            <p:cNvSpPr/>
            <p:nvPr/>
          </p:nvSpPr>
          <p:spPr>
            <a:xfrm>
              <a:off x="9690162" y="4161485"/>
              <a:ext cx="14035" cy="14035"/>
            </a:xfrm>
            <a:custGeom>
              <a:avLst/>
              <a:gdLst>
                <a:gd name="connsiteX0" fmla="*/ 0 w 11183"/>
                <a:gd name="connsiteY0" fmla="*/ 5592 h 11183"/>
                <a:gd name="connsiteX1" fmla="*/ 5592 w 11183"/>
                <a:gd name="connsiteY1" fmla="*/ 11184 h 11183"/>
                <a:gd name="connsiteX2" fmla="*/ 11183 w 11183"/>
                <a:gd name="connsiteY2" fmla="*/ 5592 h 11183"/>
                <a:gd name="connsiteX3" fmla="*/ 5592 w 11183"/>
                <a:gd name="connsiteY3" fmla="*/ 0 h 11183"/>
                <a:gd name="connsiteX4" fmla="*/ 0 w 11183"/>
                <a:gd name="connsiteY4" fmla="*/ 5592 h 11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83" h="11183">
                  <a:moveTo>
                    <a:pt x="0" y="5592"/>
                  </a:moveTo>
                  <a:cubicBezTo>
                    <a:pt x="0" y="8680"/>
                    <a:pt x="2504" y="11184"/>
                    <a:pt x="5592" y="11184"/>
                  </a:cubicBezTo>
                  <a:cubicBezTo>
                    <a:pt x="8680" y="11184"/>
                    <a:pt x="11183" y="8680"/>
                    <a:pt x="11183" y="5592"/>
                  </a:cubicBezTo>
                  <a:cubicBezTo>
                    <a:pt x="11183" y="2504"/>
                    <a:pt x="8680" y="0"/>
                    <a:pt x="5592" y="0"/>
                  </a:cubicBezTo>
                  <a:cubicBezTo>
                    <a:pt x="2504" y="0"/>
                    <a:pt x="0" y="2504"/>
                    <a:pt x="0" y="5592"/>
                  </a:cubicBezTo>
                </a:path>
              </a:pathLst>
            </a:custGeom>
            <a:solidFill>
              <a:srgbClr val="FDDEA2"/>
            </a:solidFill>
            <a:ln w="26619"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504E1EB5-060F-4B5B-8CD1-4DE6305DDA51}"/>
                </a:ext>
              </a:extLst>
            </p:cNvPr>
            <p:cNvSpPr/>
            <p:nvPr/>
          </p:nvSpPr>
          <p:spPr>
            <a:xfrm>
              <a:off x="9331909" y="3984359"/>
              <a:ext cx="39461" cy="39771"/>
            </a:xfrm>
            <a:custGeom>
              <a:avLst/>
              <a:gdLst>
                <a:gd name="connsiteX0" fmla="*/ 0 w 31442"/>
                <a:gd name="connsiteY0" fmla="*/ 15980 h 31689"/>
                <a:gd name="connsiteX1" fmla="*/ 15710 w 31442"/>
                <a:gd name="connsiteY1" fmla="*/ 31690 h 31689"/>
                <a:gd name="connsiteX2" fmla="*/ 31420 w 31442"/>
                <a:gd name="connsiteY2" fmla="*/ 15980 h 31689"/>
                <a:gd name="connsiteX3" fmla="*/ 17071 w 31442"/>
                <a:gd name="connsiteY3" fmla="*/ 16 h 31689"/>
                <a:gd name="connsiteX4" fmla="*/ 16775 w 31442"/>
                <a:gd name="connsiteY4" fmla="*/ 3 h 31689"/>
                <a:gd name="connsiteX5" fmla="*/ 798 w 31442"/>
                <a:gd name="connsiteY5" fmla="*/ 14648 h 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42" h="31689">
                  <a:moveTo>
                    <a:pt x="0" y="15980"/>
                  </a:moveTo>
                  <a:cubicBezTo>
                    <a:pt x="0" y="24656"/>
                    <a:pt x="7034" y="31690"/>
                    <a:pt x="15710" y="31690"/>
                  </a:cubicBezTo>
                  <a:cubicBezTo>
                    <a:pt x="24386" y="31690"/>
                    <a:pt x="31420" y="24656"/>
                    <a:pt x="31420" y="15980"/>
                  </a:cubicBezTo>
                  <a:cubicBezTo>
                    <a:pt x="31867" y="7609"/>
                    <a:pt x="25442" y="462"/>
                    <a:pt x="17071" y="16"/>
                  </a:cubicBezTo>
                  <a:cubicBezTo>
                    <a:pt x="16972" y="11"/>
                    <a:pt x="16874" y="6"/>
                    <a:pt x="16775" y="3"/>
                  </a:cubicBezTo>
                  <a:cubicBezTo>
                    <a:pt x="8395" y="-158"/>
                    <a:pt x="1365" y="6286"/>
                    <a:pt x="798" y="14648"/>
                  </a:cubicBezTo>
                </a:path>
              </a:pathLst>
            </a:custGeom>
            <a:solidFill>
              <a:srgbClr val="FDDEA2"/>
            </a:solidFill>
            <a:ln w="26619"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F61BF7B8-0CE5-481E-A6D5-DCB110CCC2A1}"/>
                </a:ext>
              </a:extLst>
            </p:cNvPr>
            <p:cNvSpPr/>
            <p:nvPr/>
          </p:nvSpPr>
          <p:spPr>
            <a:xfrm>
              <a:off x="9182691" y="4058215"/>
              <a:ext cx="25400" cy="27792"/>
            </a:xfrm>
            <a:custGeom>
              <a:avLst/>
              <a:gdLst>
                <a:gd name="connsiteX0" fmla="*/ 135 w 20238"/>
                <a:gd name="connsiteY0" fmla="*/ 10389 h 22144"/>
                <a:gd name="connsiteX1" fmla="*/ 8484 w 20238"/>
                <a:gd name="connsiteY1" fmla="*/ 22010 h 22144"/>
                <a:gd name="connsiteX2" fmla="*/ 20105 w 20238"/>
                <a:gd name="connsiteY2" fmla="*/ 13661 h 22144"/>
                <a:gd name="connsiteX3" fmla="*/ 20105 w 20238"/>
                <a:gd name="connsiteY3" fmla="*/ 10389 h 22144"/>
                <a:gd name="connsiteX4" fmla="*/ 10786 w 20238"/>
                <a:gd name="connsiteY4" fmla="*/ 4 h 22144"/>
                <a:gd name="connsiteX5" fmla="*/ 135 w 20238"/>
                <a:gd name="connsiteY5" fmla="*/ 9590 h 2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8" h="22144">
                  <a:moveTo>
                    <a:pt x="135" y="10389"/>
                  </a:moveTo>
                  <a:cubicBezTo>
                    <a:pt x="-769" y="15903"/>
                    <a:pt x="2969" y="21107"/>
                    <a:pt x="8484" y="22010"/>
                  </a:cubicBezTo>
                  <a:cubicBezTo>
                    <a:pt x="13999" y="22914"/>
                    <a:pt x="19202" y="19176"/>
                    <a:pt x="20105" y="13661"/>
                  </a:cubicBezTo>
                  <a:cubicBezTo>
                    <a:pt x="20283" y="12577"/>
                    <a:pt x="20283" y="11472"/>
                    <a:pt x="20105" y="10389"/>
                  </a:cubicBezTo>
                  <a:cubicBezTo>
                    <a:pt x="20264" y="4997"/>
                    <a:pt x="16164" y="428"/>
                    <a:pt x="10786" y="4"/>
                  </a:cubicBezTo>
                  <a:cubicBezTo>
                    <a:pt x="5246" y="-154"/>
                    <a:pt x="559" y="4065"/>
                    <a:pt x="135" y="9590"/>
                  </a:cubicBezTo>
                </a:path>
              </a:pathLst>
            </a:custGeom>
            <a:solidFill>
              <a:srgbClr val="FDDEA2"/>
            </a:solidFill>
            <a:ln w="26619"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EF50A9C5-EE04-4167-B36A-905545F2DE89}"/>
                </a:ext>
              </a:extLst>
            </p:cNvPr>
            <p:cNvSpPr/>
            <p:nvPr/>
          </p:nvSpPr>
          <p:spPr>
            <a:xfrm>
              <a:off x="9047513" y="4000071"/>
              <a:ext cx="24730" cy="24730"/>
            </a:xfrm>
            <a:custGeom>
              <a:avLst/>
              <a:gdLst>
                <a:gd name="connsiteX0" fmla="*/ 0 w 19704"/>
                <a:gd name="connsiteY0" fmla="*/ 9852 h 19704"/>
                <a:gd name="connsiteX1" fmla="*/ 9852 w 19704"/>
                <a:gd name="connsiteY1" fmla="*/ 19704 h 19704"/>
                <a:gd name="connsiteX2" fmla="*/ 19704 w 19704"/>
                <a:gd name="connsiteY2" fmla="*/ 9852 h 19704"/>
                <a:gd name="connsiteX3" fmla="*/ 9852 w 19704"/>
                <a:gd name="connsiteY3" fmla="*/ 0 h 19704"/>
                <a:gd name="connsiteX4" fmla="*/ 0 w 19704"/>
                <a:gd name="connsiteY4" fmla="*/ 9852 h 19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4" h="19704">
                  <a:moveTo>
                    <a:pt x="0" y="9852"/>
                  </a:moveTo>
                  <a:cubicBezTo>
                    <a:pt x="0" y="15293"/>
                    <a:pt x="4411" y="19704"/>
                    <a:pt x="9852" y="19704"/>
                  </a:cubicBezTo>
                  <a:cubicBezTo>
                    <a:pt x="15293" y="19704"/>
                    <a:pt x="19704" y="15293"/>
                    <a:pt x="19704" y="9852"/>
                  </a:cubicBezTo>
                  <a:cubicBezTo>
                    <a:pt x="19704" y="4411"/>
                    <a:pt x="15293" y="0"/>
                    <a:pt x="9852" y="0"/>
                  </a:cubicBezTo>
                  <a:cubicBezTo>
                    <a:pt x="4411" y="0"/>
                    <a:pt x="0" y="4411"/>
                    <a:pt x="0" y="9852"/>
                  </a:cubicBezTo>
                </a:path>
              </a:pathLst>
            </a:custGeom>
            <a:solidFill>
              <a:srgbClr val="FDDEA2"/>
            </a:solidFill>
            <a:ln w="26619"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5454322E-93A8-408B-B4E7-1D4386FA4439}"/>
                </a:ext>
              </a:extLst>
            </p:cNvPr>
            <p:cNvSpPr/>
            <p:nvPr/>
          </p:nvSpPr>
          <p:spPr>
            <a:xfrm>
              <a:off x="9179517" y="3964295"/>
              <a:ext cx="25941" cy="27087"/>
            </a:xfrm>
            <a:custGeom>
              <a:avLst/>
              <a:gdLst>
                <a:gd name="connsiteX0" fmla="*/ 1065 w 20669"/>
                <a:gd name="connsiteY0" fmla="*/ 10399 h 21582"/>
                <a:gd name="connsiteX1" fmla="*/ 11451 w 20669"/>
                <a:gd name="connsiteY1" fmla="*/ 21583 h 21582"/>
                <a:gd name="connsiteX2" fmla="*/ 20535 w 20669"/>
                <a:gd name="connsiteY2" fmla="*/ 9098 h 21582"/>
                <a:gd name="connsiteX3" fmla="*/ 11451 w 20669"/>
                <a:gd name="connsiteY3" fmla="*/ 14 h 21582"/>
                <a:gd name="connsiteX4" fmla="*/ 2 w 20669"/>
                <a:gd name="connsiteY4" fmla="*/ 10373 h 21582"/>
                <a:gd name="connsiteX5" fmla="*/ 0 w 20669"/>
                <a:gd name="connsiteY5" fmla="*/ 10399 h 21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69" h="21582">
                  <a:moveTo>
                    <a:pt x="1065" y="10399"/>
                  </a:moveTo>
                  <a:cubicBezTo>
                    <a:pt x="913" y="16329"/>
                    <a:pt x="5525" y="21295"/>
                    <a:pt x="11451" y="21583"/>
                  </a:cubicBezTo>
                  <a:cubicBezTo>
                    <a:pt x="17406" y="20644"/>
                    <a:pt x="21474" y="15055"/>
                    <a:pt x="20535" y="9098"/>
                  </a:cubicBezTo>
                  <a:cubicBezTo>
                    <a:pt x="19798" y="4421"/>
                    <a:pt x="16128" y="751"/>
                    <a:pt x="11451" y="14"/>
                  </a:cubicBezTo>
                  <a:cubicBezTo>
                    <a:pt x="5428" y="-287"/>
                    <a:pt x="303" y="4351"/>
                    <a:pt x="2" y="10373"/>
                  </a:cubicBezTo>
                  <a:cubicBezTo>
                    <a:pt x="1" y="10381"/>
                    <a:pt x="1" y="10390"/>
                    <a:pt x="0" y="10399"/>
                  </a:cubicBezTo>
                </a:path>
              </a:pathLst>
            </a:custGeom>
            <a:solidFill>
              <a:srgbClr val="FDDEA2"/>
            </a:solidFill>
            <a:ln w="26619"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ED19BDF4-6696-4605-B92C-5DDE67EB3702}"/>
                </a:ext>
              </a:extLst>
            </p:cNvPr>
            <p:cNvSpPr/>
            <p:nvPr/>
          </p:nvSpPr>
          <p:spPr>
            <a:xfrm>
              <a:off x="9299149" y="4067798"/>
              <a:ext cx="14379" cy="12813"/>
            </a:xfrm>
            <a:custGeom>
              <a:avLst/>
              <a:gdLst>
                <a:gd name="connsiteX0" fmla="*/ 7 w 11457"/>
                <a:gd name="connsiteY0" fmla="*/ 4085 h 10209"/>
                <a:gd name="connsiteX1" fmla="*/ 5333 w 11457"/>
                <a:gd name="connsiteY1" fmla="*/ 10210 h 10209"/>
                <a:gd name="connsiteX2" fmla="*/ 11458 w 11457"/>
                <a:gd name="connsiteY2" fmla="*/ 4618 h 10209"/>
                <a:gd name="connsiteX3" fmla="*/ 4491 w 11457"/>
                <a:gd name="connsiteY3" fmla="*/ 134 h 10209"/>
                <a:gd name="connsiteX4" fmla="*/ 8 w 11457"/>
                <a:gd name="connsiteY4" fmla="*/ 4618 h 1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57" h="10209">
                  <a:moveTo>
                    <a:pt x="7" y="4085"/>
                  </a:moveTo>
                  <a:cubicBezTo>
                    <a:pt x="-148" y="7225"/>
                    <a:pt x="2202" y="9928"/>
                    <a:pt x="5333" y="10210"/>
                  </a:cubicBezTo>
                  <a:cubicBezTo>
                    <a:pt x="8518" y="10222"/>
                    <a:pt x="11181" y="7790"/>
                    <a:pt x="11458" y="4618"/>
                  </a:cubicBezTo>
                  <a:cubicBezTo>
                    <a:pt x="10772" y="1456"/>
                    <a:pt x="7653" y="-551"/>
                    <a:pt x="4491" y="134"/>
                  </a:cubicBezTo>
                  <a:cubicBezTo>
                    <a:pt x="2248" y="621"/>
                    <a:pt x="495" y="2374"/>
                    <a:pt x="8" y="4618"/>
                  </a:cubicBezTo>
                </a:path>
              </a:pathLst>
            </a:custGeom>
            <a:solidFill>
              <a:srgbClr val="FDDEA2"/>
            </a:solidFill>
            <a:ln w="26619"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2F5F43E9-EA97-4472-A86E-CCA3BF6AA770}"/>
                </a:ext>
              </a:extLst>
            </p:cNvPr>
            <p:cNvSpPr/>
            <p:nvPr/>
          </p:nvSpPr>
          <p:spPr>
            <a:xfrm>
              <a:off x="9103959" y="3926544"/>
              <a:ext cx="33816" cy="33761"/>
            </a:xfrm>
            <a:custGeom>
              <a:avLst/>
              <a:gdLst>
                <a:gd name="connsiteX0" fmla="*/ 25 w 26944"/>
                <a:gd name="connsiteY0" fmla="*/ 12785 h 26900"/>
                <a:gd name="connsiteX1" fmla="*/ 12506 w 26944"/>
                <a:gd name="connsiteY1" fmla="*/ 26882 h 26900"/>
                <a:gd name="connsiteX2" fmla="*/ 12807 w 26944"/>
                <a:gd name="connsiteY2" fmla="*/ 26897 h 26900"/>
                <a:gd name="connsiteX3" fmla="*/ 26919 w 26944"/>
                <a:gd name="connsiteY3" fmla="*/ 14116 h 26900"/>
                <a:gd name="connsiteX4" fmla="*/ 14438 w 26944"/>
                <a:gd name="connsiteY4" fmla="*/ 18 h 26900"/>
                <a:gd name="connsiteX5" fmla="*/ 14138 w 26944"/>
                <a:gd name="connsiteY5" fmla="*/ 3 h 26900"/>
                <a:gd name="connsiteX6" fmla="*/ 25 w 26944"/>
                <a:gd name="connsiteY6" fmla="*/ 12785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44" h="26900">
                  <a:moveTo>
                    <a:pt x="25" y="12785"/>
                  </a:moveTo>
                  <a:cubicBezTo>
                    <a:pt x="-422" y="20124"/>
                    <a:pt x="5166" y="26436"/>
                    <a:pt x="12506" y="26882"/>
                  </a:cubicBezTo>
                  <a:cubicBezTo>
                    <a:pt x="12606" y="26888"/>
                    <a:pt x="12707" y="26893"/>
                    <a:pt x="12807" y="26897"/>
                  </a:cubicBezTo>
                  <a:cubicBezTo>
                    <a:pt x="20158" y="27060"/>
                    <a:pt x="26355" y="21448"/>
                    <a:pt x="26919" y="14116"/>
                  </a:cubicBezTo>
                  <a:cubicBezTo>
                    <a:pt x="27366" y="6777"/>
                    <a:pt x="21778" y="465"/>
                    <a:pt x="14438" y="18"/>
                  </a:cubicBezTo>
                  <a:cubicBezTo>
                    <a:pt x="14338" y="12"/>
                    <a:pt x="14238" y="8"/>
                    <a:pt x="14138" y="3"/>
                  </a:cubicBezTo>
                  <a:cubicBezTo>
                    <a:pt x="6786" y="-159"/>
                    <a:pt x="589" y="5453"/>
                    <a:pt x="25" y="12785"/>
                  </a:cubicBezTo>
                </a:path>
              </a:pathLst>
            </a:custGeom>
            <a:solidFill>
              <a:srgbClr val="FDDEA2"/>
            </a:solidFill>
            <a:ln w="26619"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DA68B591-EBD0-4608-B181-B154647681A9}"/>
                </a:ext>
              </a:extLst>
            </p:cNvPr>
            <p:cNvSpPr/>
            <p:nvPr/>
          </p:nvSpPr>
          <p:spPr>
            <a:xfrm>
              <a:off x="9199892" y="3887102"/>
              <a:ext cx="48330" cy="48164"/>
            </a:xfrm>
            <a:custGeom>
              <a:avLst/>
              <a:gdLst>
                <a:gd name="connsiteX0" fmla="*/ 9 w 38508"/>
                <a:gd name="connsiteY0" fmla="*/ 18116 h 38376"/>
                <a:gd name="connsiteX1" fmla="*/ 18382 w 38508"/>
                <a:gd name="connsiteY1" fmla="*/ 38353 h 38376"/>
                <a:gd name="connsiteX2" fmla="*/ 38486 w 38508"/>
                <a:gd name="connsiteY2" fmla="*/ 20113 h 38376"/>
                <a:gd name="connsiteX3" fmla="*/ 20246 w 38508"/>
                <a:gd name="connsiteY3" fmla="*/ 9 h 38376"/>
                <a:gd name="connsiteX4" fmla="*/ 9 w 38508"/>
                <a:gd name="connsiteY4" fmla="*/ 18116 h 38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8" h="38376">
                  <a:moveTo>
                    <a:pt x="9" y="18116"/>
                  </a:moveTo>
                  <a:cubicBezTo>
                    <a:pt x="-302" y="28704"/>
                    <a:pt x="7814" y="37642"/>
                    <a:pt x="18382" y="38353"/>
                  </a:cubicBezTo>
                  <a:cubicBezTo>
                    <a:pt x="28970" y="38868"/>
                    <a:pt x="37971" y="30702"/>
                    <a:pt x="38486" y="20113"/>
                  </a:cubicBezTo>
                  <a:cubicBezTo>
                    <a:pt x="39000" y="9525"/>
                    <a:pt x="30834" y="524"/>
                    <a:pt x="20246" y="9"/>
                  </a:cubicBezTo>
                  <a:cubicBezTo>
                    <a:pt x="9754" y="-309"/>
                    <a:pt x="855" y="7654"/>
                    <a:pt x="9" y="18116"/>
                  </a:cubicBezTo>
                </a:path>
              </a:pathLst>
            </a:custGeom>
            <a:solidFill>
              <a:srgbClr val="FDDEA2"/>
            </a:solidFill>
            <a:ln w="26619"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3E5668D4-45D0-4EC8-B58C-FE2C6504699A}"/>
                </a:ext>
              </a:extLst>
            </p:cNvPr>
            <p:cNvSpPr/>
            <p:nvPr/>
          </p:nvSpPr>
          <p:spPr>
            <a:xfrm>
              <a:off x="9120700" y="3820913"/>
              <a:ext cx="35144" cy="39450"/>
            </a:xfrm>
            <a:custGeom>
              <a:avLst/>
              <a:gdLst>
                <a:gd name="connsiteX0" fmla="*/ 1065 w 28002"/>
                <a:gd name="connsiteY0" fmla="*/ 13072 h 31433"/>
                <a:gd name="connsiteX1" fmla="*/ 9646 w 28002"/>
                <a:gd name="connsiteY1" fmla="*/ 30674 h 31433"/>
                <a:gd name="connsiteX2" fmla="*/ 27248 w 28002"/>
                <a:gd name="connsiteY2" fmla="*/ 22093 h 31433"/>
                <a:gd name="connsiteX3" fmla="*/ 27693 w 28002"/>
                <a:gd name="connsiteY3" fmla="*/ 14670 h 31433"/>
                <a:gd name="connsiteX4" fmla="*/ 14691 w 28002"/>
                <a:gd name="connsiteY4" fmla="*/ 28 h 31433"/>
                <a:gd name="connsiteX5" fmla="*/ 14645 w 28002"/>
                <a:gd name="connsiteY5" fmla="*/ 25 h 31433"/>
                <a:gd name="connsiteX6" fmla="*/ 2 w 28002"/>
                <a:gd name="connsiteY6" fmla="*/ 13026 h 31433"/>
                <a:gd name="connsiteX7" fmla="*/ 0 w 28002"/>
                <a:gd name="connsiteY7" fmla="*/ 13072 h 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02" h="31433">
                  <a:moveTo>
                    <a:pt x="1065" y="13072"/>
                  </a:moveTo>
                  <a:cubicBezTo>
                    <a:pt x="-1426" y="20303"/>
                    <a:pt x="2416" y="28183"/>
                    <a:pt x="9646" y="30674"/>
                  </a:cubicBezTo>
                  <a:cubicBezTo>
                    <a:pt x="16876" y="33165"/>
                    <a:pt x="24756" y="29323"/>
                    <a:pt x="27248" y="22093"/>
                  </a:cubicBezTo>
                  <a:cubicBezTo>
                    <a:pt x="28070" y="19706"/>
                    <a:pt x="28224" y="17139"/>
                    <a:pt x="27693" y="14670"/>
                  </a:cubicBezTo>
                  <a:cubicBezTo>
                    <a:pt x="28146" y="7036"/>
                    <a:pt x="22325" y="481"/>
                    <a:pt x="14691" y="28"/>
                  </a:cubicBezTo>
                  <a:cubicBezTo>
                    <a:pt x="14676" y="27"/>
                    <a:pt x="14660" y="26"/>
                    <a:pt x="14645" y="25"/>
                  </a:cubicBezTo>
                  <a:cubicBezTo>
                    <a:pt x="7011" y="-428"/>
                    <a:pt x="456" y="5392"/>
                    <a:pt x="2" y="13026"/>
                  </a:cubicBezTo>
                  <a:cubicBezTo>
                    <a:pt x="2" y="13042"/>
                    <a:pt x="1" y="13057"/>
                    <a:pt x="0" y="13072"/>
                  </a:cubicBezTo>
                </a:path>
              </a:pathLst>
            </a:custGeom>
            <a:solidFill>
              <a:srgbClr val="FDDEA2"/>
            </a:solidFill>
            <a:ln w="26619"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6B356D51-332F-49F1-95EE-B4428755AB94}"/>
                </a:ext>
              </a:extLst>
            </p:cNvPr>
            <p:cNvSpPr/>
            <p:nvPr/>
          </p:nvSpPr>
          <p:spPr>
            <a:xfrm>
              <a:off x="5124345" y="2487840"/>
              <a:ext cx="2688027" cy="1528309"/>
            </a:xfrm>
            <a:custGeom>
              <a:avLst/>
              <a:gdLst>
                <a:gd name="connsiteX0" fmla="*/ 66646 w 2141765"/>
                <a:gd name="connsiteY0" fmla="*/ 2942 h 1217725"/>
                <a:gd name="connsiteX1" fmla="*/ 59989 w 2141765"/>
                <a:gd name="connsiteY1" fmla="*/ 6936 h 1217725"/>
                <a:gd name="connsiteX2" fmla="*/ 55462 w 2141765"/>
                <a:gd name="connsiteY2" fmla="*/ 10131 h 1217725"/>
                <a:gd name="connsiteX3" fmla="*/ 41084 w 2141765"/>
                <a:gd name="connsiteY3" fmla="*/ 19184 h 1217725"/>
                <a:gd name="connsiteX4" fmla="*/ 29900 w 2141765"/>
                <a:gd name="connsiteY4" fmla="*/ 27173 h 1217725"/>
                <a:gd name="connsiteX5" fmla="*/ 20314 w 2141765"/>
                <a:gd name="connsiteY5" fmla="*/ 32232 h 1217725"/>
                <a:gd name="connsiteX6" fmla="*/ 12592 w 2141765"/>
                <a:gd name="connsiteY6" fmla="*/ 34362 h 1217725"/>
                <a:gd name="connsiteX7" fmla="*/ 1142 w 2141765"/>
                <a:gd name="connsiteY7" fmla="*/ 47410 h 1217725"/>
                <a:gd name="connsiteX8" fmla="*/ 3272 w 2141765"/>
                <a:gd name="connsiteY8" fmla="*/ 67913 h 1217725"/>
                <a:gd name="connsiteX9" fmla="*/ 23776 w 2141765"/>
                <a:gd name="connsiteY9" fmla="*/ 94541 h 1217725"/>
                <a:gd name="connsiteX10" fmla="*/ 66646 w 2141765"/>
                <a:gd name="connsiteY10" fmla="*/ 144068 h 1217725"/>
                <a:gd name="connsiteX11" fmla="*/ 87415 w 2141765"/>
                <a:gd name="connsiteY11" fmla="*/ 170696 h 1217725"/>
                <a:gd name="connsiteX12" fmla="*/ 107120 w 2141765"/>
                <a:gd name="connsiteY12" fmla="*/ 194927 h 1217725"/>
                <a:gd name="connsiteX13" fmla="*/ 149458 w 2141765"/>
                <a:gd name="connsiteY13" fmla="*/ 243389 h 1217725"/>
                <a:gd name="connsiteX14" fmla="*/ 190198 w 2141765"/>
                <a:gd name="connsiteY14" fmla="*/ 285195 h 1217725"/>
                <a:gd name="connsiteX15" fmla="*/ 195790 w 2141765"/>
                <a:gd name="connsiteY15" fmla="*/ 290787 h 1217725"/>
                <a:gd name="connsiteX16" fmla="*/ 218690 w 2141765"/>
                <a:gd name="connsiteY16" fmla="*/ 313686 h 1217725"/>
                <a:gd name="connsiteX17" fmla="*/ 228009 w 2141765"/>
                <a:gd name="connsiteY17" fmla="*/ 323272 h 1217725"/>
                <a:gd name="connsiteX18" fmla="*/ 240791 w 2141765"/>
                <a:gd name="connsiteY18" fmla="*/ 336586 h 1217725"/>
                <a:gd name="connsiteX19" fmla="*/ 294046 w 2141765"/>
                <a:gd name="connsiteY19" fmla="*/ 386114 h 1217725"/>
                <a:gd name="connsiteX20" fmla="*/ 318810 w 2141765"/>
                <a:gd name="connsiteY20" fmla="*/ 407416 h 1217725"/>
                <a:gd name="connsiteX21" fmla="*/ 343307 w 2141765"/>
                <a:gd name="connsiteY21" fmla="*/ 428718 h 1217725"/>
                <a:gd name="connsiteX22" fmla="*/ 351562 w 2141765"/>
                <a:gd name="connsiteY22" fmla="*/ 435641 h 1217725"/>
                <a:gd name="connsiteX23" fmla="*/ 394699 w 2141765"/>
                <a:gd name="connsiteY23" fmla="*/ 471855 h 1217725"/>
                <a:gd name="connsiteX24" fmla="*/ 442362 w 2141765"/>
                <a:gd name="connsiteY24" fmla="*/ 506471 h 1217725"/>
                <a:gd name="connsiteX25" fmla="*/ 550737 w 2141765"/>
                <a:gd name="connsiteY25" fmla="*/ 583957 h 1217725"/>
                <a:gd name="connsiteX26" fmla="*/ 566980 w 2141765"/>
                <a:gd name="connsiteY26" fmla="*/ 595407 h 1217725"/>
                <a:gd name="connsiteX27" fmla="*/ 605856 w 2141765"/>
                <a:gd name="connsiteY27" fmla="*/ 622035 h 1217725"/>
                <a:gd name="connsiteX28" fmla="*/ 622898 w 2141765"/>
                <a:gd name="connsiteY28" fmla="*/ 633218 h 1217725"/>
                <a:gd name="connsiteX29" fmla="*/ 633016 w 2141765"/>
                <a:gd name="connsiteY29" fmla="*/ 639609 h 1217725"/>
                <a:gd name="connsiteX30" fmla="*/ 663372 w 2141765"/>
                <a:gd name="connsiteY30" fmla="*/ 660379 h 1217725"/>
                <a:gd name="connsiteX31" fmla="*/ 685739 w 2141765"/>
                <a:gd name="connsiteY31" fmla="*/ 674758 h 1217725"/>
                <a:gd name="connsiteX32" fmla="*/ 693728 w 2141765"/>
                <a:gd name="connsiteY32" fmla="*/ 679817 h 1217725"/>
                <a:gd name="connsiteX33" fmla="*/ 706775 w 2141765"/>
                <a:gd name="connsiteY33" fmla="*/ 688604 h 1217725"/>
                <a:gd name="connsiteX34" fmla="*/ 723018 w 2141765"/>
                <a:gd name="connsiteY34" fmla="*/ 698989 h 1217725"/>
                <a:gd name="connsiteX35" fmla="*/ 753640 w 2141765"/>
                <a:gd name="connsiteY35" fmla="*/ 718693 h 1217725"/>
                <a:gd name="connsiteX36" fmla="*/ 762960 w 2141765"/>
                <a:gd name="connsiteY36" fmla="*/ 725084 h 1217725"/>
                <a:gd name="connsiteX37" fmla="*/ 781865 w 2141765"/>
                <a:gd name="connsiteY37" fmla="*/ 737599 h 1217725"/>
                <a:gd name="connsiteX38" fmla="*/ 792250 w 2141765"/>
                <a:gd name="connsiteY38" fmla="*/ 744256 h 1217725"/>
                <a:gd name="connsiteX39" fmla="*/ 809558 w 2141765"/>
                <a:gd name="connsiteY39" fmla="*/ 755440 h 1217725"/>
                <a:gd name="connsiteX40" fmla="*/ 816747 w 2141765"/>
                <a:gd name="connsiteY40" fmla="*/ 760232 h 1217725"/>
                <a:gd name="connsiteX41" fmla="*/ 839114 w 2141765"/>
                <a:gd name="connsiteY41" fmla="*/ 774611 h 1217725"/>
                <a:gd name="connsiteX42" fmla="*/ 855091 w 2141765"/>
                <a:gd name="connsiteY42" fmla="*/ 784730 h 1217725"/>
                <a:gd name="connsiteX43" fmla="*/ 896897 w 2141765"/>
                <a:gd name="connsiteY43" fmla="*/ 811357 h 1217725"/>
                <a:gd name="connsiteX44" fmla="*/ 955211 w 2141765"/>
                <a:gd name="connsiteY44" fmla="*/ 846506 h 1217725"/>
                <a:gd name="connsiteX45" fmla="*/ 1008466 w 2141765"/>
                <a:gd name="connsiteY45" fmla="*/ 877128 h 1217725"/>
                <a:gd name="connsiteX46" fmla="*/ 1013792 w 2141765"/>
                <a:gd name="connsiteY46" fmla="*/ 879791 h 1217725"/>
                <a:gd name="connsiteX47" fmla="*/ 1030301 w 2141765"/>
                <a:gd name="connsiteY47" fmla="*/ 887779 h 1217725"/>
                <a:gd name="connsiteX48" fmla="*/ 1044414 w 2141765"/>
                <a:gd name="connsiteY48" fmla="*/ 894436 h 1217725"/>
                <a:gd name="connsiteX49" fmla="*/ 1094740 w 2141765"/>
                <a:gd name="connsiteY49" fmla="*/ 921064 h 1217725"/>
                <a:gd name="connsiteX50" fmla="*/ 1105125 w 2141765"/>
                <a:gd name="connsiteY50" fmla="*/ 926389 h 1217725"/>
                <a:gd name="connsiteX51" fmla="*/ 1114977 w 2141765"/>
                <a:gd name="connsiteY51" fmla="*/ 931715 h 1217725"/>
                <a:gd name="connsiteX52" fmla="*/ 1166369 w 2141765"/>
                <a:gd name="connsiteY52" fmla="*/ 958342 h 1217725"/>
                <a:gd name="connsiteX53" fmla="*/ 1175156 w 2141765"/>
                <a:gd name="connsiteY53" fmla="*/ 962603 h 1217725"/>
                <a:gd name="connsiteX54" fmla="*/ 1182878 w 2141765"/>
                <a:gd name="connsiteY54" fmla="*/ 965798 h 1217725"/>
                <a:gd name="connsiteX55" fmla="*/ 1194328 w 2141765"/>
                <a:gd name="connsiteY55" fmla="*/ 970591 h 1217725"/>
                <a:gd name="connsiteX56" fmla="*/ 1217494 w 2141765"/>
                <a:gd name="connsiteY56" fmla="*/ 980976 h 1217725"/>
                <a:gd name="connsiteX57" fmla="*/ 1260897 w 2141765"/>
                <a:gd name="connsiteY57" fmla="*/ 999615 h 1217725"/>
                <a:gd name="connsiteX58" fmla="*/ 1293649 w 2141765"/>
                <a:gd name="connsiteY58" fmla="*/ 1012662 h 1217725"/>
                <a:gd name="connsiteX59" fmla="*/ 1328531 w 2141765"/>
                <a:gd name="connsiteY59" fmla="*/ 1026775 h 1217725"/>
                <a:gd name="connsiteX60" fmla="*/ 1358354 w 2141765"/>
                <a:gd name="connsiteY60" fmla="*/ 1039823 h 1217725"/>
                <a:gd name="connsiteX61" fmla="*/ 1378858 w 2141765"/>
                <a:gd name="connsiteY61" fmla="*/ 1048876 h 1217725"/>
                <a:gd name="connsiteX62" fmla="*/ 1386047 w 2141765"/>
                <a:gd name="connsiteY62" fmla="*/ 1052072 h 1217725"/>
                <a:gd name="connsiteX63" fmla="*/ 1442497 w 2141765"/>
                <a:gd name="connsiteY63" fmla="*/ 1068049 h 1217725"/>
                <a:gd name="connsiteX64" fmla="*/ 1450752 w 2141765"/>
                <a:gd name="connsiteY64" fmla="*/ 1068049 h 1217725"/>
                <a:gd name="connsiteX65" fmla="*/ 1453415 w 2141765"/>
                <a:gd name="connsiteY65" fmla="*/ 1068048 h 1217725"/>
                <a:gd name="connsiteX66" fmla="*/ 1456078 w 2141765"/>
                <a:gd name="connsiteY66" fmla="*/ 1068048 h 1217725"/>
                <a:gd name="connsiteX67" fmla="*/ 1497617 w 2141765"/>
                <a:gd name="connsiteY67" fmla="*/ 1084558 h 1217725"/>
                <a:gd name="connsiteX68" fmla="*/ 1521582 w 2141765"/>
                <a:gd name="connsiteY68" fmla="*/ 1093078 h 1217725"/>
                <a:gd name="connsiteX69" fmla="*/ 1532499 w 2141765"/>
                <a:gd name="connsiteY69" fmla="*/ 1096806 h 1217725"/>
                <a:gd name="connsiteX70" fmla="*/ 1560724 w 2141765"/>
                <a:gd name="connsiteY70" fmla="*/ 1106392 h 1217725"/>
                <a:gd name="connsiteX71" fmla="*/ 1627560 w 2141765"/>
                <a:gd name="connsiteY71" fmla="*/ 1125564 h 1217725"/>
                <a:gd name="connsiteX72" fmla="*/ 1654188 w 2141765"/>
                <a:gd name="connsiteY72" fmla="*/ 1132754 h 1217725"/>
                <a:gd name="connsiteX73" fmla="*/ 1660578 w 2141765"/>
                <a:gd name="connsiteY73" fmla="*/ 1134617 h 1217725"/>
                <a:gd name="connsiteX74" fmla="*/ 1703449 w 2141765"/>
                <a:gd name="connsiteY74" fmla="*/ 1147399 h 1217725"/>
                <a:gd name="connsiteX75" fmla="*/ 1750846 w 2141765"/>
                <a:gd name="connsiteY75" fmla="*/ 1160180 h 1217725"/>
                <a:gd name="connsiteX76" fmla="*/ 1795846 w 2141765"/>
                <a:gd name="connsiteY76" fmla="*/ 1171896 h 1217725"/>
                <a:gd name="connsiteX77" fmla="*/ 1845906 w 2141765"/>
                <a:gd name="connsiteY77" fmla="*/ 1182281 h 1217725"/>
                <a:gd name="connsiteX78" fmla="*/ 1848836 w 2141765"/>
                <a:gd name="connsiteY78" fmla="*/ 1182281 h 1217725"/>
                <a:gd name="connsiteX79" fmla="*/ 1853362 w 2141765"/>
                <a:gd name="connsiteY79" fmla="*/ 1183613 h 1217725"/>
                <a:gd name="connsiteX80" fmla="*/ 1859220 w 2141765"/>
                <a:gd name="connsiteY80" fmla="*/ 1185210 h 1217725"/>
                <a:gd name="connsiteX81" fmla="*/ 1897298 w 2141765"/>
                <a:gd name="connsiteY81" fmla="*/ 1193997 h 1217725"/>
                <a:gd name="connsiteX82" fmla="*/ 1967596 w 2141765"/>
                <a:gd name="connsiteY82" fmla="*/ 1204648 h 1217725"/>
                <a:gd name="connsiteX83" fmla="*/ 2029904 w 2141765"/>
                <a:gd name="connsiteY83" fmla="*/ 1212637 h 1217725"/>
                <a:gd name="connsiteX84" fmla="*/ 2037626 w 2141765"/>
                <a:gd name="connsiteY84" fmla="*/ 1212637 h 1217725"/>
                <a:gd name="connsiteX85" fmla="*/ 2047478 w 2141765"/>
                <a:gd name="connsiteY85" fmla="*/ 1212637 h 1217725"/>
                <a:gd name="connsiteX86" fmla="*/ 2074106 w 2141765"/>
                <a:gd name="connsiteY86" fmla="*/ 1216098 h 1217725"/>
                <a:gd name="connsiteX87" fmla="*/ 2094076 w 2141765"/>
                <a:gd name="connsiteY87" fmla="*/ 1217429 h 1217725"/>
                <a:gd name="connsiteX88" fmla="*/ 2107124 w 2141765"/>
                <a:gd name="connsiteY88" fmla="*/ 1217429 h 1217725"/>
                <a:gd name="connsiteX89" fmla="*/ 2126828 w 2141765"/>
                <a:gd name="connsiteY89" fmla="*/ 1205980 h 1217725"/>
                <a:gd name="connsiteX90" fmla="*/ 2132420 w 2141765"/>
                <a:gd name="connsiteY90" fmla="*/ 1190536 h 1217725"/>
                <a:gd name="connsiteX91" fmla="*/ 2132420 w 2141765"/>
                <a:gd name="connsiteY91" fmla="*/ 1173228 h 1217725"/>
                <a:gd name="connsiteX92" fmla="*/ 2131089 w 2141765"/>
                <a:gd name="connsiteY92" fmla="*/ 1164707 h 1217725"/>
                <a:gd name="connsiteX93" fmla="*/ 2131089 w 2141765"/>
                <a:gd name="connsiteY93" fmla="*/ 1156186 h 1217725"/>
                <a:gd name="connsiteX94" fmla="*/ 2133219 w 2141765"/>
                <a:gd name="connsiteY94" fmla="*/ 1138345 h 1217725"/>
                <a:gd name="connsiteX95" fmla="*/ 2134550 w 2141765"/>
                <a:gd name="connsiteY95" fmla="*/ 1130357 h 1217725"/>
                <a:gd name="connsiteX96" fmla="*/ 2136149 w 2141765"/>
                <a:gd name="connsiteY96" fmla="*/ 1120239 h 1217725"/>
                <a:gd name="connsiteX97" fmla="*/ 2138279 w 2141765"/>
                <a:gd name="connsiteY97" fmla="*/ 1113848 h 1217725"/>
                <a:gd name="connsiteX98" fmla="*/ 2139876 w 2141765"/>
                <a:gd name="connsiteY98" fmla="*/ 1108256 h 1217725"/>
                <a:gd name="connsiteX99" fmla="*/ 2139876 w 2141765"/>
                <a:gd name="connsiteY99" fmla="*/ 1088552 h 1217725"/>
                <a:gd name="connsiteX100" fmla="*/ 2132420 w 2141765"/>
                <a:gd name="connsiteY100" fmla="*/ 1079232 h 1217725"/>
                <a:gd name="connsiteX101" fmla="*/ 2123367 w 2141765"/>
                <a:gd name="connsiteY101" fmla="*/ 1075504 h 1217725"/>
                <a:gd name="connsiteX102" fmla="*/ 2108988 w 2141765"/>
                <a:gd name="connsiteY102" fmla="*/ 1071776 h 1217725"/>
                <a:gd name="connsiteX103" fmla="*/ 2090881 w 2141765"/>
                <a:gd name="connsiteY103" fmla="*/ 1067249 h 1217725"/>
                <a:gd name="connsiteX104" fmla="*/ 2088751 w 2141765"/>
                <a:gd name="connsiteY104" fmla="*/ 1067249 h 1217725"/>
                <a:gd name="connsiteX105" fmla="*/ 2084757 w 2141765"/>
                <a:gd name="connsiteY105" fmla="*/ 1067249 h 1217725"/>
                <a:gd name="connsiteX106" fmla="*/ 2079697 w 2141765"/>
                <a:gd name="connsiteY106" fmla="*/ 1067249 h 1217725"/>
                <a:gd name="connsiteX107" fmla="*/ 2024579 w 2141765"/>
                <a:gd name="connsiteY107" fmla="*/ 1056066 h 1217725"/>
                <a:gd name="connsiteX108" fmla="*/ 1981974 w 2141765"/>
                <a:gd name="connsiteY108" fmla="*/ 1047545 h 1217725"/>
                <a:gd name="connsiteX109" fmla="*/ 1981974 w 2141765"/>
                <a:gd name="connsiteY109" fmla="*/ 1047545 h 1217725"/>
                <a:gd name="connsiteX110" fmla="*/ 1972122 w 2141765"/>
                <a:gd name="connsiteY110" fmla="*/ 1045415 h 1217725"/>
                <a:gd name="connsiteX111" fmla="*/ 1960139 w 2141765"/>
                <a:gd name="connsiteY111" fmla="*/ 1042752 h 1217725"/>
                <a:gd name="connsiteX112" fmla="*/ 1954548 w 2141765"/>
                <a:gd name="connsiteY112" fmla="*/ 1041420 h 1217725"/>
                <a:gd name="connsiteX113" fmla="*/ 1951885 w 2141765"/>
                <a:gd name="connsiteY113" fmla="*/ 1041420 h 1217725"/>
                <a:gd name="connsiteX114" fmla="*/ 1947358 w 2141765"/>
                <a:gd name="connsiteY114" fmla="*/ 1041420 h 1217725"/>
                <a:gd name="connsiteX115" fmla="*/ 1940435 w 2141765"/>
                <a:gd name="connsiteY115" fmla="*/ 1039823 h 1217725"/>
                <a:gd name="connsiteX116" fmla="*/ 1926855 w 2141765"/>
                <a:gd name="connsiteY116" fmla="*/ 1036894 h 1217725"/>
                <a:gd name="connsiteX117" fmla="*/ 1875197 w 2141765"/>
                <a:gd name="connsiteY117" fmla="*/ 1024379 h 1217725"/>
                <a:gd name="connsiteX118" fmla="*/ 1826469 w 2141765"/>
                <a:gd name="connsiteY118" fmla="*/ 1009733 h 1217725"/>
                <a:gd name="connsiteX119" fmla="*/ 1811823 w 2141765"/>
                <a:gd name="connsiteY119" fmla="*/ 1005207 h 1217725"/>
                <a:gd name="connsiteX120" fmla="*/ 1759900 w 2141765"/>
                <a:gd name="connsiteY120" fmla="*/ 989230 h 1217725"/>
                <a:gd name="connsiteX121" fmla="*/ 1680017 w 2141765"/>
                <a:gd name="connsiteY121" fmla="*/ 964466 h 1217725"/>
                <a:gd name="connsiteX122" fmla="*/ 1640607 w 2141765"/>
                <a:gd name="connsiteY122" fmla="*/ 951153 h 1217725"/>
                <a:gd name="connsiteX123" fmla="*/ 1613980 w 2141765"/>
                <a:gd name="connsiteY123" fmla="*/ 941567 h 1217725"/>
                <a:gd name="connsiteX124" fmla="*/ 1605193 w 2141765"/>
                <a:gd name="connsiteY124" fmla="*/ 938638 h 1217725"/>
                <a:gd name="connsiteX125" fmla="*/ 1551938 w 2141765"/>
                <a:gd name="connsiteY125" fmla="*/ 919998 h 1217725"/>
                <a:gd name="connsiteX126" fmla="*/ 1421728 w 2141765"/>
                <a:gd name="connsiteY126" fmla="*/ 866743 h 1217725"/>
                <a:gd name="connsiteX127" fmla="*/ 1405751 w 2141765"/>
                <a:gd name="connsiteY127" fmla="*/ 859820 h 1217725"/>
                <a:gd name="connsiteX128" fmla="*/ 1359419 w 2141765"/>
                <a:gd name="connsiteY128" fmla="*/ 838784 h 1217725"/>
                <a:gd name="connsiteX129" fmla="*/ 1324270 w 2141765"/>
                <a:gd name="connsiteY129" fmla="*/ 822541 h 1217725"/>
                <a:gd name="connsiteX130" fmla="*/ 1296312 w 2141765"/>
                <a:gd name="connsiteY130" fmla="*/ 809227 h 1217725"/>
                <a:gd name="connsiteX131" fmla="*/ 1271015 w 2141765"/>
                <a:gd name="connsiteY131" fmla="*/ 798044 h 1217725"/>
                <a:gd name="connsiteX132" fmla="*/ 1230275 w 2141765"/>
                <a:gd name="connsiteY132" fmla="*/ 779404 h 1217725"/>
                <a:gd name="connsiteX133" fmla="*/ 1197523 w 2141765"/>
                <a:gd name="connsiteY133" fmla="*/ 762895 h 1217725"/>
                <a:gd name="connsiteX134" fmla="*/ 1167167 w 2141765"/>
                <a:gd name="connsiteY134" fmla="*/ 747451 h 1217725"/>
                <a:gd name="connsiteX135" fmla="*/ 1107255 w 2141765"/>
                <a:gd name="connsiteY135" fmla="*/ 717628 h 1217725"/>
                <a:gd name="connsiteX136" fmla="*/ 1012993 w 2141765"/>
                <a:gd name="connsiteY136" fmla="*/ 665971 h 1217725"/>
                <a:gd name="connsiteX137" fmla="*/ 979176 w 2141765"/>
                <a:gd name="connsiteY137" fmla="*/ 647065 h 1217725"/>
                <a:gd name="connsiteX138" fmla="*/ 961069 w 2141765"/>
                <a:gd name="connsiteY138" fmla="*/ 637213 h 1217725"/>
                <a:gd name="connsiteX139" fmla="*/ 916601 w 2141765"/>
                <a:gd name="connsiteY139" fmla="*/ 611916 h 1217725"/>
                <a:gd name="connsiteX140" fmla="*/ 852961 w 2141765"/>
                <a:gd name="connsiteY140" fmla="*/ 573573 h 1217725"/>
                <a:gd name="connsiteX141" fmla="*/ 823671 w 2141765"/>
                <a:gd name="connsiteY141" fmla="*/ 555732 h 1217725"/>
                <a:gd name="connsiteX142" fmla="*/ 794380 w 2141765"/>
                <a:gd name="connsiteY142" fmla="*/ 537625 h 1217725"/>
                <a:gd name="connsiteX143" fmla="*/ 750711 w 2141765"/>
                <a:gd name="connsiteY143" fmla="*/ 510997 h 1217725"/>
                <a:gd name="connsiteX144" fmla="*/ 729941 w 2141765"/>
                <a:gd name="connsiteY144" fmla="*/ 497683 h 1217725"/>
                <a:gd name="connsiteX145" fmla="*/ 618105 w 2141765"/>
                <a:gd name="connsiteY145" fmla="*/ 420996 h 1217725"/>
                <a:gd name="connsiteX146" fmla="*/ 613046 w 2141765"/>
                <a:gd name="connsiteY146" fmla="*/ 417268 h 1217725"/>
                <a:gd name="connsiteX147" fmla="*/ 554997 w 2141765"/>
                <a:gd name="connsiteY147" fmla="*/ 375196 h 1217725"/>
                <a:gd name="connsiteX148" fmla="*/ 496683 w 2141765"/>
                <a:gd name="connsiteY148" fmla="*/ 331793 h 1217725"/>
                <a:gd name="connsiteX149" fmla="*/ 463664 w 2141765"/>
                <a:gd name="connsiteY149" fmla="*/ 307029 h 1217725"/>
                <a:gd name="connsiteX150" fmla="*/ 440765 w 2141765"/>
                <a:gd name="connsiteY150" fmla="*/ 289455 h 1217725"/>
                <a:gd name="connsiteX151" fmla="*/ 410143 w 2141765"/>
                <a:gd name="connsiteY151" fmla="*/ 266289 h 1217725"/>
                <a:gd name="connsiteX152" fmla="*/ 383515 w 2141765"/>
                <a:gd name="connsiteY152" fmla="*/ 245519 h 1217725"/>
                <a:gd name="connsiteX153" fmla="*/ 367805 w 2141765"/>
                <a:gd name="connsiteY153" fmla="*/ 233803 h 1217725"/>
                <a:gd name="connsiteX154" fmla="*/ 321739 w 2141765"/>
                <a:gd name="connsiteY154" fmla="*/ 196525 h 1217725"/>
                <a:gd name="connsiteX155" fmla="*/ 266886 w 2141765"/>
                <a:gd name="connsiteY155" fmla="*/ 156051 h 1217725"/>
                <a:gd name="connsiteX156" fmla="*/ 258099 w 2141765"/>
                <a:gd name="connsiteY156" fmla="*/ 148861 h 1217725"/>
                <a:gd name="connsiteX157" fmla="*/ 214962 w 2141765"/>
                <a:gd name="connsiteY157" fmla="*/ 113979 h 1217725"/>
                <a:gd name="connsiteX158" fmla="*/ 179281 w 2141765"/>
                <a:gd name="connsiteY158" fmla="*/ 82558 h 1217725"/>
                <a:gd name="connsiteX159" fmla="*/ 163038 w 2141765"/>
                <a:gd name="connsiteY159" fmla="*/ 67913 h 1217725"/>
                <a:gd name="connsiteX160" fmla="*/ 133481 w 2141765"/>
                <a:gd name="connsiteY160" fmla="*/ 41285 h 1217725"/>
                <a:gd name="connsiteX161" fmla="*/ 122298 w 2141765"/>
                <a:gd name="connsiteY161" fmla="*/ 30900 h 1217725"/>
                <a:gd name="connsiteX162" fmla="*/ 124428 w 2141765"/>
                <a:gd name="connsiteY162" fmla="*/ 33563 h 1217725"/>
                <a:gd name="connsiteX163" fmla="*/ 92209 w 2141765"/>
                <a:gd name="connsiteY163" fmla="*/ 4273 h 1217725"/>
                <a:gd name="connsiteX164" fmla="*/ 85019 w 2141765"/>
                <a:gd name="connsiteY164" fmla="*/ 1876 h 1217725"/>
                <a:gd name="connsiteX165" fmla="*/ 82090 w 2141765"/>
                <a:gd name="connsiteY165" fmla="*/ 1876 h 1217725"/>
                <a:gd name="connsiteX166" fmla="*/ 74102 w 2141765"/>
                <a:gd name="connsiteY166" fmla="*/ 12 h 1217725"/>
                <a:gd name="connsiteX167" fmla="*/ 67179 w 2141765"/>
                <a:gd name="connsiteY167" fmla="*/ 1610 h 121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141765" h="1217725">
                  <a:moveTo>
                    <a:pt x="66646" y="2942"/>
                  </a:moveTo>
                  <a:lnTo>
                    <a:pt x="59989" y="6936"/>
                  </a:lnTo>
                  <a:lnTo>
                    <a:pt x="55462" y="10131"/>
                  </a:lnTo>
                  <a:cubicBezTo>
                    <a:pt x="50669" y="12794"/>
                    <a:pt x="45876" y="15989"/>
                    <a:pt x="41084" y="19184"/>
                  </a:cubicBezTo>
                  <a:cubicBezTo>
                    <a:pt x="36290" y="22380"/>
                    <a:pt x="33894" y="24776"/>
                    <a:pt x="29900" y="27173"/>
                  </a:cubicBezTo>
                  <a:cubicBezTo>
                    <a:pt x="26823" y="29074"/>
                    <a:pt x="23620" y="30764"/>
                    <a:pt x="20314" y="32232"/>
                  </a:cubicBezTo>
                  <a:lnTo>
                    <a:pt x="12592" y="34362"/>
                  </a:lnTo>
                  <a:cubicBezTo>
                    <a:pt x="7155" y="36968"/>
                    <a:pt x="3019" y="41681"/>
                    <a:pt x="1142" y="47410"/>
                  </a:cubicBezTo>
                  <a:cubicBezTo>
                    <a:pt x="-929" y="54253"/>
                    <a:pt x="-162" y="61642"/>
                    <a:pt x="3272" y="67913"/>
                  </a:cubicBezTo>
                  <a:cubicBezTo>
                    <a:pt x="8834" y="77700"/>
                    <a:pt x="15735" y="86663"/>
                    <a:pt x="23776" y="94541"/>
                  </a:cubicBezTo>
                  <a:cubicBezTo>
                    <a:pt x="38154" y="111050"/>
                    <a:pt x="52533" y="127293"/>
                    <a:pt x="66646" y="144068"/>
                  </a:cubicBezTo>
                  <a:cubicBezTo>
                    <a:pt x="73924" y="152589"/>
                    <a:pt x="80847" y="161465"/>
                    <a:pt x="87415" y="170696"/>
                  </a:cubicBezTo>
                  <a:lnTo>
                    <a:pt x="107120" y="194927"/>
                  </a:lnTo>
                  <a:cubicBezTo>
                    <a:pt x="120167" y="210637"/>
                    <a:pt x="133748" y="227413"/>
                    <a:pt x="149458" y="243389"/>
                  </a:cubicBezTo>
                  <a:cubicBezTo>
                    <a:pt x="165168" y="259366"/>
                    <a:pt x="176086" y="271348"/>
                    <a:pt x="190198" y="285195"/>
                  </a:cubicBezTo>
                  <a:lnTo>
                    <a:pt x="195790" y="290787"/>
                  </a:lnTo>
                  <a:lnTo>
                    <a:pt x="218690" y="313686"/>
                  </a:lnTo>
                  <a:lnTo>
                    <a:pt x="228009" y="323272"/>
                  </a:lnTo>
                  <a:lnTo>
                    <a:pt x="240791" y="336586"/>
                  </a:lnTo>
                  <a:cubicBezTo>
                    <a:pt x="257034" y="352829"/>
                    <a:pt x="274342" y="369072"/>
                    <a:pt x="294046" y="386114"/>
                  </a:cubicBezTo>
                  <a:cubicBezTo>
                    <a:pt x="302034" y="393303"/>
                    <a:pt x="310289" y="400226"/>
                    <a:pt x="318810" y="407416"/>
                  </a:cubicBezTo>
                  <a:lnTo>
                    <a:pt x="343307" y="428718"/>
                  </a:lnTo>
                  <a:lnTo>
                    <a:pt x="351562" y="435641"/>
                  </a:lnTo>
                  <a:cubicBezTo>
                    <a:pt x="365408" y="447890"/>
                    <a:pt x="379787" y="460405"/>
                    <a:pt x="394699" y="471855"/>
                  </a:cubicBezTo>
                  <a:cubicBezTo>
                    <a:pt x="409610" y="483305"/>
                    <a:pt x="426119" y="495021"/>
                    <a:pt x="442362" y="506471"/>
                  </a:cubicBezTo>
                  <a:lnTo>
                    <a:pt x="550737" y="583957"/>
                  </a:lnTo>
                  <a:lnTo>
                    <a:pt x="566980" y="595407"/>
                  </a:lnTo>
                  <a:lnTo>
                    <a:pt x="605856" y="622035"/>
                  </a:lnTo>
                  <a:cubicBezTo>
                    <a:pt x="611182" y="626029"/>
                    <a:pt x="617040" y="629490"/>
                    <a:pt x="622898" y="633218"/>
                  </a:cubicBezTo>
                  <a:lnTo>
                    <a:pt x="633016" y="639609"/>
                  </a:lnTo>
                  <a:cubicBezTo>
                    <a:pt x="643135" y="646532"/>
                    <a:pt x="653253" y="653189"/>
                    <a:pt x="663372" y="660379"/>
                  </a:cubicBezTo>
                  <a:lnTo>
                    <a:pt x="685739" y="674758"/>
                  </a:lnTo>
                  <a:lnTo>
                    <a:pt x="693728" y="679817"/>
                  </a:lnTo>
                  <a:lnTo>
                    <a:pt x="706775" y="688604"/>
                  </a:lnTo>
                  <a:lnTo>
                    <a:pt x="723018" y="698989"/>
                  </a:lnTo>
                  <a:lnTo>
                    <a:pt x="753640" y="718693"/>
                  </a:lnTo>
                  <a:lnTo>
                    <a:pt x="762960" y="725084"/>
                  </a:lnTo>
                  <a:lnTo>
                    <a:pt x="781865" y="737599"/>
                  </a:lnTo>
                  <a:lnTo>
                    <a:pt x="792250" y="744256"/>
                  </a:lnTo>
                  <a:cubicBezTo>
                    <a:pt x="798108" y="747717"/>
                    <a:pt x="803966" y="751445"/>
                    <a:pt x="809558" y="755440"/>
                  </a:cubicBezTo>
                  <a:lnTo>
                    <a:pt x="816747" y="760232"/>
                  </a:lnTo>
                  <a:cubicBezTo>
                    <a:pt x="824203" y="765026"/>
                    <a:pt x="831392" y="770084"/>
                    <a:pt x="839114" y="774611"/>
                  </a:cubicBezTo>
                  <a:lnTo>
                    <a:pt x="855091" y="784730"/>
                  </a:lnTo>
                  <a:cubicBezTo>
                    <a:pt x="869204" y="793251"/>
                    <a:pt x="881719" y="801771"/>
                    <a:pt x="896897" y="811357"/>
                  </a:cubicBezTo>
                  <a:cubicBezTo>
                    <a:pt x="912074" y="820943"/>
                    <a:pt x="933110" y="833991"/>
                    <a:pt x="955211" y="846506"/>
                  </a:cubicBezTo>
                  <a:cubicBezTo>
                    <a:pt x="973052" y="856891"/>
                    <a:pt x="991158" y="867276"/>
                    <a:pt x="1008466" y="877128"/>
                  </a:cubicBezTo>
                  <a:lnTo>
                    <a:pt x="1013792" y="879791"/>
                  </a:lnTo>
                  <a:lnTo>
                    <a:pt x="1030301" y="887779"/>
                  </a:lnTo>
                  <a:lnTo>
                    <a:pt x="1044414" y="894436"/>
                  </a:lnTo>
                  <a:cubicBezTo>
                    <a:pt x="1061456" y="902691"/>
                    <a:pt x="1077965" y="911478"/>
                    <a:pt x="1094740" y="921064"/>
                  </a:cubicBezTo>
                  <a:lnTo>
                    <a:pt x="1105125" y="926389"/>
                  </a:lnTo>
                  <a:lnTo>
                    <a:pt x="1114977" y="931715"/>
                  </a:lnTo>
                  <a:cubicBezTo>
                    <a:pt x="1132019" y="940768"/>
                    <a:pt x="1149061" y="949555"/>
                    <a:pt x="1166369" y="958342"/>
                  </a:cubicBezTo>
                  <a:lnTo>
                    <a:pt x="1175156" y="962603"/>
                  </a:lnTo>
                  <a:lnTo>
                    <a:pt x="1182878" y="965798"/>
                  </a:lnTo>
                  <a:lnTo>
                    <a:pt x="1194328" y="970591"/>
                  </a:lnTo>
                  <a:lnTo>
                    <a:pt x="1217494" y="980976"/>
                  </a:lnTo>
                  <a:cubicBezTo>
                    <a:pt x="1231872" y="987366"/>
                    <a:pt x="1246252" y="993757"/>
                    <a:pt x="1260897" y="999615"/>
                  </a:cubicBezTo>
                  <a:lnTo>
                    <a:pt x="1293649" y="1012662"/>
                  </a:lnTo>
                  <a:cubicBezTo>
                    <a:pt x="1305365" y="1017190"/>
                    <a:pt x="1317081" y="1021716"/>
                    <a:pt x="1328531" y="1026775"/>
                  </a:cubicBezTo>
                  <a:cubicBezTo>
                    <a:pt x="1339981" y="1031834"/>
                    <a:pt x="1348502" y="1035296"/>
                    <a:pt x="1358354" y="1039823"/>
                  </a:cubicBezTo>
                  <a:lnTo>
                    <a:pt x="1378858" y="1048876"/>
                  </a:lnTo>
                  <a:lnTo>
                    <a:pt x="1386047" y="1052072"/>
                  </a:lnTo>
                  <a:cubicBezTo>
                    <a:pt x="1403528" y="1061315"/>
                    <a:pt x="1422765" y="1066760"/>
                    <a:pt x="1442497" y="1068049"/>
                  </a:cubicBezTo>
                  <a:cubicBezTo>
                    <a:pt x="1445239" y="1068383"/>
                    <a:pt x="1448011" y="1068383"/>
                    <a:pt x="1450752" y="1068049"/>
                  </a:cubicBezTo>
                  <a:lnTo>
                    <a:pt x="1453415" y="1068048"/>
                  </a:lnTo>
                  <a:lnTo>
                    <a:pt x="1456078" y="1068048"/>
                  </a:lnTo>
                  <a:lnTo>
                    <a:pt x="1497617" y="1084558"/>
                  </a:lnTo>
                  <a:cubicBezTo>
                    <a:pt x="1505339" y="1087753"/>
                    <a:pt x="1513594" y="1090416"/>
                    <a:pt x="1521582" y="1093078"/>
                  </a:cubicBezTo>
                  <a:lnTo>
                    <a:pt x="1532499" y="1096806"/>
                  </a:lnTo>
                  <a:cubicBezTo>
                    <a:pt x="1541819" y="1100268"/>
                    <a:pt x="1551404" y="1103463"/>
                    <a:pt x="1560724" y="1106392"/>
                  </a:cubicBezTo>
                  <a:cubicBezTo>
                    <a:pt x="1584423" y="1113315"/>
                    <a:pt x="1605725" y="1119706"/>
                    <a:pt x="1627560" y="1125564"/>
                  </a:cubicBezTo>
                  <a:lnTo>
                    <a:pt x="1654188" y="1132754"/>
                  </a:lnTo>
                  <a:lnTo>
                    <a:pt x="1660578" y="1134617"/>
                  </a:lnTo>
                  <a:lnTo>
                    <a:pt x="1703449" y="1147399"/>
                  </a:lnTo>
                  <a:lnTo>
                    <a:pt x="1750846" y="1160180"/>
                  </a:lnTo>
                  <a:lnTo>
                    <a:pt x="1795846" y="1171896"/>
                  </a:lnTo>
                  <a:cubicBezTo>
                    <a:pt x="1812347" y="1176199"/>
                    <a:pt x="1829055" y="1179665"/>
                    <a:pt x="1845906" y="1182281"/>
                  </a:cubicBezTo>
                  <a:lnTo>
                    <a:pt x="1848836" y="1182281"/>
                  </a:lnTo>
                  <a:lnTo>
                    <a:pt x="1853362" y="1183613"/>
                  </a:lnTo>
                  <a:lnTo>
                    <a:pt x="1859220" y="1185210"/>
                  </a:lnTo>
                  <a:cubicBezTo>
                    <a:pt x="1872002" y="1188405"/>
                    <a:pt x="1884517" y="1191334"/>
                    <a:pt x="1897298" y="1193997"/>
                  </a:cubicBezTo>
                  <a:cubicBezTo>
                    <a:pt x="1920513" y="1198859"/>
                    <a:pt x="1943982" y="1202415"/>
                    <a:pt x="1967596" y="1204648"/>
                  </a:cubicBezTo>
                  <a:cubicBezTo>
                    <a:pt x="1988365" y="1206956"/>
                    <a:pt x="2009134" y="1209619"/>
                    <a:pt x="2029904" y="1212637"/>
                  </a:cubicBezTo>
                  <a:lnTo>
                    <a:pt x="2037626" y="1212637"/>
                  </a:lnTo>
                  <a:lnTo>
                    <a:pt x="2047478" y="1212637"/>
                  </a:lnTo>
                  <a:cubicBezTo>
                    <a:pt x="2056266" y="1213968"/>
                    <a:pt x="2065052" y="1215299"/>
                    <a:pt x="2074106" y="1216098"/>
                  </a:cubicBezTo>
                  <a:cubicBezTo>
                    <a:pt x="2080730" y="1216939"/>
                    <a:pt x="2087399" y="1217383"/>
                    <a:pt x="2094076" y="1217429"/>
                  </a:cubicBezTo>
                  <a:cubicBezTo>
                    <a:pt x="2098417" y="1217825"/>
                    <a:pt x="2102784" y="1217825"/>
                    <a:pt x="2107124" y="1217429"/>
                  </a:cubicBezTo>
                  <a:cubicBezTo>
                    <a:pt x="2114921" y="1216290"/>
                    <a:pt x="2121978" y="1212189"/>
                    <a:pt x="2126828" y="1205980"/>
                  </a:cubicBezTo>
                  <a:cubicBezTo>
                    <a:pt x="2130126" y="1201470"/>
                    <a:pt x="2132067" y="1196112"/>
                    <a:pt x="2132420" y="1190536"/>
                  </a:cubicBezTo>
                  <a:cubicBezTo>
                    <a:pt x="2132939" y="1184778"/>
                    <a:pt x="2132939" y="1178985"/>
                    <a:pt x="2132420" y="1173228"/>
                  </a:cubicBezTo>
                  <a:cubicBezTo>
                    <a:pt x="2132420" y="1170565"/>
                    <a:pt x="2132420" y="1167636"/>
                    <a:pt x="2131089" y="1164707"/>
                  </a:cubicBezTo>
                  <a:cubicBezTo>
                    <a:pt x="2129757" y="1161778"/>
                    <a:pt x="2131089" y="1159115"/>
                    <a:pt x="2131089" y="1156186"/>
                  </a:cubicBezTo>
                  <a:cubicBezTo>
                    <a:pt x="2131420" y="1150200"/>
                    <a:pt x="2132132" y="1144241"/>
                    <a:pt x="2133219" y="1138345"/>
                  </a:cubicBezTo>
                  <a:lnTo>
                    <a:pt x="2134550" y="1130357"/>
                  </a:lnTo>
                  <a:cubicBezTo>
                    <a:pt x="2134550" y="1126895"/>
                    <a:pt x="2134550" y="1123700"/>
                    <a:pt x="2136149" y="1120239"/>
                  </a:cubicBezTo>
                  <a:cubicBezTo>
                    <a:pt x="2136739" y="1118070"/>
                    <a:pt x="2137450" y="1115937"/>
                    <a:pt x="2138279" y="1113848"/>
                  </a:cubicBezTo>
                  <a:lnTo>
                    <a:pt x="2139876" y="1108256"/>
                  </a:lnTo>
                  <a:cubicBezTo>
                    <a:pt x="2142396" y="1101930"/>
                    <a:pt x="2142396" y="1094878"/>
                    <a:pt x="2139876" y="1088552"/>
                  </a:cubicBezTo>
                  <a:cubicBezTo>
                    <a:pt x="2138281" y="1084827"/>
                    <a:pt x="2135704" y="1081606"/>
                    <a:pt x="2132420" y="1079232"/>
                  </a:cubicBezTo>
                  <a:cubicBezTo>
                    <a:pt x="2129678" y="1077405"/>
                    <a:pt x="2126600" y="1076138"/>
                    <a:pt x="2123367" y="1075504"/>
                  </a:cubicBezTo>
                  <a:lnTo>
                    <a:pt x="2108988" y="1071776"/>
                  </a:lnTo>
                  <a:lnTo>
                    <a:pt x="2090881" y="1067249"/>
                  </a:lnTo>
                  <a:lnTo>
                    <a:pt x="2088751" y="1067249"/>
                  </a:lnTo>
                  <a:lnTo>
                    <a:pt x="2084757" y="1067249"/>
                  </a:lnTo>
                  <a:lnTo>
                    <a:pt x="2079697" y="1067249"/>
                  </a:lnTo>
                  <a:cubicBezTo>
                    <a:pt x="2061591" y="1062989"/>
                    <a:pt x="2043217" y="1059527"/>
                    <a:pt x="2024579" y="1056066"/>
                  </a:cubicBezTo>
                  <a:lnTo>
                    <a:pt x="1981974" y="1047545"/>
                  </a:lnTo>
                  <a:lnTo>
                    <a:pt x="1981974" y="1047545"/>
                  </a:lnTo>
                  <a:lnTo>
                    <a:pt x="1972122" y="1045415"/>
                  </a:lnTo>
                  <a:lnTo>
                    <a:pt x="1960139" y="1042752"/>
                  </a:lnTo>
                  <a:lnTo>
                    <a:pt x="1954548" y="1041420"/>
                  </a:lnTo>
                  <a:lnTo>
                    <a:pt x="1951885" y="1041420"/>
                  </a:lnTo>
                  <a:lnTo>
                    <a:pt x="1947358" y="1041420"/>
                  </a:lnTo>
                  <a:lnTo>
                    <a:pt x="1940435" y="1039823"/>
                  </a:lnTo>
                  <a:lnTo>
                    <a:pt x="1926855" y="1036894"/>
                  </a:lnTo>
                  <a:cubicBezTo>
                    <a:pt x="1909547" y="1032900"/>
                    <a:pt x="1892239" y="1029172"/>
                    <a:pt x="1875197" y="1024379"/>
                  </a:cubicBezTo>
                  <a:cubicBezTo>
                    <a:pt x="1858156" y="1019586"/>
                    <a:pt x="1842445" y="1015059"/>
                    <a:pt x="1826469" y="1009733"/>
                  </a:cubicBezTo>
                  <a:lnTo>
                    <a:pt x="1811823" y="1005207"/>
                  </a:lnTo>
                  <a:cubicBezTo>
                    <a:pt x="1794515" y="999615"/>
                    <a:pt x="1777207" y="994556"/>
                    <a:pt x="1759900" y="989230"/>
                  </a:cubicBezTo>
                  <a:cubicBezTo>
                    <a:pt x="1733272" y="981242"/>
                    <a:pt x="1706644" y="973254"/>
                    <a:pt x="1680017" y="964466"/>
                  </a:cubicBezTo>
                  <a:lnTo>
                    <a:pt x="1640607" y="951153"/>
                  </a:lnTo>
                  <a:lnTo>
                    <a:pt x="1613980" y="941567"/>
                  </a:lnTo>
                  <a:lnTo>
                    <a:pt x="1605193" y="938638"/>
                  </a:lnTo>
                  <a:cubicBezTo>
                    <a:pt x="1587085" y="932513"/>
                    <a:pt x="1568979" y="926655"/>
                    <a:pt x="1551938" y="919998"/>
                  </a:cubicBezTo>
                  <a:cubicBezTo>
                    <a:pt x="1505605" y="903223"/>
                    <a:pt x="1460072" y="883519"/>
                    <a:pt x="1421728" y="866743"/>
                  </a:cubicBezTo>
                  <a:lnTo>
                    <a:pt x="1405751" y="859820"/>
                  </a:lnTo>
                  <a:cubicBezTo>
                    <a:pt x="1390307" y="852896"/>
                    <a:pt x="1374597" y="845973"/>
                    <a:pt x="1359419" y="838784"/>
                  </a:cubicBezTo>
                  <a:lnTo>
                    <a:pt x="1324270" y="822541"/>
                  </a:lnTo>
                  <a:lnTo>
                    <a:pt x="1296312" y="809227"/>
                  </a:lnTo>
                  <a:lnTo>
                    <a:pt x="1271015" y="798044"/>
                  </a:lnTo>
                  <a:cubicBezTo>
                    <a:pt x="1257435" y="792185"/>
                    <a:pt x="1244387" y="786061"/>
                    <a:pt x="1230275" y="779404"/>
                  </a:cubicBezTo>
                  <a:lnTo>
                    <a:pt x="1197523" y="762895"/>
                  </a:lnTo>
                  <a:cubicBezTo>
                    <a:pt x="1187671" y="757570"/>
                    <a:pt x="1177286" y="752510"/>
                    <a:pt x="1167167" y="747451"/>
                  </a:cubicBezTo>
                  <a:cubicBezTo>
                    <a:pt x="1147197" y="737599"/>
                    <a:pt x="1127226" y="728013"/>
                    <a:pt x="1107255" y="717628"/>
                  </a:cubicBezTo>
                  <a:cubicBezTo>
                    <a:pt x="1075568" y="701119"/>
                    <a:pt x="1044148" y="683545"/>
                    <a:pt x="1012993" y="665971"/>
                  </a:cubicBezTo>
                  <a:lnTo>
                    <a:pt x="979176" y="647065"/>
                  </a:lnTo>
                  <a:lnTo>
                    <a:pt x="961069" y="637213"/>
                  </a:lnTo>
                  <a:cubicBezTo>
                    <a:pt x="946158" y="628958"/>
                    <a:pt x="931246" y="620703"/>
                    <a:pt x="916601" y="611916"/>
                  </a:cubicBezTo>
                  <a:cubicBezTo>
                    <a:pt x="895033" y="599401"/>
                    <a:pt x="873997" y="585289"/>
                    <a:pt x="852961" y="573573"/>
                  </a:cubicBezTo>
                  <a:lnTo>
                    <a:pt x="823671" y="555732"/>
                  </a:lnTo>
                  <a:lnTo>
                    <a:pt x="794380" y="537625"/>
                  </a:lnTo>
                  <a:lnTo>
                    <a:pt x="750711" y="510997"/>
                  </a:lnTo>
                  <a:lnTo>
                    <a:pt x="729941" y="497683"/>
                  </a:lnTo>
                  <a:cubicBezTo>
                    <a:pt x="691597" y="473719"/>
                    <a:pt x="654319" y="446825"/>
                    <a:pt x="618105" y="420996"/>
                  </a:cubicBezTo>
                  <a:lnTo>
                    <a:pt x="613046" y="417268"/>
                  </a:lnTo>
                  <a:cubicBezTo>
                    <a:pt x="593341" y="403422"/>
                    <a:pt x="573903" y="390640"/>
                    <a:pt x="554997" y="375196"/>
                  </a:cubicBezTo>
                  <a:cubicBezTo>
                    <a:pt x="536092" y="359752"/>
                    <a:pt x="516387" y="345906"/>
                    <a:pt x="496683" y="331793"/>
                  </a:cubicBezTo>
                  <a:cubicBezTo>
                    <a:pt x="485499" y="323805"/>
                    <a:pt x="474582" y="315284"/>
                    <a:pt x="463664" y="307029"/>
                  </a:cubicBezTo>
                  <a:lnTo>
                    <a:pt x="440765" y="289455"/>
                  </a:lnTo>
                  <a:cubicBezTo>
                    <a:pt x="430380" y="281999"/>
                    <a:pt x="420261" y="274011"/>
                    <a:pt x="410143" y="266289"/>
                  </a:cubicBezTo>
                  <a:lnTo>
                    <a:pt x="383515" y="245519"/>
                  </a:lnTo>
                  <a:lnTo>
                    <a:pt x="367805" y="233803"/>
                  </a:lnTo>
                  <a:lnTo>
                    <a:pt x="321739" y="196525"/>
                  </a:lnTo>
                  <a:cubicBezTo>
                    <a:pt x="299904" y="181347"/>
                    <a:pt x="282330" y="168565"/>
                    <a:pt x="266886" y="156051"/>
                  </a:cubicBezTo>
                  <a:lnTo>
                    <a:pt x="258099" y="148861"/>
                  </a:lnTo>
                  <a:cubicBezTo>
                    <a:pt x="243720" y="137411"/>
                    <a:pt x="229075" y="125961"/>
                    <a:pt x="214962" y="113979"/>
                  </a:cubicBezTo>
                  <a:lnTo>
                    <a:pt x="179281" y="82558"/>
                  </a:lnTo>
                  <a:lnTo>
                    <a:pt x="163038" y="67913"/>
                  </a:lnTo>
                  <a:cubicBezTo>
                    <a:pt x="152920" y="59126"/>
                    <a:pt x="143067" y="50072"/>
                    <a:pt x="133481" y="41285"/>
                  </a:cubicBezTo>
                  <a:lnTo>
                    <a:pt x="122298" y="30900"/>
                  </a:lnTo>
                  <a:lnTo>
                    <a:pt x="124428" y="33563"/>
                  </a:lnTo>
                  <a:cubicBezTo>
                    <a:pt x="114043" y="23178"/>
                    <a:pt x="103392" y="13859"/>
                    <a:pt x="92209" y="4273"/>
                  </a:cubicBezTo>
                  <a:cubicBezTo>
                    <a:pt x="90187" y="2620"/>
                    <a:pt x="87628" y="1767"/>
                    <a:pt x="85019" y="1876"/>
                  </a:cubicBezTo>
                  <a:lnTo>
                    <a:pt x="82090" y="1876"/>
                  </a:lnTo>
                  <a:cubicBezTo>
                    <a:pt x="79602" y="661"/>
                    <a:pt x="76871" y="24"/>
                    <a:pt x="74102" y="12"/>
                  </a:cubicBezTo>
                  <a:cubicBezTo>
                    <a:pt x="71692" y="-92"/>
                    <a:pt x="69299" y="460"/>
                    <a:pt x="67179" y="1610"/>
                  </a:cubicBezTo>
                </a:path>
              </a:pathLst>
            </a:custGeom>
            <a:solidFill>
              <a:srgbClr val="E8C05A"/>
            </a:solidFill>
            <a:ln w="26619"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A7F84E49-38F3-461E-8253-4F114CFE18EC}"/>
                </a:ext>
              </a:extLst>
            </p:cNvPr>
            <p:cNvSpPr/>
            <p:nvPr/>
          </p:nvSpPr>
          <p:spPr>
            <a:xfrm>
              <a:off x="5595652" y="2651943"/>
              <a:ext cx="1645316" cy="946538"/>
            </a:xfrm>
            <a:custGeom>
              <a:avLst/>
              <a:gdLst>
                <a:gd name="connsiteX0" fmla="*/ 2663 w 1310954"/>
                <a:gd name="connsiteY0" fmla="*/ 1864 h 754182"/>
                <a:gd name="connsiteX1" fmla="*/ 4527 w 1310954"/>
                <a:gd name="connsiteY1" fmla="*/ 12781 h 754182"/>
                <a:gd name="connsiteX2" fmla="*/ 62043 w 1310954"/>
                <a:gd name="connsiteY2" fmla="*/ 55652 h 754182"/>
                <a:gd name="connsiteX3" fmla="*/ 121156 w 1310954"/>
                <a:gd name="connsiteY3" fmla="*/ 100386 h 754182"/>
                <a:gd name="connsiteX4" fmla="*/ 236454 w 1310954"/>
                <a:gd name="connsiteY4" fmla="*/ 189056 h 754182"/>
                <a:gd name="connsiteX5" fmla="*/ 293704 w 1310954"/>
                <a:gd name="connsiteY5" fmla="*/ 232193 h 754182"/>
                <a:gd name="connsiteX6" fmla="*/ 352817 w 1310954"/>
                <a:gd name="connsiteY6" fmla="*/ 275596 h 754182"/>
                <a:gd name="connsiteX7" fmla="*/ 412463 w 1310954"/>
                <a:gd name="connsiteY7" fmla="*/ 316869 h 754182"/>
                <a:gd name="connsiteX8" fmla="*/ 474505 w 1310954"/>
                <a:gd name="connsiteY8" fmla="*/ 358142 h 754182"/>
                <a:gd name="connsiteX9" fmla="*/ 532820 w 1310954"/>
                <a:gd name="connsiteY9" fmla="*/ 395953 h 754182"/>
                <a:gd name="connsiteX10" fmla="*/ 595927 w 1310954"/>
                <a:gd name="connsiteY10" fmla="*/ 433765 h 754182"/>
                <a:gd name="connsiteX11" fmla="*/ 640396 w 1310954"/>
                <a:gd name="connsiteY11" fmla="*/ 460393 h 754182"/>
                <a:gd name="connsiteX12" fmla="*/ 640396 w 1310954"/>
                <a:gd name="connsiteY12" fmla="*/ 460393 h 754182"/>
                <a:gd name="connsiteX13" fmla="*/ 645455 w 1310954"/>
                <a:gd name="connsiteY13" fmla="*/ 463056 h 754182"/>
                <a:gd name="connsiteX14" fmla="*/ 662497 w 1310954"/>
                <a:gd name="connsiteY14" fmla="*/ 472375 h 754182"/>
                <a:gd name="connsiteX15" fmla="*/ 729864 w 1310954"/>
                <a:gd name="connsiteY15" fmla="*/ 506725 h 754182"/>
                <a:gd name="connsiteX16" fmla="*/ 857411 w 1310954"/>
                <a:gd name="connsiteY16" fmla="*/ 570897 h 754182"/>
                <a:gd name="connsiteX17" fmla="*/ 923448 w 1310954"/>
                <a:gd name="connsiteY17" fmla="*/ 603117 h 754182"/>
                <a:gd name="connsiteX18" fmla="*/ 956466 w 1310954"/>
                <a:gd name="connsiteY18" fmla="*/ 618827 h 754182"/>
                <a:gd name="connsiteX19" fmla="*/ 987088 w 1310954"/>
                <a:gd name="connsiteY19" fmla="*/ 632407 h 754182"/>
                <a:gd name="connsiteX20" fmla="*/ 1053924 w 1310954"/>
                <a:gd name="connsiteY20" fmla="*/ 661431 h 754182"/>
                <a:gd name="connsiteX21" fmla="*/ 1119161 w 1310954"/>
                <a:gd name="connsiteY21" fmla="*/ 688059 h 754182"/>
                <a:gd name="connsiteX22" fmla="*/ 1183600 w 1310954"/>
                <a:gd name="connsiteY22" fmla="*/ 714687 h 754182"/>
                <a:gd name="connsiteX23" fmla="*/ 1247506 w 1310954"/>
                <a:gd name="connsiteY23" fmla="*/ 741314 h 754182"/>
                <a:gd name="connsiteX24" fmla="*/ 1263483 w 1310954"/>
                <a:gd name="connsiteY24" fmla="*/ 747971 h 754182"/>
                <a:gd name="connsiteX25" fmla="*/ 1286383 w 1310954"/>
                <a:gd name="connsiteY25" fmla="*/ 754095 h 754182"/>
                <a:gd name="connsiteX26" fmla="*/ 1302625 w 1310954"/>
                <a:gd name="connsiteY26" fmla="*/ 749036 h 754182"/>
                <a:gd name="connsiteX27" fmla="*/ 1310880 w 1310954"/>
                <a:gd name="connsiteY27" fmla="*/ 733592 h 754182"/>
                <a:gd name="connsiteX28" fmla="*/ 1305820 w 1310954"/>
                <a:gd name="connsiteY28" fmla="*/ 717615 h 754182"/>
                <a:gd name="connsiteX29" fmla="*/ 1301561 w 1310954"/>
                <a:gd name="connsiteY29" fmla="*/ 713355 h 754182"/>
                <a:gd name="connsiteX30" fmla="*/ 1291442 w 1310954"/>
                <a:gd name="connsiteY30" fmla="*/ 709628 h 754182"/>
                <a:gd name="connsiteX31" fmla="*/ 1262418 w 1310954"/>
                <a:gd name="connsiteY31" fmla="*/ 698444 h 754182"/>
                <a:gd name="connsiteX32" fmla="*/ 1231530 w 1310954"/>
                <a:gd name="connsiteY32" fmla="*/ 685662 h 754182"/>
                <a:gd name="connsiteX33" fmla="*/ 1167091 w 1310954"/>
                <a:gd name="connsiteY33" fmla="*/ 659035 h 754182"/>
                <a:gd name="connsiteX34" fmla="*/ 1100522 w 1310954"/>
                <a:gd name="connsiteY34" fmla="*/ 631076 h 754182"/>
                <a:gd name="connsiteX35" fmla="*/ 1032887 w 1310954"/>
                <a:gd name="connsiteY35" fmla="*/ 602584 h 754182"/>
                <a:gd name="connsiteX36" fmla="*/ 1000934 w 1310954"/>
                <a:gd name="connsiteY36" fmla="*/ 588205 h 754182"/>
                <a:gd name="connsiteX37" fmla="*/ 970047 w 1310954"/>
                <a:gd name="connsiteY37" fmla="*/ 574625 h 754182"/>
                <a:gd name="connsiteX38" fmla="*/ 904808 w 1310954"/>
                <a:gd name="connsiteY38" fmla="*/ 543471 h 754182"/>
                <a:gd name="connsiteX39" fmla="*/ 775132 w 1310954"/>
                <a:gd name="connsiteY39" fmla="*/ 479564 h 754182"/>
                <a:gd name="connsiteX40" fmla="*/ 676343 w 1310954"/>
                <a:gd name="connsiteY40" fmla="*/ 429504 h 754182"/>
                <a:gd name="connsiteX41" fmla="*/ 674745 w 1310954"/>
                <a:gd name="connsiteY41" fmla="*/ 429504 h 754182"/>
                <a:gd name="connsiteX42" fmla="*/ 672349 w 1310954"/>
                <a:gd name="connsiteY42" fmla="*/ 429504 h 754182"/>
                <a:gd name="connsiteX43" fmla="*/ 675544 w 1310954"/>
                <a:gd name="connsiteY43" fmla="*/ 431102 h 754182"/>
                <a:gd name="connsiteX44" fmla="*/ 671550 w 1310954"/>
                <a:gd name="connsiteY44" fmla="*/ 429238 h 754182"/>
                <a:gd name="connsiteX45" fmla="*/ 671550 w 1310954"/>
                <a:gd name="connsiteY45" fmla="*/ 429238 h 754182"/>
                <a:gd name="connsiteX46" fmla="*/ 668887 w 1310954"/>
                <a:gd name="connsiteY46" fmla="*/ 427640 h 754182"/>
                <a:gd name="connsiteX47" fmla="*/ 664095 w 1310954"/>
                <a:gd name="connsiteY47" fmla="*/ 425244 h 754182"/>
                <a:gd name="connsiteX48" fmla="*/ 659035 w 1310954"/>
                <a:gd name="connsiteY48" fmla="*/ 422315 h 754182"/>
                <a:gd name="connsiteX49" fmla="*/ 536015 w 1310954"/>
                <a:gd name="connsiteY49" fmla="*/ 350154 h 754182"/>
                <a:gd name="connsiteX50" fmla="*/ 473440 w 1310954"/>
                <a:gd name="connsiteY50" fmla="*/ 310745 h 754182"/>
                <a:gd name="connsiteX51" fmla="*/ 444416 w 1310954"/>
                <a:gd name="connsiteY51" fmla="*/ 292372 h 754182"/>
                <a:gd name="connsiteX52" fmla="*/ 413794 w 1310954"/>
                <a:gd name="connsiteY52" fmla="*/ 272135 h 754182"/>
                <a:gd name="connsiteX53" fmla="*/ 353349 w 1310954"/>
                <a:gd name="connsiteY53" fmla="*/ 232726 h 754182"/>
                <a:gd name="connsiteX54" fmla="*/ 292106 w 1310954"/>
                <a:gd name="connsiteY54" fmla="*/ 190920 h 754182"/>
                <a:gd name="connsiteX55" fmla="*/ 170683 w 1310954"/>
                <a:gd name="connsiteY55" fmla="*/ 111037 h 754182"/>
                <a:gd name="connsiteX56" fmla="*/ 90800 w 1310954"/>
                <a:gd name="connsiteY56" fmla="*/ 57782 h 754182"/>
                <a:gd name="connsiteX57" fmla="*/ 10917 w 1310954"/>
                <a:gd name="connsiteY57" fmla="*/ 1598 h 754182"/>
                <a:gd name="connsiteX58" fmla="*/ 6657 w 1310954"/>
                <a:gd name="connsiteY58" fmla="*/ 0 h 754182"/>
                <a:gd name="connsiteX59" fmla="*/ 0 w 1310954"/>
                <a:gd name="connsiteY59" fmla="*/ 3462 h 754182"/>
                <a:gd name="connsiteX60" fmla="*/ 654509 w 1310954"/>
                <a:gd name="connsiteY60" fmla="*/ 420717 h 754182"/>
                <a:gd name="connsiteX61" fmla="*/ 654509 w 1310954"/>
                <a:gd name="connsiteY61" fmla="*/ 420717 h 754182"/>
                <a:gd name="connsiteX62" fmla="*/ 654509 w 1310954"/>
                <a:gd name="connsiteY62" fmla="*/ 420717 h 754182"/>
                <a:gd name="connsiteX63" fmla="*/ 662497 w 1310954"/>
                <a:gd name="connsiteY63" fmla="*/ 424978 h 754182"/>
                <a:gd name="connsiteX64" fmla="*/ 665426 w 1310954"/>
                <a:gd name="connsiteY64" fmla="*/ 426575 h 754182"/>
                <a:gd name="connsiteX65" fmla="*/ 662763 w 1310954"/>
                <a:gd name="connsiteY65" fmla="*/ 424978 h 754182"/>
                <a:gd name="connsiteX66" fmla="*/ 662763 w 1310954"/>
                <a:gd name="connsiteY66" fmla="*/ 424978 h 754182"/>
                <a:gd name="connsiteX67" fmla="*/ 1288513 w 1310954"/>
                <a:gd name="connsiteY67" fmla="*/ 709894 h 754182"/>
                <a:gd name="connsiteX68" fmla="*/ 1288513 w 1310954"/>
                <a:gd name="connsiteY68" fmla="*/ 709894 h 754182"/>
                <a:gd name="connsiteX69" fmla="*/ 670485 w 1310954"/>
                <a:gd name="connsiteY69" fmla="*/ 428972 h 754182"/>
                <a:gd name="connsiteX70" fmla="*/ 670485 w 1310954"/>
                <a:gd name="connsiteY70" fmla="*/ 428972 h 754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310954" h="754182">
                  <a:moveTo>
                    <a:pt x="2663" y="1864"/>
                  </a:moveTo>
                  <a:cubicBezTo>
                    <a:pt x="251" y="5413"/>
                    <a:pt x="1074" y="10233"/>
                    <a:pt x="4527" y="12781"/>
                  </a:cubicBezTo>
                  <a:cubicBezTo>
                    <a:pt x="23432" y="27426"/>
                    <a:pt x="42871" y="41273"/>
                    <a:pt x="62043" y="55652"/>
                  </a:cubicBezTo>
                  <a:cubicBezTo>
                    <a:pt x="81215" y="70031"/>
                    <a:pt x="101452" y="85475"/>
                    <a:pt x="121156" y="100386"/>
                  </a:cubicBezTo>
                  <a:lnTo>
                    <a:pt x="236454" y="189056"/>
                  </a:lnTo>
                  <a:lnTo>
                    <a:pt x="293704" y="232193"/>
                  </a:lnTo>
                  <a:cubicBezTo>
                    <a:pt x="313408" y="246839"/>
                    <a:pt x="332846" y="261750"/>
                    <a:pt x="352817" y="275596"/>
                  </a:cubicBezTo>
                  <a:lnTo>
                    <a:pt x="412463" y="316869"/>
                  </a:lnTo>
                  <a:cubicBezTo>
                    <a:pt x="432700" y="330982"/>
                    <a:pt x="453470" y="343497"/>
                    <a:pt x="474505" y="358142"/>
                  </a:cubicBezTo>
                  <a:cubicBezTo>
                    <a:pt x="495541" y="372787"/>
                    <a:pt x="513115" y="384770"/>
                    <a:pt x="532820" y="395953"/>
                  </a:cubicBezTo>
                  <a:cubicBezTo>
                    <a:pt x="552525" y="407137"/>
                    <a:pt x="574892" y="422581"/>
                    <a:pt x="595927" y="433765"/>
                  </a:cubicBezTo>
                  <a:cubicBezTo>
                    <a:pt x="610573" y="442552"/>
                    <a:pt x="625484" y="451073"/>
                    <a:pt x="640396" y="460393"/>
                  </a:cubicBezTo>
                  <a:lnTo>
                    <a:pt x="640396" y="460393"/>
                  </a:lnTo>
                  <a:cubicBezTo>
                    <a:pt x="641902" y="461587"/>
                    <a:pt x="643618" y="462490"/>
                    <a:pt x="645455" y="463056"/>
                  </a:cubicBezTo>
                  <a:lnTo>
                    <a:pt x="662497" y="472375"/>
                  </a:lnTo>
                  <a:lnTo>
                    <a:pt x="729864" y="506725"/>
                  </a:lnTo>
                  <a:cubicBezTo>
                    <a:pt x="772203" y="528293"/>
                    <a:pt x="814541" y="550128"/>
                    <a:pt x="857411" y="570897"/>
                  </a:cubicBezTo>
                  <a:lnTo>
                    <a:pt x="923448" y="603117"/>
                  </a:lnTo>
                  <a:lnTo>
                    <a:pt x="956466" y="618827"/>
                  </a:lnTo>
                  <a:cubicBezTo>
                    <a:pt x="966585" y="623620"/>
                    <a:pt x="976969" y="627880"/>
                    <a:pt x="987088" y="632407"/>
                  </a:cubicBezTo>
                  <a:cubicBezTo>
                    <a:pt x="1009455" y="642259"/>
                    <a:pt x="1031556" y="652112"/>
                    <a:pt x="1053924" y="661431"/>
                  </a:cubicBezTo>
                  <a:lnTo>
                    <a:pt x="1119161" y="688059"/>
                  </a:lnTo>
                  <a:cubicBezTo>
                    <a:pt x="1140729" y="696846"/>
                    <a:pt x="1162032" y="705899"/>
                    <a:pt x="1183600" y="714687"/>
                  </a:cubicBezTo>
                  <a:cubicBezTo>
                    <a:pt x="1205169" y="723474"/>
                    <a:pt x="1226205" y="731462"/>
                    <a:pt x="1247506" y="741314"/>
                  </a:cubicBezTo>
                  <a:cubicBezTo>
                    <a:pt x="1252714" y="743806"/>
                    <a:pt x="1258047" y="746028"/>
                    <a:pt x="1263483" y="747971"/>
                  </a:cubicBezTo>
                  <a:cubicBezTo>
                    <a:pt x="1270966" y="750540"/>
                    <a:pt x="1278617" y="752586"/>
                    <a:pt x="1286383" y="754095"/>
                  </a:cubicBezTo>
                  <a:cubicBezTo>
                    <a:pt x="1292252" y="754614"/>
                    <a:pt x="1298089" y="752796"/>
                    <a:pt x="1302625" y="749036"/>
                  </a:cubicBezTo>
                  <a:cubicBezTo>
                    <a:pt x="1307314" y="745185"/>
                    <a:pt x="1310283" y="739630"/>
                    <a:pt x="1310880" y="733592"/>
                  </a:cubicBezTo>
                  <a:cubicBezTo>
                    <a:pt x="1311356" y="727809"/>
                    <a:pt x="1309539" y="722070"/>
                    <a:pt x="1305820" y="717615"/>
                  </a:cubicBezTo>
                  <a:lnTo>
                    <a:pt x="1301561" y="713355"/>
                  </a:lnTo>
                  <a:cubicBezTo>
                    <a:pt x="1298581" y="711232"/>
                    <a:pt x="1295087" y="709945"/>
                    <a:pt x="1291442" y="709628"/>
                  </a:cubicBezTo>
                  <a:cubicBezTo>
                    <a:pt x="1281590" y="706432"/>
                    <a:pt x="1272004" y="702438"/>
                    <a:pt x="1262418" y="698444"/>
                  </a:cubicBezTo>
                  <a:lnTo>
                    <a:pt x="1231530" y="685662"/>
                  </a:lnTo>
                  <a:cubicBezTo>
                    <a:pt x="1209961" y="677142"/>
                    <a:pt x="1188393" y="668887"/>
                    <a:pt x="1167091" y="659035"/>
                  </a:cubicBezTo>
                  <a:lnTo>
                    <a:pt x="1100522" y="631076"/>
                  </a:lnTo>
                  <a:cubicBezTo>
                    <a:pt x="1077888" y="621490"/>
                    <a:pt x="1055255" y="612436"/>
                    <a:pt x="1032887" y="602584"/>
                  </a:cubicBezTo>
                  <a:lnTo>
                    <a:pt x="1000934" y="588205"/>
                  </a:lnTo>
                  <a:cubicBezTo>
                    <a:pt x="990550" y="583678"/>
                    <a:pt x="980164" y="579418"/>
                    <a:pt x="970047" y="574625"/>
                  </a:cubicBezTo>
                  <a:cubicBezTo>
                    <a:pt x="948212" y="564507"/>
                    <a:pt x="926643" y="554122"/>
                    <a:pt x="904808" y="543471"/>
                  </a:cubicBezTo>
                  <a:cubicBezTo>
                    <a:pt x="861672" y="522169"/>
                    <a:pt x="818269" y="501399"/>
                    <a:pt x="775132" y="479564"/>
                  </a:cubicBezTo>
                  <a:cubicBezTo>
                    <a:pt x="742380" y="462789"/>
                    <a:pt x="709095" y="446546"/>
                    <a:pt x="676343" y="429504"/>
                  </a:cubicBezTo>
                  <a:lnTo>
                    <a:pt x="674745" y="429504"/>
                  </a:lnTo>
                  <a:lnTo>
                    <a:pt x="672349" y="429504"/>
                  </a:lnTo>
                  <a:lnTo>
                    <a:pt x="675544" y="431102"/>
                  </a:lnTo>
                  <a:lnTo>
                    <a:pt x="671550" y="429238"/>
                  </a:lnTo>
                  <a:lnTo>
                    <a:pt x="671550" y="429238"/>
                  </a:lnTo>
                  <a:lnTo>
                    <a:pt x="668887" y="427640"/>
                  </a:lnTo>
                  <a:lnTo>
                    <a:pt x="664095" y="425244"/>
                  </a:lnTo>
                  <a:lnTo>
                    <a:pt x="659035" y="422315"/>
                  </a:lnTo>
                  <a:cubicBezTo>
                    <a:pt x="617230" y="399681"/>
                    <a:pt x="576223" y="375184"/>
                    <a:pt x="536015" y="350154"/>
                  </a:cubicBezTo>
                  <a:lnTo>
                    <a:pt x="473440" y="310745"/>
                  </a:lnTo>
                  <a:lnTo>
                    <a:pt x="444416" y="292372"/>
                  </a:lnTo>
                  <a:cubicBezTo>
                    <a:pt x="434031" y="285981"/>
                    <a:pt x="424179" y="278792"/>
                    <a:pt x="413794" y="272135"/>
                  </a:cubicBezTo>
                  <a:cubicBezTo>
                    <a:pt x="393823" y="258821"/>
                    <a:pt x="373320" y="245507"/>
                    <a:pt x="353349" y="232726"/>
                  </a:cubicBezTo>
                  <a:lnTo>
                    <a:pt x="292106" y="190920"/>
                  </a:lnTo>
                  <a:cubicBezTo>
                    <a:pt x="251898" y="164293"/>
                    <a:pt x="212223" y="137665"/>
                    <a:pt x="170683" y="111037"/>
                  </a:cubicBezTo>
                  <a:cubicBezTo>
                    <a:pt x="144056" y="93463"/>
                    <a:pt x="117428" y="76421"/>
                    <a:pt x="90800" y="57782"/>
                  </a:cubicBezTo>
                  <a:cubicBezTo>
                    <a:pt x="64173" y="39143"/>
                    <a:pt x="37545" y="21302"/>
                    <a:pt x="10917" y="1598"/>
                  </a:cubicBezTo>
                  <a:cubicBezTo>
                    <a:pt x="9729" y="581"/>
                    <a:pt x="8221" y="16"/>
                    <a:pt x="6657" y="0"/>
                  </a:cubicBezTo>
                  <a:cubicBezTo>
                    <a:pt x="4011" y="21"/>
                    <a:pt x="1536" y="1308"/>
                    <a:pt x="0" y="3462"/>
                  </a:cubicBezTo>
                  <a:moveTo>
                    <a:pt x="654509" y="420717"/>
                  </a:moveTo>
                  <a:lnTo>
                    <a:pt x="654509" y="420717"/>
                  </a:lnTo>
                  <a:lnTo>
                    <a:pt x="654509" y="420717"/>
                  </a:lnTo>
                  <a:moveTo>
                    <a:pt x="662497" y="424978"/>
                  </a:moveTo>
                  <a:lnTo>
                    <a:pt x="665426" y="426575"/>
                  </a:lnTo>
                  <a:lnTo>
                    <a:pt x="662763" y="424978"/>
                  </a:lnTo>
                  <a:lnTo>
                    <a:pt x="662763" y="424978"/>
                  </a:lnTo>
                  <a:moveTo>
                    <a:pt x="1288513" y="709894"/>
                  </a:moveTo>
                  <a:lnTo>
                    <a:pt x="1288513" y="709894"/>
                  </a:lnTo>
                  <a:moveTo>
                    <a:pt x="670485" y="428972"/>
                  </a:moveTo>
                  <a:lnTo>
                    <a:pt x="670485" y="428972"/>
                  </a:lnTo>
                </a:path>
              </a:pathLst>
            </a:custGeom>
            <a:solidFill>
              <a:srgbClr val="E8C05A"/>
            </a:solidFill>
            <a:ln w="26619"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2BF0119A-6A68-4B63-9337-BC6AB645E56F}"/>
                </a:ext>
              </a:extLst>
            </p:cNvPr>
            <p:cNvSpPr/>
            <p:nvPr/>
          </p:nvSpPr>
          <p:spPr>
            <a:xfrm>
              <a:off x="6913695" y="3302280"/>
              <a:ext cx="835276" cy="348041"/>
            </a:xfrm>
            <a:custGeom>
              <a:avLst/>
              <a:gdLst>
                <a:gd name="connsiteX0" fmla="*/ 10656 w 665531"/>
                <a:gd name="connsiteY0" fmla="*/ 266 h 277312"/>
                <a:gd name="connsiteX1" fmla="*/ 2401 w 665531"/>
                <a:gd name="connsiteY1" fmla="*/ 5325 h 277312"/>
                <a:gd name="connsiteX2" fmla="*/ 5326 w 665531"/>
                <a:gd name="connsiteY2" fmla="*/ 23163 h 277312"/>
                <a:gd name="connsiteX3" fmla="*/ 5331 w 665531"/>
                <a:gd name="connsiteY3" fmla="*/ 23166 h 277312"/>
                <a:gd name="connsiteX4" fmla="*/ 79356 w 665531"/>
                <a:gd name="connsiteY4" fmla="*/ 61776 h 277312"/>
                <a:gd name="connsiteX5" fmla="*/ 145658 w 665531"/>
                <a:gd name="connsiteY5" fmla="*/ 92930 h 277312"/>
                <a:gd name="connsiteX6" fmla="*/ 212761 w 665531"/>
                <a:gd name="connsiteY6" fmla="*/ 123818 h 277312"/>
                <a:gd name="connsiteX7" fmla="*/ 278264 w 665531"/>
                <a:gd name="connsiteY7" fmla="*/ 152843 h 277312"/>
                <a:gd name="connsiteX8" fmla="*/ 411403 w 665531"/>
                <a:gd name="connsiteY8" fmla="*/ 203702 h 277312"/>
                <a:gd name="connsiteX9" fmla="*/ 539748 w 665531"/>
                <a:gd name="connsiteY9" fmla="*/ 246838 h 277312"/>
                <a:gd name="connsiteX10" fmla="*/ 588743 w 665531"/>
                <a:gd name="connsiteY10" fmla="*/ 261750 h 277312"/>
                <a:gd name="connsiteX11" fmla="*/ 641998 w 665531"/>
                <a:gd name="connsiteY11" fmla="*/ 277194 h 277312"/>
                <a:gd name="connsiteX12" fmla="*/ 665414 w 665531"/>
                <a:gd name="connsiteY12" fmla="*/ 258239 h 277312"/>
                <a:gd name="connsiteX13" fmla="*/ 651318 w 665531"/>
                <a:gd name="connsiteY13" fmla="*/ 235921 h 277312"/>
                <a:gd name="connsiteX14" fmla="*/ 620430 w 665531"/>
                <a:gd name="connsiteY14" fmla="*/ 225803 h 277312"/>
                <a:gd name="connsiteX15" fmla="*/ 588210 w 665531"/>
                <a:gd name="connsiteY15" fmla="*/ 215950 h 277312"/>
                <a:gd name="connsiteX16" fmla="*/ 521907 w 665531"/>
                <a:gd name="connsiteY16" fmla="*/ 196512 h 277312"/>
                <a:gd name="connsiteX17" fmla="*/ 390100 w 665531"/>
                <a:gd name="connsiteY17" fmla="*/ 155505 h 277312"/>
                <a:gd name="connsiteX18" fmla="*/ 324596 w 665531"/>
                <a:gd name="connsiteY18" fmla="*/ 133671 h 277312"/>
                <a:gd name="connsiteX19" fmla="*/ 256962 w 665531"/>
                <a:gd name="connsiteY19" fmla="*/ 109706 h 277312"/>
                <a:gd name="connsiteX20" fmla="*/ 119829 w 665531"/>
                <a:gd name="connsiteY20" fmla="*/ 52989 h 277312"/>
                <a:gd name="connsiteX21" fmla="*/ 29029 w 665531"/>
                <a:gd name="connsiteY21" fmla="*/ 7722 h 277312"/>
                <a:gd name="connsiteX22" fmla="*/ 29029 w 665531"/>
                <a:gd name="connsiteY22" fmla="*/ 7722 h 277312"/>
                <a:gd name="connsiteX23" fmla="*/ 18378 w 665531"/>
                <a:gd name="connsiteY23" fmla="*/ 2130 h 277312"/>
                <a:gd name="connsiteX24" fmla="*/ 10922 w 665531"/>
                <a:gd name="connsiteY24" fmla="*/ 0 h 277312"/>
                <a:gd name="connsiteX25" fmla="*/ 9058 w 665531"/>
                <a:gd name="connsiteY25" fmla="*/ 0 h 277312"/>
                <a:gd name="connsiteX26" fmla="*/ 31160 w 665531"/>
                <a:gd name="connsiteY26" fmla="*/ 8787 h 277312"/>
                <a:gd name="connsiteX27" fmla="*/ 29029 w 665531"/>
                <a:gd name="connsiteY27" fmla="*/ 8787 h 277312"/>
                <a:gd name="connsiteX28" fmla="*/ 31160 w 665531"/>
                <a:gd name="connsiteY28" fmla="*/ 8787 h 2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65531" h="277312">
                  <a:moveTo>
                    <a:pt x="10656" y="266"/>
                  </a:moveTo>
                  <a:cubicBezTo>
                    <a:pt x="7327" y="748"/>
                    <a:pt x="4341" y="2577"/>
                    <a:pt x="2401" y="5325"/>
                  </a:cubicBezTo>
                  <a:cubicBezTo>
                    <a:pt x="-1717" y="11059"/>
                    <a:pt x="-407" y="19045"/>
                    <a:pt x="5326" y="23163"/>
                  </a:cubicBezTo>
                  <a:cubicBezTo>
                    <a:pt x="5328" y="23164"/>
                    <a:pt x="5329" y="23165"/>
                    <a:pt x="5331" y="23166"/>
                  </a:cubicBezTo>
                  <a:cubicBezTo>
                    <a:pt x="29828" y="36214"/>
                    <a:pt x="54326" y="49794"/>
                    <a:pt x="79356" y="61776"/>
                  </a:cubicBezTo>
                  <a:cubicBezTo>
                    <a:pt x="104386" y="73758"/>
                    <a:pt x="123291" y="82546"/>
                    <a:pt x="145658" y="92930"/>
                  </a:cubicBezTo>
                  <a:cubicBezTo>
                    <a:pt x="168025" y="103315"/>
                    <a:pt x="190393" y="113168"/>
                    <a:pt x="212761" y="123818"/>
                  </a:cubicBezTo>
                  <a:cubicBezTo>
                    <a:pt x="235128" y="134469"/>
                    <a:pt x="256163" y="143789"/>
                    <a:pt x="278264" y="152843"/>
                  </a:cubicBezTo>
                  <a:cubicBezTo>
                    <a:pt x="322732" y="170683"/>
                    <a:pt x="367201" y="187991"/>
                    <a:pt x="411403" y="203702"/>
                  </a:cubicBezTo>
                  <a:cubicBezTo>
                    <a:pt x="455605" y="219412"/>
                    <a:pt x="496877" y="233258"/>
                    <a:pt x="539748" y="246838"/>
                  </a:cubicBezTo>
                  <a:cubicBezTo>
                    <a:pt x="556257" y="252164"/>
                    <a:pt x="572500" y="256691"/>
                    <a:pt x="588743" y="261750"/>
                  </a:cubicBezTo>
                  <a:cubicBezTo>
                    <a:pt x="605997" y="268483"/>
                    <a:pt x="623820" y="273652"/>
                    <a:pt x="641998" y="277194"/>
                  </a:cubicBezTo>
                  <a:cubicBezTo>
                    <a:pt x="653698" y="278426"/>
                    <a:pt x="664182" y="269940"/>
                    <a:pt x="665414" y="258239"/>
                  </a:cubicBezTo>
                  <a:cubicBezTo>
                    <a:pt x="666446" y="248434"/>
                    <a:pt x="660615" y="239202"/>
                    <a:pt x="651318" y="235921"/>
                  </a:cubicBezTo>
                  <a:cubicBezTo>
                    <a:pt x="641200" y="231661"/>
                    <a:pt x="630814" y="229264"/>
                    <a:pt x="620430" y="225803"/>
                  </a:cubicBezTo>
                  <a:lnTo>
                    <a:pt x="588210" y="215950"/>
                  </a:lnTo>
                  <a:cubicBezTo>
                    <a:pt x="566109" y="209560"/>
                    <a:pt x="544009" y="203435"/>
                    <a:pt x="521907" y="196512"/>
                  </a:cubicBezTo>
                  <a:cubicBezTo>
                    <a:pt x="477972" y="183198"/>
                    <a:pt x="434036" y="169884"/>
                    <a:pt x="390100" y="155505"/>
                  </a:cubicBezTo>
                  <a:cubicBezTo>
                    <a:pt x="368266" y="148582"/>
                    <a:pt x="346165" y="141393"/>
                    <a:pt x="324596" y="133671"/>
                  </a:cubicBezTo>
                  <a:cubicBezTo>
                    <a:pt x="303028" y="125949"/>
                    <a:pt x="279330" y="118227"/>
                    <a:pt x="256962" y="109706"/>
                  </a:cubicBezTo>
                  <a:cubicBezTo>
                    <a:pt x="210896" y="91599"/>
                    <a:pt x="165097" y="72960"/>
                    <a:pt x="119829" y="52989"/>
                  </a:cubicBezTo>
                  <a:cubicBezTo>
                    <a:pt x="88676" y="39143"/>
                    <a:pt x="58853" y="23432"/>
                    <a:pt x="29029" y="7722"/>
                  </a:cubicBezTo>
                  <a:lnTo>
                    <a:pt x="29029" y="7722"/>
                  </a:lnTo>
                  <a:lnTo>
                    <a:pt x="18378" y="2130"/>
                  </a:lnTo>
                  <a:cubicBezTo>
                    <a:pt x="16119" y="787"/>
                    <a:pt x="13550" y="52"/>
                    <a:pt x="10922" y="0"/>
                  </a:cubicBezTo>
                  <a:lnTo>
                    <a:pt x="9058" y="0"/>
                  </a:lnTo>
                  <a:moveTo>
                    <a:pt x="31160" y="8787"/>
                  </a:moveTo>
                  <a:lnTo>
                    <a:pt x="29029" y="8787"/>
                  </a:lnTo>
                  <a:lnTo>
                    <a:pt x="31160" y="8787"/>
                  </a:lnTo>
                </a:path>
              </a:pathLst>
            </a:custGeom>
            <a:solidFill>
              <a:srgbClr val="E8C05A"/>
            </a:solidFill>
            <a:ln w="26619"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B686468D-C96C-47FD-BC9F-4B96755C3E5D}"/>
                </a:ext>
              </a:extLst>
            </p:cNvPr>
            <p:cNvSpPr/>
            <p:nvPr/>
          </p:nvSpPr>
          <p:spPr>
            <a:xfrm>
              <a:off x="5666975" y="2196132"/>
              <a:ext cx="1963233" cy="1106577"/>
            </a:xfrm>
            <a:custGeom>
              <a:avLst/>
              <a:gdLst>
                <a:gd name="connsiteX0" fmla="*/ 1219 w 1564264"/>
                <a:gd name="connsiteY0" fmla="*/ 5039 h 881698"/>
                <a:gd name="connsiteX1" fmla="*/ 3001 w 1564264"/>
                <a:gd name="connsiteY1" fmla="*/ 14666 h 881698"/>
                <a:gd name="connsiteX2" fmla="*/ 3349 w 1564264"/>
                <a:gd name="connsiteY2" fmla="*/ 14891 h 881698"/>
                <a:gd name="connsiteX3" fmla="*/ 62197 w 1564264"/>
                <a:gd name="connsiteY3" fmla="*/ 55631 h 881698"/>
                <a:gd name="connsiteX4" fmla="*/ 118381 w 1564264"/>
                <a:gd name="connsiteY4" fmla="*/ 97437 h 881698"/>
                <a:gd name="connsiteX5" fmla="*/ 145009 w 1564264"/>
                <a:gd name="connsiteY5" fmla="*/ 116076 h 881698"/>
                <a:gd name="connsiteX6" fmla="*/ 174566 w 1564264"/>
                <a:gd name="connsiteY6" fmla="*/ 137911 h 881698"/>
                <a:gd name="connsiteX7" fmla="*/ 231282 w 1564264"/>
                <a:gd name="connsiteY7" fmla="*/ 179983 h 881698"/>
                <a:gd name="connsiteX8" fmla="*/ 257910 w 1564264"/>
                <a:gd name="connsiteY8" fmla="*/ 199421 h 881698"/>
                <a:gd name="connsiteX9" fmla="*/ 287999 w 1564264"/>
                <a:gd name="connsiteY9" fmla="*/ 220457 h 881698"/>
                <a:gd name="connsiteX10" fmla="*/ 316757 w 1564264"/>
                <a:gd name="connsiteY10" fmla="*/ 239895 h 881698"/>
                <a:gd name="connsiteX11" fmla="*/ 348178 w 1564264"/>
                <a:gd name="connsiteY11" fmla="*/ 261730 h 881698"/>
                <a:gd name="connsiteX12" fmla="*/ 378267 w 1564264"/>
                <a:gd name="connsiteY12" fmla="*/ 281967 h 881698"/>
                <a:gd name="connsiteX13" fmla="*/ 410487 w 1564264"/>
                <a:gd name="connsiteY13" fmla="*/ 301671 h 881698"/>
                <a:gd name="connsiteX14" fmla="*/ 469068 w 1564264"/>
                <a:gd name="connsiteY14" fmla="*/ 338950 h 881698"/>
                <a:gd name="connsiteX15" fmla="*/ 501287 w 1564264"/>
                <a:gd name="connsiteY15" fmla="*/ 359187 h 881698"/>
                <a:gd name="connsiteX16" fmla="*/ 531376 w 1564264"/>
                <a:gd name="connsiteY16" fmla="*/ 377028 h 881698"/>
                <a:gd name="connsiteX17" fmla="*/ 595016 w 1564264"/>
                <a:gd name="connsiteY17" fmla="*/ 415904 h 881698"/>
                <a:gd name="connsiteX18" fmla="*/ 656793 w 1564264"/>
                <a:gd name="connsiteY18" fmla="*/ 450786 h 881698"/>
                <a:gd name="connsiteX19" fmla="*/ 689811 w 1564264"/>
                <a:gd name="connsiteY19" fmla="*/ 469692 h 881698"/>
                <a:gd name="connsiteX20" fmla="*/ 721232 w 1564264"/>
                <a:gd name="connsiteY20" fmla="*/ 487799 h 881698"/>
                <a:gd name="connsiteX21" fmla="*/ 752918 w 1564264"/>
                <a:gd name="connsiteY21" fmla="*/ 506971 h 881698"/>
                <a:gd name="connsiteX22" fmla="*/ 784339 w 1564264"/>
                <a:gd name="connsiteY22" fmla="*/ 525876 h 881698"/>
                <a:gd name="connsiteX23" fmla="*/ 846115 w 1564264"/>
                <a:gd name="connsiteY23" fmla="*/ 561823 h 881698"/>
                <a:gd name="connsiteX24" fmla="*/ 976857 w 1564264"/>
                <a:gd name="connsiteY24" fmla="*/ 631322 h 881698"/>
                <a:gd name="connsiteX25" fmla="*/ 1040231 w 1564264"/>
                <a:gd name="connsiteY25" fmla="*/ 664340 h 881698"/>
                <a:gd name="connsiteX26" fmla="*/ 1102806 w 1564264"/>
                <a:gd name="connsiteY26" fmla="*/ 697891 h 881698"/>
                <a:gd name="connsiteX27" fmla="*/ 1136357 w 1564264"/>
                <a:gd name="connsiteY27" fmla="*/ 715465 h 881698"/>
                <a:gd name="connsiteX28" fmla="*/ 1171772 w 1564264"/>
                <a:gd name="connsiteY28" fmla="*/ 733039 h 881698"/>
                <a:gd name="connsiteX29" fmla="*/ 1234347 w 1564264"/>
                <a:gd name="connsiteY29" fmla="*/ 762063 h 881698"/>
                <a:gd name="connsiteX30" fmla="*/ 1300650 w 1564264"/>
                <a:gd name="connsiteY30" fmla="*/ 792952 h 881698"/>
                <a:gd name="connsiteX31" fmla="*/ 1366952 w 1564264"/>
                <a:gd name="connsiteY31" fmla="*/ 822508 h 881698"/>
                <a:gd name="connsiteX32" fmla="*/ 1398107 w 1564264"/>
                <a:gd name="connsiteY32" fmla="*/ 834225 h 881698"/>
                <a:gd name="connsiteX33" fmla="*/ 1431658 w 1564264"/>
                <a:gd name="connsiteY33" fmla="*/ 846473 h 881698"/>
                <a:gd name="connsiteX34" fmla="*/ 1494766 w 1564264"/>
                <a:gd name="connsiteY34" fmla="*/ 868308 h 881698"/>
                <a:gd name="connsiteX35" fmla="*/ 1513671 w 1564264"/>
                <a:gd name="connsiteY35" fmla="*/ 874699 h 881698"/>
                <a:gd name="connsiteX36" fmla="*/ 1540299 w 1564264"/>
                <a:gd name="connsiteY36" fmla="*/ 881622 h 881698"/>
                <a:gd name="connsiteX37" fmla="*/ 1562666 w 1564264"/>
                <a:gd name="connsiteY37" fmla="*/ 867243 h 881698"/>
                <a:gd name="connsiteX38" fmla="*/ 1562666 w 1564264"/>
                <a:gd name="connsiteY38" fmla="*/ 850734 h 881698"/>
                <a:gd name="connsiteX39" fmla="*/ 1549884 w 1564264"/>
                <a:gd name="connsiteY39" fmla="*/ 839550 h 881698"/>
                <a:gd name="connsiteX40" fmla="*/ 1532843 w 1564264"/>
                <a:gd name="connsiteY40" fmla="*/ 833159 h 881698"/>
                <a:gd name="connsiteX41" fmla="*/ 1518464 w 1564264"/>
                <a:gd name="connsiteY41" fmla="*/ 828100 h 881698"/>
                <a:gd name="connsiteX42" fmla="*/ 1488109 w 1564264"/>
                <a:gd name="connsiteY42" fmla="*/ 817982 h 881698"/>
                <a:gd name="connsiteX43" fmla="*/ 1424735 w 1564264"/>
                <a:gd name="connsiteY43" fmla="*/ 795615 h 881698"/>
                <a:gd name="connsiteX44" fmla="*/ 1391717 w 1564264"/>
                <a:gd name="connsiteY44" fmla="*/ 783366 h 881698"/>
                <a:gd name="connsiteX45" fmla="*/ 1358166 w 1564264"/>
                <a:gd name="connsiteY45" fmla="*/ 768987 h 881698"/>
                <a:gd name="connsiteX46" fmla="*/ 1292395 w 1564264"/>
                <a:gd name="connsiteY46" fmla="*/ 739430 h 881698"/>
                <a:gd name="connsiteX47" fmla="*/ 1224761 w 1564264"/>
                <a:gd name="connsiteY47" fmla="*/ 708010 h 881698"/>
                <a:gd name="connsiteX48" fmla="*/ 1191210 w 1564264"/>
                <a:gd name="connsiteY48" fmla="*/ 692565 h 881698"/>
                <a:gd name="connsiteX49" fmla="*/ 1161121 w 1564264"/>
                <a:gd name="connsiteY49" fmla="*/ 677920 h 881698"/>
                <a:gd name="connsiteX50" fmla="*/ 1099345 w 1564264"/>
                <a:gd name="connsiteY50" fmla="*/ 644902 h 881698"/>
                <a:gd name="connsiteX51" fmla="*/ 1035438 w 1564264"/>
                <a:gd name="connsiteY51" fmla="*/ 610818 h 881698"/>
                <a:gd name="connsiteX52" fmla="*/ 973662 w 1564264"/>
                <a:gd name="connsiteY52" fmla="*/ 579398 h 881698"/>
                <a:gd name="connsiteX53" fmla="*/ 907625 w 1564264"/>
                <a:gd name="connsiteY53" fmla="*/ 544515 h 881698"/>
                <a:gd name="connsiteX54" fmla="*/ 841056 w 1564264"/>
                <a:gd name="connsiteY54" fmla="*/ 507769 h 881698"/>
                <a:gd name="connsiteX55" fmla="*/ 810168 w 1564264"/>
                <a:gd name="connsiteY55" fmla="*/ 489396 h 881698"/>
                <a:gd name="connsiteX56" fmla="*/ 779546 w 1564264"/>
                <a:gd name="connsiteY56" fmla="*/ 471289 h 881698"/>
                <a:gd name="connsiteX57" fmla="*/ 747593 w 1564264"/>
                <a:gd name="connsiteY57" fmla="*/ 452118 h 881698"/>
                <a:gd name="connsiteX58" fmla="*/ 716439 w 1564264"/>
                <a:gd name="connsiteY58" fmla="*/ 434543 h 881698"/>
                <a:gd name="connsiteX59" fmla="*/ 651201 w 1564264"/>
                <a:gd name="connsiteY59" fmla="*/ 397531 h 881698"/>
                <a:gd name="connsiteX60" fmla="*/ 588360 w 1564264"/>
                <a:gd name="connsiteY60" fmla="*/ 362649 h 881698"/>
                <a:gd name="connsiteX61" fmla="*/ 557738 w 1564264"/>
                <a:gd name="connsiteY61" fmla="*/ 343743 h 881698"/>
                <a:gd name="connsiteX62" fmla="*/ 527648 w 1564264"/>
                <a:gd name="connsiteY62" fmla="*/ 326169 h 881698"/>
                <a:gd name="connsiteX63" fmla="*/ 463476 w 1564264"/>
                <a:gd name="connsiteY63" fmla="*/ 287292 h 881698"/>
                <a:gd name="connsiteX64" fmla="*/ 403031 w 1564264"/>
                <a:gd name="connsiteY64" fmla="*/ 251611 h 881698"/>
                <a:gd name="connsiteX65" fmla="*/ 340189 w 1564264"/>
                <a:gd name="connsiteY65" fmla="*/ 211670 h 881698"/>
                <a:gd name="connsiteX66" fmla="*/ 278414 w 1564264"/>
                <a:gd name="connsiteY66" fmla="*/ 172261 h 881698"/>
                <a:gd name="connsiteX67" fmla="*/ 220099 w 1564264"/>
                <a:gd name="connsiteY67" fmla="*/ 136047 h 881698"/>
                <a:gd name="connsiteX68" fmla="*/ 160453 w 1564264"/>
                <a:gd name="connsiteY68" fmla="*/ 99035 h 881698"/>
                <a:gd name="connsiteX69" fmla="*/ 125304 w 1564264"/>
                <a:gd name="connsiteY69" fmla="*/ 77732 h 881698"/>
                <a:gd name="connsiteX70" fmla="*/ 86694 w 1564264"/>
                <a:gd name="connsiteY70" fmla="*/ 51105 h 881698"/>
                <a:gd name="connsiteX71" fmla="*/ 51013 w 1564264"/>
                <a:gd name="connsiteY71" fmla="*/ 27672 h 881698"/>
                <a:gd name="connsiteX72" fmla="*/ 11338 w 1564264"/>
                <a:gd name="connsiteY72" fmla="*/ 1045 h 881698"/>
                <a:gd name="connsiteX73" fmla="*/ 1219 w 1564264"/>
                <a:gd name="connsiteY73" fmla="*/ 3175 h 88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64264" h="881698">
                  <a:moveTo>
                    <a:pt x="1219" y="5039"/>
                  </a:moveTo>
                  <a:cubicBezTo>
                    <a:pt x="-947" y="8190"/>
                    <a:pt x="-150" y="12500"/>
                    <a:pt x="3001" y="14666"/>
                  </a:cubicBezTo>
                  <a:cubicBezTo>
                    <a:pt x="3115" y="14745"/>
                    <a:pt x="3231" y="14820"/>
                    <a:pt x="3349" y="14891"/>
                  </a:cubicBezTo>
                  <a:cubicBezTo>
                    <a:pt x="23666" y="27430"/>
                    <a:pt x="43309" y="41029"/>
                    <a:pt x="62197" y="55631"/>
                  </a:cubicBezTo>
                  <a:lnTo>
                    <a:pt x="118381" y="97437"/>
                  </a:lnTo>
                  <a:cubicBezTo>
                    <a:pt x="126636" y="103828"/>
                    <a:pt x="135157" y="109952"/>
                    <a:pt x="145009" y="116076"/>
                  </a:cubicBezTo>
                  <a:lnTo>
                    <a:pt x="174566" y="137911"/>
                  </a:lnTo>
                  <a:cubicBezTo>
                    <a:pt x="193737" y="151491"/>
                    <a:pt x="212377" y="166403"/>
                    <a:pt x="231282" y="179983"/>
                  </a:cubicBezTo>
                  <a:lnTo>
                    <a:pt x="257910" y="199421"/>
                  </a:lnTo>
                  <a:cubicBezTo>
                    <a:pt x="267763" y="206610"/>
                    <a:pt x="278147" y="213267"/>
                    <a:pt x="287999" y="220457"/>
                  </a:cubicBezTo>
                  <a:lnTo>
                    <a:pt x="316757" y="239895"/>
                  </a:lnTo>
                  <a:lnTo>
                    <a:pt x="348178" y="261730"/>
                  </a:lnTo>
                  <a:lnTo>
                    <a:pt x="378267" y="281967"/>
                  </a:lnTo>
                  <a:lnTo>
                    <a:pt x="410487" y="301671"/>
                  </a:lnTo>
                  <a:cubicBezTo>
                    <a:pt x="430458" y="313654"/>
                    <a:pt x="449363" y="326435"/>
                    <a:pt x="469068" y="338950"/>
                  </a:cubicBezTo>
                  <a:lnTo>
                    <a:pt x="501287" y="359187"/>
                  </a:lnTo>
                  <a:cubicBezTo>
                    <a:pt x="511406" y="365045"/>
                    <a:pt x="521524" y="370903"/>
                    <a:pt x="531376" y="377028"/>
                  </a:cubicBezTo>
                  <a:cubicBezTo>
                    <a:pt x="552412" y="390341"/>
                    <a:pt x="573182" y="403655"/>
                    <a:pt x="595016" y="415904"/>
                  </a:cubicBezTo>
                  <a:cubicBezTo>
                    <a:pt x="616851" y="428153"/>
                    <a:pt x="636289" y="438804"/>
                    <a:pt x="656793" y="450786"/>
                  </a:cubicBezTo>
                  <a:lnTo>
                    <a:pt x="689811" y="469692"/>
                  </a:lnTo>
                  <a:lnTo>
                    <a:pt x="721232" y="487799"/>
                  </a:lnTo>
                  <a:cubicBezTo>
                    <a:pt x="731883" y="493923"/>
                    <a:pt x="742267" y="500580"/>
                    <a:pt x="752918" y="506971"/>
                  </a:cubicBezTo>
                  <a:cubicBezTo>
                    <a:pt x="763570" y="513361"/>
                    <a:pt x="773954" y="519486"/>
                    <a:pt x="784339" y="525876"/>
                  </a:cubicBezTo>
                  <a:cubicBezTo>
                    <a:pt x="804843" y="537859"/>
                    <a:pt x="825079" y="550374"/>
                    <a:pt x="846115" y="561823"/>
                  </a:cubicBezTo>
                  <a:cubicBezTo>
                    <a:pt x="889518" y="585522"/>
                    <a:pt x="932922" y="608688"/>
                    <a:pt x="976857" y="631322"/>
                  </a:cubicBezTo>
                  <a:cubicBezTo>
                    <a:pt x="997893" y="642239"/>
                    <a:pt x="1019462" y="652890"/>
                    <a:pt x="1040231" y="664340"/>
                  </a:cubicBezTo>
                  <a:cubicBezTo>
                    <a:pt x="1061001" y="675790"/>
                    <a:pt x="1082037" y="686974"/>
                    <a:pt x="1102806" y="697891"/>
                  </a:cubicBezTo>
                  <a:lnTo>
                    <a:pt x="1136357" y="715465"/>
                  </a:lnTo>
                  <a:cubicBezTo>
                    <a:pt x="1148073" y="721856"/>
                    <a:pt x="1160056" y="727181"/>
                    <a:pt x="1171772" y="733039"/>
                  </a:cubicBezTo>
                  <a:cubicBezTo>
                    <a:pt x="1192275" y="743424"/>
                    <a:pt x="1213311" y="752477"/>
                    <a:pt x="1234347" y="762063"/>
                  </a:cubicBezTo>
                  <a:cubicBezTo>
                    <a:pt x="1255382" y="771649"/>
                    <a:pt x="1278283" y="783100"/>
                    <a:pt x="1300650" y="792952"/>
                  </a:cubicBezTo>
                  <a:cubicBezTo>
                    <a:pt x="1323017" y="802804"/>
                    <a:pt x="1344585" y="813189"/>
                    <a:pt x="1366952" y="822508"/>
                  </a:cubicBezTo>
                  <a:cubicBezTo>
                    <a:pt x="1377337" y="826769"/>
                    <a:pt x="1387722" y="830497"/>
                    <a:pt x="1398107" y="834225"/>
                  </a:cubicBezTo>
                  <a:cubicBezTo>
                    <a:pt x="1408491" y="837952"/>
                    <a:pt x="1420474" y="842745"/>
                    <a:pt x="1431658" y="846473"/>
                  </a:cubicBezTo>
                  <a:lnTo>
                    <a:pt x="1494766" y="868308"/>
                  </a:lnTo>
                  <a:cubicBezTo>
                    <a:pt x="1501156" y="870438"/>
                    <a:pt x="1507546" y="872302"/>
                    <a:pt x="1513671" y="874699"/>
                  </a:cubicBezTo>
                  <a:cubicBezTo>
                    <a:pt x="1522225" y="878102"/>
                    <a:pt x="1531170" y="880427"/>
                    <a:pt x="1540299" y="881622"/>
                  </a:cubicBezTo>
                  <a:cubicBezTo>
                    <a:pt x="1550150" y="882445"/>
                    <a:pt x="1559324" y="876547"/>
                    <a:pt x="1562666" y="867243"/>
                  </a:cubicBezTo>
                  <a:cubicBezTo>
                    <a:pt x="1564798" y="861946"/>
                    <a:pt x="1564798" y="856030"/>
                    <a:pt x="1562666" y="850734"/>
                  </a:cubicBezTo>
                  <a:cubicBezTo>
                    <a:pt x="1560222" y="845334"/>
                    <a:pt x="1555561" y="841256"/>
                    <a:pt x="1549884" y="839550"/>
                  </a:cubicBezTo>
                  <a:cubicBezTo>
                    <a:pt x="1544027" y="837952"/>
                    <a:pt x="1538435" y="835290"/>
                    <a:pt x="1532843" y="833159"/>
                  </a:cubicBezTo>
                  <a:lnTo>
                    <a:pt x="1518464" y="828100"/>
                  </a:lnTo>
                  <a:lnTo>
                    <a:pt x="1488109" y="817982"/>
                  </a:lnTo>
                  <a:cubicBezTo>
                    <a:pt x="1466806" y="810792"/>
                    <a:pt x="1445771" y="803603"/>
                    <a:pt x="1424735" y="795615"/>
                  </a:cubicBezTo>
                  <a:lnTo>
                    <a:pt x="1391717" y="783366"/>
                  </a:lnTo>
                  <a:cubicBezTo>
                    <a:pt x="1380356" y="778750"/>
                    <a:pt x="1369172" y="773957"/>
                    <a:pt x="1358166" y="768987"/>
                  </a:cubicBezTo>
                  <a:cubicBezTo>
                    <a:pt x="1336064" y="759134"/>
                    <a:pt x="1314230" y="749548"/>
                    <a:pt x="1292395" y="739430"/>
                  </a:cubicBezTo>
                  <a:lnTo>
                    <a:pt x="1224761" y="708010"/>
                  </a:lnTo>
                  <a:lnTo>
                    <a:pt x="1191210" y="692565"/>
                  </a:lnTo>
                  <a:lnTo>
                    <a:pt x="1161121" y="677920"/>
                  </a:lnTo>
                  <a:lnTo>
                    <a:pt x="1099345" y="644902"/>
                  </a:lnTo>
                  <a:lnTo>
                    <a:pt x="1035438" y="610818"/>
                  </a:lnTo>
                  <a:cubicBezTo>
                    <a:pt x="1014669" y="600434"/>
                    <a:pt x="993899" y="590315"/>
                    <a:pt x="973662" y="579398"/>
                  </a:cubicBezTo>
                  <a:cubicBezTo>
                    <a:pt x="953425" y="568480"/>
                    <a:pt x="929460" y="556498"/>
                    <a:pt x="907625" y="544515"/>
                  </a:cubicBezTo>
                  <a:cubicBezTo>
                    <a:pt x="885791" y="532533"/>
                    <a:pt x="862891" y="520551"/>
                    <a:pt x="841056" y="507769"/>
                  </a:cubicBezTo>
                  <a:lnTo>
                    <a:pt x="810168" y="489396"/>
                  </a:lnTo>
                  <a:cubicBezTo>
                    <a:pt x="800049" y="483538"/>
                    <a:pt x="789665" y="477680"/>
                    <a:pt x="779546" y="471289"/>
                  </a:cubicBezTo>
                  <a:cubicBezTo>
                    <a:pt x="769428" y="464899"/>
                    <a:pt x="758510" y="458242"/>
                    <a:pt x="747593" y="452118"/>
                  </a:cubicBezTo>
                  <a:cubicBezTo>
                    <a:pt x="736676" y="445993"/>
                    <a:pt x="726823" y="440401"/>
                    <a:pt x="716439" y="434543"/>
                  </a:cubicBezTo>
                  <a:cubicBezTo>
                    <a:pt x="694870" y="422028"/>
                    <a:pt x="673302" y="409513"/>
                    <a:pt x="651201" y="397531"/>
                  </a:cubicBezTo>
                  <a:cubicBezTo>
                    <a:pt x="629100" y="385548"/>
                    <a:pt x="608863" y="375164"/>
                    <a:pt x="588360" y="362649"/>
                  </a:cubicBezTo>
                  <a:cubicBezTo>
                    <a:pt x="578241" y="356258"/>
                    <a:pt x="568123" y="349867"/>
                    <a:pt x="557738" y="343743"/>
                  </a:cubicBezTo>
                  <a:lnTo>
                    <a:pt x="527648" y="326169"/>
                  </a:lnTo>
                  <a:cubicBezTo>
                    <a:pt x="506080" y="313654"/>
                    <a:pt x="484778" y="299541"/>
                    <a:pt x="463476" y="287292"/>
                  </a:cubicBezTo>
                  <a:cubicBezTo>
                    <a:pt x="442173" y="275044"/>
                    <a:pt x="423002" y="263860"/>
                    <a:pt x="403031" y="251611"/>
                  </a:cubicBezTo>
                  <a:cubicBezTo>
                    <a:pt x="383060" y="239362"/>
                    <a:pt x="360959" y="224983"/>
                    <a:pt x="340189" y="211670"/>
                  </a:cubicBezTo>
                  <a:cubicBezTo>
                    <a:pt x="319420" y="198356"/>
                    <a:pt x="298917" y="185042"/>
                    <a:pt x="278414" y="172261"/>
                  </a:cubicBezTo>
                  <a:lnTo>
                    <a:pt x="220099" y="136047"/>
                  </a:lnTo>
                  <a:cubicBezTo>
                    <a:pt x="200128" y="123532"/>
                    <a:pt x="180423" y="111017"/>
                    <a:pt x="160453" y="99035"/>
                  </a:cubicBezTo>
                  <a:cubicBezTo>
                    <a:pt x="148470" y="92111"/>
                    <a:pt x="136754" y="84922"/>
                    <a:pt x="125304" y="77732"/>
                  </a:cubicBezTo>
                  <a:lnTo>
                    <a:pt x="86694" y="51105"/>
                  </a:lnTo>
                  <a:cubicBezTo>
                    <a:pt x="74978" y="43383"/>
                    <a:pt x="62729" y="35661"/>
                    <a:pt x="51013" y="27672"/>
                  </a:cubicBezTo>
                  <a:cubicBezTo>
                    <a:pt x="39297" y="19684"/>
                    <a:pt x="24386" y="10364"/>
                    <a:pt x="11338" y="1045"/>
                  </a:cubicBezTo>
                  <a:cubicBezTo>
                    <a:pt x="7917" y="-941"/>
                    <a:pt x="3549" y="-22"/>
                    <a:pt x="1219" y="3175"/>
                  </a:cubicBezTo>
                </a:path>
              </a:pathLst>
            </a:custGeom>
            <a:solidFill>
              <a:srgbClr val="4E4A53"/>
            </a:solidFill>
            <a:ln w="26619"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BC309B57-3EBF-4B75-944B-D3C623DDC9D0}"/>
                </a:ext>
              </a:extLst>
            </p:cNvPr>
            <p:cNvSpPr/>
            <p:nvPr/>
          </p:nvSpPr>
          <p:spPr>
            <a:xfrm>
              <a:off x="6774890" y="2718147"/>
              <a:ext cx="1033419" cy="530425"/>
            </a:xfrm>
            <a:custGeom>
              <a:avLst/>
              <a:gdLst>
                <a:gd name="connsiteX0" fmla="*/ 2228 w 823407"/>
                <a:gd name="connsiteY0" fmla="*/ 13020 h 422632"/>
                <a:gd name="connsiteX1" fmla="*/ 64004 w 823407"/>
                <a:gd name="connsiteY1" fmla="*/ 51364 h 422632"/>
                <a:gd name="connsiteX2" fmla="*/ 126846 w 823407"/>
                <a:gd name="connsiteY2" fmla="*/ 88110 h 422632"/>
                <a:gd name="connsiteX3" fmla="*/ 190220 w 823407"/>
                <a:gd name="connsiteY3" fmla="*/ 124058 h 422632"/>
                <a:gd name="connsiteX4" fmla="*/ 251995 w 823407"/>
                <a:gd name="connsiteY4" fmla="*/ 160271 h 422632"/>
                <a:gd name="connsiteX5" fmla="*/ 294333 w 823407"/>
                <a:gd name="connsiteY5" fmla="*/ 186899 h 422632"/>
                <a:gd name="connsiteX6" fmla="*/ 339334 w 823407"/>
                <a:gd name="connsiteY6" fmla="*/ 212195 h 422632"/>
                <a:gd name="connsiteX7" fmla="*/ 429070 w 823407"/>
                <a:gd name="connsiteY7" fmla="*/ 257995 h 422632"/>
                <a:gd name="connsiteX8" fmla="*/ 424809 w 823407"/>
                <a:gd name="connsiteY8" fmla="*/ 256131 h 422632"/>
                <a:gd name="connsiteX9" fmla="*/ 491378 w 823407"/>
                <a:gd name="connsiteY9" fmla="*/ 289948 h 422632"/>
                <a:gd name="connsiteX10" fmla="*/ 557681 w 823407"/>
                <a:gd name="connsiteY10" fmla="*/ 322966 h 422632"/>
                <a:gd name="connsiteX11" fmla="*/ 589900 w 823407"/>
                <a:gd name="connsiteY11" fmla="*/ 338144 h 422632"/>
                <a:gd name="connsiteX12" fmla="*/ 620522 w 823407"/>
                <a:gd name="connsiteY12" fmla="*/ 352523 h 422632"/>
                <a:gd name="connsiteX13" fmla="*/ 685760 w 823407"/>
                <a:gd name="connsiteY13" fmla="*/ 382080 h 422632"/>
                <a:gd name="connsiteX14" fmla="*/ 717979 w 823407"/>
                <a:gd name="connsiteY14" fmla="*/ 394861 h 422632"/>
                <a:gd name="connsiteX15" fmla="*/ 752063 w 823407"/>
                <a:gd name="connsiteY15" fmla="*/ 408441 h 422632"/>
                <a:gd name="connsiteX16" fmla="*/ 768838 w 823407"/>
                <a:gd name="connsiteY16" fmla="*/ 415098 h 422632"/>
                <a:gd name="connsiteX17" fmla="*/ 795466 w 823407"/>
                <a:gd name="connsiteY17" fmla="*/ 422554 h 422632"/>
                <a:gd name="connsiteX18" fmla="*/ 800792 w 823407"/>
                <a:gd name="connsiteY18" fmla="*/ 422554 h 422632"/>
                <a:gd name="connsiteX19" fmla="*/ 811443 w 823407"/>
                <a:gd name="connsiteY19" fmla="*/ 420690 h 422632"/>
                <a:gd name="connsiteX20" fmla="*/ 822360 w 823407"/>
                <a:gd name="connsiteY20" fmla="*/ 408441 h 422632"/>
                <a:gd name="connsiteX21" fmla="*/ 809313 w 823407"/>
                <a:gd name="connsiteY21" fmla="*/ 381813 h 422632"/>
                <a:gd name="connsiteX22" fmla="*/ 740081 w 823407"/>
                <a:gd name="connsiteY22" fmla="*/ 355186 h 422632"/>
                <a:gd name="connsiteX23" fmla="*/ 704932 w 823407"/>
                <a:gd name="connsiteY23" fmla="*/ 341872 h 422632"/>
                <a:gd name="connsiteX24" fmla="*/ 673512 w 823407"/>
                <a:gd name="connsiteY24" fmla="*/ 328558 h 422632"/>
                <a:gd name="connsiteX25" fmla="*/ 608806 w 823407"/>
                <a:gd name="connsiteY25" fmla="*/ 300067 h 422632"/>
                <a:gd name="connsiteX26" fmla="*/ 575255 w 823407"/>
                <a:gd name="connsiteY26" fmla="*/ 285155 h 422632"/>
                <a:gd name="connsiteX27" fmla="*/ 543568 w 823407"/>
                <a:gd name="connsiteY27" fmla="*/ 270776 h 422632"/>
                <a:gd name="connsiteX28" fmla="*/ 490313 w 823407"/>
                <a:gd name="connsiteY28" fmla="*/ 245746 h 422632"/>
                <a:gd name="connsiteX29" fmla="*/ 433863 w 823407"/>
                <a:gd name="connsiteY29" fmla="*/ 219118 h 422632"/>
                <a:gd name="connsiteX30" fmla="*/ 327352 w 823407"/>
                <a:gd name="connsiteY30" fmla="*/ 169591 h 422632"/>
                <a:gd name="connsiteX31" fmla="*/ 247469 w 823407"/>
                <a:gd name="connsiteY31" fmla="*/ 127785 h 422632"/>
                <a:gd name="connsiteX32" fmla="*/ 207793 w 823407"/>
                <a:gd name="connsiteY32" fmla="*/ 108880 h 422632"/>
                <a:gd name="connsiteX33" fmla="*/ 166787 w 823407"/>
                <a:gd name="connsiteY33" fmla="*/ 89442 h 422632"/>
                <a:gd name="connsiteX34" fmla="*/ 168651 w 823407"/>
                <a:gd name="connsiteY34" fmla="*/ 89442 h 422632"/>
                <a:gd name="connsiteX35" fmla="*/ 134035 w 823407"/>
                <a:gd name="connsiteY35" fmla="*/ 72400 h 422632"/>
                <a:gd name="connsiteX36" fmla="*/ 135899 w 823407"/>
                <a:gd name="connsiteY36" fmla="*/ 72400 h 422632"/>
                <a:gd name="connsiteX37" fmla="*/ 118591 w 823407"/>
                <a:gd name="connsiteY37" fmla="*/ 63879 h 422632"/>
                <a:gd name="connsiteX38" fmla="*/ 120189 w 823407"/>
                <a:gd name="connsiteY38" fmla="*/ 63879 h 422632"/>
                <a:gd name="connsiteX39" fmla="*/ 65601 w 823407"/>
                <a:gd name="connsiteY39" fmla="*/ 34589 h 422632"/>
                <a:gd name="connsiteX40" fmla="*/ 9151 w 823407"/>
                <a:gd name="connsiteY40" fmla="*/ 239 h 422632"/>
                <a:gd name="connsiteX41" fmla="*/ 5689 w 823407"/>
                <a:gd name="connsiteY41" fmla="*/ 239 h 422632"/>
                <a:gd name="connsiteX42" fmla="*/ 2 w 823407"/>
                <a:gd name="connsiteY42" fmla="*/ 6264 h 422632"/>
                <a:gd name="connsiteX43" fmla="*/ 2493 w 823407"/>
                <a:gd name="connsiteY43" fmla="*/ 10890 h 422632"/>
                <a:gd name="connsiteX44" fmla="*/ 323890 w 823407"/>
                <a:gd name="connsiteY44" fmla="*/ 166396 h 422632"/>
                <a:gd name="connsiteX45" fmla="*/ 325221 w 823407"/>
                <a:gd name="connsiteY45" fmla="*/ 166396 h 42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23407" h="422632">
                  <a:moveTo>
                    <a:pt x="2228" y="13020"/>
                  </a:moveTo>
                  <a:cubicBezTo>
                    <a:pt x="22199" y="26600"/>
                    <a:pt x="43234" y="39648"/>
                    <a:pt x="64004" y="51364"/>
                  </a:cubicBezTo>
                  <a:cubicBezTo>
                    <a:pt x="84773" y="63080"/>
                    <a:pt x="105809" y="76394"/>
                    <a:pt x="126846" y="88110"/>
                  </a:cubicBezTo>
                  <a:cubicBezTo>
                    <a:pt x="147881" y="99827"/>
                    <a:pt x="168917" y="112342"/>
                    <a:pt x="190220" y="124058"/>
                  </a:cubicBezTo>
                  <a:cubicBezTo>
                    <a:pt x="211521" y="135774"/>
                    <a:pt x="231759" y="147490"/>
                    <a:pt x="251995" y="160271"/>
                  </a:cubicBezTo>
                  <a:lnTo>
                    <a:pt x="294333" y="186899"/>
                  </a:lnTo>
                  <a:cubicBezTo>
                    <a:pt x="308979" y="195952"/>
                    <a:pt x="324157" y="203941"/>
                    <a:pt x="339334" y="212195"/>
                  </a:cubicBezTo>
                  <a:cubicBezTo>
                    <a:pt x="368891" y="227906"/>
                    <a:pt x="398980" y="243350"/>
                    <a:pt x="429070" y="257995"/>
                  </a:cubicBezTo>
                  <a:lnTo>
                    <a:pt x="424809" y="256131"/>
                  </a:lnTo>
                  <a:cubicBezTo>
                    <a:pt x="446910" y="267581"/>
                    <a:pt x="469011" y="279031"/>
                    <a:pt x="491378" y="289948"/>
                  </a:cubicBezTo>
                  <a:lnTo>
                    <a:pt x="557681" y="322966"/>
                  </a:lnTo>
                  <a:cubicBezTo>
                    <a:pt x="568332" y="328292"/>
                    <a:pt x="578983" y="333085"/>
                    <a:pt x="589900" y="338144"/>
                  </a:cubicBezTo>
                  <a:cubicBezTo>
                    <a:pt x="600818" y="343203"/>
                    <a:pt x="610138" y="347996"/>
                    <a:pt x="620522" y="352523"/>
                  </a:cubicBezTo>
                  <a:lnTo>
                    <a:pt x="685760" y="382080"/>
                  </a:lnTo>
                  <a:cubicBezTo>
                    <a:pt x="696411" y="386606"/>
                    <a:pt x="707062" y="390867"/>
                    <a:pt x="717979" y="394861"/>
                  </a:cubicBezTo>
                  <a:lnTo>
                    <a:pt x="752063" y="408441"/>
                  </a:lnTo>
                  <a:cubicBezTo>
                    <a:pt x="757921" y="410838"/>
                    <a:pt x="763247" y="413234"/>
                    <a:pt x="768838" y="415098"/>
                  </a:cubicBezTo>
                  <a:cubicBezTo>
                    <a:pt x="777549" y="418140"/>
                    <a:pt x="786442" y="420631"/>
                    <a:pt x="795466" y="422554"/>
                  </a:cubicBezTo>
                  <a:lnTo>
                    <a:pt x="800792" y="422554"/>
                  </a:lnTo>
                  <a:cubicBezTo>
                    <a:pt x="804444" y="422871"/>
                    <a:pt x="808116" y="422229"/>
                    <a:pt x="811443" y="420690"/>
                  </a:cubicBezTo>
                  <a:cubicBezTo>
                    <a:pt x="816553" y="418204"/>
                    <a:pt x="820476" y="413803"/>
                    <a:pt x="822360" y="408441"/>
                  </a:cubicBezTo>
                  <a:cubicBezTo>
                    <a:pt x="825916" y="397498"/>
                    <a:pt x="820139" y="385709"/>
                    <a:pt x="809313" y="381813"/>
                  </a:cubicBezTo>
                  <a:cubicBezTo>
                    <a:pt x="785614" y="374358"/>
                    <a:pt x="763247" y="363707"/>
                    <a:pt x="740081" y="355186"/>
                  </a:cubicBezTo>
                  <a:cubicBezTo>
                    <a:pt x="728098" y="350925"/>
                    <a:pt x="716648" y="346399"/>
                    <a:pt x="704932" y="341872"/>
                  </a:cubicBezTo>
                  <a:lnTo>
                    <a:pt x="673512" y="328558"/>
                  </a:lnTo>
                  <a:lnTo>
                    <a:pt x="608806" y="300067"/>
                  </a:lnTo>
                  <a:lnTo>
                    <a:pt x="575255" y="285155"/>
                  </a:lnTo>
                  <a:lnTo>
                    <a:pt x="543568" y="270776"/>
                  </a:lnTo>
                  <a:lnTo>
                    <a:pt x="490313" y="245746"/>
                  </a:lnTo>
                  <a:cubicBezTo>
                    <a:pt x="471408" y="236959"/>
                    <a:pt x="452768" y="227639"/>
                    <a:pt x="433863" y="219118"/>
                  </a:cubicBezTo>
                  <a:cubicBezTo>
                    <a:pt x="398182" y="203408"/>
                    <a:pt x="363033" y="186633"/>
                    <a:pt x="327352" y="169591"/>
                  </a:cubicBezTo>
                  <a:cubicBezTo>
                    <a:pt x="300724" y="156011"/>
                    <a:pt x="274097" y="141366"/>
                    <a:pt x="247469" y="127785"/>
                  </a:cubicBezTo>
                  <a:cubicBezTo>
                    <a:pt x="234421" y="121129"/>
                    <a:pt x="220841" y="115270"/>
                    <a:pt x="207793" y="108880"/>
                  </a:cubicBezTo>
                  <a:cubicBezTo>
                    <a:pt x="194746" y="102489"/>
                    <a:pt x="181165" y="96099"/>
                    <a:pt x="166787" y="89442"/>
                  </a:cubicBezTo>
                  <a:lnTo>
                    <a:pt x="168651" y="89442"/>
                  </a:lnTo>
                  <a:lnTo>
                    <a:pt x="134035" y="72400"/>
                  </a:lnTo>
                  <a:lnTo>
                    <a:pt x="135899" y="72400"/>
                  </a:lnTo>
                  <a:lnTo>
                    <a:pt x="118591" y="63879"/>
                  </a:lnTo>
                  <a:lnTo>
                    <a:pt x="120189" y="63879"/>
                  </a:lnTo>
                  <a:cubicBezTo>
                    <a:pt x="102082" y="54027"/>
                    <a:pt x="83709" y="44707"/>
                    <a:pt x="65601" y="34589"/>
                  </a:cubicBezTo>
                  <a:cubicBezTo>
                    <a:pt x="47495" y="24470"/>
                    <a:pt x="27257" y="12754"/>
                    <a:pt x="9151" y="239"/>
                  </a:cubicBezTo>
                  <a:cubicBezTo>
                    <a:pt x="8019" y="-80"/>
                    <a:pt x="6821" y="-80"/>
                    <a:pt x="5689" y="239"/>
                  </a:cubicBezTo>
                  <a:cubicBezTo>
                    <a:pt x="2455" y="332"/>
                    <a:pt x="-91" y="3030"/>
                    <a:pt x="2" y="6264"/>
                  </a:cubicBezTo>
                  <a:cubicBezTo>
                    <a:pt x="56" y="8113"/>
                    <a:pt x="979" y="9828"/>
                    <a:pt x="2493" y="10890"/>
                  </a:cubicBezTo>
                  <a:moveTo>
                    <a:pt x="323890" y="166396"/>
                  </a:moveTo>
                  <a:lnTo>
                    <a:pt x="325221" y="166396"/>
                  </a:lnTo>
                  <a:close/>
                </a:path>
              </a:pathLst>
            </a:custGeom>
            <a:solidFill>
              <a:srgbClr val="4E4A53"/>
            </a:solidFill>
            <a:ln w="26619"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D7DF82D2-21EA-4C94-91C3-BDA40931A8A0}"/>
                </a:ext>
              </a:extLst>
            </p:cNvPr>
            <p:cNvSpPr/>
            <p:nvPr/>
          </p:nvSpPr>
          <p:spPr>
            <a:xfrm>
              <a:off x="7831028" y="3237097"/>
              <a:ext cx="41182" cy="41172"/>
            </a:xfrm>
            <a:custGeom>
              <a:avLst/>
              <a:gdLst>
                <a:gd name="connsiteX0" fmla="*/ 5881 w 32813"/>
                <a:gd name="connsiteY0" fmla="*/ 4006 h 32805"/>
                <a:gd name="connsiteX1" fmla="*/ 23 w 32813"/>
                <a:gd name="connsiteY1" fmla="*/ 15190 h 32805"/>
                <a:gd name="connsiteX2" fmla="*/ 15201 w 32813"/>
                <a:gd name="connsiteY2" fmla="*/ 32764 h 32805"/>
                <a:gd name="connsiteX3" fmla="*/ 27184 w 32813"/>
                <a:gd name="connsiteY3" fmla="*/ 28770 h 32805"/>
                <a:gd name="connsiteX4" fmla="*/ 32775 w 32813"/>
                <a:gd name="connsiteY4" fmla="*/ 17586 h 32805"/>
                <a:gd name="connsiteX5" fmla="*/ 17597 w 32813"/>
                <a:gd name="connsiteY5" fmla="*/ 12 h 32805"/>
                <a:gd name="connsiteX6" fmla="*/ 5881 w 32813"/>
                <a:gd name="connsiteY6" fmla="*/ 4006 h 3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13" h="32805">
                  <a:moveTo>
                    <a:pt x="5881" y="4006"/>
                  </a:moveTo>
                  <a:cubicBezTo>
                    <a:pt x="2424" y="6729"/>
                    <a:pt x="294" y="10797"/>
                    <a:pt x="23" y="15190"/>
                  </a:cubicBezTo>
                  <a:cubicBezTo>
                    <a:pt x="-445" y="24168"/>
                    <a:pt x="6249" y="31920"/>
                    <a:pt x="15201" y="32764"/>
                  </a:cubicBezTo>
                  <a:cubicBezTo>
                    <a:pt x="19566" y="33073"/>
                    <a:pt x="23877" y="31637"/>
                    <a:pt x="27184" y="28770"/>
                  </a:cubicBezTo>
                  <a:cubicBezTo>
                    <a:pt x="30465" y="25938"/>
                    <a:pt x="32479" y="21911"/>
                    <a:pt x="32775" y="17586"/>
                  </a:cubicBezTo>
                  <a:cubicBezTo>
                    <a:pt x="33387" y="8559"/>
                    <a:pt x="26618" y="721"/>
                    <a:pt x="17597" y="12"/>
                  </a:cubicBezTo>
                  <a:cubicBezTo>
                    <a:pt x="13333" y="-147"/>
                    <a:pt x="9161" y="1276"/>
                    <a:pt x="5881" y="4006"/>
                  </a:cubicBezTo>
                </a:path>
              </a:pathLst>
            </a:custGeom>
            <a:solidFill>
              <a:srgbClr val="4E4A53"/>
            </a:solidFill>
            <a:ln w="26619"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BBCC4586-B931-4079-8338-C4D7012F351C}"/>
                </a:ext>
              </a:extLst>
            </p:cNvPr>
            <p:cNvSpPr/>
            <p:nvPr/>
          </p:nvSpPr>
          <p:spPr>
            <a:xfrm>
              <a:off x="6673305" y="2651579"/>
              <a:ext cx="45630" cy="45703"/>
            </a:xfrm>
            <a:custGeom>
              <a:avLst/>
              <a:gdLst>
                <a:gd name="connsiteX0" fmla="*/ 6481 w 36357"/>
                <a:gd name="connsiteY0" fmla="*/ 4285 h 36415"/>
                <a:gd name="connsiteX1" fmla="*/ 90 w 36357"/>
                <a:gd name="connsiteY1" fmla="*/ 16800 h 36415"/>
                <a:gd name="connsiteX2" fmla="*/ 16067 w 36357"/>
                <a:gd name="connsiteY2" fmla="*/ 36326 h 36415"/>
                <a:gd name="connsiteX3" fmla="*/ 29913 w 36357"/>
                <a:gd name="connsiteY3" fmla="*/ 31711 h 36415"/>
                <a:gd name="connsiteX4" fmla="*/ 36304 w 36357"/>
                <a:gd name="connsiteY4" fmla="*/ 19463 h 36415"/>
                <a:gd name="connsiteX5" fmla="*/ 19626 w 36357"/>
                <a:gd name="connsiteY5" fmla="*/ 32 h 36415"/>
                <a:gd name="connsiteX6" fmla="*/ 19529 w 36357"/>
                <a:gd name="connsiteY6" fmla="*/ 24 h 36415"/>
                <a:gd name="connsiteX7" fmla="*/ 6481 w 36357"/>
                <a:gd name="connsiteY7" fmla="*/ 4285 h 3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57" h="36415">
                  <a:moveTo>
                    <a:pt x="6481" y="4285"/>
                  </a:moveTo>
                  <a:cubicBezTo>
                    <a:pt x="2752" y="7426"/>
                    <a:pt x="449" y="11938"/>
                    <a:pt x="90" y="16800"/>
                  </a:cubicBezTo>
                  <a:cubicBezTo>
                    <a:pt x="-890" y="26604"/>
                    <a:pt x="6263" y="35346"/>
                    <a:pt x="16067" y="36326"/>
                  </a:cubicBezTo>
                  <a:cubicBezTo>
                    <a:pt x="21130" y="36832"/>
                    <a:pt x="26167" y="35153"/>
                    <a:pt x="29913" y="31711"/>
                  </a:cubicBezTo>
                  <a:cubicBezTo>
                    <a:pt x="33677" y="28714"/>
                    <a:pt x="35998" y="24264"/>
                    <a:pt x="36304" y="19463"/>
                  </a:cubicBezTo>
                  <a:cubicBezTo>
                    <a:pt x="37064" y="9491"/>
                    <a:pt x="29597" y="792"/>
                    <a:pt x="19626" y="32"/>
                  </a:cubicBezTo>
                  <a:cubicBezTo>
                    <a:pt x="19594" y="29"/>
                    <a:pt x="19561" y="27"/>
                    <a:pt x="19529" y="24"/>
                  </a:cubicBezTo>
                  <a:cubicBezTo>
                    <a:pt x="14803" y="-214"/>
                    <a:pt x="10156" y="1303"/>
                    <a:pt x="6481" y="4285"/>
                  </a:cubicBezTo>
                </a:path>
              </a:pathLst>
            </a:custGeom>
            <a:solidFill>
              <a:srgbClr val="4E4A53"/>
            </a:solidFill>
            <a:ln w="26619"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293FF076-201C-4085-8678-C497536D6585}"/>
                </a:ext>
              </a:extLst>
            </p:cNvPr>
            <p:cNvSpPr/>
            <p:nvPr/>
          </p:nvSpPr>
          <p:spPr>
            <a:xfrm>
              <a:off x="5822639" y="1278739"/>
              <a:ext cx="2636287" cy="1565310"/>
            </a:xfrm>
            <a:custGeom>
              <a:avLst/>
              <a:gdLst>
                <a:gd name="connsiteX0" fmla="*/ 31630 w 2100539"/>
                <a:gd name="connsiteY0" fmla="*/ 10 h 1247207"/>
                <a:gd name="connsiteX1" fmla="*/ 13789 w 2100539"/>
                <a:gd name="connsiteY1" fmla="*/ 3738 h 1247207"/>
                <a:gd name="connsiteX2" fmla="*/ 1540 w 2100539"/>
                <a:gd name="connsiteY2" fmla="*/ 19715 h 1247207"/>
                <a:gd name="connsiteX3" fmla="*/ 6333 w 2100539"/>
                <a:gd name="connsiteY3" fmla="*/ 39419 h 1247207"/>
                <a:gd name="connsiteX4" fmla="*/ 6334 w 2100539"/>
                <a:gd name="connsiteY4" fmla="*/ 41549 h 1247207"/>
                <a:gd name="connsiteX5" fmla="*/ 8997 w 2100539"/>
                <a:gd name="connsiteY5" fmla="*/ 47141 h 1247207"/>
                <a:gd name="connsiteX6" fmla="*/ 14589 w 2100539"/>
                <a:gd name="connsiteY6" fmla="*/ 66047 h 1247207"/>
                <a:gd name="connsiteX7" fmla="*/ 476 w 2100539"/>
                <a:gd name="connsiteY7" fmla="*/ 80958 h 1247207"/>
                <a:gd name="connsiteX8" fmla="*/ 3938 w 2100539"/>
                <a:gd name="connsiteY8" fmla="*/ 98000 h 1247207"/>
                <a:gd name="connsiteX9" fmla="*/ 16719 w 2100539"/>
                <a:gd name="connsiteY9" fmla="*/ 106787 h 1247207"/>
                <a:gd name="connsiteX10" fmla="*/ 51601 w 2100539"/>
                <a:gd name="connsiteY10" fmla="*/ 112912 h 1247207"/>
                <a:gd name="connsiteX11" fmla="*/ 78228 w 2100539"/>
                <a:gd name="connsiteY11" fmla="*/ 117971 h 1247207"/>
                <a:gd name="connsiteX12" fmla="*/ 86217 w 2100539"/>
                <a:gd name="connsiteY12" fmla="*/ 119835 h 1247207"/>
                <a:gd name="connsiteX13" fmla="*/ 97666 w 2100539"/>
                <a:gd name="connsiteY13" fmla="*/ 121965 h 1247207"/>
                <a:gd name="connsiteX14" fmla="*/ 118436 w 2100539"/>
                <a:gd name="connsiteY14" fmla="*/ 126492 h 1247207"/>
                <a:gd name="connsiteX15" fmla="*/ 126158 w 2100539"/>
                <a:gd name="connsiteY15" fmla="*/ 128356 h 1247207"/>
                <a:gd name="connsiteX16" fmla="*/ 152786 w 2100539"/>
                <a:gd name="connsiteY16" fmla="*/ 135279 h 1247207"/>
                <a:gd name="connsiteX17" fmla="*/ 221219 w 2100539"/>
                <a:gd name="connsiteY17" fmla="*/ 155516 h 1247207"/>
                <a:gd name="connsiteX18" fmla="*/ 284327 w 2100539"/>
                <a:gd name="connsiteY18" fmla="*/ 176552 h 1247207"/>
                <a:gd name="connsiteX19" fmla="*/ 288587 w 2100539"/>
                <a:gd name="connsiteY19" fmla="*/ 177883 h 1247207"/>
                <a:gd name="connsiteX20" fmla="*/ 292581 w 2100539"/>
                <a:gd name="connsiteY20" fmla="*/ 179481 h 1247207"/>
                <a:gd name="connsiteX21" fmla="*/ 323469 w 2100539"/>
                <a:gd name="connsiteY21" fmla="*/ 190664 h 1247207"/>
                <a:gd name="connsiteX22" fmla="*/ 338647 w 2100539"/>
                <a:gd name="connsiteY22" fmla="*/ 196256 h 1247207"/>
                <a:gd name="connsiteX23" fmla="*/ 371665 w 2100539"/>
                <a:gd name="connsiteY23" fmla="*/ 209570 h 1247207"/>
                <a:gd name="connsiteX24" fmla="*/ 398293 w 2100539"/>
                <a:gd name="connsiteY24" fmla="*/ 220487 h 1247207"/>
                <a:gd name="connsiteX25" fmla="*/ 439832 w 2100539"/>
                <a:gd name="connsiteY25" fmla="*/ 235931 h 1247207"/>
                <a:gd name="connsiteX26" fmla="*/ 461667 w 2100539"/>
                <a:gd name="connsiteY26" fmla="*/ 243387 h 1247207"/>
                <a:gd name="connsiteX27" fmla="*/ 579095 w 2100539"/>
                <a:gd name="connsiteY27" fmla="*/ 290784 h 1247207"/>
                <a:gd name="connsiteX28" fmla="*/ 699452 w 2100539"/>
                <a:gd name="connsiteY28" fmla="*/ 344040 h 1247207"/>
                <a:gd name="connsiteX29" fmla="*/ 823803 w 2100539"/>
                <a:gd name="connsiteY29" fmla="*/ 407680 h 1247207"/>
                <a:gd name="connsiteX30" fmla="*/ 863745 w 2100539"/>
                <a:gd name="connsiteY30" fmla="*/ 427384 h 1247207"/>
                <a:gd name="connsiteX31" fmla="*/ 884781 w 2100539"/>
                <a:gd name="connsiteY31" fmla="*/ 438035 h 1247207"/>
                <a:gd name="connsiteX32" fmla="*/ 933242 w 2100539"/>
                <a:gd name="connsiteY32" fmla="*/ 461734 h 1247207"/>
                <a:gd name="connsiteX33" fmla="*/ 942562 w 2100539"/>
                <a:gd name="connsiteY33" fmla="*/ 466261 h 1247207"/>
                <a:gd name="connsiteX34" fmla="*/ 985699 w 2100539"/>
                <a:gd name="connsiteY34" fmla="*/ 488894 h 1247207"/>
                <a:gd name="connsiteX35" fmla="*/ 1003540 w 2100539"/>
                <a:gd name="connsiteY35" fmla="*/ 498480 h 1247207"/>
                <a:gd name="connsiteX36" fmla="*/ 1044812 w 2100539"/>
                <a:gd name="connsiteY36" fmla="*/ 521380 h 1247207"/>
                <a:gd name="connsiteX37" fmla="*/ 1062121 w 2100539"/>
                <a:gd name="connsiteY37" fmla="*/ 530966 h 1247207"/>
                <a:gd name="connsiteX38" fmla="*/ 1119104 w 2100539"/>
                <a:gd name="connsiteY38" fmla="*/ 564517 h 1247207"/>
                <a:gd name="connsiteX39" fmla="*/ 1141737 w 2100539"/>
                <a:gd name="connsiteY39" fmla="*/ 577564 h 1247207"/>
                <a:gd name="connsiteX40" fmla="*/ 1177951 w 2100539"/>
                <a:gd name="connsiteY40" fmla="*/ 599399 h 1247207"/>
                <a:gd name="connsiteX41" fmla="*/ 1290319 w 2100539"/>
                <a:gd name="connsiteY41" fmla="*/ 672093 h 1247207"/>
                <a:gd name="connsiteX42" fmla="*/ 1313486 w 2100539"/>
                <a:gd name="connsiteY42" fmla="*/ 687803 h 1247207"/>
                <a:gd name="connsiteX43" fmla="*/ 1398694 w 2100539"/>
                <a:gd name="connsiteY43" fmla="*/ 746384 h 1247207"/>
                <a:gd name="connsiteX44" fmla="*/ 1402156 w 2100539"/>
                <a:gd name="connsiteY44" fmla="*/ 748780 h 1247207"/>
                <a:gd name="connsiteX45" fmla="*/ 1404552 w 2100539"/>
                <a:gd name="connsiteY45" fmla="*/ 750378 h 1247207"/>
                <a:gd name="connsiteX46" fmla="*/ 1406683 w 2100539"/>
                <a:gd name="connsiteY46" fmla="*/ 751976 h 1247207"/>
                <a:gd name="connsiteX47" fmla="*/ 1409079 w 2100539"/>
                <a:gd name="connsiteY47" fmla="*/ 751976 h 1247207"/>
                <a:gd name="connsiteX48" fmla="*/ 1409079 w 2100539"/>
                <a:gd name="connsiteY48" fmla="*/ 751976 h 1247207"/>
                <a:gd name="connsiteX49" fmla="*/ 1413073 w 2100539"/>
                <a:gd name="connsiteY49" fmla="*/ 754905 h 1247207"/>
                <a:gd name="connsiteX50" fmla="*/ 1416801 w 2100539"/>
                <a:gd name="connsiteY50" fmla="*/ 757567 h 1247207"/>
                <a:gd name="connsiteX51" fmla="*/ 1420263 w 2100539"/>
                <a:gd name="connsiteY51" fmla="*/ 759964 h 1247207"/>
                <a:gd name="connsiteX52" fmla="*/ 1430115 w 2100539"/>
                <a:gd name="connsiteY52" fmla="*/ 766887 h 1247207"/>
                <a:gd name="connsiteX53" fmla="*/ 1443429 w 2100539"/>
                <a:gd name="connsiteY53" fmla="*/ 776473 h 1247207"/>
                <a:gd name="connsiteX54" fmla="*/ 1456742 w 2100539"/>
                <a:gd name="connsiteY54" fmla="*/ 785793 h 1247207"/>
                <a:gd name="connsiteX55" fmla="*/ 1458873 w 2100539"/>
                <a:gd name="connsiteY55" fmla="*/ 785793 h 1247207"/>
                <a:gd name="connsiteX56" fmla="*/ 1458873 w 2100539"/>
                <a:gd name="connsiteY56" fmla="*/ 785793 h 1247207"/>
                <a:gd name="connsiteX57" fmla="*/ 1463134 w 2100539"/>
                <a:gd name="connsiteY57" fmla="*/ 788988 h 1247207"/>
                <a:gd name="connsiteX58" fmla="*/ 1468992 w 2100539"/>
                <a:gd name="connsiteY58" fmla="*/ 792982 h 1247207"/>
                <a:gd name="connsiteX59" fmla="*/ 1577366 w 2100539"/>
                <a:gd name="connsiteY59" fmla="*/ 875794 h 1247207"/>
                <a:gd name="connsiteX60" fmla="*/ 1608520 w 2100539"/>
                <a:gd name="connsiteY60" fmla="*/ 900824 h 1247207"/>
                <a:gd name="connsiteX61" fmla="*/ 1630089 w 2100539"/>
                <a:gd name="connsiteY61" fmla="*/ 918132 h 1247207"/>
                <a:gd name="connsiteX62" fmla="*/ 1652189 w 2100539"/>
                <a:gd name="connsiteY62" fmla="*/ 936772 h 1247207"/>
                <a:gd name="connsiteX63" fmla="*/ 1656184 w 2100539"/>
                <a:gd name="connsiteY63" fmla="*/ 940233 h 1247207"/>
                <a:gd name="connsiteX64" fmla="*/ 1670030 w 2100539"/>
                <a:gd name="connsiteY64" fmla="*/ 951683 h 1247207"/>
                <a:gd name="connsiteX65" fmla="*/ 1681480 w 2100539"/>
                <a:gd name="connsiteY65" fmla="*/ 961003 h 1247207"/>
                <a:gd name="connsiteX66" fmla="*/ 1708108 w 2100539"/>
                <a:gd name="connsiteY66" fmla="*/ 984968 h 1247207"/>
                <a:gd name="connsiteX67" fmla="*/ 1723818 w 2100539"/>
                <a:gd name="connsiteY67" fmla="*/ 998282 h 1247207"/>
                <a:gd name="connsiteX68" fmla="*/ 1732605 w 2100539"/>
                <a:gd name="connsiteY68" fmla="*/ 1005737 h 1247207"/>
                <a:gd name="connsiteX69" fmla="*/ 1759233 w 2100539"/>
                <a:gd name="connsiteY69" fmla="*/ 1028903 h 1247207"/>
                <a:gd name="connsiteX70" fmla="*/ 1781867 w 2100539"/>
                <a:gd name="connsiteY70" fmla="*/ 1048341 h 1247207"/>
                <a:gd name="connsiteX71" fmla="*/ 1784795 w 2100539"/>
                <a:gd name="connsiteY71" fmla="*/ 1050738 h 1247207"/>
                <a:gd name="connsiteX72" fmla="*/ 1816749 w 2100539"/>
                <a:gd name="connsiteY72" fmla="*/ 1078963 h 1247207"/>
                <a:gd name="connsiteX73" fmla="*/ 1836187 w 2100539"/>
                <a:gd name="connsiteY73" fmla="*/ 1096271 h 1247207"/>
                <a:gd name="connsiteX74" fmla="*/ 1855625 w 2100539"/>
                <a:gd name="connsiteY74" fmla="*/ 1112781 h 1247207"/>
                <a:gd name="connsiteX75" fmla="*/ 1884117 w 2100539"/>
                <a:gd name="connsiteY75" fmla="*/ 1137811 h 1247207"/>
                <a:gd name="connsiteX76" fmla="*/ 1919798 w 2100539"/>
                <a:gd name="connsiteY76" fmla="*/ 1170829 h 1247207"/>
                <a:gd name="connsiteX77" fmla="*/ 1926721 w 2100539"/>
                <a:gd name="connsiteY77" fmla="*/ 1177486 h 1247207"/>
                <a:gd name="connsiteX78" fmla="*/ 1938437 w 2100539"/>
                <a:gd name="connsiteY78" fmla="*/ 1188669 h 1247207"/>
                <a:gd name="connsiteX79" fmla="*/ 1950420 w 2100539"/>
                <a:gd name="connsiteY79" fmla="*/ 1199853 h 1247207"/>
                <a:gd name="connsiteX80" fmla="*/ 1969059 w 2100539"/>
                <a:gd name="connsiteY80" fmla="*/ 1219824 h 1247207"/>
                <a:gd name="connsiteX81" fmla="*/ 1971456 w 2100539"/>
                <a:gd name="connsiteY81" fmla="*/ 1222220 h 1247207"/>
                <a:gd name="connsiteX82" fmla="*/ 1985568 w 2100539"/>
                <a:gd name="connsiteY82" fmla="*/ 1237132 h 1247207"/>
                <a:gd name="connsiteX83" fmla="*/ 1987432 w 2100539"/>
                <a:gd name="connsiteY83" fmla="*/ 1239262 h 1247207"/>
                <a:gd name="connsiteX84" fmla="*/ 2001013 w 2100539"/>
                <a:gd name="connsiteY84" fmla="*/ 1246984 h 1247207"/>
                <a:gd name="connsiteX85" fmla="*/ 2006604 w 2100539"/>
                <a:gd name="connsiteY85" fmla="*/ 1246984 h 1247207"/>
                <a:gd name="connsiteX86" fmla="*/ 2021782 w 2100539"/>
                <a:gd name="connsiteY86" fmla="*/ 1242724 h 1247207"/>
                <a:gd name="connsiteX87" fmla="*/ 2033232 w 2100539"/>
                <a:gd name="connsiteY87" fmla="*/ 1233670 h 1247207"/>
                <a:gd name="connsiteX88" fmla="*/ 2044149 w 2100539"/>
                <a:gd name="connsiteY88" fmla="*/ 1221421 h 1247207"/>
                <a:gd name="connsiteX89" fmla="*/ 2051604 w 2100539"/>
                <a:gd name="connsiteY89" fmla="*/ 1212901 h 1247207"/>
                <a:gd name="connsiteX90" fmla="*/ 2059860 w 2100539"/>
                <a:gd name="connsiteY90" fmla="*/ 1204912 h 1247207"/>
                <a:gd name="connsiteX91" fmla="*/ 2075038 w 2100539"/>
                <a:gd name="connsiteY91" fmla="*/ 1187072 h 1247207"/>
                <a:gd name="connsiteX92" fmla="*/ 2077434 w 2100539"/>
                <a:gd name="connsiteY92" fmla="*/ 1174290 h 1247207"/>
                <a:gd name="connsiteX93" fmla="*/ 2078765 w 2100539"/>
                <a:gd name="connsiteY93" fmla="*/ 1174290 h 1247207"/>
                <a:gd name="connsiteX94" fmla="*/ 2089416 w 2100539"/>
                <a:gd name="connsiteY94" fmla="*/ 1171095 h 1247207"/>
                <a:gd name="connsiteX95" fmla="*/ 2097404 w 2100539"/>
                <a:gd name="connsiteY95" fmla="*/ 1139674 h 1247207"/>
                <a:gd name="connsiteX96" fmla="*/ 2064119 w 2100539"/>
                <a:gd name="connsiteY96" fmla="*/ 1089082 h 1247207"/>
                <a:gd name="connsiteX97" fmla="*/ 2062522 w 2100539"/>
                <a:gd name="connsiteY97" fmla="*/ 1086952 h 1247207"/>
                <a:gd name="connsiteX98" fmla="*/ 2019652 w 2100539"/>
                <a:gd name="connsiteY98" fmla="*/ 1031300 h 1247207"/>
                <a:gd name="connsiteX99" fmla="*/ 1975183 w 2100539"/>
                <a:gd name="connsiteY99" fmla="*/ 984435 h 1247207"/>
                <a:gd name="connsiteX100" fmla="*/ 1924857 w 2100539"/>
                <a:gd name="connsiteY100" fmla="*/ 937038 h 1247207"/>
                <a:gd name="connsiteX101" fmla="*/ 1874265 w 2100539"/>
                <a:gd name="connsiteY101" fmla="*/ 890972 h 1247207"/>
                <a:gd name="connsiteX102" fmla="*/ 1858554 w 2100539"/>
                <a:gd name="connsiteY102" fmla="*/ 877658 h 1247207"/>
                <a:gd name="connsiteX103" fmla="*/ 1847104 w 2100539"/>
                <a:gd name="connsiteY103" fmla="*/ 868072 h 1247207"/>
                <a:gd name="connsiteX104" fmla="*/ 1829264 w 2100539"/>
                <a:gd name="connsiteY104" fmla="*/ 851563 h 1247207"/>
                <a:gd name="connsiteX105" fmla="*/ 1821275 w 2100539"/>
                <a:gd name="connsiteY105" fmla="*/ 844374 h 1247207"/>
                <a:gd name="connsiteX106" fmla="*/ 1792251 w 2100539"/>
                <a:gd name="connsiteY106" fmla="*/ 819610 h 1247207"/>
                <a:gd name="connsiteX107" fmla="*/ 1769352 w 2100539"/>
                <a:gd name="connsiteY107" fmla="*/ 799906 h 1247207"/>
                <a:gd name="connsiteX108" fmla="*/ 1713168 w 2100539"/>
                <a:gd name="connsiteY108" fmla="*/ 755703 h 1247207"/>
                <a:gd name="connsiteX109" fmla="*/ 1709705 w 2100539"/>
                <a:gd name="connsiteY109" fmla="*/ 753307 h 1247207"/>
                <a:gd name="connsiteX110" fmla="*/ 1611982 w 2100539"/>
                <a:gd name="connsiteY110" fmla="*/ 679282 h 1247207"/>
                <a:gd name="connsiteX111" fmla="*/ 1574437 w 2100539"/>
                <a:gd name="connsiteY111" fmla="*/ 649725 h 1247207"/>
                <a:gd name="connsiteX112" fmla="*/ 1507868 w 2100539"/>
                <a:gd name="connsiteY112" fmla="*/ 598600 h 1247207"/>
                <a:gd name="connsiteX113" fmla="*/ 1502809 w 2100539"/>
                <a:gd name="connsiteY113" fmla="*/ 594606 h 1247207"/>
                <a:gd name="connsiteX114" fmla="*/ 1479110 w 2100539"/>
                <a:gd name="connsiteY114" fmla="*/ 577831 h 1247207"/>
                <a:gd name="connsiteX115" fmla="*/ 1464997 w 2100539"/>
                <a:gd name="connsiteY115" fmla="*/ 568511 h 1247207"/>
                <a:gd name="connsiteX116" fmla="*/ 1450619 w 2100539"/>
                <a:gd name="connsiteY116" fmla="*/ 559457 h 1247207"/>
                <a:gd name="connsiteX117" fmla="*/ 1421061 w 2100539"/>
                <a:gd name="connsiteY117" fmla="*/ 540286 h 1247207"/>
                <a:gd name="connsiteX118" fmla="*/ 1394434 w 2100539"/>
                <a:gd name="connsiteY118" fmla="*/ 523777 h 1247207"/>
                <a:gd name="connsiteX119" fmla="*/ 1372865 w 2100539"/>
                <a:gd name="connsiteY119" fmla="*/ 509398 h 1247207"/>
                <a:gd name="connsiteX120" fmla="*/ 1337717 w 2100539"/>
                <a:gd name="connsiteY120" fmla="*/ 486498 h 1247207"/>
                <a:gd name="connsiteX121" fmla="*/ 1309226 w 2100539"/>
                <a:gd name="connsiteY121" fmla="*/ 468391 h 1247207"/>
                <a:gd name="connsiteX122" fmla="*/ 1283130 w 2100539"/>
                <a:gd name="connsiteY122" fmla="*/ 455610 h 1247207"/>
                <a:gd name="connsiteX123" fmla="*/ 1176620 w 2100539"/>
                <a:gd name="connsiteY123" fmla="*/ 394632 h 1247207"/>
                <a:gd name="connsiteX124" fmla="*/ 1117506 w 2100539"/>
                <a:gd name="connsiteY124" fmla="*/ 364277 h 1247207"/>
                <a:gd name="connsiteX125" fmla="*/ 1095671 w 2100539"/>
                <a:gd name="connsiteY125" fmla="*/ 353892 h 1247207"/>
                <a:gd name="connsiteX126" fmla="*/ 1055198 w 2100539"/>
                <a:gd name="connsiteY126" fmla="*/ 334720 h 1247207"/>
                <a:gd name="connsiteX127" fmla="*/ 1001942 w 2100539"/>
                <a:gd name="connsiteY127" fmla="*/ 308092 h 1247207"/>
                <a:gd name="connsiteX128" fmla="*/ 933775 w 2100539"/>
                <a:gd name="connsiteY128" fmla="*/ 275340 h 1247207"/>
                <a:gd name="connsiteX129" fmla="*/ 887709 w 2100539"/>
                <a:gd name="connsiteY129" fmla="*/ 253506 h 1247207"/>
                <a:gd name="connsiteX130" fmla="*/ 873064 w 2100539"/>
                <a:gd name="connsiteY130" fmla="*/ 246316 h 1247207"/>
                <a:gd name="connsiteX131" fmla="*/ 836318 w 2100539"/>
                <a:gd name="connsiteY131" fmla="*/ 227943 h 1247207"/>
                <a:gd name="connsiteX132" fmla="*/ 816614 w 2100539"/>
                <a:gd name="connsiteY132" fmla="*/ 218091 h 1247207"/>
                <a:gd name="connsiteX133" fmla="*/ 803832 w 2100539"/>
                <a:gd name="connsiteY133" fmla="*/ 211434 h 1247207"/>
                <a:gd name="connsiteX134" fmla="*/ 755104 w 2100539"/>
                <a:gd name="connsiteY134" fmla="*/ 187203 h 1247207"/>
                <a:gd name="connsiteX135" fmla="*/ 733003 w 2100539"/>
                <a:gd name="connsiteY135" fmla="*/ 176552 h 1247207"/>
                <a:gd name="connsiteX136" fmla="*/ 694925 w 2100539"/>
                <a:gd name="connsiteY136" fmla="*/ 158711 h 1247207"/>
                <a:gd name="connsiteX137" fmla="*/ 632617 w 2100539"/>
                <a:gd name="connsiteY137" fmla="*/ 132084 h 1247207"/>
                <a:gd name="connsiteX138" fmla="*/ 574302 w 2100539"/>
                <a:gd name="connsiteY138" fmla="*/ 110515 h 1247207"/>
                <a:gd name="connsiteX139" fmla="*/ 566580 w 2100539"/>
                <a:gd name="connsiteY139" fmla="*/ 107852 h 1247207"/>
                <a:gd name="connsiteX140" fmla="*/ 559390 w 2100539"/>
                <a:gd name="connsiteY140" fmla="*/ 105190 h 1247207"/>
                <a:gd name="connsiteX141" fmla="*/ 525041 w 2100539"/>
                <a:gd name="connsiteY141" fmla="*/ 93207 h 1247207"/>
                <a:gd name="connsiteX142" fmla="*/ 480040 w 2100539"/>
                <a:gd name="connsiteY142" fmla="*/ 79893 h 1247207"/>
                <a:gd name="connsiteX143" fmla="*/ 435838 w 2100539"/>
                <a:gd name="connsiteY143" fmla="*/ 68443 h 1247207"/>
                <a:gd name="connsiteX144" fmla="*/ 415867 w 2100539"/>
                <a:gd name="connsiteY144" fmla="*/ 64982 h 1247207"/>
                <a:gd name="connsiteX145" fmla="*/ 412938 w 2100539"/>
                <a:gd name="connsiteY145" fmla="*/ 64982 h 1247207"/>
                <a:gd name="connsiteX146" fmla="*/ 402021 w 2100539"/>
                <a:gd name="connsiteY146" fmla="*/ 63384 h 1247207"/>
                <a:gd name="connsiteX147" fmla="*/ 398559 w 2100539"/>
                <a:gd name="connsiteY147" fmla="*/ 63384 h 1247207"/>
                <a:gd name="connsiteX148" fmla="*/ 386311 w 2100539"/>
                <a:gd name="connsiteY148" fmla="*/ 63384 h 1247207"/>
                <a:gd name="connsiteX149" fmla="*/ 382582 w 2100539"/>
                <a:gd name="connsiteY149" fmla="*/ 63384 h 1247207"/>
                <a:gd name="connsiteX150" fmla="*/ 375127 w 2100539"/>
                <a:gd name="connsiteY150" fmla="*/ 65248 h 1247207"/>
                <a:gd name="connsiteX151" fmla="*/ 321871 w 2100539"/>
                <a:gd name="connsiteY151" fmla="*/ 49271 h 1247207"/>
                <a:gd name="connsiteX152" fmla="*/ 294711 w 2100539"/>
                <a:gd name="connsiteY152" fmla="*/ 41549 h 1247207"/>
                <a:gd name="connsiteX153" fmla="*/ 264089 w 2100539"/>
                <a:gd name="connsiteY153" fmla="*/ 33827 h 1247207"/>
                <a:gd name="connsiteX154" fmla="*/ 196721 w 2100539"/>
                <a:gd name="connsiteY154" fmla="*/ 16786 h 1247207"/>
                <a:gd name="connsiteX155" fmla="*/ 146662 w 2100539"/>
                <a:gd name="connsiteY155" fmla="*/ 6667 h 1247207"/>
                <a:gd name="connsiteX156" fmla="*/ 117105 w 2100539"/>
                <a:gd name="connsiteY156" fmla="*/ 3738 h 1247207"/>
                <a:gd name="connsiteX157" fmla="*/ 102726 w 2100539"/>
                <a:gd name="connsiteY157" fmla="*/ 3738 h 1247207"/>
                <a:gd name="connsiteX158" fmla="*/ 96069 w 2100539"/>
                <a:gd name="connsiteY158" fmla="*/ 3738 h 1247207"/>
                <a:gd name="connsiteX159" fmla="*/ 87015 w 2100539"/>
                <a:gd name="connsiteY159" fmla="*/ 5336 h 1247207"/>
                <a:gd name="connsiteX160" fmla="*/ 68642 w 2100539"/>
                <a:gd name="connsiteY160" fmla="*/ 3472 h 1247207"/>
                <a:gd name="connsiteX161" fmla="*/ 59855 w 2100539"/>
                <a:gd name="connsiteY161" fmla="*/ 3472 h 1247207"/>
                <a:gd name="connsiteX162" fmla="*/ 52133 w 2100539"/>
                <a:gd name="connsiteY162" fmla="*/ 3472 h 1247207"/>
                <a:gd name="connsiteX163" fmla="*/ 37222 w 2100539"/>
                <a:gd name="connsiteY163" fmla="*/ 1874 h 1247207"/>
                <a:gd name="connsiteX164" fmla="*/ 31630 w 2100539"/>
                <a:gd name="connsiteY164" fmla="*/ 1874 h 124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2100539" h="1247207">
                  <a:moveTo>
                    <a:pt x="31630" y="10"/>
                  </a:moveTo>
                  <a:cubicBezTo>
                    <a:pt x="25476" y="-129"/>
                    <a:pt x="19372" y="1146"/>
                    <a:pt x="13789" y="3738"/>
                  </a:cubicBezTo>
                  <a:cubicBezTo>
                    <a:pt x="7773" y="7256"/>
                    <a:pt x="3375" y="12992"/>
                    <a:pt x="1540" y="19715"/>
                  </a:cubicBezTo>
                  <a:cubicBezTo>
                    <a:pt x="287" y="26665"/>
                    <a:pt x="2028" y="33821"/>
                    <a:pt x="6333" y="39419"/>
                  </a:cubicBezTo>
                  <a:lnTo>
                    <a:pt x="6334" y="41549"/>
                  </a:lnTo>
                  <a:cubicBezTo>
                    <a:pt x="7329" y="43360"/>
                    <a:pt x="8218" y="45227"/>
                    <a:pt x="8997" y="47141"/>
                  </a:cubicBezTo>
                  <a:cubicBezTo>
                    <a:pt x="11413" y="53266"/>
                    <a:pt x="13285" y="59593"/>
                    <a:pt x="14589" y="66047"/>
                  </a:cubicBezTo>
                  <a:cubicBezTo>
                    <a:pt x="7555" y="68134"/>
                    <a:pt x="2174" y="73821"/>
                    <a:pt x="476" y="80958"/>
                  </a:cubicBezTo>
                  <a:cubicBezTo>
                    <a:pt x="-780" y="86873"/>
                    <a:pt x="474" y="93044"/>
                    <a:pt x="3938" y="98000"/>
                  </a:cubicBezTo>
                  <a:cubicBezTo>
                    <a:pt x="6664" y="102698"/>
                    <a:pt x="11356" y="105924"/>
                    <a:pt x="16719" y="106787"/>
                  </a:cubicBezTo>
                  <a:lnTo>
                    <a:pt x="51601" y="112912"/>
                  </a:lnTo>
                  <a:lnTo>
                    <a:pt x="78228" y="117971"/>
                  </a:lnTo>
                  <a:lnTo>
                    <a:pt x="86217" y="119835"/>
                  </a:lnTo>
                  <a:lnTo>
                    <a:pt x="97666" y="121965"/>
                  </a:lnTo>
                  <a:cubicBezTo>
                    <a:pt x="104590" y="121965"/>
                    <a:pt x="111513" y="124628"/>
                    <a:pt x="118436" y="126492"/>
                  </a:cubicBezTo>
                  <a:lnTo>
                    <a:pt x="126158" y="128356"/>
                  </a:lnTo>
                  <a:cubicBezTo>
                    <a:pt x="134945" y="130486"/>
                    <a:pt x="143999" y="132616"/>
                    <a:pt x="152786" y="135279"/>
                  </a:cubicBezTo>
                  <a:lnTo>
                    <a:pt x="221219" y="155516"/>
                  </a:lnTo>
                  <a:cubicBezTo>
                    <a:pt x="242521" y="162173"/>
                    <a:pt x="263291" y="169096"/>
                    <a:pt x="284327" y="176552"/>
                  </a:cubicBezTo>
                  <a:lnTo>
                    <a:pt x="288587" y="177883"/>
                  </a:lnTo>
                  <a:lnTo>
                    <a:pt x="292581" y="179481"/>
                  </a:lnTo>
                  <a:lnTo>
                    <a:pt x="323469" y="190664"/>
                  </a:lnTo>
                  <a:lnTo>
                    <a:pt x="338647" y="196256"/>
                  </a:lnTo>
                  <a:lnTo>
                    <a:pt x="371665" y="209570"/>
                  </a:lnTo>
                  <a:lnTo>
                    <a:pt x="398293" y="220487"/>
                  </a:lnTo>
                  <a:cubicBezTo>
                    <a:pt x="412139" y="226079"/>
                    <a:pt x="424921" y="230872"/>
                    <a:pt x="439832" y="235931"/>
                  </a:cubicBezTo>
                  <a:lnTo>
                    <a:pt x="461667" y="243387"/>
                  </a:lnTo>
                  <a:cubicBezTo>
                    <a:pt x="500277" y="258299"/>
                    <a:pt x="537822" y="273743"/>
                    <a:pt x="579095" y="290784"/>
                  </a:cubicBezTo>
                  <a:cubicBezTo>
                    <a:pt x="620368" y="307826"/>
                    <a:pt x="660842" y="325134"/>
                    <a:pt x="699452" y="344040"/>
                  </a:cubicBezTo>
                  <a:cubicBezTo>
                    <a:pt x="738062" y="362945"/>
                    <a:pt x="781732" y="387709"/>
                    <a:pt x="823803" y="407680"/>
                  </a:cubicBezTo>
                  <a:lnTo>
                    <a:pt x="863745" y="427384"/>
                  </a:lnTo>
                  <a:lnTo>
                    <a:pt x="884781" y="438035"/>
                  </a:lnTo>
                  <a:lnTo>
                    <a:pt x="933242" y="461734"/>
                  </a:lnTo>
                  <a:lnTo>
                    <a:pt x="942562" y="466261"/>
                  </a:lnTo>
                  <a:cubicBezTo>
                    <a:pt x="957208" y="473450"/>
                    <a:pt x="971321" y="481172"/>
                    <a:pt x="985699" y="488894"/>
                  </a:cubicBezTo>
                  <a:lnTo>
                    <a:pt x="1003540" y="498480"/>
                  </a:lnTo>
                  <a:lnTo>
                    <a:pt x="1044812" y="521380"/>
                  </a:lnTo>
                  <a:lnTo>
                    <a:pt x="1062121" y="530966"/>
                  </a:lnTo>
                  <a:cubicBezTo>
                    <a:pt x="1081293" y="541617"/>
                    <a:pt x="1100198" y="553067"/>
                    <a:pt x="1119104" y="564517"/>
                  </a:cubicBezTo>
                  <a:lnTo>
                    <a:pt x="1141737" y="577564"/>
                  </a:lnTo>
                  <a:lnTo>
                    <a:pt x="1177951" y="599399"/>
                  </a:lnTo>
                  <a:cubicBezTo>
                    <a:pt x="1220023" y="626027"/>
                    <a:pt x="1257834" y="649193"/>
                    <a:pt x="1290319" y="672093"/>
                  </a:cubicBezTo>
                  <a:lnTo>
                    <a:pt x="1313486" y="687803"/>
                  </a:lnTo>
                  <a:cubicBezTo>
                    <a:pt x="1341977" y="707241"/>
                    <a:pt x="1370469" y="726679"/>
                    <a:pt x="1398694" y="746384"/>
                  </a:cubicBezTo>
                  <a:lnTo>
                    <a:pt x="1402156" y="748780"/>
                  </a:lnTo>
                  <a:lnTo>
                    <a:pt x="1404552" y="750378"/>
                  </a:lnTo>
                  <a:lnTo>
                    <a:pt x="1406683" y="751976"/>
                  </a:lnTo>
                  <a:lnTo>
                    <a:pt x="1409079" y="751976"/>
                  </a:lnTo>
                  <a:lnTo>
                    <a:pt x="1409079" y="751976"/>
                  </a:lnTo>
                  <a:lnTo>
                    <a:pt x="1413073" y="754905"/>
                  </a:lnTo>
                  <a:lnTo>
                    <a:pt x="1416801" y="757567"/>
                  </a:lnTo>
                  <a:lnTo>
                    <a:pt x="1420263" y="759964"/>
                  </a:lnTo>
                  <a:cubicBezTo>
                    <a:pt x="1423458" y="762360"/>
                    <a:pt x="1426654" y="764757"/>
                    <a:pt x="1430115" y="766887"/>
                  </a:cubicBezTo>
                  <a:lnTo>
                    <a:pt x="1443429" y="776473"/>
                  </a:lnTo>
                  <a:lnTo>
                    <a:pt x="1456742" y="785793"/>
                  </a:lnTo>
                  <a:lnTo>
                    <a:pt x="1458873" y="785793"/>
                  </a:lnTo>
                  <a:lnTo>
                    <a:pt x="1458873" y="785793"/>
                  </a:lnTo>
                  <a:lnTo>
                    <a:pt x="1463134" y="788988"/>
                  </a:lnTo>
                  <a:lnTo>
                    <a:pt x="1468992" y="792982"/>
                  </a:lnTo>
                  <a:cubicBezTo>
                    <a:pt x="1503874" y="819610"/>
                    <a:pt x="1541685" y="846238"/>
                    <a:pt x="1577366" y="875794"/>
                  </a:cubicBezTo>
                  <a:cubicBezTo>
                    <a:pt x="1587484" y="884315"/>
                    <a:pt x="1598135" y="892570"/>
                    <a:pt x="1608520" y="900824"/>
                  </a:cubicBezTo>
                  <a:lnTo>
                    <a:pt x="1630089" y="918132"/>
                  </a:lnTo>
                  <a:cubicBezTo>
                    <a:pt x="1637544" y="924257"/>
                    <a:pt x="1645000" y="930381"/>
                    <a:pt x="1652189" y="936772"/>
                  </a:cubicBezTo>
                  <a:lnTo>
                    <a:pt x="1656184" y="940233"/>
                  </a:lnTo>
                  <a:lnTo>
                    <a:pt x="1670030" y="951683"/>
                  </a:lnTo>
                  <a:lnTo>
                    <a:pt x="1681480" y="961003"/>
                  </a:lnTo>
                  <a:lnTo>
                    <a:pt x="1708108" y="984968"/>
                  </a:lnTo>
                  <a:lnTo>
                    <a:pt x="1723818" y="998282"/>
                  </a:lnTo>
                  <a:lnTo>
                    <a:pt x="1732605" y="1005737"/>
                  </a:lnTo>
                  <a:lnTo>
                    <a:pt x="1759233" y="1028903"/>
                  </a:lnTo>
                  <a:lnTo>
                    <a:pt x="1781867" y="1048341"/>
                  </a:lnTo>
                  <a:lnTo>
                    <a:pt x="1784795" y="1050738"/>
                  </a:lnTo>
                  <a:cubicBezTo>
                    <a:pt x="1795446" y="1059791"/>
                    <a:pt x="1806098" y="1069377"/>
                    <a:pt x="1816749" y="1078963"/>
                  </a:cubicBezTo>
                  <a:lnTo>
                    <a:pt x="1836187" y="1096271"/>
                  </a:lnTo>
                  <a:cubicBezTo>
                    <a:pt x="1842578" y="1101863"/>
                    <a:pt x="1848968" y="1107455"/>
                    <a:pt x="1855625" y="1112781"/>
                  </a:cubicBezTo>
                  <a:cubicBezTo>
                    <a:pt x="1862282" y="1118106"/>
                    <a:pt x="1874797" y="1129290"/>
                    <a:pt x="1884117" y="1137811"/>
                  </a:cubicBezTo>
                  <a:lnTo>
                    <a:pt x="1919798" y="1170829"/>
                  </a:lnTo>
                  <a:lnTo>
                    <a:pt x="1926721" y="1177486"/>
                  </a:lnTo>
                  <a:lnTo>
                    <a:pt x="1938437" y="1188669"/>
                  </a:lnTo>
                  <a:lnTo>
                    <a:pt x="1950420" y="1199853"/>
                  </a:lnTo>
                  <a:cubicBezTo>
                    <a:pt x="1956970" y="1206187"/>
                    <a:pt x="1963191" y="1212852"/>
                    <a:pt x="1969059" y="1219824"/>
                  </a:cubicBezTo>
                  <a:lnTo>
                    <a:pt x="1971456" y="1222220"/>
                  </a:lnTo>
                  <a:cubicBezTo>
                    <a:pt x="1975810" y="1227510"/>
                    <a:pt x="1980526" y="1232493"/>
                    <a:pt x="1985568" y="1237132"/>
                  </a:cubicBezTo>
                  <a:lnTo>
                    <a:pt x="1987432" y="1239262"/>
                  </a:lnTo>
                  <a:cubicBezTo>
                    <a:pt x="1991270" y="1242894"/>
                    <a:pt x="1995929" y="1245543"/>
                    <a:pt x="2001013" y="1246984"/>
                  </a:cubicBezTo>
                  <a:cubicBezTo>
                    <a:pt x="2002865" y="1247283"/>
                    <a:pt x="2004752" y="1247283"/>
                    <a:pt x="2006604" y="1246984"/>
                  </a:cubicBezTo>
                  <a:cubicBezTo>
                    <a:pt x="2011935" y="1246821"/>
                    <a:pt x="2017146" y="1245358"/>
                    <a:pt x="2021782" y="1242724"/>
                  </a:cubicBezTo>
                  <a:cubicBezTo>
                    <a:pt x="2025985" y="1240229"/>
                    <a:pt x="2029836" y="1237185"/>
                    <a:pt x="2033232" y="1233670"/>
                  </a:cubicBezTo>
                  <a:cubicBezTo>
                    <a:pt x="2036959" y="1229676"/>
                    <a:pt x="2040688" y="1225682"/>
                    <a:pt x="2044149" y="1221421"/>
                  </a:cubicBezTo>
                  <a:cubicBezTo>
                    <a:pt x="2047610" y="1217161"/>
                    <a:pt x="2048942" y="1215563"/>
                    <a:pt x="2051604" y="1212901"/>
                  </a:cubicBezTo>
                  <a:cubicBezTo>
                    <a:pt x="2054267" y="1210238"/>
                    <a:pt x="2056930" y="1207575"/>
                    <a:pt x="2059860" y="1204912"/>
                  </a:cubicBezTo>
                  <a:cubicBezTo>
                    <a:pt x="2065884" y="1199860"/>
                    <a:pt x="2071016" y="1193829"/>
                    <a:pt x="2075038" y="1187072"/>
                  </a:cubicBezTo>
                  <a:cubicBezTo>
                    <a:pt x="2077149" y="1183165"/>
                    <a:pt x="2077987" y="1178697"/>
                    <a:pt x="2077434" y="1174290"/>
                  </a:cubicBezTo>
                  <a:lnTo>
                    <a:pt x="2078765" y="1174290"/>
                  </a:lnTo>
                  <a:cubicBezTo>
                    <a:pt x="2082562" y="1174369"/>
                    <a:pt x="2086289" y="1173251"/>
                    <a:pt x="2089416" y="1171095"/>
                  </a:cubicBezTo>
                  <a:cubicBezTo>
                    <a:pt x="2100185" y="1164540"/>
                    <a:pt x="2103735" y="1150577"/>
                    <a:pt x="2097404" y="1139674"/>
                  </a:cubicBezTo>
                  <a:cubicBezTo>
                    <a:pt x="2087432" y="1122098"/>
                    <a:pt x="2076313" y="1105197"/>
                    <a:pt x="2064119" y="1089082"/>
                  </a:cubicBezTo>
                  <a:lnTo>
                    <a:pt x="2062522" y="1086952"/>
                  </a:lnTo>
                  <a:cubicBezTo>
                    <a:pt x="2049208" y="1068845"/>
                    <a:pt x="2035894" y="1049407"/>
                    <a:pt x="2019652" y="1031300"/>
                  </a:cubicBezTo>
                  <a:cubicBezTo>
                    <a:pt x="2005794" y="1014790"/>
                    <a:pt x="1990944" y="999140"/>
                    <a:pt x="1975183" y="984435"/>
                  </a:cubicBezTo>
                  <a:lnTo>
                    <a:pt x="1924857" y="937038"/>
                  </a:lnTo>
                  <a:cubicBezTo>
                    <a:pt x="1908082" y="921328"/>
                    <a:pt x="1891306" y="905884"/>
                    <a:pt x="1874265" y="890972"/>
                  </a:cubicBezTo>
                  <a:lnTo>
                    <a:pt x="1858554" y="877658"/>
                  </a:lnTo>
                  <a:lnTo>
                    <a:pt x="1847104" y="868072"/>
                  </a:lnTo>
                  <a:cubicBezTo>
                    <a:pt x="1840980" y="862747"/>
                    <a:pt x="1835122" y="857155"/>
                    <a:pt x="1829264" y="851563"/>
                  </a:cubicBezTo>
                  <a:lnTo>
                    <a:pt x="1821275" y="844374"/>
                  </a:lnTo>
                  <a:cubicBezTo>
                    <a:pt x="1811690" y="835853"/>
                    <a:pt x="1802103" y="827598"/>
                    <a:pt x="1792251" y="819610"/>
                  </a:cubicBezTo>
                  <a:lnTo>
                    <a:pt x="1769352" y="799906"/>
                  </a:lnTo>
                  <a:cubicBezTo>
                    <a:pt x="1751413" y="784194"/>
                    <a:pt x="1732659" y="769440"/>
                    <a:pt x="1713168" y="755703"/>
                  </a:cubicBezTo>
                  <a:lnTo>
                    <a:pt x="1709705" y="753307"/>
                  </a:lnTo>
                  <a:cubicBezTo>
                    <a:pt x="1675622" y="728277"/>
                    <a:pt x="1643669" y="703780"/>
                    <a:pt x="1611982" y="679282"/>
                  </a:cubicBezTo>
                  <a:cubicBezTo>
                    <a:pt x="1599467" y="669696"/>
                    <a:pt x="1586952" y="659578"/>
                    <a:pt x="1574437" y="649725"/>
                  </a:cubicBezTo>
                  <a:cubicBezTo>
                    <a:pt x="1552869" y="632684"/>
                    <a:pt x="1530502" y="615109"/>
                    <a:pt x="1507868" y="598600"/>
                  </a:cubicBezTo>
                  <a:lnTo>
                    <a:pt x="1502809" y="594606"/>
                  </a:lnTo>
                  <a:cubicBezTo>
                    <a:pt x="1495086" y="589014"/>
                    <a:pt x="1487365" y="583156"/>
                    <a:pt x="1479110" y="577831"/>
                  </a:cubicBezTo>
                  <a:lnTo>
                    <a:pt x="1464997" y="568511"/>
                  </a:lnTo>
                  <a:lnTo>
                    <a:pt x="1450619" y="559457"/>
                  </a:lnTo>
                  <a:lnTo>
                    <a:pt x="1421061" y="540286"/>
                  </a:lnTo>
                  <a:lnTo>
                    <a:pt x="1394434" y="523777"/>
                  </a:lnTo>
                  <a:cubicBezTo>
                    <a:pt x="1387245" y="519250"/>
                    <a:pt x="1380055" y="514191"/>
                    <a:pt x="1372865" y="509398"/>
                  </a:cubicBezTo>
                  <a:cubicBezTo>
                    <a:pt x="1361149" y="501675"/>
                    <a:pt x="1349699" y="493687"/>
                    <a:pt x="1337717" y="486498"/>
                  </a:cubicBezTo>
                  <a:lnTo>
                    <a:pt x="1309226" y="468391"/>
                  </a:lnTo>
                  <a:lnTo>
                    <a:pt x="1283130" y="455610"/>
                  </a:lnTo>
                  <a:cubicBezTo>
                    <a:pt x="1249579" y="435373"/>
                    <a:pt x="1215230" y="415402"/>
                    <a:pt x="1176620" y="394632"/>
                  </a:cubicBezTo>
                  <a:cubicBezTo>
                    <a:pt x="1156382" y="383449"/>
                    <a:pt x="1135347" y="373064"/>
                    <a:pt x="1117506" y="364277"/>
                  </a:cubicBezTo>
                  <a:lnTo>
                    <a:pt x="1095671" y="353892"/>
                  </a:lnTo>
                  <a:cubicBezTo>
                    <a:pt x="1082357" y="347501"/>
                    <a:pt x="1069044" y="340844"/>
                    <a:pt x="1055198" y="334720"/>
                  </a:cubicBezTo>
                  <a:cubicBezTo>
                    <a:pt x="1041351" y="328596"/>
                    <a:pt x="1020049" y="317678"/>
                    <a:pt x="1001942" y="308092"/>
                  </a:cubicBezTo>
                  <a:cubicBezTo>
                    <a:pt x="979308" y="296909"/>
                    <a:pt x="956675" y="285725"/>
                    <a:pt x="933775" y="275340"/>
                  </a:cubicBezTo>
                  <a:cubicBezTo>
                    <a:pt x="918331" y="268417"/>
                    <a:pt x="903154" y="260961"/>
                    <a:pt x="887709" y="253506"/>
                  </a:cubicBezTo>
                  <a:lnTo>
                    <a:pt x="873064" y="246316"/>
                  </a:lnTo>
                  <a:lnTo>
                    <a:pt x="836318" y="227943"/>
                  </a:lnTo>
                  <a:lnTo>
                    <a:pt x="816614" y="218091"/>
                  </a:lnTo>
                  <a:lnTo>
                    <a:pt x="803832" y="211434"/>
                  </a:lnTo>
                  <a:lnTo>
                    <a:pt x="755104" y="187203"/>
                  </a:lnTo>
                  <a:lnTo>
                    <a:pt x="733003" y="176552"/>
                  </a:lnTo>
                  <a:cubicBezTo>
                    <a:pt x="720221" y="170427"/>
                    <a:pt x="707706" y="164303"/>
                    <a:pt x="694925" y="158711"/>
                  </a:cubicBezTo>
                  <a:cubicBezTo>
                    <a:pt x="675753" y="149924"/>
                    <a:pt x="654185" y="140072"/>
                    <a:pt x="632617" y="132084"/>
                  </a:cubicBezTo>
                  <a:cubicBezTo>
                    <a:pt x="611048" y="124095"/>
                    <a:pt x="593740" y="117438"/>
                    <a:pt x="574302" y="110515"/>
                  </a:cubicBezTo>
                  <a:lnTo>
                    <a:pt x="566580" y="107852"/>
                  </a:lnTo>
                  <a:lnTo>
                    <a:pt x="559390" y="105190"/>
                  </a:lnTo>
                  <a:cubicBezTo>
                    <a:pt x="547940" y="101195"/>
                    <a:pt x="536757" y="96935"/>
                    <a:pt x="525041" y="93207"/>
                  </a:cubicBezTo>
                  <a:cubicBezTo>
                    <a:pt x="513324" y="89479"/>
                    <a:pt x="495218" y="83887"/>
                    <a:pt x="480040" y="79893"/>
                  </a:cubicBezTo>
                  <a:cubicBezTo>
                    <a:pt x="464862" y="75899"/>
                    <a:pt x="450750" y="71905"/>
                    <a:pt x="435838" y="68443"/>
                  </a:cubicBezTo>
                  <a:lnTo>
                    <a:pt x="415867" y="64982"/>
                  </a:lnTo>
                  <a:lnTo>
                    <a:pt x="412938" y="64982"/>
                  </a:lnTo>
                  <a:lnTo>
                    <a:pt x="402021" y="63384"/>
                  </a:lnTo>
                  <a:lnTo>
                    <a:pt x="398559" y="63384"/>
                  </a:lnTo>
                  <a:cubicBezTo>
                    <a:pt x="394565" y="63384"/>
                    <a:pt x="390571" y="63384"/>
                    <a:pt x="386311" y="63384"/>
                  </a:cubicBezTo>
                  <a:lnTo>
                    <a:pt x="382582" y="63384"/>
                  </a:lnTo>
                  <a:cubicBezTo>
                    <a:pt x="380012" y="63596"/>
                    <a:pt x="377494" y="64225"/>
                    <a:pt x="375127" y="65248"/>
                  </a:cubicBezTo>
                  <a:cubicBezTo>
                    <a:pt x="358618" y="59923"/>
                    <a:pt x="341043" y="54064"/>
                    <a:pt x="321871" y="49271"/>
                  </a:cubicBezTo>
                  <a:lnTo>
                    <a:pt x="294711" y="41549"/>
                  </a:lnTo>
                  <a:lnTo>
                    <a:pt x="264089" y="33827"/>
                  </a:lnTo>
                  <a:cubicBezTo>
                    <a:pt x="241722" y="27703"/>
                    <a:pt x="219088" y="22111"/>
                    <a:pt x="196721" y="16786"/>
                  </a:cubicBezTo>
                  <a:cubicBezTo>
                    <a:pt x="181810" y="13324"/>
                    <a:pt x="164502" y="9330"/>
                    <a:pt x="146662" y="6667"/>
                  </a:cubicBezTo>
                  <a:cubicBezTo>
                    <a:pt x="136867" y="5177"/>
                    <a:pt x="127001" y="4199"/>
                    <a:pt x="117105" y="3738"/>
                  </a:cubicBezTo>
                  <a:lnTo>
                    <a:pt x="102726" y="3738"/>
                  </a:lnTo>
                  <a:lnTo>
                    <a:pt x="96069" y="3738"/>
                  </a:lnTo>
                  <a:lnTo>
                    <a:pt x="87015" y="5336"/>
                  </a:lnTo>
                  <a:cubicBezTo>
                    <a:pt x="80359" y="5336"/>
                    <a:pt x="74500" y="5336"/>
                    <a:pt x="68642" y="3472"/>
                  </a:cubicBezTo>
                  <a:lnTo>
                    <a:pt x="59855" y="3472"/>
                  </a:lnTo>
                  <a:lnTo>
                    <a:pt x="52133" y="3472"/>
                  </a:lnTo>
                  <a:lnTo>
                    <a:pt x="37222" y="1874"/>
                  </a:lnTo>
                  <a:lnTo>
                    <a:pt x="31630" y="1874"/>
                  </a:lnTo>
                </a:path>
              </a:pathLst>
            </a:custGeom>
            <a:solidFill>
              <a:srgbClr val="FBD87E"/>
            </a:solidFill>
            <a:ln w="26619"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81A66D0A-31A1-4307-8DD5-4363E5ECA962}"/>
                </a:ext>
              </a:extLst>
            </p:cNvPr>
            <p:cNvSpPr/>
            <p:nvPr/>
          </p:nvSpPr>
          <p:spPr>
            <a:xfrm>
              <a:off x="5896757" y="1531367"/>
              <a:ext cx="1530959" cy="767988"/>
            </a:xfrm>
            <a:custGeom>
              <a:avLst/>
              <a:gdLst>
                <a:gd name="connsiteX0" fmla="*/ 3462 w 1219837"/>
                <a:gd name="connsiteY0" fmla="*/ 11210 h 611917"/>
                <a:gd name="connsiteX1" fmla="*/ 15425 w 1219837"/>
                <a:gd name="connsiteY1" fmla="*/ 30378 h 611917"/>
                <a:gd name="connsiteX2" fmla="*/ 15444 w 1219837"/>
                <a:gd name="connsiteY2" fmla="*/ 30382 h 611917"/>
                <a:gd name="connsiteX3" fmla="*/ 113966 w 1219837"/>
                <a:gd name="connsiteY3" fmla="*/ 54347 h 611917"/>
                <a:gd name="connsiteX4" fmla="*/ 207163 w 1219837"/>
                <a:gd name="connsiteY4" fmla="*/ 92691 h 611917"/>
                <a:gd name="connsiteX5" fmla="*/ 256158 w 1219837"/>
                <a:gd name="connsiteY5" fmla="*/ 113461 h 611917"/>
                <a:gd name="connsiteX6" fmla="*/ 305153 w 1219837"/>
                <a:gd name="connsiteY6" fmla="*/ 132633 h 611917"/>
                <a:gd name="connsiteX7" fmla="*/ 371722 w 1219837"/>
                <a:gd name="connsiteY7" fmla="*/ 159260 h 611917"/>
                <a:gd name="connsiteX8" fmla="*/ 435096 w 1219837"/>
                <a:gd name="connsiteY8" fmla="*/ 188284 h 611917"/>
                <a:gd name="connsiteX9" fmla="*/ 500600 w 1219837"/>
                <a:gd name="connsiteY9" fmla="*/ 217841 h 611917"/>
                <a:gd name="connsiteX10" fmla="*/ 566104 w 1219837"/>
                <a:gd name="connsiteY10" fmla="*/ 249528 h 611917"/>
                <a:gd name="connsiteX11" fmla="*/ 629212 w 1219837"/>
                <a:gd name="connsiteY11" fmla="*/ 283345 h 611917"/>
                <a:gd name="connsiteX12" fmla="*/ 691521 w 1219837"/>
                <a:gd name="connsiteY12" fmla="*/ 317961 h 611917"/>
                <a:gd name="connsiteX13" fmla="*/ 754895 w 1219837"/>
                <a:gd name="connsiteY13" fmla="*/ 352577 h 611917"/>
                <a:gd name="connsiteX14" fmla="*/ 818002 w 1219837"/>
                <a:gd name="connsiteY14" fmla="*/ 387193 h 611917"/>
                <a:gd name="connsiteX15" fmla="*/ 945282 w 1219837"/>
                <a:gd name="connsiteY15" fmla="*/ 462017 h 611917"/>
                <a:gd name="connsiteX16" fmla="*/ 974573 w 1219837"/>
                <a:gd name="connsiteY16" fmla="*/ 479857 h 611917"/>
                <a:gd name="connsiteX17" fmla="*/ 1007591 w 1219837"/>
                <a:gd name="connsiteY17" fmla="*/ 498497 h 611917"/>
                <a:gd name="connsiteX18" fmla="*/ 1068568 w 1219837"/>
                <a:gd name="connsiteY18" fmla="*/ 534977 h 611917"/>
                <a:gd name="connsiteX19" fmla="*/ 1126883 w 1219837"/>
                <a:gd name="connsiteY19" fmla="*/ 572255 h 611917"/>
                <a:gd name="connsiteX20" fmla="*/ 1153511 w 1219837"/>
                <a:gd name="connsiteY20" fmla="*/ 589830 h 611917"/>
                <a:gd name="connsiteX21" fmla="*/ 1185198 w 1219837"/>
                <a:gd name="connsiteY21" fmla="*/ 608469 h 611917"/>
                <a:gd name="connsiteX22" fmla="*/ 1216390 w 1219837"/>
                <a:gd name="connsiteY22" fmla="*/ 601284 h 611917"/>
                <a:gd name="connsiteX23" fmla="*/ 1209205 w 1219837"/>
                <a:gd name="connsiteY23" fmla="*/ 570092 h 611917"/>
                <a:gd name="connsiteX24" fmla="*/ 1206234 w 1219837"/>
                <a:gd name="connsiteY24" fmla="*/ 568528 h 611917"/>
                <a:gd name="connsiteX25" fmla="*/ 1175079 w 1219837"/>
                <a:gd name="connsiteY25" fmla="*/ 549622 h 611917"/>
                <a:gd name="connsiteX26" fmla="*/ 1147120 w 1219837"/>
                <a:gd name="connsiteY26" fmla="*/ 531249 h 611917"/>
                <a:gd name="connsiteX27" fmla="*/ 1088539 w 1219837"/>
                <a:gd name="connsiteY27" fmla="*/ 493970 h 611917"/>
                <a:gd name="connsiteX28" fmla="*/ 1025697 w 1219837"/>
                <a:gd name="connsiteY28" fmla="*/ 456425 h 611917"/>
                <a:gd name="connsiteX29" fmla="*/ 995609 w 1219837"/>
                <a:gd name="connsiteY29" fmla="*/ 439383 h 611917"/>
                <a:gd name="connsiteX30" fmla="*/ 963123 w 1219837"/>
                <a:gd name="connsiteY30" fmla="*/ 419945 h 611917"/>
                <a:gd name="connsiteX31" fmla="*/ 837174 w 1219837"/>
                <a:gd name="connsiteY31" fmla="*/ 345920 h 611917"/>
                <a:gd name="connsiteX32" fmla="*/ 773268 w 1219837"/>
                <a:gd name="connsiteY32" fmla="*/ 311038 h 611917"/>
                <a:gd name="connsiteX33" fmla="*/ 709095 w 1219837"/>
                <a:gd name="connsiteY33" fmla="*/ 276156 h 611917"/>
                <a:gd name="connsiteX34" fmla="*/ 646254 w 1219837"/>
                <a:gd name="connsiteY34" fmla="*/ 243137 h 611917"/>
                <a:gd name="connsiteX35" fmla="*/ 583146 w 1219837"/>
                <a:gd name="connsiteY35" fmla="*/ 209853 h 611917"/>
                <a:gd name="connsiteX36" fmla="*/ 517109 w 1219837"/>
                <a:gd name="connsiteY36" fmla="*/ 178698 h 611917"/>
                <a:gd name="connsiteX37" fmla="*/ 451872 w 1219837"/>
                <a:gd name="connsiteY37" fmla="*/ 149674 h 611917"/>
                <a:gd name="connsiteX38" fmla="*/ 371989 w 1219837"/>
                <a:gd name="connsiteY38" fmla="*/ 114260 h 611917"/>
                <a:gd name="connsiteX39" fmla="*/ 329118 w 1219837"/>
                <a:gd name="connsiteY39" fmla="*/ 97484 h 611917"/>
                <a:gd name="connsiteX40" fmla="*/ 288112 w 1219837"/>
                <a:gd name="connsiteY40" fmla="*/ 82839 h 611917"/>
                <a:gd name="connsiteX41" fmla="*/ 261484 w 1219837"/>
                <a:gd name="connsiteY41" fmla="*/ 72720 h 611917"/>
                <a:gd name="connsiteX42" fmla="*/ 261484 w 1219837"/>
                <a:gd name="connsiteY42" fmla="*/ 72720 h 611917"/>
                <a:gd name="connsiteX43" fmla="*/ 177074 w 1219837"/>
                <a:gd name="connsiteY43" fmla="*/ 39702 h 611917"/>
                <a:gd name="connsiteX44" fmla="*/ 175476 w 1219837"/>
                <a:gd name="connsiteY44" fmla="*/ 39702 h 611917"/>
                <a:gd name="connsiteX45" fmla="*/ 175476 w 1219837"/>
                <a:gd name="connsiteY45" fmla="*/ 39702 h 611917"/>
                <a:gd name="connsiteX46" fmla="*/ 166689 w 1219837"/>
                <a:gd name="connsiteY46" fmla="*/ 36507 h 611917"/>
                <a:gd name="connsiteX47" fmla="*/ 162695 w 1219837"/>
                <a:gd name="connsiteY47" fmla="*/ 34909 h 611917"/>
                <a:gd name="connsiteX48" fmla="*/ 162695 w 1219837"/>
                <a:gd name="connsiteY48" fmla="*/ 34909 h 611917"/>
                <a:gd name="connsiteX49" fmla="*/ 160032 w 1219837"/>
                <a:gd name="connsiteY49" fmla="*/ 34909 h 611917"/>
                <a:gd name="connsiteX50" fmla="*/ 158168 w 1219837"/>
                <a:gd name="connsiteY50" fmla="*/ 34909 h 611917"/>
                <a:gd name="connsiteX51" fmla="*/ 158168 w 1219837"/>
                <a:gd name="connsiteY51" fmla="*/ 34909 h 611917"/>
                <a:gd name="connsiteX52" fmla="*/ 126215 w 1219837"/>
                <a:gd name="connsiteY52" fmla="*/ 22927 h 611917"/>
                <a:gd name="connsiteX53" fmla="*/ 93463 w 1219837"/>
                <a:gd name="connsiteY53" fmla="*/ 14139 h 611917"/>
                <a:gd name="connsiteX54" fmla="*/ 19172 w 1219837"/>
                <a:gd name="connsiteY54" fmla="*/ 27 h 611917"/>
                <a:gd name="connsiteX55" fmla="*/ 16243 w 1219837"/>
                <a:gd name="connsiteY55" fmla="*/ 27 h 611917"/>
                <a:gd name="connsiteX56" fmla="*/ 0 w 1219837"/>
                <a:gd name="connsiteY56" fmla="*/ 12276 h 611917"/>
                <a:gd name="connsiteX57" fmla="*/ 162162 w 1219837"/>
                <a:gd name="connsiteY57" fmla="*/ 36507 h 611917"/>
                <a:gd name="connsiteX58" fmla="*/ 164825 w 1219837"/>
                <a:gd name="connsiteY58" fmla="*/ 36507 h 611917"/>
                <a:gd name="connsiteX59" fmla="*/ 162162 w 1219837"/>
                <a:gd name="connsiteY59" fmla="*/ 36507 h 611917"/>
                <a:gd name="connsiteX60" fmla="*/ 176542 w 1219837"/>
                <a:gd name="connsiteY60" fmla="*/ 41832 h 611917"/>
                <a:gd name="connsiteX61" fmla="*/ 176542 w 1219837"/>
                <a:gd name="connsiteY61" fmla="*/ 41832 h 611917"/>
                <a:gd name="connsiteX62" fmla="*/ 174944 w 1219837"/>
                <a:gd name="connsiteY62" fmla="*/ 41832 h 611917"/>
                <a:gd name="connsiteX63" fmla="*/ 174944 w 1219837"/>
                <a:gd name="connsiteY63" fmla="*/ 41832 h 611917"/>
                <a:gd name="connsiteX64" fmla="*/ 174944 w 1219837"/>
                <a:gd name="connsiteY64" fmla="*/ 41832 h 611917"/>
                <a:gd name="connsiteX65" fmla="*/ 172015 w 1219837"/>
                <a:gd name="connsiteY65" fmla="*/ 41832 h 611917"/>
                <a:gd name="connsiteX66" fmla="*/ 174944 w 1219837"/>
                <a:gd name="connsiteY66" fmla="*/ 41832 h 611917"/>
                <a:gd name="connsiteX67" fmla="*/ 173346 w 1219837"/>
                <a:gd name="connsiteY67" fmla="*/ 41832 h 611917"/>
                <a:gd name="connsiteX68" fmla="*/ 169618 w 1219837"/>
                <a:gd name="connsiteY68" fmla="*/ 41832 h 611917"/>
                <a:gd name="connsiteX69" fmla="*/ 173346 w 1219837"/>
                <a:gd name="connsiteY69" fmla="*/ 41832 h 61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219837" h="611917">
                  <a:moveTo>
                    <a:pt x="3462" y="11210"/>
                  </a:moveTo>
                  <a:cubicBezTo>
                    <a:pt x="1472" y="19807"/>
                    <a:pt x="6828" y="28388"/>
                    <a:pt x="15425" y="30378"/>
                  </a:cubicBezTo>
                  <a:cubicBezTo>
                    <a:pt x="15431" y="30379"/>
                    <a:pt x="15438" y="30381"/>
                    <a:pt x="15444" y="30382"/>
                  </a:cubicBezTo>
                  <a:cubicBezTo>
                    <a:pt x="48905" y="35564"/>
                    <a:pt x="81864" y="43581"/>
                    <a:pt x="113966" y="54347"/>
                  </a:cubicBezTo>
                  <a:cubicBezTo>
                    <a:pt x="145387" y="66596"/>
                    <a:pt x="176275" y="79644"/>
                    <a:pt x="207163" y="92691"/>
                  </a:cubicBezTo>
                  <a:cubicBezTo>
                    <a:pt x="223406" y="99881"/>
                    <a:pt x="239915" y="106804"/>
                    <a:pt x="256158" y="113461"/>
                  </a:cubicBezTo>
                  <a:cubicBezTo>
                    <a:pt x="272401" y="120118"/>
                    <a:pt x="288910" y="126508"/>
                    <a:pt x="305153" y="132633"/>
                  </a:cubicBezTo>
                  <a:cubicBezTo>
                    <a:pt x="327787" y="141420"/>
                    <a:pt x="349888" y="150740"/>
                    <a:pt x="371722" y="159260"/>
                  </a:cubicBezTo>
                  <a:lnTo>
                    <a:pt x="435096" y="188284"/>
                  </a:lnTo>
                  <a:cubicBezTo>
                    <a:pt x="456931" y="198137"/>
                    <a:pt x="478765" y="208255"/>
                    <a:pt x="500600" y="217841"/>
                  </a:cubicBezTo>
                  <a:cubicBezTo>
                    <a:pt x="522435" y="227427"/>
                    <a:pt x="544536" y="238344"/>
                    <a:pt x="566104" y="249528"/>
                  </a:cubicBezTo>
                  <a:cubicBezTo>
                    <a:pt x="587673" y="260712"/>
                    <a:pt x="608176" y="272162"/>
                    <a:pt x="629212" y="283345"/>
                  </a:cubicBezTo>
                  <a:lnTo>
                    <a:pt x="691521" y="317961"/>
                  </a:lnTo>
                  <a:cubicBezTo>
                    <a:pt x="712822" y="329145"/>
                    <a:pt x="733858" y="341127"/>
                    <a:pt x="754895" y="352577"/>
                  </a:cubicBezTo>
                  <a:cubicBezTo>
                    <a:pt x="775931" y="364027"/>
                    <a:pt x="797232" y="375211"/>
                    <a:pt x="818002" y="387193"/>
                  </a:cubicBezTo>
                  <a:cubicBezTo>
                    <a:pt x="860606" y="411691"/>
                    <a:pt x="903211" y="436721"/>
                    <a:pt x="945282" y="462017"/>
                  </a:cubicBezTo>
                  <a:lnTo>
                    <a:pt x="974573" y="479857"/>
                  </a:lnTo>
                  <a:lnTo>
                    <a:pt x="1007591" y="498497"/>
                  </a:lnTo>
                  <a:cubicBezTo>
                    <a:pt x="1028095" y="510213"/>
                    <a:pt x="1048598" y="522195"/>
                    <a:pt x="1068568" y="534977"/>
                  </a:cubicBezTo>
                  <a:lnTo>
                    <a:pt x="1126883" y="572255"/>
                  </a:lnTo>
                  <a:cubicBezTo>
                    <a:pt x="1135670" y="578114"/>
                    <a:pt x="1144457" y="584238"/>
                    <a:pt x="1153511" y="589830"/>
                  </a:cubicBezTo>
                  <a:cubicBezTo>
                    <a:pt x="1163607" y="596802"/>
                    <a:pt x="1174197" y="603032"/>
                    <a:pt x="1185198" y="608469"/>
                  </a:cubicBezTo>
                  <a:cubicBezTo>
                    <a:pt x="1195795" y="615098"/>
                    <a:pt x="1209761" y="611881"/>
                    <a:pt x="1216390" y="601284"/>
                  </a:cubicBezTo>
                  <a:cubicBezTo>
                    <a:pt x="1223019" y="590686"/>
                    <a:pt x="1219802" y="576722"/>
                    <a:pt x="1209205" y="570092"/>
                  </a:cubicBezTo>
                  <a:cubicBezTo>
                    <a:pt x="1208255" y="569498"/>
                    <a:pt x="1207262" y="568975"/>
                    <a:pt x="1206234" y="568528"/>
                  </a:cubicBezTo>
                  <a:cubicBezTo>
                    <a:pt x="1195457" y="562896"/>
                    <a:pt x="1185051" y="556581"/>
                    <a:pt x="1175079" y="549622"/>
                  </a:cubicBezTo>
                  <a:lnTo>
                    <a:pt x="1147120" y="531249"/>
                  </a:lnTo>
                  <a:cubicBezTo>
                    <a:pt x="1127682" y="518468"/>
                    <a:pt x="1107978" y="506485"/>
                    <a:pt x="1088539" y="493970"/>
                  </a:cubicBezTo>
                  <a:cubicBezTo>
                    <a:pt x="1069101" y="481455"/>
                    <a:pt x="1046734" y="467343"/>
                    <a:pt x="1025697" y="456425"/>
                  </a:cubicBezTo>
                  <a:cubicBezTo>
                    <a:pt x="1015580" y="450567"/>
                    <a:pt x="1005461" y="445241"/>
                    <a:pt x="995609" y="439383"/>
                  </a:cubicBezTo>
                  <a:lnTo>
                    <a:pt x="963123" y="419945"/>
                  </a:lnTo>
                  <a:cubicBezTo>
                    <a:pt x="921584" y="393317"/>
                    <a:pt x="879512" y="370151"/>
                    <a:pt x="837174" y="345920"/>
                  </a:cubicBezTo>
                  <a:cubicBezTo>
                    <a:pt x="816138" y="333938"/>
                    <a:pt x="794570" y="322488"/>
                    <a:pt x="773268" y="311038"/>
                  </a:cubicBezTo>
                  <a:cubicBezTo>
                    <a:pt x="751965" y="299588"/>
                    <a:pt x="730663" y="287606"/>
                    <a:pt x="709095" y="276156"/>
                  </a:cubicBezTo>
                  <a:lnTo>
                    <a:pt x="646254" y="243137"/>
                  </a:lnTo>
                  <a:cubicBezTo>
                    <a:pt x="625218" y="232220"/>
                    <a:pt x="604448" y="220770"/>
                    <a:pt x="583146" y="209853"/>
                  </a:cubicBezTo>
                  <a:cubicBezTo>
                    <a:pt x="561844" y="198936"/>
                    <a:pt x="539743" y="188284"/>
                    <a:pt x="517109" y="178698"/>
                  </a:cubicBezTo>
                  <a:lnTo>
                    <a:pt x="451872" y="149674"/>
                  </a:lnTo>
                  <a:lnTo>
                    <a:pt x="371989" y="114260"/>
                  </a:lnTo>
                  <a:cubicBezTo>
                    <a:pt x="358142" y="108135"/>
                    <a:pt x="343497" y="102810"/>
                    <a:pt x="329118" y="97484"/>
                  </a:cubicBezTo>
                  <a:lnTo>
                    <a:pt x="288112" y="82839"/>
                  </a:lnTo>
                  <a:lnTo>
                    <a:pt x="261484" y="72720"/>
                  </a:lnTo>
                  <a:lnTo>
                    <a:pt x="261484" y="72720"/>
                  </a:lnTo>
                  <a:cubicBezTo>
                    <a:pt x="233258" y="61803"/>
                    <a:pt x="205299" y="50353"/>
                    <a:pt x="177074" y="39702"/>
                  </a:cubicBezTo>
                  <a:lnTo>
                    <a:pt x="175476" y="39702"/>
                  </a:lnTo>
                  <a:lnTo>
                    <a:pt x="175476" y="39702"/>
                  </a:lnTo>
                  <a:lnTo>
                    <a:pt x="166689" y="36507"/>
                  </a:lnTo>
                  <a:lnTo>
                    <a:pt x="162695" y="34909"/>
                  </a:lnTo>
                  <a:lnTo>
                    <a:pt x="162695" y="34909"/>
                  </a:lnTo>
                  <a:lnTo>
                    <a:pt x="160032" y="34909"/>
                  </a:lnTo>
                  <a:lnTo>
                    <a:pt x="158168" y="34909"/>
                  </a:lnTo>
                  <a:lnTo>
                    <a:pt x="158168" y="34909"/>
                  </a:lnTo>
                  <a:cubicBezTo>
                    <a:pt x="147518" y="30915"/>
                    <a:pt x="137132" y="26655"/>
                    <a:pt x="126215" y="22927"/>
                  </a:cubicBezTo>
                  <a:cubicBezTo>
                    <a:pt x="115298" y="19199"/>
                    <a:pt x="104380" y="16536"/>
                    <a:pt x="93463" y="14139"/>
                  </a:cubicBezTo>
                  <a:cubicBezTo>
                    <a:pt x="68699" y="8548"/>
                    <a:pt x="44202" y="3755"/>
                    <a:pt x="19172" y="27"/>
                  </a:cubicBezTo>
                  <a:lnTo>
                    <a:pt x="16243" y="27"/>
                  </a:lnTo>
                  <a:cubicBezTo>
                    <a:pt x="8559" y="-420"/>
                    <a:pt x="1683" y="4765"/>
                    <a:pt x="0" y="12276"/>
                  </a:cubicBezTo>
                  <a:moveTo>
                    <a:pt x="162162" y="36507"/>
                  </a:moveTo>
                  <a:lnTo>
                    <a:pt x="164825" y="36507"/>
                  </a:lnTo>
                  <a:lnTo>
                    <a:pt x="162162" y="36507"/>
                  </a:lnTo>
                  <a:moveTo>
                    <a:pt x="176542" y="41832"/>
                  </a:moveTo>
                  <a:lnTo>
                    <a:pt x="176542" y="41832"/>
                  </a:lnTo>
                  <a:moveTo>
                    <a:pt x="174944" y="41832"/>
                  </a:moveTo>
                  <a:lnTo>
                    <a:pt x="174944" y="41832"/>
                  </a:lnTo>
                  <a:moveTo>
                    <a:pt x="174944" y="41832"/>
                  </a:moveTo>
                  <a:lnTo>
                    <a:pt x="172015" y="41832"/>
                  </a:lnTo>
                  <a:lnTo>
                    <a:pt x="174944" y="41832"/>
                  </a:lnTo>
                  <a:moveTo>
                    <a:pt x="173346" y="41832"/>
                  </a:moveTo>
                  <a:lnTo>
                    <a:pt x="169618" y="41832"/>
                  </a:lnTo>
                  <a:lnTo>
                    <a:pt x="173346" y="41832"/>
                  </a:lnTo>
                </a:path>
              </a:pathLst>
            </a:custGeom>
            <a:solidFill>
              <a:srgbClr val="FBD87E"/>
            </a:solidFill>
            <a:ln w="26619"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53089001-8206-42AA-A18B-DCE04780E58F}"/>
                </a:ext>
              </a:extLst>
            </p:cNvPr>
            <p:cNvSpPr/>
            <p:nvPr/>
          </p:nvSpPr>
          <p:spPr>
            <a:xfrm>
              <a:off x="7486837" y="2312405"/>
              <a:ext cx="57485" cy="57146"/>
            </a:xfrm>
            <a:custGeom>
              <a:avLst/>
              <a:gdLst>
                <a:gd name="connsiteX0" fmla="*/ 2 w 45803"/>
                <a:gd name="connsiteY0" fmla="*/ 23432 h 45533"/>
                <a:gd name="connsiteX1" fmla="*/ 23434 w 45803"/>
                <a:gd name="connsiteY1" fmla="*/ 45533 h 45533"/>
                <a:gd name="connsiteX2" fmla="*/ 45801 w 45803"/>
                <a:gd name="connsiteY2" fmla="*/ 22101 h 45533"/>
                <a:gd name="connsiteX3" fmla="*/ 22369 w 45803"/>
                <a:gd name="connsiteY3" fmla="*/ 0 h 45533"/>
                <a:gd name="connsiteX4" fmla="*/ 2 w 45803"/>
                <a:gd name="connsiteY4" fmla="*/ 23432 h 45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03" h="45533">
                  <a:moveTo>
                    <a:pt x="2" y="23432"/>
                  </a:moveTo>
                  <a:cubicBezTo>
                    <a:pt x="709" y="35851"/>
                    <a:pt x="10996" y="45553"/>
                    <a:pt x="23434" y="45533"/>
                  </a:cubicBezTo>
                  <a:cubicBezTo>
                    <a:pt x="36019" y="45100"/>
                    <a:pt x="45953" y="34693"/>
                    <a:pt x="45801" y="22101"/>
                  </a:cubicBezTo>
                  <a:cubicBezTo>
                    <a:pt x="45094" y="9682"/>
                    <a:pt x="34808" y="-20"/>
                    <a:pt x="22369" y="0"/>
                  </a:cubicBezTo>
                  <a:cubicBezTo>
                    <a:pt x="9784" y="433"/>
                    <a:pt x="-150" y="10841"/>
                    <a:pt x="2" y="23432"/>
                  </a:cubicBezTo>
                </a:path>
              </a:pathLst>
            </a:custGeom>
            <a:solidFill>
              <a:srgbClr val="FBD87E"/>
            </a:solidFill>
            <a:ln w="26619"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FEF8B60D-7DA1-4318-AFE6-1F31FA9A7968}"/>
                </a:ext>
              </a:extLst>
            </p:cNvPr>
            <p:cNvSpPr/>
            <p:nvPr/>
          </p:nvSpPr>
          <p:spPr>
            <a:xfrm>
              <a:off x="7599964" y="2375034"/>
              <a:ext cx="49462" cy="49464"/>
            </a:xfrm>
            <a:custGeom>
              <a:avLst/>
              <a:gdLst>
                <a:gd name="connsiteX0" fmla="*/ 133 w 39410"/>
                <a:gd name="connsiteY0" fmla="*/ 21993 h 39412"/>
                <a:gd name="connsiteX1" fmla="*/ 21991 w 39410"/>
                <a:gd name="connsiteY1" fmla="*/ 39278 h 39412"/>
                <a:gd name="connsiteX2" fmla="*/ 39276 w 39410"/>
                <a:gd name="connsiteY2" fmla="*/ 21993 h 39412"/>
                <a:gd name="connsiteX3" fmla="*/ 21991 w 39410"/>
                <a:gd name="connsiteY3" fmla="*/ 135 h 39412"/>
                <a:gd name="connsiteX4" fmla="*/ 133 w 39410"/>
                <a:gd name="connsiteY4" fmla="*/ 17420 h 39412"/>
                <a:gd name="connsiteX5" fmla="*/ 133 w 39410"/>
                <a:gd name="connsiteY5" fmla="*/ 21993 h 3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10" h="39412">
                  <a:moveTo>
                    <a:pt x="133" y="21993"/>
                  </a:moveTo>
                  <a:cubicBezTo>
                    <a:pt x="1396" y="32802"/>
                    <a:pt x="11182" y="40541"/>
                    <a:pt x="21991" y="39278"/>
                  </a:cubicBezTo>
                  <a:cubicBezTo>
                    <a:pt x="31062" y="38218"/>
                    <a:pt x="38216" y="31064"/>
                    <a:pt x="39276" y="21993"/>
                  </a:cubicBezTo>
                  <a:cubicBezTo>
                    <a:pt x="40538" y="11184"/>
                    <a:pt x="32800" y="1398"/>
                    <a:pt x="21991" y="135"/>
                  </a:cubicBezTo>
                  <a:cubicBezTo>
                    <a:pt x="11183" y="-1128"/>
                    <a:pt x="1396" y="6611"/>
                    <a:pt x="133" y="17420"/>
                  </a:cubicBezTo>
                  <a:cubicBezTo>
                    <a:pt x="-44" y="18939"/>
                    <a:pt x="-44" y="20474"/>
                    <a:pt x="133" y="21993"/>
                  </a:cubicBezTo>
                </a:path>
              </a:pathLst>
            </a:custGeom>
            <a:solidFill>
              <a:srgbClr val="FBD87E"/>
            </a:solidFill>
            <a:ln w="26619"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736CD5D5-8C85-4875-846F-BE5B05CE9CA8}"/>
                </a:ext>
              </a:extLst>
            </p:cNvPr>
            <p:cNvSpPr/>
            <p:nvPr/>
          </p:nvSpPr>
          <p:spPr>
            <a:xfrm>
              <a:off x="4815983" y="1887649"/>
              <a:ext cx="403454" cy="644712"/>
            </a:xfrm>
            <a:custGeom>
              <a:avLst/>
              <a:gdLst>
                <a:gd name="connsiteX0" fmla="*/ 34883 w 321464"/>
                <a:gd name="connsiteY0" fmla="*/ 0 h 513693"/>
                <a:gd name="connsiteX1" fmla="*/ 31421 w 321464"/>
                <a:gd name="connsiteY1" fmla="*/ 10118 h 513693"/>
                <a:gd name="connsiteX2" fmla="*/ 35416 w 321464"/>
                <a:gd name="connsiteY2" fmla="*/ 21036 h 513693"/>
                <a:gd name="connsiteX3" fmla="*/ 35416 w 321464"/>
                <a:gd name="connsiteY3" fmla="*/ 21036 h 513693"/>
                <a:gd name="connsiteX4" fmla="*/ 28492 w 321464"/>
                <a:gd name="connsiteY4" fmla="*/ 21036 h 513693"/>
                <a:gd name="connsiteX5" fmla="*/ 23966 w 321464"/>
                <a:gd name="connsiteY5" fmla="*/ 16775 h 513693"/>
                <a:gd name="connsiteX6" fmla="*/ 17575 w 321464"/>
                <a:gd name="connsiteY6" fmla="*/ 14645 h 513693"/>
                <a:gd name="connsiteX7" fmla="*/ 7723 w 321464"/>
                <a:gd name="connsiteY7" fmla="*/ 18106 h 513693"/>
                <a:gd name="connsiteX8" fmla="*/ 2131 w 321464"/>
                <a:gd name="connsiteY8" fmla="*/ 28491 h 513693"/>
                <a:gd name="connsiteX9" fmla="*/ 1 w 321464"/>
                <a:gd name="connsiteY9" fmla="*/ 37545 h 513693"/>
                <a:gd name="connsiteX10" fmla="*/ 3995 w 321464"/>
                <a:gd name="connsiteY10" fmla="*/ 58048 h 513693"/>
                <a:gd name="connsiteX11" fmla="*/ 23699 w 321464"/>
                <a:gd name="connsiteY11" fmla="*/ 108375 h 513693"/>
                <a:gd name="connsiteX12" fmla="*/ 46599 w 321464"/>
                <a:gd name="connsiteY12" fmla="*/ 161630 h 513693"/>
                <a:gd name="connsiteX13" fmla="*/ 54587 w 321464"/>
                <a:gd name="connsiteY13" fmla="*/ 178139 h 513693"/>
                <a:gd name="connsiteX14" fmla="*/ 53256 w 321464"/>
                <a:gd name="connsiteY14" fmla="*/ 183997 h 513693"/>
                <a:gd name="connsiteX15" fmla="*/ 58315 w 321464"/>
                <a:gd name="connsiteY15" fmla="*/ 207163 h 513693"/>
                <a:gd name="connsiteX16" fmla="*/ 64440 w 321464"/>
                <a:gd name="connsiteY16" fmla="*/ 222873 h 513693"/>
                <a:gd name="connsiteX17" fmla="*/ 78818 w 321464"/>
                <a:gd name="connsiteY17" fmla="*/ 256424 h 513693"/>
                <a:gd name="connsiteX18" fmla="*/ 111571 w 321464"/>
                <a:gd name="connsiteY18" fmla="*/ 320863 h 513693"/>
                <a:gd name="connsiteX19" fmla="*/ 147518 w 321464"/>
                <a:gd name="connsiteY19" fmla="*/ 383705 h 513693"/>
                <a:gd name="connsiteX20" fmla="*/ 184264 w 321464"/>
                <a:gd name="connsiteY20" fmla="*/ 443617 h 513693"/>
                <a:gd name="connsiteX21" fmla="*/ 201838 w 321464"/>
                <a:gd name="connsiteY21" fmla="*/ 470245 h 513693"/>
                <a:gd name="connsiteX22" fmla="*/ 210892 w 321464"/>
                <a:gd name="connsiteY22" fmla="*/ 484357 h 513693"/>
                <a:gd name="connsiteX23" fmla="*/ 226869 w 321464"/>
                <a:gd name="connsiteY23" fmla="*/ 505127 h 513693"/>
                <a:gd name="connsiteX24" fmla="*/ 232993 w 321464"/>
                <a:gd name="connsiteY24" fmla="*/ 510186 h 513693"/>
                <a:gd name="connsiteX25" fmla="*/ 244442 w 321464"/>
                <a:gd name="connsiteY25" fmla="*/ 513648 h 513693"/>
                <a:gd name="connsiteX26" fmla="*/ 255892 w 321464"/>
                <a:gd name="connsiteY26" fmla="*/ 511251 h 513693"/>
                <a:gd name="connsiteX27" fmla="*/ 258555 w 321464"/>
                <a:gd name="connsiteY27" fmla="*/ 509654 h 513693"/>
                <a:gd name="connsiteX28" fmla="*/ 271603 w 321464"/>
                <a:gd name="connsiteY28" fmla="*/ 500866 h 513693"/>
                <a:gd name="connsiteX29" fmla="*/ 292372 w 321464"/>
                <a:gd name="connsiteY29" fmla="*/ 484890 h 513693"/>
                <a:gd name="connsiteX30" fmla="*/ 313675 w 321464"/>
                <a:gd name="connsiteY30" fmla="*/ 471310 h 513693"/>
                <a:gd name="connsiteX31" fmla="*/ 320864 w 321464"/>
                <a:gd name="connsiteY31" fmla="*/ 460659 h 513693"/>
                <a:gd name="connsiteX32" fmla="*/ 320864 w 321464"/>
                <a:gd name="connsiteY32" fmla="*/ 451073 h 513693"/>
                <a:gd name="connsiteX33" fmla="*/ 320864 w 321464"/>
                <a:gd name="connsiteY33" fmla="*/ 451073 h 513693"/>
                <a:gd name="connsiteX34" fmla="*/ 316870 w 321464"/>
                <a:gd name="connsiteY34" fmla="*/ 442818 h 513693"/>
                <a:gd name="connsiteX35" fmla="*/ 313408 w 321464"/>
                <a:gd name="connsiteY35" fmla="*/ 439090 h 513693"/>
                <a:gd name="connsiteX36" fmla="*/ 308881 w 321464"/>
                <a:gd name="connsiteY36" fmla="*/ 434031 h 513693"/>
                <a:gd name="connsiteX37" fmla="*/ 270271 w 321464"/>
                <a:gd name="connsiteY37" fmla="*/ 385835 h 513693"/>
                <a:gd name="connsiteX38" fmla="*/ 231395 w 321464"/>
                <a:gd name="connsiteY38" fmla="*/ 332580 h 513693"/>
                <a:gd name="connsiteX39" fmla="*/ 194116 w 321464"/>
                <a:gd name="connsiteY39" fmla="*/ 280655 h 513693"/>
                <a:gd name="connsiteX40" fmla="*/ 183465 w 321464"/>
                <a:gd name="connsiteY40" fmla="*/ 265212 h 513693"/>
                <a:gd name="connsiteX41" fmla="*/ 183465 w 321464"/>
                <a:gd name="connsiteY41" fmla="*/ 267075 h 513693"/>
                <a:gd name="connsiteX42" fmla="*/ 183465 w 321464"/>
                <a:gd name="connsiteY42" fmla="*/ 264945 h 513693"/>
                <a:gd name="connsiteX43" fmla="*/ 183465 w 321464"/>
                <a:gd name="connsiteY43" fmla="*/ 264945 h 513693"/>
                <a:gd name="connsiteX44" fmla="*/ 183465 w 321464"/>
                <a:gd name="connsiteY44" fmla="*/ 264945 h 513693"/>
                <a:gd name="connsiteX45" fmla="*/ 149648 w 321464"/>
                <a:gd name="connsiteY45" fmla="*/ 211690 h 513693"/>
                <a:gd name="connsiteX46" fmla="*/ 132074 w 321464"/>
                <a:gd name="connsiteY46" fmla="*/ 181867 h 513693"/>
                <a:gd name="connsiteX47" fmla="*/ 115831 w 321464"/>
                <a:gd name="connsiteY47" fmla="*/ 152044 h 513693"/>
                <a:gd name="connsiteX48" fmla="*/ 54321 w 321464"/>
                <a:gd name="connsiteY48" fmla="*/ 28758 h 513693"/>
                <a:gd name="connsiteX49" fmla="*/ 45268 w 321464"/>
                <a:gd name="connsiteY49" fmla="*/ 4527 h 513693"/>
                <a:gd name="connsiteX50" fmla="*/ 38611 w 321464"/>
                <a:gd name="connsiteY50" fmla="*/ 266 h 513693"/>
                <a:gd name="connsiteX51" fmla="*/ 35149 w 321464"/>
                <a:gd name="connsiteY51" fmla="*/ 266 h 513693"/>
                <a:gd name="connsiteX52" fmla="*/ 179737 w 321464"/>
                <a:gd name="connsiteY52" fmla="*/ 315538 h 513693"/>
                <a:gd name="connsiteX53" fmla="*/ 179737 w 321464"/>
                <a:gd name="connsiteY53" fmla="*/ 315538 h 513693"/>
                <a:gd name="connsiteX54" fmla="*/ 179737 w 321464"/>
                <a:gd name="connsiteY54" fmla="*/ 317135 h 513693"/>
                <a:gd name="connsiteX55" fmla="*/ 178406 w 321464"/>
                <a:gd name="connsiteY55" fmla="*/ 315005 h 513693"/>
                <a:gd name="connsiteX56" fmla="*/ 186128 w 321464"/>
                <a:gd name="connsiteY56" fmla="*/ 326721 h 513693"/>
                <a:gd name="connsiteX57" fmla="*/ 186128 w 321464"/>
                <a:gd name="connsiteY57" fmla="*/ 326721 h 513693"/>
                <a:gd name="connsiteX58" fmla="*/ 186128 w 321464"/>
                <a:gd name="connsiteY58" fmla="*/ 328053 h 513693"/>
                <a:gd name="connsiteX59" fmla="*/ 186128 w 321464"/>
                <a:gd name="connsiteY59" fmla="*/ 326189 h 513693"/>
                <a:gd name="connsiteX60" fmla="*/ 239383 w 321464"/>
                <a:gd name="connsiteY60" fmla="*/ 456132 h 513693"/>
                <a:gd name="connsiteX61" fmla="*/ 239383 w 321464"/>
                <a:gd name="connsiteY61" fmla="*/ 456132 h 513693"/>
                <a:gd name="connsiteX62" fmla="*/ 239383 w 321464"/>
                <a:gd name="connsiteY62" fmla="*/ 457463 h 513693"/>
                <a:gd name="connsiteX63" fmla="*/ 239383 w 321464"/>
                <a:gd name="connsiteY63" fmla="*/ 456132 h 513693"/>
                <a:gd name="connsiteX64" fmla="*/ 239383 w 321464"/>
                <a:gd name="connsiteY64" fmla="*/ 456132 h 513693"/>
                <a:gd name="connsiteX65" fmla="*/ 248703 w 321464"/>
                <a:gd name="connsiteY65" fmla="*/ 465984 h 513693"/>
                <a:gd name="connsiteX66" fmla="*/ 246839 w 321464"/>
                <a:gd name="connsiteY66" fmla="*/ 465984 h 513693"/>
                <a:gd name="connsiteX67" fmla="*/ 244176 w 321464"/>
                <a:gd name="connsiteY67" fmla="*/ 462256 h 513693"/>
                <a:gd name="connsiteX68" fmla="*/ 241247 w 321464"/>
                <a:gd name="connsiteY68" fmla="*/ 457729 h 513693"/>
                <a:gd name="connsiteX69" fmla="*/ 238851 w 321464"/>
                <a:gd name="connsiteY69" fmla="*/ 454002 h 513693"/>
                <a:gd name="connsiteX70" fmla="*/ 257224 w 321464"/>
                <a:gd name="connsiteY70" fmla="*/ 458262 h 513693"/>
                <a:gd name="connsiteX71" fmla="*/ 257224 w 321464"/>
                <a:gd name="connsiteY71" fmla="*/ 458262 h 513693"/>
                <a:gd name="connsiteX72" fmla="*/ 257224 w 321464"/>
                <a:gd name="connsiteY72" fmla="*/ 458262 h 513693"/>
                <a:gd name="connsiteX73" fmla="*/ 257224 w 321464"/>
                <a:gd name="connsiteY73" fmla="*/ 458262 h 513693"/>
                <a:gd name="connsiteX74" fmla="*/ 180270 w 321464"/>
                <a:gd name="connsiteY74" fmla="*/ 260951 h 513693"/>
                <a:gd name="connsiteX75" fmla="*/ 180270 w 321464"/>
                <a:gd name="connsiteY75" fmla="*/ 260951 h 51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21464" h="513693">
                  <a:moveTo>
                    <a:pt x="34883" y="0"/>
                  </a:moveTo>
                  <a:cubicBezTo>
                    <a:pt x="31202" y="1899"/>
                    <a:pt x="29675" y="6363"/>
                    <a:pt x="31421" y="10118"/>
                  </a:cubicBezTo>
                  <a:lnTo>
                    <a:pt x="35416" y="21036"/>
                  </a:lnTo>
                  <a:lnTo>
                    <a:pt x="35416" y="21036"/>
                  </a:lnTo>
                  <a:cubicBezTo>
                    <a:pt x="33126" y="20633"/>
                    <a:pt x="30782" y="20633"/>
                    <a:pt x="28492" y="21036"/>
                  </a:cubicBezTo>
                  <a:cubicBezTo>
                    <a:pt x="27116" y="19482"/>
                    <a:pt x="25600" y="18056"/>
                    <a:pt x="23966" y="16775"/>
                  </a:cubicBezTo>
                  <a:cubicBezTo>
                    <a:pt x="21988" y="15672"/>
                    <a:pt x="19820" y="14949"/>
                    <a:pt x="17575" y="14645"/>
                  </a:cubicBezTo>
                  <a:cubicBezTo>
                    <a:pt x="14010" y="14739"/>
                    <a:pt x="10564" y="15950"/>
                    <a:pt x="7723" y="18106"/>
                  </a:cubicBezTo>
                  <a:cubicBezTo>
                    <a:pt x="4624" y="20745"/>
                    <a:pt x="2628" y="24451"/>
                    <a:pt x="2131" y="28491"/>
                  </a:cubicBezTo>
                  <a:cubicBezTo>
                    <a:pt x="1017" y="31400"/>
                    <a:pt x="300" y="34445"/>
                    <a:pt x="1" y="37545"/>
                  </a:cubicBezTo>
                  <a:cubicBezTo>
                    <a:pt x="-35" y="44576"/>
                    <a:pt x="1323" y="51544"/>
                    <a:pt x="3995" y="58048"/>
                  </a:cubicBezTo>
                  <a:cubicBezTo>
                    <a:pt x="9587" y="75090"/>
                    <a:pt x="16776" y="91865"/>
                    <a:pt x="23699" y="108375"/>
                  </a:cubicBezTo>
                  <a:cubicBezTo>
                    <a:pt x="30622" y="124884"/>
                    <a:pt x="38611" y="144056"/>
                    <a:pt x="46599" y="161630"/>
                  </a:cubicBezTo>
                  <a:cubicBezTo>
                    <a:pt x="48995" y="167222"/>
                    <a:pt x="51925" y="172547"/>
                    <a:pt x="54587" y="178139"/>
                  </a:cubicBezTo>
                  <a:cubicBezTo>
                    <a:pt x="53989" y="180053"/>
                    <a:pt x="53544" y="182012"/>
                    <a:pt x="53256" y="183997"/>
                  </a:cubicBezTo>
                  <a:cubicBezTo>
                    <a:pt x="53346" y="191983"/>
                    <a:pt x="55067" y="199867"/>
                    <a:pt x="58315" y="207163"/>
                  </a:cubicBezTo>
                  <a:cubicBezTo>
                    <a:pt x="60179" y="212489"/>
                    <a:pt x="62309" y="217814"/>
                    <a:pt x="64440" y="222873"/>
                  </a:cubicBezTo>
                  <a:cubicBezTo>
                    <a:pt x="68878" y="234057"/>
                    <a:pt x="73670" y="245241"/>
                    <a:pt x="78818" y="256424"/>
                  </a:cubicBezTo>
                  <a:cubicBezTo>
                    <a:pt x="88671" y="278259"/>
                    <a:pt x="100387" y="299561"/>
                    <a:pt x="111571" y="320863"/>
                  </a:cubicBezTo>
                  <a:cubicBezTo>
                    <a:pt x="122754" y="342166"/>
                    <a:pt x="135269" y="362935"/>
                    <a:pt x="147518" y="383705"/>
                  </a:cubicBezTo>
                  <a:cubicBezTo>
                    <a:pt x="159767" y="404474"/>
                    <a:pt x="172015" y="423646"/>
                    <a:pt x="184264" y="443617"/>
                  </a:cubicBezTo>
                  <a:lnTo>
                    <a:pt x="201838" y="470245"/>
                  </a:lnTo>
                  <a:lnTo>
                    <a:pt x="210892" y="484357"/>
                  </a:lnTo>
                  <a:cubicBezTo>
                    <a:pt x="215442" y="491844"/>
                    <a:pt x="220800" y="498808"/>
                    <a:pt x="226869" y="505127"/>
                  </a:cubicBezTo>
                  <a:cubicBezTo>
                    <a:pt x="228788" y="506955"/>
                    <a:pt x="230834" y="508646"/>
                    <a:pt x="232993" y="510186"/>
                  </a:cubicBezTo>
                  <a:cubicBezTo>
                    <a:pt x="236498" y="512193"/>
                    <a:pt x="240413" y="513377"/>
                    <a:pt x="244442" y="513648"/>
                  </a:cubicBezTo>
                  <a:cubicBezTo>
                    <a:pt x="248406" y="513905"/>
                    <a:pt x="252365" y="513076"/>
                    <a:pt x="255892" y="511251"/>
                  </a:cubicBezTo>
                  <a:cubicBezTo>
                    <a:pt x="256913" y="510981"/>
                    <a:pt x="257836" y="510427"/>
                    <a:pt x="258555" y="509654"/>
                  </a:cubicBezTo>
                  <a:lnTo>
                    <a:pt x="271603" y="500866"/>
                  </a:lnTo>
                  <a:cubicBezTo>
                    <a:pt x="278792" y="495541"/>
                    <a:pt x="285183" y="489949"/>
                    <a:pt x="292372" y="484890"/>
                  </a:cubicBezTo>
                  <a:cubicBezTo>
                    <a:pt x="299820" y="480932"/>
                    <a:pt x="306943" y="476392"/>
                    <a:pt x="313675" y="471310"/>
                  </a:cubicBezTo>
                  <a:cubicBezTo>
                    <a:pt x="316976" y="468462"/>
                    <a:pt x="319458" y="464785"/>
                    <a:pt x="320864" y="460659"/>
                  </a:cubicBezTo>
                  <a:cubicBezTo>
                    <a:pt x="321665" y="457513"/>
                    <a:pt x="321665" y="454218"/>
                    <a:pt x="320864" y="451073"/>
                  </a:cubicBezTo>
                  <a:lnTo>
                    <a:pt x="320864" y="451073"/>
                  </a:lnTo>
                  <a:cubicBezTo>
                    <a:pt x="320368" y="447990"/>
                    <a:pt x="318979" y="445120"/>
                    <a:pt x="316870" y="442818"/>
                  </a:cubicBezTo>
                  <a:lnTo>
                    <a:pt x="313408" y="439090"/>
                  </a:lnTo>
                  <a:lnTo>
                    <a:pt x="308881" y="434031"/>
                  </a:lnTo>
                  <a:cubicBezTo>
                    <a:pt x="295834" y="418054"/>
                    <a:pt x="282254" y="401811"/>
                    <a:pt x="270271" y="385835"/>
                  </a:cubicBezTo>
                  <a:cubicBezTo>
                    <a:pt x="258289" y="369858"/>
                    <a:pt x="243644" y="350686"/>
                    <a:pt x="231395" y="332580"/>
                  </a:cubicBezTo>
                  <a:cubicBezTo>
                    <a:pt x="219146" y="314473"/>
                    <a:pt x="206631" y="297697"/>
                    <a:pt x="194116" y="280655"/>
                  </a:cubicBezTo>
                  <a:cubicBezTo>
                    <a:pt x="190388" y="275596"/>
                    <a:pt x="186927" y="270537"/>
                    <a:pt x="183465" y="265212"/>
                  </a:cubicBezTo>
                  <a:lnTo>
                    <a:pt x="183465" y="267075"/>
                  </a:lnTo>
                  <a:cubicBezTo>
                    <a:pt x="183547" y="266368"/>
                    <a:pt x="183547" y="265653"/>
                    <a:pt x="183465" y="264945"/>
                  </a:cubicBezTo>
                  <a:lnTo>
                    <a:pt x="183465" y="264945"/>
                  </a:lnTo>
                  <a:lnTo>
                    <a:pt x="183465" y="264945"/>
                  </a:lnTo>
                  <a:cubicBezTo>
                    <a:pt x="172015" y="247105"/>
                    <a:pt x="160565" y="229264"/>
                    <a:pt x="149648" y="211690"/>
                  </a:cubicBezTo>
                  <a:cubicBezTo>
                    <a:pt x="143790" y="201838"/>
                    <a:pt x="137666" y="191985"/>
                    <a:pt x="132074" y="181867"/>
                  </a:cubicBezTo>
                  <a:lnTo>
                    <a:pt x="115831" y="152044"/>
                  </a:lnTo>
                  <a:cubicBezTo>
                    <a:pt x="94262" y="111570"/>
                    <a:pt x="72161" y="72161"/>
                    <a:pt x="54321" y="28758"/>
                  </a:cubicBezTo>
                  <a:cubicBezTo>
                    <a:pt x="51126" y="20770"/>
                    <a:pt x="48197" y="12781"/>
                    <a:pt x="45268" y="4527"/>
                  </a:cubicBezTo>
                  <a:cubicBezTo>
                    <a:pt x="44157" y="1855"/>
                    <a:pt x="41502" y="156"/>
                    <a:pt x="38611" y="266"/>
                  </a:cubicBezTo>
                  <a:cubicBezTo>
                    <a:pt x="37473" y="-5"/>
                    <a:pt x="36287" y="-5"/>
                    <a:pt x="35149" y="266"/>
                  </a:cubicBezTo>
                  <a:moveTo>
                    <a:pt x="179737" y="315538"/>
                  </a:moveTo>
                  <a:lnTo>
                    <a:pt x="179737" y="315538"/>
                  </a:lnTo>
                  <a:lnTo>
                    <a:pt x="179737" y="317135"/>
                  </a:lnTo>
                  <a:lnTo>
                    <a:pt x="178406" y="315005"/>
                  </a:lnTo>
                  <a:moveTo>
                    <a:pt x="186128" y="326721"/>
                  </a:moveTo>
                  <a:lnTo>
                    <a:pt x="186128" y="326721"/>
                  </a:lnTo>
                  <a:lnTo>
                    <a:pt x="186128" y="328053"/>
                  </a:lnTo>
                  <a:lnTo>
                    <a:pt x="186128" y="326189"/>
                  </a:lnTo>
                  <a:moveTo>
                    <a:pt x="239383" y="456132"/>
                  </a:moveTo>
                  <a:lnTo>
                    <a:pt x="239383" y="456132"/>
                  </a:lnTo>
                  <a:lnTo>
                    <a:pt x="239383" y="457463"/>
                  </a:lnTo>
                  <a:lnTo>
                    <a:pt x="239383" y="456132"/>
                  </a:lnTo>
                  <a:moveTo>
                    <a:pt x="239383" y="456132"/>
                  </a:moveTo>
                  <a:lnTo>
                    <a:pt x="248703" y="465984"/>
                  </a:lnTo>
                  <a:lnTo>
                    <a:pt x="246839" y="465984"/>
                  </a:lnTo>
                  <a:lnTo>
                    <a:pt x="244176" y="462256"/>
                  </a:lnTo>
                  <a:cubicBezTo>
                    <a:pt x="243049" y="460850"/>
                    <a:pt x="242068" y="459334"/>
                    <a:pt x="241247" y="457729"/>
                  </a:cubicBezTo>
                  <a:lnTo>
                    <a:pt x="238851" y="454002"/>
                  </a:lnTo>
                  <a:moveTo>
                    <a:pt x="257224" y="458262"/>
                  </a:moveTo>
                  <a:lnTo>
                    <a:pt x="257224" y="458262"/>
                  </a:lnTo>
                  <a:lnTo>
                    <a:pt x="257224" y="458262"/>
                  </a:lnTo>
                  <a:lnTo>
                    <a:pt x="257224" y="458262"/>
                  </a:lnTo>
                  <a:moveTo>
                    <a:pt x="180270" y="260951"/>
                  </a:moveTo>
                  <a:lnTo>
                    <a:pt x="180270" y="260951"/>
                  </a:lnTo>
                  <a:close/>
                </a:path>
              </a:pathLst>
            </a:custGeom>
            <a:solidFill>
              <a:srgbClr val="EDB9A7"/>
            </a:solidFill>
            <a:ln w="26619"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3ED1B197-6E73-4E80-BFB6-BD9EA824636A}"/>
                </a:ext>
              </a:extLst>
            </p:cNvPr>
            <p:cNvSpPr/>
            <p:nvPr/>
          </p:nvSpPr>
          <p:spPr>
            <a:xfrm>
              <a:off x="4908638" y="1849216"/>
              <a:ext cx="401614" cy="553474"/>
            </a:xfrm>
            <a:custGeom>
              <a:avLst/>
              <a:gdLst>
                <a:gd name="connsiteX0" fmla="*/ 15910 w 319998"/>
                <a:gd name="connsiteY0" fmla="*/ 533 h 440997"/>
                <a:gd name="connsiteX1" fmla="*/ 4194 w 319998"/>
                <a:gd name="connsiteY1" fmla="*/ 7722 h 440997"/>
                <a:gd name="connsiteX2" fmla="*/ 200 w 319998"/>
                <a:gd name="connsiteY2" fmla="*/ 17308 h 440997"/>
                <a:gd name="connsiteX3" fmla="*/ 200 w 319998"/>
                <a:gd name="connsiteY3" fmla="*/ 23166 h 440997"/>
                <a:gd name="connsiteX4" fmla="*/ 10319 w 319998"/>
                <a:gd name="connsiteY4" fmla="*/ 46332 h 440997"/>
                <a:gd name="connsiteX5" fmla="*/ 19905 w 319998"/>
                <a:gd name="connsiteY5" fmla="*/ 64705 h 440997"/>
                <a:gd name="connsiteX6" fmla="*/ 39875 w 319998"/>
                <a:gd name="connsiteY6" fmla="*/ 101984 h 440997"/>
                <a:gd name="connsiteX7" fmla="*/ 47064 w 319998"/>
                <a:gd name="connsiteY7" fmla="*/ 116629 h 440997"/>
                <a:gd name="connsiteX8" fmla="*/ 64106 w 319998"/>
                <a:gd name="connsiteY8" fmla="*/ 148050 h 440997"/>
                <a:gd name="connsiteX9" fmla="*/ 141060 w 319998"/>
                <a:gd name="connsiteY9" fmla="*/ 266809 h 440997"/>
                <a:gd name="connsiteX10" fmla="*/ 182333 w 319998"/>
                <a:gd name="connsiteY10" fmla="*/ 323526 h 440997"/>
                <a:gd name="connsiteX11" fmla="*/ 221476 w 319998"/>
                <a:gd name="connsiteY11" fmla="*/ 371722 h 440997"/>
                <a:gd name="connsiteX12" fmla="*/ 242778 w 319998"/>
                <a:gd name="connsiteY12" fmla="*/ 395954 h 440997"/>
                <a:gd name="connsiteX13" fmla="*/ 264879 w 319998"/>
                <a:gd name="connsiteY13" fmla="*/ 419120 h 440997"/>
                <a:gd name="connsiteX14" fmla="*/ 277394 w 319998"/>
                <a:gd name="connsiteY14" fmla="*/ 430303 h 440997"/>
                <a:gd name="connsiteX15" fmla="*/ 285116 w 319998"/>
                <a:gd name="connsiteY15" fmla="*/ 436161 h 440997"/>
                <a:gd name="connsiteX16" fmla="*/ 298696 w 319998"/>
                <a:gd name="connsiteY16" fmla="*/ 440688 h 440997"/>
                <a:gd name="connsiteX17" fmla="*/ 319813 w 319998"/>
                <a:gd name="connsiteY17" fmla="*/ 426204 h 440997"/>
                <a:gd name="connsiteX18" fmla="*/ 319998 w 319998"/>
                <a:gd name="connsiteY18" fmla="*/ 424978 h 440997"/>
                <a:gd name="connsiteX19" fmla="*/ 312010 w 319998"/>
                <a:gd name="connsiteY19" fmla="*/ 406338 h 440997"/>
                <a:gd name="connsiteX20" fmla="*/ 304022 w 319998"/>
                <a:gd name="connsiteY20" fmla="*/ 396753 h 440997"/>
                <a:gd name="connsiteX21" fmla="*/ 283518 w 319998"/>
                <a:gd name="connsiteY21" fmla="*/ 373054 h 440997"/>
                <a:gd name="connsiteX22" fmla="*/ 245440 w 319998"/>
                <a:gd name="connsiteY22" fmla="*/ 325656 h 440997"/>
                <a:gd name="connsiteX23" fmla="*/ 172214 w 319998"/>
                <a:gd name="connsiteY23" fmla="*/ 227401 h 440997"/>
                <a:gd name="connsiteX24" fmla="*/ 175410 w 319998"/>
                <a:gd name="connsiteY24" fmla="*/ 231927 h 440997"/>
                <a:gd name="connsiteX25" fmla="*/ 166357 w 319998"/>
                <a:gd name="connsiteY25" fmla="*/ 218613 h 440997"/>
                <a:gd name="connsiteX26" fmla="*/ 169286 w 319998"/>
                <a:gd name="connsiteY26" fmla="*/ 223140 h 440997"/>
                <a:gd name="connsiteX27" fmla="*/ 160232 w 319998"/>
                <a:gd name="connsiteY27" fmla="*/ 209560 h 440997"/>
                <a:gd name="connsiteX28" fmla="*/ 160232 w 319998"/>
                <a:gd name="connsiteY28" fmla="*/ 211157 h 440997"/>
                <a:gd name="connsiteX29" fmla="*/ 128013 w 319998"/>
                <a:gd name="connsiteY29" fmla="*/ 164027 h 440997"/>
                <a:gd name="connsiteX30" fmla="*/ 103782 w 319998"/>
                <a:gd name="connsiteY30" fmla="*/ 127014 h 440997"/>
                <a:gd name="connsiteX31" fmla="*/ 80083 w 319998"/>
                <a:gd name="connsiteY31" fmla="*/ 87871 h 440997"/>
                <a:gd name="connsiteX32" fmla="*/ 58781 w 319998"/>
                <a:gd name="connsiteY32" fmla="*/ 49794 h 440997"/>
                <a:gd name="connsiteX33" fmla="*/ 47863 w 319998"/>
                <a:gd name="connsiteY33" fmla="*/ 30622 h 440997"/>
                <a:gd name="connsiteX34" fmla="*/ 35881 w 319998"/>
                <a:gd name="connsiteY34" fmla="*/ 10917 h 440997"/>
                <a:gd name="connsiteX35" fmla="*/ 18307 w 319998"/>
                <a:gd name="connsiteY35" fmla="*/ 0 h 440997"/>
                <a:gd name="connsiteX36" fmla="*/ 14579 w 319998"/>
                <a:gd name="connsiteY36" fmla="*/ 0 h 440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9998" h="440997">
                  <a:moveTo>
                    <a:pt x="15910" y="533"/>
                  </a:moveTo>
                  <a:cubicBezTo>
                    <a:pt x="11241" y="1374"/>
                    <a:pt x="7059" y="3940"/>
                    <a:pt x="4194" y="7722"/>
                  </a:cubicBezTo>
                  <a:cubicBezTo>
                    <a:pt x="1246" y="9974"/>
                    <a:pt x="-277" y="13629"/>
                    <a:pt x="200" y="17308"/>
                  </a:cubicBezTo>
                  <a:cubicBezTo>
                    <a:pt x="-67" y="19252"/>
                    <a:pt x="-67" y="21223"/>
                    <a:pt x="200" y="23166"/>
                  </a:cubicBezTo>
                  <a:cubicBezTo>
                    <a:pt x="2641" y="31262"/>
                    <a:pt x="6038" y="39039"/>
                    <a:pt x="10319" y="46332"/>
                  </a:cubicBezTo>
                  <a:cubicBezTo>
                    <a:pt x="13514" y="52457"/>
                    <a:pt x="16975" y="58581"/>
                    <a:pt x="19905" y="64705"/>
                  </a:cubicBezTo>
                  <a:cubicBezTo>
                    <a:pt x="26295" y="77220"/>
                    <a:pt x="32686" y="89735"/>
                    <a:pt x="39875" y="101984"/>
                  </a:cubicBezTo>
                  <a:lnTo>
                    <a:pt x="47064" y="116629"/>
                  </a:lnTo>
                  <a:cubicBezTo>
                    <a:pt x="52656" y="127014"/>
                    <a:pt x="58248" y="137665"/>
                    <a:pt x="64106" y="148050"/>
                  </a:cubicBezTo>
                  <a:cubicBezTo>
                    <a:pt x="87272" y="189057"/>
                    <a:pt x="113900" y="227933"/>
                    <a:pt x="141060" y="266809"/>
                  </a:cubicBezTo>
                  <a:cubicBezTo>
                    <a:pt x="154374" y="285715"/>
                    <a:pt x="167688" y="304887"/>
                    <a:pt x="182333" y="323526"/>
                  </a:cubicBezTo>
                  <a:cubicBezTo>
                    <a:pt x="196978" y="342166"/>
                    <a:pt x="208961" y="356012"/>
                    <a:pt x="221476" y="371722"/>
                  </a:cubicBezTo>
                  <a:cubicBezTo>
                    <a:pt x="228399" y="379977"/>
                    <a:pt x="235855" y="387965"/>
                    <a:pt x="242778" y="395954"/>
                  </a:cubicBezTo>
                  <a:cubicBezTo>
                    <a:pt x="249701" y="403942"/>
                    <a:pt x="257157" y="411664"/>
                    <a:pt x="264879" y="419120"/>
                  </a:cubicBezTo>
                  <a:lnTo>
                    <a:pt x="277394" y="430303"/>
                  </a:lnTo>
                  <a:cubicBezTo>
                    <a:pt x="280057" y="432167"/>
                    <a:pt x="282453" y="434564"/>
                    <a:pt x="285116" y="436161"/>
                  </a:cubicBezTo>
                  <a:cubicBezTo>
                    <a:pt x="289290" y="438572"/>
                    <a:pt x="293910" y="440112"/>
                    <a:pt x="298696" y="440688"/>
                  </a:cubicBezTo>
                  <a:cubicBezTo>
                    <a:pt x="308527" y="442520"/>
                    <a:pt x="317981" y="436035"/>
                    <a:pt x="319813" y="426204"/>
                  </a:cubicBezTo>
                  <a:cubicBezTo>
                    <a:pt x="319888" y="425797"/>
                    <a:pt x="319950" y="425388"/>
                    <a:pt x="319998" y="424978"/>
                  </a:cubicBezTo>
                  <a:cubicBezTo>
                    <a:pt x="319898" y="417954"/>
                    <a:pt x="317027" y="411254"/>
                    <a:pt x="312010" y="406338"/>
                  </a:cubicBezTo>
                  <a:cubicBezTo>
                    <a:pt x="309347" y="402877"/>
                    <a:pt x="306684" y="399948"/>
                    <a:pt x="304022" y="396753"/>
                  </a:cubicBezTo>
                  <a:cubicBezTo>
                    <a:pt x="297098" y="388764"/>
                    <a:pt x="290441" y="380776"/>
                    <a:pt x="283518" y="373054"/>
                  </a:cubicBezTo>
                  <a:cubicBezTo>
                    <a:pt x="270204" y="357610"/>
                    <a:pt x="256891" y="341633"/>
                    <a:pt x="245440" y="325656"/>
                  </a:cubicBezTo>
                  <a:cubicBezTo>
                    <a:pt x="220677" y="293437"/>
                    <a:pt x="195647" y="260951"/>
                    <a:pt x="172214" y="227401"/>
                  </a:cubicBezTo>
                  <a:lnTo>
                    <a:pt x="175410" y="231927"/>
                  </a:lnTo>
                  <a:lnTo>
                    <a:pt x="166357" y="218613"/>
                  </a:lnTo>
                  <a:lnTo>
                    <a:pt x="169286" y="223140"/>
                  </a:lnTo>
                  <a:lnTo>
                    <a:pt x="160232" y="209560"/>
                  </a:lnTo>
                  <a:cubicBezTo>
                    <a:pt x="160156" y="210090"/>
                    <a:pt x="160156" y="210628"/>
                    <a:pt x="160232" y="211157"/>
                  </a:cubicBezTo>
                  <a:lnTo>
                    <a:pt x="128013" y="164027"/>
                  </a:lnTo>
                  <a:cubicBezTo>
                    <a:pt x="119758" y="151778"/>
                    <a:pt x="111503" y="139529"/>
                    <a:pt x="103782" y="127014"/>
                  </a:cubicBezTo>
                  <a:lnTo>
                    <a:pt x="80083" y="87871"/>
                  </a:lnTo>
                  <a:cubicBezTo>
                    <a:pt x="72627" y="75356"/>
                    <a:pt x="65704" y="61244"/>
                    <a:pt x="58781" y="49794"/>
                  </a:cubicBezTo>
                  <a:cubicBezTo>
                    <a:pt x="55319" y="43137"/>
                    <a:pt x="51591" y="36746"/>
                    <a:pt x="47863" y="30622"/>
                  </a:cubicBezTo>
                  <a:cubicBezTo>
                    <a:pt x="44135" y="24498"/>
                    <a:pt x="39609" y="17574"/>
                    <a:pt x="35881" y="10917"/>
                  </a:cubicBezTo>
                  <a:cubicBezTo>
                    <a:pt x="32381" y="4412"/>
                    <a:pt x="25690" y="255"/>
                    <a:pt x="18307" y="0"/>
                  </a:cubicBezTo>
                  <a:lnTo>
                    <a:pt x="14579" y="0"/>
                  </a:lnTo>
                </a:path>
              </a:pathLst>
            </a:custGeom>
            <a:solidFill>
              <a:srgbClr val="EDB9A7"/>
            </a:solidFill>
            <a:ln w="26619"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A328269F-5D88-4870-8088-404B846FBE9C}"/>
                </a:ext>
              </a:extLst>
            </p:cNvPr>
            <p:cNvSpPr/>
            <p:nvPr/>
          </p:nvSpPr>
          <p:spPr>
            <a:xfrm>
              <a:off x="4629763" y="1455848"/>
              <a:ext cx="276281" cy="439487"/>
            </a:xfrm>
            <a:custGeom>
              <a:avLst/>
              <a:gdLst>
                <a:gd name="connsiteX0" fmla="*/ 28019 w 220135"/>
                <a:gd name="connsiteY0" fmla="*/ 20 h 350174"/>
                <a:gd name="connsiteX1" fmla="*/ 19232 w 220135"/>
                <a:gd name="connsiteY1" fmla="*/ 13068 h 350174"/>
                <a:gd name="connsiteX2" fmla="*/ 19232 w 220135"/>
                <a:gd name="connsiteY2" fmla="*/ 20523 h 350174"/>
                <a:gd name="connsiteX3" fmla="*/ 11244 w 220135"/>
                <a:gd name="connsiteY3" fmla="*/ 26648 h 350174"/>
                <a:gd name="connsiteX4" fmla="*/ 8847 w 220135"/>
                <a:gd name="connsiteY4" fmla="*/ 38364 h 350174"/>
                <a:gd name="connsiteX5" fmla="*/ 10977 w 220135"/>
                <a:gd name="connsiteY5" fmla="*/ 53275 h 350174"/>
                <a:gd name="connsiteX6" fmla="*/ 593 w 220135"/>
                <a:gd name="connsiteY6" fmla="*/ 63927 h 350174"/>
                <a:gd name="connsiteX7" fmla="*/ 593 w 220135"/>
                <a:gd name="connsiteY7" fmla="*/ 73779 h 350174"/>
                <a:gd name="connsiteX8" fmla="*/ 593 w 220135"/>
                <a:gd name="connsiteY8" fmla="*/ 77507 h 350174"/>
                <a:gd name="connsiteX9" fmla="*/ 593 w 220135"/>
                <a:gd name="connsiteY9" fmla="*/ 84696 h 350174"/>
                <a:gd name="connsiteX10" fmla="*/ 3788 w 220135"/>
                <a:gd name="connsiteY10" fmla="*/ 100673 h 350174"/>
                <a:gd name="connsiteX11" fmla="*/ 10977 w 220135"/>
                <a:gd name="connsiteY11" fmla="*/ 131827 h 350174"/>
                <a:gd name="connsiteX12" fmla="*/ 22694 w 220135"/>
                <a:gd name="connsiteY12" fmla="*/ 166443 h 350174"/>
                <a:gd name="connsiteX13" fmla="*/ 34942 w 220135"/>
                <a:gd name="connsiteY13" fmla="*/ 199728 h 350174"/>
                <a:gd name="connsiteX14" fmla="*/ 49854 w 220135"/>
                <a:gd name="connsiteY14" fmla="*/ 232480 h 350174"/>
                <a:gd name="connsiteX15" fmla="*/ 68227 w 220135"/>
                <a:gd name="connsiteY15" fmla="*/ 264699 h 350174"/>
                <a:gd name="connsiteX16" fmla="*/ 91393 w 220135"/>
                <a:gd name="connsiteY16" fmla="*/ 298516 h 350174"/>
                <a:gd name="connsiteX17" fmla="*/ 112163 w 220135"/>
                <a:gd name="connsiteY17" fmla="*/ 325144 h 350174"/>
                <a:gd name="connsiteX18" fmla="*/ 122281 w 220135"/>
                <a:gd name="connsiteY18" fmla="*/ 336860 h 350174"/>
                <a:gd name="connsiteX19" fmla="*/ 146246 w 220135"/>
                <a:gd name="connsiteY19" fmla="*/ 350174 h 350174"/>
                <a:gd name="connsiteX20" fmla="*/ 159560 w 220135"/>
                <a:gd name="connsiteY20" fmla="*/ 346713 h 350174"/>
                <a:gd name="connsiteX21" fmla="*/ 163022 w 220135"/>
                <a:gd name="connsiteY21" fmla="*/ 344582 h 350174"/>
                <a:gd name="connsiteX22" fmla="*/ 173140 w 220135"/>
                <a:gd name="connsiteY22" fmla="*/ 338724 h 350174"/>
                <a:gd name="connsiteX23" fmla="*/ 201898 w 220135"/>
                <a:gd name="connsiteY23" fmla="*/ 323813 h 350174"/>
                <a:gd name="connsiteX24" fmla="*/ 219206 w 220135"/>
                <a:gd name="connsiteY24" fmla="*/ 305706 h 350174"/>
                <a:gd name="connsiteX25" fmla="*/ 214679 w 220135"/>
                <a:gd name="connsiteY25" fmla="*/ 283871 h 350174"/>
                <a:gd name="connsiteX26" fmla="*/ 209087 w 220135"/>
                <a:gd name="connsiteY26" fmla="*/ 279078 h 350174"/>
                <a:gd name="connsiteX27" fmla="*/ 182460 w 220135"/>
                <a:gd name="connsiteY27" fmla="*/ 250587 h 350174"/>
                <a:gd name="connsiteX28" fmla="*/ 150240 w 220135"/>
                <a:gd name="connsiteY28" fmla="*/ 213574 h 350174"/>
                <a:gd name="connsiteX29" fmla="*/ 93523 w 220135"/>
                <a:gd name="connsiteY29" fmla="*/ 140082 h 350174"/>
                <a:gd name="connsiteX30" fmla="*/ 95920 w 220135"/>
                <a:gd name="connsiteY30" fmla="*/ 143543 h 350174"/>
                <a:gd name="connsiteX31" fmla="*/ 72754 w 220135"/>
                <a:gd name="connsiteY31" fmla="*/ 103602 h 350174"/>
                <a:gd name="connsiteX32" fmla="*/ 53049 w 220135"/>
                <a:gd name="connsiteY32" fmla="*/ 59666 h 350174"/>
                <a:gd name="connsiteX33" fmla="*/ 41067 w 220135"/>
                <a:gd name="connsiteY33" fmla="*/ 9073 h 350174"/>
                <a:gd name="connsiteX34" fmla="*/ 29883 w 220135"/>
                <a:gd name="connsiteY34" fmla="*/ 20 h 350174"/>
                <a:gd name="connsiteX35" fmla="*/ 28019 w 220135"/>
                <a:gd name="connsiteY35" fmla="*/ 20 h 350174"/>
                <a:gd name="connsiteX36" fmla="*/ 146779 w 220135"/>
                <a:gd name="connsiteY36" fmla="*/ 311031 h 350174"/>
                <a:gd name="connsiteX37" fmla="*/ 144915 w 220135"/>
                <a:gd name="connsiteY37" fmla="*/ 311031 h 350174"/>
                <a:gd name="connsiteX38" fmla="*/ 144915 w 220135"/>
                <a:gd name="connsiteY38" fmla="*/ 311031 h 350174"/>
                <a:gd name="connsiteX39" fmla="*/ 144915 w 220135"/>
                <a:gd name="connsiteY39" fmla="*/ 311031 h 350174"/>
                <a:gd name="connsiteX40" fmla="*/ 148376 w 220135"/>
                <a:gd name="connsiteY40" fmla="*/ 308901 h 3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20135" h="350174">
                  <a:moveTo>
                    <a:pt x="28019" y="20"/>
                  </a:moveTo>
                  <a:cubicBezTo>
                    <a:pt x="22009" y="1226"/>
                    <a:pt x="18091" y="7045"/>
                    <a:pt x="19232" y="13068"/>
                  </a:cubicBezTo>
                  <a:cubicBezTo>
                    <a:pt x="19361" y="15551"/>
                    <a:pt x="19361" y="18040"/>
                    <a:pt x="19232" y="20523"/>
                  </a:cubicBezTo>
                  <a:cubicBezTo>
                    <a:pt x="15997" y="21684"/>
                    <a:pt x="13204" y="23824"/>
                    <a:pt x="11244" y="26648"/>
                  </a:cubicBezTo>
                  <a:cubicBezTo>
                    <a:pt x="9141" y="30169"/>
                    <a:pt x="8296" y="34300"/>
                    <a:pt x="8847" y="38364"/>
                  </a:cubicBezTo>
                  <a:cubicBezTo>
                    <a:pt x="8847" y="43423"/>
                    <a:pt x="8847" y="48216"/>
                    <a:pt x="10977" y="53275"/>
                  </a:cubicBezTo>
                  <a:cubicBezTo>
                    <a:pt x="5973" y="54899"/>
                    <a:pt x="2090" y="58883"/>
                    <a:pt x="593" y="63927"/>
                  </a:cubicBezTo>
                  <a:cubicBezTo>
                    <a:pt x="-198" y="67163"/>
                    <a:pt x="-198" y="70542"/>
                    <a:pt x="593" y="73779"/>
                  </a:cubicBezTo>
                  <a:cubicBezTo>
                    <a:pt x="464" y="75018"/>
                    <a:pt x="464" y="76268"/>
                    <a:pt x="593" y="77507"/>
                  </a:cubicBezTo>
                  <a:cubicBezTo>
                    <a:pt x="593" y="79903"/>
                    <a:pt x="593" y="82300"/>
                    <a:pt x="593" y="84696"/>
                  </a:cubicBezTo>
                  <a:cubicBezTo>
                    <a:pt x="593" y="87093"/>
                    <a:pt x="2723" y="95347"/>
                    <a:pt x="3788" y="100673"/>
                  </a:cubicBezTo>
                  <a:cubicBezTo>
                    <a:pt x="5488" y="111206"/>
                    <a:pt x="7890" y="121614"/>
                    <a:pt x="10977" y="131827"/>
                  </a:cubicBezTo>
                  <a:cubicBezTo>
                    <a:pt x="14439" y="143543"/>
                    <a:pt x="18700" y="154993"/>
                    <a:pt x="22694" y="166443"/>
                  </a:cubicBezTo>
                  <a:cubicBezTo>
                    <a:pt x="26688" y="177893"/>
                    <a:pt x="30416" y="188810"/>
                    <a:pt x="34942" y="199728"/>
                  </a:cubicBezTo>
                  <a:cubicBezTo>
                    <a:pt x="39469" y="210645"/>
                    <a:pt x="44262" y="221829"/>
                    <a:pt x="49854" y="232480"/>
                  </a:cubicBezTo>
                  <a:cubicBezTo>
                    <a:pt x="55446" y="243131"/>
                    <a:pt x="61836" y="254048"/>
                    <a:pt x="68227" y="264699"/>
                  </a:cubicBezTo>
                  <a:cubicBezTo>
                    <a:pt x="74618" y="275350"/>
                    <a:pt x="83405" y="287333"/>
                    <a:pt x="91393" y="298516"/>
                  </a:cubicBezTo>
                  <a:cubicBezTo>
                    <a:pt x="99382" y="309700"/>
                    <a:pt x="104707" y="317156"/>
                    <a:pt x="112163" y="325144"/>
                  </a:cubicBezTo>
                  <a:cubicBezTo>
                    <a:pt x="115314" y="329235"/>
                    <a:pt x="118692" y="333147"/>
                    <a:pt x="122281" y="336860"/>
                  </a:cubicBezTo>
                  <a:cubicBezTo>
                    <a:pt x="128235" y="344245"/>
                    <a:pt x="136831" y="349021"/>
                    <a:pt x="146246" y="350174"/>
                  </a:cubicBezTo>
                  <a:cubicBezTo>
                    <a:pt x="150910" y="350206"/>
                    <a:pt x="155502" y="349013"/>
                    <a:pt x="159560" y="346713"/>
                  </a:cubicBezTo>
                  <a:lnTo>
                    <a:pt x="163022" y="344582"/>
                  </a:lnTo>
                  <a:cubicBezTo>
                    <a:pt x="166217" y="342452"/>
                    <a:pt x="169679" y="340588"/>
                    <a:pt x="173140" y="338724"/>
                  </a:cubicBezTo>
                  <a:cubicBezTo>
                    <a:pt x="182726" y="333931"/>
                    <a:pt x="192578" y="329404"/>
                    <a:pt x="201898" y="323813"/>
                  </a:cubicBezTo>
                  <a:cubicBezTo>
                    <a:pt x="209772" y="320215"/>
                    <a:pt x="215967" y="313734"/>
                    <a:pt x="219206" y="305706"/>
                  </a:cubicBezTo>
                  <a:cubicBezTo>
                    <a:pt x="221381" y="298126"/>
                    <a:pt x="219688" y="289961"/>
                    <a:pt x="214679" y="283871"/>
                  </a:cubicBezTo>
                  <a:cubicBezTo>
                    <a:pt x="212815" y="282007"/>
                    <a:pt x="210951" y="280676"/>
                    <a:pt x="209087" y="279078"/>
                  </a:cubicBezTo>
                  <a:cubicBezTo>
                    <a:pt x="199674" y="270098"/>
                    <a:pt x="190783" y="260585"/>
                    <a:pt x="182460" y="250587"/>
                  </a:cubicBezTo>
                  <a:cubicBezTo>
                    <a:pt x="171809" y="238338"/>
                    <a:pt x="161424" y="225557"/>
                    <a:pt x="150240" y="213574"/>
                  </a:cubicBezTo>
                  <a:cubicBezTo>
                    <a:pt x="129640" y="190432"/>
                    <a:pt x="110689" y="165874"/>
                    <a:pt x="93523" y="140082"/>
                  </a:cubicBezTo>
                  <a:lnTo>
                    <a:pt x="95920" y="143543"/>
                  </a:lnTo>
                  <a:cubicBezTo>
                    <a:pt x="87531" y="130627"/>
                    <a:pt x="79799" y="117297"/>
                    <a:pt x="72754" y="103602"/>
                  </a:cubicBezTo>
                  <a:cubicBezTo>
                    <a:pt x="65377" y="89333"/>
                    <a:pt x="58798" y="74665"/>
                    <a:pt x="53049" y="59666"/>
                  </a:cubicBezTo>
                  <a:cubicBezTo>
                    <a:pt x="47616" y="43176"/>
                    <a:pt x="43607" y="26249"/>
                    <a:pt x="41067" y="9073"/>
                  </a:cubicBezTo>
                  <a:cubicBezTo>
                    <a:pt x="40249" y="3613"/>
                    <a:pt x="35394" y="-317"/>
                    <a:pt x="29883" y="20"/>
                  </a:cubicBezTo>
                  <a:lnTo>
                    <a:pt x="28019" y="20"/>
                  </a:lnTo>
                  <a:moveTo>
                    <a:pt x="146779" y="311031"/>
                  </a:moveTo>
                  <a:lnTo>
                    <a:pt x="144915" y="311031"/>
                  </a:lnTo>
                  <a:lnTo>
                    <a:pt x="144915" y="311031"/>
                  </a:lnTo>
                  <a:lnTo>
                    <a:pt x="144915" y="311031"/>
                  </a:lnTo>
                  <a:lnTo>
                    <a:pt x="148376" y="308901"/>
                  </a:lnTo>
                </a:path>
              </a:pathLst>
            </a:custGeom>
            <a:solidFill>
              <a:srgbClr val="4E4A53"/>
            </a:solidFill>
            <a:ln w="26619"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905E0CA6-413F-4D13-8A81-61DA76349046}"/>
                </a:ext>
              </a:extLst>
            </p:cNvPr>
            <p:cNvSpPr/>
            <p:nvPr/>
          </p:nvSpPr>
          <p:spPr>
            <a:xfrm>
              <a:off x="4715095" y="1483573"/>
              <a:ext cx="184694" cy="240297"/>
            </a:xfrm>
            <a:custGeom>
              <a:avLst/>
              <a:gdLst>
                <a:gd name="connsiteX0" fmla="*/ 5828 w 147160"/>
                <a:gd name="connsiteY0" fmla="*/ 297 h 191464"/>
                <a:gd name="connsiteX1" fmla="*/ 1036 w 147160"/>
                <a:gd name="connsiteY1" fmla="*/ 14143 h 191464"/>
                <a:gd name="connsiteX2" fmla="*/ 13817 w 147160"/>
                <a:gd name="connsiteY2" fmla="*/ 40770 h 191464"/>
                <a:gd name="connsiteX3" fmla="*/ 24468 w 147160"/>
                <a:gd name="connsiteY3" fmla="*/ 63670 h 191464"/>
                <a:gd name="connsiteX4" fmla="*/ 37249 w 147160"/>
                <a:gd name="connsiteY4" fmla="*/ 87369 h 191464"/>
                <a:gd name="connsiteX5" fmla="*/ 53226 w 147160"/>
                <a:gd name="connsiteY5" fmla="*/ 113997 h 191464"/>
                <a:gd name="connsiteX6" fmla="*/ 53226 w 147160"/>
                <a:gd name="connsiteY6" fmla="*/ 113997 h 191464"/>
                <a:gd name="connsiteX7" fmla="*/ 66540 w 147160"/>
                <a:gd name="connsiteY7" fmla="*/ 132902 h 191464"/>
                <a:gd name="connsiteX8" fmla="*/ 82516 w 147160"/>
                <a:gd name="connsiteY8" fmla="*/ 151808 h 191464"/>
                <a:gd name="connsiteX9" fmla="*/ 97162 w 147160"/>
                <a:gd name="connsiteY9" fmla="*/ 168583 h 191464"/>
                <a:gd name="connsiteX10" fmla="*/ 117665 w 147160"/>
                <a:gd name="connsiteY10" fmla="*/ 188554 h 191464"/>
                <a:gd name="connsiteX11" fmla="*/ 140831 w 147160"/>
                <a:gd name="connsiteY11" fmla="*/ 186690 h 191464"/>
                <a:gd name="connsiteX12" fmla="*/ 142429 w 147160"/>
                <a:gd name="connsiteY12" fmla="*/ 160063 h 191464"/>
                <a:gd name="connsiteX13" fmla="*/ 131245 w 147160"/>
                <a:gd name="connsiteY13" fmla="*/ 149678 h 191464"/>
                <a:gd name="connsiteX14" fmla="*/ 117931 w 147160"/>
                <a:gd name="connsiteY14" fmla="*/ 137695 h 191464"/>
                <a:gd name="connsiteX15" fmla="*/ 93433 w 147160"/>
                <a:gd name="connsiteY15" fmla="*/ 114263 h 191464"/>
                <a:gd name="connsiteX16" fmla="*/ 51628 w 147160"/>
                <a:gd name="connsiteY16" fmla="*/ 63937 h 191464"/>
                <a:gd name="connsiteX17" fmla="*/ 35385 w 147160"/>
                <a:gd name="connsiteY17" fmla="*/ 37309 h 191464"/>
                <a:gd name="connsiteX18" fmla="*/ 19941 w 147160"/>
                <a:gd name="connsiteY18" fmla="*/ 6155 h 191464"/>
                <a:gd name="connsiteX19" fmla="*/ 10621 w 147160"/>
                <a:gd name="connsiteY19" fmla="*/ 297 h 191464"/>
                <a:gd name="connsiteX20" fmla="*/ 6095 w 147160"/>
                <a:gd name="connsiteY20" fmla="*/ 297 h 19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160" h="191464">
                  <a:moveTo>
                    <a:pt x="5828" y="297"/>
                  </a:moveTo>
                  <a:cubicBezTo>
                    <a:pt x="692" y="2806"/>
                    <a:pt x="-1450" y="8995"/>
                    <a:pt x="1036" y="14143"/>
                  </a:cubicBezTo>
                  <a:lnTo>
                    <a:pt x="13817" y="40770"/>
                  </a:lnTo>
                  <a:cubicBezTo>
                    <a:pt x="17279" y="48226"/>
                    <a:pt x="20474" y="56215"/>
                    <a:pt x="24468" y="63670"/>
                  </a:cubicBezTo>
                  <a:cubicBezTo>
                    <a:pt x="28462" y="71126"/>
                    <a:pt x="32989" y="79381"/>
                    <a:pt x="37249" y="87369"/>
                  </a:cubicBezTo>
                  <a:cubicBezTo>
                    <a:pt x="41509" y="95357"/>
                    <a:pt x="47634" y="104677"/>
                    <a:pt x="53226" y="113997"/>
                  </a:cubicBezTo>
                  <a:lnTo>
                    <a:pt x="53226" y="113997"/>
                  </a:lnTo>
                  <a:cubicBezTo>
                    <a:pt x="57752" y="120121"/>
                    <a:pt x="62013" y="126512"/>
                    <a:pt x="66540" y="132902"/>
                  </a:cubicBezTo>
                  <a:cubicBezTo>
                    <a:pt x="71066" y="139293"/>
                    <a:pt x="77191" y="145417"/>
                    <a:pt x="82516" y="151808"/>
                  </a:cubicBezTo>
                  <a:lnTo>
                    <a:pt x="97162" y="168583"/>
                  </a:lnTo>
                  <a:cubicBezTo>
                    <a:pt x="103112" y="176091"/>
                    <a:pt x="110003" y="182803"/>
                    <a:pt x="117665" y="188554"/>
                  </a:cubicBezTo>
                  <a:cubicBezTo>
                    <a:pt x="124970" y="193038"/>
                    <a:pt x="134337" y="192284"/>
                    <a:pt x="140831" y="186690"/>
                  </a:cubicBezTo>
                  <a:cubicBezTo>
                    <a:pt x="148602" y="179767"/>
                    <a:pt x="149316" y="167865"/>
                    <a:pt x="142429" y="160063"/>
                  </a:cubicBezTo>
                  <a:cubicBezTo>
                    <a:pt x="138434" y="156867"/>
                    <a:pt x="134973" y="153139"/>
                    <a:pt x="131245" y="149678"/>
                  </a:cubicBezTo>
                  <a:lnTo>
                    <a:pt x="117931" y="137695"/>
                  </a:lnTo>
                  <a:cubicBezTo>
                    <a:pt x="109676" y="129973"/>
                    <a:pt x="101156" y="122517"/>
                    <a:pt x="93433" y="114263"/>
                  </a:cubicBezTo>
                  <a:cubicBezTo>
                    <a:pt x="78284" y="98534"/>
                    <a:pt x="64311" y="81714"/>
                    <a:pt x="51628" y="63937"/>
                  </a:cubicBezTo>
                  <a:cubicBezTo>
                    <a:pt x="46036" y="55149"/>
                    <a:pt x="40445" y="46362"/>
                    <a:pt x="35385" y="37309"/>
                  </a:cubicBezTo>
                  <a:cubicBezTo>
                    <a:pt x="30326" y="28255"/>
                    <a:pt x="24734" y="16539"/>
                    <a:pt x="19941" y="6155"/>
                  </a:cubicBezTo>
                  <a:cubicBezTo>
                    <a:pt x="18210" y="2581"/>
                    <a:pt x="14593" y="307"/>
                    <a:pt x="10621" y="297"/>
                  </a:cubicBezTo>
                  <a:cubicBezTo>
                    <a:pt x="9138" y="-99"/>
                    <a:pt x="7578" y="-99"/>
                    <a:pt x="6095" y="297"/>
                  </a:cubicBezTo>
                </a:path>
              </a:pathLst>
            </a:custGeom>
            <a:solidFill>
              <a:srgbClr val="4E4A53"/>
            </a:solidFill>
            <a:ln w="26619"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44B07620-D109-446B-A69D-A1D63C9027B3}"/>
                </a:ext>
              </a:extLst>
            </p:cNvPr>
            <p:cNvSpPr/>
            <p:nvPr/>
          </p:nvSpPr>
          <p:spPr>
            <a:xfrm>
              <a:off x="5805087" y="1819807"/>
              <a:ext cx="1038904" cy="508382"/>
            </a:xfrm>
            <a:custGeom>
              <a:avLst/>
              <a:gdLst>
                <a:gd name="connsiteX0" fmla="*/ 81 w 827777"/>
                <a:gd name="connsiteY0" fmla="*/ 2929 h 405068"/>
                <a:gd name="connsiteX1" fmla="*/ 4608 w 827777"/>
                <a:gd name="connsiteY1" fmla="*/ 9852 h 405068"/>
                <a:gd name="connsiteX2" fmla="*/ 21650 w 827777"/>
                <a:gd name="connsiteY2" fmla="*/ 14113 h 405068"/>
                <a:gd name="connsiteX3" fmla="*/ 21650 w 827777"/>
                <a:gd name="connsiteY3" fmla="*/ 14113 h 405068"/>
                <a:gd name="connsiteX4" fmla="*/ 84225 w 827777"/>
                <a:gd name="connsiteY4" fmla="*/ 38610 h 405068"/>
                <a:gd name="connsiteX5" fmla="*/ 114847 w 827777"/>
                <a:gd name="connsiteY5" fmla="*/ 52190 h 405068"/>
                <a:gd name="connsiteX6" fmla="*/ 146800 w 827777"/>
                <a:gd name="connsiteY6" fmla="*/ 66037 h 405068"/>
                <a:gd name="connsiteX7" fmla="*/ 211771 w 827777"/>
                <a:gd name="connsiteY7" fmla="*/ 94528 h 405068"/>
                <a:gd name="connsiteX8" fmla="*/ 277542 w 827777"/>
                <a:gd name="connsiteY8" fmla="*/ 124884 h 405068"/>
                <a:gd name="connsiteX9" fmla="*/ 341182 w 827777"/>
                <a:gd name="connsiteY9" fmla="*/ 156038 h 405068"/>
                <a:gd name="connsiteX10" fmla="*/ 404023 w 827777"/>
                <a:gd name="connsiteY10" fmla="*/ 188524 h 405068"/>
                <a:gd name="connsiteX11" fmla="*/ 470060 w 827777"/>
                <a:gd name="connsiteY11" fmla="*/ 222874 h 405068"/>
                <a:gd name="connsiteX12" fmla="*/ 534233 w 827777"/>
                <a:gd name="connsiteY12" fmla="*/ 255892 h 405068"/>
                <a:gd name="connsiteX13" fmla="*/ 598671 w 827777"/>
                <a:gd name="connsiteY13" fmla="*/ 290508 h 405068"/>
                <a:gd name="connsiteX14" fmla="*/ 660714 w 827777"/>
                <a:gd name="connsiteY14" fmla="*/ 324858 h 405068"/>
                <a:gd name="connsiteX15" fmla="*/ 722756 w 827777"/>
                <a:gd name="connsiteY15" fmla="*/ 359474 h 405068"/>
                <a:gd name="connsiteX16" fmla="*/ 753911 w 827777"/>
                <a:gd name="connsiteY16" fmla="*/ 378379 h 405068"/>
                <a:gd name="connsiteX17" fmla="*/ 783201 w 827777"/>
                <a:gd name="connsiteY17" fmla="*/ 396220 h 405068"/>
                <a:gd name="connsiteX18" fmla="*/ 803971 w 827777"/>
                <a:gd name="connsiteY18" fmla="*/ 404474 h 405068"/>
                <a:gd name="connsiteX19" fmla="*/ 814090 w 827777"/>
                <a:gd name="connsiteY19" fmla="*/ 404474 h 405068"/>
                <a:gd name="connsiteX20" fmla="*/ 825806 w 827777"/>
                <a:gd name="connsiteY20" fmla="*/ 394090 h 405068"/>
                <a:gd name="connsiteX21" fmla="*/ 816486 w 827777"/>
                <a:gd name="connsiteY21" fmla="*/ 367462 h 405068"/>
                <a:gd name="connsiteX22" fmla="*/ 788261 w 827777"/>
                <a:gd name="connsiteY22" fmla="*/ 350420 h 405068"/>
                <a:gd name="connsiteX23" fmla="*/ 757638 w 827777"/>
                <a:gd name="connsiteY23" fmla="*/ 331781 h 405068"/>
                <a:gd name="connsiteX24" fmla="*/ 696395 w 827777"/>
                <a:gd name="connsiteY24" fmla="*/ 297964 h 405068"/>
                <a:gd name="connsiteX25" fmla="*/ 633021 w 827777"/>
                <a:gd name="connsiteY25" fmla="*/ 263880 h 405068"/>
                <a:gd name="connsiteX26" fmla="*/ 569914 w 827777"/>
                <a:gd name="connsiteY26" fmla="*/ 231395 h 405068"/>
                <a:gd name="connsiteX27" fmla="*/ 504409 w 827777"/>
                <a:gd name="connsiteY27" fmla="*/ 199175 h 405068"/>
                <a:gd name="connsiteX28" fmla="*/ 438373 w 827777"/>
                <a:gd name="connsiteY28" fmla="*/ 168553 h 405068"/>
                <a:gd name="connsiteX29" fmla="*/ 372869 w 827777"/>
                <a:gd name="connsiteY29" fmla="*/ 137665 h 405068"/>
                <a:gd name="connsiteX30" fmla="*/ 305767 w 827777"/>
                <a:gd name="connsiteY30" fmla="*/ 108375 h 405068"/>
                <a:gd name="connsiteX31" fmla="*/ 219493 w 827777"/>
                <a:gd name="connsiteY31" fmla="*/ 74291 h 405068"/>
                <a:gd name="connsiteX32" fmla="*/ 130024 w 827777"/>
                <a:gd name="connsiteY32" fmla="*/ 43403 h 405068"/>
                <a:gd name="connsiteX33" fmla="*/ 132155 w 827777"/>
                <a:gd name="connsiteY33" fmla="*/ 43403 h 405068"/>
                <a:gd name="connsiteX34" fmla="*/ 68781 w 827777"/>
                <a:gd name="connsiteY34" fmla="*/ 20770 h 405068"/>
                <a:gd name="connsiteX35" fmla="*/ 38425 w 827777"/>
                <a:gd name="connsiteY35" fmla="*/ 9320 h 405068"/>
                <a:gd name="connsiteX36" fmla="*/ 7005 w 827777"/>
                <a:gd name="connsiteY36" fmla="*/ 0 h 405068"/>
                <a:gd name="connsiteX37" fmla="*/ 5673 w 827777"/>
                <a:gd name="connsiteY37" fmla="*/ 0 h 405068"/>
                <a:gd name="connsiteX38" fmla="*/ 81 w 827777"/>
                <a:gd name="connsiteY38" fmla="*/ 4527 h 405068"/>
                <a:gd name="connsiteX39" fmla="*/ 21916 w 827777"/>
                <a:gd name="connsiteY39" fmla="*/ 15710 h 405068"/>
                <a:gd name="connsiteX40" fmla="*/ 21916 w 827777"/>
                <a:gd name="connsiteY40" fmla="*/ 15710 h 40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27777" h="405068">
                  <a:moveTo>
                    <a:pt x="81" y="2929"/>
                  </a:moveTo>
                  <a:cubicBezTo>
                    <a:pt x="-432" y="6061"/>
                    <a:pt x="1533" y="9066"/>
                    <a:pt x="4608" y="9852"/>
                  </a:cubicBezTo>
                  <a:lnTo>
                    <a:pt x="21650" y="14113"/>
                  </a:lnTo>
                  <a:lnTo>
                    <a:pt x="21650" y="14113"/>
                  </a:lnTo>
                  <a:cubicBezTo>
                    <a:pt x="42686" y="21302"/>
                    <a:pt x="63721" y="29291"/>
                    <a:pt x="84225" y="38610"/>
                  </a:cubicBezTo>
                  <a:lnTo>
                    <a:pt x="114847" y="52190"/>
                  </a:lnTo>
                  <a:cubicBezTo>
                    <a:pt x="125498" y="56717"/>
                    <a:pt x="136149" y="61776"/>
                    <a:pt x="146800" y="66037"/>
                  </a:cubicBezTo>
                  <a:cubicBezTo>
                    <a:pt x="168634" y="75090"/>
                    <a:pt x="190469" y="84410"/>
                    <a:pt x="211771" y="94528"/>
                  </a:cubicBezTo>
                  <a:cubicBezTo>
                    <a:pt x="233073" y="104647"/>
                    <a:pt x="255707" y="114765"/>
                    <a:pt x="277542" y="124884"/>
                  </a:cubicBezTo>
                  <a:cubicBezTo>
                    <a:pt x="299376" y="135002"/>
                    <a:pt x="319880" y="145387"/>
                    <a:pt x="341182" y="156038"/>
                  </a:cubicBezTo>
                  <a:lnTo>
                    <a:pt x="404023" y="188524"/>
                  </a:lnTo>
                  <a:lnTo>
                    <a:pt x="470060" y="222874"/>
                  </a:lnTo>
                  <a:lnTo>
                    <a:pt x="534233" y="255892"/>
                  </a:lnTo>
                  <a:lnTo>
                    <a:pt x="598671" y="290508"/>
                  </a:lnTo>
                  <a:cubicBezTo>
                    <a:pt x="619707" y="301692"/>
                    <a:pt x="639944" y="313674"/>
                    <a:pt x="660714" y="324858"/>
                  </a:cubicBezTo>
                  <a:cubicBezTo>
                    <a:pt x="681484" y="336041"/>
                    <a:pt x="702253" y="347225"/>
                    <a:pt x="722756" y="359474"/>
                  </a:cubicBezTo>
                  <a:lnTo>
                    <a:pt x="753911" y="378379"/>
                  </a:lnTo>
                  <a:cubicBezTo>
                    <a:pt x="763763" y="384504"/>
                    <a:pt x="773083" y="390628"/>
                    <a:pt x="783201" y="396220"/>
                  </a:cubicBezTo>
                  <a:cubicBezTo>
                    <a:pt x="789771" y="399788"/>
                    <a:pt x="796744" y="402559"/>
                    <a:pt x="803971" y="404474"/>
                  </a:cubicBezTo>
                  <a:cubicBezTo>
                    <a:pt x="807297" y="405267"/>
                    <a:pt x="810763" y="405267"/>
                    <a:pt x="814090" y="404474"/>
                  </a:cubicBezTo>
                  <a:cubicBezTo>
                    <a:pt x="819172" y="402625"/>
                    <a:pt x="823360" y="398913"/>
                    <a:pt x="825806" y="394090"/>
                  </a:cubicBezTo>
                  <a:cubicBezTo>
                    <a:pt x="830572" y="384162"/>
                    <a:pt x="826403" y="372250"/>
                    <a:pt x="816486" y="367462"/>
                  </a:cubicBezTo>
                  <a:cubicBezTo>
                    <a:pt x="806633" y="362552"/>
                    <a:pt x="797194" y="356853"/>
                    <a:pt x="788261" y="350420"/>
                  </a:cubicBezTo>
                  <a:lnTo>
                    <a:pt x="757638" y="331781"/>
                  </a:lnTo>
                  <a:cubicBezTo>
                    <a:pt x="737668" y="319798"/>
                    <a:pt x="716898" y="308881"/>
                    <a:pt x="696395" y="297964"/>
                  </a:cubicBezTo>
                  <a:cubicBezTo>
                    <a:pt x="675892" y="287046"/>
                    <a:pt x="654057" y="275064"/>
                    <a:pt x="633021" y="263880"/>
                  </a:cubicBezTo>
                  <a:cubicBezTo>
                    <a:pt x="611985" y="252697"/>
                    <a:pt x="591216" y="241779"/>
                    <a:pt x="569914" y="231395"/>
                  </a:cubicBezTo>
                  <a:cubicBezTo>
                    <a:pt x="548611" y="221010"/>
                    <a:pt x="526244" y="209560"/>
                    <a:pt x="504409" y="199175"/>
                  </a:cubicBezTo>
                  <a:cubicBezTo>
                    <a:pt x="482575" y="188790"/>
                    <a:pt x="460474" y="178672"/>
                    <a:pt x="438373" y="168553"/>
                  </a:cubicBezTo>
                  <a:cubicBezTo>
                    <a:pt x="416272" y="158435"/>
                    <a:pt x="394703" y="147784"/>
                    <a:pt x="372869" y="137665"/>
                  </a:cubicBezTo>
                  <a:cubicBezTo>
                    <a:pt x="351034" y="127547"/>
                    <a:pt x="328400" y="117694"/>
                    <a:pt x="305767" y="108375"/>
                  </a:cubicBezTo>
                  <a:cubicBezTo>
                    <a:pt x="277275" y="96392"/>
                    <a:pt x="248251" y="85741"/>
                    <a:pt x="219493" y="74291"/>
                  </a:cubicBezTo>
                  <a:cubicBezTo>
                    <a:pt x="190735" y="62841"/>
                    <a:pt x="160114" y="53255"/>
                    <a:pt x="130024" y="43403"/>
                  </a:cubicBezTo>
                  <a:lnTo>
                    <a:pt x="132155" y="43403"/>
                  </a:lnTo>
                  <a:lnTo>
                    <a:pt x="68781" y="20770"/>
                  </a:lnTo>
                  <a:lnTo>
                    <a:pt x="38425" y="9320"/>
                  </a:lnTo>
                  <a:cubicBezTo>
                    <a:pt x="28153" y="5571"/>
                    <a:pt x="17660" y="2459"/>
                    <a:pt x="7005" y="0"/>
                  </a:cubicBezTo>
                  <a:lnTo>
                    <a:pt x="5673" y="0"/>
                  </a:lnTo>
                  <a:cubicBezTo>
                    <a:pt x="2993" y="52"/>
                    <a:pt x="690" y="1916"/>
                    <a:pt x="81" y="4527"/>
                  </a:cubicBezTo>
                  <a:moveTo>
                    <a:pt x="21916" y="15710"/>
                  </a:moveTo>
                  <a:lnTo>
                    <a:pt x="21916" y="15710"/>
                  </a:lnTo>
                </a:path>
              </a:pathLst>
            </a:custGeom>
            <a:solidFill>
              <a:srgbClr val="817E8B"/>
            </a:solidFill>
            <a:ln w="26619"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B1586D60-4A70-4B27-8776-FAF704924E19}"/>
                </a:ext>
              </a:extLst>
            </p:cNvPr>
            <p:cNvSpPr/>
            <p:nvPr/>
          </p:nvSpPr>
          <p:spPr>
            <a:xfrm>
              <a:off x="6905663" y="2332437"/>
              <a:ext cx="27440" cy="27108"/>
            </a:xfrm>
            <a:custGeom>
              <a:avLst/>
              <a:gdLst>
                <a:gd name="connsiteX0" fmla="*/ 15 w 21864"/>
                <a:gd name="connsiteY0" fmla="*/ 11465 h 21599"/>
                <a:gd name="connsiteX1" fmla="*/ 11731 w 21864"/>
                <a:gd name="connsiteY1" fmla="*/ 21584 h 21599"/>
                <a:gd name="connsiteX2" fmla="*/ 21849 w 21864"/>
                <a:gd name="connsiteY2" fmla="*/ 10134 h 21599"/>
                <a:gd name="connsiteX3" fmla="*/ 10133 w 21864"/>
                <a:gd name="connsiteY3" fmla="*/ 15 h 21599"/>
                <a:gd name="connsiteX4" fmla="*/ 15 w 21864"/>
                <a:gd name="connsiteY4" fmla="*/ 11465 h 21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64" h="21599">
                  <a:moveTo>
                    <a:pt x="15" y="11465"/>
                  </a:moveTo>
                  <a:cubicBezTo>
                    <a:pt x="578" y="17433"/>
                    <a:pt x="5745" y="21896"/>
                    <a:pt x="11731" y="21584"/>
                  </a:cubicBezTo>
                  <a:cubicBezTo>
                    <a:pt x="17658" y="21157"/>
                    <a:pt x="22154" y="16068"/>
                    <a:pt x="21849" y="10134"/>
                  </a:cubicBezTo>
                  <a:cubicBezTo>
                    <a:pt x="21286" y="4166"/>
                    <a:pt x="16119" y="-297"/>
                    <a:pt x="10133" y="15"/>
                  </a:cubicBezTo>
                  <a:cubicBezTo>
                    <a:pt x="4206" y="442"/>
                    <a:pt x="-290" y="5531"/>
                    <a:pt x="15" y="11465"/>
                  </a:cubicBezTo>
                </a:path>
              </a:pathLst>
            </a:custGeom>
            <a:solidFill>
              <a:srgbClr val="817E8B"/>
            </a:solidFill>
            <a:ln w="26619"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4B40AFEF-1E95-48BB-99D0-A6C7CCAABBBD}"/>
                </a:ext>
              </a:extLst>
            </p:cNvPr>
            <p:cNvSpPr/>
            <p:nvPr/>
          </p:nvSpPr>
          <p:spPr>
            <a:xfrm>
              <a:off x="4671531" y="1367313"/>
              <a:ext cx="416927" cy="80674"/>
            </a:xfrm>
            <a:custGeom>
              <a:avLst/>
              <a:gdLst>
                <a:gd name="connsiteX0" fmla="*/ 175009 w 332199"/>
                <a:gd name="connsiteY0" fmla="*/ 0 h 64279"/>
                <a:gd name="connsiteX1" fmla="*/ 138796 w 332199"/>
                <a:gd name="connsiteY1" fmla="*/ 3462 h 64279"/>
                <a:gd name="connsiteX2" fmla="*/ 94061 w 332199"/>
                <a:gd name="connsiteY2" fmla="*/ 11184 h 64279"/>
                <a:gd name="connsiteX3" fmla="*/ 47196 w 332199"/>
                <a:gd name="connsiteY3" fmla="*/ 23699 h 64279"/>
                <a:gd name="connsiteX4" fmla="*/ 24030 w 332199"/>
                <a:gd name="connsiteY4" fmla="*/ 34882 h 64279"/>
                <a:gd name="connsiteX5" fmla="*/ 3794 w 332199"/>
                <a:gd name="connsiteY5" fmla="*/ 48196 h 64279"/>
                <a:gd name="connsiteX6" fmla="*/ 1397 w 332199"/>
                <a:gd name="connsiteY6" fmla="*/ 60179 h 64279"/>
                <a:gd name="connsiteX7" fmla="*/ 13517 w 332199"/>
                <a:gd name="connsiteY7" fmla="*/ 62924 h 64279"/>
                <a:gd name="connsiteX8" fmla="*/ 13646 w 332199"/>
                <a:gd name="connsiteY8" fmla="*/ 62841 h 64279"/>
                <a:gd name="connsiteX9" fmla="*/ 30687 w 332199"/>
                <a:gd name="connsiteY9" fmla="*/ 51658 h 64279"/>
                <a:gd name="connsiteX10" fmla="*/ 30687 w 332199"/>
                <a:gd name="connsiteY10" fmla="*/ 51658 h 64279"/>
                <a:gd name="connsiteX11" fmla="*/ 30687 w 332199"/>
                <a:gd name="connsiteY11" fmla="*/ 51658 h 64279"/>
                <a:gd name="connsiteX12" fmla="*/ 30687 w 332199"/>
                <a:gd name="connsiteY12" fmla="*/ 51658 h 64279"/>
                <a:gd name="connsiteX13" fmla="*/ 63972 w 332199"/>
                <a:gd name="connsiteY13" fmla="*/ 40208 h 64279"/>
                <a:gd name="connsiteX14" fmla="*/ 94327 w 332199"/>
                <a:gd name="connsiteY14" fmla="*/ 36746 h 64279"/>
                <a:gd name="connsiteX15" fmla="*/ 126281 w 332199"/>
                <a:gd name="connsiteY15" fmla="*/ 34350 h 64279"/>
                <a:gd name="connsiteX16" fmla="*/ 179536 w 332199"/>
                <a:gd name="connsiteY16" fmla="*/ 34350 h 64279"/>
                <a:gd name="connsiteX17" fmla="*/ 182998 w 332199"/>
                <a:gd name="connsiteY17" fmla="*/ 34350 h 64279"/>
                <a:gd name="connsiteX18" fmla="*/ 204832 w 332199"/>
                <a:gd name="connsiteY18" fmla="*/ 36746 h 64279"/>
                <a:gd name="connsiteX19" fmla="*/ 228531 w 332199"/>
                <a:gd name="connsiteY19" fmla="*/ 38344 h 64279"/>
                <a:gd name="connsiteX20" fmla="*/ 248235 w 332199"/>
                <a:gd name="connsiteY20" fmla="*/ 38344 h 64279"/>
                <a:gd name="connsiteX21" fmla="*/ 280188 w 332199"/>
                <a:gd name="connsiteY21" fmla="*/ 42604 h 64279"/>
                <a:gd name="connsiteX22" fmla="*/ 299094 w 332199"/>
                <a:gd name="connsiteY22" fmla="*/ 45800 h 64279"/>
                <a:gd name="connsiteX23" fmla="*/ 320929 w 332199"/>
                <a:gd name="connsiteY23" fmla="*/ 45800 h 64279"/>
                <a:gd name="connsiteX24" fmla="*/ 331414 w 332199"/>
                <a:gd name="connsiteY24" fmla="*/ 25361 h 64279"/>
                <a:gd name="connsiteX25" fmla="*/ 329450 w 332199"/>
                <a:gd name="connsiteY25" fmla="*/ 21302 h 64279"/>
                <a:gd name="connsiteX26" fmla="*/ 326521 w 332199"/>
                <a:gd name="connsiteY26" fmla="*/ 17841 h 64279"/>
                <a:gd name="connsiteX27" fmla="*/ 326521 w 332199"/>
                <a:gd name="connsiteY27" fmla="*/ 17841 h 64279"/>
                <a:gd name="connsiteX28" fmla="*/ 314804 w 332199"/>
                <a:gd name="connsiteY28" fmla="*/ 11450 h 64279"/>
                <a:gd name="connsiteX29" fmla="*/ 311609 w 332199"/>
                <a:gd name="connsiteY29" fmla="*/ 11450 h 64279"/>
                <a:gd name="connsiteX30" fmla="*/ 308680 w 332199"/>
                <a:gd name="connsiteY30" fmla="*/ 11450 h 64279"/>
                <a:gd name="connsiteX31" fmla="*/ 308680 w 332199"/>
                <a:gd name="connsiteY31" fmla="*/ 11450 h 64279"/>
                <a:gd name="connsiteX32" fmla="*/ 291639 w 332199"/>
                <a:gd name="connsiteY32" fmla="*/ 7190 h 64279"/>
                <a:gd name="connsiteX33" fmla="*/ 275662 w 332199"/>
                <a:gd name="connsiteY33" fmla="*/ 3994 h 64279"/>
                <a:gd name="connsiteX34" fmla="*/ 257022 w 332199"/>
                <a:gd name="connsiteY34" fmla="*/ 2397 h 64279"/>
                <a:gd name="connsiteX35" fmla="*/ 216814 w 332199"/>
                <a:gd name="connsiteY35" fmla="*/ 799 h 64279"/>
                <a:gd name="connsiteX36" fmla="*/ 183530 w 332199"/>
                <a:gd name="connsiteY36" fmla="*/ 799 h 64279"/>
                <a:gd name="connsiteX37" fmla="*/ 174477 w 332199"/>
                <a:gd name="connsiteY37" fmla="*/ 799 h 64279"/>
                <a:gd name="connsiteX38" fmla="*/ 96724 w 332199"/>
                <a:gd name="connsiteY38" fmla="*/ 10917 h 64279"/>
                <a:gd name="connsiteX39" fmla="*/ 96724 w 332199"/>
                <a:gd name="connsiteY39" fmla="*/ 10917 h 64279"/>
                <a:gd name="connsiteX40" fmla="*/ 184861 w 332199"/>
                <a:gd name="connsiteY40" fmla="*/ 34084 h 64279"/>
                <a:gd name="connsiteX41" fmla="*/ 184861 w 332199"/>
                <a:gd name="connsiteY41" fmla="*/ 34084 h 64279"/>
                <a:gd name="connsiteX42" fmla="*/ 245306 w 332199"/>
                <a:gd name="connsiteY42" fmla="*/ 38877 h 64279"/>
                <a:gd name="connsiteX43" fmla="*/ 245306 w 332199"/>
                <a:gd name="connsiteY43" fmla="*/ 38877 h 64279"/>
                <a:gd name="connsiteX44" fmla="*/ 64771 w 332199"/>
                <a:gd name="connsiteY44" fmla="*/ 38877 h 64279"/>
                <a:gd name="connsiteX45" fmla="*/ 62374 w 332199"/>
                <a:gd name="connsiteY45" fmla="*/ 38877 h 64279"/>
                <a:gd name="connsiteX46" fmla="*/ 31220 w 332199"/>
                <a:gd name="connsiteY46" fmla="*/ 50593 h 64279"/>
                <a:gd name="connsiteX47" fmla="*/ 31220 w 332199"/>
                <a:gd name="connsiteY47" fmla="*/ 50593 h 6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32199" h="64279">
                  <a:moveTo>
                    <a:pt x="175009" y="0"/>
                  </a:moveTo>
                  <a:cubicBezTo>
                    <a:pt x="162760" y="0"/>
                    <a:pt x="150778" y="1598"/>
                    <a:pt x="138796" y="3462"/>
                  </a:cubicBezTo>
                  <a:cubicBezTo>
                    <a:pt x="126813" y="5326"/>
                    <a:pt x="108706" y="8255"/>
                    <a:pt x="94061" y="11184"/>
                  </a:cubicBezTo>
                  <a:cubicBezTo>
                    <a:pt x="78048" y="13719"/>
                    <a:pt x="62341" y="17913"/>
                    <a:pt x="47196" y="23699"/>
                  </a:cubicBezTo>
                  <a:cubicBezTo>
                    <a:pt x="39208" y="26894"/>
                    <a:pt x="31752" y="30888"/>
                    <a:pt x="24030" y="34882"/>
                  </a:cubicBezTo>
                  <a:cubicBezTo>
                    <a:pt x="16912" y="38725"/>
                    <a:pt x="10140" y="43180"/>
                    <a:pt x="3794" y="48196"/>
                  </a:cubicBezTo>
                  <a:cubicBezTo>
                    <a:pt x="-106" y="50890"/>
                    <a:pt x="-1167" y="56192"/>
                    <a:pt x="1397" y="60179"/>
                  </a:cubicBezTo>
                  <a:cubicBezTo>
                    <a:pt x="3986" y="64283"/>
                    <a:pt x="9412" y="65513"/>
                    <a:pt x="13517" y="62924"/>
                  </a:cubicBezTo>
                  <a:cubicBezTo>
                    <a:pt x="13560" y="62897"/>
                    <a:pt x="13603" y="62869"/>
                    <a:pt x="13646" y="62841"/>
                  </a:cubicBezTo>
                  <a:cubicBezTo>
                    <a:pt x="19098" y="58777"/>
                    <a:pt x="24789" y="55042"/>
                    <a:pt x="30687" y="51658"/>
                  </a:cubicBezTo>
                  <a:lnTo>
                    <a:pt x="30687" y="51658"/>
                  </a:lnTo>
                  <a:lnTo>
                    <a:pt x="30687" y="51658"/>
                  </a:lnTo>
                  <a:lnTo>
                    <a:pt x="30687" y="51658"/>
                  </a:lnTo>
                  <a:cubicBezTo>
                    <a:pt x="41339" y="46658"/>
                    <a:pt x="52499" y="42820"/>
                    <a:pt x="63972" y="40208"/>
                  </a:cubicBezTo>
                  <a:cubicBezTo>
                    <a:pt x="74090" y="38610"/>
                    <a:pt x="84209" y="37545"/>
                    <a:pt x="94327" y="36746"/>
                  </a:cubicBezTo>
                  <a:cubicBezTo>
                    <a:pt x="104446" y="35948"/>
                    <a:pt x="115630" y="34882"/>
                    <a:pt x="126281" y="34350"/>
                  </a:cubicBezTo>
                  <a:cubicBezTo>
                    <a:pt x="144017" y="33316"/>
                    <a:pt x="161799" y="33316"/>
                    <a:pt x="179536" y="34350"/>
                  </a:cubicBezTo>
                  <a:lnTo>
                    <a:pt x="182998" y="34350"/>
                  </a:lnTo>
                  <a:lnTo>
                    <a:pt x="204832" y="36746"/>
                  </a:lnTo>
                  <a:lnTo>
                    <a:pt x="228531" y="38344"/>
                  </a:lnTo>
                  <a:lnTo>
                    <a:pt x="248235" y="38344"/>
                  </a:lnTo>
                  <a:cubicBezTo>
                    <a:pt x="258886" y="38344"/>
                    <a:pt x="269538" y="40474"/>
                    <a:pt x="280188" y="42604"/>
                  </a:cubicBezTo>
                  <a:lnTo>
                    <a:pt x="299094" y="45800"/>
                  </a:lnTo>
                  <a:cubicBezTo>
                    <a:pt x="306219" y="47916"/>
                    <a:pt x="313805" y="47916"/>
                    <a:pt x="320929" y="45800"/>
                  </a:cubicBezTo>
                  <a:cubicBezTo>
                    <a:pt x="329468" y="43051"/>
                    <a:pt x="334163" y="33900"/>
                    <a:pt x="331414" y="25361"/>
                  </a:cubicBezTo>
                  <a:cubicBezTo>
                    <a:pt x="330951" y="23923"/>
                    <a:pt x="330290" y="22557"/>
                    <a:pt x="329450" y="21302"/>
                  </a:cubicBezTo>
                  <a:cubicBezTo>
                    <a:pt x="328620" y="20032"/>
                    <a:pt x="327636" y="18869"/>
                    <a:pt x="326521" y="17841"/>
                  </a:cubicBezTo>
                  <a:lnTo>
                    <a:pt x="326521" y="17841"/>
                  </a:lnTo>
                  <a:cubicBezTo>
                    <a:pt x="323189" y="14796"/>
                    <a:pt x="319169" y="12603"/>
                    <a:pt x="314804" y="11450"/>
                  </a:cubicBezTo>
                  <a:lnTo>
                    <a:pt x="311609" y="11450"/>
                  </a:lnTo>
                  <a:lnTo>
                    <a:pt x="308680" y="11450"/>
                  </a:lnTo>
                  <a:lnTo>
                    <a:pt x="308680" y="11450"/>
                  </a:lnTo>
                  <a:lnTo>
                    <a:pt x="291639" y="7190"/>
                  </a:lnTo>
                  <a:lnTo>
                    <a:pt x="275662" y="3994"/>
                  </a:lnTo>
                  <a:cubicBezTo>
                    <a:pt x="269538" y="3994"/>
                    <a:pt x="263413" y="3994"/>
                    <a:pt x="257022" y="2397"/>
                  </a:cubicBezTo>
                  <a:cubicBezTo>
                    <a:pt x="243709" y="2397"/>
                    <a:pt x="230395" y="2397"/>
                    <a:pt x="216814" y="799"/>
                  </a:cubicBezTo>
                  <a:cubicBezTo>
                    <a:pt x="203234" y="-799"/>
                    <a:pt x="194713" y="799"/>
                    <a:pt x="183530" y="799"/>
                  </a:cubicBezTo>
                  <a:lnTo>
                    <a:pt x="174477" y="799"/>
                  </a:lnTo>
                  <a:moveTo>
                    <a:pt x="96724" y="10917"/>
                  </a:moveTo>
                  <a:lnTo>
                    <a:pt x="96724" y="10917"/>
                  </a:lnTo>
                  <a:moveTo>
                    <a:pt x="184861" y="34084"/>
                  </a:moveTo>
                  <a:lnTo>
                    <a:pt x="184861" y="34084"/>
                  </a:lnTo>
                  <a:moveTo>
                    <a:pt x="245306" y="38877"/>
                  </a:moveTo>
                  <a:lnTo>
                    <a:pt x="245306" y="38877"/>
                  </a:lnTo>
                  <a:moveTo>
                    <a:pt x="64771" y="38877"/>
                  </a:moveTo>
                  <a:lnTo>
                    <a:pt x="62374" y="38877"/>
                  </a:lnTo>
                  <a:close/>
                  <a:moveTo>
                    <a:pt x="31220" y="50593"/>
                  </a:moveTo>
                  <a:lnTo>
                    <a:pt x="31220" y="50593"/>
                  </a:lnTo>
                </a:path>
              </a:pathLst>
            </a:custGeom>
            <a:solidFill>
              <a:srgbClr val="817E8B"/>
            </a:solidFill>
            <a:ln w="26619"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CC2357F4-14A2-4189-B412-8D9711246F73}"/>
                </a:ext>
              </a:extLst>
            </p:cNvPr>
            <p:cNvSpPr/>
            <p:nvPr/>
          </p:nvSpPr>
          <p:spPr>
            <a:xfrm>
              <a:off x="5018668" y="1397466"/>
              <a:ext cx="68438" cy="31105"/>
            </a:xfrm>
            <a:custGeom>
              <a:avLst/>
              <a:gdLst>
                <a:gd name="connsiteX0" fmla="*/ 3064 w 54530"/>
                <a:gd name="connsiteY0" fmla="*/ 205 h 24784"/>
                <a:gd name="connsiteX1" fmla="*/ 401 w 54530"/>
                <a:gd name="connsiteY1" fmla="*/ 3933 h 24784"/>
                <a:gd name="connsiteX2" fmla="*/ 401 w 54530"/>
                <a:gd name="connsiteY2" fmla="*/ 8194 h 24784"/>
                <a:gd name="connsiteX3" fmla="*/ 4129 w 54530"/>
                <a:gd name="connsiteY3" fmla="*/ 10590 h 24784"/>
                <a:gd name="connsiteX4" fmla="*/ 27029 w 54530"/>
                <a:gd name="connsiteY4" fmla="*/ 18046 h 24784"/>
                <a:gd name="connsiteX5" fmla="*/ 27029 w 54530"/>
                <a:gd name="connsiteY5" fmla="*/ 18046 h 24784"/>
                <a:gd name="connsiteX6" fmla="*/ 38745 w 54530"/>
                <a:gd name="connsiteY6" fmla="*/ 21774 h 24784"/>
                <a:gd name="connsiteX7" fmla="*/ 38745 w 54530"/>
                <a:gd name="connsiteY7" fmla="*/ 21774 h 24784"/>
                <a:gd name="connsiteX8" fmla="*/ 47532 w 54530"/>
                <a:gd name="connsiteY8" fmla="*/ 24703 h 24784"/>
                <a:gd name="connsiteX9" fmla="*/ 54455 w 54530"/>
                <a:gd name="connsiteY9" fmla="*/ 20176 h 24784"/>
                <a:gd name="connsiteX10" fmla="*/ 49929 w 54530"/>
                <a:gd name="connsiteY10" fmla="*/ 13519 h 24784"/>
                <a:gd name="connsiteX11" fmla="*/ 43804 w 54530"/>
                <a:gd name="connsiteY11" fmla="*/ 11655 h 24784"/>
                <a:gd name="connsiteX12" fmla="*/ 43804 w 54530"/>
                <a:gd name="connsiteY12" fmla="*/ 11655 h 24784"/>
                <a:gd name="connsiteX13" fmla="*/ 37680 w 54530"/>
                <a:gd name="connsiteY13" fmla="*/ 9525 h 24784"/>
                <a:gd name="connsiteX14" fmla="*/ 37680 w 54530"/>
                <a:gd name="connsiteY14" fmla="*/ 9525 h 24784"/>
                <a:gd name="connsiteX15" fmla="*/ 6526 w 54530"/>
                <a:gd name="connsiteY15" fmla="*/ 205 h 24784"/>
                <a:gd name="connsiteX16" fmla="*/ 6526 w 54530"/>
                <a:gd name="connsiteY16" fmla="*/ 205 h 24784"/>
                <a:gd name="connsiteX17" fmla="*/ 3597 w 54530"/>
                <a:gd name="connsiteY17" fmla="*/ 205 h 24784"/>
                <a:gd name="connsiteX18" fmla="*/ 28094 w 54530"/>
                <a:gd name="connsiteY18" fmla="*/ 18046 h 24784"/>
                <a:gd name="connsiteX19" fmla="*/ 28094 w 54530"/>
                <a:gd name="connsiteY19" fmla="*/ 18046 h 24784"/>
                <a:gd name="connsiteX20" fmla="*/ 28094 w 54530"/>
                <a:gd name="connsiteY20" fmla="*/ 18046 h 24784"/>
                <a:gd name="connsiteX21" fmla="*/ 45136 w 54530"/>
                <a:gd name="connsiteY21" fmla="*/ 11655 h 24784"/>
                <a:gd name="connsiteX22" fmla="*/ 45136 w 54530"/>
                <a:gd name="connsiteY22" fmla="*/ 11655 h 2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4530" h="24784">
                  <a:moveTo>
                    <a:pt x="3064" y="205"/>
                  </a:moveTo>
                  <a:cubicBezTo>
                    <a:pt x="1728" y="1057"/>
                    <a:pt x="773" y="2393"/>
                    <a:pt x="401" y="3933"/>
                  </a:cubicBezTo>
                  <a:cubicBezTo>
                    <a:pt x="-134" y="5303"/>
                    <a:pt x="-134" y="6824"/>
                    <a:pt x="401" y="8194"/>
                  </a:cubicBezTo>
                  <a:cubicBezTo>
                    <a:pt x="1347" y="9380"/>
                    <a:pt x="2657" y="10221"/>
                    <a:pt x="4129" y="10590"/>
                  </a:cubicBezTo>
                  <a:lnTo>
                    <a:pt x="27029" y="18046"/>
                  </a:lnTo>
                  <a:lnTo>
                    <a:pt x="27029" y="18046"/>
                  </a:lnTo>
                  <a:lnTo>
                    <a:pt x="38745" y="21774"/>
                  </a:lnTo>
                  <a:lnTo>
                    <a:pt x="38745" y="21774"/>
                  </a:lnTo>
                  <a:lnTo>
                    <a:pt x="47532" y="24703"/>
                  </a:lnTo>
                  <a:cubicBezTo>
                    <a:pt x="50664" y="25216"/>
                    <a:pt x="53669" y="23251"/>
                    <a:pt x="54455" y="20176"/>
                  </a:cubicBezTo>
                  <a:cubicBezTo>
                    <a:pt x="54951" y="17108"/>
                    <a:pt x="52964" y="14186"/>
                    <a:pt x="49929" y="13519"/>
                  </a:cubicBezTo>
                  <a:lnTo>
                    <a:pt x="43804" y="11655"/>
                  </a:lnTo>
                  <a:lnTo>
                    <a:pt x="43804" y="11655"/>
                  </a:lnTo>
                  <a:lnTo>
                    <a:pt x="37680" y="9525"/>
                  </a:lnTo>
                  <a:lnTo>
                    <a:pt x="37680" y="9525"/>
                  </a:lnTo>
                  <a:lnTo>
                    <a:pt x="6526" y="205"/>
                  </a:lnTo>
                  <a:lnTo>
                    <a:pt x="6526" y="205"/>
                  </a:lnTo>
                  <a:cubicBezTo>
                    <a:pt x="5568" y="-68"/>
                    <a:pt x="4554" y="-68"/>
                    <a:pt x="3597" y="205"/>
                  </a:cubicBezTo>
                  <a:moveTo>
                    <a:pt x="28094" y="18046"/>
                  </a:moveTo>
                  <a:lnTo>
                    <a:pt x="28094" y="18046"/>
                  </a:lnTo>
                  <a:lnTo>
                    <a:pt x="28094" y="18046"/>
                  </a:lnTo>
                  <a:moveTo>
                    <a:pt x="45136" y="11655"/>
                  </a:moveTo>
                  <a:lnTo>
                    <a:pt x="45136" y="11655"/>
                  </a:lnTo>
                </a:path>
              </a:pathLst>
            </a:custGeom>
            <a:solidFill>
              <a:srgbClr val="817E8B"/>
            </a:solidFill>
            <a:ln w="26619"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3A2D8385-F380-4299-8F4F-11B28CA21CBD}"/>
                </a:ext>
              </a:extLst>
            </p:cNvPr>
            <p:cNvSpPr/>
            <p:nvPr/>
          </p:nvSpPr>
          <p:spPr>
            <a:xfrm>
              <a:off x="5093488" y="1276747"/>
              <a:ext cx="732329" cy="156442"/>
            </a:xfrm>
            <a:custGeom>
              <a:avLst/>
              <a:gdLst>
                <a:gd name="connsiteX0" fmla="*/ 337272 w 583505"/>
                <a:gd name="connsiteY0" fmla="*/ 799 h 124650"/>
                <a:gd name="connsiteX1" fmla="*/ 268839 w 583505"/>
                <a:gd name="connsiteY1" fmla="*/ 6124 h 124650"/>
                <a:gd name="connsiteX2" fmla="*/ 197211 w 583505"/>
                <a:gd name="connsiteY2" fmla="*/ 15710 h 124650"/>
                <a:gd name="connsiteX3" fmla="*/ 126381 w 583505"/>
                <a:gd name="connsiteY3" fmla="*/ 29557 h 124650"/>
                <a:gd name="connsiteX4" fmla="*/ 60078 w 583505"/>
                <a:gd name="connsiteY4" fmla="*/ 50326 h 124650"/>
                <a:gd name="connsiteX5" fmla="*/ 47031 w 583505"/>
                <a:gd name="connsiteY5" fmla="*/ 55652 h 124650"/>
                <a:gd name="connsiteX6" fmla="*/ 23066 w 583505"/>
                <a:gd name="connsiteY6" fmla="*/ 68433 h 124650"/>
                <a:gd name="connsiteX7" fmla="*/ 13214 w 583505"/>
                <a:gd name="connsiteY7" fmla="*/ 86806 h 124650"/>
                <a:gd name="connsiteX8" fmla="*/ 16675 w 583505"/>
                <a:gd name="connsiteY8" fmla="*/ 96126 h 124650"/>
                <a:gd name="connsiteX9" fmla="*/ 16675 w 583505"/>
                <a:gd name="connsiteY9" fmla="*/ 97990 h 124650"/>
                <a:gd name="connsiteX10" fmla="*/ 12415 w 583505"/>
                <a:gd name="connsiteY10" fmla="*/ 97990 h 124650"/>
                <a:gd name="connsiteX11" fmla="*/ 33 w 583505"/>
                <a:gd name="connsiteY11" fmla="*/ 112236 h 124650"/>
                <a:gd name="connsiteX12" fmla="*/ 14279 w 583505"/>
                <a:gd name="connsiteY12" fmla="*/ 124617 h 124650"/>
                <a:gd name="connsiteX13" fmla="*/ 52889 w 583505"/>
                <a:gd name="connsiteY13" fmla="*/ 120091 h 124650"/>
                <a:gd name="connsiteX14" fmla="*/ 86706 w 583505"/>
                <a:gd name="connsiteY14" fmla="*/ 116097 h 124650"/>
                <a:gd name="connsiteX15" fmla="*/ 157802 w 583505"/>
                <a:gd name="connsiteY15" fmla="*/ 107576 h 124650"/>
                <a:gd name="connsiteX16" fmla="*/ 226501 w 583505"/>
                <a:gd name="connsiteY16" fmla="*/ 107576 h 124650"/>
                <a:gd name="connsiteX17" fmla="*/ 260585 w 583505"/>
                <a:gd name="connsiteY17" fmla="*/ 107576 h 124650"/>
                <a:gd name="connsiteX18" fmla="*/ 293336 w 583505"/>
                <a:gd name="connsiteY18" fmla="*/ 109440 h 124650"/>
                <a:gd name="connsiteX19" fmla="*/ 312242 w 583505"/>
                <a:gd name="connsiteY19" fmla="*/ 109440 h 124650"/>
                <a:gd name="connsiteX20" fmla="*/ 312242 w 583505"/>
                <a:gd name="connsiteY20" fmla="*/ 109440 h 124650"/>
                <a:gd name="connsiteX21" fmla="*/ 320763 w 583505"/>
                <a:gd name="connsiteY21" fmla="*/ 109440 h 124650"/>
                <a:gd name="connsiteX22" fmla="*/ 320763 w 583505"/>
                <a:gd name="connsiteY22" fmla="*/ 109440 h 124650"/>
                <a:gd name="connsiteX23" fmla="*/ 325556 w 583505"/>
                <a:gd name="connsiteY23" fmla="*/ 109440 h 124650"/>
                <a:gd name="connsiteX24" fmla="*/ 325556 w 583505"/>
                <a:gd name="connsiteY24" fmla="*/ 109440 h 124650"/>
                <a:gd name="connsiteX25" fmla="*/ 369225 w 583505"/>
                <a:gd name="connsiteY25" fmla="*/ 112369 h 124650"/>
                <a:gd name="connsiteX26" fmla="*/ 412096 w 583505"/>
                <a:gd name="connsiteY26" fmla="*/ 113967 h 124650"/>
                <a:gd name="connsiteX27" fmla="*/ 412096 w 583505"/>
                <a:gd name="connsiteY27" fmla="*/ 113967 h 124650"/>
                <a:gd name="connsiteX28" fmla="*/ 478665 w 583505"/>
                <a:gd name="connsiteY28" fmla="*/ 118759 h 124650"/>
                <a:gd name="connsiteX29" fmla="*/ 478665 w 583505"/>
                <a:gd name="connsiteY29" fmla="*/ 118759 h 124650"/>
                <a:gd name="connsiteX30" fmla="*/ 501565 w 583505"/>
                <a:gd name="connsiteY30" fmla="*/ 118759 h 124650"/>
                <a:gd name="connsiteX31" fmla="*/ 519406 w 583505"/>
                <a:gd name="connsiteY31" fmla="*/ 120091 h 124650"/>
                <a:gd name="connsiteX32" fmla="*/ 519406 w 583505"/>
                <a:gd name="connsiteY32" fmla="*/ 120091 h 124650"/>
                <a:gd name="connsiteX33" fmla="*/ 541773 w 583505"/>
                <a:gd name="connsiteY33" fmla="*/ 120091 h 124650"/>
                <a:gd name="connsiteX34" fmla="*/ 550027 w 583505"/>
                <a:gd name="connsiteY34" fmla="*/ 120091 h 124650"/>
                <a:gd name="connsiteX35" fmla="*/ 560412 w 583505"/>
                <a:gd name="connsiteY35" fmla="*/ 120091 h 124650"/>
                <a:gd name="connsiteX36" fmla="*/ 572927 w 583505"/>
                <a:gd name="connsiteY36" fmla="*/ 111836 h 124650"/>
                <a:gd name="connsiteX37" fmla="*/ 579318 w 583505"/>
                <a:gd name="connsiteY37" fmla="*/ 103315 h 124650"/>
                <a:gd name="connsiteX38" fmla="*/ 582780 w 583505"/>
                <a:gd name="connsiteY38" fmla="*/ 78552 h 124650"/>
                <a:gd name="connsiteX39" fmla="*/ 579850 w 583505"/>
                <a:gd name="connsiteY39" fmla="*/ 64173 h 124650"/>
                <a:gd name="connsiteX40" fmla="*/ 573726 w 583505"/>
                <a:gd name="connsiteY40" fmla="*/ 54853 h 124650"/>
                <a:gd name="connsiteX41" fmla="*/ 579052 w 583505"/>
                <a:gd name="connsiteY41" fmla="*/ 47930 h 124650"/>
                <a:gd name="connsiteX42" fmla="*/ 569885 w 583505"/>
                <a:gd name="connsiteY42" fmla="*/ 19628 h 124650"/>
                <a:gd name="connsiteX43" fmla="*/ 568933 w 583505"/>
                <a:gd name="connsiteY43" fmla="*/ 19172 h 124650"/>
                <a:gd name="connsiteX44" fmla="*/ 568933 w 583505"/>
                <a:gd name="connsiteY44" fmla="*/ 19172 h 124650"/>
                <a:gd name="connsiteX45" fmla="*/ 557483 w 583505"/>
                <a:gd name="connsiteY45" fmla="*/ 15444 h 124650"/>
                <a:gd name="connsiteX46" fmla="*/ 545767 w 583505"/>
                <a:gd name="connsiteY46" fmla="*/ 12781 h 124650"/>
                <a:gd name="connsiteX47" fmla="*/ 524998 w 583505"/>
                <a:gd name="connsiteY47" fmla="*/ 8787 h 124650"/>
                <a:gd name="connsiteX48" fmla="*/ 471742 w 583505"/>
                <a:gd name="connsiteY48" fmla="*/ 3728 h 124650"/>
                <a:gd name="connsiteX49" fmla="*/ 473872 w 583505"/>
                <a:gd name="connsiteY49" fmla="*/ 3728 h 124650"/>
                <a:gd name="connsiteX50" fmla="*/ 407836 w 583505"/>
                <a:gd name="connsiteY50" fmla="*/ 0 h 124650"/>
                <a:gd name="connsiteX51" fmla="*/ 372687 w 583505"/>
                <a:gd name="connsiteY51" fmla="*/ 0 h 124650"/>
                <a:gd name="connsiteX52" fmla="*/ 370290 w 583505"/>
                <a:gd name="connsiteY52" fmla="*/ 0 h 124650"/>
                <a:gd name="connsiteX53" fmla="*/ 339136 w 583505"/>
                <a:gd name="connsiteY53" fmla="*/ 0 h 124650"/>
                <a:gd name="connsiteX54" fmla="*/ 459759 w 583505"/>
                <a:gd name="connsiteY54" fmla="*/ 72960 h 124650"/>
                <a:gd name="connsiteX55" fmla="*/ 459759 w 583505"/>
                <a:gd name="connsiteY55" fmla="*/ 72960 h 124650"/>
                <a:gd name="connsiteX56" fmla="*/ 482659 w 583505"/>
                <a:gd name="connsiteY56" fmla="*/ 72960 h 124650"/>
                <a:gd name="connsiteX57" fmla="*/ 482659 w 583505"/>
                <a:gd name="connsiteY57" fmla="*/ 72960 h 124650"/>
                <a:gd name="connsiteX58" fmla="*/ 554820 w 583505"/>
                <a:gd name="connsiteY58" fmla="*/ 80149 h 124650"/>
                <a:gd name="connsiteX59" fmla="*/ 554820 w 583505"/>
                <a:gd name="connsiteY59" fmla="*/ 80149 h 124650"/>
                <a:gd name="connsiteX60" fmla="*/ 548962 w 583505"/>
                <a:gd name="connsiteY60" fmla="*/ 82013 h 124650"/>
                <a:gd name="connsiteX61" fmla="*/ 548962 w 583505"/>
                <a:gd name="connsiteY61" fmla="*/ 82013 h 124650"/>
                <a:gd name="connsiteX62" fmla="*/ 540708 w 583505"/>
                <a:gd name="connsiteY62" fmla="*/ 123020 h 124650"/>
                <a:gd name="connsiteX63" fmla="*/ 540708 w 583505"/>
                <a:gd name="connsiteY63" fmla="*/ 123020 h 124650"/>
                <a:gd name="connsiteX64" fmla="*/ 482926 w 583505"/>
                <a:gd name="connsiteY64" fmla="*/ 120091 h 124650"/>
                <a:gd name="connsiteX65" fmla="*/ 477600 w 583505"/>
                <a:gd name="connsiteY65" fmla="*/ 120091 h 124650"/>
                <a:gd name="connsiteX66" fmla="*/ 482926 w 583505"/>
                <a:gd name="connsiteY66" fmla="*/ 120091 h 124650"/>
                <a:gd name="connsiteX67" fmla="*/ 324491 w 583505"/>
                <a:gd name="connsiteY67" fmla="*/ 110239 h 124650"/>
                <a:gd name="connsiteX68" fmla="*/ 324491 w 583505"/>
                <a:gd name="connsiteY68" fmla="*/ 110239 h 124650"/>
                <a:gd name="connsiteX69" fmla="*/ 475736 w 583505"/>
                <a:gd name="connsiteY69" fmla="*/ 5858 h 124650"/>
                <a:gd name="connsiteX70" fmla="*/ 475736 w 583505"/>
                <a:gd name="connsiteY70" fmla="*/ 5858 h 12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83505" h="124650">
                  <a:moveTo>
                    <a:pt x="337272" y="799"/>
                  </a:moveTo>
                  <a:cubicBezTo>
                    <a:pt x="314373" y="799"/>
                    <a:pt x="291473" y="3462"/>
                    <a:pt x="268839" y="6124"/>
                  </a:cubicBezTo>
                  <a:cubicBezTo>
                    <a:pt x="246206" y="8787"/>
                    <a:pt x="220909" y="11716"/>
                    <a:pt x="197211" y="15710"/>
                  </a:cubicBezTo>
                  <a:cubicBezTo>
                    <a:pt x="173512" y="19705"/>
                    <a:pt x="149813" y="23965"/>
                    <a:pt x="126381" y="29557"/>
                  </a:cubicBezTo>
                  <a:cubicBezTo>
                    <a:pt x="103909" y="35231"/>
                    <a:pt x="81773" y="42165"/>
                    <a:pt x="60078" y="50326"/>
                  </a:cubicBezTo>
                  <a:lnTo>
                    <a:pt x="47031" y="55652"/>
                  </a:lnTo>
                  <a:cubicBezTo>
                    <a:pt x="38591" y="59007"/>
                    <a:pt x="30553" y="63294"/>
                    <a:pt x="23066" y="68433"/>
                  </a:cubicBezTo>
                  <a:cubicBezTo>
                    <a:pt x="16723" y="72346"/>
                    <a:pt x="12963" y="79358"/>
                    <a:pt x="13214" y="86806"/>
                  </a:cubicBezTo>
                  <a:cubicBezTo>
                    <a:pt x="13564" y="90155"/>
                    <a:pt x="14754" y="93361"/>
                    <a:pt x="16675" y="96126"/>
                  </a:cubicBezTo>
                  <a:cubicBezTo>
                    <a:pt x="16625" y="96746"/>
                    <a:pt x="16625" y="97370"/>
                    <a:pt x="16675" y="97990"/>
                  </a:cubicBezTo>
                  <a:lnTo>
                    <a:pt x="12415" y="97990"/>
                  </a:lnTo>
                  <a:cubicBezTo>
                    <a:pt x="5062" y="98505"/>
                    <a:pt x="-482" y="104883"/>
                    <a:pt x="33" y="112236"/>
                  </a:cubicBezTo>
                  <a:cubicBezTo>
                    <a:pt x="548" y="119589"/>
                    <a:pt x="6926" y="125132"/>
                    <a:pt x="14279" y="124617"/>
                  </a:cubicBezTo>
                  <a:lnTo>
                    <a:pt x="52889" y="120091"/>
                  </a:lnTo>
                  <a:cubicBezTo>
                    <a:pt x="64072" y="120091"/>
                    <a:pt x="75522" y="117694"/>
                    <a:pt x="86706" y="116097"/>
                  </a:cubicBezTo>
                  <a:cubicBezTo>
                    <a:pt x="110405" y="112635"/>
                    <a:pt x="133837" y="108907"/>
                    <a:pt x="157802" y="107576"/>
                  </a:cubicBezTo>
                  <a:cubicBezTo>
                    <a:pt x="181767" y="106245"/>
                    <a:pt x="203601" y="107576"/>
                    <a:pt x="226501" y="107576"/>
                  </a:cubicBezTo>
                  <a:lnTo>
                    <a:pt x="260585" y="107576"/>
                  </a:lnTo>
                  <a:cubicBezTo>
                    <a:pt x="271502" y="107576"/>
                    <a:pt x="282419" y="107576"/>
                    <a:pt x="293336" y="109440"/>
                  </a:cubicBezTo>
                  <a:cubicBezTo>
                    <a:pt x="299727" y="109440"/>
                    <a:pt x="306118" y="109440"/>
                    <a:pt x="312242" y="109440"/>
                  </a:cubicBezTo>
                  <a:lnTo>
                    <a:pt x="312242" y="109440"/>
                  </a:lnTo>
                  <a:lnTo>
                    <a:pt x="320763" y="109440"/>
                  </a:lnTo>
                  <a:lnTo>
                    <a:pt x="320763" y="109440"/>
                  </a:lnTo>
                  <a:lnTo>
                    <a:pt x="325556" y="109440"/>
                  </a:lnTo>
                  <a:lnTo>
                    <a:pt x="325556" y="109440"/>
                  </a:lnTo>
                  <a:lnTo>
                    <a:pt x="369225" y="112369"/>
                  </a:lnTo>
                  <a:lnTo>
                    <a:pt x="412096" y="113967"/>
                  </a:lnTo>
                  <a:lnTo>
                    <a:pt x="412096" y="113967"/>
                  </a:lnTo>
                  <a:cubicBezTo>
                    <a:pt x="434197" y="115564"/>
                    <a:pt x="456298" y="117428"/>
                    <a:pt x="478665" y="118759"/>
                  </a:cubicBezTo>
                  <a:lnTo>
                    <a:pt x="478665" y="118759"/>
                  </a:lnTo>
                  <a:lnTo>
                    <a:pt x="501565" y="118759"/>
                  </a:lnTo>
                  <a:lnTo>
                    <a:pt x="519406" y="120091"/>
                  </a:lnTo>
                  <a:lnTo>
                    <a:pt x="519406" y="120091"/>
                  </a:lnTo>
                  <a:lnTo>
                    <a:pt x="541773" y="120091"/>
                  </a:lnTo>
                  <a:lnTo>
                    <a:pt x="550027" y="120091"/>
                  </a:lnTo>
                  <a:cubicBezTo>
                    <a:pt x="553468" y="120626"/>
                    <a:pt x="556971" y="120626"/>
                    <a:pt x="560412" y="120091"/>
                  </a:cubicBezTo>
                  <a:cubicBezTo>
                    <a:pt x="565208" y="118429"/>
                    <a:pt x="569511" y="115591"/>
                    <a:pt x="572927" y="111836"/>
                  </a:cubicBezTo>
                  <a:cubicBezTo>
                    <a:pt x="575512" y="109367"/>
                    <a:pt x="577671" y="106488"/>
                    <a:pt x="579318" y="103315"/>
                  </a:cubicBezTo>
                  <a:cubicBezTo>
                    <a:pt x="583226" y="95686"/>
                    <a:pt x="584446" y="86961"/>
                    <a:pt x="582780" y="78552"/>
                  </a:cubicBezTo>
                  <a:cubicBezTo>
                    <a:pt x="582188" y="73688"/>
                    <a:pt x="581209" y="68880"/>
                    <a:pt x="579850" y="64173"/>
                  </a:cubicBezTo>
                  <a:cubicBezTo>
                    <a:pt x="578348" y="60744"/>
                    <a:pt x="576277" y="57593"/>
                    <a:pt x="573726" y="54853"/>
                  </a:cubicBezTo>
                  <a:cubicBezTo>
                    <a:pt x="575870" y="52854"/>
                    <a:pt x="577670" y="50515"/>
                    <a:pt x="579052" y="47930"/>
                  </a:cubicBezTo>
                  <a:cubicBezTo>
                    <a:pt x="584336" y="37583"/>
                    <a:pt x="580232" y="24912"/>
                    <a:pt x="569885" y="19628"/>
                  </a:cubicBezTo>
                  <a:cubicBezTo>
                    <a:pt x="569571" y="19468"/>
                    <a:pt x="569254" y="19316"/>
                    <a:pt x="568933" y="19172"/>
                  </a:cubicBezTo>
                  <a:lnTo>
                    <a:pt x="568933" y="19172"/>
                  </a:lnTo>
                  <a:cubicBezTo>
                    <a:pt x="565242" y="17573"/>
                    <a:pt x="561408" y="16325"/>
                    <a:pt x="557483" y="15444"/>
                  </a:cubicBezTo>
                  <a:lnTo>
                    <a:pt x="545767" y="12781"/>
                  </a:lnTo>
                  <a:cubicBezTo>
                    <a:pt x="538844" y="12781"/>
                    <a:pt x="532187" y="9586"/>
                    <a:pt x="524998" y="8787"/>
                  </a:cubicBezTo>
                  <a:cubicBezTo>
                    <a:pt x="507423" y="6391"/>
                    <a:pt x="489849" y="4793"/>
                    <a:pt x="471742" y="3728"/>
                  </a:cubicBezTo>
                  <a:lnTo>
                    <a:pt x="473872" y="3728"/>
                  </a:lnTo>
                  <a:cubicBezTo>
                    <a:pt x="451771" y="2130"/>
                    <a:pt x="429937" y="799"/>
                    <a:pt x="407836" y="0"/>
                  </a:cubicBezTo>
                  <a:cubicBezTo>
                    <a:pt x="396119" y="0"/>
                    <a:pt x="384670" y="0"/>
                    <a:pt x="372687" y="0"/>
                  </a:cubicBezTo>
                  <a:lnTo>
                    <a:pt x="370290" y="0"/>
                  </a:lnTo>
                  <a:cubicBezTo>
                    <a:pt x="359817" y="0"/>
                    <a:pt x="349432" y="0"/>
                    <a:pt x="339136" y="0"/>
                  </a:cubicBezTo>
                  <a:moveTo>
                    <a:pt x="459759" y="72960"/>
                  </a:moveTo>
                  <a:lnTo>
                    <a:pt x="459759" y="72960"/>
                  </a:lnTo>
                  <a:moveTo>
                    <a:pt x="482659" y="72960"/>
                  </a:moveTo>
                  <a:lnTo>
                    <a:pt x="482659" y="72960"/>
                  </a:lnTo>
                  <a:close/>
                  <a:moveTo>
                    <a:pt x="554820" y="80149"/>
                  </a:moveTo>
                  <a:lnTo>
                    <a:pt x="554820" y="80149"/>
                  </a:lnTo>
                  <a:moveTo>
                    <a:pt x="548962" y="82013"/>
                  </a:moveTo>
                  <a:lnTo>
                    <a:pt x="548962" y="82013"/>
                  </a:lnTo>
                  <a:close/>
                  <a:moveTo>
                    <a:pt x="540708" y="123020"/>
                  </a:moveTo>
                  <a:lnTo>
                    <a:pt x="540708" y="123020"/>
                  </a:lnTo>
                  <a:moveTo>
                    <a:pt x="482926" y="120091"/>
                  </a:moveTo>
                  <a:lnTo>
                    <a:pt x="477600" y="120091"/>
                  </a:lnTo>
                  <a:lnTo>
                    <a:pt x="482926" y="120091"/>
                  </a:lnTo>
                  <a:moveTo>
                    <a:pt x="324491" y="110239"/>
                  </a:moveTo>
                  <a:lnTo>
                    <a:pt x="324491" y="110239"/>
                  </a:lnTo>
                  <a:moveTo>
                    <a:pt x="475736" y="5858"/>
                  </a:moveTo>
                  <a:lnTo>
                    <a:pt x="475736" y="5858"/>
                  </a:lnTo>
                </a:path>
              </a:pathLst>
            </a:custGeom>
            <a:solidFill>
              <a:srgbClr val="FDDCD0"/>
            </a:solidFill>
            <a:ln w="26619"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3B517B78-BDE2-440A-A0A2-B15AAC1593C1}"/>
                </a:ext>
              </a:extLst>
            </p:cNvPr>
            <p:cNvSpPr/>
            <p:nvPr/>
          </p:nvSpPr>
          <p:spPr>
            <a:xfrm>
              <a:off x="5156308" y="1457209"/>
              <a:ext cx="515835" cy="66504"/>
            </a:xfrm>
            <a:custGeom>
              <a:avLst/>
              <a:gdLst>
                <a:gd name="connsiteX0" fmla="*/ 204406 w 411007"/>
                <a:gd name="connsiteY0" fmla="*/ 0 h 52989"/>
                <a:gd name="connsiteX1" fmla="*/ 140234 w 411007"/>
                <a:gd name="connsiteY1" fmla="*/ 4261 h 52989"/>
                <a:gd name="connsiteX2" fmla="*/ 79789 w 411007"/>
                <a:gd name="connsiteY2" fmla="*/ 9320 h 52989"/>
                <a:gd name="connsiteX3" fmla="*/ 49966 w 411007"/>
                <a:gd name="connsiteY3" fmla="*/ 10651 h 52989"/>
                <a:gd name="connsiteX4" fmla="*/ 21474 w 411007"/>
                <a:gd name="connsiteY4" fmla="*/ 10651 h 52989"/>
                <a:gd name="connsiteX5" fmla="*/ 23871 w 411007"/>
                <a:gd name="connsiteY5" fmla="*/ 10651 h 52989"/>
                <a:gd name="connsiteX6" fmla="*/ 11356 w 411007"/>
                <a:gd name="connsiteY6" fmla="*/ 10651 h 52989"/>
                <a:gd name="connsiteX7" fmla="*/ 4166 w 411007"/>
                <a:gd name="connsiteY7" fmla="*/ 12249 h 52989"/>
                <a:gd name="connsiteX8" fmla="*/ 172 w 411007"/>
                <a:gd name="connsiteY8" fmla="*/ 18107 h 52989"/>
                <a:gd name="connsiteX9" fmla="*/ 7628 w 411007"/>
                <a:gd name="connsiteY9" fmla="*/ 29290 h 52989"/>
                <a:gd name="connsiteX10" fmla="*/ 36386 w 411007"/>
                <a:gd name="connsiteY10" fmla="*/ 31154 h 52989"/>
                <a:gd name="connsiteX11" fmla="*/ 59818 w 411007"/>
                <a:gd name="connsiteY11" fmla="*/ 31154 h 52989"/>
                <a:gd name="connsiteX12" fmla="*/ 111742 w 411007"/>
                <a:gd name="connsiteY12" fmla="*/ 31154 h 52989"/>
                <a:gd name="connsiteX13" fmla="*/ 210531 w 411007"/>
                <a:gd name="connsiteY13" fmla="*/ 31154 h 52989"/>
                <a:gd name="connsiteX14" fmla="*/ 206803 w 411007"/>
                <a:gd name="connsiteY14" fmla="*/ 31154 h 52989"/>
                <a:gd name="connsiteX15" fmla="*/ 252336 w 411007"/>
                <a:gd name="connsiteY15" fmla="*/ 34616 h 52989"/>
                <a:gd name="connsiteX16" fmla="*/ 298935 w 411007"/>
                <a:gd name="connsiteY16" fmla="*/ 38610 h 52989"/>
                <a:gd name="connsiteX17" fmla="*/ 342338 w 411007"/>
                <a:gd name="connsiteY17" fmla="*/ 44468 h 52989"/>
                <a:gd name="connsiteX18" fmla="*/ 364705 w 411007"/>
                <a:gd name="connsiteY18" fmla="*/ 48729 h 52989"/>
                <a:gd name="connsiteX19" fmla="*/ 375622 w 411007"/>
                <a:gd name="connsiteY19" fmla="*/ 50859 h 52989"/>
                <a:gd name="connsiteX20" fmla="*/ 393995 w 411007"/>
                <a:gd name="connsiteY20" fmla="*/ 52989 h 52989"/>
                <a:gd name="connsiteX21" fmla="*/ 410988 w 411007"/>
                <a:gd name="connsiteY21" fmla="*/ 34340 h 52989"/>
                <a:gd name="connsiteX22" fmla="*/ 396126 w 411007"/>
                <a:gd name="connsiteY22" fmla="*/ 17574 h 52989"/>
                <a:gd name="connsiteX23" fmla="*/ 378019 w 411007"/>
                <a:gd name="connsiteY23" fmla="*/ 13580 h 52989"/>
                <a:gd name="connsiteX24" fmla="*/ 362841 w 411007"/>
                <a:gd name="connsiteY24" fmla="*/ 10651 h 52989"/>
                <a:gd name="connsiteX25" fmla="*/ 333550 w 411007"/>
                <a:gd name="connsiteY25" fmla="*/ 6923 h 52989"/>
                <a:gd name="connsiteX26" fmla="*/ 269111 w 411007"/>
                <a:gd name="connsiteY26" fmla="*/ 2929 h 52989"/>
                <a:gd name="connsiteX27" fmla="*/ 234495 w 411007"/>
                <a:gd name="connsiteY27" fmla="*/ 2929 h 52989"/>
                <a:gd name="connsiteX28" fmla="*/ 204406 w 411007"/>
                <a:gd name="connsiteY28" fmla="*/ 2929 h 5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1007" h="52989">
                  <a:moveTo>
                    <a:pt x="204406" y="0"/>
                  </a:moveTo>
                  <a:cubicBezTo>
                    <a:pt x="183104" y="0"/>
                    <a:pt x="161802" y="2663"/>
                    <a:pt x="140234" y="4261"/>
                  </a:cubicBezTo>
                  <a:cubicBezTo>
                    <a:pt x="118665" y="5858"/>
                    <a:pt x="100026" y="8255"/>
                    <a:pt x="79789" y="9320"/>
                  </a:cubicBezTo>
                  <a:lnTo>
                    <a:pt x="49966" y="10651"/>
                  </a:lnTo>
                  <a:cubicBezTo>
                    <a:pt x="40380" y="10651"/>
                    <a:pt x="31060" y="10651"/>
                    <a:pt x="21474" y="10651"/>
                  </a:cubicBezTo>
                  <a:lnTo>
                    <a:pt x="23871" y="10651"/>
                  </a:lnTo>
                  <a:lnTo>
                    <a:pt x="11356" y="10651"/>
                  </a:lnTo>
                  <a:cubicBezTo>
                    <a:pt x="8849" y="10377"/>
                    <a:pt x="6322" y="10939"/>
                    <a:pt x="4166" y="12249"/>
                  </a:cubicBezTo>
                  <a:cubicBezTo>
                    <a:pt x="2172" y="13656"/>
                    <a:pt x="753" y="15736"/>
                    <a:pt x="172" y="18107"/>
                  </a:cubicBezTo>
                  <a:cubicBezTo>
                    <a:pt x="-810" y="23245"/>
                    <a:pt x="2508" y="28221"/>
                    <a:pt x="7628" y="29290"/>
                  </a:cubicBezTo>
                  <a:lnTo>
                    <a:pt x="36386" y="31154"/>
                  </a:lnTo>
                  <a:lnTo>
                    <a:pt x="59818" y="31154"/>
                  </a:lnTo>
                  <a:cubicBezTo>
                    <a:pt x="77570" y="31154"/>
                    <a:pt x="94878" y="31154"/>
                    <a:pt x="111742" y="31154"/>
                  </a:cubicBezTo>
                  <a:cubicBezTo>
                    <a:pt x="144760" y="31154"/>
                    <a:pt x="177779" y="29290"/>
                    <a:pt x="210531" y="31154"/>
                  </a:cubicBezTo>
                  <a:lnTo>
                    <a:pt x="206803" y="31154"/>
                  </a:lnTo>
                  <a:lnTo>
                    <a:pt x="252336" y="34616"/>
                  </a:lnTo>
                  <a:cubicBezTo>
                    <a:pt x="267780" y="34616"/>
                    <a:pt x="283491" y="37012"/>
                    <a:pt x="298935" y="38610"/>
                  </a:cubicBezTo>
                  <a:cubicBezTo>
                    <a:pt x="314378" y="40208"/>
                    <a:pt x="327959" y="42338"/>
                    <a:pt x="342338" y="44468"/>
                  </a:cubicBezTo>
                  <a:lnTo>
                    <a:pt x="364705" y="48729"/>
                  </a:lnTo>
                  <a:lnTo>
                    <a:pt x="375622" y="50859"/>
                  </a:lnTo>
                  <a:cubicBezTo>
                    <a:pt x="381672" y="52109"/>
                    <a:pt x="387820" y="52821"/>
                    <a:pt x="393995" y="52989"/>
                  </a:cubicBezTo>
                  <a:cubicBezTo>
                    <a:pt x="403838" y="52532"/>
                    <a:pt x="411446" y="44182"/>
                    <a:pt x="410988" y="34340"/>
                  </a:cubicBezTo>
                  <a:cubicBezTo>
                    <a:pt x="410598" y="25949"/>
                    <a:pt x="404408" y="18967"/>
                    <a:pt x="396126" y="17574"/>
                  </a:cubicBezTo>
                  <a:cubicBezTo>
                    <a:pt x="390001" y="17574"/>
                    <a:pt x="384143" y="14645"/>
                    <a:pt x="378019" y="13580"/>
                  </a:cubicBezTo>
                  <a:lnTo>
                    <a:pt x="362841" y="10651"/>
                  </a:lnTo>
                  <a:cubicBezTo>
                    <a:pt x="353255" y="8787"/>
                    <a:pt x="343403" y="7988"/>
                    <a:pt x="333550" y="6923"/>
                  </a:cubicBezTo>
                  <a:cubicBezTo>
                    <a:pt x="311982" y="4793"/>
                    <a:pt x="290680" y="3728"/>
                    <a:pt x="269111" y="2929"/>
                  </a:cubicBezTo>
                  <a:lnTo>
                    <a:pt x="234495" y="2929"/>
                  </a:lnTo>
                  <a:lnTo>
                    <a:pt x="204406" y="2929"/>
                  </a:lnTo>
                </a:path>
              </a:pathLst>
            </a:custGeom>
            <a:solidFill>
              <a:srgbClr val="FDDCD0"/>
            </a:solidFill>
            <a:ln w="26619"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ED1DCE0E-5B68-414B-84DE-40330E174585}"/>
                </a:ext>
              </a:extLst>
            </p:cNvPr>
            <p:cNvSpPr/>
            <p:nvPr/>
          </p:nvSpPr>
          <p:spPr>
            <a:xfrm>
              <a:off x="7787278" y="3703300"/>
              <a:ext cx="357623" cy="399866"/>
            </a:xfrm>
            <a:custGeom>
              <a:avLst/>
              <a:gdLst>
                <a:gd name="connsiteX0" fmla="*/ 61776 w 284947"/>
                <a:gd name="connsiteY0" fmla="*/ 273 h 318605"/>
                <a:gd name="connsiteX1" fmla="*/ 54321 w 284947"/>
                <a:gd name="connsiteY1" fmla="*/ 20510 h 318605"/>
                <a:gd name="connsiteX2" fmla="*/ 58847 w 284947"/>
                <a:gd name="connsiteY2" fmla="*/ 29298 h 318605"/>
                <a:gd name="connsiteX3" fmla="*/ 56717 w 284947"/>
                <a:gd name="connsiteY3" fmla="*/ 31694 h 318605"/>
                <a:gd name="connsiteX4" fmla="*/ 51391 w 284947"/>
                <a:gd name="connsiteY4" fmla="*/ 45274 h 318605"/>
                <a:gd name="connsiteX5" fmla="*/ 46065 w 284947"/>
                <a:gd name="connsiteY5" fmla="*/ 46871 h 318605"/>
                <a:gd name="connsiteX6" fmla="*/ 34349 w 284947"/>
                <a:gd name="connsiteY6" fmla="*/ 59653 h 318605"/>
                <a:gd name="connsiteX7" fmla="*/ 24497 w 284947"/>
                <a:gd name="connsiteY7" fmla="*/ 95068 h 318605"/>
                <a:gd name="connsiteX8" fmla="*/ 24497 w 284947"/>
                <a:gd name="connsiteY8" fmla="*/ 104920 h 318605"/>
                <a:gd name="connsiteX9" fmla="*/ 24497 w 284947"/>
                <a:gd name="connsiteY9" fmla="*/ 127287 h 318605"/>
                <a:gd name="connsiteX10" fmla="*/ 26361 w 284947"/>
                <a:gd name="connsiteY10" fmla="*/ 146460 h 318605"/>
                <a:gd name="connsiteX11" fmla="*/ 24764 w 284947"/>
                <a:gd name="connsiteY11" fmla="*/ 147791 h 318605"/>
                <a:gd name="connsiteX12" fmla="*/ 18373 w 284947"/>
                <a:gd name="connsiteY12" fmla="*/ 157110 h 318605"/>
                <a:gd name="connsiteX13" fmla="*/ 18373 w 284947"/>
                <a:gd name="connsiteY13" fmla="*/ 158975 h 318605"/>
                <a:gd name="connsiteX14" fmla="*/ 15977 w 284947"/>
                <a:gd name="connsiteY14" fmla="*/ 164300 h 318605"/>
                <a:gd name="connsiteX15" fmla="*/ 10651 w 284947"/>
                <a:gd name="connsiteY15" fmla="*/ 178945 h 318605"/>
                <a:gd name="connsiteX16" fmla="*/ 2929 w 284947"/>
                <a:gd name="connsiteY16" fmla="*/ 215159 h 318605"/>
                <a:gd name="connsiteX17" fmla="*/ 0 w 284947"/>
                <a:gd name="connsiteY17" fmla="*/ 246047 h 318605"/>
                <a:gd name="connsiteX18" fmla="*/ 6657 w 284947"/>
                <a:gd name="connsiteY18" fmla="*/ 284125 h 318605"/>
                <a:gd name="connsiteX19" fmla="*/ 24764 w 284947"/>
                <a:gd name="connsiteY19" fmla="*/ 308622 h 318605"/>
                <a:gd name="connsiteX20" fmla="*/ 41006 w 284947"/>
                <a:gd name="connsiteY20" fmla="*/ 316610 h 318605"/>
                <a:gd name="connsiteX21" fmla="*/ 70829 w 284947"/>
                <a:gd name="connsiteY21" fmla="*/ 316610 h 318605"/>
                <a:gd name="connsiteX22" fmla="*/ 116629 w 284947"/>
                <a:gd name="connsiteY22" fmla="*/ 289983 h 318605"/>
                <a:gd name="connsiteX23" fmla="*/ 190388 w 284947"/>
                <a:gd name="connsiteY23" fmla="*/ 230337 h 318605"/>
                <a:gd name="connsiteX24" fmla="*/ 209027 w 284947"/>
                <a:gd name="connsiteY24" fmla="*/ 212496 h 318605"/>
                <a:gd name="connsiteX25" fmla="*/ 230329 w 284947"/>
                <a:gd name="connsiteY25" fmla="*/ 189330 h 318605"/>
                <a:gd name="connsiteX26" fmla="*/ 260152 w 284947"/>
                <a:gd name="connsiteY26" fmla="*/ 149921 h 318605"/>
                <a:gd name="connsiteX27" fmla="*/ 272667 w 284947"/>
                <a:gd name="connsiteY27" fmla="*/ 139270 h 318605"/>
                <a:gd name="connsiteX28" fmla="*/ 274798 w 284947"/>
                <a:gd name="connsiteY28" fmla="*/ 137938 h 318605"/>
                <a:gd name="connsiteX29" fmla="*/ 274798 w 284947"/>
                <a:gd name="connsiteY29" fmla="*/ 137938 h 318605"/>
                <a:gd name="connsiteX30" fmla="*/ 274798 w 284947"/>
                <a:gd name="connsiteY30" fmla="*/ 137938 h 318605"/>
                <a:gd name="connsiteX31" fmla="*/ 283851 w 284947"/>
                <a:gd name="connsiteY31" fmla="*/ 127554 h 318605"/>
                <a:gd name="connsiteX32" fmla="*/ 272587 w 284947"/>
                <a:gd name="connsiteY32" fmla="*/ 103721 h 318605"/>
                <a:gd name="connsiteX33" fmla="*/ 271336 w 284947"/>
                <a:gd name="connsiteY33" fmla="*/ 103322 h 318605"/>
                <a:gd name="connsiteX34" fmla="*/ 252164 w 284947"/>
                <a:gd name="connsiteY34" fmla="*/ 101192 h 318605"/>
                <a:gd name="connsiteX35" fmla="*/ 218347 w 284947"/>
                <a:gd name="connsiteY35" fmla="*/ 97198 h 318605"/>
                <a:gd name="connsiteX36" fmla="*/ 185595 w 284947"/>
                <a:gd name="connsiteY36" fmla="*/ 86547 h 318605"/>
                <a:gd name="connsiteX37" fmla="*/ 153375 w 284947"/>
                <a:gd name="connsiteY37" fmla="*/ 72168 h 318605"/>
                <a:gd name="connsiteX38" fmla="*/ 104912 w 284947"/>
                <a:gd name="connsiteY38" fmla="*/ 38085 h 318605"/>
                <a:gd name="connsiteX39" fmla="*/ 90267 w 284947"/>
                <a:gd name="connsiteY39" fmla="*/ 21043 h 318605"/>
                <a:gd name="connsiteX40" fmla="*/ 83610 w 284947"/>
                <a:gd name="connsiteY40" fmla="*/ 8795 h 318605"/>
                <a:gd name="connsiteX41" fmla="*/ 69764 w 284947"/>
                <a:gd name="connsiteY41" fmla="*/ 7 h 318605"/>
                <a:gd name="connsiteX42" fmla="*/ 63374 w 284947"/>
                <a:gd name="connsiteY42" fmla="*/ 1339 h 318605"/>
                <a:gd name="connsiteX43" fmla="*/ 103049 w 284947"/>
                <a:gd name="connsiteY43" fmla="*/ 36221 h 318605"/>
                <a:gd name="connsiteX44" fmla="*/ 104647 w 284947"/>
                <a:gd name="connsiteY44" fmla="*/ 37819 h 318605"/>
                <a:gd name="connsiteX45" fmla="*/ 103049 w 284947"/>
                <a:gd name="connsiteY45" fmla="*/ 36221 h 318605"/>
                <a:gd name="connsiteX46" fmla="*/ 150978 w 284947"/>
                <a:gd name="connsiteY46" fmla="*/ 71103 h 318605"/>
                <a:gd name="connsiteX47" fmla="*/ 153375 w 284947"/>
                <a:gd name="connsiteY47" fmla="*/ 71103 h 318605"/>
                <a:gd name="connsiteX48" fmla="*/ 103049 w 284947"/>
                <a:gd name="connsiteY48" fmla="*/ 212496 h 318605"/>
                <a:gd name="connsiteX49" fmla="*/ 103049 w 284947"/>
                <a:gd name="connsiteY49" fmla="*/ 212496 h 318605"/>
                <a:gd name="connsiteX50" fmla="*/ 46598 w 284947"/>
                <a:gd name="connsiteY50" fmla="*/ 261491 h 318605"/>
                <a:gd name="connsiteX51" fmla="*/ 46598 w 284947"/>
                <a:gd name="connsiteY51" fmla="*/ 264154 h 318605"/>
                <a:gd name="connsiteX52" fmla="*/ 46598 w 284947"/>
                <a:gd name="connsiteY52" fmla="*/ 261491 h 318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84947" h="318605">
                  <a:moveTo>
                    <a:pt x="61776" y="273"/>
                  </a:moveTo>
                  <a:cubicBezTo>
                    <a:pt x="54213" y="3879"/>
                    <a:pt x="50904" y="12859"/>
                    <a:pt x="54321" y="20510"/>
                  </a:cubicBezTo>
                  <a:lnTo>
                    <a:pt x="58847" y="29298"/>
                  </a:lnTo>
                  <a:lnTo>
                    <a:pt x="56717" y="31694"/>
                  </a:lnTo>
                  <a:cubicBezTo>
                    <a:pt x="53574" y="35557"/>
                    <a:pt x="51712" y="40304"/>
                    <a:pt x="51391" y="45274"/>
                  </a:cubicBezTo>
                  <a:cubicBezTo>
                    <a:pt x="49551" y="45559"/>
                    <a:pt x="47759" y="46097"/>
                    <a:pt x="46065" y="46871"/>
                  </a:cubicBezTo>
                  <a:cubicBezTo>
                    <a:pt x="40762" y="49600"/>
                    <a:pt x="36607" y="54133"/>
                    <a:pt x="34349" y="59653"/>
                  </a:cubicBezTo>
                  <a:cubicBezTo>
                    <a:pt x="29217" y="70864"/>
                    <a:pt x="25892" y="82817"/>
                    <a:pt x="24497" y="95068"/>
                  </a:cubicBezTo>
                  <a:cubicBezTo>
                    <a:pt x="24497" y="98263"/>
                    <a:pt x="24497" y="101725"/>
                    <a:pt x="24497" y="104920"/>
                  </a:cubicBezTo>
                  <a:cubicBezTo>
                    <a:pt x="23966" y="112366"/>
                    <a:pt x="23966" y="119841"/>
                    <a:pt x="24497" y="127287"/>
                  </a:cubicBezTo>
                  <a:cubicBezTo>
                    <a:pt x="24497" y="133678"/>
                    <a:pt x="24497" y="140069"/>
                    <a:pt x="26361" y="146460"/>
                  </a:cubicBezTo>
                  <a:lnTo>
                    <a:pt x="24764" y="147791"/>
                  </a:lnTo>
                  <a:cubicBezTo>
                    <a:pt x="21733" y="150173"/>
                    <a:pt x="19503" y="153425"/>
                    <a:pt x="18373" y="157110"/>
                  </a:cubicBezTo>
                  <a:lnTo>
                    <a:pt x="18373" y="158975"/>
                  </a:lnTo>
                  <a:cubicBezTo>
                    <a:pt x="17465" y="160698"/>
                    <a:pt x="16664" y="162477"/>
                    <a:pt x="15977" y="164300"/>
                  </a:cubicBezTo>
                  <a:cubicBezTo>
                    <a:pt x="13846" y="169093"/>
                    <a:pt x="12248" y="174152"/>
                    <a:pt x="10651" y="178945"/>
                  </a:cubicBezTo>
                  <a:cubicBezTo>
                    <a:pt x="7162" y="190803"/>
                    <a:pt x="4581" y="202909"/>
                    <a:pt x="2929" y="215159"/>
                  </a:cubicBezTo>
                  <a:cubicBezTo>
                    <a:pt x="1162" y="225365"/>
                    <a:pt x="183" y="235691"/>
                    <a:pt x="0" y="246047"/>
                  </a:cubicBezTo>
                  <a:cubicBezTo>
                    <a:pt x="45" y="259025"/>
                    <a:pt x="2296" y="271901"/>
                    <a:pt x="6657" y="284125"/>
                  </a:cubicBezTo>
                  <a:cubicBezTo>
                    <a:pt x="10017" y="293965"/>
                    <a:pt x="16342" y="302523"/>
                    <a:pt x="24764" y="308622"/>
                  </a:cubicBezTo>
                  <a:cubicBezTo>
                    <a:pt x="29663" y="312225"/>
                    <a:pt x="35163" y="314929"/>
                    <a:pt x="41006" y="316610"/>
                  </a:cubicBezTo>
                  <a:cubicBezTo>
                    <a:pt x="50769" y="319271"/>
                    <a:pt x="61066" y="319271"/>
                    <a:pt x="70829" y="316610"/>
                  </a:cubicBezTo>
                  <a:cubicBezTo>
                    <a:pt x="87831" y="311127"/>
                    <a:pt x="103452" y="302045"/>
                    <a:pt x="116629" y="289983"/>
                  </a:cubicBezTo>
                  <a:cubicBezTo>
                    <a:pt x="140861" y="269745"/>
                    <a:pt x="166423" y="250840"/>
                    <a:pt x="190388" y="230337"/>
                  </a:cubicBezTo>
                  <a:cubicBezTo>
                    <a:pt x="196920" y="224733"/>
                    <a:pt x="203142" y="218777"/>
                    <a:pt x="209027" y="212496"/>
                  </a:cubicBezTo>
                  <a:cubicBezTo>
                    <a:pt x="216217" y="205040"/>
                    <a:pt x="223672" y="197585"/>
                    <a:pt x="230329" y="189330"/>
                  </a:cubicBezTo>
                  <a:cubicBezTo>
                    <a:pt x="240714" y="176815"/>
                    <a:pt x="249235" y="162702"/>
                    <a:pt x="260152" y="149921"/>
                  </a:cubicBezTo>
                  <a:cubicBezTo>
                    <a:pt x="263937" y="145940"/>
                    <a:pt x="268132" y="142370"/>
                    <a:pt x="272667" y="139270"/>
                  </a:cubicBezTo>
                  <a:lnTo>
                    <a:pt x="274798" y="137938"/>
                  </a:lnTo>
                  <a:lnTo>
                    <a:pt x="274798" y="137938"/>
                  </a:lnTo>
                  <a:lnTo>
                    <a:pt x="274798" y="137938"/>
                  </a:lnTo>
                  <a:cubicBezTo>
                    <a:pt x="278870" y="135560"/>
                    <a:pt x="282049" y="131912"/>
                    <a:pt x="283851" y="127554"/>
                  </a:cubicBezTo>
                  <a:cubicBezTo>
                    <a:pt x="287322" y="117862"/>
                    <a:pt x="282279" y="107192"/>
                    <a:pt x="272587" y="103721"/>
                  </a:cubicBezTo>
                  <a:cubicBezTo>
                    <a:pt x="272175" y="103574"/>
                    <a:pt x="271758" y="103441"/>
                    <a:pt x="271336" y="103322"/>
                  </a:cubicBezTo>
                  <a:cubicBezTo>
                    <a:pt x="265058" y="101825"/>
                    <a:pt x="258618" y="101109"/>
                    <a:pt x="252164" y="101192"/>
                  </a:cubicBezTo>
                  <a:cubicBezTo>
                    <a:pt x="240800" y="100798"/>
                    <a:pt x="229490" y="99463"/>
                    <a:pt x="218347" y="97198"/>
                  </a:cubicBezTo>
                  <a:cubicBezTo>
                    <a:pt x="207196" y="94414"/>
                    <a:pt x="196251" y="90855"/>
                    <a:pt x="185595" y="86547"/>
                  </a:cubicBezTo>
                  <a:cubicBezTo>
                    <a:pt x="174677" y="82287"/>
                    <a:pt x="164027" y="77494"/>
                    <a:pt x="153375" y="72168"/>
                  </a:cubicBezTo>
                  <a:cubicBezTo>
                    <a:pt x="135900" y="62812"/>
                    <a:pt x="119626" y="51367"/>
                    <a:pt x="104912" y="38085"/>
                  </a:cubicBezTo>
                  <a:cubicBezTo>
                    <a:pt x="99400" y="32978"/>
                    <a:pt x="94486" y="27261"/>
                    <a:pt x="90267" y="21043"/>
                  </a:cubicBezTo>
                  <a:cubicBezTo>
                    <a:pt x="87871" y="17049"/>
                    <a:pt x="85741" y="13055"/>
                    <a:pt x="83610" y="8795"/>
                  </a:cubicBezTo>
                  <a:cubicBezTo>
                    <a:pt x="80965" y="3539"/>
                    <a:pt x="75645" y="163"/>
                    <a:pt x="69764" y="7"/>
                  </a:cubicBezTo>
                  <a:cubicBezTo>
                    <a:pt x="67558" y="-65"/>
                    <a:pt x="65367" y="392"/>
                    <a:pt x="63374" y="1339"/>
                  </a:cubicBezTo>
                  <a:moveTo>
                    <a:pt x="103049" y="36221"/>
                  </a:moveTo>
                  <a:lnTo>
                    <a:pt x="104647" y="37819"/>
                  </a:lnTo>
                  <a:lnTo>
                    <a:pt x="103049" y="36221"/>
                  </a:lnTo>
                  <a:moveTo>
                    <a:pt x="150978" y="71103"/>
                  </a:moveTo>
                  <a:lnTo>
                    <a:pt x="153375" y="71103"/>
                  </a:lnTo>
                  <a:close/>
                  <a:moveTo>
                    <a:pt x="103049" y="212496"/>
                  </a:moveTo>
                  <a:lnTo>
                    <a:pt x="103049" y="212496"/>
                  </a:lnTo>
                  <a:moveTo>
                    <a:pt x="46598" y="261491"/>
                  </a:moveTo>
                  <a:lnTo>
                    <a:pt x="46598" y="264154"/>
                  </a:lnTo>
                  <a:lnTo>
                    <a:pt x="46598" y="261491"/>
                  </a:lnTo>
                </a:path>
              </a:pathLst>
            </a:custGeom>
            <a:solidFill>
              <a:srgbClr val="898989"/>
            </a:solidFill>
            <a:ln w="26619"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F7F10714-8B3D-4971-9F38-1D35AE6BF21B}"/>
                </a:ext>
              </a:extLst>
            </p:cNvPr>
            <p:cNvSpPr/>
            <p:nvPr/>
          </p:nvSpPr>
          <p:spPr>
            <a:xfrm>
              <a:off x="7839158" y="3768913"/>
              <a:ext cx="36809" cy="99005"/>
            </a:xfrm>
            <a:custGeom>
              <a:avLst/>
              <a:gdLst>
                <a:gd name="connsiteX0" fmla="*/ 6859 w 29329"/>
                <a:gd name="connsiteY0" fmla="*/ 1249 h 78885"/>
                <a:gd name="connsiteX1" fmla="*/ 3663 w 29329"/>
                <a:gd name="connsiteY1" fmla="*/ 4444 h 78885"/>
                <a:gd name="connsiteX2" fmla="*/ 1799 w 29329"/>
                <a:gd name="connsiteY2" fmla="*/ 12699 h 78885"/>
                <a:gd name="connsiteX3" fmla="*/ 202 w 29329"/>
                <a:gd name="connsiteY3" fmla="*/ 24681 h 78885"/>
                <a:gd name="connsiteX4" fmla="*/ 202 w 29329"/>
                <a:gd name="connsiteY4" fmla="*/ 35066 h 78885"/>
                <a:gd name="connsiteX5" fmla="*/ 3397 w 29329"/>
                <a:gd name="connsiteY5" fmla="*/ 50510 h 78885"/>
                <a:gd name="connsiteX6" fmla="*/ 6060 w 29329"/>
                <a:gd name="connsiteY6" fmla="*/ 57700 h 78885"/>
                <a:gd name="connsiteX7" fmla="*/ 10853 w 29329"/>
                <a:gd name="connsiteY7" fmla="*/ 66221 h 78885"/>
                <a:gd name="connsiteX8" fmla="*/ 14314 w 29329"/>
                <a:gd name="connsiteY8" fmla="*/ 70747 h 78885"/>
                <a:gd name="connsiteX9" fmla="*/ 19640 w 29329"/>
                <a:gd name="connsiteY9" fmla="*/ 77404 h 78885"/>
                <a:gd name="connsiteX10" fmla="*/ 27628 w 29329"/>
                <a:gd name="connsiteY10" fmla="*/ 77404 h 78885"/>
                <a:gd name="connsiteX11" fmla="*/ 27628 w 29329"/>
                <a:gd name="connsiteY11" fmla="*/ 69150 h 78885"/>
                <a:gd name="connsiteX12" fmla="*/ 18043 w 29329"/>
                <a:gd name="connsiteY12" fmla="*/ 56901 h 78885"/>
                <a:gd name="connsiteX13" fmla="*/ 13516 w 29329"/>
                <a:gd name="connsiteY13" fmla="*/ 47315 h 78885"/>
                <a:gd name="connsiteX14" fmla="*/ 13516 w 29329"/>
                <a:gd name="connsiteY14" fmla="*/ 47315 h 78885"/>
                <a:gd name="connsiteX15" fmla="*/ 13516 w 29329"/>
                <a:gd name="connsiteY15" fmla="*/ 47315 h 78885"/>
                <a:gd name="connsiteX16" fmla="*/ 11918 w 29329"/>
                <a:gd name="connsiteY16" fmla="*/ 40924 h 78885"/>
                <a:gd name="connsiteX17" fmla="*/ 10587 w 29329"/>
                <a:gd name="connsiteY17" fmla="*/ 29475 h 78885"/>
                <a:gd name="connsiteX18" fmla="*/ 10587 w 29329"/>
                <a:gd name="connsiteY18" fmla="*/ 20954 h 78885"/>
                <a:gd name="connsiteX19" fmla="*/ 10587 w 29329"/>
                <a:gd name="connsiteY19" fmla="*/ 13232 h 78885"/>
                <a:gd name="connsiteX20" fmla="*/ 10586 w 29329"/>
                <a:gd name="connsiteY20" fmla="*/ 13231 h 78885"/>
                <a:gd name="connsiteX21" fmla="*/ 11918 w 29329"/>
                <a:gd name="connsiteY21" fmla="*/ 7373 h 78885"/>
                <a:gd name="connsiteX22" fmla="*/ 11918 w 29329"/>
                <a:gd name="connsiteY22" fmla="*/ 3113 h 78885"/>
                <a:gd name="connsiteX23" fmla="*/ 8723 w 29329"/>
                <a:gd name="connsiteY23" fmla="*/ 184 h 78885"/>
                <a:gd name="connsiteX24" fmla="*/ 6859 w 29329"/>
                <a:gd name="connsiteY24" fmla="*/ 184 h 78885"/>
                <a:gd name="connsiteX25" fmla="*/ 4462 w 29329"/>
                <a:gd name="connsiteY25" fmla="*/ 184 h 78885"/>
                <a:gd name="connsiteX26" fmla="*/ 9255 w 29329"/>
                <a:gd name="connsiteY26" fmla="*/ 28409 h 78885"/>
                <a:gd name="connsiteX27" fmla="*/ 9255 w 29329"/>
                <a:gd name="connsiteY27" fmla="*/ 28409 h 78885"/>
                <a:gd name="connsiteX28" fmla="*/ 12184 w 29329"/>
                <a:gd name="connsiteY28" fmla="*/ 46782 h 78885"/>
                <a:gd name="connsiteX29" fmla="*/ 12184 w 29329"/>
                <a:gd name="connsiteY29" fmla="*/ 46782 h 78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329" h="78885">
                  <a:moveTo>
                    <a:pt x="6859" y="1249"/>
                  </a:moveTo>
                  <a:cubicBezTo>
                    <a:pt x="5372" y="1787"/>
                    <a:pt x="4201" y="2958"/>
                    <a:pt x="3663" y="4444"/>
                  </a:cubicBezTo>
                  <a:cubicBezTo>
                    <a:pt x="3663" y="7107"/>
                    <a:pt x="2332" y="10036"/>
                    <a:pt x="1799" y="12699"/>
                  </a:cubicBezTo>
                  <a:cubicBezTo>
                    <a:pt x="1005" y="16654"/>
                    <a:pt x="472" y="20657"/>
                    <a:pt x="202" y="24681"/>
                  </a:cubicBezTo>
                  <a:cubicBezTo>
                    <a:pt x="-67" y="28138"/>
                    <a:pt x="-67" y="31609"/>
                    <a:pt x="202" y="35066"/>
                  </a:cubicBezTo>
                  <a:cubicBezTo>
                    <a:pt x="597" y="40330"/>
                    <a:pt x="1671" y="45521"/>
                    <a:pt x="3397" y="50510"/>
                  </a:cubicBezTo>
                  <a:cubicBezTo>
                    <a:pt x="4049" y="52987"/>
                    <a:pt x="4941" y="55395"/>
                    <a:pt x="6060" y="57700"/>
                  </a:cubicBezTo>
                  <a:cubicBezTo>
                    <a:pt x="7393" y="60681"/>
                    <a:pt x="8997" y="63533"/>
                    <a:pt x="10853" y="66221"/>
                  </a:cubicBezTo>
                  <a:lnTo>
                    <a:pt x="14314" y="70747"/>
                  </a:lnTo>
                  <a:cubicBezTo>
                    <a:pt x="15941" y="73081"/>
                    <a:pt x="17720" y="75305"/>
                    <a:pt x="19640" y="77404"/>
                  </a:cubicBezTo>
                  <a:cubicBezTo>
                    <a:pt x="21937" y="79380"/>
                    <a:pt x="25333" y="79380"/>
                    <a:pt x="27628" y="77404"/>
                  </a:cubicBezTo>
                  <a:cubicBezTo>
                    <a:pt x="29896" y="75120"/>
                    <a:pt x="29896" y="71434"/>
                    <a:pt x="27628" y="69150"/>
                  </a:cubicBezTo>
                  <a:cubicBezTo>
                    <a:pt x="24205" y="65250"/>
                    <a:pt x="21005" y="61160"/>
                    <a:pt x="18043" y="56901"/>
                  </a:cubicBezTo>
                  <a:cubicBezTo>
                    <a:pt x="16317" y="53812"/>
                    <a:pt x="14805" y="50609"/>
                    <a:pt x="13516" y="47315"/>
                  </a:cubicBezTo>
                  <a:lnTo>
                    <a:pt x="13516" y="47315"/>
                  </a:lnTo>
                  <a:lnTo>
                    <a:pt x="13516" y="47315"/>
                  </a:lnTo>
                  <a:lnTo>
                    <a:pt x="11918" y="40924"/>
                  </a:lnTo>
                  <a:cubicBezTo>
                    <a:pt x="11212" y="37143"/>
                    <a:pt x="10767" y="33317"/>
                    <a:pt x="10587" y="29475"/>
                  </a:cubicBezTo>
                  <a:cubicBezTo>
                    <a:pt x="10320" y="26641"/>
                    <a:pt x="10320" y="23788"/>
                    <a:pt x="10587" y="20954"/>
                  </a:cubicBezTo>
                  <a:cubicBezTo>
                    <a:pt x="10437" y="18382"/>
                    <a:pt x="10437" y="15803"/>
                    <a:pt x="10587" y="13232"/>
                  </a:cubicBezTo>
                  <a:lnTo>
                    <a:pt x="10586" y="13231"/>
                  </a:lnTo>
                  <a:cubicBezTo>
                    <a:pt x="10586" y="11101"/>
                    <a:pt x="10586" y="9237"/>
                    <a:pt x="11918" y="7373"/>
                  </a:cubicBezTo>
                  <a:cubicBezTo>
                    <a:pt x="12453" y="6004"/>
                    <a:pt x="12453" y="4483"/>
                    <a:pt x="11918" y="3113"/>
                  </a:cubicBezTo>
                  <a:cubicBezTo>
                    <a:pt x="11266" y="1764"/>
                    <a:pt x="10123" y="716"/>
                    <a:pt x="8723" y="184"/>
                  </a:cubicBezTo>
                  <a:lnTo>
                    <a:pt x="6859" y="184"/>
                  </a:lnTo>
                  <a:cubicBezTo>
                    <a:pt x="6079" y="-61"/>
                    <a:pt x="5242" y="-61"/>
                    <a:pt x="4462" y="184"/>
                  </a:cubicBezTo>
                  <a:moveTo>
                    <a:pt x="9255" y="28409"/>
                  </a:moveTo>
                  <a:lnTo>
                    <a:pt x="9255" y="28409"/>
                  </a:lnTo>
                  <a:moveTo>
                    <a:pt x="12184" y="46782"/>
                  </a:moveTo>
                  <a:lnTo>
                    <a:pt x="12184" y="46782"/>
                  </a:lnTo>
                </a:path>
              </a:pathLst>
            </a:custGeom>
            <a:solidFill>
              <a:srgbClr val="898989"/>
            </a:solidFill>
            <a:ln w="26619"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8C9CF0A7-937A-48BD-9128-FEAD6EB74479}"/>
                </a:ext>
              </a:extLst>
            </p:cNvPr>
            <p:cNvSpPr/>
            <p:nvPr/>
          </p:nvSpPr>
          <p:spPr>
            <a:xfrm>
              <a:off x="7866640" y="3673900"/>
              <a:ext cx="290698" cy="185769"/>
            </a:xfrm>
            <a:custGeom>
              <a:avLst/>
              <a:gdLst>
                <a:gd name="connsiteX0" fmla="*/ 6529 w 231622"/>
                <a:gd name="connsiteY0" fmla="*/ 0 h 148017"/>
                <a:gd name="connsiteX1" fmla="*/ 938 w 231622"/>
                <a:gd name="connsiteY1" fmla="*/ 14645 h 148017"/>
                <a:gd name="connsiteX2" fmla="*/ 12654 w 231622"/>
                <a:gd name="connsiteY2" fmla="*/ 37811 h 148017"/>
                <a:gd name="connsiteX3" fmla="*/ 31294 w 231622"/>
                <a:gd name="connsiteY3" fmla="*/ 64439 h 148017"/>
                <a:gd name="connsiteX4" fmla="*/ 56324 w 231622"/>
                <a:gd name="connsiteY4" fmla="*/ 91067 h 148017"/>
                <a:gd name="connsiteX5" fmla="*/ 80289 w 231622"/>
                <a:gd name="connsiteY5" fmla="*/ 110771 h 148017"/>
                <a:gd name="connsiteX6" fmla="*/ 108780 w 231622"/>
                <a:gd name="connsiteY6" fmla="*/ 127813 h 148017"/>
                <a:gd name="connsiteX7" fmla="*/ 135408 w 231622"/>
                <a:gd name="connsiteY7" fmla="*/ 138198 h 148017"/>
                <a:gd name="connsiteX8" fmla="*/ 188663 w 231622"/>
                <a:gd name="connsiteY8" fmla="*/ 147518 h 148017"/>
                <a:gd name="connsiteX9" fmla="*/ 206504 w 231622"/>
                <a:gd name="connsiteY9" fmla="*/ 147518 h 148017"/>
                <a:gd name="connsiteX10" fmla="*/ 220085 w 231622"/>
                <a:gd name="connsiteY10" fmla="*/ 144588 h 148017"/>
                <a:gd name="connsiteX11" fmla="*/ 227274 w 231622"/>
                <a:gd name="connsiteY11" fmla="*/ 141393 h 148017"/>
                <a:gd name="connsiteX12" fmla="*/ 226602 w 231622"/>
                <a:gd name="connsiteY12" fmla="*/ 118809 h 148017"/>
                <a:gd name="connsiteX13" fmla="*/ 218753 w 231622"/>
                <a:gd name="connsiteY13" fmla="*/ 114766 h 148017"/>
                <a:gd name="connsiteX14" fmla="*/ 204906 w 231622"/>
                <a:gd name="connsiteY14" fmla="*/ 114765 h 148017"/>
                <a:gd name="connsiteX15" fmla="*/ 188663 w 231622"/>
                <a:gd name="connsiteY15" fmla="*/ 114765 h 148017"/>
                <a:gd name="connsiteX16" fmla="*/ 156976 w 231622"/>
                <a:gd name="connsiteY16" fmla="*/ 110505 h 148017"/>
                <a:gd name="connsiteX17" fmla="*/ 111975 w 231622"/>
                <a:gd name="connsiteY17" fmla="*/ 93996 h 148017"/>
                <a:gd name="connsiteX18" fmla="*/ 50465 w 231622"/>
                <a:gd name="connsiteY18" fmla="*/ 50326 h 148017"/>
                <a:gd name="connsiteX19" fmla="*/ 28098 w 231622"/>
                <a:gd name="connsiteY19" fmla="*/ 23699 h 148017"/>
                <a:gd name="connsiteX20" fmla="*/ 20642 w 231622"/>
                <a:gd name="connsiteY20" fmla="*/ 9320 h 148017"/>
                <a:gd name="connsiteX21" fmla="*/ 10257 w 231622"/>
                <a:gd name="connsiteY21" fmla="*/ 2929 h 148017"/>
                <a:gd name="connsiteX22" fmla="*/ 5996 w 231622"/>
                <a:gd name="connsiteY22" fmla="*/ 2929 h 14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1622" h="148017">
                  <a:moveTo>
                    <a:pt x="6529" y="0"/>
                  </a:moveTo>
                  <a:cubicBezTo>
                    <a:pt x="983" y="2540"/>
                    <a:pt x="-1504" y="9055"/>
                    <a:pt x="938" y="14645"/>
                  </a:cubicBezTo>
                  <a:cubicBezTo>
                    <a:pt x="4932" y="22367"/>
                    <a:pt x="8394" y="30356"/>
                    <a:pt x="12654" y="37811"/>
                  </a:cubicBezTo>
                  <a:cubicBezTo>
                    <a:pt x="18140" y="47175"/>
                    <a:pt x="24374" y="56079"/>
                    <a:pt x="31294" y="64439"/>
                  </a:cubicBezTo>
                  <a:cubicBezTo>
                    <a:pt x="38988" y="73903"/>
                    <a:pt x="47353" y="82802"/>
                    <a:pt x="56324" y="91067"/>
                  </a:cubicBezTo>
                  <a:cubicBezTo>
                    <a:pt x="63882" y="98142"/>
                    <a:pt x="71886" y="104723"/>
                    <a:pt x="80289" y="110771"/>
                  </a:cubicBezTo>
                  <a:cubicBezTo>
                    <a:pt x="89339" y="117168"/>
                    <a:pt x="98863" y="122865"/>
                    <a:pt x="108780" y="127813"/>
                  </a:cubicBezTo>
                  <a:cubicBezTo>
                    <a:pt x="117388" y="131926"/>
                    <a:pt x="126288" y="135397"/>
                    <a:pt x="135408" y="138198"/>
                  </a:cubicBezTo>
                  <a:cubicBezTo>
                    <a:pt x="152786" y="143155"/>
                    <a:pt x="170635" y="146278"/>
                    <a:pt x="188663" y="147518"/>
                  </a:cubicBezTo>
                  <a:cubicBezTo>
                    <a:pt x="194591" y="148184"/>
                    <a:pt x="200576" y="148184"/>
                    <a:pt x="206504" y="147518"/>
                  </a:cubicBezTo>
                  <a:cubicBezTo>
                    <a:pt x="211150" y="147210"/>
                    <a:pt x="215725" y="146223"/>
                    <a:pt x="220085" y="144588"/>
                  </a:cubicBezTo>
                  <a:cubicBezTo>
                    <a:pt x="222728" y="144199"/>
                    <a:pt x="225214" y="143094"/>
                    <a:pt x="227274" y="141393"/>
                  </a:cubicBezTo>
                  <a:cubicBezTo>
                    <a:pt x="233325" y="134971"/>
                    <a:pt x="233024" y="124860"/>
                    <a:pt x="226602" y="118809"/>
                  </a:cubicBezTo>
                  <a:cubicBezTo>
                    <a:pt x="224418" y="116750"/>
                    <a:pt x="221697" y="115349"/>
                    <a:pt x="218753" y="114766"/>
                  </a:cubicBezTo>
                  <a:lnTo>
                    <a:pt x="204906" y="114765"/>
                  </a:lnTo>
                  <a:lnTo>
                    <a:pt x="188663" y="114765"/>
                  </a:lnTo>
                  <a:cubicBezTo>
                    <a:pt x="178012" y="114765"/>
                    <a:pt x="167361" y="112369"/>
                    <a:pt x="156976" y="110505"/>
                  </a:cubicBezTo>
                  <a:cubicBezTo>
                    <a:pt x="141438" y="106597"/>
                    <a:pt x="126354" y="101063"/>
                    <a:pt x="111975" y="93996"/>
                  </a:cubicBezTo>
                  <a:cubicBezTo>
                    <a:pt x="89831" y="81900"/>
                    <a:pt x="69186" y="67243"/>
                    <a:pt x="50465" y="50326"/>
                  </a:cubicBezTo>
                  <a:cubicBezTo>
                    <a:pt x="41942" y="42405"/>
                    <a:pt x="34430" y="33461"/>
                    <a:pt x="28098" y="23699"/>
                  </a:cubicBezTo>
                  <a:cubicBezTo>
                    <a:pt x="25350" y="19046"/>
                    <a:pt x="22861" y="14246"/>
                    <a:pt x="20642" y="9320"/>
                  </a:cubicBezTo>
                  <a:cubicBezTo>
                    <a:pt x="18649" y="5414"/>
                    <a:pt x="14642" y="2948"/>
                    <a:pt x="10257" y="2929"/>
                  </a:cubicBezTo>
                  <a:cubicBezTo>
                    <a:pt x="8848" y="2675"/>
                    <a:pt x="7405" y="2675"/>
                    <a:pt x="5996" y="2929"/>
                  </a:cubicBezTo>
                </a:path>
              </a:pathLst>
            </a:custGeom>
            <a:solidFill>
              <a:srgbClr val="898989"/>
            </a:solidFill>
            <a:ln w="26619"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A4CB0E8D-CB6E-472D-9534-E4448B94527E}"/>
                </a:ext>
              </a:extLst>
            </p:cNvPr>
            <p:cNvSpPr/>
            <p:nvPr/>
          </p:nvSpPr>
          <p:spPr>
            <a:xfrm>
              <a:off x="7964026" y="3822950"/>
              <a:ext cx="364976" cy="322734"/>
            </a:xfrm>
            <a:custGeom>
              <a:avLst/>
              <a:gdLst>
                <a:gd name="connsiteX0" fmla="*/ 146749 w 290805"/>
                <a:gd name="connsiteY0" fmla="*/ 0 h 257148"/>
                <a:gd name="connsiteX1" fmla="*/ 138495 w 290805"/>
                <a:gd name="connsiteY1" fmla="*/ 22367 h 257148"/>
                <a:gd name="connsiteX2" fmla="*/ 141690 w 290805"/>
                <a:gd name="connsiteY2" fmla="*/ 29290 h 257148"/>
                <a:gd name="connsiteX3" fmla="*/ 139560 w 290805"/>
                <a:gd name="connsiteY3" fmla="*/ 29290 h 257148"/>
                <a:gd name="connsiteX4" fmla="*/ 124915 w 290805"/>
                <a:gd name="connsiteY4" fmla="*/ 33817 h 257148"/>
                <a:gd name="connsiteX5" fmla="*/ 105211 w 290805"/>
                <a:gd name="connsiteY5" fmla="*/ 55385 h 257148"/>
                <a:gd name="connsiteX6" fmla="*/ 101749 w 290805"/>
                <a:gd name="connsiteY6" fmla="*/ 63640 h 257148"/>
                <a:gd name="connsiteX7" fmla="*/ 92430 w 290805"/>
                <a:gd name="connsiteY7" fmla="*/ 68166 h 257148"/>
                <a:gd name="connsiteX8" fmla="*/ 84974 w 290805"/>
                <a:gd name="connsiteY8" fmla="*/ 91066 h 257148"/>
                <a:gd name="connsiteX9" fmla="*/ 63872 w 290805"/>
                <a:gd name="connsiteY9" fmla="*/ 115134 h 257148"/>
                <a:gd name="connsiteX10" fmla="*/ 64471 w 290805"/>
                <a:gd name="connsiteY10" fmla="*/ 119025 h 257148"/>
                <a:gd name="connsiteX11" fmla="*/ 54086 w 290805"/>
                <a:gd name="connsiteY11" fmla="*/ 127014 h 257148"/>
                <a:gd name="connsiteX12" fmla="*/ 50890 w 290805"/>
                <a:gd name="connsiteY12" fmla="*/ 146718 h 257148"/>
                <a:gd name="connsiteX13" fmla="*/ 34914 w 290805"/>
                <a:gd name="connsiteY13" fmla="*/ 151778 h 257148"/>
                <a:gd name="connsiteX14" fmla="*/ 33316 w 290805"/>
                <a:gd name="connsiteY14" fmla="*/ 153109 h 257148"/>
                <a:gd name="connsiteX15" fmla="*/ 18138 w 290805"/>
                <a:gd name="connsiteY15" fmla="*/ 154707 h 257148"/>
                <a:gd name="connsiteX16" fmla="*/ 8020 w 290805"/>
                <a:gd name="connsiteY16" fmla="*/ 162961 h 257148"/>
                <a:gd name="connsiteX17" fmla="*/ 3759 w 290805"/>
                <a:gd name="connsiteY17" fmla="*/ 170683 h 257148"/>
                <a:gd name="connsiteX18" fmla="*/ 564 w 290805"/>
                <a:gd name="connsiteY18" fmla="*/ 195713 h 257148"/>
                <a:gd name="connsiteX19" fmla="*/ 27191 w 290805"/>
                <a:gd name="connsiteY19" fmla="*/ 236986 h 257148"/>
                <a:gd name="connsiteX20" fmla="*/ 45565 w 290805"/>
                <a:gd name="connsiteY20" fmla="*/ 246838 h 257148"/>
                <a:gd name="connsiteX21" fmla="*/ 59677 w 290805"/>
                <a:gd name="connsiteY21" fmla="*/ 252962 h 257148"/>
                <a:gd name="connsiteX22" fmla="*/ 94293 w 290805"/>
                <a:gd name="connsiteY22" fmla="*/ 256424 h 257148"/>
                <a:gd name="connsiteX23" fmla="*/ 120921 w 290805"/>
                <a:gd name="connsiteY23" fmla="*/ 248702 h 257148"/>
                <a:gd name="connsiteX24" fmla="*/ 144353 w 290805"/>
                <a:gd name="connsiteY24" fmla="*/ 238850 h 257148"/>
                <a:gd name="connsiteX25" fmla="*/ 172845 w 290805"/>
                <a:gd name="connsiteY25" fmla="*/ 222341 h 257148"/>
                <a:gd name="connsiteX26" fmla="*/ 178170 w 290805"/>
                <a:gd name="connsiteY26" fmla="*/ 219146 h 257148"/>
                <a:gd name="connsiteX27" fmla="*/ 178170 w 290805"/>
                <a:gd name="connsiteY27" fmla="*/ 212489 h 257148"/>
                <a:gd name="connsiteX28" fmla="*/ 190685 w 290805"/>
                <a:gd name="connsiteY28" fmla="*/ 191453 h 257148"/>
                <a:gd name="connsiteX29" fmla="*/ 217313 w 290805"/>
                <a:gd name="connsiteY29" fmla="*/ 172015 h 257148"/>
                <a:gd name="connsiteX30" fmla="*/ 240745 w 290805"/>
                <a:gd name="connsiteY30" fmla="*/ 160299 h 257148"/>
                <a:gd name="connsiteX31" fmla="*/ 244473 w 290805"/>
                <a:gd name="connsiteY31" fmla="*/ 158435 h 257148"/>
                <a:gd name="connsiteX32" fmla="*/ 256456 w 290805"/>
                <a:gd name="connsiteY32" fmla="*/ 151245 h 257148"/>
                <a:gd name="connsiteX33" fmla="*/ 256455 w 290805"/>
                <a:gd name="connsiteY33" fmla="*/ 149647 h 257148"/>
                <a:gd name="connsiteX34" fmla="*/ 272166 w 290805"/>
                <a:gd name="connsiteY34" fmla="*/ 131008 h 257148"/>
                <a:gd name="connsiteX35" fmla="*/ 283616 w 290805"/>
                <a:gd name="connsiteY35" fmla="*/ 117428 h 257148"/>
                <a:gd name="connsiteX36" fmla="*/ 285746 w 290805"/>
                <a:gd name="connsiteY36" fmla="*/ 101717 h 257148"/>
                <a:gd name="connsiteX37" fmla="*/ 290805 w 290805"/>
                <a:gd name="connsiteY37" fmla="*/ 97990 h 257148"/>
                <a:gd name="connsiteX38" fmla="*/ 290805 w 290805"/>
                <a:gd name="connsiteY38" fmla="*/ 96125 h 257148"/>
                <a:gd name="connsiteX39" fmla="*/ 282551 w 290805"/>
                <a:gd name="connsiteY39" fmla="*/ 83610 h 257148"/>
                <a:gd name="connsiteX40" fmla="*/ 271900 w 290805"/>
                <a:gd name="connsiteY40" fmla="*/ 79883 h 257148"/>
                <a:gd name="connsiteX41" fmla="*/ 275095 w 290805"/>
                <a:gd name="connsiteY41" fmla="*/ 79883 h 257148"/>
                <a:gd name="connsiteX42" fmla="*/ 271900 w 290805"/>
                <a:gd name="connsiteY42" fmla="*/ 79883 h 257148"/>
                <a:gd name="connsiteX43" fmla="*/ 269237 w 290805"/>
                <a:gd name="connsiteY43" fmla="*/ 79883 h 257148"/>
                <a:gd name="connsiteX44" fmla="*/ 227698 w 290805"/>
                <a:gd name="connsiteY44" fmla="*/ 65238 h 257148"/>
                <a:gd name="connsiteX45" fmla="*/ 191218 w 290805"/>
                <a:gd name="connsiteY45" fmla="*/ 38610 h 257148"/>
                <a:gd name="connsiteX46" fmla="*/ 191218 w 290805"/>
                <a:gd name="connsiteY46" fmla="*/ 38610 h 257148"/>
                <a:gd name="connsiteX47" fmla="*/ 191218 w 290805"/>
                <a:gd name="connsiteY47" fmla="*/ 38610 h 257148"/>
                <a:gd name="connsiteX48" fmla="*/ 191218 w 290805"/>
                <a:gd name="connsiteY48" fmla="*/ 38610 h 257148"/>
                <a:gd name="connsiteX49" fmla="*/ 191218 w 290805"/>
                <a:gd name="connsiteY49" fmla="*/ 38610 h 257148"/>
                <a:gd name="connsiteX50" fmla="*/ 191218 w 290805"/>
                <a:gd name="connsiteY50" fmla="*/ 38610 h 257148"/>
                <a:gd name="connsiteX51" fmla="*/ 191218 w 290805"/>
                <a:gd name="connsiteY51" fmla="*/ 38610 h 257148"/>
                <a:gd name="connsiteX52" fmla="*/ 189088 w 290805"/>
                <a:gd name="connsiteY52" fmla="*/ 36480 h 257148"/>
                <a:gd name="connsiteX53" fmla="*/ 189087 w 290805"/>
                <a:gd name="connsiteY53" fmla="*/ 36480 h 257148"/>
                <a:gd name="connsiteX54" fmla="*/ 189087 w 290805"/>
                <a:gd name="connsiteY54" fmla="*/ 36480 h 257148"/>
                <a:gd name="connsiteX55" fmla="*/ 177105 w 290805"/>
                <a:gd name="connsiteY55" fmla="*/ 22633 h 257148"/>
                <a:gd name="connsiteX56" fmla="*/ 170981 w 290805"/>
                <a:gd name="connsiteY56" fmla="*/ 10917 h 257148"/>
                <a:gd name="connsiteX57" fmla="*/ 155537 w 290805"/>
                <a:gd name="connsiteY57" fmla="*/ 1065 h 257148"/>
                <a:gd name="connsiteX58" fmla="*/ 148880 w 290805"/>
                <a:gd name="connsiteY58" fmla="*/ 1065 h 25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90805" h="257148">
                  <a:moveTo>
                    <a:pt x="146749" y="0"/>
                  </a:moveTo>
                  <a:cubicBezTo>
                    <a:pt x="138372" y="3970"/>
                    <a:pt x="134705" y="13907"/>
                    <a:pt x="138495" y="22367"/>
                  </a:cubicBezTo>
                  <a:lnTo>
                    <a:pt x="141690" y="29290"/>
                  </a:lnTo>
                  <a:lnTo>
                    <a:pt x="139560" y="29290"/>
                  </a:lnTo>
                  <a:cubicBezTo>
                    <a:pt x="134286" y="28929"/>
                    <a:pt x="129066" y="30543"/>
                    <a:pt x="124915" y="33817"/>
                  </a:cubicBezTo>
                  <a:cubicBezTo>
                    <a:pt x="121918" y="43599"/>
                    <a:pt x="114684" y="51518"/>
                    <a:pt x="105211" y="55385"/>
                  </a:cubicBezTo>
                  <a:cubicBezTo>
                    <a:pt x="103456" y="57844"/>
                    <a:pt x="102273" y="60664"/>
                    <a:pt x="101749" y="63640"/>
                  </a:cubicBezTo>
                  <a:cubicBezTo>
                    <a:pt x="98325" y="64379"/>
                    <a:pt x="95128" y="65932"/>
                    <a:pt x="92430" y="68166"/>
                  </a:cubicBezTo>
                  <a:cubicBezTo>
                    <a:pt x="85807" y="73771"/>
                    <a:pt x="82920" y="82637"/>
                    <a:pt x="84974" y="91066"/>
                  </a:cubicBezTo>
                  <a:cubicBezTo>
                    <a:pt x="72500" y="91885"/>
                    <a:pt x="63053" y="102661"/>
                    <a:pt x="63872" y="115134"/>
                  </a:cubicBezTo>
                  <a:cubicBezTo>
                    <a:pt x="63958" y="116446"/>
                    <a:pt x="64159" y="117748"/>
                    <a:pt x="64471" y="119025"/>
                  </a:cubicBezTo>
                  <a:cubicBezTo>
                    <a:pt x="60398" y="120782"/>
                    <a:pt x="56828" y="123528"/>
                    <a:pt x="54086" y="127014"/>
                  </a:cubicBezTo>
                  <a:cubicBezTo>
                    <a:pt x="50271" y="132830"/>
                    <a:pt x="49110" y="139994"/>
                    <a:pt x="50890" y="146718"/>
                  </a:cubicBezTo>
                  <a:cubicBezTo>
                    <a:pt x="45123" y="146377"/>
                    <a:pt x="39433" y="148179"/>
                    <a:pt x="34914" y="151778"/>
                  </a:cubicBezTo>
                  <a:lnTo>
                    <a:pt x="33316" y="153109"/>
                  </a:lnTo>
                  <a:cubicBezTo>
                    <a:pt x="28222" y="151912"/>
                    <a:pt x="22872" y="152475"/>
                    <a:pt x="18138" y="154707"/>
                  </a:cubicBezTo>
                  <a:cubicBezTo>
                    <a:pt x="14133" y="156576"/>
                    <a:pt x="10655" y="159413"/>
                    <a:pt x="8020" y="162961"/>
                  </a:cubicBezTo>
                  <a:cubicBezTo>
                    <a:pt x="6342" y="165385"/>
                    <a:pt x="4915" y="167972"/>
                    <a:pt x="3759" y="170683"/>
                  </a:cubicBezTo>
                  <a:cubicBezTo>
                    <a:pt x="314" y="178547"/>
                    <a:pt x="-795" y="187236"/>
                    <a:pt x="564" y="195713"/>
                  </a:cubicBezTo>
                  <a:cubicBezTo>
                    <a:pt x="3230" y="212607"/>
                    <a:pt x="12898" y="227593"/>
                    <a:pt x="27191" y="236986"/>
                  </a:cubicBezTo>
                  <a:cubicBezTo>
                    <a:pt x="33024" y="240789"/>
                    <a:pt x="39170" y="244085"/>
                    <a:pt x="45565" y="246838"/>
                  </a:cubicBezTo>
                  <a:cubicBezTo>
                    <a:pt x="50147" y="249150"/>
                    <a:pt x="54859" y="251195"/>
                    <a:pt x="59677" y="252962"/>
                  </a:cubicBezTo>
                  <a:cubicBezTo>
                    <a:pt x="70768" y="256891"/>
                    <a:pt x="82644" y="258078"/>
                    <a:pt x="94293" y="256424"/>
                  </a:cubicBezTo>
                  <a:cubicBezTo>
                    <a:pt x="103435" y="254875"/>
                    <a:pt x="112369" y="252284"/>
                    <a:pt x="120921" y="248702"/>
                  </a:cubicBezTo>
                  <a:cubicBezTo>
                    <a:pt x="128952" y="245970"/>
                    <a:pt x="136782" y="242678"/>
                    <a:pt x="144353" y="238850"/>
                  </a:cubicBezTo>
                  <a:cubicBezTo>
                    <a:pt x="154141" y="233865"/>
                    <a:pt x="163653" y="228354"/>
                    <a:pt x="172845" y="222341"/>
                  </a:cubicBezTo>
                  <a:lnTo>
                    <a:pt x="178170" y="219146"/>
                  </a:lnTo>
                  <a:cubicBezTo>
                    <a:pt x="177776" y="216944"/>
                    <a:pt x="177776" y="214690"/>
                    <a:pt x="178170" y="212489"/>
                  </a:cubicBezTo>
                  <a:cubicBezTo>
                    <a:pt x="180209" y="204410"/>
                    <a:pt x="184558" y="197099"/>
                    <a:pt x="190685" y="191453"/>
                  </a:cubicBezTo>
                  <a:cubicBezTo>
                    <a:pt x="198912" y="184128"/>
                    <a:pt x="207829" y="177618"/>
                    <a:pt x="217313" y="172015"/>
                  </a:cubicBezTo>
                  <a:cubicBezTo>
                    <a:pt x="224876" y="167633"/>
                    <a:pt x="232701" y="163720"/>
                    <a:pt x="240745" y="160299"/>
                  </a:cubicBezTo>
                  <a:lnTo>
                    <a:pt x="244473" y="158435"/>
                  </a:lnTo>
                  <a:cubicBezTo>
                    <a:pt x="248649" y="156355"/>
                    <a:pt x="252656" y="153951"/>
                    <a:pt x="256456" y="151245"/>
                  </a:cubicBezTo>
                  <a:lnTo>
                    <a:pt x="256455" y="149647"/>
                  </a:lnTo>
                  <a:cubicBezTo>
                    <a:pt x="261515" y="143257"/>
                    <a:pt x="266840" y="137398"/>
                    <a:pt x="272166" y="131008"/>
                  </a:cubicBezTo>
                  <a:cubicBezTo>
                    <a:pt x="277491" y="124617"/>
                    <a:pt x="279888" y="122221"/>
                    <a:pt x="283616" y="117428"/>
                  </a:cubicBezTo>
                  <a:cubicBezTo>
                    <a:pt x="281039" y="112249"/>
                    <a:pt x="281884" y="106023"/>
                    <a:pt x="285746" y="101717"/>
                  </a:cubicBezTo>
                  <a:cubicBezTo>
                    <a:pt x="287124" y="100104"/>
                    <a:pt x="288855" y="98828"/>
                    <a:pt x="290805" y="97990"/>
                  </a:cubicBezTo>
                  <a:cubicBezTo>
                    <a:pt x="290805" y="97990"/>
                    <a:pt x="290805" y="96658"/>
                    <a:pt x="290805" y="96125"/>
                  </a:cubicBezTo>
                  <a:cubicBezTo>
                    <a:pt x="289555" y="91137"/>
                    <a:pt x="286644" y="86723"/>
                    <a:pt x="282551" y="83610"/>
                  </a:cubicBezTo>
                  <a:cubicBezTo>
                    <a:pt x="279308" y="81621"/>
                    <a:pt x="275675" y="80350"/>
                    <a:pt x="271900" y="79883"/>
                  </a:cubicBezTo>
                  <a:lnTo>
                    <a:pt x="275095" y="79883"/>
                  </a:lnTo>
                  <a:lnTo>
                    <a:pt x="271900" y="79883"/>
                  </a:lnTo>
                  <a:lnTo>
                    <a:pt x="269237" y="79883"/>
                  </a:lnTo>
                  <a:cubicBezTo>
                    <a:pt x="254876" y="76604"/>
                    <a:pt x="240939" y="71690"/>
                    <a:pt x="227698" y="65238"/>
                  </a:cubicBezTo>
                  <a:cubicBezTo>
                    <a:pt x="214610" y="57709"/>
                    <a:pt x="202378" y="48781"/>
                    <a:pt x="191218" y="38610"/>
                  </a:cubicBezTo>
                  <a:lnTo>
                    <a:pt x="191218" y="38610"/>
                  </a:lnTo>
                  <a:lnTo>
                    <a:pt x="191218" y="38610"/>
                  </a:lnTo>
                  <a:lnTo>
                    <a:pt x="191218" y="38610"/>
                  </a:lnTo>
                  <a:lnTo>
                    <a:pt x="191218" y="38610"/>
                  </a:lnTo>
                  <a:lnTo>
                    <a:pt x="191218" y="38610"/>
                  </a:lnTo>
                  <a:lnTo>
                    <a:pt x="191218" y="38610"/>
                  </a:lnTo>
                  <a:cubicBezTo>
                    <a:pt x="190379" y="38042"/>
                    <a:pt x="189656" y="37318"/>
                    <a:pt x="189088" y="36480"/>
                  </a:cubicBezTo>
                  <a:lnTo>
                    <a:pt x="189087" y="36480"/>
                  </a:lnTo>
                  <a:lnTo>
                    <a:pt x="189087" y="36480"/>
                  </a:lnTo>
                  <a:cubicBezTo>
                    <a:pt x="184603" y="32312"/>
                    <a:pt x="180585" y="27670"/>
                    <a:pt x="177105" y="22633"/>
                  </a:cubicBezTo>
                  <a:cubicBezTo>
                    <a:pt x="174975" y="18905"/>
                    <a:pt x="173111" y="14911"/>
                    <a:pt x="170981" y="10917"/>
                  </a:cubicBezTo>
                  <a:cubicBezTo>
                    <a:pt x="168135" y="4954"/>
                    <a:pt x="162143" y="1132"/>
                    <a:pt x="155537" y="1065"/>
                  </a:cubicBezTo>
                  <a:cubicBezTo>
                    <a:pt x="153334" y="687"/>
                    <a:pt x="151083" y="687"/>
                    <a:pt x="148880" y="1065"/>
                  </a:cubicBezTo>
                </a:path>
              </a:pathLst>
            </a:custGeom>
            <a:solidFill>
              <a:srgbClr val="898989"/>
            </a:solidFill>
            <a:ln w="26619"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1346BC4C-BC10-414B-B33B-A9A206DFA9DC}"/>
                </a:ext>
              </a:extLst>
            </p:cNvPr>
            <p:cNvSpPr/>
            <p:nvPr/>
          </p:nvSpPr>
          <p:spPr>
            <a:xfrm>
              <a:off x="7903194" y="3587672"/>
              <a:ext cx="334898" cy="183147"/>
            </a:xfrm>
            <a:custGeom>
              <a:avLst/>
              <a:gdLst>
                <a:gd name="connsiteX0" fmla="*/ 4831 w 266840"/>
                <a:gd name="connsiteY0" fmla="*/ 5064 h 145928"/>
                <a:gd name="connsiteX1" fmla="*/ 2967 w 266840"/>
                <a:gd name="connsiteY1" fmla="*/ 23704 h 145928"/>
                <a:gd name="connsiteX2" fmla="*/ 19210 w 266840"/>
                <a:gd name="connsiteY2" fmla="*/ 45538 h 145928"/>
                <a:gd name="connsiteX3" fmla="*/ 40246 w 266840"/>
                <a:gd name="connsiteY3" fmla="*/ 69237 h 145928"/>
                <a:gd name="connsiteX4" fmla="*/ 66874 w 266840"/>
                <a:gd name="connsiteY4" fmla="*/ 93468 h 145928"/>
                <a:gd name="connsiteX5" fmla="*/ 93502 w 266840"/>
                <a:gd name="connsiteY5" fmla="*/ 112640 h 145928"/>
                <a:gd name="connsiteX6" fmla="*/ 110810 w 266840"/>
                <a:gd name="connsiteY6" fmla="*/ 121960 h 145928"/>
                <a:gd name="connsiteX7" fmla="*/ 124922 w 266840"/>
                <a:gd name="connsiteY7" fmla="*/ 128617 h 145928"/>
                <a:gd name="connsiteX8" fmla="*/ 151550 w 266840"/>
                <a:gd name="connsiteY8" fmla="*/ 136339 h 145928"/>
                <a:gd name="connsiteX9" fmla="*/ 186165 w 266840"/>
                <a:gd name="connsiteY9" fmla="*/ 143528 h 145928"/>
                <a:gd name="connsiteX10" fmla="*/ 212793 w 266840"/>
                <a:gd name="connsiteY10" fmla="*/ 145925 h 145928"/>
                <a:gd name="connsiteX11" fmla="*/ 234894 w 266840"/>
                <a:gd name="connsiteY11" fmla="*/ 143794 h 145928"/>
                <a:gd name="connsiteX12" fmla="*/ 242883 w 266840"/>
                <a:gd name="connsiteY12" fmla="*/ 141931 h 145928"/>
                <a:gd name="connsiteX13" fmla="*/ 259392 w 266840"/>
                <a:gd name="connsiteY13" fmla="*/ 134475 h 145928"/>
                <a:gd name="connsiteX14" fmla="*/ 264983 w 266840"/>
                <a:gd name="connsiteY14" fmla="*/ 110510 h 145928"/>
                <a:gd name="connsiteX15" fmla="*/ 253267 w 266840"/>
                <a:gd name="connsiteY15" fmla="*/ 99859 h 145928"/>
                <a:gd name="connsiteX16" fmla="*/ 241284 w 266840"/>
                <a:gd name="connsiteY16" fmla="*/ 99859 h 145928"/>
                <a:gd name="connsiteX17" fmla="*/ 241285 w 266840"/>
                <a:gd name="connsiteY17" fmla="*/ 99859 h 145928"/>
                <a:gd name="connsiteX18" fmla="*/ 234895 w 266840"/>
                <a:gd name="connsiteY18" fmla="*/ 99859 h 145928"/>
                <a:gd name="connsiteX19" fmla="*/ 228503 w 266840"/>
                <a:gd name="connsiteY19" fmla="*/ 101190 h 145928"/>
                <a:gd name="connsiteX20" fmla="*/ 217852 w 266840"/>
                <a:gd name="connsiteY20" fmla="*/ 102788 h 145928"/>
                <a:gd name="connsiteX21" fmla="*/ 164597 w 266840"/>
                <a:gd name="connsiteY21" fmla="*/ 95066 h 145928"/>
                <a:gd name="connsiteX22" fmla="*/ 169923 w 266840"/>
                <a:gd name="connsiteY22" fmla="*/ 95066 h 145928"/>
                <a:gd name="connsiteX23" fmla="*/ 141963 w 266840"/>
                <a:gd name="connsiteY23" fmla="*/ 87876 h 145928"/>
                <a:gd name="connsiteX24" fmla="*/ 113206 w 266840"/>
                <a:gd name="connsiteY24" fmla="*/ 75627 h 145928"/>
                <a:gd name="connsiteX25" fmla="*/ 81252 w 266840"/>
                <a:gd name="connsiteY25" fmla="*/ 55923 h 145928"/>
                <a:gd name="connsiteX26" fmla="*/ 47169 w 266840"/>
                <a:gd name="connsiteY26" fmla="*/ 29296 h 145928"/>
                <a:gd name="connsiteX27" fmla="*/ 36252 w 266840"/>
                <a:gd name="connsiteY27" fmla="*/ 18112 h 145928"/>
                <a:gd name="connsiteX28" fmla="*/ 25867 w 266840"/>
                <a:gd name="connsiteY28" fmla="*/ 4798 h 145928"/>
                <a:gd name="connsiteX29" fmla="*/ 15482 w 266840"/>
                <a:gd name="connsiteY29" fmla="*/ 5 h 145928"/>
                <a:gd name="connsiteX30" fmla="*/ 6961 w 266840"/>
                <a:gd name="connsiteY30" fmla="*/ 2934 h 14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66840" h="145928">
                  <a:moveTo>
                    <a:pt x="4831" y="5064"/>
                  </a:moveTo>
                  <a:cubicBezTo>
                    <a:pt x="-795" y="9716"/>
                    <a:pt x="-1627" y="18030"/>
                    <a:pt x="2967" y="23704"/>
                  </a:cubicBezTo>
                  <a:cubicBezTo>
                    <a:pt x="8559" y="30893"/>
                    <a:pt x="13618" y="38349"/>
                    <a:pt x="19210" y="45538"/>
                  </a:cubicBezTo>
                  <a:cubicBezTo>
                    <a:pt x="25719" y="53871"/>
                    <a:pt x="32745" y="61786"/>
                    <a:pt x="40246" y="69237"/>
                  </a:cubicBezTo>
                  <a:cubicBezTo>
                    <a:pt x="48686" y="77780"/>
                    <a:pt x="57575" y="85869"/>
                    <a:pt x="66874" y="93468"/>
                  </a:cubicBezTo>
                  <a:cubicBezTo>
                    <a:pt x="75262" y="100511"/>
                    <a:pt x="84162" y="106919"/>
                    <a:pt x="93502" y="112640"/>
                  </a:cubicBezTo>
                  <a:cubicBezTo>
                    <a:pt x="99096" y="116062"/>
                    <a:pt x="104873" y="119173"/>
                    <a:pt x="110810" y="121960"/>
                  </a:cubicBezTo>
                  <a:cubicBezTo>
                    <a:pt x="115383" y="124447"/>
                    <a:pt x="120094" y="126669"/>
                    <a:pt x="124922" y="128617"/>
                  </a:cubicBezTo>
                  <a:cubicBezTo>
                    <a:pt x="133590" y="131861"/>
                    <a:pt x="142492" y="134442"/>
                    <a:pt x="151550" y="136339"/>
                  </a:cubicBezTo>
                  <a:cubicBezTo>
                    <a:pt x="163000" y="139268"/>
                    <a:pt x="174716" y="141664"/>
                    <a:pt x="186165" y="143528"/>
                  </a:cubicBezTo>
                  <a:cubicBezTo>
                    <a:pt x="194977" y="144925"/>
                    <a:pt x="203873" y="145725"/>
                    <a:pt x="212793" y="145925"/>
                  </a:cubicBezTo>
                  <a:cubicBezTo>
                    <a:pt x="220214" y="145986"/>
                    <a:pt x="227622" y="145272"/>
                    <a:pt x="234894" y="143794"/>
                  </a:cubicBezTo>
                  <a:lnTo>
                    <a:pt x="242883" y="141931"/>
                  </a:lnTo>
                  <a:cubicBezTo>
                    <a:pt x="248803" y="140499"/>
                    <a:pt x="254403" y="137970"/>
                    <a:pt x="259392" y="134475"/>
                  </a:cubicBezTo>
                  <a:cubicBezTo>
                    <a:pt x="266540" y="128720"/>
                    <a:pt x="268847" y="118834"/>
                    <a:pt x="264983" y="110510"/>
                  </a:cubicBezTo>
                  <a:cubicBezTo>
                    <a:pt x="262766" y="105458"/>
                    <a:pt x="258507" y="101586"/>
                    <a:pt x="253267" y="99859"/>
                  </a:cubicBezTo>
                  <a:cubicBezTo>
                    <a:pt x="249385" y="98520"/>
                    <a:pt x="245166" y="98520"/>
                    <a:pt x="241284" y="99859"/>
                  </a:cubicBezTo>
                  <a:lnTo>
                    <a:pt x="241285" y="99859"/>
                  </a:lnTo>
                  <a:lnTo>
                    <a:pt x="234895" y="99859"/>
                  </a:lnTo>
                  <a:lnTo>
                    <a:pt x="228503" y="101190"/>
                  </a:lnTo>
                  <a:cubicBezTo>
                    <a:pt x="225042" y="101190"/>
                    <a:pt x="221581" y="101190"/>
                    <a:pt x="217852" y="102788"/>
                  </a:cubicBezTo>
                  <a:cubicBezTo>
                    <a:pt x="199869" y="102197"/>
                    <a:pt x="182007" y="99607"/>
                    <a:pt x="164597" y="95066"/>
                  </a:cubicBezTo>
                  <a:lnTo>
                    <a:pt x="169923" y="95066"/>
                  </a:lnTo>
                  <a:cubicBezTo>
                    <a:pt x="160603" y="92936"/>
                    <a:pt x="151283" y="90805"/>
                    <a:pt x="141963" y="87876"/>
                  </a:cubicBezTo>
                  <a:cubicBezTo>
                    <a:pt x="132064" y="84572"/>
                    <a:pt x="122447" y="80476"/>
                    <a:pt x="113206" y="75627"/>
                  </a:cubicBezTo>
                  <a:cubicBezTo>
                    <a:pt x="102288" y="69503"/>
                    <a:pt x="91638" y="62846"/>
                    <a:pt x="81252" y="55923"/>
                  </a:cubicBezTo>
                  <a:cubicBezTo>
                    <a:pt x="69188" y="47986"/>
                    <a:pt x="57789" y="39081"/>
                    <a:pt x="47169" y="29296"/>
                  </a:cubicBezTo>
                  <a:cubicBezTo>
                    <a:pt x="43442" y="25568"/>
                    <a:pt x="39713" y="22106"/>
                    <a:pt x="36252" y="18112"/>
                  </a:cubicBezTo>
                  <a:cubicBezTo>
                    <a:pt x="32790" y="14118"/>
                    <a:pt x="29329" y="9058"/>
                    <a:pt x="25867" y="4798"/>
                  </a:cubicBezTo>
                  <a:cubicBezTo>
                    <a:pt x="23303" y="1719"/>
                    <a:pt x="19489" y="-41"/>
                    <a:pt x="15482" y="5"/>
                  </a:cubicBezTo>
                  <a:cubicBezTo>
                    <a:pt x="12380" y="-85"/>
                    <a:pt x="9352" y="956"/>
                    <a:pt x="6961" y="2934"/>
                  </a:cubicBezTo>
                </a:path>
              </a:pathLst>
            </a:custGeom>
            <a:solidFill>
              <a:srgbClr val="898989"/>
            </a:solidFill>
            <a:ln w="26619"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6E0EF688-38EC-43AD-AD6A-7A0B9822940D}"/>
                </a:ext>
              </a:extLst>
            </p:cNvPr>
            <p:cNvSpPr/>
            <p:nvPr/>
          </p:nvSpPr>
          <p:spPr>
            <a:xfrm>
              <a:off x="8198087" y="3724346"/>
              <a:ext cx="230991" cy="150068"/>
            </a:xfrm>
            <a:custGeom>
              <a:avLst/>
              <a:gdLst>
                <a:gd name="connsiteX0" fmla="*/ 2859 w 184049"/>
                <a:gd name="connsiteY0" fmla="*/ 6137 h 119571"/>
                <a:gd name="connsiteX1" fmla="*/ 196 w 184049"/>
                <a:gd name="connsiteY1" fmla="*/ 17854 h 119571"/>
                <a:gd name="connsiteX2" fmla="*/ 6853 w 184049"/>
                <a:gd name="connsiteY2" fmla="*/ 27972 h 119571"/>
                <a:gd name="connsiteX3" fmla="*/ 8717 w 184049"/>
                <a:gd name="connsiteY3" fmla="*/ 29836 h 119571"/>
                <a:gd name="connsiteX4" fmla="*/ 35345 w 184049"/>
                <a:gd name="connsiteY4" fmla="*/ 62588 h 119571"/>
                <a:gd name="connsiteX5" fmla="*/ 54516 w 184049"/>
                <a:gd name="connsiteY5" fmla="*/ 80695 h 119571"/>
                <a:gd name="connsiteX6" fmla="*/ 74221 w 184049"/>
                <a:gd name="connsiteY6" fmla="*/ 96139 h 119571"/>
                <a:gd name="connsiteX7" fmla="*/ 118689 w 184049"/>
                <a:gd name="connsiteY7" fmla="*/ 115311 h 119571"/>
                <a:gd name="connsiteX8" fmla="*/ 140524 w 184049"/>
                <a:gd name="connsiteY8" fmla="*/ 119571 h 119571"/>
                <a:gd name="connsiteX9" fmla="*/ 161027 w 184049"/>
                <a:gd name="connsiteY9" fmla="*/ 119571 h 119571"/>
                <a:gd name="connsiteX10" fmla="*/ 162625 w 184049"/>
                <a:gd name="connsiteY10" fmla="*/ 119571 h 119571"/>
                <a:gd name="connsiteX11" fmla="*/ 177004 w 184049"/>
                <a:gd name="connsiteY11" fmla="*/ 113180 h 119571"/>
                <a:gd name="connsiteX12" fmla="*/ 180141 w 184049"/>
                <a:gd name="connsiteY12" fmla="*/ 87387 h 119571"/>
                <a:gd name="connsiteX13" fmla="*/ 162092 w 184049"/>
                <a:gd name="connsiteY13" fmla="*/ 80695 h 119571"/>
                <a:gd name="connsiteX14" fmla="*/ 162092 w 184049"/>
                <a:gd name="connsiteY14" fmla="*/ 80695 h 119571"/>
                <a:gd name="connsiteX15" fmla="*/ 135465 w 184049"/>
                <a:gd name="connsiteY15" fmla="*/ 78564 h 119571"/>
                <a:gd name="connsiteX16" fmla="*/ 100316 w 184049"/>
                <a:gd name="connsiteY16" fmla="*/ 66049 h 119571"/>
                <a:gd name="connsiteX17" fmla="*/ 75553 w 184049"/>
                <a:gd name="connsiteY17" fmla="*/ 50339 h 119571"/>
                <a:gd name="connsiteX18" fmla="*/ 55050 w 184049"/>
                <a:gd name="connsiteY18" fmla="*/ 34629 h 119571"/>
                <a:gd name="connsiteX19" fmla="*/ 40405 w 184049"/>
                <a:gd name="connsiteY19" fmla="*/ 18919 h 119571"/>
                <a:gd name="connsiteX20" fmla="*/ 24162 w 184049"/>
                <a:gd name="connsiteY20" fmla="*/ 2942 h 119571"/>
                <a:gd name="connsiteX21" fmla="*/ 15641 w 184049"/>
                <a:gd name="connsiteY21" fmla="*/ 13 h 119571"/>
                <a:gd name="connsiteX22" fmla="*/ 2061 w 184049"/>
                <a:gd name="connsiteY22" fmla="*/ 6936 h 119571"/>
                <a:gd name="connsiteX23" fmla="*/ 97121 w 184049"/>
                <a:gd name="connsiteY23" fmla="*/ 64452 h 119571"/>
                <a:gd name="connsiteX24" fmla="*/ 98984 w 184049"/>
                <a:gd name="connsiteY24" fmla="*/ 64452 h 119571"/>
                <a:gd name="connsiteX25" fmla="*/ 97121 w 184049"/>
                <a:gd name="connsiteY25" fmla="*/ 64452 h 119571"/>
                <a:gd name="connsiteX26" fmla="*/ 159696 w 184049"/>
                <a:gd name="connsiteY26" fmla="*/ 81227 h 119571"/>
                <a:gd name="connsiteX27" fmla="*/ 159696 w 184049"/>
                <a:gd name="connsiteY27" fmla="*/ 81227 h 11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4049" h="119571">
                  <a:moveTo>
                    <a:pt x="2859" y="6137"/>
                  </a:moveTo>
                  <a:cubicBezTo>
                    <a:pt x="506" y="9559"/>
                    <a:pt x="-447" y="13752"/>
                    <a:pt x="196" y="17854"/>
                  </a:cubicBezTo>
                  <a:cubicBezTo>
                    <a:pt x="1027" y="21959"/>
                    <a:pt x="3412" y="25584"/>
                    <a:pt x="6853" y="27972"/>
                  </a:cubicBezTo>
                  <a:lnTo>
                    <a:pt x="8717" y="29836"/>
                  </a:lnTo>
                  <a:cubicBezTo>
                    <a:pt x="18569" y="39688"/>
                    <a:pt x="24694" y="52469"/>
                    <a:pt x="35345" y="62588"/>
                  </a:cubicBezTo>
                  <a:cubicBezTo>
                    <a:pt x="41207" y="69160"/>
                    <a:pt x="47621" y="75218"/>
                    <a:pt x="54516" y="80695"/>
                  </a:cubicBezTo>
                  <a:cubicBezTo>
                    <a:pt x="60717" y="86295"/>
                    <a:pt x="67300" y="91456"/>
                    <a:pt x="74221" y="96139"/>
                  </a:cubicBezTo>
                  <a:cubicBezTo>
                    <a:pt x="87851" y="105002"/>
                    <a:pt x="102887" y="111485"/>
                    <a:pt x="118689" y="115311"/>
                  </a:cubicBezTo>
                  <a:cubicBezTo>
                    <a:pt x="125822" y="117395"/>
                    <a:pt x="133131" y="118821"/>
                    <a:pt x="140524" y="119571"/>
                  </a:cubicBezTo>
                  <a:cubicBezTo>
                    <a:pt x="147447" y="119571"/>
                    <a:pt x="154104" y="119571"/>
                    <a:pt x="161027" y="119571"/>
                  </a:cubicBezTo>
                  <a:lnTo>
                    <a:pt x="162625" y="119571"/>
                  </a:lnTo>
                  <a:cubicBezTo>
                    <a:pt x="167911" y="118792"/>
                    <a:pt x="172883" y="116582"/>
                    <a:pt x="177004" y="113180"/>
                  </a:cubicBezTo>
                  <a:cubicBezTo>
                    <a:pt x="184993" y="106924"/>
                    <a:pt x="186398" y="95376"/>
                    <a:pt x="180141" y="87387"/>
                  </a:cubicBezTo>
                  <a:cubicBezTo>
                    <a:pt x="175869" y="81931"/>
                    <a:pt x="168889" y="79343"/>
                    <a:pt x="162092" y="80695"/>
                  </a:cubicBezTo>
                  <a:lnTo>
                    <a:pt x="162092" y="80695"/>
                  </a:lnTo>
                  <a:cubicBezTo>
                    <a:pt x="153183" y="80494"/>
                    <a:pt x="144293" y="79782"/>
                    <a:pt x="135465" y="78564"/>
                  </a:cubicBezTo>
                  <a:cubicBezTo>
                    <a:pt x="123392" y="75472"/>
                    <a:pt x="111627" y="71283"/>
                    <a:pt x="100316" y="66049"/>
                  </a:cubicBezTo>
                  <a:cubicBezTo>
                    <a:pt x="91795" y="61256"/>
                    <a:pt x="83807" y="55931"/>
                    <a:pt x="75553" y="50339"/>
                  </a:cubicBezTo>
                  <a:cubicBezTo>
                    <a:pt x="68385" y="45552"/>
                    <a:pt x="61536" y="40304"/>
                    <a:pt x="55050" y="34629"/>
                  </a:cubicBezTo>
                  <a:cubicBezTo>
                    <a:pt x="49896" y="29652"/>
                    <a:pt x="45007" y="24408"/>
                    <a:pt x="40405" y="18919"/>
                  </a:cubicBezTo>
                  <a:cubicBezTo>
                    <a:pt x="35394" y="13198"/>
                    <a:pt x="29965" y="7857"/>
                    <a:pt x="24162" y="2942"/>
                  </a:cubicBezTo>
                  <a:cubicBezTo>
                    <a:pt x="21797" y="918"/>
                    <a:pt x="18751" y="-129"/>
                    <a:pt x="15641" y="13"/>
                  </a:cubicBezTo>
                  <a:cubicBezTo>
                    <a:pt x="10277" y="55"/>
                    <a:pt x="5246" y="2620"/>
                    <a:pt x="2061" y="6936"/>
                  </a:cubicBezTo>
                  <a:moveTo>
                    <a:pt x="97121" y="64452"/>
                  </a:moveTo>
                  <a:lnTo>
                    <a:pt x="98984" y="64452"/>
                  </a:lnTo>
                  <a:lnTo>
                    <a:pt x="97121" y="64452"/>
                  </a:lnTo>
                  <a:moveTo>
                    <a:pt x="159696" y="81227"/>
                  </a:moveTo>
                  <a:lnTo>
                    <a:pt x="159696" y="81227"/>
                  </a:lnTo>
                </a:path>
              </a:pathLst>
            </a:custGeom>
            <a:solidFill>
              <a:srgbClr val="898989"/>
            </a:solidFill>
            <a:ln w="26619"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4908B7FD-053C-4066-B428-B74FEC677D5F}"/>
                </a:ext>
              </a:extLst>
            </p:cNvPr>
            <p:cNvSpPr/>
            <p:nvPr/>
          </p:nvSpPr>
          <p:spPr>
            <a:xfrm>
              <a:off x="8368039" y="2683357"/>
              <a:ext cx="277609" cy="271847"/>
            </a:xfrm>
            <a:custGeom>
              <a:avLst/>
              <a:gdLst>
                <a:gd name="connsiteX0" fmla="*/ 145970 w 221193"/>
                <a:gd name="connsiteY0" fmla="*/ 799 h 216602"/>
                <a:gd name="connsiteX1" fmla="*/ 130792 w 221193"/>
                <a:gd name="connsiteY1" fmla="*/ 6923 h 216602"/>
                <a:gd name="connsiteX2" fmla="*/ 127065 w 221193"/>
                <a:gd name="connsiteY2" fmla="*/ 9852 h 216602"/>
                <a:gd name="connsiteX3" fmla="*/ 117745 w 221193"/>
                <a:gd name="connsiteY3" fmla="*/ 12781 h 216602"/>
                <a:gd name="connsiteX4" fmla="*/ 98041 w 221193"/>
                <a:gd name="connsiteY4" fmla="*/ 23166 h 216602"/>
                <a:gd name="connsiteX5" fmla="*/ 81798 w 221193"/>
                <a:gd name="connsiteY5" fmla="*/ 38610 h 216602"/>
                <a:gd name="connsiteX6" fmla="*/ 66620 w 221193"/>
                <a:gd name="connsiteY6" fmla="*/ 56184 h 216602"/>
                <a:gd name="connsiteX7" fmla="*/ 63692 w 221193"/>
                <a:gd name="connsiteY7" fmla="*/ 71628 h 216602"/>
                <a:gd name="connsiteX8" fmla="*/ 60230 w 221193"/>
                <a:gd name="connsiteY8" fmla="*/ 86274 h 216602"/>
                <a:gd name="connsiteX9" fmla="*/ 60229 w 221193"/>
                <a:gd name="connsiteY9" fmla="*/ 86274 h 216602"/>
                <a:gd name="connsiteX10" fmla="*/ 57034 w 221193"/>
                <a:gd name="connsiteY10" fmla="*/ 86274 h 216602"/>
                <a:gd name="connsiteX11" fmla="*/ 44519 w 221193"/>
                <a:gd name="connsiteY11" fmla="*/ 86274 h 216602"/>
                <a:gd name="connsiteX12" fmla="*/ 32536 w 221193"/>
                <a:gd name="connsiteY12" fmla="*/ 99321 h 216602"/>
                <a:gd name="connsiteX13" fmla="*/ 33867 w 221193"/>
                <a:gd name="connsiteY13" fmla="*/ 106510 h 216602"/>
                <a:gd name="connsiteX14" fmla="*/ 22152 w 221193"/>
                <a:gd name="connsiteY14" fmla="*/ 106511 h 216602"/>
                <a:gd name="connsiteX15" fmla="*/ 13365 w 221193"/>
                <a:gd name="connsiteY15" fmla="*/ 106511 h 216602"/>
                <a:gd name="connsiteX16" fmla="*/ 4578 w 221193"/>
                <a:gd name="connsiteY16" fmla="*/ 109440 h 216602"/>
                <a:gd name="connsiteX17" fmla="*/ 51 w 221193"/>
                <a:gd name="connsiteY17" fmla="*/ 117694 h 216602"/>
                <a:gd name="connsiteX18" fmla="*/ 11142 w 221193"/>
                <a:gd name="connsiteY18" fmla="*/ 131000 h 216602"/>
                <a:gd name="connsiteX19" fmla="*/ 11235 w 221193"/>
                <a:gd name="connsiteY19" fmla="*/ 131008 h 216602"/>
                <a:gd name="connsiteX20" fmla="*/ 27743 w 221193"/>
                <a:gd name="connsiteY20" fmla="*/ 131008 h 216602"/>
                <a:gd name="connsiteX21" fmla="*/ 24815 w 221193"/>
                <a:gd name="connsiteY21" fmla="*/ 131008 h 216602"/>
                <a:gd name="connsiteX22" fmla="*/ 37063 w 221193"/>
                <a:gd name="connsiteY22" fmla="*/ 131008 h 216602"/>
                <a:gd name="connsiteX23" fmla="*/ 91649 w 221193"/>
                <a:gd name="connsiteY23" fmla="*/ 151778 h 216602"/>
                <a:gd name="connsiteX24" fmla="*/ 120141 w 221193"/>
                <a:gd name="connsiteY24" fmla="*/ 168819 h 216602"/>
                <a:gd name="connsiteX25" fmla="*/ 146769 w 221193"/>
                <a:gd name="connsiteY25" fmla="*/ 189589 h 216602"/>
                <a:gd name="connsiteX26" fmla="*/ 164610 w 221193"/>
                <a:gd name="connsiteY26" fmla="*/ 207163 h 216602"/>
                <a:gd name="connsiteX27" fmla="*/ 176326 w 221193"/>
                <a:gd name="connsiteY27" fmla="*/ 215684 h 216602"/>
                <a:gd name="connsiteX28" fmla="*/ 194167 w 221193"/>
                <a:gd name="connsiteY28" fmla="*/ 210092 h 216602"/>
                <a:gd name="connsiteX29" fmla="*/ 194167 w 221193"/>
                <a:gd name="connsiteY29" fmla="*/ 194116 h 216602"/>
                <a:gd name="connsiteX30" fmla="*/ 187777 w 221193"/>
                <a:gd name="connsiteY30" fmla="*/ 180003 h 216602"/>
                <a:gd name="connsiteX31" fmla="*/ 189373 w 221193"/>
                <a:gd name="connsiteY31" fmla="*/ 180003 h 216602"/>
                <a:gd name="connsiteX32" fmla="*/ 199223 w 221193"/>
                <a:gd name="connsiteY32" fmla="*/ 153936 h 216602"/>
                <a:gd name="connsiteX33" fmla="*/ 198960 w 221193"/>
                <a:gd name="connsiteY33" fmla="*/ 153375 h 216602"/>
                <a:gd name="connsiteX34" fmla="*/ 196297 w 221193"/>
                <a:gd name="connsiteY34" fmla="*/ 148582 h 216602"/>
                <a:gd name="connsiteX35" fmla="*/ 208280 w 221193"/>
                <a:gd name="connsiteY35" fmla="*/ 140328 h 216602"/>
                <a:gd name="connsiteX36" fmla="*/ 212274 w 221193"/>
                <a:gd name="connsiteY36" fmla="*/ 129410 h 216602"/>
                <a:gd name="connsiteX37" fmla="*/ 207481 w 221193"/>
                <a:gd name="connsiteY37" fmla="*/ 113700 h 216602"/>
                <a:gd name="connsiteX38" fmla="*/ 202688 w 221193"/>
                <a:gd name="connsiteY38" fmla="*/ 108907 h 216602"/>
                <a:gd name="connsiteX39" fmla="*/ 202687 w 221193"/>
                <a:gd name="connsiteY39" fmla="*/ 108907 h 216602"/>
                <a:gd name="connsiteX40" fmla="*/ 216800 w 221193"/>
                <a:gd name="connsiteY40" fmla="*/ 99854 h 216602"/>
                <a:gd name="connsiteX41" fmla="*/ 216800 w 221193"/>
                <a:gd name="connsiteY41" fmla="*/ 73226 h 216602"/>
                <a:gd name="connsiteX42" fmla="*/ 209078 w 221193"/>
                <a:gd name="connsiteY42" fmla="*/ 66037 h 216602"/>
                <a:gd name="connsiteX43" fmla="*/ 196297 w 221193"/>
                <a:gd name="connsiteY43" fmla="*/ 52989 h 216602"/>
                <a:gd name="connsiteX44" fmla="*/ 193634 w 221193"/>
                <a:gd name="connsiteY44" fmla="*/ 50593 h 216602"/>
                <a:gd name="connsiteX45" fmla="*/ 202954 w 221193"/>
                <a:gd name="connsiteY45" fmla="*/ 38876 h 216602"/>
                <a:gd name="connsiteX46" fmla="*/ 199225 w 221193"/>
                <a:gd name="connsiteY46" fmla="*/ 16775 h 216602"/>
                <a:gd name="connsiteX47" fmla="*/ 183515 w 221193"/>
                <a:gd name="connsiteY47" fmla="*/ 7456 h 216602"/>
                <a:gd name="connsiteX48" fmla="*/ 181918 w 221193"/>
                <a:gd name="connsiteY48" fmla="*/ 7456 h 216602"/>
                <a:gd name="connsiteX49" fmla="*/ 172065 w 221193"/>
                <a:gd name="connsiteY49" fmla="*/ 3462 h 216602"/>
                <a:gd name="connsiteX50" fmla="*/ 156622 w 221193"/>
                <a:gd name="connsiteY50" fmla="*/ 0 h 216602"/>
                <a:gd name="connsiteX51" fmla="*/ 146503 w 221193"/>
                <a:gd name="connsiteY51" fmla="*/ 0 h 216602"/>
                <a:gd name="connsiteX52" fmla="*/ 173131 w 221193"/>
                <a:gd name="connsiteY52" fmla="*/ 32219 h 216602"/>
                <a:gd name="connsiteX53" fmla="*/ 175527 w 221193"/>
                <a:gd name="connsiteY53" fmla="*/ 34616 h 216602"/>
                <a:gd name="connsiteX54" fmla="*/ 175527 w 221193"/>
                <a:gd name="connsiteY54" fmla="*/ 34616 h 216602"/>
                <a:gd name="connsiteX55" fmla="*/ 173663 w 221193"/>
                <a:gd name="connsiteY55" fmla="*/ 32752 h 216602"/>
                <a:gd name="connsiteX56" fmla="*/ 213605 w 221193"/>
                <a:gd name="connsiteY56" fmla="*/ 71895 h 216602"/>
                <a:gd name="connsiteX57" fmla="*/ 213605 w 221193"/>
                <a:gd name="connsiteY57" fmla="*/ 71895 h 216602"/>
                <a:gd name="connsiteX58" fmla="*/ 213605 w 221193"/>
                <a:gd name="connsiteY58" fmla="*/ 71895 h 216602"/>
                <a:gd name="connsiteX59" fmla="*/ 21619 w 221193"/>
                <a:gd name="connsiteY59" fmla="*/ 107576 h 216602"/>
                <a:gd name="connsiteX60" fmla="*/ 21619 w 221193"/>
                <a:gd name="connsiteY60" fmla="*/ 107576 h 216602"/>
                <a:gd name="connsiteX61" fmla="*/ 34933 w 221193"/>
                <a:gd name="connsiteY61" fmla="*/ 132073 h 216602"/>
                <a:gd name="connsiteX62" fmla="*/ 37063 w 221193"/>
                <a:gd name="connsiteY62" fmla="*/ 132073 h 216602"/>
                <a:gd name="connsiteX63" fmla="*/ 34933 w 221193"/>
                <a:gd name="connsiteY63" fmla="*/ 132073 h 216602"/>
                <a:gd name="connsiteX64" fmla="*/ 147035 w 221193"/>
                <a:gd name="connsiteY64" fmla="*/ 191719 h 216602"/>
                <a:gd name="connsiteX65" fmla="*/ 148900 w 221193"/>
                <a:gd name="connsiteY65" fmla="*/ 193317 h 216602"/>
                <a:gd name="connsiteX66" fmla="*/ 147035 w 221193"/>
                <a:gd name="connsiteY66" fmla="*/ 191719 h 21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21193" h="216602">
                  <a:moveTo>
                    <a:pt x="145970" y="799"/>
                  </a:moveTo>
                  <a:cubicBezTo>
                    <a:pt x="140494" y="1598"/>
                    <a:pt x="135289" y="3698"/>
                    <a:pt x="130792" y="6923"/>
                  </a:cubicBezTo>
                  <a:lnTo>
                    <a:pt x="127065" y="9852"/>
                  </a:lnTo>
                  <a:lnTo>
                    <a:pt x="117745" y="12781"/>
                  </a:lnTo>
                  <a:cubicBezTo>
                    <a:pt x="110736" y="15334"/>
                    <a:pt x="104108" y="18827"/>
                    <a:pt x="98041" y="23166"/>
                  </a:cubicBezTo>
                  <a:cubicBezTo>
                    <a:pt x="91927" y="27525"/>
                    <a:pt x="86459" y="32724"/>
                    <a:pt x="81798" y="38610"/>
                  </a:cubicBezTo>
                  <a:cubicBezTo>
                    <a:pt x="76472" y="44202"/>
                    <a:pt x="71679" y="50326"/>
                    <a:pt x="66620" y="56184"/>
                  </a:cubicBezTo>
                  <a:cubicBezTo>
                    <a:pt x="63267" y="60584"/>
                    <a:pt x="62182" y="66306"/>
                    <a:pt x="63692" y="71628"/>
                  </a:cubicBezTo>
                  <a:cubicBezTo>
                    <a:pt x="60646" y="75860"/>
                    <a:pt x="59401" y="81126"/>
                    <a:pt x="60230" y="86274"/>
                  </a:cubicBezTo>
                  <a:lnTo>
                    <a:pt x="60229" y="86274"/>
                  </a:lnTo>
                  <a:lnTo>
                    <a:pt x="57034" y="86274"/>
                  </a:lnTo>
                  <a:cubicBezTo>
                    <a:pt x="52889" y="85612"/>
                    <a:pt x="48664" y="85612"/>
                    <a:pt x="44519" y="86274"/>
                  </a:cubicBezTo>
                  <a:cubicBezTo>
                    <a:pt x="38094" y="87522"/>
                    <a:pt x="33234" y="92814"/>
                    <a:pt x="32536" y="99321"/>
                  </a:cubicBezTo>
                  <a:cubicBezTo>
                    <a:pt x="32286" y="101795"/>
                    <a:pt x="32747" y="104290"/>
                    <a:pt x="33867" y="106510"/>
                  </a:cubicBezTo>
                  <a:lnTo>
                    <a:pt x="22152" y="106511"/>
                  </a:lnTo>
                  <a:lnTo>
                    <a:pt x="13365" y="106511"/>
                  </a:lnTo>
                  <a:cubicBezTo>
                    <a:pt x="10183" y="106427"/>
                    <a:pt x="7073" y="107464"/>
                    <a:pt x="4578" y="109440"/>
                  </a:cubicBezTo>
                  <a:cubicBezTo>
                    <a:pt x="1928" y="111391"/>
                    <a:pt x="272" y="114411"/>
                    <a:pt x="51" y="117694"/>
                  </a:cubicBezTo>
                  <a:cubicBezTo>
                    <a:pt x="-561" y="124431"/>
                    <a:pt x="4405" y="130388"/>
                    <a:pt x="11142" y="131000"/>
                  </a:cubicBezTo>
                  <a:cubicBezTo>
                    <a:pt x="11173" y="131003"/>
                    <a:pt x="11204" y="131006"/>
                    <a:pt x="11235" y="131008"/>
                  </a:cubicBezTo>
                  <a:lnTo>
                    <a:pt x="27743" y="131008"/>
                  </a:lnTo>
                  <a:lnTo>
                    <a:pt x="24815" y="131008"/>
                  </a:lnTo>
                  <a:lnTo>
                    <a:pt x="37063" y="131008"/>
                  </a:lnTo>
                  <a:cubicBezTo>
                    <a:pt x="55965" y="135909"/>
                    <a:pt x="74271" y="142874"/>
                    <a:pt x="91649" y="151778"/>
                  </a:cubicBezTo>
                  <a:cubicBezTo>
                    <a:pt x="101502" y="157103"/>
                    <a:pt x="110822" y="162695"/>
                    <a:pt x="120141" y="168819"/>
                  </a:cubicBezTo>
                  <a:cubicBezTo>
                    <a:pt x="129491" y="175113"/>
                    <a:pt x="138388" y="182053"/>
                    <a:pt x="146769" y="189589"/>
                  </a:cubicBezTo>
                  <a:cubicBezTo>
                    <a:pt x="152894" y="195181"/>
                    <a:pt x="158752" y="201305"/>
                    <a:pt x="164610" y="207163"/>
                  </a:cubicBezTo>
                  <a:cubicBezTo>
                    <a:pt x="167653" y="211032"/>
                    <a:pt x="171708" y="213981"/>
                    <a:pt x="176326" y="215684"/>
                  </a:cubicBezTo>
                  <a:cubicBezTo>
                    <a:pt x="182854" y="218040"/>
                    <a:pt x="190152" y="215753"/>
                    <a:pt x="194167" y="210092"/>
                  </a:cubicBezTo>
                  <a:cubicBezTo>
                    <a:pt x="197077" y="205164"/>
                    <a:pt x="197077" y="199044"/>
                    <a:pt x="194167" y="194116"/>
                  </a:cubicBezTo>
                  <a:cubicBezTo>
                    <a:pt x="192309" y="189293"/>
                    <a:pt x="190176" y="184581"/>
                    <a:pt x="187777" y="180003"/>
                  </a:cubicBezTo>
                  <a:lnTo>
                    <a:pt x="189373" y="180003"/>
                  </a:lnTo>
                  <a:cubicBezTo>
                    <a:pt x="199291" y="175525"/>
                    <a:pt x="203701" y="163854"/>
                    <a:pt x="199223" y="153936"/>
                  </a:cubicBezTo>
                  <a:cubicBezTo>
                    <a:pt x="199138" y="153747"/>
                    <a:pt x="199050" y="153561"/>
                    <a:pt x="198960" y="153375"/>
                  </a:cubicBezTo>
                  <a:cubicBezTo>
                    <a:pt x="198175" y="151723"/>
                    <a:pt x="197285" y="150122"/>
                    <a:pt x="196297" y="148582"/>
                  </a:cubicBezTo>
                  <a:cubicBezTo>
                    <a:pt x="201099" y="147243"/>
                    <a:pt x="205317" y="144338"/>
                    <a:pt x="208280" y="140328"/>
                  </a:cubicBezTo>
                  <a:cubicBezTo>
                    <a:pt x="210610" y="137136"/>
                    <a:pt x="211994" y="133353"/>
                    <a:pt x="212274" y="129410"/>
                  </a:cubicBezTo>
                  <a:cubicBezTo>
                    <a:pt x="212577" y="123773"/>
                    <a:pt x="210879" y="118209"/>
                    <a:pt x="207481" y="113700"/>
                  </a:cubicBezTo>
                  <a:cubicBezTo>
                    <a:pt x="206019" y="111972"/>
                    <a:pt x="204416" y="110369"/>
                    <a:pt x="202688" y="108907"/>
                  </a:cubicBezTo>
                  <a:lnTo>
                    <a:pt x="202687" y="108907"/>
                  </a:lnTo>
                  <a:cubicBezTo>
                    <a:pt x="208357" y="107757"/>
                    <a:pt x="213391" y="104528"/>
                    <a:pt x="216800" y="99854"/>
                  </a:cubicBezTo>
                  <a:cubicBezTo>
                    <a:pt x="222659" y="91945"/>
                    <a:pt x="222659" y="81135"/>
                    <a:pt x="216800" y="73226"/>
                  </a:cubicBezTo>
                  <a:cubicBezTo>
                    <a:pt x="214425" y="70624"/>
                    <a:pt x="211842" y="68220"/>
                    <a:pt x="209078" y="66037"/>
                  </a:cubicBezTo>
                  <a:lnTo>
                    <a:pt x="196297" y="52989"/>
                  </a:lnTo>
                  <a:lnTo>
                    <a:pt x="193634" y="50593"/>
                  </a:lnTo>
                  <a:cubicBezTo>
                    <a:pt x="197980" y="47857"/>
                    <a:pt x="201266" y="43726"/>
                    <a:pt x="202954" y="38876"/>
                  </a:cubicBezTo>
                  <a:cubicBezTo>
                    <a:pt x="205647" y="31363"/>
                    <a:pt x="204235" y="22989"/>
                    <a:pt x="199225" y="16775"/>
                  </a:cubicBezTo>
                  <a:cubicBezTo>
                    <a:pt x="195252" y="11914"/>
                    <a:pt x="189687" y="8613"/>
                    <a:pt x="183515" y="7456"/>
                  </a:cubicBezTo>
                  <a:lnTo>
                    <a:pt x="181918" y="7456"/>
                  </a:lnTo>
                  <a:lnTo>
                    <a:pt x="172065" y="3462"/>
                  </a:lnTo>
                  <a:cubicBezTo>
                    <a:pt x="167010" y="1926"/>
                    <a:pt x="161849" y="769"/>
                    <a:pt x="156622" y="0"/>
                  </a:cubicBezTo>
                  <a:lnTo>
                    <a:pt x="146503" y="0"/>
                  </a:lnTo>
                  <a:moveTo>
                    <a:pt x="173131" y="32219"/>
                  </a:moveTo>
                  <a:lnTo>
                    <a:pt x="175527" y="34616"/>
                  </a:lnTo>
                  <a:lnTo>
                    <a:pt x="175527" y="34616"/>
                  </a:lnTo>
                  <a:lnTo>
                    <a:pt x="173663" y="32752"/>
                  </a:lnTo>
                  <a:moveTo>
                    <a:pt x="213605" y="71895"/>
                  </a:moveTo>
                  <a:lnTo>
                    <a:pt x="213605" y="71895"/>
                  </a:lnTo>
                  <a:lnTo>
                    <a:pt x="213605" y="71895"/>
                  </a:lnTo>
                  <a:moveTo>
                    <a:pt x="21619" y="107576"/>
                  </a:moveTo>
                  <a:lnTo>
                    <a:pt x="21619" y="107576"/>
                  </a:lnTo>
                  <a:moveTo>
                    <a:pt x="34933" y="132073"/>
                  </a:moveTo>
                  <a:lnTo>
                    <a:pt x="37063" y="132073"/>
                  </a:lnTo>
                  <a:lnTo>
                    <a:pt x="34933" y="132073"/>
                  </a:lnTo>
                  <a:moveTo>
                    <a:pt x="147035" y="191719"/>
                  </a:moveTo>
                  <a:lnTo>
                    <a:pt x="148900" y="193317"/>
                  </a:lnTo>
                  <a:lnTo>
                    <a:pt x="147035" y="191719"/>
                  </a:lnTo>
                </a:path>
              </a:pathLst>
            </a:custGeom>
            <a:solidFill>
              <a:srgbClr val="A8A8A8"/>
            </a:solidFill>
            <a:ln w="26619"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0892AD7E-6A5B-4E52-8D4C-63CAF1065E4D}"/>
                </a:ext>
              </a:extLst>
            </p:cNvPr>
            <p:cNvSpPr/>
            <p:nvPr/>
          </p:nvSpPr>
          <p:spPr>
            <a:xfrm>
              <a:off x="8427547" y="2695388"/>
              <a:ext cx="209365" cy="115003"/>
            </a:xfrm>
            <a:custGeom>
              <a:avLst/>
              <a:gdLst>
                <a:gd name="connsiteX0" fmla="*/ 112934 w 166818"/>
                <a:gd name="connsiteY0" fmla="*/ 0 h 91632"/>
                <a:gd name="connsiteX1" fmla="*/ 82845 w 166818"/>
                <a:gd name="connsiteY1" fmla="*/ 11184 h 91632"/>
                <a:gd name="connsiteX2" fmla="*/ 61809 w 166818"/>
                <a:gd name="connsiteY2" fmla="*/ 26362 h 91632"/>
                <a:gd name="connsiteX3" fmla="*/ 24264 w 166818"/>
                <a:gd name="connsiteY3" fmla="*/ 52989 h 91632"/>
                <a:gd name="connsiteX4" fmla="*/ 5358 w 166818"/>
                <a:gd name="connsiteY4" fmla="*/ 65504 h 91632"/>
                <a:gd name="connsiteX5" fmla="*/ 1364 w 166818"/>
                <a:gd name="connsiteY5" fmla="*/ 82812 h 91632"/>
                <a:gd name="connsiteX6" fmla="*/ 9619 w 166818"/>
                <a:gd name="connsiteY6" fmla="*/ 90534 h 91632"/>
                <a:gd name="connsiteX7" fmla="*/ 20536 w 166818"/>
                <a:gd name="connsiteY7" fmla="*/ 90534 h 91632"/>
                <a:gd name="connsiteX8" fmla="*/ 40240 w 166818"/>
                <a:gd name="connsiteY8" fmla="*/ 80416 h 91632"/>
                <a:gd name="connsiteX9" fmla="*/ 59679 w 166818"/>
                <a:gd name="connsiteY9" fmla="*/ 68966 h 91632"/>
                <a:gd name="connsiteX10" fmla="*/ 90035 w 166818"/>
                <a:gd name="connsiteY10" fmla="*/ 49261 h 91632"/>
                <a:gd name="connsiteX11" fmla="*/ 95360 w 166818"/>
                <a:gd name="connsiteY11" fmla="*/ 49261 h 91632"/>
                <a:gd name="connsiteX12" fmla="*/ 119325 w 166818"/>
                <a:gd name="connsiteY12" fmla="*/ 50859 h 91632"/>
                <a:gd name="connsiteX13" fmla="*/ 128378 w 166818"/>
                <a:gd name="connsiteY13" fmla="*/ 54320 h 91632"/>
                <a:gd name="connsiteX14" fmla="*/ 130509 w 166818"/>
                <a:gd name="connsiteY14" fmla="*/ 54321 h 91632"/>
                <a:gd name="connsiteX15" fmla="*/ 133704 w 166818"/>
                <a:gd name="connsiteY15" fmla="*/ 58049 h 91632"/>
                <a:gd name="connsiteX16" fmla="*/ 133704 w 166818"/>
                <a:gd name="connsiteY16" fmla="*/ 60445 h 91632"/>
                <a:gd name="connsiteX17" fmla="*/ 133704 w 166818"/>
                <a:gd name="connsiteY17" fmla="*/ 65504 h 91632"/>
                <a:gd name="connsiteX18" fmla="*/ 144089 w 166818"/>
                <a:gd name="connsiteY18" fmla="*/ 79617 h 91632"/>
                <a:gd name="connsiteX19" fmla="*/ 155273 w 166818"/>
                <a:gd name="connsiteY19" fmla="*/ 79617 h 91632"/>
                <a:gd name="connsiteX20" fmla="*/ 162729 w 166818"/>
                <a:gd name="connsiteY20" fmla="*/ 73492 h 91632"/>
                <a:gd name="connsiteX21" fmla="*/ 166723 w 166818"/>
                <a:gd name="connsiteY21" fmla="*/ 61244 h 91632"/>
                <a:gd name="connsiteX22" fmla="*/ 166722 w 166818"/>
                <a:gd name="connsiteY22" fmla="*/ 53256 h 91632"/>
                <a:gd name="connsiteX23" fmla="*/ 166722 w 166818"/>
                <a:gd name="connsiteY23" fmla="*/ 47664 h 91632"/>
                <a:gd name="connsiteX24" fmla="*/ 160331 w 166818"/>
                <a:gd name="connsiteY24" fmla="*/ 27427 h 91632"/>
                <a:gd name="connsiteX25" fmla="*/ 152876 w 166818"/>
                <a:gd name="connsiteY25" fmla="*/ 16509 h 91632"/>
                <a:gd name="connsiteX26" fmla="*/ 144355 w 166818"/>
                <a:gd name="connsiteY26" fmla="*/ 8255 h 91632"/>
                <a:gd name="connsiteX27" fmla="*/ 134769 w 166818"/>
                <a:gd name="connsiteY27" fmla="*/ 3195 h 91632"/>
                <a:gd name="connsiteX28" fmla="*/ 122254 w 166818"/>
                <a:gd name="connsiteY28" fmla="*/ 0 h 91632"/>
                <a:gd name="connsiteX29" fmla="*/ 116663 w 166818"/>
                <a:gd name="connsiteY29" fmla="*/ 0 h 91632"/>
                <a:gd name="connsiteX30" fmla="*/ 111869 w 166818"/>
                <a:gd name="connsiteY30" fmla="*/ 0 h 91632"/>
                <a:gd name="connsiteX31" fmla="*/ 93496 w 166818"/>
                <a:gd name="connsiteY31" fmla="*/ 48196 h 91632"/>
                <a:gd name="connsiteX32" fmla="*/ 93496 w 166818"/>
                <a:gd name="connsiteY32" fmla="*/ 48196 h 91632"/>
                <a:gd name="connsiteX33" fmla="*/ 125716 w 166818"/>
                <a:gd name="connsiteY33" fmla="*/ 52190 h 91632"/>
                <a:gd name="connsiteX34" fmla="*/ 127047 w 166818"/>
                <a:gd name="connsiteY34" fmla="*/ 52190 h 91632"/>
                <a:gd name="connsiteX35" fmla="*/ 125716 w 166818"/>
                <a:gd name="connsiteY35" fmla="*/ 52190 h 9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6818" h="91632">
                  <a:moveTo>
                    <a:pt x="112934" y="0"/>
                  </a:moveTo>
                  <a:cubicBezTo>
                    <a:pt x="102251" y="1654"/>
                    <a:pt x="92014" y="5458"/>
                    <a:pt x="82845" y="11184"/>
                  </a:cubicBezTo>
                  <a:cubicBezTo>
                    <a:pt x="75557" y="15850"/>
                    <a:pt x="68535" y="20917"/>
                    <a:pt x="61809" y="26362"/>
                  </a:cubicBezTo>
                  <a:cubicBezTo>
                    <a:pt x="49560" y="35415"/>
                    <a:pt x="37045" y="44468"/>
                    <a:pt x="24264" y="52989"/>
                  </a:cubicBezTo>
                  <a:cubicBezTo>
                    <a:pt x="17873" y="56983"/>
                    <a:pt x="11483" y="60978"/>
                    <a:pt x="5358" y="65504"/>
                  </a:cubicBezTo>
                  <a:cubicBezTo>
                    <a:pt x="197" y="69663"/>
                    <a:pt x="-1453" y="76812"/>
                    <a:pt x="1364" y="82812"/>
                  </a:cubicBezTo>
                  <a:cubicBezTo>
                    <a:pt x="2972" y="86387"/>
                    <a:pt x="5945" y="89169"/>
                    <a:pt x="9619" y="90534"/>
                  </a:cubicBezTo>
                  <a:cubicBezTo>
                    <a:pt x="13111" y="91999"/>
                    <a:pt x="17044" y="91999"/>
                    <a:pt x="20536" y="90534"/>
                  </a:cubicBezTo>
                  <a:cubicBezTo>
                    <a:pt x="26927" y="86806"/>
                    <a:pt x="33584" y="83611"/>
                    <a:pt x="40240" y="80416"/>
                  </a:cubicBezTo>
                  <a:cubicBezTo>
                    <a:pt x="46897" y="77220"/>
                    <a:pt x="53289" y="72960"/>
                    <a:pt x="59679" y="68966"/>
                  </a:cubicBezTo>
                  <a:cubicBezTo>
                    <a:pt x="66069" y="64972"/>
                    <a:pt x="80182" y="55918"/>
                    <a:pt x="90035" y="49261"/>
                  </a:cubicBezTo>
                  <a:lnTo>
                    <a:pt x="95360" y="49261"/>
                  </a:lnTo>
                  <a:cubicBezTo>
                    <a:pt x="103383" y="48865"/>
                    <a:pt x="111425" y="49401"/>
                    <a:pt x="119325" y="50859"/>
                  </a:cubicBezTo>
                  <a:cubicBezTo>
                    <a:pt x="122441" y="51735"/>
                    <a:pt x="125472" y="52894"/>
                    <a:pt x="128378" y="54320"/>
                  </a:cubicBezTo>
                  <a:lnTo>
                    <a:pt x="130509" y="54321"/>
                  </a:lnTo>
                  <a:cubicBezTo>
                    <a:pt x="131712" y="55438"/>
                    <a:pt x="132784" y="56688"/>
                    <a:pt x="133704" y="58049"/>
                  </a:cubicBezTo>
                  <a:lnTo>
                    <a:pt x="133704" y="60445"/>
                  </a:lnTo>
                  <a:lnTo>
                    <a:pt x="133704" y="65504"/>
                  </a:lnTo>
                  <a:cubicBezTo>
                    <a:pt x="134297" y="71764"/>
                    <a:pt x="138289" y="77189"/>
                    <a:pt x="144089" y="79617"/>
                  </a:cubicBezTo>
                  <a:cubicBezTo>
                    <a:pt x="147699" y="80941"/>
                    <a:pt x="151663" y="80941"/>
                    <a:pt x="155273" y="79617"/>
                  </a:cubicBezTo>
                  <a:cubicBezTo>
                    <a:pt x="158253" y="78265"/>
                    <a:pt x="160824" y="76153"/>
                    <a:pt x="162729" y="73492"/>
                  </a:cubicBezTo>
                  <a:cubicBezTo>
                    <a:pt x="164809" y="69693"/>
                    <a:pt x="166164" y="65539"/>
                    <a:pt x="166723" y="61244"/>
                  </a:cubicBezTo>
                  <a:lnTo>
                    <a:pt x="166722" y="53256"/>
                  </a:lnTo>
                  <a:cubicBezTo>
                    <a:pt x="166851" y="51394"/>
                    <a:pt x="166851" y="49525"/>
                    <a:pt x="166722" y="47664"/>
                  </a:cubicBezTo>
                  <a:cubicBezTo>
                    <a:pt x="165971" y="40558"/>
                    <a:pt x="163797" y="33675"/>
                    <a:pt x="160331" y="27427"/>
                  </a:cubicBezTo>
                  <a:cubicBezTo>
                    <a:pt x="158152" y="23588"/>
                    <a:pt x="155658" y="19936"/>
                    <a:pt x="152876" y="16509"/>
                  </a:cubicBezTo>
                  <a:cubicBezTo>
                    <a:pt x="150442" y="13367"/>
                    <a:pt x="147573" y="10587"/>
                    <a:pt x="144355" y="8255"/>
                  </a:cubicBezTo>
                  <a:cubicBezTo>
                    <a:pt x="141304" y="6307"/>
                    <a:pt x="138098" y="4615"/>
                    <a:pt x="134769" y="3195"/>
                  </a:cubicBezTo>
                  <a:cubicBezTo>
                    <a:pt x="130791" y="1480"/>
                    <a:pt x="126567" y="402"/>
                    <a:pt x="122254" y="0"/>
                  </a:cubicBezTo>
                  <a:lnTo>
                    <a:pt x="116663" y="0"/>
                  </a:lnTo>
                  <a:lnTo>
                    <a:pt x="111869" y="0"/>
                  </a:lnTo>
                  <a:moveTo>
                    <a:pt x="93496" y="48196"/>
                  </a:moveTo>
                  <a:lnTo>
                    <a:pt x="93496" y="48196"/>
                  </a:lnTo>
                  <a:moveTo>
                    <a:pt x="125716" y="52190"/>
                  </a:moveTo>
                  <a:lnTo>
                    <a:pt x="127047" y="52190"/>
                  </a:lnTo>
                  <a:lnTo>
                    <a:pt x="125716" y="52190"/>
                  </a:lnTo>
                </a:path>
              </a:pathLst>
            </a:custGeom>
            <a:solidFill>
              <a:srgbClr val="A8A8A8"/>
            </a:solidFill>
            <a:ln w="26619"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7AB401E4-D9E0-4F87-812F-94AA8171CD22}"/>
                </a:ext>
              </a:extLst>
            </p:cNvPr>
            <p:cNvSpPr/>
            <p:nvPr/>
          </p:nvSpPr>
          <p:spPr>
            <a:xfrm>
              <a:off x="8355325" y="2834731"/>
              <a:ext cx="259593" cy="144182"/>
            </a:xfrm>
            <a:custGeom>
              <a:avLst/>
              <a:gdLst>
                <a:gd name="connsiteX0" fmla="*/ 14974 w 206838"/>
                <a:gd name="connsiteY0" fmla="*/ 12 h 114881"/>
                <a:gd name="connsiteX1" fmla="*/ 10713 w 206838"/>
                <a:gd name="connsiteY1" fmla="*/ 12 h 114881"/>
                <a:gd name="connsiteX2" fmla="*/ 3524 w 206838"/>
                <a:gd name="connsiteY2" fmla="*/ 2142 h 114881"/>
                <a:gd name="connsiteX3" fmla="*/ 62 w 206838"/>
                <a:gd name="connsiteY3" fmla="*/ 9065 h 114881"/>
                <a:gd name="connsiteX4" fmla="*/ 2192 w 206838"/>
                <a:gd name="connsiteY4" fmla="*/ 16255 h 114881"/>
                <a:gd name="connsiteX5" fmla="*/ 9115 w 206838"/>
                <a:gd name="connsiteY5" fmla="*/ 19983 h 114881"/>
                <a:gd name="connsiteX6" fmla="*/ 25358 w 206838"/>
                <a:gd name="connsiteY6" fmla="*/ 19983 h 114881"/>
                <a:gd name="connsiteX7" fmla="*/ 25358 w 206838"/>
                <a:gd name="connsiteY7" fmla="*/ 19983 h 114881"/>
                <a:gd name="connsiteX8" fmla="*/ 44796 w 206838"/>
                <a:gd name="connsiteY8" fmla="*/ 21314 h 114881"/>
                <a:gd name="connsiteX9" fmla="*/ 42133 w 206838"/>
                <a:gd name="connsiteY9" fmla="*/ 21314 h 114881"/>
                <a:gd name="connsiteX10" fmla="*/ 81808 w 206838"/>
                <a:gd name="connsiteY10" fmla="*/ 34362 h 114881"/>
                <a:gd name="connsiteX11" fmla="*/ 117224 w 206838"/>
                <a:gd name="connsiteY11" fmla="*/ 50072 h 114881"/>
                <a:gd name="connsiteX12" fmla="*/ 137993 w 206838"/>
                <a:gd name="connsiteY12" fmla="*/ 62587 h 114881"/>
                <a:gd name="connsiteX13" fmla="*/ 159029 w 206838"/>
                <a:gd name="connsiteY13" fmla="*/ 78830 h 114881"/>
                <a:gd name="connsiteX14" fmla="*/ 171544 w 206838"/>
                <a:gd name="connsiteY14" fmla="*/ 92942 h 114881"/>
                <a:gd name="connsiteX15" fmla="*/ 183793 w 206838"/>
                <a:gd name="connsiteY15" fmla="*/ 109718 h 114881"/>
                <a:gd name="connsiteX16" fmla="*/ 201674 w 206838"/>
                <a:gd name="connsiteY16" fmla="*/ 112363 h 114881"/>
                <a:gd name="connsiteX17" fmla="*/ 205361 w 206838"/>
                <a:gd name="connsiteY17" fmla="*/ 96138 h 114881"/>
                <a:gd name="connsiteX18" fmla="*/ 202698 w 206838"/>
                <a:gd name="connsiteY18" fmla="*/ 91078 h 114881"/>
                <a:gd name="connsiteX19" fmla="*/ 197639 w 206838"/>
                <a:gd name="connsiteY19" fmla="*/ 82558 h 114881"/>
                <a:gd name="connsiteX20" fmla="*/ 189384 w 206838"/>
                <a:gd name="connsiteY20" fmla="*/ 71374 h 114881"/>
                <a:gd name="connsiteX21" fmla="*/ 167550 w 206838"/>
                <a:gd name="connsiteY21" fmla="*/ 49806 h 114881"/>
                <a:gd name="connsiteX22" fmla="*/ 154769 w 206838"/>
                <a:gd name="connsiteY22" fmla="*/ 40752 h 114881"/>
                <a:gd name="connsiteX23" fmla="*/ 142786 w 206838"/>
                <a:gd name="connsiteY23" fmla="*/ 33563 h 114881"/>
                <a:gd name="connsiteX24" fmla="*/ 114827 w 206838"/>
                <a:gd name="connsiteY24" fmla="*/ 20249 h 114881"/>
                <a:gd name="connsiteX25" fmla="*/ 91128 w 206838"/>
                <a:gd name="connsiteY25" fmla="*/ 12261 h 114881"/>
                <a:gd name="connsiteX26" fmla="*/ 62104 w 206838"/>
                <a:gd name="connsiteY26" fmla="*/ 3740 h 114881"/>
                <a:gd name="connsiteX27" fmla="*/ 38938 w 206838"/>
                <a:gd name="connsiteY27" fmla="*/ 12 h 114881"/>
                <a:gd name="connsiteX28" fmla="*/ 37341 w 206838"/>
                <a:gd name="connsiteY28" fmla="*/ 12 h 114881"/>
                <a:gd name="connsiteX29" fmla="*/ 14441 w 206838"/>
                <a:gd name="connsiteY29" fmla="*/ 12 h 114881"/>
                <a:gd name="connsiteX30" fmla="*/ 116158 w 206838"/>
                <a:gd name="connsiteY30" fmla="*/ 47942 h 114881"/>
                <a:gd name="connsiteX31" fmla="*/ 116158 w 206838"/>
                <a:gd name="connsiteY31" fmla="*/ 47942 h 114881"/>
                <a:gd name="connsiteX32" fmla="*/ 116158 w 206838"/>
                <a:gd name="connsiteY32" fmla="*/ 47942 h 114881"/>
                <a:gd name="connsiteX33" fmla="*/ 25891 w 206838"/>
                <a:gd name="connsiteY33" fmla="*/ 19450 h 114881"/>
                <a:gd name="connsiteX34" fmla="*/ 25891 w 206838"/>
                <a:gd name="connsiteY34" fmla="*/ 19450 h 11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06838" h="114881">
                  <a:moveTo>
                    <a:pt x="14974" y="12"/>
                  </a:moveTo>
                  <a:lnTo>
                    <a:pt x="10713" y="12"/>
                  </a:lnTo>
                  <a:cubicBezTo>
                    <a:pt x="8145" y="-105"/>
                    <a:pt x="5613" y="645"/>
                    <a:pt x="3524" y="2142"/>
                  </a:cubicBezTo>
                  <a:cubicBezTo>
                    <a:pt x="1421" y="3839"/>
                    <a:pt x="158" y="6365"/>
                    <a:pt x="62" y="9065"/>
                  </a:cubicBezTo>
                  <a:cubicBezTo>
                    <a:pt x="-234" y="11652"/>
                    <a:pt x="536" y="14247"/>
                    <a:pt x="2192" y="16255"/>
                  </a:cubicBezTo>
                  <a:cubicBezTo>
                    <a:pt x="3902" y="18380"/>
                    <a:pt x="6399" y="19724"/>
                    <a:pt x="9115" y="19983"/>
                  </a:cubicBezTo>
                  <a:lnTo>
                    <a:pt x="25358" y="19983"/>
                  </a:lnTo>
                  <a:lnTo>
                    <a:pt x="25358" y="19983"/>
                  </a:lnTo>
                  <a:cubicBezTo>
                    <a:pt x="31868" y="19632"/>
                    <a:pt x="38395" y="20079"/>
                    <a:pt x="44796" y="21314"/>
                  </a:cubicBezTo>
                  <a:lnTo>
                    <a:pt x="42133" y="21314"/>
                  </a:lnTo>
                  <a:cubicBezTo>
                    <a:pt x="55726" y="24454"/>
                    <a:pt x="69006" y="28821"/>
                    <a:pt x="81808" y="34362"/>
                  </a:cubicBezTo>
                  <a:cubicBezTo>
                    <a:pt x="93791" y="39155"/>
                    <a:pt x="105774" y="44214"/>
                    <a:pt x="117224" y="50072"/>
                  </a:cubicBezTo>
                  <a:cubicBezTo>
                    <a:pt x="124413" y="53800"/>
                    <a:pt x="131070" y="58327"/>
                    <a:pt x="137993" y="62587"/>
                  </a:cubicBezTo>
                  <a:cubicBezTo>
                    <a:pt x="145341" y="67552"/>
                    <a:pt x="152367" y="72978"/>
                    <a:pt x="159029" y="78830"/>
                  </a:cubicBezTo>
                  <a:cubicBezTo>
                    <a:pt x="163551" y="83212"/>
                    <a:pt x="167734" y="87929"/>
                    <a:pt x="171544" y="92942"/>
                  </a:cubicBezTo>
                  <a:cubicBezTo>
                    <a:pt x="175805" y="98268"/>
                    <a:pt x="179532" y="104392"/>
                    <a:pt x="183793" y="109718"/>
                  </a:cubicBezTo>
                  <a:cubicBezTo>
                    <a:pt x="188000" y="115386"/>
                    <a:pt x="196006" y="116570"/>
                    <a:pt x="201674" y="112363"/>
                  </a:cubicBezTo>
                  <a:cubicBezTo>
                    <a:pt x="206737" y="108604"/>
                    <a:pt x="208303" y="101715"/>
                    <a:pt x="205361" y="96138"/>
                  </a:cubicBezTo>
                  <a:cubicBezTo>
                    <a:pt x="204316" y="94539"/>
                    <a:pt x="203425" y="92845"/>
                    <a:pt x="202698" y="91078"/>
                  </a:cubicBezTo>
                  <a:cubicBezTo>
                    <a:pt x="201271" y="88092"/>
                    <a:pt x="199578" y="85240"/>
                    <a:pt x="197639" y="82558"/>
                  </a:cubicBezTo>
                  <a:cubicBezTo>
                    <a:pt x="194977" y="78830"/>
                    <a:pt x="192314" y="74836"/>
                    <a:pt x="189384" y="71374"/>
                  </a:cubicBezTo>
                  <a:cubicBezTo>
                    <a:pt x="182783" y="63531"/>
                    <a:pt x="175474" y="56311"/>
                    <a:pt x="167550" y="49806"/>
                  </a:cubicBezTo>
                  <a:cubicBezTo>
                    <a:pt x="163556" y="46610"/>
                    <a:pt x="159029" y="43681"/>
                    <a:pt x="154769" y="40752"/>
                  </a:cubicBezTo>
                  <a:lnTo>
                    <a:pt x="142786" y="33563"/>
                  </a:lnTo>
                  <a:cubicBezTo>
                    <a:pt x="133785" y="28484"/>
                    <a:pt x="124443" y="24036"/>
                    <a:pt x="114827" y="20249"/>
                  </a:cubicBezTo>
                  <a:lnTo>
                    <a:pt x="91128" y="12261"/>
                  </a:lnTo>
                  <a:cubicBezTo>
                    <a:pt x="81276" y="9065"/>
                    <a:pt x="71956" y="6136"/>
                    <a:pt x="62104" y="3740"/>
                  </a:cubicBezTo>
                  <a:cubicBezTo>
                    <a:pt x="54527" y="1722"/>
                    <a:pt x="46766" y="473"/>
                    <a:pt x="38938" y="12"/>
                  </a:cubicBezTo>
                  <a:lnTo>
                    <a:pt x="37341" y="12"/>
                  </a:lnTo>
                  <a:cubicBezTo>
                    <a:pt x="29618" y="12"/>
                    <a:pt x="22163" y="12"/>
                    <a:pt x="14441" y="12"/>
                  </a:cubicBezTo>
                  <a:moveTo>
                    <a:pt x="116158" y="47942"/>
                  </a:moveTo>
                  <a:lnTo>
                    <a:pt x="116158" y="47942"/>
                  </a:lnTo>
                  <a:lnTo>
                    <a:pt x="116158" y="47942"/>
                  </a:lnTo>
                  <a:moveTo>
                    <a:pt x="25891" y="19450"/>
                  </a:moveTo>
                  <a:lnTo>
                    <a:pt x="25891" y="19450"/>
                  </a:lnTo>
                </a:path>
              </a:pathLst>
            </a:custGeom>
            <a:solidFill>
              <a:srgbClr val="A8A8A8"/>
            </a:solidFill>
            <a:ln w="26619"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46A56A63-F79B-4798-963C-4EF4253C7009}"/>
                </a:ext>
              </a:extLst>
            </p:cNvPr>
            <p:cNvSpPr/>
            <p:nvPr/>
          </p:nvSpPr>
          <p:spPr>
            <a:xfrm>
              <a:off x="8601822" y="2830036"/>
              <a:ext cx="189608" cy="211244"/>
            </a:xfrm>
            <a:custGeom>
              <a:avLst/>
              <a:gdLst>
                <a:gd name="connsiteX0" fmla="*/ 36650 w 151076"/>
                <a:gd name="connsiteY0" fmla="*/ 3753 h 168315"/>
                <a:gd name="connsiteX1" fmla="*/ 25466 w 151076"/>
                <a:gd name="connsiteY1" fmla="*/ 24522 h 168315"/>
                <a:gd name="connsiteX2" fmla="*/ 28928 w 151076"/>
                <a:gd name="connsiteY2" fmla="*/ 32777 h 168315"/>
                <a:gd name="connsiteX3" fmla="*/ 22803 w 151076"/>
                <a:gd name="connsiteY3" fmla="*/ 41564 h 168315"/>
                <a:gd name="connsiteX4" fmla="*/ 28928 w 151076"/>
                <a:gd name="connsiteY4" fmla="*/ 61535 h 168315"/>
                <a:gd name="connsiteX5" fmla="*/ 28928 w 151076"/>
                <a:gd name="connsiteY5" fmla="*/ 61535 h 168315"/>
                <a:gd name="connsiteX6" fmla="*/ 24402 w 151076"/>
                <a:gd name="connsiteY6" fmla="*/ 63132 h 168315"/>
                <a:gd name="connsiteX7" fmla="*/ 19076 w 151076"/>
                <a:gd name="connsiteY7" fmla="*/ 67659 h 168315"/>
                <a:gd name="connsiteX8" fmla="*/ 17212 w 151076"/>
                <a:gd name="connsiteY8" fmla="*/ 76446 h 168315"/>
                <a:gd name="connsiteX9" fmla="*/ 10821 w 151076"/>
                <a:gd name="connsiteY9" fmla="*/ 76446 h 168315"/>
                <a:gd name="connsiteX10" fmla="*/ 240 w 151076"/>
                <a:gd name="connsiteY10" fmla="*/ 82963 h 168315"/>
                <a:gd name="connsiteX11" fmla="*/ 6757 w 151076"/>
                <a:gd name="connsiteY11" fmla="*/ 93544 h 168315"/>
                <a:gd name="connsiteX12" fmla="*/ 9490 w 151076"/>
                <a:gd name="connsiteY12" fmla="*/ 93754 h 168315"/>
                <a:gd name="connsiteX13" fmla="*/ 62745 w 151076"/>
                <a:gd name="connsiteY13" fmla="*/ 104405 h 168315"/>
                <a:gd name="connsiteX14" fmla="*/ 83781 w 151076"/>
                <a:gd name="connsiteY14" fmla="*/ 117719 h 168315"/>
                <a:gd name="connsiteX15" fmla="*/ 106680 w 151076"/>
                <a:gd name="connsiteY15" fmla="*/ 134494 h 168315"/>
                <a:gd name="connsiteX16" fmla="*/ 122125 w 151076"/>
                <a:gd name="connsiteY16" fmla="*/ 152069 h 168315"/>
                <a:gd name="connsiteX17" fmla="*/ 128782 w 151076"/>
                <a:gd name="connsiteY17" fmla="*/ 160323 h 168315"/>
                <a:gd name="connsiteX18" fmla="*/ 143426 w 151076"/>
                <a:gd name="connsiteY18" fmla="*/ 168312 h 168315"/>
                <a:gd name="connsiteX19" fmla="*/ 150616 w 151076"/>
                <a:gd name="connsiteY19" fmla="*/ 162187 h 168315"/>
                <a:gd name="connsiteX20" fmla="*/ 149018 w 151076"/>
                <a:gd name="connsiteY20" fmla="*/ 149939 h 168315"/>
                <a:gd name="connsiteX21" fmla="*/ 144758 w 151076"/>
                <a:gd name="connsiteY21" fmla="*/ 140619 h 168315"/>
                <a:gd name="connsiteX22" fmla="*/ 136236 w 151076"/>
                <a:gd name="connsiteY22" fmla="*/ 126240 h 168315"/>
                <a:gd name="connsiteX23" fmla="*/ 144758 w 151076"/>
                <a:gd name="connsiteY23" fmla="*/ 120115 h 168315"/>
                <a:gd name="connsiteX24" fmla="*/ 144758 w 151076"/>
                <a:gd name="connsiteY24" fmla="*/ 101210 h 168315"/>
                <a:gd name="connsiteX25" fmla="*/ 144758 w 151076"/>
                <a:gd name="connsiteY25" fmla="*/ 101210 h 168315"/>
                <a:gd name="connsiteX26" fmla="*/ 131178 w 151076"/>
                <a:gd name="connsiteY26" fmla="*/ 86831 h 168315"/>
                <a:gd name="connsiteX27" fmla="*/ 133841 w 151076"/>
                <a:gd name="connsiteY27" fmla="*/ 83636 h 168315"/>
                <a:gd name="connsiteX28" fmla="*/ 133841 w 151076"/>
                <a:gd name="connsiteY28" fmla="*/ 59404 h 168315"/>
                <a:gd name="connsiteX29" fmla="*/ 130646 w 151076"/>
                <a:gd name="connsiteY29" fmla="*/ 56209 h 168315"/>
                <a:gd name="connsiteX30" fmla="*/ 127451 w 151076"/>
                <a:gd name="connsiteY30" fmla="*/ 53014 h 168315"/>
                <a:gd name="connsiteX31" fmla="*/ 129048 w 151076"/>
                <a:gd name="connsiteY31" fmla="*/ 49552 h 168315"/>
                <a:gd name="connsiteX32" fmla="*/ 129048 w 151076"/>
                <a:gd name="connsiteY32" fmla="*/ 33842 h 168315"/>
                <a:gd name="connsiteX33" fmla="*/ 123722 w 151076"/>
                <a:gd name="connsiteY33" fmla="*/ 25321 h 168315"/>
                <a:gd name="connsiteX34" fmla="*/ 122125 w 151076"/>
                <a:gd name="connsiteY34" fmla="*/ 23723 h 168315"/>
                <a:gd name="connsiteX35" fmla="*/ 116000 w 151076"/>
                <a:gd name="connsiteY35" fmla="*/ 18398 h 168315"/>
                <a:gd name="connsiteX36" fmla="*/ 108278 w 151076"/>
                <a:gd name="connsiteY36" fmla="*/ 13871 h 168315"/>
                <a:gd name="connsiteX37" fmla="*/ 88839 w 151076"/>
                <a:gd name="connsiteY37" fmla="*/ 5084 h 168315"/>
                <a:gd name="connsiteX38" fmla="*/ 64076 w 151076"/>
                <a:gd name="connsiteY38" fmla="*/ 25 h 168315"/>
                <a:gd name="connsiteX39" fmla="*/ 61946 w 151076"/>
                <a:gd name="connsiteY39" fmla="*/ 25 h 168315"/>
                <a:gd name="connsiteX40" fmla="*/ 38247 w 151076"/>
                <a:gd name="connsiteY40" fmla="*/ 4285 h 168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1076" h="168315">
                  <a:moveTo>
                    <a:pt x="36650" y="3753"/>
                  </a:moveTo>
                  <a:cubicBezTo>
                    <a:pt x="28732" y="7433"/>
                    <a:pt x="24181" y="15886"/>
                    <a:pt x="25466" y="24522"/>
                  </a:cubicBezTo>
                  <a:cubicBezTo>
                    <a:pt x="26015" y="27490"/>
                    <a:pt x="27195" y="30305"/>
                    <a:pt x="28928" y="32777"/>
                  </a:cubicBezTo>
                  <a:cubicBezTo>
                    <a:pt x="26104" y="35074"/>
                    <a:pt x="23981" y="38119"/>
                    <a:pt x="22803" y="41564"/>
                  </a:cubicBezTo>
                  <a:cubicBezTo>
                    <a:pt x="20326" y="48845"/>
                    <a:pt x="22795" y="56894"/>
                    <a:pt x="28928" y="61535"/>
                  </a:cubicBezTo>
                  <a:lnTo>
                    <a:pt x="28928" y="61535"/>
                  </a:lnTo>
                  <a:lnTo>
                    <a:pt x="24402" y="63132"/>
                  </a:lnTo>
                  <a:cubicBezTo>
                    <a:pt x="22233" y="64105"/>
                    <a:pt x="20386" y="65675"/>
                    <a:pt x="19076" y="67659"/>
                  </a:cubicBezTo>
                  <a:cubicBezTo>
                    <a:pt x="17035" y="70098"/>
                    <a:pt x="16337" y="73389"/>
                    <a:pt x="17212" y="76446"/>
                  </a:cubicBezTo>
                  <a:lnTo>
                    <a:pt x="10821" y="76446"/>
                  </a:lnTo>
                  <a:cubicBezTo>
                    <a:pt x="6100" y="75324"/>
                    <a:pt x="1362" y="78241"/>
                    <a:pt x="240" y="82963"/>
                  </a:cubicBezTo>
                  <a:cubicBezTo>
                    <a:pt x="-882" y="87684"/>
                    <a:pt x="2035" y="92422"/>
                    <a:pt x="6757" y="93544"/>
                  </a:cubicBezTo>
                  <a:cubicBezTo>
                    <a:pt x="7651" y="93757"/>
                    <a:pt x="8574" y="93828"/>
                    <a:pt x="9490" y="93754"/>
                  </a:cubicBezTo>
                  <a:cubicBezTo>
                    <a:pt x="27919" y="91665"/>
                    <a:pt x="46539" y="95389"/>
                    <a:pt x="62745" y="104405"/>
                  </a:cubicBezTo>
                  <a:cubicBezTo>
                    <a:pt x="69935" y="108399"/>
                    <a:pt x="76857" y="112926"/>
                    <a:pt x="83781" y="117719"/>
                  </a:cubicBezTo>
                  <a:cubicBezTo>
                    <a:pt x="91692" y="122920"/>
                    <a:pt x="99336" y="128519"/>
                    <a:pt x="106680" y="134494"/>
                  </a:cubicBezTo>
                  <a:cubicBezTo>
                    <a:pt x="112006" y="140086"/>
                    <a:pt x="117065" y="145944"/>
                    <a:pt x="122125" y="152069"/>
                  </a:cubicBezTo>
                  <a:cubicBezTo>
                    <a:pt x="124196" y="154936"/>
                    <a:pt x="126419" y="157691"/>
                    <a:pt x="128782" y="160323"/>
                  </a:cubicBezTo>
                  <a:cubicBezTo>
                    <a:pt x="131900" y="165397"/>
                    <a:pt x="137473" y="168437"/>
                    <a:pt x="143426" y="168312"/>
                  </a:cubicBezTo>
                  <a:cubicBezTo>
                    <a:pt x="146783" y="167781"/>
                    <a:pt x="149558" y="165416"/>
                    <a:pt x="150616" y="162187"/>
                  </a:cubicBezTo>
                  <a:cubicBezTo>
                    <a:pt x="151583" y="158046"/>
                    <a:pt x="151015" y="153694"/>
                    <a:pt x="149018" y="149939"/>
                  </a:cubicBezTo>
                  <a:cubicBezTo>
                    <a:pt x="147871" y="146714"/>
                    <a:pt x="146446" y="143596"/>
                    <a:pt x="144758" y="140619"/>
                  </a:cubicBezTo>
                  <a:cubicBezTo>
                    <a:pt x="142335" y="135590"/>
                    <a:pt x="139484" y="130779"/>
                    <a:pt x="136236" y="126240"/>
                  </a:cubicBezTo>
                  <a:cubicBezTo>
                    <a:pt x="139667" y="125179"/>
                    <a:pt x="142659" y="123029"/>
                    <a:pt x="144758" y="120115"/>
                  </a:cubicBezTo>
                  <a:cubicBezTo>
                    <a:pt x="148886" y="114490"/>
                    <a:pt x="148886" y="106836"/>
                    <a:pt x="144758" y="101210"/>
                  </a:cubicBezTo>
                  <a:lnTo>
                    <a:pt x="144758" y="101210"/>
                  </a:lnTo>
                  <a:lnTo>
                    <a:pt x="131178" y="86831"/>
                  </a:lnTo>
                  <a:cubicBezTo>
                    <a:pt x="132199" y="85884"/>
                    <a:pt x="133094" y="84811"/>
                    <a:pt x="133841" y="83636"/>
                  </a:cubicBezTo>
                  <a:cubicBezTo>
                    <a:pt x="139301" y="76481"/>
                    <a:pt x="139301" y="66559"/>
                    <a:pt x="133841" y="59404"/>
                  </a:cubicBezTo>
                  <a:cubicBezTo>
                    <a:pt x="132914" y="58210"/>
                    <a:pt x="131840" y="57137"/>
                    <a:pt x="130646" y="56209"/>
                  </a:cubicBezTo>
                  <a:lnTo>
                    <a:pt x="127451" y="53014"/>
                  </a:lnTo>
                  <a:lnTo>
                    <a:pt x="129048" y="49552"/>
                  </a:lnTo>
                  <a:cubicBezTo>
                    <a:pt x="131050" y="44507"/>
                    <a:pt x="131050" y="38888"/>
                    <a:pt x="129048" y="33842"/>
                  </a:cubicBezTo>
                  <a:cubicBezTo>
                    <a:pt x="127429" y="30907"/>
                    <a:pt x="125652" y="28062"/>
                    <a:pt x="123722" y="25321"/>
                  </a:cubicBezTo>
                  <a:lnTo>
                    <a:pt x="122125" y="23723"/>
                  </a:lnTo>
                  <a:lnTo>
                    <a:pt x="116000" y="18398"/>
                  </a:lnTo>
                  <a:cubicBezTo>
                    <a:pt x="113620" y="16580"/>
                    <a:pt x="111027" y="15060"/>
                    <a:pt x="108278" y="13871"/>
                  </a:cubicBezTo>
                  <a:cubicBezTo>
                    <a:pt x="102080" y="10356"/>
                    <a:pt x="95573" y="7415"/>
                    <a:pt x="88839" y="5084"/>
                  </a:cubicBezTo>
                  <a:cubicBezTo>
                    <a:pt x="80906" y="2094"/>
                    <a:pt x="72546" y="386"/>
                    <a:pt x="64076" y="25"/>
                  </a:cubicBezTo>
                  <a:lnTo>
                    <a:pt x="61946" y="25"/>
                  </a:lnTo>
                  <a:cubicBezTo>
                    <a:pt x="53837" y="-211"/>
                    <a:pt x="45767" y="1239"/>
                    <a:pt x="38247" y="4285"/>
                  </a:cubicBezTo>
                </a:path>
              </a:pathLst>
            </a:custGeom>
            <a:solidFill>
              <a:srgbClr val="A8A8A8"/>
            </a:solidFill>
            <a:ln w="26619"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D0469E70-E899-4103-ADA5-D029DA7A2B46}"/>
                </a:ext>
              </a:extLst>
            </p:cNvPr>
            <p:cNvSpPr/>
            <p:nvPr/>
          </p:nvSpPr>
          <p:spPr>
            <a:xfrm>
              <a:off x="8339672" y="2914945"/>
              <a:ext cx="192535" cy="104402"/>
            </a:xfrm>
            <a:custGeom>
              <a:avLst/>
              <a:gdLst>
                <a:gd name="connsiteX0" fmla="*/ 19 w 153408"/>
                <a:gd name="connsiteY0" fmla="*/ 8526 h 83185"/>
                <a:gd name="connsiteX1" fmla="*/ 9072 w 153408"/>
                <a:gd name="connsiteY1" fmla="*/ 19443 h 83185"/>
                <a:gd name="connsiteX2" fmla="*/ 33835 w 153408"/>
                <a:gd name="connsiteY2" fmla="*/ 21041 h 83185"/>
                <a:gd name="connsiteX3" fmla="*/ 71647 w 153408"/>
                <a:gd name="connsiteY3" fmla="*/ 36219 h 83185"/>
                <a:gd name="connsiteX4" fmla="*/ 111322 w 153408"/>
                <a:gd name="connsiteY4" fmla="*/ 62847 h 83185"/>
                <a:gd name="connsiteX5" fmla="*/ 125701 w 153408"/>
                <a:gd name="connsiteY5" fmla="*/ 77492 h 83185"/>
                <a:gd name="connsiteX6" fmla="*/ 136619 w 153408"/>
                <a:gd name="connsiteY6" fmla="*/ 83083 h 83185"/>
                <a:gd name="connsiteX7" fmla="*/ 147803 w 153408"/>
                <a:gd name="connsiteY7" fmla="*/ 79622 h 83185"/>
                <a:gd name="connsiteX8" fmla="*/ 149932 w 153408"/>
                <a:gd name="connsiteY8" fmla="*/ 57521 h 83185"/>
                <a:gd name="connsiteX9" fmla="*/ 135021 w 153408"/>
                <a:gd name="connsiteY9" fmla="*/ 42609 h 83185"/>
                <a:gd name="connsiteX10" fmla="*/ 120376 w 153408"/>
                <a:gd name="connsiteY10" fmla="*/ 32491 h 83185"/>
                <a:gd name="connsiteX11" fmla="*/ 83098 w 153408"/>
                <a:gd name="connsiteY11" fmla="*/ 13852 h 83185"/>
                <a:gd name="connsiteX12" fmla="*/ 48482 w 153408"/>
                <a:gd name="connsiteY12" fmla="*/ 2668 h 83185"/>
                <a:gd name="connsiteX13" fmla="*/ 29577 w 153408"/>
                <a:gd name="connsiteY13" fmla="*/ 5 h 83185"/>
                <a:gd name="connsiteX14" fmla="*/ 10936 w 153408"/>
                <a:gd name="connsiteY14" fmla="*/ 5 h 83185"/>
                <a:gd name="connsiteX15" fmla="*/ 10936 w 153408"/>
                <a:gd name="connsiteY15" fmla="*/ 5 h 83185"/>
                <a:gd name="connsiteX16" fmla="*/ 551 w 153408"/>
                <a:gd name="connsiteY16" fmla="*/ 9059 h 83185"/>
                <a:gd name="connsiteX17" fmla="*/ 73511 w 153408"/>
                <a:gd name="connsiteY17" fmla="*/ 37550 h 83185"/>
                <a:gd name="connsiteX18" fmla="*/ 75109 w 153408"/>
                <a:gd name="connsiteY18" fmla="*/ 37550 h 83185"/>
                <a:gd name="connsiteX19" fmla="*/ 73511 w 153408"/>
                <a:gd name="connsiteY19" fmla="*/ 37550 h 8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408" h="83185">
                  <a:moveTo>
                    <a:pt x="19" y="8526"/>
                  </a:moveTo>
                  <a:cubicBezTo>
                    <a:pt x="-306" y="13980"/>
                    <a:pt x="3652" y="18753"/>
                    <a:pt x="9072" y="19443"/>
                  </a:cubicBezTo>
                  <a:cubicBezTo>
                    <a:pt x="17326" y="19443"/>
                    <a:pt x="25581" y="19443"/>
                    <a:pt x="33835" y="21041"/>
                  </a:cubicBezTo>
                  <a:cubicBezTo>
                    <a:pt x="46978" y="24638"/>
                    <a:pt x="59665" y="29730"/>
                    <a:pt x="71647" y="36219"/>
                  </a:cubicBezTo>
                  <a:cubicBezTo>
                    <a:pt x="85743" y="43723"/>
                    <a:pt x="99037" y="52645"/>
                    <a:pt x="111322" y="62847"/>
                  </a:cubicBezTo>
                  <a:cubicBezTo>
                    <a:pt x="116381" y="67640"/>
                    <a:pt x="120908" y="72699"/>
                    <a:pt x="125701" y="77492"/>
                  </a:cubicBezTo>
                  <a:cubicBezTo>
                    <a:pt x="128470" y="80711"/>
                    <a:pt x="132388" y="82718"/>
                    <a:pt x="136619" y="83083"/>
                  </a:cubicBezTo>
                  <a:cubicBezTo>
                    <a:pt x="140669" y="83568"/>
                    <a:pt x="144734" y="82310"/>
                    <a:pt x="147803" y="79622"/>
                  </a:cubicBezTo>
                  <a:cubicBezTo>
                    <a:pt x="154352" y="74033"/>
                    <a:pt x="155294" y="64258"/>
                    <a:pt x="149932" y="57521"/>
                  </a:cubicBezTo>
                  <a:cubicBezTo>
                    <a:pt x="145232" y="52288"/>
                    <a:pt x="140254" y="47310"/>
                    <a:pt x="135021" y="42609"/>
                  </a:cubicBezTo>
                  <a:cubicBezTo>
                    <a:pt x="130354" y="38935"/>
                    <a:pt x="125463" y="35556"/>
                    <a:pt x="120376" y="32491"/>
                  </a:cubicBezTo>
                  <a:cubicBezTo>
                    <a:pt x="108448" y="25328"/>
                    <a:pt x="95985" y="19097"/>
                    <a:pt x="83098" y="13852"/>
                  </a:cubicBezTo>
                  <a:cubicBezTo>
                    <a:pt x="71919" y="9089"/>
                    <a:pt x="60333" y="5347"/>
                    <a:pt x="48482" y="2668"/>
                  </a:cubicBezTo>
                  <a:cubicBezTo>
                    <a:pt x="42265" y="1259"/>
                    <a:pt x="35941" y="369"/>
                    <a:pt x="29577" y="5"/>
                  </a:cubicBezTo>
                  <a:lnTo>
                    <a:pt x="10936" y="5"/>
                  </a:lnTo>
                  <a:lnTo>
                    <a:pt x="10936" y="5"/>
                  </a:lnTo>
                  <a:cubicBezTo>
                    <a:pt x="5637" y="-163"/>
                    <a:pt x="1107" y="3786"/>
                    <a:pt x="551" y="9059"/>
                  </a:cubicBezTo>
                  <a:moveTo>
                    <a:pt x="73511" y="37550"/>
                  </a:moveTo>
                  <a:lnTo>
                    <a:pt x="75109" y="37550"/>
                  </a:lnTo>
                  <a:lnTo>
                    <a:pt x="73511" y="37550"/>
                  </a:lnTo>
                </a:path>
              </a:pathLst>
            </a:custGeom>
            <a:solidFill>
              <a:srgbClr val="A8A8A8"/>
            </a:solidFill>
            <a:ln w="26619"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72C87CB5-E4CD-4955-B399-B01A7D75DD77}"/>
                </a:ext>
              </a:extLst>
            </p:cNvPr>
            <p:cNvSpPr/>
            <p:nvPr/>
          </p:nvSpPr>
          <p:spPr>
            <a:xfrm>
              <a:off x="8624675" y="3031250"/>
              <a:ext cx="108051" cy="72206"/>
            </a:xfrm>
            <a:custGeom>
              <a:avLst/>
              <a:gdLst>
                <a:gd name="connsiteX0" fmla="*/ 3530 w 86093"/>
                <a:gd name="connsiteY0" fmla="*/ 0 h 57532"/>
                <a:gd name="connsiteX1" fmla="*/ 335 w 86093"/>
                <a:gd name="connsiteY1" fmla="*/ 3728 h 57532"/>
                <a:gd name="connsiteX2" fmla="*/ 4063 w 86093"/>
                <a:gd name="connsiteY2" fmla="*/ 11716 h 57532"/>
                <a:gd name="connsiteX3" fmla="*/ 20838 w 86093"/>
                <a:gd name="connsiteY3" fmla="*/ 15444 h 57532"/>
                <a:gd name="connsiteX4" fmla="*/ 34418 w 86093"/>
                <a:gd name="connsiteY4" fmla="*/ 21302 h 57532"/>
                <a:gd name="connsiteX5" fmla="*/ 62910 w 86093"/>
                <a:gd name="connsiteY5" fmla="*/ 41539 h 57532"/>
                <a:gd name="connsiteX6" fmla="*/ 61312 w 86093"/>
                <a:gd name="connsiteY6" fmla="*/ 41539 h 57532"/>
                <a:gd name="connsiteX7" fmla="*/ 73560 w 86093"/>
                <a:gd name="connsiteY7" fmla="*/ 54853 h 57532"/>
                <a:gd name="connsiteX8" fmla="*/ 78353 w 86093"/>
                <a:gd name="connsiteY8" fmla="*/ 57516 h 57532"/>
                <a:gd name="connsiteX9" fmla="*/ 83679 w 86093"/>
                <a:gd name="connsiteY9" fmla="*/ 55918 h 57532"/>
                <a:gd name="connsiteX10" fmla="*/ 86075 w 86093"/>
                <a:gd name="connsiteY10" fmla="*/ 50859 h 57532"/>
                <a:gd name="connsiteX11" fmla="*/ 84478 w 86093"/>
                <a:gd name="connsiteY11" fmla="*/ 45800 h 57532"/>
                <a:gd name="connsiteX12" fmla="*/ 72761 w 86093"/>
                <a:gd name="connsiteY12" fmla="*/ 32220 h 57532"/>
                <a:gd name="connsiteX13" fmla="*/ 56785 w 86093"/>
                <a:gd name="connsiteY13" fmla="*/ 20237 h 57532"/>
                <a:gd name="connsiteX14" fmla="*/ 38145 w 86093"/>
                <a:gd name="connsiteY14" fmla="*/ 9853 h 57532"/>
                <a:gd name="connsiteX15" fmla="*/ 27760 w 86093"/>
                <a:gd name="connsiteY15" fmla="*/ 5858 h 57532"/>
                <a:gd name="connsiteX16" fmla="*/ 19507 w 86093"/>
                <a:gd name="connsiteY16" fmla="*/ 3994 h 57532"/>
                <a:gd name="connsiteX17" fmla="*/ 19507 w 86093"/>
                <a:gd name="connsiteY17" fmla="*/ 3994 h 57532"/>
                <a:gd name="connsiteX18" fmla="*/ 8855 w 86093"/>
                <a:gd name="connsiteY18" fmla="*/ 1598 h 57532"/>
                <a:gd name="connsiteX19" fmla="*/ 4062 w 86093"/>
                <a:gd name="connsiteY19" fmla="*/ 1598 h 57532"/>
                <a:gd name="connsiteX20" fmla="*/ 21903 w 86093"/>
                <a:gd name="connsiteY20" fmla="*/ 17308 h 57532"/>
                <a:gd name="connsiteX21" fmla="*/ 21903 w 86093"/>
                <a:gd name="connsiteY21" fmla="*/ 17308 h 57532"/>
                <a:gd name="connsiteX22" fmla="*/ 19507 w 86093"/>
                <a:gd name="connsiteY22" fmla="*/ 3994 h 57532"/>
                <a:gd name="connsiteX23" fmla="*/ 19507 w 86093"/>
                <a:gd name="connsiteY23" fmla="*/ 3994 h 5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093" h="57532">
                  <a:moveTo>
                    <a:pt x="3530" y="0"/>
                  </a:moveTo>
                  <a:cubicBezTo>
                    <a:pt x="2075" y="846"/>
                    <a:pt x="948" y="2160"/>
                    <a:pt x="335" y="3728"/>
                  </a:cubicBezTo>
                  <a:cubicBezTo>
                    <a:pt x="-752" y="6959"/>
                    <a:pt x="888" y="10474"/>
                    <a:pt x="4063" y="11716"/>
                  </a:cubicBezTo>
                  <a:lnTo>
                    <a:pt x="20838" y="15444"/>
                  </a:lnTo>
                  <a:cubicBezTo>
                    <a:pt x="25566" y="16893"/>
                    <a:pt x="30120" y="18857"/>
                    <a:pt x="34418" y="21302"/>
                  </a:cubicBezTo>
                  <a:cubicBezTo>
                    <a:pt x="44672" y="26914"/>
                    <a:pt x="54234" y="33706"/>
                    <a:pt x="62910" y="41539"/>
                  </a:cubicBezTo>
                  <a:lnTo>
                    <a:pt x="61312" y="41539"/>
                  </a:lnTo>
                  <a:cubicBezTo>
                    <a:pt x="65864" y="45521"/>
                    <a:pt x="69971" y="49985"/>
                    <a:pt x="73560" y="54853"/>
                  </a:cubicBezTo>
                  <a:cubicBezTo>
                    <a:pt x="74743" y="56339"/>
                    <a:pt x="76466" y="57296"/>
                    <a:pt x="78353" y="57516"/>
                  </a:cubicBezTo>
                  <a:cubicBezTo>
                    <a:pt x="80262" y="57638"/>
                    <a:pt x="82152" y="57072"/>
                    <a:pt x="83679" y="55918"/>
                  </a:cubicBezTo>
                  <a:cubicBezTo>
                    <a:pt x="85154" y="54645"/>
                    <a:pt x="86024" y="52808"/>
                    <a:pt x="86075" y="50859"/>
                  </a:cubicBezTo>
                  <a:cubicBezTo>
                    <a:pt x="86207" y="49031"/>
                    <a:pt x="85636" y="47221"/>
                    <a:pt x="84478" y="45800"/>
                  </a:cubicBezTo>
                  <a:cubicBezTo>
                    <a:pt x="81156" y="40800"/>
                    <a:pt x="77220" y="36238"/>
                    <a:pt x="72761" y="32220"/>
                  </a:cubicBezTo>
                  <a:cubicBezTo>
                    <a:pt x="67848" y="27703"/>
                    <a:pt x="62496" y="23689"/>
                    <a:pt x="56785" y="20237"/>
                  </a:cubicBezTo>
                  <a:cubicBezTo>
                    <a:pt x="50779" y="16417"/>
                    <a:pt x="44555" y="12950"/>
                    <a:pt x="38145" y="9853"/>
                  </a:cubicBezTo>
                  <a:cubicBezTo>
                    <a:pt x="34795" y="8247"/>
                    <a:pt x="31322" y="6911"/>
                    <a:pt x="27760" y="5858"/>
                  </a:cubicBezTo>
                  <a:lnTo>
                    <a:pt x="19507" y="3994"/>
                  </a:lnTo>
                  <a:lnTo>
                    <a:pt x="19507" y="3994"/>
                  </a:lnTo>
                  <a:lnTo>
                    <a:pt x="8855" y="1598"/>
                  </a:lnTo>
                  <a:lnTo>
                    <a:pt x="4062" y="1598"/>
                  </a:lnTo>
                  <a:moveTo>
                    <a:pt x="21903" y="17308"/>
                  </a:moveTo>
                  <a:lnTo>
                    <a:pt x="21903" y="17308"/>
                  </a:lnTo>
                  <a:moveTo>
                    <a:pt x="19507" y="3994"/>
                  </a:moveTo>
                  <a:lnTo>
                    <a:pt x="19507" y="3994"/>
                  </a:lnTo>
                </a:path>
              </a:pathLst>
            </a:custGeom>
            <a:solidFill>
              <a:srgbClr val="A8A8A8"/>
            </a:solidFill>
            <a:ln w="26619"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307CA544-D249-452E-B4AA-3EEBDB773BB4}"/>
                </a:ext>
              </a:extLst>
            </p:cNvPr>
            <p:cNvSpPr/>
            <p:nvPr/>
          </p:nvSpPr>
          <p:spPr>
            <a:xfrm>
              <a:off x="8321614" y="2997832"/>
              <a:ext cx="186228" cy="111421"/>
            </a:xfrm>
            <a:custGeom>
              <a:avLst/>
              <a:gdLst>
                <a:gd name="connsiteX0" fmla="*/ 28 w 148383"/>
                <a:gd name="connsiteY0" fmla="*/ 4527 h 88778"/>
                <a:gd name="connsiteX1" fmla="*/ 5037 w 148383"/>
                <a:gd name="connsiteY1" fmla="*/ 10646 h 88778"/>
                <a:gd name="connsiteX2" fmla="*/ 5087 w 148383"/>
                <a:gd name="connsiteY2" fmla="*/ 10651 h 88778"/>
                <a:gd name="connsiteX3" fmla="*/ 20265 w 148383"/>
                <a:gd name="connsiteY3" fmla="*/ 13580 h 88778"/>
                <a:gd name="connsiteX4" fmla="*/ 20265 w 148383"/>
                <a:gd name="connsiteY4" fmla="*/ 13580 h 88778"/>
                <a:gd name="connsiteX5" fmla="*/ 38905 w 148383"/>
                <a:gd name="connsiteY5" fmla="*/ 19172 h 88778"/>
                <a:gd name="connsiteX6" fmla="*/ 56213 w 148383"/>
                <a:gd name="connsiteY6" fmla="*/ 27160 h 88778"/>
                <a:gd name="connsiteX7" fmla="*/ 82840 w 148383"/>
                <a:gd name="connsiteY7" fmla="*/ 45001 h 88778"/>
                <a:gd name="connsiteX8" fmla="*/ 109468 w 148383"/>
                <a:gd name="connsiteY8" fmla="*/ 66303 h 88778"/>
                <a:gd name="connsiteX9" fmla="*/ 109468 w 148383"/>
                <a:gd name="connsiteY9" fmla="*/ 66303 h 88778"/>
                <a:gd name="connsiteX10" fmla="*/ 125977 w 148383"/>
                <a:gd name="connsiteY10" fmla="*/ 84144 h 88778"/>
                <a:gd name="connsiteX11" fmla="*/ 143552 w 148383"/>
                <a:gd name="connsiteY11" fmla="*/ 86008 h 88778"/>
                <a:gd name="connsiteX12" fmla="*/ 147013 w 148383"/>
                <a:gd name="connsiteY12" fmla="*/ 70830 h 88778"/>
                <a:gd name="connsiteX13" fmla="*/ 143019 w 148383"/>
                <a:gd name="connsiteY13" fmla="*/ 65771 h 88778"/>
                <a:gd name="connsiteX14" fmla="*/ 128640 w 148383"/>
                <a:gd name="connsiteY14" fmla="*/ 53788 h 88778"/>
                <a:gd name="connsiteX15" fmla="*/ 112397 w 148383"/>
                <a:gd name="connsiteY15" fmla="*/ 42604 h 88778"/>
                <a:gd name="connsiteX16" fmla="*/ 77515 w 148383"/>
                <a:gd name="connsiteY16" fmla="*/ 22101 h 88778"/>
                <a:gd name="connsiteX17" fmla="*/ 58609 w 148383"/>
                <a:gd name="connsiteY17" fmla="*/ 13580 h 88778"/>
                <a:gd name="connsiteX18" fmla="*/ 42632 w 148383"/>
                <a:gd name="connsiteY18" fmla="*/ 8255 h 88778"/>
                <a:gd name="connsiteX19" fmla="*/ 25058 w 148383"/>
                <a:gd name="connsiteY19" fmla="*/ 3462 h 88778"/>
                <a:gd name="connsiteX20" fmla="*/ 6951 w 148383"/>
                <a:gd name="connsiteY20" fmla="*/ 0 h 88778"/>
                <a:gd name="connsiteX21" fmla="*/ 6951 w 148383"/>
                <a:gd name="connsiteY21" fmla="*/ 0 h 88778"/>
                <a:gd name="connsiteX22" fmla="*/ 1626 w 148383"/>
                <a:gd name="connsiteY22" fmla="*/ 5325 h 8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8383" h="88778">
                  <a:moveTo>
                    <a:pt x="28" y="4527"/>
                  </a:moveTo>
                  <a:cubicBezTo>
                    <a:pt x="-278" y="7600"/>
                    <a:pt x="1964" y="10340"/>
                    <a:pt x="5037" y="10646"/>
                  </a:cubicBezTo>
                  <a:cubicBezTo>
                    <a:pt x="5054" y="10648"/>
                    <a:pt x="5070" y="10650"/>
                    <a:pt x="5087" y="10651"/>
                  </a:cubicBezTo>
                  <a:lnTo>
                    <a:pt x="20265" y="13580"/>
                  </a:lnTo>
                  <a:lnTo>
                    <a:pt x="20265" y="13580"/>
                  </a:lnTo>
                  <a:cubicBezTo>
                    <a:pt x="26583" y="15076"/>
                    <a:pt x="32807" y="16943"/>
                    <a:pt x="38905" y="19172"/>
                  </a:cubicBezTo>
                  <a:cubicBezTo>
                    <a:pt x="44762" y="21569"/>
                    <a:pt x="50355" y="24498"/>
                    <a:pt x="56213" y="27160"/>
                  </a:cubicBezTo>
                  <a:cubicBezTo>
                    <a:pt x="65408" y="32617"/>
                    <a:pt x="74297" y="38572"/>
                    <a:pt x="82840" y="45001"/>
                  </a:cubicBezTo>
                  <a:cubicBezTo>
                    <a:pt x="91894" y="51924"/>
                    <a:pt x="101214" y="58581"/>
                    <a:pt x="109468" y="66303"/>
                  </a:cubicBezTo>
                  <a:lnTo>
                    <a:pt x="109468" y="66303"/>
                  </a:lnTo>
                  <a:cubicBezTo>
                    <a:pt x="115309" y="71928"/>
                    <a:pt x="120821" y="77885"/>
                    <a:pt x="125977" y="84144"/>
                  </a:cubicBezTo>
                  <a:cubicBezTo>
                    <a:pt x="130321" y="89502"/>
                    <a:pt x="138181" y="90335"/>
                    <a:pt x="143552" y="86008"/>
                  </a:cubicBezTo>
                  <a:cubicBezTo>
                    <a:pt x="148283" y="82489"/>
                    <a:pt x="149750" y="76052"/>
                    <a:pt x="147013" y="70830"/>
                  </a:cubicBezTo>
                  <a:cubicBezTo>
                    <a:pt x="146169" y="68811"/>
                    <a:pt x="144788" y="67061"/>
                    <a:pt x="143019" y="65771"/>
                  </a:cubicBezTo>
                  <a:lnTo>
                    <a:pt x="128640" y="53788"/>
                  </a:lnTo>
                  <a:cubicBezTo>
                    <a:pt x="123314" y="49794"/>
                    <a:pt x="117723" y="46066"/>
                    <a:pt x="112397" y="42604"/>
                  </a:cubicBezTo>
                  <a:cubicBezTo>
                    <a:pt x="101136" y="35164"/>
                    <a:pt x="89493" y="28320"/>
                    <a:pt x="77515" y="22101"/>
                  </a:cubicBezTo>
                  <a:cubicBezTo>
                    <a:pt x="71414" y="18832"/>
                    <a:pt x="65098" y="15985"/>
                    <a:pt x="58609" y="13580"/>
                  </a:cubicBezTo>
                  <a:lnTo>
                    <a:pt x="42632" y="8255"/>
                  </a:lnTo>
                  <a:cubicBezTo>
                    <a:pt x="36774" y="6302"/>
                    <a:pt x="30916" y="4704"/>
                    <a:pt x="25058" y="3462"/>
                  </a:cubicBezTo>
                  <a:lnTo>
                    <a:pt x="6951" y="0"/>
                  </a:lnTo>
                  <a:lnTo>
                    <a:pt x="6951" y="0"/>
                  </a:lnTo>
                  <a:cubicBezTo>
                    <a:pt x="4120" y="248"/>
                    <a:pt x="1873" y="2493"/>
                    <a:pt x="1626" y="5325"/>
                  </a:cubicBezTo>
                </a:path>
              </a:pathLst>
            </a:custGeom>
            <a:solidFill>
              <a:srgbClr val="A8A8A8"/>
            </a:solidFill>
            <a:ln w="26619"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13A73BBC-F622-4F91-936D-50E575A6D14E}"/>
                </a:ext>
              </a:extLst>
            </p:cNvPr>
            <p:cNvSpPr/>
            <p:nvPr/>
          </p:nvSpPr>
          <p:spPr>
            <a:xfrm>
              <a:off x="8186198" y="3943258"/>
              <a:ext cx="581262" cy="416736"/>
            </a:xfrm>
            <a:custGeom>
              <a:avLst/>
              <a:gdLst>
                <a:gd name="connsiteX0" fmla="*/ 120173 w 463138"/>
                <a:gd name="connsiteY0" fmla="*/ 799 h 332047"/>
                <a:gd name="connsiteX1" fmla="*/ 109522 w 463138"/>
                <a:gd name="connsiteY1" fmla="*/ 5592 h 332047"/>
                <a:gd name="connsiteX2" fmla="*/ 109522 w 463138"/>
                <a:gd name="connsiteY2" fmla="*/ 25030 h 332047"/>
                <a:gd name="connsiteX3" fmla="*/ 102067 w 463138"/>
                <a:gd name="connsiteY3" fmla="*/ 32752 h 332047"/>
                <a:gd name="connsiteX4" fmla="*/ 96741 w 463138"/>
                <a:gd name="connsiteY4" fmla="*/ 38344 h 332047"/>
                <a:gd name="connsiteX5" fmla="*/ 80765 w 463138"/>
                <a:gd name="connsiteY5" fmla="*/ 53521 h 332047"/>
                <a:gd name="connsiteX6" fmla="*/ 66652 w 463138"/>
                <a:gd name="connsiteY6" fmla="*/ 62309 h 332047"/>
                <a:gd name="connsiteX7" fmla="*/ 62924 w 463138"/>
                <a:gd name="connsiteY7" fmla="*/ 64173 h 332047"/>
                <a:gd name="connsiteX8" fmla="*/ 39491 w 463138"/>
                <a:gd name="connsiteY8" fmla="*/ 75889 h 332047"/>
                <a:gd name="connsiteX9" fmla="*/ 12864 w 463138"/>
                <a:gd name="connsiteY9" fmla="*/ 95327 h 332047"/>
                <a:gd name="connsiteX10" fmla="*/ 349 w 463138"/>
                <a:gd name="connsiteY10" fmla="*/ 116363 h 332047"/>
                <a:gd name="connsiteX11" fmla="*/ 9934 w 463138"/>
                <a:gd name="connsiteY11" fmla="*/ 142990 h 332047"/>
                <a:gd name="connsiteX12" fmla="*/ 15260 w 463138"/>
                <a:gd name="connsiteY12" fmla="*/ 148050 h 332047"/>
                <a:gd name="connsiteX13" fmla="*/ 24314 w 463138"/>
                <a:gd name="connsiteY13" fmla="*/ 156837 h 332047"/>
                <a:gd name="connsiteX14" fmla="*/ 32036 w 463138"/>
                <a:gd name="connsiteY14" fmla="*/ 165358 h 332047"/>
                <a:gd name="connsiteX15" fmla="*/ 45084 w 463138"/>
                <a:gd name="connsiteY15" fmla="*/ 178938 h 332047"/>
                <a:gd name="connsiteX16" fmla="*/ 58398 w 463138"/>
                <a:gd name="connsiteY16" fmla="*/ 191719 h 332047"/>
                <a:gd name="connsiteX17" fmla="*/ 68515 w 463138"/>
                <a:gd name="connsiteY17" fmla="*/ 200773 h 332047"/>
                <a:gd name="connsiteX18" fmla="*/ 100735 w 463138"/>
                <a:gd name="connsiteY18" fmla="*/ 227401 h 332047"/>
                <a:gd name="connsiteX19" fmla="*/ 115647 w 463138"/>
                <a:gd name="connsiteY19" fmla="*/ 239915 h 332047"/>
                <a:gd name="connsiteX20" fmla="*/ 142275 w 463138"/>
                <a:gd name="connsiteY20" fmla="*/ 260419 h 332047"/>
                <a:gd name="connsiteX21" fmla="*/ 172097 w 463138"/>
                <a:gd name="connsiteY21" fmla="*/ 280389 h 332047"/>
                <a:gd name="connsiteX22" fmla="*/ 225353 w 463138"/>
                <a:gd name="connsiteY22" fmla="*/ 311810 h 332047"/>
                <a:gd name="connsiteX23" fmla="*/ 253578 w 463138"/>
                <a:gd name="connsiteY23" fmla="*/ 323526 h 332047"/>
                <a:gd name="connsiteX24" fmla="*/ 292721 w 463138"/>
                <a:gd name="connsiteY24" fmla="*/ 332047 h 332047"/>
                <a:gd name="connsiteX25" fmla="*/ 341982 w 463138"/>
                <a:gd name="connsiteY25" fmla="*/ 316870 h 332047"/>
                <a:gd name="connsiteX26" fmla="*/ 372604 w 463138"/>
                <a:gd name="connsiteY26" fmla="*/ 298496 h 332047"/>
                <a:gd name="connsiteX27" fmla="*/ 379527 w 463138"/>
                <a:gd name="connsiteY27" fmla="*/ 293703 h 332047"/>
                <a:gd name="connsiteX28" fmla="*/ 399231 w 463138"/>
                <a:gd name="connsiteY28" fmla="*/ 280123 h 332047"/>
                <a:gd name="connsiteX29" fmla="*/ 417605 w 463138"/>
                <a:gd name="connsiteY29" fmla="*/ 264945 h 332047"/>
                <a:gd name="connsiteX30" fmla="*/ 422397 w 463138"/>
                <a:gd name="connsiteY30" fmla="*/ 260951 h 332047"/>
                <a:gd name="connsiteX31" fmla="*/ 439972 w 463138"/>
                <a:gd name="connsiteY31" fmla="*/ 244974 h 332047"/>
                <a:gd name="connsiteX32" fmla="*/ 443700 w 463138"/>
                <a:gd name="connsiteY32" fmla="*/ 241779 h 332047"/>
                <a:gd name="connsiteX33" fmla="*/ 454883 w 463138"/>
                <a:gd name="connsiteY33" fmla="*/ 230596 h 332047"/>
                <a:gd name="connsiteX34" fmla="*/ 463138 w 463138"/>
                <a:gd name="connsiteY34" fmla="*/ 209027 h 332047"/>
                <a:gd name="connsiteX35" fmla="*/ 455948 w 463138"/>
                <a:gd name="connsiteY35" fmla="*/ 193849 h 332047"/>
                <a:gd name="connsiteX36" fmla="*/ 443433 w 463138"/>
                <a:gd name="connsiteY36" fmla="*/ 187991 h 332047"/>
                <a:gd name="connsiteX37" fmla="*/ 430120 w 463138"/>
                <a:gd name="connsiteY37" fmla="*/ 183997 h 332047"/>
                <a:gd name="connsiteX38" fmla="*/ 427723 w 463138"/>
                <a:gd name="connsiteY38" fmla="*/ 183997 h 332047"/>
                <a:gd name="connsiteX39" fmla="*/ 418403 w 463138"/>
                <a:gd name="connsiteY39" fmla="*/ 181068 h 332047"/>
                <a:gd name="connsiteX40" fmla="*/ 415208 w 463138"/>
                <a:gd name="connsiteY40" fmla="*/ 181068 h 332047"/>
                <a:gd name="connsiteX41" fmla="*/ 415208 w 463138"/>
                <a:gd name="connsiteY41" fmla="*/ 181068 h 332047"/>
                <a:gd name="connsiteX42" fmla="*/ 378195 w 463138"/>
                <a:gd name="connsiteY42" fmla="*/ 165890 h 332047"/>
                <a:gd name="connsiteX43" fmla="*/ 329999 w 463138"/>
                <a:gd name="connsiteY43" fmla="*/ 142724 h 332047"/>
                <a:gd name="connsiteX44" fmla="*/ 282602 w 463138"/>
                <a:gd name="connsiteY44" fmla="*/ 116097 h 332047"/>
                <a:gd name="connsiteX45" fmla="*/ 234938 w 463138"/>
                <a:gd name="connsiteY45" fmla="*/ 86540 h 332047"/>
                <a:gd name="connsiteX46" fmla="*/ 238933 w 463138"/>
                <a:gd name="connsiteY46" fmla="*/ 90002 h 332047"/>
                <a:gd name="connsiteX47" fmla="*/ 229613 w 463138"/>
                <a:gd name="connsiteY47" fmla="*/ 83345 h 332047"/>
                <a:gd name="connsiteX48" fmla="*/ 226152 w 463138"/>
                <a:gd name="connsiteY48" fmla="*/ 80948 h 332047"/>
                <a:gd name="connsiteX49" fmla="*/ 177689 w 463138"/>
                <a:gd name="connsiteY49" fmla="*/ 46066 h 332047"/>
                <a:gd name="connsiteX50" fmla="*/ 172630 w 463138"/>
                <a:gd name="connsiteY50" fmla="*/ 41806 h 332047"/>
                <a:gd name="connsiteX51" fmla="*/ 152925 w 463138"/>
                <a:gd name="connsiteY51" fmla="*/ 25296 h 332047"/>
                <a:gd name="connsiteX52" fmla="*/ 146269 w 463138"/>
                <a:gd name="connsiteY52" fmla="*/ 19172 h 332047"/>
                <a:gd name="connsiteX53" fmla="*/ 128428 w 463138"/>
                <a:gd name="connsiteY53" fmla="*/ 3462 h 332047"/>
                <a:gd name="connsiteX54" fmla="*/ 118842 w 463138"/>
                <a:gd name="connsiteY54" fmla="*/ 0 h 33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63138" h="332047">
                  <a:moveTo>
                    <a:pt x="120173" y="799"/>
                  </a:moveTo>
                  <a:cubicBezTo>
                    <a:pt x="116090" y="748"/>
                    <a:pt x="112192" y="2502"/>
                    <a:pt x="109522" y="5592"/>
                  </a:cubicBezTo>
                  <a:cubicBezTo>
                    <a:pt x="104603" y="11137"/>
                    <a:pt x="104603" y="19484"/>
                    <a:pt x="109522" y="25030"/>
                  </a:cubicBezTo>
                  <a:cubicBezTo>
                    <a:pt x="106776" y="27338"/>
                    <a:pt x="104277" y="29926"/>
                    <a:pt x="102067" y="32752"/>
                  </a:cubicBezTo>
                  <a:lnTo>
                    <a:pt x="96741" y="38344"/>
                  </a:lnTo>
                  <a:cubicBezTo>
                    <a:pt x="91682" y="43669"/>
                    <a:pt x="86090" y="48463"/>
                    <a:pt x="80765" y="53521"/>
                  </a:cubicBezTo>
                  <a:cubicBezTo>
                    <a:pt x="76387" y="56945"/>
                    <a:pt x="71656" y="59891"/>
                    <a:pt x="66652" y="62309"/>
                  </a:cubicBezTo>
                  <a:lnTo>
                    <a:pt x="62924" y="64173"/>
                  </a:lnTo>
                  <a:cubicBezTo>
                    <a:pt x="54855" y="67541"/>
                    <a:pt x="47027" y="71455"/>
                    <a:pt x="39491" y="75889"/>
                  </a:cubicBezTo>
                  <a:cubicBezTo>
                    <a:pt x="29949" y="81401"/>
                    <a:pt x="21021" y="87918"/>
                    <a:pt x="12864" y="95327"/>
                  </a:cubicBezTo>
                  <a:cubicBezTo>
                    <a:pt x="6737" y="100974"/>
                    <a:pt x="2387" y="108284"/>
                    <a:pt x="349" y="116363"/>
                  </a:cubicBezTo>
                  <a:cubicBezTo>
                    <a:pt x="-1189" y="126291"/>
                    <a:pt x="2422" y="136321"/>
                    <a:pt x="9934" y="142990"/>
                  </a:cubicBezTo>
                  <a:lnTo>
                    <a:pt x="15260" y="148050"/>
                  </a:lnTo>
                  <a:lnTo>
                    <a:pt x="24314" y="156837"/>
                  </a:lnTo>
                  <a:lnTo>
                    <a:pt x="32036" y="165358"/>
                  </a:lnTo>
                  <a:lnTo>
                    <a:pt x="45084" y="178938"/>
                  </a:lnTo>
                  <a:lnTo>
                    <a:pt x="58398" y="191719"/>
                  </a:lnTo>
                  <a:lnTo>
                    <a:pt x="68515" y="200773"/>
                  </a:lnTo>
                  <a:cubicBezTo>
                    <a:pt x="78634" y="210625"/>
                    <a:pt x="89818" y="219678"/>
                    <a:pt x="100735" y="227401"/>
                  </a:cubicBezTo>
                  <a:lnTo>
                    <a:pt x="115647" y="239915"/>
                  </a:lnTo>
                  <a:cubicBezTo>
                    <a:pt x="123901" y="246839"/>
                    <a:pt x="132422" y="254028"/>
                    <a:pt x="142275" y="260419"/>
                  </a:cubicBezTo>
                  <a:cubicBezTo>
                    <a:pt x="152127" y="266809"/>
                    <a:pt x="161979" y="273999"/>
                    <a:pt x="172097" y="280389"/>
                  </a:cubicBezTo>
                  <a:cubicBezTo>
                    <a:pt x="189010" y="292223"/>
                    <a:pt x="206815" y="302728"/>
                    <a:pt x="225353" y="311810"/>
                  </a:cubicBezTo>
                  <a:cubicBezTo>
                    <a:pt x="234673" y="316070"/>
                    <a:pt x="244258" y="319798"/>
                    <a:pt x="253578" y="323526"/>
                  </a:cubicBezTo>
                  <a:cubicBezTo>
                    <a:pt x="265970" y="328817"/>
                    <a:pt x="279252" y="331708"/>
                    <a:pt x="292721" y="332047"/>
                  </a:cubicBezTo>
                  <a:cubicBezTo>
                    <a:pt x="310103" y="330913"/>
                    <a:pt x="326976" y="325714"/>
                    <a:pt x="341982" y="316870"/>
                  </a:cubicBezTo>
                  <a:cubicBezTo>
                    <a:pt x="352522" y="311318"/>
                    <a:pt x="362745" y="305184"/>
                    <a:pt x="372604" y="298496"/>
                  </a:cubicBezTo>
                  <a:lnTo>
                    <a:pt x="379527" y="293703"/>
                  </a:lnTo>
                  <a:cubicBezTo>
                    <a:pt x="386450" y="289443"/>
                    <a:pt x="392841" y="284916"/>
                    <a:pt x="399231" y="280123"/>
                  </a:cubicBezTo>
                  <a:cubicBezTo>
                    <a:pt x="405622" y="275330"/>
                    <a:pt x="411746" y="270271"/>
                    <a:pt x="417605" y="264945"/>
                  </a:cubicBezTo>
                  <a:lnTo>
                    <a:pt x="422397" y="260951"/>
                  </a:lnTo>
                  <a:cubicBezTo>
                    <a:pt x="428255" y="255981"/>
                    <a:pt x="434114" y="250655"/>
                    <a:pt x="439972" y="244974"/>
                  </a:cubicBezTo>
                  <a:lnTo>
                    <a:pt x="443700" y="241779"/>
                  </a:lnTo>
                  <a:cubicBezTo>
                    <a:pt x="447427" y="238051"/>
                    <a:pt x="451421" y="234590"/>
                    <a:pt x="454883" y="230596"/>
                  </a:cubicBezTo>
                  <a:cubicBezTo>
                    <a:pt x="460250" y="224701"/>
                    <a:pt x="463197" y="216999"/>
                    <a:pt x="463138" y="209027"/>
                  </a:cubicBezTo>
                  <a:cubicBezTo>
                    <a:pt x="462831" y="203219"/>
                    <a:pt x="460249" y="197766"/>
                    <a:pt x="455948" y="193849"/>
                  </a:cubicBezTo>
                  <a:cubicBezTo>
                    <a:pt x="452283" y="190961"/>
                    <a:pt x="448000" y="188956"/>
                    <a:pt x="443433" y="187991"/>
                  </a:cubicBezTo>
                  <a:cubicBezTo>
                    <a:pt x="438906" y="187991"/>
                    <a:pt x="434646" y="185329"/>
                    <a:pt x="430120" y="183997"/>
                  </a:cubicBezTo>
                  <a:lnTo>
                    <a:pt x="427723" y="183997"/>
                  </a:lnTo>
                  <a:lnTo>
                    <a:pt x="418403" y="181068"/>
                  </a:lnTo>
                  <a:lnTo>
                    <a:pt x="415208" y="181068"/>
                  </a:lnTo>
                  <a:lnTo>
                    <a:pt x="415208" y="181068"/>
                  </a:lnTo>
                  <a:cubicBezTo>
                    <a:pt x="402427" y="176542"/>
                    <a:pt x="390178" y="171216"/>
                    <a:pt x="378195" y="165890"/>
                  </a:cubicBezTo>
                  <a:cubicBezTo>
                    <a:pt x="359290" y="157370"/>
                    <a:pt x="343846" y="150180"/>
                    <a:pt x="329999" y="142724"/>
                  </a:cubicBezTo>
                  <a:cubicBezTo>
                    <a:pt x="316153" y="135269"/>
                    <a:pt x="298312" y="125416"/>
                    <a:pt x="282602" y="116097"/>
                  </a:cubicBezTo>
                  <a:cubicBezTo>
                    <a:pt x="266892" y="106777"/>
                    <a:pt x="249851" y="96659"/>
                    <a:pt x="234938" y="86540"/>
                  </a:cubicBezTo>
                  <a:lnTo>
                    <a:pt x="238933" y="90002"/>
                  </a:lnTo>
                  <a:lnTo>
                    <a:pt x="229613" y="83345"/>
                  </a:lnTo>
                  <a:lnTo>
                    <a:pt x="226152" y="80948"/>
                  </a:lnTo>
                  <a:cubicBezTo>
                    <a:pt x="210708" y="70564"/>
                    <a:pt x="193399" y="58847"/>
                    <a:pt x="177689" y="46066"/>
                  </a:cubicBezTo>
                  <a:lnTo>
                    <a:pt x="172630" y="41806"/>
                  </a:lnTo>
                  <a:lnTo>
                    <a:pt x="152925" y="25296"/>
                  </a:lnTo>
                  <a:lnTo>
                    <a:pt x="146269" y="19172"/>
                  </a:lnTo>
                  <a:cubicBezTo>
                    <a:pt x="140410" y="13847"/>
                    <a:pt x="134552" y="8521"/>
                    <a:pt x="128428" y="3462"/>
                  </a:cubicBezTo>
                  <a:cubicBezTo>
                    <a:pt x="125727" y="1238"/>
                    <a:pt x="122340" y="15"/>
                    <a:pt x="118842" y="0"/>
                  </a:cubicBezTo>
                </a:path>
              </a:pathLst>
            </a:custGeom>
            <a:solidFill>
              <a:srgbClr val="D880B6"/>
            </a:solidFill>
            <a:ln w="26619"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A784AEF4-3200-4E83-8988-EDAE1B79DD30}"/>
                </a:ext>
              </a:extLst>
            </p:cNvPr>
            <p:cNvSpPr/>
            <p:nvPr/>
          </p:nvSpPr>
          <p:spPr>
            <a:xfrm>
              <a:off x="8346187" y="3947269"/>
              <a:ext cx="446455" cy="265014"/>
            </a:xfrm>
            <a:custGeom>
              <a:avLst/>
              <a:gdLst>
                <a:gd name="connsiteX0" fmla="*/ 2284 w 355726"/>
                <a:gd name="connsiteY0" fmla="*/ 3461 h 211158"/>
                <a:gd name="connsiteX1" fmla="*/ 2284 w 355726"/>
                <a:gd name="connsiteY1" fmla="*/ 14645 h 211158"/>
                <a:gd name="connsiteX2" fmla="*/ 51012 w 355726"/>
                <a:gd name="connsiteY2" fmla="*/ 57516 h 211158"/>
                <a:gd name="connsiteX3" fmla="*/ 76309 w 355726"/>
                <a:gd name="connsiteY3" fmla="*/ 79350 h 211158"/>
                <a:gd name="connsiteX4" fmla="*/ 104267 w 355726"/>
                <a:gd name="connsiteY4" fmla="*/ 101718 h 211158"/>
                <a:gd name="connsiteX5" fmla="*/ 161517 w 355726"/>
                <a:gd name="connsiteY5" fmla="*/ 138464 h 211158"/>
                <a:gd name="connsiteX6" fmla="*/ 216370 w 355726"/>
                <a:gd name="connsiteY6" fmla="*/ 168553 h 211158"/>
                <a:gd name="connsiteX7" fmla="*/ 251785 w 355726"/>
                <a:gd name="connsiteY7" fmla="*/ 184264 h 211158"/>
                <a:gd name="connsiteX8" fmla="*/ 248323 w 355726"/>
                <a:gd name="connsiteY8" fmla="*/ 182666 h 211158"/>
                <a:gd name="connsiteX9" fmla="*/ 294656 w 355726"/>
                <a:gd name="connsiteY9" fmla="*/ 201837 h 211158"/>
                <a:gd name="connsiteX10" fmla="*/ 318355 w 355726"/>
                <a:gd name="connsiteY10" fmla="*/ 208494 h 211158"/>
                <a:gd name="connsiteX11" fmla="*/ 332467 w 355726"/>
                <a:gd name="connsiteY11" fmla="*/ 211157 h 211158"/>
                <a:gd name="connsiteX12" fmla="*/ 342319 w 355726"/>
                <a:gd name="connsiteY12" fmla="*/ 211157 h 211158"/>
                <a:gd name="connsiteX13" fmla="*/ 354834 w 355726"/>
                <a:gd name="connsiteY13" fmla="*/ 202370 h 211158"/>
                <a:gd name="connsiteX14" fmla="*/ 354834 w 355726"/>
                <a:gd name="connsiteY14" fmla="*/ 192784 h 211158"/>
                <a:gd name="connsiteX15" fmla="*/ 347378 w 355726"/>
                <a:gd name="connsiteY15" fmla="*/ 186660 h 211158"/>
                <a:gd name="connsiteX16" fmla="*/ 336727 w 355726"/>
                <a:gd name="connsiteY16" fmla="*/ 183997 h 211158"/>
                <a:gd name="connsiteX17" fmla="*/ 322348 w 355726"/>
                <a:gd name="connsiteY17" fmla="*/ 180536 h 211158"/>
                <a:gd name="connsiteX18" fmla="*/ 295720 w 355726"/>
                <a:gd name="connsiteY18" fmla="*/ 170950 h 211158"/>
                <a:gd name="connsiteX19" fmla="*/ 299182 w 355726"/>
                <a:gd name="connsiteY19" fmla="*/ 172547 h 211158"/>
                <a:gd name="connsiteX20" fmla="*/ 270158 w 355726"/>
                <a:gd name="connsiteY20" fmla="*/ 160032 h 211158"/>
                <a:gd name="connsiteX21" fmla="*/ 251518 w 355726"/>
                <a:gd name="connsiteY21" fmla="*/ 151511 h 211158"/>
                <a:gd name="connsiteX22" fmla="*/ 253915 w 355726"/>
                <a:gd name="connsiteY22" fmla="*/ 151511 h 211158"/>
                <a:gd name="connsiteX23" fmla="*/ 203322 w 355726"/>
                <a:gd name="connsiteY23" fmla="*/ 127280 h 211158"/>
                <a:gd name="connsiteX24" fmla="*/ 176695 w 355726"/>
                <a:gd name="connsiteY24" fmla="*/ 113967 h 211158"/>
                <a:gd name="connsiteX25" fmla="*/ 147138 w 355726"/>
                <a:gd name="connsiteY25" fmla="*/ 98256 h 211158"/>
                <a:gd name="connsiteX26" fmla="*/ 121842 w 355726"/>
                <a:gd name="connsiteY26" fmla="*/ 83877 h 211158"/>
                <a:gd name="connsiteX27" fmla="*/ 95214 w 355726"/>
                <a:gd name="connsiteY27" fmla="*/ 67102 h 211158"/>
                <a:gd name="connsiteX28" fmla="*/ 70983 w 355726"/>
                <a:gd name="connsiteY28" fmla="*/ 49261 h 211158"/>
                <a:gd name="connsiteX29" fmla="*/ 46751 w 355726"/>
                <a:gd name="connsiteY29" fmla="*/ 30622 h 211158"/>
                <a:gd name="connsiteX30" fmla="*/ 12668 w 355726"/>
                <a:gd name="connsiteY30" fmla="*/ 2397 h 211158"/>
                <a:gd name="connsiteX31" fmla="*/ 6810 w 355726"/>
                <a:gd name="connsiteY31" fmla="*/ 0 h 211158"/>
                <a:gd name="connsiteX32" fmla="*/ 1751 w 355726"/>
                <a:gd name="connsiteY32" fmla="*/ 2130 h 211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5726" h="211158">
                  <a:moveTo>
                    <a:pt x="2284" y="3461"/>
                  </a:moveTo>
                  <a:cubicBezTo>
                    <a:pt x="-761" y="6568"/>
                    <a:pt x="-761" y="11539"/>
                    <a:pt x="2284" y="14645"/>
                  </a:cubicBezTo>
                  <a:cubicBezTo>
                    <a:pt x="18526" y="28758"/>
                    <a:pt x="34503" y="43669"/>
                    <a:pt x="51012" y="57516"/>
                  </a:cubicBezTo>
                  <a:lnTo>
                    <a:pt x="76309" y="79350"/>
                  </a:lnTo>
                  <a:lnTo>
                    <a:pt x="104267" y="101718"/>
                  </a:lnTo>
                  <a:cubicBezTo>
                    <a:pt x="122657" y="115014"/>
                    <a:pt x="141770" y="127282"/>
                    <a:pt x="161517" y="138464"/>
                  </a:cubicBezTo>
                  <a:cubicBezTo>
                    <a:pt x="179357" y="149381"/>
                    <a:pt x="197731" y="159233"/>
                    <a:pt x="216370" y="168553"/>
                  </a:cubicBezTo>
                  <a:cubicBezTo>
                    <a:pt x="228087" y="174145"/>
                    <a:pt x="239802" y="179204"/>
                    <a:pt x="251785" y="184264"/>
                  </a:cubicBezTo>
                  <a:lnTo>
                    <a:pt x="248323" y="182666"/>
                  </a:lnTo>
                  <a:cubicBezTo>
                    <a:pt x="263501" y="189589"/>
                    <a:pt x="278945" y="195713"/>
                    <a:pt x="294656" y="201837"/>
                  </a:cubicBezTo>
                  <a:cubicBezTo>
                    <a:pt x="302358" y="204705"/>
                    <a:pt x="310286" y="206931"/>
                    <a:pt x="318355" y="208494"/>
                  </a:cubicBezTo>
                  <a:lnTo>
                    <a:pt x="332467" y="211157"/>
                  </a:lnTo>
                  <a:lnTo>
                    <a:pt x="342319" y="211157"/>
                  </a:lnTo>
                  <a:cubicBezTo>
                    <a:pt x="347949" y="211236"/>
                    <a:pt x="352996" y="207693"/>
                    <a:pt x="354834" y="202370"/>
                  </a:cubicBezTo>
                  <a:cubicBezTo>
                    <a:pt x="356024" y="199285"/>
                    <a:pt x="356024" y="195869"/>
                    <a:pt x="354834" y="192784"/>
                  </a:cubicBezTo>
                  <a:cubicBezTo>
                    <a:pt x="353372" y="189744"/>
                    <a:pt x="350644" y="187503"/>
                    <a:pt x="347378" y="186660"/>
                  </a:cubicBezTo>
                  <a:cubicBezTo>
                    <a:pt x="343763" y="186056"/>
                    <a:pt x="340201" y="185165"/>
                    <a:pt x="336727" y="183997"/>
                  </a:cubicBezTo>
                  <a:lnTo>
                    <a:pt x="322348" y="180536"/>
                  </a:lnTo>
                  <a:cubicBezTo>
                    <a:pt x="313286" y="177885"/>
                    <a:pt x="304393" y="174684"/>
                    <a:pt x="295720" y="170950"/>
                  </a:cubicBezTo>
                  <a:lnTo>
                    <a:pt x="299182" y="172547"/>
                  </a:lnTo>
                  <a:lnTo>
                    <a:pt x="270158" y="160032"/>
                  </a:lnTo>
                  <a:lnTo>
                    <a:pt x="251518" y="151511"/>
                  </a:lnTo>
                  <a:lnTo>
                    <a:pt x="253915" y="151511"/>
                  </a:lnTo>
                  <a:cubicBezTo>
                    <a:pt x="236873" y="144055"/>
                    <a:pt x="220098" y="135535"/>
                    <a:pt x="203322" y="127280"/>
                  </a:cubicBezTo>
                  <a:lnTo>
                    <a:pt x="176695" y="113967"/>
                  </a:lnTo>
                  <a:cubicBezTo>
                    <a:pt x="166842" y="108375"/>
                    <a:pt x="156990" y="103581"/>
                    <a:pt x="147138" y="98256"/>
                  </a:cubicBezTo>
                  <a:cubicBezTo>
                    <a:pt x="137286" y="92930"/>
                    <a:pt x="130096" y="88936"/>
                    <a:pt x="121842" y="83877"/>
                  </a:cubicBezTo>
                  <a:cubicBezTo>
                    <a:pt x="113587" y="78818"/>
                    <a:pt x="104534" y="72960"/>
                    <a:pt x="95214" y="67102"/>
                  </a:cubicBezTo>
                  <a:lnTo>
                    <a:pt x="70983" y="49261"/>
                  </a:lnTo>
                  <a:lnTo>
                    <a:pt x="46751" y="30622"/>
                  </a:lnTo>
                  <a:cubicBezTo>
                    <a:pt x="35302" y="21568"/>
                    <a:pt x="23852" y="12249"/>
                    <a:pt x="12668" y="2397"/>
                  </a:cubicBezTo>
                  <a:cubicBezTo>
                    <a:pt x="11111" y="851"/>
                    <a:pt x="9003" y="-11"/>
                    <a:pt x="6810" y="0"/>
                  </a:cubicBezTo>
                  <a:cubicBezTo>
                    <a:pt x="4908" y="13"/>
                    <a:pt x="3089" y="779"/>
                    <a:pt x="1751" y="2130"/>
                  </a:cubicBezTo>
                </a:path>
              </a:pathLst>
            </a:custGeom>
            <a:solidFill>
              <a:srgbClr val="D880B6"/>
            </a:solidFill>
            <a:ln w="26619"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F8A18FE8-5E0B-4647-8D4F-510C405E2A71}"/>
                </a:ext>
              </a:extLst>
            </p:cNvPr>
            <p:cNvSpPr/>
            <p:nvPr/>
          </p:nvSpPr>
          <p:spPr>
            <a:xfrm>
              <a:off x="8293714" y="3020218"/>
              <a:ext cx="527327" cy="1006989"/>
            </a:xfrm>
            <a:custGeom>
              <a:avLst/>
              <a:gdLst>
                <a:gd name="connsiteX0" fmla="*/ 388655 w 420163"/>
                <a:gd name="connsiteY0" fmla="*/ 13317 h 802348"/>
                <a:gd name="connsiteX1" fmla="*/ 386791 w 420163"/>
                <a:gd name="connsiteY1" fmla="*/ 43673 h 802348"/>
                <a:gd name="connsiteX2" fmla="*/ 381199 w 420163"/>
                <a:gd name="connsiteY2" fmla="*/ 74028 h 802348"/>
                <a:gd name="connsiteX3" fmla="*/ 373211 w 420163"/>
                <a:gd name="connsiteY3" fmla="*/ 110774 h 802348"/>
                <a:gd name="connsiteX4" fmla="*/ 373211 w 420163"/>
                <a:gd name="connsiteY4" fmla="*/ 110774 h 802348"/>
                <a:gd name="connsiteX5" fmla="*/ 331139 w 420163"/>
                <a:gd name="connsiteY5" fmla="*/ 235392 h 802348"/>
                <a:gd name="connsiteX6" fmla="*/ 304512 w 420163"/>
                <a:gd name="connsiteY6" fmla="*/ 300363 h 802348"/>
                <a:gd name="connsiteX7" fmla="*/ 279748 w 420163"/>
                <a:gd name="connsiteY7" fmla="*/ 358678 h 802348"/>
                <a:gd name="connsiteX8" fmla="*/ 257381 w 420163"/>
                <a:gd name="connsiteY8" fmla="*/ 403945 h 802348"/>
                <a:gd name="connsiteX9" fmla="*/ 227824 w 420163"/>
                <a:gd name="connsiteY9" fmla="*/ 457200 h 802348"/>
                <a:gd name="connsiteX10" fmla="*/ 195604 w 420163"/>
                <a:gd name="connsiteY10" fmla="*/ 513651 h 802348"/>
                <a:gd name="connsiteX11" fmla="*/ 159657 w 420163"/>
                <a:gd name="connsiteY11" fmla="*/ 571167 h 802348"/>
                <a:gd name="connsiteX12" fmla="*/ 122112 w 420163"/>
                <a:gd name="connsiteY12" fmla="*/ 628416 h 802348"/>
                <a:gd name="connsiteX13" fmla="*/ 43560 w 420163"/>
                <a:gd name="connsiteY13" fmla="*/ 728004 h 802348"/>
                <a:gd name="connsiteX14" fmla="*/ 25720 w 420163"/>
                <a:gd name="connsiteY14" fmla="*/ 746111 h 802348"/>
                <a:gd name="connsiteX15" fmla="*/ 8412 w 420163"/>
                <a:gd name="connsiteY15" fmla="*/ 762087 h 802348"/>
                <a:gd name="connsiteX16" fmla="*/ 4950 w 420163"/>
                <a:gd name="connsiteY16" fmla="*/ 794040 h 802348"/>
                <a:gd name="connsiteX17" fmla="*/ 36904 w 420163"/>
                <a:gd name="connsiteY17" fmla="*/ 797502 h 802348"/>
                <a:gd name="connsiteX18" fmla="*/ 57939 w 420163"/>
                <a:gd name="connsiteY18" fmla="*/ 778064 h 802348"/>
                <a:gd name="connsiteX19" fmla="*/ 84567 w 420163"/>
                <a:gd name="connsiteY19" fmla="*/ 751436 h 802348"/>
                <a:gd name="connsiteX20" fmla="*/ 128502 w 420163"/>
                <a:gd name="connsiteY20" fmla="*/ 698181 h 802348"/>
                <a:gd name="connsiteX21" fmla="*/ 167911 w 420163"/>
                <a:gd name="connsiteY21" fmla="*/ 641996 h 802348"/>
                <a:gd name="connsiteX22" fmla="*/ 186817 w 420163"/>
                <a:gd name="connsiteY22" fmla="*/ 613771 h 802348"/>
                <a:gd name="connsiteX23" fmla="*/ 205190 w 420163"/>
                <a:gd name="connsiteY23" fmla="*/ 584747 h 802348"/>
                <a:gd name="connsiteX24" fmla="*/ 240072 w 420163"/>
                <a:gd name="connsiteY24" fmla="*/ 528030 h 802348"/>
                <a:gd name="connsiteX25" fmla="*/ 272026 w 420163"/>
                <a:gd name="connsiteY25" fmla="*/ 471846 h 802348"/>
                <a:gd name="connsiteX26" fmla="*/ 305577 w 420163"/>
                <a:gd name="connsiteY26" fmla="*/ 410336 h 802348"/>
                <a:gd name="connsiteX27" fmla="*/ 332205 w 420163"/>
                <a:gd name="connsiteY27" fmla="*/ 352287 h 802348"/>
                <a:gd name="connsiteX28" fmla="*/ 358832 w 420163"/>
                <a:gd name="connsiteY28" fmla="*/ 287848 h 802348"/>
                <a:gd name="connsiteX29" fmla="*/ 381732 w 420163"/>
                <a:gd name="connsiteY29" fmla="*/ 224741 h 802348"/>
                <a:gd name="connsiteX30" fmla="*/ 403300 w 420163"/>
                <a:gd name="connsiteY30" fmla="*/ 160302 h 802348"/>
                <a:gd name="connsiteX31" fmla="*/ 411554 w 420163"/>
                <a:gd name="connsiteY31" fmla="*/ 125952 h 802348"/>
                <a:gd name="connsiteX32" fmla="*/ 415815 w 420163"/>
                <a:gd name="connsiteY32" fmla="*/ 96928 h 802348"/>
                <a:gd name="connsiteX33" fmla="*/ 419809 w 420163"/>
                <a:gd name="connsiteY33" fmla="*/ 56986 h 802348"/>
                <a:gd name="connsiteX34" fmla="*/ 419809 w 420163"/>
                <a:gd name="connsiteY34" fmla="*/ 17844 h 802348"/>
                <a:gd name="connsiteX35" fmla="*/ 416347 w 420163"/>
                <a:gd name="connsiteY35" fmla="*/ 6128 h 802348"/>
                <a:gd name="connsiteX36" fmla="*/ 405163 w 420163"/>
                <a:gd name="connsiteY36" fmla="*/ 3 h 802348"/>
                <a:gd name="connsiteX37" fmla="*/ 405963 w 420163"/>
                <a:gd name="connsiteY37" fmla="*/ 3 h 802348"/>
                <a:gd name="connsiteX38" fmla="*/ 389720 w 420163"/>
                <a:gd name="connsiteY38" fmla="*/ 14649 h 802348"/>
                <a:gd name="connsiteX39" fmla="*/ 374276 w 420163"/>
                <a:gd name="connsiteY39" fmla="*/ 112904 h 802348"/>
                <a:gd name="connsiteX40" fmla="*/ 374276 w 420163"/>
                <a:gd name="connsiteY40" fmla="*/ 116366 h 802348"/>
                <a:gd name="connsiteX41" fmla="*/ 374276 w 420163"/>
                <a:gd name="connsiteY41" fmla="*/ 112904 h 80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20163" h="802348">
                  <a:moveTo>
                    <a:pt x="388655" y="13317"/>
                  </a:moveTo>
                  <a:cubicBezTo>
                    <a:pt x="388972" y="23472"/>
                    <a:pt x="388348" y="33633"/>
                    <a:pt x="386791" y="43673"/>
                  </a:cubicBezTo>
                  <a:cubicBezTo>
                    <a:pt x="385193" y="53791"/>
                    <a:pt x="383596" y="64176"/>
                    <a:pt x="381199" y="74028"/>
                  </a:cubicBezTo>
                  <a:lnTo>
                    <a:pt x="373211" y="110774"/>
                  </a:lnTo>
                  <a:lnTo>
                    <a:pt x="373211" y="110774"/>
                  </a:lnTo>
                  <a:cubicBezTo>
                    <a:pt x="361350" y="153013"/>
                    <a:pt x="347308" y="194608"/>
                    <a:pt x="331139" y="235392"/>
                  </a:cubicBezTo>
                  <a:cubicBezTo>
                    <a:pt x="323151" y="257227"/>
                    <a:pt x="314097" y="278795"/>
                    <a:pt x="304512" y="300363"/>
                  </a:cubicBezTo>
                  <a:cubicBezTo>
                    <a:pt x="294925" y="321932"/>
                    <a:pt x="288535" y="339772"/>
                    <a:pt x="279748" y="358678"/>
                  </a:cubicBezTo>
                  <a:cubicBezTo>
                    <a:pt x="270960" y="377583"/>
                    <a:pt x="265102" y="389034"/>
                    <a:pt x="257381" y="403945"/>
                  </a:cubicBezTo>
                  <a:lnTo>
                    <a:pt x="227824" y="457200"/>
                  </a:lnTo>
                  <a:cubicBezTo>
                    <a:pt x="217173" y="476106"/>
                    <a:pt x="206788" y="495278"/>
                    <a:pt x="195604" y="513651"/>
                  </a:cubicBezTo>
                  <a:cubicBezTo>
                    <a:pt x="184420" y="532024"/>
                    <a:pt x="171905" y="551995"/>
                    <a:pt x="159657" y="571167"/>
                  </a:cubicBezTo>
                  <a:cubicBezTo>
                    <a:pt x="147408" y="590339"/>
                    <a:pt x="134627" y="609511"/>
                    <a:pt x="122112" y="628416"/>
                  </a:cubicBezTo>
                  <a:cubicBezTo>
                    <a:pt x="98733" y="663731"/>
                    <a:pt x="72459" y="697042"/>
                    <a:pt x="43560" y="728004"/>
                  </a:cubicBezTo>
                  <a:cubicBezTo>
                    <a:pt x="37703" y="734128"/>
                    <a:pt x="31844" y="740253"/>
                    <a:pt x="25720" y="746111"/>
                  </a:cubicBezTo>
                  <a:cubicBezTo>
                    <a:pt x="19595" y="751968"/>
                    <a:pt x="14004" y="756495"/>
                    <a:pt x="8412" y="762087"/>
                  </a:cubicBezTo>
                  <a:cubicBezTo>
                    <a:pt x="-1278" y="770004"/>
                    <a:pt x="-2819" y="784232"/>
                    <a:pt x="4950" y="794040"/>
                  </a:cubicBezTo>
                  <a:cubicBezTo>
                    <a:pt x="12939" y="803596"/>
                    <a:pt x="27054" y="805125"/>
                    <a:pt x="36904" y="797502"/>
                  </a:cubicBezTo>
                  <a:lnTo>
                    <a:pt x="57939" y="778064"/>
                  </a:lnTo>
                  <a:cubicBezTo>
                    <a:pt x="66727" y="769010"/>
                    <a:pt x="75513" y="759957"/>
                    <a:pt x="84567" y="751436"/>
                  </a:cubicBezTo>
                  <a:cubicBezTo>
                    <a:pt x="100011" y="734661"/>
                    <a:pt x="114390" y="717353"/>
                    <a:pt x="128502" y="698181"/>
                  </a:cubicBezTo>
                  <a:cubicBezTo>
                    <a:pt x="142615" y="679009"/>
                    <a:pt x="155130" y="661168"/>
                    <a:pt x="167911" y="641996"/>
                  </a:cubicBezTo>
                  <a:cubicBezTo>
                    <a:pt x="174036" y="632410"/>
                    <a:pt x="180693" y="623357"/>
                    <a:pt x="186817" y="613771"/>
                  </a:cubicBezTo>
                  <a:cubicBezTo>
                    <a:pt x="192942" y="604185"/>
                    <a:pt x="199332" y="594333"/>
                    <a:pt x="205190" y="584747"/>
                  </a:cubicBezTo>
                  <a:cubicBezTo>
                    <a:pt x="216906" y="565841"/>
                    <a:pt x="229155" y="547468"/>
                    <a:pt x="240072" y="528030"/>
                  </a:cubicBezTo>
                  <a:lnTo>
                    <a:pt x="272026" y="471846"/>
                  </a:lnTo>
                  <a:cubicBezTo>
                    <a:pt x="283387" y="451608"/>
                    <a:pt x="294571" y="431105"/>
                    <a:pt x="305577" y="410336"/>
                  </a:cubicBezTo>
                  <a:cubicBezTo>
                    <a:pt x="315695" y="391430"/>
                    <a:pt x="324216" y="371725"/>
                    <a:pt x="332205" y="352287"/>
                  </a:cubicBezTo>
                  <a:cubicBezTo>
                    <a:pt x="340192" y="332849"/>
                    <a:pt x="349512" y="309151"/>
                    <a:pt x="358832" y="287848"/>
                  </a:cubicBezTo>
                  <a:cubicBezTo>
                    <a:pt x="368151" y="266546"/>
                    <a:pt x="374276" y="245777"/>
                    <a:pt x="381732" y="224741"/>
                  </a:cubicBezTo>
                  <a:cubicBezTo>
                    <a:pt x="389187" y="203705"/>
                    <a:pt x="397442" y="182136"/>
                    <a:pt x="403300" y="160302"/>
                  </a:cubicBezTo>
                  <a:cubicBezTo>
                    <a:pt x="406229" y="148852"/>
                    <a:pt x="409425" y="137402"/>
                    <a:pt x="411554" y="125952"/>
                  </a:cubicBezTo>
                  <a:cubicBezTo>
                    <a:pt x="413685" y="114502"/>
                    <a:pt x="414750" y="106514"/>
                    <a:pt x="415815" y="96928"/>
                  </a:cubicBezTo>
                  <a:cubicBezTo>
                    <a:pt x="416880" y="87342"/>
                    <a:pt x="419010" y="70300"/>
                    <a:pt x="419809" y="56986"/>
                  </a:cubicBezTo>
                  <a:cubicBezTo>
                    <a:pt x="420608" y="43673"/>
                    <a:pt x="419809" y="30359"/>
                    <a:pt x="419809" y="17844"/>
                  </a:cubicBezTo>
                  <a:cubicBezTo>
                    <a:pt x="419889" y="13675"/>
                    <a:pt x="418680" y="9583"/>
                    <a:pt x="416347" y="6128"/>
                  </a:cubicBezTo>
                  <a:cubicBezTo>
                    <a:pt x="413518" y="2758"/>
                    <a:pt x="409527" y="573"/>
                    <a:pt x="405163" y="3"/>
                  </a:cubicBezTo>
                  <a:lnTo>
                    <a:pt x="405963" y="3"/>
                  </a:lnTo>
                  <a:cubicBezTo>
                    <a:pt x="397532" y="-166"/>
                    <a:pt x="390421" y="6245"/>
                    <a:pt x="389720" y="14649"/>
                  </a:cubicBezTo>
                  <a:moveTo>
                    <a:pt x="374276" y="112904"/>
                  </a:moveTo>
                  <a:lnTo>
                    <a:pt x="374276" y="116366"/>
                  </a:lnTo>
                  <a:lnTo>
                    <a:pt x="374276" y="112904"/>
                  </a:lnTo>
                </a:path>
              </a:pathLst>
            </a:custGeom>
            <a:solidFill>
              <a:srgbClr val="D880B6"/>
            </a:solidFill>
            <a:ln w="26619"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201CFE89-3059-4C7A-8733-CE478F36FF6E}"/>
                </a:ext>
              </a:extLst>
            </p:cNvPr>
            <p:cNvSpPr/>
            <p:nvPr/>
          </p:nvSpPr>
          <p:spPr>
            <a:xfrm>
              <a:off x="8653102" y="3159912"/>
              <a:ext cx="546801" cy="1157506"/>
            </a:xfrm>
            <a:custGeom>
              <a:avLst/>
              <a:gdLst>
                <a:gd name="connsiteX0" fmla="*/ 406124 w 435680"/>
                <a:gd name="connsiteY0" fmla="*/ 2931 h 922277"/>
                <a:gd name="connsiteX1" fmla="*/ 398668 w 435680"/>
                <a:gd name="connsiteY1" fmla="*/ 22369 h 922277"/>
                <a:gd name="connsiteX2" fmla="*/ 401863 w 435680"/>
                <a:gd name="connsiteY2" fmla="*/ 31156 h 922277"/>
                <a:gd name="connsiteX3" fmla="*/ 401863 w 435680"/>
                <a:gd name="connsiteY3" fmla="*/ 38345 h 922277"/>
                <a:gd name="connsiteX4" fmla="*/ 401863 w 435680"/>
                <a:gd name="connsiteY4" fmla="*/ 62843 h 922277"/>
                <a:gd name="connsiteX5" fmla="*/ 400531 w 435680"/>
                <a:gd name="connsiteY5" fmla="*/ 93198 h 922277"/>
                <a:gd name="connsiteX6" fmla="*/ 392543 w 435680"/>
                <a:gd name="connsiteY6" fmla="*/ 146454 h 922277"/>
                <a:gd name="connsiteX7" fmla="*/ 387484 w 435680"/>
                <a:gd name="connsiteY7" fmla="*/ 166957 h 922277"/>
                <a:gd name="connsiteX8" fmla="*/ 381359 w 435680"/>
                <a:gd name="connsiteY8" fmla="*/ 191721 h 922277"/>
                <a:gd name="connsiteX9" fmla="*/ 381359 w 435680"/>
                <a:gd name="connsiteY9" fmla="*/ 191721 h 922277"/>
                <a:gd name="connsiteX10" fmla="*/ 373904 w 435680"/>
                <a:gd name="connsiteY10" fmla="*/ 220745 h 922277"/>
                <a:gd name="connsiteX11" fmla="*/ 365916 w 435680"/>
                <a:gd name="connsiteY11" fmla="*/ 251367 h 922277"/>
                <a:gd name="connsiteX12" fmla="*/ 347010 w 435680"/>
                <a:gd name="connsiteY12" fmla="*/ 309948 h 922277"/>
                <a:gd name="connsiteX13" fmla="*/ 325442 w 435680"/>
                <a:gd name="connsiteY13" fmla="*/ 367730 h 922277"/>
                <a:gd name="connsiteX14" fmla="*/ 316389 w 435680"/>
                <a:gd name="connsiteY14" fmla="*/ 394357 h 922277"/>
                <a:gd name="connsiteX15" fmla="*/ 306536 w 435680"/>
                <a:gd name="connsiteY15" fmla="*/ 422849 h 922277"/>
                <a:gd name="connsiteX16" fmla="*/ 290826 w 435680"/>
                <a:gd name="connsiteY16" fmla="*/ 463589 h 922277"/>
                <a:gd name="connsiteX17" fmla="*/ 282039 w 435680"/>
                <a:gd name="connsiteY17" fmla="*/ 484891 h 922277"/>
                <a:gd name="connsiteX18" fmla="*/ 274050 w 435680"/>
                <a:gd name="connsiteY18" fmla="*/ 503797 h 922277"/>
                <a:gd name="connsiteX19" fmla="*/ 253015 w 435680"/>
                <a:gd name="connsiteY19" fmla="*/ 547999 h 922277"/>
                <a:gd name="connsiteX20" fmla="*/ 233310 w 435680"/>
                <a:gd name="connsiteY20" fmla="*/ 587142 h 922277"/>
                <a:gd name="connsiteX21" fmla="*/ 229316 w 435680"/>
                <a:gd name="connsiteY21" fmla="*/ 594597 h 922277"/>
                <a:gd name="connsiteX22" fmla="*/ 229316 w 435680"/>
                <a:gd name="connsiteY22" fmla="*/ 592733 h 922277"/>
                <a:gd name="connsiteX23" fmla="*/ 214404 w 435680"/>
                <a:gd name="connsiteY23" fmla="*/ 619361 h 922277"/>
                <a:gd name="connsiteX24" fmla="*/ 214404 w 435680"/>
                <a:gd name="connsiteY24" fmla="*/ 619361 h 922277"/>
                <a:gd name="connsiteX25" fmla="*/ 212274 w 435680"/>
                <a:gd name="connsiteY25" fmla="*/ 623089 h 922277"/>
                <a:gd name="connsiteX26" fmla="*/ 213872 w 435680"/>
                <a:gd name="connsiteY26" fmla="*/ 620160 h 922277"/>
                <a:gd name="connsiteX27" fmla="*/ 200292 w 435680"/>
                <a:gd name="connsiteY27" fmla="*/ 643592 h 922277"/>
                <a:gd name="connsiteX28" fmla="*/ 184848 w 435680"/>
                <a:gd name="connsiteY28" fmla="*/ 670220 h 922277"/>
                <a:gd name="connsiteX29" fmla="*/ 167539 w 435680"/>
                <a:gd name="connsiteY29" fmla="*/ 696848 h 922277"/>
                <a:gd name="connsiteX30" fmla="*/ 149433 w 435680"/>
                <a:gd name="connsiteY30" fmla="*/ 723475 h 922277"/>
                <a:gd name="connsiteX31" fmla="*/ 94846 w 435680"/>
                <a:gd name="connsiteY31" fmla="*/ 803358 h 922277"/>
                <a:gd name="connsiteX32" fmla="*/ 86857 w 435680"/>
                <a:gd name="connsiteY32" fmla="*/ 815607 h 922277"/>
                <a:gd name="connsiteX33" fmla="*/ 73810 w 435680"/>
                <a:gd name="connsiteY33" fmla="*/ 833181 h 922277"/>
                <a:gd name="connsiteX34" fmla="*/ 54638 w 435680"/>
                <a:gd name="connsiteY34" fmla="*/ 855282 h 922277"/>
                <a:gd name="connsiteX35" fmla="*/ 41857 w 435680"/>
                <a:gd name="connsiteY35" fmla="*/ 869661 h 922277"/>
                <a:gd name="connsiteX36" fmla="*/ 43189 w 435680"/>
                <a:gd name="connsiteY36" fmla="*/ 869661 h 922277"/>
                <a:gd name="connsiteX37" fmla="*/ 41324 w 435680"/>
                <a:gd name="connsiteY37" fmla="*/ 871525 h 922277"/>
                <a:gd name="connsiteX38" fmla="*/ 41324 w 435680"/>
                <a:gd name="connsiteY38" fmla="*/ 871525 h 922277"/>
                <a:gd name="connsiteX39" fmla="*/ 37597 w 435680"/>
                <a:gd name="connsiteY39" fmla="*/ 875519 h 922277"/>
                <a:gd name="connsiteX40" fmla="*/ 37597 w 435680"/>
                <a:gd name="connsiteY40" fmla="*/ 874188 h 922277"/>
                <a:gd name="connsiteX41" fmla="*/ 21354 w 435680"/>
                <a:gd name="connsiteY41" fmla="*/ 889632 h 922277"/>
                <a:gd name="connsiteX42" fmla="*/ 3247 w 435680"/>
                <a:gd name="connsiteY42" fmla="*/ 906408 h 922277"/>
                <a:gd name="connsiteX43" fmla="*/ 1916 w 435680"/>
                <a:gd name="connsiteY43" fmla="*/ 918923 h 922277"/>
                <a:gd name="connsiteX44" fmla="*/ 14255 w 435680"/>
                <a:gd name="connsiteY44" fmla="*/ 920396 h 922277"/>
                <a:gd name="connsiteX45" fmla="*/ 14431 w 435680"/>
                <a:gd name="connsiteY45" fmla="*/ 920254 h 922277"/>
                <a:gd name="connsiteX46" fmla="*/ 37597 w 435680"/>
                <a:gd name="connsiteY46" fmla="*/ 901881 h 922277"/>
                <a:gd name="connsiteX47" fmla="*/ 54106 w 435680"/>
                <a:gd name="connsiteY47" fmla="*/ 886969 h 922277"/>
                <a:gd name="connsiteX48" fmla="*/ 80734 w 435680"/>
                <a:gd name="connsiteY48" fmla="*/ 860341 h 922277"/>
                <a:gd name="connsiteX49" fmla="*/ 79136 w 435680"/>
                <a:gd name="connsiteY49" fmla="*/ 861939 h 922277"/>
                <a:gd name="connsiteX50" fmla="*/ 99107 w 435680"/>
                <a:gd name="connsiteY50" fmla="*/ 840637 h 922277"/>
                <a:gd name="connsiteX51" fmla="*/ 108426 w 435680"/>
                <a:gd name="connsiteY51" fmla="*/ 829720 h 922277"/>
                <a:gd name="connsiteX52" fmla="*/ 128397 w 435680"/>
                <a:gd name="connsiteY52" fmla="*/ 803092 h 922277"/>
                <a:gd name="connsiteX53" fmla="*/ 193102 w 435680"/>
                <a:gd name="connsiteY53" fmla="*/ 717085 h 922277"/>
                <a:gd name="connsiteX54" fmla="*/ 204819 w 435680"/>
                <a:gd name="connsiteY54" fmla="*/ 699777 h 922277"/>
                <a:gd name="connsiteX55" fmla="*/ 217599 w 435680"/>
                <a:gd name="connsiteY55" fmla="*/ 681936 h 922277"/>
                <a:gd name="connsiteX56" fmla="*/ 238103 w 435680"/>
                <a:gd name="connsiteY56" fmla="*/ 649450 h 922277"/>
                <a:gd name="connsiteX57" fmla="*/ 277778 w 435680"/>
                <a:gd name="connsiteY57" fmla="*/ 581816 h 922277"/>
                <a:gd name="connsiteX58" fmla="*/ 287098 w 435680"/>
                <a:gd name="connsiteY58" fmla="*/ 564508 h 922277"/>
                <a:gd name="connsiteX59" fmla="*/ 285500 w 435680"/>
                <a:gd name="connsiteY59" fmla="*/ 567704 h 922277"/>
                <a:gd name="connsiteX60" fmla="*/ 302009 w 435680"/>
                <a:gd name="connsiteY60" fmla="*/ 536549 h 922277"/>
                <a:gd name="connsiteX61" fmla="*/ 315856 w 435680"/>
                <a:gd name="connsiteY61" fmla="*/ 508590 h 922277"/>
                <a:gd name="connsiteX62" fmla="*/ 327838 w 435680"/>
                <a:gd name="connsiteY62" fmla="*/ 481962 h 922277"/>
                <a:gd name="connsiteX63" fmla="*/ 339555 w 435680"/>
                <a:gd name="connsiteY63" fmla="*/ 455335 h 922277"/>
                <a:gd name="connsiteX64" fmla="*/ 350472 w 435680"/>
                <a:gd name="connsiteY64" fmla="*/ 427110 h 922277"/>
                <a:gd name="connsiteX65" fmla="*/ 360324 w 435680"/>
                <a:gd name="connsiteY65" fmla="*/ 400482 h 922277"/>
                <a:gd name="connsiteX66" fmla="*/ 369644 w 435680"/>
                <a:gd name="connsiteY66" fmla="*/ 373854 h 922277"/>
                <a:gd name="connsiteX67" fmla="*/ 381094 w 435680"/>
                <a:gd name="connsiteY67" fmla="*/ 343765 h 922277"/>
                <a:gd name="connsiteX68" fmla="*/ 391478 w 435680"/>
                <a:gd name="connsiteY68" fmla="*/ 313409 h 922277"/>
                <a:gd name="connsiteX69" fmla="*/ 402396 w 435680"/>
                <a:gd name="connsiteY69" fmla="*/ 280125 h 922277"/>
                <a:gd name="connsiteX70" fmla="*/ 410384 w 435680"/>
                <a:gd name="connsiteY70" fmla="*/ 249236 h 922277"/>
                <a:gd name="connsiteX71" fmla="*/ 419703 w 435680"/>
                <a:gd name="connsiteY71" fmla="*/ 210360 h 922277"/>
                <a:gd name="connsiteX72" fmla="*/ 419703 w 435680"/>
                <a:gd name="connsiteY72" fmla="*/ 214620 h 922277"/>
                <a:gd name="connsiteX73" fmla="*/ 421035 w 435680"/>
                <a:gd name="connsiteY73" fmla="*/ 208763 h 922277"/>
                <a:gd name="connsiteX74" fmla="*/ 421035 w 435680"/>
                <a:gd name="connsiteY74" fmla="*/ 208763 h 922277"/>
                <a:gd name="connsiteX75" fmla="*/ 421035 w 435680"/>
                <a:gd name="connsiteY75" fmla="*/ 205301 h 922277"/>
                <a:gd name="connsiteX76" fmla="*/ 421035 w 435680"/>
                <a:gd name="connsiteY76" fmla="*/ 203171 h 922277"/>
                <a:gd name="connsiteX77" fmla="*/ 421035 w 435680"/>
                <a:gd name="connsiteY77" fmla="*/ 203171 h 922277"/>
                <a:gd name="connsiteX78" fmla="*/ 424763 w 435680"/>
                <a:gd name="connsiteY78" fmla="*/ 186129 h 922277"/>
                <a:gd name="connsiteX79" fmla="*/ 424763 w 435680"/>
                <a:gd name="connsiteY79" fmla="*/ 183999 h 922277"/>
                <a:gd name="connsiteX80" fmla="*/ 428224 w 435680"/>
                <a:gd name="connsiteY80" fmla="*/ 168289 h 922277"/>
                <a:gd name="connsiteX81" fmla="*/ 428224 w 435680"/>
                <a:gd name="connsiteY81" fmla="*/ 170685 h 922277"/>
                <a:gd name="connsiteX82" fmla="*/ 435680 w 435680"/>
                <a:gd name="connsiteY82" fmla="*/ 127016 h 922277"/>
                <a:gd name="connsiteX83" fmla="*/ 435680 w 435680"/>
                <a:gd name="connsiteY83" fmla="*/ 109441 h 922277"/>
                <a:gd name="connsiteX84" fmla="*/ 435680 w 435680"/>
                <a:gd name="connsiteY84" fmla="*/ 84145 h 922277"/>
                <a:gd name="connsiteX85" fmla="*/ 431420 w 435680"/>
                <a:gd name="connsiteY85" fmla="*/ 42073 h 922277"/>
                <a:gd name="connsiteX86" fmla="*/ 429555 w 435680"/>
                <a:gd name="connsiteY86" fmla="*/ 27694 h 922277"/>
                <a:gd name="connsiteX87" fmla="*/ 422899 w 435680"/>
                <a:gd name="connsiteY87" fmla="*/ 8523 h 922277"/>
                <a:gd name="connsiteX88" fmla="*/ 403461 w 435680"/>
                <a:gd name="connsiteY88" fmla="*/ 1067 h 922277"/>
                <a:gd name="connsiteX89" fmla="*/ 425296 w 435680"/>
                <a:gd name="connsiteY89" fmla="*/ 182934 h 922277"/>
                <a:gd name="connsiteX90" fmla="*/ 425296 w 435680"/>
                <a:gd name="connsiteY90" fmla="*/ 182934 h 922277"/>
                <a:gd name="connsiteX91" fmla="*/ 277512 w 435680"/>
                <a:gd name="connsiteY91" fmla="*/ 582349 h 922277"/>
                <a:gd name="connsiteX92" fmla="*/ 275914 w 435680"/>
                <a:gd name="connsiteY92" fmla="*/ 585278 h 922277"/>
                <a:gd name="connsiteX93" fmla="*/ 277512 w 435680"/>
                <a:gd name="connsiteY93" fmla="*/ 582349 h 922277"/>
                <a:gd name="connsiteX94" fmla="*/ 232245 w 435680"/>
                <a:gd name="connsiteY94" fmla="*/ 584213 h 922277"/>
                <a:gd name="connsiteX95" fmla="*/ 232245 w 435680"/>
                <a:gd name="connsiteY95" fmla="*/ 585544 h 922277"/>
                <a:gd name="connsiteX96" fmla="*/ 232245 w 435680"/>
                <a:gd name="connsiteY96" fmla="*/ 584213 h 922277"/>
                <a:gd name="connsiteX97" fmla="*/ 40259 w 435680"/>
                <a:gd name="connsiteY97" fmla="*/ 869395 h 922277"/>
                <a:gd name="connsiteX98" fmla="*/ 40259 w 435680"/>
                <a:gd name="connsiteY98" fmla="*/ 869395 h 922277"/>
                <a:gd name="connsiteX99" fmla="*/ 40259 w 435680"/>
                <a:gd name="connsiteY99" fmla="*/ 869395 h 922277"/>
                <a:gd name="connsiteX100" fmla="*/ 40259 w 435680"/>
                <a:gd name="connsiteY100" fmla="*/ 869395 h 922277"/>
                <a:gd name="connsiteX101" fmla="*/ 212807 w 435680"/>
                <a:gd name="connsiteY101" fmla="*/ 619627 h 922277"/>
                <a:gd name="connsiteX102" fmla="*/ 212807 w 435680"/>
                <a:gd name="connsiteY102" fmla="*/ 619627 h 922277"/>
                <a:gd name="connsiteX103" fmla="*/ 212807 w 435680"/>
                <a:gd name="connsiteY103" fmla="*/ 619627 h 922277"/>
                <a:gd name="connsiteX104" fmla="*/ 225854 w 435680"/>
                <a:gd name="connsiteY104" fmla="*/ 595929 h 922277"/>
                <a:gd name="connsiteX105" fmla="*/ 227186 w 435680"/>
                <a:gd name="connsiteY105" fmla="*/ 593266 h 922277"/>
                <a:gd name="connsiteX106" fmla="*/ 225854 w 435680"/>
                <a:gd name="connsiteY106" fmla="*/ 595929 h 922277"/>
                <a:gd name="connsiteX107" fmla="*/ 418639 w 435680"/>
                <a:gd name="connsiteY107" fmla="*/ 214354 h 922277"/>
                <a:gd name="connsiteX108" fmla="*/ 418639 w 435680"/>
                <a:gd name="connsiteY108" fmla="*/ 214354 h 92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435680" h="922277">
                  <a:moveTo>
                    <a:pt x="406124" y="2931"/>
                  </a:moveTo>
                  <a:cubicBezTo>
                    <a:pt x="398886" y="6416"/>
                    <a:pt x="395618" y="14937"/>
                    <a:pt x="398668" y="22369"/>
                  </a:cubicBezTo>
                  <a:lnTo>
                    <a:pt x="401863" y="31156"/>
                  </a:lnTo>
                  <a:cubicBezTo>
                    <a:pt x="401992" y="33551"/>
                    <a:pt x="401992" y="35951"/>
                    <a:pt x="401863" y="38345"/>
                  </a:cubicBezTo>
                  <a:cubicBezTo>
                    <a:pt x="401863" y="46600"/>
                    <a:pt x="401863" y="54588"/>
                    <a:pt x="401863" y="62843"/>
                  </a:cubicBezTo>
                  <a:cubicBezTo>
                    <a:pt x="401863" y="71097"/>
                    <a:pt x="401863" y="82814"/>
                    <a:pt x="400531" y="93198"/>
                  </a:cubicBezTo>
                  <a:cubicBezTo>
                    <a:pt x="399296" y="111135"/>
                    <a:pt x="396625" y="128944"/>
                    <a:pt x="392543" y="146454"/>
                  </a:cubicBezTo>
                  <a:cubicBezTo>
                    <a:pt x="390946" y="153377"/>
                    <a:pt x="389348" y="160300"/>
                    <a:pt x="387484" y="166957"/>
                  </a:cubicBezTo>
                  <a:cubicBezTo>
                    <a:pt x="385620" y="173614"/>
                    <a:pt x="383224" y="183466"/>
                    <a:pt x="381359" y="191721"/>
                  </a:cubicBezTo>
                  <a:lnTo>
                    <a:pt x="381359" y="191721"/>
                  </a:lnTo>
                  <a:cubicBezTo>
                    <a:pt x="378697" y="201307"/>
                    <a:pt x="376567" y="211159"/>
                    <a:pt x="373904" y="220745"/>
                  </a:cubicBezTo>
                  <a:cubicBezTo>
                    <a:pt x="371242" y="230331"/>
                    <a:pt x="368312" y="241248"/>
                    <a:pt x="365916" y="251367"/>
                  </a:cubicBezTo>
                  <a:cubicBezTo>
                    <a:pt x="360856" y="271337"/>
                    <a:pt x="353667" y="290509"/>
                    <a:pt x="347010" y="309948"/>
                  </a:cubicBezTo>
                  <a:cubicBezTo>
                    <a:pt x="340353" y="329386"/>
                    <a:pt x="332631" y="348291"/>
                    <a:pt x="325442" y="367730"/>
                  </a:cubicBezTo>
                  <a:cubicBezTo>
                    <a:pt x="322246" y="376517"/>
                    <a:pt x="319584" y="385837"/>
                    <a:pt x="316389" y="394357"/>
                  </a:cubicBezTo>
                  <a:cubicBezTo>
                    <a:pt x="313193" y="402878"/>
                    <a:pt x="309997" y="413529"/>
                    <a:pt x="306536" y="422849"/>
                  </a:cubicBezTo>
                  <a:cubicBezTo>
                    <a:pt x="301743" y="436695"/>
                    <a:pt x="296151" y="449477"/>
                    <a:pt x="290826" y="463589"/>
                  </a:cubicBezTo>
                  <a:cubicBezTo>
                    <a:pt x="288163" y="470779"/>
                    <a:pt x="284967" y="477968"/>
                    <a:pt x="282039" y="484891"/>
                  </a:cubicBezTo>
                  <a:lnTo>
                    <a:pt x="274050" y="503797"/>
                  </a:lnTo>
                  <a:cubicBezTo>
                    <a:pt x="267393" y="518709"/>
                    <a:pt x="260204" y="533354"/>
                    <a:pt x="253015" y="547999"/>
                  </a:cubicBezTo>
                  <a:cubicBezTo>
                    <a:pt x="245825" y="562644"/>
                    <a:pt x="240233" y="574627"/>
                    <a:pt x="233310" y="587142"/>
                  </a:cubicBezTo>
                  <a:lnTo>
                    <a:pt x="229316" y="594597"/>
                  </a:lnTo>
                  <a:cubicBezTo>
                    <a:pt x="229366" y="593977"/>
                    <a:pt x="229366" y="593354"/>
                    <a:pt x="229316" y="592733"/>
                  </a:cubicBezTo>
                  <a:cubicBezTo>
                    <a:pt x="224523" y="601787"/>
                    <a:pt x="219464" y="610840"/>
                    <a:pt x="214404" y="619361"/>
                  </a:cubicBezTo>
                  <a:lnTo>
                    <a:pt x="214404" y="619361"/>
                  </a:lnTo>
                  <a:cubicBezTo>
                    <a:pt x="213595" y="620544"/>
                    <a:pt x="212882" y="621791"/>
                    <a:pt x="212274" y="623089"/>
                  </a:cubicBezTo>
                  <a:lnTo>
                    <a:pt x="213872" y="620160"/>
                  </a:lnTo>
                  <a:cubicBezTo>
                    <a:pt x="209611" y="628148"/>
                    <a:pt x="204819" y="635604"/>
                    <a:pt x="200292" y="643592"/>
                  </a:cubicBezTo>
                  <a:cubicBezTo>
                    <a:pt x="195765" y="651581"/>
                    <a:pt x="190440" y="660900"/>
                    <a:pt x="184848" y="670220"/>
                  </a:cubicBezTo>
                  <a:cubicBezTo>
                    <a:pt x="179256" y="679540"/>
                    <a:pt x="173397" y="688860"/>
                    <a:pt x="167539" y="696848"/>
                  </a:cubicBezTo>
                  <a:cubicBezTo>
                    <a:pt x="161681" y="704836"/>
                    <a:pt x="155557" y="714955"/>
                    <a:pt x="149433" y="723475"/>
                  </a:cubicBezTo>
                  <a:cubicBezTo>
                    <a:pt x="131326" y="750103"/>
                    <a:pt x="112686" y="776731"/>
                    <a:pt x="94846" y="803358"/>
                  </a:cubicBezTo>
                  <a:lnTo>
                    <a:pt x="86857" y="815607"/>
                  </a:lnTo>
                  <a:cubicBezTo>
                    <a:pt x="82963" y="821790"/>
                    <a:pt x="78601" y="827665"/>
                    <a:pt x="73810" y="833181"/>
                  </a:cubicBezTo>
                  <a:cubicBezTo>
                    <a:pt x="67420" y="840903"/>
                    <a:pt x="60763" y="847827"/>
                    <a:pt x="54638" y="855282"/>
                  </a:cubicBezTo>
                  <a:lnTo>
                    <a:pt x="41857" y="869661"/>
                  </a:lnTo>
                  <a:lnTo>
                    <a:pt x="43189" y="869661"/>
                  </a:lnTo>
                  <a:lnTo>
                    <a:pt x="41324" y="871525"/>
                  </a:lnTo>
                  <a:lnTo>
                    <a:pt x="41324" y="871525"/>
                  </a:lnTo>
                  <a:lnTo>
                    <a:pt x="37597" y="875519"/>
                  </a:lnTo>
                  <a:lnTo>
                    <a:pt x="37597" y="874188"/>
                  </a:lnTo>
                  <a:cubicBezTo>
                    <a:pt x="32271" y="879780"/>
                    <a:pt x="26945" y="884573"/>
                    <a:pt x="21354" y="889632"/>
                  </a:cubicBezTo>
                  <a:cubicBezTo>
                    <a:pt x="15762" y="894691"/>
                    <a:pt x="9105" y="900549"/>
                    <a:pt x="3247" y="906408"/>
                  </a:cubicBezTo>
                  <a:cubicBezTo>
                    <a:pt x="-498" y="909538"/>
                    <a:pt x="-1087" y="915074"/>
                    <a:pt x="1916" y="918923"/>
                  </a:cubicBezTo>
                  <a:cubicBezTo>
                    <a:pt x="4916" y="922737"/>
                    <a:pt x="10441" y="923396"/>
                    <a:pt x="14255" y="920396"/>
                  </a:cubicBezTo>
                  <a:cubicBezTo>
                    <a:pt x="14315" y="920349"/>
                    <a:pt x="14373" y="920302"/>
                    <a:pt x="14431" y="920254"/>
                  </a:cubicBezTo>
                  <a:cubicBezTo>
                    <a:pt x="22419" y="914396"/>
                    <a:pt x="29875" y="908005"/>
                    <a:pt x="37597" y="901881"/>
                  </a:cubicBezTo>
                  <a:cubicBezTo>
                    <a:pt x="45318" y="895756"/>
                    <a:pt x="48514" y="892028"/>
                    <a:pt x="54106" y="886969"/>
                  </a:cubicBezTo>
                  <a:cubicBezTo>
                    <a:pt x="59698" y="881910"/>
                    <a:pt x="72213" y="870460"/>
                    <a:pt x="80734" y="860341"/>
                  </a:cubicBezTo>
                  <a:lnTo>
                    <a:pt x="79136" y="861939"/>
                  </a:lnTo>
                  <a:cubicBezTo>
                    <a:pt x="85793" y="854750"/>
                    <a:pt x="92716" y="848093"/>
                    <a:pt x="99107" y="840637"/>
                  </a:cubicBezTo>
                  <a:cubicBezTo>
                    <a:pt x="105497" y="833181"/>
                    <a:pt x="105231" y="833448"/>
                    <a:pt x="108426" y="829720"/>
                  </a:cubicBezTo>
                  <a:cubicBezTo>
                    <a:pt x="115349" y="821465"/>
                    <a:pt x="122006" y="812678"/>
                    <a:pt x="128397" y="803092"/>
                  </a:cubicBezTo>
                  <a:cubicBezTo>
                    <a:pt x="150231" y="774601"/>
                    <a:pt x="171800" y="745843"/>
                    <a:pt x="193102" y="717085"/>
                  </a:cubicBezTo>
                  <a:cubicBezTo>
                    <a:pt x="197096" y="711493"/>
                    <a:pt x="201090" y="705635"/>
                    <a:pt x="204819" y="699777"/>
                  </a:cubicBezTo>
                  <a:lnTo>
                    <a:pt x="217599" y="681936"/>
                  </a:lnTo>
                  <a:cubicBezTo>
                    <a:pt x="224789" y="671285"/>
                    <a:pt x="231180" y="660368"/>
                    <a:pt x="238103" y="649450"/>
                  </a:cubicBezTo>
                  <a:cubicBezTo>
                    <a:pt x="251683" y="627083"/>
                    <a:pt x="264731" y="604982"/>
                    <a:pt x="277778" y="581816"/>
                  </a:cubicBezTo>
                  <a:cubicBezTo>
                    <a:pt x="280973" y="575958"/>
                    <a:pt x="284169" y="570366"/>
                    <a:pt x="287098" y="564508"/>
                  </a:cubicBezTo>
                  <a:lnTo>
                    <a:pt x="285500" y="567704"/>
                  </a:lnTo>
                  <a:cubicBezTo>
                    <a:pt x="291092" y="557585"/>
                    <a:pt x="296684" y="547200"/>
                    <a:pt x="302009" y="536549"/>
                  </a:cubicBezTo>
                  <a:cubicBezTo>
                    <a:pt x="307335" y="525898"/>
                    <a:pt x="311595" y="517910"/>
                    <a:pt x="315856" y="508590"/>
                  </a:cubicBezTo>
                  <a:cubicBezTo>
                    <a:pt x="320116" y="499270"/>
                    <a:pt x="324110" y="490750"/>
                    <a:pt x="327838" y="481962"/>
                  </a:cubicBezTo>
                  <a:cubicBezTo>
                    <a:pt x="331566" y="473175"/>
                    <a:pt x="335560" y="463855"/>
                    <a:pt x="339555" y="455335"/>
                  </a:cubicBezTo>
                  <a:cubicBezTo>
                    <a:pt x="343549" y="446814"/>
                    <a:pt x="347276" y="436429"/>
                    <a:pt x="350472" y="427110"/>
                  </a:cubicBezTo>
                  <a:cubicBezTo>
                    <a:pt x="353667" y="417790"/>
                    <a:pt x="357129" y="408736"/>
                    <a:pt x="360324" y="400482"/>
                  </a:cubicBezTo>
                  <a:cubicBezTo>
                    <a:pt x="363519" y="392227"/>
                    <a:pt x="366182" y="382375"/>
                    <a:pt x="369644" y="373854"/>
                  </a:cubicBezTo>
                  <a:cubicBezTo>
                    <a:pt x="373105" y="365333"/>
                    <a:pt x="377365" y="353883"/>
                    <a:pt x="381094" y="343765"/>
                  </a:cubicBezTo>
                  <a:cubicBezTo>
                    <a:pt x="384821" y="333646"/>
                    <a:pt x="388016" y="323528"/>
                    <a:pt x="391478" y="313409"/>
                  </a:cubicBezTo>
                  <a:cubicBezTo>
                    <a:pt x="394940" y="303291"/>
                    <a:pt x="399200" y="291574"/>
                    <a:pt x="402396" y="280125"/>
                  </a:cubicBezTo>
                  <a:cubicBezTo>
                    <a:pt x="405591" y="268675"/>
                    <a:pt x="407721" y="259621"/>
                    <a:pt x="410384" y="249236"/>
                  </a:cubicBezTo>
                  <a:cubicBezTo>
                    <a:pt x="413046" y="238852"/>
                    <a:pt x="416775" y="222609"/>
                    <a:pt x="419703" y="210360"/>
                  </a:cubicBezTo>
                  <a:lnTo>
                    <a:pt x="419703" y="214620"/>
                  </a:lnTo>
                  <a:cubicBezTo>
                    <a:pt x="419703" y="212491"/>
                    <a:pt x="419703" y="210626"/>
                    <a:pt x="421035" y="208763"/>
                  </a:cubicBezTo>
                  <a:lnTo>
                    <a:pt x="421035" y="208763"/>
                  </a:lnTo>
                  <a:lnTo>
                    <a:pt x="421035" y="205301"/>
                  </a:lnTo>
                  <a:lnTo>
                    <a:pt x="421035" y="203171"/>
                  </a:lnTo>
                  <a:lnTo>
                    <a:pt x="421035" y="203171"/>
                  </a:lnTo>
                  <a:cubicBezTo>
                    <a:pt x="422366" y="197579"/>
                    <a:pt x="423432" y="191987"/>
                    <a:pt x="424763" y="186129"/>
                  </a:cubicBezTo>
                  <a:lnTo>
                    <a:pt x="424763" y="183999"/>
                  </a:lnTo>
                  <a:cubicBezTo>
                    <a:pt x="424763" y="178939"/>
                    <a:pt x="427159" y="173614"/>
                    <a:pt x="428224" y="168289"/>
                  </a:cubicBezTo>
                  <a:cubicBezTo>
                    <a:pt x="428349" y="169082"/>
                    <a:pt x="428349" y="169891"/>
                    <a:pt x="428224" y="170685"/>
                  </a:cubicBezTo>
                  <a:cubicBezTo>
                    <a:pt x="431919" y="156361"/>
                    <a:pt x="434412" y="141754"/>
                    <a:pt x="435680" y="127016"/>
                  </a:cubicBezTo>
                  <a:cubicBezTo>
                    <a:pt x="435680" y="121157"/>
                    <a:pt x="435680" y="115299"/>
                    <a:pt x="435680" y="109441"/>
                  </a:cubicBezTo>
                  <a:cubicBezTo>
                    <a:pt x="435680" y="103583"/>
                    <a:pt x="435680" y="92666"/>
                    <a:pt x="435680" y="84145"/>
                  </a:cubicBezTo>
                  <a:cubicBezTo>
                    <a:pt x="435680" y="70032"/>
                    <a:pt x="432751" y="56186"/>
                    <a:pt x="431420" y="42073"/>
                  </a:cubicBezTo>
                  <a:cubicBezTo>
                    <a:pt x="431192" y="37237"/>
                    <a:pt x="430569" y="32428"/>
                    <a:pt x="429555" y="27694"/>
                  </a:cubicBezTo>
                  <a:cubicBezTo>
                    <a:pt x="427692" y="21304"/>
                    <a:pt x="425296" y="14913"/>
                    <a:pt x="422899" y="8523"/>
                  </a:cubicBezTo>
                  <a:cubicBezTo>
                    <a:pt x="419321" y="1387"/>
                    <a:pt x="410894" y="-1845"/>
                    <a:pt x="403461" y="1067"/>
                  </a:cubicBezTo>
                  <a:moveTo>
                    <a:pt x="425296" y="182934"/>
                  </a:moveTo>
                  <a:lnTo>
                    <a:pt x="425296" y="182934"/>
                  </a:lnTo>
                  <a:close/>
                  <a:moveTo>
                    <a:pt x="277512" y="582349"/>
                  </a:moveTo>
                  <a:lnTo>
                    <a:pt x="275914" y="585278"/>
                  </a:lnTo>
                  <a:lnTo>
                    <a:pt x="277512" y="582349"/>
                  </a:lnTo>
                  <a:moveTo>
                    <a:pt x="232245" y="584213"/>
                  </a:moveTo>
                  <a:lnTo>
                    <a:pt x="232245" y="585544"/>
                  </a:lnTo>
                  <a:lnTo>
                    <a:pt x="232245" y="584213"/>
                  </a:lnTo>
                  <a:moveTo>
                    <a:pt x="40259" y="869395"/>
                  </a:moveTo>
                  <a:lnTo>
                    <a:pt x="40259" y="869395"/>
                  </a:lnTo>
                  <a:lnTo>
                    <a:pt x="40259" y="869395"/>
                  </a:lnTo>
                  <a:lnTo>
                    <a:pt x="40259" y="869395"/>
                  </a:lnTo>
                  <a:moveTo>
                    <a:pt x="212807" y="619627"/>
                  </a:moveTo>
                  <a:lnTo>
                    <a:pt x="212807" y="619627"/>
                  </a:lnTo>
                  <a:lnTo>
                    <a:pt x="212807" y="619627"/>
                  </a:lnTo>
                  <a:moveTo>
                    <a:pt x="225854" y="595929"/>
                  </a:moveTo>
                  <a:lnTo>
                    <a:pt x="227186" y="593266"/>
                  </a:lnTo>
                  <a:lnTo>
                    <a:pt x="225854" y="595929"/>
                  </a:lnTo>
                  <a:moveTo>
                    <a:pt x="418639" y="214354"/>
                  </a:moveTo>
                  <a:lnTo>
                    <a:pt x="418639" y="214354"/>
                  </a:lnTo>
                </a:path>
              </a:pathLst>
            </a:custGeom>
            <a:solidFill>
              <a:srgbClr val="FDA9D8"/>
            </a:solidFill>
            <a:ln w="26619"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1420014C-2A39-4DF5-87BE-817B74646F3B}"/>
                </a:ext>
              </a:extLst>
            </p:cNvPr>
            <p:cNvSpPr/>
            <p:nvPr/>
          </p:nvSpPr>
          <p:spPr>
            <a:xfrm>
              <a:off x="8736134" y="4111699"/>
              <a:ext cx="93425" cy="119703"/>
            </a:xfrm>
            <a:custGeom>
              <a:avLst/>
              <a:gdLst>
                <a:gd name="connsiteX0" fmla="*/ 64102 w 74439"/>
                <a:gd name="connsiteY0" fmla="*/ 1590 h 95377"/>
                <a:gd name="connsiteX1" fmla="*/ 50523 w 74439"/>
                <a:gd name="connsiteY1" fmla="*/ 19964 h 95377"/>
                <a:gd name="connsiteX2" fmla="*/ 36943 w 74439"/>
                <a:gd name="connsiteY2" fmla="*/ 40201 h 95377"/>
                <a:gd name="connsiteX3" fmla="*/ 29753 w 74439"/>
                <a:gd name="connsiteY3" fmla="*/ 50319 h 95377"/>
                <a:gd name="connsiteX4" fmla="*/ 21765 w 74439"/>
                <a:gd name="connsiteY4" fmla="*/ 61503 h 95377"/>
                <a:gd name="connsiteX5" fmla="*/ 13777 w 74439"/>
                <a:gd name="connsiteY5" fmla="*/ 71355 h 95377"/>
                <a:gd name="connsiteX6" fmla="*/ 995 w 74439"/>
                <a:gd name="connsiteY6" fmla="*/ 86533 h 95377"/>
                <a:gd name="connsiteX7" fmla="*/ 2326 w 74439"/>
                <a:gd name="connsiteY7" fmla="*/ 94255 h 95377"/>
                <a:gd name="connsiteX8" fmla="*/ 10156 w 74439"/>
                <a:gd name="connsiteY8" fmla="*/ 93145 h 95377"/>
                <a:gd name="connsiteX9" fmla="*/ 10314 w 74439"/>
                <a:gd name="connsiteY9" fmla="*/ 92923 h 95377"/>
                <a:gd name="connsiteX10" fmla="*/ 29487 w 74439"/>
                <a:gd name="connsiteY10" fmla="*/ 69757 h 95377"/>
                <a:gd name="connsiteX11" fmla="*/ 37741 w 74439"/>
                <a:gd name="connsiteY11" fmla="*/ 58840 h 95377"/>
                <a:gd name="connsiteX12" fmla="*/ 45996 w 74439"/>
                <a:gd name="connsiteY12" fmla="*/ 46857 h 95377"/>
                <a:gd name="connsiteX13" fmla="*/ 58777 w 74439"/>
                <a:gd name="connsiteY13" fmla="*/ 28218 h 95377"/>
                <a:gd name="connsiteX14" fmla="*/ 73422 w 74439"/>
                <a:gd name="connsiteY14" fmla="*/ 8247 h 95377"/>
                <a:gd name="connsiteX15" fmla="*/ 72091 w 74439"/>
                <a:gd name="connsiteY15" fmla="*/ 259 h 95377"/>
                <a:gd name="connsiteX16" fmla="*/ 68896 w 74439"/>
                <a:gd name="connsiteY16" fmla="*/ 259 h 95377"/>
                <a:gd name="connsiteX17" fmla="*/ 64103 w 74439"/>
                <a:gd name="connsiteY17" fmla="*/ 2655 h 9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439" h="95377">
                  <a:moveTo>
                    <a:pt x="64102" y="1590"/>
                  </a:moveTo>
                  <a:cubicBezTo>
                    <a:pt x="59576" y="7449"/>
                    <a:pt x="54783" y="13573"/>
                    <a:pt x="50523" y="19964"/>
                  </a:cubicBezTo>
                  <a:lnTo>
                    <a:pt x="36943" y="40201"/>
                  </a:lnTo>
                  <a:lnTo>
                    <a:pt x="29753" y="50319"/>
                  </a:lnTo>
                  <a:lnTo>
                    <a:pt x="21765" y="61503"/>
                  </a:lnTo>
                  <a:lnTo>
                    <a:pt x="13777" y="71355"/>
                  </a:lnTo>
                  <a:lnTo>
                    <a:pt x="995" y="86533"/>
                  </a:lnTo>
                  <a:cubicBezTo>
                    <a:pt x="-741" y="89039"/>
                    <a:pt x="-148" y="92474"/>
                    <a:pt x="2326" y="94255"/>
                  </a:cubicBezTo>
                  <a:cubicBezTo>
                    <a:pt x="4795" y="96110"/>
                    <a:pt x="8300" y="95614"/>
                    <a:pt x="10156" y="93145"/>
                  </a:cubicBezTo>
                  <a:cubicBezTo>
                    <a:pt x="10210" y="93072"/>
                    <a:pt x="10263" y="92998"/>
                    <a:pt x="10314" y="92923"/>
                  </a:cubicBezTo>
                  <a:cubicBezTo>
                    <a:pt x="16705" y="85467"/>
                    <a:pt x="23362" y="77746"/>
                    <a:pt x="29487" y="69757"/>
                  </a:cubicBezTo>
                  <a:cubicBezTo>
                    <a:pt x="32415" y="66296"/>
                    <a:pt x="35078" y="62568"/>
                    <a:pt x="37741" y="58840"/>
                  </a:cubicBezTo>
                  <a:lnTo>
                    <a:pt x="45996" y="46857"/>
                  </a:lnTo>
                  <a:cubicBezTo>
                    <a:pt x="50523" y="40733"/>
                    <a:pt x="54517" y="34609"/>
                    <a:pt x="58777" y="28218"/>
                  </a:cubicBezTo>
                  <a:cubicBezTo>
                    <a:pt x="63037" y="21827"/>
                    <a:pt x="68363" y="14904"/>
                    <a:pt x="73422" y="8247"/>
                  </a:cubicBezTo>
                  <a:cubicBezTo>
                    <a:pt x="75186" y="5657"/>
                    <a:pt x="74600" y="2137"/>
                    <a:pt x="72091" y="259"/>
                  </a:cubicBezTo>
                  <a:cubicBezTo>
                    <a:pt x="71054" y="-86"/>
                    <a:pt x="69933" y="-86"/>
                    <a:pt x="68896" y="259"/>
                  </a:cubicBezTo>
                  <a:cubicBezTo>
                    <a:pt x="66995" y="190"/>
                    <a:pt x="65189" y="1093"/>
                    <a:pt x="64103" y="2655"/>
                  </a:cubicBezTo>
                </a:path>
              </a:pathLst>
            </a:custGeom>
            <a:solidFill>
              <a:srgbClr val="FDA9D8"/>
            </a:solidFill>
            <a:ln w="26619"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7947852A-8C8B-4D38-B614-995A9EC6FA47}"/>
                </a:ext>
              </a:extLst>
            </p:cNvPr>
            <p:cNvSpPr/>
            <p:nvPr/>
          </p:nvSpPr>
          <p:spPr>
            <a:xfrm>
              <a:off x="8722784" y="4129816"/>
              <a:ext cx="93229" cy="119195"/>
            </a:xfrm>
            <a:custGeom>
              <a:avLst/>
              <a:gdLst>
                <a:gd name="connsiteX0" fmla="*/ 64089 w 74283"/>
                <a:gd name="connsiteY0" fmla="*/ 203 h 94972"/>
                <a:gd name="connsiteX1" fmla="*/ 33467 w 74283"/>
                <a:gd name="connsiteY1" fmla="*/ 41742 h 94972"/>
                <a:gd name="connsiteX2" fmla="*/ 18289 w 74283"/>
                <a:gd name="connsiteY2" fmla="*/ 62778 h 94972"/>
                <a:gd name="connsiteX3" fmla="*/ 11632 w 74283"/>
                <a:gd name="connsiteY3" fmla="*/ 71831 h 94972"/>
                <a:gd name="connsiteX4" fmla="*/ 1248 w 74283"/>
                <a:gd name="connsiteY4" fmla="*/ 85411 h 94972"/>
                <a:gd name="connsiteX5" fmla="*/ 1901 w 74283"/>
                <a:gd name="connsiteY5" fmla="*/ 92915 h 94972"/>
                <a:gd name="connsiteX6" fmla="*/ 2580 w 74283"/>
                <a:gd name="connsiteY6" fmla="*/ 93400 h 94972"/>
                <a:gd name="connsiteX7" fmla="*/ 10568 w 74283"/>
                <a:gd name="connsiteY7" fmla="*/ 93400 h 94972"/>
                <a:gd name="connsiteX8" fmla="*/ 20419 w 74283"/>
                <a:gd name="connsiteY8" fmla="*/ 80618 h 94972"/>
                <a:gd name="connsiteX9" fmla="*/ 26544 w 74283"/>
                <a:gd name="connsiteY9" fmla="*/ 72098 h 94972"/>
                <a:gd name="connsiteX10" fmla="*/ 42787 w 74283"/>
                <a:gd name="connsiteY10" fmla="*/ 49730 h 94972"/>
                <a:gd name="connsiteX11" fmla="*/ 73142 w 74283"/>
                <a:gd name="connsiteY11" fmla="*/ 8457 h 94972"/>
                <a:gd name="connsiteX12" fmla="*/ 71899 w 74283"/>
                <a:gd name="connsiteY12" fmla="*/ 267 h 94972"/>
                <a:gd name="connsiteX13" fmla="*/ 71810 w 74283"/>
                <a:gd name="connsiteY13" fmla="*/ 203 h 94972"/>
                <a:gd name="connsiteX14" fmla="*/ 68615 w 74283"/>
                <a:gd name="connsiteY14" fmla="*/ 203 h 94972"/>
                <a:gd name="connsiteX15" fmla="*/ 64088 w 74283"/>
                <a:gd name="connsiteY15" fmla="*/ 2333 h 9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83" h="94972">
                  <a:moveTo>
                    <a:pt x="64089" y="203"/>
                  </a:moveTo>
                  <a:lnTo>
                    <a:pt x="33467" y="41742"/>
                  </a:lnTo>
                  <a:lnTo>
                    <a:pt x="18289" y="62778"/>
                  </a:lnTo>
                  <a:lnTo>
                    <a:pt x="11632" y="71831"/>
                  </a:lnTo>
                  <a:cubicBezTo>
                    <a:pt x="8437" y="76624"/>
                    <a:pt x="4709" y="80884"/>
                    <a:pt x="1248" y="85411"/>
                  </a:cubicBezTo>
                  <a:cubicBezTo>
                    <a:pt x="-644" y="87664"/>
                    <a:pt x="-352" y="91023"/>
                    <a:pt x="1901" y="92915"/>
                  </a:cubicBezTo>
                  <a:cubicBezTo>
                    <a:pt x="2114" y="93094"/>
                    <a:pt x="2341" y="93256"/>
                    <a:pt x="2580" y="93400"/>
                  </a:cubicBezTo>
                  <a:cubicBezTo>
                    <a:pt x="4830" y="95497"/>
                    <a:pt x="8319" y="95497"/>
                    <a:pt x="10568" y="93400"/>
                  </a:cubicBezTo>
                  <a:lnTo>
                    <a:pt x="20419" y="80618"/>
                  </a:lnTo>
                  <a:lnTo>
                    <a:pt x="26544" y="72098"/>
                  </a:lnTo>
                  <a:lnTo>
                    <a:pt x="42787" y="49730"/>
                  </a:lnTo>
                  <a:cubicBezTo>
                    <a:pt x="52905" y="35884"/>
                    <a:pt x="62758" y="23102"/>
                    <a:pt x="73142" y="8457"/>
                  </a:cubicBezTo>
                  <a:cubicBezTo>
                    <a:pt x="75061" y="5852"/>
                    <a:pt x="74504" y="2185"/>
                    <a:pt x="71899" y="267"/>
                  </a:cubicBezTo>
                  <a:cubicBezTo>
                    <a:pt x="71870" y="245"/>
                    <a:pt x="71840" y="224"/>
                    <a:pt x="71810" y="203"/>
                  </a:cubicBezTo>
                  <a:cubicBezTo>
                    <a:pt x="70762" y="-68"/>
                    <a:pt x="69663" y="-68"/>
                    <a:pt x="68615" y="203"/>
                  </a:cubicBezTo>
                  <a:cubicBezTo>
                    <a:pt x="66872" y="236"/>
                    <a:pt x="65225" y="1011"/>
                    <a:pt x="64088" y="2333"/>
                  </a:cubicBezTo>
                </a:path>
              </a:pathLst>
            </a:custGeom>
            <a:solidFill>
              <a:srgbClr val="FDA9D8"/>
            </a:solidFill>
            <a:ln w="26619"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26C1D59A-5004-4A1C-88BC-0D6FFE04A08B}"/>
                </a:ext>
              </a:extLst>
            </p:cNvPr>
            <p:cNvSpPr/>
            <p:nvPr/>
          </p:nvSpPr>
          <p:spPr>
            <a:xfrm>
              <a:off x="8683142" y="4142404"/>
              <a:ext cx="120126" cy="147349"/>
            </a:xfrm>
            <a:custGeom>
              <a:avLst/>
              <a:gdLst>
                <a:gd name="connsiteX0" fmla="*/ 86887 w 95714"/>
                <a:gd name="connsiteY0" fmla="*/ 1356 h 117405"/>
                <a:gd name="connsiteX1" fmla="*/ 67449 w 95714"/>
                <a:gd name="connsiteY1" fmla="*/ 27984 h 117405"/>
                <a:gd name="connsiteX2" fmla="*/ 58129 w 95714"/>
                <a:gd name="connsiteY2" fmla="*/ 40499 h 117405"/>
                <a:gd name="connsiteX3" fmla="*/ 46147 w 95714"/>
                <a:gd name="connsiteY3" fmla="*/ 55943 h 117405"/>
                <a:gd name="connsiteX4" fmla="*/ 25643 w 95714"/>
                <a:gd name="connsiteY4" fmla="*/ 79908 h 117405"/>
                <a:gd name="connsiteX5" fmla="*/ 1678 w 95714"/>
                <a:gd name="connsiteY5" fmla="*/ 108400 h 117405"/>
                <a:gd name="connsiteX6" fmla="*/ 1598 w 95714"/>
                <a:gd name="connsiteY6" fmla="*/ 116307 h 117405"/>
                <a:gd name="connsiteX7" fmla="*/ 1678 w 95714"/>
                <a:gd name="connsiteY7" fmla="*/ 116388 h 117405"/>
                <a:gd name="connsiteX8" fmla="*/ 9666 w 95714"/>
                <a:gd name="connsiteY8" fmla="*/ 115057 h 117405"/>
                <a:gd name="connsiteX9" fmla="*/ 33632 w 95714"/>
                <a:gd name="connsiteY9" fmla="*/ 86565 h 117405"/>
                <a:gd name="connsiteX10" fmla="*/ 53868 w 95714"/>
                <a:gd name="connsiteY10" fmla="*/ 62600 h 117405"/>
                <a:gd name="connsiteX11" fmla="*/ 65318 w 95714"/>
                <a:gd name="connsiteY11" fmla="*/ 48487 h 117405"/>
                <a:gd name="connsiteX12" fmla="*/ 75171 w 95714"/>
                <a:gd name="connsiteY12" fmla="*/ 34641 h 117405"/>
                <a:gd name="connsiteX13" fmla="*/ 94609 w 95714"/>
                <a:gd name="connsiteY13" fmla="*/ 8013 h 117405"/>
                <a:gd name="connsiteX14" fmla="*/ 93637 w 95714"/>
                <a:gd name="connsiteY14" fmla="*/ 545 h 117405"/>
                <a:gd name="connsiteX15" fmla="*/ 93278 w 95714"/>
                <a:gd name="connsiteY15" fmla="*/ 291 h 117405"/>
                <a:gd name="connsiteX16" fmla="*/ 90082 w 95714"/>
                <a:gd name="connsiteY16" fmla="*/ 291 h 117405"/>
                <a:gd name="connsiteX17" fmla="*/ 85555 w 95714"/>
                <a:gd name="connsiteY17" fmla="*/ 2422 h 11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714" h="117405">
                  <a:moveTo>
                    <a:pt x="86887" y="1356"/>
                  </a:moveTo>
                  <a:lnTo>
                    <a:pt x="67449" y="27984"/>
                  </a:lnTo>
                  <a:cubicBezTo>
                    <a:pt x="64254" y="32244"/>
                    <a:pt x="61324" y="36505"/>
                    <a:pt x="58129" y="40499"/>
                  </a:cubicBezTo>
                  <a:lnTo>
                    <a:pt x="46147" y="55943"/>
                  </a:lnTo>
                  <a:cubicBezTo>
                    <a:pt x="39756" y="64198"/>
                    <a:pt x="32300" y="71920"/>
                    <a:pt x="25643" y="79908"/>
                  </a:cubicBezTo>
                  <a:cubicBezTo>
                    <a:pt x="18986" y="87896"/>
                    <a:pt x="9401" y="98814"/>
                    <a:pt x="1678" y="108400"/>
                  </a:cubicBezTo>
                  <a:cubicBezTo>
                    <a:pt x="-528" y="110561"/>
                    <a:pt x="-564" y="114101"/>
                    <a:pt x="1598" y="116307"/>
                  </a:cubicBezTo>
                  <a:cubicBezTo>
                    <a:pt x="1625" y="116334"/>
                    <a:pt x="1652" y="116361"/>
                    <a:pt x="1678" y="116388"/>
                  </a:cubicBezTo>
                  <a:cubicBezTo>
                    <a:pt x="4268" y="118153"/>
                    <a:pt x="7788" y="117566"/>
                    <a:pt x="9666" y="115057"/>
                  </a:cubicBezTo>
                  <a:cubicBezTo>
                    <a:pt x="17389" y="105737"/>
                    <a:pt x="25377" y="95885"/>
                    <a:pt x="33632" y="86565"/>
                  </a:cubicBezTo>
                  <a:cubicBezTo>
                    <a:pt x="41886" y="77245"/>
                    <a:pt x="47478" y="70854"/>
                    <a:pt x="53868" y="62600"/>
                  </a:cubicBezTo>
                  <a:cubicBezTo>
                    <a:pt x="60260" y="54345"/>
                    <a:pt x="61591" y="53281"/>
                    <a:pt x="65318" y="48487"/>
                  </a:cubicBezTo>
                  <a:cubicBezTo>
                    <a:pt x="69046" y="43695"/>
                    <a:pt x="71975" y="39434"/>
                    <a:pt x="75171" y="34641"/>
                  </a:cubicBezTo>
                  <a:lnTo>
                    <a:pt x="94609" y="8013"/>
                  </a:lnTo>
                  <a:cubicBezTo>
                    <a:pt x="96403" y="5682"/>
                    <a:pt x="95967" y="2339"/>
                    <a:pt x="93637" y="545"/>
                  </a:cubicBezTo>
                  <a:cubicBezTo>
                    <a:pt x="93521" y="455"/>
                    <a:pt x="93401" y="371"/>
                    <a:pt x="93278" y="291"/>
                  </a:cubicBezTo>
                  <a:cubicBezTo>
                    <a:pt x="92248" y="-97"/>
                    <a:pt x="91112" y="-97"/>
                    <a:pt x="90082" y="291"/>
                  </a:cubicBezTo>
                  <a:cubicBezTo>
                    <a:pt x="88322" y="249"/>
                    <a:pt x="86645" y="1039"/>
                    <a:pt x="85555" y="2422"/>
                  </a:cubicBezTo>
                </a:path>
              </a:pathLst>
            </a:custGeom>
            <a:solidFill>
              <a:srgbClr val="FDA9D8"/>
            </a:solidFill>
            <a:ln w="26619"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EB8D4AD7-5545-476E-9479-1CC4B0199BB8}"/>
                </a:ext>
              </a:extLst>
            </p:cNvPr>
            <p:cNvSpPr/>
            <p:nvPr/>
          </p:nvSpPr>
          <p:spPr>
            <a:xfrm>
              <a:off x="9062480" y="3217729"/>
              <a:ext cx="147746" cy="519835"/>
            </a:xfrm>
            <a:custGeom>
              <a:avLst/>
              <a:gdLst>
                <a:gd name="connsiteX0" fmla="*/ 99111 w 117721"/>
                <a:gd name="connsiteY0" fmla="*/ 533 h 414194"/>
                <a:gd name="connsiteX1" fmla="*/ 94584 w 117721"/>
                <a:gd name="connsiteY1" fmla="*/ 6923 h 414194"/>
                <a:gd name="connsiteX2" fmla="*/ 98046 w 117721"/>
                <a:gd name="connsiteY2" fmla="*/ 36746 h 414194"/>
                <a:gd name="connsiteX3" fmla="*/ 98046 w 117721"/>
                <a:gd name="connsiteY3" fmla="*/ 36746 h 414194"/>
                <a:gd name="connsiteX4" fmla="*/ 98046 w 117721"/>
                <a:gd name="connsiteY4" fmla="*/ 45533 h 414194"/>
                <a:gd name="connsiteX5" fmla="*/ 94851 w 117721"/>
                <a:gd name="connsiteY5" fmla="*/ 60445 h 414194"/>
                <a:gd name="connsiteX6" fmla="*/ 91389 w 117721"/>
                <a:gd name="connsiteY6" fmla="*/ 78285 h 414194"/>
                <a:gd name="connsiteX7" fmla="*/ 86862 w 117721"/>
                <a:gd name="connsiteY7" fmla="*/ 110239 h 414194"/>
                <a:gd name="connsiteX8" fmla="*/ 77809 w 117721"/>
                <a:gd name="connsiteY8" fmla="*/ 169618 h 414194"/>
                <a:gd name="connsiteX9" fmla="*/ 68223 w 117721"/>
                <a:gd name="connsiteY9" fmla="*/ 196246 h 414194"/>
                <a:gd name="connsiteX10" fmla="*/ 58903 w 117721"/>
                <a:gd name="connsiteY10" fmla="*/ 226868 h 414194"/>
                <a:gd name="connsiteX11" fmla="*/ 55175 w 117721"/>
                <a:gd name="connsiteY11" fmla="*/ 241247 h 414194"/>
                <a:gd name="connsiteX12" fmla="*/ 52779 w 117721"/>
                <a:gd name="connsiteY12" fmla="*/ 250833 h 414194"/>
                <a:gd name="connsiteX13" fmla="*/ 49584 w 117721"/>
                <a:gd name="connsiteY13" fmla="*/ 264679 h 414194"/>
                <a:gd name="connsiteX14" fmla="*/ 51980 w 117721"/>
                <a:gd name="connsiteY14" fmla="*/ 274265 h 414194"/>
                <a:gd name="connsiteX15" fmla="*/ 49850 w 117721"/>
                <a:gd name="connsiteY15" fmla="*/ 279591 h 414194"/>
                <a:gd name="connsiteX16" fmla="*/ 27216 w 117721"/>
                <a:gd name="connsiteY16" fmla="*/ 334444 h 414194"/>
                <a:gd name="connsiteX17" fmla="*/ 589 w 117721"/>
                <a:gd name="connsiteY17" fmla="*/ 392758 h 414194"/>
                <a:gd name="connsiteX18" fmla="*/ 589 w 117721"/>
                <a:gd name="connsiteY18" fmla="*/ 400747 h 414194"/>
                <a:gd name="connsiteX19" fmla="*/ 6979 w 117721"/>
                <a:gd name="connsiteY19" fmla="*/ 411132 h 414194"/>
                <a:gd name="connsiteX20" fmla="*/ 18962 w 117721"/>
                <a:gd name="connsiteY20" fmla="*/ 414061 h 414194"/>
                <a:gd name="connsiteX21" fmla="*/ 29081 w 117721"/>
                <a:gd name="connsiteY21" fmla="*/ 407670 h 414194"/>
                <a:gd name="connsiteX22" fmla="*/ 46655 w 117721"/>
                <a:gd name="connsiteY22" fmla="*/ 373853 h 414194"/>
                <a:gd name="connsiteX23" fmla="*/ 57838 w 117721"/>
                <a:gd name="connsiteY23" fmla="*/ 344829 h 414194"/>
                <a:gd name="connsiteX24" fmla="*/ 79939 w 117721"/>
                <a:gd name="connsiteY24" fmla="*/ 280922 h 414194"/>
                <a:gd name="connsiteX25" fmla="*/ 100709 w 117721"/>
                <a:gd name="connsiteY25" fmla="*/ 218081 h 414194"/>
                <a:gd name="connsiteX26" fmla="*/ 109229 w 117721"/>
                <a:gd name="connsiteY26" fmla="*/ 189855 h 414194"/>
                <a:gd name="connsiteX27" fmla="*/ 113490 w 117721"/>
                <a:gd name="connsiteY27" fmla="*/ 172281 h 414194"/>
                <a:gd name="connsiteX28" fmla="*/ 116952 w 117721"/>
                <a:gd name="connsiteY28" fmla="*/ 154973 h 414194"/>
                <a:gd name="connsiteX29" fmla="*/ 116952 w 117721"/>
                <a:gd name="connsiteY29" fmla="*/ 146186 h 414194"/>
                <a:gd name="connsiteX30" fmla="*/ 116952 w 117721"/>
                <a:gd name="connsiteY30" fmla="*/ 143523 h 414194"/>
                <a:gd name="connsiteX31" fmla="*/ 115087 w 117721"/>
                <a:gd name="connsiteY31" fmla="*/ 138464 h 414194"/>
                <a:gd name="connsiteX32" fmla="*/ 112958 w 117721"/>
                <a:gd name="connsiteY32" fmla="*/ 135002 h 414194"/>
                <a:gd name="connsiteX33" fmla="*/ 115620 w 117721"/>
                <a:gd name="connsiteY33" fmla="*/ 108375 h 414194"/>
                <a:gd name="connsiteX34" fmla="*/ 117485 w 117721"/>
                <a:gd name="connsiteY34" fmla="*/ 84143 h 414194"/>
                <a:gd name="connsiteX35" fmla="*/ 117485 w 117721"/>
                <a:gd name="connsiteY35" fmla="*/ 69765 h 414194"/>
                <a:gd name="connsiteX36" fmla="*/ 117485 w 117721"/>
                <a:gd name="connsiteY36" fmla="*/ 51658 h 414194"/>
                <a:gd name="connsiteX37" fmla="*/ 117485 w 117721"/>
                <a:gd name="connsiteY37" fmla="*/ 46865 h 414194"/>
                <a:gd name="connsiteX38" fmla="*/ 112958 w 117721"/>
                <a:gd name="connsiteY38" fmla="*/ 41007 h 414194"/>
                <a:gd name="connsiteX39" fmla="*/ 109762 w 117721"/>
                <a:gd name="connsiteY39" fmla="*/ 38876 h 414194"/>
                <a:gd name="connsiteX40" fmla="*/ 106301 w 117721"/>
                <a:gd name="connsiteY40" fmla="*/ 4793 h 414194"/>
                <a:gd name="connsiteX41" fmla="*/ 100709 w 117721"/>
                <a:gd name="connsiteY41" fmla="*/ 0 h 414194"/>
                <a:gd name="connsiteX42" fmla="*/ 100709 w 117721"/>
                <a:gd name="connsiteY42" fmla="*/ 0 h 414194"/>
                <a:gd name="connsiteX43" fmla="*/ 113756 w 117721"/>
                <a:gd name="connsiteY43" fmla="*/ 53256 h 414194"/>
                <a:gd name="connsiteX44" fmla="*/ 113756 w 117721"/>
                <a:gd name="connsiteY44" fmla="*/ 53256 h 414194"/>
                <a:gd name="connsiteX45" fmla="*/ 113756 w 117721"/>
                <a:gd name="connsiteY45" fmla="*/ 53256 h 41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7721" h="414194">
                  <a:moveTo>
                    <a:pt x="99111" y="533"/>
                  </a:moveTo>
                  <a:cubicBezTo>
                    <a:pt x="96114" y="1074"/>
                    <a:pt x="94101" y="3915"/>
                    <a:pt x="94584" y="6923"/>
                  </a:cubicBezTo>
                  <a:cubicBezTo>
                    <a:pt x="96247" y="16799"/>
                    <a:pt x="97403" y="26753"/>
                    <a:pt x="98046" y="36746"/>
                  </a:cubicBezTo>
                  <a:lnTo>
                    <a:pt x="98046" y="36746"/>
                  </a:lnTo>
                  <a:cubicBezTo>
                    <a:pt x="98046" y="39675"/>
                    <a:pt x="98046" y="42604"/>
                    <a:pt x="98046" y="45533"/>
                  </a:cubicBezTo>
                  <a:cubicBezTo>
                    <a:pt x="96573" y="50408"/>
                    <a:pt x="95504" y="55395"/>
                    <a:pt x="94851" y="60445"/>
                  </a:cubicBezTo>
                  <a:cubicBezTo>
                    <a:pt x="94851" y="66303"/>
                    <a:pt x="92455" y="72427"/>
                    <a:pt x="91389" y="78285"/>
                  </a:cubicBezTo>
                  <a:cubicBezTo>
                    <a:pt x="89525" y="88937"/>
                    <a:pt x="88194" y="99588"/>
                    <a:pt x="86862" y="110239"/>
                  </a:cubicBezTo>
                  <a:cubicBezTo>
                    <a:pt x="83933" y="130210"/>
                    <a:pt x="81271" y="149914"/>
                    <a:pt x="77809" y="169618"/>
                  </a:cubicBezTo>
                  <a:cubicBezTo>
                    <a:pt x="74347" y="178406"/>
                    <a:pt x="71418" y="187459"/>
                    <a:pt x="68223" y="196246"/>
                  </a:cubicBezTo>
                  <a:cubicBezTo>
                    <a:pt x="65028" y="205033"/>
                    <a:pt x="62099" y="216750"/>
                    <a:pt x="58903" y="226868"/>
                  </a:cubicBezTo>
                  <a:cubicBezTo>
                    <a:pt x="58903" y="231661"/>
                    <a:pt x="56507" y="236454"/>
                    <a:pt x="55175" y="241247"/>
                  </a:cubicBezTo>
                  <a:lnTo>
                    <a:pt x="52779" y="250833"/>
                  </a:lnTo>
                  <a:cubicBezTo>
                    <a:pt x="51305" y="255344"/>
                    <a:pt x="50235" y="259978"/>
                    <a:pt x="49584" y="264679"/>
                  </a:cubicBezTo>
                  <a:cubicBezTo>
                    <a:pt x="49270" y="268054"/>
                    <a:pt x="50115" y="271435"/>
                    <a:pt x="51980" y="274265"/>
                  </a:cubicBezTo>
                  <a:lnTo>
                    <a:pt x="49850" y="279591"/>
                  </a:lnTo>
                  <a:cubicBezTo>
                    <a:pt x="42660" y="297964"/>
                    <a:pt x="34939" y="316071"/>
                    <a:pt x="27216" y="334444"/>
                  </a:cubicBezTo>
                  <a:cubicBezTo>
                    <a:pt x="19494" y="352817"/>
                    <a:pt x="9909" y="373586"/>
                    <a:pt x="589" y="392758"/>
                  </a:cubicBezTo>
                  <a:cubicBezTo>
                    <a:pt x="-196" y="395363"/>
                    <a:pt x="-196" y="398142"/>
                    <a:pt x="589" y="400747"/>
                  </a:cubicBezTo>
                  <a:cubicBezTo>
                    <a:pt x="1141" y="404961"/>
                    <a:pt x="3466" y="408739"/>
                    <a:pt x="6979" y="411132"/>
                  </a:cubicBezTo>
                  <a:cubicBezTo>
                    <a:pt x="10478" y="413546"/>
                    <a:pt x="14744" y="414589"/>
                    <a:pt x="18962" y="414061"/>
                  </a:cubicBezTo>
                  <a:cubicBezTo>
                    <a:pt x="23057" y="413377"/>
                    <a:pt x="26704" y="411073"/>
                    <a:pt x="29081" y="407670"/>
                  </a:cubicBezTo>
                  <a:cubicBezTo>
                    <a:pt x="35512" y="396704"/>
                    <a:pt x="41377" y="385417"/>
                    <a:pt x="46655" y="373853"/>
                  </a:cubicBezTo>
                  <a:cubicBezTo>
                    <a:pt x="50915" y="364267"/>
                    <a:pt x="54376" y="354415"/>
                    <a:pt x="57838" y="344829"/>
                  </a:cubicBezTo>
                  <a:cubicBezTo>
                    <a:pt x="65294" y="323526"/>
                    <a:pt x="72749" y="302224"/>
                    <a:pt x="79939" y="280922"/>
                  </a:cubicBezTo>
                  <a:cubicBezTo>
                    <a:pt x="87129" y="259620"/>
                    <a:pt x="93786" y="239117"/>
                    <a:pt x="100709" y="218081"/>
                  </a:cubicBezTo>
                  <a:cubicBezTo>
                    <a:pt x="103638" y="208761"/>
                    <a:pt x="106567" y="199175"/>
                    <a:pt x="109229" y="189855"/>
                  </a:cubicBezTo>
                  <a:cubicBezTo>
                    <a:pt x="111892" y="180536"/>
                    <a:pt x="112159" y="178139"/>
                    <a:pt x="113490" y="172281"/>
                  </a:cubicBezTo>
                  <a:cubicBezTo>
                    <a:pt x="115052" y="166601"/>
                    <a:pt x="116209" y="160817"/>
                    <a:pt x="116952" y="154973"/>
                  </a:cubicBezTo>
                  <a:cubicBezTo>
                    <a:pt x="117356" y="152058"/>
                    <a:pt x="117356" y="149101"/>
                    <a:pt x="116952" y="146186"/>
                  </a:cubicBezTo>
                  <a:lnTo>
                    <a:pt x="116952" y="143523"/>
                  </a:lnTo>
                  <a:cubicBezTo>
                    <a:pt x="116492" y="141782"/>
                    <a:pt x="115867" y="140088"/>
                    <a:pt x="115087" y="138464"/>
                  </a:cubicBezTo>
                  <a:cubicBezTo>
                    <a:pt x="114640" y="137168"/>
                    <a:pt x="113913" y="135986"/>
                    <a:pt x="112958" y="135002"/>
                  </a:cubicBezTo>
                  <a:cubicBezTo>
                    <a:pt x="112958" y="126215"/>
                    <a:pt x="114822" y="117162"/>
                    <a:pt x="115620" y="108375"/>
                  </a:cubicBezTo>
                  <a:cubicBezTo>
                    <a:pt x="116419" y="99588"/>
                    <a:pt x="116952" y="92398"/>
                    <a:pt x="117485" y="84143"/>
                  </a:cubicBezTo>
                  <a:cubicBezTo>
                    <a:pt x="118017" y="75889"/>
                    <a:pt x="117485" y="74557"/>
                    <a:pt x="117485" y="69765"/>
                  </a:cubicBezTo>
                  <a:cubicBezTo>
                    <a:pt x="117485" y="64971"/>
                    <a:pt x="117485" y="57782"/>
                    <a:pt x="117485" y="51658"/>
                  </a:cubicBezTo>
                  <a:cubicBezTo>
                    <a:pt x="117738" y="50070"/>
                    <a:pt x="117738" y="48452"/>
                    <a:pt x="117485" y="46865"/>
                  </a:cubicBezTo>
                  <a:cubicBezTo>
                    <a:pt x="116632" y="44483"/>
                    <a:pt x="115048" y="42433"/>
                    <a:pt x="112958" y="41007"/>
                  </a:cubicBezTo>
                  <a:cubicBezTo>
                    <a:pt x="112001" y="40146"/>
                    <a:pt x="110924" y="39429"/>
                    <a:pt x="109762" y="38876"/>
                  </a:cubicBezTo>
                  <a:cubicBezTo>
                    <a:pt x="109414" y="27448"/>
                    <a:pt x="108257" y="16058"/>
                    <a:pt x="106301" y="4793"/>
                  </a:cubicBezTo>
                  <a:cubicBezTo>
                    <a:pt x="105901" y="2020"/>
                    <a:pt x="103510" y="-29"/>
                    <a:pt x="100709" y="0"/>
                  </a:cubicBezTo>
                  <a:lnTo>
                    <a:pt x="100709" y="0"/>
                  </a:lnTo>
                  <a:moveTo>
                    <a:pt x="113756" y="53256"/>
                  </a:moveTo>
                  <a:lnTo>
                    <a:pt x="113756" y="53256"/>
                  </a:lnTo>
                  <a:lnTo>
                    <a:pt x="113756" y="53256"/>
                  </a:lnTo>
                </a:path>
              </a:pathLst>
            </a:custGeom>
            <a:solidFill>
              <a:srgbClr val="FDA9D8"/>
            </a:solidFill>
            <a:ln w="26619"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7802AC72-5522-41F9-9BB6-40E2D5173D52}"/>
                </a:ext>
              </a:extLst>
            </p:cNvPr>
            <p:cNvSpPr/>
            <p:nvPr/>
          </p:nvSpPr>
          <p:spPr>
            <a:xfrm>
              <a:off x="9033715" y="3308293"/>
              <a:ext cx="150954" cy="423839"/>
            </a:xfrm>
            <a:custGeom>
              <a:avLst/>
              <a:gdLst>
                <a:gd name="connsiteX0" fmla="*/ 109250 w 120277"/>
                <a:gd name="connsiteY0" fmla="*/ 3463 h 337706"/>
                <a:gd name="connsiteX1" fmla="*/ 104190 w 120277"/>
                <a:gd name="connsiteY1" fmla="*/ 20771 h 337706"/>
                <a:gd name="connsiteX2" fmla="*/ 99398 w 120277"/>
                <a:gd name="connsiteY2" fmla="*/ 39677 h 337706"/>
                <a:gd name="connsiteX3" fmla="*/ 90877 w 120277"/>
                <a:gd name="connsiteY3" fmla="*/ 74293 h 337706"/>
                <a:gd name="connsiteX4" fmla="*/ 85817 w 120277"/>
                <a:gd name="connsiteY4" fmla="*/ 94530 h 337706"/>
                <a:gd name="connsiteX5" fmla="*/ 80758 w 120277"/>
                <a:gd name="connsiteY5" fmla="*/ 112636 h 337706"/>
                <a:gd name="connsiteX6" fmla="*/ 76764 w 120277"/>
                <a:gd name="connsiteY6" fmla="*/ 126483 h 337706"/>
                <a:gd name="connsiteX7" fmla="*/ 71172 w 120277"/>
                <a:gd name="connsiteY7" fmla="*/ 144590 h 337706"/>
                <a:gd name="connsiteX8" fmla="*/ 64249 w 120277"/>
                <a:gd name="connsiteY8" fmla="*/ 165360 h 337706"/>
                <a:gd name="connsiteX9" fmla="*/ 58657 w 120277"/>
                <a:gd name="connsiteY9" fmla="*/ 181602 h 337706"/>
                <a:gd name="connsiteX10" fmla="*/ 46409 w 120277"/>
                <a:gd name="connsiteY10" fmla="*/ 213289 h 337706"/>
                <a:gd name="connsiteX11" fmla="*/ 39485 w 120277"/>
                <a:gd name="connsiteY11" fmla="*/ 230331 h 337706"/>
                <a:gd name="connsiteX12" fmla="*/ 32295 w 120277"/>
                <a:gd name="connsiteY12" fmla="*/ 247639 h 337706"/>
                <a:gd name="connsiteX13" fmla="*/ 18449 w 120277"/>
                <a:gd name="connsiteY13" fmla="*/ 281190 h 337706"/>
                <a:gd name="connsiteX14" fmla="*/ 343 w 120277"/>
                <a:gd name="connsiteY14" fmla="*/ 329918 h 337706"/>
                <a:gd name="connsiteX15" fmla="*/ 3804 w 120277"/>
                <a:gd name="connsiteY15" fmla="*/ 337374 h 337706"/>
                <a:gd name="connsiteX16" fmla="*/ 10960 w 120277"/>
                <a:gd name="connsiteY16" fmla="*/ 334008 h 337706"/>
                <a:gd name="connsiteX17" fmla="*/ 10994 w 120277"/>
                <a:gd name="connsiteY17" fmla="*/ 333912 h 337706"/>
                <a:gd name="connsiteX18" fmla="*/ 24574 w 120277"/>
                <a:gd name="connsiteY18" fmla="*/ 297433 h 337706"/>
                <a:gd name="connsiteX19" fmla="*/ 30964 w 120277"/>
                <a:gd name="connsiteY19" fmla="*/ 280391 h 337706"/>
                <a:gd name="connsiteX20" fmla="*/ 37888 w 120277"/>
                <a:gd name="connsiteY20" fmla="*/ 263349 h 337706"/>
                <a:gd name="connsiteX21" fmla="*/ 51734 w 120277"/>
                <a:gd name="connsiteY21" fmla="*/ 230331 h 337706"/>
                <a:gd name="connsiteX22" fmla="*/ 66113 w 120277"/>
                <a:gd name="connsiteY22" fmla="*/ 194384 h 337706"/>
                <a:gd name="connsiteX23" fmla="*/ 72770 w 120277"/>
                <a:gd name="connsiteY23" fmla="*/ 176010 h 337706"/>
                <a:gd name="connsiteX24" fmla="*/ 78095 w 120277"/>
                <a:gd name="connsiteY24" fmla="*/ 160034 h 337706"/>
                <a:gd name="connsiteX25" fmla="*/ 89811 w 120277"/>
                <a:gd name="connsiteY25" fmla="*/ 122755 h 337706"/>
                <a:gd name="connsiteX26" fmla="*/ 94338 w 120277"/>
                <a:gd name="connsiteY26" fmla="*/ 106778 h 337706"/>
                <a:gd name="connsiteX27" fmla="*/ 98599 w 120277"/>
                <a:gd name="connsiteY27" fmla="*/ 90003 h 337706"/>
                <a:gd name="connsiteX28" fmla="*/ 107652 w 120277"/>
                <a:gd name="connsiteY28" fmla="*/ 53523 h 337706"/>
                <a:gd name="connsiteX29" fmla="*/ 112711 w 120277"/>
                <a:gd name="connsiteY29" fmla="*/ 32487 h 337706"/>
                <a:gd name="connsiteX30" fmla="*/ 116173 w 120277"/>
                <a:gd name="connsiteY30" fmla="*/ 19706 h 337706"/>
                <a:gd name="connsiteX31" fmla="*/ 117771 w 120277"/>
                <a:gd name="connsiteY31" fmla="*/ 14114 h 337706"/>
                <a:gd name="connsiteX32" fmla="*/ 119901 w 120277"/>
                <a:gd name="connsiteY32" fmla="*/ 7457 h 337706"/>
                <a:gd name="connsiteX33" fmla="*/ 116705 w 120277"/>
                <a:gd name="connsiteY33" fmla="*/ 2 h 337706"/>
                <a:gd name="connsiteX34" fmla="*/ 114841 w 120277"/>
                <a:gd name="connsiteY34" fmla="*/ 2 h 337706"/>
                <a:gd name="connsiteX35" fmla="*/ 109250 w 120277"/>
                <a:gd name="connsiteY35" fmla="*/ 3729 h 33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0277" h="337706">
                  <a:moveTo>
                    <a:pt x="109250" y="3463"/>
                  </a:moveTo>
                  <a:cubicBezTo>
                    <a:pt x="107386" y="9321"/>
                    <a:pt x="105521" y="14913"/>
                    <a:pt x="104190" y="20771"/>
                  </a:cubicBezTo>
                  <a:cubicBezTo>
                    <a:pt x="102859" y="26629"/>
                    <a:pt x="100995" y="33552"/>
                    <a:pt x="99398" y="39677"/>
                  </a:cubicBezTo>
                  <a:cubicBezTo>
                    <a:pt x="96468" y="51393"/>
                    <a:pt x="93539" y="62843"/>
                    <a:pt x="90877" y="74293"/>
                  </a:cubicBezTo>
                  <a:cubicBezTo>
                    <a:pt x="89279" y="81216"/>
                    <a:pt x="87681" y="87873"/>
                    <a:pt x="85817" y="94530"/>
                  </a:cubicBezTo>
                  <a:cubicBezTo>
                    <a:pt x="83953" y="101187"/>
                    <a:pt x="82622" y="106778"/>
                    <a:pt x="80758" y="112636"/>
                  </a:cubicBezTo>
                  <a:cubicBezTo>
                    <a:pt x="78894" y="118495"/>
                    <a:pt x="78095" y="121956"/>
                    <a:pt x="76764" y="126483"/>
                  </a:cubicBezTo>
                  <a:cubicBezTo>
                    <a:pt x="75433" y="131010"/>
                    <a:pt x="73302" y="138465"/>
                    <a:pt x="71172" y="144590"/>
                  </a:cubicBezTo>
                  <a:cubicBezTo>
                    <a:pt x="69042" y="150714"/>
                    <a:pt x="66645" y="158436"/>
                    <a:pt x="64249" y="165360"/>
                  </a:cubicBezTo>
                  <a:cubicBezTo>
                    <a:pt x="61852" y="172283"/>
                    <a:pt x="60521" y="176010"/>
                    <a:pt x="58657" y="181602"/>
                  </a:cubicBezTo>
                  <a:cubicBezTo>
                    <a:pt x="54663" y="192253"/>
                    <a:pt x="50669" y="202904"/>
                    <a:pt x="46409" y="213289"/>
                  </a:cubicBezTo>
                  <a:cubicBezTo>
                    <a:pt x="44012" y="219147"/>
                    <a:pt x="41882" y="224739"/>
                    <a:pt x="39485" y="230331"/>
                  </a:cubicBezTo>
                  <a:lnTo>
                    <a:pt x="32295" y="247639"/>
                  </a:lnTo>
                  <a:cubicBezTo>
                    <a:pt x="27503" y="258823"/>
                    <a:pt x="22710" y="270006"/>
                    <a:pt x="18449" y="281190"/>
                  </a:cubicBezTo>
                  <a:cubicBezTo>
                    <a:pt x="12591" y="297433"/>
                    <a:pt x="6467" y="313675"/>
                    <a:pt x="343" y="329918"/>
                  </a:cubicBezTo>
                  <a:cubicBezTo>
                    <a:pt x="-733" y="332932"/>
                    <a:pt x="807" y="336251"/>
                    <a:pt x="3804" y="337374"/>
                  </a:cubicBezTo>
                  <a:cubicBezTo>
                    <a:pt x="6710" y="338421"/>
                    <a:pt x="9914" y="336914"/>
                    <a:pt x="10960" y="334008"/>
                  </a:cubicBezTo>
                  <a:cubicBezTo>
                    <a:pt x="10972" y="333977"/>
                    <a:pt x="10983" y="333944"/>
                    <a:pt x="10994" y="333912"/>
                  </a:cubicBezTo>
                  <a:cubicBezTo>
                    <a:pt x="15786" y="321930"/>
                    <a:pt x="20313" y="309681"/>
                    <a:pt x="24574" y="297433"/>
                  </a:cubicBezTo>
                  <a:lnTo>
                    <a:pt x="30964" y="280391"/>
                  </a:lnTo>
                  <a:cubicBezTo>
                    <a:pt x="33361" y="274799"/>
                    <a:pt x="35757" y="268941"/>
                    <a:pt x="37888" y="263349"/>
                  </a:cubicBezTo>
                  <a:cubicBezTo>
                    <a:pt x="42681" y="252432"/>
                    <a:pt x="47473" y="241515"/>
                    <a:pt x="51734" y="230331"/>
                  </a:cubicBezTo>
                  <a:lnTo>
                    <a:pt x="66113" y="194384"/>
                  </a:lnTo>
                  <a:cubicBezTo>
                    <a:pt x="68509" y="188259"/>
                    <a:pt x="70639" y="182135"/>
                    <a:pt x="72770" y="176010"/>
                  </a:cubicBezTo>
                  <a:lnTo>
                    <a:pt x="78095" y="160034"/>
                  </a:lnTo>
                  <a:cubicBezTo>
                    <a:pt x="82090" y="147519"/>
                    <a:pt x="86084" y="135270"/>
                    <a:pt x="89811" y="122755"/>
                  </a:cubicBezTo>
                  <a:cubicBezTo>
                    <a:pt x="91675" y="117430"/>
                    <a:pt x="93007" y="112104"/>
                    <a:pt x="94338" y="106778"/>
                  </a:cubicBezTo>
                  <a:cubicBezTo>
                    <a:pt x="95669" y="101453"/>
                    <a:pt x="97267" y="95595"/>
                    <a:pt x="98599" y="90003"/>
                  </a:cubicBezTo>
                  <a:cubicBezTo>
                    <a:pt x="101527" y="78021"/>
                    <a:pt x="104723" y="65772"/>
                    <a:pt x="107652" y="53523"/>
                  </a:cubicBezTo>
                  <a:cubicBezTo>
                    <a:pt x="109516" y="46600"/>
                    <a:pt x="110847" y="39410"/>
                    <a:pt x="112711" y="32487"/>
                  </a:cubicBezTo>
                  <a:cubicBezTo>
                    <a:pt x="114576" y="25564"/>
                    <a:pt x="115108" y="23967"/>
                    <a:pt x="116173" y="19706"/>
                  </a:cubicBezTo>
                  <a:lnTo>
                    <a:pt x="117771" y="14114"/>
                  </a:lnTo>
                  <a:cubicBezTo>
                    <a:pt x="117771" y="11718"/>
                    <a:pt x="119368" y="9588"/>
                    <a:pt x="119901" y="7457"/>
                  </a:cubicBezTo>
                  <a:cubicBezTo>
                    <a:pt x="121007" y="4517"/>
                    <a:pt x="119597" y="1228"/>
                    <a:pt x="116705" y="2"/>
                  </a:cubicBezTo>
                  <a:lnTo>
                    <a:pt x="114841" y="2"/>
                  </a:lnTo>
                  <a:cubicBezTo>
                    <a:pt x="112379" y="-55"/>
                    <a:pt x="110144" y="1435"/>
                    <a:pt x="109250" y="3729"/>
                  </a:cubicBezTo>
                </a:path>
              </a:pathLst>
            </a:custGeom>
            <a:solidFill>
              <a:srgbClr val="FDA9D8"/>
            </a:solidFill>
            <a:ln w="26619"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0C19BE83-FA2D-479F-A2AE-6D92A7C0E2F7}"/>
                </a:ext>
              </a:extLst>
            </p:cNvPr>
            <p:cNvSpPr/>
            <p:nvPr/>
          </p:nvSpPr>
          <p:spPr>
            <a:xfrm>
              <a:off x="8990504" y="3477727"/>
              <a:ext cx="151010" cy="363462"/>
            </a:xfrm>
            <a:custGeom>
              <a:avLst/>
              <a:gdLst>
                <a:gd name="connsiteX0" fmla="*/ 108264 w 120322"/>
                <a:gd name="connsiteY0" fmla="*/ 3197 h 289599"/>
                <a:gd name="connsiteX1" fmla="*/ 99743 w 120322"/>
                <a:gd name="connsiteY1" fmla="*/ 24766 h 289599"/>
                <a:gd name="connsiteX2" fmla="*/ 93618 w 120322"/>
                <a:gd name="connsiteY2" fmla="*/ 41541 h 289599"/>
                <a:gd name="connsiteX3" fmla="*/ 82701 w 120322"/>
                <a:gd name="connsiteY3" fmla="*/ 72696 h 289599"/>
                <a:gd name="connsiteX4" fmla="*/ 76310 w 120322"/>
                <a:gd name="connsiteY4" fmla="*/ 90270 h 289599"/>
                <a:gd name="connsiteX5" fmla="*/ 67789 w 120322"/>
                <a:gd name="connsiteY5" fmla="*/ 112371 h 289599"/>
                <a:gd name="connsiteX6" fmla="*/ 56073 w 120322"/>
                <a:gd name="connsiteY6" fmla="*/ 142460 h 289599"/>
                <a:gd name="connsiteX7" fmla="*/ 27049 w 120322"/>
                <a:gd name="connsiteY7" fmla="*/ 214088 h 289599"/>
                <a:gd name="connsiteX8" fmla="*/ 421 w 120322"/>
                <a:gd name="connsiteY8" fmla="*/ 280125 h 289599"/>
                <a:gd name="connsiteX9" fmla="*/ 4415 w 120322"/>
                <a:gd name="connsiteY9" fmla="*/ 289178 h 289599"/>
                <a:gd name="connsiteX10" fmla="*/ 13469 w 120322"/>
                <a:gd name="connsiteY10" fmla="*/ 285184 h 289599"/>
                <a:gd name="connsiteX11" fmla="*/ 26783 w 120322"/>
                <a:gd name="connsiteY11" fmla="*/ 252432 h 289599"/>
                <a:gd name="connsiteX12" fmla="*/ 39564 w 120322"/>
                <a:gd name="connsiteY12" fmla="*/ 220479 h 289599"/>
                <a:gd name="connsiteX13" fmla="*/ 67524 w 120322"/>
                <a:gd name="connsiteY13" fmla="*/ 147785 h 289599"/>
                <a:gd name="connsiteX14" fmla="*/ 78973 w 120322"/>
                <a:gd name="connsiteY14" fmla="*/ 117430 h 289599"/>
                <a:gd name="connsiteX15" fmla="*/ 87494 w 120322"/>
                <a:gd name="connsiteY15" fmla="*/ 95862 h 289599"/>
                <a:gd name="connsiteX16" fmla="*/ 93618 w 120322"/>
                <a:gd name="connsiteY16" fmla="*/ 78820 h 289599"/>
                <a:gd name="connsiteX17" fmla="*/ 104802 w 120322"/>
                <a:gd name="connsiteY17" fmla="*/ 46867 h 289599"/>
                <a:gd name="connsiteX18" fmla="*/ 111193 w 120322"/>
                <a:gd name="connsiteY18" fmla="*/ 29559 h 289599"/>
                <a:gd name="connsiteX19" fmla="*/ 119979 w 120322"/>
                <a:gd name="connsiteY19" fmla="*/ 7458 h 289599"/>
                <a:gd name="connsiteX20" fmla="*/ 116518 w 120322"/>
                <a:gd name="connsiteY20" fmla="*/ 2 h 289599"/>
                <a:gd name="connsiteX21" fmla="*/ 114654 w 120322"/>
                <a:gd name="connsiteY21" fmla="*/ 2 h 289599"/>
                <a:gd name="connsiteX22" fmla="*/ 109329 w 120322"/>
                <a:gd name="connsiteY22" fmla="*/ 3464 h 28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0322" h="289599">
                  <a:moveTo>
                    <a:pt x="108264" y="3197"/>
                  </a:moveTo>
                  <a:cubicBezTo>
                    <a:pt x="105335" y="10387"/>
                    <a:pt x="102406" y="17576"/>
                    <a:pt x="99743" y="24766"/>
                  </a:cubicBezTo>
                  <a:lnTo>
                    <a:pt x="93618" y="41541"/>
                  </a:lnTo>
                  <a:lnTo>
                    <a:pt x="82701" y="72696"/>
                  </a:lnTo>
                  <a:cubicBezTo>
                    <a:pt x="80571" y="78554"/>
                    <a:pt x="78707" y="84412"/>
                    <a:pt x="76310" y="90270"/>
                  </a:cubicBezTo>
                  <a:cubicBezTo>
                    <a:pt x="73914" y="96128"/>
                    <a:pt x="70719" y="104915"/>
                    <a:pt x="67789" y="112371"/>
                  </a:cubicBezTo>
                  <a:lnTo>
                    <a:pt x="56073" y="142460"/>
                  </a:lnTo>
                  <a:cubicBezTo>
                    <a:pt x="46753" y="166425"/>
                    <a:pt x="36901" y="190124"/>
                    <a:pt x="27049" y="214088"/>
                  </a:cubicBezTo>
                  <a:cubicBezTo>
                    <a:pt x="17197" y="238053"/>
                    <a:pt x="7345" y="257758"/>
                    <a:pt x="421" y="280125"/>
                  </a:cubicBezTo>
                  <a:cubicBezTo>
                    <a:pt x="-866" y="283725"/>
                    <a:pt x="889" y="287703"/>
                    <a:pt x="4415" y="289178"/>
                  </a:cubicBezTo>
                  <a:cubicBezTo>
                    <a:pt x="8015" y="290466"/>
                    <a:pt x="11993" y="288711"/>
                    <a:pt x="13469" y="285184"/>
                  </a:cubicBezTo>
                  <a:lnTo>
                    <a:pt x="26783" y="252432"/>
                  </a:lnTo>
                  <a:cubicBezTo>
                    <a:pt x="31043" y="241781"/>
                    <a:pt x="35570" y="231130"/>
                    <a:pt x="39564" y="220479"/>
                  </a:cubicBezTo>
                  <a:cubicBezTo>
                    <a:pt x="49151" y="196337"/>
                    <a:pt x="58470" y="172106"/>
                    <a:pt x="67524" y="147785"/>
                  </a:cubicBezTo>
                  <a:lnTo>
                    <a:pt x="78973" y="117430"/>
                  </a:lnTo>
                  <a:lnTo>
                    <a:pt x="87494" y="95862"/>
                  </a:lnTo>
                  <a:cubicBezTo>
                    <a:pt x="89624" y="90270"/>
                    <a:pt x="91754" y="84412"/>
                    <a:pt x="93618" y="78820"/>
                  </a:cubicBezTo>
                  <a:cubicBezTo>
                    <a:pt x="97612" y="68169"/>
                    <a:pt x="101074" y="57518"/>
                    <a:pt x="104802" y="46867"/>
                  </a:cubicBezTo>
                  <a:lnTo>
                    <a:pt x="111193" y="29559"/>
                  </a:lnTo>
                  <a:cubicBezTo>
                    <a:pt x="114122" y="22103"/>
                    <a:pt x="116784" y="14647"/>
                    <a:pt x="119979" y="7458"/>
                  </a:cubicBezTo>
                  <a:cubicBezTo>
                    <a:pt x="121055" y="4444"/>
                    <a:pt x="119515" y="1125"/>
                    <a:pt x="116518" y="2"/>
                  </a:cubicBezTo>
                  <a:lnTo>
                    <a:pt x="114654" y="2"/>
                  </a:lnTo>
                  <a:cubicBezTo>
                    <a:pt x="112333" y="-62"/>
                    <a:pt x="110213" y="1316"/>
                    <a:pt x="109329" y="3464"/>
                  </a:cubicBezTo>
                </a:path>
              </a:pathLst>
            </a:custGeom>
            <a:solidFill>
              <a:srgbClr val="FDA9D8"/>
            </a:solidFill>
            <a:ln w="26619"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17BA9952-01F0-424D-8261-1D13CC45DC93}"/>
                </a:ext>
              </a:extLst>
            </p:cNvPr>
            <p:cNvSpPr/>
            <p:nvPr/>
          </p:nvSpPr>
          <p:spPr>
            <a:xfrm>
              <a:off x="8978633" y="3584336"/>
              <a:ext cx="117754" cy="289649"/>
            </a:xfrm>
            <a:custGeom>
              <a:avLst/>
              <a:gdLst>
                <a:gd name="connsiteX0" fmla="*/ 82840 w 93824"/>
                <a:gd name="connsiteY0" fmla="*/ 2663 h 230786"/>
                <a:gd name="connsiteX1" fmla="*/ 71923 w 93824"/>
                <a:gd name="connsiteY1" fmla="*/ 30622 h 230786"/>
                <a:gd name="connsiteX2" fmla="*/ 61538 w 93824"/>
                <a:gd name="connsiteY2" fmla="*/ 60179 h 230786"/>
                <a:gd name="connsiteX3" fmla="*/ 52485 w 93824"/>
                <a:gd name="connsiteY3" fmla="*/ 85475 h 230786"/>
                <a:gd name="connsiteX4" fmla="*/ 43165 w 93824"/>
                <a:gd name="connsiteY4" fmla="*/ 110505 h 230786"/>
                <a:gd name="connsiteX5" fmla="*/ 23194 w 93824"/>
                <a:gd name="connsiteY5" fmla="*/ 163760 h 230786"/>
                <a:gd name="connsiteX6" fmla="*/ 13342 w 93824"/>
                <a:gd name="connsiteY6" fmla="*/ 190388 h 230786"/>
                <a:gd name="connsiteX7" fmla="*/ 295 w 93824"/>
                <a:gd name="connsiteY7" fmla="*/ 223140 h 230786"/>
                <a:gd name="connsiteX8" fmla="*/ 3490 w 93824"/>
                <a:gd name="connsiteY8" fmla="*/ 230330 h 230786"/>
                <a:gd name="connsiteX9" fmla="*/ 10838 w 93824"/>
                <a:gd name="connsiteY9" fmla="*/ 227405 h 230786"/>
                <a:gd name="connsiteX10" fmla="*/ 10946 w 93824"/>
                <a:gd name="connsiteY10" fmla="*/ 227134 h 230786"/>
                <a:gd name="connsiteX11" fmla="*/ 23461 w 93824"/>
                <a:gd name="connsiteY11" fmla="*/ 195181 h 230786"/>
                <a:gd name="connsiteX12" fmla="*/ 34112 w 93824"/>
                <a:gd name="connsiteY12" fmla="*/ 168553 h 230786"/>
                <a:gd name="connsiteX13" fmla="*/ 53816 w 93824"/>
                <a:gd name="connsiteY13" fmla="*/ 115298 h 230786"/>
                <a:gd name="connsiteX14" fmla="*/ 63136 w 93824"/>
                <a:gd name="connsiteY14" fmla="*/ 90268 h 230786"/>
                <a:gd name="connsiteX15" fmla="*/ 72189 w 93824"/>
                <a:gd name="connsiteY15" fmla="*/ 63641 h 230786"/>
                <a:gd name="connsiteX16" fmla="*/ 82041 w 93824"/>
                <a:gd name="connsiteY16" fmla="*/ 37013 h 230786"/>
                <a:gd name="connsiteX17" fmla="*/ 93492 w 93824"/>
                <a:gd name="connsiteY17" fmla="*/ 7190 h 230786"/>
                <a:gd name="connsiteX18" fmla="*/ 90126 w 93824"/>
                <a:gd name="connsiteY18" fmla="*/ 34 h 230786"/>
                <a:gd name="connsiteX19" fmla="*/ 90030 w 93824"/>
                <a:gd name="connsiteY19" fmla="*/ 0 h 230786"/>
                <a:gd name="connsiteX20" fmla="*/ 87899 w 93824"/>
                <a:gd name="connsiteY20" fmla="*/ 0 h 230786"/>
                <a:gd name="connsiteX21" fmla="*/ 82840 w 93824"/>
                <a:gd name="connsiteY21" fmla="*/ 3728 h 23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824" h="230786">
                  <a:moveTo>
                    <a:pt x="82840" y="2663"/>
                  </a:moveTo>
                  <a:cubicBezTo>
                    <a:pt x="79112" y="11983"/>
                    <a:pt x="75384" y="21302"/>
                    <a:pt x="71923" y="30622"/>
                  </a:cubicBezTo>
                  <a:lnTo>
                    <a:pt x="61538" y="60179"/>
                  </a:lnTo>
                  <a:cubicBezTo>
                    <a:pt x="58609" y="68699"/>
                    <a:pt x="55413" y="77220"/>
                    <a:pt x="52485" y="85475"/>
                  </a:cubicBezTo>
                  <a:cubicBezTo>
                    <a:pt x="49555" y="93730"/>
                    <a:pt x="46360" y="102251"/>
                    <a:pt x="43165" y="110505"/>
                  </a:cubicBezTo>
                  <a:cubicBezTo>
                    <a:pt x="36775" y="128612"/>
                    <a:pt x="30384" y="146452"/>
                    <a:pt x="23194" y="163760"/>
                  </a:cubicBezTo>
                  <a:cubicBezTo>
                    <a:pt x="19999" y="172281"/>
                    <a:pt x="16537" y="180536"/>
                    <a:pt x="13342" y="190388"/>
                  </a:cubicBezTo>
                  <a:cubicBezTo>
                    <a:pt x="10147" y="200240"/>
                    <a:pt x="4821" y="212223"/>
                    <a:pt x="295" y="223140"/>
                  </a:cubicBezTo>
                  <a:cubicBezTo>
                    <a:pt x="-647" y="226002"/>
                    <a:pt x="734" y="229111"/>
                    <a:pt x="3490" y="230330"/>
                  </a:cubicBezTo>
                  <a:cubicBezTo>
                    <a:pt x="6327" y="231551"/>
                    <a:pt x="9616" y="230242"/>
                    <a:pt x="10838" y="227405"/>
                  </a:cubicBezTo>
                  <a:cubicBezTo>
                    <a:pt x="10876" y="227316"/>
                    <a:pt x="10912" y="227225"/>
                    <a:pt x="10946" y="227134"/>
                  </a:cubicBezTo>
                  <a:cubicBezTo>
                    <a:pt x="15206" y="216483"/>
                    <a:pt x="19467" y="205832"/>
                    <a:pt x="23461" y="195181"/>
                  </a:cubicBezTo>
                  <a:cubicBezTo>
                    <a:pt x="27455" y="184530"/>
                    <a:pt x="30384" y="177607"/>
                    <a:pt x="34112" y="168553"/>
                  </a:cubicBezTo>
                  <a:cubicBezTo>
                    <a:pt x="41035" y="150713"/>
                    <a:pt x="47425" y="132872"/>
                    <a:pt x="53816" y="115298"/>
                  </a:cubicBezTo>
                  <a:cubicBezTo>
                    <a:pt x="57012" y="106777"/>
                    <a:pt x="60207" y="98523"/>
                    <a:pt x="63136" y="90268"/>
                  </a:cubicBezTo>
                  <a:cubicBezTo>
                    <a:pt x="66065" y="82013"/>
                    <a:pt x="68994" y="73226"/>
                    <a:pt x="72189" y="63641"/>
                  </a:cubicBezTo>
                  <a:cubicBezTo>
                    <a:pt x="75384" y="54055"/>
                    <a:pt x="78580" y="45267"/>
                    <a:pt x="82041" y="37013"/>
                  </a:cubicBezTo>
                  <a:cubicBezTo>
                    <a:pt x="85503" y="28758"/>
                    <a:pt x="89497" y="17042"/>
                    <a:pt x="93492" y="7190"/>
                  </a:cubicBezTo>
                  <a:cubicBezTo>
                    <a:pt x="94538" y="4284"/>
                    <a:pt x="93032" y="1080"/>
                    <a:pt x="90126" y="34"/>
                  </a:cubicBezTo>
                  <a:cubicBezTo>
                    <a:pt x="90094" y="22"/>
                    <a:pt x="90062" y="11"/>
                    <a:pt x="90030" y="0"/>
                  </a:cubicBezTo>
                  <a:lnTo>
                    <a:pt x="87899" y="0"/>
                  </a:lnTo>
                  <a:cubicBezTo>
                    <a:pt x="85608" y="88"/>
                    <a:pt x="83603" y="1565"/>
                    <a:pt x="82840" y="3728"/>
                  </a:cubicBezTo>
                </a:path>
              </a:pathLst>
            </a:custGeom>
            <a:solidFill>
              <a:srgbClr val="FDA9D8"/>
            </a:solidFill>
            <a:ln w="26619"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0DF96B94-282C-4D36-8F99-78D5B440C256}"/>
                </a:ext>
              </a:extLst>
            </p:cNvPr>
            <p:cNvSpPr/>
            <p:nvPr/>
          </p:nvSpPr>
          <p:spPr>
            <a:xfrm>
              <a:off x="9159757" y="3207694"/>
              <a:ext cx="27439" cy="114513"/>
            </a:xfrm>
            <a:custGeom>
              <a:avLst/>
              <a:gdLst>
                <a:gd name="connsiteX0" fmla="*/ 11218 w 21863"/>
                <a:gd name="connsiteY0" fmla="*/ 3469 h 91242"/>
                <a:gd name="connsiteX1" fmla="*/ 8023 w 21863"/>
                <a:gd name="connsiteY1" fmla="*/ 15452 h 91242"/>
                <a:gd name="connsiteX2" fmla="*/ 6159 w 21863"/>
                <a:gd name="connsiteY2" fmla="*/ 24239 h 91242"/>
                <a:gd name="connsiteX3" fmla="*/ 3496 w 21863"/>
                <a:gd name="connsiteY3" fmla="*/ 42878 h 91242"/>
                <a:gd name="connsiteX4" fmla="*/ 35 w 21863"/>
                <a:gd name="connsiteY4" fmla="*/ 84151 h 91242"/>
                <a:gd name="connsiteX5" fmla="*/ 5760 w 21863"/>
                <a:gd name="connsiteY5" fmla="*/ 91208 h 91242"/>
                <a:gd name="connsiteX6" fmla="*/ 12817 w 21863"/>
                <a:gd name="connsiteY6" fmla="*/ 85483 h 91242"/>
                <a:gd name="connsiteX7" fmla="*/ 14946 w 21863"/>
                <a:gd name="connsiteY7" fmla="*/ 52198 h 91242"/>
                <a:gd name="connsiteX8" fmla="*/ 16544 w 21863"/>
                <a:gd name="connsiteY8" fmla="*/ 36488 h 91242"/>
                <a:gd name="connsiteX9" fmla="*/ 16544 w 21863"/>
                <a:gd name="connsiteY9" fmla="*/ 29298 h 91242"/>
                <a:gd name="connsiteX10" fmla="*/ 18142 w 21863"/>
                <a:gd name="connsiteY10" fmla="*/ 20511 h 91242"/>
                <a:gd name="connsiteX11" fmla="*/ 21603 w 21863"/>
                <a:gd name="connsiteY11" fmla="*/ 7730 h 91242"/>
                <a:gd name="connsiteX12" fmla="*/ 17875 w 21863"/>
                <a:gd name="connsiteY12" fmla="*/ 8 h 91242"/>
                <a:gd name="connsiteX13" fmla="*/ 16011 w 21863"/>
                <a:gd name="connsiteY13" fmla="*/ 8 h 91242"/>
                <a:gd name="connsiteX14" fmla="*/ 10153 w 21863"/>
                <a:gd name="connsiteY14" fmla="*/ 4002 h 9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863" h="91242">
                  <a:moveTo>
                    <a:pt x="11218" y="3469"/>
                  </a:moveTo>
                  <a:cubicBezTo>
                    <a:pt x="11218" y="7464"/>
                    <a:pt x="9088" y="11458"/>
                    <a:pt x="8023" y="15452"/>
                  </a:cubicBezTo>
                  <a:cubicBezTo>
                    <a:pt x="6958" y="19446"/>
                    <a:pt x="6692" y="21310"/>
                    <a:pt x="6159" y="24239"/>
                  </a:cubicBezTo>
                  <a:cubicBezTo>
                    <a:pt x="4862" y="30387"/>
                    <a:pt x="3972" y="36614"/>
                    <a:pt x="3496" y="42878"/>
                  </a:cubicBezTo>
                  <a:cubicBezTo>
                    <a:pt x="1898" y="56458"/>
                    <a:pt x="567" y="69506"/>
                    <a:pt x="35" y="84151"/>
                  </a:cubicBezTo>
                  <a:cubicBezTo>
                    <a:pt x="-332" y="87681"/>
                    <a:pt x="2231" y="90840"/>
                    <a:pt x="5760" y="91208"/>
                  </a:cubicBezTo>
                  <a:cubicBezTo>
                    <a:pt x="9289" y="91575"/>
                    <a:pt x="12448" y="89012"/>
                    <a:pt x="12817" y="85483"/>
                  </a:cubicBezTo>
                  <a:cubicBezTo>
                    <a:pt x="12816" y="74299"/>
                    <a:pt x="12816" y="63381"/>
                    <a:pt x="14946" y="52198"/>
                  </a:cubicBezTo>
                  <a:cubicBezTo>
                    <a:pt x="14946" y="46872"/>
                    <a:pt x="14946" y="41813"/>
                    <a:pt x="16544" y="36488"/>
                  </a:cubicBezTo>
                  <a:cubicBezTo>
                    <a:pt x="16415" y="34093"/>
                    <a:pt x="16415" y="31693"/>
                    <a:pt x="16544" y="29298"/>
                  </a:cubicBezTo>
                  <a:lnTo>
                    <a:pt x="18142" y="20511"/>
                  </a:lnTo>
                  <a:cubicBezTo>
                    <a:pt x="18142" y="16251"/>
                    <a:pt x="20272" y="11990"/>
                    <a:pt x="21603" y="7730"/>
                  </a:cubicBezTo>
                  <a:cubicBezTo>
                    <a:pt x="22528" y="4580"/>
                    <a:pt x="20917" y="1242"/>
                    <a:pt x="17875" y="8"/>
                  </a:cubicBezTo>
                  <a:lnTo>
                    <a:pt x="16011" y="8"/>
                  </a:lnTo>
                  <a:cubicBezTo>
                    <a:pt x="13383" y="-128"/>
                    <a:pt x="10987" y="1506"/>
                    <a:pt x="10153" y="4002"/>
                  </a:cubicBezTo>
                </a:path>
              </a:pathLst>
            </a:custGeom>
            <a:solidFill>
              <a:srgbClr val="FDA9D8"/>
            </a:solidFill>
            <a:ln w="26619"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A96DE3C6-AFAB-42FB-94B8-75C1B2110FD0}"/>
                </a:ext>
              </a:extLst>
            </p:cNvPr>
            <p:cNvSpPr/>
            <p:nvPr/>
          </p:nvSpPr>
          <p:spPr>
            <a:xfrm>
              <a:off x="9160101" y="3193332"/>
              <a:ext cx="21793" cy="195502"/>
            </a:xfrm>
            <a:custGeom>
              <a:avLst/>
              <a:gdLst>
                <a:gd name="connsiteX0" fmla="*/ 6950 w 17364"/>
                <a:gd name="connsiteY0" fmla="*/ 1331 h 155772"/>
                <a:gd name="connsiteX1" fmla="*/ 4820 w 17364"/>
                <a:gd name="connsiteY1" fmla="*/ 5325 h 155772"/>
                <a:gd name="connsiteX2" fmla="*/ 4820 w 17364"/>
                <a:gd name="connsiteY2" fmla="*/ 76422 h 155772"/>
                <a:gd name="connsiteX3" fmla="*/ 3222 w 17364"/>
                <a:gd name="connsiteY3" fmla="*/ 113434 h 155772"/>
                <a:gd name="connsiteX4" fmla="*/ 27 w 17364"/>
                <a:gd name="connsiteY4" fmla="*/ 149381 h 155772"/>
                <a:gd name="connsiteX5" fmla="*/ 5304 w 17364"/>
                <a:gd name="connsiteY5" fmla="*/ 155768 h 155772"/>
                <a:gd name="connsiteX6" fmla="*/ 5352 w 17364"/>
                <a:gd name="connsiteY6" fmla="*/ 155772 h 155772"/>
                <a:gd name="connsiteX7" fmla="*/ 11476 w 17364"/>
                <a:gd name="connsiteY7" fmla="*/ 150447 h 155772"/>
                <a:gd name="connsiteX8" fmla="*/ 14672 w 17364"/>
                <a:gd name="connsiteY8" fmla="*/ 114499 h 155772"/>
                <a:gd name="connsiteX9" fmla="*/ 16003 w 17364"/>
                <a:gd name="connsiteY9" fmla="*/ 77487 h 155772"/>
                <a:gd name="connsiteX10" fmla="*/ 17335 w 17364"/>
                <a:gd name="connsiteY10" fmla="*/ 6391 h 155772"/>
                <a:gd name="connsiteX11" fmla="*/ 16003 w 17364"/>
                <a:gd name="connsiteY11" fmla="*/ 2130 h 155772"/>
                <a:gd name="connsiteX12" fmla="*/ 12275 w 17364"/>
                <a:gd name="connsiteY12" fmla="*/ 0 h 155772"/>
                <a:gd name="connsiteX13" fmla="*/ 12276 w 17364"/>
                <a:gd name="connsiteY13" fmla="*/ 0 h 155772"/>
                <a:gd name="connsiteX14" fmla="*/ 8548 w 17364"/>
                <a:gd name="connsiteY14" fmla="*/ 1331 h 15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64" h="155772">
                  <a:moveTo>
                    <a:pt x="6950" y="1331"/>
                  </a:moveTo>
                  <a:cubicBezTo>
                    <a:pt x="5682" y="2280"/>
                    <a:pt x="4901" y="3744"/>
                    <a:pt x="4820" y="5325"/>
                  </a:cubicBezTo>
                  <a:cubicBezTo>
                    <a:pt x="4820" y="29024"/>
                    <a:pt x="4820" y="52723"/>
                    <a:pt x="4820" y="76422"/>
                  </a:cubicBezTo>
                  <a:cubicBezTo>
                    <a:pt x="4820" y="88670"/>
                    <a:pt x="4820" y="100919"/>
                    <a:pt x="3222" y="113434"/>
                  </a:cubicBezTo>
                  <a:cubicBezTo>
                    <a:pt x="1624" y="125949"/>
                    <a:pt x="1092" y="137399"/>
                    <a:pt x="27" y="149381"/>
                  </a:cubicBezTo>
                  <a:cubicBezTo>
                    <a:pt x="-280" y="152602"/>
                    <a:pt x="2083" y="155461"/>
                    <a:pt x="5304" y="155768"/>
                  </a:cubicBezTo>
                  <a:cubicBezTo>
                    <a:pt x="5320" y="155769"/>
                    <a:pt x="5336" y="155770"/>
                    <a:pt x="5352" y="155772"/>
                  </a:cubicBezTo>
                  <a:cubicBezTo>
                    <a:pt x="8445" y="155798"/>
                    <a:pt x="11073" y="153514"/>
                    <a:pt x="11476" y="150447"/>
                  </a:cubicBezTo>
                  <a:cubicBezTo>
                    <a:pt x="11476" y="138464"/>
                    <a:pt x="13874" y="126481"/>
                    <a:pt x="14672" y="114499"/>
                  </a:cubicBezTo>
                  <a:cubicBezTo>
                    <a:pt x="15471" y="102517"/>
                    <a:pt x="14672" y="89736"/>
                    <a:pt x="16003" y="77487"/>
                  </a:cubicBezTo>
                  <a:cubicBezTo>
                    <a:pt x="16003" y="53788"/>
                    <a:pt x="17601" y="30089"/>
                    <a:pt x="17335" y="6391"/>
                  </a:cubicBezTo>
                  <a:cubicBezTo>
                    <a:pt x="17417" y="4857"/>
                    <a:pt x="16944" y="3344"/>
                    <a:pt x="16003" y="2130"/>
                  </a:cubicBezTo>
                  <a:cubicBezTo>
                    <a:pt x="15030" y="1028"/>
                    <a:pt x="13719" y="279"/>
                    <a:pt x="12275" y="0"/>
                  </a:cubicBezTo>
                  <a:lnTo>
                    <a:pt x="12276" y="0"/>
                  </a:lnTo>
                  <a:cubicBezTo>
                    <a:pt x="10924" y="38"/>
                    <a:pt x="9619" y="504"/>
                    <a:pt x="8548" y="1331"/>
                  </a:cubicBezTo>
                </a:path>
              </a:pathLst>
            </a:custGeom>
            <a:solidFill>
              <a:srgbClr val="FDA9D8"/>
            </a:solidFill>
            <a:ln w="26619"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9FF5EB0E-DC60-45B4-BFDC-B793791A4259}"/>
                </a:ext>
              </a:extLst>
            </p:cNvPr>
            <p:cNvSpPr/>
            <p:nvPr/>
          </p:nvSpPr>
          <p:spPr>
            <a:xfrm>
              <a:off x="9181148" y="3225081"/>
              <a:ext cx="28743" cy="160937"/>
            </a:xfrm>
            <a:custGeom>
              <a:avLst/>
              <a:gdLst>
                <a:gd name="connsiteX0" fmla="*/ 14944 w 22902"/>
                <a:gd name="connsiteY0" fmla="*/ 0 h 128231"/>
                <a:gd name="connsiteX1" fmla="*/ 10151 w 22902"/>
                <a:gd name="connsiteY1" fmla="*/ 6657 h 128231"/>
                <a:gd name="connsiteX2" fmla="*/ 10151 w 22902"/>
                <a:gd name="connsiteY2" fmla="*/ 19971 h 128231"/>
                <a:gd name="connsiteX3" fmla="*/ 10151 w 22902"/>
                <a:gd name="connsiteY3" fmla="*/ 43936 h 128231"/>
                <a:gd name="connsiteX4" fmla="*/ 10151 w 22902"/>
                <a:gd name="connsiteY4" fmla="*/ 56984 h 128231"/>
                <a:gd name="connsiteX5" fmla="*/ 8553 w 22902"/>
                <a:gd name="connsiteY5" fmla="*/ 71895 h 128231"/>
                <a:gd name="connsiteX6" fmla="*/ 4825 w 22902"/>
                <a:gd name="connsiteY6" fmla="*/ 93996 h 128231"/>
                <a:gd name="connsiteX7" fmla="*/ 32 w 22902"/>
                <a:gd name="connsiteY7" fmla="*/ 119292 h 128231"/>
                <a:gd name="connsiteX8" fmla="*/ 5358 w 22902"/>
                <a:gd name="connsiteY8" fmla="*/ 127547 h 128231"/>
                <a:gd name="connsiteX9" fmla="*/ 11483 w 22902"/>
                <a:gd name="connsiteY9" fmla="*/ 127547 h 128231"/>
                <a:gd name="connsiteX10" fmla="*/ 15743 w 22902"/>
                <a:gd name="connsiteY10" fmla="*/ 123020 h 128231"/>
                <a:gd name="connsiteX11" fmla="*/ 18672 w 22902"/>
                <a:gd name="connsiteY11" fmla="*/ 109706 h 128231"/>
                <a:gd name="connsiteX12" fmla="*/ 20535 w 22902"/>
                <a:gd name="connsiteY12" fmla="*/ 94795 h 128231"/>
                <a:gd name="connsiteX13" fmla="*/ 22666 w 22902"/>
                <a:gd name="connsiteY13" fmla="*/ 65770 h 128231"/>
                <a:gd name="connsiteX14" fmla="*/ 22666 w 22902"/>
                <a:gd name="connsiteY14" fmla="*/ 39143 h 128231"/>
                <a:gd name="connsiteX15" fmla="*/ 22666 w 22902"/>
                <a:gd name="connsiteY15" fmla="*/ 23965 h 128231"/>
                <a:gd name="connsiteX16" fmla="*/ 21334 w 22902"/>
                <a:gd name="connsiteY16" fmla="*/ 5592 h 128231"/>
                <a:gd name="connsiteX17" fmla="*/ 15476 w 22902"/>
                <a:gd name="connsiteY17" fmla="*/ 799 h 128231"/>
                <a:gd name="connsiteX18" fmla="*/ 15477 w 22902"/>
                <a:gd name="connsiteY18" fmla="*/ 799 h 12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02" h="128231">
                  <a:moveTo>
                    <a:pt x="14944" y="0"/>
                  </a:moveTo>
                  <a:cubicBezTo>
                    <a:pt x="11877" y="663"/>
                    <a:pt x="9807" y="3538"/>
                    <a:pt x="10151" y="6657"/>
                  </a:cubicBezTo>
                  <a:cubicBezTo>
                    <a:pt x="10151" y="11184"/>
                    <a:pt x="10151" y="15444"/>
                    <a:pt x="10151" y="19971"/>
                  </a:cubicBezTo>
                  <a:cubicBezTo>
                    <a:pt x="10151" y="24498"/>
                    <a:pt x="10151" y="35948"/>
                    <a:pt x="10151" y="43936"/>
                  </a:cubicBezTo>
                  <a:cubicBezTo>
                    <a:pt x="10151" y="51924"/>
                    <a:pt x="10151" y="52723"/>
                    <a:pt x="10151" y="56984"/>
                  </a:cubicBezTo>
                  <a:lnTo>
                    <a:pt x="8553" y="71895"/>
                  </a:lnTo>
                  <a:cubicBezTo>
                    <a:pt x="8553" y="79351"/>
                    <a:pt x="6157" y="86540"/>
                    <a:pt x="4825" y="93996"/>
                  </a:cubicBezTo>
                  <a:lnTo>
                    <a:pt x="32" y="119292"/>
                  </a:lnTo>
                  <a:cubicBezTo>
                    <a:pt x="-295" y="122939"/>
                    <a:pt x="1900" y="126341"/>
                    <a:pt x="5358" y="127547"/>
                  </a:cubicBezTo>
                  <a:cubicBezTo>
                    <a:pt x="7298" y="128460"/>
                    <a:pt x="9543" y="128460"/>
                    <a:pt x="11483" y="127547"/>
                  </a:cubicBezTo>
                  <a:cubicBezTo>
                    <a:pt x="13456" y="126675"/>
                    <a:pt x="14992" y="125042"/>
                    <a:pt x="15743" y="123020"/>
                  </a:cubicBezTo>
                  <a:cubicBezTo>
                    <a:pt x="15742" y="118493"/>
                    <a:pt x="17873" y="114233"/>
                    <a:pt x="18672" y="109706"/>
                  </a:cubicBezTo>
                  <a:cubicBezTo>
                    <a:pt x="19471" y="105180"/>
                    <a:pt x="20003" y="99854"/>
                    <a:pt x="20535" y="94795"/>
                  </a:cubicBezTo>
                  <a:cubicBezTo>
                    <a:pt x="20535" y="85209"/>
                    <a:pt x="22134" y="75623"/>
                    <a:pt x="22666" y="65770"/>
                  </a:cubicBezTo>
                  <a:cubicBezTo>
                    <a:pt x="23198" y="55918"/>
                    <a:pt x="22666" y="47664"/>
                    <a:pt x="22666" y="39143"/>
                  </a:cubicBezTo>
                  <a:cubicBezTo>
                    <a:pt x="22666" y="34084"/>
                    <a:pt x="22666" y="29024"/>
                    <a:pt x="22666" y="23965"/>
                  </a:cubicBezTo>
                  <a:cubicBezTo>
                    <a:pt x="22666" y="18906"/>
                    <a:pt x="22666" y="11716"/>
                    <a:pt x="21334" y="5592"/>
                  </a:cubicBezTo>
                  <a:cubicBezTo>
                    <a:pt x="20720" y="2834"/>
                    <a:pt x="18300" y="854"/>
                    <a:pt x="15476" y="799"/>
                  </a:cubicBezTo>
                  <a:lnTo>
                    <a:pt x="15477" y="799"/>
                  </a:lnTo>
                </a:path>
              </a:pathLst>
            </a:custGeom>
            <a:solidFill>
              <a:srgbClr val="FDA9D8"/>
            </a:solidFill>
            <a:ln w="26619"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5B15077C-8B1A-4734-9E34-BBA09D9CF058}"/>
                </a:ext>
              </a:extLst>
            </p:cNvPr>
            <p:cNvSpPr/>
            <p:nvPr/>
          </p:nvSpPr>
          <p:spPr>
            <a:xfrm>
              <a:off x="9172180" y="3209708"/>
              <a:ext cx="45102" cy="208654"/>
            </a:xfrm>
            <a:custGeom>
              <a:avLst/>
              <a:gdLst>
                <a:gd name="connsiteX0" fmla="*/ 12770 w 35936"/>
                <a:gd name="connsiteY0" fmla="*/ 0 h 166251"/>
                <a:gd name="connsiteX1" fmla="*/ 7977 w 35936"/>
                <a:gd name="connsiteY1" fmla="*/ 11982 h 166251"/>
                <a:gd name="connsiteX2" fmla="*/ 14102 w 35936"/>
                <a:gd name="connsiteY2" fmla="*/ 26894 h 166251"/>
                <a:gd name="connsiteX3" fmla="*/ 17564 w 35936"/>
                <a:gd name="connsiteY3" fmla="*/ 47929 h 166251"/>
                <a:gd name="connsiteX4" fmla="*/ 17564 w 35936"/>
                <a:gd name="connsiteY4" fmla="*/ 46598 h 166251"/>
                <a:gd name="connsiteX5" fmla="*/ 17564 w 35936"/>
                <a:gd name="connsiteY5" fmla="*/ 47929 h 166251"/>
                <a:gd name="connsiteX6" fmla="*/ 17564 w 35936"/>
                <a:gd name="connsiteY6" fmla="*/ 47930 h 166251"/>
                <a:gd name="connsiteX7" fmla="*/ 15434 w 35936"/>
                <a:gd name="connsiteY7" fmla="*/ 80682 h 166251"/>
                <a:gd name="connsiteX8" fmla="*/ 12770 w 35936"/>
                <a:gd name="connsiteY8" fmla="*/ 98256 h 166251"/>
                <a:gd name="connsiteX9" fmla="*/ 10108 w 35936"/>
                <a:gd name="connsiteY9" fmla="*/ 111303 h 166251"/>
                <a:gd name="connsiteX10" fmla="*/ 10108 w 35936"/>
                <a:gd name="connsiteY10" fmla="*/ 111303 h 166251"/>
                <a:gd name="connsiteX11" fmla="*/ 10108 w 35936"/>
                <a:gd name="connsiteY11" fmla="*/ 113700 h 166251"/>
                <a:gd name="connsiteX12" fmla="*/ 10108 w 35936"/>
                <a:gd name="connsiteY12" fmla="*/ 113700 h 166251"/>
                <a:gd name="connsiteX13" fmla="*/ 6380 w 35936"/>
                <a:gd name="connsiteY13" fmla="*/ 129410 h 166251"/>
                <a:gd name="connsiteX14" fmla="*/ 788 w 35936"/>
                <a:gd name="connsiteY14" fmla="*/ 152044 h 166251"/>
                <a:gd name="connsiteX15" fmla="*/ 788 w 35936"/>
                <a:gd name="connsiteY15" fmla="*/ 159766 h 166251"/>
                <a:gd name="connsiteX16" fmla="*/ 6646 w 35936"/>
                <a:gd name="connsiteY16" fmla="*/ 165358 h 166251"/>
                <a:gd name="connsiteX17" fmla="*/ 14368 w 35936"/>
                <a:gd name="connsiteY17" fmla="*/ 165358 h 166251"/>
                <a:gd name="connsiteX18" fmla="*/ 20227 w 35936"/>
                <a:gd name="connsiteY18" fmla="*/ 159499 h 166251"/>
                <a:gd name="connsiteX19" fmla="*/ 25019 w 35936"/>
                <a:gd name="connsiteY19" fmla="*/ 141393 h 166251"/>
                <a:gd name="connsiteX20" fmla="*/ 28214 w 35936"/>
                <a:gd name="connsiteY20" fmla="*/ 126481 h 166251"/>
                <a:gd name="connsiteX21" fmla="*/ 31143 w 35936"/>
                <a:gd name="connsiteY21" fmla="*/ 112635 h 166251"/>
                <a:gd name="connsiteX22" fmla="*/ 33806 w 35936"/>
                <a:gd name="connsiteY22" fmla="*/ 95061 h 166251"/>
                <a:gd name="connsiteX23" fmla="*/ 35936 w 35936"/>
                <a:gd name="connsiteY23" fmla="*/ 68433 h 166251"/>
                <a:gd name="connsiteX24" fmla="*/ 35937 w 35936"/>
                <a:gd name="connsiteY24" fmla="*/ 43669 h 166251"/>
                <a:gd name="connsiteX25" fmla="*/ 32208 w 35936"/>
                <a:gd name="connsiteY25" fmla="*/ 24231 h 166251"/>
                <a:gd name="connsiteX26" fmla="*/ 25285 w 35936"/>
                <a:gd name="connsiteY26" fmla="*/ 6657 h 166251"/>
                <a:gd name="connsiteX27" fmla="*/ 16764 w 35936"/>
                <a:gd name="connsiteY27" fmla="*/ 1331 h 166251"/>
                <a:gd name="connsiteX28" fmla="*/ 13036 w 35936"/>
                <a:gd name="connsiteY28" fmla="*/ 1331 h 166251"/>
                <a:gd name="connsiteX29" fmla="*/ 13037 w 35936"/>
                <a:gd name="connsiteY29" fmla="*/ 26362 h 166251"/>
                <a:gd name="connsiteX30" fmla="*/ 13037 w 35936"/>
                <a:gd name="connsiteY30" fmla="*/ 26362 h 166251"/>
                <a:gd name="connsiteX31" fmla="*/ 13037 w 35936"/>
                <a:gd name="connsiteY31" fmla="*/ 26362 h 166251"/>
                <a:gd name="connsiteX32" fmla="*/ 9309 w 35936"/>
                <a:gd name="connsiteY32" fmla="*/ 114499 h 166251"/>
                <a:gd name="connsiteX33" fmla="*/ 9309 w 35936"/>
                <a:gd name="connsiteY33" fmla="*/ 114499 h 166251"/>
                <a:gd name="connsiteX34" fmla="*/ 9309 w 35936"/>
                <a:gd name="connsiteY34" fmla="*/ 112901 h 166251"/>
                <a:gd name="connsiteX35" fmla="*/ 9309 w 35936"/>
                <a:gd name="connsiteY35" fmla="*/ 114499 h 166251"/>
                <a:gd name="connsiteX36" fmla="*/ 17031 w 35936"/>
                <a:gd name="connsiteY36" fmla="*/ 49527 h 166251"/>
                <a:gd name="connsiteX37" fmla="*/ 17031 w 35936"/>
                <a:gd name="connsiteY37" fmla="*/ 49527 h 16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936" h="166251">
                  <a:moveTo>
                    <a:pt x="12770" y="0"/>
                  </a:moveTo>
                  <a:cubicBezTo>
                    <a:pt x="8218" y="2063"/>
                    <a:pt x="6103" y="7349"/>
                    <a:pt x="7977" y="11982"/>
                  </a:cubicBezTo>
                  <a:cubicBezTo>
                    <a:pt x="10358" y="16807"/>
                    <a:pt x="12404" y="21789"/>
                    <a:pt x="14102" y="26894"/>
                  </a:cubicBezTo>
                  <a:cubicBezTo>
                    <a:pt x="15923" y="33779"/>
                    <a:pt x="17082" y="40824"/>
                    <a:pt x="17564" y="47929"/>
                  </a:cubicBezTo>
                  <a:cubicBezTo>
                    <a:pt x="17461" y="47491"/>
                    <a:pt x="17461" y="47036"/>
                    <a:pt x="17564" y="46598"/>
                  </a:cubicBezTo>
                  <a:cubicBezTo>
                    <a:pt x="17666" y="47036"/>
                    <a:pt x="17666" y="47491"/>
                    <a:pt x="17564" y="47929"/>
                  </a:cubicBezTo>
                  <a:lnTo>
                    <a:pt x="17564" y="47930"/>
                  </a:lnTo>
                  <a:cubicBezTo>
                    <a:pt x="17650" y="58884"/>
                    <a:pt x="16938" y="69831"/>
                    <a:pt x="15434" y="80682"/>
                  </a:cubicBezTo>
                  <a:cubicBezTo>
                    <a:pt x="15433" y="86540"/>
                    <a:pt x="13835" y="92398"/>
                    <a:pt x="12770" y="98256"/>
                  </a:cubicBezTo>
                  <a:cubicBezTo>
                    <a:pt x="11705" y="104114"/>
                    <a:pt x="11172" y="106777"/>
                    <a:pt x="10108" y="111303"/>
                  </a:cubicBezTo>
                  <a:lnTo>
                    <a:pt x="10108" y="111303"/>
                  </a:lnTo>
                  <a:lnTo>
                    <a:pt x="10108" y="113700"/>
                  </a:lnTo>
                  <a:lnTo>
                    <a:pt x="10108" y="113700"/>
                  </a:lnTo>
                  <a:cubicBezTo>
                    <a:pt x="8776" y="119026"/>
                    <a:pt x="7711" y="124085"/>
                    <a:pt x="6380" y="129410"/>
                  </a:cubicBezTo>
                  <a:lnTo>
                    <a:pt x="788" y="152044"/>
                  </a:lnTo>
                  <a:cubicBezTo>
                    <a:pt x="-263" y="154510"/>
                    <a:pt x="-263" y="157299"/>
                    <a:pt x="788" y="159766"/>
                  </a:cubicBezTo>
                  <a:cubicBezTo>
                    <a:pt x="1787" y="162425"/>
                    <a:pt x="3943" y="164484"/>
                    <a:pt x="6646" y="165358"/>
                  </a:cubicBezTo>
                  <a:cubicBezTo>
                    <a:pt x="9082" y="166549"/>
                    <a:pt x="11932" y="166549"/>
                    <a:pt x="14368" y="165358"/>
                  </a:cubicBezTo>
                  <a:cubicBezTo>
                    <a:pt x="17152" y="164465"/>
                    <a:pt x="19334" y="162283"/>
                    <a:pt x="20227" y="159499"/>
                  </a:cubicBezTo>
                  <a:lnTo>
                    <a:pt x="25019" y="141393"/>
                  </a:lnTo>
                  <a:lnTo>
                    <a:pt x="28214" y="126481"/>
                  </a:lnTo>
                  <a:cubicBezTo>
                    <a:pt x="28214" y="121955"/>
                    <a:pt x="30344" y="117162"/>
                    <a:pt x="31143" y="112635"/>
                  </a:cubicBezTo>
                  <a:cubicBezTo>
                    <a:pt x="31942" y="108108"/>
                    <a:pt x="33274" y="100919"/>
                    <a:pt x="33806" y="95061"/>
                  </a:cubicBezTo>
                  <a:cubicBezTo>
                    <a:pt x="35116" y="86243"/>
                    <a:pt x="35828" y="77347"/>
                    <a:pt x="35936" y="68433"/>
                  </a:cubicBezTo>
                  <a:cubicBezTo>
                    <a:pt x="35937" y="59912"/>
                    <a:pt x="35937" y="51924"/>
                    <a:pt x="35937" y="43669"/>
                  </a:cubicBezTo>
                  <a:cubicBezTo>
                    <a:pt x="35235" y="37098"/>
                    <a:pt x="33988" y="30596"/>
                    <a:pt x="32208" y="24231"/>
                  </a:cubicBezTo>
                  <a:cubicBezTo>
                    <a:pt x="30294" y="18226"/>
                    <a:pt x="27981" y="12355"/>
                    <a:pt x="25285" y="6657"/>
                  </a:cubicBezTo>
                  <a:cubicBezTo>
                    <a:pt x="23631" y="3458"/>
                    <a:pt x="20365" y="1416"/>
                    <a:pt x="16764" y="1331"/>
                  </a:cubicBezTo>
                  <a:cubicBezTo>
                    <a:pt x="15534" y="1080"/>
                    <a:pt x="14266" y="1080"/>
                    <a:pt x="13036" y="1331"/>
                  </a:cubicBezTo>
                  <a:moveTo>
                    <a:pt x="13037" y="26362"/>
                  </a:moveTo>
                  <a:lnTo>
                    <a:pt x="13037" y="26362"/>
                  </a:lnTo>
                  <a:lnTo>
                    <a:pt x="13037" y="26362"/>
                  </a:lnTo>
                  <a:moveTo>
                    <a:pt x="9309" y="114499"/>
                  </a:moveTo>
                  <a:lnTo>
                    <a:pt x="9309" y="114499"/>
                  </a:lnTo>
                  <a:cubicBezTo>
                    <a:pt x="9309" y="114499"/>
                    <a:pt x="9309" y="114499"/>
                    <a:pt x="9309" y="112901"/>
                  </a:cubicBezTo>
                  <a:cubicBezTo>
                    <a:pt x="9309" y="111303"/>
                    <a:pt x="9309" y="112901"/>
                    <a:pt x="9309" y="114499"/>
                  </a:cubicBezTo>
                  <a:moveTo>
                    <a:pt x="17031" y="49527"/>
                  </a:moveTo>
                  <a:lnTo>
                    <a:pt x="17031" y="49527"/>
                  </a:lnTo>
                  <a:close/>
                </a:path>
              </a:pathLst>
            </a:custGeom>
            <a:solidFill>
              <a:srgbClr val="FDA9D8"/>
            </a:solidFill>
            <a:ln w="26619"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A16F1598-58E5-4615-A3D3-996F2E4FB850}"/>
                </a:ext>
              </a:extLst>
            </p:cNvPr>
            <p:cNvSpPr/>
            <p:nvPr/>
          </p:nvSpPr>
          <p:spPr>
            <a:xfrm>
              <a:off x="8783593" y="3023484"/>
              <a:ext cx="417648" cy="242229"/>
            </a:xfrm>
            <a:custGeom>
              <a:avLst/>
              <a:gdLst>
                <a:gd name="connsiteX0" fmla="*/ 1525 w 332773"/>
                <a:gd name="connsiteY0" fmla="*/ 5922 h 193003"/>
                <a:gd name="connsiteX1" fmla="*/ 3655 w 332773"/>
                <a:gd name="connsiteY1" fmla="*/ 21100 h 193003"/>
                <a:gd name="connsiteX2" fmla="*/ 3655 w 332773"/>
                <a:gd name="connsiteY2" fmla="*/ 21100 h 193003"/>
                <a:gd name="connsiteX3" fmla="*/ 7117 w 332773"/>
                <a:gd name="connsiteY3" fmla="*/ 23762 h 193003"/>
                <a:gd name="connsiteX4" fmla="*/ 14306 w 332773"/>
                <a:gd name="connsiteY4" fmla="*/ 30952 h 193003"/>
                <a:gd name="connsiteX5" fmla="*/ 29484 w 332773"/>
                <a:gd name="connsiteY5" fmla="*/ 35745 h 193003"/>
                <a:gd name="connsiteX6" fmla="*/ 44928 w 332773"/>
                <a:gd name="connsiteY6" fmla="*/ 41337 h 193003"/>
                <a:gd name="connsiteX7" fmla="*/ 159694 w 332773"/>
                <a:gd name="connsiteY7" fmla="*/ 96988 h 193003"/>
                <a:gd name="connsiteX8" fmla="*/ 218008 w 332773"/>
                <a:gd name="connsiteY8" fmla="*/ 130539 h 193003"/>
                <a:gd name="connsiteX9" fmla="*/ 273393 w 332773"/>
                <a:gd name="connsiteY9" fmla="*/ 167552 h 193003"/>
                <a:gd name="connsiteX10" fmla="*/ 294962 w 332773"/>
                <a:gd name="connsiteY10" fmla="*/ 183262 h 193003"/>
                <a:gd name="connsiteX11" fmla="*/ 310405 w 332773"/>
                <a:gd name="connsiteY11" fmla="*/ 192582 h 193003"/>
                <a:gd name="connsiteX12" fmla="*/ 327448 w 332773"/>
                <a:gd name="connsiteY12" fmla="*/ 185126 h 193003"/>
                <a:gd name="connsiteX13" fmla="*/ 325583 w 332773"/>
                <a:gd name="connsiteY13" fmla="*/ 166220 h 193003"/>
                <a:gd name="connsiteX14" fmla="*/ 323454 w 332773"/>
                <a:gd name="connsiteY14" fmla="*/ 163025 h 193003"/>
                <a:gd name="connsiteX15" fmla="*/ 327714 w 332773"/>
                <a:gd name="connsiteY15" fmla="*/ 159830 h 193003"/>
                <a:gd name="connsiteX16" fmla="*/ 332773 w 332773"/>
                <a:gd name="connsiteY16" fmla="*/ 147315 h 193003"/>
                <a:gd name="connsiteX17" fmla="*/ 327981 w 332773"/>
                <a:gd name="connsiteY17" fmla="*/ 135333 h 193003"/>
                <a:gd name="connsiteX18" fmla="*/ 301353 w 332773"/>
                <a:gd name="connsiteY18" fmla="*/ 112433 h 193003"/>
                <a:gd name="connsiteX19" fmla="*/ 274725 w 332773"/>
                <a:gd name="connsiteY19" fmla="*/ 94858 h 193003"/>
                <a:gd name="connsiteX20" fmla="*/ 244902 w 332773"/>
                <a:gd name="connsiteY20" fmla="*/ 78882 h 193003"/>
                <a:gd name="connsiteX21" fmla="*/ 213481 w 332773"/>
                <a:gd name="connsiteY21" fmla="*/ 63970 h 193003"/>
                <a:gd name="connsiteX22" fmla="*/ 151439 w 332773"/>
                <a:gd name="connsiteY22" fmla="*/ 37343 h 193003"/>
                <a:gd name="connsiteX23" fmla="*/ 113627 w 332773"/>
                <a:gd name="connsiteY23" fmla="*/ 23762 h 193003"/>
                <a:gd name="connsiteX24" fmla="*/ 89130 w 332773"/>
                <a:gd name="connsiteY24" fmla="*/ 14709 h 193003"/>
                <a:gd name="connsiteX25" fmla="*/ 58242 w 332773"/>
                <a:gd name="connsiteY25" fmla="*/ 6720 h 193003"/>
                <a:gd name="connsiteX26" fmla="*/ 31615 w 332773"/>
                <a:gd name="connsiteY26" fmla="*/ 1661 h 193003"/>
                <a:gd name="connsiteX27" fmla="*/ 18566 w 332773"/>
                <a:gd name="connsiteY27" fmla="*/ 64 h 193003"/>
                <a:gd name="connsiteX28" fmla="*/ 15638 w 332773"/>
                <a:gd name="connsiteY28" fmla="*/ 64 h 193003"/>
                <a:gd name="connsiteX29" fmla="*/ 1792 w 332773"/>
                <a:gd name="connsiteY29" fmla="*/ 6987 h 193003"/>
                <a:gd name="connsiteX30" fmla="*/ 43331 w 332773"/>
                <a:gd name="connsiteY30" fmla="*/ 41603 h 193003"/>
                <a:gd name="connsiteX31" fmla="*/ 45194 w 332773"/>
                <a:gd name="connsiteY31" fmla="*/ 41603 h 193003"/>
                <a:gd name="connsiteX32" fmla="*/ 43331 w 332773"/>
                <a:gd name="connsiteY32" fmla="*/ 41603 h 193003"/>
                <a:gd name="connsiteX33" fmla="*/ 45194 w 332773"/>
                <a:gd name="connsiteY33" fmla="*/ 41603 h 193003"/>
                <a:gd name="connsiteX34" fmla="*/ 45194 w 332773"/>
                <a:gd name="connsiteY34" fmla="*/ 41603 h 19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32773" h="193003">
                  <a:moveTo>
                    <a:pt x="1525" y="5922"/>
                  </a:moveTo>
                  <a:cubicBezTo>
                    <a:pt x="-1124" y="10909"/>
                    <a:pt x="-264" y="17035"/>
                    <a:pt x="3655" y="21100"/>
                  </a:cubicBezTo>
                  <a:lnTo>
                    <a:pt x="3655" y="21100"/>
                  </a:lnTo>
                  <a:cubicBezTo>
                    <a:pt x="4549" y="22282"/>
                    <a:pt x="5744" y="23202"/>
                    <a:pt x="7117" y="23762"/>
                  </a:cubicBezTo>
                  <a:cubicBezTo>
                    <a:pt x="8096" y="27248"/>
                    <a:pt x="10820" y="29973"/>
                    <a:pt x="14306" y="30952"/>
                  </a:cubicBezTo>
                  <a:lnTo>
                    <a:pt x="29484" y="35745"/>
                  </a:lnTo>
                  <a:lnTo>
                    <a:pt x="44928" y="41337"/>
                  </a:lnTo>
                  <a:cubicBezTo>
                    <a:pt x="84071" y="57579"/>
                    <a:pt x="121882" y="77284"/>
                    <a:pt x="159694" y="96988"/>
                  </a:cubicBezTo>
                  <a:cubicBezTo>
                    <a:pt x="179398" y="107640"/>
                    <a:pt x="198570" y="119089"/>
                    <a:pt x="218008" y="130539"/>
                  </a:cubicBezTo>
                  <a:cubicBezTo>
                    <a:pt x="237446" y="141989"/>
                    <a:pt x="255287" y="154771"/>
                    <a:pt x="273393" y="167552"/>
                  </a:cubicBezTo>
                  <a:lnTo>
                    <a:pt x="294962" y="183262"/>
                  </a:lnTo>
                  <a:cubicBezTo>
                    <a:pt x="299262" y="187595"/>
                    <a:pt x="304568" y="190796"/>
                    <a:pt x="310405" y="192582"/>
                  </a:cubicBezTo>
                  <a:cubicBezTo>
                    <a:pt x="317114" y="194180"/>
                    <a:pt x="324068" y="191137"/>
                    <a:pt x="327448" y="185126"/>
                  </a:cubicBezTo>
                  <a:cubicBezTo>
                    <a:pt x="330579" y="179002"/>
                    <a:pt x="329851" y="171615"/>
                    <a:pt x="325583" y="166220"/>
                  </a:cubicBezTo>
                  <a:lnTo>
                    <a:pt x="323454" y="163025"/>
                  </a:lnTo>
                  <a:cubicBezTo>
                    <a:pt x="325040" y="162202"/>
                    <a:pt x="326479" y="161122"/>
                    <a:pt x="327714" y="159830"/>
                  </a:cubicBezTo>
                  <a:cubicBezTo>
                    <a:pt x="330974" y="156482"/>
                    <a:pt x="332791" y="151988"/>
                    <a:pt x="332773" y="147315"/>
                  </a:cubicBezTo>
                  <a:cubicBezTo>
                    <a:pt x="332677" y="142873"/>
                    <a:pt x="330974" y="138616"/>
                    <a:pt x="327981" y="135333"/>
                  </a:cubicBezTo>
                  <a:cubicBezTo>
                    <a:pt x="319908" y="126812"/>
                    <a:pt x="310986" y="119139"/>
                    <a:pt x="301353" y="112433"/>
                  </a:cubicBezTo>
                  <a:cubicBezTo>
                    <a:pt x="292864" y="106009"/>
                    <a:pt x="283970" y="100139"/>
                    <a:pt x="274725" y="94858"/>
                  </a:cubicBezTo>
                  <a:lnTo>
                    <a:pt x="244902" y="78882"/>
                  </a:lnTo>
                  <a:cubicBezTo>
                    <a:pt x="234517" y="73556"/>
                    <a:pt x="223866" y="69030"/>
                    <a:pt x="213481" y="63970"/>
                  </a:cubicBezTo>
                  <a:cubicBezTo>
                    <a:pt x="193245" y="54118"/>
                    <a:pt x="172475" y="44798"/>
                    <a:pt x="151439" y="37343"/>
                  </a:cubicBezTo>
                  <a:cubicBezTo>
                    <a:pt x="139191" y="32283"/>
                    <a:pt x="126409" y="27757"/>
                    <a:pt x="113627" y="23762"/>
                  </a:cubicBezTo>
                  <a:lnTo>
                    <a:pt x="89130" y="14709"/>
                  </a:lnTo>
                  <a:cubicBezTo>
                    <a:pt x="79023" y="11363"/>
                    <a:pt x="68705" y="8694"/>
                    <a:pt x="58242" y="6720"/>
                  </a:cubicBezTo>
                  <a:lnTo>
                    <a:pt x="31615" y="1661"/>
                  </a:lnTo>
                  <a:cubicBezTo>
                    <a:pt x="27354" y="1661"/>
                    <a:pt x="23093" y="1661"/>
                    <a:pt x="18566" y="64"/>
                  </a:cubicBezTo>
                  <a:lnTo>
                    <a:pt x="15638" y="64"/>
                  </a:lnTo>
                  <a:cubicBezTo>
                    <a:pt x="10080" y="-456"/>
                    <a:pt x="4711" y="2229"/>
                    <a:pt x="1792" y="6987"/>
                  </a:cubicBezTo>
                  <a:moveTo>
                    <a:pt x="43331" y="41603"/>
                  </a:moveTo>
                  <a:lnTo>
                    <a:pt x="45194" y="41603"/>
                  </a:lnTo>
                  <a:lnTo>
                    <a:pt x="43331" y="41603"/>
                  </a:lnTo>
                  <a:moveTo>
                    <a:pt x="45194" y="41603"/>
                  </a:moveTo>
                  <a:lnTo>
                    <a:pt x="45194" y="41603"/>
                  </a:lnTo>
                </a:path>
              </a:pathLst>
            </a:custGeom>
            <a:solidFill>
              <a:srgbClr val="FDA9D8"/>
            </a:solidFill>
            <a:ln w="26619"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B87F0B6A-6692-46BC-91D6-B06A6A5C83F4}"/>
                </a:ext>
              </a:extLst>
            </p:cNvPr>
            <p:cNvSpPr/>
            <p:nvPr/>
          </p:nvSpPr>
          <p:spPr>
            <a:xfrm>
              <a:off x="8971448" y="3360377"/>
              <a:ext cx="57150" cy="56997"/>
            </a:xfrm>
            <a:custGeom>
              <a:avLst/>
              <a:gdLst>
                <a:gd name="connsiteX0" fmla="*/ 8417 w 45536"/>
                <a:gd name="connsiteY0" fmla="*/ 4834 h 45414"/>
                <a:gd name="connsiteX1" fmla="*/ 163 w 45536"/>
                <a:gd name="connsiteY1" fmla="*/ 20278 h 45414"/>
                <a:gd name="connsiteX2" fmla="*/ 4955 w 45536"/>
                <a:gd name="connsiteY2" fmla="*/ 36787 h 45414"/>
                <a:gd name="connsiteX3" fmla="*/ 20133 w 45536"/>
                <a:gd name="connsiteY3" fmla="*/ 45308 h 45414"/>
                <a:gd name="connsiteX4" fmla="*/ 36909 w 45536"/>
                <a:gd name="connsiteY4" fmla="*/ 40516 h 45414"/>
                <a:gd name="connsiteX5" fmla="*/ 45430 w 45536"/>
                <a:gd name="connsiteY5" fmla="*/ 25338 h 45414"/>
                <a:gd name="connsiteX6" fmla="*/ 40637 w 45536"/>
                <a:gd name="connsiteY6" fmla="*/ 8562 h 45414"/>
                <a:gd name="connsiteX7" fmla="*/ 25193 w 45536"/>
                <a:gd name="connsiteY7" fmla="*/ 41 h 45414"/>
                <a:gd name="connsiteX8" fmla="*/ 8418 w 45536"/>
                <a:gd name="connsiteY8" fmla="*/ 4834 h 45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36" h="45414">
                  <a:moveTo>
                    <a:pt x="8417" y="4834"/>
                  </a:moveTo>
                  <a:cubicBezTo>
                    <a:pt x="3728" y="8685"/>
                    <a:pt x="759" y="14240"/>
                    <a:pt x="163" y="20278"/>
                  </a:cubicBezTo>
                  <a:cubicBezTo>
                    <a:pt x="-565" y="26205"/>
                    <a:pt x="1168" y="32171"/>
                    <a:pt x="4955" y="36787"/>
                  </a:cubicBezTo>
                  <a:cubicBezTo>
                    <a:pt x="8523" y="41713"/>
                    <a:pt x="14070" y="44827"/>
                    <a:pt x="20133" y="45308"/>
                  </a:cubicBezTo>
                  <a:cubicBezTo>
                    <a:pt x="26129" y="45875"/>
                    <a:pt x="32118" y="44164"/>
                    <a:pt x="36909" y="40516"/>
                  </a:cubicBezTo>
                  <a:cubicBezTo>
                    <a:pt x="41614" y="36756"/>
                    <a:pt x="44670" y="31312"/>
                    <a:pt x="45430" y="25338"/>
                  </a:cubicBezTo>
                  <a:cubicBezTo>
                    <a:pt x="45997" y="19342"/>
                    <a:pt x="44286" y="13353"/>
                    <a:pt x="40637" y="8562"/>
                  </a:cubicBezTo>
                  <a:cubicBezTo>
                    <a:pt x="36895" y="3701"/>
                    <a:pt x="31300" y="615"/>
                    <a:pt x="25193" y="41"/>
                  </a:cubicBezTo>
                  <a:cubicBezTo>
                    <a:pt x="19222" y="-291"/>
                    <a:pt x="13313" y="1398"/>
                    <a:pt x="8418" y="4834"/>
                  </a:cubicBezTo>
                </a:path>
              </a:pathLst>
            </a:custGeom>
            <a:solidFill>
              <a:srgbClr val="FDA9D8"/>
            </a:solidFill>
            <a:ln w="26619"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CFB58B53-0125-4FBF-BF33-6DA86244B391}"/>
                </a:ext>
              </a:extLst>
            </p:cNvPr>
            <p:cNvSpPr/>
            <p:nvPr/>
          </p:nvSpPr>
          <p:spPr>
            <a:xfrm>
              <a:off x="8871712" y="3360178"/>
              <a:ext cx="16627" cy="16352"/>
            </a:xfrm>
            <a:custGeom>
              <a:avLst/>
              <a:gdLst>
                <a:gd name="connsiteX0" fmla="*/ 2409 w 13248"/>
                <a:gd name="connsiteY0" fmla="*/ 1798 h 13029"/>
                <a:gd name="connsiteX1" fmla="*/ 12 w 13248"/>
                <a:gd name="connsiteY1" fmla="*/ 6058 h 13029"/>
                <a:gd name="connsiteX2" fmla="*/ 1344 w 13248"/>
                <a:gd name="connsiteY2" fmla="*/ 10851 h 13029"/>
                <a:gd name="connsiteX3" fmla="*/ 5871 w 13248"/>
                <a:gd name="connsiteY3" fmla="*/ 12981 h 13029"/>
                <a:gd name="connsiteX4" fmla="*/ 10398 w 13248"/>
                <a:gd name="connsiteY4" fmla="*/ 11650 h 13029"/>
                <a:gd name="connsiteX5" fmla="*/ 12794 w 13248"/>
                <a:gd name="connsiteY5" fmla="*/ 7389 h 13029"/>
                <a:gd name="connsiteX6" fmla="*/ 12794 w 13248"/>
                <a:gd name="connsiteY6" fmla="*/ 2863 h 13029"/>
                <a:gd name="connsiteX7" fmla="*/ 8534 w 13248"/>
                <a:gd name="connsiteY7" fmla="*/ 466 h 13029"/>
                <a:gd name="connsiteX8" fmla="*/ 3741 w 13248"/>
                <a:gd name="connsiteY8" fmla="*/ 466 h 1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48" h="13029">
                  <a:moveTo>
                    <a:pt x="2409" y="1798"/>
                  </a:moveTo>
                  <a:cubicBezTo>
                    <a:pt x="1118" y="2879"/>
                    <a:pt x="267" y="4394"/>
                    <a:pt x="12" y="6058"/>
                  </a:cubicBezTo>
                  <a:cubicBezTo>
                    <a:pt x="-84" y="7759"/>
                    <a:pt x="384" y="9444"/>
                    <a:pt x="1344" y="10851"/>
                  </a:cubicBezTo>
                  <a:cubicBezTo>
                    <a:pt x="2518" y="12123"/>
                    <a:pt x="4141" y="12887"/>
                    <a:pt x="5871" y="12981"/>
                  </a:cubicBezTo>
                  <a:cubicBezTo>
                    <a:pt x="7499" y="13192"/>
                    <a:pt x="9141" y="12709"/>
                    <a:pt x="10398" y="11650"/>
                  </a:cubicBezTo>
                  <a:cubicBezTo>
                    <a:pt x="11730" y="10603"/>
                    <a:pt x="12592" y="9071"/>
                    <a:pt x="12794" y="7389"/>
                  </a:cubicBezTo>
                  <a:cubicBezTo>
                    <a:pt x="13400" y="5941"/>
                    <a:pt x="13400" y="4311"/>
                    <a:pt x="12794" y="2863"/>
                  </a:cubicBezTo>
                  <a:cubicBezTo>
                    <a:pt x="11791" y="1481"/>
                    <a:pt x="10235" y="606"/>
                    <a:pt x="8534" y="466"/>
                  </a:cubicBezTo>
                  <a:cubicBezTo>
                    <a:pt x="6996" y="-155"/>
                    <a:pt x="5277" y="-155"/>
                    <a:pt x="3741" y="466"/>
                  </a:cubicBezTo>
                </a:path>
              </a:pathLst>
            </a:custGeom>
            <a:solidFill>
              <a:srgbClr val="FDA9D8"/>
            </a:solidFill>
            <a:ln w="26619"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42862A41-B46C-4FD3-A991-A237A88EDE2C}"/>
                </a:ext>
              </a:extLst>
            </p:cNvPr>
            <p:cNvSpPr/>
            <p:nvPr/>
          </p:nvSpPr>
          <p:spPr>
            <a:xfrm>
              <a:off x="8853306" y="3194978"/>
              <a:ext cx="19286" cy="19113"/>
            </a:xfrm>
            <a:custGeom>
              <a:avLst/>
              <a:gdLst>
                <a:gd name="connsiteX0" fmla="*/ 2962 w 15367"/>
                <a:gd name="connsiteY0" fmla="*/ 1618 h 15229"/>
                <a:gd name="connsiteX1" fmla="*/ 33 w 15367"/>
                <a:gd name="connsiteY1" fmla="*/ 6677 h 15229"/>
                <a:gd name="connsiteX2" fmla="*/ 1630 w 15367"/>
                <a:gd name="connsiteY2" fmla="*/ 12536 h 15229"/>
                <a:gd name="connsiteX3" fmla="*/ 6956 w 15367"/>
                <a:gd name="connsiteY3" fmla="*/ 15198 h 15229"/>
                <a:gd name="connsiteX4" fmla="*/ 15337 w 15367"/>
                <a:gd name="connsiteY4" fmla="*/ 8197 h 15229"/>
                <a:gd name="connsiteX5" fmla="*/ 13879 w 15367"/>
                <a:gd name="connsiteY5" fmla="*/ 2950 h 15229"/>
                <a:gd name="connsiteX6" fmla="*/ 8553 w 15367"/>
                <a:gd name="connsiteY6" fmla="*/ 21 h 15229"/>
                <a:gd name="connsiteX7" fmla="*/ 2962 w 15367"/>
                <a:gd name="connsiteY7" fmla="*/ 1618 h 1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67" h="15229">
                  <a:moveTo>
                    <a:pt x="2962" y="1618"/>
                  </a:moveTo>
                  <a:cubicBezTo>
                    <a:pt x="1400" y="2891"/>
                    <a:pt x="359" y="4690"/>
                    <a:pt x="33" y="6677"/>
                  </a:cubicBezTo>
                  <a:cubicBezTo>
                    <a:pt x="-148" y="8758"/>
                    <a:pt x="419" y="10835"/>
                    <a:pt x="1630" y="12536"/>
                  </a:cubicBezTo>
                  <a:cubicBezTo>
                    <a:pt x="2996" y="14076"/>
                    <a:pt x="4904" y="15030"/>
                    <a:pt x="6956" y="15198"/>
                  </a:cubicBezTo>
                  <a:cubicBezTo>
                    <a:pt x="11204" y="15579"/>
                    <a:pt x="14956" y="12444"/>
                    <a:pt x="15337" y="8197"/>
                  </a:cubicBezTo>
                  <a:cubicBezTo>
                    <a:pt x="15504" y="6329"/>
                    <a:pt x="14987" y="4464"/>
                    <a:pt x="13879" y="2950"/>
                  </a:cubicBezTo>
                  <a:cubicBezTo>
                    <a:pt x="12650" y="1205"/>
                    <a:pt x="10685" y="124"/>
                    <a:pt x="8553" y="21"/>
                  </a:cubicBezTo>
                  <a:cubicBezTo>
                    <a:pt x="6560" y="-119"/>
                    <a:pt x="4580" y="447"/>
                    <a:pt x="2962" y="1618"/>
                  </a:cubicBezTo>
                </a:path>
              </a:pathLst>
            </a:custGeom>
            <a:solidFill>
              <a:srgbClr val="FDA9D8"/>
            </a:solidFill>
            <a:ln w="26619"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6863B8BD-EC38-4244-9C91-DD405939AC3B}"/>
                </a:ext>
              </a:extLst>
            </p:cNvPr>
            <p:cNvSpPr/>
            <p:nvPr/>
          </p:nvSpPr>
          <p:spPr>
            <a:xfrm>
              <a:off x="8954934" y="3216353"/>
              <a:ext cx="21401" cy="21141"/>
            </a:xfrm>
            <a:custGeom>
              <a:avLst/>
              <a:gdLst>
                <a:gd name="connsiteX0" fmla="*/ 3201 w 17052"/>
                <a:gd name="connsiteY0" fmla="*/ 1629 h 16845"/>
                <a:gd name="connsiteX1" fmla="*/ 1865 w 17052"/>
                <a:gd name="connsiteY1" fmla="*/ 13605 h 16845"/>
                <a:gd name="connsiteX2" fmla="*/ 1870 w 17052"/>
                <a:gd name="connsiteY2" fmla="*/ 13612 h 16845"/>
                <a:gd name="connsiteX3" fmla="*/ 7461 w 17052"/>
                <a:gd name="connsiteY3" fmla="*/ 16807 h 16845"/>
                <a:gd name="connsiteX4" fmla="*/ 13852 w 17052"/>
                <a:gd name="connsiteY4" fmla="*/ 14943 h 16845"/>
                <a:gd name="connsiteX5" fmla="*/ 17047 w 17052"/>
                <a:gd name="connsiteY5" fmla="*/ 9351 h 16845"/>
                <a:gd name="connsiteX6" fmla="*/ 15183 w 17052"/>
                <a:gd name="connsiteY6" fmla="*/ 3227 h 16845"/>
                <a:gd name="connsiteX7" fmla="*/ 9591 w 17052"/>
                <a:gd name="connsiteY7" fmla="*/ 31 h 16845"/>
                <a:gd name="connsiteX8" fmla="*/ 3201 w 17052"/>
                <a:gd name="connsiteY8" fmla="*/ 1629 h 1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52" h="16845">
                  <a:moveTo>
                    <a:pt x="3201" y="1629"/>
                  </a:moveTo>
                  <a:cubicBezTo>
                    <a:pt x="-475" y="4567"/>
                    <a:pt x="-1073" y="9929"/>
                    <a:pt x="1865" y="13605"/>
                  </a:cubicBezTo>
                  <a:cubicBezTo>
                    <a:pt x="1866" y="13607"/>
                    <a:pt x="1868" y="13610"/>
                    <a:pt x="1870" y="13612"/>
                  </a:cubicBezTo>
                  <a:cubicBezTo>
                    <a:pt x="3202" y="15415"/>
                    <a:pt x="5231" y="16574"/>
                    <a:pt x="7461" y="16807"/>
                  </a:cubicBezTo>
                  <a:cubicBezTo>
                    <a:pt x="9751" y="17020"/>
                    <a:pt x="12035" y="16354"/>
                    <a:pt x="13852" y="14943"/>
                  </a:cubicBezTo>
                  <a:cubicBezTo>
                    <a:pt x="15547" y="13518"/>
                    <a:pt x="16680" y="11536"/>
                    <a:pt x="17047" y="9351"/>
                  </a:cubicBezTo>
                  <a:cubicBezTo>
                    <a:pt x="17125" y="7159"/>
                    <a:pt x="16468" y="5003"/>
                    <a:pt x="15183" y="3227"/>
                  </a:cubicBezTo>
                  <a:cubicBezTo>
                    <a:pt x="13850" y="1424"/>
                    <a:pt x="11821" y="265"/>
                    <a:pt x="9591" y="31"/>
                  </a:cubicBezTo>
                  <a:cubicBezTo>
                    <a:pt x="7344" y="-144"/>
                    <a:pt x="5101" y="417"/>
                    <a:pt x="3201" y="1629"/>
                  </a:cubicBezTo>
                </a:path>
              </a:pathLst>
            </a:custGeom>
            <a:solidFill>
              <a:srgbClr val="FDA9D8"/>
            </a:solidFill>
            <a:ln w="26619"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42A5BF9F-FF17-47B6-BE68-F4EC1FE19A3A}"/>
                </a:ext>
              </a:extLst>
            </p:cNvPr>
            <p:cNvSpPr/>
            <p:nvPr/>
          </p:nvSpPr>
          <p:spPr>
            <a:xfrm>
              <a:off x="9034451" y="3289791"/>
              <a:ext cx="14473" cy="13616"/>
            </a:xfrm>
            <a:custGeom>
              <a:avLst/>
              <a:gdLst>
                <a:gd name="connsiteX0" fmla="*/ 2152 w 11532"/>
                <a:gd name="connsiteY0" fmla="*/ 365 h 10849"/>
                <a:gd name="connsiteX1" fmla="*/ 23 w 11532"/>
                <a:gd name="connsiteY1" fmla="*/ 4093 h 10849"/>
                <a:gd name="connsiteX2" fmla="*/ 1354 w 11532"/>
                <a:gd name="connsiteY2" fmla="*/ 8354 h 10849"/>
                <a:gd name="connsiteX3" fmla="*/ 5082 w 11532"/>
                <a:gd name="connsiteY3" fmla="*/ 10484 h 10849"/>
                <a:gd name="connsiteX4" fmla="*/ 9342 w 11532"/>
                <a:gd name="connsiteY4" fmla="*/ 10484 h 10849"/>
                <a:gd name="connsiteX5" fmla="*/ 11472 w 11532"/>
                <a:gd name="connsiteY5" fmla="*/ 6756 h 10849"/>
                <a:gd name="connsiteX6" fmla="*/ 10141 w 11532"/>
                <a:gd name="connsiteY6" fmla="*/ 2496 h 10849"/>
                <a:gd name="connsiteX7" fmla="*/ 6413 w 11532"/>
                <a:gd name="connsiteY7" fmla="*/ 365 h 10849"/>
                <a:gd name="connsiteX8" fmla="*/ 2152 w 11532"/>
                <a:gd name="connsiteY8" fmla="*/ 365 h 1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32" h="10849">
                  <a:moveTo>
                    <a:pt x="2152" y="365"/>
                  </a:moveTo>
                  <a:cubicBezTo>
                    <a:pt x="1050" y="1338"/>
                    <a:pt x="301" y="2650"/>
                    <a:pt x="23" y="4093"/>
                  </a:cubicBezTo>
                  <a:cubicBezTo>
                    <a:pt x="-113" y="5634"/>
                    <a:pt x="366" y="7165"/>
                    <a:pt x="1354" y="8354"/>
                  </a:cubicBezTo>
                  <a:cubicBezTo>
                    <a:pt x="2243" y="9556"/>
                    <a:pt x="3595" y="10328"/>
                    <a:pt x="5082" y="10484"/>
                  </a:cubicBezTo>
                  <a:cubicBezTo>
                    <a:pt x="6460" y="10971"/>
                    <a:pt x="7964" y="10971"/>
                    <a:pt x="9342" y="10484"/>
                  </a:cubicBezTo>
                  <a:cubicBezTo>
                    <a:pt x="10499" y="9556"/>
                    <a:pt x="11260" y="8224"/>
                    <a:pt x="11472" y="6756"/>
                  </a:cubicBezTo>
                  <a:cubicBezTo>
                    <a:pt x="11713" y="5207"/>
                    <a:pt x="11221" y="3633"/>
                    <a:pt x="10141" y="2496"/>
                  </a:cubicBezTo>
                  <a:cubicBezTo>
                    <a:pt x="9252" y="1294"/>
                    <a:pt x="7900" y="521"/>
                    <a:pt x="6413" y="365"/>
                  </a:cubicBezTo>
                  <a:cubicBezTo>
                    <a:pt x="5035" y="-122"/>
                    <a:pt x="3531" y="-122"/>
                    <a:pt x="2152" y="365"/>
                  </a:cubicBezTo>
                </a:path>
              </a:pathLst>
            </a:custGeom>
            <a:solidFill>
              <a:srgbClr val="FDA9D8"/>
            </a:solidFill>
            <a:ln w="26619"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ADF469EE-E3C5-4967-9C03-DD4DAC77A58B}"/>
                </a:ext>
              </a:extLst>
            </p:cNvPr>
            <p:cNvSpPr/>
            <p:nvPr/>
          </p:nvSpPr>
          <p:spPr>
            <a:xfrm>
              <a:off x="8866030" y="3282538"/>
              <a:ext cx="21140" cy="20787"/>
            </a:xfrm>
            <a:custGeom>
              <a:avLst/>
              <a:gdLst>
                <a:gd name="connsiteX0" fmla="*/ 3209 w 16844"/>
                <a:gd name="connsiteY0" fmla="*/ 1618 h 16563"/>
                <a:gd name="connsiteX1" fmla="*/ 14 w 16844"/>
                <a:gd name="connsiteY1" fmla="*/ 7210 h 16563"/>
                <a:gd name="connsiteX2" fmla="*/ 1878 w 16844"/>
                <a:gd name="connsiteY2" fmla="*/ 13334 h 16563"/>
                <a:gd name="connsiteX3" fmla="*/ 7470 w 16844"/>
                <a:gd name="connsiteY3" fmla="*/ 16529 h 16563"/>
                <a:gd name="connsiteX4" fmla="*/ 13595 w 16844"/>
                <a:gd name="connsiteY4" fmla="*/ 14665 h 16563"/>
                <a:gd name="connsiteX5" fmla="*/ 16790 w 16844"/>
                <a:gd name="connsiteY5" fmla="*/ 9339 h 16563"/>
                <a:gd name="connsiteX6" fmla="*/ 14926 w 16844"/>
                <a:gd name="connsiteY6" fmla="*/ 3215 h 16563"/>
                <a:gd name="connsiteX7" fmla="*/ 9334 w 16844"/>
                <a:gd name="connsiteY7" fmla="*/ 20 h 16563"/>
                <a:gd name="connsiteX8" fmla="*/ 3209 w 16844"/>
                <a:gd name="connsiteY8" fmla="*/ 1618 h 1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4" h="16563">
                  <a:moveTo>
                    <a:pt x="3209" y="1618"/>
                  </a:moveTo>
                  <a:cubicBezTo>
                    <a:pt x="1654" y="3155"/>
                    <a:pt x="549" y="5089"/>
                    <a:pt x="14" y="7210"/>
                  </a:cubicBezTo>
                  <a:cubicBezTo>
                    <a:pt x="-107" y="9407"/>
                    <a:pt x="553" y="11577"/>
                    <a:pt x="1878" y="13334"/>
                  </a:cubicBezTo>
                  <a:cubicBezTo>
                    <a:pt x="3211" y="15137"/>
                    <a:pt x="5240" y="16296"/>
                    <a:pt x="7470" y="16529"/>
                  </a:cubicBezTo>
                  <a:cubicBezTo>
                    <a:pt x="9676" y="16727"/>
                    <a:pt x="11873" y="16059"/>
                    <a:pt x="13595" y="14665"/>
                  </a:cubicBezTo>
                  <a:cubicBezTo>
                    <a:pt x="15383" y="13439"/>
                    <a:pt x="16550" y="11495"/>
                    <a:pt x="16790" y="9339"/>
                  </a:cubicBezTo>
                  <a:cubicBezTo>
                    <a:pt x="17049" y="7128"/>
                    <a:pt x="16374" y="4907"/>
                    <a:pt x="14926" y="3215"/>
                  </a:cubicBezTo>
                  <a:cubicBezTo>
                    <a:pt x="13669" y="1328"/>
                    <a:pt x="11597" y="144"/>
                    <a:pt x="9334" y="20"/>
                  </a:cubicBezTo>
                  <a:cubicBezTo>
                    <a:pt x="7174" y="-116"/>
                    <a:pt x="5028" y="444"/>
                    <a:pt x="3209" y="1618"/>
                  </a:cubicBezTo>
                </a:path>
              </a:pathLst>
            </a:custGeom>
            <a:solidFill>
              <a:srgbClr val="FDA9D8"/>
            </a:solidFill>
            <a:ln w="26619"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5EDDF4B2-61DF-413E-9823-438297E4EF24}"/>
                </a:ext>
              </a:extLst>
            </p:cNvPr>
            <p:cNvSpPr/>
            <p:nvPr/>
          </p:nvSpPr>
          <p:spPr>
            <a:xfrm>
              <a:off x="8825505" y="3502038"/>
              <a:ext cx="47981" cy="47940"/>
            </a:xfrm>
            <a:custGeom>
              <a:avLst/>
              <a:gdLst>
                <a:gd name="connsiteX0" fmla="*/ 7272 w 38230"/>
                <a:gd name="connsiteY0" fmla="*/ 4064 h 38198"/>
                <a:gd name="connsiteX1" fmla="*/ 83 w 38230"/>
                <a:gd name="connsiteY1" fmla="*/ 16846 h 38198"/>
                <a:gd name="connsiteX2" fmla="*/ 4077 w 38230"/>
                <a:gd name="connsiteY2" fmla="*/ 30958 h 38198"/>
                <a:gd name="connsiteX3" fmla="*/ 16859 w 38230"/>
                <a:gd name="connsiteY3" fmla="*/ 38148 h 38198"/>
                <a:gd name="connsiteX4" fmla="*/ 30971 w 38230"/>
                <a:gd name="connsiteY4" fmla="*/ 33887 h 38198"/>
                <a:gd name="connsiteX5" fmla="*/ 38160 w 38230"/>
                <a:gd name="connsiteY5" fmla="*/ 21106 h 38198"/>
                <a:gd name="connsiteX6" fmla="*/ 34166 w 38230"/>
                <a:gd name="connsiteY6" fmla="*/ 7260 h 38198"/>
                <a:gd name="connsiteX7" fmla="*/ 21119 w 38230"/>
                <a:gd name="connsiteY7" fmla="*/ 70 h 38198"/>
                <a:gd name="connsiteX8" fmla="*/ 7273 w 38230"/>
                <a:gd name="connsiteY8" fmla="*/ 4064 h 3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30" h="38198">
                  <a:moveTo>
                    <a:pt x="7272" y="4064"/>
                  </a:moveTo>
                  <a:cubicBezTo>
                    <a:pt x="3342" y="7259"/>
                    <a:pt x="771" y="11828"/>
                    <a:pt x="83" y="16846"/>
                  </a:cubicBezTo>
                  <a:cubicBezTo>
                    <a:pt x="-371" y="21881"/>
                    <a:pt x="1051" y="26907"/>
                    <a:pt x="4077" y="30958"/>
                  </a:cubicBezTo>
                  <a:cubicBezTo>
                    <a:pt x="7197" y="34977"/>
                    <a:pt x="11804" y="37568"/>
                    <a:pt x="16859" y="38148"/>
                  </a:cubicBezTo>
                  <a:cubicBezTo>
                    <a:pt x="21925" y="38501"/>
                    <a:pt x="26946" y="36985"/>
                    <a:pt x="30971" y="33887"/>
                  </a:cubicBezTo>
                  <a:cubicBezTo>
                    <a:pt x="34945" y="30729"/>
                    <a:pt x="37525" y="26142"/>
                    <a:pt x="38160" y="21106"/>
                  </a:cubicBezTo>
                  <a:cubicBezTo>
                    <a:pt x="38573" y="16157"/>
                    <a:pt x="37152" y="11229"/>
                    <a:pt x="34166" y="7260"/>
                  </a:cubicBezTo>
                  <a:cubicBezTo>
                    <a:pt x="31050" y="3102"/>
                    <a:pt x="26298" y="484"/>
                    <a:pt x="21119" y="70"/>
                  </a:cubicBezTo>
                  <a:cubicBezTo>
                    <a:pt x="16170" y="-343"/>
                    <a:pt x="11242" y="1079"/>
                    <a:pt x="7273" y="4064"/>
                  </a:cubicBezTo>
                </a:path>
              </a:pathLst>
            </a:custGeom>
            <a:solidFill>
              <a:srgbClr val="FDA9D8"/>
            </a:solidFill>
            <a:ln w="26619"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85DBC997-A6F1-461B-A959-945F356C289F}"/>
                </a:ext>
              </a:extLst>
            </p:cNvPr>
            <p:cNvSpPr/>
            <p:nvPr/>
          </p:nvSpPr>
          <p:spPr>
            <a:xfrm>
              <a:off x="9002671" y="3554538"/>
              <a:ext cx="25839" cy="26141"/>
            </a:xfrm>
            <a:custGeom>
              <a:avLst/>
              <a:gdLst>
                <a:gd name="connsiteX0" fmla="*/ 3776 w 20588"/>
                <a:gd name="connsiteY0" fmla="*/ 2174 h 20829"/>
                <a:gd name="connsiteX1" fmla="*/ 47 w 20588"/>
                <a:gd name="connsiteY1" fmla="*/ 9364 h 20829"/>
                <a:gd name="connsiteX2" fmla="*/ 2177 w 20588"/>
                <a:gd name="connsiteY2" fmla="*/ 16820 h 20829"/>
                <a:gd name="connsiteX3" fmla="*/ 9101 w 20588"/>
                <a:gd name="connsiteY3" fmla="*/ 20814 h 20829"/>
                <a:gd name="connsiteX4" fmla="*/ 16823 w 20588"/>
                <a:gd name="connsiteY4" fmla="*/ 18417 h 20829"/>
                <a:gd name="connsiteX5" fmla="*/ 20551 w 20588"/>
                <a:gd name="connsiteY5" fmla="*/ 11494 h 20829"/>
                <a:gd name="connsiteX6" fmla="*/ 18421 w 20588"/>
                <a:gd name="connsiteY6" fmla="*/ 3772 h 20829"/>
                <a:gd name="connsiteX7" fmla="*/ 11498 w 20588"/>
                <a:gd name="connsiteY7" fmla="*/ 45 h 20829"/>
                <a:gd name="connsiteX8" fmla="*/ 3776 w 20588"/>
                <a:gd name="connsiteY8" fmla="*/ 2175 h 2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88" h="20829">
                  <a:moveTo>
                    <a:pt x="3776" y="2174"/>
                  </a:moveTo>
                  <a:cubicBezTo>
                    <a:pt x="1635" y="3987"/>
                    <a:pt x="295" y="6570"/>
                    <a:pt x="47" y="9364"/>
                  </a:cubicBezTo>
                  <a:cubicBezTo>
                    <a:pt x="-205" y="12029"/>
                    <a:pt x="556" y="14690"/>
                    <a:pt x="2177" y="16820"/>
                  </a:cubicBezTo>
                  <a:cubicBezTo>
                    <a:pt x="3859" y="19021"/>
                    <a:pt x="6352" y="20459"/>
                    <a:pt x="9101" y="20814"/>
                  </a:cubicBezTo>
                  <a:cubicBezTo>
                    <a:pt x="11877" y="20956"/>
                    <a:pt x="14614" y="20107"/>
                    <a:pt x="16823" y="18417"/>
                  </a:cubicBezTo>
                  <a:cubicBezTo>
                    <a:pt x="18998" y="16749"/>
                    <a:pt x="20355" y="14229"/>
                    <a:pt x="20551" y="11494"/>
                  </a:cubicBezTo>
                  <a:cubicBezTo>
                    <a:pt x="20771" y="8750"/>
                    <a:pt x="20016" y="6016"/>
                    <a:pt x="18421" y="3772"/>
                  </a:cubicBezTo>
                  <a:cubicBezTo>
                    <a:pt x="16673" y="1692"/>
                    <a:pt x="14197" y="359"/>
                    <a:pt x="11498" y="45"/>
                  </a:cubicBezTo>
                  <a:cubicBezTo>
                    <a:pt x="8751" y="-198"/>
                    <a:pt x="6009" y="558"/>
                    <a:pt x="3776" y="2175"/>
                  </a:cubicBezTo>
                </a:path>
              </a:pathLst>
            </a:custGeom>
            <a:solidFill>
              <a:srgbClr val="FDA9D8"/>
            </a:solidFill>
            <a:ln w="26619"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A3A4C79E-B714-405B-8B04-34C3CB397043}"/>
                </a:ext>
              </a:extLst>
            </p:cNvPr>
            <p:cNvSpPr/>
            <p:nvPr/>
          </p:nvSpPr>
          <p:spPr>
            <a:xfrm>
              <a:off x="9040754" y="3474376"/>
              <a:ext cx="14458" cy="13524"/>
            </a:xfrm>
            <a:custGeom>
              <a:avLst/>
              <a:gdLst>
                <a:gd name="connsiteX0" fmla="*/ 2189 w 11520"/>
                <a:gd name="connsiteY0" fmla="*/ 275 h 10776"/>
                <a:gd name="connsiteX1" fmla="*/ 59 w 11520"/>
                <a:gd name="connsiteY1" fmla="*/ 4269 h 10776"/>
                <a:gd name="connsiteX2" fmla="*/ 1390 w 11520"/>
                <a:gd name="connsiteY2" fmla="*/ 8263 h 10776"/>
                <a:gd name="connsiteX3" fmla="*/ 5119 w 11520"/>
                <a:gd name="connsiteY3" fmla="*/ 10394 h 10776"/>
                <a:gd name="connsiteX4" fmla="*/ 9379 w 11520"/>
                <a:gd name="connsiteY4" fmla="*/ 10394 h 10776"/>
                <a:gd name="connsiteX5" fmla="*/ 11509 w 11520"/>
                <a:gd name="connsiteY5" fmla="*/ 6400 h 10776"/>
                <a:gd name="connsiteX6" fmla="*/ 10178 w 11520"/>
                <a:gd name="connsiteY6" fmla="*/ 2406 h 10776"/>
                <a:gd name="connsiteX7" fmla="*/ 6450 w 11520"/>
                <a:gd name="connsiteY7" fmla="*/ 9 h 10776"/>
                <a:gd name="connsiteX8" fmla="*/ 2189 w 11520"/>
                <a:gd name="connsiteY8" fmla="*/ 1341 h 1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 h="10776">
                  <a:moveTo>
                    <a:pt x="2189" y="275"/>
                  </a:moveTo>
                  <a:cubicBezTo>
                    <a:pt x="1082" y="1354"/>
                    <a:pt x="338" y="2749"/>
                    <a:pt x="59" y="4269"/>
                  </a:cubicBezTo>
                  <a:cubicBezTo>
                    <a:pt x="-181" y="5739"/>
                    <a:pt x="317" y="7232"/>
                    <a:pt x="1390" y="8263"/>
                  </a:cubicBezTo>
                  <a:cubicBezTo>
                    <a:pt x="2279" y="9465"/>
                    <a:pt x="3631" y="10238"/>
                    <a:pt x="5119" y="10394"/>
                  </a:cubicBezTo>
                  <a:cubicBezTo>
                    <a:pt x="6493" y="10904"/>
                    <a:pt x="8005" y="10904"/>
                    <a:pt x="9379" y="10394"/>
                  </a:cubicBezTo>
                  <a:cubicBezTo>
                    <a:pt x="10486" y="9315"/>
                    <a:pt x="11230" y="7920"/>
                    <a:pt x="11509" y="6400"/>
                  </a:cubicBezTo>
                  <a:cubicBezTo>
                    <a:pt x="11602" y="4946"/>
                    <a:pt x="11125" y="3512"/>
                    <a:pt x="10178" y="2406"/>
                  </a:cubicBezTo>
                  <a:cubicBezTo>
                    <a:pt x="9297" y="1149"/>
                    <a:pt x="7959" y="289"/>
                    <a:pt x="6450" y="9"/>
                  </a:cubicBezTo>
                  <a:cubicBezTo>
                    <a:pt x="4915" y="-74"/>
                    <a:pt x="3403" y="399"/>
                    <a:pt x="2189" y="1341"/>
                  </a:cubicBezTo>
                </a:path>
              </a:pathLst>
            </a:custGeom>
            <a:solidFill>
              <a:srgbClr val="FDA9D8"/>
            </a:solidFill>
            <a:ln w="26619"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84E4FB73-0CAE-4A2E-A3ED-729289908BEA}"/>
                </a:ext>
              </a:extLst>
            </p:cNvPr>
            <p:cNvSpPr/>
            <p:nvPr/>
          </p:nvSpPr>
          <p:spPr>
            <a:xfrm>
              <a:off x="8885930" y="3456924"/>
              <a:ext cx="13792" cy="13916"/>
            </a:xfrm>
            <a:custGeom>
              <a:avLst/>
              <a:gdLst>
                <a:gd name="connsiteX0" fmla="*/ 2531 w 10989"/>
                <a:gd name="connsiteY0" fmla="*/ 601 h 11088"/>
                <a:gd name="connsiteX1" fmla="*/ 401 w 10989"/>
                <a:gd name="connsiteY1" fmla="*/ 4329 h 11088"/>
                <a:gd name="connsiteX2" fmla="*/ 401 w 10989"/>
                <a:gd name="connsiteY2" fmla="*/ 8589 h 11088"/>
                <a:gd name="connsiteX3" fmla="*/ 4395 w 10989"/>
                <a:gd name="connsiteY3" fmla="*/ 10720 h 11088"/>
                <a:gd name="connsiteX4" fmla="*/ 8389 w 10989"/>
                <a:gd name="connsiteY4" fmla="*/ 10720 h 11088"/>
                <a:gd name="connsiteX5" fmla="*/ 10519 w 10989"/>
                <a:gd name="connsiteY5" fmla="*/ 6726 h 11088"/>
                <a:gd name="connsiteX6" fmla="*/ 10519 w 10989"/>
                <a:gd name="connsiteY6" fmla="*/ 2465 h 11088"/>
                <a:gd name="connsiteX7" fmla="*/ 6525 w 10989"/>
                <a:gd name="connsiteY7" fmla="*/ 335 h 11088"/>
                <a:gd name="connsiteX8" fmla="*/ 2531 w 10989"/>
                <a:gd name="connsiteY8" fmla="*/ 335 h 1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89" h="11088">
                  <a:moveTo>
                    <a:pt x="2531" y="601"/>
                  </a:moveTo>
                  <a:cubicBezTo>
                    <a:pt x="1239" y="1406"/>
                    <a:pt x="438" y="2807"/>
                    <a:pt x="401" y="4329"/>
                  </a:cubicBezTo>
                  <a:cubicBezTo>
                    <a:pt x="-134" y="5699"/>
                    <a:pt x="-134" y="7219"/>
                    <a:pt x="401" y="8589"/>
                  </a:cubicBezTo>
                  <a:cubicBezTo>
                    <a:pt x="1349" y="9858"/>
                    <a:pt x="2813" y="10639"/>
                    <a:pt x="4395" y="10720"/>
                  </a:cubicBezTo>
                  <a:cubicBezTo>
                    <a:pt x="5681" y="11211"/>
                    <a:pt x="7103" y="11211"/>
                    <a:pt x="8389" y="10720"/>
                  </a:cubicBezTo>
                  <a:cubicBezTo>
                    <a:pt x="9688" y="9798"/>
                    <a:pt x="10477" y="8318"/>
                    <a:pt x="10519" y="6726"/>
                  </a:cubicBezTo>
                  <a:cubicBezTo>
                    <a:pt x="11146" y="5375"/>
                    <a:pt x="11146" y="3816"/>
                    <a:pt x="10519" y="2465"/>
                  </a:cubicBezTo>
                  <a:cubicBezTo>
                    <a:pt x="9571" y="1196"/>
                    <a:pt x="8107" y="416"/>
                    <a:pt x="6525" y="335"/>
                  </a:cubicBezTo>
                  <a:cubicBezTo>
                    <a:pt x="5231" y="-112"/>
                    <a:pt x="3825" y="-112"/>
                    <a:pt x="2531" y="335"/>
                  </a:cubicBezTo>
                </a:path>
              </a:pathLst>
            </a:custGeom>
            <a:solidFill>
              <a:srgbClr val="FDA9D8"/>
            </a:solidFill>
            <a:ln w="26619"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A693697D-FDEE-47B3-97CA-1D5EF8FB5CA7}"/>
                </a:ext>
              </a:extLst>
            </p:cNvPr>
            <p:cNvSpPr/>
            <p:nvPr/>
          </p:nvSpPr>
          <p:spPr>
            <a:xfrm>
              <a:off x="8771030" y="3404506"/>
              <a:ext cx="22193" cy="21785"/>
            </a:xfrm>
            <a:custGeom>
              <a:avLst/>
              <a:gdLst>
                <a:gd name="connsiteX0" fmla="*/ 3280 w 17683"/>
                <a:gd name="connsiteY0" fmla="*/ 1893 h 17358"/>
                <a:gd name="connsiteX1" fmla="*/ 85 w 17683"/>
                <a:gd name="connsiteY1" fmla="*/ 7751 h 17358"/>
                <a:gd name="connsiteX2" fmla="*/ 1949 w 17683"/>
                <a:gd name="connsiteY2" fmla="*/ 14142 h 17358"/>
                <a:gd name="connsiteX3" fmla="*/ 7807 w 17683"/>
                <a:gd name="connsiteY3" fmla="*/ 17337 h 17358"/>
                <a:gd name="connsiteX4" fmla="*/ 14464 w 17683"/>
                <a:gd name="connsiteY4" fmla="*/ 15739 h 17358"/>
                <a:gd name="connsiteX5" fmla="*/ 17659 w 17683"/>
                <a:gd name="connsiteY5" fmla="*/ 9615 h 17358"/>
                <a:gd name="connsiteX6" fmla="*/ 15795 w 17683"/>
                <a:gd name="connsiteY6" fmla="*/ 3224 h 17358"/>
                <a:gd name="connsiteX7" fmla="*/ 9937 w 17683"/>
                <a:gd name="connsiteY7" fmla="*/ 29 h 17358"/>
                <a:gd name="connsiteX8" fmla="*/ 3280 w 17683"/>
                <a:gd name="connsiteY8" fmla="*/ 1893 h 1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3" h="17358">
                  <a:moveTo>
                    <a:pt x="3280" y="1893"/>
                  </a:moveTo>
                  <a:cubicBezTo>
                    <a:pt x="1508" y="3367"/>
                    <a:pt x="365" y="5462"/>
                    <a:pt x="85" y="7751"/>
                  </a:cubicBezTo>
                  <a:cubicBezTo>
                    <a:pt x="-253" y="10051"/>
                    <a:pt x="427" y="12384"/>
                    <a:pt x="1949" y="14142"/>
                  </a:cubicBezTo>
                  <a:cubicBezTo>
                    <a:pt x="3386" y="15959"/>
                    <a:pt x="5501" y="17113"/>
                    <a:pt x="7807" y="17337"/>
                  </a:cubicBezTo>
                  <a:cubicBezTo>
                    <a:pt x="10136" y="17479"/>
                    <a:pt x="12454" y="16922"/>
                    <a:pt x="14464" y="15739"/>
                  </a:cubicBezTo>
                  <a:cubicBezTo>
                    <a:pt x="16180" y="14109"/>
                    <a:pt x="17304" y="11954"/>
                    <a:pt x="17659" y="9615"/>
                  </a:cubicBezTo>
                  <a:cubicBezTo>
                    <a:pt x="17821" y="7330"/>
                    <a:pt x="17160" y="5063"/>
                    <a:pt x="15795" y="3224"/>
                  </a:cubicBezTo>
                  <a:cubicBezTo>
                    <a:pt x="14359" y="1407"/>
                    <a:pt x="12243" y="253"/>
                    <a:pt x="9937" y="29"/>
                  </a:cubicBezTo>
                  <a:cubicBezTo>
                    <a:pt x="7568" y="-151"/>
                    <a:pt x="5212" y="509"/>
                    <a:pt x="3280" y="1893"/>
                  </a:cubicBezTo>
                </a:path>
              </a:pathLst>
            </a:custGeom>
            <a:solidFill>
              <a:srgbClr val="FDA9D8"/>
            </a:solidFill>
            <a:ln w="26619"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A96BFA14-1CA6-4AA1-A9B6-E7FFD3D8567B}"/>
                </a:ext>
              </a:extLst>
            </p:cNvPr>
            <p:cNvSpPr/>
            <p:nvPr/>
          </p:nvSpPr>
          <p:spPr>
            <a:xfrm>
              <a:off x="8774379" y="3662860"/>
              <a:ext cx="14544" cy="13169"/>
            </a:xfrm>
            <a:custGeom>
              <a:avLst/>
              <a:gdLst>
                <a:gd name="connsiteX0" fmla="*/ 2209 w 11588"/>
                <a:gd name="connsiteY0" fmla="*/ 9 h 10493"/>
                <a:gd name="connsiteX1" fmla="*/ 79 w 11588"/>
                <a:gd name="connsiteY1" fmla="*/ 3737 h 10493"/>
                <a:gd name="connsiteX2" fmla="*/ 1410 w 11588"/>
                <a:gd name="connsiteY2" fmla="*/ 7998 h 10493"/>
                <a:gd name="connsiteX3" fmla="*/ 5138 w 11588"/>
                <a:gd name="connsiteY3" fmla="*/ 10128 h 10493"/>
                <a:gd name="connsiteX4" fmla="*/ 9399 w 11588"/>
                <a:gd name="connsiteY4" fmla="*/ 10128 h 10493"/>
                <a:gd name="connsiteX5" fmla="*/ 11529 w 11588"/>
                <a:gd name="connsiteY5" fmla="*/ 6400 h 10493"/>
                <a:gd name="connsiteX6" fmla="*/ 10198 w 11588"/>
                <a:gd name="connsiteY6" fmla="*/ 2140 h 10493"/>
                <a:gd name="connsiteX7" fmla="*/ 6469 w 11588"/>
                <a:gd name="connsiteY7" fmla="*/ 9 h 10493"/>
                <a:gd name="connsiteX8" fmla="*/ 2209 w 11588"/>
                <a:gd name="connsiteY8" fmla="*/ 1341 h 1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88" h="10493">
                  <a:moveTo>
                    <a:pt x="2209" y="9"/>
                  </a:moveTo>
                  <a:cubicBezTo>
                    <a:pt x="1106" y="982"/>
                    <a:pt x="358" y="2294"/>
                    <a:pt x="79" y="3737"/>
                  </a:cubicBezTo>
                  <a:cubicBezTo>
                    <a:pt x="-206" y="5290"/>
                    <a:pt x="292" y="6883"/>
                    <a:pt x="1410" y="7998"/>
                  </a:cubicBezTo>
                  <a:cubicBezTo>
                    <a:pt x="2299" y="9200"/>
                    <a:pt x="3651" y="9972"/>
                    <a:pt x="5138" y="10128"/>
                  </a:cubicBezTo>
                  <a:cubicBezTo>
                    <a:pt x="6516" y="10615"/>
                    <a:pt x="8021" y="10615"/>
                    <a:pt x="9399" y="10128"/>
                  </a:cubicBezTo>
                  <a:cubicBezTo>
                    <a:pt x="10555" y="9200"/>
                    <a:pt x="11317" y="7868"/>
                    <a:pt x="11529" y="6400"/>
                  </a:cubicBezTo>
                  <a:cubicBezTo>
                    <a:pt x="11769" y="4850"/>
                    <a:pt x="11278" y="3277"/>
                    <a:pt x="10198" y="2140"/>
                  </a:cubicBezTo>
                  <a:cubicBezTo>
                    <a:pt x="9309" y="938"/>
                    <a:pt x="7956" y="165"/>
                    <a:pt x="6469" y="9"/>
                  </a:cubicBezTo>
                  <a:cubicBezTo>
                    <a:pt x="4935" y="-74"/>
                    <a:pt x="3423" y="399"/>
                    <a:pt x="2209" y="1341"/>
                  </a:cubicBezTo>
                </a:path>
              </a:pathLst>
            </a:custGeom>
            <a:solidFill>
              <a:srgbClr val="FDA9D8"/>
            </a:solidFill>
            <a:ln w="26619"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94554B4C-A597-487D-B2F2-03A24D2E0F90}"/>
                </a:ext>
              </a:extLst>
            </p:cNvPr>
            <p:cNvSpPr/>
            <p:nvPr/>
          </p:nvSpPr>
          <p:spPr>
            <a:xfrm>
              <a:off x="8915496" y="3663194"/>
              <a:ext cx="14480" cy="14393"/>
            </a:xfrm>
            <a:custGeom>
              <a:avLst/>
              <a:gdLst>
                <a:gd name="connsiteX0" fmla="*/ 2139 w 11537"/>
                <a:gd name="connsiteY0" fmla="*/ 1341 h 11468"/>
                <a:gd name="connsiteX1" fmla="*/ 9 w 11537"/>
                <a:gd name="connsiteY1" fmla="*/ 5069 h 11468"/>
                <a:gd name="connsiteX2" fmla="*/ 1340 w 11537"/>
                <a:gd name="connsiteY2" fmla="*/ 9329 h 11468"/>
                <a:gd name="connsiteX3" fmla="*/ 5069 w 11537"/>
                <a:gd name="connsiteY3" fmla="*/ 11459 h 11468"/>
                <a:gd name="connsiteX4" fmla="*/ 9329 w 11537"/>
                <a:gd name="connsiteY4" fmla="*/ 10128 h 11468"/>
                <a:gd name="connsiteX5" fmla="*/ 11459 w 11537"/>
                <a:gd name="connsiteY5" fmla="*/ 6400 h 11468"/>
                <a:gd name="connsiteX6" fmla="*/ 10128 w 11537"/>
                <a:gd name="connsiteY6" fmla="*/ 2140 h 11468"/>
                <a:gd name="connsiteX7" fmla="*/ 6400 w 11537"/>
                <a:gd name="connsiteY7" fmla="*/ 9 h 11468"/>
                <a:gd name="connsiteX8" fmla="*/ 2139 w 11537"/>
                <a:gd name="connsiteY8" fmla="*/ 1341 h 1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37" h="11468">
                  <a:moveTo>
                    <a:pt x="2139" y="1341"/>
                  </a:moveTo>
                  <a:cubicBezTo>
                    <a:pt x="983" y="2269"/>
                    <a:pt x="221" y="3601"/>
                    <a:pt x="9" y="5069"/>
                  </a:cubicBezTo>
                  <a:cubicBezTo>
                    <a:pt x="-74" y="6602"/>
                    <a:pt x="399" y="8115"/>
                    <a:pt x="1340" y="9329"/>
                  </a:cubicBezTo>
                  <a:cubicBezTo>
                    <a:pt x="2229" y="10531"/>
                    <a:pt x="3582" y="11304"/>
                    <a:pt x="5069" y="11459"/>
                  </a:cubicBezTo>
                  <a:cubicBezTo>
                    <a:pt x="6603" y="11542"/>
                    <a:pt x="8115" y="11069"/>
                    <a:pt x="9329" y="10128"/>
                  </a:cubicBezTo>
                  <a:cubicBezTo>
                    <a:pt x="10432" y="9155"/>
                    <a:pt x="11180" y="7844"/>
                    <a:pt x="11459" y="6400"/>
                  </a:cubicBezTo>
                  <a:cubicBezTo>
                    <a:pt x="11744" y="4847"/>
                    <a:pt x="11246" y="3254"/>
                    <a:pt x="10128" y="2140"/>
                  </a:cubicBezTo>
                  <a:cubicBezTo>
                    <a:pt x="9239" y="938"/>
                    <a:pt x="7887" y="165"/>
                    <a:pt x="6400" y="9"/>
                  </a:cubicBezTo>
                  <a:cubicBezTo>
                    <a:pt x="4865" y="-74"/>
                    <a:pt x="3353" y="399"/>
                    <a:pt x="2139" y="1341"/>
                  </a:cubicBezTo>
                </a:path>
              </a:pathLst>
            </a:custGeom>
            <a:solidFill>
              <a:srgbClr val="FDA9D8"/>
            </a:solidFill>
            <a:ln w="26619"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90B2205-9EBD-4807-B386-6123A0387EA9}"/>
                </a:ext>
              </a:extLst>
            </p:cNvPr>
            <p:cNvSpPr/>
            <p:nvPr/>
          </p:nvSpPr>
          <p:spPr>
            <a:xfrm>
              <a:off x="7151924" y="1649369"/>
              <a:ext cx="1537036" cy="637680"/>
            </a:xfrm>
            <a:custGeom>
              <a:avLst/>
              <a:gdLst>
                <a:gd name="connsiteX0" fmla="*/ 10961 w 1224679"/>
                <a:gd name="connsiteY0" fmla="*/ 0 h 508090"/>
                <a:gd name="connsiteX1" fmla="*/ 11 w 1224679"/>
                <a:gd name="connsiteY1" fmla="*/ 11929 h 508090"/>
                <a:gd name="connsiteX2" fmla="*/ 8032 w 1224679"/>
                <a:gd name="connsiteY2" fmla="*/ 22367 h 508090"/>
                <a:gd name="connsiteX3" fmla="*/ 42648 w 1224679"/>
                <a:gd name="connsiteY3" fmla="*/ 35681 h 508090"/>
                <a:gd name="connsiteX4" fmla="*/ 122531 w 1224679"/>
                <a:gd name="connsiteY4" fmla="*/ 76155 h 508090"/>
                <a:gd name="connsiteX5" fmla="*/ 154218 w 1224679"/>
                <a:gd name="connsiteY5" fmla="*/ 92664 h 508090"/>
                <a:gd name="connsiteX6" fmla="*/ 156615 w 1224679"/>
                <a:gd name="connsiteY6" fmla="*/ 92664 h 508090"/>
                <a:gd name="connsiteX7" fmla="*/ 160875 w 1224679"/>
                <a:gd name="connsiteY7" fmla="*/ 94794 h 508090"/>
                <a:gd name="connsiteX8" fmla="*/ 159011 w 1224679"/>
                <a:gd name="connsiteY8" fmla="*/ 98789 h 508090"/>
                <a:gd name="connsiteX9" fmla="*/ 172058 w 1224679"/>
                <a:gd name="connsiteY9" fmla="*/ 122221 h 508090"/>
                <a:gd name="connsiteX10" fmla="*/ 177917 w 1224679"/>
                <a:gd name="connsiteY10" fmla="*/ 124351 h 508090"/>
                <a:gd name="connsiteX11" fmla="*/ 188302 w 1224679"/>
                <a:gd name="connsiteY11" fmla="*/ 129144 h 508090"/>
                <a:gd name="connsiteX12" fmla="*/ 206142 w 1224679"/>
                <a:gd name="connsiteY12" fmla="*/ 137399 h 508090"/>
                <a:gd name="connsiteX13" fmla="*/ 232769 w 1224679"/>
                <a:gd name="connsiteY13" fmla="*/ 152843 h 508090"/>
                <a:gd name="connsiteX14" fmla="*/ 249279 w 1224679"/>
                <a:gd name="connsiteY14" fmla="*/ 162695 h 508090"/>
                <a:gd name="connsiteX15" fmla="*/ 259397 w 1224679"/>
                <a:gd name="connsiteY15" fmla="*/ 168553 h 508090"/>
                <a:gd name="connsiteX16" fmla="*/ 278037 w 1224679"/>
                <a:gd name="connsiteY16" fmla="*/ 180003 h 508090"/>
                <a:gd name="connsiteX17" fmla="*/ 287090 w 1224679"/>
                <a:gd name="connsiteY17" fmla="*/ 185595 h 508090"/>
                <a:gd name="connsiteX18" fmla="*/ 306262 w 1224679"/>
                <a:gd name="connsiteY18" fmla="*/ 196512 h 508090"/>
                <a:gd name="connsiteX19" fmla="*/ 315315 w 1224679"/>
                <a:gd name="connsiteY19" fmla="*/ 201305 h 508090"/>
                <a:gd name="connsiteX20" fmla="*/ 341943 w 1224679"/>
                <a:gd name="connsiteY20" fmla="*/ 217814 h 508090"/>
                <a:gd name="connsiteX21" fmla="*/ 396530 w 1224679"/>
                <a:gd name="connsiteY21" fmla="*/ 250034 h 508090"/>
                <a:gd name="connsiteX22" fmla="*/ 425820 w 1224679"/>
                <a:gd name="connsiteY22" fmla="*/ 267342 h 508090"/>
                <a:gd name="connsiteX23" fmla="*/ 442596 w 1224679"/>
                <a:gd name="connsiteY23" fmla="*/ 278525 h 508090"/>
                <a:gd name="connsiteX24" fmla="*/ 454046 w 1224679"/>
                <a:gd name="connsiteY24" fmla="*/ 285981 h 508090"/>
                <a:gd name="connsiteX25" fmla="*/ 507301 w 1224679"/>
                <a:gd name="connsiteY25" fmla="*/ 323260 h 508090"/>
                <a:gd name="connsiteX26" fmla="*/ 523012 w 1224679"/>
                <a:gd name="connsiteY26" fmla="*/ 335775 h 508090"/>
                <a:gd name="connsiteX27" fmla="*/ 547243 w 1224679"/>
                <a:gd name="connsiteY27" fmla="*/ 354681 h 508090"/>
                <a:gd name="connsiteX28" fmla="*/ 563219 w 1224679"/>
                <a:gd name="connsiteY28" fmla="*/ 367196 h 508090"/>
                <a:gd name="connsiteX29" fmla="*/ 572539 w 1224679"/>
                <a:gd name="connsiteY29" fmla="*/ 374651 h 508090"/>
                <a:gd name="connsiteX30" fmla="*/ 590380 w 1224679"/>
                <a:gd name="connsiteY30" fmla="*/ 388498 h 508090"/>
                <a:gd name="connsiteX31" fmla="*/ 594640 w 1224679"/>
                <a:gd name="connsiteY31" fmla="*/ 391693 h 508090"/>
                <a:gd name="connsiteX32" fmla="*/ 614078 w 1224679"/>
                <a:gd name="connsiteY32" fmla="*/ 406338 h 508090"/>
                <a:gd name="connsiteX33" fmla="*/ 615942 w 1224679"/>
                <a:gd name="connsiteY33" fmla="*/ 407936 h 508090"/>
                <a:gd name="connsiteX34" fmla="*/ 636179 w 1224679"/>
                <a:gd name="connsiteY34" fmla="*/ 424711 h 508090"/>
                <a:gd name="connsiteX35" fmla="*/ 659878 w 1224679"/>
                <a:gd name="connsiteY35" fmla="*/ 448144 h 508090"/>
                <a:gd name="connsiteX36" fmla="*/ 680647 w 1224679"/>
                <a:gd name="connsiteY36" fmla="*/ 472109 h 508090"/>
                <a:gd name="connsiteX37" fmla="*/ 705145 w 1224679"/>
                <a:gd name="connsiteY37" fmla="*/ 496872 h 508090"/>
                <a:gd name="connsiteX38" fmla="*/ 729110 w 1224679"/>
                <a:gd name="connsiteY38" fmla="*/ 508056 h 508090"/>
                <a:gd name="connsiteX39" fmla="*/ 729110 w 1224679"/>
                <a:gd name="connsiteY39" fmla="*/ 508056 h 508090"/>
                <a:gd name="connsiteX40" fmla="*/ 744553 w 1224679"/>
                <a:gd name="connsiteY40" fmla="*/ 504062 h 508090"/>
                <a:gd name="connsiteX41" fmla="*/ 754672 w 1224679"/>
                <a:gd name="connsiteY41" fmla="*/ 495275 h 508090"/>
                <a:gd name="connsiteX42" fmla="*/ 766920 w 1224679"/>
                <a:gd name="connsiteY42" fmla="*/ 484091 h 508090"/>
                <a:gd name="connsiteX43" fmla="*/ 769318 w 1224679"/>
                <a:gd name="connsiteY43" fmla="*/ 481961 h 508090"/>
                <a:gd name="connsiteX44" fmla="*/ 778637 w 1224679"/>
                <a:gd name="connsiteY44" fmla="*/ 473706 h 508090"/>
                <a:gd name="connsiteX45" fmla="*/ 802069 w 1224679"/>
                <a:gd name="connsiteY45" fmla="*/ 453469 h 508090"/>
                <a:gd name="connsiteX46" fmla="*/ 810058 w 1224679"/>
                <a:gd name="connsiteY46" fmla="*/ 447345 h 508090"/>
                <a:gd name="connsiteX47" fmla="*/ 828165 w 1224679"/>
                <a:gd name="connsiteY47" fmla="*/ 432167 h 508090"/>
                <a:gd name="connsiteX48" fmla="*/ 834821 w 1224679"/>
                <a:gd name="connsiteY48" fmla="*/ 426043 h 508090"/>
                <a:gd name="connsiteX49" fmla="*/ 839614 w 1224679"/>
                <a:gd name="connsiteY49" fmla="*/ 421782 h 508090"/>
                <a:gd name="connsiteX50" fmla="*/ 852662 w 1224679"/>
                <a:gd name="connsiteY50" fmla="*/ 410599 h 508090"/>
                <a:gd name="connsiteX51" fmla="*/ 875030 w 1224679"/>
                <a:gd name="connsiteY51" fmla="*/ 396220 h 508090"/>
                <a:gd name="connsiteX52" fmla="*/ 880621 w 1224679"/>
                <a:gd name="connsiteY52" fmla="*/ 393024 h 508090"/>
                <a:gd name="connsiteX53" fmla="*/ 888876 w 1224679"/>
                <a:gd name="connsiteY53" fmla="*/ 388231 h 508090"/>
                <a:gd name="connsiteX54" fmla="*/ 895266 w 1224679"/>
                <a:gd name="connsiteY54" fmla="*/ 384770 h 508090"/>
                <a:gd name="connsiteX55" fmla="*/ 905118 w 1224679"/>
                <a:gd name="connsiteY55" fmla="*/ 378645 h 508090"/>
                <a:gd name="connsiteX56" fmla="*/ 911243 w 1224679"/>
                <a:gd name="connsiteY56" fmla="*/ 374651 h 508090"/>
                <a:gd name="connsiteX57" fmla="*/ 945060 w 1224679"/>
                <a:gd name="connsiteY57" fmla="*/ 355479 h 508090"/>
                <a:gd name="connsiteX58" fmla="*/ 977545 w 1224679"/>
                <a:gd name="connsiteY58" fmla="*/ 340302 h 508090"/>
                <a:gd name="connsiteX59" fmla="*/ 991925 w 1224679"/>
                <a:gd name="connsiteY59" fmla="*/ 334177 h 508090"/>
                <a:gd name="connsiteX60" fmla="*/ 1000446 w 1224679"/>
                <a:gd name="connsiteY60" fmla="*/ 330716 h 508090"/>
                <a:gd name="connsiteX61" fmla="*/ 1027073 w 1224679"/>
                <a:gd name="connsiteY61" fmla="*/ 321929 h 508090"/>
                <a:gd name="connsiteX62" fmla="*/ 1030801 w 1224679"/>
                <a:gd name="connsiteY62" fmla="*/ 321929 h 508090"/>
                <a:gd name="connsiteX63" fmla="*/ 1057428 w 1224679"/>
                <a:gd name="connsiteY63" fmla="*/ 313940 h 508090"/>
                <a:gd name="connsiteX64" fmla="*/ 1073938 w 1224679"/>
                <a:gd name="connsiteY64" fmla="*/ 309147 h 508090"/>
                <a:gd name="connsiteX65" fmla="*/ 1115743 w 1224679"/>
                <a:gd name="connsiteY65" fmla="*/ 296899 h 508090"/>
                <a:gd name="connsiteX66" fmla="*/ 1148495 w 1224679"/>
                <a:gd name="connsiteY66" fmla="*/ 284650 h 508090"/>
                <a:gd name="connsiteX67" fmla="*/ 1160744 w 1224679"/>
                <a:gd name="connsiteY67" fmla="*/ 279058 h 508090"/>
                <a:gd name="connsiteX68" fmla="*/ 1172993 w 1224679"/>
                <a:gd name="connsiteY68" fmla="*/ 273200 h 508090"/>
                <a:gd name="connsiteX69" fmla="*/ 1190568 w 1224679"/>
                <a:gd name="connsiteY69" fmla="*/ 263614 h 508090"/>
                <a:gd name="connsiteX70" fmla="*/ 1192431 w 1224679"/>
                <a:gd name="connsiteY70" fmla="*/ 263614 h 508090"/>
                <a:gd name="connsiteX71" fmla="*/ 1201484 w 1224679"/>
                <a:gd name="connsiteY71" fmla="*/ 256425 h 508090"/>
                <a:gd name="connsiteX72" fmla="*/ 1210271 w 1224679"/>
                <a:gd name="connsiteY72" fmla="*/ 245773 h 508090"/>
                <a:gd name="connsiteX73" fmla="*/ 1224650 w 1224679"/>
                <a:gd name="connsiteY73" fmla="*/ 197844 h 508090"/>
                <a:gd name="connsiteX74" fmla="*/ 1221455 w 1224679"/>
                <a:gd name="connsiteY74" fmla="*/ 173879 h 508090"/>
                <a:gd name="connsiteX75" fmla="*/ 1207342 w 1224679"/>
                <a:gd name="connsiteY75" fmla="*/ 149381 h 508090"/>
                <a:gd name="connsiteX76" fmla="*/ 1155951 w 1224679"/>
                <a:gd name="connsiteY76" fmla="*/ 119026 h 508090"/>
                <a:gd name="connsiteX77" fmla="*/ 1098702 w 1224679"/>
                <a:gd name="connsiteY77" fmla="*/ 103582 h 508090"/>
                <a:gd name="connsiteX78" fmla="*/ 1086719 w 1224679"/>
                <a:gd name="connsiteY78" fmla="*/ 100919 h 508090"/>
                <a:gd name="connsiteX79" fmla="*/ 1063287 w 1224679"/>
                <a:gd name="connsiteY79" fmla="*/ 96659 h 508090"/>
                <a:gd name="connsiteX80" fmla="*/ 1047843 w 1224679"/>
                <a:gd name="connsiteY80" fmla="*/ 93996 h 508090"/>
                <a:gd name="connsiteX81" fmla="*/ 1022813 w 1224679"/>
                <a:gd name="connsiteY81" fmla="*/ 90268 h 508090"/>
                <a:gd name="connsiteX82" fmla="*/ 1028671 w 1224679"/>
                <a:gd name="connsiteY82" fmla="*/ 90268 h 508090"/>
                <a:gd name="connsiteX83" fmla="*/ 1006570 w 1224679"/>
                <a:gd name="connsiteY83" fmla="*/ 87339 h 508090"/>
                <a:gd name="connsiteX84" fmla="*/ 994321 w 1224679"/>
                <a:gd name="connsiteY84" fmla="*/ 85741 h 508090"/>
                <a:gd name="connsiteX85" fmla="*/ 962368 w 1224679"/>
                <a:gd name="connsiteY85" fmla="*/ 82812 h 508090"/>
                <a:gd name="connsiteX86" fmla="*/ 945326 w 1224679"/>
                <a:gd name="connsiteY86" fmla="*/ 82812 h 508090"/>
                <a:gd name="connsiteX87" fmla="*/ 925089 w 1224679"/>
                <a:gd name="connsiteY87" fmla="*/ 82812 h 508090"/>
                <a:gd name="connsiteX88" fmla="*/ 902456 w 1224679"/>
                <a:gd name="connsiteY88" fmla="*/ 82812 h 508090"/>
                <a:gd name="connsiteX89" fmla="*/ 866775 w 1224679"/>
                <a:gd name="connsiteY89" fmla="*/ 87339 h 508090"/>
                <a:gd name="connsiteX90" fmla="*/ 836686 w 1224679"/>
                <a:gd name="connsiteY90" fmla="*/ 92132 h 508090"/>
                <a:gd name="connsiteX91" fmla="*/ 802336 w 1224679"/>
                <a:gd name="connsiteY91" fmla="*/ 102783 h 508090"/>
                <a:gd name="connsiteX92" fmla="*/ 783164 w 1224679"/>
                <a:gd name="connsiteY92" fmla="*/ 119026 h 508090"/>
                <a:gd name="connsiteX93" fmla="*/ 770649 w 1224679"/>
                <a:gd name="connsiteY93" fmla="*/ 135801 h 508090"/>
                <a:gd name="connsiteX94" fmla="*/ 764791 w 1224679"/>
                <a:gd name="connsiteY94" fmla="*/ 160032 h 508090"/>
                <a:gd name="connsiteX95" fmla="*/ 769583 w 1224679"/>
                <a:gd name="connsiteY95" fmla="*/ 183731 h 508090"/>
                <a:gd name="connsiteX96" fmla="*/ 780767 w 1224679"/>
                <a:gd name="connsiteY96" fmla="*/ 197844 h 508090"/>
                <a:gd name="connsiteX97" fmla="*/ 767454 w 1224679"/>
                <a:gd name="connsiteY97" fmla="*/ 200506 h 508090"/>
                <a:gd name="connsiteX98" fmla="*/ 701151 w 1224679"/>
                <a:gd name="connsiteY98" fmla="*/ 217548 h 508090"/>
                <a:gd name="connsiteX99" fmla="*/ 674523 w 1224679"/>
                <a:gd name="connsiteY99" fmla="*/ 224738 h 508090"/>
                <a:gd name="connsiteX100" fmla="*/ 646031 w 1224679"/>
                <a:gd name="connsiteY100" fmla="*/ 232460 h 508090"/>
                <a:gd name="connsiteX101" fmla="*/ 598102 w 1224679"/>
                <a:gd name="connsiteY101" fmla="*/ 243643 h 508090"/>
                <a:gd name="connsiteX102" fmla="*/ 583457 w 1224679"/>
                <a:gd name="connsiteY102" fmla="*/ 243643 h 508090"/>
                <a:gd name="connsiteX103" fmla="*/ 566415 w 1224679"/>
                <a:gd name="connsiteY103" fmla="*/ 243643 h 508090"/>
                <a:gd name="connsiteX104" fmla="*/ 493988 w 1224679"/>
                <a:gd name="connsiteY104" fmla="*/ 221542 h 508090"/>
                <a:gd name="connsiteX105" fmla="*/ 473750 w 1224679"/>
                <a:gd name="connsiteY105" fmla="*/ 211956 h 508090"/>
                <a:gd name="connsiteX106" fmla="*/ 466560 w 1224679"/>
                <a:gd name="connsiteY106" fmla="*/ 208495 h 508090"/>
                <a:gd name="connsiteX107" fmla="*/ 445525 w 1224679"/>
                <a:gd name="connsiteY107" fmla="*/ 197844 h 508090"/>
                <a:gd name="connsiteX108" fmla="*/ 437004 w 1224679"/>
                <a:gd name="connsiteY108" fmla="*/ 193317 h 508090"/>
                <a:gd name="connsiteX109" fmla="*/ 405051 w 1224679"/>
                <a:gd name="connsiteY109" fmla="*/ 175743 h 508090"/>
                <a:gd name="connsiteX110" fmla="*/ 380820 w 1224679"/>
                <a:gd name="connsiteY110" fmla="*/ 162429 h 508090"/>
                <a:gd name="connsiteX111" fmla="*/ 366441 w 1224679"/>
                <a:gd name="connsiteY111" fmla="*/ 154441 h 508090"/>
                <a:gd name="connsiteX112" fmla="*/ 351795 w 1224679"/>
                <a:gd name="connsiteY112" fmla="*/ 146452 h 508090"/>
                <a:gd name="connsiteX113" fmla="*/ 320908 w 1224679"/>
                <a:gd name="connsiteY113" fmla="*/ 130742 h 508090"/>
                <a:gd name="connsiteX114" fmla="*/ 303599 w 1224679"/>
                <a:gd name="connsiteY114" fmla="*/ 121955 h 508090"/>
                <a:gd name="connsiteX115" fmla="*/ 266853 w 1224679"/>
                <a:gd name="connsiteY115" fmla="*/ 103848 h 508090"/>
                <a:gd name="connsiteX116" fmla="*/ 250610 w 1224679"/>
                <a:gd name="connsiteY116" fmla="*/ 96126 h 508090"/>
                <a:gd name="connsiteX117" fmla="*/ 210935 w 1224679"/>
                <a:gd name="connsiteY117" fmla="*/ 77220 h 508090"/>
                <a:gd name="connsiteX118" fmla="*/ 147028 w 1224679"/>
                <a:gd name="connsiteY118" fmla="*/ 48729 h 508090"/>
                <a:gd name="connsiteX119" fmla="*/ 126259 w 1224679"/>
                <a:gd name="connsiteY119" fmla="*/ 41007 h 508090"/>
                <a:gd name="connsiteX120" fmla="*/ 117472 w 1224679"/>
                <a:gd name="connsiteY120" fmla="*/ 39143 h 508090"/>
                <a:gd name="connsiteX121" fmla="*/ 87649 w 1224679"/>
                <a:gd name="connsiteY121" fmla="*/ 28225 h 508090"/>
                <a:gd name="connsiteX122" fmla="*/ 76465 w 1224679"/>
                <a:gd name="connsiteY122" fmla="*/ 23965 h 508090"/>
                <a:gd name="connsiteX123" fmla="*/ 28269 w 1224679"/>
                <a:gd name="connsiteY123" fmla="*/ 5592 h 508090"/>
                <a:gd name="connsiteX124" fmla="*/ 14157 w 1224679"/>
                <a:gd name="connsiteY124" fmla="*/ 533 h 508090"/>
                <a:gd name="connsiteX125" fmla="*/ 10961 w 1224679"/>
                <a:gd name="connsiteY125" fmla="*/ 533 h 50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224679" h="508090">
                  <a:moveTo>
                    <a:pt x="10961" y="0"/>
                  </a:moveTo>
                  <a:cubicBezTo>
                    <a:pt x="4643" y="270"/>
                    <a:pt x="-259" y="5611"/>
                    <a:pt x="11" y="11929"/>
                  </a:cubicBezTo>
                  <a:cubicBezTo>
                    <a:pt x="217" y="16751"/>
                    <a:pt x="3425" y="20926"/>
                    <a:pt x="8032" y="22367"/>
                  </a:cubicBezTo>
                  <a:cubicBezTo>
                    <a:pt x="19748" y="26628"/>
                    <a:pt x="31199" y="30888"/>
                    <a:pt x="42648" y="35681"/>
                  </a:cubicBezTo>
                  <a:cubicBezTo>
                    <a:pt x="69276" y="48196"/>
                    <a:pt x="95904" y="62309"/>
                    <a:pt x="122531" y="76155"/>
                  </a:cubicBezTo>
                  <a:lnTo>
                    <a:pt x="154218" y="92664"/>
                  </a:lnTo>
                  <a:lnTo>
                    <a:pt x="156615" y="92664"/>
                  </a:lnTo>
                  <a:lnTo>
                    <a:pt x="160875" y="94794"/>
                  </a:lnTo>
                  <a:cubicBezTo>
                    <a:pt x="159892" y="95925"/>
                    <a:pt x="159246" y="97309"/>
                    <a:pt x="159011" y="98789"/>
                  </a:cubicBezTo>
                  <a:cubicBezTo>
                    <a:pt x="156412" y="108829"/>
                    <a:pt x="162154" y="119142"/>
                    <a:pt x="172058" y="122221"/>
                  </a:cubicBezTo>
                  <a:lnTo>
                    <a:pt x="177917" y="124351"/>
                  </a:lnTo>
                  <a:lnTo>
                    <a:pt x="188302" y="129144"/>
                  </a:lnTo>
                  <a:lnTo>
                    <a:pt x="206142" y="137399"/>
                  </a:lnTo>
                  <a:cubicBezTo>
                    <a:pt x="215462" y="142192"/>
                    <a:pt x="224515" y="147784"/>
                    <a:pt x="232769" y="152843"/>
                  </a:cubicBezTo>
                  <a:cubicBezTo>
                    <a:pt x="241025" y="157902"/>
                    <a:pt x="243687" y="159500"/>
                    <a:pt x="249279" y="162695"/>
                  </a:cubicBezTo>
                  <a:lnTo>
                    <a:pt x="259397" y="168553"/>
                  </a:lnTo>
                  <a:lnTo>
                    <a:pt x="278037" y="180003"/>
                  </a:lnTo>
                  <a:lnTo>
                    <a:pt x="287090" y="185595"/>
                  </a:lnTo>
                  <a:lnTo>
                    <a:pt x="306262" y="196512"/>
                  </a:lnTo>
                  <a:lnTo>
                    <a:pt x="315315" y="201305"/>
                  </a:lnTo>
                  <a:cubicBezTo>
                    <a:pt x="324902" y="206631"/>
                    <a:pt x="333955" y="212223"/>
                    <a:pt x="341943" y="217814"/>
                  </a:cubicBezTo>
                  <a:cubicBezTo>
                    <a:pt x="360050" y="228732"/>
                    <a:pt x="378157" y="239649"/>
                    <a:pt x="396530" y="250034"/>
                  </a:cubicBezTo>
                  <a:lnTo>
                    <a:pt x="425820" y="267342"/>
                  </a:lnTo>
                  <a:lnTo>
                    <a:pt x="442596" y="278525"/>
                  </a:lnTo>
                  <a:lnTo>
                    <a:pt x="454046" y="285981"/>
                  </a:lnTo>
                  <a:cubicBezTo>
                    <a:pt x="470022" y="296632"/>
                    <a:pt x="488928" y="309147"/>
                    <a:pt x="507301" y="323260"/>
                  </a:cubicBezTo>
                  <a:lnTo>
                    <a:pt x="523012" y="335775"/>
                  </a:lnTo>
                  <a:lnTo>
                    <a:pt x="547243" y="354681"/>
                  </a:lnTo>
                  <a:lnTo>
                    <a:pt x="563219" y="367196"/>
                  </a:lnTo>
                  <a:lnTo>
                    <a:pt x="572539" y="374651"/>
                  </a:lnTo>
                  <a:lnTo>
                    <a:pt x="590380" y="388498"/>
                  </a:lnTo>
                  <a:lnTo>
                    <a:pt x="594640" y="391693"/>
                  </a:lnTo>
                  <a:lnTo>
                    <a:pt x="614078" y="406338"/>
                  </a:lnTo>
                  <a:lnTo>
                    <a:pt x="615942" y="407936"/>
                  </a:lnTo>
                  <a:cubicBezTo>
                    <a:pt x="623131" y="413528"/>
                    <a:pt x="629788" y="419119"/>
                    <a:pt x="636179" y="424711"/>
                  </a:cubicBezTo>
                  <a:cubicBezTo>
                    <a:pt x="644534" y="432049"/>
                    <a:pt x="652447" y="439873"/>
                    <a:pt x="659878" y="448144"/>
                  </a:cubicBezTo>
                  <a:lnTo>
                    <a:pt x="680647" y="472109"/>
                  </a:lnTo>
                  <a:cubicBezTo>
                    <a:pt x="687986" y="481142"/>
                    <a:pt x="696191" y="489437"/>
                    <a:pt x="705145" y="496872"/>
                  </a:cubicBezTo>
                  <a:cubicBezTo>
                    <a:pt x="711724" y="503079"/>
                    <a:pt x="720127" y="507001"/>
                    <a:pt x="729110" y="508056"/>
                  </a:cubicBezTo>
                  <a:lnTo>
                    <a:pt x="729110" y="508056"/>
                  </a:lnTo>
                  <a:cubicBezTo>
                    <a:pt x="734545" y="508334"/>
                    <a:pt x="739934" y="506940"/>
                    <a:pt x="744553" y="504062"/>
                  </a:cubicBezTo>
                  <a:cubicBezTo>
                    <a:pt x="748282" y="501571"/>
                    <a:pt x="751682" y="498618"/>
                    <a:pt x="754672" y="495275"/>
                  </a:cubicBezTo>
                  <a:cubicBezTo>
                    <a:pt x="758546" y="491325"/>
                    <a:pt x="762636" y="487592"/>
                    <a:pt x="766920" y="484091"/>
                  </a:cubicBezTo>
                  <a:lnTo>
                    <a:pt x="769318" y="481961"/>
                  </a:lnTo>
                  <a:lnTo>
                    <a:pt x="778637" y="473706"/>
                  </a:lnTo>
                  <a:cubicBezTo>
                    <a:pt x="786359" y="466783"/>
                    <a:pt x="794081" y="459860"/>
                    <a:pt x="802069" y="453469"/>
                  </a:cubicBezTo>
                  <a:lnTo>
                    <a:pt x="810058" y="447345"/>
                  </a:lnTo>
                  <a:cubicBezTo>
                    <a:pt x="816182" y="442286"/>
                    <a:pt x="822306" y="437493"/>
                    <a:pt x="828165" y="432167"/>
                  </a:cubicBezTo>
                  <a:lnTo>
                    <a:pt x="834821" y="426043"/>
                  </a:lnTo>
                  <a:lnTo>
                    <a:pt x="839614" y="421782"/>
                  </a:lnTo>
                  <a:cubicBezTo>
                    <a:pt x="843772" y="417838"/>
                    <a:pt x="848127" y="414105"/>
                    <a:pt x="852662" y="410599"/>
                  </a:cubicBezTo>
                  <a:cubicBezTo>
                    <a:pt x="859852" y="405273"/>
                    <a:pt x="867574" y="400747"/>
                    <a:pt x="875030" y="396220"/>
                  </a:cubicBezTo>
                  <a:lnTo>
                    <a:pt x="880621" y="393024"/>
                  </a:lnTo>
                  <a:lnTo>
                    <a:pt x="888876" y="388231"/>
                  </a:lnTo>
                  <a:lnTo>
                    <a:pt x="895266" y="384770"/>
                  </a:lnTo>
                  <a:lnTo>
                    <a:pt x="905118" y="378645"/>
                  </a:lnTo>
                  <a:lnTo>
                    <a:pt x="911243" y="374651"/>
                  </a:lnTo>
                  <a:cubicBezTo>
                    <a:pt x="921095" y="368527"/>
                    <a:pt x="932811" y="361604"/>
                    <a:pt x="945060" y="355479"/>
                  </a:cubicBezTo>
                  <a:cubicBezTo>
                    <a:pt x="957309" y="349355"/>
                    <a:pt x="966362" y="345095"/>
                    <a:pt x="977545" y="340302"/>
                  </a:cubicBezTo>
                  <a:lnTo>
                    <a:pt x="991925" y="334177"/>
                  </a:lnTo>
                  <a:lnTo>
                    <a:pt x="1000446" y="330716"/>
                  </a:lnTo>
                  <a:cubicBezTo>
                    <a:pt x="1008700" y="327520"/>
                    <a:pt x="1017487" y="324858"/>
                    <a:pt x="1027073" y="321929"/>
                  </a:cubicBezTo>
                  <a:lnTo>
                    <a:pt x="1030801" y="321929"/>
                  </a:lnTo>
                  <a:lnTo>
                    <a:pt x="1057428" y="313940"/>
                  </a:lnTo>
                  <a:lnTo>
                    <a:pt x="1073938" y="309147"/>
                  </a:lnTo>
                  <a:cubicBezTo>
                    <a:pt x="1088051" y="305153"/>
                    <a:pt x="1101897" y="301425"/>
                    <a:pt x="1115743" y="296899"/>
                  </a:cubicBezTo>
                  <a:cubicBezTo>
                    <a:pt x="1126891" y="293461"/>
                    <a:pt x="1137827" y="289372"/>
                    <a:pt x="1148495" y="284650"/>
                  </a:cubicBezTo>
                  <a:lnTo>
                    <a:pt x="1160744" y="279058"/>
                  </a:lnTo>
                  <a:lnTo>
                    <a:pt x="1172993" y="273200"/>
                  </a:lnTo>
                  <a:cubicBezTo>
                    <a:pt x="1179171" y="270630"/>
                    <a:pt x="1185062" y="267417"/>
                    <a:pt x="1190568" y="263614"/>
                  </a:cubicBezTo>
                  <a:lnTo>
                    <a:pt x="1192431" y="263614"/>
                  </a:lnTo>
                  <a:cubicBezTo>
                    <a:pt x="1195625" y="261449"/>
                    <a:pt x="1198651" y="259045"/>
                    <a:pt x="1201484" y="256425"/>
                  </a:cubicBezTo>
                  <a:cubicBezTo>
                    <a:pt x="1204621" y="253050"/>
                    <a:pt x="1207554" y="249494"/>
                    <a:pt x="1210271" y="245773"/>
                  </a:cubicBezTo>
                  <a:cubicBezTo>
                    <a:pt x="1220074" y="231749"/>
                    <a:pt x="1225114" y="214948"/>
                    <a:pt x="1224650" y="197844"/>
                  </a:cubicBezTo>
                  <a:cubicBezTo>
                    <a:pt x="1224850" y="189737"/>
                    <a:pt x="1223772" y="181650"/>
                    <a:pt x="1221455" y="173879"/>
                  </a:cubicBezTo>
                  <a:cubicBezTo>
                    <a:pt x="1219231" y="164515"/>
                    <a:pt x="1214327" y="156002"/>
                    <a:pt x="1207342" y="149381"/>
                  </a:cubicBezTo>
                  <a:cubicBezTo>
                    <a:pt x="1192154" y="136286"/>
                    <a:pt x="1174751" y="126006"/>
                    <a:pt x="1155951" y="119026"/>
                  </a:cubicBezTo>
                  <a:cubicBezTo>
                    <a:pt x="1137440" y="111954"/>
                    <a:pt x="1118258" y="106780"/>
                    <a:pt x="1098702" y="103582"/>
                  </a:cubicBezTo>
                  <a:lnTo>
                    <a:pt x="1086719" y="100919"/>
                  </a:lnTo>
                  <a:cubicBezTo>
                    <a:pt x="1078997" y="99321"/>
                    <a:pt x="1071275" y="97723"/>
                    <a:pt x="1063287" y="96659"/>
                  </a:cubicBezTo>
                  <a:lnTo>
                    <a:pt x="1047843" y="93996"/>
                  </a:lnTo>
                  <a:lnTo>
                    <a:pt x="1022813" y="90268"/>
                  </a:lnTo>
                  <a:lnTo>
                    <a:pt x="1028671" y="90268"/>
                  </a:lnTo>
                  <a:cubicBezTo>
                    <a:pt x="1021215" y="90268"/>
                    <a:pt x="1014026" y="88138"/>
                    <a:pt x="1006570" y="87339"/>
                  </a:cubicBezTo>
                  <a:lnTo>
                    <a:pt x="994321" y="85741"/>
                  </a:lnTo>
                  <a:cubicBezTo>
                    <a:pt x="983670" y="85741"/>
                    <a:pt x="973286" y="83345"/>
                    <a:pt x="962368" y="82812"/>
                  </a:cubicBezTo>
                  <a:lnTo>
                    <a:pt x="945326" y="82812"/>
                  </a:lnTo>
                  <a:lnTo>
                    <a:pt x="925089" y="82812"/>
                  </a:lnTo>
                  <a:lnTo>
                    <a:pt x="902456" y="82812"/>
                  </a:lnTo>
                  <a:cubicBezTo>
                    <a:pt x="890473" y="82812"/>
                    <a:pt x="878490" y="85475"/>
                    <a:pt x="866775" y="87339"/>
                  </a:cubicBezTo>
                  <a:cubicBezTo>
                    <a:pt x="855059" y="89203"/>
                    <a:pt x="846538" y="90268"/>
                    <a:pt x="836686" y="92132"/>
                  </a:cubicBezTo>
                  <a:cubicBezTo>
                    <a:pt x="824839" y="94247"/>
                    <a:pt x="813301" y="97824"/>
                    <a:pt x="802336" y="102783"/>
                  </a:cubicBezTo>
                  <a:cubicBezTo>
                    <a:pt x="795194" y="107242"/>
                    <a:pt x="788736" y="112713"/>
                    <a:pt x="783164" y="119026"/>
                  </a:cubicBezTo>
                  <a:cubicBezTo>
                    <a:pt x="778202" y="123982"/>
                    <a:pt x="773986" y="129633"/>
                    <a:pt x="770649" y="135801"/>
                  </a:cubicBezTo>
                  <a:cubicBezTo>
                    <a:pt x="767041" y="143386"/>
                    <a:pt x="765046" y="151637"/>
                    <a:pt x="764791" y="160032"/>
                  </a:cubicBezTo>
                  <a:cubicBezTo>
                    <a:pt x="764550" y="168195"/>
                    <a:pt x="766190" y="176303"/>
                    <a:pt x="769583" y="183731"/>
                  </a:cubicBezTo>
                  <a:cubicBezTo>
                    <a:pt x="772180" y="189230"/>
                    <a:pt x="776007" y="194059"/>
                    <a:pt x="780767" y="197844"/>
                  </a:cubicBezTo>
                  <a:cubicBezTo>
                    <a:pt x="776287" y="198500"/>
                    <a:pt x="771842" y="199389"/>
                    <a:pt x="767454" y="200506"/>
                  </a:cubicBezTo>
                  <a:cubicBezTo>
                    <a:pt x="745352" y="205832"/>
                    <a:pt x="723251" y="211424"/>
                    <a:pt x="701151" y="217548"/>
                  </a:cubicBezTo>
                  <a:lnTo>
                    <a:pt x="674523" y="224738"/>
                  </a:lnTo>
                  <a:lnTo>
                    <a:pt x="646031" y="232460"/>
                  </a:lnTo>
                  <a:cubicBezTo>
                    <a:pt x="630311" y="237212"/>
                    <a:pt x="614301" y="240948"/>
                    <a:pt x="598102" y="243643"/>
                  </a:cubicBezTo>
                  <a:cubicBezTo>
                    <a:pt x="593224" y="243908"/>
                    <a:pt x="588335" y="243908"/>
                    <a:pt x="583457" y="243643"/>
                  </a:cubicBezTo>
                  <a:cubicBezTo>
                    <a:pt x="577781" y="243951"/>
                    <a:pt x="572092" y="243951"/>
                    <a:pt x="566415" y="243643"/>
                  </a:cubicBezTo>
                  <a:cubicBezTo>
                    <a:pt x="541512" y="239049"/>
                    <a:pt x="517213" y="231634"/>
                    <a:pt x="493988" y="221542"/>
                  </a:cubicBezTo>
                  <a:lnTo>
                    <a:pt x="473750" y="211956"/>
                  </a:lnTo>
                  <a:lnTo>
                    <a:pt x="466560" y="208495"/>
                  </a:lnTo>
                  <a:cubicBezTo>
                    <a:pt x="459371" y="205299"/>
                    <a:pt x="452448" y="201571"/>
                    <a:pt x="445525" y="197844"/>
                  </a:cubicBezTo>
                  <a:lnTo>
                    <a:pt x="437004" y="193317"/>
                  </a:lnTo>
                  <a:lnTo>
                    <a:pt x="405051" y="175743"/>
                  </a:lnTo>
                  <a:lnTo>
                    <a:pt x="380820" y="162429"/>
                  </a:lnTo>
                  <a:lnTo>
                    <a:pt x="366441" y="154441"/>
                  </a:lnTo>
                  <a:lnTo>
                    <a:pt x="351795" y="146452"/>
                  </a:lnTo>
                  <a:lnTo>
                    <a:pt x="320908" y="130742"/>
                  </a:lnTo>
                  <a:lnTo>
                    <a:pt x="303599" y="121955"/>
                  </a:lnTo>
                  <a:cubicBezTo>
                    <a:pt x="291351" y="115830"/>
                    <a:pt x="279368" y="109706"/>
                    <a:pt x="266853" y="103848"/>
                  </a:cubicBezTo>
                  <a:lnTo>
                    <a:pt x="250610" y="96126"/>
                  </a:lnTo>
                  <a:lnTo>
                    <a:pt x="210935" y="77220"/>
                  </a:lnTo>
                  <a:cubicBezTo>
                    <a:pt x="188035" y="66303"/>
                    <a:pt x="167266" y="56983"/>
                    <a:pt x="147028" y="48729"/>
                  </a:cubicBezTo>
                  <a:cubicBezTo>
                    <a:pt x="140106" y="45800"/>
                    <a:pt x="133182" y="43403"/>
                    <a:pt x="126259" y="41007"/>
                  </a:cubicBezTo>
                  <a:lnTo>
                    <a:pt x="117472" y="39143"/>
                  </a:lnTo>
                  <a:lnTo>
                    <a:pt x="87649" y="28225"/>
                  </a:lnTo>
                  <a:lnTo>
                    <a:pt x="76465" y="23965"/>
                  </a:lnTo>
                  <a:cubicBezTo>
                    <a:pt x="60488" y="17574"/>
                    <a:pt x="44513" y="11184"/>
                    <a:pt x="28269" y="5592"/>
                  </a:cubicBezTo>
                  <a:lnTo>
                    <a:pt x="14157" y="533"/>
                  </a:lnTo>
                  <a:lnTo>
                    <a:pt x="10961" y="533"/>
                  </a:lnTo>
                </a:path>
              </a:pathLst>
            </a:custGeom>
            <a:solidFill>
              <a:srgbClr val="AF3945"/>
            </a:solidFill>
            <a:ln w="26619"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57B0F2E2-2317-45A4-98BC-122590045ABC}"/>
                </a:ext>
              </a:extLst>
            </p:cNvPr>
            <p:cNvSpPr/>
            <p:nvPr/>
          </p:nvSpPr>
          <p:spPr>
            <a:xfrm>
              <a:off x="7273248" y="1718958"/>
              <a:ext cx="261340" cy="136228"/>
            </a:xfrm>
            <a:custGeom>
              <a:avLst/>
              <a:gdLst>
                <a:gd name="connsiteX0" fmla="*/ 834 w 208230"/>
                <a:gd name="connsiteY0" fmla="*/ 2069 h 108544"/>
                <a:gd name="connsiteX1" fmla="*/ 2655 w 208230"/>
                <a:gd name="connsiteY1" fmla="*/ 9765 h 108544"/>
                <a:gd name="connsiteX2" fmla="*/ 2698 w 208230"/>
                <a:gd name="connsiteY2" fmla="*/ 9791 h 108544"/>
                <a:gd name="connsiteX3" fmla="*/ 8556 w 208230"/>
                <a:gd name="connsiteY3" fmla="*/ 12720 h 108544"/>
                <a:gd name="connsiteX4" fmla="*/ 14947 w 208230"/>
                <a:gd name="connsiteY4" fmla="*/ 15916 h 108544"/>
                <a:gd name="connsiteX5" fmla="*/ 25598 w 208230"/>
                <a:gd name="connsiteY5" fmla="*/ 20709 h 108544"/>
                <a:gd name="connsiteX6" fmla="*/ 52225 w 208230"/>
                <a:gd name="connsiteY6" fmla="*/ 33490 h 108544"/>
                <a:gd name="connsiteX7" fmla="*/ 100156 w 208230"/>
                <a:gd name="connsiteY7" fmla="*/ 57189 h 108544"/>
                <a:gd name="connsiteX8" fmla="*/ 148085 w 208230"/>
                <a:gd name="connsiteY8" fmla="*/ 81154 h 108544"/>
                <a:gd name="connsiteX9" fmla="*/ 199476 w 208230"/>
                <a:gd name="connsiteY9" fmla="*/ 107781 h 108544"/>
                <a:gd name="connsiteX10" fmla="*/ 207464 w 208230"/>
                <a:gd name="connsiteY10" fmla="*/ 105917 h 108544"/>
                <a:gd name="connsiteX11" fmla="*/ 205461 w 208230"/>
                <a:gd name="connsiteY11" fmla="*/ 98267 h 108544"/>
                <a:gd name="connsiteX12" fmla="*/ 205335 w 208230"/>
                <a:gd name="connsiteY12" fmla="*/ 98195 h 108544"/>
                <a:gd name="connsiteX13" fmla="*/ 153943 w 208230"/>
                <a:gd name="connsiteY13" fmla="*/ 71568 h 108544"/>
                <a:gd name="connsiteX14" fmla="*/ 106014 w 208230"/>
                <a:gd name="connsiteY14" fmla="*/ 47603 h 108544"/>
                <a:gd name="connsiteX15" fmla="*/ 58084 w 208230"/>
                <a:gd name="connsiteY15" fmla="*/ 23904 h 108544"/>
                <a:gd name="connsiteX16" fmla="*/ 31456 w 208230"/>
                <a:gd name="connsiteY16" fmla="*/ 11389 h 108544"/>
                <a:gd name="connsiteX17" fmla="*/ 21072 w 208230"/>
                <a:gd name="connsiteY17" fmla="*/ 6862 h 108544"/>
                <a:gd name="connsiteX18" fmla="*/ 8023 w 208230"/>
                <a:gd name="connsiteY18" fmla="*/ 205 h 108544"/>
                <a:gd name="connsiteX19" fmla="*/ 5095 w 208230"/>
                <a:gd name="connsiteY19" fmla="*/ 205 h 108544"/>
                <a:gd name="connsiteX20" fmla="*/ 302 w 208230"/>
                <a:gd name="connsiteY20" fmla="*/ 3134 h 10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8230" h="108544">
                  <a:moveTo>
                    <a:pt x="834" y="2069"/>
                  </a:moveTo>
                  <a:cubicBezTo>
                    <a:pt x="-788" y="4697"/>
                    <a:pt x="27" y="8143"/>
                    <a:pt x="2655" y="9765"/>
                  </a:cubicBezTo>
                  <a:cubicBezTo>
                    <a:pt x="2670" y="9774"/>
                    <a:pt x="2684" y="9783"/>
                    <a:pt x="2698" y="9791"/>
                  </a:cubicBezTo>
                  <a:cubicBezTo>
                    <a:pt x="4568" y="10925"/>
                    <a:pt x="6527" y="11905"/>
                    <a:pt x="8556" y="12720"/>
                  </a:cubicBezTo>
                  <a:cubicBezTo>
                    <a:pt x="10603" y="13944"/>
                    <a:pt x="12740" y="15012"/>
                    <a:pt x="14947" y="15916"/>
                  </a:cubicBezTo>
                  <a:lnTo>
                    <a:pt x="25598" y="20709"/>
                  </a:lnTo>
                  <a:cubicBezTo>
                    <a:pt x="34385" y="24703"/>
                    <a:pt x="42906" y="29229"/>
                    <a:pt x="52225" y="33490"/>
                  </a:cubicBezTo>
                  <a:cubicBezTo>
                    <a:pt x="68202" y="41212"/>
                    <a:pt x="84179" y="48934"/>
                    <a:pt x="100156" y="57189"/>
                  </a:cubicBezTo>
                  <a:lnTo>
                    <a:pt x="148085" y="81154"/>
                  </a:lnTo>
                  <a:lnTo>
                    <a:pt x="199476" y="107781"/>
                  </a:lnTo>
                  <a:cubicBezTo>
                    <a:pt x="202224" y="109298"/>
                    <a:pt x="205673" y="108493"/>
                    <a:pt x="207464" y="105917"/>
                  </a:cubicBezTo>
                  <a:cubicBezTo>
                    <a:pt x="209024" y="103251"/>
                    <a:pt x="208127" y="99827"/>
                    <a:pt x="205461" y="98267"/>
                  </a:cubicBezTo>
                  <a:cubicBezTo>
                    <a:pt x="205419" y="98243"/>
                    <a:pt x="205377" y="98219"/>
                    <a:pt x="205335" y="98195"/>
                  </a:cubicBezTo>
                  <a:lnTo>
                    <a:pt x="153943" y="71568"/>
                  </a:lnTo>
                  <a:lnTo>
                    <a:pt x="106014" y="47603"/>
                  </a:lnTo>
                  <a:lnTo>
                    <a:pt x="58084" y="23904"/>
                  </a:lnTo>
                  <a:lnTo>
                    <a:pt x="31456" y="11389"/>
                  </a:lnTo>
                  <a:lnTo>
                    <a:pt x="21072" y="6862"/>
                  </a:lnTo>
                  <a:lnTo>
                    <a:pt x="8023" y="205"/>
                  </a:lnTo>
                  <a:cubicBezTo>
                    <a:pt x="7066" y="-68"/>
                    <a:pt x="6051" y="-68"/>
                    <a:pt x="5095" y="205"/>
                  </a:cubicBezTo>
                  <a:cubicBezTo>
                    <a:pt x="3087" y="250"/>
                    <a:pt x="1258" y="1368"/>
                    <a:pt x="302" y="3134"/>
                  </a:cubicBezTo>
                </a:path>
              </a:pathLst>
            </a:custGeom>
            <a:solidFill>
              <a:srgbClr val="AF3945"/>
            </a:solidFill>
            <a:ln w="26619"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43028441-5FC8-442C-BDE7-3BDE60C0519A}"/>
                </a:ext>
              </a:extLst>
            </p:cNvPr>
            <p:cNvSpPr/>
            <p:nvPr/>
          </p:nvSpPr>
          <p:spPr>
            <a:xfrm>
              <a:off x="6131977" y="3461784"/>
              <a:ext cx="1100795" cy="1190631"/>
            </a:xfrm>
            <a:custGeom>
              <a:avLst/>
              <a:gdLst>
                <a:gd name="connsiteX0" fmla="*/ 19745 w 877091"/>
                <a:gd name="connsiteY0" fmla="*/ 190 h 948670"/>
                <a:gd name="connsiteX1" fmla="*/ 14952 w 877091"/>
                <a:gd name="connsiteY1" fmla="*/ 190 h 948670"/>
                <a:gd name="connsiteX2" fmla="*/ 6964 w 877091"/>
                <a:gd name="connsiteY2" fmla="*/ 7114 h 948670"/>
                <a:gd name="connsiteX3" fmla="*/ 6964 w 877091"/>
                <a:gd name="connsiteY3" fmla="*/ 18031 h 948670"/>
                <a:gd name="connsiteX4" fmla="*/ 2970 w 877091"/>
                <a:gd name="connsiteY4" fmla="*/ 21226 h 948670"/>
                <a:gd name="connsiteX5" fmla="*/ 41 w 877091"/>
                <a:gd name="connsiteY5" fmla="*/ 30546 h 948670"/>
                <a:gd name="connsiteX6" fmla="*/ 4834 w 877091"/>
                <a:gd name="connsiteY6" fmla="*/ 39599 h 948670"/>
                <a:gd name="connsiteX7" fmla="*/ 15485 w 877091"/>
                <a:gd name="connsiteY7" fmla="*/ 50783 h 948670"/>
                <a:gd name="connsiteX8" fmla="*/ 48237 w 877091"/>
                <a:gd name="connsiteY8" fmla="*/ 84600 h 948670"/>
                <a:gd name="connsiteX9" fmla="*/ 68740 w 877091"/>
                <a:gd name="connsiteY9" fmla="*/ 104304 h 948670"/>
                <a:gd name="connsiteX10" fmla="*/ 73267 w 877091"/>
                <a:gd name="connsiteY10" fmla="*/ 108299 h 948670"/>
                <a:gd name="connsiteX11" fmla="*/ 97498 w 877091"/>
                <a:gd name="connsiteY11" fmla="*/ 130400 h 948670"/>
                <a:gd name="connsiteX12" fmla="*/ 121463 w 877091"/>
                <a:gd name="connsiteY12" fmla="*/ 149838 h 948670"/>
                <a:gd name="connsiteX13" fmla="*/ 125191 w 877091"/>
                <a:gd name="connsiteY13" fmla="*/ 152767 h 948670"/>
                <a:gd name="connsiteX14" fmla="*/ 153416 w 877091"/>
                <a:gd name="connsiteY14" fmla="*/ 173536 h 948670"/>
                <a:gd name="connsiteX15" fmla="*/ 170724 w 877091"/>
                <a:gd name="connsiteY15" fmla="*/ 186051 h 948670"/>
                <a:gd name="connsiteX16" fmla="*/ 181641 w 877091"/>
                <a:gd name="connsiteY16" fmla="*/ 193773 h 948670"/>
                <a:gd name="connsiteX17" fmla="*/ 199748 w 877091"/>
                <a:gd name="connsiteY17" fmla="*/ 206288 h 948670"/>
                <a:gd name="connsiteX18" fmla="*/ 211731 w 877091"/>
                <a:gd name="connsiteY18" fmla="*/ 214277 h 948670"/>
                <a:gd name="connsiteX19" fmla="*/ 277501 w 877091"/>
                <a:gd name="connsiteY19" fmla="*/ 255284 h 948670"/>
                <a:gd name="connsiteX20" fmla="*/ 307590 w 877091"/>
                <a:gd name="connsiteY20" fmla="*/ 272059 h 948670"/>
                <a:gd name="connsiteX21" fmla="*/ 319573 w 877091"/>
                <a:gd name="connsiteY21" fmla="*/ 278183 h 948670"/>
                <a:gd name="connsiteX22" fmla="*/ 340609 w 877091"/>
                <a:gd name="connsiteY22" fmla="*/ 289100 h 948670"/>
                <a:gd name="connsiteX23" fmla="*/ 346999 w 877091"/>
                <a:gd name="connsiteY23" fmla="*/ 292828 h 948670"/>
                <a:gd name="connsiteX24" fmla="*/ 400255 w 877091"/>
                <a:gd name="connsiteY24" fmla="*/ 321054 h 948670"/>
                <a:gd name="connsiteX25" fmla="*/ 426882 w 877091"/>
                <a:gd name="connsiteY25" fmla="*/ 334900 h 948670"/>
                <a:gd name="connsiteX26" fmla="*/ 463362 w 877091"/>
                <a:gd name="connsiteY26" fmla="*/ 352741 h 948670"/>
                <a:gd name="connsiteX27" fmla="*/ 476143 w 877091"/>
                <a:gd name="connsiteY27" fmla="*/ 359397 h 948670"/>
                <a:gd name="connsiteX28" fmla="*/ 519546 w 877091"/>
                <a:gd name="connsiteY28" fmla="*/ 382830 h 948670"/>
                <a:gd name="connsiteX29" fmla="*/ 547772 w 877091"/>
                <a:gd name="connsiteY29" fmla="*/ 401469 h 948670"/>
                <a:gd name="connsiteX30" fmla="*/ 578128 w 877091"/>
                <a:gd name="connsiteY30" fmla="*/ 428097 h 948670"/>
                <a:gd name="connsiteX31" fmla="*/ 589577 w 877091"/>
                <a:gd name="connsiteY31" fmla="*/ 441677 h 948670"/>
                <a:gd name="connsiteX32" fmla="*/ 576530 w 877091"/>
                <a:gd name="connsiteY32" fmla="*/ 434754 h 948670"/>
                <a:gd name="connsiteX33" fmla="*/ 572269 w 877091"/>
                <a:gd name="connsiteY33" fmla="*/ 432624 h 948670"/>
                <a:gd name="connsiteX34" fmla="*/ 545642 w 877091"/>
                <a:gd name="connsiteY34" fmla="*/ 421973 h 948670"/>
                <a:gd name="connsiteX35" fmla="*/ 542979 w 877091"/>
                <a:gd name="connsiteY35" fmla="*/ 421973 h 948670"/>
                <a:gd name="connsiteX36" fmla="*/ 508629 w 877091"/>
                <a:gd name="connsiteY36" fmla="*/ 412653 h 948670"/>
                <a:gd name="connsiteX37" fmla="*/ 489723 w 877091"/>
                <a:gd name="connsiteY37" fmla="*/ 411055 h 948670"/>
                <a:gd name="connsiteX38" fmla="*/ 467888 w 877091"/>
                <a:gd name="connsiteY38" fmla="*/ 413718 h 948670"/>
                <a:gd name="connsiteX39" fmla="*/ 426349 w 877091"/>
                <a:gd name="connsiteY39" fmla="*/ 437683 h 948670"/>
                <a:gd name="connsiteX40" fmla="*/ 417029 w 877091"/>
                <a:gd name="connsiteY40" fmla="*/ 456589 h 948670"/>
                <a:gd name="connsiteX41" fmla="*/ 412769 w 877091"/>
                <a:gd name="connsiteY41" fmla="*/ 476027 h 948670"/>
                <a:gd name="connsiteX42" fmla="*/ 412769 w 877091"/>
                <a:gd name="connsiteY42" fmla="*/ 512240 h 948670"/>
                <a:gd name="connsiteX43" fmla="*/ 419160 w 877091"/>
                <a:gd name="connsiteY43" fmla="*/ 546324 h 948670"/>
                <a:gd name="connsiteX44" fmla="*/ 429811 w 877091"/>
                <a:gd name="connsiteY44" fmla="*/ 576679 h 948670"/>
                <a:gd name="connsiteX45" fmla="*/ 465758 w 877091"/>
                <a:gd name="connsiteY45" fmla="*/ 635793 h 948670"/>
                <a:gd name="connsiteX46" fmla="*/ 513422 w 877091"/>
                <a:gd name="connsiteY46" fmla="*/ 686652 h 948670"/>
                <a:gd name="connsiteX47" fmla="*/ 558423 w 877091"/>
                <a:gd name="connsiteY47" fmla="*/ 724996 h 948670"/>
                <a:gd name="connsiteX48" fmla="*/ 635377 w 877091"/>
                <a:gd name="connsiteY48" fmla="*/ 780914 h 948670"/>
                <a:gd name="connsiteX49" fmla="*/ 671591 w 877091"/>
                <a:gd name="connsiteY49" fmla="*/ 807541 h 948670"/>
                <a:gd name="connsiteX50" fmla="*/ 676117 w 877091"/>
                <a:gd name="connsiteY50" fmla="*/ 811003 h 948670"/>
                <a:gd name="connsiteX51" fmla="*/ 714461 w 877091"/>
                <a:gd name="connsiteY51" fmla="*/ 844021 h 948670"/>
                <a:gd name="connsiteX52" fmla="*/ 714461 w 877091"/>
                <a:gd name="connsiteY52" fmla="*/ 844021 h 948670"/>
                <a:gd name="connsiteX53" fmla="*/ 714461 w 877091"/>
                <a:gd name="connsiteY53" fmla="*/ 845352 h 948670"/>
                <a:gd name="connsiteX54" fmla="*/ 718189 w 877091"/>
                <a:gd name="connsiteY54" fmla="*/ 849080 h 948670"/>
                <a:gd name="connsiteX55" fmla="*/ 720852 w 877091"/>
                <a:gd name="connsiteY55" fmla="*/ 852009 h 948670"/>
                <a:gd name="connsiteX56" fmla="*/ 741355 w 877091"/>
                <a:gd name="connsiteY56" fmla="*/ 877039 h 948670"/>
                <a:gd name="connsiteX57" fmla="*/ 757065 w 877091"/>
                <a:gd name="connsiteY57" fmla="*/ 899673 h 948670"/>
                <a:gd name="connsiteX58" fmla="*/ 763989 w 877091"/>
                <a:gd name="connsiteY58" fmla="*/ 918312 h 948670"/>
                <a:gd name="connsiteX59" fmla="*/ 763989 w 877091"/>
                <a:gd name="connsiteY59" fmla="*/ 922839 h 948670"/>
                <a:gd name="connsiteX60" fmla="*/ 765586 w 877091"/>
                <a:gd name="connsiteY60" fmla="*/ 931626 h 948670"/>
                <a:gd name="connsiteX61" fmla="*/ 779699 w 877091"/>
                <a:gd name="connsiteY61" fmla="*/ 946538 h 948670"/>
                <a:gd name="connsiteX62" fmla="*/ 792214 w 877091"/>
                <a:gd name="connsiteY62" fmla="*/ 948668 h 948670"/>
                <a:gd name="connsiteX63" fmla="*/ 797007 w 877091"/>
                <a:gd name="connsiteY63" fmla="*/ 948668 h 948670"/>
                <a:gd name="connsiteX64" fmla="*/ 806592 w 877091"/>
                <a:gd name="connsiteY64" fmla="*/ 946804 h 948670"/>
                <a:gd name="connsiteX65" fmla="*/ 822569 w 877091"/>
                <a:gd name="connsiteY65" fmla="*/ 940680 h 948670"/>
                <a:gd name="connsiteX66" fmla="*/ 825232 w 877091"/>
                <a:gd name="connsiteY66" fmla="*/ 939348 h 948670"/>
                <a:gd name="connsiteX67" fmla="*/ 840677 w 877091"/>
                <a:gd name="connsiteY67" fmla="*/ 931626 h 948670"/>
                <a:gd name="connsiteX68" fmla="*/ 856919 w 877091"/>
                <a:gd name="connsiteY68" fmla="*/ 918578 h 948670"/>
                <a:gd name="connsiteX69" fmla="*/ 871564 w 877091"/>
                <a:gd name="connsiteY69" fmla="*/ 893282 h 948670"/>
                <a:gd name="connsiteX70" fmla="*/ 876091 w 877091"/>
                <a:gd name="connsiteY70" fmla="*/ 877039 h 948670"/>
                <a:gd name="connsiteX71" fmla="*/ 876890 w 877091"/>
                <a:gd name="connsiteY71" fmla="*/ 858400 h 948670"/>
                <a:gd name="connsiteX72" fmla="*/ 876890 w 877091"/>
                <a:gd name="connsiteY72" fmla="*/ 846151 h 948670"/>
                <a:gd name="connsiteX73" fmla="*/ 874227 w 877091"/>
                <a:gd name="connsiteY73" fmla="*/ 829642 h 948670"/>
                <a:gd name="connsiteX74" fmla="*/ 868103 w 877091"/>
                <a:gd name="connsiteY74" fmla="*/ 808607 h 948670"/>
                <a:gd name="connsiteX75" fmla="*/ 865440 w 877091"/>
                <a:gd name="connsiteY75" fmla="*/ 800352 h 948670"/>
                <a:gd name="connsiteX76" fmla="*/ 858783 w 877091"/>
                <a:gd name="connsiteY76" fmla="*/ 780647 h 948670"/>
                <a:gd name="connsiteX77" fmla="*/ 855854 w 877091"/>
                <a:gd name="connsiteY77" fmla="*/ 772393 h 948670"/>
                <a:gd name="connsiteX78" fmla="*/ 851593 w 877091"/>
                <a:gd name="connsiteY78" fmla="*/ 759345 h 948670"/>
                <a:gd name="connsiteX79" fmla="*/ 844936 w 877091"/>
                <a:gd name="connsiteY79" fmla="*/ 739374 h 948670"/>
                <a:gd name="connsiteX80" fmla="*/ 837481 w 877091"/>
                <a:gd name="connsiteY80" fmla="*/ 719670 h 948670"/>
                <a:gd name="connsiteX81" fmla="*/ 831622 w 877091"/>
                <a:gd name="connsiteY81" fmla="*/ 704758 h 948670"/>
                <a:gd name="connsiteX82" fmla="*/ 819107 w 877091"/>
                <a:gd name="connsiteY82" fmla="*/ 670409 h 948670"/>
                <a:gd name="connsiteX83" fmla="*/ 809788 w 877091"/>
                <a:gd name="connsiteY83" fmla="*/ 636592 h 948670"/>
                <a:gd name="connsiteX84" fmla="*/ 806859 w 877091"/>
                <a:gd name="connsiteY84" fmla="*/ 615023 h 948670"/>
                <a:gd name="connsiteX85" fmla="*/ 804463 w 877091"/>
                <a:gd name="connsiteY85" fmla="*/ 598248 h 948670"/>
                <a:gd name="connsiteX86" fmla="*/ 802333 w 877091"/>
                <a:gd name="connsiteY86" fmla="*/ 571620 h 948670"/>
                <a:gd name="connsiteX87" fmla="*/ 802333 w 877091"/>
                <a:gd name="connsiteY87" fmla="*/ 560436 h 948670"/>
                <a:gd name="connsiteX88" fmla="*/ 800735 w 877091"/>
                <a:gd name="connsiteY88" fmla="*/ 539401 h 948670"/>
                <a:gd name="connsiteX89" fmla="*/ 799403 w 877091"/>
                <a:gd name="connsiteY89" fmla="*/ 520495 h 948670"/>
                <a:gd name="connsiteX90" fmla="*/ 799403 w 877091"/>
                <a:gd name="connsiteY90" fmla="*/ 507980 h 948670"/>
                <a:gd name="connsiteX91" fmla="*/ 799403 w 877091"/>
                <a:gd name="connsiteY91" fmla="*/ 494400 h 948670"/>
                <a:gd name="connsiteX92" fmla="*/ 799403 w 877091"/>
                <a:gd name="connsiteY92" fmla="*/ 481619 h 948670"/>
                <a:gd name="connsiteX93" fmla="*/ 801800 w 877091"/>
                <a:gd name="connsiteY93" fmla="*/ 467772 h 948670"/>
                <a:gd name="connsiteX94" fmla="*/ 806327 w 877091"/>
                <a:gd name="connsiteY94" fmla="*/ 453660 h 948670"/>
                <a:gd name="connsiteX95" fmla="*/ 806327 w 877091"/>
                <a:gd name="connsiteY95" fmla="*/ 447802 h 948670"/>
                <a:gd name="connsiteX96" fmla="*/ 807658 w 877091"/>
                <a:gd name="connsiteY96" fmla="*/ 442476 h 948670"/>
                <a:gd name="connsiteX97" fmla="*/ 814315 w 877091"/>
                <a:gd name="connsiteY97" fmla="*/ 428097 h 948670"/>
                <a:gd name="connsiteX98" fmla="*/ 818309 w 877091"/>
                <a:gd name="connsiteY98" fmla="*/ 420375 h 948670"/>
                <a:gd name="connsiteX99" fmla="*/ 818309 w 877091"/>
                <a:gd name="connsiteY99" fmla="*/ 417979 h 948670"/>
                <a:gd name="connsiteX100" fmla="*/ 822037 w 877091"/>
                <a:gd name="connsiteY100" fmla="*/ 409724 h 948670"/>
                <a:gd name="connsiteX101" fmla="*/ 826297 w 877091"/>
                <a:gd name="connsiteY101" fmla="*/ 395345 h 948670"/>
                <a:gd name="connsiteX102" fmla="*/ 835883 w 877091"/>
                <a:gd name="connsiteY102" fmla="*/ 380434 h 948670"/>
                <a:gd name="connsiteX103" fmla="*/ 832155 w 877091"/>
                <a:gd name="connsiteY103" fmla="*/ 364723 h 948670"/>
                <a:gd name="connsiteX104" fmla="*/ 818574 w 877091"/>
                <a:gd name="connsiteY104" fmla="*/ 355936 h 948670"/>
                <a:gd name="connsiteX105" fmla="*/ 803664 w 877091"/>
                <a:gd name="connsiteY105" fmla="*/ 351676 h 948670"/>
                <a:gd name="connsiteX106" fmla="*/ 788486 w 877091"/>
                <a:gd name="connsiteY106" fmla="*/ 346882 h 948670"/>
                <a:gd name="connsiteX107" fmla="*/ 786356 w 877091"/>
                <a:gd name="connsiteY107" fmla="*/ 346882 h 948670"/>
                <a:gd name="connsiteX108" fmla="*/ 783693 w 877091"/>
                <a:gd name="connsiteY108" fmla="*/ 346882 h 948670"/>
                <a:gd name="connsiteX109" fmla="*/ 759462 w 877091"/>
                <a:gd name="connsiteY109" fmla="*/ 338362 h 948670"/>
                <a:gd name="connsiteX110" fmla="*/ 732834 w 877091"/>
                <a:gd name="connsiteY110" fmla="*/ 329841 h 948670"/>
                <a:gd name="connsiteX111" fmla="*/ 693691 w 877091"/>
                <a:gd name="connsiteY111" fmla="*/ 318125 h 948670"/>
                <a:gd name="connsiteX112" fmla="*/ 677182 w 877091"/>
                <a:gd name="connsiteY112" fmla="*/ 313598 h 948670"/>
                <a:gd name="connsiteX113" fmla="*/ 639637 w 877091"/>
                <a:gd name="connsiteY113" fmla="*/ 300817 h 948670"/>
                <a:gd name="connsiteX114" fmla="*/ 618868 w 877091"/>
                <a:gd name="connsiteY114" fmla="*/ 293894 h 948670"/>
                <a:gd name="connsiteX115" fmla="*/ 553097 w 877091"/>
                <a:gd name="connsiteY115" fmla="*/ 269396 h 948670"/>
                <a:gd name="connsiteX116" fmla="*/ 511292 w 877091"/>
                <a:gd name="connsiteY116" fmla="*/ 251289 h 948670"/>
                <a:gd name="connsiteX117" fmla="*/ 488392 w 877091"/>
                <a:gd name="connsiteY117" fmla="*/ 241171 h 948670"/>
                <a:gd name="connsiteX118" fmla="*/ 459634 w 877091"/>
                <a:gd name="connsiteY118" fmla="*/ 227857 h 948670"/>
                <a:gd name="connsiteX119" fmla="*/ 447119 w 877091"/>
                <a:gd name="connsiteY119" fmla="*/ 221999 h 948670"/>
                <a:gd name="connsiteX120" fmla="*/ 427681 w 877091"/>
                <a:gd name="connsiteY120" fmla="*/ 212945 h 948670"/>
                <a:gd name="connsiteX121" fmla="*/ 363242 w 877091"/>
                <a:gd name="connsiteY121" fmla="*/ 183122 h 948670"/>
                <a:gd name="connsiteX122" fmla="*/ 311851 w 877091"/>
                <a:gd name="connsiteY122" fmla="*/ 156495 h 948670"/>
                <a:gd name="connsiteX123" fmla="*/ 301999 w 877091"/>
                <a:gd name="connsiteY123" fmla="*/ 151169 h 948670"/>
                <a:gd name="connsiteX124" fmla="*/ 291614 w 877091"/>
                <a:gd name="connsiteY124" fmla="*/ 145844 h 948670"/>
                <a:gd name="connsiteX125" fmla="*/ 241288 w 877091"/>
                <a:gd name="connsiteY125" fmla="*/ 119216 h 948670"/>
                <a:gd name="connsiteX126" fmla="*/ 227175 w 877091"/>
                <a:gd name="connsiteY126" fmla="*/ 112559 h 948670"/>
                <a:gd name="connsiteX127" fmla="*/ 210665 w 877091"/>
                <a:gd name="connsiteY127" fmla="*/ 104571 h 948670"/>
                <a:gd name="connsiteX128" fmla="*/ 178978 w 877091"/>
                <a:gd name="connsiteY128" fmla="*/ 87795 h 948670"/>
                <a:gd name="connsiteX129" fmla="*/ 169393 w 877091"/>
                <a:gd name="connsiteY129" fmla="*/ 82470 h 948670"/>
                <a:gd name="connsiteX130" fmla="*/ 137972 w 877091"/>
                <a:gd name="connsiteY130" fmla="*/ 64629 h 948670"/>
                <a:gd name="connsiteX131" fmla="*/ 98829 w 877091"/>
                <a:gd name="connsiteY131" fmla="*/ 42262 h 948670"/>
                <a:gd name="connsiteX132" fmla="*/ 59154 w 877091"/>
                <a:gd name="connsiteY132" fmla="*/ 20960 h 948670"/>
                <a:gd name="connsiteX133" fmla="*/ 38917 w 877091"/>
                <a:gd name="connsiteY133" fmla="*/ 9510 h 948670"/>
                <a:gd name="connsiteX134" fmla="*/ 30396 w 877091"/>
                <a:gd name="connsiteY134" fmla="*/ 4717 h 948670"/>
                <a:gd name="connsiteX135" fmla="*/ 18947 w 877091"/>
                <a:gd name="connsiteY135" fmla="*/ 989 h 94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877091" h="948670">
                  <a:moveTo>
                    <a:pt x="19745" y="190"/>
                  </a:moveTo>
                  <a:cubicBezTo>
                    <a:pt x="18158" y="-63"/>
                    <a:pt x="16540" y="-63"/>
                    <a:pt x="14952" y="190"/>
                  </a:cubicBezTo>
                  <a:cubicBezTo>
                    <a:pt x="11464" y="1324"/>
                    <a:pt x="8582" y="3822"/>
                    <a:pt x="6964" y="7114"/>
                  </a:cubicBezTo>
                  <a:cubicBezTo>
                    <a:pt x="5499" y="10605"/>
                    <a:pt x="5499" y="14539"/>
                    <a:pt x="6964" y="18031"/>
                  </a:cubicBezTo>
                  <a:cubicBezTo>
                    <a:pt x="5414" y="18789"/>
                    <a:pt x="4050" y="19880"/>
                    <a:pt x="2970" y="21226"/>
                  </a:cubicBezTo>
                  <a:cubicBezTo>
                    <a:pt x="823" y="23836"/>
                    <a:pt x="-226" y="27177"/>
                    <a:pt x="41" y="30546"/>
                  </a:cubicBezTo>
                  <a:cubicBezTo>
                    <a:pt x="422" y="34065"/>
                    <a:pt x="2137" y="37305"/>
                    <a:pt x="4834" y="39599"/>
                  </a:cubicBezTo>
                  <a:lnTo>
                    <a:pt x="15485" y="50783"/>
                  </a:lnTo>
                  <a:lnTo>
                    <a:pt x="48237" y="84600"/>
                  </a:lnTo>
                  <a:cubicBezTo>
                    <a:pt x="54894" y="91523"/>
                    <a:pt x="61817" y="97914"/>
                    <a:pt x="68740" y="104304"/>
                  </a:cubicBezTo>
                  <a:lnTo>
                    <a:pt x="73267" y="108299"/>
                  </a:lnTo>
                  <a:cubicBezTo>
                    <a:pt x="81255" y="115754"/>
                    <a:pt x="89243" y="123210"/>
                    <a:pt x="97498" y="130400"/>
                  </a:cubicBezTo>
                  <a:cubicBezTo>
                    <a:pt x="105752" y="137589"/>
                    <a:pt x="113475" y="143447"/>
                    <a:pt x="121463" y="149838"/>
                  </a:cubicBezTo>
                  <a:lnTo>
                    <a:pt x="125191" y="152767"/>
                  </a:lnTo>
                  <a:cubicBezTo>
                    <a:pt x="134510" y="159956"/>
                    <a:pt x="143830" y="166880"/>
                    <a:pt x="153416" y="173536"/>
                  </a:cubicBezTo>
                  <a:lnTo>
                    <a:pt x="170724" y="186051"/>
                  </a:lnTo>
                  <a:lnTo>
                    <a:pt x="181641" y="193773"/>
                  </a:lnTo>
                  <a:lnTo>
                    <a:pt x="199748" y="206288"/>
                  </a:lnTo>
                  <a:lnTo>
                    <a:pt x="211731" y="214277"/>
                  </a:lnTo>
                  <a:cubicBezTo>
                    <a:pt x="233299" y="228922"/>
                    <a:pt x="255400" y="242769"/>
                    <a:pt x="277501" y="255284"/>
                  </a:cubicBezTo>
                  <a:cubicBezTo>
                    <a:pt x="287353" y="260875"/>
                    <a:pt x="297472" y="266733"/>
                    <a:pt x="307590" y="272059"/>
                  </a:cubicBezTo>
                  <a:lnTo>
                    <a:pt x="319573" y="278183"/>
                  </a:lnTo>
                  <a:lnTo>
                    <a:pt x="340609" y="289100"/>
                  </a:lnTo>
                  <a:lnTo>
                    <a:pt x="346999" y="292828"/>
                  </a:lnTo>
                  <a:cubicBezTo>
                    <a:pt x="364573" y="302414"/>
                    <a:pt x="382148" y="312000"/>
                    <a:pt x="400255" y="321054"/>
                  </a:cubicBezTo>
                  <a:lnTo>
                    <a:pt x="426882" y="334900"/>
                  </a:lnTo>
                  <a:cubicBezTo>
                    <a:pt x="439131" y="340492"/>
                    <a:pt x="451380" y="346350"/>
                    <a:pt x="463362" y="352741"/>
                  </a:cubicBezTo>
                  <a:lnTo>
                    <a:pt x="476143" y="359397"/>
                  </a:lnTo>
                  <a:cubicBezTo>
                    <a:pt x="490789" y="366853"/>
                    <a:pt x="505434" y="374309"/>
                    <a:pt x="519546" y="382830"/>
                  </a:cubicBezTo>
                  <a:cubicBezTo>
                    <a:pt x="529133" y="388954"/>
                    <a:pt x="538718" y="395079"/>
                    <a:pt x="547772" y="401469"/>
                  </a:cubicBezTo>
                  <a:cubicBezTo>
                    <a:pt x="558485" y="409644"/>
                    <a:pt x="568627" y="418541"/>
                    <a:pt x="578128" y="428097"/>
                  </a:cubicBezTo>
                  <a:lnTo>
                    <a:pt x="589577" y="441677"/>
                  </a:lnTo>
                  <a:lnTo>
                    <a:pt x="576530" y="434754"/>
                  </a:lnTo>
                  <a:lnTo>
                    <a:pt x="572269" y="432624"/>
                  </a:lnTo>
                  <a:cubicBezTo>
                    <a:pt x="563482" y="428630"/>
                    <a:pt x="554429" y="425168"/>
                    <a:pt x="545642" y="421973"/>
                  </a:cubicBezTo>
                  <a:lnTo>
                    <a:pt x="542979" y="421973"/>
                  </a:lnTo>
                  <a:cubicBezTo>
                    <a:pt x="531886" y="417676"/>
                    <a:pt x="520373" y="414552"/>
                    <a:pt x="508629" y="412653"/>
                  </a:cubicBezTo>
                  <a:cubicBezTo>
                    <a:pt x="502384" y="411582"/>
                    <a:pt x="496059" y="411047"/>
                    <a:pt x="489723" y="411055"/>
                  </a:cubicBezTo>
                  <a:cubicBezTo>
                    <a:pt x="482357" y="410932"/>
                    <a:pt x="475009" y="411828"/>
                    <a:pt x="467888" y="413718"/>
                  </a:cubicBezTo>
                  <a:cubicBezTo>
                    <a:pt x="451795" y="416952"/>
                    <a:pt x="437204" y="425369"/>
                    <a:pt x="426349" y="437683"/>
                  </a:cubicBezTo>
                  <a:cubicBezTo>
                    <a:pt x="422014" y="443301"/>
                    <a:pt x="418846" y="449729"/>
                    <a:pt x="417029" y="456589"/>
                  </a:cubicBezTo>
                  <a:cubicBezTo>
                    <a:pt x="415114" y="462949"/>
                    <a:pt x="413689" y="469448"/>
                    <a:pt x="412769" y="476027"/>
                  </a:cubicBezTo>
                  <a:cubicBezTo>
                    <a:pt x="411832" y="488080"/>
                    <a:pt x="411832" y="500187"/>
                    <a:pt x="412769" y="512240"/>
                  </a:cubicBezTo>
                  <a:cubicBezTo>
                    <a:pt x="413701" y="523794"/>
                    <a:pt x="415843" y="535217"/>
                    <a:pt x="419160" y="546324"/>
                  </a:cubicBezTo>
                  <a:cubicBezTo>
                    <a:pt x="421968" y="556687"/>
                    <a:pt x="425528" y="566833"/>
                    <a:pt x="429811" y="576679"/>
                  </a:cubicBezTo>
                  <a:cubicBezTo>
                    <a:pt x="439250" y="597822"/>
                    <a:pt x="451328" y="617685"/>
                    <a:pt x="465758" y="635793"/>
                  </a:cubicBezTo>
                  <a:cubicBezTo>
                    <a:pt x="480134" y="654102"/>
                    <a:pt x="496082" y="671120"/>
                    <a:pt x="513422" y="686652"/>
                  </a:cubicBezTo>
                  <a:cubicBezTo>
                    <a:pt x="526736" y="699167"/>
                    <a:pt x="541648" y="711682"/>
                    <a:pt x="558423" y="724996"/>
                  </a:cubicBezTo>
                  <a:cubicBezTo>
                    <a:pt x="582654" y="743901"/>
                    <a:pt x="608483" y="762807"/>
                    <a:pt x="635377" y="780914"/>
                  </a:cubicBezTo>
                  <a:cubicBezTo>
                    <a:pt x="647626" y="789168"/>
                    <a:pt x="659608" y="797955"/>
                    <a:pt x="671591" y="807541"/>
                  </a:cubicBezTo>
                  <a:lnTo>
                    <a:pt x="676117" y="811003"/>
                  </a:lnTo>
                  <a:cubicBezTo>
                    <a:pt x="689701" y="821040"/>
                    <a:pt x="702519" y="832077"/>
                    <a:pt x="714461" y="844021"/>
                  </a:cubicBezTo>
                  <a:lnTo>
                    <a:pt x="714461" y="844021"/>
                  </a:lnTo>
                  <a:lnTo>
                    <a:pt x="714461" y="845352"/>
                  </a:lnTo>
                  <a:lnTo>
                    <a:pt x="718189" y="849080"/>
                  </a:lnTo>
                  <a:lnTo>
                    <a:pt x="720852" y="852009"/>
                  </a:lnTo>
                  <a:cubicBezTo>
                    <a:pt x="728041" y="859998"/>
                    <a:pt x="734698" y="868252"/>
                    <a:pt x="741355" y="877039"/>
                  </a:cubicBezTo>
                  <a:cubicBezTo>
                    <a:pt x="746982" y="884305"/>
                    <a:pt x="752226" y="891860"/>
                    <a:pt x="757065" y="899673"/>
                  </a:cubicBezTo>
                  <a:cubicBezTo>
                    <a:pt x="759835" y="905705"/>
                    <a:pt x="762148" y="911935"/>
                    <a:pt x="763989" y="918312"/>
                  </a:cubicBezTo>
                  <a:cubicBezTo>
                    <a:pt x="763989" y="919910"/>
                    <a:pt x="763989" y="921241"/>
                    <a:pt x="763989" y="922839"/>
                  </a:cubicBezTo>
                  <a:cubicBezTo>
                    <a:pt x="764140" y="925825"/>
                    <a:pt x="764677" y="928778"/>
                    <a:pt x="765586" y="931626"/>
                  </a:cubicBezTo>
                  <a:cubicBezTo>
                    <a:pt x="767880" y="938423"/>
                    <a:pt x="773038" y="943873"/>
                    <a:pt x="779699" y="946538"/>
                  </a:cubicBezTo>
                  <a:cubicBezTo>
                    <a:pt x="783708" y="947996"/>
                    <a:pt x="787948" y="948717"/>
                    <a:pt x="792214" y="948668"/>
                  </a:cubicBezTo>
                  <a:lnTo>
                    <a:pt x="797007" y="948668"/>
                  </a:lnTo>
                  <a:cubicBezTo>
                    <a:pt x="800247" y="948304"/>
                    <a:pt x="803452" y="947681"/>
                    <a:pt x="806592" y="946804"/>
                  </a:cubicBezTo>
                  <a:cubicBezTo>
                    <a:pt x="812112" y="945311"/>
                    <a:pt x="817465" y="943258"/>
                    <a:pt x="822569" y="940680"/>
                  </a:cubicBezTo>
                  <a:lnTo>
                    <a:pt x="825232" y="939348"/>
                  </a:lnTo>
                  <a:lnTo>
                    <a:pt x="840677" y="931626"/>
                  </a:lnTo>
                  <a:cubicBezTo>
                    <a:pt x="846827" y="928282"/>
                    <a:pt x="852329" y="923863"/>
                    <a:pt x="856919" y="918578"/>
                  </a:cubicBezTo>
                  <a:cubicBezTo>
                    <a:pt x="863366" y="911156"/>
                    <a:pt x="868338" y="902570"/>
                    <a:pt x="871564" y="893282"/>
                  </a:cubicBezTo>
                  <a:cubicBezTo>
                    <a:pt x="873476" y="887989"/>
                    <a:pt x="874989" y="882559"/>
                    <a:pt x="876091" y="877039"/>
                  </a:cubicBezTo>
                  <a:cubicBezTo>
                    <a:pt x="877056" y="870876"/>
                    <a:pt x="877325" y="864624"/>
                    <a:pt x="876890" y="858400"/>
                  </a:cubicBezTo>
                  <a:cubicBezTo>
                    <a:pt x="876890" y="854406"/>
                    <a:pt x="876890" y="850146"/>
                    <a:pt x="876890" y="846151"/>
                  </a:cubicBezTo>
                  <a:cubicBezTo>
                    <a:pt x="876393" y="840592"/>
                    <a:pt x="875504" y="835075"/>
                    <a:pt x="874227" y="829642"/>
                  </a:cubicBezTo>
                  <a:cubicBezTo>
                    <a:pt x="872363" y="821654"/>
                    <a:pt x="870233" y="815263"/>
                    <a:pt x="868103" y="808607"/>
                  </a:cubicBezTo>
                  <a:lnTo>
                    <a:pt x="865440" y="800352"/>
                  </a:lnTo>
                  <a:cubicBezTo>
                    <a:pt x="863309" y="793695"/>
                    <a:pt x="861180" y="787038"/>
                    <a:pt x="858783" y="780647"/>
                  </a:cubicBezTo>
                  <a:lnTo>
                    <a:pt x="855854" y="772393"/>
                  </a:lnTo>
                  <a:lnTo>
                    <a:pt x="851593" y="759345"/>
                  </a:lnTo>
                  <a:cubicBezTo>
                    <a:pt x="849463" y="752688"/>
                    <a:pt x="847334" y="746031"/>
                    <a:pt x="844936" y="739374"/>
                  </a:cubicBezTo>
                  <a:cubicBezTo>
                    <a:pt x="842540" y="732717"/>
                    <a:pt x="839877" y="726327"/>
                    <a:pt x="837481" y="719670"/>
                  </a:cubicBezTo>
                  <a:cubicBezTo>
                    <a:pt x="835084" y="713013"/>
                    <a:pt x="833487" y="709818"/>
                    <a:pt x="831622" y="704758"/>
                  </a:cubicBezTo>
                  <a:cubicBezTo>
                    <a:pt x="827363" y="693575"/>
                    <a:pt x="822836" y="682125"/>
                    <a:pt x="819107" y="670409"/>
                  </a:cubicBezTo>
                  <a:cubicBezTo>
                    <a:pt x="815380" y="658693"/>
                    <a:pt x="812717" y="648042"/>
                    <a:pt x="809788" y="636592"/>
                  </a:cubicBezTo>
                  <a:cubicBezTo>
                    <a:pt x="808457" y="629402"/>
                    <a:pt x="807658" y="622213"/>
                    <a:pt x="806859" y="615023"/>
                  </a:cubicBezTo>
                  <a:cubicBezTo>
                    <a:pt x="806060" y="607834"/>
                    <a:pt x="805528" y="603840"/>
                    <a:pt x="804463" y="598248"/>
                  </a:cubicBezTo>
                  <a:cubicBezTo>
                    <a:pt x="803107" y="589435"/>
                    <a:pt x="802395" y="580536"/>
                    <a:pt x="802333" y="571620"/>
                  </a:cubicBezTo>
                  <a:cubicBezTo>
                    <a:pt x="802333" y="567892"/>
                    <a:pt x="802333" y="564164"/>
                    <a:pt x="802333" y="560436"/>
                  </a:cubicBezTo>
                  <a:cubicBezTo>
                    <a:pt x="802333" y="556709"/>
                    <a:pt x="802333" y="546590"/>
                    <a:pt x="800735" y="539401"/>
                  </a:cubicBezTo>
                  <a:cubicBezTo>
                    <a:pt x="799137" y="532211"/>
                    <a:pt x="800735" y="526886"/>
                    <a:pt x="799403" y="520495"/>
                  </a:cubicBezTo>
                  <a:cubicBezTo>
                    <a:pt x="798072" y="514105"/>
                    <a:pt x="799403" y="512240"/>
                    <a:pt x="799403" y="507980"/>
                  </a:cubicBezTo>
                  <a:lnTo>
                    <a:pt x="799403" y="494400"/>
                  </a:lnTo>
                  <a:cubicBezTo>
                    <a:pt x="799403" y="490139"/>
                    <a:pt x="799403" y="485879"/>
                    <a:pt x="799403" y="481619"/>
                  </a:cubicBezTo>
                  <a:cubicBezTo>
                    <a:pt x="799920" y="476959"/>
                    <a:pt x="800720" y="472335"/>
                    <a:pt x="801800" y="467772"/>
                  </a:cubicBezTo>
                  <a:cubicBezTo>
                    <a:pt x="803397" y="462979"/>
                    <a:pt x="804995" y="458452"/>
                    <a:pt x="806327" y="453660"/>
                  </a:cubicBezTo>
                  <a:lnTo>
                    <a:pt x="806327" y="447802"/>
                  </a:lnTo>
                  <a:lnTo>
                    <a:pt x="807658" y="442476"/>
                  </a:lnTo>
                  <a:cubicBezTo>
                    <a:pt x="809605" y="437562"/>
                    <a:pt x="811827" y="432761"/>
                    <a:pt x="814315" y="428097"/>
                  </a:cubicBezTo>
                  <a:lnTo>
                    <a:pt x="818309" y="420375"/>
                  </a:lnTo>
                  <a:lnTo>
                    <a:pt x="818309" y="417979"/>
                  </a:lnTo>
                  <a:lnTo>
                    <a:pt x="822037" y="409724"/>
                  </a:lnTo>
                  <a:cubicBezTo>
                    <a:pt x="823773" y="405030"/>
                    <a:pt x="825196" y="400226"/>
                    <a:pt x="826297" y="395345"/>
                  </a:cubicBezTo>
                  <a:cubicBezTo>
                    <a:pt x="831223" y="391728"/>
                    <a:pt x="834637" y="386416"/>
                    <a:pt x="835883" y="380434"/>
                  </a:cubicBezTo>
                  <a:cubicBezTo>
                    <a:pt x="836942" y="374905"/>
                    <a:pt x="835585" y="369187"/>
                    <a:pt x="832155" y="364723"/>
                  </a:cubicBezTo>
                  <a:cubicBezTo>
                    <a:pt x="828882" y="360203"/>
                    <a:pt x="824039" y="357069"/>
                    <a:pt x="818574" y="355936"/>
                  </a:cubicBezTo>
                  <a:lnTo>
                    <a:pt x="803664" y="351676"/>
                  </a:lnTo>
                  <a:lnTo>
                    <a:pt x="788486" y="346882"/>
                  </a:lnTo>
                  <a:lnTo>
                    <a:pt x="786356" y="346882"/>
                  </a:lnTo>
                  <a:lnTo>
                    <a:pt x="783693" y="346882"/>
                  </a:lnTo>
                  <a:cubicBezTo>
                    <a:pt x="777036" y="344220"/>
                    <a:pt x="768249" y="341291"/>
                    <a:pt x="759462" y="338362"/>
                  </a:cubicBezTo>
                  <a:lnTo>
                    <a:pt x="732834" y="329841"/>
                  </a:lnTo>
                  <a:cubicBezTo>
                    <a:pt x="719787" y="325581"/>
                    <a:pt x="706206" y="321853"/>
                    <a:pt x="693691" y="318125"/>
                  </a:cubicBezTo>
                  <a:lnTo>
                    <a:pt x="677182" y="313598"/>
                  </a:lnTo>
                  <a:cubicBezTo>
                    <a:pt x="664401" y="309604"/>
                    <a:pt x="652152" y="305343"/>
                    <a:pt x="639637" y="300817"/>
                  </a:cubicBezTo>
                  <a:lnTo>
                    <a:pt x="618868" y="293894"/>
                  </a:lnTo>
                  <a:cubicBezTo>
                    <a:pt x="598365" y="286970"/>
                    <a:pt x="576796" y="278982"/>
                    <a:pt x="553097" y="269396"/>
                  </a:cubicBezTo>
                  <a:lnTo>
                    <a:pt x="511292" y="251289"/>
                  </a:lnTo>
                  <a:lnTo>
                    <a:pt x="488392" y="241171"/>
                  </a:lnTo>
                  <a:lnTo>
                    <a:pt x="459634" y="227857"/>
                  </a:lnTo>
                  <a:lnTo>
                    <a:pt x="447119" y="221999"/>
                  </a:lnTo>
                  <a:lnTo>
                    <a:pt x="427681" y="212945"/>
                  </a:lnTo>
                  <a:cubicBezTo>
                    <a:pt x="406113" y="203359"/>
                    <a:pt x="384544" y="193241"/>
                    <a:pt x="363242" y="183122"/>
                  </a:cubicBezTo>
                  <a:cubicBezTo>
                    <a:pt x="341940" y="173004"/>
                    <a:pt x="328892" y="165815"/>
                    <a:pt x="311851" y="156495"/>
                  </a:cubicBezTo>
                  <a:lnTo>
                    <a:pt x="301999" y="151169"/>
                  </a:lnTo>
                  <a:lnTo>
                    <a:pt x="291614" y="145844"/>
                  </a:lnTo>
                  <a:cubicBezTo>
                    <a:pt x="274838" y="137057"/>
                    <a:pt x="258329" y="128269"/>
                    <a:pt x="241288" y="119216"/>
                  </a:cubicBezTo>
                  <a:lnTo>
                    <a:pt x="227175" y="112559"/>
                  </a:lnTo>
                  <a:lnTo>
                    <a:pt x="210665" y="104571"/>
                  </a:lnTo>
                  <a:cubicBezTo>
                    <a:pt x="200015" y="99245"/>
                    <a:pt x="189630" y="93653"/>
                    <a:pt x="178978" y="87795"/>
                  </a:cubicBezTo>
                  <a:lnTo>
                    <a:pt x="169393" y="82470"/>
                  </a:lnTo>
                  <a:lnTo>
                    <a:pt x="137972" y="64629"/>
                  </a:lnTo>
                  <a:cubicBezTo>
                    <a:pt x="124924" y="56907"/>
                    <a:pt x="111344" y="49451"/>
                    <a:pt x="98829" y="42262"/>
                  </a:cubicBezTo>
                  <a:lnTo>
                    <a:pt x="59154" y="20960"/>
                  </a:lnTo>
                  <a:cubicBezTo>
                    <a:pt x="52231" y="17498"/>
                    <a:pt x="45574" y="13504"/>
                    <a:pt x="38917" y="9510"/>
                  </a:cubicBezTo>
                  <a:lnTo>
                    <a:pt x="30396" y="4717"/>
                  </a:lnTo>
                  <a:cubicBezTo>
                    <a:pt x="26954" y="2531"/>
                    <a:pt x="23016" y="1248"/>
                    <a:pt x="18947" y="989"/>
                  </a:cubicBezTo>
                </a:path>
              </a:pathLst>
            </a:custGeom>
            <a:solidFill>
              <a:srgbClr val="AF3945"/>
            </a:solidFill>
            <a:ln w="26619"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E750BF51-EF90-4A77-8267-DF8CE4F5439B}"/>
                </a:ext>
              </a:extLst>
            </p:cNvPr>
            <p:cNvSpPr/>
            <p:nvPr/>
          </p:nvSpPr>
          <p:spPr>
            <a:xfrm>
              <a:off x="7368480" y="1529061"/>
              <a:ext cx="768018" cy="120125"/>
            </a:xfrm>
            <a:custGeom>
              <a:avLst/>
              <a:gdLst>
                <a:gd name="connsiteX0" fmla="*/ 419963 w 611941"/>
                <a:gd name="connsiteY0" fmla="*/ 0 h 95713"/>
                <a:gd name="connsiteX1" fmla="*/ 386945 w 611941"/>
                <a:gd name="connsiteY1" fmla="*/ 0 h 95713"/>
                <a:gd name="connsiteX2" fmla="*/ 321707 w 611941"/>
                <a:gd name="connsiteY2" fmla="*/ 0 h 95713"/>
                <a:gd name="connsiteX3" fmla="*/ 253540 w 611941"/>
                <a:gd name="connsiteY3" fmla="*/ 6923 h 95713"/>
                <a:gd name="connsiteX4" fmla="*/ 130787 w 611941"/>
                <a:gd name="connsiteY4" fmla="*/ 33551 h 95713"/>
                <a:gd name="connsiteX5" fmla="*/ 99366 w 611941"/>
                <a:gd name="connsiteY5" fmla="*/ 43137 h 95713"/>
                <a:gd name="connsiteX6" fmla="*/ 67147 w 611941"/>
                <a:gd name="connsiteY6" fmla="*/ 53522 h 95713"/>
                <a:gd name="connsiteX7" fmla="*/ 37590 w 611941"/>
                <a:gd name="connsiteY7" fmla="*/ 66303 h 95713"/>
                <a:gd name="connsiteX8" fmla="*/ 10963 w 611941"/>
                <a:gd name="connsiteY8" fmla="*/ 78552 h 95713"/>
                <a:gd name="connsiteX9" fmla="*/ 2974 w 611941"/>
                <a:gd name="connsiteY9" fmla="*/ 83877 h 95713"/>
                <a:gd name="connsiteX10" fmla="*/ 844 w 611941"/>
                <a:gd name="connsiteY10" fmla="*/ 92664 h 95713"/>
                <a:gd name="connsiteX11" fmla="*/ 9216 w 611941"/>
                <a:gd name="connsiteY11" fmla="*/ 94884 h 95713"/>
                <a:gd name="connsiteX12" fmla="*/ 9364 w 611941"/>
                <a:gd name="connsiteY12" fmla="*/ 94795 h 95713"/>
                <a:gd name="connsiteX13" fmla="*/ 22678 w 611941"/>
                <a:gd name="connsiteY13" fmla="*/ 87073 h 95713"/>
                <a:gd name="connsiteX14" fmla="*/ 68478 w 611941"/>
                <a:gd name="connsiteY14" fmla="*/ 73492 h 95713"/>
                <a:gd name="connsiteX15" fmla="*/ 95106 w 611941"/>
                <a:gd name="connsiteY15" fmla="*/ 68699 h 95713"/>
                <a:gd name="connsiteX16" fmla="*/ 119870 w 611941"/>
                <a:gd name="connsiteY16" fmla="*/ 64173 h 95713"/>
                <a:gd name="connsiteX17" fmla="*/ 143568 w 611941"/>
                <a:gd name="connsiteY17" fmla="*/ 60977 h 95713"/>
                <a:gd name="connsiteX18" fmla="*/ 205344 w 611941"/>
                <a:gd name="connsiteY18" fmla="*/ 54320 h 95713"/>
                <a:gd name="connsiteX19" fmla="*/ 266322 w 611941"/>
                <a:gd name="connsiteY19" fmla="*/ 47664 h 95713"/>
                <a:gd name="connsiteX20" fmla="*/ 298808 w 611941"/>
                <a:gd name="connsiteY20" fmla="*/ 45001 h 95713"/>
                <a:gd name="connsiteX21" fmla="*/ 331027 w 611941"/>
                <a:gd name="connsiteY21" fmla="*/ 45001 h 95713"/>
                <a:gd name="connsiteX22" fmla="*/ 397064 w 611941"/>
                <a:gd name="connsiteY22" fmla="*/ 45001 h 95713"/>
                <a:gd name="connsiteX23" fmla="*/ 505439 w 611941"/>
                <a:gd name="connsiteY23" fmla="*/ 48729 h 95713"/>
                <a:gd name="connsiteX24" fmla="*/ 522213 w 611941"/>
                <a:gd name="connsiteY24" fmla="*/ 51125 h 95713"/>
                <a:gd name="connsiteX25" fmla="*/ 516090 w 611941"/>
                <a:gd name="connsiteY25" fmla="*/ 51125 h 95713"/>
                <a:gd name="connsiteX26" fmla="*/ 554433 w 611941"/>
                <a:gd name="connsiteY26" fmla="*/ 56717 h 95713"/>
                <a:gd name="connsiteX27" fmla="*/ 572007 w 611941"/>
                <a:gd name="connsiteY27" fmla="*/ 60179 h 95713"/>
                <a:gd name="connsiteX28" fmla="*/ 590114 w 611941"/>
                <a:gd name="connsiteY28" fmla="*/ 63108 h 95713"/>
                <a:gd name="connsiteX29" fmla="*/ 611942 w 611941"/>
                <a:gd name="connsiteY29" fmla="*/ 41266 h 95713"/>
                <a:gd name="connsiteX30" fmla="*/ 601031 w 611941"/>
                <a:gd name="connsiteY30" fmla="*/ 22367 h 95713"/>
                <a:gd name="connsiteX31" fmla="*/ 574403 w 611941"/>
                <a:gd name="connsiteY31" fmla="*/ 14379 h 95713"/>
                <a:gd name="connsiteX32" fmla="*/ 542717 w 611941"/>
                <a:gd name="connsiteY32" fmla="*/ 9586 h 95713"/>
                <a:gd name="connsiteX33" fmla="*/ 533663 w 611941"/>
                <a:gd name="connsiteY33" fmla="*/ 9586 h 95713"/>
                <a:gd name="connsiteX34" fmla="*/ 535794 w 611941"/>
                <a:gd name="connsiteY34" fmla="*/ 9586 h 95713"/>
                <a:gd name="connsiteX35" fmla="*/ 522480 w 611941"/>
                <a:gd name="connsiteY35" fmla="*/ 7722 h 95713"/>
                <a:gd name="connsiteX36" fmla="*/ 522480 w 611941"/>
                <a:gd name="connsiteY36" fmla="*/ 7722 h 95713"/>
                <a:gd name="connsiteX37" fmla="*/ 486799 w 611941"/>
                <a:gd name="connsiteY37" fmla="*/ 3462 h 95713"/>
                <a:gd name="connsiteX38" fmla="*/ 451650 w 611941"/>
                <a:gd name="connsiteY38" fmla="*/ 1864 h 95713"/>
                <a:gd name="connsiteX39" fmla="*/ 417300 w 611941"/>
                <a:gd name="connsiteY39" fmla="*/ 1864 h 95713"/>
                <a:gd name="connsiteX40" fmla="*/ 516355 w 611941"/>
                <a:gd name="connsiteY40" fmla="*/ 6923 h 95713"/>
                <a:gd name="connsiteX41" fmla="*/ 516355 w 611941"/>
                <a:gd name="connsiteY41" fmla="*/ 6923 h 95713"/>
                <a:gd name="connsiteX42" fmla="*/ 540054 w 611941"/>
                <a:gd name="connsiteY42" fmla="*/ 10118 h 95713"/>
                <a:gd name="connsiteX43" fmla="*/ 540054 w 611941"/>
                <a:gd name="connsiteY43" fmla="*/ 10118 h 95713"/>
                <a:gd name="connsiteX44" fmla="*/ 532864 w 611941"/>
                <a:gd name="connsiteY44" fmla="*/ 10118 h 95713"/>
                <a:gd name="connsiteX45" fmla="*/ 529137 w 611941"/>
                <a:gd name="connsiteY45" fmla="*/ 10118 h 95713"/>
                <a:gd name="connsiteX46" fmla="*/ 532864 w 611941"/>
                <a:gd name="connsiteY46" fmla="*/ 10118 h 9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11941" h="95713">
                  <a:moveTo>
                    <a:pt x="419963" y="0"/>
                  </a:moveTo>
                  <a:lnTo>
                    <a:pt x="386945" y="0"/>
                  </a:lnTo>
                  <a:cubicBezTo>
                    <a:pt x="365110" y="0"/>
                    <a:pt x="343275" y="0"/>
                    <a:pt x="321707" y="0"/>
                  </a:cubicBezTo>
                  <a:cubicBezTo>
                    <a:pt x="298858" y="815"/>
                    <a:pt x="276087" y="3128"/>
                    <a:pt x="253540" y="6923"/>
                  </a:cubicBezTo>
                  <a:cubicBezTo>
                    <a:pt x="212184" y="13641"/>
                    <a:pt x="171210" y="22529"/>
                    <a:pt x="130787" y="33551"/>
                  </a:cubicBezTo>
                  <a:cubicBezTo>
                    <a:pt x="120135" y="36480"/>
                    <a:pt x="109751" y="39942"/>
                    <a:pt x="99366" y="43137"/>
                  </a:cubicBezTo>
                  <a:cubicBezTo>
                    <a:pt x="88982" y="46332"/>
                    <a:pt x="77798" y="49527"/>
                    <a:pt x="67147" y="53522"/>
                  </a:cubicBezTo>
                  <a:cubicBezTo>
                    <a:pt x="56496" y="57516"/>
                    <a:pt x="47442" y="62043"/>
                    <a:pt x="37590" y="66303"/>
                  </a:cubicBezTo>
                  <a:cubicBezTo>
                    <a:pt x="28453" y="69793"/>
                    <a:pt x="19558" y="73885"/>
                    <a:pt x="10963" y="78552"/>
                  </a:cubicBezTo>
                  <a:lnTo>
                    <a:pt x="2974" y="83877"/>
                  </a:lnTo>
                  <a:cubicBezTo>
                    <a:pt x="79" y="85801"/>
                    <a:pt x="-849" y="89628"/>
                    <a:pt x="844" y="92664"/>
                  </a:cubicBezTo>
                  <a:cubicBezTo>
                    <a:pt x="2543" y="95589"/>
                    <a:pt x="6291" y="96583"/>
                    <a:pt x="9216" y="94884"/>
                  </a:cubicBezTo>
                  <a:cubicBezTo>
                    <a:pt x="9266" y="94855"/>
                    <a:pt x="9315" y="94825"/>
                    <a:pt x="9364" y="94795"/>
                  </a:cubicBezTo>
                  <a:cubicBezTo>
                    <a:pt x="13623" y="91924"/>
                    <a:pt x="18071" y="89344"/>
                    <a:pt x="22678" y="87073"/>
                  </a:cubicBezTo>
                  <a:cubicBezTo>
                    <a:pt x="37533" y="81257"/>
                    <a:pt x="52854" y="76714"/>
                    <a:pt x="68478" y="73492"/>
                  </a:cubicBezTo>
                  <a:cubicBezTo>
                    <a:pt x="77265" y="71628"/>
                    <a:pt x="86052" y="70297"/>
                    <a:pt x="95106" y="68699"/>
                  </a:cubicBezTo>
                  <a:lnTo>
                    <a:pt x="119870" y="64173"/>
                  </a:lnTo>
                  <a:cubicBezTo>
                    <a:pt x="127858" y="64173"/>
                    <a:pt x="135846" y="62309"/>
                    <a:pt x="143568" y="60977"/>
                  </a:cubicBezTo>
                  <a:lnTo>
                    <a:pt x="205344" y="54320"/>
                  </a:lnTo>
                  <a:cubicBezTo>
                    <a:pt x="225582" y="52457"/>
                    <a:pt x="245818" y="49527"/>
                    <a:pt x="266322" y="47664"/>
                  </a:cubicBezTo>
                  <a:cubicBezTo>
                    <a:pt x="277239" y="47664"/>
                    <a:pt x="287890" y="45533"/>
                    <a:pt x="298808" y="45001"/>
                  </a:cubicBezTo>
                  <a:cubicBezTo>
                    <a:pt x="309725" y="44468"/>
                    <a:pt x="320376" y="45001"/>
                    <a:pt x="331027" y="45001"/>
                  </a:cubicBezTo>
                  <a:lnTo>
                    <a:pt x="397064" y="45001"/>
                  </a:lnTo>
                  <a:cubicBezTo>
                    <a:pt x="433231" y="44110"/>
                    <a:pt x="469418" y="45355"/>
                    <a:pt x="505439" y="48729"/>
                  </a:cubicBezTo>
                  <a:lnTo>
                    <a:pt x="522213" y="51125"/>
                  </a:lnTo>
                  <a:lnTo>
                    <a:pt x="516090" y="51125"/>
                  </a:lnTo>
                  <a:lnTo>
                    <a:pt x="554433" y="56717"/>
                  </a:lnTo>
                  <a:lnTo>
                    <a:pt x="572007" y="60179"/>
                  </a:lnTo>
                  <a:cubicBezTo>
                    <a:pt x="577920" y="61802"/>
                    <a:pt x="583991" y="62784"/>
                    <a:pt x="590114" y="63108"/>
                  </a:cubicBezTo>
                  <a:cubicBezTo>
                    <a:pt x="602173" y="63104"/>
                    <a:pt x="611945" y="53325"/>
                    <a:pt x="611942" y="41266"/>
                  </a:cubicBezTo>
                  <a:cubicBezTo>
                    <a:pt x="611940" y="33471"/>
                    <a:pt x="607781" y="26267"/>
                    <a:pt x="601031" y="22367"/>
                  </a:cubicBezTo>
                  <a:cubicBezTo>
                    <a:pt x="592764" y="17985"/>
                    <a:pt x="583717" y="15270"/>
                    <a:pt x="574403" y="14379"/>
                  </a:cubicBezTo>
                  <a:cubicBezTo>
                    <a:pt x="564019" y="12249"/>
                    <a:pt x="553368" y="10917"/>
                    <a:pt x="542717" y="9586"/>
                  </a:cubicBezTo>
                  <a:lnTo>
                    <a:pt x="533663" y="9586"/>
                  </a:lnTo>
                  <a:lnTo>
                    <a:pt x="535794" y="9586"/>
                  </a:lnTo>
                  <a:lnTo>
                    <a:pt x="522480" y="7722"/>
                  </a:lnTo>
                  <a:lnTo>
                    <a:pt x="522480" y="7722"/>
                  </a:lnTo>
                  <a:cubicBezTo>
                    <a:pt x="510497" y="5858"/>
                    <a:pt x="498781" y="4527"/>
                    <a:pt x="486799" y="3462"/>
                  </a:cubicBezTo>
                  <a:cubicBezTo>
                    <a:pt x="474816" y="2396"/>
                    <a:pt x="463366" y="3462"/>
                    <a:pt x="451650" y="1864"/>
                  </a:cubicBezTo>
                  <a:lnTo>
                    <a:pt x="417300" y="1864"/>
                  </a:lnTo>
                  <a:moveTo>
                    <a:pt x="516355" y="6923"/>
                  </a:moveTo>
                  <a:lnTo>
                    <a:pt x="516355" y="6923"/>
                  </a:lnTo>
                  <a:close/>
                  <a:moveTo>
                    <a:pt x="540054" y="10118"/>
                  </a:moveTo>
                  <a:lnTo>
                    <a:pt x="540054" y="10118"/>
                  </a:lnTo>
                  <a:moveTo>
                    <a:pt x="532864" y="10118"/>
                  </a:moveTo>
                  <a:lnTo>
                    <a:pt x="529137" y="10118"/>
                  </a:lnTo>
                  <a:lnTo>
                    <a:pt x="532864" y="10118"/>
                  </a:lnTo>
                </a:path>
              </a:pathLst>
            </a:custGeom>
            <a:solidFill>
              <a:srgbClr val="D14352"/>
            </a:solidFill>
            <a:ln w="26619"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69D5E956-7065-45B2-A014-C2B5C3E5DEF3}"/>
                </a:ext>
              </a:extLst>
            </p:cNvPr>
            <p:cNvSpPr/>
            <p:nvPr/>
          </p:nvSpPr>
          <p:spPr>
            <a:xfrm>
              <a:off x="7696459" y="1626979"/>
              <a:ext cx="625848" cy="92351"/>
            </a:xfrm>
            <a:custGeom>
              <a:avLst/>
              <a:gdLst>
                <a:gd name="connsiteX0" fmla="*/ 164494 w 498663"/>
                <a:gd name="connsiteY0" fmla="*/ 532 h 73583"/>
                <a:gd name="connsiteX1" fmla="*/ 111238 w 498663"/>
                <a:gd name="connsiteY1" fmla="*/ 2929 h 73583"/>
                <a:gd name="connsiteX2" fmla="*/ 57983 w 498663"/>
                <a:gd name="connsiteY2" fmla="*/ 5592 h 73583"/>
                <a:gd name="connsiteX3" fmla="*/ 31355 w 498663"/>
                <a:gd name="connsiteY3" fmla="*/ 7988 h 73583"/>
                <a:gd name="connsiteX4" fmla="*/ 4728 w 498663"/>
                <a:gd name="connsiteY4" fmla="*/ 12781 h 73583"/>
                <a:gd name="connsiteX5" fmla="*/ 201 w 498663"/>
                <a:gd name="connsiteY5" fmla="*/ 20770 h 73583"/>
                <a:gd name="connsiteX6" fmla="*/ 7991 w 498663"/>
                <a:gd name="connsiteY6" fmla="*/ 25351 h 73583"/>
                <a:gd name="connsiteX7" fmla="*/ 8189 w 498663"/>
                <a:gd name="connsiteY7" fmla="*/ 25296 h 73583"/>
                <a:gd name="connsiteX8" fmla="*/ 27095 w 498663"/>
                <a:gd name="connsiteY8" fmla="*/ 21835 h 73583"/>
                <a:gd name="connsiteX9" fmla="*/ 133606 w 498663"/>
                <a:gd name="connsiteY9" fmla="*/ 21835 h 73583"/>
                <a:gd name="connsiteX10" fmla="*/ 185530 w 498663"/>
                <a:gd name="connsiteY10" fmla="*/ 24231 h 73583"/>
                <a:gd name="connsiteX11" fmla="*/ 238785 w 498663"/>
                <a:gd name="connsiteY11" fmla="*/ 29823 h 73583"/>
                <a:gd name="connsiteX12" fmla="*/ 279792 w 498663"/>
                <a:gd name="connsiteY12" fmla="*/ 35415 h 73583"/>
                <a:gd name="connsiteX13" fmla="*/ 279792 w 498663"/>
                <a:gd name="connsiteY13" fmla="*/ 35415 h 73583"/>
                <a:gd name="connsiteX14" fmla="*/ 292573 w 498663"/>
                <a:gd name="connsiteY14" fmla="*/ 37279 h 73583"/>
                <a:gd name="connsiteX15" fmla="*/ 292573 w 498663"/>
                <a:gd name="connsiteY15" fmla="*/ 37279 h 73583"/>
                <a:gd name="connsiteX16" fmla="*/ 297366 w 498663"/>
                <a:gd name="connsiteY16" fmla="*/ 37279 h 73583"/>
                <a:gd name="connsiteX17" fmla="*/ 298697 w 498663"/>
                <a:gd name="connsiteY17" fmla="*/ 37279 h 73583"/>
                <a:gd name="connsiteX18" fmla="*/ 301360 w 498663"/>
                <a:gd name="connsiteY18" fmla="*/ 37279 h 73583"/>
                <a:gd name="connsiteX19" fmla="*/ 301360 w 498663"/>
                <a:gd name="connsiteY19" fmla="*/ 37279 h 73583"/>
                <a:gd name="connsiteX20" fmla="*/ 342366 w 498663"/>
                <a:gd name="connsiteY20" fmla="*/ 43403 h 73583"/>
                <a:gd name="connsiteX21" fmla="*/ 388699 w 498663"/>
                <a:gd name="connsiteY21" fmla="*/ 52190 h 73583"/>
                <a:gd name="connsiteX22" fmla="*/ 433700 w 498663"/>
                <a:gd name="connsiteY22" fmla="*/ 62309 h 73583"/>
                <a:gd name="connsiteX23" fmla="*/ 454469 w 498663"/>
                <a:gd name="connsiteY23" fmla="*/ 68167 h 73583"/>
                <a:gd name="connsiteX24" fmla="*/ 471244 w 498663"/>
                <a:gd name="connsiteY24" fmla="*/ 72960 h 73583"/>
                <a:gd name="connsiteX25" fmla="*/ 488020 w 498663"/>
                <a:gd name="connsiteY25" fmla="*/ 70563 h 73583"/>
                <a:gd name="connsiteX26" fmla="*/ 497872 w 498663"/>
                <a:gd name="connsiteY26" fmla="*/ 57782 h 73583"/>
                <a:gd name="connsiteX27" fmla="*/ 495475 w 498663"/>
                <a:gd name="connsiteY27" fmla="*/ 41273 h 73583"/>
                <a:gd name="connsiteX28" fmla="*/ 482694 w 498663"/>
                <a:gd name="connsiteY28" fmla="*/ 31420 h 73583"/>
                <a:gd name="connsiteX29" fmla="*/ 456067 w 498663"/>
                <a:gd name="connsiteY29" fmla="*/ 23965 h 73583"/>
                <a:gd name="connsiteX30" fmla="*/ 423847 w 498663"/>
                <a:gd name="connsiteY30" fmla="*/ 17574 h 73583"/>
                <a:gd name="connsiteX31" fmla="*/ 390297 w 498663"/>
                <a:gd name="connsiteY31" fmla="*/ 11982 h 73583"/>
                <a:gd name="connsiteX32" fmla="*/ 351420 w 498663"/>
                <a:gd name="connsiteY32" fmla="*/ 6923 h 73583"/>
                <a:gd name="connsiteX33" fmla="*/ 319467 w 498663"/>
                <a:gd name="connsiteY33" fmla="*/ 4527 h 73583"/>
                <a:gd name="connsiteX34" fmla="*/ 285117 w 498663"/>
                <a:gd name="connsiteY34" fmla="*/ 3728 h 73583"/>
                <a:gd name="connsiteX35" fmla="*/ 215086 w 498663"/>
                <a:gd name="connsiteY35" fmla="*/ 0 h 73583"/>
                <a:gd name="connsiteX36" fmla="*/ 164494 w 498663"/>
                <a:gd name="connsiteY36" fmla="*/ 0 h 73583"/>
                <a:gd name="connsiteX37" fmla="*/ 301626 w 498663"/>
                <a:gd name="connsiteY37" fmla="*/ 38876 h 73583"/>
                <a:gd name="connsiteX38" fmla="*/ 301626 w 498663"/>
                <a:gd name="connsiteY38" fmla="*/ 38876 h 73583"/>
                <a:gd name="connsiteX39" fmla="*/ 301626 w 498663"/>
                <a:gd name="connsiteY39" fmla="*/ 38876 h 73583"/>
                <a:gd name="connsiteX40" fmla="*/ 301626 w 498663"/>
                <a:gd name="connsiteY40" fmla="*/ 38876 h 73583"/>
                <a:gd name="connsiteX41" fmla="*/ 301626 w 498663"/>
                <a:gd name="connsiteY41" fmla="*/ 38876 h 73583"/>
                <a:gd name="connsiteX42" fmla="*/ 301626 w 498663"/>
                <a:gd name="connsiteY42" fmla="*/ 38876 h 73583"/>
                <a:gd name="connsiteX43" fmla="*/ 297366 w 498663"/>
                <a:gd name="connsiteY43" fmla="*/ 38876 h 73583"/>
                <a:gd name="connsiteX44" fmla="*/ 297366 w 498663"/>
                <a:gd name="connsiteY44" fmla="*/ 38876 h 7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98663" h="73583">
                  <a:moveTo>
                    <a:pt x="164494" y="532"/>
                  </a:moveTo>
                  <a:lnTo>
                    <a:pt x="111238" y="2929"/>
                  </a:lnTo>
                  <a:lnTo>
                    <a:pt x="57983" y="5592"/>
                  </a:lnTo>
                  <a:lnTo>
                    <a:pt x="31355" y="7988"/>
                  </a:lnTo>
                  <a:cubicBezTo>
                    <a:pt x="22302" y="7988"/>
                    <a:pt x="13249" y="10917"/>
                    <a:pt x="4728" y="12781"/>
                  </a:cubicBezTo>
                  <a:cubicBezTo>
                    <a:pt x="1330" y="13811"/>
                    <a:pt x="-662" y="17326"/>
                    <a:pt x="201" y="20770"/>
                  </a:cubicBezTo>
                  <a:cubicBezTo>
                    <a:pt x="1086" y="24186"/>
                    <a:pt x="4575" y="26237"/>
                    <a:pt x="7991" y="25351"/>
                  </a:cubicBezTo>
                  <a:cubicBezTo>
                    <a:pt x="8058" y="25334"/>
                    <a:pt x="8124" y="25316"/>
                    <a:pt x="8189" y="25296"/>
                  </a:cubicBezTo>
                  <a:lnTo>
                    <a:pt x="27095" y="21835"/>
                  </a:lnTo>
                  <a:cubicBezTo>
                    <a:pt x="62565" y="19661"/>
                    <a:pt x="98135" y="19661"/>
                    <a:pt x="133606" y="21835"/>
                  </a:cubicBezTo>
                  <a:cubicBezTo>
                    <a:pt x="150913" y="21835"/>
                    <a:pt x="168222" y="21835"/>
                    <a:pt x="185530" y="24231"/>
                  </a:cubicBezTo>
                  <a:cubicBezTo>
                    <a:pt x="202838" y="26628"/>
                    <a:pt x="221211" y="27693"/>
                    <a:pt x="238785" y="29823"/>
                  </a:cubicBezTo>
                  <a:lnTo>
                    <a:pt x="279792" y="35415"/>
                  </a:lnTo>
                  <a:lnTo>
                    <a:pt x="279792" y="35415"/>
                  </a:lnTo>
                  <a:lnTo>
                    <a:pt x="292573" y="37279"/>
                  </a:lnTo>
                  <a:lnTo>
                    <a:pt x="292573" y="37279"/>
                  </a:lnTo>
                  <a:lnTo>
                    <a:pt x="297366" y="37279"/>
                  </a:lnTo>
                  <a:lnTo>
                    <a:pt x="298697" y="37279"/>
                  </a:lnTo>
                  <a:lnTo>
                    <a:pt x="301360" y="37279"/>
                  </a:lnTo>
                  <a:lnTo>
                    <a:pt x="301360" y="37279"/>
                  </a:lnTo>
                  <a:lnTo>
                    <a:pt x="342366" y="43403"/>
                  </a:lnTo>
                  <a:lnTo>
                    <a:pt x="388699" y="52190"/>
                  </a:lnTo>
                  <a:cubicBezTo>
                    <a:pt x="403876" y="55386"/>
                    <a:pt x="418788" y="58581"/>
                    <a:pt x="433700" y="62309"/>
                  </a:cubicBezTo>
                  <a:lnTo>
                    <a:pt x="454469" y="68167"/>
                  </a:lnTo>
                  <a:lnTo>
                    <a:pt x="471244" y="72960"/>
                  </a:lnTo>
                  <a:cubicBezTo>
                    <a:pt x="476938" y="74308"/>
                    <a:pt x="482931" y="73452"/>
                    <a:pt x="488020" y="70563"/>
                  </a:cubicBezTo>
                  <a:cubicBezTo>
                    <a:pt x="492834" y="67738"/>
                    <a:pt x="496365" y="63157"/>
                    <a:pt x="497872" y="57782"/>
                  </a:cubicBezTo>
                  <a:cubicBezTo>
                    <a:pt x="499484" y="52190"/>
                    <a:pt x="498610" y="46175"/>
                    <a:pt x="495475" y="41273"/>
                  </a:cubicBezTo>
                  <a:cubicBezTo>
                    <a:pt x="492651" y="36458"/>
                    <a:pt x="488069" y="32927"/>
                    <a:pt x="482694" y="31420"/>
                  </a:cubicBezTo>
                  <a:cubicBezTo>
                    <a:pt x="473907" y="28225"/>
                    <a:pt x="464854" y="26361"/>
                    <a:pt x="456067" y="23965"/>
                  </a:cubicBezTo>
                  <a:cubicBezTo>
                    <a:pt x="447279" y="21568"/>
                    <a:pt x="434764" y="19438"/>
                    <a:pt x="423847" y="17574"/>
                  </a:cubicBezTo>
                  <a:cubicBezTo>
                    <a:pt x="412930" y="15710"/>
                    <a:pt x="401746" y="13314"/>
                    <a:pt x="390297" y="11982"/>
                  </a:cubicBezTo>
                  <a:lnTo>
                    <a:pt x="351420" y="6923"/>
                  </a:lnTo>
                  <a:cubicBezTo>
                    <a:pt x="340769" y="6923"/>
                    <a:pt x="330118" y="5325"/>
                    <a:pt x="319467" y="4527"/>
                  </a:cubicBezTo>
                  <a:cubicBezTo>
                    <a:pt x="308816" y="3728"/>
                    <a:pt x="296034" y="3728"/>
                    <a:pt x="285117" y="3728"/>
                  </a:cubicBezTo>
                  <a:cubicBezTo>
                    <a:pt x="261685" y="3728"/>
                    <a:pt x="238519" y="532"/>
                    <a:pt x="215086" y="0"/>
                  </a:cubicBezTo>
                  <a:lnTo>
                    <a:pt x="164494" y="0"/>
                  </a:lnTo>
                  <a:moveTo>
                    <a:pt x="301626" y="38876"/>
                  </a:moveTo>
                  <a:lnTo>
                    <a:pt x="301626" y="38876"/>
                  </a:lnTo>
                  <a:moveTo>
                    <a:pt x="301626" y="38876"/>
                  </a:moveTo>
                  <a:lnTo>
                    <a:pt x="301626" y="38876"/>
                  </a:lnTo>
                  <a:moveTo>
                    <a:pt x="301626" y="38876"/>
                  </a:moveTo>
                  <a:lnTo>
                    <a:pt x="301626" y="38876"/>
                  </a:lnTo>
                  <a:moveTo>
                    <a:pt x="297366" y="38876"/>
                  </a:moveTo>
                  <a:lnTo>
                    <a:pt x="297366" y="38876"/>
                  </a:lnTo>
                </a:path>
              </a:pathLst>
            </a:custGeom>
            <a:solidFill>
              <a:srgbClr val="D14352"/>
            </a:solidFill>
            <a:ln w="26619"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939CFBEF-B17D-45CD-A3D1-A2E4D5771285}"/>
                </a:ext>
              </a:extLst>
            </p:cNvPr>
            <p:cNvSpPr/>
            <p:nvPr/>
          </p:nvSpPr>
          <p:spPr>
            <a:xfrm>
              <a:off x="6237404" y="3724029"/>
              <a:ext cx="503085" cy="744260"/>
            </a:xfrm>
            <a:custGeom>
              <a:avLst/>
              <a:gdLst>
                <a:gd name="connsiteX0" fmla="*/ 3910 w 400848"/>
                <a:gd name="connsiteY0" fmla="*/ 0 h 593011"/>
                <a:gd name="connsiteX1" fmla="*/ 182 w 400848"/>
                <a:gd name="connsiteY1" fmla="*/ 7190 h 593011"/>
                <a:gd name="connsiteX2" fmla="*/ 21485 w 400848"/>
                <a:gd name="connsiteY2" fmla="*/ 71096 h 593011"/>
                <a:gd name="connsiteX3" fmla="*/ 44384 w 400848"/>
                <a:gd name="connsiteY3" fmla="*/ 134736 h 593011"/>
                <a:gd name="connsiteX4" fmla="*/ 68349 w 400848"/>
                <a:gd name="connsiteY4" fmla="*/ 196246 h 593011"/>
                <a:gd name="connsiteX5" fmla="*/ 82994 w 400848"/>
                <a:gd name="connsiteY5" fmla="*/ 226868 h 593011"/>
                <a:gd name="connsiteX6" fmla="*/ 99504 w 400848"/>
                <a:gd name="connsiteY6" fmla="*/ 259886 h 593011"/>
                <a:gd name="connsiteX7" fmla="*/ 97906 w 400848"/>
                <a:gd name="connsiteY7" fmla="*/ 256691 h 593011"/>
                <a:gd name="connsiteX8" fmla="*/ 130658 w 400848"/>
                <a:gd name="connsiteY8" fmla="*/ 320597 h 593011"/>
                <a:gd name="connsiteX9" fmla="*/ 166339 w 400848"/>
                <a:gd name="connsiteY9" fmla="*/ 378113 h 593011"/>
                <a:gd name="connsiteX10" fmla="*/ 186843 w 400848"/>
                <a:gd name="connsiteY10" fmla="*/ 406338 h 593011"/>
                <a:gd name="connsiteX11" fmla="*/ 207612 w 400848"/>
                <a:gd name="connsiteY11" fmla="*/ 434563 h 593011"/>
                <a:gd name="connsiteX12" fmla="*/ 232908 w 400848"/>
                <a:gd name="connsiteY12" fmla="*/ 465452 h 593011"/>
                <a:gd name="connsiteX13" fmla="*/ 258204 w 400848"/>
                <a:gd name="connsiteY13" fmla="*/ 492079 h 593011"/>
                <a:gd name="connsiteX14" fmla="*/ 284832 w 400848"/>
                <a:gd name="connsiteY14" fmla="*/ 517109 h 593011"/>
                <a:gd name="connsiteX15" fmla="*/ 313057 w 400848"/>
                <a:gd name="connsiteY15" fmla="*/ 541873 h 593011"/>
                <a:gd name="connsiteX16" fmla="*/ 339685 w 400848"/>
                <a:gd name="connsiteY16" fmla="*/ 566637 h 593011"/>
                <a:gd name="connsiteX17" fmla="*/ 353265 w 400848"/>
                <a:gd name="connsiteY17" fmla="*/ 578087 h 593011"/>
                <a:gd name="connsiteX18" fmla="*/ 372171 w 400848"/>
                <a:gd name="connsiteY18" fmla="*/ 590868 h 593011"/>
                <a:gd name="connsiteX19" fmla="*/ 382023 w 400848"/>
                <a:gd name="connsiteY19" fmla="*/ 592998 h 593011"/>
                <a:gd name="connsiteX20" fmla="*/ 395869 w 400848"/>
                <a:gd name="connsiteY20" fmla="*/ 586341 h 593011"/>
                <a:gd name="connsiteX21" fmla="*/ 394272 w 400848"/>
                <a:gd name="connsiteY21" fmla="*/ 558116 h 593011"/>
                <a:gd name="connsiteX22" fmla="*/ 376964 w 400848"/>
                <a:gd name="connsiteY22" fmla="*/ 541873 h 593011"/>
                <a:gd name="connsiteX23" fmla="*/ 359124 w 400848"/>
                <a:gd name="connsiteY23" fmla="*/ 526429 h 593011"/>
                <a:gd name="connsiteX24" fmla="*/ 319981 w 400848"/>
                <a:gd name="connsiteY24" fmla="*/ 492878 h 593011"/>
                <a:gd name="connsiteX25" fmla="*/ 281104 w 400848"/>
                <a:gd name="connsiteY25" fmla="*/ 459061 h 593011"/>
                <a:gd name="connsiteX26" fmla="*/ 262731 w 400848"/>
                <a:gd name="connsiteY26" fmla="*/ 441487 h 593011"/>
                <a:gd name="connsiteX27" fmla="*/ 245956 w 400848"/>
                <a:gd name="connsiteY27" fmla="*/ 423114 h 593011"/>
                <a:gd name="connsiteX28" fmla="*/ 202553 w 400848"/>
                <a:gd name="connsiteY28" fmla="*/ 369858 h 593011"/>
                <a:gd name="connsiteX29" fmla="*/ 181783 w 400848"/>
                <a:gd name="connsiteY29" fmla="*/ 343231 h 593011"/>
                <a:gd name="connsiteX30" fmla="*/ 162345 w 400848"/>
                <a:gd name="connsiteY30" fmla="*/ 316603 h 593011"/>
                <a:gd name="connsiteX31" fmla="*/ 142907 w 400848"/>
                <a:gd name="connsiteY31" fmla="*/ 287046 h 593011"/>
                <a:gd name="connsiteX32" fmla="*/ 125332 w 400848"/>
                <a:gd name="connsiteY32" fmla="*/ 258022 h 593011"/>
                <a:gd name="connsiteX33" fmla="*/ 87521 w 400848"/>
                <a:gd name="connsiteY33" fmla="*/ 195181 h 593011"/>
                <a:gd name="connsiteX34" fmla="*/ 55035 w 400848"/>
                <a:gd name="connsiteY34" fmla="*/ 131807 h 593011"/>
                <a:gd name="connsiteX35" fmla="*/ 55035 w 400848"/>
                <a:gd name="connsiteY35" fmla="*/ 133404 h 593011"/>
                <a:gd name="connsiteX36" fmla="*/ 47580 w 400848"/>
                <a:gd name="connsiteY36" fmla="*/ 117428 h 593011"/>
                <a:gd name="connsiteX37" fmla="*/ 41455 w 400848"/>
                <a:gd name="connsiteY37" fmla="*/ 101451 h 593011"/>
                <a:gd name="connsiteX38" fmla="*/ 30006 w 400848"/>
                <a:gd name="connsiteY38" fmla="*/ 69498 h 593011"/>
                <a:gd name="connsiteX39" fmla="*/ 8171 w 400848"/>
                <a:gd name="connsiteY39" fmla="*/ 3994 h 593011"/>
                <a:gd name="connsiteX40" fmla="*/ 2845 w 400848"/>
                <a:gd name="connsiteY40" fmla="*/ 0 h 593011"/>
                <a:gd name="connsiteX41" fmla="*/ 981 w 400848"/>
                <a:gd name="connsiteY41" fmla="*/ 0 h 59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0848" h="593011">
                  <a:moveTo>
                    <a:pt x="3910" y="0"/>
                  </a:moveTo>
                  <a:cubicBezTo>
                    <a:pt x="1034" y="1116"/>
                    <a:pt x="-563" y="4196"/>
                    <a:pt x="182" y="7190"/>
                  </a:cubicBezTo>
                  <a:cubicBezTo>
                    <a:pt x="7638" y="28491"/>
                    <a:pt x="14561" y="49794"/>
                    <a:pt x="21485" y="71096"/>
                  </a:cubicBezTo>
                  <a:cubicBezTo>
                    <a:pt x="28408" y="92398"/>
                    <a:pt x="37195" y="113434"/>
                    <a:pt x="44384" y="134736"/>
                  </a:cubicBezTo>
                  <a:cubicBezTo>
                    <a:pt x="51574" y="156038"/>
                    <a:pt x="60095" y="175743"/>
                    <a:pt x="68349" y="196246"/>
                  </a:cubicBezTo>
                  <a:cubicBezTo>
                    <a:pt x="72610" y="206631"/>
                    <a:pt x="77935" y="216749"/>
                    <a:pt x="82994" y="226868"/>
                  </a:cubicBezTo>
                  <a:cubicBezTo>
                    <a:pt x="88054" y="236986"/>
                    <a:pt x="93912" y="248702"/>
                    <a:pt x="99504" y="259886"/>
                  </a:cubicBezTo>
                  <a:lnTo>
                    <a:pt x="97906" y="256691"/>
                  </a:lnTo>
                  <a:cubicBezTo>
                    <a:pt x="108202" y="278348"/>
                    <a:pt x="119119" y="299650"/>
                    <a:pt x="130658" y="320597"/>
                  </a:cubicBezTo>
                  <a:cubicBezTo>
                    <a:pt x="141512" y="340395"/>
                    <a:pt x="153423" y="359594"/>
                    <a:pt x="166339" y="378113"/>
                  </a:cubicBezTo>
                  <a:cubicBezTo>
                    <a:pt x="172996" y="387699"/>
                    <a:pt x="179919" y="397019"/>
                    <a:pt x="186843" y="406338"/>
                  </a:cubicBezTo>
                  <a:cubicBezTo>
                    <a:pt x="193766" y="415658"/>
                    <a:pt x="200422" y="425244"/>
                    <a:pt x="207612" y="434563"/>
                  </a:cubicBezTo>
                  <a:cubicBezTo>
                    <a:pt x="214801" y="443883"/>
                    <a:pt x="223855" y="455599"/>
                    <a:pt x="232908" y="465452"/>
                  </a:cubicBezTo>
                  <a:cubicBezTo>
                    <a:pt x="241962" y="475304"/>
                    <a:pt x="249684" y="483026"/>
                    <a:pt x="258204" y="492079"/>
                  </a:cubicBezTo>
                  <a:cubicBezTo>
                    <a:pt x="266726" y="501133"/>
                    <a:pt x="276578" y="508855"/>
                    <a:pt x="284832" y="517109"/>
                  </a:cubicBezTo>
                  <a:lnTo>
                    <a:pt x="313057" y="541873"/>
                  </a:lnTo>
                  <a:lnTo>
                    <a:pt x="339685" y="566637"/>
                  </a:lnTo>
                  <a:cubicBezTo>
                    <a:pt x="344212" y="570365"/>
                    <a:pt x="348472" y="574359"/>
                    <a:pt x="353265" y="578087"/>
                  </a:cubicBezTo>
                  <a:cubicBezTo>
                    <a:pt x="358058" y="581815"/>
                    <a:pt x="365780" y="586608"/>
                    <a:pt x="372171" y="590868"/>
                  </a:cubicBezTo>
                  <a:cubicBezTo>
                    <a:pt x="375227" y="592387"/>
                    <a:pt x="378613" y="593119"/>
                    <a:pt x="382023" y="592998"/>
                  </a:cubicBezTo>
                  <a:cubicBezTo>
                    <a:pt x="387349" y="592744"/>
                    <a:pt x="392345" y="590342"/>
                    <a:pt x="395869" y="586341"/>
                  </a:cubicBezTo>
                  <a:cubicBezTo>
                    <a:pt x="403086" y="578059"/>
                    <a:pt x="402377" y="565531"/>
                    <a:pt x="394272" y="558116"/>
                  </a:cubicBezTo>
                  <a:cubicBezTo>
                    <a:pt x="388680" y="552790"/>
                    <a:pt x="383088" y="547199"/>
                    <a:pt x="376964" y="541873"/>
                  </a:cubicBezTo>
                  <a:lnTo>
                    <a:pt x="359124" y="526429"/>
                  </a:lnTo>
                  <a:cubicBezTo>
                    <a:pt x="346076" y="515246"/>
                    <a:pt x="332496" y="504328"/>
                    <a:pt x="319981" y="492878"/>
                  </a:cubicBezTo>
                  <a:cubicBezTo>
                    <a:pt x="307466" y="481428"/>
                    <a:pt x="293353" y="470777"/>
                    <a:pt x="281104" y="459061"/>
                  </a:cubicBezTo>
                  <a:cubicBezTo>
                    <a:pt x="274980" y="453469"/>
                    <a:pt x="268589" y="447611"/>
                    <a:pt x="262731" y="441487"/>
                  </a:cubicBezTo>
                  <a:cubicBezTo>
                    <a:pt x="256873" y="435363"/>
                    <a:pt x="251281" y="429504"/>
                    <a:pt x="245956" y="423114"/>
                  </a:cubicBezTo>
                  <a:cubicBezTo>
                    <a:pt x="231044" y="405806"/>
                    <a:pt x="216932" y="387965"/>
                    <a:pt x="202553" y="369858"/>
                  </a:cubicBezTo>
                  <a:cubicBezTo>
                    <a:pt x="195363" y="361071"/>
                    <a:pt x="188706" y="352284"/>
                    <a:pt x="181783" y="343231"/>
                  </a:cubicBezTo>
                  <a:cubicBezTo>
                    <a:pt x="174860" y="334177"/>
                    <a:pt x="168469" y="325656"/>
                    <a:pt x="162345" y="316603"/>
                  </a:cubicBezTo>
                  <a:cubicBezTo>
                    <a:pt x="156220" y="307550"/>
                    <a:pt x="149297" y="296898"/>
                    <a:pt x="142907" y="287046"/>
                  </a:cubicBezTo>
                  <a:cubicBezTo>
                    <a:pt x="136516" y="277194"/>
                    <a:pt x="131190" y="267608"/>
                    <a:pt x="125332" y="258022"/>
                  </a:cubicBezTo>
                  <a:cubicBezTo>
                    <a:pt x="112551" y="237253"/>
                    <a:pt x="98705" y="216483"/>
                    <a:pt x="87521" y="195181"/>
                  </a:cubicBezTo>
                  <a:cubicBezTo>
                    <a:pt x="76337" y="173879"/>
                    <a:pt x="65687" y="153375"/>
                    <a:pt x="55035" y="131807"/>
                  </a:cubicBezTo>
                  <a:lnTo>
                    <a:pt x="55035" y="133404"/>
                  </a:lnTo>
                  <a:lnTo>
                    <a:pt x="47580" y="117428"/>
                  </a:lnTo>
                  <a:lnTo>
                    <a:pt x="41455" y="101451"/>
                  </a:lnTo>
                  <a:cubicBezTo>
                    <a:pt x="37461" y="91067"/>
                    <a:pt x="33733" y="80416"/>
                    <a:pt x="30006" y="69498"/>
                  </a:cubicBezTo>
                  <a:cubicBezTo>
                    <a:pt x="22550" y="47663"/>
                    <a:pt x="15626" y="25829"/>
                    <a:pt x="8171" y="3994"/>
                  </a:cubicBezTo>
                  <a:cubicBezTo>
                    <a:pt x="7468" y="1636"/>
                    <a:pt x="5306" y="15"/>
                    <a:pt x="2845" y="0"/>
                  </a:cubicBezTo>
                  <a:lnTo>
                    <a:pt x="981" y="0"/>
                  </a:lnTo>
                </a:path>
              </a:pathLst>
            </a:custGeom>
            <a:solidFill>
              <a:srgbClr val="D14352"/>
            </a:solidFill>
            <a:ln w="26619"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3595FB32-BE2C-4015-A181-43142F5B4E7D}"/>
                </a:ext>
              </a:extLst>
            </p:cNvPr>
            <p:cNvSpPr/>
            <p:nvPr/>
          </p:nvSpPr>
          <p:spPr>
            <a:xfrm>
              <a:off x="6489667" y="4078216"/>
              <a:ext cx="406698" cy="406880"/>
            </a:xfrm>
            <a:custGeom>
              <a:avLst/>
              <a:gdLst>
                <a:gd name="connsiteX0" fmla="*/ 2620 w 324049"/>
                <a:gd name="connsiteY0" fmla="*/ 843 h 324194"/>
                <a:gd name="connsiteX1" fmla="*/ 740 w 324049"/>
                <a:gd name="connsiteY1" fmla="*/ 8137 h 324194"/>
                <a:gd name="connsiteX2" fmla="*/ 1022 w 324049"/>
                <a:gd name="connsiteY2" fmla="*/ 8566 h 324194"/>
                <a:gd name="connsiteX3" fmla="*/ 52413 w 324049"/>
                <a:gd name="connsiteY3" fmla="*/ 83389 h 324194"/>
                <a:gd name="connsiteX4" fmla="*/ 79041 w 324049"/>
                <a:gd name="connsiteY4" fmla="*/ 117206 h 324194"/>
                <a:gd name="connsiteX5" fmla="*/ 93686 w 324049"/>
                <a:gd name="connsiteY5" fmla="*/ 135579 h 324194"/>
                <a:gd name="connsiteX6" fmla="*/ 109397 w 324049"/>
                <a:gd name="connsiteY6" fmla="*/ 153686 h 324194"/>
                <a:gd name="connsiteX7" fmla="*/ 129101 w 324049"/>
                <a:gd name="connsiteY7" fmla="*/ 176586 h 324194"/>
                <a:gd name="connsiteX8" fmla="*/ 151202 w 324049"/>
                <a:gd name="connsiteY8" fmla="*/ 200018 h 324194"/>
                <a:gd name="connsiteX9" fmla="*/ 173303 w 324049"/>
                <a:gd name="connsiteY9" fmla="*/ 221054 h 324194"/>
                <a:gd name="connsiteX10" fmla="*/ 198067 w 324049"/>
                <a:gd name="connsiteY10" fmla="*/ 243688 h 324194"/>
                <a:gd name="connsiteX11" fmla="*/ 222298 w 324049"/>
                <a:gd name="connsiteY11" fmla="*/ 263658 h 324194"/>
                <a:gd name="connsiteX12" fmla="*/ 248925 w 324049"/>
                <a:gd name="connsiteY12" fmla="*/ 285493 h 324194"/>
                <a:gd name="connsiteX13" fmla="*/ 273423 w 324049"/>
                <a:gd name="connsiteY13" fmla="*/ 303600 h 324194"/>
                <a:gd name="connsiteX14" fmla="*/ 287003 w 324049"/>
                <a:gd name="connsiteY14" fmla="*/ 313186 h 324194"/>
                <a:gd name="connsiteX15" fmla="*/ 302447 w 324049"/>
                <a:gd name="connsiteY15" fmla="*/ 322506 h 324194"/>
                <a:gd name="connsiteX16" fmla="*/ 322890 w 324049"/>
                <a:gd name="connsiteY16" fmla="*/ 315965 h 324194"/>
                <a:gd name="connsiteX17" fmla="*/ 322950 w 324049"/>
                <a:gd name="connsiteY17" fmla="*/ 315849 h 324194"/>
                <a:gd name="connsiteX18" fmla="*/ 322950 w 324049"/>
                <a:gd name="connsiteY18" fmla="*/ 304399 h 324194"/>
                <a:gd name="connsiteX19" fmla="*/ 315227 w 324049"/>
                <a:gd name="connsiteY19" fmla="*/ 295346 h 324194"/>
                <a:gd name="connsiteX20" fmla="*/ 296856 w 324049"/>
                <a:gd name="connsiteY20" fmla="*/ 283363 h 324194"/>
                <a:gd name="connsiteX21" fmla="*/ 278216 w 324049"/>
                <a:gd name="connsiteY21" fmla="*/ 270848 h 324194"/>
                <a:gd name="connsiteX22" fmla="*/ 281411 w 324049"/>
                <a:gd name="connsiteY22" fmla="*/ 272978 h 324194"/>
                <a:gd name="connsiteX23" fmla="*/ 224694 w 324049"/>
                <a:gd name="connsiteY23" fmla="*/ 230374 h 324194"/>
                <a:gd name="connsiteX24" fmla="*/ 198067 w 324049"/>
                <a:gd name="connsiteY24" fmla="*/ 210137 h 324194"/>
                <a:gd name="connsiteX25" fmla="*/ 171439 w 324049"/>
                <a:gd name="connsiteY25" fmla="*/ 187769 h 324194"/>
                <a:gd name="connsiteX26" fmla="*/ 146143 w 324049"/>
                <a:gd name="connsiteY26" fmla="*/ 165136 h 324194"/>
                <a:gd name="connsiteX27" fmla="*/ 121379 w 324049"/>
                <a:gd name="connsiteY27" fmla="*/ 139840 h 324194"/>
                <a:gd name="connsiteX28" fmla="*/ 97680 w 324049"/>
                <a:gd name="connsiteY28" fmla="*/ 115342 h 324194"/>
                <a:gd name="connsiteX29" fmla="*/ 74515 w 324049"/>
                <a:gd name="connsiteY29" fmla="*/ 90046 h 324194"/>
                <a:gd name="connsiteX30" fmla="*/ 61733 w 324049"/>
                <a:gd name="connsiteY30" fmla="*/ 75667 h 324194"/>
                <a:gd name="connsiteX31" fmla="*/ 61733 w 324049"/>
                <a:gd name="connsiteY31" fmla="*/ 75667 h 324194"/>
                <a:gd name="connsiteX32" fmla="*/ 61733 w 324049"/>
                <a:gd name="connsiteY32" fmla="*/ 75667 h 324194"/>
                <a:gd name="connsiteX33" fmla="*/ 61733 w 324049"/>
                <a:gd name="connsiteY33" fmla="*/ 75667 h 324194"/>
                <a:gd name="connsiteX34" fmla="*/ 61733 w 324049"/>
                <a:gd name="connsiteY34" fmla="*/ 75667 h 324194"/>
                <a:gd name="connsiteX35" fmla="*/ 33774 w 324049"/>
                <a:gd name="connsiteY35" fmla="*/ 41051 h 324194"/>
                <a:gd name="connsiteX36" fmla="*/ 21259 w 324049"/>
                <a:gd name="connsiteY36" fmla="*/ 24009 h 324194"/>
                <a:gd name="connsiteX37" fmla="*/ 8744 w 324049"/>
                <a:gd name="connsiteY37" fmla="*/ 2974 h 324194"/>
                <a:gd name="connsiteX38" fmla="*/ 4218 w 324049"/>
                <a:gd name="connsiteY38" fmla="*/ 311 h 324194"/>
                <a:gd name="connsiteX39" fmla="*/ 1022 w 324049"/>
                <a:gd name="connsiteY39" fmla="*/ 311 h 324194"/>
                <a:gd name="connsiteX40" fmla="*/ 62266 w 324049"/>
                <a:gd name="connsiteY40" fmla="*/ 74868 h 324194"/>
                <a:gd name="connsiteX41" fmla="*/ 62266 w 324049"/>
                <a:gd name="connsiteY41" fmla="*/ 74868 h 324194"/>
                <a:gd name="connsiteX42" fmla="*/ 62266 w 324049"/>
                <a:gd name="connsiteY42" fmla="*/ 74868 h 324194"/>
                <a:gd name="connsiteX43" fmla="*/ 62266 w 324049"/>
                <a:gd name="connsiteY43" fmla="*/ 74868 h 32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4049" h="324194">
                  <a:moveTo>
                    <a:pt x="2620" y="843"/>
                  </a:moveTo>
                  <a:cubicBezTo>
                    <a:pt x="87" y="2338"/>
                    <a:pt x="-755" y="5604"/>
                    <a:pt x="740" y="8137"/>
                  </a:cubicBezTo>
                  <a:cubicBezTo>
                    <a:pt x="827" y="8284"/>
                    <a:pt x="921" y="8427"/>
                    <a:pt x="1022" y="8566"/>
                  </a:cubicBezTo>
                  <a:cubicBezTo>
                    <a:pt x="16147" y="34827"/>
                    <a:pt x="33331" y="59846"/>
                    <a:pt x="52413" y="83389"/>
                  </a:cubicBezTo>
                  <a:cubicBezTo>
                    <a:pt x="61201" y="94839"/>
                    <a:pt x="70520" y="106023"/>
                    <a:pt x="79041" y="117206"/>
                  </a:cubicBezTo>
                  <a:lnTo>
                    <a:pt x="93686" y="135579"/>
                  </a:lnTo>
                  <a:cubicBezTo>
                    <a:pt x="98745" y="141704"/>
                    <a:pt x="104071" y="147562"/>
                    <a:pt x="109397" y="153686"/>
                  </a:cubicBezTo>
                  <a:cubicBezTo>
                    <a:pt x="114722" y="159811"/>
                    <a:pt x="122444" y="169130"/>
                    <a:pt x="129101" y="176586"/>
                  </a:cubicBezTo>
                  <a:cubicBezTo>
                    <a:pt x="135758" y="184042"/>
                    <a:pt x="143746" y="192563"/>
                    <a:pt x="151202" y="200018"/>
                  </a:cubicBezTo>
                  <a:lnTo>
                    <a:pt x="173303" y="221054"/>
                  </a:lnTo>
                  <a:cubicBezTo>
                    <a:pt x="181291" y="228776"/>
                    <a:pt x="189546" y="236498"/>
                    <a:pt x="198067" y="243688"/>
                  </a:cubicBezTo>
                  <a:lnTo>
                    <a:pt x="222298" y="263658"/>
                  </a:lnTo>
                  <a:cubicBezTo>
                    <a:pt x="231351" y="270848"/>
                    <a:pt x="240139" y="278570"/>
                    <a:pt x="248925" y="285493"/>
                  </a:cubicBezTo>
                  <a:cubicBezTo>
                    <a:pt x="257713" y="292416"/>
                    <a:pt x="265169" y="297742"/>
                    <a:pt x="273423" y="303600"/>
                  </a:cubicBezTo>
                  <a:lnTo>
                    <a:pt x="287003" y="313186"/>
                  </a:lnTo>
                  <a:cubicBezTo>
                    <a:pt x="291895" y="316698"/>
                    <a:pt x="297059" y="319815"/>
                    <a:pt x="302447" y="322506"/>
                  </a:cubicBezTo>
                  <a:cubicBezTo>
                    <a:pt x="309898" y="326345"/>
                    <a:pt x="319051" y="323417"/>
                    <a:pt x="322890" y="315965"/>
                  </a:cubicBezTo>
                  <a:cubicBezTo>
                    <a:pt x="322911" y="315927"/>
                    <a:pt x="322930" y="315888"/>
                    <a:pt x="322950" y="315849"/>
                  </a:cubicBezTo>
                  <a:cubicBezTo>
                    <a:pt x="324416" y="312173"/>
                    <a:pt x="324416" y="308075"/>
                    <a:pt x="322950" y="304399"/>
                  </a:cubicBezTo>
                  <a:cubicBezTo>
                    <a:pt x="321688" y="300471"/>
                    <a:pt x="318908" y="297211"/>
                    <a:pt x="315227" y="295346"/>
                  </a:cubicBezTo>
                  <a:lnTo>
                    <a:pt x="296856" y="283363"/>
                  </a:lnTo>
                  <a:lnTo>
                    <a:pt x="278216" y="270848"/>
                  </a:lnTo>
                  <a:lnTo>
                    <a:pt x="281411" y="272978"/>
                  </a:lnTo>
                  <a:cubicBezTo>
                    <a:pt x="262239" y="259398"/>
                    <a:pt x="243600" y="244753"/>
                    <a:pt x="224694" y="230374"/>
                  </a:cubicBezTo>
                  <a:cubicBezTo>
                    <a:pt x="215907" y="223717"/>
                    <a:pt x="207120" y="217060"/>
                    <a:pt x="198067" y="210137"/>
                  </a:cubicBezTo>
                  <a:lnTo>
                    <a:pt x="171439" y="187769"/>
                  </a:lnTo>
                  <a:cubicBezTo>
                    <a:pt x="162918" y="180314"/>
                    <a:pt x="154398" y="172858"/>
                    <a:pt x="146143" y="165136"/>
                  </a:cubicBezTo>
                  <a:cubicBezTo>
                    <a:pt x="137888" y="157414"/>
                    <a:pt x="129367" y="148094"/>
                    <a:pt x="121379" y="139840"/>
                  </a:cubicBezTo>
                  <a:cubicBezTo>
                    <a:pt x="113391" y="131585"/>
                    <a:pt x="105402" y="123597"/>
                    <a:pt x="97680" y="115342"/>
                  </a:cubicBezTo>
                  <a:lnTo>
                    <a:pt x="74515" y="90046"/>
                  </a:lnTo>
                  <a:lnTo>
                    <a:pt x="61733" y="75667"/>
                  </a:lnTo>
                  <a:lnTo>
                    <a:pt x="61733" y="75667"/>
                  </a:lnTo>
                  <a:lnTo>
                    <a:pt x="61733" y="75667"/>
                  </a:lnTo>
                  <a:lnTo>
                    <a:pt x="61733" y="75667"/>
                  </a:lnTo>
                  <a:lnTo>
                    <a:pt x="61733" y="75667"/>
                  </a:lnTo>
                  <a:cubicBezTo>
                    <a:pt x="52147" y="64217"/>
                    <a:pt x="42828" y="52767"/>
                    <a:pt x="33774" y="41051"/>
                  </a:cubicBezTo>
                  <a:cubicBezTo>
                    <a:pt x="29514" y="35459"/>
                    <a:pt x="25253" y="29868"/>
                    <a:pt x="21259" y="24009"/>
                  </a:cubicBezTo>
                  <a:cubicBezTo>
                    <a:pt x="17265" y="18151"/>
                    <a:pt x="12738" y="9897"/>
                    <a:pt x="8744" y="2974"/>
                  </a:cubicBezTo>
                  <a:cubicBezTo>
                    <a:pt x="7899" y="1265"/>
                    <a:pt x="6121" y="219"/>
                    <a:pt x="4218" y="311"/>
                  </a:cubicBezTo>
                  <a:cubicBezTo>
                    <a:pt x="3193" y="-104"/>
                    <a:pt x="2047" y="-104"/>
                    <a:pt x="1022" y="311"/>
                  </a:cubicBezTo>
                  <a:moveTo>
                    <a:pt x="62266" y="74868"/>
                  </a:moveTo>
                  <a:lnTo>
                    <a:pt x="62266" y="74868"/>
                  </a:lnTo>
                  <a:lnTo>
                    <a:pt x="62266" y="74868"/>
                  </a:lnTo>
                  <a:lnTo>
                    <a:pt x="62266" y="74868"/>
                  </a:lnTo>
                </a:path>
              </a:pathLst>
            </a:custGeom>
            <a:solidFill>
              <a:srgbClr val="D14352"/>
            </a:solidFill>
            <a:ln w="26619"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CD1C4C5A-43F3-4AF5-BB4A-F415AE1D9EF0}"/>
                </a:ext>
              </a:extLst>
            </p:cNvPr>
            <p:cNvSpPr/>
            <p:nvPr/>
          </p:nvSpPr>
          <p:spPr>
            <a:xfrm>
              <a:off x="6113648" y="3426264"/>
              <a:ext cx="1130613" cy="1246108"/>
            </a:xfrm>
            <a:custGeom>
              <a:avLst/>
              <a:gdLst>
                <a:gd name="connsiteX0" fmla="*/ 14645 w 900849"/>
                <a:gd name="connsiteY0" fmla="*/ 141127 h 992873"/>
                <a:gd name="connsiteX1" fmla="*/ 136067 w 900849"/>
                <a:gd name="connsiteY1" fmla="*/ 511251 h 992873"/>
                <a:gd name="connsiteX2" fmla="*/ 343231 w 900849"/>
                <a:gd name="connsiteY2" fmla="*/ 785782 h 992873"/>
                <a:gd name="connsiteX3" fmla="*/ 478765 w 900849"/>
                <a:gd name="connsiteY3" fmla="*/ 895488 h 992873"/>
                <a:gd name="connsiteX4" fmla="*/ 629745 w 900849"/>
                <a:gd name="connsiteY4" fmla="*/ 971111 h 992873"/>
                <a:gd name="connsiteX5" fmla="*/ 708030 w 900849"/>
                <a:gd name="connsiteY5" fmla="*/ 989484 h 992873"/>
                <a:gd name="connsiteX6" fmla="*/ 786582 w 900849"/>
                <a:gd name="connsiteY6" fmla="*/ 991614 h 992873"/>
                <a:gd name="connsiteX7" fmla="*/ 836909 w 900849"/>
                <a:gd name="connsiteY7" fmla="*/ 982294 h 992873"/>
                <a:gd name="connsiteX8" fmla="*/ 872856 w 900849"/>
                <a:gd name="connsiteY8" fmla="*/ 964188 h 992873"/>
                <a:gd name="connsiteX9" fmla="*/ 893359 w 900849"/>
                <a:gd name="connsiteY9" fmla="*/ 937560 h 992873"/>
                <a:gd name="connsiteX10" fmla="*/ 900815 w 900849"/>
                <a:gd name="connsiteY10" fmla="*/ 906406 h 992873"/>
                <a:gd name="connsiteX11" fmla="*/ 888566 w 900849"/>
                <a:gd name="connsiteY11" fmla="*/ 832913 h 992873"/>
                <a:gd name="connsiteX12" fmla="*/ 861938 w 900849"/>
                <a:gd name="connsiteY12" fmla="*/ 754895 h 992873"/>
                <a:gd name="connsiteX13" fmla="*/ 861938 w 900849"/>
                <a:gd name="connsiteY13" fmla="*/ 754895 h 992873"/>
                <a:gd name="connsiteX14" fmla="*/ 861938 w 900849"/>
                <a:gd name="connsiteY14" fmla="*/ 754895 h 992873"/>
                <a:gd name="connsiteX15" fmla="*/ 835310 w 900849"/>
                <a:gd name="connsiteY15" fmla="*/ 580750 h 992873"/>
                <a:gd name="connsiteX16" fmla="*/ 835310 w 900849"/>
                <a:gd name="connsiteY16" fmla="*/ 580749 h 992873"/>
                <a:gd name="connsiteX17" fmla="*/ 855281 w 900849"/>
                <a:gd name="connsiteY17" fmla="*/ 384504 h 992873"/>
                <a:gd name="connsiteX18" fmla="*/ 833712 w 900849"/>
                <a:gd name="connsiteY18" fmla="*/ 377048 h 992873"/>
                <a:gd name="connsiteX19" fmla="*/ 819067 w 900849"/>
                <a:gd name="connsiteY19" fmla="*/ 458262 h 992873"/>
                <a:gd name="connsiteX20" fmla="*/ 813741 w 900849"/>
                <a:gd name="connsiteY20" fmla="*/ 610307 h 992873"/>
                <a:gd name="connsiteX21" fmla="*/ 838239 w 900849"/>
                <a:gd name="connsiteY21" fmla="*/ 753564 h 992873"/>
                <a:gd name="connsiteX22" fmla="*/ 866996 w 900849"/>
                <a:gd name="connsiteY22" fmla="*/ 841701 h 992873"/>
                <a:gd name="connsiteX23" fmla="*/ 866996 w 900849"/>
                <a:gd name="connsiteY23" fmla="*/ 841701 h 992873"/>
                <a:gd name="connsiteX24" fmla="*/ 866996 w 900849"/>
                <a:gd name="connsiteY24" fmla="*/ 843032 h 992873"/>
                <a:gd name="connsiteX25" fmla="*/ 866996 w 900849"/>
                <a:gd name="connsiteY25" fmla="*/ 843032 h 992873"/>
                <a:gd name="connsiteX26" fmla="*/ 866996 w 900849"/>
                <a:gd name="connsiteY26" fmla="*/ 843032 h 992873"/>
                <a:gd name="connsiteX27" fmla="*/ 866996 w 900849"/>
                <a:gd name="connsiteY27" fmla="*/ 843032 h 992873"/>
                <a:gd name="connsiteX28" fmla="*/ 877115 w 900849"/>
                <a:gd name="connsiteY28" fmla="*/ 896287 h 992873"/>
                <a:gd name="connsiteX29" fmla="*/ 874985 w 900849"/>
                <a:gd name="connsiteY29" fmla="*/ 917590 h 992873"/>
                <a:gd name="connsiteX30" fmla="*/ 874985 w 900849"/>
                <a:gd name="connsiteY30" fmla="*/ 919187 h 992873"/>
                <a:gd name="connsiteX31" fmla="*/ 874985 w 900849"/>
                <a:gd name="connsiteY31" fmla="*/ 917590 h 992873"/>
                <a:gd name="connsiteX32" fmla="*/ 870192 w 900849"/>
                <a:gd name="connsiteY32" fmla="*/ 930371 h 992873"/>
                <a:gd name="connsiteX33" fmla="*/ 864068 w 900849"/>
                <a:gd name="connsiteY33" fmla="*/ 939158 h 992873"/>
                <a:gd name="connsiteX34" fmla="*/ 851819 w 900849"/>
                <a:gd name="connsiteY34" fmla="*/ 949543 h 992873"/>
                <a:gd name="connsiteX35" fmla="*/ 827588 w 900849"/>
                <a:gd name="connsiteY35" fmla="*/ 960194 h 992873"/>
                <a:gd name="connsiteX36" fmla="*/ 765279 w 900849"/>
                <a:gd name="connsiteY36" fmla="*/ 969247 h 992873"/>
                <a:gd name="connsiteX37" fmla="*/ 671284 w 900849"/>
                <a:gd name="connsiteY37" fmla="*/ 958862 h 992873"/>
                <a:gd name="connsiteX38" fmla="*/ 673946 w 900849"/>
                <a:gd name="connsiteY38" fmla="*/ 958863 h 992873"/>
                <a:gd name="connsiteX39" fmla="*/ 548795 w 900849"/>
                <a:gd name="connsiteY39" fmla="*/ 910400 h 992873"/>
                <a:gd name="connsiteX40" fmla="*/ 548796 w 900849"/>
                <a:gd name="connsiteY40" fmla="*/ 910400 h 992873"/>
                <a:gd name="connsiteX41" fmla="*/ 369059 w 900849"/>
                <a:gd name="connsiteY41" fmla="*/ 779126 h 992873"/>
                <a:gd name="connsiteX42" fmla="*/ 371190 w 900849"/>
                <a:gd name="connsiteY42" fmla="*/ 780990 h 992873"/>
                <a:gd name="connsiteX43" fmla="*/ 273999 w 900849"/>
                <a:gd name="connsiteY43" fmla="*/ 678207 h 992873"/>
                <a:gd name="connsiteX44" fmla="*/ 191187 w 900849"/>
                <a:gd name="connsiteY44" fmla="*/ 563175 h 992873"/>
                <a:gd name="connsiteX45" fmla="*/ 68433 w 900849"/>
                <a:gd name="connsiteY45" fmla="*/ 289443 h 992873"/>
                <a:gd name="connsiteX46" fmla="*/ 68433 w 900849"/>
                <a:gd name="connsiteY46" fmla="*/ 292372 h 992873"/>
                <a:gd name="connsiteX47" fmla="*/ 22899 w 900849"/>
                <a:gd name="connsiteY47" fmla="*/ 11450 h 992873"/>
                <a:gd name="connsiteX48" fmla="*/ 19438 w 900849"/>
                <a:gd name="connsiteY48" fmla="*/ 9320 h 992873"/>
                <a:gd name="connsiteX49" fmla="*/ 0 w 900849"/>
                <a:gd name="connsiteY49" fmla="*/ 0 h 992873"/>
                <a:gd name="connsiteX50" fmla="*/ 11450 w 900849"/>
                <a:gd name="connsiteY50" fmla="*/ 138996 h 992873"/>
                <a:gd name="connsiteX51" fmla="*/ 863535 w 900849"/>
                <a:gd name="connsiteY51" fmla="*/ 840636 h 992873"/>
                <a:gd name="connsiteX52" fmla="*/ 863535 w 900849"/>
                <a:gd name="connsiteY52" fmla="*/ 840636 h 99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0849" h="992873">
                  <a:moveTo>
                    <a:pt x="14645" y="141127"/>
                  </a:moveTo>
                  <a:cubicBezTo>
                    <a:pt x="33804" y="270502"/>
                    <a:pt x="74866" y="395668"/>
                    <a:pt x="136067" y="511251"/>
                  </a:cubicBezTo>
                  <a:cubicBezTo>
                    <a:pt x="190092" y="613190"/>
                    <a:pt x="260024" y="705864"/>
                    <a:pt x="343231" y="785782"/>
                  </a:cubicBezTo>
                  <a:cubicBezTo>
                    <a:pt x="385035" y="826334"/>
                    <a:pt x="430395" y="863050"/>
                    <a:pt x="478765" y="895488"/>
                  </a:cubicBezTo>
                  <a:cubicBezTo>
                    <a:pt x="525478" y="927343"/>
                    <a:pt x="576258" y="952777"/>
                    <a:pt x="629745" y="971111"/>
                  </a:cubicBezTo>
                  <a:cubicBezTo>
                    <a:pt x="655216" y="979642"/>
                    <a:pt x="681423" y="985792"/>
                    <a:pt x="708030" y="989484"/>
                  </a:cubicBezTo>
                  <a:cubicBezTo>
                    <a:pt x="734053" y="993119"/>
                    <a:pt x="760400" y="993833"/>
                    <a:pt x="786582" y="991614"/>
                  </a:cubicBezTo>
                  <a:cubicBezTo>
                    <a:pt x="803652" y="990391"/>
                    <a:pt x="820532" y="987265"/>
                    <a:pt x="836909" y="982294"/>
                  </a:cubicBezTo>
                  <a:cubicBezTo>
                    <a:pt x="849868" y="978434"/>
                    <a:pt x="862039" y="972303"/>
                    <a:pt x="872856" y="964188"/>
                  </a:cubicBezTo>
                  <a:cubicBezTo>
                    <a:pt x="881727" y="957085"/>
                    <a:pt x="888760" y="947952"/>
                    <a:pt x="893359" y="937560"/>
                  </a:cubicBezTo>
                  <a:cubicBezTo>
                    <a:pt x="897923" y="927785"/>
                    <a:pt x="900459" y="917187"/>
                    <a:pt x="900815" y="906406"/>
                  </a:cubicBezTo>
                  <a:cubicBezTo>
                    <a:pt x="901279" y="881364"/>
                    <a:pt x="897126" y="856451"/>
                    <a:pt x="888566" y="832913"/>
                  </a:cubicBezTo>
                  <a:cubicBezTo>
                    <a:pt x="880843" y="806286"/>
                    <a:pt x="870991" y="781256"/>
                    <a:pt x="861938" y="754895"/>
                  </a:cubicBezTo>
                  <a:lnTo>
                    <a:pt x="861938" y="754895"/>
                  </a:lnTo>
                  <a:lnTo>
                    <a:pt x="861938" y="754895"/>
                  </a:lnTo>
                  <a:cubicBezTo>
                    <a:pt x="845526" y="698251"/>
                    <a:pt x="836574" y="639709"/>
                    <a:pt x="835310" y="580750"/>
                  </a:cubicBezTo>
                  <a:lnTo>
                    <a:pt x="835310" y="580749"/>
                  </a:lnTo>
                  <a:cubicBezTo>
                    <a:pt x="834099" y="514771"/>
                    <a:pt x="840803" y="448885"/>
                    <a:pt x="855281" y="384504"/>
                  </a:cubicBezTo>
                  <a:cubicBezTo>
                    <a:pt x="848091" y="382373"/>
                    <a:pt x="840902" y="379711"/>
                    <a:pt x="833712" y="377048"/>
                  </a:cubicBezTo>
                  <a:cubicBezTo>
                    <a:pt x="827588" y="403676"/>
                    <a:pt x="822529" y="430303"/>
                    <a:pt x="819067" y="458262"/>
                  </a:cubicBezTo>
                  <a:cubicBezTo>
                    <a:pt x="812503" y="508663"/>
                    <a:pt x="810721" y="559570"/>
                    <a:pt x="813741" y="610307"/>
                  </a:cubicBezTo>
                  <a:cubicBezTo>
                    <a:pt x="816740" y="658800"/>
                    <a:pt x="824953" y="706829"/>
                    <a:pt x="838239" y="753564"/>
                  </a:cubicBezTo>
                  <a:cubicBezTo>
                    <a:pt x="846493" y="783386"/>
                    <a:pt x="857943" y="812144"/>
                    <a:pt x="866996" y="841701"/>
                  </a:cubicBezTo>
                  <a:lnTo>
                    <a:pt x="866996" y="841701"/>
                  </a:lnTo>
                  <a:cubicBezTo>
                    <a:pt x="866970" y="842144"/>
                    <a:pt x="866970" y="842588"/>
                    <a:pt x="866996" y="843032"/>
                  </a:cubicBezTo>
                  <a:lnTo>
                    <a:pt x="866996" y="843032"/>
                  </a:lnTo>
                  <a:cubicBezTo>
                    <a:pt x="866996" y="843032"/>
                    <a:pt x="866996" y="843032"/>
                    <a:pt x="866996" y="843032"/>
                  </a:cubicBezTo>
                  <a:lnTo>
                    <a:pt x="866996" y="843032"/>
                  </a:lnTo>
                  <a:cubicBezTo>
                    <a:pt x="872506" y="860311"/>
                    <a:pt x="875903" y="878193"/>
                    <a:pt x="877115" y="896287"/>
                  </a:cubicBezTo>
                  <a:cubicBezTo>
                    <a:pt x="877212" y="903446"/>
                    <a:pt x="876497" y="910592"/>
                    <a:pt x="874985" y="917590"/>
                  </a:cubicBezTo>
                  <a:cubicBezTo>
                    <a:pt x="874985" y="917590"/>
                    <a:pt x="874985" y="917590"/>
                    <a:pt x="874985" y="919187"/>
                  </a:cubicBezTo>
                  <a:cubicBezTo>
                    <a:pt x="874985" y="920785"/>
                    <a:pt x="874985" y="919187"/>
                    <a:pt x="874985" y="917590"/>
                  </a:cubicBezTo>
                  <a:cubicBezTo>
                    <a:pt x="873666" y="921950"/>
                    <a:pt x="872065" y="926219"/>
                    <a:pt x="870192" y="930371"/>
                  </a:cubicBezTo>
                  <a:cubicBezTo>
                    <a:pt x="868368" y="933445"/>
                    <a:pt x="866321" y="936383"/>
                    <a:pt x="864068" y="939158"/>
                  </a:cubicBezTo>
                  <a:cubicBezTo>
                    <a:pt x="860313" y="942988"/>
                    <a:pt x="856212" y="946465"/>
                    <a:pt x="851819" y="949543"/>
                  </a:cubicBezTo>
                  <a:cubicBezTo>
                    <a:pt x="844152" y="953962"/>
                    <a:pt x="836028" y="957533"/>
                    <a:pt x="827588" y="960194"/>
                  </a:cubicBezTo>
                  <a:cubicBezTo>
                    <a:pt x="807264" y="965733"/>
                    <a:pt x="786340" y="968774"/>
                    <a:pt x="765279" y="969247"/>
                  </a:cubicBezTo>
                  <a:cubicBezTo>
                    <a:pt x="733634" y="969790"/>
                    <a:pt x="702048" y="966300"/>
                    <a:pt x="671284" y="958862"/>
                  </a:cubicBezTo>
                  <a:lnTo>
                    <a:pt x="673946" y="958863"/>
                  </a:lnTo>
                  <a:cubicBezTo>
                    <a:pt x="630343" y="948078"/>
                    <a:pt x="588290" y="931793"/>
                    <a:pt x="548795" y="910400"/>
                  </a:cubicBezTo>
                  <a:lnTo>
                    <a:pt x="548796" y="910400"/>
                  </a:lnTo>
                  <a:cubicBezTo>
                    <a:pt x="483524" y="874496"/>
                    <a:pt x="423121" y="830379"/>
                    <a:pt x="369059" y="779126"/>
                  </a:cubicBezTo>
                  <a:lnTo>
                    <a:pt x="371190" y="780990"/>
                  </a:lnTo>
                  <a:cubicBezTo>
                    <a:pt x="336634" y="748837"/>
                    <a:pt x="304171" y="714505"/>
                    <a:pt x="273999" y="678207"/>
                  </a:cubicBezTo>
                  <a:cubicBezTo>
                    <a:pt x="243790" y="641807"/>
                    <a:pt x="216121" y="603373"/>
                    <a:pt x="191187" y="563175"/>
                  </a:cubicBezTo>
                  <a:cubicBezTo>
                    <a:pt x="138383" y="477740"/>
                    <a:pt x="97108" y="385698"/>
                    <a:pt x="68433" y="289443"/>
                  </a:cubicBezTo>
                  <a:lnTo>
                    <a:pt x="68433" y="292372"/>
                  </a:lnTo>
                  <a:cubicBezTo>
                    <a:pt x="41475" y="201025"/>
                    <a:pt x="26176" y="106635"/>
                    <a:pt x="22899" y="11450"/>
                  </a:cubicBezTo>
                  <a:lnTo>
                    <a:pt x="19438" y="9320"/>
                  </a:lnTo>
                  <a:cubicBezTo>
                    <a:pt x="12781" y="6391"/>
                    <a:pt x="6390" y="3462"/>
                    <a:pt x="0" y="0"/>
                  </a:cubicBezTo>
                  <a:cubicBezTo>
                    <a:pt x="1025" y="46520"/>
                    <a:pt x="4849" y="92936"/>
                    <a:pt x="11450" y="138996"/>
                  </a:cubicBezTo>
                  <a:moveTo>
                    <a:pt x="863535" y="840636"/>
                  </a:moveTo>
                  <a:lnTo>
                    <a:pt x="863535" y="840636"/>
                  </a:lnTo>
                </a:path>
              </a:pathLst>
            </a:custGeom>
            <a:solidFill>
              <a:srgbClr val="A03440"/>
            </a:solidFill>
            <a:ln w="26619"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AFD22B8F-70DD-48EB-AE3C-2ECA8A65EC46}"/>
                </a:ext>
              </a:extLst>
            </p:cNvPr>
            <p:cNvSpPr/>
            <p:nvPr/>
          </p:nvSpPr>
          <p:spPr>
            <a:xfrm>
              <a:off x="7179383" y="3828631"/>
              <a:ext cx="2672" cy="33418"/>
            </a:xfrm>
            <a:custGeom>
              <a:avLst/>
              <a:gdLst>
                <a:gd name="connsiteX0" fmla="*/ 0 w 2129"/>
                <a:gd name="connsiteY0" fmla="*/ 0 h 26627"/>
                <a:gd name="connsiteX1" fmla="*/ 2130 w 2129"/>
                <a:gd name="connsiteY1" fmla="*/ 0 h 26627"/>
                <a:gd name="connsiteX2" fmla="*/ 0 w 2129"/>
                <a:gd name="connsiteY2" fmla="*/ 0 h 26627"/>
                <a:gd name="connsiteX3" fmla="*/ 0 w 2129"/>
                <a:gd name="connsiteY3" fmla="*/ 0 h 26627"/>
              </a:gdLst>
              <a:ahLst/>
              <a:cxnLst>
                <a:cxn ang="0">
                  <a:pos x="connsiteX0" y="connsiteY0"/>
                </a:cxn>
                <a:cxn ang="0">
                  <a:pos x="connsiteX1" y="connsiteY1"/>
                </a:cxn>
                <a:cxn ang="0">
                  <a:pos x="connsiteX2" y="connsiteY2"/>
                </a:cxn>
                <a:cxn ang="0">
                  <a:pos x="connsiteX3" y="connsiteY3"/>
                </a:cxn>
              </a:cxnLst>
              <a:rect l="l" t="t" r="r" b="b"/>
              <a:pathLst>
                <a:path w="2129" h="26627">
                  <a:moveTo>
                    <a:pt x="0" y="0"/>
                  </a:moveTo>
                  <a:lnTo>
                    <a:pt x="2130" y="0"/>
                  </a:lnTo>
                  <a:lnTo>
                    <a:pt x="0" y="0"/>
                  </a:lnTo>
                  <a:lnTo>
                    <a:pt x="0" y="0"/>
                  </a:lnTo>
                </a:path>
              </a:pathLst>
            </a:custGeom>
            <a:solidFill>
              <a:srgbClr val="A03440"/>
            </a:solidFill>
            <a:ln w="26619"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4BA2F21D-F1F7-49A3-BF07-B3FAE90312DA}"/>
                </a:ext>
              </a:extLst>
            </p:cNvPr>
            <p:cNvSpPr/>
            <p:nvPr/>
          </p:nvSpPr>
          <p:spPr>
            <a:xfrm>
              <a:off x="7196428" y="4372360"/>
              <a:ext cx="33418" cy="334"/>
            </a:xfrm>
            <a:custGeom>
              <a:avLst/>
              <a:gdLst>
                <a:gd name="connsiteX0" fmla="*/ 0 w 26627"/>
                <a:gd name="connsiteY0" fmla="*/ 267 h 266"/>
                <a:gd name="connsiteX1" fmla="*/ 0 w 26627"/>
                <a:gd name="connsiteY1" fmla="*/ 0 h 266"/>
                <a:gd name="connsiteX2" fmla="*/ 0 w 26627"/>
                <a:gd name="connsiteY2" fmla="*/ 267 h 266"/>
              </a:gdLst>
              <a:ahLst/>
              <a:cxnLst>
                <a:cxn ang="0">
                  <a:pos x="connsiteX0" y="connsiteY0"/>
                </a:cxn>
                <a:cxn ang="0">
                  <a:pos x="connsiteX1" y="connsiteY1"/>
                </a:cxn>
                <a:cxn ang="0">
                  <a:pos x="connsiteX2" y="connsiteY2"/>
                </a:cxn>
              </a:cxnLst>
              <a:rect l="l" t="t" r="r" b="b"/>
              <a:pathLst>
                <a:path w="26627" h="266">
                  <a:moveTo>
                    <a:pt x="0" y="267"/>
                  </a:moveTo>
                  <a:lnTo>
                    <a:pt x="0" y="0"/>
                  </a:lnTo>
                  <a:lnTo>
                    <a:pt x="0" y="267"/>
                  </a:lnTo>
                </a:path>
              </a:pathLst>
            </a:custGeom>
            <a:solidFill>
              <a:srgbClr val="A03440"/>
            </a:solidFill>
            <a:ln w="26619"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89A5C042-DDD9-4A91-957F-088AE269BFEF}"/>
                </a:ext>
              </a:extLst>
            </p:cNvPr>
            <p:cNvSpPr/>
            <p:nvPr/>
          </p:nvSpPr>
          <p:spPr>
            <a:xfrm>
              <a:off x="7196428" y="4372694"/>
              <a:ext cx="333" cy="33418"/>
            </a:xfrm>
            <a:custGeom>
              <a:avLst/>
              <a:gdLst>
                <a:gd name="connsiteX0" fmla="*/ 266 w 265"/>
                <a:gd name="connsiteY0" fmla="*/ 0 h 26627"/>
                <a:gd name="connsiteX1" fmla="*/ 0 w 265"/>
                <a:gd name="connsiteY1" fmla="*/ 0 h 26627"/>
                <a:gd name="connsiteX2" fmla="*/ 266 w 265"/>
                <a:gd name="connsiteY2" fmla="*/ 0 h 26627"/>
              </a:gdLst>
              <a:ahLst/>
              <a:cxnLst>
                <a:cxn ang="0">
                  <a:pos x="connsiteX0" y="connsiteY0"/>
                </a:cxn>
                <a:cxn ang="0">
                  <a:pos x="connsiteX1" y="connsiteY1"/>
                </a:cxn>
                <a:cxn ang="0">
                  <a:pos x="connsiteX2" y="connsiteY2"/>
                </a:cxn>
              </a:cxnLst>
              <a:rect l="l" t="t" r="r" b="b"/>
              <a:pathLst>
                <a:path w="265" h="26627">
                  <a:moveTo>
                    <a:pt x="266" y="0"/>
                  </a:moveTo>
                  <a:lnTo>
                    <a:pt x="0" y="0"/>
                  </a:lnTo>
                  <a:lnTo>
                    <a:pt x="266" y="0"/>
                  </a:lnTo>
                </a:path>
              </a:pathLst>
            </a:custGeom>
            <a:solidFill>
              <a:srgbClr val="A03440"/>
            </a:solidFill>
            <a:ln w="26619"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763730E1-22D6-43E6-9353-B10D3F1B1C60}"/>
                </a:ext>
              </a:extLst>
            </p:cNvPr>
            <p:cNvSpPr/>
            <p:nvPr/>
          </p:nvSpPr>
          <p:spPr>
            <a:xfrm>
              <a:off x="7190412" y="3897139"/>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A03440"/>
            </a:solidFill>
            <a:ln w="26619"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C63F3985-2FA1-48DB-A176-ABB30ED1E354}"/>
                </a:ext>
              </a:extLst>
            </p:cNvPr>
            <p:cNvSpPr/>
            <p:nvPr/>
          </p:nvSpPr>
          <p:spPr>
            <a:xfrm>
              <a:off x="7107533" y="1458212"/>
              <a:ext cx="1595750" cy="854860"/>
            </a:xfrm>
            <a:custGeom>
              <a:avLst/>
              <a:gdLst>
                <a:gd name="connsiteX0" fmla="*/ 488351 w 1271461"/>
                <a:gd name="connsiteY0" fmla="*/ 6391 h 681135"/>
                <a:gd name="connsiteX1" fmla="*/ 112369 w 1271461"/>
                <a:gd name="connsiteY1" fmla="*/ 108641 h 681135"/>
                <a:gd name="connsiteX2" fmla="*/ 0 w 1271461"/>
                <a:gd name="connsiteY2" fmla="*/ 169352 h 681135"/>
                <a:gd name="connsiteX3" fmla="*/ 23698 w 1271461"/>
                <a:gd name="connsiteY3" fmla="*/ 181601 h 681135"/>
                <a:gd name="connsiteX4" fmla="*/ 270004 w 1271461"/>
                <a:gd name="connsiteY4" fmla="*/ 72427 h 681135"/>
                <a:gd name="connsiteX5" fmla="*/ 270004 w 1271461"/>
                <a:gd name="connsiteY5" fmla="*/ 72427 h 681135"/>
                <a:gd name="connsiteX6" fmla="*/ 566104 w 1271461"/>
                <a:gd name="connsiteY6" fmla="*/ 24231 h 681135"/>
                <a:gd name="connsiteX7" fmla="*/ 707763 w 1271461"/>
                <a:gd name="connsiteY7" fmla="*/ 30356 h 681135"/>
                <a:gd name="connsiteX8" fmla="*/ 847026 w 1271461"/>
                <a:gd name="connsiteY8" fmla="*/ 54853 h 681135"/>
                <a:gd name="connsiteX9" fmla="*/ 844363 w 1271461"/>
                <a:gd name="connsiteY9" fmla="*/ 54853 h 681135"/>
                <a:gd name="connsiteX10" fmla="*/ 1052857 w 1271461"/>
                <a:gd name="connsiteY10" fmla="*/ 132872 h 681135"/>
                <a:gd name="connsiteX11" fmla="*/ 1052857 w 1271461"/>
                <a:gd name="connsiteY11" fmla="*/ 132872 h 681135"/>
                <a:gd name="connsiteX12" fmla="*/ 1162297 w 1271461"/>
                <a:gd name="connsiteY12" fmla="*/ 210891 h 681135"/>
                <a:gd name="connsiteX13" fmla="*/ 1160167 w 1271461"/>
                <a:gd name="connsiteY13" fmla="*/ 209027 h 681135"/>
                <a:gd name="connsiteX14" fmla="*/ 1217949 w 1271461"/>
                <a:gd name="connsiteY14" fmla="*/ 280390 h 681135"/>
                <a:gd name="connsiteX15" fmla="*/ 1244577 w 1271461"/>
                <a:gd name="connsiteY15" fmla="*/ 337373 h 681135"/>
                <a:gd name="connsiteX16" fmla="*/ 1248837 w 1271461"/>
                <a:gd name="connsiteY16" fmla="*/ 364000 h 681135"/>
                <a:gd name="connsiteX17" fmla="*/ 1246973 w 1271461"/>
                <a:gd name="connsiteY17" fmla="*/ 379977 h 681135"/>
                <a:gd name="connsiteX18" fmla="*/ 1242979 w 1271461"/>
                <a:gd name="connsiteY18" fmla="*/ 390095 h 681135"/>
                <a:gd name="connsiteX19" fmla="*/ 1235257 w 1271461"/>
                <a:gd name="connsiteY19" fmla="*/ 401013 h 681135"/>
                <a:gd name="connsiteX20" fmla="*/ 1235257 w 1271461"/>
                <a:gd name="connsiteY20" fmla="*/ 401013 h 681135"/>
                <a:gd name="connsiteX21" fmla="*/ 1235257 w 1271461"/>
                <a:gd name="connsiteY21" fmla="*/ 401013 h 681135"/>
                <a:gd name="connsiteX22" fmla="*/ 1218482 w 1271461"/>
                <a:gd name="connsiteY22" fmla="*/ 414593 h 681135"/>
                <a:gd name="connsiteX23" fmla="*/ 1168688 w 1271461"/>
                <a:gd name="connsiteY23" fmla="*/ 435096 h 681135"/>
                <a:gd name="connsiteX24" fmla="*/ 1166824 w 1271461"/>
                <a:gd name="connsiteY24" fmla="*/ 435096 h 681135"/>
                <a:gd name="connsiteX25" fmla="*/ 1077355 w 1271461"/>
                <a:gd name="connsiteY25" fmla="*/ 459594 h 681135"/>
                <a:gd name="connsiteX26" fmla="*/ 944217 w 1271461"/>
                <a:gd name="connsiteY26" fmla="*/ 518707 h 681135"/>
                <a:gd name="connsiteX27" fmla="*/ 820132 w 1271461"/>
                <a:gd name="connsiteY27" fmla="*/ 606578 h 681135"/>
                <a:gd name="connsiteX28" fmla="*/ 755427 w 1271461"/>
                <a:gd name="connsiteY28" fmla="*/ 668621 h 681135"/>
                <a:gd name="connsiteX29" fmla="*/ 772469 w 1271461"/>
                <a:gd name="connsiteY29" fmla="*/ 679272 h 681135"/>
                <a:gd name="connsiteX30" fmla="*/ 774864 w 1271461"/>
                <a:gd name="connsiteY30" fmla="*/ 681136 h 681135"/>
                <a:gd name="connsiteX31" fmla="*/ 931169 w 1271461"/>
                <a:gd name="connsiteY31" fmla="*/ 552790 h 681135"/>
                <a:gd name="connsiteX32" fmla="*/ 1090935 w 1271461"/>
                <a:gd name="connsiteY32" fmla="*/ 479298 h 681135"/>
                <a:gd name="connsiteX33" fmla="*/ 1090936 w 1271461"/>
                <a:gd name="connsiteY33" fmla="*/ 479298 h 681135"/>
                <a:gd name="connsiteX34" fmla="*/ 1170819 w 1271461"/>
                <a:gd name="connsiteY34" fmla="*/ 457996 h 681135"/>
                <a:gd name="connsiteX35" fmla="*/ 1238985 w 1271461"/>
                <a:gd name="connsiteY35" fmla="*/ 427907 h 681135"/>
                <a:gd name="connsiteX36" fmla="*/ 1260820 w 1271461"/>
                <a:gd name="connsiteY36" fmla="*/ 404475 h 681135"/>
                <a:gd name="connsiteX37" fmla="*/ 1271205 w 1271461"/>
                <a:gd name="connsiteY37" fmla="*/ 372521 h 681135"/>
                <a:gd name="connsiteX38" fmla="*/ 1266678 w 1271461"/>
                <a:gd name="connsiteY38" fmla="*/ 332314 h 681135"/>
                <a:gd name="connsiteX39" fmla="*/ 1246708 w 1271461"/>
                <a:gd name="connsiteY39" fmla="*/ 285449 h 681135"/>
                <a:gd name="connsiteX40" fmla="*/ 1201707 w 1271461"/>
                <a:gd name="connsiteY40" fmla="*/ 221010 h 681135"/>
                <a:gd name="connsiteX41" fmla="*/ 1143924 w 1271461"/>
                <a:gd name="connsiteY41" fmla="*/ 164826 h 681135"/>
                <a:gd name="connsiteX42" fmla="*/ 997739 w 1271461"/>
                <a:gd name="connsiteY42" fmla="*/ 80150 h 681135"/>
                <a:gd name="connsiteX43" fmla="*/ 831582 w 1271461"/>
                <a:gd name="connsiteY43" fmla="*/ 26894 h 681135"/>
                <a:gd name="connsiteX44" fmla="*/ 668355 w 1271461"/>
                <a:gd name="connsiteY44" fmla="*/ 2663 h 681135"/>
                <a:gd name="connsiteX45" fmla="*/ 593264 w 1271461"/>
                <a:gd name="connsiteY45" fmla="*/ 0 h 681135"/>
                <a:gd name="connsiteX46" fmla="*/ 488351 w 1271461"/>
                <a:gd name="connsiteY46" fmla="*/ 4793 h 681135"/>
                <a:gd name="connsiteX47" fmla="*/ 1236855 w 1271461"/>
                <a:gd name="connsiteY47" fmla="*/ 397817 h 681135"/>
                <a:gd name="connsiteX48" fmla="*/ 1236855 w 1271461"/>
                <a:gd name="connsiteY48" fmla="*/ 397817 h 68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71461" h="681135">
                  <a:moveTo>
                    <a:pt x="488351" y="6391"/>
                  </a:moveTo>
                  <a:cubicBezTo>
                    <a:pt x="358107" y="18769"/>
                    <a:pt x="230943" y="53352"/>
                    <a:pt x="112369" y="108641"/>
                  </a:cubicBezTo>
                  <a:cubicBezTo>
                    <a:pt x="73782" y="126712"/>
                    <a:pt x="36264" y="146982"/>
                    <a:pt x="0" y="169352"/>
                  </a:cubicBezTo>
                  <a:cubicBezTo>
                    <a:pt x="7988" y="173080"/>
                    <a:pt x="15976" y="177340"/>
                    <a:pt x="23698" y="181601"/>
                  </a:cubicBezTo>
                  <a:cubicBezTo>
                    <a:pt x="101189" y="135588"/>
                    <a:pt x="183870" y="98940"/>
                    <a:pt x="270004" y="72427"/>
                  </a:cubicBezTo>
                  <a:lnTo>
                    <a:pt x="270004" y="72427"/>
                  </a:lnTo>
                  <a:cubicBezTo>
                    <a:pt x="366149" y="43385"/>
                    <a:pt x="465711" y="27179"/>
                    <a:pt x="566104" y="24231"/>
                  </a:cubicBezTo>
                  <a:cubicBezTo>
                    <a:pt x="613408" y="22942"/>
                    <a:pt x="660745" y="24988"/>
                    <a:pt x="707763" y="30356"/>
                  </a:cubicBezTo>
                  <a:cubicBezTo>
                    <a:pt x="754653" y="35581"/>
                    <a:pt x="801167" y="43764"/>
                    <a:pt x="847026" y="54853"/>
                  </a:cubicBezTo>
                  <a:lnTo>
                    <a:pt x="844363" y="54853"/>
                  </a:lnTo>
                  <a:cubicBezTo>
                    <a:pt x="916912" y="71834"/>
                    <a:pt x="986983" y="98055"/>
                    <a:pt x="1052857" y="132872"/>
                  </a:cubicBezTo>
                  <a:lnTo>
                    <a:pt x="1052857" y="132872"/>
                  </a:lnTo>
                  <a:cubicBezTo>
                    <a:pt x="1092397" y="154294"/>
                    <a:pt x="1129154" y="180497"/>
                    <a:pt x="1162297" y="210891"/>
                  </a:cubicBezTo>
                  <a:lnTo>
                    <a:pt x="1160167" y="209027"/>
                  </a:lnTo>
                  <a:cubicBezTo>
                    <a:pt x="1182216" y="230414"/>
                    <a:pt x="1201617" y="254374"/>
                    <a:pt x="1217949" y="280390"/>
                  </a:cubicBezTo>
                  <a:cubicBezTo>
                    <a:pt x="1229156" y="298205"/>
                    <a:pt x="1238101" y="317347"/>
                    <a:pt x="1244577" y="337373"/>
                  </a:cubicBezTo>
                  <a:cubicBezTo>
                    <a:pt x="1247120" y="346032"/>
                    <a:pt x="1248551" y="354980"/>
                    <a:pt x="1248837" y="364000"/>
                  </a:cubicBezTo>
                  <a:cubicBezTo>
                    <a:pt x="1248875" y="369382"/>
                    <a:pt x="1248249" y="374748"/>
                    <a:pt x="1246973" y="379977"/>
                  </a:cubicBezTo>
                  <a:cubicBezTo>
                    <a:pt x="1245873" y="383437"/>
                    <a:pt x="1244539" y="386817"/>
                    <a:pt x="1242979" y="390095"/>
                  </a:cubicBezTo>
                  <a:cubicBezTo>
                    <a:pt x="1240805" y="394001"/>
                    <a:pt x="1238216" y="397661"/>
                    <a:pt x="1235257" y="401013"/>
                  </a:cubicBezTo>
                  <a:lnTo>
                    <a:pt x="1235257" y="401013"/>
                  </a:lnTo>
                  <a:lnTo>
                    <a:pt x="1235257" y="401013"/>
                  </a:lnTo>
                  <a:cubicBezTo>
                    <a:pt x="1230096" y="406047"/>
                    <a:pt x="1224480" y="410593"/>
                    <a:pt x="1218482" y="414593"/>
                  </a:cubicBezTo>
                  <a:cubicBezTo>
                    <a:pt x="1202731" y="423327"/>
                    <a:pt x="1186022" y="430207"/>
                    <a:pt x="1168688" y="435096"/>
                  </a:cubicBezTo>
                  <a:lnTo>
                    <a:pt x="1166824" y="435096"/>
                  </a:lnTo>
                  <a:cubicBezTo>
                    <a:pt x="1137267" y="443883"/>
                    <a:pt x="1106912" y="450274"/>
                    <a:pt x="1077355" y="459594"/>
                  </a:cubicBezTo>
                  <a:cubicBezTo>
                    <a:pt x="1030947" y="474368"/>
                    <a:pt x="986300" y="494192"/>
                    <a:pt x="944217" y="518707"/>
                  </a:cubicBezTo>
                  <a:cubicBezTo>
                    <a:pt x="900133" y="543951"/>
                    <a:pt x="858581" y="573377"/>
                    <a:pt x="820132" y="606578"/>
                  </a:cubicBezTo>
                  <a:cubicBezTo>
                    <a:pt x="797498" y="626283"/>
                    <a:pt x="775930" y="647052"/>
                    <a:pt x="755427" y="668621"/>
                  </a:cubicBezTo>
                  <a:cubicBezTo>
                    <a:pt x="761424" y="671637"/>
                    <a:pt x="767129" y="675203"/>
                    <a:pt x="772469" y="679272"/>
                  </a:cubicBezTo>
                  <a:lnTo>
                    <a:pt x="774864" y="681136"/>
                  </a:lnTo>
                  <a:cubicBezTo>
                    <a:pt x="821477" y="632075"/>
                    <a:pt x="873976" y="588966"/>
                    <a:pt x="931169" y="552790"/>
                  </a:cubicBezTo>
                  <a:cubicBezTo>
                    <a:pt x="980965" y="521382"/>
                    <a:pt x="1034683" y="496672"/>
                    <a:pt x="1090935" y="479298"/>
                  </a:cubicBezTo>
                  <a:lnTo>
                    <a:pt x="1090936" y="479298"/>
                  </a:lnTo>
                  <a:cubicBezTo>
                    <a:pt x="1117563" y="471576"/>
                    <a:pt x="1144191" y="465718"/>
                    <a:pt x="1170819" y="457996"/>
                  </a:cubicBezTo>
                  <a:cubicBezTo>
                    <a:pt x="1195102" y="451961"/>
                    <a:pt x="1218163" y="441782"/>
                    <a:pt x="1238985" y="427907"/>
                  </a:cubicBezTo>
                  <a:cubicBezTo>
                    <a:pt x="1247650" y="421513"/>
                    <a:pt x="1255053" y="413568"/>
                    <a:pt x="1260820" y="404475"/>
                  </a:cubicBezTo>
                  <a:cubicBezTo>
                    <a:pt x="1266634" y="394737"/>
                    <a:pt x="1270183" y="383816"/>
                    <a:pt x="1271205" y="372521"/>
                  </a:cubicBezTo>
                  <a:cubicBezTo>
                    <a:pt x="1272118" y="358956"/>
                    <a:pt x="1270585" y="345337"/>
                    <a:pt x="1266678" y="332314"/>
                  </a:cubicBezTo>
                  <a:cubicBezTo>
                    <a:pt x="1261977" y="315929"/>
                    <a:pt x="1255269" y="300188"/>
                    <a:pt x="1246708" y="285449"/>
                  </a:cubicBezTo>
                  <a:cubicBezTo>
                    <a:pt x="1234337" y="262247"/>
                    <a:pt x="1219229" y="240613"/>
                    <a:pt x="1201707" y="221010"/>
                  </a:cubicBezTo>
                  <a:cubicBezTo>
                    <a:pt x="1184265" y="200498"/>
                    <a:pt x="1164917" y="181686"/>
                    <a:pt x="1143924" y="164826"/>
                  </a:cubicBezTo>
                  <a:cubicBezTo>
                    <a:pt x="1099115" y="130320"/>
                    <a:pt x="1049965" y="101851"/>
                    <a:pt x="997739" y="80150"/>
                  </a:cubicBezTo>
                  <a:cubicBezTo>
                    <a:pt x="944049" y="57488"/>
                    <a:pt x="888442" y="39666"/>
                    <a:pt x="831582" y="26894"/>
                  </a:cubicBezTo>
                  <a:cubicBezTo>
                    <a:pt x="777894" y="14545"/>
                    <a:pt x="723316" y="6443"/>
                    <a:pt x="668355" y="2663"/>
                  </a:cubicBezTo>
                  <a:cubicBezTo>
                    <a:pt x="643325" y="799"/>
                    <a:pt x="618294" y="0"/>
                    <a:pt x="593264" y="0"/>
                  </a:cubicBezTo>
                  <a:cubicBezTo>
                    <a:pt x="558116" y="0"/>
                    <a:pt x="523234" y="1598"/>
                    <a:pt x="488351" y="4793"/>
                  </a:cubicBezTo>
                  <a:moveTo>
                    <a:pt x="1236855" y="397817"/>
                  </a:moveTo>
                  <a:lnTo>
                    <a:pt x="1236855" y="397817"/>
                  </a:lnTo>
                  <a:close/>
                </a:path>
              </a:pathLst>
            </a:custGeom>
            <a:solidFill>
              <a:srgbClr val="A03440"/>
            </a:solidFill>
            <a:ln w="26619"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8ECEDB81-A232-46EC-A0EB-19D502E5039E}"/>
                </a:ext>
              </a:extLst>
            </p:cNvPr>
            <p:cNvSpPr/>
            <p:nvPr/>
          </p:nvSpPr>
          <p:spPr>
            <a:xfrm>
              <a:off x="8575300" y="2003612"/>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A03440"/>
            </a:solidFill>
            <a:ln w="26619"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3FA39952-9D64-4C98-83C1-72B8CB992F80}"/>
                </a:ext>
              </a:extLst>
            </p:cNvPr>
            <p:cNvSpPr/>
            <p:nvPr/>
          </p:nvSpPr>
          <p:spPr>
            <a:xfrm>
              <a:off x="8574298" y="2003947"/>
              <a:ext cx="334" cy="33418"/>
            </a:xfrm>
            <a:custGeom>
              <a:avLst/>
              <a:gdLst>
                <a:gd name="connsiteX0" fmla="*/ 0 w 266"/>
                <a:gd name="connsiteY0" fmla="*/ 0 h 26627"/>
                <a:gd name="connsiteX1" fmla="*/ 267 w 266"/>
                <a:gd name="connsiteY1" fmla="*/ 0 h 26627"/>
                <a:gd name="connsiteX2" fmla="*/ 0 w 266"/>
                <a:gd name="connsiteY2" fmla="*/ 0 h 26627"/>
              </a:gdLst>
              <a:ahLst/>
              <a:cxnLst>
                <a:cxn ang="0">
                  <a:pos x="connsiteX0" y="connsiteY0"/>
                </a:cxn>
                <a:cxn ang="0">
                  <a:pos x="connsiteX1" y="connsiteY1"/>
                </a:cxn>
                <a:cxn ang="0">
                  <a:pos x="connsiteX2" y="connsiteY2"/>
                </a:cxn>
              </a:cxnLst>
              <a:rect l="l" t="t" r="r" b="b"/>
              <a:pathLst>
                <a:path w="266" h="26627">
                  <a:moveTo>
                    <a:pt x="0" y="0"/>
                  </a:moveTo>
                  <a:lnTo>
                    <a:pt x="267" y="0"/>
                  </a:lnTo>
                  <a:lnTo>
                    <a:pt x="0" y="0"/>
                  </a:lnTo>
                </a:path>
              </a:pathLst>
            </a:custGeom>
            <a:solidFill>
              <a:srgbClr val="A03440"/>
            </a:solidFill>
            <a:ln w="26619"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78D02079-380A-4A69-AE70-D89EBCB5DF33}"/>
                </a:ext>
              </a:extLst>
            </p:cNvPr>
            <p:cNvSpPr/>
            <p:nvPr/>
          </p:nvSpPr>
          <p:spPr>
            <a:xfrm>
              <a:off x="8574632" y="200394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A03440"/>
            </a:solidFill>
            <a:ln w="26619"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128FF70E-516B-4A27-9A48-267FAF7BBBAA}"/>
                </a:ext>
              </a:extLst>
            </p:cNvPr>
            <p:cNvSpPr/>
            <p:nvPr/>
          </p:nvSpPr>
          <p:spPr>
            <a:xfrm>
              <a:off x="7446068" y="1549112"/>
              <a:ext cx="2672" cy="33418"/>
            </a:xfrm>
            <a:custGeom>
              <a:avLst/>
              <a:gdLst>
                <a:gd name="connsiteX0" fmla="*/ 0 w 2129"/>
                <a:gd name="connsiteY0" fmla="*/ 0 h 26627"/>
                <a:gd name="connsiteX1" fmla="*/ 2130 w 2129"/>
                <a:gd name="connsiteY1" fmla="*/ 0 h 26627"/>
                <a:gd name="connsiteX2" fmla="*/ 0 w 2129"/>
                <a:gd name="connsiteY2" fmla="*/ 0 h 26627"/>
              </a:gdLst>
              <a:ahLst/>
              <a:cxnLst>
                <a:cxn ang="0">
                  <a:pos x="connsiteX0" y="connsiteY0"/>
                </a:cxn>
                <a:cxn ang="0">
                  <a:pos x="connsiteX1" y="connsiteY1"/>
                </a:cxn>
                <a:cxn ang="0">
                  <a:pos x="connsiteX2" y="connsiteY2"/>
                </a:cxn>
              </a:cxnLst>
              <a:rect l="l" t="t" r="r" b="b"/>
              <a:pathLst>
                <a:path w="2129" h="26627">
                  <a:moveTo>
                    <a:pt x="0" y="0"/>
                  </a:moveTo>
                  <a:lnTo>
                    <a:pt x="2130" y="0"/>
                  </a:lnTo>
                  <a:lnTo>
                    <a:pt x="0" y="0"/>
                  </a:lnTo>
                </a:path>
              </a:pathLst>
            </a:custGeom>
            <a:solidFill>
              <a:srgbClr val="A03440"/>
            </a:solidFill>
            <a:ln w="26619"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5DCE733C-0591-4265-8726-261A14CEC64B}"/>
                </a:ext>
              </a:extLst>
            </p:cNvPr>
            <p:cNvSpPr/>
            <p:nvPr/>
          </p:nvSpPr>
          <p:spPr>
            <a:xfrm>
              <a:off x="8276199" y="2151993"/>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A03440"/>
            </a:solidFill>
            <a:ln w="26619"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9EF7A4ED-A28B-4983-BBA2-7D9114086BA0}"/>
                </a:ext>
              </a:extLst>
            </p:cNvPr>
            <p:cNvSpPr/>
            <p:nvPr/>
          </p:nvSpPr>
          <p:spPr>
            <a:xfrm>
              <a:off x="8641471" y="4303517"/>
              <a:ext cx="1298667" cy="654293"/>
            </a:xfrm>
            <a:custGeom>
              <a:avLst/>
              <a:gdLst>
                <a:gd name="connsiteX0" fmla="*/ 9320 w 1034751"/>
                <a:gd name="connsiteY0" fmla="*/ 1331 h 521327"/>
                <a:gd name="connsiteX1" fmla="*/ 2131 w 1034751"/>
                <a:gd name="connsiteY1" fmla="*/ 1331 h 521327"/>
                <a:gd name="connsiteX2" fmla="*/ 0 w 1034751"/>
                <a:gd name="connsiteY2" fmla="*/ 2663 h 521327"/>
                <a:gd name="connsiteX3" fmla="*/ 36213 w 1034751"/>
                <a:gd name="connsiteY3" fmla="*/ 48995 h 521327"/>
                <a:gd name="connsiteX4" fmla="*/ 36213 w 1034751"/>
                <a:gd name="connsiteY4" fmla="*/ 48995 h 521327"/>
                <a:gd name="connsiteX5" fmla="*/ 172813 w 1034751"/>
                <a:gd name="connsiteY5" fmla="*/ 182133 h 521327"/>
                <a:gd name="connsiteX6" fmla="*/ 318733 w 1034751"/>
                <a:gd name="connsiteY6" fmla="*/ 290508 h 521327"/>
                <a:gd name="connsiteX7" fmla="*/ 472109 w 1034751"/>
                <a:gd name="connsiteY7" fmla="*/ 382107 h 521327"/>
                <a:gd name="connsiteX8" fmla="*/ 647319 w 1034751"/>
                <a:gd name="connsiteY8" fmla="*/ 461990 h 521327"/>
                <a:gd name="connsiteX9" fmla="*/ 765013 w 1034751"/>
                <a:gd name="connsiteY9" fmla="*/ 500600 h 521327"/>
                <a:gd name="connsiteX10" fmla="*/ 871524 w 1034751"/>
                <a:gd name="connsiteY10" fmla="*/ 519772 h 521327"/>
                <a:gd name="connsiteX11" fmla="*/ 1031290 w 1034751"/>
                <a:gd name="connsiteY11" fmla="*/ 454801 h 521327"/>
                <a:gd name="connsiteX12" fmla="*/ 1031290 w 1034751"/>
                <a:gd name="connsiteY12" fmla="*/ 453469 h 521327"/>
                <a:gd name="connsiteX13" fmla="*/ 1034752 w 1034751"/>
                <a:gd name="connsiteY13" fmla="*/ 429238 h 521327"/>
                <a:gd name="connsiteX14" fmla="*/ 1034751 w 1034751"/>
                <a:gd name="connsiteY14" fmla="*/ 427374 h 521327"/>
                <a:gd name="connsiteX15" fmla="*/ 1034751 w 1034751"/>
                <a:gd name="connsiteY15" fmla="*/ 416723 h 521327"/>
                <a:gd name="connsiteX16" fmla="*/ 1034751 w 1034751"/>
                <a:gd name="connsiteY16" fmla="*/ 416723 h 521327"/>
                <a:gd name="connsiteX17" fmla="*/ 1034751 w 1034751"/>
                <a:gd name="connsiteY17" fmla="*/ 416723 h 521327"/>
                <a:gd name="connsiteX18" fmla="*/ 1031023 w 1034751"/>
                <a:gd name="connsiteY18" fmla="*/ 394090 h 521327"/>
                <a:gd name="connsiteX19" fmla="*/ 1031023 w 1034751"/>
                <a:gd name="connsiteY19" fmla="*/ 394090 h 521327"/>
                <a:gd name="connsiteX20" fmla="*/ 1031023 w 1034751"/>
                <a:gd name="connsiteY20" fmla="*/ 394090 h 521327"/>
                <a:gd name="connsiteX21" fmla="*/ 1024100 w 1034751"/>
                <a:gd name="connsiteY21" fmla="*/ 372787 h 521327"/>
                <a:gd name="connsiteX22" fmla="*/ 1024100 w 1034751"/>
                <a:gd name="connsiteY22" fmla="*/ 372787 h 521327"/>
                <a:gd name="connsiteX23" fmla="*/ 1024100 w 1034751"/>
                <a:gd name="connsiteY23" fmla="*/ 372787 h 521327"/>
                <a:gd name="connsiteX24" fmla="*/ 1024100 w 1034751"/>
                <a:gd name="connsiteY24" fmla="*/ 370923 h 521327"/>
                <a:gd name="connsiteX25" fmla="*/ 1024100 w 1034751"/>
                <a:gd name="connsiteY25" fmla="*/ 370924 h 521327"/>
                <a:gd name="connsiteX26" fmla="*/ 1024100 w 1034751"/>
                <a:gd name="connsiteY26" fmla="*/ 370924 h 521327"/>
                <a:gd name="connsiteX27" fmla="*/ 1024100 w 1034751"/>
                <a:gd name="connsiteY27" fmla="*/ 367728 h 521327"/>
                <a:gd name="connsiteX28" fmla="*/ 1024100 w 1034751"/>
                <a:gd name="connsiteY28" fmla="*/ 367728 h 521327"/>
                <a:gd name="connsiteX29" fmla="*/ 1024100 w 1034751"/>
                <a:gd name="connsiteY29" fmla="*/ 367728 h 521327"/>
                <a:gd name="connsiteX30" fmla="*/ 1017176 w 1034751"/>
                <a:gd name="connsiteY30" fmla="*/ 352817 h 521327"/>
                <a:gd name="connsiteX31" fmla="*/ 1017176 w 1034751"/>
                <a:gd name="connsiteY31" fmla="*/ 352817 h 521327"/>
                <a:gd name="connsiteX32" fmla="*/ 1014780 w 1034751"/>
                <a:gd name="connsiteY32" fmla="*/ 348290 h 521327"/>
                <a:gd name="connsiteX33" fmla="*/ 1014780 w 1034751"/>
                <a:gd name="connsiteY33" fmla="*/ 348290 h 521327"/>
                <a:gd name="connsiteX34" fmla="*/ 1009721 w 1034751"/>
                <a:gd name="connsiteY34" fmla="*/ 339769 h 521327"/>
                <a:gd name="connsiteX35" fmla="*/ 994669 w 1034751"/>
                <a:gd name="connsiteY35" fmla="*/ 334910 h 521327"/>
                <a:gd name="connsiteX36" fmla="*/ 994543 w 1034751"/>
                <a:gd name="connsiteY36" fmla="*/ 334976 h 521327"/>
                <a:gd name="connsiteX37" fmla="*/ 989750 w 1034751"/>
                <a:gd name="connsiteY37" fmla="*/ 350420 h 521327"/>
                <a:gd name="connsiteX38" fmla="*/ 995076 w 1034751"/>
                <a:gd name="connsiteY38" fmla="*/ 360006 h 521327"/>
                <a:gd name="connsiteX39" fmla="*/ 997472 w 1034751"/>
                <a:gd name="connsiteY39" fmla="*/ 364267 h 521327"/>
                <a:gd name="connsiteX40" fmla="*/ 997472 w 1034751"/>
                <a:gd name="connsiteY40" fmla="*/ 364267 h 521327"/>
                <a:gd name="connsiteX41" fmla="*/ 997472 w 1034751"/>
                <a:gd name="connsiteY41" fmla="*/ 364267 h 521327"/>
                <a:gd name="connsiteX42" fmla="*/ 997472 w 1034751"/>
                <a:gd name="connsiteY42" fmla="*/ 364267 h 521327"/>
                <a:gd name="connsiteX43" fmla="*/ 997472 w 1034751"/>
                <a:gd name="connsiteY43" fmla="*/ 364267 h 521327"/>
                <a:gd name="connsiteX44" fmla="*/ 997472 w 1034751"/>
                <a:gd name="connsiteY44" fmla="*/ 366929 h 521327"/>
                <a:gd name="connsiteX45" fmla="*/ 997472 w 1034751"/>
                <a:gd name="connsiteY45" fmla="*/ 366929 h 521327"/>
                <a:gd name="connsiteX46" fmla="*/ 1003863 w 1034751"/>
                <a:gd name="connsiteY46" fmla="*/ 381308 h 521327"/>
                <a:gd name="connsiteX47" fmla="*/ 1005461 w 1034751"/>
                <a:gd name="connsiteY47" fmla="*/ 385036 h 521327"/>
                <a:gd name="connsiteX48" fmla="*/ 1005461 w 1034751"/>
                <a:gd name="connsiteY48" fmla="*/ 385036 h 521327"/>
                <a:gd name="connsiteX49" fmla="*/ 1005461 w 1034751"/>
                <a:gd name="connsiteY49" fmla="*/ 385036 h 521327"/>
                <a:gd name="connsiteX50" fmla="*/ 1005461 w 1034751"/>
                <a:gd name="connsiteY50" fmla="*/ 386634 h 521327"/>
                <a:gd name="connsiteX51" fmla="*/ 1005461 w 1034751"/>
                <a:gd name="connsiteY51" fmla="*/ 386634 h 521327"/>
                <a:gd name="connsiteX52" fmla="*/ 1005461 w 1034751"/>
                <a:gd name="connsiteY52" fmla="*/ 386634 h 521327"/>
                <a:gd name="connsiteX53" fmla="*/ 1012118 w 1034751"/>
                <a:gd name="connsiteY53" fmla="*/ 407936 h 521327"/>
                <a:gd name="connsiteX54" fmla="*/ 1015580 w 1034751"/>
                <a:gd name="connsiteY54" fmla="*/ 425510 h 521327"/>
                <a:gd name="connsiteX55" fmla="*/ 1015580 w 1034751"/>
                <a:gd name="connsiteY55" fmla="*/ 438292 h 521327"/>
                <a:gd name="connsiteX56" fmla="*/ 1015579 w 1034751"/>
                <a:gd name="connsiteY56" fmla="*/ 438292 h 521327"/>
                <a:gd name="connsiteX57" fmla="*/ 1015579 w 1034751"/>
                <a:gd name="connsiteY57" fmla="*/ 447079 h 521327"/>
                <a:gd name="connsiteX58" fmla="*/ 1013182 w 1034751"/>
                <a:gd name="connsiteY58" fmla="*/ 457197 h 521327"/>
                <a:gd name="connsiteX59" fmla="*/ 1013182 w 1034751"/>
                <a:gd name="connsiteY59" fmla="*/ 457197 h 521327"/>
                <a:gd name="connsiteX60" fmla="*/ 1011318 w 1034751"/>
                <a:gd name="connsiteY60" fmla="*/ 462522 h 521327"/>
                <a:gd name="connsiteX61" fmla="*/ 1004129 w 1034751"/>
                <a:gd name="connsiteY61" fmla="*/ 474771 h 521327"/>
                <a:gd name="connsiteX62" fmla="*/ 991082 w 1034751"/>
                <a:gd name="connsiteY62" fmla="*/ 486754 h 521327"/>
                <a:gd name="connsiteX63" fmla="*/ 971643 w 1034751"/>
                <a:gd name="connsiteY63" fmla="*/ 497139 h 521327"/>
                <a:gd name="connsiteX64" fmla="*/ 935430 w 1034751"/>
                <a:gd name="connsiteY64" fmla="*/ 505393 h 521327"/>
                <a:gd name="connsiteX65" fmla="*/ 845962 w 1034751"/>
                <a:gd name="connsiteY65" fmla="*/ 501665 h 521327"/>
                <a:gd name="connsiteX66" fmla="*/ 728267 w 1034751"/>
                <a:gd name="connsiteY66" fmla="*/ 473173 h 521327"/>
                <a:gd name="connsiteX67" fmla="*/ 599656 w 1034751"/>
                <a:gd name="connsiteY67" fmla="*/ 424179 h 521327"/>
                <a:gd name="connsiteX68" fmla="*/ 602318 w 1034751"/>
                <a:gd name="connsiteY68" fmla="*/ 424179 h 521327"/>
                <a:gd name="connsiteX69" fmla="*/ 387699 w 1034751"/>
                <a:gd name="connsiteY69" fmla="*/ 310745 h 521327"/>
                <a:gd name="connsiteX70" fmla="*/ 202903 w 1034751"/>
                <a:gd name="connsiteY70" fmla="*/ 180003 h 521327"/>
                <a:gd name="connsiteX71" fmla="*/ 56451 w 1034751"/>
                <a:gd name="connsiteY71" fmla="*/ 39143 h 521327"/>
                <a:gd name="connsiteX72" fmla="*/ 56451 w 1034751"/>
                <a:gd name="connsiteY72" fmla="*/ 39143 h 521327"/>
                <a:gd name="connsiteX73" fmla="*/ 25562 w 1034751"/>
                <a:gd name="connsiteY73" fmla="*/ 0 h 521327"/>
                <a:gd name="connsiteX74" fmla="*/ 13580 w 1034751"/>
                <a:gd name="connsiteY74" fmla="*/ 8255 h 521327"/>
                <a:gd name="connsiteX75" fmla="*/ 1006792 w 1034751"/>
                <a:gd name="connsiteY75" fmla="*/ 386368 h 521327"/>
                <a:gd name="connsiteX76" fmla="*/ 1006792 w 1034751"/>
                <a:gd name="connsiteY76" fmla="*/ 386368 h 521327"/>
                <a:gd name="connsiteX77" fmla="*/ 1006792 w 1034751"/>
                <a:gd name="connsiteY77" fmla="*/ 386368 h 521327"/>
                <a:gd name="connsiteX78" fmla="*/ 1006792 w 1034751"/>
                <a:gd name="connsiteY78" fmla="*/ 386368 h 52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034751" h="521327">
                  <a:moveTo>
                    <a:pt x="9320" y="1331"/>
                  </a:moveTo>
                  <a:cubicBezTo>
                    <a:pt x="7150" y="2807"/>
                    <a:pt x="4300" y="2807"/>
                    <a:pt x="2131" y="1331"/>
                  </a:cubicBezTo>
                  <a:lnTo>
                    <a:pt x="0" y="2663"/>
                  </a:lnTo>
                  <a:cubicBezTo>
                    <a:pt x="11450" y="18639"/>
                    <a:pt x="23432" y="34083"/>
                    <a:pt x="36213" y="48995"/>
                  </a:cubicBezTo>
                  <a:lnTo>
                    <a:pt x="36213" y="48995"/>
                  </a:lnTo>
                  <a:cubicBezTo>
                    <a:pt x="77964" y="97097"/>
                    <a:pt x="123656" y="141631"/>
                    <a:pt x="172813" y="182133"/>
                  </a:cubicBezTo>
                  <a:cubicBezTo>
                    <a:pt x="219481" y="220840"/>
                    <a:pt x="268190" y="257017"/>
                    <a:pt x="318733" y="290508"/>
                  </a:cubicBezTo>
                  <a:cubicBezTo>
                    <a:pt x="368260" y="323260"/>
                    <a:pt x="419386" y="354148"/>
                    <a:pt x="472109" y="382107"/>
                  </a:cubicBezTo>
                  <a:cubicBezTo>
                    <a:pt x="528864" y="412210"/>
                    <a:pt x="587372" y="438886"/>
                    <a:pt x="647319" y="461990"/>
                  </a:cubicBezTo>
                  <a:cubicBezTo>
                    <a:pt x="685769" y="477130"/>
                    <a:pt x="725067" y="490021"/>
                    <a:pt x="765013" y="500600"/>
                  </a:cubicBezTo>
                  <a:cubicBezTo>
                    <a:pt x="799921" y="509943"/>
                    <a:pt x="835549" y="516356"/>
                    <a:pt x="871524" y="519772"/>
                  </a:cubicBezTo>
                  <a:cubicBezTo>
                    <a:pt x="929039" y="525098"/>
                    <a:pt x="1011053" y="519772"/>
                    <a:pt x="1031290" y="454801"/>
                  </a:cubicBezTo>
                  <a:cubicBezTo>
                    <a:pt x="1031164" y="454366"/>
                    <a:pt x="1031164" y="453904"/>
                    <a:pt x="1031290" y="453469"/>
                  </a:cubicBezTo>
                  <a:cubicBezTo>
                    <a:pt x="1033390" y="445556"/>
                    <a:pt x="1034552" y="437423"/>
                    <a:pt x="1034752" y="429238"/>
                  </a:cubicBezTo>
                  <a:lnTo>
                    <a:pt x="1034751" y="427374"/>
                  </a:lnTo>
                  <a:cubicBezTo>
                    <a:pt x="1034751" y="423912"/>
                    <a:pt x="1034751" y="420451"/>
                    <a:pt x="1034751" y="416723"/>
                  </a:cubicBezTo>
                  <a:lnTo>
                    <a:pt x="1034751" y="416723"/>
                  </a:lnTo>
                  <a:lnTo>
                    <a:pt x="1034751" y="416723"/>
                  </a:lnTo>
                  <a:cubicBezTo>
                    <a:pt x="1033919" y="409117"/>
                    <a:pt x="1032675" y="401561"/>
                    <a:pt x="1031023" y="394090"/>
                  </a:cubicBezTo>
                  <a:cubicBezTo>
                    <a:pt x="1031023" y="394090"/>
                    <a:pt x="1031023" y="394090"/>
                    <a:pt x="1031023" y="394090"/>
                  </a:cubicBezTo>
                  <a:cubicBezTo>
                    <a:pt x="1031023" y="394090"/>
                    <a:pt x="1031023" y="394090"/>
                    <a:pt x="1031023" y="394090"/>
                  </a:cubicBezTo>
                  <a:cubicBezTo>
                    <a:pt x="1029118" y="386864"/>
                    <a:pt x="1026807" y="379752"/>
                    <a:pt x="1024100" y="372787"/>
                  </a:cubicBezTo>
                  <a:cubicBezTo>
                    <a:pt x="1024100" y="372787"/>
                    <a:pt x="1024100" y="372787"/>
                    <a:pt x="1024100" y="372787"/>
                  </a:cubicBezTo>
                  <a:lnTo>
                    <a:pt x="1024100" y="372787"/>
                  </a:lnTo>
                  <a:cubicBezTo>
                    <a:pt x="1024188" y="372169"/>
                    <a:pt x="1024188" y="371542"/>
                    <a:pt x="1024100" y="370923"/>
                  </a:cubicBezTo>
                  <a:lnTo>
                    <a:pt x="1024100" y="370924"/>
                  </a:lnTo>
                  <a:lnTo>
                    <a:pt x="1024100" y="370924"/>
                  </a:lnTo>
                  <a:cubicBezTo>
                    <a:pt x="1023995" y="369861"/>
                    <a:pt x="1023995" y="368791"/>
                    <a:pt x="1024100" y="367728"/>
                  </a:cubicBezTo>
                  <a:lnTo>
                    <a:pt x="1024100" y="367728"/>
                  </a:lnTo>
                  <a:lnTo>
                    <a:pt x="1024100" y="367728"/>
                  </a:lnTo>
                  <a:cubicBezTo>
                    <a:pt x="1021970" y="362669"/>
                    <a:pt x="1019839" y="357876"/>
                    <a:pt x="1017176" y="352817"/>
                  </a:cubicBezTo>
                  <a:lnTo>
                    <a:pt x="1017176" y="352817"/>
                  </a:lnTo>
                  <a:lnTo>
                    <a:pt x="1014780" y="348290"/>
                  </a:lnTo>
                  <a:lnTo>
                    <a:pt x="1014780" y="348290"/>
                  </a:lnTo>
                  <a:cubicBezTo>
                    <a:pt x="1013251" y="345358"/>
                    <a:pt x="1011563" y="342514"/>
                    <a:pt x="1009721" y="339769"/>
                  </a:cubicBezTo>
                  <a:cubicBezTo>
                    <a:pt x="1006906" y="334271"/>
                    <a:pt x="1000168" y="332095"/>
                    <a:pt x="994669" y="334910"/>
                  </a:cubicBezTo>
                  <a:cubicBezTo>
                    <a:pt x="994627" y="334932"/>
                    <a:pt x="994585" y="334954"/>
                    <a:pt x="994543" y="334976"/>
                  </a:cubicBezTo>
                  <a:cubicBezTo>
                    <a:pt x="989079" y="338020"/>
                    <a:pt x="986969" y="344818"/>
                    <a:pt x="989750" y="350420"/>
                  </a:cubicBezTo>
                  <a:cubicBezTo>
                    <a:pt x="991614" y="353615"/>
                    <a:pt x="993478" y="356811"/>
                    <a:pt x="995076" y="360006"/>
                  </a:cubicBezTo>
                  <a:lnTo>
                    <a:pt x="997472" y="364267"/>
                  </a:lnTo>
                  <a:lnTo>
                    <a:pt x="997472" y="364267"/>
                  </a:lnTo>
                  <a:lnTo>
                    <a:pt x="997472" y="364267"/>
                  </a:lnTo>
                  <a:lnTo>
                    <a:pt x="997472" y="364267"/>
                  </a:lnTo>
                  <a:lnTo>
                    <a:pt x="997472" y="364267"/>
                  </a:lnTo>
                  <a:lnTo>
                    <a:pt x="997472" y="366929"/>
                  </a:lnTo>
                  <a:lnTo>
                    <a:pt x="997472" y="366929"/>
                  </a:lnTo>
                  <a:lnTo>
                    <a:pt x="1003863" y="381308"/>
                  </a:lnTo>
                  <a:lnTo>
                    <a:pt x="1005461" y="385036"/>
                  </a:lnTo>
                  <a:lnTo>
                    <a:pt x="1005461" y="385036"/>
                  </a:lnTo>
                  <a:lnTo>
                    <a:pt x="1005461" y="385036"/>
                  </a:lnTo>
                  <a:cubicBezTo>
                    <a:pt x="1005576" y="385562"/>
                    <a:pt x="1005576" y="386108"/>
                    <a:pt x="1005461" y="386634"/>
                  </a:cubicBezTo>
                  <a:lnTo>
                    <a:pt x="1005461" y="386634"/>
                  </a:lnTo>
                  <a:lnTo>
                    <a:pt x="1005461" y="386634"/>
                  </a:lnTo>
                  <a:cubicBezTo>
                    <a:pt x="1008080" y="393603"/>
                    <a:pt x="1010303" y="400715"/>
                    <a:pt x="1012118" y="407936"/>
                  </a:cubicBezTo>
                  <a:cubicBezTo>
                    <a:pt x="1013655" y="413712"/>
                    <a:pt x="1014812" y="419583"/>
                    <a:pt x="1015580" y="425510"/>
                  </a:cubicBezTo>
                  <a:cubicBezTo>
                    <a:pt x="1015845" y="429767"/>
                    <a:pt x="1015845" y="434036"/>
                    <a:pt x="1015580" y="438292"/>
                  </a:cubicBezTo>
                  <a:lnTo>
                    <a:pt x="1015579" y="438292"/>
                  </a:lnTo>
                  <a:cubicBezTo>
                    <a:pt x="1015579" y="441221"/>
                    <a:pt x="1015579" y="444150"/>
                    <a:pt x="1015579" y="447079"/>
                  </a:cubicBezTo>
                  <a:lnTo>
                    <a:pt x="1013182" y="457197"/>
                  </a:lnTo>
                  <a:lnTo>
                    <a:pt x="1013182" y="457197"/>
                  </a:lnTo>
                  <a:cubicBezTo>
                    <a:pt x="1012722" y="459025"/>
                    <a:pt x="1012098" y="460807"/>
                    <a:pt x="1011318" y="462522"/>
                  </a:cubicBezTo>
                  <a:cubicBezTo>
                    <a:pt x="1009180" y="466752"/>
                    <a:pt x="1006779" y="470843"/>
                    <a:pt x="1004129" y="474771"/>
                  </a:cubicBezTo>
                  <a:cubicBezTo>
                    <a:pt x="1000238" y="479237"/>
                    <a:pt x="995862" y="483256"/>
                    <a:pt x="991082" y="486754"/>
                  </a:cubicBezTo>
                  <a:cubicBezTo>
                    <a:pt x="984893" y="490734"/>
                    <a:pt x="978393" y="494207"/>
                    <a:pt x="971643" y="497139"/>
                  </a:cubicBezTo>
                  <a:cubicBezTo>
                    <a:pt x="959874" y="501081"/>
                    <a:pt x="947744" y="503845"/>
                    <a:pt x="935430" y="505393"/>
                  </a:cubicBezTo>
                  <a:cubicBezTo>
                    <a:pt x="905568" y="507882"/>
                    <a:pt x="875512" y="506629"/>
                    <a:pt x="845962" y="501665"/>
                  </a:cubicBezTo>
                  <a:cubicBezTo>
                    <a:pt x="806052" y="495227"/>
                    <a:pt x="766703" y="485701"/>
                    <a:pt x="728267" y="473173"/>
                  </a:cubicBezTo>
                  <a:cubicBezTo>
                    <a:pt x="684540" y="459185"/>
                    <a:pt x="641606" y="442829"/>
                    <a:pt x="599656" y="424179"/>
                  </a:cubicBezTo>
                  <a:lnTo>
                    <a:pt x="602318" y="424179"/>
                  </a:lnTo>
                  <a:cubicBezTo>
                    <a:pt x="528325" y="391202"/>
                    <a:pt x="456625" y="353306"/>
                    <a:pt x="387699" y="310745"/>
                  </a:cubicBezTo>
                  <a:cubicBezTo>
                    <a:pt x="323391" y="271126"/>
                    <a:pt x="261668" y="227457"/>
                    <a:pt x="202903" y="180003"/>
                  </a:cubicBezTo>
                  <a:cubicBezTo>
                    <a:pt x="150067" y="137416"/>
                    <a:pt x="101062" y="90282"/>
                    <a:pt x="56451" y="39143"/>
                  </a:cubicBezTo>
                  <a:lnTo>
                    <a:pt x="56451" y="39143"/>
                  </a:lnTo>
                  <a:cubicBezTo>
                    <a:pt x="45800" y="26362"/>
                    <a:pt x="35414" y="12515"/>
                    <a:pt x="25562" y="0"/>
                  </a:cubicBezTo>
                  <a:lnTo>
                    <a:pt x="13580" y="8255"/>
                  </a:lnTo>
                  <a:moveTo>
                    <a:pt x="1006792" y="386368"/>
                  </a:moveTo>
                  <a:lnTo>
                    <a:pt x="1006792" y="386368"/>
                  </a:lnTo>
                  <a:moveTo>
                    <a:pt x="1006792" y="386368"/>
                  </a:moveTo>
                  <a:lnTo>
                    <a:pt x="1006792" y="386368"/>
                  </a:lnTo>
                </a:path>
              </a:pathLst>
            </a:custGeom>
            <a:solidFill>
              <a:srgbClr val="C84C23"/>
            </a:solidFill>
            <a:ln w="26619"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30D31998-A36D-471A-8CAE-F98E5E0AB33C}"/>
                </a:ext>
              </a:extLst>
            </p:cNvPr>
            <p:cNvSpPr/>
            <p:nvPr/>
          </p:nvSpPr>
          <p:spPr>
            <a:xfrm>
              <a:off x="9809468" y="4928120"/>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84C23"/>
            </a:solidFill>
            <a:ln w="26619"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6E405D41-8532-44C4-B16F-7B59225ADB38}"/>
                </a:ext>
              </a:extLst>
            </p:cNvPr>
            <p:cNvSpPr/>
            <p:nvPr/>
          </p:nvSpPr>
          <p:spPr>
            <a:xfrm>
              <a:off x="9219287" y="3282228"/>
              <a:ext cx="1162214" cy="933730"/>
            </a:xfrm>
            <a:custGeom>
              <a:avLst/>
              <a:gdLst>
                <a:gd name="connsiteX0" fmla="*/ 0 w 926028"/>
                <a:gd name="connsiteY0" fmla="*/ 18639 h 743977"/>
                <a:gd name="connsiteX1" fmla="*/ 0 w 926028"/>
                <a:gd name="connsiteY1" fmla="*/ 25829 h 743977"/>
                <a:gd name="connsiteX2" fmla="*/ 25030 w 926028"/>
                <a:gd name="connsiteY2" fmla="*/ 28758 h 743977"/>
                <a:gd name="connsiteX3" fmla="*/ 27160 w 926028"/>
                <a:gd name="connsiteY3" fmla="*/ 28758 h 743977"/>
                <a:gd name="connsiteX4" fmla="*/ 144322 w 926028"/>
                <a:gd name="connsiteY4" fmla="*/ 57250 h 743977"/>
                <a:gd name="connsiteX5" fmla="*/ 271069 w 926028"/>
                <a:gd name="connsiteY5" fmla="*/ 105446 h 743977"/>
                <a:gd name="connsiteX6" fmla="*/ 484091 w 926028"/>
                <a:gd name="connsiteY6" fmla="*/ 218347 h 743977"/>
                <a:gd name="connsiteX7" fmla="*/ 669153 w 926028"/>
                <a:gd name="connsiteY7" fmla="*/ 349089 h 743977"/>
                <a:gd name="connsiteX8" fmla="*/ 666756 w 926028"/>
                <a:gd name="connsiteY8" fmla="*/ 347225 h 743977"/>
                <a:gd name="connsiteX9" fmla="*/ 770870 w 926028"/>
                <a:gd name="connsiteY9" fmla="*/ 441220 h 743977"/>
                <a:gd name="connsiteX10" fmla="*/ 848091 w 926028"/>
                <a:gd name="connsiteY10" fmla="*/ 530689 h 743977"/>
                <a:gd name="connsiteX11" fmla="*/ 848091 w 926028"/>
                <a:gd name="connsiteY11" fmla="*/ 530690 h 743977"/>
                <a:gd name="connsiteX12" fmla="*/ 848091 w 926028"/>
                <a:gd name="connsiteY12" fmla="*/ 530690 h 743977"/>
                <a:gd name="connsiteX13" fmla="*/ 848091 w 926028"/>
                <a:gd name="connsiteY13" fmla="*/ 530690 h 743977"/>
                <a:gd name="connsiteX14" fmla="*/ 848091 w 926028"/>
                <a:gd name="connsiteY14" fmla="*/ 530690 h 743977"/>
                <a:gd name="connsiteX15" fmla="*/ 848091 w 926028"/>
                <a:gd name="connsiteY15" fmla="*/ 530690 h 743977"/>
                <a:gd name="connsiteX16" fmla="*/ 869127 w 926028"/>
                <a:gd name="connsiteY16" fmla="*/ 562909 h 743977"/>
                <a:gd name="connsiteX17" fmla="*/ 892026 w 926028"/>
                <a:gd name="connsiteY17" fmla="*/ 609241 h 743977"/>
                <a:gd name="connsiteX18" fmla="*/ 892027 w 926028"/>
                <a:gd name="connsiteY18" fmla="*/ 607644 h 743977"/>
                <a:gd name="connsiteX19" fmla="*/ 901879 w 926028"/>
                <a:gd name="connsiteY19" fmla="*/ 647319 h 743977"/>
                <a:gd name="connsiteX20" fmla="*/ 901879 w 926028"/>
                <a:gd name="connsiteY20" fmla="*/ 667024 h 743977"/>
                <a:gd name="connsiteX21" fmla="*/ 897352 w 926028"/>
                <a:gd name="connsiteY21" fmla="*/ 683266 h 743977"/>
                <a:gd name="connsiteX22" fmla="*/ 889896 w 926028"/>
                <a:gd name="connsiteY22" fmla="*/ 695515 h 743977"/>
                <a:gd name="connsiteX23" fmla="*/ 877115 w 926028"/>
                <a:gd name="connsiteY23" fmla="*/ 707498 h 743977"/>
                <a:gd name="connsiteX24" fmla="*/ 861404 w 926028"/>
                <a:gd name="connsiteY24" fmla="*/ 716019 h 743977"/>
                <a:gd name="connsiteX25" fmla="*/ 857943 w 926028"/>
                <a:gd name="connsiteY25" fmla="*/ 716018 h 743977"/>
                <a:gd name="connsiteX26" fmla="*/ 856345 w 926028"/>
                <a:gd name="connsiteY26" fmla="*/ 716018 h 743977"/>
                <a:gd name="connsiteX27" fmla="*/ 845961 w 926028"/>
                <a:gd name="connsiteY27" fmla="*/ 718947 h 743977"/>
                <a:gd name="connsiteX28" fmla="*/ 844363 w 926028"/>
                <a:gd name="connsiteY28" fmla="*/ 718947 h 743977"/>
                <a:gd name="connsiteX29" fmla="*/ 841434 w 926028"/>
                <a:gd name="connsiteY29" fmla="*/ 718947 h 743977"/>
                <a:gd name="connsiteX30" fmla="*/ 841434 w 926028"/>
                <a:gd name="connsiteY30" fmla="*/ 718947 h 743977"/>
                <a:gd name="connsiteX31" fmla="*/ 824659 w 926028"/>
                <a:gd name="connsiteY31" fmla="*/ 721610 h 743977"/>
                <a:gd name="connsiteX32" fmla="*/ 821729 w 926028"/>
                <a:gd name="connsiteY32" fmla="*/ 721610 h 743977"/>
                <a:gd name="connsiteX33" fmla="*/ 805220 w 926028"/>
                <a:gd name="connsiteY33" fmla="*/ 721610 h 743977"/>
                <a:gd name="connsiteX34" fmla="*/ 771137 w 926028"/>
                <a:gd name="connsiteY34" fmla="*/ 721610 h 743977"/>
                <a:gd name="connsiteX35" fmla="*/ 759421 w 926028"/>
                <a:gd name="connsiteY35" fmla="*/ 732787 h 743977"/>
                <a:gd name="connsiteX36" fmla="*/ 759421 w 926028"/>
                <a:gd name="connsiteY36" fmla="*/ 732794 h 743977"/>
                <a:gd name="connsiteX37" fmla="*/ 759421 w 926028"/>
                <a:gd name="connsiteY37" fmla="*/ 732794 h 743977"/>
                <a:gd name="connsiteX38" fmla="*/ 762616 w 926028"/>
                <a:gd name="connsiteY38" fmla="*/ 740249 h 743977"/>
                <a:gd name="connsiteX39" fmla="*/ 770604 w 926028"/>
                <a:gd name="connsiteY39" fmla="*/ 743977 h 743977"/>
                <a:gd name="connsiteX40" fmla="*/ 781521 w 926028"/>
                <a:gd name="connsiteY40" fmla="*/ 743977 h 743977"/>
                <a:gd name="connsiteX41" fmla="*/ 796699 w 926028"/>
                <a:gd name="connsiteY41" fmla="*/ 743977 h 743977"/>
                <a:gd name="connsiteX42" fmla="*/ 802824 w 926028"/>
                <a:gd name="connsiteY42" fmla="*/ 743977 h 743977"/>
                <a:gd name="connsiteX43" fmla="*/ 829452 w 926028"/>
                <a:gd name="connsiteY43" fmla="*/ 741847 h 743977"/>
                <a:gd name="connsiteX44" fmla="*/ 833978 w 926028"/>
                <a:gd name="connsiteY44" fmla="*/ 741847 h 743977"/>
                <a:gd name="connsiteX45" fmla="*/ 848091 w 926028"/>
                <a:gd name="connsiteY45" fmla="*/ 739184 h 743977"/>
                <a:gd name="connsiteX46" fmla="*/ 854482 w 926028"/>
                <a:gd name="connsiteY46" fmla="*/ 739184 h 743977"/>
                <a:gd name="connsiteX47" fmla="*/ 855813 w 926028"/>
                <a:gd name="connsiteY47" fmla="*/ 739184 h 743977"/>
                <a:gd name="connsiteX48" fmla="*/ 868594 w 926028"/>
                <a:gd name="connsiteY48" fmla="*/ 734924 h 743977"/>
                <a:gd name="connsiteX49" fmla="*/ 870724 w 926028"/>
                <a:gd name="connsiteY49" fmla="*/ 734924 h 743977"/>
                <a:gd name="connsiteX50" fmla="*/ 870724 w 926028"/>
                <a:gd name="connsiteY50" fmla="*/ 734924 h 743977"/>
                <a:gd name="connsiteX51" fmla="*/ 872588 w 926028"/>
                <a:gd name="connsiteY51" fmla="*/ 734924 h 743977"/>
                <a:gd name="connsiteX52" fmla="*/ 872588 w 926028"/>
                <a:gd name="connsiteY52" fmla="*/ 734924 h 743977"/>
                <a:gd name="connsiteX53" fmla="*/ 894689 w 926028"/>
                <a:gd name="connsiteY53" fmla="*/ 721876 h 743977"/>
                <a:gd name="connsiteX54" fmla="*/ 913861 w 926028"/>
                <a:gd name="connsiteY54" fmla="*/ 700308 h 743977"/>
                <a:gd name="connsiteX55" fmla="*/ 923980 w 926028"/>
                <a:gd name="connsiteY55" fmla="*/ 673680 h 743977"/>
                <a:gd name="connsiteX56" fmla="*/ 925577 w 926028"/>
                <a:gd name="connsiteY56" fmla="*/ 643325 h 743977"/>
                <a:gd name="connsiteX57" fmla="*/ 925577 w 926028"/>
                <a:gd name="connsiteY57" fmla="*/ 640662 h 743977"/>
                <a:gd name="connsiteX58" fmla="*/ 925577 w 926028"/>
                <a:gd name="connsiteY58" fmla="*/ 640662 h 743977"/>
                <a:gd name="connsiteX59" fmla="*/ 914393 w 926028"/>
                <a:gd name="connsiteY59" fmla="*/ 596460 h 743977"/>
                <a:gd name="connsiteX60" fmla="*/ 892026 w 926028"/>
                <a:gd name="connsiteY60" fmla="*/ 551193 h 743977"/>
                <a:gd name="connsiteX61" fmla="*/ 892027 w 926028"/>
                <a:gd name="connsiteY61" fmla="*/ 551193 h 743977"/>
                <a:gd name="connsiteX62" fmla="*/ 788978 w 926028"/>
                <a:gd name="connsiteY62" fmla="*/ 422847 h 743977"/>
                <a:gd name="connsiteX63" fmla="*/ 645987 w 926028"/>
                <a:gd name="connsiteY63" fmla="*/ 298230 h 743977"/>
                <a:gd name="connsiteX64" fmla="*/ 500333 w 926028"/>
                <a:gd name="connsiteY64" fmla="*/ 198376 h 743977"/>
                <a:gd name="connsiteX65" fmla="*/ 335241 w 926028"/>
                <a:gd name="connsiteY65" fmla="*/ 107043 h 743977"/>
                <a:gd name="connsiteX66" fmla="*/ 155238 w 926028"/>
                <a:gd name="connsiteY66" fmla="*/ 33817 h 743977"/>
                <a:gd name="connsiteX67" fmla="*/ 67101 w 926028"/>
                <a:gd name="connsiteY67" fmla="*/ 10119 h 743977"/>
                <a:gd name="connsiteX68" fmla="*/ 2130 w 926028"/>
                <a:gd name="connsiteY68" fmla="*/ 0 h 743977"/>
                <a:gd name="connsiteX69" fmla="*/ 2130 w 926028"/>
                <a:gd name="connsiteY69" fmla="*/ 15710 h 743977"/>
                <a:gd name="connsiteX70" fmla="*/ 899216 w 926028"/>
                <a:gd name="connsiteY70" fmla="*/ 683000 h 743977"/>
                <a:gd name="connsiteX71" fmla="*/ 899216 w 926028"/>
                <a:gd name="connsiteY71" fmla="*/ 684598 h 743977"/>
                <a:gd name="connsiteX72" fmla="*/ 899216 w 926028"/>
                <a:gd name="connsiteY72" fmla="*/ 683000 h 743977"/>
                <a:gd name="connsiteX73" fmla="*/ 822262 w 926028"/>
                <a:gd name="connsiteY73" fmla="*/ 725071 h 743977"/>
                <a:gd name="connsiteX74" fmla="*/ 822262 w 926028"/>
                <a:gd name="connsiteY74" fmla="*/ 725071 h 74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926028" h="743977">
                  <a:moveTo>
                    <a:pt x="0" y="18639"/>
                  </a:moveTo>
                  <a:lnTo>
                    <a:pt x="0" y="25829"/>
                  </a:lnTo>
                  <a:lnTo>
                    <a:pt x="25030" y="28758"/>
                  </a:lnTo>
                  <a:lnTo>
                    <a:pt x="27160" y="28758"/>
                  </a:lnTo>
                  <a:cubicBezTo>
                    <a:pt x="66869" y="35323"/>
                    <a:pt x="106032" y="44847"/>
                    <a:pt x="144322" y="57250"/>
                  </a:cubicBezTo>
                  <a:cubicBezTo>
                    <a:pt x="187394" y="71061"/>
                    <a:pt x="229703" y="87149"/>
                    <a:pt x="271069" y="105446"/>
                  </a:cubicBezTo>
                  <a:cubicBezTo>
                    <a:pt x="344502" y="138314"/>
                    <a:pt x="415666" y="176031"/>
                    <a:pt x="484091" y="218347"/>
                  </a:cubicBezTo>
                  <a:cubicBezTo>
                    <a:pt x="548486" y="257962"/>
                    <a:pt x="610298" y="301631"/>
                    <a:pt x="669153" y="349089"/>
                  </a:cubicBezTo>
                  <a:lnTo>
                    <a:pt x="666756" y="347225"/>
                  </a:lnTo>
                  <a:cubicBezTo>
                    <a:pt x="703082" y="376713"/>
                    <a:pt x="737835" y="408088"/>
                    <a:pt x="770870" y="441220"/>
                  </a:cubicBezTo>
                  <a:cubicBezTo>
                    <a:pt x="798867" y="469018"/>
                    <a:pt x="824684" y="498930"/>
                    <a:pt x="848091" y="530689"/>
                  </a:cubicBezTo>
                  <a:lnTo>
                    <a:pt x="848091" y="530690"/>
                  </a:lnTo>
                  <a:lnTo>
                    <a:pt x="848091" y="530690"/>
                  </a:lnTo>
                  <a:lnTo>
                    <a:pt x="848091" y="530690"/>
                  </a:lnTo>
                  <a:lnTo>
                    <a:pt x="848091" y="530690"/>
                  </a:lnTo>
                  <a:lnTo>
                    <a:pt x="848091" y="530690"/>
                  </a:lnTo>
                  <a:cubicBezTo>
                    <a:pt x="855281" y="541074"/>
                    <a:pt x="862470" y="551725"/>
                    <a:pt x="869127" y="562909"/>
                  </a:cubicBezTo>
                  <a:cubicBezTo>
                    <a:pt x="878026" y="577694"/>
                    <a:pt x="885686" y="593191"/>
                    <a:pt x="892026" y="609241"/>
                  </a:cubicBezTo>
                  <a:cubicBezTo>
                    <a:pt x="892027" y="609241"/>
                    <a:pt x="892027" y="609241"/>
                    <a:pt x="892027" y="607644"/>
                  </a:cubicBezTo>
                  <a:cubicBezTo>
                    <a:pt x="896867" y="620433"/>
                    <a:pt x="900174" y="633751"/>
                    <a:pt x="901879" y="647319"/>
                  </a:cubicBezTo>
                  <a:cubicBezTo>
                    <a:pt x="902415" y="653876"/>
                    <a:pt x="902415" y="660466"/>
                    <a:pt x="901879" y="667024"/>
                  </a:cubicBezTo>
                  <a:cubicBezTo>
                    <a:pt x="900902" y="672573"/>
                    <a:pt x="899387" y="678013"/>
                    <a:pt x="897352" y="683266"/>
                  </a:cubicBezTo>
                  <a:cubicBezTo>
                    <a:pt x="895283" y="687588"/>
                    <a:pt x="892785" y="691692"/>
                    <a:pt x="889896" y="695515"/>
                  </a:cubicBezTo>
                  <a:cubicBezTo>
                    <a:pt x="886169" y="700043"/>
                    <a:pt x="881873" y="704070"/>
                    <a:pt x="877115" y="707498"/>
                  </a:cubicBezTo>
                  <a:cubicBezTo>
                    <a:pt x="872114" y="710754"/>
                    <a:pt x="866860" y="713603"/>
                    <a:pt x="861404" y="716019"/>
                  </a:cubicBezTo>
                  <a:lnTo>
                    <a:pt x="857943" y="716018"/>
                  </a:lnTo>
                  <a:lnTo>
                    <a:pt x="856345" y="716018"/>
                  </a:lnTo>
                  <a:lnTo>
                    <a:pt x="845961" y="718947"/>
                  </a:lnTo>
                  <a:lnTo>
                    <a:pt x="844363" y="718947"/>
                  </a:lnTo>
                  <a:lnTo>
                    <a:pt x="841434" y="718947"/>
                  </a:lnTo>
                  <a:lnTo>
                    <a:pt x="841434" y="718947"/>
                  </a:lnTo>
                  <a:lnTo>
                    <a:pt x="824659" y="721610"/>
                  </a:lnTo>
                  <a:lnTo>
                    <a:pt x="821729" y="721610"/>
                  </a:lnTo>
                  <a:lnTo>
                    <a:pt x="805220" y="721610"/>
                  </a:lnTo>
                  <a:lnTo>
                    <a:pt x="771137" y="721610"/>
                  </a:lnTo>
                  <a:cubicBezTo>
                    <a:pt x="764815" y="721461"/>
                    <a:pt x="759570" y="726466"/>
                    <a:pt x="759421" y="732787"/>
                  </a:cubicBezTo>
                  <a:cubicBezTo>
                    <a:pt x="759421" y="732790"/>
                    <a:pt x="759421" y="732792"/>
                    <a:pt x="759421" y="732794"/>
                  </a:cubicBezTo>
                  <a:lnTo>
                    <a:pt x="759421" y="732794"/>
                  </a:lnTo>
                  <a:cubicBezTo>
                    <a:pt x="759461" y="735603"/>
                    <a:pt x="760610" y="738283"/>
                    <a:pt x="762616" y="740249"/>
                  </a:cubicBezTo>
                  <a:cubicBezTo>
                    <a:pt x="764739" y="742420"/>
                    <a:pt x="767578" y="743744"/>
                    <a:pt x="770604" y="743977"/>
                  </a:cubicBezTo>
                  <a:lnTo>
                    <a:pt x="781521" y="743977"/>
                  </a:lnTo>
                  <a:lnTo>
                    <a:pt x="796699" y="743977"/>
                  </a:lnTo>
                  <a:lnTo>
                    <a:pt x="802824" y="743977"/>
                  </a:lnTo>
                  <a:cubicBezTo>
                    <a:pt x="811737" y="743841"/>
                    <a:pt x="820631" y="743130"/>
                    <a:pt x="829452" y="741847"/>
                  </a:cubicBezTo>
                  <a:lnTo>
                    <a:pt x="833978" y="741847"/>
                  </a:lnTo>
                  <a:cubicBezTo>
                    <a:pt x="838727" y="741217"/>
                    <a:pt x="843438" y="740328"/>
                    <a:pt x="848091" y="739184"/>
                  </a:cubicBezTo>
                  <a:lnTo>
                    <a:pt x="854482" y="739184"/>
                  </a:lnTo>
                  <a:lnTo>
                    <a:pt x="855813" y="739184"/>
                  </a:lnTo>
                  <a:lnTo>
                    <a:pt x="868594" y="734924"/>
                  </a:lnTo>
                  <a:lnTo>
                    <a:pt x="870724" y="734924"/>
                  </a:lnTo>
                  <a:lnTo>
                    <a:pt x="870724" y="734924"/>
                  </a:lnTo>
                  <a:lnTo>
                    <a:pt x="872588" y="734924"/>
                  </a:lnTo>
                  <a:lnTo>
                    <a:pt x="872588" y="734924"/>
                  </a:lnTo>
                  <a:cubicBezTo>
                    <a:pt x="880366" y="731311"/>
                    <a:pt x="887769" y="726941"/>
                    <a:pt x="894689" y="721876"/>
                  </a:cubicBezTo>
                  <a:cubicBezTo>
                    <a:pt x="902361" y="715937"/>
                    <a:pt x="908862" y="708623"/>
                    <a:pt x="913861" y="700308"/>
                  </a:cubicBezTo>
                  <a:cubicBezTo>
                    <a:pt x="918926" y="692171"/>
                    <a:pt x="922362" y="683128"/>
                    <a:pt x="923980" y="673680"/>
                  </a:cubicBezTo>
                  <a:cubicBezTo>
                    <a:pt x="925983" y="663693"/>
                    <a:pt x="926521" y="653467"/>
                    <a:pt x="925577" y="643325"/>
                  </a:cubicBezTo>
                  <a:cubicBezTo>
                    <a:pt x="925577" y="643325"/>
                    <a:pt x="925577" y="641727"/>
                    <a:pt x="925577" y="640662"/>
                  </a:cubicBezTo>
                  <a:lnTo>
                    <a:pt x="925577" y="640662"/>
                  </a:lnTo>
                  <a:cubicBezTo>
                    <a:pt x="923837" y="625495"/>
                    <a:pt x="920075" y="610629"/>
                    <a:pt x="914393" y="596460"/>
                  </a:cubicBezTo>
                  <a:cubicBezTo>
                    <a:pt x="908123" y="580813"/>
                    <a:pt x="900645" y="565678"/>
                    <a:pt x="892026" y="551193"/>
                  </a:cubicBezTo>
                  <a:lnTo>
                    <a:pt x="892027" y="551193"/>
                  </a:lnTo>
                  <a:cubicBezTo>
                    <a:pt x="862736" y="504584"/>
                    <a:pt x="828157" y="461516"/>
                    <a:pt x="788978" y="422847"/>
                  </a:cubicBezTo>
                  <a:cubicBezTo>
                    <a:pt x="744158" y="378153"/>
                    <a:pt x="696387" y="336521"/>
                    <a:pt x="645987" y="298230"/>
                  </a:cubicBezTo>
                  <a:cubicBezTo>
                    <a:pt x="599123" y="262549"/>
                    <a:pt x="550393" y="229264"/>
                    <a:pt x="500333" y="198376"/>
                  </a:cubicBezTo>
                  <a:cubicBezTo>
                    <a:pt x="446924" y="165089"/>
                    <a:pt x="391819" y="134604"/>
                    <a:pt x="335241" y="107043"/>
                  </a:cubicBezTo>
                  <a:cubicBezTo>
                    <a:pt x="276998" y="78519"/>
                    <a:pt x="216854" y="54052"/>
                    <a:pt x="155238" y="33817"/>
                  </a:cubicBezTo>
                  <a:cubicBezTo>
                    <a:pt x="126215" y="24497"/>
                    <a:pt x="96924" y="16509"/>
                    <a:pt x="67101" y="10119"/>
                  </a:cubicBezTo>
                  <a:cubicBezTo>
                    <a:pt x="45649" y="5538"/>
                    <a:pt x="23959" y="2160"/>
                    <a:pt x="2130" y="0"/>
                  </a:cubicBezTo>
                  <a:cubicBezTo>
                    <a:pt x="2529" y="5229"/>
                    <a:pt x="2529" y="10481"/>
                    <a:pt x="2130" y="15710"/>
                  </a:cubicBezTo>
                  <a:moveTo>
                    <a:pt x="899216" y="683000"/>
                  </a:moveTo>
                  <a:lnTo>
                    <a:pt x="899216" y="684598"/>
                  </a:lnTo>
                  <a:lnTo>
                    <a:pt x="899216" y="683000"/>
                  </a:lnTo>
                  <a:moveTo>
                    <a:pt x="822262" y="725071"/>
                  </a:moveTo>
                  <a:lnTo>
                    <a:pt x="822262" y="725071"/>
                  </a:lnTo>
                </a:path>
              </a:pathLst>
            </a:custGeom>
            <a:solidFill>
              <a:srgbClr val="C84C23"/>
            </a:solidFill>
            <a:ln w="26619"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B30060BA-7930-4BCC-8C61-0BA79B84302F}"/>
                </a:ext>
              </a:extLst>
            </p:cNvPr>
            <p:cNvSpPr/>
            <p:nvPr/>
          </p:nvSpPr>
          <p:spPr>
            <a:xfrm>
              <a:off x="9251035" y="3318654"/>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84C23"/>
            </a:solidFill>
            <a:ln w="26619"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3441E997-5624-46CF-9A01-230073E57CF8}"/>
                </a:ext>
              </a:extLst>
            </p:cNvPr>
            <p:cNvSpPr/>
            <p:nvPr/>
          </p:nvSpPr>
          <p:spPr>
            <a:xfrm>
              <a:off x="9251035" y="3318654"/>
              <a:ext cx="334" cy="33418"/>
            </a:xfrm>
            <a:custGeom>
              <a:avLst/>
              <a:gdLst>
                <a:gd name="connsiteX0" fmla="*/ 267 w 266"/>
                <a:gd name="connsiteY0" fmla="*/ 0 h 26627"/>
                <a:gd name="connsiteX1" fmla="*/ 267 w 266"/>
                <a:gd name="connsiteY1" fmla="*/ 0 h 26627"/>
                <a:gd name="connsiteX2" fmla="*/ 0 w 266"/>
                <a:gd name="connsiteY2" fmla="*/ 0 h 26627"/>
                <a:gd name="connsiteX3" fmla="*/ 267 w 266"/>
                <a:gd name="connsiteY3" fmla="*/ 0 h 26627"/>
              </a:gdLst>
              <a:ahLst/>
              <a:cxnLst>
                <a:cxn ang="0">
                  <a:pos x="connsiteX0" y="connsiteY0"/>
                </a:cxn>
                <a:cxn ang="0">
                  <a:pos x="connsiteX1" y="connsiteY1"/>
                </a:cxn>
                <a:cxn ang="0">
                  <a:pos x="connsiteX2" y="connsiteY2"/>
                </a:cxn>
                <a:cxn ang="0">
                  <a:pos x="connsiteX3" y="connsiteY3"/>
                </a:cxn>
              </a:cxnLst>
              <a:rect l="l" t="t" r="r" b="b"/>
              <a:pathLst>
                <a:path w="266" h="26627">
                  <a:moveTo>
                    <a:pt x="267" y="0"/>
                  </a:moveTo>
                  <a:lnTo>
                    <a:pt x="267" y="0"/>
                  </a:lnTo>
                  <a:lnTo>
                    <a:pt x="0" y="0"/>
                  </a:lnTo>
                  <a:lnTo>
                    <a:pt x="267" y="0"/>
                  </a:lnTo>
                </a:path>
              </a:pathLst>
            </a:custGeom>
            <a:solidFill>
              <a:srgbClr val="C84C23"/>
            </a:solidFill>
            <a:ln w="26619"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29F3B9E-769B-40A9-9092-895B956818AF}"/>
                </a:ext>
              </a:extLst>
            </p:cNvPr>
            <p:cNvSpPr/>
            <p:nvPr/>
          </p:nvSpPr>
          <p:spPr>
            <a:xfrm>
              <a:off x="10283685" y="3949942"/>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C84C23"/>
            </a:solidFill>
            <a:ln w="26619"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62AFB27-62AA-4F8A-93A8-E04EDA85FF89}"/>
                </a:ext>
              </a:extLst>
            </p:cNvPr>
            <p:cNvSpPr/>
            <p:nvPr/>
          </p:nvSpPr>
          <p:spPr>
            <a:xfrm>
              <a:off x="10284688" y="3950945"/>
              <a:ext cx="33418" cy="334"/>
            </a:xfrm>
            <a:custGeom>
              <a:avLst/>
              <a:gdLst>
                <a:gd name="connsiteX0" fmla="*/ 0 w 26627"/>
                <a:gd name="connsiteY0" fmla="*/ 267 h 266"/>
                <a:gd name="connsiteX1" fmla="*/ 0 w 26627"/>
                <a:gd name="connsiteY1" fmla="*/ 0 h 266"/>
                <a:gd name="connsiteX2" fmla="*/ 0 w 26627"/>
                <a:gd name="connsiteY2" fmla="*/ 267 h 266"/>
              </a:gdLst>
              <a:ahLst/>
              <a:cxnLst>
                <a:cxn ang="0">
                  <a:pos x="connsiteX0" y="connsiteY0"/>
                </a:cxn>
                <a:cxn ang="0">
                  <a:pos x="connsiteX1" y="connsiteY1"/>
                </a:cxn>
                <a:cxn ang="0">
                  <a:pos x="connsiteX2" y="connsiteY2"/>
                </a:cxn>
              </a:cxnLst>
              <a:rect l="l" t="t" r="r" b="b"/>
              <a:pathLst>
                <a:path w="26627" h="266">
                  <a:moveTo>
                    <a:pt x="0" y="267"/>
                  </a:moveTo>
                  <a:lnTo>
                    <a:pt x="0" y="0"/>
                  </a:lnTo>
                  <a:lnTo>
                    <a:pt x="0" y="267"/>
                  </a:lnTo>
                </a:path>
              </a:pathLst>
            </a:custGeom>
            <a:solidFill>
              <a:srgbClr val="C84C23"/>
            </a:solidFill>
            <a:ln w="26619"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8852D047-205D-4E01-AB37-DABE9BFADAC6}"/>
                </a:ext>
              </a:extLst>
            </p:cNvPr>
            <p:cNvSpPr/>
            <p:nvPr/>
          </p:nvSpPr>
          <p:spPr>
            <a:xfrm>
              <a:off x="10295049" y="4185547"/>
              <a:ext cx="333" cy="33418"/>
            </a:xfrm>
            <a:custGeom>
              <a:avLst/>
              <a:gdLst>
                <a:gd name="connsiteX0" fmla="*/ 0 w 265"/>
                <a:gd name="connsiteY0" fmla="*/ 0 h 26627"/>
                <a:gd name="connsiteX1" fmla="*/ 266 w 265"/>
                <a:gd name="connsiteY1" fmla="*/ 0 h 26627"/>
                <a:gd name="connsiteX2" fmla="*/ 266 w 265"/>
                <a:gd name="connsiteY2" fmla="*/ 0 h 26627"/>
                <a:gd name="connsiteX3" fmla="*/ 0 w 265"/>
                <a:gd name="connsiteY3" fmla="*/ 0 h 26627"/>
              </a:gdLst>
              <a:ahLst/>
              <a:cxnLst>
                <a:cxn ang="0">
                  <a:pos x="connsiteX0" y="connsiteY0"/>
                </a:cxn>
                <a:cxn ang="0">
                  <a:pos x="connsiteX1" y="connsiteY1"/>
                </a:cxn>
                <a:cxn ang="0">
                  <a:pos x="connsiteX2" y="connsiteY2"/>
                </a:cxn>
                <a:cxn ang="0">
                  <a:pos x="connsiteX3" y="connsiteY3"/>
                </a:cxn>
              </a:cxnLst>
              <a:rect l="l" t="t" r="r" b="b"/>
              <a:pathLst>
                <a:path w="265" h="26627">
                  <a:moveTo>
                    <a:pt x="0" y="0"/>
                  </a:moveTo>
                  <a:lnTo>
                    <a:pt x="266" y="0"/>
                  </a:lnTo>
                  <a:lnTo>
                    <a:pt x="266" y="0"/>
                  </a:lnTo>
                  <a:lnTo>
                    <a:pt x="0" y="0"/>
                  </a:lnTo>
                </a:path>
              </a:pathLst>
            </a:custGeom>
            <a:solidFill>
              <a:srgbClr val="C84C23"/>
            </a:solidFill>
            <a:ln w="26619"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2E9672EF-282F-4D43-8FA7-34E1AAB08CE3}"/>
                </a:ext>
              </a:extLst>
            </p:cNvPr>
            <p:cNvSpPr/>
            <p:nvPr/>
          </p:nvSpPr>
          <p:spPr>
            <a:xfrm>
              <a:off x="9891686" y="4204930"/>
              <a:ext cx="886393" cy="779856"/>
            </a:xfrm>
            <a:custGeom>
              <a:avLst/>
              <a:gdLst>
                <a:gd name="connsiteX0" fmla="*/ 227661 w 706260"/>
                <a:gd name="connsiteY0" fmla="*/ 0 h 621373"/>
                <a:gd name="connsiteX1" fmla="*/ 231389 w 706260"/>
                <a:gd name="connsiteY1" fmla="*/ 15710 h 621373"/>
                <a:gd name="connsiteX2" fmla="*/ 232987 w 706260"/>
                <a:gd name="connsiteY2" fmla="*/ 15710 h 621373"/>
                <a:gd name="connsiteX3" fmla="*/ 232987 w 706260"/>
                <a:gd name="connsiteY3" fmla="*/ 15710 h 621373"/>
                <a:gd name="connsiteX4" fmla="*/ 235650 w 706260"/>
                <a:gd name="connsiteY4" fmla="*/ 17308 h 621373"/>
                <a:gd name="connsiteX5" fmla="*/ 235650 w 706260"/>
                <a:gd name="connsiteY5" fmla="*/ 17308 h 621373"/>
                <a:gd name="connsiteX6" fmla="*/ 268668 w 706260"/>
                <a:gd name="connsiteY6" fmla="*/ 39143 h 621373"/>
                <a:gd name="connsiteX7" fmla="*/ 268668 w 706260"/>
                <a:gd name="connsiteY7" fmla="*/ 39143 h 621373"/>
                <a:gd name="connsiteX8" fmla="*/ 270265 w 706260"/>
                <a:gd name="connsiteY8" fmla="*/ 39143 h 621373"/>
                <a:gd name="connsiteX9" fmla="*/ 270265 w 706260"/>
                <a:gd name="connsiteY9" fmla="*/ 39143 h 621373"/>
                <a:gd name="connsiteX10" fmla="*/ 271863 w 706260"/>
                <a:gd name="connsiteY10" fmla="*/ 39143 h 621373"/>
                <a:gd name="connsiteX11" fmla="*/ 271863 w 706260"/>
                <a:gd name="connsiteY11" fmla="*/ 39143 h 621373"/>
                <a:gd name="connsiteX12" fmla="*/ 271863 w 706260"/>
                <a:gd name="connsiteY12" fmla="*/ 39143 h 621373"/>
                <a:gd name="connsiteX13" fmla="*/ 275058 w 706260"/>
                <a:gd name="connsiteY13" fmla="*/ 41273 h 621373"/>
                <a:gd name="connsiteX14" fmla="*/ 275058 w 706260"/>
                <a:gd name="connsiteY14" fmla="*/ 41273 h 621373"/>
                <a:gd name="connsiteX15" fmla="*/ 275058 w 706260"/>
                <a:gd name="connsiteY15" fmla="*/ 41273 h 621373"/>
                <a:gd name="connsiteX16" fmla="*/ 307544 w 706260"/>
                <a:gd name="connsiteY16" fmla="*/ 63906 h 621373"/>
                <a:gd name="connsiteX17" fmla="*/ 307544 w 706260"/>
                <a:gd name="connsiteY17" fmla="*/ 63906 h 621373"/>
                <a:gd name="connsiteX18" fmla="*/ 308876 w 706260"/>
                <a:gd name="connsiteY18" fmla="*/ 63906 h 621373"/>
                <a:gd name="connsiteX19" fmla="*/ 310473 w 706260"/>
                <a:gd name="connsiteY19" fmla="*/ 63906 h 621373"/>
                <a:gd name="connsiteX20" fmla="*/ 310473 w 706260"/>
                <a:gd name="connsiteY20" fmla="*/ 63906 h 621373"/>
                <a:gd name="connsiteX21" fmla="*/ 310473 w 706260"/>
                <a:gd name="connsiteY21" fmla="*/ 63906 h 621373"/>
                <a:gd name="connsiteX22" fmla="*/ 320858 w 706260"/>
                <a:gd name="connsiteY22" fmla="*/ 71362 h 621373"/>
                <a:gd name="connsiteX23" fmla="*/ 357871 w 706260"/>
                <a:gd name="connsiteY23" fmla="*/ 97990 h 621373"/>
                <a:gd name="connsiteX24" fmla="*/ 357871 w 706260"/>
                <a:gd name="connsiteY24" fmla="*/ 97990 h 621373"/>
                <a:gd name="connsiteX25" fmla="*/ 364261 w 706260"/>
                <a:gd name="connsiteY25" fmla="*/ 102783 h 621373"/>
                <a:gd name="connsiteX26" fmla="*/ 364261 w 706260"/>
                <a:gd name="connsiteY26" fmla="*/ 102783 h 621373"/>
                <a:gd name="connsiteX27" fmla="*/ 364261 w 706260"/>
                <a:gd name="connsiteY27" fmla="*/ 102783 h 621373"/>
                <a:gd name="connsiteX28" fmla="*/ 364261 w 706260"/>
                <a:gd name="connsiteY28" fmla="*/ 102783 h 621373"/>
                <a:gd name="connsiteX29" fmla="*/ 364261 w 706260"/>
                <a:gd name="connsiteY29" fmla="*/ 102783 h 621373"/>
                <a:gd name="connsiteX30" fmla="*/ 399143 w 706260"/>
                <a:gd name="connsiteY30" fmla="*/ 129410 h 621373"/>
                <a:gd name="connsiteX31" fmla="*/ 399143 w 706260"/>
                <a:gd name="connsiteY31" fmla="*/ 129410 h 621373"/>
                <a:gd name="connsiteX32" fmla="*/ 501393 w 706260"/>
                <a:gd name="connsiteY32" fmla="*/ 220211 h 621373"/>
                <a:gd name="connsiteX33" fmla="*/ 623881 w 706260"/>
                <a:gd name="connsiteY33" fmla="*/ 362136 h 621373"/>
                <a:gd name="connsiteX34" fmla="*/ 623881 w 706260"/>
                <a:gd name="connsiteY34" fmla="*/ 362136 h 621373"/>
                <a:gd name="connsiteX35" fmla="*/ 673674 w 706260"/>
                <a:gd name="connsiteY35" fmla="*/ 451073 h 621373"/>
                <a:gd name="connsiteX36" fmla="*/ 673674 w 706260"/>
                <a:gd name="connsiteY36" fmla="*/ 448410 h 621373"/>
                <a:gd name="connsiteX37" fmla="*/ 685923 w 706260"/>
                <a:gd name="connsiteY37" fmla="*/ 497405 h 621373"/>
                <a:gd name="connsiteX38" fmla="*/ 685923 w 706260"/>
                <a:gd name="connsiteY38" fmla="*/ 495274 h 621373"/>
                <a:gd name="connsiteX39" fmla="*/ 680331 w 706260"/>
                <a:gd name="connsiteY39" fmla="*/ 540275 h 621373"/>
                <a:gd name="connsiteX40" fmla="*/ 671011 w 706260"/>
                <a:gd name="connsiteY40" fmla="*/ 555187 h 621373"/>
                <a:gd name="connsiteX41" fmla="*/ 655833 w 706260"/>
                <a:gd name="connsiteY41" fmla="*/ 569299 h 621373"/>
                <a:gd name="connsiteX42" fmla="*/ 632934 w 706260"/>
                <a:gd name="connsiteY42" fmla="*/ 581016 h 621373"/>
                <a:gd name="connsiteX43" fmla="*/ 590596 w 706260"/>
                <a:gd name="connsiteY43" fmla="*/ 590868 h 621373"/>
                <a:gd name="connsiteX44" fmla="*/ 485417 w 706260"/>
                <a:gd name="connsiteY44" fmla="*/ 586874 h 621373"/>
                <a:gd name="connsiteX45" fmla="*/ 333373 w 706260"/>
                <a:gd name="connsiteY45" fmla="*/ 548796 h 621373"/>
                <a:gd name="connsiteX46" fmla="*/ 208223 w 706260"/>
                <a:gd name="connsiteY46" fmla="*/ 500866 h 621373"/>
                <a:gd name="connsiteX47" fmla="*/ 208223 w 706260"/>
                <a:gd name="connsiteY47" fmla="*/ 500866 h 621373"/>
                <a:gd name="connsiteX48" fmla="*/ 208223 w 706260"/>
                <a:gd name="connsiteY48" fmla="*/ 500866 h 621373"/>
                <a:gd name="connsiteX49" fmla="*/ 208223 w 706260"/>
                <a:gd name="connsiteY49" fmla="*/ 500866 h 621373"/>
                <a:gd name="connsiteX50" fmla="*/ 205560 w 706260"/>
                <a:gd name="connsiteY50" fmla="*/ 499535 h 621373"/>
                <a:gd name="connsiteX51" fmla="*/ 205560 w 706260"/>
                <a:gd name="connsiteY51" fmla="*/ 499535 h 621373"/>
                <a:gd name="connsiteX52" fmla="*/ 202099 w 706260"/>
                <a:gd name="connsiteY52" fmla="*/ 498204 h 621373"/>
                <a:gd name="connsiteX53" fmla="*/ 200501 w 706260"/>
                <a:gd name="connsiteY53" fmla="*/ 498204 h 621373"/>
                <a:gd name="connsiteX54" fmla="*/ 200501 w 706260"/>
                <a:gd name="connsiteY54" fmla="*/ 498204 h 621373"/>
                <a:gd name="connsiteX55" fmla="*/ 200501 w 706260"/>
                <a:gd name="connsiteY55" fmla="*/ 498204 h 621373"/>
                <a:gd name="connsiteX56" fmla="*/ 200501 w 706260"/>
                <a:gd name="connsiteY56" fmla="*/ 498204 h 621373"/>
                <a:gd name="connsiteX57" fmla="*/ 189850 w 706260"/>
                <a:gd name="connsiteY57" fmla="*/ 493411 h 621373"/>
                <a:gd name="connsiteX58" fmla="*/ 187986 w 706260"/>
                <a:gd name="connsiteY58" fmla="*/ 493411 h 621373"/>
                <a:gd name="connsiteX59" fmla="*/ 178933 w 706260"/>
                <a:gd name="connsiteY59" fmla="*/ 489150 h 621373"/>
                <a:gd name="connsiteX60" fmla="*/ 176270 w 706260"/>
                <a:gd name="connsiteY60" fmla="*/ 489150 h 621373"/>
                <a:gd name="connsiteX61" fmla="*/ 168015 w 706260"/>
                <a:gd name="connsiteY61" fmla="*/ 485156 h 621373"/>
                <a:gd name="connsiteX62" fmla="*/ 165352 w 706260"/>
                <a:gd name="connsiteY62" fmla="*/ 485156 h 621373"/>
                <a:gd name="connsiteX63" fmla="*/ 156565 w 706260"/>
                <a:gd name="connsiteY63" fmla="*/ 480896 h 621373"/>
                <a:gd name="connsiteX64" fmla="*/ 154701 w 706260"/>
                <a:gd name="connsiteY64" fmla="*/ 480896 h 621373"/>
                <a:gd name="connsiteX65" fmla="*/ 145115 w 706260"/>
                <a:gd name="connsiteY65" fmla="*/ 476103 h 621373"/>
                <a:gd name="connsiteX66" fmla="*/ 142719 w 706260"/>
                <a:gd name="connsiteY66" fmla="*/ 476103 h 621373"/>
                <a:gd name="connsiteX67" fmla="*/ 137659 w 706260"/>
                <a:gd name="connsiteY67" fmla="*/ 473706 h 621373"/>
                <a:gd name="connsiteX68" fmla="*/ 111032 w 706260"/>
                <a:gd name="connsiteY68" fmla="*/ 460925 h 621373"/>
                <a:gd name="connsiteX69" fmla="*/ 111032 w 706260"/>
                <a:gd name="connsiteY69" fmla="*/ 460925 h 621373"/>
                <a:gd name="connsiteX70" fmla="*/ 89730 w 706260"/>
                <a:gd name="connsiteY70" fmla="*/ 450007 h 621373"/>
                <a:gd name="connsiteX71" fmla="*/ 87333 w 706260"/>
                <a:gd name="connsiteY71" fmla="*/ 450007 h 621373"/>
                <a:gd name="connsiteX72" fmla="*/ 82541 w 706260"/>
                <a:gd name="connsiteY72" fmla="*/ 447611 h 621373"/>
                <a:gd name="connsiteX73" fmla="*/ 77215 w 706260"/>
                <a:gd name="connsiteY73" fmla="*/ 444949 h 621373"/>
                <a:gd name="connsiteX74" fmla="*/ 77215 w 706260"/>
                <a:gd name="connsiteY74" fmla="*/ 444949 h 621373"/>
                <a:gd name="connsiteX75" fmla="*/ 75884 w 706260"/>
                <a:gd name="connsiteY75" fmla="*/ 444949 h 621373"/>
                <a:gd name="connsiteX76" fmla="*/ 75884 w 706260"/>
                <a:gd name="connsiteY76" fmla="*/ 444949 h 621373"/>
                <a:gd name="connsiteX77" fmla="*/ 36474 w 706260"/>
                <a:gd name="connsiteY77" fmla="*/ 423380 h 621373"/>
                <a:gd name="connsiteX78" fmla="*/ 31415 w 706260"/>
                <a:gd name="connsiteY78" fmla="*/ 420717 h 621373"/>
                <a:gd name="connsiteX79" fmla="*/ 31415 w 706260"/>
                <a:gd name="connsiteY79" fmla="*/ 420717 h 621373"/>
                <a:gd name="connsiteX80" fmla="*/ 30084 w 706260"/>
                <a:gd name="connsiteY80" fmla="*/ 420717 h 621373"/>
                <a:gd name="connsiteX81" fmla="*/ 30084 w 706260"/>
                <a:gd name="connsiteY81" fmla="*/ 420717 h 621373"/>
                <a:gd name="connsiteX82" fmla="*/ 30084 w 706260"/>
                <a:gd name="connsiteY82" fmla="*/ 420717 h 621373"/>
                <a:gd name="connsiteX83" fmla="*/ 22362 w 706260"/>
                <a:gd name="connsiteY83" fmla="*/ 416457 h 621373"/>
                <a:gd name="connsiteX84" fmla="*/ 21030 w 706260"/>
                <a:gd name="connsiteY84" fmla="*/ 416457 h 621373"/>
                <a:gd name="connsiteX85" fmla="*/ 19432 w 706260"/>
                <a:gd name="connsiteY85" fmla="*/ 416457 h 621373"/>
                <a:gd name="connsiteX86" fmla="*/ 17302 w 706260"/>
                <a:gd name="connsiteY86" fmla="*/ 415125 h 621373"/>
                <a:gd name="connsiteX87" fmla="*/ 1592 w 706260"/>
                <a:gd name="connsiteY87" fmla="*/ 418853 h 621373"/>
                <a:gd name="connsiteX88" fmla="*/ 5321 w 706260"/>
                <a:gd name="connsiteY88" fmla="*/ 434563 h 621373"/>
                <a:gd name="connsiteX89" fmla="*/ 10113 w 706260"/>
                <a:gd name="connsiteY89" fmla="*/ 437226 h 621373"/>
                <a:gd name="connsiteX90" fmla="*/ 10113 w 706260"/>
                <a:gd name="connsiteY90" fmla="*/ 437226 h 621373"/>
                <a:gd name="connsiteX91" fmla="*/ 11977 w 706260"/>
                <a:gd name="connsiteY91" fmla="*/ 437226 h 621373"/>
                <a:gd name="connsiteX92" fmla="*/ 13841 w 706260"/>
                <a:gd name="connsiteY92" fmla="*/ 437226 h 621373"/>
                <a:gd name="connsiteX93" fmla="*/ 13841 w 706260"/>
                <a:gd name="connsiteY93" fmla="*/ 437226 h 621373"/>
                <a:gd name="connsiteX94" fmla="*/ 13841 w 706260"/>
                <a:gd name="connsiteY94" fmla="*/ 437226 h 621373"/>
                <a:gd name="connsiteX95" fmla="*/ 13841 w 706260"/>
                <a:gd name="connsiteY95" fmla="*/ 437226 h 621373"/>
                <a:gd name="connsiteX96" fmla="*/ 16504 w 706260"/>
                <a:gd name="connsiteY96" fmla="*/ 439090 h 621373"/>
                <a:gd name="connsiteX97" fmla="*/ 16504 w 706260"/>
                <a:gd name="connsiteY97" fmla="*/ 439090 h 621373"/>
                <a:gd name="connsiteX98" fmla="*/ 20231 w 706260"/>
                <a:gd name="connsiteY98" fmla="*/ 440954 h 621373"/>
                <a:gd name="connsiteX99" fmla="*/ 26089 w 706260"/>
                <a:gd name="connsiteY99" fmla="*/ 444149 h 621373"/>
                <a:gd name="connsiteX100" fmla="*/ 29019 w 706260"/>
                <a:gd name="connsiteY100" fmla="*/ 446013 h 621373"/>
                <a:gd name="connsiteX101" fmla="*/ 47125 w 706260"/>
                <a:gd name="connsiteY101" fmla="*/ 455866 h 621373"/>
                <a:gd name="connsiteX102" fmla="*/ 47125 w 706260"/>
                <a:gd name="connsiteY102" fmla="*/ 455866 h 621373"/>
                <a:gd name="connsiteX103" fmla="*/ 50321 w 706260"/>
                <a:gd name="connsiteY103" fmla="*/ 457463 h 621373"/>
                <a:gd name="connsiteX104" fmla="*/ 60971 w 706260"/>
                <a:gd name="connsiteY104" fmla="*/ 463055 h 621373"/>
                <a:gd name="connsiteX105" fmla="*/ 60971 w 706260"/>
                <a:gd name="connsiteY105" fmla="*/ 463055 h 621373"/>
                <a:gd name="connsiteX106" fmla="*/ 60971 w 706260"/>
                <a:gd name="connsiteY106" fmla="*/ 463055 h 621373"/>
                <a:gd name="connsiteX107" fmla="*/ 73753 w 706260"/>
                <a:gd name="connsiteY107" fmla="*/ 469712 h 621373"/>
                <a:gd name="connsiteX108" fmla="*/ 96653 w 706260"/>
                <a:gd name="connsiteY108" fmla="*/ 481694 h 621373"/>
                <a:gd name="connsiteX109" fmla="*/ 96653 w 706260"/>
                <a:gd name="connsiteY109" fmla="*/ 481694 h 621373"/>
                <a:gd name="connsiteX110" fmla="*/ 103576 w 706260"/>
                <a:gd name="connsiteY110" fmla="*/ 485156 h 621373"/>
                <a:gd name="connsiteX111" fmla="*/ 104908 w 706260"/>
                <a:gd name="connsiteY111" fmla="*/ 485156 h 621373"/>
                <a:gd name="connsiteX112" fmla="*/ 108902 w 706260"/>
                <a:gd name="connsiteY112" fmla="*/ 487286 h 621373"/>
                <a:gd name="connsiteX113" fmla="*/ 108902 w 706260"/>
                <a:gd name="connsiteY113" fmla="*/ 487286 h 621373"/>
                <a:gd name="connsiteX114" fmla="*/ 190116 w 706260"/>
                <a:gd name="connsiteY114" fmla="*/ 525364 h 621373"/>
                <a:gd name="connsiteX115" fmla="*/ 195175 w 706260"/>
                <a:gd name="connsiteY115" fmla="*/ 527494 h 621373"/>
                <a:gd name="connsiteX116" fmla="*/ 197571 w 706260"/>
                <a:gd name="connsiteY116" fmla="*/ 527494 h 621373"/>
                <a:gd name="connsiteX117" fmla="*/ 202099 w 706260"/>
                <a:gd name="connsiteY117" fmla="*/ 529358 h 621373"/>
                <a:gd name="connsiteX118" fmla="*/ 202099 w 706260"/>
                <a:gd name="connsiteY118" fmla="*/ 529358 h 621373"/>
                <a:gd name="connsiteX119" fmla="*/ 255354 w 706260"/>
                <a:gd name="connsiteY119" fmla="*/ 550927 h 621373"/>
                <a:gd name="connsiteX120" fmla="*/ 423907 w 706260"/>
                <a:gd name="connsiteY120" fmla="*/ 604182 h 621373"/>
                <a:gd name="connsiteX121" fmla="*/ 515239 w 706260"/>
                <a:gd name="connsiteY121" fmla="*/ 619360 h 621373"/>
                <a:gd name="connsiteX122" fmla="*/ 608703 w 706260"/>
                <a:gd name="connsiteY122" fmla="*/ 616963 h 621373"/>
                <a:gd name="connsiteX123" fmla="*/ 687255 w 706260"/>
                <a:gd name="connsiteY123" fmla="*/ 576223 h 621373"/>
                <a:gd name="connsiteX124" fmla="*/ 703764 w 706260"/>
                <a:gd name="connsiteY124" fmla="*/ 532554 h 621373"/>
                <a:gd name="connsiteX125" fmla="*/ 703764 w 706260"/>
                <a:gd name="connsiteY125" fmla="*/ 483559 h 621373"/>
                <a:gd name="connsiteX126" fmla="*/ 684059 w 706260"/>
                <a:gd name="connsiteY126" fmla="*/ 422049 h 621373"/>
                <a:gd name="connsiteX127" fmla="*/ 652373 w 706260"/>
                <a:gd name="connsiteY127" fmla="*/ 366131 h 621373"/>
                <a:gd name="connsiteX128" fmla="*/ 563436 w 706260"/>
                <a:gd name="connsiteY128" fmla="*/ 255626 h 621373"/>
                <a:gd name="connsiteX129" fmla="*/ 383433 w 706260"/>
                <a:gd name="connsiteY129" fmla="*/ 95860 h 621373"/>
                <a:gd name="connsiteX130" fmla="*/ 383433 w 706260"/>
                <a:gd name="connsiteY130" fmla="*/ 95860 h 621373"/>
                <a:gd name="connsiteX131" fmla="*/ 377841 w 706260"/>
                <a:gd name="connsiteY131" fmla="*/ 91599 h 621373"/>
                <a:gd name="connsiteX132" fmla="*/ 377841 w 706260"/>
                <a:gd name="connsiteY132" fmla="*/ 91599 h 621373"/>
                <a:gd name="connsiteX133" fmla="*/ 340562 w 706260"/>
                <a:gd name="connsiteY133" fmla="*/ 64972 h 621373"/>
                <a:gd name="connsiteX134" fmla="*/ 340562 w 706260"/>
                <a:gd name="connsiteY134" fmla="*/ 64972 h 621373"/>
                <a:gd name="connsiteX135" fmla="*/ 335237 w 706260"/>
                <a:gd name="connsiteY135" fmla="*/ 61244 h 621373"/>
                <a:gd name="connsiteX136" fmla="*/ 335237 w 706260"/>
                <a:gd name="connsiteY136" fmla="*/ 61244 h 621373"/>
                <a:gd name="connsiteX137" fmla="*/ 332042 w 706260"/>
                <a:gd name="connsiteY137" fmla="*/ 58847 h 621373"/>
                <a:gd name="connsiteX138" fmla="*/ 332042 w 706260"/>
                <a:gd name="connsiteY138" fmla="*/ 58847 h 621373"/>
                <a:gd name="connsiteX139" fmla="*/ 332042 w 706260"/>
                <a:gd name="connsiteY139" fmla="*/ 58847 h 621373"/>
                <a:gd name="connsiteX140" fmla="*/ 332042 w 706260"/>
                <a:gd name="connsiteY140" fmla="*/ 58847 h 621373"/>
                <a:gd name="connsiteX141" fmla="*/ 329911 w 706260"/>
                <a:gd name="connsiteY141" fmla="*/ 57249 h 621373"/>
                <a:gd name="connsiteX142" fmla="*/ 329911 w 706260"/>
                <a:gd name="connsiteY142" fmla="*/ 57249 h 621373"/>
                <a:gd name="connsiteX143" fmla="*/ 329911 w 706260"/>
                <a:gd name="connsiteY143" fmla="*/ 57249 h 621373"/>
                <a:gd name="connsiteX144" fmla="*/ 303283 w 706260"/>
                <a:gd name="connsiteY144" fmla="*/ 37811 h 621373"/>
                <a:gd name="connsiteX145" fmla="*/ 303283 w 706260"/>
                <a:gd name="connsiteY145" fmla="*/ 37811 h 621373"/>
                <a:gd name="connsiteX146" fmla="*/ 303283 w 706260"/>
                <a:gd name="connsiteY146" fmla="*/ 37811 h 621373"/>
                <a:gd name="connsiteX147" fmla="*/ 295828 w 706260"/>
                <a:gd name="connsiteY147" fmla="*/ 32752 h 621373"/>
                <a:gd name="connsiteX148" fmla="*/ 295828 w 706260"/>
                <a:gd name="connsiteY148" fmla="*/ 32752 h 621373"/>
                <a:gd name="connsiteX149" fmla="*/ 295828 w 706260"/>
                <a:gd name="connsiteY149" fmla="*/ 32752 h 621373"/>
                <a:gd name="connsiteX150" fmla="*/ 292899 w 706260"/>
                <a:gd name="connsiteY150" fmla="*/ 30622 h 621373"/>
                <a:gd name="connsiteX151" fmla="*/ 292899 w 706260"/>
                <a:gd name="connsiteY151" fmla="*/ 30622 h 621373"/>
                <a:gd name="connsiteX152" fmla="*/ 292899 w 706260"/>
                <a:gd name="connsiteY152" fmla="*/ 30622 h 621373"/>
                <a:gd name="connsiteX153" fmla="*/ 292899 w 706260"/>
                <a:gd name="connsiteY153" fmla="*/ 30622 h 621373"/>
                <a:gd name="connsiteX154" fmla="*/ 290236 w 706260"/>
                <a:gd name="connsiteY154" fmla="*/ 28758 h 621373"/>
                <a:gd name="connsiteX155" fmla="*/ 288638 w 706260"/>
                <a:gd name="connsiteY155" fmla="*/ 28758 h 621373"/>
                <a:gd name="connsiteX156" fmla="*/ 259880 w 706260"/>
                <a:gd name="connsiteY156" fmla="*/ 9586 h 621373"/>
                <a:gd name="connsiteX157" fmla="*/ 259880 w 706260"/>
                <a:gd name="connsiteY157" fmla="*/ 9586 h 621373"/>
                <a:gd name="connsiteX158" fmla="*/ 258017 w 706260"/>
                <a:gd name="connsiteY158" fmla="*/ 9586 h 621373"/>
                <a:gd name="connsiteX159" fmla="*/ 258017 w 706260"/>
                <a:gd name="connsiteY159" fmla="*/ 9586 h 621373"/>
                <a:gd name="connsiteX160" fmla="*/ 255620 w 706260"/>
                <a:gd name="connsiteY160" fmla="*/ 7988 h 621373"/>
                <a:gd name="connsiteX161" fmla="*/ 249762 w 706260"/>
                <a:gd name="connsiteY161" fmla="*/ 6391 h 621373"/>
                <a:gd name="connsiteX162" fmla="*/ 239910 w 706260"/>
                <a:gd name="connsiteY162" fmla="*/ 11716 h 621373"/>
                <a:gd name="connsiteX163" fmla="*/ 633201 w 706260"/>
                <a:gd name="connsiteY163" fmla="*/ 370923 h 621373"/>
                <a:gd name="connsiteX164" fmla="*/ 633201 w 706260"/>
                <a:gd name="connsiteY164" fmla="*/ 372255 h 621373"/>
                <a:gd name="connsiteX165" fmla="*/ 633201 w 706260"/>
                <a:gd name="connsiteY165" fmla="*/ 370923 h 621373"/>
                <a:gd name="connsiteX166" fmla="*/ 690716 w 706260"/>
                <a:gd name="connsiteY166" fmla="*/ 549595 h 621373"/>
                <a:gd name="connsiteX167" fmla="*/ 690716 w 706260"/>
                <a:gd name="connsiteY167" fmla="*/ 549595 h 621373"/>
                <a:gd name="connsiteX168" fmla="*/ 690716 w 706260"/>
                <a:gd name="connsiteY168" fmla="*/ 549595 h 621373"/>
                <a:gd name="connsiteX169" fmla="*/ 599916 w 706260"/>
                <a:gd name="connsiteY169" fmla="*/ 602850 h 621373"/>
                <a:gd name="connsiteX170" fmla="*/ 599916 w 706260"/>
                <a:gd name="connsiteY170" fmla="*/ 602850 h 621373"/>
                <a:gd name="connsiteX171" fmla="*/ 203963 w 706260"/>
                <a:gd name="connsiteY171" fmla="*/ 506991 h 621373"/>
                <a:gd name="connsiteX172" fmla="*/ 203963 w 706260"/>
                <a:gd name="connsiteY172" fmla="*/ 506991 h 621373"/>
                <a:gd name="connsiteX173" fmla="*/ 203963 w 706260"/>
                <a:gd name="connsiteY173" fmla="*/ 506991 h 621373"/>
                <a:gd name="connsiteX174" fmla="*/ 205294 w 706260"/>
                <a:gd name="connsiteY174" fmla="*/ 506991 h 621373"/>
                <a:gd name="connsiteX175" fmla="*/ 205294 w 706260"/>
                <a:gd name="connsiteY175" fmla="*/ 506991 h 621373"/>
                <a:gd name="connsiteX176" fmla="*/ 205294 w 706260"/>
                <a:gd name="connsiteY176" fmla="*/ 506991 h 621373"/>
                <a:gd name="connsiteX177" fmla="*/ 203696 w 706260"/>
                <a:gd name="connsiteY177" fmla="*/ 506991 h 62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706260" h="621373">
                  <a:moveTo>
                    <a:pt x="227661" y="0"/>
                  </a:moveTo>
                  <a:cubicBezTo>
                    <a:pt x="224521" y="5394"/>
                    <a:pt x="226160" y="12303"/>
                    <a:pt x="231389" y="15710"/>
                  </a:cubicBezTo>
                  <a:lnTo>
                    <a:pt x="232987" y="15710"/>
                  </a:lnTo>
                  <a:lnTo>
                    <a:pt x="232987" y="15710"/>
                  </a:lnTo>
                  <a:lnTo>
                    <a:pt x="235650" y="17308"/>
                  </a:lnTo>
                  <a:lnTo>
                    <a:pt x="235650" y="17308"/>
                  </a:lnTo>
                  <a:lnTo>
                    <a:pt x="268668" y="39143"/>
                  </a:lnTo>
                  <a:lnTo>
                    <a:pt x="268668" y="39143"/>
                  </a:lnTo>
                  <a:lnTo>
                    <a:pt x="270265" y="39143"/>
                  </a:lnTo>
                  <a:lnTo>
                    <a:pt x="270265" y="39143"/>
                  </a:lnTo>
                  <a:lnTo>
                    <a:pt x="271863" y="39143"/>
                  </a:lnTo>
                  <a:lnTo>
                    <a:pt x="271863" y="39143"/>
                  </a:lnTo>
                  <a:lnTo>
                    <a:pt x="271863" y="39143"/>
                  </a:lnTo>
                  <a:lnTo>
                    <a:pt x="275058" y="41273"/>
                  </a:lnTo>
                  <a:lnTo>
                    <a:pt x="275058" y="41273"/>
                  </a:lnTo>
                  <a:lnTo>
                    <a:pt x="275058" y="41273"/>
                  </a:lnTo>
                  <a:cubicBezTo>
                    <a:pt x="286242" y="48729"/>
                    <a:pt x="296893" y="56451"/>
                    <a:pt x="307544" y="63906"/>
                  </a:cubicBezTo>
                  <a:lnTo>
                    <a:pt x="307544" y="63906"/>
                  </a:lnTo>
                  <a:lnTo>
                    <a:pt x="308876" y="63906"/>
                  </a:lnTo>
                  <a:lnTo>
                    <a:pt x="310473" y="63906"/>
                  </a:lnTo>
                  <a:lnTo>
                    <a:pt x="310473" y="63906"/>
                  </a:lnTo>
                  <a:lnTo>
                    <a:pt x="310473" y="63906"/>
                  </a:lnTo>
                  <a:lnTo>
                    <a:pt x="320858" y="71362"/>
                  </a:lnTo>
                  <a:cubicBezTo>
                    <a:pt x="333373" y="80416"/>
                    <a:pt x="345621" y="89735"/>
                    <a:pt x="357871" y="97990"/>
                  </a:cubicBezTo>
                  <a:lnTo>
                    <a:pt x="357871" y="97990"/>
                  </a:lnTo>
                  <a:lnTo>
                    <a:pt x="364261" y="102783"/>
                  </a:lnTo>
                  <a:lnTo>
                    <a:pt x="364261" y="102783"/>
                  </a:lnTo>
                  <a:lnTo>
                    <a:pt x="364261" y="102783"/>
                  </a:lnTo>
                  <a:lnTo>
                    <a:pt x="364261" y="102783"/>
                  </a:lnTo>
                  <a:lnTo>
                    <a:pt x="364261" y="102783"/>
                  </a:lnTo>
                  <a:lnTo>
                    <a:pt x="399143" y="129410"/>
                  </a:lnTo>
                  <a:lnTo>
                    <a:pt x="399143" y="129410"/>
                  </a:lnTo>
                  <a:cubicBezTo>
                    <a:pt x="434647" y="158168"/>
                    <a:pt x="468730" y="188435"/>
                    <a:pt x="501393" y="220211"/>
                  </a:cubicBezTo>
                  <a:cubicBezTo>
                    <a:pt x="546830" y="263339"/>
                    <a:pt x="587861" y="310882"/>
                    <a:pt x="623881" y="362136"/>
                  </a:cubicBezTo>
                  <a:lnTo>
                    <a:pt x="623881" y="362136"/>
                  </a:lnTo>
                  <a:cubicBezTo>
                    <a:pt x="643952" y="389699"/>
                    <a:pt x="660668" y="419555"/>
                    <a:pt x="673674" y="451073"/>
                  </a:cubicBezTo>
                  <a:cubicBezTo>
                    <a:pt x="673569" y="450188"/>
                    <a:pt x="673569" y="449294"/>
                    <a:pt x="673674" y="448410"/>
                  </a:cubicBezTo>
                  <a:cubicBezTo>
                    <a:pt x="679715" y="464189"/>
                    <a:pt x="683828" y="480640"/>
                    <a:pt x="685923" y="497405"/>
                  </a:cubicBezTo>
                  <a:cubicBezTo>
                    <a:pt x="686053" y="496701"/>
                    <a:pt x="686053" y="495979"/>
                    <a:pt x="685923" y="495274"/>
                  </a:cubicBezTo>
                  <a:cubicBezTo>
                    <a:pt x="688028" y="510506"/>
                    <a:pt x="686100" y="526022"/>
                    <a:pt x="680331" y="540275"/>
                  </a:cubicBezTo>
                  <a:cubicBezTo>
                    <a:pt x="677736" y="545547"/>
                    <a:pt x="674614" y="550543"/>
                    <a:pt x="671011" y="555187"/>
                  </a:cubicBezTo>
                  <a:cubicBezTo>
                    <a:pt x="666480" y="560428"/>
                    <a:pt x="661391" y="565161"/>
                    <a:pt x="655833" y="569299"/>
                  </a:cubicBezTo>
                  <a:cubicBezTo>
                    <a:pt x="648628" y="573989"/>
                    <a:pt x="640953" y="577916"/>
                    <a:pt x="632934" y="581016"/>
                  </a:cubicBezTo>
                  <a:cubicBezTo>
                    <a:pt x="619212" y="585797"/>
                    <a:pt x="605019" y="589099"/>
                    <a:pt x="590596" y="590868"/>
                  </a:cubicBezTo>
                  <a:cubicBezTo>
                    <a:pt x="555503" y="593795"/>
                    <a:pt x="520186" y="592454"/>
                    <a:pt x="485417" y="586874"/>
                  </a:cubicBezTo>
                  <a:cubicBezTo>
                    <a:pt x="433751" y="578495"/>
                    <a:pt x="382888" y="565758"/>
                    <a:pt x="333373" y="548796"/>
                  </a:cubicBezTo>
                  <a:cubicBezTo>
                    <a:pt x="290768" y="534950"/>
                    <a:pt x="249229" y="518707"/>
                    <a:pt x="208223" y="500866"/>
                  </a:cubicBezTo>
                  <a:lnTo>
                    <a:pt x="208223" y="500866"/>
                  </a:lnTo>
                  <a:lnTo>
                    <a:pt x="208223" y="500866"/>
                  </a:lnTo>
                  <a:lnTo>
                    <a:pt x="208223" y="500866"/>
                  </a:lnTo>
                  <a:lnTo>
                    <a:pt x="205560" y="499535"/>
                  </a:lnTo>
                  <a:lnTo>
                    <a:pt x="205560" y="499535"/>
                  </a:lnTo>
                  <a:lnTo>
                    <a:pt x="202099" y="498204"/>
                  </a:lnTo>
                  <a:lnTo>
                    <a:pt x="200501" y="498204"/>
                  </a:lnTo>
                  <a:lnTo>
                    <a:pt x="200501" y="498204"/>
                  </a:lnTo>
                  <a:lnTo>
                    <a:pt x="200501" y="498204"/>
                  </a:lnTo>
                  <a:lnTo>
                    <a:pt x="200501" y="498204"/>
                  </a:lnTo>
                  <a:lnTo>
                    <a:pt x="189850" y="493411"/>
                  </a:lnTo>
                  <a:lnTo>
                    <a:pt x="187986" y="493411"/>
                  </a:lnTo>
                  <a:lnTo>
                    <a:pt x="178933" y="489150"/>
                  </a:lnTo>
                  <a:lnTo>
                    <a:pt x="176270" y="489150"/>
                  </a:lnTo>
                  <a:lnTo>
                    <a:pt x="168015" y="485156"/>
                  </a:lnTo>
                  <a:lnTo>
                    <a:pt x="165352" y="485156"/>
                  </a:lnTo>
                  <a:lnTo>
                    <a:pt x="156565" y="480896"/>
                  </a:lnTo>
                  <a:lnTo>
                    <a:pt x="154701" y="480896"/>
                  </a:lnTo>
                  <a:lnTo>
                    <a:pt x="145115" y="476103"/>
                  </a:lnTo>
                  <a:lnTo>
                    <a:pt x="142719" y="476103"/>
                  </a:lnTo>
                  <a:lnTo>
                    <a:pt x="137659" y="473706"/>
                  </a:lnTo>
                  <a:lnTo>
                    <a:pt x="111032" y="460925"/>
                  </a:lnTo>
                  <a:lnTo>
                    <a:pt x="111032" y="460925"/>
                  </a:lnTo>
                  <a:lnTo>
                    <a:pt x="89730" y="450007"/>
                  </a:lnTo>
                  <a:lnTo>
                    <a:pt x="87333" y="450007"/>
                  </a:lnTo>
                  <a:lnTo>
                    <a:pt x="82541" y="447611"/>
                  </a:lnTo>
                  <a:lnTo>
                    <a:pt x="77215" y="444949"/>
                  </a:lnTo>
                  <a:lnTo>
                    <a:pt x="77215" y="444949"/>
                  </a:lnTo>
                  <a:lnTo>
                    <a:pt x="75884" y="444949"/>
                  </a:lnTo>
                  <a:lnTo>
                    <a:pt x="75884" y="444949"/>
                  </a:lnTo>
                  <a:cubicBezTo>
                    <a:pt x="62570" y="438025"/>
                    <a:pt x="49256" y="430835"/>
                    <a:pt x="36474" y="423380"/>
                  </a:cubicBezTo>
                  <a:lnTo>
                    <a:pt x="31415" y="420717"/>
                  </a:lnTo>
                  <a:lnTo>
                    <a:pt x="31415" y="420717"/>
                  </a:lnTo>
                  <a:lnTo>
                    <a:pt x="30084" y="420717"/>
                  </a:lnTo>
                  <a:lnTo>
                    <a:pt x="30084" y="420717"/>
                  </a:lnTo>
                  <a:lnTo>
                    <a:pt x="30084" y="420717"/>
                  </a:lnTo>
                  <a:lnTo>
                    <a:pt x="22362" y="416457"/>
                  </a:lnTo>
                  <a:lnTo>
                    <a:pt x="21030" y="416457"/>
                  </a:lnTo>
                  <a:lnTo>
                    <a:pt x="19432" y="416457"/>
                  </a:lnTo>
                  <a:lnTo>
                    <a:pt x="17302" y="415125"/>
                  </a:lnTo>
                  <a:cubicBezTo>
                    <a:pt x="11908" y="411985"/>
                    <a:pt x="5000" y="413624"/>
                    <a:pt x="1592" y="418853"/>
                  </a:cubicBezTo>
                  <a:cubicBezTo>
                    <a:pt x="-1548" y="424247"/>
                    <a:pt x="91" y="431156"/>
                    <a:pt x="5321" y="434563"/>
                  </a:cubicBezTo>
                  <a:lnTo>
                    <a:pt x="10113" y="437226"/>
                  </a:lnTo>
                  <a:lnTo>
                    <a:pt x="10113" y="437226"/>
                  </a:lnTo>
                  <a:lnTo>
                    <a:pt x="11977" y="437226"/>
                  </a:lnTo>
                  <a:lnTo>
                    <a:pt x="13841" y="437226"/>
                  </a:lnTo>
                  <a:lnTo>
                    <a:pt x="13841" y="437226"/>
                  </a:lnTo>
                  <a:lnTo>
                    <a:pt x="13841" y="437226"/>
                  </a:lnTo>
                  <a:lnTo>
                    <a:pt x="13841" y="437226"/>
                  </a:lnTo>
                  <a:lnTo>
                    <a:pt x="16504" y="439090"/>
                  </a:lnTo>
                  <a:lnTo>
                    <a:pt x="16504" y="439090"/>
                  </a:lnTo>
                  <a:lnTo>
                    <a:pt x="20231" y="440954"/>
                  </a:lnTo>
                  <a:lnTo>
                    <a:pt x="26089" y="444149"/>
                  </a:lnTo>
                  <a:lnTo>
                    <a:pt x="29019" y="446013"/>
                  </a:lnTo>
                  <a:lnTo>
                    <a:pt x="47125" y="455866"/>
                  </a:lnTo>
                  <a:lnTo>
                    <a:pt x="47125" y="455866"/>
                  </a:lnTo>
                  <a:lnTo>
                    <a:pt x="50321" y="457463"/>
                  </a:lnTo>
                  <a:lnTo>
                    <a:pt x="60971" y="463055"/>
                  </a:lnTo>
                  <a:lnTo>
                    <a:pt x="60971" y="463055"/>
                  </a:lnTo>
                  <a:lnTo>
                    <a:pt x="60971" y="463055"/>
                  </a:lnTo>
                  <a:lnTo>
                    <a:pt x="73753" y="469712"/>
                  </a:lnTo>
                  <a:lnTo>
                    <a:pt x="96653" y="481694"/>
                  </a:lnTo>
                  <a:lnTo>
                    <a:pt x="96653" y="481694"/>
                  </a:lnTo>
                  <a:lnTo>
                    <a:pt x="103576" y="485156"/>
                  </a:lnTo>
                  <a:lnTo>
                    <a:pt x="104908" y="485156"/>
                  </a:lnTo>
                  <a:lnTo>
                    <a:pt x="108902" y="487286"/>
                  </a:lnTo>
                  <a:lnTo>
                    <a:pt x="108902" y="487286"/>
                  </a:lnTo>
                  <a:cubicBezTo>
                    <a:pt x="135529" y="500600"/>
                    <a:pt x="162157" y="513914"/>
                    <a:pt x="190116" y="525364"/>
                  </a:cubicBezTo>
                  <a:lnTo>
                    <a:pt x="195175" y="527494"/>
                  </a:lnTo>
                  <a:lnTo>
                    <a:pt x="197571" y="527494"/>
                  </a:lnTo>
                  <a:lnTo>
                    <a:pt x="202099" y="529358"/>
                  </a:lnTo>
                  <a:lnTo>
                    <a:pt x="202099" y="529358"/>
                  </a:lnTo>
                  <a:cubicBezTo>
                    <a:pt x="219673" y="536814"/>
                    <a:pt x="236981" y="544003"/>
                    <a:pt x="255354" y="550927"/>
                  </a:cubicBezTo>
                  <a:cubicBezTo>
                    <a:pt x="310156" y="572789"/>
                    <a:pt x="366492" y="590589"/>
                    <a:pt x="423907" y="604182"/>
                  </a:cubicBezTo>
                  <a:cubicBezTo>
                    <a:pt x="454006" y="611137"/>
                    <a:pt x="484509" y="616206"/>
                    <a:pt x="515239" y="619360"/>
                  </a:cubicBezTo>
                  <a:cubicBezTo>
                    <a:pt x="546363" y="622692"/>
                    <a:pt x="577791" y="621886"/>
                    <a:pt x="608703" y="616963"/>
                  </a:cubicBezTo>
                  <a:cubicBezTo>
                    <a:pt x="638867" y="613057"/>
                    <a:pt x="666685" y="598630"/>
                    <a:pt x="687255" y="576223"/>
                  </a:cubicBezTo>
                  <a:cubicBezTo>
                    <a:pt x="696470" y="563354"/>
                    <a:pt x="702161" y="548300"/>
                    <a:pt x="703764" y="532554"/>
                  </a:cubicBezTo>
                  <a:cubicBezTo>
                    <a:pt x="707093" y="516392"/>
                    <a:pt x="707093" y="499721"/>
                    <a:pt x="703764" y="483559"/>
                  </a:cubicBezTo>
                  <a:cubicBezTo>
                    <a:pt x="700156" y="462223"/>
                    <a:pt x="693521" y="441510"/>
                    <a:pt x="684059" y="422049"/>
                  </a:cubicBezTo>
                  <a:cubicBezTo>
                    <a:pt x="674906" y="402646"/>
                    <a:pt x="664314" y="383954"/>
                    <a:pt x="652373" y="366131"/>
                  </a:cubicBezTo>
                  <a:cubicBezTo>
                    <a:pt x="625889" y="326859"/>
                    <a:pt x="596138" y="289893"/>
                    <a:pt x="563436" y="255626"/>
                  </a:cubicBezTo>
                  <a:cubicBezTo>
                    <a:pt x="507775" y="197674"/>
                    <a:pt x="447583" y="144249"/>
                    <a:pt x="383433" y="95860"/>
                  </a:cubicBezTo>
                  <a:lnTo>
                    <a:pt x="383433" y="95860"/>
                  </a:lnTo>
                  <a:lnTo>
                    <a:pt x="377841" y="91599"/>
                  </a:lnTo>
                  <a:lnTo>
                    <a:pt x="377841" y="91599"/>
                  </a:lnTo>
                  <a:cubicBezTo>
                    <a:pt x="365592" y="82013"/>
                    <a:pt x="353077" y="72693"/>
                    <a:pt x="340562" y="64972"/>
                  </a:cubicBezTo>
                  <a:lnTo>
                    <a:pt x="340562" y="64972"/>
                  </a:lnTo>
                  <a:lnTo>
                    <a:pt x="335237" y="61244"/>
                  </a:lnTo>
                  <a:lnTo>
                    <a:pt x="335237" y="61244"/>
                  </a:lnTo>
                  <a:lnTo>
                    <a:pt x="332042" y="58847"/>
                  </a:lnTo>
                  <a:lnTo>
                    <a:pt x="332042" y="58847"/>
                  </a:lnTo>
                  <a:lnTo>
                    <a:pt x="332042" y="58847"/>
                  </a:lnTo>
                  <a:lnTo>
                    <a:pt x="332042" y="58847"/>
                  </a:lnTo>
                  <a:lnTo>
                    <a:pt x="329911" y="57249"/>
                  </a:lnTo>
                  <a:lnTo>
                    <a:pt x="329911" y="57249"/>
                  </a:lnTo>
                  <a:lnTo>
                    <a:pt x="329911" y="57249"/>
                  </a:lnTo>
                  <a:lnTo>
                    <a:pt x="303283" y="37811"/>
                  </a:lnTo>
                  <a:lnTo>
                    <a:pt x="303283" y="37811"/>
                  </a:lnTo>
                  <a:lnTo>
                    <a:pt x="303283" y="37811"/>
                  </a:lnTo>
                  <a:lnTo>
                    <a:pt x="295828" y="32752"/>
                  </a:lnTo>
                  <a:lnTo>
                    <a:pt x="295828" y="32752"/>
                  </a:lnTo>
                  <a:lnTo>
                    <a:pt x="295828" y="32752"/>
                  </a:lnTo>
                  <a:lnTo>
                    <a:pt x="292899" y="30622"/>
                  </a:lnTo>
                  <a:lnTo>
                    <a:pt x="292899" y="30622"/>
                  </a:lnTo>
                  <a:lnTo>
                    <a:pt x="292899" y="30622"/>
                  </a:lnTo>
                  <a:lnTo>
                    <a:pt x="292899" y="30622"/>
                  </a:lnTo>
                  <a:lnTo>
                    <a:pt x="290236" y="28758"/>
                  </a:lnTo>
                  <a:lnTo>
                    <a:pt x="288638" y="28758"/>
                  </a:lnTo>
                  <a:lnTo>
                    <a:pt x="259880" y="9586"/>
                  </a:lnTo>
                  <a:lnTo>
                    <a:pt x="259880" y="9586"/>
                  </a:lnTo>
                  <a:lnTo>
                    <a:pt x="258017" y="9586"/>
                  </a:lnTo>
                  <a:lnTo>
                    <a:pt x="258017" y="9586"/>
                  </a:lnTo>
                  <a:lnTo>
                    <a:pt x="255620" y="7988"/>
                  </a:lnTo>
                  <a:cubicBezTo>
                    <a:pt x="253847" y="6938"/>
                    <a:pt x="251823" y="6386"/>
                    <a:pt x="249762" y="6391"/>
                  </a:cubicBezTo>
                  <a:cubicBezTo>
                    <a:pt x="245788" y="6380"/>
                    <a:pt x="242078" y="8385"/>
                    <a:pt x="239910" y="11716"/>
                  </a:cubicBezTo>
                  <a:moveTo>
                    <a:pt x="633201" y="370923"/>
                  </a:moveTo>
                  <a:lnTo>
                    <a:pt x="633201" y="372255"/>
                  </a:lnTo>
                  <a:lnTo>
                    <a:pt x="633201" y="370923"/>
                  </a:lnTo>
                  <a:moveTo>
                    <a:pt x="690716" y="549595"/>
                  </a:moveTo>
                  <a:lnTo>
                    <a:pt x="690716" y="549595"/>
                  </a:lnTo>
                  <a:lnTo>
                    <a:pt x="690716" y="549595"/>
                  </a:lnTo>
                  <a:moveTo>
                    <a:pt x="599916" y="602850"/>
                  </a:moveTo>
                  <a:lnTo>
                    <a:pt x="599916" y="602850"/>
                  </a:lnTo>
                  <a:moveTo>
                    <a:pt x="203963" y="506991"/>
                  </a:moveTo>
                  <a:lnTo>
                    <a:pt x="203963" y="506991"/>
                  </a:lnTo>
                  <a:lnTo>
                    <a:pt x="203963" y="506991"/>
                  </a:lnTo>
                  <a:lnTo>
                    <a:pt x="205294" y="506991"/>
                  </a:lnTo>
                  <a:lnTo>
                    <a:pt x="205294" y="506991"/>
                  </a:lnTo>
                  <a:lnTo>
                    <a:pt x="205294" y="506991"/>
                  </a:lnTo>
                  <a:lnTo>
                    <a:pt x="203696" y="506991"/>
                  </a:lnTo>
                </a:path>
              </a:pathLst>
            </a:custGeom>
            <a:solidFill>
              <a:srgbClr val="C84C23"/>
            </a:solidFill>
            <a:ln w="26619"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82EDAEE8-491D-4698-9035-1E34D9A82981}"/>
                </a:ext>
              </a:extLst>
            </p:cNvPr>
            <p:cNvSpPr/>
            <p:nvPr/>
          </p:nvSpPr>
          <p:spPr>
            <a:xfrm>
              <a:off x="8777152" y="3467035"/>
              <a:ext cx="1578847" cy="1234840"/>
            </a:xfrm>
            <a:custGeom>
              <a:avLst/>
              <a:gdLst>
                <a:gd name="connsiteX0" fmla="*/ 329118 w 1257993"/>
                <a:gd name="connsiteY0" fmla="*/ 0 h 983895"/>
                <a:gd name="connsiteX1" fmla="*/ 324059 w 1257993"/>
                <a:gd name="connsiteY1" fmla="*/ 15444 h 983895"/>
                <a:gd name="connsiteX2" fmla="*/ 328586 w 1257993"/>
                <a:gd name="connsiteY2" fmla="*/ 17042 h 983895"/>
                <a:gd name="connsiteX3" fmla="*/ 366930 w 1257993"/>
                <a:gd name="connsiteY3" fmla="*/ 20237 h 983895"/>
                <a:gd name="connsiteX4" fmla="*/ 454269 w 1257993"/>
                <a:gd name="connsiteY4" fmla="*/ 41273 h 983895"/>
                <a:gd name="connsiteX5" fmla="*/ 546933 w 1257993"/>
                <a:gd name="connsiteY5" fmla="*/ 76421 h 983895"/>
                <a:gd name="connsiteX6" fmla="*/ 702971 w 1257993"/>
                <a:gd name="connsiteY6" fmla="*/ 159233 h 983895"/>
                <a:gd name="connsiteX7" fmla="*/ 838239 w 1257993"/>
                <a:gd name="connsiteY7" fmla="*/ 254827 h 983895"/>
                <a:gd name="connsiteX8" fmla="*/ 912796 w 1257993"/>
                <a:gd name="connsiteY8" fmla="*/ 322195 h 983895"/>
                <a:gd name="connsiteX9" fmla="*/ 970312 w 1257993"/>
                <a:gd name="connsiteY9" fmla="*/ 389030 h 983895"/>
                <a:gd name="connsiteX10" fmla="*/ 985490 w 1257993"/>
                <a:gd name="connsiteY10" fmla="*/ 412196 h 983895"/>
                <a:gd name="connsiteX11" fmla="*/ 1002266 w 1257993"/>
                <a:gd name="connsiteY11" fmla="*/ 446280 h 983895"/>
                <a:gd name="connsiteX12" fmla="*/ 1008923 w 1257993"/>
                <a:gd name="connsiteY12" fmla="*/ 472907 h 983895"/>
                <a:gd name="connsiteX13" fmla="*/ 1008923 w 1257993"/>
                <a:gd name="connsiteY13" fmla="*/ 487286 h 983895"/>
                <a:gd name="connsiteX14" fmla="*/ 1005728 w 1257993"/>
                <a:gd name="connsiteY14" fmla="*/ 499002 h 983895"/>
                <a:gd name="connsiteX15" fmla="*/ 1000136 w 1257993"/>
                <a:gd name="connsiteY15" fmla="*/ 507789 h 983895"/>
                <a:gd name="connsiteX16" fmla="*/ 991083 w 1257993"/>
                <a:gd name="connsiteY16" fmla="*/ 516310 h 983895"/>
                <a:gd name="connsiteX17" fmla="*/ 979633 w 1257993"/>
                <a:gd name="connsiteY17" fmla="*/ 522701 h 983895"/>
                <a:gd name="connsiteX18" fmla="*/ 977236 w 1257993"/>
                <a:gd name="connsiteY18" fmla="*/ 522701 h 983895"/>
                <a:gd name="connsiteX19" fmla="*/ 968182 w 1257993"/>
                <a:gd name="connsiteY19" fmla="*/ 525098 h 983895"/>
                <a:gd name="connsiteX20" fmla="*/ 964986 w 1257993"/>
                <a:gd name="connsiteY20" fmla="*/ 525098 h 983895"/>
                <a:gd name="connsiteX21" fmla="*/ 952206 w 1257993"/>
                <a:gd name="connsiteY21" fmla="*/ 527228 h 983895"/>
                <a:gd name="connsiteX22" fmla="*/ 949809 w 1257993"/>
                <a:gd name="connsiteY22" fmla="*/ 527228 h 983895"/>
                <a:gd name="connsiteX23" fmla="*/ 937826 w 1257993"/>
                <a:gd name="connsiteY23" fmla="*/ 527228 h 983895"/>
                <a:gd name="connsiteX24" fmla="*/ 918122 w 1257993"/>
                <a:gd name="connsiteY24" fmla="*/ 527228 h 983895"/>
                <a:gd name="connsiteX25" fmla="*/ 913595 w 1257993"/>
                <a:gd name="connsiteY25" fmla="*/ 527228 h 983895"/>
                <a:gd name="connsiteX26" fmla="*/ 903743 w 1257993"/>
                <a:gd name="connsiteY26" fmla="*/ 536015 h 983895"/>
                <a:gd name="connsiteX27" fmla="*/ 906406 w 1257993"/>
                <a:gd name="connsiteY27" fmla="*/ 542139 h 983895"/>
                <a:gd name="connsiteX28" fmla="*/ 910134 w 1257993"/>
                <a:gd name="connsiteY28" fmla="*/ 544536 h 983895"/>
                <a:gd name="connsiteX29" fmla="*/ 912796 w 1257993"/>
                <a:gd name="connsiteY29" fmla="*/ 546133 h 983895"/>
                <a:gd name="connsiteX30" fmla="*/ 915193 w 1257993"/>
                <a:gd name="connsiteY30" fmla="*/ 547731 h 983895"/>
                <a:gd name="connsiteX31" fmla="*/ 939424 w 1257993"/>
                <a:gd name="connsiteY31" fmla="*/ 563974 h 983895"/>
                <a:gd name="connsiteX32" fmla="*/ 941288 w 1257993"/>
                <a:gd name="connsiteY32" fmla="*/ 565305 h 983895"/>
                <a:gd name="connsiteX33" fmla="*/ 943418 w 1257993"/>
                <a:gd name="connsiteY33" fmla="*/ 565305 h 983895"/>
                <a:gd name="connsiteX34" fmla="*/ 945549 w 1257993"/>
                <a:gd name="connsiteY34" fmla="*/ 566637 h 983895"/>
                <a:gd name="connsiteX35" fmla="*/ 966584 w 1257993"/>
                <a:gd name="connsiteY35" fmla="*/ 581282 h 983895"/>
                <a:gd name="connsiteX36" fmla="*/ 968448 w 1257993"/>
                <a:gd name="connsiteY36" fmla="*/ 582614 h 983895"/>
                <a:gd name="connsiteX37" fmla="*/ 970845 w 1257993"/>
                <a:gd name="connsiteY37" fmla="*/ 584477 h 983895"/>
                <a:gd name="connsiteX38" fmla="*/ 973507 w 1257993"/>
                <a:gd name="connsiteY38" fmla="*/ 586075 h 983895"/>
                <a:gd name="connsiteX39" fmla="*/ 978035 w 1257993"/>
                <a:gd name="connsiteY39" fmla="*/ 589537 h 983895"/>
                <a:gd name="connsiteX40" fmla="*/ 981762 w 1257993"/>
                <a:gd name="connsiteY40" fmla="*/ 592466 h 983895"/>
                <a:gd name="connsiteX41" fmla="*/ 1008390 w 1257993"/>
                <a:gd name="connsiteY41" fmla="*/ 612703 h 983895"/>
                <a:gd name="connsiteX42" fmla="*/ 1010786 w 1257993"/>
                <a:gd name="connsiteY42" fmla="*/ 614567 h 983895"/>
                <a:gd name="connsiteX43" fmla="*/ 1012917 w 1257993"/>
                <a:gd name="connsiteY43" fmla="*/ 616164 h 983895"/>
                <a:gd name="connsiteX44" fmla="*/ 1039544 w 1257993"/>
                <a:gd name="connsiteY44" fmla="*/ 637733 h 983895"/>
                <a:gd name="connsiteX45" fmla="*/ 1114634 w 1257993"/>
                <a:gd name="connsiteY45" fmla="*/ 704036 h 983895"/>
                <a:gd name="connsiteX46" fmla="*/ 1195848 w 1257993"/>
                <a:gd name="connsiteY46" fmla="*/ 796434 h 983895"/>
                <a:gd name="connsiteX47" fmla="*/ 1232061 w 1257993"/>
                <a:gd name="connsiteY47" fmla="*/ 861671 h 983895"/>
                <a:gd name="connsiteX48" fmla="*/ 1240316 w 1257993"/>
                <a:gd name="connsiteY48" fmla="*/ 893891 h 983895"/>
                <a:gd name="connsiteX49" fmla="*/ 1240316 w 1257993"/>
                <a:gd name="connsiteY49" fmla="*/ 912530 h 983895"/>
                <a:gd name="connsiteX50" fmla="*/ 1236587 w 1257993"/>
                <a:gd name="connsiteY50" fmla="*/ 926377 h 983895"/>
                <a:gd name="connsiteX51" fmla="*/ 1229930 w 1257993"/>
                <a:gd name="connsiteY51" fmla="*/ 937294 h 983895"/>
                <a:gd name="connsiteX52" fmla="*/ 1218746 w 1257993"/>
                <a:gd name="connsiteY52" fmla="*/ 947413 h 983895"/>
                <a:gd name="connsiteX53" fmla="*/ 1202237 w 1257993"/>
                <a:gd name="connsiteY53" fmla="*/ 956200 h 983895"/>
                <a:gd name="connsiteX54" fmla="*/ 1171349 w 1257993"/>
                <a:gd name="connsiteY54" fmla="*/ 963123 h 983895"/>
                <a:gd name="connsiteX55" fmla="*/ 1146321 w 1257993"/>
                <a:gd name="connsiteY55" fmla="*/ 964454 h 983895"/>
                <a:gd name="connsiteX56" fmla="*/ 1094397 w 1257993"/>
                <a:gd name="connsiteY56" fmla="*/ 960194 h 983895"/>
                <a:gd name="connsiteX57" fmla="*/ 983093 w 1257993"/>
                <a:gd name="connsiteY57" fmla="*/ 933566 h 983895"/>
                <a:gd name="connsiteX58" fmla="*/ 891495 w 1257993"/>
                <a:gd name="connsiteY58" fmla="*/ 898684 h 983895"/>
                <a:gd name="connsiteX59" fmla="*/ 887500 w 1257993"/>
                <a:gd name="connsiteY59" fmla="*/ 896820 h 983895"/>
                <a:gd name="connsiteX60" fmla="*/ 884571 w 1257993"/>
                <a:gd name="connsiteY60" fmla="*/ 896820 h 983895"/>
                <a:gd name="connsiteX61" fmla="*/ 881642 w 1257993"/>
                <a:gd name="connsiteY61" fmla="*/ 895489 h 983895"/>
                <a:gd name="connsiteX62" fmla="*/ 879512 w 1257993"/>
                <a:gd name="connsiteY62" fmla="*/ 895489 h 983895"/>
                <a:gd name="connsiteX63" fmla="*/ 875518 w 1257993"/>
                <a:gd name="connsiteY63" fmla="*/ 893891 h 983895"/>
                <a:gd name="connsiteX64" fmla="*/ 873387 w 1257993"/>
                <a:gd name="connsiteY64" fmla="*/ 893891 h 983895"/>
                <a:gd name="connsiteX65" fmla="*/ 867529 w 1257993"/>
                <a:gd name="connsiteY65" fmla="*/ 891228 h 983895"/>
                <a:gd name="connsiteX66" fmla="*/ 861405 w 1257993"/>
                <a:gd name="connsiteY66" fmla="*/ 888565 h 983895"/>
                <a:gd name="connsiteX67" fmla="*/ 857677 w 1257993"/>
                <a:gd name="connsiteY67" fmla="*/ 886968 h 983895"/>
                <a:gd name="connsiteX68" fmla="*/ 851287 w 1257993"/>
                <a:gd name="connsiteY68" fmla="*/ 883772 h 983895"/>
                <a:gd name="connsiteX69" fmla="*/ 847293 w 1257993"/>
                <a:gd name="connsiteY69" fmla="*/ 881908 h 983895"/>
                <a:gd name="connsiteX70" fmla="*/ 842766 w 1257993"/>
                <a:gd name="connsiteY70" fmla="*/ 879778 h 983895"/>
                <a:gd name="connsiteX71" fmla="*/ 839038 w 1257993"/>
                <a:gd name="connsiteY71" fmla="*/ 877914 h 983895"/>
                <a:gd name="connsiteX72" fmla="*/ 818534 w 1257993"/>
                <a:gd name="connsiteY72" fmla="*/ 867796 h 983895"/>
                <a:gd name="connsiteX73" fmla="*/ 810546 w 1257993"/>
                <a:gd name="connsiteY73" fmla="*/ 863536 h 983895"/>
                <a:gd name="connsiteX74" fmla="*/ 802824 w 1257993"/>
                <a:gd name="connsiteY74" fmla="*/ 859541 h 983895"/>
                <a:gd name="connsiteX75" fmla="*/ 799362 w 1257993"/>
                <a:gd name="connsiteY75" fmla="*/ 857677 h 983895"/>
                <a:gd name="connsiteX76" fmla="*/ 795635 w 1257993"/>
                <a:gd name="connsiteY76" fmla="*/ 856080 h 983895"/>
                <a:gd name="connsiteX77" fmla="*/ 793504 w 1257993"/>
                <a:gd name="connsiteY77" fmla="*/ 856080 h 983895"/>
                <a:gd name="connsiteX78" fmla="*/ 763416 w 1257993"/>
                <a:gd name="connsiteY78" fmla="*/ 839570 h 983895"/>
                <a:gd name="connsiteX79" fmla="*/ 759687 w 1257993"/>
                <a:gd name="connsiteY79" fmla="*/ 837707 h 983895"/>
                <a:gd name="connsiteX80" fmla="*/ 757291 w 1257993"/>
                <a:gd name="connsiteY80" fmla="*/ 837707 h 983895"/>
                <a:gd name="connsiteX81" fmla="*/ 754628 w 1257993"/>
                <a:gd name="connsiteY81" fmla="*/ 835843 h 983895"/>
                <a:gd name="connsiteX82" fmla="*/ 751965 w 1257993"/>
                <a:gd name="connsiteY82" fmla="*/ 834245 h 983895"/>
                <a:gd name="connsiteX83" fmla="*/ 749569 w 1257993"/>
                <a:gd name="connsiteY83" fmla="*/ 832913 h 983895"/>
                <a:gd name="connsiteX84" fmla="*/ 743444 w 1257993"/>
                <a:gd name="connsiteY84" fmla="*/ 830783 h 983895"/>
                <a:gd name="connsiteX85" fmla="*/ 739982 w 1257993"/>
                <a:gd name="connsiteY85" fmla="*/ 830783 h 983895"/>
                <a:gd name="connsiteX86" fmla="*/ 739983 w 1257993"/>
                <a:gd name="connsiteY86" fmla="*/ 830783 h 983895"/>
                <a:gd name="connsiteX87" fmla="*/ 735989 w 1257993"/>
                <a:gd name="connsiteY87" fmla="*/ 830783 h 983895"/>
                <a:gd name="connsiteX88" fmla="*/ 731729 w 1257993"/>
                <a:gd name="connsiteY88" fmla="*/ 835843 h 983895"/>
                <a:gd name="connsiteX89" fmla="*/ 731729 w 1257993"/>
                <a:gd name="connsiteY89" fmla="*/ 842499 h 983895"/>
                <a:gd name="connsiteX90" fmla="*/ 734391 w 1257993"/>
                <a:gd name="connsiteY90" fmla="*/ 847293 h 983895"/>
                <a:gd name="connsiteX91" fmla="*/ 734391 w 1257993"/>
                <a:gd name="connsiteY91" fmla="*/ 849423 h 983895"/>
                <a:gd name="connsiteX92" fmla="*/ 735988 w 1257993"/>
                <a:gd name="connsiteY92" fmla="*/ 852618 h 983895"/>
                <a:gd name="connsiteX93" fmla="*/ 737320 w 1257993"/>
                <a:gd name="connsiteY93" fmla="*/ 855547 h 983895"/>
                <a:gd name="connsiteX94" fmla="*/ 742646 w 1257993"/>
                <a:gd name="connsiteY94" fmla="*/ 866997 h 983895"/>
                <a:gd name="connsiteX95" fmla="*/ 743977 w 1257993"/>
                <a:gd name="connsiteY95" fmla="*/ 869660 h 983895"/>
                <a:gd name="connsiteX96" fmla="*/ 743977 w 1257993"/>
                <a:gd name="connsiteY96" fmla="*/ 871790 h 983895"/>
                <a:gd name="connsiteX97" fmla="*/ 748503 w 1257993"/>
                <a:gd name="connsiteY97" fmla="*/ 886435 h 983895"/>
                <a:gd name="connsiteX98" fmla="*/ 750900 w 1257993"/>
                <a:gd name="connsiteY98" fmla="*/ 899216 h 983895"/>
                <a:gd name="connsiteX99" fmla="*/ 750901 w 1257993"/>
                <a:gd name="connsiteY99" fmla="*/ 908536 h 983895"/>
                <a:gd name="connsiteX100" fmla="*/ 750901 w 1257993"/>
                <a:gd name="connsiteY100" fmla="*/ 915193 h 983895"/>
                <a:gd name="connsiteX101" fmla="*/ 749302 w 1257993"/>
                <a:gd name="connsiteY101" fmla="*/ 922382 h 983895"/>
                <a:gd name="connsiteX102" fmla="*/ 747971 w 1257993"/>
                <a:gd name="connsiteY102" fmla="*/ 926643 h 983895"/>
                <a:gd name="connsiteX103" fmla="*/ 742380 w 1257993"/>
                <a:gd name="connsiteY103" fmla="*/ 935164 h 983895"/>
                <a:gd name="connsiteX104" fmla="*/ 733060 w 1257993"/>
                <a:gd name="connsiteY104" fmla="*/ 943951 h 983895"/>
                <a:gd name="connsiteX105" fmla="*/ 718947 w 1257993"/>
                <a:gd name="connsiteY105" fmla="*/ 951406 h 983895"/>
                <a:gd name="connsiteX106" fmla="*/ 692319 w 1257993"/>
                <a:gd name="connsiteY106" fmla="*/ 957531 h 983895"/>
                <a:gd name="connsiteX107" fmla="*/ 671816 w 1257993"/>
                <a:gd name="connsiteY107" fmla="*/ 957531 h 983895"/>
                <a:gd name="connsiteX108" fmla="*/ 626816 w 1257993"/>
                <a:gd name="connsiteY108" fmla="*/ 954069 h 983895"/>
                <a:gd name="connsiteX109" fmla="*/ 540808 w 1257993"/>
                <a:gd name="connsiteY109" fmla="*/ 933300 h 983895"/>
                <a:gd name="connsiteX110" fmla="*/ 448676 w 1257993"/>
                <a:gd name="connsiteY110" fmla="*/ 898151 h 983895"/>
                <a:gd name="connsiteX111" fmla="*/ 155772 w 1257993"/>
                <a:gd name="connsiteY111" fmla="*/ 719479 h 983895"/>
                <a:gd name="connsiteX112" fmla="*/ 49261 w 1257993"/>
                <a:gd name="connsiteY112" fmla="*/ 616697 h 983895"/>
                <a:gd name="connsiteX113" fmla="*/ 22634 w 1257993"/>
                <a:gd name="connsiteY113" fmla="*/ 584211 h 983895"/>
                <a:gd name="connsiteX114" fmla="*/ 11450 w 1257993"/>
                <a:gd name="connsiteY114" fmla="*/ 567169 h 983895"/>
                <a:gd name="connsiteX115" fmla="*/ 4793 w 1257993"/>
                <a:gd name="connsiteY115" fmla="*/ 575957 h 983895"/>
                <a:gd name="connsiteX116" fmla="*/ 0 w 1257993"/>
                <a:gd name="connsiteY116" fmla="*/ 581815 h 983895"/>
                <a:gd name="connsiteX117" fmla="*/ 35414 w 1257993"/>
                <a:gd name="connsiteY117" fmla="*/ 628679 h 983895"/>
                <a:gd name="connsiteX118" fmla="*/ 135800 w 1257993"/>
                <a:gd name="connsiteY118" fmla="*/ 726137 h 983895"/>
                <a:gd name="connsiteX119" fmla="*/ 242311 w 1257993"/>
                <a:gd name="connsiteY119" fmla="*/ 806020 h 983895"/>
                <a:gd name="connsiteX120" fmla="*/ 354680 w 1257993"/>
                <a:gd name="connsiteY120" fmla="*/ 873121 h 983895"/>
                <a:gd name="connsiteX121" fmla="*/ 482759 w 1257993"/>
                <a:gd name="connsiteY121" fmla="*/ 932768 h 983895"/>
                <a:gd name="connsiteX122" fmla="*/ 569032 w 1257993"/>
                <a:gd name="connsiteY122" fmla="*/ 960993 h 983895"/>
                <a:gd name="connsiteX123" fmla="*/ 646252 w 1257993"/>
                <a:gd name="connsiteY123" fmla="*/ 975106 h 983895"/>
                <a:gd name="connsiteX124" fmla="*/ 669952 w 1257993"/>
                <a:gd name="connsiteY124" fmla="*/ 975105 h 983895"/>
                <a:gd name="connsiteX125" fmla="*/ 764214 w 1257993"/>
                <a:gd name="connsiteY125" fmla="*/ 926110 h 983895"/>
                <a:gd name="connsiteX126" fmla="*/ 767410 w 1257993"/>
                <a:gd name="connsiteY126" fmla="*/ 907204 h 983895"/>
                <a:gd name="connsiteX127" fmla="*/ 767410 w 1257993"/>
                <a:gd name="connsiteY127" fmla="*/ 898684 h 983895"/>
                <a:gd name="connsiteX128" fmla="*/ 764481 w 1257993"/>
                <a:gd name="connsiteY128" fmla="*/ 881109 h 983895"/>
                <a:gd name="connsiteX129" fmla="*/ 758889 w 1257993"/>
                <a:gd name="connsiteY129" fmla="*/ 864334 h 983895"/>
                <a:gd name="connsiteX130" fmla="*/ 758889 w 1257993"/>
                <a:gd name="connsiteY130" fmla="*/ 861938 h 983895"/>
                <a:gd name="connsiteX131" fmla="*/ 758889 w 1257993"/>
                <a:gd name="connsiteY131" fmla="*/ 859808 h 983895"/>
                <a:gd name="connsiteX132" fmla="*/ 758889 w 1257993"/>
                <a:gd name="connsiteY132" fmla="*/ 857677 h 983895"/>
                <a:gd name="connsiteX133" fmla="*/ 757024 w 1257993"/>
                <a:gd name="connsiteY133" fmla="*/ 853417 h 983895"/>
                <a:gd name="connsiteX134" fmla="*/ 758356 w 1257993"/>
                <a:gd name="connsiteY134" fmla="*/ 855281 h 983895"/>
                <a:gd name="connsiteX135" fmla="*/ 771670 w 1257993"/>
                <a:gd name="connsiteY135" fmla="*/ 862470 h 983895"/>
                <a:gd name="connsiteX136" fmla="*/ 774332 w 1257993"/>
                <a:gd name="connsiteY136" fmla="*/ 862470 h 983895"/>
                <a:gd name="connsiteX137" fmla="*/ 779126 w 1257993"/>
                <a:gd name="connsiteY137" fmla="*/ 865133 h 983895"/>
                <a:gd name="connsiteX138" fmla="*/ 781788 w 1257993"/>
                <a:gd name="connsiteY138" fmla="*/ 866465 h 983895"/>
                <a:gd name="connsiteX139" fmla="*/ 787646 w 1257993"/>
                <a:gd name="connsiteY139" fmla="*/ 869660 h 983895"/>
                <a:gd name="connsiteX140" fmla="*/ 792173 w 1257993"/>
                <a:gd name="connsiteY140" fmla="*/ 872056 h 983895"/>
                <a:gd name="connsiteX141" fmla="*/ 808949 w 1257993"/>
                <a:gd name="connsiteY141" fmla="*/ 880843 h 983895"/>
                <a:gd name="connsiteX142" fmla="*/ 814807 w 1257993"/>
                <a:gd name="connsiteY142" fmla="*/ 883506 h 983895"/>
                <a:gd name="connsiteX143" fmla="*/ 818534 w 1257993"/>
                <a:gd name="connsiteY143" fmla="*/ 885370 h 983895"/>
                <a:gd name="connsiteX144" fmla="*/ 878446 w 1257993"/>
                <a:gd name="connsiteY144" fmla="*/ 913595 h 983895"/>
                <a:gd name="connsiteX145" fmla="*/ 882175 w 1257993"/>
                <a:gd name="connsiteY145" fmla="*/ 915193 h 983895"/>
                <a:gd name="connsiteX146" fmla="*/ 885636 w 1257993"/>
                <a:gd name="connsiteY146" fmla="*/ 916524 h 983895"/>
                <a:gd name="connsiteX147" fmla="*/ 887766 w 1257993"/>
                <a:gd name="connsiteY147" fmla="*/ 916524 h 983895"/>
                <a:gd name="connsiteX148" fmla="*/ 926110 w 1257993"/>
                <a:gd name="connsiteY148" fmla="*/ 932235 h 983895"/>
                <a:gd name="connsiteX149" fmla="*/ 1049130 w 1257993"/>
                <a:gd name="connsiteY149" fmla="*/ 971111 h 983895"/>
                <a:gd name="connsiteX150" fmla="*/ 1116231 w 1257993"/>
                <a:gd name="connsiteY150" fmla="*/ 982295 h 983895"/>
                <a:gd name="connsiteX151" fmla="*/ 1184665 w 1257993"/>
                <a:gd name="connsiteY151" fmla="*/ 980697 h 983895"/>
                <a:gd name="connsiteX152" fmla="*/ 1242713 w 1257993"/>
                <a:gd name="connsiteY152" fmla="*/ 950608 h 983895"/>
                <a:gd name="connsiteX153" fmla="*/ 1256027 w 1257993"/>
                <a:gd name="connsiteY153" fmla="*/ 923980 h 983895"/>
                <a:gd name="connsiteX154" fmla="*/ 1256027 w 1257993"/>
                <a:gd name="connsiteY154" fmla="*/ 888033 h 983895"/>
                <a:gd name="connsiteX155" fmla="*/ 1241382 w 1257993"/>
                <a:gd name="connsiteY155" fmla="*/ 843032 h 983895"/>
                <a:gd name="connsiteX156" fmla="*/ 1218216 w 1257993"/>
                <a:gd name="connsiteY156" fmla="*/ 802025 h 983895"/>
                <a:gd name="connsiteX157" fmla="*/ 1153244 w 1257993"/>
                <a:gd name="connsiteY157" fmla="*/ 722142 h 983895"/>
                <a:gd name="connsiteX158" fmla="*/ 1021437 w 1257993"/>
                <a:gd name="connsiteY158" fmla="*/ 604714 h 983895"/>
                <a:gd name="connsiteX159" fmla="*/ 1017177 w 1257993"/>
                <a:gd name="connsiteY159" fmla="*/ 601253 h 983895"/>
                <a:gd name="connsiteX160" fmla="*/ 989218 w 1257993"/>
                <a:gd name="connsiteY160" fmla="*/ 580217 h 983895"/>
                <a:gd name="connsiteX161" fmla="*/ 984425 w 1257993"/>
                <a:gd name="connsiteY161" fmla="*/ 577288 h 983895"/>
                <a:gd name="connsiteX162" fmla="*/ 981495 w 1257993"/>
                <a:gd name="connsiteY162" fmla="*/ 575158 h 983895"/>
                <a:gd name="connsiteX163" fmla="*/ 979099 w 1257993"/>
                <a:gd name="connsiteY163" fmla="*/ 573560 h 983895"/>
                <a:gd name="connsiteX164" fmla="*/ 957531 w 1257993"/>
                <a:gd name="connsiteY164" fmla="*/ 558116 h 983895"/>
                <a:gd name="connsiteX165" fmla="*/ 950608 w 1257993"/>
                <a:gd name="connsiteY165" fmla="*/ 553323 h 983895"/>
                <a:gd name="connsiteX166" fmla="*/ 947945 w 1257993"/>
                <a:gd name="connsiteY166" fmla="*/ 551725 h 983895"/>
                <a:gd name="connsiteX167" fmla="*/ 944750 w 1257993"/>
                <a:gd name="connsiteY167" fmla="*/ 549329 h 983895"/>
                <a:gd name="connsiteX168" fmla="*/ 940223 w 1257993"/>
                <a:gd name="connsiteY168" fmla="*/ 546400 h 983895"/>
                <a:gd name="connsiteX169" fmla="*/ 942886 w 1257993"/>
                <a:gd name="connsiteY169" fmla="*/ 546400 h 983895"/>
                <a:gd name="connsiteX170" fmla="*/ 953004 w 1257993"/>
                <a:gd name="connsiteY170" fmla="*/ 546400 h 983895"/>
                <a:gd name="connsiteX171" fmla="*/ 955667 w 1257993"/>
                <a:gd name="connsiteY171" fmla="*/ 546400 h 983895"/>
                <a:gd name="connsiteX172" fmla="*/ 966584 w 1257993"/>
                <a:gd name="connsiteY172" fmla="*/ 544536 h 983895"/>
                <a:gd name="connsiteX173" fmla="*/ 969247 w 1257993"/>
                <a:gd name="connsiteY173" fmla="*/ 544536 h 983895"/>
                <a:gd name="connsiteX174" fmla="*/ 971910 w 1257993"/>
                <a:gd name="connsiteY174" fmla="*/ 544536 h 983895"/>
                <a:gd name="connsiteX175" fmla="*/ 981762 w 1257993"/>
                <a:gd name="connsiteY175" fmla="*/ 541074 h 983895"/>
                <a:gd name="connsiteX176" fmla="*/ 984957 w 1257993"/>
                <a:gd name="connsiteY176" fmla="*/ 541074 h 983895"/>
                <a:gd name="connsiteX177" fmla="*/ 1001999 w 1257993"/>
                <a:gd name="connsiteY177" fmla="*/ 531222 h 983895"/>
                <a:gd name="connsiteX178" fmla="*/ 1016378 w 1257993"/>
                <a:gd name="connsiteY178" fmla="*/ 515246 h 983895"/>
                <a:gd name="connsiteX179" fmla="*/ 1023834 w 1257993"/>
                <a:gd name="connsiteY179" fmla="*/ 496340 h 983895"/>
                <a:gd name="connsiteX180" fmla="*/ 1023834 w 1257993"/>
                <a:gd name="connsiteY180" fmla="*/ 473706 h 983895"/>
                <a:gd name="connsiteX181" fmla="*/ 1015047 w 1257993"/>
                <a:gd name="connsiteY181" fmla="*/ 439357 h 983895"/>
                <a:gd name="connsiteX182" fmla="*/ 998805 w 1257993"/>
                <a:gd name="connsiteY182" fmla="*/ 406072 h 983895"/>
                <a:gd name="connsiteX183" fmla="*/ 922916 w 1257993"/>
                <a:gd name="connsiteY183" fmla="*/ 311278 h 983895"/>
                <a:gd name="connsiteX184" fmla="*/ 818269 w 1257993"/>
                <a:gd name="connsiteY184" fmla="*/ 220211 h 983895"/>
                <a:gd name="connsiteX185" fmla="*/ 711758 w 1257993"/>
                <a:gd name="connsiteY185" fmla="*/ 146985 h 983895"/>
                <a:gd name="connsiteX186" fmla="*/ 590868 w 1257993"/>
                <a:gd name="connsiteY186" fmla="*/ 80150 h 983895"/>
                <a:gd name="connsiteX187" fmla="*/ 459061 w 1257993"/>
                <a:gd name="connsiteY187" fmla="*/ 26894 h 983895"/>
                <a:gd name="connsiteX188" fmla="*/ 394622 w 1257993"/>
                <a:gd name="connsiteY188" fmla="*/ 9320 h 983895"/>
                <a:gd name="connsiteX189" fmla="*/ 326722 w 1257993"/>
                <a:gd name="connsiteY189" fmla="*/ 799 h 983895"/>
                <a:gd name="connsiteX190" fmla="*/ 326721 w 1257993"/>
                <a:gd name="connsiteY190" fmla="*/ 799 h 98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257993" h="983895">
                  <a:moveTo>
                    <a:pt x="329118" y="0"/>
                  </a:moveTo>
                  <a:cubicBezTo>
                    <a:pt x="327520" y="5325"/>
                    <a:pt x="325922" y="10385"/>
                    <a:pt x="324059" y="15444"/>
                  </a:cubicBezTo>
                  <a:cubicBezTo>
                    <a:pt x="325341" y="16479"/>
                    <a:pt x="326938" y="17044"/>
                    <a:pt x="328586" y="17042"/>
                  </a:cubicBezTo>
                  <a:cubicBezTo>
                    <a:pt x="341425" y="17234"/>
                    <a:pt x="354236" y="18302"/>
                    <a:pt x="366930" y="20237"/>
                  </a:cubicBezTo>
                  <a:cubicBezTo>
                    <a:pt x="396546" y="24962"/>
                    <a:pt x="425749" y="31995"/>
                    <a:pt x="454269" y="41273"/>
                  </a:cubicBezTo>
                  <a:cubicBezTo>
                    <a:pt x="485731" y="51416"/>
                    <a:pt x="516659" y="63147"/>
                    <a:pt x="546933" y="76421"/>
                  </a:cubicBezTo>
                  <a:cubicBezTo>
                    <a:pt x="600734" y="100516"/>
                    <a:pt x="652863" y="128182"/>
                    <a:pt x="702971" y="159233"/>
                  </a:cubicBezTo>
                  <a:cubicBezTo>
                    <a:pt x="750149" y="188035"/>
                    <a:pt x="795340" y="219971"/>
                    <a:pt x="838239" y="254827"/>
                  </a:cubicBezTo>
                  <a:cubicBezTo>
                    <a:pt x="864257" y="275959"/>
                    <a:pt x="889143" y="298446"/>
                    <a:pt x="912796" y="322195"/>
                  </a:cubicBezTo>
                  <a:cubicBezTo>
                    <a:pt x="933636" y="342982"/>
                    <a:pt x="952863" y="365325"/>
                    <a:pt x="970312" y="389030"/>
                  </a:cubicBezTo>
                  <a:cubicBezTo>
                    <a:pt x="975372" y="396486"/>
                    <a:pt x="980697" y="404208"/>
                    <a:pt x="985490" y="412196"/>
                  </a:cubicBezTo>
                  <a:cubicBezTo>
                    <a:pt x="992035" y="423063"/>
                    <a:pt x="997647" y="434465"/>
                    <a:pt x="1002266" y="446280"/>
                  </a:cubicBezTo>
                  <a:cubicBezTo>
                    <a:pt x="1005532" y="454860"/>
                    <a:pt x="1007767" y="463799"/>
                    <a:pt x="1008923" y="472907"/>
                  </a:cubicBezTo>
                  <a:cubicBezTo>
                    <a:pt x="1009322" y="477692"/>
                    <a:pt x="1009322" y="482501"/>
                    <a:pt x="1008923" y="487286"/>
                  </a:cubicBezTo>
                  <a:cubicBezTo>
                    <a:pt x="1008140" y="491263"/>
                    <a:pt x="1007072" y="495179"/>
                    <a:pt x="1005728" y="499002"/>
                  </a:cubicBezTo>
                  <a:cubicBezTo>
                    <a:pt x="1004179" y="502121"/>
                    <a:pt x="1002305" y="505066"/>
                    <a:pt x="1000136" y="507789"/>
                  </a:cubicBezTo>
                  <a:cubicBezTo>
                    <a:pt x="997519" y="511028"/>
                    <a:pt x="994474" y="513895"/>
                    <a:pt x="991083" y="516310"/>
                  </a:cubicBezTo>
                  <a:cubicBezTo>
                    <a:pt x="987544" y="518904"/>
                    <a:pt x="983698" y="521051"/>
                    <a:pt x="979633" y="522701"/>
                  </a:cubicBezTo>
                  <a:lnTo>
                    <a:pt x="977236" y="522701"/>
                  </a:lnTo>
                  <a:lnTo>
                    <a:pt x="968182" y="525098"/>
                  </a:lnTo>
                  <a:lnTo>
                    <a:pt x="964986" y="525098"/>
                  </a:lnTo>
                  <a:lnTo>
                    <a:pt x="952206" y="527228"/>
                  </a:lnTo>
                  <a:lnTo>
                    <a:pt x="949809" y="527228"/>
                  </a:lnTo>
                  <a:lnTo>
                    <a:pt x="937826" y="527228"/>
                  </a:lnTo>
                  <a:lnTo>
                    <a:pt x="918122" y="527228"/>
                  </a:lnTo>
                  <a:lnTo>
                    <a:pt x="913595" y="527228"/>
                  </a:lnTo>
                  <a:cubicBezTo>
                    <a:pt x="908496" y="527069"/>
                    <a:pt x="904166" y="530931"/>
                    <a:pt x="903743" y="536015"/>
                  </a:cubicBezTo>
                  <a:cubicBezTo>
                    <a:pt x="903891" y="538304"/>
                    <a:pt x="904832" y="540470"/>
                    <a:pt x="906406" y="542139"/>
                  </a:cubicBezTo>
                  <a:cubicBezTo>
                    <a:pt x="907476" y="543179"/>
                    <a:pt x="908744" y="543994"/>
                    <a:pt x="910134" y="544536"/>
                  </a:cubicBezTo>
                  <a:lnTo>
                    <a:pt x="912796" y="546133"/>
                  </a:lnTo>
                  <a:lnTo>
                    <a:pt x="915193" y="547731"/>
                  </a:lnTo>
                  <a:lnTo>
                    <a:pt x="939424" y="563974"/>
                  </a:lnTo>
                  <a:lnTo>
                    <a:pt x="941288" y="565305"/>
                  </a:lnTo>
                  <a:lnTo>
                    <a:pt x="943418" y="565305"/>
                  </a:lnTo>
                  <a:lnTo>
                    <a:pt x="945549" y="566637"/>
                  </a:lnTo>
                  <a:lnTo>
                    <a:pt x="966584" y="581282"/>
                  </a:lnTo>
                  <a:lnTo>
                    <a:pt x="968448" y="582614"/>
                  </a:lnTo>
                  <a:lnTo>
                    <a:pt x="970845" y="584477"/>
                  </a:lnTo>
                  <a:lnTo>
                    <a:pt x="973507" y="586075"/>
                  </a:lnTo>
                  <a:lnTo>
                    <a:pt x="978035" y="589537"/>
                  </a:lnTo>
                  <a:lnTo>
                    <a:pt x="981762" y="592466"/>
                  </a:lnTo>
                  <a:cubicBezTo>
                    <a:pt x="990815" y="598856"/>
                    <a:pt x="999869" y="605779"/>
                    <a:pt x="1008390" y="612703"/>
                  </a:cubicBezTo>
                  <a:lnTo>
                    <a:pt x="1010786" y="614567"/>
                  </a:lnTo>
                  <a:lnTo>
                    <a:pt x="1012917" y="616164"/>
                  </a:lnTo>
                  <a:cubicBezTo>
                    <a:pt x="1023301" y="624153"/>
                    <a:pt x="1031822" y="630810"/>
                    <a:pt x="1039544" y="637733"/>
                  </a:cubicBezTo>
                  <a:cubicBezTo>
                    <a:pt x="1066349" y="659390"/>
                    <a:pt x="1091379" y="681491"/>
                    <a:pt x="1114634" y="704036"/>
                  </a:cubicBezTo>
                  <a:cubicBezTo>
                    <a:pt x="1144262" y="732490"/>
                    <a:pt x="1171430" y="763400"/>
                    <a:pt x="1195848" y="796434"/>
                  </a:cubicBezTo>
                  <a:cubicBezTo>
                    <a:pt x="1210413" y="816699"/>
                    <a:pt x="1222567" y="838592"/>
                    <a:pt x="1232061" y="861671"/>
                  </a:cubicBezTo>
                  <a:cubicBezTo>
                    <a:pt x="1236021" y="872065"/>
                    <a:pt x="1238790" y="882874"/>
                    <a:pt x="1240316" y="893891"/>
                  </a:cubicBezTo>
                  <a:cubicBezTo>
                    <a:pt x="1240860" y="900092"/>
                    <a:pt x="1240860" y="906329"/>
                    <a:pt x="1240316" y="912530"/>
                  </a:cubicBezTo>
                  <a:cubicBezTo>
                    <a:pt x="1239703" y="917293"/>
                    <a:pt x="1238449" y="921951"/>
                    <a:pt x="1236587" y="926377"/>
                  </a:cubicBezTo>
                  <a:cubicBezTo>
                    <a:pt x="1234685" y="930200"/>
                    <a:pt x="1232458" y="933852"/>
                    <a:pt x="1229930" y="937294"/>
                  </a:cubicBezTo>
                  <a:cubicBezTo>
                    <a:pt x="1226679" y="941159"/>
                    <a:pt x="1222917" y="944563"/>
                    <a:pt x="1218746" y="947413"/>
                  </a:cubicBezTo>
                  <a:cubicBezTo>
                    <a:pt x="1213607" y="950978"/>
                    <a:pt x="1208065" y="953928"/>
                    <a:pt x="1202237" y="956200"/>
                  </a:cubicBezTo>
                  <a:cubicBezTo>
                    <a:pt x="1192214" y="959589"/>
                    <a:pt x="1181860" y="961910"/>
                    <a:pt x="1171349" y="963123"/>
                  </a:cubicBezTo>
                  <a:cubicBezTo>
                    <a:pt x="1162831" y="963123"/>
                    <a:pt x="1154575" y="964454"/>
                    <a:pt x="1146321" y="964454"/>
                  </a:cubicBezTo>
                  <a:cubicBezTo>
                    <a:pt x="1128931" y="964332"/>
                    <a:pt x="1111574" y="962908"/>
                    <a:pt x="1094397" y="960194"/>
                  </a:cubicBezTo>
                  <a:cubicBezTo>
                    <a:pt x="1056598" y="954538"/>
                    <a:pt x="1019358" y="945630"/>
                    <a:pt x="983093" y="933566"/>
                  </a:cubicBezTo>
                  <a:cubicBezTo>
                    <a:pt x="954868" y="924247"/>
                    <a:pt x="924779" y="912796"/>
                    <a:pt x="891495" y="898684"/>
                  </a:cubicBezTo>
                  <a:lnTo>
                    <a:pt x="887500" y="896820"/>
                  </a:lnTo>
                  <a:lnTo>
                    <a:pt x="884571" y="896820"/>
                  </a:lnTo>
                  <a:lnTo>
                    <a:pt x="881642" y="895489"/>
                  </a:lnTo>
                  <a:lnTo>
                    <a:pt x="879512" y="895489"/>
                  </a:lnTo>
                  <a:lnTo>
                    <a:pt x="875518" y="893891"/>
                  </a:lnTo>
                  <a:lnTo>
                    <a:pt x="873387" y="893891"/>
                  </a:lnTo>
                  <a:lnTo>
                    <a:pt x="867529" y="891228"/>
                  </a:lnTo>
                  <a:lnTo>
                    <a:pt x="861405" y="888565"/>
                  </a:lnTo>
                  <a:lnTo>
                    <a:pt x="857677" y="886968"/>
                  </a:lnTo>
                  <a:lnTo>
                    <a:pt x="851287" y="883772"/>
                  </a:lnTo>
                  <a:lnTo>
                    <a:pt x="847293" y="881908"/>
                  </a:lnTo>
                  <a:lnTo>
                    <a:pt x="842766" y="879778"/>
                  </a:lnTo>
                  <a:lnTo>
                    <a:pt x="839038" y="877914"/>
                  </a:lnTo>
                  <a:lnTo>
                    <a:pt x="818534" y="867796"/>
                  </a:lnTo>
                  <a:lnTo>
                    <a:pt x="810546" y="863536"/>
                  </a:lnTo>
                  <a:lnTo>
                    <a:pt x="802824" y="859541"/>
                  </a:lnTo>
                  <a:lnTo>
                    <a:pt x="799362" y="857677"/>
                  </a:lnTo>
                  <a:lnTo>
                    <a:pt x="795635" y="856080"/>
                  </a:lnTo>
                  <a:lnTo>
                    <a:pt x="793504" y="856080"/>
                  </a:lnTo>
                  <a:lnTo>
                    <a:pt x="763416" y="839570"/>
                  </a:lnTo>
                  <a:lnTo>
                    <a:pt x="759687" y="837707"/>
                  </a:lnTo>
                  <a:lnTo>
                    <a:pt x="757291" y="837707"/>
                  </a:lnTo>
                  <a:lnTo>
                    <a:pt x="754628" y="835843"/>
                  </a:lnTo>
                  <a:lnTo>
                    <a:pt x="751965" y="834245"/>
                  </a:lnTo>
                  <a:lnTo>
                    <a:pt x="749569" y="832913"/>
                  </a:lnTo>
                  <a:cubicBezTo>
                    <a:pt x="747783" y="831614"/>
                    <a:pt x="745651" y="830873"/>
                    <a:pt x="743444" y="830783"/>
                  </a:cubicBezTo>
                  <a:cubicBezTo>
                    <a:pt x="742306" y="830512"/>
                    <a:pt x="741120" y="830512"/>
                    <a:pt x="739982" y="830783"/>
                  </a:cubicBezTo>
                  <a:lnTo>
                    <a:pt x="739983" y="830783"/>
                  </a:lnTo>
                  <a:cubicBezTo>
                    <a:pt x="738693" y="830315"/>
                    <a:pt x="737280" y="830315"/>
                    <a:pt x="735989" y="830783"/>
                  </a:cubicBezTo>
                  <a:cubicBezTo>
                    <a:pt x="733858" y="831713"/>
                    <a:pt x="732282" y="833584"/>
                    <a:pt x="731729" y="835843"/>
                  </a:cubicBezTo>
                  <a:cubicBezTo>
                    <a:pt x="730794" y="837963"/>
                    <a:pt x="730794" y="840379"/>
                    <a:pt x="731729" y="842499"/>
                  </a:cubicBezTo>
                  <a:lnTo>
                    <a:pt x="734391" y="847293"/>
                  </a:lnTo>
                  <a:lnTo>
                    <a:pt x="734391" y="849423"/>
                  </a:lnTo>
                  <a:lnTo>
                    <a:pt x="735988" y="852618"/>
                  </a:lnTo>
                  <a:lnTo>
                    <a:pt x="737320" y="855547"/>
                  </a:lnTo>
                  <a:cubicBezTo>
                    <a:pt x="739330" y="859250"/>
                    <a:pt x="741108" y="863074"/>
                    <a:pt x="742646" y="866997"/>
                  </a:cubicBezTo>
                  <a:lnTo>
                    <a:pt x="743977" y="869660"/>
                  </a:lnTo>
                  <a:lnTo>
                    <a:pt x="743977" y="871790"/>
                  </a:lnTo>
                  <a:cubicBezTo>
                    <a:pt x="745841" y="876583"/>
                    <a:pt x="747172" y="881642"/>
                    <a:pt x="748503" y="886435"/>
                  </a:cubicBezTo>
                  <a:cubicBezTo>
                    <a:pt x="749582" y="890638"/>
                    <a:pt x="750384" y="894908"/>
                    <a:pt x="750900" y="899216"/>
                  </a:cubicBezTo>
                  <a:cubicBezTo>
                    <a:pt x="750901" y="902146"/>
                    <a:pt x="750901" y="905341"/>
                    <a:pt x="750901" y="908536"/>
                  </a:cubicBezTo>
                  <a:cubicBezTo>
                    <a:pt x="751065" y="910752"/>
                    <a:pt x="751065" y="912977"/>
                    <a:pt x="750901" y="915193"/>
                  </a:cubicBezTo>
                  <a:lnTo>
                    <a:pt x="749302" y="922382"/>
                  </a:lnTo>
                  <a:lnTo>
                    <a:pt x="747971" y="926643"/>
                  </a:lnTo>
                  <a:cubicBezTo>
                    <a:pt x="746107" y="929572"/>
                    <a:pt x="744244" y="932767"/>
                    <a:pt x="742380" y="935164"/>
                  </a:cubicBezTo>
                  <a:cubicBezTo>
                    <a:pt x="739671" y="938488"/>
                    <a:pt x="736538" y="941442"/>
                    <a:pt x="733060" y="943951"/>
                  </a:cubicBezTo>
                  <a:cubicBezTo>
                    <a:pt x="728648" y="946954"/>
                    <a:pt x="723915" y="949455"/>
                    <a:pt x="718947" y="951406"/>
                  </a:cubicBezTo>
                  <a:cubicBezTo>
                    <a:pt x="710333" y="954457"/>
                    <a:pt x="701399" y="956511"/>
                    <a:pt x="692319" y="957531"/>
                  </a:cubicBezTo>
                  <a:lnTo>
                    <a:pt x="671816" y="957531"/>
                  </a:lnTo>
                  <a:cubicBezTo>
                    <a:pt x="656753" y="957451"/>
                    <a:pt x="641714" y="956294"/>
                    <a:pt x="626816" y="954069"/>
                  </a:cubicBezTo>
                  <a:cubicBezTo>
                    <a:pt x="597658" y="949353"/>
                    <a:pt x="568905" y="942409"/>
                    <a:pt x="540808" y="933300"/>
                  </a:cubicBezTo>
                  <a:cubicBezTo>
                    <a:pt x="509513" y="923178"/>
                    <a:pt x="478761" y="911446"/>
                    <a:pt x="448676" y="898151"/>
                  </a:cubicBezTo>
                  <a:cubicBezTo>
                    <a:pt x="343737" y="851489"/>
                    <a:pt x="245284" y="791432"/>
                    <a:pt x="155772" y="719479"/>
                  </a:cubicBezTo>
                  <a:cubicBezTo>
                    <a:pt x="117361" y="688366"/>
                    <a:pt x="81723" y="653975"/>
                    <a:pt x="49261" y="616697"/>
                  </a:cubicBezTo>
                  <a:cubicBezTo>
                    <a:pt x="39409" y="604981"/>
                    <a:pt x="31155" y="594596"/>
                    <a:pt x="22634" y="584211"/>
                  </a:cubicBezTo>
                  <a:cubicBezTo>
                    <a:pt x="19438" y="579418"/>
                    <a:pt x="15444" y="573560"/>
                    <a:pt x="11450" y="567169"/>
                  </a:cubicBezTo>
                  <a:lnTo>
                    <a:pt x="4793" y="575957"/>
                  </a:lnTo>
                  <a:lnTo>
                    <a:pt x="0" y="581815"/>
                  </a:lnTo>
                  <a:cubicBezTo>
                    <a:pt x="10731" y="598219"/>
                    <a:pt x="22564" y="613877"/>
                    <a:pt x="35414" y="628679"/>
                  </a:cubicBezTo>
                  <a:cubicBezTo>
                    <a:pt x="66108" y="663901"/>
                    <a:pt x="99686" y="696499"/>
                    <a:pt x="135800" y="726137"/>
                  </a:cubicBezTo>
                  <a:cubicBezTo>
                    <a:pt x="169892" y="754597"/>
                    <a:pt x="205444" y="781261"/>
                    <a:pt x="242311" y="806020"/>
                  </a:cubicBezTo>
                  <a:cubicBezTo>
                    <a:pt x="278583" y="830313"/>
                    <a:pt x="316090" y="852710"/>
                    <a:pt x="354680" y="873121"/>
                  </a:cubicBezTo>
                  <a:cubicBezTo>
                    <a:pt x="396088" y="895654"/>
                    <a:pt x="438865" y="915574"/>
                    <a:pt x="482759" y="932768"/>
                  </a:cubicBezTo>
                  <a:cubicBezTo>
                    <a:pt x="510968" y="943776"/>
                    <a:pt x="539771" y="953200"/>
                    <a:pt x="569032" y="960993"/>
                  </a:cubicBezTo>
                  <a:cubicBezTo>
                    <a:pt x="594365" y="967706"/>
                    <a:pt x="620184" y="972424"/>
                    <a:pt x="646252" y="975106"/>
                  </a:cubicBezTo>
                  <a:cubicBezTo>
                    <a:pt x="653709" y="975105"/>
                    <a:pt x="661698" y="975105"/>
                    <a:pt x="669952" y="975105"/>
                  </a:cubicBezTo>
                  <a:cubicBezTo>
                    <a:pt x="705633" y="975105"/>
                    <a:pt x="751166" y="966584"/>
                    <a:pt x="764214" y="926110"/>
                  </a:cubicBezTo>
                  <a:cubicBezTo>
                    <a:pt x="766010" y="919954"/>
                    <a:pt x="767083" y="913609"/>
                    <a:pt x="767410" y="907204"/>
                  </a:cubicBezTo>
                  <a:cubicBezTo>
                    <a:pt x="767410" y="903743"/>
                    <a:pt x="767410" y="901080"/>
                    <a:pt x="767410" y="898684"/>
                  </a:cubicBezTo>
                  <a:cubicBezTo>
                    <a:pt x="766888" y="892759"/>
                    <a:pt x="765909" y="886883"/>
                    <a:pt x="764481" y="881109"/>
                  </a:cubicBezTo>
                  <a:cubicBezTo>
                    <a:pt x="762899" y="875428"/>
                    <a:pt x="761032" y="869829"/>
                    <a:pt x="758889" y="864334"/>
                  </a:cubicBezTo>
                  <a:lnTo>
                    <a:pt x="758889" y="861938"/>
                  </a:lnTo>
                  <a:lnTo>
                    <a:pt x="758889" y="859808"/>
                  </a:lnTo>
                  <a:lnTo>
                    <a:pt x="758889" y="857677"/>
                  </a:lnTo>
                  <a:lnTo>
                    <a:pt x="757024" y="853417"/>
                  </a:lnTo>
                  <a:lnTo>
                    <a:pt x="758356" y="855281"/>
                  </a:lnTo>
                  <a:lnTo>
                    <a:pt x="771670" y="862470"/>
                  </a:lnTo>
                  <a:lnTo>
                    <a:pt x="774332" y="862470"/>
                  </a:lnTo>
                  <a:lnTo>
                    <a:pt x="779126" y="865133"/>
                  </a:lnTo>
                  <a:lnTo>
                    <a:pt x="781788" y="866465"/>
                  </a:lnTo>
                  <a:lnTo>
                    <a:pt x="787646" y="869660"/>
                  </a:lnTo>
                  <a:lnTo>
                    <a:pt x="792173" y="872056"/>
                  </a:lnTo>
                  <a:lnTo>
                    <a:pt x="808949" y="880843"/>
                  </a:lnTo>
                  <a:lnTo>
                    <a:pt x="814807" y="883506"/>
                  </a:lnTo>
                  <a:lnTo>
                    <a:pt x="818534" y="885370"/>
                  </a:lnTo>
                  <a:cubicBezTo>
                    <a:pt x="837174" y="894690"/>
                    <a:pt x="857145" y="904276"/>
                    <a:pt x="878446" y="913595"/>
                  </a:cubicBezTo>
                  <a:lnTo>
                    <a:pt x="882175" y="915193"/>
                  </a:lnTo>
                  <a:lnTo>
                    <a:pt x="885636" y="916524"/>
                  </a:lnTo>
                  <a:lnTo>
                    <a:pt x="887766" y="916524"/>
                  </a:lnTo>
                  <a:cubicBezTo>
                    <a:pt x="900281" y="921850"/>
                    <a:pt x="913063" y="927176"/>
                    <a:pt x="926110" y="932235"/>
                  </a:cubicBezTo>
                  <a:cubicBezTo>
                    <a:pt x="966124" y="948148"/>
                    <a:pt x="1007238" y="961140"/>
                    <a:pt x="1049130" y="971111"/>
                  </a:cubicBezTo>
                  <a:cubicBezTo>
                    <a:pt x="1071202" y="976432"/>
                    <a:pt x="1093627" y="980169"/>
                    <a:pt x="1116231" y="982295"/>
                  </a:cubicBezTo>
                  <a:cubicBezTo>
                    <a:pt x="1139009" y="984872"/>
                    <a:pt x="1162032" y="984334"/>
                    <a:pt x="1184665" y="980697"/>
                  </a:cubicBezTo>
                  <a:cubicBezTo>
                    <a:pt x="1206875" y="977567"/>
                    <a:pt x="1227353" y="966953"/>
                    <a:pt x="1242713" y="950608"/>
                  </a:cubicBezTo>
                  <a:cubicBezTo>
                    <a:pt x="1249152" y="942882"/>
                    <a:pt x="1253709" y="933767"/>
                    <a:pt x="1256027" y="923980"/>
                  </a:cubicBezTo>
                  <a:cubicBezTo>
                    <a:pt x="1258650" y="912141"/>
                    <a:pt x="1258650" y="899871"/>
                    <a:pt x="1256027" y="888033"/>
                  </a:cubicBezTo>
                  <a:cubicBezTo>
                    <a:pt x="1253372" y="872397"/>
                    <a:pt x="1248438" y="857235"/>
                    <a:pt x="1241382" y="843032"/>
                  </a:cubicBezTo>
                  <a:cubicBezTo>
                    <a:pt x="1234813" y="828742"/>
                    <a:pt x="1227064" y="815026"/>
                    <a:pt x="1218216" y="802025"/>
                  </a:cubicBezTo>
                  <a:cubicBezTo>
                    <a:pt x="1198939" y="773547"/>
                    <a:pt x="1177198" y="746817"/>
                    <a:pt x="1153244" y="722142"/>
                  </a:cubicBezTo>
                  <a:cubicBezTo>
                    <a:pt x="1112465" y="679594"/>
                    <a:pt x="1068393" y="640330"/>
                    <a:pt x="1021437" y="604714"/>
                  </a:cubicBezTo>
                  <a:lnTo>
                    <a:pt x="1017177" y="601253"/>
                  </a:lnTo>
                  <a:lnTo>
                    <a:pt x="989218" y="580217"/>
                  </a:lnTo>
                  <a:lnTo>
                    <a:pt x="984425" y="577288"/>
                  </a:lnTo>
                  <a:lnTo>
                    <a:pt x="981495" y="575158"/>
                  </a:lnTo>
                  <a:lnTo>
                    <a:pt x="979099" y="573560"/>
                  </a:lnTo>
                  <a:lnTo>
                    <a:pt x="957531" y="558116"/>
                  </a:lnTo>
                  <a:lnTo>
                    <a:pt x="950608" y="553323"/>
                  </a:lnTo>
                  <a:lnTo>
                    <a:pt x="947945" y="551725"/>
                  </a:lnTo>
                  <a:lnTo>
                    <a:pt x="944750" y="549329"/>
                  </a:lnTo>
                  <a:lnTo>
                    <a:pt x="940223" y="546400"/>
                  </a:lnTo>
                  <a:lnTo>
                    <a:pt x="942886" y="546400"/>
                  </a:lnTo>
                  <a:lnTo>
                    <a:pt x="953004" y="546400"/>
                  </a:lnTo>
                  <a:lnTo>
                    <a:pt x="955667" y="546400"/>
                  </a:lnTo>
                  <a:cubicBezTo>
                    <a:pt x="959354" y="546105"/>
                    <a:pt x="963008" y="545482"/>
                    <a:pt x="966584" y="544536"/>
                  </a:cubicBezTo>
                  <a:lnTo>
                    <a:pt x="969247" y="544536"/>
                  </a:lnTo>
                  <a:lnTo>
                    <a:pt x="971910" y="544536"/>
                  </a:lnTo>
                  <a:lnTo>
                    <a:pt x="981762" y="541074"/>
                  </a:lnTo>
                  <a:lnTo>
                    <a:pt x="984957" y="541074"/>
                  </a:lnTo>
                  <a:cubicBezTo>
                    <a:pt x="990985" y="538431"/>
                    <a:pt x="996700" y="535127"/>
                    <a:pt x="1001999" y="531222"/>
                  </a:cubicBezTo>
                  <a:cubicBezTo>
                    <a:pt x="1007701" y="526790"/>
                    <a:pt x="1012569" y="521381"/>
                    <a:pt x="1016378" y="515246"/>
                  </a:cubicBezTo>
                  <a:cubicBezTo>
                    <a:pt x="1019927" y="509417"/>
                    <a:pt x="1022449" y="503022"/>
                    <a:pt x="1023834" y="496340"/>
                  </a:cubicBezTo>
                  <a:cubicBezTo>
                    <a:pt x="1024908" y="488834"/>
                    <a:pt x="1024908" y="481213"/>
                    <a:pt x="1023834" y="473706"/>
                  </a:cubicBezTo>
                  <a:cubicBezTo>
                    <a:pt x="1022546" y="461898"/>
                    <a:pt x="1019588" y="450332"/>
                    <a:pt x="1015047" y="439357"/>
                  </a:cubicBezTo>
                  <a:cubicBezTo>
                    <a:pt x="1010610" y="427811"/>
                    <a:pt x="1005175" y="416674"/>
                    <a:pt x="998805" y="406072"/>
                  </a:cubicBezTo>
                  <a:cubicBezTo>
                    <a:pt x="977364" y="371571"/>
                    <a:pt x="951888" y="339749"/>
                    <a:pt x="922916" y="311278"/>
                  </a:cubicBezTo>
                  <a:cubicBezTo>
                    <a:pt x="890151" y="278570"/>
                    <a:pt x="855188" y="248144"/>
                    <a:pt x="818269" y="220211"/>
                  </a:cubicBezTo>
                  <a:cubicBezTo>
                    <a:pt x="784984" y="193583"/>
                    <a:pt x="749036" y="170151"/>
                    <a:pt x="711758" y="146985"/>
                  </a:cubicBezTo>
                  <a:cubicBezTo>
                    <a:pt x="672666" y="122594"/>
                    <a:pt x="632313" y="100284"/>
                    <a:pt x="590868" y="80150"/>
                  </a:cubicBezTo>
                  <a:cubicBezTo>
                    <a:pt x="548229" y="59342"/>
                    <a:pt x="504186" y="41547"/>
                    <a:pt x="459061" y="26894"/>
                  </a:cubicBezTo>
                  <a:cubicBezTo>
                    <a:pt x="436694" y="19705"/>
                    <a:pt x="415658" y="13847"/>
                    <a:pt x="394622" y="9320"/>
                  </a:cubicBezTo>
                  <a:cubicBezTo>
                    <a:pt x="372267" y="4582"/>
                    <a:pt x="349554" y="1731"/>
                    <a:pt x="326722" y="799"/>
                  </a:cubicBezTo>
                  <a:cubicBezTo>
                    <a:pt x="326721" y="799"/>
                    <a:pt x="326721" y="799"/>
                    <a:pt x="326721" y="799"/>
                  </a:cubicBezTo>
                </a:path>
              </a:pathLst>
            </a:custGeom>
            <a:solidFill>
              <a:srgbClr val="EE9146"/>
            </a:solidFill>
            <a:ln w="26619"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176B558B-815F-4880-9AA2-15F7E7A7C652}"/>
                </a:ext>
              </a:extLst>
            </p:cNvPr>
            <p:cNvSpPr/>
            <p:nvPr/>
          </p:nvSpPr>
          <p:spPr>
            <a:xfrm>
              <a:off x="8899631" y="3616419"/>
              <a:ext cx="989462" cy="762958"/>
            </a:xfrm>
            <a:custGeom>
              <a:avLst/>
              <a:gdLst>
                <a:gd name="connsiteX0" fmla="*/ 209428 w 788383"/>
                <a:gd name="connsiteY0" fmla="*/ 0 h 607909"/>
                <a:gd name="connsiteX1" fmla="*/ 209428 w 788383"/>
                <a:gd name="connsiteY1" fmla="*/ 0 h 607909"/>
                <a:gd name="connsiteX2" fmla="*/ 203836 w 788383"/>
                <a:gd name="connsiteY2" fmla="*/ 5592 h 607909"/>
                <a:gd name="connsiteX3" fmla="*/ 209428 w 788383"/>
                <a:gd name="connsiteY3" fmla="*/ 11184 h 607909"/>
                <a:gd name="connsiteX4" fmla="*/ 233392 w 788383"/>
                <a:gd name="connsiteY4" fmla="*/ 13314 h 607909"/>
                <a:gd name="connsiteX5" fmla="*/ 286648 w 788383"/>
                <a:gd name="connsiteY5" fmla="*/ 26362 h 607909"/>
                <a:gd name="connsiteX6" fmla="*/ 344164 w 788383"/>
                <a:gd name="connsiteY6" fmla="*/ 48196 h 607909"/>
                <a:gd name="connsiteX7" fmla="*/ 441089 w 788383"/>
                <a:gd name="connsiteY7" fmla="*/ 99588 h 607909"/>
                <a:gd name="connsiteX8" fmla="*/ 525232 w 788383"/>
                <a:gd name="connsiteY8" fmla="*/ 158967 h 607909"/>
                <a:gd name="connsiteX9" fmla="*/ 571564 w 788383"/>
                <a:gd name="connsiteY9" fmla="*/ 200772 h 607909"/>
                <a:gd name="connsiteX10" fmla="*/ 606978 w 788383"/>
                <a:gd name="connsiteY10" fmla="*/ 242312 h 607909"/>
                <a:gd name="connsiteX11" fmla="*/ 616831 w 788383"/>
                <a:gd name="connsiteY11" fmla="*/ 256957 h 607909"/>
                <a:gd name="connsiteX12" fmla="*/ 626949 w 788383"/>
                <a:gd name="connsiteY12" fmla="*/ 277726 h 607909"/>
                <a:gd name="connsiteX13" fmla="*/ 631210 w 788383"/>
                <a:gd name="connsiteY13" fmla="*/ 295301 h 607909"/>
                <a:gd name="connsiteX14" fmla="*/ 631210 w 788383"/>
                <a:gd name="connsiteY14" fmla="*/ 304088 h 607909"/>
                <a:gd name="connsiteX15" fmla="*/ 629346 w 788383"/>
                <a:gd name="connsiteY15" fmla="*/ 311278 h 607909"/>
                <a:gd name="connsiteX16" fmla="*/ 625884 w 788383"/>
                <a:gd name="connsiteY16" fmla="*/ 316870 h 607909"/>
                <a:gd name="connsiteX17" fmla="*/ 620292 w 788383"/>
                <a:gd name="connsiteY17" fmla="*/ 322195 h 607909"/>
                <a:gd name="connsiteX18" fmla="*/ 613103 w 788383"/>
                <a:gd name="connsiteY18" fmla="*/ 325923 h 607909"/>
                <a:gd name="connsiteX19" fmla="*/ 610972 w 788383"/>
                <a:gd name="connsiteY19" fmla="*/ 325923 h 607909"/>
                <a:gd name="connsiteX20" fmla="*/ 606180 w 788383"/>
                <a:gd name="connsiteY20" fmla="*/ 327254 h 607909"/>
                <a:gd name="connsiteX21" fmla="*/ 604050 w 788383"/>
                <a:gd name="connsiteY21" fmla="*/ 327254 h 607909"/>
                <a:gd name="connsiteX22" fmla="*/ 596328 w 788383"/>
                <a:gd name="connsiteY22" fmla="*/ 327254 h 607909"/>
                <a:gd name="connsiteX23" fmla="*/ 593931 w 788383"/>
                <a:gd name="connsiteY23" fmla="*/ 327254 h 607909"/>
                <a:gd name="connsiteX24" fmla="*/ 573694 w 788383"/>
                <a:gd name="connsiteY24" fmla="*/ 327254 h 607909"/>
                <a:gd name="connsiteX25" fmla="*/ 567836 w 788383"/>
                <a:gd name="connsiteY25" fmla="*/ 328852 h 607909"/>
                <a:gd name="connsiteX26" fmla="*/ 565972 w 788383"/>
                <a:gd name="connsiteY26" fmla="*/ 332580 h 607909"/>
                <a:gd name="connsiteX27" fmla="*/ 567569 w 788383"/>
                <a:gd name="connsiteY27" fmla="*/ 336574 h 607909"/>
                <a:gd name="connsiteX28" fmla="*/ 570232 w 788383"/>
                <a:gd name="connsiteY28" fmla="*/ 338171 h 607909"/>
                <a:gd name="connsiteX29" fmla="*/ 572895 w 788383"/>
                <a:gd name="connsiteY29" fmla="*/ 339769 h 607909"/>
                <a:gd name="connsiteX30" fmla="*/ 588340 w 788383"/>
                <a:gd name="connsiteY30" fmla="*/ 350154 h 607909"/>
                <a:gd name="connsiteX31" fmla="*/ 590469 w 788383"/>
                <a:gd name="connsiteY31" fmla="*/ 351485 h 607909"/>
                <a:gd name="connsiteX32" fmla="*/ 592600 w 788383"/>
                <a:gd name="connsiteY32" fmla="*/ 353083 h 607909"/>
                <a:gd name="connsiteX33" fmla="*/ 592600 w 788383"/>
                <a:gd name="connsiteY33" fmla="*/ 353083 h 607909"/>
                <a:gd name="connsiteX34" fmla="*/ 604849 w 788383"/>
                <a:gd name="connsiteY34" fmla="*/ 361870 h 607909"/>
                <a:gd name="connsiteX35" fmla="*/ 607777 w 788383"/>
                <a:gd name="connsiteY35" fmla="*/ 363734 h 607909"/>
                <a:gd name="connsiteX36" fmla="*/ 610174 w 788383"/>
                <a:gd name="connsiteY36" fmla="*/ 363734 h 607909"/>
                <a:gd name="connsiteX37" fmla="*/ 612304 w 788383"/>
                <a:gd name="connsiteY37" fmla="*/ 365598 h 607909"/>
                <a:gd name="connsiteX38" fmla="*/ 614434 w 788383"/>
                <a:gd name="connsiteY38" fmla="*/ 367462 h 607909"/>
                <a:gd name="connsiteX39" fmla="*/ 620292 w 788383"/>
                <a:gd name="connsiteY39" fmla="*/ 371456 h 607909"/>
                <a:gd name="connsiteX40" fmla="*/ 631476 w 788383"/>
                <a:gd name="connsiteY40" fmla="*/ 379977 h 607909"/>
                <a:gd name="connsiteX41" fmla="*/ 634405 w 788383"/>
                <a:gd name="connsiteY41" fmla="*/ 382107 h 607909"/>
                <a:gd name="connsiteX42" fmla="*/ 651180 w 788383"/>
                <a:gd name="connsiteY42" fmla="*/ 395687 h 607909"/>
                <a:gd name="connsiteX43" fmla="*/ 697779 w 788383"/>
                <a:gd name="connsiteY43" fmla="*/ 436960 h 607909"/>
                <a:gd name="connsiteX44" fmla="*/ 748106 w 788383"/>
                <a:gd name="connsiteY44" fmla="*/ 494209 h 607909"/>
                <a:gd name="connsiteX45" fmla="*/ 770473 w 788383"/>
                <a:gd name="connsiteY45" fmla="*/ 533885 h 607909"/>
                <a:gd name="connsiteX46" fmla="*/ 775799 w 788383"/>
                <a:gd name="connsiteY46" fmla="*/ 555187 h 607909"/>
                <a:gd name="connsiteX47" fmla="*/ 775799 w 788383"/>
                <a:gd name="connsiteY47" fmla="*/ 566371 h 607909"/>
                <a:gd name="connsiteX48" fmla="*/ 773402 w 788383"/>
                <a:gd name="connsiteY48" fmla="*/ 574625 h 607909"/>
                <a:gd name="connsiteX49" fmla="*/ 769408 w 788383"/>
                <a:gd name="connsiteY49" fmla="*/ 581548 h 607909"/>
                <a:gd name="connsiteX50" fmla="*/ 762485 w 788383"/>
                <a:gd name="connsiteY50" fmla="*/ 587939 h 607909"/>
                <a:gd name="connsiteX51" fmla="*/ 752100 w 788383"/>
                <a:gd name="connsiteY51" fmla="*/ 593264 h 607909"/>
                <a:gd name="connsiteX52" fmla="*/ 732928 w 788383"/>
                <a:gd name="connsiteY52" fmla="*/ 597525 h 607909"/>
                <a:gd name="connsiteX53" fmla="*/ 717217 w 788383"/>
                <a:gd name="connsiteY53" fmla="*/ 597525 h 607909"/>
                <a:gd name="connsiteX54" fmla="*/ 685264 w 788383"/>
                <a:gd name="connsiteY54" fmla="*/ 594862 h 607909"/>
                <a:gd name="connsiteX55" fmla="*/ 616298 w 788383"/>
                <a:gd name="connsiteY55" fmla="*/ 577820 h 607909"/>
                <a:gd name="connsiteX56" fmla="*/ 559316 w 788383"/>
                <a:gd name="connsiteY56" fmla="*/ 555986 h 607909"/>
                <a:gd name="connsiteX57" fmla="*/ 559316 w 788383"/>
                <a:gd name="connsiteY57" fmla="*/ 555986 h 607909"/>
                <a:gd name="connsiteX58" fmla="*/ 556653 w 788383"/>
                <a:gd name="connsiteY58" fmla="*/ 555986 h 607909"/>
                <a:gd name="connsiteX59" fmla="*/ 554256 w 788383"/>
                <a:gd name="connsiteY59" fmla="*/ 555986 h 607909"/>
                <a:gd name="connsiteX60" fmla="*/ 549197 w 788383"/>
                <a:gd name="connsiteY60" fmla="*/ 553589 h 607909"/>
                <a:gd name="connsiteX61" fmla="*/ 546534 w 788383"/>
                <a:gd name="connsiteY61" fmla="*/ 552258 h 607909"/>
                <a:gd name="connsiteX62" fmla="*/ 544403 w 788383"/>
                <a:gd name="connsiteY62" fmla="*/ 552258 h 607909"/>
                <a:gd name="connsiteX63" fmla="*/ 539345 w 788383"/>
                <a:gd name="connsiteY63" fmla="*/ 549861 h 607909"/>
                <a:gd name="connsiteX64" fmla="*/ 534285 w 788383"/>
                <a:gd name="connsiteY64" fmla="*/ 547465 h 607909"/>
                <a:gd name="connsiteX65" fmla="*/ 528960 w 788383"/>
                <a:gd name="connsiteY65" fmla="*/ 545068 h 607909"/>
                <a:gd name="connsiteX66" fmla="*/ 525498 w 788383"/>
                <a:gd name="connsiteY66" fmla="*/ 543204 h 607909"/>
                <a:gd name="connsiteX67" fmla="*/ 514048 w 788383"/>
                <a:gd name="connsiteY67" fmla="*/ 537613 h 607909"/>
                <a:gd name="connsiteX68" fmla="*/ 508989 w 788383"/>
                <a:gd name="connsiteY68" fmla="*/ 534950 h 607909"/>
                <a:gd name="connsiteX69" fmla="*/ 504196 w 788383"/>
                <a:gd name="connsiteY69" fmla="*/ 532553 h 607909"/>
                <a:gd name="connsiteX70" fmla="*/ 500734 w 788383"/>
                <a:gd name="connsiteY70" fmla="*/ 530690 h 607909"/>
                <a:gd name="connsiteX71" fmla="*/ 498338 w 788383"/>
                <a:gd name="connsiteY71" fmla="*/ 530690 h 607909"/>
                <a:gd name="connsiteX72" fmla="*/ 487154 w 788383"/>
                <a:gd name="connsiteY72" fmla="*/ 524299 h 607909"/>
                <a:gd name="connsiteX73" fmla="*/ 479698 w 788383"/>
                <a:gd name="connsiteY73" fmla="*/ 520304 h 607909"/>
                <a:gd name="connsiteX74" fmla="*/ 477302 w 788383"/>
                <a:gd name="connsiteY74" fmla="*/ 518973 h 607909"/>
                <a:gd name="connsiteX75" fmla="*/ 474107 w 788383"/>
                <a:gd name="connsiteY75" fmla="*/ 517376 h 607909"/>
                <a:gd name="connsiteX76" fmla="*/ 471976 w 788383"/>
                <a:gd name="connsiteY76" fmla="*/ 517376 h 607909"/>
                <a:gd name="connsiteX77" fmla="*/ 470113 w 788383"/>
                <a:gd name="connsiteY77" fmla="*/ 517376 h 607909"/>
                <a:gd name="connsiteX78" fmla="*/ 467184 w 788383"/>
                <a:gd name="connsiteY78" fmla="*/ 517376 h 607909"/>
                <a:gd name="connsiteX79" fmla="*/ 464255 w 788383"/>
                <a:gd name="connsiteY79" fmla="*/ 517376 h 607909"/>
                <a:gd name="connsiteX80" fmla="*/ 461592 w 788383"/>
                <a:gd name="connsiteY80" fmla="*/ 517376 h 607909"/>
                <a:gd name="connsiteX81" fmla="*/ 458929 w 788383"/>
                <a:gd name="connsiteY81" fmla="*/ 520838 h 607909"/>
                <a:gd name="connsiteX82" fmla="*/ 458929 w 788383"/>
                <a:gd name="connsiteY82" fmla="*/ 525098 h 607909"/>
                <a:gd name="connsiteX83" fmla="*/ 461325 w 788383"/>
                <a:gd name="connsiteY83" fmla="*/ 529358 h 607909"/>
                <a:gd name="connsiteX84" fmla="*/ 461325 w 788383"/>
                <a:gd name="connsiteY84" fmla="*/ 531488 h 607909"/>
                <a:gd name="connsiteX85" fmla="*/ 461325 w 788383"/>
                <a:gd name="connsiteY85" fmla="*/ 533618 h 607909"/>
                <a:gd name="connsiteX86" fmla="*/ 462657 w 788383"/>
                <a:gd name="connsiteY86" fmla="*/ 537080 h 607909"/>
                <a:gd name="connsiteX87" fmla="*/ 463988 w 788383"/>
                <a:gd name="connsiteY87" fmla="*/ 540275 h 607909"/>
                <a:gd name="connsiteX88" fmla="*/ 463988 w 788383"/>
                <a:gd name="connsiteY88" fmla="*/ 542938 h 607909"/>
                <a:gd name="connsiteX89" fmla="*/ 467183 w 788383"/>
                <a:gd name="connsiteY89" fmla="*/ 552258 h 607909"/>
                <a:gd name="connsiteX90" fmla="*/ 468515 w 788383"/>
                <a:gd name="connsiteY90" fmla="*/ 560246 h 607909"/>
                <a:gd name="connsiteX91" fmla="*/ 468515 w 788383"/>
                <a:gd name="connsiteY91" fmla="*/ 565838 h 607909"/>
                <a:gd name="connsiteX92" fmla="*/ 468515 w 788383"/>
                <a:gd name="connsiteY92" fmla="*/ 570099 h 607909"/>
                <a:gd name="connsiteX93" fmla="*/ 468515 w 788383"/>
                <a:gd name="connsiteY93" fmla="*/ 574625 h 607909"/>
                <a:gd name="connsiteX94" fmla="*/ 468515 w 788383"/>
                <a:gd name="connsiteY94" fmla="*/ 577288 h 607909"/>
                <a:gd name="connsiteX95" fmla="*/ 465053 w 788383"/>
                <a:gd name="connsiteY95" fmla="*/ 582614 h 607909"/>
                <a:gd name="connsiteX96" fmla="*/ 459195 w 788383"/>
                <a:gd name="connsiteY96" fmla="*/ 587939 h 607909"/>
                <a:gd name="connsiteX97" fmla="*/ 450408 w 788383"/>
                <a:gd name="connsiteY97" fmla="*/ 592466 h 607909"/>
                <a:gd name="connsiteX98" fmla="*/ 434166 w 788383"/>
                <a:gd name="connsiteY98" fmla="*/ 596194 h 607909"/>
                <a:gd name="connsiteX99" fmla="*/ 421384 w 788383"/>
                <a:gd name="connsiteY99" fmla="*/ 596194 h 607909"/>
                <a:gd name="connsiteX100" fmla="*/ 394757 w 788383"/>
                <a:gd name="connsiteY100" fmla="*/ 594063 h 607909"/>
                <a:gd name="connsiteX101" fmla="*/ 341501 w 788383"/>
                <a:gd name="connsiteY101" fmla="*/ 581016 h 607909"/>
                <a:gd name="connsiteX102" fmla="*/ 282920 w 788383"/>
                <a:gd name="connsiteY102" fmla="*/ 558648 h 607909"/>
                <a:gd name="connsiteX103" fmla="*/ 186795 w 788383"/>
                <a:gd name="connsiteY103" fmla="*/ 507789 h 607909"/>
                <a:gd name="connsiteX104" fmla="*/ 102918 w 788383"/>
                <a:gd name="connsiteY104" fmla="*/ 448410 h 607909"/>
                <a:gd name="connsiteX105" fmla="*/ 36349 w 788383"/>
                <a:gd name="connsiteY105" fmla="*/ 384237 h 607909"/>
                <a:gd name="connsiteX106" fmla="*/ 20371 w 788383"/>
                <a:gd name="connsiteY106" fmla="*/ 364267 h 607909"/>
                <a:gd name="connsiteX107" fmla="*/ 10785 w 788383"/>
                <a:gd name="connsiteY107" fmla="*/ 349621 h 607909"/>
                <a:gd name="connsiteX108" fmla="*/ 5993 w 788383"/>
                <a:gd name="connsiteY108" fmla="*/ 346426 h 607909"/>
                <a:gd name="connsiteX109" fmla="*/ 3330 w 788383"/>
                <a:gd name="connsiteY109" fmla="*/ 346426 h 607909"/>
                <a:gd name="connsiteX110" fmla="*/ 401 w 788383"/>
                <a:gd name="connsiteY110" fmla="*/ 349888 h 607909"/>
                <a:gd name="connsiteX111" fmla="*/ 401 w 788383"/>
                <a:gd name="connsiteY111" fmla="*/ 354148 h 607909"/>
                <a:gd name="connsiteX112" fmla="*/ 27029 w 788383"/>
                <a:gd name="connsiteY112" fmla="*/ 391427 h 607909"/>
                <a:gd name="connsiteX113" fmla="*/ 89337 w 788383"/>
                <a:gd name="connsiteY113" fmla="*/ 451872 h 607909"/>
                <a:gd name="connsiteX114" fmla="*/ 155907 w 788383"/>
                <a:gd name="connsiteY114" fmla="*/ 501133 h 607909"/>
                <a:gd name="connsiteX115" fmla="*/ 225670 w 788383"/>
                <a:gd name="connsiteY115" fmla="*/ 542938 h 607909"/>
                <a:gd name="connsiteX116" fmla="*/ 305553 w 788383"/>
                <a:gd name="connsiteY116" fmla="*/ 579684 h 607909"/>
                <a:gd name="connsiteX117" fmla="*/ 358808 w 788383"/>
                <a:gd name="connsiteY117" fmla="*/ 597259 h 607909"/>
                <a:gd name="connsiteX118" fmla="*/ 407004 w 788383"/>
                <a:gd name="connsiteY118" fmla="*/ 606046 h 607909"/>
                <a:gd name="connsiteX119" fmla="*/ 421649 w 788383"/>
                <a:gd name="connsiteY119" fmla="*/ 606046 h 607909"/>
                <a:gd name="connsiteX120" fmla="*/ 480497 w 788383"/>
                <a:gd name="connsiteY120" fmla="*/ 575424 h 607909"/>
                <a:gd name="connsiteX121" fmla="*/ 482361 w 788383"/>
                <a:gd name="connsiteY121" fmla="*/ 563708 h 607909"/>
                <a:gd name="connsiteX122" fmla="*/ 482361 w 788383"/>
                <a:gd name="connsiteY122" fmla="*/ 558116 h 607909"/>
                <a:gd name="connsiteX123" fmla="*/ 480497 w 788383"/>
                <a:gd name="connsiteY123" fmla="*/ 547465 h 607909"/>
                <a:gd name="connsiteX124" fmla="*/ 477035 w 788383"/>
                <a:gd name="connsiteY124" fmla="*/ 537080 h 607909"/>
                <a:gd name="connsiteX125" fmla="*/ 477035 w 788383"/>
                <a:gd name="connsiteY125" fmla="*/ 534418 h 607909"/>
                <a:gd name="connsiteX126" fmla="*/ 477035 w 788383"/>
                <a:gd name="connsiteY126" fmla="*/ 532287 h 607909"/>
                <a:gd name="connsiteX127" fmla="*/ 477035 w 788383"/>
                <a:gd name="connsiteY127" fmla="*/ 530157 h 607909"/>
                <a:gd name="connsiteX128" fmla="*/ 485822 w 788383"/>
                <a:gd name="connsiteY128" fmla="*/ 536015 h 607909"/>
                <a:gd name="connsiteX129" fmla="*/ 490349 w 788383"/>
                <a:gd name="connsiteY129" fmla="*/ 538412 h 607909"/>
                <a:gd name="connsiteX130" fmla="*/ 492746 w 788383"/>
                <a:gd name="connsiteY130" fmla="*/ 538412 h 607909"/>
                <a:gd name="connsiteX131" fmla="*/ 496740 w 788383"/>
                <a:gd name="connsiteY131" fmla="*/ 540808 h 607909"/>
                <a:gd name="connsiteX132" fmla="*/ 502598 w 788383"/>
                <a:gd name="connsiteY132" fmla="*/ 543737 h 607909"/>
                <a:gd name="connsiteX133" fmla="*/ 508989 w 788383"/>
                <a:gd name="connsiteY133" fmla="*/ 546932 h 607909"/>
                <a:gd name="connsiteX134" fmla="*/ 512717 w 788383"/>
                <a:gd name="connsiteY134" fmla="*/ 548796 h 607909"/>
                <a:gd name="connsiteX135" fmla="*/ 515113 w 788383"/>
                <a:gd name="connsiteY135" fmla="*/ 548796 h 607909"/>
                <a:gd name="connsiteX136" fmla="*/ 552126 w 788383"/>
                <a:gd name="connsiteY136" fmla="*/ 566371 h 607909"/>
                <a:gd name="connsiteX137" fmla="*/ 554522 w 788383"/>
                <a:gd name="connsiteY137" fmla="*/ 566371 h 607909"/>
                <a:gd name="connsiteX138" fmla="*/ 556653 w 788383"/>
                <a:gd name="connsiteY138" fmla="*/ 566371 h 607909"/>
                <a:gd name="connsiteX139" fmla="*/ 581683 w 788383"/>
                <a:gd name="connsiteY139" fmla="*/ 576755 h 607909"/>
                <a:gd name="connsiteX140" fmla="*/ 658370 w 788383"/>
                <a:gd name="connsiteY140" fmla="*/ 600987 h 607909"/>
                <a:gd name="connsiteX141" fmla="*/ 700176 w 788383"/>
                <a:gd name="connsiteY141" fmla="*/ 607910 h 607909"/>
                <a:gd name="connsiteX142" fmla="*/ 718016 w 788383"/>
                <a:gd name="connsiteY142" fmla="*/ 607910 h 607909"/>
                <a:gd name="connsiteX143" fmla="*/ 742514 w 788383"/>
                <a:gd name="connsiteY143" fmla="*/ 605779 h 607909"/>
                <a:gd name="connsiteX144" fmla="*/ 778727 w 788383"/>
                <a:gd name="connsiteY144" fmla="*/ 587140 h 607909"/>
                <a:gd name="connsiteX145" fmla="*/ 787248 w 788383"/>
                <a:gd name="connsiteY145" fmla="*/ 570365 h 607909"/>
                <a:gd name="connsiteX146" fmla="*/ 787248 w 788383"/>
                <a:gd name="connsiteY146" fmla="*/ 547731 h 607909"/>
                <a:gd name="connsiteX147" fmla="*/ 778195 w 788383"/>
                <a:gd name="connsiteY147" fmla="*/ 519772 h 607909"/>
                <a:gd name="connsiteX148" fmla="*/ 763816 w 788383"/>
                <a:gd name="connsiteY148" fmla="*/ 493144 h 607909"/>
                <a:gd name="connsiteX149" fmla="*/ 723342 w 788383"/>
                <a:gd name="connsiteY149" fmla="*/ 442818 h 607909"/>
                <a:gd name="connsiteX150" fmla="*/ 641595 w 788383"/>
                <a:gd name="connsiteY150" fmla="*/ 369858 h 607909"/>
                <a:gd name="connsiteX151" fmla="*/ 638399 w 788383"/>
                <a:gd name="connsiteY151" fmla="*/ 367995 h 607909"/>
                <a:gd name="connsiteX152" fmla="*/ 621358 w 788383"/>
                <a:gd name="connsiteY152" fmla="*/ 354681 h 607909"/>
                <a:gd name="connsiteX153" fmla="*/ 618162 w 788383"/>
                <a:gd name="connsiteY153" fmla="*/ 352817 h 607909"/>
                <a:gd name="connsiteX154" fmla="*/ 618162 w 788383"/>
                <a:gd name="connsiteY154" fmla="*/ 352817 h 607909"/>
                <a:gd name="connsiteX155" fmla="*/ 618162 w 788383"/>
                <a:gd name="connsiteY155" fmla="*/ 352817 h 607909"/>
                <a:gd name="connsiteX156" fmla="*/ 616298 w 788383"/>
                <a:gd name="connsiteY156" fmla="*/ 352817 h 607909"/>
                <a:gd name="connsiteX157" fmla="*/ 616298 w 788383"/>
                <a:gd name="connsiteY157" fmla="*/ 352817 h 607909"/>
                <a:gd name="connsiteX158" fmla="*/ 609641 w 788383"/>
                <a:gd name="connsiteY158" fmla="*/ 348290 h 607909"/>
                <a:gd name="connsiteX159" fmla="*/ 603251 w 788383"/>
                <a:gd name="connsiteY159" fmla="*/ 343763 h 607909"/>
                <a:gd name="connsiteX160" fmla="*/ 598990 w 788383"/>
                <a:gd name="connsiteY160" fmla="*/ 340834 h 607909"/>
                <a:gd name="connsiteX161" fmla="*/ 596594 w 788383"/>
                <a:gd name="connsiteY161" fmla="*/ 339503 h 607909"/>
                <a:gd name="connsiteX162" fmla="*/ 594730 w 788383"/>
                <a:gd name="connsiteY162" fmla="*/ 339503 h 607909"/>
                <a:gd name="connsiteX163" fmla="*/ 592600 w 788383"/>
                <a:gd name="connsiteY163" fmla="*/ 337905 h 607909"/>
                <a:gd name="connsiteX164" fmla="*/ 600322 w 788383"/>
                <a:gd name="connsiteY164" fmla="*/ 337905 h 607909"/>
                <a:gd name="connsiteX165" fmla="*/ 608843 w 788383"/>
                <a:gd name="connsiteY165" fmla="*/ 336308 h 607909"/>
                <a:gd name="connsiteX166" fmla="*/ 612038 w 788383"/>
                <a:gd name="connsiteY166" fmla="*/ 336308 h 607909"/>
                <a:gd name="connsiteX167" fmla="*/ 615500 w 788383"/>
                <a:gd name="connsiteY167" fmla="*/ 335775 h 607909"/>
                <a:gd name="connsiteX168" fmla="*/ 618162 w 788383"/>
                <a:gd name="connsiteY168" fmla="*/ 335775 h 607909"/>
                <a:gd name="connsiteX169" fmla="*/ 628281 w 788383"/>
                <a:gd name="connsiteY169" fmla="*/ 329917 h 607909"/>
                <a:gd name="connsiteX170" fmla="*/ 637068 w 788383"/>
                <a:gd name="connsiteY170" fmla="*/ 320065 h 607909"/>
                <a:gd name="connsiteX171" fmla="*/ 642127 w 788383"/>
                <a:gd name="connsiteY171" fmla="*/ 309147 h 607909"/>
                <a:gd name="connsiteX172" fmla="*/ 642127 w 788383"/>
                <a:gd name="connsiteY172" fmla="*/ 295301 h 607909"/>
                <a:gd name="connsiteX173" fmla="*/ 636536 w 788383"/>
                <a:gd name="connsiteY173" fmla="*/ 273732 h 607909"/>
                <a:gd name="connsiteX174" fmla="*/ 626417 w 788383"/>
                <a:gd name="connsiteY174" fmla="*/ 253229 h 607909"/>
                <a:gd name="connsiteX175" fmla="*/ 579286 w 788383"/>
                <a:gd name="connsiteY175" fmla="*/ 194116 h 607909"/>
                <a:gd name="connsiteX176" fmla="*/ 514048 w 788383"/>
                <a:gd name="connsiteY176" fmla="*/ 137398 h 607909"/>
                <a:gd name="connsiteX177" fmla="*/ 447746 w 788383"/>
                <a:gd name="connsiteY177" fmla="*/ 91865 h 607909"/>
                <a:gd name="connsiteX178" fmla="*/ 372655 w 788383"/>
                <a:gd name="connsiteY178" fmla="*/ 50592 h 607909"/>
                <a:gd name="connsiteX179" fmla="*/ 290908 w 788383"/>
                <a:gd name="connsiteY179" fmla="*/ 17307 h 607909"/>
                <a:gd name="connsiteX180" fmla="*/ 250700 w 788383"/>
                <a:gd name="connsiteY180" fmla="*/ 6390 h 607909"/>
                <a:gd name="connsiteX181" fmla="*/ 208362 w 788383"/>
                <a:gd name="connsiteY181" fmla="*/ 1065 h 607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788383" h="607909">
                  <a:moveTo>
                    <a:pt x="209428" y="0"/>
                  </a:moveTo>
                  <a:lnTo>
                    <a:pt x="209428" y="0"/>
                  </a:lnTo>
                  <a:cubicBezTo>
                    <a:pt x="206340" y="0"/>
                    <a:pt x="203836" y="2504"/>
                    <a:pt x="203836" y="5592"/>
                  </a:cubicBezTo>
                  <a:cubicBezTo>
                    <a:pt x="203836" y="8680"/>
                    <a:pt x="206340" y="11184"/>
                    <a:pt x="209428" y="11184"/>
                  </a:cubicBezTo>
                  <a:cubicBezTo>
                    <a:pt x="217416" y="11184"/>
                    <a:pt x="225404" y="11184"/>
                    <a:pt x="233392" y="13314"/>
                  </a:cubicBezTo>
                  <a:cubicBezTo>
                    <a:pt x="251431" y="16396"/>
                    <a:pt x="269227" y="20757"/>
                    <a:pt x="286648" y="26362"/>
                  </a:cubicBezTo>
                  <a:cubicBezTo>
                    <a:pt x="306191" y="32620"/>
                    <a:pt x="325390" y="39909"/>
                    <a:pt x="344164" y="48196"/>
                  </a:cubicBezTo>
                  <a:cubicBezTo>
                    <a:pt x="377535" y="63242"/>
                    <a:pt x="409909" y="80408"/>
                    <a:pt x="441089" y="99588"/>
                  </a:cubicBezTo>
                  <a:cubicBezTo>
                    <a:pt x="470370" y="117572"/>
                    <a:pt x="498475" y="137405"/>
                    <a:pt x="525232" y="158967"/>
                  </a:cubicBezTo>
                  <a:cubicBezTo>
                    <a:pt x="542273" y="173080"/>
                    <a:pt x="557451" y="185595"/>
                    <a:pt x="571564" y="200772"/>
                  </a:cubicBezTo>
                  <a:cubicBezTo>
                    <a:pt x="584484" y="213628"/>
                    <a:pt x="596328" y="227521"/>
                    <a:pt x="606978" y="242312"/>
                  </a:cubicBezTo>
                  <a:cubicBezTo>
                    <a:pt x="610440" y="247105"/>
                    <a:pt x="613635" y="251898"/>
                    <a:pt x="616831" y="256957"/>
                  </a:cubicBezTo>
                  <a:cubicBezTo>
                    <a:pt x="620689" y="263633"/>
                    <a:pt x="624070" y="270573"/>
                    <a:pt x="626949" y="277726"/>
                  </a:cubicBezTo>
                  <a:cubicBezTo>
                    <a:pt x="629153" y="283366"/>
                    <a:pt x="630586" y="289278"/>
                    <a:pt x="631210" y="295301"/>
                  </a:cubicBezTo>
                  <a:cubicBezTo>
                    <a:pt x="631622" y="298215"/>
                    <a:pt x="631622" y="301174"/>
                    <a:pt x="631210" y="304088"/>
                  </a:cubicBezTo>
                  <a:cubicBezTo>
                    <a:pt x="630905" y="306555"/>
                    <a:pt x="630278" y="308973"/>
                    <a:pt x="629346" y="311278"/>
                  </a:cubicBezTo>
                  <a:cubicBezTo>
                    <a:pt x="628474" y="313302"/>
                    <a:pt x="627307" y="315186"/>
                    <a:pt x="625884" y="316870"/>
                  </a:cubicBezTo>
                  <a:cubicBezTo>
                    <a:pt x="624218" y="318842"/>
                    <a:pt x="622343" y="320627"/>
                    <a:pt x="620292" y="322195"/>
                  </a:cubicBezTo>
                  <a:cubicBezTo>
                    <a:pt x="618011" y="323649"/>
                    <a:pt x="615605" y="324896"/>
                    <a:pt x="613103" y="325923"/>
                  </a:cubicBezTo>
                  <a:lnTo>
                    <a:pt x="610972" y="325923"/>
                  </a:lnTo>
                  <a:lnTo>
                    <a:pt x="606180" y="327254"/>
                  </a:lnTo>
                  <a:lnTo>
                    <a:pt x="604050" y="327254"/>
                  </a:lnTo>
                  <a:lnTo>
                    <a:pt x="596328" y="327254"/>
                  </a:lnTo>
                  <a:lnTo>
                    <a:pt x="593931" y="327254"/>
                  </a:lnTo>
                  <a:lnTo>
                    <a:pt x="573694" y="327254"/>
                  </a:lnTo>
                  <a:cubicBezTo>
                    <a:pt x="569966" y="327254"/>
                    <a:pt x="568635" y="327254"/>
                    <a:pt x="567836" y="328852"/>
                  </a:cubicBezTo>
                  <a:cubicBezTo>
                    <a:pt x="566757" y="329808"/>
                    <a:pt x="566089" y="331143"/>
                    <a:pt x="565972" y="332580"/>
                  </a:cubicBezTo>
                  <a:cubicBezTo>
                    <a:pt x="565843" y="334089"/>
                    <a:pt x="566436" y="335570"/>
                    <a:pt x="567569" y="336574"/>
                  </a:cubicBezTo>
                  <a:cubicBezTo>
                    <a:pt x="568288" y="337347"/>
                    <a:pt x="569212" y="337901"/>
                    <a:pt x="570232" y="338171"/>
                  </a:cubicBezTo>
                  <a:lnTo>
                    <a:pt x="572895" y="339769"/>
                  </a:lnTo>
                  <a:lnTo>
                    <a:pt x="588340" y="350154"/>
                  </a:lnTo>
                  <a:lnTo>
                    <a:pt x="590469" y="351485"/>
                  </a:lnTo>
                  <a:lnTo>
                    <a:pt x="592600" y="353083"/>
                  </a:lnTo>
                  <a:lnTo>
                    <a:pt x="592600" y="353083"/>
                  </a:lnTo>
                  <a:lnTo>
                    <a:pt x="604849" y="361870"/>
                  </a:lnTo>
                  <a:lnTo>
                    <a:pt x="607777" y="363734"/>
                  </a:lnTo>
                  <a:lnTo>
                    <a:pt x="610174" y="363734"/>
                  </a:lnTo>
                  <a:lnTo>
                    <a:pt x="612304" y="365598"/>
                  </a:lnTo>
                  <a:lnTo>
                    <a:pt x="614434" y="367462"/>
                  </a:lnTo>
                  <a:lnTo>
                    <a:pt x="620292" y="371456"/>
                  </a:lnTo>
                  <a:lnTo>
                    <a:pt x="631476" y="379977"/>
                  </a:lnTo>
                  <a:lnTo>
                    <a:pt x="634405" y="382107"/>
                  </a:lnTo>
                  <a:lnTo>
                    <a:pt x="651180" y="395687"/>
                  </a:lnTo>
                  <a:cubicBezTo>
                    <a:pt x="668755" y="410066"/>
                    <a:pt x="683933" y="422315"/>
                    <a:pt x="697779" y="436960"/>
                  </a:cubicBezTo>
                  <a:cubicBezTo>
                    <a:pt x="716205" y="454527"/>
                    <a:pt x="733045" y="473684"/>
                    <a:pt x="748106" y="494209"/>
                  </a:cubicBezTo>
                  <a:cubicBezTo>
                    <a:pt x="757010" y="506564"/>
                    <a:pt x="764511" y="519871"/>
                    <a:pt x="770473" y="533885"/>
                  </a:cubicBezTo>
                  <a:cubicBezTo>
                    <a:pt x="773028" y="540768"/>
                    <a:pt x="774814" y="547912"/>
                    <a:pt x="775799" y="555187"/>
                  </a:cubicBezTo>
                  <a:cubicBezTo>
                    <a:pt x="776191" y="558905"/>
                    <a:pt x="776191" y="562653"/>
                    <a:pt x="775799" y="566371"/>
                  </a:cubicBezTo>
                  <a:cubicBezTo>
                    <a:pt x="775321" y="569205"/>
                    <a:pt x="774516" y="571975"/>
                    <a:pt x="773402" y="574625"/>
                  </a:cubicBezTo>
                  <a:cubicBezTo>
                    <a:pt x="772332" y="577074"/>
                    <a:pt x="770993" y="579396"/>
                    <a:pt x="769408" y="581548"/>
                  </a:cubicBezTo>
                  <a:cubicBezTo>
                    <a:pt x="767228" y="583813"/>
                    <a:pt x="764916" y="585947"/>
                    <a:pt x="762485" y="587939"/>
                  </a:cubicBezTo>
                  <a:cubicBezTo>
                    <a:pt x="759194" y="590030"/>
                    <a:pt x="755718" y="591813"/>
                    <a:pt x="752100" y="593264"/>
                  </a:cubicBezTo>
                  <a:cubicBezTo>
                    <a:pt x="745836" y="595205"/>
                    <a:pt x="739424" y="596629"/>
                    <a:pt x="732928" y="597525"/>
                  </a:cubicBezTo>
                  <a:cubicBezTo>
                    <a:pt x="727694" y="597790"/>
                    <a:pt x="722451" y="597790"/>
                    <a:pt x="717217" y="597525"/>
                  </a:cubicBezTo>
                  <a:cubicBezTo>
                    <a:pt x="706512" y="597490"/>
                    <a:pt x="695827" y="596599"/>
                    <a:pt x="685264" y="594862"/>
                  </a:cubicBezTo>
                  <a:cubicBezTo>
                    <a:pt x="661871" y="590962"/>
                    <a:pt x="638815" y="585265"/>
                    <a:pt x="616298" y="577820"/>
                  </a:cubicBezTo>
                  <a:cubicBezTo>
                    <a:pt x="598192" y="571696"/>
                    <a:pt x="579552" y="564507"/>
                    <a:pt x="559316" y="555986"/>
                  </a:cubicBezTo>
                  <a:lnTo>
                    <a:pt x="559316" y="555986"/>
                  </a:lnTo>
                  <a:lnTo>
                    <a:pt x="556653" y="555986"/>
                  </a:lnTo>
                  <a:lnTo>
                    <a:pt x="554256" y="555986"/>
                  </a:lnTo>
                  <a:lnTo>
                    <a:pt x="549197" y="553589"/>
                  </a:lnTo>
                  <a:lnTo>
                    <a:pt x="546534" y="552258"/>
                  </a:lnTo>
                  <a:lnTo>
                    <a:pt x="544403" y="552258"/>
                  </a:lnTo>
                  <a:lnTo>
                    <a:pt x="539345" y="549861"/>
                  </a:lnTo>
                  <a:lnTo>
                    <a:pt x="534285" y="547465"/>
                  </a:lnTo>
                  <a:lnTo>
                    <a:pt x="528960" y="545068"/>
                  </a:lnTo>
                  <a:lnTo>
                    <a:pt x="525498" y="543204"/>
                  </a:lnTo>
                  <a:lnTo>
                    <a:pt x="514048" y="537613"/>
                  </a:lnTo>
                  <a:lnTo>
                    <a:pt x="508989" y="534950"/>
                  </a:lnTo>
                  <a:lnTo>
                    <a:pt x="504196" y="532553"/>
                  </a:lnTo>
                  <a:lnTo>
                    <a:pt x="500734" y="530690"/>
                  </a:lnTo>
                  <a:lnTo>
                    <a:pt x="498338" y="530690"/>
                  </a:lnTo>
                  <a:lnTo>
                    <a:pt x="487154" y="524299"/>
                  </a:lnTo>
                  <a:lnTo>
                    <a:pt x="479698" y="520304"/>
                  </a:lnTo>
                  <a:lnTo>
                    <a:pt x="477302" y="518973"/>
                  </a:lnTo>
                  <a:lnTo>
                    <a:pt x="474107" y="517376"/>
                  </a:lnTo>
                  <a:lnTo>
                    <a:pt x="471976" y="517376"/>
                  </a:lnTo>
                  <a:lnTo>
                    <a:pt x="470113" y="517376"/>
                  </a:lnTo>
                  <a:cubicBezTo>
                    <a:pt x="469151" y="517139"/>
                    <a:pt x="468145" y="517139"/>
                    <a:pt x="467184" y="517376"/>
                  </a:cubicBezTo>
                  <a:lnTo>
                    <a:pt x="464255" y="517376"/>
                  </a:lnTo>
                  <a:cubicBezTo>
                    <a:pt x="463387" y="517109"/>
                    <a:pt x="462459" y="517109"/>
                    <a:pt x="461592" y="517376"/>
                  </a:cubicBezTo>
                  <a:cubicBezTo>
                    <a:pt x="460226" y="518067"/>
                    <a:pt x="459247" y="519340"/>
                    <a:pt x="458929" y="520838"/>
                  </a:cubicBezTo>
                  <a:cubicBezTo>
                    <a:pt x="458263" y="522180"/>
                    <a:pt x="458263" y="523756"/>
                    <a:pt x="458929" y="525098"/>
                  </a:cubicBezTo>
                  <a:lnTo>
                    <a:pt x="461325" y="529358"/>
                  </a:lnTo>
                  <a:lnTo>
                    <a:pt x="461325" y="531488"/>
                  </a:lnTo>
                  <a:lnTo>
                    <a:pt x="461325" y="533618"/>
                  </a:lnTo>
                  <a:lnTo>
                    <a:pt x="462657" y="537080"/>
                  </a:lnTo>
                  <a:lnTo>
                    <a:pt x="463988" y="540275"/>
                  </a:lnTo>
                  <a:lnTo>
                    <a:pt x="463988" y="542938"/>
                  </a:lnTo>
                  <a:cubicBezTo>
                    <a:pt x="465213" y="545988"/>
                    <a:pt x="466279" y="549099"/>
                    <a:pt x="467183" y="552258"/>
                  </a:cubicBezTo>
                  <a:cubicBezTo>
                    <a:pt x="467183" y="555453"/>
                    <a:pt x="467183" y="557583"/>
                    <a:pt x="468515" y="560246"/>
                  </a:cubicBezTo>
                  <a:cubicBezTo>
                    <a:pt x="468648" y="562108"/>
                    <a:pt x="468648" y="563976"/>
                    <a:pt x="468515" y="565838"/>
                  </a:cubicBezTo>
                  <a:cubicBezTo>
                    <a:pt x="468661" y="567254"/>
                    <a:pt x="468661" y="568682"/>
                    <a:pt x="468515" y="570099"/>
                  </a:cubicBezTo>
                  <a:cubicBezTo>
                    <a:pt x="468643" y="571605"/>
                    <a:pt x="468643" y="573119"/>
                    <a:pt x="468515" y="574625"/>
                  </a:cubicBezTo>
                  <a:lnTo>
                    <a:pt x="468515" y="577288"/>
                  </a:lnTo>
                  <a:lnTo>
                    <a:pt x="465053" y="582614"/>
                  </a:lnTo>
                  <a:cubicBezTo>
                    <a:pt x="463292" y="584589"/>
                    <a:pt x="461329" y="586374"/>
                    <a:pt x="459195" y="587939"/>
                  </a:cubicBezTo>
                  <a:cubicBezTo>
                    <a:pt x="456439" y="589762"/>
                    <a:pt x="453493" y="591280"/>
                    <a:pt x="450408" y="592466"/>
                  </a:cubicBezTo>
                  <a:cubicBezTo>
                    <a:pt x="445147" y="594299"/>
                    <a:pt x="439700" y="595549"/>
                    <a:pt x="434166" y="596194"/>
                  </a:cubicBezTo>
                  <a:cubicBezTo>
                    <a:pt x="429909" y="596459"/>
                    <a:pt x="425641" y="596459"/>
                    <a:pt x="421384" y="596194"/>
                  </a:cubicBezTo>
                  <a:cubicBezTo>
                    <a:pt x="412472" y="596041"/>
                    <a:pt x="403579" y="595330"/>
                    <a:pt x="394757" y="594063"/>
                  </a:cubicBezTo>
                  <a:cubicBezTo>
                    <a:pt x="376700" y="591068"/>
                    <a:pt x="358897" y="586706"/>
                    <a:pt x="341501" y="581016"/>
                  </a:cubicBezTo>
                  <a:cubicBezTo>
                    <a:pt x="321613" y="574545"/>
                    <a:pt x="302060" y="567080"/>
                    <a:pt x="282920" y="558648"/>
                  </a:cubicBezTo>
                  <a:cubicBezTo>
                    <a:pt x="249760" y="543899"/>
                    <a:pt x="217644" y="526907"/>
                    <a:pt x="186795" y="507789"/>
                  </a:cubicBezTo>
                  <a:cubicBezTo>
                    <a:pt x="157656" y="489718"/>
                    <a:pt x="129645" y="469888"/>
                    <a:pt x="102918" y="448410"/>
                  </a:cubicBezTo>
                  <a:cubicBezTo>
                    <a:pt x="78793" y="429122"/>
                    <a:pt x="56508" y="407639"/>
                    <a:pt x="36349" y="384237"/>
                  </a:cubicBezTo>
                  <a:cubicBezTo>
                    <a:pt x="30490" y="377669"/>
                    <a:pt x="25164" y="371012"/>
                    <a:pt x="20371" y="364267"/>
                  </a:cubicBezTo>
                  <a:cubicBezTo>
                    <a:pt x="17442" y="360006"/>
                    <a:pt x="13981" y="354947"/>
                    <a:pt x="10785" y="349621"/>
                  </a:cubicBezTo>
                  <a:cubicBezTo>
                    <a:pt x="9858" y="347790"/>
                    <a:pt x="8040" y="346578"/>
                    <a:pt x="5993" y="346426"/>
                  </a:cubicBezTo>
                  <a:lnTo>
                    <a:pt x="3330" y="346426"/>
                  </a:lnTo>
                  <a:cubicBezTo>
                    <a:pt x="2017" y="347248"/>
                    <a:pt x="994" y="348457"/>
                    <a:pt x="401" y="349888"/>
                  </a:cubicBezTo>
                  <a:cubicBezTo>
                    <a:pt x="-134" y="351257"/>
                    <a:pt x="-134" y="352778"/>
                    <a:pt x="401" y="354148"/>
                  </a:cubicBezTo>
                  <a:cubicBezTo>
                    <a:pt x="8343" y="367215"/>
                    <a:pt x="17244" y="379675"/>
                    <a:pt x="27029" y="391427"/>
                  </a:cubicBezTo>
                  <a:cubicBezTo>
                    <a:pt x="46152" y="413206"/>
                    <a:pt x="66988" y="433418"/>
                    <a:pt x="89337" y="451872"/>
                  </a:cubicBezTo>
                  <a:cubicBezTo>
                    <a:pt x="110644" y="469452"/>
                    <a:pt x="132865" y="485896"/>
                    <a:pt x="155907" y="501133"/>
                  </a:cubicBezTo>
                  <a:cubicBezTo>
                    <a:pt x="178007" y="515778"/>
                    <a:pt x="201440" y="529890"/>
                    <a:pt x="225670" y="542938"/>
                  </a:cubicBezTo>
                  <a:cubicBezTo>
                    <a:pt x="251523" y="556805"/>
                    <a:pt x="278201" y="569077"/>
                    <a:pt x="305553" y="579684"/>
                  </a:cubicBezTo>
                  <a:cubicBezTo>
                    <a:pt x="322919" y="586652"/>
                    <a:pt x="340706" y="592522"/>
                    <a:pt x="358808" y="597259"/>
                  </a:cubicBezTo>
                  <a:cubicBezTo>
                    <a:pt x="374567" y="601672"/>
                    <a:pt x="390702" y="604613"/>
                    <a:pt x="407004" y="606046"/>
                  </a:cubicBezTo>
                  <a:cubicBezTo>
                    <a:pt x="411883" y="606326"/>
                    <a:pt x="416772" y="606326"/>
                    <a:pt x="421649" y="606046"/>
                  </a:cubicBezTo>
                  <a:cubicBezTo>
                    <a:pt x="443751" y="606046"/>
                    <a:pt x="472243" y="600720"/>
                    <a:pt x="480497" y="575424"/>
                  </a:cubicBezTo>
                  <a:cubicBezTo>
                    <a:pt x="481487" y="571586"/>
                    <a:pt x="482111" y="567663"/>
                    <a:pt x="482361" y="563708"/>
                  </a:cubicBezTo>
                  <a:cubicBezTo>
                    <a:pt x="482361" y="561577"/>
                    <a:pt x="482361" y="559714"/>
                    <a:pt x="482361" y="558116"/>
                  </a:cubicBezTo>
                  <a:cubicBezTo>
                    <a:pt x="482361" y="556518"/>
                    <a:pt x="482361" y="550927"/>
                    <a:pt x="480497" y="547465"/>
                  </a:cubicBezTo>
                  <a:cubicBezTo>
                    <a:pt x="479582" y="543928"/>
                    <a:pt x="478426" y="540458"/>
                    <a:pt x="477035" y="537080"/>
                  </a:cubicBezTo>
                  <a:lnTo>
                    <a:pt x="477035" y="534418"/>
                  </a:lnTo>
                  <a:lnTo>
                    <a:pt x="477035" y="532287"/>
                  </a:lnTo>
                  <a:lnTo>
                    <a:pt x="477035" y="530157"/>
                  </a:lnTo>
                  <a:cubicBezTo>
                    <a:pt x="479727" y="532444"/>
                    <a:pt x="482676" y="534410"/>
                    <a:pt x="485822" y="536015"/>
                  </a:cubicBezTo>
                  <a:lnTo>
                    <a:pt x="490349" y="538412"/>
                  </a:lnTo>
                  <a:lnTo>
                    <a:pt x="492746" y="538412"/>
                  </a:lnTo>
                  <a:lnTo>
                    <a:pt x="496740" y="540808"/>
                  </a:lnTo>
                  <a:lnTo>
                    <a:pt x="502598" y="543737"/>
                  </a:lnTo>
                  <a:lnTo>
                    <a:pt x="508989" y="546932"/>
                  </a:lnTo>
                  <a:lnTo>
                    <a:pt x="512717" y="548796"/>
                  </a:lnTo>
                  <a:lnTo>
                    <a:pt x="515113" y="548796"/>
                  </a:lnTo>
                  <a:cubicBezTo>
                    <a:pt x="527362" y="555187"/>
                    <a:pt x="539877" y="561045"/>
                    <a:pt x="552126" y="566371"/>
                  </a:cubicBezTo>
                  <a:lnTo>
                    <a:pt x="554522" y="566371"/>
                  </a:lnTo>
                  <a:lnTo>
                    <a:pt x="556653" y="566371"/>
                  </a:lnTo>
                  <a:cubicBezTo>
                    <a:pt x="565706" y="570365"/>
                    <a:pt x="573694" y="573826"/>
                    <a:pt x="581683" y="576755"/>
                  </a:cubicBezTo>
                  <a:cubicBezTo>
                    <a:pt x="606543" y="586906"/>
                    <a:pt x="632191" y="595010"/>
                    <a:pt x="658370" y="600987"/>
                  </a:cubicBezTo>
                  <a:cubicBezTo>
                    <a:pt x="672141" y="604199"/>
                    <a:pt x="686106" y="606512"/>
                    <a:pt x="700176" y="607910"/>
                  </a:cubicBezTo>
                  <a:cubicBezTo>
                    <a:pt x="706033" y="607910"/>
                    <a:pt x="712158" y="607910"/>
                    <a:pt x="718016" y="607910"/>
                  </a:cubicBezTo>
                  <a:cubicBezTo>
                    <a:pt x="726228" y="607897"/>
                    <a:pt x="734423" y="607184"/>
                    <a:pt x="742514" y="605779"/>
                  </a:cubicBezTo>
                  <a:cubicBezTo>
                    <a:pt x="756412" y="604052"/>
                    <a:pt x="769246" y="597447"/>
                    <a:pt x="778727" y="587140"/>
                  </a:cubicBezTo>
                  <a:cubicBezTo>
                    <a:pt x="782805" y="582269"/>
                    <a:pt x="785720" y="576532"/>
                    <a:pt x="787248" y="570365"/>
                  </a:cubicBezTo>
                  <a:cubicBezTo>
                    <a:pt x="788761" y="562896"/>
                    <a:pt x="788761" y="555200"/>
                    <a:pt x="787248" y="547731"/>
                  </a:cubicBezTo>
                  <a:cubicBezTo>
                    <a:pt x="785537" y="538038"/>
                    <a:pt x="782490" y="528628"/>
                    <a:pt x="778195" y="519772"/>
                  </a:cubicBezTo>
                  <a:cubicBezTo>
                    <a:pt x="774022" y="510575"/>
                    <a:pt x="769217" y="501678"/>
                    <a:pt x="763816" y="493144"/>
                  </a:cubicBezTo>
                  <a:cubicBezTo>
                    <a:pt x="751675" y="475326"/>
                    <a:pt x="738142" y="458497"/>
                    <a:pt x="723342" y="442818"/>
                  </a:cubicBezTo>
                  <a:cubicBezTo>
                    <a:pt x="698076" y="416364"/>
                    <a:pt x="670739" y="391967"/>
                    <a:pt x="641595" y="369858"/>
                  </a:cubicBezTo>
                  <a:lnTo>
                    <a:pt x="638399" y="367995"/>
                  </a:lnTo>
                  <a:lnTo>
                    <a:pt x="621358" y="354681"/>
                  </a:lnTo>
                  <a:lnTo>
                    <a:pt x="618162" y="352817"/>
                  </a:lnTo>
                  <a:lnTo>
                    <a:pt x="618162" y="352817"/>
                  </a:lnTo>
                  <a:lnTo>
                    <a:pt x="618162" y="352817"/>
                  </a:lnTo>
                  <a:lnTo>
                    <a:pt x="616298" y="352817"/>
                  </a:lnTo>
                  <a:lnTo>
                    <a:pt x="616298" y="352817"/>
                  </a:lnTo>
                  <a:lnTo>
                    <a:pt x="609641" y="348290"/>
                  </a:lnTo>
                  <a:lnTo>
                    <a:pt x="603251" y="343763"/>
                  </a:lnTo>
                  <a:lnTo>
                    <a:pt x="598990" y="340834"/>
                  </a:lnTo>
                  <a:lnTo>
                    <a:pt x="596594" y="339503"/>
                  </a:lnTo>
                  <a:lnTo>
                    <a:pt x="594730" y="339503"/>
                  </a:lnTo>
                  <a:lnTo>
                    <a:pt x="592600" y="337905"/>
                  </a:lnTo>
                  <a:lnTo>
                    <a:pt x="600322" y="337905"/>
                  </a:lnTo>
                  <a:lnTo>
                    <a:pt x="608843" y="336308"/>
                  </a:lnTo>
                  <a:lnTo>
                    <a:pt x="612038" y="336308"/>
                  </a:lnTo>
                  <a:lnTo>
                    <a:pt x="615500" y="335775"/>
                  </a:lnTo>
                  <a:lnTo>
                    <a:pt x="618162" y="335775"/>
                  </a:lnTo>
                  <a:cubicBezTo>
                    <a:pt x="621793" y="334306"/>
                    <a:pt x="625199" y="332334"/>
                    <a:pt x="628281" y="329917"/>
                  </a:cubicBezTo>
                  <a:cubicBezTo>
                    <a:pt x="631859" y="327275"/>
                    <a:pt x="634850" y="323920"/>
                    <a:pt x="637068" y="320065"/>
                  </a:cubicBezTo>
                  <a:cubicBezTo>
                    <a:pt x="639292" y="316700"/>
                    <a:pt x="640998" y="313020"/>
                    <a:pt x="642127" y="309147"/>
                  </a:cubicBezTo>
                  <a:cubicBezTo>
                    <a:pt x="642672" y="304548"/>
                    <a:pt x="642672" y="299900"/>
                    <a:pt x="642127" y="295301"/>
                  </a:cubicBezTo>
                  <a:cubicBezTo>
                    <a:pt x="641209" y="287899"/>
                    <a:pt x="639329" y="280648"/>
                    <a:pt x="636536" y="273732"/>
                  </a:cubicBezTo>
                  <a:cubicBezTo>
                    <a:pt x="633705" y="266644"/>
                    <a:pt x="630322" y="259788"/>
                    <a:pt x="626417" y="253229"/>
                  </a:cubicBezTo>
                  <a:cubicBezTo>
                    <a:pt x="613018" y="231788"/>
                    <a:pt x="597204" y="211954"/>
                    <a:pt x="579286" y="194116"/>
                  </a:cubicBezTo>
                  <a:cubicBezTo>
                    <a:pt x="558801" y="173806"/>
                    <a:pt x="537009" y="154860"/>
                    <a:pt x="514048" y="137398"/>
                  </a:cubicBezTo>
                  <a:cubicBezTo>
                    <a:pt x="492746" y="121089"/>
                    <a:pt x="470616" y="105891"/>
                    <a:pt x="447746" y="91865"/>
                  </a:cubicBezTo>
                  <a:cubicBezTo>
                    <a:pt x="423455" y="76803"/>
                    <a:pt x="398390" y="63027"/>
                    <a:pt x="372655" y="50592"/>
                  </a:cubicBezTo>
                  <a:cubicBezTo>
                    <a:pt x="346321" y="37371"/>
                    <a:pt x="318988" y="26241"/>
                    <a:pt x="290908" y="17307"/>
                  </a:cubicBezTo>
                  <a:cubicBezTo>
                    <a:pt x="277735" y="12871"/>
                    <a:pt x="264308" y="9225"/>
                    <a:pt x="250700" y="6390"/>
                  </a:cubicBezTo>
                  <a:cubicBezTo>
                    <a:pt x="236778" y="3338"/>
                    <a:pt x="222607" y="1556"/>
                    <a:pt x="208362" y="1065"/>
                  </a:cubicBezTo>
                </a:path>
              </a:pathLst>
            </a:custGeom>
            <a:solidFill>
              <a:srgbClr val="FBCF62"/>
            </a:solidFill>
            <a:ln w="26619"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16B2CFCE-287E-4108-963C-4E7ABA938FCE}"/>
                </a:ext>
              </a:extLst>
            </p:cNvPr>
            <p:cNvSpPr/>
            <p:nvPr/>
          </p:nvSpPr>
          <p:spPr>
            <a:xfrm>
              <a:off x="4624246" y="1346593"/>
              <a:ext cx="476133" cy="567511"/>
            </a:xfrm>
            <a:custGeom>
              <a:avLst/>
              <a:gdLst>
                <a:gd name="connsiteX0" fmla="*/ 220939 w 379373"/>
                <a:gd name="connsiteY0" fmla="*/ 0 h 452181"/>
                <a:gd name="connsiteX1" fmla="*/ 219342 w 379373"/>
                <a:gd name="connsiteY1" fmla="*/ 0 h 452181"/>
                <a:gd name="connsiteX2" fmla="*/ 171146 w 379373"/>
                <a:gd name="connsiteY2" fmla="*/ 4261 h 452181"/>
                <a:gd name="connsiteX3" fmla="*/ 167418 w 379373"/>
                <a:gd name="connsiteY3" fmla="*/ 4260 h 452181"/>
                <a:gd name="connsiteX4" fmla="*/ 159962 w 379373"/>
                <a:gd name="connsiteY4" fmla="*/ 4260 h 452181"/>
                <a:gd name="connsiteX5" fmla="*/ 156767 w 379373"/>
                <a:gd name="connsiteY5" fmla="*/ 4260 h 452181"/>
                <a:gd name="connsiteX6" fmla="*/ 132269 w 379373"/>
                <a:gd name="connsiteY6" fmla="*/ 9586 h 452181"/>
                <a:gd name="connsiteX7" fmla="*/ 132269 w 379373"/>
                <a:gd name="connsiteY7" fmla="*/ 9586 h 452181"/>
                <a:gd name="connsiteX8" fmla="*/ 130672 w 379373"/>
                <a:gd name="connsiteY8" fmla="*/ 9586 h 452181"/>
                <a:gd name="connsiteX9" fmla="*/ 130672 w 379373"/>
                <a:gd name="connsiteY9" fmla="*/ 9586 h 452181"/>
                <a:gd name="connsiteX10" fmla="*/ 125878 w 379373"/>
                <a:gd name="connsiteY10" fmla="*/ 9586 h 452181"/>
                <a:gd name="connsiteX11" fmla="*/ 125878 w 379373"/>
                <a:gd name="connsiteY11" fmla="*/ 9586 h 452181"/>
                <a:gd name="connsiteX12" fmla="*/ 122683 w 379373"/>
                <a:gd name="connsiteY12" fmla="*/ 9586 h 452181"/>
                <a:gd name="connsiteX13" fmla="*/ 121086 w 379373"/>
                <a:gd name="connsiteY13" fmla="*/ 9586 h 452181"/>
                <a:gd name="connsiteX14" fmla="*/ 121086 w 379373"/>
                <a:gd name="connsiteY14" fmla="*/ 9586 h 452181"/>
                <a:gd name="connsiteX15" fmla="*/ 77150 w 379373"/>
                <a:gd name="connsiteY15" fmla="*/ 27959 h 452181"/>
                <a:gd name="connsiteX16" fmla="*/ 33747 w 379373"/>
                <a:gd name="connsiteY16" fmla="*/ 63108 h 452181"/>
                <a:gd name="connsiteX17" fmla="*/ 7119 w 379373"/>
                <a:gd name="connsiteY17" fmla="*/ 110771 h 452181"/>
                <a:gd name="connsiteX18" fmla="*/ 462 w 379373"/>
                <a:gd name="connsiteY18" fmla="*/ 168287 h 452181"/>
                <a:gd name="connsiteX19" fmla="*/ 8717 w 379373"/>
                <a:gd name="connsiteY19" fmla="*/ 218347 h 452181"/>
                <a:gd name="connsiteX20" fmla="*/ 28155 w 379373"/>
                <a:gd name="connsiteY20" fmla="*/ 271602 h 452181"/>
                <a:gd name="connsiteX21" fmla="*/ 71558 w 379373"/>
                <a:gd name="connsiteY21" fmla="*/ 351485 h 452181"/>
                <a:gd name="connsiteX22" fmla="*/ 71558 w 379373"/>
                <a:gd name="connsiteY22" fmla="*/ 351485 h 452181"/>
                <a:gd name="connsiteX23" fmla="*/ 98186 w 379373"/>
                <a:gd name="connsiteY23" fmla="*/ 391427 h 452181"/>
                <a:gd name="connsiteX24" fmla="*/ 98186 w 379373"/>
                <a:gd name="connsiteY24" fmla="*/ 391427 h 452181"/>
                <a:gd name="connsiteX25" fmla="*/ 99517 w 379373"/>
                <a:gd name="connsiteY25" fmla="*/ 393024 h 452181"/>
                <a:gd name="connsiteX26" fmla="*/ 101381 w 379373"/>
                <a:gd name="connsiteY26" fmla="*/ 395421 h 452181"/>
                <a:gd name="connsiteX27" fmla="*/ 101381 w 379373"/>
                <a:gd name="connsiteY27" fmla="*/ 395421 h 452181"/>
                <a:gd name="connsiteX28" fmla="*/ 101381 w 379373"/>
                <a:gd name="connsiteY28" fmla="*/ 397285 h 452181"/>
                <a:gd name="connsiteX29" fmla="*/ 101381 w 379373"/>
                <a:gd name="connsiteY29" fmla="*/ 397285 h 452181"/>
                <a:gd name="connsiteX30" fmla="*/ 101381 w 379373"/>
                <a:gd name="connsiteY30" fmla="*/ 397285 h 452181"/>
                <a:gd name="connsiteX31" fmla="*/ 103511 w 379373"/>
                <a:gd name="connsiteY31" fmla="*/ 400480 h 452181"/>
                <a:gd name="connsiteX32" fmla="*/ 107772 w 379373"/>
                <a:gd name="connsiteY32" fmla="*/ 413528 h 452181"/>
                <a:gd name="connsiteX33" fmla="*/ 107772 w 379373"/>
                <a:gd name="connsiteY33" fmla="*/ 413528 h 452181"/>
                <a:gd name="connsiteX34" fmla="*/ 112831 w 379373"/>
                <a:gd name="connsiteY34" fmla="*/ 420185 h 452181"/>
                <a:gd name="connsiteX35" fmla="*/ 112831 w 379373"/>
                <a:gd name="connsiteY35" fmla="*/ 420185 h 452181"/>
                <a:gd name="connsiteX36" fmla="*/ 135464 w 379373"/>
                <a:gd name="connsiteY36" fmla="*/ 448676 h 452181"/>
                <a:gd name="connsiteX37" fmla="*/ 149843 w 379373"/>
                <a:gd name="connsiteY37" fmla="*/ 450274 h 452181"/>
                <a:gd name="connsiteX38" fmla="*/ 153837 w 379373"/>
                <a:gd name="connsiteY38" fmla="*/ 445214 h 452181"/>
                <a:gd name="connsiteX39" fmla="*/ 153837 w 379373"/>
                <a:gd name="connsiteY39" fmla="*/ 445215 h 452181"/>
                <a:gd name="connsiteX40" fmla="*/ 153837 w 379373"/>
                <a:gd name="connsiteY40" fmla="*/ 440688 h 452181"/>
                <a:gd name="connsiteX41" fmla="*/ 150642 w 379373"/>
                <a:gd name="connsiteY41" fmla="*/ 432700 h 452181"/>
                <a:gd name="connsiteX42" fmla="*/ 127476 w 379373"/>
                <a:gd name="connsiteY42" fmla="*/ 403675 h 452181"/>
                <a:gd name="connsiteX43" fmla="*/ 127476 w 379373"/>
                <a:gd name="connsiteY43" fmla="*/ 403675 h 452181"/>
                <a:gd name="connsiteX44" fmla="*/ 127476 w 379373"/>
                <a:gd name="connsiteY44" fmla="*/ 402078 h 452181"/>
                <a:gd name="connsiteX45" fmla="*/ 127476 w 379373"/>
                <a:gd name="connsiteY45" fmla="*/ 402078 h 452181"/>
                <a:gd name="connsiteX46" fmla="*/ 127476 w 379373"/>
                <a:gd name="connsiteY46" fmla="*/ 402078 h 452181"/>
                <a:gd name="connsiteX47" fmla="*/ 127476 w 379373"/>
                <a:gd name="connsiteY47" fmla="*/ 402078 h 452181"/>
                <a:gd name="connsiteX48" fmla="*/ 124015 w 379373"/>
                <a:gd name="connsiteY48" fmla="*/ 397551 h 452181"/>
                <a:gd name="connsiteX49" fmla="*/ 124015 w 379373"/>
                <a:gd name="connsiteY49" fmla="*/ 397551 h 452181"/>
                <a:gd name="connsiteX50" fmla="*/ 122417 w 379373"/>
                <a:gd name="connsiteY50" fmla="*/ 395687 h 452181"/>
                <a:gd name="connsiteX51" fmla="*/ 122417 w 379373"/>
                <a:gd name="connsiteY51" fmla="*/ 393823 h 452181"/>
                <a:gd name="connsiteX52" fmla="*/ 119754 w 379373"/>
                <a:gd name="connsiteY52" fmla="*/ 390362 h 452181"/>
                <a:gd name="connsiteX53" fmla="*/ 93126 w 379373"/>
                <a:gd name="connsiteY53" fmla="*/ 351219 h 452181"/>
                <a:gd name="connsiteX54" fmla="*/ 93126 w 379373"/>
                <a:gd name="connsiteY54" fmla="*/ 351219 h 452181"/>
                <a:gd name="connsiteX55" fmla="*/ 44930 w 379373"/>
                <a:gd name="connsiteY55" fmla="*/ 262549 h 452181"/>
                <a:gd name="connsiteX56" fmla="*/ 24960 w 379373"/>
                <a:gd name="connsiteY56" fmla="*/ 193849 h 452181"/>
                <a:gd name="connsiteX57" fmla="*/ 23628 w 379373"/>
                <a:gd name="connsiteY57" fmla="*/ 149914 h 452181"/>
                <a:gd name="connsiteX58" fmla="*/ 23628 w 379373"/>
                <a:gd name="connsiteY58" fmla="*/ 149914 h 452181"/>
                <a:gd name="connsiteX59" fmla="*/ 23628 w 379373"/>
                <a:gd name="connsiteY59" fmla="*/ 149914 h 452181"/>
                <a:gd name="connsiteX60" fmla="*/ 23628 w 379373"/>
                <a:gd name="connsiteY60" fmla="*/ 149914 h 452181"/>
                <a:gd name="connsiteX61" fmla="*/ 32415 w 379373"/>
                <a:gd name="connsiteY61" fmla="*/ 116895 h 452181"/>
                <a:gd name="connsiteX62" fmla="*/ 46262 w 379373"/>
                <a:gd name="connsiteY62" fmla="*/ 92398 h 452181"/>
                <a:gd name="connsiteX63" fmla="*/ 69960 w 379373"/>
                <a:gd name="connsiteY63" fmla="*/ 68966 h 452181"/>
                <a:gd name="connsiteX64" fmla="*/ 109103 w 379373"/>
                <a:gd name="connsiteY64" fmla="*/ 47397 h 452181"/>
                <a:gd name="connsiteX65" fmla="*/ 125346 w 379373"/>
                <a:gd name="connsiteY65" fmla="*/ 41539 h 452181"/>
                <a:gd name="connsiteX66" fmla="*/ 125346 w 379373"/>
                <a:gd name="connsiteY66" fmla="*/ 41539 h 452181"/>
                <a:gd name="connsiteX67" fmla="*/ 127742 w 379373"/>
                <a:gd name="connsiteY67" fmla="*/ 41539 h 452181"/>
                <a:gd name="connsiteX68" fmla="*/ 129607 w 379373"/>
                <a:gd name="connsiteY68" fmla="*/ 41539 h 452181"/>
                <a:gd name="connsiteX69" fmla="*/ 129607 w 379373"/>
                <a:gd name="connsiteY69" fmla="*/ 41539 h 452181"/>
                <a:gd name="connsiteX70" fmla="*/ 135731 w 379373"/>
                <a:gd name="connsiteY70" fmla="*/ 39942 h 452181"/>
                <a:gd name="connsiteX71" fmla="*/ 135731 w 379373"/>
                <a:gd name="connsiteY71" fmla="*/ 39942 h 452181"/>
                <a:gd name="connsiteX72" fmla="*/ 165021 w 379373"/>
                <a:gd name="connsiteY72" fmla="*/ 33551 h 452181"/>
                <a:gd name="connsiteX73" fmla="*/ 165021 w 379373"/>
                <a:gd name="connsiteY73" fmla="*/ 33551 h 452181"/>
                <a:gd name="connsiteX74" fmla="*/ 170613 w 379373"/>
                <a:gd name="connsiteY74" fmla="*/ 33551 h 452181"/>
                <a:gd name="connsiteX75" fmla="*/ 177536 w 379373"/>
                <a:gd name="connsiteY75" fmla="*/ 33551 h 452181"/>
                <a:gd name="connsiteX76" fmla="*/ 218010 w 379373"/>
                <a:gd name="connsiteY76" fmla="*/ 30089 h 452181"/>
                <a:gd name="connsiteX77" fmla="*/ 218010 w 379373"/>
                <a:gd name="connsiteY77" fmla="*/ 30089 h 452181"/>
                <a:gd name="connsiteX78" fmla="*/ 268337 w 379373"/>
                <a:gd name="connsiteY78" fmla="*/ 30089 h 452181"/>
                <a:gd name="connsiteX79" fmla="*/ 269668 w 379373"/>
                <a:gd name="connsiteY79" fmla="*/ 30089 h 452181"/>
                <a:gd name="connsiteX80" fmla="*/ 302686 w 379373"/>
                <a:gd name="connsiteY80" fmla="*/ 32219 h 452181"/>
                <a:gd name="connsiteX81" fmla="*/ 304284 w 379373"/>
                <a:gd name="connsiteY81" fmla="*/ 32219 h 452181"/>
                <a:gd name="connsiteX82" fmla="*/ 339699 w 379373"/>
                <a:gd name="connsiteY82" fmla="*/ 35947 h 452181"/>
                <a:gd name="connsiteX83" fmla="*/ 371918 w 379373"/>
                <a:gd name="connsiteY83" fmla="*/ 40208 h 452181"/>
                <a:gd name="connsiteX84" fmla="*/ 374048 w 379373"/>
                <a:gd name="connsiteY84" fmla="*/ 40208 h 452181"/>
                <a:gd name="connsiteX85" fmla="*/ 379374 w 379373"/>
                <a:gd name="connsiteY85" fmla="*/ 40208 h 452181"/>
                <a:gd name="connsiteX86" fmla="*/ 369522 w 379373"/>
                <a:gd name="connsiteY86" fmla="*/ 15977 h 452181"/>
                <a:gd name="connsiteX87" fmla="*/ 307213 w 379373"/>
                <a:gd name="connsiteY87" fmla="*/ 8521 h 452181"/>
                <a:gd name="connsiteX88" fmla="*/ 304018 w 379373"/>
                <a:gd name="connsiteY88" fmla="*/ 8521 h 452181"/>
                <a:gd name="connsiteX89" fmla="*/ 268337 w 379373"/>
                <a:gd name="connsiteY89" fmla="*/ 6391 h 452181"/>
                <a:gd name="connsiteX90" fmla="*/ 244638 w 379373"/>
                <a:gd name="connsiteY90" fmla="*/ 6391 h 452181"/>
                <a:gd name="connsiteX91" fmla="*/ 220407 w 379373"/>
                <a:gd name="connsiteY91" fmla="*/ 6391 h 45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79373" h="452181">
                  <a:moveTo>
                    <a:pt x="220939" y="0"/>
                  </a:moveTo>
                  <a:lnTo>
                    <a:pt x="219342" y="0"/>
                  </a:lnTo>
                  <a:cubicBezTo>
                    <a:pt x="203215" y="615"/>
                    <a:pt x="187130" y="2037"/>
                    <a:pt x="171146" y="4261"/>
                  </a:cubicBezTo>
                  <a:lnTo>
                    <a:pt x="167418" y="4260"/>
                  </a:lnTo>
                  <a:lnTo>
                    <a:pt x="159962" y="4260"/>
                  </a:lnTo>
                  <a:lnTo>
                    <a:pt x="156767" y="4260"/>
                  </a:lnTo>
                  <a:cubicBezTo>
                    <a:pt x="148517" y="5625"/>
                    <a:pt x="140341" y="7403"/>
                    <a:pt x="132269" y="9586"/>
                  </a:cubicBezTo>
                  <a:lnTo>
                    <a:pt x="132269" y="9586"/>
                  </a:lnTo>
                  <a:lnTo>
                    <a:pt x="130672" y="9586"/>
                  </a:lnTo>
                  <a:lnTo>
                    <a:pt x="130672" y="9586"/>
                  </a:lnTo>
                  <a:lnTo>
                    <a:pt x="125878" y="9586"/>
                  </a:lnTo>
                  <a:lnTo>
                    <a:pt x="125878" y="9586"/>
                  </a:lnTo>
                  <a:lnTo>
                    <a:pt x="122683" y="9586"/>
                  </a:lnTo>
                  <a:lnTo>
                    <a:pt x="121086" y="9586"/>
                  </a:lnTo>
                  <a:cubicBezTo>
                    <a:pt x="121086" y="9586"/>
                    <a:pt x="121086" y="9586"/>
                    <a:pt x="121086" y="9586"/>
                  </a:cubicBezTo>
                  <a:cubicBezTo>
                    <a:pt x="105960" y="14491"/>
                    <a:pt x="91265" y="20636"/>
                    <a:pt x="77150" y="27959"/>
                  </a:cubicBezTo>
                  <a:cubicBezTo>
                    <a:pt x="60731" y="37036"/>
                    <a:pt x="46039" y="48934"/>
                    <a:pt x="33747" y="63108"/>
                  </a:cubicBezTo>
                  <a:cubicBezTo>
                    <a:pt x="21717" y="77016"/>
                    <a:pt x="12656" y="93236"/>
                    <a:pt x="7119" y="110771"/>
                  </a:cubicBezTo>
                  <a:cubicBezTo>
                    <a:pt x="1197" y="129331"/>
                    <a:pt x="-1064" y="148865"/>
                    <a:pt x="462" y="168287"/>
                  </a:cubicBezTo>
                  <a:cubicBezTo>
                    <a:pt x="1456" y="185216"/>
                    <a:pt x="4223" y="201995"/>
                    <a:pt x="8717" y="218347"/>
                  </a:cubicBezTo>
                  <a:cubicBezTo>
                    <a:pt x="13718" y="236604"/>
                    <a:pt x="20219" y="254416"/>
                    <a:pt x="28155" y="271602"/>
                  </a:cubicBezTo>
                  <a:cubicBezTo>
                    <a:pt x="40359" y="299399"/>
                    <a:pt x="54878" y="326120"/>
                    <a:pt x="71558" y="351485"/>
                  </a:cubicBezTo>
                  <a:lnTo>
                    <a:pt x="71558" y="351485"/>
                  </a:lnTo>
                  <a:cubicBezTo>
                    <a:pt x="80345" y="365065"/>
                    <a:pt x="89665" y="378113"/>
                    <a:pt x="98186" y="391427"/>
                  </a:cubicBezTo>
                  <a:lnTo>
                    <a:pt x="98186" y="391427"/>
                  </a:lnTo>
                  <a:lnTo>
                    <a:pt x="99517" y="393024"/>
                  </a:lnTo>
                  <a:lnTo>
                    <a:pt x="101381" y="395421"/>
                  </a:lnTo>
                  <a:lnTo>
                    <a:pt x="101381" y="395421"/>
                  </a:lnTo>
                  <a:cubicBezTo>
                    <a:pt x="101432" y="396041"/>
                    <a:pt x="101432" y="396665"/>
                    <a:pt x="101381" y="397285"/>
                  </a:cubicBezTo>
                  <a:lnTo>
                    <a:pt x="101381" y="397285"/>
                  </a:lnTo>
                  <a:lnTo>
                    <a:pt x="101381" y="397285"/>
                  </a:lnTo>
                  <a:lnTo>
                    <a:pt x="103511" y="400480"/>
                  </a:lnTo>
                  <a:lnTo>
                    <a:pt x="107772" y="413528"/>
                  </a:lnTo>
                  <a:lnTo>
                    <a:pt x="107772" y="413528"/>
                  </a:lnTo>
                  <a:lnTo>
                    <a:pt x="112831" y="420185"/>
                  </a:lnTo>
                  <a:cubicBezTo>
                    <a:pt x="112831" y="420185"/>
                    <a:pt x="112831" y="420185"/>
                    <a:pt x="112831" y="420185"/>
                  </a:cubicBezTo>
                  <a:cubicBezTo>
                    <a:pt x="120287" y="430037"/>
                    <a:pt x="127742" y="439357"/>
                    <a:pt x="135464" y="448676"/>
                  </a:cubicBezTo>
                  <a:cubicBezTo>
                    <a:pt x="139221" y="452655"/>
                    <a:pt x="145305" y="453331"/>
                    <a:pt x="149843" y="450274"/>
                  </a:cubicBezTo>
                  <a:cubicBezTo>
                    <a:pt x="149887" y="447882"/>
                    <a:pt x="151521" y="445812"/>
                    <a:pt x="153837" y="445214"/>
                  </a:cubicBezTo>
                  <a:lnTo>
                    <a:pt x="153837" y="445215"/>
                  </a:lnTo>
                  <a:cubicBezTo>
                    <a:pt x="154245" y="443733"/>
                    <a:pt x="154245" y="442169"/>
                    <a:pt x="153837" y="440688"/>
                  </a:cubicBezTo>
                  <a:cubicBezTo>
                    <a:pt x="153750" y="437731"/>
                    <a:pt x="152618" y="434901"/>
                    <a:pt x="150642" y="432700"/>
                  </a:cubicBezTo>
                  <a:cubicBezTo>
                    <a:pt x="142654" y="423114"/>
                    <a:pt x="135198" y="413528"/>
                    <a:pt x="127476" y="403675"/>
                  </a:cubicBezTo>
                  <a:lnTo>
                    <a:pt x="127476" y="403675"/>
                  </a:lnTo>
                  <a:cubicBezTo>
                    <a:pt x="127553" y="403146"/>
                    <a:pt x="127553" y="402608"/>
                    <a:pt x="127476" y="402078"/>
                  </a:cubicBezTo>
                  <a:lnTo>
                    <a:pt x="127476" y="402078"/>
                  </a:lnTo>
                  <a:lnTo>
                    <a:pt x="127476" y="402078"/>
                  </a:lnTo>
                  <a:lnTo>
                    <a:pt x="127476" y="402078"/>
                  </a:lnTo>
                  <a:cubicBezTo>
                    <a:pt x="126474" y="400459"/>
                    <a:pt x="125314" y="398943"/>
                    <a:pt x="124015" y="397551"/>
                  </a:cubicBezTo>
                  <a:lnTo>
                    <a:pt x="124015" y="397551"/>
                  </a:lnTo>
                  <a:lnTo>
                    <a:pt x="122417" y="395687"/>
                  </a:lnTo>
                  <a:lnTo>
                    <a:pt x="122417" y="393823"/>
                  </a:lnTo>
                  <a:cubicBezTo>
                    <a:pt x="121595" y="392621"/>
                    <a:pt x="120706" y="391465"/>
                    <a:pt x="119754" y="390362"/>
                  </a:cubicBezTo>
                  <a:cubicBezTo>
                    <a:pt x="110523" y="377580"/>
                    <a:pt x="101647" y="364533"/>
                    <a:pt x="93126" y="351219"/>
                  </a:cubicBezTo>
                  <a:lnTo>
                    <a:pt x="93126" y="351219"/>
                  </a:lnTo>
                  <a:cubicBezTo>
                    <a:pt x="74524" y="323113"/>
                    <a:pt x="58398" y="293445"/>
                    <a:pt x="44930" y="262549"/>
                  </a:cubicBezTo>
                  <a:cubicBezTo>
                    <a:pt x="35626" y="240503"/>
                    <a:pt x="28924" y="217448"/>
                    <a:pt x="24960" y="193849"/>
                  </a:cubicBezTo>
                  <a:cubicBezTo>
                    <a:pt x="22922" y="179296"/>
                    <a:pt x="22476" y="164564"/>
                    <a:pt x="23628" y="149914"/>
                  </a:cubicBezTo>
                  <a:lnTo>
                    <a:pt x="23628" y="149914"/>
                  </a:lnTo>
                  <a:lnTo>
                    <a:pt x="23628" y="149914"/>
                  </a:lnTo>
                  <a:lnTo>
                    <a:pt x="23628" y="149914"/>
                  </a:lnTo>
                  <a:cubicBezTo>
                    <a:pt x="25079" y="138566"/>
                    <a:pt x="28034" y="127463"/>
                    <a:pt x="32415" y="116895"/>
                  </a:cubicBezTo>
                  <a:cubicBezTo>
                    <a:pt x="36081" y="108228"/>
                    <a:pt x="40726" y="100009"/>
                    <a:pt x="46262" y="92398"/>
                  </a:cubicBezTo>
                  <a:cubicBezTo>
                    <a:pt x="53417" y="83868"/>
                    <a:pt x="61350" y="76023"/>
                    <a:pt x="69960" y="68966"/>
                  </a:cubicBezTo>
                  <a:cubicBezTo>
                    <a:pt x="82162" y="60338"/>
                    <a:pt x="95292" y="53104"/>
                    <a:pt x="109103" y="47397"/>
                  </a:cubicBezTo>
                  <a:lnTo>
                    <a:pt x="125346" y="41539"/>
                  </a:lnTo>
                  <a:lnTo>
                    <a:pt x="125346" y="41539"/>
                  </a:lnTo>
                  <a:lnTo>
                    <a:pt x="127742" y="41539"/>
                  </a:lnTo>
                  <a:lnTo>
                    <a:pt x="129607" y="41539"/>
                  </a:lnTo>
                  <a:lnTo>
                    <a:pt x="129607" y="41539"/>
                  </a:lnTo>
                  <a:lnTo>
                    <a:pt x="135731" y="39942"/>
                  </a:lnTo>
                  <a:lnTo>
                    <a:pt x="135731" y="39942"/>
                  </a:lnTo>
                  <a:cubicBezTo>
                    <a:pt x="145370" y="37277"/>
                    <a:pt x="155148" y="35143"/>
                    <a:pt x="165021" y="33551"/>
                  </a:cubicBezTo>
                  <a:lnTo>
                    <a:pt x="165021" y="33551"/>
                  </a:lnTo>
                  <a:lnTo>
                    <a:pt x="170613" y="33551"/>
                  </a:lnTo>
                  <a:lnTo>
                    <a:pt x="177536" y="33551"/>
                  </a:lnTo>
                  <a:cubicBezTo>
                    <a:pt x="191116" y="31687"/>
                    <a:pt x="204164" y="30622"/>
                    <a:pt x="218010" y="30089"/>
                  </a:cubicBezTo>
                  <a:lnTo>
                    <a:pt x="218010" y="30089"/>
                  </a:lnTo>
                  <a:cubicBezTo>
                    <a:pt x="234786" y="30089"/>
                    <a:pt x="251561" y="30089"/>
                    <a:pt x="268337" y="30089"/>
                  </a:cubicBezTo>
                  <a:lnTo>
                    <a:pt x="269668" y="30089"/>
                  </a:lnTo>
                  <a:lnTo>
                    <a:pt x="302686" y="32219"/>
                  </a:lnTo>
                  <a:lnTo>
                    <a:pt x="304284" y="32219"/>
                  </a:lnTo>
                  <a:cubicBezTo>
                    <a:pt x="316000" y="32219"/>
                    <a:pt x="327983" y="34350"/>
                    <a:pt x="339699" y="35947"/>
                  </a:cubicBezTo>
                  <a:lnTo>
                    <a:pt x="371918" y="40208"/>
                  </a:lnTo>
                  <a:lnTo>
                    <a:pt x="374048" y="40208"/>
                  </a:lnTo>
                  <a:lnTo>
                    <a:pt x="379374" y="40208"/>
                  </a:lnTo>
                  <a:cubicBezTo>
                    <a:pt x="375913" y="32219"/>
                    <a:pt x="372451" y="24231"/>
                    <a:pt x="369522" y="15977"/>
                  </a:cubicBezTo>
                  <a:cubicBezTo>
                    <a:pt x="348752" y="12781"/>
                    <a:pt x="327983" y="10385"/>
                    <a:pt x="307213" y="8521"/>
                  </a:cubicBezTo>
                  <a:lnTo>
                    <a:pt x="304018" y="8521"/>
                  </a:lnTo>
                  <a:lnTo>
                    <a:pt x="268337" y="6391"/>
                  </a:lnTo>
                  <a:lnTo>
                    <a:pt x="244638" y="6391"/>
                  </a:lnTo>
                  <a:lnTo>
                    <a:pt x="220407" y="6391"/>
                  </a:lnTo>
                </a:path>
              </a:pathLst>
            </a:custGeom>
            <a:solidFill>
              <a:srgbClr val="353535"/>
            </a:solidFill>
            <a:ln w="26619"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CB5B47B0-4344-4693-844B-1C9F2FCF5DDE}"/>
                </a:ext>
              </a:extLst>
            </p:cNvPr>
            <p:cNvSpPr/>
            <p:nvPr/>
          </p:nvSpPr>
          <p:spPr>
            <a:xfrm>
              <a:off x="4650893" y="1532068"/>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353535"/>
            </a:solidFill>
            <a:ln w="26619"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4C36A645-E55E-47D4-B709-29934C095B1E}"/>
                </a:ext>
              </a:extLst>
            </p:cNvPr>
            <p:cNvSpPr/>
            <p:nvPr/>
          </p:nvSpPr>
          <p:spPr>
            <a:xfrm>
              <a:off x="4651227" y="1531401"/>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 name="connsiteX4" fmla="*/ 0 w 26627"/>
                <a:gd name="connsiteY4" fmla="*/ 0 h 2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 h="26627">
                  <a:moveTo>
                    <a:pt x="0" y="0"/>
                  </a:moveTo>
                  <a:lnTo>
                    <a:pt x="0" y="0"/>
                  </a:lnTo>
                  <a:lnTo>
                    <a:pt x="0" y="0"/>
                  </a:lnTo>
                  <a:lnTo>
                    <a:pt x="0" y="0"/>
                  </a:lnTo>
                  <a:lnTo>
                    <a:pt x="0" y="0"/>
                  </a:lnTo>
                </a:path>
              </a:pathLst>
            </a:custGeom>
            <a:solidFill>
              <a:srgbClr val="353535"/>
            </a:solidFill>
            <a:ln w="26619"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043A46B2-55EE-447C-A053-B6AD084D3D92}"/>
                </a:ext>
              </a:extLst>
            </p:cNvPr>
            <p:cNvSpPr/>
            <p:nvPr/>
          </p:nvSpPr>
          <p:spPr>
            <a:xfrm>
              <a:off x="4783901" y="1849550"/>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cubicBezTo>
                    <a:pt x="0" y="0"/>
                    <a:pt x="0" y="0"/>
                    <a:pt x="0" y="0"/>
                  </a:cubicBezTo>
                  <a:cubicBezTo>
                    <a:pt x="0" y="0"/>
                    <a:pt x="0" y="0"/>
                    <a:pt x="0" y="0"/>
                  </a:cubicBezTo>
                </a:path>
              </a:pathLst>
            </a:custGeom>
            <a:solidFill>
              <a:srgbClr val="353535"/>
            </a:solidFill>
            <a:ln w="26619"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0F1F25B9-63DE-4941-B139-F05F6BB0AEEA}"/>
                </a:ext>
              </a:extLst>
            </p:cNvPr>
            <p:cNvSpPr/>
            <p:nvPr/>
          </p:nvSpPr>
          <p:spPr>
            <a:xfrm>
              <a:off x="4783901" y="1849884"/>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353535"/>
            </a:solidFill>
            <a:ln w="26619"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E938944B-D3DA-4A48-9032-ACE82FAE7304}"/>
                </a:ext>
              </a:extLst>
            </p:cNvPr>
            <p:cNvSpPr/>
            <p:nvPr/>
          </p:nvSpPr>
          <p:spPr>
            <a:xfrm>
              <a:off x="4784570" y="1850553"/>
              <a:ext cx="33418" cy="334"/>
            </a:xfrm>
            <a:custGeom>
              <a:avLst/>
              <a:gdLst>
                <a:gd name="connsiteX0" fmla="*/ 0 w 26627"/>
                <a:gd name="connsiteY0" fmla="*/ 266 h 266"/>
                <a:gd name="connsiteX1" fmla="*/ 0 w 26627"/>
                <a:gd name="connsiteY1" fmla="*/ 0 h 266"/>
                <a:gd name="connsiteX2" fmla="*/ 0 w 26627"/>
                <a:gd name="connsiteY2" fmla="*/ 266 h 266"/>
              </a:gdLst>
              <a:ahLst/>
              <a:cxnLst>
                <a:cxn ang="0">
                  <a:pos x="connsiteX0" y="connsiteY0"/>
                </a:cxn>
                <a:cxn ang="0">
                  <a:pos x="connsiteX1" y="connsiteY1"/>
                </a:cxn>
                <a:cxn ang="0">
                  <a:pos x="connsiteX2" y="connsiteY2"/>
                </a:cxn>
              </a:cxnLst>
              <a:rect l="l" t="t" r="r" b="b"/>
              <a:pathLst>
                <a:path w="26627" h="266">
                  <a:moveTo>
                    <a:pt x="0" y="266"/>
                  </a:moveTo>
                  <a:lnTo>
                    <a:pt x="0" y="0"/>
                  </a:lnTo>
                  <a:lnTo>
                    <a:pt x="0" y="266"/>
                  </a:lnTo>
                </a:path>
              </a:pathLst>
            </a:custGeom>
            <a:solidFill>
              <a:srgbClr val="353535"/>
            </a:solidFill>
            <a:ln w="26619"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FE838BC6-68F8-4B0B-A996-84ECFBED9229}"/>
                </a:ext>
              </a:extLst>
            </p:cNvPr>
            <p:cNvSpPr/>
            <p:nvPr/>
          </p:nvSpPr>
          <p:spPr>
            <a:xfrm>
              <a:off x="4786408" y="1890322"/>
              <a:ext cx="322058" cy="642076"/>
            </a:xfrm>
            <a:custGeom>
              <a:avLst/>
              <a:gdLst>
                <a:gd name="connsiteX0" fmla="*/ 8654 w 256609"/>
                <a:gd name="connsiteY0" fmla="*/ 4793 h 511593"/>
                <a:gd name="connsiteX1" fmla="*/ 293 w 256609"/>
                <a:gd name="connsiteY1" fmla="*/ 18218 h 511593"/>
                <a:gd name="connsiteX2" fmla="*/ 399 w 256609"/>
                <a:gd name="connsiteY2" fmla="*/ 18639 h 511593"/>
                <a:gd name="connsiteX3" fmla="*/ 64306 w 256609"/>
                <a:gd name="connsiteY3" fmla="*/ 206897 h 511593"/>
                <a:gd name="connsiteX4" fmla="*/ 64306 w 256609"/>
                <a:gd name="connsiteY4" fmla="*/ 206897 h 511593"/>
                <a:gd name="connsiteX5" fmla="*/ 64306 w 256609"/>
                <a:gd name="connsiteY5" fmla="*/ 206897 h 511593"/>
                <a:gd name="connsiteX6" fmla="*/ 68566 w 256609"/>
                <a:gd name="connsiteY6" fmla="*/ 216749 h 511593"/>
                <a:gd name="connsiteX7" fmla="*/ 68566 w 256609"/>
                <a:gd name="connsiteY7" fmla="*/ 216749 h 511593"/>
                <a:gd name="connsiteX8" fmla="*/ 68566 w 256609"/>
                <a:gd name="connsiteY8" fmla="*/ 216749 h 511593"/>
                <a:gd name="connsiteX9" fmla="*/ 71761 w 256609"/>
                <a:gd name="connsiteY9" fmla="*/ 224471 h 511593"/>
                <a:gd name="connsiteX10" fmla="*/ 71761 w 256609"/>
                <a:gd name="connsiteY10" fmla="*/ 224471 h 511593"/>
                <a:gd name="connsiteX11" fmla="*/ 71761 w 256609"/>
                <a:gd name="connsiteY11" fmla="*/ 226335 h 511593"/>
                <a:gd name="connsiteX12" fmla="*/ 83744 w 256609"/>
                <a:gd name="connsiteY12" fmla="*/ 252963 h 511593"/>
                <a:gd name="connsiteX13" fmla="*/ 83744 w 256609"/>
                <a:gd name="connsiteY13" fmla="*/ 252963 h 511593"/>
                <a:gd name="connsiteX14" fmla="*/ 101851 w 256609"/>
                <a:gd name="connsiteY14" fmla="*/ 291040 h 511593"/>
                <a:gd name="connsiteX15" fmla="*/ 103981 w 256609"/>
                <a:gd name="connsiteY15" fmla="*/ 295567 h 511593"/>
                <a:gd name="connsiteX16" fmla="*/ 103981 w 256609"/>
                <a:gd name="connsiteY16" fmla="*/ 295567 h 511593"/>
                <a:gd name="connsiteX17" fmla="*/ 117295 w 256609"/>
                <a:gd name="connsiteY17" fmla="*/ 322195 h 511593"/>
                <a:gd name="connsiteX18" fmla="*/ 117295 w 256609"/>
                <a:gd name="connsiteY18" fmla="*/ 322195 h 511593"/>
                <a:gd name="connsiteX19" fmla="*/ 117295 w 256609"/>
                <a:gd name="connsiteY19" fmla="*/ 322195 h 511593"/>
                <a:gd name="connsiteX20" fmla="*/ 117295 w 256609"/>
                <a:gd name="connsiteY20" fmla="*/ 322195 h 511593"/>
                <a:gd name="connsiteX21" fmla="*/ 117295 w 256609"/>
                <a:gd name="connsiteY21" fmla="*/ 322195 h 511593"/>
                <a:gd name="connsiteX22" fmla="*/ 120756 w 256609"/>
                <a:gd name="connsiteY22" fmla="*/ 328586 h 511593"/>
                <a:gd name="connsiteX23" fmla="*/ 120756 w 256609"/>
                <a:gd name="connsiteY23" fmla="*/ 330183 h 511593"/>
                <a:gd name="connsiteX24" fmla="*/ 120756 w 256609"/>
                <a:gd name="connsiteY24" fmla="*/ 330183 h 511593"/>
                <a:gd name="connsiteX25" fmla="*/ 132206 w 256609"/>
                <a:gd name="connsiteY25" fmla="*/ 350953 h 511593"/>
                <a:gd name="connsiteX26" fmla="*/ 132206 w 256609"/>
                <a:gd name="connsiteY26" fmla="*/ 350953 h 511593"/>
                <a:gd name="connsiteX27" fmla="*/ 132206 w 256609"/>
                <a:gd name="connsiteY27" fmla="*/ 353083 h 511593"/>
                <a:gd name="connsiteX28" fmla="*/ 135668 w 256609"/>
                <a:gd name="connsiteY28" fmla="*/ 359207 h 511593"/>
                <a:gd name="connsiteX29" fmla="*/ 135668 w 256609"/>
                <a:gd name="connsiteY29" fmla="*/ 359207 h 511593"/>
                <a:gd name="connsiteX30" fmla="*/ 137798 w 256609"/>
                <a:gd name="connsiteY30" fmla="*/ 363201 h 511593"/>
                <a:gd name="connsiteX31" fmla="*/ 137798 w 256609"/>
                <a:gd name="connsiteY31" fmla="*/ 363201 h 511593"/>
                <a:gd name="connsiteX32" fmla="*/ 147916 w 256609"/>
                <a:gd name="connsiteY32" fmla="*/ 380509 h 511593"/>
                <a:gd name="connsiteX33" fmla="*/ 147916 w 256609"/>
                <a:gd name="connsiteY33" fmla="*/ 380509 h 511593"/>
                <a:gd name="connsiteX34" fmla="*/ 149514 w 256609"/>
                <a:gd name="connsiteY34" fmla="*/ 382906 h 511593"/>
                <a:gd name="connsiteX35" fmla="*/ 149514 w 256609"/>
                <a:gd name="connsiteY35" fmla="*/ 382906 h 511593"/>
                <a:gd name="connsiteX36" fmla="*/ 151112 w 256609"/>
                <a:gd name="connsiteY36" fmla="*/ 385302 h 511593"/>
                <a:gd name="connsiteX37" fmla="*/ 151112 w 256609"/>
                <a:gd name="connsiteY37" fmla="*/ 385302 h 511593"/>
                <a:gd name="connsiteX38" fmla="*/ 165757 w 256609"/>
                <a:gd name="connsiteY38" fmla="*/ 408469 h 511593"/>
                <a:gd name="connsiteX39" fmla="*/ 165757 w 256609"/>
                <a:gd name="connsiteY39" fmla="*/ 408469 h 511593"/>
                <a:gd name="connsiteX40" fmla="*/ 168686 w 256609"/>
                <a:gd name="connsiteY40" fmla="*/ 412995 h 511593"/>
                <a:gd name="connsiteX41" fmla="*/ 168686 w 256609"/>
                <a:gd name="connsiteY41" fmla="*/ 412995 h 511593"/>
                <a:gd name="connsiteX42" fmla="*/ 168686 w 256609"/>
                <a:gd name="connsiteY42" fmla="*/ 412995 h 511593"/>
                <a:gd name="connsiteX43" fmla="*/ 168686 w 256609"/>
                <a:gd name="connsiteY43" fmla="*/ 412995 h 511593"/>
                <a:gd name="connsiteX44" fmla="*/ 171082 w 256609"/>
                <a:gd name="connsiteY44" fmla="*/ 416723 h 511593"/>
                <a:gd name="connsiteX45" fmla="*/ 171082 w 256609"/>
                <a:gd name="connsiteY45" fmla="*/ 416723 h 511593"/>
                <a:gd name="connsiteX46" fmla="*/ 182000 w 256609"/>
                <a:gd name="connsiteY46" fmla="*/ 433232 h 511593"/>
                <a:gd name="connsiteX47" fmla="*/ 182000 w 256609"/>
                <a:gd name="connsiteY47" fmla="*/ 433232 h 511593"/>
                <a:gd name="connsiteX48" fmla="*/ 182000 w 256609"/>
                <a:gd name="connsiteY48" fmla="*/ 433232 h 511593"/>
                <a:gd name="connsiteX49" fmla="*/ 185195 w 256609"/>
                <a:gd name="connsiteY49" fmla="*/ 438025 h 511593"/>
                <a:gd name="connsiteX50" fmla="*/ 185195 w 256609"/>
                <a:gd name="connsiteY50" fmla="*/ 438025 h 511593"/>
                <a:gd name="connsiteX51" fmla="*/ 185195 w 256609"/>
                <a:gd name="connsiteY51" fmla="*/ 440156 h 511593"/>
                <a:gd name="connsiteX52" fmla="*/ 185195 w 256609"/>
                <a:gd name="connsiteY52" fmla="*/ 440155 h 511593"/>
                <a:gd name="connsiteX53" fmla="*/ 200639 w 256609"/>
                <a:gd name="connsiteY53" fmla="*/ 461458 h 511593"/>
                <a:gd name="connsiteX54" fmla="*/ 200639 w 256609"/>
                <a:gd name="connsiteY54" fmla="*/ 461458 h 511593"/>
                <a:gd name="connsiteX55" fmla="*/ 200639 w 256609"/>
                <a:gd name="connsiteY55" fmla="*/ 461458 h 511593"/>
                <a:gd name="connsiteX56" fmla="*/ 200639 w 256609"/>
                <a:gd name="connsiteY56" fmla="*/ 461458 h 511593"/>
                <a:gd name="connsiteX57" fmla="*/ 200639 w 256609"/>
                <a:gd name="connsiteY57" fmla="*/ 461458 h 511593"/>
                <a:gd name="connsiteX58" fmla="*/ 203302 w 256609"/>
                <a:gd name="connsiteY58" fmla="*/ 464919 h 511593"/>
                <a:gd name="connsiteX59" fmla="*/ 203302 w 256609"/>
                <a:gd name="connsiteY59" fmla="*/ 464919 h 511593"/>
                <a:gd name="connsiteX60" fmla="*/ 216083 w 256609"/>
                <a:gd name="connsiteY60" fmla="*/ 481162 h 511593"/>
                <a:gd name="connsiteX61" fmla="*/ 216083 w 256609"/>
                <a:gd name="connsiteY61" fmla="*/ 481162 h 511593"/>
                <a:gd name="connsiteX62" fmla="*/ 216083 w 256609"/>
                <a:gd name="connsiteY62" fmla="*/ 481162 h 511593"/>
                <a:gd name="connsiteX63" fmla="*/ 216083 w 256609"/>
                <a:gd name="connsiteY63" fmla="*/ 481162 h 511593"/>
                <a:gd name="connsiteX64" fmla="*/ 216083 w 256609"/>
                <a:gd name="connsiteY64" fmla="*/ 481162 h 511593"/>
                <a:gd name="connsiteX65" fmla="*/ 219278 w 256609"/>
                <a:gd name="connsiteY65" fmla="*/ 485422 h 511593"/>
                <a:gd name="connsiteX66" fmla="*/ 219278 w 256609"/>
                <a:gd name="connsiteY66" fmla="*/ 485422 h 511593"/>
                <a:gd name="connsiteX67" fmla="*/ 219278 w 256609"/>
                <a:gd name="connsiteY67" fmla="*/ 485422 h 511593"/>
                <a:gd name="connsiteX68" fmla="*/ 230729 w 256609"/>
                <a:gd name="connsiteY68" fmla="*/ 499003 h 511593"/>
                <a:gd name="connsiteX69" fmla="*/ 230729 w 256609"/>
                <a:gd name="connsiteY69" fmla="*/ 499003 h 511593"/>
                <a:gd name="connsiteX70" fmla="*/ 230729 w 256609"/>
                <a:gd name="connsiteY70" fmla="*/ 499003 h 511593"/>
                <a:gd name="connsiteX71" fmla="*/ 230729 w 256609"/>
                <a:gd name="connsiteY71" fmla="*/ 500600 h 511593"/>
                <a:gd name="connsiteX72" fmla="*/ 230729 w 256609"/>
                <a:gd name="connsiteY72" fmla="*/ 500600 h 511593"/>
                <a:gd name="connsiteX73" fmla="*/ 232592 w 256609"/>
                <a:gd name="connsiteY73" fmla="*/ 502731 h 511593"/>
                <a:gd name="connsiteX74" fmla="*/ 232592 w 256609"/>
                <a:gd name="connsiteY74" fmla="*/ 502731 h 511593"/>
                <a:gd name="connsiteX75" fmla="*/ 232592 w 256609"/>
                <a:gd name="connsiteY75" fmla="*/ 502731 h 511593"/>
                <a:gd name="connsiteX76" fmla="*/ 232592 w 256609"/>
                <a:gd name="connsiteY76" fmla="*/ 502731 h 511593"/>
                <a:gd name="connsiteX77" fmla="*/ 232592 w 256609"/>
                <a:gd name="connsiteY77" fmla="*/ 502731 h 511593"/>
                <a:gd name="connsiteX78" fmla="*/ 235521 w 256609"/>
                <a:gd name="connsiteY78" fmla="*/ 506192 h 511593"/>
                <a:gd name="connsiteX79" fmla="*/ 235521 w 256609"/>
                <a:gd name="connsiteY79" fmla="*/ 506192 h 511593"/>
                <a:gd name="connsiteX80" fmla="*/ 237119 w 256609"/>
                <a:gd name="connsiteY80" fmla="*/ 508322 h 511593"/>
                <a:gd name="connsiteX81" fmla="*/ 253362 w 256609"/>
                <a:gd name="connsiteY81" fmla="*/ 508322 h 511593"/>
                <a:gd name="connsiteX82" fmla="*/ 253362 w 256609"/>
                <a:gd name="connsiteY82" fmla="*/ 492346 h 511593"/>
                <a:gd name="connsiteX83" fmla="*/ 251232 w 256609"/>
                <a:gd name="connsiteY83" fmla="*/ 489683 h 511593"/>
                <a:gd name="connsiteX84" fmla="*/ 251232 w 256609"/>
                <a:gd name="connsiteY84" fmla="*/ 489683 h 511593"/>
                <a:gd name="connsiteX85" fmla="*/ 249634 w 256609"/>
                <a:gd name="connsiteY85" fmla="*/ 487819 h 511593"/>
                <a:gd name="connsiteX86" fmla="*/ 248036 w 256609"/>
                <a:gd name="connsiteY86" fmla="*/ 485955 h 511593"/>
                <a:gd name="connsiteX87" fmla="*/ 248036 w 256609"/>
                <a:gd name="connsiteY87" fmla="*/ 485955 h 511593"/>
                <a:gd name="connsiteX88" fmla="*/ 248036 w 256609"/>
                <a:gd name="connsiteY88" fmla="*/ 485955 h 511593"/>
                <a:gd name="connsiteX89" fmla="*/ 248036 w 256609"/>
                <a:gd name="connsiteY89" fmla="*/ 485955 h 511593"/>
                <a:gd name="connsiteX90" fmla="*/ 248036 w 256609"/>
                <a:gd name="connsiteY90" fmla="*/ 485955 h 511593"/>
                <a:gd name="connsiteX91" fmla="*/ 248036 w 256609"/>
                <a:gd name="connsiteY91" fmla="*/ 485955 h 511593"/>
                <a:gd name="connsiteX92" fmla="*/ 248036 w 256609"/>
                <a:gd name="connsiteY92" fmla="*/ 485955 h 511593"/>
                <a:gd name="connsiteX93" fmla="*/ 248036 w 256609"/>
                <a:gd name="connsiteY93" fmla="*/ 485955 h 511593"/>
                <a:gd name="connsiteX94" fmla="*/ 233391 w 256609"/>
                <a:gd name="connsiteY94" fmla="*/ 468647 h 511593"/>
                <a:gd name="connsiteX95" fmla="*/ 233391 w 256609"/>
                <a:gd name="connsiteY95" fmla="*/ 468647 h 511593"/>
                <a:gd name="connsiteX96" fmla="*/ 231527 w 256609"/>
                <a:gd name="connsiteY96" fmla="*/ 466517 h 511593"/>
                <a:gd name="connsiteX97" fmla="*/ 231527 w 256609"/>
                <a:gd name="connsiteY97" fmla="*/ 466517 h 511593"/>
                <a:gd name="connsiteX98" fmla="*/ 228332 w 256609"/>
                <a:gd name="connsiteY98" fmla="*/ 462523 h 511593"/>
                <a:gd name="connsiteX99" fmla="*/ 216083 w 256609"/>
                <a:gd name="connsiteY99" fmla="*/ 446546 h 511593"/>
                <a:gd name="connsiteX100" fmla="*/ 216083 w 256609"/>
                <a:gd name="connsiteY100" fmla="*/ 446546 h 511593"/>
                <a:gd name="connsiteX101" fmla="*/ 216083 w 256609"/>
                <a:gd name="connsiteY101" fmla="*/ 446546 h 511593"/>
                <a:gd name="connsiteX102" fmla="*/ 213154 w 256609"/>
                <a:gd name="connsiteY102" fmla="*/ 442818 h 511593"/>
                <a:gd name="connsiteX103" fmla="*/ 213154 w 256609"/>
                <a:gd name="connsiteY103" fmla="*/ 442818 h 511593"/>
                <a:gd name="connsiteX104" fmla="*/ 213154 w 256609"/>
                <a:gd name="connsiteY104" fmla="*/ 442818 h 511593"/>
                <a:gd name="connsiteX105" fmla="*/ 213154 w 256609"/>
                <a:gd name="connsiteY105" fmla="*/ 442818 h 511593"/>
                <a:gd name="connsiteX106" fmla="*/ 213154 w 256609"/>
                <a:gd name="connsiteY106" fmla="*/ 442818 h 511593"/>
                <a:gd name="connsiteX107" fmla="*/ 213154 w 256609"/>
                <a:gd name="connsiteY107" fmla="*/ 442818 h 511593"/>
                <a:gd name="connsiteX108" fmla="*/ 213154 w 256609"/>
                <a:gd name="connsiteY108" fmla="*/ 442818 h 511593"/>
                <a:gd name="connsiteX109" fmla="*/ 213154 w 256609"/>
                <a:gd name="connsiteY109" fmla="*/ 442818 h 511593"/>
                <a:gd name="connsiteX110" fmla="*/ 201704 w 256609"/>
                <a:gd name="connsiteY110" fmla="*/ 426842 h 511593"/>
                <a:gd name="connsiteX111" fmla="*/ 201704 w 256609"/>
                <a:gd name="connsiteY111" fmla="*/ 426842 h 511593"/>
                <a:gd name="connsiteX112" fmla="*/ 200107 w 256609"/>
                <a:gd name="connsiteY112" fmla="*/ 424445 h 511593"/>
                <a:gd name="connsiteX113" fmla="*/ 200107 w 256609"/>
                <a:gd name="connsiteY113" fmla="*/ 424445 h 511593"/>
                <a:gd name="connsiteX114" fmla="*/ 197178 w 256609"/>
                <a:gd name="connsiteY114" fmla="*/ 419918 h 511593"/>
                <a:gd name="connsiteX115" fmla="*/ 197178 w 256609"/>
                <a:gd name="connsiteY115" fmla="*/ 419918 h 511593"/>
                <a:gd name="connsiteX116" fmla="*/ 186260 w 256609"/>
                <a:gd name="connsiteY116" fmla="*/ 403409 h 511593"/>
                <a:gd name="connsiteX117" fmla="*/ 186260 w 256609"/>
                <a:gd name="connsiteY117" fmla="*/ 403409 h 511593"/>
                <a:gd name="connsiteX118" fmla="*/ 183065 w 256609"/>
                <a:gd name="connsiteY118" fmla="*/ 398350 h 511593"/>
                <a:gd name="connsiteX119" fmla="*/ 183065 w 256609"/>
                <a:gd name="connsiteY119" fmla="*/ 398350 h 511593"/>
                <a:gd name="connsiteX120" fmla="*/ 181201 w 256609"/>
                <a:gd name="connsiteY120" fmla="*/ 395421 h 511593"/>
                <a:gd name="connsiteX121" fmla="*/ 181201 w 256609"/>
                <a:gd name="connsiteY121" fmla="*/ 395421 h 511593"/>
                <a:gd name="connsiteX122" fmla="*/ 165224 w 256609"/>
                <a:gd name="connsiteY122" fmla="*/ 368793 h 511593"/>
                <a:gd name="connsiteX123" fmla="*/ 165224 w 256609"/>
                <a:gd name="connsiteY123" fmla="*/ 368793 h 511593"/>
                <a:gd name="connsiteX124" fmla="*/ 165224 w 256609"/>
                <a:gd name="connsiteY124" fmla="*/ 368793 h 511593"/>
                <a:gd name="connsiteX125" fmla="*/ 163893 w 256609"/>
                <a:gd name="connsiteY125" fmla="*/ 366663 h 511593"/>
                <a:gd name="connsiteX126" fmla="*/ 163893 w 256609"/>
                <a:gd name="connsiteY126" fmla="*/ 366663 h 511593"/>
                <a:gd name="connsiteX127" fmla="*/ 163893 w 256609"/>
                <a:gd name="connsiteY127" fmla="*/ 364267 h 511593"/>
                <a:gd name="connsiteX128" fmla="*/ 163893 w 256609"/>
                <a:gd name="connsiteY128" fmla="*/ 364267 h 511593"/>
                <a:gd name="connsiteX129" fmla="*/ 153242 w 256609"/>
                <a:gd name="connsiteY129" fmla="*/ 345894 h 511593"/>
                <a:gd name="connsiteX130" fmla="*/ 153242 w 256609"/>
                <a:gd name="connsiteY130" fmla="*/ 345894 h 511593"/>
                <a:gd name="connsiteX131" fmla="*/ 153242 w 256609"/>
                <a:gd name="connsiteY131" fmla="*/ 345894 h 511593"/>
                <a:gd name="connsiteX132" fmla="*/ 151910 w 256609"/>
                <a:gd name="connsiteY132" fmla="*/ 344030 h 511593"/>
                <a:gd name="connsiteX133" fmla="*/ 151910 w 256609"/>
                <a:gd name="connsiteY133" fmla="*/ 344030 h 511593"/>
                <a:gd name="connsiteX134" fmla="*/ 151910 w 256609"/>
                <a:gd name="connsiteY134" fmla="*/ 344030 h 511593"/>
                <a:gd name="connsiteX135" fmla="*/ 151910 w 256609"/>
                <a:gd name="connsiteY135" fmla="*/ 344030 h 511593"/>
                <a:gd name="connsiteX136" fmla="*/ 148715 w 256609"/>
                <a:gd name="connsiteY136" fmla="*/ 338438 h 511593"/>
                <a:gd name="connsiteX137" fmla="*/ 148715 w 256609"/>
                <a:gd name="connsiteY137" fmla="*/ 338438 h 511593"/>
                <a:gd name="connsiteX138" fmla="*/ 135668 w 256609"/>
                <a:gd name="connsiteY138" fmla="*/ 314207 h 511593"/>
                <a:gd name="connsiteX139" fmla="*/ 135668 w 256609"/>
                <a:gd name="connsiteY139" fmla="*/ 314207 h 511593"/>
                <a:gd name="connsiteX140" fmla="*/ 135668 w 256609"/>
                <a:gd name="connsiteY140" fmla="*/ 314207 h 511593"/>
                <a:gd name="connsiteX141" fmla="*/ 135668 w 256609"/>
                <a:gd name="connsiteY141" fmla="*/ 314207 h 511593"/>
                <a:gd name="connsiteX142" fmla="*/ 132206 w 256609"/>
                <a:gd name="connsiteY142" fmla="*/ 307550 h 511593"/>
                <a:gd name="connsiteX143" fmla="*/ 132206 w 256609"/>
                <a:gd name="connsiteY143" fmla="*/ 307550 h 511593"/>
                <a:gd name="connsiteX144" fmla="*/ 132206 w 256609"/>
                <a:gd name="connsiteY144" fmla="*/ 307550 h 511593"/>
                <a:gd name="connsiteX145" fmla="*/ 119425 w 256609"/>
                <a:gd name="connsiteY145" fmla="*/ 282520 h 511593"/>
                <a:gd name="connsiteX146" fmla="*/ 119425 w 256609"/>
                <a:gd name="connsiteY146" fmla="*/ 282520 h 511593"/>
                <a:gd name="connsiteX147" fmla="*/ 119425 w 256609"/>
                <a:gd name="connsiteY147" fmla="*/ 282520 h 511593"/>
                <a:gd name="connsiteX148" fmla="*/ 119425 w 256609"/>
                <a:gd name="connsiteY148" fmla="*/ 282520 h 511593"/>
                <a:gd name="connsiteX149" fmla="*/ 117827 w 256609"/>
                <a:gd name="connsiteY149" fmla="*/ 279058 h 511593"/>
                <a:gd name="connsiteX150" fmla="*/ 117827 w 256609"/>
                <a:gd name="connsiteY150" fmla="*/ 279058 h 511593"/>
                <a:gd name="connsiteX151" fmla="*/ 98922 w 256609"/>
                <a:gd name="connsiteY151" fmla="*/ 239915 h 511593"/>
                <a:gd name="connsiteX152" fmla="*/ 98922 w 256609"/>
                <a:gd name="connsiteY152" fmla="*/ 239915 h 511593"/>
                <a:gd name="connsiteX153" fmla="*/ 87205 w 256609"/>
                <a:gd name="connsiteY153" fmla="*/ 213288 h 511593"/>
                <a:gd name="connsiteX154" fmla="*/ 87205 w 256609"/>
                <a:gd name="connsiteY154" fmla="*/ 213288 h 511593"/>
                <a:gd name="connsiteX155" fmla="*/ 82945 w 256609"/>
                <a:gd name="connsiteY155" fmla="*/ 203169 h 511593"/>
                <a:gd name="connsiteX156" fmla="*/ 82945 w 256609"/>
                <a:gd name="connsiteY156" fmla="*/ 203169 h 511593"/>
                <a:gd name="connsiteX157" fmla="*/ 77886 w 256609"/>
                <a:gd name="connsiteY157" fmla="*/ 191187 h 511593"/>
                <a:gd name="connsiteX158" fmla="*/ 77886 w 256609"/>
                <a:gd name="connsiteY158" fmla="*/ 189323 h 511593"/>
                <a:gd name="connsiteX159" fmla="*/ 77886 w 256609"/>
                <a:gd name="connsiteY159" fmla="*/ 189323 h 511593"/>
                <a:gd name="connsiteX160" fmla="*/ 66969 w 256609"/>
                <a:gd name="connsiteY160" fmla="*/ 162695 h 511593"/>
                <a:gd name="connsiteX161" fmla="*/ 66969 w 256609"/>
                <a:gd name="connsiteY161" fmla="*/ 165358 h 511593"/>
                <a:gd name="connsiteX162" fmla="*/ 15577 w 256609"/>
                <a:gd name="connsiteY162" fmla="*/ 8521 h 511593"/>
                <a:gd name="connsiteX163" fmla="*/ 4660 w 256609"/>
                <a:gd name="connsiteY163" fmla="*/ 0 h 511593"/>
                <a:gd name="connsiteX164" fmla="*/ 1997 w 256609"/>
                <a:gd name="connsiteY164" fmla="*/ 0 h 51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256609" h="511593">
                  <a:moveTo>
                    <a:pt x="8654" y="4793"/>
                  </a:moveTo>
                  <a:cubicBezTo>
                    <a:pt x="2638" y="6191"/>
                    <a:pt x="-1106" y="12202"/>
                    <a:pt x="293" y="18218"/>
                  </a:cubicBezTo>
                  <a:cubicBezTo>
                    <a:pt x="326" y="18359"/>
                    <a:pt x="361" y="18500"/>
                    <a:pt x="399" y="18639"/>
                  </a:cubicBezTo>
                  <a:cubicBezTo>
                    <a:pt x="17169" y="82840"/>
                    <a:pt x="38526" y="145755"/>
                    <a:pt x="64306" y="206897"/>
                  </a:cubicBezTo>
                  <a:lnTo>
                    <a:pt x="64306" y="206897"/>
                  </a:lnTo>
                  <a:lnTo>
                    <a:pt x="64306" y="206897"/>
                  </a:lnTo>
                  <a:lnTo>
                    <a:pt x="68566" y="216749"/>
                  </a:lnTo>
                  <a:cubicBezTo>
                    <a:pt x="68566" y="216749"/>
                    <a:pt x="68566" y="216749"/>
                    <a:pt x="68566" y="216749"/>
                  </a:cubicBezTo>
                  <a:lnTo>
                    <a:pt x="68566" y="216749"/>
                  </a:lnTo>
                  <a:lnTo>
                    <a:pt x="71761" y="224471"/>
                  </a:lnTo>
                  <a:cubicBezTo>
                    <a:pt x="71761" y="224471"/>
                    <a:pt x="71761" y="224471"/>
                    <a:pt x="71761" y="224471"/>
                  </a:cubicBezTo>
                  <a:lnTo>
                    <a:pt x="71761" y="226335"/>
                  </a:lnTo>
                  <a:lnTo>
                    <a:pt x="83744" y="252963"/>
                  </a:lnTo>
                  <a:lnTo>
                    <a:pt x="83744" y="252963"/>
                  </a:lnTo>
                  <a:cubicBezTo>
                    <a:pt x="89602" y="265744"/>
                    <a:pt x="95460" y="279591"/>
                    <a:pt x="101851" y="291040"/>
                  </a:cubicBezTo>
                  <a:cubicBezTo>
                    <a:pt x="101851" y="292638"/>
                    <a:pt x="101851" y="294236"/>
                    <a:pt x="103981" y="295567"/>
                  </a:cubicBezTo>
                  <a:lnTo>
                    <a:pt x="103981" y="295567"/>
                  </a:lnTo>
                  <a:cubicBezTo>
                    <a:pt x="108241" y="304354"/>
                    <a:pt x="112768" y="313408"/>
                    <a:pt x="117295" y="322195"/>
                  </a:cubicBezTo>
                  <a:lnTo>
                    <a:pt x="117295" y="322195"/>
                  </a:lnTo>
                  <a:lnTo>
                    <a:pt x="117295" y="322195"/>
                  </a:lnTo>
                  <a:lnTo>
                    <a:pt x="117295" y="322195"/>
                  </a:lnTo>
                  <a:cubicBezTo>
                    <a:pt x="117295" y="322195"/>
                    <a:pt x="117295" y="322195"/>
                    <a:pt x="117295" y="322195"/>
                  </a:cubicBezTo>
                  <a:cubicBezTo>
                    <a:pt x="117295" y="322195"/>
                    <a:pt x="119691" y="326455"/>
                    <a:pt x="120756" y="328586"/>
                  </a:cubicBezTo>
                  <a:lnTo>
                    <a:pt x="120756" y="330183"/>
                  </a:lnTo>
                  <a:lnTo>
                    <a:pt x="120756" y="330183"/>
                  </a:lnTo>
                  <a:cubicBezTo>
                    <a:pt x="124484" y="337106"/>
                    <a:pt x="128212" y="344030"/>
                    <a:pt x="132206" y="350953"/>
                  </a:cubicBezTo>
                  <a:lnTo>
                    <a:pt x="132206" y="350953"/>
                  </a:lnTo>
                  <a:cubicBezTo>
                    <a:pt x="132111" y="351660"/>
                    <a:pt x="132111" y="352376"/>
                    <a:pt x="132206" y="353083"/>
                  </a:cubicBezTo>
                  <a:lnTo>
                    <a:pt x="135668" y="359207"/>
                  </a:lnTo>
                  <a:lnTo>
                    <a:pt x="135668" y="359207"/>
                  </a:lnTo>
                  <a:lnTo>
                    <a:pt x="137798" y="363201"/>
                  </a:lnTo>
                  <a:lnTo>
                    <a:pt x="137798" y="363201"/>
                  </a:lnTo>
                  <a:cubicBezTo>
                    <a:pt x="140993" y="369060"/>
                    <a:pt x="144455" y="374651"/>
                    <a:pt x="147916" y="380509"/>
                  </a:cubicBezTo>
                  <a:cubicBezTo>
                    <a:pt x="147916" y="380509"/>
                    <a:pt x="147916" y="380509"/>
                    <a:pt x="147916" y="380509"/>
                  </a:cubicBezTo>
                  <a:lnTo>
                    <a:pt x="149514" y="382906"/>
                  </a:lnTo>
                  <a:lnTo>
                    <a:pt x="149514" y="382906"/>
                  </a:lnTo>
                  <a:lnTo>
                    <a:pt x="151112" y="385302"/>
                  </a:lnTo>
                  <a:lnTo>
                    <a:pt x="151112" y="385302"/>
                  </a:lnTo>
                  <a:cubicBezTo>
                    <a:pt x="155905" y="393024"/>
                    <a:pt x="160698" y="401013"/>
                    <a:pt x="165757" y="408469"/>
                  </a:cubicBezTo>
                  <a:lnTo>
                    <a:pt x="165757" y="408469"/>
                  </a:lnTo>
                  <a:cubicBezTo>
                    <a:pt x="166826" y="409915"/>
                    <a:pt x="167804" y="411427"/>
                    <a:pt x="168686" y="412995"/>
                  </a:cubicBezTo>
                  <a:lnTo>
                    <a:pt x="168686" y="412995"/>
                  </a:lnTo>
                  <a:cubicBezTo>
                    <a:pt x="168686" y="412995"/>
                    <a:pt x="168686" y="412995"/>
                    <a:pt x="168686" y="412995"/>
                  </a:cubicBezTo>
                  <a:lnTo>
                    <a:pt x="168686" y="412995"/>
                  </a:lnTo>
                  <a:lnTo>
                    <a:pt x="171082" y="416723"/>
                  </a:lnTo>
                  <a:lnTo>
                    <a:pt x="171082" y="416723"/>
                  </a:lnTo>
                  <a:lnTo>
                    <a:pt x="182000" y="433232"/>
                  </a:lnTo>
                  <a:lnTo>
                    <a:pt x="182000" y="433232"/>
                  </a:lnTo>
                  <a:lnTo>
                    <a:pt x="182000" y="433232"/>
                  </a:lnTo>
                  <a:lnTo>
                    <a:pt x="185195" y="438025"/>
                  </a:lnTo>
                  <a:lnTo>
                    <a:pt x="185195" y="438025"/>
                  </a:lnTo>
                  <a:cubicBezTo>
                    <a:pt x="185276" y="438733"/>
                    <a:pt x="185276" y="439448"/>
                    <a:pt x="185195" y="440156"/>
                  </a:cubicBezTo>
                  <a:lnTo>
                    <a:pt x="185195" y="440155"/>
                  </a:lnTo>
                  <a:cubicBezTo>
                    <a:pt x="190254" y="447345"/>
                    <a:pt x="195314" y="454534"/>
                    <a:pt x="200639" y="461458"/>
                  </a:cubicBezTo>
                  <a:lnTo>
                    <a:pt x="200639" y="461458"/>
                  </a:lnTo>
                  <a:lnTo>
                    <a:pt x="200639" y="461458"/>
                  </a:lnTo>
                  <a:lnTo>
                    <a:pt x="200639" y="461458"/>
                  </a:lnTo>
                  <a:lnTo>
                    <a:pt x="200639" y="461458"/>
                  </a:lnTo>
                  <a:cubicBezTo>
                    <a:pt x="201375" y="462721"/>
                    <a:pt x="202270" y="463884"/>
                    <a:pt x="203302" y="464919"/>
                  </a:cubicBezTo>
                  <a:lnTo>
                    <a:pt x="203302" y="464919"/>
                  </a:lnTo>
                  <a:lnTo>
                    <a:pt x="216083" y="481162"/>
                  </a:lnTo>
                  <a:lnTo>
                    <a:pt x="216083" y="481162"/>
                  </a:lnTo>
                  <a:lnTo>
                    <a:pt x="216083" y="481162"/>
                  </a:lnTo>
                  <a:lnTo>
                    <a:pt x="216083" y="481162"/>
                  </a:lnTo>
                  <a:lnTo>
                    <a:pt x="216083" y="481162"/>
                  </a:lnTo>
                  <a:lnTo>
                    <a:pt x="219278" y="485422"/>
                  </a:lnTo>
                  <a:lnTo>
                    <a:pt x="219278" y="485422"/>
                  </a:lnTo>
                  <a:lnTo>
                    <a:pt x="219278" y="485422"/>
                  </a:lnTo>
                  <a:lnTo>
                    <a:pt x="230729" y="499003"/>
                  </a:lnTo>
                  <a:cubicBezTo>
                    <a:pt x="230729" y="499003"/>
                    <a:pt x="230729" y="499003"/>
                    <a:pt x="230729" y="499003"/>
                  </a:cubicBezTo>
                  <a:lnTo>
                    <a:pt x="230729" y="499003"/>
                  </a:lnTo>
                  <a:lnTo>
                    <a:pt x="230729" y="500600"/>
                  </a:lnTo>
                  <a:lnTo>
                    <a:pt x="230729" y="500600"/>
                  </a:lnTo>
                  <a:lnTo>
                    <a:pt x="232592" y="502731"/>
                  </a:lnTo>
                  <a:lnTo>
                    <a:pt x="232592" y="502731"/>
                  </a:lnTo>
                  <a:lnTo>
                    <a:pt x="232592" y="502731"/>
                  </a:lnTo>
                  <a:lnTo>
                    <a:pt x="232592" y="502731"/>
                  </a:lnTo>
                  <a:lnTo>
                    <a:pt x="232592" y="502731"/>
                  </a:lnTo>
                  <a:lnTo>
                    <a:pt x="235521" y="506192"/>
                  </a:lnTo>
                  <a:lnTo>
                    <a:pt x="235521" y="506192"/>
                  </a:lnTo>
                  <a:lnTo>
                    <a:pt x="237119" y="508322"/>
                  </a:lnTo>
                  <a:cubicBezTo>
                    <a:pt x="241655" y="512684"/>
                    <a:pt x="248827" y="512684"/>
                    <a:pt x="253362" y="508322"/>
                  </a:cubicBezTo>
                  <a:cubicBezTo>
                    <a:pt x="257691" y="503877"/>
                    <a:pt x="257691" y="496791"/>
                    <a:pt x="253362" y="492346"/>
                  </a:cubicBezTo>
                  <a:lnTo>
                    <a:pt x="251232" y="489683"/>
                  </a:lnTo>
                  <a:lnTo>
                    <a:pt x="251232" y="489683"/>
                  </a:lnTo>
                  <a:lnTo>
                    <a:pt x="249634" y="487819"/>
                  </a:lnTo>
                  <a:lnTo>
                    <a:pt x="248036" y="485955"/>
                  </a:lnTo>
                  <a:lnTo>
                    <a:pt x="248036" y="485955"/>
                  </a:lnTo>
                  <a:lnTo>
                    <a:pt x="248036" y="485955"/>
                  </a:lnTo>
                  <a:lnTo>
                    <a:pt x="248036" y="485955"/>
                  </a:lnTo>
                  <a:lnTo>
                    <a:pt x="248036" y="485955"/>
                  </a:lnTo>
                  <a:lnTo>
                    <a:pt x="248036" y="485955"/>
                  </a:lnTo>
                  <a:lnTo>
                    <a:pt x="248036" y="485955"/>
                  </a:lnTo>
                  <a:lnTo>
                    <a:pt x="248036" y="485955"/>
                  </a:lnTo>
                  <a:cubicBezTo>
                    <a:pt x="242977" y="480363"/>
                    <a:pt x="238184" y="474505"/>
                    <a:pt x="233391" y="468647"/>
                  </a:cubicBezTo>
                  <a:lnTo>
                    <a:pt x="233391" y="468647"/>
                  </a:lnTo>
                  <a:lnTo>
                    <a:pt x="231527" y="466517"/>
                  </a:lnTo>
                  <a:lnTo>
                    <a:pt x="231527" y="466517"/>
                  </a:lnTo>
                  <a:lnTo>
                    <a:pt x="228332" y="462523"/>
                  </a:lnTo>
                  <a:cubicBezTo>
                    <a:pt x="224072" y="457463"/>
                    <a:pt x="220078" y="451872"/>
                    <a:pt x="216083" y="446546"/>
                  </a:cubicBezTo>
                  <a:lnTo>
                    <a:pt x="216083" y="446546"/>
                  </a:lnTo>
                  <a:lnTo>
                    <a:pt x="216083" y="446546"/>
                  </a:lnTo>
                  <a:lnTo>
                    <a:pt x="213154" y="442818"/>
                  </a:lnTo>
                  <a:lnTo>
                    <a:pt x="213154" y="442818"/>
                  </a:lnTo>
                  <a:lnTo>
                    <a:pt x="213154" y="442818"/>
                  </a:lnTo>
                  <a:lnTo>
                    <a:pt x="213154" y="442818"/>
                  </a:lnTo>
                  <a:cubicBezTo>
                    <a:pt x="213154" y="442818"/>
                    <a:pt x="213154" y="442818"/>
                    <a:pt x="213154" y="442818"/>
                  </a:cubicBezTo>
                  <a:lnTo>
                    <a:pt x="213154" y="442818"/>
                  </a:lnTo>
                  <a:lnTo>
                    <a:pt x="213154" y="442818"/>
                  </a:lnTo>
                  <a:lnTo>
                    <a:pt x="213154" y="442818"/>
                  </a:lnTo>
                  <a:lnTo>
                    <a:pt x="201704" y="426842"/>
                  </a:lnTo>
                  <a:lnTo>
                    <a:pt x="201704" y="426842"/>
                  </a:lnTo>
                  <a:lnTo>
                    <a:pt x="200107" y="424445"/>
                  </a:lnTo>
                  <a:lnTo>
                    <a:pt x="200107" y="424445"/>
                  </a:lnTo>
                  <a:lnTo>
                    <a:pt x="197178" y="419918"/>
                  </a:lnTo>
                  <a:lnTo>
                    <a:pt x="197178" y="419918"/>
                  </a:lnTo>
                  <a:lnTo>
                    <a:pt x="186260" y="403409"/>
                  </a:lnTo>
                  <a:lnTo>
                    <a:pt x="186260" y="403409"/>
                  </a:lnTo>
                  <a:lnTo>
                    <a:pt x="183065" y="398350"/>
                  </a:lnTo>
                  <a:lnTo>
                    <a:pt x="183065" y="398350"/>
                  </a:lnTo>
                  <a:lnTo>
                    <a:pt x="181201" y="395421"/>
                  </a:lnTo>
                  <a:lnTo>
                    <a:pt x="181201" y="395421"/>
                  </a:lnTo>
                  <a:lnTo>
                    <a:pt x="165224" y="368793"/>
                  </a:lnTo>
                  <a:cubicBezTo>
                    <a:pt x="165224" y="368793"/>
                    <a:pt x="165224" y="368793"/>
                    <a:pt x="165224" y="368793"/>
                  </a:cubicBezTo>
                  <a:lnTo>
                    <a:pt x="165224" y="368793"/>
                  </a:lnTo>
                  <a:cubicBezTo>
                    <a:pt x="164721" y="368122"/>
                    <a:pt x="164276" y="367409"/>
                    <a:pt x="163893" y="366663"/>
                  </a:cubicBezTo>
                  <a:lnTo>
                    <a:pt x="163893" y="366663"/>
                  </a:lnTo>
                  <a:cubicBezTo>
                    <a:pt x="163981" y="365867"/>
                    <a:pt x="163981" y="365063"/>
                    <a:pt x="163893" y="364267"/>
                  </a:cubicBezTo>
                  <a:cubicBezTo>
                    <a:pt x="163893" y="364267"/>
                    <a:pt x="163893" y="364267"/>
                    <a:pt x="163893" y="364267"/>
                  </a:cubicBezTo>
                  <a:lnTo>
                    <a:pt x="153242" y="345894"/>
                  </a:lnTo>
                  <a:lnTo>
                    <a:pt x="153242" y="345894"/>
                  </a:lnTo>
                  <a:lnTo>
                    <a:pt x="153242" y="345894"/>
                  </a:lnTo>
                  <a:lnTo>
                    <a:pt x="151910" y="344030"/>
                  </a:lnTo>
                  <a:lnTo>
                    <a:pt x="151910" y="344030"/>
                  </a:lnTo>
                  <a:lnTo>
                    <a:pt x="151910" y="344030"/>
                  </a:lnTo>
                  <a:lnTo>
                    <a:pt x="151910" y="344030"/>
                  </a:lnTo>
                  <a:lnTo>
                    <a:pt x="148715" y="338438"/>
                  </a:lnTo>
                  <a:lnTo>
                    <a:pt x="148715" y="338438"/>
                  </a:lnTo>
                  <a:cubicBezTo>
                    <a:pt x="144189" y="330449"/>
                    <a:pt x="139928" y="322461"/>
                    <a:pt x="135668" y="314207"/>
                  </a:cubicBezTo>
                  <a:lnTo>
                    <a:pt x="135668" y="314207"/>
                  </a:lnTo>
                  <a:lnTo>
                    <a:pt x="135668" y="314207"/>
                  </a:lnTo>
                  <a:lnTo>
                    <a:pt x="135668" y="314207"/>
                  </a:lnTo>
                  <a:cubicBezTo>
                    <a:pt x="134672" y="311909"/>
                    <a:pt x="133515" y="309684"/>
                    <a:pt x="132206" y="307550"/>
                  </a:cubicBezTo>
                  <a:lnTo>
                    <a:pt x="132206" y="307550"/>
                  </a:lnTo>
                  <a:lnTo>
                    <a:pt x="132206" y="307550"/>
                  </a:lnTo>
                  <a:lnTo>
                    <a:pt x="119425" y="282520"/>
                  </a:lnTo>
                  <a:lnTo>
                    <a:pt x="119425" y="282520"/>
                  </a:lnTo>
                  <a:cubicBezTo>
                    <a:pt x="119425" y="282520"/>
                    <a:pt x="119425" y="282520"/>
                    <a:pt x="119425" y="282520"/>
                  </a:cubicBezTo>
                  <a:lnTo>
                    <a:pt x="119425" y="282520"/>
                  </a:lnTo>
                  <a:lnTo>
                    <a:pt x="117827" y="279058"/>
                  </a:lnTo>
                  <a:lnTo>
                    <a:pt x="117827" y="279058"/>
                  </a:lnTo>
                  <a:cubicBezTo>
                    <a:pt x="111170" y="266011"/>
                    <a:pt x="105046" y="252430"/>
                    <a:pt x="98922" y="239915"/>
                  </a:cubicBezTo>
                  <a:lnTo>
                    <a:pt x="98922" y="239915"/>
                  </a:lnTo>
                  <a:cubicBezTo>
                    <a:pt x="94927" y="231395"/>
                    <a:pt x="91199" y="222607"/>
                    <a:pt x="87205" y="213288"/>
                  </a:cubicBezTo>
                  <a:lnTo>
                    <a:pt x="87205" y="213288"/>
                  </a:lnTo>
                  <a:cubicBezTo>
                    <a:pt x="85874" y="209826"/>
                    <a:pt x="84276" y="206364"/>
                    <a:pt x="82945" y="203169"/>
                  </a:cubicBezTo>
                  <a:cubicBezTo>
                    <a:pt x="81613" y="199974"/>
                    <a:pt x="82945" y="203169"/>
                    <a:pt x="82945" y="203169"/>
                  </a:cubicBezTo>
                  <a:cubicBezTo>
                    <a:pt x="82945" y="203169"/>
                    <a:pt x="79750" y="195181"/>
                    <a:pt x="77886" y="191187"/>
                  </a:cubicBezTo>
                  <a:lnTo>
                    <a:pt x="77886" y="189323"/>
                  </a:lnTo>
                  <a:lnTo>
                    <a:pt x="77886" y="189323"/>
                  </a:lnTo>
                  <a:lnTo>
                    <a:pt x="66969" y="162695"/>
                  </a:lnTo>
                  <a:lnTo>
                    <a:pt x="66969" y="165358"/>
                  </a:lnTo>
                  <a:cubicBezTo>
                    <a:pt x="46892" y="114091"/>
                    <a:pt x="29734" y="61728"/>
                    <a:pt x="15577" y="8521"/>
                  </a:cubicBezTo>
                  <a:cubicBezTo>
                    <a:pt x="14263" y="3552"/>
                    <a:pt x="9799" y="68"/>
                    <a:pt x="4660" y="0"/>
                  </a:cubicBezTo>
                  <a:lnTo>
                    <a:pt x="1997" y="0"/>
                  </a:lnTo>
                </a:path>
              </a:pathLst>
            </a:custGeom>
            <a:solidFill>
              <a:srgbClr val="E2B2A1"/>
            </a:solidFill>
            <a:ln w="26619"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38C3BA1-6F08-4620-BBF1-1322C9B8E6A6}"/>
                </a:ext>
              </a:extLst>
            </p:cNvPr>
            <p:cNvSpPr/>
            <p:nvPr/>
          </p:nvSpPr>
          <p:spPr>
            <a:xfrm>
              <a:off x="5066171" y="1255692"/>
              <a:ext cx="752721" cy="118062"/>
            </a:xfrm>
            <a:custGeom>
              <a:avLst/>
              <a:gdLst>
                <a:gd name="connsiteX0" fmla="*/ 236817 w 599753"/>
                <a:gd name="connsiteY0" fmla="*/ 16775 h 94069"/>
                <a:gd name="connsiteX1" fmla="*/ 8884 w 599753"/>
                <a:gd name="connsiteY1" fmla="*/ 71628 h 94069"/>
                <a:gd name="connsiteX2" fmla="*/ 1694 w 599753"/>
                <a:gd name="connsiteY2" fmla="*/ 76954 h 94069"/>
                <a:gd name="connsiteX3" fmla="*/ 363 w 599753"/>
                <a:gd name="connsiteY3" fmla="*/ 85475 h 94069"/>
                <a:gd name="connsiteX4" fmla="*/ 14209 w 599753"/>
                <a:gd name="connsiteY4" fmla="*/ 93729 h 94069"/>
                <a:gd name="connsiteX5" fmla="*/ 285013 w 599753"/>
                <a:gd name="connsiteY5" fmla="*/ 33284 h 94069"/>
                <a:gd name="connsiteX6" fmla="*/ 285013 w 599753"/>
                <a:gd name="connsiteY6" fmla="*/ 33285 h 94069"/>
                <a:gd name="connsiteX7" fmla="*/ 471406 w 599753"/>
                <a:gd name="connsiteY7" fmla="*/ 22900 h 94069"/>
                <a:gd name="connsiteX8" fmla="*/ 471406 w 599753"/>
                <a:gd name="connsiteY8" fmla="*/ 22900 h 94069"/>
                <a:gd name="connsiteX9" fmla="*/ 498034 w 599753"/>
                <a:gd name="connsiteY9" fmla="*/ 22900 h 94069"/>
                <a:gd name="connsiteX10" fmla="*/ 509218 w 599753"/>
                <a:gd name="connsiteY10" fmla="*/ 22900 h 94069"/>
                <a:gd name="connsiteX11" fmla="*/ 535845 w 599753"/>
                <a:gd name="connsiteY11" fmla="*/ 22900 h 94069"/>
                <a:gd name="connsiteX12" fmla="*/ 543301 w 599753"/>
                <a:gd name="connsiteY12" fmla="*/ 22900 h 94069"/>
                <a:gd name="connsiteX13" fmla="*/ 564071 w 599753"/>
                <a:gd name="connsiteY13" fmla="*/ 24497 h 94069"/>
                <a:gd name="connsiteX14" fmla="*/ 576320 w 599753"/>
                <a:gd name="connsiteY14" fmla="*/ 24497 h 94069"/>
                <a:gd name="connsiteX15" fmla="*/ 588302 w 599753"/>
                <a:gd name="connsiteY15" fmla="*/ 24497 h 94069"/>
                <a:gd name="connsiteX16" fmla="*/ 596290 w 599753"/>
                <a:gd name="connsiteY16" fmla="*/ 21302 h 94069"/>
                <a:gd name="connsiteX17" fmla="*/ 599752 w 599753"/>
                <a:gd name="connsiteY17" fmla="*/ 13314 h 94069"/>
                <a:gd name="connsiteX18" fmla="*/ 596557 w 599753"/>
                <a:gd name="connsiteY18" fmla="*/ 5325 h 94069"/>
                <a:gd name="connsiteX19" fmla="*/ 588568 w 599753"/>
                <a:gd name="connsiteY19" fmla="*/ 1864 h 94069"/>
                <a:gd name="connsiteX20" fmla="*/ 579248 w 599753"/>
                <a:gd name="connsiteY20" fmla="*/ 1864 h 94069"/>
                <a:gd name="connsiteX21" fmla="*/ 568331 w 599753"/>
                <a:gd name="connsiteY21" fmla="*/ 1864 h 94069"/>
                <a:gd name="connsiteX22" fmla="*/ 545165 w 599753"/>
                <a:gd name="connsiteY22" fmla="*/ 0 h 94069"/>
                <a:gd name="connsiteX23" fmla="*/ 545165 w 599753"/>
                <a:gd name="connsiteY23" fmla="*/ 0 h 94069"/>
                <a:gd name="connsiteX24" fmla="*/ 536644 w 599753"/>
                <a:gd name="connsiteY24" fmla="*/ 0 h 94069"/>
                <a:gd name="connsiteX25" fmla="*/ 536644 w 599753"/>
                <a:gd name="connsiteY25" fmla="*/ 0 h 94069"/>
                <a:gd name="connsiteX26" fmla="*/ 508685 w 599753"/>
                <a:gd name="connsiteY26" fmla="*/ 0 h 94069"/>
                <a:gd name="connsiteX27" fmla="*/ 495904 w 599753"/>
                <a:gd name="connsiteY27" fmla="*/ 0 h 94069"/>
                <a:gd name="connsiteX28" fmla="*/ 473270 w 599753"/>
                <a:gd name="connsiteY28" fmla="*/ 0 h 94069"/>
                <a:gd name="connsiteX29" fmla="*/ 461554 w 599753"/>
                <a:gd name="connsiteY29" fmla="*/ 0 h 94069"/>
                <a:gd name="connsiteX30" fmla="*/ 238148 w 599753"/>
                <a:gd name="connsiteY30" fmla="*/ 16775 h 9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99753" h="94069">
                  <a:moveTo>
                    <a:pt x="236817" y="16775"/>
                  </a:moveTo>
                  <a:cubicBezTo>
                    <a:pt x="159196" y="27393"/>
                    <a:pt x="82837" y="45769"/>
                    <a:pt x="8884" y="71628"/>
                  </a:cubicBezTo>
                  <a:cubicBezTo>
                    <a:pt x="5890" y="72409"/>
                    <a:pt x="3314" y="74317"/>
                    <a:pt x="1694" y="76954"/>
                  </a:cubicBezTo>
                  <a:cubicBezTo>
                    <a:pt x="69" y="79479"/>
                    <a:pt x="-414" y="82574"/>
                    <a:pt x="363" y="85475"/>
                  </a:cubicBezTo>
                  <a:cubicBezTo>
                    <a:pt x="1931" y="91559"/>
                    <a:pt x="8111" y="95243"/>
                    <a:pt x="14209" y="93729"/>
                  </a:cubicBezTo>
                  <a:cubicBezTo>
                    <a:pt x="101935" y="63524"/>
                    <a:pt x="192770" y="43249"/>
                    <a:pt x="285013" y="33284"/>
                  </a:cubicBezTo>
                  <a:lnTo>
                    <a:pt x="285013" y="33285"/>
                  </a:lnTo>
                  <a:cubicBezTo>
                    <a:pt x="346868" y="25951"/>
                    <a:pt x="409120" y="22483"/>
                    <a:pt x="471406" y="22900"/>
                  </a:cubicBezTo>
                  <a:lnTo>
                    <a:pt x="471406" y="22900"/>
                  </a:lnTo>
                  <a:lnTo>
                    <a:pt x="498034" y="22900"/>
                  </a:lnTo>
                  <a:lnTo>
                    <a:pt x="509218" y="22900"/>
                  </a:lnTo>
                  <a:lnTo>
                    <a:pt x="535845" y="22900"/>
                  </a:lnTo>
                  <a:lnTo>
                    <a:pt x="543301" y="22900"/>
                  </a:lnTo>
                  <a:lnTo>
                    <a:pt x="564071" y="24497"/>
                  </a:lnTo>
                  <a:lnTo>
                    <a:pt x="576320" y="24497"/>
                  </a:lnTo>
                  <a:lnTo>
                    <a:pt x="588302" y="24497"/>
                  </a:lnTo>
                  <a:cubicBezTo>
                    <a:pt x="591284" y="24540"/>
                    <a:pt x="594160" y="23390"/>
                    <a:pt x="596290" y="21302"/>
                  </a:cubicBezTo>
                  <a:cubicBezTo>
                    <a:pt x="598451" y="19199"/>
                    <a:pt x="599695" y="16328"/>
                    <a:pt x="599752" y="13314"/>
                  </a:cubicBezTo>
                  <a:cubicBezTo>
                    <a:pt x="599795" y="10331"/>
                    <a:pt x="598644" y="7456"/>
                    <a:pt x="596557" y="5325"/>
                  </a:cubicBezTo>
                  <a:cubicBezTo>
                    <a:pt x="594471" y="3140"/>
                    <a:pt x="591590" y="1891"/>
                    <a:pt x="588568" y="1864"/>
                  </a:cubicBezTo>
                  <a:lnTo>
                    <a:pt x="579248" y="1864"/>
                  </a:lnTo>
                  <a:lnTo>
                    <a:pt x="568331" y="1864"/>
                  </a:lnTo>
                  <a:lnTo>
                    <a:pt x="545165" y="0"/>
                  </a:lnTo>
                  <a:lnTo>
                    <a:pt x="545165" y="0"/>
                  </a:lnTo>
                  <a:lnTo>
                    <a:pt x="536644" y="0"/>
                  </a:lnTo>
                  <a:lnTo>
                    <a:pt x="536644" y="0"/>
                  </a:lnTo>
                  <a:lnTo>
                    <a:pt x="508685" y="0"/>
                  </a:lnTo>
                  <a:lnTo>
                    <a:pt x="495904" y="0"/>
                  </a:lnTo>
                  <a:lnTo>
                    <a:pt x="473270" y="0"/>
                  </a:lnTo>
                  <a:lnTo>
                    <a:pt x="461554" y="0"/>
                  </a:lnTo>
                  <a:cubicBezTo>
                    <a:pt x="386775" y="127"/>
                    <a:pt x="312107" y="5734"/>
                    <a:pt x="238148" y="16775"/>
                  </a:cubicBezTo>
                </a:path>
              </a:pathLst>
            </a:custGeom>
            <a:solidFill>
              <a:srgbClr val="E2B2A1"/>
            </a:solidFill>
            <a:ln w="26619"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62E5AE9E-7960-4CA7-B12C-E208FD856470}"/>
                </a:ext>
              </a:extLst>
            </p:cNvPr>
            <p:cNvSpPr/>
            <p:nvPr/>
          </p:nvSpPr>
          <p:spPr>
            <a:xfrm>
              <a:off x="4790018" y="1349256"/>
              <a:ext cx="325637" cy="569769"/>
            </a:xfrm>
            <a:custGeom>
              <a:avLst/>
              <a:gdLst>
                <a:gd name="connsiteX0" fmla="*/ 226254 w 259461"/>
                <a:gd name="connsiteY0" fmla="*/ 541 h 453980"/>
                <a:gd name="connsiteX1" fmla="*/ 221993 w 259461"/>
                <a:gd name="connsiteY1" fmla="*/ 16251 h 453980"/>
                <a:gd name="connsiteX2" fmla="*/ 227319 w 259461"/>
                <a:gd name="connsiteY2" fmla="*/ 27435 h 453980"/>
                <a:gd name="connsiteX3" fmla="*/ 235307 w 259461"/>
                <a:gd name="connsiteY3" fmla="*/ 59388 h 453980"/>
                <a:gd name="connsiteX4" fmla="*/ 235307 w 259461"/>
                <a:gd name="connsiteY4" fmla="*/ 123561 h 453980"/>
                <a:gd name="connsiteX5" fmla="*/ 225455 w 259461"/>
                <a:gd name="connsiteY5" fmla="*/ 174420 h 453980"/>
                <a:gd name="connsiteX6" fmla="*/ 209478 w 259461"/>
                <a:gd name="connsiteY6" fmla="*/ 221550 h 453980"/>
                <a:gd name="connsiteX7" fmla="*/ 209478 w 259461"/>
                <a:gd name="connsiteY7" fmla="*/ 221550 h 453980"/>
                <a:gd name="connsiteX8" fmla="*/ 145306 w 259461"/>
                <a:gd name="connsiteY8" fmla="*/ 331523 h 453980"/>
                <a:gd name="connsiteX9" fmla="*/ 82198 w 259461"/>
                <a:gd name="connsiteY9" fmla="*/ 394098 h 453980"/>
                <a:gd name="connsiteX10" fmla="*/ 31073 w 259461"/>
                <a:gd name="connsiteY10" fmla="*/ 423388 h 453980"/>
                <a:gd name="connsiteX11" fmla="*/ 32937 w 259461"/>
                <a:gd name="connsiteY11" fmla="*/ 423388 h 453980"/>
                <a:gd name="connsiteX12" fmla="*/ 7907 w 259461"/>
                <a:gd name="connsiteY12" fmla="*/ 431643 h 453980"/>
                <a:gd name="connsiteX13" fmla="*/ 566 w 259461"/>
                <a:gd name="connsiteY13" fmla="*/ 446076 h 453980"/>
                <a:gd name="connsiteX14" fmla="*/ 13765 w 259461"/>
                <a:gd name="connsiteY14" fmla="*/ 453744 h 453980"/>
                <a:gd name="connsiteX15" fmla="*/ 124802 w 259461"/>
                <a:gd name="connsiteY15" fmla="*/ 388240 h 453980"/>
                <a:gd name="connsiteX16" fmla="*/ 171134 w 259461"/>
                <a:gd name="connsiteY16" fmla="*/ 334984 h 453980"/>
                <a:gd name="connsiteX17" fmla="*/ 209212 w 259461"/>
                <a:gd name="connsiteY17" fmla="*/ 274007 h 453980"/>
                <a:gd name="connsiteX18" fmla="*/ 253414 w 259461"/>
                <a:gd name="connsiteY18" fmla="*/ 149922 h 453980"/>
                <a:gd name="connsiteX19" fmla="*/ 259272 w 259461"/>
                <a:gd name="connsiteY19" fmla="*/ 75098 h 453980"/>
                <a:gd name="connsiteX20" fmla="*/ 241432 w 259461"/>
                <a:gd name="connsiteY20" fmla="*/ 6133 h 453980"/>
                <a:gd name="connsiteX21" fmla="*/ 231579 w 259461"/>
                <a:gd name="connsiteY21" fmla="*/ 274 h 453980"/>
                <a:gd name="connsiteX22" fmla="*/ 225987 w 259461"/>
                <a:gd name="connsiteY22" fmla="*/ 274 h 453980"/>
                <a:gd name="connsiteX23" fmla="*/ 225987 w 259461"/>
                <a:gd name="connsiteY23" fmla="*/ 24506 h 453980"/>
                <a:gd name="connsiteX24" fmla="*/ 225987 w 259461"/>
                <a:gd name="connsiteY24" fmla="*/ 27168 h 453980"/>
                <a:gd name="connsiteX25" fmla="*/ 225987 w 259461"/>
                <a:gd name="connsiteY25" fmla="*/ 24506 h 453980"/>
                <a:gd name="connsiteX26" fmla="*/ 234508 w 259461"/>
                <a:gd name="connsiteY26" fmla="*/ 56459 h 453980"/>
                <a:gd name="connsiteX27" fmla="*/ 234508 w 259461"/>
                <a:gd name="connsiteY27" fmla="*/ 58057 h 453980"/>
                <a:gd name="connsiteX28" fmla="*/ 234508 w 259461"/>
                <a:gd name="connsiteY28" fmla="*/ 56459 h 453980"/>
                <a:gd name="connsiteX29" fmla="*/ 234508 w 259461"/>
                <a:gd name="connsiteY29" fmla="*/ 124626 h 453980"/>
                <a:gd name="connsiteX30" fmla="*/ 234508 w 259461"/>
                <a:gd name="connsiteY30" fmla="*/ 125957 h 453980"/>
                <a:gd name="connsiteX31" fmla="*/ 234508 w 259461"/>
                <a:gd name="connsiteY31" fmla="*/ 124626 h 453980"/>
                <a:gd name="connsiteX32" fmla="*/ 207881 w 259461"/>
                <a:gd name="connsiteY32" fmla="*/ 222616 h 453980"/>
                <a:gd name="connsiteX33" fmla="*/ 207881 w 259461"/>
                <a:gd name="connsiteY33" fmla="*/ 224213 h 453980"/>
                <a:gd name="connsiteX34" fmla="*/ 207881 w 259461"/>
                <a:gd name="connsiteY34" fmla="*/ 222616 h 453980"/>
                <a:gd name="connsiteX35" fmla="*/ 82198 w 259461"/>
                <a:gd name="connsiteY35" fmla="*/ 394896 h 453980"/>
                <a:gd name="connsiteX36" fmla="*/ 82198 w 259461"/>
                <a:gd name="connsiteY36" fmla="*/ 394896 h 453980"/>
                <a:gd name="connsiteX37" fmla="*/ 82198 w 259461"/>
                <a:gd name="connsiteY37" fmla="*/ 394896 h 45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9461" h="453980">
                  <a:moveTo>
                    <a:pt x="226254" y="541"/>
                  </a:moveTo>
                  <a:cubicBezTo>
                    <a:pt x="220834" y="3775"/>
                    <a:pt x="218950" y="10722"/>
                    <a:pt x="221993" y="16251"/>
                  </a:cubicBezTo>
                  <a:cubicBezTo>
                    <a:pt x="223858" y="19979"/>
                    <a:pt x="225721" y="23707"/>
                    <a:pt x="227319" y="27435"/>
                  </a:cubicBezTo>
                  <a:cubicBezTo>
                    <a:pt x="231164" y="37755"/>
                    <a:pt x="233843" y="48472"/>
                    <a:pt x="235307" y="59388"/>
                  </a:cubicBezTo>
                  <a:cubicBezTo>
                    <a:pt x="237969" y="80696"/>
                    <a:pt x="237969" y="102253"/>
                    <a:pt x="235307" y="123561"/>
                  </a:cubicBezTo>
                  <a:cubicBezTo>
                    <a:pt x="233207" y="140722"/>
                    <a:pt x="229914" y="157716"/>
                    <a:pt x="225455" y="174420"/>
                  </a:cubicBezTo>
                  <a:cubicBezTo>
                    <a:pt x="221052" y="190428"/>
                    <a:pt x="215718" y="206165"/>
                    <a:pt x="209478" y="221550"/>
                  </a:cubicBezTo>
                  <a:lnTo>
                    <a:pt x="209478" y="221550"/>
                  </a:lnTo>
                  <a:cubicBezTo>
                    <a:pt x="192935" y="260830"/>
                    <a:pt x="171364" y="297796"/>
                    <a:pt x="145306" y="331523"/>
                  </a:cubicBezTo>
                  <a:cubicBezTo>
                    <a:pt x="126784" y="354773"/>
                    <a:pt x="105604" y="375774"/>
                    <a:pt x="82198" y="394098"/>
                  </a:cubicBezTo>
                  <a:cubicBezTo>
                    <a:pt x="66375" y="405848"/>
                    <a:pt x="49213" y="415680"/>
                    <a:pt x="31073" y="423388"/>
                  </a:cubicBezTo>
                  <a:lnTo>
                    <a:pt x="32937" y="423388"/>
                  </a:lnTo>
                  <a:cubicBezTo>
                    <a:pt x="24772" y="426654"/>
                    <a:pt x="16412" y="429410"/>
                    <a:pt x="7907" y="431643"/>
                  </a:cubicBezTo>
                  <a:cubicBezTo>
                    <a:pt x="1894" y="433601"/>
                    <a:pt x="-1392" y="440063"/>
                    <a:pt x="566" y="446076"/>
                  </a:cubicBezTo>
                  <a:cubicBezTo>
                    <a:pt x="2372" y="451619"/>
                    <a:pt x="8055" y="454921"/>
                    <a:pt x="13765" y="453744"/>
                  </a:cubicBezTo>
                  <a:cubicBezTo>
                    <a:pt x="55729" y="441667"/>
                    <a:pt x="93936" y="419127"/>
                    <a:pt x="124802" y="388240"/>
                  </a:cubicBezTo>
                  <a:cubicBezTo>
                    <a:pt x="141777" y="371879"/>
                    <a:pt x="157280" y="354059"/>
                    <a:pt x="171134" y="334984"/>
                  </a:cubicBezTo>
                  <a:cubicBezTo>
                    <a:pt x="185377" y="315668"/>
                    <a:pt x="198107" y="295282"/>
                    <a:pt x="209212" y="274007"/>
                  </a:cubicBezTo>
                  <a:cubicBezTo>
                    <a:pt x="230246" y="235167"/>
                    <a:pt x="245156" y="193312"/>
                    <a:pt x="253414" y="149922"/>
                  </a:cubicBezTo>
                  <a:cubicBezTo>
                    <a:pt x="258150" y="125277"/>
                    <a:pt x="260115" y="100180"/>
                    <a:pt x="259272" y="75098"/>
                  </a:cubicBezTo>
                  <a:cubicBezTo>
                    <a:pt x="258880" y="51020"/>
                    <a:pt x="252765" y="27380"/>
                    <a:pt x="241432" y="6133"/>
                  </a:cubicBezTo>
                  <a:cubicBezTo>
                    <a:pt x="239519" y="2474"/>
                    <a:pt x="235707" y="207"/>
                    <a:pt x="231579" y="274"/>
                  </a:cubicBezTo>
                  <a:cubicBezTo>
                    <a:pt x="229734" y="-91"/>
                    <a:pt x="227834" y="-91"/>
                    <a:pt x="225987" y="274"/>
                  </a:cubicBezTo>
                  <a:moveTo>
                    <a:pt x="225987" y="24506"/>
                  </a:moveTo>
                  <a:lnTo>
                    <a:pt x="225987" y="27168"/>
                  </a:lnTo>
                  <a:lnTo>
                    <a:pt x="225987" y="24506"/>
                  </a:lnTo>
                  <a:moveTo>
                    <a:pt x="234508" y="56459"/>
                  </a:moveTo>
                  <a:lnTo>
                    <a:pt x="234508" y="58057"/>
                  </a:lnTo>
                  <a:cubicBezTo>
                    <a:pt x="234508" y="58057"/>
                    <a:pt x="234508" y="58057"/>
                    <a:pt x="234508" y="56459"/>
                  </a:cubicBezTo>
                  <a:moveTo>
                    <a:pt x="234508" y="124626"/>
                  </a:moveTo>
                  <a:lnTo>
                    <a:pt x="234508" y="125957"/>
                  </a:lnTo>
                  <a:cubicBezTo>
                    <a:pt x="234482" y="125514"/>
                    <a:pt x="234482" y="125069"/>
                    <a:pt x="234508" y="124626"/>
                  </a:cubicBezTo>
                  <a:moveTo>
                    <a:pt x="207881" y="222616"/>
                  </a:moveTo>
                  <a:lnTo>
                    <a:pt x="207881" y="224213"/>
                  </a:lnTo>
                  <a:cubicBezTo>
                    <a:pt x="207996" y="223687"/>
                    <a:pt x="207996" y="223142"/>
                    <a:pt x="207881" y="222616"/>
                  </a:cubicBezTo>
                  <a:moveTo>
                    <a:pt x="82198" y="394896"/>
                  </a:moveTo>
                  <a:lnTo>
                    <a:pt x="82198" y="394896"/>
                  </a:lnTo>
                  <a:lnTo>
                    <a:pt x="82198" y="394896"/>
                  </a:lnTo>
                </a:path>
              </a:pathLst>
            </a:custGeom>
            <a:solidFill>
              <a:srgbClr val="E2B2A1"/>
            </a:solidFill>
            <a:ln w="26619"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4E3AE7FA-F6EE-4781-88AA-BB4E28F4485D}"/>
                </a:ext>
              </a:extLst>
            </p:cNvPr>
            <p:cNvSpPr/>
            <p:nvPr/>
          </p:nvSpPr>
          <p:spPr>
            <a:xfrm>
              <a:off x="5094857" y="2529629"/>
              <a:ext cx="2685736" cy="1495170"/>
            </a:xfrm>
            <a:custGeom>
              <a:avLst/>
              <a:gdLst>
                <a:gd name="connsiteX0" fmla="*/ 5999 w 2139939"/>
                <a:gd name="connsiteY0" fmla="*/ 0 h 1191321"/>
                <a:gd name="connsiteX1" fmla="*/ 1206 w 2139939"/>
                <a:gd name="connsiteY1" fmla="*/ 15178 h 1191321"/>
                <a:gd name="connsiteX2" fmla="*/ 107716 w 2139939"/>
                <a:gd name="connsiteY2" fmla="*/ 162961 h 1191321"/>
                <a:gd name="connsiteX3" fmla="*/ 236328 w 2139939"/>
                <a:gd name="connsiteY3" fmla="*/ 299029 h 1191321"/>
                <a:gd name="connsiteX4" fmla="*/ 509528 w 2139939"/>
                <a:gd name="connsiteY4" fmla="*/ 528559 h 1191321"/>
                <a:gd name="connsiteX5" fmla="*/ 509528 w 2139939"/>
                <a:gd name="connsiteY5" fmla="*/ 528559 h 1191321"/>
                <a:gd name="connsiteX6" fmla="*/ 511658 w 2139939"/>
                <a:gd name="connsiteY6" fmla="*/ 530157 h 1191321"/>
                <a:gd name="connsiteX7" fmla="*/ 514587 w 2139939"/>
                <a:gd name="connsiteY7" fmla="*/ 532287 h 1191321"/>
                <a:gd name="connsiteX8" fmla="*/ 514587 w 2139939"/>
                <a:gd name="connsiteY8" fmla="*/ 532287 h 1191321"/>
                <a:gd name="connsiteX9" fmla="*/ 677815 w 2139939"/>
                <a:gd name="connsiteY9" fmla="*/ 646520 h 1191321"/>
                <a:gd name="connsiteX10" fmla="*/ 677815 w 2139939"/>
                <a:gd name="connsiteY10" fmla="*/ 646520 h 1191321"/>
                <a:gd name="connsiteX11" fmla="*/ 991489 w 2139939"/>
                <a:gd name="connsiteY11" fmla="*/ 832913 h 1191321"/>
                <a:gd name="connsiteX12" fmla="*/ 1306494 w 2139939"/>
                <a:gd name="connsiteY12" fmla="*/ 985756 h 1191321"/>
                <a:gd name="connsiteX13" fmla="*/ 1306494 w 2139939"/>
                <a:gd name="connsiteY13" fmla="*/ 985756 h 1191321"/>
                <a:gd name="connsiteX14" fmla="*/ 1366406 w 2139939"/>
                <a:gd name="connsiteY14" fmla="*/ 1012384 h 1191321"/>
                <a:gd name="connsiteX15" fmla="*/ 1367737 w 2139939"/>
                <a:gd name="connsiteY15" fmla="*/ 1012384 h 1191321"/>
                <a:gd name="connsiteX16" fmla="*/ 1386111 w 2139939"/>
                <a:gd name="connsiteY16" fmla="*/ 1019840 h 1191321"/>
                <a:gd name="connsiteX17" fmla="*/ 1386111 w 2139939"/>
                <a:gd name="connsiteY17" fmla="*/ 1019840 h 1191321"/>
                <a:gd name="connsiteX18" fmla="*/ 1472651 w 2139939"/>
                <a:gd name="connsiteY18" fmla="*/ 1053390 h 1191321"/>
                <a:gd name="connsiteX19" fmla="*/ 1472651 w 2139939"/>
                <a:gd name="connsiteY19" fmla="*/ 1053390 h 1191321"/>
                <a:gd name="connsiteX20" fmla="*/ 1475846 w 2139939"/>
                <a:gd name="connsiteY20" fmla="*/ 1053390 h 1191321"/>
                <a:gd name="connsiteX21" fmla="*/ 1475846 w 2139939"/>
                <a:gd name="connsiteY21" fmla="*/ 1053390 h 1191321"/>
                <a:gd name="connsiteX22" fmla="*/ 1558392 w 2139939"/>
                <a:gd name="connsiteY22" fmla="*/ 1082681 h 1191321"/>
                <a:gd name="connsiteX23" fmla="*/ 1558392 w 2139939"/>
                <a:gd name="connsiteY23" fmla="*/ 1082681 h 1191321"/>
                <a:gd name="connsiteX24" fmla="*/ 1564250 w 2139939"/>
                <a:gd name="connsiteY24" fmla="*/ 1084545 h 1191321"/>
                <a:gd name="connsiteX25" fmla="*/ 1564250 w 2139939"/>
                <a:gd name="connsiteY25" fmla="*/ 1084545 h 1191321"/>
                <a:gd name="connsiteX26" fmla="*/ 1646529 w 2139939"/>
                <a:gd name="connsiteY26" fmla="*/ 1111173 h 1191321"/>
                <a:gd name="connsiteX27" fmla="*/ 1646529 w 2139939"/>
                <a:gd name="connsiteY27" fmla="*/ 1111173 h 1191321"/>
                <a:gd name="connsiteX28" fmla="*/ 1653186 w 2139939"/>
                <a:gd name="connsiteY28" fmla="*/ 1113303 h 1191321"/>
                <a:gd name="connsiteX29" fmla="*/ 1653186 w 2139939"/>
                <a:gd name="connsiteY29" fmla="*/ 1113303 h 1191321"/>
                <a:gd name="connsiteX30" fmla="*/ 1819077 w 2139939"/>
                <a:gd name="connsiteY30" fmla="*/ 1157238 h 1191321"/>
                <a:gd name="connsiteX31" fmla="*/ 1820674 w 2139939"/>
                <a:gd name="connsiteY31" fmla="*/ 1157238 h 1191321"/>
                <a:gd name="connsiteX32" fmla="*/ 1900557 w 2139939"/>
                <a:gd name="connsiteY32" fmla="*/ 1173215 h 1191321"/>
                <a:gd name="connsiteX33" fmla="*/ 1900557 w 2139939"/>
                <a:gd name="connsiteY33" fmla="*/ 1173215 h 1191321"/>
                <a:gd name="connsiteX34" fmla="*/ 1927185 w 2139939"/>
                <a:gd name="connsiteY34" fmla="*/ 1177742 h 1191321"/>
                <a:gd name="connsiteX35" fmla="*/ 1927185 w 2139939"/>
                <a:gd name="connsiteY35" fmla="*/ 1177742 h 1191321"/>
                <a:gd name="connsiteX36" fmla="*/ 1930114 w 2139939"/>
                <a:gd name="connsiteY36" fmla="*/ 1177742 h 1191321"/>
                <a:gd name="connsiteX37" fmla="*/ 1930114 w 2139939"/>
                <a:gd name="connsiteY37" fmla="*/ 1177742 h 1191321"/>
                <a:gd name="connsiteX38" fmla="*/ 1979642 w 2139939"/>
                <a:gd name="connsiteY38" fmla="*/ 1184931 h 1191321"/>
                <a:gd name="connsiteX39" fmla="*/ 1979642 w 2139939"/>
                <a:gd name="connsiteY39" fmla="*/ 1184931 h 1191321"/>
                <a:gd name="connsiteX40" fmla="*/ 1984168 w 2139939"/>
                <a:gd name="connsiteY40" fmla="*/ 1184931 h 1191321"/>
                <a:gd name="connsiteX41" fmla="*/ 1984168 w 2139939"/>
                <a:gd name="connsiteY41" fmla="*/ 1184931 h 1191321"/>
                <a:gd name="connsiteX42" fmla="*/ 1996417 w 2139939"/>
                <a:gd name="connsiteY42" fmla="*/ 1186263 h 1191321"/>
                <a:gd name="connsiteX43" fmla="*/ 1996417 w 2139939"/>
                <a:gd name="connsiteY43" fmla="*/ 1186263 h 1191321"/>
                <a:gd name="connsiteX44" fmla="*/ 2048075 w 2139939"/>
                <a:gd name="connsiteY44" fmla="*/ 1191322 h 1191321"/>
                <a:gd name="connsiteX45" fmla="*/ 2048075 w 2139939"/>
                <a:gd name="connsiteY45" fmla="*/ 1191322 h 1191321"/>
                <a:gd name="connsiteX46" fmla="*/ 2062720 w 2139939"/>
                <a:gd name="connsiteY46" fmla="*/ 1191322 h 1191321"/>
                <a:gd name="connsiteX47" fmla="*/ 2072838 w 2139939"/>
                <a:gd name="connsiteY47" fmla="*/ 1191322 h 1191321"/>
                <a:gd name="connsiteX48" fmla="*/ 2117839 w 2139939"/>
                <a:gd name="connsiteY48" fmla="*/ 1191322 h 1191321"/>
                <a:gd name="connsiteX49" fmla="*/ 2138076 w 2139939"/>
                <a:gd name="connsiteY49" fmla="*/ 1191322 h 1191321"/>
                <a:gd name="connsiteX50" fmla="*/ 2139940 w 2139939"/>
                <a:gd name="connsiteY50" fmla="*/ 1168422 h 1191321"/>
                <a:gd name="connsiteX51" fmla="*/ 2121567 w 2139939"/>
                <a:gd name="connsiteY51" fmla="*/ 1168422 h 1191321"/>
                <a:gd name="connsiteX52" fmla="*/ 2072572 w 2139939"/>
                <a:gd name="connsiteY52" fmla="*/ 1167091 h 1191321"/>
                <a:gd name="connsiteX53" fmla="*/ 2069110 w 2139939"/>
                <a:gd name="connsiteY53" fmla="*/ 1167091 h 1191321"/>
                <a:gd name="connsiteX54" fmla="*/ 2049139 w 2139939"/>
                <a:gd name="connsiteY54" fmla="*/ 1165759 h 1191321"/>
                <a:gd name="connsiteX55" fmla="*/ 2049139 w 2139939"/>
                <a:gd name="connsiteY55" fmla="*/ 1165759 h 1191321"/>
                <a:gd name="connsiteX56" fmla="*/ 1992157 w 2139939"/>
                <a:gd name="connsiteY56" fmla="*/ 1160434 h 1191321"/>
                <a:gd name="connsiteX57" fmla="*/ 1992157 w 2139939"/>
                <a:gd name="connsiteY57" fmla="*/ 1160434 h 1191321"/>
                <a:gd name="connsiteX58" fmla="*/ 1988961 w 2139939"/>
                <a:gd name="connsiteY58" fmla="*/ 1160434 h 1191321"/>
                <a:gd name="connsiteX59" fmla="*/ 1985233 w 2139939"/>
                <a:gd name="connsiteY59" fmla="*/ 1160434 h 1191321"/>
                <a:gd name="connsiteX60" fmla="*/ 1985233 w 2139939"/>
                <a:gd name="connsiteY60" fmla="*/ 1160434 h 1191321"/>
                <a:gd name="connsiteX61" fmla="*/ 1979375 w 2139939"/>
                <a:gd name="connsiteY61" fmla="*/ 1160434 h 1191321"/>
                <a:gd name="connsiteX62" fmla="*/ 1979375 w 2139939"/>
                <a:gd name="connsiteY62" fmla="*/ 1160434 h 1191321"/>
                <a:gd name="connsiteX63" fmla="*/ 1926120 w 2139939"/>
                <a:gd name="connsiteY63" fmla="*/ 1152978 h 1191321"/>
                <a:gd name="connsiteX64" fmla="*/ 1908545 w 2139939"/>
                <a:gd name="connsiteY64" fmla="*/ 1149783 h 1191321"/>
                <a:gd name="connsiteX65" fmla="*/ 1911208 w 2139939"/>
                <a:gd name="connsiteY65" fmla="*/ 1149783 h 1191321"/>
                <a:gd name="connsiteX66" fmla="*/ 1903220 w 2139939"/>
                <a:gd name="connsiteY66" fmla="*/ 1149783 h 1191321"/>
                <a:gd name="connsiteX67" fmla="*/ 1901888 w 2139939"/>
                <a:gd name="connsiteY67" fmla="*/ 1149783 h 1191321"/>
                <a:gd name="connsiteX68" fmla="*/ 1822005 w 2139939"/>
                <a:gd name="connsiteY68" fmla="*/ 1133540 h 1191321"/>
                <a:gd name="connsiteX69" fmla="*/ 1822005 w 2139939"/>
                <a:gd name="connsiteY69" fmla="*/ 1133540 h 1191321"/>
                <a:gd name="connsiteX70" fmla="*/ 1653985 w 2139939"/>
                <a:gd name="connsiteY70" fmla="*/ 1089072 h 1191321"/>
                <a:gd name="connsiteX71" fmla="*/ 1650257 w 2139939"/>
                <a:gd name="connsiteY71" fmla="*/ 1089072 h 1191321"/>
                <a:gd name="connsiteX72" fmla="*/ 1570374 w 2139939"/>
                <a:gd name="connsiteY72" fmla="*/ 1062444 h 1191321"/>
                <a:gd name="connsiteX73" fmla="*/ 1566114 w 2139939"/>
                <a:gd name="connsiteY73" fmla="*/ 1062444 h 1191321"/>
                <a:gd name="connsiteX74" fmla="*/ 1558924 w 2139939"/>
                <a:gd name="connsiteY74" fmla="*/ 1059781 h 1191321"/>
                <a:gd name="connsiteX75" fmla="*/ 1556794 w 2139939"/>
                <a:gd name="connsiteY75" fmla="*/ 1059781 h 1191321"/>
                <a:gd name="connsiteX76" fmla="*/ 1556794 w 2139939"/>
                <a:gd name="connsiteY76" fmla="*/ 1059781 h 1191321"/>
                <a:gd name="connsiteX77" fmla="*/ 1472118 w 2139939"/>
                <a:gd name="connsiteY77" fmla="*/ 1029426 h 1191321"/>
                <a:gd name="connsiteX78" fmla="*/ 1472118 w 2139939"/>
                <a:gd name="connsiteY78" fmla="*/ 1029426 h 1191321"/>
                <a:gd name="connsiteX79" fmla="*/ 1385578 w 2139939"/>
                <a:gd name="connsiteY79" fmla="*/ 995875 h 1191321"/>
                <a:gd name="connsiteX80" fmla="*/ 1385578 w 2139939"/>
                <a:gd name="connsiteY80" fmla="*/ 995875 h 1191321"/>
                <a:gd name="connsiteX81" fmla="*/ 1371998 w 2139939"/>
                <a:gd name="connsiteY81" fmla="*/ 990283 h 1191321"/>
                <a:gd name="connsiteX82" fmla="*/ 1369868 w 2139939"/>
                <a:gd name="connsiteY82" fmla="*/ 990283 h 1191321"/>
                <a:gd name="connsiteX83" fmla="*/ 1366939 w 2139939"/>
                <a:gd name="connsiteY83" fmla="*/ 988951 h 1191321"/>
                <a:gd name="connsiteX84" fmla="*/ 1366939 w 2139939"/>
                <a:gd name="connsiteY84" fmla="*/ 988951 h 1191321"/>
                <a:gd name="connsiteX85" fmla="*/ 1307026 w 2139939"/>
                <a:gd name="connsiteY85" fmla="*/ 963655 h 1191321"/>
                <a:gd name="connsiteX86" fmla="*/ 1305695 w 2139939"/>
                <a:gd name="connsiteY86" fmla="*/ 963655 h 1191321"/>
                <a:gd name="connsiteX87" fmla="*/ 1199185 w 2139939"/>
                <a:gd name="connsiteY87" fmla="*/ 915992 h 1191321"/>
                <a:gd name="connsiteX88" fmla="*/ 1199185 w 2139939"/>
                <a:gd name="connsiteY88" fmla="*/ 915992 h 1191321"/>
                <a:gd name="connsiteX89" fmla="*/ 691395 w 2139939"/>
                <a:gd name="connsiteY89" fmla="*/ 628147 h 1191321"/>
                <a:gd name="connsiteX90" fmla="*/ 691395 w 2139939"/>
                <a:gd name="connsiteY90" fmla="*/ 628147 h 1191321"/>
                <a:gd name="connsiteX91" fmla="*/ 525771 w 2139939"/>
                <a:gd name="connsiteY91" fmla="*/ 512582 h 1191321"/>
                <a:gd name="connsiteX92" fmla="*/ 525771 w 2139939"/>
                <a:gd name="connsiteY92" fmla="*/ 512582 h 1191321"/>
                <a:gd name="connsiteX93" fmla="*/ 367869 w 2139939"/>
                <a:gd name="connsiteY93" fmla="*/ 387699 h 1191321"/>
                <a:gd name="connsiteX94" fmla="*/ 367869 w 2139939"/>
                <a:gd name="connsiteY94" fmla="*/ 387699 h 1191321"/>
                <a:gd name="connsiteX95" fmla="*/ 367869 w 2139939"/>
                <a:gd name="connsiteY95" fmla="*/ 387699 h 1191321"/>
                <a:gd name="connsiteX96" fmla="*/ 367869 w 2139939"/>
                <a:gd name="connsiteY96" fmla="*/ 387699 h 1191321"/>
                <a:gd name="connsiteX97" fmla="*/ 367869 w 2139939"/>
                <a:gd name="connsiteY97" fmla="*/ 387699 h 1191321"/>
                <a:gd name="connsiteX98" fmla="*/ 367869 w 2139939"/>
                <a:gd name="connsiteY98" fmla="*/ 387699 h 1191321"/>
                <a:gd name="connsiteX99" fmla="*/ 367869 w 2139939"/>
                <a:gd name="connsiteY99" fmla="*/ 387699 h 1191321"/>
                <a:gd name="connsiteX100" fmla="*/ 200913 w 2139939"/>
                <a:gd name="connsiteY100" fmla="*/ 231394 h 1191321"/>
                <a:gd name="connsiteX101" fmla="*/ 54195 w 2139939"/>
                <a:gd name="connsiteY101" fmla="*/ 55119 h 1191321"/>
                <a:gd name="connsiteX102" fmla="*/ 54195 w 2139939"/>
                <a:gd name="connsiteY102" fmla="*/ 55119 h 1191321"/>
                <a:gd name="connsiteX103" fmla="*/ 54195 w 2139939"/>
                <a:gd name="connsiteY103" fmla="*/ 55119 h 1191321"/>
                <a:gd name="connsiteX104" fmla="*/ 54195 w 2139939"/>
                <a:gd name="connsiteY104" fmla="*/ 55119 h 1191321"/>
                <a:gd name="connsiteX105" fmla="*/ 54195 w 2139939"/>
                <a:gd name="connsiteY105" fmla="*/ 55119 h 1191321"/>
                <a:gd name="connsiteX106" fmla="*/ 54195 w 2139939"/>
                <a:gd name="connsiteY106" fmla="*/ 55119 h 1191321"/>
                <a:gd name="connsiteX107" fmla="*/ 54195 w 2139939"/>
                <a:gd name="connsiteY107" fmla="*/ 55119 h 1191321"/>
                <a:gd name="connsiteX108" fmla="*/ 54195 w 2139939"/>
                <a:gd name="connsiteY108" fmla="*/ 55119 h 1191321"/>
                <a:gd name="connsiteX109" fmla="*/ 25437 w 2139939"/>
                <a:gd name="connsiteY109" fmla="*/ 10118 h 1191321"/>
                <a:gd name="connsiteX110" fmla="*/ 15052 w 2139939"/>
                <a:gd name="connsiteY110" fmla="*/ 3728 h 1191321"/>
                <a:gd name="connsiteX111" fmla="*/ 9993 w 2139939"/>
                <a:gd name="connsiteY111" fmla="*/ 5059 h 119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139939" h="1191321">
                  <a:moveTo>
                    <a:pt x="5999" y="0"/>
                  </a:moveTo>
                  <a:cubicBezTo>
                    <a:pt x="571" y="2940"/>
                    <a:pt x="-1549" y="9654"/>
                    <a:pt x="1206" y="15178"/>
                  </a:cubicBezTo>
                  <a:cubicBezTo>
                    <a:pt x="32640" y="67248"/>
                    <a:pt x="68261" y="116673"/>
                    <a:pt x="107716" y="162961"/>
                  </a:cubicBezTo>
                  <a:cubicBezTo>
                    <a:pt x="148161" y="210550"/>
                    <a:pt x="191092" y="255969"/>
                    <a:pt x="236328" y="299029"/>
                  </a:cubicBezTo>
                  <a:cubicBezTo>
                    <a:pt x="322502" y="381180"/>
                    <a:pt x="413748" y="457841"/>
                    <a:pt x="509528" y="528559"/>
                  </a:cubicBezTo>
                  <a:lnTo>
                    <a:pt x="509528" y="528559"/>
                  </a:lnTo>
                  <a:lnTo>
                    <a:pt x="511658" y="530157"/>
                  </a:lnTo>
                  <a:lnTo>
                    <a:pt x="514587" y="532287"/>
                  </a:lnTo>
                  <a:lnTo>
                    <a:pt x="514587" y="532287"/>
                  </a:lnTo>
                  <a:cubicBezTo>
                    <a:pt x="567843" y="571696"/>
                    <a:pt x="621098" y="609774"/>
                    <a:pt x="677815" y="646520"/>
                  </a:cubicBezTo>
                  <a:lnTo>
                    <a:pt x="677815" y="646520"/>
                  </a:lnTo>
                  <a:cubicBezTo>
                    <a:pt x="779532" y="713089"/>
                    <a:pt x="884090" y="775220"/>
                    <a:pt x="991489" y="832913"/>
                  </a:cubicBezTo>
                  <a:cubicBezTo>
                    <a:pt x="1094094" y="888299"/>
                    <a:pt x="1199096" y="939246"/>
                    <a:pt x="1306494" y="985756"/>
                  </a:cubicBezTo>
                  <a:lnTo>
                    <a:pt x="1306494" y="985756"/>
                  </a:lnTo>
                  <a:cubicBezTo>
                    <a:pt x="1326198" y="994277"/>
                    <a:pt x="1346169" y="1002798"/>
                    <a:pt x="1366406" y="1012384"/>
                  </a:cubicBezTo>
                  <a:lnTo>
                    <a:pt x="1367737" y="1012384"/>
                  </a:lnTo>
                  <a:lnTo>
                    <a:pt x="1386111" y="1019840"/>
                  </a:lnTo>
                  <a:lnTo>
                    <a:pt x="1386111" y="1019840"/>
                  </a:lnTo>
                  <a:cubicBezTo>
                    <a:pt x="1414869" y="1031290"/>
                    <a:pt x="1443627" y="1042473"/>
                    <a:pt x="1472651" y="1053390"/>
                  </a:cubicBezTo>
                  <a:lnTo>
                    <a:pt x="1472651" y="1053390"/>
                  </a:lnTo>
                  <a:lnTo>
                    <a:pt x="1475846" y="1053390"/>
                  </a:lnTo>
                  <a:lnTo>
                    <a:pt x="1475846" y="1053390"/>
                  </a:lnTo>
                  <a:cubicBezTo>
                    <a:pt x="1502473" y="1063509"/>
                    <a:pt x="1530699" y="1073361"/>
                    <a:pt x="1558392" y="1082681"/>
                  </a:cubicBezTo>
                  <a:lnTo>
                    <a:pt x="1558392" y="1082681"/>
                  </a:lnTo>
                  <a:lnTo>
                    <a:pt x="1564250" y="1084545"/>
                  </a:lnTo>
                  <a:lnTo>
                    <a:pt x="1564250" y="1084545"/>
                  </a:lnTo>
                  <a:cubicBezTo>
                    <a:pt x="1590877" y="1093598"/>
                    <a:pt x="1618836" y="1102652"/>
                    <a:pt x="1646529" y="1111173"/>
                  </a:cubicBezTo>
                  <a:lnTo>
                    <a:pt x="1646529" y="1111173"/>
                  </a:lnTo>
                  <a:lnTo>
                    <a:pt x="1653186" y="1113303"/>
                  </a:lnTo>
                  <a:lnTo>
                    <a:pt x="1653186" y="1113303"/>
                  </a:lnTo>
                  <a:cubicBezTo>
                    <a:pt x="1707773" y="1129812"/>
                    <a:pt x="1763159" y="1144723"/>
                    <a:pt x="1819077" y="1157238"/>
                  </a:cubicBezTo>
                  <a:lnTo>
                    <a:pt x="1820674" y="1157238"/>
                  </a:lnTo>
                  <a:cubicBezTo>
                    <a:pt x="1847302" y="1163097"/>
                    <a:pt x="1873930" y="1168422"/>
                    <a:pt x="1900557" y="1173215"/>
                  </a:cubicBezTo>
                  <a:lnTo>
                    <a:pt x="1900557" y="1173215"/>
                  </a:lnTo>
                  <a:lnTo>
                    <a:pt x="1927185" y="1177742"/>
                  </a:lnTo>
                  <a:lnTo>
                    <a:pt x="1927185" y="1177742"/>
                  </a:lnTo>
                  <a:lnTo>
                    <a:pt x="1930114" y="1177742"/>
                  </a:lnTo>
                  <a:lnTo>
                    <a:pt x="1930114" y="1177742"/>
                  </a:lnTo>
                  <a:cubicBezTo>
                    <a:pt x="1946623" y="1180404"/>
                    <a:pt x="1963133" y="1182801"/>
                    <a:pt x="1979642" y="1184931"/>
                  </a:cubicBezTo>
                  <a:lnTo>
                    <a:pt x="1979642" y="1184931"/>
                  </a:lnTo>
                  <a:lnTo>
                    <a:pt x="1984168" y="1184931"/>
                  </a:lnTo>
                  <a:lnTo>
                    <a:pt x="1984168" y="1184931"/>
                  </a:lnTo>
                  <a:lnTo>
                    <a:pt x="1996417" y="1186263"/>
                  </a:lnTo>
                  <a:lnTo>
                    <a:pt x="1996417" y="1186263"/>
                  </a:lnTo>
                  <a:cubicBezTo>
                    <a:pt x="2013458" y="1188393"/>
                    <a:pt x="2031033" y="1189990"/>
                    <a:pt x="2048075" y="1191322"/>
                  </a:cubicBezTo>
                  <a:lnTo>
                    <a:pt x="2048075" y="1191322"/>
                  </a:lnTo>
                  <a:lnTo>
                    <a:pt x="2062720" y="1191322"/>
                  </a:lnTo>
                  <a:lnTo>
                    <a:pt x="2072838" y="1191322"/>
                  </a:lnTo>
                  <a:cubicBezTo>
                    <a:pt x="2087750" y="1191322"/>
                    <a:pt x="2102928" y="1191322"/>
                    <a:pt x="2117839" y="1191322"/>
                  </a:cubicBezTo>
                  <a:lnTo>
                    <a:pt x="2138076" y="1191322"/>
                  </a:lnTo>
                  <a:cubicBezTo>
                    <a:pt x="2138076" y="1183600"/>
                    <a:pt x="2138076" y="1175878"/>
                    <a:pt x="2139940" y="1168422"/>
                  </a:cubicBezTo>
                  <a:lnTo>
                    <a:pt x="2121567" y="1168422"/>
                  </a:lnTo>
                  <a:cubicBezTo>
                    <a:pt x="2105324" y="1168422"/>
                    <a:pt x="2089081" y="1168422"/>
                    <a:pt x="2072572" y="1167091"/>
                  </a:cubicBezTo>
                  <a:lnTo>
                    <a:pt x="2069110" y="1167091"/>
                  </a:lnTo>
                  <a:lnTo>
                    <a:pt x="2049139" y="1165759"/>
                  </a:lnTo>
                  <a:lnTo>
                    <a:pt x="2049139" y="1165759"/>
                  </a:lnTo>
                  <a:cubicBezTo>
                    <a:pt x="2030234" y="1164428"/>
                    <a:pt x="2011062" y="1162564"/>
                    <a:pt x="1992157" y="1160434"/>
                  </a:cubicBezTo>
                  <a:cubicBezTo>
                    <a:pt x="1992157" y="1160434"/>
                    <a:pt x="1992157" y="1160434"/>
                    <a:pt x="1992157" y="1160434"/>
                  </a:cubicBezTo>
                  <a:lnTo>
                    <a:pt x="1988961" y="1160434"/>
                  </a:lnTo>
                  <a:lnTo>
                    <a:pt x="1985233" y="1160434"/>
                  </a:lnTo>
                  <a:lnTo>
                    <a:pt x="1985233" y="1160434"/>
                  </a:lnTo>
                  <a:lnTo>
                    <a:pt x="1979375" y="1160434"/>
                  </a:lnTo>
                  <a:lnTo>
                    <a:pt x="1979375" y="1160434"/>
                  </a:lnTo>
                  <a:cubicBezTo>
                    <a:pt x="1961801" y="1158303"/>
                    <a:pt x="1944493" y="1155641"/>
                    <a:pt x="1926120" y="1152978"/>
                  </a:cubicBezTo>
                  <a:lnTo>
                    <a:pt x="1908545" y="1149783"/>
                  </a:lnTo>
                  <a:lnTo>
                    <a:pt x="1911208" y="1149783"/>
                  </a:lnTo>
                  <a:lnTo>
                    <a:pt x="1903220" y="1149783"/>
                  </a:lnTo>
                  <a:lnTo>
                    <a:pt x="1901888" y="1149783"/>
                  </a:lnTo>
                  <a:cubicBezTo>
                    <a:pt x="1875261" y="1144990"/>
                    <a:pt x="1848633" y="1139398"/>
                    <a:pt x="1822005" y="1133540"/>
                  </a:cubicBezTo>
                  <a:lnTo>
                    <a:pt x="1822005" y="1133540"/>
                  </a:lnTo>
                  <a:cubicBezTo>
                    <a:pt x="1765378" y="1120759"/>
                    <a:pt x="1709371" y="1105936"/>
                    <a:pt x="1653985" y="1089072"/>
                  </a:cubicBezTo>
                  <a:lnTo>
                    <a:pt x="1650257" y="1089072"/>
                  </a:lnTo>
                  <a:cubicBezTo>
                    <a:pt x="1623630" y="1081083"/>
                    <a:pt x="1597002" y="1072296"/>
                    <a:pt x="1570374" y="1062444"/>
                  </a:cubicBezTo>
                  <a:lnTo>
                    <a:pt x="1566114" y="1062444"/>
                  </a:lnTo>
                  <a:lnTo>
                    <a:pt x="1558924" y="1059781"/>
                  </a:lnTo>
                  <a:lnTo>
                    <a:pt x="1556794" y="1059781"/>
                  </a:lnTo>
                  <a:lnTo>
                    <a:pt x="1556794" y="1059781"/>
                  </a:lnTo>
                  <a:cubicBezTo>
                    <a:pt x="1528302" y="1050195"/>
                    <a:pt x="1500344" y="1040076"/>
                    <a:pt x="1472118" y="1029426"/>
                  </a:cubicBezTo>
                  <a:lnTo>
                    <a:pt x="1472118" y="1029426"/>
                  </a:lnTo>
                  <a:cubicBezTo>
                    <a:pt x="1443094" y="1018775"/>
                    <a:pt x="1414336" y="1007591"/>
                    <a:pt x="1385578" y="995875"/>
                  </a:cubicBezTo>
                  <a:lnTo>
                    <a:pt x="1385578" y="995875"/>
                  </a:lnTo>
                  <a:lnTo>
                    <a:pt x="1371998" y="990283"/>
                  </a:lnTo>
                  <a:lnTo>
                    <a:pt x="1369868" y="990283"/>
                  </a:lnTo>
                  <a:lnTo>
                    <a:pt x="1366939" y="988951"/>
                  </a:lnTo>
                  <a:lnTo>
                    <a:pt x="1366939" y="988951"/>
                  </a:lnTo>
                  <a:lnTo>
                    <a:pt x="1307026" y="963655"/>
                  </a:lnTo>
                  <a:lnTo>
                    <a:pt x="1305695" y="963655"/>
                  </a:lnTo>
                  <a:cubicBezTo>
                    <a:pt x="1270281" y="948211"/>
                    <a:pt x="1235132" y="932235"/>
                    <a:pt x="1199185" y="915992"/>
                  </a:cubicBezTo>
                  <a:lnTo>
                    <a:pt x="1199185" y="915992"/>
                  </a:lnTo>
                  <a:cubicBezTo>
                    <a:pt x="1023393" y="832047"/>
                    <a:pt x="853712" y="735862"/>
                    <a:pt x="691395" y="628147"/>
                  </a:cubicBezTo>
                  <a:lnTo>
                    <a:pt x="691395" y="628147"/>
                  </a:lnTo>
                  <a:cubicBezTo>
                    <a:pt x="634944" y="591134"/>
                    <a:pt x="579825" y="552790"/>
                    <a:pt x="525771" y="512582"/>
                  </a:cubicBezTo>
                  <a:lnTo>
                    <a:pt x="525771" y="512582"/>
                  </a:lnTo>
                  <a:cubicBezTo>
                    <a:pt x="472515" y="472286"/>
                    <a:pt x="419881" y="430658"/>
                    <a:pt x="367869" y="387699"/>
                  </a:cubicBezTo>
                  <a:lnTo>
                    <a:pt x="367869" y="387699"/>
                  </a:lnTo>
                  <a:lnTo>
                    <a:pt x="367869" y="387699"/>
                  </a:lnTo>
                  <a:lnTo>
                    <a:pt x="367869" y="387699"/>
                  </a:lnTo>
                  <a:lnTo>
                    <a:pt x="367869" y="387699"/>
                  </a:lnTo>
                  <a:lnTo>
                    <a:pt x="367869" y="387699"/>
                  </a:lnTo>
                  <a:lnTo>
                    <a:pt x="367869" y="387699"/>
                  </a:lnTo>
                  <a:cubicBezTo>
                    <a:pt x="309820" y="338171"/>
                    <a:pt x="253902" y="286247"/>
                    <a:pt x="200913" y="231394"/>
                  </a:cubicBezTo>
                  <a:cubicBezTo>
                    <a:pt x="147281" y="176737"/>
                    <a:pt x="98211" y="117782"/>
                    <a:pt x="54195" y="55119"/>
                  </a:cubicBezTo>
                  <a:lnTo>
                    <a:pt x="54195" y="55119"/>
                  </a:lnTo>
                  <a:lnTo>
                    <a:pt x="54195" y="55119"/>
                  </a:lnTo>
                  <a:lnTo>
                    <a:pt x="54195" y="55119"/>
                  </a:lnTo>
                  <a:lnTo>
                    <a:pt x="54195" y="55119"/>
                  </a:lnTo>
                  <a:cubicBezTo>
                    <a:pt x="54195" y="55119"/>
                    <a:pt x="54195" y="55119"/>
                    <a:pt x="54195" y="55119"/>
                  </a:cubicBezTo>
                  <a:lnTo>
                    <a:pt x="54195" y="55119"/>
                  </a:lnTo>
                  <a:lnTo>
                    <a:pt x="54195" y="55119"/>
                  </a:lnTo>
                  <a:cubicBezTo>
                    <a:pt x="44076" y="40208"/>
                    <a:pt x="34490" y="25296"/>
                    <a:pt x="25437" y="10118"/>
                  </a:cubicBezTo>
                  <a:cubicBezTo>
                    <a:pt x="23357" y="6294"/>
                    <a:pt x="19403" y="3861"/>
                    <a:pt x="15052" y="3728"/>
                  </a:cubicBezTo>
                  <a:cubicBezTo>
                    <a:pt x="13289" y="3794"/>
                    <a:pt x="11561" y="4248"/>
                    <a:pt x="9993" y="5059"/>
                  </a:cubicBezTo>
                </a:path>
              </a:pathLst>
            </a:custGeom>
            <a:solidFill>
              <a:srgbClr val="DAB454"/>
            </a:solidFill>
            <a:ln w="26619"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B58FF781-7922-4317-8B1F-B660D614D936}"/>
                </a:ext>
              </a:extLst>
            </p:cNvPr>
            <p:cNvSpPr/>
            <p:nvPr/>
          </p:nvSpPr>
          <p:spPr>
            <a:xfrm>
              <a:off x="5157527" y="2592123"/>
              <a:ext cx="334" cy="334"/>
            </a:xfrm>
            <a:custGeom>
              <a:avLst/>
              <a:gdLst>
                <a:gd name="connsiteX0" fmla="*/ 266 w 266"/>
                <a:gd name="connsiteY0" fmla="*/ 266 h 266"/>
                <a:gd name="connsiteX1" fmla="*/ 0 w 266"/>
                <a:gd name="connsiteY1" fmla="*/ 0 h 266"/>
                <a:gd name="connsiteX2" fmla="*/ 266 w 266"/>
                <a:gd name="connsiteY2" fmla="*/ 266 h 266"/>
              </a:gdLst>
              <a:ahLst/>
              <a:cxnLst>
                <a:cxn ang="0">
                  <a:pos x="connsiteX0" y="connsiteY0"/>
                </a:cxn>
                <a:cxn ang="0">
                  <a:pos x="connsiteX1" y="connsiteY1"/>
                </a:cxn>
                <a:cxn ang="0">
                  <a:pos x="connsiteX2" y="connsiteY2"/>
                </a:cxn>
              </a:cxnLst>
              <a:rect l="l" t="t" r="r" b="b"/>
              <a:pathLst>
                <a:path w="266" h="266">
                  <a:moveTo>
                    <a:pt x="266" y="266"/>
                  </a:moveTo>
                  <a:lnTo>
                    <a:pt x="0" y="0"/>
                  </a:lnTo>
                  <a:lnTo>
                    <a:pt x="266" y="266"/>
                  </a:lnTo>
                </a:path>
              </a:pathLst>
            </a:custGeom>
            <a:solidFill>
              <a:srgbClr val="DAB454"/>
            </a:solidFill>
            <a:ln w="26619"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2C378201-5FAB-4C51-B919-84D239A9301D}"/>
                </a:ext>
              </a:extLst>
            </p:cNvPr>
            <p:cNvSpPr/>
            <p:nvPr/>
          </p:nvSpPr>
          <p:spPr>
            <a:xfrm>
              <a:off x="5157862" y="2592457"/>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FDBA62A6-9F42-4BC3-8343-4AC7B5681080}"/>
                </a:ext>
              </a:extLst>
            </p:cNvPr>
            <p:cNvSpPr/>
            <p:nvPr/>
          </p:nvSpPr>
          <p:spPr>
            <a:xfrm>
              <a:off x="5160535" y="259412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DAB454"/>
            </a:solidFill>
            <a:ln w="26619"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243BD439-9E4A-47A6-8139-64DF1DB578BE}"/>
                </a:ext>
              </a:extLst>
            </p:cNvPr>
            <p:cNvSpPr/>
            <p:nvPr/>
          </p:nvSpPr>
          <p:spPr>
            <a:xfrm>
              <a:off x="5553209" y="3012202"/>
              <a:ext cx="334" cy="334"/>
            </a:xfrm>
            <a:custGeom>
              <a:avLst/>
              <a:gdLst>
                <a:gd name="connsiteX0" fmla="*/ 266 w 266"/>
                <a:gd name="connsiteY0" fmla="*/ 266 h 266"/>
                <a:gd name="connsiteX1" fmla="*/ 0 w 266"/>
                <a:gd name="connsiteY1" fmla="*/ 0 h 266"/>
                <a:gd name="connsiteX2" fmla="*/ 266 w 266"/>
                <a:gd name="connsiteY2" fmla="*/ 266 h 266"/>
              </a:gdLst>
              <a:ahLst/>
              <a:cxnLst>
                <a:cxn ang="0">
                  <a:pos x="connsiteX0" y="connsiteY0"/>
                </a:cxn>
                <a:cxn ang="0">
                  <a:pos x="connsiteX1" y="connsiteY1"/>
                </a:cxn>
                <a:cxn ang="0">
                  <a:pos x="connsiteX2" y="connsiteY2"/>
                </a:cxn>
              </a:cxnLst>
              <a:rect l="l" t="t" r="r" b="b"/>
              <a:pathLst>
                <a:path w="266" h="266">
                  <a:moveTo>
                    <a:pt x="266" y="266"/>
                  </a:moveTo>
                  <a:lnTo>
                    <a:pt x="0" y="0"/>
                  </a:lnTo>
                  <a:lnTo>
                    <a:pt x="266" y="266"/>
                  </a:lnTo>
                </a:path>
              </a:pathLst>
            </a:custGeom>
            <a:solidFill>
              <a:srgbClr val="DAB454"/>
            </a:solidFill>
            <a:ln w="26619"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D34F0BE3-63B3-4823-BC6F-B1E80B92F095}"/>
                </a:ext>
              </a:extLst>
            </p:cNvPr>
            <p:cNvSpPr/>
            <p:nvPr/>
          </p:nvSpPr>
          <p:spPr>
            <a:xfrm>
              <a:off x="5554212" y="3013203"/>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D64352D2-B8F8-4221-A5E2-BFEE95B9C212}"/>
                </a:ext>
              </a:extLst>
            </p:cNvPr>
            <p:cNvSpPr/>
            <p:nvPr/>
          </p:nvSpPr>
          <p:spPr>
            <a:xfrm>
              <a:off x="5555215" y="3014206"/>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34D23E9F-64EF-46E3-9674-F4953AC28B40}"/>
                </a:ext>
              </a:extLst>
            </p:cNvPr>
            <p:cNvSpPr/>
            <p:nvPr/>
          </p:nvSpPr>
          <p:spPr>
            <a:xfrm>
              <a:off x="5555215" y="3014206"/>
              <a:ext cx="334" cy="334"/>
            </a:xfrm>
            <a:custGeom>
              <a:avLst/>
              <a:gdLst>
                <a:gd name="connsiteX0" fmla="*/ 0 w 266"/>
                <a:gd name="connsiteY0" fmla="*/ 0 h 266"/>
                <a:gd name="connsiteX1" fmla="*/ 267 w 266"/>
                <a:gd name="connsiteY1" fmla="*/ 266 h 266"/>
                <a:gd name="connsiteX2" fmla="*/ 0 w 266"/>
                <a:gd name="connsiteY2" fmla="*/ 0 h 266"/>
              </a:gdLst>
              <a:ahLst/>
              <a:cxnLst>
                <a:cxn ang="0">
                  <a:pos x="connsiteX0" y="connsiteY0"/>
                </a:cxn>
                <a:cxn ang="0">
                  <a:pos x="connsiteX1" y="connsiteY1"/>
                </a:cxn>
                <a:cxn ang="0">
                  <a:pos x="connsiteX2" y="connsiteY2"/>
                </a:cxn>
              </a:cxnLst>
              <a:rect l="l" t="t" r="r" b="b"/>
              <a:pathLst>
                <a:path w="266" h="266">
                  <a:moveTo>
                    <a:pt x="0" y="0"/>
                  </a:moveTo>
                  <a:lnTo>
                    <a:pt x="267" y="266"/>
                  </a:lnTo>
                  <a:lnTo>
                    <a:pt x="0" y="0"/>
                  </a:lnTo>
                </a:path>
              </a:pathLst>
            </a:custGeom>
            <a:solidFill>
              <a:srgbClr val="DAB454"/>
            </a:solidFill>
            <a:ln w="26619"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A2A613AA-6CA2-4C1E-8885-503548A57944}"/>
                </a:ext>
              </a:extLst>
            </p:cNvPr>
            <p:cNvSpPr/>
            <p:nvPr/>
          </p:nvSpPr>
          <p:spPr>
            <a:xfrm>
              <a:off x="6612595" y="3681587"/>
              <a:ext cx="2004" cy="33418"/>
            </a:xfrm>
            <a:custGeom>
              <a:avLst/>
              <a:gdLst>
                <a:gd name="connsiteX0" fmla="*/ 1598 w 1597"/>
                <a:gd name="connsiteY0" fmla="*/ 0 h 26627"/>
                <a:gd name="connsiteX1" fmla="*/ 0 w 1597"/>
                <a:gd name="connsiteY1" fmla="*/ 0 h 26627"/>
                <a:gd name="connsiteX2" fmla="*/ 1598 w 1597"/>
                <a:gd name="connsiteY2" fmla="*/ 0 h 26627"/>
              </a:gdLst>
              <a:ahLst/>
              <a:cxnLst>
                <a:cxn ang="0">
                  <a:pos x="connsiteX0" y="connsiteY0"/>
                </a:cxn>
                <a:cxn ang="0">
                  <a:pos x="connsiteX1" y="connsiteY1"/>
                </a:cxn>
                <a:cxn ang="0">
                  <a:pos x="connsiteX2" y="connsiteY2"/>
                </a:cxn>
              </a:cxnLst>
              <a:rect l="l" t="t" r="r" b="b"/>
              <a:pathLst>
                <a:path w="1597" h="26627">
                  <a:moveTo>
                    <a:pt x="1598" y="0"/>
                  </a:moveTo>
                  <a:lnTo>
                    <a:pt x="0" y="0"/>
                  </a:lnTo>
                  <a:lnTo>
                    <a:pt x="1598" y="0"/>
                  </a:lnTo>
                </a:path>
              </a:pathLst>
            </a:custGeom>
            <a:solidFill>
              <a:srgbClr val="DAB454"/>
            </a:solidFill>
            <a:ln w="26619"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9BEC9FAD-B86B-4F1C-A107-99F3CB81C3C2}"/>
                </a:ext>
              </a:extLst>
            </p:cNvPr>
            <p:cNvSpPr/>
            <p:nvPr/>
          </p:nvSpPr>
          <p:spPr>
            <a:xfrm>
              <a:off x="5790468" y="1254685"/>
              <a:ext cx="2685576" cy="1496846"/>
            </a:xfrm>
            <a:custGeom>
              <a:avLst/>
              <a:gdLst>
                <a:gd name="connsiteX0" fmla="*/ 13 w 2139812"/>
                <a:gd name="connsiteY0" fmla="*/ 11720 h 1192656"/>
                <a:gd name="connsiteX1" fmla="*/ 10906 w 2139812"/>
                <a:gd name="connsiteY1" fmla="*/ 23701 h 1192656"/>
                <a:gd name="connsiteX2" fmla="*/ 10931 w 2139812"/>
                <a:gd name="connsiteY2" fmla="*/ 23702 h 1192656"/>
                <a:gd name="connsiteX3" fmla="*/ 85222 w 2139812"/>
                <a:gd name="connsiteY3" fmla="*/ 26365 h 1192656"/>
                <a:gd name="connsiteX4" fmla="*/ 85222 w 2139812"/>
                <a:gd name="connsiteY4" fmla="*/ 26365 h 1192656"/>
                <a:gd name="connsiteX5" fmla="*/ 225816 w 2139812"/>
                <a:gd name="connsiteY5" fmla="*/ 43939 h 1192656"/>
                <a:gd name="connsiteX6" fmla="*/ 222887 w 2139812"/>
                <a:gd name="connsiteY6" fmla="*/ 43939 h 1192656"/>
                <a:gd name="connsiteX7" fmla="*/ 547478 w 2139812"/>
                <a:gd name="connsiteY7" fmla="*/ 127284 h 1192656"/>
                <a:gd name="connsiteX8" fmla="*/ 867010 w 2139812"/>
                <a:gd name="connsiteY8" fmla="*/ 251102 h 1192656"/>
                <a:gd name="connsiteX9" fmla="*/ 868341 w 2139812"/>
                <a:gd name="connsiteY9" fmla="*/ 251102 h 1192656"/>
                <a:gd name="connsiteX10" fmla="*/ 938105 w 2139812"/>
                <a:gd name="connsiteY10" fmla="*/ 282789 h 1192656"/>
                <a:gd name="connsiteX11" fmla="*/ 938105 w 2139812"/>
                <a:gd name="connsiteY11" fmla="*/ 282789 h 1192656"/>
                <a:gd name="connsiteX12" fmla="*/ 964733 w 2139812"/>
                <a:gd name="connsiteY12" fmla="*/ 296103 h 1192656"/>
                <a:gd name="connsiteX13" fmla="*/ 964733 w 2139812"/>
                <a:gd name="connsiteY13" fmla="*/ 296103 h 1192656"/>
                <a:gd name="connsiteX14" fmla="*/ 964733 w 2139812"/>
                <a:gd name="connsiteY14" fmla="*/ 296103 h 1192656"/>
                <a:gd name="connsiteX15" fmla="*/ 1548412 w 2139812"/>
                <a:gd name="connsiteY15" fmla="*/ 635339 h 1192656"/>
                <a:gd name="connsiteX16" fmla="*/ 1548412 w 2139812"/>
                <a:gd name="connsiteY16" fmla="*/ 635340 h 1192656"/>
                <a:gd name="connsiteX17" fmla="*/ 1783002 w 2139812"/>
                <a:gd name="connsiteY17" fmla="*/ 816142 h 1192656"/>
                <a:gd name="connsiteX18" fmla="*/ 1780872 w 2139812"/>
                <a:gd name="connsiteY18" fmla="*/ 814011 h 1192656"/>
                <a:gd name="connsiteX19" fmla="*/ 2023716 w 2139812"/>
                <a:gd name="connsiteY19" fmla="*/ 1053660 h 1192656"/>
                <a:gd name="connsiteX20" fmla="*/ 2023716 w 2139812"/>
                <a:gd name="connsiteY20" fmla="*/ 1053660 h 1192656"/>
                <a:gd name="connsiteX21" fmla="*/ 2056467 w 2139812"/>
                <a:gd name="connsiteY21" fmla="*/ 1094134 h 1192656"/>
                <a:gd name="connsiteX22" fmla="*/ 2056467 w 2139812"/>
                <a:gd name="connsiteY22" fmla="*/ 1094134 h 1192656"/>
                <a:gd name="connsiteX23" fmla="*/ 2056467 w 2139812"/>
                <a:gd name="connsiteY23" fmla="*/ 1094134 h 1192656"/>
                <a:gd name="connsiteX24" fmla="*/ 2065787 w 2139812"/>
                <a:gd name="connsiteY24" fmla="*/ 1106383 h 1192656"/>
                <a:gd name="connsiteX25" fmla="*/ 2094279 w 2139812"/>
                <a:gd name="connsiteY25" fmla="*/ 1145792 h 1192656"/>
                <a:gd name="connsiteX26" fmla="*/ 2094279 w 2139812"/>
                <a:gd name="connsiteY26" fmla="*/ 1145792 h 1192656"/>
                <a:gd name="connsiteX27" fmla="*/ 2094279 w 2139812"/>
                <a:gd name="connsiteY27" fmla="*/ 1145792 h 1192656"/>
                <a:gd name="connsiteX28" fmla="*/ 2094279 w 2139812"/>
                <a:gd name="connsiteY28" fmla="*/ 1145792 h 1192656"/>
                <a:gd name="connsiteX29" fmla="*/ 2094279 w 2139812"/>
                <a:gd name="connsiteY29" fmla="*/ 1147656 h 1192656"/>
                <a:gd name="connsiteX30" fmla="*/ 2094279 w 2139812"/>
                <a:gd name="connsiteY30" fmla="*/ 1147656 h 1192656"/>
                <a:gd name="connsiteX31" fmla="*/ 2094279 w 2139812"/>
                <a:gd name="connsiteY31" fmla="*/ 1147656 h 1192656"/>
                <a:gd name="connsiteX32" fmla="*/ 2096675 w 2139812"/>
                <a:gd name="connsiteY32" fmla="*/ 1151384 h 1192656"/>
                <a:gd name="connsiteX33" fmla="*/ 2096675 w 2139812"/>
                <a:gd name="connsiteY33" fmla="*/ 1151384 h 1192656"/>
                <a:gd name="connsiteX34" fmla="*/ 2100137 w 2139812"/>
                <a:gd name="connsiteY34" fmla="*/ 1156709 h 1192656"/>
                <a:gd name="connsiteX35" fmla="*/ 2100137 w 2139812"/>
                <a:gd name="connsiteY35" fmla="*/ 1156709 h 1192656"/>
                <a:gd name="connsiteX36" fmla="*/ 2100137 w 2139812"/>
                <a:gd name="connsiteY36" fmla="*/ 1158307 h 1192656"/>
                <a:gd name="connsiteX37" fmla="*/ 2100137 w 2139812"/>
                <a:gd name="connsiteY37" fmla="*/ 1158307 h 1192656"/>
                <a:gd name="connsiteX38" fmla="*/ 2121439 w 2139812"/>
                <a:gd name="connsiteY38" fmla="*/ 1192657 h 1192656"/>
                <a:gd name="connsiteX39" fmla="*/ 2130759 w 2139812"/>
                <a:gd name="connsiteY39" fmla="*/ 1185734 h 1192656"/>
                <a:gd name="connsiteX40" fmla="*/ 2139812 w 2139812"/>
                <a:gd name="connsiteY40" fmla="*/ 1178810 h 1192656"/>
                <a:gd name="connsiteX41" fmla="*/ 2123037 w 2139812"/>
                <a:gd name="connsiteY41" fmla="*/ 1152183 h 1192656"/>
                <a:gd name="connsiteX42" fmla="*/ 2123037 w 2139812"/>
                <a:gd name="connsiteY42" fmla="*/ 1152183 h 1192656"/>
                <a:gd name="connsiteX43" fmla="*/ 2123037 w 2139812"/>
                <a:gd name="connsiteY43" fmla="*/ 1152183 h 1192656"/>
                <a:gd name="connsiteX44" fmla="*/ 2120640 w 2139812"/>
                <a:gd name="connsiteY44" fmla="*/ 1148188 h 1192656"/>
                <a:gd name="connsiteX45" fmla="*/ 2120640 w 2139812"/>
                <a:gd name="connsiteY45" fmla="*/ 1148188 h 1192656"/>
                <a:gd name="connsiteX46" fmla="*/ 2117978 w 2139812"/>
                <a:gd name="connsiteY46" fmla="*/ 1144194 h 1192656"/>
                <a:gd name="connsiteX47" fmla="*/ 2117978 w 2139812"/>
                <a:gd name="connsiteY47" fmla="*/ 1144194 h 1192656"/>
                <a:gd name="connsiteX48" fmla="*/ 2114516 w 2139812"/>
                <a:gd name="connsiteY48" fmla="*/ 1138869 h 1192656"/>
                <a:gd name="connsiteX49" fmla="*/ 2114516 w 2139812"/>
                <a:gd name="connsiteY49" fmla="*/ 1138869 h 1192656"/>
                <a:gd name="connsiteX50" fmla="*/ 2114516 w 2139812"/>
                <a:gd name="connsiteY50" fmla="*/ 1138869 h 1192656"/>
                <a:gd name="connsiteX51" fmla="*/ 2114516 w 2139812"/>
                <a:gd name="connsiteY51" fmla="*/ 1137005 h 1192656"/>
                <a:gd name="connsiteX52" fmla="*/ 2113185 w 2139812"/>
                <a:gd name="connsiteY52" fmla="*/ 1135407 h 1192656"/>
                <a:gd name="connsiteX53" fmla="*/ 2083362 w 2139812"/>
                <a:gd name="connsiteY53" fmla="*/ 1093602 h 1192656"/>
                <a:gd name="connsiteX54" fmla="*/ 2083362 w 2139812"/>
                <a:gd name="connsiteY54" fmla="*/ 1093602 h 1192656"/>
                <a:gd name="connsiteX55" fmla="*/ 2081764 w 2139812"/>
                <a:gd name="connsiteY55" fmla="*/ 1091472 h 1192656"/>
                <a:gd name="connsiteX56" fmla="*/ 2081764 w 2139812"/>
                <a:gd name="connsiteY56" fmla="*/ 1091472 h 1192656"/>
                <a:gd name="connsiteX57" fmla="*/ 2073243 w 2139812"/>
                <a:gd name="connsiteY57" fmla="*/ 1080554 h 1192656"/>
                <a:gd name="connsiteX58" fmla="*/ 2073243 w 2139812"/>
                <a:gd name="connsiteY58" fmla="*/ 1080554 h 1192656"/>
                <a:gd name="connsiteX59" fmla="*/ 2043420 w 2139812"/>
                <a:gd name="connsiteY59" fmla="*/ 1043808 h 1192656"/>
                <a:gd name="connsiteX60" fmla="*/ 2043420 w 2139812"/>
                <a:gd name="connsiteY60" fmla="*/ 1043808 h 1192656"/>
                <a:gd name="connsiteX61" fmla="*/ 1814689 w 2139812"/>
                <a:gd name="connsiteY61" fmla="*/ 814277 h 1192656"/>
                <a:gd name="connsiteX62" fmla="*/ 1560395 w 2139812"/>
                <a:gd name="connsiteY62" fmla="*/ 616700 h 1192656"/>
                <a:gd name="connsiteX63" fmla="*/ 1560395 w 2139812"/>
                <a:gd name="connsiteY63" fmla="*/ 616700 h 1192656"/>
                <a:gd name="connsiteX64" fmla="*/ 978580 w 2139812"/>
                <a:gd name="connsiteY64" fmla="*/ 277197 h 1192656"/>
                <a:gd name="connsiteX65" fmla="*/ 978580 w 2139812"/>
                <a:gd name="connsiteY65" fmla="*/ 277197 h 1192656"/>
                <a:gd name="connsiteX66" fmla="*/ 978580 w 2139812"/>
                <a:gd name="connsiteY66" fmla="*/ 277197 h 1192656"/>
                <a:gd name="connsiteX67" fmla="*/ 876862 w 2139812"/>
                <a:gd name="connsiteY67" fmla="*/ 230333 h 1192656"/>
                <a:gd name="connsiteX68" fmla="*/ 876862 w 2139812"/>
                <a:gd name="connsiteY68" fmla="*/ 230333 h 1192656"/>
                <a:gd name="connsiteX69" fmla="*/ 507270 w 2139812"/>
                <a:gd name="connsiteY69" fmla="*/ 90005 h 1192656"/>
                <a:gd name="connsiteX70" fmla="*/ 137146 w 2139812"/>
                <a:gd name="connsiteY70" fmla="*/ 7459 h 1192656"/>
                <a:gd name="connsiteX71" fmla="*/ 86819 w 2139812"/>
                <a:gd name="connsiteY71" fmla="*/ 2666 h 1192656"/>
                <a:gd name="connsiteX72" fmla="*/ 86819 w 2139812"/>
                <a:gd name="connsiteY72" fmla="*/ 2666 h 1192656"/>
                <a:gd name="connsiteX73" fmla="*/ 13859 w 2139812"/>
                <a:gd name="connsiteY73" fmla="*/ 3 h 1192656"/>
                <a:gd name="connsiteX74" fmla="*/ 2143 w 2139812"/>
                <a:gd name="connsiteY74" fmla="*/ 10921 h 1192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139812" h="1192656">
                  <a:moveTo>
                    <a:pt x="13" y="11720"/>
                  </a:moveTo>
                  <a:cubicBezTo>
                    <a:pt x="-287" y="18036"/>
                    <a:pt x="4589" y="23400"/>
                    <a:pt x="10906" y="23701"/>
                  </a:cubicBezTo>
                  <a:cubicBezTo>
                    <a:pt x="10914" y="23701"/>
                    <a:pt x="10923" y="23702"/>
                    <a:pt x="10931" y="23702"/>
                  </a:cubicBezTo>
                  <a:cubicBezTo>
                    <a:pt x="35694" y="23702"/>
                    <a:pt x="60458" y="23702"/>
                    <a:pt x="85222" y="26365"/>
                  </a:cubicBezTo>
                  <a:lnTo>
                    <a:pt x="85222" y="26365"/>
                  </a:lnTo>
                  <a:cubicBezTo>
                    <a:pt x="132353" y="29826"/>
                    <a:pt x="179217" y="35951"/>
                    <a:pt x="225816" y="43939"/>
                  </a:cubicBezTo>
                  <a:lnTo>
                    <a:pt x="222887" y="43939"/>
                  </a:lnTo>
                  <a:cubicBezTo>
                    <a:pt x="332930" y="63959"/>
                    <a:pt x="441402" y="91812"/>
                    <a:pt x="547478" y="127284"/>
                  </a:cubicBezTo>
                  <a:cubicBezTo>
                    <a:pt x="655852" y="162965"/>
                    <a:pt x="762097" y="204770"/>
                    <a:pt x="867010" y="251102"/>
                  </a:cubicBezTo>
                  <a:lnTo>
                    <a:pt x="868341" y="251102"/>
                  </a:lnTo>
                  <a:lnTo>
                    <a:pt x="938105" y="282789"/>
                  </a:lnTo>
                  <a:lnTo>
                    <a:pt x="938105" y="282789"/>
                  </a:lnTo>
                  <a:lnTo>
                    <a:pt x="964733" y="296103"/>
                  </a:lnTo>
                  <a:lnTo>
                    <a:pt x="964733" y="296103"/>
                  </a:lnTo>
                  <a:lnTo>
                    <a:pt x="964733" y="296103"/>
                  </a:lnTo>
                  <a:cubicBezTo>
                    <a:pt x="1168244" y="393028"/>
                    <a:pt x="1363457" y="506487"/>
                    <a:pt x="1548412" y="635339"/>
                  </a:cubicBezTo>
                  <a:lnTo>
                    <a:pt x="1548412" y="635340"/>
                  </a:lnTo>
                  <a:cubicBezTo>
                    <a:pt x="1628295" y="692057"/>
                    <a:pt x="1708178" y="752235"/>
                    <a:pt x="1783002" y="816142"/>
                  </a:cubicBezTo>
                  <a:cubicBezTo>
                    <a:pt x="1782226" y="815500"/>
                    <a:pt x="1781513" y="814787"/>
                    <a:pt x="1780872" y="814011"/>
                  </a:cubicBezTo>
                  <a:cubicBezTo>
                    <a:pt x="1868153" y="887211"/>
                    <a:pt x="1949366" y="967356"/>
                    <a:pt x="2023716" y="1053660"/>
                  </a:cubicBezTo>
                  <a:lnTo>
                    <a:pt x="2023716" y="1053660"/>
                  </a:lnTo>
                  <a:cubicBezTo>
                    <a:pt x="2034899" y="1066974"/>
                    <a:pt x="2045551" y="1080288"/>
                    <a:pt x="2056467" y="1094134"/>
                  </a:cubicBezTo>
                  <a:lnTo>
                    <a:pt x="2056467" y="1094134"/>
                  </a:lnTo>
                  <a:lnTo>
                    <a:pt x="2056467" y="1094134"/>
                  </a:lnTo>
                  <a:lnTo>
                    <a:pt x="2065787" y="1106383"/>
                  </a:lnTo>
                  <a:cubicBezTo>
                    <a:pt x="2075639" y="1119431"/>
                    <a:pt x="2084959" y="1133011"/>
                    <a:pt x="2094279" y="1145792"/>
                  </a:cubicBezTo>
                  <a:lnTo>
                    <a:pt x="2094279" y="1145792"/>
                  </a:lnTo>
                  <a:lnTo>
                    <a:pt x="2094279" y="1145792"/>
                  </a:lnTo>
                  <a:lnTo>
                    <a:pt x="2094279" y="1145792"/>
                  </a:lnTo>
                  <a:cubicBezTo>
                    <a:pt x="2094157" y="1146407"/>
                    <a:pt x="2094157" y="1147041"/>
                    <a:pt x="2094279" y="1147656"/>
                  </a:cubicBezTo>
                  <a:cubicBezTo>
                    <a:pt x="2094279" y="1147656"/>
                    <a:pt x="2094279" y="1147656"/>
                    <a:pt x="2094279" y="1147656"/>
                  </a:cubicBezTo>
                  <a:lnTo>
                    <a:pt x="2094279" y="1147656"/>
                  </a:lnTo>
                  <a:lnTo>
                    <a:pt x="2096675" y="1151384"/>
                  </a:lnTo>
                  <a:lnTo>
                    <a:pt x="2096675" y="1151384"/>
                  </a:lnTo>
                  <a:lnTo>
                    <a:pt x="2100137" y="1156709"/>
                  </a:lnTo>
                  <a:lnTo>
                    <a:pt x="2100137" y="1156709"/>
                  </a:lnTo>
                  <a:lnTo>
                    <a:pt x="2100137" y="1158307"/>
                  </a:lnTo>
                  <a:lnTo>
                    <a:pt x="2100137" y="1158307"/>
                  </a:lnTo>
                  <a:cubicBezTo>
                    <a:pt x="2107593" y="1169757"/>
                    <a:pt x="2114782" y="1181207"/>
                    <a:pt x="2121439" y="1192657"/>
                  </a:cubicBezTo>
                  <a:lnTo>
                    <a:pt x="2130759" y="1185734"/>
                  </a:lnTo>
                  <a:lnTo>
                    <a:pt x="2139812" y="1178810"/>
                  </a:lnTo>
                  <a:cubicBezTo>
                    <a:pt x="2134221" y="1169757"/>
                    <a:pt x="2128895" y="1160703"/>
                    <a:pt x="2123037" y="1152183"/>
                  </a:cubicBezTo>
                  <a:lnTo>
                    <a:pt x="2123037" y="1152183"/>
                  </a:lnTo>
                  <a:cubicBezTo>
                    <a:pt x="2123037" y="1152183"/>
                    <a:pt x="2123037" y="1152183"/>
                    <a:pt x="2123037" y="1152183"/>
                  </a:cubicBezTo>
                  <a:lnTo>
                    <a:pt x="2120640" y="1148188"/>
                  </a:lnTo>
                  <a:lnTo>
                    <a:pt x="2120640" y="1148188"/>
                  </a:lnTo>
                  <a:lnTo>
                    <a:pt x="2117978" y="1144194"/>
                  </a:lnTo>
                  <a:cubicBezTo>
                    <a:pt x="2117978" y="1144194"/>
                    <a:pt x="2117978" y="1144194"/>
                    <a:pt x="2117978" y="1144194"/>
                  </a:cubicBezTo>
                  <a:lnTo>
                    <a:pt x="2114516" y="1138869"/>
                  </a:lnTo>
                  <a:lnTo>
                    <a:pt x="2114516" y="1138869"/>
                  </a:lnTo>
                  <a:lnTo>
                    <a:pt x="2114516" y="1138869"/>
                  </a:lnTo>
                  <a:lnTo>
                    <a:pt x="2114516" y="1137005"/>
                  </a:lnTo>
                  <a:lnTo>
                    <a:pt x="2113185" y="1135407"/>
                  </a:lnTo>
                  <a:cubicBezTo>
                    <a:pt x="2103599" y="1121295"/>
                    <a:pt x="2093480" y="1108780"/>
                    <a:pt x="2083362" y="1093602"/>
                  </a:cubicBezTo>
                  <a:lnTo>
                    <a:pt x="2083362" y="1093602"/>
                  </a:lnTo>
                  <a:lnTo>
                    <a:pt x="2081764" y="1091472"/>
                  </a:lnTo>
                  <a:cubicBezTo>
                    <a:pt x="2081764" y="1091472"/>
                    <a:pt x="2081764" y="1091472"/>
                    <a:pt x="2081764" y="1091472"/>
                  </a:cubicBezTo>
                  <a:lnTo>
                    <a:pt x="2073243" y="1080554"/>
                  </a:lnTo>
                  <a:cubicBezTo>
                    <a:pt x="2073243" y="1080554"/>
                    <a:pt x="2073243" y="1080554"/>
                    <a:pt x="2073243" y="1080554"/>
                  </a:cubicBezTo>
                  <a:cubicBezTo>
                    <a:pt x="2063657" y="1068305"/>
                    <a:pt x="2053805" y="1056057"/>
                    <a:pt x="2043420" y="1043808"/>
                  </a:cubicBezTo>
                  <a:lnTo>
                    <a:pt x="2043420" y="1043808"/>
                  </a:lnTo>
                  <a:cubicBezTo>
                    <a:pt x="1973510" y="961238"/>
                    <a:pt x="1897014" y="884476"/>
                    <a:pt x="1814689" y="814277"/>
                  </a:cubicBezTo>
                  <a:cubicBezTo>
                    <a:pt x="1733295" y="744191"/>
                    <a:pt x="1648422" y="678248"/>
                    <a:pt x="1560395" y="616700"/>
                  </a:cubicBezTo>
                  <a:lnTo>
                    <a:pt x="1560395" y="616700"/>
                  </a:lnTo>
                  <a:cubicBezTo>
                    <a:pt x="1376091" y="487775"/>
                    <a:pt x="1181497" y="374225"/>
                    <a:pt x="978580" y="277197"/>
                  </a:cubicBezTo>
                  <a:lnTo>
                    <a:pt x="978580" y="277197"/>
                  </a:lnTo>
                  <a:lnTo>
                    <a:pt x="978580" y="277197"/>
                  </a:lnTo>
                  <a:cubicBezTo>
                    <a:pt x="945029" y="261221"/>
                    <a:pt x="910945" y="245511"/>
                    <a:pt x="876862" y="230333"/>
                  </a:cubicBezTo>
                  <a:lnTo>
                    <a:pt x="876862" y="230333"/>
                  </a:lnTo>
                  <a:cubicBezTo>
                    <a:pt x="756490" y="176429"/>
                    <a:pt x="633085" y="129574"/>
                    <a:pt x="507270" y="90005"/>
                  </a:cubicBezTo>
                  <a:cubicBezTo>
                    <a:pt x="386729" y="51047"/>
                    <a:pt x="262818" y="23412"/>
                    <a:pt x="137146" y="7459"/>
                  </a:cubicBezTo>
                  <a:cubicBezTo>
                    <a:pt x="120459" y="5506"/>
                    <a:pt x="103683" y="3909"/>
                    <a:pt x="86819" y="2666"/>
                  </a:cubicBezTo>
                  <a:lnTo>
                    <a:pt x="86819" y="2666"/>
                  </a:lnTo>
                  <a:cubicBezTo>
                    <a:pt x="62588" y="1069"/>
                    <a:pt x="38357" y="270"/>
                    <a:pt x="13859" y="3"/>
                  </a:cubicBezTo>
                  <a:cubicBezTo>
                    <a:pt x="7635" y="-148"/>
                    <a:pt x="2431" y="4702"/>
                    <a:pt x="2143" y="10921"/>
                  </a:cubicBezTo>
                </a:path>
              </a:pathLst>
            </a:custGeom>
            <a:solidFill>
              <a:srgbClr val="DAB454"/>
            </a:solidFill>
            <a:ln w="26619"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EB0CA222-B281-4C71-9035-8A14F3349F4A}"/>
                </a:ext>
              </a:extLst>
            </p:cNvPr>
            <p:cNvSpPr/>
            <p:nvPr/>
          </p:nvSpPr>
          <p:spPr>
            <a:xfrm>
              <a:off x="6965167" y="160926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DAB454"/>
            </a:solidFill>
            <a:ln w="26619"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2B3F8D21-D808-43C2-871A-AF9E69111584}"/>
                </a:ext>
              </a:extLst>
            </p:cNvPr>
            <p:cNvSpPr/>
            <p:nvPr/>
          </p:nvSpPr>
          <p:spPr>
            <a:xfrm>
              <a:off x="8421238" y="2696391"/>
              <a:ext cx="333" cy="33418"/>
            </a:xfrm>
            <a:custGeom>
              <a:avLst/>
              <a:gdLst>
                <a:gd name="connsiteX0" fmla="*/ 266 w 265"/>
                <a:gd name="connsiteY0" fmla="*/ 0 h 26627"/>
                <a:gd name="connsiteX1" fmla="*/ 0 w 265"/>
                <a:gd name="connsiteY1" fmla="*/ 0 h 26627"/>
                <a:gd name="connsiteX2" fmla="*/ 266 w 265"/>
                <a:gd name="connsiteY2" fmla="*/ 0 h 26627"/>
              </a:gdLst>
              <a:ahLst/>
              <a:cxnLst>
                <a:cxn ang="0">
                  <a:pos x="connsiteX0" y="connsiteY0"/>
                </a:cxn>
                <a:cxn ang="0">
                  <a:pos x="connsiteX1" y="connsiteY1"/>
                </a:cxn>
                <a:cxn ang="0">
                  <a:pos x="connsiteX2" y="connsiteY2"/>
                </a:cxn>
              </a:cxnLst>
              <a:rect l="l" t="t" r="r" b="b"/>
              <a:pathLst>
                <a:path w="265" h="26627">
                  <a:moveTo>
                    <a:pt x="266" y="0"/>
                  </a:moveTo>
                  <a:lnTo>
                    <a:pt x="0" y="0"/>
                  </a:lnTo>
                  <a:lnTo>
                    <a:pt x="266" y="0"/>
                  </a:lnTo>
                </a:path>
              </a:pathLst>
            </a:custGeom>
            <a:solidFill>
              <a:srgbClr val="DAB454"/>
            </a:solidFill>
            <a:ln w="26619"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614E52D3-7DFC-4D55-86E1-D0CC27E1868E}"/>
                </a:ext>
              </a:extLst>
            </p:cNvPr>
            <p:cNvSpPr/>
            <p:nvPr/>
          </p:nvSpPr>
          <p:spPr>
            <a:xfrm>
              <a:off x="8422241" y="2697393"/>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C5BEECF9-E90B-405D-8686-D802C75E68AA}"/>
                </a:ext>
              </a:extLst>
            </p:cNvPr>
            <p:cNvSpPr/>
            <p:nvPr/>
          </p:nvSpPr>
          <p:spPr>
            <a:xfrm>
              <a:off x="5314866" y="2074454"/>
              <a:ext cx="2620123" cy="1519240"/>
            </a:xfrm>
            <a:custGeom>
              <a:avLst/>
              <a:gdLst>
                <a:gd name="connsiteX0" fmla="*/ 3247 w 2087660"/>
                <a:gd name="connsiteY0" fmla="*/ 6130 h 1210499"/>
                <a:gd name="connsiteX1" fmla="*/ 3247 w 2087660"/>
                <a:gd name="connsiteY1" fmla="*/ 22106 h 1210499"/>
                <a:gd name="connsiteX2" fmla="*/ 231978 w 2087660"/>
                <a:gd name="connsiteY2" fmla="*/ 220482 h 1210499"/>
                <a:gd name="connsiteX3" fmla="*/ 233576 w 2087660"/>
                <a:gd name="connsiteY3" fmla="*/ 220482 h 1210499"/>
                <a:gd name="connsiteX4" fmla="*/ 412780 w 2087660"/>
                <a:gd name="connsiteY4" fmla="*/ 355218 h 1210499"/>
                <a:gd name="connsiteX5" fmla="*/ 412780 w 2087660"/>
                <a:gd name="connsiteY5" fmla="*/ 355218 h 1210499"/>
                <a:gd name="connsiteX6" fmla="*/ 414112 w 2087660"/>
                <a:gd name="connsiteY6" fmla="*/ 355218 h 1210499"/>
                <a:gd name="connsiteX7" fmla="*/ 414112 w 2087660"/>
                <a:gd name="connsiteY7" fmla="*/ 355218 h 1210499"/>
                <a:gd name="connsiteX8" fmla="*/ 1108561 w 2087660"/>
                <a:gd name="connsiteY8" fmla="*/ 784989 h 1210499"/>
                <a:gd name="connsiteX9" fmla="*/ 1487739 w 2087660"/>
                <a:gd name="connsiteY9" fmla="*/ 975909 h 1210499"/>
                <a:gd name="connsiteX10" fmla="*/ 1872243 w 2087660"/>
                <a:gd name="connsiteY10" fmla="*/ 1138871 h 1210499"/>
                <a:gd name="connsiteX11" fmla="*/ 2077009 w 2087660"/>
                <a:gd name="connsiteY11" fmla="*/ 1210499 h 1210499"/>
                <a:gd name="connsiteX12" fmla="*/ 2087660 w 2087660"/>
                <a:gd name="connsiteY12" fmla="*/ 1189996 h 1210499"/>
                <a:gd name="connsiteX13" fmla="*/ 1796620 w 2087660"/>
                <a:gd name="connsiteY13" fmla="*/ 1083485 h 1210499"/>
                <a:gd name="connsiteX14" fmla="*/ 1483745 w 2087660"/>
                <a:gd name="connsiteY14" fmla="*/ 947684 h 1210499"/>
                <a:gd name="connsiteX15" fmla="*/ 1483745 w 2087660"/>
                <a:gd name="connsiteY15" fmla="*/ 947684 h 1210499"/>
                <a:gd name="connsiteX16" fmla="*/ 1105100 w 2087660"/>
                <a:gd name="connsiteY16" fmla="*/ 755965 h 1210499"/>
                <a:gd name="connsiteX17" fmla="*/ 743230 w 2087660"/>
                <a:gd name="connsiteY17" fmla="*/ 545606 h 1210499"/>
                <a:gd name="connsiteX18" fmla="*/ 423698 w 2087660"/>
                <a:gd name="connsiteY18" fmla="*/ 332585 h 1210499"/>
                <a:gd name="connsiteX19" fmla="*/ 423698 w 2087660"/>
                <a:gd name="connsiteY19" fmla="*/ 332585 h 1210499"/>
                <a:gd name="connsiteX20" fmla="*/ 244760 w 2087660"/>
                <a:gd name="connsiteY20" fmla="*/ 199447 h 1210499"/>
                <a:gd name="connsiteX21" fmla="*/ 244760 w 2087660"/>
                <a:gd name="connsiteY21" fmla="*/ 199447 h 1210499"/>
                <a:gd name="connsiteX22" fmla="*/ 148101 w 2087660"/>
                <a:gd name="connsiteY22" fmla="*/ 119564 h 1210499"/>
                <a:gd name="connsiteX23" fmla="*/ 19756 w 2087660"/>
                <a:gd name="connsiteY23" fmla="*/ 3733 h 1210499"/>
                <a:gd name="connsiteX24" fmla="*/ 10969 w 2087660"/>
                <a:gd name="connsiteY24" fmla="*/ 5 h 1210499"/>
                <a:gd name="connsiteX25" fmla="*/ 3513 w 2087660"/>
                <a:gd name="connsiteY25" fmla="*/ 2934 h 121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87660" h="1210499">
                  <a:moveTo>
                    <a:pt x="3247" y="6130"/>
                  </a:moveTo>
                  <a:cubicBezTo>
                    <a:pt x="-1082" y="10575"/>
                    <a:pt x="-1082" y="17661"/>
                    <a:pt x="3247" y="22106"/>
                  </a:cubicBezTo>
                  <a:cubicBezTo>
                    <a:pt x="75940" y="92403"/>
                    <a:pt x="152894" y="157641"/>
                    <a:pt x="231978" y="220482"/>
                  </a:cubicBezTo>
                  <a:lnTo>
                    <a:pt x="233576" y="220482"/>
                  </a:lnTo>
                  <a:cubicBezTo>
                    <a:pt x="292157" y="266815"/>
                    <a:pt x="352069" y="311549"/>
                    <a:pt x="412780" y="355218"/>
                  </a:cubicBezTo>
                  <a:lnTo>
                    <a:pt x="412780" y="355218"/>
                  </a:lnTo>
                  <a:lnTo>
                    <a:pt x="414112" y="355218"/>
                  </a:lnTo>
                  <a:lnTo>
                    <a:pt x="414112" y="355218"/>
                  </a:lnTo>
                  <a:cubicBezTo>
                    <a:pt x="636568" y="512573"/>
                    <a:pt x="868489" y="656100"/>
                    <a:pt x="1108561" y="784989"/>
                  </a:cubicBezTo>
                  <a:cubicBezTo>
                    <a:pt x="1232823" y="852446"/>
                    <a:pt x="1359216" y="916086"/>
                    <a:pt x="1487739" y="975909"/>
                  </a:cubicBezTo>
                  <a:cubicBezTo>
                    <a:pt x="1616262" y="1035733"/>
                    <a:pt x="1744430" y="1090053"/>
                    <a:pt x="1872243" y="1138871"/>
                  </a:cubicBezTo>
                  <a:cubicBezTo>
                    <a:pt x="1939877" y="1164433"/>
                    <a:pt x="2008132" y="1188309"/>
                    <a:pt x="2077009" y="1210499"/>
                  </a:cubicBezTo>
                  <a:cubicBezTo>
                    <a:pt x="2080738" y="1203843"/>
                    <a:pt x="2084199" y="1196919"/>
                    <a:pt x="2087660" y="1189996"/>
                  </a:cubicBezTo>
                  <a:cubicBezTo>
                    <a:pt x="1989138" y="1158575"/>
                    <a:pt x="1892480" y="1123160"/>
                    <a:pt x="1796620" y="1083485"/>
                  </a:cubicBezTo>
                  <a:cubicBezTo>
                    <a:pt x="1690109" y="1041414"/>
                    <a:pt x="1586794" y="995880"/>
                    <a:pt x="1483745" y="947684"/>
                  </a:cubicBezTo>
                  <a:lnTo>
                    <a:pt x="1483745" y="947684"/>
                  </a:lnTo>
                  <a:cubicBezTo>
                    <a:pt x="1355577" y="887861"/>
                    <a:pt x="1229362" y="823954"/>
                    <a:pt x="1105100" y="755965"/>
                  </a:cubicBezTo>
                  <a:cubicBezTo>
                    <a:pt x="980837" y="687976"/>
                    <a:pt x="860214" y="617856"/>
                    <a:pt x="743230" y="545606"/>
                  </a:cubicBezTo>
                  <a:cubicBezTo>
                    <a:pt x="634944" y="478150"/>
                    <a:pt x="528433" y="407142"/>
                    <a:pt x="423698" y="332585"/>
                  </a:cubicBezTo>
                  <a:cubicBezTo>
                    <a:pt x="423698" y="332585"/>
                    <a:pt x="423698" y="332585"/>
                    <a:pt x="423698" y="332585"/>
                  </a:cubicBezTo>
                  <a:cubicBezTo>
                    <a:pt x="362987" y="289182"/>
                    <a:pt x="303074" y="244714"/>
                    <a:pt x="244760" y="199447"/>
                  </a:cubicBezTo>
                  <a:cubicBezTo>
                    <a:pt x="244760" y="199447"/>
                    <a:pt x="244760" y="199447"/>
                    <a:pt x="244760" y="199447"/>
                  </a:cubicBezTo>
                  <a:cubicBezTo>
                    <a:pt x="211919" y="173706"/>
                    <a:pt x="179699" y="147079"/>
                    <a:pt x="148101" y="119564"/>
                  </a:cubicBezTo>
                  <a:cubicBezTo>
                    <a:pt x="104166" y="82285"/>
                    <a:pt x="61029" y="43941"/>
                    <a:pt x="19756" y="3733"/>
                  </a:cubicBezTo>
                  <a:cubicBezTo>
                    <a:pt x="17434" y="1379"/>
                    <a:pt x="14275" y="38"/>
                    <a:pt x="10969" y="5"/>
                  </a:cubicBezTo>
                  <a:cubicBezTo>
                    <a:pt x="8186" y="-85"/>
                    <a:pt x="5490" y="974"/>
                    <a:pt x="3513" y="2934"/>
                  </a:cubicBezTo>
                </a:path>
              </a:pathLst>
            </a:custGeom>
            <a:solidFill>
              <a:srgbClr val="DAB454"/>
            </a:solidFill>
            <a:ln w="26619"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0EDE6D3A-B470-41B5-94A9-03A561276C59}"/>
                </a:ext>
              </a:extLst>
            </p:cNvPr>
            <p:cNvSpPr/>
            <p:nvPr/>
          </p:nvSpPr>
          <p:spPr>
            <a:xfrm>
              <a:off x="7176376" y="3269194"/>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4CA8FF3F-4B3D-45AB-BA05-0507991CCBDF}"/>
                </a:ext>
              </a:extLst>
            </p:cNvPr>
            <p:cNvSpPr/>
            <p:nvPr/>
          </p:nvSpPr>
          <p:spPr>
            <a:xfrm>
              <a:off x="5594316" y="1624305"/>
              <a:ext cx="2656483" cy="1404271"/>
            </a:xfrm>
            <a:custGeom>
              <a:avLst/>
              <a:gdLst>
                <a:gd name="connsiteX0" fmla="*/ 531 w 2116631"/>
                <a:gd name="connsiteY0" fmla="*/ 5858 h 1118894"/>
                <a:gd name="connsiteX1" fmla="*/ 7790 w 2116631"/>
                <a:gd name="connsiteY1" fmla="*/ 19910 h 1118894"/>
                <a:gd name="connsiteX2" fmla="*/ 7987 w 2116631"/>
                <a:gd name="connsiteY2" fmla="*/ 19971 h 1118894"/>
                <a:gd name="connsiteX3" fmla="*/ 387964 w 2116631"/>
                <a:gd name="connsiteY3" fmla="*/ 138996 h 1118894"/>
                <a:gd name="connsiteX4" fmla="*/ 765811 w 2116631"/>
                <a:gd name="connsiteY4" fmla="*/ 298762 h 1118894"/>
                <a:gd name="connsiteX5" fmla="*/ 795900 w 2116631"/>
                <a:gd name="connsiteY5" fmla="*/ 312875 h 1118894"/>
                <a:gd name="connsiteX6" fmla="*/ 794036 w 2116631"/>
                <a:gd name="connsiteY6" fmla="*/ 312875 h 1118894"/>
                <a:gd name="connsiteX7" fmla="*/ 1227534 w 2116631"/>
                <a:gd name="connsiteY7" fmla="*/ 534684 h 1118894"/>
                <a:gd name="connsiteX8" fmla="*/ 1309015 w 2116631"/>
                <a:gd name="connsiteY8" fmla="*/ 580483 h 1118894"/>
                <a:gd name="connsiteX9" fmla="*/ 1309015 w 2116631"/>
                <a:gd name="connsiteY9" fmla="*/ 580483 h 1118894"/>
                <a:gd name="connsiteX10" fmla="*/ 1666625 w 2116631"/>
                <a:gd name="connsiteY10" fmla="*/ 799363 h 1118894"/>
                <a:gd name="connsiteX11" fmla="*/ 2005329 w 2116631"/>
                <a:gd name="connsiteY11" fmla="*/ 1039012 h 1118894"/>
                <a:gd name="connsiteX12" fmla="*/ 2103851 w 2116631"/>
                <a:gd name="connsiteY12" fmla="*/ 1118895 h 1118894"/>
                <a:gd name="connsiteX13" fmla="*/ 2115035 w 2116631"/>
                <a:gd name="connsiteY13" fmla="*/ 1102386 h 1118894"/>
                <a:gd name="connsiteX14" fmla="*/ 2116632 w 2116631"/>
                <a:gd name="connsiteY14" fmla="*/ 1100255 h 1118894"/>
                <a:gd name="connsiteX15" fmla="*/ 1882309 w 2116631"/>
                <a:gd name="connsiteY15" fmla="*/ 919720 h 1118894"/>
                <a:gd name="connsiteX16" fmla="*/ 1533752 w 2116631"/>
                <a:gd name="connsiteY16" fmla="*/ 687526 h 1118894"/>
                <a:gd name="connsiteX17" fmla="*/ 1326323 w 2116631"/>
                <a:gd name="connsiteY17" fmla="*/ 564240 h 1118894"/>
                <a:gd name="connsiteX18" fmla="*/ 1326323 w 2116631"/>
                <a:gd name="connsiteY18" fmla="*/ 564240 h 1118894"/>
                <a:gd name="connsiteX19" fmla="*/ 1242712 w 2116631"/>
                <a:gd name="connsiteY19" fmla="*/ 517109 h 1118894"/>
                <a:gd name="connsiteX20" fmla="*/ 1242712 w 2116631"/>
                <a:gd name="connsiteY20" fmla="*/ 517109 h 1118894"/>
                <a:gd name="connsiteX21" fmla="*/ 874718 w 2116631"/>
                <a:gd name="connsiteY21" fmla="*/ 326455 h 1118894"/>
                <a:gd name="connsiteX22" fmla="*/ 497936 w 2116631"/>
                <a:gd name="connsiteY22" fmla="*/ 159766 h 1118894"/>
                <a:gd name="connsiteX23" fmla="*/ 254826 w 2116631"/>
                <a:gd name="connsiteY23" fmla="*/ 70031 h 1118894"/>
                <a:gd name="connsiteX24" fmla="*/ 16508 w 2116631"/>
                <a:gd name="connsiteY24" fmla="*/ 0 h 1118894"/>
                <a:gd name="connsiteX25" fmla="*/ 13046 w 2116631"/>
                <a:gd name="connsiteY25" fmla="*/ 0 h 1118894"/>
                <a:gd name="connsiteX26" fmla="*/ 2129 w 2116631"/>
                <a:gd name="connsiteY26" fmla="*/ 7988 h 111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16631" h="1118894">
                  <a:moveTo>
                    <a:pt x="531" y="5858"/>
                  </a:moveTo>
                  <a:cubicBezTo>
                    <a:pt x="-1345" y="11743"/>
                    <a:pt x="1905" y="18034"/>
                    <a:pt x="7790" y="19910"/>
                  </a:cubicBezTo>
                  <a:cubicBezTo>
                    <a:pt x="7855" y="19931"/>
                    <a:pt x="7921" y="19951"/>
                    <a:pt x="7987" y="19971"/>
                  </a:cubicBezTo>
                  <a:cubicBezTo>
                    <a:pt x="136843" y="52257"/>
                    <a:pt x="263716" y="91999"/>
                    <a:pt x="387964" y="138996"/>
                  </a:cubicBezTo>
                  <a:cubicBezTo>
                    <a:pt x="516043" y="186926"/>
                    <a:pt x="641726" y="240448"/>
                    <a:pt x="765811" y="298762"/>
                  </a:cubicBezTo>
                  <a:lnTo>
                    <a:pt x="795900" y="312875"/>
                  </a:lnTo>
                  <a:lnTo>
                    <a:pt x="794036" y="312875"/>
                  </a:lnTo>
                  <a:cubicBezTo>
                    <a:pt x="941021" y="381929"/>
                    <a:pt x="1085520" y="455866"/>
                    <a:pt x="1227534" y="534684"/>
                  </a:cubicBezTo>
                  <a:lnTo>
                    <a:pt x="1309015" y="580483"/>
                  </a:lnTo>
                  <a:lnTo>
                    <a:pt x="1309015" y="580483"/>
                  </a:lnTo>
                  <a:cubicBezTo>
                    <a:pt x="1430437" y="650070"/>
                    <a:pt x="1549640" y="723030"/>
                    <a:pt x="1666625" y="799363"/>
                  </a:cubicBezTo>
                  <a:cubicBezTo>
                    <a:pt x="1782455" y="875252"/>
                    <a:pt x="1895888" y="955135"/>
                    <a:pt x="2005329" y="1039012"/>
                  </a:cubicBezTo>
                  <a:cubicBezTo>
                    <a:pt x="2038702" y="1064752"/>
                    <a:pt x="2071543" y="1091380"/>
                    <a:pt x="2103851" y="1118895"/>
                  </a:cubicBezTo>
                  <a:cubicBezTo>
                    <a:pt x="2107312" y="1113303"/>
                    <a:pt x="2111306" y="1107711"/>
                    <a:pt x="2115035" y="1102386"/>
                  </a:cubicBezTo>
                  <a:lnTo>
                    <a:pt x="2116632" y="1100255"/>
                  </a:lnTo>
                  <a:cubicBezTo>
                    <a:pt x="2040743" y="1037148"/>
                    <a:pt x="1962192" y="977502"/>
                    <a:pt x="1882309" y="919720"/>
                  </a:cubicBezTo>
                  <a:cubicBezTo>
                    <a:pt x="1769141" y="838239"/>
                    <a:pt x="1652512" y="759954"/>
                    <a:pt x="1533752" y="687526"/>
                  </a:cubicBezTo>
                  <a:cubicBezTo>
                    <a:pt x="1465230" y="645455"/>
                    <a:pt x="1396087" y="604359"/>
                    <a:pt x="1326323" y="564240"/>
                  </a:cubicBezTo>
                  <a:lnTo>
                    <a:pt x="1326323" y="564240"/>
                  </a:lnTo>
                  <a:lnTo>
                    <a:pt x="1242712" y="517109"/>
                  </a:lnTo>
                  <a:lnTo>
                    <a:pt x="1242712" y="517109"/>
                  </a:lnTo>
                  <a:cubicBezTo>
                    <a:pt x="1121822" y="450185"/>
                    <a:pt x="999157" y="386634"/>
                    <a:pt x="874718" y="326455"/>
                  </a:cubicBezTo>
                  <a:cubicBezTo>
                    <a:pt x="750899" y="266809"/>
                    <a:pt x="625217" y="210891"/>
                    <a:pt x="497936" y="159766"/>
                  </a:cubicBezTo>
                  <a:cubicBezTo>
                    <a:pt x="417875" y="127458"/>
                    <a:pt x="336839" y="97546"/>
                    <a:pt x="254826" y="70031"/>
                  </a:cubicBezTo>
                  <a:cubicBezTo>
                    <a:pt x="176274" y="43403"/>
                    <a:pt x="96923" y="19704"/>
                    <a:pt x="16508" y="0"/>
                  </a:cubicBezTo>
                  <a:lnTo>
                    <a:pt x="13046" y="0"/>
                  </a:lnTo>
                  <a:cubicBezTo>
                    <a:pt x="8055" y="-1"/>
                    <a:pt x="3638" y="3231"/>
                    <a:pt x="2129" y="7988"/>
                  </a:cubicBezTo>
                </a:path>
              </a:pathLst>
            </a:custGeom>
            <a:solidFill>
              <a:srgbClr val="DAB454"/>
            </a:solidFill>
            <a:ln w="26619"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04EDAD56-0A2C-4492-A751-800BD5190BAB}"/>
                </a:ext>
              </a:extLst>
            </p:cNvPr>
            <p:cNvSpPr/>
            <p:nvPr/>
          </p:nvSpPr>
          <p:spPr>
            <a:xfrm>
              <a:off x="6594549" y="2015978"/>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DAB454"/>
            </a:solidFill>
            <a:ln w="26619"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F45D7884-EF44-4151-8E46-739C0CD103B4}"/>
                </a:ext>
              </a:extLst>
            </p:cNvPr>
            <p:cNvSpPr/>
            <p:nvPr/>
          </p:nvSpPr>
          <p:spPr>
            <a:xfrm>
              <a:off x="5096262" y="2081776"/>
              <a:ext cx="266184" cy="466898"/>
            </a:xfrm>
            <a:custGeom>
              <a:avLst/>
              <a:gdLst>
                <a:gd name="connsiteX0" fmla="*/ 179557 w 212090"/>
                <a:gd name="connsiteY0" fmla="*/ 2692 h 372015"/>
                <a:gd name="connsiteX1" fmla="*/ 174231 w 212090"/>
                <a:gd name="connsiteY1" fmla="*/ 17870 h 372015"/>
                <a:gd name="connsiteX2" fmla="*/ 180888 w 212090"/>
                <a:gd name="connsiteY2" fmla="*/ 35178 h 372015"/>
                <a:gd name="connsiteX3" fmla="*/ 191539 w 212090"/>
                <a:gd name="connsiteY3" fmla="*/ 88433 h 372015"/>
                <a:gd name="connsiteX4" fmla="*/ 191539 w 212090"/>
                <a:gd name="connsiteY4" fmla="*/ 88433 h 372015"/>
                <a:gd name="connsiteX5" fmla="*/ 187811 w 212090"/>
                <a:gd name="connsiteY5" fmla="*/ 147547 h 372015"/>
                <a:gd name="connsiteX6" fmla="*/ 166243 w 212090"/>
                <a:gd name="connsiteY6" fmla="*/ 212252 h 372015"/>
                <a:gd name="connsiteX7" fmla="*/ 125236 w 212090"/>
                <a:gd name="connsiteY7" fmla="*/ 273230 h 372015"/>
                <a:gd name="connsiteX8" fmla="*/ 127100 w 212090"/>
                <a:gd name="connsiteY8" fmla="*/ 271099 h 372015"/>
                <a:gd name="connsiteX9" fmla="*/ 73845 w 212090"/>
                <a:gd name="connsiteY9" fmla="*/ 317964 h 372015"/>
                <a:gd name="connsiteX10" fmla="*/ 73845 w 212090"/>
                <a:gd name="connsiteY10" fmla="*/ 317964 h 372015"/>
                <a:gd name="connsiteX11" fmla="*/ 47217 w 212090"/>
                <a:gd name="connsiteY11" fmla="*/ 332875 h 372015"/>
                <a:gd name="connsiteX12" fmla="*/ 6210 w 212090"/>
                <a:gd name="connsiteY12" fmla="*/ 350183 h 372015"/>
                <a:gd name="connsiteX13" fmla="*/ 1151 w 212090"/>
                <a:gd name="connsiteY13" fmla="*/ 365361 h 372015"/>
                <a:gd name="connsiteX14" fmla="*/ 7542 w 212090"/>
                <a:gd name="connsiteY14" fmla="*/ 371219 h 372015"/>
                <a:gd name="connsiteX15" fmla="*/ 16329 w 212090"/>
                <a:gd name="connsiteY15" fmla="*/ 371219 h 372015"/>
                <a:gd name="connsiteX16" fmla="*/ 48548 w 212090"/>
                <a:gd name="connsiteY16" fmla="*/ 357905 h 372015"/>
                <a:gd name="connsiteX17" fmla="*/ 73578 w 212090"/>
                <a:gd name="connsiteY17" fmla="*/ 344858 h 372015"/>
                <a:gd name="connsiteX18" fmla="*/ 185148 w 212090"/>
                <a:gd name="connsiteY18" fmla="*/ 222903 h 372015"/>
                <a:gd name="connsiteX19" fmla="*/ 211776 w 212090"/>
                <a:gd name="connsiteY19" fmla="*/ 116393 h 372015"/>
                <a:gd name="connsiteX20" fmla="*/ 192071 w 212090"/>
                <a:gd name="connsiteY20" fmla="*/ 6686 h 372015"/>
                <a:gd name="connsiteX21" fmla="*/ 181686 w 212090"/>
                <a:gd name="connsiteY21" fmla="*/ 296 h 372015"/>
                <a:gd name="connsiteX22" fmla="*/ 176894 w 212090"/>
                <a:gd name="connsiteY22" fmla="*/ 296 h 372015"/>
                <a:gd name="connsiteX23" fmla="*/ 176894 w 212090"/>
                <a:gd name="connsiteY23" fmla="*/ 30651 h 372015"/>
                <a:gd name="connsiteX24" fmla="*/ 176894 w 212090"/>
                <a:gd name="connsiteY24" fmla="*/ 30651 h 372015"/>
                <a:gd name="connsiteX25" fmla="*/ 188343 w 212090"/>
                <a:gd name="connsiteY25" fmla="*/ 88167 h 372015"/>
                <a:gd name="connsiteX26" fmla="*/ 188343 w 212090"/>
                <a:gd name="connsiteY26" fmla="*/ 88167 h 372015"/>
                <a:gd name="connsiteX27" fmla="*/ 188343 w 212090"/>
                <a:gd name="connsiteY27" fmla="*/ 88167 h 37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2090" h="372015">
                  <a:moveTo>
                    <a:pt x="179557" y="2692"/>
                  </a:moveTo>
                  <a:cubicBezTo>
                    <a:pt x="173928" y="5443"/>
                    <a:pt x="171555" y="12206"/>
                    <a:pt x="174231" y="17870"/>
                  </a:cubicBezTo>
                  <a:cubicBezTo>
                    <a:pt x="176627" y="23462"/>
                    <a:pt x="179024" y="29320"/>
                    <a:pt x="180888" y="35178"/>
                  </a:cubicBezTo>
                  <a:cubicBezTo>
                    <a:pt x="186333" y="52498"/>
                    <a:pt x="189904" y="70352"/>
                    <a:pt x="191539" y="88433"/>
                  </a:cubicBezTo>
                  <a:lnTo>
                    <a:pt x="191539" y="88433"/>
                  </a:lnTo>
                  <a:cubicBezTo>
                    <a:pt x="192572" y="108216"/>
                    <a:pt x="191321" y="128051"/>
                    <a:pt x="187811" y="147547"/>
                  </a:cubicBezTo>
                  <a:cubicBezTo>
                    <a:pt x="183366" y="169935"/>
                    <a:pt x="176120" y="191675"/>
                    <a:pt x="166243" y="212252"/>
                  </a:cubicBezTo>
                  <a:cubicBezTo>
                    <a:pt x="155171" y="234209"/>
                    <a:pt x="141395" y="254694"/>
                    <a:pt x="125236" y="273230"/>
                  </a:cubicBezTo>
                  <a:lnTo>
                    <a:pt x="127100" y="271099"/>
                  </a:lnTo>
                  <a:cubicBezTo>
                    <a:pt x="111390" y="288898"/>
                    <a:pt x="93497" y="304644"/>
                    <a:pt x="73845" y="317964"/>
                  </a:cubicBezTo>
                  <a:lnTo>
                    <a:pt x="73845" y="317964"/>
                  </a:lnTo>
                  <a:cubicBezTo>
                    <a:pt x="65590" y="323289"/>
                    <a:pt x="56803" y="328349"/>
                    <a:pt x="47217" y="332875"/>
                  </a:cubicBezTo>
                  <a:cubicBezTo>
                    <a:pt x="33903" y="339532"/>
                    <a:pt x="20589" y="344858"/>
                    <a:pt x="6210" y="350183"/>
                  </a:cubicBezTo>
                  <a:cubicBezTo>
                    <a:pt x="683" y="353030"/>
                    <a:pt x="-1563" y="359767"/>
                    <a:pt x="1151" y="365361"/>
                  </a:cubicBezTo>
                  <a:cubicBezTo>
                    <a:pt x="2354" y="368132"/>
                    <a:pt x="4677" y="370261"/>
                    <a:pt x="7542" y="371219"/>
                  </a:cubicBezTo>
                  <a:cubicBezTo>
                    <a:pt x="10374" y="372281"/>
                    <a:pt x="13496" y="372281"/>
                    <a:pt x="16329" y="371219"/>
                  </a:cubicBezTo>
                  <a:cubicBezTo>
                    <a:pt x="27246" y="366959"/>
                    <a:pt x="37897" y="362698"/>
                    <a:pt x="48548" y="357905"/>
                  </a:cubicBezTo>
                  <a:cubicBezTo>
                    <a:pt x="57185" y="354144"/>
                    <a:pt x="65549" y="349784"/>
                    <a:pt x="73578" y="344858"/>
                  </a:cubicBezTo>
                  <a:cubicBezTo>
                    <a:pt x="122012" y="316137"/>
                    <a:pt x="160839" y="273695"/>
                    <a:pt x="185148" y="222903"/>
                  </a:cubicBezTo>
                  <a:cubicBezTo>
                    <a:pt x="201140" y="189567"/>
                    <a:pt x="210199" y="153332"/>
                    <a:pt x="211776" y="116393"/>
                  </a:cubicBezTo>
                  <a:cubicBezTo>
                    <a:pt x="213677" y="78799"/>
                    <a:pt x="206936" y="41269"/>
                    <a:pt x="192071" y="6686"/>
                  </a:cubicBezTo>
                  <a:cubicBezTo>
                    <a:pt x="190177" y="2690"/>
                    <a:pt x="186107" y="186"/>
                    <a:pt x="181686" y="296"/>
                  </a:cubicBezTo>
                  <a:cubicBezTo>
                    <a:pt x="180113" y="-99"/>
                    <a:pt x="178467" y="-99"/>
                    <a:pt x="176894" y="296"/>
                  </a:cubicBezTo>
                  <a:moveTo>
                    <a:pt x="176894" y="30651"/>
                  </a:moveTo>
                  <a:lnTo>
                    <a:pt x="176894" y="30651"/>
                  </a:lnTo>
                  <a:moveTo>
                    <a:pt x="188343" y="88167"/>
                  </a:moveTo>
                  <a:lnTo>
                    <a:pt x="188343" y="88167"/>
                  </a:lnTo>
                  <a:lnTo>
                    <a:pt x="188343" y="88167"/>
                  </a:lnTo>
                  <a:close/>
                </a:path>
              </a:pathLst>
            </a:custGeom>
            <a:solidFill>
              <a:srgbClr val="DAB454"/>
            </a:solidFill>
            <a:ln w="26619"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9830DA7A-85A1-40F6-8D5B-644298BD78C0}"/>
                </a:ext>
              </a:extLst>
            </p:cNvPr>
            <p:cNvSpPr/>
            <p:nvPr/>
          </p:nvSpPr>
          <p:spPr>
            <a:xfrm>
              <a:off x="5316283" y="1626979"/>
              <a:ext cx="319824" cy="467846"/>
            </a:xfrm>
            <a:custGeom>
              <a:avLst/>
              <a:gdLst>
                <a:gd name="connsiteX0" fmla="*/ 231116 w 254829"/>
                <a:gd name="connsiteY0" fmla="*/ 266 h 372770"/>
                <a:gd name="connsiteX1" fmla="*/ 223660 w 254829"/>
                <a:gd name="connsiteY1" fmla="*/ 5059 h 372770"/>
                <a:gd name="connsiteX2" fmla="*/ 222062 w 254829"/>
                <a:gd name="connsiteY2" fmla="*/ 13580 h 372770"/>
                <a:gd name="connsiteX3" fmla="*/ 230583 w 254829"/>
                <a:gd name="connsiteY3" fmla="*/ 60179 h 372770"/>
                <a:gd name="connsiteX4" fmla="*/ 226057 w 254829"/>
                <a:gd name="connsiteY4" fmla="*/ 122754 h 372770"/>
                <a:gd name="connsiteX5" fmla="*/ 226056 w 254829"/>
                <a:gd name="connsiteY5" fmla="*/ 119825 h 372770"/>
                <a:gd name="connsiteX6" fmla="*/ 201825 w 254829"/>
                <a:gd name="connsiteY6" fmla="*/ 191985 h 372770"/>
                <a:gd name="connsiteX7" fmla="*/ 152564 w 254829"/>
                <a:gd name="connsiteY7" fmla="*/ 265478 h 372770"/>
                <a:gd name="connsiteX8" fmla="*/ 154694 w 254829"/>
                <a:gd name="connsiteY8" fmla="*/ 263348 h 372770"/>
                <a:gd name="connsiteX9" fmla="*/ 92652 w 254829"/>
                <a:gd name="connsiteY9" fmla="*/ 316603 h 372770"/>
                <a:gd name="connsiteX10" fmla="*/ 92652 w 254829"/>
                <a:gd name="connsiteY10" fmla="*/ 316603 h 372770"/>
                <a:gd name="connsiteX11" fmla="*/ 35669 w 254829"/>
                <a:gd name="connsiteY11" fmla="*/ 343231 h 372770"/>
                <a:gd name="connsiteX12" fmla="*/ 9041 w 254829"/>
                <a:gd name="connsiteY12" fmla="*/ 350154 h 372770"/>
                <a:gd name="connsiteX13" fmla="*/ 254 w 254829"/>
                <a:gd name="connsiteY13" fmla="*/ 363734 h 372770"/>
                <a:gd name="connsiteX14" fmla="*/ 13378 w 254829"/>
                <a:gd name="connsiteY14" fmla="*/ 372560 h 372770"/>
                <a:gd name="connsiteX15" fmla="*/ 13568 w 254829"/>
                <a:gd name="connsiteY15" fmla="*/ 372521 h 372770"/>
                <a:gd name="connsiteX16" fmla="*/ 199961 w 254829"/>
                <a:gd name="connsiteY16" fmla="*/ 238051 h 372770"/>
                <a:gd name="connsiteX17" fmla="*/ 248690 w 254829"/>
                <a:gd name="connsiteY17" fmla="*/ 130209 h 372770"/>
                <a:gd name="connsiteX18" fmla="*/ 254814 w 254829"/>
                <a:gd name="connsiteY18" fmla="*/ 72427 h 372770"/>
                <a:gd name="connsiteX19" fmla="*/ 245494 w 254829"/>
                <a:gd name="connsiteY19" fmla="*/ 9320 h 372770"/>
                <a:gd name="connsiteX20" fmla="*/ 240702 w 254829"/>
                <a:gd name="connsiteY20" fmla="*/ 2130 h 372770"/>
                <a:gd name="connsiteX21" fmla="*/ 234311 w 254829"/>
                <a:gd name="connsiteY21" fmla="*/ 0 h 372770"/>
                <a:gd name="connsiteX22" fmla="*/ 232181 w 254829"/>
                <a:gd name="connsiteY22" fmla="*/ 0 h 372770"/>
                <a:gd name="connsiteX23" fmla="*/ 232181 w 254829"/>
                <a:gd name="connsiteY23" fmla="*/ 60711 h 372770"/>
                <a:gd name="connsiteX24" fmla="*/ 232181 w 254829"/>
                <a:gd name="connsiteY24" fmla="*/ 60711 h 372770"/>
                <a:gd name="connsiteX25" fmla="*/ 39397 w 254829"/>
                <a:gd name="connsiteY25" fmla="*/ 344562 h 372770"/>
                <a:gd name="connsiteX26" fmla="*/ 37533 w 254829"/>
                <a:gd name="connsiteY26" fmla="*/ 344562 h 372770"/>
                <a:gd name="connsiteX27" fmla="*/ 39397 w 254829"/>
                <a:gd name="connsiteY27" fmla="*/ 344562 h 37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4829" h="372770">
                  <a:moveTo>
                    <a:pt x="231116" y="266"/>
                  </a:moveTo>
                  <a:cubicBezTo>
                    <a:pt x="228109" y="852"/>
                    <a:pt x="225441" y="2567"/>
                    <a:pt x="223660" y="5059"/>
                  </a:cubicBezTo>
                  <a:cubicBezTo>
                    <a:pt x="222083" y="7601"/>
                    <a:pt x="221513" y="10640"/>
                    <a:pt x="222062" y="13580"/>
                  </a:cubicBezTo>
                  <a:cubicBezTo>
                    <a:pt x="226744" y="28719"/>
                    <a:pt x="229604" y="44363"/>
                    <a:pt x="230583" y="60179"/>
                  </a:cubicBezTo>
                  <a:cubicBezTo>
                    <a:pt x="231607" y="81143"/>
                    <a:pt x="230087" y="102155"/>
                    <a:pt x="226057" y="122754"/>
                  </a:cubicBezTo>
                  <a:lnTo>
                    <a:pt x="226056" y="119825"/>
                  </a:lnTo>
                  <a:cubicBezTo>
                    <a:pt x="221004" y="144790"/>
                    <a:pt x="212864" y="169030"/>
                    <a:pt x="201825" y="191985"/>
                  </a:cubicBezTo>
                  <a:cubicBezTo>
                    <a:pt x="188568" y="218461"/>
                    <a:pt x="172016" y="243155"/>
                    <a:pt x="152564" y="265478"/>
                  </a:cubicBezTo>
                  <a:lnTo>
                    <a:pt x="154694" y="263348"/>
                  </a:lnTo>
                  <a:cubicBezTo>
                    <a:pt x="136264" y="283564"/>
                    <a:pt x="115428" y="301449"/>
                    <a:pt x="92652" y="316603"/>
                  </a:cubicBezTo>
                  <a:lnTo>
                    <a:pt x="92652" y="316603"/>
                  </a:lnTo>
                  <a:cubicBezTo>
                    <a:pt x="74789" y="327723"/>
                    <a:pt x="55659" y="336663"/>
                    <a:pt x="35669" y="343231"/>
                  </a:cubicBezTo>
                  <a:cubicBezTo>
                    <a:pt x="26942" y="346077"/>
                    <a:pt x="18049" y="348390"/>
                    <a:pt x="9041" y="350154"/>
                  </a:cubicBezTo>
                  <a:cubicBezTo>
                    <a:pt x="2869" y="351484"/>
                    <a:pt x="-1062" y="357559"/>
                    <a:pt x="254" y="363734"/>
                  </a:cubicBezTo>
                  <a:cubicBezTo>
                    <a:pt x="1441" y="369796"/>
                    <a:pt x="7317" y="373747"/>
                    <a:pt x="13378" y="372560"/>
                  </a:cubicBezTo>
                  <a:cubicBezTo>
                    <a:pt x="13442" y="372548"/>
                    <a:pt x="13505" y="372535"/>
                    <a:pt x="13568" y="372521"/>
                  </a:cubicBezTo>
                  <a:cubicBezTo>
                    <a:pt x="90934" y="353887"/>
                    <a:pt x="157878" y="305592"/>
                    <a:pt x="199961" y="238051"/>
                  </a:cubicBezTo>
                  <a:cubicBezTo>
                    <a:pt x="222697" y="205406"/>
                    <a:pt x="239216" y="168847"/>
                    <a:pt x="248690" y="130209"/>
                  </a:cubicBezTo>
                  <a:cubicBezTo>
                    <a:pt x="252846" y="111232"/>
                    <a:pt x="254900" y="91854"/>
                    <a:pt x="254814" y="72427"/>
                  </a:cubicBezTo>
                  <a:cubicBezTo>
                    <a:pt x="255082" y="51030"/>
                    <a:pt x="251936" y="29727"/>
                    <a:pt x="245494" y="9320"/>
                  </a:cubicBezTo>
                  <a:cubicBezTo>
                    <a:pt x="244740" y="6457"/>
                    <a:pt x="243054" y="3927"/>
                    <a:pt x="240702" y="2130"/>
                  </a:cubicBezTo>
                  <a:cubicBezTo>
                    <a:pt x="238833" y="795"/>
                    <a:pt x="236606" y="53"/>
                    <a:pt x="234311" y="0"/>
                  </a:cubicBezTo>
                  <a:lnTo>
                    <a:pt x="232181" y="0"/>
                  </a:lnTo>
                  <a:moveTo>
                    <a:pt x="232181" y="60711"/>
                  </a:moveTo>
                  <a:lnTo>
                    <a:pt x="232181" y="60711"/>
                  </a:lnTo>
                  <a:moveTo>
                    <a:pt x="39397" y="344562"/>
                  </a:moveTo>
                  <a:lnTo>
                    <a:pt x="37533" y="344562"/>
                  </a:lnTo>
                  <a:lnTo>
                    <a:pt x="39397" y="344562"/>
                  </a:lnTo>
                </a:path>
              </a:pathLst>
            </a:custGeom>
            <a:solidFill>
              <a:srgbClr val="DAB454"/>
            </a:solidFill>
            <a:ln w="26619"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22D2D6BF-5A46-456A-ACC9-F98BBC334756}"/>
                </a:ext>
              </a:extLst>
            </p:cNvPr>
            <p:cNvSpPr/>
            <p:nvPr/>
          </p:nvSpPr>
          <p:spPr>
            <a:xfrm>
              <a:off x="5599993" y="1263706"/>
              <a:ext cx="244911" cy="378075"/>
            </a:xfrm>
            <a:custGeom>
              <a:avLst/>
              <a:gdLst>
                <a:gd name="connsiteX0" fmla="*/ 152580 w 195140"/>
                <a:gd name="connsiteY0" fmla="*/ 3201 h 301242"/>
                <a:gd name="connsiteX1" fmla="*/ 148586 w 195140"/>
                <a:gd name="connsiteY1" fmla="*/ 11189 h 301242"/>
                <a:gd name="connsiteX2" fmla="*/ 151249 w 195140"/>
                <a:gd name="connsiteY2" fmla="*/ 19444 h 301242"/>
                <a:gd name="connsiteX3" fmla="*/ 154444 w 195140"/>
                <a:gd name="connsiteY3" fmla="*/ 23970 h 301242"/>
                <a:gd name="connsiteX4" fmla="*/ 172018 w 195140"/>
                <a:gd name="connsiteY4" fmla="*/ 77226 h 301242"/>
                <a:gd name="connsiteX5" fmla="*/ 169888 w 195140"/>
                <a:gd name="connsiteY5" fmla="*/ 108646 h 301242"/>
                <a:gd name="connsiteX6" fmla="*/ 154710 w 195140"/>
                <a:gd name="connsiteY6" fmla="*/ 152582 h 301242"/>
                <a:gd name="connsiteX7" fmla="*/ 117697 w 195140"/>
                <a:gd name="connsiteY7" fmla="*/ 205837 h 301242"/>
                <a:gd name="connsiteX8" fmla="*/ 61779 w 195140"/>
                <a:gd name="connsiteY8" fmla="*/ 254300 h 301242"/>
                <a:gd name="connsiteX9" fmla="*/ 17311 w 195140"/>
                <a:gd name="connsiteY9" fmla="*/ 276135 h 301242"/>
                <a:gd name="connsiteX10" fmla="*/ 17311 w 195140"/>
                <a:gd name="connsiteY10" fmla="*/ 276135 h 301242"/>
                <a:gd name="connsiteX11" fmla="*/ 8258 w 195140"/>
                <a:gd name="connsiteY11" fmla="*/ 278797 h 301242"/>
                <a:gd name="connsiteX12" fmla="*/ 458 w 195140"/>
                <a:gd name="connsiteY12" fmla="*/ 292987 h 301242"/>
                <a:gd name="connsiteX13" fmla="*/ 12784 w 195140"/>
                <a:gd name="connsiteY13" fmla="*/ 301164 h 301242"/>
                <a:gd name="connsiteX14" fmla="*/ 92667 w 195140"/>
                <a:gd name="connsiteY14" fmla="*/ 260158 h 301242"/>
                <a:gd name="connsiteX15" fmla="*/ 162166 w 195140"/>
                <a:gd name="connsiteY15" fmla="*/ 184269 h 301242"/>
                <a:gd name="connsiteX16" fmla="*/ 194651 w 195140"/>
                <a:gd name="connsiteY16" fmla="*/ 94800 h 301242"/>
                <a:gd name="connsiteX17" fmla="*/ 190923 w 195140"/>
                <a:gd name="connsiteY17" fmla="*/ 49267 h 301242"/>
                <a:gd name="connsiteX18" fmla="*/ 168556 w 195140"/>
                <a:gd name="connsiteY18" fmla="*/ 4000 h 301242"/>
                <a:gd name="connsiteX19" fmla="*/ 160302 w 195140"/>
                <a:gd name="connsiteY19" fmla="*/ 6 h 301242"/>
                <a:gd name="connsiteX20" fmla="*/ 152580 w 195140"/>
                <a:gd name="connsiteY20" fmla="*/ 2668 h 301242"/>
                <a:gd name="connsiteX21" fmla="*/ 166160 w 195140"/>
                <a:gd name="connsiteY21" fmla="*/ 46071 h 301242"/>
                <a:gd name="connsiteX22" fmla="*/ 166160 w 195140"/>
                <a:gd name="connsiteY22" fmla="*/ 46071 h 301242"/>
                <a:gd name="connsiteX23" fmla="*/ 62312 w 195140"/>
                <a:gd name="connsiteY23" fmla="*/ 254033 h 301242"/>
                <a:gd name="connsiteX24" fmla="*/ 62312 w 195140"/>
                <a:gd name="connsiteY24" fmla="*/ 254033 h 301242"/>
                <a:gd name="connsiteX25" fmla="*/ 19973 w 195140"/>
                <a:gd name="connsiteY25" fmla="*/ 275336 h 301242"/>
                <a:gd name="connsiteX26" fmla="*/ 19973 w 195140"/>
                <a:gd name="connsiteY26" fmla="*/ 275336 h 30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5140" h="301242">
                  <a:moveTo>
                    <a:pt x="152580" y="3201"/>
                  </a:moveTo>
                  <a:cubicBezTo>
                    <a:pt x="150290" y="5266"/>
                    <a:pt x="148864" y="8119"/>
                    <a:pt x="148586" y="11189"/>
                  </a:cubicBezTo>
                  <a:cubicBezTo>
                    <a:pt x="148527" y="14161"/>
                    <a:pt x="149464" y="17067"/>
                    <a:pt x="151249" y="19444"/>
                  </a:cubicBezTo>
                  <a:cubicBezTo>
                    <a:pt x="152546" y="20774"/>
                    <a:pt x="153625" y="22302"/>
                    <a:pt x="154444" y="23970"/>
                  </a:cubicBezTo>
                  <a:cubicBezTo>
                    <a:pt x="165282" y="39672"/>
                    <a:pt x="171382" y="58157"/>
                    <a:pt x="172018" y="77226"/>
                  </a:cubicBezTo>
                  <a:cubicBezTo>
                    <a:pt x="172512" y="87746"/>
                    <a:pt x="171797" y="98289"/>
                    <a:pt x="169888" y="108646"/>
                  </a:cubicBezTo>
                  <a:cubicBezTo>
                    <a:pt x="166556" y="123833"/>
                    <a:pt x="161462" y="138578"/>
                    <a:pt x="154710" y="152582"/>
                  </a:cubicBezTo>
                  <a:cubicBezTo>
                    <a:pt x="144557" y="171757"/>
                    <a:pt x="132130" y="189637"/>
                    <a:pt x="117697" y="205837"/>
                  </a:cubicBezTo>
                  <a:cubicBezTo>
                    <a:pt x="101044" y="224150"/>
                    <a:pt x="82273" y="240418"/>
                    <a:pt x="61779" y="254300"/>
                  </a:cubicBezTo>
                  <a:cubicBezTo>
                    <a:pt x="47874" y="263315"/>
                    <a:pt x="32947" y="270645"/>
                    <a:pt x="17311" y="276135"/>
                  </a:cubicBezTo>
                  <a:lnTo>
                    <a:pt x="17311" y="276135"/>
                  </a:lnTo>
                  <a:lnTo>
                    <a:pt x="8258" y="278797"/>
                  </a:lnTo>
                  <a:cubicBezTo>
                    <a:pt x="2185" y="280562"/>
                    <a:pt x="-1307" y="286915"/>
                    <a:pt x="458" y="292987"/>
                  </a:cubicBezTo>
                  <a:cubicBezTo>
                    <a:pt x="2018" y="298358"/>
                    <a:pt x="7230" y="301815"/>
                    <a:pt x="12784" y="301164"/>
                  </a:cubicBezTo>
                  <a:cubicBezTo>
                    <a:pt x="41834" y="292843"/>
                    <a:pt x="68973" y="278912"/>
                    <a:pt x="92667" y="260158"/>
                  </a:cubicBezTo>
                  <a:cubicBezTo>
                    <a:pt x="120104" y="239132"/>
                    <a:pt x="143628" y="213444"/>
                    <a:pt x="162166" y="184269"/>
                  </a:cubicBezTo>
                  <a:cubicBezTo>
                    <a:pt x="179889" y="157421"/>
                    <a:pt x="191021" y="126765"/>
                    <a:pt x="194651" y="94800"/>
                  </a:cubicBezTo>
                  <a:cubicBezTo>
                    <a:pt x="195939" y="79520"/>
                    <a:pt x="194679" y="64133"/>
                    <a:pt x="190923" y="49267"/>
                  </a:cubicBezTo>
                  <a:cubicBezTo>
                    <a:pt x="186423" y="32889"/>
                    <a:pt x="178831" y="17524"/>
                    <a:pt x="168556" y="4000"/>
                  </a:cubicBezTo>
                  <a:cubicBezTo>
                    <a:pt x="166630" y="1391"/>
                    <a:pt x="163543" y="-103"/>
                    <a:pt x="160302" y="6"/>
                  </a:cubicBezTo>
                  <a:cubicBezTo>
                    <a:pt x="157515" y="80"/>
                    <a:pt x="154820" y="1009"/>
                    <a:pt x="152580" y="2668"/>
                  </a:cubicBezTo>
                  <a:moveTo>
                    <a:pt x="166160" y="46071"/>
                  </a:moveTo>
                  <a:lnTo>
                    <a:pt x="166160" y="46071"/>
                  </a:lnTo>
                  <a:moveTo>
                    <a:pt x="62312" y="254033"/>
                  </a:moveTo>
                  <a:lnTo>
                    <a:pt x="62312" y="254033"/>
                  </a:lnTo>
                  <a:moveTo>
                    <a:pt x="19973" y="275336"/>
                  </a:moveTo>
                  <a:lnTo>
                    <a:pt x="19973" y="275336"/>
                  </a:lnTo>
                </a:path>
              </a:pathLst>
            </a:custGeom>
            <a:solidFill>
              <a:srgbClr val="DAB454"/>
            </a:solidFill>
            <a:ln w="26619"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A3C56880-47BC-47AA-944E-B2D2B32BB369}"/>
                </a:ext>
              </a:extLst>
            </p:cNvPr>
            <p:cNvSpPr/>
            <p:nvPr/>
          </p:nvSpPr>
          <p:spPr>
            <a:xfrm>
              <a:off x="8521740" y="3190659"/>
              <a:ext cx="704018" cy="1165659"/>
            </a:xfrm>
            <a:custGeom>
              <a:avLst/>
              <a:gdLst>
                <a:gd name="connsiteX0" fmla="*/ 538217 w 560947"/>
                <a:gd name="connsiteY0" fmla="*/ 1598 h 928773"/>
                <a:gd name="connsiteX1" fmla="*/ 532561 w 560947"/>
                <a:gd name="connsiteY1" fmla="*/ 16368 h 928773"/>
                <a:gd name="connsiteX2" fmla="*/ 532625 w 560947"/>
                <a:gd name="connsiteY2" fmla="*/ 16509 h 928773"/>
                <a:gd name="connsiteX3" fmla="*/ 532624 w 560947"/>
                <a:gd name="connsiteY3" fmla="*/ 16509 h 928773"/>
                <a:gd name="connsiteX4" fmla="*/ 532624 w 560947"/>
                <a:gd name="connsiteY4" fmla="*/ 16509 h 928773"/>
                <a:gd name="connsiteX5" fmla="*/ 532624 w 560947"/>
                <a:gd name="connsiteY5" fmla="*/ 16509 h 928773"/>
                <a:gd name="connsiteX6" fmla="*/ 532624 w 560947"/>
                <a:gd name="connsiteY6" fmla="*/ 16509 h 928773"/>
                <a:gd name="connsiteX7" fmla="*/ 532624 w 560947"/>
                <a:gd name="connsiteY7" fmla="*/ 16509 h 928773"/>
                <a:gd name="connsiteX8" fmla="*/ 532624 w 560947"/>
                <a:gd name="connsiteY8" fmla="*/ 16509 h 928773"/>
                <a:gd name="connsiteX9" fmla="*/ 532624 w 560947"/>
                <a:gd name="connsiteY9" fmla="*/ 16509 h 928773"/>
                <a:gd name="connsiteX10" fmla="*/ 532624 w 560947"/>
                <a:gd name="connsiteY10" fmla="*/ 16509 h 928773"/>
                <a:gd name="connsiteX11" fmla="*/ 532624 w 560947"/>
                <a:gd name="connsiteY11" fmla="*/ 16509 h 928773"/>
                <a:gd name="connsiteX12" fmla="*/ 532624 w 560947"/>
                <a:gd name="connsiteY12" fmla="*/ 16509 h 928773"/>
                <a:gd name="connsiteX13" fmla="*/ 532624 w 560947"/>
                <a:gd name="connsiteY13" fmla="*/ 16509 h 928773"/>
                <a:gd name="connsiteX14" fmla="*/ 536086 w 560947"/>
                <a:gd name="connsiteY14" fmla="*/ 25829 h 928773"/>
                <a:gd name="connsiteX15" fmla="*/ 536086 w 560947"/>
                <a:gd name="connsiteY15" fmla="*/ 25829 h 928773"/>
                <a:gd name="connsiteX16" fmla="*/ 536086 w 560947"/>
                <a:gd name="connsiteY16" fmla="*/ 25829 h 928773"/>
                <a:gd name="connsiteX17" fmla="*/ 536086 w 560947"/>
                <a:gd name="connsiteY17" fmla="*/ 25829 h 928773"/>
                <a:gd name="connsiteX18" fmla="*/ 536086 w 560947"/>
                <a:gd name="connsiteY18" fmla="*/ 25829 h 928773"/>
                <a:gd name="connsiteX19" fmla="*/ 536086 w 560947"/>
                <a:gd name="connsiteY19" fmla="*/ 25829 h 928773"/>
                <a:gd name="connsiteX20" fmla="*/ 536086 w 560947"/>
                <a:gd name="connsiteY20" fmla="*/ 27693 h 928773"/>
                <a:gd name="connsiteX21" fmla="*/ 536086 w 560947"/>
                <a:gd name="connsiteY21" fmla="*/ 27693 h 928773"/>
                <a:gd name="connsiteX22" fmla="*/ 536086 w 560947"/>
                <a:gd name="connsiteY22" fmla="*/ 27693 h 928773"/>
                <a:gd name="connsiteX23" fmla="*/ 539281 w 560947"/>
                <a:gd name="connsiteY23" fmla="*/ 42338 h 928773"/>
                <a:gd name="connsiteX24" fmla="*/ 539281 w 560947"/>
                <a:gd name="connsiteY24" fmla="*/ 42338 h 928773"/>
                <a:gd name="connsiteX25" fmla="*/ 539281 w 560947"/>
                <a:gd name="connsiteY25" fmla="*/ 45001 h 928773"/>
                <a:gd name="connsiteX26" fmla="*/ 539281 w 560947"/>
                <a:gd name="connsiteY26" fmla="*/ 45001 h 928773"/>
                <a:gd name="connsiteX27" fmla="*/ 539281 w 560947"/>
                <a:gd name="connsiteY27" fmla="*/ 45001 h 928773"/>
                <a:gd name="connsiteX28" fmla="*/ 540879 w 560947"/>
                <a:gd name="connsiteY28" fmla="*/ 60445 h 928773"/>
                <a:gd name="connsiteX29" fmla="*/ 540879 w 560947"/>
                <a:gd name="connsiteY29" fmla="*/ 60445 h 928773"/>
                <a:gd name="connsiteX30" fmla="*/ 540879 w 560947"/>
                <a:gd name="connsiteY30" fmla="*/ 62043 h 928773"/>
                <a:gd name="connsiteX31" fmla="*/ 540879 w 560947"/>
                <a:gd name="connsiteY31" fmla="*/ 62043 h 928773"/>
                <a:gd name="connsiteX32" fmla="*/ 540879 w 560947"/>
                <a:gd name="connsiteY32" fmla="*/ 64705 h 928773"/>
                <a:gd name="connsiteX33" fmla="*/ 540879 w 560947"/>
                <a:gd name="connsiteY33" fmla="*/ 64705 h 928773"/>
                <a:gd name="connsiteX34" fmla="*/ 540879 w 560947"/>
                <a:gd name="connsiteY34" fmla="*/ 80682 h 928773"/>
                <a:gd name="connsiteX35" fmla="*/ 540879 w 560947"/>
                <a:gd name="connsiteY35" fmla="*/ 80682 h 928773"/>
                <a:gd name="connsiteX36" fmla="*/ 540879 w 560947"/>
                <a:gd name="connsiteY36" fmla="*/ 87605 h 928773"/>
                <a:gd name="connsiteX37" fmla="*/ 540879 w 560947"/>
                <a:gd name="connsiteY37" fmla="*/ 87605 h 928773"/>
                <a:gd name="connsiteX38" fmla="*/ 531294 w 560947"/>
                <a:gd name="connsiteY38" fmla="*/ 165891 h 928773"/>
                <a:gd name="connsiteX39" fmla="*/ 531293 w 560947"/>
                <a:gd name="connsiteY39" fmla="*/ 162962 h 928773"/>
                <a:gd name="connsiteX40" fmla="*/ 493481 w 560947"/>
                <a:gd name="connsiteY40" fmla="*/ 294768 h 928773"/>
                <a:gd name="connsiteX41" fmla="*/ 429841 w 560947"/>
                <a:gd name="connsiteY41" fmla="*/ 442818 h 928773"/>
                <a:gd name="connsiteX42" fmla="*/ 431173 w 560947"/>
                <a:gd name="connsiteY42" fmla="*/ 439889 h 928773"/>
                <a:gd name="connsiteX43" fmla="*/ 335580 w 560947"/>
                <a:gd name="connsiteY43" fmla="*/ 606578 h 928773"/>
                <a:gd name="connsiteX44" fmla="*/ 218950 w 560947"/>
                <a:gd name="connsiteY44" fmla="*/ 760752 h 928773"/>
                <a:gd name="connsiteX45" fmla="*/ 93268 w 560947"/>
                <a:gd name="connsiteY45" fmla="*/ 873920 h 928773"/>
                <a:gd name="connsiteX46" fmla="*/ 40012 w 560947"/>
                <a:gd name="connsiteY46" fmla="*/ 900548 h 928773"/>
                <a:gd name="connsiteX47" fmla="*/ 13385 w 560947"/>
                <a:gd name="connsiteY47" fmla="*/ 905873 h 928773"/>
                <a:gd name="connsiteX48" fmla="*/ 12054 w 560947"/>
                <a:gd name="connsiteY48" fmla="*/ 905873 h 928773"/>
                <a:gd name="connsiteX49" fmla="*/ 3799 w 560947"/>
                <a:gd name="connsiteY49" fmla="*/ 908536 h 928773"/>
                <a:gd name="connsiteX50" fmla="*/ 71 w 560947"/>
                <a:gd name="connsiteY50" fmla="*/ 916525 h 928773"/>
                <a:gd name="connsiteX51" fmla="*/ 2734 w 560947"/>
                <a:gd name="connsiteY51" fmla="*/ 924513 h 928773"/>
                <a:gd name="connsiteX52" fmla="*/ 10722 w 560947"/>
                <a:gd name="connsiteY52" fmla="*/ 928774 h 928773"/>
                <a:gd name="connsiteX53" fmla="*/ 31225 w 560947"/>
                <a:gd name="connsiteY53" fmla="*/ 926111 h 928773"/>
                <a:gd name="connsiteX54" fmla="*/ 48000 w 560947"/>
                <a:gd name="connsiteY54" fmla="*/ 921584 h 928773"/>
                <a:gd name="connsiteX55" fmla="*/ 90605 w 560947"/>
                <a:gd name="connsiteY55" fmla="*/ 901879 h 928773"/>
                <a:gd name="connsiteX56" fmla="*/ 149186 w 560947"/>
                <a:gd name="connsiteY56" fmla="*/ 860074 h 928773"/>
                <a:gd name="connsiteX57" fmla="*/ 211228 w 560947"/>
                <a:gd name="connsiteY57" fmla="*/ 801226 h 928773"/>
                <a:gd name="connsiteX58" fmla="*/ 274603 w 560947"/>
                <a:gd name="connsiteY58" fmla="*/ 728533 h 928773"/>
                <a:gd name="connsiteX59" fmla="*/ 391764 w 560947"/>
                <a:gd name="connsiteY59" fmla="*/ 557583 h 928773"/>
                <a:gd name="connsiteX60" fmla="*/ 483097 w 560947"/>
                <a:gd name="connsiteY60" fmla="*/ 379444 h 928773"/>
                <a:gd name="connsiteX61" fmla="*/ 536352 w 560947"/>
                <a:gd name="connsiteY61" fmla="*/ 230329 h 928773"/>
                <a:gd name="connsiteX62" fmla="*/ 554193 w 560947"/>
                <a:gd name="connsiteY62" fmla="*/ 150446 h 928773"/>
                <a:gd name="connsiteX63" fmla="*/ 560850 w 560947"/>
                <a:gd name="connsiteY63" fmla="*/ 88404 h 928773"/>
                <a:gd name="connsiteX64" fmla="*/ 560850 w 560947"/>
                <a:gd name="connsiteY64" fmla="*/ 86273 h 928773"/>
                <a:gd name="connsiteX65" fmla="*/ 560850 w 560947"/>
                <a:gd name="connsiteY65" fmla="*/ 83611 h 928773"/>
                <a:gd name="connsiteX66" fmla="*/ 560850 w 560947"/>
                <a:gd name="connsiteY66" fmla="*/ 65238 h 928773"/>
                <a:gd name="connsiteX67" fmla="*/ 560850 w 560947"/>
                <a:gd name="connsiteY67" fmla="*/ 65238 h 928773"/>
                <a:gd name="connsiteX68" fmla="*/ 558986 w 560947"/>
                <a:gd name="connsiteY68" fmla="*/ 41273 h 928773"/>
                <a:gd name="connsiteX69" fmla="*/ 558986 w 560947"/>
                <a:gd name="connsiteY69" fmla="*/ 38610 h 928773"/>
                <a:gd name="connsiteX70" fmla="*/ 558986 w 560947"/>
                <a:gd name="connsiteY70" fmla="*/ 36746 h 928773"/>
                <a:gd name="connsiteX71" fmla="*/ 558986 w 560947"/>
                <a:gd name="connsiteY71" fmla="*/ 33817 h 928773"/>
                <a:gd name="connsiteX72" fmla="*/ 558986 w 560947"/>
                <a:gd name="connsiteY72" fmla="*/ 33817 h 928773"/>
                <a:gd name="connsiteX73" fmla="*/ 558986 w 560947"/>
                <a:gd name="connsiteY73" fmla="*/ 33817 h 928773"/>
                <a:gd name="connsiteX74" fmla="*/ 556855 w 560947"/>
                <a:gd name="connsiteY74" fmla="*/ 24231 h 928773"/>
                <a:gd name="connsiteX75" fmla="*/ 556855 w 560947"/>
                <a:gd name="connsiteY75" fmla="*/ 24231 h 928773"/>
                <a:gd name="connsiteX76" fmla="*/ 556855 w 560947"/>
                <a:gd name="connsiteY76" fmla="*/ 24231 h 928773"/>
                <a:gd name="connsiteX77" fmla="*/ 556855 w 560947"/>
                <a:gd name="connsiteY77" fmla="*/ 24231 h 928773"/>
                <a:gd name="connsiteX78" fmla="*/ 556855 w 560947"/>
                <a:gd name="connsiteY78" fmla="*/ 22634 h 928773"/>
                <a:gd name="connsiteX79" fmla="*/ 556855 w 560947"/>
                <a:gd name="connsiteY79" fmla="*/ 22634 h 928773"/>
                <a:gd name="connsiteX80" fmla="*/ 556855 w 560947"/>
                <a:gd name="connsiteY80" fmla="*/ 22634 h 928773"/>
                <a:gd name="connsiteX81" fmla="*/ 556855 w 560947"/>
                <a:gd name="connsiteY81" fmla="*/ 22634 h 928773"/>
                <a:gd name="connsiteX82" fmla="*/ 556855 w 560947"/>
                <a:gd name="connsiteY82" fmla="*/ 20770 h 928773"/>
                <a:gd name="connsiteX83" fmla="*/ 556855 w 560947"/>
                <a:gd name="connsiteY83" fmla="*/ 20770 h 928773"/>
                <a:gd name="connsiteX84" fmla="*/ 552861 w 560947"/>
                <a:gd name="connsiteY84" fmla="*/ 9054 h 928773"/>
                <a:gd name="connsiteX85" fmla="*/ 552861 w 560947"/>
                <a:gd name="connsiteY85" fmla="*/ 9054 h 928773"/>
                <a:gd name="connsiteX86" fmla="*/ 552861 w 560947"/>
                <a:gd name="connsiteY86" fmla="*/ 9054 h 928773"/>
                <a:gd name="connsiteX87" fmla="*/ 552861 w 560947"/>
                <a:gd name="connsiteY87" fmla="*/ 9054 h 928773"/>
                <a:gd name="connsiteX88" fmla="*/ 552861 w 560947"/>
                <a:gd name="connsiteY88" fmla="*/ 9054 h 928773"/>
                <a:gd name="connsiteX89" fmla="*/ 552861 w 560947"/>
                <a:gd name="connsiteY89" fmla="*/ 9054 h 928773"/>
                <a:gd name="connsiteX90" fmla="*/ 552861 w 560947"/>
                <a:gd name="connsiteY90" fmla="*/ 9054 h 928773"/>
                <a:gd name="connsiteX91" fmla="*/ 552861 w 560947"/>
                <a:gd name="connsiteY91" fmla="*/ 6657 h 928773"/>
                <a:gd name="connsiteX92" fmla="*/ 552861 w 560947"/>
                <a:gd name="connsiteY92" fmla="*/ 6657 h 928773"/>
                <a:gd name="connsiteX93" fmla="*/ 552861 w 560947"/>
                <a:gd name="connsiteY93" fmla="*/ 6657 h 928773"/>
                <a:gd name="connsiteX94" fmla="*/ 552861 w 560947"/>
                <a:gd name="connsiteY94" fmla="*/ 6657 h 928773"/>
                <a:gd name="connsiteX95" fmla="*/ 552861 w 560947"/>
                <a:gd name="connsiteY95" fmla="*/ 6657 h 928773"/>
                <a:gd name="connsiteX96" fmla="*/ 552861 w 560947"/>
                <a:gd name="connsiteY96" fmla="*/ 6657 h 928773"/>
                <a:gd name="connsiteX97" fmla="*/ 552861 w 560947"/>
                <a:gd name="connsiteY97" fmla="*/ 6657 h 928773"/>
                <a:gd name="connsiteX98" fmla="*/ 552861 w 560947"/>
                <a:gd name="connsiteY98" fmla="*/ 6657 h 928773"/>
                <a:gd name="connsiteX99" fmla="*/ 552861 w 560947"/>
                <a:gd name="connsiteY99" fmla="*/ 6657 h 928773"/>
                <a:gd name="connsiteX100" fmla="*/ 542476 w 560947"/>
                <a:gd name="connsiteY100" fmla="*/ 0 h 928773"/>
                <a:gd name="connsiteX101" fmla="*/ 537683 w 560947"/>
                <a:gd name="connsiteY101" fmla="*/ 1331 h 928773"/>
                <a:gd name="connsiteX102" fmla="*/ 224276 w 560947"/>
                <a:gd name="connsiteY102" fmla="*/ 773534 h 928773"/>
                <a:gd name="connsiteX103" fmla="*/ 224276 w 560947"/>
                <a:gd name="connsiteY103" fmla="*/ 773534 h 928773"/>
                <a:gd name="connsiteX104" fmla="*/ 48001 w 560947"/>
                <a:gd name="connsiteY104" fmla="*/ 911998 h 928773"/>
                <a:gd name="connsiteX105" fmla="*/ 48001 w 560947"/>
                <a:gd name="connsiteY105" fmla="*/ 911998 h 928773"/>
                <a:gd name="connsiteX106" fmla="*/ 46137 w 560947"/>
                <a:gd name="connsiteY106" fmla="*/ 911998 h 928773"/>
                <a:gd name="connsiteX107" fmla="*/ 46137 w 560947"/>
                <a:gd name="connsiteY107" fmla="*/ 911998 h 928773"/>
                <a:gd name="connsiteX108" fmla="*/ 46137 w 560947"/>
                <a:gd name="connsiteY108" fmla="*/ 911998 h 928773"/>
                <a:gd name="connsiteX109" fmla="*/ 545672 w 560947"/>
                <a:gd name="connsiteY109" fmla="*/ 72960 h 928773"/>
                <a:gd name="connsiteX110" fmla="*/ 545672 w 560947"/>
                <a:gd name="connsiteY110" fmla="*/ 72960 h 92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560947" h="928773">
                  <a:moveTo>
                    <a:pt x="538217" y="1598"/>
                  </a:moveTo>
                  <a:cubicBezTo>
                    <a:pt x="532576" y="4115"/>
                    <a:pt x="530043" y="10728"/>
                    <a:pt x="532561" y="16368"/>
                  </a:cubicBezTo>
                  <a:cubicBezTo>
                    <a:pt x="532582" y="16415"/>
                    <a:pt x="532603" y="16462"/>
                    <a:pt x="532625" y="16509"/>
                  </a:cubicBezTo>
                  <a:lnTo>
                    <a:pt x="532624" y="16509"/>
                  </a:lnTo>
                  <a:lnTo>
                    <a:pt x="532624" y="16509"/>
                  </a:lnTo>
                  <a:lnTo>
                    <a:pt x="532624" y="16509"/>
                  </a:lnTo>
                  <a:lnTo>
                    <a:pt x="532624" y="16509"/>
                  </a:lnTo>
                  <a:lnTo>
                    <a:pt x="532624" y="16509"/>
                  </a:lnTo>
                  <a:lnTo>
                    <a:pt x="532624" y="16509"/>
                  </a:lnTo>
                  <a:lnTo>
                    <a:pt x="532624" y="16509"/>
                  </a:lnTo>
                  <a:lnTo>
                    <a:pt x="532624" y="16509"/>
                  </a:lnTo>
                  <a:lnTo>
                    <a:pt x="532624" y="16509"/>
                  </a:lnTo>
                  <a:lnTo>
                    <a:pt x="532624" y="16509"/>
                  </a:lnTo>
                  <a:lnTo>
                    <a:pt x="532624" y="16509"/>
                  </a:lnTo>
                  <a:cubicBezTo>
                    <a:pt x="533956" y="19705"/>
                    <a:pt x="535021" y="22634"/>
                    <a:pt x="536086" y="25829"/>
                  </a:cubicBezTo>
                  <a:lnTo>
                    <a:pt x="536086" y="25829"/>
                  </a:lnTo>
                  <a:lnTo>
                    <a:pt x="536086" y="25829"/>
                  </a:lnTo>
                  <a:lnTo>
                    <a:pt x="536086" y="25829"/>
                  </a:lnTo>
                  <a:lnTo>
                    <a:pt x="536086" y="25829"/>
                  </a:lnTo>
                  <a:lnTo>
                    <a:pt x="536086" y="25829"/>
                  </a:lnTo>
                  <a:cubicBezTo>
                    <a:pt x="536086" y="25829"/>
                    <a:pt x="536086" y="25829"/>
                    <a:pt x="536086" y="27693"/>
                  </a:cubicBezTo>
                  <a:lnTo>
                    <a:pt x="536086" y="27693"/>
                  </a:lnTo>
                  <a:lnTo>
                    <a:pt x="536086" y="27693"/>
                  </a:lnTo>
                  <a:lnTo>
                    <a:pt x="539281" y="42338"/>
                  </a:lnTo>
                  <a:lnTo>
                    <a:pt x="539281" y="42338"/>
                  </a:lnTo>
                  <a:cubicBezTo>
                    <a:pt x="539405" y="43222"/>
                    <a:pt x="539405" y="44118"/>
                    <a:pt x="539281" y="45001"/>
                  </a:cubicBezTo>
                  <a:lnTo>
                    <a:pt x="539281" y="45001"/>
                  </a:lnTo>
                  <a:cubicBezTo>
                    <a:pt x="539281" y="45001"/>
                    <a:pt x="539281" y="45001"/>
                    <a:pt x="539281" y="45001"/>
                  </a:cubicBezTo>
                  <a:cubicBezTo>
                    <a:pt x="540077" y="50118"/>
                    <a:pt x="540610" y="55273"/>
                    <a:pt x="540879" y="60445"/>
                  </a:cubicBezTo>
                  <a:lnTo>
                    <a:pt x="540879" y="60445"/>
                  </a:lnTo>
                  <a:cubicBezTo>
                    <a:pt x="540879" y="60445"/>
                    <a:pt x="540879" y="60445"/>
                    <a:pt x="540879" y="62043"/>
                  </a:cubicBezTo>
                  <a:lnTo>
                    <a:pt x="540879" y="62043"/>
                  </a:lnTo>
                  <a:cubicBezTo>
                    <a:pt x="540879" y="62043"/>
                    <a:pt x="540879" y="63907"/>
                    <a:pt x="540879" y="64705"/>
                  </a:cubicBezTo>
                  <a:lnTo>
                    <a:pt x="540879" y="64705"/>
                  </a:lnTo>
                  <a:cubicBezTo>
                    <a:pt x="540879" y="70031"/>
                    <a:pt x="540879" y="75356"/>
                    <a:pt x="540879" y="80682"/>
                  </a:cubicBezTo>
                  <a:lnTo>
                    <a:pt x="540879" y="80682"/>
                  </a:lnTo>
                  <a:lnTo>
                    <a:pt x="540879" y="87605"/>
                  </a:lnTo>
                  <a:lnTo>
                    <a:pt x="540879" y="87605"/>
                  </a:lnTo>
                  <a:cubicBezTo>
                    <a:pt x="539689" y="113907"/>
                    <a:pt x="536484" y="140079"/>
                    <a:pt x="531294" y="165891"/>
                  </a:cubicBezTo>
                  <a:lnTo>
                    <a:pt x="531293" y="162962"/>
                  </a:lnTo>
                  <a:cubicBezTo>
                    <a:pt x="521943" y="207766"/>
                    <a:pt x="509305" y="251821"/>
                    <a:pt x="493481" y="294768"/>
                  </a:cubicBezTo>
                  <a:cubicBezTo>
                    <a:pt x="475080" y="345280"/>
                    <a:pt x="453832" y="394709"/>
                    <a:pt x="429841" y="442818"/>
                  </a:cubicBezTo>
                  <a:lnTo>
                    <a:pt x="431173" y="439889"/>
                  </a:lnTo>
                  <a:cubicBezTo>
                    <a:pt x="402602" y="497277"/>
                    <a:pt x="370683" y="552937"/>
                    <a:pt x="335580" y="606578"/>
                  </a:cubicBezTo>
                  <a:cubicBezTo>
                    <a:pt x="300623" y="660821"/>
                    <a:pt x="261637" y="712357"/>
                    <a:pt x="218950" y="760752"/>
                  </a:cubicBezTo>
                  <a:cubicBezTo>
                    <a:pt x="182084" y="803710"/>
                    <a:pt x="139842" y="841745"/>
                    <a:pt x="93268" y="873920"/>
                  </a:cubicBezTo>
                  <a:cubicBezTo>
                    <a:pt x="76622" y="884855"/>
                    <a:pt x="58748" y="893792"/>
                    <a:pt x="40012" y="900548"/>
                  </a:cubicBezTo>
                  <a:cubicBezTo>
                    <a:pt x="31291" y="903026"/>
                    <a:pt x="22388" y="904807"/>
                    <a:pt x="13385" y="905873"/>
                  </a:cubicBezTo>
                  <a:lnTo>
                    <a:pt x="12054" y="905873"/>
                  </a:lnTo>
                  <a:cubicBezTo>
                    <a:pt x="9082" y="905815"/>
                    <a:pt x="6176" y="906752"/>
                    <a:pt x="3799" y="908536"/>
                  </a:cubicBezTo>
                  <a:cubicBezTo>
                    <a:pt x="1540" y="910595"/>
                    <a:pt x="198" y="913471"/>
                    <a:pt x="71" y="916525"/>
                  </a:cubicBezTo>
                  <a:cubicBezTo>
                    <a:pt x="-282" y="919452"/>
                    <a:pt x="696" y="922383"/>
                    <a:pt x="2734" y="924513"/>
                  </a:cubicBezTo>
                  <a:cubicBezTo>
                    <a:pt x="4655" y="927022"/>
                    <a:pt x="7568" y="928577"/>
                    <a:pt x="10722" y="928774"/>
                  </a:cubicBezTo>
                  <a:cubicBezTo>
                    <a:pt x="17614" y="928412"/>
                    <a:pt x="24469" y="927521"/>
                    <a:pt x="31225" y="926111"/>
                  </a:cubicBezTo>
                  <a:cubicBezTo>
                    <a:pt x="36911" y="924975"/>
                    <a:pt x="42515" y="923463"/>
                    <a:pt x="48000" y="921584"/>
                  </a:cubicBezTo>
                  <a:cubicBezTo>
                    <a:pt x="62773" y="916330"/>
                    <a:pt x="77034" y="909734"/>
                    <a:pt x="90605" y="901879"/>
                  </a:cubicBezTo>
                  <a:cubicBezTo>
                    <a:pt x="111215" y="889529"/>
                    <a:pt x="130805" y="875549"/>
                    <a:pt x="149186" y="860074"/>
                  </a:cubicBezTo>
                  <a:cubicBezTo>
                    <a:pt x="171016" y="841706"/>
                    <a:pt x="191733" y="822056"/>
                    <a:pt x="211228" y="801226"/>
                  </a:cubicBezTo>
                  <a:cubicBezTo>
                    <a:pt x="233596" y="778061"/>
                    <a:pt x="254632" y="753563"/>
                    <a:pt x="274603" y="728533"/>
                  </a:cubicBezTo>
                  <a:cubicBezTo>
                    <a:pt x="317569" y="674332"/>
                    <a:pt x="356716" y="617211"/>
                    <a:pt x="391764" y="557583"/>
                  </a:cubicBezTo>
                  <a:cubicBezTo>
                    <a:pt x="425835" y="500134"/>
                    <a:pt x="456337" y="440642"/>
                    <a:pt x="483097" y="379444"/>
                  </a:cubicBezTo>
                  <a:cubicBezTo>
                    <a:pt x="504153" y="330982"/>
                    <a:pt x="521945" y="281166"/>
                    <a:pt x="536352" y="230329"/>
                  </a:cubicBezTo>
                  <a:cubicBezTo>
                    <a:pt x="543811" y="204062"/>
                    <a:pt x="549768" y="177391"/>
                    <a:pt x="554193" y="150446"/>
                  </a:cubicBezTo>
                  <a:cubicBezTo>
                    <a:pt x="558002" y="129967"/>
                    <a:pt x="560228" y="109225"/>
                    <a:pt x="560850" y="88404"/>
                  </a:cubicBezTo>
                  <a:cubicBezTo>
                    <a:pt x="560980" y="87700"/>
                    <a:pt x="560980" y="86978"/>
                    <a:pt x="560850" y="86273"/>
                  </a:cubicBezTo>
                  <a:lnTo>
                    <a:pt x="560850" y="83611"/>
                  </a:lnTo>
                  <a:cubicBezTo>
                    <a:pt x="560850" y="77487"/>
                    <a:pt x="560850" y="71362"/>
                    <a:pt x="560850" y="65238"/>
                  </a:cubicBezTo>
                  <a:lnTo>
                    <a:pt x="560850" y="65238"/>
                  </a:lnTo>
                  <a:cubicBezTo>
                    <a:pt x="560850" y="57250"/>
                    <a:pt x="560850" y="49261"/>
                    <a:pt x="558986" y="41273"/>
                  </a:cubicBezTo>
                  <a:lnTo>
                    <a:pt x="558986" y="38610"/>
                  </a:lnTo>
                  <a:cubicBezTo>
                    <a:pt x="558986" y="38610"/>
                    <a:pt x="558986" y="38610"/>
                    <a:pt x="558986" y="36746"/>
                  </a:cubicBezTo>
                  <a:cubicBezTo>
                    <a:pt x="558986" y="34883"/>
                    <a:pt x="558986" y="34883"/>
                    <a:pt x="558986" y="33817"/>
                  </a:cubicBezTo>
                  <a:lnTo>
                    <a:pt x="558986" y="33817"/>
                  </a:lnTo>
                  <a:cubicBezTo>
                    <a:pt x="558986" y="33817"/>
                    <a:pt x="558986" y="33817"/>
                    <a:pt x="558986" y="33817"/>
                  </a:cubicBezTo>
                  <a:cubicBezTo>
                    <a:pt x="558986" y="33817"/>
                    <a:pt x="557654" y="27426"/>
                    <a:pt x="556855" y="24231"/>
                  </a:cubicBezTo>
                  <a:cubicBezTo>
                    <a:pt x="556057" y="21036"/>
                    <a:pt x="556855" y="24231"/>
                    <a:pt x="556855" y="24231"/>
                  </a:cubicBezTo>
                  <a:lnTo>
                    <a:pt x="556855" y="24231"/>
                  </a:lnTo>
                  <a:lnTo>
                    <a:pt x="556855" y="24231"/>
                  </a:lnTo>
                  <a:cubicBezTo>
                    <a:pt x="556855" y="24231"/>
                    <a:pt x="556855" y="24231"/>
                    <a:pt x="556855" y="22634"/>
                  </a:cubicBezTo>
                  <a:lnTo>
                    <a:pt x="556855" y="22634"/>
                  </a:lnTo>
                  <a:lnTo>
                    <a:pt x="556855" y="22634"/>
                  </a:lnTo>
                  <a:lnTo>
                    <a:pt x="556855" y="22634"/>
                  </a:lnTo>
                  <a:cubicBezTo>
                    <a:pt x="557013" y="22022"/>
                    <a:pt x="557013" y="21381"/>
                    <a:pt x="556855" y="20770"/>
                  </a:cubicBezTo>
                  <a:lnTo>
                    <a:pt x="556855" y="20770"/>
                  </a:lnTo>
                  <a:cubicBezTo>
                    <a:pt x="555524" y="16776"/>
                    <a:pt x="554459" y="12782"/>
                    <a:pt x="552861" y="9054"/>
                  </a:cubicBezTo>
                  <a:lnTo>
                    <a:pt x="552861" y="9054"/>
                  </a:lnTo>
                  <a:lnTo>
                    <a:pt x="552861" y="9054"/>
                  </a:lnTo>
                  <a:lnTo>
                    <a:pt x="552861" y="9054"/>
                  </a:lnTo>
                  <a:cubicBezTo>
                    <a:pt x="552861" y="9054"/>
                    <a:pt x="552861" y="9054"/>
                    <a:pt x="552861" y="9054"/>
                  </a:cubicBezTo>
                  <a:lnTo>
                    <a:pt x="552861" y="9054"/>
                  </a:lnTo>
                  <a:lnTo>
                    <a:pt x="552861" y="9054"/>
                  </a:lnTo>
                  <a:lnTo>
                    <a:pt x="552861" y="6657"/>
                  </a:lnTo>
                  <a:lnTo>
                    <a:pt x="552861" y="6657"/>
                  </a:lnTo>
                  <a:lnTo>
                    <a:pt x="552861" y="6657"/>
                  </a:lnTo>
                  <a:lnTo>
                    <a:pt x="552861" y="6657"/>
                  </a:lnTo>
                  <a:lnTo>
                    <a:pt x="552861" y="6657"/>
                  </a:lnTo>
                  <a:lnTo>
                    <a:pt x="552861" y="6657"/>
                  </a:lnTo>
                  <a:lnTo>
                    <a:pt x="552861" y="6657"/>
                  </a:lnTo>
                  <a:lnTo>
                    <a:pt x="552861" y="6657"/>
                  </a:lnTo>
                  <a:lnTo>
                    <a:pt x="552861" y="6657"/>
                  </a:lnTo>
                  <a:cubicBezTo>
                    <a:pt x="550896" y="2690"/>
                    <a:pt x="546903" y="130"/>
                    <a:pt x="542476" y="0"/>
                  </a:cubicBezTo>
                  <a:cubicBezTo>
                    <a:pt x="540797" y="69"/>
                    <a:pt x="539158" y="525"/>
                    <a:pt x="537683" y="1331"/>
                  </a:cubicBezTo>
                  <a:moveTo>
                    <a:pt x="224276" y="773534"/>
                  </a:moveTo>
                  <a:lnTo>
                    <a:pt x="224276" y="773534"/>
                  </a:lnTo>
                  <a:moveTo>
                    <a:pt x="48001" y="911998"/>
                  </a:moveTo>
                  <a:lnTo>
                    <a:pt x="48001" y="911998"/>
                  </a:lnTo>
                  <a:moveTo>
                    <a:pt x="46137" y="911998"/>
                  </a:moveTo>
                  <a:lnTo>
                    <a:pt x="46137" y="911998"/>
                  </a:lnTo>
                  <a:lnTo>
                    <a:pt x="46137" y="911998"/>
                  </a:lnTo>
                  <a:moveTo>
                    <a:pt x="545672" y="72960"/>
                  </a:moveTo>
                  <a:lnTo>
                    <a:pt x="545672" y="72960"/>
                  </a:lnTo>
                </a:path>
              </a:pathLst>
            </a:custGeom>
            <a:solidFill>
              <a:srgbClr val="CE7CAE"/>
            </a:solidFill>
            <a:ln w="26619"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A9A2BDD1-4B61-4348-B470-A27BC540D219}"/>
                </a:ext>
              </a:extLst>
            </p:cNvPr>
            <p:cNvSpPr/>
            <p:nvPr/>
          </p:nvSpPr>
          <p:spPr>
            <a:xfrm>
              <a:off x="8180954" y="407793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E7CAE"/>
            </a:solidFill>
            <a:ln w="26619"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0EC71504-9A4B-426C-8BA2-AAC4301CFA1F}"/>
                </a:ext>
              </a:extLst>
            </p:cNvPr>
            <p:cNvSpPr/>
            <p:nvPr/>
          </p:nvSpPr>
          <p:spPr>
            <a:xfrm>
              <a:off x="8159233" y="4079608"/>
              <a:ext cx="399665" cy="292376"/>
            </a:xfrm>
            <a:custGeom>
              <a:avLst/>
              <a:gdLst>
                <a:gd name="connsiteX0" fmla="*/ 0 w 318445"/>
                <a:gd name="connsiteY0" fmla="*/ 13314 h 232959"/>
                <a:gd name="connsiteX1" fmla="*/ 51658 w 318445"/>
                <a:gd name="connsiteY1" fmla="*/ 76954 h 232959"/>
                <a:gd name="connsiteX2" fmla="*/ 128612 w 318445"/>
                <a:gd name="connsiteY2" fmla="*/ 142458 h 232959"/>
                <a:gd name="connsiteX3" fmla="*/ 215684 w 318445"/>
                <a:gd name="connsiteY3" fmla="*/ 195714 h 232959"/>
                <a:gd name="connsiteX4" fmla="*/ 303555 w 318445"/>
                <a:gd name="connsiteY4" fmla="*/ 232460 h 232959"/>
                <a:gd name="connsiteX5" fmla="*/ 317934 w 318445"/>
                <a:gd name="connsiteY5" fmla="*/ 225270 h 232959"/>
                <a:gd name="connsiteX6" fmla="*/ 310745 w 318445"/>
                <a:gd name="connsiteY6" fmla="*/ 210625 h 232959"/>
                <a:gd name="connsiteX7" fmla="*/ 232992 w 318445"/>
                <a:gd name="connsiteY7" fmla="*/ 178938 h 232959"/>
                <a:gd name="connsiteX8" fmla="*/ 234855 w 318445"/>
                <a:gd name="connsiteY8" fmla="*/ 178938 h 232959"/>
                <a:gd name="connsiteX9" fmla="*/ 94794 w 318445"/>
                <a:gd name="connsiteY9" fmla="*/ 85475 h 232959"/>
                <a:gd name="connsiteX10" fmla="*/ 94794 w 318445"/>
                <a:gd name="connsiteY10" fmla="*/ 85475 h 232959"/>
                <a:gd name="connsiteX11" fmla="*/ 94794 w 318445"/>
                <a:gd name="connsiteY11" fmla="*/ 85475 h 232959"/>
                <a:gd name="connsiteX12" fmla="*/ 94794 w 318445"/>
                <a:gd name="connsiteY12" fmla="*/ 85475 h 232959"/>
                <a:gd name="connsiteX13" fmla="*/ 94794 w 318445"/>
                <a:gd name="connsiteY13" fmla="*/ 85475 h 232959"/>
                <a:gd name="connsiteX14" fmla="*/ 94794 w 318445"/>
                <a:gd name="connsiteY14" fmla="*/ 85475 h 232959"/>
                <a:gd name="connsiteX15" fmla="*/ 19704 w 318445"/>
                <a:gd name="connsiteY15" fmla="*/ 0 h 232959"/>
                <a:gd name="connsiteX16" fmla="*/ 19704 w 318445"/>
                <a:gd name="connsiteY16" fmla="*/ 0 h 232959"/>
                <a:gd name="connsiteX17" fmla="*/ 19704 w 318445"/>
                <a:gd name="connsiteY17" fmla="*/ 0 h 232959"/>
                <a:gd name="connsiteX18" fmla="*/ 19704 w 318445"/>
                <a:gd name="connsiteY18" fmla="*/ 0 h 232959"/>
                <a:gd name="connsiteX19" fmla="*/ 2130 w 318445"/>
                <a:gd name="connsiteY19" fmla="*/ 14645 h 232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8445" h="232959">
                  <a:moveTo>
                    <a:pt x="0" y="13314"/>
                  </a:moveTo>
                  <a:cubicBezTo>
                    <a:pt x="15196" y="36093"/>
                    <a:pt x="32491" y="57399"/>
                    <a:pt x="51658" y="76954"/>
                  </a:cubicBezTo>
                  <a:cubicBezTo>
                    <a:pt x="75375" y="100965"/>
                    <a:pt x="101121" y="122881"/>
                    <a:pt x="128612" y="142458"/>
                  </a:cubicBezTo>
                  <a:cubicBezTo>
                    <a:pt x="156189" y="162475"/>
                    <a:pt x="185303" y="180282"/>
                    <a:pt x="215684" y="195714"/>
                  </a:cubicBezTo>
                  <a:cubicBezTo>
                    <a:pt x="243966" y="210248"/>
                    <a:pt x="273346" y="222535"/>
                    <a:pt x="303555" y="232460"/>
                  </a:cubicBezTo>
                  <a:cubicBezTo>
                    <a:pt x="309495" y="234248"/>
                    <a:pt x="315801" y="231096"/>
                    <a:pt x="317934" y="225270"/>
                  </a:cubicBezTo>
                  <a:cubicBezTo>
                    <a:pt x="319744" y="219259"/>
                    <a:pt x="316608" y="212870"/>
                    <a:pt x="310745" y="210625"/>
                  </a:cubicBezTo>
                  <a:cubicBezTo>
                    <a:pt x="284070" y="202026"/>
                    <a:pt x="258079" y="191434"/>
                    <a:pt x="232992" y="178938"/>
                  </a:cubicBezTo>
                  <a:lnTo>
                    <a:pt x="234855" y="178938"/>
                  </a:lnTo>
                  <a:cubicBezTo>
                    <a:pt x="184456" y="153742"/>
                    <a:pt x="137404" y="122344"/>
                    <a:pt x="94794" y="85475"/>
                  </a:cubicBezTo>
                  <a:lnTo>
                    <a:pt x="94794" y="85475"/>
                  </a:lnTo>
                  <a:lnTo>
                    <a:pt x="94794" y="85475"/>
                  </a:lnTo>
                  <a:lnTo>
                    <a:pt x="94794" y="85475"/>
                  </a:lnTo>
                  <a:lnTo>
                    <a:pt x="94794" y="85475"/>
                  </a:lnTo>
                  <a:lnTo>
                    <a:pt x="94794" y="85475"/>
                  </a:lnTo>
                  <a:cubicBezTo>
                    <a:pt x="66315" y="60209"/>
                    <a:pt x="41091" y="31497"/>
                    <a:pt x="19704" y="0"/>
                  </a:cubicBezTo>
                  <a:lnTo>
                    <a:pt x="19704" y="0"/>
                  </a:lnTo>
                  <a:cubicBezTo>
                    <a:pt x="19704" y="0"/>
                    <a:pt x="19704" y="0"/>
                    <a:pt x="19704" y="0"/>
                  </a:cubicBezTo>
                  <a:lnTo>
                    <a:pt x="19704" y="0"/>
                  </a:lnTo>
                  <a:lnTo>
                    <a:pt x="2130" y="14645"/>
                  </a:lnTo>
                </a:path>
              </a:pathLst>
            </a:custGeom>
            <a:solidFill>
              <a:srgbClr val="CE7CAE"/>
            </a:solidFill>
            <a:ln w="26619"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167E50AB-9013-4927-A13F-983C9C71A27B}"/>
                </a:ext>
              </a:extLst>
            </p:cNvPr>
            <p:cNvSpPr/>
            <p:nvPr/>
          </p:nvSpPr>
          <p:spPr>
            <a:xfrm>
              <a:off x="8276199" y="4186550"/>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CE7CAE"/>
            </a:solidFill>
            <a:ln w="26619"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AE3FB7F4-D759-4F9C-9E70-EE44400741FA}"/>
                </a:ext>
              </a:extLst>
            </p:cNvPr>
            <p:cNvSpPr/>
            <p:nvPr/>
          </p:nvSpPr>
          <p:spPr>
            <a:xfrm>
              <a:off x="8277536" y="418755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E7CAE"/>
            </a:solidFill>
            <a:ln w="26619"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17A77885-ED66-4CB2-B58D-1737B1032441}"/>
                </a:ext>
              </a:extLst>
            </p:cNvPr>
            <p:cNvSpPr/>
            <p:nvPr/>
          </p:nvSpPr>
          <p:spPr>
            <a:xfrm>
              <a:off x="8278204" y="4188220"/>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E7CAE"/>
            </a:solidFill>
            <a:ln w="26619"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39B84D98-D4F5-4075-8CA3-35BF5DEED1F4}"/>
                </a:ext>
              </a:extLst>
            </p:cNvPr>
            <p:cNvSpPr/>
            <p:nvPr/>
          </p:nvSpPr>
          <p:spPr>
            <a:xfrm>
              <a:off x="8775146" y="3002509"/>
              <a:ext cx="443064" cy="212730"/>
            </a:xfrm>
            <a:custGeom>
              <a:avLst/>
              <a:gdLst>
                <a:gd name="connsiteX0" fmla="*/ 0 w 353024"/>
                <a:gd name="connsiteY0" fmla="*/ 8255 h 169499"/>
                <a:gd name="connsiteX1" fmla="*/ 0 w 353024"/>
                <a:gd name="connsiteY1" fmla="*/ 22900 h 169499"/>
                <a:gd name="connsiteX2" fmla="*/ 56451 w 353024"/>
                <a:gd name="connsiteY2" fmla="*/ 30888 h 169499"/>
                <a:gd name="connsiteX3" fmla="*/ 58048 w 353024"/>
                <a:gd name="connsiteY3" fmla="*/ 30888 h 169499"/>
                <a:gd name="connsiteX4" fmla="*/ 210358 w 353024"/>
                <a:gd name="connsiteY4" fmla="*/ 84144 h 169499"/>
                <a:gd name="connsiteX5" fmla="*/ 335242 w 353024"/>
                <a:gd name="connsiteY5" fmla="*/ 167488 h 169499"/>
                <a:gd name="connsiteX6" fmla="*/ 343763 w 353024"/>
                <a:gd name="connsiteY6" fmla="*/ 169352 h 169499"/>
                <a:gd name="connsiteX7" fmla="*/ 350952 w 353024"/>
                <a:gd name="connsiteY7" fmla="*/ 164293 h 169499"/>
                <a:gd name="connsiteX8" fmla="*/ 352817 w 353024"/>
                <a:gd name="connsiteY8" fmla="*/ 155772 h 169499"/>
                <a:gd name="connsiteX9" fmla="*/ 348024 w 353024"/>
                <a:gd name="connsiteY9" fmla="*/ 148582 h 169499"/>
                <a:gd name="connsiteX10" fmla="*/ 179204 w 353024"/>
                <a:gd name="connsiteY10" fmla="*/ 45001 h 169499"/>
                <a:gd name="connsiteX11" fmla="*/ 83878 w 353024"/>
                <a:gd name="connsiteY11" fmla="*/ 13580 h 169499"/>
                <a:gd name="connsiteX12" fmla="*/ 267 w 353024"/>
                <a:gd name="connsiteY12" fmla="*/ 0 h 169499"/>
                <a:gd name="connsiteX13" fmla="*/ 267 w 353024"/>
                <a:gd name="connsiteY13" fmla="*/ 8255 h 16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3024" h="169499">
                  <a:moveTo>
                    <a:pt x="0" y="8255"/>
                  </a:moveTo>
                  <a:cubicBezTo>
                    <a:pt x="0" y="13048"/>
                    <a:pt x="0" y="17841"/>
                    <a:pt x="0" y="22900"/>
                  </a:cubicBezTo>
                  <a:cubicBezTo>
                    <a:pt x="18950" y="24517"/>
                    <a:pt x="37796" y="27183"/>
                    <a:pt x="56451" y="30888"/>
                  </a:cubicBezTo>
                  <a:lnTo>
                    <a:pt x="58048" y="30888"/>
                  </a:lnTo>
                  <a:cubicBezTo>
                    <a:pt x="110844" y="42205"/>
                    <a:pt x="162014" y="60096"/>
                    <a:pt x="210358" y="84144"/>
                  </a:cubicBezTo>
                  <a:cubicBezTo>
                    <a:pt x="255437" y="106370"/>
                    <a:pt x="297420" y="134389"/>
                    <a:pt x="335242" y="167488"/>
                  </a:cubicBezTo>
                  <a:cubicBezTo>
                    <a:pt x="337748" y="169158"/>
                    <a:pt x="340789" y="169823"/>
                    <a:pt x="343763" y="169352"/>
                  </a:cubicBezTo>
                  <a:cubicBezTo>
                    <a:pt x="346725" y="168663"/>
                    <a:pt x="349304" y="166849"/>
                    <a:pt x="350952" y="164293"/>
                  </a:cubicBezTo>
                  <a:cubicBezTo>
                    <a:pt x="352730" y="161835"/>
                    <a:pt x="353406" y="158748"/>
                    <a:pt x="352817" y="155772"/>
                  </a:cubicBezTo>
                  <a:cubicBezTo>
                    <a:pt x="352169" y="152863"/>
                    <a:pt x="350460" y="150299"/>
                    <a:pt x="348024" y="148582"/>
                  </a:cubicBezTo>
                  <a:cubicBezTo>
                    <a:pt x="297814" y="105027"/>
                    <a:pt x="240779" y="70033"/>
                    <a:pt x="179204" y="45001"/>
                  </a:cubicBezTo>
                  <a:cubicBezTo>
                    <a:pt x="148309" y="32024"/>
                    <a:pt x="116433" y="21518"/>
                    <a:pt x="83878" y="13580"/>
                  </a:cubicBezTo>
                  <a:cubicBezTo>
                    <a:pt x="56422" y="6792"/>
                    <a:pt x="28459" y="2250"/>
                    <a:pt x="267" y="0"/>
                  </a:cubicBezTo>
                  <a:cubicBezTo>
                    <a:pt x="267" y="2663"/>
                    <a:pt x="267" y="5592"/>
                    <a:pt x="267" y="8255"/>
                  </a:cubicBezTo>
                </a:path>
              </a:pathLst>
            </a:custGeom>
            <a:solidFill>
              <a:srgbClr val="CE7CAE"/>
            </a:solidFill>
            <a:ln w="26619"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11CF6868-7739-4E2E-BE88-6FEAC59DE8A5}"/>
                </a:ext>
              </a:extLst>
            </p:cNvPr>
            <p:cNvSpPr/>
            <p:nvPr/>
          </p:nvSpPr>
          <p:spPr>
            <a:xfrm>
              <a:off x="7777236" y="2675002"/>
              <a:ext cx="877311" cy="1445797"/>
            </a:xfrm>
            <a:custGeom>
              <a:avLst/>
              <a:gdLst>
                <a:gd name="connsiteX0" fmla="*/ 639875 w 699023"/>
                <a:gd name="connsiteY0" fmla="*/ 0 h 1151981"/>
                <a:gd name="connsiteX1" fmla="*/ 635348 w 699023"/>
                <a:gd name="connsiteY1" fmla="*/ 0 h 1151981"/>
                <a:gd name="connsiteX2" fmla="*/ 612981 w 699023"/>
                <a:gd name="connsiteY2" fmla="*/ 5059 h 1151981"/>
                <a:gd name="connsiteX3" fmla="*/ 601797 w 699023"/>
                <a:gd name="connsiteY3" fmla="*/ 9586 h 1151981"/>
                <a:gd name="connsiteX4" fmla="*/ 581294 w 699023"/>
                <a:gd name="connsiteY4" fmla="*/ 20770 h 1151981"/>
                <a:gd name="connsiteX5" fmla="*/ 521649 w 699023"/>
                <a:gd name="connsiteY5" fmla="*/ 67368 h 1151981"/>
                <a:gd name="connsiteX6" fmla="*/ 479576 w 699023"/>
                <a:gd name="connsiteY6" fmla="*/ 109173 h 1151981"/>
                <a:gd name="connsiteX7" fmla="*/ 477180 w 699023"/>
                <a:gd name="connsiteY7" fmla="*/ 112102 h 1151981"/>
                <a:gd name="connsiteX8" fmla="*/ 477180 w 699023"/>
                <a:gd name="connsiteY8" fmla="*/ 112102 h 1151981"/>
                <a:gd name="connsiteX9" fmla="*/ 458008 w 699023"/>
                <a:gd name="connsiteY9" fmla="*/ 133138 h 1151981"/>
                <a:gd name="connsiteX10" fmla="*/ 456410 w 699023"/>
                <a:gd name="connsiteY10" fmla="*/ 135002 h 1151981"/>
                <a:gd name="connsiteX11" fmla="*/ 429783 w 699023"/>
                <a:gd name="connsiteY11" fmla="*/ 167222 h 1151981"/>
                <a:gd name="connsiteX12" fmla="*/ 376527 w 699023"/>
                <a:gd name="connsiteY12" fmla="*/ 236454 h 1151981"/>
                <a:gd name="connsiteX13" fmla="*/ 334455 w 699023"/>
                <a:gd name="connsiteY13" fmla="*/ 295567 h 1151981"/>
                <a:gd name="connsiteX14" fmla="*/ 330728 w 699023"/>
                <a:gd name="connsiteY14" fmla="*/ 301159 h 1151981"/>
                <a:gd name="connsiteX15" fmla="*/ 330728 w 699023"/>
                <a:gd name="connsiteY15" fmla="*/ 301159 h 1151981"/>
                <a:gd name="connsiteX16" fmla="*/ 277472 w 699023"/>
                <a:gd name="connsiteY16" fmla="*/ 383438 h 1151981"/>
                <a:gd name="connsiteX17" fmla="*/ 275076 w 699023"/>
                <a:gd name="connsiteY17" fmla="*/ 387433 h 1151981"/>
                <a:gd name="connsiteX18" fmla="*/ 168565 w 699023"/>
                <a:gd name="connsiteY18" fmla="*/ 573826 h 1151981"/>
                <a:gd name="connsiteX19" fmla="*/ 78564 w 699023"/>
                <a:gd name="connsiteY19" fmla="*/ 768741 h 1151981"/>
                <a:gd name="connsiteX20" fmla="*/ 14923 w 699023"/>
                <a:gd name="connsiteY20" fmla="*/ 960726 h 1151981"/>
                <a:gd name="connsiteX21" fmla="*/ 544 w 699023"/>
                <a:gd name="connsiteY21" fmla="*/ 1053124 h 1151981"/>
                <a:gd name="connsiteX22" fmla="*/ 9065 w 699023"/>
                <a:gd name="connsiteY22" fmla="*/ 1118895 h 1151981"/>
                <a:gd name="connsiteX23" fmla="*/ 22911 w 699023"/>
                <a:gd name="connsiteY23" fmla="*/ 1139398 h 1151981"/>
                <a:gd name="connsiteX24" fmla="*/ 45012 w 699023"/>
                <a:gd name="connsiteY24" fmla="*/ 1151114 h 1151981"/>
                <a:gd name="connsiteX25" fmla="*/ 102261 w 699023"/>
                <a:gd name="connsiteY25" fmla="*/ 1139398 h 1151981"/>
                <a:gd name="connsiteX26" fmla="*/ 176286 w 699023"/>
                <a:gd name="connsiteY26" fmla="*/ 1086143 h 1151981"/>
                <a:gd name="connsiteX27" fmla="*/ 243921 w 699023"/>
                <a:gd name="connsiteY27" fmla="*/ 1015580 h 1151981"/>
                <a:gd name="connsiteX28" fmla="*/ 373864 w 699023"/>
                <a:gd name="connsiteY28" fmla="*/ 843831 h 1151981"/>
                <a:gd name="connsiteX29" fmla="*/ 486766 w 699023"/>
                <a:gd name="connsiteY29" fmla="*/ 658769 h 1151981"/>
                <a:gd name="connsiteX30" fmla="*/ 582093 w 699023"/>
                <a:gd name="connsiteY30" fmla="*/ 472375 h 1151981"/>
                <a:gd name="connsiteX31" fmla="*/ 659580 w 699023"/>
                <a:gd name="connsiteY31" fmla="*/ 277460 h 1151981"/>
                <a:gd name="connsiteX32" fmla="*/ 686207 w 699023"/>
                <a:gd name="connsiteY32" fmla="*/ 183731 h 1151981"/>
                <a:gd name="connsiteX33" fmla="*/ 698989 w 699023"/>
                <a:gd name="connsiteY33" fmla="*/ 86540 h 1151981"/>
                <a:gd name="connsiteX34" fmla="*/ 694196 w 699023"/>
                <a:gd name="connsiteY34" fmla="*/ 44468 h 1151981"/>
                <a:gd name="connsiteX35" fmla="*/ 686740 w 699023"/>
                <a:gd name="connsiteY35" fmla="*/ 25563 h 1151981"/>
                <a:gd name="connsiteX36" fmla="*/ 686740 w 699023"/>
                <a:gd name="connsiteY36" fmla="*/ 25563 h 1151981"/>
                <a:gd name="connsiteX37" fmla="*/ 686740 w 699023"/>
                <a:gd name="connsiteY37" fmla="*/ 23965 h 1151981"/>
                <a:gd name="connsiteX38" fmla="*/ 678752 w 699023"/>
                <a:gd name="connsiteY38" fmla="*/ 14379 h 1151981"/>
                <a:gd name="connsiteX39" fmla="*/ 674758 w 699023"/>
                <a:gd name="connsiteY39" fmla="*/ 10651 h 1151981"/>
                <a:gd name="connsiteX40" fmla="*/ 664906 w 699023"/>
                <a:gd name="connsiteY40" fmla="*/ 4793 h 1151981"/>
                <a:gd name="connsiteX41" fmla="*/ 655053 w 699023"/>
                <a:gd name="connsiteY41" fmla="*/ 1598 h 1151981"/>
                <a:gd name="connsiteX42" fmla="*/ 653455 w 699023"/>
                <a:gd name="connsiteY42" fmla="*/ 1598 h 1151981"/>
                <a:gd name="connsiteX43" fmla="*/ 649728 w 699023"/>
                <a:gd name="connsiteY43" fmla="*/ 1598 h 1151981"/>
                <a:gd name="connsiteX44" fmla="*/ 643071 w 699023"/>
                <a:gd name="connsiteY44" fmla="*/ 1598 h 1151981"/>
                <a:gd name="connsiteX45" fmla="*/ 643071 w 699023"/>
                <a:gd name="connsiteY45" fmla="*/ 24231 h 1151981"/>
                <a:gd name="connsiteX46" fmla="*/ 643071 w 699023"/>
                <a:gd name="connsiteY46" fmla="*/ 24231 h 1151981"/>
                <a:gd name="connsiteX47" fmla="*/ 650260 w 699023"/>
                <a:gd name="connsiteY47" fmla="*/ 24231 h 1151981"/>
                <a:gd name="connsiteX48" fmla="*/ 656650 w 699023"/>
                <a:gd name="connsiteY48" fmla="*/ 26627 h 1151981"/>
                <a:gd name="connsiteX49" fmla="*/ 661976 w 699023"/>
                <a:gd name="connsiteY49" fmla="*/ 30622 h 1151981"/>
                <a:gd name="connsiteX50" fmla="*/ 667302 w 699023"/>
                <a:gd name="connsiteY50" fmla="*/ 37811 h 1151981"/>
                <a:gd name="connsiteX51" fmla="*/ 672894 w 699023"/>
                <a:gd name="connsiteY51" fmla="*/ 51391 h 1151981"/>
                <a:gd name="connsiteX52" fmla="*/ 676888 w 699023"/>
                <a:gd name="connsiteY52" fmla="*/ 82013 h 1151981"/>
                <a:gd name="connsiteX53" fmla="*/ 661444 w 699023"/>
                <a:gd name="connsiteY53" fmla="*/ 193317 h 1151981"/>
                <a:gd name="connsiteX54" fmla="*/ 661444 w 699023"/>
                <a:gd name="connsiteY54" fmla="*/ 190388 h 1151981"/>
                <a:gd name="connsiteX55" fmla="*/ 581561 w 699023"/>
                <a:gd name="connsiteY55" fmla="*/ 418853 h 1151981"/>
                <a:gd name="connsiteX56" fmla="*/ 471322 w 699023"/>
                <a:gd name="connsiteY56" fmla="*/ 642259 h 1151981"/>
                <a:gd name="connsiteX57" fmla="*/ 472653 w 699023"/>
                <a:gd name="connsiteY57" fmla="*/ 639596 h 1151981"/>
                <a:gd name="connsiteX58" fmla="*/ 341112 w 699023"/>
                <a:gd name="connsiteY58" fmla="*/ 852618 h 1151981"/>
                <a:gd name="connsiteX59" fmla="*/ 266555 w 699023"/>
                <a:gd name="connsiteY59" fmla="*/ 954069 h 1151981"/>
                <a:gd name="connsiteX60" fmla="*/ 186672 w 699023"/>
                <a:gd name="connsiteY60" fmla="*/ 1045669 h 1151981"/>
                <a:gd name="connsiteX61" fmla="*/ 188536 w 699023"/>
                <a:gd name="connsiteY61" fmla="*/ 1043272 h 1151981"/>
                <a:gd name="connsiteX62" fmla="*/ 100665 w 699023"/>
                <a:gd name="connsiteY62" fmla="*/ 1117031 h 1151981"/>
                <a:gd name="connsiteX63" fmla="*/ 100664 w 699023"/>
                <a:gd name="connsiteY63" fmla="*/ 1117031 h 1151981"/>
                <a:gd name="connsiteX64" fmla="*/ 100664 w 699023"/>
                <a:gd name="connsiteY64" fmla="*/ 1117031 h 1151981"/>
                <a:gd name="connsiteX65" fmla="*/ 99067 w 699023"/>
                <a:gd name="connsiteY65" fmla="*/ 1117031 h 1151981"/>
                <a:gd name="connsiteX66" fmla="*/ 100399 w 699023"/>
                <a:gd name="connsiteY66" fmla="*/ 1117031 h 1151981"/>
                <a:gd name="connsiteX67" fmla="*/ 72440 w 699023"/>
                <a:gd name="connsiteY67" fmla="*/ 1129546 h 1151981"/>
                <a:gd name="connsiteX68" fmla="*/ 58327 w 699023"/>
                <a:gd name="connsiteY68" fmla="*/ 1131676 h 1151981"/>
                <a:gd name="connsiteX69" fmla="*/ 50072 w 699023"/>
                <a:gd name="connsiteY69" fmla="*/ 1131676 h 1151981"/>
                <a:gd name="connsiteX70" fmla="*/ 43682 w 699023"/>
                <a:gd name="connsiteY70" fmla="*/ 1129013 h 1151981"/>
                <a:gd name="connsiteX71" fmla="*/ 38356 w 699023"/>
                <a:gd name="connsiteY71" fmla="*/ 1125019 h 1151981"/>
                <a:gd name="connsiteX72" fmla="*/ 32764 w 699023"/>
                <a:gd name="connsiteY72" fmla="*/ 1117829 h 1151981"/>
                <a:gd name="connsiteX73" fmla="*/ 27705 w 699023"/>
                <a:gd name="connsiteY73" fmla="*/ 1105314 h 1151981"/>
                <a:gd name="connsiteX74" fmla="*/ 23444 w 699023"/>
                <a:gd name="connsiteY74" fmla="*/ 1073627 h 1151981"/>
                <a:gd name="connsiteX75" fmla="*/ 38888 w 699023"/>
                <a:gd name="connsiteY75" fmla="*/ 962324 h 1151981"/>
                <a:gd name="connsiteX76" fmla="*/ 38889 w 699023"/>
                <a:gd name="connsiteY76" fmla="*/ 965253 h 1151981"/>
                <a:gd name="connsiteX77" fmla="*/ 114511 w 699023"/>
                <a:gd name="connsiteY77" fmla="*/ 739717 h 1151981"/>
                <a:gd name="connsiteX78" fmla="*/ 226614 w 699023"/>
                <a:gd name="connsiteY78" fmla="*/ 512050 h 1151981"/>
                <a:gd name="connsiteX79" fmla="*/ 225282 w 699023"/>
                <a:gd name="connsiteY79" fmla="*/ 514713 h 1151981"/>
                <a:gd name="connsiteX80" fmla="*/ 278538 w 699023"/>
                <a:gd name="connsiteY80" fmla="*/ 421250 h 1151981"/>
                <a:gd name="connsiteX81" fmla="*/ 278538 w 699023"/>
                <a:gd name="connsiteY81" fmla="*/ 421250 h 1151981"/>
                <a:gd name="connsiteX82" fmla="*/ 382918 w 699023"/>
                <a:gd name="connsiteY82" fmla="*/ 263081 h 1151981"/>
                <a:gd name="connsiteX83" fmla="*/ 427652 w 699023"/>
                <a:gd name="connsiteY83" fmla="*/ 203702 h 1151981"/>
                <a:gd name="connsiteX84" fmla="*/ 492358 w 699023"/>
                <a:gd name="connsiteY84" fmla="*/ 127280 h 1151981"/>
                <a:gd name="connsiteX85" fmla="*/ 496085 w 699023"/>
                <a:gd name="connsiteY85" fmla="*/ 123286 h 1151981"/>
                <a:gd name="connsiteX86" fmla="*/ 496085 w 699023"/>
                <a:gd name="connsiteY86" fmla="*/ 123286 h 1151981"/>
                <a:gd name="connsiteX87" fmla="*/ 506736 w 699023"/>
                <a:gd name="connsiteY87" fmla="*/ 112102 h 1151981"/>
                <a:gd name="connsiteX88" fmla="*/ 506736 w 699023"/>
                <a:gd name="connsiteY88" fmla="*/ 112102 h 1151981"/>
                <a:gd name="connsiteX89" fmla="*/ 506736 w 699023"/>
                <a:gd name="connsiteY89" fmla="*/ 112102 h 1151981"/>
                <a:gd name="connsiteX90" fmla="*/ 508068 w 699023"/>
                <a:gd name="connsiteY90" fmla="*/ 112102 h 1151981"/>
                <a:gd name="connsiteX91" fmla="*/ 508068 w 699023"/>
                <a:gd name="connsiteY91" fmla="*/ 112102 h 1151981"/>
                <a:gd name="connsiteX92" fmla="*/ 524045 w 699023"/>
                <a:gd name="connsiteY92" fmla="*/ 96126 h 1151981"/>
                <a:gd name="connsiteX93" fmla="*/ 591945 w 699023"/>
                <a:gd name="connsiteY93" fmla="*/ 41273 h 1151981"/>
                <a:gd name="connsiteX94" fmla="*/ 596472 w 699023"/>
                <a:gd name="connsiteY94" fmla="*/ 38344 h 1151981"/>
                <a:gd name="connsiteX95" fmla="*/ 600466 w 699023"/>
                <a:gd name="connsiteY95" fmla="*/ 36214 h 1151981"/>
                <a:gd name="connsiteX96" fmla="*/ 618041 w 699023"/>
                <a:gd name="connsiteY96" fmla="*/ 27959 h 1151981"/>
                <a:gd name="connsiteX97" fmla="*/ 624963 w 699023"/>
                <a:gd name="connsiteY97" fmla="*/ 25563 h 1151981"/>
                <a:gd name="connsiteX98" fmla="*/ 629224 w 699023"/>
                <a:gd name="connsiteY98" fmla="*/ 25563 h 1151981"/>
                <a:gd name="connsiteX99" fmla="*/ 638809 w 699023"/>
                <a:gd name="connsiteY99" fmla="*/ 24231 h 1151981"/>
                <a:gd name="connsiteX100" fmla="*/ 638810 w 699023"/>
                <a:gd name="connsiteY100" fmla="*/ 24231 h 1151981"/>
                <a:gd name="connsiteX101" fmla="*/ 668633 w 699023"/>
                <a:gd name="connsiteY101" fmla="*/ 50859 h 1151981"/>
                <a:gd name="connsiteX102" fmla="*/ 668633 w 699023"/>
                <a:gd name="connsiteY102" fmla="*/ 50859 h 1151981"/>
                <a:gd name="connsiteX103" fmla="*/ 668633 w 699023"/>
                <a:gd name="connsiteY103" fmla="*/ 50859 h 1151981"/>
                <a:gd name="connsiteX104" fmla="*/ 55930 w 699023"/>
                <a:gd name="connsiteY104" fmla="*/ 1132209 h 1151981"/>
                <a:gd name="connsiteX105" fmla="*/ 55930 w 699023"/>
                <a:gd name="connsiteY105" fmla="*/ 1132209 h 1151981"/>
                <a:gd name="connsiteX106" fmla="*/ 98801 w 699023"/>
                <a:gd name="connsiteY106" fmla="*/ 1117297 h 1151981"/>
                <a:gd name="connsiteX107" fmla="*/ 98801 w 699023"/>
                <a:gd name="connsiteY107" fmla="*/ 1117297 h 1151981"/>
                <a:gd name="connsiteX108" fmla="*/ 98801 w 699023"/>
                <a:gd name="connsiteY108" fmla="*/ 1117297 h 1151981"/>
                <a:gd name="connsiteX109" fmla="*/ 508068 w 699023"/>
                <a:gd name="connsiteY109" fmla="*/ 112102 h 1151981"/>
                <a:gd name="connsiteX110" fmla="*/ 508068 w 699023"/>
                <a:gd name="connsiteY110" fmla="*/ 112102 h 1151981"/>
                <a:gd name="connsiteX111" fmla="*/ 508068 w 699023"/>
                <a:gd name="connsiteY111" fmla="*/ 112102 h 115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99023" h="1151981">
                  <a:moveTo>
                    <a:pt x="639875" y="0"/>
                  </a:moveTo>
                  <a:lnTo>
                    <a:pt x="635348" y="0"/>
                  </a:lnTo>
                  <a:cubicBezTo>
                    <a:pt x="627688" y="602"/>
                    <a:pt x="620155" y="2306"/>
                    <a:pt x="612981" y="5059"/>
                  </a:cubicBezTo>
                  <a:cubicBezTo>
                    <a:pt x="609164" y="6338"/>
                    <a:pt x="605430" y="7849"/>
                    <a:pt x="601797" y="9586"/>
                  </a:cubicBezTo>
                  <a:cubicBezTo>
                    <a:pt x="594716" y="12843"/>
                    <a:pt x="587866" y="16579"/>
                    <a:pt x="581294" y="20770"/>
                  </a:cubicBezTo>
                  <a:cubicBezTo>
                    <a:pt x="559875" y="34228"/>
                    <a:pt x="539889" y="49842"/>
                    <a:pt x="521649" y="67368"/>
                  </a:cubicBezTo>
                  <a:cubicBezTo>
                    <a:pt x="507003" y="80682"/>
                    <a:pt x="493157" y="93996"/>
                    <a:pt x="479576" y="109173"/>
                  </a:cubicBezTo>
                  <a:lnTo>
                    <a:pt x="477180" y="112102"/>
                  </a:lnTo>
                  <a:lnTo>
                    <a:pt x="477180" y="112102"/>
                  </a:lnTo>
                  <a:lnTo>
                    <a:pt x="458008" y="133138"/>
                  </a:lnTo>
                  <a:lnTo>
                    <a:pt x="456410" y="135002"/>
                  </a:lnTo>
                  <a:cubicBezTo>
                    <a:pt x="447091" y="145653"/>
                    <a:pt x="438037" y="156571"/>
                    <a:pt x="429783" y="167222"/>
                  </a:cubicBezTo>
                  <a:cubicBezTo>
                    <a:pt x="411410" y="189855"/>
                    <a:pt x="393835" y="212755"/>
                    <a:pt x="376527" y="236454"/>
                  </a:cubicBezTo>
                  <a:cubicBezTo>
                    <a:pt x="362148" y="255892"/>
                    <a:pt x="348036" y="275596"/>
                    <a:pt x="334455" y="295567"/>
                  </a:cubicBezTo>
                  <a:lnTo>
                    <a:pt x="330728" y="301159"/>
                  </a:lnTo>
                  <a:lnTo>
                    <a:pt x="330728" y="301159"/>
                  </a:lnTo>
                  <a:cubicBezTo>
                    <a:pt x="312355" y="327787"/>
                    <a:pt x="294514" y="354414"/>
                    <a:pt x="277472" y="383438"/>
                  </a:cubicBezTo>
                  <a:lnTo>
                    <a:pt x="275076" y="387433"/>
                  </a:lnTo>
                  <a:cubicBezTo>
                    <a:pt x="237531" y="448410"/>
                    <a:pt x="202117" y="510985"/>
                    <a:pt x="168565" y="573826"/>
                  </a:cubicBezTo>
                  <a:cubicBezTo>
                    <a:pt x="135014" y="636668"/>
                    <a:pt x="105458" y="702438"/>
                    <a:pt x="78564" y="768741"/>
                  </a:cubicBezTo>
                  <a:cubicBezTo>
                    <a:pt x="52585" y="831056"/>
                    <a:pt x="31311" y="895231"/>
                    <a:pt x="14923" y="960726"/>
                  </a:cubicBezTo>
                  <a:cubicBezTo>
                    <a:pt x="7350" y="991028"/>
                    <a:pt x="2537" y="1021954"/>
                    <a:pt x="544" y="1053124"/>
                  </a:cubicBezTo>
                  <a:cubicBezTo>
                    <a:pt x="-1312" y="1075404"/>
                    <a:pt x="1593" y="1097824"/>
                    <a:pt x="9065" y="1118895"/>
                  </a:cubicBezTo>
                  <a:cubicBezTo>
                    <a:pt x="12161" y="1126641"/>
                    <a:pt x="16882" y="1133633"/>
                    <a:pt x="22911" y="1139398"/>
                  </a:cubicBezTo>
                  <a:cubicBezTo>
                    <a:pt x="29155" y="1145130"/>
                    <a:pt x="36764" y="1149164"/>
                    <a:pt x="45012" y="1151114"/>
                  </a:cubicBezTo>
                  <a:cubicBezTo>
                    <a:pt x="64875" y="1153943"/>
                    <a:pt x="85105" y="1149802"/>
                    <a:pt x="102261" y="1139398"/>
                  </a:cubicBezTo>
                  <a:cubicBezTo>
                    <a:pt x="129222" y="1125062"/>
                    <a:pt x="154123" y="1107148"/>
                    <a:pt x="176286" y="1086143"/>
                  </a:cubicBezTo>
                  <a:cubicBezTo>
                    <a:pt x="200106" y="1063878"/>
                    <a:pt x="222685" y="1040322"/>
                    <a:pt x="243921" y="1015580"/>
                  </a:cubicBezTo>
                  <a:cubicBezTo>
                    <a:pt x="290758" y="961083"/>
                    <a:pt x="334156" y="903723"/>
                    <a:pt x="373864" y="843831"/>
                  </a:cubicBezTo>
                  <a:cubicBezTo>
                    <a:pt x="414338" y="783652"/>
                    <a:pt x="451618" y="721876"/>
                    <a:pt x="486766" y="658769"/>
                  </a:cubicBezTo>
                  <a:cubicBezTo>
                    <a:pt x="521914" y="595661"/>
                    <a:pt x="553069" y="535216"/>
                    <a:pt x="582093" y="472375"/>
                  </a:cubicBezTo>
                  <a:cubicBezTo>
                    <a:pt x="611623" y="408936"/>
                    <a:pt x="637494" y="343858"/>
                    <a:pt x="659580" y="277460"/>
                  </a:cubicBezTo>
                  <a:cubicBezTo>
                    <a:pt x="669698" y="246572"/>
                    <a:pt x="678485" y="215418"/>
                    <a:pt x="686207" y="183731"/>
                  </a:cubicBezTo>
                  <a:cubicBezTo>
                    <a:pt x="694041" y="151905"/>
                    <a:pt x="698327" y="119309"/>
                    <a:pt x="698989" y="86540"/>
                  </a:cubicBezTo>
                  <a:cubicBezTo>
                    <a:pt x="699284" y="72365"/>
                    <a:pt x="697672" y="58214"/>
                    <a:pt x="694196" y="44468"/>
                  </a:cubicBezTo>
                  <a:cubicBezTo>
                    <a:pt x="692430" y="37906"/>
                    <a:pt x="689929" y="31564"/>
                    <a:pt x="686740" y="25563"/>
                  </a:cubicBezTo>
                  <a:lnTo>
                    <a:pt x="686740" y="25563"/>
                  </a:lnTo>
                  <a:lnTo>
                    <a:pt x="686740" y="23965"/>
                  </a:lnTo>
                  <a:cubicBezTo>
                    <a:pt x="684508" y="20433"/>
                    <a:pt x="681822" y="17211"/>
                    <a:pt x="678752" y="14379"/>
                  </a:cubicBezTo>
                  <a:lnTo>
                    <a:pt x="674758" y="10651"/>
                  </a:lnTo>
                  <a:cubicBezTo>
                    <a:pt x="671797" y="8199"/>
                    <a:pt x="668474" y="6222"/>
                    <a:pt x="664906" y="4793"/>
                  </a:cubicBezTo>
                  <a:cubicBezTo>
                    <a:pt x="661718" y="3450"/>
                    <a:pt x="658422" y="2381"/>
                    <a:pt x="655053" y="1598"/>
                  </a:cubicBezTo>
                  <a:lnTo>
                    <a:pt x="653455" y="1598"/>
                  </a:lnTo>
                  <a:lnTo>
                    <a:pt x="649728" y="1598"/>
                  </a:lnTo>
                  <a:lnTo>
                    <a:pt x="643071" y="1598"/>
                  </a:lnTo>
                  <a:moveTo>
                    <a:pt x="643071" y="24231"/>
                  </a:moveTo>
                  <a:lnTo>
                    <a:pt x="643071" y="24231"/>
                  </a:lnTo>
                  <a:cubicBezTo>
                    <a:pt x="645460" y="23969"/>
                    <a:pt x="647871" y="23969"/>
                    <a:pt x="650260" y="24231"/>
                  </a:cubicBezTo>
                  <a:cubicBezTo>
                    <a:pt x="652472" y="24793"/>
                    <a:pt x="654615" y="25597"/>
                    <a:pt x="656650" y="26627"/>
                  </a:cubicBezTo>
                  <a:lnTo>
                    <a:pt x="661976" y="30622"/>
                  </a:lnTo>
                  <a:cubicBezTo>
                    <a:pt x="663961" y="32856"/>
                    <a:pt x="665743" y="35261"/>
                    <a:pt x="667302" y="37811"/>
                  </a:cubicBezTo>
                  <a:cubicBezTo>
                    <a:pt x="669598" y="42148"/>
                    <a:pt x="671470" y="46696"/>
                    <a:pt x="672894" y="51391"/>
                  </a:cubicBezTo>
                  <a:cubicBezTo>
                    <a:pt x="675156" y="61455"/>
                    <a:pt x="676493" y="71705"/>
                    <a:pt x="676888" y="82013"/>
                  </a:cubicBezTo>
                  <a:cubicBezTo>
                    <a:pt x="676272" y="119603"/>
                    <a:pt x="671085" y="156979"/>
                    <a:pt x="661444" y="193317"/>
                  </a:cubicBezTo>
                  <a:cubicBezTo>
                    <a:pt x="661569" y="192345"/>
                    <a:pt x="661569" y="191360"/>
                    <a:pt x="661444" y="190388"/>
                  </a:cubicBezTo>
                  <a:cubicBezTo>
                    <a:pt x="641146" y="268611"/>
                    <a:pt x="614429" y="345025"/>
                    <a:pt x="581561" y="418853"/>
                  </a:cubicBezTo>
                  <a:cubicBezTo>
                    <a:pt x="548542" y="495008"/>
                    <a:pt x="511263" y="569566"/>
                    <a:pt x="471322" y="642259"/>
                  </a:cubicBezTo>
                  <a:cubicBezTo>
                    <a:pt x="471601" y="641298"/>
                    <a:pt x="472052" y="640396"/>
                    <a:pt x="472653" y="639596"/>
                  </a:cubicBezTo>
                  <a:cubicBezTo>
                    <a:pt x="432179" y="712556"/>
                    <a:pt x="388510" y="784185"/>
                    <a:pt x="341112" y="852618"/>
                  </a:cubicBezTo>
                  <a:cubicBezTo>
                    <a:pt x="317503" y="888121"/>
                    <a:pt x="292650" y="921939"/>
                    <a:pt x="266555" y="954069"/>
                  </a:cubicBezTo>
                  <a:cubicBezTo>
                    <a:pt x="241525" y="985756"/>
                    <a:pt x="214897" y="1016644"/>
                    <a:pt x="186672" y="1045669"/>
                  </a:cubicBezTo>
                  <a:lnTo>
                    <a:pt x="188536" y="1043272"/>
                  </a:lnTo>
                  <a:cubicBezTo>
                    <a:pt x="162535" y="1071530"/>
                    <a:pt x="133001" y="1096320"/>
                    <a:pt x="100665" y="1117031"/>
                  </a:cubicBezTo>
                  <a:lnTo>
                    <a:pt x="100664" y="1117031"/>
                  </a:lnTo>
                  <a:lnTo>
                    <a:pt x="100664" y="1117031"/>
                  </a:lnTo>
                  <a:lnTo>
                    <a:pt x="99067" y="1117031"/>
                  </a:lnTo>
                  <a:lnTo>
                    <a:pt x="100399" y="1117031"/>
                  </a:lnTo>
                  <a:cubicBezTo>
                    <a:pt x="91541" y="1122166"/>
                    <a:pt x="82170" y="1126361"/>
                    <a:pt x="72440" y="1129546"/>
                  </a:cubicBezTo>
                  <a:cubicBezTo>
                    <a:pt x="67806" y="1130665"/>
                    <a:pt x="63084" y="1131377"/>
                    <a:pt x="58327" y="1131676"/>
                  </a:cubicBezTo>
                  <a:lnTo>
                    <a:pt x="50072" y="1131676"/>
                  </a:lnTo>
                  <a:lnTo>
                    <a:pt x="43682" y="1129013"/>
                  </a:lnTo>
                  <a:cubicBezTo>
                    <a:pt x="41696" y="1127989"/>
                    <a:pt x="39896" y="1126639"/>
                    <a:pt x="38356" y="1125019"/>
                  </a:cubicBezTo>
                  <a:cubicBezTo>
                    <a:pt x="36203" y="1122862"/>
                    <a:pt x="34324" y="1120447"/>
                    <a:pt x="32764" y="1117829"/>
                  </a:cubicBezTo>
                  <a:cubicBezTo>
                    <a:pt x="30646" y="1113846"/>
                    <a:pt x="28951" y="1109651"/>
                    <a:pt x="27705" y="1105314"/>
                  </a:cubicBezTo>
                  <a:cubicBezTo>
                    <a:pt x="25096" y="1094946"/>
                    <a:pt x="23666" y="1084317"/>
                    <a:pt x="23444" y="1073627"/>
                  </a:cubicBezTo>
                  <a:cubicBezTo>
                    <a:pt x="23911" y="1036026"/>
                    <a:pt x="29099" y="998632"/>
                    <a:pt x="38888" y="962324"/>
                  </a:cubicBezTo>
                  <a:lnTo>
                    <a:pt x="38889" y="965253"/>
                  </a:lnTo>
                  <a:cubicBezTo>
                    <a:pt x="57881" y="888131"/>
                    <a:pt x="83173" y="812699"/>
                    <a:pt x="114511" y="739717"/>
                  </a:cubicBezTo>
                  <a:cubicBezTo>
                    <a:pt x="147796" y="661964"/>
                    <a:pt x="185873" y="586075"/>
                    <a:pt x="226614" y="512050"/>
                  </a:cubicBezTo>
                  <a:lnTo>
                    <a:pt x="225282" y="514713"/>
                  </a:lnTo>
                  <a:cubicBezTo>
                    <a:pt x="242590" y="483026"/>
                    <a:pt x="260697" y="451872"/>
                    <a:pt x="278538" y="421250"/>
                  </a:cubicBezTo>
                  <a:lnTo>
                    <a:pt x="278538" y="421250"/>
                  </a:lnTo>
                  <a:cubicBezTo>
                    <a:pt x="311289" y="367994"/>
                    <a:pt x="345906" y="314739"/>
                    <a:pt x="382918" y="263081"/>
                  </a:cubicBezTo>
                  <a:cubicBezTo>
                    <a:pt x="397297" y="243111"/>
                    <a:pt x="412208" y="223140"/>
                    <a:pt x="427652" y="203702"/>
                  </a:cubicBezTo>
                  <a:cubicBezTo>
                    <a:pt x="448156" y="177074"/>
                    <a:pt x="469724" y="152044"/>
                    <a:pt x="492358" y="127280"/>
                  </a:cubicBezTo>
                  <a:lnTo>
                    <a:pt x="496085" y="123286"/>
                  </a:lnTo>
                  <a:lnTo>
                    <a:pt x="496085" y="123286"/>
                  </a:lnTo>
                  <a:lnTo>
                    <a:pt x="506736" y="112102"/>
                  </a:lnTo>
                  <a:lnTo>
                    <a:pt x="506736" y="112102"/>
                  </a:lnTo>
                  <a:lnTo>
                    <a:pt x="506736" y="112102"/>
                  </a:lnTo>
                  <a:lnTo>
                    <a:pt x="508068" y="112102"/>
                  </a:lnTo>
                  <a:lnTo>
                    <a:pt x="508068" y="112102"/>
                  </a:lnTo>
                  <a:lnTo>
                    <a:pt x="524045" y="96126"/>
                  </a:lnTo>
                  <a:cubicBezTo>
                    <a:pt x="544709" y="75529"/>
                    <a:pt x="567465" y="57146"/>
                    <a:pt x="591945" y="41273"/>
                  </a:cubicBezTo>
                  <a:lnTo>
                    <a:pt x="596472" y="38344"/>
                  </a:lnTo>
                  <a:lnTo>
                    <a:pt x="600466" y="36214"/>
                  </a:lnTo>
                  <a:cubicBezTo>
                    <a:pt x="606169" y="33144"/>
                    <a:pt x="612036" y="30388"/>
                    <a:pt x="618041" y="27959"/>
                  </a:cubicBezTo>
                  <a:lnTo>
                    <a:pt x="624963" y="25563"/>
                  </a:lnTo>
                  <a:lnTo>
                    <a:pt x="629224" y="25563"/>
                  </a:lnTo>
                  <a:cubicBezTo>
                    <a:pt x="632377" y="24859"/>
                    <a:pt x="635583" y="24413"/>
                    <a:pt x="638809" y="24231"/>
                  </a:cubicBezTo>
                  <a:lnTo>
                    <a:pt x="638810" y="24231"/>
                  </a:lnTo>
                  <a:moveTo>
                    <a:pt x="668633" y="50859"/>
                  </a:moveTo>
                  <a:cubicBezTo>
                    <a:pt x="668633" y="50859"/>
                    <a:pt x="668633" y="50859"/>
                    <a:pt x="668633" y="50859"/>
                  </a:cubicBezTo>
                  <a:lnTo>
                    <a:pt x="668633" y="50859"/>
                  </a:lnTo>
                  <a:moveTo>
                    <a:pt x="55930" y="1132209"/>
                  </a:moveTo>
                  <a:lnTo>
                    <a:pt x="55930" y="1132209"/>
                  </a:lnTo>
                  <a:moveTo>
                    <a:pt x="98801" y="1117297"/>
                  </a:moveTo>
                  <a:lnTo>
                    <a:pt x="98801" y="1117297"/>
                  </a:lnTo>
                  <a:lnTo>
                    <a:pt x="98801" y="1117297"/>
                  </a:lnTo>
                  <a:moveTo>
                    <a:pt x="508068" y="112102"/>
                  </a:moveTo>
                  <a:lnTo>
                    <a:pt x="508068" y="112102"/>
                  </a:lnTo>
                  <a:lnTo>
                    <a:pt x="508068" y="112102"/>
                  </a:lnTo>
                </a:path>
              </a:pathLst>
            </a:custGeom>
            <a:solidFill>
              <a:srgbClr val="7F7F7F"/>
            </a:solidFill>
            <a:ln w="26619"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id="{AEBD4D46-42C8-424D-8924-86C84447929B}"/>
                </a:ext>
              </a:extLst>
            </p:cNvPr>
            <p:cNvSpPr/>
            <p:nvPr/>
          </p:nvSpPr>
          <p:spPr>
            <a:xfrm>
              <a:off x="7962846" y="2822046"/>
              <a:ext cx="823789" cy="1326070"/>
            </a:xfrm>
            <a:custGeom>
              <a:avLst/>
              <a:gdLst>
                <a:gd name="connsiteX0" fmla="*/ 541246 w 656378"/>
                <a:gd name="connsiteY0" fmla="*/ 1331 h 1056585"/>
                <a:gd name="connsiteX1" fmla="*/ 531703 w 656378"/>
                <a:gd name="connsiteY1" fmla="*/ 14413 h 1056585"/>
                <a:gd name="connsiteX2" fmla="*/ 536187 w 656378"/>
                <a:gd name="connsiteY2" fmla="*/ 21835 h 1056585"/>
                <a:gd name="connsiteX3" fmla="*/ 544708 w 656378"/>
                <a:gd name="connsiteY3" fmla="*/ 23965 h 1056585"/>
                <a:gd name="connsiteX4" fmla="*/ 570004 w 656378"/>
                <a:gd name="connsiteY4" fmla="*/ 19971 h 1056585"/>
                <a:gd name="connsiteX5" fmla="*/ 586780 w 656378"/>
                <a:gd name="connsiteY5" fmla="*/ 21568 h 1056585"/>
                <a:gd name="connsiteX6" fmla="*/ 600626 w 656378"/>
                <a:gd name="connsiteY6" fmla="*/ 26894 h 1056585"/>
                <a:gd name="connsiteX7" fmla="*/ 611810 w 656378"/>
                <a:gd name="connsiteY7" fmla="*/ 35148 h 1056585"/>
                <a:gd name="connsiteX8" fmla="*/ 622461 w 656378"/>
                <a:gd name="connsiteY8" fmla="*/ 48728 h 1056585"/>
                <a:gd name="connsiteX9" fmla="*/ 633378 w 656378"/>
                <a:gd name="connsiteY9" fmla="*/ 75356 h 1056585"/>
                <a:gd name="connsiteX10" fmla="*/ 640302 w 656378"/>
                <a:gd name="connsiteY10" fmla="*/ 130475 h 1056585"/>
                <a:gd name="connsiteX11" fmla="*/ 640301 w 656378"/>
                <a:gd name="connsiteY11" fmla="*/ 128345 h 1056585"/>
                <a:gd name="connsiteX12" fmla="*/ 622194 w 656378"/>
                <a:gd name="connsiteY12" fmla="*/ 266543 h 1056585"/>
                <a:gd name="connsiteX13" fmla="*/ 622194 w 656378"/>
                <a:gd name="connsiteY13" fmla="*/ 266543 h 1056585"/>
                <a:gd name="connsiteX14" fmla="*/ 564679 w 656378"/>
                <a:gd name="connsiteY14" fmla="*/ 439623 h 1056585"/>
                <a:gd name="connsiteX15" fmla="*/ 480535 w 656378"/>
                <a:gd name="connsiteY15" fmla="*/ 614034 h 1056585"/>
                <a:gd name="connsiteX16" fmla="*/ 480535 w 656378"/>
                <a:gd name="connsiteY16" fmla="*/ 611371 h 1056585"/>
                <a:gd name="connsiteX17" fmla="*/ 378018 w 656378"/>
                <a:gd name="connsiteY17" fmla="*/ 775131 h 1056585"/>
                <a:gd name="connsiteX18" fmla="*/ 259791 w 656378"/>
                <a:gd name="connsiteY18" fmla="*/ 918921 h 1056585"/>
                <a:gd name="connsiteX19" fmla="*/ 261123 w 656378"/>
                <a:gd name="connsiteY19" fmla="*/ 918921 h 1056585"/>
                <a:gd name="connsiteX20" fmla="*/ 149820 w 656378"/>
                <a:gd name="connsiteY20" fmla="*/ 1011319 h 1056585"/>
                <a:gd name="connsiteX21" fmla="*/ 149820 w 656378"/>
                <a:gd name="connsiteY21" fmla="*/ 1011319 h 1056585"/>
                <a:gd name="connsiteX22" fmla="*/ 145559 w 656378"/>
                <a:gd name="connsiteY22" fmla="*/ 1013715 h 1056585"/>
                <a:gd name="connsiteX23" fmla="*/ 145559 w 656378"/>
                <a:gd name="connsiteY23" fmla="*/ 1013715 h 1056585"/>
                <a:gd name="connsiteX24" fmla="*/ 141565 w 656378"/>
                <a:gd name="connsiteY24" fmla="*/ 1015846 h 1056585"/>
                <a:gd name="connsiteX25" fmla="*/ 141565 w 656378"/>
                <a:gd name="connsiteY25" fmla="*/ 1015846 h 1056585"/>
                <a:gd name="connsiteX26" fmla="*/ 121062 w 656378"/>
                <a:gd name="connsiteY26" fmla="*/ 1025964 h 1056585"/>
                <a:gd name="connsiteX27" fmla="*/ 121062 w 656378"/>
                <a:gd name="connsiteY27" fmla="*/ 1025964 h 1056585"/>
                <a:gd name="connsiteX28" fmla="*/ 104819 w 656378"/>
                <a:gd name="connsiteY28" fmla="*/ 1032355 h 1056585"/>
                <a:gd name="connsiteX29" fmla="*/ 104819 w 656378"/>
                <a:gd name="connsiteY29" fmla="*/ 1032355 h 1056585"/>
                <a:gd name="connsiteX30" fmla="*/ 100025 w 656378"/>
                <a:gd name="connsiteY30" fmla="*/ 1033686 h 1056585"/>
                <a:gd name="connsiteX31" fmla="*/ 88842 w 656378"/>
                <a:gd name="connsiteY31" fmla="*/ 1036349 h 1056585"/>
                <a:gd name="connsiteX32" fmla="*/ 86712 w 656378"/>
                <a:gd name="connsiteY32" fmla="*/ 1036349 h 1056585"/>
                <a:gd name="connsiteX33" fmla="*/ 76061 w 656378"/>
                <a:gd name="connsiteY33" fmla="*/ 1037680 h 1056585"/>
                <a:gd name="connsiteX34" fmla="*/ 71800 w 656378"/>
                <a:gd name="connsiteY34" fmla="*/ 1037680 h 1056585"/>
                <a:gd name="connsiteX35" fmla="*/ 59818 w 656378"/>
                <a:gd name="connsiteY35" fmla="*/ 1036349 h 1056585"/>
                <a:gd name="connsiteX36" fmla="*/ 59818 w 656378"/>
                <a:gd name="connsiteY36" fmla="*/ 1036349 h 1056585"/>
                <a:gd name="connsiteX37" fmla="*/ 57155 w 656378"/>
                <a:gd name="connsiteY37" fmla="*/ 1036349 h 1056585"/>
                <a:gd name="connsiteX38" fmla="*/ 47303 w 656378"/>
                <a:gd name="connsiteY38" fmla="*/ 1032621 h 1056585"/>
                <a:gd name="connsiteX39" fmla="*/ 47303 w 656378"/>
                <a:gd name="connsiteY39" fmla="*/ 1032621 h 1056585"/>
                <a:gd name="connsiteX40" fmla="*/ 45971 w 656378"/>
                <a:gd name="connsiteY40" fmla="*/ 1032621 h 1056585"/>
                <a:gd name="connsiteX41" fmla="*/ 45971 w 656378"/>
                <a:gd name="connsiteY41" fmla="*/ 1032621 h 1056585"/>
                <a:gd name="connsiteX42" fmla="*/ 44374 w 656378"/>
                <a:gd name="connsiteY42" fmla="*/ 1032621 h 1056585"/>
                <a:gd name="connsiteX43" fmla="*/ 44374 w 656378"/>
                <a:gd name="connsiteY43" fmla="*/ 1032621 h 1056585"/>
                <a:gd name="connsiteX44" fmla="*/ 42776 w 656378"/>
                <a:gd name="connsiteY44" fmla="*/ 1032621 h 1056585"/>
                <a:gd name="connsiteX45" fmla="*/ 42776 w 656378"/>
                <a:gd name="connsiteY45" fmla="*/ 1032621 h 1056585"/>
                <a:gd name="connsiteX46" fmla="*/ 42776 w 656378"/>
                <a:gd name="connsiteY46" fmla="*/ 1032621 h 1056585"/>
                <a:gd name="connsiteX47" fmla="*/ 42776 w 656378"/>
                <a:gd name="connsiteY47" fmla="*/ 1032621 h 1056585"/>
                <a:gd name="connsiteX48" fmla="*/ 41445 w 656378"/>
                <a:gd name="connsiteY48" fmla="*/ 1032621 h 1056585"/>
                <a:gd name="connsiteX49" fmla="*/ 41445 w 656378"/>
                <a:gd name="connsiteY49" fmla="*/ 1032621 h 1056585"/>
                <a:gd name="connsiteX50" fmla="*/ 38516 w 656378"/>
                <a:gd name="connsiteY50" fmla="*/ 1030224 h 1056585"/>
                <a:gd name="connsiteX51" fmla="*/ 38516 w 656378"/>
                <a:gd name="connsiteY51" fmla="*/ 1030224 h 1056585"/>
                <a:gd name="connsiteX52" fmla="*/ 38516 w 656378"/>
                <a:gd name="connsiteY52" fmla="*/ 1030224 h 1056585"/>
                <a:gd name="connsiteX53" fmla="*/ 33190 w 656378"/>
                <a:gd name="connsiteY53" fmla="*/ 1024366 h 1056585"/>
                <a:gd name="connsiteX54" fmla="*/ 33191 w 656378"/>
                <a:gd name="connsiteY54" fmla="*/ 1022769 h 1056585"/>
                <a:gd name="connsiteX55" fmla="*/ 33191 w 656378"/>
                <a:gd name="connsiteY55" fmla="*/ 1022769 h 1056585"/>
                <a:gd name="connsiteX56" fmla="*/ 33191 w 656378"/>
                <a:gd name="connsiteY56" fmla="*/ 1022769 h 1056585"/>
                <a:gd name="connsiteX57" fmla="*/ 33191 w 656378"/>
                <a:gd name="connsiteY57" fmla="*/ 1022769 h 1056585"/>
                <a:gd name="connsiteX58" fmla="*/ 33191 w 656378"/>
                <a:gd name="connsiteY58" fmla="*/ 1021171 h 1056585"/>
                <a:gd name="connsiteX59" fmla="*/ 33191 w 656378"/>
                <a:gd name="connsiteY59" fmla="*/ 1021171 h 1056585"/>
                <a:gd name="connsiteX60" fmla="*/ 30794 w 656378"/>
                <a:gd name="connsiteY60" fmla="*/ 1017709 h 1056585"/>
                <a:gd name="connsiteX61" fmla="*/ 28930 w 656378"/>
                <a:gd name="connsiteY61" fmla="*/ 1014248 h 1056585"/>
                <a:gd name="connsiteX62" fmla="*/ 28930 w 656378"/>
                <a:gd name="connsiteY62" fmla="*/ 1012118 h 1056585"/>
                <a:gd name="connsiteX63" fmla="*/ 28930 w 656378"/>
                <a:gd name="connsiteY63" fmla="*/ 1012118 h 1056585"/>
                <a:gd name="connsiteX64" fmla="*/ 28930 w 656378"/>
                <a:gd name="connsiteY64" fmla="*/ 1012118 h 1056585"/>
                <a:gd name="connsiteX65" fmla="*/ 28930 w 656378"/>
                <a:gd name="connsiteY65" fmla="*/ 1012118 h 1056585"/>
                <a:gd name="connsiteX66" fmla="*/ 23871 w 656378"/>
                <a:gd name="connsiteY66" fmla="*/ 999070 h 1056585"/>
                <a:gd name="connsiteX67" fmla="*/ 21741 w 656378"/>
                <a:gd name="connsiteY67" fmla="*/ 992413 h 1056585"/>
                <a:gd name="connsiteX68" fmla="*/ 18279 w 656378"/>
                <a:gd name="connsiteY68" fmla="*/ 987886 h 1056585"/>
                <a:gd name="connsiteX69" fmla="*/ 9758 w 656378"/>
                <a:gd name="connsiteY69" fmla="*/ 985756 h 1056585"/>
                <a:gd name="connsiteX70" fmla="*/ 2302 w 656378"/>
                <a:gd name="connsiteY70" fmla="*/ 990283 h 1056585"/>
                <a:gd name="connsiteX71" fmla="*/ 172 w 656378"/>
                <a:gd name="connsiteY71" fmla="*/ 998804 h 1056585"/>
                <a:gd name="connsiteX72" fmla="*/ 172 w 656378"/>
                <a:gd name="connsiteY72" fmla="*/ 998804 h 1056585"/>
                <a:gd name="connsiteX73" fmla="*/ 172 w 656378"/>
                <a:gd name="connsiteY73" fmla="*/ 1000668 h 1056585"/>
                <a:gd name="connsiteX74" fmla="*/ 172 w 656378"/>
                <a:gd name="connsiteY74" fmla="*/ 1000668 h 1056585"/>
                <a:gd name="connsiteX75" fmla="*/ 172 w 656378"/>
                <a:gd name="connsiteY75" fmla="*/ 1004928 h 1056585"/>
                <a:gd name="connsiteX76" fmla="*/ 172 w 656378"/>
                <a:gd name="connsiteY76" fmla="*/ 1006526 h 1056585"/>
                <a:gd name="connsiteX77" fmla="*/ 172 w 656378"/>
                <a:gd name="connsiteY77" fmla="*/ 1008123 h 1056585"/>
                <a:gd name="connsiteX78" fmla="*/ 172 w 656378"/>
                <a:gd name="connsiteY78" fmla="*/ 1008123 h 1056585"/>
                <a:gd name="connsiteX79" fmla="*/ 4699 w 656378"/>
                <a:gd name="connsiteY79" fmla="*/ 1020106 h 1056585"/>
                <a:gd name="connsiteX80" fmla="*/ 4699 w 656378"/>
                <a:gd name="connsiteY80" fmla="*/ 1020106 h 1056585"/>
                <a:gd name="connsiteX81" fmla="*/ 4699 w 656378"/>
                <a:gd name="connsiteY81" fmla="*/ 1020106 h 1056585"/>
                <a:gd name="connsiteX82" fmla="*/ 4699 w 656378"/>
                <a:gd name="connsiteY82" fmla="*/ 1020106 h 1056585"/>
                <a:gd name="connsiteX83" fmla="*/ 6296 w 656378"/>
                <a:gd name="connsiteY83" fmla="*/ 1023301 h 1056585"/>
                <a:gd name="connsiteX84" fmla="*/ 6296 w 656378"/>
                <a:gd name="connsiteY84" fmla="*/ 1023301 h 1056585"/>
                <a:gd name="connsiteX85" fmla="*/ 12421 w 656378"/>
                <a:gd name="connsiteY85" fmla="*/ 1033686 h 1056585"/>
                <a:gd name="connsiteX86" fmla="*/ 12421 w 656378"/>
                <a:gd name="connsiteY86" fmla="*/ 1033686 h 1056585"/>
                <a:gd name="connsiteX87" fmla="*/ 12421 w 656378"/>
                <a:gd name="connsiteY87" fmla="*/ 1035018 h 1056585"/>
                <a:gd name="connsiteX88" fmla="*/ 12421 w 656378"/>
                <a:gd name="connsiteY88" fmla="*/ 1035018 h 1056585"/>
                <a:gd name="connsiteX89" fmla="*/ 12421 w 656378"/>
                <a:gd name="connsiteY89" fmla="*/ 1035018 h 1056585"/>
                <a:gd name="connsiteX90" fmla="*/ 12421 w 656378"/>
                <a:gd name="connsiteY90" fmla="*/ 1035018 h 1056585"/>
                <a:gd name="connsiteX91" fmla="*/ 12421 w 656378"/>
                <a:gd name="connsiteY91" fmla="*/ 1035018 h 1056585"/>
                <a:gd name="connsiteX92" fmla="*/ 12421 w 656378"/>
                <a:gd name="connsiteY92" fmla="*/ 1036349 h 1056585"/>
                <a:gd name="connsiteX93" fmla="*/ 12421 w 656378"/>
                <a:gd name="connsiteY93" fmla="*/ 1037680 h 1056585"/>
                <a:gd name="connsiteX94" fmla="*/ 20409 w 656378"/>
                <a:gd name="connsiteY94" fmla="*/ 1045935 h 1056585"/>
                <a:gd name="connsiteX95" fmla="*/ 20409 w 656378"/>
                <a:gd name="connsiteY95" fmla="*/ 1045935 h 1056585"/>
                <a:gd name="connsiteX96" fmla="*/ 20409 w 656378"/>
                <a:gd name="connsiteY96" fmla="*/ 1045935 h 1056585"/>
                <a:gd name="connsiteX97" fmla="*/ 20409 w 656378"/>
                <a:gd name="connsiteY97" fmla="*/ 1045935 h 1056585"/>
                <a:gd name="connsiteX98" fmla="*/ 20409 w 656378"/>
                <a:gd name="connsiteY98" fmla="*/ 1045935 h 1056585"/>
                <a:gd name="connsiteX99" fmla="*/ 24137 w 656378"/>
                <a:gd name="connsiteY99" fmla="*/ 1048864 h 1056585"/>
                <a:gd name="connsiteX100" fmla="*/ 24137 w 656378"/>
                <a:gd name="connsiteY100" fmla="*/ 1048864 h 1056585"/>
                <a:gd name="connsiteX101" fmla="*/ 24137 w 656378"/>
                <a:gd name="connsiteY101" fmla="*/ 1048864 h 1056585"/>
                <a:gd name="connsiteX102" fmla="*/ 24137 w 656378"/>
                <a:gd name="connsiteY102" fmla="*/ 1048864 h 1056585"/>
                <a:gd name="connsiteX103" fmla="*/ 27599 w 656378"/>
                <a:gd name="connsiteY103" fmla="*/ 1050994 h 1056585"/>
                <a:gd name="connsiteX104" fmla="*/ 29462 w 656378"/>
                <a:gd name="connsiteY104" fmla="*/ 1050994 h 1056585"/>
                <a:gd name="connsiteX105" fmla="*/ 32392 w 656378"/>
                <a:gd name="connsiteY105" fmla="*/ 1052592 h 1056585"/>
                <a:gd name="connsiteX106" fmla="*/ 33723 w 656378"/>
                <a:gd name="connsiteY106" fmla="*/ 1052592 h 1056585"/>
                <a:gd name="connsiteX107" fmla="*/ 33723 w 656378"/>
                <a:gd name="connsiteY107" fmla="*/ 1052592 h 1056585"/>
                <a:gd name="connsiteX108" fmla="*/ 35320 w 656378"/>
                <a:gd name="connsiteY108" fmla="*/ 1052592 h 1056585"/>
                <a:gd name="connsiteX109" fmla="*/ 35320 w 656378"/>
                <a:gd name="connsiteY109" fmla="*/ 1052592 h 1056585"/>
                <a:gd name="connsiteX110" fmla="*/ 36918 w 656378"/>
                <a:gd name="connsiteY110" fmla="*/ 1052592 h 1056585"/>
                <a:gd name="connsiteX111" fmla="*/ 36918 w 656378"/>
                <a:gd name="connsiteY111" fmla="*/ 1052592 h 1056585"/>
                <a:gd name="connsiteX112" fmla="*/ 51031 w 656378"/>
                <a:gd name="connsiteY112" fmla="*/ 1056586 h 1056585"/>
                <a:gd name="connsiteX113" fmla="*/ 52362 w 656378"/>
                <a:gd name="connsiteY113" fmla="*/ 1056586 h 1056585"/>
                <a:gd name="connsiteX114" fmla="*/ 54227 w 656378"/>
                <a:gd name="connsiteY114" fmla="*/ 1056586 h 1056585"/>
                <a:gd name="connsiteX115" fmla="*/ 64878 w 656378"/>
                <a:gd name="connsiteY115" fmla="*/ 1056586 h 1056585"/>
                <a:gd name="connsiteX116" fmla="*/ 70736 w 656378"/>
                <a:gd name="connsiteY116" fmla="*/ 1056586 h 1056585"/>
                <a:gd name="connsiteX117" fmla="*/ 86978 w 656378"/>
                <a:gd name="connsiteY117" fmla="*/ 1056586 h 1056585"/>
                <a:gd name="connsiteX118" fmla="*/ 86978 w 656378"/>
                <a:gd name="connsiteY118" fmla="*/ 1056586 h 1056585"/>
                <a:gd name="connsiteX119" fmla="*/ 107748 w 656378"/>
                <a:gd name="connsiteY119" fmla="*/ 1051260 h 1056585"/>
                <a:gd name="connsiteX120" fmla="*/ 109878 w 656378"/>
                <a:gd name="connsiteY120" fmla="*/ 1051260 h 1056585"/>
                <a:gd name="connsiteX121" fmla="*/ 125322 w 656378"/>
                <a:gd name="connsiteY121" fmla="*/ 1045136 h 1056585"/>
                <a:gd name="connsiteX122" fmla="*/ 125322 w 656378"/>
                <a:gd name="connsiteY122" fmla="*/ 1045136 h 1056585"/>
                <a:gd name="connsiteX123" fmla="*/ 145026 w 656378"/>
                <a:gd name="connsiteY123" fmla="*/ 1035550 h 1056585"/>
                <a:gd name="connsiteX124" fmla="*/ 145026 w 656378"/>
                <a:gd name="connsiteY124" fmla="*/ 1035550 h 1056585"/>
                <a:gd name="connsiteX125" fmla="*/ 148755 w 656378"/>
                <a:gd name="connsiteY125" fmla="*/ 1033420 h 1056585"/>
                <a:gd name="connsiteX126" fmla="*/ 150352 w 656378"/>
                <a:gd name="connsiteY126" fmla="*/ 1033420 h 1056585"/>
                <a:gd name="connsiteX127" fmla="*/ 264851 w 656378"/>
                <a:gd name="connsiteY127" fmla="*/ 941554 h 1056585"/>
                <a:gd name="connsiteX128" fmla="*/ 381747 w 656378"/>
                <a:gd name="connsiteY128" fmla="*/ 802292 h 1056585"/>
                <a:gd name="connsiteX129" fmla="*/ 486127 w 656378"/>
                <a:gd name="connsiteY129" fmla="*/ 639330 h 1056585"/>
                <a:gd name="connsiteX130" fmla="*/ 572667 w 656378"/>
                <a:gd name="connsiteY130" fmla="*/ 464653 h 1056585"/>
                <a:gd name="connsiteX131" fmla="*/ 628053 w 656378"/>
                <a:gd name="connsiteY131" fmla="*/ 308615 h 1056585"/>
                <a:gd name="connsiteX132" fmla="*/ 654680 w 656378"/>
                <a:gd name="connsiteY132" fmla="*/ 169352 h 1056585"/>
                <a:gd name="connsiteX133" fmla="*/ 654680 w 656378"/>
                <a:gd name="connsiteY133" fmla="*/ 100653 h 1056585"/>
                <a:gd name="connsiteX134" fmla="*/ 637372 w 656378"/>
                <a:gd name="connsiteY134" fmla="*/ 42338 h 1056585"/>
                <a:gd name="connsiteX135" fmla="*/ 620597 w 656378"/>
                <a:gd name="connsiteY135" fmla="*/ 20503 h 1056585"/>
                <a:gd name="connsiteX136" fmla="*/ 600094 w 656378"/>
                <a:gd name="connsiteY136" fmla="*/ 6657 h 1056585"/>
                <a:gd name="connsiteX137" fmla="*/ 573466 w 656378"/>
                <a:gd name="connsiteY137" fmla="*/ 0 h 1056585"/>
                <a:gd name="connsiteX138" fmla="*/ 565211 w 656378"/>
                <a:gd name="connsiteY138" fmla="*/ 0 h 1056585"/>
                <a:gd name="connsiteX139" fmla="*/ 534589 w 656378"/>
                <a:gd name="connsiteY139" fmla="*/ 4261 h 1056585"/>
                <a:gd name="connsiteX140" fmla="*/ 577726 w 656378"/>
                <a:gd name="connsiteY140" fmla="*/ 23965 h 1056585"/>
                <a:gd name="connsiteX141" fmla="*/ 577726 w 656378"/>
                <a:gd name="connsiteY141" fmla="*/ 23965 h 1056585"/>
                <a:gd name="connsiteX142" fmla="*/ 15883 w 656378"/>
                <a:gd name="connsiteY142" fmla="*/ 1009189 h 1056585"/>
                <a:gd name="connsiteX143" fmla="*/ 15883 w 656378"/>
                <a:gd name="connsiteY143" fmla="*/ 1010786 h 1056585"/>
                <a:gd name="connsiteX144" fmla="*/ 15883 w 656378"/>
                <a:gd name="connsiteY144" fmla="*/ 1009189 h 1056585"/>
                <a:gd name="connsiteX145" fmla="*/ 143695 w 656378"/>
                <a:gd name="connsiteY145" fmla="*/ 1012384 h 1056585"/>
                <a:gd name="connsiteX146" fmla="*/ 142364 w 656378"/>
                <a:gd name="connsiteY146" fmla="*/ 1012384 h 1056585"/>
                <a:gd name="connsiteX147" fmla="*/ 143695 w 656378"/>
                <a:gd name="connsiteY147" fmla="*/ 1012384 h 1056585"/>
                <a:gd name="connsiteX148" fmla="*/ 49167 w 656378"/>
                <a:gd name="connsiteY148" fmla="*/ 1036082 h 1056585"/>
                <a:gd name="connsiteX149" fmla="*/ 49167 w 656378"/>
                <a:gd name="connsiteY149" fmla="*/ 1036082 h 1056585"/>
                <a:gd name="connsiteX150" fmla="*/ 51297 w 656378"/>
                <a:gd name="connsiteY150" fmla="*/ 1036082 h 1056585"/>
                <a:gd name="connsiteX151" fmla="*/ 51297 w 656378"/>
                <a:gd name="connsiteY151" fmla="*/ 1036082 h 1056585"/>
                <a:gd name="connsiteX152" fmla="*/ 70203 w 656378"/>
                <a:gd name="connsiteY152" fmla="*/ 1037947 h 1056585"/>
                <a:gd name="connsiteX153" fmla="*/ 70203 w 656378"/>
                <a:gd name="connsiteY153" fmla="*/ 1037947 h 1056585"/>
                <a:gd name="connsiteX154" fmla="*/ 615005 w 656378"/>
                <a:gd name="connsiteY154" fmla="*/ 270537 h 1056585"/>
                <a:gd name="connsiteX155" fmla="*/ 615005 w 656378"/>
                <a:gd name="connsiteY155" fmla="*/ 268673 h 1056585"/>
                <a:gd name="connsiteX156" fmla="*/ 615005 w 656378"/>
                <a:gd name="connsiteY156" fmla="*/ 270537 h 105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56378" h="1056585">
                  <a:moveTo>
                    <a:pt x="541246" y="1331"/>
                  </a:moveTo>
                  <a:cubicBezTo>
                    <a:pt x="534999" y="2308"/>
                    <a:pt x="530726" y="8165"/>
                    <a:pt x="531703" y="14413"/>
                  </a:cubicBezTo>
                  <a:cubicBezTo>
                    <a:pt x="532167" y="17379"/>
                    <a:pt x="533777" y="20044"/>
                    <a:pt x="536187" y="21835"/>
                  </a:cubicBezTo>
                  <a:cubicBezTo>
                    <a:pt x="538589" y="23737"/>
                    <a:pt x="541693" y="24513"/>
                    <a:pt x="544708" y="23965"/>
                  </a:cubicBezTo>
                  <a:cubicBezTo>
                    <a:pt x="552995" y="21837"/>
                    <a:pt x="561465" y="20499"/>
                    <a:pt x="570004" y="19971"/>
                  </a:cubicBezTo>
                  <a:cubicBezTo>
                    <a:pt x="575634" y="19974"/>
                    <a:pt x="581251" y="20509"/>
                    <a:pt x="586780" y="21568"/>
                  </a:cubicBezTo>
                  <a:cubicBezTo>
                    <a:pt x="591591" y="22783"/>
                    <a:pt x="596240" y="24571"/>
                    <a:pt x="600626" y="26894"/>
                  </a:cubicBezTo>
                  <a:cubicBezTo>
                    <a:pt x="604629" y="29252"/>
                    <a:pt x="608377" y="32019"/>
                    <a:pt x="611810" y="35148"/>
                  </a:cubicBezTo>
                  <a:cubicBezTo>
                    <a:pt x="615811" y="39303"/>
                    <a:pt x="619380" y="43853"/>
                    <a:pt x="622461" y="48728"/>
                  </a:cubicBezTo>
                  <a:cubicBezTo>
                    <a:pt x="627176" y="57124"/>
                    <a:pt x="630842" y="66067"/>
                    <a:pt x="633378" y="75356"/>
                  </a:cubicBezTo>
                  <a:cubicBezTo>
                    <a:pt x="637954" y="93373"/>
                    <a:pt x="640280" y="111887"/>
                    <a:pt x="640302" y="130475"/>
                  </a:cubicBezTo>
                  <a:lnTo>
                    <a:pt x="640301" y="128345"/>
                  </a:lnTo>
                  <a:cubicBezTo>
                    <a:pt x="639739" y="174964"/>
                    <a:pt x="633661" y="221353"/>
                    <a:pt x="622194" y="266543"/>
                  </a:cubicBezTo>
                  <a:lnTo>
                    <a:pt x="622194" y="266543"/>
                  </a:lnTo>
                  <a:cubicBezTo>
                    <a:pt x="607203" y="325542"/>
                    <a:pt x="587981" y="383385"/>
                    <a:pt x="564679" y="439623"/>
                  </a:cubicBezTo>
                  <a:cubicBezTo>
                    <a:pt x="540031" y="499340"/>
                    <a:pt x="511937" y="557576"/>
                    <a:pt x="480535" y="614034"/>
                  </a:cubicBezTo>
                  <a:cubicBezTo>
                    <a:pt x="480679" y="613153"/>
                    <a:pt x="480679" y="612253"/>
                    <a:pt x="480535" y="611371"/>
                  </a:cubicBezTo>
                  <a:cubicBezTo>
                    <a:pt x="449487" y="667853"/>
                    <a:pt x="415260" y="722527"/>
                    <a:pt x="378018" y="775131"/>
                  </a:cubicBezTo>
                  <a:cubicBezTo>
                    <a:pt x="342410" y="826063"/>
                    <a:pt x="302881" y="874139"/>
                    <a:pt x="259791" y="918921"/>
                  </a:cubicBezTo>
                  <a:lnTo>
                    <a:pt x="261123" y="918921"/>
                  </a:lnTo>
                  <a:cubicBezTo>
                    <a:pt x="228104" y="954330"/>
                    <a:pt x="190701" y="985380"/>
                    <a:pt x="149820" y="1011319"/>
                  </a:cubicBezTo>
                  <a:lnTo>
                    <a:pt x="149820" y="1011319"/>
                  </a:lnTo>
                  <a:lnTo>
                    <a:pt x="145559" y="1013715"/>
                  </a:lnTo>
                  <a:lnTo>
                    <a:pt x="145559" y="1013715"/>
                  </a:lnTo>
                  <a:lnTo>
                    <a:pt x="141565" y="1015846"/>
                  </a:lnTo>
                  <a:lnTo>
                    <a:pt x="141565" y="1015846"/>
                  </a:lnTo>
                  <a:cubicBezTo>
                    <a:pt x="134642" y="1019573"/>
                    <a:pt x="127985" y="1023035"/>
                    <a:pt x="121062" y="1025964"/>
                  </a:cubicBezTo>
                  <a:lnTo>
                    <a:pt x="121062" y="1025964"/>
                  </a:lnTo>
                  <a:cubicBezTo>
                    <a:pt x="115759" y="1028368"/>
                    <a:pt x="110338" y="1030501"/>
                    <a:pt x="104819" y="1032355"/>
                  </a:cubicBezTo>
                  <a:lnTo>
                    <a:pt x="104819" y="1032355"/>
                  </a:lnTo>
                  <a:lnTo>
                    <a:pt x="100025" y="1033686"/>
                  </a:lnTo>
                  <a:lnTo>
                    <a:pt x="88842" y="1036349"/>
                  </a:lnTo>
                  <a:lnTo>
                    <a:pt x="86712" y="1036349"/>
                  </a:lnTo>
                  <a:lnTo>
                    <a:pt x="76061" y="1037680"/>
                  </a:lnTo>
                  <a:lnTo>
                    <a:pt x="71800" y="1037680"/>
                  </a:lnTo>
                  <a:lnTo>
                    <a:pt x="59818" y="1036349"/>
                  </a:lnTo>
                  <a:lnTo>
                    <a:pt x="59818" y="1036349"/>
                  </a:lnTo>
                  <a:lnTo>
                    <a:pt x="57155" y="1036349"/>
                  </a:lnTo>
                  <a:lnTo>
                    <a:pt x="47303" y="1032621"/>
                  </a:lnTo>
                  <a:lnTo>
                    <a:pt x="47303" y="1032621"/>
                  </a:lnTo>
                  <a:lnTo>
                    <a:pt x="45971" y="1032621"/>
                  </a:lnTo>
                  <a:lnTo>
                    <a:pt x="45971" y="1032621"/>
                  </a:lnTo>
                  <a:lnTo>
                    <a:pt x="44374" y="1032621"/>
                  </a:lnTo>
                  <a:lnTo>
                    <a:pt x="44374" y="1032621"/>
                  </a:lnTo>
                  <a:cubicBezTo>
                    <a:pt x="44374" y="1032621"/>
                    <a:pt x="43043" y="1032621"/>
                    <a:pt x="42776" y="1032621"/>
                  </a:cubicBezTo>
                  <a:lnTo>
                    <a:pt x="42776" y="1032621"/>
                  </a:lnTo>
                  <a:lnTo>
                    <a:pt x="42776" y="1032621"/>
                  </a:lnTo>
                  <a:lnTo>
                    <a:pt x="42776" y="1032621"/>
                  </a:lnTo>
                  <a:lnTo>
                    <a:pt x="41445" y="1032621"/>
                  </a:lnTo>
                  <a:lnTo>
                    <a:pt x="41445" y="1032621"/>
                  </a:lnTo>
                  <a:lnTo>
                    <a:pt x="38516" y="1030224"/>
                  </a:lnTo>
                  <a:lnTo>
                    <a:pt x="38516" y="1030224"/>
                  </a:lnTo>
                  <a:lnTo>
                    <a:pt x="38516" y="1030224"/>
                  </a:lnTo>
                  <a:cubicBezTo>
                    <a:pt x="36603" y="1028400"/>
                    <a:pt x="34824" y="1026443"/>
                    <a:pt x="33190" y="1024366"/>
                  </a:cubicBezTo>
                  <a:lnTo>
                    <a:pt x="33191" y="1022769"/>
                  </a:lnTo>
                  <a:lnTo>
                    <a:pt x="33191" y="1022769"/>
                  </a:lnTo>
                  <a:lnTo>
                    <a:pt x="33191" y="1022769"/>
                  </a:lnTo>
                  <a:lnTo>
                    <a:pt x="33191" y="1022769"/>
                  </a:lnTo>
                  <a:lnTo>
                    <a:pt x="33191" y="1021171"/>
                  </a:lnTo>
                  <a:lnTo>
                    <a:pt x="33191" y="1021171"/>
                  </a:lnTo>
                  <a:lnTo>
                    <a:pt x="30794" y="1017709"/>
                  </a:lnTo>
                  <a:lnTo>
                    <a:pt x="28930" y="1014248"/>
                  </a:lnTo>
                  <a:cubicBezTo>
                    <a:pt x="28978" y="1013539"/>
                    <a:pt x="28978" y="1012827"/>
                    <a:pt x="28930" y="1012118"/>
                  </a:cubicBezTo>
                  <a:lnTo>
                    <a:pt x="28930" y="1012118"/>
                  </a:lnTo>
                  <a:lnTo>
                    <a:pt x="28930" y="1012118"/>
                  </a:lnTo>
                  <a:lnTo>
                    <a:pt x="28930" y="1012118"/>
                  </a:lnTo>
                  <a:cubicBezTo>
                    <a:pt x="27066" y="1007857"/>
                    <a:pt x="25468" y="1003597"/>
                    <a:pt x="23871" y="999070"/>
                  </a:cubicBezTo>
                  <a:cubicBezTo>
                    <a:pt x="22273" y="994543"/>
                    <a:pt x="22540" y="994810"/>
                    <a:pt x="21741" y="992413"/>
                  </a:cubicBezTo>
                  <a:cubicBezTo>
                    <a:pt x="21058" y="990596"/>
                    <a:pt x="19854" y="989021"/>
                    <a:pt x="18279" y="987886"/>
                  </a:cubicBezTo>
                  <a:cubicBezTo>
                    <a:pt x="15862" y="986015"/>
                    <a:pt x="12771" y="985242"/>
                    <a:pt x="9758" y="985756"/>
                  </a:cubicBezTo>
                  <a:cubicBezTo>
                    <a:pt x="6716" y="986061"/>
                    <a:pt x="3976" y="987725"/>
                    <a:pt x="2302" y="990283"/>
                  </a:cubicBezTo>
                  <a:cubicBezTo>
                    <a:pt x="400" y="992685"/>
                    <a:pt x="-377" y="995789"/>
                    <a:pt x="172" y="998804"/>
                  </a:cubicBezTo>
                  <a:cubicBezTo>
                    <a:pt x="172" y="998804"/>
                    <a:pt x="172" y="998804"/>
                    <a:pt x="172" y="998804"/>
                  </a:cubicBezTo>
                  <a:cubicBezTo>
                    <a:pt x="138" y="999425"/>
                    <a:pt x="138" y="1000047"/>
                    <a:pt x="172" y="1000668"/>
                  </a:cubicBezTo>
                  <a:lnTo>
                    <a:pt x="172" y="1000668"/>
                  </a:lnTo>
                  <a:lnTo>
                    <a:pt x="172" y="1004928"/>
                  </a:lnTo>
                  <a:cubicBezTo>
                    <a:pt x="287" y="1005454"/>
                    <a:pt x="287" y="1006000"/>
                    <a:pt x="172" y="1006526"/>
                  </a:cubicBezTo>
                  <a:lnTo>
                    <a:pt x="172" y="1008123"/>
                  </a:lnTo>
                  <a:lnTo>
                    <a:pt x="172" y="1008123"/>
                  </a:lnTo>
                  <a:cubicBezTo>
                    <a:pt x="1504" y="1012118"/>
                    <a:pt x="3101" y="1016112"/>
                    <a:pt x="4699" y="1020106"/>
                  </a:cubicBezTo>
                  <a:lnTo>
                    <a:pt x="4699" y="1020106"/>
                  </a:lnTo>
                  <a:lnTo>
                    <a:pt x="4699" y="1020106"/>
                  </a:lnTo>
                  <a:lnTo>
                    <a:pt x="4699" y="1020106"/>
                  </a:lnTo>
                  <a:lnTo>
                    <a:pt x="6296" y="1023301"/>
                  </a:lnTo>
                  <a:lnTo>
                    <a:pt x="6296" y="1023301"/>
                  </a:lnTo>
                  <a:cubicBezTo>
                    <a:pt x="8121" y="1026887"/>
                    <a:pt x="10166" y="1030355"/>
                    <a:pt x="12421" y="1033686"/>
                  </a:cubicBezTo>
                  <a:lnTo>
                    <a:pt x="12421" y="1033686"/>
                  </a:lnTo>
                  <a:lnTo>
                    <a:pt x="12421" y="1035018"/>
                  </a:lnTo>
                  <a:lnTo>
                    <a:pt x="12421" y="1035018"/>
                  </a:lnTo>
                  <a:lnTo>
                    <a:pt x="12421" y="1035018"/>
                  </a:lnTo>
                  <a:lnTo>
                    <a:pt x="12421" y="1035018"/>
                  </a:lnTo>
                  <a:lnTo>
                    <a:pt x="12421" y="1035018"/>
                  </a:lnTo>
                  <a:lnTo>
                    <a:pt x="12421" y="1036349"/>
                  </a:lnTo>
                  <a:lnTo>
                    <a:pt x="12421" y="1037680"/>
                  </a:lnTo>
                  <a:cubicBezTo>
                    <a:pt x="14817" y="1040609"/>
                    <a:pt x="17746" y="1043272"/>
                    <a:pt x="20409" y="1045935"/>
                  </a:cubicBezTo>
                  <a:lnTo>
                    <a:pt x="20409" y="1045935"/>
                  </a:lnTo>
                  <a:lnTo>
                    <a:pt x="20409" y="1045935"/>
                  </a:lnTo>
                  <a:lnTo>
                    <a:pt x="20409" y="1045935"/>
                  </a:lnTo>
                  <a:lnTo>
                    <a:pt x="20409" y="1045935"/>
                  </a:lnTo>
                  <a:lnTo>
                    <a:pt x="24137" y="1048864"/>
                  </a:lnTo>
                  <a:lnTo>
                    <a:pt x="24137" y="1048864"/>
                  </a:lnTo>
                  <a:lnTo>
                    <a:pt x="24137" y="1048864"/>
                  </a:lnTo>
                  <a:lnTo>
                    <a:pt x="24137" y="1048864"/>
                  </a:lnTo>
                  <a:lnTo>
                    <a:pt x="27599" y="1050994"/>
                  </a:lnTo>
                  <a:lnTo>
                    <a:pt x="29462" y="1050994"/>
                  </a:lnTo>
                  <a:lnTo>
                    <a:pt x="32392" y="1052592"/>
                  </a:lnTo>
                  <a:lnTo>
                    <a:pt x="33723" y="1052592"/>
                  </a:lnTo>
                  <a:lnTo>
                    <a:pt x="33723" y="1052592"/>
                  </a:lnTo>
                  <a:lnTo>
                    <a:pt x="35320" y="1052592"/>
                  </a:lnTo>
                  <a:lnTo>
                    <a:pt x="35320" y="1052592"/>
                  </a:lnTo>
                  <a:lnTo>
                    <a:pt x="36918" y="1052592"/>
                  </a:lnTo>
                  <a:lnTo>
                    <a:pt x="36918" y="1052592"/>
                  </a:lnTo>
                  <a:cubicBezTo>
                    <a:pt x="41538" y="1054203"/>
                    <a:pt x="46251" y="1055537"/>
                    <a:pt x="51031" y="1056586"/>
                  </a:cubicBezTo>
                  <a:lnTo>
                    <a:pt x="52362" y="1056586"/>
                  </a:lnTo>
                  <a:lnTo>
                    <a:pt x="54227" y="1056586"/>
                  </a:lnTo>
                  <a:lnTo>
                    <a:pt x="64878" y="1056586"/>
                  </a:lnTo>
                  <a:lnTo>
                    <a:pt x="70736" y="1056586"/>
                  </a:lnTo>
                  <a:cubicBezTo>
                    <a:pt x="76061" y="1056586"/>
                    <a:pt x="81387" y="1056586"/>
                    <a:pt x="86978" y="1056586"/>
                  </a:cubicBezTo>
                  <a:lnTo>
                    <a:pt x="86978" y="1056586"/>
                  </a:lnTo>
                  <a:cubicBezTo>
                    <a:pt x="94000" y="1055219"/>
                    <a:pt x="100935" y="1053441"/>
                    <a:pt x="107748" y="1051260"/>
                  </a:cubicBezTo>
                  <a:lnTo>
                    <a:pt x="109878" y="1051260"/>
                  </a:lnTo>
                  <a:cubicBezTo>
                    <a:pt x="114938" y="1049396"/>
                    <a:pt x="120263" y="1047533"/>
                    <a:pt x="125322" y="1045136"/>
                  </a:cubicBezTo>
                  <a:lnTo>
                    <a:pt x="125322" y="1045136"/>
                  </a:lnTo>
                  <a:cubicBezTo>
                    <a:pt x="131979" y="1042207"/>
                    <a:pt x="138636" y="1039012"/>
                    <a:pt x="145026" y="1035550"/>
                  </a:cubicBezTo>
                  <a:lnTo>
                    <a:pt x="145026" y="1035550"/>
                  </a:lnTo>
                  <a:lnTo>
                    <a:pt x="148755" y="1033420"/>
                  </a:lnTo>
                  <a:cubicBezTo>
                    <a:pt x="148755" y="1033420"/>
                    <a:pt x="148755" y="1033420"/>
                    <a:pt x="150352" y="1033420"/>
                  </a:cubicBezTo>
                  <a:cubicBezTo>
                    <a:pt x="192435" y="1008027"/>
                    <a:pt x="230940" y="977132"/>
                    <a:pt x="264851" y="941554"/>
                  </a:cubicBezTo>
                  <a:cubicBezTo>
                    <a:pt x="307311" y="898182"/>
                    <a:pt x="346390" y="851626"/>
                    <a:pt x="381747" y="802292"/>
                  </a:cubicBezTo>
                  <a:cubicBezTo>
                    <a:pt x="419742" y="750090"/>
                    <a:pt x="454597" y="695673"/>
                    <a:pt x="486127" y="639330"/>
                  </a:cubicBezTo>
                  <a:cubicBezTo>
                    <a:pt x="518205" y="582762"/>
                    <a:pt x="547097" y="524445"/>
                    <a:pt x="572667" y="464653"/>
                  </a:cubicBezTo>
                  <a:cubicBezTo>
                    <a:pt x="594444" y="413877"/>
                    <a:pt x="612944" y="361757"/>
                    <a:pt x="628053" y="308615"/>
                  </a:cubicBezTo>
                  <a:cubicBezTo>
                    <a:pt x="641295" y="263136"/>
                    <a:pt x="650210" y="216508"/>
                    <a:pt x="654680" y="169352"/>
                  </a:cubicBezTo>
                  <a:cubicBezTo>
                    <a:pt x="656944" y="146508"/>
                    <a:pt x="656944" y="123497"/>
                    <a:pt x="654680" y="100653"/>
                  </a:cubicBezTo>
                  <a:cubicBezTo>
                    <a:pt x="652699" y="80285"/>
                    <a:pt x="646823" y="60488"/>
                    <a:pt x="637372" y="42338"/>
                  </a:cubicBezTo>
                  <a:cubicBezTo>
                    <a:pt x="632866" y="34286"/>
                    <a:pt x="627216" y="26931"/>
                    <a:pt x="620597" y="20503"/>
                  </a:cubicBezTo>
                  <a:cubicBezTo>
                    <a:pt x="614436" y="14961"/>
                    <a:pt x="607537" y="10300"/>
                    <a:pt x="600094" y="6657"/>
                  </a:cubicBezTo>
                  <a:cubicBezTo>
                    <a:pt x="591711" y="2797"/>
                    <a:pt x="582680" y="540"/>
                    <a:pt x="573466" y="0"/>
                  </a:cubicBezTo>
                  <a:lnTo>
                    <a:pt x="565211" y="0"/>
                  </a:lnTo>
                  <a:cubicBezTo>
                    <a:pt x="554871" y="204"/>
                    <a:pt x="544592" y="1634"/>
                    <a:pt x="534589" y="4261"/>
                  </a:cubicBezTo>
                  <a:moveTo>
                    <a:pt x="577726" y="23965"/>
                  </a:moveTo>
                  <a:lnTo>
                    <a:pt x="577726" y="23965"/>
                  </a:lnTo>
                  <a:moveTo>
                    <a:pt x="15883" y="1009189"/>
                  </a:moveTo>
                  <a:lnTo>
                    <a:pt x="15883" y="1010786"/>
                  </a:lnTo>
                  <a:cubicBezTo>
                    <a:pt x="15959" y="1010256"/>
                    <a:pt x="15959" y="1009719"/>
                    <a:pt x="15883" y="1009189"/>
                  </a:cubicBezTo>
                  <a:moveTo>
                    <a:pt x="143695" y="1012384"/>
                  </a:moveTo>
                  <a:lnTo>
                    <a:pt x="142364" y="1012384"/>
                  </a:lnTo>
                  <a:lnTo>
                    <a:pt x="143695" y="1012384"/>
                  </a:lnTo>
                  <a:moveTo>
                    <a:pt x="49167" y="1036082"/>
                  </a:moveTo>
                  <a:lnTo>
                    <a:pt x="49167" y="1036082"/>
                  </a:lnTo>
                  <a:moveTo>
                    <a:pt x="51297" y="1036082"/>
                  </a:moveTo>
                  <a:lnTo>
                    <a:pt x="51297" y="1036082"/>
                  </a:lnTo>
                  <a:moveTo>
                    <a:pt x="70203" y="1037947"/>
                  </a:moveTo>
                  <a:lnTo>
                    <a:pt x="70203" y="1037947"/>
                  </a:lnTo>
                  <a:moveTo>
                    <a:pt x="615005" y="270537"/>
                  </a:moveTo>
                  <a:cubicBezTo>
                    <a:pt x="614848" y="269926"/>
                    <a:pt x="614848" y="269284"/>
                    <a:pt x="615005" y="268673"/>
                  </a:cubicBezTo>
                  <a:cubicBezTo>
                    <a:pt x="614890" y="269289"/>
                    <a:pt x="614890" y="269921"/>
                    <a:pt x="615005" y="270537"/>
                  </a:cubicBezTo>
                </a:path>
              </a:pathLst>
            </a:custGeom>
            <a:solidFill>
              <a:srgbClr val="7F7F7F"/>
            </a:solidFill>
            <a:ln w="26619"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id="{3576A993-455B-4430-947C-6AB6AC1B2B53}"/>
                </a:ext>
              </a:extLst>
            </p:cNvPr>
            <p:cNvSpPr/>
            <p:nvPr/>
          </p:nvSpPr>
          <p:spPr>
            <a:xfrm>
              <a:off x="12348839" y="2585733"/>
              <a:ext cx="1909715" cy="1620533"/>
            </a:xfrm>
            <a:custGeom>
              <a:avLst/>
              <a:gdLst>
                <a:gd name="connsiteX0" fmla="*/ 796286 w 1521622"/>
                <a:gd name="connsiteY0" fmla="*/ 33 h 1291207"/>
                <a:gd name="connsiteX1" fmla="*/ 778179 w 1521622"/>
                <a:gd name="connsiteY1" fmla="*/ 33 h 1291207"/>
                <a:gd name="connsiteX2" fmla="*/ 774717 w 1521622"/>
                <a:gd name="connsiteY2" fmla="*/ 33 h 1291207"/>
                <a:gd name="connsiteX3" fmla="*/ 757409 w 1521622"/>
                <a:gd name="connsiteY3" fmla="*/ 2695 h 1291207"/>
                <a:gd name="connsiteX4" fmla="*/ 738770 w 1521622"/>
                <a:gd name="connsiteY4" fmla="*/ 2695 h 1291207"/>
                <a:gd name="connsiteX5" fmla="*/ 694568 w 1521622"/>
                <a:gd name="connsiteY5" fmla="*/ 5624 h 1291207"/>
                <a:gd name="connsiteX6" fmla="*/ 675130 w 1521622"/>
                <a:gd name="connsiteY6" fmla="*/ 7222 h 1291207"/>
                <a:gd name="connsiteX7" fmla="*/ 608294 w 1521622"/>
                <a:gd name="connsiteY7" fmla="*/ 15210 h 1291207"/>
                <a:gd name="connsiteX8" fmla="*/ 570483 w 1521622"/>
                <a:gd name="connsiteY8" fmla="*/ 24530 h 1291207"/>
                <a:gd name="connsiteX9" fmla="*/ 550778 w 1521622"/>
                <a:gd name="connsiteY9" fmla="*/ 30388 h 1291207"/>
                <a:gd name="connsiteX10" fmla="*/ 539861 w 1521622"/>
                <a:gd name="connsiteY10" fmla="*/ 33850 h 1291207"/>
                <a:gd name="connsiteX11" fmla="*/ 506843 w 1521622"/>
                <a:gd name="connsiteY11" fmla="*/ 45832 h 1291207"/>
                <a:gd name="connsiteX12" fmla="*/ 499121 w 1521622"/>
                <a:gd name="connsiteY12" fmla="*/ 49294 h 1291207"/>
                <a:gd name="connsiteX13" fmla="*/ 477552 w 1521622"/>
                <a:gd name="connsiteY13" fmla="*/ 58613 h 1291207"/>
                <a:gd name="connsiteX14" fmla="*/ 432019 w 1521622"/>
                <a:gd name="connsiteY14" fmla="*/ 81247 h 1291207"/>
                <a:gd name="connsiteX15" fmla="*/ 417374 w 1521622"/>
                <a:gd name="connsiteY15" fmla="*/ 88969 h 1291207"/>
                <a:gd name="connsiteX16" fmla="*/ 372373 w 1521622"/>
                <a:gd name="connsiteY16" fmla="*/ 113466 h 1291207"/>
                <a:gd name="connsiteX17" fmla="*/ 356130 w 1521622"/>
                <a:gd name="connsiteY17" fmla="*/ 122520 h 1291207"/>
                <a:gd name="connsiteX18" fmla="*/ 329503 w 1521622"/>
                <a:gd name="connsiteY18" fmla="*/ 140360 h 1291207"/>
                <a:gd name="connsiteX19" fmla="*/ 317254 w 1521622"/>
                <a:gd name="connsiteY19" fmla="*/ 149147 h 1291207"/>
                <a:gd name="connsiteX20" fmla="*/ 305005 w 1521622"/>
                <a:gd name="connsiteY20" fmla="*/ 157935 h 1291207"/>
                <a:gd name="connsiteX21" fmla="*/ 302343 w 1521622"/>
                <a:gd name="connsiteY21" fmla="*/ 159799 h 1291207"/>
                <a:gd name="connsiteX22" fmla="*/ 281573 w 1521622"/>
                <a:gd name="connsiteY22" fmla="*/ 175509 h 1291207"/>
                <a:gd name="connsiteX23" fmla="*/ 257075 w 1521622"/>
                <a:gd name="connsiteY23" fmla="*/ 197876 h 1291207"/>
                <a:gd name="connsiteX24" fmla="*/ 242430 w 1521622"/>
                <a:gd name="connsiteY24" fmla="*/ 211722 h 1291207"/>
                <a:gd name="connsiteX25" fmla="*/ 234708 w 1521622"/>
                <a:gd name="connsiteY25" fmla="*/ 218912 h 1291207"/>
                <a:gd name="connsiteX26" fmla="*/ 219797 w 1521622"/>
                <a:gd name="connsiteY26" fmla="*/ 234356 h 1291207"/>
                <a:gd name="connsiteX27" fmla="*/ 215536 w 1521622"/>
                <a:gd name="connsiteY27" fmla="*/ 238616 h 1291207"/>
                <a:gd name="connsiteX28" fmla="*/ 204885 w 1521622"/>
                <a:gd name="connsiteY28" fmla="*/ 249268 h 1291207"/>
                <a:gd name="connsiteX29" fmla="*/ 195299 w 1521622"/>
                <a:gd name="connsiteY29" fmla="*/ 259120 h 1291207"/>
                <a:gd name="connsiteX30" fmla="*/ 175595 w 1521622"/>
                <a:gd name="connsiteY30" fmla="*/ 281753 h 1291207"/>
                <a:gd name="connsiteX31" fmla="*/ 160950 w 1521622"/>
                <a:gd name="connsiteY31" fmla="*/ 299061 h 1291207"/>
                <a:gd name="connsiteX32" fmla="*/ 155092 w 1521622"/>
                <a:gd name="connsiteY32" fmla="*/ 305984 h 1291207"/>
                <a:gd name="connsiteX33" fmla="*/ 141778 w 1521622"/>
                <a:gd name="connsiteY33" fmla="*/ 325156 h 1291207"/>
                <a:gd name="connsiteX34" fmla="*/ 137251 w 1521622"/>
                <a:gd name="connsiteY34" fmla="*/ 331281 h 1291207"/>
                <a:gd name="connsiteX35" fmla="*/ 125268 w 1521622"/>
                <a:gd name="connsiteY35" fmla="*/ 349387 h 1291207"/>
                <a:gd name="connsiteX36" fmla="*/ 107960 w 1521622"/>
                <a:gd name="connsiteY36" fmla="*/ 376015 h 1291207"/>
                <a:gd name="connsiteX37" fmla="*/ 100771 w 1521622"/>
                <a:gd name="connsiteY37" fmla="*/ 386400 h 1291207"/>
                <a:gd name="connsiteX38" fmla="*/ 99439 w 1521622"/>
                <a:gd name="connsiteY38" fmla="*/ 388530 h 1291207"/>
                <a:gd name="connsiteX39" fmla="*/ 99439 w 1521622"/>
                <a:gd name="connsiteY39" fmla="*/ 388530 h 1291207"/>
                <a:gd name="connsiteX40" fmla="*/ 97842 w 1521622"/>
                <a:gd name="connsiteY40" fmla="*/ 390927 h 1291207"/>
                <a:gd name="connsiteX41" fmla="*/ 83462 w 1521622"/>
                <a:gd name="connsiteY41" fmla="*/ 414892 h 1291207"/>
                <a:gd name="connsiteX42" fmla="*/ 78670 w 1521622"/>
                <a:gd name="connsiteY42" fmla="*/ 426341 h 1291207"/>
                <a:gd name="connsiteX43" fmla="*/ 78670 w 1521622"/>
                <a:gd name="connsiteY43" fmla="*/ 430069 h 1291207"/>
                <a:gd name="connsiteX44" fmla="*/ 78670 w 1521622"/>
                <a:gd name="connsiteY44" fmla="*/ 430069 h 1291207"/>
                <a:gd name="connsiteX45" fmla="*/ 72546 w 1521622"/>
                <a:gd name="connsiteY45" fmla="*/ 438856 h 1291207"/>
                <a:gd name="connsiteX46" fmla="*/ 66421 w 1521622"/>
                <a:gd name="connsiteY46" fmla="*/ 449241 h 1291207"/>
                <a:gd name="connsiteX47" fmla="*/ 66421 w 1521622"/>
                <a:gd name="connsiteY47" fmla="*/ 451638 h 1291207"/>
                <a:gd name="connsiteX48" fmla="*/ 58699 w 1521622"/>
                <a:gd name="connsiteY48" fmla="*/ 465750 h 1291207"/>
                <a:gd name="connsiteX49" fmla="*/ 35799 w 1521622"/>
                <a:gd name="connsiteY49" fmla="*/ 519006 h 1291207"/>
                <a:gd name="connsiteX50" fmla="*/ 20089 w 1521622"/>
                <a:gd name="connsiteY50" fmla="*/ 577853 h 1291207"/>
                <a:gd name="connsiteX51" fmla="*/ 8640 w 1521622"/>
                <a:gd name="connsiteY51" fmla="*/ 635102 h 1291207"/>
                <a:gd name="connsiteX52" fmla="*/ 8640 w 1521622"/>
                <a:gd name="connsiteY52" fmla="*/ 642824 h 1291207"/>
                <a:gd name="connsiteX53" fmla="*/ 8640 w 1521622"/>
                <a:gd name="connsiteY53" fmla="*/ 650813 h 1291207"/>
                <a:gd name="connsiteX54" fmla="*/ 1716 w 1521622"/>
                <a:gd name="connsiteY54" fmla="*/ 706731 h 1291207"/>
                <a:gd name="connsiteX55" fmla="*/ 1716 w 1521622"/>
                <a:gd name="connsiteY55" fmla="*/ 714453 h 1291207"/>
                <a:gd name="connsiteX56" fmla="*/ 118 w 1521622"/>
                <a:gd name="connsiteY56" fmla="*/ 734956 h 1291207"/>
                <a:gd name="connsiteX57" fmla="*/ 118 w 1521622"/>
                <a:gd name="connsiteY57" fmla="*/ 761584 h 1291207"/>
                <a:gd name="connsiteX58" fmla="*/ 118 w 1521622"/>
                <a:gd name="connsiteY58" fmla="*/ 767176 h 1291207"/>
                <a:gd name="connsiteX59" fmla="*/ 118 w 1521622"/>
                <a:gd name="connsiteY59" fmla="*/ 812709 h 1291207"/>
                <a:gd name="connsiteX60" fmla="*/ 5710 w 1521622"/>
                <a:gd name="connsiteY60" fmla="*/ 865964 h 1291207"/>
                <a:gd name="connsiteX61" fmla="*/ 5710 w 1521622"/>
                <a:gd name="connsiteY61" fmla="*/ 870491 h 1291207"/>
                <a:gd name="connsiteX62" fmla="*/ 5710 w 1521622"/>
                <a:gd name="connsiteY62" fmla="*/ 865964 h 1291207"/>
                <a:gd name="connsiteX63" fmla="*/ 7574 w 1521622"/>
                <a:gd name="connsiteY63" fmla="*/ 884337 h 1291207"/>
                <a:gd name="connsiteX64" fmla="*/ 7574 w 1521622"/>
                <a:gd name="connsiteY64" fmla="*/ 884337 h 1291207"/>
                <a:gd name="connsiteX65" fmla="*/ 17693 w 1521622"/>
                <a:gd name="connsiteY65" fmla="*/ 940255 h 1291207"/>
                <a:gd name="connsiteX66" fmla="*/ 23817 w 1521622"/>
                <a:gd name="connsiteY66" fmla="*/ 961824 h 1291207"/>
                <a:gd name="connsiteX67" fmla="*/ 31006 w 1521622"/>
                <a:gd name="connsiteY67" fmla="*/ 967416 h 1291207"/>
                <a:gd name="connsiteX68" fmla="*/ 35533 w 1521622"/>
                <a:gd name="connsiteY68" fmla="*/ 977268 h 1291207"/>
                <a:gd name="connsiteX69" fmla="*/ 35533 w 1521622"/>
                <a:gd name="connsiteY69" fmla="*/ 980463 h 1291207"/>
                <a:gd name="connsiteX70" fmla="*/ 35533 w 1521622"/>
                <a:gd name="connsiteY70" fmla="*/ 1002298 h 1291207"/>
                <a:gd name="connsiteX71" fmla="*/ 54173 w 1521622"/>
                <a:gd name="connsiteY71" fmla="*/ 1053423 h 1291207"/>
                <a:gd name="connsiteX72" fmla="*/ 69084 w 1521622"/>
                <a:gd name="connsiteY72" fmla="*/ 1086974 h 1291207"/>
                <a:gd name="connsiteX73" fmla="*/ 76540 w 1521622"/>
                <a:gd name="connsiteY73" fmla="*/ 1100554 h 1291207"/>
                <a:gd name="connsiteX74" fmla="*/ 85327 w 1521622"/>
                <a:gd name="connsiteY74" fmla="*/ 1117329 h 1291207"/>
                <a:gd name="connsiteX75" fmla="*/ 105032 w 1521622"/>
                <a:gd name="connsiteY75" fmla="*/ 1153011 h 1291207"/>
                <a:gd name="connsiteX76" fmla="*/ 119943 w 1521622"/>
                <a:gd name="connsiteY76" fmla="*/ 1175910 h 1291207"/>
                <a:gd name="connsiteX77" fmla="*/ 128197 w 1521622"/>
                <a:gd name="connsiteY77" fmla="*/ 1188692 h 1291207"/>
                <a:gd name="connsiteX78" fmla="*/ 139381 w 1521622"/>
                <a:gd name="connsiteY78" fmla="*/ 1206266 h 1291207"/>
                <a:gd name="connsiteX79" fmla="*/ 145772 w 1521622"/>
                <a:gd name="connsiteY79" fmla="*/ 1216118 h 1291207"/>
                <a:gd name="connsiteX80" fmla="*/ 149499 w 1521622"/>
                <a:gd name="connsiteY80" fmla="*/ 1221444 h 1291207"/>
                <a:gd name="connsiteX81" fmla="*/ 171601 w 1521622"/>
                <a:gd name="connsiteY81" fmla="*/ 1251799 h 1291207"/>
                <a:gd name="connsiteX82" fmla="*/ 173464 w 1521622"/>
                <a:gd name="connsiteY82" fmla="*/ 1253929 h 1291207"/>
                <a:gd name="connsiteX83" fmla="*/ 173464 w 1521622"/>
                <a:gd name="connsiteY83" fmla="*/ 1253929 h 1291207"/>
                <a:gd name="connsiteX84" fmla="*/ 176660 w 1521622"/>
                <a:gd name="connsiteY84" fmla="*/ 1258190 h 1291207"/>
                <a:gd name="connsiteX85" fmla="*/ 178790 w 1521622"/>
                <a:gd name="connsiteY85" fmla="*/ 1260852 h 1291207"/>
                <a:gd name="connsiteX86" fmla="*/ 178790 w 1521622"/>
                <a:gd name="connsiteY86" fmla="*/ 1260852 h 1291207"/>
                <a:gd name="connsiteX87" fmla="*/ 190773 w 1521622"/>
                <a:gd name="connsiteY87" fmla="*/ 1277095 h 1291207"/>
                <a:gd name="connsiteX88" fmla="*/ 203553 w 1521622"/>
                <a:gd name="connsiteY88" fmla="*/ 1291208 h 1291207"/>
                <a:gd name="connsiteX89" fmla="*/ 203553 w 1521622"/>
                <a:gd name="connsiteY89" fmla="*/ 1291208 h 1291207"/>
                <a:gd name="connsiteX90" fmla="*/ 210210 w 1521622"/>
                <a:gd name="connsiteY90" fmla="*/ 1289344 h 1291207"/>
                <a:gd name="connsiteX91" fmla="*/ 220596 w 1521622"/>
                <a:gd name="connsiteY91" fmla="*/ 1286149 h 1291207"/>
                <a:gd name="connsiteX92" fmla="*/ 249620 w 1521622"/>
                <a:gd name="connsiteY92" fmla="*/ 1277362 h 1291207"/>
                <a:gd name="connsiteX93" fmla="*/ 258141 w 1521622"/>
                <a:gd name="connsiteY93" fmla="*/ 1274166 h 1291207"/>
                <a:gd name="connsiteX94" fmla="*/ 306337 w 1521622"/>
                <a:gd name="connsiteY94" fmla="*/ 1255261 h 1291207"/>
                <a:gd name="connsiteX95" fmla="*/ 363586 w 1521622"/>
                <a:gd name="connsiteY95" fmla="*/ 1232894 h 1291207"/>
                <a:gd name="connsiteX96" fmla="*/ 435481 w 1521622"/>
                <a:gd name="connsiteY96" fmla="*/ 1206266 h 1291207"/>
                <a:gd name="connsiteX97" fmla="*/ 454653 w 1521622"/>
                <a:gd name="connsiteY97" fmla="*/ 1199343 h 1291207"/>
                <a:gd name="connsiteX98" fmla="*/ 460777 w 1521622"/>
                <a:gd name="connsiteY98" fmla="*/ 1196680 h 1291207"/>
                <a:gd name="connsiteX99" fmla="*/ 467168 w 1521622"/>
                <a:gd name="connsiteY99" fmla="*/ 1194017 h 1291207"/>
                <a:gd name="connsiteX100" fmla="*/ 469564 w 1521622"/>
                <a:gd name="connsiteY100" fmla="*/ 1194017 h 1291207"/>
                <a:gd name="connsiteX101" fmla="*/ 482079 w 1521622"/>
                <a:gd name="connsiteY101" fmla="*/ 1189757 h 1291207"/>
                <a:gd name="connsiteX102" fmla="*/ 486606 w 1521622"/>
                <a:gd name="connsiteY102" fmla="*/ 1186561 h 1291207"/>
                <a:gd name="connsiteX103" fmla="*/ 492464 w 1521622"/>
                <a:gd name="connsiteY103" fmla="*/ 1183898 h 1291207"/>
                <a:gd name="connsiteX104" fmla="*/ 498854 w 1521622"/>
                <a:gd name="connsiteY104" fmla="*/ 1180969 h 1291207"/>
                <a:gd name="connsiteX105" fmla="*/ 505245 w 1521622"/>
                <a:gd name="connsiteY105" fmla="*/ 1178040 h 1291207"/>
                <a:gd name="connsiteX106" fmla="*/ 511636 w 1521622"/>
                <a:gd name="connsiteY106" fmla="*/ 1175111 h 1291207"/>
                <a:gd name="connsiteX107" fmla="*/ 518559 w 1521622"/>
                <a:gd name="connsiteY107" fmla="*/ 1172183 h 1291207"/>
                <a:gd name="connsiteX108" fmla="*/ 537198 w 1521622"/>
                <a:gd name="connsiteY108" fmla="*/ 1163928 h 1291207"/>
                <a:gd name="connsiteX109" fmla="*/ 584063 w 1521622"/>
                <a:gd name="connsiteY109" fmla="*/ 1141561 h 1291207"/>
                <a:gd name="connsiteX110" fmla="*/ 593116 w 1521622"/>
                <a:gd name="connsiteY110" fmla="*/ 1137034 h 1291207"/>
                <a:gd name="connsiteX111" fmla="*/ 648768 w 1521622"/>
                <a:gd name="connsiteY111" fmla="*/ 1110406 h 1291207"/>
                <a:gd name="connsiteX112" fmla="*/ 664745 w 1521622"/>
                <a:gd name="connsiteY112" fmla="*/ 1102418 h 1291207"/>
                <a:gd name="connsiteX113" fmla="*/ 670336 w 1521622"/>
                <a:gd name="connsiteY113" fmla="*/ 1099755 h 1291207"/>
                <a:gd name="connsiteX114" fmla="*/ 678857 w 1521622"/>
                <a:gd name="connsiteY114" fmla="*/ 1094963 h 1291207"/>
                <a:gd name="connsiteX115" fmla="*/ 683118 w 1521622"/>
                <a:gd name="connsiteY115" fmla="*/ 1092832 h 1291207"/>
                <a:gd name="connsiteX116" fmla="*/ 687379 w 1521622"/>
                <a:gd name="connsiteY116" fmla="*/ 1090968 h 1291207"/>
                <a:gd name="connsiteX117" fmla="*/ 695900 w 1521622"/>
                <a:gd name="connsiteY117" fmla="*/ 1086442 h 1291207"/>
                <a:gd name="connsiteX118" fmla="*/ 704953 w 1521622"/>
                <a:gd name="connsiteY118" fmla="*/ 1082181 h 1291207"/>
                <a:gd name="connsiteX119" fmla="*/ 714273 w 1521622"/>
                <a:gd name="connsiteY119" fmla="*/ 1077654 h 1291207"/>
                <a:gd name="connsiteX120" fmla="*/ 743562 w 1521622"/>
                <a:gd name="connsiteY120" fmla="*/ 1062743 h 1291207"/>
                <a:gd name="connsiteX121" fmla="*/ 756344 w 1521622"/>
                <a:gd name="connsiteY121" fmla="*/ 1055819 h 1291207"/>
                <a:gd name="connsiteX122" fmla="*/ 760871 w 1521622"/>
                <a:gd name="connsiteY122" fmla="*/ 1053423 h 1291207"/>
                <a:gd name="connsiteX123" fmla="*/ 771255 w 1521622"/>
                <a:gd name="connsiteY123" fmla="*/ 1047565 h 1291207"/>
                <a:gd name="connsiteX124" fmla="*/ 816789 w 1521622"/>
                <a:gd name="connsiteY124" fmla="*/ 1020937 h 1291207"/>
                <a:gd name="connsiteX125" fmla="*/ 822913 w 1521622"/>
                <a:gd name="connsiteY125" fmla="*/ 1018541 h 1291207"/>
                <a:gd name="connsiteX126" fmla="*/ 834896 w 1521622"/>
                <a:gd name="connsiteY126" fmla="*/ 1010552 h 1291207"/>
                <a:gd name="connsiteX127" fmla="*/ 839689 w 1521622"/>
                <a:gd name="connsiteY127" fmla="*/ 1007890 h 1291207"/>
                <a:gd name="connsiteX128" fmla="*/ 854867 w 1521622"/>
                <a:gd name="connsiteY128" fmla="*/ 998836 h 1291207"/>
                <a:gd name="connsiteX129" fmla="*/ 878033 w 1521622"/>
                <a:gd name="connsiteY129" fmla="*/ 984724 h 1291207"/>
                <a:gd name="connsiteX130" fmla="*/ 917974 w 1521622"/>
                <a:gd name="connsiteY130" fmla="*/ 958096 h 1291207"/>
                <a:gd name="connsiteX131" fmla="*/ 922235 w 1521622"/>
                <a:gd name="connsiteY131" fmla="*/ 955433 h 1291207"/>
                <a:gd name="connsiteX132" fmla="*/ 965371 w 1521622"/>
                <a:gd name="connsiteY132" fmla="*/ 928805 h 1291207"/>
                <a:gd name="connsiteX133" fmla="*/ 982679 w 1521622"/>
                <a:gd name="connsiteY133" fmla="*/ 917356 h 1291207"/>
                <a:gd name="connsiteX134" fmla="*/ 989336 w 1521622"/>
                <a:gd name="connsiteY134" fmla="*/ 913095 h 1291207"/>
                <a:gd name="connsiteX135" fmla="*/ 993330 w 1521622"/>
                <a:gd name="connsiteY135" fmla="*/ 910699 h 1291207"/>
                <a:gd name="connsiteX136" fmla="*/ 996260 w 1521622"/>
                <a:gd name="connsiteY136" fmla="*/ 908302 h 1291207"/>
                <a:gd name="connsiteX137" fmla="*/ 1005046 w 1521622"/>
                <a:gd name="connsiteY137" fmla="*/ 901645 h 1291207"/>
                <a:gd name="connsiteX138" fmla="*/ 1011437 w 1521622"/>
                <a:gd name="connsiteY138" fmla="*/ 896852 h 1291207"/>
                <a:gd name="connsiteX139" fmla="*/ 1014898 w 1521622"/>
                <a:gd name="connsiteY139" fmla="*/ 894456 h 1291207"/>
                <a:gd name="connsiteX140" fmla="*/ 1031941 w 1521622"/>
                <a:gd name="connsiteY140" fmla="*/ 882473 h 1291207"/>
                <a:gd name="connsiteX141" fmla="*/ 1091586 w 1521622"/>
                <a:gd name="connsiteY141" fmla="*/ 843863 h 1291207"/>
                <a:gd name="connsiteX142" fmla="*/ 1123007 w 1521622"/>
                <a:gd name="connsiteY142" fmla="*/ 824425 h 1291207"/>
                <a:gd name="connsiteX143" fmla="*/ 1135256 w 1521622"/>
                <a:gd name="connsiteY143" fmla="*/ 815638 h 1291207"/>
                <a:gd name="connsiteX144" fmla="*/ 1144043 w 1521622"/>
                <a:gd name="connsiteY144" fmla="*/ 809247 h 1291207"/>
                <a:gd name="connsiteX145" fmla="*/ 1159487 w 1521622"/>
                <a:gd name="connsiteY145" fmla="*/ 798330 h 1291207"/>
                <a:gd name="connsiteX146" fmla="*/ 1167475 w 1521622"/>
                <a:gd name="connsiteY146" fmla="*/ 792738 h 1291207"/>
                <a:gd name="connsiteX147" fmla="*/ 1183984 w 1521622"/>
                <a:gd name="connsiteY147" fmla="*/ 780756 h 1291207"/>
                <a:gd name="connsiteX148" fmla="*/ 1186115 w 1521622"/>
                <a:gd name="connsiteY148" fmla="*/ 780756 h 1291207"/>
                <a:gd name="connsiteX149" fmla="*/ 1203956 w 1521622"/>
                <a:gd name="connsiteY149" fmla="*/ 769306 h 1291207"/>
                <a:gd name="connsiteX150" fmla="*/ 1215406 w 1521622"/>
                <a:gd name="connsiteY150" fmla="*/ 765844 h 1291207"/>
                <a:gd name="connsiteX151" fmla="*/ 1220198 w 1521622"/>
                <a:gd name="connsiteY151" fmla="*/ 765844 h 1291207"/>
                <a:gd name="connsiteX152" fmla="*/ 1232447 w 1521622"/>
                <a:gd name="connsiteY152" fmla="*/ 755992 h 1291207"/>
                <a:gd name="connsiteX153" fmla="*/ 1277181 w 1521622"/>
                <a:gd name="connsiteY153" fmla="*/ 722441 h 1291207"/>
                <a:gd name="connsiteX154" fmla="*/ 1281175 w 1521622"/>
                <a:gd name="connsiteY154" fmla="*/ 719246 h 1291207"/>
                <a:gd name="connsiteX155" fmla="*/ 1284637 w 1521622"/>
                <a:gd name="connsiteY155" fmla="*/ 716583 h 1291207"/>
                <a:gd name="connsiteX156" fmla="*/ 1299283 w 1521622"/>
                <a:gd name="connsiteY156" fmla="*/ 704867 h 1291207"/>
                <a:gd name="connsiteX157" fmla="*/ 1336827 w 1521622"/>
                <a:gd name="connsiteY157" fmla="*/ 675044 h 1291207"/>
                <a:gd name="connsiteX158" fmla="*/ 1350940 w 1521622"/>
                <a:gd name="connsiteY158" fmla="*/ 663594 h 1291207"/>
                <a:gd name="connsiteX159" fmla="*/ 1370111 w 1521622"/>
                <a:gd name="connsiteY159" fmla="*/ 647884 h 1291207"/>
                <a:gd name="connsiteX160" fmla="*/ 1378633 w 1521622"/>
                <a:gd name="connsiteY160" fmla="*/ 640960 h 1291207"/>
                <a:gd name="connsiteX161" fmla="*/ 1387420 w 1521622"/>
                <a:gd name="connsiteY161" fmla="*/ 634037 h 1291207"/>
                <a:gd name="connsiteX162" fmla="*/ 1393278 w 1521622"/>
                <a:gd name="connsiteY162" fmla="*/ 629511 h 1291207"/>
                <a:gd name="connsiteX163" fmla="*/ 1399136 w 1521622"/>
                <a:gd name="connsiteY163" fmla="*/ 624717 h 1291207"/>
                <a:gd name="connsiteX164" fmla="*/ 1402065 w 1521622"/>
                <a:gd name="connsiteY164" fmla="*/ 620723 h 1291207"/>
                <a:gd name="connsiteX165" fmla="*/ 1416976 w 1521622"/>
                <a:gd name="connsiteY165" fmla="*/ 606611 h 1291207"/>
                <a:gd name="connsiteX166" fmla="*/ 1419906 w 1521622"/>
                <a:gd name="connsiteY166" fmla="*/ 603948 h 1291207"/>
                <a:gd name="connsiteX167" fmla="*/ 1442805 w 1521622"/>
                <a:gd name="connsiteY167" fmla="*/ 585042 h 1291207"/>
                <a:gd name="connsiteX168" fmla="*/ 1471829 w 1521622"/>
                <a:gd name="connsiteY168" fmla="*/ 561610 h 1291207"/>
                <a:gd name="connsiteX169" fmla="*/ 1477155 w 1521622"/>
                <a:gd name="connsiteY169" fmla="*/ 557616 h 1291207"/>
                <a:gd name="connsiteX170" fmla="*/ 1481681 w 1521622"/>
                <a:gd name="connsiteY170" fmla="*/ 554154 h 1291207"/>
                <a:gd name="connsiteX171" fmla="*/ 1481681 w 1521622"/>
                <a:gd name="connsiteY171" fmla="*/ 554154 h 1291207"/>
                <a:gd name="connsiteX172" fmla="*/ 1481681 w 1521622"/>
                <a:gd name="connsiteY172" fmla="*/ 554154 h 1291207"/>
                <a:gd name="connsiteX173" fmla="*/ 1481681 w 1521622"/>
                <a:gd name="connsiteY173" fmla="*/ 554154 h 1291207"/>
                <a:gd name="connsiteX174" fmla="*/ 1493132 w 1521622"/>
                <a:gd name="connsiteY174" fmla="*/ 544036 h 1291207"/>
                <a:gd name="connsiteX175" fmla="*/ 1500853 w 1521622"/>
                <a:gd name="connsiteY175" fmla="*/ 537113 h 1291207"/>
                <a:gd name="connsiteX176" fmla="*/ 1507510 w 1521622"/>
                <a:gd name="connsiteY176" fmla="*/ 531254 h 1291207"/>
                <a:gd name="connsiteX177" fmla="*/ 1521623 w 1521622"/>
                <a:gd name="connsiteY177" fmla="*/ 517941 h 1291207"/>
                <a:gd name="connsiteX178" fmla="*/ 1517362 w 1521622"/>
                <a:gd name="connsiteY178" fmla="*/ 503828 h 1291207"/>
                <a:gd name="connsiteX179" fmla="*/ 1497125 w 1521622"/>
                <a:gd name="connsiteY179" fmla="*/ 456165 h 1291207"/>
                <a:gd name="connsiteX180" fmla="*/ 1485942 w 1521622"/>
                <a:gd name="connsiteY180" fmla="*/ 435927 h 1291207"/>
                <a:gd name="connsiteX181" fmla="*/ 1477954 w 1521622"/>
                <a:gd name="connsiteY181" fmla="*/ 419684 h 1291207"/>
                <a:gd name="connsiteX182" fmla="*/ 1477954 w 1521622"/>
                <a:gd name="connsiteY182" fmla="*/ 417554 h 1291207"/>
                <a:gd name="connsiteX183" fmla="*/ 1477954 w 1521622"/>
                <a:gd name="connsiteY183" fmla="*/ 417554 h 1291207"/>
                <a:gd name="connsiteX184" fmla="*/ 1477954 w 1521622"/>
                <a:gd name="connsiteY184" fmla="*/ 415957 h 1291207"/>
                <a:gd name="connsiteX185" fmla="*/ 1477954 w 1521622"/>
                <a:gd name="connsiteY185" fmla="*/ 415957 h 1291207"/>
                <a:gd name="connsiteX186" fmla="*/ 1457983 w 1521622"/>
                <a:gd name="connsiteY186" fmla="*/ 379743 h 1291207"/>
                <a:gd name="connsiteX187" fmla="*/ 1441740 w 1521622"/>
                <a:gd name="connsiteY187" fmla="*/ 353115 h 1291207"/>
                <a:gd name="connsiteX188" fmla="*/ 1434284 w 1521622"/>
                <a:gd name="connsiteY188" fmla="*/ 340068 h 1291207"/>
                <a:gd name="connsiteX189" fmla="*/ 1418042 w 1521622"/>
                <a:gd name="connsiteY189" fmla="*/ 316635 h 1291207"/>
                <a:gd name="connsiteX190" fmla="*/ 1410320 w 1521622"/>
                <a:gd name="connsiteY190" fmla="*/ 305718 h 1291207"/>
                <a:gd name="connsiteX191" fmla="*/ 1383692 w 1521622"/>
                <a:gd name="connsiteY191" fmla="*/ 272433 h 1291207"/>
                <a:gd name="connsiteX192" fmla="*/ 1365052 w 1521622"/>
                <a:gd name="connsiteY192" fmla="*/ 250865 h 1291207"/>
                <a:gd name="connsiteX193" fmla="*/ 1365052 w 1521622"/>
                <a:gd name="connsiteY193" fmla="*/ 250865 h 1291207"/>
                <a:gd name="connsiteX194" fmla="*/ 1358395 w 1521622"/>
                <a:gd name="connsiteY194" fmla="*/ 250865 h 1291207"/>
                <a:gd name="connsiteX195" fmla="*/ 1344549 w 1521622"/>
                <a:gd name="connsiteY195" fmla="*/ 240214 h 1291207"/>
                <a:gd name="connsiteX196" fmla="*/ 1342419 w 1521622"/>
                <a:gd name="connsiteY196" fmla="*/ 237551 h 1291207"/>
                <a:gd name="connsiteX197" fmla="*/ 1338159 w 1521622"/>
                <a:gd name="connsiteY197" fmla="*/ 231959 h 1291207"/>
                <a:gd name="connsiteX198" fmla="*/ 1328839 w 1521622"/>
                <a:gd name="connsiteY198" fmla="*/ 225036 h 1291207"/>
                <a:gd name="connsiteX199" fmla="*/ 1328839 w 1521622"/>
                <a:gd name="connsiteY199" fmla="*/ 225036 h 1291207"/>
                <a:gd name="connsiteX200" fmla="*/ 1325910 w 1521622"/>
                <a:gd name="connsiteY200" fmla="*/ 223439 h 1291207"/>
                <a:gd name="connsiteX201" fmla="*/ 1321383 w 1521622"/>
                <a:gd name="connsiteY201" fmla="*/ 219711 h 1291207"/>
                <a:gd name="connsiteX202" fmla="*/ 1311798 w 1521622"/>
                <a:gd name="connsiteY202" fmla="*/ 207196 h 1291207"/>
                <a:gd name="connsiteX203" fmla="*/ 1311798 w 1521622"/>
                <a:gd name="connsiteY203" fmla="*/ 201338 h 1291207"/>
                <a:gd name="connsiteX204" fmla="*/ 1286768 w 1521622"/>
                <a:gd name="connsiteY204" fmla="*/ 182166 h 1291207"/>
                <a:gd name="connsiteX205" fmla="*/ 1275584 w 1521622"/>
                <a:gd name="connsiteY205" fmla="*/ 174177 h 1291207"/>
                <a:gd name="connsiteX206" fmla="*/ 1252950 w 1521622"/>
                <a:gd name="connsiteY206" fmla="*/ 157935 h 1291207"/>
                <a:gd name="connsiteX207" fmla="*/ 1250287 w 1521622"/>
                <a:gd name="connsiteY207" fmla="*/ 156337 h 1291207"/>
                <a:gd name="connsiteX208" fmla="*/ 1250287 w 1521622"/>
                <a:gd name="connsiteY208" fmla="*/ 156337 h 1291207"/>
                <a:gd name="connsiteX209" fmla="*/ 1195168 w 1521622"/>
                <a:gd name="connsiteY209" fmla="*/ 121721 h 1291207"/>
                <a:gd name="connsiteX210" fmla="*/ 1190109 w 1521622"/>
                <a:gd name="connsiteY210" fmla="*/ 118792 h 1291207"/>
                <a:gd name="connsiteX211" fmla="*/ 1144043 w 1521622"/>
                <a:gd name="connsiteY211" fmla="*/ 92164 h 1291207"/>
                <a:gd name="connsiteX212" fmla="*/ 1094516 w 1521622"/>
                <a:gd name="connsiteY212" fmla="*/ 71128 h 1291207"/>
                <a:gd name="connsiteX213" fmla="*/ 1080403 w 1521622"/>
                <a:gd name="connsiteY213" fmla="*/ 61010 h 1291207"/>
                <a:gd name="connsiteX214" fmla="*/ 1078006 w 1521622"/>
                <a:gd name="connsiteY214" fmla="*/ 61010 h 1291207"/>
                <a:gd name="connsiteX215" fmla="*/ 1063893 w 1521622"/>
                <a:gd name="connsiteY215" fmla="*/ 54087 h 1291207"/>
                <a:gd name="connsiteX216" fmla="*/ 1057769 w 1521622"/>
                <a:gd name="connsiteY216" fmla="*/ 51424 h 1291207"/>
                <a:gd name="connsiteX217" fmla="*/ 1020757 w 1521622"/>
                <a:gd name="connsiteY217" fmla="*/ 37311 h 1291207"/>
                <a:gd name="connsiteX218" fmla="*/ 987739 w 1521622"/>
                <a:gd name="connsiteY218" fmla="*/ 28524 h 1291207"/>
                <a:gd name="connsiteX219" fmla="*/ 959513 w 1521622"/>
                <a:gd name="connsiteY219" fmla="*/ 20269 h 1291207"/>
                <a:gd name="connsiteX220" fmla="*/ 913181 w 1521622"/>
                <a:gd name="connsiteY220" fmla="*/ 11749 h 1291207"/>
                <a:gd name="connsiteX221" fmla="*/ 896406 w 1521622"/>
                <a:gd name="connsiteY221" fmla="*/ 9086 h 1291207"/>
                <a:gd name="connsiteX222" fmla="*/ 829570 w 1521622"/>
                <a:gd name="connsiteY222" fmla="*/ 1364 h 1291207"/>
                <a:gd name="connsiteX223" fmla="*/ 807735 w 1521622"/>
                <a:gd name="connsiteY223" fmla="*/ 1364 h 1291207"/>
                <a:gd name="connsiteX224" fmla="*/ 796286 w 1521622"/>
                <a:gd name="connsiteY224" fmla="*/ 1364 h 129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1521622" h="1291207">
                  <a:moveTo>
                    <a:pt x="796286" y="33"/>
                  </a:moveTo>
                  <a:lnTo>
                    <a:pt x="778179" y="33"/>
                  </a:lnTo>
                  <a:lnTo>
                    <a:pt x="774717" y="33"/>
                  </a:lnTo>
                  <a:cubicBezTo>
                    <a:pt x="768831" y="-188"/>
                    <a:pt x="762957" y="716"/>
                    <a:pt x="757409" y="2695"/>
                  </a:cubicBezTo>
                  <a:lnTo>
                    <a:pt x="738770" y="2695"/>
                  </a:lnTo>
                  <a:cubicBezTo>
                    <a:pt x="724125" y="2695"/>
                    <a:pt x="708947" y="4293"/>
                    <a:pt x="694568" y="5624"/>
                  </a:cubicBezTo>
                  <a:lnTo>
                    <a:pt x="675130" y="7222"/>
                  </a:lnTo>
                  <a:cubicBezTo>
                    <a:pt x="652704" y="8454"/>
                    <a:pt x="630379" y="11122"/>
                    <a:pt x="608294" y="15210"/>
                  </a:cubicBezTo>
                  <a:cubicBezTo>
                    <a:pt x="595513" y="17873"/>
                    <a:pt x="582998" y="21068"/>
                    <a:pt x="570483" y="24530"/>
                  </a:cubicBezTo>
                  <a:cubicBezTo>
                    <a:pt x="563826" y="26128"/>
                    <a:pt x="557435" y="28258"/>
                    <a:pt x="550778" y="30388"/>
                  </a:cubicBezTo>
                  <a:lnTo>
                    <a:pt x="539861" y="33850"/>
                  </a:lnTo>
                  <a:cubicBezTo>
                    <a:pt x="528576" y="37031"/>
                    <a:pt x="517541" y="41035"/>
                    <a:pt x="506843" y="45832"/>
                  </a:cubicBezTo>
                  <a:lnTo>
                    <a:pt x="499121" y="49294"/>
                  </a:lnTo>
                  <a:lnTo>
                    <a:pt x="477552" y="58613"/>
                  </a:lnTo>
                  <a:cubicBezTo>
                    <a:pt x="462374" y="65537"/>
                    <a:pt x="447197" y="73525"/>
                    <a:pt x="432019" y="81247"/>
                  </a:cubicBezTo>
                  <a:lnTo>
                    <a:pt x="417374" y="88969"/>
                  </a:lnTo>
                  <a:cubicBezTo>
                    <a:pt x="401930" y="96691"/>
                    <a:pt x="387285" y="105212"/>
                    <a:pt x="372373" y="113466"/>
                  </a:cubicBezTo>
                  <a:lnTo>
                    <a:pt x="356130" y="122520"/>
                  </a:lnTo>
                  <a:cubicBezTo>
                    <a:pt x="346965" y="128022"/>
                    <a:pt x="338078" y="133976"/>
                    <a:pt x="329503" y="140360"/>
                  </a:cubicBezTo>
                  <a:lnTo>
                    <a:pt x="317254" y="149147"/>
                  </a:lnTo>
                  <a:lnTo>
                    <a:pt x="305005" y="157935"/>
                  </a:lnTo>
                  <a:lnTo>
                    <a:pt x="302343" y="159799"/>
                  </a:lnTo>
                  <a:cubicBezTo>
                    <a:pt x="295419" y="164858"/>
                    <a:pt x="288230" y="169917"/>
                    <a:pt x="281573" y="175509"/>
                  </a:cubicBezTo>
                  <a:cubicBezTo>
                    <a:pt x="274916" y="181101"/>
                    <a:pt x="265063" y="190154"/>
                    <a:pt x="257075" y="197876"/>
                  </a:cubicBezTo>
                  <a:lnTo>
                    <a:pt x="242430" y="211722"/>
                  </a:lnTo>
                  <a:lnTo>
                    <a:pt x="234708" y="218912"/>
                  </a:lnTo>
                  <a:cubicBezTo>
                    <a:pt x="229649" y="223705"/>
                    <a:pt x="224590" y="229030"/>
                    <a:pt x="219797" y="234356"/>
                  </a:cubicBezTo>
                  <a:lnTo>
                    <a:pt x="215536" y="238616"/>
                  </a:lnTo>
                  <a:cubicBezTo>
                    <a:pt x="212190" y="242365"/>
                    <a:pt x="208634" y="245921"/>
                    <a:pt x="204885" y="249268"/>
                  </a:cubicBezTo>
                  <a:lnTo>
                    <a:pt x="195299" y="259120"/>
                  </a:lnTo>
                  <a:cubicBezTo>
                    <a:pt x="188110" y="266309"/>
                    <a:pt x="181985" y="274031"/>
                    <a:pt x="175595" y="281753"/>
                  </a:cubicBezTo>
                  <a:cubicBezTo>
                    <a:pt x="169204" y="289475"/>
                    <a:pt x="166008" y="293469"/>
                    <a:pt x="160950" y="299061"/>
                  </a:cubicBezTo>
                  <a:lnTo>
                    <a:pt x="155092" y="305984"/>
                  </a:lnTo>
                  <a:cubicBezTo>
                    <a:pt x="150203" y="312050"/>
                    <a:pt x="145753" y="318457"/>
                    <a:pt x="141778" y="325156"/>
                  </a:cubicBezTo>
                  <a:lnTo>
                    <a:pt x="137251" y="331281"/>
                  </a:lnTo>
                  <a:cubicBezTo>
                    <a:pt x="133257" y="337139"/>
                    <a:pt x="128996" y="342997"/>
                    <a:pt x="125268" y="349387"/>
                  </a:cubicBezTo>
                  <a:cubicBezTo>
                    <a:pt x="121541" y="355778"/>
                    <a:pt x="113818" y="368293"/>
                    <a:pt x="107960" y="376015"/>
                  </a:cubicBezTo>
                  <a:lnTo>
                    <a:pt x="100771" y="386400"/>
                  </a:lnTo>
                  <a:lnTo>
                    <a:pt x="99439" y="388530"/>
                  </a:lnTo>
                  <a:lnTo>
                    <a:pt x="99439" y="388530"/>
                  </a:lnTo>
                  <a:lnTo>
                    <a:pt x="97842" y="390927"/>
                  </a:lnTo>
                  <a:cubicBezTo>
                    <a:pt x="92430" y="398527"/>
                    <a:pt x="87621" y="406540"/>
                    <a:pt x="83462" y="414892"/>
                  </a:cubicBezTo>
                  <a:cubicBezTo>
                    <a:pt x="81593" y="418589"/>
                    <a:pt x="79991" y="422415"/>
                    <a:pt x="78670" y="426341"/>
                  </a:cubicBezTo>
                  <a:lnTo>
                    <a:pt x="78670" y="430069"/>
                  </a:lnTo>
                  <a:lnTo>
                    <a:pt x="78670" y="430069"/>
                  </a:lnTo>
                  <a:lnTo>
                    <a:pt x="72546" y="438856"/>
                  </a:lnTo>
                  <a:cubicBezTo>
                    <a:pt x="70415" y="442052"/>
                    <a:pt x="68285" y="445779"/>
                    <a:pt x="66421" y="449241"/>
                  </a:cubicBezTo>
                  <a:lnTo>
                    <a:pt x="66421" y="451638"/>
                  </a:lnTo>
                  <a:lnTo>
                    <a:pt x="58699" y="465750"/>
                  </a:lnTo>
                  <a:cubicBezTo>
                    <a:pt x="49555" y="482813"/>
                    <a:pt x="41892" y="500631"/>
                    <a:pt x="35799" y="519006"/>
                  </a:cubicBezTo>
                  <a:cubicBezTo>
                    <a:pt x="29675" y="538177"/>
                    <a:pt x="25149" y="557083"/>
                    <a:pt x="20089" y="577853"/>
                  </a:cubicBezTo>
                  <a:cubicBezTo>
                    <a:pt x="15030" y="598622"/>
                    <a:pt x="11302" y="615398"/>
                    <a:pt x="8640" y="635102"/>
                  </a:cubicBezTo>
                  <a:lnTo>
                    <a:pt x="8640" y="642824"/>
                  </a:lnTo>
                  <a:lnTo>
                    <a:pt x="8640" y="650813"/>
                  </a:lnTo>
                  <a:cubicBezTo>
                    <a:pt x="5444" y="670784"/>
                    <a:pt x="3314" y="689156"/>
                    <a:pt x="1716" y="706731"/>
                  </a:cubicBezTo>
                  <a:lnTo>
                    <a:pt x="1716" y="714453"/>
                  </a:lnTo>
                  <a:cubicBezTo>
                    <a:pt x="1716" y="721110"/>
                    <a:pt x="384" y="728033"/>
                    <a:pt x="118" y="734956"/>
                  </a:cubicBezTo>
                  <a:cubicBezTo>
                    <a:pt x="-148" y="741879"/>
                    <a:pt x="118" y="753063"/>
                    <a:pt x="118" y="761584"/>
                  </a:cubicBezTo>
                  <a:lnTo>
                    <a:pt x="118" y="767176"/>
                  </a:lnTo>
                  <a:cubicBezTo>
                    <a:pt x="118" y="782087"/>
                    <a:pt x="118" y="797531"/>
                    <a:pt x="118" y="812709"/>
                  </a:cubicBezTo>
                  <a:cubicBezTo>
                    <a:pt x="118" y="827887"/>
                    <a:pt x="3314" y="848656"/>
                    <a:pt x="5710" y="865964"/>
                  </a:cubicBezTo>
                  <a:lnTo>
                    <a:pt x="5710" y="870491"/>
                  </a:lnTo>
                  <a:lnTo>
                    <a:pt x="5710" y="865964"/>
                  </a:lnTo>
                  <a:cubicBezTo>
                    <a:pt x="5710" y="872089"/>
                    <a:pt x="5710" y="878213"/>
                    <a:pt x="7574" y="884337"/>
                  </a:cubicBezTo>
                  <a:lnTo>
                    <a:pt x="7574" y="884337"/>
                  </a:lnTo>
                  <a:cubicBezTo>
                    <a:pt x="10237" y="903509"/>
                    <a:pt x="13698" y="922148"/>
                    <a:pt x="17693" y="940255"/>
                  </a:cubicBezTo>
                  <a:cubicBezTo>
                    <a:pt x="19290" y="947445"/>
                    <a:pt x="21687" y="954634"/>
                    <a:pt x="23817" y="961824"/>
                  </a:cubicBezTo>
                  <a:cubicBezTo>
                    <a:pt x="26593" y="963140"/>
                    <a:pt x="29047" y="965049"/>
                    <a:pt x="31006" y="967416"/>
                  </a:cubicBezTo>
                  <a:cubicBezTo>
                    <a:pt x="33406" y="970212"/>
                    <a:pt x="34975" y="973625"/>
                    <a:pt x="35533" y="977268"/>
                  </a:cubicBezTo>
                  <a:lnTo>
                    <a:pt x="35533" y="980463"/>
                  </a:lnTo>
                  <a:cubicBezTo>
                    <a:pt x="37520" y="987606"/>
                    <a:pt x="37520" y="995155"/>
                    <a:pt x="35533" y="1002298"/>
                  </a:cubicBezTo>
                  <a:cubicBezTo>
                    <a:pt x="40859" y="1019074"/>
                    <a:pt x="47249" y="1035583"/>
                    <a:pt x="54173" y="1053423"/>
                  </a:cubicBezTo>
                  <a:cubicBezTo>
                    <a:pt x="58458" y="1064898"/>
                    <a:pt x="63438" y="1076103"/>
                    <a:pt x="69084" y="1086974"/>
                  </a:cubicBezTo>
                  <a:lnTo>
                    <a:pt x="76540" y="1100554"/>
                  </a:lnTo>
                  <a:cubicBezTo>
                    <a:pt x="79468" y="1106146"/>
                    <a:pt x="82664" y="1111738"/>
                    <a:pt x="85327" y="1117329"/>
                  </a:cubicBezTo>
                  <a:cubicBezTo>
                    <a:pt x="92250" y="1130377"/>
                    <a:pt x="98108" y="1141827"/>
                    <a:pt x="105032" y="1153011"/>
                  </a:cubicBezTo>
                  <a:cubicBezTo>
                    <a:pt x="109596" y="1160901"/>
                    <a:pt x="114573" y="1168545"/>
                    <a:pt x="119943" y="1175910"/>
                  </a:cubicBezTo>
                  <a:lnTo>
                    <a:pt x="128197" y="1188692"/>
                  </a:lnTo>
                  <a:cubicBezTo>
                    <a:pt x="132191" y="1194550"/>
                    <a:pt x="135653" y="1200408"/>
                    <a:pt x="139381" y="1206266"/>
                  </a:cubicBezTo>
                  <a:cubicBezTo>
                    <a:pt x="143109" y="1212124"/>
                    <a:pt x="143641" y="1212923"/>
                    <a:pt x="145772" y="1216118"/>
                  </a:cubicBezTo>
                  <a:lnTo>
                    <a:pt x="149499" y="1221444"/>
                  </a:lnTo>
                  <a:cubicBezTo>
                    <a:pt x="156689" y="1231562"/>
                    <a:pt x="163878" y="1241947"/>
                    <a:pt x="171601" y="1251799"/>
                  </a:cubicBezTo>
                  <a:lnTo>
                    <a:pt x="173464" y="1253929"/>
                  </a:lnTo>
                  <a:lnTo>
                    <a:pt x="173464" y="1253929"/>
                  </a:lnTo>
                  <a:lnTo>
                    <a:pt x="176660" y="1258190"/>
                  </a:lnTo>
                  <a:lnTo>
                    <a:pt x="178790" y="1260852"/>
                  </a:lnTo>
                  <a:lnTo>
                    <a:pt x="178790" y="1260852"/>
                  </a:lnTo>
                  <a:cubicBezTo>
                    <a:pt x="182518" y="1266444"/>
                    <a:pt x="186512" y="1271770"/>
                    <a:pt x="190773" y="1277095"/>
                  </a:cubicBezTo>
                  <a:cubicBezTo>
                    <a:pt x="195033" y="1282421"/>
                    <a:pt x="199293" y="1286415"/>
                    <a:pt x="203553" y="1291208"/>
                  </a:cubicBezTo>
                  <a:lnTo>
                    <a:pt x="203553" y="1291208"/>
                  </a:lnTo>
                  <a:lnTo>
                    <a:pt x="210210" y="1289344"/>
                  </a:lnTo>
                  <a:lnTo>
                    <a:pt x="220596" y="1286149"/>
                  </a:lnTo>
                  <a:lnTo>
                    <a:pt x="249620" y="1277362"/>
                  </a:lnTo>
                  <a:lnTo>
                    <a:pt x="258141" y="1274166"/>
                  </a:lnTo>
                  <a:lnTo>
                    <a:pt x="306337" y="1255261"/>
                  </a:lnTo>
                  <a:cubicBezTo>
                    <a:pt x="325242" y="1247539"/>
                    <a:pt x="344414" y="1240083"/>
                    <a:pt x="363586" y="1232894"/>
                  </a:cubicBezTo>
                  <a:cubicBezTo>
                    <a:pt x="387551" y="1223574"/>
                    <a:pt x="411515" y="1215053"/>
                    <a:pt x="435481" y="1206266"/>
                  </a:cubicBezTo>
                  <a:lnTo>
                    <a:pt x="454653" y="1199343"/>
                  </a:lnTo>
                  <a:lnTo>
                    <a:pt x="460777" y="1196680"/>
                  </a:lnTo>
                  <a:lnTo>
                    <a:pt x="467168" y="1194017"/>
                  </a:lnTo>
                  <a:lnTo>
                    <a:pt x="469564" y="1194017"/>
                  </a:lnTo>
                  <a:cubicBezTo>
                    <a:pt x="473494" y="1191966"/>
                    <a:pt x="477715" y="1190529"/>
                    <a:pt x="482079" y="1189757"/>
                  </a:cubicBezTo>
                  <a:cubicBezTo>
                    <a:pt x="483457" y="1188516"/>
                    <a:pt x="484976" y="1187443"/>
                    <a:pt x="486606" y="1186561"/>
                  </a:cubicBezTo>
                  <a:lnTo>
                    <a:pt x="492464" y="1183898"/>
                  </a:lnTo>
                  <a:lnTo>
                    <a:pt x="498854" y="1180969"/>
                  </a:lnTo>
                  <a:lnTo>
                    <a:pt x="505245" y="1178040"/>
                  </a:lnTo>
                  <a:lnTo>
                    <a:pt x="511636" y="1175111"/>
                  </a:lnTo>
                  <a:lnTo>
                    <a:pt x="518559" y="1172183"/>
                  </a:lnTo>
                  <a:lnTo>
                    <a:pt x="537198" y="1163928"/>
                  </a:lnTo>
                  <a:lnTo>
                    <a:pt x="584063" y="1141561"/>
                  </a:lnTo>
                  <a:lnTo>
                    <a:pt x="593116" y="1137034"/>
                  </a:lnTo>
                  <a:cubicBezTo>
                    <a:pt x="611756" y="1128247"/>
                    <a:pt x="630129" y="1119193"/>
                    <a:pt x="648768" y="1110406"/>
                  </a:cubicBezTo>
                  <a:lnTo>
                    <a:pt x="664745" y="1102418"/>
                  </a:lnTo>
                  <a:lnTo>
                    <a:pt x="670336" y="1099755"/>
                  </a:lnTo>
                  <a:cubicBezTo>
                    <a:pt x="672982" y="1097834"/>
                    <a:pt x="675841" y="1096226"/>
                    <a:pt x="678857" y="1094963"/>
                  </a:cubicBezTo>
                  <a:lnTo>
                    <a:pt x="683118" y="1092832"/>
                  </a:lnTo>
                  <a:lnTo>
                    <a:pt x="687379" y="1090968"/>
                  </a:lnTo>
                  <a:lnTo>
                    <a:pt x="695900" y="1086442"/>
                  </a:lnTo>
                  <a:lnTo>
                    <a:pt x="704953" y="1082181"/>
                  </a:lnTo>
                  <a:lnTo>
                    <a:pt x="714273" y="1077654"/>
                  </a:lnTo>
                  <a:cubicBezTo>
                    <a:pt x="724125" y="1072861"/>
                    <a:pt x="733977" y="1068068"/>
                    <a:pt x="743562" y="1062743"/>
                  </a:cubicBezTo>
                  <a:lnTo>
                    <a:pt x="756344" y="1055819"/>
                  </a:lnTo>
                  <a:lnTo>
                    <a:pt x="760871" y="1053423"/>
                  </a:lnTo>
                  <a:lnTo>
                    <a:pt x="771255" y="1047565"/>
                  </a:lnTo>
                  <a:cubicBezTo>
                    <a:pt x="786433" y="1038778"/>
                    <a:pt x="801877" y="1029724"/>
                    <a:pt x="816789" y="1020937"/>
                  </a:cubicBezTo>
                  <a:cubicBezTo>
                    <a:pt x="818713" y="1019867"/>
                    <a:pt x="820773" y="1019061"/>
                    <a:pt x="822913" y="1018541"/>
                  </a:cubicBezTo>
                  <a:cubicBezTo>
                    <a:pt x="826641" y="1015612"/>
                    <a:pt x="830901" y="1013215"/>
                    <a:pt x="834896" y="1010552"/>
                  </a:cubicBezTo>
                  <a:lnTo>
                    <a:pt x="839689" y="1007890"/>
                  </a:lnTo>
                  <a:lnTo>
                    <a:pt x="854867" y="998836"/>
                  </a:lnTo>
                  <a:lnTo>
                    <a:pt x="878033" y="984724"/>
                  </a:lnTo>
                  <a:cubicBezTo>
                    <a:pt x="891524" y="976380"/>
                    <a:pt x="904838" y="967504"/>
                    <a:pt x="917974" y="958096"/>
                  </a:cubicBezTo>
                  <a:lnTo>
                    <a:pt x="922235" y="955433"/>
                  </a:lnTo>
                  <a:cubicBezTo>
                    <a:pt x="936347" y="946114"/>
                    <a:pt x="950726" y="937060"/>
                    <a:pt x="965371" y="928805"/>
                  </a:cubicBezTo>
                  <a:lnTo>
                    <a:pt x="982679" y="917356"/>
                  </a:lnTo>
                  <a:lnTo>
                    <a:pt x="989336" y="913095"/>
                  </a:lnTo>
                  <a:lnTo>
                    <a:pt x="993330" y="910699"/>
                  </a:lnTo>
                  <a:lnTo>
                    <a:pt x="996260" y="908302"/>
                  </a:lnTo>
                  <a:lnTo>
                    <a:pt x="1005046" y="901645"/>
                  </a:lnTo>
                  <a:lnTo>
                    <a:pt x="1011437" y="896852"/>
                  </a:lnTo>
                  <a:lnTo>
                    <a:pt x="1014898" y="894456"/>
                  </a:lnTo>
                  <a:cubicBezTo>
                    <a:pt x="1020491" y="890195"/>
                    <a:pt x="1026082" y="886201"/>
                    <a:pt x="1031941" y="882473"/>
                  </a:cubicBezTo>
                  <a:cubicBezTo>
                    <a:pt x="1052710" y="868094"/>
                    <a:pt x="1072148" y="855846"/>
                    <a:pt x="1091586" y="843863"/>
                  </a:cubicBezTo>
                  <a:lnTo>
                    <a:pt x="1123007" y="824425"/>
                  </a:lnTo>
                  <a:lnTo>
                    <a:pt x="1135256" y="815638"/>
                  </a:lnTo>
                  <a:lnTo>
                    <a:pt x="1144043" y="809247"/>
                  </a:lnTo>
                  <a:lnTo>
                    <a:pt x="1159487" y="798330"/>
                  </a:lnTo>
                  <a:lnTo>
                    <a:pt x="1167475" y="792738"/>
                  </a:lnTo>
                  <a:lnTo>
                    <a:pt x="1183984" y="780756"/>
                  </a:lnTo>
                  <a:lnTo>
                    <a:pt x="1186115" y="780756"/>
                  </a:lnTo>
                  <a:cubicBezTo>
                    <a:pt x="1191837" y="776599"/>
                    <a:pt x="1197793" y="772776"/>
                    <a:pt x="1203956" y="769306"/>
                  </a:cubicBezTo>
                  <a:cubicBezTo>
                    <a:pt x="1207329" y="767009"/>
                    <a:pt x="1211325" y="765801"/>
                    <a:pt x="1215406" y="765844"/>
                  </a:cubicBezTo>
                  <a:cubicBezTo>
                    <a:pt x="1216987" y="765522"/>
                    <a:pt x="1218617" y="765522"/>
                    <a:pt x="1220198" y="765844"/>
                  </a:cubicBezTo>
                  <a:lnTo>
                    <a:pt x="1232447" y="755992"/>
                  </a:lnTo>
                  <a:cubicBezTo>
                    <a:pt x="1247358" y="744010"/>
                    <a:pt x="1262536" y="732826"/>
                    <a:pt x="1277181" y="722441"/>
                  </a:cubicBezTo>
                  <a:lnTo>
                    <a:pt x="1281175" y="719246"/>
                  </a:lnTo>
                  <a:lnTo>
                    <a:pt x="1284637" y="716583"/>
                  </a:lnTo>
                  <a:cubicBezTo>
                    <a:pt x="1289430" y="712589"/>
                    <a:pt x="1294223" y="708595"/>
                    <a:pt x="1299283" y="704867"/>
                  </a:cubicBezTo>
                  <a:cubicBezTo>
                    <a:pt x="1311797" y="695014"/>
                    <a:pt x="1324578" y="685162"/>
                    <a:pt x="1336827" y="675044"/>
                  </a:cubicBezTo>
                  <a:lnTo>
                    <a:pt x="1350940" y="663594"/>
                  </a:lnTo>
                  <a:lnTo>
                    <a:pt x="1370111" y="647884"/>
                  </a:lnTo>
                  <a:lnTo>
                    <a:pt x="1378633" y="640960"/>
                  </a:lnTo>
                  <a:lnTo>
                    <a:pt x="1387420" y="634037"/>
                  </a:lnTo>
                  <a:lnTo>
                    <a:pt x="1393278" y="629511"/>
                  </a:lnTo>
                  <a:lnTo>
                    <a:pt x="1399136" y="624717"/>
                  </a:lnTo>
                  <a:lnTo>
                    <a:pt x="1402065" y="620723"/>
                  </a:lnTo>
                  <a:cubicBezTo>
                    <a:pt x="1406858" y="615664"/>
                    <a:pt x="1411917" y="611137"/>
                    <a:pt x="1416976" y="606611"/>
                  </a:cubicBezTo>
                  <a:lnTo>
                    <a:pt x="1419906" y="603948"/>
                  </a:lnTo>
                  <a:cubicBezTo>
                    <a:pt x="1427095" y="597291"/>
                    <a:pt x="1435083" y="590901"/>
                    <a:pt x="1442805" y="585042"/>
                  </a:cubicBezTo>
                  <a:cubicBezTo>
                    <a:pt x="1450528" y="579184"/>
                    <a:pt x="1462510" y="569598"/>
                    <a:pt x="1471829" y="561610"/>
                  </a:cubicBezTo>
                  <a:lnTo>
                    <a:pt x="1477155" y="557616"/>
                  </a:lnTo>
                  <a:lnTo>
                    <a:pt x="1481681" y="554154"/>
                  </a:lnTo>
                  <a:lnTo>
                    <a:pt x="1481681" y="554154"/>
                  </a:lnTo>
                  <a:lnTo>
                    <a:pt x="1481681" y="554154"/>
                  </a:lnTo>
                  <a:lnTo>
                    <a:pt x="1481681" y="554154"/>
                  </a:lnTo>
                  <a:lnTo>
                    <a:pt x="1493132" y="544036"/>
                  </a:lnTo>
                  <a:lnTo>
                    <a:pt x="1500853" y="537113"/>
                  </a:lnTo>
                  <a:lnTo>
                    <a:pt x="1507510" y="531254"/>
                  </a:lnTo>
                  <a:lnTo>
                    <a:pt x="1521623" y="517941"/>
                  </a:lnTo>
                  <a:cubicBezTo>
                    <a:pt x="1520292" y="513414"/>
                    <a:pt x="1518961" y="508621"/>
                    <a:pt x="1517362" y="503828"/>
                  </a:cubicBezTo>
                  <a:cubicBezTo>
                    <a:pt x="1511897" y="487427"/>
                    <a:pt x="1505129" y="471488"/>
                    <a:pt x="1497125" y="456165"/>
                  </a:cubicBezTo>
                  <a:lnTo>
                    <a:pt x="1485942" y="435927"/>
                  </a:lnTo>
                  <a:cubicBezTo>
                    <a:pt x="1483279" y="430336"/>
                    <a:pt x="1480883" y="425010"/>
                    <a:pt x="1477954" y="419684"/>
                  </a:cubicBezTo>
                  <a:lnTo>
                    <a:pt x="1477954" y="417554"/>
                  </a:lnTo>
                  <a:lnTo>
                    <a:pt x="1477954" y="417554"/>
                  </a:lnTo>
                  <a:lnTo>
                    <a:pt x="1477954" y="415957"/>
                  </a:lnTo>
                  <a:lnTo>
                    <a:pt x="1477954" y="415957"/>
                  </a:lnTo>
                  <a:cubicBezTo>
                    <a:pt x="1472086" y="403467"/>
                    <a:pt x="1465415" y="391370"/>
                    <a:pt x="1457983" y="379743"/>
                  </a:cubicBezTo>
                  <a:cubicBezTo>
                    <a:pt x="1452125" y="370956"/>
                    <a:pt x="1447066" y="361902"/>
                    <a:pt x="1441740" y="353115"/>
                  </a:cubicBezTo>
                  <a:lnTo>
                    <a:pt x="1434284" y="340068"/>
                  </a:lnTo>
                  <a:cubicBezTo>
                    <a:pt x="1429331" y="331947"/>
                    <a:pt x="1423908" y="324123"/>
                    <a:pt x="1418042" y="316635"/>
                  </a:cubicBezTo>
                  <a:lnTo>
                    <a:pt x="1410320" y="305718"/>
                  </a:lnTo>
                  <a:cubicBezTo>
                    <a:pt x="1402065" y="294140"/>
                    <a:pt x="1393176" y="283028"/>
                    <a:pt x="1383692" y="272433"/>
                  </a:cubicBezTo>
                  <a:cubicBezTo>
                    <a:pt x="1378100" y="265777"/>
                    <a:pt x="1371976" y="258321"/>
                    <a:pt x="1365052" y="250865"/>
                  </a:cubicBezTo>
                  <a:lnTo>
                    <a:pt x="1365052" y="250865"/>
                  </a:lnTo>
                  <a:cubicBezTo>
                    <a:pt x="1362856" y="251317"/>
                    <a:pt x="1360591" y="251317"/>
                    <a:pt x="1358395" y="250865"/>
                  </a:cubicBezTo>
                  <a:cubicBezTo>
                    <a:pt x="1352454" y="249490"/>
                    <a:pt x="1347402" y="245604"/>
                    <a:pt x="1344549" y="240214"/>
                  </a:cubicBezTo>
                  <a:lnTo>
                    <a:pt x="1342419" y="237551"/>
                  </a:lnTo>
                  <a:lnTo>
                    <a:pt x="1338159" y="231959"/>
                  </a:lnTo>
                  <a:cubicBezTo>
                    <a:pt x="1335337" y="229290"/>
                    <a:pt x="1332209" y="226967"/>
                    <a:pt x="1328839" y="225036"/>
                  </a:cubicBezTo>
                  <a:lnTo>
                    <a:pt x="1328839" y="225036"/>
                  </a:lnTo>
                  <a:lnTo>
                    <a:pt x="1325910" y="223439"/>
                  </a:lnTo>
                  <a:lnTo>
                    <a:pt x="1321383" y="219711"/>
                  </a:lnTo>
                  <a:cubicBezTo>
                    <a:pt x="1316998" y="216602"/>
                    <a:pt x="1313656" y="212239"/>
                    <a:pt x="1311798" y="207196"/>
                  </a:cubicBezTo>
                  <a:cubicBezTo>
                    <a:pt x="1311538" y="205252"/>
                    <a:pt x="1311538" y="203282"/>
                    <a:pt x="1311798" y="201338"/>
                  </a:cubicBezTo>
                  <a:cubicBezTo>
                    <a:pt x="1304341" y="195213"/>
                    <a:pt x="1296087" y="188823"/>
                    <a:pt x="1286768" y="182166"/>
                  </a:cubicBezTo>
                  <a:lnTo>
                    <a:pt x="1275584" y="174177"/>
                  </a:lnTo>
                  <a:lnTo>
                    <a:pt x="1252950" y="157935"/>
                  </a:lnTo>
                  <a:lnTo>
                    <a:pt x="1250287" y="156337"/>
                  </a:lnTo>
                  <a:lnTo>
                    <a:pt x="1250287" y="156337"/>
                  </a:lnTo>
                  <a:cubicBezTo>
                    <a:pt x="1232979" y="144354"/>
                    <a:pt x="1214340" y="132905"/>
                    <a:pt x="1195168" y="121721"/>
                  </a:cubicBezTo>
                  <a:lnTo>
                    <a:pt x="1190109" y="118792"/>
                  </a:lnTo>
                  <a:cubicBezTo>
                    <a:pt x="1174931" y="110005"/>
                    <a:pt x="1159487" y="101218"/>
                    <a:pt x="1144043" y="92164"/>
                  </a:cubicBezTo>
                  <a:cubicBezTo>
                    <a:pt x="1127921" y="84272"/>
                    <a:pt x="1111389" y="77250"/>
                    <a:pt x="1094516" y="71128"/>
                  </a:cubicBezTo>
                  <a:cubicBezTo>
                    <a:pt x="1090724" y="66637"/>
                    <a:pt x="1085874" y="63159"/>
                    <a:pt x="1080403" y="61010"/>
                  </a:cubicBezTo>
                  <a:lnTo>
                    <a:pt x="1078006" y="61010"/>
                  </a:lnTo>
                  <a:lnTo>
                    <a:pt x="1063893" y="54087"/>
                  </a:lnTo>
                  <a:lnTo>
                    <a:pt x="1057769" y="51424"/>
                  </a:lnTo>
                  <a:cubicBezTo>
                    <a:pt x="1045704" y="46037"/>
                    <a:pt x="1033347" y="41325"/>
                    <a:pt x="1020757" y="37311"/>
                  </a:cubicBezTo>
                  <a:cubicBezTo>
                    <a:pt x="1009839" y="33850"/>
                    <a:pt x="998922" y="31187"/>
                    <a:pt x="987739" y="28524"/>
                  </a:cubicBezTo>
                  <a:lnTo>
                    <a:pt x="959513" y="20269"/>
                  </a:lnTo>
                  <a:cubicBezTo>
                    <a:pt x="944335" y="16542"/>
                    <a:pt x="928359" y="14145"/>
                    <a:pt x="913181" y="11749"/>
                  </a:cubicBezTo>
                  <a:lnTo>
                    <a:pt x="896406" y="9086"/>
                  </a:lnTo>
                  <a:cubicBezTo>
                    <a:pt x="874270" y="5395"/>
                    <a:pt x="851964" y="2818"/>
                    <a:pt x="829570" y="1364"/>
                  </a:cubicBezTo>
                  <a:lnTo>
                    <a:pt x="807735" y="1364"/>
                  </a:lnTo>
                  <a:lnTo>
                    <a:pt x="796286" y="1364"/>
                  </a:lnTo>
                </a:path>
              </a:pathLst>
            </a:custGeom>
            <a:solidFill>
              <a:srgbClr val="E98742"/>
            </a:solidFill>
            <a:ln w="26619"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DF912A45-AAE5-42AE-83A0-88DF5C849B88}"/>
                </a:ext>
              </a:extLst>
            </p:cNvPr>
            <p:cNvSpPr/>
            <p:nvPr/>
          </p:nvSpPr>
          <p:spPr>
            <a:xfrm>
              <a:off x="12690865" y="3384157"/>
              <a:ext cx="1622697" cy="1166327"/>
            </a:xfrm>
            <a:custGeom>
              <a:avLst/>
              <a:gdLst>
                <a:gd name="connsiteX0" fmla="*/ 1262951 w 1292932"/>
                <a:gd name="connsiteY0" fmla="*/ 5592 h 929305"/>
                <a:gd name="connsiteX1" fmla="*/ 1236323 w 1292932"/>
                <a:gd name="connsiteY1" fmla="*/ 29823 h 929305"/>
                <a:gd name="connsiteX2" fmla="*/ 1198778 w 1292932"/>
                <a:gd name="connsiteY2" fmla="*/ 60977 h 929305"/>
                <a:gd name="connsiteX3" fmla="*/ 1135937 w 1292932"/>
                <a:gd name="connsiteY3" fmla="*/ 102516 h 929305"/>
                <a:gd name="connsiteX4" fmla="*/ 1130346 w 1292932"/>
                <a:gd name="connsiteY4" fmla="*/ 115830 h 929305"/>
                <a:gd name="connsiteX5" fmla="*/ 1097860 w 1292932"/>
                <a:gd name="connsiteY5" fmla="*/ 140594 h 929305"/>
                <a:gd name="connsiteX6" fmla="*/ 1093333 w 1292932"/>
                <a:gd name="connsiteY6" fmla="*/ 143789 h 929305"/>
                <a:gd name="connsiteX7" fmla="*/ 1064042 w 1292932"/>
                <a:gd name="connsiteY7" fmla="*/ 164027 h 929305"/>
                <a:gd name="connsiteX8" fmla="*/ 1020905 w 1292932"/>
                <a:gd name="connsiteY8" fmla="*/ 194382 h 929305"/>
                <a:gd name="connsiteX9" fmla="*/ 1013715 w 1292932"/>
                <a:gd name="connsiteY9" fmla="*/ 199441 h 929305"/>
                <a:gd name="connsiteX10" fmla="*/ 1001467 w 1292932"/>
                <a:gd name="connsiteY10" fmla="*/ 207962 h 929305"/>
                <a:gd name="connsiteX11" fmla="*/ 957797 w 1292932"/>
                <a:gd name="connsiteY11" fmla="*/ 238318 h 929305"/>
                <a:gd name="connsiteX12" fmla="*/ 954602 w 1292932"/>
                <a:gd name="connsiteY12" fmla="*/ 240448 h 929305"/>
                <a:gd name="connsiteX13" fmla="*/ 930904 w 1292932"/>
                <a:gd name="connsiteY13" fmla="*/ 255892 h 929305"/>
                <a:gd name="connsiteX14" fmla="*/ 917857 w 1292932"/>
                <a:gd name="connsiteY14" fmla="*/ 263082 h 929305"/>
                <a:gd name="connsiteX15" fmla="*/ 914661 w 1292932"/>
                <a:gd name="connsiteY15" fmla="*/ 264679 h 929305"/>
                <a:gd name="connsiteX16" fmla="*/ 906406 w 1292932"/>
                <a:gd name="connsiteY16" fmla="*/ 268673 h 929305"/>
                <a:gd name="connsiteX17" fmla="*/ 897619 w 1292932"/>
                <a:gd name="connsiteY17" fmla="*/ 270537 h 929305"/>
                <a:gd name="connsiteX18" fmla="*/ 892826 w 1292932"/>
                <a:gd name="connsiteY18" fmla="*/ 270537 h 929305"/>
                <a:gd name="connsiteX19" fmla="*/ 888832 w 1292932"/>
                <a:gd name="connsiteY19" fmla="*/ 273732 h 929305"/>
                <a:gd name="connsiteX20" fmla="*/ 882974 w 1292932"/>
                <a:gd name="connsiteY20" fmla="*/ 276661 h 929305"/>
                <a:gd name="connsiteX21" fmla="*/ 877115 w 1292932"/>
                <a:gd name="connsiteY21" fmla="*/ 279324 h 929305"/>
                <a:gd name="connsiteX22" fmla="*/ 867263 w 1292932"/>
                <a:gd name="connsiteY22" fmla="*/ 294768 h 929305"/>
                <a:gd name="connsiteX23" fmla="*/ 846494 w 1292932"/>
                <a:gd name="connsiteY23" fmla="*/ 307017 h 929305"/>
                <a:gd name="connsiteX24" fmla="*/ 839570 w 1292932"/>
                <a:gd name="connsiteY24" fmla="*/ 310745 h 929305"/>
                <a:gd name="connsiteX25" fmla="*/ 820133 w 1292932"/>
                <a:gd name="connsiteY25" fmla="*/ 321130 h 929305"/>
                <a:gd name="connsiteX26" fmla="*/ 799097 w 1292932"/>
                <a:gd name="connsiteY26" fmla="*/ 332313 h 929305"/>
                <a:gd name="connsiteX27" fmla="*/ 782588 w 1292932"/>
                <a:gd name="connsiteY27" fmla="*/ 341367 h 929305"/>
                <a:gd name="connsiteX28" fmla="*/ 746907 w 1292932"/>
                <a:gd name="connsiteY28" fmla="*/ 360805 h 929305"/>
                <a:gd name="connsiteX29" fmla="*/ 741581 w 1292932"/>
                <a:gd name="connsiteY29" fmla="*/ 364000 h 929305"/>
                <a:gd name="connsiteX30" fmla="*/ 735989 w 1292932"/>
                <a:gd name="connsiteY30" fmla="*/ 366929 h 929305"/>
                <a:gd name="connsiteX31" fmla="*/ 719747 w 1292932"/>
                <a:gd name="connsiteY31" fmla="*/ 379444 h 929305"/>
                <a:gd name="connsiteX32" fmla="*/ 715486 w 1292932"/>
                <a:gd name="connsiteY32" fmla="*/ 381575 h 929305"/>
                <a:gd name="connsiteX33" fmla="*/ 708829 w 1292932"/>
                <a:gd name="connsiteY33" fmla="*/ 385302 h 929305"/>
                <a:gd name="connsiteX34" fmla="*/ 702172 w 1292932"/>
                <a:gd name="connsiteY34" fmla="*/ 389296 h 929305"/>
                <a:gd name="connsiteX35" fmla="*/ 673947 w 1292932"/>
                <a:gd name="connsiteY35" fmla="*/ 405539 h 929305"/>
                <a:gd name="connsiteX36" fmla="*/ 642260 w 1292932"/>
                <a:gd name="connsiteY36" fmla="*/ 424179 h 929305"/>
                <a:gd name="connsiteX37" fmla="*/ 610307 w 1292932"/>
                <a:gd name="connsiteY37" fmla="*/ 442818 h 929305"/>
                <a:gd name="connsiteX38" fmla="*/ 550661 w 1292932"/>
                <a:gd name="connsiteY38" fmla="*/ 476103 h 929305"/>
                <a:gd name="connsiteX39" fmla="*/ 484624 w 1292932"/>
                <a:gd name="connsiteY39" fmla="*/ 508322 h 929305"/>
                <a:gd name="connsiteX40" fmla="*/ 480097 w 1292932"/>
                <a:gd name="connsiteY40" fmla="*/ 511251 h 929305"/>
                <a:gd name="connsiteX41" fmla="*/ 475304 w 1292932"/>
                <a:gd name="connsiteY41" fmla="*/ 514180 h 929305"/>
                <a:gd name="connsiteX42" fmla="*/ 468381 w 1292932"/>
                <a:gd name="connsiteY42" fmla="*/ 518441 h 929305"/>
                <a:gd name="connsiteX43" fmla="*/ 461458 w 1292932"/>
                <a:gd name="connsiteY43" fmla="*/ 522967 h 929305"/>
                <a:gd name="connsiteX44" fmla="*/ 441487 w 1292932"/>
                <a:gd name="connsiteY44" fmla="*/ 534950 h 929305"/>
                <a:gd name="connsiteX45" fmla="*/ 433765 w 1292932"/>
                <a:gd name="connsiteY45" fmla="*/ 539476 h 929305"/>
                <a:gd name="connsiteX46" fmla="*/ 371190 w 1292932"/>
                <a:gd name="connsiteY46" fmla="*/ 571962 h 929305"/>
                <a:gd name="connsiteX47" fmla="*/ 358941 w 1292932"/>
                <a:gd name="connsiteY47" fmla="*/ 578086 h 929305"/>
                <a:gd name="connsiteX48" fmla="*/ 346426 w 1292932"/>
                <a:gd name="connsiteY48" fmla="*/ 583945 h 929305"/>
                <a:gd name="connsiteX49" fmla="*/ 328053 w 1292932"/>
                <a:gd name="connsiteY49" fmla="*/ 592998 h 929305"/>
                <a:gd name="connsiteX50" fmla="*/ 319532 w 1292932"/>
                <a:gd name="connsiteY50" fmla="*/ 597258 h 929305"/>
                <a:gd name="connsiteX51" fmla="*/ 298762 w 1292932"/>
                <a:gd name="connsiteY51" fmla="*/ 607643 h 929305"/>
                <a:gd name="connsiteX52" fmla="*/ 288378 w 1292932"/>
                <a:gd name="connsiteY52" fmla="*/ 612703 h 929305"/>
                <a:gd name="connsiteX53" fmla="*/ 268407 w 1292932"/>
                <a:gd name="connsiteY53" fmla="*/ 622821 h 929305"/>
                <a:gd name="connsiteX54" fmla="*/ 231394 w 1292932"/>
                <a:gd name="connsiteY54" fmla="*/ 640928 h 929305"/>
                <a:gd name="connsiteX55" fmla="*/ 168820 w 1292932"/>
                <a:gd name="connsiteY55" fmla="*/ 668887 h 929305"/>
                <a:gd name="connsiteX56" fmla="*/ 159766 w 1292932"/>
                <a:gd name="connsiteY56" fmla="*/ 672615 h 929305"/>
                <a:gd name="connsiteX57" fmla="*/ 137133 w 1292932"/>
                <a:gd name="connsiteY57" fmla="*/ 681935 h 929305"/>
                <a:gd name="connsiteX58" fmla="*/ 117162 w 1292932"/>
                <a:gd name="connsiteY58" fmla="*/ 689656 h 929305"/>
                <a:gd name="connsiteX59" fmla="*/ 107576 w 1292932"/>
                <a:gd name="connsiteY59" fmla="*/ 693917 h 929305"/>
                <a:gd name="connsiteX60" fmla="*/ 91866 w 1292932"/>
                <a:gd name="connsiteY60" fmla="*/ 697911 h 929305"/>
                <a:gd name="connsiteX61" fmla="*/ 87872 w 1292932"/>
                <a:gd name="connsiteY61" fmla="*/ 697911 h 929305"/>
                <a:gd name="connsiteX62" fmla="*/ 85209 w 1292932"/>
                <a:gd name="connsiteY62" fmla="*/ 697911 h 929305"/>
                <a:gd name="connsiteX63" fmla="*/ 75623 w 1292932"/>
                <a:gd name="connsiteY63" fmla="*/ 702172 h 929305"/>
                <a:gd name="connsiteX64" fmla="*/ 15977 w 1292932"/>
                <a:gd name="connsiteY64" fmla="*/ 728799 h 929305"/>
                <a:gd name="connsiteX65" fmla="*/ 0 w 1292932"/>
                <a:gd name="connsiteY65" fmla="*/ 735456 h 929305"/>
                <a:gd name="connsiteX66" fmla="*/ 19172 w 1292932"/>
                <a:gd name="connsiteY66" fmla="*/ 751166 h 929305"/>
                <a:gd name="connsiteX67" fmla="*/ 29824 w 1292932"/>
                <a:gd name="connsiteY67" fmla="*/ 759687 h 929305"/>
                <a:gd name="connsiteX68" fmla="*/ 45001 w 1292932"/>
                <a:gd name="connsiteY68" fmla="*/ 771670 h 929305"/>
                <a:gd name="connsiteX69" fmla="*/ 57516 w 1292932"/>
                <a:gd name="connsiteY69" fmla="*/ 780457 h 929305"/>
                <a:gd name="connsiteX70" fmla="*/ 63374 w 1292932"/>
                <a:gd name="connsiteY70" fmla="*/ 784451 h 929305"/>
                <a:gd name="connsiteX71" fmla="*/ 70031 w 1292932"/>
                <a:gd name="connsiteY71" fmla="*/ 789510 h 929305"/>
                <a:gd name="connsiteX72" fmla="*/ 82812 w 1292932"/>
                <a:gd name="connsiteY72" fmla="*/ 798297 h 929305"/>
                <a:gd name="connsiteX73" fmla="*/ 90800 w 1292932"/>
                <a:gd name="connsiteY73" fmla="*/ 803357 h 929305"/>
                <a:gd name="connsiteX74" fmla="*/ 103849 w 1292932"/>
                <a:gd name="connsiteY74" fmla="*/ 811877 h 929305"/>
                <a:gd name="connsiteX75" fmla="*/ 119825 w 1292932"/>
                <a:gd name="connsiteY75" fmla="*/ 823594 h 929305"/>
                <a:gd name="connsiteX76" fmla="*/ 124618 w 1292932"/>
                <a:gd name="connsiteY76" fmla="*/ 827055 h 929305"/>
                <a:gd name="connsiteX77" fmla="*/ 160299 w 1292932"/>
                <a:gd name="connsiteY77" fmla="*/ 849955 h 929305"/>
                <a:gd name="connsiteX78" fmla="*/ 164027 w 1292932"/>
                <a:gd name="connsiteY78" fmla="*/ 852085 h 929305"/>
                <a:gd name="connsiteX79" fmla="*/ 183997 w 1292932"/>
                <a:gd name="connsiteY79" fmla="*/ 863003 h 929305"/>
                <a:gd name="connsiteX80" fmla="*/ 204235 w 1292932"/>
                <a:gd name="connsiteY80" fmla="*/ 872589 h 929305"/>
                <a:gd name="connsiteX81" fmla="*/ 263081 w 1292932"/>
                <a:gd name="connsiteY81" fmla="*/ 892560 h 929305"/>
                <a:gd name="connsiteX82" fmla="*/ 276395 w 1292932"/>
                <a:gd name="connsiteY82" fmla="*/ 895489 h 929305"/>
                <a:gd name="connsiteX83" fmla="*/ 289976 w 1292932"/>
                <a:gd name="connsiteY83" fmla="*/ 898684 h 929305"/>
                <a:gd name="connsiteX84" fmla="*/ 305419 w 1292932"/>
                <a:gd name="connsiteY84" fmla="*/ 901879 h 929305"/>
                <a:gd name="connsiteX85" fmla="*/ 320597 w 1292932"/>
                <a:gd name="connsiteY85" fmla="*/ 905074 h 929305"/>
                <a:gd name="connsiteX86" fmla="*/ 334710 w 1292932"/>
                <a:gd name="connsiteY86" fmla="*/ 908536 h 929305"/>
                <a:gd name="connsiteX87" fmla="*/ 350687 w 1292932"/>
                <a:gd name="connsiteY87" fmla="*/ 912530 h 929305"/>
                <a:gd name="connsiteX88" fmla="*/ 367196 w 1292932"/>
                <a:gd name="connsiteY88" fmla="*/ 915726 h 929305"/>
                <a:gd name="connsiteX89" fmla="*/ 380243 w 1292932"/>
                <a:gd name="connsiteY89" fmla="*/ 918122 h 929305"/>
                <a:gd name="connsiteX90" fmla="*/ 448942 w 1292932"/>
                <a:gd name="connsiteY90" fmla="*/ 927175 h 929305"/>
                <a:gd name="connsiteX91" fmla="*/ 485156 w 1292932"/>
                <a:gd name="connsiteY91" fmla="*/ 929305 h 929305"/>
                <a:gd name="connsiteX92" fmla="*/ 507258 w 1292932"/>
                <a:gd name="connsiteY92" fmla="*/ 929305 h 929305"/>
                <a:gd name="connsiteX93" fmla="*/ 562377 w 1292932"/>
                <a:gd name="connsiteY93" fmla="*/ 929305 h 929305"/>
                <a:gd name="connsiteX94" fmla="*/ 594863 w 1292932"/>
                <a:gd name="connsiteY94" fmla="*/ 925844 h 929305"/>
                <a:gd name="connsiteX95" fmla="*/ 600721 w 1292932"/>
                <a:gd name="connsiteY95" fmla="*/ 925844 h 929305"/>
                <a:gd name="connsiteX96" fmla="*/ 611105 w 1292932"/>
                <a:gd name="connsiteY96" fmla="*/ 924513 h 929305"/>
                <a:gd name="connsiteX97" fmla="*/ 627082 w 1292932"/>
                <a:gd name="connsiteY97" fmla="*/ 922649 h 929305"/>
                <a:gd name="connsiteX98" fmla="*/ 647852 w 1292932"/>
                <a:gd name="connsiteY98" fmla="*/ 918655 h 929305"/>
                <a:gd name="connsiteX99" fmla="*/ 671018 w 1292932"/>
                <a:gd name="connsiteY99" fmla="*/ 914394 h 929305"/>
                <a:gd name="connsiteX100" fmla="*/ 692852 w 1292932"/>
                <a:gd name="connsiteY100" fmla="*/ 909335 h 929305"/>
                <a:gd name="connsiteX101" fmla="*/ 713622 w 1292932"/>
                <a:gd name="connsiteY101" fmla="*/ 902412 h 929305"/>
                <a:gd name="connsiteX102" fmla="*/ 734125 w 1292932"/>
                <a:gd name="connsiteY102" fmla="*/ 896287 h 929305"/>
                <a:gd name="connsiteX103" fmla="*/ 755693 w 1292932"/>
                <a:gd name="connsiteY103" fmla="*/ 889364 h 929305"/>
                <a:gd name="connsiteX104" fmla="*/ 771670 w 1292932"/>
                <a:gd name="connsiteY104" fmla="*/ 882707 h 929305"/>
                <a:gd name="connsiteX105" fmla="*/ 778327 w 1292932"/>
                <a:gd name="connsiteY105" fmla="*/ 879778 h 929305"/>
                <a:gd name="connsiteX106" fmla="*/ 791641 w 1292932"/>
                <a:gd name="connsiteY106" fmla="*/ 874719 h 929305"/>
                <a:gd name="connsiteX107" fmla="*/ 799097 w 1292932"/>
                <a:gd name="connsiteY107" fmla="*/ 872322 h 929305"/>
                <a:gd name="connsiteX108" fmla="*/ 807618 w 1292932"/>
                <a:gd name="connsiteY108" fmla="*/ 869393 h 929305"/>
                <a:gd name="connsiteX109" fmla="*/ 844097 w 1292932"/>
                <a:gd name="connsiteY109" fmla="*/ 853683 h 929305"/>
                <a:gd name="connsiteX110" fmla="*/ 859808 w 1292932"/>
                <a:gd name="connsiteY110" fmla="*/ 846227 h 929305"/>
                <a:gd name="connsiteX111" fmla="*/ 877115 w 1292932"/>
                <a:gd name="connsiteY111" fmla="*/ 837973 h 929305"/>
                <a:gd name="connsiteX112" fmla="*/ 884571 w 1292932"/>
                <a:gd name="connsiteY112" fmla="*/ 834245 h 929305"/>
                <a:gd name="connsiteX113" fmla="*/ 908537 w 1292932"/>
                <a:gd name="connsiteY113" fmla="*/ 822529 h 929305"/>
                <a:gd name="connsiteX114" fmla="*/ 938093 w 1292932"/>
                <a:gd name="connsiteY114" fmla="*/ 808150 h 929305"/>
                <a:gd name="connsiteX115" fmla="*/ 947679 w 1292932"/>
                <a:gd name="connsiteY115" fmla="*/ 801493 h 929305"/>
                <a:gd name="connsiteX116" fmla="*/ 951140 w 1292932"/>
                <a:gd name="connsiteY116" fmla="*/ 798830 h 929305"/>
                <a:gd name="connsiteX117" fmla="*/ 953803 w 1292932"/>
                <a:gd name="connsiteY117" fmla="*/ 796966 h 929305"/>
                <a:gd name="connsiteX118" fmla="*/ 963123 w 1292932"/>
                <a:gd name="connsiteY118" fmla="*/ 790043 h 929305"/>
                <a:gd name="connsiteX119" fmla="*/ 989751 w 1292932"/>
                <a:gd name="connsiteY119" fmla="*/ 768741 h 929305"/>
                <a:gd name="connsiteX120" fmla="*/ 1012650 w 1292932"/>
                <a:gd name="connsiteY120" fmla="*/ 746640 h 929305"/>
                <a:gd name="connsiteX121" fmla="*/ 1033154 w 1292932"/>
                <a:gd name="connsiteY121" fmla="*/ 724273 h 929305"/>
                <a:gd name="connsiteX122" fmla="*/ 1041941 w 1292932"/>
                <a:gd name="connsiteY122" fmla="*/ 714420 h 929305"/>
                <a:gd name="connsiteX123" fmla="*/ 1052326 w 1292932"/>
                <a:gd name="connsiteY123" fmla="*/ 702704 h 929305"/>
                <a:gd name="connsiteX124" fmla="*/ 1057385 w 1292932"/>
                <a:gd name="connsiteY124" fmla="*/ 696313 h 929305"/>
                <a:gd name="connsiteX125" fmla="*/ 1069102 w 1292932"/>
                <a:gd name="connsiteY125" fmla="*/ 689923 h 929305"/>
                <a:gd name="connsiteX126" fmla="*/ 1093333 w 1292932"/>
                <a:gd name="connsiteY126" fmla="*/ 666757 h 929305"/>
                <a:gd name="connsiteX127" fmla="*/ 1102918 w 1292932"/>
                <a:gd name="connsiteY127" fmla="*/ 656638 h 929305"/>
                <a:gd name="connsiteX128" fmla="*/ 1116232 w 1292932"/>
                <a:gd name="connsiteY128" fmla="*/ 641993 h 929305"/>
                <a:gd name="connsiteX129" fmla="*/ 1139665 w 1292932"/>
                <a:gd name="connsiteY129" fmla="*/ 612436 h 929305"/>
                <a:gd name="connsiteX130" fmla="*/ 1150049 w 1292932"/>
                <a:gd name="connsiteY130" fmla="*/ 598324 h 929305"/>
                <a:gd name="connsiteX131" fmla="*/ 1158837 w 1292932"/>
                <a:gd name="connsiteY131" fmla="*/ 586608 h 929305"/>
                <a:gd name="connsiteX132" fmla="*/ 1166026 w 1292932"/>
                <a:gd name="connsiteY132" fmla="*/ 577022 h 929305"/>
                <a:gd name="connsiteX133" fmla="*/ 1177742 w 1292932"/>
                <a:gd name="connsiteY133" fmla="*/ 561045 h 929305"/>
                <a:gd name="connsiteX134" fmla="*/ 1191588 w 1292932"/>
                <a:gd name="connsiteY134" fmla="*/ 540275 h 929305"/>
                <a:gd name="connsiteX135" fmla="*/ 1195583 w 1292932"/>
                <a:gd name="connsiteY135" fmla="*/ 534151 h 929305"/>
                <a:gd name="connsiteX136" fmla="*/ 1228335 w 1292932"/>
                <a:gd name="connsiteY136" fmla="*/ 473440 h 929305"/>
                <a:gd name="connsiteX137" fmla="*/ 1244843 w 1292932"/>
                <a:gd name="connsiteY137" fmla="*/ 429771 h 929305"/>
                <a:gd name="connsiteX138" fmla="*/ 1252033 w 1292932"/>
                <a:gd name="connsiteY138" fmla="*/ 405539 h 929305"/>
                <a:gd name="connsiteX139" fmla="*/ 1254163 w 1292932"/>
                <a:gd name="connsiteY139" fmla="*/ 389030 h 929305"/>
                <a:gd name="connsiteX140" fmla="*/ 1254163 w 1292932"/>
                <a:gd name="connsiteY140" fmla="*/ 385835 h 929305"/>
                <a:gd name="connsiteX141" fmla="*/ 1260820 w 1292932"/>
                <a:gd name="connsiteY141" fmla="*/ 374917 h 929305"/>
                <a:gd name="connsiteX142" fmla="*/ 1271738 w 1292932"/>
                <a:gd name="connsiteY142" fmla="*/ 342964 h 929305"/>
                <a:gd name="connsiteX143" fmla="*/ 1274666 w 1292932"/>
                <a:gd name="connsiteY143" fmla="*/ 327254 h 929305"/>
                <a:gd name="connsiteX144" fmla="*/ 1276530 w 1292932"/>
                <a:gd name="connsiteY144" fmla="*/ 317136 h 929305"/>
                <a:gd name="connsiteX145" fmla="*/ 1278395 w 1292932"/>
                <a:gd name="connsiteY145" fmla="*/ 308881 h 929305"/>
                <a:gd name="connsiteX146" fmla="*/ 1282389 w 1292932"/>
                <a:gd name="connsiteY146" fmla="*/ 288910 h 929305"/>
                <a:gd name="connsiteX147" fmla="*/ 1290910 w 1292932"/>
                <a:gd name="connsiteY147" fmla="*/ 226069 h 929305"/>
                <a:gd name="connsiteX148" fmla="*/ 1292507 w 1292932"/>
                <a:gd name="connsiteY148" fmla="*/ 157369 h 929305"/>
                <a:gd name="connsiteX149" fmla="*/ 1289844 w 1292932"/>
                <a:gd name="connsiteY149" fmla="*/ 110771 h 929305"/>
                <a:gd name="connsiteX150" fmla="*/ 1289844 w 1292932"/>
                <a:gd name="connsiteY150" fmla="*/ 97457 h 929305"/>
                <a:gd name="connsiteX151" fmla="*/ 1287182 w 1292932"/>
                <a:gd name="connsiteY151" fmla="*/ 70830 h 929305"/>
                <a:gd name="connsiteX152" fmla="*/ 1287182 w 1292932"/>
                <a:gd name="connsiteY152" fmla="*/ 66303 h 929305"/>
                <a:gd name="connsiteX153" fmla="*/ 1281856 w 1292932"/>
                <a:gd name="connsiteY153" fmla="*/ 37811 h 929305"/>
                <a:gd name="connsiteX154" fmla="*/ 1281856 w 1292932"/>
                <a:gd name="connsiteY154" fmla="*/ 33285 h 929305"/>
                <a:gd name="connsiteX155" fmla="*/ 1279992 w 1292932"/>
                <a:gd name="connsiteY155" fmla="*/ 22367 h 929305"/>
                <a:gd name="connsiteX156" fmla="*/ 1276530 w 1292932"/>
                <a:gd name="connsiteY156" fmla="*/ 3994 h 929305"/>
                <a:gd name="connsiteX157" fmla="*/ 1276530 w 1292932"/>
                <a:gd name="connsiteY157" fmla="*/ 0 h 92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1292932" h="929305">
                  <a:moveTo>
                    <a:pt x="1262951" y="5592"/>
                  </a:moveTo>
                  <a:lnTo>
                    <a:pt x="1236323" y="29823"/>
                  </a:lnTo>
                  <a:cubicBezTo>
                    <a:pt x="1224074" y="40740"/>
                    <a:pt x="1211559" y="50859"/>
                    <a:pt x="1198778" y="60977"/>
                  </a:cubicBezTo>
                  <a:cubicBezTo>
                    <a:pt x="1179048" y="76582"/>
                    <a:pt x="1158025" y="90479"/>
                    <a:pt x="1135937" y="102516"/>
                  </a:cubicBezTo>
                  <a:cubicBezTo>
                    <a:pt x="1136000" y="107538"/>
                    <a:pt x="1133975" y="112359"/>
                    <a:pt x="1130346" y="115830"/>
                  </a:cubicBezTo>
                  <a:cubicBezTo>
                    <a:pt x="1120079" y="124797"/>
                    <a:pt x="1109227" y="133070"/>
                    <a:pt x="1097860" y="140594"/>
                  </a:cubicBezTo>
                  <a:lnTo>
                    <a:pt x="1093333" y="143789"/>
                  </a:lnTo>
                  <a:lnTo>
                    <a:pt x="1064042" y="164027"/>
                  </a:lnTo>
                  <a:cubicBezTo>
                    <a:pt x="1049397" y="173879"/>
                    <a:pt x="1035284" y="183997"/>
                    <a:pt x="1020905" y="194382"/>
                  </a:cubicBezTo>
                  <a:lnTo>
                    <a:pt x="1013715" y="199441"/>
                  </a:lnTo>
                  <a:lnTo>
                    <a:pt x="1001467" y="207962"/>
                  </a:lnTo>
                  <a:cubicBezTo>
                    <a:pt x="987088" y="218347"/>
                    <a:pt x="972709" y="228465"/>
                    <a:pt x="957797" y="238318"/>
                  </a:cubicBezTo>
                  <a:lnTo>
                    <a:pt x="954602" y="240448"/>
                  </a:lnTo>
                  <a:cubicBezTo>
                    <a:pt x="946881" y="245773"/>
                    <a:pt x="938892" y="250833"/>
                    <a:pt x="930904" y="255892"/>
                  </a:cubicBezTo>
                  <a:cubicBezTo>
                    <a:pt x="926703" y="258547"/>
                    <a:pt x="922345" y="260948"/>
                    <a:pt x="917857" y="263082"/>
                  </a:cubicBezTo>
                  <a:lnTo>
                    <a:pt x="914661" y="264679"/>
                  </a:lnTo>
                  <a:lnTo>
                    <a:pt x="906406" y="268673"/>
                  </a:lnTo>
                  <a:cubicBezTo>
                    <a:pt x="903603" y="269788"/>
                    <a:pt x="900632" y="270418"/>
                    <a:pt x="897619" y="270537"/>
                  </a:cubicBezTo>
                  <a:cubicBezTo>
                    <a:pt x="896034" y="270816"/>
                    <a:pt x="894412" y="270816"/>
                    <a:pt x="892826" y="270537"/>
                  </a:cubicBezTo>
                  <a:lnTo>
                    <a:pt x="888832" y="273732"/>
                  </a:lnTo>
                  <a:lnTo>
                    <a:pt x="882974" y="276661"/>
                  </a:lnTo>
                  <a:lnTo>
                    <a:pt x="877115" y="279324"/>
                  </a:lnTo>
                  <a:cubicBezTo>
                    <a:pt x="876006" y="285574"/>
                    <a:pt x="872463" y="291128"/>
                    <a:pt x="867263" y="294768"/>
                  </a:cubicBezTo>
                  <a:cubicBezTo>
                    <a:pt x="860641" y="299340"/>
                    <a:pt x="853699" y="303433"/>
                    <a:pt x="846494" y="307017"/>
                  </a:cubicBezTo>
                  <a:lnTo>
                    <a:pt x="839570" y="310745"/>
                  </a:lnTo>
                  <a:lnTo>
                    <a:pt x="820133" y="321130"/>
                  </a:lnTo>
                  <a:lnTo>
                    <a:pt x="799097" y="332313"/>
                  </a:lnTo>
                  <a:lnTo>
                    <a:pt x="782588" y="341367"/>
                  </a:lnTo>
                  <a:cubicBezTo>
                    <a:pt x="770605" y="347757"/>
                    <a:pt x="758623" y="354148"/>
                    <a:pt x="746907" y="360805"/>
                  </a:cubicBezTo>
                  <a:lnTo>
                    <a:pt x="741581" y="364000"/>
                  </a:lnTo>
                  <a:lnTo>
                    <a:pt x="735989" y="366929"/>
                  </a:lnTo>
                  <a:cubicBezTo>
                    <a:pt x="731610" y="372295"/>
                    <a:pt x="726052" y="376578"/>
                    <a:pt x="719747" y="379444"/>
                  </a:cubicBezTo>
                  <a:lnTo>
                    <a:pt x="715486" y="381575"/>
                  </a:lnTo>
                  <a:lnTo>
                    <a:pt x="708829" y="385302"/>
                  </a:lnTo>
                  <a:lnTo>
                    <a:pt x="702172" y="389296"/>
                  </a:lnTo>
                  <a:lnTo>
                    <a:pt x="673947" y="405539"/>
                  </a:lnTo>
                  <a:lnTo>
                    <a:pt x="642260" y="424179"/>
                  </a:lnTo>
                  <a:lnTo>
                    <a:pt x="610307" y="442818"/>
                  </a:lnTo>
                  <a:cubicBezTo>
                    <a:pt x="590602" y="454268"/>
                    <a:pt x="570632" y="465185"/>
                    <a:pt x="550661" y="476103"/>
                  </a:cubicBezTo>
                  <a:cubicBezTo>
                    <a:pt x="530690" y="487020"/>
                    <a:pt x="508323" y="498470"/>
                    <a:pt x="484624" y="508322"/>
                  </a:cubicBezTo>
                  <a:lnTo>
                    <a:pt x="480097" y="511251"/>
                  </a:lnTo>
                  <a:lnTo>
                    <a:pt x="475304" y="514180"/>
                  </a:lnTo>
                  <a:lnTo>
                    <a:pt x="468381" y="518441"/>
                  </a:lnTo>
                  <a:lnTo>
                    <a:pt x="461458" y="522967"/>
                  </a:lnTo>
                  <a:lnTo>
                    <a:pt x="441487" y="534950"/>
                  </a:lnTo>
                  <a:lnTo>
                    <a:pt x="433765" y="539476"/>
                  </a:lnTo>
                  <a:cubicBezTo>
                    <a:pt x="414593" y="550927"/>
                    <a:pt x="394889" y="560779"/>
                    <a:pt x="371190" y="571962"/>
                  </a:cubicBezTo>
                  <a:lnTo>
                    <a:pt x="358941" y="578086"/>
                  </a:lnTo>
                  <a:lnTo>
                    <a:pt x="346426" y="583945"/>
                  </a:lnTo>
                  <a:cubicBezTo>
                    <a:pt x="340568" y="587140"/>
                    <a:pt x="334178" y="590069"/>
                    <a:pt x="328053" y="592998"/>
                  </a:cubicBezTo>
                  <a:lnTo>
                    <a:pt x="319532" y="597258"/>
                  </a:lnTo>
                  <a:lnTo>
                    <a:pt x="298762" y="607643"/>
                  </a:lnTo>
                  <a:lnTo>
                    <a:pt x="288378" y="612703"/>
                  </a:lnTo>
                  <a:lnTo>
                    <a:pt x="268407" y="622821"/>
                  </a:lnTo>
                  <a:cubicBezTo>
                    <a:pt x="256159" y="629212"/>
                    <a:pt x="243910" y="635336"/>
                    <a:pt x="231394" y="640928"/>
                  </a:cubicBezTo>
                  <a:cubicBezTo>
                    <a:pt x="210625" y="650514"/>
                    <a:pt x="189855" y="660100"/>
                    <a:pt x="168820" y="668887"/>
                  </a:cubicBezTo>
                  <a:lnTo>
                    <a:pt x="159766" y="672615"/>
                  </a:lnTo>
                  <a:lnTo>
                    <a:pt x="137133" y="681935"/>
                  </a:lnTo>
                  <a:lnTo>
                    <a:pt x="117162" y="689656"/>
                  </a:lnTo>
                  <a:lnTo>
                    <a:pt x="107576" y="693917"/>
                  </a:lnTo>
                  <a:cubicBezTo>
                    <a:pt x="102645" y="696248"/>
                    <a:pt x="97311" y="697604"/>
                    <a:pt x="91866" y="697911"/>
                  </a:cubicBezTo>
                  <a:lnTo>
                    <a:pt x="87872" y="697911"/>
                  </a:lnTo>
                  <a:lnTo>
                    <a:pt x="85209" y="697911"/>
                  </a:lnTo>
                  <a:lnTo>
                    <a:pt x="75623" y="702172"/>
                  </a:lnTo>
                  <a:cubicBezTo>
                    <a:pt x="55918" y="711225"/>
                    <a:pt x="35948" y="719480"/>
                    <a:pt x="15977" y="728799"/>
                  </a:cubicBezTo>
                  <a:lnTo>
                    <a:pt x="0" y="735456"/>
                  </a:lnTo>
                  <a:lnTo>
                    <a:pt x="19172" y="751166"/>
                  </a:lnTo>
                  <a:lnTo>
                    <a:pt x="29824" y="759687"/>
                  </a:lnTo>
                  <a:lnTo>
                    <a:pt x="45001" y="771670"/>
                  </a:lnTo>
                  <a:lnTo>
                    <a:pt x="57516" y="780457"/>
                  </a:lnTo>
                  <a:lnTo>
                    <a:pt x="63374" y="784451"/>
                  </a:lnTo>
                  <a:lnTo>
                    <a:pt x="70031" y="789510"/>
                  </a:lnTo>
                  <a:lnTo>
                    <a:pt x="82812" y="798297"/>
                  </a:lnTo>
                  <a:lnTo>
                    <a:pt x="90800" y="803357"/>
                  </a:lnTo>
                  <a:lnTo>
                    <a:pt x="103849" y="811877"/>
                  </a:lnTo>
                  <a:lnTo>
                    <a:pt x="119825" y="823594"/>
                  </a:lnTo>
                  <a:lnTo>
                    <a:pt x="124618" y="827055"/>
                  </a:lnTo>
                  <a:cubicBezTo>
                    <a:pt x="136068" y="835310"/>
                    <a:pt x="148316" y="842766"/>
                    <a:pt x="160299" y="849955"/>
                  </a:cubicBezTo>
                  <a:lnTo>
                    <a:pt x="164027" y="852085"/>
                  </a:lnTo>
                  <a:lnTo>
                    <a:pt x="183997" y="863003"/>
                  </a:lnTo>
                  <a:cubicBezTo>
                    <a:pt x="190558" y="866573"/>
                    <a:pt x="197315" y="869774"/>
                    <a:pt x="204235" y="872589"/>
                  </a:cubicBezTo>
                  <a:cubicBezTo>
                    <a:pt x="223233" y="880941"/>
                    <a:pt x="242924" y="887623"/>
                    <a:pt x="263081" y="892560"/>
                  </a:cubicBezTo>
                  <a:lnTo>
                    <a:pt x="276395" y="895489"/>
                  </a:lnTo>
                  <a:lnTo>
                    <a:pt x="289976" y="898684"/>
                  </a:lnTo>
                  <a:lnTo>
                    <a:pt x="305419" y="901879"/>
                  </a:lnTo>
                  <a:lnTo>
                    <a:pt x="320597" y="905074"/>
                  </a:lnTo>
                  <a:lnTo>
                    <a:pt x="334710" y="908536"/>
                  </a:lnTo>
                  <a:cubicBezTo>
                    <a:pt x="340036" y="910134"/>
                    <a:pt x="345361" y="911465"/>
                    <a:pt x="350687" y="912530"/>
                  </a:cubicBezTo>
                  <a:cubicBezTo>
                    <a:pt x="356132" y="913876"/>
                    <a:pt x="361642" y="914943"/>
                    <a:pt x="367196" y="915726"/>
                  </a:cubicBezTo>
                  <a:lnTo>
                    <a:pt x="380243" y="918122"/>
                  </a:lnTo>
                  <a:cubicBezTo>
                    <a:pt x="402852" y="923038"/>
                    <a:pt x="425831" y="926066"/>
                    <a:pt x="448942" y="927175"/>
                  </a:cubicBezTo>
                  <a:cubicBezTo>
                    <a:pt x="460926" y="927175"/>
                    <a:pt x="473174" y="927175"/>
                    <a:pt x="485156" y="929305"/>
                  </a:cubicBezTo>
                  <a:lnTo>
                    <a:pt x="507258" y="929305"/>
                  </a:lnTo>
                  <a:lnTo>
                    <a:pt x="562377" y="929305"/>
                  </a:lnTo>
                  <a:cubicBezTo>
                    <a:pt x="573294" y="929305"/>
                    <a:pt x="584211" y="927175"/>
                    <a:pt x="594863" y="925844"/>
                  </a:cubicBezTo>
                  <a:lnTo>
                    <a:pt x="600721" y="925844"/>
                  </a:lnTo>
                  <a:lnTo>
                    <a:pt x="611105" y="924513"/>
                  </a:lnTo>
                  <a:lnTo>
                    <a:pt x="627082" y="922649"/>
                  </a:lnTo>
                  <a:cubicBezTo>
                    <a:pt x="634074" y="921703"/>
                    <a:pt x="641008" y="920370"/>
                    <a:pt x="647852" y="918655"/>
                  </a:cubicBezTo>
                  <a:lnTo>
                    <a:pt x="671018" y="914394"/>
                  </a:lnTo>
                  <a:cubicBezTo>
                    <a:pt x="678428" y="913337"/>
                    <a:pt x="685732" y="911645"/>
                    <a:pt x="692852" y="909335"/>
                  </a:cubicBezTo>
                  <a:lnTo>
                    <a:pt x="713622" y="902412"/>
                  </a:lnTo>
                  <a:cubicBezTo>
                    <a:pt x="721344" y="899749"/>
                    <a:pt x="727735" y="898151"/>
                    <a:pt x="734125" y="896287"/>
                  </a:cubicBezTo>
                  <a:cubicBezTo>
                    <a:pt x="741448" y="894419"/>
                    <a:pt x="748651" y="892107"/>
                    <a:pt x="755693" y="889364"/>
                  </a:cubicBezTo>
                  <a:cubicBezTo>
                    <a:pt x="761019" y="887500"/>
                    <a:pt x="766344" y="884837"/>
                    <a:pt x="771670" y="882707"/>
                  </a:cubicBezTo>
                  <a:lnTo>
                    <a:pt x="778327" y="879778"/>
                  </a:lnTo>
                  <a:cubicBezTo>
                    <a:pt x="782656" y="877816"/>
                    <a:pt x="787102" y="876127"/>
                    <a:pt x="791641" y="874719"/>
                  </a:cubicBezTo>
                  <a:cubicBezTo>
                    <a:pt x="794028" y="873642"/>
                    <a:pt x="796530" y="872839"/>
                    <a:pt x="799097" y="872322"/>
                  </a:cubicBezTo>
                  <a:lnTo>
                    <a:pt x="807618" y="869393"/>
                  </a:lnTo>
                  <a:cubicBezTo>
                    <a:pt x="820085" y="864900"/>
                    <a:pt x="832267" y="859653"/>
                    <a:pt x="844097" y="853683"/>
                  </a:cubicBezTo>
                  <a:lnTo>
                    <a:pt x="859808" y="846227"/>
                  </a:lnTo>
                  <a:lnTo>
                    <a:pt x="877115" y="837973"/>
                  </a:lnTo>
                  <a:lnTo>
                    <a:pt x="884571" y="834245"/>
                  </a:lnTo>
                  <a:cubicBezTo>
                    <a:pt x="892560" y="829984"/>
                    <a:pt x="900548" y="825990"/>
                    <a:pt x="908537" y="822529"/>
                  </a:cubicBezTo>
                  <a:cubicBezTo>
                    <a:pt x="918737" y="818488"/>
                    <a:pt x="928618" y="813681"/>
                    <a:pt x="938093" y="808150"/>
                  </a:cubicBezTo>
                  <a:cubicBezTo>
                    <a:pt x="941411" y="806112"/>
                    <a:pt x="944611" y="803890"/>
                    <a:pt x="947679" y="801493"/>
                  </a:cubicBezTo>
                  <a:lnTo>
                    <a:pt x="951140" y="798830"/>
                  </a:lnTo>
                  <a:lnTo>
                    <a:pt x="953803" y="796966"/>
                  </a:lnTo>
                  <a:lnTo>
                    <a:pt x="963123" y="790043"/>
                  </a:lnTo>
                  <a:cubicBezTo>
                    <a:pt x="971910" y="783386"/>
                    <a:pt x="981230" y="776463"/>
                    <a:pt x="989751" y="768741"/>
                  </a:cubicBezTo>
                  <a:cubicBezTo>
                    <a:pt x="998272" y="761019"/>
                    <a:pt x="1005194" y="754095"/>
                    <a:pt x="1012650" y="746640"/>
                  </a:cubicBezTo>
                  <a:cubicBezTo>
                    <a:pt x="1020107" y="739184"/>
                    <a:pt x="1026764" y="731994"/>
                    <a:pt x="1033154" y="724273"/>
                  </a:cubicBezTo>
                  <a:lnTo>
                    <a:pt x="1041941" y="714420"/>
                  </a:lnTo>
                  <a:lnTo>
                    <a:pt x="1052326" y="702704"/>
                  </a:lnTo>
                  <a:lnTo>
                    <a:pt x="1057385" y="696313"/>
                  </a:lnTo>
                  <a:cubicBezTo>
                    <a:pt x="1061807" y="695309"/>
                    <a:pt x="1065862" y="693096"/>
                    <a:pt x="1069102" y="689923"/>
                  </a:cubicBezTo>
                  <a:cubicBezTo>
                    <a:pt x="1077745" y="682816"/>
                    <a:pt x="1085845" y="675073"/>
                    <a:pt x="1093333" y="666757"/>
                  </a:cubicBezTo>
                  <a:lnTo>
                    <a:pt x="1102918" y="656638"/>
                  </a:lnTo>
                  <a:cubicBezTo>
                    <a:pt x="1107445" y="651845"/>
                    <a:pt x="1111972" y="647052"/>
                    <a:pt x="1116232" y="641993"/>
                  </a:cubicBezTo>
                  <a:cubicBezTo>
                    <a:pt x="1124574" y="632574"/>
                    <a:pt x="1132397" y="622707"/>
                    <a:pt x="1139665" y="612436"/>
                  </a:cubicBezTo>
                  <a:cubicBezTo>
                    <a:pt x="1142860" y="607643"/>
                    <a:pt x="1146588" y="603117"/>
                    <a:pt x="1150049" y="598324"/>
                  </a:cubicBezTo>
                  <a:lnTo>
                    <a:pt x="1158837" y="586608"/>
                  </a:lnTo>
                  <a:lnTo>
                    <a:pt x="1166026" y="577022"/>
                  </a:lnTo>
                  <a:lnTo>
                    <a:pt x="1177742" y="561045"/>
                  </a:lnTo>
                  <a:cubicBezTo>
                    <a:pt x="1182801" y="554388"/>
                    <a:pt x="1187062" y="547199"/>
                    <a:pt x="1191588" y="540275"/>
                  </a:cubicBezTo>
                  <a:lnTo>
                    <a:pt x="1195583" y="534151"/>
                  </a:lnTo>
                  <a:cubicBezTo>
                    <a:pt x="1208072" y="514802"/>
                    <a:pt x="1219023" y="494502"/>
                    <a:pt x="1228335" y="473440"/>
                  </a:cubicBezTo>
                  <a:cubicBezTo>
                    <a:pt x="1233927" y="460392"/>
                    <a:pt x="1239252" y="446812"/>
                    <a:pt x="1244843" y="429771"/>
                  </a:cubicBezTo>
                  <a:cubicBezTo>
                    <a:pt x="1247773" y="421782"/>
                    <a:pt x="1249903" y="413794"/>
                    <a:pt x="1252033" y="405539"/>
                  </a:cubicBezTo>
                  <a:cubicBezTo>
                    <a:pt x="1253022" y="400076"/>
                    <a:pt x="1253733" y="394566"/>
                    <a:pt x="1254163" y="389030"/>
                  </a:cubicBezTo>
                  <a:lnTo>
                    <a:pt x="1254163" y="385835"/>
                  </a:lnTo>
                  <a:cubicBezTo>
                    <a:pt x="1256745" y="382429"/>
                    <a:pt x="1258975" y="378771"/>
                    <a:pt x="1260820" y="374917"/>
                  </a:cubicBezTo>
                  <a:cubicBezTo>
                    <a:pt x="1265289" y="364568"/>
                    <a:pt x="1268939" y="353884"/>
                    <a:pt x="1271738" y="342964"/>
                  </a:cubicBezTo>
                  <a:cubicBezTo>
                    <a:pt x="1272995" y="337784"/>
                    <a:pt x="1273972" y="332539"/>
                    <a:pt x="1274666" y="327254"/>
                  </a:cubicBezTo>
                  <a:cubicBezTo>
                    <a:pt x="1274667" y="323793"/>
                    <a:pt x="1275998" y="320331"/>
                    <a:pt x="1276530" y="317136"/>
                  </a:cubicBezTo>
                  <a:lnTo>
                    <a:pt x="1278395" y="308881"/>
                  </a:lnTo>
                  <a:cubicBezTo>
                    <a:pt x="1279726" y="302224"/>
                    <a:pt x="1281324" y="295567"/>
                    <a:pt x="1282389" y="288910"/>
                  </a:cubicBezTo>
                  <a:cubicBezTo>
                    <a:pt x="1285318" y="270537"/>
                    <a:pt x="1288247" y="250566"/>
                    <a:pt x="1290910" y="226069"/>
                  </a:cubicBezTo>
                  <a:cubicBezTo>
                    <a:pt x="1292875" y="203225"/>
                    <a:pt x="1293409" y="180280"/>
                    <a:pt x="1292507" y="157369"/>
                  </a:cubicBezTo>
                  <a:cubicBezTo>
                    <a:pt x="1292507" y="141926"/>
                    <a:pt x="1290910" y="126215"/>
                    <a:pt x="1289844" y="110771"/>
                  </a:cubicBezTo>
                  <a:lnTo>
                    <a:pt x="1289844" y="97457"/>
                  </a:lnTo>
                  <a:cubicBezTo>
                    <a:pt x="1289844" y="88670"/>
                    <a:pt x="1288247" y="79883"/>
                    <a:pt x="1287182" y="70830"/>
                  </a:cubicBezTo>
                  <a:lnTo>
                    <a:pt x="1287182" y="66303"/>
                  </a:lnTo>
                  <a:cubicBezTo>
                    <a:pt x="1285971" y="56709"/>
                    <a:pt x="1284193" y="47194"/>
                    <a:pt x="1281856" y="37811"/>
                  </a:cubicBezTo>
                  <a:lnTo>
                    <a:pt x="1281856" y="33285"/>
                  </a:lnTo>
                  <a:lnTo>
                    <a:pt x="1279992" y="22367"/>
                  </a:lnTo>
                  <a:cubicBezTo>
                    <a:pt x="1279992" y="16243"/>
                    <a:pt x="1277862" y="10119"/>
                    <a:pt x="1276530" y="3994"/>
                  </a:cubicBezTo>
                  <a:cubicBezTo>
                    <a:pt x="1276656" y="2665"/>
                    <a:pt x="1276656" y="1328"/>
                    <a:pt x="1276530" y="0"/>
                  </a:cubicBezTo>
                  <a:close/>
                </a:path>
              </a:pathLst>
            </a:custGeom>
            <a:solidFill>
              <a:srgbClr val="E98742"/>
            </a:solidFill>
            <a:ln w="26619"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435106A2-DBA1-4E23-9014-A36FC54A9322}"/>
                </a:ext>
              </a:extLst>
            </p:cNvPr>
            <p:cNvSpPr/>
            <p:nvPr/>
          </p:nvSpPr>
          <p:spPr>
            <a:xfrm>
              <a:off x="11903016" y="2656246"/>
              <a:ext cx="2875905" cy="1799326"/>
            </a:xfrm>
            <a:custGeom>
              <a:avLst/>
              <a:gdLst>
                <a:gd name="connsiteX0" fmla="*/ 2140194 w 2291462"/>
                <a:gd name="connsiteY0" fmla="*/ 2962 h 1433666"/>
                <a:gd name="connsiteX1" fmla="*/ 2138862 w 2291462"/>
                <a:gd name="connsiteY1" fmla="*/ 2962 h 1433666"/>
                <a:gd name="connsiteX2" fmla="*/ 2123418 w 2291462"/>
                <a:gd name="connsiteY2" fmla="*/ 5625 h 1433666"/>
                <a:gd name="connsiteX3" fmla="*/ 2108240 w 2291462"/>
                <a:gd name="connsiteY3" fmla="*/ 11216 h 1433666"/>
                <a:gd name="connsiteX4" fmla="*/ 2096790 w 2291462"/>
                <a:gd name="connsiteY4" fmla="*/ 15743 h 1433666"/>
                <a:gd name="connsiteX5" fmla="*/ 2090666 w 2291462"/>
                <a:gd name="connsiteY5" fmla="*/ 19737 h 1433666"/>
                <a:gd name="connsiteX6" fmla="*/ 2088269 w 2291462"/>
                <a:gd name="connsiteY6" fmla="*/ 19737 h 1433666"/>
                <a:gd name="connsiteX7" fmla="*/ 2067234 w 2291462"/>
                <a:gd name="connsiteY7" fmla="*/ 19737 h 1433666"/>
                <a:gd name="connsiteX8" fmla="*/ 2052056 w 2291462"/>
                <a:gd name="connsiteY8" fmla="*/ 19737 h 1433666"/>
                <a:gd name="connsiteX9" fmla="*/ 2043535 w 2291462"/>
                <a:gd name="connsiteY9" fmla="*/ 19737 h 1433666"/>
                <a:gd name="connsiteX10" fmla="*/ 2034748 w 2291462"/>
                <a:gd name="connsiteY10" fmla="*/ 19737 h 1433666"/>
                <a:gd name="connsiteX11" fmla="*/ 2020102 w 2291462"/>
                <a:gd name="connsiteY11" fmla="*/ 19737 h 1433666"/>
                <a:gd name="connsiteX12" fmla="*/ 2003593 w 2291462"/>
                <a:gd name="connsiteY12" fmla="*/ 19737 h 1433666"/>
                <a:gd name="connsiteX13" fmla="*/ 1939154 w 2291462"/>
                <a:gd name="connsiteY13" fmla="*/ 30921 h 1433666"/>
                <a:gd name="connsiteX14" fmla="*/ 1911195 w 2291462"/>
                <a:gd name="connsiteY14" fmla="*/ 38377 h 1433666"/>
                <a:gd name="connsiteX15" fmla="*/ 1907468 w 2291462"/>
                <a:gd name="connsiteY15" fmla="*/ 38377 h 1433666"/>
                <a:gd name="connsiteX16" fmla="*/ 1893888 w 2291462"/>
                <a:gd name="connsiteY16" fmla="*/ 42105 h 1433666"/>
                <a:gd name="connsiteX17" fmla="*/ 1878177 w 2291462"/>
                <a:gd name="connsiteY17" fmla="*/ 46631 h 1433666"/>
                <a:gd name="connsiteX18" fmla="*/ 1832910 w 2291462"/>
                <a:gd name="connsiteY18" fmla="*/ 60744 h 1433666"/>
                <a:gd name="connsiteX19" fmla="*/ 1819064 w 2291462"/>
                <a:gd name="connsiteY19" fmla="*/ 65004 h 1433666"/>
                <a:gd name="connsiteX20" fmla="*/ 1758353 w 2291462"/>
                <a:gd name="connsiteY20" fmla="*/ 87638 h 1433666"/>
                <a:gd name="connsiteX21" fmla="*/ 1731725 w 2291462"/>
                <a:gd name="connsiteY21" fmla="*/ 98555 h 1433666"/>
                <a:gd name="connsiteX22" fmla="*/ 1718145 w 2291462"/>
                <a:gd name="connsiteY22" fmla="*/ 103348 h 1433666"/>
                <a:gd name="connsiteX23" fmla="*/ 1716015 w 2291462"/>
                <a:gd name="connsiteY23" fmla="*/ 103348 h 1433666"/>
                <a:gd name="connsiteX24" fmla="*/ 1701902 w 2291462"/>
                <a:gd name="connsiteY24" fmla="*/ 108141 h 1433666"/>
                <a:gd name="connsiteX25" fmla="*/ 1695778 w 2291462"/>
                <a:gd name="connsiteY25" fmla="*/ 110272 h 1433666"/>
                <a:gd name="connsiteX26" fmla="*/ 1684061 w 2291462"/>
                <a:gd name="connsiteY26" fmla="*/ 114798 h 1433666"/>
                <a:gd name="connsiteX27" fmla="*/ 1671280 w 2291462"/>
                <a:gd name="connsiteY27" fmla="*/ 123053 h 1433666"/>
                <a:gd name="connsiteX28" fmla="*/ 1667019 w 2291462"/>
                <a:gd name="connsiteY28" fmla="*/ 142491 h 1433666"/>
                <a:gd name="connsiteX29" fmla="*/ 1676605 w 2291462"/>
                <a:gd name="connsiteY29" fmla="*/ 155006 h 1433666"/>
                <a:gd name="connsiteX30" fmla="*/ 1681398 w 2291462"/>
                <a:gd name="connsiteY30" fmla="*/ 158734 h 1433666"/>
                <a:gd name="connsiteX31" fmla="*/ 1684061 w 2291462"/>
                <a:gd name="connsiteY31" fmla="*/ 160332 h 1433666"/>
                <a:gd name="connsiteX32" fmla="*/ 1684061 w 2291462"/>
                <a:gd name="connsiteY32" fmla="*/ 160332 h 1433666"/>
                <a:gd name="connsiteX33" fmla="*/ 1689920 w 2291462"/>
                <a:gd name="connsiteY33" fmla="*/ 164858 h 1433666"/>
                <a:gd name="connsiteX34" fmla="*/ 1694180 w 2291462"/>
                <a:gd name="connsiteY34" fmla="*/ 170450 h 1433666"/>
                <a:gd name="connsiteX35" fmla="*/ 1696310 w 2291462"/>
                <a:gd name="connsiteY35" fmla="*/ 173113 h 1433666"/>
                <a:gd name="connsiteX36" fmla="*/ 1710156 w 2291462"/>
                <a:gd name="connsiteY36" fmla="*/ 183764 h 1433666"/>
                <a:gd name="connsiteX37" fmla="*/ 1716813 w 2291462"/>
                <a:gd name="connsiteY37" fmla="*/ 183764 h 1433666"/>
                <a:gd name="connsiteX38" fmla="*/ 1728796 w 2291462"/>
                <a:gd name="connsiteY38" fmla="*/ 181900 h 1433666"/>
                <a:gd name="connsiteX39" fmla="*/ 1741045 w 2291462"/>
                <a:gd name="connsiteY39" fmla="*/ 178705 h 1433666"/>
                <a:gd name="connsiteX40" fmla="*/ 1761282 w 2291462"/>
                <a:gd name="connsiteY40" fmla="*/ 172314 h 1433666"/>
                <a:gd name="connsiteX41" fmla="*/ 1774330 w 2291462"/>
                <a:gd name="connsiteY41" fmla="*/ 168054 h 1433666"/>
                <a:gd name="connsiteX42" fmla="*/ 1800957 w 2291462"/>
                <a:gd name="connsiteY42" fmla="*/ 159266 h 1433666"/>
                <a:gd name="connsiteX43" fmla="*/ 1839035 w 2291462"/>
                <a:gd name="connsiteY43" fmla="*/ 150479 h 1433666"/>
                <a:gd name="connsiteX44" fmla="*/ 1865662 w 2291462"/>
                <a:gd name="connsiteY44" fmla="*/ 146219 h 1433666"/>
                <a:gd name="connsiteX45" fmla="*/ 1872053 w 2291462"/>
                <a:gd name="connsiteY45" fmla="*/ 146219 h 1433666"/>
                <a:gd name="connsiteX46" fmla="*/ 1898680 w 2291462"/>
                <a:gd name="connsiteY46" fmla="*/ 146219 h 1433666"/>
                <a:gd name="connsiteX47" fmla="*/ 1927971 w 2291462"/>
                <a:gd name="connsiteY47" fmla="*/ 152343 h 1433666"/>
                <a:gd name="connsiteX48" fmla="*/ 1934096 w 2291462"/>
                <a:gd name="connsiteY48" fmla="*/ 153941 h 1433666"/>
                <a:gd name="connsiteX49" fmla="*/ 1955664 w 2291462"/>
                <a:gd name="connsiteY49" fmla="*/ 160065 h 1433666"/>
                <a:gd name="connsiteX50" fmla="*/ 1978830 w 2291462"/>
                <a:gd name="connsiteY50" fmla="*/ 171781 h 1433666"/>
                <a:gd name="connsiteX51" fmla="*/ 1992410 w 2291462"/>
                <a:gd name="connsiteY51" fmla="*/ 183231 h 1433666"/>
                <a:gd name="connsiteX52" fmla="*/ 2000398 w 2291462"/>
                <a:gd name="connsiteY52" fmla="*/ 196279 h 1433666"/>
                <a:gd name="connsiteX53" fmla="*/ 2003860 w 2291462"/>
                <a:gd name="connsiteY53" fmla="*/ 204800 h 1433666"/>
                <a:gd name="connsiteX54" fmla="*/ 2005191 w 2291462"/>
                <a:gd name="connsiteY54" fmla="*/ 208528 h 1433666"/>
                <a:gd name="connsiteX55" fmla="*/ 2009452 w 2291462"/>
                <a:gd name="connsiteY55" fmla="*/ 221575 h 1433666"/>
                <a:gd name="connsiteX56" fmla="*/ 2009452 w 2291462"/>
                <a:gd name="connsiteY56" fmla="*/ 244209 h 1433666"/>
                <a:gd name="connsiteX57" fmla="*/ 2003593 w 2291462"/>
                <a:gd name="connsiteY57" fmla="*/ 270836 h 1433666"/>
                <a:gd name="connsiteX58" fmla="*/ 1998534 w 2291462"/>
                <a:gd name="connsiteY58" fmla="*/ 281754 h 1433666"/>
                <a:gd name="connsiteX59" fmla="*/ 1994807 w 2291462"/>
                <a:gd name="connsiteY59" fmla="*/ 290008 h 1433666"/>
                <a:gd name="connsiteX60" fmla="*/ 1992409 w 2291462"/>
                <a:gd name="connsiteY60" fmla="*/ 295334 h 1433666"/>
                <a:gd name="connsiteX61" fmla="*/ 1990280 w 2291462"/>
                <a:gd name="connsiteY61" fmla="*/ 300659 h 1433666"/>
                <a:gd name="connsiteX62" fmla="*/ 1985220 w 2291462"/>
                <a:gd name="connsiteY62" fmla="*/ 309979 h 1433666"/>
                <a:gd name="connsiteX63" fmla="*/ 1974836 w 2291462"/>
                <a:gd name="connsiteY63" fmla="*/ 322760 h 1433666"/>
                <a:gd name="connsiteX64" fmla="*/ 1970575 w 2291462"/>
                <a:gd name="connsiteY64" fmla="*/ 327820 h 1433666"/>
                <a:gd name="connsiteX65" fmla="*/ 1954066 w 2291462"/>
                <a:gd name="connsiteY65" fmla="*/ 350453 h 1433666"/>
                <a:gd name="connsiteX66" fmla="*/ 1951669 w 2291462"/>
                <a:gd name="connsiteY66" fmla="*/ 354181 h 1433666"/>
                <a:gd name="connsiteX67" fmla="*/ 1948741 w 2291462"/>
                <a:gd name="connsiteY67" fmla="*/ 358708 h 1433666"/>
                <a:gd name="connsiteX68" fmla="*/ 1925308 w 2291462"/>
                <a:gd name="connsiteY68" fmla="*/ 392525 h 1433666"/>
                <a:gd name="connsiteX69" fmla="*/ 1907201 w 2291462"/>
                <a:gd name="connsiteY69" fmla="*/ 414892 h 1433666"/>
                <a:gd name="connsiteX70" fmla="*/ 1898414 w 2291462"/>
                <a:gd name="connsiteY70" fmla="*/ 424478 h 1433666"/>
                <a:gd name="connsiteX71" fmla="*/ 1893621 w 2291462"/>
                <a:gd name="connsiteY71" fmla="*/ 429804 h 1433666"/>
                <a:gd name="connsiteX72" fmla="*/ 1883769 w 2291462"/>
                <a:gd name="connsiteY72" fmla="*/ 440188 h 1433666"/>
                <a:gd name="connsiteX73" fmla="*/ 1860336 w 2291462"/>
                <a:gd name="connsiteY73" fmla="*/ 463088 h 1433666"/>
                <a:gd name="connsiteX74" fmla="*/ 1853680 w 2291462"/>
                <a:gd name="connsiteY74" fmla="*/ 468946 h 1433666"/>
                <a:gd name="connsiteX75" fmla="*/ 1845957 w 2291462"/>
                <a:gd name="connsiteY75" fmla="*/ 475869 h 1433666"/>
                <a:gd name="connsiteX76" fmla="*/ 1834508 w 2291462"/>
                <a:gd name="connsiteY76" fmla="*/ 486254 h 1433666"/>
                <a:gd name="connsiteX77" fmla="*/ 1836904 w 2291462"/>
                <a:gd name="connsiteY77" fmla="*/ 486254 h 1433666"/>
                <a:gd name="connsiteX78" fmla="*/ 1826520 w 2291462"/>
                <a:gd name="connsiteY78" fmla="*/ 493976 h 1433666"/>
                <a:gd name="connsiteX79" fmla="*/ 1797496 w 2291462"/>
                <a:gd name="connsiteY79" fmla="*/ 517408 h 1433666"/>
                <a:gd name="connsiteX80" fmla="*/ 1774595 w 2291462"/>
                <a:gd name="connsiteY80" fmla="*/ 536314 h 1433666"/>
                <a:gd name="connsiteX81" fmla="*/ 1771667 w 2291462"/>
                <a:gd name="connsiteY81" fmla="*/ 538977 h 1433666"/>
                <a:gd name="connsiteX82" fmla="*/ 1756755 w 2291462"/>
                <a:gd name="connsiteY82" fmla="*/ 553089 h 1433666"/>
                <a:gd name="connsiteX83" fmla="*/ 1753826 w 2291462"/>
                <a:gd name="connsiteY83" fmla="*/ 557084 h 1433666"/>
                <a:gd name="connsiteX84" fmla="*/ 1747968 w 2291462"/>
                <a:gd name="connsiteY84" fmla="*/ 561877 h 1433666"/>
                <a:gd name="connsiteX85" fmla="*/ 1742110 w 2291462"/>
                <a:gd name="connsiteY85" fmla="*/ 566403 h 1433666"/>
                <a:gd name="connsiteX86" fmla="*/ 1733323 w 2291462"/>
                <a:gd name="connsiteY86" fmla="*/ 573327 h 1433666"/>
                <a:gd name="connsiteX87" fmla="*/ 1724802 w 2291462"/>
                <a:gd name="connsiteY87" fmla="*/ 580250 h 1433666"/>
                <a:gd name="connsiteX88" fmla="*/ 1705630 w 2291462"/>
                <a:gd name="connsiteY88" fmla="*/ 595694 h 1433666"/>
                <a:gd name="connsiteX89" fmla="*/ 1691517 w 2291462"/>
                <a:gd name="connsiteY89" fmla="*/ 607410 h 1433666"/>
                <a:gd name="connsiteX90" fmla="*/ 1653972 w 2291462"/>
                <a:gd name="connsiteY90" fmla="*/ 637233 h 1433666"/>
                <a:gd name="connsiteX91" fmla="*/ 1639327 w 2291462"/>
                <a:gd name="connsiteY91" fmla="*/ 648949 h 1433666"/>
                <a:gd name="connsiteX92" fmla="*/ 1635865 w 2291462"/>
                <a:gd name="connsiteY92" fmla="*/ 651612 h 1433666"/>
                <a:gd name="connsiteX93" fmla="*/ 1631871 w 2291462"/>
                <a:gd name="connsiteY93" fmla="*/ 654807 h 1433666"/>
                <a:gd name="connsiteX94" fmla="*/ 1587136 w 2291462"/>
                <a:gd name="connsiteY94" fmla="*/ 688358 h 1433666"/>
                <a:gd name="connsiteX95" fmla="*/ 1574888 w 2291462"/>
                <a:gd name="connsiteY95" fmla="*/ 698211 h 1433666"/>
                <a:gd name="connsiteX96" fmla="*/ 1570095 w 2291462"/>
                <a:gd name="connsiteY96" fmla="*/ 698211 h 1433666"/>
                <a:gd name="connsiteX97" fmla="*/ 1558645 w 2291462"/>
                <a:gd name="connsiteY97" fmla="*/ 701672 h 1433666"/>
                <a:gd name="connsiteX98" fmla="*/ 1540538 w 2291462"/>
                <a:gd name="connsiteY98" fmla="*/ 713122 h 1433666"/>
                <a:gd name="connsiteX99" fmla="*/ 1538675 w 2291462"/>
                <a:gd name="connsiteY99" fmla="*/ 713122 h 1433666"/>
                <a:gd name="connsiteX100" fmla="*/ 1522166 w 2291462"/>
                <a:gd name="connsiteY100" fmla="*/ 725104 h 1433666"/>
                <a:gd name="connsiteX101" fmla="*/ 1514177 w 2291462"/>
                <a:gd name="connsiteY101" fmla="*/ 730696 h 1433666"/>
                <a:gd name="connsiteX102" fmla="*/ 1498733 w 2291462"/>
                <a:gd name="connsiteY102" fmla="*/ 741613 h 1433666"/>
                <a:gd name="connsiteX103" fmla="*/ 1489946 w 2291462"/>
                <a:gd name="connsiteY103" fmla="*/ 748004 h 1433666"/>
                <a:gd name="connsiteX104" fmla="*/ 1477697 w 2291462"/>
                <a:gd name="connsiteY104" fmla="*/ 756791 h 1433666"/>
                <a:gd name="connsiteX105" fmla="*/ 1446010 w 2291462"/>
                <a:gd name="connsiteY105" fmla="*/ 776229 h 1433666"/>
                <a:gd name="connsiteX106" fmla="*/ 1386630 w 2291462"/>
                <a:gd name="connsiteY106" fmla="*/ 814839 h 1433666"/>
                <a:gd name="connsiteX107" fmla="*/ 1369589 w 2291462"/>
                <a:gd name="connsiteY107" fmla="*/ 826822 h 1433666"/>
                <a:gd name="connsiteX108" fmla="*/ 1366127 w 2291462"/>
                <a:gd name="connsiteY108" fmla="*/ 829219 h 1433666"/>
                <a:gd name="connsiteX109" fmla="*/ 1360002 w 2291462"/>
                <a:gd name="connsiteY109" fmla="*/ 834011 h 1433666"/>
                <a:gd name="connsiteX110" fmla="*/ 1350949 w 2291462"/>
                <a:gd name="connsiteY110" fmla="*/ 840668 h 1433666"/>
                <a:gd name="connsiteX111" fmla="*/ 1348020 w 2291462"/>
                <a:gd name="connsiteY111" fmla="*/ 843065 h 1433666"/>
                <a:gd name="connsiteX112" fmla="*/ 1344026 w 2291462"/>
                <a:gd name="connsiteY112" fmla="*/ 845462 h 1433666"/>
                <a:gd name="connsiteX113" fmla="*/ 1337902 w 2291462"/>
                <a:gd name="connsiteY113" fmla="*/ 861172 h 1433666"/>
                <a:gd name="connsiteX114" fmla="*/ 1315268 w 2291462"/>
                <a:gd name="connsiteY114" fmla="*/ 874752 h 1433666"/>
                <a:gd name="connsiteX115" fmla="*/ 1272131 w 2291462"/>
                <a:gd name="connsiteY115" fmla="*/ 901379 h 1433666"/>
                <a:gd name="connsiteX116" fmla="*/ 1267871 w 2291462"/>
                <a:gd name="connsiteY116" fmla="*/ 904042 h 1433666"/>
                <a:gd name="connsiteX117" fmla="*/ 1227929 w 2291462"/>
                <a:gd name="connsiteY117" fmla="*/ 930670 h 1433666"/>
                <a:gd name="connsiteX118" fmla="*/ 1204763 w 2291462"/>
                <a:gd name="connsiteY118" fmla="*/ 944783 h 1433666"/>
                <a:gd name="connsiteX119" fmla="*/ 1189585 w 2291462"/>
                <a:gd name="connsiteY119" fmla="*/ 953836 h 1433666"/>
                <a:gd name="connsiteX120" fmla="*/ 1184793 w 2291462"/>
                <a:gd name="connsiteY120" fmla="*/ 956765 h 1433666"/>
                <a:gd name="connsiteX121" fmla="*/ 1172810 w 2291462"/>
                <a:gd name="connsiteY121" fmla="*/ 964487 h 1433666"/>
                <a:gd name="connsiteX122" fmla="*/ 1166685 w 2291462"/>
                <a:gd name="connsiteY122" fmla="*/ 966883 h 1433666"/>
                <a:gd name="connsiteX123" fmla="*/ 1121152 w 2291462"/>
                <a:gd name="connsiteY123" fmla="*/ 993511 h 1433666"/>
                <a:gd name="connsiteX124" fmla="*/ 1110768 w 2291462"/>
                <a:gd name="connsiteY124" fmla="*/ 999369 h 1433666"/>
                <a:gd name="connsiteX125" fmla="*/ 1106241 w 2291462"/>
                <a:gd name="connsiteY125" fmla="*/ 1001766 h 1433666"/>
                <a:gd name="connsiteX126" fmla="*/ 1093460 w 2291462"/>
                <a:gd name="connsiteY126" fmla="*/ 1008689 h 1433666"/>
                <a:gd name="connsiteX127" fmla="*/ 1064169 w 2291462"/>
                <a:gd name="connsiteY127" fmla="*/ 1023601 h 1433666"/>
                <a:gd name="connsiteX128" fmla="*/ 1054583 w 2291462"/>
                <a:gd name="connsiteY128" fmla="*/ 1028127 h 1433666"/>
                <a:gd name="connsiteX129" fmla="*/ 1045796 w 2291462"/>
                <a:gd name="connsiteY129" fmla="*/ 1032387 h 1433666"/>
                <a:gd name="connsiteX130" fmla="*/ 1037009 w 2291462"/>
                <a:gd name="connsiteY130" fmla="*/ 1036648 h 1433666"/>
                <a:gd name="connsiteX131" fmla="*/ 1033015 w 2291462"/>
                <a:gd name="connsiteY131" fmla="*/ 1038778 h 1433666"/>
                <a:gd name="connsiteX132" fmla="*/ 1028755 w 2291462"/>
                <a:gd name="connsiteY132" fmla="*/ 1040909 h 1433666"/>
                <a:gd name="connsiteX133" fmla="*/ 1020234 w 2291462"/>
                <a:gd name="connsiteY133" fmla="*/ 1045701 h 1433666"/>
                <a:gd name="connsiteX134" fmla="*/ 1014641 w 2291462"/>
                <a:gd name="connsiteY134" fmla="*/ 1048364 h 1433666"/>
                <a:gd name="connsiteX135" fmla="*/ 998666 w 2291462"/>
                <a:gd name="connsiteY135" fmla="*/ 1056353 h 1433666"/>
                <a:gd name="connsiteX136" fmla="*/ 943014 w 2291462"/>
                <a:gd name="connsiteY136" fmla="*/ 1082980 h 1433666"/>
                <a:gd name="connsiteX137" fmla="*/ 933960 w 2291462"/>
                <a:gd name="connsiteY137" fmla="*/ 1087507 h 1433666"/>
                <a:gd name="connsiteX138" fmla="*/ 886829 w 2291462"/>
                <a:gd name="connsiteY138" fmla="*/ 1109874 h 1433666"/>
                <a:gd name="connsiteX139" fmla="*/ 868456 w 2291462"/>
                <a:gd name="connsiteY139" fmla="*/ 1118129 h 1433666"/>
                <a:gd name="connsiteX140" fmla="*/ 861532 w 2291462"/>
                <a:gd name="connsiteY140" fmla="*/ 1121058 h 1433666"/>
                <a:gd name="connsiteX141" fmla="*/ 855142 w 2291462"/>
                <a:gd name="connsiteY141" fmla="*/ 1123987 h 1433666"/>
                <a:gd name="connsiteX142" fmla="*/ 848752 w 2291462"/>
                <a:gd name="connsiteY142" fmla="*/ 1126916 h 1433666"/>
                <a:gd name="connsiteX143" fmla="*/ 842361 w 2291462"/>
                <a:gd name="connsiteY143" fmla="*/ 1129845 h 1433666"/>
                <a:gd name="connsiteX144" fmla="*/ 836503 w 2291462"/>
                <a:gd name="connsiteY144" fmla="*/ 1132508 h 1433666"/>
                <a:gd name="connsiteX145" fmla="*/ 832243 w 2291462"/>
                <a:gd name="connsiteY145" fmla="*/ 1135703 h 1433666"/>
                <a:gd name="connsiteX146" fmla="*/ 819195 w 2291462"/>
                <a:gd name="connsiteY146" fmla="*/ 1139964 h 1433666"/>
                <a:gd name="connsiteX147" fmla="*/ 817065 w 2291462"/>
                <a:gd name="connsiteY147" fmla="*/ 1139964 h 1433666"/>
                <a:gd name="connsiteX148" fmla="*/ 810674 w 2291462"/>
                <a:gd name="connsiteY148" fmla="*/ 1142626 h 1433666"/>
                <a:gd name="connsiteX149" fmla="*/ 804550 w 2291462"/>
                <a:gd name="connsiteY149" fmla="*/ 1145289 h 1433666"/>
                <a:gd name="connsiteX150" fmla="*/ 785378 w 2291462"/>
                <a:gd name="connsiteY150" fmla="*/ 1152212 h 1433666"/>
                <a:gd name="connsiteX151" fmla="*/ 713483 w 2291462"/>
                <a:gd name="connsiteY151" fmla="*/ 1178840 h 1433666"/>
                <a:gd name="connsiteX152" fmla="*/ 656233 w 2291462"/>
                <a:gd name="connsiteY152" fmla="*/ 1201473 h 1433666"/>
                <a:gd name="connsiteX153" fmla="*/ 608037 w 2291462"/>
                <a:gd name="connsiteY153" fmla="*/ 1220379 h 1433666"/>
                <a:gd name="connsiteX154" fmla="*/ 599516 w 2291462"/>
                <a:gd name="connsiteY154" fmla="*/ 1223574 h 1433666"/>
                <a:gd name="connsiteX155" fmla="*/ 570759 w 2291462"/>
                <a:gd name="connsiteY155" fmla="*/ 1232362 h 1433666"/>
                <a:gd name="connsiteX156" fmla="*/ 560108 w 2291462"/>
                <a:gd name="connsiteY156" fmla="*/ 1235557 h 1433666"/>
                <a:gd name="connsiteX157" fmla="*/ 549457 w 2291462"/>
                <a:gd name="connsiteY157" fmla="*/ 1238486 h 1433666"/>
                <a:gd name="connsiteX158" fmla="*/ 539338 w 2291462"/>
                <a:gd name="connsiteY158" fmla="*/ 1241681 h 1433666"/>
                <a:gd name="connsiteX159" fmla="*/ 535078 w 2291462"/>
                <a:gd name="connsiteY159" fmla="*/ 1241681 h 1433666"/>
                <a:gd name="connsiteX160" fmla="*/ 521497 w 2291462"/>
                <a:gd name="connsiteY160" fmla="*/ 1246740 h 1433666"/>
                <a:gd name="connsiteX161" fmla="*/ 511112 w 2291462"/>
                <a:gd name="connsiteY161" fmla="*/ 1258989 h 1433666"/>
                <a:gd name="connsiteX162" fmla="*/ 506852 w 2291462"/>
                <a:gd name="connsiteY162" fmla="*/ 1258989 h 1433666"/>
                <a:gd name="connsiteX163" fmla="*/ 506852 w 2291462"/>
                <a:gd name="connsiteY163" fmla="*/ 1258989 h 1433666"/>
                <a:gd name="connsiteX164" fmla="*/ 489810 w 2291462"/>
                <a:gd name="connsiteY164" fmla="*/ 1261918 h 1433666"/>
                <a:gd name="connsiteX165" fmla="*/ 480491 w 2291462"/>
                <a:gd name="connsiteY165" fmla="*/ 1263516 h 1433666"/>
                <a:gd name="connsiteX166" fmla="*/ 455994 w 2291462"/>
                <a:gd name="connsiteY166" fmla="*/ 1268043 h 1433666"/>
                <a:gd name="connsiteX167" fmla="*/ 431496 w 2291462"/>
                <a:gd name="connsiteY167" fmla="*/ 1272569 h 1433666"/>
                <a:gd name="connsiteX168" fmla="*/ 414454 w 2291462"/>
                <a:gd name="connsiteY168" fmla="*/ 1275232 h 1433666"/>
                <a:gd name="connsiteX169" fmla="*/ 380903 w 2291462"/>
                <a:gd name="connsiteY169" fmla="*/ 1281090 h 1433666"/>
                <a:gd name="connsiteX170" fmla="*/ 377442 w 2291462"/>
                <a:gd name="connsiteY170" fmla="*/ 1281090 h 1433666"/>
                <a:gd name="connsiteX171" fmla="*/ 356672 w 2291462"/>
                <a:gd name="connsiteY171" fmla="*/ 1284818 h 1433666"/>
                <a:gd name="connsiteX172" fmla="*/ 333773 w 2291462"/>
                <a:gd name="connsiteY172" fmla="*/ 1286416 h 1433666"/>
                <a:gd name="connsiteX173" fmla="*/ 307145 w 2291462"/>
                <a:gd name="connsiteY173" fmla="*/ 1286416 h 1433666"/>
                <a:gd name="connsiteX174" fmla="*/ 280517 w 2291462"/>
                <a:gd name="connsiteY174" fmla="*/ 1282954 h 1433666"/>
                <a:gd name="connsiteX175" fmla="*/ 253890 w 2291462"/>
                <a:gd name="connsiteY175" fmla="*/ 1274966 h 1433666"/>
                <a:gd name="connsiteX176" fmla="*/ 225664 w 2291462"/>
                <a:gd name="connsiteY176" fmla="*/ 1263249 h 1433666"/>
                <a:gd name="connsiteX177" fmla="*/ 221137 w 2291462"/>
                <a:gd name="connsiteY177" fmla="*/ 1260321 h 1433666"/>
                <a:gd name="connsiteX178" fmla="*/ 221137 w 2291462"/>
                <a:gd name="connsiteY178" fmla="*/ 1247806 h 1433666"/>
                <a:gd name="connsiteX179" fmla="*/ 217676 w 2291462"/>
                <a:gd name="connsiteY179" fmla="*/ 1240616 h 1433666"/>
                <a:gd name="connsiteX180" fmla="*/ 215279 w 2291462"/>
                <a:gd name="connsiteY180" fmla="*/ 1236356 h 1433666"/>
                <a:gd name="connsiteX181" fmla="*/ 212883 w 2291462"/>
                <a:gd name="connsiteY181" fmla="*/ 1231030 h 1433666"/>
                <a:gd name="connsiteX182" fmla="*/ 209421 w 2291462"/>
                <a:gd name="connsiteY182" fmla="*/ 1212391 h 1433666"/>
                <a:gd name="connsiteX183" fmla="*/ 212883 w 2291462"/>
                <a:gd name="connsiteY183" fmla="*/ 1177242 h 1433666"/>
                <a:gd name="connsiteX184" fmla="*/ 218741 w 2291462"/>
                <a:gd name="connsiteY184" fmla="*/ 1160733 h 1433666"/>
                <a:gd name="connsiteX185" fmla="*/ 226463 w 2291462"/>
                <a:gd name="connsiteY185" fmla="*/ 1143159 h 1433666"/>
                <a:gd name="connsiteX186" fmla="*/ 228061 w 2291462"/>
                <a:gd name="connsiteY186" fmla="*/ 1139964 h 1433666"/>
                <a:gd name="connsiteX187" fmla="*/ 226729 w 2291462"/>
                <a:gd name="connsiteY187" fmla="*/ 1142094 h 1433666"/>
                <a:gd name="connsiteX188" fmla="*/ 266404 w 2291462"/>
                <a:gd name="connsiteY188" fmla="*/ 1084844 h 1433666"/>
                <a:gd name="connsiteX189" fmla="*/ 273327 w 2291462"/>
                <a:gd name="connsiteY189" fmla="*/ 1075791 h 1433666"/>
                <a:gd name="connsiteX190" fmla="*/ 286908 w 2291462"/>
                <a:gd name="connsiteY190" fmla="*/ 1058483 h 1433666"/>
                <a:gd name="connsiteX191" fmla="*/ 306878 w 2291462"/>
                <a:gd name="connsiteY191" fmla="*/ 1035583 h 1433666"/>
                <a:gd name="connsiteX192" fmla="*/ 319393 w 2291462"/>
                <a:gd name="connsiteY192" fmla="*/ 1022269 h 1433666"/>
                <a:gd name="connsiteX193" fmla="*/ 323654 w 2291462"/>
                <a:gd name="connsiteY193" fmla="*/ 1018009 h 1433666"/>
                <a:gd name="connsiteX194" fmla="*/ 339631 w 2291462"/>
                <a:gd name="connsiteY194" fmla="*/ 1000967 h 1433666"/>
                <a:gd name="connsiteX195" fmla="*/ 342027 w 2291462"/>
                <a:gd name="connsiteY195" fmla="*/ 998038 h 1433666"/>
                <a:gd name="connsiteX196" fmla="*/ 352945 w 2291462"/>
                <a:gd name="connsiteY196" fmla="*/ 986854 h 1433666"/>
                <a:gd name="connsiteX197" fmla="*/ 374513 w 2291462"/>
                <a:gd name="connsiteY197" fmla="*/ 963422 h 1433666"/>
                <a:gd name="connsiteX198" fmla="*/ 385430 w 2291462"/>
                <a:gd name="connsiteY198" fmla="*/ 946646 h 1433666"/>
                <a:gd name="connsiteX199" fmla="*/ 385430 w 2291462"/>
                <a:gd name="connsiteY199" fmla="*/ 924279 h 1433666"/>
                <a:gd name="connsiteX200" fmla="*/ 385430 w 2291462"/>
                <a:gd name="connsiteY200" fmla="*/ 921084 h 1433666"/>
                <a:gd name="connsiteX201" fmla="*/ 380903 w 2291462"/>
                <a:gd name="connsiteY201" fmla="*/ 911232 h 1433666"/>
                <a:gd name="connsiteX202" fmla="*/ 372117 w 2291462"/>
                <a:gd name="connsiteY202" fmla="*/ 905108 h 1433666"/>
                <a:gd name="connsiteX203" fmla="*/ 365460 w 2291462"/>
                <a:gd name="connsiteY203" fmla="*/ 903776 h 1433666"/>
                <a:gd name="connsiteX204" fmla="*/ 341228 w 2291462"/>
                <a:gd name="connsiteY204" fmla="*/ 914960 h 1433666"/>
                <a:gd name="connsiteX205" fmla="*/ 314601 w 2291462"/>
                <a:gd name="connsiteY205" fmla="*/ 937061 h 1433666"/>
                <a:gd name="connsiteX206" fmla="*/ 289837 w 2291462"/>
                <a:gd name="connsiteY206" fmla="*/ 958895 h 1433666"/>
                <a:gd name="connsiteX207" fmla="*/ 275724 w 2291462"/>
                <a:gd name="connsiteY207" fmla="*/ 972742 h 1433666"/>
                <a:gd name="connsiteX208" fmla="*/ 268268 w 2291462"/>
                <a:gd name="connsiteY208" fmla="*/ 980464 h 1433666"/>
                <a:gd name="connsiteX209" fmla="*/ 243239 w 2291462"/>
                <a:gd name="connsiteY209" fmla="*/ 1007091 h 1433666"/>
                <a:gd name="connsiteX210" fmla="*/ 221670 w 2291462"/>
                <a:gd name="connsiteY210" fmla="*/ 1029459 h 1433666"/>
                <a:gd name="connsiteX211" fmla="*/ 215013 w 2291462"/>
                <a:gd name="connsiteY211" fmla="*/ 1036116 h 1433666"/>
                <a:gd name="connsiteX212" fmla="*/ 175071 w 2291462"/>
                <a:gd name="connsiteY212" fmla="*/ 1079252 h 1433666"/>
                <a:gd name="connsiteX213" fmla="*/ 169480 w 2291462"/>
                <a:gd name="connsiteY213" fmla="*/ 1086442 h 1433666"/>
                <a:gd name="connsiteX214" fmla="*/ 163888 w 2291462"/>
                <a:gd name="connsiteY214" fmla="*/ 1093365 h 1433666"/>
                <a:gd name="connsiteX215" fmla="*/ 162024 w 2291462"/>
                <a:gd name="connsiteY215" fmla="*/ 1095229 h 1433666"/>
                <a:gd name="connsiteX216" fmla="*/ 119686 w 2291462"/>
                <a:gd name="connsiteY216" fmla="*/ 1139165 h 1433666"/>
                <a:gd name="connsiteX217" fmla="*/ 98916 w 2291462"/>
                <a:gd name="connsiteY217" fmla="*/ 1165792 h 1433666"/>
                <a:gd name="connsiteX218" fmla="*/ 84005 w 2291462"/>
                <a:gd name="connsiteY218" fmla="*/ 1185497 h 1433666"/>
                <a:gd name="connsiteX219" fmla="*/ 78413 w 2291462"/>
                <a:gd name="connsiteY219" fmla="*/ 1192953 h 1433666"/>
                <a:gd name="connsiteX220" fmla="*/ 69892 w 2291462"/>
                <a:gd name="connsiteY220" fmla="*/ 1204136 h 1433666"/>
                <a:gd name="connsiteX221" fmla="*/ 58975 w 2291462"/>
                <a:gd name="connsiteY221" fmla="*/ 1217982 h 1433666"/>
                <a:gd name="connsiteX222" fmla="*/ 40868 w 2291462"/>
                <a:gd name="connsiteY222" fmla="*/ 1246740 h 1433666"/>
                <a:gd name="connsiteX223" fmla="*/ 24093 w 2291462"/>
                <a:gd name="connsiteY223" fmla="*/ 1277629 h 1433666"/>
                <a:gd name="connsiteX224" fmla="*/ 11045 w 2291462"/>
                <a:gd name="connsiteY224" fmla="*/ 1306919 h 1433666"/>
                <a:gd name="connsiteX225" fmla="*/ 128 w 2291462"/>
                <a:gd name="connsiteY225" fmla="*/ 1351121 h 1433666"/>
                <a:gd name="connsiteX226" fmla="*/ 6253 w 2291462"/>
                <a:gd name="connsiteY226" fmla="*/ 1383074 h 1433666"/>
                <a:gd name="connsiteX227" fmla="*/ 36076 w 2291462"/>
                <a:gd name="connsiteY227" fmla="*/ 1408104 h 1433666"/>
                <a:gd name="connsiteX228" fmla="*/ 45661 w 2291462"/>
                <a:gd name="connsiteY228" fmla="*/ 1411566 h 1433666"/>
                <a:gd name="connsiteX229" fmla="*/ 50454 w 2291462"/>
                <a:gd name="connsiteY229" fmla="*/ 1412897 h 1433666"/>
                <a:gd name="connsiteX230" fmla="*/ 58442 w 2291462"/>
                <a:gd name="connsiteY230" fmla="*/ 1419820 h 1433666"/>
                <a:gd name="connsiteX231" fmla="*/ 69892 w 2291462"/>
                <a:gd name="connsiteY231" fmla="*/ 1423815 h 1433666"/>
                <a:gd name="connsiteX232" fmla="*/ 83738 w 2291462"/>
                <a:gd name="connsiteY232" fmla="*/ 1428874 h 1433666"/>
                <a:gd name="connsiteX233" fmla="*/ 114893 w 2291462"/>
                <a:gd name="connsiteY233" fmla="*/ 1433667 h 1433666"/>
                <a:gd name="connsiteX234" fmla="*/ 150042 w 2291462"/>
                <a:gd name="connsiteY234" fmla="*/ 1433667 h 1433666"/>
                <a:gd name="connsiteX235" fmla="*/ 176670 w 2291462"/>
                <a:gd name="connsiteY235" fmla="*/ 1433667 h 1433666"/>
                <a:gd name="connsiteX236" fmla="*/ 243239 w 2291462"/>
                <a:gd name="connsiteY236" fmla="*/ 1426744 h 1433666"/>
                <a:gd name="connsiteX237" fmla="*/ 291435 w 2291462"/>
                <a:gd name="connsiteY237" fmla="*/ 1417158 h 1433666"/>
                <a:gd name="connsiteX238" fmla="*/ 309808 w 2291462"/>
                <a:gd name="connsiteY238" fmla="*/ 1413163 h 1433666"/>
                <a:gd name="connsiteX239" fmla="*/ 320991 w 2291462"/>
                <a:gd name="connsiteY239" fmla="*/ 1410767 h 1433666"/>
                <a:gd name="connsiteX240" fmla="*/ 360400 w 2291462"/>
                <a:gd name="connsiteY240" fmla="*/ 1401980 h 1433666"/>
                <a:gd name="connsiteX241" fmla="*/ 365193 w 2291462"/>
                <a:gd name="connsiteY241" fmla="*/ 1400648 h 1433666"/>
                <a:gd name="connsiteX242" fmla="*/ 411259 w 2291462"/>
                <a:gd name="connsiteY242" fmla="*/ 1388133 h 1433666"/>
                <a:gd name="connsiteX243" fmla="*/ 464515 w 2291462"/>
                <a:gd name="connsiteY243" fmla="*/ 1372423 h 1433666"/>
                <a:gd name="connsiteX244" fmla="*/ 517770 w 2291462"/>
                <a:gd name="connsiteY244" fmla="*/ 1354050 h 1433666"/>
                <a:gd name="connsiteX245" fmla="*/ 571025 w 2291462"/>
                <a:gd name="connsiteY245" fmla="*/ 1333547 h 1433666"/>
                <a:gd name="connsiteX246" fmla="*/ 584073 w 2291462"/>
                <a:gd name="connsiteY246" fmla="*/ 1328221 h 1433666"/>
                <a:gd name="connsiteX247" fmla="*/ 587800 w 2291462"/>
                <a:gd name="connsiteY247" fmla="*/ 1326623 h 1433666"/>
                <a:gd name="connsiteX248" fmla="*/ 646913 w 2291462"/>
                <a:gd name="connsiteY248" fmla="*/ 1302925 h 1433666"/>
                <a:gd name="connsiteX249" fmla="*/ 706560 w 2291462"/>
                <a:gd name="connsiteY249" fmla="*/ 1276297 h 1433666"/>
                <a:gd name="connsiteX250" fmla="*/ 716146 w 2291462"/>
                <a:gd name="connsiteY250" fmla="*/ 1271770 h 1433666"/>
                <a:gd name="connsiteX251" fmla="*/ 718808 w 2291462"/>
                <a:gd name="connsiteY251" fmla="*/ 1271770 h 1433666"/>
                <a:gd name="connsiteX252" fmla="*/ 722802 w 2291462"/>
                <a:gd name="connsiteY252" fmla="*/ 1271770 h 1433666"/>
                <a:gd name="connsiteX253" fmla="*/ 738513 w 2291462"/>
                <a:gd name="connsiteY253" fmla="*/ 1267776 h 1433666"/>
                <a:gd name="connsiteX254" fmla="*/ 748099 w 2291462"/>
                <a:gd name="connsiteY254" fmla="*/ 1263516 h 1433666"/>
                <a:gd name="connsiteX255" fmla="*/ 768070 w 2291462"/>
                <a:gd name="connsiteY255" fmla="*/ 1255794 h 1433666"/>
                <a:gd name="connsiteX256" fmla="*/ 790704 w 2291462"/>
                <a:gd name="connsiteY256" fmla="*/ 1246474 h 1433666"/>
                <a:gd name="connsiteX257" fmla="*/ 799757 w 2291462"/>
                <a:gd name="connsiteY257" fmla="*/ 1242746 h 1433666"/>
                <a:gd name="connsiteX258" fmla="*/ 862332 w 2291462"/>
                <a:gd name="connsiteY258" fmla="*/ 1214787 h 1433666"/>
                <a:gd name="connsiteX259" fmla="*/ 899344 w 2291462"/>
                <a:gd name="connsiteY259" fmla="*/ 1196681 h 1433666"/>
                <a:gd name="connsiteX260" fmla="*/ 919315 w 2291462"/>
                <a:gd name="connsiteY260" fmla="*/ 1186828 h 1433666"/>
                <a:gd name="connsiteX261" fmla="*/ 929700 w 2291462"/>
                <a:gd name="connsiteY261" fmla="*/ 1181503 h 1433666"/>
                <a:gd name="connsiteX262" fmla="*/ 950470 w 2291462"/>
                <a:gd name="connsiteY262" fmla="*/ 1171118 h 1433666"/>
                <a:gd name="connsiteX263" fmla="*/ 958990 w 2291462"/>
                <a:gd name="connsiteY263" fmla="*/ 1166857 h 1433666"/>
                <a:gd name="connsiteX264" fmla="*/ 977363 w 2291462"/>
                <a:gd name="connsiteY264" fmla="*/ 1157804 h 1433666"/>
                <a:gd name="connsiteX265" fmla="*/ 989612 w 2291462"/>
                <a:gd name="connsiteY265" fmla="*/ 1151946 h 1433666"/>
                <a:gd name="connsiteX266" fmla="*/ 1002127 w 2291462"/>
                <a:gd name="connsiteY266" fmla="*/ 1145822 h 1433666"/>
                <a:gd name="connsiteX267" fmla="*/ 1064702 w 2291462"/>
                <a:gd name="connsiteY267" fmla="*/ 1113336 h 1433666"/>
                <a:gd name="connsiteX268" fmla="*/ 1072424 w 2291462"/>
                <a:gd name="connsiteY268" fmla="*/ 1108809 h 1433666"/>
                <a:gd name="connsiteX269" fmla="*/ 1092395 w 2291462"/>
                <a:gd name="connsiteY269" fmla="*/ 1096827 h 1433666"/>
                <a:gd name="connsiteX270" fmla="*/ 1099318 w 2291462"/>
                <a:gd name="connsiteY270" fmla="*/ 1092300 h 1433666"/>
                <a:gd name="connsiteX271" fmla="*/ 1106241 w 2291462"/>
                <a:gd name="connsiteY271" fmla="*/ 1088040 h 1433666"/>
                <a:gd name="connsiteX272" fmla="*/ 1110768 w 2291462"/>
                <a:gd name="connsiteY272" fmla="*/ 1085111 h 1433666"/>
                <a:gd name="connsiteX273" fmla="*/ 1115561 w 2291462"/>
                <a:gd name="connsiteY273" fmla="*/ 1082182 h 1433666"/>
                <a:gd name="connsiteX274" fmla="*/ 1181598 w 2291462"/>
                <a:gd name="connsiteY274" fmla="*/ 1049962 h 1433666"/>
                <a:gd name="connsiteX275" fmla="*/ 1241243 w 2291462"/>
                <a:gd name="connsiteY275" fmla="*/ 1016677 h 1433666"/>
                <a:gd name="connsiteX276" fmla="*/ 1273197 w 2291462"/>
                <a:gd name="connsiteY276" fmla="*/ 998038 h 1433666"/>
                <a:gd name="connsiteX277" fmla="*/ 1304884 w 2291462"/>
                <a:gd name="connsiteY277" fmla="*/ 979399 h 1433666"/>
                <a:gd name="connsiteX278" fmla="*/ 1333109 w 2291462"/>
                <a:gd name="connsiteY278" fmla="*/ 963156 h 1433666"/>
                <a:gd name="connsiteX279" fmla="*/ 1339766 w 2291462"/>
                <a:gd name="connsiteY279" fmla="*/ 959161 h 1433666"/>
                <a:gd name="connsiteX280" fmla="*/ 1346423 w 2291462"/>
                <a:gd name="connsiteY280" fmla="*/ 955434 h 1433666"/>
                <a:gd name="connsiteX281" fmla="*/ 1350683 w 2291462"/>
                <a:gd name="connsiteY281" fmla="*/ 953304 h 1433666"/>
                <a:gd name="connsiteX282" fmla="*/ 1366926 w 2291462"/>
                <a:gd name="connsiteY282" fmla="*/ 940789 h 1433666"/>
                <a:gd name="connsiteX283" fmla="*/ 1372517 w 2291462"/>
                <a:gd name="connsiteY283" fmla="*/ 937860 h 1433666"/>
                <a:gd name="connsiteX284" fmla="*/ 1377843 w 2291462"/>
                <a:gd name="connsiteY284" fmla="*/ 934664 h 1433666"/>
                <a:gd name="connsiteX285" fmla="*/ 1413524 w 2291462"/>
                <a:gd name="connsiteY285" fmla="*/ 915226 h 1433666"/>
                <a:gd name="connsiteX286" fmla="*/ 1430033 w 2291462"/>
                <a:gd name="connsiteY286" fmla="*/ 906173 h 1433666"/>
                <a:gd name="connsiteX287" fmla="*/ 1451069 w 2291462"/>
                <a:gd name="connsiteY287" fmla="*/ 894989 h 1433666"/>
                <a:gd name="connsiteX288" fmla="*/ 1470508 w 2291462"/>
                <a:gd name="connsiteY288" fmla="*/ 884604 h 1433666"/>
                <a:gd name="connsiteX289" fmla="*/ 1477430 w 2291462"/>
                <a:gd name="connsiteY289" fmla="*/ 880876 h 1433666"/>
                <a:gd name="connsiteX290" fmla="*/ 1498200 w 2291462"/>
                <a:gd name="connsiteY290" fmla="*/ 868627 h 1433666"/>
                <a:gd name="connsiteX291" fmla="*/ 1508052 w 2291462"/>
                <a:gd name="connsiteY291" fmla="*/ 853183 h 1433666"/>
                <a:gd name="connsiteX292" fmla="*/ 1513910 w 2291462"/>
                <a:gd name="connsiteY292" fmla="*/ 850787 h 1433666"/>
                <a:gd name="connsiteX293" fmla="*/ 1520035 w 2291462"/>
                <a:gd name="connsiteY293" fmla="*/ 847592 h 1433666"/>
                <a:gd name="connsiteX294" fmla="*/ 1523763 w 2291462"/>
                <a:gd name="connsiteY294" fmla="*/ 844396 h 1433666"/>
                <a:gd name="connsiteX295" fmla="*/ 1528556 w 2291462"/>
                <a:gd name="connsiteY295" fmla="*/ 844396 h 1433666"/>
                <a:gd name="connsiteX296" fmla="*/ 1537343 w 2291462"/>
                <a:gd name="connsiteY296" fmla="*/ 842532 h 1433666"/>
                <a:gd name="connsiteX297" fmla="*/ 1545597 w 2291462"/>
                <a:gd name="connsiteY297" fmla="*/ 838538 h 1433666"/>
                <a:gd name="connsiteX298" fmla="*/ 1548793 w 2291462"/>
                <a:gd name="connsiteY298" fmla="*/ 836940 h 1433666"/>
                <a:gd name="connsiteX299" fmla="*/ 1561841 w 2291462"/>
                <a:gd name="connsiteY299" fmla="*/ 830017 h 1433666"/>
                <a:gd name="connsiteX300" fmla="*/ 1585805 w 2291462"/>
                <a:gd name="connsiteY300" fmla="*/ 814307 h 1433666"/>
                <a:gd name="connsiteX301" fmla="*/ 1589000 w 2291462"/>
                <a:gd name="connsiteY301" fmla="*/ 812177 h 1433666"/>
                <a:gd name="connsiteX302" fmla="*/ 1632670 w 2291462"/>
                <a:gd name="connsiteY302" fmla="*/ 781821 h 1433666"/>
                <a:gd name="connsiteX303" fmla="*/ 1644652 w 2291462"/>
                <a:gd name="connsiteY303" fmla="*/ 773300 h 1433666"/>
                <a:gd name="connsiteX304" fmla="*/ 1652108 w 2291462"/>
                <a:gd name="connsiteY304" fmla="*/ 768241 h 1433666"/>
                <a:gd name="connsiteX305" fmla="*/ 1694979 w 2291462"/>
                <a:gd name="connsiteY305" fmla="*/ 737886 h 1433666"/>
                <a:gd name="connsiteX306" fmla="*/ 1724535 w 2291462"/>
                <a:gd name="connsiteY306" fmla="*/ 717649 h 1433666"/>
                <a:gd name="connsiteX307" fmla="*/ 1728796 w 2291462"/>
                <a:gd name="connsiteY307" fmla="*/ 714453 h 1433666"/>
                <a:gd name="connsiteX308" fmla="*/ 1761282 w 2291462"/>
                <a:gd name="connsiteY308" fmla="*/ 689690 h 1433666"/>
                <a:gd name="connsiteX309" fmla="*/ 1766873 w 2291462"/>
                <a:gd name="connsiteY309" fmla="*/ 676376 h 1433666"/>
                <a:gd name="connsiteX310" fmla="*/ 1829714 w 2291462"/>
                <a:gd name="connsiteY310" fmla="*/ 634837 h 1433666"/>
                <a:gd name="connsiteX311" fmla="*/ 1867260 w 2291462"/>
                <a:gd name="connsiteY311" fmla="*/ 603682 h 1433666"/>
                <a:gd name="connsiteX312" fmla="*/ 1893888 w 2291462"/>
                <a:gd name="connsiteY312" fmla="*/ 579451 h 1433666"/>
                <a:gd name="connsiteX313" fmla="*/ 1905604 w 2291462"/>
                <a:gd name="connsiteY313" fmla="*/ 569332 h 1433666"/>
                <a:gd name="connsiteX314" fmla="*/ 1910397 w 2291462"/>
                <a:gd name="connsiteY314" fmla="*/ 565338 h 1433666"/>
                <a:gd name="connsiteX315" fmla="*/ 1927704 w 2291462"/>
                <a:gd name="connsiteY315" fmla="*/ 548563 h 1433666"/>
                <a:gd name="connsiteX316" fmla="*/ 1930900 w 2291462"/>
                <a:gd name="connsiteY316" fmla="*/ 543770 h 1433666"/>
                <a:gd name="connsiteX317" fmla="*/ 1933296 w 2291462"/>
                <a:gd name="connsiteY317" fmla="*/ 541906 h 1433666"/>
                <a:gd name="connsiteX318" fmla="*/ 1935693 w 2291462"/>
                <a:gd name="connsiteY318" fmla="*/ 540575 h 1433666"/>
                <a:gd name="connsiteX319" fmla="*/ 1954599 w 2291462"/>
                <a:gd name="connsiteY319" fmla="*/ 527793 h 1433666"/>
                <a:gd name="connsiteX320" fmla="*/ 1972705 w 2291462"/>
                <a:gd name="connsiteY320" fmla="*/ 515278 h 1433666"/>
                <a:gd name="connsiteX321" fmla="*/ 1990280 w 2291462"/>
                <a:gd name="connsiteY321" fmla="*/ 503030 h 1433666"/>
                <a:gd name="connsiteX322" fmla="*/ 2005458 w 2291462"/>
                <a:gd name="connsiteY322" fmla="*/ 490249 h 1433666"/>
                <a:gd name="connsiteX323" fmla="*/ 2008121 w 2291462"/>
                <a:gd name="connsiteY323" fmla="*/ 487852 h 1433666"/>
                <a:gd name="connsiteX324" fmla="*/ 2014244 w 2291462"/>
                <a:gd name="connsiteY324" fmla="*/ 482792 h 1433666"/>
                <a:gd name="connsiteX325" fmla="*/ 2018238 w 2291462"/>
                <a:gd name="connsiteY325" fmla="*/ 479331 h 1433666"/>
                <a:gd name="connsiteX326" fmla="*/ 2022499 w 2291462"/>
                <a:gd name="connsiteY326" fmla="*/ 475603 h 1433666"/>
                <a:gd name="connsiteX327" fmla="*/ 2046464 w 2291462"/>
                <a:gd name="connsiteY327" fmla="*/ 452970 h 1433666"/>
                <a:gd name="connsiteX328" fmla="*/ 2054186 w 2291462"/>
                <a:gd name="connsiteY328" fmla="*/ 445248 h 1433666"/>
                <a:gd name="connsiteX329" fmla="*/ 2064304 w 2291462"/>
                <a:gd name="connsiteY329" fmla="*/ 435928 h 1433666"/>
                <a:gd name="connsiteX330" fmla="*/ 2076287 w 2291462"/>
                <a:gd name="connsiteY330" fmla="*/ 425010 h 1433666"/>
                <a:gd name="connsiteX331" fmla="*/ 2084275 w 2291462"/>
                <a:gd name="connsiteY331" fmla="*/ 417289 h 1433666"/>
                <a:gd name="connsiteX332" fmla="*/ 2086672 w 2291462"/>
                <a:gd name="connsiteY332" fmla="*/ 414892 h 1433666"/>
                <a:gd name="connsiteX333" fmla="*/ 2099986 w 2291462"/>
                <a:gd name="connsiteY333" fmla="*/ 402643 h 1433666"/>
                <a:gd name="connsiteX334" fmla="*/ 2126613 w 2291462"/>
                <a:gd name="connsiteY334" fmla="*/ 376016 h 1433666"/>
                <a:gd name="connsiteX335" fmla="*/ 2136465 w 2291462"/>
                <a:gd name="connsiteY335" fmla="*/ 365897 h 1433666"/>
                <a:gd name="connsiteX336" fmla="*/ 2150312 w 2291462"/>
                <a:gd name="connsiteY336" fmla="*/ 351518 h 1433666"/>
                <a:gd name="connsiteX337" fmla="*/ 2230195 w 2291462"/>
                <a:gd name="connsiteY337" fmla="*/ 257256 h 1433666"/>
                <a:gd name="connsiteX338" fmla="*/ 2231793 w 2291462"/>
                <a:gd name="connsiteY338" fmla="*/ 255126 h 1433666"/>
                <a:gd name="connsiteX339" fmla="*/ 2251764 w 2291462"/>
                <a:gd name="connsiteY339" fmla="*/ 226102 h 1433666"/>
                <a:gd name="connsiteX340" fmla="*/ 2263746 w 2291462"/>
                <a:gd name="connsiteY340" fmla="*/ 202936 h 1433666"/>
                <a:gd name="connsiteX341" fmla="*/ 2265343 w 2291462"/>
                <a:gd name="connsiteY341" fmla="*/ 199741 h 1433666"/>
                <a:gd name="connsiteX342" fmla="*/ 2275196 w 2291462"/>
                <a:gd name="connsiteY342" fmla="*/ 177906 h 1433666"/>
                <a:gd name="connsiteX343" fmla="*/ 2283717 w 2291462"/>
                <a:gd name="connsiteY343" fmla="*/ 152876 h 1433666"/>
                <a:gd name="connsiteX344" fmla="*/ 2285048 w 2291462"/>
                <a:gd name="connsiteY344" fmla="*/ 148882 h 1433666"/>
                <a:gd name="connsiteX345" fmla="*/ 2291173 w 2291462"/>
                <a:gd name="connsiteY345" fmla="*/ 116929 h 1433666"/>
                <a:gd name="connsiteX346" fmla="*/ 2291173 w 2291462"/>
                <a:gd name="connsiteY346" fmla="*/ 98822 h 1433666"/>
                <a:gd name="connsiteX347" fmla="*/ 2288510 w 2291462"/>
                <a:gd name="connsiteY347" fmla="*/ 83910 h 1433666"/>
                <a:gd name="connsiteX348" fmla="*/ 2277592 w 2291462"/>
                <a:gd name="connsiteY348" fmla="*/ 52756 h 1433666"/>
                <a:gd name="connsiteX349" fmla="*/ 2243776 w 2291462"/>
                <a:gd name="connsiteY349" fmla="*/ 23732 h 1433666"/>
                <a:gd name="connsiteX350" fmla="*/ 2232059 w 2291462"/>
                <a:gd name="connsiteY350" fmla="*/ 20270 h 1433666"/>
                <a:gd name="connsiteX351" fmla="*/ 2229130 w 2291462"/>
                <a:gd name="connsiteY351" fmla="*/ 20270 h 1433666"/>
                <a:gd name="connsiteX352" fmla="*/ 2217414 w 2291462"/>
                <a:gd name="connsiteY352" fmla="*/ 18140 h 1433666"/>
                <a:gd name="connsiteX353" fmla="*/ 2199839 w 2291462"/>
                <a:gd name="connsiteY353" fmla="*/ 18140 h 1433666"/>
                <a:gd name="connsiteX354" fmla="*/ 2194780 w 2291462"/>
                <a:gd name="connsiteY354" fmla="*/ 18140 h 1433666"/>
                <a:gd name="connsiteX355" fmla="*/ 2179602 w 2291462"/>
                <a:gd name="connsiteY355" fmla="*/ 18140 h 1433666"/>
                <a:gd name="connsiteX356" fmla="*/ 2173478 w 2291462"/>
                <a:gd name="connsiteY356" fmla="*/ 18140 h 1433666"/>
                <a:gd name="connsiteX357" fmla="*/ 2167620 w 2291462"/>
                <a:gd name="connsiteY357" fmla="*/ 10151 h 1433666"/>
                <a:gd name="connsiteX358" fmla="*/ 2155904 w 2291462"/>
                <a:gd name="connsiteY358" fmla="*/ 2696 h 1433666"/>
                <a:gd name="connsiteX359" fmla="*/ 2143389 w 2291462"/>
                <a:gd name="connsiteY359" fmla="*/ 33 h 14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Lst>
              <a:rect l="l" t="t" r="r" b="b"/>
              <a:pathLst>
                <a:path w="2291462" h="1433666">
                  <a:moveTo>
                    <a:pt x="2140194" y="2962"/>
                  </a:moveTo>
                  <a:lnTo>
                    <a:pt x="2138862" y="2962"/>
                  </a:lnTo>
                  <a:cubicBezTo>
                    <a:pt x="2133613" y="3109"/>
                    <a:pt x="2128412" y="4006"/>
                    <a:pt x="2123418" y="5625"/>
                  </a:cubicBezTo>
                  <a:cubicBezTo>
                    <a:pt x="2118260" y="7210"/>
                    <a:pt x="2113194" y="9076"/>
                    <a:pt x="2108240" y="11216"/>
                  </a:cubicBezTo>
                  <a:lnTo>
                    <a:pt x="2096790" y="15743"/>
                  </a:lnTo>
                  <a:cubicBezTo>
                    <a:pt x="2094523" y="16692"/>
                    <a:pt x="2092448" y="18045"/>
                    <a:pt x="2090666" y="19737"/>
                  </a:cubicBezTo>
                  <a:lnTo>
                    <a:pt x="2088269" y="19737"/>
                  </a:lnTo>
                  <a:cubicBezTo>
                    <a:pt x="2080281" y="19737"/>
                    <a:pt x="2073891" y="19737"/>
                    <a:pt x="2067234" y="19737"/>
                  </a:cubicBezTo>
                  <a:lnTo>
                    <a:pt x="2052056" y="19737"/>
                  </a:lnTo>
                  <a:lnTo>
                    <a:pt x="2043535" y="19737"/>
                  </a:lnTo>
                  <a:lnTo>
                    <a:pt x="2034748" y="19737"/>
                  </a:lnTo>
                  <a:lnTo>
                    <a:pt x="2020102" y="19737"/>
                  </a:lnTo>
                  <a:lnTo>
                    <a:pt x="2003593" y="19737"/>
                  </a:lnTo>
                  <a:cubicBezTo>
                    <a:pt x="1981883" y="21986"/>
                    <a:pt x="1960353" y="25722"/>
                    <a:pt x="1939154" y="30921"/>
                  </a:cubicBezTo>
                  <a:cubicBezTo>
                    <a:pt x="1929835" y="33051"/>
                    <a:pt x="1920515" y="35714"/>
                    <a:pt x="1911195" y="38377"/>
                  </a:cubicBezTo>
                  <a:lnTo>
                    <a:pt x="1907468" y="38377"/>
                  </a:lnTo>
                  <a:lnTo>
                    <a:pt x="1893888" y="42105"/>
                  </a:lnTo>
                  <a:lnTo>
                    <a:pt x="1878177" y="46631"/>
                  </a:lnTo>
                  <a:lnTo>
                    <a:pt x="1832910" y="60744"/>
                  </a:lnTo>
                  <a:lnTo>
                    <a:pt x="1819064" y="65004"/>
                  </a:lnTo>
                  <a:cubicBezTo>
                    <a:pt x="1798294" y="71661"/>
                    <a:pt x="1777791" y="79650"/>
                    <a:pt x="1758353" y="87638"/>
                  </a:cubicBezTo>
                  <a:lnTo>
                    <a:pt x="1731725" y="98555"/>
                  </a:lnTo>
                  <a:cubicBezTo>
                    <a:pt x="1727198" y="100419"/>
                    <a:pt x="1722672" y="101751"/>
                    <a:pt x="1718145" y="103348"/>
                  </a:cubicBezTo>
                  <a:lnTo>
                    <a:pt x="1716015" y="103348"/>
                  </a:lnTo>
                  <a:lnTo>
                    <a:pt x="1701902" y="108141"/>
                  </a:lnTo>
                  <a:lnTo>
                    <a:pt x="1695778" y="110272"/>
                  </a:lnTo>
                  <a:cubicBezTo>
                    <a:pt x="1691787" y="111549"/>
                    <a:pt x="1687874" y="113060"/>
                    <a:pt x="1684061" y="114798"/>
                  </a:cubicBezTo>
                  <a:cubicBezTo>
                    <a:pt x="1679253" y="116591"/>
                    <a:pt x="1674892" y="119408"/>
                    <a:pt x="1671280" y="123053"/>
                  </a:cubicBezTo>
                  <a:cubicBezTo>
                    <a:pt x="1666691" y="128408"/>
                    <a:pt x="1665091" y="135707"/>
                    <a:pt x="1667019" y="142491"/>
                  </a:cubicBezTo>
                  <a:cubicBezTo>
                    <a:pt x="1668879" y="147535"/>
                    <a:pt x="1672220" y="151898"/>
                    <a:pt x="1676605" y="155006"/>
                  </a:cubicBezTo>
                  <a:cubicBezTo>
                    <a:pt x="1678099" y="156376"/>
                    <a:pt x="1679703" y="157623"/>
                    <a:pt x="1681398" y="158734"/>
                  </a:cubicBezTo>
                  <a:lnTo>
                    <a:pt x="1684061" y="160332"/>
                  </a:lnTo>
                  <a:lnTo>
                    <a:pt x="1684061" y="160332"/>
                  </a:lnTo>
                  <a:cubicBezTo>
                    <a:pt x="1686125" y="161691"/>
                    <a:pt x="1688084" y="163204"/>
                    <a:pt x="1689920" y="164858"/>
                  </a:cubicBezTo>
                  <a:lnTo>
                    <a:pt x="1694180" y="170450"/>
                  </a:lnTo>
                  <a:lnTo>
                    <a:pt x="1696310" y="173113"/>
                  </a:lnTo>
                  <a:cubicBezTo>
                    <a:pt x="1699314" y="178373"/>
                    <a:pt x="1704301" y="182210"/>
                    <a:pt x="1710156" y="183764"/>
                  </a:cubicBezTo>
                  <a:cubicBezTo>
                    <a:pt x="1712352" y="184216"/>
                    <a:pt x="1714617" y="184216"/>
                    <a:pt x="1716813" y="183764"/>
                  </a:cubicBezTo>
                  <a:cubicBezTo>
                    <a:pt x="1720871" y="183664"/>
                    <a:pt x="1724898" y="183038"/>
                    <a:pt x="1728796" y="181900"/>
                  </a:cubicBezTo>
                  <a:lnTo>
                    <a:pt x="1741045" y="178705"/>
                  </a:lnTo>
                  <a:lnTo>
                    <a:pt x="1761282" y="172314"/>
                  </a:lnTo>
                  <a:lnTo>
                    <a:pt x="1774330" y="168054"/>
                  </a:lnTo>
                  <a:cubicBezTo>
                    <a:pt x="1783116" y="164858"/>
                    <a:pt x="1792170" y="161929"/>
                    <a:pt x="1800957" y="159266"/>
                  </a:cubicBezTo>
                  <a:cubicBezTo>
                    <a:pt x="1809744" y="156604"/>
                    <a:pt x="1826253" y="153142"/>
                    <a:pt x="1839035" y="150479"/>
                  </a:cubicBezTo>
                  <a:lnTo>
                    <a:pt x="1865662" y="146219"/>
                  </a:lnTo>
                  <a:lnTo>
                    <a:pt x="1872053" y="146219"/>
                  </a:lnTo>
                  <a:cubicBezTo>
                    <a:pt x="1880840" y="146219"/>
                    <a:pt x="1889361" y="146219"/>
                    <a:pt x="1898680" y="146219"/>
                  </a:cubicBezTo>
                  <a:cubicBezTo>
                    <a:pt x="1908585" y="147513"/>
                    <a:pt x="1918377" y="149560"/>
                    <a:pt x="1927971" y="152343"/>
                  </a:cubicBezTo>
                  <a:lnTo>
                    <a:pt x="1934096" y="153941"/>
                  </a:lnTo>
                  <a:cubicBezTo>
                    <a:pt x="1941285" y="155805"/>
                    <a:pt x="1948474" y="157669"/>
                    <a:pt x="1955664" y="160065"/>
                  </a:cubicBezTo>
                  <a:cubicBezTo>
                    <a:pt x="1963769" y="163162"/>
                    <a:pt x="1971532" y="167088"/>
                    <a:pt x="1978830" y="171781"/>
                  </a:cubicBezTo>
                  <a:cubicBezTo>
                    <a:pt x="1983667" y="175213"/>
                    <a:pt x="1988210" y="179043"/>
                    <a:pt x="1992410" y="183231"/>
                  </a:cubicBezTo>
                  <a:cubicBezTo>
                    <a:pt x="1995382" y="187383"/>
                    <a:pt x="1998052" y="191744"/>
                    <a:pt x="2000398" y="196279"/>
                  </a:cubicBezTo>
                  <a:cubicBezTo>
                    <a:pt x="2000398" y="199208"/>
                    <a:pt x="2002795" y="202137"/>
                    <a:pt x="2003860" y="204800"/>
                  </a:cubicBezTo>
                  <a:lnTo>
                    <a:pt x="2005191" y="208528"/>
                  </a:lnTo>
                  <a:cubicBezTo>
                    <a:pt x="2006890" y="212781"/>
                    <a:pt x="2008313" y="217139"/>
                    <a:pt x="2009452" y="221575"/>
                  </a:cubicBezTo>
                  <a:cubicBezTo>
                    <a:pt x="2010390" y="229090"/>
                    <a:pt x="2010390" y="236693"/>
                    <a:pt x="2009452" y="244209"/>
                  </a:cubicBezTo>
                  <a:cubicBezTo>
                    <a:pt x="2008355" y="253251"/>
                    <a:pt x="2006393" y="262168"/>
                    <a:pt x="2003593" y="270836"/>
                  </a:cubicBezTo>
                  <a:cubicBezTo>
                    <a:pt x="2001996" y="274564"/>
                    <a:pt x="2000398" y="278292"/>
                    <a:pt x="1998534" y="281754"/>
                  </a:cubicBezTo>
                  <a:cubicBezTo>
                    <a:pt x="1996670" y="285215"/>
                    <a:pt x="1995871" y="287345"/>
                    <a:pt x="1994807" y="290008"/>
                  </a:cubicBezTo>
                  <a:lnTo>
                    <a:pt x="1992409" y="295334"/>
                  </a:lnTo>
                  <a:lnTo>
                    <a:pt x="1990280" y="300659"/>
                  </a:lnTo>
                  <a:cubicBezTo>
                    <a:pt x="1988858" y="303902"/>
                    <a:pt x="1987165" y="307020"/>
                    <a:pt x="1985220" y="309979"/>
                  </a:cubicBezTo>
                  <a:cubicBezTo>
                    <a:pt x="1982025" y="314239"/>
                    <a:pt x="1978563" y="318500"/>
                    <a:pt x="1974836" y="322760"/>
                  </a:cubicBezTo>
                  <a:lnTo>
                    <a:pt x="1970575" y="327820"/>
                  </a:lnTo>
                  <a:cubicBezTo>
                    <a:pt x="1964717" y="335009"/>
                    <a:pt x="1959391" y="342997"/>
                    <a:pt x="1954066" y="350453"/>
                  </a:cubicBezTo>
                  <a:lnTo>
                    <a:pt x="1951669" y="354181"/>
                  </a:lnTo>
                  <a:lnTo>
                    <a:pt x="1948741" y="358708"/>
                  </a:lnTo>
                  <a:cubicBezTo>
                    <a:pt x="1940753" y="369625"/>
                    <a:pt x="1933030" y="381075"/>
                    <a:pt x="1925308" y="392525"/>
                  </a:cubicBezTo>
                  <a:cubicBezTo>
                    <a:pt x="1919794" y="400388"/>
                    <a:pt x="1913744" y="407861"/>
                    <a:pt x="1907201" y="414892"/>
                  </a:cubicBezTo>
                  <a:lnTo>
                    <a:pt x="1898414" y="424478"/>
                  </a:lnTo>
                  <a:lnTo>
                    <a:pt x="1893621" y="429804"/>
                  </a:lnTo>
                  <a:lnTo>
                    <a:pt x="1883769" y="440188"/>
                  </a:lnTo>
                  <a:cubicBezTo>
                    <a:pt x="1876358" y="448221"/>
                    <a:pt x="1868537" y="455864"/>
                    <a:pt x="1860336" y="463088"/>
                  </a:cubicBezTo>
                  <a:lnTo>
                    <a:pt x="1853680" y="468946"/>
                  </a:lnTo>
                  <a:lnTo>
                    <a:pt x="1845957" y="475869"/>
                  </a:lnTo>
                  <a:lnTo>
                    <a:pt x="1834508" y="486254"/>
                  </a:lnTo>
                  <a:lnTo>
                    <a:pt x="1836904" y="486254"/>
                  </a:lnTo>
                  <a:lnTo>
                    <a:pt x="1826520" y="493976"/>
                  </a:lnTo>
                  <a:cubicBezTo>
                    <a:pt x="1817200" y="501964"/>
                    <a:pt x="1807348" y="509953"/>
                    <a:pt x="1797496" y="517408"/>
                  </a:cubicBezTo>
                  <a:cubicBezTo>
                    <a:pt x="1787643" y="524864"/>
                    <a:pt x="1781785" y="529657"/>
                    <a:pt x="1774595" y="536314"/>
                  </a:cubicBezTo>
                  <a:lnTo>
                    <a:pt x="1771667" y="538977"/>
                  </a:lnTo>
                  <a:cubicBezTo>
                    <a:pt x="1766607" y="543504"/>
                    <a:pt x="1761548" y="548031"/>
                    <a:pt x="1756755" y="553089"/>
                  </a:cubicBezTo>
                  <a:lnTo>
                    <a:pt x="1753826" y="557084"/>
                  </a:lnTo>
                  <a:lnTo>
                    <a:pt x="1747968" y="561877"/>
                  </a:lnTo>
                  <a:lnTo>
                    <a:pt x="1742110" y="566403"/>
                  </a:lnTo>
                  <a:lnTo>
                    <a:pt x="1733323" y="573327"/>
                  </a:lnTo>
                  <a:lnTo>
                    <a:pt x="1724802" y="580250"/>
                  </a:lnTo>
                  <a:lnTo>
                    <a:pt x="1705630" y="595694"/>
                  </a:lnTo>
                  <a:lnTo>
                    <a:pt x="1691517" y="607410"/>
                  </a:lnTo>
                  <a:cubicBezTo>
                    <a:pt x="1679269" y="617529"/>
                    <a:pt x="1666487" y="627381"/>
                    <a:pt x="1653972" y="637233"/>
                  </a:cubicBezTo>
                  <a:cubicBezTo>
                    <a:pt x="1648913" y="640961"/>
                    <a:pt x="1644120" y="644955"/>
                    <a:pt x="1639327" y="648949"/>
                  </a:cubicBezTo>
                  <a:lnTo>
                    <a:pt x="1635865" y="651612"/>
                  </a:lnTo>
                  <a:lnTo>
                    <a:pt x="1631871" y="654807"/>
                  </a:lnTo>
                  <a:cubicBezTo>
                    <a:pt x="1617226" y="665192"/>
                    <a:pt x="1602049" y="676376"/>
                    <a:pt x="1587136" y="688358"/>
                  </a:cubicBezTo>
                  <a:lnTo>
                    <a:pt x="1574888" y="698211"/>
                  </a:lnTo>
                  <a:cubicBezTo>
                    <a:pt x="1573305" y="697908"/>
                    <a:pt x="1571678" y="697908"/>
                    <a:pt x="1570095" y="698211"/>
                  </a:cubicBezTo>
                  <a:cubicBezTo>
                    <a:pt x="1566014" y="698168"/>
                    <a:pt x="1562019" y="699375"/>
                    <a:pt x="1558645" y="701672"/>
                  </a:cubicBezTo>
                  <a:cubicBezTo>
                    <a:pt x="1552521" y="705134"/>
                    <a:pt x="1546396" y="709128"/>
                    <a:pt x="1540538" y="713122"/>
                  </a:cubicBezTo>
                  <a:lnTo>
                    <a:pt x="1538675" y="713122"/>
                  </a:lnTo>
                  <a:lnTo>
                    <a:pt x="1522166" y="725104"/>
                  </a:lnTo>
                  <a:lnTo>
                    <a:pt x="1514177" y="730696"/>
                  </a:lnTo>
                  <a:lnTo>
                    <a:pt x="1498733" y="741613"/>
                  </a:lnTo>
                  <a:lnTo>
                    <a:pt x="1489946" y="748004"/>
                  </a:lnTo>
                  <a:lnTo>
                    <a:pt x="1477697" y="756791"/>
                  </a:lnTo>
                  <a:lnTo>
                    <a:pt x="1446010" y="776229"/>
                  </a:lnTo>
                  <a:cubicBezTo>
                    <a:pt x="1426838" y="787946"/>
                    <a:pt x="1407400" y="800461"/>
                    <a:pt x="1386630" y="814839"/>
                  </a:cubicBezTo>
                  <a:cubicBezTo>
                    <a:pt x="1380772" y="818567"/>
                    <a:pt x="1375180" y="822562"/>
                    <a:pt x="1369589" y="826822"/>
                  </a:cubicBezTo>
                  <a:lnTo>
                    <a:pt x="1366127" y="829219"/>
                  </a:lnTo>
                  <a:lnTo>
                    <a:pt x="1360002" y="834011"/>
                  </a:lnTo>
                  <a:lnTo>
                    <a:pt x="1350949" y="840668"/>
                  </a:lnTo>
                  <a:lnTo>
                    <a:pt x="1348020" y="843065"/>
                  </a:lnTo>
                  <a:lnTo>
                    <a:pt x="1344026" y="845462"/>
                  </a:lnTo>
                  <a:lnTo>
                    <a:pt x="1337902" y="861172"/>
                  </a:lnTo>
                  <a:lnTo>
                    <a:pt x="1315268" y="874752"/>
                  </a:lnTo>
                  <a:cubicBezTo>
                    <a:pt x="1300623" y="883805"/>
                    <a:pt x="1286244" y="892859"/>
                    <a:pt x="1272131" y="901379"/>
                  </a:cubicBezTo>
                  <a:lnTo>
                    <a:pt x="1267871" y="904042"/>
                  </a:lnTo>
                  <a:cubicBezTo>
                    <a:pt x="1254557" y="912830"/>
                    <a:pt x="1241243" y="921350"/>
                    <a:pt x="1227929" y="930670"/>
                  </a:cubicBezTo>
                  <a:lnTo>
                    <a:pt x="1204763" y="944783"/>
                  </a:lnTo>
                  <a:lnTo>
                    <a:pt x="1189585" y="953836"/>
                  </a:lnTo>
                  <a:lnTo>
                    <a:pt x="1184793" y="956765"/>
                  </a:lnTo>
                  <a:cubicBezTo>
                    <a:pt x="1180605" y="959026"/>
                    <a:pt x="1176599" y="961607"/>
                    <a:pt x="1172810" y="964487"/>
                  </a:cubicBezTo>
                  <a:cubicBezTo>
                    <a:pt x="1170634" y="964887"/>
                    <a:pt x="1168555" y="965700"/>
                    <a:pt x="1166685" y="966883"/>
                  </a:cubicBezTo>
                  <a:cubicBezTo>
                    <a:pt x="1151775" y="976203"/>
                    <a:pt x="1136330" y="984990"/>
                    <a:pt x="1121152" y="993511"/>
                  </a:cubicBezTo>
                  <a:lnTo>
                    <a:pt x="1110768" y="999369"/>
                  </a:lnTo>
                  <a:lnTo>
                    <a:pt x="1106241" y="1001766"/>
                  </a:lnTo>
                  <a:lnTo>
                    <a:pt x="1093460" y="1008689"/>
                  </a:lnTo>
                  <a:cubicBezTo>
                    <a:pt x="1083874" y="1014015"/>
                    <a:pt x="1074022" y="1018808"/>
                    <a:pt x="1064169" y="1023601"/>
                  </a:cubicBezTo>
                  <a:lnTo>
                    <a:pt x="1054583" y="1028127"/>
                  </a:lnTo>
                  <a:lnTo>
                    <a:pt x="1045796" y="1032387"/>
                  </a:lnTo>
                  <a:lnTo>
                    <a:pt x="1037009" y="1036648"/>
                  </a:lnTo>
                  <a:lnTo>
                    <a:pt x="1033015" y="1038778"/>
                  </a:lnTo>
                  <a:lnTo>
                    <a:pt x="1028755" y="1040909"/>
                  </a:lnTo>
                  <a:cubicBezTo>
                    <a:pt x="1025791" y="1042275"/>
                    <a:pt x="1022941" y="1043877"/>
                    <a:pt x="1020234" y="1045701"/>
                  </a:cubicBezTo>
                  <a:lnTo>
                    <a:pt x="1014641" y="1048364"/>
                  </a:lnTo>
                  <a:lnTo>
                    <a:pt x="998666" y="1056353"/>
                  </a:lnTo>
                  <a:cubicBezTo>
                    <a:pt x="980026" y="1065672"/>
                    <a:pt x="961653" y="1074726"/>
                    <a:pt x="943014" y="1082980"/>
                  </a:cubicBezTo>
                  <a:lnTo>
                    <a:pt x="933960" y="1087507"/>
                  </a:lnTo>
                  <a:lnTo>
                    <a:pt x="886829" y="1109874"/>
                  </a:lnTo>
                  <a:cubicBezTo>
                    <a:pt x="880971" y="1112803"/>
                    <a:pt x="874581" y="1115466"/>
                    <a:pt x="868456" y="1118129"/>
                  </a:cubicBezTo>
                  <a:lnTo>
                    <a:pt x="861532" y="1121058"/>
                  </a:lnTo>
                  <a:lnTo>
                    <a:pt x="855142" y="1123987"/>
                  </a:lnTo>
                  <a:lnTo>
                    <a:pt x="848752" y="1126916"/>
                  </a:lnTo>
                  <a:lnTo>
                    <a:pt x="842361" y="1129845"/>
                  </a:lnTo>
                  <a:lnTo>
                    <a:pt x="836503" y="1132508"/>
                  </a:lnTo>
                  <a:cubicBezTo>
                    <a:pt x="834917" y="1133331"/>
                    <a:pt x="833478" y="1134411"/>
                    <a:pt x="832243" y="1135703"/>
                  </a:cubicBezTo>
                  <a:cubicBezTo>
                    <a:pt x="827708" y="1136475"/>
                    <a:pt x="823311" y="1137910"/>
                    <a:pt x="819195" y="1139964"/>
                  </a:cubicBezTo>
                  <a:lnTo>
                    <a:pt x="817065" y="1139964"/>
                  </a:lnTo>
                  <a:lnTo>
                    <a:pt x="810674" y="1142626"/>
                  </a:lnTo>
                  <a:lnTo>
                    <a:pt x="804550" y="1145289"/>
                  </a:lnTo>
                  <a:lnTo>
                    <a:pt x="785378" y="1152212"/>
                  </a:lnTo>
                  <a:lnTo>
                    <a:pt x="713483" y="1178840"/>
                  </a:lnTo>
                  <a:lnTo>
                    <a:pt x="656233" y="1201473"/>
                  </a:lnTo>
                  <a:lnTo>
                    <a:pt x="608037" y="1220379"/>
                  </a:lnTo>
                  <a:lnTo>
                    <a:pt x="599516" y="1223574"/>
                  </a:lnTo>
                  <a:lnTo>
                    <a:pt x="570759" y="1232362"/>
                  </a:lnTo>
                  <a:lnTo>
                    <a:pt x="560108" y="1235557"/>
                  </a:lnTo>
                  <a:lnTo>
                    <a:pt x="549457" y="1238486"/>
                  </a:lnTo>
                  <a:lnTo>
                    <a:pt x="539338" y="1241681"/>
                  </a:lnTo>
                  <a:lnTo>
                    <a:pt x="535078" y="1241681"/>
                  </a:lnTo>
                  <a:cubicBezTo>
                    <a:pt x="530375" y="1242852"/>
                    <a:pt x="525820" y="1244549"/>
                    <a:pt x="521497" y="1246740"/>
                  </a:cubicBezTo>
                  <a:cubicBezTo>
                    <a:pt x="516758" y="1249541"/>
                    <a:pt x="513100" y="1253855"/>
                    <a:pt x="511112" y="1258989"/>
                  </a:cubicBezTo>
                  <a:lnTo>
                    <a:pt x="506852" y="1258989"/>
                  </a:lnTo>
                  <a:lnTo>
                    <a:pt x="506852" y="1258989"/>
                  </a:lnTo>
                  <a:lnTo>
                    <a:pt x="489810" y="1261918"/>
                  </a:lnTo>
                  <a:lnTo>
                    <a:pt x="480491" y="1263516"/>
                  </a:lnTo>
                  <a:lnTo>
                    <a:pt x="455994" y="1268043"/>
                  </a:lnTo>
                  <a:lnTo>
                    <a:pt x="431496" y="1272569"/>
                  </a:lnTo>
                  <a:lnTo>
                    <a:pt x="414454" y="1275232"/>
                  </a:lnTo>
                  <a:lnTo>
                    <a:pt x="380903" y="1281090"/>
                  </a:lnTo>
                  <a:lnTo>
                    <a:pt x="377442" y="1281090"/>
                  </a:lnTo>
                  <a:cubicBezTo>
                    <a:pt x="370594" y="1282719"/>
                    <a:pt x="363660" y="1283964"/>
                    <a:pt x="356672" y="1284818"/>
                  </a:cubicBezTo>
                  <a:cubicBezTo>
                    <a:pt x="349072" y="1285748"/>
                    <a:pt x="341428" y="1286281"/>
                    <a:pt x="333773" y="1286416"/>
                  </a:cubicBezTo>
                  <a:lnTo>
                    <a:pt x="307145" y="1286416"/>
                  </a:lnTo>
                  <a:cubicBezTo>
                    <a:pt x="298199" y="1285884"/>
                    <a:pt x="289302" y="1284727"/>
                    <a:pt x="280517" y="1282954"/>
                  </a:cubicBezTo>
                  <a:cubicBezTo>
                    <a:pt x="271471" y="1280895"/>
                    <a:pt x="262575" y="1278226"/>
                    <a:pt x="253890" y="1274966"/>
                  </a:cubicBezTo>
                  <a:cubicBezTo>
                    <a:pt x="244280" y="1271565"/>
                    <a:pt x="234857" y="1267654"/>
                    <a:pt x="225664" y="1263249"/>
                  </a:cubicBezTo>
                  <a:lnTo>
                    <a:pt x="221137" y="1260321"/>
                  </a:lnTo>
                  <a:cubicBezTo>
                    <a:pt x="222580" y="1256274"/>
                    <a:pt x="222580" y="1251853"/>
                    <a:pt x="221137" y="1247806"/>
                  </a:cubicBezTo>
                  <a:lnTo>
                    <a:pt x="217676" y="1240616"/>
                  </a:lnTo>
                  <a:lnTo>
                    <a:pt x="215279" y="1236356"/>
                  </a:lnTo>
                  <a:lnTo>
                    <a:pt x="212883" y="1231030"/>
                  </a:lnTo>
                  <a:cubicBezTo>
                    <a:pt x="211205" y="1224926"/>
                    <a:pt x="210047" y="1218691"/>
                    <a:pt x="209421" y="1212391"/>
                  </a:cubicBezTo>
                  <a:cubicBezTo>
                    <a:pt x="209437" y="1200590"/>
                    <a:pt x="210596" y="1188819"/>
                    <a:pt x="212883" y="1177242"/>
                  </a:cubicBezTo>
                  <a:cubicBezTo>
                    <a:pt x="214556" y="1171644"/>
                    <a:pt x="216511" y="1166134"/>
                    <a:pt x="218741" y="1160733"/>
                  </a:cubicBezTo>
                  <a:cubicBezTo>
                    <a:pt x="221137" y="1154875"/>
                    <a:pt x="223800" y="1149017"/>
                    <a:pt x="226463" y="1143159"/>
                  </a:cubicBezTo>
                  <a:lnTo>
                    <a:pt x="228061" y="1139964"/>
                  </a:lnTo>
                  <a:lnTo>
                    <a:pt x="226729" y="1142094"/>
                  </a:lnTo>
                  <a:cubicBezTo>
                    <a:pt x="238487" y="1122034"/>
                    <a:pt x="251750" y="1102896"/>
                    <a:pt x="266404" y="1084844"/>
                  </a:cubicBezTo>
                  <a:lnTo>
                    <a:pt x="273327" y="1075791"/>
                  </a:lnTo>
                  <a:lnTo>
                    <a:pt x="286908" y="1058483"/>
                  </a:lnTo>
                  <a:cubicBezTo>
                    <a:pt x="293565" y="1050761"/>
                    <a:pt x="299955" y="1043039"/>
                    <a:pt x="306878" y="1035583"/>
                  </a:cubicBezTo>
                  <a:cubicBezTo>
                    <a:pt x="313802" y="1028127"/>
                    <a:pt x="315133" y="1026796"/>
                    <a:pt x="319393" y="1022269"/>
                  </a:cubicBezTo>
                  <a:lnTo>
                    <a:pt x="323654" y="1018009"/>
                  </a:lnTo>
                  <a:lnTo>
                    <a:pt x="339631" y="1000967"/>
                  </a:lnTo>
                  <a:lnTo>
                    <a:pt x="342027" y="998038"/>
                  </a:lnTo>
                  <a:lnTo>
                    <a:pt x="352945" y="986854"/>
                  </a:lnTo>
                  <a:cubicBezTo>
                    <a:pt x="360400" y="979132"/>
                    <a:pt x="367856" y="971676"/>
                    <a:pt x="374513" y="963422"/>
                  </a:cubicBezTo>
                  <a:cubicBezTo>
                    <a:pt x="378884" y="958342"/>
                    <a:pt x="382556" y="952700"/>
                    <a:pt x="385430" y="946646"/>
                  </a:cubicBezTo>
                  <a:cubicBezTo>
                    <a:pt x="387560" y="939343"/>
                    <a:pt x="387560" y="931583"/>
                    <a:pt x="385430" y="924279"/>
                  </a:cubicBezTo>
                  <a:lnTo>
                    <a:pt x="385430" y="921084"/>
                  </a:lnTo>
                  <a:cubicBezTo>
                    <a:pt x="384872" y="917441"/>
                    <a:pt x="383305" y="914028"/>
                    <a:pt x="380903" y="911232"/>
                  </a:cubicBezTo>
                  <a:cubicBezTo>
                    <a:pt x="378552" y="908467"/>
                    <a:pt x="375525" y="906357"/>
                    <a:pt x="372117" y="905108"/>
                  </a:cubicBezTo>
                  <a:cubicBezTo>
                    <a:pt x="369992" y="904282"/>
                    <a:pt x="367739" y="903831"/>
                    <a:pt x="365460" y="903776"/>
                  </a:cubicBezTo>
                  <a:cubicBezTo>
                    <a:pt x="356409" y="904867"/>
                    <a:pt x="347931" y="908779"/>
                    <a:pt x="341228" y="914960"/>
                  </a:cubicBezTo>
                  <a:cubicBezTo>
                    <a:pt x="331909" y="921883"/>
                    <a:pt x="322855" y="929339"/>
                    <a:pt x="314601" y="937061"/>
                  </a:cubicBezTo>
                  <a:lnTo>
                    <a:pt x="289837" y="958895"/>
                  </a:lnTo>
                  <a:cubicBezTo>
                    <a:pt x="285044" y="963422"/>
                    <a:pt x="280251" y="967949"/>
                    <a:pt x="275724" y="972742"/>
                  </a:cubicBezTo>
                  <a:lnTo>
                    <a:pt x="268268" y="980464"/>
                  </a:lnTo>
                  <a:cubicBezTo>
                    <a:pt x="259748" y="988718"/>
                    <a:pt x="251493" y="997505"/>
                    <a:pt x="243239" y="1007091"/>
                  </a:cubicBezTo>
                  <a:cubicBezTo>
                    <a:pt x="234983" y="1016677"/>
                    <a:pt x="229125" y="1022003"/>
                    <a:pt x="221670" y="1029459"/>
                  </a:cubicBezTo>
                  <a:lnTo>
                    <a:pt x="215013" y="1036116"/>
                  </a:lnTo>
                  <a:cubicBezTo>
                    <a:pt x="200747" y="1049584"/>
                    <a:pt x="187403" y="1063995"/>
                    <a:pt x="175071" y="1079252"/>
                  </a:cubicBezTo>
                  <a:lnTo>
                    <a:pt x="169480" y="1086442"/>
                  </a:lnTo>
                  <a:lnTo>
                    <a:pt x="163888" y="1093365"/>
                  </a:lnTo>
                  <a:lnTo>
                    <a:pt x="162024" y="1095229"/>
                  </a:lnTo>
                  <a:cubicBezTo>
                    <a:pt x="147911" y="1109342"/>
                    <a:pt x="133000" y="1123721"/>
                    <a:pt x="119686" y="1139165"/>
                  </a:cubicBezTo>
                  <a:cubicBezTo>
                    <a:pt x="112316" y="1147683"/>
                    <a:pt x="105384" y="1156570"/>
                    <a:pt x="98916" y="1165792"/>
                  </a:cubicBezTo>
                  <a:cubicBezTo>
                    <a:pt x="94124" y="1172449"/>
                    <a:pt x="89064" y="1179106"/>
                    <a:pt x="84005" y="1185497"/>
                  </a:cubicBezTo>
                  <a:lnTo>
                    <a:pt x="78413" y="1192953"/>
                  </a:lnTo>
                  <a:lnTo>
                    <a:pt x="69892" y="1204136"/>
                  </a:lnTo>
                  <a:cubicBezTo>
                    <a:pt x="66164" y="1208663"/>
                    <a:pt x="62437" y="1213190"/>
                    <a:pt x="58975" y="1217982"/>
                  </a:cubicBezTo>
                  <a:cubicBezTo>
                    <a:pt x="52361" y="1227192"/>
                    <a:pt x="46314" y="1236796"/>
                    <a:pt x="40868" y="1246740"/>
                  </a:cubicBezTo>
                  <a:cubicBezTo>
                    <a:pt x="35010" y="1256859"/>
                    <a:pt x="29418" y="1267244"/>
                    <a:pt x="24093" y="1277629"/>
                  </a:cubicBezTo>
                  <a:cubicBezTo>
                    <a:pt x="19140" y="1287112"/>
                    <a:pt x="14783" y="1296894"/>
                    <a:pt x="11045" y="1306919"/>
                  </a:cubicBezTo>
                  <a:cubicBezTo>
                    <a:pt x="5467" y="1321105"/>
                    <a:pt x="1795" y="1335969"/>
                    <a:pt x="128" y="1351121"/>
                  </a:cubicBezTo>
                  <a:cubicBezTo>
                    <a:pt x="-562" y="1362119"/>
                    <a:pt x="1545" y="1373111"/>
                    <a:pt x="6253" y="1383074"/>
                  </a:cubicBezTo>
                  <a:cubicBezTo>
                    <a:pt x="12678" y="1394883"/>
                    <a:pt x="23332" y="1403824"/>
                    <a:pt x="36076" y="1408104"/>
                  </a:cubicBezTo>
                  <a:lnTo>
                    <a:pt x="45661" y="1411566"/>
                  </a:lnTo>
                  <a:lnTo>
                    <a:pt x="50454" y="1412897"/>
                  </a:lnTo>
                  <a:cubicBezTo>
                    <a:pt x="52162" y="1416119"/>
                    <a:pt x="55010" y="1418587"/>
                    <a:pt x="58442" y="1419820"/>
                  </a:cubicBezTo>
                  <a:cubicBezTo>
                    <a:pt x="62437" y="1419820"/>
                    <a:pt x="66164" y="1422483"/>
                    <a:pt x="69892" y="1423815"/>
                  </a:cubicBezTo>
                  <a:cubicBezTo>
                    <a:pt x="74402" y="1425777"/>
                    <a:pt x="79026" y="1427467"/>
                    <a:pt x="83738" y="1428874"/>
                  </a:cubicBezTo>
                  <a:cubicBezTo>
                    <a:pt x="93923" y="1431577"/>
                    <a:pt x="104367" y="1433184"/>
                    <a:pt x="114893" y="1433667"/>
                  </a:cubicBezTo>
                  <a:cubicBezTo>
                    <a:pt x="126609" y="1433667"/>
                    <a:pt x="138326" y="1433667"/>
                    <a:pt x="150042" y="1433667"/>
                  </a:cubicBezTo>
                  <a:lnTo>
                    <a:pt x="176670" y="1433667"/>
                  </a:lnTo>
                  <a:cubicBezTo>
                    <a:pt x="198972" y="1432610"/>
                    <a:pt x="221197" y="1430299"/>
                    <a:pt x="243239" y="1426744"/>
                  </a:cubicBezTo>
                  <a:cubicBezTo>
                    <a:pt x="259215" y="1424081"/>
                    <a:pt x="275458" y="1420619"/>
                    <a:pt x="291435" y="1417158"/>
                  </a:cubicBezTo>
                  <a:lnTo>
                    <a:pt x="309808" y="1413163"/>
                  </a:lnTo>
                  <a:lnTo>
                    <a:pt x="320991" y="1410767"/>
                  </a:lnTo>
                  <a:cubicBezTo>
                    <a:pt x="334038" y="1408104"/>
                    <a:pt x="347619" y="1405441"/>
                    <a:pt x="360400" y="1401980"/>
                  </a:cubicBezTo>
                  <a:lnTo>
                    <a:pt x="365193" y="1400648"/>
                  </a:lnTo>
                  <a:lnTo>
                    <a:pt x="411259" y="1388133"/>
                  </a:lnTo>
                  <a:cubicBezTo>
                    <a:pt x="428567" y="1383340"/>
                    <a:pt x="445875" y="1378015"/>
                    <a:pt x="464515" y="1372423"/>
                  </a:cubicBezTo>
                  <a:cubicBezTo>
                    <a:pt x="483153" y="1366831"/>
                    <a:pt x="499397" y="1360441"/>
                    <a:pt x="517770" y="1354050"/>
                  </a:cubicBezTo>
                  <a:cubicBezTo>
                    <a:pt x="536143" y="1347659"/>
                    <a:pt x="552918" y="1340470"/>
                    <a:pt x="571025" y="1333547"/>
                  </a:cubicBezTo>
                  <a:lnTo>
                    <a:pt x="584073" y="1328221"/>
                  </a:lnTo>
                  <a:lnTo>
                    <a:pt x="587800" y="1326623"/>
                  </a:lnTo>
                  <a:cubicBezTo>
                    <a:pt x="607505" y="1318901"/>
                    <a:pt x="627476" y="1311179"/>
                    <a:pt x="646913" y="1302925"/>
                  </a:cubicBezTo>
                  <a:cubicBezTo>
                    <a:pt x="666352" y="1294670"/>
                    <a:pt x="686855" y="1286416"/>
                    <a:pt x="706560" y="1276297"/>
                  </a:cubicBezTo>
                  <a:lnTo>
                    <a:pt x="716146" y="1271770"/>
                  </a:lnTo>
                  <a:lnTo>
                    <a:pt x="718808" y="1271770"/>
                  </a:lnTo>
                  <a:lnTo>
                    <a:pt x="722802" y="1271770"/>
                  </a:lnTo>
                  <a:cubicBezTo>
                    <a:pt x="728248" y="1271463"/>
                    <a:pt x="733582" y="1270107"/>
                    <a:pt x="738513" y="1267776"/>
                  </a:cubicBezTo>
                  <a:lnTo>
                    <a:pt x="748099" y="1263516"/>
                  </a:lnTo>
                  <a:lnTo>
                    <a:pt x="768070" y="1255794"/>
                  </a:lnTo>
                  <a:lnTo>
                    <a:pt x="790704" y="1246474"/>
                  </a:lnTo>
                  <a:lnTo>
                    <a:pt x="799757" y="1242746"/>
                  </a:lnTo>
                  <a:cubicBezTo>
                    <a:pt x="820792" y="1233959"/>
                    <a:pt x="841562" y="1224373"/>
                    <a:pt x="862332" y="1214787"/>
                  </a:cubicBezTo>
                  <a:cubicBezTo>
                    <a:pt x="874846" y="1209196"/>
                    <a:pt x="887096" y="1202805"/>
                    <a:pt x="899344" y="1196681"/>
                  </a:cubicBezTo>
                  <a:lnTo>
                    <a:pt x="919315" y="1186828"/>
                  </a:lnTo>
                  <a:lnTo>
                    <a:pt x="929700" y="1181503"/>
                  </a:lnTo>
                  <a:lnTo>
                    <a:pt x="950470" y="1171118"/>
                  </a:lnTo>
                  <a:lnTo>
                    <a:pt x="958990" y="1166857"/>
                  </a:lnTo>
                  <a:cubicBezTo>
                    <a:pt x="965114" y="1163928"/>
                    <a:pt x="971505" y="1160999"/>
                    <a:pt x="977363" y="1157804"/>
                  </a:cubicBezTo>
                  <a:lnTo>
                    <a:pt x="989612" y="1151946"/>
                  </a:lnTo>
                  <a:lnTo>
                    <a:pt x="1002127" y="1145822"/>
                  </a:lnTo>
                  <a:cubicBezTo>
                    <a:pt x="1025825" y="1134638"/>
                    <a:pt x="1045530" y="1124519"/>
                    <a:pt x="1064702" y="1113336"/>
                  </a:cubicBezTo>
                  <a:lnTo>
                    <a:pt x="1072424" y="1108809"/>
                  </a:lnTo>
                  <a:lnTo>
                    <a:pt x="1092395" y="1096827"/>
                  </a:lnTo>
                  <a:lnTo>
                    <a:pt x="1099318" y="1092300"/>
                  </a:lnTo>
                  <a:lnTo>
                    <a:pt x="1106241" y="1088040"/>
                  </a:lnTo>
                  <a:lnTo>
                    <a:pt x="1110768" y="1085111"/>
                  </a:lnTo>
                  <a:lnTo>
                    <a:pt x="1115561" y="1082182"/>
                  </a:lnTo>
                  <a:cubicBezTo>
                    <a:pt x="1139260" y="1072329"/>
                    <a:pt x="1162159" y="1060347"/>
                    <a:pt x="1181598" y="1049962"/>
                  </a:cubicBezTo>
                  <a:cubicBezTo>
                    <a:pt x="1201035" y="1039577"/>
                    <a:pt x="1221806" y="1028127"/>
                    <a:pt x="1241243" y="1016677"/>
                  </a:cubicBezTo>
                  <a:lnTo>
                    <a:pt x="1273197" y="998038"/>
                  </a:lnTo>
                  <a:lnTo>
                    <a:pt x="1304884" y="979399"/>
                  </a:lnTo>
                  <a:lnTo>
                    <a:pt x="1333109" y="963156"/>
                  </a:lnTo>
                  <a:lnTo>
                    <a:pt x="1339766" y="959161"/>
                  </a:lnTo>
                  <a:lnTo>
                    <a:pt x="1346423" y="955434"/>
                  </a:lnTo>
                  <a:lnTo>
                    <a:pt x="1350683" y="953304"/>
                  </a:lnTo>
                  <a:cubicBezTo>
                    <a:pt x="1357041" y="950526"/>
                    <a:pt x="1362619" y="946228"/>
                    <a:pt x="1366926" y="940789"/>
                  </a:cubicBezTo>
                  <a:lnTo>
                    <a:pt x="1372517" y="937860"/>
                  </a:lnTo>
                  <a:lnTo>
                    <a:pt x="1377843" y="934664"/>
                  </a:lnTo>
                  <a:cubicBezTo>
                    <a:pt x="1389560" y="928007"/>
                    <a:pt x="1401542" y="921617"/>
                    <a:pt x="1413524" y="915226"/>
                  </a:cubicBezTo>
                  <a:lnTo>
                    <a:pt x="1430033" y="906173"/>
                  </a:lnTo>
                  <a:lnTo>
                    <a:pt x="1451069" y="894989"/>
                  </a:lnTo>
                  <a:lnTo>
                    <a:pt x="1470508" y="884604"/>
                  </a:lnTo>
                  <a:lnTo>
                    <a:pt x="1477430" y="880876"/>
                  </a:lnTo>
                  <a:cubicBezTo>
                    <a:pt x="1484637" y="877293"/>
                    <a:pt x="1491577" y="873200"/>
                    <a:pt x="1498200" y="868627"/>
                  </a:cubicBezTo>
                  <a:cubicBezTo>
                    <a:pt x="1503400" y="864987"/>
                    <a:pt x="1506943" y="859433"/>
                    <a:pt x="1508052" y="853183"/>
                  </a:cubicBezTo>
                  <a:lnTo>
                    <a:pt x="1513910" y="850787"/>
                  </a:lnTo>
                  <a:lnTo>
                    <a:pt x="1520035" y="847592"/>
                  </a:lnTo>
                  <a:lnTo>
                    <a:pt x="1523763" y="844396"/>
                  </a:lnTo>
                  <a:cubicBezTo>
                    <a:pt x="1525349" y="844675"/>
                    <a:pt x="1526971" y="844675"/>
                    <a:pt x="1528556" y="844396"/>
                  </a:cubicBezTo>
                  <a:cubicBezTo>
                    <a:pt x="1531586" y="844423"/>
                    <a:pt x="1534585" y="843787"/>
                    <a:pt x="1537343" y="842532"/>
                  </a:cubicBezTo>
                  <a:lnTo>
                    <a:pt x="1545597" y="838538"/>
                  </a:lnTo>
                  <a:lnTo>
                    <a:pt x="1548793" y="836940"/>
                  </a:lnTo>
                  <a:cubicBezTo>
                    <a:pt x="1553320" y="834810"/>
                    <a:pt x="1557580" y="832414"/>
                    <a:pt x="1561841" y="830017"/>
                  </a:cubicBezTo>
                  <a:lnTo>
                    <a:pt x="1585805" y="814307"/>
                  </a:lnTo>
                  <a:lnTo>
                    <a:pt x="1589000" y="812177"/>
                  </a:lnTo>
                  <a:cubicBezTo>
                    <a:pt x="1603646" y="802324"/>
                    <a:pt x="1618025" y="792206"/>
                    <a:pt x="1632670" y="781821"/>
                  </a:cubicBezTo>
                  <a:lnTo>
                    <a:pt x="1644652" y="773300"/>
                  </a:lnTo>
                  <a:lnTo>
                    <a:pt x="1652108" y="768241"/>
                  </a:lnTo>
                  <a:cubicBezTo>
                    <a:pt x="1666221" y="757856"/>
                    <a:pt x="1680600" y="747738"/>
                    <a:pt x="1694979" y="737886"/>
                  </a:cubicBezTo>
                  <a:cubicBezTo>
                    <a:pt x="1704831" y="730962"/>
                    <a:pt x="1714417" y="724306"/>
                    <a:pt x="1724535" y="717649"/>
                  </a:cubicBezTo>
                  <a:lnTo>
                    <a:pt x="1728796" y="714453"/>
                  </a:lnTo>
                  <a:cubicBezTo>
                    <a:pt x="1740285" y="707104"/>
                    <a:pt x="1751150" y="698821"/>
                    <a:pt x="1761282" y="689690"/>
                  </a:cubicBezTo>
                  <a:cubicBezTo>
                    <a:pt x="1764809" y="686151"/>
                    <a:pt x="1766816" y="681373"/>
                    <a:pt x="1766873" y="676376"/>
                  </a:cubicBezTo>
                  <a:cubicBezTo>
                    <a:pt x="1788962" y="664338"/>
                    <a:pt x="1809985" y="650442"/>
                    <a:pt x="1829714" y="634837"/>
                  </a:cubicBezTo>
                  <a:cubicBezTo>
                    <a:pt x="1842496" y="624718"/>
                    <a:pt x="1855011" y="614600"/>
                    <a:pt x="1867260" y="603682"/>
                  </a:cubicBezTo>
                  <a:lnTo>
                    <a:pt x="1893888" y="579451"/>
                  </a:lnTo>
                  <a:lnTo>
                    <a:pt x="1905604" y="569332"/>
                  </a:lnTo>
                  <a:lnTo>
                    <a:pt x="1910397" y="565338"/>
                  </a:lnTo>
                  <a:cubicBezTo>
                    <a:pt x="1916920" y="560581"/>
                    <a:pt x="1922746" y="554935"/>
                    <a:pt x="1927704" y="548563"/>
                  </a:cubicBezTo>
                  <a:lnTo>
                    <a:pt x="1930900" y="543770"/>
                  </a:lnTo>
                  <a:lnTo>
                    <a:pt x="1933296" y="541906"/>
                  </a:lnTo>
                  <a:lnTo>
                    <a:pt x="1935693" y="540575"/>
                  </a:lnTo>
                  <a:cubicBezTo>
                    <a:pt x="1942084" y="536580"/>
                    <a:pt x="1948474" y="532320"/>
                    <a:pt x="1954599" y="527793"/>
                  </a:cubicBezTo>
                  <a:lnTo>
                    <a:pt x="1972705" y="515278"/>
                  </a:lnTo>
                  <a:cubicBezTo>
                    <a:pt x="1978830" y="511284"/>
                    <a:pt x="1984688" y="507290"/>
                    <a:pt x="1990280" y="503030"/>
                  </a:cubicBezTo>
                  <a:cubicBezTo>
                    <a:pt x="1995871" y="498769"/>
                    <a:pt x="2000398" y="494775"/>
                    <a:pt x="2005458" y="490249"/>
                  </a:cubicBezTo>
                  <a:lnTo>
                    <a:pt x="2008121" y="487852"/>
                  </a:lnTo>
                  <a:lnTo>
                    <a:pt x="2014244" y="482792"/>
                  </a:lnTo>
                  <a:lnTo>
                    <a:pt x="2018238" y="479331"/>
                  </a:lnTo>
                  <a:lnTo>
                    <a:pt x="2022499" y="475603"/>
                  </a:lnTo>
                  <a:cubicBezTo>
                    <a:pt x="2030753" y="468414"/>
                    <a:pt x="2038742" y="460692"/>
                    <a:pt x="2046464" y="452970"/>
                  </a:cubicBezTo>
                  <a:lnTo>
                    <a:pt x="2054186" y="445248"/>
                  </a:lnTo>
                  <a:lnTo>
                    <a:pt x="2064304" y="435928"/>
                  </a:lnTo>
                  <a:lnTo>
                    <a:pt x="2076287" y="425010"/>
                  </a:lnTo>
                  <a:lnTo>
                    <a:pt x="2084275" y="417289"/>
                  </a:lnTo>
                  <a:lnTo>
                    <a:pt x="2086672" y="414892"/>
                  </a:lnTo>
                  <a:lnTo>
                    <a:pt x="2099986" y="402643"/>
                  </a:lnTo>
                  <a:cubicBezTo>
                    <a:pt x="2108507" y="394921"/>
                    <a:pt x="2117028" y="386400"/>
                    <a:pt x="2126613" y="376016"/>
                  </a:cubicBezTo>
                  <a:lnTo>
                    <a:pt x="2136465" y="365897"/>
                  </a:lnTo>
                  <a:cubicBezTo>
                    <a:pt x="2140992" y="361370"/>
                    <a:pt x="2145785" y="356578"/>
                    <a:pt x="2150312" y="351518"/>
                  </a:cubicBezTo>
                  <a:cubicBezTo>
                    <a:pt x="2178630" y="321570"/>
                    <a:pt x="2205298" y="290103"/>
                    <a:pt x="2230195" y="257256"/>
                  </a:cubicBezTo>
                  <a:lnTo>
                    <a:pt x="2231793" y="255126"/>
                  </a:lnTo>
                  <a:cubicBezTo>
                    <a:pt x="2238715" y="245540"/>
                    <a:pt x="2245639" y="236220"/>
                    <a:pt x="2251764" y="226102"/>
                  </a:cubicBezTo>
                  <a:cubicBezTo>
                    <a:pt x="2257887" y="215983"/>
                    <a:pt x="2260018" y="210658"/>
                    <a:pt x="2263746" y="202936"/>
                  </a:cubicBezTo>
                  <a:lnTo>
                    <a:pt x="2265343" y="199741"/>
                  </a:lnTo>
                  <a:cubicBezTo>
                    <a:pt x="2269071" y="192551"/>
                    <a:pt x="2272267" y="185095"/>
                    <a:pt x="2275196" y="177906"/>
                  </a:cubicBezTo>
                  <a:cubicBezTo>
                    <a:pt x="2278552" y="169747"/>
                    <a:pt x="2281398" y="161387"/>
                    <a:pt x="2283717" y="152876"/>
                  </a:cubicBezTo>
                  <a:lnTo>
                    <a:pt x="2285048" y="148882"/>
                  </a:lnTo>
                  <a:cubicBezTo>
                    <a:pt x="2288440" y="138534"/>
                    <a:pt x="2290498" y="127797"/>
                    <a:pt x="2291173" y="116929"/>
                  </a:cubicBezTo>
                  <a:cubicBezTo>
                    <a:pt x="2291560" y="110899"/>
                    <a:pt x="2291560" y="104851"/>
                    <a:pt x="2291173" y="98822"/>
                  </a:cubicBezTo>
                  <a:cubicBezTo>
                    <a:pt x="2291172" y="94029"/>
                    <a:pt x="2289574" y="88969"/>
                    <a:pt x="2288510" y="83910"/>
                  </a:cubicBezTo>
                  <a:cubicBezTo>
                    <a:pt x="2286512" y="73021"/>
                    <a:pt x="2282829" y="62510"/>
                    <a:pt x="2277592" y="52756"/>
                  </a:cubicBezTo>
                  <a:cubicBezTo>
                    <a:pt x="2269637" y="39779"/>
                    <a:pt x="2257809" y="29627"/>
                    <a:pt x="2243776" y="23732"/>
                  </a:cubicBezTo>
                  <a:lnTo>
                    <a:pt x="2232059" y="20270"/>
                  </a:lnTo>
                  <a:lnTo>
                    <a:pt x="2229130" y="20270"/>
                  </a:lnTo>
                  <a:lnTo>
                    <a:pt x="2217414" y="18140"/>
                  </a:lnTo>
                  <a:lnTo>
                    <a:pt x="2199839" y="18140"/>
                  </a:lnTo>
                  <a:lnTo>
                    <a:pt x="2194780" y="18140"/>
                  </a:lnTo>
                  <a:lnTo>
                    <a:pt x="2179602" y="18140"/>
                  </a:lnTo>
                  <a:lnTo>
                    <a:pt x="2173478" y="18140"/>
                  </a:lnTo>
                  <a:cubicBezTo>
                    <a:pt x="2172513" y="14877"/>
                    <a:pt x="2170441" y="12053"/>
                    <a:pt x="2167620" y="10151"/>
                  </a:cubicBezTo>
                  <a:cubicBezTo>
                    <a:pt x="2163892" y="7489"/>
                    <a:pt x="2159898" y="5092"/>
                    <a:pt x="2155904" y="2696"/>
                  </a:cubicBezTo>
                  <a:cubicBezTo>
                    <a:pt x="2152037" y="727"/>
                    <a:pt x="2147722" y="-191"/>
                    <a:pt x="2143389" y="33"/>
                  </a:cubicBezTo>
                </a:path>
              </a:pathLst>
            </a:custGeom>
            <a:solidFill>
              <a:srgbClr val="6B6672"/>
            </a:solidFill>
            <a:ln w="26619"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6BFFCEAB-E28A-4594-920B-8DFF334D4057}"/>
                </a:ext>
              </a:extLst>
            </p:cNvPr>
            <p:cNvSpPr/>
            <p:nvPr/>
          </p:nvSpPr>
          <p:spPr>
            <a:xfrm>
              <a:off x="12708188" y="3484414"/>
              <a:ext cx="1611651" cy="888501"/>
            </a:xfrm>
            <a:custGeom>
              <a:avLst/>
              <a:gdLst>
                <a:gd name="connsiteX0" fmla="*/ 1253674 w 1284130"/>
                <a:gd name="connsiteY0" fmla="*/ 0 h 707939"/>
                <a:gd name="connsiteX1" fmla="*/ 1225182 w 1284130"/>
                <a:gd name="connsiteY1" fmla="*/ 26628 h 707939"/>
                <a:gd name="connsiteX2" fmla="*/ 1194561 w 1284130"/>
                <a:gd name="connsiteY2" fmla="*/ 49527 h 707939"/>
                <a:gd name="connsiteX3" fmla="*/ 1198555 w 1284130"/>
                <a:gd name="connsiteY3" fmla="*/ 46598 h 707939"/>
                <a:gd name="connsiteX4" fmla="*/ 1165803 w 1284130"/>
                <a:gd name="connsiteY4" fmla="*/ 68433 h 707939"/>
                <a:gd name="connsiteX5" fmla="*/ 1139176 w 1284130"/>
                <a:gd name="connsiteY5" fmla="*/ 89202 h 707939"/>
                <a:gd name="connsiteX6" fmla="*/ 1085920 w 1284130"/>
                <a:gd name="connsiteY6" fmla="*/ 129410 h 707939"/>
                <a:gd name="connsiteX7" fmla="*/ 1071274 w 1284130"/>
                <a:gd name="connsiteY7" fmla="*/ 139529 h 707939"/>
                <a:gd name="connsiteX8" fmla="*/ 1071274 w 1284130"/>
                <a:gd name="connsiteY8" fmla="*/ 139529 h 707939"/>
                <a:gd name="connsiteX9" fmla="*/ 1050505 w 1284130"/>
                <a:gd name="connsiteY9" fmla="*/ 153908 h 707939"/>
                <a:gd name="connsiteX10" fmla="*/ 1051837 w 1284130"/>
                <a:gd name="connsiteY10" fmla="*/ 153908 h 707939"/>
                <a:gd name="connsiteX11" fmla="*/ 1047310 w 1284130"/>
                <a:gd name="connsiteY11" fmla="*/ 157370 h 707939"/>
                <a:gd name="connsiteX12" fmla="*/ 1047310 w 1284130"/>
                <a:gd name="connsiteY12" fmla="*/ 157370 h 707939"/>
                <a:gd name="connsiteX13" fmla="*/ 1042517 w 1284130"/>
                <a:gd name="connsiteY13" fmla="*/ 160565 h 707939"/>
                <a:gd name="connsiteX14" fmla="*/ 1044381 w 1284130"/>
                <a:gd name="connsiteY14" fmla="*/ 160565 h 707939"/>
                <a:gd name="connsiteX15" fmla="*/ 1014558 w 1284130"/>
                <a:gd name="connsiteY15" fmla="*/ 180003 h 707939"/>
                <a:gd name="connsiteX16" fmla="*/ 985800 w 1284130"/>
                <a:gd name="connsiteY16" fmla="*/ 197843 h 707939"/>
                <a:gd name="connsiteX17" fmla="*/ 957575 w 1284130"/>
                <a:gd name="connsiteY17" fmla="*/ 216217 h 707939"/>
                <a:gd name="connsiteX18" fmla="*/ 925089 w 1284130"/>
                <a:gd name="connsiteY18" fmla="*/ 238584 h 707939"/>
                <a:gd name="connsiteX19" fmla="*/ 929882 w 1284130"/>
                <a:gd name="connsiteY19" fmla="*/ 235122 h 707939"/>
                <a:gd name="connsiteX20" fmla="*/ 912840 w 1284130"/>
                <a:gd name="connsiteY20" fmla="*/ 246839 h 707939"/>
                <a:gd name="connsiteX21" fmla="*/ 810590 w 1284130"/>
                <a:gd name="connsiteY21" fmla="*/ 310479 h 707939"/>
                <a:gd name="connsiteX22" fmla="*/ 754672 w 1284130"/>
                <a:gd name="connsiteY22" fmla="*/ 341100 h 707939"/>
                <a:gd name="connsiteX23" fmla="*/ 704612 w 1284130"/>
                <a:gd name="connsiteY23" fmla="*/ 369326 h 707939"/>
                <a:gd name="connsiteX24" fmla="*/ 595438 w 1284130"/>
                <a:gd name="connsiteY24" fmla="*/ 428439 h 707939"/>
                <a:gd name="connsiteX25" fmla="*/ 536591 w 1284130"/>
                <a:gd name="connsiteY25" fmla="*/ 454534 h 707939"/>
                <a:gd name="connsiteX26" fmla="*/ 477478 w 1284130"/>
                <a:gd name="connsiteY26" fmla="*/ 482493 h 707939"/>
                <a:gd name="connsiteX27" fmla="*/ 471886 w 1284130"/>
                <a:gd name="connsiteY27" fmla="*/ 484890 h 707939"/>
                <a:gd name="connsiteX28" fmla="*/ 474549 w 1284130"/>
                <a:gd name="connsiteY28" fmla="*/ 460658 h 707939"/>
                <a:gd name="connsiteX29" fmla="*/ 445237 w 1284130"/>
                <a:gd name="connsiteY29" fmla="*/ 450948 h 707939"/>
                <a:gd name="connsiteX30" fmla="*/ 444992 w 1284130"/>
                <a:gd name="connsiteY30" fmla="*/ 451072 h 707939"/>
                <a:gd name="connsiteX31" fmla="*/ 426885 w 1284130"/>
                <a:gd name="connsiteY31" fmla="*/ 459860 h 707939"/>
                <a:gd name="connsiteX32" fmla="*/ 415436 w 1284130"/>
                <a:gd name="connsiteY32" fmla="*/ 465718 h 707939"/>
                <a:gd name="connsiteX33" fmla="*/ 386145 w 1284130"/>
                <a:gd name="connsiteY33" fmla="*/ 481428 h 707939"/>
                <a:gd name="connsiteX34" fmla="*/ 321440 w 1284130"/>
                <a:gd name="connsiteY34" fmla="*/ 516044 h 707939"/>
                <a:gd name="connsiteX35" fmla="*/ 254871 w 1284130"/>
                <a:gd name="connsiteY35" fmla="*/ 549062 h 707939"/>
                <a:gd name="connsiteX36" fmla="*/ 193360 w 1284130"/>
                <a:gd name="connsiteY36" fmla="*/ 579684 h 707939"/>
                <a:gd name="connsiteX37" fmla="*/ 127324 w 1284130"/>
                <a:gd name="connsiteY37" fmla="*/ 609507 h 707939"/>
                <a:gd name="connsiteX38" fmla="*/ 58891 w 1284130"/>
                <a:gd name="connsiteY38" fmla="*/ 636135 h 707939"/>
                <a:gd name="connsiteX39" fmla="*/ 64482 w 1284130"/>
                <a:gd name="connsiteY39" fmla="*/ 634271 h 707939"/>
                <a:gd name="connsiteX40" fmla="*/ 50903 w 1284130"/>
                <a:gd name="connsiteY40" fmla="*/ 638798 h 707939"/>
                <a:gd name="connsiteX41" fmla="*/ 47175 w 1284130"/>
                <a:gd name="connsiteY41" fmla="*/ 640129 h 707939"/>
                <a:gd name="connsiteX42" fmla="*/ 39452 w 1284130"/>
                <a:gd name="connsiteY42" fmla="*/ 642526 h 707939"/>
                <a:gd name="connsiteX43" fmla="*/ 28269 w 1284130"/>
                <a:gd name="connsiteY43" fmla="*/ 646254 h 707939"/>
                <a:gd name="connsiteX44" fmla="*/ 21612 w 1284130"/>
                <a:gd name="connsiteY44" fmla="*/ 648384 h 707939"/>
                <a:gd name="connsiteX45" fmla="*/ 14157 w 1284130"/>
                <a:gd name="connsiteY45" fmla="*/ 650780 h 707939"/>
                <a:gd name="connsiteX46" fmla="*/ 1375 w 1284130"/>
                <a:gd name="connsiteY46" fmla="*/ 665426 h 707939"/>
                <a:gd name="connsiteX47" fmla="*/ 10428 w 1284130"/>
                <a:gd name="connsiteY47" fmla="*/ 692053 h 707939"/>
                <a:gd name="connsiteX48" fmla="*/ 27470 w 1284130"/>
                <a:gd name="connsiteY48" fmla="*/ 698976 h 707939"/>
                <a:gd name="connsiteX49" fmla="*/ 39985 w 1284130"/>
                <a:gd name="connsiteY49" fmla="*/ 704036 h 707939"/>
                <a:gd name="connsiteX50" fmla="*/ 70607 w 1284130"/>
                <a:gd name="connsiteY50" fmla="*/ 706965 h 707939"/>
                <a:gd name="connsiteX51" fmla="*/ 128123 w 1284130"/>
                <a:gd name="connsiteY51" fmla="*/ 688592 h 707939"/>
                <a:gd name="connsiteX52" fmla="*/ 232769 w 1284130"/>
                <a:gd name="connsiteY52" fmla="*/ 646254 h 707939"/>
                <a:gd name="connsiteX53" fmla="*/ 291616 w 1284130"/>
                <a:gd name="connsiteY53" fmla="*/ 621490 h 707939"/>
                <a:gd name="connsiteX54" fmla="*/ 350996 w 1284130"/>
                <a:gd name="connsiteY54" fmla="*/ 594862 h 707939"/>
                <a:gd name="connsiteX55" fmla="*/ 409045 w 1284130"/>
                <a:gd name="connsiteY55" fmla="*/ 568234 h 707939"/>
                <a:gd name="connsiteX56" fmla="*/ 465762 w 1284130"/>
                <a:gd name="connsiteY56" fmla="*/ 540275 h 707939"/>
                <a:gd name="connsiteX57" fmla="*/ 523810 w 1284130"/>
                <a:gd name="connsiteY57" fmla="*/ 513648 h 707939"/>
                <a:gd name="connsiteX58" fmla="*/ 553899 w 1284130"/>
                <a:gd name="connsiteY58" fmla="*/ 499535 h 707939"/>
                <a:gd name="connsiteX59" fmla="*/ 583722 w 1284130"/>
                <a:gd name="connsiteY59" fmla="*/ 484091 h 707939"/>
                <a:gd name="connsiteX60" fmla="*/ 640706 w 1284130"/>
                <a:gd name="connsiteY60" fmla="*/ 454801 h 707939"/>
                <a:gd name="connsiteX61" fmla="*/ 696357 w 1284130"/>
                <a:gd name="connsiteY61" fmla="*/ 425244 h 707939"/>
                <a:gd name="connsiteX62" fmla="*/ 749613 w 1284130"/>
                <a:gd name="connsiteY62" fmla="*/ 395421 h 707939"/>
                <a:gd name="connsiteX63" fmla="*/ 799673 w 1284130"/>
                <a:gd name="connsiteY63" fmla="*/ 368793 h 707939"/>
                <a:gd name="connsiteX64" fmla="*/ 854526 w 1284130"/>
                <a:gd name="connsiteY64" fmla="*/ 337373 h 707939"/>
                <a:gd name="connsiteX65" fmla="*/ 905917 w 1284130"/>
                <a:gd name="connsiteY65" fmla="*/ 305952 h 707939"/>
                <a:gd name="connsiteX66" fmla="*/ 943462 w 1284130"/>
                <a:gd name="connsiteY66" fmla="*/ 280655 h 707939"/>
                <a:gd name="connsiteX67" fmla="*/ 970090 w 1284130"/>
                <a:gd name="connsiteY67" fmla="*/ 262815 h 707939"/>
                <a:gd name="connsiteX68" fmla="*/ 1015889 w 1284130"/>
                <a:gd name="connsiteY68" fmla="*/ 232726 h 707939"/>
                <a:gd name="connsiteX69" fmla="*/ 1037191 w 1284130"/>
                <a:gd name="connsiteY69" fmla="*/ 219678 h 707939"/>
                <a:gd name="connsiteX70" fmla="*/ 1067547 w 1284130"/>
                <a:gd name="connsiteY70" fmla="*/ 199175 h 707939"/>
                <a:gd name="connsiteX71" fmla="*/ 1062754 w 1284130"/>
                <a:gd name="connsiteY71" fmla="*/ 202370 h 707939"/>
                <a:gd name="connsiteX72" fmla="*/ 1170863 w 1284130"/>
                <a:gd name="connsiteY72" fmla="*/ 122487 h 707939"/>
                <a:gd name="connsiteX73" fmla="*/ 1197490 w 1284130"/>
                <a:gd name="connsiteY73" fmla="*/ 100919 h 707939"/>
                <a:gd name="connsiteX74" fmla="*/ 1224118 w 1284130"/>
                <a:gd name="connsiteY74" fmla="*/ 80682 h 707939"/>
                <a:gd name="connsiteX75" fmla="*/ 1247284 w 1284130"/>
                <a:gd name="connsiteY75" fmla="*/ 59646 h 707939"/>
                <a:gd name="connsiteX76" fmla="*/ 1268320 w 1284130"/>
                <a:gd name="connsiteY76" fmla="*/ 38077 h 707939"/>
                <a:gd name="connsiteX77" fmla="*/ 1278704 w 1284130"/>
                <a:gd name="connsiteY77" fmla="*/ 28491 h 707939"/>
                <a:gd name="connsiteX78" fmla="*/ 1280035 w 1284130"/>
                <a:gd name="connsiteY78" fmla="*/ 5592 h 707939"/>
                <a:gd name="connsiteX79" fmla="*/ 1267787 w 1284130"/>
                <a:gd name="connsiteY79" fmla="*/ 266 h 707939"/>
                <a:gd name="connsiteX80" fmla="*/ 1257136 w 1284130"/>
                <a:gd name="connsiteY80" fmla="*/ 4260 h 707939"/>
                <a:gd name="connsiteX81" fmla="*/ 1069145 w 1284130"/>
                <a:gd name="connsiteY81" fmla="*/ 138996 h 707939"/>
                <a:gd name="connsiteX82" fmla="*/ 1065949 w 1284130"/>
                <a:gd name="connsiteY82" fmla="*/ 141393 h 707939"/>
                <a:gd name="connsiteX83" fmla="*/ 1069145 w 1284130"/>
                <a:gd name="connsiteY83" fmla="*/ 138996 h 707939"/>
                <a:gd name="connsiteX84" fmla="*/ 971421 w 1284130"/>
                <a:gd name="connsiteY84" fmla="*/ 256691 h 707939"/>
                <a:gd name="connsiteX85" fmla="*/ 969823 w 1284130"/>
                <a:gd name="connsiteY85" fmla="*/ 256691 h 707939"/>
                <a:gd name="connsiteX86" fmla="*/ 971421 w 1284130"/>
                <a:gd name="connsiteY86" fmla="*/ 256691 h 707939"/>
                <a:gd name="connsiteX87" fmla="*/ 940267 w 1284130"/>
                <a:gd name="connsiteY87" fmla="*/ 278259 h 707939"/>
                <a:gd name="connsiteX88" fmla="*/ 938935 w 1284130"/>
                <a:gd name="connsiteY88" fmla="*/ 278259 h 707939"/>
                <a:gd name="connsiteX89" fmla="*/ 1043582 w 1284130"/>
                <a:gd name="connsiteY89" fmla="*/ 156837 h 707939"/>
                <a:gd name="connsiteX90" fmla="*/ 1046511 w 1284130"/>
                <a:gd name="connsiteY90" fmla="*/ 154973 h 707939"/>
                <a:gd name="connsiteX91" fmla="*/ 1046511 w 1284130"/>
                <a:gd name="connsiteY91" fmla="*/ 154973 h 707939"/>
                <a:gd name="connsiteX92" fmla="*/ 1043582 w 1284130"/>
                <a:gd name="connsiteY92" fmla="*/ 156837 h 707939"/>
                <a:gd name="connsiteX93" fmla="*/ 1046245 w 1284130"/>
                <a:gd name="connsiteY93" fmla="*/ 154973 h 707939"/>
                <a:gd name="connsiteX94" fmla="*/ 1049706 w 1284130"/>
                <a:gd name="connsiteY94" fmla="*/ 152576 h 707939"/>
                <a:gd name="connsiteX95" fmla="*/ 1046245 w 1284130"/>
                <a:gd name="connsiteY95" fmla="*/ 154973 h 70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284130" h="707939">
                  <a:moveTo>
                    <a:pt x="1253674" y="0"/>
                  </a:moveTo>
                  <a:cubicBezTo>
                    <a:pt x="1244089" y="8787"/>
                    <a:pt x="1235035" y="17840"/>
                    <a:pt x="1225182" y="26628"/>
                  </a:cubicBezTo>
                  <a:cubicBezTo>
                    <a:pt x="1215330" y="35415"/>
                    <a:pt x="1204946" y="42338"/>
                    <a:pt x="1194561" y="49527"/>
                  </a:cubicBezTo>
                  <a:lnTo>
                    <a:pt x="1198555" y="46598"/>
                  </a:lnTo>
                  <a:cubicBezTo>
                    <a:pt x="1187638" y="54054"/>
                    <a:pt x="1176454" y="60977"/>
                    <a:pt x="1165803" y="68433"/>
                  </a:cubicBezTo>
                  <a:cubicBezTo>
                    <a:pt x="1155152" y="75889"/>
                    <a:pt x="1147430" y="82279"/>
                    <a:pt x="1139176" y="89202"/>
                  </a:cubicBezTo>
                  <a:cubicBezTo>
                    <a:pt x="1121335" y="103049"/>
                    <a:pt x="1103495" y="115830"/>
                    <a:pt x="1085920" y="129410"/>
                  </a:cubicBezTo>
                  <a:lnTo>
                    <a:pt x="1071274" y="139529"/>
                  </a:lnTo>
                  <a:lnTo>
                    <a:pt x="1071274" y="139529"/>
                  </a:lnTo>
                  <a:lnTo>
                    <a:pt x="1050505" y="153908"/>
                  </a:lnTo>
                  <a:lnTo>
                    <a:pt x="1051837" y="153908"/>
                  </a:lnTo>
                  <a:lnTo>
                    <a:pt x="1047310" y="157370"/>
                  </a:lnTo>
                  <a:lnTo>
                    <a:pt x="1047310" y="157370"/>
                  </a:lnTo>
                  <a:lnTo>
                    <a:pt x="1042517" y="160565"/>
                  </a:lnTo>
                  <a:lnTo>
                    <a:pt x="1044381" y="160565"/>
                  </a:lnTo>
                  <a:cubicBezTo>
                    <a:pt x="1034529" y="167222"/>
                    <a:pt x="1024676" y="173879"/>
                    <a:pt x="1014558" y="180003"/>
                  </a:cubicBezTo>
                  <a:cubicBezTo>
                    <a:pt x="1004440" y="186127"/>
                    <a:pt x="995120" y="191719"/>
                    <a:pt x="985800" y="197843"/>
                  </a:cubicBezTo>
                  <a:lnTo>
                    <a:pt x="957575" y="216217"/>
                  </a:lnTo>
                  <a:cubicBezTo>
                    <a:pt x="946657" y="223406"/>
                    <a:pt x="936006" y="231128"/>
                    <a:pt x="925089" y="238584"/>
                  </a:cubicBezTo>
                  <a:lnTo>
                    <a:pt x="929882" y="235122"/>
                  </a:lnTo>
                  <a:lnTo>
                    <a:pt x="912840" y="246839"/>
                  </a:lnTo>
                  <a:cubicBezTo>
                    <a:pt x="879556" y="269472"/>
                    <a:pt x="845472" y="290241"/>
                    <a:pt x="810590" y="310479"/>
                  </a:cubicBezTo>
                  <a:cubicBezTo>
                    <a:pt x="792217" y="321130"/>
                    <a:pt x="773577" y="330982"/>
                    <a:pt x="754672" y="341100"/>
                  </a:cubicBezTo>
                  <a:cubicBezTo>
                    <a:pt x="735767" y="351219"/>
                    <a:pt x="721387" y="360006"/>
                    <a:pt x="704612" y="369326"/>
                  </a:cubicBezTo>
                  <a:cubicBezTo>
                    <a:pt x="668399" y="389563"/>
                    <a:pt x="632185" y="409267"/>
                    <a:pt x="595438" y="428439"/>
                  </a:cubicBezTo>
                  <a:lnTo>
                    <a:pt x="536591" y="454534"/>
                  </a:lnTo>
                  <a:cubicBezTo>
                    <a:pt x="517153" y="464387"/>
                    <a:pt x="497182" y="473174"/>
                    <a:pt x="477478" y="482493"/>
                  </a:cubicBezTo>
                  <a:lnTo>
                    <a:pt x="471886" y="484890"/>
                  </a:lnTo>
                  <a:cubicBezTo>
                    <a:pt x="477356" y="477995"/>
                    <a:pt x="478391" y="468576"/>
                    <a:pt x="474549" y="460658"/>
                  </a:cubicBezTo>
                  <a:cubicBezTo>
                    <a:pt x="469136" y="449882"/>
                    <a:pt x="456013" y="445535"/>
                    <a:pt x="445237" y="450948"/>
                  </a:cubicBezTo>
                  <a:cubicBezTo>
                    <a:pt x="445155" y="450989"/>
                    <a:pt x="445073" y="451030"/>
                    <a:pt x="444992" y="451072"/>
                  </a:cubicBezTo>
                  <a:cubicBezTo>
                    <a:pt x="438756" y="453570"/>
                    <a:pt x="432705" y="456506"/>
                    <a:pt x="426885" y="459860"/>
                  </a:cubicBezTo>
                  <a:lnTo>
                    <a:pt x="415436" y="465718"/>
                  </a:lnTo>
                  <a:lnTo>
                    <a:pt x="386145" y="481428"/>
                  </a:lnTo>
                  <a:cubicBezTo>
                    <a:pt x="364577" y="493411"/>
                    <a:pt x="343008" y="505127"/>
                    <a:pt x="321440" y="516044"/>
                  </a:cubicBezTo>
                  <a:lnTo>
                    <a:pt x="254871" y="549062"/>
                  </a:lnTo>
                  <a:cubicBezTo>
                    <a:pt x="234634" y="559714"/>
                    <a:pt x="214396" y="570099"/>
                    <a:pt x="193360" y="579684"/>
                  </a:cubicBezTo>
                  <a:cubicBezTo>
                    <a:pt x="172325" y="589270"/>
                    <a:pt x="149691" y="600187"/>
                    <a:pt x="127324" y="609507"/>
                  </a:cubicBezTo>
                  <a:cubicBezTo>
                    <a:pt x="104957" y="618827"/>
                    <a:pt x="81791" y="627880"/>
                    <a:pt x="58891" y="636135"/>
                  </a:cubicBezTo>
                  <a:lnTo>
                    <a:pt x="64482" y="634271"/>
                  </a:lnTo>
                  <a:lnTo>
                    <a:pt x="50903" y="638798"/>
                  </a:lnTo>
                  <a:lnTo>
                    <a:pt x="47175" y="640129"/>
                  </a:lnTo>
                  <a:lnTo>
                    <a:pt x="39452" y="642526"/>
                  </a:lnTo>
                  <a:lnTo>
                    <a:pt x="28269" y="646254"/>
                  </a:lnTo>
                  <a:lnTo>
                    <a:pt x="21612" y="648384"/>
                  </a:lnTo>
                  <a:lnTo>
                    <a:pt x="14157" y="650780"/>
                  </a:lnTo>
                  <a:cubicBezTo>
                    <a:pt x="8203" y="653877"/>
                    <a:pt x="3638" y="659108"/>
                    <a:pt x="1375" y="665426"/>
                  </a:cubicBezTo>
                  <a:cubicBezTo>
                    <a:pt x="-2263" y="675326"/>
                    <a:pt x="1510" y="686422"/>
                    <a:pt x="10428" y="692053"/>
                  </a:cubicBezTo>
                  <a:cubicBezTo>
                    <a:pt x="15943" y="694751"/>
                    <a:pt x="21637" y="697064"/>
                    <a:pt x="27470" y="698976"/>
                  </a:cubicBezTo>
                  <a:lnTo>
                    <a:pt x="39985" y="704036"/>
                  </a:lnTo>
                  <a:cubicBezTo>
                    <a:pt x="49704" y="707913"/>
                    <a:pt x="60329" y="708929"/>
                    <a:pt x="70607" y="706965"/>
                  </a:cubicBezTo>
                  <a:cubicBezTo>
                    <a:pt x="90280" y="702539"/>
                    <a:pt x="109527" y="696391"/>
                    <a:pt x="128123" y="688592"/>
                  </a:cubicBezTo>
                  <a:cubicBezTo>
                    <a:pt x="163272" y="675011"/>
                    <a:pt x="198154" y="660632"/>
                    <a:pt x="232769" y="646254"/>
                  </a:cubicBezTo>
                  <a:lnTo>
                    <a:pt x="291616" y="621490"/>
                  </a:lnTo>
                  <a:cubicBezTo>
                    <a:pt x="311587" y="612969"/>
                    <a:pt x="331026" y="603117"/>
                    <a:pt x="350996" y="594862"/>
                  </a:cubicBezTo>
                  <a:cubicBezTo>
                    <a:pt x="370967" y="586608"/>
                    <a:pt x="389873" y="576755"/>
                    <a:pt x="409045" y="568234"/>
                  </a:cubicBezTo>
                  <a:cubicBezTo>
                    <a:pt x="428216" y="559714"/>
                    <a:pt x="446856" y="549595"/>
                    <a:pt x="465762" y="540275"/>
                  </a:cubicBezTo>
                  <a:cubicBezTo>
                    <a:pt x="484667" y="530956"/>
                    <a:pt x="504372" y="522169"/>
                    <a:pt x="523810" y="513648"/>
                  </a:cubicBezTo>
                  <a:lnTo>
                    <a:pt x="553899" y="499535"/>
                  </a:lnTo>
                  <a:lnTo>
                    <a:pt x="583722" y="484091"/>
                  </a:lnTo>
                  <a:cubicBezTo>
                    <a:pt x="602894" y="474505"/>
                    <a:pt x="622066" y="464919"/>
                    <a:pt x="640706" y="454801"/>
                  </a:cubicBezTo>
                  <a:cubicBezTo>
                    <a:pt x="659344" y="444682"/>
                    <a:pt x="678251" y="435629"/>
                    <a:pt x="696357" y="425244"/>
                  </a:cubicBezTo>
                  <a:cubicBezTo>
                    <a:pt x="714464" y="414859"/>
                    <a:pt x="731506" y="405539"/>
                    <a:pt x="749613" y="395421"/>
                  </a:cubicBezTo>
                  <a:cubicBezTo>
                    <a:pt x="767719" y="385302"/>
                    <a:pt x="782897" y="377048"/>
                    <a:pt x="799673" y="368793"/>
                  </a:cubicBezTo>
                  <a:cubicBezTo>
                    <a:pt x="816448" y="360538"/>
                    <a:pt x="836419" y="348290"/>
                    <a:pt x="854526" y="337373"/>
                  </a:cubicBezTo>
                  <a:cubicBezTo>
                    <a:pt x="872632" y="326455"/>
                    <a:pt x="889141" y="316869"/>
                    <a:pt x="905917" y="305952"/>
                  </a:cubicBezTo>
                  <a:cubicBezTo>
                    <a:pt x="918432" y="297697"/>
                    <a:pt x="931213" y="289177"/>
                    <a:pt x="943462" y="280655"/>
                  </a:cubicBezTo>
                  <a:lnTo>
                    <a:pt x="970090" y="262815"/>
                  </a:lnTo>
                  <a:cubicBezTo>
                    <a:pt x="985268" y="252430"/>
                    <a:pt x="1000711" y="242578"/>
                    <a:pt x="1015889" y="232726"/>
                  </a:cubicBezTo>
                  <a:cubicBezTo>
                    <a:pt x="1022813" y="227933"/>
                    <a:pt x="1030002" y="224205"/>
                    <a:pt x="1037191" y="219678"/>
                  </a:cubicBezTo>
                  <a:lnTo>
                    <a:pt x="1067547" y="199175"/>
                  </a:lnTo>
                  <a:lnTo>
                    <a:pt x="1062754" y="202370"/>
                  </a:lnTo>
                  <a:cubicBezTo>
                    <a:pt x="1099766" y="175742"/>
                    <a:pt x="1136513" y="150446"/>
                    <a:pt x="1170863" y="122487"/>
                  </a:cubicBezTo>
                  <a:cubicBezTo>
                    <a:pt x="1179649" y="115031"/>
                    <a:pt x="1188170" y="107842"/>
                    <a:pt x="1197490" y="100919"/>
                  </a:cubicBezTo>
                  <a:cubicBezTo>
                    <a:pt x="1206810" y="93996"/>
                    <a:pt x="1215597" y="87871"/>
                    <a:pt x="1224118" y="80682"/>
                  </a:cubicBezTo>
                  <a:cubicBezTo>
                    <a:pt x="1232639" y="73492"/>
                    <a:pt x="1239828" y="66835"/>
                    <a:pt x="1247284" y="59646"/>
                  </a:cubicBezTo>
                  <a:cubicBezTo>
                    <a:pt x="1254740" y="52457"/>
                    <a:pt x="1261130" y="45001"/>
                    <a:pt x="1268320" y="38077"/>
                  </a:cubicBezTo>
                  <a:lnTo>
                    <a:pt x="1278704" y="28491"/>
                  </a:lnTo>
                  <a:cubicBezTo>
                    <a:pt x="1285383" y="22530"/>
                    <a:pt x="1285979" y="12288"/>
                    <a:pt x="1280035" y="5592"/>
                  </a:cubicBezTo>
                  <a:cubicBezTo>
                    <a:pt x="1276865" y="2197"/>
                    <a:pt x="1272431" y="269"/>
                    <a:pt x="1267787" y="266"/>
                  </a:cubicBezTo>
                  <a:cubicBezTo>
                    <a:pt x="1263867" y="246"/>
                    <a:pt x="1260076" y="1667"/>
                    <a:pt x="1257136" y="4260"/>
                  </a:cubicBezTo>
                  <a:moveTo>
                    <a:pt x="1069145" y="138996"/>
                  </a:moveTo>
                  <a:lnTo>
                    <a:pt x="1065949" y="141393"/>
                  </a:lnTo>
                  <a:lnTo>
                    <a:pt x="1069145" y="138996"/>
                  </a:lnTo>
                  <a:moveTo>
                    <a:pt x="971421" y="256691"/>
                  </a:moveTo>
                  <a:lnTo>
                    <a:pt x="969823" y="256691"/>
                  </a:lnTo>
                  <a:lnTo>
                    <a:pt x="971421" y="256691"/>
                  </a:lnTo>
                  <a:moveTo>
                    <a:pt x="940267" y="278259"/>
                  </a:moveTo>
                  <a:lnTo>
                    <a:pt x="938935" y="278259"/>
                  </a:lnTo>
                  <a:close/>
                  <a:moveTo>
                    <a:pt x="1043582" y="156837"/>
                  </a:moveTo>
                  <a:lnTo>
                    <a:pt x="1046511" y="154973"/>
                  </a:lnTo>
                  <a:lnTo>
                    <a:pt x="1046511" y="154973"/>
                  </a:lnTo>
                  <a:lnTo>
                    <a:pt x="1043582" y="156837"/>
                  </a:lnTo>
                  <a:moveTo>
                    <a:pt x="1046245" y="154973"/>
                  </a:moveTo>
                  <a:lnTo>
                    <a:pt x="1049706" y="152576"/>
                  </a:lnTo>
                  <a:lnTo>
                    <a:pt x="1046245" y="154973"/>
                  </a:lnTo>
                </a:path>
              </a:pathLst>
            </a:custGeom>
            <a:solidFill>
              <a:srgbClr val="D97F3D"/>
            </a:solidFill>
            <a:ln w="26619"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AAEEC137-055B-4893-9F5D-6BDC8D92E01E}"/>
                </a:ext>
              </a:extLst>
            </p:cNvPr>
            <p:cNvSpPr/>
            <p:nvPr/>
          </p:nvSpPr>
          <p:spPr>
            <a:xfrm>
              <a:off x="13209504" y="3408551"/>
              <a:ext cx="1103874" cy="720405"/>
            </a:xfrm>
            <a:custGeom>
              <a:avLst/>
              <a:gdLst>
                <a:gd name="connsiteX0" fmla="*/ 843053 w 879544"/>
                <a:gd name="connsiteY0" fmla="*/ 2929 h 574004"/>
                <a:gd name="connsiteX1" fmla="*/ 828940 w 879544"/>
                <a:gd name="connsiteY1" fmla="*/ 14113 h 574004"/>
                <a:gd name="connsiteX2" fmla="*/ 818023 w 879544"/>
                <a:gd name="connsiteY2" fmla="*/ 23433 h 574004"/>
                <a:gd name="connsiteX3" fmla="*/ 791395 w 879544"/>
                <a:gd name="connsiteY3" fmla="*/ 46066 h 574004"/>
                <a:gd name="connsiteX4" fmla="*/ 776749 w 879544"/>
                <a:gd name="connsiteY4" fmla="*/ 59646 h 574004"/>
                <a:gd name="connsiteX5" fmla="*/ 762903 w 879544"/>
                <a:gd name="connsiteY5" fmla="*/ 69765 h 574004"/>
                <a:gd name="connsiteX6" fmla="*/ 758110 w 879544"/>
                <a:gd name="connsiteY6" fmla="*/ 73226 h 574004"/>
                <a:gd name="connsiteX7" fmla="*/ 749324 w 879544"/>
                <a:gd name="connsiteY7" fmla="*/ 73226 h 574004"/>
                <a:gd name="connsiteX8" fmla="*/ 742134 w 879544"/>
                <a:gd name="connsiteY8" fmla="*/ 75623 h 574004"/>
                <a:gd name="connsiteX9" fmla="*/ 735743 w 879544"/>
                <a:gd name="connsiteY9" fmla="*/ 78818 h 574004"/>
                <a:gd name="connsiteX10" fmla="*/ 729885 w 879544"/>
                <a:gd name="connsiteY10" fmla="*/ 82280 h 574004"/>
                <a:gd name="connsiteX11" fmla="*/ 716571 w 879544"/>
                <a:gd name="connsiteY11" fmla="*/ 90801 h 574004"/>
                <a:gd name="connsiteX12" fmla="*/ 683287 w 879544"/>
                <a:gd name="connsiteY12" fmla="*/ 113168 h 574004"/>
                <a:gd name="connsiteX13" fmla="*/ 655327 w 879544"/>
                <a:gd name="connsiteY13" fmla="*/ 134204 h 574004"/>
                <a:gd name="connsiteX14" fmla="*/ 630031 w 879544"/>
                <a:gd name="connsiteY14" fmla="*/ 152843 h 574004"/>
                <a:gd name="connsiteX15" fmla="*/ 601007 w 879544"/>
                <a:gd name="connsiteY15" fmla="*/ 174678 h 574004"/>
                <a:gd name="connsiteX16" fmla="*/ 574380 w 879544"/>
                <a:gd name="connsiteY16" fmla="*/ 195714 h 574004"/>
                <a:gd name="connsiteX17" fmla="*/ 570119 w 879544"/>
                <a:gd name="connsiteY17" fmla="*/ 198909 h 574004"/>
                <a:gd name="connsiteX18" fmla="*/ 513669 w 879544"/>
                <a:gd name="connsiteY18" fmla="*/ 232460 h 574004"/>
                <a:gd name="connsiteX19" fmla="*/ 466271 w 879544"/>
                <a:gd name="connsiteY19" fmla="*/ 263348 h 574004"/>
                <a:gd name="connsiteX20" fmla="*/ 439643 w 879544"/>
                <a:gd name="connsiteY20" fmla="*/ 280390 h 574004"/>
                <a:gd name="connsiteX21" fmla="*/ 425797 w 879544"/>
                <a:gd name="connsiteY21" fmla="*/ 289710 h 574004"/>
                <a:gd name="connsiteX22" fmla="*/ 411152 w 879544"/>
                <a:gd name="connsiteY22" fmla="*/ 298763 h 574004"/>
                <a:gd name="connsiteX23" fmla="*/ 394643 w 879544"/>
                <a:gd name="connsiteY23" fmla="*/ 309414 h 574004"/>
                <a:gd name="connsiteX24" fmla="*/ 391181 w 879544"/>
                <a:gd name="connsiteY24" fmla="*/ 309414 h 574004"/>
                <a:gd name="connsiteX25" fmla="*/ 351240 w 879544"/>
                <a:gd name="connsiteY25" fmla="*/ 328320 h 574004"/>
                <a:gd name="connsiteX26" fmla="*/ 315292 w 879544"/>
                <a:gd name="connsiteY26" fmla="*/ 349089 h 574004"/>
                <a:gd name="connsiteX27" fmla="*/ 253516 w 879544"/>
                <a:gd name="connsiteY27" fmla="*/ 385303 h 574004"/>
                <a:gd name="connsiteX28" fmla="*/ 184817 w 879544"/>
                <a:gd name="connsiteY28" fmla="*/ 425510 h 574004"/>
                <a:gd name="connsiteX29" fmla="*/ 158189 w 879544"/>
                <a:gd name="connsiteY29" fmla="*/ 442552 h 574004"/>
                <a:gd name="connsiteX30" fmla="*/ 129964 w 879544"/>
                <a:gd name="connsiteY30" fmla="*/ 460393 h 574004"/>
                <a:gd name="connsiteX31" fmla="*/ 75111 w 879544"/>
                <a:gd name="connsiteY31" fmla="*/ 496340 h 574004"/>
                <a:gd name="connsiteX32" fmla="*/ 48483 w 879544"/>
                <a:gd name="connsiteY32" fmla="*/ 513116 h 574004"/>
                <a:gd name="connsiteX33" fmla="*/ 39163 w 879544"/>
                <a:gd name="connsiteY33" fmla="*/ 518707 h 574004"/>
                <a:gd name="connsiteX34" fmla="*/ 25051 w 879544"/>
                <a:gd name="connsiteY34" fmla="*/ 526696 h 574004"/>
                <a:gd name="connsiteX35" fmla="*/ 19193 w 879544"/>
                <a:gd name="connsiteY35" fmla="*/ 530157 h 574004"/>
                <a:gd name="connsiteX36" fmla="*/ 6944 w 879544"/>
                <a:gd name="connsiteY36" fmla="*/ 538412 h 574004"/>
                <a:gd name="connsiteX37" fmla="*/ 1086 w 879544"/>
                <a:gd name="connsiteY37" fmla="*/ 546933 h 574004"/>
                <a:gd name="connsiteX38" fmla="*/ 2417 w 879544"/>
                <a:gd name="connsiteY38" fmla="*/ 563176 h 574004"/>
                <a:gd name="connsiteX39" fmla="*/ 29045 w 879544"/>
                <a:gd name="connsiteY39" fmla="*/ 572229 h 574004"/>
                <a:gd name="connsiteX40" fmla="*/ 33838 w 879544"/>
                <a:gd name="connsiteY40" fmla="*/ 569833 h 574004"/>
                <a:gd name="connsiteX41" fmla="*/ 45554 w 879544"/>
                <a:gd name="connsiteY41" fmla="*/ 567702 h 574004"/>
                <a:gd name="connsiteX42" fmla="*/ 54607 w 879544"/>
                <a:gd name="connsiteY42" fmla="*/ 558649 h 574004"/>
                <a:gd name="connsiteX43" fmla="*/ 81235 w 879544"/>
                <a:gd name="connsiteY43" fmla="*/ 542938 h 574004"/>
                <a:gd name="connsiteX44" fmla="*/ 94283 w 879544"/>
                <a:gd name="connsiteY44" fmla="*/ 535483 h 574004"/>
                <a:gd name="connsiteX45" fmla="*/ 118514 w 879544"/>
                <a:gd name="connsiteY45" fmla="*/ 539743 h 574004"/>
                <a:gd name="connsiteX46" fmla="*/ 150467 w 879544"/>
                <a:gd name="connsiteY46" fmla="*/ 522169 h 574004"/>
                <a:gd name="connsiteX47" fmla="*/ 186680 w 879544"/>
                <a:gd name="connsiteY47" fmla="*/ 502464 h 574004"/>
                <a:gd name="connsiteX48" fmla="*/ 251652 w 879544"/>
                <a:gd name="connsiteY48" fmla="*/ 465452 h 574004"/>
                <a:gd name="connsiteX49" fmla="*/ 382128 w 879544"/>
                <a:gd name="connsiteY49" fmla="*/ 393557 h 574004"/>
                <a:gd name="connsiteX50" fmla="*/ 483313 w 879544"/>
                <a:gd name="connsiteY50" fmla="*/ 340302 h 574004"/>
                <a:gd name="connsiteX51" fmla="*/ 530976 w 879544"/>
                <a:gd name="connsiteY51" fmla="*/ 313674 h 574004"/>
                <a:gd name="connsiteX52" fmla="*/ 553077 w 879544"/>
                <a:gd name="connsiteY52" fmla="*/ 301692 h 574004"/>
                <a:gd name="connsiteX53" fmla="*/ 566124 w 879544"/>
                <a:gd name="connsiteY53" fmla="*/ 294502 h 574004"/>
                <a:gd name="connsiteX54" fmla="*/ 589024 w 879544"/>
                <a:gd name="connsiteY54" fmla="*/ 281188 h 574004"/>
                <a:gd name="connsiteX55" fmla="*/ 593019 w 879544"/>
                <a:gd name="connsiteY55" fmla="*/ 278526 h 574004"/>
                <a:gd name="connsiteX56" fmla="*/ 598610 w 879544"/>
                <a:gd name="connsiteY56" fmla="*/ 270271 h 574004"/>
                <a:gd name="connsiteX57" fmla="*/ 598610 w 879544"/>
                <a:gd name="connsiteY57" fmla="*/ 255360 h 574004"/>
                <a:gd name="connsiteX58" fmla="*/ 597013 w 879544"/>
                <a:gd name="connsiteY58" fmla="*/ 252697 h 574004"/>
                <a:gd name="connsiteX59" fmla="*/ 600741 w 879544"/>
                <a:gd name="connsiteY59" fmla="*/ 251366 h 574004"/>
                <a:gd name="connsiteX60" fmla="*/ 612724 w 879544"/>
                <a:gd name="connsiteY60" fmla="*/ 242845 h 574004"/>
                <a:gd name="connsiteX61" fmla="*/ 621510 w 879544"/>
                <a:gd name="connsiteY61" fmla="*/ 236454 h 574004"/>
                <a:gd name="connsiteX62" fmla="*/ 636422 w 879544"/>
                <a:gd name="connsiteY62" fmla="*/ 225537 h 574004"/>
                <a:gd name="connsiteX63" fmla="*/ 742932 w 879544"/>
                <a:gd name="connsiteY63" fmla="*/ 157104 h 574004"/>
                <a:gd name="connsiteX64" fmla="*/ 754649 w 879544"/>
                <a:gd name="connsiteY64" fmla="*/ 158435 h 574004"/>
                <a:gd name="connsiteX65" fmla="*/ 769294 w 879544"/>
                <a:gd name="connsiteY65" fmla="*/ 151246 h 574004"/>
                <a:gd name="connsiteX66" fmla="*/ 779945 w 879544"/>
                <a:gd name="connsiteY66" fmla="*/ 144322 h 574004"/>
                <a:gd name="connsiteX67" fmla="*/ 805241 w 879544"/>
                <a:gd name="connsiteY67" fmla="*/ 126748 h 574004"/>
                <a:gd name="connsiteX68" fmla="*/ 824945 w 879544"/>
                <a:gd name="connsiteY68" fmla="*/ 111570 h 574004"/>
                <a:gd name="connsiteX69" fmla="*/ 861425 w 879544"/>
                <a:gd name="connsiteY69" fmla="*/ 75357 h 574004"/>
                <a:gd name="connsiteX70" fmla="*/ 868082 w 879544"/>
                <a:gd name="connsiteY70" fmla="*/ 61777 h 574004"/>
                <a:gd name="connsiteX71" fmla="*/ 868083 w 879544"/>
                <a:gd name="connsiteY71" fmla="*/ 61777 h 574004"/>
                <a:gd name="connsiteX72" fmla="*/ 874473 w 879544"/>
                <a:gd name="connsiteY72" fmla="*/ 54587 h 574004"/>
                <a:gd name="connsiteX73" fmla="*/ 871545 w 879544"/>
                <a:gd name="connsiteY73" fmla="*/ 58049 h 574004"/>
                <a:gd name="connsiteX74" fmla="*/ 878734 w 879544"/>
                <a:gd name="connsiteY74" fmla="*/ 47664 h 574004"/>
                <a:gd name="connsiteX75" fmla="*/ 877403 w 879544"/>
                <a:gd name="connsiteY75" fmla="*/ 33551 h 574004"/>
                <a:gd name="connsiteX76" fmla="*/ 867551 w 879544"/>
                <a:gd name="connsiteY76" fmla="*/ 25030 h 574004"/>
                <a:gd name="connsiteX77" fmla="*/ 867550 w 879544"/>
                <a:gd name="connsiteY77" fmla="*/ 25030 h 574004"/>
                <a:gd name="connsiteX78" fmla="*/ 869147 w 879544"/>
                <a:gd name="connsiteY78" fmla="*/ 17841 h 574004"/>
                <a:gd name="connsiteX79" fmla="*/ 867550 w 879544"/>
                <a:gd name="connsiteY79" fmla="*/ 8521 h 574004"/>
                <a:gd name="connsiteX80" fmla="*/ 861692 w 879544"/>
                <a:gd name="connsiteY80" fmla="*/ 2397 h 574004"/>
                <a:gd name="connsiteX81" fmla="*/ 854236 w 879544"/>
                <a:gd name="connsiteY81" fmla="*/ 0 h 574004"/>
                <a:gd name="connsiteX82" fmla="*/ 843851 w 879544"/>
                <a:gd name="connsiteY82" fmla="*/ 2929 h 574004"/>
                <a:gd name="connsiteX83" fmla="*/ 677429 w 879544"/>
                <a:gd name="connsiteY83" fmla="*/ 131275 h 574004"/>
                <a:gd name="connsiteX84" fmla="*/ 675298 w 879544"/>
                <a:gd name="connsiteY84" fmla="*/ 132606 h 574004"/>
                <a:gd name="connsiteX85" fmla="*/ 677429 w 879544"/>
                <a:gd name="connsiteY85" fmla="*/ 131275 h 574004"/>
                <a:gd name="connsiteX86" fmla="*/ 638019 w 879544"/>
                <a:gd name="connsiteY86" fmla="*/ 225537 h 574004"/>
                <a:gd name="connsiteX87" fmla="*/ 635890 w 879544"/>
                <a:gd name="connsiteY87" fmla="*/ 227134 h 574004"/>
                <a:gd name="connsiteX88" fmla="*/ 638019 w 879544"/>
                <a:gd name="connsiteY88" fmla="*/ 225537 h 574004"/>
                <a:gd name="connsiteX89" fmla="*/ 144342 w 879544"/>
                <a:gd name="connsiteY89" fmla="*/ 523234 h 574004"/>
                <a:gd name="connsiteX90" fmla="*/ 144342 w 879544"/>
                <a:gd name="connsiteY90" fmla="*/ 523234 h 57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879544" h="574004">
                  <a:moveTo>
                    <a:pt x="843053" y="2929"/>
                  </a:moveTo>
                  <a:cubicBezTo>
                    <a:pt x="838059" y="6277"/>
                    <a:pt x="833340" y="10016"/>
                    <a:pt x="828940" y="14113"/>
                  </a:cubicBezTo>
                  <a:lnTo>
                    <a:pt x="818023" y="23433"/>
                  </a:lnTo>
                  <a:lnTo>
                    <a:pt x="791395" y="46066"/>
                  </a:lnTo>
                  <a:lnTo>
                    <a:pt x="776749" y="59646"/>
                  </a:lnTo>
                  <a:cubicBezTo>
                    <a:pt x="771964" y="62780"/>
                    <a:pt x="767343" y="66158"/>
                    <a:pt x="762903" y="69765"/>
                  </a:cubicBezTo>
                  <a:lnTo>
                    <a:pt x="758110" y="73226"/>
                  </a:lnTo>
                  <a:cubicBezTo>
                    <a:pt x="755256" y="72292"/>
                    <a:pt x="752178" y="72292"/>
                    <a:pt x="749324" y="73226"/>
                  </a:cubicBezTo>
                  <a:lnTo>
                    <a:pt x="742134" y="75623"/>
                  </a:lnTo>
                  <a:lnTo>
                    <a:pt x="735743" y="78818"/>
                  </a:lnTo>
                  <a:lnTo>
                    <a:pt x="729885" y="82280"/>
                  </a:lnTo>
                  <a:lnTo>
                    <a:pt x="716571" y="90801"/>
                  </a:lnTo>
                  <a:lnTo>
                    <a:pt x="683287" y="113168"/>
                  </a:lnTo>
                  <a:cubicBezTo>
                    <a:pt x="673700" y="119825"/>
                    <a:pt x="664647" y="127281"/>
                    <a:pt x="655327" y="134204"/>
                  </a:cubicBezTo>
                  <a:lnTo>
                    <a:pt x="630031" y="152843"/>
                  </a:lnTo>
                  <a:lnTo>
                    <a:pt x="601007" y="174678"/>
                  </a:lnTo>
                  <a:cubicBezTo>
                    <a:pt x="591688" y="181335"/>
                    <a:pt x="582900" y="188524"/>
                    <a:pt x="574380" y="195714"/>
                  </a:cubicBezTo>
                  <a:lnTo>
                    <a:pt x="570119" y="198909"/>
                  </a:lnTo>
                  <a:cubicBezTo>
                    <a:pt x="551213" y="209826"/>
                    <a:pt x="532308" y="221010"/>
                    <a:pt x="513669" y="232460"/>
                  </a:cubicBezTo>
                  <a:cubicBezTo>
                    <a:pt x="495029" y="243910"/>
                    <a:pt x="481982" y="252963"/>
                    <a:pt x="466271" y="263348"/>
                  </a:cubicBezTo>
                  <a:lnTo>
                    <a:pt x="439643" y="280390"/>
                  </a:lnTo>
                  <a:lnTo>
                    <a:pt x="425797" y="289710"/>
                  </a:lnTo>
                  <a:lnTo>
                    <a:pt x="411152" y="298763"/>
                  </a:lnTo>
                  <a:cubicBezTo>
                    <a:pt x="405560" y="302225"/>
                    <a:pt x="399968" y="305686"/>
                    <a:pt x="394643" y="309414"/>
                  </a:cubicBezTo>
                  <a:cubicBezTo>
                    <a:pt x="393503" y="309161"/>
                    <a:pt x="392321" y="309161"/>
                    <a:pt x="391181" y="309414"/>
                  </a:cubicBezTo>
                  <a:cubicBezTo>
                    <a:pt x="377173" y="314131"/>
                    <a:pt x="363768" y="320476"/>
                    <a:pt x="351240" y="328320"/>
                  </a:cubicBezTo>
                  <a:lnTo>
                    <a:pt x="315292" y="349089"/>
                  </a:lnTo>
                  <a:lnTo>
                    <a:pt x="253516" y="385303"/>
                  </a:lnTo>
                  <a:lnTo>
                    <a:pt x="184817" y="425510"/>
                  </a:lnTo>
                  <a:lnTo>
                    <a:pt x="158189" y="442552"/>
                  </a:lnTo>
                  <a:lnTo>
                    <a:pt x="129964" y="460393"/>
                  </a:lnTo>
                  <a:cubicBezTo>
                    <a:pt x="111591" y="472375"/>
                    <a:pt x="93483" y="484624"/>
                    <a:pt x="75111" y="496340"/>
                  </a:cubicBezTo>
                  <a:cubicBezTo>
                    <a:pt x="66590" y="501932"/>
                    <a:pt x="58069" y="507790"/>
                    <a:pt x="48483" y="513116"/>
                  </a:cubicBezTo>
                  <a:lnTo>
                    <a:pt x="39163" y="518707"/>
                  </a:lnTo>
                  <a:lnTo>
                    <a:pt x="25051" y="526696"/>
                  </a:lnTo>
                  <a:lnTo>
                    <a:pt x="19193" y="530157"/>
                  </a:lnTo>
                  <a:cubicBezTo>
                    <a:pt x="14701" y="532248"/>
                    <a:pt x="10568" y="535034"/>
                    <a:pt x="6944" y="538412"/>
                  </a:cubicBezTo>
                  <a:cubicBezTo>
                    <a:pt x="4375" y="540775"/>
                    <a:pt x="2372" y="543687"/>
                    <a:pt x="1086" y="546933"/>
                  </a:cubicBezTo>
                  <a:cubicBezTo>
                    <a:pt x="-733" y="552299"/>
                    <a:pt x="-252" y="558178"/>
                    <a:pt x="2417" y="563176"/>
                  </a:cubicBezTo>
                  <a:cubicBezTo>
                    <a:pt x="7589" y="572658"/>
                    <a:pt x="19165" y="576594"/>
                    <a:pt x="29045" y="572229"/>
                  </a:cubicBezTo>
                  <a:lnTo>
                    <a:pt x="33838" y="569833"/>
                  </a:lnTo>
                  <a:cubicBezTo>
                    <a:pt x="37871" y="570486"/>
                    <a:pt x="42008" y="569734"/>
                    <a:pt x="45554" y="567702"/>
                  </a:cubicBezTo>
                  <a:cubicBezTo>
                    <a:pt x="49546" y="565848"/>
                    <a:pt x="52753" y="562641"/>
                    <a:pt x="54607" y="558649"/>
                  </a:cubicBezTo>
                  <a:cubicBezTo>
                    <a:pt x="63395" y="553323"/>
                    <a:pt x="72181" y="547998"/>
                    <a:pt x="81235" y="542938"/>
                  </a:cubicBezTo>
                  <a:lnTo>
                    <a:pt x="94283" y="535483"/>
                  </a:lnTo>
                  <a:cubicBezTo>
                    <a:pt x="100601" y="541971"/>
                    <a:pt x="110362" y="543687"/>
                    <a:pt x="118514" y="539743"/>
                  </a:cubicBezTo>
                  <a:cubicBezTo>
                    <a:pt x="129431" y="534151"/>
                    <a:pt x="139816" y="528027"/>
                    <a:pt x="150467" y="522169"/>
                  </a:cubicBezTo>
                  <a:lnTo>
                    <a:pt x="186680" y="502464"/>
                  </a:lnTo>
                  <a:cubicBezTo>
                    <a:pt x="208515" y="490482"/>
                    <a:pt x="230083" y="477967"/>
                    <a:pt x="251652" y="465452"/>
                  </a:cubicBezTo>
                  <a:cubicBezTo>
                    <a:pt x="294789" y="440688"/>
                    <a:pt x="338458" y="416990"/>
                    <a:pt x="382128" y="393557"/>
                  </a:cubicBezTo>
                  <a:lnTo>
                    <a:pt x="483313" y="340302"/>
                  </a:lnTo>
                  <a:cubicBezTo>
                    <a:pt x="499289" y="331781"/>
                    <a:pt x="515266" y="322461"/>
                    <a:pt x="530976" y="313674"/>
                  </a:cubicBezTo>
                  <a:lnTo>
                    <a:pt x="553077" y="301692"/>
                  </a:lnTo>
                  <a:lnTo>
                    <a:pt x="566124" y="294502"/>
                  </a:lnTo>
                  <a:cubicBezTo>
                    <a:pt x="573993" y="290482"/>
                    <a:pt x="581637" y="286037"/>
                    <a:pt x="589024" y="281188"/>
                  </a:cubicBezTo>
                  <a:lnTo>
                    <a:pt x="593019" y="278526"/>
                  </a:lnTo>
                  <a:cubicBezTo>
                    <a:pt x="595577" y="276316"/>
                    <a:pt x="597507" y="273468"/>
                    <a:pt x="598610" y="270271"/>
                  </a:cubicBezTo>
                  <a:cubicBezTo>
                    <a:pt x="600482" y="265477"/>
                    <a:pt x="600482" y="260154"/>
                    <a:pt x="598610" y="255360"/>
                  </a:cubicBezTo>
                  <a:lnTo>
                    <a:pt x="597013" y="252697"/>
                  </a:lnTo>
                  <a:lnTo>
                    <a:pt x="600741" y="251366"/>
                  </a:lnTo>
                  <a:cubicBezTo>
                    <a:pt x="604919" y="248794"/>
                    <a:pt x="608922" y="245947"/>
                    <a:pt x="612724" y="242845"/>
                  </a:cubicBezTo>
                  <a:lnTo>
                    <a:pt x="621510" y="236454"/>
                  </a:lnTo>
                  <a:lnTo>
                    <a:pt x="636422" y="225537"/>
                  </a:lnTo>
                  <a:cubicBezTo>
                    <a:pt x="671304" y="201838"/>
                    <a:pt x="707251" y="179737"/>
                    <a:pt x="742932" y="157104"/>
                  </a:cubicBezTo>
                  <a:cubicBezTo>
                    <a:pt x="746645" y="158601"/>
                    <a:pt x="750695" y="159061"/>
                    <a:pt x="754649" y="158435"/>
                  </a:cubicBezTo>
                  <a:cubicBezTo>
                    <a:pt x="759996" y="157133"/>
                    <a:pt x="764993" y="154679"/>
                    <a:pt x="769294" y="151246"/>
                  </a:cubicBezTo>
                  <a:lnTo>
                    <a:pt x="779945" y="144322"/>
                  </a:lnTo>
                  <a:cubicBezTo>
                    <a:pt x="788466" y="138731"/>
                    <a:pt x="796987" y="132873"/>
                    <a:pt x="805241" y="126748"/>
                  </a:cubicBezTo>
                  <a:cubicBezTo>
                    <a:pt x="813496" y="120624"/>
                    <a:pt x="818555" y="116896"/>
                    <a:pt x="824945" y="111570"/>
                  </a:cubicBezTo>
                  <a:cubicBezTo>
                    <a:pt x="838461" y="100947"/>
                    <a:pt x="850703" y="88794"/>
                    <a:pt x="861425" y="75357"/>
                  </a:cubicBezTo>
                  <a:cubicBezTo>
                    <a:pt x="864121" y="71080"/>
                    <a:pt x="866352" y="66527"/>
                    <a:pt x="868082" y="61777"/>
                  </a:cubicBezTo>
                  <a:lnTo>
                    <a:pt x="868083" y="61777"/>
                  </a:lnTo>
                  <a:lnTo>
                    <a:pt x="874473" y="54587"/>
                  </a:lnTo>
                  <a:cubicBezTo>
                    <a:pt x="873644" y="55858"/>
                    <a:pt x="872659" y="57020"/>
                    <a:pt x="871545" y="58049"/>
                  </a:cubicBezTo>
                  <a:cubicBezTo>
                    <a:pt x="874702" y="55181"/>
                    <a:pt x="877161" y="51629"/>
                    <a:pt x="878734" y="47664"/>
                  </a:cubicBezTo>
                  <a:cubicBezTo>
                    <a:pt x="880166" y="42968"/>
                    <a:pt x="879688" y="37897"/>
                    <a:pt x="877403" y="33551"/>
                  </a:cubicBezTo>
                  <a:cubicBezTo>
                    <a:pt x="875426" y="29481"/>
                    <a:pt x="871864" y="26400"/>
                    <a:pt x="867551" y="25030"/>
                  </a:cubicBezTo>
                  <a:lnTo>
                    <a:pt x="867550" y="25030"/>
                  </a:lnTo>
                  <a:lnTo>
                    <a:pt x="869147" y="17841"/>
                  </a:lnTo>
                  <a:cubicBezTo>
                    <a:pt x="869138" y="14667"/>
                    <a:pt x="868598" y="11517"/>
                    <a:pt x="867550" y="8521"/>
                  </a:cubicBezTo>
                  <a:cubicBezTo>
                    <a:pt x="866027" y="6108"/>
                    <a:pt x="864035" y="4025"/>
                    <a:pt x="861692" y="2397"/>
                  </a:cubicBezTo>
                  <a:cubicBezTo>
                    <a:pt x="859527" y="821"/>
                    <a:pt x="856913" y="-19"/>
                    <a:pt x="854236" y="0"/>
                  </a:cubicBezTo>
                  <a:cubicBezTo>
                    <a:pt x="850594" y="156"/>
                    <a:pt x="847038" y="1158"/>
                    <a:pt x="843851" y="2929"/>
                  </a:cubicBezTo>
                  <a:moveTo>
                    <a:pt x="677429" y="131275"/>
                  </a:moveTo>
                  <a:lnTo>
                    <a:pt x="675298" y="132606"/>
                  </a:lnTo>
                  <a:lnTo>
                    <a:pt x="677429" y="131275"/>
                  </a:lnTo>
                  <a:moveTo>
                    <a:pt x="638019" y="225537"/>
                  </a:moveTo>
                  <a:lnTo>
                    <a:pt x="635890" y="227134"/>
                  </a:lnTo>
                  <a:lnTo>
                    <a:pt x="638019" y="225537"/>
                  </a:lnTo>
                  <a:moveTo>
                    <a:pt x="144342" y="523234"/>
                  </a:moveTo>
                  <a:lnTo>
                    <a:pt x="144342" y="523234"/>
                  </a:lnTo>
                </a:path>
              </a:pathLst>
            </a:custGeom>
            <a:solidFill>
              <a:srgbClr val="D97F3D"/>
            </a:solidFill>
            <a:ln w="26619"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id="{B08AAA58-ACE6-49D6-87E5-3148C3BB6454}"/>
                </a:ext>
              </a:extLst>
            </p:cNvPr>
            <p:cNvSpPr/>
            <p:nvPr/>
          </p:nvSpPr>
          <p:spPr>
            <a:xfrm>
              <a:off x="12792611" y="3506133"/>
              <a:ext cx="1523635" cy="884447"/>
            </a:xfrm>
            <a:custGeom>
              <a:avLst/>
              <a:gdLst>
                <a:gd name="connsiteX0" fmla="*/ 1190668 w 1214001"/>
                <a:gd name="connsiteY0" fmla="*/ 3464 h 704709"/>
                <a:gd name="connsiteX1" fmla="*/ 1164041 w 1214001"/>
                <a:gd name="connsiteY1" fmla="*/ 30092 h 704709"/>
                <a:gd name="connsiteX2" fmla="*/ 1137413 w 1214001"/>
                <a:gd name="connsiteY2" fmla="*/ 52193 h 704709"/>
                <a:gd name="connsiteX3" fmla="*/ 1082560 w 1214001"/>
                <a:gd name="connsiteY3" fmla="*/ 92933 h 704709"/>
                <a:gd name="connsiteX4" fmla="*/ 1062323 w 1214001"/>
                <a:gd name="connsiteY4" fmla="*/ 106780 h 704709"/>
                <a:gd name="connsiteX5" fmla="*/ 1066583 w 1214001"/>
                <a:gd name="connsiteY5" fmla="*/ 103851 h 704709"/>
                <a:gd name="connsiteX6" fmla="*/ 1007737 w 1214001"/>
                <a:gd name="connsiteY6" fmla="*/ 142194 h 704709"/>
                <a:gd name="connsiteX7" fmla="*/ 944629 w 1214001"/>
                <a:gd name="connsiteY7" fmla="*/ 183734 h 704709"/>
                <a:gd name="connsiteX8" fmla="*/ 948091 w 1214001"/>
                <a:gd name="connsiteY8" fmla="*/ 181337 h 704709"/>
                <a:gd name="connsiteX9" fmla="*/ 891107 w 1214001"/>
                <a:gd name="connsiteY9" fmla="*/ 222344 h 704709"/>
                <a:gd name="connsiteX10" fmla="*/ 894036 w 1214001"/>
                <a:gd name="connsiteY10" fmla="*/ 220480 h 704709"/>
                <a:gd name="connsiteX11" fmla="*/ 889510 w 1214001"/>
                <a:gd name="connsiteY11" fmla="*/ 223409 h 704709"/>
                <a:gd name="connsiteX12" fmla="*/ 889510 w 1214001"/>
                <a:gd name="connsiteY12" fmla="*/ 223409 h 704709"/>
                <a:gd name="connsiteX13" fmla="*/ 872734 w 1214001"/>
                <a:gd name="connsiteY13" fmla="*/ 235125 h 704709"/>
                <a:gd name="connsiteX14" fmla="*/ 819479 w 1214001"/>
                <a:gd name="connsiteY14" fmla="*/ 269475 h 704709"/>
                <a:gd name="connsiteX15" fmla="*/ 767821 w 1214001"/>
                <a:gd name="connsiteY15" fmla="*/ 300363 h 704709"/>
                <a:gd name="connsiteX16" fmla="*/ 714566 w 1214001"/>
                <a:gd name="connsiteY16" fmla="*/ 330452 h 704709"/>
                <a:gd name="connsiteX17" fmla="*/ 661310 w 1214001"/>
                <a:gd name="connsiteY17" fmla="*/ 362139 h 704709"/>
                <a:gd name="connsiteX18" fmla="*/ 631754 w 1214001"/>
                <a:gd name="connsiteY18" fmla="*/ 379713 h 704709"/>
                <a:gd name="connsiteX19" fmla="*/ 606724 w 1214001"/>
                <a:gd name="connsiteY19" fmla="*/ 393293 h 704709"/>
                <a:gd name="connsiteX20" fmla="*/ 553469 w 1214001"/>
                <a:gd name="connsiteY20" fmla="*/ 419921 h 704709"/>
                <a:gd name="connsiteX21" fmla="*/ 500213 w 1214001"/>
                <a:gd name="connsiteY21" fmla="*/ 446549 h 704709"/>
                <a:gd name="connsiteX22" fmla="*/ 442697 w 1214001"/>
                <a:gd name="connsiteY22" fmla="*/ 475307 h 704709"/>
                <a:gd name="connsiteX23" fmla="*/ 391838 w 1214001"/>
                <a:gd name="connsiteY23" fmla="*/ 501934 h 704709"/>
                <a:gd name="connsiteX24" fmla="*/ 338583 w 1214001"/>
                <a:gd name="connsiteY24" fmla="*/ 528562 h 704709"/>
                <a:gd name="connsiteX25" fmla="*/ 282665 w 1214001"/>
                <a:gd name="connsiteY25" fmla="*/ 555190 h 704709"/>
                <a:gd name="connsiteX26" fmla="*/ 225948 w 1214001"/>
                <a:gd name="connsiteY26" fmla="*/ 581817 h 704709"/>
                <a:gd name="connsiteX27" fmla="*/ 126094 w 1214001"/>
                <a:gd name="connsiteY27" fmla="*/ 620427 h 704709"/>
                <a:gd name="connsiteX28" fmla="*/ 72839 w 1214001"/>
                <a:gd name="connsiteY28" fmla="*/ 641197 h 704709"/>
                <a:gd name="connsiteX29" fmla="*/ 16921 w 1214001"/>
                <a:gd name="connsiteY29" fmla="*/ 661700 h 704709"/>
                <a:gd name="connsiteX30" fmla="*/ 3607 w 1214001"/>
                <a:gd name="connsiteY30" fmla="*/ 671020 h 704709"/>
                <a:gd name="connsiteX31" fmla="*/ 412 w 1214001"/>
                <a:gd name="connsiteY31" fmla="*/ 687263 h 704709"/>
                <a:gd name="connsiteX32" fmla="*/ 9732 w 1214001"/>
                <a:gd name="connsiteY32" fmla="*/ 701110 h 704709"/>
                <a:gd name="connsiteX33" fmla="*/ 26241 w 1214001"/>
                <a:gd name="connsiteY33" fmla="*/ 704305 h 704709"/>
                <a:gd name="connsiteX34" fmla="*/ 45146 w 1214001"/>
                <a:gd name="connsiteY34" fmla="*/ 697914 h 704709"/>
                <a:gd name="connsiteX35" fmla="*/ 71774 w 1214001"/>
                <a:gd name="connsiteY35" fmla="*/ 689127 h 704709"/>
                <a:gd name="connsiteX36" fmla="*/ 66182 w 1214001"/>
                <a:gd name="connsiteY36" fmla="*/ 690991 h 704709"/>
                <a:gd name="connsiteX37" fmla="*/ 84289 w 1214001"/>
                <a:gd name="connsiteY37" fmla="*/ 684866 h 704709"/>
                <a:gd name="connsiteX38" fmla="*/ 84289 w 1214001"/>
                <a:gd name="connsiteY38" fmla="*/ 684866 h 704709"/>
                <a:gd name="connsiteX39" fmla="*/ 197457 w 1214001"/>
                <a:gd name="connsiteY39" fmla="*/ 643061 h 704709"/>
                <a:gd name="connsiteX40" fmla="*/ 224084 w 1214001"/>
                <a:gd name="connsiteY40" fmla="*/ 632676 h 704709"/>
                <a:gd name="connsiteX41" fmla="*/ 252043 w 1214001"/>
                <a:gd name="connsiteY41" fmla="*/ 620693 h 704709"/>
                <a:gd name="connsiteX42" fmla="*/ 308228 w 1214001"/>
                <a:gd name="connsiteY42" fmla="*/ 594066 h 704709"/>
                <a:gd name="connsiteX43" fmla="*/ 418200 w 1214001"/>
                <a:gd name="connsiteY43" fmla="*/ 540810 h 704709"/>
                <a:gd name="connsiteX44" fmla="*/ 469325 w 1214001"/>
                <a:gd name="connsiteY44" fmla="*/ 514183 h 704709"/>
                <a:gd name="connsiteX45" fmla="*/ 527373 w 1214001"/>
                <a:gd name="connsiteY45" fmla="*/ 485691 h 704709"/>
                <a:gd name="connsiteX46" fmla="*/ 580629 w 1214001"/>
                <a:gd name="connsiteY46" fmla="*/ 459064 h 704709"/>
                <a:gd name="connsiteX47" fmla="*/ 633884 w 1214001"/>
                <a:gd name="connsiteY47" fmla="*/ 432436 h 704709"/>
                <a:gd name="connsiteX48" fmla="*/ 687139 w 1214001"/>
                <a:gd name="connsiteY48" fmla="*/ 401548 h 704709"/>
                <a:gd name="connsiteX49" fmla="*/ 740395 w 1214001"/>
                <a:gd name="connsiteY49" fmla="*/ 369595 h 704709"/>
                <a:gd name="connsiteX50" fmla="*/ 820278 w 1214001"/>
                <a:gd name="connsiteY50" fmla="*/ 323529 h 704709"/>
                <a:gd name="connsiteX51" fmla="*/ 862615 w 1214001"/>
                <a:gd name="connsiteY51" fmla="*/ 296901 h 704709"/>
                <a:gd name="connsiteX52" fmla="*/ 886048 w 1214001"/>
                <a:gd name="connsiteY52" fmla="*/ 281457 h 704709"/>
                <a:gd name="connsiteX53" fmla="*/ 911344 w 1214001"/>
                <a:gd name="connsiteY53" fmla="*/ 263883 h 704709"/>
                <a:gd name="connsiteX54" fmla="*/ 983239 w 1214001"/>
                <a:gd name="connsiteY54" fmla="*/ 210628 h 704709"/>
                <a:gd name="connsiteX55" fmla="*/ 978712 w 1214001"/>
                <a:gd name="connsiteY55" fmla="*/ 213823 h 704709"/>
                <a:gd name="connsiteX56" fmla="*/ 1019985 w 1214001"/>
                <a:gd name="connsiteY56" fmla="*/ 185864 h 704709"/>
                <a:gd name="connsiteX57" fmla="*/ 1055400 w 1214001"/>
                <a:gd name="connsiteY57" fmla="*/ 160567 h 704709"/>
                <a:gd name="connsiteX58" fmla="*/ 1052471 w 1214001"/>
                <a:gd name="connsiteY58" fmla="*/ 162698 h 704709"/>
                <a:gd name="connsiteX59" fmla="*/ 1092945 w 1214001"/>
                <a:gd name="connsiteY59" fmla="*/ 132875 h 704709"/>
                <a:gd name="connsiteX60" fmla="*/ 1132887 w 1214001"/>
                <a:gd name="connsiteY60" fmla="*/ 99058 h 704709"/>
                <a:gd name="connsiteX61" fmla="*/ 1169899 w 1214001"/>
                <a:gd name="connsiteY61" fmla="*/ 62578 h 704709"/>
                <a:gd name="connsiteX62" fmla="*/ 1210107 w 1214001"/>
                <a:gd name="connsiteY62" fmla="*/ 22902 h 704709"/>
                <a:gd name="connsiteX63" fmla="*/ 1210407 w 1214001"/>
                <a:gd name="connsiteY63" fmla="*/ 4829 h 704709"/>
                <a:gd name="connsiteX64" fmla="*/ 1210107 w 1214001"/>
                <a:gd name="connsiteY64" fmla="*/ 4529 h 704709"/>
                <a:gd name="connsiteX65" fmla="*/ 1200255 w 1214001"/>
                <a:gd name="connsiteY65" fmla="*/ 3 h 704709"/>
                <a:gd name="connsiteX66" fmla="*/ 1191468 w 1214001"/>
                <a:gd name="connsiteY66" fmla="*/ 3464 h 704709"/>
                <a:gd name="connsiteX67" fmla="*/ 1084957 w 1214001"/>
                <a:gd name="connsiteY67" fmla="*/ 90803 h 704709"/>
                <a:gd name="connsiteX68" fmla="*/ 1084957 w 1214001"/>
                <a:gd name="connsiteY68" fmla="*/ 90803 h 704709"/>
                <a:gd name="connsiteX69" fmla="*/ 1084957 w 1214001"/>
                <a:gd name="connsiteY69" fmla="*/ 90803 h 704709"/>
                <a:gd name="connsiteX70" fmla="*/ 16655 w 1214001"/>
                <a:gd name="connsiteY70" fmla="*/ 658239 h 704709"/>
                <a:gd name="connsiteX71" fmla="*/ 16655 w 1214001"/>
                <a:gd name="connsiteY71" fmla="*/ 658239 h 704709"/>
                <a:gd name="connsiteX72" fmla="*/ 888179 w 1214001"/>
                <a:gd name="connsiteY72" fmla="*/ 222876 h 704709"/>
                <a:gd name="connsiteX73" fmla="*/ 888179 w 1214001"/>
                <a:gd name="connsiteY73" fmla="*/ 222876 h 704709"/>
                <a:gd name="connsiteX74" fmla="*/ 889776 w 1214001"/>
                <a:gd name="connsiteY74" fmla="*/ 222876 h 704709"/>
                <a:gd name="connsiteX75" fmla="*/ 888179 w 1214001"/>
                <a:gd name="connsiteY75" fmla="*/ 222876 h 704709"/>
                <a:gd name="connsiteX76" fmla="*/ 946759 w 1214001"/>
                <a:gd name="connsiteY76" fmla="*/ 180805 h 704709"/>
                <a:gd name="connsiteX77" fmla="*/ 948091 w 1214001"/>
                <a:gd name="connsiteY77" fmla="*/ 180805 h 704709"/>
                <a:gd name="connsiteX78" fmla="*/ 946759 w 1214001"/>
                <a:gd name="connsiteY78" fmla="*/ 180805 h 70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14001" h="704709">
                  <a:moveTo>
                    <a:pt x="1190668" y="3464"/>
                  </a:moveTo>
                  <a:cubicBezTo>
                    <a:pt x="1181615" y="12251"/>
                    <a:pt x="1172828" y="21039"/>
                    <a:pt x="1164041" y="30092"/>
                  </a:cubicBezTo>
                  <a:lnTo>
                    <a:pt x="1137413" y="52193"/>
                  </a:lnTo>
                  <a:cubicBezTo>
                    <a:pt x="1119839" y="66838"/>
                    <a:pt x="1101200" y="78821"/>
                    <a:pt x="1082560" y="92933"/>
                  </a:cubicBezTo>
                  <a:lnTo>
                    <a:pt x="1062323" y="106780"/>
                  </a:lnTo>
                  <a:lnTo>
                    <a:pt x="1066583" y="103851"/>
                  </a:lnTo>
                  <a:cubicBezTo>
                    <a:pt x="1047146" y="116898"/>
                    <a:pt x="1026908" y="128880"/>
                    <a:pt x="1007737" y="142194"/>
                  </a:cubicBezTo>
                  <a:cubicBezTo>
                    <a:pt x="988565" y="155508"/>
                    <a:pt x="965399" y="168822"/>
                    <a:pt x="944629" y="183734"/>
                  </a:cubicBezTo>
                  <a:lnTo>
                    <a:pt x="948091" y="181337"/>
                  </a:lnTo>
                  <a:cubicBezTo>
                    <a:pt x="928652" y="194651"/>
                    <a:pt x="910279" y="207965"/>
                    <a:pt x="891107" y="222344"/>
                  </a:cubicBezTo>
                  <a:cubicBezTo>
                    <a:pt x="891978" y="221570"/>
                    <a:pt x="892966" y="220941"/>
                    <a:pt x="894036" y="220480"/>
                  </a:cubicBezTo>
                  <a:lnTo>
                    <a:pt x="889510" y="223409"/>
                  </a:lnTo>
                  <a:lnTo>
                    <a:pt x="889510" y="223409"/>
                  </a:lnTo>
                  <a:lnTo>
                    <a:pt x="872734" y="235125"/>
                  </a:lnTo>
                  <a:cubicBezTo>
                    <a:pt x="854894" y="246841"/>
                    <a:pt x="837053" y="258025"/>
                    <a:pt x="819479" y="269475"/>
                  </a:cubicBezTo>
                  <a:cubicBezTo>
                    <a:pt x="801904" y="280925"/>
                    <a:pt x="785395" y="290511"/>
                    <a:pt x="767821" y="300363"/>
                  </a:cubicBezTo>
                  <a:cubicBezTo>
                    <a:pt x="750247" y="310215"/>
                    <a:pt x="732939" y="320067"/>
                    <a:pt x="714566" y="330452"/>
                  </a:cubicBezTo>
                  <a:cubicBezTo>
                    <a:pt x="696192" y="340837"/>
                    <a:pt x="679683" y="352020"/>
                    <a:pt x="661310" y="362139"/>
                  </a:cubicBezTo>
                  <a:lnTo>
                    <a:pt x="631754" y="379713"/>
                  </a:lnTo>
                  <a:cubicBezTo>
                    <a:pt x="623499" y="384506"/>
                    <a:pt x="614978" y="388767"/>
                    <a:pt x="606724" y="393293"/>
                  </a:cubicBezTo>
                  <a:cubicBezTo>
                    <a:pt x="588617" y="402347"/>
                    <a:pt x="570510" y="411400"/>
                    <a:pt x="553469" y="419921"/>
                  </a:cubicBezTo>
                  <a:cubicBezTo>
                    <a:pt x="536426" y="428442"/>
                    <a:pt x="518320" y="437495"/>
                    <a:pt x="500213" y="446549"/>
                  </a:cubicBezTo>
                  <a:lnTo>
                    <a:pt x="442697" y="475307"/>
                  </a:lnTo>
                  <a:cubicBezTo>
                    <a:pt x="425655" y="483827"/>
                    <a:pt x="408881" y="492614"/>
                    <a:pt x="391838" y="501934"/>
                  </a:cubicBezTo>
                  <a:lnTo>
                    <a:pt x="338583" y="528562"/>
                  </a:lnTo>
                  <a:lnTo>
                    <a:pt x="282665" y="555190"/>
                  </a:lnTo>
                  <a:cubicBezTo>
                    <a:pt x="264292" y="564509"/>
                    <a:pt x="245120" y="572497"/>
                    <a:pt x="225948" y="581817"/>
                  </a:cubicBezTo>
                  <a:cubicBezTo>
                    <a:pt x="193463" y="596729"/>
                    <a:pt x="159379" y="608445"/>
                    <a:pt x="126094" y="620427"/>
                  </a:cubicBezTo>
                  <a:lnTo>
                    <a:pt x="72839" y="641197"/>
                  </a:lnTo>
                  <a:lnTo>
                    <a:pt x="16921" y="661700"/>
                  </a:lnTo>
                  <a:cubicBezTo>
                    <a:pt x="11524" y="663141"/>
                    <a:pt x="6808" y="666441"/>
                    <a:pt x="3607" y="671020"/>
                  </a:cubicBezTo>
                  <a:cubicBezTo>
                    <a:pt x="451" y="675805"/>
                    <a:pt x="-696" y="681639"/>
                    <a:pt x="412" y="687263"/>
                  </a:cubicBezTo>
                  <a:cubicBezTo>
                    <a:pt x="1666" y="692887"/>
                    <a:pt x="4994" y="697831"/>
                    <a:pt x="9732" y="701110"/>
                  </a:cubicBezTo>
                  <a:cubicBezTo>
                    <a:pt x="14621" y="704255"/>
                    <a:pt x="20532" y="705399"/>
                    <a:pt x="26241" y="704305"/>
                  </a:cubicBezTo>
                  <a:cubicBezTo>
                    <a:pt x="32631" y="702441"/>
                    <a:pt x="38755" y="700044"/>
                    <a:pt x="45146" y="697914"/>
                  </a:cubicBezTo>
                  <a:lnTo>
                    <a:pt x="71774" y="689127"/>
                  </a:lnTo>
                  <a:lnTo>
                    <a:pt x="66182" y="690991"/>
                  </a:lnTo>
                  <a:lnTo>
                    <a:pt x="84289" y="684866"/>
                  </a:lnTo>
                  <a:lnTo>
                    <a:pt x="84289" y="684866"/>
                  </a:lnTo>
                  <a:cubicBezTo>
                    <a:pt x="122367" y="671552"/>
                    <a:pt x="159912" y="656907"/>
                    <a:pt x="197457" y="643061"/>
                  </a:cubicBezTo>
                  <a:lnTo>
                    <a:pt x="224084" y="632676"/>
                  </a:lnTo>
                  <a:lnTo>
                    <a:pt x="252043" y="620693"/>
                  </a:lnTo>
                  <a:cubicBezTo>
                    <a:pt x="271215" y="612439"/>
                    <a:pt x="289855" y="603918"/>
                    <a:pt x="308228" y="594066"/>
                  </a:cubicBezTo>
                  <a:cubicBezTo>
                    <a:pt x="344708" y="576225"/>
                    <a:pt x="381454" y="558917"/>
                    <a:pt x="418200" y="540810"/>
                  </a:cubicBezTo>
                  <a:cubicBezTo>
                    <a:pt x="435508" y="532556"/>
                    <a:pt x="452283" y="523769"/>
                    <a:pt x="469325" y="514183"/>
                  </a:cubicBezTo>
                  <a:cubicBezTo>
                    <a:pt x="486367" y="504597"/>
                    <a:pt x="507935" y="495011"/>
                    <a:pt x="527373" y="485691"/>
                  </a:cubicBezTo>
                  <a:cubicBezTo>
                    <a:pt x="546812" y="476372"/>
                    <a:pt x="563054" y="468117"/>
                    <a:pt x="580629" y="459064"/>
                  </a:cubicBezTo>
                  <a:lnTo>
                    <a:pt x="633884" y="432436"/>
                  </a:lnTo>
                  <a:cubicBezTo>
                    <a:pt x="652524" y="423116"/>
                    <a:pt x="670098" y="411933"/>
                    <a:pt x="687139" y="401548"/>
                  </a:cubicBezTo>
                  <a:cubicBezTo>
                    <a:pt x="704181" y="391163"/>
                    <a:pt x="722288" y="380246"/>
                    <a:pt x="740395" y="369595"/>
                  </a:cubicBezTo>
                  <a:cubicBezTo>
                    <a:pt x="767022" y="353885"/>
                    <a:pt x="793650" y="339772"/>
                    <a:pt x="820278" y="323529"/>
                  </a:cubicBezTo>
                  <a:lnTo>
                    <a:pt x="862615" y="296901"/>
                  </a:lnTo>
                  <a:lnTo>
                    <a:pt x="886048" y="281457"/>
                  </a:lnTo>
                  <a:cubicBezTo>
                    <a:pt x="894569" y="275865"/>
                    <a:pt x="902823" y="269741"/>
                    <a:pt x="911344" y="263883"/>
                  </a:cubicBezTo>
                  <a:cubicBezTo>
                    <a:pt x="935841" y="247107"/>
                    <a:pt x="959274" y="229001"/>
                    <a:pt x="983239" y="210628"/>
                  </a:cubicBezTo>
                  <a:lnTo>
                    <a:pt x="978712" y="213823"/>
                  </a:lnTo>
                  <a:lnTo>
                    <a:pt x="1019985" y="185864"/>
                  </a:lnTo>
                  <a:cubicBezTo>
                    <a:pt x="1031968" y="177609"/>
                    <a:pt x="1043684" y="168822"/>
                    <a:pt x="1055400" y="160567"/>
                  </a:cubicBezTo>
                  <a:lnTo>
                    <a:pt x="1052471" y="162698"/>
                  </a:lnTo>
                  <a:cubicBezTo>
                    <a:pt x="1066051" y="153112"/>
                    <a:pt x="1079098" y="143260"/>
                    <a:pt x="1092945" y="132875"/>
                  </a:cubicBezTo>
                  <a:cubicBezTo>
                    <a:pt x="1106791" y="122490"/>
                    <a:pt x="1119573" y="110508"/>
                    <a:pt x="1132887" y="99058"/>
                  </a:cubicBezTo>
                  <a:cubicBezTo>
                    <a:pt x="1146201" y="87608"/>
                    <a:pt x="1157916" y="74826"/>
                    <a:pt x="1169899" y="62578"/>
                  </a:cubicBezTo>
                  <a:cubicBezTo>
                    <a:pt x="1181882" y="50329"/>
                    <a:pt x="1196527" y="35950"/>
                    <a:pt x="1210107" y="22902"/>
                  </a:cubicBezTo>
                  <a:cubicBezTo>
                    <a:pt x="1215181" y="17995"/>
                    <a:pt x="1215315" y="9903"/>
                    <a:pt x="1210407" y="4829"/>
                  </a:cubicBezTo>
                  <a:cubicBezTo>
                    <a:pt x="1210308" y="4728"/>
                    <a:pt x="1210209" y="4628"/>
                    <a:pt x="1210107" y="4529"/>
                  </a:cubicBezTo>
                  <a:cubicBezTo>
                    <a:pt x="1207594" y="1718"/>
                    <a:pt x="1204025" y="78"/>
                    <a:pt x="1200255" y="3"/>
                  </a:cubicBezTo>
                  <a:cubicBezTo>
                    <a:pt x="1196981" y="-64"/>
                    <a:pt x="1193817" y="1182"/>
                    <a:pt x="1191468" y="3464"/>
                  </a:cubicBezTo>
                  <a:moveTo>
                    <a:pt x="1084957" y="90803"/>
                  </a:moveTo>
                  <a:lnTo>
                    <a:pt x="1084957" y="90803"/>
                  </a:lnTo>
                  <a:lnTo>
                    <a:pt x="1084957" y="90803"/>
                  </a:lnTo>
                  <a:moveTo>
                    <a:pt x="16655" y="658239"/>
                  </a:moveTo>
                  <a:lnTo>
                    <a:pt x="16655" y="658239"/>
                  </a:lnTo>
                  <a:moveTo>
                    <a:pt x="888179" y="222876"/>
                  </a:moveTo>
                  <a:lnTo>
                    <a:pt x="888179" y="222876"/>
                  </a:lnTo>
                  <a:lnTo>
                    <a:pt x="889776" y="222876"/>
                  </a:lnTo>
                  <a:lnTo>
                    <a:pt x="888179" y="222876"/>
                  </a:lnTo>
                  <a:moveTo>
                    <a:pt x="946759" y="180805"/>
                  </a:moveTo>
                  <a:lnTo>
                    <a:pt x="948091" y="180805"/>
                  </a:lnTo>
                  <a:lnTo>
                    <a:pt x="946759" y="180805"/>
                  </a:lnTo>
                </a:path>
              </a:pathLst>
            </a:custGeom>
            <a:solidFill>
              <a:srgbClr val="D97F3D"/>
            </a:solidFill>
            <a:ln w="26619"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1C0FE603-6546-440D-9B37-66F3BD202EF7}"/>
                </a:ext>
              </a:extLst>
            </p:cNvPr>
            <p:cNvSpPr/>
            <p:nvPr/>
          </p:nvSpPr>
          <p:spPr>
            <a:xfrm>
              <a:off x="13899830" y="3540982"/>
              <a:ext cx="409187" cy="816868"/>
            </a:xfrm>
            <a:custGeom>
              <a:avLst/>
              <a:gdLst>
                <a:gd name="connsiteX0" fmla="*/ 281032 w 326032"/>
                <a:gd name="connsiteY0" fmla="*/ 11910 h 650864"/>
                <a:gd name="connsiteX1" fmla="*/ 274108 w 326032"/>
                <a:gd name="connsiteY1" fmla="*/ 27088 h 650864"/>
                <a:gd name="connsiteX2" fmla="*/ 266120 w 326032"/>
                <a:gd name="connsiteY2" fmla="*/ 27088 h 650864"/>
                <a:gd name="connsiteX3" fmla="*/ 253605 w 326032"/>
                <a:gd name="connsiteY3" fmla="*/ 36408 h 650864"/>
                <a:gd name="connsiteX4" fmla="*/ 237363 w 326032"/>
                <a:gd name="connsiteY4" fmla="*/ 70492 h 650864"/>
                <a:gd name="connsiteX5" fmla="*/ 233368 w 326032"/>
                <a:gd name="connsiteY5" fmla="*/ 80077 h 650864"/>
                <a:gd name="connsiteX6" fmla="*/ 222184 w 326032"/>
                <a:gd name="connsiteY6" fmla="*/ 90728 h 650864"/>
                <a:gd name="connsiteX7" fmla="*/ 222185 w 326032"/>
                <a:gd name="connsiteY7" fmla="*/ 90728 h 650864"/>
                <a:gd name="connsiteX8" fmla="*/ 206741 w 326032"/>
                <a:gd name="connsiteY8" fmla="*/ 84337 h 650864"/>
                <a:gd name="connsiteX9" fmla="*/ 191563 w 326032"/>
                <a:gd name="connsiteY9" fmla="*/ 90461 h 650864"/>
                <a:gd name="connsiteX10" fmla="*/ 188900 w 326032"/>
                <a:gd name="connsiteY10" fmla="*/ 93923 h 650864"/>
                <a:gd name="connsiteX11" fmla="*/ 182776 w 326032"/>
                <a:gd name="connsiteY11" fmla="*/ 91527 h 650864"/>
                <a:gd name="connsiteX12" fmla="*/ 173722 w 326032"/>
                <a:gd name="connsiteY12" fmla="*/ 100580 h 650864"/>
                <a:gd name="connsiteX13" fmla="*/ 170261 w 326032"/>
                <a:gd name="connsiteY13" fmla="*/ 158895 h 650864"/>
                <a:gd name="connsiteX14" fmla="*/ 164669 w 326032"/>
                <a:gd name="connsiteY14" fmla="*/ 209754 h 650864"/>
                <a:gd name="connsiteX15" fmla="*/ 164669 w 326032"/>
                <a:gd name="connsiteY15" fmla="*/ 209754 h 650864"/>
                <a:gd name="connsiteX16" fmla="*/ 158811 w 326032"/>
                <a:gd name="connsiteY16" fmla="*/ 241441 h 650864"/>
                <a:gd name="connsiteX17" fmla="*/ 148959 w 326032"/>
                <a:gd name="connsiteY17" fmla="*/ 276057 h 650864"/>
                <a:gd name="connsiteX18" fmla="*/ 139906 w 326032"/>
                <a:gd name="connsiteY18" fmla="*/ 309075 h 650864"/>
                <a:gd name="connsiteX19" fmla="*/ 131651 w 326032"/>
                <a:gd name="connsiteY19" fmla="*/ 341827 h 650864"/>
                <a:gd name="connsiteX20" fmla="*/ 113011 w 326032"/>
                <a:gd name="connsiteY20" fmla="*/ 407598 h 650864"/>
                <a:gd name="connsiteX21" fmla="*/ 102094 w 326032"/>
                <a:gd name="connsiteY21" fmla="*/ 439551 h 650864"/>
                <a:gd name="connsiteX22" fmla="*/ 91443 w 326032"/>
                <a:gd name="connsiteY22" fmla="*/ 470705 h 650864"/>
                <a:gd name="connsiteX23" fmla="*/ 84786 w 326032"/>
                <a:gd name="connsiteY23" fmla="*/ 487481 h 650864"/>
                <a:gd name="connsiteX24" fmla="*/ 60555 w 326032"/>
                <a:gd name="connsiteY24" fmla="*/ 535144 h 650864"/>
                <a:gd name="connsiteX25" fmla="*/ 33927 w 326032"/>
                <a:gd name="connsiteY25" fmla="*/ 585204 h 650864"/>
                <a:gd name="connsiteX26" fmla="*/ 32596 w 326032"/>
                <a:gd name="connsiteY26" fmla="*/ 587334 h 650864"/>
                <a:gd name="connsiteX27" fmla="*/ 18217 w 326032"/>
                <a:gd name="connsiteY27" fmla="*/ 607039 h 650864"/>
                <a:gd name="connsiteX28" fmla="*/ 6234 w 326032"/>
                <a:gd name="connsiteY28" fmla="*/ 624081 h 650864"/>
                <a:gd name="connsiteX29" fmla="*/ 109 w 326032"/>
                <a:gd name="connsiteY29" fmla="*/ 642720 h 650864"/>
                <a:gd name="connsiteX30" fmla="*/ 12970 w 326032"/>
                <a:gd name="connsiteY30" fmla="*/ 650562 h 650864"/>
                <a:gd name="connsiteX31" fmla="*/ 13423 w 326032"/>
                <a:gd name="connsiteY31" fmla="*/ 650442 h 650864"/>
                <a:gd name="connsiteX32" fmla="*/ 22210 w 326032"/>
                <a:gd name="connsiteY32" fmla="*/ 643785 h 650864"/>
                <a:gd name="connsiteX33" fmla="*/ 28069 w 326032"/>
                <a:gd name="connsiteY33" fmla="*/ 636063 h 650864"/>
                <a:gd name="connsiteX34" fmla="*/ 34726 w 326032"/>
                <a:gd name="connsiteY34" fmla="*/ 626477 h 650864"/>
                <a:gd name="connsiteX35" fmla="*/ 45643 w 326032"/>
                <a:gd name="connsiteY35" fmla="*/ 612897 h 650864"/>
                <a:gd name="connsiteX36" fmla="*/ 45643 w 326032"/>
                <a:gd name="connsiteY36" fmla="*/ 612897 h 650864"/>
                <a:gd name="connsiteX37" fmla="*/ 65082 w 326032"/>
                <a:gd name="connsiteY37" fmla="*/ 588666 h 650864"/>
                <a:gd name="connsiteX38" fmla="*/ 67744 w 326032"/>
                <a:gd name="connsiteY38" fmla="*/ 588666 h 650864"/>
                <a:gd name="connsiteX39" fmla="*/ 76265 w 326032"/>
                <a:gd name="connsiteY39" fmla="*/ 588666 h 650864"/>
                <a:gd name="connsiteX40" fmla="*/ 76265 w 326032"/>
                <a:gd name="connsiteY40" fmla="*/ 588666 h 650864"/>
                <a:gd name="connsiteX41" fmla="*/ 81591 w 326032"/>
                <a:gd name="connsiteY41" fmla="*/ 586003 h 650864"/>
                <a:gd name="connsiteX42" fmla="*/ 86117 w 326032"/>
                <a:gd name="connsiteY42" fmla="*/ 582541 h 650864"/>
                <a:gd name="connsiteX43" fmla="*/ 90644 w 326032"/>
                <a:gd name="connsiteY43" fmla="*/ 578281 h 650864"/>
                <a:gd name="connsiteX44" fmla="*/ 102360 w 326032"/>
                <a:gd name="connsiteY44" fmla="*/ 566565 h 650864"/>
                <a:gd name="connsiteX45" fmla="*/ 123929 w 326032"/>
                <a:gd name="connsiteY45" fmla="*/ 544198 h 650864"/>
                <a:gd name="connsiteX46" fmla="*/ 167332 w 326032"/>
                <a:gd name="connsiteY46" fmla="*/ 496800 h 650864"/>
                <a:gd name="connsiteX47" fmla="*/ 209403 w 326032"/>
                <a:gd name="connsiteY47" fmla="*/ 440616 h 650864"/>
                <a:gd name="connsiteX48" fmla="*/ 246948 w 326032"/>
                <a:gd name="connsiteY48" fmla="*/ 380703 h 650864"/>
                <a:gd name="connsiteX49" fmla="*/ 267452 w 326032"/>
                <a:gd name="connsiteY49" fmla="*/ 335969 h 650864"/>
                <a:gd name="connsiteX50" fmla="*/ 273842 w 326032"/>
                <a:gd name="connsiteY50" fmla="*/ 312803 h 650864"/>
                <a:gd name="connsiteX51" fmla="*/ 278902 w 326032"/>
                <a:gd name="connsiteY51" fmla="*/ 289371 h 650864"/>
                <a:gd name="connsiteX52" fmla="*/ 286890 w 326032"/>
                <a:gd name="connsiteY52" fmla="*/ 244370 h 650864"/>
                <a:gd name="connsiteX53" fmla="*/ 290884 w 326032"/>
                <a:gd name="connsiteY53" fmla="*/ 222535 h 650864"/>
                <a:gd name="connsiteX54" fmla="*/ 292748 w 326032"/>
                <a:gd name="connsiteY54" fmla="*/ 211884 h 650864"/>
                <a:gd name="connsiteX55" fmla="*/ 299405 w 326032"/>
                <a:gd name="connsiteY55" fmla="*/ 188185 h 650864"/>
                <a:gd name="connsiteX56" fmla="*/ 310322 w 326032"/>
                <a:gd name="connsiteY56" fmla="*/ 140522 h 650864"/>
                <a:gd name="connsiteX57" fmla="*/ 320175 w 326032"/>
                <a:gd name="connsiteY57" fmla="*/ 90196 h 650864"/>
                <a:gd name="connsiteX58" fmla="*/ 326033 w 326032"/>
                <a:gd name="connsiteY58" fmla="*/ 31348 h 650864"/>
                <a:gd name="connsiteX59" fmla="*/ 320441 w 326032"/>
                <a:gd name="connsiteY59" fmla="*/ 17502 h 650864"/>
                <a:gd name="connsiteX60" fmla="*/ 318045 w 326032"/>
                <a:gd name="connsiteY60" fmla="*/ 10046 h 650864"/>
                <a:gd name="connsiteX61" fmla="*/ 305263 w 326032"/>
                <a:gd name="connsiteY61" fmla="*/ 194 h 650864"/>
                <a:gd name="connsiteX62" fmla="*/ 299937 w 326032"/>
                <a:gd name="connsiteY62" fmla="*/ 194 h 650864"/>
                <a:gd name="connsiteX63" fmla="*/ 281831 w 326032"/>
                <a:gd name="connsiteY63" fmla="*/ 10313 h 650864"/>
                <a:gd name="connsiteX64" fmla="*/ 34992 w 326032"/>
                <a:gd name="connsiteY64" fmla="*/ 625412 h 650864"/>
                <a:gd name="connsiteX65" fmla="*/ 34992 w 326032"/>
                <a:gd name="connsiteY65" fmla="*/ 625412 h 650864"/>
                <a:gd name="connsiteX66" fmla="*/ 34992 w 326032"/>
                <a:gd name="connsiteY66" fmla="*/ 625412 h 650864"/>
                <a:gd name="connsiteX67" fmla="*/ 21146 w 326032"/>
                <a:gd name="connsiteY67" fmla="*/ 643519 h 650864"/>
                <a:gd name="connsiteX68" fmla="*/ 21146 w 326032"/>
                <a:gd name="connsiteY68" fmla="*/ 645382 h 650864"/>
                <a:gd name="connsiteX69" fmla="*/ 21146 w 326032"/>
                <a:gd name="connsiteY69" fmla="*/ 643518 h 650864"/>
                <a:gd name="connsiteX70" fmla="*/ 19548 w 326032"/>
                <a:gd name="connsiteY70" fmla="*/ 645382 h 650864"/>
                <a:gd name="connsiteX71" fmla="*/ 19548 w 326032"/>
                <a:gd name="connsiteY71" fmla="*/ 645382 h 650864"/>
                <a:gd name="connsiteX72" fmla="*/ 19548 w 326032"/>
                <a:gd name="connsiteY72" fmla="*/ 645382 h 650864"/>
                <a:gd name="connsiteX73" fmla="*/ 46176 w 326032"/>
                <a:gd name="connsiteY73" fmla="*/ 612897 h 650864"/>
                <a:gd name="connsiteX74" fmla="*/ 48040 w 326032"/>
                <a:gd name="connsiteY74" fmla="*/ 610500 h 650864"/>
                <a:gd name="connsiteX75" fmla="*/ 46176 w 326032"/>
                <a:gd name="connsiteY75" fmla="*/ 612897 h 650864"/>
                <a:gd name="connsiteX76" fmla="*/ 166267 w 326032"/>
                <a:gd name="connsiteY76" fmla="*/ 209754 h 650864"/>
                <a:gd name="connsiteX77" fmla="*/ 166267 w 326032"/>
                <a:gd name="connsiteY77" fmla="*/ 209754 h 650864"/>
                <a:gd name="connsiteX78" fmla="*/ 166267 w 326032"/>
                <a:gd name="connsiteY78" fmla="*/ 209754 h 650864"/>
                <a:gd name="connsiteX79" fmla="*/ 166267 w 326032"/>
                <a:gd name="connsiteY79" fmla="*/ 209754 h 65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26032" h="650864">
                  <a:moveTo>
                    <a:pt x="281032" y="11910"/>
                  </a:moveTo>
                  <a:cubicBezTo>
                    <a:pt x="278238" y="16733"/>
                    <a:pt x="275919" y="21816"/>
                    <a:pt x="274108" y="27088"/>
                  </a:cubicBezTo>
                  <a:cubicBezTo>
                    <a:pt x="271473" y="26550"/>
                    <a:pt x="268756" y="26550"/>
                    <a:pt x="266120" y="27088"/>
                  </a:cubicBezTo>
                  <a:cubicBezTo>
                    <a:pt x="260908" y="28475"/>
                    <a:pt x="256428" y="31812"/>
                    <a:pt x="253605" y="36408"/>
                  </a:cubicBezTo>
                  <a:cubicBezTo>
                    <a:pt x="247285" y="47315"/>
                    <a:pt x="241853" y="58713"/>
                    <a:pt x="237363" y="70492"/>
                  </a:cubicBezTo>
                  <a:lnTo>
                    <a:pt x="233368" y="80077"/>
                  </a:lnTo>
                  <a:cubicBezTo>
                    <a:pt x="228005" y="81375"/>
                    <a:pt x="223742" y="85435"/>
                    <a:pt x="222184" y="90728"/>
                  </a:cubicBezTo>
                  <a:lnTo>
                    <a:pt x="222185" y="90728"/>
                  </a:lnTo>
                  <a:cubicBezTo>
                    <a:pt x="218072" y="86658"/>
                    <a:pt x="212527" y="84364"/>
                    <a:pt x="206741" y="84337"/>
                  </a:cubicBezTo>
                  <a:cubicBezTo>
                    <a:pt x="201074" y="84305"/>
                    <a:pt x="195621" y="86505"/>
                    <a:pt x="191563" y="90461"/>
                  </a:cubicBezTo>
                  <a:cubicBezTo>
                    <a:pt x="190593" y="91549"/>
                    <a:pt x="189703" y="92706"/>
                    <a:pt x="188900" y="93923"/>
                  </a:cubicBezTo>
                  <a:cubicBezTo>
                    <a:pt x="187154" y="92514"/>
                    <a:pt x="185015" y="91677"/>
                    <a:pt x="182776" y="91527"/>
                  </a:cubicBezTo>
                  <a:cubicBezTo>
                    <a:pt x="177834" y="91666"/>
                    <a:pt x="173861" y="95639"/>
                    <a:pt x="173722" y="100580"/>
                  </a:cubicBezTo>
                  <a:cubicBezTo>
                    <a:pt x="172125" y="120019"/>
                    <a:pt x="171858" y="139457"/>
                    <a:pt x="170261" y="158895"/>
                  </a:cubicBezTo>
                  <a:cubicBezTo>
                    <a:pt x="168663" y="178333"/>
                    <a:pt x="166799" y="192712"/>
                    <a:pt x="164669" y="209754"/>
                  </a:cubicBezTo>
                  <a:lnTo>
                    <a:pt x="164669" y="209754"/>
                  </a:lnTo>
                  <a:cubicBezTo>
                    <a:pt x="163072" y="220139"/>
                    <a:pt x="161207" y="230790"/>
                    <a:pt x="158811" y="241441"/>
                  </a:cubicBezTo>
                  <a:cubicBezTo>
                    <a:pt x="156415" y="252092"/>
                    <a:pt x="152421" y="264341"/>
                    <a:pt x="148959" y="276057"/>
                  </a:cubicBezTo>
                  <a:cubicBezTo>
                    <a:pt x="145497" y="287773"/>
                    <a:pt x="143101" y="298158"/>
                    <a:pt x="139906" y="309075"/>
                  </a:cubicBezTo>
                  <a:cubicBezTo>
                    <a:pt x="136710" y="319992"/>
                    <a:pt x="134313" y="330910"/>
                    <a:pt x="131651" y="341827"/>
                  </a:cubicBezTo>
                  <a:cubicBezTo>
                    <a:pt x="125526" y="363928"/>
                    <a:pt x="119402" y="385763"/>
                    <a:pt x="113011" y="407598"/>
                  </a:cubicBezTo>
                  <a:cubicBezTo>
                    <a:pt x="109816" y="418248"/>
                    <a:pt x="106088" y="428900"/>
                    <a:pt x="102094" y="439551"/>
                  </a:cubicBezTo>
                  <a:cubicBezTo>
                    <a:pt x="98100" y="450202"/>
                    <a:pt x="95170" y="460320"/>
                    <a:pt x="91443" y="470705"/>
                  </a:cubicBezTo>
                  <a:cubicBezTo>
                    <a:pt x="89312" y="476297"/>
                    <a:pt x="87182" y="481889"/>
                    <a:pt x="84786" y="487481"/>
                  </a:cubicBezTo>
                  <a:cubicBezTo>
                    <a:pt x="77064" y="503457"/>
                    <a:pt x="68809" y="519434"/>
                    <a:pt x="60555" y="535144"/>
                  </a:cubicBezTo>
                  <a:cubicBezTo>
                    <a:pt x="52300" y="550855"/>
                    <a:pt x="42448" y="568695"/>
                    <a:pt x="33927" y="585204"/>
                  </a:cubicBezTo>
                  <a:lnTo>
                    <a:pt x="32596" y="587334"/>
                  </a:lnTo>
                  <a:lnTo>
                    <a:pt x="18217" y="607039"/>
                  </a:lnTo>
                  <a:cubicBezTo>
                    <a:pt x="14223" y="612631"/>
                    <a:pt x="9962" y="618222"/>
                    <a:pt x="6234" y="624081"/>
                  </a:cubicBezTo>
                  <a:cubicBezTo>
                    <a:pt x="1685" y="629169"/>
                    <a:pt x="-535" y="635925"/>
                    <a:pt x="109" y="642720"/>
                  </a:cubicBezTo>
                  <a:cubicBezTo>
                    <a:pt x="1495" y="648437"/>
                    <a:pt x="7252" y="651948"/>
                    <a:pt x="12970" y="650562"/>
                  </a:cubicBezTo>
                  <a:cubicBezTo>
                    <a:pt x="13122" y="650525"/>
                    <a:pt x="13273" y="650485"/>
                    <a:pt x="13423" y="650442"/>
                  </a:cubicBezTo>
                  <a:cubicBezTo>
                    <a:pt x="17061" y="649357"/>
                    <a:pt x="20182" y="646992"/>
                    <a:pt x="22210" y="643785"/>
                  </a:cubicBezTo>
                  <a:lnTo>
                    <a:pt x="28069" y="636063"/>
                  </a:lnTo>
                  <a:lnTo>
                    <a:pt x="34726" y="626477"/>
                  </a:lnTo>
                  <a:lnTo>
                    <a:pt x="45643" y="612897"/>
                  </a:lnTo>
                  <a:lnTo>
                    <a:pt x="45643" y="612897"/>
                  </a:lnTo>
                  <a:cubicBezTo>
                    <a:pt x="52034" y="604909"/>
                    <a:pt x="58691" y="596920"/>
                    <a:pt x="65082" y="588666"/>
                  </a:cubicBezTo>
                  <a:lnTo>
                    <a:pt x="67744" y="588666"/>
                  </a:lnTo>
                  <a:cubicBezTo>
                    <a:pt x="70528" y="589465"/>
                    <a:pt x="73481" y="589465"/>
                    <a:pt x="76265" y="588666"/>
                  </a:cubicBezTo>
                  <a:lnTo>
                    <a:pt x="76265" y="588666"/>
                  </a:lnTo>
                  <a:cubicBezTo>
                    <a:pt x="78163" y="588049"/>
                    <a:pt x="79958" y="587152"/>
                    <a:pt x="81591" y="586003"/>
                  </a:cubicBezTo>
                  <a:lnTo>
                    <a:pt x="86117" y="582541"/>
                  </a:lnTo>
                  <a:lnTo>
                    <a:pt x="90644" y="578281"/>
                  </a:lnTo>
                  <a:lnTo>
                    <a:pt x="102360" y="566565"/>
                  </a:lnTo>
                  <a:lnTo>
                    <a:pt x="123929" y="544198"/>
                  </a:lnTo>
                  <a:cubicBezTo>
                    <a:pt x="139107" y="529020"/>
                    <a:pt x="153485" y="513309"/>
                    <a:pt x="167332" y="496800"/>
                  </a:cubicBezTo>
                  <a:cubicBezTo>
                    <a:pt x="182410" y="478885"/>
                    <a:pt x="196457" y="460127"/>
                    <a:pt x="209403" y="440616"/>
                  </a:cubicBezTo>
                  <a:cubicBezTo>
                    <a:pt x="222185" y="420911"/>
                    <a:pt x="236031" y="400941"/>
                    <a:pt x="246948" y="380703"/>
                  </a:cubicBezTo>
                  <a:cubicBezTo>
                    <a:pt x="255072" y="366417"/>
                    <a:pt x="261933" y="351449"/>
                    <a:pt x="267452" y="335969"/>
                  </a:cubicBezTo>
                  <a:cubicBezTo>
                    <a:pt x="270109" y="328402"/>
                    <a:pt x="272243" y="320662"/>
                    <a:pt x="273842" y="312803"/>
                  </a:cubicBezTo>
                  <a:cubicBezTo>
                    <a:pt x="275706" y="305081"/>
                    <a:pt x="277304" y="297359"/>
                    <a:pt x="278902" y="289371"/>
                  </a:cubicBezTo>
                  <a:cubicBezTo>
                    <a:pt x="282097" y="274459"/>
                    <a:pt x="284227" y="259281"/>
                    <a:pt x="286890" y="244370"/>
                  </a:cubicBezTo>
                  <a:lnTo>
                    <a:pt x="290884" y="222535"/>
                  </a:lnTo>
                  <a:cubicBezTo>
                    <a:pt x="290884" y="218807"/>
                    <a:pt x="292216" y="215346"/>
                    <a:pt x="292748" y="211884"/>
                  </a:cubicBezTo>
                  <a:cubicBezTo>
                    <a:pt x="295145" y="203896"/>
                    <a:pt x="297275" y="196174"/>
                    <a:pt x="299405" y="188185"/>
                  </a:cubicBezTo>
                  <a:cubicBezTo>
                    <a:pt x="303666" y="172475"/>
                    <a:pt x="307127" y="156498"/>
                    <a:pt x="310322" y="140522"/>
                  </a:cubicBezTo>
                  <a:cubicBezTo>
                    <a:pt x="313518" y="124545"/>
                    <a:pt x="317246" y="106971"/>
                    <a:pt x="320175" y="90196"/>
                  </a:cubicBezTo>
                  <a:cubicBezTo>
                    <a:pt x="323850" y="70790"/>
                    <a:pt x="325810" y="51098"/>
                    <a:pt x="326033" y="31348"/>
                  </a:cubicBezTo>
                  <a:cubicBezTo>
                    <a:pt x="325832" y="26224"/>
                    <a:pt x="323855" y="21329"/>
                    <a:pt x="320441" y="17502"/>
                  </a:cubicBezTo>
                  <a:cubicBezTo>
                    <a:pt x="320214" y="14868"/>
                    <a:pt x="319394" y="12320"/>
                    <a:pt x="318045" y="10046"/>
                  </a:cubicBezTo>
                  <a:cubicBezTo>
                    <a:pt x="315241" y="5213"/>
                    <a:pt x="310651" y="1675"/>
                    <a:pt x="305263" y="194"/>
                  </a:cubicBezTo>
                  <a:cubicBezTo>
                    <a:pt x="303497" y="-65"/>
                    <a:pt x="301703" y="-65"/>
                    <a:pt x="299937" y="194"/>
                  </a:cubicBezTo>
                  <a:cubicBezTo>
                    <a:pt x="292529" y="96"/>
                    <a:pt x="285630" y="3952"/>
                    <a:pt x="281831" y="10313"/>
                  </a:cubicBezTo>
                  <a:moveTo>
                    <a:pt x="34992" y="625412"/>
                  </a:moveTo>
                  <a:lnTo>
                    <a:pt x="34992" y="625412"/>
                  </a:lnTo>
                  <a:lnTo>
                    <a:pt x="34992" y="625412"/>
                  </a:lnTo>
                  <a:moveTo>
                    <a:pt x="21146" y="643519"/>
                  </a:moveTo>
                  <a:lnTo>
                    <a:pt x="21146" y="645382"/>
                  </a:lnTo>
                  <a:cubicBezTo>
                    <a:pt x="21024" y="644767"/>
                    <a:pt x="21024" y="644134"/>
                    <a:pt x="21146" y="643518"/>
                  </a:cubicBezTo>
                  <a:moveTo>
                    <a:pt x="19548" y="645382"/>
                  </a:moveTo>
                  <a:lnTo>
                    <a:pt x="19548" y="645382"/>
                  </a:lnTo>
                  <a:lnTo>
                    <a:pt x="19548" y="645382"/>
                  </a:lnTo>
                  <a:moveTo>
                    <a:pt x="46176" y="612897"/>
                  </a:moveTo>
                  <a:lnTo>
                    <a:pt x="48040" y="610500"/>
                  </a:lnTo>
                  <a:lnTo>
                    <a:pt x="46176" y="612897"/>
                  </a:lnTo>
                  <a:moveTo>
                    <a:pt x="166267" y="209754"/>
                  </a:moveTo>
                  <a:lnTo>
                    <a:pt x="166267" y="209754"/>
                  </a:lnTo>
                  <a:lnTo>
                    <a:pt x="166267" y="209754"/>
                  </a:lnTo>
                  <a:cubicBezTo>
                    <a:pt x="166267" y="209754"/>
                    <a:pt x="166267" y="209754"/>
                    <a:pt x="166267" y="209754"/>
                  </a:cubicBezTo>
                </a:path>
              </a:pathLst>
            </a:custGeom>
            <a:solidFill>
              <a:srgbClr val="D97F3D"/>
            </a:solidFill>
            <a:ln w="26619"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A82F3B2C-DD59-428A-AE12-F962D22D92B7}"/>
                </a:ext>
              </a:extLst>
            </p:cNvPr>
            <p:cNvSpPr/>
            <p:nvPr/>
          </p:nvSpPr>
          <p:spPr>
            <a:xfrm>
              <a:off x="13883030" y="3672563"/>
              <a:ext cx="248551" cy="694783"/>
            </a:xfrm>
            <a:custGeom>
              <a:avLst/>
              <a:gdLst>
                <a:gd name="connsiteX0" fmla="*/ 186310 w 198040"/>
                <a:gd name="connsiteY0" fmla="*/ 5326 h 553589"/>
                <a:gd name="connsiteX1" fmla="*/ 183115 w 198040"/>
                <a:gd name="connsiteY1" fmla="*/ 18373 h 553589"/>
                <a:gd name="connsiteX2" fmla="*/ 180985 w 198040"/>
                <a:gd name="connsiteY2" fmla="*/ 30089 h 553589"/>
                <a:gd name="connsiteX3" fmla="*/ 178055 w 198040"/>
                <a:gd name="connsiteY3" fmla="*/ 53788 h 553589"/>
                <a:gd name="connsiteX4" fmla="*/ 164475 w 198040"/>
                <a:gd name="connsiteY4" fmla="*/ 119558 h 553589"/>
                <a:gd name="connsiteX5" fmla="*/ 160481 w 198040"/>
                <a:gd name="connsiteY5" fmla="*/ 134470 h 553589"/>
                <a:gd name="connsiteX6" fmla="*/ 155954 w 198040"/>
                <a:gd name="connsiteY6" fmla="*/ 153642 h 553589"/>
                <a:gd name="connsiteX7" fmla="*/ 146901 w 198040"/>
                <a:gd name="connsiteY7" fmla="*/ 186660 h 553589"/>
                <a:gd name="connsiteX8" fmla="*/ 136783 w 198040"/>
                <a:gd name="connsiteY8" fmla="*/ 219679 h 553589"/>
                <a:gd name="connsiteX9" fmla="*/ 126131 w 198040"/>
                <a:gd name="connsiteY9" fmla="*/ 252164 h 553589"/>
                <a:gd name="connsiteX10" fmla="*/ 115214 w 198040"/>
                <a:gd name="connsiteY10" fmla="*/ 284916 h 553589"/>
                <a:gd name="connsiteX11" fmla="*/ 104563 w 198040"/>
                <a:gd name="connsiteY11" fmla="*/ 315272 h 553589"/>
                <a:gd name="connsiteX12" fmla="*/ 96042 w 198040"/>
                <a:gd name="connsiteY12" fmla="*/ 340302 h 553589"/>
                <a:gd name="connsiteX13" fmla="*/ 87522 w 198040"/>
                <a:gd name="connsiteY13" fmla="*/ 365066 h 553589"/>
                <a:gd name="connsiteX14" fmla="*/ 67816 w 198040"/>
                <a:gd name="connsiteY14" fmla="*/ 414060 h 553589"/>
                <a:gd name="connsiteX15" fmla="*/ 67816 w 198040"/>
                <a:gd name="connsiteY15" fmla="*/ 414060 h 553589"/>
                <a:gd name="connsiteX16" fmla="*/ 67816 w 198040"/>
                <a:gd name="connsiteY16" fmla="*/ 414060 h 553589"/>
                <a:gd name="connsiteX17" fmla="*/ 67816 w 198040"/>
                <a:gd name="connsiteY17" fmla="*/ 415924 h 553589"/>
                <a:gd name="connsiteX18" fmla="*/ 67816 w 198040"/>
                <a:gd name="connsiteY18" fmla="*/ 414327 h 553589"/>
                <a:gd name="connsiteX19" fmla="*/ 53438 w 198040"/>
                <a:gd name="connsiteY19" fmla="*/ 444682 h 553589"/>
                <a:gd name="connsiteX20" fmla="*/ 39591 w 198040"/>
                <a:gd name="connsiteY20" fmla="*/ 474239 h 553589"/>
                <a:gd name="connsiteX21" fmla="*/ 30804 w 198040"/>
                <a:gd name="connsiteY21" fmla="*/ 491015 h 553589"/>
                <a:gd name="connsiteX22" fmla="*/ 20419 w 198040"/>
                <a:gd name="connsiteY22" fmla="*/ 507257 h 553589"/>
                <a:gd name="connsiteX23" fmla="*/ 11633 w 198040"/>
                <a:gd name="connsiteY23" fmla="*/ 521902 h 553589"/>
                <a:gd name="connsiteX24" fmla="*/ 1514 w 198040"/>
                <a:gd name="connsiteY24" fmla="*/ 538145 h 553589"/>
                <a:gd name="connsiteX25" fmla="*/ 5182 w 198040"/>
                <a:gd name="connsiteY25" fmla="*/ 552755 h 553589"/>
                <a:gd name="connsiteX26" fmla="*/ 5242 w 198040"/>
                <a:gd name="connsiteY26" fmla="*/ 552791 h 553589"/>
                <a:gd name="connsiteX27" fmla="*/ 13230 w 198040"/>
                <a:gd name="connsiteY27" fmla="*/ 552791 h 553589"/>
                <a:gd name="connsiteX28" fmla="*/ 19620 w 198040"/>
                <a:gd name="connsiteY28" fmla="*/ 547998 h 553589"/>
                <a:gd name="connsiteX29" fmla="*/ 36396 w 198040"/>
                <a:gd name="connsiteY29" fmla="*/ 522702 h 553589"/>
                <a:gd name="connsiteX30" fmla="*/ 53970 w 198040"/>
                <a:gd name="connsiteY30" fmla="*/ 496074 h 553589"/>
                <a:gd name="connsiteX31" fmla="*/ 67816 w 198040"/>
                <a:gd name="connsiteY31" fmla="*/ 469446 h 553589"/>
                <a:gd name="connsiteX32" fmla="*/ 81929 w 198040"/>
                <a:gd name="connsiteY32" fmla="*/ 442818 h 553589"/>
                <a:gd name="connsiteX33" fmla="*/ 95509 w 198040"/>
                <a:gd name="connsiteY33" fmla="*/ 414327 h 553589"/>
                <a:gd name="connsiteX34" fmla="*/ 109356 w 198040"/>
                <a:gd name="connsiteY34" fmla="*/ 381841 h 553589"/>
                <a:gd name="connsiteX35" fmla="*/ 120273 w 198040"/>
                <a:gd name="connsiteY35" fmla="*/ 349089 h 553589"/>
                <a:gd name="connsiteX36" fmla="*/ 130658 w 198040"/>
                <a:gd name="connsiteY36" fmla="*/ 317402 h 553589"/>
                <a:gd name="connsiteX37" fmla="*/ 140244 w 198040"/>
                <a:gd name="connsiteY37" fmla="*/ 286780 h 553589"/>
                <a:gd name="connsiteX38" fmla="*/ 150629 w 198040"/>
                <a:gd name="connsiteY38" fmla="*/ 252164 h 553589"/>
                <a:gd name="connsiteX39" fmla="*/ 158883 w 198040"/>
                <a:gd name="connsiteY39" fmla="*/ 219412 h 553589"/>
                <a:gd name="connsiteX40" fmla="*/ 166606 w 198040"/>
                <a:gd name="connsiteY40" fmla="*/ 186926 h 553589"/>
                <a:gd name="connsiteX41" fmla="*/ 174061 w 198040"/>
                <a:gd name="connsiteY41" fmla="*/ 152310 h 553589"/>
                <a:gd name="connsiteX42" fmla="*/ 176724 w 198040"/>
                <a:gd name="connsiteY42" fmla="*/ 135801 h 553589"/>
                <a:gd name="connsiteX43" fmla="*/ 180185 w 198040"/>
                <a:gd name="connsiteY43" fmla="*/ 117961 h 553589"/>
                <a:gd name="connsiteX44" fmla="*/ 185511 w 198040"/>
                <a:gd name="connsiteY44" fmla="*/ 85209 h 553589"/>
                <a:gd name="connsiteX45" fmla="*/ 190038 w 198040"/>
                <a:gd name="connsiteY45" fmla="*/ 50060 h 553589"/>
                <a:gd name="connsiteX46" fmla="*/ 192168 w 198040"/>
                <a:gd name="connsiteY46" fmla="*/ 32752 h 553589"/>
                <a:gd name="connsiteX47" fmla="*/ 192168 w 198040"/>
                <a:gd name="connsiteY47" fmla="*/ 32752 h 553589"/>
                <a:gd name="connsiteX48" fmla="*/ 194298 w 198040"/>
                <a:gd name="connsiteY48" fmla="*/ 21036 h 553589"/>
                <a:gd name="connsiteX49" fmla="*/ 197760 w 198040"/>
                <a:gd name="connsiteY49" fmla="*/ 6923 h 553589"/>
                <a:gd name="connsiteX50" fmla="*/ 194417 w 198040"/>
                <a:gd name="connsiteY50" fmla="*/ 175 h 553589"/>
                <a:gd name="connsiteX51" fmla="*/ 193766 w 198040"/>
                <a:gd name="connsiteY51" fmla="*/ 0 h 553589"/>
                <a:gd name="connsiteX52" fmla="*/ 192435 w 198040"/>
                <a:gd name="connsiteY52" fmla="*/ 0 h 553589"/>
                <a:gd name="connsiteX53" fmla="*/ 186843 w 198040"/>
                <a:gd name="connsiteY53" fmla="*/ 4261 h 553589"/>
                <a:gd name="connsiteX54" fmla="*/ 68083 w 198040"/>
                <a:gd name="connsiteY54" fmla="*/ 413528 h 553589"/>
                <a:gd name="connsiteX55" fmla="*/ 68083 w 198040"/>
                <a:gd name="connsiteY55" fmla="*/ 413528 h 55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98040" h="553589">
                  <a:moveTo>
                    <a:pt x="186310" y="5326"/>
                  </a:moveTo>
                  <a:cubicBezTo>
                    <a:pt x="186310" y="9586"/>
                    <a:pt x="183914" y="14113"/>
                    <a:pt x="183115" y="18373"/>
                  </a:cubicBezTo>
                  <a:cubicBezTo>
                    <a:pt x="182148" y="22227"/>
                    <a:pt x="181436" y="26141"/>
                    <a:pt x="180985" y="30089"/>
                  </a:cubicBezTo>
                  <a:cubicBezTo>
                    <a:pt x="179653" y="38078"/>
                    <a:pt x="178854" y="45800"/>
                    <a:pt x="178055" y="53788"/>
                  </a:cubicBezTo>
                  <a:cubicBezTo>
                    <a:pt x="174860" y="75889"/>
                    <a:pt x="169801" y="97724"/>
                    <a:pt x="164475" y="119558"/>
                  </a:cubicBezTo>
                  <a:lnTo>
                    <a:pt x="160481" y="134470"/>
                  </a:lnTo>
                  <a:cubicBezTo>
                    <a:pt x="158883" y="140861"/>
                    <a:pt x="157552" y="147251"/>
                    <a:pt x="155954" y="153642"/>
                  </a:cubicBezTo>
                  <a:cubicBezTo>
                    <a:pt x="153025" y="164825"/>
                    <a:pt x="150097" y="175743"/>
                    <a:pt x="146901" y="186660"/>
                  </a:cubicBezTo>
                  <a:cubicBezTo>
                    <a:pt x="143706" y="197578"/>
                    <a:pt x="140244" y="208761"/>
                    <a:pt x="136783" y="219679"/>
                  </a:cubicBezTo>
                  <a:cubicBezTo>
                    <a:pt x="133321" y="230596"/>
                    <a:pt x="130126" y="241513"/>
                    <a:pt x="126131" y="252164"/>
                  </a:cubicBezTo>
                  <a:cubicBezTo>
                    <a:pt x="122137" y="262815"/>
                    <a:pt x="118942" y="273999"/>
                    <a:pt x="115214" y="284916"/>
                  </a:cubicBezTo>
                  <a:cubicBezTo>
                    <a:pt x="111486" y="295833"/>
                    <a:pt x="108291" y="305153"/>
                    <a:pt x="104563" y="315272"/>
                  </a:cubicBezTo>
                  <a:cubicBezTo>
                    <a:pt x="100835" y="325390"/>
                    <a:pt x="98705" y="331781"/>
                    <a:pt x="96042" y="340302"/>
                  </a:cubicBezTo>
                  <a:lnTo>
                    <a:pt x="87522" y="365066"/>
                  </a:lnTo>
                  <a:cubicBezTo>
                    <a:pt x="81929" y="381841"/>
                    <a:pt x="74740" y="397817"/>
                    <a:pt x="67816" y="414060"/>
                  </a:cubicBezTo>
                  <a:lnTo>
                    <a:pt x="67816" y="414060"/>
                  </a:lnTo>
                  <a:lnTo>
                    <a:pt x="67816" y="414060"/>
                  </a:lnTo>
                  <a:lnTo>
                    <a:pt x="67816" y="415924"/>
                  </a:lnTo>
                  <a:lnTo>
                    <a:pt x="67816" y="414327"/>
                  </a:lnTo>
                  <a:cubicBezTo>
                    <a:pt x="63290" y="424712"/>
                    <a:pt x="58231" y="434564"/>
                    <a:pt x="53438" y="444682"/>
                  </a:cubicBezTo>
                  <a:cubicBezTo>
                    <a:pt x="48645" y="454801"/>
                    <a:pt x="44385" y="464387"/>
                    <a:pt x="39591" y="474239"/>
                  </a:cubicBezTo>
                  <a:cubicBezTo>
                    <a:pt x="36983" y="479993"/>
                    <a:pt x="34049" y="485594"/>
                    <a:pt x="30804" y="491015"/>
                  </a:cubicBezTo>
                  <a:cubicBezTo>
                    <a:pt x="27343" y="496606"/>
                    <a:pt x="23615" y="501932"/>
                    <a:pt x="20419" y="507257"/>
                  </a:cubicBezTo>
                  <a:lnTo>
                    <a:pt x="11633" y="521902"/>
                  </a:lnTo>
                  <a:cubicBezTo>
                    <a:pt x="8171" y="527228"/>
                    <a:pt x="4709" y="532554"/>
                    <a:pt x="1514" y="538145"/>
                  </a:cubicBezTo>
                  <a:cubicBezTo>
                    <a:pt x="-1507" y="543193"/>
                    <a:pt x="135" y="549733"/>
                    <a:pt x="5182" y="552755"/>
                  </a:cubicBezTo>
                  <a:cubicBezTo>
                    <a:pt x="5202" y="552767"/>
                    <a:pt x="5222" y="552779"/>
                    <a:pt x="5242" y="552791"/>
                  </a:cubicBezTo>
                  <a:cubicBezTo>
                    <a:pt x="7799" y="553856"/>
                    <a:pt x="10674" y="553856"/>
                    <a:pt x="13230" y="552791"/>
                  </a:cubicBezTo>
                  <a:cubicBezTo>
                    <a:pt x="15817" y="551917"/>
                    <a:pt x="18057" y="550237"/>
                    <a:pt x="19620" y="547998"/>
                  </a:cubicBezTo>
                  <a:cubicBezTo>
                    <a:pt x="25670" y="539878"/>
                    <a:pt x="31270" y="531434"/>
                    <a:pt x="36396" y="522702"/>
                  </a:cubicBezTo>
                  <a:cubicBezTo>
                    <a:pt x="42254" y="513382"/>
                    <a:pt x="48645" y="504595"/>
                    <a:pt x="53970" y="496074"/>
                  </a:cubicBezTo>
                  <a:cubicBezTo>
                    <a:pt x="59296" y="487553"/>
                    <a:pt x="63290" y="478766"/>
                    <a:pt x="67816" y="469446"/>
                  </a:cubicBezTo>
                  <a:cubicBezTo>
                    <a:pt x="72344" y="460126"/>
                    <a:pt x="77403" y="451073"/>
                    <a:pt x="81929" y="442818"/>
                  </a:cubicBezTo>
                  <a:cubicBezTo>
                    <a:pt x="86456" y="434564"/>
                    <a:pt x="91249" y="423913"/>
                    <a:pt x="95509" y="414327"/>
                  </a:cubicBezTo>
                  <a:cubicBezTo>
                    <a:pt x="99770" y="404741"/>
                    <a:pt x="105096" y="392759"/>
                    <a:pt x="109356" y="381841"/>
                  </a:cubicBezTo>
                  <a:cubicBezTo>
                    <a:pt x="113616" y="370924"/>
                    <a:pt x="117078" y="360273"/>
                    <a:pt x="120273" y="349089"/>
                  </a:cubicBezTo>
                  <a:cubicBezTo>
                    <a:pt x="123469" y="337905"/>
                    <a:pt x="127463" y="328053"/>
                    <a:pt x="130658" y="317402"/>
                  </a:cubicBezTo>
                  <a:lnTo>
                    <a:pt x="140244" y="286780"/>
                  </a:lnTo>
                  <a:lnTo>
                    <a:pt x="150629" y="252164"/>
                  </a:lnTo>
                  <a:cubicBezTo>
                    <a:pt x="153824" y="241247"/>
                    <a:pt x="156221" y="230330"/>
                    <a:pt x="158883" y="219412"/>
                  </a:cubicBezTo>
                  <a:cubicBezTo>
                    <a:pt x="161546" y="208495"/>
                    <a:pt x="164209" y="197844"/>
                    <a:pt x="166606" y="186926"/>
                  </a:cubicBezTo>
                  <a:cubicBezTo>
                    <a:pt x="169002" y="176009"/>
                    <a:pt x="171931" y="164027"/>
                    <a:pt x="174061" y="152310"/>
                  </a:cubicBezTo>
                  <a:cubicBezTo>
                    <a:pt x="174061" y="146985"/>
                    <a:pt x="175925" y="141393"/>
                    <a:pt x="176724" y="135801"/>
                  </a:cubicBezTo>
                  <a:cubicBezTo>
                    <a:pt x="177523" y="130210"/>
                    <a:pt x="178854" y="123819"/>
                    <a:pt x="180185" y="117961"/>
                  </a:cubicBezTo>
                  <a:cubicBezTo>
                    <a:pt x="182049" y="107043"/>
                    <a:pt x="183914" y="96126"/>
                    <a:pt x="185511" y="85209"/>
                  </a:cubicBezTo>
                  <a:cubicBezTo>
                    <a:pt x="187109" y="74291"/>
                    <a:pt x="188706" y="61776"/>
                    <a:pt x="190038" y="50060"/>
                  </a:cubicBezTo>
                  <a:cubicBezTo>
                    <a:pt x="190038" y="44202"/>
                    <a:pt x="191369" y="38610"/>
                    <a:pt x="192168" y="32752"/>
                  </a:cubicBezTo>
                  <a:lnTo>
                    <a:pt x="192168" y="32752"/>
                  </a:lnTo>
                  <a:cubicBezTo>
                    <a:pt x="192168" y="28758"/>
                    <a:pt x="193499" y="25030"/>
                    <a:pt x="194298" y="21036"/>
                  </a:cubicBezTo>
                  <a:cubicBezTo>
                    <a:pt x="195097" y="17042"/>
                    <a:pt x="196695" y="11716"/>
                    <a:pt x="197760" y="6923"/>
                  </a:cubicBezTo>
                  <a:cubicBezTo>
                    <a:pt x="198700" y="4137"/>
                    <a:pt x="197203" y="1115"/>
                    <a:pt x="194417" y="175"/>
                  </a:cubicBezTo>
                  <a:cubicBezTo>
                    <a:pt x="194204" y="103"/>
                    <a:pt x="193986" y="45"/>
                    <a:pt x="193766" y="0"/>
                  </a:cubicBezTo>
                  <a:lnTo>
                    <a:pt x="192435" y="0"/>
                  </a:lnTo>
                  <a:cubicBezTo>
                    <a:pt x="189860" y="103"/>
                    <a:pt x="187625" y="1806"/>
                    <a:pt x="186843" y="4261"/>
                  </a:cubicBezTo>
                  <a:moveTo>
                    <a:pt x="68083" y="413528"/>
                  </a:moveTo>
                  <a:lnTo>
                    <a:pt x="68083" y="413528"/>
                  </a:lnTo>
                  <a:close/>
                </a:path>
              </a:pathLst>
            </a:custGeom>
            <a:solidFill>
              <a:srgbClr val="D97F3D"/>
            </a:solidFill>
            <a:ln w="26619"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DCC04D9F-E1D0-498D-B82B-3515F133D495}"/>
                </a:ext>
              </a:extLst>
            </p:cNvPr>
            <p:cNvSpPr/>
            <p:nvPr/>
          </p:nvSpPr>
          <p:spPr>
            <a:xfrm>
              <a:off x="13060018" y="2583100"/>
              <a:ext cx="1183508" cy="842162"/>
            </a:xfrm>
            <a:custGeom>
              <a:avLst/>
              <a:gdLst>
                <a:gd name="connsiteX0" fmla="*/ 165193 w 942995"/>
                <a:gd name="connsiteY0" fmla="*/ 0 h 671017"/>
                <a:gd name="connsiteX1" fmla="*/ 149749 w 942995"/>
                <a:gd name="connsiteY1" fmla="*/ 0 h 671017"/>
                <a:gd name="connsiteX2" fmla="*/ 123122 w 942995"/>
                <a:gd name="connsiteY2" fmla="*/ 6657 h 671017"/>
                <a:gd name="connsiteX3" fmla="*/ 114867 w 942995"/>
                <a:gd name="connsiteY3" fmla="*/ 15178 h 671017"/>
                <a:gd name="connsiteX4" fmla="*/ 110340 w 942995"/>
                <a:gd name="connsiteY4" fmla="*/ 15178 h 671017"/>
                <a:gd name="connsiteX5" fmla="*/ 72263 w 942995"/>
                <a:gd name="connsiteY5" fmla="*/ 11184 h 671017"/>
                <a:gd name="connsiteX6" fmla="*/ 56553 w 942995"/>
                <a:gd name="connsiteY6" fmla="*/ 11184 h 671017"/>
                <a:gd name="connsiteX7" fmla="*/ 41375 w 942995"/>
                <a:gd name="connsiteY7" fmla="*/ 11184 h 671017"/>
                <a:gd name="connsiteX8" fmla="*/ 27795 w 942995"/>
                <a:gd name="connsiteY8" fmla="*/ 13048 h 671017"/>
                <a:gd name="connsiteX9" fmla="*/ 7292 w 942995"/>
                <a:gd name="connsiteY9" fmla="*/ 18373 h 671017"/>
                <a:gd name="connsiteX10" fmla="*/ 635 w 942995"/>
                <a:gd name="connsiteY10" fmla="*/ 33018 h 671017"/>
                <a:gd name="connsiteX11" fmla="*/ 11286 w 942995"/>
                <a:gd name="connsiteY11" fmla="*/ 40474 h 671017"/>
                <a:gd name="connsiteX12" fmla="*/ 15280 w 942995"/>
                <a:gd name="connsiteY12" fmla="*/ 40474 h 671017"/>
                <a:gd name="connsiteX13" fmla="*/ 24333 w 942995"/>
                <a:gd name="connsiteY13" fmla="*/ 37279 h 671017"/>
                <a:gd name="connsiteX14" fmla="*/ 44836 w 942995"/>
                <a:gd name="connsiteY14" fmla="*/ 35681 h 671017"/>
                <a:gd name="connsiteX15" fmla="*/ 71464 w 942995"/>
                <a:gd name="connsiteY15" fmla="*/ 39942 h 671017"/>
                <a:gd name="connsiteX16" fmla="*/ 87973 w 942995"/>
                <a:gd name="connsiteY16" fmla="*/ 44468 h 671017"/>
                <a:gd name="connsiteX17" fmla="*/ 99423 w 942995"/>
                <a:gd name="connsiteY17" fmla="*/ 47397 h 671017"/>
                <a:gd name="connsiteX18" fmla="*/ 122855 w 942995"/>
                <a:gd name="connsiteY18" fmla="*/ 53255 h 671017"/>
                <a:gd name="connsiteX19" fmla="*/ 156673 w 942995"/>
                <a:gd name="connsiteY19" fmla="*/ 62043 h 671017"/>
                <a:gd name="connsiteX20" fmla="*/ 197679 w 942995"/>
                <a:gd name="connsiteY20" fmla="*/ 75356 h 671017"/>
                <a:gd name="connsiteX21" fmla="*/ 212058 w 942995"/>
                <a:gd name="connsiteY21" fmla="*/ 80149 h 671017"/>
                <a:gd name="connsiteX22" fmla="*/ 265313 w 942995"/>
                <a:gd name="connsiteY22" fmla="*/ 101718 h 671017"/>
                <a:gd name="connsiteX23" fmla="*/ 274900 w 942995"/>
                <a:gd name="connsiteY23" fmla="*/ 105978 h 671017"/>
                <a:gd name="connsiteX24" fmla="*/ 282888 w 942995"/>
                <a:gd name="connsiteY24" fmla="*/ 109440 h 671017"/>
                <a:gd name="connsiteX25" fmla="*/ 336143 w 942995"/>
                <a:gd name="connsiteY25" fmla="*/ 134470 h 671017"/>
                <a:gd name="connsiteX26" fmla="*/ 395523 w 942995"/>
                <a:gd name="connsiteY26" fmla="*/ 167488 h 671017"/>
                <a:gd name="connsiteX27" fmla="*/ 397919 w 942995"/>
                <a:gd name="connsiteY27" fmla="*/ 167488 h 671017"/>
                <a:gd name="connsiteX28" fmla="*/ 400316 w 942995"/>
                <a:gd name="connsiteY28" fmla="*/ 167488 h 671017"/>
                <a:gd name="connsiteX29" fmla="*/ 414961 w 942995"/>
                <a:gd name="connsiteY29" fmla="*/ 176541 h 671017"/>
                <a:gd name="connsiteX30" fmla="*/ 470612 w 942995"/>
                <a:gd name="connsiteY30" fmla="*/ 213554 h 671017"/>
                <a:gd name="connsiteX31" fmla="*/ 527064 w 942995"/>
                <a:gd name="connsiteY31" fmla="*/ 256424 h 671017"/>
                <a:gd name="connsiteX32" fmla="*/ 557951 w 942995"/>
                <a:gd name="connsiteY32" fmla="*/ 283052 h 671017"/>
                <a:gd name="connsiteX33" fmla="*/ 537448 w 942995"/>
                <a:gd name="connsiteY33" fmla="*/ 290241 h 671017"/>
                <a:gd name="connsiteX34" fmla="*/ 524933 w 942995"/>
                <a:gd name="connsiteY34" fmla="*/ 301691 h 671017"/>
                <a:gd name="connsiteX35" fmla="*/ 518543 w 942995"/>
                <a:gd name="connsiteY35" fmla="*/ 317668 h 671017"/>
                <a:gd name="connsiteX36" fmla="*/ 520407 w 942995"/>
                <a:gd name="connsiteY36" fmla="*/ 336307 h 671017"/>
                <a:gd name="connsiteX37" fmla="*/ 525733 w 942995"/>
                <a:gd name="connsiteY37" fmla="*/ 350952 h 671017"/>
                <a:gd name="connsiteX38" fmla="*/ 545437 w 942995"/>
                <a:gd name="connsiteY38" fmla="*/ 383438 h 671017"/>
                <a:gd name="connsiteX39" fmla="*/ 572064 w 942995"/>
                <a:gd name="connsiteY39" fmla="*/ 418320 h 671017"/>
                <a:gd name="connsiteX40" fmla="*/ 598691 w 942995"/>
                <a:gd name="connsiteY40" fmla="*/ 448943 h 671017"/>
                <a:gd name="connsiteX41" fmla="*/ 638900 w 942995"/>
                <a:gd name="connsiteY41" fmla="*/ 494742 h 671017"/>
                <a:gd name="connsiteX42" fmla="*/ 680705 w 942995"/>
                <a:gd name="connsiteY42" fmla="*/ 547997 h 671017"/>
                <a:gd name="connsiteX43" fmla="*/ 683634 w 942995"/>
                <a:gd name="connsiteY43" fmla="*/ 551725 h 671017"/>
                <a:gd name="connsiteX44" fmla="*/ 699078 w 942995"/>
                <a:gd name="connsiteY44" fmla="*/ 573826 h 671017"/>
                <a:gd name="connsiteX45" fmla="*/ 702007 w 942995"/>
                <a:gd name="connsiteY45" fmla="*/ 578086 h 671017"/>
                <a:gd name="connsiteX46" fmla="*/ 715854 w 942995"/>
                <a:gd name="connsiteY46" fmla="*/ 599655 h 671017"/>
                <a:gd name="connsiteX47" fmla="*/ 736623 w 942995"/>
                <a:gd name="connsiteY47" fmla="*/ 636135 h 671017"/>
                <a:gd name="connsiteX48" fmla="*/ 742482 w 942995"/>
                <a:gd name="connsiteY48" fmla="*/ 646254 h 671017"/>
                <a:gd name="connsiteX49" fmla="*/ 744079 w 942995"/>
                <a:gd name="connsiteY49" fmla="*/ 649982 h 671017"/>
                <a:gd name="connsiteX50" fmla="*/ 750204 w 942995"/>
                <a:gd name="connsiteY50" fmla="*/ 660899 h 671017"/>
                <a:gd name="connsiteX51" fmla="*/ 766446 w 942995"/>
                <a:gd name="connsiteY51" fmla="*/ 671018 h 671017"/>
                <a:gd name="connsiteX52" fmla="*/ 770174 w 942995"/>
                <a:gd name="connsiteY52" fmla="*/ 671017 h 671017"/>
                <a:gd name="connsiteX53" fmla="*/ 781358 w 942995"/>
                <a:gd name="connsiteY53" fmla="*/ 669153 h 671017"/>
                <a:gd name="connsiteX54" fmla="*/ 786417 w 942995"/>
                <a:gd name="connsiteY54" fmla="*/ 666757 h 671017"/>
                <a:gd name="connsiteX55" fmla="*/ 796801 w 942995"/>
                <a:gd name="connsiteY55" fmla="*/ 660899 h 671017"/>
                <a:gd name="connsiteX56" fmla="*/ 821299 w 942995"/>
                <a:gd name="connsiteY56" fmla="*/ 639330 h 671017"/>
                <a:gd name="connsiteX57" fmla="*/ 826092 w 942995"/>
                <a:gd name="connsiteY57" fmla="*/ 633472 h 671017"/>
                <a:gd name="connsiteX58" fmla="*/ 829021 w 942995"/>
                <a:gd name="connsiteY58" fmla="*/ 629744 h 671017"/>
                <a:gd name="connsiteX59" fmla="*/ 838075 w 942995"/>
                <a:gd name="connsiteY59" fmla="*/ 620424 h 671017"/>
                <a:gd name="connsiteX60" fmla="*/ 838075 w 942995"/>
                <a:gd name="connsiteY60" fmla="*/ 620425 h 671017"/>
                <a:gd name="connsiteX61" fmla="*/ 850323 w 942995"/>
                <a:gd name="connsiteY61" fmla="*/ 608709 h 671017"/>
                <a:gd name="connsiteX62" fmla="*/ 859910 w 942995"/>
                <a:gd name="connsiteY62" fmla="*/ 600454 h 671017"/>
                <a:gd name="connsiteX63" fmla="*/ 868696 w 942995"/>
                <a:gd name="connsiteY63" fmla="*/ 592998 h 671017"/>
                <a:gd name="connsiteX64" fmla="*/ 890531 w 942995"/>
                <a:gd name="connsiteY64" fmla="*/ 570631 h 671017"/>
                <a:gd name="connsiteX65" fmla="*/ 904910 w 942995"/>
                <a:gd name="connsiteY65" fmla="*/ 554122 h 671017"/>
                <a:gd name="connsiteX66" fmla="*/ 915296 w 942995"/>
                <a:gd name="connsiteY66" fmla="*/ 541341 h 671017"/>
                <a:gd name="connsiteX67" fmla="*/ 919289 w 942995"/>
                <a:gd name="connsiteY67" fmla="*/ 537879 h 671017"/>
                <a:gd name="connsiteX68" fmla="*/ 929674 w 942995"/>
                <a:gd name="connsiteY68" fmla="*/ 528293 h 671017"/>
                <a:gd name="connsiteX69" fmla="*/ 936331 w 942995"/>
                <a:gd name="connsiteY69" fmla="*/ 518441 h 671017"/>
                <a:gd name="connsiteX70" fmla="*/ 942189 w 942995"/>
                <a:gd name="connsiteY70" fmla="*/ 503263 h 671017"/>
                <a:gd name="connsiteX71" fmla="*/ 938195 w 942995"/>
                <a:gd name="connsiteY71" fmla="*/ 468114 h 671017"/>
                <a:gd name="connsiteX72" fmla="*/ 938194 w 942995"/>
                <a:gd name="connsiteY72" fmla="*/ 464120 h 671017"/>
                <a:gd name="connsiteX73" fmla="*/ 927010 w 942995"/>
                <a:gd name="connsiteY73" fmla="*/ 437492 h 671017"/>
                <a:gd name="connsiteX74" fmla="*/ 887069 w 942995"/>
                <a:gd name="connsiteY74" fmla="*/ 374385 h 671017"/>
                <a:gd name="connsiteX75" fmla="*/ 840738 w 942995"/>
                <a:gd name="connsiteY75" fmla="*/ 318733 h 671017"/>
                <a:gd name="connsiteX76" fmla="*/ 814110 w 942995"/>
                <a:gd name="connsiteY76" fmla="*/ 290774 h 671017"/>
                <a:gd name="connsiteX77" fmla="*/ 810648 w 942995"/>
                <a:gd name="connsiteY77" fmla="*/ 271602 h 671017"/>
                <a:gd name="connsiteX78" fmla="*/ 789879 w 942995"/>
                <a:gd name="connsiteY78" fmla="*/ 248969 h 671017"/>
                <a:gd name="connsiteX79" fmla="*/ 782689 w 942995"/>
                <a:gd name="connsiteY79" fmla="*/ 241779 h 671017"/>
                <a:gd name="connsiteX80" fmla="*/ 782689 w 942995"/>
                <a:gd name="connsiteY80" fmla="*/ 241779 h 671017"/>
                <a:gd name="connsiteX81" fmla="*/ 782689 w 942995"/>
                <a:gd name="connsiteY81" fmla="*/ 241779 h 671017"/>
                <a:gd name="connsiteX82" fmla="*/ 780825 w 942995"/>
                <a:gd name="connsiteY82" fmla="*/ 239915 h 671017"/>
                <a:gd name="connsiteX83" fmla="*/ 780825 w 942995"/>
                <a:gd name="connsiteY83" fmla="*/ 239915 h 671017"/>
                <a:gd name="connsiteX84" fmla="*/ 777364 w 942995"/>
                <a:gd name="connsiteY84" fmla="*/ 236187 h 671017"/>
                <a:gd name="connsiteX85" fmla="*/ 775500 w 942995"/>
                <a:gd name="connsiteY85" fmla="*/ 234590 h 671017"/>
                <a:gd name="connsiteX86" fmla="*/ 775500 w 942995"/>
                <a:gd name="connsiteY86" fmla="*/ 234590 h 671017"/>
                <a:gd name="connsiteX87" fmla="*/ 726505 w 942995"/>
                <a:gd name="connsiteY87" fmla="*/ 188258 h 671017"/>
                <a:gd name="connsiteX88" fmla="*/ 708132 w 942995"/>
                <a:gd name="connsiteY88" fmla="*/ 174677 h 671017"/>
                <a:gd name="connsiteX89" fmla="*/ 700942 w 942995"/>
                <a:gd name="connsiteY89" fmla="*/ 169352 h 671017"/>
                <a:gd name="connsiteX90" fmla="*/ 694551 w 942995"/>
                <a:gd name="connsiteY90" fmla="*/ 164559 h 671017"/>
                <a:gd name="connsiteX91" fmla="*/ 678309 w 942995"/>
                <a:gd name="connsiteY91" fmla="*/ 152576 h 671017"/>
                <a:gd name="connsiteX92" fmla="*/ 567271 w 942995"/>
                <a:gd name="connsiteY92" fmla="*/ 85741 h 671017"/>
                <a:gd name="connsiteX93" fmla="*/ 553691 w 942995"/>
                <a:gd name="connsiteY93" fmla="*/ 78818 h 671017"/>
                <a:gd name="connsiteX94" fmla="*/ 539845 w 942995"/>
                <a:gd name="connsiteY94" fmla="*/ 72161 h 671017"/>
                <a:gd name="connsiteX95" fmla="*/ 510554 w 942995"/>
                <a:gd name="connsiteY95" fmla="*/ 58847 h 671017"/>
                <a:gd name="connsiteX96" fmla="*/ 480199 w 942995"/>
                <a:gd name="connsiteY96" fmla="*/ 46598 h 671017"/>
                <a:gd name="connsiteX97" fmla="*/ 476737 w 942995"/>
                <a:gd name="connsiteY97" fmla="*/ 46598 h 671017"/>
                <a:gd name="connsiteX98" fmla="*/ 464489 w 942995"/>
                <a:gd name="connsiteY98" fmla="*/ 41805 h 671017"/>
                <a:gd name="connsiteX99" fmla="*/ 444784 w 942995"/>
                <a:gd name="connsiteY99" fmla="*/ 35681 h 671017"/>
                <a:gd name="connsiteX100" fmla="*/ 448778 w 942995"/>
                <a:gd name="connsiteY100" fmla="*/ 37279 h 671017"/>
                <a:gd name="connsiteX101" fmla="*/ 435198 w 942995"/>
                <a:gd name="connsiteY101" fmla="*/ 32486 h 671017"/>
                <a:gd name="connsiteX102" fmla="*/ 414162 w 942995"/>
                <a:gd name="connsiteY102" fmla="*/ 26095 h 671017"/>
                <a:gd name="connsiteX103" fmla="*/ 387534 w 942995"/>
                <a:gd name="connsiteY103" fmla="*/ 22101 h 671017"/>
                <a:gd name="connsiteX104" fmla="*/ 381676 w 942995"/>
                <a:gd name="connsiteY104" fmla="*/ 22101 h 671017"/>
                <a:gd name="connsiteX105" fmla="*/ 360108 w 942995"/>
                <a:gd name="connsiteY105" fmla="*/ 19438 h 671017"/>
                <a:gd name="connsiteX106" fmla="*/ 349457 w 942995"/>
                <a:gd name="connsiteY106" fmla="*/ 19438 h 671017"/>
                <a:gd name="connsiteX107" fmla="*/ 333747 w 942995"/>
                <a:gd name="connsiteY107" fmla="*/ 17574 h 671017"/>
                <a:gd name="connsiteX108" fmla="*/ 319367 w 942995"/>
                <a:gd name="connsiteY108" fmla="*/ 15977 h 671017"/>
                <a:gd name="connsiteX109" fmla="*/ 298331 w 942995"/>
                <a:gd name="connsiteY109" fmla="*/ 12781 h 671017"/>
                <a:gd name="connsiteX110" fmla="*/ 288746 w 942995"/>
                <a:gd name="connsiteY110" fmla="*/ 11184 h 671017"/>
                <a:gd name="connsiteX111" fmla="*/ 266379 w 942995"/>
                <a:gd name="connsiteY111" fmla="*/ 8787 h 671017"/>
                <a:gd name="connsiteX112" fmla="*/ 256792 w 942995"/>
                <a:gd name="connsiteY112" fmla="*/ 8787 h 671017"/>
                <a:gd name="connsiteX113" fmla="*/ 248804 w 942995"/>
                <a:gd name="connsiteY113" fmla="*/ 8787 h 671017"/>
                <a:gd name="connsiteX114" fmla="*/ 222177 w 942995"/>
                <a:gd name="connsiteY114" fmla="*/ 6657 h 671017"/>
                <a:gd name="connsiteX115" fmla="*/ 167590 w 942995"/>
                <a:gd name="connsiteY115" fmla="*/ 6657 h 67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942995" h="671017">
                  <a:moveTo>
                    <a:pt x="165193" y="0"/>
                  </a:moveTo>
                  <a:lnTo>
                    <a:pt x="149749" y="0"/>
                  </a:lnTo>
                  <a:cubicBezTo>
                    <a:pt x="140585" y="840"/>
                    <a:pt x="131604" y="3086"/>
                    <a:pt x="123122" y="6657"/>
                  </a:cubicBezTo>
                  <a:cubicBezTo>
                    <a:pt x="119163" y="8010"/>
                    <a:pt x="116093" y="11178"/>
                    <a:pt x="114867" y="15178"/>
                  </a:cubicBezTo>
                  <a:lnTo>
                    <a:pt x="110340" y="15178"/>
                  </a:lnTo>
                  <a:cubicBezTo>
                    <a:pt x="97825" y="15178"/>
                    <a:pt x="85044" y="12249"/>
                    <a:pt x="72263" y="11184"/>
                  </a:cubicBezTo>
                  <a:cubicBezTo>
                    <a:pt x="67030" y="10911"/>
                    <a:pt x="61786" y="10911"/>
                    <a:pt x="56553" y="11184"/>
                  </a:cubicBezTo>
                  <a:cubicBezTo>
                    <a:pt x="51496" y="10918"/>
                    <a:pt x="46431" y="10918"/>
                    <a:pt x="41375" y="11184"/>
                  </a:cubicBezTo>
                  <a:lnTo>
                    <a:pt x="27795" y="13048"/>
                  </a:lnTo>
                  <a:cubicBezTo>
                    <a:pt x="20774" y="14005"/>
                    <a:pt x="13891" y="15792"/>
                    <a:pt x="7292" y="18373"/>
                  </a:cubicBezTo>
                  <a:cubicBezTo>
                    <a:pt x="1543" y="20719"/>
                    <a:pt x="-1378" y="27144"/>
                    <a:pt x="635" y="33018"/>
                  </a:cubicBezTo>
                  <a:cubicBezTo>
                    <a:pt x="2294" y="37474"/>
                    <a:pt x="6532" y="40441"/>
                    <a:pt x="11286" y="40474"/>
                  </a:cubicBezTo>
                  <a:lnTo>
                    <a:pt x="15280" y="40474"/>
                  </a:lnTo>
                  <a:cubicBezTo>
                    <a:pt x="18209" y="39174"/>
                    <a:pt x="21236" y="38105"/>
                    <a:pt x="24333" y="37279"/>
                  </a:cubicBezTo>
                  <a:cubicBezTo>
                    <a:pt x="31132" y="36360"/>
                    <a:pt x="37978" y="35826"/>
                    <a:pt x="44836" y="35681"/>
                  </a:cubicBezTo>
                  <a:cubicBezTo>
                    <a:pt x="53824" y="36287"/>
                    <a:pt x="62737" y="37713"/>
                    <a:pt x="71464" y="39942"/>
                  </a:cubicBezTo>
                  <a:lnTo>
                    <a:pt x="87973" y="44468"/>
                  </a:lnTo>
                  <a:lnTo>
                    <a:pt x="99423" y="47397"/>
                  </a:lnTo>
                  <a:lnTo>
                    <a:pt x="122855" y="53255"/>
                  </a:lnTo>
                  <a:lnTo>
                    <a:pt x="156673" y="62043"/>
                  </a:lnTo>
                  <a:lnTo>
                    <a:pt x="197679" y="75356"/>
                  </a:lnTo>
                  <a:lnTo>
                    <a:pt x="212058" y="80149"/>
                  </a:lnTo>
                  <a:cubicBezTo>
                    <a:pt x="229899" y="86274"/>
                    <a:pt x="247473" y="93996"/>
                    <a:pt x="265313" y="101718"/>
                  </a:cubicBezTo>
                  <a:lnTo>
                    <a:pt x="274900" y="105978"/>
                  </a:lnTo>
                  <a:lnTo>
                    <a:pt x="282888" y="109440"/>
                  </a:lnTo>
                  <a:cubicBezTo>
                    <a:pt x="300729" y="117428"/>
                    <a:pt x="319101" y="125416"/>
                    <a:pt x="336143" y="134470"/>
                  </a:cubicBezTo>
                  <a:cubicBezTo>
                    <a:pt x="353185" y="143523"/>
                    <a:pt x="376351" y="155772"/>
                    <a:pt x="395523" y="167488"/>
                  </a:cubicBezTo>
                  <a:lnTo>
                    <a:pt x="397919" y="167488"/>
                  </a:lnTo>
                  <a:lnTo>
                    <a:pt x="400316" y="167488"/>
                  </a:lnTo>
                  <a:lnTo>
                    <a:pt x="414961" y="176541"/>
                  </a:lnTo>
                  <a:cubicBezTo>
                    <a:pt x="433867" y="188524"/>
                    <a:pt x="452506" y="200773"/>
                    <a:pt x="470612" y="213554"/>
                  </a:cubicBezTo>
                  <a:cubicBezTo>
                    <a:pt x="488720" y="226335"/>
                    <a:pt x="511886" y="244176"/>
                    <a:pt x="527064" y="256424"/>
                  </a:cubicBezTo>
                  <a:cubicBezTo>
                    <a:pt x="537448" y="264679"/>
                    <a:pt x="547833" y="273200"/>
                    <a:pt x="557951" y="283052"/>
                  </a:cubicBezTo>
                  <a:cubicBezTo>
                    <a:pt x="550620" y="283683"/>
                    <a:pt x="543567" y="286156"/>
                    <a:pt x="537448" y="290241"/>
                  </a:cubicBezTo>
                  <a:cubicBezTo>
                    <a:pt x="532533" y="293157"/>
                    <a:pt x="528273" y="297055"/>
                    <a:pt x="524933" y="301691"/>
                  </a:cubicBezTo>
                  <a:cubicBezTo>
                    <a:pt x="521789" y="306553"/>
                    <a:pt x="519619" y="311979"/>
                    <a:pt x="518543" y="317668"/>
                  </a:cubicBezTo>
                  <a:cubicBezTo>
                    <a:pt x="517773" y="323942"/>
                    <a:pt x="518410" y="330309"/>
                    <a:pt x="520407" y="336307"/>
                  </a:cubicBezTo>
                  <a:cubicBezTo>
                    <a:pt x="521543" y="341398"/>
                    <a:pt x="523333" y="346321"/>
                    <a:pt x="525733" y="350952"/>
                  </a:cubicBezTo>
                  <a:cubicBezTo>
                    <a:pt x="531549" y="362219"/>
                    <a:pt x="538133" y="373074"/>
                    <a:pt x="545437" y="383438"/>
                  </a:cubicBezTo>
                  <a:cubicBezTo>
                    <a:pt x="553158" y="394356"/>
                    <a:pt x="561679" y="406871"/>
                    <a:pt x="572064" y="418320"/>
                  </a:cubicBezTo>
                  <a:cubicBezTo>
                    <a:pt x="582449" y="429771"/>
                    <a:pt x="590703" y="439889"/>
                    <a:pt x="598691" y="448943"/>
                  </a:cubicBezTo>
                  <a:cubicBezTo>
                    <a:pt x="612538" y="463854"/>
                    <a:pt x="625319" y="479298"/>
                    <a:pt x="638900" y="494742"/>
                  </a:cubicBezTo>
                  <a:cubicBezTo>
                    <a:pt x="655942" y="514713"/>
                    <a:pt x="669255" y="531222"/>
                    <a:pt x="680705" y="547997"/>
                  </a:cubicBezTo>
                  <a:lnTo>
                    <a:pt x="683634" y="551725"/>
                  </a:lnTo>
                  <a:cubicBezTo>
                    <a:pt x="688960" y="558915"/>
                    <a:pt x="694286" y="566104"/>
                    <a:pt x="699078" y="573826"/>
                  </a:cubicBezTo>
                  <a:lnTo>
                    <a:pt x="702007" y="578086"/>
                  </a:lnTo>
                  <a:lnTo>
                    <a:pt x="715854" y="599655"/>
                  </a:lnTo>
                  <a:cubicBezTo>
                    <a:pt x="723043" y="611638"/>
                    <a:pt x="729966" y="623886"/>
                    <a:pt x="736623" y="636135"/>
                  </a:cubicBezTo>
                  <a:lnTo>
                    <a:pt x="742482" y="646254"/>
                  </a:lnTo>
                  <a:lnTo>
                    <a:pt x="744079" y="649982"/>
                  </a:lnTo>
                  <a:cubicBezTo>
                    <a:pt x="745859" y="653762"/>
                    <a:pt x="747905" y="657410"/>
                    <a:pt x="750204" y="660899"/>
                  </a:cubicBezTo>
                  <a:cubicBezTo>
                    <a:pt x="754043" y="666312"/>
                    <a:pt x="759895" y="669958"/>
                    <a:pt x="766446" y="671018"/>
                  </a:cubicBezTo>
                  <a:lnTo>
                    <a:pt x="770174" y="671017"/>
                  </a:lnTo>
                  <a:cubicBezTo>
                    <a:pt x="773966" y="670876"/>
                    <a:pt x="777724" y="670249"/>
                    <a:pt x="781358" y="669153"/>
                  </a:cubicBezTo>
                  <a:cubicBezTo>
                    <a:pt x="783116" y="668516"/>
                    <a:pt x="784810" y="667714"/>
                    <a:pt x="786417" y="666757"/>
                  </a:cubicBezTo>
                  <a:lnTo>
                    <a:pt x="796801" y="660899"/>
                  </a:lnTo>
                  <a:cubicBezTo>
                    <a:pt x="805854" y="654783"/>
                    <a:pt x="814086" y="647535"/>
                    <a:pt x="821299" y="639330"/>
                  </a:cubicBezTo>
                  <a:lnTo>
                    <a:pt x="826092" y="633472"/>
                  </a:lnTo>
                  <a:lnTo>
                    <a:pt x="829021" y="629744"/>
                  </a:lnTo>
                  <a:cubicBezTo>
                    <a:pt x="831832" y="626443"/>
                    <a:pt x="834857" y="623330"/>
                    <a:pt x="838075" y="620424"/>
                  </a:cubicBezTo>
                  <a:lnTo>
                    <a:pt x="838075" y="620425"/>
                  </a:lnTo>
                  <a:lnTo>
                    <a:pt x="850323" y="608709"/>
                  </a:lnTo>
                  <a:lnTo>
                    <a:pt x="859910" y="600454"/>
                  </a:lnTo>
                  <a:lnTo>
                    <a:pt x="868696" y="592998"/>
                  </a:lnTo>
                  <a:cubicBezTo>
                    <a:pt x="876373" y="585942"/>
                    <a:pt x="883662" y="578476"/>
                    <a:pt x="890531" y="570631"/>
                  </a:cubicBezTo>
                  <a:cubicBezTo>
                    <a:pt x="895604" y="565378"/>
                    <a:pt x="900404" y="559868"/>
                    <a:pt x="904910" y="554122"/>
                  </a:cubicBezTo>
                  <a:cubicBezTo>
                    <a:pt x="908077" y="549630"/>
                    <a:pt x="911547" y="545360"/>
                    <a:pt x="915296" y="541341"/>
                  </a:cubicBezTo>
                  <a:lnTo>
                    <a:pt x="919289" y="537879"/>
                  </a:lnTo>
                  <a:cubicBezTo>
                    <a:pt x="923063" y="535040"/>
                    <a:pt x="926543" y="531829"/>
                    <a:pt x="929674" y="528293"/>
                  </a:cubicBezTo>
                  <a:cubicBezTo>
                    <a:pt x="932282" y="525289"/>
                    <a:pt x="934518" y="521981"/>
                    <a:pt x="936331" y="518441"/>
                  </a:cubicBezTo>
                  <a:cubicBezTo>
                    <a:pt x="939013" y="513694"/>
                    <a:pt x="940986" y="508581"/>
                    <a:pt x="942189" y="503263"/>
                  </a:cubicBezTo>
                  <a:cubicBezTo>
                    <a:pt x="944052" y="491401"/>
                    <a:pt x="942672" y="479256"/>
                    <a:pt x="938195" y="468114"/>
                  </a:cubicBezTo>
                  <a:lnTo>
                    <a:pt x="938194" y="464120"/>
                  </a:lnTo>
                  <a:cubicBezTo>
                    <a:pt x="935296" y="454918"/>
                    <a:pt x="931552" y="446004"/>
                    <a:pt x="927010" y="437492"/>
                  </a:cubicBezTo>
                  <a:cubicBezTo>
                    <a:pt x="915860" y="415163"/>
                    <a:pt x="902477" y="394019"/>
                    <a:pt x="887069" y="374385"/>
                  </a:cubicBezTo>
                  <a:cubicBezTo>
                    <a:pt x="872425" y="355213"/>
                    <a:pt x="856714" y="337106"/>
                    <a:pt x="840738" y="318733"/>
                  </a:cubicBezTo>
                  <a:cubicBezTo>
                    <a:pt x="832217" y="309147"/>
                    <a:pt x="823962" y="299828"/>
                    <a:pt x="814110" y="290774"/>
                  </a:cubicBezTo>
                  <a:cubicBezTo>
                    <a:pt x="816311" y="284212"/>
                    <a:pt x="815005" y="276980"/>
                    <a:pt x="810648" y="271602"/>
                  </a:cubicBezTo>
                  <a:cubicBezTo>
                    <a:pt x="804257" y="263614"/>
                    <a:pt x="797068" y="256424"/>
                    <a:pt x="789879" y="248969"/>
                  </a:cubicBezTo>
                  <a:lnTo>
                    <a:pt x="782689" y="241779"/>
                  </a:lnTo>
                  <a:lnTo>
                    <a:pt x="782689" y="241779"/>
                  </a:lnTo>
                  <a:lnTo>
                    <a:pt x="782689" y="241779"/>
                  </a:lnTo>
                  <a:lnTo>
                    <a:pt x="780825" y="239915"/>
                  </a:lnTo>
                  <a:lnTo>
                    <a:pt x="780825" y="239915"/>
                  </a:lnTo>
                  <a:lnTo>
                    <a:pt x="777364" y="236187"/>
                  </a:lnTo>
                  <a:lnTo>
                    <a:pt x="775500" y="234590"/>
                  </a:lnTo>
                  <a:lnTo>
                    <a:pt x="775500" y="234590"/>
                  </a:lnTo>
                  <a:cubicBezTo>
                    <a:pt x="760538" y="217758"/>
                    <a:pt x="744145" y="202256"/>
                    <a:pt x="726505" y="188258"/>
                  </a:cubicBezTo>
                  <a:lnTo>
                    <a:pt x="708132" y="174677"/>
                  </a:lnTo>
                  <a:lnTo>
                    <a:pt x="700942" y="169352"/>
                  </a:lnTo>
                  <a:lnTo>
                    <a:pt x="694551" y="164559"/>
                  </a:lnTo>
                  <a:cubicBezTo>
                    <a:pt x="689226" y="160298"/>
                    <a:pt x="683900" y="156304"/>
                    <a:pt x="678309" y="152576"/>
                  </a:cubicBezTo>
                  <a:cubicBezTo>
                    <a:pt x="643146" y="127359"/>
                    <a:pt x="606015" y="105009"/>
                    <a:pt x="567271" y="85741"/>
                  </a:cubicBezTo>
                  <a:lnTo>
                    <a:pt x="553691" y="78818"/>
                  </a:lnTo>
                  <a:lnTo>
                    <a:pt x="539845" y="72161"/>
                  </a:lnTo>
                  <a:cubicBezTo>
                    <a:pt x="530311" y="67234"/>
                    <a:pt x="520535" y="62790"/>
                    <a:pt x="510554" y="58847"/>
                  </a:cubicBezTo>
                  <a:lnTo>
                    <a:pt x="480199" y="46598"/>
                  </a:lnTo>
                  <a:lnTo>
                    <a:pt x="476737" y="46598"/>
                  </a:lnTo>
                  <a:cubicBezTo>
                    <a:pt x="472767" y="44727"/>
                    <a:pt x="468674" y="43126"/>
                    <a:pt x="464489" y="41805"/>
                  </a:cubicBezTo>
                  <a:lnTo>
                    <a:pt x="444784" y="35681"/>
                  </a:lnTo>
                  <a:lnTo>
                    <a:pt x="448778" y="37279"/>
                  </a:lnTo>
                  <a:cubicBezTo>
                    <a:pt x="444251" y="35415"/>
                    <a:pt x="439725" y="34083"/>
                    <a:pt x="435198" y="32486"/>
                  </a:cubicBezTo>
                  <a:lnTo>
                    <a:pt x="414162" y="26095"/>
                  </a:lnTo>
                  <a:cubicBezTo>
                    <a:pt x="405403" y="24075"/>
                    <a:pt x="396501" y="22740"/>
                    <a:pt x="387534" y="22101"/>
                  </a:cubicBezTo>
                  <a:lnTo>
                    <a:pt x="381676" y="22101"/>
                  </a:lnTo>
                  <a:lnTo>
                    <a:pt x="360108" y="19438"/>
                  </a:lnTo>
                  <a:lnTo>
                    <a:pt x="349457" y="19438"/>
                  </a:lnTo>
                  <a:lnTo>
                    <a:pt x="333747" y="17574"/>
                  </a:lnTo>
                  <a:lnTo>
                    <a:pt x="319367" y="15977"/>
                  </a:lnTo>
                  <a:lnTo>
                    <a:pt x="298331" y="12781"/>
                  </a:lnTo>
                  <a:lnTo>
                    <a:pt x="288746" y="11184"/>
                  </a:lnTo>
                  <a:cubicBezTo>
                    <a:pt x="281340" y="9977"/>
                    <a:pt x="273873" y="9177"/>
                    <a:pt x="266379" y="8787"/>
                  </a:cubicBezTo>
                  <a:lnTo>
                    <a:pt x="256792" y="8787"/>
                  </a:lnTo>
                  <a:lnTo>
                    <a:pt x="248804" y="8787"/>
                  </a:lnTo>
                  <a:cubicBezTo>
                    <a:pt x="239751" y="8787"/>
                    <a:pt x="230698" y="6923"/>
                    <a:pt x="222177" y="6657"/>
                  </a:cubicBezTo>
                  <a:lnTo>
                    <a:pt x="167590" y="6657"/>
                  </a:lnTo>
                </a:path>
              </a:pathLst>
            </a:custGeom>
            <a:solidFill>
              <a:srgbClr val="D97F3D"/>
            </a:solidFill>
            <a:ln w="26619"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0FAD88B7-A00D-4E0E-B927-9F39797EEA85}"/>
                </a:ext>
              </a:extLst>
            </p:cNvPr>
            <p:cNvSpPr/>
            <p:nvPr/>
          </p:nvSpPr>
          <p:spPr>
            <a:xfrm>
              <a:off x="12351958" y="2704412"/>
              <a:ext cx="511597" cy="1508539"/>
            </a:xfrm>
            <a:custGeom>
              <a:avLst/>
              <a:gdLst>
                <a:gd name="connsiteX0" fmla="*/ 390924 w 407630"/>
                <a:gd name="connsiteY0" fmla="*/ 266 h 1201973"/>
                <a:gd name="connsiteX1" fmla="*/ 384267 w 407630"/>
                <a:gd name="connsiteY1" fmla="*/ 1864 h 1201973"/>
                <a:gd name="connsiteX2" fmla="*/ 353645 w 407630"/>
                <a:gd name="connsiteY2" fmla="*/ 21036 h 1201973"/>
                <a:gd name="connsiteX3" fmla="*/ 336337 w 407630"/>
                <a:gd name="connsiteY3" fmla="*/ 35681 h 1201973"/>
                <a:gd name="connsiteX4" fmla="*/ 329680 w 407630"/>
                <a:gd name="connsiteY4" fmla="*/ 41273 h 1201973"/>
                <a:gd name="connsiteX5" fmla="*/ 303053 w 407630"/>
                <a:gd name="connsiteY5" fmla="*/ 61510 h 1201973"/>
                <a:gd name="connsiteX6" fmla="*/ 276425 w 407630"/>
                <a:gd name="connsiteY6" fmla="*/ 82280 h 1201973"/>
                <a:gd name="connsiteX7" fmla="*/ 241011 w 407630"/>
                <a:gd name="connsiteY7" fmla="*/ 115564 h 1201973"/>
                <a:gd name="connsiteX8" fmla="*/ 233555 w 407630"/>
                <a:gd name="connsiteY8" fmla="*/ 119825 h 1201973"/>
                <a:gd name="connsiteX9" fmla="*/ 178435 w 407630"/>
                <a:gd name="connsiteY9" fmla="*/ 178139 h 1201973"/>
                <a:gd name="connsiteX10" fmla="*/ 171512 w 407630"/>
                <a:gd name="connsiteY10" fmla="*/ 186127 h 1201973"/>
                <a:gd name="connsiteX11" fmla="*/ 133700 w 407630"/>
                <a:gd name="connsiteY11" fmla="*/ 234590 h 1201973"/>
                <a:gd name="connsiteX12" fmla="*/ 98818 w 407630"/>
                <a:gd name="connsiteY12" fmla="*/ 292106 h 1201973"/>
                <a:gd name="connsiteX13" fmla="*/ 64468 w 407630"/>
                <a:gd name="connsiteY13" fmla="*/ 359474 h 1201973"/>
                <a:gd name="connsiteX14" fmla="*/ 40503 w 407630"/>
                <a:gd name="connsiteY14" fmla="*/ 423114 h 1201973"/>
                <a:gd name="connsiteX15" fmla="*/ 23994 w 407630"/>
                <a:gd name="connsiteY15" fmla="*/ 496873 h 1201973"/>
                <a:gd name="connsiteX16" fmla="*/ 19734 w 407630"/>
                <a:gd name="connsiteY16" fmla="*/ 520571 h 1201973"/>
                <a:gd name="connsiteX17" fmla="*/ 19734 w 407630"/>
                <a:gd name="connsiteY17" fmla="*/ 524299 h 1201973"/>
                <a:gd name="connsiteX18" fmla="*/ 6154 w 407630"/>
                <a:gd name="connsiteY18" fmla="*/ 589537 h 1201973"/>
                <a:gd name="connsiteX19" fmla="*/ 829 w 407630"/>
                <a:gd name="connsiteY19" fmla="*/ 654774 h 1201973"/>
                <a:gd name="connsiteX20" fmla="*/ 829 w 407630"/>
                <a:gd name="connsiteY20" fmla="*/ 661431 h 1201973"/>
                <a:gd name="connsiteX21" fmla="*/ 829 w 407630"/>
                <a:gd name="connsiteY21" fmla="*/ 738119 h 1201973"/>
                <a:gd name="connsiteX22" fmla="*/ 4822 w 407630"/>
                <a:gd name="connsiteY22" fmla="*/ 783386 h 1201973"/>
                <a:gd name="connsiteX23" fmla="*/ 7485 w 407630"/>
                <a:gd name="connsiteY23" fmla="*/ 810014 h 1201973"/>
                <a:gd name="connsiteX24" fmla="*/ 17871 w 407630"/>
                <a:gd name="connsiteY24" fmla="*/ 878181 h 1201973"/>
                <a:gd name="connsiteX25" fmla="*/ 66599 w 407630"/>
                <a:gd name="connsiteY25" fmla="*/ 1015846 h 1201973"/>
                <a:gd name="connsiteX26" fmla="*/ 80978 w 407630"/>
                <a:gd name="connsiteY26" fmla="*/ 1042473 h 1201973"/>
                <a:gd name="connsiteX27" fmla="*/ 80978 w 407630"/>
                <a:gd name="connsiteY27" fmla="*/ 1044870 h 1201973"/>
                <a:gd name="connsiteX28" fmla="*/ 90297 w 407630"/>
                <a:gd name="connsiteY28" fmla="*/ 1060846 h 1201973"/>
                <a:gd name="connsiteX29" fmla="*/ 96954 w 407630"/>
                <a:gd name="connsiteY29" fmla="*/ 1072563 h 1201973"/>
                <a:gd name="connsiteX30" fmla="*/ 102546 w 407630"/>
                <a:gd name="connsiteY30" fmla="*/ 1082681 h 1201973"/>
                <a:gd name="connsiteX31" fmla="*/ 133168 w 407630"/>
                <a:gd name="connsiteY31" fmla="*/ 1131942 h 1201973"/>
                <a:gd name="connsiteX32" fmla="*/ 141423 w 407630"/>
                <a:gd name="connsiteY32" fmla="*/ 1143659 h 1201973"/>
                <a:gd name="connsiteX33" fmla="*/ 153938 w 407630"/>
                <a:gd name="connsiteY33" fmla="*/ 1160966 h 1201973"/>
                <a:gd name="connsiteX34" fmla="*/ 155802 w 407630"/>
                <a:gd name="connsiteY34" fmla="*/ 1163363 h 1201973"/>
                <a:gd name="connsiteX35" fmla="*/ 180300 w 407630"/>
                <a:gd name="connsiteY35" fmla="*/ 1192387 h 1201973"/>
                <a:gd name="connsiteX36" fmla="*/ 200004 w 407630"/>
                <a:gd name="connsiteY36" fmla="*/ 1201973 h 1201973"/>
                <a:gd name="connsiteX37" fmla="*/ 202400 w 407630"/>
                <a:gd name="connsiteY37" fmla="*/ 1201973 h 1201973"/>
                <a:gd name="connsiteX38" fmla="*/ 215447 w 407630"/>
                <a:gd name="connsiteY38" fmla="*/ 1199310 h 1201973"/>
                <a:gd name="connsiteX39" fmla="*/ 220507 w 407630"/>
                <a:gd name="connsiteY39" fmla="*/ 1196914 h 1201973"/>
                <a:gd name="connsiteX40" fmla="*/ 239412 w 407630"/>
                <a:gd name="connsiteY40" fmla="*/ 1183067 h 1201973"/>
                <a:gd name="connsiteX41" fmla="*/ 244471 w 407630"/>
                <a:gd name="connsiteY41" fmla="*/ 1156440 h 1201973"/>
                <a:gd name="connsiteX42" fmla="*/ 236749 w 407630"/>
                <a:gd name="connsiteY42" fmla="*/ 1139931 h 1201973"/>
                <a:gd name="connsiteX43" fmla="*/ 232490 w 407630"/>
                <a:gd name="connsiteY43" fmla="*/ 1135137 h 1201973"/>
                <a:gd name="connsiteX44" fmla="*/ 210388 w 407630"/>
                <a:gd name="connsiteY44" fmla="*/ 1107178 h 1201973"/>
                <a:gd name="connsiteX45" fmla="*/ 205063 w 407630"/>
                <a:gd name="connsiteY45" fmla="*/ 1098125 h 1201973"/>
                <a:gd name="connsiteX46" fmla="*/ 203731 w 407630"/>
                <a:gd name="connsiteY46" fmla="*/ 1095729 h 1201973"/>
                <a:gd name="connsiteX47" fmla="*/ 188288 w 407630"/>
                <a:gd name="connsiteY47" fmla="*/ 1070699 h 1201973"/>
                <a:gd name="connsiteX48" fmla="*/ 168317 w 407630"/>
                <a:gd name="connsiteY48" fmla="*/ 1035816 h 1201973"/>
                <a:gd name="connsiteX49" fmla="*/ 150210 w 407630"/>
                <a:gd name="connsiteY49" fmla="*/ 993212 h 1201973"/>
                <a:gd name="connsiteX50" fmla="*/ 143020 w 407630"/>
                <a:gd name="connsiteY50" fmla="*/ 973774 h 1201973"/>
                <a:gd name="connsiteX51" fmla="*/ 139558 w 407630"/>
                <a:gd name="connsiteY51" fmla="*/ 964454 h 1201973"/>
                <a:gd name="connsiteX52" fmla="*/ 119588 w 407630"/>
                <a:gd name="connsiteY52" fmla="*/ 908802 h 1201973"/>
                <a:gd name="connsiteX53" fmla="*/ 109469 w 407630"/>
                <a:gd name="connsiteY53" fmla="*/ 870192 h 1201973"/>
                <a:gd name="connsiteX54" fmla="*/ 106274 w 407630"/>
                <a:gd name="connsiteY54" fmla="*/ 857145 h 1201973"/>
                <a:gd name="connsiteX55" fmla="*/ 94824 w 407630"/>
                <a:gd name="connsiteY55" fmla="*/ 802025 h 1201973"/>
                <a:gd name="connsiteX56" fmla="*/ 92960 w 407630"/>
                <a:gd name="connsiteY56" fmla="*/ 793238 h 1201973"/>
                <a:gd name="connsiteX57" fmla="*/ 90031 w 407630"/>
                <a:gd name="connsiteY57" fmla="*/ 775132 h 1201973"/>
                <a:gd name="connsiteX58" fmla="*/ 87635 w 407630"/>
                <a:gd name="connsiteY58" fmla="*/ 757823 h 1201973"/>
                <a:gd name="connsiteX59" fmla="*/ 87635 w 407630"/>
                <a:gd name="connsiteY59" fmla="*/ 752498 h 1201973"/>
                <a:gd name="connsiteX60" fmla="*/ 87635 w 407630"/>
                <a:gd name="connsiteY60" fmla="*/ 745575 h 1201973"/>
                <a:gd name="connsiteX61" fmla="*/ 82309 w 407630"/>
                <a:gd name="connsiteY61" fmla="*/ 692320 h 1201973"/>
                <a:gd name="connsiteX62" fmla="*/ 82309 w 407630"/>
                <a:gd name="connsiteY62" fmla="*/ 643058 h 1201973"/>
                <a:gd name="connsiteX63" fmla="*/ 84972 w 407630"/>
                <a:gd name="connsiteY63" fmla="*/ 610040 h 1201973"/>
                <a:gd name="connsiteX64" fmla="*/ 84972 w 407630"/>
                <a:gd name="connsiteY64" fmla="*/ 606845 h 1201973"/>
                <a:gd name="connsiteX65" fmla="*/ 86303 w 407630"/>
                <a:gd name="connsiteY65" fmla="*/ 594596 h 1201973"/>
                <a:gd name="connsiteX66" fmla="*/ 93227 w 407630"/>
                <a:gd name="connsiteY66" fmla="*/ 541340 h 1201973"/>
                <a:gd name="connsiteX67" fmla="*/ 102013 w 407630"/>
                <a:gd name="connsiteY67" fmla="*/ 496073 h 1201973"/>
                <a:gd name="connsiteX68" fmla="*/ 134233 w 407630"/>
                <a:gd name="connsiteY68" fmla="*/ 387965 h 1201973"/>
                <a:gd name="connsiteX69" fmla="*/ 136097 w 407630"/>
                <a:gd name="connsiteY69" fmla="*/ 383172 h 1201973"/>
                <a:gd name="connsiteX70" fmla="*/ 177369 w 407630"/>
                <a:gd name="connsiteY70" fmla="*/ 283052 h 1201973"/>
                <a:gd name="connsiteX71" fmla="*/ 216513 w 407630"/>
                <a:gd name="connsiteY71" fmla="*/ 219412 h 1201973"/>
                <a:gd name="connsiteX72" fmla="*/ 227164 w 407630"/>
                <a:gd name="connsiteY72" fmla="*/ 203435 h 1201973"/>
                <a:gd name="connsiteX73" fmla="*/ 261247 w 407630"/>
                <a:gd name="connsiteY73" fmla="*/ 157103 h 1201973"/>
                <a:gd name="connsiteX74" fmla="*/ 264442 w 407630"/>
                <a:gd name="connsiteY74" fmla="*/ 153642 h 1201973"/>
                <a:gd name="connsiteX75" fmla="*/ 270833 w 407630"/>
                <a:gd name="connsiteY75" fmla="*/ 145387 h 1201973"/>
                <a:gd name="connsiteX76" fmla="*/ 282815 w 407630"/>
                <a:gd name="connsiteY76" fmla="*/ 131807 h 1201973"/>
                <a:gd name="connsiteX77" fmla="*/ 328348 w 407630"/>
                <a:gd name="connsiteY77" fmla="*/ 88670 h 1201973"/>
                <a:gd name="connsiteX78" fmla="*/ 334473 w 407630"/>
                <a:gd name="connsiteY78" fmla="*/ 83078 h 1201973"/>
                <a:gd name="connsiteX79" fmla="*/ 361101 w 407630"/>
                <a:gd name="connsiteY79" fmla="*/ 58581 h 1201973"/>
                <a:gd name="connsiteX80" fmla="*/ 364829 w 407630"/>
                <a:gd name="connsiteY80" fmla="*/ 55119 h 1201973"/>
                <a:gd name="connsiteX81" fmla="*/ 385332 w 407630"/>
                <a:gd name="connsiteY81" fmla="*/ 37545 h 1201973"/>
                <a:gd name="connsiteX82" fmla="*/ 394918 w 407630"/>
                <a:gd name="connsiteY82" fmla="*/ 32486 h 1201973"/>
                <a:gd name="connsiteX83" fmla="*/ 398379 w 407630"/>
                <a:gd name="connsiteY83" fmla="*/ 30622 h 1201973"/>
                <a:gd name="connsiteX84" fmla="*/ 406140 w 407630"/>
                <a:gd name="connsiteY84" fmla="*/ 9402 h 1201973"/>
                <a:gd name="connsiteX85" fmla="*/ 406102 w 407630"/>
                <a:gd name="connsiteY85" fmla="*/ 9320 h 1201973"/>
                <a:gd name="connsiteX86" fmla="*/ 391457 w 407630"/>
                <a:gd name="connsiteY86" fmla="*/ 0 h 120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07630" h="1201973">
                  <a:moveTo>
                    <a:pt x="390924" y="266"/>
                  </a:moveTo>
                  <a:cubicBezTo>
                    <a:pt x="388609" y="255"/>
                    <a:pt x="386325" y="803"/>
                    <a:pt x="384267" y="1864"/>
                  </a:cubicBezTo>
                  <a:cubicBezTo>
                    <a:pt x="373479" y="7278"/>
                    <a:pt x="363227" y="13697"/>
                    <a:pt x="353645" y="21036"/>
                  </a:cubicBezTo>
                  <a:lnTo>
                    <a:pt x="336337" y="35681"/>
                  </a:lnTo>
                  <a:lnTo>
                    <a:pt x="329680" y="41273"/>
                  </a:lnTo>
                  <a:cubicBezTo>
                    <a:pt x="321426" y="48196"/>
                    <a:pt x="312638" y="54853"/>
                    <a:pt x="303053" y="61510"/>
                  </a:cubicBezTo>
                  <a:cubicBezTo>
                    <a:pt x="293466" y="68167"/>
                    <a:pt x="285212" y="75090"/>
                    <a:pt x="276425" y="82280"/>
                  </a:cubicBezTo>
                  <a:cubicBezTo>
                    <a:pt x="264038" y="92739"/>
                    <a:pt x="252217" y="103849"/>
                    <a:pt x="241011" y="115564"/>
                  </a:cubicBezTo>
                  <a:cubicBezTo>
                    <a:pt x="238311" y="116572"/>
                    <a:pt x="235794" y="118010"/>
                    <a:pt x="233555" y="119825"/>
                  </a:cubicBezTo>
                  <a:cubicBezTo>
                    <a:pt x="213902" y="138012"/>
                    <a:pt x="195487" y="157493"/>
                    <a:pt x="178435" y="178139"/>
                  </a:cubicBezTo>
                  <a:lnTo>
                    <a:pt x="171512" y="186127"/>
                  </a:lnTo>
                  <a:cubicBezTo>
                    <a:pt x="157998" y="201550"/>
                    <a:pt x="145373" y="217730"/>
                    <a:pt x="133700" y="234590"/>
                  </a:cubicBezTo>
                  <a:cubicBezTo>
                    <a:pt x="124647" y="248703"/>
                    <a:pt x="110801" y="270271"/>
                    <a:pt x="98818" y="292106"/>
                  </a:cubicBezTo>
                  <a:cubicBezTo>
                    <a:pt x="86836" y="313940"/>
                    <a:pt x="76718" y="333645"/>
                    <a:pt x="64468" y="359474"/>
                  </a:cubicBezTo>
                  <a:cubicBezTo>
                    <a:pt x="54788" y="380010"/>
                    <a:pt x="46774" y="401293"/>
                    <a:pt x="40503" y="423114"/>
                  </a:cubicBezTo>
                  <a:cubicBezTo>
                    <a:pt x="33678" y="447385"/>
                    <a:pt x="28166" y="472007"/>
                    <a:pt x="23994" y="496873"/>
                  </a:cubicBezTo>
                  <a:cubicBezTo>
                    <a:pt x="22397" y="504594"/>
                    <a:pt x="21066" y="512583"/>
                    <a:pt x="19734" y="520571"/>
                  </a:cubicBezTo>
                  <a:lnTo>
                    <a:pt x="19734" y="524299"/>
                  </a:lnTo>
                  <a:cubicBezTo>
                    <a:pt x="14409" y="547198"/>
                    <a:pt x="9615" y="567968"/>
                    <a:pt x="6154" y="589537"/>
                  </a:cubicBezTo>
                  <a:cubicBezTo>
                    <a:pt x="3058" y="611155"/>
                    <a:pt x="1280" y="632941"/>
                    <a:pt x="829" y="654774"/>
                  </a:cubicBezTo>
                  <a:lnTo>
                    <a:pt x="829" y="661431"/>
                  </a:lnTo>
                  <a:cubicBezTo>
                    <a:pt x="829" y="685929"/>
                    <a:pt x="-1036" y="712024"/>
                    <a:pt x="829" y="738119"/>
                  </a:cubicBezTo>
                  <a:cubicBezTo>
                    <a:pt x="829" y="753297"/>
                    <a:pt x="3225" y="768208"/>
                    <a:pt x="4822" y="783386"/>
                  </a:cubicBezTo>
                  <a:cubicBezTo>
                    <a:pt x="4822" y="792706"/>
                    <a:pt x="6953" y="801227"/>
                    <a:pt x="7485" y="810014"/>
                  </a:cubicBezTo>
                  <a:cubicBezTo>
                    <a:pt x="9225" y="832965"/>
                    <a:pt x="12697" y="855753"/>
                    <a:pt x="17871" y="878181"/>
                  </a:cubicBezTo>
                  <a:cubicBezTo>
                    <a:pt x="29994" y="925425"/>
                    <a:pt x="46301" y="971495"/>
                    <a:pt x="66599" y="1015846"/>
                  </a:cubicBezTo>
                  <a:cubicBezTo>
                    <a:pt x="70880" y="1024988"/>
                    <a:pt x="75681" y="1033879"/>
                    <a:pt x="80978" y="1042473"/>
                  </a:cubicBezTo>
                  <a:lnTo>
                    <a:pt x="80978" y="1044870"/>
                  </a:lnTo>
                  <a:lnTo>
                    <a:pt x="90297" y="1060846"/>
                  </a:lnTo>
                  <a:lnTo>
                    <a:pt x="96954" y="1072563"/>
                  </a:lnTo>
                  <a:lnTo>
                    <a:pt x="102546" y="1082681"/>
                  </a:lnTo>
                  <a:cubicBezTo>
                    <a:pt x="111921" y="1099604"/>
                    <a:pt x="122142" y="1116046"/>
                    <a:pt x="133168" y="1131942"/>
                  </a:cubicBezTo>
                  <a:lnTo>
                    <a:pt x="141423" y="1143659"/>
                  </a:lnTo>
                  <a:lnTo>
                    <a:pt x="153938" y="1160966"/>
                  </a:lnTo>
                  <a:lnTo>
                    <a:pt x="155802" y="1163363"/>
                  </a:lnTo>
                  <a:cubicBezTo>
                    <a:pt x="162861" y="1173920"/>
                    <a:pt x="171077" y="1183655"/>
                    <a:pt x="180300" y="1192387"/>
                  </a:cubicBezTo>
                  <a:cubicBezTo>
                    <a:pt x="185730" y="1197526"/>
                    <a:pt x="192609" y="1200872"/>
                    <a:pt x="200004" y="1201973"/>
                  </a:cubicBezTo>
                  <a:lnTo>
                    <a:pt x="202400" y="1201973"/>
                  </a:lnTo>
                  <a:cubicBezTo>
                    <a:pt x="206872" y="1201859"/>
                    <a:pt x="211288" y="1200957"/>
                    <a:pt x="215447" y="1199310"/>
                  </a:cubicBezTo>
                  <a:lnTo>
                    <a:pt x="220507" y="1196914"/>
                  </a:lnTo>
                  <a:cubicBezTo>
                    <a:pt x="227589" y="1193472"/>
                    <a:pt x="233994" y="1188782"/>
                    <a:pt x="239412" y="1183067"/>
                  </a:cubicBezTo>
                  <a:cubicBezTo>
                    <a:pt x="245148" y="1175462"/>
                    <a:pt x="247019" y="1165619"/>
                    <a:pt x="244471" y="1156440"/>
                  </a:cubicBezTo>
                  <a:cubicBezTo>
                    <a:pt x="243214" y="1150412"/>
                    <a:pt x="240569" y="1144760"/>
                    <a:pt x="236749" y="1139931"/>
                  </a:cubicBezTo>
                  <a:lnTo>
                    <a:pt x="232490" y="1135137"/>
                  </a:lnTo>
                  <a:cubicBezTo>
                    <a:pt x="225034" y="1126084"/>
                    <a:pt x="217312" y="1117031"/>
                    <a:pt x="210388" y="1107178"/>
                  </a:cubicBezTo>
                  <a:lnTo>
                    <a:pt x="205063" y="1098125"/>
                  </a:lnTo>
                  <a:lnTo>
                    <a:pt x="203731" y="1095729"/>
                  </a:lnTo>
                  <a:cubicBezTo>
                    <a:pt x="198672" y="1087474"/>
                    <a:pt x="193613" y="1078953"/>
                    <a:pt x="188288" y="1070699"/>
                  </a:cubicBezTo>
                  <a:cubicBezTo>
                    <a:pt x="182962" y="1062444"/>
                    <a:pt x="174974" y="1048598"/>
                    <a:pt x="168317" y="1035816"/>
                  </a:cubicBezTo>
                  <a:cubicBezTo>
                    <a:pt x="161462" y="1021977"/>
                    <a:pt x="155417" y="1007752"/>
                    <a:pt x="150210" y="993212"/>
                  </a:cubicBezTo>
                  <a:lnTo>
                    <a:pt x="143020" y="973774"/>
                  </a:lnTo>
                  <a:lnTo>
                    <a:pt x="139558" y="964454"/>
                  </a:lnTo>
                  <a:cubicBezTo>
                    <a:pt x="132636" y="945815"/>
                    <a:pt x="125712" y="927442"/>
                    <a:pt x="119588" y="908802"/>
                  </a:cubicBezTo>
                  <a:cubicBezTo>
                    <a:pt x="115860" y="896021"/>
                    <a:pt x="112665" y="882175"/>
                    <a:pt x="109469" y="870192"/>
                  </a:cubicBezTo>
                  <a:lnTo>
                    <a:pt x="106274" y="857145"/>
                  </a:lnTo>
                  <a:cubicBezTo>
                    <a:pt x="101748" y="838239"/>
                    <a:pt x="97753" y="819600"/>
                    <a:pt x="94824" y="802025"/>
                  </a:cubicBezTo>
                  <a:lnTo>
                    <a:pt x="92960" y="793238"/>
                  </a:lnTo>
                  <a:cubicBezTo>
                    <a:pt x="92960" y="787114"/>
                    <a:pt x="90830" y="780989"/>
                    <a:pt x="90031" y="775132"/>
                  </a:cubicBezTo>
                  <a:lnTo>
                    <a:pt x="87635" y="757823"/>
                  </a:lnTo>
                  <a:lnTo>
                    <a:pt x="87635" y="752498"/>
                  </a:lnTo>
                  <a:lnTo>
                    <a:pt x="87635" y="745575"/>
                  </a:lnTo>
                  <a:cubicBezTo>
                    <a:pt x="85239" y="726669"/>
                    <a:pt x="83374" y="709627"/>
                    <a:pt x="82309" y="692320"/>
                  </a:cubicBezTo>
                  <a:cubicBezTo>
                    <a:pt x="81244" y="675011"/>
                    <a:pt x="82309" y="660100"/>
                    <a:pt x="82309" y="643058"/>
                  </a:cubicBezTo>
                  <a:cubicBezTo>
                    <a:pt x="82309" y="632141"/>
                    <a:pt x="83907" y="620957"/>
                    <a:pt x="84972" y="610040"/>
                  </a:cubicBezTo>
                  <a:lnTo>
                    <a:pt x="84972" y="606845"/>
                  </a:lnTo>
                  <a:lnTo>
                    <a:pt x="86303" y="594596"/>
                  </a:lnTo>
                  <a:cubicBezTo>
                    <a:pt x="88434" y="573027"/>
                    <a:pt x="90564" y="556518"/>
                    <a:pt x="93227" y="541340"/>
                  </a:cubicBezTo>
                  <a:cubicBezTo>
                    <a:pt x="95889" y="526163"/>
                    <a:pt x="98818" y="510985"/>
                    <a:pt x="102013" y="496073"/>
                  </a:cubicBezTo>
                  <a:cubicBezTo>
                    <a:pt x="110853" y="459498"/>
                    <a:pt x="121608" y="423412"/>
                    <a:pt x="134233" y="387965"/>
                  </a:cubicBezTo>
                  <a:lnTo>
                    <a:pt x="136097" y="383172"/>
                  </a:lnTo>
                  <a:cubicBezTo>
                    <a:pt x="147867" y="349014"/>
                    <a:pt x="161649" y="315582"/>
                    <a:pt x="177369" y="283052"/>
                  </a:cubicBezTo>
                  <a:cubicBezTo>
                    <a:pt x="189619" y="261484"/>
                    <a:pt x="203998" y="240182"/>
                    <a:pt x="216513" y="219412"/>
                  </a:cubicBezTo>
                  <a:lnTo>
                    <a:pt x="227164" y="203435"/>
                  </a:lnTo>
                  <a:cubicBezTo>
                    <a:pt x="237704" y="187404"/>
                    <a:pt x="249081" y="171939"/>
                    <a:pt x="261247" y="157103"/>
                  </a:cubicBezTo>
                  <a:lnTo>
                    <a:pt x="264442" y="153642"/>
                  </a:lnTo>
                  <a:cubicBezTo>
                    <a:pt x="267194" y="151433"/>
                    <a:pt x="269384" y="148604"/>
                    <a:pt x="270833" y="145387"/>
                  </a:cubicBezTo>
                  <a:cubicBezTo>
                    <a:pt x="274561" y="140949"/>
                    <a:pt x="278555" y="136423"/>
                    <a:pt x="282815" y="131807"/>
                  </a:cubicBezTo>
                  <a:cubicBezTo>
                    <a:pt x="297195" y="116629"/>
                    <a:pt x="312905" y="102516"/>
                    <a:pt x="328348" y="88670"/>
                  </a:cubicBezTo>
                  <a:lnTo>
                    <a:pt x="334473" y="83078"/>
                  </a:lnTo>
                  <a:cubicBezTo>
                    <a:pt x="343793" y="75090"/>
                    <a:pt x="352846" y="66836"/>
                    <a:pt x="361101" y="58581"/>
                  </a:cubicBezTo>
                  <a:lnTo>
                    <a:pt x="364829" y="55119"/>
                  </a:lnTo>
                  <a:cubicBezTo>
                    <a:pt x="371202" y="48742"/>
                    <a:pt x="378056" y="42867"/>
                    <a:pt x="385332" y="37545"/>
                  </a:cubicBezTo>
                  <a:lnTo>
                    <a:pt x="394918" y="32486"/>
                  </a:lnTo>
                  <a:lnTo>
                    <a:pt x="398379" y="30622"/>
                  </a:lnTo>
                  <a:cubicBezTo>
                    <a:pt x="406382" y="26905"/>
                    <a:pt x="409857" y="17405"/>
                    <a:pt x="406140" y="9402"/>
                  </a:cubicBezTo>
                  <a:cubicBezTo>
                    <a:pt x="406127" y="9375"/>
                    <a:pt x="406114" y="9347"/>
                    <a:pt x="406102" y="9320"/>
                  </a:cubicBezTo>
                  <a:cubicBezTo>
                    <a:pt x="403331" y="3733"/>
                    <a:pt x="397691" y="143"/>
                    <a:pt x="391457" y="0"/>
                  </a:cubicBezTo>
                </a:path>
              </a:pathLst>
            </a:custGeom>
            <a:solidFill>
              <a:srgbClr val="F49F59"/>
            </a:solidFill>
            <a:ln w="26619"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B9BF23B3-0D7E-4C6B-8B3D-C6A77B0DD2FA}"/>
                </a:ext>
              </a:extLst>
            </p:cNvPr>
            <p:cNvSpPr/>
            <p:nvPr/>
          </p:nvSpPr>
          <p:spPr>
            <a:xfrm>
              <a:off x="12767759" y="2667754"/>
              <a:ext cx="162200" cy="126350"/>
            </a:xfrm>
            <a:custGeom>
              <a:avLst/>
              <a:gdLst>
                <a:gd name="connsiteX0" fmla="*/ 119267 w 129238"/>
                <a:gd name="connsiteY0" fmla="*/ 1515 h 100673"/>
                <a:gd name="connsiteX1" fmla="*/ 103823 w 129238"/>
                <a:gd name="connsiteY1" fmla="*/ 9237 h 100673"/>
                <a:gd name="connsiteX2" fmla="*/ 96367 w 129238"/>
                <a:gd name="connsiteY2" fmla="*/ 13764 h 100673"/>
                <a:gd name="connsiteX3" fmla="*/ 87846 w 129238"/>
                <a:gd name="connsiteY3" fmla="*/ 19889 h 100673"/>
                <a:gd name="connsiteX4" fmla="*/ 76397 w 129238"/>
                <a:gd name="connsiteY4" fmla="*/ 28942 h 100673"/>
                <a:gd name="connsiteX5" fmla="*/ 60686 w 129238"/>
                <a:gd name="connsiteY5" fmla="*/ 40924 h 100673"/>
                <a:gd name="connsiteX6" fmla="*/ 46041 w 129238"/>
                <a:gd name="connsiteY6" fmla="*/ 52374 h 100673"/>
                <a:gd name="connsiteX7" fmla="*/ 31662 w 129238"/>
                <a:gd name="connsiteY7" fmla="*/ 64357 h 100673"/>
                <a:gd name="connsiteX8" fmla="*/ 1573 w 129238"/>
                <a:gd name="connsiteY8" fmla="*/ 90984 h 100673"/>
                <a:gd name="connsiteX9" fmla="*/ 1573 w 129238"/>
                <a:gd name="connsiteY9" fmla="*/ 98973 h 100673"/>
                <a:gd name="connsiteX10" fmla="*/ 9828 w 129238"/>
                <a:gd name="connsiteY10" fmla="*/ 98973 h 100673"/>
                <a:gd name="connsiteX11" fmla="*/ 36455 w 129238"/>
                <a:gd name="connsiteY11" fmla="*/ 75807 h 100673"/>
                <a:gd name="connsiteX12" fmla="*/ 48970 w 129238"/>
                <a:gd name="connsiteY12" fmla="*/ 65155 h 100673"/>
                <a:gd name="connsiteX13" fmla="*/ 60686 w 129238"/>
                <a:gd name="connsiteY13" fmla="*/ 55836 h 100673"/>
                <a:gd name="connsiteX14" fmla="*/ 85717 w 129238"/>
                <a:gd name="connsiteY14" fmla="*/ 36664 h 100673"/>
                <a:gd name="connsiteX15" fmla="*/ 96367 w 129238"/>
                <a:gd name="connsiteY15" fmla="*/ 28409 h 100673"/>
                <a:gd name="connsiteX16" fmla="*/ 103823 w 129238"/>
                <a:gd name="connsiteY16" fmla="*/ 23084 h 100673"/>
                <a:gd name="connsiteX17" fmla="*/ 109948 w 129238"/>
                <a:gd name="connsiteY17" fmla="*/ 19090 h 100673"/>
                <a:gd name="connsiteX18" fmla="*/ 109948 w 129238"/>
                <a:gd name="connsiteY18" fmla="*/ 19090 h 100673"/>
                <a:gd name="connsiteX19" fmla="*/ 125925 w 129238"/>
                <a:gd name="connsiteY19" fmla="*/ 11101 h 100673"/>
                <a:gd name="connsiteX20" fmla="*/ 128752 w 129238"/>
                <a:gd name="connsiteY20" fmla="*/ 3716 h 100673"/>
                <a:gd name="connsiteX21" fmla="*/ 128588 w 129238"/>
                <a:gd name="connsiteY21" fmla="*/ 3379 h 100673"/>
                <a:gd name="connsiteX22" fmla="*/ 123528 w 129238"/>
                <a:gd name="connsiteY22" fmla="*/ 184 h 100673"/>
                <a:gd name="connsiteX23" fmla="*/ 121132 w 129238"/>
                <a:gd name="connsiteY23" fmla="*/ 184 h 10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9238" h="100673">
                  <a:moveTo>
                    <a:pt x="119267" y="1515"/>
                  </a:moveTo>
                  <a:cubicBezTo>
                    <a:pt x="113989" y="3821"/>
                    <a:pt x="108835" y="6399"/>
                    <a:pt x="103823" y="9237"/>
                  </a:cubicBezTo>
                  <a:cubicBezTo>
                    <a:pt x="101160" y="10569"/>
                    <a:pt x="98764" y="12433"/>
                    <a:pt x="96367" y="13764"/>
                  </a:cubicBezTo>
                  <a:lnTo>
                    <a:pt x="87846" y="19889"/>
                  </a:lnTo>
                  <a:lnTo>
                    <a:pt x="76397" y="28942"/>
                  </a:lnTo>
                  <a:lnTo>
                    <a:pt x="60686" y="40924"/>
                  </a:lnTo>
                  <a:lnTo>
                    <a:pt x="46041" y="52374"/>
                  </a:lnTo>
                  <a:cubicBezTo>
                    <a:pt x="41248" y="56102"/>
                    <a:pt x="36455" y="60362"/>
                    <a:pt x="31662" y="64357"/>
                  </a:cubicBezTo>
                  <a:lnTo>
                    <a:pt x="1573" y="90984"/>
                  </a:lnTo>
                  <a:cubicBezTo>
                    <a:pt x="-524" y="93234"/>
                    <a:pt x="-524" y="96723"/>
                    <a:pt x="1573" y="98973"/>
                  </a:cubicBezTo>
                  <a:cubicBezTo>
                    <a:pt x="3857" y="101241"/>
                    <a:pt x="7543" y="101241"/>
                    <a:pt x="9828" y="98973"/>
                  </a:cubicBezTo>
                  <a:lnTo>
                    <a:pt x="36455" y="75807"/>
                  </a:lnTo>
                  <a:lnTo>
                    <a:pt x="48970" y="65155"/>
                  </a:lnTo>
                  <a:lnTo>
                    <a:pt x="60686" y="55836"/>
                  </a:lnTo>
                  <a:cubicBezTo>
                    <a:pt x="68941" y="49179"/>
                    <a:pt x="77195" y="43055"/>
                    <a:pt x="85717" y="36664"/>
                  </a:cubicBezTo>
                  <a:lnTo>
                    <a:pt x="96367" y="28409"/>
                  </a:lnTo>
                  <a:lnTo>
                    <a:pt x="103823" y="23084"/>
                  </a:lnTo>
                  <a:lnTo>
                    <a:pt x="109948" y="19090"/>
                  </a:lnTo>
                  <a:lnTo>
                    <a:pt x="109948" y="19090"/>
                  </a:lnTo>
                  <a:cubicBezTo>
                    <a:pt x="115109" y="16109"/>
                    <a:pt x="120444" y="13442"/>
                    <a:pt x="125925" y="11101"/>
                  </a:cubicBezTo>
                  <a:cubicBezTo>
                    <a:pt x="128744" y="9842"/>
                    <a:pt x="130010" y="6536"/>
                    <a:pt x="128752" y="3716"/>
                  </a:cubicBezTo>
                  <a:cubicBezTo>
                    <a:pt x="128700" y="3602"/>
                    <a:pt x="128646" y="3490"/>
                    <a:pt x="128588" y="3379"/>
                  </a:cubicBezTo>
                  <a:cubicBezTo>
                    <a:pt x="127716" y="1378"/>
                    <a:pt x="125710" y="111"/>
                    <a:pt x="123528" y="184"/>
                  </a:cubicBezTo>
                  <a:cubicBezTo>
                    <a:pt x="122748" y="-61"/>
                    <a:pt x="121912" y="-61"/>
                    <a:pt x="121132" y="184"/>
                  </a:cubicBezTo>
                </a:path>
              </a:pathLst>
            </a:custGeom>
            <a:solidFill>
              <a:srgbClr val="F49F59"/>
            </a:solidFill>
            <a:ln w="26619"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A7B19BD8-A0E5-426B-AC28-F39B8B076DC6}"/>
                </a:ext>
              </a:extLst>
            </p:cNvPr>
            <p:cNvSpPr/>
            <p:nvPr/>
          </p:nvSpPr>
          <p:spPr>
            <a:xfrm>
              <a:off x="12753257" y="2679764"/>
              <a:ext cx="165203" cy="133561"/>
            </a:xfrm>
            <a:custGeom>
              <a:avLst/>
              <a:gdLst>
                <a:gd name="connsiteX0" fmla="*/ 122834 w 131630"/>
                <a:gd name="connsiteY0" fmla="*/ 999 h 106419"/>
                <a:gd name="connsiteX1" fmla="*/ 108455 w 131630"/>
                <a:gd name="connsiteY1" fmla="*/ 9254 h 106419"/>
                <a:gd name="connsiteX2" fmla="*/ 98336 w 131630"/>
                <a:gd name="connsiteY2" fmla="*/ 16710 h 106419"/>
                <a:gd name="connsiteX3" fmla="*/ 91147 w 131630"/>
                <a:gd name="connsiteY3" fmla="*/ 22568 h 106419"/>
                <a:gd name="connsiteX4" fmla="*/ 61324 w 131630"/>
                <a:gd name="connsiteY4" fmla="*/ 47065 h 106419"/>
                <a:gd name="connsiteX5" fmla="*/ 1678 w 131630"/>
                <a:gd name="connsiteY5" fmla="*/ 96859 h 106419"/>
                <a:gd name="connsiteX6" fmla="*/ 1598 w 131630"/>
                <a:gd name="connsiteY6" fmla="*/ 104766 h 106419"/>
                <a:gd name="connsiteX7" fmla="*/ 1678 w 131630"/>
                <a:gd name="connsiteY7" fmla="*/ 104847 h 106419"/>
                <a:gd name="connsiteX8" fmla="*/ 9666 w 131630"/>
                <a:gd name="connsiteY8" fmla="*/ 104847 h 106419"/>
                <a:gd name="connsiteX9" fmla="*/ 65052 w 131630"/>
                <a:gd name="connsiteY9" fmla="*/ 59580 h 106419"/>
                <a:gd name="connsiteX10" fmla="*/ 89283 w 131630"/>
                <a:gd name="connsiteY10" fmla="*/ 39876 h 106419"/>
                <a:gd name="connsiteX11" fmla="*/ 100467 w 131630"/>
                <a:gd name="connsiteY11" fmla="*/ 30290 h 106419"/>
                <a:gd name="connsiteX12" fmla="*/ 106325 w 131630"/>
                <a:gd name="connsiteY12" fmla="*/ 25497 h 106419"/>
                <a:gd name="connsiteX13" fmla="*/ 115378 w 131630"/>
                <a:gd name="connsiteY13" fmla="*/ 18573 h 106419"/>
                <a:gd name="connsiteX14" fmla="*/ 128426 w 131630"/>
                <a:gd name="connsiteY14" fmla="*/ 11118 h 106419"/>
                <a:gd name="connsiteX15" fmla="*/ 131093 w 131630"/>
                <a:gd name="connsiteY15" fmla="*/ 3673 h 106419"/>
                <a:gd name="connsiteX16" fmla="*/ 131088 w 131630"/>
                <a:gd name="connsiteY16" fmla="*/ 3662 h 106419"/>
                <a:gd name="connsiteX17" fmla="*/ 125762 w 131630"/>
                <a:gd name="connsiteY17" fmla="*/ 201 h 106419"/>
                <a:gd name="connsiteX18" fmla="*/ 123632 w 131630"/>
                <a:gd name="connsiteY18" fmla="*/ 201 h 106419"/>
                <a:gd name="connsiteX19" fmla="*/ 116444 w 131630"/>
                <a:gd name="connsiteY19" fmla="*/ 16976 h 106419"/>
                <a:gd name="connsiteX20" fmla="*/ 116444 w 131630"/>
                <a:gd name="connsiteY20" fmla="*/ 16976 h 10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1630" h="106419">
                  <a:moveTo>
                    <a:pt x="122834" y="999"/>
                  </a:moveTo>
                  <a:cubicBezTo>
                    <a:pt x="117897" y="3491"/>
                    <a:pt x="113096" y="6247"/>
                    <a:pt x="108455" y="9254"/>
                  </a:cubicBezTo>
                  <a:cubicBezTo>
                    <a:pt x="104868" y="11434"/>
                    <a:pt x="101482" y="13929"/>
                    <a:pt x="98336" y="16710"/>
                  </a:cubicBezTo>
                  <a:lnTo>
                    <a:pt x="91147" y="22568"/>
                  </a:lnTo>
                  <a:cubicBezTo>
                    <a:pt x="81295" y="30822"/>
                    <a:pt x="71443" y="39077"/>
                    <a:pt x="61324" y="47065"/>
                  </a:cubicBezTo>
                  <a:lnTo>
                    <a:pt x="1678" y="96859"/>
                  </a:lnTo>
                  <a:cubicBezTo>
                    <a:pt x="-528" y="99020"/>
                    <a:pt x="-564" y="102561"/>
                    <a:pt x="1598" y="104766"/>
                  </a:cubicBezTo>
                  <a:cubicBezTo>
                    <a:pt x="1625" y="104794"/>
                    <a:pt x="1652" y="104820"/>
                    <a:pt x="1678" y="104847"/>
                  </a:cubicBezTo>
                  <a:cubicBezTo>
                    <a:pt x="3929" y="106944"/>
                    <a:pt x="7417" y="106944"/>
                    <a:pt x="9666" y="104847"/>
                  </a:cubicBezTo>
                  <a:lnTo>
                    <a:pt x="65052" y="59580"/>
                  </a:lnTo>
                  <a:lnTo>
                    <a:pt x="89283" y="39876"/>
                  </a:lnTo>
                  <a:lnTo>
                    <a:pt x="100467" y="30290"/>
                  </a:lnTo>
                  <a:lnTo>
                    <a:pt x="106325" y="25497"/>
                  </a:lnTo>
                  <a:cubicBezTo>
                    <a:pt x="109254" y="23100"/>
                    <a:pt x="112183" y="20704"/>
                    <a:pt x="115378" y="18573"/>
                  </a:cubicBezTo>
                  <a:lnTo>
                    <a:pt x="128426" y="11118"/>
                  </a:lnTo>
                  <a:cubicBezTo>
                    <a:pt x="131218" y="9799"/>
                    <a:pt x="132412" y="6466"/>
                    <a:pt x="131093" y="3673"/>
                  </a:cubicBezTo>
                  <a:cubicBezTo>
                    <a:pt x="131092" y="3670"/>
                    <a:pt x="131090" y="3666"/>
                    <a:pt x="131088" y="3662"/>
                  </a:cubicBezTo>
                  <a:cubicBezTo>
                    <a:pt x="130147" y="1562"/>
                    <a:pt x="128063" y="208"/>
                    <a:pt x="125762" y="201"/>
                  </a:cubicBezTo>
                  <a:cubicBezTo>
                    <a:pt x="125077" y="-67"/>
                    <a:pt x="124316" y="-67"/>
                    <a:pt x="123632" y="201"/>
                  </a:cubicBezTo>
                  <a:moveTo>
                    <a:pt x="116444" y="16976"/>
                  </a:moveTo>
                  <a:lnTo>
                    <a:pt x="116444" y="16976"/>
                  </a:lnTo>
                </a:path>
              </a:pathLst>
            </a:custGeom>
            <a:solidFill>
              <a:srgbClr val="F49F59"/>
            </a:solidFill>
            <a:ln w="26619"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85F160C2-DA49-4EED-8012-CBFA5997736F}"/>
                </a:ext>
              </a:extLst>
            </p:cNvPr>
            <p:cNvSpPr/>
            <p:nvPr/>
          </p:nvSpPr>
          <p:spPr>
            <a:xfrm>
              <a:off x="12711248" y="2669655"/>
              <a:ext cx="231218" cy="180898"/>
            </a:xfrm>
            <a:custGeom>
              <a:avLst/>
              <a:gdLst>
                <a:gd name="connsiteX0" fmla="*/ 174946 w 184230"/>
                <a:gd name="connsiteY0" fmla="*/ 1065 h 144136"/>
                <a:gd name="connsiteX1" fmla="*/ 163496 w 184230"/>
                <a:gd name="connsiteY1" fmla="*/ 7722 h 144136"/>
                <a:gd name="connsiteX2" fmla="*/ 151514 w 184230"/>
                <a:gd name="connsiteY2" fmla="*/ 15444 h 144136"/>
                <a:gd name="connsiteX3" fmla="*/ 141395 w 184230"/>
                <a:gd name="connsiteY3" fmla="*/ 22634 h 144136"/>
                <a:gd name="connsiteX4" fmla="*/ 129945 w 184230"/>
                <a:gd name="connsiteY4" fmla="*/ 31421 h 144136"/>
                <a:gd name="connsiteX5" fmla="*/ 110507 w 184230"/>
                <a:gd name="connsiteY5" fmla="*/ 46865 h 144136"/>
                <a:gd name="connsiteX6" fmla="*/ 87341 w 184230"/>
                <a:gd name="connsiteY6" fmla="*/ 64705 h 144136"/>
                <a:gd name="connsiteX7" fmla="*/ 47932 w 184230"/>
                <a:gd name="connsiteY7" fmla="*/ 96392 h 144136"/>
                <a:gd name="connsiteX8" fmla="*/ 1600 w 184230"/>
                <a:gd name="connsiteY8" fmla="*/ 134203 h 144136"/>
                <a:gd name="connsiteX9" fmla="*/ 1600 w 184230"/>
                <a:gd name="connsiteY9" fmla="*/ 142458 h 144136"/>
                <a:gd name="connsiteX10" fmla="*/ 9507 w 184230"/>
                <a:gd name="connsiteY10" fmla="*/ 142539 h 144136"/>
                <a:gd name="connsiteX11" fmla="*/ 9588 w 184230"/>
                <a:gd name="connsiteY11" fmla="*/ 142458 h 144136"/>
                <a:gd name="connsiteX12" fmla="*/ 89471 w 184230"/>
                <a:gd name="connsiteY12" fmla="*/ 78019 h 144136"/>
                <a:gd name="connsiteX13" fmla="*/ 107045 w 184230"/>
                <a:gd name="connsiteY13" fmla="*/ 64173 h 144136"/>
                <a:gd name="connsiteX14" fmla="*/ 125685 w 184230"/>
                <a:gd name="connsiteY14" fmla="*/ 49527 h 144136"/>
                <a:gd name="connsiteX15" fmla="*/ 146987 w 184230"/>
                <a:gd name="connsiteY15" fmla="*/ 32752 h 144136"/>
                <a:gd name="connsiteX16" fmla="*/ 156307 w 184230"/>
                <a:gd name="connsiteY16" fmla="*/ 26362 h 144136"/>
                <a:gd name="connsiteX17" fmla="*/ 165094 w 184230"/>
                <a:gd name="connsiteY17" fmla="*/ 20237 h 144136"/>
                <a:gd name="connsiteX18" fmla="*/ 180804 w 184230"/>
                <a:gd name="connsiteY18" fmla="*/ 10917 h 144136"/>
                <a:gd name="connsiteX19" fmla="*/ 183791 w 184230"/>
                <a:gd name="connsiteY19" fmla="*/ 3595 h 144136"/>
                <a:gd name="connsiteX20" fmla="*/ 183733 w 184230"/>
                <a:gd name="connsiteY20" fmla="*/ 3462 h 144136"/>
                <a:gd name="connsiteX21" fmla="*/ 178407 w 184230"/>
                <a:gd name="connsiteY21" fmla="*/ 0 h 144136"/>
                <a:gd name="connsiteX22" fmla="*/ 176011 w 184230"/>
                <a:gd name="connsiteY22" fmla="*/ 0 h 144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230" h="144136">
                  <a:moveTo>
                    <a:pt x="174946" y="1065"/>
                  </a:moveTo>
                  <a:lnTo>
                    <a:pt x="163496" y="7722"/>
                  </a:lnTo>
                  <a:lnTo>
                    <a:pt x="151514" y="15444"/>
                  </a:lnTo>
                  <a:lnTo>
                    <a:pt x="141395" y="22634"/>
                  </a:lnTo>
                  <a:lnTo>
                    <a:pt x="129945" y="31421"/>
                  </a:lnTo>
                  <a:lnTo>
                    <a:pt x="110507" y="46865"/>
                  </a:lnTo>
                  <a:lnTo>
                    <a:pt x="87341" y="64705"/>
                  </a:lnTo>
                  <a:cubicBezTo>
                    <a:pt x="74027" y="75090"/>
                    <a:pt x="60713" y="85741"/>
                    <a:pt x="47932" y="96392"/>
                  </a:cubicBezTo>
                  <a:lnTo>
                    <a:pt x="1600" y="134203"/>
                  </a:lnTo>
                  <a:cubicBezTo>
                    <a:pt x="-533" y="136542"/>
                    <a:pt x="-533" y="140120"/>
                    <a:pt x="1600" y="142458"/>
                  </a:cubicBezTo>
                  <a:cubicBezTo>
                    <a:pt x="3761" y="144664"/>
                    <a:pt x="7302" y="144700"/>
                    <a:pt x="9507" y="142539"/>
                  </a:cubicBezTo>
                  <a:cubicBezTo>
                    <a:pt x="9534" y="142512"/>
                    <a:pt x="9562" y="142485"/>
                    <a:pt x="9588" y="142458"/>
                  </a:cubicBezTo>
                  <a:lnTo>
                    <a:pt x="89471" y="78019"/>
                  </a:lnTo>
                  <a:lnTo>
                    <a:pt x="107045" y="64173"/>
                  </a:lnTo>
                  <a:lnTo>
                    <a:pt x="125685" y="49527"/>
                  </a:lnTo>
                  <a:lnTo>
                    <a:pt x="146987" y="32752"/>
                  </a:lnTo>
                  <a:lnTo>
                    <a:pt x="156307" y="26362"/>
                  </a:lnTo>
                  <a:lnTo>
                    <a:pt x="165094" y="20237"/>
                  </a:lnTo>
                  <a:lnTo>
                    <a:pt x="180804" y="10917"/>
                  </a:lnTo>
                  <a:cubicBezTo>
                    <a:pt x="183651" y="9720"/>
                    <a:pt x="184988" y="6442"/>
                    <a:pt x="183791" y="3595"/>
                  </a:cubicBezTo>
                  <a:cubicBezTo>
                    <a:pt x="183773" y="3551"/>
                    <a:pt x="183753" y="3506"/>
                    <a:pt x="183733" y="3462"/>
                  </a:cubicBezTo>
                  <a:cubicBezTo>
                    <a:pt x="182742" y="1406"/>
                    <a:pt x="180689" y="71"/>
                    <a:pt x="178407" y="0"/>
                  </a:cubicBezTo>
                  <a:lnTo>
                    <a:pt x="176011" y="0"/>
                  </a:lnTo>
                </a:path>
              </a:pathLst>
            </a:custGeom>
            <a:solidFill>
              <a:srgbClr val="F49F59"/>
            </a:solidFill>
            <a:ln w="26619"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9318CEAF-09F4-43C3-84E5-DAE918F1AA25}"/>
                </a:ext>
              </a:extLst>
            </p:cNvPr>
            <p:cNvSpPr/>
            <p:nvPr/>
          </p:nvSpPr>
          <p:spPr>
            <a:xfrm>
              <a:off x="12410850" y="2661970"/>
              <a:ext cx="542366" cy="1526096"/>
            </a:xfrm>
            <a:custGeom>
              <a:avLst/>
              <a:gdLst>
                <a:gd name="connsiteX0" fmla="*/ 424416 w 432146"/>
                <a:gd name="connsiteY0" fmla="*/ 799 h 1215962"/>
                <a:gd name="connsiteX1" fmla="*/ 410302 w 432146"/>
                <a:gd name="connsiteY1" fmla="*/ 9852 h 1215962"/>
                <a:gd name="connsiteX2" fmla="*/ 410302 w 432146"/>
                <a:gd name="connsiteY2" fmla="*/ 9852 h 1215962"/>
                <a:gd name="connsiteX3" fmla="*/ 410302 w 432146"/>
                <a:gd name="connsiteY3" fmla="*/ 9852 h 1215962"/>
                <a:gd name="connsiteX4" fmla="*/ 410302 w 432146"/>
                <a:gd name="connsiteY4" fmla="*/ 9852 h 1215962"/>
                <a:gd name="connsiteX5" fmla="*/ 385007 w 432146"/>
                <a:gd name="connsiteY5" fmla="*/ 25296 h 1215962"/>
                <a:gd name="connsiteX6" fmla="*/ 358379 w 432146"/>
                <a:gd name="connsiteY6" fmla="*/ 43936 h 1215962"/>
                <a:gd name="connsiteX7" fmla="*/ 331751 w 432146"/>
                <a:gd name="connsiteY7" fmla="*/ 61776 h 1215962"/>
                <a:gd name="connsiteX8" fmla="*/ 303792 w 432146"/>
                <a:gd name="connsiteY8" fmla="*/ 80149 h 1215962"/>
                <a:gd name="connsiteX9" fmla="*/ 253199 w 432146"/>
                <a:gd name="connsiteY9" fmla="*/ 120091 h 1215962"/>
                <a:gd name="connsiteX10" fmla="*/ 231365 w 432146"/>
                <a:gd name="connsiteY10" fmla="*/ 140594 h 1215962"/>
                <a:gd name="connsiteX11" fmla="*/ 210329 w 432146"/>
                <a:gd name="connsiteY11" fmla="*/ 163228 h 1215962"/>
                <a:gd name="connsiteX12" fmla="*/ 210329 w 432146"/>
                <a:gd name="connsiteY12" fmla="*/ 163228 h 1215962"/>
                <a:gd name="connsiteX13" fmla="*/ 197548 w 432146"/>
                <a:gd name="connsiteY13" fmla="*/ 177074 h 1215962"/>
                <a:gd name="connsiteX14" fmla="*/ 197548 w 432146"/>
                <a:gd name="connsiteY14" fmla="*/ 177074 h 1215962"/>
                <a:gd name="connsiteX15" fmla="*/ 173316 w 432146"/>
                <a:gd name="connsiteY15" fmla="*/ 203702 h 1215962"/>
                <a:gd name="connsiteX16" fmla="*/ 153612 w 432146"/>
                <a:gd name="connsiteY16" fmla="*/ 230329 h 1215962"/>
                <a:gd name="connsiteX17" fmla="*/ 133375 w 432146"/>
                <a:gd name="connsiteY17" fmla="*/ 258821 h 1215962"/>
                <a:gd name="connsiteX18" fmla="*/ 114469 w 432146"/>
                <a:gd name="connsiteY18" fmla="*/ 287845 h 1215962"/>
                <a:gd name="connsiteX19" fmla="*/ 81717 w 432146"/>
                <a:gd name="connsiteY19" fmla="*/ 349355 h 1215962"/>
                <a:gd name="connsiteX20" fmla="*/ 55089 w 432146"/>
                <a:gd name="connsiteY20" fmla="*/ 414060 h 1215962"/>
                <a:gd name="connsiteX21" fmla="*/ 42841 w 432146"/>
                <a:gd name="connsiteY21" fmla="*/ 447078 h 1215962"/>
                <a:gd name="connsiteX22" fmla="*/ 31924 w 432146"/>
                <a:gd name="connsiteY22" fmla="*/ 479298 h 1215962"/>
                <a:gd name="connsiteX23" fmla="*/ 15415 w 432146"/>
                <a:gd name="connsiteY23" fmla="*/ 549861 h 1215962"/>
                <a:gd name="connsiteX24" fmla="*/ 3965 w 432146"/>
                <a:gd name="connsiteY24" fmla="*/ 619093 h 1215962"/>
                <a:gd name="connsiteX25" fmla="*/ 237 w 432146"/>
                <a:gd name="connsiteY25" fmla="*/ 653975 h 1215962"/>
                <a:gd name="connsiteX26" fmla="*/ 237 w 432146"/>
                <a:gd name="connsiteY26" fmla="*/ 686994 h 1215962"/>
                <a:gd name="connsiteX27" fmla="*/ 1834 w 432146"/>
                <a:gd name="connsiteY27" fmla="*/ 725604 h 1215962"/>
                <a:gd name="connsiteX28" fmla="*/ 1834 w 432146"/>
                <a:gd name="connsiteY28" fmla="*/ 741580 h 1215962"/>
                <a:gd name="connsiteX29" fmla="*/ 4231 w 432146"/>
                <a:gd name="connsiteY29" fmla="*/ 759687 h 1215962"/>
                <a:gd name="connsiteX30" fmla="*/ 9823 w 432146"/>
                <a:gd name="connsiteY30" fmla="*/ 792439 h 1215962"/>
                <a:gd name="connsiteX31" fmla="*/ 15415 w 432146"/>
                <a:gd name="connsiteY31" fmla="*/ 824925 h 1215962"/>
                <a:gd name="connsiteX32" fmla="*/ 51362 w 432146"/>
                <a:gd name="connsiteY32" fmla="*/ 958063 h 1215962"/>
                <a:gd name="connsiteX33" fmla="*/ 67871 w 432146"/>
                <a:gd name="connsiteY33" fmla="*/ 1001999 h 1215962"/>
                <a:gd name="connsiteX34" fmla="*/ 76658 w 432146"/>
                <a:gd name="connsiteY34" fmla="*/ 1023568 h 1215962"/>
                <a:gd name="connsiteX35" fmla="*/ 87310 w 432146"/>
                <a:gd name="connsiteY35" fmla="*/ 1044870 h 1215962"/>
                <a:gd name="connsiteX36" fmla="*/ 129647 w 432146"/>
                <a:gd name="connsiteY36" fmla="*/ 1118096 h 1215962"/>
                <a:gd name="connsiteX37" fmla="*/ 129647 w 432146"/>
                <a:gd name="connsiteY37" fmla="*/ 1118096 h 1215962"/>
                <a:gd name="connsiteX38" fmla="*/ 129647 w 432146"/>
                <a:gd name="connsiteY38" fmla="*/ 1118096 h 1215962"/>
                <a:gd name="connsiteX39" fmla="*/ 132310 w 432146"/>
                <a:gd name="connsiteY39" fmla="*/ 1122090 h 1215962"/>
                <a:gd name="connsiteX40" fmla="*/ 132310 w 432146"/>
                <a:gd name="connsiteY40" fmla="*/ 1122090 h 1215962"/>
                <a:gd name="connsiteX41" fmla="*/ 172784 w 432146"/>
                <a:gd name="connsiteY41" fmla="*/ 1179872 h 1215962"/>
                <a:gd name="connsiteX42" fmla="*/ 186365 w 432146"/>
                <a:gd name="connsiteY42" fmla="*/ 1196648 h 1215962"/>
                <a:gd name="connsiteX43" fmla="*/ 191956 w 432146"/>
                <a:gd name="connsiteY43" fmla="*/ 1203837 h 1215962"/>
                <a:gd name="connsiteX44" fmla="*/ 194619 w 432146"/>
                <a:gd name="connsiteY44" fmla="*/ 1206766 h 1215962"/>
                <a:gd name="connsiteX45" fmla="*/ 199678 w 432146"/>
                <a:gd name="connsiteY45" fmla="*/ 1211559 h 1215962"/>
                <a:gd name="connsiteX46" fmla="*/ 210862 w 432146"/>
                <a:gd name="connsiteY46" fmla="*/ 1215819 h 1215962"/>
                <a:gd name="connsiteX47" fmla="*/ 226306 w 432146"/>
                <a:gd name="connsiteY47" fmla="*/ 1211293 h 1215962"/>
                <a:gd name="connsiteX48" fmla="*/ 233762 w 432146"/>
                <a:gd name="connsiteY48" fmla="*/ 1196914 h 1215962"/>
                <a:gd name="connsiteX49" fmla="*/ 220448 w 432146"/>
                <a:gd name="connsiteY49" fmla="*/ 1168422 h 1215962"/>
                <a:gd name="connsiteX50" fmla="*/ 206868 w 432146"/>
                <a:gd name="connsiteY50" fmla="*/ 1149250 h 1215962"/>
                <a:gd name="connsiteX51" fmla="*/ 166926 w 432146"/>
                <a:gd name="connsiteY51" fmla="*/ 1092267 h 1215962"/>
                <a:gd name="connsiteX52" fmla="*/ 119529 w 432146"/>
                <a:gd name="connsiteY52" fmla="*/ 1007857 h 1215962"/>
                <a:gd name="connsiteX53" fmla="*/ 109677 w 432146"/>
                <a:gd name="connsiteY53" fmla="*/ 984425 h 1215962"/>
                <a:gd name="connsiteX54" fmla="*/ 100623 w 432146"/>
                <a:gd name="connsiteY54" fmla="*/ 960460 h 1215962"/>
                <a:gd name="connsiteX55" fmla="*/ 83848 w 432146"/>
                <a:gd name="connsiteY55" fmla="*/ 913861 h 1215962"/>
                <a:gd name="connsiteX56" fmla="*/ 83848 w 432146"/>
                <a:gd name="connsiteY56" fmla="*/ 915459 h 1215962"/>
                <a:gd name="connsiteX57" fmla="*/ 83848 w 432146"/>
                <a:gd name="connsiteY57" fmla="*/ 912796 h 1215962"/>
                <a:gd name="connsiteX58" fmla="*/ 83848 w 432146"/>
                <a:gd name="connsiteY58" fmla="*/ 909867 h 1215962"/>
                <a:gd name="connsiteX59" fmla="*/ 83848 w 432146"/>
                <a:gd name="connsiteY59" fmla="*/ 911732 h 1215962"/>
                <a:gd name="connsiteX60" fmla="*/ 57220 w 432146"/>
                <a:gd name="connsiteY60" fmla="*/ 805221 h 1215962"/>
                <a:gd name="connsiteX61" fmla="*/ 52161 w 432146"/>
                <a:gd name="connsiteY61" fmla="*/ 776729 h 1215962"/>
                <a:gd name="connsiteX62" fmla="*/ 47102 w 432146"/>
                <a:gd name="connsiteY62" fmla="*/ 747705 h 1215962"/>
                <a:gd name="connsiteX63" fmla="*/ 42042 w 432146"/>
                <a:gd name="connsiteY63" fmla="*/ 688059 h 1215962"/>
                <a:gd name="connsiteX64" fmla="*/ 42042 w 432146"/>
                <a:gd name="connsiteY64" fmla="*/ 640396 h 1215962"/>
                <a:gd name="connsiteX65" fmla="*/ 47634 w 432146"/>
                <a:gd name="connsiteY65" fmla="*/ 585809 h 1215962"/>
                <a:gd name="connsiteX66" fmla="*/ 55623 w 432146"/>
                <a:gd name="connsiteY66" fmla="*/ 532553 h 1215962"/>
                <a:gd name="connsiteX67" fmla="*/ 65741 w 432146"/>
                <a:gd name="connsiteY67" fmla="*/ 482760 h 1215962"/>
                <a:gd name="connsiteX68" fmla="*/ 65741 w 432146"/>
                <a:gd name="connsiteY68" fmla="*/ 484357 h 1215962"/>
                <a:gd name="connsiteX69" fmla="*/ 92369 w 432146"/>
                <a:gd name="connsiteY69" fmla="*/ 402344 h 1215962"/>
                <a:gd name="connsiteX70" fmla="*/ 107813 w 432146"/>
                <a:gd name="connsiteY70" fmla="*/ 360538 h 1215962"/>
                <a:gd name="connsiteX71" fmla="*/ 124855 w 432146"/>
                <a:gd name="connsiteY71" fmla="*/ 321396 h 1215962"/>
                <a:gd name="connsiteX72" fmla="*/ 131777 w 432146"/>
                <a:gd name="connsiteY72" fmla="*/ 308615 h 1215962"/>
                <a:gd name="connsiteX73" fmla="*/ 131777 w 432146"/>
                <a:gd name="connsiteY73" fmla="*/ 308615 h 1215962"/>
                <a:gd name="connsiteX74" fmla="*/ 157074 w 432146"/>
                <a:gd name="connsiteY74" fmla="*/ 265744 h 1215962"/>
                <a:gd name="connsiteX75" fmla="*/ 170121 w 432146"/>
                <a:gd name="connsiteY75" fmla="*/ 245241 h 1215962"/>
                <a:gd name="connsiteX76" fmla="*/ 184234 w 432146"/>
                <a:gd name="connsiteY76" fmla="*/ 223672 h 1215962"/>
                <a:gd name="connsiteX77" fmla="*/ 199412 w 432146"/>
                <a:gd name="connsiteY77" fmla="*/ 202370 h 1215962"/>
                <a:gd name="connsiteX78" fmla="*/ 215654 w 432146"/>
                <a:gd name="connsiteY78" fmla="*/ 182932 h 1215962"/>
                <a:gd name="connsiteX79" fmla="*/ 231365 w 432146"/>
                <a:gd name="connsiteY79" fmla="*/ 163760 h 1215962"/>
                <a:gd name="connsiteX80" fmla="*/ 246010 w 432146"/>
                <a:gd name="connsiteY80" fmla="*/ 146718 h 1215962"/>
                <a:gd name="connsiteX81" fmla="*/ 246010 w 432146"/>
                <a:gd name="connsiteY81" fmla="*/ 146718 h 1215962"/>
                <a:gd name="connsiteX82" fmla="*/ 246010 w 432146"/>
                <a:gd name="connsiteY82" fmla="*/ 146718 h 1215962"/>
                <a:gd name="connsiteX83" fmla="*/ 246010 w 432146"/>
                <a:gd name="connsiteY83" fmla="*/ 146718 h 1215962"/>
                <a:gd name="connsiteX84" fmla="*/ 278496 w 432146"/>
                <a:gd name="connsiteY84" fmla="*/ 115830 h 1215962"/>
                <a:gd name="connsiteX85" fmla="*/ 313910 w 432146"/>
                <a:gd name="connsiteY85" fmla="*/ 86540 h 1215962"/>
                <a:gd name="connsiteX86" fmla="*/ 333349 w 432146"/>
                <a:gd name="connsiteY86" fmla="*/ 72960 h 1215962"/>
                <a:gd name="connsiteX87" fmla="*/ 353053 w 432146"/>
                <a:gd name="connsiteY87" fmla="*/ 60178 h 1215962"/>
                <a:gd name="connsiteX88" fmla="*/ 391930 w 432146"/>
                <a:gd name="connsiteY88" fmla="*/ 33551 h 1215962"/>
                <a:gd name="connsiteX89" fmla="*/ 391930 w 432146"/>
                <a:gd name="connsiteY89" fmla="*/ 33551 h 1215962"/>
                <a:gd name="connsiteX90" fmla="*/ 422019 w 432146"/>
                <a:gd name="connsiteY90" fmla="*/ 15178 h 1215962"/>
                <a:gd name="connsiteX91" fmla="*/ 422019 w 432146"/>
                <a:gd name="connsiteY91" fmla="*/ 15178 h 1215962"/>
                <a:gd name="connsiteX92" fmla="*/ 428942 w 432146"/>
                <a:gd name="connsiteY92" fmla="*/ 10917 h 1215962"/>
                <a:gd name="connsiteX93" fmla="*/ 431610 w 432146"/>
                <a:gd name="connsiteY93" fmla="*/ 3473 h 1215962"/>
                <a:gd name="connsiteX94" fmla="*/ 431604 w 432146"/>
                <a:gd name="connsiteY94" fmla="*/ 3462 h 1215962"/>
                <a:gd name="connsiteX95" fmla="*/ 426278 w 432146"/>
                <a:gd name="connsiteY95" fmla="*/ 0 h 1215962"/>
                <a:gd name="connsiteX96" fmla="*/ 424149 w 432146"/>
                <a:gd name="connsiteY96" fmla="*/ 0 h 1215962"/>
                <a:gd name="connsiteX97" fmla="*/ 125653 w 432146"/>
                <a:gd name="connsiteY97" fmla="*/ 324059 h 1215962"/>
                <a:gd name="connsiteX98" fmla="*/ 125653 w 432146"/>
                <a:gd name="connsiteY98" fmla="*/ 324059 h 1215962"/>
                <a:gd name="connsiteX99" fmla="*/ 125653 w 432146"/>
                <a:gd name="connsiteY99" fmla="*/ 324059 h 1215962"/>
                <a:gd name="connsiteX100" fmla="*/ 44172 w 432146"/>
                <a:gd name="connsiteY100" fmla="*/ 688858 h 1215962"/>
                <a:gd name="connsiteX101" fmla="*/ 44172 w 432146"/>
                <a:gd name="connsiteY101" fmla="*/ 688858 h 1215962"/>
                <a:gd name="connsiteX102" fmla="*/ 167193 w 432146"/>
                <a:gd name="connsiteY102" fmla="*/ 1088273 h 1215962"/>
                <a:gd name="connsiteX103" fmla="*/ 168790 w 432146"/>
                <a:gd name="connsiteY103" fmla="*/ 1090936 h 1215962"/>
                <a:gd name="connsiteX104" fmla="*/ 85445 w 432146"/>
                <a:gd name="connsiteY104" fmla="*/ 911732 h 1215962"/>
                <a:gd name="connsiteX105" fmla="*/ 85445 w 432146"/>
                <a:gd name="connsiteY105" fmla="*/ 911732 h 1215962"/>
                <a:gd name="connsiteX106" fmla="*/ 85445 w 432146"/>
                <a:gd name="connsiteY106" fmla="*/ 909601 h 1215962"/>
                <a:gd name="connsiteX107" fmla="*/ 85445 w 432146"/>
                <a:gd name="connsiteY107" fmla="*/ 909601 h 1215962"/>
                <a:gd name="connsiteX108" fmla="*/ 197814 w 432146"/>
                <a:gd name="connsiteY108" fmla="*/ 175210 h 1215962"/>
                <a:gd name="connsiteX109" fmla="*/ 197814 w 432146"/>
                <a:gd name="connsiteY109" fmla="*/ 175210 h 1215962"/>
                <a:gd name="connsiteX110" fmla="*/ 197814 w 432146"/>
                <a:gd name="connsiteY110" fmla="*/ 175210 h 1215962"/>
                <a:gd name="connsiteX111" fmla="*/ 209530 w 432146"/>
                <a:gd name="connsiteY111" fmla="*/ 162429 h 1215962"/>
                <a:gd name="connsiteX112" fmla="*/ 209530 w 432146"/>
                <a:gd name="connsiteY112" fmla="*/ 162429 h 1215962"/>
                <a:gd name="connsiteX113" fmla="*/ 209530 w 432146"/>
                <a:gd name="connsiteY113" fmla="*/ 162429 h 1215962"/>
                <a:gd name="connsiteX114" fmla="*/ 247874 w 432146"/>
                <a:gd name="connsiteY114" fmla="*/ 144854 h 1215962"/>
                <a:gd name="connsiteX115" fmla="*/ 247874 w 432146"/>
                <a:gd name="connsiteY115" fmla="*/ 144854 h 1215962"/>
                <a:gd name="connsiteX116" fmla="*/ 247874 w 432146"/>
                <a:gd name="connsiteY116" fmla="*/ 144854 h 1215962"/>
                <a:gd name="connsiteX117" fmla="*/ 247874 w 432146"/>
                <a:gd name="connsiteY117" fmla="*/ 144854 h 1215962"/>
                <a:gd name="connsiteX118" fmla="*/ 394060 w 432146"/>
                <a:gd name="connsiteY118" fmla="*/ 30888 h 1215962"/>
                <a:gd name="connsiteX119" fmla="*/ 394060 w 432146"/>
                <a:gd name="connsiteY119" fmla="*/ 30888 h 1215962"/>
                <a:gd name="connsiteX120" fmla="*/ 409770 w 432146"/>
                <a:gd name="connsiteY120" fmla="*/ 7988 h 1215962"/>
                <a:gd name="connsiteX121" fmla="*/ 409770 w 432146"/>
                <a:gd name="connsiteY121" fmla="*/ 7988 h 121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32146" h="1215962">
                  <a:moveTo>
                    <a:pt x="424416" y="799"/>
                  </a:moveTo>
                  <a:lnTo>
                    <a:pt x="410302" y="9852"/>
                  </a:lnTo>
                  <a:lnTo>
                    <a:pt x="410302" y="9852"/>
                  </a:lnTo>
                  <a:lnTo>
                    <a:pt x="410302" y="9852"/>
                  </a:lnTo>
                  <a:lnTo>
                    <a:pt x="410302" y="9852"/>
                  </a:lnTo>
                  <a:cubicBezTo>
                    <a:pt x="401782" y="15178"/>
                    <a:pt x="393261" y="19971"/>
                    <a:pt x="385007" y="25296"/>
                  </a:cubicBezTo>
                  <a:cubicBezTo>
                    <a:pt x="376752" y="30622"/>
                    <a:pt x="367166" y="37545"/>
                    <a:pt x="358379" y="43936"/>
                  </a:cubicBezTo>
                  <a:cubicBezTo>
                    <a:pt x="349591" y="50326"/>
                    <a:pt x="341337" y="56184"/>
                    <a:pt x="331751" y="61776"/>
                  </a:cubicBezTo>
                  <a:cubicBezTo>
                    <a:pt x="322165" y="67368"/>
                    <a:pt x="312846" y="73759"/>
                    <a:pt x="303792" y="80149"/>
                  </a:cubicBezTo>
                  <a:cubicBezTo>
                    <a:pt x="286218" y="92664"/>
                    <a:pt x="269443" y="106777"/>
                    <a:pt x="253199" y="120091"/>
                  </a:cubicBezTo>
                  <a:cubicBezTo>
                    <a:pt x="245478" y="126748"/>
                    <a:pt x="238288" y="133404"/>
                    <a:pt x="231365" y="140594"/>
                  </a:cubicBezTo>
                  <a:cubicBezTo>
                    <a:pt x="224442" y="147783"/>
                    <a:pt x="217252" y="155772"/>
                    <a:pt x="210329" y="163228"/>
                  </a:cubicBezTo>
                  <a:lnTo>
                    <a:pt x="210329" y="163228"/>
                  </a:lnTo>
                  <a:lnTo>
                    <a:pt x="197548" y="177074"/>
                  </a:lnTo>
                  <a:lnTo>
                    <a:pt x="197548" y="177074"/>
                  </a:lnTo>
                  <a:cubicBezTo>
                    <a:pt x="189293" y="185861"/>
                    <a:pt x="181039" y="194915"/>
                    <a:pt x="173316" y="203702"/>
                  </a:cubicBezTo>
                  <a:cubicBezTo>
                    <a:pt x="165595" y="212489"/>
                    <a:pt x="160003" y="221809"/>
                    <a:pt x="153612" y="230329"/>
                  </a:cubicBezTo>
                  <a:cubicBezTo>
                    <a:pt x="147222" y="238850"/>
                    <a:pt x="139766" y="249235"/>
                    <a:pt x="133375" y="258821"/>
                  </a:cubicBezTo>
                  <a:cubicBezTo>
                    <a:pt x="126985" y="268407"/>
                    <a:pt x="120594" y="278259"/>
                    <a:pt x="114469" y="287845"/>
                  </a:cubicBezTo>
                  <a:cubicBezTo>
                    <a:pt x="101891" y="307420"/>
                    <a:pt x="90937" y="327992"/>
                    <a:pt x="81717" y="349355"/>
                  </a:cubicBezTo>
                  <a:cubicBezTo>
                    <a:pt x="72132" y="370657"/>
                    <a:pt x="63078" y="392225"/>
                    <a:pt x="55089" y="414060"/>
                  </a:cubicBezTo>
                  <a:cubicBezTo>
                    <a:pt x="50829" y="424977"/>
                    <a:pt x="46835" y="436161"/>
                    <a:pt x="42841" y="447078"/>
                  </a:cubicBezTo>
                  <a:cubicBezTo>
                    <a:pt x="38847" y="457996"/>
                    <a:pt x="34853" y="468381"/>
                    <a:pt x="31924" y="479298"/>
                  </a:cubicBezTo>
                  <a:cubicBezTo>
                    <a:pt x="25800" y="502731"/>
                    <a:pt x="20474" y="526163"/>
                    <a:pt x="15415" y="549861"/>
                  </a:cubicBezTo>
                  <a:cubicBezTo>
                    <a:pt x="10355" y="573560"/>
                    <a:pt x="7427" y="595927"/>
                    <a:pt x="3965" y="619093"/>
                  </a:cubicBezTo>
                  <a:cubicBezTo>
                    <a:pt x="2367" y="630810"/>
                    <a:pt x="770" y="642259"/>
                    <a:pt x="237" y="653975"/>
                  </a:cubicBezTo>
                  <a:cubicBezTo>
                    <a:pt x="-296" y="665692"/>
                    <a:pt x="237" y="676077"/>
                    <a:pt x="237" y="686994"/>
                  </a:cubicBezTo>
                  <a:cubicBezTo>
                    <a:pt x="237" y="697911"/>
                    <a:pt x="237" y="713622"/>
                    <a:pt x="1834" y="725604"/>
                  </a:cubicBezTo>
                  <a:cubicBezTo>
                    <a:pt x="1834" y="730929"/>
                    <a:pt x="1834" y="736255"/>
                    <a:pt x="1834" y="741580"/>
                  </a:cubicBezTo>
                  <a:cubicBezTo>
                    <a:pt x="1834" y="746906"/>
                    <a:pt x="3432" y="753829"/>
                    <a:pt x="4231" y="759687"/>
                  </a:cubicBezTo>
                  <a:cubicBezTo>
                    <a:pt x="5829" y="770605"/>
                    <a:pt x="7959" y="781522"/>
                    <a:pt x="9823" y="792439"/>
                  </a:cubicBezTo>
                  <a:cubicBezTo>
                    <a:pt x="11687" y="803357"/>
                    <a:pt x="13285" y="814008"/>
                    <a:pt x="15415" y="824925"/>
                  </a:cubicBezTo>
                  <a:cubicBezTo>
                    <a:pt x="23596" y="870244"/>
                    <a:pt x="35622" y="914785"/>
                    <a:pt x="51362" y="958063"/>
                  </a:cubicBezTo>
                  <a:cubicBezTo>
                    <a:pt x="56954" y="972709"/>
                    <a:pt x="62013" y="987620"/>
                    <a:pt x="67871" y="1001999"/>
                  </a:cubicBezTo>
                  <a:cubicBezTo>
                    <a:pt x="70409" y="1009342"/>
                    <a:pt x="73342" y="1016542"/>
                    <a:pt x="76658" y="1023568"/>
                  </a:cubicBezTo>
                  <a:lnTo>
                    <a:pt x="87310" y="1044870"/>
                  </a:lnTo>
                  <a:cubicBezTo>
                    <a:pt x="100357" y="1069900"/>
                    <a:pt x="113937" y="1094397"/>
                    <a:pt x="129647" y="1118096"/>
                  </a:cubicBezTo>
                  <a:lnTo>
                    <a:pt x="129647" y="1118096"/>
                  </a:lnTo>
                  <a:lnTo>
                    <a:pt x="129647" y="1118096"/>
                  </a:lnTo>
                  <a:lnTo>
                    <a:pt x="132310" y="1122090"/>
                  </a:lnTo>
                  <a:lnTo>
                    <a:pt x="132310" y="1122090"/>
                  </a:lnTo>
                  <a:cubicBezTo>
                    <a:pt x="145091" y="1141795"/>
                    <a:pt x="158938" y="1161233"/>
                    <a:pt x="172784" y="1179872"/>
                  </a:cubicBezTo>
                  <a:lnTo>
                    <a:pt x="186365" y="1196648"/>
                  </a:lnTo>
                  <a:lnTo>
                    <a:pt x="191956" y="1203837"/>
                  </a:lnTo>
                  <a:lnTo>
                    <a:pt x="194619" y="1206766"/>
                  </a:lnTo>
                  <a:cubicBezTo>
                    <a:pt x="196217" y="1208630"/>
                    <a:pt x="198081" y="1209961"/>
                    <a:pt x="199678" y="1211559"/>
                  </a:cubicBezTo>
                  <a:cubicBezTo>
                    <a:pt x="202950" y="1213968"/>
                    <a:pt x="206816" y="1215442"/>
                    <a:pt x="210862" y="1215819"/>
                  </a:cubicBezTo>
                  <a:cubicBezTo>
                    <a:pt x="216412" y="1216479"/>
                    <a:pt x="221990" y="1214844"/>
                    <a:pt x="226306" y="1211293"/>
                  </a:cubicBezTo>
                  <a:cubicBezTo>
                    <a:pt x="230460" y="1207568"/>
                    <a:pt x="233111" y="1202455"/>
                    <a:pt x="233762" y="1196914"/>
                  </a:cubicBezTo>
                  <a:cubicBezTo>
                    <a:pt x="235093" y="1185464"/>
                    <a:pt x="226572" y="1177209"/>
                    <a:pt x="220448" y="1168422"/>
                  </a:cubicBezTo>
                  <a:cubicBezTo>
                    <a:pt x="214323" y="1159635"/>
                    <a:pt x="211660" y="1155641"/>
                    <a:pt x="206868" y="1149250"/>
                  </a:cubicBezTo>
                  <a:cubicBezTo>
                    <a:pt x="192755" y="1130877"/>
                    <a:pt x="180240" y="1111705"/>
                    <a:pt x="166926" y="1092267"/>
                  </a:cubicBezTo>
                  <a:cubicBezTo>
                    <a:pt x="149884" y="1065639"/>
                    <a:pt x="133908" y="1036881"/>
                    <a:pt x="119529" y="1007857"/>
                  </a:cubicBezTo>
                  <a:cubicBezTo>
                    <a:pt x="115801" y="1000401"/>
                    <a:pt x="112872" y="992413"/>
                    <a:pt x="109677" y="984425"/>
                  </a:cubicBezTo>
                  <a:cubicBezTo>
                    <a:pt x="106482" y="976437"/>
                    <a:pt x="103552" y="968448"/>
                    <a:pt x="100623" y="960460"/>
                  </a:cubicBezTo>
                  <a:cubicBezTo>
                    <a:pt x="95031" y="945016"/>
                    <a:pt x="88907" y="929572"/>
                    <a:pt x="83848" y="913861"/>
                  </a:cubicBezTo>
                  <a:cubicBezTo>
                    <a:pt x="83732" y="914388"/>
                    <a:pt x="83732" y="914933"/>
                    <a:pt x="83848" y="915459"/>
                  </a:cubicBezTo>
                  <a:lnTo>
                    <a:pt x="83848" y="912796"/>
                  </a:lnTo>
                  <a:lnTo>
                    <a:pt x="83848" y="909867"/>
                  </a:lnTo>
                  <a:cubicBezTo>
                    <a:pt x="83882" y="910488"/>
                    <a:pt x="83882" y="911110"/>
                    <a:pt x="83848" y="911732"/>
                  </a:cubicBezTo>
                  <a:cubicBezTo>
                    <a:pt x="73105" y="876721"/>
                    <a:pt x="64217" y="841168"/>
                    <a:pt x="57220" y="805221"/>
                  </a:cubicBezTo>
                  <a:cubicBezTo>
                    <a:pt x="55356" y="795635"/>
                    <a:pt x="53758" y="786049"/>
                    <a:pt x="52161" y="776729"/>
                  </a:cubicBezTo>
                  <a:cubicBezTo>
                    <a:pt x="50563" y="767409"/>
                    <a:pt x="48699" y="757291"/>
                    <a:pt x="47102" y="747705"/>
                  </a:cubicBezTo>
                  <a:cubicBezTo>
                    <a:pt x="44348" y="727928"/>
                    <a:pt x="42659" y="708017"/>
                    <a:pt x="42042" y="688059"/>
                  </a:cubicBezTo>
                  <a:cubicBezTo>
                    <a:pt x="40980" y="672189"/>
                    <a:pt x="40980" y="656265"/>
                    <a:pt x="42042" y="640396"/>
                  </a:cubicBezTo>
                  <a:cubicBezTo>
                    <a:pt x="43640" y="622022"/>
                    <a:pt x="46036" y="603915"/>
                    <a:pt x="47634" y="585809"/>
                  </a:cubicBezTo>
                  <a:cubicBezTo>
                    <a:pt x="49231" y="567702"/>
                    <a:pt x="52427" y="550927"/>
                    <a:pt x="55623" y="532553"/>
                  </a:cubicBezTo>
                  <a:cubicBezTo>
                    <a:pt x="58818" y="514180"/>
                    <a:pt x="62013" y="499269"/>
                    <a:pt x="65741" y="482760"/>
                  </a:cubicBezTo>
                  <a:cubicBezTo>
                    <a:pt x="65617" y="483285"/>
                    <a:pt x="65617" y="483832"/>
                    <a:pt x="65741" y="484357"/>
                  </a:cubicBezTo>
                  <a:cubicBezTo>
                    <a:pt x="72930" y="457730"/>
                    <a:pt x="81717" y="429504"/>
                    <a:pt x="92369" y="402344"/>
                  </a:cubicBezTo>
                  <a:cubicBezTo>
                    <a:pt x="97162" y="388498"/>
                    <a:pt x="102487" y="374385"/>
                    <a:pt x="107813" y="360538"/>
                  </a:cubicBezTo>
                  <a:cubicBezTo>
                    <a:pt x="113138" y="346692"/>
                    <a:pt x="118463" y="333911"/>
                    <a:pt x="124855" y="321396"/>
                  </a:cubicBezTo>
                  <a:lnTo>
                    <a:pt x="131777" y="308615"/>
                  </a:lnTo>
                  <a:lnTo>
                    <a:pt x="131777" y="308615"/>
                  </a:lnTo>
                  <a:cubicBezTo>
                    <a:pt x="139766" y="294236"/>
                    <a:pt x="148021" y="279857"/>
                    <a:pt x="157074" y="265744"/>
                  </a:cubicBezTo>
                  <a:lnTo>
                    <a:pt x="170121" y="245241"/>
                  </a:lnTo>
                  <a:cubicBezTo>
                    <a:pt x="174648" y="238051"/>
                    <a:pt x="179175" y="230596"/>
                    <a:pt x="184234" y="223672"/>
                  </a:cubicBezTo>
                  <a:cubicBezTo>
                    <a:pt x="189293" y="216749"/>
                    <a:pt x="194086" y="209293"/>
                    <a:pt x="199412" y="202370"/>
                  </a:cubicBezTo>
                  <a:cubicBezTo>
                    <a:pt x="204738" y="195447"/>
                    <a:pt x="210329" y="189589"/>
                    <a:pt x="215654" y="182932"/>
                  </a:cubicBezTo>
                  <a:cubicBezTo>
                    <a:pt x="220980" y="176275"/>
                    <a:pt x="226306" y="170417"/>
                    <a:pt x="231365" y="163760"/>
                  </a:cubicBezTo>
                  <a:cubicBezTo>
                    <a:pt x="236424" y="157103"/>
                    <a:pt x="240951" y="152310"/>
                    <a:pt x="246010" y="146718"/>
                  </a:cubicBezTo>
                  <a:lnTo>
                    <a:pt x="246010" y="146718"/>
                  </a:lnTo>
                  <a:cubicBezTo>
                    <a:pt x="246010" y="146718"/>
                    <a:pt x="246010" y="146718"/>
                    <a:pt x="246010" y="146718"/>
                  </a:cubicBezTo>
                  <a:lnTo>
                    <a:pt x="246010" y="146718"/>
                  </a:lnTo>
                  <a:cubicBezTo>
                    <a:pt x="256248" y="135818"/>
                    <a:pt x="267094" y="125506"/>
                    <a:pt x="278496" y="115830"/>
                  </a:cubicBezTo>
                  <a:cubicBezTo>
                    <a:pt x="289946" y="105712"/>
                    <a:pt x="301662" y="95593"/>
                    <a:pt x="313910" y="86540"/>
                  </a:cubicBezTo>
                  <a:lnTo>
                    <a:pt x="333349" y="72960"/>
                  </a:lnTo>
                  <a:cubicBezTo>
                    <a:pt x="340006" y="68699"/>
                    <a:pt x="346929" y="64705"/>
                    <a:pt x="353053" y="60178"/>
                  </a:cubicBezTo>
                  <a:cubicBezTo>
                    <a:pt x="365835" y="50859"/>
                    <a:pt x="379681" y="41539"/>
                    <a:pt x="391930" y="33551"/>
                  </a:cubicBezTo>
                  <a:lnTo>
                    <a:pt x="391930" y="33551"/>
                  </a:lnTo>
                  <a:cubicBezTo>
                    <a:pt x="402048" y="27426"/>
                    <a:pt x="412167" y="21568"/>
                    <a:pt x="422019" y="15178"/>
                  </a:cubicBezTo>
                  <a:lnTo>
                    <a:pt x="422019" y="15178"/>
                  </a:lnTo>
                  <a:lnTo>
                    <a:pt x="428942" y="10917"/>
                  </a:lnTo>
                  <a:cubicBezTo>
                    <a:pt x="431734" y="9598"/>
                    <a:pt x="432929" y="6265"/>
                    <a:pt x="431610" y="3473"/>
                  </a:cubicBezTo>
                  <a:cubicBezTo>
                    <a:pt x="431608" y="3469"/>
                    <a:pt x="431607" y="3465"/>
                    <a:pt x="431604" y="3462"/>
                  </a:cubicBezTo>
                  <a:cubicBezTo>
                    <a:pt x="430663" y="1362"/>
                    <a:pt x="428580" y="8"/>
                    <a:pt x="426278" y="0"/>
                  </a:cubicBezTo>
                  <a:lnTo>
                    <a:pt x="424149" y="0"/>
                  </a:lnTo>
                  <a:moveTo>
                    <a:pt x="125653" y="324059"/>
                  </a:moveTo>
                  <a:lnTo>
                    <a:pt x="125653" y="324059"/>
                  </a:lnTo>
                  <a:cubicBezTo>
                    <a:pt x="125653" y="324059"/>
                    <a:pt x="125653" y="324059"/>
                    <a:pt x="125653" y="324059"/>
                  </a:cubicBezTo>
                  <a:moveTo>
                    <a:pt x="44172" y="688858"/>
                  </a:moveTo>
                  <a:lnTo>
                    <a:pt x="44172" y="688858"/>
                  </a:lnTo>
                  <a:moveTo>
                    <a:pt x="167193" y="1088273"/>
                  </a:moveTo>
                  <a:lnTo>
                    <a:pt x="168790" y="1090936"/>
                  </a:lnTo>
                  <a:close/>
                  <a:moveTo>
                    <a:pt x="85445" y="911732"/>
                  </a:moveTo>
                  <a:lnTo>
                    <a:pt x="85445" y="911732"/>
                  </a:lnTo>
                  <a:lnTo>
                    <a:pt x="85445" y="909601"/>
                  </a:lnTo>
                  <a:lnTo>
                    <a:pt x="85445" y="909601"/>
                  </a:lnTo>
                  <a:moveTo>
                    <a:pt x="197814" y="175210"/>
                  </a:moveTo>
                  <a:lnTo>
                    <a:pt x="197814" y="175210"/>
                  </a:lnTo>
                  <a:lnTo>
                    <a:pt x="197814" y="175210"/>
                  </a:lnTo>
                  <a:moveTo>
                    <a:pt x="209530" y="162429"/>
                  </a:moveTo>
                  <a:lnTo>
                    <a:pt x="209530" y="162429"/>
                  </a:lnTo>
                  <a:lnTo>
                    <a:pt x="209530" y="162429"/>
                  </a:lnTo>
                  <a:moveTo>
                    <a:pt x="247874" y="144854"/>
                  </a:moveTo>
                  <a:lnTo>
                    <a:pt x="247874" y="144854"/>
                  </a:lnTo>
                  <a:lnTo>
                    <a:pt x="247874" y="144854"/>
                  </a:lnTo>
                  <a:lnTo>
                    <a:pt x="247874" y="144854"/>
                  </a:lnTo>
                  <a:moveTo>
                    <a:pt x="394060" y="30888"/>
                  </a:moveTo>
                  <a:lnTo>
                    <a:pt x="394060" y="30888"/>
                  </a:lnTo>
                  <a:close/>
                  <a:moveTo>
                    <a:pt x="409770" y="7988"/>
                  </a:moveTo>
                  <a:lnTo>
                    <a:pt x="409770" y="7988"/>
                  </a:lnTo>
                </a:path>
              </a:pathLst>
            </a:custGeom>
            <a:solidFill>
              <a:srgbClr val="F49F59"/>
            </a:solidFill>
            <a:ln w="26619"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73C30172-AC7B-467C-B169-81641028F011}"/>
                </a:ext>
              </a:extLst>
            </p:cNvPr>
            <p:cNvSpPr/>
            <p:nvPr/>
          </p:nvSpPr>
          <p:spPr>
            <a:xfrm>
              <a:off x="12615974" y="4117037"/>
              <a:ext cx="51571" cy="62288"/>
            </a:xfrm>
            <a:custGeom>
              <a:avLst/>
              <a:gdLst>
                <a:gd name="connsiteX0" fmla="*/ 3220 w 41091"/>
                <a:gd name="connsiteY0" fmla="*/ 1065 h 49630"/>
                <a:gd name="connsiteX1" fmla="*/ 558 w 41091"/>
                <a:gd name="connsiteY1" fmla="*/ 8787 h 49630"/>
                <a:gd name="connsiteX2" fmla="*/ 7214 w 41091"/>
                <a:gd name="connsiteY2" fmla="*/ 19705 h 49630"/>
                <a:gd name="connsiteX3" fmla="*/ 14937 w 41091"/>
                <a:gd name="connsiteY3" fmla="*/ 29823 h 49630"/>
                <a:gd name="connsiteX4" fmla="*/ 23191 w 41091"/>
                <a:gd name="connsiteY4" fmla="*/ 39143 h 49630"/>
                <a:gd name="connsiteX5" fmla="*/ 30647 w 41091"/>
                <a:gd name="connsiteY5" fmla="*/ 47930 h 49630"/>
                <a:gd name="connsiteX6" fmla="*/ 38901 w 41091"/>
                <a:gd name="connsiteY6" fmla="*/ 47930 h 49630"/>
                <a:gd name="connsiteX7" fmla="*/ 41031 w 41091"/>
                <a:gd name="connsiteY7" fmla="*/ 43669 h 49630"/>
                <a:gd name="connsiteX8" fmla="*/ 39700 w 41091"/>
                <a:gd name="connsiteY8" fmla="*/ 39409 h 49630"/>
                <a:gd name="connsiteX9" fmla="*/ 26386 w 41091"/>
                <a:gd name="connsiteY9" fmla="*/ 24497 h 49630"/>
                <a:gd name="connsiteX10" fmla="*/ 19730 w 41091"/>
                <a:gd name="connsiteY10" fmla="*/ 16509 h 49630"/>
                <a:gd name="connsiteX11" fmla="*/ 13605 w 41091"/>
                <a:gd name="connsiteY11" fmla="*/ 7722 h 49630"/>
                <a:gd name="connsiteX12" fmla="*/ 10943 w 41091"/>
                <a:gd name="connsiteY12" fmla="*/ 3196 h 49630"/>
                <a:gd name="connsiteX13" fmla="*/ 7481 w 41091"/>
                <a:gd name="connsiteY13" fmla="*/ 0 h 49630"/>
                <a:gd name="connsiteX14" fmla="*/ 5617 w 41091"/>
                <a:gd name="connsiteY14" fmla="*/ 0 h 49630"/>
                <a:gd name="connsiteX15" fmla="*/ 3220 w 41091"/>
                <a:gd name="connsiteY15" fmla="*/ 0 h 4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91" h="49630">
                  <a:moveTo>
                    <a:pt x="3220" y="1065"/>
                  </a:moveTo>
                  <a:cubicBezTo>
                    <a:pt x="389" y="2494"/>
                    <a:pt x="-791" y="5917"/>
                    <a:pt x="558" y="8787"/>
                  </a:cubicBezTo>
                  <a:cubicBezTo>
                    <a:pt x="2688" y="12515"/>
                    <a:pt x="4818" y="16243"/>
                    <a:pt x="7214" y="19705"/>
                  </a:cubicBezTo>
                  <a:cubicBezTo>
                    <a:pt x="9612" y="23166"/>
                    <a:pt x="12274" y="26628"/>
                    <a:pt x="14937" y="29823"/>
                  </a:cubicBezTo>
                  <a:lnTo>
                    <a:pt x="23191" y="39143"/>
                  </a:lnTo>
                  <a:lnTo>
                    <a:pt x="30647" y="47930"/>
                  </a:lnTo>
                  <a:cubicBezTo>
                    <a:pt x="32931" y="50197"/>
                    <a:pt x="36617" y="50197"/>
                    <a:pt x="38901" y="47930"/>
                  </a:cubicBezTo>
                  <a:cubicBezTo>
                    <a:pt x="40211" y="46898"/>
                    <a:pt x="40992" y="45336"/>
                    <a:pt x="41031" y="43669"/>
                  </a:cubicBezTo>
                  <a:cubicBezTo>
                    <a:pt x="41272" y="42120"/>
                    <a:pt x="40780" y="40546"/>
                    <a:pt x="39700" y="39409"/>
                  </a:cubicBezTo>
                  <a:cubicBezTo>
                    <a:pt x="34985" y="34692"/>
                    <a:pt x="30541" y="29714"/>
                    <a:pt x="26386" y="24497"/>
                  </a:cubicBezTo>
                  <a:cubicBezTo>
                    <a:pt x="24025" y="21957"/>
                    <a:pt x="21802" y="19290"/>
                    <a:pt x="19730" y="16509"/>
                  </a:cubicBezTo>
                  <a:cubicBezTo>
                    <a:pt x="17449" y="13753"/>
                    <a:pt x="15402" y="10815"/>
                    <a:pt x="13605" y="7722"/>
                  </a:cubicBezTo>
                  <a:lnTo>
                    <a:pt x="10943" y="3196"/>
                  </a:lnTo>
                  <a:cubicBezTo>
                    <a:pt x="10137" y="1807"/>
                    <a:pt x="8930" y="693"/>
                    <a:pt x="7481" y="0"/>
                  </a:cubicBezTo>
                  <a:lnTo>
                    <a:pt x="5617" y="0"/>
                  </a:lnTo>
                  <a:lnTo>
                    <a:pt x="3220" y="0"/>
                  </a:lnTo>
                </a:path>
              </a:pathLst>
            </a:custGeom>
            <a:solidFill>
              <a:srgbClr val="F49F59"/>
            </a:solidFill>
            <a:ln w="26619"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2C473BE1-F193-4E47-A7A0-1A87EC1E0810}"/>
                </a:ext>
              </a:extLst>
            </p:cNvPr>
            <p:cNvSpPr/>
            <p:nvPr/>
          </p:nvSpPr>
          <p:spPr>
            <a:xfrm>
              <a:off x="12540113" y="3213718"/>
              <a:ext cx="193699" cy="766310"/>
            </a:xfrm>
            <a:custGeom>
              <a:avLst/>
              <a:gdLst>
                <a:gd name="connsiteX0" fmla="*/ 31446 w 154335"/>
                <a:gd name="connsiteY0" fmla="*/ 5059 h 610580"/>
                <a:gd name="connsiteX1" fmla="*/ 29316 w 154335"/>
                <a:gd name="connsiteY1" fmla="*/ 14113 h 610580"/>
                <a:gd name="connsiteX2" fmla="*/ 29316 w 154335"/>
                <a:gd name="connsiteY2" fmla="*/ 14113 h 610580"/>
                <a:gd name="connsiteX3" fmla="*/ 29316 w 154335"/>
                <a:gd name="connsiteY3" fmla="*/ 15444 h 610580"/>
                <a:gd name="connsiteX4" fmla="*/ 29316 w 154335"/>
                <a:gd name="connsiteY4" fmla="*/ 15444 h 610580"/>
                <a:gd name="connsiteX5" fmla="*/ 22392 w 154335"/>
                <a:gd name="connsiteY5" fmla="*/ 44468 h 610580"/>
                <a:gd name="connsiteX6" fmla="*/ 15469 w 154335"/>
                <a:gd name="connsiteY6" fmla="*/ 77753 h 610580"/>
                <a:gd name="connsiteX7" fmla="*/ 3753 w 154335"/>
                <a:gd name="connsiteY7" fmla="*/ 143523 h 610580"/>
                <a:gd name="connsiteX8" fmla="*/ 24 w 154335"/>
                <a:gd name="connsiteY8" fmla="*/ 215418 h 610580"/>
                <a:gd name="connsiteX9" fmla="*/ 3753 w 154335"/>
                <a:gd name="connsiteY9" fmla="*/ 287579 h 610580"/>
                <a:gd name="connsiteX10" fmla="*/ 14937 w 154335"/>
                <a:gd name="connsiteY10" fmla="*/ 355746 h 610580"/>
                <a:gd name="connsiteX11" fmla="*/ 33576 w 154335"/>
                <a:gd name="connsiteY11" fmla="*/ 423646 h 610580"/>
                <a:gd name="connsiteX12" fmla="*/ 58872 w 154335"/>
                <a:gd name="connsiteY12" fmla="*/ 491014 h 610580"/>
                <a:gd name="connsiteX13" fmla="*/ 73517 w 154335"/>
                <a:gd name="connsiteY13" fmla="*/ 521370 h 610580"/>
                <a:gd name="connsiteX14" fmla="*/ 88163 w 154335"/>
                <a:gd name="connsiteY14" fmla="*/ 551725 h 610580"/>
                <a:gd name="connsiteX15" fmla="*/ 101210 w 154335"/>
                <a:gd name="connsiteY15" fmla="*/ 578353 h 610580"/>
                <a:gd name="connsiteX16" fmla="*/ 120116 w 154335"/>
                <a:gd name="connsiteY16" fmla="*/ 606312 h 610580"/>
                <a:gd name="connsiteX17" fmla="*/ 146743 w 154335"/>
                <a:gd name="connsiteY17" fmla="*/ 606312 h 610580"/>
                <a:gd name="connsiteX18" fmla="*/ 154199 w 154335"/>
                <a:gd name="connsiteY18" fmla="*/ 591667 h 610580"/>
                <a:gd name="connsiteX19" fmla="*/ 151536 w 154335"/>
                <a:gd name="connsiteY19" fmla="*/ 579684 h 610580"/>
                <a:gd name="connsiteX20" fmla="*/ 151537 w 154335"/>
                <a:gd name="connsiteY20" fmla="*/ 579684 h 610580"/>
                <a:gd name="connsiteX21" fmla="*/ 108400 w 154335"/>
                <a:gd name="connsiteY21" fmla="*/ 492878 h 610580"/>
                <a:gd name="connsiteX22" fmla="*/ 86299 w 154335"/>
                <a:gd name="connsiteY22" fmla="*/ 446013 h 610580"/>
                <a:gd name="connsiteX23" fmla="*/ 68991 w 154335"/>
                <a:gd name="connsiteY23" fmla="*/ 396753 h 610580"/>
                <a:gd name="connsiteX24" fmla="*/ 52215 w 154335"/>
                <a:gd name="connsiteY24" fmla="*/ 339769 h 610580"/>
                <a:gd name="connsiteX25" fmla="*/ 45292 w 154335"/>
                <a:gd name="connsiteY25" fmla="*/ 309946 h 610580"/>
                <a:gd name="connsiteX26" fmla="*/ 39967 w 154335"/>
                <a:gd name="connsiteY26" fmla="*/ 278792 h 610580"/>
                <a:gd name="connsiteX27" fmla="*/ 35174 w 154335"/>
                <a:gd name="connsiteY27" fmla="*/ 245241 h 610580"/>
                <a:gd name="connsiteX28" fmla="*/ 31978 w 154335"/>
                <a:gd name="connsiteY28" fmla="*/ 214353 h 610580"/>
                <a:gd name="connsiteX29" fmla="*/ 27452 w 154335"/>
                <a:gd name="connsiteY29" fmla="*/ 149115 h 610580"/>
                <a:gd name="connsiteX30" fmla="*/ 27452 w 154335"/>
                <a:gd name="connsiteY30" fmla="*/ 152577 h 610580"/>
                <a:gd name="connsiteX31" fmla="*/ 30913 w 154335"/>
                <a:gd name="connsiteY31" fmla="*/ 85209 h 610580"/>
                <a:gd name="connsiteX32" fmla="*/ 34907 w 154335"/>
                <a:gd name="connsiteY32" fmla="*/ 51392 h 610580"/>
                <a:gd name="connsiteX33" fmla="*/ 40766 w 154335"/>
                <a:gd name="connsiteY33" fmla="*/ 21036 h 610580"/>
                <a:gd name="connsiteX34" fmla="*/ 40766 w 154335"/>
                <a:gd name="connsiteY34" fmla="*/ 22634 h 610580"/>
                <a:gd name="connsiteX35" fmla="*/ 44227 w 154335"/>
                <a:gd name="connsiteY35" fmla="*/ 6923 h 610580"/>
                <a:gd name="connsiteX36" fmla="*/ 38413 w 154335"/>
                <a:gd name="connsiteY36" fmla="*/ 4 h 610580"/>
                <a:gd name="connsiteX37" fmla="*/ 38369 w 154335"/>
                <a:gd name="connsiteY37" fmla="*/ 0 h 610580"/>
                <a:gd name="connsiteX38" fmla="*/ 38369 w 154335"/>
                <a:gd name="connsiteY38" fmla="*/ 0 h 610580"/>
                <a:gd name="connsiteX39" fmla="*/ 31979 w 154335"/>
                <a:gd name="connsiteY39" fmla="*/ 5858 h 610580"/>
                <a:gd name="connsiteX40" fmla="*/ 149673 w 154335"/>
                <a:gd name="connsiteY40" fmla="*/ 575957 h 610580"/>
                <a:gd name="connsiteX41" fmla="*/ 149673 w 154335"/>
                <a:gd name="connsiteY41" fmla="*/ 575957 h 610580"/>
                <a:gd name="connsiteX42" fmla="*/ 29582 w 154335"/>
                <a:gd name="connsiteY42" fmla="*/ 16776 h 610580"/>
                <a:gd name="connsiteX43" fmla="*/ 29582 w 154335"/>
                <a:gd name="connsiteY43" fmla="*/ 16776 h 610580"/>
                <a:gd name="connsiteX44" fmla="*/ 29582 w 154335"/>
                <a:gd name="connsiteY44" fmla="*/ 16776 h 610580"/>
                <a:gd name="connsiteX45" fmla="*/ 29582 w 154335"/>
                <a:gd name="connsiteY45" fmla="*/ 16776 h 6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4335" h="610580">
                  <a:moveTo>
                    <a:pt x="31446" y="5059"/>
                  </a:moveTo>
                  <a:cubicBezTo>
                    <a:pt x="31446" y="7988"/>
                    <a:pt x="29848" y="11184"/>
                    <a:pt x="29316" y="14113"/>
                  </a:cubicBezTo>
                  <a:lnTo>
                    <a:pt x="29316" y="14113"/>
                  </a:lnTo>
                  <a:cubicBezTo>
                    <a:pt x="29290" y="14556"/>
                    <a:pt x="29290" y="15000"/>
                    <a:pt x="29316" y="15444"/>
                  </a:cubicBezTo>
                  <a:lnTo>
                    <a:pt x="29316" y="15444"/>
                  </a:lnTo>
                  <a:cubicBezTo>
                    <a:pt x="26919" y="25030"/>
                    <a:pt x="24522" y="34882"/>
                    <a:pt x="22392" y="44468"/>
                  </a:cubicBezTo>
                  <a:cubicBezTo>
                    <a:pt x="20262" y="54054"/>
                    <a:pt x="17600" y="66569"/>
                    <a:pt x="15469" y="77753"/>
                  </a:cubicBezTo>
                  <a:cubicBezTo>
                    <a:pt x="11208" y="99588"/>
                    <a:pt x="6416" y="121422"/>
                    <a:pt x="3753" y="143523"/>
                  </a:cubicBezTo>
                  <a:cubicBezTo>
                    <a:pt x="1051" y="167390"/>
                    <a:pt x="-194" y="191399"/>
                    <a:pt x="24" y="215418"/>
                  </a:cubicBezTo>
                  <a:cubicBezTo>
                    <a:pt x="-69" y="239522"/>
                    <a:pt x="1176" y="263613"/>
                    <a:pt x="3753" y="287579"/>
                  </a:cubicBezTo>
                  <a:cubicBezTo>
                    <a:pt x="5878" y="310535"/>
                    <a:pt x="9615" y="333314"/>
                    <a:pt x="14937" y="355746"/>
                  </a:cubicBezTo>
                  <a:cubicBezTo>
                    <a:pt x="20528" y="378645"/>
                    <a:pt x="26653" y="401279"/>
                    <a:pt x="33576" y="423646"/>
                  </a:cubicBezTo>
                  <a:cubicBezTo>
                    <a:pt x="40422" y="446666"/>
                    <a:pt x="48875" y="469178"/>
                    <a:pt x="58872" y="491014"/>
                  </a:cubicBezTo>
                  <a:cubicBezTo>
                    <a:pt x="63399" y="501399"/>
                    <a:pt x="68724" y="511251"/>
                    <a:pt x="73517" y="521370"/>
                  </a:cubicBezTo>
                  <a:lnTo>
                    <a:pt x="88163" y="551725"/>
                  </a:lnTo>
                  <a:cubicBezTo>
                    <a:pt x="92689" y="560513"/>
                    <a:pt x="96950" y="569832"/>
                    <a:pt x="101210" y="578353"/>
                  </a:cubicBezTo>
                  <a:cubicBezTo>
                    <a:pt x="104984" y="589153"/>
                    <a:pt x="111499" y="598787"/>
                    <a:pt x="120116" y="606312"/>
                  </a:cubicBezTo>
                  <a:cubicBezTo>
                    <a:pt x="128079" y="612003"/>
                    <a:pt x="138780" y="612003"/>
                    <a:pt x="146743" y="606312"/>
                  </a:cubicBezTo>
                  <a:cubicBezTo>
                    <a:pt x="150996" y="602553"/>
                    <a:pt x="153662" y="597318"/>
                    <a:pt x="154199" y="591667"/>
                  </a:cubicBezTo>
                  <a:cubicBezTo>
                    <a:pt x="154711" y="587486"/>
                    <a:pt x="153771" y="583255"/>
                    <a:pt x="151536" y="579684"/>
                  </a:cubicBezTo>
                  <a:lnTo>
                    <a:pt x="151537" y="579684"/>
                  </a:lnTo>
                  <a:cubicBezTo>
                    <a:pt x="137158" y="550660"/>
                    <a:pt x="123577" y="521370"/>
                    <a:pt x="108400" y="492878"/>
                  </a:cubicBezTo>
                  <a:cubicBezTo>
                    <a:pt x="100411" y="477700"/>
                    <a:pt x="92956" y="461990"/>
                    <a:pt x="86299" y="446013"/>
                  </a:cubicBezTo>
                  <a:cubicBezTo>
                    <a:pt x="79642" y="430037"/>
                    <a:pt x="74582" y="413262"/>
                    <a:pt x="68991" y="396753"/>
                  </a:cubicBezTo>
                  <a:cubicBezTo>
                    <a:pt x="63399" y="380243"/>
                    <a:pt x="57275" y="358941"/>
                    <a:pt x="52215" y="339769"/>
                  </a:cubicBezTo>
                  <a:cubicBezTo>
                    <a:pt x="49552" y="329917"/>
                    <a:pt x="47423" y="319799"/>
                    <a:pt x="45292" y="309946"/>
                  </a:cubicBezTo>
                  <a:cubicBezTo>
                    <a:pt x="43162" y="300094"/>
                    <a:pt x="41298" y="289177"/>
                    <a:pt x="39967" y="278792"/>
                  </a:cubicBezTo>
                  <a:lnTo>
                    <a:pt x="35174" y="245241"/>
                  </a:lnTo>
                  <a:cubicBezTo>
                    <a:pt x="33842" y="235122"/>
                    <a:pt x="33043" y="224738"/>
                    <a:pt x="31978" y="214353"/>
                  </a:cubicBezTo>
                  <a:cubicBezTo>
                    <a:pt x="29582" y="192784"/>
                    <a:pt x="28517" y="170950"/>
                    <a:pt x="27452" y="149115"/>
                  </a:cubicBezTo>
                  <a:cubicBezTo>
                    <a:pt x="27594" y="150265"/>
                    <a:pt x="27594" y="151427"/>
                    <a:pt x="27452" y="152577"/>
                  </a:cubicBezTo>
                  <a:cubicBezTo>
                    <a:pt x="27136" y="130070"/>
                    <a:pt x="28293" y="107565"/>
                    <a:pt x="30913" y="85209"/>
                  </a:cubicBezTo>
                  <a:cubicBezTo>
                    <a:pt x="30913" y="74025"/>
                    <a:pt x="33310" y="62841"/>
                    <a:pt x="34907" y="51392"/>
                  </a:cubicBezTo>
                  <a:cubicBezTo>
                    <a:pt x="36505" y="39942"/>
                    <a:pt x="38635" y="31154"/>
                    <a:pt x="40766" y="21036"/>
                  </a:cubicBezTo>
                  <a:cubicBezTo>
                    <a:pt x="40766" y="21036"/>
                    <a:pt x="40766" y="21036"/>
                    <a:pt x="40766" y="22634"/>
                  </a:cubicBezTo>
                  <a:cubicBezTo>
                    <a:pt x="40766" y="17574"/>
                    <a:pt x="42895" y="12249"/>
                    <a:pt x="44227" y="6923"/>
                  </a:cubicBezTo>
                  <a:cubicBezTo>
                    <a:pt x="44533" y="3407"/>
                    <a:pt x="41930" y="309"/>
                    <a:pt x="38413" y="4"/>
                  </a:cubicBezTo>
                  <a:cubicBezTo>
                    <a:pt x="38398" y="3"/>
                    <a:pt x="38384" y="2"/>
                    <a:pt x="38369" y="0"/>
                  </a:cubicBezTo>
                  <a:lnTo>
                    <a:pt x="38369" y="0"/>
                  </a:lnTo>
                  <a:cubicBezTo>
                    <a:pt x="35085" y="108"/>
                    <a:pt x="32371" y="2596"/>
                    <a:pt x="31979" y="5858"/>
                  </a:cubicBezTo>
                  <a:moveTo>
                    <a:pt x="149673" y="575957"/>
                  </a:moveTo>
                  <a:lnTo>
                    <a:pt x="149673" y="575957"/>
                  </a:lnTo>
                  <a:moveTo>
                    <a:pt x="29582" y="16776"/>
                  </a:moveTo>
                  <a:lnTo>
                    <a:pt x="29582" y="16776"/>
                  </a:lnTo>
                  <a:lnTo>
                    <a:pt x="29582" y="16776"/>
                  </a:lnTo>
                  <a:lnTo>
                    <a:pt x="29582" y="16776"/>
                  </a:lnTo>
                </a:path>
              </a:pathLst>
            </a:custGeom>
            <a:solidFill>
              <a:srgbClr val="F49F59"/>
            </a:solidFill>
            <a:ln w="26619"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151D4DB5-E5BA-467F-BD89-58F0593F68CB}"/>
                </a:ext>
              </a:extLst>
            </p:cNvPr>
            <p:cNvSpPr/>
            <p:nvPr/>
          </p:nvSpPr>
          <p:spPr>
            <a:xfrm>
              <a:off x="12723544" y="3994992"/>
              <a:ext cx="57156" cy="56953"/>
            </a:xfrm>
            <a:custGeom>
              <a:avLst/>
              <a:gdLst>
                <a:gd name="connsiteX0" fmla="*/ 8045 w 45541"/>
                <a:gd name="connsiteY0" fmla="*/ 5112 h 45379"/>
                <a:gd name="connsiteX1" fmla="*/ 5473 w 45541"/>
                <a:gd name="connsiteY1" fmla="*/ 37394 h 45379"/>
                <a:gd name="connsiteX2" fmla="*/ 20560 w 45541"/>
                <a:gd name="connsiteY2" fmla="*/ 45319 h 45379"/>
                <a:gd name="connsiteX3" fmla="*/ 37069 w 45541"/>
                <a:gd name="connsiteY3" fmla="*/ 40260 h 45379"/>
                <a:gd name="connsiteX4" fmla="*/ 40563 w 45541"/>
                <a:gd name="connsiteY4" fmla="*/ 8443 h 45379"/>
                <a:gd name="connsiteX5" fmla="*/ 24821 w 45541"/>
                <a:gd name="connsiteY5" fmla="*/ 52 h 45379"/>
                <a:gd name="connsiteX6" fmla="*/ 8045 w 45541"/>
                <a:gd name="connsiteY6" fmla="*/ 5112 h 45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41" h="45379">
                  <a:moveTo>
                    <a:pt x="8045" y="5112"/>
                  </a:moveTo>
                  <a:cubicBezTo>
                    <a:pt x="-1580" y="13316"/>
                    <a:pt x="-2732" y="27769"/>
                    <a:pt x="5473" y="37394"/>
                  </a:cubicBezTo>
                  <a:cubicBezTo>
                    <a:pt x="9295" y="41879"/>
                    <a:pt x="14699" y="44717"/>
                    <a:pt x="20560" y="45319"/>
                  </a:cubicBezTo>
                  <a:cubicBezTo>
                    <a:pt x="26500" y="45743"/>
                    <a:pt x="32386" y="43939"/>
                    <a:pt x="37069" y="40260"/>
                  </a:cubicBezTo>
                  <a:cubicBezTo>
                    <a:pt x="46820" y="32439"/>
                    <a:pt x="48384" y="18193"/>
                    <a:pt x="40563" y="8443"/>
                  </a:cubicBezTo>
                  <a:cubicBezTo>
                    <a:pt x="36685" y="3609"/>
                    <a:pt x="30996" y="576"/>
                    <a:pt x="24821" y="52"/>
                  </a:cubicBezTo>
                  <a:cubicBezTo>
                    <a:pt x="18802" y="-337"/>
                    <a:pt x="12845" y="1459"/>
                    <a:pt x="8045" y="5112"/>
                  </a:cubicBezTo>
                </a:path>
              </a:pathLst>
            </a:custGeom>
            <a:solidFill>
              <a:srgbClr val="F49F59"/>
            </a:solidFill>
            <a:ln w="26619"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D50F918F-ADFE-4D72-8904-63BFE0562F66}"/>
                </a:ext>
              </a:extLst>
            </p:cNvPr>
            <p:cNvSpPr/>
            <p:nvPr/>
          </p:nvSpPr>
          <p:spPr>
            <a:xfrm>
              <a:off x="11905347" y="3799180"/>
              <a:ext cx="463748" cy="615076"/>
            </a:xfrm>
            <a:custGeom>
              <a:avLst/>
              <a:gdLst>
                <a:gd name="connsiteX0" fmla="*/ 348690 w 369505"/>
                <a:gd name="connsiteY0" fmla="*/ 3761 h 490080"/>
                <a:gd name="connsiteX1" fmla="*/ 320465 w 369505"/>
                <a:gd name="connsiteY1" fmla="*/ 23466 h 490080"/>
                <a:gd name="connsiteX2" fmla="*/ 298363 w 369505"/>
                <a:gd name="connsiteY2" fmla="*/ 41839 h 490080"/>
                <a:gd name="connsiteX3" fmla="*/ 248836 w 369505"/>
                <a:gd name="connsiteY3" fmla="*/ 87106 h 490080"/>
                <a:gd name="connsiteX4" fmla="*/ 224605 w 369505"/>
                <a:gd name="connsiteY4" fmla="*/ 109473 h 490080"/>
                <a:gd name="connsiteX5" fmla="*/ 200107 w 369505"/>
                <a:gd name="connsiteY5" fmla="*/ 132639 h 490080"/>
                <a:gd name="connsiteX6" fmla="*/ 150047 w 369505"/>
                <a:gd name="connsiteY6" fmla="*/ 182965 h 490080"/>
                <a:gd name="connsiteX7" fmla="*/ 129810 w 369505"/>
                <a:gd name="connsiteY7" fmla="*/ 205333 h 490080"/>
                <a:gd name="connsiteX8" fmla="*/ 107709 w 369505"/>
                <a:gd name="connsiteY8" fmla="*/ 229830 h 490080"/>
                <a:gd name="connsiteX9" fmla="*/ 88271 w 369505"/>
                <a:gd name="connsiteY9" fmla="*/ 254061 h 490080"/>
                <a:gd name="connsiteX10" fmla="*/ 67768 w 369505"/>
                <a:gd name="connsiteY10" fmla="*/ 282819 h 490080"/>
                <a:gd name="connsiteX11" fmla="*/ 35814 w 369505"/>
                <a:gd name="connsiteY11" fmla="*/ 334210 h 490080"/>
                <a:gd name="connsiteX12" fmla="*/ 21702 w 369505"/>
                <a:gd name="connsiteY12" fmla="*/ 362170 h 490080"/>
                <a:gd name="connsiteX13" fmla="*/ 10253 w 369505"/>
                <a:gd name="connsiteY13" fmla="*/ 388798 h 490080"/>
                <a:gd name="connsiteX14" fmla="*/ 1199 w 369505"/>
                <a:gd name="connsiteY14" fmla="*/ 421549 h 490080"/>
                <a:gd name="connsiteX15" fmla="*/ 2530 w 369505"/>
                <a:gd name="connsiteY15" fmla="*/ 460958 h 490080"/>
                <a:gd name="connsiteX16" fmla="*/ 8921 w 369505"/>
                <a:gd name="connsiteY16" fmla="*/ 475870 h 490080"/>
                <a:gd name="connsiteX17" fmla="*/ 22234 w 369505"/>
                <a:gd name="connsiteY17" fmla="*/ 488119 h 490080"/>
                <a:gd name="connsiteX18" fmla="*/ 40341 w 369505"/>
                <a:gd name="connsiteY18" fmla="*/ 485722 h 490080"/>
                <a:gd name="connsiteX19" fmla="*/ 44868 w 369505"/>
                <a:gd name="connsiteY19" fmla="*/ 476136 h 490080"/>
                <a:gd name="connsiteX20" fmla="*/ 44868 w 369505"/>
                <a:gd name="connsiteY20" fmla="*/ 461757 h 490080"/>
                <a:gd name="connsiteX21" fmla="*/ 50726 w 369505"/>
                <a:gd name="connsiteY21" fmla="*/ 431135 h 490080"/>
                <a:gd name="connsiteX22" fmla="*/ 64040 w 369505"/>
                <a:gd name="connsiteY22" fmla="*/ 388798 h 490080"/>
                <a:gd name="connsiteX23" fmla="*/ 78418 w 369505"/>
                <a:gd name="connsiteY23" fmla="*/ 359241 h 490080"/>
                <a:gd name="connsiteX24" fmla="*/ 98124 w 369505"/>
                <a:gd name="connsiteY24" fmla="*/ 325424 h 490080"/>
                <a:gd name="connsiteX25" fmla="*/ 141527 w 369505"/>
                <a:gd name="connsiteY25" fmla="*/ 262316 h 490080"/>
                <a:gd name="connsiteX26" fmla="*/ 138331 w 369505"/>
                <a:gd name="connsiteY26" fmla="*/ 266576 h 490080"/>
                <a:gd name="connsiteX27" fmla="*/ 178272 w 369505"/>
                <a:gd name="connsiteY27" fmla="*/ 215185 h 490080"/>
                <a:gd name="connsiteX28" fmla="*/ 200107 w 369505"/>
                <a:gd name="connsiteY28" fmla="*/ 188557 h 490080"/>
                <a:gd name="connsiteX29" fmla="*/ 221942 w 369505"/>
                <a:gd name="connsiteY29" fmla="*/ 163793 h 490080"/>
                <a:gd name="connsiteX30" fmla="*/ 264812 w 369505"/>
                <a:gd name="connsiteY30" fmla="*/ 116663 h 490080"/>
                <a:gd name="connsiteX31" fmla="*/ 286647 w 369505"/>
                <a:gd name="connsiteY31" fmla="*/ 93496 h 490080"/>
                <a:gd name="connsiteX32" fmla="*/ 309014 w 369505"/>
                <a:gd name="connsiteY32" fmla="*/ 70064 h 490080"/>
                <a:gd name="connsiteX33" fmla="*/ 366797 w 369505"/>
                <a:gd name="connsiteY33" fmla="*/ 16809 h 490080"/>
                <a:gd name="connsiteX34" fmla="*/ 366910 w 369505"/>
                <a:gd name="connsiteY34" fmla="*/ 4006 h 490080"/>
                <a:gd name="connsiteX35" fmla="*/ 357210 w 369505"/>
                <a:gd name="connsiteY35" fmla="*/ 1897 h 490080"/>
                <a:gd name="connsiteX36" fmla="*/ 351884 w 369505"/>
                <a:gd name="connsiteY36" fmla="*/ 300 h 490080"/>
                <a:gd name="connsiteX37" fmla="*/ 347624 w 369505"/>
                <a:gd name="connsiteY37" fmla="*/ 300 h 490080"/>
                <a:gd name="connsiteX38" fmla="*/ 44602 w 369505"/>
                <a:gd name="connsiteY38" fmla="*/ 459893 h 490080"/>
                <a:gd name="connsiteX39" fmla="*/ 44602 w 369505"/>
                <a:gd name="connsiteY39" fmla="*/ 462290 h 490080"/>
                <a:gd name="connsiteX40" fmla="*/ 44602 w 369505"/>
                <a:gd name="connsiteY40" fmla="*/ 459893 h 49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505" h="490080">
                  <a:moveTo>
                    <a:pt x="348690" y="3761"/>
                  </a:moveTo>
                  <a:cubicBezTo>
                    <a:pt x="338951" y="9842"/>
                    <a:pt x="329529" y="16419"/>
                    <a:pt x="320465" y="23466"/>
                  </a:cubicBezTo>
                  <a:cubicBezTo>
                    <a:pt x="313008" y="29324"/>
                    <a:pt x="305552" y="35448"/>
                    <a:pt x="298363" y="41839"/>
                  </a:cubicBezTo>
                  <a:cubicBezTo>
                    <a:pt x="281322" y="56484"/>
                    <a:pt x="265079" y="71928"/>
                    <a:pt x="248836" y="87106"/>
                  </a:cubicBezTo>
                  <a:cubicBezTo>
                    <a:pt x="240847" y="94562"/>
                    <a:pt x="232593" y="101751"/>
                    <a:pt x="224605" y="109473"/>
                  </a:cubicBezTo>
                  <a:cubicBezTo>
                    <a:pt x="216616" y="117195"/>
                    <a:pt x="208096" y="124651"/>
                    <a:pt x="200107" y="132639"/>
                  </a:cubicBezTo>
                  <a:cubicBezTo>
                    <a:pt x="183332" y="149149"/>
                    <a:pt x="166556" y="165924"/>
                    <a:pt x="150047" y="182965"/>
                  </a:cubicBezTo>
                  <a:lnTo>
                    <a:pt x="129810" y="205333"/>
                  </a:lnTo>
                  <a:cubicBezTo>
                    <a:pt x="122355" y="213587"/>
                    <a:pt x="114633" y="221309"/>
                    <a:pt x="107709" y="229830"/>
                  </a:cubicBezTo>
                  <a:cubicBezTo>
                    <a:pt x="100786" y="238351"/>
                    <a:pt x="94395" y="245807"/>
                    <a:pt x="88271" y="254061"/>
                  </a:cubicBezTo>
                  <a:cubicBezTo>
                    <a:pt x="82147" y="262316"/>
                    <a:pt x="74158" y="272967"/>
                    <a:pt x="67768" y="282819"/>
                  </a:cubicBezTo>
                  <a:cubicBezTo>
                    <a:pt x="56213" y="299371"/>
                    <a:pt x="45547" y="316526"/>
                    <a:pt x="35814" y="334210"/>
                  </a:cubicBezTo>
                  <a:cubicBezTo>
                    <a:pt x="30756" y="343264"/>
                    <a:pt x="26228" y="352850"/>
                    <a:pt x="21702" y="362170"/>
                  </a:cubicBezTo>
                  <a:cubicBezTo>
                    <a:pt x="17386" y="370823"/>
                    <a:pt x="13564" y="379713"/>
                    <a:pt x="10253" y="388798"/>
                  </a:cubicBezTo>
                  <a:cubicBezTo>
                    <a:pt x="6218" y="399408"/>
                    <a:pt x="3187" y="410373"/>
                    <a:pt x="1199" y="421549"/>
                  </a:cubicBezTo>
                  <a:cubicBezTo>
                    <a:pt x="-765" y="434657"/>
                    <a:pt x="-313" y="448013"/>
                    <a:pt x="2530" y="460958"/>
                  </a:cubicBezTo>
                  <a:cubicBezTo>
                    <a:pt x="3488" y="466354"/>
                    <a:pt x="5674" y="471456"/>
                    <a:pt x="8921" y="475870"/>
                  </a:cubicBezTo>
                  <a:cubicBezTo>
                    <a:pt x="12405" y="480881"/>
                    <a:pt x="16951" y="485063"/>
                    <a:pt x="22234" y="488119"/>
                  </a:cubicBezTo>
                  <a:cubicBezTo>
                    <a:pt x="28129" y="491447"/>
                    <a:pt x="35516" y="490470"/>
                    <a:pt x="40341" y="485722"/>
                  </a:cubicBezTo>
                  <a:cubicBezTo>
                    <a:pt x="42686" y="482993"/>
                    <a:pt x="44250" y="479681"/>
                    <a:pt x="44868" y="476136"/>
                  </a:cubicBezTo>
                  <a:cubicBezTo>
                    <a:pt x="44868" y="471343"/>
                    <a:pt x="44868" y="466550"/>
                    <a:pt x="44868" y="461757"/>
                  </a:cubicBezTo>
                  <a:cubicBezTo>
                    <a:pt x="46199" y="451372"/>
                    <a:pt x="48596" y="441254"/>
                    <a:pt x="50726" y="431135"/>
                  </a:cubicBezTo>
                  <a:cubicBezTo>
                    <a:pt x="54113" y="416714"/>
                    <a:pt x="58563" y="402562"/>
                    <a:pt x="64040" y="388798"/>
                  </a:cubicBezTo>
                  <a:cubicBezTo>
                    <a:pt x="68301" y="378679"/>
                    <a:pt x="73093" y="369093"/>
                    <a:pt x="78418" y="359241"/>
                  </a:cubicBezTo>
                  <a:cubicBezTo>
                    <a:pt x="83744" y="349388"/>
                    <a:pt x="91200" y="336341"/>
                    <a:pt x="98124" y="325424"/>
                  </a:cubicBezTo>
                  <a:cubicBezTo>
                    <a:pt x="111437" y="303589"/>
                    <a:pt x="126349" y="282819"/>
                    <a:pt x="141527" y="262316"/>
                  </a:cubicBezTo>
                  <a:lnTo>
                    <a:pt x="138331" y="266576"/>
                  </a:lnTo>
                  <a:cubicBezTo>
                    <a:pt x="151379" y="249268"/>
                    <a:pt x="164958" y="231961"/>
                    <a:pt x="178272" y="215185"/>
                  </a:cubicBezTo>
                  <a:cubicBezTo>
                    <a:pt x="185462" y="206398"/>
                    <a:pt x="192651" y="197877"/>
                    <a:pt x="200107" y="188557"/>
                  </a:cubicBezTo>
                  <a:cubicBezTo>
                    <a:pt x="207563" y="179238"/>
                    <a:pt x="214753" y="172048"/>
                    <a:pt x="221942" y="163793"/>
                  </a:cubicBezTo>
                  <a:lnTo>
                    <a:pt x="264812" y="116663"/>
                  </a:lnTo>
                  <a:cubicBezTo>
                    <a:pt x="272002" y="108940"/>
                    <a:pt x="279191" y="100952"/>
                    <a:pt x="286647" y="93496"/>
                  </a:cubicBezTo>
                  <a:cubicBezTo>
                    <a:pt x="294103" y="86041"/>
                    <a:pt x="301558" y="77786"/>
                    <a:pt x="309014" y="70064"/>
                  </a:cubicBezTo>
                  <a:cubicBezTo>
                    <a:pt x="327387" y="51425"/>
                    <a:pt x="347358" y="34383"/>
                    <a:pt x="366797" y="16809"/>
                  </a:cubicBezTo>
                  <a:cubicBezTo>
                    <a:pt x="370363" y="13305"/>
                    <a:pt x="370414" y="7573"/>
                    <a:pt x="366910" y="4006"/>
                  </a:cubicBezTo>
                  <a:cubicBezTo>
                    <a:pt x="364384" y="1436"/>
                    <a:pt x="360575" y="607"/>
                    <a:pt x="357210" y="1897"/>
                  </a:cubicBezTo>
                  <a:cubicBezTo>
                    <a:pt x="355647" y="819"/>
                    <a:pt x="353783" y="260"/>
                    <a:pt x="351884" y="300"/>
                  </a:cubicBezTo>
                  <a:cubicBezTo>
                    <a:pt x="350492" y="-100"/>
                    <a:pt x="349016" y="-100"/>
                    <a:pt x="347624" y="300"/>
                  </a:cubicBezTo>
                  <a:moveTo>
                    <a:pt x="44602" y="459893"/>
                  </a:moveTo>
                  <a:cubicBezTo>
                    <a:pt x="44731" y="460687"/>
                    <a:pt x="44731" y="461496"/>
                    <a:pt x="44602" y="462290"/>
                  </a:cubicBezTo>
                  <a:cubicBezTo>
                    <a:pt x="44731" y="461496"/>
                    <a:pt x="44731" y="460687"/>
                    <a:pt x="44602" y="459893"/>
                  </a:cubicBezTo>
                </a:path>
              </a:pathLst>
            </a:custGeom>
            <a:solidFill>
              <a:srgbClr val="817E8B"/>
            </a:solidFill>
            <a:ln w="26619"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id="{9E3A298B-4CF2-4577-A3D1-5CDA7C844CAC}"/>
                </a:ext>
              </a:extLst>
            </p:cNvPr>
            <p:cNvSpPr/>
            <p:nvPr/>
          </p:nvSpPr>
          <p:spPr>
            <a:xfrm>
              <a:off x="11942026" y="4337256"/>
              <a:ext cx="28658" cy="95927"/>
            </a:xfrm>
            <a:custGeom>
              <a:avLst/>
              <a:gdLst>
                <a:gd name="connsiteX0" fmla="*/ 2063 w 22834"/>
                <a:gd name="connsiteY0" fmla="*/ 4271 h 76433"/>
                <a:gd name="connsiteX1" fmla="*/ 199 w 22834"/>
                <a:gd name="connsiteY1" fmla="*/ 15721 h 76433"/>
                <a:gd name="connsiteX2" fmla="*/ 199 w 22834"/>
                <a:gd name="connsiteY2" fmla="*/ 29301 h 76433"/>
                <a:gd name="connsiteX3" fmla="*/ 1530 w 22834"/>
                <a:gd name="connsiteY3" fmla="*/ 48206 h 76433"/>
                <a:gd name="connsiteX4" fmla="*/ 1531 w 22834"/>
                <a:gd name="connsiteY4" fmla="*/ 53000 h 76433"/>
                <a:gd name="connsiteX5" fmla="*/ 4460 w 22834"/>
                <a:gd name="connsiteY5" fmla="*/ 61521 h 76433"/>
                <a:gd name="connsiteX6" fmla="*/ 7655 w 22834"/>
                <a:gd name="connsiteY6" fmla="*/ 67911 h 76433"/>
                <a:gd name="connsiteX7" fmla="*/ 12981 w 22834"/>
                <a:gd name="connsiteY7" fmla="*/ 74834 h 76433"/>
                <a:gd name="connsiteX8" fmla="*/ 21235 w 22834"/>
                <a:gd name="connsiteY8" fmla="*/ 74834 h 76433"/>
                <a:gd name="connsiteX9" fmla="*/ 22833 w 22834"/>
                <a:gd name="connsiteY9" fmla="*/ 70574 h 76433"/>
                <a:gd name="connsiteX10" fmla="*/ 20969 w 22834"/>
                <a:gd name="connsiteY10" fmla="*/ 66580 h 76433"/>
                <a:gd name="connsiteX11" fmla="*/ 18839 w 22834"/>
                <a:gd name="connsiteY11" fmla="*/ 63917 h 76433"/>
                <a:gd name="connsiteX12" fmla="*/ 18839 w 22834"/>
                <a:gd name="connsiteY12" fmla="*/ 63917 h 76433"/>
                <a:gd name="connsiteX13" fmla="*/ 17507 w 22834"/>
                <a:gd name="connsiteY13" fmla="*/ 62053 h 76433"/>
                <a:gd name="connsiteX14" fmla="*/ 14312 w 22834"/>
                <a:gd name="connsiteY14" fmla="*/ 55929 h 76433"/>
                <a:gd name="connsiteX15" fmla="*/ 10850 w 22834"/>
                <a:gd name="connsiteY15" fmla="*/ 42615 h 76433"/>
                <a:gd name="connsiteX16" fmla="*/ 10850 w 22834"/>
                <a:gd name="connsiteY16" fmla="*/ 42615 h 76433"/>
                <a:gd name="connsiteX17" fmla="*/ 10850 w 22834"/>
                <a:gd name="connsiteY17" fmla="*/ 28236 h 76433"/>
                <a:gd name="connsiteX18" fmla="*/ 10850 w 22834"/>
                <a:gd name="connsiteY18" fmla="*/ 15188 h 76433"/>
                <a:gd name="connsiteX19" fmla="*/ 12182 w 22834"/>
                <a:gd name="connsiteY19" fmla="*/ 6934 h 76433"/>
                <a:gd name="connsiteX20" fmla="*/ 7922 w 22834"/>
                <a:gd name="connsiteY20" fmla="*/ 11 h 76433"/>
                <a:gd name="connsiteX21" fmla="*/ 6590 w 22834"/>
                <a:gd name="connsiteY21" fmla="*/ 11 h 76433"/>
                <a:gd name="connsiteX22" fmla="*/ 1265 w 22834"/>
                <a:gd name="connsiteY22" fmla="*/ 4271 h 76433"/>
                <a:gd name="connsiteX23" fmla="*/ 19106 w 22834"/>
                <a:gd name="connsiteY23" fmla="*/ 64183 h 76433"/>
                <a:gd name="connsiteX24" fmla="*/ 19106 w 22834"/>
                <a:gd name="connsiteY24" fmla="*/ 64183 h 76433"/>
                <a:gd name="connsiteX25" fmla="*/ 19106 w 22834"/>
                <a:gd name="connsiteY25" fmla="*/ 64183 h 76433"/>
                <a:gd name="connsiteX26" fmla="*/ 10850 w 22834"/>
                <a:gd name="connsiteY26" fmla="*/ 42615 h 76433"/>
                <a:gd name="connsiteX27" fmla="*/ 10850 w 22834"/>
                <a:gd name="connsiteY27" fmla="*/ 42615 h 7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34" h="76433">
                  <a:moveTo>
                    <a:pt x="2063" y="4271"/>
                  </a:moveTo>
                  <a:cubicBezTo>
                    <a:pt x="1165" y="8037"/>
                    <a:pt x="542" y="11864"/>
                    <a:pt x="199" y="15721"/>
                  </a:cubicBezTo>
                  <a:cubicBezTo>
                    <a:pt x="-66" y="20244"/>
                    <a:pt x="-66" y="24778"/>
                    <a:pt x="199" y="29301"/>
                  </a:cubicBezTo>
                  <a:cubicBezTo>
                    <a:pt x="-30" y="35632"/>
                    <a:pt x="417" y="41970"/>
                    <a:pt x="1530" y="48206"/>
                  </a:cubicBezTo>
                  <a:cubicBezTo>
                    <a:pt x="1531" y="49804"/>
                    <a:pt x="1531" y="51402"/>
                    <a:pt x="1531" y="53000"/>
                  </a:cubicBezTo>
                  <a:cubicBezTo>
                    <a:pt x="2103" y="55963"/>
                    <a:pt x="3090" y="58831"/>
                    <a:pt x="4460" y="61521"/>
                  </a:cubicBezTo>
                  <a:cubicBezTo>
                    <a:pt x="5199" y="63798"/>
                    <a:pt x="6277" y="65953"/>
                    <a:pt x="7655" y="67911"/>
                  </a:cubicBezTo>
                  <a:cubicBezTo>
                    <a:pt x="9280" y="70331"/>
                    <a:pt x="11059" y="72643"/>
                    <a:pt x="12981" y="74834"/>
                  </a:cubicBezTo>
                  <a:cubicBezTo>
                    <a:pt x="15319" y="76967"/>
                    <a:pt x="18897" y="76967"/>
                    <a:pt x="21235" y="74834"/>
                  </a:cubicBezTo>
                  <a:cubicBezTo>
                    <a:pt x="22295" y="73672"/>
                    <a:pt x="22867" y="72147"/>
                    <a:pt x="22833" y="70574"/>
                  </a:cubicBezTo>
                  <a:cubicBezTo>
                    <a:pt x="22729" y="69057"/>
                    <a:pt x="22064" y="67634"/>
                    <a:pt x="20969" y="66580"/>
                  </a:cubicBezTo>
                  <a:cubicBezTo>
                    <a:pt x="20117" y="65816"/>
                    <a:pt x="19397" y="64916"/>
                    <a:pt x="18839" y="63917"/>
                  </a:cubicBezTo>
                  <a:lnTo>
                    <a:pt x="18839" y="63917"/>
                  </a:lnTo>
                  <a:lnTo>
                    <a:pt x="17507" y="62053"/>
                  </a:lnTo>
                  <a:lnTo>
                    <a:pt x="14312" y="55929"/>
                  </a:lnTo>
                  <a:cubicBezTo>
                    <a:pt x="12878" y="51569"/>
                    <a:pt x="11721" y="47122"/>
                    <a:pt x="10850" y="42615"/>
                  </a:cubicBezTo>
                  <a:lnTo>
                    <a:pt x="10850" y="42615"/>
                  </a:lnTo>
                  <a:cubicBezTo>
                    <a:pt x="10585" y="37826"/>
                    <a:pt x="10585" y="33025"/>
                    <a:pt x="10850" y="28236"/>
                  </a:cubicBezTo>
                  <a:cubicBezTo>
                    <a:pt x="10850" y="23976"/>
                    <a:pt x="10850" y="19715"/>
                    <a:pt x="10850" y="15188"/>
                  </a:cubicBezTo>
                  <a:cubicBezTo>
                    <a:pt x="10850" y="10662"/>
                    <a:pt x="10850" y="9863"/>
                    <a:pt x="12182" y="6934"/>
                  </a:cubicBezTo>
                  <a:cubicBezTo>
                    <a:pt x="12855" y="3856"/>
                    <a:pt x="10972" y="797"/>
                    <a:pt x="7922" y="11"/>
                  </a:cubicBezTo>
                  <a:lnTo>
                    <a:pt x="6590" y="11"/>
                  </a:lnTo>
                  <a:cubicBezTo>
                    <a:pt x="3981" y="-159"/>
                    <a:pt x="1673" y="1688"/>
                    <a:pt x="1265" y="4271"/>
                  </a:cubicBezTo>
                  <a:moveTo>
                    <a:pt x="19106" y="64183"/>
                  </a:moveTo>
                  <a:lnTo>
                    <a:pt x="19106" y="64183"/>
                  </a:lnTo>
                  <a:lnTo>
                    <a:pt x="19106" y="64183"/>
                  </a:lnTo>
                  <a:moveTo>
                    <a:pt x="10850" y="42615"/>
                  </a:moveTo>
                  <a:lnTo>
                    <a:pt x="10850" y="42615"/>
                  </a:lnTo>
                </a:path>
              </a:pathLst>
            </a:custGeom>
            <a:solidFill>
              <a:srgbClr val="817E8B"/>
            </a:solidFill>
            <a:ln w="26619"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id="{CB412685-1D26-419B-A37B-C75086193BCB}"/>
                </a:ext>
              </a:extLst>
            </p:cNvPr>
            <p:cNvSpPr/>
            <p:nvPr/>
          </p:nvSpPr>
          <p:spPr>
            <a:xfrm>
              <a:off x="11942822" y="4353979"/>
              <a:ext cx="28370" cy="69381"/>
            </a:xfrm>
            <a:custGeom>
              <a:avLst/>
              <a:gdLst>
                <a:gd name="connsiteX0" fmla="*/ 5956 w 22605"/>
                <a:gd name="connsiteY0" fmla="*/ 799 h 55281"/>
                <a:gd name="connsiteX1" fmla="*/ 98 w 22605"/>
                <a:gd name="connsiteY1" fmla="*/ 6391 h 55281"/>
                <a:gd name="connsiteX2" fmla="*/ 98 w 22605"/>
                <a:gd name="connsiteY2" fmla="*/ 7722 h 55281"/>
                <a:gd name="connsiteX3" fmla="*/ 98 w 22605"/>
                <a:gd name="connsiteY3" fmla="*/ 15711 h 55281"/>
                <a:gd name="connsiteX4" fmla="*/ 98 w 22605"/>
                <a:gd name="connsiteY4" fmla="*/ 20503 h 55281"/>
                <a:gd name="connsiteX5" fmla="*/ 1696 w 22605"/>
                <a:gd name="connsiteY5" fmla="*/ 29291 h 55281"/>
                <a:gd name="connsiteX6" fmla="*/ 4092 w 22605"/>
                <a:gd name="connsiteY6" fmla="*/ 37812 h 55281"/>
                <a:gd name="connsiteX7" fmla="*/ 6755 w 22605"/>
                <a:gd name="connsiteY7" fmla="*/ 43936 h 55281"/>
                <a:gd name="connsiteX8" fmla="*/ 11814 w 22605"/>
                <a:gd name="connsiteY8" fmla="*/ 52457 h 55281"/>
                <a:gd name="connsiteX9" fmla="*/ 19802 w 22605"/>
                <a:gd name="connsiteY9" fmla="*/ 54587 h 55281"/>
                <a:gd name="connsiteX10" fmla="*/ 21932 w 22605"/>
                <a:gd name="connsiteY10" fmla="*/ 46865 h 55281"/>
                <a:gd name="connsiteX11" fmla="*/ 19004 w 22605"/>
                <a:gd name="connsiteY11" fmla="*/ 42339 h 55281"/>
                <a:gd name="connsiteX12" fmla="*/ 15808 w 22605"/>
                <a:gd name="connsiteY12" fmla="*/ 36214 h 55281"/>
                <a:gd name="connsiteX13" fmla="*/ 13412 w 22605"/>
                <a:gd name="connsiteY13" fmla="*/ 28759 h 55281"/>
                <a:gd name="connsiteX14" fmla="*/ 11548 w 22605"/>
                <a:gd name="connsiteY14" fmla="*/ 19439 h 55281"/>
                <a:gd name="connsiteX15" fmla="*/ 11548 w 22605"/>
                <a:gd name="connsiteY15" fmla="*/ 19438 h 55281"/>
                <a:gd name="connsiteX16" fmla="*/ 11548 w 22605"/>
                <a:gd name="connsiteY16" fmla="*/ 15711 h 55281"/>
                <a:gd name="connsiteX17" fmla="*/ 11548 w 22605"/>
                <a:gd name="connsiteY17" fmla="*/ 5592 h 55281"/>
                <a:gd name="connsiteX18" fmla="*/ 5956 w 22605"/>
                <a:gd name="connsiteY18" fmla="*/ 0 h 55281"/>
                <a:gd name="connsiteX19" fmla="*/ 12347 w 22605"/>
                <a:gd name="connsiteY19" fmla="*/ 19438 h 55281"/>
                <a:gd name="connsiteX20" fmla="*/ 12347 w 22605"/>
                <a:gd name="connsiteY20" fmla="*/ 19438 h 5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605" h="55281">
                  <a:moveTo>
                    <a:pt x="5956" y="799"/>
                  </a:moveTo>
                  <a:cubicBezTo>
                    <a:pt x="2822" y="796"/>
                    <a:pt x="240" y="3260"/>
                    <a:pt x="98" y="6391"/>
                  </a:cubicBezTo>
                  <a:lnTo>
                    <a:pt x="98" y="7722"/>
                  </a:lnTo>
                  <a:cubicBezTo>
                    <a:pt x="98" y="10385"/>
                    <a:pt x="98" y="13048"/>
                    <a:pt x="98" y="15711"/>
                  </a:cubicBezTo>
                  <a:cubicBezTo>
                    <a:pt x="-33" y="17306"/>
                    <a:pt x="-33" y="18909"/>
                    <a:pt x="98" y="20503"/>
                  </a:cubicBezTo>
                  <a:lnTo>
                    <a:pt x="1696" y="29291"/>
                  </a:lnTo>
                  <a:cubicBezTo>
                    <a:pt x="1696" y="32220"/>
                    <a:pt x="3293" y="34883"/>
                    <a:pt x="4092" y="37812"/>
                  </a:cubicBezTo>
                  <a:cubicBezTo>
                    <a:pt x="4891" y="40741"/>
                    <a:pt x="5956" y="42072"/>
                    <a:pt x="6755" y="43936"/>
                  </a:cubicBezTo>
                  <a:cubicBezTo>
                    <a:pt x="8224" y="46900"/>
                    <a:pt x="9915" y="49748"/>
                    <a:pt x="11814" y="52457"/>
                  </a:cubicBezTo>
                  <a:cubicBezTo>
                    <a:pt x="13524" y="55128"/>
                    <a:pt x="16990" y="56053"/>
                    <a:pt x="19802" y="54587"/>
                  </a:cubicBezTo>
                  <a:cubicBezTo>
                    <a:pt x="22436" y="52977"/>
                    <a:pt x="23368" y="49598"/>
                    <a:pt x="21932" y="46865"/>
                  </a:cubicBezTo>
                  <a:cubicBezTo>
                    <a:pt x="20863" y="45419"/>
                    <a:pt x="19884" y="43907"/>
                    <a:pt x="19004" y="42339"/>
                  </a:cubicBezTo>
                  <a:cubicBezTo>
                    <a:pt x="17732" y="40412"/>
                    <a:pt x="16662" y="38359"/>
                    <a:pt x="15808" y="36214"/>
                  </a:cubicBezTo>
                  <a:cubicBezTo>
                    <a:pt x="14771" y="33812"/>
                    <a:pt x="13968" y="31316"/>
                    <a:pt x="13412" y="28759"/>
                  </a:cubicBezTo>
                  <a:cubicBezTo>
                    <a:pt x="12536" y="25709"/>
                    <a:pt x="11913" y="22591"/>
                    <a:pt x="11548" y="19439"/>
                  </a:cubicBezTo>
                  <a:lnTo>
                    <a:pt x="11548" y="19438"/>
                  </a:lnTo>
                  <a:cubicBezTo>
                    <a:pt x="11436" y="18198"/>
                    <a:pt x="11436" y="16951"/>
                    <a:pt x="11548" y="15711"/>
                  </a:cubicBezTo>
                  <a:cubicBezTo>
                    <a:pt x="11154" y="12349"/>
                    <a:pt x="11154" y="8953"/>
                    <a:pt x="11548" y="5592"/>
                  </a:cubicBezTo>
                  <a:cubicBezTo>
                    <a:pt x="11548" y="2504"/>
                    <a:pt x="9044" y="0"/>
                    <a:pt x="5956" y="0"/>
                  </a:cubicBezTo>
                  <a:close/>
                  <a:moveTo>
                    <a:pt x="12347" y="19438"/>
                  </a:moveTo>
                  <a:lnTo>
                    <a:pt x="12347" y="19438"/>
                  </a:lnTo>
                </a:path>
              </a:pathLst>
            </a:custGeom>
            <a:solidFill>
              <a:srgbClr val="817E8B"/>
            </a:solidFill>
            <a:ln w="26619"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EA140B2B-84A3-4ED0-ADCF-C3708C062455}"/>
                </a:ext>
              </a:extLst>
            </p:cNvPr>
            <p:cNvSpPr/>
            <p:nvPr/>
          </p:nvSpPr>
          <p:spPr>
            <a:xfrm>
              <a:off x="11949850" y="4325239"/>
              <a:ext cx="32063" cy="107233"/>
            </a:xfrm>
            <a:custGeom>
              <a:avLst/>
              <a:gdLst>
                <a:gd name="connsiteX0" fmla="*/ 2753 w 25547"/>
                <a:gd name="connsiteY0" fmla="*/ 0 h 85441"/>
                <a:gd name="connsiteX1" fmla="*/ 90 w 25547"/>
                <a:gd name="connsiteY1" fmla="*/ 3462 h 85441"/>
                <a:gd name="connsiteX2" fmla="*/ 90 w 25547"/>
                <a:gd name="connsiteY2" fmla="*/ 13047 h 85441"/>
                <a:gd name="connsiteX3" fmla="*/ 90 w 25547"/>
                <a:gd name="connsiteY3" fmla="*/ 23699 h 85441"/>
                <a:gd name="connsiteX4" fmla="*/ 90 w 25547"/>
                <a:gd name="connsiteY4" fmla="*/ 32219 h 85441"/>
                <a:gd name="connsiteX5" fmla="*/ 90 w 25547"/>
                <a:gd name="connsiteY5" fmla="*/ 36746 h 85441"/>
                <a:gd name="connsiteX6" fmla="*/ 90 w 25547"/>
                <a:gd name="connsiteY6" fmla="*/ 42604 h 85441"/>
                <a:gd name="connsiteX7" fmla="*/ 1687 w 25547"/>
                <a:gd name="connsiteY7" fmla="*/ 52456 h 85441"/>
                <a:gd name="connsiteX8" fmla="*/ 3285 w 25547"/>
                <a:gd name="connsiteY8" fmla="*/ 60178 h 85441"/>
                <a:gd name="connsiteX9" fmla="*/ 15001 w 25547"/>
                <a:gd name="connsiteY9" fmla="*/ 82546 h 85441"/>
                <a:gd name="connsiteX10" fmla="*/ 22597 w 25547"/>
                <a:gd name="connsiteY10" fmla="*/ 84748 h 85441"/>
                <a:gd name="connsiteX11" fmla="*/ 22723 w 25547"/>
                <a:gd name="connsiteY11" fmla="*/ 84676 h 85441"/>
                <a:gd name="connsiteX12" fmla="*/ 24853 w 25547"/>
                <a:gd name="connsiteY12" fmla="*/ 76687 h 85441"/>
                <a:gd name="connsiteX13" fmla="*/ 15800 w 25547"/>
                <a:gd name="connsiteY13" fmla="*/ 61509 h 85441"/>
                <a:gd name="connsiteX14" fmla="*/ 13137 w 25547"/>
                <a:gd name="connsiteY14" fmla="*/ 51391 h 85441"/>
                <a:gd name="connsiteX15" fmla="*/ 11539 w 25547"/>
                <a:gd name="connsiteY15" fmla="*/ 42337 h 85441"/>
                <a:gd name="connsiteX16" fmla="*/ 11539 w 25547"/>
                <a:gd name="connsiteY16" fmla="*/ 33817 h 85441"/>
                <a:gd name="connsiteX17" fmla="*/ 11539 w 25547"/>
                <a:gd name="connsiteY17" fmla="*/ 25030 h 85441"/>
                <a:gd name="connsiteX18" fmla="*/ 11539 w 25547"/>
                <a:gd name="connsiteY18" fmla="*/ 7456 h 85441"/>
                <a:gd name="connsiteX19" fmla="*/ 11539 w 25547"/>
                <a:gd name="connsiteY19" fmla="*/ 7456 h 85441"/>
                <a:gd name="connsiteX20" fmla="*/ 11539 w 25547"/>
                <a:gd name="connsiteY20" fmla="*/ 7456 h 85441"/>
                <a:gd name="connsiteX21" fmla="*/ 11539 w 25547"/>
                <a:gd name="connsiteY21" fmla="*/ 7456 h 85441"/>
                <a:gd name="connsiteX22" fmla="*/ 11539 w 25547"/>
                <a:gd name="connsiteY22" fmla="*/ 3195 h 85441"/>
                <a:gd name="connsiteX23" fmla="*/ 7811 w 25547"/>
                <a:gd name="connsiteY23" fmla="*/ 532 h 85441"/>
                <a:gd name="connsiteX24" fmla="*/ 6480 w 25547"/>
                <a:gd name="connsiteY24" fmla="*/ 532 h 85441"/>
                <a:gd name="connsiteX25" fmla="*/ 3551 w 25547"/>
                <a:gd name="connsiteY25" fmla="*/ 532 h 85441"/>
                <a:gd name="connsiteX26" fmla="*/ 11806 w 25547"/>
                <a:gd name="connsiteY26" fmla="*/ 7722 h 85441"/>
                <a:gd name="connsiteX27" fmla="*/ 11806 w 25547"/>
                <a:gd name="connsiteY27" fmla="*/ 7722 h 85441"/>
                <a:gd name="connsiteX28" fmla="*/ 11806 w 25547"/>
                <a:gd name="connsiteY28" fmla="*/ 7722 h 85441"/>
                <a:gd name="connsiteX29" fmla="*/ 11806 w 25547"/>
                <a:gd name="connsiteY29" fmla="*/ 7722 h 8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547" h="85441">
                  <a:moveTo>
                    <a:pt x="2753" y="0"/>
                  </a:moveTo>
                  <a:cubicBezTo>
                    <a:pt x="1387" y="692"/>
                    <a:pt x="408" y="1964"/>
                    <a:pt x="90" y="3462"/>
                  </a:cubicBezTo>
                  <a:cubicBezTo>
                    <a:pt x="90" y="6657"/>
                    <a:pt x="90" y="9852"/>
                    <a:pt x="90" y="13047"/>
                  </a:cubicBezTo>
                  <a:cubicBezTo>
                    <a:pt x="90" y="16243"/>
                    <a:pt x="90" y="19971"/>
                    <a:pt x="90" y="23699"/>
                  </a:cubicBezTo>
                  <a:cubicBezTo>
                    <a:pt x="90" y="27426"/>
                    <a:pt x="90" y="29290"/>
                    <a:pt x="90" y="32219"/>
                  </a:cubicBezTo>
                  <a:cubicBezTo>
                    <a:pt x="218" y="33725"/>
                    <a:pt x="218" y="35240"/>
                    <a:pt x="90" y="36746"/>
                  </a:cubicBezTo>
                  <a:cubicBezTo>
                    <a:pt x="-30" y="38697"/>
                    <a:pt x="-30" y="40653"/>
                    <a:pt x="90" y="42604"/>
                  </a:cubicBezTo>
                  <a:cubicBezTo>
                    <a:pt x="383" y="45922"/>
                    <a:pt x="917" y="49215"/>
                    <a:pt x="1687" y="52456"/>
                  </a:cubicBezTo>
                  <a:cubicBezTo>
                    <a:pt x="1687" y="54853"/>
                    <a:pt x="1687" y="57515"/>
                    <a:pt x="3285" y="60178"/>
                  </a:cubicBezTo>
                  <a:cubicBezTo>
                    <a:pt x="5900" y="68242"/>
                    <a:pt x="9861" y="75805"/>
                    <a:pt x="15001" y="82546"/>
                  </a:cubicBezTo>
                  <a:cubicBezTo>
                    <a:pt x="16491" y="85251"/>
                    <a:pt x="19891" y="86237"/>
                    <a:pt x="22597" y="84748"/>
                  </a:cubicBezTo>
                  <a:cubicBezTo>
                    <a:pt x="22639" y="84724"/>
                    <a:pt x="22681" y="84700"/>
                    <a:pt x="22723" y="84676"/>
                  </a:cubicBezTo>
                  <a:cubicBezTo>
                    <a:pt x="25394" y="82966"/>
                    <a:pt x="26319" y="79500"/>
                    <a:pt x="24853" y="76687"/>
                  </a:cubicBezTo>
                  <a:cubicBezTo>
                    <a:pt x="21333" y="71945"/>
                    <a:pt x="18299" y="66860"/>
                    <a:pt x="15800" y="61509"/>
                  </a:cubicBezTo>
                  <a:cubicBezTo>
                    <a:pt x="14632" y="58216"/>
                    <a:pt x="13741" y="54832"/>
                    <a:pt x="13137" y="51391"/>
                  </a:cubicBezTo>
                  <a:cubicBezTo>
                    <a:pt x="12345" y="48425"/>
                    <a:pt x="11810" y="45396"/>
                    <a:pt x="11539" y="42337"/>
                  </a:cubicBezTo>
                  <a:cubicBezTo>
                    <a:pt x="11539" y="39409"/>
                    <a:pt x="11539" y="36746"/>
                    <a:pt x="11539" y="33817"/>
                  </a:cubicBezTo>
                  <a:cubicBezTo>
                    <a:pt x="11274" y="30894"/>
                    <a:pt x="11274" y="27953"/>
                    <a:pt x="11539" y="25030"/>
                  </a:cubicBezTo>
                  <a:cubicBezTo>
                    <a:pt x="11539" y="19172"/>
                    <a:pt x="11539" y="13314"/>
                    <a:pt x="11539" y="7456"/>
                  </a:cubicBezTo>
                  <a:lnTo>
                    <a:pt x="11539" y="7456"/>
                  </a:lnTo>
                  <a:lnTo>
                    <a:pt x="11539" y="7456"/>
                  </a:lnTo>
                  <a:lnTo>
                    <a:pt x="11539" y="7456"/>
                  </a:lnTo>
                  <a:cubicBezTo>
                    <a:pt x="12049" y="6081"/>
                    <a:pt x="12049" y="4570"/>
                    <a:pt x="11539" y="3195"/>
                  </a:cubicBezTo>
                  <a:cubicBezTo>
                    <a:pt x="10668" y="1878"/>
                    <a:pt x="9340" y="929"/>
                    <a:pt x="7811" y="532"/>
                  </a:cubicBezTo>
                  <a:lnTo>
                    <a:pt x="6480" y="532"/>
                  </a:lnTo>
                  <a:cubicBezTo>
                    <a:pt x="5523" y="258"/>
                    <a:pt x="4508" y="258"/>
                    <a:pt x="3551" y="532"/>
                  </a:cubicBezTo>
                  <a:moveTo>
                    <a:pt x="11806" y="7722"/>
                  </a:moveTo>
                  <a:lnTo>
                    <a:pt x="11806" y="7722"/>
                  </a:lnTo>
                  <a:lnTo>
                    <a:pt x="11806" y="7722"/>
                  </a:lnTo>
                  <a:lnTo>
                    <a:pt x="11806" y="7722"/>
                  </a:lnTo>
                </a:path>
              </a:pathLst>
            </a:custGeom>
            <a:solidFill>
              <a:srgbClr val="817E8B"/>
            </a:solidFill>
            <a:ln w="26619"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1D27BDAE-0E6F-45D0-9AA9-876BD3440F7A}"/>
                </a:ext>
              </a:extLst>
            </p:cNvPr>
            <p:cNvSpPr/>
            <p:nvPr/>
          </p:nvSpPr>
          <p:spPr>
            <a:xfrm>
              <a:off x="11939603" y="4350638"/>
              <a:ext cx="32251" cy="80266"/>
            </a:xfrm>
            <a:custGeom>
              <a:avLst/>
              <a:gdLst>
                <a:gd name="connsiteX0" fmla="*/ 0 w 25697"/>
                <a:gd name="connsiteY0" fmla="*/ 5592 h 63954"/>
                <a:gd name="connsiteX1" fmla="*/ 1598 w 25697"/>
                <a:gd name="connsiteY1" fmla="*/ 18639 h 63954"/>
                <a:gd name="connsiteX2" fmla="*/ 4526 w 25697"/>
                <a:gd name="connsiteY2" fmla="*/ 32219 h 63954"/>
                <a:gd name="connsiteX3" fmla="*/ 8521 w 25697"/>
                <a:gd name="connsiteY3" fmla="*/ 45533 h 63954"/>
                <a:gd name="connsiteX4" fmla="*/ 14911 w 25697"/>
                <a:gd name="connsiteY4" fmla="*/ 60977 h 63954"/>
                <a:gd name="connsiteX5" fmla="*/ 22470 w 25697"/>
                <a:gd name="connsiteY5" fmla="*/ 63304 h 63954"/>
                <a:gd name="connsiteX6" fmla="*/ 25297 w 25697"/>
                <a:gd name="connsiteY6" fmla="*/ 59646 h 63954"/>
                <a:gd name="connsiteX7" fmla="*/ 25297 w 25697"/>
                <a:gd name="connsiteY7" fmla="*/ 55385 h 63954"/>
                <a:gd name="connsiteX8" fmla="*/ 22899 w 25697"/>
                <a:gd name="connsiteY8" fmla="*/ 50326 h 63954"/>
                <a:gd name="connsiteX9" fmla="*/ 20236 w 25697"/>
                <a:gd name="connsiteY9" fmla="*/ 42604 h 63954"/>
                <a:gd name="connsiteX10" fmla="*/ 17574 w 25697"/>
                <a:gd name="connsiteY10" fmla="*/ 34083 h 63954"/>
                <a:gd name="connsiteX11" fmla="*/ 15178 w 25697"/>
                <a:gd name="connsiteY11" fmla="*/ 24497 h 63954"/>
                <a:gd name="connsiteX12" fmla="*/ 12781 w 25697"/>
                <a:gd name="connsiteY12" fmla="*/ 14112 h 63954"/>
                <a:gd name="connsiteX13" fmla="*/ 12781 w 25697"/>
                <a:gd name="connsiteY13" fmla="*/ 5592 h 63954"/>
                <a:gd name="connsiteX14" fmla="*/ 11183 w 25697"/>
                <a:gd name="connsiteY14" fmla="*/ 1598 h 63954"/>
                <a:gd name="connsiteX15" fmla="*/ 7189 w 25697"/>
                <a:gd name="connsiteY15" fmla="*/ 0 h 63954"/>
                <a:gd name="connsiteX16" fmla="*/ 1598 w 25697"/>
                <a:gd name="connsiteY16" fmla="*/ 5592 h 63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697" h="63954">
                  <a:moveTo>
                    <a:pt x="0" y="5592"/>
                  </a:moveTo>
                  <a:cubicBezTo>
                    <a:pt x="254" y="9970"/>
                    <a:pt x="787" y="14328"/>
                    <a:pt x="1598" y="18639"/>
                  </a:cubicBezTo>
                  <a:cubicBezTo>
                    <a:pt x="1598" y="23166"/>
                    <a:pt x="3462" y="27692"/>
                    <a:pt x="4526" y="32219"/>
                  </a:cubicBezTo>
                  <a:lnTo>
                    <a:pt x="8521" y="45533"/>
                  </a:lnTo>
                  <a:cubicBezTo>
                    <a:pt x="10375" y="50791"/>
                    <a:pt x="12509" y="55946"/>
                    <a:pt x="14911" y="60977"/>
                  </a:cubicBezTo>
                  <a:cubicBezTo>
                    <a:pt x="16356" y="63707"/>
                    <a:pt x="19740" y="64749"/>
                    <a:pt x="22470" y="63304"/>
                  </a:cubicBezTo>
                  <a:cubicBezTo>
                    <a:pt x="23896" y="62550"/>
                    <a:pt x="24926" y="61216"/>
                    <a:pt x="25297" y="59646"/>
                  </a:cubicBezTo>
                  <a:cubicBezTo>
                    <a:pt x="25831" y="58276"/>
                    <a:pt x="25831" y="56755"/>
                    <a:pt x="25297" y="55385"/>
                  </a:cubicBezTo>
                  <a:lnTo>
                    <a:pt x="22899" y="50326"/>
                  </a:lnTo>
                  <a:cubicBezTo>
                    <a:pt x="22899" y="47663"/>
                    <a:pt x="21036" y="45267"/>
                    <a:pt x="20236" y="42604"/>
                  </a:cubicBezTo>
                  <a:cubicBezTo>
                    <a:pt x="19438" y="39941"/>
                    <a:pt x="18373" y="37012"/>
                    <a:pt x="17574" y="34083"/>
                  </a:cubicBezTo>
                  <a:lnTo>
                    <a:pt x="15178" y="24497"/>
                  </a:lnTo>
                  <a:cubicBezTo>
                    <a:pt x="15178" y="21035"/>
                    <a:pt x="13580" y="17574"/>
                    <a:pt x="12781" y="14112"/>
                  </a:cubicBezTo>
                  <a:cubicBezTo>
                    <a:pt x="11982" y="10650"/>
                    <a:pt x="12781" y="8520"/>
                    <a:pt x="12781" y="5592"/>
                  </a:cubicBezTo>
                  <a:cubicBezTo>
                    <a:pt x="12834" y="4095"/>
                    <a:pt x="12253" y="2645"/>
                    <a:pt x="11183" y="1598"/>
                  </a:cubicBezTo>
                  <a:cubicBezTo>
                    <a:pt x="10102" y="578"/>
                    <a:pt x="8675" y="7"/>
                    <a:pt x="7189" y="0"/>
                  </a:cubicBezTo>
                  <a:cubicBezTo>
                    <a:pt x="4261" y="0"/>
                    <a:pt x="1065" y="2663"/>
                    <a:pt x="1598" y="5592"/>
                  </a:cubicBezTo>
                </a:path>
              </a:pathLst>
            </a:custGeom>
            <a:solidFill>
              <a:srgbClr val="817E8B"/>
            </a:solidFill>
            <a:ln w="26619"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50B2D87B-B2CA-4476-ACAB-D378D7072042}"/>
                </a:ext>
              </a:extLst>
            </p:cNvPr>
            <p:cNvSpPr/>
            <p:nvPr/>
          </p:nvSpPr>
          <p:spPr>
            <a:xfrm>
              <a:off x="12073007" y="4063351"/>
              <a:ext cx="1016198" cy="305480"/>
            </a:xfrm>
            <a:custGeom>
              <a:avLst/>
              <a:gdLst>
                <a:gd name="connsiteX0" fmla="*/ 803041 w 809686"/>
                <a:gd name="connsiteY0" fmla="*/ 2568 h 243400"/>
                <a:gd name="connsiteX1" fmla="*/ 776413 w 809686"/>
                <a:gd name="connsiteY1" fmla="*/ 17480 h 243400"/>
                <a:gd name="connsiteX2" fmla="*/ 749785 w 809686"/>
                <a:gd name="connsiteY2" fmla="*/ 31326 h 243400"/>
                <a:gd name="connsiteX3" fmla="*/ 723158 w 809686"/>
                <a:gd name="connsiteY3" fmla="*/ 44640 h 243400"/>
                <a:gd name="connsiteX4" fmla="*/ 694932 w 809686"/>
                <a:gd name="connsiteY4" fmla="*/ 56356 h 243400"/>
                <a:gd name="connsiteX5" fmla="*/ 668305 w 809686"/>
                <a:gd name="connsiteY5" fmla="*/ 67540 h 243400"/>
                <a:gd name="connsiteX6" fmla="*/ 641677 w 809686"/>
                <a:gd name="connsiteY6" fmla="*/ 77925 h 243400"/>
                <a:gd name="connsiteX7" fmla="*/ 588422 w 809686"/>
                <a:gd name="connsiteY7" fmla="*/ 97363 h 243400"/>
                <a:gd name="connsiteX8" fmla="*/ 571646 w 809686"/>
                <a:gd name="connsiteY8" fmla="*/ 103221 h 243400"/>
                <a:gd name="connsiteX9" fmla="*/ 571646 w 809686"/>
                <a:gd name="connsiteY9" fmla="*/ 103221 h 243400"/>
                <a:gd name="connsiteX10" fmla="*/ 568983 w 809686"/>
                <a:gd name="connsiteY10" fmla="*/ 103221 h 243400"/>
                <a:gd name="connsiteX11" fmla="*/ 568983 w 809686"/>
                <a:gd name="connsiteY11" fmla="*/ 103221 h 243400"/>
                <a:gd name="connsiteX12" fmla="*/ 558865 w 809686"/>
                <a:gd name="connsiteY12" fmla="*/ 106683 h 243400"/>
                <a:gd name="connsiteX13" fmla="*/ 558865 w 809686"/>
                <a:gd name="connsiteY13" fmla="*/ 106683 h 243400"/>
                <a:gd name="connsiteX14" fmla="*/ 499485 w 809686"/>
                <a:gd name="connsiteY14" fmla="*/ 126387 h 243400"/>
                <a:gd name="connsiteX15" fmla="*/ 503213 w 809686"/>
                <a:gd name="connsiteY15" fmla="*/ 125056 h 243400"/>
                <a:gd name="connsiteX16" fmla="*/ 491763 w 809686"/>
                <a:gd name="connsiteY16" fmla="*/ 129050 h 243400"/>
                <a:gd name="connsiteX17" fmla="*/ 495491 w 809686"/>
                <a:gd name="connsiteY17" fmla="*/ 127718 h 243400"/>
                <a:gd name="connsiteX18" fmla="*/ 433182 w 809686"/>
                <a:gd name="connsiteY18" fmla="*/ 147156 h 243400"/>
                <a:gd name="connsiteX19" fmla="*/ 371939 w 809686"/>
                <a:gd name="connsiteY19" fmla="*/ 165796 h 243400"/>
                <a:gd name="connsiteX20" fmla="*/ 305902 w 809686"/>
                <a:gd name="connsiteY20" fmla="*/ 180707 h 243400"/>
                <a:gd name="connsiteX21" fmla="*/ 274216 w 809686"/>
                <a:gd name="connsiteY21" fmla="*/ 187630 h 243400"/>
                <a:gd name="connsiteX22" fmla="*/ 244126 w 809686"/>
                <a:gd name="connsiteY22" fmla="*/ 193489 h 243400"/>
                <a:gd name="connsiteX23" fmla="*/ 210309 w 809686"/>
                <a:gd name="connsiteY23" fmla="*/ 198814 h 243400"/>
                <a:gd name="connsiteX24" fmla="*/ 183681 w 809686"/>
                <a:gd name="connsiteY24" fmla="*/ 201477 h 243400"/>
                <a:gd name="connsiteX25" fmla="*/ 153326 w 809686"/>
                <a:gd name="connsiteY25" fmla="*/ 201477 h 243400"/>
                <a:gd name="connsiteX26" fmla="*/ 119775 w 809686"/>
                <a:gd name="connsiteY26" fmla="*/ 201477 h 243400"/>
                <a:gd name="connsiteX27" fmla="*/ 58265 w 809686"/>
                <a:gd name="connsiteY27" fmla="*/ 195086 h 243400"/>
                <a:gd name="connsiteX28" fmla="*/ 45217 w 809686"/>
                <a:gd name="connsiteY28" fmla="*/ 191625 h 243400"/>
                <a:gd name="connsiteX29" fmla="*/ 29507 w 809686"/>
                <a:gd name="connsiteY29" fmla="*/ 184702 h 243400"/>
                <a:gd name="connsiteX30" fmla="*/ 12465 w 809686"/>
                <a:gd name="connsiteY30" fmla="*/ 184702 h 243400"/>
                <a:gd name="connsiteX31" fmla="*/ 2120 w 809686"/>
                <a:gd name="connsiteY31" fmla="*/ 213796 h 243400"/>
                <a:gd name="connsiteX32" fmla="*/ 2346 w 809686"/>
                <a:gd name="connsiteY32" fmla="*/ 214259 h 243400"/>
                <a:gd name="connsiteX33" fmla="*/ 14862 w 809686"/>
                <a:gd name="connsiteY33" fmla="*/ 225176 h 243400"/>
                <a:gd name="connsiteX34" fmla="*/ 32436 w 809686"/>
                <a:gd name="connsiteY34" fmla="*/ 231833 h 243400"/>
                <a:gd name="connsiteX35" fmla="*/ 54004 w 809686"/>
                <a:gd name="connsiteY35" fmla="*/ 236360 h 243400"/>
                <a:gd name="connsiteX36" fmla="*/ 91549 w 809686"/>
                <a:gd name="connsiteY36" fmla="*/ 241419 h 243400"/>
                <a:gd name="connsiteX37" fmla="*/ 128029 w 809686"/>
                <a:gd name="connsiteY37" fmla="*/ 243282 h 243400"/>
                <a:gd name="connsiteX38" fmla="*/ 166373 w 809686"/>
                <a:gd name="connsiteY38" fmla="*/ 243282 h 243400"/>
                <a:gd name="connsiteX39" fmla="*/ 170900 w 809686"/>
                <a:gd name="connsiteY39" fmla="*/ 243282 h 243400"/>
                <a:gd name="connsiteX40" fmla="*/ 222291 w 809686"/>
                <a:gd name="connsiteY40" fmla="*/ 237957 h 243400"/>
                <a:gd name="connsiteX41" fmla="*/ 277411 w 809686"/>
                <a:gd name="connsiteY41" fmla="*/ 226507 h 243400"/>
                <a:gd name="connsiteX42" fmla="*/ 297115 w 809686"/>
                <a:gd name="connsiteY42" fmla="*/ 219317 h 243400"/>
                <a:gd name="connsiteX43" fmla="*/ 325607 w 809686"/>
                <a:gd name="connsiteY43" fmla="*/ 212661 h 243400"/>
                <a:gd name="connsiteX44" fmla="*/ 384187 w 809686"/>
                <a:gd name="connsiteY44" fmla="*/ 195885 h 243400"/>
                <a:gd name="connsiteX45" fmla="*/ 382057 w 809686"/>
                <a:gd name="connsiteY45" fmla="*/ 195885 h 243400"/>
                <a:gd name="connsiteX46" fmla="*/ 445165 w 809686"/>
                <a:gd name="connsiteY46" fmla="*/ 173784 h 243400"/>
                <a:gd name="connsiteX47" fmla="*/ 506941 w 809686"/>
                <a:gd name="connsiteY47" fmla="*/ 151683 h 243400"/>
                <a:gd name="connsiteX48" fmla="*/ 566055 w 809686"/>
                <a:gd name="connsiteY48" fmla="*/ 128251 h 243400"/>
                <a:gd name="connsiteX49" fmla="*/ 623304 w 809686"/>
                <a:gd name="connsiteY49" fmla="*/ 103487 h 243400"/>
                <a:gd name="connsiteX50" fmla="*/ 667239 w 809686"/>
                <a:gd name="connsiteY50" fmla="*/ 83250 h 243400"/>
                <a:gd name="connsiteX51" fmla="*/ 712240 w 809686"/>
                <a:gd name="connsiteY51" fmla="*/ 60616 h 243400"/>
                <a:gd name="connsiteX52" fmla="*/ 758572 w 809686"/>
                <a:gd name="connsiteY52" fmla="*/ 36386 h 243400"/>
                <a:gd name="connsiteX53" fmla="*/ 782538 w 809686"/>
                <a:gd name="connsiteY53" fmla="*/ 24403 h 243400"/>
                <a:gd name="connsiteX54" fmla="*/ 806769 w 809686"/>
                <a:gd name="connsiteY54" fmla="*/ 11089 h 243400"/>
                <a:gd name="connsiteX55" fmla="*/ 808893 w 809686"/>
                <a:gd name="connsiteY55" fmla="*/ 3081 h 243400"/>
                <a:gd name="connsiteX56" fmla="*/ 804106 w 809686"/>
                <a:gd name="connsiteY56" fmla="*/ 172 h 243400"/>
                <a:gd name="connsiteX57" fmla="*/ 801710 w 809686"/>
                <a:gd name="connsiteY57" fmla="*/ 172 h 24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809686" h="243400">
                  <a:moveTo>
                    <a:pt x="803041" y="2568"/>
                  </a:moveTo>
                  <a:cubicBezTo>
                    <a:pt x="793987" y="7894"/>
                    <a:pt x="784668" y="12687"/>
                    <a:pt x="776413" y="17480"/>
                  </a:cubicBezTo>
                  <a:lnTo>
                    <a:pt x="749785" y="31326"/>
                  </a:lnTo>
                  <a:cubicBezTo>
                    <a:pt x="740732" y="35853"/>
                    <a:pt x="731944" y="40646"/>
                    <a:pt x="723158" y="44640"/>
                  </a:cubicBezTo>
                  <a:lnTo>
                    <a:pt x="694932" y="56356"/>
                  </a:lnTo>
                  <a:cubicBezTo>
                    <a:pt x="685613" y="60084"/>
                    <a:pt x="676559" y="64078"/>
                    <a:pt x="668305" y="67540"/>
                  </a:cubicBezTo>
                  <a:lnTo>
                    <a:pt x="641677" y="77925"/>
                  </a:lnTo>
                  <a:cubicBezTo>
                    <a:pt x="624103" y="84582"/>
                    <a:pt x="606528" y="91238"/>
                    <a:pt x="588422" y="97363"/>
                  </a:cubicBezTo>
                  <a:lnTo>
                    <a:pt x="571646" y="103221"/>
                  </a:lnTo>
                  <a:lnTo>
                    <a:pt x="571646" y="103221"/>
                  </a:lnTo>
                  <a:lnTo>
                    <a:pt x="568983" y="103221"/>
                  </a:lnTo>
                  <a:lnTo>
                    <a:pt x="568983" y="103221"/>
                  </a:lnTo>
                  <a:lnTo>
                    <a:pt x="558865" y="106683"/>
                  </a:lnTo>
                  <a:lnTo>
                    <a:pt x="558865" y="106683"/>
                  </a:lnTo>
                  <a:lnTo>
                    <a:pt x="499485" y="126387"/>
                  </a:lnTo>
                  <a:lnTo>
                    <a:pt x="503213" y="125056"/>
                  </a:lnTo>
                  <a:lnTo>
                    <a:pt x="491763" y="129050"/>
                  </a:lnTo>
                  <a:lnTo>
                    <a:pt x="495491" y="127718"/>
                  </a:lnTo>
                  <a:cubicBezTo>
                    <a:pt x="474988" y="134642"/>
                    <a:pt x="453952" y="140766"/>
                    <a:pt x="433182" y="147156"/>
                  </a:cubicBezTo>
                  <a:cubicBezTo>
                    <a:pt x="412412" y="153547"/>
                    <a:pt x="392442" y="159938"/>
                    <a:pt x="371939" y="165796"/>
                  </a:cubicBezTo>
                  <a:cubicBezTo>
                    <a:pt x="351436" y="171654"/>
                    <a:pt x="328003" y="176713"/>
                    <a:pt x="305902" y="180707"/>
                  </a:cubicBezTo>
                  <a:lnTo>
                    <a:pt x="274216" y="187630"/>
                  </a:lnTo>
                  <a:cubicBezTo>
                    <a:pt x="264097" y="189761"/>
                    <a:pt x="254245" y="191891"/>
                    <a:pt x="244126" y="193489"/>
                  </a:cubicBezTo>
                  <a:cubicBezTo>
                    <a:pt x="234008" y="195086"/>
                    <a:pt x="221759" y="197483"/>
                    <a:pt x="210309" y="198814"/>
                  </a:cubicBezTo>
                  <a:cubicBezTo>
                    <a:pt x="198859" y="200146"/>
                    <a:pt x="192468" y="200678"/>
                    <a:pt x="183681" y="201477"/>
                  </a:cubicBezTo>
                  <a:cubicBezTo>
                    <a:pt x="174894" y="202276"/>
                    <a:pt x="163444" y="201477"/>
                    <a:pt x="153326" y="201477"/>
                  </a:cubicBezTo>
                  <a:cubicBezTo>
                    <a:pt x="143207" y="201477"/>
                    <a:pt x="130959" y="201477"/>
                    <a:pt x="119775" y="201477"/>
                  </a:cubicBezTo>
                  <a:cubicBezTo>
                    <a:pt x="99155" y="200680"/>
                    <a:pt x="78609" y="198545"/>
                    <a:pt x="58265" y="195086"/>
                  </a:cubicBezTo>
                  <a:lnTo>
                    <a:pt x="45217" y="191625"/>
                  </a:lnTo>
                  <a:cubicBezTo>
                    <a:pt x="39864" y="189591"/>
                    <a:pt x="34620" y="187280"/>
                    <a:pt x="29507" y="184702"/>
                  </a:cubicBezTo>
                  <a:cubicBezTo>
                    <a:pt x="24081" y="182298"/>
                    <a:pt x="17892" y="182298"/>
                    <a:pt x="12465" y="184702"/>
                  </a:cubicBezTo>
                  <a:cubicBezTo>
                    <a:pt x="1575" y="189879"/>
                    <a:pt x="-3057" y="202906"/>
                    <a:pt x="2120" y="213796"/>
                  </a:cubicBezTo>
                  <a:cubicBezTo>
                    <a:pt x="2194" y="213951"/>
                    <a:pt x="2269" y="214105"/>
                    <a:pt x="2346" y="214259"/>
                  </a:cubicBezTo>
                  <a:cubicBezTo>
                    <a:pt x="5154" y="219216"/>
                    <a:pt x="9569" y="223067"/>
                    <a:pt x="14862" y="225176"/>
                  </a:cubicBezTo>
                  <a:cubicBezTo>
                    <a:pt x="20546" y="227830"/>
                    <a:pt x="26420" y="230055"/>
                    <a:pt x="32436" y="231833"/>
                  </a:cubicBezTo>
                  <a:cubicBezTo>
                    <a:pt x="39528" y="233776"/>
                    <a:pt x="46730" y="235288"/>
                    <a:pt x="54004" y="236360"/>
                  </a:cubicBezTo>
                  <a:cubicBezTo>
                    <a:pt x="66420" y="238716"/>
                    <a:pt x="78953" y="240405"/>
                    <a:pt x="91549" y="241419"/>
                  </a:cubicBezTo>
                  <a:cubicBezTo>
                    <a:pt x="103798" y="241418"/>
                    <a:pt x="116047" y="243016"/>
                    <a:pt x="128029" y="243282"/>
                  </a:cubicBezTo>
                  <a:cubicBezTo>
                    <a:pt x="140012" y="243549"/>
                    <a:pt x="154657" y="243282"/>
                    <a:pt x="166373" y="243282"/>
                  </a:cubicBezTo>
                  <a:lnTo>
                    <a:pt x="170900" y="243282"/>
                  </a:lnTo>
                  <a:cubicBezTo>
                    <a:pt x="188208" y="243282"/>
                    <a:pt x="205249" y="240620"/>
                    <a:pt x="222291" y="237957"/>
                  </a:cubicBezTo>
                  <a:cubicBezTo>
                    <a:pt x="239333" y="235294"/>
                    <a:pt x="259038" y="230767"/>
                    <a:pt x="277411" y="226507"/>
                  </a:cubicBezTo>
                  <a:lnTo>
                    <a:pt x="297115" y="219317"/>
                  </a:lnTo>
                  <a:lnTo>
                    <a:pt x="325607" y="212661"/>
                  </a:lnTo>
                  <a:cubicBezTo>
                    <a:pt x="345311" y="207868"/>
                    <a:pt x="365015" y="202276"/>
                    <a:pt x="384187" y="195885"/>
                  </a:cubicBezTo>
                  <a:lnTo>
                    <a:pt x="382057" y="195885"/>
                  </a:lnTo>
                  <a:cubicBezTo>
                    <a:pt x="403093" y="188696"/>
                    <a:pt x="424129" y="181506"/>
                    <a:pt x="445165" y="173784"/>
                  </a:cubicBezTo>
                  <a:cubicBezTo>
                    <a:pt x="466201" y="166062"/>
                    <a:pt x="486437" y="159671"/>
                    <a:pt x="506941" y="151683"/>
                  </a:cubicBezTo>
                  <a:lnTo>
                    <a:pt x="566055" y="128251"/>
                  </a:lnTo>
                  <a:cubicBezTo>
                    <a:pt x="585227" y="120263"/>
                    <a:pt x="604664" y="112541"/>
                    <a:pt x="623304" y="103487"/>
                  </a:cubicBezTo>
                  <a:lnTo>
                    <a:pt x="667239" y="83250"/>
                  </a:lnTo>
                  <a:cubicBezTo>
                    <a:pt x="682417" y="76060"/>
                    <a:pt x="697329" y="68339"/>
                    <a:pt x="712240" y="60616"/>
                  </a:cubicBezTo>
                  <a:cubicBezTo>
                    <a:pt x="727152" y="52895"/>
                    <a:pt x="742862" y="44107"/>
                    <a:pt x="758572" y="36386"/>
                  </a:cubicBezTo>
                  <a:cubicBezTo>
                    <a:pt x="766561" y="32391"/>
                    <a:pt x="774549" y="28131"/>
                    <a:pt x="782538" y="24403"/>
                  </a:cubicBezTo>
                  <a:cubicBezTo>
                    <a:pt x="790526" y="20675"/>
                    <a:pt x="798780" y="15616"/>
                    <a:pt x="806769" y="11089"/>
                  </a:cubicBezTo>
                  <a:cubicBezTo>
                    <a:pt x="809567" y="9464"/>
                    <a:pt x="810518" y="5879"/>
                    <a:pt x="808893" y="3081"/>
                  </a:cubicBezTo>
                  <a:cubicBezTo>
                    <a:pt x="807894" y="1362"/>
                    <a:pt x="806092" y="267"/>
                    <a:pt x="804106" y="172"/>
                  </a:cubicBezTo>
                  <a:cubicBezTo>
                    <a:pt x="803323" y="-57"/>
                    <a:pt x="802492" y="-57"/>
                    <a:pt x="801710" y="172"/>
                  </a:cubicBezTo>
                </a:path>
              </a:pathLst>
            </a:custGeom>
            <a:solidFill>
              <a:srgbClr val="817E8B"/>
            </a:solidFill>
            <a:ln w="26619"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782585AD-C3C9-4189-B5BC-49CFA8267DEA}"/>
                </a:ext>
              </a:extLst>
            </p:cNvPr>
            <p:cNvSpPr/>
            <p:nvPr/>
          </p:nvSpPr>
          <p:spPr>
            <a:xfrm>
              <a:off x="12010700" y="4356053"/>
              <a:ext cx="232250" cy="60368"/>
            </a:xfrm>
            <a:custGeom>
              <a:avLst/>
              <a:gdLst>
                <a:gd name="connsiteX0" fmla="*/ 600 w 185052"/>
                <a:gd name="connsiteY0" fmla="*/ 6602 h 48100"/>
                <a:gd name="connsiteX1" fmla="*/ 6696 w 185052"/>
                <a:gd name="connsiteY1" fmla="*/ 19549 h 48100"/>
                <a:gd name="connsiteX2" fmla="*/ 6991 w 185052"/>
                <a:gd name="connsiteY2" fmla="*/ 19650 h 48100"/>
                <a:gd name="connsiteX3" fmla="*/ 28027 w 185052"/>
                <a:gd name="connsiteY3" fmla="*/ 27904 h 48100"/>
                <a:gd name="connsiteX4" fmla="*/ 48796 w 185052"/>
                <a:gd name="connsiteY4" fmla="*/ 34828 h 48100"/>
                <a:gd name="connsiteX5" fmla="*/ 70098 w 185052"/>
                <a:gd name="connsiteY5" fmla="*/ 39620 h 48100"/>
                <a:gd name="connsiteX6" fmla="*/ 94064 w 185052"/>
                <a:gd name="connsiteY6" fmla="*/ 43615 h 48100"/>
                <a:gd name="connsiteX7" fmla="*/ 134537 w 185052"/>
                <a:gd name="connsiteY7" fmla="*/ 47875 h 48100"/>
                <a:gd name="connsiteX8" fmla="*/ 180604 w 185052"/>
                <a:gd name="connsiteY8" fmla="*/ 45479 h 48100"/>
                <a:gd name="connsiteX9" fmla="*/ 184979 w 185052"/>
                <a:gd name="connsiteY9" fmla="*/ 39349 h 48100"/>
                <a:gd name="connsiteX10" fmla="*/ 184864 w 185052"/>
                <a:gd name="connsiteY10" fmla="*/ 38822 h 48100"/>
                <a:gd name="connsiteX11" fmla="*/ 178406 w 185052"/>
                <a:gd name="connsiteY11" fmla="*/ 34257 h 48100"/>
                <a:gd name="connsiteX12" fmla="*/ 178207 w 185052"/>
                <a:gd name="connsiteY12" fmla="*/ 34295 h 48100"/>
                <a:gd name="connsiteX13" fmla="*/ 155839 w 185052"/>
                <a:gd name="connsiteY13" fmla="*/ 36691 h 48100"/>
                <a:gd name="connsiteX14" fmla="*/ 122821 w 185052"/>
                <a:gd name="connsiteY14" fmla="*/ 36691 h 48100"/>
                <a:gd name="connsiteX15" fmla="*/ 86874 w 185052"/>
                <a:gd name="connsiteY15" fmla="*/ 30833 h 48100"/>
                <a:gd name="connsiteX16" fmla="*/ 62909 w 185052"/>
                <a:gd name="connsiteY16" fmla="*/ 24176 h 48100"/>
                <a:gd name="connsiteX17" fmla="*/ 40009 w 185052"/>
                <a:gd name="connsiteY17" fmla="*/ 13525 h 48100"/>
                <a:gd name="connsiteX18" fmla="*/ 41873 w 185052"/>
                <a:gd name="connsiteY18" fmla="*/ 13525 h 48100"/>
                <a:gd name="connsiteX19" fmla="*/ 28825 w 185052"/>
                <a:gd name="connsiteY19" fmla="*/ 6868 h 48100"/>
                <a:gd name="connsiteX20" fmla="*/ 13648 w 185052"/>
                <a:gd name="connsiteY20" fmla="*/ 211 h 48100"/>
                <a:gd name="connsiteX21" fmla="*/ 10186 w 185052"/>
                <a:gd name="connsiteY21" fmla="*/ 211 h 48100"/>
                <a:gd name="connsiteX22" fmla="*/ 600 w 185052"/>
                <a:gd name="connsiteY22" fmla="*/ 6868 h 48100"/>
                <a:gd name="connsiteX23" fmla="*/ 156372 w 185052"/>
                <a:gd name="connsiteY23" fmla="*/ 36958 h 48100"/>
                <a:gd name="connsiteX24" fmla="*/ 156372 w 185052"/>
                <a:gd name="connsiteY24" fmla="*/ 36958 h 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5052" h="48100">
                  <a:moveTo>
                    <a:pt x="600" y="6602"/>
                  </a:moveTo>
                  <a:cubicBezTo>
                    <a:pt x="-1292" y="11861"/>
                    <a:pt x="1437" y="17657"/>
                    <a:pt x="6696" y="19549"/>
                  </a:cubicBezTo>
                  <a:cubicBezTo>
                    <a:pt x="6793" y="19584"/>
                    <a:pt x="6891" y="19618"/>
                    <a:pt x="6991" y="19650"/>
                  </a:cubicBezTo>
                  <a:lnTo>
                    <a:pt x="28027" y="27904"/>
                  </a:lnTo>
                  <a:lnTo>
                    <a:pt x="48796" y="34828"/>
                  </a:lnTo>
                  <a:cubicBezTo>
                    <a:pt x="55799" y="36833"/>
                    <a:pt x="62911" y="38433"/>
                    <a:pt x="70098" y="39620"/>
                  </a:cubicBezTo>
                  <a:cubicBezTo>
                    <a:pt x="78087" y="40952"/>
                    <a:pt x="86075" y="42549"/>
                    <a:pt x="94064" y="43615"/>
                  </a:cubicBezTo>
                  <a:cubicBezTo>
                    <a:pt x="107643" y="45212"/>
                    <a:pt x="120691" y="47076"/>
                    <a:pt x="134537" y="47875"/>
                  </a:cubicBezTo>
                  <a:cubicBezTo>
                    <a:pt x="149934" y="48538"/>
                    <a:pt x="165359" y="47736"/>
                    <a:pt x="180604" y="45479"/>
                  </a:cubicBezTo>
                  <a:cubicBezTo>
                    <a:pt x="183505" y="44995"/>
                    <a:pt x="185464" y="42250"/>
                    <a:pt x="184979" y="39349"/>
                  </a:cubicBezTo>
                  <a:cubicBezTo>
                    <a:pt x="184950" y="39172"/>
                    <a:pt x="184911" y="38996"/>
                    <a:pt x="184864" y="38822"/>
                  </a:cubicBezTo>
                  <a:cubicBezTo>
                    <a:pt x="184342" y="35778"/>
                    <a:pt x="181450" y="33735"/>
                    <a:pt x="178406" y="34257"/>
                  </a:cubicBezTo>
                  <a:cubicBezTo>
                    <a:pt x="178340" y="34268"/>
                    <a:pt x="178273" y="34281"/>
                    <a:pt x="178207" y="34295"/>
                  </a:cubicBezTo>
                  <a:cubicBezTo>
                    <a:pt x="171107" y="35360"/>
                    <a:pt x="163650" y="36159"/>
                    <a:pt x="155839" y="36691"/>
                  </a:cubicBezTo>
                  <a:cubicBezTo>
                    <a:pt x="144923" y="36691"/>
                    <a:pt x="133739" y="36691"/>
                    <a:pt x="122821" y="36691"/>
                  </a:cubicBezTo>
                  <a:cubicBezTo>
                    <a:pt x="110719" y="35561"/>
                    <a:pt x="98708" y="33604"/>
                    <a:pt x="86874" y="30833"/>
                  </a:cubicBezTo>
                  <a:cubicBezTo>
                    <a:pt x="78769" y="29055"/>
                    <a:pt x="70769" y="26833"/>
                    <a:pt x="62909" y="24176"/>
                  </a:cubicBezTo>
                  <a:cubicBezTo>
                    <a:pt x="55035" y="21170"/>
                    <a:pt x="47382" y="17610"/>
                    <a:pt x="40009" y="13525"/>
                  </a:cubicBezTo>
                  <a:lnTo>
                    <a:pt x="41873" y="13525"/>
                  </a:lnTo>
                  <a:lnTo>
                    <a:pt x="28825" y="6868"/>
                  </a:lnTo>
                  <a:cubicBezTo>
                    <a:pt x="23889" y="4379"/>
                    <a:pt x="18823" y="2157"/>
                    <a:pt x="13648" y="211"/>
                  </a:cubicBezTo>
                  <a:cubicBezTo>
                    <a:pt x="12511" y="-70"/>
                    <a:pt x="11323" y="-70"/>
                    <a:pt x="10186" y="211"/>
                  </a:cubicBezTo>
                  <a:cubicBezTo>
                    <a:pt x="5928" y="255"/>
                    <a:pt x="2128" y="2894"/>
                    <a:pt x="600" y="6868"/>
                  </a:cubicBezTo>
                  <a:moveTo>
                    <a:pt x="156372" y="36958"/>
                  </a:moveTo>
                  <a:lnTo>
                    <a:pt x="156372" y="36958"/>
                  </a:lnTo>
                </a:path>
              </a:pathLst>
            </a:custGeom>
            <a:solidFill>
              <a:srgbClr val="817E8B"/>
            </a:solidFill>
            <a:ln w="26619"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4E5D9C83-4AE9-4E81-AB09-9350753305DC}"/>
                </a:ext>
              </a:extLst>
            </p:cNvPr>
            <p:cNvSpPr/>
            <p:nvPr/>
          </p:nvSpPr>
          <p:spPr>
            <a:xfrm>
              <a:off x="13812949" y="2793306"/>
              <a:ext cx="881812" cy="876551"/>
            </a:xfrm>
            <a:custGeom>
              <a:avLst/>
              <a:gdLst>
                <a:gd name="connsiteX0" fmla="*/ 671387 w 702610"/>
                <a:gd name="connsiteY0" fmla="*/ 8255 h 698418"/>
                <a:gd name="connsiteX1" fmla="*/ 667659 w 702610"/>
                <a:gd name="connsiteY1" fmla="*/ 12515 h 698418"/>
                <a:gd name="connsiteX2" fmla="*/ 663931 w 702610"/>
                <a:gd name="connsiteY2" fmla="*/ 22900 h 698418"/>
                <a:gd name="connsiteX3" fmla="*/ 663931 w 702610"/>
                <a:gd name="connsiteY3" fmla="*/ 26894 h 698418"/>
                <a:gd name="connsiteX4" fmla="*/ 652215 w 702610"/>
                <a:gd name="connsiteY4" fmla="*/ 60977 h 698418"/>
                <a:gd name="connsiteX5" fmla="*/ 637303 w 702610"/>
                <a:gd name="connsiteY5" fmla="*/ 94528 h 698418"/>
                <a:gd name="connsiteX6" fmla="*/ 623191 w 702610"/>
                <a:gd name="connsiteY6" fmla="*/ 119558 h 698418"/>
                <a:gd name="connsiteX7" fmla="*/ 603486 w 702610"/>
                <a:gd name="connsiteY7" fmla="*/ 149914 h 698418"/>
                <a:gd name="connsiteX8" fmla="*/ 583516 w 702610"/>
                <a:gd name="connsiteY8" fmla="*/ 176542 h 698418"/>
                <a:gd name="connsiteX9" fmla="*/ 559817 w 702610"/>
                <a:gd name="connsiteY9" fmla="*/ 203169 h 698418"/>
                <a:gd name="connsiteX10" fmla="*/ 563811 w 702610"/>
                <a:gd name="connsiteY10" fmla="*/ 199175 h 698418"/>
                <a:gd name="connsiteX11" fmla="*/ 556622 w 702610"/>
                <a:gd name="connsiteY11" fmla="*/ 206897 h 698418"/>
                <a:gd name="connsiteX12" fmla="*/ 558219 w 702610"/>
                <a:gd name="connsiteY12" fmla="*/ 205033 h 698418"/>
                <a:gd name="connsiteX13" fmla="*/ 554492 w 702610"/>
                <a:gd name="connsiteY13" fmla="*/ 209294 h 698418"/>
                <a:gd name="connsiteX14" fmla="*/ 554492 w 702610"/>
                <a:gd name="connsiteY14" fmla="*/ 209294 h 698418"/>
                <a:gd name="connsiteX15" fmla="*/ 540645 w 702610"/>
                <a:gd name="connsiteY15" fmla="*/ 224738 h 698418"/>
                <a:gd name="connsiteX16" fmla="*/ 540645 w 702610"/>
                <a:gd name="connsiteY16" fmla="*/ 224738 h 698418"/>
                <a:gd name="connsiteX17" fmla="*/ 537183 w 702610"/>
                <a:gd name="connsiteY17" fmla="*/ 228732 h 698418"/>
                <a:gd name="connsiteX18" fmla="*/ 539580 w 702610"/>
                <a:gd name="connsiteY18" fmla="*/ 226069 h 698418"/>
                <a:gd name="connsiteX19" fmla="*/ 522272 w 702610"/>
                <a:gd name="connsiteY19" fmla="*/ 244975 h 698418"/>
                <a:gd name="connsiteX20" fmla="*/ 477005 w 702610"/>
                <a:gd name="connsiteY20" fmla="*/ 292372 h 698418"/>
                <a:gd name="connsiteX21" fmla="*/ 423750 w 702610"/>
                <a:gd name="connsiteY21" fmla="*/ 342166 h 698418"/>
                <a:gd name="connsiteX22" fmla="*/ 370494 w 702610"/>
                <a:gd name="connsiteY22" fmla="*/ 390628 h 698418"/>
                <a:gd name="connsiteX23" fmla="*/ 319635 w 702610"/>
                <a:gd name="connsiteY23" fmla="*/ 437759 h 698418"/>
                <a:gd name="connsiteX24" fmla="*/ 266380 w 702610"/>
                <a:gd name="connsiteY24" fmla="*/ 483825 h 698418"/>
                <a:gd name="connsiteX25" fmla="*/ 239752 w 702610"/>
                <a:gd name="connsiteY25" fmla="*/ 506192 h 698418"/>
                <a:gd name="connsiteX26" fmla="*/ 214989 w 702610"/>
                <a:gd name="connsiteY26" fmla="*/ 526962 h 698418"/>
                <a:gd name="connsiteX27" fmla="*/ 188361 w 702610"/>
                <a:gd name="connsiteY27" fmla="*/ 548530 h 698418"/>
                <a:gd name="connsiteX28" fmla="*/ 160136 w 702610"/>
                <a:gd name="connsiteY28" fmla="*/ 571164 h 698418"/>
                <a:gd name="connsiteX29" fmla="*/ 106881 w 702610"/>
                <a:gd name="connsiteY29" fmla="*/ 612170 h 698418"/>
                <a:gd name="connsiteX30" fmla="*/ 53625 w 702610"/>
                <a:gd name="connsiteY30" fmla="*/ 651047 h 698418"/>
                <a:gd name="connsiteX31" fmla="*/ 1701 w 702610"/>
                <a:gd name="connsiteY31" fmla="*/ 688592 h 698418"/>
                <a:gd name="connsiteX32" fmla="*/ 1701 w 702610"/>
                <a:gd name="connsiteY32" fmla="*/ 696846 h 698418"/>
                <a:gd name="connsiteX33" fmla="*/ 9689 w 702610"/>
                <a:gd name="connsiteY33" fmla="*/ 696846 h 698418"/>
                <a:gd name="connsiteX34" fmla="*/ 43507 w 702610"/>
                <a:gd name="connsiteY34" fmla="*/ 672349 h 698418"/>
                <a:gd name="connsiteX35" fmla="*/ 77590 w 702610"/>
                <a:gd name="connsiteY35" fmla="*/ 647585 h 698418"/>
                <a:gd name="connsiteX36" fmla="*/ 111673 w 702610"/>
                <a:gd name="connsiteY36" fmla="*/ 620957 h 698418"/>
                <a:gd name="connsiteX37" fmla="*/ 129780 w 702610"/>
                <a:gd name="connsiteY37" fmla="*/ 607111 h 698418"/>
                <a:gd name="connsiteX38" fmla="*/ 146023 w 702610"/>
                <a:gd name="connsiteY38" fmla="*/ 596194 h 698418"/>
                <a:gd name="connsiteX39" fmla="*/ 203006 w 702610"/>
                <a:gd name="connsiteY39" fmla="*/ 558116 h 698418"/>
                <a:gd name="connsiteX40" fmla="*/ 230965 w 702610"/>
                <a:gd name="connsiteY40" fmla="*/ 538145 h 698418"/>
                <a:gd name="connsiteX41" fmla="*/ 257592 w 702610"/>
                <a:gd name="connsiteY41" fmla="*/ 519240 h 698418"/>
                <a:gd name="connsiteX42" fmla="*/ 285552 w 702610"/>
                <a:gd name="connsiteY42" fmla="*/ 498470 h 698418"/>
                <a:gd name="connsiteX43" fmla="*/ 314044 w 702610"/>
                <a:gd name="connsiteY43" fmla="*/ 476369 h 698418"/>
                <a:gd name="connsiteX44" fmla="*/ 340672 w 702610"/>
                <a:gd name="connsiteY44" fmla="*/ 455067 h 698418"/>
                <a:gd name="connsiteX45" fmla="*/ 367299 w 702610"/>
                <a:gd name="connsiteY45" fmla="*/ 432433 h 698418"/>
                <a:gd name="connsiteX46" fmla="*/ 420555 w 702610"/>
                <a:gd name="connsiteY46" fmla="*/ 386368 h 698418"/>
                <a:gd name="connsiteX47" fmla="*/ 473810 w 702610"/>
                <a:gd name="connsiteY47" fmla="*/ 340035 h 698418"/>
                <a:gd name="connsiteX48" fmla="*/ 485792 w 702610"/>
                <a:gd name="connsiteY48" fmla="*/ 329385 h 698418"/>
                <a:gd name="connsiteX49" fmla="*/ 499639 w 702610"/>
                <a:gd name="connsiteY49" fmla="*/ 316603 h 698418"/>
                <a:gd name="connsiteX50" fmla="*/ 524136 w 702610"/>
                <a:gd name="connsiteY50" fmla="*/ 293171 h 698418"/>
                <a:gd name="connsiteX51" fmla="*/ 570468 w 702610"/>
                <a:gd name="connsiteY51" fmla="*/ 246306 h 698418"/>
                <a:gd name="connsiteX52" fmla="*/ 600291 w 702610"/>
                <a:gd name="connsiteY52" fmla="*/ 214619 h 698418"/>
                <a:gd name="connsiteX53" fmla="*/ 596563 w 702610"/>
                <a:gd name="connsiteY53" fmla="*/ 218880 h 698418"/>
                <a:gd name="connsiteX54" fmla="*/ 617599 w 702610"/>
                <a:gd name="connsiteY54" fmla="*/ 194382 h 698418"/>
                <a:gd name="connsiteX55" fmla="*/ 633309 w 702610"/>
                <a:gd name="connsiteY55" fmla="*/ 173080 h 698418"/>
                <a:gd name="connsiteX56" fmla="*/ 661268 w 702610"/>
                <a:gd name="connsiteY56" fmla="*/ 129411 h 698418"/>
                <a:gd name="connsiteX57" fmla="*/ 686032 w 702610"/>
                <a:gd name="connsiteY57" fmla="*/ 80149 h 698418"/>
                <a:gd name="connsiteX58" fmla="*/ 694819 w 702610"/>
                <a:gd name="connsiteY58" fmla="*/ 56717 h 698418"/>
                <a:gd name="connsiteX59" fmla="*/ 702541 w 702610"/>
                <a:gd name="connsiteY59" fmla="*/ 23965 h 698418"/>
                <a:gd name="connsiteX60" fmla="*/ 682837 w 702610"/>
                <a:gd name="connsiteY60" fmla="*/ 0 h 698418"/>
                <a:gd name="connsiteX61" fmla="*/ 680440 w 702610"/>
                <a:gd name="connsiteY61" fmla="*/ 0 h 698418"/>
                <a:gd name="connsiteX62" fmla="*/ 666327 w 702610"/>
                <a:gd name="connsiteY62" fmla="*/ 5060 h 698418"/>
                <a:gd name="connsiteX63" fmla="*/ 533189 w 702610"/>
                <a:gd name="connsiteY63" fmla="*/ 224471 h 698418"/>
                <a:gd name="connsiteX64" fmla="*/ 533189 w 702610"/>
                <a:gd name="connsiteY64" fmla="*/ 224471 h 698418"/>
                <a:gd name="connsiteX65" fmla="*/ 533189 w 702610"/>
                <a:gd name="connsiteY65" fmla="*/ 224471 h 698418"/>
                <a:gd name="connsiteX66" fmla="*/ 533189 w 702610"/>
                <a:gd name="connsiteY66" fmla="*/ 224471 h 698418"/>
                <a:gd name="connsiteX67" fmla="*/ 548100 w 702610"/>
                <a:gd name="connsiteY67" fmla="*/ 207696 h 698418"/>
                <a:gd name="connsiteX68" fmla="*/ 548100 w 702610"/>
                <a:gd name="connsiteY68" fmla="*/ 207696 h 698418"/>
                <a:gd name="connsiteX69" fmla="*/ 550231 w 702610"/>
                <a:gd name="connsiteY69" fmla="*/ 205300 h 698418"/>
                <a:gd name="connsiteX70" fmla="*/ 547835 w 702610"/>
                <a:gd name="connsiteY70" fmla="*/ 207696 h 69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02610" h="698418">
                  <a:moveTo>
                    <a:pt x="671387" y="8255"/>
                  </a:moveTo>
                  <a:lnTo>
                    <a:pt x="667659" y="12515"/>
                  </a:lnTo>
                  <a:cubicBezTo>
                    <a:pt x="665526" y="15589"/>
                    <a:pt x="664241" y="19171"/>
                    <a:pt x="663931" y="22900"/>
                  </a:cubicBezTo>
                  <a:lnTo>
                    <a:pt x="663931" y="26894"/>
                  </a:lnTo>
                  <a:cubicBezTo>
                    <a:pt x="660707" y="38478"/>
                    <a:pt x="656794" y="49859"/>
                    <a:pt x="652215" y="60977"/>
                  </a:cubicBezTo>
                  <a:cubicBezTo>
                    <a:pt x="647954" y="72427"/>
                    <a:pt x="642629" y="83611"/>
                    <a:pt x="637303" y="94528"/>
                  </a:cubicBezTo>
                  <a:cubicBezTo>
                    <a:pt x="631978" y="105446"/>
                    <a:pt x="628250" y="111304"/>
                    <a:pt x="623191" y="119558"/>
                  </a:cubicBezTo>
                  <a:cubicBezTo>
                    <a:pt x="618131" y="127813"/>
                    <a:pt x="610143" y="139795"/>
                    <a:pt x="603486" y="149914"/>
                  </a:cubicBezTo>
                  <a:cubicBezTo>
                    <a:pt x="596830" y="160032"/>
                    <a:pt x="590438" y="168820"/>
                    <a:pt x="583516" y="176542"/>
                  </a:cubicBezTo>
                  <a:cubicBezTo>
                    <a:pt x="576592" y="184264"/>
                    <a:pt x="567805" y="194915"/>
                    <a:pt x="559817" y="203169"/>
                  </a:cubicBezTo>
                  <a:lnTo>
                    <a:pt x="563811" y="199175"/>
                  </a:lnTo>
                  <a:lnTo>
                    <a:pt x="556622" y="206897"/>
                  </a:lnTo>
                  <a:lnTo>
                    <a:pt x="558219" y="205033"/>
                  </a:lnTo>
                  <a:lnTo>
                    <a:pt x="554492" y="209294"/>
                  </a:lnTo>
                  <a:lnTo>
                    <a:pt x="554492" y="209294"/>
                  </a:lnTo>
                  <a:lnTo>
                    <a:pt x="540645" y="224738"/>
                  </a:lnTo>
                  <a:lnTo>
                    <a:pt x="540645" y="224738"/>
                  </a:lnTo>
                  <a:lnTo>
                    <a:pt x="537183" y="228732"/>
                  </a:lnTo>
                  <a:lnTo>
                    <a:pt x="539580" y="226069"/>
                  </a:lnTo>
                  <a:cubicBezTo>
                    <a:pt x="533722" y="232194"/>
                    <a:pt x="528130" y="238584"/>
                    <a:pt x="522272" y="244975"/>
                  </a:cubicBezTo>
                  <a:cubicBezTo>
                    <a:pt x="507627" y="260951"/>
                    <a:pt x="492715" y="277194"/>
                    <a:pt x="477005" y="292372"/>
                  </a:cubicBezTo>
                  <a:cubicBezTo>
                    <a:pt x="461295" y="307550"/>
                    <a:pt x="442123" y="325657"/>
                    <a:pt x="423750" y="342166"/>
                  </a:cubicBezTo>
                  <a:lnTo>
                    <a:pt x="370494" y="390628"/>
                  </a:lnTo>
                  <a:cubicBezTo>
                    <a:pt x="353719" y="406605"/>
                    <a:pt x="336677" y="422315"/>
                    <a:pt x="319635" y="437759"/>
                  </a:cubicBezTo>
                  <a:cubicBezTo>
                    <a:pt x="302593" y="453203"/>
                    <a:pt x="284487" y="468647"/>
                    <a:pt x="266380" y="483825"/>
                  </a:cubicBezTo>
                  <a:cubicBezTo>
                    <a:pt x="257592" y="491547"/>
                    <a:pt x="248539" y="498737"/>
                    <a:pt x="239752" y="506192"/>
                  </a:cubicBezTo>
                  <a:lnTo>
                    <a:pt x="214989" y="526962"/>
                  </a:lnTo>
                  <a:cubicBezTo>
                    <a:pt x="206201" y="533885"/>
                    <a:pt x="197680" y="541074"/>
                    <a:pt x="188361" y="548530"/>
                  </a:cubicBezTo>
                  <a:cubicBezTo>
                    <a:pt x="179041" y="555986"/>
                    <a:pt x="169722" y="563442"/>
                    <a:pt x="160136" y="571164"/>
                  </a:cubicBezTo>
                  <a:lnTo>
                    <a:pt x="106881" y="612170"/>
                  </a:lnTo>
                  <a:cubicBezTo>
                    <a:pt x="89839" y="625484"/>
                    <a:pt x="72264" y="638798"/>
                    <a:pt x="53625" y="651047"/>
                  </a:cubicBezTo>
                  <a:cubicBezTo>
                    <a:pt x="34986" y="663295"/>
                    <a:pt x="19542" y="677675"/>
                    <a:pt x="1701" y="688592"/>
                  </a:cubicBezTo>
                  <a:cubicBezTo>
                    <a:pt x="-567" y="690876"/>
                    <a:pt x="-567" y="694562"/>
                    <a:pt x="1701" y="696846"/>
                  </a:cubicBezTo>
                  <a:cubicBezTo>
                    <a:pt x="3951" y="698943"/>
                    <a:pt x="7440" y="698943"/>
                    <a:pt x="9689" y="696846"/>
                  </a:cubicBezTo>
                  <a:cubicBezTo>
                    <a:pt x="21405" y="689124"/>
                    <a:pt x="32589" y="680604"/>
                    <a:pt x="43507" y="672349"/>
                  </a:cubicBezTo>
                  <a:cubicBezTo>
                    <a:pt x="54424" y="664094"/>
                    <a:pt x="66406" y="655840"/>
                    <a:pt x="77590" y="647585"/>
                  </a:cubicBezTo>
                  <a:cubicBezTo>
                    <a:pt x="88773" y="639331"/>
                    <a:pt x="100489" y="630810"/>
                    <a:pt x="111673" y="620957"/>
                  </a:cubicBezTo>
                  <a:cubicBezTo>
                    <a:pt x="117532" y="616164"/>
                    <a:pt x="123655" y="611638"/>
                    <a:pt x="129780" y="607111"/>
                  </a:cubicBezTo>
                  <a:cubicBezTo>
                    <a:pt x="135905" y="602584"/>
                    <a:pt x="140697" y="599655"/>
                    <a:pt x="146023" y="596194"/>
                  </a:cubicBezTo>
                  <a:cubicBezTo>
                    <a:pt x="165194" y="583945"/>
                    <a:pt x="184366" y="571430"/>
                    <a:pt x="203006" y="558116"/>
                  </a:cubicBezTo>
                  <a:cubicBezTo>
                    <a:pt x="212059" y="551459"/>
                    <a:pt x="221912" y="545068"/>
                    <a:pt x="230965" y="538145"/>
                  </a:cubicBezTo>
                  <a:lnTo>
                    <a:pt x="257592" y="519240"/>
                  </a:lnTo>
                  <a:cubicBezTo>
                    <a:pt x="267179" y="512672"/>
                    <a:pt x="276499" y="505748"/>
                    <a:pt x="285552" y="498470"/>
                  </a:cubicBezTo>
                  <a:lnTo>
                    <a:pt x="314044" y="476369"/>
                  </a:lnTo>
                  <a:lnTo>
                    <a:pt x="340672" y="455067"/>
                  </a:lnTo>
                  <a:lnTo>
                    <a:pt x="367299" y="432433"/>
                  </a:lnTo>
                  <a:cubicBezTo>
                    <a:pt x="385406" y="416989"/>
                    <a:pt x="403246" y="401545"/>
                    <a:pt x="420555" y="386368"/>
                  </a:cubicBezTo>
                  <a:cubicBezTo>
                    <a:pt x="437862" y="371190"/>
                    <a:pt x="456768" y="355746"/>
                    <a:pt x="473810" y="340035"/>
                  </a:cubicBezTo>
                  <a:cubicBezTo>
                    <a:pt x="477804" y="336574"/>
                    <a:pt x="481531" y="332846"/>
                    <a:pt x="485792" y="329385"/>
                  </a:cubicBezTo>
                  <a:lnTo>
                    <a:pt x="499639" y="316603"/>
                  </a:lnTo>
                  <a:cubicBezTo>
                    <a:pt x="507893" y="308881"/>
                    <a:pt x="516148" y="301159"/>
                    <a:pt x="524136" y="293171"/>
                  </a:cubicBezTo>
                  <a:cubicBezTo>
                    <a:pt x="539846" y="277727"/>
                    <a:pt x="555290" y="262017"/>
                    <a:pt x="570468" y="246306"/>
                  </a:cubicBezTo>
                  <a:cubicBezTo>
                    <a:pt x="580586" y="235921"/>
                    <a:pt x="590705" y="225270"/>
                    <a:pt x="600291" y="214619"/>
                  </a:cubicBezTo>
                  <a:lnTo>
                    <a:pt x="596563" y="218880"/>
                  </a:lnTo>
                  <a:cubicBezTo>
                    <a:pt x="603752" y="210891"/>
                    <a:pt x="610942" y="202903"/>
                    <a:pt x="617599" y="194382"/>
                  </a:cubicBezTo>
                  <a:cubicBezTo>
                    <a:pt x="624256" y="185861"/>
                    <a:pt x="628250" y="180269"/>
                    <a:pt x="633309" y="173080"/>
                  </a:cubicBezTo>
                  <a:cubicBezTo>
                    <a:pt x="643161" y="158967"/>
                    <a:pt x="652748" y="144588"/>
                    <a:pt x="661268" y="129411"/>
                  </a:cubicBezTo>
                  <a:cubicBezTo>
                    <a:pt x="669789" y="114233"/>
                    <a:pt x="678577" y="97191"/>
                    <a:pt x="686032" y="80149"/>
                  </a:cubicBezTo>
                  <a:cubicBezTo>
                    <a:pt x="689228" y="72427"/>
                    <a:pt x="692156" y="64705"/>
                    <a:pt x="694819" y="56717"/>
                  </a:cubicBezTo>
                  <a:cubicBezTo>
                    <a:pt x="698456" y="46078"/>
                    <a:pt x="701042" y="35108"/>
                    <a:pt x="702541" y="23965"/>
                  </a:cubicBezTo>
                  <a:cubicBezTo>
                    <a:pt x="703482" y="11979"/>
                    <a:pt x="694779" y="1394"/>
                    <a:pt x="682837" y="0"/>
                  </a:cubicBezTo>
                  <a:lnTo>
                    <a:pt x="680440" y="0"/>
                  </a:lnTo>
                  <a:cubicBezTo>
                    <a:pt x="675301" y="55"/>
                    <a:pt x="670330" y="1837"/>
                    <a:pt x="666327" y="5060"/>
                  </a:cubicBezTo>
                  <a:moveTo>
                    <a:pt x="533189" y="224471"/>
                  </a:moveTo>
                  <a:lnTo>
                    <a:pt x="533189" y="224471"/>
                  </a:lnTo>
                  <a:lnTo>
                    <a:pt x="533189" y="224471"/>
                  </a:lnTo>
                  <a:lnTo>
                    <a:pt x="533189" y="224471"/>
                  </a:lnTo>
                  <a:moveTo>
                    <a:pt x="548100" y="207696"/>
                  </a:moveTo>
                  <a:lnTo>
                    <a:pt x="548100" y="207696"/>
                  </a:lnTo>
                  <a:lnTo>
                    <a:pt x="550231" y="205300"/>
                  </a:lnTo>
                  <a:lnTo>
                    <a:pt x="547835" y="207696"/>
                  </a:lnTo>
                </a:path>
              </a:pathLst>
            </a:custGeom>
            <a:solidFill>
              <a:srgbClr val="817E8B"/>
            </a:solidFill>
            <a:ln w="26619"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51E5163A-6EAC-469B-BA24-5A7D6BCC6086}"/>
                </a:ext>
              </a:extLst>
            </p:cNvPr>
            <p:cNvSpPr/>
            <p:nvPr/>
          </p:nvSpPr>
          <p:spPr>
            <a:xfrm>
              <a:off x="14459465" y="2767907"/>
              <a:ext cx="127653" cy="271302"/>
            </a:xfrm>
            <a:custGeom>
              <a:avLst/>
              <a:gdLst>
                <a:gd name="connsiteX0" fmla="*/ 81433 w 101711"/>
                <a:gd name="connsiteY0" fmla="*/ 1864 h 216168"/>
                <a:gd name="connsiteX1" fmla="*/ 76906 w 101711"/>
                <a:gd name="connsiteY1" fmla="*/ 10385 h 216168"/>
                <a:gd name="connsiteX2" fmla="*/ 76907 w 101711"/>
                <a:gd name="connsiteY2" fmla="*/ 24231 h 216168"/>
                <a:gd name="connsiteX3" fmla="*/ 76907 w 101711"/>
                <a:gd name="connsiteY3" fmla="*/ 40474 h 216168"/>
                <a:gd name="connsiteX4" fmla="*/ 71315 w 101711"/>
                <a:gd name="connsiteY4" fmla="*/ 75889 h 216168"/>
                <a:gd name="connsiteX5" fmla="*/ 71314 w 101711"/>
                <a:gd name="connsiteY5" fmla="*/ 74291 h 216168"/>
                <a:gd name="connsiteX6" fmla="*/ 60397 w 101711"/>
                <a:gd name="connsiteY6" fmla="*/ 111570 h 216168"/>
                <a:gd name="connsiteX7" fmla="*/ 45485 w 101711"/>
                <a:gd name="connsiteY7" fmla="*/ 147784 h 216168"/>
                <a:gd name="connsiteX8" fmla="*/ 45485 w 101711"/>
                <a:gd name="connsiteY8" fmla="*/ 147784 h 216168"/>
                <a:gd name="connsiteX9" fmla="*/ 28710 w 101711"/>
                <a:gd name="connsiteY9" fmla="*/ 174411 h 216168"/>
                <a:gd name="connsiteX10" fmla="*/ 19124 w 101711"/>
                <a:gd name="connsiteY10" fmla="*/ 186926 h 216168"/>
                <a:gd name="connsiteX11" fmla="*/ 10071 w 101711"/>
                <a:gd name="connsiteY11" fmla="*/ 197844 h 216168"/>
                <a:gd name="connsiteX12" fmla="*/ 2082 w 101711"/>
                <a:gd name="connsiteY12" fmla="*/ 206098 h 216168"/>
                <a:gd name="connsiteX13" fmla="*/ 1283 w 101711"/>
                <a:gd name="connsiteY13" fmla="*/ 214086 h 216168"/>
                <a:gd name="connsiteX14" fmla="*/ 9271 w 101711"/>
                <a:gd name="connsiteY14" fmla="*/ 214885 h 216168"/>
                <a:gd name="connsiteX15" fmla="*/ 26580 w 101711"/>
                <a:gd name="connsiteY15" fmla="*/ 195447 h 216168"/>
                <a:gd name="connsiteX16" fmla="*/ 44687 w 101711"/>
                <a:gd name="connsiteY16" fmla="*/ 172281 h 216168"/>
                <a:gd name="connsiteX17" fmla="*/ 60130 w 101711"/>
                <a:gd name="connsiteY17" fmla="*/ 148849 h 216168"/>
                <a:gd name="connsiteX18" fmla="*/ 73178 w 101711"/>
                <a:gd name="connsiteY18" fmla="*/ 122221 h 216168"/>
                <a:gd name="connsiteX19" fmla="*/ 85161 w 101711"/>
                <a:gd name="connsiteY19" fmla="*/ 93996 h 216168"/>
                <a:gd name="connsiteX20" fmla="*/ 89954 w 101711"/>
                <a:gd name="connsiteY20" fmla="*/ 81214 h 216168"/>
                <a:gd name="connsiteX21" fmla="*/ 94480 w 101711"/>
                <a:gd name="connsiteY21" fmla="*/ 67102 h 216168"/>
                <a:gd name="connsiteX22" fmla="*/ 101137 w 101711"/>
                <a:gd name="connsiteY22" fmla="*/ 37545 h 216168"/>
                <a:gd name="connsiteX23" fmla="*/ 101137 w 101711"/>
                <a:gd name="connsiteY23" fmla="*/ 10917 h 216168"/>
                <a:gd name="connsiteX24" fmla="*/ 98208 w 101711"/>
                <a:gd name="connsiteY24" fmla="*/ 4527 h 216168"/>
                <a:gd name="connsiteX25" fmla="*/ 89687 w 101711"/>
                <a:gd name="connsiteY25" fmla="*/ 0 h 216168"/>
                <a:gd name="connsiteX26" fmla="*/ 88356 w 101711"/>
                <a:gd name="connsiteY26" fmla="*/ 0 h 216168"/>
                <a:gd name="connsiteX27" fmla="*/ 80102 w 101711"/>
                <a:gd name="connsiteY27" fmla="*/ 3195 h 216168"/>
                <a:gd name="connsiteX28" fmla="*/ 10071 w 101711"/>
                <a:gd name="connsiteY28" fmla="*/ 197045 h 216168"/>
                <a:gd name="connsiteX29" fmla="*/ 10071 w 101711"/>
                <a:gd name="connsiteY29" fmla="*/ 197045 h 216168"/>
                <a:gd name="connsiteX30" fmla="*/ 10071 w 101711"/>
                <a:gd name="connsiteY30" fmla="*/ 197045 h 2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1711" h="216168">
                  <a:moveTo>
                    <a:pt x="81433" y="1864"/>
                  </a:moveTo>
                  <a:cubicBezTo>
                    <a:pt x="78770" y="3922"/>
                    <a:pt x="77121" y="7026"/>
                    <a:pt x="76906" y="10385"/>
                  </a:cubicBezTo>
                  <a:cubicBezTo>
                    <a:pt x="76907" y="14911"/>
                    <a:pt x="76907" y="19704"/>
                    <a:pt x="76907" y="24231"/>
                  </a:cubicBezTo>
                  <a:cubicBezTo>
                    <a:pt x="76907" y="28758"/>
                    <a:pt x="76907" y="34882"/>
                    <a:pt x="76907" y="40474"/>
                  </a:cubicBezTo>
                  <a:cubicBezTo>
                    <a:pt x="75975" y="52407"/>
                    <a:pt x="74106" y="64249"/>
                    <a:pt x="71315" y="75889"/>
                  </a:cubicBezTo>
                  <a:cubicBezTo>
                    <a:pt x="71314" y="75889"/>
                    <a:pt x="71314" y="75889"/>
                    <a:pt x="71314" y="74291"/>
                  </a:cubicBezTo>
                  <a:cubicBezTo>
                    <a:pt x="68119" y="86806"/>
                    <a:pt x="64657" y="99321"/>
                    <a:pt x="60397" y="111570"/>
                  </a:cubicBezTo>
                  <a:cubicBezTo>
                    <a:pt x="56140" y="123923"/>
                    <a:pt x="51161" y="136015"/>
                    <a:pt x="45485" y="147784"/>
                  </a:cubicBezTo>
                  <a:lnTo>
                    <a:pt x="45485" y="147784"/>
                  </a:lnTo>
                  <a:cubicBezTo>
                    <a:pt x="40392" y="156964"/>
                    <a:pt x="34791" y="165854"/>
                    <a:pt x="28710" y="174411"/>
                  </a:cubicBezTo>
                  <a:cubicBezTo>
                    <a:pt x="25781" y="178672"/>
                    <a:pt x="22319" y="182666"/>
                    <a:pt x="19124" y="186926"/>
                  </a:cubicBezTo>
                  <a:lnTo>
                    <a:pt x="10071" y="197844"/>
                  </a:lnTo>
                  <a:lnTo>
                    <a:pt x="2082" y="206098"/>
                  </a:lnTo>
                  <a:cubicBezTo>
                    <a:pt x="-344" y="208084"/>
                    <a:pt x="-702" y="211660"/>
                    <a:pt x="1283" y="214086"/>
                  </a:cubicBezTo>
                  <a:cubicBezTo>
                    <a:pt x="3269" y="216513"/>
                    <a:pt x="6845" y="216871"/>
                    <a:pt x="9271" y="214885"/>
                  </a:cubicBezTo>
                  <a:cubicBezTo>
                    <a:pt x="15396" y="208495"/>
                    <a:pt x="21254" y="202104"/>
                    <a:pt x="26580" y="195447"/>
                  </a:cubicBezTo>
                  <a:cubicBezTo>
                    <a:pt x="31906" y="188790"/>
                    <a:pt x="38828" y="180003"/>
                    <a:pt x="44687" y="172281"/>
                  </a:cubicBezTo>
                  <a:cubicBezTo>
                    <a:pt x="50292" y="164781"/>
                    <a:pt x="55449" y="156957"/>
                    <a:pt x="60130" y="148849"/>
                  </a:cubicBezTo>
                  <a:cubicBezTo>
                    <a:pt x="64924" y="140594"/>
                    <a:pt x="68918" y="131274"/>
                    <a:pt x="73178" y="122221"/>
                  </a:cubicBezTo>
                  <a:cubicBezTo>
                    <a:pt x="77439" y="113168"/>
                    <a:pt x="81433" y="103582"/>
                    <a:pt x="85161" y="93996"/>
                  </a:cubicBezTo>
                  <a:lnTo>
                    <a:pt x="89954" y="81214"/>
                  </a:lnTo>
                  <a:lnTo>
                    <a:pt x="94480" y="67102"/>
                  </a:lnTo>
                  <a:cubicBezTo>
                    <a:pt x="97258" y="57384"/>
                    <a:pt x="99481" y="47515"/>
                    <a:pt x="101137" y="37545"/>
                  </a:cubicBezTo>
                  <a:cubicBezTo>
                    <a:pt x="101903" y="28686"/>
                    <a:pt x="101903" y="19777"/>
                    <a:pt x="101137" y="10917"/>
                  </a:cubicBezTo>
                  <a:cubicBezTo>
                    <a:pt x="100715" y="8574"/>
                    <a:pt x="99708" y="6376"/>
                    <a:pt x="98208" y="4527"/>
                  </a:cubicBezTo>
                  <a:cubicBezTo>
                    <a:pt x="95949" y="2115"/>
                    <a:pt x="92951" y="523"/>
                    <a:pt x="89687" y="0"/>
                  </a:cubicBezTo>
                  <a:lnTo>
                    <a:pt x="88356" y="0"/>
                  </a:lnTo>
                  <a:cubicBezTo>
                    <a:pt x="85307" y="24"/>
                    <a:pt x="82372" y="1160"/>
                    <a:pt x="80102" y="3195"/>
                  </a:cubicBezTo>
                  <a:moveTo>
                    <a:pt x="10071" y="197045"/>
                  </a:moveTo>
                  <a:lnTo>
                    <a:pt x="10071" y="197045"/>
                  </a:lnTo>
                  <a:lnTo>
                    <a:pt x="10071" y="197045"/>
                  </a:lnTo>
                </a:path>
              </a:pathLst>
            </a:custGeom>
            <a:solidFill>
              <a:srgbClr val="817E8B"/>
            </a:solidFill>
            <a:ln w="26619"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F5BA00CF-B581-4F99-901B-12D032E0D844}"/>
                </a:ext>
              </a:extLst>
            </p:cNvPr>
            <p:cNvSpPr/>
            <p:nvPr/>
          </p:nvSpPr>
          <p:spPr>
            <a:xfrm>
              <a:off x="14659457" y="2729091"/>
              <a:ext cx="47042" cy="46888"/>
            </a:xfrm>
            <a:custGeom>
              <a:avLst/>
              <a:gdLst>
                <a:gd name="connsiteX0" fmla="*/ 6758 w 37482"/>
                <a:gd name="connsiteY0" fmla="*/ 4301 h 37359"/>
                <a:gd name="connsiteX1" fmla="*/ 101 w 37482"/>
                <a:gd name="connsiteY1" fmla="*/ 16816 h 37359"/>
                <a:gd name="connsiteX2" fmla="*/ 16717 w 37482"/>
                <a:gd name="connsiteY2" fmla="*/ 37280 h 37359"/>
                <a:gd name="connsiteX3" fmla="*/ 17142 w 37482"/>
                <a:gd name="connsiteY3" fmla="*/ 37319 h 37359"/>
                <a:gd name="connsiteX4" fmla="*/ 30988 w 37482"/>
                <a:gd name="connsiteY4" fmla="*/ 33058 h 37359"/>
                <a:gd name="connsiteX5" fmla="*/ 37379 w 37482"/>
                <a:gd name="connsiteY5" fmla="*/ 20543 h 37359"/>
                <a:gd name="connsiteX6" fmla="*/ 20789 w 37482"/>
                <a:gd name="connsiteY6" fmla="*/ 59 h 37359"/>
                <a:gd name="connsiteX7" fmla="*/ 20603 w 37482"/>
                <a:gd name="connsiteY7" fmla="*/ 40 h 37359"/>
                <a:gd name="connsiteX8" fmla="*/ 6757 w 37482"/>
                <a:gd name="connsiteY8" fmla="*/ 4301 h 3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2" h="37359">
                  <a:moveTo>
                    <a:pt x="6758" y="4301"/>
                  </a:moveTo>
                  <a:cubicBezTo>
                    <a:pt x="3043" y="7486"/>
                    <a:pt x="666" y="11955"/>
                    <a:pt x="101" y="16816"/>
                  </a:cubicBezTo>
                  <a:cubicBezTo>
                    <a:pt x="-962" y="27055"/>
                    <a:pt x="6478" y="36217"/>
                    <a:pt x="16717" y="37280"/>
                  </a:cubicBezTo>
                  <a:cubicBezTo>
                    <a:pt x="16859" y="37294"/>
                    <a:pt x="17000" y="37308"/>
                    <a:pt x="17142" y="37319"/>
                  </a:cubicBezTo>
                  <a:cubicBezTo>
                    <a:pt x="22123" y="37631"/>
                    <a:pt x="27046" y="36116"/>
                    <a:pt x="30988" y="33058"/>
                  </a:cubicBezTo>
                  <a:cubicBezTo>
                    <a:pt x="34717" y="29917"/>
                    <a:pt x="37020" y="25405"/>
                    <a:pt x="37379" y="20543"/>
                  </a:cubicBezTo>
                  <a:cubicBezTo>
                    <a:pt x="38455" y="10305"/>
                    <a:pt x="31027" y="1134"/>
                    <a:pt x="20789" y="59"/>
                  </a:cubicBezTo>
                  <a:cubicBezTo>
                    <a:pt x="20727" y="52"/>
                    <a:pt x="20665" y="46"/>
                    <a:pt x="20603" y="40"/>
                  </a:cubicBezTo>
                  <a:cubicBezTo>
                    <a:pt x="15623" y="-272"/>
                    <a:pt x="10700" y="1243"/>
                    <a:pt x="6757" y="4301"/>
                  </a:cubicBezTo>
                </a:path>
              </a:pathLst>
            </a:custGeom>
            <a:solidFill>
              <a:srgbClr val="817E8B"/>
            </a:solidFill>
            <a:ln w="26619"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A45807CB-5E00-48A7-96D0-26217CE1D5B1}"/>
                </a:ext>
              </a:extLst>
            </p:cNvPr>
            <p:cNvSpPr/>
            <p:nvPr/>
          </p:nvSpPr>
          <p:spPr>
            <a:xfrm>
              <a:off x="12525440" y="2944026"/>
              <a:ext cx="836145" cy="949771"/>
            </a:xfrm>
            <a:custGeom>
              <a:avLst/>
              <a:gdLst>
                <a:gd name="connsiteX0" fmla="*/ 3195 w 666223"/>
                <a:gd name="connsiteY0" fmla="*/ 26095 h 756758"/>
                <a:gd name="connsiteX1" fmla="*/ 200773 w 666223"/>
                <a:gd name="connsiteY1" fmla="*/ 141127 h 756758"/>
                <a:gd name="connsiteX2" fmla="*/ 197311 w 666223"/>
                <a:gd name="connsiteY2" fmla="*/ 138464 h 756758"/>
                <a:gd name="connsiteX3" fmla="*/ 418055 w 666223"/>
                <a:gd name="connsiteY3" fmla="*/ 353616 h 756758"/>
                <a:gd name="connsiteX4" fmla="*/ 418054 w 666223"/>
                <a:gd name="connsiteY4" fmla="*/ 353616 h 756758"/>
                <a:gd name="connsiteX5" fmla="*/ 418054 w 666223"/>
                <a:gd name="connsiteY5" fmla="*/ 353616 h 756758"/>
                <a:gd name="connsiteX6" fmla="*/ 418054 w 666223"/>
                <a:gd name="connsiteY6" fmla="*/ 353616 h 756758"/>
                <a:gd name="connsiteX7" fmla="*/ 418054 w 666223"/>
                <a:gd name="connsiteY7" fmla="*/ 353616 h 756758"/>
                <a:gd name="connsiteX8" fmla="*/ 418054 w 666223"/>
                <a:gd name="connsiteY8" fmla="*/ 353616 h 756758"/>
                <a:gd name="connsiteX9" fmla="*/ 418054 w 666223"/>
                <a:gd name="connsiteY9" fmla="*/ 353616 h 756758"/>
                <a:gd name="connsiteX10" fmla="*/ 599921 w 666223"/>
                <a:gd name="connsiteY10" fmla="*/ 658502 h 756758"/>
                <a:gd name="connsiteX11" fmla="*/ 599921 w 666223"/>
                <a:gd name="connsiteY11" fmla="*/ 658502 h 756758"/>
                <a:gd name="connsiteX12" fmla="*/ 599921 w 666223"/>
                <a:gd name="connsiteY12" fmla="*/ 661431 h 756758"/>
                <a:gd name="connsiteX13" fmla="*/ 599921 w 666223"/>
                <a:gd name="connsiteY13" fmla="*/ 659834 h 756758"/>
                <a:gd name="connsiteX14" fmla="*/ 599921 w 666223"/>
                <a:gd name="connsiteY14" fmla="*/ 661431 h 756758"/>
                <a:gd name="connsiteX15" fmla="*/ 599921 w 666223"/>
                <a:gd name="connsiteY15" fmla="*/ 661431 h 756758"/>
                <a:gd name="connsiteX16" fmla="*/ 599921 w 666223"/>
                <a:gd name="connsiteY16" fmla="*/ 661431 h 756758"/>
                <a:gd name="connsiteX17" fmla="*/ 635869 w 666223"/>
                <a:gd name="connsiteY17" fmla="*/ 756759 h 756758"/>
                <a:gd name="connsiteX18" fmla="*/ 656105 w 666223"/>
                <a:gd name="connsiteY18" fmla="*/ 746374 h 756758"/>
                <a:gd name="connsiteX19" fmla="*/ 657703 w 666223"/>
                <a:gd name="connsiteY19" fmla="*/ 746374 h 756758"/>
                <a:gd name="connsiteX20" fmla="*/ 666224 w 666223"/>
                <a:gd name="connsiteY20" fmla="*/ 741314 h 756758"/>
                <a:gd name="connsiteX21" fmla="*/ 612969 w 666223"/>
                <a:gd name="connsiteY21" fmla="*/ 610306 h 756758"/>
                <a:gd name="connsiteX22" fmla="*/ 392225 w 666223"/>
                <a:gd name="connsiteY22" fmla="*/ 274265 h 756758"/>
                <a:gd name="connsiteX23" fmla="*/ 99321 w 666223"/>
                <a:gd name="connsiteY23" fmla="*/ 37545 h 756758"/>
                <a:gd name="connsiteX24" fmla="*/ 23965 w 666223"/>
                <a:gd name="connsiteY24" fmla="*/ 0 h 756758"/>
                <a:gd name="connsiteX25" fmla="*/ 0 w 666223"/>
                <a:gd name="connsiteY25" fmla="*/ 26628 h 75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66223" h="756758">
                  <a:moveTo>
                    <a:pt x="3195" y="26095"/>
                  </a:moveTo>
                  <a:cubicBezTo>
                    <a:pt x="73295" y="56642"/>
                    <a:pt x="139600" y="95245"/>
                    <a:pt x="200773" y="141127"/>
                  </a:cubicBezTo>
                  <a:lnTo>
                    <a:pt x="197311" y="138464"/>
                  </a:lnTo>
                  <a:cubicBezTo>
                    <a:pt x="279543" y="200734"/>
                    <a:pt x="353696" y="273008"/>
                    <a:pt x="418055" y="353616"/>
                  </a:cubicBezTo>
                  <a:lnTo>
                    <a:pt x="418054" y="353616"/>
                  </a:lnTo>
                  <a:lnTo>
                    <a:pt x="418054" y="353616"/>
                  </a:lnTo>
                  <a:lnTo>
                    <a:pt x="418054" y="353616"/>
                  </a:lnTo>
                  <a:lnTo>
                    <a:pt x="418054" y="353616"/>
                  </a:lnTo>
                  <a:lnTo>
                    <a:pt x="418054" y="353616"/>
                  </a:lnTo>
                  <a:lnTo>
                    <a:pt x="418054" y="353616"/>
                  </a:lnTo>
                  <a:cubicBezTo>
                    <a:pt x="491613" y="446947"/>
                    <a:pt x="552746" y="549432"/>
                    <a:pt x="599921" y="658502"/>
                  </a:cubicBezTo>
                  <a:lnTo>
                    <a:pt x="599921" y="658502"/>
                  </a:lnTo>
                  <a:lnTo>
                    <a:pt x="599921" y="661431"/>
                  </a:lnTo>
                  <a:lnTo>
                    <a:pt x="599921" y="659834"/>
                  </a:lnTo>
                  <a:lnTo>
                    <a:pt x="599921" y="661431"/>
                  </a:lnTo>
                  <a:cubicBezTo>
                    <a:pt x="599921" y="661431"/>
                    <a:pt x="599921" y="661431"/>
                    <a:pt x="599921" y="661431"/>
                  </a:cubicBezTo>
                  <a:lnTo>
                    <a:pt x="599921" y="661431"/>
                  </a:lnTo>
                  <a:cubicBezTo>
                    <a:pt x="613235" y="692852"/>
                    <a:pt x="625217" y="724539"/>
                    <a:pt x="635869" y="756759"/>
                  </a:cubicBezTo>
                  <a:lnTo>
                    <a:pt x="656105" y="746374"/>
                  </a:lnTo>
                  <a:lnTo>
                    <a:pt x="657703" y="746374"/>
                  </a:lnTo>
                  <a:lnTo>
                    <a:pt x="666224" y="741314"/>
                  </a:lnTo>
                  <a:cubicBezTo>
                    <a:pt x="650927" y="696687"/>
                    <a:pt x="633147" y="652949"/>
                    <a:pt x="612969" y="610306"/>
                  </a:cubicBezTo>
                  <a:cubicBezTo>
                    <a:pt x="556427" y="487983"/>
                    <a:pt x="482035" y="374735"/>
                    <a:pt x="392225" y="274265"/>
                  </a:cubicBezTo>
                  <a:cubicBezTo>
                    <a:pt x="308325" y="179733"/>
                    <a:pt x="209352" y="99744"/>
                    <a:pt x="99321" y="37545"/>
                  </a:cubicBezTo>
                  <a:cubicBezTo>
                    <a:pt x="74824" y="23699"/>
                    <a:pt x="49527" y="10917"/>
                    <a:pt x="23965" y="0"/>
                  </a:cubicBezTo>
                  <a:cubicBezTo>
                    <a:pt x="16242" y="9320"/>
                    <a:pt x="8255" y="18107"/>
                    <a:pt x="0" y="26628"/>
                  </a:cubicBezTo>
                </a:path>
              </a:pathLst>
            </a:custGeom>
            <a:solidFill>
              <a:srgbClr val="57545D"/>
            </a:solidFill>
            <a:ln w="26619"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BE6CE51C-54D6-46BB-A29C-2C60E21D5614}"/>
                </a:ext>
              </a:extLst>
            </p:cNvPr>
            <p:cNvSpPr/>
            <p:nvPr/>
          </p:nvSpPr>
          <p:spPr>
            <a:xfrm>
              <a:off x="13390327" y="3964981"/>
              <a:ext cx="668" cy="334"/>
            </a:xfrm>
            <a:custGeom>
              <a:avLst/>
              <a:gdLst>
                <a:gd name="connsiteX0" fmla="*/ 266 w 532"/>
                <a:gd name="connsiteY0" fmla="*/ 0 h 266"/>
                <a:gd name="connsiteX1" fmla="*/ 0 w 532"/>
                <a:gd name="connsiteY1" fmla="*/ 266 h 266"/>
                <a:gd name="connsiteX2" fmla="*/ 532 w 532"/>
                <a:gd name="connsiteY2" fmla="*/ 0 h 266"/>
                <a:gd name="connsiteX3" fmla="*/ 266 w 532"/>
                <a:gd name="connsiteY3" fmla="*/ 0 h 266"/>
              </a:gdLst>
              <a:ahLst/>
              <a:cxnLst>
                <a:cxn ang="0">
                  <a:pos x="connsiteX0" y="connsiteY0"/>
                </a:cxn>
                <a:cxn ang="0">
                  <a:pos x="connsiteX1" y="connsiteY1"/>
                </a:cxn>
                <a:cxn ang="0">
                  <a:pos x="connsiteX2" y="connsiteY2"/>
                </a:cxn>
                <a:cxn ang="0">
                  <a:pos x="connsiteX3" y="connsiteY3"/>
                </a:cxn>
              </a:cxnLst>
              <a:rect l="l" t="t" r="r" b="b"/>
              <a:pathLst>
                <a:path w="532" h="266">
                  <a:moveTo>
                    <a:pt x="266" y="0"/>
                  </a:moveTo>
                  <a:lnTo>
                    <a:pt x="0" y="266"/>
                  </a:lnTo>
                  <a:lnTo>
                    <a:pt x="532" y="0"/>
                  </a:lnTo>
                  <a:lnTo>
                    <a:pt x="266" y="0"/>
                  </a:lnTo>
                </a:path>
              </a:pathLst>
            </a:custGeom>
            <a:solidFill>
              <a:srgbClr val="57545D"/>
            </a:solidFill>
            <a:ln w="26619"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6E14445A-CE7B-483B-ACC4-F6B09B62917F}"/>
                </a:ext>
              </a:extLst>
            </p:cNvPr>
            <p:cNvSpPr/>
            <p:nvPr/>
          </p:nvSpPr>
          <p:spPr>
            <a:xfrm>
              <a:off x="13354234" y="3968656"/>
              <a:ext cx="88090" cy="581158"/>
            </a:xfrm>
            <a:custGeom>
              <a:avLst/>
              <a:gdLst>
                <a:gd name="connsiteX0" fmla="*/ 10119 w 70188"/>
                <a:gd name="connsiteY0" fmla="*/ 13048 h 463055"/>
                <a:gd name="connsiteX1" fmla="*/ 0 w 70188"/>
                <a:gd name="connsiteY1" fmla="*/ 17841 h 463055"/>
                <a:gd name="connsiteX2" fmla="*/ 26628 w 70188"/>
                <a:gd name="connsiteY2" fmla="*/ 144588 h 463055"/>
                <a:gd name="connsiteX3" fmla="*/ 26628 w 70188"/>
                <a:gd name="connsiteY3" fmla="*/ 144588 h 463055"/>
                <a:gd name="connsiteX4" fmla="*/ 26628 w 70188"/>
                <a:gd name="connsiteY4" fmla="*/ 144588 h 463055"/>
                <a:gd name="connsiteX5" fmla="*/ 26628 w 70188"/>
                <a:gd name="connsiteY5" fmla="*/ 145920 h 463055"/>
                <a:gd name="connsiteX6" fmla="*/ 29556 w 70188"/>
                <a:gd name="connsiteY6" fmla="*/ 387699 h 463055"/>
                <a:gd name="connsiteX7" fmla="*/ 15977 w 70188"/>
                <a:gd name="connsiteY7" fmla="*/ 463056 h 463055"/>
                <a:gd name="connsiteX8" fmla="*/ 45800 w 70188"/>
                <a:gd name="connsiteY8" fmla="*/ 459061 h 463055"/>
                <a:gd name="connsiteX9" fmla="*/ 52191 w 70188"/>
                <a:gd name="connsiteY9" fmla="*/ 459061 h 463055"/>
                <a:gd name="connsiteX10" fmla="*/ 62842 w 70188"/>
                <a:gd name="connsiteY10" fmla="*/ 162429 h 463055"/>
                <a:gd name="connsiteX11" fmla="*/ 31421 w 70188"/>
                <a:gd name="connsiteY11" fmla="*/ 0 h 463055"/>
                <a:gd name="connsiteX12" fmla="*/ 10651 w 70188"/>
                <a:gd name="connsiteY12" fmla="*/ 11983 h 46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188" h="463055">
                  <a:moveTo>
                    <a:pt x="10119" y="13048"/>
                  </a:moveTo>
                  <a:lnTo>
                    <a:pt x="0" y="17841"/>
                  </a:lnTo>
                  <a:cubicBezTo>
                    <a:pt x="11277" y="59550"/>
                    <a:pt x="20167" y="101868"/>
                    <a:pt x="26628" y="144588"/>
                  </a:cubicBezTo>
                  <a:lnTo>
                    <a:pt x="26628" y="144588"/>
                  </a:lnTo>
                  <a:lnTo>
                    <a:pt x="26628" y="144588"/>
                  </a:lnTo>
                  <a:cubicBezTo>
                    <a:pt x="26602" y="145032"/>
                    <a:pt x="26602" y="145476"/>
                    <a:pt x="26628" y="145920"/>
                  </a:cubicBezTo>
                  <a:cubicBezTo>
                    <a:pt x="37717" y="226073"/>
                    <a:pt x="38701" y="307301"/>
                    <a:pt x="29556" y="387699"/>
                  </a:cubicBezTo>
                  <a:cubicBezTo>
                    <a:pt x="26095" y="412995"/>
                    <a:pt x="21568" y="438025"/>
                    <a:pt x="15977" y="463056"/>
                  </a:cubicBezTo>
                  <a:cubicBezTo>
                    <a:pt x="25829" y="461458"/>
                    <a:pt x="35948" y="459860"/>
                    <a:pt x="45800" y="459061"/>
                  </a:cubicBezTo>
                  <a:lnTo>
                    <a:pt x="52191" y="459061"/>
                  </a:lnTo>
                  <a:cubicBezTo>
                    <a:pt x="71826" y="361418"/>
                    <a:pt x="75423" y="261229"/>
                    <a:pt x="62842" y="162429"/>
                  </a:cubicBezTo>
                  <a:cubicBezTo>
                    <a:pt x="56381" y="107586"/>
                    <a:pt x="45879" y="53296"/>
                    <a:pt x="31421" y="0"/>
                  </a:cubicBezTo>
                  <a:cubicBezTo>
                    <a:pt x="24853" y="4261"/>
                    <a:pt x="17929" y="8255"/>
                    <a:pt x="10651" y="11983"/>
                  </a:cubicBezTo>
                </a:path>
              </a:pathLst>
            </a:custGeom>
            <a:solidFill>
              <a:srgbClr val="57545D"/>
            </a:solidFill>
            <a:ln w="26619"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FD9E4E3F-8BAC-473C-BE71-DA9E85CA4325}"/>
                </a:ext>
              </a:extLst>
            </p:cNvPr>
            <p:cNvSpPr/>
            <p:nvPr/>
          </p:nvSpPr>
          <p:spPr>
            <a:xfrm>
              <a:off x="12496699" y="2960067"/>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57545D"/>
            </a:solidFill>
            <a:ln w="26619"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7D45C020-B935-4D23-A158-C1E130AC6B6A}"/>
                </a:ext>
              </a:extLst>
            </p:cNvPr>
            <p:cNvSpPr/>
            <p:nvPr/>
          </p:nvSpPr>
          <p:spPr>
            <a:xfrm>
              <a:off x="13278707" y="3770481"/>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57545D"/>
            </a:solidFill>
            <a:ln w="26619"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39FE14CF-E75D-49A1-80FF-296D3EAA506F}"/>
                </a:ext>
              </a:extLst>
            </p:cNvPr>
            <p:cNvSpPr/>
            <p:nvPr/>
          </p:nvSpPr>
          <p:spPr>
            <a:xfrm>
              <a:off x="13386651" y="4152127"/>
              <a:ext cx="334" cy="33418"/>
            </a:xfrm>
            <a:custGeom>
              <a:avLst/>
              <a:gdLst>
                <a:gd name="connsiteX0" fmla="*/ 267 w 266"/>
                <a:gd name="connsiteY0" fmla="*/ 0 h 26627"/>
                <a:gd name="connsiteX1" fmla="*/ 0 w 266"/>
                <a:gd name="connsiteY1" fmla="*/ 0 h 26627"/>
                <a:gd name="connsiteX2" fmla="*/ 267 w 266"/>
                <a:gd name="connsiteY2" fmla="*/ 0 h 26627"/>
              </a:gdLst>
              <a:ahLst/>
              <a:cxnLst>
                <a:cxn ang="0">
                  <a:pos x="connsiteX0" y="connsiteY0"/>
                </a:cxn>
                <a:cxn ang="0">
                  <a:pos x="connsiteX1" y="connsiteY1"/>
                </a:cxn>
                <a:cxn ang="0">
                  <a:pos x="connsiteX2" y="connsiteY2"/>
                </a:cxn>
              </a:cxnLst>
              <a:rect l="l" t="t" r="r" b="b"/>
              <a:pathLst>
                <a:path w="266" h="26627">
                  <a:moveTo>
                    <a:pt x="267" y="0"/>
                  </a:moveTo>
                  <a:lnTo>
                    <a:pt x="0" y="0"/>
                  </a:lnTo>
                  <a:lnTo>
                    <a:pt x="267" y="0"/>
                  </a:lnTo>
                </a:path>
              </a:pathLst>
            </a:custGeom>
            <a:solidFill>
              <a:srgbClr val="57545D"/>
            </a:solidFill>
            <a:ln w="26619"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78216EA6-6D1F-4B0B-83A1-D9DE17C8F7F1}"/>
                </a:ext>
              </a:extLst>
            </p:cNvPr>
            <p:cNvSpPr/>
            <p:nvPr/>
          </p:nvSpPr>
          <p:spPr>
            <a:xfrm>
              <a:off x="13050789" y="3388501"/>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57545D"/>
            </a:solidFill>
            <a:ln w="26619"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28EA526E-7EB4-4BB9-B544-5819AA2EE348}"/>
                </a:ext>
              </a:extLst>
            </p:cNvPr>
            <p:cNvSpPr/>
            <p:nvPr/>
          </p:nvSpPr>
          <p:spPr>
            <a:xfrm>
              <a:off x="13050789" y="3388501"/>
              <a:ext cx="333" cy="334"/>
            </a:xfrm>
            <a:custGeom>
              <a:avLst/>
              <a:gdLst>
                <a:gd name="connsiteX0" fmla="*/ 266 w 265"/>
                <a:gd name="connsiteY0" fmla="*/ 266 h 266"/>
                <a:gd name="connsiteX1" fmla="*/ 0 w 265"/>
                <a:gd name="connsiteY1" fmla="*/ 0 h 266"/>
                <a:gd name="connsiteX2" fmla="*/ 266 w 265"/>
                <a:gd name="connsiteY2" fmla="*/ 266 h 266"/>
              </a:gdLst>
              <a:ahLst/>
              <a:cxnLst>
                <a:cxn ang="0">
                  <a:pos x="connsiteX0" y="connsiteY0"/>
                </a:cxn>
                <a:cxn ang="0">
                  <a:pos x="connsiteX1" y="connsiteY1"/>
                </a:cxn>
                <a:cxn ang="0">
                  <a:pos x="connsiteX2" y="connsiteY2"/>
                </a:cxn>
              </a:cxnLst>
              <a:rect l="l" t="t" r="r" b="b"/>
              <a:pathLst>
                <a:path w="265" h="266">
                  <a:moveTo>
                    <a:pt x="266" y="266"/>
                  </a:moveTo>
                  <a:lnTo>
                    <a:pt x="0" y="0"/>
                  </a:lnTo>
                  <a:lnTo>
                    <a:pt x="266" y="266"/>
                  </a:lnTo>
                </a:path>
              </a:pathLst>
            </a:custGeom>
            <a:solidFill>
              <a:srgbClr val="57545D"/>
            </a:solidFill>
            <a:ln w="26619"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5B2CB8C8-B8CD-4702-A38C-C5B8A5AE2894}"/>
                </a:ext>
              </a:extLst>
            </p:cNvPr>
            <p:cNvSpPr/>
            <p:nvPr/>
          </p:nvSpPr>
          <p:spPr>
            <a:xfrm>
              <a:off x="13052794" y="3391174"/>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57545D"/>
            </a:solidFill>
            <a:ln w="26619"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750EE5D8-236B-497D-9623-CC558ED874D3}"/>
                </a:ext>
              </a:extLst>
            </p:cNvPr>
            <p:cNvSpPr/>
            <p:nvPr/>
          </p:nvSpPr>
          <p:spPr>
            <a:xfrm>
              <a:off x="13279375" y="3770481"/>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57545D"/>
            </a:solidFill>
            <a:ln w="26619"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21EE4627-8507-4E9E-821D-79FFC8707ADB}"/>
                </a:ext>
              </a:extLst>
            </p:cNvPr>
            <p:cNvSpPr/>
            <p:nvPr/>
          </p:nvSpPr>
          <p:spPr>
            <a:xfrm>
              <a:off x="13386651" y="4149454"/>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57545D"/>
            </a:solidFill>
            <a:ln w="26619"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1C75AE05-CD72-4159-8532-EA2A812A4764}"/>
                </a:ext>
              </a:extLst>
            </p:cNvPr>
            <p:cNvSpPr/>
            <p:nvPr/>
          </p:nvSpPr>
          <p:spPr>
            <a:xfrm>
              <a:off x="13386651" y="4150123"/>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57545D"/>
            </a:solidFill>
            <a:ln w="26619"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11A57F23-AF95-4F86-B3E6-54842F969C3D}"/>
                </a:ext>
              </a:extLst>
            </p:cNvPr>
            <p:cNvSpPr/>
            <p:nvPr/>
          </p:nvSpPr>
          <p:spPr>
            <a:xfrm>
              <a:off x="13179565" y="2578756"/>
              <a:ext cx="456058" cy="1158641"/>
            </a:xfrm>
            <a:custGeom>
              <a:avLst/>
              <a:gdLst>
                <a:gd name="connsiteX0" fmla="*/ 23609 w 363378"/>
                <a:gd name="connsiteY0" fmla="*/ 799 h 923181"/>
                <a:gd name="connsiteX1" fmla="*/ 4437 w 363378"/>
                <a:gd name="connsiteY1" fmla="*/ 3195 h 923181"/>
                <a:gd name="connsiteX2" fmla="*/ 27870 w 363378"/>
                <a:gd name="connsiteY2" fmla="*/ 337106 h 923181"/>
                <a:gd name="connsiteX3" fmla="*/ 180979 w 363378"/>
                <a:gd name="connsiteY3" fmla="*/ 714687 h 923181"/>
                <a:gd name="connsiteX4" fmla="*/ 333821 w 363378"/>
                <a:gd name="connsiteY4" fmla="*/ 923181 h 923181"/>
                <a:gd name="connsiteX5" fmla="*/ 351662 w 363378"/>
                <a:gd name="connsiteY5" fmla="*/ 912796 h 923181"/>
                <a:gd name="connsiteX6" fmla="*/ 363378 w 363378"/>
                <a:gd name="connsiteY6" fmla="*/ 904808 h 923181"/>
                <a:gd name="connsiteX7" fmla="*/ 310123 w 363378"/>
                <a:gd name="connsiteY7" fmla="*/ 842499 h 923181"/>
                <a:gd name="connsiteX8" fmla="*/ 129055 w 363378"/>
                <a:gd name="connsiteY8" fmla="*/ 538412 h 923181"/>
                <a:gd name="connsiteX9" fmla="*/ 44113 w 363378"/>
                <a:gd name="connsiteY9" fmla="*/ 238584 h 923181"/>
                <a:gd name="connsiteX10" fmla="*/ 44112 w 363378"/>
                <a:gd name="connsiteY10" fmla="*/ 238584 h 923181"/>
                <a:gd name="connsiteX11" fmla="*/ 44112 w 363378"/>
                <a:gd name="connsiteY11" fmla="*/ 236187 h 923181"/>
                <a:gd name="connsiteX12" fmla="*/ 44112 w 363378"/>
                <a:gd name="connsiteY12" fmla="*/ 236187 h 923181"/>
                <a:gd name="connsiteX13" fmla="*/ 44112 w 363378"/>
                <a:gd name="connsiteY13" fmla="*/ 236187 h 923181"/>
                <a:gd name="connsiteX14" fmla="*/ 44112 w 363378"/>
                <a:gd name="connsiteY14" fmla="*/ 236187 h 923181"/>
                <a:gd name="connsiteX15" fmla="*/ 44112 w 363378"/>
                <a:gd name="connsiteY15" fmla="*/ 236187 h 923181"/>
                <a:gd name="connsiteX16" fmla="*/ 40650 w 363378"/>
                <a:gd name="connsiteY16" fmla="*/ 0 h 923181"/>
                <a:gd name="connsiteX17" fmla="*/ 24941 w 363378"/>
                <a:gd name="connsiteY17" fmla="*/ 2397 h 92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378" h="923181">
                  <a:moveTo>
                    <a:pt x="23609" y="799"/>
                  </a:moveTo>
                  <a:cubicBezTo>
                    <a:pt x="17219" y="1864"/>
                    <a:pt x="10828" y="2663"/>
                    <a:pt x="4437" y="3195"/>
                  </a:cubicBezTo>
                  <a:cubicBezTo>
                    <a:pt x="-5964" y="115033"/>
                    <a:pt x="1951" y="227818"/>
                    <a:pt x="27870" y="337106"/>
                  </a:cubicBezTo>
                  <a:cubicBezTo>
                    <a:pt x="58725" y="470237"/>
                    <a:pt x="110397" y="597665"/>
                    <a:pt x="180979" y="714687"/>
                  </a:cubicBezTo>
                  <a:cubicBezTo>
                    <a:pt x="224974" y="789023"/>
                    <a:pt x="276168" y="858857"/>
                    <a:pt x="333821" y="923181"/>
                  </a:cubicBezTo>
                  <a:lnTo>
                    <a:pt x="351662" y="912796"/>
                  </a:lnTo>
                  <a:lnTo>
                    <a:pt x="363378" y="904808"/>
                  </a:lnTo>
                  <a:cubicBezTo>
                    <a:pt x="345005" y="884571"/>
                    <a:pt x="327431" y="863802"/>
                    <a:pt x="310123" y="842499"/>
                  </a:cubicBezTo>
                  <a:cubicBezTo>
                    <a:pt x="236839" y="749416"/>
                    <a:pt x="175972" y="647196"/>
                    <a:pt x="129055" y="538412"/>
                  </a:cubicBezTo>
                  <a:cubicBezTo>
                    <a:pt x="88047" y="442509"/>
                    <a:pt x="59501" y="341745"/>
                    <a:pt x="44113" y="238584"/>
                  </a:cubicBezTo>
                  <a:lnTo>
                    <a:pt x="44112" y="238584"/>
                  </a:lnTo>
                  <a:cubicBezTo>
                    <a:pt x="44112" y="238584"/>
                    <a:pt x="44112" y="236986"/>
                    <a:pt x="44112" y="236187"/>
                  </a:cubicBezTo>
                  <a:lnTo>
                    <a:pt x="44112" y="236187"/>
                  </a:lnTo>
                  <a:lnTo>
                    <a:pt x="44112" y="236187"/>
                  </a:lnTo>
                  <a:lnTo>
                    <a:pt x="44112" y="236187"/>
                  </a:lnTo>
                  <a:lnTo>
                    <a:pt x="44112" y="236187"/>
                  </a:lnTo>
                  <a:cubicBezTo>
                    <a:pt x="33244" y="157901"/>
                    <a:pt x="32082" y="78572"/>
                    <a:pt x="40650" y="0"/>
                  </a:cubicBezTo>
                  <a:cubicBezTo>
                    <a:pt x="35325" y="0"/>
                    <a:pt x="30266" y="1864"/>
                    <a:pt x="24941" y="2397"/>
                  </a:cubicBezTo>
                </a:path>
              </a:pathLst>
            </a:custGeom>
            <a:solidFill>
              <a:srgbClr val="57545D"/>
            </a:solidFill>
            <a:ln w="26619"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83509862-BF2E-4CE3-BB26-35BAC635920B}"/>
                </a:ext>
              </a:extLst>
            </p:cNvPr>
            <p:cNvSpPr/>
            <p:nvPr/>
          </p:nvSpPr>
          <p:spPr>
            <a:xfrm>
              <a:off x="13696112" y="3789530"/>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57545D"/>
            </a:solidFill>
            <a:ln w="26619"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id="{94EDAFA8-FC97-4BEF-BCBD-E19E397352C2}"/>
                </a:ext>
              </a:extLst>
            </p:cNvPr>
            <p:cNvSpPr/>
            <p:nvPr/>
          </p:nvSpPr>
          <p:spPr>
            <a:xfrm>
              <a:off x="13671382" y="3792538"/>
              <a:ext cx="491594" cy="320823"/>
            </a:xfrm>
            <a:custGeom>
              <a:avLst/>
              <a:gdLst>
                <a:gd name="connsiteX0" fmla="*/ 0 w 391692"/>
                <a:gd name="connsiteY0" fmla="*/ 17308 h 255625"/>
                <a:gd name="connsiteX1" fmla="*/ 47397 w 391692"/>
                <a:gd name="connsiteY1" fmla="*/ 61244 h 255625"/>
                <a:gd name="connsiteX2" fmla="*/ 370923 w 391692"/>
                <a:gd name="connsiteY2" fmla="*/ 255626 h 255625"/>
                <a:gd name="connsiteX3" fmla="*/ 383971 w 391692"/>
                <a:gd name="connsiteY3" fmla="*/ 237519 h 255625"/>
                <a:gd name="connsiteX4" fmla="*/ 391693 w 391692"/>
                <a:gd name="connsiteY4" fmla="*/ 226601 h 255625"/>
                <a:gd name="connsiteX5" fmla="*/ 346160 w 391692"/>
                <a:gd name="connsiteY5" fmla="*/ 209826 h 255625"/>
                <a:gd name="connsiteX6" fmla="*/ 347757 w 391692"/>
                <a:gd name="connsiteY6" fmla="*/ 209826 h 255625"/>
                <a:gd name="connsiteX7" fmla="*/ 140328 w 391692"/>
                <a:gd name="connsiteY7" fmla="*/ 91599 h 255625"/>
                <a:gd name="connsiteX8" fmla="*/ 140328 w 391692"/>
                <a:gd name="connsiteY8" fmla="*/ 91599 h 255625"/>
                <a:gd name="connsiteX9" fmla="*/ 140328 w 391692"/>
                <a:gd name="connsiteY9" fmla="*/ 91599 h 255625"/>
                <a:gd name="connsiteX10" fmla="*/ 140328 w 391692"/>
                <a:gd name="connsiteY10" fmla="*/ 91599 h 255625"/>
                <a:gd name="connsiteX11" fmla="*/ 140328 w 391692"/>
                <a:gd name="connsiteY11" fmla="*/ 91599 h 255625"/>
                <a:gd name="connsiteX12" fmla="*/ 33817 w 391692"/>
                <a:gd name="connsiteY12" fmla="*/ 0 h 255625"/>
                <a:gd name="connsiteX13" fmla="*/ 3195 w 391692"/>
                <a:gd name="connsiteY13" fmla="*/ 18107 h 25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1692" h="255625">
                  <a:moveTo>
                    <a:pt x="0" y="17308"/>
                  </a:moveTo>
                  <a:cubicBezTo>
                    <a:pt x="15444" y="32486"/>
                    <a:pt x="31154" y="47131"/>
                    <a:pt x="47397" y="61244"/>
                  </a:cubicBezTo>
                  <a:cubicBezTo>
                    <a:pt x="142010" y="145869"/>
                    <a:pt x="251784" y="211823"/>
                    <a:pt x="370923" y="255626"/>
                  </a:cubicBezTo>
                  <a:lnTo>
                    <a:pt x="383971" y="237519"/>
                  </a:lnTo>
                  <a:cubicBezTo>
                    <a:pt x="386633" y="233791"/>
                    <a:pt x="389296" y="230329"/>
                    <a:pt x="391693" y="226601"/>
                  </a:cubicBezTo>
                  <a:cubicBezTo>
                    <a:pt x="376248" y="221276"/>
                    <a:pt x="361071" y="215950"/>
                    <a:pt x="346160" y="209826"/>
                  </a:cubicBezTo>
                  <a:lnTo>
                    <a:pt x="347757" y="209826"/>
                  </a:lnTo>
                  <a:cubicBezTo>
                    <a:pt x="274033" y="179060"/>
                    <a:pt x="204369" y="139354"/>
                    <a:pt x="140328" y="91599"/>
                  </a:cubicBezTo>
                  <a:lnTo>
                    <a:pt x="140328" y="91599"/>
                  </a:lnTo>
                  <a:lnTo>
                    <a:pt x="140328" y="91599"/>
                  </a:lnTo>
                  <a:lnTo>
                    <a:pt x="140328" y="91599"/>
                  </a:lnTo>
                  <a:lnTo>
                    <a:pt x="140328" y="91599"/>
                  </a:lnTo>
                  <a:cubicBezTo>
                    <a:pt x="103024" y="63224"/>
                    <a:pt x="67457" y="32636"/>
                    <a:pt x="33817" y="0"/>
                  </a:cubicBezTo>
                  <a:cubicBezTo>
                    <a:pt x="23965" y="6390"/>
                    <a:pt x="13580" y="12249"/>
                    <a:pt x="3195" y="18107"/>
                  </a:cubicBezTo>
                </a:path>
              </a:pathLst>
            </a:custGeom>
            <a:solidFill>
              <a:srgbClr val="57545D"/>
            </a:solidFill>
            <a:ln w="26619"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id="{FC192321-5281-4718-A541-9BCB9F24DD66}"/>
                </a:ext>
              </a:extLst>
            </p:cNvPr>
            <p:cNvSpPr/>
            <p:nvPr/>
          </p:nvSpPr>
          <p:spPr>
            <a:xfrm>
              <a:off x="14104159" y="4055880"/>
              <a:ext cx="1670" cy="33418"/>
            </a:xfrm>
            <a:custGeom>
              <a:avLst/>
              <a:gdLst>
                <a:gd name="connsiteX0" fmla="*/ 1332 w 1331"/>
                <a:gd name="connsiteY0" fmla="*/ 0 h 26627"/>
                <a:gd name="connsiteX1" fmla="*/ 0 w 1331"/>
                <a:gd name="connsiteY1" fmla="*/ 0 h 26627"/>
                <a:gd name="connsiteX2" fmla="*/ 1332 w 1331"/>
                <a:gd name="connsiteY2" fmla="*/ 0 h 26627"/>
              </a:gdLst>
              <a:ahLst/>
              <a:cxnLst>
                <a:cxn ang="0">
                  <a:pos x="connsiteX0" y="connsiteY0"/>
                </a:cxn>
                <a:cxn ang="0">
                  <a:pos x="connsiteX1" y="connsiteY1"/>
                </a:cxn>
                <a:cxn ang="0">
                  <a:pos x="connsiteX2" y="connsiteY2"/>
                </a:cxn>
              </a:cxnLst>
              <a:rect l="l" t="t" r="r" b="b"/>
              <a:pathLst>
                <a:path w="1331" h="26627">
                  <a:moveTo>
                    <a:pt x="1332" y="0"/>
                  </a:moveTo>
                  <a:lnTo>
                    <a:pt x="0" y="0"/>
                  </a:lnTo>
                  <a:lnTo>
                    <a:pt x="1332" y="0"/>
                  </a:lnTo>
                </a:path>
              </a:pathLst>
            </a:custGeom>
            <a:solidFill>
              <a:srgbClr val="57545D"/>
            </a:solidFill>
            <a:ln w="26619"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45A82448-2FDE-4827-8B7F-87E9B8CAAEE3}"/>
                </a:ext>
              </a:extLst>
            </p:cNvPr>
            <p:cNvSpPr/>
            <p:nvPr/>
          </p:nvSpPr>
          <p:spPr>
            <a:xfrm>
              <a:off x="13233925" y="287752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57545D"/>
            </a:solidFill>
            <a:ln w="26619"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A3C4477F-B97F-4A4E-8C8F-BE0A2A0F8481}"/>
                </a:ext>
              </a:extLst>
            </p:cNvPr>
            <p:cNvSpPr/>
            <p:nvPr/>
          </p:nvSpPr>
          <p:spPr>
            <a:xfrm>
              <a:off x="13845160" y="3906831"/>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57545D"/>
            </a:solidFill>
            <a:ln w="26619"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F5C147CB-117C-4024-BCB9-935F247A1E66}"/>
                </a:ext>
              </a:extLst>
            </p:cNvPr>
            <p:cNvSpPr/>
            <p:nvPr/>
          </p:nvSpPr>
          <p:spPr>
            <a:xfrm>
              <a:off x="13847501" y="3908503"/>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57545D"/>
            </a:solidFill>
            <a:ln w="26619"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F85BBC80-799B-40F1-A787-D29AFCFD7A90}"/>
                </a:ext>
              </a:extLst>
            </p:cNvPr>
            <p:cNvSpPr/>
            <p:nvPr/>
          </p:nvSpPr>
          <p:spPr>
            <a:xfrm>
              <a:off x="13847835" y="3908837"/>
              <a:ext cx="333" cy="33418"/>
            </a:xfrm>
            <a:custGeom>
              <a:avLst/>
              <a:gdLst>
                <a:gd name="connsiteX0" fmla="*/ 266 w 265"/>
                <a:gd name="connsiteY0" fmla="*/ 0 h 26627"/>
                <a:gd name="connsiteX1" fmla="*/ 0 w 265"/>
                <a:gd name="connsiteY1" fmla="*/ 0 h 26627"/>
                <a:gd name="connsiteX2" fmla="*/ 266 w 265"/>
                <a:gd name="connsiteY2" fmla="*/ 0 h 26627"/>
              </a:gdLst>
              <a:ahLst/>
              <a:cxnLst>
                <a:cxn ang="0">
                  <a:pos x="connsiteX0" y="connsiteY0"/>
                </a:cxn>
                <a:cxn ang="0">
                  <a:pos x="connsiteX1" y="connsiteY1"/>
                </a:cxn>
                <a:cxn ang="0">
                  <a:pos x="connsiteX2" y="connsiteY2"/>
                </a:cxn>
              </a:cxnLst>
              <a:rect l="l" t="t" r="r" b="b"/>
              <a:pathLst>
                <a:path w="265" h="26627">
                  <a:moveTo>
                    <a:pt x="266" y="0"/>
                  </a:moveTo>
                  <a:lnTo>
                    <a:pt x="0" y="0"/>
                  </a:lnTo>
                  <a:lnTo>
                    <a:pt x="266" y="0"/>
                  </a:lnTo>
                </a:path>
              </a:pathLst>
            </a:custGeom>
            <a:solidFill>
              <a:srgbClr val="57545D"/>
            </a:solidFill>
            <a:ln w="26619"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9E2C6D0B-FBEB-4669-9E59-7677CCD298EE}"/>
                </a:ext>
              </a:extLst>
            </p:cNvPr>
            <p:cNvSpPr/>
            <p:nvPr/>
          </p:nvSpPr>
          <p:spPr>
            <a:xfrm>
              <a:off x="14104159" y="4055212"/>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57545D"/>
            </a:solidFill>
            <a:ln w="26619"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6AA68F86-1312-4537-B8BA-D5793CE67B43}"/>
                </a:ext>
              </a:extLst>
            </p:cNvPr>
            <p:cNvSpPr/>
            <p:nvPr/>
          </p:nvSpPr>
          <p:spPr>
            <a:xfrm>
              <a:off x="13233257" y="287317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57545D"/>
            </a:solidFill>
            <a:ln w="26619"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78E96875-1AE1-4429-B882-39B6AC5AB5EC}"/>
                </a:ext>
              </a:extLst>
            </p:cNvPr>
            <p:cNvSpPr/>
            <p:nvPr/>
          </p:nvSpPr>
          <p:spPr>
            <a:xfrm>
              <a:off x="13233257" y="2874180"/>
              <a:ext cx="334" cy="334"/>
            </a:xfrm>
            <a:custGeom>
              <a:avLst/>
              <a:gdLst>
                <a:gd name="connsiteX0" fmla="*/ 0 w 266"/>
                <a:gd name="connsiteY0" fmla="*/ 0 h 266"/>
                <a:gd name="connsiteX1" fmla="*/ 267 w 266"/>
                <a:gd name="connsiteY1" fmla="*/ 266 h 266"/>
                <a:gd name="connsiteX2" fmla="*/ 0 w 266"/>
                <a:gd name="connsiteY2" fmla="*/ 0 h 266"/>
                <a:gd name="connsiteX3" fmla="*/ 0 w 266"/>
                <a:gd name="connsiteY3" fmla="*/ 0 h 266"/>
              </a:gdLst>
              <a:ahLst/>
              <a:cxnLst>
                <a:cxn ang="0">
                  <a:pos x="connsiteX0" y="connsiteY0"/>
                </a:cxn>
                <a:cxn ang="0">
                  <a:pos x="connsiteX1" y="connsiteY1"/>
                </a:cxn>
                <a:cxn ang="0">
                  <a:pos x="connsiteX2" y="connsiteY2"/>
                </a:cxn>
                <a:cxn ang="0">
                  <a:pos x="connsiteX3" y="connsiteY3"/>
                </a:cxn>
              </a:cxnLst>
              <a:rect l="l" t="t" r="r" b="b"/>
              <a:pathLst>
                <a:path w="266" h="266">
                  <a:moveTo>
                    <a:pt x="0" y="0"/>
                  </a:moveTo>
                  <a:lnTo>
                    <a:pt x="267" y="266"/>
                  </a:lnTo>
                  <a:lnTo>
                    <a:pt x="0" y="0"/>
                  </a:lnTo>
                  <a:lnTo>
                    <a:pt x="0" y="0"/>
                  </a:lnTo>
                </a:path>
              </a:pathLst>
            </a:custGeom>
            <a:solidFill>
              <a:srgbClr val="57545D"/>
            </a:solidFill>
            <a:ln w="26619"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00E60F84-9009-466E-9806-B1FED6F54AD0}"/>
                </a:ext>
              </a:extLst>
            </p:cNvPr>
            <p:cNvSpPr/>
            <p:nvPr/>
          </p:nvSpPr>
          <p:spPr>
            <a:xfrm>
              <a:off x="13233488" y="2874515"/>
              <a:ext cx="103" cy="2338"/>
            </a:xfrm>
            <a:custGeom>
              <a:avLst/>
              <a:gdLst>
                <a:gd name="connsiteX0" fmla="*/ 82 w 82"/>
                <a:gd name="connsiteY0" fmla="*/ 266 h 1863"/>
                <a:gd name="connsiteX1" fmla="*/ 82 w 82"/>
                <a:gd name="connsiteY1" fmla="*/ 1864 h 1863"/>
                <a:gd name="connsiteX2" fmla="*/ 82 w 82"/>
                <a:gd name="connsiteY2" fmla="*/ 0 h 1863"/>
              </a:gdLst>
              <a:ahLst/>
              <a:cxnLst>
                <a:cxn ang="0">
                  <a:pos x="connsiteX0" y="connsiteY0"/>
                </a:cxn>
                <a:cxn ang="0">
                  <a:pos x="connsiteX1" y="connsiteY1"/>
                </a:cxn>
                <a:cxn ang="0">
                  <a:pos x="connsiteX2" y="connsiteY2"/>
                </a:cxn>
              </a:cxnLst>
              <a:rect l="l" t="t" r="r" b="b"/>
              <a:pathLst>
                <a:path w="82" h="1863">
                  <a:moveTo>
                    <a:pt x="82" y="266"/>
                  </a:moveTo>
                  <a:lnTo>
                    <a:pt x="82" y="1864"/>
                  </a:lnTo>
                  <a:cubicBezTo>
                    <a:pt x="-27" y="1247"/>
                    <a:pt x="-27" y="617"/>
                    <a:pt x="82" y="0"/>
                  </a:cubicBezTo>
                  <a:close/>
                </a:path>
              </a:pathLst>
            </a:custGeom>
            <a:solidFill>
              <a:srgbClr val="57545D"/>
            </a:solidFill>
            <a:ln w="26619"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94844258-40E0-4E91-9E6A-1DFD599B01AE}"/>
                </a:ext>
              </a:extLst>
            </p:cNvPr>
            <p:cNvSpPr/>
            <p:nvPr/>
          </p:nvSpPr>
          <p:spPr>
            <a:xfrm>
              <a:off x="13846163" y="3907500"/>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57545D"/>
            </a:solidFill>
            <a:ln w="26619"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CF267DBF-62BD-42D2-93FA-01517E6D2FB3}"/>
                </a:ext>
              </a:extLst>
            </p:cNvPr>
            <p:cNvSpPr/>
            <p:nvPr/>
          </p:nvSpPr>
          <p:spPr>
            <a:xfrm>
              <a:off x="13846498" y="3907834"/>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57545D"/>
            </a:solidFill>
            <a:ln w="26619"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D9B77BC8-117F-4F3A-BCDE-DAC9EE671935}"/>
                </a:ext>
              </a:extLst>
            </p:cNvPr>
            <p:cNvSpPr/>
            <p:nvPr/>
          </p:nvSpPr>
          <p:spPr>
            <a:xfrm>
              <a:off x="13847166" y="3908168"/>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57545D"/>
            </a:solidFill>
            <a:ln w="26619"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A1B0CE47-D06E-4233-A042-BCBDC86C0A71}"/>
                </a:ext>
              </a:extLst>
            </p:cNvPr>
            <p:cNvSpPr/>
            <p:nvPr/>
          </p:nvSpPr>
          <p:spPr>
            <a:xfrm>
              <a:off x="13847166" y="3908168"/>
              <a:ext cx="334" cy="334"/>
            </a:xfrm>
            <a:custGeom>
              <a:avLst/>
              <a:gdLst>
                <a:gd name="connsiteX0" fmla="*/ 267 w 266"/>
                <a:gd name="connsiteY0" fmla="*/ 267 h 266"/>
                <a:gd name="connsiteX1" fmla="*/ 0 w 266"/>
                <a:gd name="connsiteY1" fmla="*/ 0 h 266"/>
                <a:gd name="connsiteX2" fmla="*/ 267 w 266"/>
                <a:gd name="connsiteY2" fmla="*/ 267 h 266"/>
              </a:gdLst>
              <a:ahLst/>
              <a:cxnLst>
                <a:cxn ang="0">
                  <a:pos x="connsiteX0" y="connsiteY0"/>
                </a:cxn>
                <a:cxn ang="0">
                  <a:pos x="connsiteX1" y="connsiteY1"/>
                </a:cxn>
                <a:cxn ang="0">
                  <a:pos x="connsiteX2" y="connsiteY2"/>
                </a:cxn>
              </a:cxnLst>
              <a:rect l="l" t="t" r="r" b="b"/>
              <a:pathLst>
                <a:path w="266" h="266">
                  <a:moveTo>
                    <a:pt x="267" y="267"/>
                  </a:moveTo>
                  <a:lnTo>
                    <a:pt x="0" y="0"/>
                  </a:lnTo>
                  <a:lnTo>
                    <a:pt x="267" y="267"/>
                  </a:lnTo>
                </a:path>
              </a:pathLst>
            </a:custGeom>
            <a:solidFill>
              <a:srgbClr val="57545D"/>
            </a:solidFill>
            <a:ln w="26619"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94D5D448-A898-408F-9A1D-6E4003C460F2}"/>
                </a:ext>
              </a:extLst>
            </p:cNvPr>
            <p:cNvSpPr/>
            <p:nvPr/>
          </p:nvSpPr>
          <p:spPr>
            <a:xfrm>
              <a:off x="12330991" y="2565053"/>
              <a:ext cx="1937923" cy="1656585"/>
            </a:xfrm>
            <a:custGeom>
              <a:avLst/>
              <a:gdLst>
                <a:gd name="connsiteX0" fmla="*/ 589497 w 1544097"/>
                <a:gd name="connsiteY0" fmla="*/ 28492 h 1319933"/>
                <a:gd name="connsiteX1" fmla="*/ 573253 w 1544097"/>
                <a:gd name="connsiteY1" fmla="*/ 32752 h 1319933"/>
                <a:gd name="connsiteX2" fmla="*/ 431328 w 1544097"/>
                <a:gd name="connsiteY2" fmla="*/ 89203 h 1319933"/>
                <a:gd name="connsiteX3" fmla="*/ 419346 w 1544097"/>
                <a:gd name="connsiteY3" fmla="*/ 95327 h 1319933"/>
                <a:gd name="connsiteX4" fmla="*/ 383132 w 1544097"/>
                <a:gd name="connsiteY4" fmla="*/ 116097 h 1319933"/>
                <a:gd name="connsiteX5" fmla="*/ 381535 w 1544097"/>
                <a:gd name="connsiteY5" fmla="*/ 116097 h 1319933"/>
                <a:gd name="connsiteX6" fmla="*/ 336534 w 1544097"/>
                <a:gd name="connsiteY6" fmla="*/ 145653 h 1319933"/>
                <a:gd name="connsiteX7" fmla="*/ 332539 w 1544097"/>
                <a:gd name="connsiteY7" fmla="*/ 148316 h 1319933"/>
                <a:gd name="connsiteX8" fmla="*/ 179430 w 1544097"/>
                <a:gd name="connsiteY8" fmla="*/ 291839 h 1319933"/>
                <a:gd name="connsiteX9" fmla="*/ 99547 w 1544097"/>
                <a:gd name="connsiteY9" fmla="*/ 411397 h 1319933"/>
                <a:gd name="connsiteX10" fmla="*/ 99547 w 1544097"/>
                <a:gd name="connsiteY10" fmla="*/ 411397 h 1319933"/>
                <a:gd name="connsiteX11" fmla="*/ 71056 w 1544097"/>
                <a:gd name="connsiteY11" fmla="*/ 468647 h 1319933"/>
                <a:gd name="connsiteX12" fmla="*/ 58008 w 1544097"/>
                <a:gd name="connsiteY12" fmla="*/ 499269 h 1319933"/>
                <a:gd name="connsiteX13" fmla="*/ 55345 w 1544097"/>
                <a:gd name="connsiteY13" fmla="*/ 505393 h 1319933"/>
                <a:gd name="connsiteX14" fmla="*/ 22593 w 1544097"/>
                <a:gd name="connsiteY14" fmla="*/ 608974 h 1319933"/>
                <a:gd name="connsiteX15" fmla="*/ 16735 w 1544097"/>
                <a:gd name="connsiteY15" fmla="*/ 635602 h 1319933"/>
                <a:gd name="connsiteX16" fmla="*/ 4220 w 1544097"/>
                <a:gd name="connsiteY16" fmla="*/ 715485 h 1319933"/>
                <a:gd name="connsiteX17" fmla="*/ 226 w 1544097"/>
                <a:gd name="connsiteY17" fmla="*/ 814807 h 1319933"/>
                <a:gd name="connsiteX18" fmla="*/ 226 w 1544097"/>
                <a:gd name="connsiteY18" fmla="*/ 843032 h 1319933"/>
                <a:gd name="connsiteX19" fmla="*/ 11676 w 1544097"/>
                <a:gd name="connsiteY19" fmla="*/ 938093 h 1319933"/>
                <a:gd name="connsiteX20" fmla="*/ 33511 w 1544097"/>
                <a:gd name="connsiteY20" fmla="*/ 1027562 h 1319933"/>
                <a:gd name="connsiteX21" fmla="*/ 33511 w 1544097"/>
                <a:gd name="connsiteY21" fmla="*/ 1029159 h 1319933"/>
                <a:gd name="connsiteX22" fmla="*/ 33511 w 1544097"/>
                <a:gd name="connsiteY22" fmla="*/ 1031024 h 1319933"/>
                <a:gd name="connsiteX23" fmla="*/ 40967 w 1544097"/>
                <a:gd name="connsiteY23" fmla="*/ 1053657 h 1319933"/>
                <a:gd name="connsiteX24" fmla="*/ 71588 w 1544097"/>
                <a:gd name="connsiteY24" fmla="*/ 1130877 h 1319933"/>
                <a:gd name="connsiteX25" fmla="*/ 71588 w 1544097"/>
                <a:gd name="connsiteY25" fmla="*/ 1130877 h 1319933"/>
                <a:gd name="connsiteX26" fmla="*/ 118719 w 1544097"/>
                <a:gd name="connsiteY26" fmla="*/ 1218216 h 1319933"/>
                <a:gd name="connsiteX27" fmla="*/ 133630 w 1544097"/>
                <a:gd name="connsiteY27" fmla="*/ 1241115 h 1319933"/>
                <a:gd name="connsiteX28" fmla="*/ 186886 w 1544097"/>
                <a:gd name="connsiteY28" fmla="*/ 1312477 h 1319933"/>
                <a:gd name="connsiteX29" fmla="*/ 188218 w 1544097"/>
                <a:gd name="connsiteY29" fmla="*/ 1314342 h 1319933"/>
                <a:gd name="connsiteX30" fmla="*/ 188218 w 1544097"/>
                <a:gd name="connsiteY30" fmla="*/ 1314342 h 1319933"/>
                <a:gd name="connsiteX31" fmla="*/ 193010 w 1544097"/>
                <a:gd name="connsiteY31" fmla="*/ 1319933 h 1319933"/>
                <a:gd name="connsiteX32" fmla="*/ 195673 w 1544097"/>
                <a:gd name="connsiteY32" fmla="*/ 1319933 h 1319933"/>
                <a:gd name="connsiteX33" fmla="*/ 217242 w 1544097"/>
                <a:gd name="connsiteY33" fmla="*/ 1313543 h 1319933"/>
                <a:gd name="connsiteX34" fmla="*/ 198869 w 1544097"/>
                <a:gd name="connsiteY34" fmla="*/ 1292773 h 1319933"/>
                <a:gd name="connsiteX35" fmla="*/ 198869 w 1544097"/>
                <a:gd name="connsiteY35" fmla="*/ 1291176 h 1319933"/>
                <a:gd name="connsiteX36" fmla="*/ 197004 w 1544097"/>
                <a:gd name="connsiteY36" fmla="*/ 1289045 h 1319933"/>
                <a:gd name="connsiteX37" fmla="*/ 194076 w 1544097"/>
                <a:gd name="connsiteY37" fmla="*/ 1285850 h 1319933"/>
                <a:gd name="connsiteX38" fmla="*/ 194076 w 1544097"/>
                <a:gd name="connsiteY38" fmla="*/ 1285850 h 1319933"/>
                <a:gd name="connsiteX39" fmla="*/ 189016 w 1544097"/>
                <a:gd name="connsiteY39" fmla="*/ 1279459 h 1319933"/>
                <a:gd name="connsiteX40" fmla="*/ 186886 w 1544097"/>
                <a:gd name="connsiteY40" fmla="*/ 1276797 h 1319933"/>
                <a:gd name="connsiteX41" fmla="*/ 185022 w 1544097"/>
                <a:gd name="connsiteY41" fmla="*/ 1274400 h 1319933"/>
                <a:gd name="connsiteX42" fmla="*/ 182093 w 1544097"/>
                <a:gd name="connsiteY42" fmla="*/ 1270672 h 1319933"/>
                <a:gd name="connsiteX43" fmla="*/ 182093 w 1544097"/>
                <a:gd name="connsiteY43" fmla="*/ 1270672 h 1319933"/>
                <a:gd name="connsiteX44" fmla="*/ 89695 w 1544097"/>
                <a:gd name="connsiteY44" fmla="*/ 1116498 h 1319933"/>
                <a:gd name="connsiteX45" fmla="*/ 89695 w 1544097"/>
                <a:gd name="connsiteY45" fmla="*/ 1116498 h 1319933"/>
                <a:gd name="connsiteX46" fmla="*/ 87565 w 1544097"/>
                <a:gd name="connsiteY46" fmla="*/ 1111173 h 1319933"/>
                <a:gd name="connsiteX47" fmla="*/ 87565 w 1544097"/>
                <a:gd name="connsiteY47" fmla="*/ 1111173 h 1319933"/>
                <a:gd name="connsiteX48" fmla="*/ 85701 w 1544097"/>
                <a:gd name="connsiteY48" fmla="*/ 1106646 h 1319933"/>
                <a:gd name="connsiteX49" fmla="*/ 84103 w 1544097"/>
                <a:gd name="connsiteY49" fmla="*/ 1102918 h 1319933"/>
                <a:gd name="connsiteX50" fmla="*/ 68660 w 1544097"/>
                <a:gd name="connsiteY50" fmla="*/ 1063243 h 1319933"/>
                <a:gd name="connsiteX51" fmla="*/ 68660 w 1544097"/>
                <a:gd name="connsiteY51" fmla="*/ 1063243 h 1319933"/>
                <a:gd name="connsiteX52" fmla="*/ 66796 w 1544097"/>
                <a:gd name="connsiteY52" fmla="*/ 1057651 h 1319933"/>
                <a:gd name="connsiteX53" fmla="*/ 66796 w 1544097"/>
                <a:gd name="connsiteY53" fmla="*/ 1056053 h 1319933"/>
                <a:gd name="connsiteX54" fmla="*/ 65198 w 1544097"/>
                <a:gd name="connsiteY54" fmla="*/ 1051793 h 1319933"/>
                <a:gd name="connsiteX55" fmla="*/ 65198 w 1544097"/>
                <a:gd name="connsiteY55" fmla="*/ 1049396 h 1319933"/>
                <a:gd name="connsiteX56" fmla="*/ 65198 w 1544097"/>
                <a:gd name="connsiteY56" fmla="*/ 1045668 h 1319933"/>
                <a:gd name="connsiteX57" fmla="*/ 65198 w 1544097"/>
                <a:gd name="connsiteY57" fmla="*/ 1042739 h 1319933"/>
                <a:gd name="connsiteX58" fmla="*/ 65198 w 1544097"/>
                <a:gd name="connsiteY58" fmla="*/ 1039810 h 1319933"/>
                <a:gd name="connsiteX59" fmla="*/ 65198 w 1544097"/>
                <a:gd name="connsiteY59" fmla="*/ 1035816 h 1319933"/>
                <a:gd name="connsiteX60" fmla="*/ 65198 w 1544097"/>
                <a:gd name="connsiteY60" fmla="*/ 1033686 h 1319933"/>
                <a:gd name="connsiteX61" fmla="*/ 63600 w 1544097"/>
                <a:gd name="connsiteY61" fmla="*/ 1028893 h 1319933"/>
                <a:gd name="connsiteX62" fmla="*/ 63600 w 1544097"/>
                <a:gd name="connsiteY62" fmla="*/ 1027562 h 1319933"/>
                <a:gd name="connsiteX63" fmla="*/ 61736 w 1544097"/>
                <a:gd name="connsiteY63" fmla="*/ 1021970 h 1319933"/>
                <a:gd name="connsiteX64" fmla="*/ 61736 w 1544097"/>
                <a:gd name="connsiteY64" fmla="*/ 1021970 h 1319933"/>
                <a:gd name="connsiteX65" fmla="*/ 37238 w 1544097"/>
                <a:gd name="connsiteY65" fmla="*/ 913063 h 1319933"/>
                <a:gd name="connsiteX66" fmla="*/ 37238 w 1544097"/>
                <a:gd name="connsiteY66" fmla="*/ 913063 h 1319933"/>
                <a:gd name="connsiteX67" fmla="*/ 37238 w 1544097"/>
                <a:gd name="connsiteY67" fmla="*/ 908802 h 1319933"/>
                <a:gd name="connsiteX68" fmla="*/ 37238 w 1544097"/>
                <a:gd name="connsiteY68" fmla="*/ 905873 h 1319933"/>
                <a:gd name="connsiteX69" fmla="*/ 37238 w 1544097"/>
                <a:gd name="connsiteY69" fmla="*/ 908802 h 1319933"/>
                <a:gd name="connsiteX70" fmla="*/ 30581 w 1544097"/>
                <a:gd name="connsiteY70" fmla="*/ 832647 h 1319933"/>
                <a:gd name="connsiteX71" fmla="*/ 30581 w 1544097"/>
                <a:gd name="connsiteY71" fmla="*/ 832647 h 1319933"/>
                <a:gd name="connsiteX72" fmla="*/ 30581 w 1544097"/>
                <a:gd name="connsiteY72" fmla="*/ 828387 h 1319933"/>
                <a:gd name="connsiteX73" fmla="*/ 30581 w 1544097"/>
                <a:gd name="connsiteY73" fmla="*/ 823328 h 1319933"/>
                <a:gd name="connsiteX74" fmla="*/ 30581 w 1544097"/>
                <a:gd name="connsiteY74" fmla="*/ 819067 h 1319933"/>
                <a:gd name="connsiteX75" fmla="*/ 30581 w 1544097"/>
                <a:gd name="connsiteY75" fmla="*/ 819067 h 1319933"/>
                <a:gd name="connsiteX76" fmla="*/ 32179 w 1544097"/>
                <a:gd name="connsiteY76" fmla="*/ 748504 h 1319933"/>
                <a:gd name="connsiteX77" fmla="*/ 32179 w 1544097"/>
                <a:gd name="connsiteY77" fmla="*/ 746640 h 1319933"/>
                <a:gd name="connsiteX78" fmla="*/ 32179 w 1544097"/>
                <a:gd name="connsiteY78" fmla="*/ 742379 h 1319933"/>
                <a:gd name="connsiteX79" fmla="*/ 35907 w 1544097"/>
                <a:gd name="connsiteY79" fmla="*/ 704568 h 1319933"/>
                <a:gd name="connsiteX80" fmla="*/ 35907 w 1544097"/>
                <a:gd name="connsiteY80" fmla="*/ 704568 h 1319933"/>
                <a:gd name="connsiteX81" fmla="*/ 35907 w 1544097"/>
                <a:gd name="connsiteY81" fmla="*/ 704568 h 1319933"/>
                <a:gd name="connsiteX82" fmla="*/ 35907 w 1544097"/>
                <a:gd name="connsiteY82" fmla="*/ 704568 h 1319933"/>
                <a:gd name="connsiteX83" fmla="*/ 35907 w 1544097"/>
                <a:gd name="connsiteY83" fmla="*/ 704568 h 1319933"/>
                <a:gd name="connsiteX84" fmla="*/ 35907 w 1544097"/>
                <a:gd name="connsiteY84" fmla="*/ 704568 h 1319933"/>
                <a:gd name="connsiteX85" fmla="*/ 87033 w 1544097"/>
                <a:gd name="connsiteY85" fmla="*/ 511784 h 1319933"/>
                <a:gd name="connsiteX86" fmla="*/ 87032 w 1544097"/>
                <a:gd name="connsiteY86" fmla="*/ 511784 h 1319933"/>
                <a:gd name="connsiteX87" fmla="*/ 87032 w 1544097"/>
                <a:gd name="connsiteY87" fmla="*/ 513648 h 1319933"/>
                <a:gd name="connsiteX88" fmla="*/ 184756 w 1544097"/>
                <a:gd name="connsiteY88" fmla="*/ 340568 h 1319933"/>
                <a:gd name="connsiteX89" fmla="*/ 184756 w 1544097"/>
                <a:gd name="connsiteY89" fmla="*/ 340568 h 1319933"/>
                <a:gd name="connsiteX90" fmla="*/ 315498 w 1544097"/>
                <a:gd name="connsiteY90" fmla="*/ 204234 h 1319933"/>
                <a:gd name="connsiteX91" fmla="*/ 316829 w 1544097"/>
                <a:gd name="connsiteY91" fmla="*/ 204234 h 1319933"/>
                <a:gd name="connsiteX92" fmla="*/ 320024 w 1544097"/>
                <a:gd name="connsiteY92" fmla="*/ 201571 h 1319933"/>
                <a:gd name="connsiteX93" fmla="*/ 321622 w 1544097"/>
                <a:gd name="connsiteY93" fmla="*/ 201571 h 1319933"/>
                <a:gd name="connsiteX94" fmla="*/ 323752 w 1544097"/>
                <a:gd name="connsiteY94" fmla="*/ 199707 h 1319933"/>
                <a:gd name="connsiteX95" fmla="*/ 323752 w 1544097"/>
                <a:gd name="connsiteY95" fmla="*/ 199707 h 1319933"/>
                <a:gd name="connsiteX96" fmla="*/ 323752 w 1544097"/>
                <a:gd name="connsiteY96" fmla="*/ 199707 h 1319933"/>
                <a:gd name="connsiteX97" fmla="*/ 323752 w 1544097"/>
                <a:gd name="connsiteY97" fmla="*/ 199707 h 1319933"/>
                <a:gd name="connsiteX98" fmla="*/ 372215 w 1544097"/>
                <a:gd name="connsiteY98" fmla="*/ 164559 h 1319933"/>
                <a:gd name="connsiteX99" fmla="*/ 487779 w 1544097"/>
                <a:gd name="connsiteY99" fmla="*/ 100652 h 1319933"/>
                <a:gd name="connsiteX100" fmla="*/ 493370 w 1544097"/>
                <a:gd name="connsiteY100" fmla="*/ 98256 h 1319933"/>
                <a:gd name="connsiteX101" fmla="*/ 495235 w 1544097"/>
                <a:gd name="connsiteY101" fmla="*/ 98256 h 1319933"/>
                <a:gd name="connsiteX102" fmla="*/ 499495 w 1544097"/>
                <a:gd name="connsiteY102" fmla="*/ 96392 h 1319933"/>
                <a:gd name="connsiteX103" fmla="*/ 602012 w 1544097"/>
                <a:gd name="connsiteY103" fmla="*/ 61244 h 1319933"/>
                <a:gd name="connsiteX104" fmla="*/ 606272 w 1544097"/>
                <a:gd name="connsiteY104" fmla="*/ 61244 h 1319933"/>
                <a:gd name="connsiteX105" fmla="*/ 606272 w 1544097"/>
                <a:gd name="connsiteY105" fmla="*/ 61244 h 1319933"/>
                <a:gd name="connsiteX106" fmla="*/ 681628 w 1544097"/>
                <a:gd name="connsiteY106" fmla="*/ 45533 h 1319933"/>
                <a:gd name="connsiteX107" fmla="*/ 683492 w 1544097"/>
                <a:gd name="connsiteY107" fmla="*/ 45533 h 1319933"/>
                <a:gd name="connsiteX108" fmla="*/ 685889 w 1544097"/>
                <a:gd name="connsiteY108" fmla="*/ 45533 h 1319933"/>
                <a:gd name="connsiteX109" fmla="*/ 693877 w 1544097"/>
                <a:gd name="connsiteY109" fmla="*/ 45533 h 1319933"/>
                <a:gd name="connsiteX110" fmla="*/ 693877 w 1544097"/>
                <a:gd name="connsiteY110" fmla="*/ 45533 h 1319933"/>
                <a:gd name="connsiteX111" fmla="*/ 899176 w 1544097"/>
                <a:gd name="connsiteY111" fmla="*/ 45533 h 1319933"/>
                <a:gd name="connsiteX112" fmla="*/ 956958 w 1544097"/>
                <a:gd name="connsiteY112" fmla="*/ 55386 h 1319933"/>
                <a:gd name="connsiteX113" fmla="*/ 959088 w 1544097"/>
                <a:gd name="connsiteY113" fmla="*/ 55386 h 1319933"/>
                <a:gd name="connsiteX114" fmla="*/ 961485 w 1544097"/>
                <a:gd name="connsiteY114" fmla="*/ 55386 h 1319933"/>
                <a:gd name="connsiteX115" fmla="*/ 1080244 w 1544097"/>
                <a:gd name="connsiteY115" fmla="*/ 90534 h 1319933"/>
                <a:gd name="connsiteX116" fmla="*/ 1089830 w 1544097"/>
                <a:gd name="connsiteY116" fmla="*/ 94262 h 1319933"/>
                <a:gd name="connsiteX117" fmla="*/ 1089830 w 1544097"/>
                <a:gd name="connsiteY117" fmla="*/ 94262 h 1319933"/>
                <a:gd name="connsiteX118" fmla="*/ 1089830 w 1544097"/>
                <a:gd name="connsiteY118" fmla="*/ 94262 h 1319933"/>
                <a:gd name="connsiteX119" fmla="*/ 1140956 w 1544097"/>
                <a:gd name="connsiteY119" fmla="*/ 117162 h 1319933"/>
                <a:gd name="connsiteX120" fmla="*/ 1262910 w 1544097"/>
                <a:gd name="connsiteY120" fmla="*/ 191187 h 1319933"/>
                <a:gd name="connsiteX121" fmla="*/ 1262910 w 1544097"/>
                <a:gd name="connsiteY121" fmla="*/ 191187 h 1319933"/>
                <a:gd name="connsiteX122" fmla="*/ 1262910 w 1544097"/>
                <a:gd name="connsiteY122" fmla="*/ 191187 h 1319933"/>
                <a:gd name="connsiteX123" fmla="*/ 1262910 w 1544097"/>
                <a:gd name="connsiteY123" fmla="*/ 191187 h 1319933"/>
                <a:gd name="connsiteX124" fmla="*/ 1262910 w 1544097"/>
                <a:gd name="connsiteY124" fmla="*/ 191187 h 1319933"/>
                <a:gd name="connsiteX125" fmla="*/ 1338000 w 1544097"/>
                <a:gd name="connsiteY125" fmla="*/ 255359 h 1319933"/>
                <a:gd name="connsiteX126" fmla="*/ 1491109 w 1544097"/>
                <a:gd name="connsiteY126" fmla="*/ 463588 h 1319933"/>
                <a:gd name="connsiteX127" fmla="*/ 1491109 w 1544097"/>
                <a:gd name="connsiteY127" fmla="*/ 463588 h 1319933"/>
                <a:gd name="connsiteX128" fmla="*/ 1492973 w 1544097"/>
                <a:gd name="connsiteY128" fmla="*/ 467315 h 1319933"/>
                <a:gd name="connsiteX129" fmla="*/ 1494304 w 1544097"/>
                <a:gd name="connsiteY129" fmla="*/ 470244 h 1319933"/>
                <a:gd name="connsiteX130" fmla="*/ 1494304 w 1544097"/>
                <a:gd name="connsiteY130" fmla="*/ 472109 h 1319933"/>
                <a:gd name="connsiteX131" fmla="*/ 1496701 w 1544097"/>
                <a:gd name="connsiteY131" fmla="*/ 476635 h 1319933"/>
                <a:gd name="connsiteX132" fmla="*/ 1496701 w 1544097"/>
                <a:gd name="connsiteY132" fmla="*/ 476635 h 1319933"/>
                <a:gd name="connsiteX133" fmla="*/ 1509216 w 1544097"/>
                <a:gd name="connsiteY133" fmla="*/ 503263 h 1319933"/>
                <a:gd name="connsiteX134" fmla="*/ 1524926 w 1544097"/>
                <a:gd name="connsiteY134" fmla="*/ 542938 h 1319933"/>
                <a:gd name="connsiteX135" fmla="*/ 1524926 w 1544097"/>
                <a:gd name="connsiteY135" fmla="*/ 542938 h 1319933"/>
                <a:gd name="connsiteX136" fmla="*/ 1526524 w 1544097"/>
                <a:gd name="connsiteY136" fmla="*/ 547198 h 1319933"/>
                <a:gd name="connsiteX137" fmla="*/ 1526524 w 1544097"/>
                <a:gd name="connsiteY137" fmla="*/ 550394 h 1319933"/>
                <a:gd name="connsiteX138" fmla="*/ 1526524 w 1544097"/>
                <a:gd name="connsiteY138" fmla="*/ 552258 h 1319933"/>
                <a:gd name="connsiteX139" fmla="*/ 1526524 w 1544097"/>
                <a:gd name="connsiteY139" fmla="*/ 552258 h 1319933"/>
                <a:gd name="connsiteX140" fmla="*/ 1544098 w 1544097"/>
                <a:gd name="connsiteY140" fmla="*/ 533885 h 1319933"/>
                <a:gd name="connsiteX141" fmla="*/ 1531583 w 1544097"/>
                <a:gd name="connsiteY141" fmla="*/ 501133 h 1319933"/>
                <a:gd name="connsiteX142" fmla="*/ 1499897 w 1544097"/>
                <a:gd name="connsiteY142" fmla="*/ 434297 h 1319933"/>
                <a:gd name="connsiteX143" fmla="*/ 1491641 w 1544097"/>
                <a:gd name="connsiteY143" fmla="*/ 419386 h 1319933"/>
                <a:gd name="connsiteX144" fmla="*/ 1365160 w 1544097"/>
                <a:gd name="connsiteY144" fmla="*/ 250566 h 1319933"/>
                <a:gd name="connsiteX145" fmla="*/ 1007816 w 1544097"/>
                <a:gd name="connsiteY145" fmla="*/ 28492 h 1319933"/>
                <a:gd name="connsiteX146" fmla="*/ 994237 w 1544097"/>
                <a:gd name="connsiteY146" fmla="*/ 24764 h 1319933"/>
                <a:gd name="connsiteX147" fmla="*/ 983319 w 1544097"/>
                <a:gd name="connsiteY147" fmla="*/ 22101 h 1319933"/>
                <a:gd name="connsiteX148" fmla="*/ 983319 w 1544097"/>
                <a:gd name="connsiteY148" fmla="*/ 22101 h 1319933"/>
                <a:gd name="connsiteX149" fmla="*/ 981456 w 1544097"/>
                <a:gd name="connsiteY149" fmla="*/ 22101 h 1319933"/>
                <a:gd name="connsiteX150" fmla="*/ 886662 w 1544097"/>
                <a:gd name="connsiteY150" fmla="*/ 5326 h 1319933"/>
                <a:gd name="connsiteX151" fmla="*/ 590562 w 1544097"/>
                <a:gd name="connsiteY151" fmla="*/ 27427 h 1319933"/>
                <a:gd name="connsiteX152" fmla="*/ 316297 w 1544097"/>
                <a:gd name="connsiteY152" fmla="*/ 189589 h 1319933"/>
                <a:gd name="connsiteX153" fmla="*/ 316297 w 1544097"/>
                <a:gd name="connsiteY153" fmla="*/ 189589 h 1319933"/>
                <a:gd name="connsiteX154" fmla="*/ 316297 w 1544097"/>
                <a:gd name="connsiteY154" fmla="*/ 189589 h 1319933"/>
                <a:gd name="connsiteX155" fmla="*/ 316297 w 1544097"/>
                <a:gd name="connsiteY155" fmla="*/ 189589 h 131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544097" h="1319933">
                  <a:moveTo>
                    <a:pt x="589497" y="28492"/>
                  </a:moveTo>
                  <a:lnTo>
                    <a:pt x="573253" y="32752"/>
                  </a:lnTo>
                  <a:cubicBezTo>
                    <a:pt x="524261" y="47023"/>
                    <a:pt x="476738" y="65926"/>
                    <a:pt x="431328" y="89203"/>
                  </a:cubicBezTo>
                  <a:lnTo>
                    <a:pt x="419346" y="95327"/>
                  </a:lnTo>
                  <a:cubicBezTo>
                    <a:pt x="407097" y="101984"/>
                    <a:pt x="395114" y="108907"/>
                    <a:pt x="383132" y="116097"/>
                  </a:cubicBezTo>
                  <a:lnTo>
                    <a:pt x="381535" y="116097"/>
                  </a:lnTo>
                  <a:cubicBezTo>
                    <a:pt x="366090" y="125416"/>
                    <a:pt x="351179" y="135269"/>
                    <a:pt x="336534" y="145653"/>
                  </a:cubicBezTo>
                  <a:lnTo>
                    <a:pt x="332539" y="148316"/>
                  </a:lnTo>
                  <a:cubicBezTo>
                    <a:pt x="275530" y="189357"/>
                    <a:pt x="224066" y="237598"/>
                    <a:pt x="179430" y="291839"/>
                  </a:cubicBezTo>
                  <a:cubicBezTo>
                    <a:pt x="149293" y="329232"/>
                    <a:pt x="122559" y="369244"/>
                    <a:pt x="99547" y="411397"/>
                  </a:cubicBezTo>
                  <a:lnTo>
                    <a:pt x="99547" y="411397"/>
                  </a:lnTo>
                  <a:cubicBezTo>
                    <a:pt x="89163" y="430037"/>
                    <a:pt x="79843" y="449209"/>
                    <a:pt x="71056" y="468647"/>
                  </a:cubicBezTo>
                  <a:cubicBezTo>
                    <a:pt x="66529" y="478766"/>
                    <a:pt x="62268" y="488884"/>
                    <a:pt x="58008" y="499269"/>
                  </a:cubicBezTo>
                  <a:cubicBezTo>
                    <a:pt x="57282" y="501376"/>
                    <a:pt x="56392" y="503424"/>
                    <a:pt x="55345" y="505393"/>
                  </a:cubicBezTo>
                  <a:cubicBezTo>
                    <a:pt x="42070" y="539130"/>
                    <a:pt x="31128" y="573738"/>
                    <a:pt x="22593" y="608974"/>
                  </a:cubicBezTo>
                  <a:cubicBezTo>
                    <a:pt x="20463" y="617762"/>
                    <a:pt x="18599" y="626549"/>
                    <a:pt x="16735" y="635602"/>
                  </a:cubicBezTo>
                  <a:cubicBezTo>
                    <a:pt x="11087" y="661978"/>
                    <a:pt x="6909" y="688647"/>
                    <a:pt x="4220" y="715485"/>
                  </a:cubicBezTo>
                  <a:cubicBezTo>
                    <a:pt x="757" y="748472"/>
                    <a:pt x="-577" y="781648"/>
                    <a:pt x="226" y="814807"/>
                  </a:cubicBezTo>
                  <a:cubicBezTo>
                    <a:pt x="226" y="824126"/>
                    <a:pt x="226" y="833712"/>
                    <a:pt x="226" y="843032"/>
                  </a:cubicBezTo>
                  <a:cubicBezTo>
                    <a:pt x="2039" y="874928"/>
                    <a:pt x="5863" y="906678"/>
                    <a:pt x="11676" y="938093"/>
                  </a:cubicBezTo>
                  <a:cubicBezTo>
                    <a:pt x="17065" y="968346"/>
                    <a:pt x="24358" y="998228"/>
                    <a:pt x="33511" y="1027562"/>
                  </a:cubicBezTo>
                  <a:cubicBezTo>
                    <a:pt x="33511" y="1027562"/>
                    <a:pt x="33511" y="1027562"/>
                    <a:pt x="33511" y="1029159"/>
                  </a:cubicBezTo>
                  <a:cubicBezTo>
                    <a:pt x="33599" y="1029778"/>
                    <a:pt x="33599" y="1030405"/>
                    <a:pt x="33511" y="1031024"/>
                  </a:cubicBezTo>
                  <a:cubicBezTo>
                    <a:pt x="35907" y="1038745"/>
                    <a:pt x="38304" y="1046201"/>
                    <a:pt x="40967" y="1053657"/>
                  </a:cubicBezTo>
                  <a:cubicBezTo>
                    <a:pt x="49788" y="1079925"/>
                    <a:pt x="60010" y="1105702"/>
                    <a:pt x="71588" y="1130877"/>
                  </a:cubicBezTo>
                  <a:cubicBezTo>
                    <a:pt x="71588" y="1130877"/>
                    <a:pt x="71588" y="1130877"/>
                    <a:pt x="71588" y="1130877"/>
                  </a:cubicBezTo>
                  <a:cubicBezTo>
                    <a:pt x="85450" y="1160950"/>
                    <a:pt x="101192" y="1190121"/>
                    <a:pt x="118719" y="1218216"/>
                  </a:cubicBezTo>
                  <a:cubicBezTo>
                    <a:pt x="123513" y="1225938"/>
                    <a:pt x="128572" y="1233394"/>
                    <a:pt x="133630" y="1241115"/>
                  </a:cubicBezTo>
                  <a:cubicBezTo>
                    <a:pt x="149935" y="1265949"/>
                    <a:pt x="167719" y="1289779"/>
                    <a:pt x="186886" y="1312477"/>
                  </a:cubicBezTo>
                  <a:lnTo>
                    <a:pt x="188218" y="1314342"/>
                  </a:lnTo>
                  <a:lnTo>
                    <a:pt x="188218" y="1314342"/>
                  </a:lnTo>
                  <a:lnTo>
                    <a:pt x="193010" y="1319933"/>
                  </a:lnTo>
                  <a:lnTo>
                    <a:pt x="195673" y="1319933"/>
                  </a:lnTo>
                  <a:cubicBezTo>
                    <a:pt x="202774" y="1317448"/>
                    <a:pt x="209963" y="1315318"/>
                    <a:pt x="217242" y="1313543"/>
                  </a:cubicBezTo>
                  <a:cubicBezTo>
                    <a:pt x="211028" y="1306975"/>
                    <a:pt x="204904" y="1300051"/>
                    <a:pt x="198869" y="1292773"/>
                  </a:cubicBezTo>
                  <a:lnTo>
                    <a:pt x="198869" y="1291176"/>
                  </a:lnTo>
                  <a:cubicBezTo>
                    <a:pt x="198112" y="1290596"/>
                    <a:pt x="197479" y="1289872"/>
                    <a:pt x="197004" y="1289045"/>
                  </a:cubicBezTo>
                  <a:lnTo>
                    <a:pt x="194076" y="1285850"/>
                  </a:lnTo>
                  <a:lnTo>
                    <a:pt x="194076" y="1285850"/>
                  </a:lnTo>
                  <a:lnTo>
                    <a:pt x="189016" y="1279459"/>
                  </a:lnTo>
                  <a:lnTo>
                    <a:pt x="186886" y="1276797"/>
                  </a:lnTo>
                  <a:lnTo>
                    <a:pt x="185022" y="1274400"/>
                  </a:lnTo>
                  <a:lnTo>
                    <a:pt x="182093" y="1270672"/>
                  </a:lnTo>
                  <a:lnTo>
                    <a:pt x="182093" y="1270672"/>
                  </a:lnTo>
                  <a:cubicBezTo>
                    <a:pt x="145591" y="1222921"/>
                    <a:pt x="114596" y="1171202"/>
                    <a:pt x="89695" y="1116498"/>
                  </a:cubicBezTo>
                  <a:lnTo>
                    <a:pt x="89695" y="1116498"/>
                  </a:lnTo>
                  <a:cubicBezTo>
                    <a:pt x="89695" y="1114901"/>
                    <a:pt x="88364" y="1113036"/>
                    <a:pt x="87565" y="1111173"/>
                  </a:cubicBezTo>
                  <a:lnTo>
                    <a:pt x="87565" y="1111173"/>
                  </a:lnTo>
                  <a:cubicBezTo>
                    <a:pt x="87565" y="1109575"/>
                    <a:pt x="86233" y="1107977"/>
                    <a:pt x="85701" y="1106646"/>
                  </a:cubicBezTo>
                  <a:lnTo>
                    <a:pt x="84103" y="1102918"/>
                  </a:lnTo>
                  <a:cubicBezTo>
                    <a:pt x="78512" y="1089870"/>
                    <a:pt x="73452" y="1076290"/>
                    <a:pt x="68660" y="1063243"/>
                  </a:cubicBezTo>
                  <a:lnTo>
                    <a:pt x="68660" y="1063243"/>
                  </a:lnTo>
                  <a:cubicBezTo>
                    <a:pt x="68660" y="1061379"/>
                    <a:pt x="67328" y="1059515"/>
                    <a:pt x="66796" y="1057651"/>
                  </a:cubicBezTo>
                  <a:lnTo>
                    <a:pt x="66796" y="1056053"/>
                  </a:lnTo>
                  <a:lnTo>
                    <a:pt x="65198" y="1051793"/>
                  </a:lnTo>
                  <a:lnTo>
                    <a:pt x="65198" y="1049396"/>
                  </a:lnTo>
                  <a:cubicBezTo>
                    <a:pt x="65198" y="1049396"/>
                    <a:pt x="65198" y="1047000"/>
                    <a:pt x="65198" y="1045668"/>
                  </a:cubicBezTo>
                  <a:cubicBezTo>
                    <a:pt x="65088" y="1044695"/>
                    <a:pt x="65088" y="1043712"/>
                    <a:pt x="65198" y="1042739"/>
                  </a:cubicBezTo>
                  <a:cubicBezTo>
                    <a:pt x="65198" y="1042739"/>
                    <a:pt x="65198" y="1040609"/>
                    <a:pt x="65198" y="1039810"/>
                  </a:cubicBezTo>
                  <a:cubicBezTo>
                    <a:pt x="65198" y="1039011"/>
                    <a:pt x="65198" y="1037148"/>
                    <a:pt x="65198" y="1035816"/>
                  </a:cubicBezTo>
                  <a:lnTo>
                    <a:pt x="65198" y="1033686"/>
                  </a:lnTo>
                  <a:lnTo>
                    <a:pt x="63600" y="1028893"/>
                  </a:lnTo>
                  <a:cubicBezTo>
                    <a:pt x="63726" y="1028459"/>
                    <a:pt x="63726" y="1027997"/>
                    <a:pt x="63600" y="1027562"/>
                  </a:cubicBezTo>
                  <a:cubicBezTo>
                    <a:pt x="63100" y="1025660"/>
                    <a:pt x="62477" y="1023792"/>
                    <a:pt x="61736" y="1021970"/>
                  </a:cubicBezTo>
                  <a:lnTo>
                    <a:pt x="61736" y="1021970"/>
                  </a:lnTo>
                  <a:cubicBezTo>
                    <a:pt x="51184" y="986246"/>
                    <a:pt x="43001" y="949864"/>
                    <a:pt x="37238" y="913063"/>
                  </a:cubicBezTo>
                  <a:lnTo>
                    <a:pt x="37238" y="913063"/>
                  </a:lnTo>
                  <a:cubicBezTo>
                    <a:pt x="37109" y="911646"/>
                    <a:pt x="37109" y="910219"/>
                    <a:pt x="37238" y="908802"/>
                  </a:cubicBezTo>
                  <a:cubicBezTo>
                    <a:pt x="37088" y="907832"/>
                    <a:pt x="37088" y="906844"/>
                    <a:pt x="37238" y="905873"/>
                  </a:cubicBezTo>
                  <a:cubicBezTo>
                    <a:pt x="37238" y="905873"/>
                    <a:pt x="37238" y="907737"/>
                    <a:pt x="37238" y="908802"/>
                  </a:cubicBezTo>
                  <a:cubicBezTo>
                    <a:pt x="33777" y="883506"/>
                    <a:pt x="31647" y="858210"/>
                    <a:pt x="30581" y="832647"/>
                  </a:cubicBezTo>
                  <a:lnTo>
                    <a:pt x="30581" y="832647"/>
                  </a:lnTo>
                  <a:cubicBezTo>
                    <a:pt x="30581" y="831316"/>
                    <a:pt x="30581" y="829985"/>
                    <a:pt x="30581" y="828387"/>
                  </a:cubicBezTo>
                  <a:lnTo>
                    <a:pt x="30581" y="823328"/>
                  </a:lnTo>
                  <a:cubicBezTo>
                    <a:pt x="30441" y="821911"/>
                    <a:pt x="30441" y="820484"/>
                    <a:pt x="30581" y="819067"/>
                  </a:cubicBezTo>
                  <a:lnTo>
                    <a:pt x="30581" y="819067"/>
                  </a:lnTo>
                  <a:cubicBezTo>
                    <a:pt x="30581" y="795368"/>
                    <a:pt x="30581" y="771936"/>
                    <a:pt x="32179" y="748504"/>
                  </a:cubicBezTo>
                  <a:cubicBezTo>
                    <a:pt x="32179" y="748504"/>
                    <a:pt x="32179" y="747172"/>
                    <a:pt x="32179" y="746640"/>
                  </a:cubicBezTo>
                  <a:lnTo>
                    <a:pt x="32179" y="742379"/>
                  </a:lnTo>
                  <a:cubicBezTo>
                    <a:pt x="32179" y="729864"/>
                    <a:pt x="34310" y="715752"/>
                    <a:pt x="35907" y="704568"/>
                  </a:cubicBezTo>
                  <a:lnTo>
                    <a:pt x="35907" y="704568"/>
                  </a:lnTo>
                  <a:lnTo>
                    <a:pt x="35907" y="704568"/>
                  </a:lnTo>
                  <a:lnTo>
                    <a:pt x="35907" y="704568"/>
                  </a:lnTo>
                  <a:lnTo>
                    <a:pt x="35907" y="704568"/>
                  </a:lnTo>
                  <a:lnTo>
                    <a:pt x="35907" y="704568"/>
                  </a:lnTo>
                  <a:cubicBezTo>
                    <a:pt x="44731" y="638404"/>
                    <a:pt x="61909" y="573625"/>
                    <a:pt x="87033" y="511784"/>
                  </a:cubicBezTo>
                  <a:lnTo>
                    <a:pt x="87032" y="511784"/>
                  </a:lnTo>
                  <a:cubicBezTo>
                    <a:pt x="87066" y="512404"/>
                    <a:pt x="87066" y="513026"/>
                    <a:pt x="87032" y="513648"/>
                  </a:cubicBezTo>
                  <a:cubicBezTo>
                    <a:pt x="112319" y="452133"/>
                    <a:pt x="145144" y="393995"/>
                    <a:pt x="184756" y="340568"/>
                  </a:cubicBezTo>
                  <a:lnTo>
                    <a:pt x="184756" y="340568"/>
                  </a:lnTo>
                  <a:cubicBezTo>
                    <a:pt x="222887" y="290194"/>
                    <a:pt x="266764" y="244441"/>
                    <a:pt x="315498" y="204234"/>
                  </a:cubicBezTo>
                  <a:lnTo>
                    <a:pt x="316829" y="204234"/>
                  </a:lnTo>
                  <a:lnTo>
                    <a:pt x="320024" y="201571"/>
                  </a:lnTo>
                  <a:lnTo>
                    <a:pt x="321622" y="201571"/>
                  </a:lnTo>
                  <a:lnTo>
                    <a:pt x="323752" y="199707"/>
                  </a:lnTo>
                  <a:lnTo>
                    <a:pt x="323752" y="199707"/>
                  </a:lnTo>
                  <a:lnTo>
                    <a:pt x="323752" y="199707"/>
                  </a:lnTo>
                  <a:lnTo>
                    <a:pt x="323752" y="199707"/>
                  </a:lnTo>
                  <a:cubicBezTo>
                    <a:pt x="339463" y="187192"/>
                    <a:pt x="355706" y="175743"/>
                    <a:pt x="372215" y="164559"/>
                  </a:cubicBezTo>
                  <a:cubicBezTo>
                    <a:pt x="408879" y="140058"/>
                    <a:pt x="447536" y="118681"/>
                    <a:pt x="487779" y="100652"/>
                  </a:cubicBezTo>
                  <a:lnTo>
                    <a:pt x="493370" y="98256"/>
                  </a:lnTo>
                  <a:lnTo>
                    <a:pt x="495235" y="98256"/>
                  </a:lnTo>
                  <a:lnTo>
                    <a:pt x="499495" y="96392"/>
                  </a:lnTo>
                  <a:cubicBezTo>
                    <a:pt x="532836" y="82378"/>
                    <a:pt x="567086" y="70635"/>
                    <a:pt x="602012" y="61244"/>
                  </a:cubicBezTo>
                  <a:lnTo>
                    <a:pt x="606272" y="61244"/>
                  </a:lnTo>
                  <a:lnTo>
                    <a:pt x="606272" y="61244"/>
                  </a:lnTo>
                  <a:cubicBezTo>
                    <a:pt x="631302" y="54853"/>
                    <a:pt x="656332" y="49527"/>
                    <a:pt x="681628" y="45533"/>
                  </a:cubicBezTo>
                  <a:lnTo>
                    <a:pt x="683492" y="45533"/>
                  </a:lnTo>
                  <a:lnTo>
                    <a:pt x="685889" y="45533"/>
                  </a:lnTo>
                  <a:lnTo>
                    <a:pt x="693877" y="45533"/>
                  </a:lnTo>
                  <a:lnTo>
                    <a:pt x="693877" y="45533"/>
                  </a:lnTo>
                  <a:cubicBezTo>
                    <a:pt x="762028" y="36747"/>
                    <a:pt x="831025" y="36747"/>
                    <a:pt x="899176" y="45533"/>
                  </a:cubicBezTo>
                  <a:cubicBezTo>
                    <a:pt x="918614" y="48196"/>
                    <a:pt x="938053" y="51391"/>
                    <a:pt x="956958" y="55386"/>
                  </a:cubicBezTo>
                  <a:lnTo>
                    <a:pt x="959088" y="55386"/>
                  </a:lnTo>
                  <a:lnTo>
                    <a:pt x="961485" y="55386"/>
                  </a:lnTo>
                  <a:cubicBezTo>
                    <a:pt x="1001952" y="63891"/>
                    <a:pt x="1041667" y="75645"/>
                    <a:pt x="1080244" y="90534"/>
                  </a:cubicBezTo>
                  <a:lnTo>
                    <a:pt x="1089830" y="94262"/>
                  </a:lnTo>
                  <a:lnTo>
                    <a:pt x="1089830" y="94262"/>
                  </a:lnTo>
                  <a:lnTo>
                    <a:pt x="1089830" y="94262"/>
                  </a:lnTo>
                  <a:cubicBezTo>
                    <a:pt x="1107139" y="101451"/>
                    <a:pt x="1124180" y="108907"/>
                    <a:pt x="1140956" y="117162"/>
                  </a:cubicBezTo>
                  <a:cubicBezTo>
                    <a:pt x="1183696" y="138218"/>
                    <a:pt x="1224505" y="162988"/>
                    <a:pt x="1262910" y="191187"/>
                  </a:cubicBezTo>
                  <a:lnTo>
                    <a:pt x="1262910" y="191187"/>
                  </a:lnTo>
                  <a:lnTo>
                    <a:pt x="1262910" y="191187"/>
                  </a:lnTo>
                  <a:lnTo>
                    <a:pt x="1262910" y="191187"/>
                  </a:lnTo>
                  <a:lnTo>
                    <a:pt x="1262910" y="191187"/>
                  </a:lnTo>
                  <a:cubicBezTo>
                    <a:pt x="1289203" y="211054"/>
                    <a:pt x="1314278" y="232484"/>
                    <a:pt x="1338000" y="255359"/>
                  </a:cubicBezTo>
                  <a:cubicBezTo>
                    <a:pt x="1400749" y="315344"/>
                    <a:pt x="1452561" y="385808"/>
                    <a:pt x="1491109" y="463588"/>
                  </a:cubicBezTo>
                  <a:lnTo>
                    <a:pt x="1491109" y="463588"/>
                  </a:lnTo>
                  <a:lnTo>
                    <a:pt x="1492973" y="467315"/>
                  </a:lnTo>
                  <a:cubicBezTo>
                    <a:pt x="1493306" y="468338"/>
                    <a:pt x="1493753" y="469321"/>
                    <a:pt x="1494304" y="470244"/>
                  </a:cubicBezTo>
                  <a:lnTo>
                    <a:pt x="1494304" y="472109"/>
                  </a:lnTo>
                  <a:lnTo>
                    <a:pt x="1496701" y="476635"/>
                  </a:lnTo>
                  <a:lnTo>
                    <a:pt x="1496701" y="476635"/>
                  </a:lnTo>
                  <a:cubicBezTo>
                    <a:pt x="1500961" y="485689"/>
                    <a:pt x="1505222" y="494742"/>
                    <a:pt x="1509216" y="503263"/>
                  </a:cubicBezTo>
                  <a:cubicBezTo>
                    <a:pt x="1513211" y="511784"/>
                    <a:pt x="1520133" y="529891"/>
                    <a:pt x="1524926" y="542938"/>
                  </a:cubicBezTo>
                  <a:lnTo>
                    <a:pt x="1524926" y="542938"/>
                  </a:lnTo>
                  <a:lnTo>
                    <a:pt x="1526524" y="547198"/>
                  </a:lnTo>
                  <a:cubicBezTo>
                    <a:pt x="1526524" y="547198"/>
                    <a:pt x="1526524" y="549329"/>
                    <a:pt x="1526524" y="550394"/>
                  </a:cubicBezTo>
                  <a:lnTo>
                    <a:pt x="1526524" y="552258"/>
                  </a:lnTo>
                  <a:lnTo>
                    <a:pt x="1526524" y="552258"/>
                  </a:lnTo>
                  <a:lnTo>
                    <a:pt x="1544098" y="533885"/>
                  </a:lnTo>
                  <a:cubicBezTo>
                    <a:pt x="1540104" y="522968"/>
                    <a:pt x="1535843" y="512050"/>
                    <a:pt x="1531583" y="501133"/>
                  </a:cubicBezTo>
                  <a:cubicBezTo>
                    <a:pt x="1521997" y="478499"/>
                    <a:pt x="1511612" y="456132"/>
                    <a:pt x="1499897" y="434297"/>
                  </a:cubicBezTo>
                  <a:cubicBezTo>
                    <a:pt x="1497234" y="429238"/>
                    <a:pt x="1494571" y="424179"/>
                    <a:pt x="1491641" y="419386"/>
                  </a:cubicBezTo>
                  <a:cubicBezTo>
                    <a:pt x="1457282" y="357669"/>
                    <a:pt x="1414737" y="300882"/>
                    <a:pt x="1365160" y="250566"/>
                  </a:cubicBezTo>
                  <a:cubicBezTo>
                    <a:pt x="1267905" y="146091"/>
                    <a:pt x="1144555" y="69434"/>
                    <a:pt x="1007816" y="28492"/>
                  </a:cubicBezTo>
                  <a:lnTo>
                    <a:pt x="994237" y="24764"/>
                  </a:lnTo>
                  <a:lnTo>
                    <a:pt x="983319" y="22101"/>
                  </a:lnTo>
                  <a:lnTo>
                    <a:pt x="983319" y="22101"/>
                  </a:lnTo>
                  <a:lnTo>
                    <a:pt x="981456" y="22101"/>
                  </a:lnTo>
                  <a:cubicBezTo>
                    <a:pt x="950218" y="14639"/>
                    <a:pt x="918564" y="9037"/>
                    <a:pt x="886662" y="5326"/>
                  </a:cubicBezTo>
                  <a:cubicBezTo>
                    <a:pt x="787457" y="-6323"/>
                    <a:pt x="686938" y="1179"/>
                    <a:pt x="590562" y="27427"/>
                  </a:cubicBezTo>
                  <a:moveTo>
                    <a:pt x="316297" y="189589"/>
                  </a:moveTo>
                  <a:lnTo>
                    <a:pt x="316297" y="189589"/>
                  </a:lnTo>
                  <a:moveTo>
                    <a:pt x="316297" y="189589"/>
                  </a:moveTo>
                  <a:lnTo>
                    <a:pt x="316297" y="189589"/>
                  </a:lnTo>
                </a:path>
              </a:pathLst>
            </a:custGeom>
            <a:solidFill>
              <a:srgbClr val="C57438"/>
            </a:solidFill>
            <a:ln w="26619"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3F306BF0-8634-40E7-BD79-1E9093A08DA2}"/>
                </a:ext>
              </a:extLst>
            </p:cNvPr>
            <p:cNvSpPr/>
            <p:nvPr/>
          </p:nvSpPr>
          <p:spPr>
            <a:xfrm>
              <a:off x="13907321" y="2785620"/>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E917F779-193C-4868-BC29-13C14E1DE5B1}"/>
                </a:ext>
              </a:extLst>
            </p:cNvPr>
            <p:cNvSpPr/>
            <p:nvPr/>
          </p:nvSpPr>
          <p:spPr>
            <a:xfrm>
              <a:off x="13908323" y="2786289"/>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216BD224-E40E-4DC5-B977-63189132E129}"/>
                </a:ext>
              </a:extLst>
            </p:cNvPr>
            <p:cNvSpPr/>
            <p:nvPr/>
          </p:nvSpPr>
          <p:spPr>
            <a:xfrm>
              <a:off x="12725955" y="2803666"/>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F82C76BE-61E4-40DD-99DE-8F100F37266E}"/>
                </a:ext>
              </a:extLst>
            </p:cNvPr>
            <p:cNvSpPr/>
            <p:nvPr/>
          </p:nvSpPr>
          <p:spPr>
            <a:xfrm>
              <a:off x="12725955" y="2803666"/>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7EE2B0D6-555B-4B3E-ABE5-FEC9E1F9CBC7}"/>
                </a:ext>
              </a:extLst>
            </p:cNvPr>
            <p:cNvSpPr/>
            <p:nvPr/>
          </p:nvSpPr>
          <p:spPr>
            <a:xfrm>
              <a:off x="12675827" y="3361097"/>
              <a:ext cx="1662499" cy="1187798"/>
            </a:xfrm>
            <a:custGeom>
              <a:avLst/>
              <a:gdLst>
                <a:gd name="connsiteX0" fmla="*/ 1285850 w 1324645"/>
                <a:gd name="connsiteY0" fmla="*/ 13314 h 946413"/>
                <a:gd name="connsiteX1" fmla="*/ 1279726 w 1324645"/>
                <a:gd name="connsiteY1" fmla="*/ 17574 h 946413"/>
                <a:gd name="connsiteX2" fmla="*/ 1286383 w 1324645"/>
                <a:gd name="connsiteY2" fmla="*/ 55918 h 946413"/>
                <a:gd name="connsiteX3" fmla="*/ 1286383 w 1324645"/>
                <a:gd name="connsiteY3" fmla="*/ 55918 h 946413"/>
                <a:gd name="connsiteX4" fmla="*/ 1286383 w 1324645"/>
                <a:gd name="connsiteY4" fmla="*/ 55918 h 946413"/>
                <a:gd name="connsiteX5" fmla="*/ 1286383 w 1324645"/>
                <a:gd name="connsiteY5" fmla="*/ 55918 h 946413"/>
                <a:gd name="connsiteX6" fmla="*/ 1286383 w 1324645"/>
                <a:gd name="connsiteY6" fmla="*/ 55918 h 946413"/>
                <a:gd name="connsiteX7" fmla="*/ 1286383 w 1324645"/>
                <a:gd name="connsiteY7" fmla="*/ 55918 h 946413"/>
                <a:gd name="connsiteX8" fmla="*/ 1286383 w 1324645"/>
                <a:gd name="connsiteY8" fmla="*/ 55918 h 946413"/>
                <a:gd name="connsiteX9" fmla="*/ 1286383 w 1324645"/>
                <a:gd name="connsiteY9" fmla="*/ 256957 h 946413"/>
                <a:gd name="connsiteX10" fmla="*/ 1286383 w 1324645"/>
                <a:gd name="connsiteY10" fmla="*/ 256957 h 946413"/>
                <a:gd name="connsiteX11" fmla="*/ 1268542 w 1324645"/>
                <a:gd name="connsiteY11" fmla="*/ 349355 h 946413"/>
                <a:gd name="connsiteX12" fmla="*/ 1268542 w 1324645"/>
                <a:gd name="connsiteY12" fmla="*/ 350952 h 946413"/>
                <a:gd name="connsiteX13" fmla="*/ 1268542 w 1324645"/>
                <a:gd name="connsiteY13" fmla="*/ 353615 h 946413"/>
                <a:gd name="connsiteX14" fmla="*/ 1268542 w 1324645"/>
                <a:gd name="connsiteY14" fmla="*/ 357343 h 946413"/>
                <a:gd name="connsiteX15" fmla="*/ 1268542 w 1324645"/>
                <a:gd name="connsiteY15" fmla="*/ 357343 h 946413"/>
                <a:gd name="connsiteX16" fmla="*/ 1237387 w 1324645"/>
                <a:gd name="connsiteY16" fmla="*/ 451339 h 946413"/>
                <a:gd name="connsiteX17" fmla="*/ 1237388 w 1324645"/>
                <a:gd name="connsiteY17" fmla="*/ 451339 h 946413"/>
                <a:gd name="connsiteX18" fmla="*/ 1237388 w 1324645"/>
                <a:gd name="connsiteY18" fmla="*/ 451339 h 946413"/>
                <a:gd name="connsiteX19" fmla="*/ 1179073 w 1324645"/>
                <a:gd name="connsiteY19" fmla="*/ 566104 h 946413"/>
                <a:gd name="connsiteX20" fmla="*/ 1179073 w 1324645"/>
                <a:gd name="connsiteY20" fmla="*/ 566104 h 946413"/>
                <a:gd name="connsiteX21" fmla="*/ 1176942 w 1324645"/>
                <a:gd name="connsiteY21" fmla="*/ 569566 h 946413"/>
                <a:gd name="connsiteX22" fmla="*/ 1176942 w 1324645"/>
                <a:gd name="connsiteY22" fmla="*/ 571696 h 946413"/>
                <a:gd name="connsiteX23" fmla="*/ 1175345 w 1324645"/>
                <a:gd name="connsiteY23" fmla="*/ 574092 h 946413"/>
                <a:gd name="connsiteX24" fmla="*/ 1173215 w 1324645"/>
                <a:gd name="connsiteY24" fmla="*/ 577554 h 946413"/>
                <a:gd name="connsiteX25" fmla="*/ 1170286 w 1324645"/>
                <a:gd name="connsiteY25" fmla="*/ 582081 h 946413"/>
                <a:gd name="connsiteX26" fmla="*/ 1170286 w 1324645"/>
                <a:gd name="connsiteY26" fmla="*/ 582081 h 946413"/>
                <a:gd name="connsiteX27" fmla="*/ 1143658 w 1324645"/>
                <a:gd name="connsiteY27" fmla="*/ 619093 h 946413"/>
                <a:gd name="connsiteX28" fmla="*/ 1001733 w 1324645"/>
                <a:gd name="connsiteY28" fmla="*/ 765545 h 946413"/>
                <a:gd name="connsiteX29" fmla="*/ 1001733 w 1324645"/>
                <a:gd name="connsiteY29" fmla="*/ 765545 h 946413"/>
                <a:gd name="connsiteX30" fmla="*/ 1001733 w 1324645"/>
                <a:gd name="connsiteY30" fmla="*/ 765545 h 946413"/>
                <a:gd name="connsiteX31" fmla="*/ 999070 w 1324645"/>
                <a:gd name="connsiteY31" fmla="*/ 767410 h 946413"/>
                <a:gd name="connsiteX32" fmla="*/ 996673 w 1324645"/>
                <a:gd name="connsiteY32" fmla="*/ 769273 h 946413"/>
                <a:gd name="connsiteX33" fmla="*/ 994010 w 1324645"/>
                <a:gd name="connsiteY33" fmla="*/ 771404 h 946413"/>
                <a:gd name="connsiteX34" fmla="*/ 991614 w 1324645"/>
                <a:gd name="connsiteY34" fmla="*/ 773267 h 946413"/>
                <a:gd name="connsiteX35" fmla="*/ 988685 w 1324645"/>
                <a:gd name="connsiteY35" fmla="*/ 775398 h 946413"/>
                <a:gd name="connsiteX36" fmla="*/ 986289 w 1324645"/>
                <a:gd name="connsiteY36" fmla="*/ 776995 h 946413"/>
                <a:gd name="connsiteX37" fmla="*/ 983626 w 1324645"/>
                <a:gd name="connsiteY37" fmla="*/ 779125 h 946413"/>
                <a:gd name="connsiteX38" fmla="*/ 980697 w 1324645"/>
                <a:gd name="connsiteY38" fmla="*/ 781256 h 946413"/>
                <a:gd name="connsiteX39" fmla="*/ 978567 w 1324645"/>
                <a:gd name="connsiteY39" fmla="*/ 782853 h 946413"/>
                <a:gd name="connsiteX40" fmla="*/ 975105 w 1324645"/>
                <a:gd name="connsiteY40" fmla="*/ 785250 h 946413"/>
                <a:gd name="connsiteX41" fmla="*/ 973241 w 1324645"/>
                <a:gd name="connsiteY41" fmla="*/ 786581 h 946413"/>
                <a:gd name="connsiteX42" fmla="*/ 969513 w 1324645"/>
                <a:gd name="connsiteY42" fmla="*/ 789244 h 946413"/>
                <a:gd name="connsiteX43" fmla="*/ 968182 w 1324645"/>
                <a:gd name="connsiteY43" fmla="*/ 789244 h 946413"/>
                <a:gd name="connsiteX44" fmla="*/ 963655 w 1324645"/>
                <a:gd name="connsiteY44" fmla="*/ 792439 h 946413"/>
                <a:gd name="connsiteX45" fmla="*/ 963655 w 1324645"/>
                <a:gd name="connsiteY45" fmla="*/ 792439 h 946413"/>
                <a:gd name="connsiteX46" fmla="*/ 875784 w 1324645"/>
                <a:gd name="connsiteY46" fmla="*/ 845695 h 946413"/>
                <a:gd name="connsiteX47" fmla="*/ 874186 w 1324645"/>
                <a:gd name="connsiteY47" fmla="*/ 845695 h 946413"/>
                <a:gd name="connsiteX48" fmla="*/ 872323 w 1324645"/>
                <a:gd name="connsiteY48" fmla="*/ 845695 h 946413"/>
                <a:gd name="connsiteX49" fmla="*/ 828919 w 1324645"/>
                <a:gd name="connsiteY49" fmla="*/ 865932 h 946413"/>
                <a:gd name="connsiteX50" fmla="*/ 828919 w 1324645"/>
                <a:gd name="connsiteY50" fmla="*/ 865932 h 946413"/>
                <a:gd name="connsiteX51" fmla="*/ 828919 w 1324645"/>
                <a:gd name="connsiteY51" fmla="*/ 865932 h 946413"/>
                <a:gd name="connsiteX52" fmla="*/ 828919 w 1324645"/>
                <a:gd name="connsiteY52" fmla="*/ 865932 h 946413"/>
                <a:gd name="connsiteX53" fmla="*/ 764747 w 1324645"/>
                <a:gd name="connsiteY53" fmla="*/ 889897 h 946413"/>
                <a:gd name="connsiteX54" fmla="*/ 764747 w 1324645"/>
                <a:gd name="connsiteY54" fmla="*/ 889897 h 946413"/>
                <a:gd name="connsiteX55" fmla="*/ 761285 w 1324645"/>
                <a:gd name="connsiteY55" fmla="*/ 889897 h 946413"/>
                <a:gd name="connsiteX56" fmla="*/ 758090 w 1324645"/>
                <a:gd name="connsiteY56" fmla="*/ 889897 h 946413"/>
                <a:gd name="connsiteX57" fmla="*/ 756226 w 1324645"/>
                <a:gd name="connsiteY57" fmla="*/ 889897 h 946413"/>
                <a:gd name="connsiteX58" fmla="*/ 751433 w 1324645"/>
                <a:gd name="connsiteY58" fmla="*/ 891494 h 946413"/>
                <a:gd name="connsiteX59" fmla="*/ 751433 w 1324645"/>
                <a:gd name="connsiteY59" fmla="*/ 891494 h 946413"/>
                <a:gd name="connsiteX60" fmla="*/ 649449 w 1324645"/>
                <a:gd name="connsiteY60" fmla="*/ 915459 h 946413"/>
                <a:gd name="connsiteX61" fmla="*/ 649448 w 1324645"/>
                <a:gd name="connsiteY61" fmla="*/ 915459 h 946413"/>
                <a:gd name="connsiteX62" fmla="*/ 643590 w 1324645"/>
                <a:gd name="connsiteY62" fmla="*/ 915459 h 946413"/>
                <a:gd name="connsiteX63" fmla="*/ 643590 w 1324645"/>
                <a:gd name="connsiteY63" fmla="*/ 915459 h 946413"/>
                <a:gd name="connsiteX64" fmla="*/ 638531 w 1324645"/>
                <a:gd name="connsiteY64" fmla="*/ 915459 h 946413"/>
                <a:gd name="connsiteX65" fmla="*/ 634804 w 1324645"/>
                <a:gd name="connsiteY65" fmla="*/ 915459 h 946413"/>
                <a:gd name="connsiteX66" fmla="*/ 634804 w 1324645"/>
                <a:gd name="connsiteY66" fmla="*/ 915459 h 946413"/>
                <a:gd name="connsiteX67" fmla="*/ 509121 w 1324645"/>
                <a:gd name="connsiteY67" fmla="*/ 922382 h 946413"/>
                <a:gd name="connsiteX68" fmla="*/ 431901 w 1324645"/>
                <a:gd name="connsiteY68" fmla="*/ 916790 h 946413"/>
                <a:gd name="connsiteX69" fmla="*/ 235388 w 1324645"/>
                <a:gd name="connsiteY69" fmla="*/ 865133 h 946413"/>
                <a:gd name="connsiteX70" fmla="*/ 238051 w 1324645"/>
                <a:gd name="connsiteY70" fmla="*/ 866464 h 946413"/>
                <a:gd name="connsiteX71" fmla="*/ 64173 w 1324645"/>
                <a:gd name="connsiteY71" fmla="*/ 767942 h 946413"/>
                <a:gd name="connsiteX72" fmla="*/ 64173 w 1324645"/>
                <a:gd name="connsiteY72" fmla="*/ 767942 h 946413"/>
                <a:gd name="connsiteX73" fmla="*/ 62842 w 1324645"/>
                <a:gd name="connsiteY73" fmla="*/ 767942 h 946413"/>
                <a:gd name="connsiteX74" fmla="*/ 47131 w 1324645"/>
                <a:gd name="connsiteY74" fmla="*/ 756226 h 946413"/>
                <a:gd name="connsiteX75" fmla="*/ 45800 w 1324645"/>
                <a:gd name="connsiteY75" fmla="*/ 754895 h 946413"/>
                <a:gd name="connsiteX76" fmla="*/ 43935 w 1324645"/>
                <a:gd name="connsiteY76" fmla="*/ 753297 h 946413"/>
                <a:gd name="connsiteX77" fmla="*/ 25296 w 1324645"/>
                <a:gd name="connsiteY77" fmla="*/ 737853 h 946413"/>
                <a:gd name="connsiteX78" fmla="*/ 13846 w 1324645"/>
                <a:gd name="connsiteY78" fmla="*/ 741847 h 946413"/>
                <a:gd name="connsiteX79" fmla="*/ 0 w 1324645"/>
                <a:gd name="connsiteY79" fmla="*/ 746374 h 946413"/>
                <a:gd name="connsiteX80" fmla="*/ 7189 w 1324645"/>
                <a:gd name="connsiteY80" fmla="*/ 752498 h 946413"/>
                <a:gd name="connsiteX81" fmla="*/ 93729 w 1324645"/>
                <a:gd name="connsiteY81" fmla="*/ 817469 h 946413"/>
                <a:gd name="connsiteX82" fmla="*/ 262282 w 1324645"/>
                <a:gd name="connsiteY82" fmla="*/ 900814 h 946413"/>
                <a:gd name="connsiteX83" fmla="*/ 367461 w 1324645"/>
                <a:gd name="connsiteY83" fmla="*/ 930105 h 946413"/>
                <a:gd name="connsiteX84" fmla="*/ 387432 w 1324645"/>
                <a:gd name="connsiteY84" fmla="*/ 934099 h 946413"/>
                <a:gd name="connsiteX85" fmla="*/ 467315 w 1324645"/>
                <a:gd name="connsiteY85" fmla="*/ 944217 h 946413"/>
                <a:gd name="connsiteX86" fmla="*/ 474239 w 1324645"/>
                <a:gd name="connsiteY86" fmla="*/ 944217 h 946413"/>
                <a:gd name="connsiteX87" fmla="*/ 589270 w 1324645"/>
                <a:gd name="connsiteY87" fmla="*/ 944217 h 946413"/>
                <a:gd name="connsiteX88" fmla="*/ 590601 w 1324645"/>
                <a:gd name="connsiteY88" fmla="*/ 944217 h 946413"/>
                <a:gd name="connsiteX89" fmla="*/ 603383 w 1324645"/>
                <a:gd name="connsiteY89" fmla="*/ 944217 h 946413"/>
                <a:gd name="connsiteX90" fmla="*/ 689923 w 1324645"/>
                <a:gd name="connsiteY90" fmla="*/ 931170 h 946413"/>
                <a:gd name="connsiteX91" fmla="*/ 693385 w 1324645"/>
                <a:gd name="connsiteY91" fmla="*/ 931170 h 946413"/>
                <a:gd name="connsiteX92" fmla="*/ 796700 w 1324645"/>
                <a:gd name="connsiteY92" fmla="*/ 901879 h 946413"/>
                <a:gd name="connsiteX93" fmla="*/ 810280 w 1324645"/>
                <a:gd name="connsiteY93" fmla="*/ 897086 h 946413"/>
                <a:gd name="connsiteX94" fmla="*/ 890163 w 1324645"/>
                <a:gd name="connsiteY94" fmla="*/ 862204 h 946413"/>
                <a:gd name="connsiteX95" fmla="*/ 891494 w 1324645"/>
                <a:gd name="connsiteY95" fmla="*/ 862204 h 946413"/>
                <a:gd name="connsiteX96" fmla="*/ 1061645 w 1324645"/>
                <a:gd name="connsiteY96" fmla="*/ 745575 h 946413"/>
                <a:gd name="connsiteX97" fmla="*/ 1066704 w 1324645"/>
                <a:gd name="connsiteY97" fmla="*/ 741048 h 946413"/>
                <a:gd name="connsiteX98" fmla="*/ 1136202 w 1324645"/>
                <a:gd name="connsiteY98" fmla="*/ 668621 h 946413"/>
                <a:gd name="connsiteX99" fmla="*/ 1147120 w 1324645"/>
                <a:gd name="connsiteY99" fmla="*/ 655573 h 946413"/>
                <a:gd name="connsiteX100" fmla="*/ 1195582 w 1324645"/>
                <a:gd name="connsiteY100" fmla="*/ 589004 h 946413"/>
                <a:gd name="connsiteX101" fmla="*/ 1200375 w 1324645"/>
                <a:gd name="connsiteY101" fmla="*/ 581815 h 946413"/>
                <a:gd name="connsiteX102" fmla="*/ 1259222 w 1324645"/>
                <a:gd name="connsiteY102" fmla="*/ 471310 h 946413"/>
                <a:gd name="connsiteX103" fmla="*/ 1289045 w 1324645"/>
                <a:gd name="connsiteY103" fmla="*/ 391427 h 946413"/>
                <a:gd name="connsiteX104" fmla="*/ 1289046 w 1324645"/>
                <a:gd name="connsiteY104" fmla="*/ 389829 h 946413"/>
                <a:gd name="connsiteX105" fmla="*/ 1320466 w 1324645"/>
                <a:gd name="connsiteY105" fmla="*/ 242844 h 946413"/>
                <a:gd name="connsiteX106" fmla="*/ 1320466 w 1324645"/>
                <a:gd name="connsiteY106" fmla="*/ 238584 h 946413"/>
                <a:gd name="connsiteX107" fmla="*/ 1320466 w 1324645"/>
                <a:gd name="connsiteY107" fmla="*/ 246306 h 946413"/>
                <a:gd name="connsiteX108" fmla="*/ 1322862 w 1324645"/>
                <a:gd name="connsiteY108" fmla="*/ 219678 h 946413"/>
                <a:gd name="connsiteX109" fmla="*/ 1322862 w 1324645"/>
                <a:gd name="connsiteY109" fmla="*/ 219678 h 946413"/>
                <a:gd name="connsiteX110" fmla="*/ 1322862 w 1324645"/>
                <a:gd name="connsiteY110" fmla="*/ 215684 h 946413"/>
                <a:gd name="connsiteX111" fmla="*/ 1324193 w 1324645"/>
                <a:gd name="connsiteY111" fmla="*/ 186394 h 946413"/>
                <a:gd name="connsiteX112" fmla="*/ 1308217 w 1324645"/>
                <a:gd name="connsiteY112" fmla="*/ 0 h 946413"/>
                <a:gd name="connsiteX113" fmla="*/ 1294105 w 1324645"/>
                <a:gd name="connsiteY113" fmla="*/ 11450 h 946413"/>
                <a:gd name="connsiteX114" fmla="*/ 1244577 w 1324645"/>
                <a:gd name="connsiteY114" fmla="*/ 451872 h 946413"/>
                <a:gd name="connsiteX115" fmla="*/ 1244577 w 1324645"/>
                <a:gd name="connsiteY115" fmla="*/ 451872 h 946413"/>
                <a:gd name="connsiteX116" fmla="*/ 1244577 w 1324645"/>
                <a:gd name="connsiteY116" fmla="*/ 451872 h 946413"/>
                <a:gd name="connsiteX117" fmla="*/ 1244577 w 1324645"/>
                <a:gd name="connsiteY117" fmla="*/ 451872 h 94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324645" h="946413">
                  <a:moveTo>
                    <a:pt x="1285850" y="13314"/>
                  </a:moveTo>
                  <a:lnTo>
                    <a:pt x="1279726" y="17574"/>
                  </a:lnTo>
                  <a:cubicBezTo>
                    <a:pt x="1282389" y="30356"/>
                    <a:pt x="1284518" y="44202"/>
                    <a:pt x="1286383" y="55918"/>
                  </a:cubicBezTo>
                  <a:lnTo>
                    <a:pt x="1286383" y="55918"/>
                  </a:lnTo>
                  <a:lnTo>
                    <a:pt x="1286383" y="55918"/>
                  </a:lnTo>
                  <a:lnTo>
                    <a:pt x="1286383" y="55918"/>
                  </a:lnTo>
                  <a:lnTo>
                    <a:pt x="1286383" y="55918"/>
                  </a:lnTo>
                  <a:lnTo>
                    <a:pt x="1286383" y="55918"/>
                  </a:lnTo>
                  <a:lnTo>
                    <a:pt x="1286383" y="55918"/>
                  </a:lnTo>
                  <a:cubicBezTo>
                    <a:pt x="1294770" y="122669"/>
                    <a:pt x="1294770" y="190206"/>
                    <a:pt x="1286383" y="256957"/>
                  </a:cubicBezTo>
                  <a:lnTo>
                    <a:pt x="1286383" y="256957"/>
                  </a:lnTo>
                  <a:cubicBezTo>
                    <a:pt x="1282184" y="288068"/>
                    <a:pt x="1276227" y="318917"/>
                    <a:pt x="1268542" y="349355"/>
                  </a:cubicBezTo>
                  <a:cubicBezTo>
                    <a:pt x="1268666" y="349880"/>
                    <a:pt x="1268666" y="350427"/>
                    <a:pt x="1268542" y="350952"/>
                  </a:cubicBezTo>
                  <a:lnTo>
                    <a:pt x="1268542" y="353615"/>
                  </a:lnTo>
                  <a:lnTo>
                    <a:pt x="1268542" y="357343"/>
                  </a:lnTo>
                  <a:lnTo>
                    <a:pt x="1268542" y="357343"/>
                  </a:lnTo>
                  <a:cubicBezTo>
                    <a:pt x="1260247" y="389330"/>
                    <a:pt x="1249839" y="420730"/>
                    <a:pt x="1237387" y="451339"/>
                  </a:cubicBezTo>
                  <a:lnTo>
                    <a:pt x="1237388" y="451339"/>
                  </a:lnTo>
                  <a:lnTo>
                    <a:pt x="1237388" y="451339"/>
                  </a:lnTo>
                  <a:cubicBezTo>
                    <a:pt x="1220952" y="491047"/>
                    <a:pt x="1201455" y="529418"/>
                    <a:pt x="1179073" y="566104"/>
                  </a:cubicBezTo>
                  <a:lnTo>
                    <a:pt x="1179073" y="566104"/>
                  </a:lnTo>
                  <a:lnTo>
                    <a:pt x="1176942" y="569566"/>
                  </a:lnTo>
                  <a:lnTo>
                    <a:pt x="1176942" y="571696"/>
                  </a:lnTo>
                  <a:lnTo>
                    <a:pt x="1175345" y="574092"/>
                  </a:lnTo>
                  <a:lnTo>
                    <a:pt x="1173215" y="577554"/>
                  </a:lnTo>
                  <a:lnTo>
                    <a:pt x="1170286" y="582081"/>
                  </a:lnTo>
                  <a:cubicBezTo>
                    <a:pt x="1170286" y="582081"/>
                    <a:pt x="1170286" y="582081"/>
                    <a:pt x="1170286" y="582081"/>
                  </a:cubicBezTo>
                  <a:cubicBezTo>
                    <a:pt x="1162031" y="594596"/>
                    <a:pt x="1153511" y="606844"/>
                    <a:pt x="1143658" y="619093"/>
                  </a:cubicBezTo>
                  <a:cubicBezTo>
                    <a:pt x="1102688" y="673678"/>
                    <a:pt x="1055004" y="722883"/>
                    <a:pt x="1001733" y="765545"/>
                  </a:cubicBezTo>
                  <a:lnTo>
                    <a:pt x="1001733" y="765545"/>
                  </a:lnTo>
                  <a:lnTo>
                    <a:pt x="1001733" y="765545"/>
                  </a:lnTo>
                  <a:lnTo>
                    <a:pt x="999070" y="767410"/>
                  </a:lnTo>
                  <a:lnTo>
                    <a:pt x="996673" y="769273"/>
                  </a:lnTo>
                  <a:lnTo>
                    <a:pt x="994010" y="771404"/>
                  </a:lnTo>
                  <a:lnTo>
                    <a:pt x="991614" y="773267"/>
                  </a:lnTo>
                  <a:lnTo>
                    <a:pt x="988685" y="775398"/>
                  </a:lnTo>
                  <a:lnTo>
                    <a:pt x="986289" y="776995"/>
                  </a:lnTo>
                  <a:lnTo>
                    <a:pt x="983626" y="779125"/>
                  </a:lnTo>
                  <a:lnTo>
                    <a:pt x="980697" y="781256"/>
                  </a:lnTo>
                  <a:lnTo>
                    <a:pt x="978567" y="782853"/>
                  </a:lnTo>
                  <a:lnTo>
                    <a:pt x="975105" y="785250"/>
                  </a:lnTo>
                  <a:lnTo>
                    <a:pt x="973241" y="786581"/>
                  </a:lnTo>
                  <a:cubicBezTo>
                    <a:pt x="972111" y="787616"/>
                    <a:pt x="970859" y="788511"/>
                    <a:pt x="969513" y="789244"/>
                  </a:cubicBezTo>
                  <a:lnTo>
                    <a:pt x="968182" y="789244"/>
                  </a:lnTo>
                  <a:lnTo>
                    <a:pt x="963655" y="792439"/>
                  </a:lnTo>
                  <a:lnTo>
                    <a:pt x="963655" y="792439"/>
                  </a:lnTo>
                  <a:cubicBezTo>
                    <a:pt x="935550" y="812076"/>
                    <a:pt x="906197" y="829866"/>
                    <a:pt x="875784" y="845695"/>
                  </a:cubicBezTo>
                  <a:lnTo>
                    <a:pt x="874186" y="845695"/>
                  </a:lnTo>
                  <a:lnTo>
                    <a:pt x="872323" y="845695"/>
                  </a:lnTo>
                  <a:cubicBezTo>
                    <a:pt x="857943" y="852884"/>
                    <a:pt x="843564" y="859541"/>
                    <a:pt x="828919" y="865932"/>
                  </a:cubicBezTo>
                  <a:lnTo>
                    <a:pt x="828919" y="865932"/>
                  </a:lnTo>
                  <a:lnTo>
                    <a:pt x="828919" y="865932"/>
                  </a:lnTo>
                  <a:lnTo>
                    <a:pt x="828919" y="865932"/>
                  </a:lnTo>
                  <a:cubicBezTo>
                    <a:pt x="807883" y="874985"/>
                    <a:pt x="786315" y="882707"/>
                    <a:pt x="764747" y="889897"/>
                  </a:cubicBezTo>
                  <a:lnTo>
                    <a:pt x="764747" y="889897"/>
                  </a:lnTo>
                  <a:lnTo>
                    <a:pt x="761285" y="889897"/>
                  </a:lnTo>
                  <a:lnTo>
                    <a:pt x="758090" y="889897"/>
                  </a:lnTo>
                  <a:lnTo>
                    <a:pt x="756226" y="889897"/>
                  </a:lnTo>
                  <a:lnTo>
                    <a:pt x="751433" y="891494"/>
                  </a:lnTo>
                  <a:lnTo>
                    <a:pt x="751433" y="891494"/>
                  </a:lnTo>
                  <a:cubicBezTo>
                    <a:pt x="718016" y="901766"/>
                    <a:pt x="683944" y="909773"/>
                    <a:pt x="649449" y="915459"/>
                  </a:cubicBezTo>
                  <a:lnTo>
                    <a:pt x="649448" y="915459"/>
                  </a:lnTo>
                  <a:lnTo>
                    <a:pt x="643590" y="915459"/>
                  </a:lnTo>
                  <a:lnTo>
                    <a:pt x="643590" y="915459"/>
                  </a:lnTo>
                  <a:lnTo>
                    <a:pt x="638531" y="915459"/>
                  </a:lnTo>
                  <a:lnTo>
                    <a:pt x="634804" y="915459"/>
                  </a:lnTo>
                  <a:cubicBezTo>
                    <a:pt x="634804" y="915459"/>
                    <a:pt x="634804" y="915459"/>
                    <a:pt x="634804" y="915459"/>
                  </a:cubicBezTo>
                  <a:cubicBezTo>
                    <a:pt x="593158" y="921081"/>
                    <a:pt x="551132" y="923397"/>
                    <a:pt x="509121" y="922382"/>
                  </a:cubicBezTo>
                  <a:cubicBezTo>
                    <a:pt x="483302" y="921854"/>
                    <a:pt x="457527" y="919987"/>
                    <a:pt x="431901" y="916790"/>
                  </a:cubicBezTo>
                  <a:cubicBezTo>
                    <a:pt x="364465" y="908006"/>
                    <a:pt x="298427" y="890647"/>
                    <a:pt x="235388" y="865133"/>
                  </a:cubicBezTo>
                  <a:cubicBezTo>
                    <a:pt x="236350" y="865411"/>
                    <a:pt x="237252" y="865862"/>
                    <a:pt x="238051" y="866464"/>
                  </a:cubicBezTo>
                  <a:cubicBezTo>
                    <a:pt x="176258" y="840905"/>
                    <a:pt x="117856" y="807813"/>
                    <a:pt x="64173" y="767942"/>
                  </a:cubicBezTo>
                  <a:lnTo>
                    <a:pt x="64173" y="767942"/>
                  </a:lnTo>
                  <a:cubicBezTo>
                    <a:pt x="63736" y="768054"/>
                    <a:pt x="63278" y="768054"/>
                    <a:pt x="62842" y="767942"/>
                  </a:cubicBezTo>
                  <a:lnTo>
                    <a:pt x="47131" y="756226"/>
                  </a:lnTo>
                  <a:lnTo>
                    <a:pt x="45800" y="754895"/>
                  </a:lnTo>
                  <a:lnTo>
                    <a:pt x="43935" y="753297"/>
                  </a:lnTo>
                  <a:lnTo>
                    <a:pt x="25296" y="737853"/>
                  </a:lnTo>
                  <a:lnTo>
                    <a:pt x="13846" y="741847"/>
                  </a:lnTo>
                  <a:lnTo>
                    <a:pt x="0" y="746374"/>
                  </a:lnTo>
                  <a:lnTo>
                    <a:pt x="7189" y="752498"/>
                  </a:lnTo>
                  <a:cubicBezTo>
                    <a:pt x="34448" y="776192"/>
                    <a:pt x="63369" y="797905"/>
                    <a:pt x="93729" y="817469"/>
                  </a:cubicBezTo>
                  <a:cubicBezTo>
                    <a:pt x="146476" y="851721"/>
                    <a:pt x="203043" y="879692"/>
                    <a:pt x="262282" y="900814"/>
                  </a:cubicBezTo>
                  <a:cubicBezTo>
                    <a:pt x="296594" y="913085"/>
                    <a:pt x="331745" y="922874"/>
                    <a:pt x="367461" y="930105"/>
                  </a:cubicBezTo>
                  <a:lnTo>
                    <a:pt x="387432" y="934099"/>
                  </a:lnTo>
                  <a:cubicBezTo>
                    <a:pt x="413848" y="938973"/>
                    <a:pt x="440519" y="942351"/>
                    <a:pt x="467315" y="944217"/>
                  </a:cubicBezTo>
                  <a:lnTo>
                    <a:pt x="474239" y="944217"/>
                  </a:lnTo>
                  <a:cubicBezTo>
                    <a:pt x="512527" y="947146"/>
                    <a:pt x="550983" y="947146"/>
                    <a:pt x="589270" y="944217"/>
                  </a:cubicBezTo>
                  <a:lnTo>
                    <a:pt x="590601" y="944217"/>
                  </a:lnTo>
                  <a:lnTo>
                    <a:pt x="603383" y="944217"/>
                  </a:lnTo>
                  <a:cubicBezTo>
                    <a:pt x="632449" y="941473"/>
                    <a:pt x="661340" y="937117"/>
                    <a:pt x="689923" y="931170"/>
                  </a:cubicBezTo>
                  <a:lnTo>
                    <a:pt x="693385" y="931170"/>
                  </a:lnTo>
                  <a:cubicBezTo>
                    <a:pt x="728499" y="923970"/>
                    <a:pt x="763032" y="914180"/>
                    <a:pt x="796700" y="901879"/>
                  </a:cubicBezTo>
                  <a:lnTo>
                    <a:pt x="810280" y="897086"/>
                  </a:lnTo>
                  <a:cubicBezTo>
                    <a:pt x="837544" y="886976"/>
                    <a:pt x="864214" y="875330"/>
                    <a:pt x="890163" y="862204"/>
                  </a:cubicBezTo>
                  <a:lnTo>
                    <a:pt x="891494" y="862204"/>
                  </a:lnTo>
                  <a:cubicBezTo>
                    <a:pt x="953065" y="830931"/>
                    <a:pt x="1010268" y="791721"/>
                    <a:pt x="1061645" y="745575"/>
                  </a:cubicBezTo>
                  <a:lnTo>
                    <a:pt x="1066704" y="741048"/>
                  </a:lnTo>
                  <a:cubicBezTo>
                    <a:pt x="1091409" y="718431"/>
                    <a:pt x="1114624" y="694238"/>
                    <a:pt x="1136202" y="668621"/>
                  </a:cubicBezTo>
                  <a:cubicBezTo>
                    <a:pt x="1139930" y="664360"/>
                    <a:pt x="1143658" y="660100"/>
                    <a:pt x="1147120" y="655573"/>
                  </a:cubicBezTo>
                  <a:cubicBezTo>
                    <a:pt x="1164488" y="634293"/>
                    <a:pt x="1180667" y="612070"/>
                    <a:pt x="1195582" y="589004"/>
                  </a:cubicBezTo>
                  <a:lnTo>
                    <a:pt x="1200375" y="581815"/>
                  </a:lnTo>
                  <a:cubicBezTo>
                    <a:pt x="1222905" y="546607"/>
                    <a:pt x="1242583" y="509654"/>
                    <a:pt x="1259222" y="471310"/>
                  </a:cubicBezTo>
                  <a:cubicBezTo>
                    <a:pt x="1270694" y="445280"/>
                    <a:pt x="1280652" y="418607"/>
                    <a:pt x="1289045" y="391427"/>
                  </a:cubicBezTo>
                  <a:cubicBezTo>
                    <a:pt x="1289046" y="391427"/>
                    <a:pt x="1289046" y="391427"/>
                    <a:pt x="1289046" y="389829"/>
                  </a:cubicBezTo>
                  <a:cubicBezTo>
                    <a:pt x="1304395" y="342005"/>
                    <a:pt x="1314921" y="292765"/>
                    <a:pt x="1320466" y="242844"/>
                  </a:cubicBezTo>
                  <a:cubicBezTo>
                    <a:pt x="1320466" y="241247"/>
                    <a:pt x="1320466" y="239915"/>
                    <a:pt x="1320466" y="238584"/>
                  </a:cubicBezTo>
                  <a:lnTo>
                    <a:pt x="1320466" y="246306"/>
                  </a:lnTo>
                  <a:cubicBezTo>
                    <a:pt x="1321531" y="237608"/>
                    <a:pt x="1322330" y="228732"/>
                    <a:pt x="1322862" y="219678"/>
                  </a:cubicBezTo>
                  <a:cubicBezTo>
                    <a:pt x="1322862" y="219678"/>
                    <a:pt x="1322862" y="219678"/>
                    <a:pt x="1322862" y="219678"/>
                  </a:cubicBezTo>
                  <a:lnTo>
                    <a:pt x="1322862" y="215684"/>
                  </a:lnTo>
                  <a:cubicBezTo>
                    <a:pt x="1322862" y="206098"/>
                    <a:pt x="1322862" y="196246"/>
                    <a:pt x="1324193" y="186394"/>
                  </a:cubicBezTo>
                  <a:cubicBezTo>
                    <a:pt x="1326317" y="123848"/>
                    <a:pt x="1320954" y="61272"/>
                    <a:pt x="1308217" y="0"/>
                  </a:cubicBezTo>
                  <a:cubicBezTo>
                    <a:pt x="1303690" y="3994"/>
                    <a:pt x="1298898" y="7722"/>
                    <a:pt x="1294105" y="11450"/>
                  </a:cubicBezTo>
                  <a:moveTo>
                    <a:pt x="1244577" y="451872"/>
                  </a:moveTo>
                  <a:lnTo>
                    <a:pt x="1244577" y="451872"/>
                  </a:lnTo>
                  <a:moveTo>
                    <a:pt x="1244577" y="451872"/>
                  </a:moveTo>
                  <a:lnTo>
                    <a:pt x="1244577" y="451872"/>
                  </a:lnTo>
                </a:path>
              </a:pathLst>
            </a:custGeom>
            <a:solidFill>
              <a:srgbClr val="C57438"/>
            </a:solidFill>
            <a:ln w="26619"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E2FCDF8C-A991-46DA-9663-1D008BC9E4B1}"/>
                </a:ext>
              </a:extLst>
            </p:cNvPr>
            <p:cNvSpPr/>
            <p:nvPr/>
          </p:nvSpPr>
          <p:spPr>
            <a:xfrm>
              <a:off x="14290304" y="3432279"/>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D02C5CDF-FE29-41DF-BF2A-251C6ED97D4E}"/>
                </a:ext>
              </a:extLst>
            </p:cNvPr>
            <p:cNvSpPr/>
            <p:nvPr/>
          </p:nvSpPr>
          <p:spPr>
            <a:xfrm>
              <a:off x="13712154" y="4456242"/>
              <a:ext cx="333" cy="33418"/>
            </a:xfrm>
            <a:custGeom>
              <a:avLst/>
              <a:gdLst>
                <a:gd name="connsiteX0" fmla="*/ 0 w 265"/>
                <a:gd name="connsiteY0" fmla="*/ 0 h 26627"/>
                <a:gd name="connsiteX1" fmla="*/ 266 w 265"/>
                <a:gd name="connsiteY1" fmla="*/ 0 h 26627"/>
                <a:gd name="connsiteX2" fmla="*/ 0 w 265"/>
                <a:gd name="connsiteY2" fmla="*/ 0 h 26627"/>
              </a:gdLst>
              <a:ahLst/>
              <a:cxnLst>
                <a:cxn ang="0">
                  <a:pos x="connsiteX0" y="connsiteY0"/>
                </a:cxn>
                <a:cxn ang="0">
                  <a:pos x="connsiteX1" y="connsiteY1"/>
                </a:cxn>
                <a:cxn ang="0">
                  <a:pos x="connsiteX2" y="connsiteY2"/>
                </a:cxn>
              </a:cxnLst>
              <a:rect l="l" t="t" r="r" b="b"/>
              <a:pathLst>
                <a:path w="265" h="26627">
                  <a:moveTo>
                    <a:pt x="0" y="0"/>
                  </a:moveTo>
                  <a:lnTo>
                    <a:pt x="266" y="0"/>
                  </a:lnTo>
                  <a:lnTo>
                    <a:pt x="0" y="0"/>
                  </a:lnTo>
                </a:path>
              </a:pathLst>
            </a:custGeom>
            <a:solidFill>
              <a:srgbClr val="C57438"/>
            </a:solidFill>
            <a:ln w="26619"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34E15E36-3916-485D-B3D0-C77804332B7D}"/>
                </a:ext>
              </a:extLst>
            </p:cNvPr>
            <p:cNvSpPr/>
            <p:nvPr/>
          </p:nvSpPr>
          <p:spPr>
            <a:xfrm>
              <a:off x="13710817" y="4456909"/>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id="{EC8A4EAA-4EF1-4011-ABF0-E93802D0067E}"/>
                </a:ext>
              </a:extLst>
            </p:cNvPr>
            <p:cNvSpPr/>
            <p:nvPr/>
          </p:nvSpPr>
          <p:spPr>
            <a:xfrm>
              <a:off x="13907989" y="2785954"/>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57438"/>
            </a:solidFill>
            <a:ln w="26619"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id="{4E153321-41BE-4378-B722-6889B7060C7F}"/>
                </a:ext>
              </a:extLst>
            </p:cNvPr>
            <p:cNvSpPr/>
            <p:nvPr/>
          </p:nvSpPr>
          <p:spPr>
            <a:xfrm>
              <a:off x="13908991" y="2786956"/>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BCA25F89-5B13-481D-B69B-2D5098DDE652}"/>
                </a:ext>
              </a:extLst>
            </p:cNvPr>
            <p:cNvSpPr/>
            <p:nvPr/>
          </p:nvSpPr>
          <p:spPr>
            <a:xfrm>
              <a:off x="13908991" y="2786956"/>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57438"/>
            </a:solidFill>
            <a:ln w="26619"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886875A0-C5B4-4C98-9BE4-78140A1D5BDE}"/>
                </a:ext>
              </a:extLst>
            </p:cNvPr>
            <p:cNvSpPr/>
            <p:nvPr/>
          </p:nvSpPr>
          <p:spPr>
            <a:xfrm>
              <a:off x="13909660" y="2787290"/>
              <a:ext cx="334" cy="33418"/>
            </a:xfrm>
            <a:custGeom>
              <a:avLst/>
              <a:gdLst>
                <a:gd name="connsiteX0" fmla="*/ 267 w 266"/>
                <a:gd name="connsiteY0" fmla="*/ 0 h 26627"/>
                <a:gd name="connsiteX1" fmla="*/ 0 w 266"/>
                <a:gd name="connsiteY1" fmla="*/ 0 h 26627"/>
                <a:gd name="connsiteX2" fmla="*/ 267 w 266"/>
                <a:gd name="connsiteY2" fmla="*/ 0 h 26627"/>
              </a:gdLst>
              <a:ahLst/>
              <a:cxnLst>
                <a:cxn ang="0">
                  <a:pos x="connsiteX0" y="connsiteY0"/>
                </a:cxn>
                <a:cxn ang="0">
                  <a:pos x="connsiteX1" y="connsiteY1"/>
                </a:cxn>
                <a:cxn ang="0">
                  <a:pos x="connsiteX2" y="connsiteY2"/>
                </a:cxn>
              </a:cxnLst>
              <a:rect l="l" t="t" r="r" b="b"/>
              <a:pathLst>
                <a:path w="266" h="26627">
                  <a:moveTo>
                    <a:pt x="267" y="0"/>
                  </a:moveTo>
                  <a:lnTo>
                    <a:pt x="0" y="0"/>
                  </a:lnTo>
                  <a:lnTo>
                    <a:pt x="267" y="0"/>
                  </a:lnTo>
                </a:path>
              </a:pathLst>
            </a:custGeom>
            <a:solidFill>
              <a:srgbClr val="C57438"/>
            </a:solidFill>
            <a:ln w="26619"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5B2E8F77-ABE9-470C-8009-26BF069D05C9}"/>
                </a:ext>
              </a:extLst>
            </p:cNvPr>
            <p:cNvSpPr/>
            <p:nvPr/>
          </p:nvSpPr>
          <p:spPr>
            <a:xfrm>
              <a:off x="12727625" y="280132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57438"/>
            </a:solidFill>
            <a:ln w="26619"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A653124E-2769-4209-B5FB-63F4EE41910F}"/>
                </a:ext>
              </a:extLst>
            </p:cNvPr>
            <p:cNvSpPr/>
            <p:nvPr/>
          </p:nvSpPr>
          <p:spPr>
            <a:xfrm>
              <a:off x="12726958" y="2801327"/>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id="{90A22845-6B63-40AA-A00A-1CE5D9AB1CA8}"/>
                </a:ext>
              </a:extLst>
            </p:cNvPr>
            <p:cNvSpPr/>
            <p:nvPr/>
          </p:nvSpPr>
          <p:spPr>
            <a:xfrm>
              <a:off x="12726622" y="280333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57438"/>
            </a:solidFill>
            <a:ln w="26619"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id="{703F1604-4ECD-450F-9473-3BD32D445AA5}"/>
                </a:ext>
              </a:extLst>
            </p:cNvPr>
            <p:cNvSpPr/>
            <p:nvPr/>
          </p:nvSpPr>
          <p:spPr>
            <a:xfrm>
              <a:off x="12725955" y="2803666"/>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F5A0E456-3FC8-4E21-BEE4-5ED6C32618C0}"/>
                </a:ext>
              </a:extLst>
            </p:cNvPr>
            <p:cNvSpPr/>
            <p:nvPr/>
          </p:nvSpPr>
          <p:spPr>
            <a:xfrm>
              <a:off x="14290304" y="3432279"/>
              <a:ext cx="33418" cy="334"/>
            </a:xfrm>
            <a:custGeom>
              <a:avLst/>
              <a:gdLst>
                <a:gd name="connsiteX0" fmla="*/ 0 w 26627"/>
                <a:gd name="connsiteY0" fmla="*/ 266 h 266"/>
                <a:gd name="connsiteX1" fmla="*/ 0 w 26627"/>
                <a:gd name="connsiteY1" fmla="*/ 0 h 266"/>
                <a:gd name="connsiteX2" fmla="*/ 0 w 26627"/>
                <a:gd name="connsiteY2" fmla="*/ 0 h 266"/>
                <a:gd name="connsiteX3" fmla="*/ 0 w 26627"/>
                <a:gd name="connsiteY3" fmla="*/ 266 h 266"/>
              </a:gdLst>
              <a:ahLst/>
              <a:cxnLst>
                <a:cxn ang="0">
                  <a:pos x="connsiteX0" y="connsiteY0"/>
                </a:cxn>
                <a:cxn ang="0">
                  <a:pos x="connsiteX1" y="connsiteY1"/>
                </a:cxn>
                <a:cxn ang="0">
                  <a:pos x="connsiteX2" y="connsiteY2"/>
                </a:cxn>
                <a:cxn ang="0">
                  <a:pos x="connsiteX3" y="connsiteY3"/>
                </a:cxn>
              </a:cxnLst>
              <a:rect l="l" t="t" r="r" b="b"/>
              <a:pathLst>
                <a:path w="26627" h="266">
                  <a:moveTo>
                    <a:pt x="0" y="266"/>
                  </a:moveTo>
                  <a:lnTo>
                    <a:pt x="0" y="0"/>
                  </a:lnTo>
                  <a:lnTo>
                    <a:pt x="0" y="0"/>
                  </a:lnTo>
                  <a:lnTo>
                    <a:pt x="0" y="266"/>
                  </a:lnTo>
                </a:path>
              </a:pathLst>
            </a:custGeom>
            <a:solidFill>
              <a:srgbClr val="C57438"/>
            </a:solidFill>
            <a:ln w="26619"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37C301A4-A83F-43E0-94E2-FE752F9DD496}"/>
                </a:ext>
              </a:extLst>
            </p:cNvPr>
            <p:cNvSpPr/>
            <p:nvPr/>
          </p:nvSpPr>
          <p:spPr>
            <a:xfrm>
              <a:off x="14290639" y="343328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C57438"/>
            </a:solidFill>
            <a:ln w="26619"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4FE13ACD-BABB-47EA-B417-B7336765E6EF}"/>
                </a:ext>
              </a:extLst>
            </p:cNvPr>
            <p:cNvSpPr/>
            <p:nvPr/>
          </p:nvSpPr>
          <p:spPr>
            <a:xfrm>
              <a:off x="12366031" y="3440300"/>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C57438"/>
            </a:solidFill>
            <a:ln w="26619"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231891DF-C5F4-49FA-856E-FF389CB98704}"/>
                </a:ext>
              </a:extLst>
            </p:cNvPr>
            <p:cNvSpPr/>
            <p:nvPr/>
          </p:nvSpPr>
          <p:spPr>
            <a:xfrm>
              <a:off x="12365697" y="344163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57438"/>
            </a:solidFill>
            <a:ln w="26619"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22A23F4E-1822-4ABB-AC92-CCEE883D6212}"/>
                </a:ext>
              </a:extLst>
            </p:cNvPr>
            <p:cNvSpPr/>
            <p:nvPr/>
          </p:nvSpPr>
          <p:spPr>
            <a:xfrm>
              <a:off x="13712154" y="4456242"/>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50B676FA-FAD2-4653-9F11-7B9AD2D3CA1D}"/>
                </a:ext>
              </a:extLst>
            </p:cNvPr>
            <p:cNvSpPr/>
            <p:nvPr/>
          </p:nvSpPr>
          <p:spPr>
            <a:xfrm>
              <a:off x="13711819" y="4456575"/>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57438"/>
            </a:solidFill>
            <a:ln w="26619"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FFBEE95A-82F6-4542-97E6-8F53F44BCA9C}"/>
                </a:ext>
              </a:extLst>
            </p:cNvPr>
            <p:cNvSpPr/>
            <p:nvPr/>
          </p:nvSpPr>
          <p:spPr>
            <a:xfrm>
              <a:off x="13710817" y="4456909"/>
              <a:ext cx="333" cy="33418"/>
            </a:xfrm>
            <a:custGeom>
              <a:avLst/>
              <a:gdLst>
                <a:gd name="connsiteX0" fmla="*/ 0 w 265"/>
                <a:gd name="connsiteY0" fmla="*/ 0 h 26627"/>
                <a:gd name="connsiteX1" fmla="*/ 266 w 265"/>
                <a:gd name="connsiteY1" fmla="*/ 0 h 26627"/>
                <a:gd name="connsiteX2" fmla="*/ 0 w 265"/>
                <a:gd name="connsiteY2" fmla="*/ 0 h 26627"/>
              </a:gdLst>
              <a:ahLst/>
              <a:cxnLst>
                <a:cxn ang="0">
                  <a:pos x="connsiteX0" y="connsiteY0"/>
                </a:cxn>
                <a:cxn ang="0">
                  <a:pos x="connsiteX1" y="connsiteY1"/>
                </a:cxn>
                <a:cxn ang="0">
                  <a:pos x="connsiteX2" y="connsiteY2"/>
                </a:cxn>
              </a:cxnLst>
              <a:rect l="l" t="t" r="r" b="b"/>
              <a:pathLst>
                <a:path w="265" h="26627">
                  <a:moveTo>
                    <a:pt x="0" y="0"/>
                  </a:moveTo>
                  <a:lnTo>
                    <a:pt x="266" y="0"/>
                  </a:lnTo>
                  <a:lnTo>
                    <a:pt x="0" y="0"/>
                  </a:lnTo>
                </a:path>
              </a:pathLst>
            </a:custGeom>
            <a:solidFill>
              <a:srgbClr val="C57438"/>
            </a:solidFill>
            <a:ln w="26619"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B6994CB6-9C28-4BD6-918D-918F838F658B}"/>
                </a:ext>
              </a:extLst>
            </p:cNvPr>
            <p:cNvSpPr/>
            <p:nvPr/>
          </p:nvSpPr>
          <p:spPr>
            <a:xfrm>
              <a:off x="13463180" y="4526088"/>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C57438"/>
            </a:solidFill>
            <a:ln w="26619"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51BF977D-F202-45CB-A7B0-465AA187D166}"/>
                </a:ext>
              </a:extLst>
            </p:cNvPr>
            <p:cNvSpPr/>
            <p:nvPr/>
          </p:nvSpPr>
          <p:spPr>
            <a:xfrm>
              <a:off x="13462846" y="4526088"/>
              <a:ext cx="334" cy="33418"/>
            </a:xfrm>
            <a:custGeom>
              <a:avLst/>
              <a:gdLst>
                <a:gd name="connsiteX0" fmla="*/ 0 w 266"/>
                <a:gd name="connsiteY0" fmla="*/ 0 h 26627"/>
                <a:gd name="connsiteX1" fmla="*/ 267 w 266"/>
                <a:gd name="connsiteY1" fmla="*/ 0 h 26627"/>
                <a:gd name="connsiteX2" fmla="*/ 0 w 266"/>
                <a:gd name="connsiteY2" fmla="*/ 0 h 26627"/>
              </a:gdLst>
              <a:ahLst/>
              <a:cxnLst>
                <a:cxn ang="0">
                  <a:pos x="connsiteX0" y="connsiteY0"/>
                </a:cxn>
                <a:cxn ang="0">
                  <a:pos x="connsiteX1" y="connsiteY1"/>
                </a:cxn>
                <a:cxn ang="0">
                  <a:pos x="connsiteX2" y="connsiteY2"/>
                </a:cxn>
              </a:cxnLst>
              <a:rect l="l" t="t" r="r" b="b"/>
              <a:pathLst>
                <a:path w="266" h="26627">
                  <a:moveTo>
                    <a:pt x="0" y="0"/>
                  </a:moveTo>
                  <a:lnTo>
                    <a:pt x="267" y="0"/>
                  </a:lnTo>
                  <a:lnTo>
                    <a:pt x="0" y="0"/>
                  </a:lnTo>
                </a:path>
              </a:pathLst>
            </a:custGeom>
            <a:solidFill>
              <a:srgbClr val="C57438"/>
            </a:solidFill>
            <a:ln w="26619"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E4C2AA0A-A6E4-4CA3-8477-31EC024BF480}"/>
                </a:ext>
              </a:extLst>
            </p:cNvPr>
            <p:cNvSpPr/>
            <p:nvPr/>
          </p:nvSpPr>
          <p:spPr>
            <a:xfrm>
              <a:off x="13462846" y="4526088"/>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C57438"/>
            </a:solidFill>
            <a:ln w="26619"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38522353-BFBD-406A-ABC5-9420468AB0C9}"/>
                </a:ext>
              </a:extLst>
            </p:cNvPr>
            <p:cNvSpPr/>
            <p:nvPr/>
          </p:nvSpPr>
          <p:spPr>
            <a:xfrm>
              <a:off x="11898831" y="2658961"/>
              <a:ext cx="2896605" cy="1832370"/>
            </a:xfrm>
            <a:custGeom>
              <a:avLst/>
              <a:gdLst>
                <a:gd name="connsiteX0" fmla="*/ 2127817 w 2307955"/>
                <a:gd name="connsiteY0" fmla="*/ 0 h 1459995"/>
                <a:gd name="connsiteX1" fmla="*/ 2029561 w 2307955"/>
                <a:gd name="connsiteY1" fmla="*/ 11450 h 1459995"/>
                <a:gd name="connsiteX2" fmla="*/ 1931837 w 2307955"/>
                <a:gd name="connsiteY2" fmla="*/ 32752 h 1459995"/>
                <a:gd name="connsiteX3" fmla="*/ 1731597 w 2307955"/>
                <a:gd name="connsiteY3" fmla="*/ 95593 h 1459995"/>
                <a:gd name="connsiteX4" fmla="*/ 1660768 w 2307955"/>
                <a:gd name="connsiteY4" fmla="*/ 122221 h 1459995"/>
                <a:gd name="connsiteX5" fmla="*/ 1679407 w 2307955"/>
                <a:gd name="connsiteY5" fmla="*/ 139529 h 1459995"/>
                <a:gd name="connsiteX6" fmla="*/ 1723343 w 2307955"/>
                <a:gd name="connsiteY6" fmla="*/ 122754 h 1459995"/>
                <a:gd name="connsiteX7" fmla="*/ 1877251 w 2307955"/>
                <a:gd name="connsiteY7" fmla="*/ 71628 h 1459995"/>
                <a:gd name="connsiteX8" fmla="*/ 2033555 w 2307955"/>
                <a:gd name="connsiteY8" fmla="*/ 33551 h 1459995"/>
                <a:gd name="connsiteX9" fmla="*/ 2181605 w 2307955"/>
                <a:gd name="connsiteY9" fmla="*/ 23166 h 1459995"/>
                <a:gd name="connsiteX10" fmla="*/ 2233262 w 2307955"/>
                <a:gd name="connsiteY10" fmla="*/ 34084 h 1459995"/>
                <a:gd name="connsiteX11" fmla="*/ 2256961 w 2307955"/>
                <a:gd name="connsiteY11" fmla="*/ 46332 h 1459995"/>
                <a:gd name="connsiteX12" fmla="*/ 2269743 w 2307955"/>
                <a:gd name="connsiteY12" fmla="*/ 58049 h 1459995"/>
                <a:gd name="connsiteX13" fmla="*/ 2278530 w 2307955"/>
                <a:gd name="connsiteY13" fmla="*/ 71895 h 1459995"/>
                <a:gd name="connsiteX14" fmla="*/ 2283589 w 2307955"/>
                <a:gd name="connsiteY14" fmla="*/ 87871 h 1459995"/>
                <a:gd name="connsiteX15" fmla="*/ 2283589 w 2307955"/>
                <a:gd name="connsiteY15" fmla="*/ 114499 h 1459995"/>
                <a:gd name="connsiteX16" fmla="*/ 2274536 w 2307955"/>
                <a:gd name="connsiteY16" fmla="*/ 152044 h 1459995"/>
                <a:gd name="connsiteX17" fmla="*/ 2221280 w 2307955"/>
                <a:gd name="connsiteY17" fmla="*/ 248703 h 1459995"/>
                <a:gd name="connsiteX18" fmla="*/ 2222877 w 2307955"/>
                <a:gd name="connsiteY18" fmla="*/ 246306 h 1459995"/>
                <a:gd name="connsiteX19" fmla="*/ 2182936 w 2307955"/>
                <a:gd name="connsiteY19" fmla="*/ 297964 h 1459995"/>
                <a:gd name="connsiteX20" fmla="*/ 2076425 w 2307955"/>
                <a:gd name="connsiteY20" fmla="*/ 411930 h 1459995"/>
                <a:gd name="connsiteX21" fmla="*/ 1993081 w 2307955"/>
                <a:gd name="connsiteY21" fmla="*/ 488884 h 1459995"/>
                <a:gd name="connsiteX22" fmla="*/ 1993081 w 2307955"/>
                <a:gd name="connsiteY22" fmla="*/ 488884 h 1459995"/>
                <a:gd name="connsiteX23" fmla="*/ 1985891 w 2307955"/>
                <a:gd name="connsiteY23" fmla="*/ 495008 h 1459995"/>
                <a:gd name="connsiteX24" fmla="*/ 1983228 w 2307955"/>
                <a:gd name="connsiteY24" fmla="*/ 497405 h 1459995"/>
                <a:gd name="connsiteX25" fmla="*/ 1977637 w 2307955"/>
                <a:gd name="connsiteY25" fmla="*/ 502198 h 1459995"/>
                <a:gd name="connsiteX26" fmla="*/ 1972844 w 2307955"/>
                <a:gd name="connsiteY26" fmla="*/ 506458 h 1459995"/>
                <a:gd name="connsiteX27" fmla="*/ 1969382 w 2307955"/>
                <a:gd name="connsiteY27" fmla="*/ 509387 h 1459995"/>
                <a:gd name="connsiteX28" fmla="*/ 1942754 w 2307955"/>
                <a:gd name="connsiteY28" fmla="*/ 532287 h 1459995"/>
                <a:gd name="connsiteX29" fmla="*/ 1942754 w 2307955"/>
                <a:gd name="connsiteY29" fmla="*/ 532287 h 1459995"/>
                <a:gd name="connsiteX30" fmla="*/ 1905742 w 2307955"/>
                <a:gd name="connsiteY30" fmla="*/ 562909 h 1459995"/>
                <a:gd name="connsiteX31" fmla="*/ 1650649 w 2307955"/>
                <a:gd name="connsiteY31" fmla="*/ 753829 h 1459995"/>
                <a:gd name="connsiteX32" fmla="*/ 1642394 w 2307955"/>
                <a:gd name="connsiteY32" fmla="*/ 759421 h 1459995"/>
                <a:gd name="connsiteX33" fmla="*/ 1638933 w 2307955"/>
                <a:gd name="connsiteY33" fmla="*/ 761818 h 1459995"/>
                <a:gd name="connsiteX34" fmla="*/ 1634406 w 2307955"/>
                <a:gd name="connsiteY34" fmla="*/ 765013 h 1459995"/>
                <a:gd name="connsiteX35" fmla="*/ 1593133 w 2307955"/>
                <a:gd name="connsiteY35" fmla="*/ 792972 h 1459995"/>
                <a:gd name="connsiteX36" fmla="*/ 1216884 w 2307955"/>
                <a:gd name="connsiteY36" fmla="*/ 1024100 h 1459995"/>
                <a:gd name="connsiteX37" fmla="*/ 905873 w 2307955"/>
                <a:gd name="connsiteY37" fmla="*/ 1185996 h 1459995"/>
                <a:gd name="connsiteX38" fmla="*/ 887234 w 2307955"/>
                <a:gd name="connsiteY38" fmla="*/ 1194784 h 1459995"/>
                <a:gd name="connsiteX39" fmla="*/ 585542 w 2307955"/>
                <a:gd name="connsiteY39" fmla="*/ 1322596 h 1459995"/>
                <a:gd name="connsiteX40" fmla="*/ 425776 w 2307955"/>
                <a:gd name="connsiteY40" fmla="*/ 1375852 h 1459995"/>
                <a:gd name="connsiteX41" fmla="*/ 272934 w 2307955"/>
                <a:gd name="connsiteY41" fmla="*/ 1412864 h 1459995"/>
                <a:gd name="connsiteX42" fmla="*/ 271602 w 2307955"/>
                <a:gd name="connsiteY42" fmla="*/ 1412864 h 1459995"/>
                <a:gd name="connsiteX43" fmla="*/ 142724 w 2307955"/>
                <a:gd name="connsiteY43" fmla="*/ 1424314 h 1459995"/>
                <a:gd name="connsiteX44" fmla="*/ 138463 w 2307955"/>
                <a:gd name="connsiteY44" fmla="*/ 1424314 h 1459995"/>
                <a:gd name="connsiteX45" fmla="*/ 121954 w 2307955"/>
                <a:gd name="connsiteY45" fmla="*/ 1424314 h 1459995"/>
                <a:gd name="connsiteX46" fmla="*/ 113434 w 2307955"/>
                <a:gd name="connsiteY46" fmla="*/ 1424314 h 1459995"/>
                <a:gd name="connsiteX47" fmla="*/ 110771 w 2307955"/>
                <a:gd name="connsiteY47" fmla="*/ 1424314 h 1459995"/>
                <a:gd name="connsiteX48" fmla="*/ 90800 w 2307955"/>
                <a:gd name="connsiteY48" fmla="*/ 1420586 h 1459995"/>
                <a:gd name="connsiteX49" fmla="*/ 87871 w 2307955"/>
                <a:gd name="connsiteY49" fmla="*/ 1420586 h 1459995"/>
                <a:gd name="connsiteX50" fmla="*/ 85741 w 2307955"/>
                <a:gd name="connsiteY50" fmla="*/ 1420586 h 1459995"/>
                <a:gd name="connsiteX51" fmla="*/ 85741 w 2307955"/>
                <a:gd name="connsiteY51" fmla="*/ 1420586 h 1459995"/>
                <a:gd name="connsiteX52" fmla="*/ 72427 w 2307955"/>
                <a:gd name="connsiteY52" fmla="*/ 1416592 h 1459995"/>
                <a:gd name="connsiteX53" fmla="*/ 69498 w 2307955"/>
                <a:gd name="connsiteY53" fmla="*/ 1416592 h 1459995"/>
                <a:gd name="connsiteX54" fmla="*/ 69498 w 2307955"/>
                <a:gd name="connsiteY54" fmla="*/ 1416592 h 1459995"/>
                <a:gd name="connsiteX55" fmla="*/ 56717 w 2307955"/>
                <a:gd name="connsiteY55" fmla="*/ 1410468 h 1459995"/>
                <a:gd name="connsiteX56" fmla="*/ 56717 w 2307955"/>
                <a:gd name="connsiteY56" fmla="*/ 1410468 h 1459995"/>
                <a:gd name="connsiteX57" fmla="*/ 56717 w 2307955"/>
                <a:gd name="connsiteY57" fmla="*/ 1410468 h 1459995"/>
                <a:gd name="connsiteX58" fmla="*/ 56717 w 2307955"/>
                <a:gd name="connsiteY58" fmla="*/ 1410468 h 1459995"/>
                <a:gd name="connsiteX59" fmla="*/ 56717 w 2307955"/>
                <a:gd name="connsiteY59" fmla="*/ 1410468 h 1459995"/>
                <a:gd name="connsiteX60" fmla="*/ 51658 w 2307955"/>
                <a:gd name="connsiteY60" fmla="*/ 1407272 h 1459995"/>
                <a:gd name="connsiteX61" fmla="*/ 38876 w 2307955"/>
                <a:gd name="connsiteY61" fmla="*/ 1395290 h 1459995"/>
                <a:gd name="connsiteX62" fmla="*/ 32752 w 2307955"/>
                <a:gd name="connsiteY62" fmla="*/ 1386503 h 1459995"/>
                <a:gd name="connsiteX63" fmla="*/ 30089 w 2307955"/>
                <a:gd name="connsiteY63" fmla="*/ 1381710 h 1459995"/>
                <a:gd name="connsiteX64" fmla="*/ 25297 w 2307955"/>
                <a:gd name="connsiteY64" fmla="*/ 1366000 h 1459995"/>
                <a:gd name="connsiteX65" fmla="*/ 25297 w 2307955"/>
                <a:gd name="connsiteY65" fmla="*/ 1358810 h 1459995"/>
                <a:gd name="connsiteX66" fmla="*/ 25297 w 2307955"/>
                <a:gd name="connsiteY66" fmla="*/ 1341502 h 1459995"/>
                <a:gd name="connsiteX67" fmla="*/ 27161 w 2307955"/>
                <a:gd name="connsiteY67" fmla="*/ 1330053 h 1459995"/>
                <a:gd name="connsiteX68" fmla="*/ 27160 w 2307955"/>
                <a:gd name="connsiteY68" fmla="*/ 1330052 h 1459995"/>
                <a:gd name="connsiteX69" fmla="*/ 27160 w 2307955"/>
                <a:gd name="connsiteY69" fmla="*/ 1330052 h 1459995"/>
                <a:gd name="connsiteX70" fmla="*/ 34882 w 2307955"/>
                <a:gd name="connsiteY70" fmla="*/ 1303425 h 1459995"/>
                <a:gd name="connsiteX71" fmla="*/ 40740 w 2307955"/>
                <a:gd name="connsiteY71" fmla="*/ 1289312 h 1459995"/>
                <a:gd name="connsiteX72" fmla="*/ 86008 w 2307955"/>
                <a:gd name="connsiteY72" fmla="*/ 1211293 h 1459995"/>
                <a:gd name="connsiteX73" fmla="*/ 86007 w 2307955"/>
                <a:gd name="connsiteY73" fmla="*/ 1211293 h 1459995"/>
                <a:gd name="connsiteX74" fmla="*/ 86007 w 2307955"/>
                <a:gd name="connsiteY74" fmla="*/ 1211293 h 1459995"/>
                <a:gd name="connsiteX75" fmla="*/ 86007 w 2307955"/>
                <a:gd name="connsiteY75" fmla="*/ 1211293 h 1459995"/>
                <a:gd name="connsiteX76" fmla="*/ 120091 w 2307955"/>
                <a:gd name="connsiteY76" fmla="*/ 1166824 h 1459995"/>
                <a:gd name="connsiteX77" fmla="*/ 123020 w 2307955"/>
                <a:gd name="connsiteY77" fmla="*/ 1163363 h 1459995"/>
                <a:gd name="connsiteX78" fmla="*/ 123020 w 2307955"/>
                <a:gd name="connsiteY78" fmla="*/ 1162032 h 1459995"/>
                <a:gd name="connsiteX79" fmla="*/ 151245 w 2307955"/>
                <a:gd name="connsiteY79" fmla="*/ 1129013 h 1459995"/>
                <a:gd name="connsiteX80" fmla="*/ 151245 w 2307955"/>
                <a:gd name="connsiteY80" fmla="*/ 1129013 h 1459995"/>
                <a:gd name="connsiteX81" fmla="*/ 153908 w 2307955"/>
                <a:gd name="connsiteY81" fmla="*/ 1126084 h 1459995"/>
                <a:gd name="connsiteX82" fmla="*/ 155772 w 2307955"/>
                <a:gd name="connsiteY82" fmla="*/ 1123954 h 1459995"/>
                <a:gd name="connsiteX83" fmla="*/ 157103 w 2307955"/>
                <a:gd name="connsiteY83" fmla="*/ 1123954 h 1459995"/>
                <a:gd name="connsiteX84" fmla="*/ 218346 w 2307955"/>
                <a:gd name="connsiteY84" fmla="*/ 1060048 h 1459995"/>
                <a:gd name="connsiteX85" fmla="*/ 300627 w 2307955"/>
                <a:gd name="connsiteY85" fmla="*/ 982561 h 1459995"/>
                <a:gd name="connsiteX86" fmla="*/ 300627 w 2307955"/>
                <a:gd name="connsiteY86" fmla="*/ 982561 h 1459995"/>
                <a:gd name="connsiteX87" fmla="*/ 309413 w 2307955"/>
                <a:gd name="connsiteY87" fmla="*/ 974573 h 1459995"/>
                <a:gd name="connsiteX88" fmla="*/ 317401 w 2307955"/>
                <a:gd name="connsiteY88" fmla="*/ 967650 h 1459995"/>
                <a:gd name="connsiteX89" fmla="*/ 318733 w 2307955"/>
                <a:gd name="connsiteY89" fmla="*/ 967650 h 1459995"/>
                <a:gd name="connsiteX90" fmla="*/ 365597 w 2307955"/>
                <a:gd name="connsiteY90" fmla="*/ 927442 h 1459995"/>
                <a:gd name="connsiteX91" fmla="*/ 371989 w 2307955"/>
                <a:gd name="connsiteY91" fmla="*/ 922116 h 1459995"/>
                <a:gd name="connsiteX92" fmla="*/ 369858 w 2307955"/>
                <a:gd name="connsiteY92" fmla="*/ 914128 h 1459995"/>
                <a:gd name="connsiteX93" fmla="*/ 366397 w 2307955"/>
                <a:gd name="connsiteY93" fmla="*/ 897353 h 1459995"/>
                <a:gd name="connsiteX94" fmla="*/ 299028 w 2307955"/>
                <a:gd name="connsiteY94" fmla="*/ 954602 h 1459995"/>
                <a:gd name="connsiteX95" fmla="*/ 295301 w 2307955"/>
                <a:gd name="connsiteY95" fmla="*/ 958064 h 1459995"/>
                <a:gd name="connsiteX96" fmla="*/ 292904 w 2307955"/>
                <a:gd name="connsiteY96" fmla="*/ 960194 h 1459995"/>
                <a:gd name="connsiteX97" fmla="*/ 268940 w 2307955"/>
                <a:gd name="connsiteY97" fmla="*/ 981496 h 1459995"/>
                <a:gd name="connsiteX98" fmla="*/ 257756 w 2307955"/>
                <a:gd name="connsiteY98" fmla="*/ 991881 h 1459995"/>
                <a:gd name="connsiteX99" fmla="*/ 116096 w 2307955"/>
                <a:gd name="connsiteY99" fmla="*/ 1137002 h 1459995"/>
                <a:gd name="connsiteX100" fmla="*/ 59379 w 2307955"/>
                <a:gd name="connsiteY100" fmla="*/ 1210760 h 1459995"/>
                <a:gd name="connsiteX101" fmla="*/ 14645 w 2307955"/>
                <a:gd name="connsiteY101" fmla="*/ 1291975 h 1459995"/>
                <a:gd name="connsiteX102" fmla="*/ 10119 w 2307955"/>
                <a:gd name="connsiteY102" fmla="*/ 1303425 h 1459995"/>
                <a:gd name="connsiteX103" fmla="*/ 0 w 2307955"/>
                <a:gd name="connsiteY103" fmla="*/ 1356680 h 1459995"/>
                <a:gd name="connsiteX104" fmla="*/ 0 w 2307955"/>
                <a:gd name="connsiteY104" fmla="*/ 1356680 h 1459995"/>
                <a:gd name="connsiteX105" fmla="*/ 0 w 2307955"/>
                <a:gd name="connsiteY105" fmla="*/ 1358810 h 1459995"/>
                <a:gd name="connsiteX106" fmla="*/ 4793 w 2307955"/>
                <a:gd name="connsiteY106" fmla="*/ 1388900 h 1459995"/>
                <a:gd name="connsiteX107" fmla="*/ 11450 w 2307955"/>
                <a:gd name="connsiteY107" fmla="*/ 1403811 h 1459995"/>
                <a:gd name="connsiteX108" fmla="*/ 22634 w 2307955"/>
                <a:gd name="connsiteY108" fmla="*/ 1418989 h 1459995"/>
                <a:gd name="connsiteX109" fmla="*/ 22634 w 2307955"/>
                <a:gd name="connsiteY109" fmla="*/ 1418989 h 1459995"/>
                <a:gd name="connsiteX110" fmla="*/ 33818 w 2307955"/>
                <a:gd name="connsiteY110" fmla="*/ 1429107 h 1459995"/>
                <a:gd name="connsiteX111" fmla="*/ 55653 w 2307955"/>
                <a:gd name="connsiteY111" fmla="*/ 1442421 h 1459995"/>
                <a:gd name="connsiteX112" fmla="*/ 64173 w 2307955"/>
                <a:gd name="connsiteY112" fmla="*/ 1446149 h 1459995"/>
                <a:gd name="connsiteX113" fmla="*/ 76421 w 2307955"/>
                <a:gd name="connsiteY113" fmla="*/ 1450143 h 1459995"/>
                <a:gd name="connsiteX114" fmla="*/ 83877 w 2307955"/>
                <a:gd name="connsiteY114" fmla="*/ 1452273 h 1459995"/>
                <a:gd name="connsiteX115" fmla="*/ 142192 w 2307955"/>
                <a:gd name="connsiteY115" fmla="*/ 1459995 h 1459995"/>
                <a:gd name="connsiteX116" fmla="*/ 157370 w 2307955"/>
                <a:gd name="connsiteY116" fmla="*/ 1459995 h 1459995"/>
                <a:gd name="connsiteX117" fmla="*/ 201572 w 2307955"/>
                <a:gd name="connsiteY117" fmla="*/ 1458131 h 1459995"/>
                <a:gd name="connsiteX118" fmla="*/ 210358 w 2307955"/>
                <a:gd name="connsiteY118" fmla="*/ 1458131 h 1459995"/>
                <a:gd name="connsiteX119" fmla="*/ 216749 w 2307955"/>
                <a:gd name="connsiteY119" fmla="*/ 1458131 h 1459995"/>
                <a:gd name="connsiteX120" fmla="*/ 225003 w 2307955"/>
                <a:gd name="connsiteY120" fmla="*/ 1458131 h 1459995"/>
                <a:gd name="connsiteX121" fmla="*/ 260685 w 2307955"/>
                <a:gd name="connsiteY121" fmla="*/ 1453072 h 1459995"/>
                <a:gd name="connsiteX122" fmla="*/ 415924 w 2307955"/>
                <a:gd name="connsiteY122" fmla="*/ 1417923 h 1459995"/>
                <a:gd name="connsiteX123" fmla="*/ 415924 w 2307955"/>
                <a:gd name="connsiteY123" fmla="*/ 1417924 h 1459995"/>
                <a:gd name="connsiteX124" fmla="*/ 421250 w 2307955"/>
                <a:gd name="connsiteY124" fmla="*/ 1416326 h 1459995"/>
                <a:gd name="connsiteX125" fmla="*/ 423113 w 2307955"/>
                <a:gd name="connsiteY125" fmla="*/ 1416326 h 1459995"/>
                <a:gd name="connsiteX126" fmla="*/ 427108 w 2307955"/>
                <a:gd name="connsiteY126" fmla="*/ 1416326 h 1459995"/>
                <a:gd name="connsiteX127" fmla="*/ 430037 w 2307955"/>
                <a:gd name="connsiteY127" fmla="*/ 1416326 h 1459995"/>
                <a:gd name="connsiteX128" fmla="*/ 432966 w 2307955"/>
                <a:gd name="connsiteY128" fmla="*/ 1416326 h 1459995"/>
                <a:gd name="connsiteX129" fmla="*/ 436960 w 2307955"/>
                <a:gd name="connsiteY129" fmla="*/ 1416326 h 1459995"/>
                <a:gd name="connsiteX130" fmla="*/ 438823 w 2307955"/>
                <a:gd name="connsiteY130" fmla="*/ 1416326 h 1459995"/>
                <a:gd name="connsiteX131" fmla="*/ 443883 w 2307955"/>
                <a:gd name="connsiteY131" fmla="*/ 1414995 h 1459995"/>
                <a:gd name="connsiteX132" fmla="*/ 443883 w 2307955"/>
                <a:gd name="connsiteY132" fmla="*/ 1414995 h 1459995"/>
                <a:gd name="connsiteX133" fmla="*/ 449209 w 2307955"/>
                <a:gd name="connsiteY133" fmla="*/ 1413397 h 1459995"/>
                <a:gd name="connsiteX134" fmla="*/ 449209 w 2307955"/>
                <a:gd name="connsiteY134" fmla="*/ 1413397 h 1459995"/>
                <a:gd name="connsiteX135" fmla="*/ 454800 w 2307955"/>
                <a:gd name="connsiteY135" fmla="*/ 1411799 h 1459995"/>
                <a:gd name="connsiteX136" fmla="*/ 454800 w 2307955"/>
                <a:gd name="connsiteY136" fmla="*/ 1411799 h 1459995"/>
                <a:gd name="connsiteX137" fmla="*/ 459860 w 2307955"/>
                <a:gd name="connsiteY137" fmla="*/ 1410201 h 1459995"/>
                <a:gd name="connsiteX138" fmla="*/ 459860 w 2307955"/>
                <a:gd name="connsiteY138" fmla="*/ 1410201 h 1459995"/>
                <a:gd name="connsiteX139" fmla="*/ 468647 w 2307955"/>
                <a:gd name="connsiteY139" fmla="*/ 1407272 h 1459995"/>
                <a:gd name="connsiteX140" fmla="*/ 469978 w 2307955"/>
                <a:gd name="connsiteY140" fmla="*/ 1407272 h 1459995"/>
                <a:gd name="connsiteX141" fmla="*/ 477434 w 2307955"/>
                <a:gd name="connsiteY141" fmla="*/ 1404876 h 1459995"/>
                <a:gd name="connsiteX142" fmla="*/ 483824 w 2307955"/>
                <a:gd name="connsiteY142" fmla="*/ 1403012 h 1459995"/>
                <a:gd name="connsiteX143" fmla="*/ 488351 w 2307955"/>
                <a:gd name="connsiteY143" fmla="*/ 1401414 h 1459995"/>
                <a:gd name="connsiteX144" fmla="*/ 497138 w 2307955"/>
                <a:gd name="connsiteY144" fmla="*/ 1398485 h 1459995"/>
                <a:gd name="connsiteX145" fmla="*/ 498736 w 2307955"/>
                <a:gd name="connsiteY145" fmla="*/ 1398485 h 1459995"/>
                <a:gd name="connsiteX146" fmla="*/ 676609 w 2307955"/>
                <a:gd name="connsiteY146" fmla="*/ 1333247 h 1459995"/>
                <a:gd name="connsiteX147" fmla="*/ 991082 w 2307955"/>
                <a:gd name="connsiteY147" fmla="*/ 1191056 h 1459995"/>
                <a:gd name="connsiteX148" fmla="*/ 998004 w 2307955"/>
                <a:gd name="connsiteY148" fmla="*/ 1187328 h 1459995"/>
                <a:gd name="connsiteX149" fmla="*/ 999603 w 2307955"/>
                <a:gd name="connsiteY149" fmla="*/ 1187328 h 1459995"/>
                <a:gd name="connsiteX150" fmla="*/ 1069900 w 2307955"/>
                <a:gd name="connsiteY150" fmla="*/ 1151647 h 1459995"/>
                <a:gd name="connsiteX151" fmla="*/ 1072030 w 2307955"/>
                <a:gd name="connsiteY151" fmla="*/ 1151647 h 1459995"/>
                <a:gd name="connsiteX152" fmla="*/ 1075491 w 2307955"/>
                <a:gd name="connsiteY152" fmla="*/ 1150049 h 1459995"/>
                <a:gd name="connsiteX153" fmla="*/ 1077622 w 2307955"/>
                <a:gd name="connsiteY153" fmla="*/ 1150049 h 1459995"/>
                <a:gd name="connsiteX154" fmla="*/ 1253897 w 2307955"/>
                <a:gd name="connsiteY154" fmla="*/ 1053923 h 1459995"/>
                <a:gd name="connsiteX155" fmla="*/ 1483161 w 2307955"/>
                <a:gd name="connsiteY155" fmla="*/ 915992 h 1459995"/>
                <a:gd name="connsiteX156" fmla="*/ 1674614 w 2307955"/>
                <a:gd name="connsiteY156" fmla="*/ 788712 h 1459995"/>
                <a:gd name="connsiteX157" fmla="*/ 1674614 w 2307955"/>
                <a:gd name="connsiteY157" fmla="*/ 788712 h 1459995"/>
                <a:gd name="connsiteX158" fmla="*/ 1682069 w 2307955"/>
                <a:gd name="connsiteY158" fmla="*/ 783652 h 1459995"/>
                <a:gd name="connsiteX159" fmla="*/ 1837309 w 2307955"/>
                <a:gd name="connsiteY159" fmla="*/ 669686 h 1459995"/>
                <a:gd name="connsiteX160" fmla="*/ 1964323 w 2307955"/>
                <a:gd name="connsiteY160" fmla="*/ 567436 h 1459995"/>
                <a:gd name="connsiteX161" fmla="*/ 1967518 w 2307955"/>
                <a:gd name="connsiteY161" fmla="*/ 564773 h 1459995"/>
                <a:gd name="connsiteX162" fmla="*/ 2122225 w 2307955"/>
                <a:gd name="connsiteY162" fmla="*/ 422049 h 1459995"/>
                <a:gd name="connsiteX163" fmla="*/ 2255363 w 2307955"/>
                <a:gd name="connsiteY163" fmla="*/ 262283 h 1459995"/>
                <a:gd name="connsiteX164" fmla="*/ 2299033 w 2307955"/>
                <a:gd name="connsiteY164" fmla="*/ 176009 h 1459995"/>
                <a:gd name="connsiteX165" fmla="*/ 2307820 w 2307955"/>
                <a:gd name="connsiteY165" fmla="*/ 129410 h 1459995"/>
                <a:gd name="connsiteX166" fmla="*/ 2305955 w 2307955"/>
                <a:gd name="connsiteY166" fmla="*/ 105978 h 1459995"/>
                <a:gd name="connsiteX167" fmla="*/ 2303293 w 2307955"/>
                <a:gd name="connsiteY167" fmla="*/ 94795 h 1459995"/>
                <a:gd name="connsiteX168" fmla="*/ 2297435 w 2307955"/>
                <a:gd name="connsiteY168" fmla="*/ 81747 h 1459995"/>
                <a:gd name="connsiteX169" fmla="*/ 2284121 w 2307955"/>
                <a:gd name="connsiteY169" fmla="*/ 63108 h 1459995"/>
                <a:gd name="connsiteX170" fmla="*/ 2266547 w 2307955"/>
                <a:gd name="connsiteY170" fmla="*/ 48729 h 1459995"/>
                <a:gd name="connsiteX171" fmla="*/ 2222078 w 2307955"/>
                <a:gd name="connsiteY171" fmla="*/ 30356 h 1459995"/>
                <a:gd name="connsiteX172" fmla="*/ 2179208 w 2307955"/>
                <a:gd name="connsiteY172" fmla="*/ 23965 h 1459995"/>
                <a:gd name="connsiteX173" fmla="*/ 2150716 w 2307955"/>
                <a:gd name="connsiteY173" fmla="*/ 23965 h 1459995"/>
                <a:gd name="connsiteX174" fmla="*/ 2128616 w 2307955"/>
                <a:gd name="connsiteY174" fmla="*/ 23965 h 1459995"/>
                <a:gd name="connsiteX175" fmla="*/ 2033555 w 2307955"/>
                <a:gd name="connsiteY175" fmla="*/ 33551 h 1459995"/>
                <a:gd name="connsiteX176" fmla="*/ 2031158 w 2307955"/>
                <a:gd name="connsiteY176" fmla="*/ 33551 h 1459995"/>
                <a:gd name="connsiteX177" fmla="*/ 2033555 w 2307955"/>
                <a:gd name="connsiteY177" fmla="*/ 33551 h 1459995"/>
                <a:gd name="connsiteX178" fmla="*/ 2284388 w 2307955"/>
                <a:gd name="connsiteY178" fmla="*/ 113434 h 1459995"/>
                <a:gd name="connsiteX179" fmla="*/ 2284388 w 2307955"/>
                <a:gd name="connsiteY179" fmla="*/ 113434 h 14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307955" h="1459995">
                  <a:moveTo>
                    <a:pt x="2127817" y="0"/>
                  </a:moveTo>
                  <a:cubicBezTo>
                    <a:pt x="2094851" y="1680"/>
                    <a:pt x="2062030" y="5505"/>
                    <a:pt x="2029561" y="11450"/>
                  </a:cubicBezTo>
                  <a:cubicBezTo>
                    <a:pt x="1996809" y="17308"/>
                    <a:pt x="1964057" y="24498"/>
                    <a:pt x="1931837" y="32752"/>
                  </a:cubicBezTo>
                  <a:cubicBezTo>
                    <a:pt x="1863937" y="50060"/>
                    <a:pt x="1797368" y="71895"/>
                    <a:pt x="1731597" y="95593"/>
                  </a:cubicBezTo>
                  <a:cubicBezTo>
                    <a:pt x="1707898" y="104114"/>
                    <a:pt x="1684467" y="112901"/>
                    <a:pt x="1660768" y="122221"/>
                  </a:cubicBezTo>
                  <a:cubicBezTo>
                    <a:pt x="1667158" y="127813"/>
                    <a:pt x="1673283" y="133671"/>
                    <a:pt x="1679407" y="139529"/>
                  </a:cubicBezTo>
                  <a:lnTo>
                    <a:pt x="1723343" y="122754"/>
                  </a:lnTo>
                  <a:cubicBezTo>
                    <a:pt x="1774202" y="104114"/>
                    <a:pt x="1825326" y="86806"/>
                    <a:pt x="1877251" y="71628"/>
                  </a:cubicBezTo>
                  <a:cubicBezTo>
                    <a:pt x="1928631" y="56142"/>
                    <a:pt x="1980808" y="43431"/>
                    <a:pt x="2033555" y="33551"/>
                  </a:cubicBezTo>
                  <a:cubicBezTo>
                    <a:pt x="2082268" y="23850"/>
                    <a:pt x="2132014" y="20360"/>
                    <a:pt x="2181605" y="23166"/>
                  </a:cubicBezTo>
                  <a:cubicBezTo>
                    <a:pt x="2199210" y="24649"/>
                    <a:pt x="2216562" y="28316"/>
                    <a:pt x="2233262" y="34084"/>
                  </a:cubicBezTo>
                  <a:cubicBezTo>
                    <a:pt x="2241601" y="37255"/>
                    <a:pt x="2249551" y="41364"/>
                    <a:pt x="2256961" y="46332"/>
                  </a:cubicBezTo>
                  <a:cubicBezTo>
                    <a:pt x="2261533" y="49884"/>
                    <a:pt x="2265808" y="53802"/>
                    <a:pt x="2269743" y="58049"/>
                  </a:cubicBezTo>
                  <a:cubicBezTo>
                    <a:pt x="2273221" y="62292"/>
                    <a:pt x="2276172" y="66941"/>
                    <a:pt x="2278530" y="71895"/>
                  </a:cubicBezTo>
                  <a:cubicBezTo>
                    <a:pt x="2280615" y="77086"/>
                    <a:pt x="2282307" y="82426"/>
                    <a:pt x="2283589" y="87871"/>
                  </a:cubicBezTo>
                  <a:cubicBezTo>
                    <a:pt x="2284540" y="96722"/>
                    <a:pt x="2284540" y="105649"/>
                    <a:pt x="2283589" y="114499"/>
                  </a:cubicBezTo>
                  <a:cubicBezTo>
                    <a:pt x="2281929" y="127303"/>
                    <a:pt x="2278893" y="139891"/>
                    <a:pt x="2274536" y="152044"/>
                  </a:cubicBezTo>
                  <a:cubicBezTo>
                    <a:pt x="2260844" y="186339"/>
                    <a:pt x="2242956" y="218806"/>
                    <a:pt x="2221280" y="248703"/>
                  </a:cubicBezTo>
                  <a:lnTo>
                    <a:pt x="2222877" y="246306"/>
                  </a:lnTo>
                  <a:cubicBezTo>
                    <a:pt x="2210096" y="264147"/>
                    <a:pt x="2196250" y="281188"/>
                    <a:pt x="2182936" y="297964"/>
                  </a:cubicBezTo>
                  <a:cubicBezTo>
                    <a:pt x="2149385" y="337731"/>
                    <a:pt x="2113835" y="375769"/>
                    <a:pt x="2076425" y="411930"/>
                  </a:cubicBezTo>
                  <a:cubicBezTo>
                    <a:pt x="2049797" y="438558"/>
                    <a:pt x="2021306" y="463854"/>
                    <a:pt x="1993081" y="488884"/>
                  </a:cubicBezTo>
                  <a:lnTo>
                    <a:pt x="1993081" y="488884"/>
                  </a:lnTo>
                  <a:lnTo>
                    <a:pt x="1985891" y="495008"/>
                  </a:lnTo>
                  <a:lnTo>
                    <a:pt x="1983228" y="497405"/>
                  </a:lnTo>
                  <a:lnTo>
                    <a:pt x="1977637" y="502198"/>
                  </a:lnTo>
                  <a:lnTo>
                    <a:pt x="1972844" y="506458"/>
                  </a:lnTo>
                  <a:lnTo>
                    <a:pt x="1969382" y="509387"/>
                  </a:lnTo>
                  <a:lnTo>
                    <a:pt x="1942754" y="532287"/>
                  </a:lnTo>
                  <a:lnTo>
                    <a:pt x="1942754" y="532287"/>
                  </a:lnTo>
                  <a:cubicBezTo>
                    <a:pt x="1930506" y="542672"/>
                    <a:pt x="1917991" y="553057"/>
                    <a:pt x="1905742" y="562909"/>
                  </a:cubicBezTo>
                  <a:cubicBezTo>
                    <a:pt x="1823196" y="630011"/>
                    <a:pt x="1737988" y="693385"/>
                    <a:pt x="1650649" y="753829"/>
                  </a:cubicBezTo>
                  <a:lnTo>
                    <a:pt x="1642394" y="759421"/>
                  </a:lnTo>
                  <a:lnTo>
                    <a:pt x="1638933" y="761818"/>
                  </a:lnTo>
                  <a:lnTo>
                    <a:pt x="1634406" y="765013"/>
                  </a:lnTo>
                  <a:lnTo>
                    <a:pt x="1593133" y="792972"/>
                  </a:lnTo>
                  <a:cubicBezTo>
                    <a:pt x="1470912" y="875252"/>
                    <a:pt x="1345229" y="952738"/>
                    <a:pt x="1216884" y="1024100"/>
                  </a:cubicBezTo>
                  <a:cubicBezTo>
                    <a:pt x="1114812" y="1081616"/>
                    <a:pt x="1011141" y="1135582"/>
                    <a:pt x="905873" y="1185996"/>
                  </a:cubicBezTo>
                  <a:lnTo>
                    <a:pt x="887234" y="1194784"/>
                  </a:lnTo>
                  <a:cubicBezTo>
                    <a:pt x="788445" y="1241382"/>
                    <a:pt x="688059" y="1284519"/>
                    <a:pt x="585542" y="1322596"/>
                  </a:cubicBezTo>
                  <a:cubicBezTo>
                    <a:pt x="532287" y="1341768"/>
                    <a:pt x="479031" y="1359875"/>
                    <a:pt x="425776" y="1375852"/>
                  </a:cubicBezTo>
                  <a:cubicBezTo>
                    <a:pt x="375552" y="1391003"/>
                    <a:pt x="324526" y="1403360"/>
                    <a:pt x="272934" y="1412864"/>
                  </a:cubicBezTo>
                  <a:lnTo>
                    <a:pt x="271602" y="1412864"/>
                  </a:lnTo>
                  <a:cubicBezTo>
                    <a:pt x="229162" y="1421185"/>
                    <a:pt x="185965" y="1425023"/>
                    <a:pt x="142724" y="1424314"/>
                  </a:cubicBezTo>
                  <a:lnTo>
                    <a:pt x="138463" y="1424314"/>
                  </a:lnTo>
                  <a:lnTo>
                    <a:pt x="121954" y="1424314"/>
                  </a:lnTo>
                  <a:lnTo>
                    <a:pt x="113434" y="1424314"/>
                  </a:lnTo>
                  <a:lnTo>
                    <a:pt x="110771" y="1424314"/>
                  </a:lnTo>
                  <a:cubicBezTo>
                    <a:pt x="103848" y="1424314"/>
                    <a:pt x="97191" y="1422184"/>
                    <a:pt x="90800" y="1420586"/>
                  </a:cubicBezTo>
                  <a:lnTo>
                    <a:pt x="87871" y="1420586"/>
                  </a:lnTo>
                  <a:lnTo>
                    <a:pt x="85741" y="1420586"/>
                  </a:lnTo>
                  <a:lnTo>
                    <a:pt x="85741" y="1420586"/>
                  </a:lnTo>
                  <a:cubicBezTo>
                    <a:pt x="81234" y="1419500"/>
                    <a:pt x="76789" y="1418167"/>
                    <a:pt x="72427" y="1416592"/>
                  </a:cubicBezTo>
                  <a:lnTo>
                    <a:pt x="69498" y="1416592"/>
                  </a:lnTo>
                  <a:lnTo>
                    <a:pt x="69498" y="1416592"/>
                  </a:lnTo>
                  <a:cubicBezTo>
                    <a:pt x="64972" y="1414728"/>
                    <a:pt x="60711" y="1412598"/>
                    <a:pt x="56717" y="1410468"/>
                  </a:cubicBezTo>
                  <a:lnTo>
                    <a:pt x="56717" y="1410468"/>
                  </a:lnTo>
                  <a:lnTo>
                    <a:pt x="56717" y="1410468"/>
                  </a:lnTo>
                  <a:lnTo>
                    <a:pt x="56717" y="1410468"/>
                  </a:lnTo>
                  <a:lnTo>
                    <a:pt x="56717" y="1410468"/>
                  </a:lnTo>
                  <a:lnTo>
                    <a:pt x="51658" y="1407272"/>
                  </a:lnTo>
                  <a:cubicBezTo>
                    <a:pt x="46962" y="1403769"/>
                    <a:pt x="42675" y="1399750"/>
                    <a:pt x="38876" y="1395290"/>
                  </a:cubicBezTo>
                  <a:cubicBezTo>
                    <a:pt x="36658" y="1392488"/>
                    <a:pt x="34612" y="1389554"/>
                    <a:pt x="32752" y="1386503"/>
                  </a:cubicBezTo>
                  <a:lnTo>
                    <a:pt x="30089" y="1381710"/>
                  </a:lnTo>
                  <a:cubicBezTo>
                    <a:pt x="28007" y="1376633"/>
                    <a:pt x="26403" y="1371374"/>
                    <a:pt x="25297" y="1366000"/>
                  </a:cubicBezTo>
                  <a:cubicBezTo>
                    <a:pt x="25166" y="1363605"/>
                    <a:pt x="25166" y="1361205"/>
                    <a:pt x="25297" y="1358810"/>
                  </a:cubicBezTo>
                  <a:cubicBezTo>
                    <a:pt x="24764" y="1353053"/>
                    <a:pt x="24764" y="1347259"/>
                    <a:pt x="25297" y="1341502"/>
                  </a:cubicBezTo>
                  <a:cubicBezTo>
                    <a:pt x="25679" y="1337651"/>
                    <a:pt x="26301" y="1333826"/>
                    <a:pt x="27161" y="1330053"/>
                  </a:cubicBezTo>
                  <a:lnTo>
                    <a:pt x="27160" y="1330052"/>
                  </a:lnTo>
                  <a:lnTo>
                    <a:pt x="27160" y="1330052"/>
                  </a:lnTo>
                  <a:cubicBezTo>
                    <a:pt x="29159" y="1321020"/>
                    <a:pt x="31738" y="1312125"/>
                    <a:pt x="34882" y="1303425"/>
                  </a:cubicBezTo>
                  <a:cubicBezTo>
                    <a:pt x="36746" y="1298631"/>
                    <a:pt x="38610" y="1294105"/>
                    <a:pt x="40740" y="1289312"/>
                  </a:cubicBezTo>
                  <a:cubicBezTo>
                    <a:pt x="53265" y="1261900"/>
                    <a:pt x="68425" y="1235771"/>
                    <a:pt x="86008" y="1211293"/>
                  </a:cubicBezTo>
                  <a:lnTo>
                    <a:pt x="86007" y="1211293"/>
                  </a:lnTo>
                  <a:lnTo>
                    <a:pt x="86007" y="1211293"/>
                  </a:lnTo>
                  <a:lnTo>
                    <a:pt x="86007" y="1211293"/>
                  </a:lnTo>
                  <a:cubicBezTo>
                    <a:pt x="96924" y="1196115"/>
                    <a:pt x="108108" y="1181204"/>
                    <a:pt x="120091" y="1166824"/>
                  </a:cubicBezTo>
                  <a:cubicBezTo>
                    <a:pt x="120921" y="1165554"/>
                    <a:pt x="121905" y="1164392"/>
                    <a:pt x="123020" y="1163363"/>
                  </a:cubicBezTo>
                  <a:lnTo>
                    <a:pt x="123020" y="1162032"/>
                  </a:lnTo>
                  <a:cubicBezTo>
                    <a:pt x="132073" y="1150848"/>
                    <a:pt x="141393" y="1139664"/>
                    <a:pt x="151245" y="1129013"/>
                  </a:cubicBezTo>
                  <a:cubicBezTo>
                    <a:pt x="151245" y="1129013"/>
                    <a:pt x="151245" y="1129013"/>
                    <a:pt x="151245" y="1129013"/>
                  </a:cubicBezTo>
                  <a:lnTo>
                    <a:pt x="153908" y="1126084"/>
                  </a:lnTo>
                  <a:lnTo>
                    <a:pt x="155772" y="1123954"/>
                  </a:lnTo>
                  <a:lnTo>
                    <a:pt x="157103" y="1123954"/>
                  </a:lnTo>
                  <a:cubicBezTo>
                    <a:pt x="176807" y="1102119"/>
                    <a:pt x="197311" y="1080817"/>
                    <a:pt x="218346" y="1060048"/>
                  </a:cubicBezTo>
                  <a:cubicBezTo>
                    <a:pt x="244974" y="1033420"/>
                    <a:pt x="272401" y="1007591"/>
                    <a:pt x="300627" y="982561"/>
                  </a:cubicBezTo>
                  <a:lnTo>
                    <a:pt x="300627" y="982561"/>
                  </a:lnTo>
                  <a:cubicBezTo>
                    <a:pt x="303555" y="979898"/>
                    <a:pt x="306485" y="977502"/>
                    <a:pt x="309413" y="974573"/>
                  </a:cubicBezTo>
                  <a:lnTo>
                    <a:pt x="317401" y="967650"/>
                  </a:lnTo>
                  <a:lnTo>
                    <a:pt x="318733" y="967650"/>
                  </a:lnTo>
                  <a:cubicBezTo>
                    <a:pt x="334177" y="954070"/>
                    <a:pt x="349621" y="941022"/>
                    <a:pt x="365597" y="927442"/>
                  </a:cubicBezTo>
                  <a:lnTo>
                    <a:pt x="371989" y="922116"/>
                  </a:lnTo>
                  <a:cubicBezTo>
                    <a:pt x="371989" y="919454"/>
                    <a:pt x="370391" y="916791"/>
                    <a:pt x="369858" y="914128"/>
                  </a:cubicBezTo>
                  <a:cubicBezTo>
                    <a:pt x="369326" y="911465"/>
                    <a:pt x="367196" y="902944"/>
                    <a:pt x="366397" y="897353"/>
                  </a:cubicBezTo>
                  <a:cubicBezTo>
                    <a:pt x="343497" y="915992"/>
                    <a:pt x="321130" y="935164"/>
                    <a:pt x="299028" y="954602"/>
                  </a:cubicBezTo>
                  <a:lnTo>
                    <a:pt x="295301" y="958064"/>
                  </a:lnTo>
                  <a:lnTo>
                    <a:pt x="292904" y="960194"/>
                  </a:lnTo>
                  <a:lnTo>
                    <a:pt x="268940" y="981496"/>
                  </a:lnTo>
                  <a:lnTo>
                    <a:pt x="257756" y="991881"/>
                  </a:lnTo>
                  <a:cubicBezTo>
                    <a:pt x="207681" y="1037383"/>
                    <a:pt x="160376" y="1085843"/>
                    <a:pt x="116096" y="1137002"/>
                  </a:cubicBezTo>
                  <a:cubicBezTo>
                    <a:pt x="95873" y="1160545"/>
                    <a:pt x="76939" y="1185168"/>
                    <a:pt x="59379" y="1210760"/>
                  </a:cubicBezTo>
                  <a:cubicBezTo>
                    <a:pt x="41380" y="1236012"/>
                    <a:pt x="26368" y="1263266"/>
                    <a:pt x="14645" y="1291975"/>
                  </a:cubicBezTo>
                  <a:cubicBezTo>
                    <a:pt x="13047" y="1295702"/>
                    <a:pt x="11450" y="1299697"/>
                    <a:pt x="10119" y="1303425"/>
                  </a:cubicBezTo>
                  <a:cubicBezTo>
                    <a:pt x="3737" y="1320470"/>
                    <a:pt x="314" y="1338481"/>
                    <a:pt x="0" y="1356680"/>
                  </a:cubicBezTo>
                  <a:lnTo>
                    <a:pt x="0" y="1356680"/>
                  </a:lnTo>
                  <a:lnTo>
                    <a:pt x="0" y="1358810"/>
                  </a:lnTo>
                  <a:cubicBezTo>
                    <a:pt x="272" y="1369007"/>
                    <a:pt x="1884" y="1379123"/>
                    <a:pt x="4793" y="1388900"/>
                  </a:cubicBezTo>
                  <a:cubicBezTo>
                    <a:pt x="6461" y="1394098"/>
                    <a:pt x="8693" y="1399098"/>
                    <a:pt x="11450" y="1403811"/>
                  </a:cubicBezTo>
                  <a:cubicBezTo>
                    <a:pt x="14697" y="1409207"/>
                    <a:pt x="18441" y="1414288"/>
                    <a:pt x="22634" y="1418989"/>
                  </a:cubicBezTo>
                  <a:lnTo>
                    <a:pt x="22634" y="1418989"/>
                  </a:lnTo>
                  <a:cubicBezTo>
                    <a:pt x="25971" y="1422769"/>
                    <a:pt x="29722" y="1426163"/>
                    <a:pt x="33818" y="1429107"/>
                  </a:cubicBezTo>
                  <a:cubicBezTo>
                    <a:pt x="40574" y="1434350"/>
                    <a:pt x="47898" y="1438816"/>
                    <a:pt x="55653" y="1442421"/>
                  </a:cubicBezTo>
                  <a:lnTo>
                    <a:pt x="64173" y="1446149"/>
                  </a:lnTo>
                  <a:cubicBezTo>
                    <a:pt x="68159" y="1447759"/>
                    <a:pt x="72252" y="1449093"/>
                    <a:pt x="76421" y="1450143"/>
                  </a:cubicBezTo>
                  <a:lnTo>
                    <a:pt x="83877" y="1452273"/>
                  </a:lnTo>
                  <a:cubicBezTo>
                    <a:pt x="102970" y="1456993"/>
                    <a:pt x="122528" y="1459583"/>
                    <a:pt x="142192" y="1459995"/>
                  </a:cubicBezTo>
                  <a:lnTo>
                    <a:pt x="157370" y="1459995"/>
                  </a:lnTo>
                  <a:cubicBezTo>
                    <a:pt x="172281" y="1459995"/>
                    <a:pt x="186926" y="1459995"/>
                    <a:pt x="201572" y="1458131"/>
                  </a:cubicBezTo>
                  <a:lnTo>
                    <a:pt x="210358" y="1458131"/>
                  </a:lnTo>
                  <a:lnTo>
                    <a:pt x="216749" y="1458131"/>
                  </a:lnTo>
                  <a:lnTo>
                    <a:pt x="225003" y="1458131"/>
                  </a:lnTo>
                  <a:cubicBezTo>
                    <a:pt x="236986" y="1458131"/>
                    <a:pt x="248702" y="1454936"/>
                    <a:pt x="260685" y="1453072"/>
                  </a:cubicBezTo>
                  <a:cubicBezTo>
                    <a:pt x="313078" y="1444422"/>
                    <a:pt x="364915" y="1432685"/>
                    <a:pt x="415924" y="1417923"/>
                  </a:cubicBezTo>
                  <a:lnTo>
                    <a:pt x="415924" y="1417924"/>
                  </a:lnTo>
                  <a:lnTo>
                    <a:pt x="421250" y="1416326"/>
                  </a:lnTo>
                  <a:lnTo>
                    <a:pt x="423113" y="1416326"/>
                  </a:lnTo>
                  <a:lnTo>
                    <a:pt x="427108" y="1416326"/>
                  </a:lnTo>
                  <a:cubicBezTo>
                    <a:pt x="428081" y="1416445"/>
                    <a:pt x="429065" y="1416445"/>
                    <a:pt x="430037" y="1416326"/>
                  </a:cubicBezTo>
                  <a:lnTo>
                    <a:pt x="432966" y="1416326"/>
                  </a:lnTo>
                  <a:lnTo>
                    <a:pt x="436960" y="1416326"/>
                  </a:lnTo>
                  <a:lnTo>
                    <a:pt x="438823" y="1416326"/>
                  </a:lnTo>
                  <a:lnTo>
                    <a:pt x="443883" y="1414995"/>
                  </a:lnTo>
                  <a:lnTo>
                    <a:pt x="443883" y="1414995"/>
                  </a:lnTo>
                  <a:lnTo>
                    <a:pt x="449209" y="1413397"/>
                  </a:lnTo>
                  <a:lnTo>
                    <a:pt x="449209" y="1413397"/>
                  </a:lnTo>
                  <a:lnTo>
                    <a:pt x="454800" y="1411799"/>
                  </a:lnTo>
                  <a:lnTo>
                    <a:pt x="454800" y="1411799"/>
                  </a:lnTo>
                  <a:lnTo>
                    <a:pt x="459860" y="1410201"/>
                  </a:lnTo>
                  <a:lnTo>
                    <a:pt x="459860" y="1410201"/>
                  </a:lnTo>
                  <a:lnTo>
                    <a:pt x="468647" y="1407272"/>
                  </a:lnTo>
                  <a:lnTo>
                    <a:pt x="469978" y="1407272"/>
                  </a:lnTo>
                  <a:lnTo>
                    <a:pt x="477434" y="1404876"/>
                  </a:lnTo>
                  <a:lnTo>
                    <a:pt x="483824" y="1403012"/>
                  </a:lnTo>
                  <a:lnTo>
                    <a:pt x="488351" y="1401414"/>
                  </a:lnTo>
                  <a:lnTo>
                    <a:pt x="497138" y="1398485"/>
                  </a:lnTo>
                  <a:lnTo>
                    <a:pt x="498736" y="1398485"/>
                  </a:lnTo>
                  <a:cubicBezTo>
                    <a:pt x="558914" y="1378781"/>
                    <a:pt x="618028" y="1356680"/>
                    <a:pt x="676609" y="1333247"/>
                  </a:cubicBezTo>
                  <a:cubicBezTo>
                    <a:pt x="783120" y="1290377"/>
                    <a:pt x="888033" y="1242447"/>
                    <a:pt x="991082" y="1191056"/>
                  </a:cubicBezTo>
                  <a:lnTo>
                    <a:pt x="998004" y="1187328"/>
                  </a:lnTo>
                  <a:lnTo>
                    <a:pt x="999603" y="1187328"/>
                  </a:lnTo>
                  <a:lnTo>
                    <a:pt x="1069900" y="1151647"/>
                  </a:lnTo>
                  <a:lnTo>
                    <a:pt x="1072030" y="1151647"/>
                  </a:lnTo>
                  <a:lnTo>
                    <a:pt x="1075491" y="1150049"/>
                  </a:lnTo>
                  <a:lnTo>
                    <a:pt x="1077622" y="1150049"/>
                  </a:lnTo>
                  <a:cubicBezTo>
                    <a:pt x="1137001" y="1118895"/>
                    <a:pt x="1195582" y="1086941"/>
                    <a:pt x="1253897" y="1053923"/>
                  </a:cubicBezTo>
                  <a:cubicBezTo>
                    <a:pt x="1331472" y="1009721"/>
                    <a:pt x="1407893" y="963744"/>
                    <a:pt x="1483161" y="915992"/>
                  </a:cubicBezTo>
                  <a:cubicBezTo>
                    <a:pt x="1547955" y="874985"/>
                    <a:pt x="1611773" y="832559"/>
                    <a:pt x="1674614" y="788712"/>
                  </a:cubicBezTo>
                  <a:lnTo>
                    <a:pt x="1674614" y="788712"/>
                  </a:lnTo>
                  <a:lnTo>
                    <a:pt x="1682069" y="783652"/>
                  </a:lnTo>
                  <a:cubicBezTo>
                    <a:pt x="1735325" y="746640"/>
                    <a:pt x="1786450" y="708829"/>
                    <a:pt x="1837309" y="669686"/>
                  </a:cubicBezTo>
                  <a:cubicBezTo>
                    <a:pt x="1880446" y="636667"/>
                    <a:pt x="1922784" y="602584"/>
                    <a:pt x="1964323" y="567436"/>
                  </a:cubicBezTo>
                  <a:lnTo>
                    <a:pt x="1967518" y="564773"/>
                  </a:lnTo>
                  <a:cubicBezTo>
                    <a:pt x="2020773" y="519240"/>
                    <a:pt x="2074029" y="472109"/>
                    <a:pt x="2122225" y="422049"/>
                  </a:cubicBezTo>
                  <a:cubicBezTo>
                    <a:pt x="2171660" y="373218"/>
                    <a:pt x="2216248" y="319713"/>
                    <a:pt x="2255363" y="262283"/>
                  </a:cubicBezTo>
                  <a:cubicBezTo>
                    <a:pt x="2273474" y="235467"/>
                    <a:pt x="2288146" y="206482"/>
                    <a:pt x="2299033" y="176009"/>
                  </a:cubicBezTo>
                  <a:cubicBezTo>
                    <a:pt x="2304079" y="160951"/>
                    <a:pt x="2307036" y="145272"/>
                    <a:pt x="2307820" y="129410"/>
                  </a:cubicBezTo>
                  <a:cubicBezTo>
                    <a:pt x="2308260" y="121551"/>
                    <a:pt x="2307633" y="113669"/>
                    <a:pt x="2305955" y="105978"/>
                  </a:cubicBezTo>
                  <a:cubicBezTo>
                    <a:pt x="2305956" y="102250"/>
                    <a:pt x="2304359" y="98522"/>
                    <a:pt x="2303293" y="94795"/>
                  </a:cubicBezTo>
                  <a:cubicBezTo>
                    <a:pt x="2301614" y="90328"/>
                    <a:pt x="2299658" y="85970"/>
                    <a:pt x="2297435" y="81747"/>
                  </a:cubicBezTo>
                  <a:cubicBezTo>
                    <a:pt x="2293888" y="74944"/>
                    <a:pt x="2289407" y="68670"/>
                    <a:pt x="2284121" y="63108"/>
                  </a:cubicBezTo>
                  <a:cubicBezTo>
                    <a:pt x="2278821" y="57671"/>
                    <a:pt x="2272926" y="52847"/>
                    <a:pt x="2266547" y="48729"/>
                  </a:cubicBezTo>
                  <a:cubicBezTo>
                    <a:pt x="2252905" y="40066"/>
                    <a:pt x="2237857" y="33849"/>
                    <a:pt x="2222078" y="30356"/>
                  </a:cubicBezTo>
                  <a:cubicBezTo>
                    <a:pt x="2208016" y="26909"/>
                    <a:pt x="2193665" y="24769"/>
                    <a:pt x="2179208" y="23965"/>
                  </a:cubicBezTo>
                  <a:cubicBezTo>
                    <a:pt x="2169622" y="23965"/>
                    <a:pt x="2160303" y="23965"/>
                    <a:pt x="2150716" y="23965"/>
                  </a:cubicBezTo>
                  <a:lnTo>
                    <a:pt x="2128616" y="23965"/>
                  </a:lnTo>
                  <a:moveTo>
                    <a:pt x="2033555" y="33551"/>
                  </a:moveTo>
                  <a:lnTo>
                    <a:pt x="2031158" y="33551"/>
                  </a:lnTo>
                  <a:lnTo>
                    <a:pt x="2033555" y="33551"/>
                  </a:lnTo>
                  <a:moveTo>
                    <a:pt x="2284388" y="113434"/>
                  </a:moveTo>
                  <a:lnTo>
                    <a:pt x="2284388" y="113434"/>
                  </a:lnTo>
                </a:path>
              </a:pathLst>
            </a:custGeom>
            <a:solidFill>
              <a:srgbClr val="57545D"/>
            </a:solidFill>
            <a:ln w="26619"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5C9AD381-A6E2-411A-B8C1-4471D3AAD00E}"/>
                </a:ext>
              </a:extLst>
            </p:cNvPr>
            <p:cNvSpPr/>
            <p:nvPr/>
          </p:nvSpPr>
          <p:spPr>
            <a:xfrm>
              <a:off x="11998755" y="4169171"/>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57545D"/>
            </a:solidFill>
            <a:ln w="26619"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5397E989-3465-4FF7-B8E8-649D9B71D903}"/>
                </a:ext>
              </a:extLst>
            </p:cNvPr>
            <p:cNvSpPr/>
            <p:nvPr/>
          </p:nvSpPr>
          <p:spPr>
            <a:xfrm>
              <a:off x="11999424" y="4167834"/>
              <a:ext cx="333" cy="334"/>
            </a:xfrm>
            <a:custGeom>
              <a:avLst/>
              <a:gdLst>
                <a:gd name="connsiteX0" fmla="*/ 0 w 265"/>
                <a:gd name="connsiteY0" fmla="*/ 266 h 266"/>
                <a:gd name="connsiteX1" fmla="*/ 266 w 265"/>
                <a:gd name="connsiteY1" fmla="*/ 0 h 266"/>
                <a:gd name="connsiteX2" fmla="*/ 0 w 265"/>
                <a:gd name="connsiteY2" fmla="*/ 266 h 266"/>
              </a:gdLst>
              <a:ahLst/>
              <a:cxnLst>
                <a:cxn ang="0">
                  <a:pos x="connsiteX0" y="connsiteY0"/>
                </a:cxn>
                <a:cxn ang="0">
                  <a:pos x="connsiteX1" y="connsiteY1"/>
                </a:cxn>
                <a:cxn ang="0">
                  <a:pos x="connsiteX2" y="connsiteY2"/>
                </a:cxn>
              </a:cxnLst>
              <a:rect l="l" t="t" r="r" b="b"/>
              <a:pathLst>
                <a:path w="265" h="266">
                  <a:moveTo>
                    <a:pt x="0" y="266"/>
                  </a:moveTo>
                  <a:lnTo>
                    <a:pt x="266" y="0"/>
                  </a:lnTo>
                  <a:lnTo>
                    <a:pt x="0" y="266"/>
                  </a:lnTo>
                </a:path>
              </a:pathLst>
            </a:custGeom>
            <a:solidFill>
              <a:srgbClr val="57545D"/>
            </a:solidFill>
            <a:ln w="26619"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2014C5D0-8B05-4A42-A103-B49085616856}"/>
                </a:ext>
              </a:extLst>
            </p:cNvPr>
            <p:cNvSpPr/>
            <p:nvPr/>
          </p:nvSpPr>
          <p:spPr>
            <a:xfrm>
              <a:off x="12150688" y="2850118"/>
              <a:ext cx="2288124" cy="1432261"/>
            </a:xfrm>
            <a:custGeom>
              <a:avLst/>
              <a:gdLst>
                <a:gd name="connsiteX0" fmla="*/ 1658736 w 1823130"/>
                <a:gd name="connsiteY0" fmla="*/ 0 h 1141196"/>
                <a:gd name="connsiteX1" fmla="*/ 1558350 w 1823130"/>
                <a:gd name="connsiteY1" fmla="*/ 17574 h 1141196"/>
                <a:gd name="connsiteX2" fmla="*/ 1520805 w 1823130"/>
                <a:gd name="connsiteY2" fmla="*/ 26894 h 1141196"/>
                <a:gd name="connsiteX3" fmla="*/ 1533853 w 1823130"/>
                <a:gd name="connsiteY3" fmla="*/ 41007 h 1141196"/>
                <a:gd name="connsiteX4" fmla="*/ 1538380 w 1823130"/>
                <a:gd name="connsiteY4" fmla="*/ 45800 h 1141196"/>
                <a:gd name="connsiteX5" fmla="*/ 1618263 w 1823130"/>
                <a:gd name="connsiteY5" fmla="*/ 28758 h 1141196"/>
                <a:gd name="connsiteX6" fmla="*/ 1615333 w 1823130"/>
                <a:gd name="connsiteY6" fmla="*/ 28758 h 1141196"/>
                <a:gd name="connsiteX7" fmla="*/ 1727170 w 1823130"/>
                <a:gd name="connsiteY7" fmla="*/ 20770 h 1141196"/>
                <a:gd name="connsiteX8" fmla="*/ 1766312 w 1823130"/>
                <a:gd name="connsiteY8" fmla="*/ 29024 h 1141196"/>
                <a:gd name="connsiteX9" fmla="*/ 1781490 w 1823130"/>
                <a:gd name="connsiteY9" fmla="*/ 37012 h 1141196"/>
                <a:gd name="connsiteX10" fmla="*/ 1792674 w 1823130"/>
                <a:gd name="connsiteY10" fmla="*/ 46865 h 1141196"/>
                <a:gd name="connsiteX11" fmla="*/ 1798266 w 1823130"/>
                <a:gd name="connsiteY11" fmla="*/ 55652 h 1141196"/>
                <a:gd name="connsiteX12" fmla="*/ 1801728 w 1823130"/>
                <a:gd name="connsiteY12" fmla="*/ 66836 h 1141196"/>
                <a:gd name="connsiteX13" fmla="*/ 1801728 w 1823130"/>
                <a:gd name="connsiteY13" fmla="*/ 84144 h 1141196"/>
                <a:gd name="connsiteX14" fmla="*/ 1794272 w 1823130"/>
                <a:gd name="connsiteY14" fmla="*/ 115564 h 1141196"/>
                <a:gd name="connsiteX15" fmla="*/ 1794272 w 1823130"/>
                <a:gd name="connsiteY15" fmla="*/ 112901 h 1141196"/>
                <a:gd name="connsiteX16" fmla="*/ 1754597 w 1823130"/>
                <a:gd name="connsiteY16" fmla="*/ 184796 h 1141196"/>
                <a:gd name="connsiteX17" fmla="*/ 1754596 w 1823130"/>
                <a:gd name="connsiteY17" fmla="*/ 184796 h 1141196"/>
                <a:gd name="connsiteX18" fmla="*/ 1657671 w 1823130"/>
                <a:gd name="connsiteY18" fmla="*/ 296899 h 1141196"/>
                <a:gd name="connsiteX19" fmla="*/ 1536782 w 1823130"/>
                <a:gd name="connsiteY19" fmla="*/ 407137 h 1141196"/>
                <a:gd name="connsiteX20" fmla="*/ 1186095 w 1823130"/>
                <a:gd name="connsiteY20" fmla="*/ 662496 h 1141196"/>
                <a:gd name="connsiteX21" fmla="*/ 811710 w 1823130"/>
                <a:gd name="connsiteY21" fmla="*/ 878447 h 1141196"/>
                <a:gd name="connsiteX22" fmla="*/ 691354 w 1823130"/>
                <a:gd name="connsiteY22" fmla="*/ 937560 h 1141196"/>
                <a:gd name="connsiteX23" fmla="*/ 454101 w 1823130"/>
                <a:gd name="connsiteY23" fmla="*/ 1037947 h 1141196"/>
                <a:gd name="connsiteX24" fmla="*/ 331347 w 1823130"/>
                <a:gd name="connsiteY24" fmla="*/ 1079220 h 1141196"/>
                <a:gd name="connsiteX25" fmla="*/ 209925 w 1823130"/>
                <a:gd name="connsiteY25" fmla="*/ 1108510 h 1141196"/>
                <a:gd name="connsiteX26" fmla="*/ 209925 w 1823130"/>
                <a:gd name="connsiteY26" fmla="*/ 1108510 h 1141196"/>
                <a:gd name="connsiteX27" fmla="*/ 98621 w 1823130"/>
                <a:gd name="connsiteY27" fmla="*/ 1116232 h 1141196"/>
                <a:gd name="connsiteX28" fmla="*/ 60810 w 1823130"/>
                <a:gd name="connsiteY28" fmla="*/ 1108243 h 1141196"/>
                <a:gd name="connsiteX29" fmla="*/ 43768 w 1823130"/>
                <a:gd name="connsiteY29" fmla="*/ 1099722 h 1141196"/>
                <a:gd name="connsiteX30" fmla="*/ 34715 w 1823130"/>
                <a:gd name="connsiteY30" fmla="*/ 1091468 h 1141196"/>
                <a:gd name="connsiteX31" fmla="*/ 28058 w 1823130"/>
                <a:gd name="connsiteY31" fmla="*/ 1081083 h 1141196"/>
                <a:gd name="connsiteX32" fmla="*/ 24330 w 1823130"/>
                <a:gd name="connsiteY32" fmla="*/ 1069367 h 1141196"/>
                <a:gd name="connsiteX33" fmla="*/ 24330 w 1823130"/>
                <a:gd name="connsiteY33" fmla="*/ 1053124 h 1141196"/>
                <a:gd name="connsiteX34" fmla="*/ 32584 w 1823130"/>
                <a:gd name="connsiteY34" fmla="*/ 1019041 h 1141196"/>
                <a:gd name="connsiteX35" fmla="*/ 72259 w 1823130"/>
                <a:gd name="connsiteY35" fmla="*/ 949809 h 1141196"/>
                <a:gd name="connsiteX36" fmla="*/ 72260 w 1823130"/>
                <a:gd name="connsiteY36" fmla="*/ 949809 h 1141196"/>
                <a:gd name="connsiteX37" fmla="*/ 143356 w 1823130"/>
                <a:gd name="connsiteY37" fmla="*/ 864867 h 1141196"/>
                <a:gd name="connsiteX38" fmla="*/ 148682 w 1823130"/>
                <a:gd name="connsiteY38" fmla="*/ 859275 h 1141196"/>
                <a:gd name="connsiteX39" fmla="*/ 151877 w 1823130"/>
                <a:gd name="connsiteY39" fmla="*/ 856080 h 1141196"/>
                <a:gd name="connsiteX40" fmla="*/ 157735 w 1823130"/>
                <a:gd name="connsiteY40" fmla="*/ 849955 h 1141196"/>
                <a:gd name="connsiteX41" fmla="*/ 160131 w 1823130"/>
                <a:gd name="connsiteY41" fmla="*/ 847559 h 1141196"/>
                <a:gd name="connsiteX42" fmla="*/ 167321 w 1823130"/>
                <a:gd name="connsiteY42" fmla="*/ 840103 h 1141196"/>
                <a:gd name="connsiteX43" fmla="*/ 167321 w 1823130"/>
                <a:gd name="connsiteY43" fmla="*/ 840103 h 1141196"/>
                <a:gd name="connsiteX44" fmla="*/ 185161 w 1823130"/>
                <a:gd name="connsiteY44" fmla="*/ 821996 h 1141196"/>
                <a:gd name="connsiteX45" fmla="*/ 177439 w 1823130"/>
                <a:gd name="connsiteY45" fmla="*/ 798031 h 1141196"/>
                <a:gd name="connsiteX46" fmla="*/ 150811 w 1823130"/>
                <a:gd name="connsiteY46" fmla="*/ 824659 h 1141196"/>
                <a:gd name="connsiteX47" fmla="*/ 143889 w 1823130"/>
                <a:gd name="connsiteY47" fmla="*/ 831582 h 1141196"/>
                <a:gd name="connsiteX48" fmla="*/ 76787 w 1823130"/>
                <a:gd name="connsiteY48" fmla="*/ 906140 h 1141196"/>
                <a:gd name="connsiteX49" fmla="*/ 24863 w 1823130"/>
                <a:gd name="connsiteY49" fmla="*/ 980963 h 1141196"/>
                <a:gd name="connsiteX50" fmla="*/ 5958 w 1823130"/>
                <a:gd name="connsiteY50" fmla="*/ 1024899 h 1141196"/>
                <a:gd name="connsiteX51" fmla="*/ 100 w 1823130"/>
                <a:gd name="connsiteY51" fmla="*/ 1066172 h 1141196"/>
                <a:gd name="connsiteX52" fmla="*/ 9685 w 1823130"/>
                <a:gd name="connsiteY52" fmla="*/ 1098125 h 1141196"/>
                <a:gd name="connsiteX53" fmla="*/ 19271 w 1823130"/>
                <a:gd name="connsiteY53" fmla="*/ 1110374 h 1141196"/>
                <a:gd name="connsiteX54" fmla="*/ 33916 w 1823130"/>
                <a:gd name="connsiteY54" fmla="*/ 1122090 h 1141196"/>
                <a:gd name="connsiteX55" fmla="*/ 67999 w 1823130"/>
                <a:gd name="connsiteY55" fmla="*/ 1135670 h 1141196"/>
                <a:gd name="connsiteX56" fmla="*/ 108473 w 1823130"/>
                <a:gd name="connsiteY56" fmla="*/ 1140996 h 1141196"/>
                <a:gd name="connsiteX57" fmla="*/ 202735 w 1823130"/>
                <a:gd name="connsiteY57" fmla="*/ 1133806 h 1141196"/>
                <a:gd name="connsiteX58" fmla="*/ 400578 w 1823130"/>
                <a:gd name="connsiteY58" fmla="*/ 1082415 h 1141196"/>
                <a:gd name="connsiteX59" fmla="*/ 600021 w 1823130"/>
                <a:gd name="connsiteY59" fmla="*/ 1005195 h 1141196"/>
                <a:gd name="connsiteX60" fmla="*/ 985057 w 1823130"/>
                <a:gd name="connsiteY60" fmla="*/ 811878 h 1141196"/>
                <a:gd name="connsiteX61" fmla="*/ 1347992 w 1823130"/>
                <a:gd name="connsiteY61" fmla="*/ 582081 h 1141196"/>
                <a:gd name="connsiteX62" fmla="*/ 1524000 w 1823130"/>
                <a:gd name="connsiteY62" fmla="*/ 448943 h 1141196"/>
                <a:gd name="connsiteX63" fmla="*/ 1683766 w 1823130"/>
                <a:gd name="connsiteY63" fmla="*/ 304088 h 1141196"/>
                <a:gd name="connsiteX64" fmla="*/ 1750602 w 1823130"/>
                <a:gd name="connsiteY64" fmla="*/ 228998 h 1141196"/>
                <a:gd name="connsiteX65" fmla="*/ 1803857 w 1823130"/>
                <a:gd name="connsiteY65" fmla="*/ 149115 h 1141196"/>
                <a:gd name="connsiteX66" fmla="*/ 1820900 w 1823130"/>
                <a:gd name="connsiteY66" fmla="*/ 102516 h 1141196"/>
                <a:gd name="connsiteX67" fmla="*/ 1823029 w 1823130"/>
                <a:gd name="connsiteY67" fmla="*/ 83611 h 1141196"/>
                <a:gd name="connsiteX68" fmla="*/ 1820633 w 1823130"/>
                <a:gd name="connsiteY68" fmla="*/ 60977 h 1141196"/>
                <a:gd name="connsiteX69" fmla="*/ 1799065 w 1823130"/>
                <a:gd name="connsiteY69" fmla="*/ 26095 h 1141196"/>
                <a:gd name="connsiteX70" fmla="*/ 1780425 w 1823130"/>
                <a:gd name="connsiteY70" fmla="*/ 14113 h 1141196"/>
                <a:gd name="connsiteX71" fmla="*/ 1756993 w 1823130"/>
                <a:gd name="connsiteY71" fmla="*/ 5858 h 1141196"/>
                <a:gd name="connsiteX72" fmla="*/ 1709329 w 1823130"/>
                <a:gd name="connsiteY72" fmla="*/ 0 h 1141196"/>
                <a:gd name="connsiteX73" fmla="*/ 1699743 w 1823130"/>
                <a:gd name="connsiteY73" fmla="*/ 0 h 1141196"/>
                <a:gd name="connsiteX74" fmla="*/ 1657405 w 1823130"/>
                <a:gd name="connsiteY74" fmla="*/ 2397 h 114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823130" h="1141196">
                  <a:moveTo>
                    <a:pt x="1658736" y="0"/>
                  </a:moveTo>
                  <a:cubicBezTo>
                    <a:pt x="1624920" y="3610"/>
                    <a:pt x="1591382" y="9481"/>
                    <a:pt x="1558350" y="17574"/>
                  </a:cubicBezTo>
                  <a:lnTo>
                    <a:pt x="1520805" y="26894"/>
                  </a:lnTo>
                  <a:cubicBezTo>
                    <a:pt x="1525332" y="31421"/>
                    <a:pt x="1529592" y="36214"/>
                    <a:pt x="1533853" y="41007"/>
                  </a:cubicBezTo>
                  <a:lnTo>
                    <a:pt x="1538380" y="45800"/>
                  </a:lnTo>
                  <a:cubicBezTo>
                    <a:pt x="1565007" y="39143"/>
                    <a:pt x="1591635" y="33285"/>
                    <a:pt x="1618263" y="28758"/>
                  </a:cubicBezTo>
                  <a:lnTo>
                    <a:pt x="1615333" y="28758"/>
                  </a:lnTo>
                  <a:cubicBezTo>
                    <a:pt x="1652153" y="21591"/>
                    <a:pt x="1689705" y="18908"/>
                    <a:pt x="1727170" y="20770"/>
                  </a:cubicBezTo>
                  <a:cubicBezTo>
                    <a:pt x="1740488" y="22029"/>
                    <a:pt x="1753619" y="24798"/>
                    <a:pt x="1766312" y="29024"/>
                  </a:cubicBezTo>
                  <a:cubicBezTo>
                    <a:pt x="1771585" y="31259"/>
                    <a:pt x="1776663" y="33931"/>
                    <a:pt x="1781490" y="37012"/>
                  </a:cubicBezTo>
                  <a:cubicBezTo>
                    <a:pt x="1785579" y="39862"/>
                    <a:pt x="1789331" y="43167"/>
                    <a:pt x="1792674" y="46865"/>
                  </a:cubicBezTo>
                  <a:cubicBezTo>
                    <a:pt x="1794728" y="49669"/>
                    <a:pt x="1796595" y="52604"/>
                    <a:pt x="1798266" y="55652"/>
                  </a:cubicBezTo>
                  <a:cubicBezTo>
                    <a:pt x="1799661" y="59301"/>
                    <a:pt x="1800817" y="63037"/>
                    <a:pt x="1801728" y="66836"/>
                  </a:cubicBezTo>
                  <a:cubicBezTo>
                    <a:pt x="1802258" y="72593"/>
                    <a:pt x="1802258" y="78386"/>
                    <a:pt x="1801728" y="84144"/>
                  </a:cubicBezTo>
                  <a:cubicBezTo>
                    <a:pt x="1800347" y="94849"/>
                    <a:pt x="1797848" y="105380"/>
                    <a:pt x="1794272" y="115564"/>
                  </a:cubicBezTo>
                  <a:cubicBezTo>
                    <a:pt x="1794166" y="114680"/>
                    <a:pt x="1794166" y="113786"/>
                    <a:pt x="1794272" y="112901"/>
                  </a:cubicBezTo>
                  <a:cubicBezTo>
                    <a:pt x="1784123" y="138440"/>
                    <a:pt x="1770792" y="162595"/>
                    <a:pt x="1754597" y="184796"/>
                  </a:cubicBezTo>
                  <a:cubicBezTo>
                    <a:pt x="1754596" y="184796"/>
                    <a:pt x="1754596" y="184796"/>
                    <a:pt x="1754596" y="184796"/>
                  </a:cubicBezTo>
                  <a:cubicBezTo>
                    <a:pt x="1725345" y="224700"/>
                    <a:pt x="1692932" y="262189"/>
                    <a:pt x="1657671" y="296899"/>
                  </a:cubicBezTo>
                  <a:cubicBezTo>
                    <a:pt x="1619328" y="335509"/>
                    <a:pt x="1577789" y="371988"/>
                    <a:pt x="1536782" y="407137"/>
                  </a:cubicBezTo>
                  <a:cubicBezTo>
                    <a:pt x="1425265" y="499408"/>
                    <a:pt x="1308146" y="584691"/>
                    <a:pt x="1186095" y="662496"/>
                  </a:cubicBezTo>
                  <a:cubicBezTo>
                    <a:pt x="1064851" y="740249"/>
                    <a:pt x="940056" y="812233"/>
                    <a:pt x="811710" y="878447"/>
                  </a:cubicBezTo>
                  <a:cubicBezTo>
                    <a:pt x="772035" y="898684"/>
                    <a:pt x="731827" y="918655"/>
                    <a:pt x="691354" y="937560"/>
                  </a:cubicBezTo>
                  <a:cubicBezTo>
                    <a:pt x="613600" y="974040"/>
                    <a:pt x="534516" y="1008124"/>
                    <a:pt x="454101" y="1037947"/>
                  </a:cubicBezTo>
                  <a:cubicBezTo>
                    <a:pt x="413627" y="1053036"/>
                    <a:pt x="372709" y="1066793"/>
                    <a:pt x="331347" y="1079220"/>
                  </a:cubicBezTo>
                  <a:cubicBezTo>
                    <a:pt x="291416" y="1091111"/>
                    <a:pt x="250885" y="1100888"/>
                    <a:pt x="209925" y="1108510"/>
                  </a:cubicBezTo>
                  <a:lnTo>
                    <a:pt x="209925" y="1108510"/>
                  </a:lnTo>
                  <a:cubicBezTo>
                    <a:pt x="173293" y="1115729"/>
                    <a:pt x="135899" y="1118324"/>
                    <a:pt x="98621" y="1116232"/>
                  </a:cubicBezTo>
                  <a:cubicBezTo>
                    <a:pt x="85756" y="1115007"/>
                    <a:pt x="73071" y="1112327"/>
                    <a:pt x="60810" y="1108243"/>
                  </a:cubicBezTo>
                  <a:cubicBezTo>
                    <a:pt x="54900" y="1105887"/>
                    <a:pt x="49199" y="1103037"/>
                    <a:pt x="43768" y="1099722"/>
                  </a:cubicBezTo>
                  <a:lnTo>
                    <a:pt x="34715" y="1091468"/>
                  </a:lnTo>
                  <a:cubicBezTo>
                    <a:pt x="32102" y="1088276"/>
                    <a:pt x="29867" y="1084791"/>
                    <a:pt x="28058" y="1081083"/>
                  </a:cubicBezTo>
                  <a:cubicBezTo>
                    <a:pt x="26417" y="1077316"/>
                    <a:pt x="25168" y="1073390"/>
                    <a:pt x="24330" y="1069367"/>
                  </a:cubicBezTo>
                  <a:cubicBezTo>
                    <a:pt x="23794" y="1063966"/>
                    <a:pt x="23794" y="1058525"/>
                    <a:pt x="24330" y="1053124"/>
                  </a:cubicBezTo>
                  <a:cubicBezTo>
                    <a:pt x="25753" y="1041482"/>
                    <a:pt x="28523" y="1030044"/>
                    <a:pt x="32584" y="1019041"/>
                  </a:cubicBezTo>
                  <a:cubicBezTo>
                    <a:pt x="43070" y="994498"/>
                    <a:pt x="56386" y="971264"/>
                    <a:pt x="72259" y="949809"/>
                  </a:cubicBezTo>
                  <a:lnTo>
                    <a:pt x="72260" y="949809"/>
                  </a:lnTo>
                  <a:cubicBezTo>
                    <a:pt x="94050" y="919951"/>
                    <a:pt x="117801" y="891574"/>
                    <a:pt x="143356" y="864867"/>
                  </a:cubicBezTo>
                  <a:lnTo>
                    <a:pt x="148682" y="859275"/>
                  </a:lnTo>
                  <a:lnTo>
                    <a:pt x="151877" y="856080"/>
                  </a:lnTo>
                  <a:lnTo>
                    <a:pt x="157735" y="849955"/>
                  </a:lnTo>
                  <a:lnTo>
                    <a:pt x="160131" y="847559"/>
                  </a:lnTo>
                  <a:lnTo>
                    <a:pt x="167321" y="840103"/>
                  </a:lnTo>
                  <a:lnTo>
                    <a:pt x="167321" y="840103"/>
                  </a:lnTo>
                  <a:lnTo>
                    <a:pt x="185161" y="821996"/>
                  </a:lnTo>
                  <a:cubicBezTo>
                    <a:pt x="182498" y="814274"/>
                    <a:pt x="179836" y="806019"/>
                    <a:pt x="177439" y="798031"/>
                  </a:cubicBezTo>
                  <a:cubicBezTo>
                    <a:pt x="168386" y="806818"/>
                    <a:pt x="159599" y="815339"/>
                    <a:pt x="150811" y="824659"/>
                  </a:cubicBezTo>
                  <a:lnTo>
                    <a:pt x="143889" y="831582"/>
                  </a:lnTo>
                  <a:cubicBezTo>
                    <a:pt x="120278" y="855287"/>
                    <a:pt x="97882" y="880171"/>
                    <a:pt x="76787" y="906140"/>
                  </a:cubicBezTo>
                  <a:cubicBezTo>
                    <a:pt x="57387" y="929562"/>
                    <a:pt x="40016" y="954594"/>
                    <a:pt x="24863" y="980963"/>
                  </a:cubicBezTo>
                  <a:cubicBezTo>
                    <a:pt x="17100" y="994936"/>
                    <a:pt x="10767" y="1009656"/>
                    <a:pt x="5958" y="1024899"/>
                  </a:cubicBezTo>
                  <a:cubicBezTo>
                    <a:pt x="1502" y="1038183"/>
                    <a:pt x="-484" y="1052172"/>
                    <a:pt x="100" y="1066172"/>
                  </a:cubicBezTo>
                  <a:cubicBezTo>
                    <a:pt x="831" y="1077412"/>
                    <a:pt x="4109" y="1088338"/>
                    <a:pt x="9685" y="1098125"/>
                  </a:cubicBezTo>
                  <a:cubicBezTo>
                    <a:pt x="12342" y="1102602"/>
                    <a:pt x="15564" y="1106719"/>
                    <a:pt x="19271" y="1110374"/>
                  </a:cubicBezTo>
                  <a:cubicBezTo>
                    <a:pt x="23653" y="1114866"/>
                    <a:pt x="28572" y="1118801"/>
                    <a:pt x="33916" y="1122090"/>
                  </a:cubicBezTo>
                  <a:cubicBezTo>
                    <a:pt x="44406" y="1128554"/>
                    <a:pt x="55938" y="1133149"/>
                    <a:pt x="67999" y="1135670"/>
                  </a:cubicBezTo>
                  <a:cubicBezTo>
                    <a:pt x="81286" y="1138750"/>
                    <a:pt x="94841" y="1140534"/>
                    <a:pt x="108473" y="1140996"/>
                  </a:cubicBezTo>
                  <a:cubicBezTo>
                    <a:pt x="140059" y="1141945"/>
                    <a:pt x="171657" y="1139535"/>
                    <a:pt x="202735" y="1133806"/>
                  </a:cubicBezTo>
                  <a:cubicBezTo>
                    <a:pt x="269991" y="1122176"/>
                    <a:pt x="336165" y="1104986"/>
                    <a:pt x="400578" y="1082415"/>
                  </a:cubicBezTo>
                  <a:cubicBezTo>
                    <a:pt x="468214" y="1059781"/>
                    <a:pt x="533717" y="1033420"/>
                    <a:pt x="600021" y="1005195"/>
                  </a:cubicBezTo>
                  <a:cubicBezTo>
                    <a:pt x="731721" y="947666"/>
                    <a:pt x="860249" y="883135"/>
                    <a:pt x="985057" y="811878"/>
                  </a:cubicBezTo>
                  <a:cubicBezTo>
                    <a:pt x="1109831" y="741444"/>
                    <a:pt x="1230964" y="664748"/>
                    <a:pt x="1347992" y="582081"/>
                  </a:cubicBezTo>
                  <a:cubicBezTo>
                    <a:pt x="1408170" y="539743"/>
                    <a:pt x="1466751" y="495541"/>
                    <a:pt x="1524000" y="448943"/>
                  </a:cubicBezTo>
                  <a:cubicBezTo>
                    <a:pt x="1579865" y="403616"/>
                    <a:pt x="1633201" y="355259"/>
                    <a:pt x="1683766" y="304088"/>
                  </a:cubicBezTo>
                  <a:cubicBezTo>
                    <a:pt x="1707199" y="280123"/>
                    <a:pt x="1729566" y="255093"/>
                    <a:pt x="1750602" y="228998"/>
                  </a:cubicBezTo>
                  <a:cubicBezTo>
                    <a:pt x="1770982" y="204220"/>
                    <a:pt x="1788824" y="177458"/>
                    <a:pt x="1803857" y="149115"/>
                  </a:cubicBezTo>
                  <a:cubicBezTo>
                    <a:pt x="1811377" y="134318"/>
                    <a:pt x="1817098" y="118674"/>
                    <a:pt x="1820900" y="102516"/>
                  </a:cubicBezTo>
                  <a:cubicBezTo>
                    <a:pt x="1822149" y="96287"/>
                    <a:pt x="1822862" y="89962"/>
                    <a:pt x="1823029" y="83611"/>
                  </a:cubicBezTo>
                  <a:cubicBezTo>
                    <a:pt x="1823433" y="75987"/>
                    <a:pt x="1822624" y="68348"/>
                    <a:pt x="1820633" y="60977"/>
                  </a:cubicBezTo>
                  <a:cubicBezTo>
                    <a:pt x="1817277" y="47377"/>
                    <a:pt x="1809732" y="35175"/>
                    <a:pt x="1799065" y="26095"/>
                  </a:cubicBezTo>
                  <a:cubicBezTo>
                    <a:pt x="1793374" y="21342"/>
                    <a:pt x="1787112" y="17317"/>
                    <a:pt x="1780425" y="14113"/>
                  </a:cubicBezTo>
                  <a:cubicBezTo>
                    <a:pt x="1772914" y="10574"/>
                    <a:pt x="1765063" y="7809"/>
                    <a:pt x="1756993" y="5858"/>
                  </a:cubicBezTo>
                  <a:cubicBezTo>
                    <a:pt x="1741392" y="2028"/>
                    <a:pt x="1725392" y="62"/>
                    <a:pt x="1709329" y="0"/>
                  </a:cubicBezTo>
                  <a:lnTo>
                    <a:pt x="1699743" y="0"/>
                  </a:lnTo>
                  <a:cubicBezTo>
                    <a:pt x="1685631" y="0"/>
                    <a:pt x="1671518" y="0"/>
                    <a:pt x="1657405" y="2397"/>
                  </a:cubicBezTo>
                </a:path>
              </a:pathLst>
            </a:custGeom>
            <a:solidFill>
              <a:srgbClr val="57545D"/>
            </a:solidFill>
            <a:ln w="26619"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2132F25D-938D-4E68-B33B-831E89EF2606}"/>
                </a:ext>
              </a:extLst>
            </p:cNvPr>
            <p:cNvSpPr/>
            <p:nvPr/>
          </p:nvSpPr>
          <p:spPr>
            <a:xfrm>
              <a:off x="14352463" y="3083719"/>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57545D"/>
            </a:solidFill>
            <a:ln w="26619"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B565F334-58C6-4FC7-80B7-D6F00148CC70}"/>
                </a:ext>
              </a:extLst>
            </p:cNvPr>
            <p:cNvSpPr/>
            <p:nvPr/>
          </p:nvSpPr>
          <p:spPr>
            <a:xfrm>
              <a:off x="13019375" y="4026471"/>
              <a:ext cx="334" cy="33418"/>
            </a:xfrm>
            <a:custGeom>
              <a:avLst/>
              <a:gdLst>
                <a:gd name="connsiteX0" fmla="*/ 0 w 266"/>
                <a:gd name="connsiteY0" fmla="*/ 0 h 26627"/>
                <a:gd name="connsiteX1" fmla="*/ 267 w 266"/>
                <a:gd name="connsiteY1" fmla="*/ 0 h 26627"/>
                <a:gd name="connsiteX2" fmla="*/ 0 w 266"/>
                <a:gd name="connsiteY2" fmla="*/ 0 h 26627"/>
              </a:gdLst>
              <a:ahLst/>
              <a:cxnLst>
                <a:cxn ang="0">
                  <a:pos x="connsiteX0" y="connsiteY0"/>
                </a:cxn>
                <a:cxn ang="0">
                  <a:pos x="connsiteX1" y="connsiteY1"/>
                </a:cxn>
                <a:cxn ang="0">
                  <a:pos x="connsiteX2" y="connsiteY2"/>
                </a:cxn>
              </a:cxnLst>
              <a:rect l="l" t="t" r="r" b="b"/>
              <a:pathLst>
                <a:path w="266" h="26627">
                  <a:moveTo>
                    <a:pt x="0" y="0"/>
                  </a:moveTo>
                  <a:lnTo>
                    <a:pt x="267" y="0"/>
                  </a:lnTo>
                  <a:lnTo>
                    <a:pt x="0" y="0"/>
                  </a:lnTo>
                </a:path>
              </a:pathLst>
            </a:custGeom>
            <a:solidFill>
              <a:srgbClr val="57545D"/>
            </a:solidFill>
            <a:ln w="26619"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9ECDAD55-EE5E-4A94-94BF-9A1D1E1DAA95}"/>
                </a:ext>
              </a:extLst>
            </p:cNvPr>
            <p:cNvSpPr/>
            <p:nvPr/>
          </p:nvSpPr>
          <p:spPr>
            <a:xfrm>
              <a:off x="12414155" y="4241356"/>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57545D"/>
            </a:solidFill>
            <a:ln w="26619"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0FA02D0A-C05C-409D-A58E-2E412C1D5E31}"/>
                </a:ext>
              </a:extLst>
            </p:cNvPr>
            <p:cNvSpPr/>
            <p:nvPr/>
          </p:nvSpPr>
          <p:spPr>
            <a:xfrm>
              <a:off x="17667640" y="2239885"/>
              <a:ext cx="1952815" cy="1945326"/>
            </a:xfrm>
            <a:custGeom>
              <a:avLst/>
              <a:gdLst>
                <a:gd name="connsiteX0" fmla="*/ 779126 w 1555963"/>
                <a:gd name="connsiteY0" fmla="*/ 0 h 1549996"/>
                <a:gd name="connsiteX1" fmla="*/ 747172 w 1555963"/>
                <a:gd name="connsiteY1" fmla="*/ 0 h 1549996"/>
                <a:gd name="connsiteX2" fmla="*/ 737320 w 1555963"/>
                <a:gd name="connsiteY2" fmla="*/ 0 h 1549996"/>
                <a:gd name="connsiteX3" fmla="*/ 674746 w 1555963"/>
                <a:gd name="connsiteY3" fmla="*/ 7456 h 1549996"/>
                <a:gd name="connsiteX4" fmla="*/ 615100 w 1555963"/>
                <a:gd name="connsiteY4" fmla="*/ 21036 h 1549996"/>
                <a:gd name="connsiteX5" fmla="*/ 487021 w 1555963"/>
                <a:gd name="connsiteY5" fmla="*/ 63374 h 1549996"/>
                <a:gd name="connsiteX6" fmla="*/ 472108 w 1555963"/>
                <a:gd name="connsiteY6" fmla="*/ 69232 h 1549996"/>
                <a:gd name="connsiteX7" fmla="*/ 459860 w 1555963"/>
                <a:gd name="connsiteY7" fmla="*/ 74291 h 1549996"/>
                <a:gd name="connsiteX8" fmla="*/ 444416 w 1555963"/>
                <a:gd name="connsiteY8" fmla="*/ 80416 h 1549996"/>
                <a:gd name="connsiteX9" fmla="*/ 429504 w 1555963"/>
                <a:gd name="connsiteY9" fmla="*/ 86540 h 1549996"/>
                <a:gd name="connsiteX10" fmla="*/ 374118 w 1555963"/>
                <a:gd name="connsiteY10" fmla="*/ 115298 h 1549996"/>
                <a:gd name="connsiteX11" fmla="*/ 358409 w 1555963"/>
                <a:gd name="connsiteY11" fmla="*/ 124884 h 1549996"/>
                <a:gd name="connsiteX12" fmla="*/ 347224 w 1555963"/>
                <a:gd name="connsiteY12" fmla="*/ 131807 h 1549996"/>
                <a:gd name="connsiteX13" fmla="*/ 317668 w 1555963"/>
                <a:gd name="connsiteY13" fmla="*/ 151778 h 1549996"/>
                <a:gd name="connsiteX14" fmla="*/ 298230 w 1555963"/>
                <a:gd name="connsiteY14" fmla="*/ 166423 h 1549996"/>
                <a:gd name="connsiteX15" fmla="*/ 289976 w 1555963"/>
                <a:gd name="connsiteY15" fmla="*/ 173080 h 1549996"/>
                <a:gd name="connsiteX16" fmla="*/ 280390 w 1555963"/>
                <a:gd name="connsiteY16" fmla="*/ 180003 h 1549996"/>
                <a:gd name="connsiteX17" fmla="*/ 265212 w 1555963"/>
                <a:gd name="connsiteY17" fmla="*/ 191453 h 1549996"/>
                <a:gd name="connsiteX18" fmla="*/ 170684 w 1555963"/>
                <a:gd name="connsiteY18" fmla="*/ 282253 h 1549996"/>
                <a:gd name="connsiteX19" fmla="*/ 133938 w 1555963"/>
                <a:gd name="connsiteY19" fmla="*/ 330982 h 1549996"/>
                <a:gd name="connsiteX20" fmla="*/ 116363 w 1555963"/>
                <a:gd name="connsiteY20" fmla="*/ 355746 h 1549996"/>
                <a:gd name="connsiteX21" fmla="*/ 107842 w 1555963"/>
                <a:gd name="connsiteY21" fmla="*/ 368261 h 1549996"/>
                <a:gd name="connsiteX22" fmla="*/ 99054 w 1555963"/>
                <a:gd name="connsiteY22" fmla="*/ 387433 h 1549996"/>
                <a:gd name="connsiteX23" fmla="*/ 99054 w 1555963"/>
                <a:gd name="connsiteY23" fmla="*/ 389563 h 1549996"/>
                <a:gd name="connsiteX24" fmla="*/ 99054 w 1555963"/>
                <a:gd name="connsiteY24" fmla="*/ 394090 h 1549996"/>
                <a:gd name="connsiteX25" fmla="*/ 88671 w 1555963"/>
                <a:gd name="connsiteY25" fmla="*/ 410332 h 1549996"/>
                <a:gd name="connsiteX26" fmla="*/ 81214 w 1555963"/>
                <a:gd name="connsiteY26" fmla="*/ 420717 h 1549996"/>
                <a:gd name="connsiteX27" fmla="*/ 79083 w 1555963"/>
                <a:gd name="connsiteY27" fmla="*/ 423913 h 1549996"/>
                <a:gd name="connsiteX28" fmla="*/ 73493 w 1555963"/>
                <a:gd name="connsiteY28" fmla="*/ 432700 h 1549996"/>
                <a:gd name="connsiteX29" fmla="*/ 70564 w 1555963"/>
                <a:gd name="connsiteY29" fmla="*/ 437226 h 1549996"/>
                <a:gd name="connsiteX30" fmla="*/ 64172 w 1555963"/>
                <a:gd name="connsiteY30" fmla="*/ 447877 h 1549996"/>
                <a:gd name="connsiteX31" fmla="*/ 58581 w 1555963"/>
                <a:gd name="connsiteY31" fmla="*/ 460392 h 1549996"/>
                <a:gd name="connsiteX32" fmla="*/ 43670 w 1555963"/>
                <a:gd name="connsiteY32" fmla="*/ 500068 h 1549996"/>
                <a:gd name="connsiteX33" fmla="*/ 38877 w 1555963"/>
                <a:gd name="connsiteY33" fmla="*/ 514180 h 1549996"/>
                <a:gd name="connsiteX34" fmla="*/ 28492 w 1555963"/>
                <a:gd name="connsiteY34" fmla="*/ 545867 h 1549996"/>
                <a:gd name="connsiteX35" fmla="*/ 16776 w 1555963"/>
                <a:gd name="connsiteY35" fmla="*/ 594862 h 1549996"/>
                <a:gd name="connsiteX36" fmla="*/ 8788 w 1555963"/>
                <a:gd name="connsiteY36" fmla="*/ 640662 h 1549996"/>
                <a:gd name="connsiteX37" fmla="*/ 1598 w 1555963"/>
                <a:gd name="connsiteY37" fmla="*/ 704834 h 1549996"/>
                <a:gd name="connsiteX38" fmla="*/ 1598 w 1555963"/>
                <a:gd name="connsiteY38" fmla="*/ 719480 h 1549996"/>
                <a:gd name="connsiteX39" fmla="*/ 0 w 1555963"/>
                <a:gd name="connsiteY39" fmla="*/ 739450 h 1549996"/>
                <a:gd name="connsiteX40" fmla="*/ 0 w 1555963"/>
                <a:gd name="connsiteY40" fmla="*/ 767410 h 1549996"/>
                <a:gd name="connsiteX41" fmla="*/ 0 w 1555963"/>
                <a:gd name="connsiteY41" fmla="*/ 800960 h 1549996"/>
                <a:gd name="connsiteX42" fmla="*/ 0 w 1555963"/>
                <a:gd name="connsiteY42" fmla="*/ 824925 h 1549996"/>
                <a:gd name="connsiteX43" fmla="*/ 1864 w 1555963"/>
                <a:gd name="connsiteY43" fmla="*/ 847293 h 1549996"/>
                <a:gd name="connsiteX44" fmla="*/ 5326 w 1555963"/>
                <a:gd name="connsiteY44" fmla="*/ 884837 h 1549996"/>
                <a:gd name="connsiteX45" fmla="*/ 5326 w 1555963"/>
                <a:gd name="connsiteY45" fmla="*/ 889897 h 1549996"/>
                <a:gd name="connsiteX46" fmla="*/ 9586 w 1555963"/>
                <a:gd name="connsiteY46" fmla="*/ 918122 h 1549996"/>
                <a:gd name="connsiteX47" fmla="*/ 15711 w 1555963"/>
                <a:gd name="connsiteY47" fmla="*/ 942886 h 1549996"/>
                <a:gd name="connsiteX48" fmla="*/ 31420 w 1555963"/>
                <a:gd name="connsiteY48" fmla="*/ 996141 h 1549996"/>
                <a:gd name="connsiteX49" fmla="*/ 48196 w 1555963"/>
                <a:gd name="connsiteY49" fmla="*/ 1040343 h 1549996"/>
                <a:gd name="connsiteX50" fmla="*/ 51924 w 1555963"/>
                <a:gd name="connsiteY50" fmla="*/ 1049130 h 1549996"/>
                <a:gd name="connsiteX51" fmla="*/ 60977 w 1555963"/>
                <a:gd name="connsiteY51" fmla="*/ 1069367 h 1549996"/>
                <a:gd name="connsiteX52" fmla="*/ 66569 w 1555963"/>
                <a:gd name="connsiteY52" fmla="*/ 1081350 h 1549996"/>
                <a:gd name="connsiteX53" fmla="*/ 78818 w 1555963"/>
                <a:gd name="connsiteY53" fmla="*/ 1107977 h 1549996"/>
                <a:gd name="connsiteX54" fmla="*/ 89735 w 1555963"/>
                <a:gd name="connsiteY54" fmla="*/ 1130611 h 1549996"/>
                <a:gd name="connsiteX55" fmla="*/ 92397 w 1555963"/>
                <a:gd name="connsiteY55" fmla="*/ 1136469 h 1549996"/>
                <a:gd name="connsiteX56" fmla="*/ 107842 w 1555963"/>
                <a:gd name="connsiteY56" fmla="*/ 1163097 h 1549996"/>
                <a:gd name="connsiteX57" fmla="*/ 117960 w 1555963"/>
                <a:gd name="connsiteY57" fmla="*/ 1178274 h 1549996"/>
                <a:gd name="connsiteX58" fmla="*/ 124351 w 1555963"/>
                <a:gd name="connsiteY58" fmla="*/ 1187594 h 1549996"/>
                <a:gd name="connsiteX59" fmla="*/ 135002 w 1555963"/>
                <a:gd name="connsiteY59" fmla="*/ 1204370 h 1549996"/>
                <a:gd name="connsiteX60" fmla="*/ 140860 w 1555963"/>
                <a:gd name="connsiteY60" fmla="*/ 1213689 h 1549996"/>
                <a:gd name="connsiteX61" fmla="*/ 167487 w 1555963"/>
                <a:gd name="connsiteY61" fmla="*/ 1249903 h 1549996"/>
                <a:gd name="connsiteX62" fmla="*/ 175742 w 1555963"/>
                <a:gd name="connsiteY62" fmla="*/ 1261086 h 1549996"/>
                <a:gd name="connsiteX63" fmla="*/ 215950 w 1555963"/>
                <a:gd name="connsiteY63" fmla="*/ 1313010 h 1549996"/>
                <a:gd name="connsiteX64" fmla="*/ 236720 w 1555963"/>
                <a:gd name="connsiteY64" fmla="*/ 1335644 h 1549996"/>
                <a:gd name="connsiteX65" fmla="*/ 257223 w 1555963"/>
                <a:gd name="connsiteY65" fmla="*/ 1353484 h 1549996"/>
                <a:gd name="connsiteX66" fmla="*/ 260951 w 1555963"/>
                <a:gd name="connsiteY66" fmla="*/ 1356680 h 1549996"/>
                <a:gd name="connsiteX67" fmla="*/ 287578 w 1555963"/>
                <a:gd name="connsiteY67" fmla="*/ 1379313 h 1549996"/>
                <a:gd name="connsiteX68" fmla="*/ 311544 w 1555963"/>
                <a:gd name="connsiteY68" fmla="*/ 1396888 h 1549996"/>
                <a:gd name="connsiteX69" fmla="*/ 315537 w 1555963"/>
                <a:gd name="connsiteY69" fmla="*/ 1399550 h 1549996"/>
                <a:gd name="connsiteX70" fmla="*/ 334443 w 1555963"/>
                <a:gd name="connsiteY70" fmla="*/ 1411799 h 1549996"/>
                <a:gd name="connsiteX71" fmla="*/ 343498 w 1555963"/>
                <a:gd name="connsiteY71" fmla="*/ 1417657 h 1549996"/>
                <a:gd name="connsiteX72" fmla="*/ 348822 w 1555963"/>
                <a:gd name="connsiteY72" fmla="*/ 1420852 h 1549996"/>
                <a:gd name="connsiteX73" fmla="*/ 370657 w 1555963"/>
                <a:gd name="connsiteY73" fmla="*/ 1434699 h 1549996"/>
                <a:gd name="connsiteX74" fmla="*/ 382639 w 1555963"/>
                <a:gd name="connsiteY74" fmla="*/ 1442155 h 1549996"/>
                <a:gd name="connsiteX75" fmla="*/ 397817 w 1555963"/>
                <a:gd name="connsiteY75" fmla="*/ 1451741 h 1549996"/>
                <a:gd name="connsiteX76" fmla="*/ 424445 w 1555963"/>
                <a:gd name="connsiteY76" fmla="*/ 1465853 h 1549996"/>
                <a:gd name="connsiteX77" fmla="*/ 427374 w 1555963"/>
                <a:gd name="connsiteY77" fmla="*/ 1467451 h 1549996"/>
                <a:gd name="connsiteX78" fmla="*/ 473173 w 1555963"/>
                <a:gd name="connsiteY78" fmla="*/ 1486623 h 1549996"/>
                <a:gd name="connsiteX79" fmla="*/ 482493 w 1555963"/>
                <a:gd name="connsiteY79" fmla="*/ 1490351 h 1549996"/>
                <a:gd name="connsiteX80" fmla="*/ 509121 w 1555963"/>
                <a:gd name="connsiteY80" fmla="*/ 1499937 h 1549996"/>
                <a:gd name="connsiteX81" fmla="*/ 522701 w 1555963"/>
                <a:gd name="connsiteY81" fmla="*/ 1504730 h 1549996"/>
                <a:gd name="connsiteX82" fmla="*/ 525363 w 1555963"/>
                <a:gd name="connsiteY82" fmla="*/ 1504730 h 1549996"/>
                <a:gd name="connsiteX83" fmla="*/ 528027 w 1555963"/>
                <a:gd name="connsiteY83" fmla="*/ 1504730 h 1549996"/>
                <a:gd name="connsiteX84" fmla="*/ 536015 w 1555963"/>
                <a:gd name="connsiteY84" fmla="*/ 1507925 h 1549996"/>
                <a:gd name="connsiteX85" fmla="*/ 562643 w 1555963"/>
                <a:gd name="connsiteY85" fmla="*/ 1518044 h 1549996"/>
                <a:gd name="connsiteX86" fmla="*/ 570098 w 1555963"/>
                <a:gd name="connsiteY86" fmla="*/ 1520440 h 1549996"/>
                <a:gd name="connsiteX87" fmla="*/ 591666 w 1555963"/>
                <a:gd name="connsiteY87" fmla="*/ 1527363 h 1549996"/>
                <a:gd name="connsiteX88" fmla="*/ 606579 w 1555963"/>
                <a:gd name="connsiteY88" fmla="*/ 1531091 h 1549996"/>
                <a:gd name="connsiteX89" fmla="*/ 619893 w 1555963"/>
                <a:gd name="connsiteY89" fmla="*/ 1532955 h 1549996"/>
                <a:gd name="connsiteX90" fmla="*/ 638000 w 1555963"/>
                <a:gd name="connsiteY90" fmla="*/ 1536150 h 1549996"/>
                <a:gd name="connsiteX91" fmla="*/ 649183 w 1555963"/>
                <a:gd name="connsiteY91" fmla="*/ 1538547 h 1549996"/>
                <a:gd name="connsiteX92" fmla="*/ 685929 w 1555963"/>
                <a:gd name="connsiteY92" fmla="*/ 1543872 h 1549996"/>
                <a:gd name="connsiteX93" fmla="*/ 728799 w 1555963"/>
                <a:gd name="connsiteY93" fmla="*/ 1547867 h 1549996"/>
                <a:gd name="connsiteX94" fmla="*/ 771669 w 1555963"/>
                <a:gd name="connsiteY94" fmla="*/ 1549997 h 1549996"/>
                <a:gd name="connsiteX95" fmla="*/ 775664 w 1555963"/>
                <a:gd name="connsiteY95" fmla="*/ 1549997 h 1549996"/>
                <a:gd name="connsiteX96" fmla="*/ 802292 w 1555963"/>
                <a:gd name="connsiteY96" fmla="*/ 1548665 h 1549996"/>
                <a:gd name="connsiteX97" fmla="*/ 821729 w 1555963"/>
                <a:gd name="connsiteY97" fmla="*/ 1548665 h 1549996"/>
                <a:gd name="connsiteX98" fmla="*/ 860340 w 1555963"/>
                <a:gd name="connsiteY98" fmla="*/ 1543606 h 1549996"/>
                <a:gd name="connsiteX99" fmla="*/ 870992 w 1555963"/>
                <a:gd name="connsiteY99" fmla="*/ 1542008 h 1549996"/>
                <a:gd name="connsiteX100" fmla="*/ 883772 w 1555963"/>
                <a:gd name="connsiteY100" fmla="*/ 1540411 h 1549996"/>
                <a:gd name="connsiteX101" fmla="*/ 904010 w 1555963"/>
                <a:gd name="connsiteY101" fmla="*/ 1537748 h 1549996"/>
                <a:gd name="connsiteX102" fmla="*/ 924247 w 1555963"/>
                <a:gd name="connsiteY102" fmla="*/ 1533221 h 1549996"/>
                <a:gd name="connsiteX103" fmla="*/ 934366 w 1555963"/>
                <a:gd name="connsiteY103" fmla="*/ 1530825 h 1549996"/>
                <a:gd name="connsiteX104" fmla="*/ 962591 w 1555963"/>
                <a:gd name="connsiteY104" fmla="*/ 1523103 h 1549996"/>
                <a:gd name="connsiteX105" fmla="*/ 989218 w 1555963"/>
                <a:gd name="connsiteY105" fmla="*/ 1515647 h 1549996"/>
                <a:gd name="connsiteX106" fmla="*/ 1009722 w 1555963"/>
                <a:gd name="connsiteY106" fmla="*/ 1510322 h 1549996"/>
                <a:gd name="connsiteX107" fmla="*/ 1039810 w 1555963"/>
                <a:gd name="connsiteY107" fmla="*/ 1501534 h 1549996"/>
                <a:gd name="connsiteX108" fmla="*/ 1099189 w 1555963"/>
                <a:gd name="connsiteY108" fmla="*/ 1480765 h 1549996"/>
                <a:gd name="connsiteX109" fmla="*/ 1117029 w 1555963"/>
                <a:gd name="connsiteY109" fmla="*/ 1470380 h 1549996"/>
                <a:gd name="connsiteX110" fmla="*/ 1120226 w 1555963"/>
                <a:gd name="connsiteY110" fmla="*/ 1468250 h 1549996"/>
                <a:gd name="connsiteX111" fmla="*/ 1138066 w 1555963"/>
                <a:gd name="connsiteY111" fmla="*/ 1458398 h 1549996"/>
                <a:gd name="connsiteX112" fmla="*/ 1140730 w 1555963"/>
                <a:gd name="connsiteY112" fmla="*/ 1458398 h 1549996"/>
                <a:gd name="connsiteX113" fmla="*/ 1152978 w 1555963"/>
                <a:gd name="connsiteY113" fmla="*/ 1451741 h 1549996"/>
                <a:gd name="connsiteX114" fmla="*/ 1163896 w 1555963"/>
                <a:gd name="connsiteY114" fmla="*/ 1445883 h 1549996"/>
                <a:gd name="connsiteX115" fmla="*/ 1174280 w 1555963"/>
                <a:gd name="connsiteY115" fmla="*/ 1441090 h 1549996"/>
                <a:gd name="connsiteX116" fmla="*/ 1186529 w 1555963"/>
                <a:gd name="connsiteY116" fmla="*/ 1435232 h 1549996"/>
                <a:gd name="connsiteX117" fmla="*/ 1206766 w 1555963"/>
                <a:gd name="connsiteY117" fmla="*/ 1422450 h 1549996"/>
                <a:gd name="connsiteX118" fmla="*/ 1211825 w 1555963"/>
                <a:gd name="connsiteY118" fmla="*/ 1419255 h 1549996"/>
                <a:gd name="connsiteX119" fmla="*/ 1238453 w 1555963"/>
                <a:gd name="connsiteY119" fmla="*/ 1398485 h 1549996"/>
                <a:gd name="connsiteX120" fmla="*/ 1245110 w 1555963"/>
                <a:gd name="connsiteY120" fmla="*/ 1392627 h 1549996"/>
                <a:gd name="connsiteX121" fmla="*/ 1260555 w 1555963"/>
                <a:gd name="connsiteY121" fmla="*/ 1378781 h 1549996"/>
                <a:gd name="connsiteX122" fmla="*/ 1279992 w 1555963"/>
                <a:gd name="connsiteY122" fmla="*/ 1360940 h 1549996"/>
                <a:gd name="connsiteX123" fmla="*/ 1282654 w 1555963"/>
                <a:gd name="connsiteY123" fmla="*/ 1358011 h 1549996"/>
                <a:gd name="connsiteX124" fmla="*/ 1295702 w 1555963"/>
                <a:gd name="connsiteY124" fmla="*/ 1346561 h 1549996"/>
                <a:gd name="connsiteX125" fmla="*/ 1310082 w 1555963"/>
                <a:gd name="connsiteY125" fmla="*/ 1333514 h 1549996"/>
                <a:gd name="connsiteX126" fmla="*/ 1319136 w 1555963"/>
                <a:gd name="connsiteY126" fmla="*/ 1323129 h 1549996"/>
                <a:gd name="connsiteX127" fmla="*/ 1332983 w 1555963"/>
                <a:gd name="connsiteY127" fmla="*/ 1308484 h 1549996"/>
                <a:gd name="connsiteX128" fmla="*/ 1359610 w 1555963"/>
                <a:gd name="connsiteY128" fmla="*/ 1281856 h 1549996"/>
                <a:gd name="connsiteX129" fmla="*/ 1386236 w 1555963"/>
                <a:gd name="connsiteY129" fmla="*/ 1248571 h 1549996"/>
                <a:gd name="connsiteX130" fmla="*/ 1386236 w 1555963"/>
                <a:gd name="connsiteY130" fmla="*/ 1248571 h 1549996"/>
                <a:gd name="connsiteX131" fmla="*/ 1399550 w 1555963"/>
                <a:gd name="connsiteY131" fmla="*/ 1232329 h 1549996"/>
                <a:gd name="connsiteX132" fmla="*/ 1426178 w 1555963"/>
                <a:gd name="connsiteY132" fmla="*/ 1199843 h 1549996"/>
                <a:gd name="connsiteX133" fmla="*/ 1459196 w 1555963"/>
                <a:gd name="connsiteY133" fmla="*/ 1144191 h 1549996"/>
                <a:gd name="connsiteX134" fmla="*/ 1469581 w 1555963"/>
                <a:gd name="connsiteY134" fmla="*/ 1123954 h 1549996"/>
                <a:gd name="connsiteX135" fmla="*/ 1473043 w 1555963"/>
                <a:gd name="connsiteY135" fmla="*/ 1117031 h 1549996"/>
                <a:gd name="connsiteX136" fmla="*/ 1478369 w 1555963"/>
                <a:gd name="connsiteY136" fmla="*/ 1106380 h 1549996"/>
                <a:gd name="connsiteX137" fmla="*/ 1488221 w 1555963"/>
                <a:gd name="connsiteY137" fmla="*/ 1086942 h 1549996"/>
                <a:gd name="connsiteX138" fmla="*/ 1496209 w 1555963"/>
                <a:gd name="connsiteY138" fmla="*/ 1068302 h 1549996"/>
                <a:gd name="connsiteX139" fmla="*/ 1501801 w 1555963"/>
                <a:gd name="connsiteY139" fmla="*/ 1055787 h 1549996"/>
                <a:gd name="connsiteX140" fmla="*/ 1515115 w 1555963"/>
                <a:gd name="connsiteY140" fmla="*/ 1022236 h 1549996"/>
                <a:gd name="connsiteX141" fmla="*/ 1520439 w 1555963"/>
                <a:gd name="connsiteY141" fmla="*/ 1006260 h 1549996"/>
                <a:gd name="connsiteX142" fmla="*/ 1527363 w 1555963"/>
                <a:gd name="connsiteY142" fmla="*/ 985224 h 1549996"/>
                <a:gd name="connsiteX143" fmla="*/ 1529227 w 1555963"/>
                <a:gd name="connsiteY143" fmla="*/ 979632 h 1549996"/>
                <a:gd name="connsiteX144" fmla="*/ 1533753 w 1555963"/>
                <a:gd name="connsiteY144" fmla="*/ 966851 h 1549996"/>
                <a:gd name="connsiteX145" fmla="*/ 1539612 w 1555963"/>
                <a:gd name="connsiteY145" fmla="*/ 945815 h 1549996"/>
                <a:gd name="connsiteX146" fmla="*/ 1548133 w 1555963"/>
                <a:gd name="connsiteY146" fmla="*/ 901081 h 1549996"/>
                <a:gd name="connsiteX147" fmla="*/ 1548133 w 1555963"/>
                <a:gd name="connsiteY147" fmla="*/ 872589 h 1549996"/>
                <a:gd name="connsiteX148" fmla="*/ 1548133 w 1555963"/>
                <a:gd name="connsiteY148" fmla="*/ 869926 h 1549996"/>
                <a:gd name="connsiteX149" fmla="*/ 1553459 w 1555963"/>
                <a:gd name="connsiteY149" fmla="*/ 834511 h 1549996"/>
                <a:gd name="connsiteX150" fmla="*/ 1553459 w 1555963"/>
                <a:gd name="connsiteY150" fmla="*/ 822263 h 1549996"/>
                <a:gd name="connsiteX151" fmla="*/ 1555056 w 1555963"/>
                <a:gd name="connsiteY151" fmla="*/ 803091 h 1549996"/>
                <a:gd name="connsiteX152" fmla="*/ 1555056 w 1555963"/>
                <a:gd name="connsiteY152" fmla="*/ 766078 h 1549996"/>
                <a:gd name="connsiteX153" fmla="*/ 1546002 w 1555963"/>
                <a:gd name="connsiteY153" fmla="*/ 702172 h 1549996"/>
                <a:gd name="connsiteX154" fmla="*/ 1546002 w 1555963"/>
                <a:gd name="connsiteY154" fmla="*/ 692586 h 1549996"/>
                <a:gd name="connsiteX155" fmla="*/ 1546002 w 1555963"/>
                <a:gd name="connsiteY155" fmla="*/ 688325 h 1549996"/>
                <a:gd name="connsiteX156" fmla="*/ 1543340 w 1555963"/>
                <a:gd name="connsiteY156" fmla="*/ 658502 h 1549996"/>
                <a:gd name="connsiteX157" fmla="*/ 1539612 w 1555963"/>
                <a:gd name="connsiteY157" fmla="*/ 630011 h 1549996"/>
                <a:gd name="connsiteX158" fmla="*/ 1534286 w 1555963"/>
                <a:gd name="connsiteY158" fmla="*/ 599922 h 1549996"/>
                <a:gd name="connsiteX159" fmla="*/ 1528694 w 1555963"/>
                <a:gd name="connsiteY159" fmla="*/ 569566 h 1549996"/>
                <a:gd name="connsiteX160" fmla="*/ 1514315 w 1555963"/>
                <a:gd name="connsiteY160" fmla="*/ 509920 h 1549996"/>
                <a:gd name="connsiteX161" fmla="*/ 1499937 w 1555963"/>
                <a:gd name="connsiteY161" fmla="*/ 473706 h 1549996"/>
                <a:gd name="connsiteX162" fmla="*/ 1476771 w 1555963"/>
                <a:gd name="connsiteY162" fmla="*/ 436694 h 1549996"/>
                <a:gd name="connsiteX163" fmla="*/ 1467983 w 1555963"/>
                <a:gd name="connsiteY163" fmla="*/ 430836 h 1549996"/>
                <a:gd name="connsiteX164" fmla="*/ 1437094 w 1555963"/>
                <a:gd name="connsiteY164" fmla="*/ 373320 h 1549996"/>
                <a:gd name="connsiteX165" fmla="*/ 1423516 w 1555963"/>
                <a:gd name="connsiteY165" fmla="*/ 351752 h 1549996"/>
                <a:gd name="connsiteX166" fmla="*/ 1406474 w 1555963"/>
                <a:gd name="connsiteY166" fmla="*/ 327520 h 1549996"/>
                <a:gd name="connsiteX167" fmla="*/ 1406474 w 1555963"/>
                <a:gd name="connsiteY167" fmla="*/ 327520 h 1549996"/>
                <a:gd name="connsiteX168" fmla="*/ 1406474 w 1555963"/>
                <a:gd name="connsiteY168" fmla="*/ 327520 h 1549996"/>
                <a:gd name="connsiteX169" fmla="*/ 1406474 w 1555963"/>
                <a:gd name="connsiteY169" fmla="*/ 327520 h 1549996"/>
                <a:gd name="connsiteX170" fmla="*/ 1406474 w 1555963"/>
                <a:gd name="connsiteY170" fmla="*/ 327520 h 1549996"/>
                <a:gd name="connsiteX171" fmla="*/ 1406474 w 1555963"/>
                <a:gd name="connsiteY171" fmla="*/ 327520 h 1549996"/>
                <a:gd name="connsiteX172" fmla="*/ 1406474 w 1555963"/>
                <a:gd name="connsiteY172" fmla="*/ 327520 h 1549996"/>
                <a:gd name="connsiteX173" fmla="*/ 1398752 w 1555963"/>
                <a:gd name="connsiteY173" fmla="*/ 316071 h 1549996"/>
                <a:gd name="connsiteX174" fmla="*/ 1391296 w 1555963"/>
                <a:gd name="connsiteY174" fmla="*/ 304621 h 1549996"/>
                <a:gd name="connsiteX175" fmla="*/ 1369461 w 1555963"/>
                <a:gd name="connsiteY175" fmla="*/ 275597 h 1549996"/>
                <a:gd name="connsiteX176" fmla="*/ 1362006 w 1555963"/>
                <a:gd name="connsiteY176" fmla="*/ 266543 h 1549996"/>
                <a:gd name="connsiteX177" fmla="*/ 1347094 w 1555963"/>
                <a:gd name="connsiteY177" fmla="*/ 248170 h 1549996"/>
                <a:gd name="connsiteX178" fmla="*/ 1327922 w 1555963"/>
                <a:gd name="connsiteY178" fmla="*/ 227667 h 1549996"/>
                <a:gd name="connsiteX179" fmla="*/ 1325260 w 1555963"/>
                <a:gd name="connsiteY179" fmla="*/ 224738 h 1549996"/>
                <a:gd name="connsiteX180" fmla="*/ 1320467 w 1555963"/>
                <a:gd name="connsiteY180" fmla="*/ 219678 h 1549996"/>
                <a:gd name="connsiteX181" fmla="*/ 1301294 w 1555963"/>
                <a:gd name="connsiteY181" fmla="*/ 199974 h 1549996"/>
                <a:gd name="connsiteX182" fmla="*/ 1274666 w 1555963"/>
                <a:gd name="connsiteY182" fmla="*/ 175210 h 1549996"/>
                <a:gd name="connsiteX183" fmla="*/ 1248039 w 1555963"/>
                <a:gd name="connsiteY183" fmla="*/ 155506 h 1549996"/>
                <a:gd name="connsiteX184" fmla="*/ 1221411 w 1555963"/>
                <a:gd name="connsiteY184" fmla="*/ 137665 h 1549996"/>
                <a:gd name="connsiteX185" fmla="*/ 1205702 w 1555963"/>
                <a:gd name="connsiteY185" fmla="*/ 129677 h 1549996"/>
                <a:gd name="connsiteX186" fmla="*/ 1198512 w 1555963"/>
                <a:gd name="connsiteY186" fmla="*/ 125949 h 1549996"/>
                <a:gd name="connsiteX187" fmla="*/ 1171884 w 1555963"/>
                <a:gd name="connsiteY187" fmla="*/ 112901 h 1549996"/>
                <a:gd name="connsiteX188" fmla="*/ 1131409 w 1555963"/>
                <a:gd name="connsiteY188" fmla="*/ 93730 h 1549996"/>
                <a:gd name="connsiteX189" fmla="*/ 1114900 w 1555963"/>
                <a:gd name="connsiteY189" fmla="*/ 86274 h 1549996"/>
                <a:gd name="connsiteX190" fmla="*/ 1114900 w 1555963"/>
                <a:gd name="connsiteY190" fmla="*/ 79883 h 1549996"/>
                <a:gd name="connsiteX191" fmla="*/ 1108510 w 1555963"/>
                <a:gd name="connsiteY191" fmla="*/ 74291 h 1549996"/>
                <a:gd name="connsiteX192" fmla="*/ 1084811 w 1555963"/>
                <a:gd name="connsiteY192" fmla="*/ 63906 h 1549996"/>
                <a:gd name="connsiteX193" fmla="*/ 1064307 w 1555963"/>
                <a:gd name="connsiteY193" fmla="*/ 55119 h 1549996"/>
                <a:gd name="connsiteX194" fmla="*/ 1051793 w 1555963"/>
                <a:gd name="connsiteY194" fmla="*/ 48995 h 1549996"/>
                <a:gd name="connsiteX195" fmla="*/ 1004928 w 1555963"/>
                <a:gd name="connsiteY195" fmla="*/ 28492 h 1549996"/>
                <a:gd name="connsiteX196" fmla="*/ 943685 w 1555963"/>
                <a:gd name="connsiteY196" fmla="*/ 13847 h 1549996"/>
                <a:gd name="connsiteX197" fmla="*/ 882441 w 1555963"/>
                <a:gd name="connsiteY197" fmla="*/ 5059 h 1549996"/>
                <a:gd name="connsiteX198" fmla="*/ 877649 w 1555963"/>
                <a:gd name="connsiteY198" fmla="*/ 5059 h 1549996"/>
                <a:gd name="connsiteX199" fmla="*/ 851021 w 1555963"/>
                <a:gd name="connsiteY199" fmla="*/ 1864 h 1549996"/>
                <a:gd name="connsiteX200" fmla="*/ 827588 w 1555963"/>
                <a:gd name="connsiteY200" fmla="*/ 266 h 1549996"/>
                <a:gd name="connsiteX201" fmla="*/ 819865 w 1555963"/>
                <a:gd name="connsiteY201" fmla="*/ 266 h 1549996"/>
                <a:gd name="connsiteX202" fmla="*/ 786316 w 1555963"/>
                <a:gd name="connsiteY202" fmla="*/ 266 h 1549996"/>
                <a:gd name="connsiteX203" fmla="*/ 681668 w 1555963"/>
                <a:gd name="connsiteY203" fmla="*/ 209560 h 1549996"/>
                <a:gd name="connsiteX204" fmla="*/ 708295 w 1555963"/>
                <a:gd name="connsiteY204" fmla="*/ 207163 h 1549996"/>
                <a:gd name="connsiteX205" fmla="*/ 718414 w 1555963"/>
                <a:gd name="connsiteY205" fmla="*/ 207163 h 1549996"/>
                <a:gd name="connsiteX206" fmla="*/ 796699 w 1555963"/>
                <a:gd name="connsiteY206" fmla="*/ 203435 h 1549996"/>
                <a:gd name="connsiteX207" fmla="*/ 845162 w 1555963"/>
                <a:gd name="connsiteY207" fmla="*/ 205033 h 1549996"/>
                <a:gd name="connsiteX208" fmla="*/ 875784 w 1555963"/>
                <a:gd name="connsiteY208" fmla="*/ 208228 h 1549996"/>
                <a:gd name="connsiteX209" fmla="*/ 907205 w 1555963"/>
                <a:gd name="connsiteY209" fmla="*/ 213288 h 1549996"/>
                <a:gd name="connsiteX210" fmla="*/ 937826 w 1555963"/>
                <a:gd name="connsiteY210" fmla="*/ 220477 h 1549996"/>
                <a:gd name="connsiteX211" fmla="*/ 966317 w 1555963"/>
                <a:gd name="connsiteY211" fmla="*/ 229531 h 1549996"/>
                <a:gd name="connsiteX212" fmla="*/ 970046 w 1555963"/>
                <a:gd name="connsiteY212" fmla="*/ 229531 h 1549996"/>
                <a:gd name="connsiteX213" fmla="*/ 972974 w 1555963"/>
                <a:gd name="connsiteY213" fmla="*/ 229531 h 1549996"/>
                <a:gd name="connsiteX214" fmla="*/ 1006526 w 1555963"/>
                <a:gd name="connsiteY214" fmla="*/ 242578 h 1549996"/>
                <a:gd name="connsiteX215" fmla="*/ 1033153 w 1555963"/>
                <a:gd name="connsiteY215" fmla="*/ 255626 h 1549996"/>
                <a:gd name="connsiteX216" fmla="*/ 1040077 w 1555963"/>
                <a:gd name="connsiteY216" fmla="*/ 258555 h 1549996"/>
                <a:gd name="connsiteX217" fmla="*/ 1061912 w 1555963"/>
                <a:gd name="connsiteY217" fmla="*/ 268940 h 1549996"/>
                <a:gd name="connsiteX218" fmla="*/ 1116764 w 1555963"/>
                <a:gd name="connsiteY218" fmla="*/ 301958 h 1549996"/>
                <a:gd name="connsiteX219" fmla="*/ 1143392 w 1555963"/>
                <a:gd name="connsiteY219" fmla="*/ 322195 h 1549996"/>
                <a:gd name="connsiteX220" fmla="*/ 1167091 w 1555963"/>
                <a:gd name="connsiteY220" fmla="*/ 341633 h 1549996"/>
                <a:gd name="connsiteX221" fmla="*/ 1189991 w 1555963"/>
                <a:gd name="connsiteY221" fmla="*/ 361337 h 1549996"/>
                <a:gd name="connsiteX222" fmla="*/ 1211026 w 1555963"/>
                <a:gd name="connsiteY222" fmla="*/ 384504 h 1549996"/>
                <a:gd name="connsiteX223" fmla="*/ 1211026 w 1555963"/>
                <a:gd name="connsiteY223" fmla="*/ 384504 h 1549996"/>
                <a:gd name="connsiteX224" fmla="*/ 1211026 w 1555963"/>
                <a:gd name="connsiteY224" fmla="*/ 384504 h 1549996"/>
                <a:gd name="connsiteX225" fmla="*/ 1211026 w 1555963"/>
                <a:gd name="connsiteY225" fmla="*/ 384504 h 1549996"/>
                <a:gd name="connsiteX226" fmla="*/ 1213156 w 1555963"/>
                <a:gd name="connsiteY226" fmla="*/ 386634 h 1549996"/>
                <a:gd name="connsiteX227" fmla="*/ 1242979 w 1555963"/>
                <a:gd name="connsiteY227" fmla="*/ 422581 h 1549996"/>
                <a:gd name="connsiteX228" fmla="*/ 1260021 w 1555963"/>
                <a:gd name="connsiteY228" fmla="*/ 447079 h 1549996"/>
                <a:gd name="connsiteX229" fmla="*/ 1266945 w 1555963"/>
                <a:gd name="connsiteY229" fmla="*/ 458795 h 1549996"/>
                <a:gd name="connsiteX230" fmla="*/ 1275997 w 1555963"/>
                <a:gd name="connsiteY230" fmla="*/ 474239 h 1549996"/>
                <a:gd name="connsiteX231" fmla="*/ 1281590 w 1555963"/>
                <a:gd name="connsiteY231" fmla="*/ 482760 h 1549996"/>
                <a:gd name="connsiteX232" fmla="*/ 1293306 w 1555963"/>
                <a:gd name="connsiteY232" fmla="*/ 501665 h 1549996"/>
                <a:gd name="connsiteX233" fmla="*/ 1309015 w 1555963"/>
                <a:gd name="connsiteY233" fmla="*/ 534950 h 1549996"/>
                <a:gd name="connsiteX234" fmla="*/ 1315939 w 1555963"/>
                <a:gd name="connsiteY234" fmla="*/ 550394 h 1549996"/>
                <a:gd name="connsiteX235" fmla="*/ 1321798 w 1555963"/>
                <a:gd name="connsiteY235" fmla="*/ 563175 h 1549996"/>
                <a:gd name="connsiteX236" fmla="*/ 1332714 w 1555963"/>
                <a:gd name="connsiteY236" fmla="*/ 589803 h 1549996"/>
                <a:gd name="connsiteX237" fmla="*/ 1338307 w 1555963"/>
                <a:gd name="connsiteY237" fmla="*/ 602584 h 1549996"/>
                <a:gd name="connsiteX238" fmla="*/ 1344964 w 1555963"/>
                <a:gd name="connsiteY238" fmla="*/ 618561 h 1549996"/>
                <a:gd name="connsiteX239" fmla="*/ 1349223 w 1555963"/>
                <a:gd name="connsiteY239" fmla="*/ 637466 h 1549996"/>
                <a:gd name="connsiteX240" fmla="*/ 1351088 w 1555963"/>
                <a:gd name="connsiteY240" fmla="*/ 649982 h 1549996"/>
                <a:gd name="connsiteX241" fmla="*/ 1353751 w 1555963"/>
                <a:gd name="connsiteY241" fmla="*/ 662497 h 1549996"/>
                <a:gd name="connsiteX242" fmla="*/ 1360142 w 1555963"/>
                <a:gd name="connsiteY242" fmla="*/ 692586 h 1549996"/>
                <a:gd name="connsiteX243" fmla="*/ 1362271 w 1555963"/>
                <a:gd name="connsiteY243" fmla="*/ 710959 h 1549996"/>
                <a:gd name="connsiteX244" fmla="*/ 1360673 w 1555963"/>
                <a:gd name="connsiteY244" fmla="*/ 731462 h 1549996"/>
                <a:gd name="connsiteX245" fmla="*/ 1355347 w 1555963"/>
                <a:gd name="connsiteY245" fmla="*/ 740782 h 1549996"/>
                <a:gd name="connsiteX246" fmla="*/ 1355349 w 1555963"/>
                <a:gd name="connsiteY246" fmla="*/ 756758 h 1549996"/>
                <a:gd name="connsiteX247" fmla="*/ 1355349 w 1555963"/>
                <a:gd name="connsiteY247" fmla="*/ 773534 h 1549996"/>
                <a:gd name="connsiteX248" fmla="*/ 1355349 w 1555963"/>
                <a:gd name="connsiteY248" fmla="*/ 793505 h 1549996"/>
                <a:gd name="connsiteX249" fmla="*/ 1355349 w 1555963"/>
                <a:gd name="connsiteY249" fmla="*/ 825724 h 1549996"/>
                <a:gd name="connsiteX250" fmla="*/ 1350823 w 1555963"/>
                <a:gd name="connsiteY250" fmla="*/ 870192 h 1549996"/>
                <a:gd name="connsiteX251" fmla="*/ 1350821 w 1555963"/>
                <a:gd name="connsiteY251" fmla="*/ 867796 h 1549996"/>
                <a:gd name="connsiteX252" fmla="*/ 1331650 w 1555963"/>
                <a:gd name="connsiteY252" fmla="*/ 954868 h 1549996"/>
                <a:gd name="connsiteX253" fmla="*/ 1302094 w 1555963"/>
                <a:gd name="connsiteY253" fmla="*/ 1028893 h 1549996"/>
                <a:gd name="connsiteX254" fmla="*/ 1299431 w 1555963"/>
                <a:gd name="connsiteY254" fmla="*/ 1035550 h 1549996"/>
                <a:gd name="connsiteX255" fmla="*/ 1297566 w 1555963"/>
                <a:gd name="connsiteY255" fmla="*/ 1039012 h 1549996"/>
                <a:gd name="connsiteX256" fmla="*/ 1297566 w 1555963"/>
                <a:gd name="connsiteY256" fmla="*/ 1039012 h 1549996"/>
                <a:gd name="connsiteX257" fmla="*/ 1297566 w 1555963"/>
                <a:gd name="connsiteY257" fmla="*/ 1040609 h 1549996"/>
                <a:gd name="connsiteX258" fmla="*/ 1297566 w 1555963"/>
                <a:gd name="connsiteY258" fmla="*/ 1043805 h 1549996"/>
                <a:gd name="connsiteX259" fmla="*/ 1291175 w 1555963"/>
                <a:gd name="connsiteY259" fmla="*/ 1058716 h 1549996"/>
                <a:gd name="connsiteX260" fmla="*/ 1284252 w 1555963"/>
                <a:gd name="connsiteY260" fmla="*/ 1073628 h 1549996"/>
                <a:gd name="connsiteX261" fmla="*/ 1284252 w 1555963"/>
                <a:gd name="connsiteY261" fmla="*/ 1072296 h 1549996"/>
                <a:gd name="connsiteX262" fmla="*/ 1281590 w 1555963"/>
                <a:gd name="connsiteY262" fmla="*/ 1079219 h 1549996"/>
                <a:gd name="connsiteX263" fmla="*/ 1270140 w 1555963"/>
                <a:gd name="connsiteY263" fmla="*/ 1103983 h 1549996"/>
                <a:gd name="connsiteX264" fmla="*/ 1260021 w 1555963"/>
                <a:gd name="connsiteY264" fmla="*/ 1119427 h 1549996"/>
                <a:gd name="connsiteX265" fmla="*/ 1253631 w 1555963"/>
                <a:gd name="connsiteY265" fmla="*/ 1129013 h 1549996"/>
                <a:gd name="connsiteX266" fmla="*/ 1245908 w 1555963"/>
                <a:gd name="connsiteY266" fmla="*/ 1140996 h 1549996"/>
                <a:gd name="connsiteX267" fmla="*/ 1216618 w 1555963"/>
                <a:gd name="connsiteY267" fmla="*/ 1180937 h 1549996"/>
                <a:gd name="connsiteX268" fmla="*/ 1206233 w 1555963"/>
                <a:gd name="connsiteY268" fmla="*/ 1191588 h 1549996"/>
                <a:gd name="connsiteX269" fmla="*/ 1195848 w 1555963"/>
                <a:gd name="connsiteY269" fmla="*/ 1202506 h 1549996"/>
                <a:gd name="connsiteX270" fmla="*/ 1184665 w 1555963"/>
                <a:gd name="connsiteY270" fmla="*/ 1213689 h 1549996"/>
                <a:gd name="connsiteX271" fmla="*/ 1178274 w 1555963"/>
                <a:gd name="connsiteY271" fmla="*/ 1219281 h 1549996"/>
                <a:gd name="connsiteX272" fmla="*/ 1173748 w 1555963"/>
                <a:gd name="connsiteY272" fmla="*/ 1223275 h 1549996"/>
                <a:gd name="connsiteX273" fmla="*/ 1166025 w 1555963"/>
                <a:gd name="connsiteY273" fmla="*/ 1230465 h 1549996"/>
                <a:gd name="connsiteX274" fmla="*/ 1150582 w 1555963"/>
                <a:gd name="connsiteY274" fmla="*/ 1244577 h 1549996"/>
                <a:gd name="connsiteX275" fmla="*/ 1127681 w 1555963"/>
                <a:gd name="connsiteY275" fmla="*/ 1262418 h 1549996"/>
                <a:gd name="connsiteX276" fmla="*/ 1114102 w 1555963"/>
                <a:gd name="connsiteY276" fmla="*/ 1273601 h 1549996"/>
                <a:gd name="connsiteX277" fmla="*/ 1102386 w 1555963"/>
                <a:gd name="connsiteY277" fmla="*/ 1283454 h 1549996"/>
                <a:gd name="connsiteX278" fmla="*/ 1068568 w 1555963"/>
                <a:gd name="connsiteY278" fmla="*/ 1303690 h 1549996"/>
                <a:gd name="connsiteX279" fmla="*/ 1048331 w 1555963"/>
                <a:gd name="connsiteY279" fmla="*/ 1311413 h 1549996"/>
                <a:gd name="connsiteX280" fmla="*/ 1030225 w 1555963"/>
                <a:gd name="connsiteY280" fmla="*/ 1315407 h 1549996"/>
                <a:gd name="connsiteX281" fmla="*/ 1025698 w 1555963"/>
                <a:gd name="connsiteY281" fmla="*/ 1315407 h 1549996"/>
                <a:gd name="connsiteX282" fmla="*/ 1016111 w 1555963"/>
                <a:gd name="connsiteY282" fmla="*/ 1320999 h 1549996"/>
                <a:gd name="connsiteX283" fmla="*/ 1002532 w 1555963"/>
                <a:gd name="connsiteY283" fmla="*/ 1328721 h 1549996"/>
                <a:gd name="connsiteX284" fmla="*/ 975905 w 1555963"/>
                <a:gd name="connsiteY284" fmla="*/ 1342567 h 1549996"/>
                <a:gd name="connsiteX285" fmla="*/ 940489 w 1555963"/>
                <a:gd name="connsiteY285" fmla="*/ 1356414 h 1549996"/>
                <a:gd name="connsiteX286" fmla="*/ 920252 w 1555963"/>
                <a:gd name="connsiteY286" fmla="*/ 1361207 h 1549996"/>
                <a:gd name="connsiteX287" fmla="*/ 908802 w 1555963"/>
                <a:gd name="connsiteY287" fmla="*/ 1363603 h 1549996"/>
                <a:gd name="connsiteX288" fmla="*/ 876849 w 1555963"/>
                <a:gd name="connsiteY288" fmla="*/ 1370260 h 1549996"/>
                <a:gd name="connsiteX289" fmla="*/ 842500 w 1555963"/>
                <a:gd name="connsiteY289" fmla="*/ 1375053 h 1549996"/>
                <a:gd name="connsiteX290" fmla="*/ 824127 w 1555963"/>
                <a:gd name="connsiteY290" fmla="*/ 1375053 h 1549996"/>
                <a:gd name="connsiteX291" fmla="*/ 811877 w 1555963"/>
                <a:gd name="connsiteY291" fmla="*/ 1375053 h 1549996"/>
                <a:gd name="connsiteX292" fmla="*/ 780457 w 1555963"/>
                <a:gd name="connsiteY292" fmla="*/ 1376917 h 1549996"/>
                <a:gd name="connsiteX293" fmla="*/ 765545 w 1555963"/>
                <a:gd name="connsiteY293" fmla="*/ 1376917 h 1549996"/>
                <a:gd name="connsiteX294" fmla="*/ 747439 w 1555963"/>
                <a:gd name="connsiteY294" fmla="*/ 1376917 h 1549996"/>
                <a:gd name="connsiteX295" fmla="*/ 684065 w 1555963"/>
                <a:gd name="connsiteY295" fmla="*/ 1370526 h 1549996"/>
                <a:gd name="connsiteX296" fmla="*/ 663294 w 1555963"/>
                <a:gd name="connsiteY296" fmla="*/ 1366532 h 1549996"/>
                <a:gd name="connsiteX297" fmla="*/ 656373 w 1555963"/>
                <a:gd name="connsiteY297" fmla="*/ 1364935 h 1549996"/>
                <a:gd name="connsiteX298" fmla="*/ 640662 w 1555963"/>
                <a:gd name="connsiteY298" fmla="*/ 1361739 h 1549996"/>
                <a:gd name="connsiteX299" fmla="*/ 638000 w 1555963"/>
                <a:gd name="connsiteY299" fmla="*/ 1361739 h 1549996"/>
                <a:gd name="connsiteX300" fmla="*/ 626017 w 1555963"/>
                <a:gd name="connsiteY300" fmla="*/ 1359343 h 1549996"/>
                <a:gd name="connsiteX301" fmla="*/ 604715 w 1555963"/>
                <a:gd name="connsiteY301" fmla="*/ 1352952 h 1549996"/>
                <a:gd name="connsiteX302" fmla="*/ 597791 w 1555963"/>
                <a:gd name="connsiteY302" fmla="*/ 1350289 h 1549996"/>
                <a:gd name="connsiteX303" fmla="*/ 586075 w 1555963"/>
                <a:gd name="connsiteY303" fmla="*/ 1346295 h 1549996"/>
                <a:gd name="connsiteX304" fmla="*/ 569300 w 1555963"/>
                <a:gd name="connsiteY304" fmla="*/ 1340703 h 1549996"/>
                <a:gd name="connsiteX305" fmla="*/ 506192 w 1555963"/>
                <a:gd name="connsiteY305" fmla="*/ 1315673 h 1549996"/>
                <a:gd name="connsiteX306" fmla="*/ 479565 w 1555963"/>
                <a:gd name="connsiteY306" fmla="*/ 1301827 h 1549996"/>
                <a:gd name="connsiteX307" fmla="*/ 465984 w 1555963"/>
                <a:gd name="connsiteY307" fmla="*/ 1294371 h 1549996"/>
                <a:gd name="connsiteX308" fmla="*/ 452404 w 1555963"/>
                <a:gd name="connsiteY308" fmla="*/ 1286915 h 1549996"/>
                <a:gd name="connsiteX309" fmla="*/ 428173 w 1555963"/>
                <a:gd name="connsiteY309" fmla="*/ 1269075 h 1549996"/>
                <a:gd name="connsiteX310" fmla="*/ 425243 w 1555963"/>
                <a:gd name="connsiteY310" fmla="*/ 1266678 h 1549996"/>
                <a:gd name="connsiteX311" fmla="*/ 401013 w 1555963"/>
                <a:gd name="connsiteY311" fmla="*/ 1245909 h 1549996"/>
                <a:gd name="connsiteX312" fmla="*/ 378645 w 1555963"/>
                <a:gd name="connsiteY312" fmla="*/ 1224074 h 1549996"/>
                <a:gd name="connsiteX313" fmla="*/ 355745 w 1555963"/>
                <a:gd name="connsiteY313" fmla="*/ 1199310 h 1549996"/>
                <a:gd name="connsiteX314" fmla="*/ 336308 w 1555963"/>
                <a:gd name="connsiteY314" fmla="*/ 1178274 h 1549996"/>
                <a:gd name="connsiteX315" fmla="*/ 333910 w 1555963"/>
                <a:gd name="connsiteY315" fmla="*/ 1175345 h 1549996"/>
                <a:gd name="connsiteX316" fmla="*/ 310478 w 1555963"/>
                <a:gd name="connsiteY316" fmla="*/ 1146854 h 1549996"/>
                <a:gd name="connsiteX317" fmla="*/ 295035 w 1555963"/>
                <a:gd name="connsiteY317" fmla="*/ 1125552 h 1549996"/>
                <a:gd name="connsiteX318" fmla="*/ 273467 w 1555963"/>
                <a:gd name="connsiteY318" fmla="*/ 1095995 h 1549996"/>
                <a:gd name="connsiteX319" fmla="*/ 257491 w 1555963"/>
                <a:gd name="connsiteY319" fmla="*/ 1069367 h 1549996"/>
                <a:gd name="connsiteX320" fmla="*/ 249235 w 1555963"/>
                <a:gd name="connsiteY320" fmla="*/ 1053391 h 1549996"/>
                <a:gd name="connsiteX321" fmla="*/ 243644 w 1555963"/>
                <a:gd name="connsiteY321" fmla="*/ 1042473 h 1549996"/>
                <a:gd name="connsiteX322" fmla="*/ 242311 w 1555963"/>
                <a:gd name="connsiteY322" fmla="*/ 1039811 h 1549996"/>
                <a:gd name="connsiteX323" fmla="*/ 217016 w 1555963"/>
                <a:gd name="connsiteY323" fmla="*/ 986555 h 1549996"/>
                <a:gd name="connsiteX324" fmla="*/ 217016 w 1555963"/>
                <a:gd name="connsiteY324" fmla="*/ 986555 h 1549996"/>
                <a:gd name="connsiteX325" fmla="*/ 217016 w 1555963"/>
                <a:gd name="connsiteY325" fmla="*/ 986555 h 1549996"/>
                <a:gd name="connsiteX326" fmla="*/ 217016 w 1555963"/>
                <a:gd name="connsiteY326" fmla="*/ 986555 h 1549996"/>
                <a:gd name="connsiteX327" fmla="*/ 217016 w 1555963"/>
                <a:gd name="connsiteY327" fmla="*/ 985224 h 1549996"/>
                <a:gd name="connsiteX328" fmla="*/ 214352 w 1555963"/>
                <a:gd name="connsiteY328" fmla="*/ 979366 h 1549996"/>
                <a:gd name="connsiteX329" fmla="*/ 202903 w 1555963"/>
                <a:gd name="connsiteY329" fmla="*/ 952738 h 1549996"/>
                <a:gd name="connsiteX330" fmla="*/ 194915 w 1555963"/>
                <a:gd name="connsiteY330" fmla="*/ 923181 h 1549996"/>
                <a:gd name="connsiteX331" fmla="*/ 189056 w 1555963"/>
                <a:gd name="connsiteY331" fmla="*/ 892027 h 1549996"/>
                <a:gd name="connsiteX332" fmla="*/ 184530 w 1555963"/>
                <a:gd name="connsiteY332" fmla="*/ 856612 h 1549996"/>
                <a:gd name="connsiteX333" fmla="*/ 184530 w 1555963"/>
                <a:gd name="connsiteY333" fmla="*/ 833712 h 1549996"/>
                <a:gd name="connsiteX334" fmla="*/ 184530 w 1555963"/>
                <a:gd name="connsiteY334" fmla="*/ 794303 h 1549996"/>
                <a:gd name="connsiteX335" fmla="*/ 186127 w 1555963"/>
                <a:gd name="connsiteY335" fmla="*/ 763415 h 1549996"/>
                <a:gd name="connsiteX336" fmla="*/ 186127 w 1555963"/>
                <a:gd name="connsiteY336" fmla="*/ 757824 h 1549996"/>
                <a:gd name="connsiteX337" fmla="*/ 189322 w 1555963"/>
                <a:gd name="connsiteY337" fmla="*/ 726669 h 1549996"/>
                <a:gd name="connsiteX338" fmla="*/ 194915 w 1555963"/>
                <a:gd name="connsiteY338" fmla="*/ 694450 h 1549996"/>
                <a:gd name="connsiteX339" fmla="*/ 196512 w 1555963"/>
                <a:gd name="connsiteY339" fmla="*/ 685130 h 1549996"/>
                <a:gd name="connsiteX340" fmla="*/ 200772 w 1555963"/>
                <a:gd name="connsiteY340" fmla="*/ 664094 h 1549996"/>
                <a:gd name="connsiteX341" fmla="*/ 217548 w 1555963"/>
                <a:gd name="connsiteY341" fmla="*/ 607643 h 1549996"/>
                <a:gd name="connsiteX342" fmla="*/ 244175 w 1555963"/>
                <a:gd name="connsiteY342" fmla="*/ 550128 h 1549996"/>
                <a:gd name="connsiteX343" fmla="*/ 268939 w 1555963"/>
                <a:gd name="connsiteY343" fmla="*/ 496872 h 1549996"/>
                <a:gd name="connsiteX344" fmla="*/ 282519 w 1555963"/>
                <a:gd name="connsiteY344" fmla="*/ 470245 h 1549996"/>
                <a:gd name="connsiteX345" fmla="*/ 301159 w 1555963"/>
                <a:gd name="connsiteY345" fmla="*/ 445215 h 1549996"/>
                <a:gd name="connsiteX346" fmla="*/ 304354 w 1555963"/>
                <a:gd name="connsiteY346" fmla="*/ 440954 h 1549996"/>
                <a:gd name="connsiteX347" fmla="*/ 315006 w 1555963"/>
                <a:gd name="connsiteY347" fmla="*/ 427108 h 1549996"/>
                <a:gd name="connsiteX348" fmla="*/ 327787 w 1555963"/>
                <a:gd name="connsiteY348" fmla="*/ 409267 h 1549996"/>
                <a:gd name="connsiteX349" fmla="*/ 329384 w 1555963"/>
                <a:gd name="connsiteY349" fmla="*/ 407403 h 1549996"/>
                <a:gd name="connsiteX350" fmla="*/ 330715 w 1555963"/>
                <a:gd name="connsiteY350" fmla="*/ 405806 h 1549996"/>
                <a:gd name="connsiteX351" fmla="*/ 330715 w 1555963"/>
                <a:gd name="connsiteY351" fmla="*/ 391693 h 1549996"/>
                <a:gd name="connsiteX352" fmla="*/ 350686 w 1555963"/>
                <a:gd name="connsiteY352" fmla="*/ 365066 h 1549996"/>
                <a:gd name="connsiteX353" fmla="*/ 364799 w 1555963"/>
                <a:gd name="connsiteY353" fmla="*/ 352817 h 1549996"/>
                <a:gd name="connsiteX354" fmla="*/ 370125 w 1555963"/>
                <a:gd name="connsiteY354" fmla="*/ 348024 h 1549996"/>
                <a:gd name="connsiteX355" fmla="*/ 378380 w 1555963"/>
                <a:gd name="connsiteY355" fmla="*/ 340834 h 1549996"/>
                <a:gd name="connsiteX356" fmla="*/ 391958 w 1555963"/>
                <a:gd name="connsiteY356" fmla="*/ 328319 h 1549996"/>
                <a:gd name="connsiteX357" fmla="*/ 403675 w 1555963"/>
                <a:gd name="connsiteY357" fmla="*/ 319266 h 1549996"/>
                <a:gd name="connsiteX358" fmla="*/ 417255 w 1555963"/>
                <a:gd name="connsiteY358" fmla="*/ 311278 h 1549996"/>
                <a:gd name="connsiteX359" fmla="*/ 443883 w 1555963"/>
                <a:gd name="connsiteY359" fmla="*/ 293969 h 1549996"/>
                <a:gd name="connsiteX360" fmla="*/ 450540 w 1555963"/>
                <a:gd name="connsiteY360" fmla="*/ 289177 h 1549996"/>
                <a:gd name="connsiteX361" fmla="*/ 468113 w 1555963"/>
                <a:gd name="connsiteY361" fmla="*/ 277460 h 1549996"/>
                <a:gd name="connsiteX362" fmla="*/ 498736 w 1555963"/>
                <a:gd name="connsiteY362" fmla="*/ 261750 h 1549996"/>
                <a:gd name="connsiteX363" fmla="*/ 528027 w 1555963"/>
                <a:gd name="connsiteY363" fmla="*/ 248969 h 1549996"/>
                <a:gd name="connsiteX364" fmla="*/ 584478 w 1555963"/>
                <a:gd name="connsiteY364" fmla="*/ 229264 h 1549996"/>
                <a:gd name="connsiteX365" fmla="*/ 645454 w 1555963"/>
                <a:gd name="connsiteY365" fmla="*/ 215418 h 1549996"/>
                <a:gd name="connsiteX366" fmla="*/ 643059 w 1555963"/>
                <a:gd name="connsiteY366" fmla="*/ 215418 h 1549996"/>
                <a:gd name="connsiteX367" fmla="*/ 682201 w 1555963"/>
                <a:gd name="connsiteY367" fmla="*/ 208495 h 154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1555963" h="1549996">
                  <a:moveTo>
                    <a:pt x="779126" y="0"/>
                  </a:moveTo>
                  <a:cubicBezTo>
                    <a:pt x="768208" y="0"/>
                    <a:pt x="757824" y="0"/>
                    <a:pt x="747172" y="0"/>
                  </a:cubicBezTo>
                  <a:lnTo>
                    <a:pt x="737320" y="0"/>
                  </a:lnTo>
                  <a:cubicBezTo>
                    <a:pt x="716350" y="1439"/>
                    <a:pt x="695466" y="3927"/>
                    <a:pt x="674746" y="7456"/>
                  </a:cubicBezTo>
                  <a:cubicBezTo>
                    <a:pt x="654611" y="10790"/>
                    <a:pt x="634694" y="15325"/>
                    <a:pt x="615100" y="21036"/>
                  </a:cubicBezTo>
                  <a:cubicBezTo>
                    <a:pt x="571661" y="32785"/>
                    <a:pt x="528905" y="46919"/>
                    <a:pt x="487021" y="63374"/>
                  </a:cubicBezTo>
                  <a:lnTo>
                    <a:pt x="472108" y="69232"/>
                  </a:lnTo>
                  <a:lnTo>
                    <a:pt x="459860" y="74291"/>
                  </a:lnTo>
                  <a:lnTo>
                    <a:pt x="444416" y="80416"/>
                  </a:lnTo>
                  <a:lnTo>
                    <a:pt x="429504" y="86540"/>
                  </a:lnTo>
                  <a:cubicBezTo>
                    <a:pt x="410062" y="94106"/>
                    <a:pt x="391492" y="103747"/>
                    <a:pt x="374118" y="115298"/>
                  </a:cubicBezTo>
                  <a:lnTo>
                    <a:pt x="358409" y="124884"/>
                  </a:lnTo>
                  <a:lnTo>
                    <a:pt x="347224" y="131807"/>
                  </a:lnTo>
                  <a:cubicBezTo>
                    <a:pt x="337106" y="138198"/>
                    <a:pt x="327253" y="144855"/>
                    <a:pt x="317668" y="151778"/>
                  </a:cubicBezTo>
                  <a:lnTo>
                    <a:pt x="298230" y="166423"/>
                  </a:lnTo>
                  <a:lnTo>
                    <a:pt x="289976" y="173080"/>
                  </a:lnTo>
                  <a:lnTo>
                    <a:pt x="280390" y="180003"/>
                  </a:lnTo>
                  <a:cubicBezTo>
                    <a:pt x="275331" y="183731"/>
                    <a:pt x="270005" y="187459"/>
                    <a:pt x="265212" y="191453"/>
                  </a:cubicBezTo>
                  <a:cubicBezTo>
                    <a:pt x="230580" y="218291"/>
                    <a:pt x="198893" y="248728"/>
                    <a:pt x="170684" y="282253"/>
                  </a:cubicBezTo>
                  <a:cubicBezTo>
                    <a:pt x="158701" y="297165"/>
                    <a:pt x="145919" y="313674"/>
                    <a:pt x="133938" y="330982"/>
                  </a:cubicBezTo>
                  <a:lnTo>
                    <a:pt x="116363" y="355746"/>
                  </a:lnTo>
                  <a:lnTo>
                    <a:pt x="107842" y="368261"/>
                  </a:lnTo>
                  <a:cubicBezTo>
                    <a:pt x="104269" y="374337"/>
                    <a:pt x="101326" y="380760"/>
                    <a:pt x="99054" y="387433"/>
                  </a:cubicBezTo>
                  <a:lnTo>
                    <a:pt x="99054" y="389563"/>
                  </a:lnTo>
                  <a:cubicBezTo>
                    <a:pt x="98903" y="391068"/>
                    <a:pt x="98903" y="392584"/>
                    <a:pt x="99054" y="394090"/>
                  </a:cubicBezTo>
                  <a:lnTo>
                    <a:pt x="88671" y="410332"/>
                  </a:lnTo>
                  <a:lnTo>
                    <a:pt x="81214" y="420717"/>
                  </a:lnTo>
                  <a:lnTo>
                    <a:pt x="79083" y="423913"/>
                  </a:lnTo>
                  <a:cubicBezTo>
                    <a:pt x="76954" y="426842"/>
                    <a:pt x="75357" y="429771"/>
                    <a:pt x="73493" y="432700"/>
                  </a:cubicBezTo>
                  <a:lnTo>
                    <a:pt x="70564" y="437226"/>
                  </a:lnTo>
                  <a:lnTo>
                    <a:pt x="64172" y="447877"/>
                  </a:lnTo>
                  <a:cubicBezTo>
                    <a:pt x="62043" y="451872"/>
                    <a:pt x="60445" y="456132"/>
                    <a:pt x="58581" y="460392"/>
                  </a:cubicBezTo>
                  <a:cubicBezTo>
                    <a:pt x="53522" y="472641"/>
                    <a:pt x="48463" y="487020"/>
                    <a:pt x="43670" y="500068"/>
                  </a:cubicBezTo>
                  <a:lnTo>
                    <a:pt x="38877" y="514180"/>
                  </a:lnTo>
                  <a:cubicBezTo>
                    <a:pt x="35149" y="524832"/>
                    <a:pt x="31420" y="535216"/>
                    <a:pt x="28492" y="545867"/>
                  </a:cubicBezTo>
                  <a:cubicBezTo>
                    <a:pt x="24230" y="562110"/>
                    <a:pt x="20237" y="578353"/>
                    <a:pt x="16776" y="594862"/>
                  </a:cubicBezTo>
                  <a:cubicBezTo>
                    <a:pt x="13314" y="611371"/>
                    <a:pt x="11450" y="621490"/>
                    <a:pt x="8788" y="640662"/>
                  </a:cubicBezTo>
                  <a:cubicBezTo>
                    <a:pt x="5592" y="665426"/>
                    <a:pt x="3195" y="685929"/>
                    <a:pt x="1598" y="704834"/>
                  </a:cubicBezTo>
                  <a:lnTo>
                    <a:pt x="1598" y="719480"/>
                  </a:lnTo>
                  <a:lnTo>
                    <a:pt x="0" y="739450"/>
                  </a:lnTo>
                  <a:cubicBezTo>
                    <a:pt x="0" y="748770"/>
                    <a:pt x="0" y="758090"/>
                    <a:pt x="0" y="767410"/>
                  </a:cubicBezTo>
                  <a:lnTo>
                    <a:pt x="0" y="800960"/>
                  </a:lnTo>
                  <a:cubicBezTo>
                    <a:pt x="0" y="808949"/>
                    <a:pt x="0" y="816937"/>
                    <a:pt x="0" y="824925"/>
                  </a:cubicBezTo>
                  <a:cubicBezTo>
                    <a:pt x="0" y="832913"/>
                    <a:pt x="0" y="839837"/>
                    <a:pt x="1864" y="847293"/>
                  </a:cubicBezTo>
                  <a:cubicBezTo>
                    <a:pt x="1864" y="859808"/>
                    <a:pt x="3728" y="872323"/>
                    <a:pt x="5326" y="884837"/>
                  </a:cubicBezTo>
                  <a:lnTo>
                    <a:pt x="5326" y="889897"/>
                  </a:lnTo>
                  <a:cubicBezTo>
                    <a:pt x="5326" y="899216"/>
                    <a:pt x="7721" y="908802"/>
                    <a:pt x="9586" y="918122"/>
                  </a:cubicBezTo>
                  <a:cubicBezTo>
                    <a:pt x="11450" y="927442"/>
                    <a:pt x="13314" y="934631"/>
                    <a:pt x="15711" y="942886"/>
                  </a:cubicBezTo>
                  <a:cubicBezTo>
                    <a:pt x="19971" y="959129"/>
                    <a:pt x="25030" y="976703"/>
                    <a:pt x="31420" y="996141"/>
                  </a:cubicBezTo>
                  <a:cubicBezTo>
                    <a:pt x="36480" y="1011319"/>
                    <a:pt x="42339" y="1025964"/>
                    <a:pt x="48196" y="1040343"/>
                  </a:cubicBezTo>
                  <a:lnTo>
                    <a:pt x="51924" y="1049130"/>
                  </a:lnTo>
                  <a:cubicBezTo>
                    <a:pt x="54586" y="1056053"/>
                    <a:pt x="57782" y="1062710"/>
                    <a:pt x="60977" y="1069367"/>
                  </a:cubicBezTo>
                  <a:lnTo>
                    <a:pt x="66569" y="1081350"/>
                  </a:lnTo>
                  <a:cubicBezTo>
                    <a:pt x="70297" y="1090403"/>
                    <a:pt x="74557" y="1099190"/>
                    <a:pt x="78818" y="1107977"/>
                  </a:cubicBezTo>
                  <a:cubicBezTo>
                    <a:pt x="83078" y="1116765"/>
                    <a:pt x="86007" y="1122889"/>
                    <a:pt x="89735" y="1130611"/>
                  </a:cubicBezTo>
                  <a:lnTo>
                    <a:pt x="92397" y="1136469"/>
                  </a:lnTo>
                  <a:cubicBezTo>
                    <a:pt x="97078" y="1145608"/>
                    <a:pt x="102233" y="1154496"/>
                    <a:pt x="107842" y="1163097"/>
                  </a:cubicBezTo>
                  <a:cubicBezTo>
                    <a:pt x="111037" y="1168156"/>
                    <a:pt x="114499" y="1173215"/>
                    <a:pt x="117960" y="1178274"/>
                  </a:cubicBezTo>
                  <a:lnTo>
                    <a:pt x="124351" y="1187594"/>
                  </a:lnTo>
                  <a:cubicBezTo>
                    <a:pt x="128243" y="1192962"/>
                    <a:pt x="131801" y="1198564"/>
                    <a:pt x="135002" y="1204370"/>
                  </a:cubicBezTo>
                  <a:lnTo>
                    <a:pt x="140860" y="1213689"/>
                  </a:lnTo>
                  <a:cubicBezTo>
                    <a:pt x="148849" y="1226204"/>
                    <a:pt x="157902" y="1238187"/>
                    <a:pt x="167487" y="1249903"/>
                  </a:cubicBezTo>
                  <a:lnTo>
                    <a:pt x="175742" y="1261086"/>
                  </a:lnTo>
                  <a:cubicBezTo>
                    <a:pt x="188524" y="1278661"/>
                    <a:pt x="202370" y="1295969"/>
                    <a:pt x="215950" y="1313010"/>
                  </a:cubicBezTo>
                  <a:cubicBezTo>
                    <a:pt x="222396" y="1320979"/>
                    <a:pt x="229332" y="1328539"/>
                    <a:pt x="236720" y="1335644"/>
                  </a:cubicBezTo>
                  <a:cubicBezTo>
                    <a:pt x="243377" y="1341768"/>
                    <a:pt x="250301" y="1347626"/>
                    <a:pt x="257223" y="1353484"/>
                  </a:cubicBezTo>
                  <a:lnTo>
                    <a:pt x="260951" y="1356680"/>
                  </a:lnTo>
                  <a:cubicBezTo>
                    <a:pt x="270005" y="1364668"/>
                    <a:pt x="279057" y="1372124"/>
                    <a:pt x="287578" y="1379313"/>
                  </a:cubicBezTo>
                  <a:lnTo>
                    <a:pt x="311544" y="1396888"/>
                  </a:lnTo>
                  <a:lnTo>
                    <a:pt x="315537" y="1399550"/>
                  </a:lnTo>
                  <a:cubicBezTo>
                    <a:pt x="321663" y="1404077"/>
                    <a:pt x="328053" y="1407805"/>
                    <a:pt x="334443" y="1411799"/>
                  </a:cubicBezTo>
                  <a:lnTo>
                    <a:pt x="343498" y="1417657"/>
                  </a:lnTo>
                  <a:lnTo>
                    <a:pt x="348822" y="1420852"/>
                  </a:lnTo>
                  <a:lnTo>
                    <a:pt x="370657" y="1434699"/>
                  </a:lnTo>
                  <a:lnTo>
                    <a:pt x="382639" y="1442155"/>
                  </a:lnTo>
                  <a:cubicBezTo>
                    <a:pt x="387699" y="1445350"/>
                    <a:pt x="392492" y="1448812"/>
                    <a:pt x="397817" y="1451741"/>
                  </a:cubicBezTo>
                  <a:cubicBezTo>
                    <a:pt x="403143" y="1454670"/>
                    <a:pt x="415126" y="1461327"/>
                    <a:pt x="424445" y="1465853"/>
                  </a:cubicBezTo>
                  <a:lnTo>
                    <a:pt x="427374" y="1467451"/>
                  </a:lnTo>
                  <a:cubicBezTo>
                    <a:pt x="442235" y="1474771"/>
                    <a:pt x="457530" y="1481173"/>
                    <a:pt x="473173" y="1486623"/>
                  </a:cubicBezTo>
                  <a:lnTo>
                    <a:pt x="482493" y="1490351"/>
                  </a:lnTo>
                  <a:cubicBezTo>
                    <a:pt x="491547" y="1493812"/>
                    <a:pt x="500333" y="1497008"/>
                    <a:pt x="509121" y="1499937"/>
                  </a:cubicBezTo>
                  <a:lnTo>
                    <a:pt x="522701" y="1504730"/>
                  </a:lnTo>
                  <a:lnTo>
                    <a:pt x="525363" y="1504730"/>
                  </a:lnTo>
                  <a:lnTo>
                    <a:pt x="528027" y="1504730"/>
                  </a:lnTo>
                  <a:lnTo>
                    <a:pt x="536015" y="1507925"/>
                  </a:lnTo>
                  <a:cubicBezTo>
                    <a:pt x="545334" y="1511653"/>
                    <a:pt x="554388" y="1514848"/>
                    <a:pt x="562643" y="1518044"/>
                  </a:cubicBezTo>
                  <a:lnTo>
                    <a:pt x="570098" y="1520440"/>
                  </a:lnTo>
                  <a:cubicBezTo>
                    <a:pt x="577288" y="1522836"/>
                    <a:pt x="584211" y="1525499"/>
                    <a:pt x="591666" y="1527363"/>
                  </a:cubicBezTo>
                  <a:lnTo>
                    <a:pt x="606579" y="1531091"/>
                  </a:lnTo>
                  <a:lnTo>
                    <a:pt x="619893" y="1532955"/>
                  </a:lnTo>
                  <a:cubicBezTo>
                    <a:pt x="626017" y="1532955"/>
                    <a:pt x="631874" y="1535085"/>
                    <a:pt x="638000" y="1536150"/>
                  </a:cubicBezTo>
                  <a:lnTo>
                    <a:pt x="649183" y="1538547"/>
                  </a:lnTo>
                  <a:cubicBezTo>
                    <a:pt x="661432" y="1540677"/>
                    <a:pt x="673680" y="1542541"/>
                    <a:pt x="685929" y="1543872"/>
                  </a:cubicBezTo>
                  <a:cubicBezTo>
                    <a:pt x="698177" y="1545204"/>
                    <a:pt x="714421" y="1546801"/>
                    <a:pt x="728799" y="1547867"/>
                  </a:cubicBezTo>
                  <a:cubicBezTo>
                    <a:pt x="743177" y="1548931"/>
                    <a:pt x="758889" y="1549997"/>
                    <a:pt x="771669" y="1549997"/>
                  </a:cubicBezTo>
                  <a:lnTo>
                    <a:pt x="775664" y="1549997"/>
                  </a:lnTo>
                  <a:cubicBezTo>
                    <a:pt x="784717" y="1549997"/>
                    <a:pt x="793771" y="1549997"/>
                    <a:pt x="802292" y="1548665"/>
                  </a:cubicBezTo>
                  <a:lnTo>
                    <a:pt x="821729" y="1548665"/>
                  </a:lnTo>
                  <a:cubicBezTo>
                    <a:pt x="834707" y="1547932"/>
                    <a:pt x="847611" y="1546241"/>
                    <a:pt x="860340" y="1543606"/>
                  </a:cubicBezTo>
                  <a:lnTo>
                    <a:pt x="870992" y="1542008"/>
                  </a:lnTo>
                  <a:lnTo>
                    <a:pt x="883772" y="1540411"/>
                  </a:lnTo>
                  <a:lnTo>
                    <a:pt x="904010" y="1537748"/>
                  </a:lnTo>
                  <a:cubicBezTo>
                    <a:pt x="910860" y="1536748"/>
                    <a:pt x="917624" y="1535235"/>
                    <a:pt x="924247" y="1533221"/>
                  </a:cubicBezTo>
                  <a:lnTo>
                    <a:pt x="934366" y="1530825"/>
                  </a:lnTo>
                  <a:cubicBezTo>
                    <a:pt x="943901" y="1528737"/>
                    <a:pt x="953321" y="1526160"/>
                    <a:pt x="962591" y="1523103"/>
                  </a:cubicBezTo>
                  <a:cubicBezTo>
                    <a:pt x="971240" y="1519873"/>
                    <a:pt x="980148" y="1517379"/>
                    <a:pt x="989218" y="1515647"/>
                  </a:cubicBezTo>
                  <a:cubicBezTo>
                    <a:pt x="996153" y="1514280"/>
                    <a:pt x="1002999" y="1512502"/>
                    <a:pt x="1009722" y="1510322"/>
                  </a:cubicBezTo>
                  <a:lnTo>
                    <a:pt x="1039810" y="1501534"/>
                  </a:lnTo>
                  <a:cubicBezTo>
                    <a:pt x="1059947" y="1495636"/>
                    <a:pt x="1079766" y="1488704"/>
                    <a:pt x="1099189" y="1480765"/>
                  </a:cubicBezTo>
                  <a:cubicBezTo>
                    <a:pt x="1105401" y="1477781"/>
                    <a:pt x="1111367" y="1474308"/>
                    <a:pt x="1117029" y="1470380"/>
                  </a:cubicBezTo>
                  <a:lnTo>
                    <a:pt x="1120226" y="1468250"/>
                  </a:lnTo>
                  <a:cubicBezTo>
                    <a:pt x="1125934" y="1464551"/>
                    <a:pt x="1131895" y="1461259"/>
                    <a:pt x="1138066" y="1458398"/>
                  </a:cubicBezTo>
                  <a:lnTo>
                    <a:pt x="1140730" y="1458398"/>
                  </a:lnTo>
                  <a:lnTo>
                    <a:pt x="1152978" y="1451741"/>
                  </a:lnTo>
                  <a:lnTo>
                    <a:pt x="1163896" y="1445883"/>
                  </a:lnTo>
                  <a:lnTo>
                    <a:pt x="1174280" y="1441090"/>
                  </a:lnTo>
                  <a:lnTo>
                    <a:pt x="1186529" y="1435232"/>
                  </a:lnTo>
                  <a:cubicBezTo>
                    <a:pt x="1193488" y="1431320"/>
                    <a:pt x="1200242" y="1427053"/>
                    <a:pt x="1206766" y="1422450"/>
                  </a:cubicBezTo>
                  <a:lnTo>
                    <a:pt x="1211825" y="1419255"/>
                  </a:lnTo>
                  <a:cubicBezTo>
                    <a:pt x="1221148" y="1412924"/>
                    <a:pt x="1230043" y="1405986"/>
                    <a:pt x="1238453" y="1398485"/>
                  </a:cubicBezTo>
                  <a:lnTo>
                    <a:pt x="1245110" y="1392627"/>
                  </a:lnTo>
                  <a:lnTo>
                    <a:pt x="1260555" y="1378781"/>
                  </a:lnTo>
                  <a:cubicBezTo>
                    <a:pt x="1267211" y="1373189"/>
                    <a:pt x="1273602" y="1367064"/>
                    <a:pt x="1279992" y="1360940"/>
                  </a:cubicBezTo>
                  <a:lnTo>
                    <a:pt x="1282654" y="1358011"/>
                  </a:lnTo>
                  <a:lnTo>
                    <a:pt x="1295702" y="1346561"/>
                  </a:lnTo>
                  <a:cubicBezTo>
                    <a:pt x="1300496" y="1342301"/>
                    <a:pt x="1305555" y="1338040"/>
                    <a:pt x="1310082" y="1333514"/>
                  </a:cubicBezTo>
                  <a:cubicBezTo>
                    <a:pt x="1313304" y="1330236"/>
                    <a:pt x="1316327" y="1326768"/>
                    <a:pt x="1319136" y="1323129"/>
                  </a:cubicBezTo>
                  <a:cubicBezTo>
                    <a:pt x="1323329" y="1317864"/>
                    <a:pt x="1327961" y="1312965"/>
                    <a:pt x="1332983" y="1308484"/>
                  </a:cubicBezTo>
                  <a:cubicBezTo>
                    <a:pt x="1342627" y="1300411"/>
                    <a:pt x="1351538" y="1291500"/>
                    <a:pt x="1359610" y="1281856"/>
                  </a:cubicBezTo>
                  <a:cubicBezTo>
                    <a:pt x="1369194" y="1271205"/>
                    <a:pt x="1378515" y="1260022"/>
                    <a:pt x="1386236" y="1248571"/>
                  </a:cubicBezTo>
                  <a:lnTo>
                    <a:pt x="1386236" y="1248571"/>
                  </a:lnTo>
                  <a:lnTo>
                    <a:pt x="1399550" y="1232329"/>
                  </a:lnTo>
                  <a:cubicBezTo>
                    <a:pt x="1408071" y="1221678"/>
                    <a:pt x="1416859" y="1211026"/>
                    <a:pt x="1426178" y="1199843"/>
                  </a:cubicBezTo>
                  <a:cubicBezTo>
                    <a:pt x="1438430" y="1182060"/>
                    <a:pt x="1449461" y="1163467"/>
                    <a:pt x="1459196" y="1144191"/>
                  </a:cubicBezTo>
                  <a:cubicBezTo>
                    <a:pt x="1462924" y="1137534"/>
                    <a:pt x="1466119" y="1130611"/>
                    <a:pt x="1469581" y="1123954"/>
                  </a:cubicBezTo>
                  <a:lnTo>
                    <a:pt x="1473043" y="1117031"/>
                  </a:lnTo>
                  <a:lnTo>
                    <a:pt x="1478369" y="1106380"/>
                  </a:lnTo>
                  <a:cubicBezTo>
                    <a:pt x="1481830" y="1099989"/>
                    <a:pt x="1485026" y="1093332"/>
                    <a:pt x="1488221" y="1086942"/>
                  </a:cubicBezTo>
                  <a:lnTo>
                    <a:pt x="1496209" y="1068302"/>
                  </a:lnTo>
                  <a:lnTo>
                    <a:pt x="1501801" y="1055787"/>
                  </a:lnTo>
                  <a:cubicBezTo>
                    <a:pt x="1506860" y="1043805"/>
                    <a:pt x="1511387" y="1032888"/>
                    <a:pt x="1515115" y="1022236"/>
                  </a:cubicBezTo>
                  <a:lnTo>
                    <a:pt x="1520439" y="1006260"/>
                  </a:lnTo>
                  <a:cubicBezTo>
                    <a:pt x="1522570" y="999070"/>
                    <a:pt x="1524967" y="992147"/>
                    <a:pt x="1527363" y="985224"/>
                  </a:cubicBezTo>
                  <a:lnTo>
                    <a:pt x="1529227" y="979632"/>
                  </a:lnTo>
                  <a:cubicBezTo>
                    <a:pt x="1530824" y="975372"/>
                    <a:pt x="1532422" y="971111"/>
                    <a:pt x="1533753" y="966851"/>
                  </a:cubicBezTo>
                  <a:cubicBezTo>
                    <a:pt x="1535086" y="962590"/>
                    <a:pt x="1537748" y="953004"/>
                    <a:pt x="1539612" y="945815"/>
                  </a:cubicBezTo>
                  <a:cubicBezTo>
                    <a:pt x="1543460" y="931113"/>
                    <a:pt x="1546306" y="916167"/>
                    <a:pt x="1548133" y="901081"/>
                  </a:cubicBezTo>
                  <a:cubicBezTo>
                    <a:pt x="1548812" y="891595"/>
                    <a:pt x="1548812" y="882074"/>
                    <a:pt x="1548133" y="872589"/>
                  </a:cubicBezTo>
                  <a:lnTo>
                    <a:pt x="1548133" y="869926"/>
                  </a:lnTo>
                  <a:cubicBezTo>
                    <a:pt x="1550865" y="858285"/>
                    <a:pt x="1552646" y="846441"/>
                    <a:pt x="1553459" y="834511"/>
                  </a:cubicBezTo>
                  <a:lnTo>
                    <a:pt x="1553459" y="822263"/>
                  </a:lnTo>
                  <a:cubicBezTo>
                    <a:pt x="1553459" y="815872"/>
                    <a:pt x="1553459" y="809481"/>
                    <a:pt x="1555056" y="803091"/>
                  </a:cubicBezTo>
                  <a:cubicBezTo>
                    <a:pt x="1556266" y="790783"/>
                    <a:pt x="1556266" y="778386"/>
                    <a:pt x="1555056" y="766078"/>
                  </a:cubicBezTo>
                  <a:cubicBezTo>
                    <a:pt x="1552926" y="745841"/>
                    <a:pt x="1549997" y="724805"/>
                    <a:pt x="1546002" y="702172"/>
                  </a:cubicBezTo>
                  <a:cubicBezTo>
                    <a:pt x="1546002" y="698976"/>
                    <a:pt x="1546002" y="695781"/>
                    <a:pt x="1546002" y="692586"/>
                  </a:cubicBezTo>
                  <a:lnTo>
                    <a:pt x="1546002" y="688325"/>
                  </a:lnTo>
                  <a:cubicBezTo>
                    <a:pt x="1546002" y="678207"/>
                    <a:pt x="1544671" y="668355"/>
                    <a:pt x="1543340" y="658502"/>
                  </a:cubicBezTo>
                  <a:cubicBezTo>
                    <a:pt x="1542008" y="648650"/>
                    <a:pt x="1540943" y="639330"/>
                    <a:pt x="1539612" y="630011"/>
                  </a:cubicBezTo>
                  <a:cubicBezTo>
                    <a:pt x="1538281" y="620691"/>
                    <a:pt x="1536150" y="609774"/>
                    <a:pt x="1534286" y="599922"/>
                  </a:cubicBezTo>
                  <a:cubicBezTo>
                    <a:pt x="1532422" y="590069"/>
                    <a:pt x="1530291" y="579684"/>
                    <a:pt x="1528694" y="569566"/>
                  </a:cubicBezTo>
                  <a:cubicBezTo>
                    <a:pt x="1525825" y="549269"/>
                    <a:pt x="1521010" y="529295"/>
                    <a:pt x="1514315" y="509920"/>
                  </a:cubicBezTo>
                  <a:cubicBezTo>
                    <a:pt x="1509789" y="497671"/>
                    <a:pt x="1504996" y="485689"/>
                    <a:pt x="1499937" y="473706"/>
                  </a:cubicBezTo>
                  <a:cubicBezTo>
                    <a:pt x="1494684" y="459985"/>
                    <a:pt x="1486817" y="447415"/>
                    <a:pt x="1476771" y="436694"/>
                  </a:cubicBezTo>
                  <a:cubicBezTo>
                    <a:pt x="1474403" y="434007"/>
                    <a:pt x="1471374" y="431988"/>
                    <a:pt x="1467983" y="430836"/>
                  </a:cubicBezTo>
                  <a:cubicBezTo>
                    <a:pt x="1457332" y="410332"/>
                    <a:pt x="1447746" y="391693"/>
                    <a:pt x="1437094" y="373320"/>
                  </a:cubicBezTo>
                  <a:cubicBezTo>
                    <a:pt x="1432568" y="366130"/>
                    <a:pt x="1428308" y="358941"/>
                    <a:pt x="1423516" y="351752"/>
                  </a:cubicBezTo>
                  <a:cubicBezTo>
                    <a:pt x="1418723" y="344562"/>
                    <a:pt x="1412331" y="335509"/>
                    <a:pt x="1406474" y="327520"/>
                  </a:cubicBezTo>
                  <a:lnTo>
                    <a:pt x="1406474" y="327520"/>
                  </a:lnTo>
                  <a:lnTo>
                    <a:pt x="1406474" y="327520"/>
                  </a:lnTo>
                  <a:lnTo>
                    <a:pt x="1406474" y="327520"/>
                  </a:lnTo>
                  <a:lnTo>
                    <a:pt x="1406474" y="327520"/>
                  </a:lnTo>
                  <a:lnTo>
                    <a:pt x="1406474" y="327520"/>
                  </a:lnTo>
                  <a:lnTo>
                    <a:pt x="1406474" y="327520"/>
                  </a:lnTo>
                  <a:lnTo>
                    <a:pt x="1398752" y="316071"/>
                  </a:lnTo>
                  <a:lnTo>
                    <a:pt x="1391296" y="304621"/>
                  </a:lnTo>
                  <a:cubicBezTo>
                    <a:pt x="1384372" y="294768"/>
                    <a:pt x="1377182" y="285183"/>
                    <a:pt x="1369461" y="275597"/>
                  </a:cubicBezTo>
                  <a:lnTo>
                    <a:pt x="1362006" y="266543"/>
                  </a:lnTo>
                  <a:lnTo>
                    <a:pt x="1347094" y="248170"/>
                  </a:lnTo>
                  <a:cubicBezTo>
                    <a:pt x="1340969" y="240980"/>
                    <a:pt x="1334312" y="234324"/>
                    <a:pt x="1327922" y="227667"/>
                  </a:cubicBezTo>
                  <a:lnTo>
                    <a:pt x="1325260" y="224738"/>
                  </a:lnTo>
                  <a:lnTo>
                    <a:pt x="1320467" y="219678"/>
                  </a:lnTo>
                  <a:lnTo>
                    <a:pt x="1301294" y="199974"/>
                  </a:lnTo>
                  <a:cubicBezTo>
                    <a:pt x="1292773" y="191453"/>
                    <a:pt x="1283985" y="183465"/>
                    <a:pt x="1274666" y="175210"/>
                  </a:cubicBezTo>
                  <a:cubicBezTo>
                    <a:pt x="1265347" y="166956"/>
                    <a:pt x="1257624" y="161896"/>
                    <a:pt x="1248039" y="155506"/>
                  </a:cubicBezTo>
                  <a:cubicBezTo>
                    <a:pt x="1238453" y="149115"/>
                    <a:pt x="1229132" y="142458"/>
                    <a:pt x="1221411" y="137665"/>
                  </a:cubicBezTo>
                  <a:lnTo>
                    <a:pt x="1205702" y="129677"/>
                  </a:lnTo>
                  <a:lnTo>
                    <a:pt x="1198512" y="125949"/>
                  </a:lnTo>
                  <a:lnTo>
                    <a:pt x="1171884" y="112901"/>
                  </a:lnTo>
                  <a:cubicBezTo>
                    <a:pt x="1159635" y="106777"/>
                    <a:pt x="1145256" y="100120"/>
                    <a:pt x="1131409" y="93730"/>
                  </a:cubicBezTo>
                  <a:lnTo>
                    <a:pt x="1114900" y="86274"/>
                  </a:lnTo>
                  <a:cubicBezTo>
                    <a:pt x="1115677" y="84214"/>
                    <a:pt x="1115677" y="81943"/>
                    <a:pt x="1114900" y="79883"/>
                  </a:cubicBezTo>
                  <a:cubicBezTo>
                    <a:pt x="1113395" y="77407"/>
                    <a:pt x="1111164" y="75455"/>
                    <a:pt x="1108510" y="74291"/>
                  </a:cubicBezTo>
                  <a:lnTo>
                    <a:pt x="1084811" y="63906"/>
                  </a:lnTo>
                  <a:lnTo>
                    <a:pt x="1064307" y="55119"/>
                  </a:lnTo>
                  <a:lnTo>
                    <a:pt x="1051793" y="48995"/>
                  </a:lnTo>
                  <a:cubicBezTo>
                    <a:pt x="1036799" y="40807"/>
                    <a:pt x="1021118" y="33946"/>
                    <a:pt x="1004928" y="28492"/>
                  </a:cubicBezTo>
                  <a:cubicBezTo>
                    <a:pt x="984926" y="22021"/>
                    <a:pt x="964450" y="17124"/>
                    <a:pt x="943685" y="13847"/>
                  </a:cubicBezTo>
                  <a:cubicBezTo>
                    <a:pt x="923447" y="10651"/>
                    <a:pt x="902943" y="7722"/>
                    <a:pt x="882441" y="5059"/>
                  </a:cubicBezTo>
                  <a:lnTo>
                    <a:pt x="877649" y="5059"/>
                  </a:lnTo>
                  <a:cubicBezTo>
                    <a:pt x="868861" y="5059"/>
                    <a:pt x="860073" y="2663"/>
                    <a:pt x="851021" y="1864"/>
                  </a:cubicBezTo>
                  <a:cubicBezTo>
                    <a:pt x="841967" y="1065"/>
                    <a:pt x="835576" y="1864"/>
                    <a:pt x="827588" y="266"/>
                  </a:cubicBezTo>
                  <a:lnTo>
                    <a:pt x="819865" y="266"/>
                  </a:lnTo>
                  <a:cubicBezTo>
                    <a:pt x="808682" y="266"/>
                    <a:pt x="797499" y="266"/>
                    <a:pt x="786316" y="266"/>
                  </a:cubicBezTo>
                  <a:close/>
                  <a:moveTo>
                    <a:pt x="681668" y="209560"/>
                  </a:moveTo>
                  <a:cubicBezTo>
                    <a:pt x="690189" y="208495"/>
                    <a:pt x="699066" y="207696"/>
                    <a:pt x="708295" y="207163"/>
                  </a:cubicBezTo>
                  <a:lnTo>
                    <a:pt x="718414" y="207163"/>
                  </a:lnTo>
                  <a:cubicBezTo>
                    <a:pt x="745042" y="204767"/>
                    <a:pt x="771669" y="203435"/>
                    <a:pt x="796699" y="203435"/>
                  </a:cubicBezTo>
                  <a:cubicBezTo>
                    <a:pt x="812943" y="203435"/>
                    <a:pt x="828919" y="203435"/>
                    <a:pt x="845162" y="205033"/>
                  </a:cubicBezTo>
                  <a:cubicBezTo>
                    <a:pt x="855281" y="205033"/>
                    <a:pt x="865666" y="206897"/>
                    <a:pt x="875784" y="208228"/>
                  </a:cubicBezTo>
                  <a:cubicBezTo>
                    <a:pt x="886339" y="209374"/>
                    <a:pt x="896826" y="211062"/>
                    <a:pt x="907205" y="213288"/>
                  </a:cubicBezTo>
                  <a:cubicBezTo>
                    <a:pt x="917590" y="215418"/>
                    <a:pt x="927709" y="217814"/>
                    <a:pt x="937826" y="220477"/>
                  </a:cubicBezTo>
                  <a:lnTo>
                    <a:pt x="966317" y="229531"/>
                  </a:lnTo>
                  <a:lnTo>
                    <a:pt x="970046" y="229531"/>
                  </a:lnTo>
                  <a:lnTo>
                    <a:pt x="972974" y="229531"/>
                  </a:lnTo>
                  <a:cubicBezTo>
                    <a:pt x="983093" y="232992"/>
                    <a:pt x="994809" y="237253"/>
                    <a:pt x="1006526" y="242578"/>
                  </a:cubicBezTo>
                  <a:lnTo>
                    <a:pt x="1033153" y="255626"/>
                  </a:lnTo>
                  <a:lnTo>
                    <a:pt x="1040077" y="258555"/>
                  </a:lnTo>
                  <a:cubicBezTo>
                    <a:pt x="1047533" y="261750"/>
                    <a:pt x="1054722" y="265212"/>
                    <a:pt x="1061912" y="268940"/>
                  </a:cubicBezTo>
                  <a:cubicBezTo>
                    <a:pt x="1080842" y="278836"/>
                    <a:pt x="1099158" y="289862"/>
                    <a:pt x="1116764" y="301958"/>
                  </a:cubicBezTo>
                  <a:cubicBezTo>
                    <a:pt x="1125552" y="308348"/>
                    <a:pt x="1134338" y="314473"/>
                    <a:pt x="1143392" y="322195"/>
                  </a:cubicBezTo>
                  <a:cubicBezTo>
                    <a:pt x="1152446" y="329917"/>
                    <a:pt x="1159103" y="335242"/>
                    <a:pt x="1167091" y="341633"/>
                  </a:cubicBezTo>
                  <a:cubicBezTo>
                    <a:pt x="1175079" y="348024"/>
                    <a:pt x="1182534" y="354414"/>
                    <a:pt x="1189991" y="361337"/>
                  </a:cubicBezTo>
                  <a:cubicBezTo>
                    <a:pt x="1197601" y="368494"/>
                    <a:pt x="1204635" y="376240"/>
                    <a:pt x="1211026" y="384504"/>
                  </a:cubicBezTo>
                  <a:lnTo>
                    <a:pt x="1211026" y="384504"/>
                  </a:lnTo>
                  <a:lnTo>
                    <a:pt x="1211026" y="384504"/>
                  </a:lnTo>
                  <a:lnTo>
                    <a:pt x="1211026" y="384504"/>
                  </a:lnTo>
                  <a:lnTo>
                    <a:pt x="1213156" y="386634"/>
                  </a:lnTo>
                  <a:cubicBezTo>
                    <a:pt x="1224073" y="398883"/>
                    <a:pt x="1233394" y="410332"/>
                    <a:pt x="1242979" y="422581"/>
                  </a:cubicBezTo>
                  <a:cubicBezTo>
                    <a:pt x="1248838" y="430570"/>
                    <a:pt x="1254962" y="438558"/>
                    <a:pt x="1260021" y="447079"/>
                  </a:cubicBezTo>
                  <a:lnTo>
                    <a:pt x="1266945" y="458795"/>
                  </a:lnTo>
                  <a:cubicBezTo>
                    <a:pt x="1269874" y="463854"/>
                    <a:pt x="1272802" y="469180"/>
                    <a:pt x="1275997" y="474239"/>
                  </a:cubicBezTo>
                  <a:lnTo>
                    <a:pt x="1281590" y="482760"/>
                  </a:lnTo>
                  <a:cubicBezTo>
                    <a:pt x="1285585" y="488884"/>
                    <a:pt x="1289578" y="495008"/>
                    <a:pt x="1293306" y="501665"/>
                  </a:cubicBezTo>
                  <a:cubicBezTo>
                    <a:pt x="1297034" y="508322"/>
                    <a:pt x="1303691" y="522701"/>
                    <a:pt x="1309015" y="534950"/>
                  </a:cubicBezTo>
                  <a:cubicBezTo>
                    <a:pt x="1311146" y="540009"/>
                    <a:pt x="1313543" y="545335"/>
                    <a:pt x="1315939" y="550394"/>
                  </a:cubicBezTo>
                  <a:cubicBezTo>
                    <a:pt x="1318336" y="555453"/>
                    <a:pt x="1319934" y="558915"/>
                    <a:pt x="1321798" y="563175"/>
                  </a:cubicBezTo>
                  <a:cubicBezTo>
                    <a:pt x="1325791" y="572229"/>
                    <a:pt x="1329253" y="581548"/>
                    <a:pt x="1332714" y="589803"/>
                  </a:cubicBezTo>
                  <a:cubicBezTo>
                    <a:pt x="1334312" y="594063"/>
                    <a:pt x="1336443" y="598324"/>
                    <a:pt x="1338307" y="602584"/>
                  </a:cubicBezTo>
                  <a:cubicBezTo>
                    <a:pt x="1340798" y="607792"/>
                    <a:pt x="1343020" y="613125"/>
                    <a:pt x="1344964" y="618561"/>
                  </a:cubicBezTo>
                  <a:cubicBezTo>
                    <a:pt x="1346791" y="624764"/>
                    <a:pt x="1348214" y="631079"/>
                    <a:pt x="1349223" y="637466"/>
                  </a:cubicBezTo>
                  <a:cubicBezTo>
                    <a:pt x="1349223" y="641727"/>
                    <a:pt x="1349223" y="645987"/>
                    <a:pt x="1351088" y="649982"/>
                  </a:cubicBezTo>
                  <a:lnTo>
                    <a:pt x="1353751" y="662497"/>
                  </a:lnTo>
                  <a:cubicBezTo>
                    <a:pt x="1356147" y="672615"/>
                    <a:pt x="1358544" y="682467"/>
                    <a:pt x="1360142" y="692586"/>
                  </a:cubicBezTo>
                  <a:cubicBezTo>
                    <a:pt x="1360142" y="698710"/>
                    <a:pt x="1362006" y="704834"/>
                    <a:pt x="1362271" y="710959"/>
                  </a:cubicBezTo>
                  <a:cubicBezTo>
                    <a:pt x="1362157" y="717819"/>
                    <a:pt x="1361624" y="724667"/>
                    <a:pt x="1360673" y="731462"/>
                  </a:cubicBezTo>
                  <a:cubicBezTo>
                    <a:pt x="1360254" y="735168"/>
                    <a:pt x="1358328" y="738538"/>
                    <a:pt x="1355347" y="740782"/>
                  </a:cubicBezTo>
                  <a:cubicBezTo>
                    <a:pt x="1355349" y="746107"/>
                    <a:pt x="1355349" y="751167"/>
                    <a:pt x="1355349" y="756758"/>
                  </a:cubicBezTo>
                  <a:cubicBezTo>
                    <a:pt x="1355349" y="762350"/>
                    <a:pt x="1355349" y="767942"/>
                    <a:pt x="1355349" y="773534"/>
                  </a:cubicBezTo>
                  <a:lnTo>
                    <a:pt x="1355349" y="793505"/>
                  </a:lnTo>
                  <a:cubicBezTo>
                    <a:pt x="1355349" y="804156"/>
                    <a:pt x="1355349" y="815073"/>
                    <a:pt x="1355349" y="825724"/>
                  </a:cubicBezTo>
                  <a:cubicBezTo>
                    <a:pt x="1354712" y="840623"/>
                    <a:pt x="1353200" y="855471"/>
                    <a:pt x="1350823" y="870192"/>
                  </a:cubicBezTo>
                  <a:lnTo>
                    <a:pt x="1350821" y="867796"/>
                  </a:lnTo>
                  <a:cubicBezTo>
                    <a:pt x="1347449" y="897403"/>
                    <a:pt x="1341024" y="926582"/>
                    <a:pt x="1331650" y="954868"/>
                  </a:cubicBezTo>
                  <a:cubicBezTo>
                    <a:pt x="1323129" y="979898"/>
                    <a:pt x="1312744" y="1004130"/>
                    <a:pt x="1302094" y="1028893"/>
                  </a:cubicBezTo>
                  <a:cubicBezTo>
                    <a:pt x="1301369" y="1031173"/>
                    <a:pt x="1300478" y="1033398"/>
                    <a:pt x="1299431" y="1035550"/>
                  </a:cubicBezTo>
                  <a:lnTo>
                    <a:pt x="1297566" y="1039012"/>
                  </a:lnTo>
                  <a:lnTo>
                    <a:pt x="1297566" y="1039012"/>
                  </a:lnTo>
                  <a:lnTo>
                    <a:pt x="1297566" y="1040609"/>
                  </a:lnTo>
                  <a:lnTo>
                    <a:pt x="1297566" y="1043805"/>
                  </a:lnTo>
                  <a:lnTo>
                    <a:pt x="1291175" y="1058716"/>
                  </a:lnTo>
                  <a:cubicBezTo>
                    <a:pt x="1288780" y="1063775"/>
                    <a:pt x="1286649" y="1068835"/>
                    <a:pt x="1284252" y="1073628"/>
                  </a:cubicBezTo>
                  <a:lnTo>
                    <a:pt x="1284252" y="1072296"/>
                  </a:lnTo>
                  <a:lnTo>
                    <a:pt x="1281590" y="1079219"/>
                  </a:lnTo>
                  <a:cubicBezTo>
                    <a:pt x="1278266" y="1087693"/>
                    <a:pt x="1274442" y="1095962"/>
                    <a:pt x="1270140" y="1103983"/>
                  </a:cubicBezTo>
                  <a:cubicBezTo>
                    <a:pt x="1267211" y="1109309"/>
                    <a:pt x="1263483" y="1114368"/>
                    <a:pt x="1260021" y="1119427"/>
                  </a:cubicBezTo>
                  <a:lnTo>
                    <a:pt x="1253631" y="1129013"/>
                  </a:lnTo>
                  <a:lnTo>
                    <a:pt x="1245908" y="1140996"/>
                  </a:lnTo>
                  <a:cubicBezTo>
                    <a:pt x="1237567" y="1155297"/>
                    <a:pt x="1227751" y="1168684"/>
                    <a:pt x="1216618" y="1180937"/>
                  </a:cubicBezTo>
                  <a:cubicBezTo>
                    <a:pt x="1212890" y="1184399"/>
                    <a:pt x="1209695" y="1188127"/>
                    <a:pt x="1206233" y="1191588"/>
                  </a:cubicBezTo>
                  <a:lnTo>
                    <a:pt x="1195848" y="1202506"/>
                  </a:lnTo>
                  <a:lnTo>
                    <a:pt x="1184665" y="1213689"/>
                  </a:lnTo>
                  <a:lnTo>
                    <a:pt x="1178274" y="1219281"/>
                  </a:lnTo>
                  <a:lnTo>
                    <a:pt x="1173748" y="1223275"/>
                  </a:lnTo>
                  <a:lnTo>
                    <a:pt x="1166025" y="1230465"/>
                  </a:lnTo>
                  <a:lnTo>
                    <a:pt x="1150582" y="1244577"/>
                  </a:lnTo>
                  <a:cubicBezTo>
                    <a:pt x="1143659" y="1250436"/>
                    <a:pt x="1136469" y="1255761"/>
                    <a:pt x="1127681" y="1262418"/>
                  </a:cubicBezTo>
                  <a:lnTo>
                    <a:pt x="1114102" y="1273601"/>
                  </a:lnTo>
                  <a:cubicBezTo>
                    <a:pt x="1110374" y="1277063"/>
                    <a:pt x="1106379" y="1280258"/>
                    <a:pt x="1102386" y="1283454"/>
                  </a:cubicBezTo>
                  <a:cubicBezTo>
                    <a:pt x="1092081" y="1291698"/>
                    <a:pt x="1080704" y="1298505"/>
                    <a:pt x="1068568" y="1303690"/>
                  </a:cubicBezTo>
                  <a:cubicBezTo>
                    <a:pt x="1062445" y="1306087"/>
                    <a:pt x="1056586" y="1308750"/>
                    <a:pt x="1048331" y="1311413"/>
                  </a:cubicBezTo>
                  <a:cubicBezTo>
                    <a:pt x="1042433" y="1313306"/>
                    <a:pt x="1036371" y="1314643"/>
                    <a:pt x="1030225" y="1315407"/>
                  </a:cubicBezTo>
                  <a:cubicBezTo>
                    <a:pt x="1028742" y="1315802"/>
                    <a:pt x="1027180" y="1315802"/>
                    <a:pt x="1025698" y="1315407"/>
                  </a:cubicBezTo>
                  <a:lnTo>
                    <a:pt x="1016111" y="1320999"/>
                  </a:lnTo>
                  <a:lnTo>
                    <a:pt x="1002532" y="1328721"/>
                  </a:lnTo>
                  <a:cubicBezTo>
                    <a:pt x="993478" y="1333514"/>
                    <a:pt x="984159" y="1338307"/>
                    <a:pt x="975905" y="1342567"/>
                  </a:cubicBezTo>
                  <a:cubicBezTo>
                    <a:pt x="964603" y="1348378"/>
                    <a:pt x="952735" y="1353017"/>
                    <a:pt x="940489" y="1356414"/>
                  </a:cubicBezTo>
                  <a:cubicBezTo>
                    <a:pt x="933832" y="1358278"/>
                    <a:pt x="926909" y="1359609"/>
                    <a:pt x="920252" y="1361207"/>
                  </a:cubicBezTo>
                  <a:lnTo>
                    <a:pt x="908802" y="1363603"/>
                  </a:lnTo>
                  <a:cubicBezTo>
                    <a:pt x="898151" y="1366000"/>
                    <a:pt x="887501" y="1368396"/>
                    <a:pt x="876849" y="1370260"/>
                  </a:cubicBezTo>
                  <a:lnTo>
                    <a:pt x="842500" y="1375053"/>
                  </a:lnTo>
                  <a:lnTo>
                    <a:pt x="824127" y="1375053"/>
                  </a:lnTo>
                  <a:lnTo>
                    <a:pt x="811877" y="1375053"/>
                  </a:lnTo>
                  <a:cubicBezTo>
                    <a:pt x="801492" y="1375053"/>
                    <a:pt x="791109" y="1376650"/>
                    <a:pt x="780457" y="1376917"/>
                  </a:cubicBezTo>
                  <a:lnTo>
                    <a:pt x="765545" y="1376917"/>
                  </a:lnTo>
                  <a:lnTo>
                    <a:pt x="747439" y="1376917"/>
                  </a:lnTo>
                  <a:cubicBezTo>
                    <a:pt x="726181" y="1376425"/>
                    <a:pt x="704993" y="1374288"/>
                    <a:pt x="684065" y="1370526"/>
                  </a:cubicBezTo>
                  <a:cubicBezTo>
                    <a:pt x="676875" y="1370526"/>
                    <a:pt x="670218" y="1367864"/>
                    <a:pt x="663294" y="1366532"/>
                  </a:cubicBezTo>
                  <a:lnTo>
                    <a:pt x="656373" y="1364935"/>
                  </a:lnTo>
                  <a:lnTo>
                    <a:pt x="640662" y="1361739"/>
                  </a:lnTo>
                  <a:lnTo>
                    <a:pt x="638000" y="1361739"/>
                  </a:lnTo>
                  <a:lnTo>
                    <a:pt x="626017" y="1359343"/>
                  </a:lnTo>
                  <a:cubicBezTo>
                    <a:pt x="618801" y="1357617"/>
                    <a:pt x="611689" y="1355484"/>
                    <a:pt x="604715" y="1352952"/>
                  </a:cubicBezTo>
                  <a:lnTo>
                    <a:pt x="597791" y="1350289"/>
                  </a:lnTo>
                  <a:lnTo>
                    <a:pt x="586075" y="1346295"/>
                  </a:lnTo>
                  <a:lnTo>
                    <a:pt x="569300" y="1340703"/>
                  </a:lnTo>
                  <a:cubicBezTo>
                    <a:pt x="546667" y="1332449"/>
                    <a:pt x="526430" y="1324993"/>
                    <a:pt x="506192" y="1315673"/>
                  </a:cubicBezTo>
                  <a:cubicBezTo>
                    <a:pt x="497076" y="1311535"/>
                    <a:pt x="488188" y="1306912"/>
                    <a:pt x="479565" y="1301827"/>
                  </a:cubicBezTo>
                  <a:lnTo>
                    <a:pt x="465984" y="1294371"/>
                  </a:lnTo>
                  <a:lnTo>
                    <a:pt x="452404" y="1286915"/>
                  </a:lnTo>
                  <a:cubicBezTo>
                    <a:pt x="443821" y="1281689"/>
                    <a:pt x="435713" y="1275719"/>
                    <a:pt x="428173" y="1269075"/>
                  </a:cubicBezTo>
                  <a:lnTo>
                    <a:pt x="425243" y="1266678"/>
                  </a:lnTo>
                  <a:cubicBezTo>
                    <a:pt x="416989" y="1260022"/>
                    <a:pt x="409001" y="1253098"/>
                    <a:pt x="401013" y="1245909"/>
                  </a:cubicBezTo>
                  <a:cubicBezTo>
                    <a:pt x="393025" y="1238719"/>
                    <a:pt x="385568" y="1231796"/>
                    <a:pt x="378645" y="1224074"/>
                  </a:cubicBezTo>
                  <a:cubicBezTo>
                    <a:pt x="371723" y="1216352"/>
                    <a:pt x="363468" y="1207298"/>
                    <a:pt x="355745" y="1199310"/>
                  </a:cubicBezTo>
                  <a:cubicBezTo>
                    <a:pt x="348024" y="1191322"/>
                    <a:pt x="342698" y="1185198"/>
                    <a:pt x="336308" y="1178274"/>
                  </a:cubicBezTo>
                  <a:lnTo>
                    <a:pt x="333910" y="1175345"/>
                  </a:lnTo>
                  <a:cubicBezTo>
                    <a:pt x="327253" y="1167890"/>
                    <a:pt x="318467" y="1157771"/>
                    <a:pt x="310478" y="1146854"/>
                  </a:cubicBezTo>
                  <a:lnTo>
                    <a:pt x="295035" y="1125552"/>
                  </a:lnTo>
                  <a:cubicBezTo>
                    <a:pt x="287578" y="1115700"/>
                    <a:pt x="280390" y="1106114"/>
                    <a:pt x="273467" y="1095995"/>
                  </a:cubicBezTo>
                  <a:cubicBezTo>
                    <a:pt x="267484" y="1087530"/>
                    <a:pt x="262144" y="1078629"/>
                    <a:pt x="257491" y="1069367"/>
                  </a:cubicBezTo>
                  <a:lnTo>
                    <a:pt x="249235" y="1053391"/>
                  </a:lnTo>
                  <a:lnTo>
                    <a:pt x="243644" y="1042473"/>
                  </a:lnTo>
                  <a:lnTo>
                    <a:pt x="242311" y="1039811"/>
                  </a:lnTo>
                  <a:cubicBezTo>
                    <a:pt x="233259" y="1022503"/>
                    <a:pt x="223938" y="1004662"/>
                    <a:pt x="217016" y="986555"/>
                  </a:cubicBezTo>
                  <a:lnTo>
                    <a:pt x="217016" y="986555"/>
                  </a:lnTo>
                  <a:lnTo>
                    <a:pt x="217016" y="986555"/>
                  </a:lnTo>
                  <a:lnTo>
                    <a:pt x="217016" y="986555"/>
                  </a:lnTo>
                  <a:lnTo>
                    <a:pt x="217016" y="985224"/>
                  </a:lnTo>
                  <a:lnTo>
                    <a:pt x="214352" y="979366"/>
                  </a:lnTo>
                  <a:cubicBezTo>
                    <a:pt x="210359" y="970312"/>
                    <a:pt x="206364" y="961525"/>
                    <a:pt x="202903" y="952738"/>
                  </a:cubicBezTo>
                  <a:cubicBezTo>
                    <a:pt x="199613" y="943066"/>
                    <a:pt x="196945" y="933194"/>
                    <a:pt x="194915" y="923181"/>
                  </a:cubicBezTo>
                  <a:cubicBezTo>
                    <a:pt x="192518" y="913063"/>
                    <a:pt x="190653" y="902412"/>
                    <a:pt x="189056" y="892027"/>
                  </a:cubicBezTo>
                  <a:cubicBezTo>
                    <a:pt x="187458" y="881642"/>
                    <a:pt x="185329" y="868595"/>
                    <a:pt x="184530" y="856612"/>
                  </a:cubicBezTo>
                  <a:cubicBezTo>
                    <a:pt x="184530" y="849156"/>
                    <a:pt x="184530" y="841435"/>
                    <a:pt x="184530" y="833712"/>
                  </a:cubicBezTo>
                  <a:lnTo>
                    <a:pt x="184530" y="794303"/>
                  </a:lnTo>
                  <a:cubicBezTo>
                    <a:pt x="184530" y="783919"/>
                    <a:pt x="184530" y="773800"/>
                    <a:pt x="186127" y="763415"/>
                  </a:cubicBezTo>
                  <a:lnTo>
                    <a:pt x="186127" y="757824"/>
                  </a:lnTo>
                  <a:cubicBezTo>
                    <a:pt x="186127" y="747439"/>
                    <a:pt x="187725" y="736788"/>
                    <a:pt x="189322" y="726669"/>
                  </a:cubicBezTo>
                  <a:cubicBezTo>
                    <a:pt x="190920" y="716551"/>
                    <a:pt x="192784" y="705101"/>
                    <a:pt x="194915" y="694450"/>
                  </a:cubicBezTo>
                  <a:lnTo>
                    <a:pt x="196512" y="685130"/>
                  </a:lnTo>
                  <a:cubicBezTo>
                    <a:pt x="196512" y="678207"/>
                    <a:pt x="198908" y="671284"/>
                    <a:pt x="200772" y="664094"/>
                  </a:cubicBezTo>
                  <a:cubicBezTo>
                    <a:pt x="204850" y="644860"/>
                    <a:pt x="210460" y="625983"/>
                    <a:pt x="217548" y="607643"/>
                  </a:cubicBezTo>
                  <a:cubicBezTo>
                    <a:pt x="224205" y="590602"/>
                    <a:pt x="232192" y="572495"/>
                    <a:pt x="244175" y="550128"/>
                  </a:cubicBezTo>
                  <a:cubicBezTo>
                    <a:pt x="252696" y="532376"/>
                    <a:pt x="260951" y="514624"/>
                    <a:pt x="268939" y="496872"/>
                  </a:cubicBezTo>
                  <a:cubicBezTo>
                    <a:pt x="272680" y="487618"/>
                    <a:pt x="277224" y="478708"/>
                    <a:pt x="282519" y="470245"/>
                  </a:cubicBezTo>
                  <a:cubicBezTo>
                    <a:pt x="288378" y="461458"/>
                    <a:pt x="294768" y="453203"/>
                    <a:pt x="301159" y="445215"/>
                  </a:cubicBezTo>
                  <a:lnTo>
                    <a:pt x="304354" y="440954"/>
                  </a:lnTo>
                  <a:cubicBezTo>
                    <a:pt x="308082" y="436427"/>
                    <a:pt x="311544" y="431635"/>
                    <a:pt x="315006" y="427108"/>
                  </a:cubicBezTo>
                  <a:lnTo>
                    <a:pt x="327787" y="409267"/>
                  </a:lnTo>
                  <a:lnTo>
                    <a:pt x="329384" y="407403"/>
                  </a:lnTo>
                  <a:lnTo>
                    <a:pt x="330715" y="405806"/>
                  </a:lnTo>
                  <a:cubicBezTo>
                    <a:pt x="328973" y="401263"/>
                    <a:pt x="328973" y="396236"/>
                    <a:pt x="330715" y="391693"/>
                  </a:cubicBezTo>
                  <a:cubicBezTo>
                    <a:pt x="335653" y="381650"/>
                    <a:pt x="342427" y="372618"/>
                    <a:pt x="350686" y="365066"/>
                  </a:cubicBezTo>
                  <a:cubicBezTo>
                    <a:pt x="355214" y="360805"/>
                    <a:pt x="360007" y="356811"/>
                    <a:pt x="364799" y="352817"/>
                  </a:cubicBezTo>
                  <a:lnTo>
                    <a:pt x="370125" y="348024"/>
                  </a:lnTo>
                  <a:lnTo>
                    <a:pt x="378380" y="340834"/>
                  </a:lnTo>
                  <a:cubicBezTo>
                    <a:pt x="382639" y="336574"/>
                    <a:pt x="387166" y="332580"/>
                    <a:pt x="391958" y="328319"/>
                  </a:cubicBezTo>
                  <a:cubicBezTo>
                    <a:pt x="395630" y="325010"/>
                    <a:pt x="399547" y="321984"/>
                    <a:pt x="403675" y="319266"/>
                  </a:cubicBezTo>
                  <a:cubicBezTo>
                    <a:pt x="408014" y="316296"/>
                    <a:pt x="412550" y="313627"/>
                    <a:pt x="417255" y="311278"/>
                  </a:cubicBezTo>
                  <a:cubicBezTo>
                    <a:pt x="426309" y="305952"/>
                    <a:pt x="435097" y="299828"/>
                    <a:pt x="443883" y="293969"/>
                  </a:cubicBezTo>
                  <a:lnTo>
                    <a:pt x="450540" y="289177"/>
                  </a:lnTo>
                  <a:cubicBezTo>
                    <a:pt x="456189" y="284967"/>
                    <a:pt x="462054" y="281056"/>
                    <a:pt x="468113" y="277460"/>
                  </a:cubicBezTo>
                  <a:cubicBezTo>
                    <a:pt x="477434" y="271869"/>
                    <a:pt x="487019" y="267342"/>
                    <a:pt x="498736" y="261750"/>
                  </a:cubicBezTo>
                  <a:cubicBezTo>
                    <a:pt x="510452" y="256158"/>
                    <a:pt x="518175" y="252697"/>
                    <a:pt x="528027" y="248969"/>
                  </a:cubicBezTo>
                  <a:cubicBezTo>
                    <a:pt x="549595" y="240448"/>
                    <a:pt x="567436" y="234324"/>
                    <a:pt x="584478" y="229264"/>
                  </a:cubicBezTo>
                  <a:cubicBezTo>
                    <a:pt x="601520" y="224205"/>
                    <a:pt x="625217" y="219146"/>
                    <a:pt x="645454" y="215418"/>
                  </a:cubicBezTo>
                  <a:lnTo>
                    <a:pt x="643059" y="215418"/>
                  </a:lnTo>
                  <a:cubicBezTo>
                    <a:pt x="656106" y="212755"/>
                    <a:pt x="669686" y="210359"/>
                    <a:pt x="682201" y="208495"/>
                  </a:cubicBezTo>
                </a:path>
              </a:pathLst>
            </a:custGeom>
            <a:solidFill>
              <a:srgbClr val="9F4C89"/>
            </a:solidFill>
            <a:ln w="26619"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B98480EE-0C65-4189-B3C2-E48F4CE995B1}"/>
                </a:ext>
              </a:extLst>
            </p:cNvPr>
            <p:cNvSpPr/>
            <p:nvPr/>
          </p:nvSpPr>
          <p:spPr>
            <a:xfrm>
              <a:off x="18534813" y="3165930"/>
              <a:ext cx="191877" cy="205527"/>
            </a:xfrm>
            <a:custGeom>
              <a:avLst/>
              <a:gdLst>
                <a:gd name="connsiteX0" fmla="*/ 77794 w 152884"/>
                <a:gd name="connsiteY0" fmla="*/ 2397 h 163760"/>
                <a:gd name="connsiteX1" fmla="*/ 51167 w 152884"/>
                <a:gd name="connsiteY1" fmla="*/ 9853 h 163760"/>
                <a:gd name="connsiteX2" fmla="*/ 34924 w 152884"/>
                <a:gd name="connsiteY2" fmla="*/ 21835 h 163760"/>
                <a:gd name="connsiteX3" fmla="*/ 29598 w 152884"/>
                <a:gd name="connsiteY3" fmla="*/ 25563 h 163760"/>
                <a:gd name="connsiteX4" fmla="*/ 17349 w 152884"/>
                <a:gd name="connsiteY4" fmla="*/ 40208 h 163760"/>
                <a:gd name="connsiteX5" fmla="*/ 15751 w 152884"/>
                <a:gd name="connsiteY5" fmla="*/ 42338 h 163760"/>
                <a:gd name="connsiteX6" fmla="*/ 9361 w 152884"/>
                <a:gd name="connsiteY6" fmla="*/ 53788 h 163760"/>
                <a:gd name="connsiteX7" fmla="*/ 4302 w 152884"/>
                <a:gd name="connsiteY7" fmla="*/ 61244 h 163760"/>
                <a:gd name="connsiteX8" fmla="*/ 42 w 152884"/>
                <a:gd name="connsiteY8" fmla="*/ 83611 h 163760"/>
                <a:gd name="connsiteX9" fmla="*/ 2439 w 152884"/>
                <a:gd name="connsiteY9" fmla="*/ 104114 h 163760"/>
                <a:gd name="connsiteX10" fmla="*/ 14155 w 152884"/>
                <a:gd name="connsiteY10" fmla="*/ 130742 h 163760"/>
                <a:gd name="connsiteX11" fmla="*/ 28002 w 152884"/>
                <a:gd name="connsiteY11" fmla="*/ 146186 h 163760"/>
                <a:gd name="connsiteX12" fmla="*/ 37853 w 152884"/>
                <a:gd name="connsiteY12" fmla="*/ 153908 h 163760"/>
                <a:gd name="connsiteX13" fmla="*/ 52231 w 152884"/>
                <a:gd name="connsiteY13" fmla="*/ 160831 h 163760"/>
                <a:gd name="connsiteX14" fmla="*/ 69007 w 152884"/>
                <a:gd name="connsiteY14" fmla="*/ 163760 h 163760"/>
                <a:gd name="connsiteX15" fmla="*/ 76730 w 152884"/>
                <a:gd name="connsiteY15" fmla="*/ 163760 h 163760"/>
                <a:gd name="connsiteX16" fmla="*/ 83120 w 152884"/>
                <a:gd name="connsiteY16" fmla="*/ 163760 h 163760"/>
                <a:gd name="connsiteX17" fmla="*/ 90575 w 152884"/>
                <a:gd name="connsiteY17" fmla="*/ 163760 h 163760"/>
                <a:gd name="connsiteX18" fmla="*/ 95634 w 152884"/>
                <a:gd name="connsiteY18" fmla="*/ 163760 h 163760"/>
                <a:gd name="connsiteX19" fmla="*/ 119865 w 152884"/>
                <a:gd name="connsiteY19" fmla="*/ 155772 h 163760"/>
                <a:gd name="connsiteX20" fmla="*/ 152883 w 152884"/>
                <a:gd name="connsiteY20" fmla="*/ 96659 h 163760"/>
                <a:gd name="connsiteX21" fmla="*/ 152884 w 152884"/>
                <a:gd name="connsiteY21" fmla="*/ 88138 h 163760"/>
                <a:gd name="connsiteX22" fmla="*/ 152884 w 152884"/>
                <a:gd name="connsiteY22" fmla="*/ 85475 h 163760"/>
                <a:gd name="connsiteX23" fmla="*/ 150754 w 152884"/>
                <a:gd name="connsiteY23" fmla="*/ 68699 h 163760"/>
                <a:gd name="connsiteX24" fmla="*/ 130250 w 152884"/>
                <a:gd name="connsiteY24" fmla="*/ 23699 h 163760"/>
                <a:gd name="connsiteX25" fmla="*/ 108415 w 152884"/>
                <a:gd name="connsiteY25" fmla="*/ 7988 h 163760"/>
                <a:gd name="connsiteX26" fmla="*/ 95368 w 152884"/>
                <a:gd name="connsiteY26" fmla="*/ 2130 h 163760"/>
                <a:gd name="connsiteX27" fmla="*/ 81521 w 152884"/>
                <a:gd name="connsiteY27" fmla="*/ 0 h 16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884" h="163760">
                  <a:moveTo>
                    <a:pt x="77794" y="2397"/>
                  </a:moveTo>
                  <a:cubicBezTo>
                    <a:pt x="68501" y="3029"/>
                    <a:pt x="59437" y="5567"/>
                    <a:pt x="51167" y="9853"/>
                  </a:cubicBezTo>
                  <a:cubicBezTo>
                    <a:pt x="45082" y="12848"/>
                    <a:pt x="39582" y="16906"/>
                    <a:pt x="34924" y="21835"/>
                  </a:cubicBezTo>
                  <a:cubicBezTo>
                    <a:pt x="33032" y="22901"/>
                    <a:pt x="31248" y="24149"/>
                    <a:pt x="29598" y="25563"/>
                  </a:cubicBezTo>
                  <a:cubicBezTo>
                    <a:pt x="24818" y="29818"/>
                    <a:pt x="20692" y="34752"/>
                    <a:pt x="17349" y="40208"/>
                  </a:cubicBezTo>
                  <a:lnTo>
                    <a:pt x="15751" y="42338"/>
                  </a:lnTo>
                  <a:cubicBezTo>
                    <a:pt x="13364" y="46006"/>
                    <a:pt x="11228" y="49831"/>
                    <a:pt x="9361" y="53788"/>
                  </a:cubicBezTo>
                  <a:cubicBezTo>
                    <a:pt x="7377" y="56058"/>
                    <a:pt x="5678" y="58562"/>
                    <a:pt x="4302" y="61244"/>
                  </a:cubicBezTo>
                  <a:cubicBezTo>
                    <a:pt x="1235" y="68290"/>
                    <a:pt x="-220" y="75931"/>
                    <a:pt x="42" y="83611"/>
                  </a:cubicBezTo>
                  <a:cubicBezTo>
                    <a:pt x="-200" y="90527"/>
                    <a:pt x="608" y="97440"/>
                    <a:pt x="2439" y="104114"/>
                  </a:cubicBezTo>
                  <a:cubicBezTo>
                    <a:pt x="4682" y="113632"/>
                    <a:pt x="8652" y="122658"/>
                    <a:pt x="14155" y="130742"/>
                  </a:cubicBezTo>
                  <a:cubicBezTo>
                    <a:pt x="18066" y="136481"/>
                    <a:pt x="22722" y="141675"/>
                    <a:pt x="28002" y="146186"/>
                  </a:cubicBezTo>
                  <a:lnTo>
                    <a:pt x="37853" y="153908"/>
                  </a:lnTo>
                  <a:cubicBezTo>
                    <a:pt x="42345" y="156793"/>
                    <a:pt x="47175" y="159118"/>
                    <a:pt x="52231" y="160831"/>
                  </a:cubicBezTo>
                  <a:cubicBezTo>
                    <a:pt x="57646" y="162635"/>
                    <a:pt x="63301" y="163622"/>
                    <a:pt x="69007" y="163760"/>
                  </a:cubicBezTo>
                  <a:lnTo>
                    <a:pt x="76730" y="163760"/>
                  </a:lnTo>
                  <a:lnTo>
                    <a:pt x="83120" y="163760"/>
                  </a:lnTo>
                  <a:lnTo>
                    <a:pt x="90575" y="163760"/>
                  </a:lnTo>
                  <a:lnTo>
                    <a:pt x="95634" y="163760"/>
                  </a:lnTo>
                  <a:cubicBezTo>
                    <a:pt x="104264" y="163223"/>
                    <a:pt x="112608" y="160472"/>
                    <a:pt x="119865" y="155772"/>
                  </a:cubicBezTo>
                  <a:cubicBezTo>
                    <a:pt x="140149" y="142910"/>
                    <a:pt x="152569" y="120675"/>
                    <a:pt x="152883" y="96659"/>
                  </a:cubicBezTo>
                  <a:cubicBezTo>
                    <a:pt x="152884" y="93730"/>
                    <a:pt x="152884" y="91067"/>
                    <a:pt x="152884" y="88138"/>
                  </a:cubicBezTo>
                  <a:lnTo>
                    <a:pt x="152884" y="85475"/>
                  </a:lnTo>
                  <a:cubicBezTo>
                    <a:pt x="152569" y="79840"/>
                    <a:pt x="151857" y="74235"/>
                    <a:pt x="150754" y="68699"/>
                  </a:cubicBezTo>
                  <a:cubicBezTo>
                    <a:pt x="148565" y="51988"/>
                    <a:pt x="141423" y="36316"/>
                    <a:pt x="130250" y="23699"/>
                  </a:cubicBezTo>
                  <a:cubicBezTo>
                    <a:pt x="123780" y="17422"/>
                    <a:pt x="116423" y="12129"/>
                    <a:pt x="108415" y="7988"/>
                  </a:cubicBezTo>
                  <a:cubicBezTo>
                    <a:pt x="104321" y="5510"/>
                    <a:pt x="99940" y="3543"/>
                    <a:pt x="95368" y="2130"/>
                  </a:cubicBezTo>
                  <a:cubicBezTo>
                    <a:pt x="90796" y="1160"/>
                    <a:pt x="86174" y="449"/>
                    <a:pt x="81521" y="0"/>
                  </a:cubicBezTo>
                  <a:close/>
                </a:path>
              </a:pathLst>
            </a:custGeom>
            <a:solidFill>
              <a:srgbClr val="9F4C89"/>
            </a:solidFill>
            <a:ln w="26619"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B79AB7F7-0877-442C-A519-1B42B76F1ADE}"/>
                </a:ext>
              </a:extLst>
            </p:cNvPr>
            <p:cNvSpPr/>
            <p:nvPr/>
          </p:nvSpPr>
          <p:spPr>
            <a:xfrm>
              <a:off x="19711406" y="3013539"/>
              <a:ext cx="443607" cy="458876"/>
            </a:xfrm>
            <a:custGeom>
              <a:avLst/>
              <a:gdLst>
                <a:gd name="connsiteX0" fmla="*/ 175594 w 353457"/>
                <a:gd name="connsiteY0" fmla="*/ 0 h 365623"/>
                <a:gd name="connsiteX1" fmla="*/ 175594 w 353457"/>
                <a:gd name="connsiteY1" fmla="*/ 0 h 365623"/>
                <a:gd name="connsiteX2" fmla="*/ 161215 w 353457"/>
                <a:gd name="connsiteY2" fmla="*/ 1331 h 365623"/>
                <a:gd name="connsiteX3" fmla="*/ 143640 w 353457"/>
                <a:gd name="connsiteY3" fmla="*/ 4793 h 365623"/>
                <a:gd name="connsiteX4" fmla="*/ 136983 w 353457"/>
                <a:gd name="connsiteY4" fmla="*/ 4793 h 365623"/>
                <a:gd name="connsiteX5" fmla="*/ 108758 w 353457"/>
                <a:gd name="connsiteY5" fmla="*/ 14911 h 365623"/>
                <a:gd name="connsiteX6" fmla="*/ 97042 w 353457"/>
                <a:gd name="connsiteY6" fmla="*/ 22101 h 365623"/>
                <a:gd name="connsiteX7" fmla="*/ 83195 w 353457"/>
                <a:gd name="connsiteY7" fmla="*/ 32486 h 365623"/>
                <a:gd name="connsiteX8" fmla="*/ 74407 w 353457"/>
                <a:gd name="connsiteY8" fmla="*/ 42072 h 365623"/>
                <a:gd name="connsiteX9" fmla="*/ 63226 w 353457"/>
                <a:gd name="connsiteY9" fmla="*/ 51125 h 365623"/>
                <a:gd name="connsiteX10" fmla="*/ 40593 w 353457"/>
                <a:gd name="connsiteY10" fmla="*/ 72960 h 365623"/>
                <a:gd name="connsiteX11" fmla="*/ 34734 w 353457"/>
                <a:gd name="connsiteY11" fmla="*/ 79617 h 365623"/>
                <a:gd name="connsiteX12" fmla="*/ 30739 w 353457"/>
                <a:gd name="connsiteY12" fmla="*/ 84143 h 365623"/>
                <a:gd name="connsiteX13" fmla="*/ 27810 w 353457"/>
                <a:gd name="connsiteY13" fmla="*/ 87605 h 365623"/>
                <a:gd name="connsiteX14" fmla="*/ 19289 w 353457"/>
                <a:gd name="connsiteY14" fmla="*/ 97990 h 365623"/>
                <a:gd name="connsiteX15" fmla="*/ 5709 w 353457"/>
                <a:gd name="connsiteY15" fmla="*/ 128611 h 365623"/>
                <a:gd name="connsiteX16" fmla="*/ 650 w 353457"/>
                <a:gd name="connsiteY16" fmla="*/ 164559 h 365623"/>
                <a:gd name="connsiteX17" fmla="*/ 650 w 353457"/>
                <a:gd name="connsiteY17" fmla="*/ 168820 h 365623"/>
                <a:gd name="connsiteX18" fmla="*/ 650 w 353457"/>
                <a:gd name="connsiteY18" fmla="*/ 195447 h 365623"/>
                <a:gd name="connsiteX19" fmla="*/ 4644 w 353457"/>
                <a:gd name="connsiteY19" fmla="*/ 223406 h 365623"/>
                <a:gd name="connsiteX20" fmla="*/ 4644 w 353457"/>
                <a:gd name="connsiteY20" fmla="*/ 228732 h 365623"/>
                <a:gd name="connsiteX21" fmla="*/ 11035 w 353457"/>
                <a:gd name="connsiteY21" fmla="*/ 257756 h 365623"/>
                <a:gd name="connsiteX22" fmla="*/ 22218 w 353457"/>
                <a:gd name="connsiteY22" fmla="*/ 286780 h 365623"/>
                <a:gd name="connsiteX23" fmla="*/ 37396 w 353457"/>
                <a:gd name="connsiteY23" fmla="*/ 308348 h 365623"/>
                <a:gd name="connsiteX24" fmla="*/ 71480 w 353457"/>
                <a:gd name="connsiteY24" fmla="*/ 334976 h 365623"/>
                <a:gd name="connsiteX25" fmla="*/ 76804 w 353457"/>
                <a:gd name="connsiteY25" fmla="*/ 338438 h 365623"/>
                <a:gd name="connsiteX26" fmla="*/ 108758 w 353457"/>
                <a:gd name="connsiteY26" fmla="*/ 352816 h 365623"/>
                <a:gd name="connsiteX27" fmla="*/ 113019 w 353457"/>
                <a:gd name="connsiteY27" fmla="*/ 354414 h 365623"/>
                <a:gd name="connsiteX28" fmla="*/ 137783 w 353457"/>
                <a:gd name="connsiteY28" fmla="*/ 361870 h 365623"/>
                <a:gd name="connsiteX29" fmla="*/ 181186 w 353457"/>
                <a:gd name="connsiteY29" fmla="*/ 365598 h 365623"/>
                <a:gd name="connsiteX30" fmla="*/ 194233 w 353457"/>
                <a:gd name="connsiteY30" fmla="*/ 365598 h 365623"/>
                <a:gd name="connsiteX31" fmla="*/ 227518 w 353457"/>
                <a:gd name="connsiteY31" fmla="*/ 360805 h 365623"/>
                <a:gd name="connsiteX32" fmla="*/ 263731 w 353457"/>
                <a:gd name="connsiteY32" fmla="*/ 345627 h 365623"/>
                <a:gd name="connsiteX33" fmla="*/ 290359 w 353457"/>
                <a:gd name="connsiteY33" fmla="*/ 326189 h 365623"/>
                <a:gd name="connsiteX34" fmla="*/ 306070 w 353457"/>
                <a:gd name="connsiteY34" fmla="*/ 307283 h 365623"/>
                <a:gd name="connsiteX35" fmla="*/ 306070 w 353457"/>
                <a:gd name="connsiteY35" fmla="*/ 307283 h 365623"/>
                <a:gd name="connsiteX36" fmla="*/ 306070 w 353457"/>
                <a:gd name="connsiteY36" fmla="*/ 307283 h 365623"/>
                <a:gd name="connsiteX37" fmla="*/ 306070 w 353457"/>
                <a:gd name="connsiteY37" fmla="*/ 307283 h 365623"/>
                <a:gd name="connsiteX38" fmla="*/ 306070 w 353457"/>
                <a:gd name="connsiteY38" fmla="*/ 305686 h 365623"/>
                <a:gd name="connsiteX39" fmla="*/ 306070 w 353457"/>
                <a:gd name="connsiteY39" fmla="*/ 305686 h 365623"/>
                <a:gd name="connsiteX40" fmla="*/ 306070 w 353457"/>
                <a:gd name="connsiteY40" fmla="*/ 305686 h 365623"/>
                <a:gd name="connsiteX41" fmla="*/ 306070 w 353457"/>
                <a:gd name="connsiteY41" fmla="*/ 305686 h 365623"/>
                <a:gd name="connsiteX42" fmla="*/ 306070 w 353457"/>
                <a:gd name="connsiteY42" fmla="*/ 305686 h 365623"/>
                <a:gd name="connsiteX43" fmla="*/ 306070 w 353457"/>
                <a:gd name="connsiteY43" fmla="*/ 305686 h 365623"/>
                <a:gd name="connsiteX44" fmla="*/ 306070 w 353457"/>
                <a:gd name="connsiteY44" fmla="*/ 305686 h 365623"/>
                <a:gd name="connsiteX45" fmla="*/ 335360 w 353457"/>
                <a:gd name="connsiteY45" fmla="*/ 259886 h 365623"/>
                <a:gd name="connsiteX46" fmla="*/ 346011 w 353457"/>
                <a:gd name="connsiteY46" fmla="*/ 237785 h 365623"/>
                <a:gd name="connsiteX47" fmla="*/ 352935 w 353457"/>
                <a:gd name="connsiteY47" fmla="*/ 205832 h 365623"/>
                <a:gd name="connsiteX48" fmla="*/ 352935 w 353457"/>
                <a:gd name="connsiteY48" fmla="*/ 179204 h 365623"/>
                <a:gd name="connsiteX49" fmla="*/ 344147 w 353457"/>
                <a:gd name="connsiteY49" fmla="*/ 145121 h 365623"/>
                <a:gd name="connsiteX50" fmla="*/ 330567 w 353457"/>
                <a:gd name="connsiteY50" fmla="*/ 115564 h 365623"/>
                <a:gd name="connsiteX51" fmla="*/ 318851 w 353457"/>
                <a:gd name="connsiteY51" fmla="*/ 96392 h 365623"/>
                <a:gd name="connsiteX52" fmla="*/ 294885 w 353457"/>
                <a:gd name="connsiteY52" fmla="*/ 66037 h 365623"/>
                <a:gd name="connsiteX53" fmla="*/ 265062 w 353457"/>
                <a:gd name="connsiteY53" fmla="*/ 41539 h 365623"/>
                <a:gd name="connsiteX54" fmla="*/ 262134 w 353457"/>
                <a:gd name="connsiteY54" fmla="*/ 39675 h 365623"/>
                <a:gd name="connsiteX55" fmla="*/ 260269 w 353457"/>
                <a:gd name="connsiteY55" fmla="*/ 38078 h 365623"/>
                <a:gd name="connsiteX56" fmla="*/ 258405 w 353457"/>
                <a:gd name="connsiteY56" fmla="*/ 38078 h 365623"/>
                <a:gd name="connsiteX57" fmla="*/ 258405 w 353457"/>
                <a:gd name="connsiteY57" fmla="*/ 38078 h 365623"/>
                <a:gd name="connsiteX58" fmla="*/ 237635 w 353457"/>
                <a:gd name="connsiteY58" fmla="*/ 22900 h 365623"/>
                <a:gd name="connsiteX59" fmla="*/ 214202 w 353457"/>
                <a:gd name="connsiteY59" fmla="*/ 11982 h 365623"/>
                <a:gd name="connsiteX60" fmla="*/ 190770 w 353457"/>
                <a:gd name="connsiteY60" fmla="*/ 5858 h 365623"/>
                <a:gd name="connsiteX61" fmla="*/ 173196 w 353457"/>
                <a:gd name="connsiteY61" fmla="*/ 4260 h 36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53457" h="365623">
                  <a:moveTo>
                    <a:pt x="175594" y="0"/>
                  </a:moveTo>
                  <a:lnTo>
                    <a:pt x="175594" y="0"/>
                  </a:lnTo>
                  <a:cubicBezTo>
                    <a:pt x="170772" y="35"/>
                    <a:pt x="165961" y="480"/>
                    <a:pt x="161215" y="1331"/>
                  </a:cubicBezTo>
                  <a:cubicBezTo>
                    <a:pt x="154558" y="1331"/>
                    <a:pt x="148966" y="3462"/>
                    <a:pt x="143640" y="4793"/>
                  </a:cubicBezTo>
                  <a:lnTo>
                    <a:pt x="136983" y="4793"/>
                  </a:lnTo>
                  <a:cubicBezTo>
                    <a:pt x="127251" y="7184"/>
                    <a:pt x="117793" y="10575"/>
                    <a:pt x="108758" y="14911"/>
                  </a:cubicBezTo>
                  <a:cubicBezTo>
                    <a:pt x="104667" y="16992"/>
                    <a:pt x="100749" y="19396"/>
                    <a:pt x="97042" y="22101"/>
                  </a:cubicBezTo>
                  <a:cubicBezTo>
                    <a:pt x="92207" y="25258"/>
                    <a:pt x="87581" y="28727"/>
                    <a:pt x="83195" y="32486"/>
                  </a:cubicBezTo>
                  <a:cubicBezTo>
                    <a:pt x="79995" y="35421"/>
                    <a:pt x="77055" y="38628"/>
                    <a:pt x="74407" y="42072"/>
                  </a:cubicBezTo>
                  <a:lnTo>
                    <a:pt x="63226" y="51125"/>
                  </a:lnTo>
                  <a:cubicBezTo>
                    <a:pt x="55280" y="57975"/>
                    <a:pt x="47723" y="65265"/>
                    <a:pt x="40593" y="72960"/>
                  </a:cubicBezTo>
                  <a:lnTo>
                    <a:pt x="34734" y="79617"/>
                  </a:lnTo>
                  <a:lnTo>
                    <a:pt x="30739" y="84143"/>
                  </a:lnTo>
                  <a:lnTo>
                    <a:pt x="27810" y="87605"/>
                  </a:lnTo>
                  <a:lnTo>
                    <a:pt x="19289" y="97990"/>
                  </a:lnTo>
                  <a:cubicBezTo>
                    <a:pt x="12909" y="107269"/>
                    <a:pt x="8303" y="117653"/>
                    <a:pt x="5709" y="128611"/>
                  </a:cubicBezTo>
                  <a:cubicBezTo>
                    <a:pt x="3281" y="140478"/>
                    <a:pt x="1591" y="152483"/>
                    <a:pt x="650" y="164559"/>
                  </a:cubicBezTo>
                  <a:lnTo>
                    <a:pt x="650" y="168820"/>
                  </a:lnTo>
                  <a:cubicBezTo>
                    <a:pt x="-217" y="177674"/>
                    <a:pt x="-217" y="186593"/>
                    <a:pt x="650" y="195447"/>
                  </a:cubicBezTo>
                  <a:cubicBezTo>
                    <a:pt x="650" y="204767"/>
                    <a:pt x="3047" y="214086"/>
                    <a:pt x="4644" y="223406"/>
                  </a:cubicBezTo>
                  <a:lnTo>
                    <a:pt x="4644" y="228732"/>
                  </a:lnTo>
                  <a:cubicBezTo>
                    <a:pt x="6237" y="238517"/>
                    <a:pt x="8371" y="248207"/>
                    <a:pt x="11035" y="257756"/>
                  </a:cubicBezTo>
                  <a:cubicBezTo>
                    <a:pt x="13790" y="267778"/>
                    <a:pt x="17536" y="277500"/>
                    <a:pt x="22218" y="286780"/>
                  </a:cubicBezTo>
                  <a:cubicBezTo>
                    <a:pt x="26364" y="294570"/>
                    <a:pt x="31462" y="301815"/>
                    <a:pt x="37396" y="308348"/>
                  </a:cubicBezTo>
                  <a:cubicBezTo>
                    <a:pt x="47230" y="319023"/>
                    <a:pt x="58743" y="328017"/>
                    <a:pt x="71480" y="334976"/>
                  </a:cubicBezTo>
                  <a:lnTo>
                    <a:pt x="76804" y="338438"/>
                  </a:lnTo>
                  <a:cubicBezTo>
                    <a:pt x="86783" y="344604"/>
                    <a:pt x="97524" y="349438"/>
                    <a:pt x="108758" y="352816"/>
                  </a:cubicBezTo>
                  <a:lnTo>
                    <a:pt x="113019" y="354414"/>
                  </a:lnTo>
                  <a:cubicBezTo>
                    <a:pt x="121136" y="357338"/>
                    <a:pt x="129402" y="359826"/>
                    <a:pt x="137783" y="361870"/>
                  </a:cubicBezTo>
                  <a:cubicBezTo>
                    <a:pt x="152088" y="364571"/>
                    <a:pt x="166629" y="365820"/>
                    <a:pt x="181186" y="365598"/>
                  </a:cubicBezTo>
                  <a:lnTo>
                    <a:pt x="194233" y="365598"/>
                  </a:lnTo>
                  <a:cubicBezTo>
                    <a:pt x="205490" y="365452"/>
                    <a:pt x="216678" y="363841"/>
                    <a:pt x="227518" y="360805"/>
                  </a:cubicBezTo>
                  <a:cubicBezTo>
                    <a:pt x="240175" y="357278"/>
                    <a:pt x="252342" y="352179"/>
                    <a:pt x="263731" y="345627"/>
                  </a:cubicBezTo>
                  <a:cubicBezTo>
                    <a:pt x="273499" y="340466"/>
                    <a:pt x="282467" y="333919"/>
                    <a:pt x="290359" y="326189"/>
                  </a:cubicBezTo>
                  <a:cubicBezTo>
                    <a:pt x="295685" y="320064"/>
                    <a:pt x="301011" y="313674"/>
                    <a:pt x="306070" y="307283"/>
                  </a:cubicBezTo>
                  <a:lnTo>
                    <a:pt x="306070" y="307283"/>
                  </a:lnTo>
                  <a:lnTo>
                    <a:pt x="306070" y="307283"/>
                  </a:lnTo>
                  <a:lnTo>
                    <a:pt x="306070" y="307283"/>
                  </a:lnTo>
                  <a:lnTo>
                    <a:pt x="306070" y="305686"/>
                  </a:lnTo>
                  <a:lnTo>
                    <a:pt x="306070" y="305686"/>
                  </a:lnTo>
                  <a:lnTo>
                    <a:pt x="306070" y="305686"/>
                  </a:lnTo>
                  <a:lnTo>
                    <a:pt x="306070" y="305686"/>
                  </a:lnTo>
                  <a:lnTo>
                    <a:pt x="306070" y="305686"/>
                  </a:lnTo>
                  <a:lnTo>
                    <a:pt x="306070" y="305686"/>
                  </a:lnTo>
                  <a:lnTo>
                    <a:pt x="306070" y="305686"/>
                  </a:lnTo>
                  <a:cubicBezTo>
                    <a:pt x="317188" y="291329"/>
                    <a:pt x="326991" y="276001"/>
                    <a:pt x="335360" y="259886"/>
                  </a:cubicBezTo>
                  <a:cubicBezTo>
                    <a:pt x="339335" y="252732"/>
                    <a:pt x="342891" y="245352"/>
                    <a:pt x="346011" y="237785"/>
                  </a:cubicBezTo>
                  <a:cubicBezTo>
                    <a:pt x="349693" y="227478"/>
                    <a:pt x="352018" y="216738"/>
                    <a:pt x="352935" y="205832"/>
                  </a:cubicBezTo>
                  <a:cubicBezTo>
                    <a:pt x="353632" y="196970"/>
                    <a:pt x="353632" y="188067"/>
                    <a:pt x="352935" y="179204"/>
                  </a:cubicBezTo>
                  <a:cubicBezTo>
                    <a:pt x="352064" y="167410"/>
                    <a:pt x="349088" y="155866"/>
                    <a:pt x="344147" y="145121"/>
                  </a:cubicBezTo>
                  <a:cubicBezTo>
                    <a:pt x="340302" y="134970"/>
                    <a:pt x="335764" y="125094"/>
                    <a:pt x="330567" y="115564"/>
                  </a:cubicBezTo>
                  <a:cubicBezTo>
                    <a:pt x="326839" y="109173"/>
                    <a:pt x="322845" y="102783"/>
                    <a:pt x="318851" y="96392"/>
                  </a:cubicBezTo>
                  <a:cubicBezTo>
                    <a:pt x="312221" y="85271"/>
                    <a:pt x="304165" y="75066"/>
                    <a:pt x="294885" y="66037"/>
                  </a:cubicBezTo>
                  <a:cubicBezTo>
                    <a:pt x="285441" y="57285"/>
                    <a:pt x="275482" y="49104"/>
                    <a:pt x="265062" y="41539"/>
                  </a:cubicBezTo>
                  <a:lnTo>
                    <a:pt x="262134" y="39675"/>
                  </a:lnTo>
                  <a:lnTo>
                    <a:pt x="260269" y="38078"/>
                  </a:lnTo>
                  <a:lnTo>
                    <a:pt x="258405" y="38078"/>
                  </a:lnTo>
                  <a:lnTo>
                    <a:pt x="258405" y="38078"/>
                  </a:lnTo>
                  <a:cubicBezTo>
                    <a:pt x="251952" y="32405"/>
                    <a:pt x="245000" y="27325"/>
                    <a:pt x="237635" y="22900"/>
                  </a:cubicBezTo>
                  <a:cubicBezTo>
                    <a:pt x="230191" y="18518"/>
                    <a:pt x="222345" y="14862"/>
                    <a:pt x="214202" y="11982"/>
                  </a:cubicBezTo>
                  <a:cubicBezTo>
                    <a:pt x="206579" y="9283"/>
                    <a:pt x="198740" y="7234"/>
                    <a:pt x="190770" y="5858"/>
                  </a:cubicBezTo>
                  <a:cubicBezTo>
                    <a:pt x="184973" y="4786"/>
                    <a:pt x="179091" y="4251"/>
                    <a:pt x="173196" y="4260"/>
                  </a:cubicBezTo>
                </a:path>
              </a:pathLst>
            </a:custGeom>
            <a:solidFill>
              <a:srgbClr val="4FC29D"/>
            </a:solidFill>
            <a:ln w="26619"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1FC8F7DF-5A5C-414A-A75F-EDCA8724B0E7}"/>
                </a:ext>
              </a:extLst>
            </p:cNvPr>
            <p:cNvSpPr/>
            <p:nvPr/>
          </p:nvSpPr>
          <p:spPr>
            <a:xfrm>
              <a:off x="18534813" y="3165930"/>
              <a:ext cx="191877" cy="205527"/>
            </a:xfrm>
            <a:custGeom>
              <a:avLst/>
              <a:gdLst>
                <a:gd name="connsiteX0" fmla="*/ 77794 w 152884"/>
                <a:gd name="connsiteY0" fmla="*/ 2397 h 163760"/>
                <a:gd name="connsiteX1" fmla="*/ 51167 w 152884"/>
                <a:gd name="connsiteY1" fmla="*/ 9853 h 163760"/>
                <a:gd name="connsiteX2" fmla="*/ 34924 w 152884"/>
                <a:gd name="connsiteY2" fmla="*/ 21835 h 163760"/>
                <a:gd name="connsiteX3" fmla="*/ 29598 w 152884"/>
                <a:gd name="connsiteY3" fmla="*/ 25563 h 163760"/>
                <a:gd name="connsiteX4" fmla="*/ 17349 w 152884"/>
                <a:gd name="connsiteY4" fmla="*/ 40208 h 163760"/>
                <a:gd name="connsiteX5" fmla="*/ 15751 w 152884"/>
                <a:gd name="connsiteY5" fmla="*/ 42338 h 163760"/>
                <a:gd name="connsiteX6" fmla="*/ 9361 w 152884"/>
                <a:gd name="connsiteY6" fmla="*/ 53788 h 163760"/>
                <a:gd name="connsiteX7" fmla="*/ 4302 w 152884"/>
                <a:gd name="connsiteY7" fmla="*/ 61244 h 163760"/>
                <a:gd name="connsiteX8" fmla="*/ 42 w 152884"/>
                <a:gd name="connsiteY8" fmla="*/ 83611 h 163760"/>
                <a:gd name="connsiteX9" fmla="*/ 2439 w 152884"/>
                <a:gd name="connsiteY9" fmla="*/ 104114 h 163760"/>
                <a:gd name="connsiteX10" fmla="*/ 14155 w 152884"/>
                <a:gd name="connsiteY10" fmla="*/ 130742 h 163760"/>
                <a:gd name="connsiteX11" fmla="*/ 28002 w 152884"/>
                <a:gd name="connsiteY11" fmla="*/ 146186 h 163760"/>
                <a:gd name="connsiteX12" fmla="*/ 37853 w 152884"/>
                <a:gd name="connsiteY12" fmla="*/ 153908 h 163760"/>
                <a:gd name="connsiteX13" fmla="*/ 52231 w 152884"/>
                <a:gd name="connsiteY13" fmla="*/ 160831 h 163760"/>
                <a:gd name="connsiteX14" fmla="*/ 69007 w 152884"/>
                <a:gd name="connsiteY14" fmla="*/ 163760 h 163760"/>
                <a:gd name="connsiteX15" fmla="*/ 76730 w 152884"/>
                <a:gd name="connsiteY15" fmla="*/ 163760 h 163760"/>
                <a:gd name="connsiteX16" fmla="*/ 83120 w 152884"/>
                <a:gd name="connsiteY16" fmla="*/ 163760 h 163760"/>
                <a:gd name="connsiteX17" fmla="*/ 90575 w 152884"/>
                <a:gd name="connsiteY17" fmla="*/ 163760 h 163760"/>
                <a:gd name="connsiteX18" fmla="*/ 95634 w 152884"/>
                <a:gd name="connsiteY18" fmla="*/ 163760 h 163760"/>
                <a:gd name="connsiteX19" fmla="*/ 119865 w 152884"/>
                <a:gd name="connsiteY19" fmla="*/ 155772 h 163760"/>
                <a:gd name="connsiteX20" fmla="*/ 152883 w 152884"/>
                <a:gd name="connsiteY20" fmla="*/ 96659 h 163760"/>
                <a:gd name="connsiteX21" fmla="*/ 152884 w 152884"/>
                <a:gd name="connsiteY21" fmla="*/ 88138 h 163760"/>
                <a:gd name="connsiteX22" fmla="*/ 152884 w 152884"/>
                <a:gd name="connsiteY22" fmla="*/ 85475 h 163760"/>
                <a:gd name="connsiteX23" fmla="*/ 150754 w 152884"/>
                <a:gd name="connsiteY23" fmla="*/ 68699 h 163760"/>
                <a:gd name="connsiteX24" fmla="*/ 130250 w 152884"/>
                <a:gd name="connsiteY24" fmla="*/ 23699 h 163760"/>
                <a:gd name="connsiteX25" fmla="*/ 108415 w 152884"/>
                <a:gd name="connsiteY25" fmla="*/ 7988 h 163760"/>
                <a:gd name="connsiteX26" fmla="*/ 95368 w 152884"/>
                <a:gd name="connsiteY26" fmla="*/ 2130 h 163760"/>
                <a:gd name="connsiteX27" fmla="*/ 81521 w 152884"/>
                <a:gd name="connsiteY27" fmla="*/ 0 h 16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884" h="163760">
                  <a:moveTo>
                    <a:pt x="77794" y="2397"/>
                  </a:moveTo>
                  <a:cubicBezTo>
                    <a:pt x="68501" y="3029"/>
                    <a:pt x="59437" y="5567"/>
                    <a:pt x="51167" y="9853"/>
                  </a:cubicBezTo>
                  <a:cubicBezTo>
                    <a:pt x="45082" y="12848"/>
                    <a:pt x="39582" y="16906"/>
                    <a:pt x="34924" y="21835"/>
                  </a:cubicBezTo>
                  <a:cubicBezTo>
                    <a:pt x="33032" y="22901"/>
                    <a:pt x="31248" y="24149"/>
                    <a:pt x="29598" y="25563"/>
                  </a:cubicBezTo>
                  <a:cubicBezTo>
                    <a:pt x="24818" y="29818"/>
                    <a:pt x="20692" y="34752"/>
                    <a:pt x="17349" y="40208"/>
                  </a:cubicBezTo>
                  <a:lnTo>
                    <a:pt x="15751" y="42338"/>
                  </a:lnTo>
                  <a:cubicBezTo>
                    <a:pt x="13364" y="46006"/>
                    <a:pt x="11228" y="49831"/>
                    <a:pt x="9361" y="53788"/>
                  </a:cubicBezTo>
                  <a:cubicBezTo>
                    <a:pt x="7377" y="56058"/>
                    <a:pt x="5678" y="58562"/>
                    <a:pt x="4302" y="61244"/>
                  </a:cubicBezTo>
                  <a:cubicBezTo>
                    <a:pt x="1235" y="68290"/>
                    <a:pt x="-220" y="75931"/>
                    <a:pt x="42" y="83611"/>
                  </a:cubicBezTo>
                  <a:cubicBezTo>
                    <a:pt x="-200" y="90527"/>
                    <a:pt x="608" y="97440"/>
                    <a:pt x="2439" y="104114"/>
                  </a:cubicBezTo>
                  <a:cubicBezTo>
                    <a:pt x="4682" y="113632"/>
                    <a:pt x="8652" y="122658"/>
                    <a:pt x="14155" y="130742"/>
                  </a:cubicBezTo>
                  <a:cubicBezTo>
                    <a:pt x="18066" y="136481"/>
                    <a:pt x="22722" y="141675"/>
                    <a:pt x="28002" y="146186"/>
                  </a:cubicBezTo>
                  <a:lnTo>
                    <a:pt x="37853" y="153908"/>
                  </a:lnTo>
                  <a:cubicBezTo>
                    <a:pt x="42345" y="156793"/>
                    <a:pt x="47175" y="159118"/>
                    <a:pt x="52231" y="160831"/>
                  </a:cubicBezTo>
                  <a:cubicBezTo>
                    <a:pt x="57646" y="162635"/>
                    <a:pt x="63301" y="163622"/>
                    <a:pt x="69007" y="163760"/>
                  </a:cubicBezTo>
                  <a:lnTo>
                    <a:pt x="76730" y="163760"/>
                  </a:lnTo>
                  <a:lnTo>
                    <a:pt x="83120" y="163760"/>
                  </a:lnTo>
                  <a:lnTo>
                    <a:pt x="90575" y="163760"/>
                  </a:lnTo>
                  <a:lnTo>
                    <a:pt x="95634" y="163760"/>
                  </a:lnTo>
                  <a:cubicBezTo>
                    <a:pt x="104264" y="163223"/>
                    <a:pt x="112608" y="160472"/>
                    <a:pt x="119865" y="155772"/>
                  </a:cubicBezTo>
                  <a:cubicBezTo>
                    <a:pt x="140149" y="142910"/>
                    <a:pt x="152569" y="120675"/>
                    <a:pt x="152883" y="96659"/>
                  </a:cubicBezTo>
                  <a:cubicBezTo>
                    <a:pt x="152884" y="93730"/>
                    <a:pt x="152884" y="91067"/>
                    <a:pt x="152884" y="88138"/>
                  </a:cubicBezTo>
                  <a:lnTo>
                    <a:pt x="152884" y="85475"/>
                  </a:lnTo>
                  <a:cubicBezTo>
                    <a:pt x="152569" y="79840"/>
                    <a:pt x="151857" y="74235"/>
                    <a:pt x="150754" y="68699"/>
                  </a:cubicBezTo>
                  <a:cubicBezTo>
                    <a:pt x="148565" y="51988"/>
                    <a:pt x="141423" y="36316"/>
                    <a:pt x="130250" y="23699"/>
                  </a:cubicBezTo>
                  <a:cubicBezTo>
                    <a:pt x="123780" y="17422"/>
                    <a:pt x="116423" y="12129"/>
                    <a:pt x="108415" y="7988"/>
                  </a:cubicBezTo>
                  <a:cubicBezTo>
                    <a:pt x="104321" y="5510"/>
                    <a:pt x="99940" y="3543"/>
                    <a:pt x="95368" y="2130"/>
                  </a:cubicBezTo>
                  <a:cubicBezTo>
                    <a:pt x="90796" y="1160"/>
                    <a:pt x="86174" y="449"/>
                    <a:pt x="81521" y="0"/>
                  </a:cubicBezTo>
                  <a:close/>
                </a:path>
              </a:pathLst>
            </a:custGeom>
            <a:solidFill>
              <a:srgbClr val="6B6672"/>
            </a:solidFill>
            <a:ln w="26619"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3C49A0BE-4CA0-4AFB-B475-AE47B55883A8}"/>
                </a:ext>
              </a:extLst>
            </p:cNvPr>
            <p:cNvSpPr/>
            <p:nvPr/>
          </p:nvSpPr>
          <p:spPr>
            <a:xfrm>
              <a:off x="17896560" y="2494205"/>
              <a:ext cx="1476142" cy="1473783"/>
            </a:xfrm>
            <a:custGeom>
              <a:avLst/>
              <a:gdLst>
                <a:gd name="connsiteX0" fmla="*/ 613236 w 1176160"/>
                <a:gd name="connsiteY0" fmla="*/ 0 h 1174280"/>
                <a:gd name="connsiteX1" fmla="*/ 534951 w 1176160"/>
                <a:gd name="connsiteY1" fmla="*/ 3462 h 1174280"/>
                <a:gd name="connsiteX2" fmla="*/ 524832 w 1176160"/>
                <a:gd name="connsiteY2" fmla="*/ 3462 h 1174280"/>
                <a:gd name="connsiteX3" fmla="*/ 498204 w 1176160"/>
                <a:gd name="connsiteY3" fmla="*/ 5858 h 1174280"/>
                <a:gd name="connsiteX4" fmla="*/ 459062 w 1176160"/>
                <a:gd name="connsiteY4" fmla="*/ 12781 h 1174280"/>
                <a:gd name="connsiteX5" fmla="*/ 461458 w 1176160"/>
                <a:gd name="connsiteY5" fmla="*/ 12781 h 1174280"/>
                <a:gd name="connsiteX6" fmla="*/ 400481 w 1176160"/>
                <a:gd name="connsiteY6" fmla="*/ 26628 h 1174280"/>
                <a:gd name="connsiteX7" fmla="*/ 344031 w 1176160"/>
                <a:gd name="connsiteY7" fmla="*/ 46332 h 1174280"/>
                <a:gd name="connsiteX8" fmla="*/ 314473 w 1176160"/>
                <a:gd name="connsiteY8" fmla="*/ 59113 h 1174280"/>
                <a:gd name="connsiteX9" fmla="*/ 284118 w 1176160"/>
                <a:gd name="connsiteY9" fmla="*/ 74824 h 1174280"/>
                <a:gd name="connsiteX10" fmla="*/ 266545 w 1176160"/>
                <a:gd name="connsiteY10" fmla="*/ 86540 h 1174280"/>
                <a:gd name="connsiteX11" fmla="*/ 259620 w 1176160"/>
                <a:gd name="connsiteY11" fmla="*/ 91333 h 1174280"/>
                <a:gd name="connsiteX12" fmla="*/ 232992 w 1176160"/>
                <a:gd name="connsiteY12" fmla="*/ 108641 h 1174280"/>
                <a:gd name="connsiteX13" fmla="*/ 219412 w 1176160"/>
                <a:gd name="connsiteY13" fmla="*/ 116629 h 1174280"/>
                <a:gd name="connsiteX14" fmla="*/ 207695 w 1176160"/>
                <a:gd name="connsiteY14" fmla="*/ 125683 h 1174280"/>
                <a:gd name="connsiteX15" fmla="*/ 193850 w 1176160"/>
                <a:gd name="connsiteY15" fmla="*/ 138198 h 1174280"/>
                <a:gd name="connsiteX16" fmla="*/ 185862 w 1176160"/>
                <a:gd name="connsiteY16" fmla="*/ 145653 h 1174280"/>
                <a:gd name="connsiteX17" fmla="*/ 180536 w 1176160"/>
                <a:gd name="connsiteY17" fmla="*/ 150180 h 1174280"/>
                <a:gd name="connsiteX18" fmla="*/ 166423 w 1176160"/>
                <a:gd name="connsiteY18" fmla="*/ 162429 h 1174280"/>
                <a:gd name="connsiteX19" fmla="*/ 146452 w 1176160"/>
                <a:gd name="connsiteY19" fmla="*/ 189057 h 1174280"/>
                <a:gd name="connsiteX20" fmla="*/ 146452 w 1176160"/>
                <a:gd name="connsiteY20" fmla="*/ 202903 h 1174280"/>
                <a:gd name="connsiteX21" fmla="*/ 145121 w 1176160"/>
                <a:gd name="connsiteY21" fmla="*/ 204767 h 1174280"/>
                <a:gd name="connsiteX22" fmla="*/ 143524 w 1176160"/>
                <a:gd name="connsiteY22" fmla="*/ 206631 h 1174280"/>
                <a:gd name="connsiteX23" fmla="*/ 130743 w 1176160"/>
                <a:gd name="connsiteY23" fmla="*/ 224205 h 1174280"/>
                <a:gd name="connsiteX24" fmla="*/ 120091 w 1176160"/>
                <a:gd name="connsiteY24" fmla="*/ 238318 h 1174280"/>
                <a:gd name="connsiteX25" fmla="*/ 116896 w 1176160"/>
                <a:gd name="connsiteY25" fmla="*/ 242578 h 1174280"/>
                <a:gd name="connsiteX26" fmla="*/ 98256 w 1176160"/>
                <a:gd name="connsiteY26" fmla="*/ 267608 h 1174280"/>
                <a:gd name="connsiteX27" fmla="*/ 84676 w 1176160"/>
                <a:gd name="connsiteY27" fmla="*/ 294236 h 1174280"/>
                <a:gd name="connsiteX28" fmla="*/ 59912 w 1176160"/>
                <a:gd name="connsiteY28" fmla="*/ 347491 h 1174280"/>
                <a:gd name="connsiteX29" fmla="*/ 33285 w 1176160"/>
                <a:gd name="connsiteY29" fmla="*/ 405007 h 1174280"/>
                <a:gd name="connsiteX30" fmla="*/ 16242 w 1176160"/>
                <a:gd name="connsiteY30" fmla="*/ 461458 h 1174280"/>
                <a:gd name="connsiteX31" fmla="*/ 12249 w 1176160"/>
                <a:gd name="connsiteY31" fmla="*/ 482493 h 1174280"/>
                <a:gd name="connsiteX32" fmla="*/ 10652 w 1176160"/>
                <a:gd name="connsiteY32" fmla="*/ 491813 h 1174280"/>
                <a:gd name="connsiteX33" fmla="*/ 5059 w 1176160"/>
                <a:gd name="connsiteY33" fmla="*/ 524033 h 1174280"/>
                <a:gd name="connsiteX34" fmla="*/ 1598 w 1176160"/>
                <a:gd name="connsiteY34" fmla="*/ 555453 h 1174280"/>
                <a:gd name="connsiteX35" fmla="*/ 1598 w 1176160"/>
                <a:gd name="connsiteY35" fmla="*/ 560779 h 1174280"/>
                <a:gd name="connsiteX36" fmla="*/ 0 w 1176160"/>
                <a:gd name="connsiteY36" fmla="*/ 591667 h 1174280"/>
                <a:gd name="connsiteX37" fmla="*/ 0 w 1176160"/>
                <a:gd name="connsiteY37" fmla="*/ 631076 h 1174280"/>
                <a:gd name="connsiteX38" fmla="*/ 0 w 1176160"/>
                <a:gd name="connsiteY38" fmla="*/ 653975 h 1174280"/>
                <a:gd name="connsiteX39" fmla="*/ 4528 w 1176160"/>
                <a:gd name="connsiteY39" fmla="*/ 689390 h 1174280"/>
                <a:gd name="connsiteX40" fmla="*/ 10385 w 1176160"/>
                <a:gd name="connsiteY40" fmla="*/ 720545 h 1174280"/>
                <a:gd name="connsiteX41" fmla="*/ 18373 w 1176160"/>
                <a:gd name="connsiteY41" fmla="*/ 750101 h 1174280"/>
                <a:gd name="connsiteX42" fmla="*/ 29558 w 1176160"/>
                <a:gd name="connsiteY42" fmla="*/ 776729 h 1174280"/>
                <a:gd name="connsiteX43" fmla="*/ 32487 w 1176160"/>
                <a:gd name="connsiteY43" fmla="*/ 782854 h 1174280"/>
                <a:gd name="connsiteX44" fmla="*/ 32487 w 1176160"/>
                <a:gd name="connsiteY44" fmla="*/ 784185 h 1174280"/>
                <a:gd name="connsiteX45" fmla="*/ 32487 w 1176160"/>
                <a:gd name="connsiteY45" fmla="*/ 784185 h 1174280"/>
                <a:gd name="connsiteX46" fmla="*/ 32487 w 1176160"/>
                <a:gd name="connsiteY46" fmla="*/ 784185 h 1174280"/>
                <a:gd name="connsiteX47" fmla="*/ 32487 w 1176160"/>
                <a:gd name="connsiteY47" fmla="*/ 784185 h 1174280"/>
                <a:gd name="connsiteX48" fmla="*/ 32487 w 1176160"/>
                <a:gd name="connsiteY48" fmla="*/ 784185 h 1174280"/>
                <a:gd name="connsiteX49" fmla="*/ 57517 w 1176160"/>
                <a:gd name="connsiteY49" fmla="*/ 837440 h 1174280"/>
                <a:gd name="connsiteX50" fmla="*/ 58848 w 1176160"/>
                <a:gd name="connsiteY50" fmla="*/ 840103 h 1174280"/>
                <a:gd name="connsiteX51" fmla="*/ 64440 w 1176160"/>
                <a:gd name="connsiteY51" fmla="*/ 851020 h 1174280"/>
                <a:gd name="connsiteX52" fmla="*/ 72695 w 1176160"/>
                <a:gd name="connsiteY52" fmla="*/ 866997 h 1174280"/>
                <a:gd name="connsiteX53" fmla="*/ 88671 w 1176160"/>
                <a:gd name="connsiteY53" fmla="*/ 893625 h 1174280"/>
                <a:gd name="connsiteX54" fmla="*/ 109972 w 1176160"/>
                <a:gd name="connsiteY54" fmla="*/ 922915 h 1174280"/>
                <a:gd name="connsiteX55" fmla="*/ 125683 w 1176160"/>
                <a:gd name="connsiteY55" fmla="*/ 944217 h 1174280"/>
                <a:gd name="connsiteX56" fmla="*/ 149116 w 1176160"/>
                <a:gd name="connsiteY56" fmla="*/ 972709 h 1174280"/>
                <a:gd name="connsiteX57" fmla="*/ 151511 w 1176160"/>
                <a:gd name="connsiteY57" fmla="*/ 975638 h 1174280"/>
                <a:gd name="connsiteX58" fmla="*/ 170951 w 1176160"/>
                <a:gd name="connsiteY58" fmla="*/ 996674 h 1174280"/>
                <a:gd name="connsiteX59" fmla="*/ 193850 w 1176160"/>
                <a:gd name="connsiteY59" fmla="*/ 1021171 h 1174280"/>
                <a:gd name="connsiteX60" fmla="*/ 216218 w 1176160"/>
                <a:gd name="connsiteY60" fmla="*/ 1043272 h 1174280"/>
                <a:gd name="connsiteX61" fmla="*/ 240449 w 1176160"/>
                <a:gd name="connsiteY61" fmla="*/ 1064042 h 1174280"/>
                <a:gd name="connsiteX62" fmla="*/ 243377 w 1176160"/>
                <a:gd name="connsiteY62" fmla="*/ 1066438 h 1174280"/>
                <a:gd name="connsiteX63" fmla="*/ 267608 w 1176160"/>
                <a:gd name="connsiteY63" fmla="*/ 1084279 h 1174280"/>
                <a:gd name="connsiteX64" fmla="*/ 281188 w 1176160"/>
                <a:gd name="connsiteY64" fmla="*/ 1091734 h 1174280"/>
                <a:gd name="connsiteX65" fmla="*/ 294768 w 1176160"/>
                <a:gd name="connsiteY65" fmla="*/ 1099190 h 1174280"/>
                <a:gd name="connsiteX66" fmla="*/ 321396 w 1176160"/>
                <a:gd name="connsiteY66" fmla="*/ 1113303 h 1174280"/>
                <a:gd name="connsiteX67" fmla="*/ 384504 w 1176160"/>
                <a:gd name="connsiteY67" fmla="*/ 1138067 h 1174280"/>
                <a:gd name="connsiteX68" fmla="*/ 401279 w 1176160"/>
                <a:gd name="connsiteY68" fmla="*/ 1143658 h 1174280"/>
                <a:gd name="connsiteX69" fmla="*/ 412995 w 1176160"/>
                <a:gd name="connsiteY69" fmla="*/ 1147653 h 1174280"/>
                <a:gd name="connsiteX70" fmla="*/ 419919 w 1176160"/>
                <a:gd name="connsiteY70" fmla="*/ 1150315 h 1174280"/>
                <a:gd name="connsiteX71" fmla="*/ 441221 w 1176160"/>
                <a:gd name="connsiteY71" fmla="*/ 1156972 h 1174280"/>
                <a:gd name="connsiteX72" fmla="*/ 452937 w 1176160"/>
                <a:gd name="connsiteY72" fmla="*/ 1159102 h 1174280"/>
                <a:gd name="connsiteX73" fmla="*/ 455866 w 1176160"/>
                <a:gd name="connsiteY73" fmla="*/ 1159102 h 1174280"/>
                <a:gd name="connsiteX74" fmla="*/ 471577 w 1176160"/>
                <a:gd name="connsiteY74" fmla="*/ 1162298 h 1174280"/>
                <a:gd name="connsiteX75" fmla="*/ 478500 w 1176160"/>
                <a:gd name="connsiteY75" fmla="*/ 1163896 h 1174280"/>
                <a:gd name="connsiteX76" fmla="*/ 499269 w 1176160"/>
                <a:gd name="connsiteY76" fmla="*/ 1167890 h 1174280"/>
                <a:gd name="connsiteX77" fmla="*/ 562643 w 1176160"/>
                <a:gd name="connsiteY77" fmla="*/ 1174280 h 1174280"/>
                <a:gd name="connsiteX78" fmla="*/ 580749 w 1176160"/>
                <a:gd name="connsiteY78" fmla="*/ 1174280 h 1174280"/>
                <a:gd name="connsiteX79" fmla="*/ 594596 w 1176160"/>
                <a:gd name="connsiteY79" fmla="*/ 1174280 h 1174280"/>
                <a:gd name="connsiteX80" fmla="*/ 626017 w 1176160"/>
                <a:gd name="connsiteY80" fmla="*/ 1172416 h 1174280"/>
                <a:gd name="connsiteX81" fmla="*/ 638266 w 1176160"/>
                <a:gd name="connsiteY81" fmla="*/ 1172416 h 1174280"/>
                <a:gd name="connsiteX82" fmla="*/ 656639 w 1176160"/>
                <a:gd name="connsiteY82" fmla="*/ 1170819 h 1174280"/>
                <a:gd name="connsiteX83" fmla="*/ 690988 w 1176160"/>
                <a:gd name="connsiteY83" fmla="*/ 1166026 h 1174280"/>
                <a:gd name="connsiteX84" fmla="*/ 722675 w 1176160"/>
                <a:gd name="connsiteY84" fmla="*/ 1159635 h 1174280"/>
                <a:gd name="connsiteX85" fmla="*/ 734392 w 1176160"/>
                <a:gd name="connsiteY85" fmla="*/ 1157239 h 1174280"/>
                <a:gd name="connsiteX86" fmla="*/ 754629 w 1176160"/>
                <a:gd name="connsiteY86" fmla="*/ 1152712 h 1174280"/>
                <a:gd name="connsiteX87" fmla="*/ 790044 w 1176160"/>
                <a:gd name="connsiteY87" fmla="*/ 1138866 h 1174280"/>
                <a:gd name="connsiteX88" fmla="*/ 816672 w 1176160"/>
                <a:gd name="connsiteY88" fmla="*/ 1124753 h 1174280"/>
                <a:gd name="connsiteX89" fmla="*/ 830252 w 1176160"/>
                <a:gd name="connsiteY89" fmla="*/ 1117031 h 1174280"/>
                <a:gd name="connsiteX90" fmla="*/ 839838 w 1176160"/>
                <a:gd name="connsiteY90" fmla="*/ 1111705 h 1174280"/>
                <a:gd name="connsiteX91" fmla="*/ 844364 w 1176160"/>
                <a:gd name="connsiteY91" fmla="*/ 1111705 h 1174280"/>
                <a:gd name="connsiteX92" fmla="*/ 862204 w 1176160"/>
                <a:gd name="connsiteY92" fmla="*/ 1107711 h 1174280"/>
                <a:gd name="connsiteX93" fmla="*/ 882441 w 1176160"/>
                <a:gd name="connsiteY93" fmla="*/ 1099989 h 1174280"/>
                <a:gd name="connsiteX94" fmla="*/ 916525 w 1176160"/>
                <a:gd name="connsiteY94" fmla="*/ 1079752 h 1174280"/>
                <a:gd name="connsiteX95" fmla="*/ 928242 w 1176160"/>
                <a:gd name="connsiteY95" fmla="*/ 1069900 h 1174280"/>
                <a:gd name="connsiteX96" fmla="*/ 941820 w 1176160"/>
                <a:gd name="connsiteY96" fmla="*/ 1058716 h 1174280"/>
                <a:gd name="connsiteX97" fmla="*/ 964455 w 1176160"/>
                <a:gd name="connsiteY97" fmla="*/ 1040875 h 1174280"/>
                <a:gd name="connsiteX98" fmla="*/ 980164 w 1176160"/>
                <a:gd name="connsiteY98" fmla="*/ 1026763 h 1174280"/>
                <a:gd name="connsiteX99" fmla="*/ 987887 w 1176160"/>
                <a:gd name="connsiteY99" fmla="*/ 1019574 h 1174280"/>
                <a:gd name="connsiteX100" fmla="*/ 992414 w 1176160"/>
                <a:gd name="connsiteY100" fmla="*/ 1015579 h 1174280"/>
                <a:gd name="connsiteX101" fmla="*/ 998804 w 1176160"/>
                <a:gd name="connsiteY101" fmla="*/ 1009988 h 1174280"/>
                <a:gd name="connsiteX102" fmla="*/ 1009989 w 1176160"/>
                <a:gd name="connsiteY102" fmla="*/ 998804 h 1174280"/>
                <a:gd name="connsiteX103" fmla="*/ 1020372 w 1176160"/>
                <a:gd name="connsiteY103" fmla="*/ 988153 h 1174280"/>
                <a:gd name="connsiteX104" fmla="*/ 1030491 w 1176160"/>
                <a:gd name="connsiteY104" fmla="*/ 977235 h 1174280"/>
                <a:gd name="connsiteX105" fmla="*/ 1060047 w 1176160"/>
                <a:gd name="connsiteY105" fmla="*/ 937294 h 1174280"/>
                <a:gd name="connsiteX106" fmla="*/ 1067770 w 1176160"/>
                <a:gd name="connsiteY106" fmla="*/ 925311 h 1174280"/>
                <a:gd name="connsiteX107" fmla="*/ 1074161 w 1176160"/>
                <a:gd name="connsiteY107" fmla="*/ 915726 h 1174280"/>
                <a:gd name="connsiteX108" fmla="*/ 1084279 w 1176160"/>
                <a:gd name="connsiteY108" fmla="*/ 900281 h 1174280"/>
                <a:gd name="connsiteX109" fmla="*/ 1095729 w 1176160"/>
                <a:gd name="connsiteY109" fmla="*/ 875251 h 1174280"/>
                <a:gd name="connsiteX110" fmla="*/ 1098391 w 1176160"/>
                <a:gd name="connsiteY110" fmla="*/ 868594 h 1174280"/>
                <a:gd name="connsiteX111" fmla="*/ 1098391 w 1176160"/>
                <a:gd name="connsiteY111" fmla="*/ 869926 h 1174280"/>
                <a:gd name="connsiteX112" fmla="*/ 1105315 w 1176160"/>
                <a:gd name="connsiteY112" fmla="*/ 855014 h 1174280"/>
                <a:gd name="connsiteX113" fmla="*/ 1111705 w 1176160"/>
                <a:gd name="connsiteY113" fmla="*/ 840103 h 1174280"/>
                <a:gd name="connsiteX114" fmla="*/ 1111705 w 1176160"/>
                <a:gd name="connsiteY114" fmla="*/ 836908 h 1174280"/>
                <a:gd name="connsiteX115" fmla="*/ 1111705 w 1176160"/>
                <a:gd name="connsiteY115" fmla="*/ 835310 h 1174280"/>
                <a:gd name="connsiteX116" fmla="*/ 1111705 w 1176160"/>
                <a:gd name="connsiteY116" fmla="*/ 835310 h 1174280"/>
                <a:gd name="connsiteX117" fmla="*/ 1113569 w 1176160"/>
                <a:gd name="connsiteY117" fmla="*/ 831849 h 1174280"/>
                <a:gd name="connsiteX118" fmla="*/ 1116231 w 1176160"/>
                <a:gd name="connsiteY118" fmla="*/ 825192 h 1174280"/>
                <a:gd name="connsiteX119" fmla="*/ 1145789 w 1176160"/>
                <a:gd name="connsiteY119" fmla="*/ 751167 h 1174280"/>
                <a:gd name="connsiteX120" fmla="*/ 1164960 w 1176160"/>
                <a:gd name="connsiteY120" fmla="*/ 664094 h 1174280"/>
                <a:gd name="connsiteX121" fmla="*/ 1164960 w 1176160"/>
                <a:gd name="connsiteY121" fmla="*/ 666491 h 1174280"/>
                <a:gd name="connsiteX122" fmla="*/ 1169487 w 1176160"/>
                <a:gd name="connsiteY122" fmla="*/ 622022 h 1174280"/>
                <a:gd name="connsiteX123" fmla="*/ 1169488 w 1176160"/>
                <a:gd name="connsiteY123" fmla="*/ 589803 h 1174280"/>
                <a:gd name="connsiteX124" fmla="*/ 1169488 w 1176160"/>
                <a:gd name="connsiteY124" fmla="*/ 572495 h 1174280"/>
                <a:gd name="connsiteX125" fmla="*/ 1169488 w 1176160"/>
                <a:gd name="connsiteY125" fmla="*/ 555719 h 1174280"/>
                <a:gd name="connsiteX126" fmla="*/ 1169488 w 1176160"/>
                <a:gd name="connsiteY126" fmla="*/ 539477 h 1174280"/>
                <a:gd name="connsiteX127" fmla="*/ 1174814 w 1176160"/>
                <a:gd name="connsiteY127" fmla="*/ 530424 h 1174280"/>
                <a:gd name="connsiteX128" fmla="*/ 1176145 w 1176160"/>
                <a:gd name="connsiteY128" fmla="*/ 509920 h 1174280"/>
                <a:gd name="connsiteX129" fmla="*/ 1174281 w 1176160"/>
                <a:gd name="connsiteY129" fmla="*/ 491547 h 1174280"/>
                <a:gd name="connsiteX130" fmla="*/ 1167891 w 1176160"/>
                <a:gd name="connsiteY130" fmla="*/ 461458 h 1174280"/>
                <a:gd name="connsiteX131" fmla="*/ 1165227 w 1176160"/>
                <a:gd name="connsiteY131" fmla="*/ 448943 h 1174280"/>
                <a:gd name="connsiteX132" fmla="*/ 1163363 w 1176160"/>
                <a:gd name="connsiteY132" fmla="*/ 436427 h 1174280"/>
                <a:gd name="connsiteX133" fmla="*/ 1159103 w 1176160"/>
                <a:gd name="connsiteY133" fmla="*/ 417522 h 1174280"/>
                <a:gd name="connsiteX134" fmla="*/ 1152446 w 1176160"/>
                <a:gd name="connsiteY134" fmla="*/ 401545 h 1174280"/>
                <a:gd name="connsiteX135" fmla="*/ 1147120 w 1176160"/>
                <a:gd name="connsiteY135" fmla="*/ 388764 h 1174280"/>
                <a:gd name="connsiteX136" fmla="*/ 1135937 w 1176160"/>
                <a:gd name="connsiteY136" fmla="*/ 362136 h 1174280"/>
                <a:gd name="connsiteX137" fmla="*/ 1130078 w 1176160"/>
                <a:gd name="connsiteY137" fmla="*/ 349355 h 1174280"/>
                <a:gd name="connsiteX138" fmla="*/ 1123156 w 1176160"/>
                <a:gd name="connsiteY138" fmla="*/ 333911 h 1174280"/>
                <a:gd name="connsiteX139" fmla="*/ 1107445 w 1176160"/>
                <a:gd name="connsiteY139" fmla="*/ 300626 h 1174280"/>
                <a:gd name="connsiteX140" fmla="*/ 1095729 w 1176160"/>
                <a:gd name="connsiteY140" fmla="*/ 281721 h 1174280"/>
                <a:gd name="connsiteX141" fmla="*/ 1090137 w 1176160"/>
                <a:gd name="connsiteY141" fmla="*/ 272934 h 1174280"/>
                <a:gd name="connsiteX142" fmla="*/ 1081084 w 1176160"/>
                <a:gd name="connsiteY142" fmla="*/ 257756 h 1174280"/>
                <a:gd name="connsiteX143" fmla="*/ 1074161 w 1176160"/>
                <a:gd name="connsiteY143" fmla="*/ 246040 h 1174280"/>
                <a:gd name="connsiteX144" fmla="*/ 1057119 w 1176160"/>
                <a:gd name="connsiteY144" fmla="*/ 221809 h 1174280"/>
                <a:gd name="connsiteX145" fmla="*/ 1027562 w 1176160"/>
                <a:gd name="connsiteY145" fmla="*/ 185595 h 1174280"/>
                <a:gd name="connsiteX146" fmla="*/ 1025165 w 1176160"/>
                <a:gd name="connsiteY146" fmla="*/ 183465 h 1174280"/>
                <a:gd name="connsiteX147" fmla="*/ 1025165 w 1176160"/>
                <a:gd name="connsiteY147" fmla="*/ 183465 h 1174280"/>
                <a:gd name="connsiteX148" fmla="*/ 1025165 w 1176160"/>
                <a:gd name="connsiteY148" fmla="*/ 183465 h 1174280"/>
                <a:gd name="connsiteX149" fmla="*/ 1025165 w 1176160"/>
                <a:gd name="connsiteY149" fmla="*/ 183465 h 1174280"/>
                <a:gd name="connsiteX150" fmla="*/ 1004130 w 1176160"/>
                <a:gd name="connsiteY150" fmla="*/ 160298 h 1174280"/>
                <a:gd name="connsiteX151" fmla="*/ 981231 w 1176160"/>
                <a:gd name="connsiteY151" fmla="*/ 140594 h 1174280"/>
                <a:gd name="connsiteX152" fmla="*/ 957532 w 1176160"/>
                <a:gd name="connsiteY152" fmla="*/ 121156 h 1174280"/>
                <a:gd name="connsiteX153" fmla="*/ 930904 w 1176160"/>
                <a:gd name="connsiteY153" fmla="*/ 100919 h 1174280"/>
                <a:gd name="connsiteX154" fmla="*/ 876051 w 1176160"/>
                <a:gd name="connsiteY154" fmla="*/ 67901 h 1174280"/>
                <a:gd name="connsiteX155" fmla="*/ 854216 w 1176160"/>
                <a:gd name="connsiteY155" fmla="*/ 57516 h 1174280"/>
                <a:gd name="connsiteX156" fmla="*/ 847293 w 1176160"/>
                <a:gd name="connsiteY156" fmla="*/ 54320 h 1174280"/>
                <a:gd name="connsiteX157" fmla="*/ 820665 w 1176160"/>
                <a:gd name="connsiteY157" fmla="*/ 41539 h 1174280"/>
                <a:gd name="connsiteX158" fmla="*/ 787114 w 1176160"/>
                <a:gd name="connsiteY158" fmla="*/ 28492 h 1174280"/>
                <a:gd name="connsiteX159" fmla="*/ 784185 w 1176160"/>
                <a:gd name="connsiteY159" fmla="*/ 28492 h 1174280"/>
                <a:gd name="connsiteX160" fmla="*/ 780457 w 1176160"/>
                <a:gd name="connsiteY160" fmla="*/ 28492 h 1174280"/>
                <a:gd name="connsiteX161" fmla="*/ 751967 w 1176160"/>
                <a:gd name="connsiteY161" fmla="*/ 19438 h 1174280"/>
                <a:gd name="connsiteX162" fmla="*/ 721344 w 1176160"/>
                <a:gd name="connsiteY162" fmla="*/ 12249 h 1174280"/>
                <a:gd name="connsiteX163" fmla="*/ 689924 w 1176160"/>
                <a:gd name="connsiteY163" fmla="*/ 7190 h 1174280"/>
                <a:gd name="connsiteX164" fmla="*/ 659301 w 1176160"/>
                <a:gd name="connsiteY164" fmla="*/ 3994 h 1174280"/>
                <a:gd name="connsiteX165" fmla="*/ 610839 w 1176160"/>
                <a:gd name="connsiteY165" fmla="*/ 3994 h 1174280"/>
                <a:gd name="connsiteX166" fmla="*/ 595927 w 1176160"/>
                <a:gd name="connsiteY166" fmla="*/ 706699 h 1174280"/>
                <a:gd name="connsiteX167" fmla="*/ 582082 w 1176160"/>
                <a:gd name="connsiteY167" fmla="*/ 706699 h 1174280"/>
                <a:gd name="connsiteX168" fmla="*/ 574359 w 1176160"/>
                <a:gd name="connsiteY168" fmla="*/ 706699 h 1174280"/>
                <a:gd name="connsiteX169" fmla="*/ 557583 w 1176160"/>
                <a:gd name="connsiteY169" fmla="*/ 703503 h 1174280"/>
                <a:gd name="connsiteX170" fmla="*/ 543205 w 1176160"/>
                <a:gd name="connsiteY170" fmla="*/ 696580 h 1174280"/>
                <a:gd name="connsiteX171" fmla="*/ 533353 w 1176160"/>
                <a:gd name="connsiteY171" fmla="*/ 688858 h 1174280"/>
                <a:gd name="connsiteX172" fmla="*/ 519506 w 1176160"/>
                <a:gd name="connsiteY172" fmla="*/ 673414 h 1174280"/>
                <a:gd name="connsiteX173" fmla="*/ 507790 w 1176160"/>
                <a:gd name="connsiteY173" fmla="*/ 646786 h 1174280"/>
                <a:gd name="connsiteX174" fmla="*/ 505128 w 1176160"/>
                <a:gd name="connsiteY174" fmla="*/ 626282 h 1174280"/>
                <a:gd name="connsiteX175" fmla="*/ 509654 w 1176160"/>
                <a:gd name="connsiteY175" fmla="*/ 603915 h 1174280"/>
                <a:gd name="connsiteX176" fmla="*/ 514713 w 1176160"/>
                <a:gd name="connsiteY176" fmla="*/ 596460 h 1174280"/>
                <a:gd name="connsiteX177" fmla="*/ 521104 w 1176160"/>
                <a:gd name="connsiteY177" fmla="*/ 585276 h 1174280"/>
                <a:gd name="connsiteX178" fmla="*/ 522701 w 1176160"/>
                <a:gd name="connsiteY178" fmla="*/ 582880 h 1174280"/>
                <a:gd name="connsiteX179" fmla="*/ 534684 w 1176160"/>
                <a:gd name="connsiteY179" fmla="*/ 568234 h 1174280"/>
                <a:gd name="connsiteX180" fmla="*/ 540276 w 1176160"/>
                <a:gd name="connsiteY180" fmla="*/ 564507 h 1174280"/>
                <a:gd name="connsiteX181" fmla="*/ 556519 w 1176160"/>
                <a:gd name="connsiteY181" fmla="*/ 552524 h 1174280"/>
                <a:gd name="connsiteX182" fmla="*/ 583147 w 1176160"/>
                <a:gd name="connsiteY182" fmla="*/ 544802 h 1174280"/>
                <a:gd name="connsiteX183" fmla="*/ 585809 w 1176160"/>
                <a:gd name="connsiteY183" fmla="*/ 544802 h 1174280"/>
                <a:gd name="connsiteX184" fmla="*/ 599656 w 1176160"/>
                <a:gd name="connsiteY184" fmla="*/ 546933 h 1174280"/>
                <a:gd name="connsiteX185" fmla="*/ 612703 w 1176160"/>
                <a:gd name="connsiteY185" fmla="*/ 552791 h 1174280"/>
                <a:gd name="connsiteX186" fmla="*/ 634538 w 1176160"/>
                <a:gd name="connsiteY186" fmla="*/ 568501 h 1174280"/>
                <a:gd name="connsiteX187" fmla="*/ 655308 w 1176160"/>
                <a:gd name="connsiteY187" fmla="*/ 613502 h 1174280"/>
                <a:gd name="connsiteX188" fmla="*/ 657172 w 1176160"/>
                <a:gd name="connsiteY188" fmla="*/ 630277 h 1174280"/>
                <a:gd name="connsiteX189" fmla="*/ 657172 w 1176160"/>
                <a:gd name="connsiteY189" fmla="*/ 632940 h 1174280"/>
                <a:gd name="connsiteX190" fmla="*/ 657172 w 1176160"/>
                <a:gd name="connsiteY190" fmla="*/ 641461 h 1174280"/>
                <a:gd name="connsiteX191" fmla="*/ 648385 w 1176160"/>
                <a:gd name="connsiteY191" fmla="*/ 674745 h 1174280"/>
                <a:gd name="connsiteX192" fmla="*/ 623888 w 1176160"/>
                <a:gd name="connsiteY192" fmla="*/ 701373 h 1174280"/>
                <a:gd name="connsiteX193" fmla="*/ 599922 w 1176160"/>
                <a:gd name="connsiteY193" fmla="*/ 709628 h 1174280"/>
                <a:gd name="connsiteX194" fmla="*/ 594863 w 1176160"/>
                <a:gd name="connsiteY194" fmla="*/ 709628 h 117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176160" h="1174280">
                  <a:moveTo>
                    <a:pt x="613236" y="0"/>
                  </a:moveTo>
                  <a:cubicBezTo>
                    <a:pt x="586608" y="0"/>
                    <a:pt x="559981" y="0"/>
                    <a:pt x="534951" y="3462"/>
                  </a:cubicBezTo>
                  <a:lnTo>
                    <a:pt x="524832" y="3462"/>
                  </a:lnTo>
                  <a:cubicBezTo>
                    <a:pt x="516311" y="3462"/>
                    <a:pt x="507436" y="4261"/>
                    <a:pt x="498204" y="5858"/>
                  </a:cubicBezTo>
                  <a:cubicBezTo>
                    <a:pt x="484890" y="7722"/>
                    <a:pt x="471577" y="10119"/>
                    <a:pt x="459062" y="12781"/>
                  </a:cubicBezTo>
                  <a:lnTo>
                    <a:pt x="461458" y="12781"/>
                  </a:lnTo>
                  <a:cubicBezTo>
                    <a:pt x="441221" y="16509"/>
                    <a:pt x="420718" y="21036"/>
                    <a:pt x="400481" y="26628"/>
                  </a:cubicBezTo>
                  <a:cubicBezTo>
                    <a:pt x="381341" y="32231"/>
                    <a:pt x="362500" y="38807"/>
                    <a:pt x="344031" y="46332"/>
                  </a:cubicBezTo>
                  <a:cubicBezTo>
                    <a:pt x="334179" y="50060"/>
                    <a:pt x="324326" y="54587"/>
                    <a:pt x="314473" y="59113"/>
                  </a:cubicBezTo>
                  <a:cubicBezTo>
                    <a:pt x="304621" y="63640"/>
                    <a:pt x="293437" y="69232"/>
                    <a:pt x="284118" y="74824"/>
                  </a:cubicBezTo>
                  <a:cubicBezTo>
                    <a:pt x="278060" y="78419"/>
                    <a:pt x="272194" y="82330"/>
                    <a:pt x="266545" y="86540"/>
                  </a:cubicBezTo>
                  <a:lnTo>
                    <a:pt x="259620" y="91333"/>
                  </a:lnTo>
                  <a:cubicBezTo>
                    <a:pt x="251100" y="97191"/>
                    <a:pt x="242313" y="103049"/>
                    <a:pt x="232992" y="108641"/>
                  </a:cubicBezTo>
                  <a:cubicBezTo>
                    <a:pt x="228289" y="110990"/>
                    <a:pt x="223751" y="113659"/>
                    <a:pt x="219412" y="116629"/>
                  </a:cubicBezTo>
                  <a:cubicBezTo>
                    <a:pt x="215284" y="119347"/>
                    <a:pt x="211367" y="122374"/>
                    <a:pt x="207695" y="125683"/>
                  </a:cubicBezTo>
                  <a:lnTo>
                    <a:pt x="193850" y="138198"/>
                  </a:lnTo>
                  <a:lnTo>
                    <a:pt x="185862" y="145653"/>
                  </a:lnTo>
                  <a:lnTo>
                    <a:pt x="180536" y="150180"/>
                  </a:lnTo>
                  <a:cubicBezTo>
                    <a:pt x="175744" y="154174"/>
                    <a:pt x="170951" y="158168"/>
                    <a:pt x="166423" y="162429"/>
                  </a:cubicBezTo>
                  <a:cubicBezTo>
                    <a:pt x="158164" y="169982"/>
                    <a:pt x="151390" y="179013"/>
                    <a:pt x="146452" y="189057"/>
                  </a:cubicBezTo>
                  <a:cubicBezTo>
                    <a:pt x="144728" y="193511"/>
                    <a:pt x="144728" y="198449"/>
                    <a:pt x="146452" y="202903"/>
                  </a:cubicBezTo>
                  <a:lnTo>
                    <a:pt x="145121" y="204767"/>
                  </a:lnTo>
                  <a:lnTo>
                    <a:pt x="143524" y="206631"/>
                  </a:lnTo>
                  <a:lnTo>
                    <a:pt x="130743" y="224205"/>
                  </a:lnTo>
                  <a:cubicBezTo>
                    <a:pt x="127281" y="228998"/>
                    <a:pt x="123819" y="233791"/>
                    <a:pt x="120091" y="238318"/>
                  </a:cubicBezTo>
                  <a:lnTo>
                    <a:pt x="116896" y="242578"/>
                  </a:lnTo>
                  <a:cubicBezTo>
                    <a:pt x="110505" y="250566"/>
                    <a:pt x="104115" y="258821"/>
                    <a:pt x="98256" y="267608"/>
                  </a:cubicBezTo>
                  <a:cubicBezTo>
                    <a:pt x="93072" y="276133"/>
                    <a:pt x="88532" y="285034"/>
                    <a:pt x="84676" y="294236"/>
                  </a:cubicBezTo>
                  <a:cubicBezTo>
                    <a:pt x="76688" y="312343"/>
                    <a:pt x="68167" y="330449"/>
                    <a:pt x="59912" y="347491"/>
                  </a:cubicBezTo>
                  <a:cubicBezTo>
                    <a:pt x="49262" y="369858"/>
                    <a:pt x="41274" y="387965"/>
                    <a:pt x="33285" y="405007"/>
                  </a:cubicBezTo>
                  <a:cubicBezTo>
                    <a:pt x="26242" y="423385"/>
                    <a:pt x="20548" y="442252"/>
                    <a:pt x="16242" y="461458"/>
                  </a:cubicBezTo>
                  <a:lnTo>
                    <a:pt x="12249" y="482493"/>
                  </a:lnTo>
                  <a:lnTo>
                    <a:pt x="10652" y="491813"/>
                  </a:lnTo>
                  <a:lnTo>
                    <a:pt x="5059" y="524033"/>
                  </a:lnTo>
                  <a:cubicBezTo>
                    <a:pt x="3462" y="534418"/>
                    <a:pt x="2664" y="544802"/>
                    <a:pt x="1598" y="555453"/>
                  </a:cubicBezTo>
                  <a:lnTo>
                    <a:pt x="1598" y="560779"/>
                  </a:lnTo>
                  <a:cubicBezTo>
                    <a:pt x="1598" y="571163"/>
                    <a:pt x="267" y="581282"/>
                    <a:pt x="0" y="591667"/>
                  </a:cubicBezTo>
                  <a:lnTo>
                    <a:pt x="0" y="631076"/>
                  </a:lnTo>
                  <a:cubicBezTo>
                    <a:pt x="0" y="638798"/>
                    <a:pt x="0" y="646520"/>
                    <a:pt x="0" y="653975"/>
                  </a:cubicBezTo>
                  <a:cubicBezTo>
                    <a:pt x="0" y="665958"/>
                    <a:pt x="2664" y="677941"/>
                    <a:pt x="4528" y="689390"/>
                  </a:cubicBezTo>
                  <a:cubicBezTo>
                    <a:pt x="6392" y="700840"/>
                    <a:pt x="8255" y="710160"/>
                    <a:pt x="10385" y="720545"/>
                  </a:cubicBezTo>
                  <a:cubicBezTo>
                    <a:pt x="12415" y="730557"/>
                    <a:pt x="15084" y="740429"/>
                    <a:pt x="18373" y="750101"/>
                  </a:cubicBezTo>
                  <a:cubicBezTo>
                    <a:pt x="21835" y="759155"/>
                    <a:pt x="25830" y="768208"/>
                    <a:pt x="29558" y="776729"/>
                  </a:cubicBezTo>
                  <a:lnTo>
                    <a:pt x="32487" y="782854"/>
                  </a:lnTo>
                  <a:cubicBezTo>
                    <a:pt x="32487" y="782854"/>
                    <a:pt x="32487" y="784185"/>
                    <a:pt x="32487" y="784185"/>
                  </a:cubicBezTo>
                  <a:lnTo>
                    <a:pt x="32487" y="784185"/>
                  </a:lnTo>
                  <a:lnTo>
                    <a:pt x="32487" y="784185"/>
                  </a:lnTo>
                  <a:lnTo>
                    <a:pt x="32487" y="784185"/>
                  </a:lnTo>
                  <a:cubicBezTo>
                    <a:pt x="32487" y="784185"/>
                    <a:pt x="32487" y="784185"/>
                    <a:pt x="32487" y="784185"/>
                  </a:cubicBezTo>
                  <a:cubicBezTo>
                    <a:pt x="39410" y="801226"/>
                    <a:pt x="48463" y="819067"/>
                    <a:pt x="57517" y="837440"/>
                  </a:cubicBezTo>
                  <a:lnTo>
                    <a:pt x="58848" y="840103"/>
                  </a:lnTo>
                  <a:lnTo>
                    <a:pt x="64440" y="851020"/>
                  </a:lnTo>
                  <a:cubicBezTo>
                    <a:pt x="67369" y="856346"/>
                    <a:pt x="70031" y="861671"/>
                    <a:pt x="72695" y="866997"/>
                  </a:cubicBezTo>
                  <a:cubicBezTo>
                    <a:pt x="77416" y="876221"/>
                    <a:pt x="82755" y="885117"/>
                    <a:pt x="88671" y="893625"/>
                  </a:cubicBezTo>
                  <a:cubicBezTo>
                    <a:pt x="95594" y="903477"/>
                    <a:pt x="102784" y="913063"/>
                    <a:pt x="109972" y="922915"/>
                  </a:cubicBezTo>
                  <a:cubicBezTo>
                    <a:pt x="117162" y="932767"/>
                    <a:pt x="120624" y="937028"/>
                    <a:pt x="125683" y="944217"/>
                  </a:cubicBezTo>
                  <a:cubicBezTo>
                    <a:pt x="130743" y="951406"/>
                    <a:pt x="142459" y="965253"/>
                    <a:pt x="149116" y="972709"/>
                  </a:cubicBezTo>
                  <a:lnTo>
                    <a:pt x="151511" y="975638"/>
                  </a:lnTo>
                  <a:cubicBezTo>
                    <a:pt x="157904" y="982561"/>
                    <a:pt x="164294" y="989750"/>
                    <a:pt x="170951" y="996674"/>
                  </a:cubicBezTo>
                  <a:cubicBezTo>
                    <a:pt x="177608" y="1003597"/>
                    <a:pt x="186394" y="1012917"/>
                    <a:pt x="193850" y="1021171"/>
                  </a:cubicBezTo>
                  <a:cubicBezTo>
                    <a:pt x="200835" y="1029000"/>
                    <a:pt x="208305" y="1036382"/>
                    <a:pt x="216218" y="1043272"/>
                  </a:cubicBezTo>
                  <a:cubicBezTo>
                    <a:pt x="224206" y="1050461"/>
                    <a:pt x="232461" y="1057385"/>
                    <a:pt x="240449" y="1064042"/>
                  </a:cubicBezTo>
                  <a:lnTo>
                    <a:pt x="243377" y="1066438"/>
                  </a:lnTo>
                  <a:cubicBezTo>
                    <a:pt x="250866" y="1073144"/>
                    <a:pt x="258981" y="1079118"/>
                    <a:pt x="267608" y="1084279"/>
                  </a:cubicBezTo>
                  <a:lnTo>
                    <a:pt x="281188" y="1091734"/>
                  </a:lnTo>
                  <a:lnTo>
                    <a:pt x="294768" y="1099190"/>
                  </a:lnTo>
                  <a:cubicBezTo>
                    <a:pt x="303556" y="1104249"/>
                    <a:pt x="312344" y="1109043"/>
                    <a:pt x="321396" y="1113303"/>
                  </a:cubicBezTo>
                  <a:cubicBezTo>
                    <a:pt x="341633" y="1122357"/>
                    <a:pt x="361871" y="1129812"/>
                    <a:pt x="384504" y="1138067"/>
                  </a:cubicBezTo>
                  <a:lnTo>
                    <a:pt x="401279" y="1143658"/>
                  </a:lnTo>
                  <a:lnTo>
                    <a:pt x="412995" y="1147653"/>
                  </a:lnTo>
                  <a:lnTo>
                    <a:pt x="419919" y="1150315"/>
                  </a:lnTo>
                  <a:cubicBezTo>
                    <a:pt x="427109" y="1152712"/>
                    <a:pt x="434032" y="1155108"/>
                    <a:pt x="441221" y="1156972"/>
                  </a:cubicBezTo>
                  <a:lnTo>
                    <a:pt x="452937" y="1159102"/>
                  </a:lnTo>
                  <a:lnTo>
                    <a:pt x="455866" y="1159102"/>
                  </a:lnTo>
                  <a:cubicBezTo>
                    <a:pt x="461191" y="1159102"/>
                    <a:pt x="466251" y="1161233"/>
                    <a:pt x="471577" y="1162298"/>
                  </a:cubicBezTo>
                  <a:lnTo>
                    <a:pt x="478500" y="1163896"/>
                  </a:lnTo>
                  <a:cubicBezTo>
                    <a:pt x="485423" y="1165227"/>
                    <a:pt x="492347" y="1166825"/>
                    <a:pt x="499269" y="1167890"/>
                  </a:cubicBezTo>
                  <a:cubicBezTo>
                    <a:pt x="520197" y="1171651"/>
                    <a:pt x="541385" y="1173788"/>
                    <a:pt x="562643" y="1174280"/>
                  </a:cubicBezTo>
                  <a:lnTo>
                    <a:pt x="580749" y="1174280"/>
                  </a:lnTo>
                  <a:lnTo>
                    <a:pt x="594596" y="1174280"/>
                  </a:lnTo>
                  <a:cubicBezTo>
                    <a:pt x="605248" y="1174280"/>
                    <a:pt x="615632" y="1174280"/>
                    <a:pt x="626017" y="1172416"/>
                  </a:cubicBezTo>
                  <a:lnTo>
                    <a:pt x="638266" y="1172416"/>
                  </a:lnTo>
                  <a:lnTo>
                    <a:pt x="656639" y="1170819"/>
                  </a:lnTo>
                  <a:cubicBezTo>
                    <a:pt x="668355" y="1170819"/>
                    <a:pt x="679539" y="1168156"/>
                    <a:pt x="690988" y="1166026"/>
                  </a:cubicBezTo>
                  <a:cubicBezTo>
                    <a:pt x="702438" y="1163896"/>
                    <a:pt x="712290" y="1162031"/>
                    <a:pt x="722675" y="1159635"/>
                  </a:cubicBezTo>
                  <a:lnTo>
                    <a:pt x="734392" y="1157239"/>
                  </a:lnTo>
                  <a:lnTo>
                    <a:pt x="754629" y="1152712"/>
                  </a:lnTo>
                  <a:cubicBezTo>
                    <a:pt x="766798" y="1149090"/>
                    <a:pt x="778645" y="1144458"/>
                    <a:pt x="790044" y="1138866"/>
                  </a:cubicBezTo>
                  <a:lnTo>
                    <a:pt x="816672" y="1124753"/>
                  </a:lnTo>
                  <a:lnTo>
                    <a:pt x="830252" y="1117031"/>
                  </a:lnTo>
                  <a:lnTo>
                    <a:pt x="839838" y="1111705"/>
                  </a:lnTo>
                  <a:cubicBezTo>
                    <a:pt x="841335" y="1111980"/>
                    <a:pt x="842869" y="1111980"/>
                    <a:pt x="844364" y="1111705"/>
                  </a:cubicBezTo>
                  <a:cubicBezTo>
                    <a:pt x="850434" y="1111000"/>
                    <a:pt x="856413" y="1109661"/>
                    <a:pt x="862204" y="1107711"/>
                  </a:cubicBezTo>
                  <a:cubicBezTo>
                    <a:pt x="870725" y="1105048"/>
                    <a:pt x="876584" y="1102386"/>
                    <a:pt x="882441" y="1099989"/>
                  </a:cubicBezTo>
                  <a:cubicBezTo>
                    <a:pt x="894691" y="1094865"/>
                    <a:pt x="906161" y="1088053"/>
                    <a:pt x="916525" y="1079752"/>
                  </a:cubicBezTo>
                  <a:cubicBezTo>
                    <a:pt x="920519" y="1076557"/>
                    <a:pt x="924513" y="1073361"/>
                    <a:pt x="928242" y="1069900"/>
                  </a:cubicBezTo>
                  <a:lnTo>
                    <a:pt x="941820" y="1058716"/>
                  </a:lnTo>
                  <a:cubicBezTo>
                    <a:pt x="950608" y="1052059"/>
                    <a:pt x="957798" y="1046734"/>
                    <a:pt x="964455" y="1040875"/>
                  </a:cubicBezTo>
                  <a:lnTo>
                    <a:pt x="980164" y="1026763"/>
                  </a:lnTo>
                  <a:lnTo>
                    <a:pt x="987887" y="1019574"/>
                  </a:lnTo>
                  <a:lnTo>
                    <a:pt x="992414" y="1015579"/>
                  </a:lnTo>
                  <a:lnTo>
                    <a:pt x="998804" y="1009988"/>
                  </a:lnTo>
                  <a:lnTo>
                    <a:pt x="1009989" y="998804"/>
                  </a:lnTo>
                  <a:lnTo>
                    <a:pt x="1020372" y="988153"/>
                  </a:lnTo>
                  <a:cubicBezTo>
                    <a:pt x="1023834" y="984425"/>
                    <a:pt x="1027029" y="980697"/>
                    <a:pt x="1030491" y="977235"/>
                  </a:cubicBezTo>
                  <a:cubicBezTo>
                    <a:pt x="1041729" y="965006"/>
                    <a:pt x="1051637" y="951617"/>
                    <a:pt x="1060047" y="937294"/>
                  </a:cubicBezTo>
                  <a:lnTo>
                    <a:pt x="1067770" y="925311"/>
                  </a:lnTo>
                  <a:lnTo>
                    <a:pt x="1074161" y="915726"/>
                  </a:lnTo>
                  <a:cubicBezTo>
                    <a:pt x="1077623" y="910666"/>
                    <a:pt x="1081351" y="905607"/>
                    <a:pt x="1084279" y="900281"/>
                  </a:cubicBezTo>
                  <a:cubicBezTo>
                    <a:pt x="1088632" y="892193"/>
                    <a:pt x="1092456" y="883833"/>
                    <a:pt x="1095729" y="875251"/>
                  </a:cubicBezTo>
                  <a:lnTo>
                    <a:pt x="1098391" y="868594"/>
                  </a:lnTo>
                  <a:lnTo>
                    <a:pt x="1098391" y="869926"/>
                  </a:lnTo>
                  <a:cubicBezTo>
                    <a:pt x="1100789" y="865133"/>
                    <a:pt x="1102919" y="860074"/>
                    <a:pt x="1105315" y="855014"/>
                  </a:cubicBezTo>
                  <a:lnTo>
                    <a:pt x="1111705" y="840103"/>
                  </a:lnTo>
                  <a:lnTo>
                    <a:pt x="1111705" y="836908"/>
                  </a:lnTo>
                  <a:lnTo>
                    <a:pt x="1111705" y="835310"/>
                  </a:lnTo>
                  <a:lnTo>
                    <a:pt x="1111705" y="835310"/>
                  </a:lnTo>
                  <a:lnTo>
                    <a:pt x="1113569" y="831849"/>
                  </a:lnTo>
                  <a:cubicBezTo>
                    <a:pt x="1114616" y="829697"/>
                    <a:pt x="1115507" y="827472"/>
                    <a:pt x="1116231" y="825192"/>
                  </a:cubicBezTo>
                  <a:cubicBezTo>
                    <a:pt x="1126883" y="800428"/>
                    <a:pt x="1137268" y="776197"/>
                    <a:pt x="1145789" y="751167"/>
                  </a:cubicBezTo>
                  <a:cubicBezTo>
                    <a:pt x="1155165" y="722881"/>
                    <a:pt x="1161590" y="693702"/>
                    <a:pt x="1164960" y="664094"/>
                  </a:cubicBezTo>
                  <a:lnTo>
                    <a:pt x="1164960" y="666491"/>
                  </a:lnTo>
                  <a:cubicBezTo>
                    <a:pt x="1167338" y="651769"/>
                    <a:pt x="1168850" y="636921"/>
                    <a:pt x="1169487" y="622022"/>
                  </a:cubicBezTo>
                  <a:cubicBezTo>
                    <a:pt x="1169488" y="611371"/>
                    <a:pt x="1169488" y="600454"/>
                    <a:pt x="1169488" y="589803"/>
                  </a:cubicBezTo>
                  <a:lnTo>
                    <a:pt x="1169488" y="572495"/>
                  </a:lnTo>
                  <a:cubicBezTo>
                    <a:pt x="1169488" y="566637"/>
                    <a:pt x="1169488" y="561311"/>
                    <a:pt x="1169488" y="555719"/>
                  </a:cubicBezTo>
                  <a:cubicBezTo>
                    <a:pt x="1169488" y="550128"/>
                    <a:pt x="1169488" y="545068"/>
                    <a:pt x="1169488" y="539477"/>
                  </a:cubicBezTo>
                  <a:cubicBezTo>
                    <a:pt x="1172430" y="537317"/>
                    <a:pt x="1174354" y="534044"/>
                    <a:pt x="1174814" y="530424"/>
                  </a:cubicBezTo>
                  <a:cubicBezTo>
                    <a:pt x="1175806" y="523636"/>
                    <a:pt x="1176251" y="516779"/>
                    <a:pt x="1176145" y="509920"/>
                  </a:cubicBezTo>
                  <a:cubicBezTo>
                    <a:pt x="1176145" y="503795"/>
                    <a:pt x="1176145" y="497671"/>
                    <a:pt x="1174281" y="491547"/>
                  </a:cubicBezTo>
                  <a:cubicBezTo>
                    <a:pt x="1172684" y="481428"/>
                    <a:pt x="1170286" y="471576"/>
                    <a:pt x="1167891" y="461458"/>
                  </a:cubicBezTo>
                  <a:lnTo>
                    <a:pt x="1165227" y="448943"/>
                  </a:lnTo>
                  <a:cubicBezTo>
                    <a:pt x="1165227" y="444948"/>
                    <a:pt x="1165227" y="440688"/>
                    <a:pt x="1163363" y="436427"/>
                  </a:cubicBezTo>
                  <a:cubicBezTo>
                    <a:pt x="1162352" y="430040"/>
                    <a:pt x="1160930" y="423725"/>
                    <a:pt x="1159103" y="417522"/>
                  </a:cubicBezTo>
                  <a:cubicBezTo>
                    <a:pt x="1157239" y="412196"/>
                    <a:pt x="1154842" y="406871"/>
                    <a:pt x="1152446" y="401545"/>
                  </a:cubicBezTo>
                  <a:cubicBezTo>
                    <a:pt x="1150446" y="397382"/>
                    <a:pt x="1148668" y="393116"/>
                    <a:pt x="1147120" y="388764"/>
                  </a:cubicBezTo>
                  <a:cubicBezTo>
                    <a:pt x="1143392" y="379444"/>
                    <a:pt x="1139930" y="370125"/>
                    <a:pt x="1135937" y="362136"/>
                  </a:cubicBezTo>
                  <a:lnTo>
                    <a:pt x="1130078" y="349355"/>
                  </a:lnTo>
                  <a:cubicBezTo>
                    <a:pt x="1127683" y="344296"/>
                    <a:pt x="1125286" y="338970"/>
                    <a:pt x="1123156" y="333911"/>
                  </a:cubicBezTo>
                  <a:cubicBezTo>
                    <a:pt x="1118495" y="322553"/>
                    <a:pt x="1113252" y="311444"/>
                    <a:pt x="1107445" y="300626"/>
                  </a:cubicBezTo>
                  <a:cubicBezTo>
                    <a:pt x="1103717" y="294236"/>
                    <a:pt x="1099724" y="287845"/>
                    <a:pt x="1095729" y="281721"/>
                  </a:cubicBezTo>
                  <a:lnTo>
                    <a:pt x="1090137" y="272934"/>
                  </a:lnTo>
                  <a:cubicBezTo>
                    <a:pt x="1086942" y="267874"/>
                    <a:pt x="1084013" y="262815"/>
                    <a:pt x="1081084" y="257756"/>
                  </a:cubicBezTo>
                  <a:lnTo>
                    <a:pt x="1074161" y="246040"/>
                  </a:lnTo>
                  <a:cubicBezTo>
                    <a:pt x="1068941" y="237649"/>
                    <a:pt x="1063251" y="229559"/>
                    <a:pt x="1057119" y="221809"/>
                  </a:cubicBezTo>
                  <a:cubicBezTo>
                    <a:pt x="1047533" y="209293"/>
                    <a:pt x="1038214" y="197844"/>
                    <a:pt x="1027562" y="185595"/>
                  </a:cubicBezTo>
                  <a:lnTo>
                    <a:pt x="1025165" y="183465"/>
                  </a:lnTo>
                  <a:lnTo>
                    <a:pt x="1025165" y="183465"/>
                  </a:lnTo>
                  <a:cubicBezTo>
                    <a:pt x="1025165" y="183465"/>
                    <a:pt x="1025165" y="183465"/>
                    <a:pt x="1025165" y="183465"/>
                  </a:cubicBezTo>
                  <a:lnTo>
                    <a:pt x="1025165" y="183465"/>
                  </a:lnTo>
                  <a:cubicBezTo>
                    <a:pt x="1018698" y="175264"/>
                    <a:pt x="1011669" y="167524"/>
                    <a:pt x="1004130" y="160298"/>
                  </a:cubicBezTo>
                  <a:cubicBezTo>
                    <a:pt x="996675" y="153375"/>
                    <a:pt x="988952" y="146719"/>
                    <a:pt x="981231" y="140594"/>
                  </a:cubicBezTo>
                  <a:lnTo>
                    <a:pt x="957532" y="121156"/>
                  </a:lnTo>
                  <a:cubicBezTo>
                    <a:pt x="948477" y="113434"/>
                    <a:pt x="939691" y="107309"/>
                    <a:pt x="930904" y="100919"/>
                  </a:cubicBezTo>
                  <a:cubicBezTo>
                    <a:pt x="913360" y="88727"/>
                    <a:pt x="895037" y="77697"/>
                    <a:pt x="876051" y="67901"/>
                  </a:cubicBezTo>
                  <a:cubicBezTo>
                    <a:pt x="868861" y="64173"/>
                    <a:pt x="861406" y="60711"/>
                    <a:pt x="854216" y="57516"/>
                  </a:cubicBezTo>
                  <a:lnTo>
                    <a:pt x="847293" y="54320"/>
                  </a:lnTo>
                  <a:lnTo>
                    <a:pt x="820665" y="41539"/>
                  </a:lnTo>
                  <a:cubicBezTo>
                    <a:pt x="808949" y="36214"/>
                    <a:pt x="797232" y="31953"/>
                    <a:pt x="787114" y="28492"/>
                  </a:cubicBezTo>
                  <a:lnTo>
                    <a:pt x="784185" y="28492"/>
                  </a:lnTo>
                  <a:lnTo>
                    <a:pt x="780457" y="28492"/>
                  </a:lnTo>
                  <a:lnTo>
                    <a:pt x="751967" y="19438"/>
                  </a:lnTo>
                  <a:cubicBezTo>
                    <a:pt x="741848" y="16509"/>
                    <a:pt x="731729" y="14379"/>
                    <a:pt x="721344" y="12249"/>
                  </a:cubicBezTo>
                  <a:cubicBezTo>
                    <a:pt x="710959" y="10119"/>
                    <a:pt x="700574" y="8521"/>
                    <a:pt x="689924" y="7190"/>
                  </a:cubicBezTo>
                  <a:cubicBezTo>
                    <a:pt x="679272" y="5858"/>
                    <a:pt x="669420" y="4527"/>
                    <a:pt x="659301" y="3994"/>
                  </a:cubicBezTo>
                  <a:cubicBezTo>
                    <a:pt x="643059" y="3994"/>
                    <a:pt x="627083" y="3994"/>
                    <a:pt x="610839" y="3994"/>
                  </a:cubicBezTo>
                  <a:moveTo>
                    <a:pt x="595927" y="706699"/>
                  </a:moveTo>
                  <a:lnTo>
                    <a:pt x="582082" y="706699"/>
                  </a:lnTo>
                  <a:lnTo>
                    <a:pt x="574359" y="706699"/>
                  </a:lnTo>
                  <a:cubicBezTo>
                    <a:pt x="568654" y="706352"/>
                    <a:pt x="563017" y="705279"/>
                    <a:pt x="557583" y="703503"/>
                  </a:cubicBezTo>
                  <a:cubicBezTo>
                    <a:pt x="552526" y="701790"/>
                    <a:pt x="547697" y="699466"/>
                    <a:pt x="543205" y="696580"/>
                  </a:cubicBezTo>
                  <a:lnTo>
                    <a:pt x="533353" y="688858"/>
                  </a:lnTo>
                  <a:cubicBezTo>
                    <a:pt x="528073" y="684346"/>
                    <a:pt x="523416" y="679153"/>
                    <a:pt x="519506" y="673414"/>
                  </a:cubicBezTo>
                  <a:cubicBezTo>
                    <a:pt x="514003" y="665330"/>
                    <a:pt x="510033" y="656304"/>
                    <a:pt x="507790" y="646786"/>
                  </a:cubicBezTo>
                  <a:cubicBezTo>
                    <a:pt x="506018" y="640096"/>
                    <a:pt x="505123" y="633204"/>
                    <a:pt x="505128" y="626282"/>
                  </a:cubicBezTo>
                  <a:cubicBezTo>
                    <a:pt x="504941" y="618582"/>
                    <a:pt x="506488" y="610938"/>
                    <a:pt x="509654" y="603915"/>
                  </a:cubicBezTo>
                  <a:cubicBezTo>
                    <a:pt x="511031" y="601233"/>
                    <a:pt x="512729" y="598730"/>
                    <a:pt x="514713" y="596460"/>
                  </a:cubicBezTo>
                  <a:cubicBezTo>
                    <a:pt x="516524" y="592558"/>
                    <a:pt x="518661" y="588817"/>
                    <a:pt x="521104" y="585276"/>
                  </a:cubicBezTo>
                  <a:lnTo>
                    <a:pt x="522701" y="582880"/>
                  </a:lnTo>
                  <a:cubicBezTo>
                    <a:pt x="526033" y="577491"/>
                    <a:pt x="530062" y="572567"/>
                    <a:pt x="534684" y="568234"/>
                  </a:cubicBezTo>
                  <a:lnTo>
                    <a:pt x="540276" y="564507"/>
                  </a:lnTo>
                  <a:cubicBezTo>
                    <a:pt x="544934" y="559578"/>
                    <a:pt x="550436" y="555520"/>
                    <a:pt x="556519" y="552524"/>
                  </a:cubicBezTo>
                  <a:cubicBezTo>
                    <a:pt x="564772" y="548153"/>
                    <a:pt x="573836" y="545525"/>
                    <a:pt x="583147" y="544802"/>
                  </a:cubicBezTo>
                  <a:lnTo>
                    <a:pt x="585809" y="544802"/>
                  </a:lnTo>
                  <a:cubicBezTo>
                    <a:pt x="590460" y="545252"/>
                    <a:pt x="595084" y="545963"/>
                    <a:pt x="599656" y="546933"/>
                  </a:cubicBezTo>
                  <a:cubicBezTo>
                    <a:pt x="604227" y="548345"/>
                    <a:pt x="608609" y="550312"/>
                    <a:pt x="612703" y="552791"/>
                  </a:cubicBezTo>
                  <a:cubicBezTo>
                    <a:pt x="620710" y="556931"/>
                    <a:pt x="628068" y="562224"/>
                    <a:pt x="634538" y="568501"/>
                  </a:cubicBezTo>
                  <a:cubicBezTo>
                    <a:pt x="645597" y="581222"/>
                    <a:pt x="652802" y="596832"/>
                    <a:pt x="655308" y="613502"/>
                  </a:cubicBezTo>
                  <a:cubicBezTo>
                    <a:pt x="655308" y="619093"/>
                    <a:pt x="656906" y="624685"/>
                    <a:pt x="657172" y="630277"/>
                  </a:cubicBezTo>
                  <a:lnTo>
                    <a:pt x="657172" y="632940"/>
                  </a:lnTo>
                  <a:cubicBezTo>
                    <a:pt x="657439" y="635774"/>
                    <a:pt x="657439" y="638626"/>
                    <a:pt x="657172" y="641461"/>
                  </a:cubicBezTo>
                  <a:cubicBezTo>
                    <a:pt x="656545" y="653039"/>
                    <a:pt x="653555" y="664367"/>
                    <a:pt x="648385" y="674745"/>
                  </a:cubicBezTo>
                  <a:cubicBezTo>
                    <a:pt x="642193" y="685253"/>
                    <a:pt x="633844" y="694329"/>
                    <a:pt x="623888" y="701373"/>
                  </a:cubicBezTo>
                  <a:cubicBezTo>
                    <a:pt x="616719" y="706093"/>
                    <a:pt x="608477" y="708931"/>
                    <a:pt x="599922" y="709628"/>
                  </a:cubicBezTo>
                  <a:lnTo>
                    <a:pt x="594863" y="709628"/>
                  </a:lnTo>
                </a:path>
              </a:pathLst>
            </a:custGeom>
            <a:solidFill>
              <a:srgbClr val="E989C4"/>
            </a:solidFill>
            <a:ln w="26619"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579EBC74-C197-4443-BBA2-F86A86F28621}"/>
                </a:ext>
              </a:extLst>
            </p:cNvPr>
            <p:cNvSpPr/>
            <p:nvPr/>
          </p:nvSpPr>
          <p:spPr>
            <a:xfrm>
              <a:off x="18287188" y="1683792"/>
              <a:ext cx="453438" cy="448150"/>
            </a:xfrm>
            <a:custGeom>
              <a:avLst/>
              <a:gdLst>
                <a:gd name="connsiteX0" fmla="*/ 170718 w 361290"/>
                <a:gd name="connsiteY0" fmla="*/ 0 h 357077"/>
                <a:gd name="connsiteX1" fmla="*/ 168587 w 361290"/>
                <a:gd name="connsiteY1" fmla="*/ 0 h 357077"/>
                <a:gd name="connsiteX2" fmla="*/ 138764 w 361290"/>
                <a:gd name="connsiteY2" fmla="*/ 2663 h 357077"/>
                <a:gd name="connsiteX3" fmla="*/ 91101 w 361290"/>
                <a:gd name="connsiteY3" fmla="*/ 18373 h 357077"/>
                <a:gd name="connsiteX4" fmla="*/ 71397 w 361290"/>
                <a:gd name="connsiteY4" fmla="*/ 30355 h 357077"/>
                <a:gd name="connsiteX5" fmla="*/ 65538 w 361290"/>
                <a:gd name="connsiteY5" fmla="*/ 34882 h 357077"/>
                <a:gd name="connsiteX6" fmla="*/ 52757 w 361290"/>
                <a:gd name="connsiteY6" fmla="*/ 45533 h 357077"/>
                <a:gd name="connsiteX7" fmla="*/ 33053 w 361290"/>
                <a:gd name="connsiteY7" fmla="*/ 72161 h 357077"/>
                <a:gd name="connsiteX8" fmla="*/ 6425 w 361290"/>
                <a:gd name="connsiteY8" fmla="*/ 127280 h 357077"/>
                <a:gd name="connsiteX9" fmla="*/ 2697 w 361290"/>
                <a:gd name="connsiteY9" fmla="*/ 140062 h 357077"/>
                <a:gd name="connsiteX10" fmla="*/ 300 w 361290"/>
                <a:gd name="connsiteY10" fmla="*/ 154174 h 357077"/>
                <a:gd name="connsiteX11" fmla="*/ 300 w 361290"/>
                <a:gd name="connsiteY11" fmla="*/ 167222 h 357077"/>
                <a:gd name="connsiteX12" fmla="*/ 300 w 361290"/>
                <a:gd name="connsiteY12" fmla="*/ 171482 h 357077"/>
                <a:gd name="connsiteX13" fmla="*/ 2962 w 361290"/>
                <a:gd name="connsiteY13" fmla="*/ 201571 h 357077"/>
                <a:gd name="connsiteX14" fmla="*/ 8554 w 361290"/>
                <a:gd name="connsiteY14" fmla="*/ 224471 h 357077"/>
                <a:gd name="connsiteX15" fmla="*/ 10418 w 361290"/>
                <a:gd name="connsiteY15" fmla="*/ 230063 h 357077"/>
                <a:gd name="connsiteX16" fmla="*/ 22135 w 361290"/>
                <a:gd name="connsiteY16" fmla="*/ 263614 h 357077"/>
                <a:gd name="connsiteX17" fmla="*/ 53555 w 361290"/>
                <a:gd name="connsiteY17" fmla="*/ 307017 h 357077"/>
                <a:gd name="connsiteX18" fmla="*/ 74326 w 361290"/>
                <a:gd name="connsiteY18" fmla="*/ 324059 h 357077"/>
                <a:gd name="connsiteX19" fmla="*/ 124119 w 361290"/>
                <a:gd name="connsiteY19" fmla="*/ 346160 h 357077"/>
                <a:gd name="connsiteX20" fmla="*/ 152611 w 361290"/>
                <a:gd name="connsiteY20" fmla="*/ 349355 h 357077"/>
                <a:gd name="connsiteX21" fmla="*/ 176043 w 361290"/>
                <a:gd name="connsiteY21" fmla="*/ 349355 h 357077"/>
                <a:gd name="connsiteX22" fmla="*/ 185098 w 361290"/>
                <a:gd name="connsiteY22" fmla="*/ 354947 h 357077"/>
                <a:gd name="connsiteX23" fmla="*/ 198145 w 361290"/>
                <a:gd name="connsiteY23" fmla="*/ 357077 h 357077"/>
                <a:gd name="connsiteX24" fmla="*/ 213854 w 361290"/>
                <a:gd name="connsiteY24" fmla="*/ 357077 h 357077"/>
                <a:gd name="connsiteX25" fmla="*/ 223973 w 361290"/>
                <a:gd name="connsiteY25" fmla="*/ 357077 h 357077"/>
                <a:gd name="connsiteX26" fmla="*/ 226368 w 361290"/>
                <a:gd name="connsiteY26" fmla="*/ 357077 h 357077"/>
                <a:gd name="connsiteX27" fmla="*/ 241013 w 361290"/>
                <a:gd name="connsiteY27" fmla="*/ 353083 h 357077"/>
                <a:gd name="connsiteX28" fmla="*/ 269772 w 361290"/>
                <a:gd name="connsiteY28" fmla="*/ 335775 h 357077"/>
                <a:gd name="connsiteX29" fmla="*/ 280423 w 361290"/>
                <a:gd name="connsiteY29" fmla="*/ 328319 h 357077"/>
                <a:gd name="connsiteX30" fmla="*/ 304920 w 361290"/>
                <a:gd name="connsiteY30" fmla="*/ 308881 h 357077"/>
                <a:gd name="connsiteX31" fmla="*/ 336074 w 361290"/>
                <a:gd name="connsiteY31" fmla="*/ 272934 h 357077"/>
                <a:gd name="connsiteX32" fmla="*/ 346726 w 361290"/>
                <a:gd name="connsiteY32" fmla="*/ 255093 h 357077"/>
                <a:gd name="connsiteX33" fmla="*/ 357643 w 361290"/>
                <a:gd name="connsiteY33" fmla="*/ 223140 h 357077"/>
                <a:gd name="connsiteX34" fmla="*/ 357643 w 361290"/>
                <a:gd name="connsiteY34" fmla="*/ 151512 h 357077"/>
                <a:gd name="connsiteX35" fmla="*/ 350186 w 361290"/>
                <a:gd name="connsiteY35" fmla="*/ 122754 h 357077"/>
                <a:gd name="connsiteX36" fmla="*/ 334475 w 361290"/>
                <a:gd name="connsiteY36" fmla="*/ 92931 h 357077"/>
                <a:gd name="connsiteX37" fmla="*/ 312640 w 361290"/>
                <a:gd name="connsiteY37" fmla="*/ 66303 h 357077"/>
                <a:gd name="connsiteX38" fmla="*/ 311044 w 361290"/>
                <a:gd name="connsiteY38" fmla="*/ 64439 h 357077"/>
                <a:gd name="connsiteX39" fmla="*/ 292406 w 361290"/>
                <a:gd name="connsiteY39" fmla="*/ 45001 h 357077"/>
                <a:gd name="connsiteX40" fmla="*/ 265779 w 361290"/>
                <a:gd name="connsiteY40" fmla="*/ 25563 h 357077"/>
                <a:gd name="connsiteX41" fmla="*/ 254329 w 361290"/>
                <a:gd name="connsiteY41" fmla="*/ 18639 h 357077"/>
                <a:gd name="connsiteX42" fmla="*/ 236489 w 361290"/>
                <a:gd name="connsiteY42" fmla="*/ 10917 h 357077"/>
                <a:gd name="connsiteX43" fmla="*/ 186962 w 361290"/>
                <a:gd name="connsiteY43" fmla="*/ 3195 h 357077"/>
                <a:gd name="connsiteX44" fmla="*/ 169120 w 361290"/>
                <a:gd name="connsiteY44" fmla="*/ 3195 h 35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1290" h="357077">
                  <a:moveTo>
                    <a:pt x="170718" y="0"/>
                  </a:moveTo>
                  <a:lnTo>
                    <a:pt x="168587" y="0"/>
                  </a:lnTo>
                  <a:cubicBezTo>
                    <a:pt x="158598" y="225"/>
                    <a:pt x="148636" y="1115"/>
                    <a:pt x="138764" y="2663"/>
                  </a:cubicBezTo>
                  <a:cubicBezTo>
                    <a:pt x="122258" y="5797"/>
                    <a:pt x="106235" y="11079"/>
                    <a:pt x="91101" y="18373"/>
                  </a:cubicBezTo>
                  <a:cubicBezTo>
                    <a:pt x="84155" y="21711"/>
                    <a:pt x="77556" y="25724"/>
                    <a:pt x="71397" y="30355"/>
                  </a:cubicBezTo>
                  <a:lnTo>
                    <a:pt x="65538" y="34882"/>
                  </a:lnTo>
                  <a:cubicBezTo>
                    <a:pt x="60586" y="37509"/>
                    <a:pt x="56234" y="41136"/>
                    <a:pt x="52757" y="45533"/>
                  </a:cubicBezTo>
                  <a:cubicBezTo>
                    <a:pt x="45462" y="53847"/>
                    <a:pt x="38870" y="62754"/>
                    <a:pt x="33053" y="72161"/>
                  </a:cubicBezTo>
                  <a:cubicBezTo>
                    <a:pt x="21595" y="89171"/>
                    <a:pt x="12629" y="107732"/>
                    <a:pt x="6425" y="127280"/>
                  </a:cubicBezTo>
                  <a:cubicBezTo>
                    <a:pt x="6425" y="131541"/>
                    <a:pt x="4028" y="135801"/>
                    <a:pt x="2697" y="140062"/>
                  </a:cubicBezTo>
                  <a:cubicBezTo>
                    <a:pt x="1511" y="144692"/>
                    <a:pt x="709" y="149412"/>
                    <a:pt x="300" y="154174"/>
                  </a:cubicBezTo>
                  <a:cubicBezTo>
                    <a:pt x="-100" y="158514"/>
                    <a:pt x="-100" y="162882"/>
                    <a:pt x="300" y="167222"/>
                  </a:cubicBezTo>
                  <a:lnTo>
                    <a:pt x="300" y="171482"/>
                  </a:lnTo>
                  <a:cubicBezTo>
                    <a:pt x="443" y="181564"/>
                    <a:pt x="1332" y="191621"/>
                    <a:pt x="2962" y="201571"/>
                  </a:cubicBezTo>
                  <a:cubicBezTo>
                    <a:pt x="4417" y="209299"/>
                    <a:pt x="6284" y="216943"/>
                    <a:pt x="8554" y="224471"/>
                  </a:cubicBezTo>
                  <a:lnTo>
                    <a:pt x="10418" y="230063"/>
                  </a:lnTo>
                  <a:cubicBezTo>
                    <a:pt x="13476" y="241525"/>
                    <a:pt x="17392" y="252740"/>
                    <a:pt x="22135" y="263614"/>
                  </a:cubicBezTo>
                  <a:cubicBezTo>
                    <a:pt x="28860" y="280456"/>
                    <a:pt x="39655" y="295369"/>
                    <a:pt x="53555" y="307017"/>
                  </a:cubicBezTo>
                  <a:cubicBezTo>
                    <a:pt x="60170" y="313063"/>
                    <a:pt x="67103" y="318752"/>
                    <a:pt x="74326" y="324059"/>
                  </a:cubicBezTo>
                  <a:cubicBezTo>
                    <a:pt x="89411" y="334448"/>
                    <a:pt x="106295" y="341942"/>
                    <a:pt x="124119" y="346160"/>
                  </a:cubicBezTo>
                  <a:cubicBezTo>
                    <a:pt x="133506" y="348041"/>
                    <a:pt x="143040" y="349110"/>
                    <a:pt x="152611" y="349355"/>
                  </a:cubicBezTo>
                  <a:lnTo>
                    <a:pt x="176043" y="349355"/>
                  </a:lnTo>
                  <a:cubicBezTo>
                    <a:pt x="178463" y="352047"/>
                    <a:pt x="181607" y="353988"/>
                    <a:pt x="185098" y="354947"/>
                  </a:cubicBezTo>
                  <a:cubicBezTo>
                    <a:pt x="189341" y="356196"/>
                    <a:pt x="193724" y="356912"/>
                    <a:pt x="198145" y="357077"/>
                  </a:cubicBezTo>
                  <a:lnTo>
                    <a:pt x="213854" y="357077"/>
                  </a:lnTo>
                  <a:lnTo>
                    <a:pt x="223973" y="357077"/>
                  </a:lnTo>
                  <a:lnTo>
                    <a:pt x="226368" y="357077"/>
                  </a:lnTo>
                  <a:cubicBezTo>
                    <a:pt x="231402" y="356384"/>
                    <a:pt x="236325" y="355041"/>
                    <a:pt x="241013" y="353083"/>
                  </a:cubicBezTo>
                  <a:cubicBezTo>
                    <a:pt x="251301" y="348571"/>
                    <a:pt x="260968" y="342753"/>
                    <a:pt x="269772" y="335775"/>
                  </a:cubicBezTo>
                  <a:lnTo>
                    <a:pt x="280423" y="328319"/>
                  </a:lnTo>
                  <a:cubicBezTo>
                    <a:pt x="288995" y="322368"/>
                    <a:pt x="297176" y="315875"/>
                    <a:pt x="304920" y="308881"/>
                  </a:cubicBezTo>
                  <a:cubicBezTo>
                    <a:pt x="316664" y="298148"/>
                    <a:pt x="327119" y="286084"/>
                    <a:pt x="336074" y="272934"/>
                  </a:cubicBezTo>
                  <a:cubicBezTo>
                    <a:pt x="339936" y="267178"/>
                    <a:pt x="343490" y="261223"/>
                    <a:pt x="346726" y="255093"/>
                  </a:cubicBezTo>
                  <a:cubicBezTo>
                    <a:pt x="351662" y="244930"/>
                    <a:pt x="355330" y="234199"/>
                    <a:pt x="357643" y="223140"/>
                  </a:cubicBezTo>
                  <a:cubicBezTo>
                    <a:pt x="362507" y="199512"/>
                    <a:pt x="362507" y="175140"/>
                    <a:pt x="357643" y="151512"/>
                  </a:cubicBezTo>
                  <a:cubicBezTo>
                    <a:pt x="355936" y="141740"/>
                    <a:pt x="353441" y="132123"/>
                    <a:pt x="350186" y="122754"/>
                  </a:cubicBezTo>
                  <a:cubicBezTo>
                    <a:pt x="346167" y="112217"/>
                    <a:pt x="340892" y="102204"/>
                    <a:pt x="334475" y="92931"/>
                  </a:cubicBezTo>
                  <a:cubicBezTo>
                    <a:pt x="327818" y="83563"/>
                    <a:pt x="320523" y="74666"/>
                    <a:pt x="312640" y="66303"/>
                  </a:cubicBezTo>
                  <a:lnTo>
                    <a:pt x="311044" y="64439"/>
                  </a:lnTo>
                  <a:cubicBezTo>
                    <a:pt x="304920" y="57782"/>
                    <a:pt x="298797" y="51125"/>
                    <a:pt x="292406" y="45001"/>
                  </a:cubicBezTo>
                  <a:cubicBezTo>
                    <a:pt x="284225" y="37620"/>
                    <a:pt x="275301" y="31106"/>
                    <a:pt x="265779" y="25563"/>
                  </a:cubicBezTo>
                  <a:cubicBezTo>
                    <a:pt x="262050" y="23166"/>
                    <a:pt x="258322" y="20770"/>
                    <a:pt x="254329" y="18639"/>
                  </a:cubicBezTo>
                  <a:cubicBezTo>
                    <a:pt x="248654" y="15477"/>
                    <a:pt x="242678" y="12890"/>
                    <a:pt x="236489" y="10917"/>
                  </a:cubicBezTo>
                  <a:cubicBezTo>
                    <a:pt x="220438" y="5972"/>
                    <a:pt x="203757" y="3371"/>
                    <a:pt x="186962" y="3195"/>
                  </a:cubicBezTo>
                  <a:lnTo>
                    <a:pt x="169120" y="3195"/>
                  </a:lnTo>
                </a:path>
              </a:pathLst>
            </a:custGeom>
            <a:solidFill>
              <a:srgbClr val="FDD980"/>
            </a:solidFill>
            <a:ln w="26619"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E4F94358-FF31-414D-B566-334ED13C33BC}"/>
                </a:ext>
              </a:extLst>
            </p:cNvPr>
            <p:cNvSpPr/>
            <p:nvPr/>
          </p:nvSpPr>
          <p:spPr>
            <a:xfrm>
              <a:off x="17752710" y="2515593"/>
              <a:ext cx="332436" cy="1313046"/>
            </a:xfrm>
            <a:custGeom>
              <a:avLst/>
              <a:gdLst>
                <a:gd name="connsiteX0" fmla="*/ 255745 w 264878"/>
                <a:gd name="connsiteY0" fmla="*/ 0 h 1046208"/>
                <a:gd name="connsiteX1" fmla="*/ 246691 w 264878"/>
                <a:gd name="connsiteY1" fmla="*/ 10119 h 1046208"/>
                <a:gd name="connsiteX2" fmla="*/ 246691 w 264878"/>
                <a:gd name="connsiteY2" fmla="*/ 10119 h 1046208"/>
                <a:gd name="connsiteX3" fmla="*/ 220063 w 264878"/>
                <a:gd name="connsiteY3" fmla="*/ 36746 h 1046208"/>
                <a:gd name="connsiteX4" fmla="*/ 220063 w 264878"/>
                <a:gd name="connsiteY4" fmla="*/ 36746 h 1046208"/>
                <a:gd name="connsiteX5" fmla="*/ 197164 w 264878"/>
                <a:gd name="connsiteY5" fmla="*/ 60977 h 1046208"/>
                <a:gd name="connsiteX6" fmla="*/ 186512 w 264878"/>
                <a:gd name="connsiteY6" fmla="*/ 72694 h 1046208"/>
                <a:gd name="connsiteX7" fmla="*/ 174796 w 264878"/>
                <a:gd name="connsiteY7" fmla="*/ 87339 h 1046208"/>
                <a:gd name="connsiteX8" fmla="*/ 155358 w 264878"/>
                <a:gd name="connsiteY8" fmla="*/ 113967 h 1046208"/>
                <a:gd name="connsiteX9" fmla="*/ 135121 w 264878"/>
                <a:gd name="connsiteY9" fmla="*/ 140594 h 1046208"/>
                <a:gd name="connsiteX10" fmla="*/ 99706 w 264878"/>
                <a:gd name="connsiteY10" fmla="*/ 195980 h 1046208"/>
                <a:gd name="connsiteX11" fmla="*/ 90653 w 264878"/>
                <a:gd name="connsiteY11" fmla="*/ 212755 h 1046208"/>
                <a:gd name="connsiteX12" fmla="*/ 83463 w 264878"/>
                <a:gd name="connsiteY12" fmla="*/ 226602 h 1046208"/>
                <a:gd name="connsiteX13" fmla="*/ 69883 w 264878"/>
                <a:gd name="connsiteY13" fmla="*/ 257490 h 1046208"/>
                <a:gd name="connsiteX14" fmla="*/ 45119 w 264878"/>
                <a:gd name="connsiteY14" fmla="*/ 324059 h 1046208"/>
                <a:gd name="connsiteX15" fmla="*/ 22486 w 264878"/>
                <a:gd name="connsiteY15" fmla="*/ 401812 h 1046208"/>
                <a:gd name="connsiteX16" fmla="*/ 23817 w 264878"/>
                <a:gd name="connsiteY16" fmla="*/ 396220 h 1046208"/>
                <a:gd name="connsiteX17" fmla="*/ 15563 w 264878"/>
                <a:gd name="connsiteY17" fmla="*/ 435363 h 1046208"/>
                <a:gd name="connsiteX18" fmla="*/ 10237 w 264878"/>
                <a:gd name="connsiteY18" fmla="*/ 467582 h 1046208"/>
                <a:gd name="connsiteX19" fmla="*/ 1983 w 264878"/>
                <a:gd name="connsiteY19" fmla="*/ 537347 h 1046208"/>
                <a:gd name="connsiteX20" fmla="*/ 118 w 264878"/>
                <a:gd name="connsiteY20" fmla="*/ 572495 h 1046208"/>
                <a:gd name="connsiteX21" fmla="*/ 118 w 264878"/>
                <a:gd name="connsiteY21" fmla="*/ 603649 h 1046208"/>
                <a:gd name="connsiteX22" fmla="*/ 1983 w 264878"/>
                <a:gd name="connsiteY22" fmla="*/ 642792 h 1046208"/>
                <a:gd name="connsiteX23" fmla="*/ 5444 w 264878"/>
                <a:gd name="connsiteY23" fmla="*/ 676875 h 1046208"/>
                <a:gd name="connsiteX24" fmla="*/ 10237 w 264878"/>
                <a:gd name="connsiteY24" fmla="*/ 711491 h 1046208"/>
                <a:gd name="connsiteX25" fmla="*/ 16627 w 264878"/>
                <a:gd name="connsiteY25" fmla="*/ 742646 h 1046208"/>
                <a:gd name="connsiteX26" fmla="*/ 33936 w 264878"/>
                <a:gd name="connsiteY26" fmla="*/ 810546 h 1046208"/>
                <a:gd name="connsiteX27" fmla="*/ 56836 w 264878"/>
                <a:gd name="connsiteY27" fmla="*/ 875784 h 1046208"/>
                <a:gd name="connsiteX28" fmla="*/ 85061 w 264878"/>
                <a:gd name="connsiteY28" fmla="*/ 935963 h 1046208"/>
                <a:gd name="connsiteX29" fmla="*/ 103700 w 264878"/>
                <a:gd name="connsiteY29" fmla="*/ 965786 h 1046208"/>
                <a:gd name="connsiteX30" fmla="*/ 122872 w 264878"/>
                <a:gd name="connsiteY30" fmla="*/ 992413 h 1046208"/>
                <a:gd name="connsiteX31" fmla="*/ 142311 w 264878"/>
                <a:gd name="connsiteY31" fmla="*/ 1019041 h 1046208"/>
                <a:gd name="connsiteX32" fmla="*/ 151363 w 264878"/>
                <a:gd name="connsiteY32" fmla="*/ 1030491 h 1046208"/>
                <a:gd name="connsiteX33" fmla="*/ 162015 w 264878"/>
                <a:gd name="connsiteY33" fmla="*/ 1041940 h 1046208"/>
                <a:gd name="connsiteX34" fmla="*/ 188643 w 264878"/>
                <a:gd name="connsiteY34" fmla="*/ 1041940 h 1046208"/>
                <a:gd name="connsiteX35" fmla="*/ 196897 w 264878"/>
                <a:gd name="connsiteY35" fmla="*/ 1026496 h 1046208"/>
                <a:gd name="connsiteX36" fmla="*/ 191571 w 264878"/>
                <a:gd name="connsiteY36" fmla="*/ 1009987 h 1046208"/>
                <a:gd name="connsiteX37" fmla="*/ 186512 w 264878"/>
                <a:gd name="connsiteY37" fmla="*/ 1003863 h 1046208"/>
                <a:gd name="connsiteX38" fmla="*/ 179324 w 264878"/>
                <a:gd name="connsiteY38" fmla="*/ 994810 h 1046208"/>
                <a:gd name="connsiteX39" fmla="*/ 163346 w 264878"/>
                <a:gd name="connsiteY39" fmla="*/ 974040 h 1046208"/>
                <a:gd name="connsiteX40" fmla="*/ 132192 w 264878"/>
                <a:gd name="connsiteY40" fmla="*/ 930105 h 1046208"/>
                <a:gd name="connsiteX41" fmla="*/ 105565 w 264878"/>
                <a:gd name="connsiteY41" fmla="*/ 876849 h 1046208"/>
                <a:gd name="connsiteX42" fmla="*/ 93049 w 264878"/>
                <a:gd name="connsiteY42" fmla="*/ 847293 h 1046208"/>
                <a:gd name="connsiteX43" fmla="*/ 82132 w 264878"/>
                <a:gd name="connsiteY43" fmla="*/ 818268 h 1046208"/>
                <a:gd name="connsiteX44" fmla="*/ 69085 w 264878"/>
                <a:gd name="connsiteY44" fmla="*/ 770339 h 1046208"/>
                <a:gd name="connsiteX45" fmla="*/ 57369 w 264878"/>
                <a:gd name="connsiteY45" fmla="*/ 720545 h 1046208"/>
                <a:gd name="connsiteX46" fmla="*/ 49114 w 264878"/>
                <a:gd name="connsiteY46" fmla="*/ 669153 h 1046208"/>
                <a:gd name="connsiteX47" fmla="*/ 44853 w 264878"/>
                <a:gd name="connsiteY47" fmla="*/ 619360 h 1046208"/>
                <a:gd name="connsiteX48" fmla="*/ 44853 w 264878"/>
                <a:gd name="connsiteY48" fmla="*/ 568767 h 1046208"/>
                <a:gd name="connsiteX49" fmla="*/ 49381 w 264878"/>
                <a:gd name="connsiteY49" fmla="*/ 512050 h 1046208"/>
                <a:gd name="connsiteX50" fmla="*/ 52576 w 264878"/>
                <a:gd name="connsiteY50" fmla="*/ 485422 h 1046208"/>
                <a:gd name="connsiteX51" fmla="*/ 56836 w 264878"/>
                <a:gd name="connsiteY51" fmla="*/ 454801 h 1046208"/>
                <a:gd name="connsiteX52" fmla="*/ 66421 w 264878"/>
                <a:gd name="connsiteY52" fmla="*/ 401545 h 1046208"/>
                <a:gd name="connsiteX53" fmla="*/ 82930 w 264878"/>
                <a:gd name="connsiteY53" fmla="*/ 341899 h 1046208"/>
                <a:gd name="connsiteX54" fmla="*/ 101038 w 264878"/>
                <a:gd name="connsiteY54" fmla="*/ 284117 h 1046208"/>
                <a:gd name="connsiteX55" fmla="*/ 121009 w 264878"/>
                <a:gd name="connsiteY55" fmla="*/ 228199 h 1046208"/>
                <a:gd name="connsiteX56" fmla="*/ 145240 w 264878"/>
                <a:gd name="connsiteY56" fmla="*/ 172814 h 1046208"/>
                <a:gd name="connsiteX57" fmla="*/ 154559 w 264878"/>
                <a:gd name="connsiteY57" fmla="*/ 156571 h 1046208"/>
                <a:gd name="connsiteX58" fmla="*/ 164411 w 264878"/>
                <a:gd name="connsiteY58" fmla="*/ 140062 h 1046208"/>
                <a:gd name="connsiteX59" fmla="*/ 174264 w 264878"/>
                <a:gd name="connsiteY59" fmla="*/ 123819 h 1046208"/>
                <a:gd name="connsiteX60" fmla="*/ 184381 w 264878"/>
                <a:gd name="connsiteY60" fmla="*/ 105978 h 1046208"/>
                <a:gd name="connsiteX61" fmla="*/ 230713 w 264878"/>
                <a:gd name="connsiteY61" fmla="*/ 42871 h 1046208"/>
                <a:gd name="connsiteX62" fmla="*/ 230715 w 264878"/>
                <a:gd name="connsiteY62" fmla="*/ 42871 h 1046208"/>
                <a:gd name="connsiteX63" fmla="*/ 230715 w 264878"/>
                <a:gd name="connsiteY63" fmla="*/ 42871 h 1046208"/>
                <a:gd name="connsiteX64" fmla="*/ 230715 w 264878"/>
                <a:gd name="connsiteY64" fmla="*/ 42871 h 1046208"/>
                <a:gd name="connsiteX65" fmla="*/ 263200 w 264878"/>
                <a:gd name="connsiteY65" fmla="*/ 8255 h 1046208"/>
                <a:gd name="connsiteX66" fmla="*/ 263281 w 264878"/>
                <a:gd name="connsiteY66" fmla="*/ 347 h 1046208"/>
                <a:gd name="connsiteX67" fmla="*/ 263200 w 264878"/>
                <a:gd name="connsiteY67" fmla="*/ 267 h 1046208"/>
                <a:gd name="connsiteX68" fmla="*/ 260005 w 264878"/>
                <a:gd name="connsiteY68" fmla="*/ 267 h 1046208"/>
                <a:gd name="connsiteX69" fmla="*/ 255212 w 264878"/>
                <a:gd name="connsiteY69" fmla="*/ 2663 h 1046208"/>
                <a:gd name="connsiteX70" fmla="*/ 147104 w 264878"/>
                <a:gd name="connsiteY70" fmla="*/ 172547 h 1046208"/>
                <a:gd name="connsiteX71" fmla="*/ 147104 w 264878"/>
                <a:gd name="connsiteY71" fmla="*/ 174145 h 1046208"/>
                <a:gd name="connsiteX72" fmla="*/ 147104 w 264878"/>
                <a:gd name="connsiteY72" fmla="*/ 172547 h 1046208"/>
                <a:gd name="connsiteX73" fmla="*/ 147104 w 264878"/>
                <a:gd name="connsiteY73" fmla="*/ 174411 h 1046208"/>
                <a:gd name="connsiteX74" fmla="*/ 147104 w 264878"/>
                <a:gd name="connsiteY74" fmla="*/ 174411 h 1046208"/>
                <a:gd name="connsiteX75" fmla="*/ 147104 w 264878"/>
                <a:gd name="connsiteY75" fmla="*/ 174411 h 1046208"/>
                <a:gd name="connsiteX76" fmla="*/ 232579 w 264878"/>
                <a:gd name="connsiteY76" fmla="*/ 44202 h 1046208"/>
                <a:gd name="connsiteX77" fmla="*/ 232579 w 264878"/>
                <a:gd name="connsiteY77" fmla="*/ 44202 h 1046208"/>
                <a:gd name="connsiteX78" fmla="*/ 232579 w 264878"/>
                <a:gd name="connsiteY78" fmla="*/ 44202 h 1046208"/>
                <a:gd name="connsiteX79" fmla="*/ 232579 w 264878"/>
                <a:gd name="connsiteY79" fmla="*/ 44202 h 104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64878" h="1046208">
                  <a:moveTo>
                    <a:pt x="255745" y="0"/>
                  </a:moveTo>
                  <a:lnTo>
                    <a:pt x="246691" y="10119"/>
                  </a:lnTo>
                  <a:lnTo>
                    <a:pt x="246691" y="10119"/>
                  </a:lnTo>
                  <a:cubicBezTo>
                    <a:pt x="237637" y="19172"/>
                    <a:pt x="228851" y="28225"/>
                    <a:pt x="220063" y="36746"/>
                  </a:cubicBezTo>
                  <a:lnTo>
                    <a:pt x="220063" y="36746"/>
                  </a:lnTo>
                  <a:cubicBezTo>
                    <a:pt x="212342" y="44734"/>
                    <a:pt x="204619" y="52723"/>
                    <a:pt x="197164" y="60977"/>
                  </a:cubicBezTo>
                  <a:cubicBezTo>
                    <a:pt x="193405" y="64687"/>
                    <a:pt x="189849" y="68598"/>
                    <a:pt x="186512" y="72694"/>
                  </a:cubicBezTo>
                  <a:lnTo>
                    <a:pt x="174796" y="87339"/>
                  </a:lnTo>
                  <a:cubicBezTo>
                    <a:pt x="168139" y="95860"/>
                    <a:pt x="162015" y="104913"/>
                    <a:pt x="155358" y="113967"/>
                  </a:cubicBezTo>
                  <a:lnTo>
                    <a:pt x="135121" y="140594"/>
                  </a:lnTo>
                  <a:cubicBezTo>
                    <a:pt x="121872" y="158092"/>
                    <a:pt x="110031" y="176612"/>
                    <a:pt x="99706" y="195980"/>
                  </a:cubicBezTo>
                  <a:cubicBezTo>
                    <a:pt x="96510" y="201571"/>
                    <a:pt x="93582" y="207163"/>
                    <a:pt x="90653" y="212755"/>
                  </a:cubicBezTo>
                  <a:cubicBezTo>
                    <a:pt x="87725" y="218347"/>
                    <a:pt x="85594" y="221809"/>
                    <a:pt x="83463" y="226602"/>
                  </a:cubicBezTo>
                  <a:cubicBezTo>
                    <a:pt x="78670" y="236720"/>
                    <a:pt x="74144" y="247105"/>
                    <a:pt x="69883" y="257490"/>
                  </a:cubicBezTo>
                  <a:cubicBezTo>
                    <a:pt x="61097" y="279324"/>
                    <a:pt x="52842" y="301692"/>
                    <a:pt x="45119" y="324059"/>
                  </a:cubicBezTo>
                  <a:cubicBezTo>
                    <a:pt x="36246" y="349571"/>
                    <a:pt x="28690" y="375523"/>
                    <a:pt x="22486" y="401812"/>
                  </a:cubicBezTo>
                  <a:cubicBezTo>
                    <a:pt x="23055" y="399980"/>
                    <a:pt x="23501" y="398112"/>
                    <a:pt x="23817" y="396220"/>
                  </a:cubicBezTo>
                  <a:cubicBezTo>
                    <a:pt x="20889" y="409001"/>
                    <a:pt x="18225" y="422848"/>
                    <a:pt x="15563" y="435363"/>
                  </a:cubicBezTo>
                  <a:cubicBezTo>
                    <a:pt x="12901" y="447877"/>
                    <a:pt x="12101" y="456931"/>
                    <a:pt x="10237" y="467582"/>
                  </a:cubicBezTo>
                  <a:cubicBezTo>
                    <a:pt x="6775" y="490748"/>
                    <a:pt x="4380" y="514180"/>
                    <a:pt x="1983" y="537347"/>
                  </a:cubicBezTo>
                  <a:cubicBezTo>
                    <a:pt x="1983" y="549063"/>
                    <a:pt x="385" y="560779"/>
                    <a:pt x="118" y="572495"/>
                  </a:cubicBezTo>
                  <a:cubicBezTo>
                    <a:pt x="-148" y="584211"/>
                    <a:pt x="118" y="593264"/>
                    <a:pt x="118" y="603649"/>
                  </a:cubicBezTo>
                  <a:cubicBezTo>
                    <a:pt x="118" y="614034"/>
                    <a:pt x="118" y="630277"/>
                    <a:pt x="1983" y="642792"/>
                  </a:cubicBezTo>
                  <a:cubicBezTo>
                    <a:pt x="3847" y="655307"/>
                    <a:pt x="4113" y="665692"/>
                    <a:pt x="5444" y="676875"/>
                  </a:cubicBezTo>
                  <a:cubicBezTo>
                    <a:pt x="6775" y="688059"/>
                    <a:pt x="8373" y="700042"/>
                    <a:pt x="10237" y="711491"/>
                  </a:cubicBezTo>
                  <a:cubicBezTo>
                    <a:pt x="12101" y="722941"/>
                    <a:pt x="14232" y="732527"/>
                    <a:pt x="16627" y="742646"/>
                  </a:cubicBezTo>
                  <a:cubicBezTo>
                    <a:pt x="21953" y="765545"/>
                    <a:pt x="27812" y="787913"/>
                    <a:pt x="33936" y="810546"/>
                  </a:cubicBezTo>
                  <a:cubicBezTo>
                    <a:pt x="40013" y="832808"/>
                    <a:pt x="47664" y="854609"/>
                    <a:pt x="56836" y="875784"/>
                  </a:cubicBezTo>
                  <a:cubicBezTo>
                    <a:pt x="65623" y="896287"/>
                    <a:pt x="74676" y="916258"/>
                    <a:pt x="85061" y="935963"/>
                  </a:cubicBezTo>
                  <a:cubicBezTo>
                    <a:pt x="90707" y="946247"/>
                    <a:pt x="96930" y="956204"/>
                    <a:pt x="103700" y="965786"/>
                  </a:cubicBezTo>
                  <a:cubicBezTo>
                    <a:pt x="110091" y="975106"/>
                    <a:pt x="116215" y="984425"/>
                    <a:pt x="122872" y="992413"/>
                  </a:cubicBezTo>
                  <a:lnTo>
                    <a:pt x="142311" y="1019041"/>
                  </a:lnTo>
                  <a:cubicBezTo>
                    <a:pt x="145240" y="1022769"/>
                    <a:pt x="148168" y="1026763"/>
                    <a:pt x="151363" y="1030491"/>
                  </a:cubicBezTo>
                  <a:cubicBezTo>
                    <a:pt x="154490" y="1034681"/>
                    <a:pt x="158061" y="1038520"/>
                    <a:pt x="162015" y="1041940"/>
                  </a:cubicBezTo>
                  <a:cubicBezTo>
                    <a:pt x="169979" y="1047631"/>
                    <a:pt x="180679" y="1047631"/>
                    <a:pt x="188643" y="1041940"/>
                  </a:cubicBezTo>
                  <a:cubicBezTo>
                    <a:pt x="193057" y="1037870"/>
                    <a:pt x="195966" y="1032428"/>
                    <a:pt x="196897" y="1026496"/>
                  </a:cubicBezTo>
                  <a:cubicBezTo>
                    <a:pt x="197447" y="1020498"/>
                    <a:pt x="195522" y="1014535"/>
                    <a:pt x="191571" y="1009987"/>
                  </a:cubicBezTo>
                  <a:cubicBezTo>
                    <a:pt x="189743" y="1008068"/>
                    <a:pt x="188051" y="1006021"/>
                    <a:pt x="186512" y="1003863"/>
                  </a:cubicBezTo>
                  <a:lnTo>
                    <a:pt x="179324" y="994810"/>
                  </a:lnTo>
                  <a:lnTo>
                    <a:pt x="163346" y="974040"/>
                  </a:lnTo>
                  <a:cubicBezTo>
                    <a:pt x="152340" y="959661"/>
                    <a:pt x="141955" y="945016"/>
                    <a:pt x="132192" y="930105"/>
                  </a:cubicBezTo>
                  <a:cubicBezTo>
                    <a:pt x="122309" y="912875"/>
                    <a:pt x="113418" y="895094"/>
                    <a:pt x="105565" y="876849"/>
                  </a:cubicBezTo>
                  <a:cubicBezTo>
                    <a:pt x="101303" y="866997"/>
                    <a:pt x="97044" y="857145"/>
                    <a:pt x="93049" y="847293"/>
                  </a:cubicBezTo>
                  <a:cubicBezTo>
                    <a:pt x="89056" y="837440"/>
                    <a:pt x="85594" y="828121"/>
                    <a:pt x="82132" y="818268"/>
                  </a:cubicBezTo>
                  <a:cubicBezTo>
                    <a:pt x="77339" y="802292"/>
                    <a:pt x="73345" y="786315"/>
                    <a:pt x="69085" y="770339"/>
                  </a:cubicBezTo>
                  <a:cubicBezTo>
                    <a:pt x="64823" y="754362"/>
                    <a:pt x="60830" y="737320"/>
                    <a:pt x="57369" y="720545"/>
                  </a:cubicBezTo>
                  <a:cubicBezTo>
                    <a:pt x="53907" y="703770"/>
                    <a:pt x="51243" y="686461"/>
                    <a:pt x="49114" y="669153"/>
                  </a:cubicBezTo>
                  <a:cubicBezTo>
                    <a:pt x="46983" y="651845"/>
                    <a:pt x="45652" y="636135"/>
                    <a:pt x="44853" y="619360"/>
                  </a:cubicBezTo>
                  <a:cubicBezTo>
                    <a:pt x="44055" y="602584"/>
                    <a:pt x="44853" y="585809"/>
                    <a:pt x="44853" y="568767"/>
                  </a:cubicBezTo>
                  <a:cubicBezTo>
                    <a:pt x="44853" y="551725"/>
                    <a:pt x="47516" y="530956"/>
                    <a:pt x="49381" y="512050"/>
                  </a:cubicBezTo>
                  <a:cubicBezTo>
                    <a:pt x="49381" y="502997"/>
                    <a:pt x="51243" y="494209"/>
                    <a:pt x="52576" y="485422"/>
                  </a:cubicBezTo>
                  <a:cubicBezTo>
                    <a:pt x="53907" y="476636"/>
                    <a:pt x="55504" y="465185"/>
                    <a:pt x="56836" y="454801"/>
                  </a:cubicBezTo>
                  <a:cubicBezTo>
                    <a:pt x="59233" y="437493"/>
                    <a:pt x="62959" y="420185"/>
                    <a:pt x="66421" y="401545"/>
                  </a:cubicBezTo>
                  <a:cubicBezTo>
                    <a:pt x="69883" y="382906"/>
                    <a:pt x="76806" y="361604"/>
                    <a:pt x="82930" y="341899"/>
                  </a:cubicBezTo>
                  <a:cubicBezTo>
                    <a:pt x="89056" y="322195"/>
                    <a:pt x="94913" y="303289"/>
                    <a:pt x="101038" y="284117"/>
                  </a:cubicBezTo>
                  <a:cubicBezTo>
                    <a:pt x="107162" y="264945"/>
                    <a:pt x="114086" y="246839"/>
                    <a:pt x="121009" y="228199"/>
                  </a:cubicBezTo>
                  <a:cubicBezTo>
                    <a:pt x="128152" y="209343"/>
                    <a:pt x="136239" y="190857"/>
                    <a:pt x="145240" y="172814"/>
                  </a:cubicBezTo>
                  <a:lnTo>
                    <a:pt x="154559" y="156571"/>
                  </a:lnTo>
                  <a:lnTo>
                    <a:pt x="164411" y="140062"/>
                  </a:lnTo>
                  <a:cubicBezTo>
                    <a:pt x="167608" y="134736"/>
                    <a:pt x="171068" y="129410"/>
                    <a:pt x="174264" y="123819"/>
                  </a:cubicBezTo>
                  <a:lnTo>
                    <a:pt x="184381" y="105978"/>
                  </a:lnTo>
                  <a:cubicBezTo>
                    <a:pt x="197705" y="83464"/>
                    <a:pt x="213224" y="62325"/>
                    <a:pt x="230713" y="42871"/>
                  </a:cubicBezTo>
                  <a:lnTo>
                    <a:pt x="230715" y="42871"/>
                  </a:lnTo>
                  <a:lnTo>
                    <a:pt x="230715" y="42871"/>
                  </a:lnTo>
                  <a:lnTo>
                    <a:pt x="230715" y="42871"/>
                  </a:lnTo>
                  <a:cubicBezTo>
                    <a:pt x="241632" y="31421"/>
                    <a:pt x="252815" y="20237"/>
                    <a:pt x="263200" y="8255"/>
                  </a:cubicBezTo>
                  <a:cubicBezTo>
                    <a:pt x="265405" y="6093"/>
                    <a:pt x="265443" y="2553"/>
                    <a:pt x="263281" y="347"/>
                  </a:cubicBezTo>
                  <a:cubicBezTo>
                    <a:pt x="263255" y="320"/>
                    <a:pt x="263228" y="293"/>
                    <a:pt x="263200" y="267"/>
                  </a:cubicBezTo>
                  <a:cubicBezTo>
                    <a:pt x="262152" y="-4"/>
                    <a:pt x="261053" y="-4"/>
                    <a:pt x="260005" y="267"/>
                  </a:cubicBezTo>
                  <a:cubicBezTo>
                    <a:pt x="258132" y="325"/>
                    <a:pt x="256381" y="1201"/>
                    <a:pt x="255212" y="2663"/>
                  </a:cubicBezTo>
                  <a:moveTo>
                    <a:pt x="147104" y="172547"/>
                  </a:moveTo>
                  <a:lnTo>
                    <a:pt x="147104" y="174145"/>
                  </a:lnTo>
                  <a:lnTo>
                    <a:pt x="147104" y="172547"/>
                  </a:lnTo>
                  <a:moveTo>
                    <a:pt x="147104" y="174411"/>
                  </a:moveTo>
                  <a:lnTo>
                    <a:pt x="147104" y="174411"/>
                  </a:lnTo>
                  <a:lnTo>
                    <a:pt x="147104" y="174411"/>
                  </a:lnTo>
                  <a:moveTo>
                    <a:pt x="232579" y="44202"/>
                  </a:moveTo>
                  <a:lnTo>
                    <a:pt x="232579" y="44202"/>
                  </a:lnTo>
                  <a:lnTo>
                    <a:pt x="232579" y="44202"/>
                  </a:lnTo>
                  <a:lnTo>
                    <a:pt x="232579" y="44202"/>
                  </a:lnTo>
                </a:path>
              </a:pathLst>
            </a:custGeom>
            <a:solidFill>
              <a:srgbClr val="B15498"/>
            </a:solidFill>
            <a:ln w="26619"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DAC382B9-56DC-4AD5-B5CA-DD9F455F09DA}"/>
                </a:ext>
              </a:extLst>
            </p:cNvPr>
            <p:cNvSpPr/>
            <p:nvPr/>
          </p:nvSpPr>
          <p:spPr>
            <a:xfrm>
              <a:off x="18016523" y="3841150"/>
              <a:ext cx="57501" cy="57335"/>
            </a:xfrm>
            <a:custGeom>
              <a:avLst/>
              <a:gdLst>
                <a:gd name="connsiteX0" fmla="*/ 10 w 45816"/>
                <a:gd name="connsiteY0" fmla="*/ 23576 h 45683"/>
                <a:gd name="connsiteX1" fmla="*/ 23709 w 45816"/>
                <a:gd name="connsiteY1" fmla="*/ 45677 h 45683"/>
                <a:gd name="connsiteX2" fmla="*/ 45810 w 45816"/>
                <a:gd name="connsiteY2" fmla="*/ 22244 h 45683"/>
                <a:gd name="connsiteX3" fmla="*/ 22245 w 45816"/>
                <a:gd name="connsiteY3" fmla="*/ 10 h 45683"/>
                <a:gd name="connsiteX4" fmla="*/ 10 w 45816"/>
                <a:gd name="connsiteY4" fmla="*/ 23575 h 45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816" h="45683">
                  <a:moveTo>
                    <a:pt x="10" y="23576"/>
                  </a:moveTo>
                  <a:cubicBezTo>
                    <a:pt x="585" y="36161"/>
                    <a:pt x="11113" y="45979"/>
                    <a:pt x="23709" y="45677"/>
                  </a:cubicBezTo>
                  <a:cubicBezTo>
                    <a:pt x="36252" y="45242"/>
                    <a:pt x="46109" y="34792"/>
                    <a:pt x="45810" y="22244"/>
                  </a:cubicBezTo>
                  <a:cubicBezTo>
                    <a:pt x="45443" y="9597"/>
                    <a:pt x="34892" y="-357"/>
                    <a:pt x="22245" y="10"/>
                  </a:cubicBezTo>
                  <a:cubicBezTo>
                    <a:pt x="9597" y="378"/>
                    <a:pt x="-357" y="10928"/>
                    <a:pt x="10" y="23575"/>
                  </a:cubicBezTo>
                </a:path>
              </a:pathLst>
            </a:custGeom>
            <a:solidFill>
              <a:srgbClr val="B15498"/>
            </a:solidFill>
            <a:ln w="26619"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1E36DD95-4692-4AB3-B585-F9E1C3474E12}"/>
                </a:ext>
              </a:extLst>
            </p:cNvPr>
            <p:cNvSpPr/>
            <p:nvPr/>
          </p:nvSpPr>
          <p:spPr>
            <a:xfrm>
              <a:off x="18103423" y="3903486"/>
              <a:ext cx="31411" cy="31414"/>
            </a:xfrm>
            <a:custGeom>
              <a:avLst/>
              <a:gdLst>
                <a:gd name="connsiteX0" fmla="*/ 2 w 25028"/>
                <a:gd name="connsiteY0" fmla="*/ 12784 h 25030"/>
                <a:gd name="connsiteX1" fmla="*/ 12782 w 25028"/>
                <a:gd name="connsiteY1" fmla="*/ 25027 h 25030"/>
                <a:gd name="connsiteX2" fmla="*/ 25025 w 25028"/>
                <a:gd name="connsiteY2" fmla="*/ 12246 h 25030"/>
                <a:gd name="connsiteX3" fmla="*/ 12249 w 25028"/>
                <a:gd name="connsiteY3" fmla="*/ 3 h 25030"/>
                <a:gd name="connsiteX4" fmla="*/ 0 w 25028"/>
                <a:gd name="connsiteY4" fmla="*/ 12784 h 25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8" h="25030">
                  <a:moveTo>
                    <a:pt x="2" y="12784"/>
                  </a:moveTo>
                  <a:cubicBezTo>
                    <a:pt x="150" y="19694"/>
                    <a:pt x="5872" y="25176"/>
                    <a:pt x="12782" y="25027"/>
                  </a:cubicBezTo>
                  <a:cubicBezTo>
                    <a:pt x="19693" y="24879"/>
                    <a:pt x="25175" y="19157"/>
                    <a:pt x="25025" y="12246"/>
                  </a:cubicBezTo>
                  <a:cubicBezTo>
                    <a:pt x="24877" y="5338"/>
                    <a:pt x="19158" y="-143"/>
                    <a:pt x="12249" y="3"/>
                  </a:cubicBezTo>
                  <a:cubicBezTo>
                    <a:pt x="5399" y="288"/>
                    <a:pt x="-5" y="5928"/>
                    <a:pt x="0" y="12784"/>
                  </a:cubicBezTo>
                </a:path>
              </a:pathLst>
            </a:custGeom>
            <a:solidFill>
              <a:srgbClr val="B15498"/>
            </a:solidFill>
            <a:ln w="26619"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CB5CED55-5E42-4E40-87DE-57DBAE8F1B9B}"/>
                </a:ext>
              </a:extLst>
            </p:cNvPr>
            <p:cNvSpPr/>
            <p:nvPr/>
          </p:nvSpPr>
          <p:spPr>
            <a:xfrm>
              <a:off x="19270859" y="2647597"/>
              <a:ext cx="245314" cy="744900"/>
            </a:xfrm>
            <a:custGeom>
              <a:avLst/>
              <a:gdLst>
                <a:gd name="connsiteX0" fmla="*/ 2047 w 195461"/>
                <a:gd name="connsiteY0" fmla="*/ 5061 h 593521"/>
                <a:gd name="connsiteX1" fmla="*/ 5242 w 195461"/>
                <a:gd name="connsiteY1" fmla="*/ 22102 h 593521"/>
                <a:gd name="connsiteX2" fmla="*/ 13497 w 195461"/>
                <a:gd name="connsiteY2" fmla="*/ 28493 h 593521"/>
                <a:gd name="connsiteX3" fmla="*/ 25480 w 195461"/>
                <a:gd name="connsiteY3" fmla="*/ 43405 h 593521"/>
                <a:gd name="connsiteX4" fmla="*/ 36131 w 195461"/>
                <a:gd name="connsiteY4" fmla="*/ 58582 h 593521"/>
                <a:gd name="connsiteX5" fmla="*/ 54238 w 195461"/>
                <a:gd name="connsiteY5" fmla="*/ 92133 h 593521"/>
                <a:gd name="connsiteX6" fmla="*/ 71014 w 195461"/>
                <a:gd name="connsiteY6" fmla="*/ 125418 h 593521"/>
                <a:gd name="connsiteX7" fmla="*/ 86191 w 195461"/>
                <a:gd name="connsiteY7" fmla="*/ 159235 h 593521"/>
                <a:gd name="connsiteX8" fmla="*/ 99239 w 195461"/>
                <a:gd name="connsiteY8" fmla="*/ 193851 h 593521"/>
                <a:gd name="connsiteX9" fmla="*/ 110688 w 195461"/>
                <a:gd name="connsiteY9" fmla="*/ 230065 h 593521"/>
                <a:gd name="connsiteX10" fmla="*/ 110688 w 195461"/>
                <a:gd name="connsiteY10" fmla="*/ 230065 h 593521"/>
                <a:gd name="connsiteX11" fmla="*/ 110688 w 195461"/>
                <a:gd name="connsiteY11" fmla="*/ 230065 h 593521"/>
                <a:gd name="connsiteX12" fmla="*/ 110688 w 195461"/>
                <a:gd name="connsiteY12" fmla="*/ 234325 h 593521"/>
                <a:gd name="connsiteX13" fmla="*/ 110688 w 195461"/>
                <a:gd name="connsiteY13" fmla="*/ 230864 h 593521"/>
                <a:gd name="connsiteX14" fmla="*/ 118676 w 195461"/>
                <a:gd name="connsiteY14" fmla="*/ 257491 h 593521"/>
                <a:gd name="connsiteX15" fmla="*/ 125600 w 195461"/>
                <a:gd name="connsiteY15" fmla="*/ 282521 h 593521"/>
                <a:gd name="connsiteX16" fmla="*/ 137316 w 195461"/>
                <a:gd name="connsiteY16" fmla="*/ 330984 h 593521"/>
                <a:gd name="connsiteX17" fmla="*/ 149565 w 195461"/>
                <a:gd name="connsiteY17" fmla="*/ 437494 h 593521"/>
                <a:gd name="connsiteX18" fmla="*/ 149565 w 195461"/>
                <a:gd name="connsiteY18" fmla="*/ 443352 h 593521"/>
                <a:gd name="connsiteX19" fmla="*/ 149565 w 195461"/>
                <a:gd name="connsiteY19" fmla="*/ 505927 h 593521"/>
                <a:gd name="connsiteX20" fmla="*/ 145038 w 195461"/>
                <a:gd name="connsiteY20" fmla="*/ 570366 h 593521"/>
                <a:gd name="connsiteX21" fmla="*/ 167680 w 195461"/>
                <a:gd name="connsiteY21" fmla="*/ 593520 h 593521"/>
                <a:gd name="connsiteX22" fmla="*/ 190570 w 195461"/>
                <a:gd name="connsiteY22" fmla="*/ 574094 h 593521"/>
                <a:gd name="connsiteX23" fmla="*/ 194565 w 195461"/>
                <a:gd name="connsiteY23" fmla="*/ 436429 h 593521"/>
                <a:gd name="connsiteX24" fmla="*/ 178322 w 195461"/>
                <a:gd name="connsiteY24" fmla="*/ 306220 h 593521"/>
                <a:gd name="connsiteX25" fmla="*/ 165808 w 195461"/>
                <a:gd name="connsiteY25" fmla="*/ 260420 h 593521"/>
                <a:gd name="connsiteX26" fmla="*/ 146369 w 195461"/>
                <a:gd name="connsiteY26" fmla="*/ 200508 h 593521"/>
                <a:gd name="connsiteX27" fmla="*/ 134387 w 195461"/>
                <a:gd name="connsiteY27" fmla="*/ 167223 h 593521"/>
                <a:gd name="connsiteX28" fmla="*/ 120541 w 195461"/>
                <a:gd name="connsiteY28" fmla="*/ 135004 h 593521"/>
                <a:gd name="connsiteX29" fmla="*/ 84859 w 195461"/>
                <a:gd name="connsiteY29" fmla="*/ 75092 h 593521"/>
                <a:gd name="connsiteX30" fmla="*/ 84859 w 195461"/>
                <a:gd name="connsiteY30" fmla="*/ 76689 h 593521"/>
                <a:gd name="connsiteX31" fmla="*/ 53705 w 195461"/>
                <a:gd name="connsiteY31" fmla="*/ 37014 h 593521"/>
                <a:gd name="connsiteX32" fmla="*/ 38527 w 195461"/>
                <a:gd name="connsiteY32" fmla="*/ 20505 h 593521"/>
                <a:gd name="connsiteX33" fmla="*/ 17757 w 195461"/>
                <a:gd name="connsiteY33" fmla="*/ 2132 h 593521"/>
                <a:gd name="connsiteX34" fmla="*/ 11100 w 195461"/>
                <a:gd name="connsiteY34" fmla="*/ 1 h 593521"/>
                <a:gd name="connsiteX35" fmla="*/ 714 w 195461"/>
                <a:gd name="connsiteY35" fmla="*/ 5061 h 593521"/>
                <a:gd name="connsiteX36" fmla="*/ 35332 w 195461"/>
                <a:gd name="connsiteY36" fmla="*/ 58316 h 593521"/>
                <a:gd name="connsiteX37" fmla="*/ 35332 w 195461"/>
                <a:gd name="connsiteY37" fmla="*/ 59914 h 593521"/>
                <a:gd name="connsiteX38" fmla="*/ 35332 w 195461"/>
                <a:gd name="connsiteY38" fmla="*/ 58316 h 593521"/>
                <a:gd name="connsiteX39" fmla="*/ 109624 w 195461"/>
                <a:gd name="connsiteY39" fmla="*/ 230065 h 593521"/>
                <a:gd name="connsiteX40" fmla="*/ 109624 w 195461"/>
                <a:gd name="connsiteY40" fmla="*/ 230065 h 593521"/>
                <a:gd name="connsiteX41" fmla="*/ 109624 w 195461"/>
                <a:gd name="connsiteY41" fmla="*/ 230065 h 593521"/>
                <a:gd name="connsiteX42" fmla="*/ 109624 w 195461"/>
                <a:gd name="connsiteY42" fmla="*/ 230065 h 59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5461" h="593521">
                  <a:moveTo>
                    <a:pt x="2047" y="5061"/>
                  </a:moveTo>
                  <a:cubicBezTo>
                    <a:pt x="-1632" y="10679"/>
                    <a:pt x="-223" y="18199"/>
                    <a:pt x="5242" y="22102"/>
                  </a:cubicBezTo>
                  <a:lnTo>
                    <a:pt x="13497" y="28493"/>
                  </a:lnTo>
                  <a:cubicBezTo>
                    <a:pt x="17921" y="33103"/>
                    <a:pt x="21930" y="38092"/>
                    <a:pt x="25480" y="43405"/>
                  </a:cubicBezTo>
                  <a:lnTo>
                    <a:pt x="36131" y="58582"/>
                  </a:lnTo>
                  <a:cubicBezTo>
                    <a:pt x="42743" y="69446"/>
                    <a:pt x="48785" y="80644"/>
                    <a:pt x="54238" y="92133"/>
                  </a:cubicBezTo>
                  <a:cubicBezTo>
                    <a:pt x="59564" y="103317"/>
                    <a:pt x="65688" y="114234"/>
                    <a:pt x="71014" y="125418"/>
                  </a:cubicBezTo>
                  <a:cubicBezTo>
                    <a:pt x="76339" y="136601"/>
                    <a:pt x="81664" y="147785"/>
                    <a:pt x="86191" y="159235"/>
                  </a:cubicBezTo>
                  <a:cubicBezTo>
                    <a:pt x="90718" y="170685"/>
                    <a:pt x="95244" y="182135"/>
                    <a:pt x="99239" y="193851"/>
                  </a:cubicBezTo>
                  <a:cubicBezTo>
                    <a:pt x="103232" y="205567"/>
                    <a:pt x="106694" y="217816"/>
                    <a:pt x="110688" y="230065"/>
                  </a:cubicBezTo>
                  <a:lnTo>
                    <a:pt x="110688" y="230065"/>
                  </a:lnTo>
                  <a:cubicBezTo>
                    <a:pt x="110688" y="230065"/>
                    <a:pt x="110688" y="230065"/>
                    <a:pt x="110688" y="230065"/>
                  </a:cubicBezTo>
                  <a:cubicBezTo>
                    <a:pt x="110840" y="231481"/>
                    <a:pt x="110840" y="232909"/>
                    <a:pt x="110688" y="234325"/>
                  </a:cubicBezTo>
                  <a:cubicBezTo>
                    <a:pt x="110840" y="233176"/>
                    <a:pt x="110840" y="232012"/>
                    <a:pt x="110688" y="230864"/>
                  </a:cubicBezTo>
                  <a:cubicBezTo>
                    <a:pt x="113351" y="239651"/>
                    <a:pt x="116281" y="248171"/>
                    <a:pt x="118676" y="257491"/>
                  </a:cubicBezTo>
                  <a:cubicBezTo>
                    <a:pt x="121074" y="266811"/>
                    <a:pt x="123203" y="274266"/>
                    <a:pt x="125600" y="282521"/>
                  </a:cubicBezTo>
                  <a:cubicBezTo>
                    <a:pt x="129860" y="298498"/>
                    <a:pt x="134387" y="314741"/>
                    <a:pt x="137316" y="330984"/>
                  </a:cubicBezTo>
                  <a:cubicBezTo>
                    <a:pt x="143780" y="366173"/>
                    <a:pt x="147872" y="401756"/>
                    <a:pt x="149565" y="437494"/>
                  </a:cubicBezTo>
                  <a:lnTo>
                    <a:pt x="149565" y="443352"/>
                  </a:lnTo>
                  <a:cubicBezTo>
                    <a:pt x="149565" y="464122"/>
                    <a:pt x="149565" y="484891"/>
                    <a:pt x="149565" y="505927"/>
                  </a:cubicBezTo>
                  <a:cubicBezTo>
                    <a:pt x="149565" y="526963"/>
                    <a:pt x="146635" y="548798"/>
                    <a:pt x="145038" y="570366"/>
                  </a:cubicBezTo>
                  <a:cubicBezTo>
                    <a:pt x="144896" y="583013"/>
                    <a:pt x="155034" y="593379"/>
                    <a:pt x="167680" y="593520"/>
                  </a:cubicBezTo>
                  <a:cubicBezTo>
                    <a:pt x="179083" y="593647"/>
                    <a:pt x="188841" y="585365"/>
                    <a:pt x="190570" y="574094"/>
                  </a:cubicBezTo>
                  <a:cubicBezTo>
                    <a:pt x="195224" y="528363"/>
                    <a:pt x="196560" y="482354"/>
                    <a:pt x="194565" y="436429"/>
                  </a:cubicBezTo>
                  <a:cubicBezTo>
                    <a:pt x="193029" y="392630"/>
                    <a:pt x="187592" y="349055"/>
                    <a:pt x="178322" y="306220"/>
                  </a:cubicBezTo>
                  <a:cubicBezTo>
                    <a:pt x="174596" y="290776"/>
                    <a:pt x="170068" y="275598"/>
                    <a:pt x="165808" y="260420"/>
                  </a:cubicBezTo>
                  <a:cubicBezTo>
                    <a:pt x="159949" y="240183"/>
                    <a:pt x="153292" y="220212"/>
                    <a:pt x="146369" y="200508"/>
                  </a:cubicBezTo>
                  <a:cubicBezTo>
                    <a:pt x="142642" y="189058"/>
                    <a:pt x="138914" y="178141"/>
                    <a:pt x="134387" y="167223"/>
                  </a:cubicBezTo>
                  <a:cubicBezTo>
                    <a:pt x="130320" y="156257"/>
                    <a:pt x="125697" y="145503"/>
                    <a:pt x="120541" y="135004"/>
                  </a:cubicBezTo>
                  <a:cubicBezTo>
                    <a:pt x="109934" y="114294"/>
                    <a:pt x="98017" y="94282"/>
                    <a:pt x="84859" y="75092"/>
                  </a:cubicBezTo>
                  <a:cubicBezTo>
                    <a:pt x="84935" y="75621"/>
                    <a:pt x="84935" y="76159"/>
                    <a:pt x="84859" y="76689"/>
                  </a:cubicBezTo>
                  <a:cubicBezTo>
                    <a:pt x="75689" y="62553"/>
                    <a:pt x="65262" y="49274"/>
                    <a:pt x="53705" y="37014"/>
                  </a:cubicBezTo>
                  <a:lnTo>
                    <a:pt x="38527" y="20505"/>
                  </a:lnTo>
                  <a:cubicBezTo>
                    <a:pt x="32184" y="13755"/>
                    <a:pt x="25231" y="7605"/>
                    <a:pt x="17757" y="2132"/>
                  </a:cubicBezTo>
                  <a:cubicBezTo>
                    <a:pt x="15831" y="711"/>
                    <a:pt x="13492" y="-37"/>
                    <a:pt x="11100" y="1"/>
                  </a:cubicBezTo>
                  <a:cubicBezTo>
                    <a:pt x="7040" y="-20"/>
                    <a:pt x="3201" y="1850"/>
                    <a:pt x="714" y="5061"/>
                  </a:cubicBezTo>
                  <a:moveTo>
                    <a:pt x="35332" y="58316"/>
                  </a:moveTo>
                  <a:lnTo>
                    <a:pt x="35332" y="59914"/>
                  </a:lnTo>
                  <a:lnTo>
                    <a:pt x="35332" y="58316"/>
                  </a:lnTo>
                  <a:moveTo>
                    <a:pt x="109624" y="230065"/>
                  </a:moveTo>
                  <a:lnTo>
                    <a:pt x="109624" y="230065"/>
                  </a:lnTo>
                  <a:lnTo>
                    <a:pt x="109624" y="230065"/>
                  </a:lnTo>
                  <a:cubicBezTo>
                    <a:pt x="109624" y="230065"/>
                    <a:pt x="109624" y="230065"/>
                    <a:pt x="109624" y="230065"/>
                  </a:cubicBezTo>
                </a:path>
              </a:pathLst>
            </a:custGeom>
            <a:solidFill>
              <a:srgbClr val="90457E"/>
            </a:solidFill>
            <a:ln w="26619"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FC98A987-957D-4160-8F82-601C20D38E89}"/>
                </a:ext>
              </a:extLst>
            </p:cNvPr>
            <p:cNvSpPr/>
            <p:nvPr/>
          </p:nvSpPr>
          <p:spPr>
            <a:xfrm>
              <a:off x="19430391" y="3441281"/>
              <a:ext cx="57326" cy="57209"/>
            </a:xfrm>
            <a:custGeom>
              <a:avLst/>
              <a:gdLst>
                <a:gd name="connsiteX0" fmla="*/ 8073 w 45676"/>
                <a:gd name="connsiteY0" fmla="*/ 5344 h 45583"/>
                <a:gd name="connsiteX1" fmla="*/ 85 w 45676"/>
                <a:gd name="connsiteY1" fmla="*/ 20788 h 45583"/>
                <a:gd name="connsiteX2" fmla="*/ 20855 w 45676"/>
                <a:gd name="connsiteY2" fmla="*/ 45551 h 45583"/>
                <a:gd name="connsiteX3" fmla="*/ 37631 w 45676"/>
                <a:gd name="connsiteY3" fmla="*/ 39959 h 45583"/>
                <a:gd name="connsiteX4" fmla="*/ 45619 w 45676"/>
                <a:gd name="connsiteY4" fmla="*/ 24515 h 45583"/>
                <a:gd name="connsiteX5" fmla="*/ 24392 w 45676"/>
                <a:gd name="connsiteY5" fmla="*/ 57 h 45583"/>
                <a:gd name="connsiteX6" fmla="*/ 8075 w 45676"/>
                <a:gd name="connsiteY6" fmla="*/ 5343 h 4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76" h="45583">
                  <a:moveTo>
                    <a:pt x="8073" y="5344"/>
                  </a:moveTo>
                  <a:cubicBezTo>
                    <a:pt x="3550" y="9294"/>
                    <a:pt x="695" y="14813"/>
                    <a:pt x="85" y="20788"/>
                  </a:cubicBezTo>
                  <a:cubicBezTo>
                    <a:pt x="-992" y="33353"/>
                    <a:pt x="8294" y="44424"/>
                    <a:pt x="20855" y="45551"/>
                  </a:cubicBezTo>
                  <a:cubicBezTo>
                    <a:pt x="26952" y="45867"/>
                    <a:pt x="32944" y="43870"/>
                    <a:pt x="37631" y="39959"/>
                  </a:cubicBezTo>
                  <a:cubicBezTo>
                    <a:pt x="42243" y="36080"/>
                    <a:pt x="45118" y="30521"/>
                    <a:pt x="45619" y="24515"/>
                  </a:cubicBezTo>
                  <a:cubicBezTo>
                    <a:pt x="46511" y="11899"/>
                    <a:pt x="37007" y="949"/>
                    <a:pt x="24392" y="57"/>
                  </a:cubicBezTo>
                  <a:cubicBezTo>
                    <a:pt x="18473" y="-361"/>
                    <a:pt x="12624" y="1534"/>
                    <a:pt x="8075" y="5343"/>
                  </a:cubicBezTo>
                </a:path>
              </a:pathLst>
            </a:custGeom>
            <a:solidFill>
              <a:srgbClr val="90457E"/>
            </a:solidFill>
            <a:ln w="26619"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A4B70326-5B69-46BD-9D2F-20B5DC042364}"/>
                </a:ext>
              </a:extLst>
            </p:cNvPr>
            <p:cNvSpPr/>
            <p:nvPr/>
          </p:nvSpPr>
          <p:spPr>
            <a:xfrm>
              <a:off x="19199495" y="2560638"/>
              <a:ext cx="57328" cy="56962"/>
            </a:xfrm>
            <a:custGeom>
              <a:avLst/>
              <a:gdLst>
                <a:gd name="connsiteX0" fmla="*/ 8050 w 45678"/>
                <a:gd name="connsiteY0" fmla="*/ 5382 h 45386"/>
                <a:gd name="connsiteX1" fmla="*/ 62 w 45678"/>
                <a:gd name="connsiteY1" fmla="*/ 20826 h 45386"/>
                <a:gd name="connsiteX2" fmla="*/ 21097 w 45678"/>
                <a:gd name="connsiteY2" fmla="*/ 45323 h 45386"/>
                <a:gd name="connsiteX3" fmla="*/ 45594 w 45678"/>
                <a:gd name="connsiteY3" fmla="*/ 24554 h 45386"/>
                <a:gd name="connsiteX4" fmla="*/ 24978 w 45678"/>
                <a:gd name="connsiteY4" fmla="*/ 69 h 45386"/>
                <a:gd name="connsiteX5" fmla="*/ 24825 w 45678"/>
                <a:gd name="connsiteY5" fmla="*/ 56 h 45386"/>
                <a:gd name="connsiteX6" fmla="*/ 8050 w 45678"/>
                <a:gd name="connsiteY6" fmla="*/ 5382 h 4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78" h="45386">
                  <a:moveTo>
                    <a:pt x="8050" y="5382"/>
                  </a:moveTo>
                  <a:cubicBezTo>
                    <a:pt x="3527" y="9332"/>
                    <a:pt x="671" y="14852"/>
                    <a:pt x="62" y="20826"/>
                  </a:cubicBezTo>
                  <a:cubicBezTo>
                    <a:pt x="-856" y="33387"/>
                    <a:pt x="8542" y="44332"/>
                    <a:pt x="21097" y="45323"/>
                  </a:cubicBezTo>
                  <a:cubicBezTo>
                    <a:pt x="33563" y="46247"/>
                    <a:pt x="44466" y="37003"/>
                    <a:pt x="45594" y="24554"/>
                  </a:cubicBezTo>
                  <a:cubicBezTo>
                    <a:pt x="46662" y="12099"/>
                    <a:pt x="37432" y="1137"/>
                    <a:pt x="24978" y="69"/>
                  </a:cubicBezTo>
                  <a:cubicBezTo>
                    <a:pt x="24928" y="65"/>
                    <a:pt x="24876" y="61"/>
                    <a:pt x="24825" y="56"/>
                  </a:cubicBezTo>
                  <a:cubicBezTo>
                    <a:pt x="18760" y="-360"/>
                    <a:pt x="12765" y="1543"/>
                    <a:pt x="8050" y="5382"/>
                  </a:cubicBezTo>
                </a:path>
              </a:pathLst>
            </a:custGeom>
            <a:solidFill>
              <a:srgbClr val="90457E"/>
            </a:solidFill>
            <a:ln w="26619"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61CA4AA5-A01D-436E-8E98-626A565BB910}"/>
                </a:ext>
              </a:extLst>
            </p:cNvPr>
            <p:cNvSpPr/>
            <p:nvPr/>
          </p:nvSpPr>
          <p:spPr>
            <a:xfrm>
              <a:off x="18044990" y="2638371"/>
              <a:ext cx="380132" cy="972105"/>
            </a:xfrm>
            <a:custGeom>
              <a:avLst/>
              <a:gdLst>
                <a:gd name="connsiteX0" fmla="*/ 283013 w 302881"/>
                <a:gd name="connsiteY0" fmla="*/ 3358 h 774553"/>
                <a:gd name="connsiteX1" fmla="*/ 242274 w 302881"/>
                <a:gd name="connsiteY1" fmla="*/ 25459 h 774553"/>
                <a:gd name="connsiteX2" fmla="*/ 196209 w 302881"/>
                <a:gd name="connsiteY2" fmla="*/ 58211 h 774553"/>
                <a:gd name="connsiteX3" fmla="*/ 165586 w 302881"/>
                <a:gd name="connsiteY3" fmla="*/ 84839 h 774553"/>
                <a:gd name="connsiteX4" fmla="*/ 129106 w 302881"/>
                <a:gd name="connsiteY4" fmla="*/ 128775 h 774553"/>
                <a:gd name="connsiteX5" fmla="*/ 98217 w 302881"/>
                <a:gd name="connsiteY5" fmla="*/ 169515 h 774553"/>
                <a:gd name="connsiteX6" fmla="*/ 69193 w 302881"/>
                <a:gd name="connsiteY6" fmla="*/ 224900 h 774553"/>
                <a:gd name="connsiteX7" fmla="*/ 29251 w 302881"/>
                <a:gd name="connsiteY7" fmla="*/ 329547 h 774553"/>
                <a:gd name="connsiteX8" fmla="*/ 5552 w 302881"/>
                <a:gd name="connsiteY8" fmla="*/ 450170 h 774553"/>
                <a:gd name="connsiteX9" fmla="*/ 226 w 302881"/>
                <a:gd name="connsiteY9" fmla="*/ 503426 h 774553"/>
                <a:gd name="connsiteX10" fmla="*/ 2623 w 302881"/>
                <a:gd name="connsiteY10" fmla="*/ 567332 h 774553"/>
                <a:gd name="connsiteX11" fmla="*/ 9547 w 302881"/>
                <a:gd name="connsiteY11" fmla="*/ 617392 h 774553"/>
                <a:gd name="connsiteX12" fmla="*/ 21263 w 302881"/>
                <a:gd name="connsiteY12" fmla="*/ 659198 h 774553"/>
                <a:gd name="connsiteX13" fmla="*/ 43098 w 302881"/>
                <a:gd name="connsiteY13" fmla="*/ 714051 h 774553"/>
                <a:gd name="connsiteX14" fmla="*/ 50288 w 302881"/>
                <a:gd name="connsiteY14" fmla="*/ 729228 h 774553"/>
                <a:gd name="connsiteX15" fmla="*/ 63602 w 302881"/>
                <a:gd name="connsiteY15" fmla="*/ 747868 h 774553"/>
                <a:gd name="connsiteX16" fmla="*/ 83306 w 302881"/>
                <a:gd name="connsiteY16" fmla="*/ 764377 h 774553"/>
                <a:gd name="connsiteX17" fmla="*/ 114460 w 302881"/>
                <a:gd name="connsiteY17" fmla="*/ 774495 h 774553"/>
                <a:gd name="connsiteX18" fmla="*/ 159727 w 302881"/>
                <a:gd name="connsiteY18" fmla="*/ 758519 h 774553"/>
                <a:gd name="connsiteX19" fmla="*/ 174372 w 302881"/>
                <a:gd name="connsiteY19" fmla="*/ 684760 h 774553"/>
                <a:gd name="connsiteX20" fmla="*/ 165851 w 302881"/>
                <a:gd name="connsiteY20" fmla="*/ 662126 h 774553"/>
                <a:gd name="connsiteX21" fmla="*/ 156266 w 302881"/>
                <a:gd name="connsiteY21" fmla="*/ 643221 h 774553"/>
                <a:gd name="connsiteX22" fmla="*/ 137892 w 302881"/>
                <a:gd name="connsiteY22" fmla="*/ 602215 h 774553"/>
                <a:gd name="connsiteX23" fmla="*/ 111265 w 302881"/>
                <a:gd name="connsiteY23" fmla="*/ 469076 h 774553"/>
                <a:gd name="connsiteX24" fmla="*/ 119519 w 302881"/>
                <a:gd name="connsiteY24" fmla="*/ 317299 h 774553"/>
                <a:gd name="connsiteX25" fmla="*/ 155466 w 302881"/>
                <a:gd name="connsiteY25" fmla="*/ 193746 h 774553"/>
                <a:gd name="connsiteX26" fmla="*/ 186888 w 302881"/>
                <a:gd name="connsiteY26" fmla="*/ 135698 h 774553"/>
                <a:gd name="connsiteX27" fmla="*/ 219639 w 302881"/>
                <a:gd name="connsiteY27" fmla="*/ 86703 h 774553"/>
                <a:gd name="connsiteX28" fmla="*/ 271031 w 302881"/>
                <a:gd name="connsiteY28" fmla="*/ 40105 h 774553"/>
                <a:gd name="connsiteX29" fmla="*/ 295263 w 302881"/>
                <a:gd name="connsiteY29" fmla="*/ 26258 h 774553"/>
                <a:gd name="connsiteX30" fmla="*/ 301387 w 302881"/>
                <a:gd name="connsiteY30" fmla="*/ 7619 h 774553"/>
                <a:gd name="connsiteX31" fmla="*/ 282747 w 302881"/>
                <a:gd name="connsiteY31" fmla="*/ 1494 h 77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02881" h="774553">
                  <a:moveTo>
                    <a:pt x="283013" y="3358"/>
                  </a:moveTo>
                  <a:cubicBezTo>
                    <a:pt x="269433" y="10814"/>
                    <a:pt x="256386" y="17471"/>
                    <a:pt x="242274" y="25459"/>
                  </a:cubicBezTo>
                  <a:cubicBezTo>
                    <a:pt x="226269" y="35433"/>
                    <a:pt x="210886" y="46371"/>
                    <a:pt x="196209" y="58211"/>
                  </a:cubicBezTo>
                  <a:cubicBezTo>
                    <a:pt x="185243" y="66176"/>
                    <a:pt x="174996" y="75085"/>
                    <a:pt x="165586" y="84839"/>
                  </a:cubicBezTo>
                  <a:cubicBezTo>
                    <a:pt x="152539" y="98685"/>
                    <a:pt x="141354" y="114129"/>
                    <a:pt x="129106" y="128775"/>
                  </a:cubicBezTo>
                  <a:cubicBezTo>
                    <a:pt x="116857" y="143420"/>
                    <a:pt x="108336" y="155402"/>
                    <a:pt x="98217" y="169515"/>
                  </a:cubicBezTo>
                  <a:cubicBezTo>
                    <a:pt x="86823" y="187023"/>
                    <a:pt x="77106" y="205567"/>
                    <a:pt x="69193" y="224900"/>
                  </a:cubicBezTo>
                  <a:cubicBezTo>
                    <a:pt x="53722" y="258921"/>
                    <a:pt x="40382" y="293870"/>
                    <a:pt x="29251" y="329547"/>
                  </a:cubicBezTo>
                  <a:cubicBezTo>
                    <a:pt x="18546" y="369152"/>
                    <a:pt x="10626" y="409459"/>
                    <a:pt x="5552" y="450170"/>
                  </a:cubicBezTo>
                  <a:cubicBezTo>
                    <a:pt x="2846" y="467817"/>
                    <a:pt x="1068" y="485593"/>
                    <a:pt x="226" y="503426"/>
                  </a:cubicBezTo>
                  <a:cubicBezTo>
                    <a:pt x="-439" y="524758"/>
                    <a:pt x="363" y="546110"/>
                    <a:pt x="2623" y="567332"/>
                  </a:cubicBezTo>
                  <a:cubicBezTo>
                    <a:pt x="3997" y="584134"/>
                    <a:pt x="6308" y="600847"/>
                    <a:pt x="9547" y="617392"/>
                  </a:cubicBezTo>
                  <a:cubicBezTo>
                    <a:pt x="12636" y="631543"/>
                    <a:pt x="16548" y="645502"/>
                    <a:pt x="21263" y="659198"/>
                  </a:cubicBezTo>
                  <a:cubicBezTo>
                    <a:pt x="27432" y="677905"/>
                    <a:pt x="34723" y="696222"/>
                    <a:pt x="43098" y="714051"/>
                  </a:cubicBezTo>
                  <a:cubicBezTo>
                    <a:pt x="45495" y="719110"/>
                    <a:pt x="47626" y="724436"/>
                    <a:pt x="50288" y="729228"/>
                  </a:cubicBezTo>
                  <a:cubicBezTo>
                    <a:pt x="53928" y="735974"/>
                    <a:pt x="58401" y="742236"/>
                    <a:pt x="63602" y="747868"/>
                  </a:cubicBezTo>
                  <a:cubicBezTo>
                    <a:pt x="69743" y="753860"/>
                    <a:pt x="76330" y="759378"/>
                    <a:pt x="83306" y="764377"/>
                  </a:cubicBezTo>
                  <a:cubicBezTo>
                    <a:pt x="92573" y="770528"/>
                    <a:pt x="103347" y="774027"/>
                    <a:pt x="114460" y="774495"/>
                  </a:cubicBezTo>
                  <a:cubicBezTo>
                    <a:pt x="131044" y="775199"/>
                    <a:pt x="147259" y="769475"/>
                    <a:pt x="159727" y="758519"/>
                  </a:cubicBezTo>
                  <a:cubicBezTo>
                    <a:pt x="180166" y="739754"/>
                    <a:pt x="186092" y="709910"/>
                    <a:pt x="174372" y="684760"/>
                  </a:cubicBezTo>
                  <a:cubicBezTo>
                    <a:pt x="172207" y="676978"/>
                    <a:pt x="169357" y="669403"/>
                    <a:pt x="165851" y="662126"/>
                  </a:cubicBezTo>
                  <a:cubicBezTo>
                    <a:pt x="162922" y="655736"/>
                    <a:pt x="159462" y="649345"/>
                    <a:pt x="156266" y="643221"/>
                  </a:cubicBezTo>
                  <a:cubicBezTo>
                    <a:pt x="149609" y="629641"/>
                    <a:pt x="143218" y="616593"/>
                    <a:pt x="137892" y="602215"/>
                  </a:cubicBezTo>
                  <a:cubicBezTo>
                    <a:pt x="123886" y="559017"/>
                    <a:pt x="114951" y="514338"/>
                    <a:pt x="111265" y="469076"/>
                  </a:cubicBezTo>
                  <a:cubicBezTo>
                    <a:pt x="108011" y="418335"/>
                    <a:pt x="110782" y="367387"/>
                    <a:pt x="119519" y="317299"/>
                  </a:cubicBezTo>
                  <a:cubicBezTo>
                    <a:pt x="126487" y="274818"/>
                    <a:pt x="138557" y="233334"/>
                    <a:pt x="155466" y="193746"/>
                  </a:cubicBezTo>
                  <a:cubicBezTo>
                    <a:pt x="165320" y="174042"/>
                    <a:pt x="175971" y="154870"/>
                    <a:pt x="186888" y="135698"/>
                  </a:cubicBezTo>
                  <a:cubicBezTo>
                    <a:pt x="196272" y="118392"/>
                    <a:pt x="207237" y="101991"/>
                    <a:pt x="219639" y="86703"/>
                  </a:cubicBezTo>
                  <a:cubicBezTo>
                    <a:pt x="235009" y="69333"/>
                    <a:pt x="252243" y="53706"/>
                    <a:pt x="271031" y="40105"/>
                  </a:cubicBezTo>
                  <a:cubicBezTo>
                    <a:pt x="279020" y="35045"/>
                    <a:pt x="287008" y="30785"/>
                    <a:pt x="295263" y="26258"/>
                  </a:cubicBezTo>
                  <a:cubicBezTo>
                    <a:pt x="302102" y="22802"/>
                    <a:pt x="304843" y="14457"/>
                    <a:pt x="301387" y="7619"/>
                  </a:cubicBezTo>
                  <a:cubicBezTo>
                    <a:pt x="297931" y="780"/>
                    <a:pt x="289586" y="-1962"/>
                    <a:pt x="282747" y="1494"/>
                  </a:cubicBezTo>
                </a:path>
              </a:pathLst>
            </a:custGeom>
            <a:solidFill>
              <a:srgbClr val="F9B2D7"/>
            </a:solidFill>
            <a:ln w="26619"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499CC1D5-0C0B-4C56-9ED9-FC56AD800A10}"/>
                </a:ext>
              </a:extLst>
            </p:cNvPr>
            <p:cNvSpPr/>
            <p:nvPr/>
          </p:nvSpPr>
          <p:spPr>
            <a:xfrm>
              <a:off x="18252674" y="3626988"/>
              <a:ext cx="126798" cy="128868"/>
            </a:xfrm>
            <a:custGeom>
              <a:avLst/>
              <a:gdLst>
                <a:gd name="connsiteX0" fmla="*/ 108 w 101030"/>
                <a:gd name="connsiteY0" fmla="*/ 49361 h 102679"/>
                <a:gd name="connsiteX1" fmla="*/ 46801 w 101030"/>
                <a:gd name="connsiteY1" fmla="*/ 102576 h 102679"/>
                <a:gd name="connsiteX2" fmla="*/ 47505 w 101030"/>
                <a:gd name="connsiteY2" fmla="*/ 102617 h 102679"/>
                <a:gd name="connsiteX3" fmla="*/ 100760 w 101030"/>
                <a:gd name="connsiteY3" fmla="*/ 55219 h 102679"/>
                <a:gd name="connsiteX4" fmla="*/ 56121 w 101030"/>
                <a:gd name="connsiteY4" fmla="*/ 270 h 102679"/>
                <a:gd name="connsiteX5" fmla="*/ 1173 w 101030"/>
                <a:gd name="connsiteY5" fmla="*/ 44909 h 102679"/>
                <a:gd name="connsiteX6" fmla="*/ 906 w 101030"/>
                <a:gd name="connsiteY6" fmla="*/ 50160 h 10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030" h="102679">
                  <a:moveTo>
                    <a:pt x="108" y="49361"/>
                  </a:moveTo>
                  <a:cubicBezTo>
                    <a:pt x="-1693" y="76950"/>
                    <a:pt x="19213" y="100775"/>
                    <a:pt x="46801" y="102576"/>
                  </a:cubicBezTo>
                  <a:cubicBezTo>
                    <a:pt x="47035" y="102591"/>
                    <a:pt x="47271" y="102604"/>
                    <a:pt x="47505" y="102617"/>
                  </a:cubicBezTo>
                  <a:cubicBezTo>
                    <a:pt x="75211" y="103986"/>
                    <a:pt x="98905" y="82899"/>
                    <a:pt x="100760" y="55219"/>
                  </a:cubicBezTo>
                  <a:cubicBezTo>
                    <a:pt x="103607" y="27719"/>
                    <a:pt x="83622" y="3117"/>
                    <a:pt x="56121" y="270"/>
                  </a:cubicBezTo>
                  <a:cubicBezTo>
                    <a:pt x="28621" y="-2577"/>
                    <a:pt x="4020" y="17408"/>
                    <a:pt x="1173" y="44909"/>
                  </a:cubicBezTo>
                  <a:cubicBezTo>
                    <a:pt x="992" y="46653"/>
                    <a:pt x="903" y="48406"/>
                    <a:pt x="906" y="50160"/>
                  </a:cubicBezTo>
                </a:path>
              </a:pathLst>
            </a:custGeom>
            <a:solidFill>
              <a:srgbClr val="F9B2D7"/>
            </a:solidFill>
            <a:ln w="26619"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B0A17BA2-92CC-4EB7-A6E2-572806A720D1}"/>
                </a:ext>
              </a:extLst>
            </p:cNvPr>
            <p:cNvSpPr/>
            <p:nvPr/>
          </p:nvSpPr>
          <p:spPr>
            <a:xfrm>
              <a:off x="18501914" y="1743266"/>
              <a:ext cx="47656" cy="191898"/>
            </a:xfrm>
            <a:custGeom>
              <a:avLst/>
              <a:gdLst>
                <a:gd name="connsiteX0" fmla="*/ 24924 w 37971"/>
                <a:gd name="connsiteY0" fmla="*/ 275 h 152900"/>
                <a:gd name="connsiteX1" fmla="*/ 21995 w 37971"/>
                <a:gd name="connsiteY1" fmla="*/ 3470 h 152900"/>
                <a:gd name="connsiteX2" fmla="*/ 21995 w 37971"/>
                <a:gd name="connsiteY2" fmla="*/ 7731 h 152900"/>
                <a:gd name="connsiteX3" fmla="*/ 21995 w 37971"/>
                <a:gd name="connsiteY3" fmla="*/ 10660 h 152900"/>
                <a:gd name="connsiteX4" fmla="*/ 21994 w 37971"/>
                <a:gd name="connsiteY4" fmla="*/ 10660 h 152900"/>
                <a:gd name="connsiteX5" fmla="*/ 26254 w 37971"/>
                <a:gd name="connsiteY5" fmla="*/ 33826 h 152900"/>
                <a:gd name="connsiteX6" fmla="*/ 26255 w 37971"/>
                <a:gd name="connsiteY6" fmla="*/ 58057 h 152900"/>
                <a:gd name="connsiteX7" fmla="*/ 26255 w 37971"/>
                <a:gd name="connsiteY7" fmla="*/ 70306 h 152900"/>
                <a:gd name="connsiteX8" fmla="*/ 24124 w 37971"/>
                <a:gd name="connsiteY8" fmla="*/ 82554 h 152900"/>
                <a:gd name="connsiteX9" fmla="*/ 24124 w 37971"/>
                <a:gd name="connsiteY9" fmla="*/ 81223 h 152900"/>
                <a:gd name="connsiteX10" fmla="*/ 21196 w 37971"/>
                <a:gd name="connsiteY10" fmla="*/ 93205 h 152900"/>
                <a:gd name="connsiteX11" fmla="*/ 17201 w 37971"/>
                <a:gd name="connsiteY11" fmla="*/ 106519 h 152900"/>
                <a:gd name="connsiteX12" fmla="*/ 12675 w 37971"/>
                <a:gd name="connsiteY12" fmla="*/ 119300 h 152900"/>
                <a:gd name="connsiteX13" fmla="*/ 8415 w 37971"/>
                <a:gd name="connsiteY13" fmla="*/ 129685 h 152900"/>
                <a:gd name="connsiteX14" fmla="*/ 159 w 37971"/>
                <a:gd name="connsiteY14" fmla="*/ 145396 h 152900"/>
                <a:gd name="connsiteX15" fmla="*/ 4745 w 37971"/>
                <a:gd name="connsiteY15" fmla="*/ 152743 h 152900"/>
                <a:gd name="connsiteX16" fmla="*/ 10809 w 37971"/>
                <a:gd name="connsiteY16" fmla="*/ 150721 h 152900"/>
                <a:gd name="connsiteX17" fmla="*/ 15603 w 37971"/>
                <a:gd name="connsiteY17" fmla="*/ 142467 h 152900"/>
                <a:gd name="connsiteX18" fmla="*/ 19598 w 37971"/>
                <a:gd name="connsiteY18" fmla="*/ 134478 h 152900"/>
                <a:gd name="connsiteX19" fmla="*/ 22527 w 37971"/>
                <a:gd name="connsiteY19" fmla="*/ 127023 h 152900"/>
                <a:gd name="connsiteX20" fmla="*/ 25989 w 37971"/>
                <a:gd name="connsiteY20" fmla="*/ 117703 h 152900"/>
                <a:gd name="connsiteX21" fmla="*/ 31581 w 37971"/>
                <a:gd name="connsiteY21" fmla="*/ 98531 h 152900"/>
                <a:gd name="connsiteX22" fmla="*/ 35841 w 37971"/>
                <a:gd name="connsiteY22" fmla="*/ 79625 h 152900"/>
                <a:gd name="connsiteX23" fmla="*/ 37971 w 37971"/>
                <a:gd name="connsiteY23" fmla="*/ 60453 h 152900"/>
                <a:gd name="connsiteX24" fmla="*/ 37971 w 37971"/>
                <a:gd name="connsiteY24" fmla="*/ 40216 h 152900"/>
                <a:gd name="connsiteX25" fmla="*/ 36374 w 37971"/>
                <a:gd name="connsiteY25" fmla="*/ 22109 h 152900"/>
                <a:gd name="connsiteX26" fmla="*/ 34776 w 37971"/>
                <a:gd name="connsiteY26" fmla="*/ 13589 h 152900"/>
                <a:gd name="connsiteX27" fmla="*/ 31314 w 37971"/>
                <a:gd name="connsiteY27" fmla="*/ 2938 h 152900"/>
                <a:gd name="connsiteX28" fmla="*/ 26255 w 37971"/>
                <a:gd name="connsiteY28" fmla="*/ 8 h 152900"/>
                <a:gd name="connsiteX29" fmla="*/ 23858 w 37971"/>
                <a:gd name="connsiteY29" fmla="*/ 8 h 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971" h="152900">
                  <a:moveTo>
                    <a:pt x="24924" y="275"/>
                  </a:moveTo>
                  <a:cubicBezTo>
                    <a:pt x="23575" y="926"/>
                    <a:pt x="22527" y="2070"/>
                    <a:pt x="21995" y="3470"/>
                  </a:cubicBezTo>
                  <a:cubicBezTo>
                    <a:pt x="21461" y="4840"/>
                    <a:pt x="21461" y="6361"/>
                    <a:pt x="21995" y="7731"/>
                  </a:cubicBezTo>
                  <a:cubicBezTo>
                    <a:pt x="21885" y="8704"/>
                    <a:pt x="21885" y="9686"/>
                    <a:pt x="21995" y="10660"/>
                  </a:cubicBezTo>
                  <a:lnTo>
                    <a:pt x="21994" y="10660"/>
                  </a:lnTo>
                  <a:cubicBezTo>
                    <a:pt x="24336" y="18183"/>
                    <a:pt x="25766" y="25961"/>
                    <a:pt x="26254" y="33826"/>
                  </a:cubicBezTo>
                  <a:cubicBezTo>
                    <a:pt x="26255" y="41814"/>
                    <a:pt x="26255" y="50069"/>
                    <a:pt x="26255" y="58057"/>
                  </a:cubicBezTo>
                  <a:cubicBezTo>
                    <a:pt x="26255" y="62051"/>
                    <a:pt x="26255" y="66311"/>
                    <a:pt x="26255" y="70306"/>
                  </a:cubicBezTo>
                  <a:cubicBezTo>
                    <a:pt x="25826" y="74433"/>
                    <a:pt x="25114" y="78525"/>
                    <a:pt x="24124" y="82554"/>
                  </a:cubicBezTo>
                  <a:cubicBezTo>
                    <a:pt x="24124" y="82554"/>
                    <a:pt x="24124" y="82554"/>
                    <a:pt x="24124" y="81223"/>
                  </a:cubicBezTo>
                  <a:cubicBezTo>
                    <a:pt x="24124" y="85217"/>
                    <a:pt x="22260" y="89211"/>
                    <a:pt x="21196" y="93205"/>
                  </a:cubicBezTo>
                  <a:cubicBezTo>
                    <a:pt x="20146" y="97723"/>
                    <a:pt x="18813" y="102170"/>
                    <a:pt x="17201" y="106519"/>
                  </a:cubicBezTo>
                  <a:cubicBezTo>
                    <a:pt x="17201" y="110780"/>
                    <a:pt x="14272" y="115040"/>
                    <a:pt x="12675" y="119300"/>
                  </a:cubicBezTo>
                  <a:lnTo>
                    <a:pt x="8415" y="129685"/>
                  </a:lnTo>
                  <a:lnTo>
                    <a:pt x="159" y="145396"/>
                  </a:lnTo>
                  <a:cubicBezTo>
                    <a:pt x="-603" y="148691"/>
                    <a:pt x="1449" y="151981"/>
                    <a:pt x="4745" y="152743"/>
                  </a:cubicBezTo>
                  <a:cubicBezTo>
                    <a:pt x="6987" y="153261"/>
                    <a:pt x="9328" y="152480"/>
                    <a:pt x="10809" y="150721"/>
                  </a:cubicBezTo>
                  <a:lnTo>
                    <a:pt x="15603" y="142467"/>
                  </a:lnTo>
                  <a:cubicBezTo>
                    <a:pt x="17201" y="139804"/>
                    <a:pt x="18267" y="137141"/>
                    <a:pt x="19598" y="134478"/>
                  </a:cubicBezTo>
                  <a:cubicBezTo>
                    <a:pt x="20804" y="132089"/>
                    <a:pt x="21784" y="129593"/>
                    <a:pt x="22527" y="127023"/>
                  </a:cubicBezTo>
                  <a:cubicBezTo>
                    <a:pt x="22527" y="123827"/>
                    <a:pt x="24924" y="120632"/>
                    <a:pt x="25989" y="117703"/>
                  </a:cubicBezTo>
                  <a:cubicBezTo>
                    <a:pt x="27053" y="114774"/>
                    <a:pt x="29717" y="104922"/>
                    <a:pt x="31581" y="98531"/>
                  </a:cubicBezTo>
                  <a:cubicBezTo>
                    <a:pt x="33351" y="92313"/>
                    <a:pt x="34775" y="86001"/>
                    <a:pt x="35841" y="79625"/>
                  </a:cubicBezTo>
                  <a:cubicBezTo>
                    <a:pt x="36959" y="73287"/>
                    <a:pt x="37671" y="66883"/>
                    <a:pt x="37971" y="60453"/>
                  </a:cubicBezTo>
                  <a:cubicBezTo>
                    <a:pt x="37971" y="53796"/>
                    <a:pt x="37971" y="47140"/>
                    <a:pt x="37971" y="40216"/>
                  </a:cubicBezTo>
                  <a:cubicBezTo>
                    <a:pt x="37980" y="34145"/>
                    <a:pt x="37445" y="28085"/>
                    <a:pt x="36374" y="22109"/>
                  </a:cubicBezTo>
                  <a:lnTo>
                    <a:pt x="34776" y="13589"/>
                  </a:lnTo>
                  <a:cubicBezTo>
                    <a:pt x="33903" y="9953"/>
                    <a:pt x="32746" y="6391"/>
                    <a:pt x="31314" y="2938"/>
                  </a:cubicBezTo>
                  <a:cubicBezTo>
                    <a:pt x="30362" y="1040"/>
                    <a:pt x="28374" y="-111"/>
                    <a:pt x="26255" y="8"/>
                  </a:cubicBezTo>
                  <a:cubicBezTo>
                    <a:pt x="26255" y="8"/>
                    <a:pt x="24391" y="8"/>
                    <a:pt x="23858" y="8"/>
                  </a:cubicBezTo>
                </a:path>
              </a:pathLst>
            </a:custGeom>
            <a:solidFill>
              <a:srgbClr val="FBCF62"/>
            </a:solidFill>
            <a:ln w="26619"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C721F11C-CF20-4CB8-9E01-57B919EEC22A}"/>
                </a:ext>
              </a:extLst>
            </p:cNvPr>
            <p:cNvSpPr/>
            <p:nvPr/>
          </p:nvSpPr>
          <p:spPr>
            <a:xfrm>
              <a:off x="18523061" y="1774357"/>
              <a:ext cx="68284" cy="202370"/>
            </a:xfrm>
            <a:custGeom>
              <a:avLst/>
              <a:gdLst>
                <a:gd name="connsiteX0" fmla="*/ 42424 w 54407"/>
                <a:gd name="connsiteY0" fmla="*/ 6657 h 161244"/>
                <a:gd name="connsiteX1" fmla="*/ 42424 w 54407"/>
                <a:gd name="connsiteY1" fmla="*/ 37279 h 161244"/>
                <a:gd name="connsiteX2" fmla="*/ 40826 w 54407"/>
                <a:gd name="connsiteY2" fmla="*/ 52457 h 161244"/>
                <a:gd name="connsiteX3" fmla="*/ 38429 w 54407"/>
                <a:gd name="connsiteY3" fmla="*/ 67102 h 161244"/>
                <a:gd name="connsiteX4" fmla="*/ 38429 w 54407"/>
                <a:gd name="connsiteY4" fmla="*/ 67102 h 161244"/>
                <a:gd name="connsiteX5" fmla="*/ 35501 w 54407"/>
                <a:gd name="connsiteY5" fmla="*/ 79084 h 161244"/>
                <a:gd name="connsiteX6" fmla="*/ 31772 w 54407"/>
                <a:gd name="connsiteY6" fmla="*/ 90534 h 161244"/>
                <a:gd name="connsiteX7" fmla="*/ 22718 w 54407"/>
                <a:gd name="connsiteY7" fmla="*/ 111836 h 161244"/>
                <a:gd name="connsiteX8" fmla="*/ 11802 w 54407"/>
                <a:gd name="connsiteY8" fmla="*/ 131541 h 161244"/>
                <a:gd name="connsiteX9" fmla="*/ 1683 w 54407"/>
                <a:gd name="connsiteY9" fmla="*/ 147517 h 161244"/>
                <a:gd name="connsiteX10" fmla="*/ 3979 w 54407"/>
                <a:gd name="connsiteY10" fmla="*/ 160496 h 161244"/>
                <a:gd name="connsiteX11" fmla="*/ 4080 w 54407"/>
                <a:gd name="connsiteY11" fmla="*/ 160565 h 161244"/>
                <a:gd name="connsiteX12" fmla="*/ 11270 w 54407"/>
                <a:gd name="connsiteY12" fmla="*/ 160565 h 161244"/>
                <a:gd name="connsiteX13" fmla="*/ 17127 w 54407"/>
                <a:gd name="connsiteY13" fmla="*/ 156571 h 161244"/>
                <a:gd name="connsiteX14" fmla="*/ 25115 w 54407"/>
                <a:gd name="connsiteY14" fmla="*/ 144056 h 161244"/>
                <a:gd name="connsiteX15" fmla="*/ 33370 w 54407"/>
                <a:gd name="connsiteY15" fmla="*/ 126748 h 161244"/>
                <a:gd name="connsiteX16" fmla="*/ 41624 w 54407"/>
                <a:gd name="connsiteY16" fmla="*/ 106777 h 161244"/>
                <a:gd name="connsiteX17" fmla="*/ 48015 w 54407"/>
                <a:gd name="connsiteY17" fmla="*/ 87605 h 161244"/>
                <a:gd name="connsiteX18" fmla="*/ 52010 w 54407"/>
                <a:gd name="connsiteY18" fmla="*/ 67634 h 161244"/>
                <a:gd name="connsiteX19" fmla="*/ 54407 w 54407"/>
                <a:gd name="connsiteY19" fmla="*/ 47664 h 161244"/>
                <a:gd name="connsiteX20" fmla="*/ 54407 w 54407"/>
                <a:gd name="connsiteY20" fmla="*/ 6124 h 161244"/>
                <a:gd name="connsiteX21" fmla="*/ 49081 w 54407"/>
                <a:gd name="connsiteY21" fmla="*/ 0 h 161244"/>
                <a:gd name="connsiteX22" fmla="*/ 49081 w 54407"/>
                <a:gd name="connsiteY22" fmla="*/ 0 h 161244"/>
                <a:gd name="connsiteX23" fmla="*/ 43224 w 54407"/>
                <a:gd name="connsiteY23" fmla="*/ 5592 h 161244"/>
                <a:gd name="connsiteX24" fmla="*/ 22453 w 54407"/>
                <a:gd name="connsiteY24" fmla="*/ 112103 h 161244"/>
                <a:gd name="connsiteX25" fmla="*/ 22453 w 54407"/>
                <a:gd name="connsiteY25" fmla="*/ 112103 h 16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407" h="161244">
                  <a:moveTo>
                    <a:pt x="42424" y="6657"/>
                  </a:moveTo>
                  <a:cubicBezTo>
                    <a:pt x="42424" y="16776"/>
                    <a:pt x="42424" y="26894"/>
                    <a:pt x="42424" y="37279"/>
                  </a:cubicBezTo>
                  <a:cubicBezTo>
                    <a:pt x="42424" y="42338"/>
                    <a:pt x="42424" y="47397"/>
                    <a:pt x="40826" y="52457"/>
                  </a:cubicBezTo>
                  <a:cubicBezTo>
                    <a:pt x="39229" y="57516"/>
                    <a:pt x="39229" y="62309"/>
                    <a:pt x="38429" y="67102"/>
                  </a:cubicBezTo>
                  <a:lnTo>
                    <a:pt x="38429" y="67102"/>
                  </a:lnTo>
                  <a:cubicBezTo>
                    <a:pt x="38429" y="71096"/>
                    <a:pt x="36565" y="75090"/>
                    <a:pt x="35501" y="79084"/>
                  </a:cubicBezTo>
                  <a:cubicBezTo>
                    <a:pt x="34540" y="82987"/>
                    <a:pt x="33294" y="86814"/>
                    <a:pt x="31772" y="90534"/>
                  </a:cubicBezTo>
                  <a:cubicBezTo>
                    <a:pt x="29191" y="97813"/>
                    <a:pt x="26169" y="104927"/>
                    <a:pt x="22718" y="111836"/>
                  </a:cubicBezTo>
                  <a:cubicBezTo>
                    <a:pt x="19258" y="118760"/>
                    <a:pt x="15796" y="125150"/>
                    <a:pt x="11802" y="131541"/>
                  </a:cubicBezTo>
                  <a:cubicBezTo>
                    <a:pt x="7808" y="137931"/>
                    <a:pt x="4880" y="142192"/>
                    <a:pt x="1683" y="147517"/>
                  </a:cubicBezTo>
                  <a:cubicBezTo>
                    <a:pt x="-1267" y="151735"/>
                    <a:pt x="-238" y="157546"/>
                    <a:pt x="3979" y="160496"/>
                  </a:cubicBezTo>
                  <a:cubicBezTo>
                    <a:pt x="4012" y="160519"/>
                    <a:pt x="4046" y="160542"/>
                    <a:pt x="4080" y="160565"/>
                  </a:cubicBezTo>
                  <a:cubicBezTo>
                    <a:pt x="6391" y="161470"/>
                    <a:pt x="8959" y="161470"/>
                    <a:pt x="11270" y="160565"/>
                  </a:cubicBezTo>
                  <a:cubicBezTo>
                    <a:pt x="13710" y="160148"/>
                    <a:pt x="15848" y="158690"/>
                    <a:pt x="17127" y="156571"/>
                  </a:cubicBezTo>
                  <a:cubicBezTo>
                    <a:pt x="20246" y="152708"/>
                    <a:pt x="22926" y="148511"/>
                    <a:pt x="25115" y="144056"/>
                  </a:cubicBezTo>
                  <a:cubicBezTo>
                    <a:pt x="28241" y="138472"/>
                    <a:pt x="30999" y="132691"/>
                    <a:pt x="33370" y="126748"/>
                  </a:cubicBezTo>
                  <a:cubicBezTo>
                    <a:pt x="36300" y="120091"/>
                    <a:pt x="38962" y="113434"/>
                    <a:pt x="41624" y="106777"/>
                  </a:cubicBezTo>
                  <a:cubicBezTo>
                    <a:pt x="44191" y="100540"/>
                    <a:pt x="46326" y="94135"/>
                    <a:pt x="48015" y="87605"/>
                  </a:cubicBezTo>
                  <a:cubicBezTo>
                    <a:pt x="48016" y="81214"/>
                    <a:pt x="50945" y="74291"/>
                    <a:pt x="52010" y="67634"/>
                  </a:cubicBezTo>
                  <a:cubicBezTo>
                    <a:pt x="53217" y="61033"/>
                    <a:pt x="54017" y="54363"/>
                    <a:pt x="54407" y="47664"/>
                  </a:cubicBezTo>
                  <a:cubicBezTo>
                    <a:pt x="54407" y="33817"/>
                    <a:pt x="54407" y="21036"/>
                    <a:pt x="54407" y="6124"/>
                  </a:cubicBezTo>
                  <a:cubicBezTo>
                    <a:pt x="54433" y="3031"/>
                    <a:pt x="52148" y="403"/>
                    <a:pt x="49081" y="0"/>
                  </a:cubicBezTo>
                  <a:lnTo>
                    <a:pt x="49081" y="0"/>
                  </a:lnTo>
                  <a:cubicBezTo>
                    <a:pt x="45948" y="-3"/>
                    <a:pt x="43365" y="2461"/>
                    <a:pt x="43224" y="5592"/>
                  </a:cubicBezTo>
                  <a:moveTo>
                    <a:pt x="22453" y="112103"/>
                  </a:moveTo>
                  <a:lnTo>
                    <a:pt x="22453" y="112103"/>
                  </a:lnTo>
                </a:path>
              </a:pathLst>
            </a:custGeom>
            <a:solidFill>
              <a:srgbClr val="FBCF62"/>
            </a:solidFill>
            <a:ln w="26619"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EE0CF163-B2D6-4C4B-9BA4-EB963FBAFA55}"/>
                </a:ext>
              </a:extLst>
            </p:cNvPr>
            <p:cNvSpPr/>
            <p:nvPr/>
          </p:nvSpPr>
          <p:spPr>
            <a:xfrm>
              <a:off x="18543320" y="1777362"/>
              <a:ext cx="90184" cy="249186"/>
            </a:xfrm>
            <a:custGeom>
              <a:avLst/>
              <a:gdLst>
                <a:gd name="connsiteX0" fmla="*/ 58768 w 71857"/>
                <a:gd name="connsiteY0" fmla="*/ 2665 h 198546"/>
                <a:gd name="connsiteX1" fmla="*/ 54241 w 71857"/>
                <a:gd name="connsiteY1" fmla="*/ 9588 h 198546"/>
                <a:gd name="connsiteX2" fmla="*/ 56905 w 71857"/>
                <a:gd name="connsiteY2" fmla="*/ 22635 h 198546"/>
                <a:gd name="connsiteX3" fmla="*/ 58503 w 71857"/>
                <a:gd name="connsiteY3" fmla="*/ 34085 h 198546"/>
                <a:gd name="connsiteX4" fmla="*/ 58503 w 71857"/>
                <a:gd name="connsiteY4" fmla="*/ 54056 h 198546"/>
                <a:gd name="connsiteX5" fmla="*/ 55839 w 71857"/>
                <a:gd name="connsiteY5" fmla="*/ 78287 h 198546"/>
                <a:gd name="connsiteX6" fmla="*/ 55839 w 71857"/>
                <a:gd name="connsiteY6" fmla="*/ 78287 h 198546"/>
                <a:gd name="connsiteX7" fmla="*/ 46785 w 71857"/>
                <a:gd name="connsiteY7" fmla="*/ 107578 h 198546"/>
                <a:gd name="connsiteX8" fmla="*/ 41727 w 71857"/>
                <a:gd name="connsiteY8" fmla="*/ 119028 h 198546"/>
                <a:gd name="connsiteX9" fmla="*/ 37466 w 71857"/>
                <a:gd name="connsiteY9" fmla="*/ 128614 h 198546"/>
                <a:gd name="connsiteX10" fmla="*/ 20957 w 71857"/>
                <a:gd name="connsiteY10" fmla="*/ 158969 h 198546"/>
                <a:gd name="connsiteX11" fmla="*/ 1519 w 71857"/>
                <a:gd name="connsiteY11" fmla="*/ 185597 h 198546"/>
                <a:gd name="connsiteX12" fmla="*/ 3851 w 71857"/>
                <a:gd name="connsiteY12" fmla="*/ 197803 h 198546"/>
                <a:gd name="connsiteX13" fmla="*/ 3915 w 71857"/>
                <a:gd name="connsiteY13" fmla="*/ 197846 h 198546"/>
                <a:gd name="connsiteX14" fmla="*/ 10572 w 71857"/>
                <a:gd name="connsiteY14" fmla="*/ 197846 h 198546"/>
                <a:gd name="connsiteX15" fmla="*/ 16164 w 71857"/>
                <a:gd name="connsiteY15" fmla="*/ 194118 h 198546"/>
                <a:gd name="connsiteX16" fmla="*/ 29744 w 71857"/>
                <a:gd name="connsiteY16" fmla="*/ 176277 h 198546"/>
                <a:gd name="connsiteX17" fmla="*/ 41194 w 71857"/>
                <a:gd name="connsiteY17" fmla="*/ 154709 h 198546"/>
                <a:gd name="connsiteX18" fmla="*/ 52377 w 71857"/>
                <a:gd name="connsiteY18" fmla="*/ 132075 h 198546"/>
                <a:gd name="connsiteX19" fmla="*/ 61431 w 71857"/>
                <a:gd name="connsiteY19" fmla="*/ 109442 h 198546"/>
                <a:gd name="connsiteX20" fmla="*/ 64893 w 71857"/>
                <a:gd name="connsiteY20" fmla="*/ 99057 h 198546"/>
                <a:gd name="connsiteX21" fmla="*/ 69686 w 71857"/>
                <a:gd name="connsiteY21" fmla="*/ 80151 h 198546"/>
                <a:gd name="connsiteX22" fmla="*/ 71816 w 71857"/>
                <a:gd name="connsiteY22" fmla="*/ 50595 h 198546"/>
                <a:gd name="connsiteX23" fmla="*/ 70219 w 71857"/>
                <a:gd name="connsiteY23" fmla="*/ 26630 h 198546"/>
                <a:gd name="connsiteX24" fmla="*/ 65693 w 71857"/>
                <a:gd name="connsiteY24" fmla="*/ 4529 h 198546"/>
                <a:gd name="connsiteX25" fmla="*/ 59835 w 71857"/>
                <a:gd name="connsiteY25" fmla="*/ 2 h 198546"/>
                <a:gd name="connsiteX26" fmla="*/ 59834 w 71857"/>
                <a:gd name="connsiteY26" fmla="*/ 2 h 198546"/>
                <a:gd name="connsiteX27" fmla="*/ 59834 w 71857"/>
                <a:gd name="connsiteY27" fmla="*/ 29559 h 198546"/>
                <a:gd name="connsiteX28" fmla="*/ 59834 w 71857"/>
                <a:gd name="connsiteY28" fmla="*/ 29559 h 198546"/>
                <a:gd name="connsiteX29" fmla="*/ 57436 w 71857"/>
                <a:gd name="connsiteY29" fmla="*/ 73761 h 198546"/>
                <a:gd name="connsiteX30" fmla="*/ 57436 w 71857"/>
                <a:gd name="connsiteY30" fmla="*/ 73761 h 19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857" h="198546">
                  <a:moveTo>
                    <a:pt x="58768" y="2665"/>
                  </a:moveTo>
                  <a:cubicBezTo>
                    <a:pt x="55608" y="3331"/>
                    <a:pt x="53585" y="6427"/>
                    <a:pt x="54241" y="9588"/>
                  </a:cubicBezTo>
                  <a:cubicBezTo>
                    <a:pt x="54241" y="13848"/>
                    <a:pt x="56105" y="18375"/>
                    <a:pt x="56905" y="22635"/>
                  </a:cubicBezTo>
                  <a:cubicBezTo>
                    <a:pt x="57698" y="26411"/>
                    <a:pt x="58231" y="30237"/>
                    <a:pt x="58503" y="34085"/>
                  </a:cubicBezTo>
                  <a:cubicBezTo>
                    <a:pt x="58503" y="40831"/>
                    <a:pt x="58503" y="47488"/>
                    <a:pt x="58503" y="54056"/>
                  </a:cubicBezTo>
                  <a:cubicBezTo>
                    <a:pt x="58503" y="62045"/>
                    <a:pt x="58503" y="70299"/>
                    <a:pt x="55839" y="78287"/>
                  </a:cubicBezTo>
                  <a:lnTo>
                    <a:pt x="55839" y="78287"/>
                  </a:lnTo>
                  <a:cubicBezTo>
                    <a:pt x="53347" y="88206"/>
                    <a:pt x="50324" y="97983"/>
                    <a:pt x="46785" y="107578"/>
                  </a:cubicBezTo>
                  <a:cubicBezTo>
                    <a:pt x="45189" y="111572"/>
                    <a:pt x="43591" y="115300"/>
                    <a:pt x="41727" y="119028"/>
                  </a:cubicBezTo>
                  <a:lnTo>
                    <a:pt x="37466" y="128614"/>
                  </a:lnTo>
                  <a:cubicBezTo>
                    <a:pt x="32140" y="138732"/>
                    <a:pt x="26816" y="148851"/>
                    <a:pt x="20957" y="158969"/>
                  </a:cubicBezTo>
                  <a:cubicBezTo>
                    <a:pt x="15099" y="169088"/>
                    <a:pt x="8176" y="177609"/>
                    <a:pt x="1519" y="185597"/>
                  </a:cubicBezTo>
                  <a:cubicBezTo>
                    <a:pt x="-1208" y="189612"/>
                    <a:pt x="-163" y="195076"/>
                    <a:pt x="3851" y="197803"/>
                  </a:cubicBezTo>
                  <a:cubicBezTo>
                    <a:pt x="3872" y="197817"/>
                    <a:pt x="3893" y="197832"/>
                    <a:pt x="3915" y="197846"/>
                  </a:cubicBezTo>
                  <a:cubicBezTo>
                    <a:pt x="6036" y="198780"/>
                    <a:pt x="8451" y="198780"/>
                    <a:pt x="10572" y="197846"/>
                  </a:cubicBezTo>
                  <a:cubicBezTo>
                    <a:pt x="12806" y="197277"/>
                    <a:pt x="14779" y="195961"/>
                    <a:pt x="16164" y="194118"/>
                  </a:cubicBezTo>
                  <a:cubicBezTo>
                    <a:pt x="21067" y="188468"/>
                    <a:pt x="25603" y="182509"/>
                    <a:pt x="29744" y="176277"/>
                  </a:cubicBezTo>
                  <a:cubicBezTo>
                    <a:pt x="33924" y="169287"/>
                    <a:pt x="37747" y="162088"/>
                    <a:pt x="41194" y="154709"/>
                  </a:cubicBezTo>
                  <a:cubicBezTo>
                    <a:pt x="44922" y="146987"/>
                    <a:pt x="49182" y="139797"/>
                    <a:pt x="52377" y="132075"/>
                  </a:cubicBezTo>
                  <a:cubicBezTo>
                    <a:pt x="55784" y="124692"/>
                    <a:pt x="58805" y="117137"/>
                    <a:pt x="61431" y="109442"/>
                  </a:cubicBezTo>
                  <a:cubicBezTo>
                    <a:pt x="61431" y="105980"/>
                    <a:pt x="63827" y="102519"/>
                    <a:pt x="64893" y="99057"/>
                  </a:cubicBezTo>
                  <a:cubicBezTo>
                    <a:pt x="66895" y="92865"/>
                    <a:pt x="68496" y="86550"/>
                    <a:pt x="69686" y="80151"/>
                  </a:cubicBezTo>
                  <a:cubicBezTo>
                    <a:pt x="71330" y="70389"/>
                    <a:pt x="72044" y="60492"/>
                    <a:pt x="71816" y="50595"/>
                  </a:cubicBezTo>
                  <a:cubicBezTo>
                    <a:pt x="71946" y="42576"/>
                    <a:pt x="71413" y="34560"/>
                    <a:pt x="70219" y="26630"/>
                  </a:cubicBezTo>
                  <a:cubicBezTo>
                    <a:pt x="69094" y="19189"/>
                    <a:pt x="67583" y="11812"/>
                    <a:pt x="65693" y="4529"/>
                  </a:cubicBezTo>
                  <a:cubicBezTo>
                    <a:pt x="65062" y="1821"/>
                    <a:pt x="62614" y="-71"/>
                    <a:pt x="59835" y="2"/>
                  </a:cubicBezTo>
                  <a:lnTo>
                    <a:pt x="59834" y="2"/>
                  </a:lnTo>
                  <a:moveTo>
                    <a:pt x="59834" y="29559"/>
                  </a:moveTo>
                  <a:lnTo>
                    <a:pt x="59834" y="29559"/>
                  </a:lnTo>
                  <a:moveTo>
                    <a:pt x="57436" y="73761"/>
                  </a:moveTo>
                  <a:lnTo>
                    <a:pt x="57436" y="73761"/>
                  </a:lnTo>
                </a:path>
              </a:pathLst>
            </a:custGeom>
            <a:solidFill>
              <a:srgbClr val="FBCF62"/>
            </a:solidFill>
            <a:ln w="26619"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83C58809-FCD9-4583-96CF-DB0485E089DC}"/>
                </a:ext>
              </a:extLst>
            </p:cNvPr>
            <p:cNvSpPr/>
            <p:nvPr/>
          </p:nvSpPr>
          <p:spPr>
            <a:xfrm>
              <a:off x="18573877" y="1859911"/>
              <a:ext cx="98013" cy="194811"/>
            </a:xfrm>
            <a:custGeom>
              <a:avLst/>
              <a:gdLst>
                <a:gd name="connsiteX0" fmla="*/ 63711 w 78095"/>
                <a:gd name="connsiteY0" fmla="*/ 7988 h 155221"/>
                <a:gd name="connsiteX1" fmla="*/ 61581 w 78095"/>
                <a:gd name="connsiteY1" fmla="*/ 39143 h 155221"/>
                <a:gd name="connsiteX2" fmla="*/ 48000 w 78095"/>
                <a:gd name="connsiteY2" fmla="*/ 76954 h 155221"/>
                <a:gd name="connsiteX3" fmla="*/ 35220 w 78095"/>
                <a:gd name="connsiteY3" fmla="*/ 100120 h 155221"/>
                <a:gd name="connsiteX4" fmla="*/ 21106 w 78095"/>
                <a:gd name="connsiteY4" fmla="*/ 119292 h 155221"/>
                <a:gd name="connsiteX5" fmla="*/ 12587 w 78095"/>
                <a:gd name="connsiteY5" fmla="*/ 127813 h 155221"/>
                <a:gd name="connsiteX6" fmla="*/ 3533 w 78095"/>
                <a:gd name="connsiteY6" fmla="*/ 136600 h 155221"/>
                <a:gd name="connsiteX7" fmla="*/ 71 w 78095"/>
                <a:gd name="connsiteY7" fmla="*/ 144056 h 155221"/>
                <a:gd name="connsiteX8" fmla="*/ 2733 w 78095"/>
                <a:gd name="connsiteY8" fmla="*/ 152044 h 155221"/>
                <a:gd name="connsiteX9" fmla="*/ 17795 w 78095"/>
                <a:gd name="connsiteY9" fmla="*/ 152159 h 155221"/>
                <a:gd name="connsiteX10" fmla="*/ 17911 w 78095"/>
                <a:gd name="connsiteY10" fmla="*/ 152044 h 155221"/>
                <a:gd name="connsiteX11" fmla="*/ 28829 w 78095"/>
                <a:gd name="connsiteY11" fmla="*/ 141926 h 155221"/>
                <a:gd name="connsiteX12" fmla="*/ 41343 w 78095"/>
                <a:gd name="connsiteY12" fmla="*/ 125683 h 155221"/>
                <a:gd name="connsiteX13" fmla="*/ 60250 w 78095"/>
                <a:gd name="connsiteY13" fmla="*/ 91067 h 155221"/>
                <a:gd name="connsiteX14" fmla="*/ 73030 w 78095"/>
                <a:gd name="connsiteY14" fmla="*/ 56451 h 155221"/>
                <a:gd name="connsiteX15" fmla="*/ 78090 w 78095"/>
                <a:gd name="connsiteY15" fmla="*/ 27426 h 155221"/>
                <a:gd name="connsiteX16" fmla="*/ 78090 w 78095"/>
                <a:gd name="connsiteY16" fmla="*/ 7722 h 155221"/>
                <a:gd name="connsiteX17" fmla="*/ 71166 w 78095"/>
                <a:gd name="connsiteY17" fmla="*/ 0 h 155221"/>
                <a:gd name="connsiteX18" fmla="*/ 71166 w 78095"/>
                <a:gd name="connsiteY18" fmla="*/ 0 h 155221"/>
                <a:gd name="connsiteX19" fmla="*/ 63710 w 78095"/>
                <a:gd name="connsiteY19" fmla="*/ 6923 h 155221"/>
                <a:gd name="connsiteX20" fmla="*/ 22704 w 78095"/>
                <a:gd name="connsiteY20" fmla="*/ 116629 h 155221"/>
                <a:gd name="connsiteX21" fmla="*/ 21373 w 78095"/>
                <a:gd name="connsiteY21" fmla="*/ 116629 h 155221"/>
                <a:gd name="connsiteX22" fmla="*/ 22704 w 78095"/>
                <a:gd name="connsiteY22" fmla="*/ 116629 h 15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095" h="155221">
                  <a:moveTo>
                    <a:pt x="63711" y="7988"/>
                  </a:moveTo>
                  <a:cubicBezTo>
                    <a:pt x="64197" y="18420"/>
                    <a:pt x="63482" y="28874"/>
                    <a:pt x="61581" y="39143"/>
                  </a:cubicBezTo>
                  <a:cubicBezTo>
                    <a:pt x="58255" y="52146"/>
                    <a:pt x="53708" y="64806"/>
                    <a:pt x="48000" y="76954"/>
                  </a:cubicBezTo>
                  <a:cubicBezTo>
                    <a:pt x="44007" y="84676"/>
                    <a:pt x="39746" y="92664"/>
                    <a:pt x="35220" y="100120"/>
                  </a:cubicBezTo>
                  <a:cubicBezTo>
                    <a:pt x="30994" y="106850"/>
                    <a:pt x="26278" y="113258"/>
                    <a:pt x="21106" y="119292"/>
                  </a:cubicBezTo>
                  <a:cubicBezTo>
                    <a:pt x="18444" y="122221"/>
                    <a:pt x="15515" y="125150"/>
                    <a:pt x="12587" y="127813"/>
                  </a:cubicBezTo>
                  <a:cubicBezTo>
                    <a:pt x="9656" y="130476"/>
                    <a:pt x="6461" y="133671"/>
                    <a:pt x="3533" y="136600"/>
                  </a:cubicBezTo>
                  <a:cubicBezTo>
                    <a:pt x="1496" y="138571"/>
                    <a:pt x="263" y="141228"/>
                    <a:pt x="71" y="144056"/>
                  </a:cubicBezTo>
                  <a:cubicBezTo>
                    <a:pt x="-282" y="146983"/>
                    <a:pt x="695" y="149914"/>
                    <a:pt x="2733" y="152044"/>
                  </a:cubicBezTo>
                  <a:cubicBezTo>
                    <a:pt x="6861" y="156235"/>
                    <a:pt x="13604" y="156287"/>
                    <a:pt x="17795" y="152159"/>
                  </a:cubicBezTo>
                  <a:cubicBezTo>
                    <a:pt x="17835" y="152121"/>
                    <a:pt x="17872" y="152083"/>
                    <a:pt x="17911" y="152044"/>
                  </a:cubicBezTo>
                  <a:lnTo>
                    <a:pt x="28829" y="141926"/>
                  </a:lnTo>
                  <a:cubicBezTo>
                    <a:pt x="33375" y="136810"/>
                    <a:pt x="37557" y="131383"/>
                    <a:pt x="41343" y="125683"/>
                  </a:cubicBezTo>
                  <a:cubicBezTo>
                    <a:pt x="48421" y="114585"/>
                    <a:pt x="54738" y="103020"/>
                    <a:pt x="60250" y="91067"/>
                  </a:cubicBezTo>
                  <a:cubicBezTo>
                    <a:pt x="65683" y="79996"/>
                    <a:pt x="69965" y="68396"/>
                    <a:pt x="73030" y="56451"/>
                  </a:cubicBezTo>
                  <a:cubicBezTo>
                    <a:pt x="75639" y="46959"/>
                    <a:pt x="77334" y="37240"/>
                    <a:pt x="78090" y="27426"/>
                  </a:cubicBezTo>
                  <a:cubicBezTo>
                    <a:pt x="78090" y="20770"/>
                    <a:pt x="78090" y="14379"/>
                    <a:pt x="78090" y="7722"/>
                  </a:cubicBezTo>
                  <a:cubicBezTo>
                    <a:pt x="78244" y="3702"/>
                    <a:pt x="75179" y="284"/>
                    <a:pt x="71166" y="0"/>
                  </a:cubicBezTo>
                  <a:lnTo>
                    <a:pt x="71166" y="0"/>
                  </a:lnTo>
                  <a:cubicBezTo>
                    <a:pt x="67248" y="-10"/>
                    <a:pt x="63991" y="3015"/>
                    <a:pt x="63710" y="6923"/>
                  </a:cubicBezTo>
                  <a:moveTo>
                    <a:pt x="22704" y="116629"/>
                  </a:moveTo>
                  <a:cubicBezTo>
                    <a:pt x="22704" y="116629"/>
                    <a:pt x="22704" y="116629"/>
                    <a:pt x="21373" y="116629"/>
                  </a:cubicBezTo>
                  <a:cubicBezTo>
                    <a:pt x="20042" y="116629"/>
                    <a:pt x="21373" y="116629"/>
                    <a:pt x="22704" y="116629"/>
                  </a:cubicBezTo>
                </a:path>
              </a:pathLst>
            </a:custGeom>
            <a:solidFill>
              <a:srgbClr val="FBCF62"/>
            </a:solidFill>
            <a:ln w="26619"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EB145C22-2B3D-41B0-BC92-268F8D85C57D}"/>
                </a:ext>
              </a:extLst>
            </p:cNvPr>
            <p:cNvSpPr/>
            <p:nvPr/>
          </p:nvSpPr>
          <p:spPr>
            <a:xfrm>
              <a:off x="19893978" y="3100093"/>
              <a:ext cx="100079" cy="218212"/>
            </a:xfrm>
            <a:custGeom>
              <a:avLst/>
              <a:gdLst>
                <a:gd name="connsiteX0" fmla="*/ 66603 w 79741"/>
                <a:gd name="connsiteY0" fmla="*/ 1598 h 173867"/>
                <a:gd name="connsiteX1" fmla="*/ 58872 w 79741"/>
                <a:gd name="connsiteY1" fmla="*/ 12734 h 173867"/>
                <a:gd name="connsiteX2" fmla="*/ 58880 w 79741"/>
                <a:gd name="connsiteY2" fmla="*/ 12781 h 173867"/>
                <a:gd name="connsiteX3" fmla="*/ 61277 w 79741"/>
                <a:gd name="connsiteY3" fmla="*/ 27959 h 173867"/>
                <a:gd name="connsiteX4" fmla="*/ 61277 w 79741"/>
                <a:gd name="connsiteY4" fmla="*/ 27959 h 173867"/>
                <a:gd name="connsiteX5" fmla="*/ 61277 w 79741"/>
                <a:gd name="connsiteY5" fmla="*/ 45533 h 173867"/>
                <a:gd name="connsiteX6" fmla="*/ 59148 w 79741"/>
                <a:gd name="connsiteY6" fmla="*/ 62043 h 173867"/>
                <a:gd name="connsiteX7" fmla="*/ 54356 w 79741"/>
                <a:gd name="connsiteY7" fmla="*/ 78286 h 173867"/>
                <a:gd name="connsiteX8" fmla="*/ 46366 w 79741"/>
                <a:gd name="connsiteY8" fmla="*/ 96925 h 173867"/>
                <a:gd name="connsiteX9" fmla="*/ 33052 w 79741"/>
                <a:gd name="connsiteY9" fmla="*/ 120091 h 173867"/>
                <a:gd name="connsiteX10" fmla="*/ 17874 w 79741"/>
                <a:gd name="connsiteY10" fmla="*/ 140062 h 173867"/>
                <a:gd name="connsiteX11" fmla="*/ 17874 w 79741"/>
                <a:gd name="connsiteY11" fmla="*/ 140062 h 173867"/>
                <a:gd name="connsiteX12" fmla="*/ 17874 w 79741"/>
                <a:gd name="connsiteY12" fmla="*/ 140062 h 173867"/>
                <a:gd name="connsiteX13" fmla="*/ 16277 w 79741"/>
                <a:gd name="connsiteY13" fmla="*/ 141926 h 173867"/>
                <a:gd name="connsiteX14" fmla="*/ 16277 w 79741"/>
                <a:gd name="connsiteY14" fmla="*/ 140328 h 173867"/>
                <a:gd name="connsiteX15" fmla="*/ 4029 w 79741"/>
                <a:gd name="connsiteY15" fmla="*/ 153642 h 173867"/>
                <a:gd name="connsiteX16" fmla="*/ 34 w 79741"/>
                <a:gd name="connsiteY16" fmla="*/ 161630 h 173867"/>
                <a:gd name="connsiteX17" fmla="*/ 2696 w 79741"/>
                <a:gd name="connsiteY17" fmla="*/ 170418 h 173867"/>
                <a:gd name="connsiteX18" fmla="*/ 19738 w 79741"/>
                <a:gd name="connsiteY18" fmla="*/ 170418 h 173867"/>
                <a:gd name="connsiteX19" fmla="*/ 35449 w 79741"/>
                <a:gd name="connsiteY19" fmla="*/ 154441 h 173867"/>
                <a:gd name="connsiteX20" fmla="*/ 47964 w 79741"/>
                <a:gd name="connsiteY20" fmla="*/ 137399 h 173867"/>
                <a:gd name="connsiteX21" fmla="*/ 69532 w 79741"/>
                <a:gd name="connsiteY21" fmla="*/ 94795 h 173867"/>
                <a:gd name="connsiteX22" fmla="*/ 79117 w 79741"/>
                <a:gd name="connsiteY22" fmla="*/ 52989 h 173867"/>
                <a:gd name="connsiteX23" fmla="*/ 76720 w 79741"/>
                <a:gd name="connsiteY23" fmla="*/ 7722 h 173867"/>
                <a:gd name="connsiteX24" fmla="*/ 67666 w 79741"/>
                <a:gd name="connsiteY24" fmla="*/ 0 h 173867"/>
                <a:gd name="connsiteX25" fmla="*/ 65805 w 79741"/>
                <a:gd name="connsiteY25" fmla="*/ 0 h 173867"/>
                <a:gd name="connsiteX26" fmla="*/ 16277 w 79741"/>
                <a:gd name="connsiteY26" fmla="*/ 138997 h 173867"/>
                <a:gd name="connsiteX27" fmla="*/ 16277 w 79741"/>
                <a:gd name="connsiteY27" fmla="*/ 138997 h 173867"/>
                <a:gd name="connsiteX28" fmla="*/ 16277 w 79741"/>
                <a:gd name="connsiteY28" fmla="*/ 138997 h 17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741" h="173867">
                  <a:moveTo>
                    <a:pt x="66603" y="1598"/>
                  </a:moveTo>
                  <a:cubicBezTo>
                    <a:pt x="61393" y="2538"/>
                    <a:pt x="57933" y="7524"/>
                    <a:pt x="58872" y="12734"/>
                  </a:cubicBezTo>
                  <a:cubicBezTo>
                    <a:pt x="58875" y="12750"/>
                    <a:pt x="58879" y="12766"/>
                    <a:pt x="58880" y="12781"/>
                  </a:cubicBezTo>
                  <a:cubicBezTo>
                    <a:pt x="60068" y="17772"/>
                    <a:pt x="60869" y="22846"/>
                    <a:pt x="61277" y="27959"/>
                  </a:cubicBezTo>
                  <a:lnTo>
                    <a:pt x="61277" y="27959"/>
                  </a:lnTo>
                  <a:cubicBezTo>
                    <a:pt x="61277" y="33817"/>
                    <a:pt x="61277" y="39675"/>
                    <a:pt x="61277" y="45533"/>
                  </a:cubicBezTo>
                  <a:cubicBezTo>
                    <a:pt x="61277" y="51391"/>
                    <a:pt x="61277" y="56451"/>
                    <a:pt x="59148" y="62043"/>
                  </a:cubicBezTo>
                  <a:cubicBezTo>
                    <a:pt x="57920" y="67559"/>
                    <a:pt x="56319" y="72986"/>
                    <a:pt x="54356" y="78286"/>
                  </a:cubicBezTo>
                  <a:lnTo>
                    <a:pt x="46366" y="96925"/>
                  </a:lnTo>
                  <a:cubicBezTo>
                    <a:pt x="42106" y="104647"/>
                    <a:pt x="37845" y="112369"/>
                    <a:pt x="33052" y="120091"/>
                  </a:cubicBezTo>
                  <a:cubicBezTo>
                    <a:pt x="28597" y="127186"/>
                    <a:pt x="23517" y="133869"/>
                    <a:pt x="17874" y="140062"/>
                  </a:cubicBezTo>
                  <a:lnTo>
                    <a:pt x="17874" y="140062"/>
                  </a:lnTo>
                  <a:lnTo>
                    <a:pt x="17874" y="140062"/>
                  </a:lnTo>
                  <a:lnTo>
                    <a:pt x="16277" y="141926"/>
                  </a:lnTo>
                  <a:lnTo>
                    <a:pt x="16277" y="140328"/>
                  </a:lnTo>
                  <a:lnTo>
                    <a:pt x="4029" y="153642"/>
                  </a:lnTo>
                  <a:cubicBezTo>
                    <a:pt x="1695" y="155673"/>
                    <a:pt x="260" y="158544"/>
                    <a:pt x="34" y="161630"/>
                  </a:cubicBezTo>
                  <a:cubicBezTo>
                    <a:pt x="-197" y="164788"/>
                    <a:pt x="751" y="167920"/>
                    <a:pt x="2696" y="170418"/>
                  </a:cubicBezTo>
                  <a:cubicBezTo>
                    <a:pt x="7445" y="175017"/>
                    <a:pt x="14988" y="175017"/>
                    <a:pt x="19738" y="170418"/>
                  </a:cubicBezTo>
                  <a:cubicBezTo>
                    <a:pt x="25240" y="165359"/>
                    <a:pt x="30483" y="160026"/>
                    <a:pt x="35449" y="154441"/>
                  </a:cubicBezTo>
                  <a:cubicBezTo>
                    <a:pt x="40067" y="149101"/>
                    <a:pt x="44252" y="143402"/>
                    <a:pt x="47964" y="137399"/>
                  </a:cubicBezTo>
                  <a:cubicBezTo>
                    <a:pt x="56205" y="123755"/>
                    <a:pt x="63415" y="109514"/>
                    <a:pt x="69532" y="94795"/>
                  </a:cubicBezTo>
                  <a:cubicBezTo>
                    <a:pt x="74846" y="81432"/>
                    <a:pt x="78079" y="67332"/>
                    <a:pt x="79117" y="52989"/>
                  </a:cubicBezTo>
                  <a:cubicBezTo>
                    <a:pt x="80452" y="37862"/>
                    <a:pt x="79646" y="22623"/>
                    <a:pt x="76720" y="7722"/>
                  </a:cubicBezTo>
                  <a:cubicBezTo>
                    <a:pt x="75952" y="3306"/>
                    <a:pt x="72149" y="62"/>
                    <a:pt x="67666" y="0"/>
                  </a:cubicBezTo>
                  <a:lnTo>
                    <a:pt x="65805" y="0"/>
                  </a:lnTo>
                  <a:moveTo>
                    <a:pt x="16277" y="138997"/>
                  </a:moveTo>
                  <a:lnTo>
                    <a:pt x="16277" y="138997"/>
                  </a:lnTo>
                  <a:lnTo>
                    <a:pt x="16277" y="138997"/>
                  </a:lnTo>
                </a:path>
              </a:pathLst>
            </a:custGeom>
            <a:solidFill>
              <a:srgbClr val="4AB290"/>
            </a:solidFill>
            <a:ln w="26619"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BC3750C6-90D7-411A-9613-38CA754EE4BF}"/>
                </a:ext>
              </a:extLst>
            </p:cNvPr>
            <p:cNvSpPr/>
            <p:nvPr/>
          </p:nvSpPr>
          <p:spPr>
            <a:xfrm>
              <a:off x="19918373" y="3116135"/>
              <a:ext cx="133077" cy="258828"/>
            </a:xfrm>
            <a:custGeom>
              <a:avLst/>
              <a:gdLst>
                <a:gd name="connsiteX0" fmla="*/ 90570 w 106033"/>
                <a:gd name="connsiteY0" fmla="*/ 10917 h 206229"/>
                <a:gd name="connsiteX1" fmla="*/ 85510 w 106033"/>
                <a:gd name="connsiteY1" fmla="*/ 62841 h 206229"/>
                <a:gd name="connsiteX2" fmla="*/ 72197 w 106033"/>
                <a:gd name="connsiteY2" fmla="*/ 96925 h 206229"/>
                <a:gd name="connsiteX3" fmla="*/ 52492 w 106033"/>
                <a:gd name="connsiteY3" fmla="*/ 129410 h 206229"/>
                <a:gd name="connsiteX4" fmla="*/ 29326 w 106033"/>
                <a:gd name="connsiteY4" fmla="*/ 159500 h 206229"/>
                <a:gd name="connsiteX5" fmla="*/ 2699 w 106033"/>
                <a:gd name="connsiteY5" fmla="*/ 186128 h 206229"/>
                <a:gd name="connsiteX6" fmla="*/ 2699 w 106033"/>
                <a:gd name="connsiteY6" fmla="*/ 201838 h 206229"/>
                <a:gd name="connsiteX7" fmla="*/ 21072 w 106033"/>
                <a:gd name="connsiteY7" fmla="*/ 203169 h 206229"/>
                <a:gd name="connsiteX8" fmla="*/ 38114 w 106033"/>
                <a:gd name="connsiteY8" fmla="*/ 186660 h 206229"/>
                <a:gd name="connsiteX9" fmla="*/ 55954 w 106033"/>
                <a:gd name="connsiteY9" fmla="*/ 164026 h 206229"/>
                <a:gd name="connsiteX10" fmla="*/ 82582 w 106033"/>
                <a:gd name="connsiteY10" fmla="*/ 119292 h 206229"/>
                <a:gd name="connsiteX11" fmla="*/ 93233 w 106033"/>
                <a:gd name="connsiteY11" fmla="*/ 96392 h 206229"/>
                <a:gd name="connsiteX12" fmla="*/ 103086 w 106033"/>
                <a:gd name="connsiteY12" fmla="*/ 60977 h 206229"/>
                <a:gd name="connsiteX13" fmla="*/ 104417 w 106033"/>
                <a:gd name="connsiteY13" fmla="*/ 36480 h 206229"/>
                <a:gd name="connsiteX14" fmla="*/ 106014 w 106033"/>
                <a:gd name="connsiteY14" fmla="*/ 9852 h 206229"/>
                <a:gd name="connsiteX15" fmla="*/ 97760 w 106033"/>
                <a:gd name="connsiteY15" fmla="*/ 0 h 206229"/>
                <a:gd name="connsiteX16" fmla="*/ 97760 w 106033"/>
                <a:gd name="connsiteY16" fmla="*/ 0 h 206229"/>
                <a:gd name="connsiteX17" fmla="*/ 88706 w 106033"/>
                <a:gd name="connsiteY17" fmla="*/ 8521 h 206229"/>
                <a:gd name="connsiteX18" fmla="*/ 26663 w 106033"/>
                <a:gd name="connsiteY18" fmla="*/ 158168 h 206229"/>
                <a:gd name="connsiteX19" fmla="*/ 26663 w 106033"/>
                <a:gd name="connsiteY19" fmla="*/ 158168 h 206229"/>
                <a:gd name="connsiteX20" fmla="*/ 26663 w 106033"/>
                <a:gd name="connsiteY20" fmla="*/ 158168 h 20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6033" h="206229">
                  <a:moveTo>
                    <a:pt x="90570" y="10917"/>
                  </a:moveTo>
                  <a:cubicBezTo>
                    <a:pt x="89239" y="28225"/>
                    <a:pt x="88172" y="45534"/>
                    <a:pt x="85510" y="62841"/>
                  </a:cubicBezTo>
                  <a:cubicBezTo>
                    <a:pt x="82305" y="74646"/>
                    <a:pt x="77841" y="86073"/>
                    <a:pt x="72197" y="96925"/>
                  </a:cubicBezTo>
                  <a:cubicBezTo>
                    <a:pt x="66073" y="108108"/>
                    <a:pt x="59416" y="119026"/>
                    <a:pt x="52492" y="129410"/>
                  </a:cubicBezTo>
                  <a:cubicBezTo>
                    <a:pt x="45283" y="139825"/>
                    <a:pt x="37552" y="149868"/>
                    <a:pt x="29326" y="159500"/>
                  </a:cubicBezTo>
                  <a:cubicBezTo>
                    <a:pt x="20805" y="169086"/>
                    <a:pt x="11486" y="177340"/>
                    <a:pt x="2699" y="186128"/>
                  </a:cubicBezTo>
                  <a:cubicBezTo>
                    <a:pt x="-900" y="190746"/>
                    <a:pt x="-900" y="197219"/>
                    <a:pt x="2699" y="201838"/>
                  </a:cubicBezTo>
                  <a:cubicBezTo>
                    <a:pt x="7478" y="207131"/>
                    <a:pt x="15579" y="207718"/>
                    <a:pt x="21072" y="203169"/>
                  </a:cubicBezTo>
                  <a:cubicBezTo>
                    <a:pt x="26663" y="197577"/>
                    <a:pt x="32522" y="192518"/>
                    <a:pt x="38114" y="186660"/>
                  </a:cubicBezTo>
                  <a:cubicBezTo>
                    <a:pt x="44576" y="179536"/>
                    <a:pt x="50537" y="171974"/>
                    <a:pt x="55954" y="164026"/>
                  </a:cubicBezTo>
                  <a:cubicBezTo>
                    <a:pt x="65876" y="149762"/>
                    <a:pt x="74774" y="134814"/>
                    <a:pt x="82582" y="119292"/>
                  </a:cubicBezTo>
                  <a:cubicBezTo>
                    <a:pt x="86724" y="111949"/>
                    <a:pt x="90287" y="104292"/>
                    <a:pt x="93233" y="96392"/>
                  </a:cubicBezTo>
                  <a:cubicBezTo>
                    <a:pt x="98210" y="85125"/>
                    <a:pt x="101529" y="73196"/>
                    <a:pt x="103086" y="60977"/>
                  </a:cubicBezTo>
                  <a:cubicBezTo>
                    <a:pt x="103084" y="52723"/>
                    <a:pt x="103084" y="44735"/>
                    <a:pt x="104417" y="36480"/>
                  </a:cubicBezTo>
                  <a:lnTo>
                    <a:pt x="106014" y="9852"/>
                  </a:lnTo>
                  <a:cubicBezTo>
                    <a:pt x="106329" y="4892"/>
                    <a:pt x="102697" y="558"/>
                    <a:pt x="97760" y="0"/>
                  </a:cubicBezTo>
                  <a:lnTo>
                    <a:pt x="97760" y="0"/>
                  </a:lnTo>
                  <a:cubicBezTo>
                    <a:pt x="92960" y="-8"/>
                    <a:pt x="88988" y="3730"/>
                    <a:pt x="88706" y="8521"/>
                  </a:cubicBezTo>
                  <a:moveTo>
                    <a:pt x="26663" y="158168"/>
                  </a:moveTo>
                  <a:lnTo>
                    <a:pt x="26663" y="158168"/>
                  </a:lnTo>
                  <a:lnTo>
                    <a:pt x="26663" y="158168"/>
                  </a:lnTo>
                </a:path>
              </a:pathLst>
            </a:custGeom>
            <a:solidFill>
              <a:srgbClr val="4AB290"/>
            </a:solidFill>
            <a:ln w="26619"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0B1F13D1-FFF2-4897-851C-37ED7CE26562}"/>
                </a:ext>
              </a:extLst>
            </p:cNvPr>
            <p:cNvSpPr/>
            <p:nvPr/>
          </p:nvSpPr>
          <p:spPr>
            <a:xfrm>
              <a:off x="19941781" y="3154232"/>
              <a:ext cx="152094" cy="261768"/>
            </a:xfrm>
            <a:custGeom>
              <a:avLst/>
              <a:gdLst>
                <a:gd name="connsiteX0" fmla="*/ 107866 w 121185"/>
                <a:gd name="connsiteY0" fmla="*/ 6124 h 208571"/>
                <a:gd name="connsiteX1" fmla="*/ 104404 w 121185"/>
                <a:gd name="connsiteY1" fmla="*/ 45001 h 208571"/>
                <a:gd name="connsiteX2" fmla="*/ 104404 w 121185"/>
                <a:gd name="connsiteY2" fmla="*/ 45001 h 208571"/>
                <a:gd name="connsiteX3" fmla="*/ 97747 w 121185"/>
                <a:gd name="connsiteY3" fmla="*/ 68433 h 208571"/>
                <a:gd name="connsiteX4" fmla="*/ 91890 w 121185"/>
                <a:gd name="connsiteY4" fmla="*/ 82546 h 208571"/>
                <a:gd name="connsiteX5" fmla="*/ 85499 w 121185"/>
                <a:gd name="connsiteY5" fmla="*/ 96392 h 208571"/>
                <a:gd name="connsiteX6" fmla="*/ 85499 w 121185"/>
                <a:gd name="connsiteY6" fmla="*/ 94262 h 208571"/>
                <a:gd name="connsiteX7" fmla="*/ 78043 w 121185"/>
                <a:gd name="connsiteY7" fmla="*/ 107309 h 208571"/>
                <a:gd name="connsiteX8" fmla="*/ 68990 w 121185"/>
                <a:gd name="connsiteY8" fmla="*/ 120890 h 208571"/>
                <a:gd name="connsiteX9" fmla="*/ 49551 w 121185"/>
                <a:gd name="connsiteY9" fmla="*/ 145121 h 208571"/>
                <a:gd name="connsiteX10" fmla="*/ 49551 w 121185"/>
                <a:gd name="connsiteY10" fmla="*/ 145121 h 208571"/>
                <a:gd name="connsiteX11" fmla="*/ 38899 w 121185"/>
                <a:gd name="connsiteY11" fmla="*/ 156570 h 208571"/>
                <a:gd name="connsiteX12" fmla="*/ 26385 w 121185"/>
                <a:gd name="connsiteY12" fmla="*/ 168553 h 208571"/>
                <a:gd name="connsiteX13" fmla="*/ 15468 w 121185"/>
                <a:gd name="connsiteY13" fmla="*/ 178672 h 208571"/>
                <a:gd name="connsiteX14" fmla="*/ 3752 w 121185"/>
                <a:gd name="connsiteY14" fmla="*/ 188791 h 208571"/>
                <a:gd name="connsiteX15" fmla="*/ 24 w 121185"/>
                <a:gd name="connsiteY15" fmla="*/ 196779 h 208571"/>
                <a:gd name="connsiteX16" fmla="*/ 2686 w 121185"/>
                <a:gd name="connsiteY16" fmla="*/ 205300 h 208571"/>
                <a:gd name="connsiteX17" fmla="*/ 18929 w 121185"/>
                <a:gd name="connsiteY17" fmla="*/ 205300 h 208571"/>
                <a:gd name="connsiteX18" fmla="*/ 37303 w 121185"/>
                <a:gd name="connsiteY18" fmla="*/ 188790 h 208571"/>
                <a:gd name="connsiteX19" fmla="*/ 57541 w 121185"/>
                <a:gd name="connsiteY19" fmla="*/ 167222 h 208571"/>
                <a:gd name="connsiteX20" fmla="*/ 75647 w 121185"/>
                <a:gd name="connsiteY20" fmla="*/ 144855 h 208571"/>
                <a:gd name="connsiteX21" fmla="*/ 84168 w 121185"/>
                <a:gd name="connsiteY21" fmla="*/ 132872 h 208571"/>
                <a:gd name="connsiteX22" fmla="*/ 92423 w 121185"/>
                <a:gd name="connsiteY22" fmla="*/ 118760 h 208571"/>
                <a:gd name="connsiteX23" fmla="*/ 114791 w 121185"/>
                <a:gd name="connsiteY23" fmla="*/ 65504 h 208571"/>
                <a:gd name="connsiteX24" fmla="*/ 117718 w 121185"/>
                <a:gd name="connsiteY24" fmla="*/ 51924 h 208571"/>
                <a:gd name="connsiteX25" fmla="*/ 119315 w 121185"/>
                <a:gd name="connsiteY25" fmla="*/ 38344 h 208571"/>
                <a:gd name="connsiteX26" fmla="*/ 121180 w 121185"/>
                <a:gd name="connsiteY26" fmla="*/ 7722 h 208571"/>
                <a:gd name="connsiteX27" fmla="*/ 114523 w 121185"/>
                <a:gd name="connsiteY27" fmla="*/ 0 h 208571"/>
                <a:gd name="connsiteX28" fmla="*/ 114523 w 121185"/>
                <a:gd name="connsiteY28" fmla="*/ 0 h 208571"/>
                <a:gd name="connsiteX29" fmla="*/ 107333 w 121185"/>
                <a:gd name="connsiteY29" fmla="*/ 6657 h 208571"/>
                <a:gd name="connsiteX30" fmla="*/ 104404 w 121185"/>
                <a:gd name="connsiteY30" fmla="*/ 43403 h 208571"/>
                <a:gd name="connsiteX31" fmla="*/ 104404 w 121185"/>
                <a:gd name="connsiteY31" fmla="*/ 43403 h 208571"/>
                <a:gd name="connsiteX32" fmla="*/ 104404 w 121185"/>
                <a:gd name="connsiteY32" fmla="*/ 43403 h 20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1185" h="208571">
                  <a:moveTo>
                    <a:pt x="107866" y="6124"/>
                  </a:moveTo>
                  <a:cubicBezTo>
                    <a:pt x="107373" y="19133"/>
                    <a:pt x="106218" y="32109"/>
                    <a:pt x="104404" y="45001"/>
                  </a:cubicBezTo>
                  <a:lnTo>
                    <a:pt x="104404" y="45001"/>
                  </a:lnTo>
                  <a:cubicBezTo>
                    <a:pt x="102715" y="52953"/>
                    <a:pt x="100490" y="60781"/>
                    <a:pt x="97747" y="68433"/>
                  </a:cubicBezTo>
                  <a:cubicBezTo>
                    <a:pt x="95885" y="73226"/>
                    <a:pt x="94020" y="78019"/>
                    <a:pt x="91890" y="82546"/>
                  </a:cubicBezTo>
                  <a:cubicBezTo>
                    <a:pt x="89759" y="87073"/>
                    <a:pt x="87630" y="91865"/>
                    <a:pt x="85499" y="96392"/>
                  </a:cubicBezTo>
                  <a:lnTo>
                    <a:pt x="85499" y="94262"/>
                  </a:lnTo>
                  <a:cubicBezTo>
                    <a:pt x="82836" y="98522"/>
                    <a:pt x="80440" y="103049"/>
                    <a:pt x="78043" y="107309"/>
                  </a:cubicBezTo>
                  <a:lnTo>
                    <a:pt x="68990" y="120890"/>
                  </a:lnTo>
                  <a:cubicBezTo>
                    <a:pt x="63131" y="129411"/>
                    <a:pt x="56208" y="137133"/>
                    <a:pt x="49551" y="145121"/>
                  </a:cubicBezTo>
                  <a:lnTo>
                    <a:pt x="49551" y="145121"/>
                  </a:lnTo>
                  <a:cubicBezTo>
                    <a:pt x="46208" y="149124"/>
                    <a:pt x="42652" y="152947"/>
                    <a:pt x="38899" y="156570"/>
                  </a:cubicBezTo>
                  <a:lnTo>
                    <a:pt x="26385" y="168553"/>
                  </a:lnTo>
                  <a:lnTo>
                    <a:pt x="15468" y="178672"/>
                  </a:lnTo>
                  <a:cubicBezTo>
                    <a:pt x="11378" y="181824"/>
                    <a:pt x="7466" y="185202"/>
                    <a:pt x="3752" y="188791"/>
                  </a:cubicBezTo>
                  <a:cubicBezTo>
                    <a:pt x="1518" y="190866"/>
                    <a:pt x="180" y="193732"/>
                    <a:pt x="24" y="196779"/>
                  </a:cubicBezTo>
                  <a:cubicBezTo>
                    <a:pt x="-166" y="199850"/>
                    <a:pt x="781" y="202883"/>
                    <a:pt x="2686" y="205300"/>
                  </a:cubicBezTo>
                  <a:cubicBezTo>
                    <a:pt x="7222" y="209662"/>
                    <a:pt x="14393" y="209662"/>
                    <a:pt x="18929" y="205300"/>
                  </a:cubicBezTo>
                  <a:cubicBezTo>
                    <a:pt x="25321" y="199974"/>
                    <a:pt x="31444" y="194648"/>
                    <a:pt x="37303" y="188790"/>
                  </a:cubicBezTo>
                  <a:cubicBezTo>
                    <a:pt x="43161" y="182932"/>
                    <a:pt x="51149" y="174677"/>
                    <a:pt x="57541" y="167222"/>
                  </a:cubicBezTo>
                  <a:cubicBezTo>
                    <a:pt x="63931" y="159766"/>
                    <a:pt x="70055" y="152576"/>
                    <a:pt x="75647" y="144855"/>
                  </a:cubicBezTo>
                  <a:lnTo>
                    <a:pt x="84168" y="132872"/>
                  </a:lnTo>
                  <a:lnTo>
                    <a:pt x="92423" y="118760"/>
                  </a:lnTo>
                  <a:cubicBezTo>
                    <a:pt x="101882" y="101917"/>
                    <a:pt x="109385" y="84050"/>
                    <a:pt x="114791" y="65504"/>
                  </a:cubicBezTo>
                  <a:cubicBezTo>
                    <a:pt x="114789" y="60978"/>
                    <a:pt x="116920" y="56451"/>
                    <a:pt x="117718" y="51924"/>
                  </a:cubicBezTo>
                  <a:cubicBezTo>
                    <a:pt x="118513" y="47432"/>
                    <a:pt x="119046" y="42897"/>
                    <a:pt x="119315" y="38344"/>
                  </a:cubicBezTo>
                  <a:cubicBezTo>
                    <a:pt x="119317" y="27959"/>
                    <a:pt x="119317" y="17841"/>
                    <a:pt x="121180" y="7722"/>
                  </a:cubicBezTo>
                  <a:cubicBezTo>
                    <a:pt x="121342" y="3796"/>
                    <a:pt x="118430" y="418"/>
                    <a:pt x="114523" y="0"/>
                  </a:cubicBezTo>
                  <a:lnTo>
                    <a:pt x="114523" y="0"/>
                  </a:lnTo>
                  <a:cubicBezTo>
                    <a:pt x="110750" y="-10"/>
                    <a:pt x="107612" y="2896"/>
                    <a:pt x="107333" y="6657"/>
                  </a:cubicBezTo>
                  <a:moveTo>
                    <a:pt x="104404" y="43403"/>
                  </a:moveTo>
                  <a:lnTo>
                    <a:pt x="104404" y="43403"/>
                  </a:lnTo>
                  <a:cubicBezTo>
                    <a:pt x="104404" y="43403"/>
                    <a:pt x="104404" y="43403"/>
                    <a:pt x="104404" y="43403"/>
                  </a:cubicBezTo>
                </a:path>
              </a:pathLst>
            </a:custGeom>
            <a:solidFill>
              <a:srgbClr val="4AB290"/>
            </a:solidFill>
            <a:ln w="26619"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id="{0B9CC7CA-77E8-4A48-9780-08A1EDA5370F}"/>
                </a:ext>
              </a:extLst>
            </p:cNvPr>
            <p:cNvSpPr/>
            <p:nvPr/>
          </p:nvSpPr>
          <p:spPr>
            <a:xfrm>
              <a:off x="19997025" y="3237112"/>
              <a:ext cx="130618" cy="183353"/>
            </a:xfrm>
            <a:custGeom>
              <a:avLst/>
              <a:gdLst>
                <a:gd name="connsiteX0" fmla="*/ 85684 w 104074"/>
                <a:gd name="connsiteY0" fmla="*/ 8255 h 146092"/>
                <a:gd name="connsiteX1" fmla="*/ 82488 w 104074"/>
                <a:gd name="connsiteY1" fmla="*/ 31155 h 146092"/>
                <a:gd name="connsiteX2" fmla="*/ 82488 w 104074"/>
                <a:gd name="connsiteY2" fmla="*/ 31155 h 146092"/>
                <a:gd name="connsiteX3" fmla="*/ 75032 w 104074"/>
                <a:gd name="connsiteY3" fmla="*/ 50859 h 146092"/>
                <a:gd name="connsiteX4" fmla="*/ 61986 w 104074"/>
                <a:gd name="connsiteY4" fmla="*/ 71895 h 146092"/>
                <a:gd name="connsiteX5" fmla="*/ 47073 w 104074"/>
                <a:gd name="connsiteY5" fmla="*/ 91067 h 146092"/>
                <a:gd name="connsiteX6" fmla="*/ 32695 w 104074"/>
                <a:gd name="connsiteY6" fmla="*/ 105712 h 146092"/>
                <a:gd name="connsiteX7" fmla="*/ 18581 w 104074"/>
                <a:gd name="connsiteY7" fmla="*/ 116895 h 146092"/>
                <a:gd name="connsiteX8" fmla="*/ 7931 w 104074"/>
                <a:gd name="connsiteY8" fmla="*/ 123286 h 146092"/>
                <a:gd name="connsiteX9" fmla="*/ 632 w 104074"/>
                <a:gd name="connsiteY9" fmla="*/ 138162 h 146092"/>
                <a:gd name="connsiteX10" fmla="*/ 15508 w 104074"/>
                <a:gd name="connsiteY10" fmla="*/ 145460 h 146092"/>
                <a:gd name="connsiteX11" fmla="*/ 18316 w 104074"/>
                <a:gd name="connsiteY11" fmla="*/ 144056 h 146092"/>
                <a:gd name="connsiteX12" fmla="*/ 36423 w 104074"/>
                <a:gd name="connsiteY12" fmla="*/ 132606 h 146092"/>
                <a:gd name="connsiteX13" fmla="*/ 49470 w 104074"/>
                <a:gd name="connsiteY13" fmla="*/ 120358 h 146092"/>
                <a:gd name="connsiteX14" fmla="*/ 74234 w 104074"/>
                <a:gd name="connsiteY14" fmla="*/ 89469 h 146092"/>
                <a:gd name="connsiteX15" fmla="*/ 83553 w 104074"/>
                <a:gd name="connsiteY15" fmla="*/ 74558 h 146092"/>
                <a:gd name="connsiteX16" fmla="*/ 93672 w 104074"/>
                <a:gd name="connsiteY16" fmla="*/ 54853 h 146092"/>
                <a:gd name="connsiteX17" fmla="*/ 97133 w 104074"/>
                <a:gd name="connsiteY17" fmla="*/ 46865 h 146092"/>
                <a:gd name="connsiteX18" fmla="*/ 101128 w 104074"/>
                <a:gd name="connsiteY18" fmla="*/ 31421 h 146092"/>
                <a:gd name="connsiteX19" fmla="*/ 104057 w 104074"/>
                <a:gd name="connsiteY19" fmla="*/ 9853 h 146092"/>
                <a:gd name="connsiteX20" fmla="*/ 95536 w 104074"/>
                <a:gd name="connsiteY20" fmla="*/ 0 h 146092"/>
                <a:gd name="connsiteX21" fmla="*/ 95536 w 104074"/>
                <a:gd name="connsiteY21" fmla="*/ 0 h 146092"/>
                <a:gd name="connsiteX22" fmla="*/ 86482 w 104074"/>
                <a:gd name="connsiteY22" fmla="*/ 8521 h 146092"/>
                <a:gd name="connsiteX23" fmla="*/ 75300 w 104074"/>
                <a:gd name="connsiteY23" fmla="*/ 51392 h 146092"/>
                <a:gd name="connsiteX24" fmla="*/ 75300 w 104074"/>
                <a:gd name="connsiteY24" fmla="*/ 51392 h 146092"/>
                <a:gd name="connsiteX25" fmla="*/ 75300 w 104074"/>
                <a:gd name="connsiteY25" fmla="*/ 51392 h 146092"/>
                <a:gd name="connsiteX26" fmla="*/ 22045 w 104074"/>
                <a:gd name="connsiteY26" fmla="*/ 115831 h 146092"/>
                <a:gd name="connsiteX27" fmla="*/ 22045 w 104074"/>
                <a:gd name="connsiteY27" fmla="*/ 115831 h 146092"/>
                <a:gd name="connsiteX28" fmla="*/ 22045 w 104074"/>
                <a:gd name="connsiteY28" fmla="*/ 115831 h 14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4074" h="146092">
                  <a:moveTo>
                    <a:pt x="85684" y="8255"/>
                  </a:moveTo>
                  <a:cubicBezTo>
                    <a:pt x="85684" y="15977"/>
                    <a:pt x="83819" y="23699"/>
                    <a:pt x="82488" y="31155"/>
                  </a:cubicBezTo>
                  <a:lnTo>
                    <a:pt x="82488" y="31155"/>
                  </a:lnTo>
                  <a:cubicBezTo>
                    <a:pt x="80561" y="37921"/>
                    <a:pt x="78068" y="44512"/>
                    <a:pt x="75032" y="50859"/>
                  </a:cubicBezTo>
                  <a:cubicBezTo>
                    <a:pt x="70772" y="58049"/>
                    <a:pt x="66779" y="65238"/>
                    <a:pt x="61986" y="71895"/>
                  </a:cubicBezTo>
                  <a:cubicBezTo>
                    <a:pt x="57192" y="78552"/>
                    <a:pt x="52399" y="84942"/>
                    <a:pt x="47073" y="91067"/>
                  </a:cubicBezTo>
                  <a:cubicBezTo>
                    <a:pt x="41749" y="97191"/>
                    <a:pt x="37754" y="100919"/>
                    <a:pt x="32695" y="105712"/>
                  </a:cubicBezTo>
                  <a:cubicBezTo>
                    <a:pt x="28281" y="109792"/>
                    <a:pt x="23563" y="113531"/>
                    <a:pt x="18581" y="116895"/>
                  </a:cubicBezTo>
                  <a:lnTo>
                    <a:pt x="7931" y="123286"/>
                  </a:lnTo>
                  <a:cubicBezTo>
                    <a:pt x="1807" y="125379"/>
                    <a:pt x="-1459" y="132038"/>
                    <a:pt x="632" y="138162"/>
                  </a:cubicBezTo>
                  <a:cubicBezTo>
                    <a:pt x="2724" y="144285"/>
                    <a:pt x="9384" y="147552"/>
                    <a:pt x="15508" y="145460"/>
                  </a:cubicBezTo>
                  <a:cubicBezTo>
                    <a:pt x="16503" y="145120"/>
                    <a:pt x="17447" y="144648"/>
                    <a:pt x="18316" y="144056"/>
                  </a:cubicBezTo>
                  <a:cubicBezTo>
                    <a:pt x="24601" y="140649"/>
                    <a:pt x="30650" y="136824"/>
                    <a:pt x="36423" y="132606"/>
                  </a:cubicBezTo>
                  <a:cubicBezTo>
                    <a:pt x="41152" y="128949"/>
                    <a:pt x="45523" y="124848"/>
                    <a:pt x="49470" y="120358"/>
                  </a:cubicBezTo>
                  <a:cubicBezTo>
                    <a:pt x="58238" y="110484"/>
                    <a:pt x="66504" y="100175"/>
                    <a:pt x="74234" y="89469"/>
                  </a:cubicBezTo>
                  <a:cubicBezTo>
                    <a:pt x="77590" y="84659"/>
                    <a:pt x="80701" y="79682"/>
                    <a:pt x="83553" y="74558"/>
                  </a:cubicBezTo>
                  <a:cubicBezTo>
                    <a:pt x="87015" y="67901"/>
                    <a:pt x="90743" y="61510"/>
                    <a:pt x="93672" y="54853"/>
                  </a:cubicBezTo>
                  <a:cubicBezTo>
                    <a:pt x="93672" y="52190"/>
                    <a:pt x="96069" y="49527"/>
                    <a:pt x="97133" y="46865"/>
                  </a:cubicBezTo>
                  <a:cubicBezTo>
                    <a:pt x="98869" y="41830"/>
                    <a:pt x="100205" y="36666"/>
                    <a:pt x="101128" y="31421"/>
                  </a:cubicBezTo>
                  <a:cubicBezTo>
                    <a:pt x="101128" y="24231"/>
                    <a:pt x="102992" y="17042"/>
                    <a:pt x="104057" y="9853"/>
                  </a:cubicBezTo>
                  <a:cubicBezTo>
                    <a:pt x="104364" y="4799"/>
                    <a:pt x="100580" y="425"/>
                    <a:pt x="95536" y="0"/>
                  </a:cubicBezTo>
                  <a:lnTo>
                    <a:pt x="95536" y="0"/>
                  </a:lnTo>
                  <a:cubicBezTo>
                    <a:pt x="90787" y="118"/>
                    <a:pt x="86888" y="3788"/>
                    <a:pt x="86482" y="8521"/>
                  </a:cubicBezTo>
                  <a:moveTo>
                    <a:pt x="75300" y="51392"/>
                  </a:moveTo>
                  <a:lnTo>
                    <a:pt x="75300" y="51392"/>
                  </a:lnTo>
                  <a:cubicBezTo>
                    <a:pt x="75300" y="51392"/>
                    <a:pt x="75300" y="51392"/>
                    <a:pt x="75300" y="51392"/>
                  </a:cubicBezTo>
                  <a:moveTo>
                    <a:pt x="22045" y="115831"/>
                  </a:moveTo>
                  <a:lnTo>
                    <a:pt x="22045" y="115831"/>
                  </a:lnTo>
                  <a:lnTo>
                    <a:pt x="22045" y="115831"/>
                  </a:lnTo>
                </a:path>
              </a:pathLst>
            </a:custGeom>
            <a:solidFill>
              <a:srgbClr val="4AB290"/>
            </a:solidFill>
            <a:ln w="26619"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977384EB-EFF1-4E8B-B45F-42B187A22EF7}"/>
                </a:ext>
              </a:extLst>
            </p:cNvPr>
            <p:cNvSpPr/>
            <p:nvPr/>
          </p:nvSpPr>
          <p:spPr>
            <a:xfrm>
              <a:off x="18523981" y="3175620"/>
              <a:ext cx="197449" cy="184975"/>
            </a:xfrm>
            <a:custGeom>
              <a:avLst/>
              <a:gdLst>
                <a:gd name="connsiteX0" fmla="*/ 60064 w 157323"/>
                <a:gd name="connsiteY0" fmla="*/ 1332 h 147384"/>
                <a:gd name="connsiteX1" fmla="*/ 62195 w 157323"/>
                <a:gd name="connsiteY1" fmla="*/ 1332 h 147384"/>
                <a:gd name="connsiteX2" fmla="*/ 49414 w 157323"/>
                <a:gd name="connsiteY2" fmla="*/ 3995 h 147384"/>
                <a:gd name="connsiteX3" fmla="*/ 39029 w 157323"/>
                <a:gd name="connsiteY3" fmla="*/ 9853 h 147384"/>
                <a:gd name="connsiteX4" fmla="*/ 30241 w 157323"/>
                <a:gd name="connsiteY4" fmla="*/ 16776 h 147384"/>
                <a:gd name="connsiteX5" fmla="*/ 22785 w 157323"/>
                <a:gd name="connsiteY5" fmla="*/ 23167 h 147384"/>
                <a:gd name="connsiteX6" fmla="*/ 10004 w 157323"/>
                <a:gd name="connsiteY6" fmla="*/ 39942 h 147384"/>
                <a:gd name="connsiteX7" fmla="*/ 152 w 157323"/>
                <a:gd name="connsiteY7" fmla="*/ 61777 h 147384"/>
                <a:gd name="connsiteX8" fmla="*/ 4147 w 157323"/>
                <a:gd name="connsiteY8" fmla="*/ 68700 h 147384"/>
                <a:gd name="connsiteX9" fmla="*/ 11337 w 157323"/>
                <a:gd name="connsiteY9" fmla="*/ 64706 h 147384"/>
                <a:gd name="connsiteX10" fmla="*/ 15861 w 157323"/>
                <a:gd name="connsiteY10" fmla="*/ 53256 h 147384"/>
                <a:gd name="connsiteX11" fmla="*/ 15861 w 157323"/>
                <a:gd name="connsiteY11" fmla="*/ 54587 h 147384"/>
                <a:gd name="connsiteX12" fmla="*/ 25180 w 157323"/>
                <a:gd name="connsiteY12" fmla="*/ 38344 h 147384"/>
                <a:gd name="connsiteX13" fmla="*/ 32637 w 157323"/>
                <a:gd name="connsiteY13" fmla="*/ 30889 h 147384"/>
                <a:gd name="connsiteX14" fmla="*/ 32637 w 157323"/>
                <a:gd name="connsiteY14" fmla="*/ 30889 h 147384"/>
                <a:gd name="connsiteX15" fmla="*/ 32637 w 157323"/>
                <a:gd name="connsiteY15" fmla="*/ 30889 h 147384"/>
                <a:gd name="connsiteX16" fmla="*/ 32637 w 157323"/>
                <a:gd name="connsiteY16" fmla="*/ 30889 h 147384"/>
                <a:gd name="connsiteX17" fmla="*/ 32637 w 157323"/>
                <a:gd name="connsiteY17" fmla="*/ 30889 h 147384"/>
                <a:gd name="connsiteX18" fmla="*/ 52341 w 157323"/>
                <a:gd name="connsiteY18" fmla="*/ 19172 h 147384"/>
                <a:gd name="connsiteX19" fmla="*/ 57933 w 157323"/>
                <a:gd name="connsiteY19" fmla="*/ 17841 h 147384"/>
                <a:gd name="connsiteX20" fmla="*/ 69916 w 157323"/>
                <a:gd name="connsiteY20" fmla="*/ 17841 h 147384"/>
                <a:gd name="connsiteX21" fmla="*/ 82166 w 157323"/>
                <a:gd name="connsiteY21" fmla="*/ 17841 h 147384"/>
                <a:gd name="connsiteX22" fmla="*/ 94148 w 157323"/>
                <a:gd name="connsiteY22" fmla="*/ 21303 h 147384"/>
                <a:gd name="connsiteX23" fmla="*/ 107462 w 157323"/>
                <a:gd name="connsiteY23" fmla="*/ 29291 h 147384"/>
                <a:gd name="connsiteX24" fmla="*/ 115717 w 157323"/>
                <a:gd name="connsiteY24" fmla="*/ 37279 h 147384"/>
                <a:gd name="connsiteX25" fmla="*/ 125835 w 157323"/>
                <a:gd name="connsiteY25" fmla="*/ 55386 h 147384"/>
                <a:gd name="connsiteX26" fmla="*/ 129562 w 157323"/>
                <a:gd name="connsiteY26" fmla="*/ 65771 h 147384"/>
                <a:gd name="connsiteX27" fmla="*/ 131959 w 157323"/>
                <a:gd name="connsiteY27" fmla="*/ 76954 h 147384"/>
                <a:gd name="connsiteX28" fmla="*/ 131959 w 157323"/>
                <a:gd name="connsiteY28" fmla="*/ 87606 h 147384"/>
                <a:gd name="connsiteX29" fmla="*/ 131959 w 157323"/>
                <a:gd name="connsiteY29" fmla="*/ 97192 h 147384"/>
                <a:gd name="connsiteX30" fmla="*/ 128231 w 157323"/>
                <a:gd name="connsiteY30" fmla="*/ 110772 h 147384"/>
                <a:gd name="connsiteX31" fmla="*/ 128231 w 157323"/>
                <a:gd name="connsiteY31" fmla="*/ 109440 h 147384"/>
                <a:gd name="connsiteX32" fmla="*/ 128231 w 157323"/>
                <a:gd name="connsiteY32" fmla="*/ 110772 h 147384"/>
                <a:gd name="connsiteX33" fmla="*/ 128231 w 157323"/>
                <a:gd name="connsiteY33" fmla="*/ 110772 h 147384"/>
                <a:gd name="connsiteX34" fmla="*/ 128231 w 157323"/>
                <a:gd name="connsiteY34" fmla="*/ 110772 h 147384"/>
                <a:gd name="connsiteX35" fmla="*/ 121041 w 157323"/>
                <a:gd name="connsiteY35" fmla="*/ 123287 h 147384"/>
                <a:gd name="connsiteX36" fmla="*/ 115715 w 157323"/>
                <a:gd name="connsiteY36" fmla="*/ 129677 h 147384"/>
                <a:gd name="connsiteX37" fmla="*/ 112520 w 157323"/>
                <a:gd name="connsiteY37" fmla="*/ 133938 h 147384"/>
                <a:gd name="connsiteX38" fmla="*/ 112520 w 157323"/>
                <a:gd name="connsiteY38" fmla="*/ 145122 h 147384"/>
                <a:gd name="connsiteX39" fmla="*/ 129828 w 157323"/>
                <a:gd name="connsiteY39" fmla="*/ 141926 h 147384"/>
                <a:gd name="connsiteX40" fmla="*/ 140480 w 157323"/>
                <a:gd name="connsiteY40" fmla="*/ 130476 h 147384"/>
                <a:gd name="connsiteX41" fmla="*/ 153261 w 157323"/>
                <a:gd name="connsiteY41" fmla="*/ 101452 h 147384"/>
                <a:gd name="connsiteX42" fmla="*/ 156723 w 157323"/>
                <a:gd name="connsiteY42" fmla="*/ 82813 h 147384"/>
                <a:gd name="connsiteX43" fmla="*/ 156723 w 157323"/>
                <a:gd name="connsiteY43" fmla="*/ 65505 h 147384"/>
                <a:gd name="connsiteX44" fmla="*/ 156723 w 157323"/>
                <a:gd name="connsiteY44" fmla="*/ 65505 h 147384"/>
                <a:gd name="connsiteX45" fmla="*/ 154859 w 157323"/>
                <a:gd name="connsiteY45" fmla="*/ 56185 h 147384"/>
                <a:gd name="connsiteX46" fmla="*/ 148735 w 157323"/>
                <a:gd name="connsiteY46" fmla="*/ 42605 h 147384"/>
                <a:gd name="connsiteX47" fmla="*/ 139416 w 157323"/>
                <a:gd name="connsiteY47" fmla="*/ 29291 h 147384"/>
                <a:gd name="connsiteX48" fmla="*/ 126635 w 157323"/>
                <a:gd name="connsiteY48" fmla="*/ 17042 h 147384"/>
                <a:gd name="connsiteX49" fmla="*/ 122375 w 157323"/>
                <a:gd name="connsiteY49" fmla="*/ 15178 h 147384"/>
                <a:gd name="connsiteX50" fmla="*/ 119443 w 157323"/>
                <a:gd name="connsiteY50" fmla="*/ 12782 h 147384"/>
                <a:gd name="connsiteX51" fmla="*/ 102668 w 157323"/>
                <a:gd name="connsiteY51" fmla="*/ 4261 h 147384"/>
                <a:gd name="connsiteX52" fmla="*/ 83230 w 157323"/>
                <a:gd name="connsiteY52" fmla="*/ 0 h 147384"/>
                <a:gd name="connsiteX53" fmla="*/ 79502 w 157323"/>
                <a:gd name="connsiteY53" fmla="*/ 0 h 147384"/>
                <a:gd name="connsiteX54" fmla="*/ 58731 w 157323"/>
                <a:gd name="connsiteY54" fmla="*/ 2397 h 147384"/>
                <a:gd name="connsiteX55" fmla="*/ 79235 w 157323"/>
                <a:gd name="connsiteY55" fmla="*/ 17309 h 147384"/>
                <a:gd name="connsiteX56" fmla="*/ 79235 w 157323"/>
                <a:gd name="connsiteY56" fmla="*/ 17309 h 147384"/>
                <a:gd name="connsiteX57" fmla="*/ 80833 w 157323"/>
                <a:gd name="connsiteY57" fmla="*/ 17309 h 147384"/>
                <a:gd name="connsiteX58" fmla="*/ 80833 w 157323"/>
                <a:gd name="connsiteY58" fmla="*/ 17309 h 147384"/>
                <a:gd name="connsiteX59" fmla="*/ 50479 w 157323"/>
                <a:gd name="connsiteY59" fmla="*/ 19438 h 147384"/>
                <a:gd name="connsiteX60" fmla="*/ 50479 w 157323"/>
                <a:gd name="connsiteY60" fmla="*/ 19438 h 147384"/>
                <a:gd name="connsiteX61" fmla="*/ 106663 w 157323"/>
                <a:gd name="connsiteY61" fmla="*/ 29291 h 147384"/>
                <a:gd name="connsiteX62" fmla="*/ 106663 w 157323"/>
                <a:gd name="connsiteY62" fmla="*/ 29291 h 147384"/>
                <a:gd name="connsiteX63" fmla="*/ 157256 w 157323"/>
                <a:gd name="connsiteY63" fmla="*/ 66037 h 147384"/>
                <a:gd name="connsiteX64" fmla="*/ 157256 w 157323"/>
                <a:gd name="connsiteY64" fmla="*/ 64173 h 147384"/>
                <a:gd name="connsiteX65" fmla="*/ 157256 w 157323"/>
                <a:gd name="connsiteY65" fmla="*/ 66037 h 147384"/>
                <a:gd name="connsiteX66" fmla="*/ 31039 w 157323"/>
                <a:gd name="connsiteY66" fmla="*/ 30090 h 147384"/>
                <a:gd name="connsiteX67" fmla="*/ 31039 w 157323"/>
                <a:gd name="connsiteY67" fmla="*/ 30090 h 14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7323" h="147384">
                  <a:moveTo>
                    <a:pt x="60064" y="1332"/>
                  </a:moveTo>
                  <a:lnTo>
                    <a:pt x="62195" y="1332"/>
                  </a:lnTo>
                  <a:cubicBezTo>
                    <a:pt x="57841" y="1692"/>
                    <a:pt x="53549" y="2586"/>
                    <a:pt x="49414" y="3995"/>
                  </a:cubicBezTo>
                  <a:cubicBezTo>
                    <a:pt x="45811" y="5686"/>
                    <a:pt x="42339" y="7644"/>
                    <a:pt x="39029" y="9853"/>
                  </a:cubicBezTo>
                  <a:cubicBezTo>
                    <a:pt x="35986" y="12012"/>
                    <a:pt x="33053" y="14323"/>
                    <a:pt x="30241" y="16776"/>
                  </a:cubicBezTo>
                  <a:cubicBezTo>
                    <a:pt x="27636" y="18762"/>
                    <a:pt x="25146" y="20896"/>
                    <a:pt x="22785" y="23167"/>
                  </a:cubicBezTo>
                  <a:cubicBezTo>
                    <a:pt x="17924" y="28274"/>
                    <a:pt x="13638" y="33900"/>
                    <a:pt x="10004" y="39942"/>
                  </a:cubicBezTo>
                  <a:cubicBezTo>
                    <a:pt x="6290" y="47019"/>
                    <a:pt x="3001" y="54311"/>
                    <a:pt x="152" y="61777"/>
                  </a:cubicBezTo>
                  <a:cubicBezTo>
                    <a:pt x="-542" y="64776"/>
                    <a:pt x="1203" y="67800"/>
                    <a:pt x="4147" y="68700"/>
                  </a:cubicBezTo>
                  <a:cubicBezTo>
                    <a:pt x="7231" y="69558"/>
                    <a:pt x="10435" y="67779"/>
                    <a:pt x="11337" y="64706"/>
                  </a:cubicBezTo>
                  <a:cubicBezTo>
                    <a:pt x="12933" y="60978"/>
                    <a:pt x="14264" y="57250"/>
                    <a:pt x="15861" y="53256"/>
                  </a:cubicBezTo>
                  <a:lnTo>
                    <a:pt x="15861" y="54587"/>
                  </a:lnTo>
                  <a:cubicBezTo>
                    <a:pt x="18484" y="48910"/>
                    <a:pt x="21603" y="43474"/>
                    <a:pt x="25180" y="38344"/>
                  </a:cubicBezTo>
                  <a:cubicBezTo>
                    <a:pt x="27392" y="35599"/>
                    <a:pt x="29892" y="33100"/>
                    <a:pt x="32637" y="30889"/>
                  </a:cubicBezTo>
                  <a:lnTo>
                    <a:pt x="32637" y="30889"/>
                  </a:lnTo>
                  <a:lnTo>
                    <a:pt x="32637" y="30889"/>
                  </a:lnTo>
                  <a:lnTo>
                    <a:pt x="32637" y="30889"/>
                  </a:lnTo>
                  <a:lnTo>
                    <a:pt x="32637" y="30889"/>
                  </a:lnTo>
                  <a:cubicBezTo>
                    <a:pt x="38792" y="26326"/>
                    <a:pt x="45393" y="22401"/>
                    <a:pt x="52341" y="19172"/>
                  </a:cubicBezTo>
                  <a:lnTo>
                    <a:pt x="57933" y="17841"/>
                  </a:lnTo>
                  <a:lnTo>
                    <a:pt x="69916" y="17841"/>
                  </a:lnTo>
                  <a:cubicBezTo>
                    <a:pt x="73989" y="17439"/>
                    <a:pt x="78093" y="17439"/>
                    <a:pt x="82166" y="17841"/>
                  </a:cubicBezTo>
                  <a:cubicBezTo>
                    <a:pt x="86274" y="18551"/>
                    <a:pt x="90293" y="19712"/>
                    <a:pt x="94148" y="21303"/>
                  </a:cubicBezTo>
                  <a:cubicBezTo>
                    <a:pt x="98878" y="23448"/>
                    <a:pt x="103344" y="26128"/>
                    <a:pt x="107462" y="29291"/>
                  </a:cubicBezTo>
                  <a:cubicBezTo>
                    <a:pt x="110469" y="31677"/>
                    <a:pt x="113233" y="34352"/>
                    <a:pt x="115717" y="37279"/>
                  </a:cubicBezTo>
                  <a:cubicBezTo>
                    <a:pt x="119603" y="43014"/>
                    <a:pt x="122988" y="49072"/>
                    <a:pt x="125835" y="55386"/>
                  </a:cubicBezTo>
                  <a:cubicBezTo>
                    <a:pt x="125834" y="58848"/>
                    <a:pt x="128497" y="62309"/>
                    <a:pt x="129562" y="65771"/>
                  </a:cubicBezTo>
                  <a:cubicBezTo>
                    <a:pt x="130615" y="69440"/>
                    <a:pt x="131415" y="73177"/>
                    <a:pt x="131959" y="76954"/>
                  </a:cubicBezTo>
                  <a:cubicBezTo>
                    <a:pt x="131959" y="80416"/>
                    <a:pt x="131959" y="84144"/>
                    <a:pt x="131959" y="87606"/>
                  </a:cubicBezTo>
                  <a:cubicBezTo>
                    <a:pt x="132224" y="90796"/>
                    <a:pt x="132224" y="94002"/>
                    <a:pt x="131959" y="97192"/>
                  </a:cubicBezTo>
                  <a:cubicBezTo>
                    <a:pt x="131160" y="101828"/>
                    <a:pt x="129910" y="106376"/>
                    <a:pt x="128231" y="110772"/>
                  </a:cubicBezTo>
                  <a:lnTo>
                    <a:pt x="128231" y="109440"/>
                  </a:lnTo>
                  <a:lnTo>
                    <a:pt x="128231" y="110772"/>
                  </a:lnTo>
                  <a:lnTo>
                    <a:pt x="128231" y="110772"/>
                  </a:lnTo>
                  <a:lnTo>
                    <a:pt x="128231" y="110772"/>
                  </a:lnTo>
                  <a:cubicBezTo>
                    <a:pt x="126196" y="115141"/>
                    <a:pt x="123791" y="119328"/>
                    <a:pt x="121041" y="123287"/>
                  </a:cubicBezTo>
                  <a:lnTo>
                    <a:pt x="115715" y="129677"/>
                  </a:lnTo>
                  <a:cubicBezTo>
                    <a:pt x="114511" y="130987"/>
                    <a:pt x="113440" y="132414"/>
                    <a:pt x="112520" y="133938"/>
                  </a:cubicBezTo>
                  <a:cubicBezTo>
                    <a:pt x="109841" y="137185"/>
                    <a:pt x="109841" y="141875"/>
                    <a:pt x="112520" y="145122"/>
                  </a:cubicBezTo>
                  <a:cubicBezTo>
                    <a:pt x="117846" y="150447"/>
                    <a:pt x="125302" y="145121"/>
                    <a:pt x="129828" y="141926"/>
                  </a:cubicBezTo>
                  <a:cubicBezTo>
                    <a:pt x="133849" y="138576"/>
                    <a:pt x="137428" y="134729"/>
                    <a:pt x="140480" y="130476"/>
                  </a:cubicBezTo>
                  <a:cubicBezTo>
                    <a:pt x="146450" y="121648"/>
                    <a:pt x="150779" y="111816"/>
                    <a:pt x="153261" y="101452"/>
                  </a:cubicBezTo>
                  <a:cubicBezTo>
                    <a:pt x="154951" y="95351"/>
                    <a:pt x="156110" y="89114"/>
                    <a:pt x="156723" y="82813"/>
                  </a:cubicBezTo>
                  <a:cubicBezTo>
                    <a:pt x="157524" y="77071"/>
                    <a:pt x="157524" y="71247"/>
                    <a:pt x="156723" y="65505"/>
                  </a:cubicBezTo>
                  <a:lnTo>
                    <a:pt x="156723" y="65505"/>
                  </a:lnTo>
                  <a:cubicBezTo>
                    <a:pt x="156380" y="62349"/>
                    <a:pt x="155757" y="59230"/>
                    <a:pt x="154859" y="56185"/>
                  </a:cubicBezTo>
                  <a:cubicBezTo>
                    <a:pt x="153464" y="51394"/>
                    <a:pt x="151402" y="46822"/>
                    <a:pt x="148735" y="42605"/>
                  </a:cubicBezTo>
                  <a:cubicBezTo>
                    <a:pt x="145964" y="37942"/>
                    <a:pt x="142848" y="33491"/>
                    <a:pt x="139416" y="29291"/>
                  </a:cubicBezTo>
                  <a:cubicBezTo>
                    <a:pt x="135419" y="24941"/>
                    <a:pt x="131151" y="20850"/>
                    <a:pt x="126635" y="17042"/>
                  </a:cubicBezTo>
                  <a:cubicBezTo>
                    <a:pt x="125346" y="16154"/>
                    <a:pt x="123901" y="15522"/>
                    <a:pt x="122375" y="15178"/>
                  </a:cubicBezTo>
                  <a:lnTo>
                    <a:pt x="119443" y="12782"/>
                  </a:lnTo>
                  <a:cubicBezTo>
                    <a:pt x="114163" y="9365"/>
                    <a:pt x="108541" y="6509"/>
                    <a:pt x="102668" y="4261"/>
                  </a:cubicBezTo>
                  <a:cubicBezTo>
                    <a:pt x="96430" y="1904"/>
                    <a:pt x="89882" y="469"/>
                    <a:pt x="83230" y="0"/>
                  </a:cubicBezTo>
                  <a:lnTo>
                    <a:pt x="79502" y="0"/>
                  </a:lnTo>
                  <a:cubicBezTo>
                    <a:pt x="72528" y="273"/>
                    <a:pt x="65585" y="1074"/>
                    <a:pt x="58731" y="2397"/>
                  </a:cubicBezTo>
                  <a:moveTo>
                    <a:pt x="79235" y="17309"/>
                  </a:moveTo>
                  <a:lnTo>
                    <a:pt x="79235" y="17309"/>
                  </a:lnTo>
                  <a:moveTo>
                    <a:pt x="80833" y="17309"/>
                  </a:moveTo>
                  <a:lnTo>
                    <a:pt x="80833" y="17309"/>
                  </a:lnTo>
                  <a:moveTo>
                    <a:pt x="50479" y="19438"/>
                  </a:moveTo>
                  <a:lnTo>
                    <a:pt x="50479" y="19438"/>
                  </a:lnTo>
                  <a:moveTo>
                    <a:pt x="106663" y="29291"/>
                  </a:moveTo>
                  <a:lnTo>
                    <a:pt x="106663" y="29291"/>
                  </a:lnTo>
                  <a:close/>
                  <a:moveTo>
                    <a:pt x="157256" y="66037"/>
                  </a:moveTo>
                  <a:cubicBezTo>
                    <a:pt x="157256" y="66037"/>
                    <a:pt x="157256" y="64706"/>
                    <a:pt x="157256" y="64173"/>
                  </a:cubicBezTo>
                  <a:cubicBezTo>
                    <a:pt x="157256" y="63641"/>
                    <a:pt x="157256" y="64173"/>
                    <a:pt x="157256" y="66037"/>
                  </a:cubicBezTo>
                  <a:moveTo>
                    <a:pt x="31039" y="30090"/>
                  </a:moveTo>
                  <a:lnTo>
                    <a:pt x="31039" y="30090"/>
                  </a:lnTo>
                </a:path>
              </a:pathLst>
            </a:custGeom>
            <a:solidFill>
              <a:srgbClr val="4E4A53"/>
            </a:solidFill>
            <a:ln w="26619"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F5DC5345-3854-425C-BD5A-C5C8482028DE}"/>
                </a:ext>
              </a:extLst>
            </p:cNvPr>
            <p:cNvSpPr/>
            <p:nvPr/>
          </p:nvSpPr>
          <p:spPr>
            <a:xfrm>
              <a:off x="18634491" y="3175621"/>
              <a:ext cx="79956" cy="196170"/>
            </a:xfrm>
            <a:custGeom>
              <a:avLst/>
              <a:gdLst>
                <a:gd name="connsiteX0" fmla="*/ 3167 w 63707"/>
                <a:gd name="connsiteY0" fmla="*/ 0 h 156304"/>
                <a:gd name="connsiteX1" fmla="*/ 505 w 63707"/>
                <a:gd name="connsiteY1" fmla="*/ 3462 h 156304"/>
                <a:gd name="connsiteX2" fmla="*/ 505 w 63707"/>
                <a:gd name="connsiteY2" fmla="*/ 7988 h 156304"/>
                <a:gd name="connsiteX3" fmla="*/ 3966 w 63707"/>
                <a:gd name="connsiteY3" fmla="*/ 10385 h 156304"/>
                <a:gd name="connsiteX4" fmla="*/ 7428 w 63707"/>
                <a:gd name="connsiteY4" fmla="*/ 11982 h 156304"/>
                <a:gd name="connsiteX5" fmla="*/ 7428 w 63707"/>
                <a:gd name="connsiteY5" fmla="*/ 11982 h 156304"/>
                <a:gd name="connsiteX6" fmla="*/ 14885 w 63707"/>
                <a:gd name="connsiteY6" fmla="*/ 15710 h 156304"/>
                <a:gd name="connsiteX7" fmla="*/ 19942 w 63707"/>
                <a:gd name="connsiteY7" fmla="*/ 19172 h 156304"/>
                <a:gd name="connsiteX8" fmla="*/ 19942 w 63707"/>
                <a:gd name="connsiteY8" fmla="*/ 19172 h 156304"/>
                <a:gd name="connsiteX9" fmla="*/ 19942 w 63707"/>
                <a:gd name="connsiteY9" fmla="*/ 19172 h 156304"/>
                <a:gd name="connsiteX10" fmla="*/ 19942 w 63707"/>
                <a:gd name="connsiteY10" fmla="*/ 19172 h 156304"/>
                <a:gd name="connsiteX11" fmla="*/ 35653 w 63707"/>
                <a:gd name="connsiteY11" fmla="*/ 36214 h 156304"/>
                <a:gd name="connsiteX12" fmla="*/ 40713 w 63707"/>
                <a:gd name="connsiteY12" fmla="*/ 43669 h 156304"/>
                <a:gd name="connsiteX13" fmla="*/ 44972 w 63707"/>
                <a:gd name="connsiteY13" fmla="*/ 52190 h 156304"/>
                <a:gd name="connsiteX14" fmla="*/ 44972 w 63707"/>
                <a:gd name="connsiteY14" fmla="*/ 50859 h 156304"/>
                <a:gd name="connsiteX15" fmla="*/ 50565 w 63707"/>
                <a:gd name="connsiteY15" fmla="*/ 73759 h 156304"/>
                <a:gd name="connsiteX16" fmla="*/ 50565 w 63707"/>
                <a:gd name="connsiteY16" fmla="*/ 73759 h 156304"/>
                <a:gd name="connsiteX17" fmla="*/ 50565 w 63707"/>
                <a:gd name="connsiteY17" fmla="*/ 83079 h 156304"/>
                <a:gd name="connsiteX18" fmla="*/ 50565 w 63707"/>
                <a:gd name="connsiteY18" fmla="*/ 91599 h 156304"/>
                <a:gd name="connsiteX19" fmla="*/ 50565 w 63707"/>
                <a:gd name="connsiteY19" fmla="*/ 90002 h 156304"/>
                <a:gd name="connsiteX20" fmla="*/ 47103 w 63707"/>
                <a:gd name="connsiteY20" fmla="*/ 102517 h 156304"/>
                <a:gd name="connsiteX21" fmla="*/ 44441 w 63707"/>
                <a:gd name="connsiteY21" fmla="*/ 108109 h 156304"/>
                <a:gd name="connsiteX22" fmla="*/ 39380 w 63707"/>
                <a:gd name="connsiteY22" fmla="*/ 115298 h 156304"/>
                <a:gd name="connsiteX23" fmla="*/ 39380 w 63707"/>
                <a:gd name="connsiteY23" fmla="*/ 115298 h 156304"/>
                <a:gd name="connsiteX24" fmla="*/ 32192 w 63707"/>
                <a:gd name="connsiteY24" fmla="*/ 124351 h 156304"/>
                <a:gd name="connsiteX25" fmla="*/ 23137 w 63707"/>
                <a:gd name="connsiteY25" fmla="*/ 132606 h 156304"/>
                <a:gd name="connsiteX26" fmla="*/ 23137 w 63707"/>
                <a:gd name="connsiteY26" fmla="*/ 132606 h 156304"/>
                <a:gd name="connsiteX27" fmla="*/ 23137 w 63707"/>
                <a:gd name="connsiteY27" fmla="*/ 132606 h 156304"/>
                <a:gd name="connsiteX28" fmla="*/ 23137 w 63707"/>
                <a:gd name="connsiteY28" fmla="*/ 132606 h 156304"/>
                <a:gd name="connsiteX29" fmla="*/ 15683 w 63707"/>
                <a:gd name="connsiteY29" fmla="*/ 138730 h 156304"/>
                <a:gd name="connsiteX30" fmla="*/ 8226 w 63707"/>
                <a:gd name="connsiteY30" fmla="*/ 145920 h 156304"/>
                <a:gd name="connsiteX31" fmla="*/ 8226 w 63707"/>
                <a:gd name="connsiteY31" fmla="*/ 154441 h 156304"/>
                <a:gd name="connsiteX32" fmla="*/ 12486 w 63707"/>
                <a:gd name="connsiteY32" fmla="*/ 156305 h 156304"/>
                <a:gd name="connsiteX33" fmla="*/ 16745 w 63707"/>
                <a:gd name="connsiteY33" fmla="*/ 154441 h 156304"/>
                <a:gd name="connsiteX34" fmla="*/ 22869 w 63707"/>
                <a:gd name="connsiteY34" fmla="*/ 148849 h 156304"/>
                <a:gd name="connsiteX35" fmla="*/ 28462 w 63707"/>
                <a:gd name="connsiteY35" fmla="*/ 144322 h 156304"/>
                <a:gd name="connsiteX36" fmla="*/ 28463 w 63707"/>
                <a:gd name="connsiteY36" fmla="*/ 144322 h 156304"/>
                <a:gd name="connsiteX37" fmla="*/ 36185 w 63707"/>
                <a:gd name="connsiteY37" fmla="*/ 138198 h 156304"/>
                <a:gd name="connsiteX38" fmla="*/ 42842 w 63707"/>
                <a:gd name="connsiteY38" fmla="*/ 131275 h 156304"/>
                <a:gd name="connsiteX39" fmla="*/ 54291 w 63707"/>
                <a:gd name="connsiteY39" fmla="*/ 116363 h 156304"/>
                <a:gd name="connsiteX40" fmla="*/ 63610 w 63707"/>
                <a:gd name="connsiteY40" fmla="*/ 82014 h 156304"/>
                <a:gd name="connsiteX41" fmla="*/ 59882 w 63707"/>
                <a:gd name="connsiteY41" fmla="*/ 59647 h 156304"/>
                <a:gd name="connsiteX42" fmla="*/ 56420 w 63707"/>
                <a:gd name="connsiteY42" fmla="*/ 50061 h 156304"/>
                <a:gd name="connsiteX43" fmla="*/ 51628 w 63707"/>
                <a:gd name="connsiteY43" fmla="*/ 39143 h 156304"/>
                <a:gd name="connsiteX44" fmla="*/ 45770 w 63707"/>
                <a:gd name="connsiteY44" fmla="*/ 30622 h 156304"/>
                <a:gd name="connsiteX45" fmla="*/ 38315 w 63707"/>
                <a:gd name="connsiteY45" fmla="*/ 21302 h 156304"/>
                <a:gd name="connsiteX46" fmla="*/ 31659 w 63707"/>
                <a:gd name="connsiteY46" fmla="*/ 14379 h 156304"/>
                <a:gd name="connsiteX47" fmla="*/ 22073 w 63707"/>
                <a:gd name="connsiteY47" fmla="*/ 6923 h 156304"/>
                <a:gd name="connsiteX48" fmla="*/ 7960 w 63707"/>
                <a:gd name="connsiteY48" fmla="*/ 267 h 156304"/>
                <a:gd name="connsiteX49" fmla="*/ 6628 w 63707"/>
                <a:gd name="connsiteY49" fmla="*/ 267 h 156304"/>
                <a:gd name="connsiteX50" fmla="*/ 3700 w 63707"/>
                <a:gd name="connsiteY50" fmla="*/ 267 h 156304"/>
                <a:gd name="connsiteX51" fmla="*/ 36451 w 63707"/>
                <a:gd name="connsiteY51" fmla="*/ 36746 h 156304"/>
                <a:gd name="connsiteX52" fmla="*/ 36451 w 63707"/>
                <a:gd name="connsiteY52" fmla="*/ 36746 h 156304"/>
                <a:gd name="connsiteX53" fmla="*/ 23404 w 63707"/>
                <a:gd name="connsiteY53" fmla="*/ 132073 h 156304"/>
                <a:gd name="connsiteX54" fmla="*/ 23404 w 63707"/>
                <a:gd name="connsiteY54" fmla="*/ 132073 h 156304"/>
                <a:gd name="connsiteX55" fmla="*/ 23404 w 63707"/>
                <a:gd name="connsiteY55" fmla="*/ 132073 h 156304"/>
                <a:gd name="connsiteX56" fmla="*/ 23404 w 63707"/>
                <a:gd name="connsiteY56" fmla="*/ 132073 h 156304"/>
                <a:gd name="connsiteX57" fmla="*/ 50032 w 63707"/>
                <a:gd name="connsiteY57" fmla="*/ 74558 h 156304"/>
                <a:gd name="connsiteX58" fmla="*/ 50032 w 63707"/>
                <a:gd name="connsiteY58" fmla="*/ 74558 h 156304"/>
                <a:gd name="connsiteX59" fmla="*/ 50032 w 63707"/>
                <a:gd name="connsiteY59" fmla="*/ 74558 h 156304"/>
                <a:gd name="connsiteX60" fmla="*/ 19676 w 63707"/>
                <a:gd name="connsiteY60" fmla="*/ 19172 h 156304"/>
                <a:gd name="connsiteX61" fmla="*/ 19676 w 63707"/>
                <a:gd name="connsiteY61" fmla="*/ 19172 h 156304"/>
                <a:gd name="connsiteX62" fmla="*/ 8493 w 63707"/>
                <a:gd name="connsiteY62" fmla="*/ 12515 h 156304"/>
                <a:gd name="connsiteX63" fmla="*/ 8493 w 63707"/>
                <a:gd name="connsiteY63" fmla="*/ 12515 h 15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3707" h="156304">
                  <a:moveTo>
                    <a:pt x="3167" y="0"/>
                  </a:moveTo>
                  <a:cubicBezTo>
                    <a:pt x="1847" y="745"/>
                    <a:pt x="885" y="1995"/>
                    <a:pt x="505" y="3462"/>
                  </a:cubicBezTo>
                  <a:cubicBezTo>
                    <a:pt x="-168" y="4896"/>
                    <a:pt x="-168" y="6555"/>
                    <a:pt x="505" y="7988"/>
                  </a:cubicBezTo>
                  <a:cubicBezTo>
                    <a:pt x="1303" y="9208"/>
                    <a:pt x="2544" y="10067"/>
                    <a:pt x="3966" y="10385"/>
                  </a:cubicBezTo>
                  <a:lnTo>
                    <a:pt x="7428" y="11982"/>
                  </a:lnTo>
                  <a:lnTo>
                    <a:pt x="7428" y="11982"/>
                  </a:lnTo>
                  <a:cubicBezTo>
                    <a:pt x="10038" y="12956"/>
                    <a:pt x="12538" y="14206"/>
                    <a:pt x="14885" y="15710"/>
                  </a:cubicBezTo>
                  <a:lnTo>
                    <a:pt x="19942" y="19172"/>
                  </a:lnTo>
                  <a:lnTo>
                    <a:pt x="19942" y="19172"/>
                  </a:lnTo>
                  <a:lnTo>
                    <a:pt x="19942" y="19172"/>
                  </a:lnTo>
                  <a:lnTo>
                    <a:pt x="19942" y="19172"/>
                  </a:lnTo>
                  <a:cubicBezTo>
                    <a:pt x="25720" y="24329"/>
                    <a:pt x="30981" y="30037"/>
                    <a:pt x="35653" y="36214"/>
                  </a:cubicBezTo>
                  <a:cubicBezTo>
                    <a:pt x="37491" y="38593"/>
                    <a:pt x="39180" y="41083"/>
                    <a:pt x="40713" y="43669"/>
                  </a:cubicBezTo>
                  <a:cubicBezTo>
                    <a:pt x="42310" y="46598"/>
                    <a:pt x="43641" y="49261"/>
                    <a:pt x="44972" y="52190"/>
                  </a:cubicBezTo>
                  <a:lnTo>
                    <a:pt x="44972" y="50859"/>
                  </a:lnTo>
                  <a:cubicBezTo>
                    <a:pt x="47771" y="58233"/>
                    <a:pt x="49650" y="65924"/>
                    <a:pt x="50565" y="73759"/>
                  </a:cubicBezTo>
                  <a:lnTo>
                    <a:pt x="50565" y="73759"/>
                  </a:lnTo>
                  <a:cubicBezTo>
                    <a:pt x="50565" y="76954"/>
                    <a:pt x="50565" y="79883"/>
                    <a:pt x="50565" y="83079"/>
                  </a:cubicBezTo>
                  <a:cubicBezTo>
                    <a:pt x="50565" y="86274"/>
                    <a:pt x="50565" y="88670"/>
                    <a:pt x="50565" y="91599"/>
                  </a:cubicBezTo>
                  <a:lnTo>
                    <a:pt x="50565" y="90002"/>
                  </a:lnTo>
                  <a:cubicBezTo>
                    <a:pt x="50069" y="94328"/>
                    <a:pt x="48902" y="98551"/>
                    <a:pt x="47103" y="102517"/>
                  </a:cubicBezTo>
                  <a:cubicBezTo>
                    <a:pt x="46325" y="104431"/>
                    <a:pt x="45436" y="106298"/>
                    <a:pt x="44441" y="108109"/>
                  </a:cubicBezTo>
                  <a:lnTo>
                    <a:pt x="39380" y="115298"/>
                  </a:lnTo>
                  <a:lnTo>
                    <a:pt x="39380" y="115298"/>
                  </a:lnTo>
                  <a:lnTo>
                    <a:pt x="32192" y="124351"/>
                  </a:lnTo>
                  <a:cubicBezTo>
                    <a:pt x="29502" y="127442"/>
                    <a:pt x="26464" y="130212"/>
                    <a:pt x="23137" y="132606"/>
                  </a:cubicBezTo>
                  <a:lnTo>
                    <a:pt x="23137" y="132606"/>
                  </a:lnTo>
                  <a:lnTo>
                    <a:pt x="23137" y="132606"/>
                  </a:lnTo>
                  <a:lnTo>
                    <a:pt x="23137" y="132606"/>
                  </a:lnTo>
                  <a:lnTo>
                    <a:pt x="15683" y="138730"/>
                  </a:lnTo>
                  <a:lnTo>
                    <a:pt x="8226" y="145920"/>
                  </a:lnTo>
                  <a:cubicBezTo>
                    <a:pt x="5926" y="148294"/>
                    <a:pt x="5926" y="152066"/>
                    <a:pt x="8226" y="154441"/>
                  </a:cubicBezTo>
                  <a:cubicBezTo>
                    <a:pt x="9362" y="155575"/>
                    <a:pt x="10883" y="156240"/>
                    <a:pt x="12486" y="156305"/>
                  </a:cubicBezTo>
                  <a:cubicBezTo>
                    <a:pt x="14079" y="156193"/>
                    <a:pt x="15583" y="155535"/>
                    <a:pt x="16745" y="154441"/>
                  </a:cubicBezTo>
                  <a:cubicBezTo>
                    <a:pt x="18974" y="152793"/>
                    <a:pt x="21026" y="150919"/>
                    <a:pt x="22869" y="148849"/>
                  </a:cubicBezTo>
                  <a:cubicBezTo>
                    <a:pt x="24556" y="147134"/>
                    <a:pt x="26433" y="145616"/>
                    <a:pt x="28462" y="144322"/>
                  </a:cubicBezTo>
                  <a:lnTo>
                    <a:pt x="28463" y="144322"/>
                  </a:lnTo>
                  <a:lnTo>
                    <a:pt x="36185" y="138198"/>
                  </a:lnTo>
                  <a:cubicBezTo>
                    <a:pt x="38602" y="136089"/>
                    <a:pt x="40830" y="133773"/>
                    <a:pt x="42842" y="131275"/>
                  </a:cubicBezTo>
                  <a:cubicBezTo>
                    <a:pt x="47032" y="126603"/>
                    <a:pt x="50861" y="121618"/>
                    <a:pt x="54291" y="116363"/>
                  </a:cubicBezTo>
                  <a:cubicBezTo>
                    <a:pt x="61056" y="106234"/>
                    <a:pt x="64329" y="94173"/>
                    <a:pt x="63610" y="82014"/>
                  </a:cubicBezTo>
                  <a:cubicBezTo>
                    <a:pt x="63040" y="74461"/>
                    <a:pt x="61792" y="66975"/>
                    <a:pt x="59882" y="59647"/>
                  </a:cubicBezTo>
                  <a:cubicBezTo>
                    <a:pt x="59052" y="56343"/>
                    <a:pt x="57893" y="53132"/>
                    <a:pt x="56420" y="50061"/>
                  </a:cubicBezTo>
                  <a:cubicBezTo>
                    <a:pt x="55047" y="46327"/>
                    <a:pt x="53446" y="42681"/>
                    <a:pt x="51628" y="39143"/>
                  </a:cubicBezTo>
                  <a:cubicBezTo>
                    <a:pt x="49921" y="36141"/>
                    <a:pt x="47963" y="33290"/>
                    <a:pt x="45770" y="30622"/>
                  </a:cubicBezTo>
                  <a:cubicBezTo>
                    <a:pt x="43375" y="27426"/>
                    <a:pt x="40978" y="24231"/>
                    <a:pt x="38315" y="21302"/>
                  </a:cubicBezTo>
                  <a:cubicBezTo>
                    <a:pt x="36234" y="18866"/>
                    <a:pt x="34012" y="16554"/>
                    <a:pt x="31659" y="14379"/>
                  </a:cubicBezTo>
                  <a:cubicBezTo>
                    <a:pt x="28632" y="11685"/>
                    <a:pt x="25429" y="9194"/>
                    <a:pt x="22073" y="6923"/>
                  </a:cubicBezTo>
                  <a:cubicBezTo>
                    <a:pt x="17555" y="4330"/>
                    <a:pt x="12835" y="2104"/>
                    <a:pt x="7960" y="267"/>
                  </a:cubicBezTo>
                  <a:lnTo>
                    <a:pt x="6628" y="267"/>
                  </a:lnTo>
                  <a:cubicBezTo>
                    <a:pt x="5658" y="112"/>
                    <a:pt x="4670" y="112"/>
                    <a:pt x="3700" y="267"/>
                  </a:cubicBezTo>
                  <a:moveTo>
                    <a:pt x="36451" y="36746"/>
                  </a:moveTo>
                  <a:lnTo>
                    <a:pt x="36451" y="36746"/>
                  </a:lnTo>
                  <a:moveTo>
                    <a:pt x="23404" y="132073"/>
                  </a:moveTo>
                  <a:lnTo>
                    <a:pt x="23404" y="132073"/>
                  </a:lnTo>
                  <a:lnTo>
                    <a:pt x="23404" y="132073"/>
                  </a:lnTo>
                  <a:lnTo>
                    <a:pt x="23404" y="132073"/>
                  </a:lnTo>
                  <a:moveTo>
                    <a:pt x="50032" y="74558"/>
                  </a:moveTo>
                  <a:lnTo>
                    <a:pt x="50032" y="74558"/>
                  </a:lnTo>
                  <a:lnTo>
                    <a:pt x="50032" y="74558"/>
                  </a:lnTo>
                  <a:moveTo>
                    <a:pt x="19676" y="19172"/>
                  </a:moveTo>
                  <a:lnTo>
                    <a:pt x="19676" y="19172"/>
                  </a:lnTo>
                  <a:moveTo>
                    <a:pt x="8493" y="12515"/>
                  </a:moveTo>
                  <a:lnTo>
                    <a:pt x="8493" y="12515"/>
                  </a:lnTo>
                </a:path>
              </a:pathLst>
            </a:custGeom>
            <a:solidFill>
              <a:srgbClr val="4E4A53"/>
            </a:solidFill>
            <a:ln w="26619"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1CC256DD-6DF8-4AEE-A24F-9DB6C6F603B0}"/>
                </a:ext>
              </a:extLst>
            </p:cNvPr>
            <p:cNvSpPr/>
            <p:nvPr/>
          </p:nvSpPr>
          <p:spPr>
            <a:xfrm>
              <a:off x="18326975" y="1742275"/>
              <a:ext cx="108851" cy="267290"/>
            </a:xfrm>
            <a:custGeom>
              <a:avLst/>
              <a:gdLst>
                <a:gd name="connsiteX0" fmla="*/ 64192 w 86730"/>
                <a:gd name="connsiteY0" fmla="*/ 4261 h 212971"/>
                <a:gd name="connsiteX1" fmla="*/ 46617 w 86730"/>
                <a:gd name="connsiteY1" fmla="*/ 19439 h 212971"/>
                <a:gd name="connsiteX2" fmla="*/ 30374 w 86730"/>
                <a:gd name="connsiteY2" fmla="*/ 38611 h 212971"/>
                <a:gd name="connsiteX3" fmla="*/ 15996 w 86730"/>
                <a:gd name="connsiteY3" fmla="*/ 62043 h 212971"/>
                <a:gd name="connsiteX4" fmla="*/ 4813 w 86730"/>
                <a:gd name="connsiteY4" fmla="*/ 91866 h 212971"/>
                <a:gd name="connsiteX5" fmla="*/ 286 w 86730"/>
                <a:gd name="connsiteY5" fmla="*/ 122488 h 212971"/>
                <a:gd name="connsiteX6" fmla="*/ 2150 w 86730"/>
                <a:gd name="connsiteY6" fmla="*/ 156039 h 212971"/>
                <a:gd name="connsiteX7" fmla="*/ 12536 w 86730"/>
                <a:gd name="connsiteY7" fmla="*/ 186128 h 212971"/>
                <a:gd name="connsiteX8" fmla="*/ 25050 w 86730"/>
                <a:gd name="connsiteY8" fmla="*/ 206631 h 212971"/>
                <a:gd name="connsiteX9" fmla="*/ 56470 w 86730"/>
                <a:gd name="connsiteY9" fmla="*/ 206631 h 212971"/>
                <a:gd name="connsiteX10" fmla="*/ 56470 w 86730"/>
                <a:gd name="connsiteY10" fmla="*/ 175477 h 212971"/>
                <a:gd name="connsiteX11" fmla="*/ 47151 w 86730"/>
                <a:gd name="connsiteY11" fmla="*/ 157637 h 212971"/>
                <a:gd name="connsiteX12" fmla="*/ 42625 w 86730"/>
                <a:gd name="connsiteY12" fmla="*/ 140595 h 212971"/>
                <a:gd name="connsiteX13" fmla="*/ 42625 w 86730"/>
                <a:gd name="connsiteY13" fmla="*/ 99855 h 212971"/>
                <a:gd name="connsiteX14" fmla="*/ 54608 w 86730"/>
                <a:gd name="connsiteY14" fmla="*/ 59913 h 212971"/>
                <a:gd name="connsiteX15" fmla="*/ 66857 w 86730"/>
                <a:gd name="connsiteY15" fmla="*/ 39143 h 212971"/>
                <a:gd name="connsiteX16" fmla="*/ 82568 w 86730"/>
                <a:gd name="connsiteY16" fmla="*/ 24498 h 212971"/>
                <a:gd name="connsiteX17" fmla="*/ 82568 w 86730"/>
                <a:gd name="connsiteY17" fmla="*/ 4261 h 212971"/>
                <a:gd name="connsiteX18" fmla="*/ 72449 w 86730"/>
                <a:gd name="connsiteY18" fmla="*/ 1 h 212971"/>
                <a:gd name="connsiteX19" fmla="*/ 62064 w 86730"/>
                <a:gd name="connsiteY19" fmla="*/ 3728 h 212971"/>
                <a:gd name="connsiteX20" fmla="*/ 46350 w 86730"/>
                <a:gd name="connsiteY20" fmla="*/ 158701 h 212971"/>
                <a:gd name="connsiteX21" fmla="*/ 46350 w 86730"/>
                <a:gd name="connsiteY21" fmla="*/ 160832 h 212971"/>
                <a:gd name="connsiteX22" fmla="*/ 46350 w 86730"/>
                <a:gd name="connsiteY22" fmla="*/ 158701 h 21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730" h="212971">
                  <a:moveTo>
                    <a:pt x="64192" y="4261"/>
                  </a:moveTo>
                  <a:cubicBezTo>
                    <a:pt x="58333" y="9320"/>
                    <a:pt x="52209" y="14113"/>
                    <a:pt x="46617" y="19439"/>
                  </a:cubicBezTo>
                  <a:cubicBezTo>
                    <a:pt x="40707" y="25393"/>
                    <a:pt x="35276" y="31804"/>
                    <a:pt x="30374" y="38611"/>
                  </a:cubicBezTo>
                  <a:cubicBezTo>
                    <a:pt x="24775" y="45898"/>
                    <a:pt x="19956" y="53752"/>
                    <a:pt x="15996" y="62043"/>
                  </a:cubicBezTo>
                  <a:cubicBezTo>
                    <a:pt x="11214" y="71556"/>
                    <a:pt x="7465" y="81554"/>
                    <a:pt x="4813" y="91866"/>
                  </a:cubicBezTo>
                  <a:cubicBezTo>
                    <a:pt x="2375" y="101914"/>
                    <a:pt x="860" y="112164"/>
                    <a:pt x="286" y="122488"/>
                  </a:cubicBezTo>
                  <a:cubicBezTo>
                    <a:pt x="-429" y="133706"/>
                    <a:pt x="197" y="144969"/>
                    <a:pt x="2150" y="156039"/>
                  </a:cubicBezTo>
                  <a:cubicBezTo>
                    <a:pt x="4286" y="166479"/>
                    <a:pt x="7777" y="176594"/>
                    <a:pt x="12536" y="186128"/>
                  </a:cubicBezTo>
                  <a:cubicBezTo>
                    <a:pt x="15344" y="193707"/>
                    <a:pt x="19594" y="200669"/>
                    <a:pt x="25050" y="206631"/>
                  </a:cubicBezTo>
                  <a:cubicBezTo>
                    <a:pt x="33818" y="215085"/>
                    <a:pt x="47702" y="215085"/>
                    <a:pt x="56470" y="206631"/>
                  </a:cubicBezTo>
                  <a:cubicBezTo>
                    <a:pt x="65034" y="198012"/>
                    <a:pt x="65034" y="184096"/>
                    <a:pt x="56470" y="175477"/>
                  </a:cubicBezTo>
                  <a:cubicBezTo>
                    <a:pt x="52945" y="169759"/>
                    <a:pt x="49830" y="163797"/>
                    <a:pt x="47151" y="157637"/>
                  </a:cubicBezTo>
                  <a:cubicBezTo>
                    <a:pt x="45268" y="152062"/>
                    <a:pt x="43755" y="146369"/>
                    <a:pt x="42625" y="140595"/>
                  </a:cubicBezTo>
                  <a:cubicBezTo>
                    <a:pt x="41162" y="127054"/>
                    <a:pt x="41162" y="113395"/>
                    <a:pt x="42625" y="99855"/>
                  </a:cubicBezTo>
                  <a:cubicBezTo>
                    <a:pt x="45152" y="86144"/>
                    <a:pt x="49171" y="72751"/>
                    <a:pt x="54608" y="59913"/>
                  </a:cubicBezTo>
                  <a:cubicBezTo>
                    <a:pt x="57952" y="52580"/>
                    <a:pt x="62058" y="45618"/>
                    <a:pt x="66857" y="39143"/>
                  </a:cubicBezTo>
                  <a:cubicBezTo>
                    <a:pt x="71567" y="33725"/>
                    <a:pt x="76833" y="28816"/>
                    <a:pt x="82568" y="24498"/>
                  </a:cubicBezTo>
                  <a:cubicBezTo>
                    <a:pt x="88118" y="18894"/>
                    <a:pt x="88118" y="9865"/>
                    <a:pt x="82568" y="4261"/>
                  </a:cubicBezTo>
                  <a:cubicBezTo>
                    <a:pt x="79927" y="1507"/>
                    <a:pt x="76266" y="-34"/>
                    <a:pt x="72449" y="1"/>
                  </a:cubicBezTo>
                  <a:cubicBezTo>
                    <a:pt x="68681" y="115"/>
                    <a:pt x="65045" y="1420"/>
                    <a:pt x="62064" y="3728"/>
                  </a:cubicBezTo>
                  <a:moveTo>
                    <a:pt x="46350" y="158701"/>
                  </a:moveTo>
                  <a:lnTo>
                    <a:pt x="46350" y="160832"/>
                  </a:lnTo>
                  <a:lnTo>
                    <a:pt x="46350" y="158701"/>
                  </a:lnTo>
                </a:path>
              </a:pathLst>
            </a:custGeom>
            <a:solidFill>
              <a:srgbClr val="FDDEA2"/>
            </a:solidFill>
            <a:ln w="26619"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D729653B-43EB-499F-9175-2A62E8A80AA3}"/>
                </a:ext>
              </a:extLst>
            </p:cNvPr>
            <p:cNvSpPr/>
            <p:nvPr/>
          </p:nvSpPr>
          <p:spPr>
            <a:xfrm>
              <a:off x="19767484" y="3086726"/>
              <a:ext cx="109031" cy="270401"/>
            </a:xfrm>
            <a:custGeom>
              <a:avLst/>
              <a:gdLst>
                <a:gd name="connsiteX0" fmla="*/ 63278 w 86874"/>
                <a:gd name="connsiteY0" fmla="*/ 2663 h 215450"/>
                <a:gd name="connsiteX1" fmla="*/ 42243 w 86874"/>
                <a:gd name="connsiteY1" fmla="*/ 20237 h 215450"/>
                <a:gd name="connsiteX2" fmla="*/ 25734 w 86874"/>
                <a:gd name="connsiteY2" fmla="*/ 41806 h 215450"/>
                <a:gd name="connsiteX3" fmla="*/ 14817 w 86874"/>
                <a:gd name="connsiteY3" fmla="*/ 63108 h 215450"/>
                <a:gd name="connsiteX4" fmla="*/ 4698 w 86874"/>
                <a:gd name="connsiteY4" fmla="*/ 91866 h 215450"/>
                <a:gd name="connsiteX5" fmla="*/ 439 w 86874"/>
                <a:gd name="connsiteY5" fmla="*/ 145121 h 215450"/>
                <a:gd name="connsiteX6" fmla="*/ 5231 w 86874"/>
                <a:gd name="connsiteY6" fmla="*/ 174944 h 215450"/>
                <a:gd name="connsiteX7" fmla="*/ 8158 w 86874"/>
                <a:gd name="connsiteY7" fmla="*/ 187193 h 215450"/>
                <a:gd name="connsiteX8" fmla="*/ 10023 w 86874"/>
                <a:gd name="connsiteY8" fmla="*/ 193317 h 215450"/>
                <a:gd name="connsiteX9" fmla="*/ 20408 w 86874"/>
                <a:gd name="connsiteY9" fmla="*/ 209027 h 215450"/>
                <a:gd name="connsiteX10" fmla="*/ 51562 w 86874"/>
                <a:gd name="connsiteY10" fmla="*/ 209027 h 215450"/>
                <a:gd name="connsiteX11" fmla="*/ 57419 w 86874"/>
                <a:gd name="connsiteY11" fmla="*/ 193317 h 215450"/>
                <a:gd name="connsiteX12" fmla="*/ 52360 w 86874"/>
                <a:gd name="connsiteY12" fmla="*/ 180270 h 215450"/>
                <a:gd name="connsiteX13" fmla="*/ 44638 w 86874"/>
                <a:gd name="connsiteY13" fmla="*/ 151245 h 215450"/>
                <a:gd name="connsiteX14" fmla="*/ 43041 w 86874"/>
                <a:gd name="connsiteY14" fmla="*/ 111837 h 215450"/>
                <a:gd name="connsiteX15" fmla="*/ 54224 w 86874"/>
                <a:gd name="connsiteY15" fmla="*/ 63907 h 215450"/>
                <a:gd name="connsiteX16" fmla="*/ 65140 w 86874"/>
                <a:gd name="connsiteY16" fmla="*/ 41806 h 215450"/>
                <a:gd name="connsiteX17" fmla="*/ 73395 w 86874"/>
                <a:gd name="connsiteY17" fmla="*/ 33285 h 215450"/>
                <a:gd name="connsiteX18" fmla="*/ 79787 w 86874"/>
                <a:gd name="connsiteY18" fmla="*/ 28492 h 215450"/>
                <a:gd name="connsiteX19" fmla="*/ 84580 w 86874"/>
                <a:gd name="connsiteY19" fmla="*/ 7190 h 215450"/>
                <a:gd name="connsiteX20" fmla="*/ 70999 w 86874"/>
                <a:gd name="connsiteY20" fmla="*/ 0 h 215450"/>
                <a:gd name="connsiteX21" fmla="*/ 63278 w 86874"/>
                <a:gd name="connsiteY21" fmla="*/ 2397 h 215450"/>
                <a:gd name="connsiteX22" fmla="*/ 43839 w 86874"/>
                <a:gd name="connsiteY22" fmla="*/ 147251 h 215450"/>
                <a:gd name="connsiteX23" fmla="*/ 43839 w 86874"/>
                <a:gd name="connsiteY23" fmla="*/ 148849 h 215450"/>
                <a:gd name="connsiteX24" fmla="*/ 43839 w 86874"/>
                <a:gd name="connsiteY24" fmla="*/ 147251 h 21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6874" h="215450">
                  <a:moveTo>
                    <a:pt x="63278" y="2663"/>
                  </a:moveTo>
                  <a:cubicBezTo>
                    <a:pt x="55849" y="8003"/>
                    <a:pt x="48818" y="13877"/>
                    <a:pt x="42243" y="20237"/>
                  </a:cubicBezTo>
                  <a:cubicBezTo>
                    <a:pt x="36075" y="26893"/>
                    <a:pt x="30548" y="34114"/>
                    <a:pt x="25734" y="41806"/>
                  </a:cubicBezTo>
                  <a:cubicBezTo>
                    <a:pt x="21305" y="48474"/>
                    <a:pt x="17643" y="55619"/>
                    <a:pt x="14817" y="63108"/>
                  </a:cubicBezTo>
                  <a:cubicBezTo>
                    <a:pt x="10655" y="72398"/>
                    <a:pt x="7271" y="82017"/>
                    <a:pt x="4698" y="91866"/>
                  </a:cubicBezTo>
                  <a:cubicBezTo>
                    <a:pt x="621" y="109305"/>
                    <a:pt x="-814" y="127256"/>
                    <a:pt x="439" y="145121"/>
                  </a:cubicBezTo>
                  <a:cubicBezTo>
                    <a:pt x="1255" y="155172"/>
                    <a:pt x="2857" y="165144"/>
                    <a:pt x="5231" y="174944"/>
                  </a:cubicBezTo>
                  <a:cubicBezTo>
                    <a:pt x="5230" y="179205"/>
                    <a:pt x="7092" y="183199"/>
                    <a:pt x="8158" y="187193"/>
                  </a:cubicBezTo>
                  <a:cubicBezTo>
                    <a:pt x="8903" y="189195"/>
                    <a:pt x="9524" y="191240"/>
                    <a:pt x="10023" y="193317"/>
                  </a:cubicBezTo>
                  <a:cubicBezTo>
                    <a:pt x="12405" y="199192"/>
                    <a:pt x="15935" y="204534"/>
                    <a:pt x="20408" y="209027"/>
                  </a:cubicBezTo>
                  <a:cubicBezTo>
                    <a:pt x="29026" y="217591"/>
                    <a:pt x="42943" y="217591"/>
                    <a:pt x="51562" y="209027"/>
                  </a:cubicBezTo>
                  <a:cubicBezTo>
                    <a:pt x="55407" y="204706"/>
                    <a:pt x="57497" y="199102"/>
                    <a:pt x="57419" y="193317"/>
                  </a:cubicBezTo>
                  <a:cubicBezTo>
                    <a:pt x="57209" y="188531"/>
                    <a:pt x="55431" y="183946"/>
                    <a:pt x="52360" y="180270"/>
                  </a:cubicBezTo>
                  <a:cubicBezTo>
                    <a:pt x="48978" y="170828"/>
                    <a:pt x="46395" y="161119"/>
                    <a:pt x="44638" y="151245"/>
                  </a:cubicBezTo>
                  <a:cubicBezTo>
                    <a:pt x="42639" y="138210"/>
                    <a:pt x="42105" y="124991"/>
                    <a:pt x="43041" y="111837"/>
                  </a:cubicBezTo>
                  <a:cubicBezTo>
                    <a:pt x="44871" y="95476"/>
                    <a:pt x="48625" y="79388"/>
                    <a:pt x="54224" y="63907"/>
                  </a:cubicBezTo>
                  <a:cubicBezTo>
                    <a:pt x="57052" y="56166"/>
                    <a:pt x="60712" y="48755"/>
                    <a:pt x="65140" y="41806"/>
                  </a:cubicBezTo>
                  <a:cubicBezTo>
                    <a:pt x="67543" y="38647"/>
                    <a:pt x="70314" y="35786"/>
                    <a:pt x="73395" y="33285"/>
                  </a:cubicBezTo>
                  <a:lnTo>
                    <a:pt x="79787" y="28492"/>
                  </a:lnTo>
                  <a:cubicBezTo>
                    <a:pt x="86865" y="23843"/>
                    <a:pt x="88984" y="14422"/>
                    <a:pt x="84580" y="7190"/>
                  </a:cubicBezTo>
                  <a:cubicBezTo>
                    <a:pt x="81544" y="2668"/>
                    <a:pt x="76445" y="-31"/>
                    <a:pt x="70999" y="0"/>
                  </a:cubicBezTo>
                  <a:cubicBezTo>
                    <a:pt x="68245" y="13"/>
                    <a:pt x="65555" y="847"/>
                    <a:pt x="63278" y="2397"/>
                  </a:cubicBezTo>
                  <a:moveTo>
                    <a:pt x="43839" y="147251"/>
                  </a:moveTo>
                  <a:cubicBezTo>
                    <a:pt x="43839" y="147251"/>
                    <a:pt x="43839" y="147251"/>
                    <a:pt x="43839" y="148849"/>
                  </a:cubicBezTo>
                  <a:lnTo>
                    <a:pt x="43839" y="147251"/>
                  </a:lnTo>
                </a:path>
              </a:pathLst>
            </a:custGeom>
            <a:solidFill>
              <a:srgbClr val="54D1A9"/>
            </a:solidFill>
            <a:ln w="26619"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80B15B37-73BE-40BD-8CFD-BF8EC6B1F055}"/>
                </a:ext>
              </a:extLst>
            </p:cNvPr>
            <p:cNvSpPr/>
            <p:nvPr/>
          </p:nvSpPr>
          <p:spPr>
            <a:xfrm>
              <a:off x="18700052" y="2979435"/>
              <a:ext cx="195989" cy="233615"/>
            </a:xfrm>
            <a:custGeom>
              <a:avLst/>
              <a:gdLst>
                <a:gd name="connsiteX0" fmla="*/ 129334 w 156160"/>
                <a:gd name="connsiteY0" fmla="*/ 4007 h 186140"/>
                <a:gd name="connsiteX1" fmla="*/ 120280 w 156160"/>
                <a:gd name="connsiteY1" fmla="*/ 13859 h 186140"/>
                <a:gd name="connsiteX2" fmla="*/ 114689 w 156160"/>
                <a:gd name="connsiteY2" fmla="*/ 20516 h 186140"/>
                <a:gd name="connsiteX3" fmla="*/ 104570 w 156160"/>
                <a:gd name="connsiteY3" fmla="*/ 33297 h 186140"/>
                <a:gd name="connsiteX4" fmla="*/ 94985 w 156160"/>
                <a:gd name="connsiteY4" fmla="*/ 45812 h 186140"/>
                <a:gd name="connsiteX5" fmla="*/ 88593 w 156160"/>
                <a:gd name="connsiteY5" fmla="*/ 53002 h 186140"/>
                <a:gd name="connsiteX6" fmla="*/ 49184 w 156160"/>
                <a:gd name="connsiteY6" fmla="*/ 96671 h 186140"/>
                <a:gd name="connsiteX7" fmla="*/ 25219 w 156160"/>
                <a:gd name="connsiteY7" fmla="*/ 126760 h 186140"/>
                <a:gd name="connsiteX8" fmla="*/ 14835 w 156160"/>
                <a:gd name="connsiteY8" fmla="*/ 141406 h 186140"/>
                <a:gd name="connsiteX9" fmla="*/ 4983 w 156160"/>
                <a:gd name="connsiteY9" fmla="*/ 154986 h 186140"/>
                <a:gd name="connsiteX10" fmla="*/ 1255 w 156160"/>
                <a:gd name="connsiteY10" fmla="*/ 176021 h 186140"/>
                <a:gd name="connsiteX11" fmla="*/ 14569 w 156160"/>
                <a:gd name="connsiteY11" fmla="*/ 186140 h 186140"/>
                <a:gd name="connsiteX12" fmla="*/ 18828 w 156160"/>
                <a:gd name="connsiteY12" fmla="*/ 186140 h 186140"/>
                <a:gd name="connsiteX13" fmla="*/ 23888 w 156160"/>
                <a:gd name="connsiteY13" fmla="*/ 184543 h 186140"/>
                <a:gd name="connsiteX14" fmla="*/ 27882 w 156160"/>
                <a:gd name="connsiteY14" fmla="*/ 182412 h 186140"/>
                <a:gd name="connsiteX15" fmla="*/ 32942 w 156160"/>
                <a:gd name="connsiteY15" fmla="*/ 177353 h 186140"/>
                <a:gd name="connsiteX16" fmla="*/ 38268 w 156160"/>
                <a:gd name="connsiteY16" fmla="*/ 171761 h 186140"/>
                <a:gd name="connsiteX17" fmla="*/ 50515 w 156160"/>
                <a:gd name="connsiteY17" fmla="*/ 158181 h 186140"/>
                <a:gd name="connsiteX18" fmla="*/ 72084 w 156160"/>
                <a:gd name="connsiteY18" fmla="*/ 129689 h 186140"/>
                <a:gd name="connsiteX19" fmla="*/ 87795 w 156160"/>
                <a:gd name="connsiteY19" fmla="*/ 109452 h 186140"/>
                <a:gd name="connsiteX20" fmla="*/ 105901 w 156160"/>
                <a:gd name="connsiteY20" fmla="*/ 82825 h 186140"/>
                <a:gd name="connsiteX21" fmla="*/ 105901 w 156160"/>
                <a:gd name="connsiteY21" fmla="*/ 82825 h 186140"/>
                <a:gd name="connsiteX22" fmla="*/ 111760 w 156160"/>
                <a:gd name="connsiteY22" fmla="*/ 75635 h 186140"/>
                <a:gd name="connsiteX23" fmla="*/ 135991 w 156160"/>
                <a:gd name="connsiteY23" fmla="*/ 46877 h 186140"/>
                <a:gd name="connsiteX24" fmla="*/ 132796 w 156160"/>
                <a:gd name="connsiteY24" fmla="*/ 50073 h 186140"/>
                <a:gd name="connsiteX25" fmla="*/ 143447 w 156160"/>
                <a:gd name="connsiteY25" fmla="*/ 38623 h 186140"/>
                <a:gd name="connsiteX26" fmla="*/ 152766 w 156160"/>
                <a:gd name="connsiteY26" fmla="*/ 26640 h 186140"/>
                <a:gd name="connsiteX27" fmla="*/ 152766 w 156160"/>
                <a:gd name="connsiteY27" fmla="*/ 6403 h 186140"/>
                <a:gd name="connsiteX28" fmla="*/ 141317 w 156160"/>
                <a:gd name="connsiteY28" fmla="*/ 13 h 186140"/>
                <a:gd name="connsiteX29" fmla="*/ 139719 w 156160"/>
                <a:gd name="connsiteY29" fmla="*/ 13 h 186140"/>
                <a:gd name="connsiteX30" fmla="*/ 129334 w 156160"/>
                <a:gd name="connsiteY30" fmla="*/ 3474 h 18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160" h="186140">
                  <a:moveTo>
                    <a:pt x="129334" y="4007"/>
                  </a:moveTo>
                  <a:cubicBezTo>
                    <a:pt x="126108" y="7094"/>
                    <a:pt x="123085" y="10385"/>
                    <a:pt x="120280" y="13859"/>
                  </a:cubicBezTo>
                  <a:lnTo>
                    <a:pt x="114689" y="20516"/>
                  </a:lnTo>
                  <a:lnTo>
                    <a:pt x="104570" y="33297"/>
                  </a:lnTo>
                  <a:lnTo>
                    <a:pt x="94985" y="45812"/>
                  </a:lnTo>
                  <a:lnTo>
                    <a:pt x="88593" y="53002"/>
                  </a:lnTo>
                  <a:cubicBezTo>
                    <a:pt x="75014" y="67381"/>
                    <a:pt x="61965" y="82026"/>
                    <a:pt x="49184" y="96671"/>
                  </a:cubicBezTo>
                  <a:cubicBezTo>
                    <a:pt x="40538" y="106159"/>
                    <a:pt x="32532" y="116211"/>
                    <a:pt x="25219" y="126760"/>
                  </a:cubicBezTo>
                  <a:cubicBezTo>
                    <a:pt x="21759" y="131553"/>
                    <a:pt x="18563" y="136613"/>
                    <a:pt x="14835" y="141406"/>
                  </a:cubicBezTo>
                  <a:cubicBezTo>
                    <a:pt x="11253" y="145709"/>
                    <a:pt x="7962" y="150246"/>
                    <a:pt x="4983" y="154986"/>
                  </a:cubicBezTo>
                  <a:cubicBezTo>
                    <a:pt x="111" y="160846"/>
                    <a:pt x="-1307" y="168843"/>
                    <a:pt x="1255" y="176021"/>
                  </a:cubicBezTo>
                  <a:cubicBezTo>
                    <a:pt x="3576" y="181523"/>
                    <a:pt x="8646" y="185377"/>
                    <a:pt x="14569" y="186140"/>
                  </a:cubicBezTo>
                  <a:lnTo>
                    <a:pt x="18828" y="186140"/>
                  </a:lnTo>
                  <a:cubicBezTo>
                    <a:pt x="20592" y="185893"/>
                    <a:pt x="22301" y="185353"/>
                    <a:pt x="23888" y="184543"/>
                  </a:cubicBezTo>
                  <a:lnTo>
                    <a:pt x="27882" y="182412"/>
                  </a:lnTo>
                  <a:cubicBezTo>
                    <a:pt x="29764" y="180933"/>
                    <a:pt x="31463" y="179234"/>
                    <a:pt x="32942" y="177353"/>
                  </a:cubicBezTo>
                  <a:lnTo>
                    <a:pt x="38268" y="171761"/>
                  </a:lnTo>
                  <a:cubicBezTo>
                    <a:pt x="42261" y="167234"/>
                    <a:pt x="46789" y="162974"/>
                    <a:pt x="50515" y="158181"/>
                  </a:cubicBezTo>
                  <a:cubicBezTo>
                    <a:pt x="57972" y="148861"/>
                    <a:pt x="64895" y="139275"/>
                    <a:pt x="72084" y="129689"/>
                  </a:cubicBezTo>
                  <a:cubicBezTo>
                    <a:pt x="79274" y="120103"/>
                    <a:pt x="82735" y="116375"/>
                    <a:pt x="87795" y="109452"/>
                  </a:cubicBezTo>
                  <a:cubicBezTo>
                    <a:pt x="92854" y="102529"/>
                    <a:pt x="100044" y="92677"/>
                    <a:pt x="105901" y="82825"/>
                  </a:cubicBezTo>
                  <a:lnTo>
                    <a:pt x="105901" y="82825"/>
                  </a:lnTo>
                  <a:lnTo>
                    <a:pt x="111760" y="75635"/>
                  </a:lnTo>
                  <a:cubicBezTo>
                    <a:pt x="119335" y="65638"/>
                    <a:pt x="127424" y="56039"/>
                    <a:pt x="135991" y="46877"/>
                  </a:cubicBezTo>
                  <a:lnTo>
                    <a:pt x="132796" y="50073"/>
                  </a:lnTo>
                  <a:cubicBezTo>
                    <a:pt x="136524" y="46345"/>
                    <a:pt x="139986" y="42617"/>
                    <a:pt x="143447" y="38623"/>
                  </a:cubicBezTo>
                  <a:cubicBezTo>
                    <a:pt x="146907" y="34629"/>
                    <a:pt x="149571" y="30635"/>
                    <a:pt x="152766" y="26640"/>
                  </a:cubicBezTo>
                  <a:cubicBezTo>
                    <a:pt x="157293" y="20654"/>
                    <a:pt x="157293" y="12390"/>
                    <a:pt x="152766" y="6403"/>
                  </a:cubicBezTo>
                  <a:cubicBezTo>
                    <a:pt x="149935" y="2854"/>
                    <a:pt x="145823" y="559"/>
                    <a:pt x="141317" y="13"/>
                  </a:cubicBezTo>
                  <a:lnTo>
                    <a:pt x="139719" y="13"/>
                  </a:lnTo>
                  <a:cubicBezTo>
                    <a:pt x="135950" y="-140"/>
                    <a:pt x="132258" y="1091"/>
                    <a:pt x="129334" y="3474"/>
                  </a:cubicBezTo>
                </a:path>
              </a:pathLst>
            </a:custGeom>
            <a:solidFill>
              <a:srgbClr val="DE82BB"/>
            </a:solidFill>
            <a:ln w="26619"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852AB2D5-E508-426C-B7DE-B5E09722C3F5}"/>
                </a:ext>
              </a:extLst>
            </p:cNvPr>
            <p:cNvSpPr/>
            <p:nvPr/>
          </p:nvSpPr>
          <p:spPr>
            <a:xfrm>
              <a:off x="18864662" y="2856115"/>
              <a:ext cx="112002" cy="220077"/>
            </a:xfrm>
            <a:custGeom>
              <a:avLst/>
              <a:gdLst>
                <a:gd name="connsiteX0" fmla="*/ 64212 w 89241"/>
                <a:gd name="connsiteY0" fmla="*/ 15 h 175353"/>
                <a:gd name="connsiteX1" fmla="*/ 55691 w 89241"/>
                <a:gd name="connsiteY1" fmla="*/ 5074 h 175353"/>
                <a:gd name="connsiteX2" fmla="*/ 53294 w 89241"/>
                <a:gd name="connsiteY2" fmla="*/ 14660 h 175353"/>
                <a:gd name="connsiteX3" fmla="*/ 53295 w 89241"/>
                <a:gd name="connsiteY3" fmla="*/ 21317 h 175353"/>
                <a:gd name="connsiteX4" fmla="*/ 50631 w 89241"/>
                <a:gd name="connsiteY4" fmla="*/ 68448 h 175353"/>
                <a:gd name="connsiteX5" fmla="*/ 46372 w 89241"/>
                <a:gd name="connsiteY5" fmla="*/ 100402 h 175353"/>
                <a:gd name="connsiteX6" fmla="*/ 46372 w 89241"/>
                <a:gd name="connsiteY6" fmla="*/ 105993 h 175353"/>
                <a:gd name="connsiteX7" fmla="*/ 35987 w 89241"/>
                <a:gd name="connsiteY7" fmla="*/ 98005 h 175353"/>
                <a:gd name="connsiteX8" fmla="*/ 4662 w 89241"/>
                <a:gd name="connsiteY8" fmla="*/ 102403 h 175353"/>
                <a:gd name="connsiteX9" fmla="*/ 4566 w 89241"/>
                <a:gd name="connsiteY9" fmla="*/ 102532 h 175353"/>
                <a:gd name="connsiteX10" fmla="*/ 306 w 89241"/>
                <a:gd name="connsiteY10" fmla="*/ 119307 h 175353"/>
                <a:gd name="connsiteX11" fmla="*/ 9094 w 89241"/>
                <a:gd name="connsiteY11" fmla="*/ 134218 h 175353"/>
                <a:gd name="connsiteX12" fmla="*/ 20011 w 89241"/>
                <a:gd name="connsiteY12" fmla="*/ 143272 h 175353"/>
                <a:gd name="connsiteX13" fmla="*/ 28265 w 89241"/>
                <a:gd name="connsiteY13" fmla="*/ 150728 h 175353"/>
                <a:gd name="connsiteX14" fmla="*/ 34655 w 89241"/>
                <a:gd name="connsiteY14" fmla="*/ 158450 h 175353"/>
                <a:gd name="connsiteX15" fmla="*/ 54360 w 89241"/>
                <a:gd name="connsiteY15" fmla="*/ 173627 h 175353"/>
                <a:gd name="connsiteX16" fmla="*/ 83118 w 89241"/>
                <a:gd name="connsiteY16" fmla="*/ 165373 h 175353"/>
                <a:gd name="connsiteX17" fmla="*/ 88177 w 89241"/>
                <a:gd name="connsiteY17" fmla="*/ 149663 h 175353"/>
                <a:gd name="connsiteX18" fmla="*/ 88177 w 89241"/>
                <a:gd name="connsiteY18" fmla="*/ 134751 h 175353"/>
                <a:gd name="connsiteX19" fmla="*/ 88177 w 89241"/>
                <a:gd name="connsiteY19" fmla="*/ 138745 h 175353"/>
                <a:gd name="connsiteX20" fmla="*/ 88177 w 89241"/>
                <a:gd name="connsiteY20" fmla="*/ 121704 h 175353"/>
                <a:gd name="connsiteX21" fmla="*/ 88177 w 89241"/>
                <a:gd name="connsiteY21" fmla="*/ 116112 h 175353"/>
                <a:gd name="connsiteX22" fmla="*/ 88177 w 89241"/>
                <a:gd name="connsiteY22" fmla="*/ 91614 h 175353"/>
                <a:gd name="connsiteX23" fmla="*/ 88177 w 89241"/>
                <a:gd name="connsiteY23" fmla="*/ 75371 h 175353"/>
                <a:gd name="connsiteX24" fmla="*/ 84982 w 89241"/>
                <a:gd name="connsiteY24" fmla="*/ 58063 h 175353"/>
                <a:gd name="connsiteX25" fmla="*/ 80987 w 89241"/>
                <a:gd name="connsiteY25" fmla="*/ 33566 h 175353"/>
                <a:gd name="connsiteX26" fmla="*/ 79656 w 89241"/>
                <a:gd name="connsiteY26" fmla="*/ 10933 h 175353"/>
                <a:gd name="connsiteX27" fmla="*/ 66876 w 89241"/>
                <a:gd name="connsiteY27" fmla="*/ 15 h 175353"/>
                <a:gd name="connsiteX28" fmla="*/ 65278 w 89241"/>
                <a:gd name="connsiteY28" fmla="*/ 15 h 175353"/>
                <a:gd name="connsiteX29" fmla="*/ 54626 w 89241"/>
                <a:gd name="connsiteY29" fmla="*/ 21317 h 175353"/>
                <a:gd name="connsiteX30" fmla="*/ 54626 w 89241"/>
                <a:gd name="connsiteY30" fmla="*/ 21317 h 175353"/>
                <a:gd name="connsiteX31" fmla="*/ 88710 w 89241"/>
                <a:gd name="connsiteY31" fmla="*/ 92946 h 175353"/>
                <a:gd name="connsiteX32" fmla="*/ 88710 w 89241"/>
                <a:gd name="connsiteY32" fmla="*/ 92946 h 175353"/>
                <a:gd name="connsiteX33" fmla="*/ 88710 w 89241"/>
                <a:gd name="connsiteY33" fmla="*/ 119573 h 175353"/>
                <a:gd name="connsiteX34" fmla="*/ 88710 w 89241"/>
                <a:gd name="connsiteY34" fmla="*/ 119573 h 175353"/>
                <a:gd name="connsiteX35" fmla="*/ 88710 w 89241"/>
                <a:gd name="connsiteY35" fmla="*/ 122236 h 175353"/>
                <a:gd name="connsiteX36" fmla="*/ 88710 w 89241"/>
                <a:gd name="connsiteY36" fmla="*/ 122236 h 175353"/>
                <a:gd name="connsiteX37" fmla="*/ 55957 w 89241"/>
                <a:gd name="connsiteY37" fmla="*/ 132355 h 175353"/>
                <a:gd name="connsiteX38" fmla="*/ 55957 w 89241"/>
                <a:gd name="connsiteY38" fmla="*/ 132355 h 175353"/>
                <a:gd name="connsiteX39" fmla="*/ 89242 w 89241"/>
                <a:gd name="connsiteY39" fmla="*/ 135284 h 175353"/>
                <a:gd name="connsiteX40" fmla="*/ 89242 w 89241"/>
                <a:gd name="connsiteY40" fmla="*/ 135284 h 17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9241" h="175353">
                  <a:moveTo>
                    <a:pt x="64212" y="15"/>
                  </a:moveTo>
                  <a:cubicBezTo>
                    <a:pt x="60836" y="568"/>
                    <a:pt x="57792" y="2375"/>
                    <a:pt x="55691" y="5074"/>
                  </a:cubicBezTo>
                  <a:cubicBezTo>
                    <a:pt x="53825" y="7905"/>
                    <a:pt x="52980" y="11286"/>
                    <a:pt x="53294" y="14660"/>
                  </a:cubicBezTo>
                  <a:cubicBezTo>
                    <a:pt x="53295" y="16790"/>
                    <a:pt x="53295" y="18921"/>
                    <a:pt x="53295" y="21317"/>
                  </a:cubicBezTo>
                  <a:cubicBezTo>
                    <a:pt x="53295" y="37028"/>
                    <a:pt x="51964" y="52738"/>
                    <a:pt x="50631" y="68448"/>
                  </a:cubicBezTo>
                  <a:cubicBezTo>
                    <a:pt x="50631" y="79099"/>
                    <a:pt x="47703" y="89750"/>
                    <a:pt x="46372" y="100402"/>
                  </a:cubicBezTo>
                  <a:lnTo>
                    <a:pt x="46372" y="105993"/>
                  </a:lnTo>
                  <a:cubicBezTo>
                    <a:pt x="43212" y="102959"/>
                    <a:pt x="39729" y="100280"/>
                    <a:pt x="35987" y="98005"/>
                  </a:cubicBezTo>
                  <a:cubicBezTo>
                    <a:pt x="26121" y="90570"/>
                    <a:pt x="12097" y="92539"/>
                    <a:pt x="4662" y="102403"/>
                  </a:cubicBezTo>
                  <a:cubicBezTo>
                    <a:pt x="4629" y="102446"/>
                    <a:pt x="4599" y="102489"/>
                    <a:pt x="4566" y="102532"/>
                  </a:cubicBezTo>
                  <a:cubicBezTo>
                    <a:pt x="836" y="107269"/>
                    <a:pt x="-713" y="113364"/>
                    <a:pt x="306" y="119307"/>
                  </a:cubicBezTo>
                  <a:cubicBezTo>
                    <a:pt x="1275" y="125199"/>
                    <a:pt x="4408" y="130516"/>
                    <a:pt x="9094" y="134218"/>
                  </a:cubicBezTo>
                  <a:cubicBezTo>
                    <a:pt x="12554" y="137414"/>
                    <a:pt x="16549" y="140343"/>
                    <a:pt x="20011" y="143272"/>
                  </a:cubicBezTo>
                  <a:lnTo>
                    <a:pt x="28265" y="150728"/>
                  </a:lnTo>
                  <a:lnTo>
                    <a:pt x="34655" y="158450"/>
                  </a:lnTo>
                  <a:cubicBezTo>
                    <a:pt x="39934" y="164993"/>
                    <a:pt x="46685" y="170194"/>
                    <a:pt x="54360" y="173627"/>
                  </a:cubicBezTo>
                  <a:cubicBezTo>
                    <a:pt x="64707" y="177729"/>
                    <a:pt x="76520" y="174338"/>
                    <a:pt x="83118" y="165373"/>
                  </a:cubicBezTo>
                  <a:cubicBezTo>
                    <a:pt x="86139" y="160664"/>
                    <a:pt x="87883" y="155250"/>
                    <a:pt x="88177" y="149663"/>
                  </a:cubicBezTo>
                  <a:cubicBezTo>
                    <a:pt x="88709" y="144706"/>
                    <a:pt x="88709" y="139708"/>
                    <a:pt x="88177" y="134751"/>
                  </a:cubicBezTo>
                  <a:lnTo>
                    <a:pt x="88177" y="138745"/>
                  </a:lnTo>
                  <a:cubicBezTo>
                    <a:pt x="88177" y="133153"/>
                    <a:pt x="88177" y="127295"/>
                    <a:pt x="88177" y="121704"/>
                  </a:cubicBezTo>
                  <a:lnTo>
                    <a:pt x="88177" y="116112"/>
                  </a:lnTo>
                  <a:cubicBezTo>
                    <a:pt x="88177" y="108123"/>
                    <a:pt x="88177" y="99869"/>
                    <a:pt x="88177" y="91614"/>
                  </a:cubicBezTo>
                  <a:cubicBezTo>
                    <a:pt x="88177" y="83360"/>
                    <a:pt x="88177" y="80697"/>
                    <a:pt x="88177" y="75371"/>
                  </a:cubicBezTo>
                  <a:cubicBezTo>
                    <a:pt x="88177" y="70046"/>
                    <a:pt x="86047" y="63922"/>
                    <a:pt x="84982" y="58063"/>
                  </a:cubicBezTo>
                  <a:cubicBezTo>
                    <a:pt x="83916" y="52205"/>
                    <a:pt x="82054" y="41821"/>
                    <a:pt x="80987" y="33566"/>
                  </a:cubicBezTo>
                  <a:cubicBezTo>
                    <a:pt x="79923" y="25311"/>
                    <a:pt x="80987" y="18388"/>
                    <a:pt x="79656" y="10933"/>
                  </a:cubicBezTo>
                  <a:cubicBezTo>
                    <a:pt x="78959" y="4483"/>
                    <a:pt x="73354" y="-304"/>
                    <a:pt x="66876" y="15"/>
                  </a:cubicBezTo>
                  <a:lnTo>
                    <a:pt x="65278" y="15"/>
                  </a:lnTo>
                  <a:moveTo>
                    <a:pt x="54626" y="21317"/>
                  </a:moveTo>
                  <a:lnTo>
                    <a:pt x="54626" y="21317"/>
                  </a:lnTo>
                  <a:moveTo>
                    <a:pt x="88710" y="92946"/>
                  </a:moveTo>
                  <a:lnTo>
                    <a:pt x="88710" y="92946"/>
                  </a:lnTo>
                  <a:moveTo>
                    <a:pt x="88710" y="119573"/>
                  </a:moveTo>
                  <a:lnTo>
                    <a:pt x="88710" y="119573"/>
                  </a:lnTo>
                  <a:moveTo>
                    <a:pt x="88710" y="122236"/>
                  </a:moveTo>
                  <a:lnTo>
                    <a:pt x="88710" y="122236"/>
                  </a:lnTo>
                  <a:moveTo>
                    <a:pt x="55957" y="132355"/>
                  </a:moveTo>
                  <a:lnTo>
                    <a:pt x="55957" y="132355"/>
                  </a:lnTo>
                  <a:moveTo>
                    <a:pt x="89242" y="135284"/>
                  </a:moveTo>
                  <a:lnTo>
                    <a:pt x="89242" y="135284"/>
                  </a:lnTo>
                </a:path>
              </a:pathLst>
            </a:custGeom>
            <a:solidFill>
              <a:srgbClr val="DE82BB"/>
            </a:solidFill>
            <a:ln w="26619"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268B00CE-992C-422B-A5B1-A5C5972AF276}"/>
                </a:ext>
              </a:extLst>
            </p:cNvPr>
            <p:cNvSpPr/>
            <p:nvPr/>
          </p:nvSpPr>
          <p:spPr>
            <a:xfrm>
              <a:off x="18722218" y="3192519"/>
              <a:ext cx="13627" cy="13694"/>
            </a:xfrm>
            <a:custGeom>
              <a:avLst/>
              <a:gdLst>
                <a:gd name="connsiteX0" fmla="*/ 2500 w 10858"/>
                <a:gd name="connsiteY0" fmla="*/ 382 h 10911"/>
                <a:gd name="connsiteX1" fmla="*/ 369 w 10858"/>
                <a:gd name="connsiteY1" fmla="*/ 4376 h 10911"/>
                <a:gd name="connsiteX2" fmla="*/ 369 w 10858"/>
                <a:gd name="connsiteY2" fmla="*/ 8370 h 10911"/>
                <a:gd name="connsiteX3" fmla="*/ 4098 w 10858"/>
                <a:gd name="connsiteY3" fmla="*/ 10501 h 10911"/>
                <a:gd name="connsiteX4" fmla="*/ 8092 w 10858"/>
                <a:gd name="connsiteY4" fmla="*/ 10501 h 10911"/>
                <a:gd name="connsiteX5" fmla="*/ 10490 w 10858"/>
                <a:gd name="connsiteY5" fmla="*/ 6507 h 10911"/>
                <a:gd name="connsiteX6" fmla="*/ 10490 w 10858"/>
                <a:gd name="connsiteY6" fmla="*/ 2513 h 10911"/>
                <a:gd name="connsiteX7" fmla="*/ 6761 w 10858"/>
                <a:gd name="connsiteY7" fmla="*/ 382 h 10911"/>
                <a:gd name="connsiteX8" fmla="*/ 2502 w 10858"/>
                <a:gd name="connsiteY8" fmla="*/ 382 h 1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8" h="10911">
                  <a:moveTo>
                    <a:pt x="2500" y="382"/>
                  </a:moveTo>
                  <a:cubicBezTo>
                    <a:pt x="1393" y="1461"/>
                    <a:pt x="649" y="2856"/>
                    <a:pt x="369" y="4376"/>
                  </a:cubicBezTo>
                  <a:cubicBezTo>
                    <a:pt x="-123" y="5662"/>
                    <a:pt x="-123" y="7084"/>
                    <a:pt x="369" y="8370"/>
                  </a:cubicBezTo>
                  <a:cubicBezTo>
                    <a:pt x="1258" y="9572"/>
                    <a:pt x="2611" y="10345"/>
                    <a:pt x="4098" y="10501"/>
                  </a:cubicBezTo>
                  <a:cubicBezTo>
                    <a:pt x="5373" y="11048"/>
                    <a:pt x="6817" y="11048"/>
                    <a:pt x="8092" y="10501"/>
                  </a:cubicBezTo>
                  <a:cubicBezTo>
                    <a:pt x="9365" y="9518"/>
                    <a:pt x="10221" y="8092"/>
                    <a:pt x="10490" y="6507"/>
                  </a:cubicBezTo>
                  <a:cubicBezTo>
                    <a:pt x="10982" y="5221"/>
                    <a:pt x="10982" y="3799"/>
                    <a:pt x="10490" y="2513"/>
                  </a:cubicBezTo>
                  <a:cubicBezTo>
                    <a:pt x="9601" y="1311"/>
                    <a:pt x="8248" y="538"/>
                    <a:pt x="6761" y="382"/>
                  </a:cubicBezTo>
                  <a:cubicBezTo>
                    <a:pt x="5386" y="-127"/>
                    <a:pt x="3875" y="-127"/>
                    <a:pt x="2502" y="382"/>
                  </a:cubicBezTo>
                </a:path>
              </a:pathLst>
            </a:custGeom>
            <a:solidFill>
              <a:srgbClr val="DE82BB"/>
            </a:solidFill>
            <a:ln w="26619"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FC0BEE49-C3C4-49C8-8A91-FF4EC19A1233}"/>
                </a:ext>
              </a:extLst>
            </p:cNvPr>
            <p:cNvSpPr/>
            <p:nvPr/>
          </p:nvSpPr>
          <p:spPr>
            <a:xfrm>
              <a:off x="18620369" y="3174931"/>
              <a:ext cx="159348" cy="250772"/>
            </a:xfrm>
            <a:custGeom>
              <a:avLst/>
              <a:gdLst>
                <a:gd name="connsiteX0" fmla="*/ 78059 w 126965"/>
                <a:gd name="connsiteY0" fmla="*/ 4810 h 199810"/>
                <a:gd name="connsiteX1" fmla="*/ 71935 w 126965"/>
                <a:gd name="connsiteY1" fmla="*/ 15994 h 199810"/>
                <a:gd name="connsiteX2" fmla="*/ 75397 w 126965"/>
                <a:gd name="connsiteY2" fmla="*/ 27976 h 199810"/>
                <a:gd name="connsiteX3" fmla="*/ 77259 w 126965"/>
                <a:gd name="connsiteY3" fmla="*/ 30905 h 199810"/>
                <a:gd name="connsiteX4" fmla="*/ 80188 w 126965"/>
                <a:gd name="connsiteY4" fmla="*/ 38627 h 199810"/>
                <a:gd name="connsiteX5" fmla="*/ 80189 w 126965"/>
                <a:gd name="connsiteY5" fmla="*/ 38628 h 199810"/>
                <a:gd name="connsiteX6" fmla="*/ 80189 w 126965"/>
                <a:gd name="connsiteY6" fmla="*/ 38628 h 199810"/>
                <a:gd name="connsiteX7" fmla="*/ 83118 w 126965"/>
                <a:gd name="connsiteY7" fmla="*/ 49278 h 199810"/>
                <a:gd name="connsiteX8" fmla="*/ 85780 w 126965"/>
                <a:gd name="connsiteY8" fmla="*/ 66853 h 199810"/>
                <a:gd name="connsiteX9" fmla="*/ 83118 w 126965"/>
                <a:gd name="connsiteY9" fmla="*/ 89220 h 199810"/>
                <a:gd name="connsiteX10" fmla="*/ 71935 w 126965"/>
                <a:gd name="connsiteY10" fmla="*/ 115848 h 199810"/>
                <a:gd name="connsiteX11" fmla="*/ 71935 w 126965"/>
                <a:gd name="connsiteY11" fmla="*/ 115848 h 199810"/>
                <a:gd name="connsiteX12" fmla="*/ 68207 w 126965"/>
                <a:gd name="connsiteY12" fmla="*/ 122238 h 199810"/>
                <a:gd name="connsiteX13" fmla="*/ 71135 w 126965"/>
                <a:gd name="connsiteY13" fmla="*/ 116913 h 199810"/>
                <a:gd name="connsiteX14" fmla="*/ 55159 w 126965"/>
                <a:gd name="connsiteY14" fmla="*/ 139014 h 199810"/>
                <a:gd name="connsiteX15" fmla="*/ 44508 w 126965"/>
                <a:gd name="connsiteY15" fmla="*/ 147535 h 199810"/>
                <a:gd name="connsiteX16" fmla="*/ 36786 w 126965"/>
                <a:gd name="connsiteY16" fmla="*/ 150198 h 199810"/>
                <a:gd name="connsiteX17" fmla="*/ 19211 w 126965"/>
                <a:gd name="connsiteY17" fmla="*/ 154724 h 199810"/>
                <a:gd name="connsiteX18" fmla="*/ 4566 w 126965"/>
                <a:gd name="connsiteY18" fmla="*/ 163511 h 199810"/>
                <a:gd name="connsiteX19" fmla="*/ 306 w 126965"/>
                <a:gd name="connsiteY19" fmla="*/ 180287 h 199810"/>
                <a:gd name="connsiteX20" fmla="*/ 26334 w 126965"/>
                <a:gd name="connsiteY20" fmla="*/ 199556 h 199810"/>
                <a:gd name="connsiteX21" fmla="*/ 26934 w 126965"/>
                <a:gd name="connsiteY21" fmla="*/ 199459 h 199810"/>
                <a:gd name="connsiteX22" fmla="*/ 38650 w 126965"/>
                <a:gd name="connsiteY22" fmla="*/ 196263 h 199810"/>
                <a:gd name="connsiteX23" fmla="*/ 56490 w 126965"/>
                <a:gd name="connsiteY23" fmla="*/ 191204 h 199810"/>
                <a:gd name="connsiteX24" fmla="*/ 78592 w 126965"/>
                <a:gd name="connsiteY24" fmla="*/ 179222 h 199810"/>
                <a:gd name="connsiteX25" fmla="*/ 110279 w 126965"/>
                <a:gd name="connsiteY25" fmla="*/ 140345 h 199810"/>
                <a:gd name="connsiteX26" fmla="*/ 110279 w 126965"/>
                <a:gd name="connsiteY26" fmla="*/ 140345 h 199810"/>
                <a:gd name="connsiteX27" fmla="*/ 110279 w 126965"/>
                <a:gd name="connsiteY27" fmla="*/ 140345 h 199810"/>
                <a:gd name="connsiteX28" fmla="*/ 110279 w 126965"/>
                <a:gd name="connsiteY28" fmla="*/ 138481 h 199810"/>
                <a:gd name="connsiteX29" fmla="*/ 118000 w 126965"/>
                <a:gd name="connsiteY29" fmla="*/ 122238 h 199810"/>
                <a:gd name="connsiteX30" fmla="*/ 124124 w 126965"/>
                <a:gd name="connsiteY30" fmla="*/ 101735 h 199810"/>
                <a:gd name="connsiteX31" fmla="*/ 126255 w 126965"/>
                <a:gd name="connsiteY31" fmla="*/ 65521 h 199810"/>
                <a:gd name="connsiteX32" fmla="*/ 115338 w 126965"/>
                <a:gd name="connsiteY32" fmla="*/ 33568 h 199810"/>
                <a:gd name="connsiteX33" fmla="*/ 109746 w 126965"/>
                <a:gd name="connsiteY33" fmla="*/ 22651 h 199810"/>
                <a:gd name="connsiteX34" fmla="*/ 100427 w 126965"/>
                <a:gd name="connsiteY34" fmla="*/ 6142 h 199810"/>
                <a:gd name="connsiteX35" fmla="*/ 87646 w 126965"/>
                <a:gd name="connsiteY35" fmla="*/ 18 h 199810"/>
                <a:gd name="connsiteX36" fmla="*/ 77261 w 126965"/>
                <a:gd name="connsiteY36" fmla="*/ 3213 h 199810"/>
                <a:gd name="connsiteX37" fmla="*/ 80189 w 126965"/>
                <a:gd name="connsiteY37" fmla="*/ 39426 h 199810"/>
                <a:gd name="connsiteX38" fmla="*/ 80189 w 126965"/>
                <a:gd name="connsiteY38" fmla="*/ 41557 h 199810"/>
                <a:gd name="connsiteX39" fmla="*/ 80189 w 126965"/>
                <a:gd name="connsiteY39" fmla="*/ 39426 h 1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6965" h="199810">
                  <a:moveTo>
                    <a:pt x="78059" y="4810"/>
                  </a:moveTo>
                  <a:cubicBezTo>
                    <a:pt x="74729" y="7672"/>
                    <a:pt x="72552" y="11647"/>
                    <a:pt x="71935" y="15994"/>
                  </a:cubicBezTo>
                  <a:cubicBezTo>
                    <a:pt x="71585" y="20277"/>
                    <a:pt x="72816" y="24540"/>
                    <a:pt x="75397" y="27976"/>
                  </a:cubicBezTo>
                  <a:lnTo>
                    <a:pt x="77259" y="30905"/>
                  </a:lnTo>
                  <a:cubicBezTo>
                    <a:pt x="78467" y="33386"/>
                    <a:pt x="79447" y="35970"/>
                    <a:pt x="80188" y="38627"/>
                  </a:cubicBezTo>
                  <a:lnTo>
                    <a:pt x="80189" y="38628"/>
                  </a:lnTo>
                  <a:lnTo>
                    <a:pt x="80189" y="38628"/>
                  </a:lnTo>
                  <a:cubicBezTo>
                    <a:pt x="80189" y="42089"/>
                    <a:pt x="82054" y="45551"/>
                    <a:pt x="83118" y="49278"/>
                  </a:cubicBezTo>
                  <a:cubicBezTo>
                    <a:pt x="84543" y="55042"/>
                    <a:pt x="85436" y="60925"/>
                    <a:pt x="85780" y="66853"/>
                  </a:cubicBezTo>
                  <a:cubicBezTo>
                    <a:pt x="85686" y="74382"/>
                    <a:pt x="84794" y="81879"/>
                    <a:pt x="83118" y="89220"/>
                  </a:cubicBezTo>
                  <a:cubicBezTo>
                    <a:pt x="80367" y="98475"/>
                    <a:pt x="76617" y="107403"/>
                    <a:pt x="71935" y="115848"/>
                  </a:cubicBezTo>
                  <a:lnTo>
                    <a:pt x="71935" y="115848"/>
                  </a:lnTo>
                  <a:lnTo>
                    <a:pt x="68207" y="122238"/>
                  </a:lnTo>
                  <a:cubicBezTo>
                    <a:pt x="68207" y="120374"/>
                    <a:pt x="70071" y="118511"/>
                    <a:pt x="71135" y="116913"/>
                  </a:cubicBezTo>
                  <a:cubicBezTo>
                    <a:pt x="66601" y="124821"/>
                    <a:pt x="61246" y="132229"/>
                    <a:pt x="55159" y="139014"/>
                  </a:cubicBezTo>
                  <a:cubicBezTo>
                    <a:pt x="51780" y="142063"/>
                    <a:pt x="48224" y="144908"/>
                    <a:pt x="44508" y="147535"/>
                  </a:cubicBezTo>
                  <a:lnTo>
                    <a:pt x="36786" y="150198"/>
                  </a:lnTo>
                  <a:lnTo>
                    <a:pt x="19211" y="154724"/>
                  </a:lnTo>
                  <a:cubicBezTo>
                    <a:pt x="13398" y="155707"/>
                    <a:pt x="8168" y="158844"/>
                    <a:pt x="4566" y="163511"/>
                  </a:cubicBezTo>
                  <a:cubicBezTo>
                    <a:pt x="836" y="168248"/>
                    <a:pt x="-713" y="174344"/>
                    <a:pt x="306" y="180287"/>
                  </a:cubicBezTo>
                  <a:cubicBezTo>
                    <a:pt x="2172" y="192796"/>
                    <a:pt x="13827" y="201423"/>
                    <a:pt x="26334" y="199556"/>
                  </a:cubicBezTo>
                  <a:cubicBezTo>
                    <a:pt x="26534" y="199527"/>
                    <a:pt x="26734" y="199494"/>
                    <a:pt x="26934" y="199459"/>
                  </a:cubicBezTo>
                  <a:cubicBezTo>
                    <a:pt x="30927" y="199459"/>
                    <a:pt x="34922" y="197328"/>
                    <a:pt x="38650" y="196263"/>
                  </a:cubicBezTo>
                  <a:lnTo>
                    <a:pt x="56490" y="191204"/>
                  </a:lnTo>
                  <a:cubicBezTo>
                    <a:pt x="64483" y="188489"/>
                    <a:pt x="71956" y="184438"/>
                    <a:pt x="78592" y="179222"/>
                  </a:cubicBezTo>
                  <a:cubicBezTo>
                    <a:pt x="91878" y="168745"/>
                    <a:pt x="102697" y="155472"/>
                    <a:pt x="110279" y="140345"/>
                  </a:cubicBezTo>
                  <a:lnTo>
                    <a:pt x="110279" y="140345"/>
                  </a:lnTo>
                  <a:lnTo>
                    <a:pt x="110279" y="140345"/>
                  </a:lnTo>
                  <a:lnTo>
                    <a:pt x="110279" y="138481"/>
                  </a:lnTo>
                  <a:cubicBezTo>
                    <a:pt x="113227" y="133253"/>
                    <a:pt x="115808" y="127826"/>
                    <a:pt x="118000" y="122238"/>
                  </a:cubicBezTo>
                  <a:cubicBezTo>
                    <a:pt x="120565" y="115571"/>
                    <a:pt x="122613" y="108717"/>
                    <a:pt x="124124" y="101735"/>
                  </a:cubicBezTo>
                  <a:cubicBezTo>
                    <a:pt x="126958" y="89883"/>
                    <a:pt x="127680" y="77624"/>
                    <a:pt x="126255" y="65521"/>
                  </a:cubicBezTo>
                  <a:cubicBezTo>
                    <a:pt x="124639" y="54283"/>
                    <a:pt x="120937" y="43446"/>
                    <a:pt x="115338" y="33568"/>
                  </a:cubicBezTo>
                  <a:cubicBezTo>
                    <a:pt x="113207" y="29840"/>
                    <a:pt x="111610" y="26113"/>
                    <a:pt x="109746" y="22651"/>
                  </a:cubicBezTo>
                  <a:cubicBezTo>
                    <a:pt x="107061" y="16921"/>
                    <a:pt x="103945" y="11402"/>
                    <a:pt x="100427" y="6142"/>
                  </a:cubicBezTo>
                  <a:cubicBezTo>
                    <a:pt x="97470" y="2077"/>
                    <a:pt x="92666" y="-226"/>
                    <a:pt x="87646" y="18"/>
                  </a:cubicBezTo>
                  <a:cubicBezTo>
                    <a:pt x="83936" y="-23"/>
                    <a:pt x="80306" y="1094"/>
                    <a:pt x="77261" y="3213"/>
                  </a:cubicBezTo>
                  <a:moveTo>
                    <a:pt x="80189" y="39426"/>
                  </a:moveTo>
                  <a:cubicBezTo>
                    <a:pt x="80189" y="39426"/>
                    <a:pt x="80189" y="41024"/>
                    <a:pt x="80189" y="41557"/>
                  </a:cubicBezTo>
                  <a:cubicBezTo>
                    <a:pt x="80189" y="42089"/>
                    <a:pt x="80189" y="40225"/>
                    <a:pt x="80189" y="39426"/>
                  </a:cubicBezTo>
                </a:path>
              </a:pathLst>
            </a:custGeom>
            <a:solidFill>
              <a:srgbClr val="DE82BB"/>
            </a:solidFill>
            <a:ln w="26619"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1B807D51-9755-461F-AFCD-5880E05B3985}"/>
                </a:ext>
              </a:extLst>
            </p:cNvPr>
            <p:cNvSpPr/>
            <p:nvPr/>
          </p:nvSpPr>
          <p:spPr>
            <a:xfrm>
              <a:off x="18602916" y="3396522"/>
              <a:ext cx="66415" cy="414167"/>
            </a:xfrm>
            <a:custGeom>
              <a:avLst/>
              <a:gdLst>
                <a:gd name="connsiteX0" fmla="*/ 25662 w 52918"/>
                <a:gd name="connsiteY0" fmla="*/ 13048 h 330000"/>
                <a:gd name="connsiteX1" fmla="*/ 20869 w 52918"/>
                <a:gd name="connsiteY1" fmla="*/ 37279 h 330000"/>
                <a:gd name="connsiteX2" fmla="*/ 20869 w 52918"/>
                <a:gd name="connsiteY2" fmla="*/ 35415 h 330000"/>
                <a:gd name="connsiteX3" fmla="*/ 20869 w 52918"/>
                <a:gd name="connsiteY3" fmla="*/ 37545 h 330000"/>
                <a:gd name="connsiteX4" fmla="*/ 20869 w 52918"/>
                <a:gd name="connsiteY4" fmla="*/ 39409 h 330000"/>
                <a:gd name="connsiteX5" fmla="*/ 20869 w 52918"/>
                <a:gd name="connsiteY5" fmla="*/ 37811 h 330000"/>
                <a:gd name="connsiteX6" fmla="*/ 14479 w 52918"/>
                <a:gd name="connsiteY6" fmla="*/ 67368 h 330000"/>
                <a:gd name="connsiteX7" fmla="*/ 10219 w 52918"/>
                <a:gd name="connsiteY7" fmla="*/ 96392 h 330000"/>
                <a:gd name="connsiteX8" fmla="*/ 4360 w 52918"/>
                <a:gd name="connsiteY8" fmla="*/ 161630 h 330000"/>
                <a:gd name="connsiteX9" fmla="*/ 898 w 52918"/>
                <a:gd name="connsiteY9" fmla="*/ 220744 h 330000"/>
                <a:gd name="connsiteX10" fmla="*/ 898 w 52918"/>
                <a:gd name="connsiteY10" fmla="*/ 283851 h 330000"/>
                <a:gd name="connsiteX11" fmla="*/ 898 w 52918"/>
                <a:gd name="connsiteY11" fmla="*/ 303289 h 330000"/>
                <a:gd name="connsiteX12" fmla="*/ 2762 w 52918"/>
                <a:gd name="connsiteY12" fmla="*/ 314739 h 330000"/>
                <a:gd name="connsiteX13" fmla="*/ 18207 w 52918"/>
                <a:gd name="connsiteY13" fmla="*/ 329917 h 330000"/>
                <a:gd name="connsiteX14" fmla="*/ 37645 w 52918"/>
                <a:gd name="connsiteY14" fmla="*/ 314207 h 330000"/>
                <a:gd name="connsiteX15" fmla="*/ 37645 w 52918"/>
                <a:gd name="connsiteY15" fmla="*/ 311278 h 330000"/>
                <a:gd name="connsiteX16" fmla="*/ 37645 w 52918"/>
                <a:gd name="connsiteY16" fmla="*/ 314473 h 330000"/>
                <a:gd name="connsiteX17" fmla="*/ 40307 w 52918"/>
                <a:gd name="connsiteY17" fmla="*/ 297165 h 330000"/>
                <a:gd name="connsiteX18" fmla="*/ 40307 w 52918"/>
                <a:gd name="connsiteY18" fmla="*/ 270537 h 330000"/>
                <a:gd name="connsiteX19" fmla="*/ 44035 w 52918"/>
                <a:gd name="connsiteY19" fmla="*/ 214885 h 330000"/>
                <a:gd name="connsiteX20" fmla="*/ 47230 w 52918"/>
                <a:gd name="connsiteY20" fmla="*/ 158435 h 330000"/>
                <a:gd name="connsiteX21" fmla="*/ 48561 w 52918"/>
                <a:gd name="connsiteY21" fmla="*/ 95593 h 330000"/>
                <a:gd name="connsiteX22" fmla="*/ 48561 w 52918"/>
                <a:gd name="connsiteY22" fmla="*/ 56184 h 330000"/>
                <a:gd name="connsiteX23" fmla="*/ 52821 w 52918"/>
                <a:gd name="connsiteY23" fmla="*/ 16243 h 330000"/>
                <a:gd name="connsiteX24" fmla="*/ 39946 w 52918"/>
                <a:gd name="connsiteY24" fmla="*/ 19 h 330000"/>
                <a:gd name="connsiteX25" fmla="*/ 39772 w 52918"/>
                <a:gd name="connsiteY25" fmla="*/ 0 h 330000"/>
                <a:gd name="connsiteX26" fmla="*/ 38176 w 52918"/>
                <a:gd name="connsiteY26" fmla="*/ 0 h 330000"/>
                <a:gd name="connsiteX27" fmla="*/ 23265 w 52918"/>
                <a:gd name="connsiteY27" fmla="*/ 13314 h 330000"/>
                <a:gd name="connsiteX28" fmla="*/ 18472 w 52918"/>
                <a:gd name="connsiteY28" fmla="*/ 38078 h 330000"/>
                <a:gd name="connsiteX29" fmla="*/ 18472 w 52918"/>
                <a:gd name="connsiteY29" fmla="*/ 38078 h 330000"/>
                <a:gd name="connsiteX30" fmla="*/ 18472 w 52918"/>
                <a:gd name="connsiteY30" fmla="*/ 38078 h 33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918" h="330000">
                  <a:moveTo>
                    <a:pt x="25662" y="13048"/>
                  </a:moveTo>
                  <a:cubicBezTo>
                    <a:pt x="24331" y="21036"/>
                    <a:pt x="22733" y="29291"/>
                    <a:pt x="20869" y="37279"/>
                  </a:cubicBezTo>
                  <a:cubicBezTo>
                    <a:pt x="20984" y="36663"/>
                    <a:pt x="20984" y="36031"/>
                    <a:pt x="20869" y="35415"/>
                  </a:cubicBezTo>
                  <a:cubicBezTo>
                    <a:pt x="21020" y="36117"/>
                    <a:pt x="21020" y="36843"/>
                    <a:pt x="20869" y="37545"/>
                  </a:cubicBezTo>
                  <a:lnTo>
                    <a:pt x="20869" y="39409"/>
                  </a:lnTo>
                  <a:cubicBezTo>
                    <a:pt x="20744" y="38883"/>
                    <a:pt x="20744" y="38337"/>
                    <a:pt x="20869" y="37811"/>
                  </a:cubicBezTo>
                  <a:cubicBezTo>
                    <a:pt x="18561" y="47752"/>
                    <a:pt x="16431" y="57604"/>
                    <a:pt x="14479" y="67368"/>
                  </a:cubicBezTo>
                  <a:cubicBezTo>
                    <a:pt x="12519" y="76956"/>
                    <a:pt x="11097" y="86646"/>
                    <a:pt x="10219" y="96392"/>
                  </a:cubicBezTo>
                  <a:cubicBezTo>
                    <a:pt x="8353" y="118227"/>
                    <a:pt x="6489" y="140062"/>
                    <a:pt x="4360" y="161630"/>
                  </a:cubicBezTo>
                  <a:cubicBezTo>
                    <a:pt x="2229" y="183198"/>
                    <a:pt x="2229" y="201039"/>
                    <a:pt x="898" y="220744"/>
                  </a:cubicBezTo>
                  <a:cubicBezTo>
                    <a:pt x="-299" y="241762"/>
                    <a:pt x="-299" y="262832"/>
                    <a:pt x="898" y="283851"/>
                  </a:cubicBezTo>
                  <a:cubicBezTo>
                    <a:pt x="898" y="290242"/>
                    <a:pt x="898" y="296899"/>
                    <a:pt x="898" y="303289"/>
                  </a:cubicBezTo>
                  <a:cubicBezTo>
                    <a:pt x="1241" y="307146"/>
                    <a:pt x="1864" y="310973"/>
                    <a:pt x="2762" y="314739"/>
                  </a:cubicBezTo>
                  <a:cubicBezTo>
                    <a:pt x="4066" y="322617"/>
                    <a:pt x="10307" y="328751"/>
                    <a:pt x="18207" y="329917"/>
                  </a:cubicBezTo>
                  <a:cubicBezTo>
                    <a:pt x="27885" y="330852"/>
                    <a:pt x="36530" y="323865"/>
                    <a:pt x="37645" y="314207"/>
                  </a:cubicBezTo>
                  <a:cubicBezTo>
                    <a:pt x="37645" y="314207"/>
                    <a:pt x="37645" y="312076"/>
                    <a:pt x="37645" y="311278"/>
                  </a:cubicBezTo>
                  <a:lnTo>
                    <a:pt x="37645" y="314473"/>
                  </a:lnTo>
                  <a:cubicBezTo>
                    <a:pt x="39091" y="308803"/>
                    <a:pt x="39983" y="303007"/>
                    <a:pt x="40307" y="297165"/>
                  </a:cubicBezTo>
                  <a:cubicBezTo>
                    <a:pt x="40307" y="288378"/>
                    <a:pt x="40307" y="279324"/>
                    <a:pt x="40307" y="270537"/>
                  </a:cubicBezTo>
                  <a:cubicBezTo>
                    <a:pt x="40307" y="251898"/>
                    <a:pt x="42704" y="233525"/>
                    <a:pt x="44035" y="214885"/>
                  </a:cubicBezTo>
                  <a:cubicBezTo>
                    <a:pt x="45366" y="196246"/>
                    <a:pt x="45899" y="177074"/>
                    <a:pt x="47230" y="158435"/>
                  </a:cubicBezTo>
                  <a:cubicBezTo>
                    <a:pt x="48735" y="137523"/>
                    <a:pt x="49180" y="116549"/>
                    <a:pt x="48561" y="95593"/>
                  </a:cubicBezTo>
                  <a:cubicBezTo>
                    <a:pt x="48561" y="82546"/>
                    <a:pt x="48561" y="68966"/>
                    <a:pt x="48561" y="56184"/>
                  </a:cubicBezTo>
                  <a:cubicBezTo>
                    <a:pt x="49190" y="42798"/>
                    <a:pt x="50612" y="29461"/>
                    <a:pt x="52821" y="16243"/>
                  </a:cubicBezTo>
                  <a:cubicBezTo>
                    <a:pt x="53746" y="8208"/>
                    <a:pt x="47983" y="944"/>
                    <a:pt x="39946" y="19"/>
                  </a:cubicBezTo>
                  <a:cubicBezTo>
                    <a:pt x="39887" y="13"/>
                    <a:pt x="39831" y="6"/>
                    <a:pt x="39772" y="0"/>
                  </a:cubicBezTo>
                  <a:lnTo>
                    <a:pt x="38176" y="0"/>
                  </a:lnTo>
                  <a:cubicBezTo>
                    <a:pt x="30659" y="295"/>
                    <a:pt x="24406" y="5878"/>
                    <a:pt x="23265" y="13314"/>
                  </a:cubicBezTo>
                  <a:moveTo>
                    <a:pt x="18472" y="38078"/>
                  </a:moveTo>
                  <a:lnTo>
                    <a:pt x="18472" y="38078"/>
                  </a:lnTo>
                  <a:lnTo>
                    <a:pt x="18472" y="38078"/>
                  </a:lnTo>
                </a:path>
              </a:pathLst>
            </a:custGeom>
            <a:solidFill>
              <a:srgbClr val="DE82BB"/>
            </a:solidFill>
            <a:ln w="26619"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FC47669C-E869-43E7-B6F0-3214669A5D58}"/>
                </a:ext>
              </a:extLst>
            </p:cNvPr>
            <p:cNvSpPr/>
            <p:nvPr/>
          </p:nvSpPr>
          <p:spPr>
            <a:xfrm>
              <a:off x="18591288" y="3764800"/>
              <a:ext cx="140636" cy="169933"/>
            </a:xfrm>
            <a:custGeom>
              <a:avLst/>
              <a:gdLst>
                <a:gd name="connsiteX0" fmla="*/ 70077 w 112056"/>
                <a:gd name="connsiteY0" fmla="*/ 799 h 135399"/>
                <a:gd name="connsiteX1" fmla="*/ 45313 w 112056"/>
                <a:gd name="connsiteY1" fmla="*/ 3994 h 135399"/>
                <a:gd name="connsiteX2" fmla="*/ 37856 w 112056"/>
                <a:gd name="connsiteY2" fmla="*/ 3994 h 135399"/>
                <a:gd name="connsiteX3" fmla="*/ 23078 w 112056"/>
                <a:gd name="connsiteY3" fmla="*/ 15843 h 135399"/>
                <a:gd name="connsiteX4" fmla="*/ 34928 w 112056"/>
                <a:gd name="connsiteY4" fmla="*/ 30622 h 135399"/>
                <a:gd name="connsiteX5" fmla="*/ 47975 w 112056"/>
                <a:gd name="connsiteY5" fmla="*/ 30622 h 135399"/>
                <a:gd name="connsiteX6" fmla="*/ 58627 w 112056"/>
                <a:gd name="connsiteY6" fmla="*/ 30622 h 135399"/>
                <a:gd name="connsiteX7" fmla="*/ 70343 w 112056"/>
                <a:gd name="connsiteY7" fmla="*/ 32219 h 135399"/>
                <a:gd name="connsiteX8" fmla="*/ 60756 w 112056"/>
                <a:gd name="connsiteY8" fmla="*/ 44202 h 135399"/>
                <a:gd name="connsiteX9" fmla="*/ 40519 w 112056"/>
                <a:gd name="connsiteY9" fmla="*/ 66569 h 135399"/>
                <a:gd name="connsiteX10" fmla="*/ 42916 w 112056"/>
                <a:gd name="connsiteY10" fmla="*/ 64173 h 135399"/>
                <a:gd name="connsiteX11" fmla="*/ 39987 w 112056"/>
                <a:gd name="connsiteY11" fmla="*/ 67102 h 135399"/>
                <a:gd name="connsiteX12" fmla="*/ 39987 w 112056"/>
                <a:gd name="connsiteY12" fmla="*/ 67102 h 135399"/>
                <a:gd name="connsiteX13" fmla="*/ 18419 w 112056"/>
                <a:gd name="connsiteY13" fmla="*/ 91067 h 135399"/>
                <a:gd name="connsiteX14" fmla="*/ 8300 w 112056"/>
                <a:gd name="connsiteY14" fmla="*/ 103582 h 135399"/>
                <a:gd name="connsiteX15" fmla="*/ 46 w 112056"/>
                <a:gd name="connsiteY15" fmla="*/ 119558 h 135399"/>
                <a:gd name="connsiteX16" fmla="*/ 5903 w 112056"/>
                <a:gd name="connsiteY16" fmla="*/ 132606 h 135399"/>
                <a:gd name="connsiteX17" fmla="*/ 20016 w 112056"/>
                <a:gd name="connsiteY17" fmla="*/ 134204 h 135399"/>
                <a:gd name="connsiteX18" fmla="*/ 29071 w 112056"/>
                <a:gd name="connsiteY18" fmla="*/ 127281 h 135399"/>
                <a:gd name="connsiteX19" fmla="*/ 33597 w 112056"/>
                <a:gd name="connsiteY19" fmla="*/ 122487 h 135399"/>
                <a:gd name="connsiteX20" fmla="*/ 45046 w 112056"/>
                <a:gd name="connsiteY20" fmla="*/ 109972 h 135399"/>
                <a:gd name="connsiteX21" fmla="*/ 45046 w 112056"/>
                <a:gd name="connsiteY21" fmla="*/ 109972 h 135399"/>
                <a:gd name="connsiteX22" fmla="*/ 61555 w 112056"/>
                <a:gd name="connsiteY22" fmla="*/ 92664 h 135399"/>
                <a:gd name="connsiteX23" fmla="*/ 59691 w 112056"/>
                <a:gd name="connsiteY23" fmla="*/ 94528 h 135399"/>
                <a:gd name="connsiteX24" fmla="*/ 61822 w 112056"/>
                <a:gd name="connsiteY24" fmla="*/ 92398 h 135399"/>
                <a:gd name="connsiteX25" fmla="*/ 61822 w 112056"/>
                <a:gd name="connsiteY25" fmla="*/ 92398 h 135399"/>
                <a:gd name="connsiteX26" fmla="*/ 61822 w 112056"/>
                <a:gd name="connsiteY26" fmla="*/ 92398 h 135399"/>
                <a:gd name="connsiteX27" fmla="*/ 77531 w 112056"/>
                <a:gd name="connsiteY27" fmla="*/ 76155 h 135399"/>
                <a:gd name="connsiteX28" fmla="*/ 91645 w 112056"/>
                <a:gd name="connsiteY28" fmla="*/ 59113 h 135399"/>
                <a:gd name="connsiteX29" fmla="*/ 105490 w 112056"/>
                <a:gd name="connsiteY29" fmla="*/ 39409 h 135399"/>
                <a:gd name="connsiteX30" fmla="*/ 109218 w 112056"/>
                <a:gd name="connsiteY30" fmla="*/ 32486 h 135399"/>
                <a:gd name="connsiteX31" fmla="*/ 111881 w 112056"/>
                <a:gd name="connsiteY31" fmla="*/ 24497 h 135399"/>
                <a:gd name="connsiteX32" fmla="*/ 107886 w 112056"/>
                <a:gd name="connsiteY32" fmla="*/ 10651 h 135399"/>
                <a:gd name="connsiteX33" fmla="*/ 99365 w 112056"/>
                <a:gd name="connsiteY33" fmla="*/ 3994 h 135399"/>
                <a:gd name="connsiteX34" fmla="*/ 94574 w 112056"/>
                <a:gd name="connsiteY34" fmla="*/ 2130 h 135399"/>
                <a:gd name="connsiteX35" fmla="*/ 85519 w 112056"/>
                <a:gd name="connsiteY35" fmla="*/ 0 h 135399"/>
                <a:gd name="connsiteX36" fmla="*/ 76467 w 112056"/>
                <a:gd name="connsiteY36" fmla="*/ 0 h 135399"/>
                <a:gd name="connsiteX37" fmla="*/ 70343 w 112056"/>
                <a:gd name="connsiteY37" fmla="*/ 0 h 135399"/>
                <a:gd name="connsiteX38" fmla="*/ 61555 w 112056"/>
                <a:gd name="connsiteY38" fmla="*/ 92931 h 135399"/>
                <a:gd name="connsiteX39" fmla="*/ 61555 w 112056"/>
                <a:gd name="connsiteY39" fmla="*/ 92931 h 135399"/>
                <a:gd name="connsiteX40" fmla="*/ 61555 w 112056"/>
                <a:gd name="connsiteY40" fmla="*/ 92931 h 135399"/>
                <a:gd name="connsiteX41" fmla="*/ 61555 w 112056"/>
                <a:gd name="connsiteY41" fmla="*/ 92931 h 135399"/>
                <a:gd name="connsiteX42" fmla="*/ 40254 w 112056"/>
                <a:gd name="connsiteY42" fmla="*/ 66303 h 135399"/>
                <a:gd name="connsiteX43" fmla="*/ 40254 w 112056"/>
                <a:gd name="connsiteY43" fmla="*/ 66303 h 135399"/>
                <a:gd name="connsiteX44" fmla="*/ 40254 w 112056"/>
                <a:gd name="connsiteY44" fmla="*/ 66303 h 135399"/>
                <a:gd name="connsiteX45" fmla="*/ 40254 w 112056"/>
                <a:gd name="connsiteY45" fmla="*/ 66303 h 135399"/>
                <a:gd name="connsiteX46" fmla="*/ 102828 w 112056"/>
                <a:gd name="connsiteY46" fmla="*/ 5325 h 135399"/>
                <a:gd name="connsiteX47" fmla="*/ 99633 w 112056"/>
                <a:gd name="connsiteY47" fmla="*/ 3728 h 135399"/>
                <a:gd name="connsiteX48" fmla="*/ 102828 w 112056"/>
                <a:gd name="connsiteY48" fmla="*/ 5325 h 135399"/>
                <a:gd name="connsiteX49" fmla="*/ 99366 w 112056"/>
                <a:gd name="connsiteY49" fmla="*/ 3462 h 135399"/>
                <a:gd name="connsiteX50" fmla="*/ 99366 w 112056"/>
                <a:gd name="connsiteY50" fmla="*/ 3462 h 135399"/>
                <a:gd name="connsiteX51" fmla="*/ 99366 w 112056"/>
                <a:gd name="connsiteY51" fmla="*/ 3462 h 135399"/>
                <a:gd name="connsiteX52" fmla="*/ 99366 w 112056"/>
                <a:gd name="connsiteY52" fmla="*/ 3462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056" h="135399">
                  <a:moveTo>
                    <a:pt x="70077" y="799"/>
                  </a:moveTo>
                  <a:cubicBezTo>
                    <a:pt x="61822" y="799"/>
                    <a:pt x="53832" y="3462"/>
                    <a:pt x="45313" y="3994"/>
                  </a:cubicBezTo>
                  <a:lnTo>
                    <a:pt x="37856" y="3994"/>
                  </a:lnTo>
                  <a:cubicBezTo>
                    <a:pt x="30504" y="3185"/>
                    <a:pt x="23888" y="8490"/>
                    <a:pt x="23078" y="15843"/>
                  </a:cubicBezTo>
                  <a:cubicBezTo>
                    <a:pt x="22269" y="23196"/>
                    <a:pt x="27575" y="29813"/>
                    <a:pt x="34928" y="30622"/>
                  </a:cubicBezTo>
                  <a:lnTo>
                    <a:pt x="47975" y="30622"/>
                  </a:lnTo>
                  <a:lnTo>
                    <a:pt x="58627" y="30622"/>
                  </a:lnTo>
                  <a:cubicBezTo>
                    <a:pt x="62565" y="30874"/>
                    <a:pt x="66480" y="31408"/>
                    <a:pt x="70343" y="32219"/>
                  </a:cubicBezTo>
                  <a:lnTo>
                    <a:pt x="60756" y="44202"/>
                  </a:lnTo>
                  <a:cubicBezTo>
                    <a:pt x="54099" y="51924"/>
                    <a:pt x="47442" y="59380"/>
                    <a:pt x="40519" y="66569"/>
                  </a:cubicBezTo>
                  <a:lnTo>
                    <a:pt x="42916" y="64173"/>
                  </a:lnTo>
                  <a:lnTo>
                    <a:pt x="39987" y="67102"/>
                  </a:lnTo>
                  <a:lnTo>
                    <a:pt x="39987" y="67102"/>
                  </a:lnTo>
                  <a:cubicBezTo>
                    <a:pt x="32531" y="74824"/>
                    <a:pt x="25607" y="82812"/>
                    <a:pt x="18419" y="91067"/>
                  </a:cubicBezTo>
                  <a:cubicBezTo>
                    <a:pt x="14957" y="95327"/>
                    <a:pt x="11762" y="99588"/>
                    <a:pt x="8300" y="103582"/>
                  </a:cubicBezTo>
                  <a:cubicBezTo>
                    <a:pt x="3779" y="107789"/>
                    <a:pt x="862" y="113437"/>
                    <a:pt x="46" y="119558"/>
                  </a:cubicBezTo>
                  <a:cubicBezTo>
                    <a:pt x="-351" y="124621"/>
                    <a:pt x="1856" y="129538"/>
                    <a:pt x="5903" y="132606"/>
                  </a:cubicBezTo>
                  <a:cubicBezTo>
                    <a:pt x="9977" y="135640"/>
                    <a:pt x="15367" y="136249"/>
                    <a:pt x="20016" y="134204"/>
                  </a:cubicBezTo>
                  <a:cubicBezTo>
                    <a:pt x="23473" y="132535"/>
                    <a:pt x="26555" y="130180"/>
                    <a:pt x="29071" y="127281"/>
                  </a:cubicBezTo>
                  <a:lnTo>
                    <a:pt x="33597" y="122487"/>
                  </a:lnTo>
                  <a:cubicBezTo>
                    <a:pt x="37323" y="118227"/>
                    <a:pt x="41052" y="113966"/>
                    <a:pt x="45046" y="109972"/>
                  </a:cubicBezTo>
                  <a:lnTo>
                    <a:pt x="45046" y="109972"/>
                  </a:lnTo>
                  <a:lnTo>
                    <a:pt x="61555" y="92664"/>
                  </a:lnTo>
                  <a:lnTo>
                    <a:pt x="59691" y="94528"/>
                  </a:lnTo>
                  <a:lnTo>
                    <a:pt x="61822" y="92398"/>
                  </a:lnTo>
                  <a:lnTo>
                    <a:pt x="61822" y="92398"/>
                  </a:lnTo>
                  <a:lnTo>
                    <a:pt x="61822" y="92398"/>
                  </a:lnTo>
                  <a:lnTo>
                    <a:pt x="77531" y="76155"/>
                  </a:lnTo>
                  <a:cubicBezTo>
                    <a:pt x="82591" y="70563"/>
                    <a:pt x="87117" y="64705"/>
                    <a:pt x="91645" y="59113"/>
                  </a:cubicBezTo>
                  <a:cubicBezTo>
                    <a:pt x="96171" y="53521"/>
                    <a:pt x="101230" y="46066"/>
                    <a:pt x="105490" y="39409"/>
                  </a:cubicBezTo>
                  <a:cubicBezTo>
                    <a:pt x="106889" y="37189"/>
                    <a:pt x="108136" y="34876"/>
                    <a:pt x="109218" y="32486"/>
                  </a:cubicBezTo>
                  <a:cubicBezTo>
                    <a:pt x="110523" y="29981"/>
                    <a:pt x="111422" y="27285"/>
                    <a:pt x="111881" y="24497"/>
                  </a:cubicBezTo>
                  <a:cubicBezTo>
                    <a:pt x="112589" y="19523"/>
                    <a:pt x="111136" y="14483"/>
                    <a:pt x="107886" y="10651"/>
                  </a:cubicBezTo>
                  <a:cubicBezTo>
                    <a:pt x="105531" y="7873"/>
                    <a:pt x="102630" y="5607"/>
                    <a:pt x="99365" y="3994"/>
                  </a:cubicBezTo>
                  <a:lnTo>
                    <a:pt x="94574" y="2130"/>
                  </a:lnTo>
                  <a:cubicBezTo>
                    <a:pt x="91621" y="1169"/>
                    <a:pt x="88593" y="456"/>
                    <a:pt x="85519" y="0"/>
                  </a:cubicBezTo>
                  <a:lnTo>
                    <a:pt x="76467" y="0"/>
                  </a:lnTo>
                  <a:lnTo>
                    <a:pt x="70343" y="0"/>
                  </a:lnTo>
                  <a:moveTo>
                    <a:pt x="61555" y="92931"/>
                  </a:moveTo>
                  <a:lnTo>
                    <a:pt x="61555" y="92931"/>
                  </a:lnTo>
                  <a:lnTo>
                    <a:pt x="61555" y="92931"/>
                  </a:lnTo>
                  <a:lnTo>
                    <a:pt x="61555" y="92931"/>
                  </a:lnTo>
                  <a:moveTo>
                    <a:pt x="40254" y="66303"/>
                  </a:moveTo>
                  <a:lnTo>
                    <a:pt x="40254" y="66303"/>
                  </a:lnTo>
                  <a:lnTo>
                    <a:pt x="40254" y="66303"/>
                  </a:lnTo>
                  <a:lnTo>
                    <a:pt x="40254" y="66303"/>
                  </a:lnTo>
                  <a:moveTo>
                    <a:pt x="102828" y="5325"/>
                  </a:moveTo>
                  <a:lnTo>
                    <a:pt x="99633" y="3728"/>
                  </a:lnTo>
                  <a:lnTo>
                    <a:pt x="102828" y="5325"/>
                  </a:lnTo>
                  <a:moveTo>
                    <a:pt x="99366" y="3462"/>
                  </a:moveTo>
                  <a:lnTo>
                    <a:pt x="99366" y="3462"/>
                  </a:lnTo>
                  <a:lnTo>
                    <a:pt x="99366" y="3462"/>
                  </a:lnTo>
                  <a:lnTo>
                    <a:pt x="99366" y="3462"/>
                  </a:lnTo>
                </a:path>
              </a:pathLst>
            </a:custGeom>
            <a:solidFill>
              <a:srgbClr val="DE82BB"/>
            </a:solidFill>
            <a:ln w="26619"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B10BEBEC-56B4-407F-9267-CFA60DE17961}"/>
                </a:ext>
              </a:extLst>
            </p:cNvPr>
            <p:cNvSpPr/>
            <p:nvPr/>
          </p:nvSpPr>
          <p:spPr>
            <a:xfrm>
              <a:off x="18877368" y="3298936"/>
              <a:ext cx="400482" cy="520203"/>
            </a:xfrm>
            <a:custGeom>
              <a:avLst/>
              <a:gdLst>
                <a:gd name="connsiteX0" fmla="*/ 307584 w 319096"/>
                <a:gd name="connsiteY0" fmla="*/ 2930 h 414487"/>
                <a:gd name="connsiteX1" fmla="*/ 304123 w 319096"/>
                <a:gd name="connsiteY1" fmla="*/ 18907 h 414487"/>
                <a:gd name="connsiteX2" fmla="*/ 277495 w 319096"/>
                <a:gd name="connsiteY2" fmla="*/ 89204 h 414487"/>
                <a:gd name="connsiteX3" fmla="*/ 260186 w 319096"/>
                <a:gd name="connsiteY3" fmla="*/ 125950 h 414487"/>
                <a:gd name="connsiteX4" fmla="*/ 240482 w 319096"/>
                <a:gd name="connsiteY4" fmla="*/ 160566 h 414487"/>
                <a:gd name="connsiteX5" fmla="*/ 194683 w 319096"/>
                <a:gd name="connsiteY5" fmla="*/ 226070 h 414487"/>
                <a:gd name="connsiteX6" fmla="*/ 168056 w 319096"/>
                <a:gd name="connsiteY6" fmla="*/ 258556 h 414487"/>
                <a:gd name="connsiteX7" fmla="*/ 139830 w 319096"/>
                <a:gd name="connsiteY7" fmla="*/ 287313 h 414487"/>
                <a:gd name="connsiteX8" fmla="*/ 42639 w 319096"/>
                <a:gd name="connsiteY8" fmla="*/ 356812 h 414487"/>
                <a:gd name="connsiteX9" fmla="*/ 28527 w 319096"/>
                <a:gd name="connsiteY9" fmla="*/ 363735 h 414487"/>
                <a:gd name="connsiteX10" fmla="*/ 5094 w 319096"/>
                <a:gd name="connsiteY10" fmla="*/ 378114 h 414487"/>
                <a:gd name="connsiteX11" fmla="*/ 3763 w 319096"/>
                <a:gd name="connsiteY11" fmla="*/ 404742 h 414487"/>
                <a:gd name="connsiteX12" fmla="*/ 18142 w 319096"/>
                <a:gd name="connsiteY12" fmla="*/ 414061 h 414487"/>
                <a:gd name="connsiteX13" fmla="*/ 34651 w 319096"/>
                <a:gd name="connsiteY13" fmla="*/ 410600 h 414487"/>
                <a:gd name="connsiteX14" fmla="*/ 34651 w 319096"/>
                <a:gd name="connsiteY14" fmla="*/ 410600 h 414487"/>
                <a:gd name="connsiteX15" fmla="*/ 87906 w 319096"/>
                <a:gd name="connsiteY15" fmla="*/ 383972 h 414487"/>
                <a:gd name="connsiteX16" fmla="*/ 138233 w 319096"/>
                <a:gd name="connsiteY16" fmla="*/ 348557 h 414487"/>
                <a:gd name="connsiteX17" fmla="*/ 187760 w 319096"/>
                <a:gd name="connsiteY17" fmla="*/ 303290 h 414487"/>
                <a:gd name="connsiteX18" fmla="*/ 230896 w 319096"/>
                <a:gd name="connsiteY18" fmla="*/ 250035 h 414487"/>
                <a:gd name="connsiteX19" fmla="*/ 249270 w 319096"/>
                <a:gd name="connsiteY19" fmla="*/ 223407 h 414487"/>
                <a:gd name="connsiteX20" fmla="*/ 268974 w 319096"/>
                <a:gd name="connsiteY20" fmla="*/ 191720 h 414487"/>
                <a:gd name="connsiteX21" fmla="*/ 295602 w 319096"/>
                <a:gd name="connsiteY21" fmla="*/ 132341 h 414487"/>
                <a:gd name="connsiteX22" fmla="*/ 310246 w 319096"/>
                <a:gd name="connsiteY22" fmla="*/ 68168 h 414487"/>
                <a:gd name="connsiteX23" fmla="*/ 319034 w 319096"/>
                <a:gd name="connsiteY23" fmla="*/ 12250 h 414487"/>
                <a:gd name="connsiteX24" fmla="*/ 319034 w 319096"/>
                <a:gd name="connsiteY24" fmla="*/ 8256 h 414487"/>
                <a:gd name="connsiteX25" fmla="*/ 313177 w 319096"/>
                <a:gd name="connsiteY25" fmla="*/ 1 h 414487"/>
                <a:gd name="connsiteX26" fmla="*/ 313177 w 319096"/>
                <a:gd name="connsiteY26" fmla="*/ 1 h 414487"/>
                <a:gd name="connsiteX27" fmla="*/ 305987 w 319096"/>
                <a:gd name="connsiteY27" fmla="*/ 5859 h 414487"/>
                <a:gd name="connsiteX28" fmla="*/ 302258 w 319096"/>
                <a:gd name="connsiteY28" fmla="*/ 22635 h 414487"/>
                <a:gd name="connsiteX29" fmla="*/ 302258 w 319096"/>
                <a:gd name="connsiteY29" fmla="*/ 22635 h 414487"/>
                <a:gd name="connsiteX30" fmla="*/ 35982 w 319096"/>
                <a:gd name="connsiteY30" fmla="*/ 412464 h 414487"/>
                <a:gd name="connsiteX31" fmla="*/ 35982 w 319096"/>
                <a:gd name="connsiteY31" fmla="*/ 412464 h 41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19096" h="414487">
                  <a:moveTo>
                    <a:pt x="307584" y="2930"/>
                  </a:moveTo>
                  <a:cubicBezTo>
                    <a:pt x="307584" y="8256"/>
                    <a:pt x="305454" y="13581"/>
                    <a:pt x="304123" y="18907"/>
                  </a:cubicBezTo>
                  <a:cubicBezTo>
                    <a:pt x="296601" y="42830"/>
                    <a:pt x="287711" y="66301"/>
                    <a:pt x="277495" y="89204"/>
                  </a:cubicBezTo>
                  <a:cubicBezTo>
                    <a:pt x="271902" y="101452"/>
                    <a:pt x="266312" y="113967"/>
                    <a:pt x="260186" y="125950"/>
                  </a:cubicBezTo>
                  <a:cubicBezTo>
                    <a:pt x="254062" y="137933"/>
                    <a:pt x="247405" y="149382"/>
                    <a:pt x="240482" y="160566"/>
                  </a:cubicBezTo>
                  <a:cubicBezTo>
                    <a:pt x="226104" y="182933"/>
                    <a:pt x="210393" y="204502"/>
                    <a:pt x="194683" y="226070"/>
                  </a:cubicBezTo>
                  <a:cubicBezTo>
                    <a:pt x="186429" y="237254"/>
                    <a:pt x="177641" y="248437"/>
                    <a:pt x="168056" y="258556"/>
                  </a:cubicBezTo>
                  <a:cubicBezTo>
                    <a:pt x="158470" y="268674"/>
                    <a:pt x="149416" y="277994"/>
                    <a:pt x="139830" y="287313"/>
                  </a:cubicBezTo>
                  <a:cubicBezTo>
                    <a:pt x="110157" y="314070"/>
                    <a:pt x="77553" y="337384"/>
                    <a:pt x="42639" y="356812"/>
                  </a:cubicBezTo>
                  <a:lnTo>
                    <a:pt x="28527" y="363735"/>
                  </a:lnTo>
                  <a:cubicBezTo>
                    <a:pt x="19720" y="366673"/>
                    <a:pt x="11703" y="371592"/>
                    <a:pt x="5094" y="378114"/>
                  </a:cubicBezTo>
                  <a:cubicBezTo>
                    <a:pt x="-1169" y="385726"/>
                    <a:pt x="-1709" y="396542"/>
                    <a:pt x="3763" y="404742"/>
                  </a:cubicBezTo>
                  <a:cubicBezTo>
                    <a:pt x="6967" y="409798"/>
                    <a:pt x="12219" y="413202"/>
                    <a:pt x="18142" y="414061"/>
                  </a:cubicBezTo>
                  <a:cubicBezTo>
                    <a:pt x="23887" y="415228"/>
                    <a:pt x="29858" y="413976"/>
                    <a:pt x="34651" y="410600"/>
                  </a:cubicBezTo>
                  <a:cubicBezTo>
                    <a:pt x="34651" y="410600"/>
                    <a:pt x="34651" y="410600"/>
                    <a:pt x="34651" y="410600"/>
                  </a:cubicBezTo>
                  <a:cubicBezTo>
                    <a:pt x="52895" y="402745"/>
                    <a:pt x="70675" y="393855"/>
                    <a:pt x="87906" y="383972"/>
                  </a:cubicBezTo>
                  <a:cubicBezTo>
                    <a:pt x="105429" y="373268"/>
                    <a:pt x="122241" y="361438"/>
                    <a:pt x="138233" y="348557"/>
                  </a:cubicBezTo>
                  <a:cubicBezTo>
                    <a:pt x="155616" y="334453"/>
                    <a:pt x="172154" y="319338"/>
                    <a:pt x="187760" y="303290"/>
                  </a:cubicBezTo>
                  <a:cubicBezTo>
                    <a:pt x="203721" y="286881"/>
                    <a:pt x="218160" y="269056"/>
                    <a:pt x="230896" y="250035"/>
                  </a:cubicBezTo>
                  <a:cubicBezTo>
                    <a:pt x="237020" y="240715"/>
                    <a:pt x="243412" y="231662"/>
                    <a:pt x="249270" y="223407"/>
                  </a:cubicBezTo>
                  <a:cubicBezTo>
                    <a:pt x="255129" y="215153"/>
                    <a:pt x="262583" y="202372"/>
                    <a:pt x="268974" y="191720"/>
                  </a:cubicBezTo>
                  <a:cubicBezTo>
                    <a:pt x="279925" y="172925"/>
                    <a:pt x="288850" y="153020"/>
                    <a:pt x="295602" y="132341"/>
                  </a:cubicBezTo>
                  <a:cubicBezTo>
                    <a:pt x="302736" y="111527"/>
                    <a:pt x="307644" y="90016"/>
                    <a:pt x="310246" y="68168"/>
                  </a:cubicBezTo>
                  <a:cubicBezTo>
                    <a:pt x="312910" y="49529"/>
                    <a:pt x="315572" y="30889"/>
                    <a:pt x="319034" y="12250"/>
                  </a:cubicBezTo>
                  <a:lnTo>
                    <a:pt x="319034" y="8256"/>
                  </a:lnTo>
                  <a:cubicBezTo>
                    <a:pt x="319535" y="4397"/>
                    <a:pt x="316983" y="802"/>
                    <a:pt x="313177" y="1"/>
                  </a:cubicBezTo>
                  <a:lnTo>
                    <a:pt x="313177" y="1"/>
                  </a:lnTo>
                  <a:cubicBezTo>
                    <a:pt x="309673" y="-59"/>
                    <a:pt x="306635" y="2415"/>
                    <a:pt x="305987" y="5859"/>
                  </a:cubicBezTo>
                  <a:moveTo>
                    <a:pt x="302258" y="22635"/>
                  </a:moveTo>
                  <a:lnTo>
                    <a:pt x="302258" y="22635"/>
                  </a:lnTo>
                  <a:moveTo>
                    <a:pt x="35982" y="412464"/>
                  </a:moveTo>
                  <a:lnTo>
                    <a:pt x="35982" y="412464"/>
                  </a:lnTo>
                </a:path>
              </a:pathLst>
            </a:custGeom>
            <a:solidFill>
              <a:srgbClr val="DE82BB"/>
            </a:solidFill>
            <a:ln w="26619"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9100E4F2-1C19-45F2-A36A-4F6ED9C7D773}"/>
                </a:ext>
              </a:extLst>
            </p:cNvPr>
            <p:cNvSpPr/>
            <p:nvPr/>
          </p:nvSpPr>
          <p:spPr>
            <a:xfrm>
              <a:off x="18743498" y="3462357"/>
              <a:ext cx="385654" cy="305273"/>
            </a:xfrm>
            <a:custGeom>
              <a:avLst/>
              <a:gdLst>
                <a:gd name="connsiteX0" fmla="*/ 287235 w 307281"/>
                <a:gd name="connsiteY0" fmla="*/ 5858 h 243235"/>
                <a:gd name="connsiteX1" fmla="*/ 255814 w 307281"/>
                <a:gd name="connsiteY1" fmla="*/ 44202 h 243235"/>
                <a:gd name="connsiteX2" fmla="*/ 221199 w 307281"/>
                <a:gd name="connsiteY2" fmla="*/ 79351 h 243235"/>
                <a:gd name="connsiteX3" fmla="*/ 188180 w 307281"/>
                <a:gd name="connsiteY3" fmla="*/ 105979 h 243235"/>
                <a:gd name="connsiteX4" fmla="*/ 149037 w 307281"/>
                <a:gd name="connsiteY4" fmla="*/ 132606 h 243235"/>
                <a:gd name="connsiteX5" fmla="*/ 69154 w 307281"/>
                <a:gd name="connsiteY5" fmla="*/ 176542 h 243235"/>
                <a:gd name="connsiteX6" fmla="*/ 42526 w 307281"/>
                <a:gd name="connsiteY6" fmla="*/ 189057 h 243235"/>
                <a:gd name="connsiteX7" fmla="*/ 13503 w 307281"/>
                <a:gd name="connsiteY7" fmla="*/ 200773 h 243235"/>
                <a:gd name="connsiteX8" fmla="*/ 1749 w 307281"/>
                <a:gd name="connsiteY8" fmla="*/ 229735 h 243235"/>
                <a:gd name="connsiteX9" fmla="*/ 28414 w 307281"/>
                <a:gd name="connsiteY9" fmla="*/ 242312 h 243235"/>
                <a:gd name="connsiteX10" fmla="*/ 56906 w 307281"/>
                <a:gd name="connsiteY10" fmla="*/ 229797 h 243235"/>
                <a:gd name="connsiteX11" fmla="*/ 94184 w 307281"/>
                <a:gd name="connsiteY11" fmla="*/ 211158 h 243235"/>
                <a:gd name="connsiteX12" fmla="*/ 120812 w 307281"/>
                <a:gd name="connsiteY12" fmla="*/ 195447 h 243235"/>
                <a:gd name="connsiteX13" fmla="*/ 150370 w 307281"/>
                <a:gd name="connsiteY13" fmla="*/ 177607 h 243235"/>
                <a:gd name="connsiteX14" fmla="*/ 203625 w 307281"/>
                <a:gd name="connsiteY14" fmla="*/ 138730 h 243235"/>
                <a:gd name="connsiteX15" fmla="*/ 254483 w 307281"/>
                <a:gd name="connsiteY15" fmla="*/ 85741 h 243235"/>
                <a:gd name="connsiteX16" fmla="*/ 279513 w 307281"/>
                <a:gd name="connsiteY16" fmla="*/ 51658 h 243235"/>
                <a:gd name="connsiteX17" fmla="*/ 290696 w 307281"/>
                <a:gd name="connsiteY17" fmla="*/ 35948 h 243235"/>
                <a:gd name="connsiteX18" fmla="*/ 304010 w 307281"/>
                <a:gd name="connsiteY18" fmla="*/ 18906 h 243235"/>
                <a:gd name="connsiteX19" fmla="*/ 304010 w 307281"/>
                <a:gd name="connsiteY19" fmla="*/ 2663 h 243235"/>
                <a:gd name="connsiteX20" fmla="*/ 296554 w 307281"/>
                <a:gd name="connsiteY20" fmla="*/ 0 h 243235"/>
                <a:gd name="connsiteX21" fmla="*/ 288033 w 307281"/>
                <a:gd name="connsiteY21" fmla="*/ 3994 h 243235"/>
                <a:gd name="connsiteX22" fmla="*/ 68089 w 307281"/>
                <a:gd name="connsiteY22" fmla="*/ 175477 h 243235"/>
                <a:gd name="connsiteX23" fmla="*/ 66492 w 307281"/>
                <a:gd name="connsiteY23" fmla="*/ 175477 h 243235"/>
                <a:gd name="connsiteX24" fmla="*/ 68089 w 307281"/>
                <a:gd name="connsiteY24" fmla="*/ 175477 h 24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7281" h="243235">
                  <a:moveTo>
                    <a:pt x="287235" y="5858"/>
                  </a:moveTo>
                  <a:cubicBezTo>
                    <a:pt x="276585" y="18640"/>
                    <a:pt x="266732" y="32486"/>
                    <a:pt x="255814" y="44202"/>
                  </a:cubicBezTo>
                  <a:cubicBezTo>
                    <a:pt x="244886" y="56505"/>
                    <a:pt x="233332" y="68237"/>
                    <a:pt x="221199" y="79351"/>
                  </a:cubicBezTo>
                  <a:cubicBezTo>
                    <a:pt x="210734" y="88877"/>
                    <a:pt x="199707" y="97769"/>
                    <a:pt x="188180" y="105979"/>
                  </a:cubicBezTo>
                  <a:cubicBezTo>
                    <a:pt x="175400" y="115032"/>
                    <a:pt x="162351" y="123908"/>
                    <a:pt x="149037" y="132606"/>
                  </a:cubicBezTo>
                  <a:cubicBezTo>
                    <a:pt x="122409" y="148050"/>
                    <a:pt x="95782" y="162695"/>
                    <a:pt x="69154" y="176542"/>
                  </a:cubicBezTo>
                  <a:lnTo>
                    <a:pt x="42526" y="189057"/>
                  </a:lnTo>
                  <a:cubicBezTo>
                    <a:pt x="32941" y="193317"/>
                    <a:pt x="23355" y="197311"/>
                    <a:pt x="13503" y="200773"/>
                  </a:cubicBezTo>
                  <a:cubicBezTo>
                    <a:pt x="2260" y="205525"/>
                    <a:pt x="-3003" y="218492"/>
                    <a:pt x="1749" y="229735"/>
                  </a:cubicBezTo>
                  <a:cubicBezTo>
                    <a:pt x="6134" y="240109"/>
                    <a:pt x="17620" y="245527"/>
                    <a:pt x="28414" y="242312"/>
                  </a:cubicBezTo>
                  <a:cubicBezTo>
                    <a:pt x="38124" y="238639"/>
                    <a:pt x="47633" y="234462"/>
                    <a:pt x="56906" y="229797"/>
                  </a:cubicBezTo>
                  <a:cubicBezTo>
                    <a:pt x="69420" y="223939"/>
                    <a:pt x="81936" y="217815"/>
                    <a:pt x="94184" y="211158"/>
                  </a:cubicBezTo>
                  <a:cubicBezTo>
                    <a:pt x="106433" y="204501"/>
                    <a:pt x="112026" y="200773"/>
                    <a:pt x="120812" y="195447"/>
                  </a:cubicBezTo>
                  <a:lnTo>
                    <a:pt x="150370" y="177607"/>
                  </a:lnTo>
                  <a:cubicBezTo>
                    <a:pt x="169026" y="165935"/>
                    <a:pt x="186823" y="152943"/>
                    <a:pt x="203625" y="138730"/>
                  </a:cubicBezTo>
                  <a:cubicBezTo>
                    <a:pt x="222798" y="123340"/>
                    <a:pt x="239892" y="105529"/>
                    <a:pt x="254483" y="85741"/>
                  </a:cubicBezTo>
                  <a:cubicBezTo>
                    <a:pt x="262738" y="74292"/>
                    <a:pt x="270992" y="62842"/>
                    <a:pt x="279513" y="51658"/>
                  </a:cubicBezTo>
                  <a:lnTo>
                    <a:pt x="290696" y="35948"/>
                  </a:lnTo>
                  <a:cubicBezTo>
                    <a:pt x="294958" y="29823"/>
                    <a:pt x="299484" y="24498"/>
                    <a:pt x="304010" y="18906"/>
                  </a:cubicBezTo>
                  <a:cubicBezTo>
                    <a:pt x="308372" y="14371"/>
                    <a:pt x="308372" y="7199"/>
                    <a:pt x="304010" y="2663"/>
                  </a:cubicBezTo>
                  <a:cubicBezTo>
                    <a:pt x="301870" y="1009"/>
                    <a:pt x="299260" y="77"/>
                    <a:pt x="296554" y="0"/>
                  </a:cubicBezTo>
                  <a:cubicBezTo>
                    <a:pt x="293256" y="-24"/>
                    <a:pt x="290124" y="1444"/>
                    <a:pt x="288033" y="3994"/>
                  </a:cubicBezTo>
                  <a:moveTo>
                    <a:pt x="68089" y="175477"/>
                  </a:moveTo>
                  <a:lnTo>
                    <a:pt x="66492" y="175477"/>
                  </a:lnTo>
                  <a:lnTo>
                    <a:pt x="68089" y="175477"/>
                  </a:lnTo>
                </a:path>
              </a:pathLst>
            </a:custGeom>
            <a:solidFill>
              <a:srgbClr val="DE82BB"/>
            </a:solidFill>
            <a:ln w="26619"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B9C47A17-F74F-4274-8E44-D254027C9C00}"/>
                </a:ext>
              </a:extLst>
            </p:cNvPr>
            <p:cNvSpPr/>
            <p:nvPr/>
          </p:nvSpPr>
          <p:spPr>
            <a:xfrm>
              <a:off x="17336948" y="1986230"/>
              <a:ext cx="2563619" cy="2528612"/>
            </a:xfrm>
            <a:custGeom>
              <a:avLst/>
              <a:gdLst>
                <a:gd name="connsiteX0" fmla="*/ 671424 w 2042639"/>
                <a:gd name="connsiteY0" fmla="*/ 802 h 2014746"/>
                <a:gd name="connsiteX1" fmla="*/ 628819 w 2042639"/>
                <a:gd name="connsiteY1" fmla="*/ 18110 h 2014746"/>
                <a:gd name="connsiteX2" fmla="*/ 624026 w 2042639"/>
                <a:gd name="connsiteY2" fmla="*/ 20240 h 2014746"/>
                <a:gd name="connsiteX3" fmla="*/ 624026 w 2042639"/>
                <a:gd name="connsiteY3" fmla="*/ 20240 h 2014746"/>
                <a:gd name="connsiteX4" fmla="*/ 591541 w 2042639"/>
                <a:gd name="connsiteY4" fmla="*/ 35151 h 2014746"/>
                <a:gd name="connsiteX5" fmla="*/ 591541 w 2042639"/>
                <a:gd name="connsiteY5" fmla="*/ 35151 h 2014746"/>
                <a:gd name="connsiteX6" fmla="*/ 588877 w 2042639"/>
                <a:gd name="connsiteY6" fmla="*/ 35151 h 2014746"/>
                <a:gd name="connsiteX7" fmla="*/ 585949 w 2042639"/>
                <a:gd name="connsiteY7" fmla="*/ 35151 h 2014746"/>
                <a:gd name="connsiteX8" fmla="*/ 585949 w 2042639"/>
                <a:gd name="connsiteY8" fmla="*/ 35151 h 2014746"/>
                <a:gd name="connsiteX9" fmla="*/ 418993 w 2042639"/>
                <a:gd name="connsiteY9" fmla="*/ 136603 h 2014746"/>
                <a:gd name="connsiteX10" fmla="*/ 271741 w 2042639"/>
                <a:gd name="connsiteY10" fmla="*/ 269741 h 2014746"/>
                <a:gd name="connsiteX11" fmla="*/ 154579 w 2042639"/>
                <a:gd name="connsiteY11" fmla="*/ 425779 h 2014746"/>
                <a:gd name="connsiteX12" fmla="*/ 28364 w 2042639"/>
                <a:gd name="connsiteY12" fmla="*/ 1213426 h 2014746"/>
                <a:gd name="connsiteX13" fmla="*/ 95732 w 2042639"/>
                <a:gd name="connsiteY13" fmla="*/ 1407808 h 2014746"/>
                <a:gd name="connsiteX14" fmla="*/ 335381 w 2042639"/>
                <a:gd name="connsiteY14" fmla="*/ 1737458 h 2014746"/>
                <a:gd name="connsiteX15" fmla="*/ 1059388 w 2042639"/>
                <a:gd name="connsiteY15" fmla="*/ 2014652 h 2014746"/>
                <a:gd name="connsiteX16" fmla="*/ 1261493 w 2042639"/>
                <a:gd name="connsiteY16" fmla="*/ 1991753 h 2014746"/>
                <a:gd name="connsiteX17" fmla="*/ 1905616 w 2042639"/>
                <a:gd name="connsiteY17" fmla="*/ 1558787 h 2014746"/>
                <a:gd name="connsiteX18" fmla="*/ 1905616 w 2042639"/>
                <a:gd name="connsiteY18" fmla="*/ 1558787 h 2014746"/>
                <a:gd name="connsiteX19" fmla="*/ 1916268 w 2042639"/>
                <a:gd name="connsiteY19" fmla="*/ 1542278 h 2014746"/>
                <a:gd name="connsiteX20" fmla="*/ 1917599 w 2042639"/>
                <a:gd name="connsiteY20" fmla="*/ 1540414 h 2014746"/>
                <a:gd name="connsiteX21" fmla="*/ 1917599 w 2042639"/>
                <a:gd name="connsiteY21" fmla="*/ 1540414 h 2014746"/>
                <a:gd name="connsiteX22" fmla="*/ 1981239 w 2042639"/>
                <a:gd name="connsiteY22" fmla="*/ 1427512 h 2014746"/>
                <a:gd name="connsiteX23" fmla="*/ 1981239 w 2042639"/>
                <a:gd name="connsiteY23" fmla="*/ 1427512 h 2014746"/>
                <a:gd name="connsiteX24" fmla="*/ 1986565 w 2042639"/>
                <a:gd name="connsiteY24" fmla="*/ 1416595 h 2014746"/>
                <a:gd name="connsiteX25" fmla="*/ 1986565 w 2042639"/>
                <a:gd name="connsiteY25" fmla="*/ 1414997 h 2014746"/>
                <a:gd name="connsiteX26" fmla="*/ 2013193 w 2042639"/>
                <a:gd name="connsiteY26" fmla="*/ 1355351 h 2014746"/>
                <a:gd name="connsiteX27" fmla="*/ 2013193 w 2042639"/>
                <a:gd name="connsiteY27" fmla="*/ 1353754 h 2014746"/>
                <a:gd name="connsiteX28" fmla="*/ 2017985 w 2042639"/>
                <a:gd name="connsiteY28" fmla="*/ 1341239 h 2014746"/>
                <a:gd name="connsiteX29" fmla="*/ 2017985 w 2042639"/>
                <a:gd name="connsiteY29" fmla="*/ 1341239 h 2014746"/>
                <a:gd name="connsiteX30" fmla="*/ 2017985 w 2042639"/>
                <a:gd name="connsiteY30" fmla="*/ 1339108 h 2014746"/>
                <a:gd name="connsiteX31" fmla="*/ 2020381 w 2042639"/>
                <a:gd name="connsiteY31" fmla="*/ 1332718 h 2014746"/>
                <a:gd name="connsiteX32" fmla="*/ 2020381 w 2042639"/>
                <a:gd name="connsiteY32" fmla="*/ 1332718 h 2014746"/>
                <a:gd name="connsiteX33" fmla="*/ 2020381 w 2042639"/>
                <a:gd name="connsiteY33" fmla="*/ 1332718 h 2014746"/>
                <a:gd name="connsiteX34" fmla="*/ 2022245 w 2042639"/>
                <a:gd name="connsiteY34" fmla="*/ 1327392 h 2014746"/>
                <a:gd name="connsiteX35" fmla="*/ 2038223 w 2042639"/>
                <a:gd name="connsiteY35" fmla="*/ 1279196 h 2014746"/>
                <a:gd name="connsiteX36" fmla="*/ 2038223 w 2042639"/>
                <a:gd name="connsiteY36" fmla="*/ 1279196 h 2014746"/>
                <a:gd name="connsiteX37" fmla="*/ 2040087 w 2042639"/>
                <a:gd name="connsiteY37" fmla="*/ 1273338 h 2014746"/>
                <a:gd name="connsiteX38" fmla="*/ 2040085 w 2042639"/>
                <a:gd name="connsiteY38" fmla="*/ 1273338 h 2014746"/>
                <a:gd name="connsiteX39" fmla="*/ 2042216 w 2042639"/>
                <a:gd name="connsiteY39" fmla="*/ 1266415 h 2014746"/>
                <a:gd name="connsiteX40" fmla="*/ 2034260 w 2042639"/>
                <a:gd name="connsiteY40" fmla="*/ 1252311 h 2014746"/>
                <a:gd name="connsiteX41" fmla="*/ 2034228 w 2042639"/>
                <a:gd name="connsiteY41" fmla="*/ 1252302 h 2014746"/>
                <a:gd name="connsiteX42" fmla="*/ 2020114 w 2042639"/>
                <a:gd name="connsiteY42" fmla="*/ 1260291 h 2014746"/>
                <a:gd name="connsiteX43" fmla="*/ 2017985 w 2042639"/>
                <a:gd name="connsiteY43" fmla="*/ 1267746 h 2014746"/>
                <a:gd name="connsiteX44" fmla="*/ 2017985 w 2042639"/>
                <a:gd name="connsiteY44" fmla="*/ 1267746 h 2014746"/>
                <a:gd name="connsiteX45" fmla="*/ 2017985 w 2042639"/>
                <a:gd name="connsiteY45" fmla="*/ 1269344 h 2014746"/>
                <a:gd name="connsiteX46" fmla="*/ 2016121 w 2042639"/>
                <a:gd name="connsiteY46" fmla="*/ 1274936 h 2014746"/>
                <a:gd name="connsiteX47" fmla="*/ 2016121 w 2042639"/>
                <a:gd name="connsiteY47" fmla="*/ 1274936 h 2014746"/>
                <a:gd name="connsiteX48" fmla="*/ 1998546 w 2042639"/>
                <a:gd name="connsiteY48" fmla="*/ 1326860 h 2014746"/>
                <a:gd name="connsiteX49" fmla="*/ 1998546 w 2042639"/>
                <a:gd name="connsiteY49" fmla="*/ 1326860 h 2014746"/>
                <a:gd name="connsiteX50" fmla="*/ 1998546 w 2042639"/>
                <a:gd name="connsiteY50" fmla="*/ 1326860 h 2014746"/>
                <a:gd name="connsiteX51" fmla="*/ 1995884 w 2042639"/>
                <a:gd name="connsiteY51" fmla="*/ 1334049 h 2014746"/>
                <a:gd name="connsiteX52" fmla="*/ 1995884 w 2042639"/>
                <a:gd name="connsiteY52" fmla="*/ 1336179 h 2014746"/>
                <a:gd name="connsiteX53" fmla="*/ 1995884 w 2042639"/>
                <a:gd name="connsiteY53" fmla="*/ 1336179 h 2014746"/>
                <a:gd name="connsiteX54" fmla="*/ 1991358 w 2042639"/>
                <a:gd name="connsiteY54" fmla="*/ 1347629 h 2014746"/>
                <a:gd name="connsiteX55" fmla="*/ 1991358 w 2042639"/>
                <a:gd name="connsiteY55" fmla="*/ 1347629 h 2014746"/>
                <a:gd name="connsiteX56" fmla="*/ 1982304 w 2042639"/>
                <a:gd name="connsiteY56" fmla="*/ 1369996 h 2014746"/>
                <a:gd name="connsiteX57" fmla="*/ 1982304 w 2042639"/>
                <a:gd name="connsiteY57" fmla="*/ 1369996 h 2014746"/>
                <a:gd name="connsiteX58" fmla="*/ 1982304 w 2042639"/>
                <a:gd name="connsiteY58" fmla="*/ 1372393 h 2014746"/>
                <a:gd name="connsiteX59" fmla="*/ 1982304 w 2042639"/>
                <a:gd name="connsiteY59" fmla="*/ 1372393 h 2014746"/>
                <a:gd name="connsiteX60" fmla="*/ 1965262 w 2042639"/>
                <a:gd name="connsiteY60" fmla="*/ 1410205 h 2014746"/>
                <a:gd name="connsiteX61" fmla="*/ 1965262 w 2042639"/>
                <a:gd name="connsiteY61" fmla="*/ 1410205 h 2014746"/>
                <a:gd name="connsiteX62" fmla="*/ 1962599 w 2042639"/>
                <a:gd name="connsiteY62" fmla="*/ 1415797 h 2014746"/>
                <a:gd name="connsiteX63" fmla="*/ 1962599 w 2042639"/>
                <a:gd name="connsiteY63" fmla="*/ 1415796 h 2014746"/>
                <a:gd name="connsiteX64" fmla="*/ 1962599 w 2042639"/>
                <a:gd name="connsiteY64" fmla="*/ 1415796 h 2014746"/>
                <a:gd name="connsiteX65" fmla="*/ 1896297 w 2042639"/>
                <a:gd name="connsiteY65" fmla="*/ 1532692 h 2014746"/>
                <a:gd name="connsiteX66" fmla="*/ 1896297 w 2042639"/>
                <a:gd name="connsiteY66" fmla="*/ 1532692 h 2014746"/>
                <a:gd name="connsiteX67" fmla="*/ 1888840 w 2042639"/>
                <a:gd name="connsiteY67" fmla="*/ 1543875 h 2014746"/>
                <a:gd name="connsiteX68" fmla="*/ 1888840 w 2042639"/>
                <a:gd name="connsiteY68" fmla="*/ 1543875 h 2014746"/>
                <a:gd name="connsiteX69" fmla="*/ 1851563 w 2042639"/>
                <a:gd name="connsiteY69" fmla="*/ 1595267 h 2014746"/>
                <a:gd name="connsiteX70" fmla="*/ 1851563 w 2042639"/>
                <a:gd name="connsiteY70" fmla="*/ 1593935 h 2014746"/>
                <a:gd name="connsiteX71" fmla="*/ 1668897 w 2042639"/>
                <a:gd name="connsiteY71" fmla="*/ 1776601 h 2014746"/>
                <a:gd name="connsiteX72" fmla="*/ 1668897 w 2042639"/>
                <a:gd name="connsiteY72" fmla="*/ 1776601 h 2014746"/>
                <a:gd name="connsiteX73" fmla="*/ 1668897 w 2042639"/>
                <a:gd name="connsiteY73" fmla="*/ 1776601 h 2014746"/>
                <a:gd name="connsiteX74" fmla="*/ 1668897 w 2042639"/>
                <a:gd name="connsiteY74" fmla="*/ 1776601 h 2014746"/>
                <a:gd name="connsiteX75" fmla="*/ 1668897 w 2042639"/>
                <a:gd name="connsiteY75" fmla="*/ 1776601 h 2014746"/>
                <a:gd name="connsiteX76" fmla="*/ 1441762 w 2042639"/>
                <a:gd name="connsiteY76" fmla="*/ 1909739 h 2014746"/>
                <a:gd name="connsiteX77" fmla="*/ 1441762 w 2042639"/>
                <a:gd name="connsiteY77" fmla="*/ 1909739 h 2014746"/>
                <a:gd name="connsiteX78" fmla="*/ 1439898 w 2042639"/>
                <a:gd name="connsiteY78" fmla="*/ 1909739 h 2014746"/>
                <a:gd name="connsiteX79" fmla="*/ 1439898 w 2042639"/>
                <a:gd name="connsiteY79" fmla="*/ 1909739 h 2014746"/>
                <a:gd name="connsiteX80" fmla="*/ 1182143 w 2042639"/>
                <a:gd name="connsiteY80" fmla="*/ 1979770 h 2014746"/>
                <a:gd name="connsiteX81" fmla="*/ 1185071 w 2042639"/>
                <a:gd name="connsiteY81" fmla="*/ 1979770 h 2014746"/>
                <a:gd name="connsiteX82" fmla="*/ 908676 w 2042639"/>
                <a:gd name="connsiteY82" fmla="*/ 1979770 h 2014746"/>
                <a:gd name="connsiteX83" fmla="*/ 911606 w 2042639"/>
                <a:gd name="connsiteY83" fmla="*/ 1979770 h 2014746"/>
                <a:gd name="connsiteX84" fmla="*/ 645330 w 2042639"/>
                <a:gd name="connsiteY84" fmla="*/ 1906810 h 2014746"/>
                <a:gd name="connsiteX85" fmla="*/ 647992 w 2042639"/>
                <a:gd name="connsiteY85" fmla="*/ 1906810 h 2014746"/>
                <a:gd name="connsiteX86" fmla="*/ 101858 w 2042639"/>
                <a:gd name="connsiteY86" fmla="*/ 1368399 h 2014746"/>
                <a:gd name="connsiteX87" fmla="*/ 101858 w 2042639"/>
                <a:gd name="connsiteY87" fmla="*/ 1370263 h 2014746"/>
                <a:gd name="connsiteX88" fmla="*/ 30762 w 2042639"/>
                <a:gd name="connsiteY88" fmla="*/ 1109844 h 2014746"/>
                <a:gd name="connsiteX89" fmla="*/ 30762 w 2042639"/>
                <a:gd name="connsiteY89" fmla="*/ 1112773 h 2014746"/>
                <a:gd name="connsiteX90" fmla="*/ 30762 w 2042639"/>
                <a:gd name="connsiteY90" fmla="*/ 837976 h 2014746"/>
                <a:gd name="connsiteX91" fmla="*/ 30762 w 2042639"/>
                <a:gd name="connsiteY91" fmla="*/ 840905 h 2014746"/>
                <a:gd name="connsiteX92" fmla="*/ 102657 w 2042639"/>
                <a:gd name="connsiteY92" fmla="*/ 576492 h 2014746"/>
                <a:gd name="connsiteX93" fmla="*/ 235796 w 2042639"/>
                <a:gd name="connsiteY93" fmla="*/ 349891 h 2014746"/>
                <a:gd name="connsiteX94" fmla="*/ 418195 w 2042639"/>
                <a:gd name="connsiteY94" fmla="*/ 167491 h 2014746"/>
                <a:gd name="connsiteX95" fmla="*/ 418195 w 2042639"/>
                <a:gd name="connsiteY95" fmla="*/ 167491 h 2014746"/>
                <a:gd name="connsiteX96" fmla="*/ 419792 w 2042639"/>
                <a:gd name="connsiteY96" fmla="*/ 167491 h 2014746"/>
                <a:gd name="connsiteX97" fmla="*/ 419792 w 2042639"/>
                <a:gd name="connsiteY97" fmla="*/ 167491 h 2014746"/>
                <a:gd name="connsiteX98" fmla="*/ 419792 w 2042639"/>
                <a:gd name="connsiteY98" fmla="*/ 167491 h 2014746"/>
                <a:gd name="connsiteX99" fmla="*/ 600860 w 2042639"/>
                <a:gd name="connsiteY99" fmla="*/ 55921 h 2014746"/>
                <a:gd name="connsiteX100" fmla="*/ 641868 w 2042639"/>
                <a:gd name="connsiteY100" fmla="*/ 37282 h 2014746"/>
                <a:gd name="connsiteX101" fmla="*/ 641868 w 2042639"/>
                <a:gd name="connsiteY101" fmla="*/ 37282 h 2014746"/>
                <a:gd name="connsiteX102" fmla="*/ 646661 w 2042639"/>
                <a:gd name="connsiteY102" fmla="*/ 35151 h 2014746"/>
                <a:gd name="connsiteX103" fmla="*/ 646661 w 2042639"/>
                <a:gd name="connsiteY103" fmla="*/ 35151 h 2014746"/>
                <a:gd name="connsiteX104" fmla="*/ 677814 w 2042639"/>
                <a:gd name="connsiteY104" fmla="*/ 22370 h 2014746"/>
                <a:gd name="connsiteX105" fmla="*/ 684738 w 2042639"/>
                <a:gd name="connsiteY105" fmla="*/ 17311 h 2014746"/>
                <a:gd name="connsiteX106" fmla="*/ 684738 w 2042639"/>
                <a:gd name="connsiteY106" fmla="*/ 8524 h 2014746"/>
                <a:gd name="connsiteX107" fmla="*/ 679412 w 2042639"/>
                <a:gd name="connsiteY107" fmla="*/ 1600 h 2014746"/>
                <a:gd name="connsiteX108" fmla="*/ 673555 w 2042639"/>
                <a:gd name="connsiteY108" fmla="*/ 3 h 2014746"/>
                <a:gd name="connsiteX109" fmla="*/ 670624 w 2042639"/>
                <a:gd name="connsiteY109" fmla="*/ 3 h 2014746"/>
                <a:gd name="connsiteX110" fmla="*/ 103722 w 2042639"/>
                <a:gd name="connsiteY110" fmla="*/ 574362 h 2014746"/>
                <a:gd name="connsiteX111" fmla="*/ 103722 w 2042639"/>
                <a:gd name="connsiteY111" fmla="*/ 576226 h 2014746"/>
                <a:gd name="connsiteX112" fmla="*/ 103722 w 2042639"/>
                <a:gd name="connsiteY112" fmla="*/ 574362 h 2014746"/>
                <a:gd name="connsiteX113" fmla="*/ 236860 w 2042639"/>
                <a:gd name="connsiteY113" fmla="*/ 1599261 h 2014746"/>
                <a:gd name="connsiteX114" fmla="*/ 236860 w 2042639"/>
                <a:gd name="connsiteY114" fmla="*/ 1599261 h 2014746"/>
                <a:gd name="connsiteX115" fmla="*/ 236860 w 2042639"/>
                <a:gd name="connsiteY115" fmla="*/ 1599261 h 2014746"/>
                <a:gd name="connsiteX116" fmla="*/ 1436703 w 2042639"/>
                <a:gd name="connsiteY116" fmla="*/ 1915331 h 2014746"/>
                <a:gd name="connsiteX117" fmla="*/ 1436703 w 2042639"/>
                <a:gd name="connsiteY117" fmla="*/ 1915331 h 2014746"/>
                <a:gd name="connsiteX118" fmla="*/ 1436703 w 2042639"/>
                <a:gd name="connsiteY118" fmla="*/ 1915331 h 2014746"/>
                <a:gd name="connsiteX119" fmla="*/ 1434572 w 2042639"/>
                <a:gd name="connsiteY119" fmla="*/ 1915331 h 2014746"/>
                <a:gd name="connsiteX120" fmla="*/ 1663838 w 2042639"/>
                <a:gd name="connsiteY120" fmla="*/ 1782193 h 2014746"/>
                <a:gd name="connsiteX121" fmla="*/ 1663838 w 2042639"/>
                <a:gd name="connsiteY121" fmla="*/ 1782193 h 2014746"/>
                <a:gd name="connsiteX122" fmla="*/ 1663838 w 2042639"/>
                <a:gd name="connsiteY122" fmla="*/ 1782193 h 2014746"/>
                <a:gd name="connsiteX123" fmla="*/ 1662505 w 2042639"/>
                <a:gd name="connsiteY123" fmla="*/ 1782193 h 2014746"/>
                <a:gd name="connsiteX124" fmla="*/ 1978044 w 2042639"/>
                <a:gd name="connsiteY124" fmla="*/ 1373458 h 2014746"/>
                <a:gd name="connsiteX125" fmla="*/ 1978044 w 2042639"/>
                <a:gd name="connsiteY125" fmla="*/ 1371861 h 2014746"/>
                <a:gd name="connsiteX126" fmla="*/ 1978044 w 2042639"/>
                <a:gd name="connsiteY126" fmla="*/ 1371861 h 2014746"/>
                <a:gd name="connsiteX127" fmla="*/ 1978044 w 2042639"/>
                <a:gd name="connsiteY127" fmla="*/ 1373724 h 2014746"/>
                <a:gd name="connsiteX128" fmla="*/ 415798 w 2042639"/>
                <a:gd name="connsiteY128" fmla="*/ 167491 h 2014746"/>
                <a:gd name="connsiteX129" fmla="*/ 415798 w 2042639"/>
                <a:gd name="connsiteY129" fmla="*/ 167491 h 2014746"/>
                <a:gd name="connsiteX130" fmla="*/ 415798 w 2042639"/>
                <a:gd name="connsiteY130" fmla="*/ 167491 h 2014746"/>
                <a:gd name="connsiteX131" fmla="*/ 415798 w 2042639"/>
                <a:gd name="connsiteY131" fmla="*/ 167491 h 20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42639" h="2014746">
                  <a:moveTo>
                    <a:pt x="671424" y="802"/>
                  </a:moveTo>
                  <a:cubicBezTo>
                    <a:pt x="657046" y="6394"/>
                    <a:pt x="642932" y="11985"/>
                    <a:pt x="628819" y="18110"/>
                  </a:cubicBezTo>
                  <a:lnTo>
                    <a:pt x="624026" y="20240"/>
                  </a:lnTo>
                  <a:lnTo>
                    <a:pt x="624026" y="20240"/>
                  </a:lnTo>
                  <a:lnTo>
                    <a:pt x="591541" y="35151"/>
                  </a:lnTo>
                  <a:lnTo>
                    <a:pt x="591541" y="35151"/>
                  </a:lnTo>
                  <a:lnTo>
                    <a:pt x="588877" y="35151"/>
                  </a:lnTo>
                  <a:lnTo>
                    <a:pt x="585949" y="35151"/>
                  </a:lnTo>
                  <a:lnTo>
                    <a:pt x="585949" y="35151"/>
                  </a:lnTo>
                  <a:cubicBezTo>
                    <a:pt x="527340" y="63845"/>
                    <a:pt x="471460" y="97802"/>
                    <a:pt x="418993" y="136603"/>
                  </a:cubicBezTo>
                  <a:cubicBezTo>
                    <a:pt x="365794" y="176207"/>
                    <a:pt x="316488" y="220788"/>
                    <a:pt x="271741" y="269741"/>
                  </a:cubicBezTo>
                  <a:cubicBezTo>
                    <a:pt x="228061" y="318114"/>
                    <a:pt x="188848" y="370340"/>
                    <a:pt x="154579" y="425779"/>
                  </a:cubicBezTo>
                  <a:cubicBezTo>
                    <a:pt x="9719" y="661202"/>
                    <a:pt x="-35682" y="944528"/>
                    <a:pt x="28364" y="1213426"/>
                  </a:cubicBezTo>
                  <a:cubicBezTo>
                    <a:pt x="44279" y="1280304"/>
                    <a:pt x="66847" y="1345423"/>
                    <a:pt x="95732" y="1407808"/>
                  </a:cubicBezTo>
                  <a:cubicBezTo>
                    <a:pt x="153113" y="1532410"/>
                    <a:pt x="234556" y="1644440"/>
                    <a:pt x="335381" y="1737458"/>
                  </a:cubicBezTo>
                  <a:cubicBezTo>
                    <a:pt x="532388" y="1919046"/>
                    <a:pt x="791484" y="2018244"/>
                    <a:pt x="1059388" y="2014652"/>
                  </a:cubicBezTo>
                  <a:cubicBezTo>
                    <a:pt x="1127345" y="2013685"/>
                    <a:pt x="1195040" y="2006015"/>
                    <a:pt x="1261493" y="1991753"/>
                  </a:cubicBezTo>
                  <a:cubicBezTo>
                    <a:pt x="1523924" y="1935713"/>
                    <a:pt x="1754636" y="1780633"/>
                    <a:pt x="1905616" y="1558787"/>
                  </a:cubicBezTo>
                  <a:lnTo>
                    <a:pt x="1905616" y="1558787"/>
                  </a:lnTo>
                  <a:lnTo>
                    <a:pt x="1916268" y="1542278"/>
                  </a:lnTo>
                  <a:lnTo>
                    <a:pt x="1917599" y="1540414"/>
                  </a:lnTo>
                  <a:lnTo>
                    <a:pt x="1917599" y="1540414"/>
                  </a:lnTo>
                  <a:cubicBezTo>
                    <a:pt x="1941080" y="1504104"/>
                    <a:pt x="1962333" y="1466401"/>
                    <a:pt x="1981239" y="1427512"/>
                  </a:cubicBezTo>
                  <a:lnTo>
                    <a:pt x="1981239" y="1427512"/>
                  </a:lnTo>
                  <a:cubicBezTo>
                    <a:pt x="1983103" y="1424051"/>
                    <a:pt x="1984701" y="1420323"/>
                    <a:pt x="1986565" y="1416595"/>
                  </a:cubicBezTo>
                  <a:cubicBezTo>
                    <a:pt x="1986680" y="1416069"/>
                    <a:pt x="1986680" y="1415523"/>
                    <a:pt x="1986565" y="1414997"/>
                  </a:cubicBezTo>
                  <a:cubicBezTo>
                    <a:pt x="1995617" y="1395559"/>
                    <a:pt x="2004405" y="1375588"/>
                    <a:pt x="2013193" y="1355351"/>
                  </a:cubicBezTo>
                  <a:lnTo>
                    <a:pt x="2013193" y="1353754"/>
                  </a:lnTo>
                  <a:lnTo>
                    <a:pt x="2017985" y="1341239"/>
                  </a:lnTo>
                  <a:lnTo>
                    <a:pt x="2017985" y="1341239"/>
                  </a:lnTo>
                  <a:lnTo>
                    <a:pt x="2017985" y="1339108"/>
                  </a:lnTo>
                  <a:lnTo>
                    <a:pt x="2020381" y="1332718"/>
                  </a:lnTo>
                  <a:lnTo>
                    <a:pt x="2020381" y="1332718"/>
                  </a:lnTo>
                  <a:lnTo>
                    <a:pt x="2020381" y="1332718"/>
                  </a:lnTo>
                  <a:cubicBezTo>
                    <a:pt x="2020883" y="1330903"/>
                    <a:pt x="2021506" y="1329124"/>
                    <a:pt x="2022245" y="1327392"/>
                  </a:cubicBezTo>
                  <a:cubicBezTo>
                    <a:pt x="2027838" y="1311416"/>
                    <a:pt x="2033163" y="1295439"/>
                    <a:pt x="2038223" y="1279196"/>
                  </a:cubicBezTo>
                  <a:lnTo>
                    <a:pt x="2038223" y="1279196"/>
                  </a:lnTo>
                  <a:cubicBezTo>
                    <a:pt x="2039001" y="1277297"/>
                    <a:pt x="2039625" y="1275338"/>
                    <a:pt x="2040087" y="1273338"/>
                  </a:cubicBezTo>
                  <a:cubicBezTo>
                    <a:pt x="2040085" y="1273338"/>
                    <a:pt x="2040085" y="1273338"/>
                    <a:pt x="2040085" y="1273338"/>
                  </a:cubicBezTo>
                  <a:cubicBezTo>
                    <a:pt x="2040085" y="1273338"/>
                    <a:pt x="2041418" y="1268545"/>
                    <a:pt x="2042216" y="1266415"/>
                  </a:cubicBezTo>
                  <a:cubicBezTo>
                    <a:pt x="2043914" y="1260324"/>
                    <a:pt x="2040352" y="1254009"/>
                    <a:pt x="2034260" y="1252311"/>
                  </a:cubicBezTo>
                  <a:cubicBezTo>
                    <a:pt x="2034249" y="1252308"/>
                    <a:pt x="2034239" y="1252305"/>
                    <a:pt x="2034228" y="1252302"/>
                  </a:cubicBezTo>
                  <a:cubicBezTo>
                    <a:pt x="2028143" y="1250753"/>
                    <a:pt x="2021918" y="1254276"/>
                    <a:pt x="2020114" y="1260291"/>
                  </a:cubicBezTo>
                  <a:cubicBezTo>
                    <a:pt x="2020114" y="1262687"/>
                    <a:pt x="2020114" y="1265350"/>
                    <a:pt x="2017985" y="1267746"/>
                  </a:cubicBezTo>
                  <a:lnTo>
                    <a:pt x="2017985" y="1267746"/>
                  </a:lnTo>
                  <a:lnTo>
                    <a:pt x="2017985" y="1269344"/>
                  </a:lnTo>
                  <a:lnTo>
                    <a:pt x="2016121" y="1274936"/>
                  </a:lnTo>
                  <a:lnTo>
                    <a:pt x="2016121" y="1274936"/>
                  </a:lnTo>
                  <a:cubicBezTo>
                    <a:pt x="2010795" y="1292510"/>
                    <a:pt x="2004672" y="1309552"/>
                    <a:pt x="1998546" y="1326860"/>
                  </a:cubicBezTo>
                  <a:lnTo>
                    <a:pt x="1998546" y="1326860"/>
                  </a:lnTo>
                  <a:lnTo>
                    <a:pt x="1998546" y="1326860"/>
                  </a:lnTo>
                  <a:cubicBezTo>
                    <a:pt x="1998546" y="1329256"/>
                    <a:pt x="1996949" y="1331653"/>
                    <a:pt x="1995884" y="1334049"/>
                  </a:cubicBezTo>
                  <a:lnTo>
                    <a:pt x="1995884" y="1336179"/>
                  </a:lnTo>
                  <a:lnTo>
                    <a:pt x="1995884" y="1336179"/>
                  </a:lnTo>
                  <a:cubicBezTo>
                    <a:pt x="1994286" y="1339907"/>
                    <a:pt x="1992955" y="1343635"/>
                    <a:pt x="1991358" y="1347629"/>
                  </a:cubicBezTo>
                  <a:lnTo>
                    <a:pt x="1991358" y="1347629"/>
                  </a:lnTo>
                  <a:cubicBezTo>
                    <a:pt x="1988429" y="1355085"/>
                    <a:pt x="1985499" y="1362541"/>
                    <a:pt x="1982304" y="1369996"/>
                  </a:cubicBezTo>
                  <a:lnTo>
                    <a:pt x="1982304" y="1369996"/>
                  </a:lnTo>
                  <a:cubicBezTo>
                    <a:pt x="1982203" y="1370792"/>
                    <a:pt x="1982203" y="1371597"/>
                    <a:pt x="1982304" y="1372393"/>
                  </a:cubicBezTo>
                  <a:lnTo>
                    <a:pt x="1982304" y="1372393"/>
                  </a:lnTo>
                  <a:cubicBezTo>
                    <a:pt x="1976978" y="1385174"/>
                    <a:pt x="1971120" y="1397689"/>
                    <a:pt x="1965262" y="1410205"/>
                  </a:cubicBezTo>
                  <a:lnTo>
                    <a:pt x="1965262" y="1410205"/>
                  </a:lnTo>
                  <a:cubicBezTo>
                    <a:pt x="1964483" y="1412119"/>
                    <a:pt x="1963594" y="1413986"/>
                    <a:pt x="1962599" y="1415797"/>
                  </a:cubicBezTo>
                  <a:cubicBezTo>
                    <a:pt x="1962599" y="1415796"/>
                    <a:pt x="1962599" y="1415796"/>
                    <a:pt x="1962599" y="1415796"/>
                  </a:cubicBezTo>
                  <a:lnTo>
                    <a:pt x="1962599" y="1415796"/>
                  </a:lnTo>
                  <a:cubicBezTo>
                    <a:pt x="1942903" y="1456077"/>
                    <a:pt x="1920761" y="1495116"/>
                    <a:pt x="1896297" y="1532692"/>
                  </a:cubicBezTo>
                  <a:lnTo>
                    <a:pt x="1896297" y="1532692"/>
                  </a:lnTo>
                  <a:lnTo>
                    <a:pt x="1888840" y="1543875"/>
                  </a:lnTo>
                  <a:lnTo>
                    <a:pt x="1888840" y="1543875"/>
                  </a:lnTo>
                  <a:cubicBezTo>
                    <a:pt x="1876859" y="1561449"/>
                    <a:pt x="1864610" y="1578491"/>
                    <a:pt x="1851563" y="1595267"/>
                  </a:cubicBezTo>
                  <a:lnTo>
                    <a:pt x="1851563" y="1593935"/>
                  </a:lnTo>
                  <a:cubicBezTo>
                    <a:pt x="1798570" y="1662239"/>
                    <a:pt x="1737200" y="1723609"/>
                    <a:pt x="1668897" y="1776601"/>
                  </a:cubicBezTo>
                  <a:lnTo>
                    <a:pt x="1668897" y="1776601"/>
                  </a:lnTo>
                  <a:cubicBezTo>
                    <a:pt x="1668897" y="1776601"/>
                    <a:pt x="1668897" y="1776601"/>
                    <a:pt x="1668897" y="1776601"/>
                  </a:cubicBezTo>
                  <a:lnTo>
                    <a:pt x="1668897" y="1776601"/>
                  </a:lnTo>
                  <a:lnTo>
                    <a:pt x="1668897" y="1776601"/>
                  </a:lnTo>
                  <a:cubicBezTo>
                    <a:pt x="1598983" y="1830203"/>
                    <a:pt x="1522689" y="1874924"/>
                    <a:pt x="1441762" y="1909739"/>
                  </a:cubicBezTo>
                  <a:lnTo>
                    <a:pt x="1441762" y="1909739"/>
                  </a:lnTo>
                  <a:lnTo>
                    <a:pt x="1439898" y="1909739"/>
                  </a:lnTo>
                  <a:lnTo>
                    <a:pt x="1439898" y="1909739"/>
                  </a:lnTo>
                  <a:cubicBezTo>
                    <a:pt x="1357332" y="1944019"/>
                    <a:pt x="1270704" y="1967556"/>
                    <a:pt x="1182143" y="1979770"/>
                  </a:cubicBezTo>
                  <a:lnTo>
                    <a:pt x="1185071" y="1979770"/>
                  </a:lnTo>
                  <a:cubicBezTo>
                    <a:pt x="1093347" y="1992019"/>
                    <a:pt x="1000400" y="1992019"/>
                    <a:pt x="908676" y="1979770"/>
                  </a:cubicBezTo>
                  <a:lnTo>
                    <a:pt x="911606" y="1979770"/>
                  </a:lnTo>
                  <a:cubicBezTo>
                    <a:pt x="820013" y="1967324"/>
                    <a:pt x="730475" y="1942790"/>
                    <a:pt x="645330" y="1906810"/>
                  </a:cubicBezTo>
                  <a:lnTo>
                    <a:pt x="647992" y="1906810"/>
                  </a:lnTo>
                  <a:cubicBezTo>
                    <a:pt x="402783" y="1805302"/>
                    <a:pt x="206849" y="1612137"/>
                    <a:pt x="101858" y="1368399"/>
                  </a:cubicBezTo>
                  <a:lnTo>
                    <a:pt x="101858" y="1370263"/>
                  </a:lnTo>
                  <a:cubicBezTo>
                    <a:pt x="66950" y="1286913"/>
                    <a:pt x="43051" y="1199370"/>
                    <a:pt x="30762" y="1109844"/>
                  </a:cubicBezTo>
                  <a:cubicBezTo>
                    <a:pt x="30762" y="1109844"/>
                    <a:pt x="30762" y="1111708"/>
                    <a:pt x="30762" y="1112773"/>
                  </a:cubicBezTo>
                  <a:cubicBezTo>
                    <a:pt x="18778" y="1021566"/>
                    <a:pt x="18778" y="929183"/>
                    <a:pt x="30762" y="837976"/>
                  </a:cubicBezTo>
                  <a:cubicBezTo>
                    <a:pt x="30762" y="837976"/>
                    <a:pt x="30762" y="839840"/>
                    <a:pt x="30762" y="840905"/>
                  </a:cubicBezTo>
                  <a:cubicBezTo>
                    <a:pt x="43062" y="750003"/>
                    <a:pt x="67232" y="661106"/>
                    <a:pt x="102657" y="576492"/>
                  </a:cubicBezTo>
                  <a:cubicBezTo>
                    <a:pt x="137527" y="495759"/>
                    <a:pt x="182245" y="419648"/>
                    <a:pt x="235796" y="349891"/>
                  </a:cubicBezTo>
                  <a:cubicBezTo>
                    <a:pt x="288778" y="281747"/>
                    <a:pt x="350051" y="220474"/>
                    <a:pt x="418195" y="167491"/>
                  </a:cubicBezTo>
                  <a:lnTo>
                    <a:pt x="418195" y="167491"/>
                  </a:lnTo>
                  <a:lnTo>
                    <a:pt x="419792" y="167491"/>
                  </a:lnTo>
                  <a:lnTo>
                    <a:pt x="419792" y="167491"/>
                  </a:lnTo>
                  <a:lnTo>
                    <a:pt x="419792" y="167491"/>
                  </a:lnTo>
                  <a:cubicBezTo>
                    <a:pt x="476233" y="124292"/>
                    <a:pt x="536898" y="86912"/>
                    <a:pt x="600860" y="55921"/>
                  </a:cubicBezTo>
                  <a:cubicBezTo>
                    <a:pt x="614440" y="49264"/>
                    <a:pt x="627488" y="43140"/>
                    <a:pt x="641868" y="37282"/>
                  </a:cubicBezTo>
                  <a:lnTo>
                    <a:pt x="641868" y="37282"/>
                  </a:lnTo>
                  <a:lnTo>
                    <a:pt x="646661" y="35151"/>
                  </a:lnTo>
                  <a:lnTo>
                    <a:pt x="646661" y="35151"/>
                  </a:lnTo>
                  <a:cubicBezTo>
                    <a:pt x="656956" y="30714"/>
                    <a:pt x="667342" y="26453"/>
                    <a:pt x="677814" y="22370"/>
                  </a:cubicBezTo>
                  <a:cubicBezTo>
                    <a:pt x="680626" y="21512"/>
                    <a:pt x="683066" y="19729"/>
                    <a:pt x="684738" y="17311"/>
                  </a:cubicBezTo>
                  <a:cubicBezTo>
                    <a:pt x="685799" y="14478"/>
                    <a:pt x="685799" y="11356"/>
                    <a:pt x="684738" y="8524"/>
                  </a:cubicBezTo>
                  <a:cubicBezTo>
                    <a:pt x="683948" y="5603"/>
                    <a:pt x="682032" y="3114"/>
                    <a:pt x="679412" y="1600"/>
                  </a:cubicBezTo>
                  <a:cubicBezTo>
                    <a:pt x="677655" y="511"/>
                    <a:pt x="675620" y="-44"/>
                    <a:pt x="673555" y="3"/>
                  </a:cubicBezTo>
                  <a:lnTo>
                    <a:pt x="670624" y="3"/>
                  </a:lnTo>
                  <a:moveTo>
                    <a:pt x="103722" y="574362"/>
                  </a:moveTo>
                  <a:lnTo>
                    <a:pt x="103722" y="576226"/>
                  </a:lnTo>
                  <a:lnTo>
                    <a:pt x="103722" y="574362"/>
                  </a:lnTo>
                  <a:moveTo>
                    <a:pt x="236860" y="1599261"/>
                  </a:moveTo>
                  <a:lnTo>
                    <a:pt x="236860" y="1599261"/>
                  </a:lnTo>
                  <a:lnTo>
                    <a:pt x="236860" y="1599261"/>
                  </a:lnTo>
                  <a:moveTo>
                    <a:pt x="1436703" y="1915331"/>
                  </a:moveTo>
                  <a:lnTo>
                    <a:pt x="1436703" y="1915331"/>
                  </a:lnTo>
                  <a:lnTo>
                    <a:pt x="1436703" y="1915331"/>
                  </a:lnTo>
                  <a:lnTo>
                    <a:pt x="1434572" y="1915331"/>
                  </a:lnTo>
                  <a:moveTo>
                    <a:pt x="1663838" y="1782193"/>
                  </a:moveTo>
                  <a:lnTo>
                    <a:pt x="1663838" y="1782193"/>
                  </a:lnTo>
                  <a:lnTo>
                    <a:pt x="1663838" y="1782193"/>
                  </a:lnTo>
                  <a:lnTo>
                    <a:pt x="1662505" y="1782193"/>
                  </a:lnTo>
                  <a:moveTo>
                    <a:pt x="1978044" y="1373458"/>
                  </a:moveTo>
                  <a:lnTo>
                    <a:pt x="1978044" y="1371861"/>
                  </a:lnTo>
                  <a:lnTo>
                    <a:pt x="1978044" y="1371861"/>
                  </a:lnTo>
                  <a:lnTo>
                    <a:pt x="1978044" y="1373724"/>
                  </a:lnTo>
                  <a:moveTo>
                    <a:pt x="415798" y="167491"/>
                  </a:moveTo>
                  <a:lnTo>
                    <a:pt x="415798" y="167491"/>
                  </a:lnTo>
                  <a:lnTo>
                    <a:pt x="415798" y="167491"/>
                  </a:lnTo>
                  <a:lnTo>
                    <a:pt x="415798" y="167491"/>
                  </a:lnTo>
                </a:path>
              </a:pathLst>
            </a:custGeom>
            <a:solidFill>
              <a:srgbClr val="4EA8A9"/>
            </a:solidFill>
            <a:ln w="26619"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D4BBA79C-0AEB-4CC2-B199-40452EE92E85}"/>
                </a:ext>
              </a:extLst>
            </p:cNvPr>
            <p:cNvSpPr/>
            <p:nvPr/>
          </p:nvSpPr>
          <p:spPr>
            <a:xfrm>
              <a:off x="18815365" y="1916723"/>
              <a:ext cx="1092547" cy="986086"/>
            </a:xfrm>
            <a:custGeom>
              <a:avLst/>
              <a:gdLst>
                <a:gd name="connsiteX0" fmla="*/ 6034 w 870519"/>
                <a:gd name="connsiteY0" fmla="*/ 0 h 785693"/>
                <a:gd name="connsiteX1" fmla="*/ 975 w 870519"/>
                <a:gd name="connsiteY1" fmla="*/ 6923 h 785693"/>
                <a:gd name="connsiteX2" fmla="*/ 975 w 870519"/>
                <a:gd name="connsiteY2" fmla="*/ 15710 h 785693"/>
                <a:gd name="connsiteX3" fmla="*/ 7632 w 870519"/>
                <a:gd name="connsiteY3" fmla="*/ 21036 h 785693"/>
                <a:gd name="connsiteX4" fmla="*/ 151422 w 870519"/>
                <a:gd name="connsiteY4" fmla="*/ 52457 h 785693"/>
                <a:gd name="connsiteX5" fmla="*/ 154617 w 870519"/>
                <a:gd name="connsiteY5" fmla="*/ 52457 h 785693"/>
                <a:gd name="connsiteX6" fmla="*/ 161274 w 870519"/>
                <a:gd name="connsiteY6" fmla="*/ 54587 h 785693"/>
                <a:gd name="connsiteX7" fmla="*/ 161274 w 870519"/>
                <a:gd name="connsiteY7" fmla="*/ 54587 h 785693"/>
                <a:gd name="connsiteX8" fmla="*/ 236896 w 870519"/>
                <a:gd name="connsiteY8" fmla="*/ 81214 h 785693"/>
                <a:gd name="connsiteX9" fmla="*/ 236896 w 870519"/>
                <a:gd name="connsiteY9" fmla="*/ 81214 h 785693"/>
                <a:gd name="connsiteX10" fmla="*/ 262192 w 870519"/>
                <a:gd name="connsiteY10" fmla="*/ 91599 h 785693"/>
                <a:gd name="connsiteX11" fmla="*/ 262192 w 870519"/>
                <a:gd name="connsiteY11" fmla="*/ 91599 h 785693"/>
                <a:gd name="connsiteX12" fmla="*/ 375893 w 870519"/>
                <a:gd name="connsiteY12" fmla="*/ 148582 h 785693"/>
                <a:gd name="connsiteX13" fmla="*/ 375893 w 870519"/>
                <a:gd name="connsiteY13" fmla="*/ 148582 h 785693"/>
                <a:gd name="connsiteX14" fmla="*/ 490125 w 870519"/>
                <a:gd name="connsiteY14" fmla="*/ 225536 h 785693"/>
                <a:gd name="connsiteX15" fmla="*/ 669595 w 870519"/>
                <a:gd name="connsiteY15" fmla="*/ 404474 h 785693"/>
                <a:gd name="connsiteX16" fmla="*/ 669595 w 870519"/>
                <a:gd name="connsiteY16" fmla="*/ 404474 h 785693"/>
                <a:gd name="connsiteX17" fmla="*/ 669595 w 870519"/>
                <a:gd name="connsiteY17" fmla="*/ 404474 h 785693"/>
                <a:gd name="connsiteX18" fmla="*/ 669595 w 870519"/>
                <a:gd name="connsiteY18" fmla="*/ 404474 h 785693"/>
                <a:gd name="connsiteX19" fmla="*/ 669595 w 870519"/>
                <a:gd name="connsiteY19" fmla="*/ 404474 h 785693"/>
                <a:gd name="connsiteX20" fmla="*/ 755336 w 870519"/>
                <a:gd name="connsiteY20" fmla="*/ 533885 h 785693"/>
                <a:gd name="connsiteX21" fmla="*/ 755337 w 870519"/>
                <a:gd name="connsiteY21" fmla="*/ 533885 h 785693"/>
                <a:gd name="connsiteX22" fmla="*/ 762526 w 870519"/>
                <a:gd name="connsiteY22" fmla="*/ 546932 h 785693"/>
                <a:gd name="connsiteX23" fmla="*/ 762526 w 870519"/>
                <a:gd name="connsiteY23" fmla="*/ 546932 h 785693"/>
                <a:gd name="connsiteX24" fmla="*/ 787289 w 870519"/>
                <a:gd name="connsiteY24" fmla="*/ 596194 h 785693"/>
                <a:gd name="connsiteX25" fmla="*/ 787289 w 870519"/>
                <a:gd name="connsiteY25" fmla="*/ 596194 h 785693"/>
                <a:gd name="connsiteX26" fmla="*/ 787289 w 870519"/>
                <a:gd name="connsiteY26" fmla="*/ 596194 h 785693"/>
                <a:gd name="connsiteX27" fmla="*/ 795810 w 870519"/>
                <a:gd name="connsiteY27" fmla="*/ 615099 h 785693"/>
                <a:gd name="connsiteX28" fmla="*/ 795810 w 870519"/>
                <a:gd name="connsiteY28" fmla="*/ 615099 h 785693"/>
                <a:gd name="connsiteX29" fmla="*/ 802734 w 870519"/>
                <a:gd name="connsiteY29" fmla="*/ 631076 h 785693"/>
                <a:gd name="connsiteX30" fmla="*/ 802734 w 870519"/>
                <a:gd name="connsiteY30" fmla="*/ 631076 h 785693"/>
                <a:gd name="connsiteX31" fmla="*/ 819243 w 870519"/>
                <a:gd name="connsiteY31" fmla="*/ 673147 h 785693"/>
                <a:gd name="connsiteX32" fmla="*/ 820574 w 870519"/>
                <a:gd name="connsiteY32" fmla="*/ 676875 h 785693"/>
                <a:gd name="connsiteX33" fmla="*/ 823771 w 870519"/>
                <a:gd name="connsiteY33" fmla="*/ 685662 h 785693"/>
                <a:gd name="connsiteX34" fmla="*/ 823771 w 870519"/>
                <a:gd name="connsiteY34" fmla="*/ 685662 h 785693"/>
                <a:gd name="connsiteX35" fmla="*/ 825368 w 870519"/>
                <a:gd name="connsiteY35" fmla="*/ 690455 h 785693"/>
                <a:gd name="connsiteX36" fmla="*/ 826966 w 870519"/>
                <a:gd name="connsiteY36" fmla="*/ 695515 h 785693"/>
                <a:gd name="connsiteX37" fmla="*/ 826966 w 870519"/>
                <a:gd name="connsiteY37" fmla="*/ 695515 h 785693"/>
                <a:gd name="connsiteX38" fmla="*/ 843741 w 870519"/>
                <a:gd name="connsiteY38" fmla="*/ 748770 h 785693"/>
                <a:gd name="connsiteX39" fmla="*/ 843741 w 870519"/>
                <a:gd name="connsiteY39" fmla="*/ 748770 h 785693"/>
                <a:gd name="connsiteX40" fmla="*/ 843741 w 870519"/>
                <a:gd name="connsiteY40" fmla="*/ 754362 h 785693"/>
                <a:gd name="connsiteX41" fmla="*/ 843741 w 870519"/>
                <a:gd name="connsiteY41" fmla="*/ 754362 h 785693"/>
                <a:gd name="connsiteX42" fmla="*/ 846137 w 870519"/>
                <a:gd name="connsiteY42" fmla="*/ 762883 h 785693"/>
                <a:gd name="connsiteX43" fmla="*/ 846137 w 870519"/>
                <a:gd name="connsiteY43" fmla="*/ 762883 h 785693"/>
                <a:gd name="connsiteX44" fmla="*/ 846137 w 870519"/>
                <a:gd name="connsiteY44" fmla="*/ 766078 h 785693"/>
                <a:gd name="connsiteX45" fmla="*/ 846137 w 870519"/>
                <a:gd name="connsiteY45" fmla="*/ 769806 h 785693"/>
                <a:gd name="connsiteX46" fmla="*/ 846137 w 870519"/>
                <a:gd name="connsiteY46" fmla="*/ 769806 h 785693"/>
                <a:gd name="connsiteX47" fmla="*/ 848001 w 870519"/>
                <a:gd name="connsiteY47" fmla="*/ 777528 h 785693"/>
                <a:gd name="connsiteX48" fmla="*/ 862115 w 870519"/>
                <a:gd name="connsiteY48" fmla="*/ 785250 h 785693"/>
                <a:gd name="connsiteX49" fmla="*/ 870166 w 870519"/>
                <a:gd name="connsiteY49" fmla="*/ 771636 h 785693"/>
                <a:gd name="connsiteX50" fmla="*/ 870104 w 870519"/>
                <a:gd name="connsiteY50" fmla="*/ 771404 h 785693"/>
                <a:gd name="connsiteX51" fmla="*/ 867705 w 870519"/>
                <a:gd name="connsiteY51" fmla="*/ 762616 h 785693"/>
                <a:gd name="connsiteX52" fmla="*/ 867705 w 870519"/>
                <a:gd name="connsiteY52" fmla="*/ 757557 h 785693"/>
                <a:gd name="connsiteX53" fmla="*/ 867705 w 870519"/>
                <a:gd name="connsiteY53" fmla="*/ 757557 h 785693"/>
                <a:gd name="connsiteX54" fmla="*/ 867705 w 870519"/>
                <a:gd name="connsiteY54" fmla="*/ 757557 h 785693"/>
                <a:gd name="connsiteX55" fmla="*/ 865575 w 870519"/>
                <a:gd name="connsiteY55" fmla="*/ 750101 h 785693"/>
                <a:gd name="connsiteX56" fmla="*/ 865575 w 870519"/>
                <a:gd name="connsiteY56" fmla="*/ 750101 h 785693"/>
                <a:gd name="connsiteX57" fmla="*/ 849332 w 870519"/>
                <a:gd name="connsiteY57" fmla="*/ 696846 h 785693"/>
                <a:gd name="connsiteX58" fmla="*/ 849332 w 870519"/>
                <a:gd name="connsiteY58" fmla="*/ 696846 h 785693"/>
                <a:gd name="connsiteX59" fmla="*/ 847735 w 870519"/>
                <a:gd name="connsiteY59" fmla="*/ 692586 h 785693"/>
                <a:gd name="connsiteX60" fmla="*/ 847735 w 870519"/>
                <a:gd name="connsiteY60" fmla="*/ 689390 h 785693"/>
                <a:gd name="connsiteX61" fmla="*/ 847735 w 870519"/>
                <a:gd name="connsiteY61" fmla="*/ 689390 h 785693"/>
                <a:gd name="connsiteX62" fmla="*/ 846137 w 870519"/>
                <a:gd name="connsiteY62" fmla="*/ 684597 h 785693"/>
                <a:gd name="connsiteX63" fmla="*/ 846137 w 870519"/>
                <a:gd name="connsiteY63" fmla="*/ 684597 h 785693"/>
                <a:gd name="connsiteX64" fmla="*/ 846137 w 870519"/>
                <a:gd name="connsiteY64" fmla="*/ 684597 h 785693"/>
                <a:gd name="connsiteX65" fmla="*/ 846137 w 870519"/>
                <a:gd name="connsiteY65" fmla="*/ 684597 h 785693"/>
                <a:gd name="connsiteX66" fmla="*/ 846137 w 870519"/>
                <a:gd name="connsiteY66" fmla="*/ 682201 h 785693"/>
                <a:gd name="connsiteX67" fmla="*/ 841877 w 870519"/>
                <a:gd name="connsiteY67" fmla="*/ 669952 h 785693"/>
                <a:gd name="connsiteX68" fmla="*/ 841877 w 870519"/>
                <a:gd name="connsiteY68" fmla="*/ 668621 h 785693"/>
                <a:gd name="connsiteX69" fmla="*/ 819776 w 870519"/>
                <a:gd name="connsiteY69" fmla="*/ 613768 h 785693"/>
                <a:gd name="connsiteX70" fmla="*/ 819776 w 870519"/>
                <a:gd name="connsiteY70" fmla="*/ 611904 h 785693"/>
                <a:gd name="connsiteX71" fmla="*/ 809124 w 870519"/>
                <a:gd name="connsiteY71" fmla="*/ 588738 h 785693"/>
                <a:gd name="connsiteX72" fmla="*/ 807527 w 870519"/>
                <a:gd name="connsiteY72" fmla="*/ 585276 h 785693"/>
                <a:gd name="connsiteX73" fmla="*/ 807527 w 870519"/>
                <a:gd name="connsiteY73" fmla="*/ 585276 h 785693"/>
                <a:gd name="connsiteX74" fmla="*/ 787289 w 870519"/>
                <a:gd name="connsiteY74" fmla="*/ 545335 h 785693"/>
                <a:gd name="connsiteX75" fmla="*/ 787289 w 870519"/>
                <a:gd name="connsiteY75" fmla="*/ 545335 h 785693"/>
                <a:gd name="connsiteX76" fmla="*/ 779568 w 870519"/>
                <a:gd name="connsiteY76" fmla="*/ 530956 h 785693"/>
                <a:gd name="connsiteX77" fmla="*/ 779568 w 870519"/>
                <a:gd name="connsiteY77" fmla="*/ 530956 h 785693"/>
                <a:gd name="connsiteX78" fmla="*/ 779568 w 870519"/>
                <a:gd name="connsiteY78" fmla="*/ 530956 h 785693"/>
                <a:gd name="connsiteX79" fmla="*/ 777970 w 870519"/>
                <a:gd name="connsiteY79" fmla="*/ 528293 h 785693"/>
                <a:gd name="connsiteX80" fmla="*/ 777970 w 870519"/>
                <a:gd name="connsiteY80" fmla="*/ 528293 h 785693"/>
                <a:gd name="connsiteX81" fmla="*/ 692761 w 870519"/>
                <a:gd name="connsiteY81" fmla="*/ 399149 h 785693"/>
                <a:gd name="connsiteX82" fmla="*/ 692761 w 870519"/>
                <a:gd name="connsiteY82" fmla="*/ 397551 h 785693"/>
                <a:gd name="connsiteX83" fmla="*/ 395597 w 870519"/>
                <a:gd name="connsiteY83" fmla="*/ 136866 h 785693"/>
                <a:gd name="connsiteX84" fmla="*/ 395597 w 870519"/>
                <a:gd name="connsiteY84" fmla="*/ 136866 h 785693"/>
                <a:gd name="connsiteX85" fmla="*/ 246748 w 870519"/>
                <a:gd name="connsiteY85" fmla="*/ 65238 h 785693"/>
                <a:gd name="connsiteX86" fmla="*/ 246748 w 870519"/>
                <a:gd name="connsiteY86" fmla="*/ 65238 h 785693"/>
                <a:gd name="connsiteX87" fmla="*/ 177250 w 870519"/>
                <a:gd name="connsiteY87" fmla="*/ 41007 h 785693"/>
                <a:gd name="connsiteX88" fmla="*/ 177250 w 870519"/>
                <a:gd name="connsiteY88" fmla="*/ 41007 h 785693"/>
                <a:gd name="connsiteX89" fmla="*/ 170593 w 870519"/>
                <a:gd name="connsiteY89" fmla="*/ 39143 h 785693"/>
                <a:gd name="connsiteX90" fmla="*/ 170593 w 870519"/>
                <a:gd name="connsiteY90" fmla="*/ 39143 h 785693"/>
                <a:gd name="connsiteX91" fmla="*/ 22810 w 870519"/>
                <a:gd name="connsiteY91" fmla="*/ 6391 h 785693"/>
                <a:gd name="connsiteX92" fmla="*/ 10827 w 870519"/>
                <a:gd name="connsiteY92" fmla="*/ 6391 h 785693"/>
                <a:gd name="connsiteX93" fmla="*/ 5501 w 870519"/>
                <a:gd name="connsiteY93" fmla="*/ 6391 h 7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870519" h="785693">
                  <a:moveTo>
                    <a:pt x="6034" y="0"/>
                  </a:moveTo>
                  <a:cubicBezTo>
                    <a:pt x="3569" y="1623"/>
                    <a:pt x="1773" y="4081"/>
                    <a:pt x="975" y="6923"/>
                  </a:cubicBezTo>
                  <a:cubicBezTo>
                    <a:pt x="-325" y="9708"/>
                    <a:pt x="-325" y="12926"/>
                    <a:pt x="975" y="15710"/>
                  </a:cubicBezTo>
                  <a:cubicBezTo>
                    <a:pt x="2381" y="18314"/>
                    <a:pt x="4783" y="20236"/>
                    <a:pt x="7632" y="21036"/>
                  </a:cubicBezTo>
                  <a:cubicBezTo>
                    <a:pt x="56234" y="28154"/>
                    <a:pt x="104281" y="38652"/>
                    <a:pt x="151422" y="52457"/>
                  </a:cubicBezTo>
                  <a:lnTo>
                    <a:pt x="154617" y="52457"/>
                  </a:lnTo>
                  <a:lnTo>
                    <a:pt x="161274" y="54587"/>
                  </a:lnTo>
                  <a:lnTo>
                    <a:pt x="161274" y="54587"/>
                  </a:lnTo>
                  <a:cubicBezTo>
                    <a:pt x="187902" y="62309"/>
                    <a:pt x="211866" y="71096"/>
                    <a:pt x="236896" y="81214"/>
                  </a:cubicBezTo>
                  <a:lnTo>
                    <a:pt x="236896" y="81214"/>
                  </a:lnTo>
                  <a:lnTo>
                    <a:pt x="262192" y="91599"/>
                  </a:lnTo>
                  <a:lnTo>
                    <a:pt x="262192" y="91599"/>
                  </a:lnTo>
                  <a:cubicBezTo>
                    <a:pt x="301180" y="108341"/>
                    <a:pt x="339145" y="127369"/>
                    <a:pt x="375893" y="148582"/>
                  </a:cubicBezTo>
                  <a:lnTo>
                    <a:pt x="375893" y="148582"/>
                  </a:lnTo>
                  <a:cubicBezTo>
                    <a:pt x="415599" y="171730"/>
                    <a:pt x="453756" y="197436"/>
                    <a:pt x="490125" y="225536"/>
                  </a:cubicBezTo>
                  <a:cubicBezTo>
                    <a:pt x="557029" y="277632"/>
                    <a:pt x="617302" y="337725"/>
                    <a:pt x="669595" y="404474"/>
                  </a:cubicBezTo>
                  <a:lnTo>
                    <a:pt x="669595" y="404474"/>
                  </a:lnTo>
                  <a:lnTo>
                    <a:pt x="669595" y="404474"/>
                  </a:lnTo>
                  <a:lnTo>
                    <a:pt x="669595" y="404474"/>
                  </a:lnTo>
                  <a:lnTo>
                    <a:pt x="669595" y="404474"/>
                  </a:lnTo>
                  <a:cubicBezTo>
                    <a:pt x="701247" y="445495"/>
                    <a:pt x="729903" y="488744"/>
                    <a:pt x="755336" y="533885"/>
                  </a:cubicBezTo>
                  <a:lnTo>
                    <a:pt x="755337" y="533885"/>
                  </a:lnTo>
                  <a:lnTo>
                    <a:pt x="762526" y="546932"/>
                  </a:lnTo>
                  <a:cubicBezTo>
                    <a:pt x="762526" y="546932"/>
                    <a:pt x="762526" y="546932"/>
                    <a:pt x="762526" y="546932"/>
                  </a:cubicBezTo>
                  <a:cubicBezTo>
                    <a:pt x="771047" y="562909"/>
                    <a:pt x="779301" y="579418"/>
                    <a:pt x="787289" y="596194"/>
                  </a:cubicBezTo>
                  <a:lnTo>
                    <a:pt x="787289" y="596194"/>
                  </a:lnTo>
                  <a:lnTo>
                    <a:pt x="787289" y="596194"/>
                  </a:lnTo>
                  <a:cubicBezTo>
                    <a:pt x="790220" y="602318"/>
                    <a:pt x="793148" y="608709"/>
                    <a:pt x="795810" y="615099"/>
                  </a:cubicBezTo>
                  <a:cubicBezTo>
                    <a:pt x="795810" y="615099"/>
                    <a:pt x="795810" y="615099"/>
                    <a:pt x="795810" y="615099"/>
                  </a:cubicBezTo>
                  <a:cubicBezTo>
                    <a:pt x="798208" y="620425"/>
                    <a:pt x="800603" y="625750"/>
                    <a:pt x="802734" y="631076"/>
                  </a:cubicBezTo>
                  <a:lnTo>
                    <a:pt x="802734" y="631076"/>
                  </a:lnTo>
                  <a:cubicBezTo>
                    <a:pt x="808593" y="644922"/>
                    <a:pt x="813917" y="659035"/>
                    <a:pt x="819243" y="673147"/>
                  </a:cubicBezTo>
                  <a:cubicBezTo>
                    <a:pt x="819243" y="673147"/>
                    <a:pt x="819243" y="675810"/>
                    <a:pt x="820574" y="676875"/>
                  </a:cubicBezTo>
                  <a:lnTo>
                    <a:pt x="823771" y="685662"/>
                  </a:lnTo>
                  <a:lnTo>
                    <a:pt x="823771" y="685662"/>
                  </a:lnTo>
                  <a:lnTo>
                    <a:pt x="825368" y="690455"/>
                  </a:lnTo>
                  <a:lnTo>
                    <a:pt x="826966" y="695515"/>
                  </a:lnTo>
                  <a:lnTo>
                    <a:pt x="826966" y="695515"/>
                  </a:lnTo>
                  <a:cubicBezTo>
                    <a:pt x="832823" y="713089"/>
                    <a:pt x="838682" y="730930"/>
                    <a:pt x="843741" y="748770"/>
                  </a:cubicBezTo>
                  <a:lnTo>
                    <a:pt x="843741" y="748770"/>
                  </a:lnTo>
                  <a:cubicBezTo>
                    <a:pt x="843620" y="750632"/>
                    <a:pt x="843620" y="752500"/>
                    <a:pt x="843741" y="754362"/>
                  </a:cubicBezTo>
                  <a:lnTo>
                    <a:pt x="843741" y="754362"/>
                  </a:lnTo>
                  <a:lnTo>
                    <a:pt x="846137" y="762883"/>
                  </a:lnTo>
                  <a:lnTo>
                    <a:pt x="846137" y="762883"/>
                  </a:lnTo>
                  <a:lnTo>
                    <a:pt x="846137" y="766078"/>
                  </a:lnTo>
                  <a:cubicBezTo>
                    <a:pt x="846020" y="767318"/>
                    <a:pt x="846020" y="768566"/>
                    <a:pt x="846137" y="769806"/>
                  </a:cubicBezTo>
                  <a:lnTo>
                    <a:pt x="846137" y="769806"/>
                  </a:lnTo>
                  <a:cubicBezTo>
                    <a:pt x="846137" y="772202"/>
                    <a:pt x="846137" y="774865"/>
                    <a:pt x="848001" y="777528"/>
                  </a:cubicBezTo>
                  <a:cubicBezTo>
                    <a:pt x="849800" y="783530"/>
                    <a:pt x="856090" y="786971"/>
                    <a:pt x="862115" y="785250"/>
                  </a:cubicBezTo>
                  <a:cubicBezTo>
                    <a:pt x="868097" y="783714"/>
                    <a:pt x="871702" y="777619"/>
                    <a:pt x="870166" y="771636"/>
                  </a:cubicBezTo>
                  <a:cubicBezTo>
                    <a:pt x="870146" y="771559"/>
                    <a:pt x="870125" y="771481"/>
                    <a:pt x="870104" y="771404"/>
                  </a:cubicBezTo>
                  <a:lnTo>
                    <a:pt x="867705" y="762616"/>
                  </a:lnTo>
                  <a:cubicBezTo>
                    <a:pt x="867705" y="761019"/>
                    <a:pt x="867705" y="759421"/>
                    <a:pt x="867705" y="757557"/>
                  </a:cubicBezTo>
                  <a:cubicBezTo>
                    <a:pt x="867705" y="755693"/>
                    <a:pt x="867705" y="757557"/>
                    <a:pt x="867705" y="757557"/>
                  </a:cubicBezTo>
                  <a:lnTo>
                    <a:pt x="867705" y="757557"/>
                  </a:lnTo>
                  <a:cubicBezTo>
                    <a:pt x="867705" y="755161"/>
                    <a:pt x="866374" y="752764"/>
                    <a:pt x="865575" y="750101"/>
                  </a:cubicBezTo>
                  <a:lnTo>
                    <a:pt x="865575" y="750101"/>
                  </a:lnTo>
                  <a:cubicBezTo>
                    <a:pt x="860515" y="732261"/>
                    <a:pt x="855191" y="714687"/>
                    <a:pt x="849332" y="696846"/>
                  </a:cubicBezTo>
                  <a:lnTo>
                    <a:pt x="849332" y="696846"/>
                  </a:lnTo>
                  <a:lnTo>
                    <a:pt x="847735" y="692586"/>
                  </a:lnTo>
                  <a:lnTo>
                    <a:pt x="847735" y="689390"/>
                  </a:lnTo>
                  <a:lnTo>
                    <a:pt x="847735" y="689390"/>
                  </a:lnTo>
                  <a:lnTo>
                    <a:pt x="846137" y="684597"/>
                  </a:lnTo>
                  <a:cubicBezTo>
                    <a:pt x="846137" y="684597"/>
                    <a:pt x="846137" y="684597"/>
                    <a:pt x="846137" y="684597"/>
                  </a:cubicBezTo>
                  <a:cubicBezTo>
                    <a:pt x="846137" y="684597"/>
                    <a:pt x="846137" y="684597"/>
                    <a:pt x="846137" y="684597"/>
                  </a:cubicBezTo>
                  <a:lnTo>
                    <a:pt x="846137" y="684597"/>
                  </a:lnTo>
                  <a:cubicBezTo>
                    <a:pt x="846249" y="683802"/>
                    <a:pt x="846249" y="682996"/>
                    <a:pt x="846137" y="682201"/>
                  </a:cubicBezTo>
                  <a:lnTo>
                    <a:pt x="841877" y="669952"/>
                  </a:lnTo>
                  <a:lnTo>
                    <a:pt x="841877" y="668621"/>
                  </a:lnTo>
                  <a:cubicBezTo>
                    <a:pt x="834954" y="649982"/>
                    <a:pt x="827497" y="631875"/>
                    <a:pt x="819776" y="613768"/>
                  </a:cubicBezTo>
                  <a:lnTo>
                    <a:pt x="819776" y="611904"/>
                  </a:lnTo>
                  <a:cubicBezTo>
                    <a:pt x="816314" y="604182"/>
                    <a:pt x="812852" y="596460"/>
                    <a:pt x="809124" y="588738"/>
                  </a:cubicBezTo>
                  <a:lnTo>
                    <a:pt x="807527" y="585276"/>
                  </a:lnTo>
                  <a:lnTo>
                    <a:pt x="807527" y="585276"/>
                  </a:lnTo>
                  <a:cubicBezTo>
                    <a:pt x="800870" y="571696"/>
                    <a:pt x="794213" y="558649"/>
                    <a:pt x="787289" y="545335"/>
                  </a:cubicBezTo>
                  <a:cubicBezTo>
                    <a:pt x="787289" y="545335"/>
                    <a:pt x="787289" y="545335"/>
                    <a:pt x="787289" y="545335"/>
                  </a:cubicBezTo>
                  <a:cubicBezTo>
                    <a:pt x="784894" y="540542"/>
                    <a:pt x="782230" y="535749"/>
                    <a:pt x="779568" y="530956"/>
                  </a:cubicBezTo>
                  <a:lnTo>
                    <a:pt x="779568" y="530956"/>
                  </a:lnTo>
                  <a:cubicBezTo>
                    <a:pt x="779568" y="530956"/>
                    <a:pt x="779568" y="530956"/>
                    <a:pt x="779568" y="530956"/>
                  </a:cubicBezTo>
                  <a:lnTo>
                    <a:pt x="777970" y="528293"/>
                  </a:lnTo>
                  <a:cubicBezTo>
                    <a:pt x="777970" y="528293"/>
                    <a:pt x="777970" y="528293"/>
                    <a:pt x="777970" y="528293"/>
                  </a:cubicBezTo>
                  <a:cubicBezTo>
                    <a:pt x="752718" y="483247"/>
                    <a:pt x="724240" y="440087"/>
                    <a:pt x="692761" y="399149"/>
                  </a:cubicBezTo>
                  <a:lnTo>
                    <a:pt x="692761" y="397551"/>
                  </a:lnTo>
                  <a:cubicBezTo>
                    <a:pt x="611365" y="292381"/>
                    <a:pt x="510471" y="203873"/>
                    <a:pt x="395597" y="136866"/>
                  </a:cubicBezTo>
                  <a:lnTo>
                    <a:pt x="395597" y="136866"/>
                  </a:lnTo>
                  <a:cubicBezTo>
                    <a:pt x="347915" y="109163"/>
                    <a:pt x="298149" y="85215"/>
                    <a:pt x="246748" y="65238"/>
                  </a:cubicBezTo>
                  <a:lnTo>
                    <a:pt x="246748" y="65238"/>
                  </a:lnTo>
                  <a:cubicBezTo>
                    <a:pt x="223849" y="56451"/>
                    <a:pt x="200683" y="48462"/>
                    <a:pt x="177250" y="41007"/>
                  </a:cubicBezTo>
                  <a:lnTo>
                    <a:pt x="177250" y="41007"/>
                  </a:lnTo>
                  <a:lnTo>
                    <a:pt x="170593" y="39143"/>
                  </a:lnTo>
                  <a:lnTo>
                    <a:pt x="170593" y="39143"/>
                  </a:lnTo>
                  <a:cubicBezTo>
                    <a:pt x="122162" y="24771"/>
                    <a:pt x="72779" y="13826"/>
                    <a:pt x="22810" y="6391"/>
                  </a:cubicBezTo>
                  <a:lnTo>
                    <a:pt x="10827" y="6391"/>
                  </a:lnTo>
                  <a:cubicBezTo>
                    <a:pt x="9085" y="5902"/>
                    <a:pt x="7244" y="5902"/>
                    <a:pt x="5501" y="6391"/>
                  </a:cubicBezTo>
                </a:path>
              </a:pathLst>
            </a:custGeom>
            <a:solidFill>
              <a:srgbClr val="4EA8A9"/>
            </a:solidFill>
            <a:ln w="26619"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8D27A8C6-B316-4625-89E2-4A8E3A2B7655}"/>
                </a:ext>
              </a:extLst>
            </p:cNvPr>
            <p:cNvSpPr/>
            <p:nvPr/>
          </p:nvSpPr>
          <p:spPr>
            <a:xfrm>
              <a:off x="17116172" y="1933098"/>
              <a:ext cx="734208" cy="2264544"/>
            </a:xfrm>
            <a:custGeom>
              <a:avLst/>
              <a:gdLst>
                <a:gd name="connsiteX0" fmla="*/ 568277 w 585002"/>
                <a:gd name="connsiteY0" fmla="*/ 799 h 1804342"/>
                <a:gd name="connsiteX1" fmla="*/ 544844 w 585002"/>
                <a:gd name="connsiteY1" fmla="*/ 15444 h 1804342"/>
                <a:gd name="connsiteX2" fmla="*/ 544844 w 585002"/>
                <a:gd name="connsiteY2" fmla="*/ 15444 h 1804342"/>
                <a:gd name="connsiteX3" fmla="*/ 360581 w 585002"/>
                <a:gd name="connsiteY3" fmla="*/ 159234 h 1804342"/>
                <a:gd name="connsiteX4" fmla="*/ 208537 w 585002"/>
                <a:gd name="connsiteY4" fmla="*/ 338438 h 1804342"/>
                <a:gd name="connsiteX5" fmla="*/ 208537 w 585002"/>
                <a:gd name="connsiteY5" fmla="*/ 338438 h 1804342"/>
                <a:gd name="connsiteX6" fmla="*/ 208537 w 585002"/>
                <a:gd name="connsiteY6" fmla="*/ 338438 h 1804342"/>
                <a:gd name="connsiteX7" fmla="*/ 208537 w 585002"/>
                <a:gd name="connsiteY7" fmla="*/ 340035 h 1804342"/>
                <a:gd name="connsiteX8" fmla="*/ 208537 w 585002"/>
                <a:gd name="connsiteY8" fmla="*/ 340035 h 1804342"/>
                <a:gd name="connsiteX9" fmla="*/ 42 w 585002"/>
                <a:gd name="connsiteY9" fmla="*/ 1023834 h 1804342"/>
                <a:gd name="connsiteX10" fmla="*/ 42 w 585002"/>
                <a:gd name="connsiteY10" fmla="*/ 1023834 h 1804342"/>
                <a:gd name="connsiteX11" fmla="*/ 18148 w 585002"/>
                <a:gd name="connsiteY11" fmla="*/ 1217417 h 1804342"/>
                <a:gd name="connsiteX12" fmla="*/ 69273 w 585002"/>
                <a:gd name="connsiteY12" fmla="*/ 1410468 h 1804342"/>
                <a:gd name="connsiteX13" fmla="*/ 149156 w 585002"/>
                <a:gd name="connsiteY13" fmla="*/ 1584080 h 1804342"/>
                <a:gd name="connsiteX14" fmla="*/ 255667 w 585002"/>
                <a:gd name="connsiteY14" fmla="*/ 1743846 h 1804342"/>
                <a:gd name="connsiteX15" fmla="*/ 303598 w 585002"/>
                <a:gd name="connsiteY15" fmla="*/ 1801096 h 1804342"/>
                <a:gd name="connsiteX16" fmla="*/ 303598 w 585002"/>
                <a:gd name="connsiteY16" fmla="*/ 1801096 h 1804342"/>
                <a:gd name="connsiteX17" fmla="*/ 303598 w 585002"/>
                <a:gd name="connsiteY17" fmla="*/ 1801096 h 1804342"/>
                <a:gd name="connsiteX18" fmla="*/ 319574 w 585002"/>
                <a:gd name="connsiteY18" fmla="*/ 1801096 h 1804342"/>
                <a:gd name="connsiteX19" fmla="*/ 319574 w 585002"/>
                <a:gd name="connsiteY19" fmla="*/ 1784853 h 1804342"/>
                <a:gd name="connsiteX20" fmla="*/ 266318 w 585002"/>
                <a:gd name="connsiteY20" fmla="*/ 1720680 h 1804342"/>
                <a:gd name="connsiteX21" fmla="*/ 113209 w 585002"/>
                <a:gd name="connsiteY21" fmla="*/ 1457599 h 1804342"/>
                <a:gd name="connsiteX22" fmla="*/ 113209 w 585002"/>
                <a:gd name="connsiteY22" fmla="*/ 1460261 h 1804342"/>
                <a:gd name="connsiteX23" fmla="*/ 33326 w 585002"/>
                <a:gd name="connsiteY23" fmla="*/ 1167357 h 1804342"/>
                <a:gd name="connsiteX24" fmla="*/ 33326 w 585002"/>
                <a:gd name="connsiteY24" fmla="*/ 1167357 h 1804342"/>
                <a:gd name="connsiteX25" fmla="*/ 22675 w 585002"/>
                <a:gd name="connsiteY25" fmla="*/ 1021438 h 1804342"/>
                <a:gd name="connsiteX26" fmla="*/ 22675 w 585002"/>
                <a:gd name="connsiteY26" fmla="*/ 1021438 h 1804342"/>
                <a:gd name="connsiteX27" fmla="*/ 33326 w 585002"/>
                <a:gd name="connsiteY27" fmla="*/ 852618 h 1804342"/>
                <a:gd name="connsiteX28" fmla="*/ 33326 w 585002"/>
                <a:gd name="connsiteY28" fmla="*/ 855547 h 1804342"/>
                <a:gd name="connsiteX29" fmla="*/ 113209 w 585002"/>
                <a:gd name="connsiteY29" fmla="*/ 558649 h 1804342"/>
                <a:gd name="connsiteX30" fmla="*/ 113209 w 585002"/>
                <a:gd name="connsiteY30" fmla="*/ 561311 h 1804342"/>
                <a:gd name="connsiteX31" fmla="*/ 226910 w 585002"/>
                <a:gd name="connsiteY31" fmla="*/ 353615 h 1804342"/>
                <a:gd name="connsiteX32" fmla="*/ 226910 w 585002"/>
                <a:gd name="connsiteY32" fmla="*/ 351752 h 1804342"/>
                <a:gd name="connsiteX33" fmla="*/ 262590 w 585002"/>
                <a:gd name="connsiteY33" fmla="*/ 302757 h 1804342"/>
                <a:gd name="connsiteX34" fmla="*/ 473214 w 585002"/>
                <a:gd name="connsiteY34" fmla="*/ 92664 h 1804342"/>
                <a:gd name="connsiteX35" fmla="*/ 470819 w 585002"/>
                <a:gd name="connsiteY35" fmla="*/ 94528 h 1804342"/>
                <a:gd name="connsiteX36" fmla="*/ 547506 w 585002"/>
                <a:gd name="connsiteY36" fmla="*/ 41273 h 1804342"/>
                <a:gd name="connsiteX37" fmla="*/ 579193 w 585002"/>
                <a:gd name="connsiteY37" fmla="*/ 21302 h 1804342"/>
                <a:gd name="connsiteX38" fmla="*/ 583513 w 585002"/>
                <a:gd name="connsiteY38" fmla="*/ 5697 h 1804342"/>
                <a:gd name="connsiteX39" fmla="*/ 583453 w 585002"/>
                <a:gd name="connsiteY39" fmla="*/ 5592 h 1804342"/>
                <a:gd name="connsiteX40" fmla="*/ 573335 w 585002"/>
                <a:gd name="connsiteY40" fmla="*/ 0 h 1804342"/>
                <a:gd name="connsiteX41" fmla="*/ 567742 w 585002"/>
                <a:gd name="connsiteY41" fmla="*/ 1598 h 1804342"/>
                <a:gd name="connsiteX42" fmla="*/ 263921 w 585002"/>
                <a:gd name="connsiteY42" fmla="*/ 301958 h 1804342"/>
                <a:gd name="connsiteX43" fmla="*/ 263921 w 585002"/>
                <a:gd name="connsiteY43" fmla="*/ 301958 h 1804342"/>
                <a:gd name="connsiteX44" fmla="*/ 263921 w 585002"/>
                <a:gd name="connsiteY44" fmla="*/ 1727603 h 1804342"/>
                <a:gd name="connsiteX45" fmla="*/ 263921 w 585002"/>
                <a:gd name="connsiteY45" fmla="*/ 1729201 h 1804342"/>
                <a:gd name="connsiteX46" fmla="*/ 263921 w 585002"/>
                <a:gd name="connsiteY46" fmla="*/ 1727603 h 180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85002" h="1804342">
                  <a:moveTo>
                    <a:pt x="568277" y="799"/>
                  </a:moveTo>
                  <a:lnTo>
                    <a:pt x="544844" y="15444"/>
                  </a:lnTo>
                  <a:lnTo>
                    <a:pt x="544844" y="15444"/>
                  </a:lnTo>
                  <a:cubicBezTo>
                    <a:pt x="478950" y="57347"/>
                    <a:pt x="417243" y="105499"/>
                    <a:pt x="360581" y="159234"/>
                  </a:cubicBezTo>
                  <a:cubicBezTo>
                    <a:pt x="304048" y="213746"/>
                    <a:pt x="253113" y="273780"/>
                    <a:pt x="208537" y="338438"/>
                  </a:cubicBezTo>
                  <a:lnTo>
                    <a:pt x="208537" y="338438"/>
                  </a:lnTo>
                  <a:lnTo>
                    <a:pt x="208537" y="338438"/>
                  </a:lnTo>
                  <a:cubicBezTo>
                    <a:pt x="208460" y="338968"/>
                    <a:pt x="208460" y="339506"/>
                    <a:pt x="208537" y="340035"/>
                  </a:cubicBezTo>
                  <a:lnTo>
                    <a:pt x="208537" y="340035"/>
                  </a:lnTo>
                  <a:cubicBezTo>
                    <a:pt x="70770" y="541295"/>
                    <a:pt x="-1996" y="779947"/>
                    <a:pt x="42" y="1023834"/>
                  </a:cubicBezTo>
                  <a:lnTo>
                    <a:pt x="42" y="1023834"/>
                  </a:lnTo>
                  <a:cubicBezTo>
                    <a:pt x="871" y="1088743"/>
                    <a:pt x="6926" y="1153480"/>
                    <a:pt x="18148" y="1217417"/>
                  </a:cubicBezTo>
                  <a:cubicBezTo>
                    <a:pt x="29696" y="1283098"/>
                    <a:pt x="46799" y="1347681"/>
                    <a:pt x="69273" y="1410468"/>
                  </a:cubicBezTo>
                  <a:cubicBezTo>
                    <a:pt x="91391" y="1470309"/>
                    <a:pt x="118098" y="1528353"/>
                    <a:pt x="149156" y="1584080"/>
                  </a:cubicBezTo>
                  <a:cubicBezTo>
                    <a:pt x="180272" y="1640134"/>
                    <a:pt x="215893" y="1693565"/>
                    <a:pt x="255667" y="1743846"/>
                  </a:cubicBezTo>
                  <a:cubicBezTo>
                    <a:pt x="270845" y="1763551"/>
                    <a:pt x="286822" y="1782456"/>
                    <a:pt x="303598" y="1801096"/>
                  </a:cubicBezTo>
                  <a:cubicBezTo>
                    <a:pt x="303598" y="1801096"/>
                    <a:pt x="303598" y="1801096"/>
                    <a:pt x="303598" y="1801096"/>
                  </a:cubicBezTo>
                  <a:lnTo>
                    <a:pt x="303598" y="1801096"/>
                  </a:lnTo>
                  <a:cubicBezTo>
                    <a:pt x="308043" y="1805425"/>
                    <a:pt x="315129" y="1805425"/>
                    <a:pt x="319574" y="1801096"/>
                  </a:cubicBezTo>
                  <a:cubicBezTo>
                    <a:pt x="323936" y="1796560"/>
                    <a:pt x="323936" y="1789388"/>
                    <a:pt x="319574" y="1784853"/>
                  </a:cubicBezTo>
                  <a:cubicBezTo>
                    <a:pt x="300934" y="1764349"/>
                    <a:pt x="283094" y="1742781"/>
                    <a:pt x="266318" y="1720680"/>
                  </a:cubicBezTo>
                  <a:cubicBezTo>
                    <a:pt x="204243" y="1639894"/>
                    <a:pt x="152787" y="1551479"/>
                    <a:pt x="113209" y="1457599"/>
                  </a:cubicBezTo>
                  <a:lnTo>
                    <a:pt x="113209" y="1460261"/>
                  </a:lnTo>
                  <a:cubicBezTo>
                    <a:pt x="74110" y="1366464"/>
                    <a:pt x="47261" y="1268018"/>
                    <a:pt x="33326" y="1167357"/>
                  </a:cubicBezTo>
                  <a:lnTo>
                    <a:pt x="33326" y="1167357"/>
                  </a:lnTo>
                  <a:cubicBezTo>
                    <a:pt x="26723" y="1118988"/>
                    <a:pt x="23165" y="1070252"/>
                    <a:pt x="22675" y="1021438"/>
                  </a:cubicBezTo>
                  <a:lnTo>
                    <a:pt x="22675" y="1021438"/>
                  </a:lnTo>
                  <a:cubicBezTo>
                    <a:pt x="22358" y="964987"/>
                    <a:pt x="25917" y="908581"/>
                    <a:pt x="33326" y="852618"/>
                  </a:cubicBezTo>
                  <a:cubicBezTo>
                    <a:pt x="33326" y="852618"/>
                    <a:pt x="33326" y="854748"/>
                    <a:pt x="33326" y="855547"/>
                  </a:cubicBezTo>
                  <a:cubicBezTo>
                    <a:pt x="47003" y="753543"/>
                    <a:pt x="73854" y="653744"/>
                    <a:pt x="113209" y="558649"/>
                  </a:cubicBezTo>
                  <a:lnTo>
                    <a:pt x="113209" y="561311"/>
                  </a:lnTo>
                  <a:cubicBezTo>
                    <a:pt x="144176" y="488504"/>
                    <a:pt x="182262" y="418934"/>
                    <a:pt x="226910" y="353615"/>
                  </a:cubicBezTo>
                  <a:lnTo>
                    <a:pt x="226910" y="351752"/>
                  </a:lnTo>
                  <a:cubicBezTo>
                    <a:pt x="238360" y="335242"/>
                    <a:pt x="250342" y="318733"/>
                    <a:pt x="262590" y="302757"/>
                  </a:cubicBezTo>
                  <a:cubicBezTo>
                    <a:pt x="323746" y="224202"/>
                    <a:pt x="394506" y="153622"/>
                    <a:pt x="473214" y="92664"/>
                  </a:cubicBezTo>
                  <a:lnTo>
                    <a:pt x="470819" y="94528"/>
                  </a:lnTo>
                  <a:cubicBezTo>
                    <a:pt x="495582" y="75356"/>
                    <a:pt x="521145" y="57516"/>
                    <a:pt x="547506" y="41273"/>
                  </a:cubicBezTo>
                  <a:cubicBezTo>
                    <a:pt x="558158" y="34350"/>
                    <a:pt x="568542" y="27693"/>
                    <a:pt x="579193" y="21302"/>
                  </a:cubicBezTo>
                  <a:cubicBezTo>
                    <a:pt x="584696" y="18186"/>
                    <a:pt x="586630" y="11199"/>
                    <a:pt x="583513" y="5697"/>
                  </a:cubicBezTo>
                  <a:cubicBezTo>
                    <a:pt x="583494" y="5662"/>
                    <a:pt x="583473" y="5627"/>
                    <a:pt x="583453" y="5592"/>
                  </a:cubicBezTo>
                  <a:cubicBezTo>
                    <a:pt x="581262" y="2116"/>
                    <a:pt x="577443" y="6"/>
                    <a:pt x="573335" y="0"/>
                  </a:cubicBezTo>
                  <a:cubicBezTo>
                    <a:pt x="571361" y="30"/>
                    <a:pt x="569432" y="581"/>
                    <a:pt x="567742" y="1598"/>
                  </a:cubicBezTo>
                  <a:moveTo>
                    <a:pt x="263921" y="301958"/>
                  </a:moveTo>
                  <a:lnTo>
                    <a:pt x="263921" y="301958"/>
                  </a:lnTo>
                  <a:moveTo>
                    <a:pt x="263921" y="1727603"/>
                  </a:moveTo>
                  <a:lnTo>
                    <a:pt x="263921" y="1729201"/>
                  </a:lnTo>
                  <a:lnTo>
                    <a:pt x="263921" y="1727603"/>
                  </a:lnTo>
                </a:path>
              </a:pathLst>
            </a:custGeom>
            <a:solidFill>
              <a:srgbClr val="4EA8A9"/>
            </a:solidFill>
            <a:ln w="26619"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EC7A9D90-D5DF-41A7-916A-36F62627CE01}"/>
                </a:ext>
              </a:extLst>
            </p:cNvPr>
            <p:cNvSpPr/>
            <p:nvPr/>
          </p:nvSpPr>
          <p:spPr>
            <a:xfrm>
              <a:off x="17662961" y="4340945"/>
              <a:ext cx="245297" cy="172596"/>
            </a:xfrm>
            <a:custGeom>
              <a:avLst/>
              <a:gdLst>
                <a:gd name="connsiteX0" fmla="*/ 3462 w 195448"/>
                <a:gd name="connsiteY0" fmla="*/ 3196 h 137521"/>
                <a:gd name="connsiteX1" fmla="*/ 0 w 195448"/>
                <a:gd name="connsiteY1" fmla="*/ 11451 h 137521"/>
                <a:gd name="connsiteX2" fmla="*/ 3462 w 195448"/>
                <a:gd name="connsiteY2" fmla="*/ 19439 h 137521"/>
                <a:gd name="connsiteX3" fmla="*/ 154440 w 195448"/>
                <a:gd name="connsiteY3" fmla="*/ 122755 h 137521"/>
                <a:gd name="connsiteX4" fmla="*/ 154440 w 195448"/>
                <a:gd name="connsiteY4" fmla="*/ 122754 h 137521"/>
                <a:gd name="connsiteX5" fmla="*/ 178139 w 195448"/>
                <a:gd name="connsiteY5" fmla="*/ 136068 h 137521"/>
                <a:gd name="connsiteX6" fmla="*/ 193850 w 195448"/>
                <a:gd name="connsiteY6" fmla="*/ 131808 h 137521"/>
                <a:gd name="connsiteX7" fmla="*/ 190023 w 195448"/>
                <a:gd name="connsiteY7" fmla="*/ 116462 h 137521"/>
                <a:gd name="connsiteX8" fmla="*/ 189855 w 195448"/>
                <a:gd name="connsiteY8" fmla="*/ 116364 h 137521"/>
                <a:gd name="connsiteX9" fmla="*/ 165891 w 195448"/>
                <a:gd name="connsiteY9" fmla="*/ 103050 h 137521"/>
                <a:gd name="connsiteX10" fmla="*/ 165891 w 195448"/>
                <a:gd name="connsiteY10" fmla="*/ 103050 h 137521"/>
                <a:gd name="connsiteX11" fmla="*/ 34884 w 195448"/>
                <a:gd name="connsiteY11" fmla="*/ 15179 h 137521"/>
                <a:gd name="connsiteX12" fmla="*/ 19439 w 195448"/>
                <a:gd name="connsiteY12" fmla="*/ 3196 h 137521"/>
                <a:gd name="connsiteX13" fmla="*/ 11451 w 195448"/>
                <a:gd name="connsiteY13" fmla="*/ 1 h 137521"/>
                <a:gd name="connsiteX14" fmla="*/ 3463 w 195448"/>
                <a:gd name="connsiteY14" fmla="*/ 3196 h 13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448" h="137521">
                  <a:moveTo>
                    <a:pt x="3462" y="3196"/>
                  </a:moveTo>
                  <a:cubicBezTo>
                    <a:pt x="1261" y="5381"/>
                    <a:pt x="16" y="8350"/>
                    <a:pt x="0" y="11451"/>
                  </a:cubicBezTo>
                  <a:cubicBezTo>
                    <a:pt x="57" y="14466"/>
                    <a:pt x="1300" y="17336"/>
                    <a:pt x="3462" y="19439"/>
                  </a:cubicBezTo>
                  <a:cubicBezTo>
                    <a:pt x="51130" y="57609"/>
                    <a:pt x="101599" y="92145"/>
                    <a:pt x="154440" y="122755"/>
                  </a:cubicBezTo>
                  <a:lnTo>
                    <a:pt x="154440" y="122754"/>
                  </a:lnTo>
                  <a:lnTo>
                    <a:pt x="178139" y="136068"/>
                  </a:lnTo>
                  <a:cubicBezTo>
                    <a:pt x="183668" y="139111"/>
                    <a:pt x="190614" y="137228"/>
                    <a:pt x="193850" y="131808"/>
                  </a:cubicBezTo>
                  <a:cubicBezTo>
                    <a:pt x="197031" y="126513"/>
                    <a:pt x="195318" y="119642"/>
                    <a:pt x="190023" y="116462"/>
                  </a:cubicBezTo>
                  <a:cubicBezTo>
                    <a:pt x="189968" y="116429"/>
                    <a:pt x="189912" y="116396"/>
                    <a:pt x="189855" y="116364"/>
                  </a:cubicBezTo>
                  <a:lnTo>
                    <a:pt x="165891" y="103050"/>
                  </a:lnTo>
                  <a:lnTo>
                    <a:pt x="165891" y="103050"/>
                  </a:lnTo>
                  <a:cubicBezTo>
                    <a:pt x="120336" y="76674"/>
                    <a:pt x="76571" y="47320"/>
                    <a:pt x="34884" y="15179"/>
                  </a:cubicBezTo>
                  <a:lnTo>
                    <a:pt x="19439" y="3196"/>
                  </a:lnTo>
                  <a:cubicBezTo>
                    <a:pt x="17263" y="1179"/>
                    <a:pt x="14417" y="41"/>
                    <a:pt x="11451" y="1"/>
                  </a:cubicBezTo>
                  <a:cubicBezTo>
                    <a:pt x="8469" y="-42"/>
                    <a:pt x="5592" y="1109"/>
                    <a:pt x="3463" y="3196"/>
                  </a:cubicBezTo>
                </a:path>
              </a:pathLst>
            </a:custGeom>
            <a:solidFill>
              <a:srgbClr val="4EA8A9"/>
            </a:solidFill>
            <a:ln w="26619"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0F7347BA-6947-4CA2-8934-1FDD64184597}"/>
                </a:ext>
              </a:extLst>
            </p:cNvPr>
            <p:cNvSpPr/>
            <p:nvPr/>
          </p:nvSpPr>
          <p:spPr>
            <a:xfrm>
              <a:off x="19125938" y="3724029"/>
              <a:ext cx="864183" cy="868354"/>
            </a:xfrm>
            <a:custGeom>
              <a:avLst/>
              <a:gdLst>
                <a:gd name="connsiteX0" fmla="*/ 671372 w 688563"/>
                <a:gd name="connsiteY0" fmla="*/ 266 h 691887"/>
                <a:gd name="connsiteX1" fmla="*/ 666046 w 688563"/>
                <a:gd name="connsiteY1" fmla="*/ 7189 h 691887"/>
                <a:gd name="connsiteX2" fmla="*/ 666046 w 688563"/>
                <a:gd name="connsiteY2" fmla="*/ 10917 h 691887"/>
                <a:gd name="connsiteX3" fmla="*/ 666048 w 688563"/>
                <a:gd name="connsiteY3" fmla="*/ 10917 h 691887"/>
                <a:gd name="connsiteX4" fmla="*/ 654065 w 688563"/>
                <a:gd name="connsiteY4" fmla="*/ 40208 h 691887"/>
                <a:gd name="connsiteX5" fmla="*/ 654065 w 688563"/>
                <a:gd name="connsiteY5" fmla="*/ 40208 h 691887"/>
                <a:gd name="connsiteX6" fmla="*/ 553945 w 688563"/>
                <a:gd name="connsiteY6" fmla="*/ 226601 h 691887"/>
                <a:gd name="connsiteX7" fmla="*/ 553945 w 688563"/>
                <a:gd name="connsiteY7" fmla="*/ 226601 h 691887"/>
                <a:gd name="connsiteX8" fmla="*/ 504417 w 688563"/>
                <a:gd name="connsiteY8" fmla="*/ 296366 h 691887"/>
                <a:gd name="connsiteX9" fmla="*/ 71984 w 688563"/>
                <a:gd name="connsiteY9" fmla="*/ 642526 h 691887"/>
                <a:gd name="connsiteX10" fmla="*/ 32308 w 688563"/>
                <a:gd name="connsiteY10" fmla="*/ 660100 h 691887"/>
                <a:gd name="connsiteX11" fmla="*/ 32308 w 688563"/>
                <a:gd name="connsiteY11" fmla="*/ 660100 h 691887"/>
                <a:gd name="connsiteX12" fmla="*/ 7544 w 688563"/>
                <a:gd name="connsiteY12" fmla="*/ 670218 h 691887"/>
                <a:gd name="connsiteX13" fmla="*/ 887 w 688563"/>
                <a:gd name="connsiteY13" fmla="*/ 675278 h 691887"/>
                <a:gd name="connsiteX14" fmla="*/ 887 w 688563"/>
                <a:gd name="connsiteY14" fmla="*/ 684331 h 691887"/>
                <a:gd name="connsiteX15" fmla="*/ 5947 w 688563"/>
                <a:gd name="connsiteY15" fmla="*/ 690988 h 691887"/>
                <a:gd name="connsiteX16" fmla="*/ 14734 w 688563"/>
                <a:gd name="connsiteY16" fmla="*/ 690988 h 691887"/>
                <a:gd name="connsiteX17" fmla="*/ 77842 w 688563"/>
                <a:gd name="connsiteY17" fmla="*/ 664360 h 691887"/>
                <a:gd name="connsiteX18" fmla="*/ 77842 w 688563"/>
                <a:gd name="connsiteY18" fmla="*/ 664360 h 691887"/>
                <a:gd name="connsiteX19" fmla="*/ 83168 w 688563"/>
                <a:gd name="connsiteY19" fmla="*/ 661964 h 691887"/>
                <a:gd name="connsiteX20" fmla="*/ 83168 w 688563"/>
                <a:gd name="connsiteY20" fmla="*/ 661964 h 691887"/>
                <a:gd name="connsiteX21" fmla="*/ 361160 w 688563"/>
                <a:gd name="connsiteY21" fmla="*/ 481694 h 691887"/>
                <a:gd name="connsiteX22" fmla="*/ 574182 w 688563"/>
                <a:gd name="connsiteY22" fmla="*/ 238850 h 691887"/>
                <a:gd name="connsiteX23" fmla="*/ 577111 w 688563"/>
                <a:gd name="connsiteY23" fmla="*/ 234590 h 691887"/>
                <a:gd name="connsiteX24" fmla="*/ 577111 w 688563"/>
                <a:gd name="connsiteY24" fmla="*/ 234590 h 691887"/>
                <a:gd name="connsiteX25" fmla="*/ 688147 w 688563"/>
                <a:gd name="connsiteY25" fmla="*/ 17042 h 691887"/>
                <a:gd name="connsiteX26" fmla="*/ 688147 w 688563"/>
                <a:gd name="connsiteY26" fmla="*/ 17042 h 691887"/>
                <a:gd name="connsiteX27" fmla="*/ 688147 w 688563"/>
                <a:gd name="connsiteY27" fmla="*/ 13847 h 691887"/>
                <a:gd name="connsiteX28" fmla="*/ 680392 w 688563"/>
                <a:gd name="connsiteY28" fmla="*/ 63 h 691887"/>
                <a:gd name="connsiteX29" fmla="*/ 680159 w 688563"/>
                <a:gd name="connsiteY29" fmla="*/ 0 h 691887"/>
                <a:gd name="connsiteX30" fmla="*/ 677231 w 688563"/>
                <a:gd name="connsiteY30" fmla="*/ 0 h 691887"/>
                <a:gd name="connsiteX31" fmla="*/ 671373 w 688563"/>
                <a:gd name="connsiteY31" fmla="*/ 1598 h 691887"/>
                <a:gd name="connsiteX32" fmla="*/ 32308 w 688563"/>
                <a:gd name="connsiteY32" fmla="*/ 661431 h 691887"/>
                <a:gd name="connsiteX33" fmla="*/ 34172 w 688563"/>
                <a:gd name="connsiteY33" fmla="*/ 661431 h 691887"/>
                <a:gd name="connsiteX34" fmla="*/ 32308 w 688563"/>
                <a:gd name="connsiteY34" fmla="*/ 661431 h 69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88563" h="691887">
                  <a:moveTo>
                    <a:pt x="671372" y="266"/>
                  </a:moveTo>
                  <a:cubicBezTo>
                    <a:pt x="668897" y="1939"/>
                    <a:pt x="667028" y="4367"/>
                    <a:pt x="666046" y="7189"/>
                  </a:cubicBezTo>
                  <a:cubicBezTo>
                    <a:pt x="666197" y="8427"/>
                    <a:pt x="666197" y="9679"/>
                    <a:pt x="666046" y="10917"/>
                  </a:cubicBezTo>
                  <a:lnTo>
                    <a:pt x="666048" y="10917"/>
                  </a:lnTo>
                  <a:cubicBezTo>
                    <a:pt x="662319" y="20770"/>
                    <a:pt x="658325" y="30622"/>
                    <a:pt x="654065" y="40208"/>
                  </a:cubicBezTo>
                  <a:lnTo>
                    <a:pt x="654065" y="40208"/>
                  </a:lnTo>
                  <a:cubicBezTo>
                    <a:pt x="626176" y="105133"/>
                    <a:pt x="592675" y="167500"/>
                    <a:pt x="553945" y="226601"/>
                  </a:cubicBezTo>
                  <a:lnTo>
                    <a:pt x="553945" y="226601"/>
                  </a:lnTo>
                  <a:cubicBezTo>
                    <a:pt x="538234" y="250300"/>
                    <a:pt x="521724" y="273732"/>
                    <a:pt x="504417" y="296366"/>
                  </a:cubicBezTo>
                  <a:cubicBezTo>
                    <a:pt x="390262" y="444901"/>
                    <a:pt x="241908" y="563657"/>
                    <a:pt x="71984" y="642526"/>
                  </a:cubicBezTo>
                  <a:cubicBezTo>
                    <a:pt x="58935" y="648650"/>
                    <a:pt x="45357" y="654508"/>
                    <a:pt x="32308" y="660100"/>
                  </a:cubicBezTo>
                  <a:lnTo>
                    <a:pt x="32308" y="660100"/>
                  </a:lnTo>
                  <a:cubicBezTo>
                    <a:pt x="24320" y="663561"/>
                    <a:pt x="16065" y="667023"/>
                    <a:pt x="7544" y="670218"/>
                  </a:cubicBezTo>
                  <a:cubicBezTo>
                    <a:pt x="4811" y="671092"/>
                    <a:pt x="2461" y="672878"/>
                    <a:pt x="887" y="675278"/>
                  </a:cubicBezTo>
                  <a:cubicBezTo>
                    <a:pt x="-296" y="678180"/>
                    <a:pt x="-296" y="681430"/>
                    <a:pt x="887" y="684331"/>
                  </a:cubicBezTo>
                  <a:cubicBezTo>
                    <a:pt x="1698" y="687097"/>
                    <a:pt x="3499" y="689467"/>
                    <a:pt x="5947" y="690988"/>
                  </a:cubicBezTo>
                  <a:cubicBezTo>
                    <a:pt x="8753" y="692187"/>
                    <a:pt x="11928" y="692187"/>
                    <a:pt x="14734" y="690988"/>
                  </a:cubicBezTo>
                  <a:cubicBezTo>
                    <a:pt x="36036" y="682733"/>
                    <a:pt x="57073" y="673680"/>
                    <a:pt x="77842" y="664360"/>
                  </a:cubicBezTo>
                  <a:lnTo>
                    <a:pt x="77842" y="664360"/>
                  </a:lnTo>
                  <a:lnTo>
                    <a:pt x="83168" y="661964"/>
                  </a:lnTo>
                  <a:lnTo>
                    <a:pt x="83168" y="661964"/>
                  </a:lnTo>
                  <a:cubicBezTo>
                    <a:pt x="183904" y="615346"/>
                    <a:pt x="277504" y="554650"/>
                    <a:pt x="361160" y="481694"/>
                  </a:cubicBezTo>
                  <a:cubicBezTo>
                    <a:pt x="443028" y="410958"/>
                    <a:pt x="514715" y="329235"/>
                    <a:pt x="574182" y="238850"/>
                  </a:cubicBezTo>
                  <a:lnTo>
                    <a:pt x="577111" y="234590"/>
                  </a:lnTo>
                  <a:lnTo>
                    <a:pt x="577111" y="234590"/>
                  </a:lnTo>
                  <a:cubicBezTo>
                    <a:pt x="621503" y="166084"/>
                    <a:pt x="658713" y="93182"/>
                    <a:pt x="688147" y="17042"/>
                  </a:cubicBezTo>
                  <a:lnTo>
                    <a:pt x="688147" y="17042"/>
                  </a:lnTo>
                  <a:lnTo>
                    <a:pt x="688147" y="13847"/>
                  </a:lnTo>
                  <a:cubicBezTo>
                    <a:pt x="689812" y="7899"/>
                    <a:pt x="686340" y="1727"/>
                    <a:pt x="680392" y="63"/>
                  </a:cubicBezTo>
                  <a:cubicBezTo>
                    <a:pt x="680314" y="41"/>
                    <a:pt x="680237" y="20"/>
                    <a:pt x="680159" y="0"/>
                  </a:cubicBezTo>
                  <a:lnTo>
                    <a:pt x="677231" y="0"/>
                  </a:lnTo>
                  <a:cubicBezTo>
                    <a:pt x="675170" y="-4"/>
                    <a:pt x="673147" y="548"/>
                    <a:pt x="671373" y="1598"/>
                  </a:cubicBezTo>
                  <a:moveTo>
                    <a:pt x="32308" y="661431"/>
                  </a:moveTo>
                  <a:lnTo>
                    <a:pt x="34172" y="661431"/>
                  </a:lnTo>
                  <a:lnTo>
                    <a:pt x="32308" y="661431"/>
                  </a:lnTo>
                </a:path>
              </a:pathLst>
            </a:custGeom>
            <a:solidFill>
              <a:srgbClr val="4EA8A9"/>
            </a:solidFill>
            <a:ln w="26619"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id="{CFD66784-9ADE-46D5-84FA-F828C402E76C}"/>
                </a:ext>
              </a:extLst>
            </p:cNvPr>
            <p:cNvSpPr/>
            <p:nvPr/>
          </p:nvSpPr>
          <p:spPr>
            <a:xfrm>
              <a:off x="19477158" y="2017648"/>
              <a:ext cx="489508" cy="618017"/>
            </a:xfrm>
            <a:custGeom>
              <a:avLst/>
              <a:gdLst>
                <a:gd name="connsiteX0" fmla="*/ 7823 w 390030"/>
                <a:gd name="connsiteY0" fmla="*/ 0 h 492423"/>
                <a:gd name="connsiteX1" fmla="*/ 900 w 390030"/>
                <a:gd name="connsiteY1" fmla="*/ 5325 h 492423"/>
                <a:gd name="connsiteX2" fmla="*/ 900 w 390030"/>
                <a:gd name="connsiteY2" fmla="*/ 14113 h 492423"/>
                <a:gd name="connsiteX3" fmla="*/ 6225 w 390030"/>
                <a:gd name="connsiteY3" fmla="*/ 20770 h 492423"/>
                <a:gd name="connsiteX4" fmla="*/ 16078 w 390030"/>
                <a:gd name="connsiteY4" fmla="*/ 28492 h 492423"/>
                <a:gd name="connsiteX5" fmla="*/ 13680 w 390030"/>
                <a:gd name="connsiteY5" fmla="*/ 26628 h 492423"/>
                <a:gd name="connsiteX6" fmla="*/ 223506 w 390030"/>
                <a:gd name="connsiteY6" fmla="*/ 236187 h 492423"/>
                <a:gd name="connsiteX7" fmla="*/ 282088 w 390030"/>
                <a:gd name="connsiteY7" fmla="*/ 319532 h 492423"/>
                <a:gd name="connsiteX8" fmla="*/ 282088 w 390030"/>
                <a:gd name="connsiteY8" fmla="*/ 319532 h 492423"/>
                <a:gd name="connsiteX9" fmla="*/ 330017 w 390030"/>
                <a:gd name="connsiteY9" fmla="*/ 402078 h 492423"/>
                <a:gd name="connsiteX10" fmla="*/ 330017 w 390030"/>
                <a:gd name="connsiteY10" fmla="*/ 402078 h 492423"/>
                <a:gd name="connsiteX11" fmla="*/ 345462 w 390030"/>
                <a:gd name="connsiteY11" fmla="*/ 431901 h 492423"/>
                <a:gd name="connsiteX12" fmla="*/ 345462 w 390030"/>
                <a:gd name="connsiteY12" fmla="*/ 431901 h 492423"/>
                <a:gd name="connsiteX13" fmla="*/ 347592 w 390030"/>
                <a:gd name="connsiteY13" fmla="*/ 436161 h 492423"/>
                <a:gd name="connsiteX14" fmla="*/ 347592 w 390030"/>
                <a:gd name="connsiteY14" fmla="*/ 436161 h 492423"/>
                <a:gd name="connsiteX15" fmla="*/ 362504 w 390030"/>
                <a:gd name="connsiteY15" fmla="*/ 467848 h 492423"/>
                <a:gd name="connsiteX16" fmla="*/ 362504 w 390030"/>
                <a:gd name="connsiteY16" fmla="*/ 470777 h 492423"/>
                <a:gd name="connsiteX17" fmla="*/ 362504 w 390030"/>
                <a:gd name="connsiteY17" fmla="*/ 470777 h 492423"/>
                <a:gd name="connsiteX18" fmla="*/ 362504 w 390030"/>
                <a:gd name="connsiteY18" fmla="*/ 470777 h 492423"/>
                <a:gd name="connsiteX19" fmla="*/ 364101 w 390030"/>
                <a:gd name="connsiteY19" fmla="*/ 474239 h 492423"/>
                <a:gd name="connsiteX20" fmla="*/ 366497 w 390030"/>
                <a:gd name="connsiteY20" fmla="*/ 479564 h 492423"/>
                <a:gd name="connsiteX21" fmla="*/ 366497 w 390030"/>
                <a:gd name="connsiteY21" fmla="*/ 481694 h 492423"/>
                <a:gd name="connsiteX22" fmla="*/ 368361 w 390030"/>
                <a:gd name="connsiteY22" fmla="*/ 486221 h 492423"/>
                <a:gd name="connsiteX23" fmla="*/ 375285 w 390030"/>
                <a:gd name="connsiteY23" fmla="*/ 491547 h 492423"/>
                <a:gd name="connsiteX24" fmla="*/ 384072 w 390030"/>
                <a:gd name="connsiteY24" fmla="*/ 491547 h 492423"/>
                <a:gd name="connsiteX25" fmla="*/ 389131 w 390030"/>
                <a:gd name="connsiteY25" fmla="*/ 484890 h 492423"/>
                <a:gd name="connsiteX26" fmla="*/ 389131 w 390030"/>
                <a:gd name="connsiteY26" fmla="*/ 476102 h 492423"/>
                <a:gd name="connsiteX27" fmla="*/ 389131 w 390030"/>
                <a:gd name="connsiteY27" fmla="*/ 474239 h 492423"/>
                <a:gd name="connsiteX28" fmla="*/ 389131 w 390030"/>
                <a:gd name="connsiteY28" fmla="*/ 474239 h 492423"/>
                <a:gd name="connsiteX29" fmla="*/ 389131 w 390030"/>
                <a:gd name="connsiteY29" fmla="*/ 472641 h 492423"/>
                <a:gd name="connsiteX30" fmla="*/ 389131 w 390030"/>
                <a:gd name="connsiteY30" fmla="*/ 469712 h 492423"/>
                <a:gd name="connsiteX31" fmla="*/ 389131 w 390030"/>
                <a:gd name="connsiteY31" fmla="*/ 469712 h 492423"/>
                <a:gd name="connsiteX32" fmla="*/ 385670 w 390030"/>
                <a:gd name="connsiteY32" fmla="*/ 461724 h 492423"/>
                <a:gd name="connsiteX33" fmla="*/ 385670 w 390030"/>
                <a:gd name="connsiteY33" fmla="*/ 461724 h 492423"/>
                <a:gd name="connsiteX34" fmla="*/ 383806 w 390030"/>
                <a:gd name="connsiteY34" fmla="*/ 457463 h 492423"/>
                <a:gd name="connsiteX35" fmla="*/ 383806 w 390030"/>
                <a:gd name="connsiteY35" fmla="*/ 457463 h 492423"/>
                <a:gd name="connsiteX36" fmla="*/ 368894 w 390030"/>
                <a:gd name="connsiteY36" fmla="*/ 425776 h 492423"/>
                <a:gd name="connsiteX37" fmla="*/ 368894 w 390030"/>
                <a:gd name="connsiteY37" fmla="*/ 425776 h 492423"/>
                <a:gd name="connsiteX38" fmla="*/ 368894 w 390030"/>
                <a:gd name="connsiteY38" fmla="*/ 425776 h 492423"/>
                <a:gd name="connsiteX39" fmla="*/ 353183 w 390030"/>
                <a:gd name="connsiteY39" fmla="*/ 395155 h 492423"/>
                <a:gd name="connsiteX40" fmla="*/ 353183 w 390030"/>
                <a:gd name="connsiteY40" fmla="*/ 395155 h 492423"/>
                <a:gd name="connsiteX41" fmla="*/ 304722 w 390030"/>
                <a:gd name="connsiteY41" fmla="*/ 312076 h 492423"/>
                <a:gd name="connsiteX42" fmla="*/ 304722 w 390030"/>
                <a:gd name="connsiteY42" fmla="*/ 312076 h 492423"/>
                <a:gd name="connsiteX43" fmla="*/ 304722 w 390030"/>
                <a:gd name="connsiteY43" fmla="*/ 312076 h 492423"/>
                <a:gd name="connsiteX44" fmla="*/ 304722 w 390030"/>
                <a:gd name="connsiteY44" fmla="*/ 312076 h 492423"/>
                <a:gd name="connsiteX45" fmla="*/ 175844 w 390030"/>
                <a:gd name="connsiteY45" fmla="*/ 145121 h 492423"/>
                <a:gd name="connsiteX46" fmla="*/ 16078 w 390030"/>
                <a:gd name="connsiteY46" fmla="*/ 799 h 492423"/>
                <a:gd name="connsiteX47" fmla="*/ 10485 w 390030"/>
                <a:gd name="connsiteY47" fmla="*/ 799 h 492423"/>
                <a:gd name="connsiteX48" fmla="*/ 7290 w 390030"/>
                <a:gd name="connsiteY48" fmla="*/ 799 h 492423"/>
                <a:gd name="connsiteX49" fmla="*/ 220311 w 390030"/>
                <a:gd name="connsiteY49" fmla="*/ 235122 h 492423"/>
                <a:gd name="connsiteX50" fmla="*/ 220311 w 390030"/>
                <a:gd name="connsiteY50" fmla="*/ 236720 h 492423"/>
                <a:gd name="connsiteX51" fmla="*/ 220311 w 390030"/>
                <a:gd name="connsiteY51" fmla="*/ 235122 h 4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0030" h="492423">
                  <a:moveTo>
                    <a:pt x="7823" y="0"/>
                  </a:moveTo>
                  <a:cubicBezTo>
                    <a:pt x="4902" y="791"/>
                    <a:pt x="2413" y="2705"/>
                    <a:pt x="900" y="5325"/>
                  </a:cubicBezTo>
                  <a:cubicBezTo>
                    <a:pt x="-300" y="8132"/>
                    <a:pt x="-300" y="11306"/>
                    <a:pt x="900" y="14113"/>
                  </a:cubicBezTo>
                  <a:cubicBezTo>
                    <a:pt x="1776" y="16922"/>
                    <a:pt x="3677" y="19298"/>
                    <a:pt x="6225" y="20770"/>
                  </a:cubicBezTo>
                  <a:lnTo>
                    <a:pt x="16078" y="28492"/>
                  </a:lnTo>
                  <a:lnTo>
                    <a:pt x="13680" y="26628"/>
                  </a:lnTo>
                  <a:cubicBezTo>
                    <a:pt x="92128" y="87412"/>
                    <a:pt x="162622" y="157818"/>
                    <a:pt x="223506" y="236187"/>
                  </a:cubicBezTo>
                  <a:cubicBezTo>
                    <a:pt x="244010" y="262815"/>
                    <a:pt x="263715" y="291040"/>
                    <a:pt x="282088" y="319532"/>
                  </a:cubicBezTo>
                  <a:lnTo>
                    <a:pt x="282088" y="319532"/>
                  </a:lnTo>
                  <a:cubicBezTo>
                    <a:pt x="298863" y="346160"/>
                    <a:pt x="315106" y="372787"/>
                    <a:pt x="330017" y="402078"/>
                  </a:cubicBezTo>
                  <a:lnTo>
                    <a:pt x="330017" y="402078"/>
                  </a:lnTo>
                  <a:cubicBezTo>
                    <a:pt x="335343" y="411930"/>
                    <a:pt x="340402" y="421782"/>
                    <a:pt x="345462" y="431901"/>
                  </a:cubicBezTo>
                  <a:lnTo>
                    <a:pt x="345462" y="431901"/>
                  </a:lnTo>
                  <a:cubicBezTo>
                    <a:pt x="345462" y="433498"/>
                    <a:pt x="345462" y="434830"/>
                    <a:pt x="347592" y="436161"/>
                  </a:cubicBezTo>
                  <a:lnTo>
                    <a:pt x="347592" y="436161"/>
                  </a:lnTo>
                  <a:cubicBezTo>
                    <a:pt x="352652" y="446546"/>
                    <a:pt x="357711" y="457197"/>
                    <a:pt x="362504" y="467848"/>
                  </a:cubicBezTo>
                  <a:cubicBezTo>
                    <a:pt x="362650" y="468819"/>
                    <a:pt x="362650" y="469806"/>
                    <a:pt x="362504" y="470777"/>
                  </a:cubicBezTo>
                  <a:lnTo>
                    <a:pt x="362504" y="470777"/>
                  </a:lnTo>
                  <a:lnTo>
                    <a:pt x="362504" y="470777"/>
                  </a:lnTo>
                  <a:lnTo>
                    <a:pt x="364101" y="474239"/>
                  </a:lnTo>
                  <a:lnTo>
                    <a:pt x="366497" y="479564"/>
                  </a:lnTo>
                  <a:lnTo>
                    <a:pt x="366497" y="481694"/>
                  </a:lnTo>
                  <a:cubicBezTo>
                    <a:pt x="366497" y="483292"/>
                    <a:pt x="366497" y="484623"/>
                    <a:pt x="368361" y="486221"/>
                  </a:cubicBezTo>
                  <a:cubicBezTo>
                    <a:pt x="369874" y="488841"/>
                    <a:pt x="372364" y="490756"/>
                    <a:pt x="375285" y="491547"/>
                  </a:cubicBezTo>
                  <a:cubicBezTo>
                    <a:pt x="378098" y="492715"/>
                    <a:pt x="381259" y="492715"/>
                    <a:pt x="384072" y="491547"/>
                  </a:cubicBezTo>
                  <a:cubicBezTo>
                    <a:pt x="386596" y="490110"/>
                    <a:pt x="388423" y="487706"/>
                    <a:pt x="389131" y="484890"/>
                  </a:cubicBezTo>
                  <a:cubicBezTo>
                    <a:pt x="390331" y="482083"/>
                    <a:pt x="390331" y="478909"/>
                    <a:pt x="389131" y="476102"/>
                  </a:cubicBezTo>
                  <a:lnTo>
                    <a:pt x="389131" y="474239"/>
                  </a:lnTo>
                  <a:lnTo>
                    <a:pt x="389131" y="474239"/>
                  </a:lnTo>
                  <a:cubicBezTo>
                    <a:pt x="389247" y="473712"/>
                    <a:pt x="389247" y="473167"/>
                    <a:pt x="389131" y="472641"/>
                  </a:cubicBezTo>
                  <a:cubicBezTo>
                    <a:pt x="389032" y="471667"/>
                    <a:pt x="389032" y="470686"/>
                    <a:pt x="389131" y="469712"/>
                  </a:cubicBezTo>
                  <a:cubicBezTo>
                    <a:pt x="389131" y="469712"/>
                    <a:pt x="389131" y="469712"/>
                    <a:pt x="389131" y="469712"/>
                  </a:cubicBezTo>
                  <a:lnTo>
                    <a:pt x="385670" y="461724"/>
                  </a:lnTo>
                  <a:lnTo>
                    <a:pt x="385670" y="461724"/>
                  </a:lnTo>
                  <a:cubicBezTo>
                    <a:pt x="385670" y="460126"/>
                    <a:pt x="385670" y="458795"/>
                    <a:pt x="383806" y="457463"/>
                  </a:cubicBezTo>
                  <a:lnTo>
                    <a:pt x="383806" y="457463"/>
                  </a:lnTo>
                  <a:cubicBezTo>
                    <a:pt x="379013" y="446812"/>
                    <a:pt x="373953" y="436161"/>
                    <a:pt x="368894" y="425776"/>
                  </a:cubicBezTo>
                  <a:lnTo>
                    <a:pt x="368894" y="425776"/>
                  </a:lnTo>
                  <a:lnTo>
                    <a:pt x="368894" y="425776"/>
                  </a:lnTo>
                  <a:cubicBezTo>
                    <a:pt x="363835" y="415392"/>
                    <a:pt x="358509" y="405273"/>
                    <a:pt x="353183" y="395155"/>
                  </a:cubicBezTo>
                  <a:lnTo>
                    <a:pt x="353183" y="395155"/>
                  </a:lnTo>
                  <a:cubicBezTo>
                    <a:pt x="338007" y="366929"/>
                    <a:pt x="321763" y="339236"/>
                    <a:pt x="304722" y="312076"/>
                  </a:cubicBezTo>
                  <a:lnTo>
                    <a:pt x="304722" y="312076"/>
                  </a:lnTo>
                  <a:lnTo>
                    <a:pt x="304722" y="312076"/>
                  </a:lnTo>
                  <a:lnTo>
                    <a:pt x="304722" y="312076"/>
                  </a:lnTo>
                  <a:cubicBezTo>
                    <a:pt x="266616" y="252841"/>
                    <a:pt x="223498" y="196985"/>
                    <a:pt x="175844" y="145121"/>
                  </a:cubicBezTo>
                  <a:cubicBezTo>
                    <a:pt x="127009" y="92334"/>
                    <a:pt x="73541" y="44033"/>
                    <a:pt x="16078" y="799"/>
                  </a:cubicBezTo>
                  <a:cubicBezTo>
                    <a:pt x="14257" y="227"/>
                    <a:pt x="12305" y="227"/>
                    <a:pt x="10485" y="799"/>
                  </a:cubicBezTo>
                  <a:lnTo>
                    <a:pt x="7290" y="799"/>
                  </a:lnTo>
                  <a:moveTo>
                    <a:pt x="220311" y="235122"/>
                  </a:moveTo>
                  <a:lnTo>
                    <a:pt x="220311" y="236720"/>
                  </a:lnTo>
                  <a:lnTo>
                    <a:pt x="220311" y="235122"/>
                  </a:lnTo>
                </a:path>
              </a:pathLst>
            </a:custGeom>
            <a:solidFill>
              <a:srgbClr val="4EA8A9"/>
            </a:solidFill>
            <a:ln w="26619"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id="{3F23691E-14CD-43E5-9E62-BE9F6F91749E}"/>
                </a:ext>
              </a:extLst>
            </p:cNvPr>
            <p:cNvSpPr/>
            <p:nvPr/>
          </p:nvSpPr>
          <p:spPr>
            <a:xfrm>
              <a:off x="18670213" y="2957394"/>
              <a:ext cx="204815" cy="248972"/>
            </a:xfrm>
            <a:custGeom>
              <a:avLst/>
              <a:gdLst>
                <a:gd name="connsiteX0" fmla="*/ 133138 w 163192"/>
                <a:gd name="connsiteY0" fmla="*/ 6124 h 198376"/>
                <a:gd name="connsiteX1" fmla="*/ 0 w 163192"/>
                <a:gd name="connsiteY1" fmla="*/ 176542 h 198376"/>
                <a:gd name="connsiteX2" fmla="*/ 20237 w 163192"/>
                <a:gd name="connsiteY2" fmla="*/ 191453 h 198376"/>
                <a:gd name="connsiteX3" fmla="*/ 26095 w 163192"/>
                <a:gd name="connsiteY3" fmla="*/ 198376 h 198376"/>
                <a:gd name="connsiteX4" fmla="*/ 159233 w 163192"/>
                <a:gd name="connsiteY4" fmla="*/ 28225 h 198376"/>
                <a:gd name="connsiteX5" fmla="*/ 157369 w 163192"/>
                <a:gd name="connsiteY5" fmla="*/ 4261 h 198376"/>
                <a:gd name="connsiteX6" fmla="*/ 145919 w 163192"/>
                <a:gd name="connsiteY6" fmla="*/ 0 h 198376"/>
                <a:gd name="connsiteX7" fmla="*/ 133138 w 163192"/>
                <a:gd name="connsiteY7" fmla="*/ 6124 h 19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92" h="198376">
                  <a:moveTo>
                    <a:pt x="133138" y="6124"/>
                  </a:moveTo>
                  <a:lnTo>
                    <a:pt x="0" y="176542"/>
                  </a:lnTo>
                  <a:cubicBezTo>
                    <a:pt x="7435" y="180501"/>
                    <a:pt x="14253" y="185524"/>
                    <a:pt x="20237" y="191453"/>
                  </a:cubicBezTo>
                  <a:lnTo>
                    <a:pt x="26095" y="198376"/>
                  </a:lnTo>
                  <a:cubicBezTo>
                    <a:pt x="70829" y="141659"/>
                    <a:pt x="115298" y="84942"/>
                    <a:pt x="159233" y="28225"/>
                  </a:cubicBezTo>
                  <a:cubicBezTo>
                    <a:pt x="165165" y="21038"/>
                    <a:pt x="164341" y="10445"/>
                    <a:pt x="157369" y="4261"/>
                  </a:cubicBezTo>
                  <a:cubicBezTo>
                    <a:pt x="154149" y="1576"/>
                    <a:pt x="150111" y="73"/>
                    <a:pt x="145919" y="0"/>
                  </a:cubicBezTo>
                  <a:cubicBezTo>
                    <a:pt x="140954" y="16"/>
                    <a:pt x="136260" y="2265"/>
                    <a:pt x="133138" y="6124"/>
                  </a:cubicBezTo>
                </a:path>
              </a:pathLst>
            </a:custGeom>
            <a:solidFill>
              <a:srgbClr val="57545D"/>
            </a:solidFill>
            <a:ln w="26619"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id="{FE31FE94-BA2C-404E-B8CE-7FA42BB3F195}"/>
                </a:ext>
              </a:extLst>
            </p:cNvPr>
            <p:cNvSpPr/>
            <p:nvPr/>
          </p:nvSpPr>
          <p:spPr>
            <a:xfrm>
              <a:off x="18578414" y="3357087"/>
              <a:ext cx="62390" cy="504948"/>
            </a:xfrm>
            <a:custGeom>
              <a:avLst/>
              <a:gdLst>
                <a:gd name="connsiteX0" fmla="*/ 39859 w 49711"/>
                <a:gd name="connsiteY0" fmla="*/ 3461 h 402332"/>
                <a:gd name="connsiteX1" fmla="*/ 29208 w 49711"/>
                <a:gd name="connsiteY1" fmla="*/ 5059 h 402332"/>
                <a:gd name="connsiteX2" fmla="*/ 20953 w 49711"/>
                <a:gd name="connsiteY2" fmla="*/ 5059 h 402332"/>
                <a:gd name="connsiteX3" fmla="*/ 15629 w 49711"/>
                <a:gd name="connsiteY3" fmla="*/ 5059 h 402332"/>
                <a:gd name="connsiteX4" fmla="*/ 184 w 49711"/>
                <a:gd name="connsiteY4" fmla="*/ 377847 h 402332"/>
                <a:gd name="connsiteX5" fmla="*/ 184 w 49711"/>
                <a:gd name="connsiteY5" fmla="*/ 377847 h 402332"/>
                <a:gd name="connsiteX6" fmla="*/ 184 w 49711"/>
                <a:gd name="connsiteY6" fmla="*/ 382373 h 402332"/>
                <a:gd name="connsiteX7" fmla="*/ 2847 w 49711"/>
                <a:gd name="connsiteY7" fmla="*/ 394888 h 402332"/>
                <a:gd name="connsiteX8" fmla="*/ 14030 w 49711"/>
                <a:gd name="connsiteY8" fmla="*/ 402078 h 402332"/>
                <a:gd name="connsiteX9" fmla="*/ 26811 w 49711"/>
                <a:gd name="connsiteY9" fmla="*/ 399415 h 402332"/>
                <a:gd name="connsiteX10" fmla="*/ 33734 w 49711"/>
                <a:gd name="connsiteY10" fmla="*/ 388231 h 402332"/>
                <a:gd name="connsiteX11" fmla="*/ 33734 w 49711"/>
                <a:gd name="connsiteY11" fmla="*/ 383971 h 402332"/>
                <a:gd name="connsiteX12" fmla="*/ 49712 w 49711"/>
                <a:gd name="connsiteY12" fmla="*/ 0 h 402332"/>
                <a:gd name="connsiteX13" fmla="*/ 39859 w 49711"/>
                <a:gd name="connsiteY13" fmla="*/ 3195 h 40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711" h="402332">
                  <a:moveTo>
                    <a:pt x="39859" y="3461"/>
                  </a:moveTo>
                  <a:cubicBezTo>
                    <a:pt x="36357" y="4273"/>
                    <a:pt x="32795" y="4807"/>
                    <a:pt x="29208" y="5059"/>
                  </a:cubicBezTo>
                  <a:cubicBezTo>
                    <a:pt x="26471" y="5460"/>
                    <a:pt x="23690" y="5460"/>
                    <a:pt x="20953" y="5059"/>
                  </a:cubicBezTo>
                  <a:lnTo>
                    <a:pt x="15629" y="5059"/>
                  </a:lnTo>
                  <a:cubicBezTo>
                    <a:pt x="10480" y="129322"/>
                    <a:pt x="5332" y="253584"/>
                    <a:pt x="184" y="377847"/>
                  </a:cubicBezTo>
                  <a:lnTo>
                    <a:pt x="184" y="377847"/>
                  </a:lnTo>
                  <a:cubicBezTo>
                    <a:pt x="56" y="379353"/>
                    <a:pt x="56" y="380867"/>
                    <a:pt x="184" y="382373"/>
                  </a:cubicBezTo>
                  <a:cubicBezTo>
                    <a:pt x="-433" y="386729"/>
                    <a:pt x="511" y="391162"/>
                    <a:pt x="2847" y="394888"/>
                  </a:cubicBezTo>
                  <a:cubicBezTo>
                    <a:pt x="5401" y="398746"/>
                    <a:pt x="9460" y="401355"/>
                    <a:pt x="14030" y="402078"/>
                  </a:cubicBezTo>
                  <a:cubicBezTo>
                    <a:pt x="18473" y="402837"/>
                    <a:pt x="23040" y="401886"/>
                    <a:pt x="26811" y="399415"/>
                  </a:cubicBezTo>
                  <a:cubicBezTo>
                    <a:pt x="30592" y="396830"/>
                    <a:pt x="33107" y="392769"/>
                    <a:pt x="33734" y="388231"/>
                  </a:cubicBezTo>
                  <a:cubicBezTo>
                    <a:pt x="33866" y="386814"/>
                    <a:pt x="33866" y="385388"/>
                    <a:pt x="33734" y="383971"/>
                  </a:cubicBezTo>
                  <a:cubicBezTo>
                    <a:pt x="39060" y="255892"/>
                    <a:pt x="44652" y="128079"/>
                    <a:pt x="49712" y="0"/>
                  </a:cubicBezTo>
                  <a:cubicBezTo>
                    <a:pt x="46525" y="1342"/>
                    <a:pt x="43229" y="2411"/>
                    <a:pt x="39859" y="3195"/>
                  </a:cubicBezTo>
                </a:path>
              </a:pathLst>
            </a:custGeom>
            <a:solidFill>
              <a:srgbClr val="57545D"/>
            </a:solidFill>
            <a:ln w="26619"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id="{03902C45-0ABC-4365-89C2-15637B0C838F}"/>
                </a:ext>
              </a:extLst>
            </p:cNvPr>
            <p:cNvSpPr/>
            <p:nvPr/>
          </p:nvSpPr>
          <p:spPr>
            <a:xfrm>
              <a:off x="18767796" y="2858473"/>
              <a:ext cx="183805" cy="188484"/>
            </a:xfrm>
            <a:custGeom>
              <a:avLst/>
              <a:gdLst>
                <a:gd name="connsiteX0" fmla="*/ 146452 w 146452"/>
                <a:gd name="connsiteY0" fmla="*/ 0 h 150180"/>
                <a:gd name="connsiteX1" fmla="*/ 140062 w 146452"/>
                <a:gd name="connsiteY1" fmla="*/ 150180 h 150180"/>
                <a:gd name="connsiteX2" fmla="*/ 0 w 146452"/>
                <a:gd name="connsiteY2" fmla="*/ 34350 h 150180"/>
                <a:gd name="connsiteX3" fmla="*/ 146452 w 146452"/>
                <a:gd name="connsiteY3" fmla="*/ 1065 h 150180"/>
              </a:gdLst>
              <a:ahLst/>
              <a:cxnLst>
                <a:cxn ang="0">
                  <a:pos x="connsiteX0" y="connsiteY0"/>
                </a:cxn>
                <a:cxn ang="0">
                  <a:pos x="connsiteX1" y="connsiteY1"/>
                </a:cxn>
                <a:cxn ang="0">
                  <a:pos x="connsiteX2" y="connsiteY2"/>
                </a:cxn>
                <a:cxn ang="0">
                  <a:pos x="connsiteX3" y="connsiteY3"/>
                </a:cxn>
              </a:cxnLst>
              <a:rect l="l" t="t" r="r" b="b"/>
              <a:pathLst>
                <a:path w="146452" h="150180">
                  <a:moveTo>
                    <a:pt x="146452" y="0"/>
                  </a:moveTo>
                  <a:lnTo>
                    <a:pt x="140062" y="150180"/>
                  </a:lnTo>
                  <a:lnTo>
                    <a:pt x="0" y="34350"/>
                  </a:lnTo>
                  <a:lnTo>
                    <a:pt x="146452" y="1065"/>
                  </a:lnTo>
                </a:path>
              </a:pathLst>
            </a:custGeom>
            <a:solidFill>
              <a:srgbClr val="57545D"/>
            </a:solidFill>
            <a:ln w="26619"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id="{136D78B9-10C5-4FBD-B39B-C12C2452B050}"/>
                </a:ext>
              </a:extLst>
            </p:cNvPr>
            <p:cNvSpPr/>
            <p:nvPr/>
          </p:nvSpPr>
          <p:spPr>
            <a:xfrm>
              <a:off x="18487412" y="3781175"/>
              <a:ext cx="225911" cy="152056"/>
            </a:xfrm>
            <a:custGeom>
              <a:avLst/>
              <a:gdLst>
                <a:gd name="connsiteX0" fmla="*/ 85740 w 180001"/>
                <a:gd name="connsiteY0" fmla="*/ 121156 h 121155"/>
                <a:gd name="connsiteX1" fmla="*/ 0 w 180001"/>
                <a:gd name="connsiteY1" fmla="*/ 0 h 121155"/>
                <a:gd name="connsiteX2" fmla="*/ 180002 w 180001"/>
                <a:gd name="connsiteY2" fmla="*/ 6923 h 121155"/>
                <a:gd name="connsiteX3" fmla="*/ 85740 w 180001"/>
                <a:gd name="connsiteY3" fmla="*/ 121156 h 121155"/>
              </a:gdLst>
              <a:ahLst/>
              <a:cxnLst>
                <a:cxn ang="0">
                  <a:pos x="connsiteX0" y="connsiteY0"/>
                </a:cxn>
                <a:cxn ang="0">
                  <a:pos x="connsiteX1" y="connsiteY1"/>
                </a:cxn>
                <a:cxn ang="0">
                  <a:pos x="connsiteX2" y="connsiteY2"/>
                </a:cxn>
                <a:cxn ang="0">
                  <a:pos x="connsiteX3" y="connsiteY3"/>
                </a:cxn>
              </a:cxnLst>
              <a:rect l="l" t="t" r="r" b="b"/>
              <a:pathLst>
                <a:path w="180001" h="121155">
                  <a:moveTo>
                    <a:pt x="85740" y="121156"/>
                  </a:moveTo>
                  <a:lnTo>
                    <a:pt x="0" y="0"/>
                  </a:lnTo>
                  <a:lnTo>
                    <a:pt x="180002" y="6923"/>
                  </a:lnTo>
                  <a:lnTo>
                    <a:pt x="85740" y="121156"/>
                  </a:lnTo>
                </a:path>
              </a:pathLst>
            </a:custGeom>
            <a:solidFill>
              <a:srgbClr val="57545D"/>
            </a:solidFill>
            <a:ln w="26619"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id="{62B85A41-901A-4240-8CB5-756640E1CD77}"/>
                </a:ext>
              </a:extLst>
            </p:cNvPr>
            <p:cNvSpPr/>
            <p:nvPr/>
          </p:nvSpPr>
          <p:spPr>
            <a:xfrm>
              <a:off x="17648660" y="2225175"/>
              <a:ext cx="1983166" cy="1983491"/>
            </a:xfrm>
            <a:custGeom>
              <a:avLst/>
              <a:gdLst>
                <a:gd name="connsiteX0" fmla="*/ 775343 w 1580146"/>
                <a:gd name="connsiteY0" fmla="*/ 271 h 1580405"/>
                <a:gd name="connsiteX1" fmla="*/ 754041 w 1580146"/>
                <a:gd name="connsiteY1" fmla="*/ 271 h 1580405"/>
                <a:gd name="connsiteX2" fmla="*/ 567648 w 1580146"/>
                <a:gd name="connsiteY2" fmla="*/ 31159 h 1580405"/>
                <a:gd name="connsiteX3" fmla="*/ 541020 w 1580146"/>
                <a:gd name="connsiteY3" fmla="*/ 39414 h 1580405"/>
                <a:gd name="connsiteX4" fmla="*/ 450220 w 1580146"/>
                <a:gd name="connsiteY4" fmla="*/ 75894 h 1580405"/>
                <a:gd name="connsiteX5" fmla="*/ 450220 w 1580146"/>
                <a:gd name="connsiteY5" fmla="*/ 75894 h 1580405"/>
                <a:gd name="connsiteX6" fmla="*/ 378325 w 1580146"/>
                <a:gd name="connsiteY6" fmla="*/ 114770 h 1580405"/>
                <a:gd name="connsiteX7" fmla="*/ 351698 w 1580146"/>
                <a:gd name="connsiteY7" fmla="*/ 131013 h 1580405"/>
                <a:gd name="connsiteX8" fmla="*/ 276874 w 1580146"/>
                <a:gd name="connsiteY8" fmla="*/ 187464 h 1580405"/>
                <a:gd name="connsiteX9" fmla="*/ 216162 w 1580146"/>
                <a:gd name="connsiteY9" fmla="*/ 244980 h 1580405"/>
                <a:gd name="connsiteX10" fmla="*/ 214298 w 1580146"/>
                <a:gd name="connsiteY10" fmla="*/ 246843 h 1580405"/>
                <a:gd name="connsiteX11" fmla="*/ 214298 w 1580146"/>
                <a:gd name="connsiteY11" fmla="*/ 248175 h 1580405"/>
                <a:gd name="connsiteX12" fmla="*/ 195127 w 1580146"/>
                <a:gd name="connsiteY12" fmla="*/ 269477 h 1580405"/>
                <a:gd name="connsiteX13" fmla="*/ 141872 w 1580146"/>
                <a:gd name="connsiteY13" fmla="*/ 337644 h 1580405"/>
                <a:gd name="connsiteX14" fmla="*/ 85688 w 1580146"/>
                <a:gd name="connsiteY14" fmla="*/ 432172 h 1580405"/>
                <a:gd name="connsiteX15" fmla="*/ 79296 w 1580146"/>
                <a:gd name="connsiteY15" fmla="*/ 444687 h 1580405"/>
                <a:gd name="connsiteX16" fmla="*/ 46544 w 1580146"/>
                <a:gd name="connsiteY16" fmla="*/ 522972 h 1580405"/>
                <a:gd name="connsiteX17" fmla="*/ 2874 w 1580146"/>
                <a:gd name="connsiteY17" fmla="*/ 724011 h 1580405"/>
                <a:gd name="connsiteX18" fmla="*/ 1277 w 1580146"/>
                <a:gd name="connsiteY18" fmla="*/ 833185 h 1580405"/>
                <a:gd name="connsiteX19" fmla="*/ 3407 w 1580146"/>
                <a:gd name="connsiteY19" fmla="*/ 859812 h 1580405"/>
                <a:gd name="connsiteX20" fmla="*/ 13793 w 1580146"/>
                <a:gd name="connsiteY20" fmla="*/ 934636 h 1580405"/>
                <a:gd name="connsiteX21" fmla="*/ 13793 w 1580146"/>
                <a:gd name="connsiteY21" fmla="*/ 934636 h 1580405"/>
                <a:gd name="connsiteX22" fmla="*/ 13793 w 1580146"/>
                <a:gd name="connsiteY22" fmla="*/ 937299 h 1580405"/>
                <a:gd name="connsiteX23" fmla="*/ 80362 w 1580146"/>
                <a:gd name="connsiteY23" fmla="*/ 1135675 h 1580405"/>
                <a:gd name="connsiteX24" fmla="*/ 133617 w 1580146"/>
                <a:gd name="connsiteY24" fmla="*/ 1229138 h 1580405"/>
                <a:gd name="connsiteX25" fmla="*/ 145333 w 1580146"/>
                <a:gd name="connsiteY25" fmla="*/ 1246180 h 1580405"/>
                <a:gd name="connsiteX26" fmla="*/ 196724 w 1580146"/>
                <a:gd name="connsiteY26" fmla="*/ 1311151 h 1580405"/>
                <a:gd name="connsiteX27" fmla="*/ 294448 w 1580146"/>
                <a:gd name="connsiteY27" fmla="*/ 1404082 h 1580405"/>
                <a:gd name="connsiteX28" fmla="*/ 344774 w 1580146"/>
                <a:gd name="connsiteY28" fmla="*/ 1441361 h 1580405"/>
                <a:gd name="connsiteX29" fmla="*/ 351698 w 1580146"/>
                <a:gd name="connsiteY29" fmla="*/ 1446154 h 1580405"/>
                <a:gd name="connsiteX30" fmla="*/ 754041 w 1580146"/>
                <a:gd name="connsiteY30" fmla="*/ 1579558 h 1580405"/>
                <a:gd name="connsiteX31" fmla="*/ 1171563 w 1580146"/>
                <a:gd name="connsiteY31" fmla="*/ 1481835 h 1580405"/>
                <a:gd name="connsiteX32" fmla="*/ 1338252 w 1580146"/>
                <a:gd name="connsiteY32" fmla="*/ 1359081 h 1580405"/>
                <a:gd name="connsiteX33" fmla="*/ 1466331 w 1580146"/>
                <a:gd name="connsiteY33" fmla="*/ 1199315 h 1580405"/>
                <a:gd name="connsiteX34" fmla="*/ 1551007 w 1580146"/>
                <a:gd name="connsiteY34" fmla="*/ 1002004 h 1580405"/>
                <a:gd name="connsiteX35" fmla="*/ 1464467 w 1580146"/>
                <a:gd name="connsiteY35" fmla="*/ 379183 h 1580405"/>
                <a:gd name="connsiteX36" fmla="*/ 1162509 w 1580146"/>
                <a:gd name="connsiteY36" fmla="*/ 93468 h 1580405"/>
                <a:gd name="connsiteX37" fmla="*/ 867740 w 1580146"/>
                <a:gd name="connsiteY37" fmla="*/ 3733 h 1580405"/>
                <a:gd name="connsiteX38" fmla="*/ 865345 w 1580146"/>
                <a:gd name="connsiteY38" fmla="*/ 3733 h 1580405"/>
                <a:gd name="connsiteX39" fmla="*/ 787059 w 1580146"/>
                <a:gd name="connsiteY39" fmla="*/ 5 h 1580405"/>
                <a:gd name="connsiteX40" fmla="*/ 775343 w 1580146"/>
                <a:gd name="connsiteY40" fmla="*/ 5 h 1580405"/>
                <a:gd name="connsiteX41" fmla="*/ 892506 w 1580146"/>
                <a:gd name="connsiteY41" fmla="*/ 29562 h 1580405"/>
                <a:gd name="connsiteX42" fmla="*/ 889310 w 1580146"/>
                <a:gd name="connsiteY42" fmla="*/ 29562 h 1580405"/>
                <a:gd name="connsiteX43" fmla="*/ 1089551 w 1580146"/>
                <a:gd name="connsiteY43" fmla="*/ 82817 h 1580405"/>
                <a:gd name="connsiteX44" fmla="*/ 1089549 w 1580146"/>
                <a:gd name="connsiteY44" fmla="*/ 82817 h 1580405"/>
                <a:gd name="connsiteX45" fmla="*/ 1259434 w 1580146"/>
                <a:gd name="connsiteY45" fmla="*/ 181872 h 1580405"/>
                <a:gd name="connsiteX46" fmla="*/ 1397365 w 1580146"/>
                <a:gd name="connsiteY46" fmla="*/ 319803 h 1580405"/>
                <a:gd name="connsiteX47" fmla="*/ 1497219 w 1580146"/>
                <a:gd name="connsiteY47" fmla="*/ 490487 h 1580405"/>
                <a:gd name="connsiteX48" fmla="*/ 1497219 w 1580146"/>
                <a:gd name="connsiteY48" fmla="*/ 490486 h 1580405"/>
                <a:gd name="connsiteX49" fmla="*/ 1550474 w 1580146"/>
                <a:gd name="connsiteY49" fmla="*/ 688064 h 1580405"/>
                <a:gd name="connsiteX50" fmla="*/ 1550474 w 1580146"/>
                <a:gd name="connsiteY50" fmla="*/ 685135 h 1580405"/>
                <a:gd name="connsiteX51" fmla="*/ 1550474 w 1580146"/>
                <a:gd name="connsiteY51" fmla="*/ 894961 h 1580405"/>
                <a:gd name="connsiteX52" fmla="*/ 1550474 w 1580146"/>
                <a:gd name="connsiteY52" fmla="*/ 892032 h 1580405"/>
                <a:gd name="connsiteX53" fmla="*/ 1497219 w 1580146"/>
                <a:gd name="connsiteY53" fmla="*/ 1088810 h 1580405"/>
                <a:gd name="connsiteX54" fmla="*/ 1497219 w 1580146"/>
                <a:gd name="connsiteY54" fmla="*/ 1088810 h 1580405"/>
                <a:gd name="connsiteX55" fmla="*/ 1085555 w 1580146"/>
                <a:gd name="connsiteY55" fmla="*/ 1497545 h 1580405"/>
                <a:gd name="connsiteX56" fmla="*/ 1085556 w 1580146"/>
                <a:gd name="connsiteY56" fmla="*/ 1497545 h 1580405"/>
                <a:gd name="connsiteX57" fmla="*/ 887446 w 1580146"/>
                <a:gd name="connsiteY57" fmla="*/ 1550800 h 1580405"/>
                <a:gd name="connsiteX58" fmla="*/ 890641 w 1580146"/>
                <a:gd name="connsiteY58" fmla="*/ 1550800 h 1580405"/>
                <a:gd name="connsiteX59" fmla="*/ 687206 w 1580146"/>
                <a:gd name="connsiteY59" fmla="*/ 1550800 h 1580405"/>
                <a:gd name="connsiteX60" fmla="*/ 690401 w 1580146"/>
                <a:gd name="connsiteY60" fmla="*/ 1550800 h 1580405"/>
                <a:gd name="connsiteX61" fmla="*/ 490427 w 1580146"/>
                <a:gd name="connsiteY61" fmla="*/ 1497545 h 1580405"/>
                <a:gd name="connsiteX62" fmla="*/ 370869 w 1580146"/>
                <a:gd name="connsiteY62" fmla="*/ 1434171 h 1580405"/>
                <a:gd name="connsiteX63" fmla="*/ 370869 w 1580146"/>
                <a:gd name="connsiteY63" fmla="*/ 1434171 h 1580405"/>
                <a:gd name="connsiteX64" fmla="*/ 367407 w 1580146"/>
                <a:gd name="connsiteY64" fmla="*/ 1431775 h 1580405"/>
                <a:gd name="connsiteX65" fmla="*/ 365012 w 1580146"/>
                <a:gd name="connsiteY65" fmla="*/ 1430443 h 1580405"/>
                <a:gd name="connsiteX66" fmla="*/ 363147 w 1580146"/>
                <a:gd name="connsiteY66" fmla="*/ 1428845 h 1580405"/>
                <a:gd name="connsiteX67" fmla="*/ 359419 w 1580146"/>
                <a:gd name="connsiteY67" fmla="*/ 1426449 h 1580405"/>
                <a:gd name="connsiteX68" fmla="*/ 359419 w 1580146"/>
                <a:gd name="connsiteY68" fmla="*/ 1426449 h 1580405"/>
                <a:gd name="connsiteX69" fmla="*/ 322939 w 1580146"/>
                <a:gd name="connsiteY69" fmla="*/ 1399821 h 1580405"/>
                <a:gd name="connsiteX70" fmla="*/ 322939 w 1580146"/>
                <a:gd name="connsiteY70" fmla="*/ 1399821 h 1580405"/>
                <a:gd name="connsiteX71" fmla="*/ 322939 w 1580146"/>
                <a:gd name="connsiteY71" fmla="*/ 1399821 h 1580405"/>
                <a:gd name="connsiteX72" fmla="*/ 321608 w 1580146"/>
                <a:gd name="connsiteY72" fmla="*/ 1399821 h 1580405"/>
                <a:gd name="connsiteX73" fmla="*/ 321608 w 1580146"/>
                <a:gd name="connsiteY73" fmla="*/ 1399821 h 1580405"/>
                <a:gd name="connsiteX74" fmla="*/ 294981 w 1580146"/>
                <a:gd name="connsiteY74" fmla="*/ 1377454 h 1580405"/>
                <a:gd name="connsiteX75" fmla="*/ 264625 w 1580146"/>
                <a:gd name="connsiteY75" fmla="*/ 1350827 h 1580405"/>
                <a:gd name="connsiteX76" fmla="*/ 107521 w 1580146"/>
                <a:gd name="connsiteY76" fmla="*/ 1140734 h 1580405"/>
                <a:gd name="connsiteX77" fmla="*/ 107521 w 1580146"/>
                <a:gd name="connsiteY77" fmla="*/ 1140734 h 1580405"/>
                <a:gd name="connsiteX78" fmla="*/ 104859 w 1580146"/>
                <a:gd name="connsiteY78" fmla="*/ 1135675 h 1580405"/>
                <a:gd name="connsiteX79" fmla="*/ 104859 w 1580146"/>
                <a:gd name="connsiteY79" fmla="*/ 1135675 h 1580405"/>
                <a:gd name="connsiteX80" fmla="*/ 102728 w 1580146"/>
                <a:gd name="connsiteY80" fmla="*/ 1131414 h 1580405"/>
                <a:gd name="connsiteX81" fmla="*/ 102728 w 1580146"/>
                <a:gd name="connsiteY81" fmla="*/ 1129817 h 1580405"/>
                <a:gd name="connsiteX82" fmla="*/ 100599 w 1580146"/>
                <a:gd name="connsiteY82" fmla="*/ 1125822 h 1580405"/>
                <a:gd name="connsiteX83" fmla="*/ 100599 w 1580146"/>
                <a:gd name="connsiteY83" fmla="*/ 1123693 h 1580405"/>
                <a:gd name="connsiteX84" fmla="*/ 99001 w 1580146"/>
                <a:gd name="connsiteY84" fmla="*/ 1120231 h 1580405"/>
                <a:gd name="connsiteX85" fmla="*/ 99001 w 1580146"/>
                <a:gd name="connsiteY85" fmla="*/ 1117568 h 1580405"/>
                <a:gd name="connsiteX86" fmla="*/ 97670 w 1580146"/>
                <a:gd name="connsiteY86" fmla="*/ 1114639 h 1580405"/>
                <a:gd name="connsiteX87" fmla="*/ 96071 w 1580146"/>
                <a:gd name="connsiteY87" fmla="*/ 1111178 h 1580405"/>
                <a:gd name="connsiteX88" fmla="*/ 96071 w 1580146"/>
                <a:gd name="connsiteY88" fmla="*/ 1109047 h 1580405"/>
                <a:gd name="connsiteX89" fmla="*/ 94474 w 1580146"/>
                <a:gd name="connsiteY89" fmla="*/ 1105319 h 1580405"/>
                <a:gd name="connsiteX90" fmla="*/ 94474 w 1580146"/>
                <a:gd name="connsiteY90" fmla="*/ 1103455 h 1580405"/>
                <a:gd name="connsiteX91" fmla="*/ 92609 w 1580146"/>
                <a:gd name="connsiteY91" fmla="*/ 1099195 h 1580405"/>
                <a:gd name="connsiteX92" fmla="*/ 92609 w 1580146"/>
                <a:gd name="connsiteY92" fmla="*/ 1097863 h 1580405"/>
                <a:gd name="connsiteX93" fmla="*/ 90745 w 1580146"/>
                <a:gd name="connsiteY93" fmla="*/ 1093603 h 1580405"/>
                <a:gd name="connsiteX94" fmla="*/ 90747 w 1580146"/>
                <a:gd name="connsiteY94" fmla="*/ 1095201 h 1580405"/>
                <a:gd name="connsiteX95" fmla="*/ 64119 w 1580146"/>
                <a:gd name="connsiteY95" fmla="*/ 1017714 h 1580405"/>
                <a:gd name="connsiteX96" fmla="*/ 64119 w 1580146"/>
                <a:gd name="connsiteY96" fmla="*/ 1015850 h 1580405"/>
                <a:gd name="connsiteX97" fmla="*/ 64119 w 1580146"/>
                <a:gd name="connsiteY97" fmla="*/ 1013188 h 1580405"/>
                <a:gd name="connsiteX98" fmla="*/ 62787 w 1580146"/>
                <a:gd name="connsiteY98" fmla="*/ 1009460 h 1580405"/>
                <a:gd name="connsiteX99" fmla="*/ 62787 w 1580146"/>
                <a:gd name="connsiteY99" fmla="*/ 1009460 h 1580405"/>
                <a:gd name="connsiteX100" fmla="*/ 44147 w 1580146"/>
                <a:gd name="connsiteY100" fmla="*/ 929577 h 1580405"/>
                <a:gd name="connsiteX101" fmla="*/ 44148 w 1580146"/>
                <a:gd name="connsiteY101" fmla="*/ 929577 h 1580405"/>
                <a:gd name="connsiteX102" fmla="*/ 44148 w 1580146"/>
                <a:gd name="connsiteY102" fmla="*/ 927713 h 1580405"/>
                <a:gd name="connsiteX103" fmla="*/ 39621 w 1580146"/>
                <a:gd name="connsiteY103" fmla="*/ 901085 h 1580405"/>
                <a:gd name="connsiteX104" fmla="*/ 39621 w 1580146"/>
                <a:gd name="connsiteY104" fmla="*/ 901085 h 1580405"/>
                <a:gd name="connsiteX105" fmla="*/ 33763 w 1580146"/>
                <a:gd name="connsiteY105" fmla="*/ 837977 h 1580405"/>
                <a:gd name="connsiteX106" fmla="*/ 39621 w 1580146"/>
                <a:gd name="connsiteY106" fmla="*/ 691525 h 1580405"/>
                <a:gd name="connsiteX107" fmla="*/ 39621 w 1580146"/>
                <a:gd name="connsiteY107" fmla="*/ 691525 h 1580405"/>
                <a:gd name="connsiteX108" fmla="*/ 39621 w 1580146"/>
                <a:gd name="connsiteY108" fmla="*/ 689928 h 1580405"/>
                <a:gd name="connsiteX109" fmla="*/ 39621 w 1580146"/>
                <a:gd name="connsiteY109" fmla="*/ 689928 h 1580405"/>
                <a:gd name="connsiteX110" fmla="*/ 57994 w 1580146"/>
                <a:gd name="connsiteY110" fmla="*/ 600459 h 1580405"/>
                <a:gd name="connsiteX111" fmla="*/ 57994 w 1580146"/>
                <a:gd name="connsiteY111" fmla="*/ 600459 h 1580405"/>
                <a:gd name="connsiteX112" fmla="*/ 57994 w 1580146"/>
                <a:gd name="connsiteY112" fmla="*/ 595666 h 1580405"/>
                <a:gd name="connsiteX113" fmla="*/ 57994 w 1580146"/>
                <a:gd name="connsiteY113" fmla="*/ 594068 h 1580405"/>
                <a:gd name="connsiteX114" fmla="*/ 57994 w 1580146"/>
                <a:gd name="connsiteY114" fmla="*/ 590607 h 1580405"/>
                <a:gd name="connsiteX115" fmla="*/ 57994 w 1580146"/>
                <a:gd name="connsiteY115" fmla="*/ 587678 h 1580405"/>
                <a:gd name="connsiteX116" fmla="*/ 57994 w 1580146"/>
                <a:gd name="connsiteY116" fmla="*/ 585814 h 1580405"/>
                <a:gd name="connsiteX117" fmla="*/ 57994 w 1580146"/>
                <a:gd name="connsiteY117" fmla="*/ 581553 h 1580405"/>
                <a:gd name="connsiteX118" fmla="*/ 57994 w 1580146"/>
                <a:gd name="connsiteY118" fmla="*/ 581553 h 1580405"/>
                <a:gd name="connsiteX119" fmla="*/ 62255 w 1580146"/>
                <a:gd name="connsiteY119" fmla="*/ 567973 h 1580405"/>
                <a:gd name="connsiteX120" fmla="*/ 62255 w 1580146"/>
                <a:gd name="connsiteY120" fmla="*/ 563713 h 1580405"/>
                <a:gd name="connsiteX121" fmla="*/ 62255 w 1580146"/>
                <a:gd name="connsiteY121" fmla="*/ 563713 h 1580405"/>
                <a:gd name="connsiteX122" fmla="*/ 85952 w 1580146"/>
                <a:gd name="connsiteY122" fmla="*/ 499274 h 1580405"/>
                <a:gd name="connsiteX123" fmla="*/ 85952 w 1580146"/>
                <a:gd name="connsiteY123" fmla="*/ 499274 h 1580405"/>
                <a:gd name="connsiteX124" fmla="*/ 106456 w 1580146"/>
                <a:gd name="connsiteY124" fmla="*/ 455338 h 1580405"/>
                <a:gd name="connsiteX125" fmla="*/ 106456 w 1580146"/>
                <a:gd name="connsiteY125" fmla="*/ 455338 h 1580405"/>
                <a:gd name="connsiteX126" fmla="*/ 106456 w 1580146"/>
                <a:gd name="connsiteY126" fmla="*/ 452675 h 1580405"/>
                <a:gd name="connsiteX127" fmla="*/ 108320 w 1580146"/>
                <a:gd name="connsiteY127" fmla="*/ 449214 h 1580405"/>
                <a:gd name="connsiteX128" fmla="*/ 108320 w 1580146"/>
                <a:gd name="connsiteY128" fmla="*/ 449214 h 1580405"/>
                <a:gd name="connsiteX129" fmla="*/ 172759 w 1580146"/>
                <a:gd name="connsiteY129" fmla="*/ 344300 h 1580405"/>
                <a:gd name="connsiteX130" fmla="*/ 174357 w 1580146"/>
                <a:gd name="connsiteY130" fmla="*/ 342170 h 1580405"/>
                <a:gd name="connsiteX131" fmla="*/ 176221 w 1580146"/>
                <a:gd name="connsiteY131" fmla="*/ 339508 h 1580405"/>
                <a:gd name="connsiteX132" fmla="*/ 182878 w 1580146"/>
                <a:gd name="connsiteY132" fmla="*/ 330720 h 1580405"/>
                <a:gd name="connsiteX133" fmla="*/ 188203 w 1580146"/>
                <a:gd name="connsiteY133" fmla="*/ 324064 h 1580405"/>
                <a:gd name="connsiteX134" fmla="*/ 315218 w 1580146"/>
                <a:gd name="connsiteY134" fmla="*/ 197050 h 1580405"/>
                <a:gd name="connsiteX135" fmla="*/ 315218 w 1580146"/>
                <a:gd name="connsiteY135" fmla="*/ 197050 h 1580405"/>
                <a:gd name="connsiteX136" fmla="*/ 318413 w 1580146"/>
                <a:gd name="connsiteY136" fmla="*/ 194653 h 1580405"/>
                <a:gd name="connsiteX137" fmla="*/ 320011 w 1580146"/>
                <a:gd name="connsiteY137" fmla="*/ 194653 h 1580405"/>
                <a:gd name="connsiteX138" fmla="*/ 322406 w 1580146"/>
                <a:gd name="connsiteY138" fmla="*/ 193055 h 1580405"/>
                <a:gd name="connsiteX139" fmla="*/ 322406 w 1580146"/>
                <a:gd name="connsiteY139" fmla="*/ 193055 h 1580405"/>
                <a:gd name="connsiteX140" fmla="*/ 325601 w 1580146"/>
                <a:gd name="connsiteY140" fmla="*/ 190659 h 1580405"/>
                <a:gd name="connsiteX141" fmla="*/ 328798 w 1580146"/>
                <a:gd name="connsiteY141" fmla="*/ 188529 h 1580405"/>
                <a:gd name="connsiteX142" fmla="*/ 328798 w 1580146"/>
                <a:gd name="connsiteY142" fmla="*/ 188529 h 1580405"/>
                <a:gd name="connsiteX143" fmla="*/ 489895 w 1580146"/>
                <a:gd name="connsiteY143" fmla="*/ 95864 h 1580405"/>
                <a:gd name="connsiteX144" fmla="*/ 489895 w 1580146"/>
                <a:gd name="connsiteY144" fmla="*/ 95864 h 1580405"/>
                <a:gd name="connsiteX145" fmla="*/ 491759 w 1580146"/>
                <a:gd name="connsiteY145" fmla="*/ 95864 h 1580405"/>
                <a:gd name="connsiteX146" fmla="*/ 491759 w 1580146"/>
                <a:gd name="connsiteY146" fmla="*/ 95864 h 1580405"/>
                <a:gd name="connsiteX147" fmla="*/ 500812 w 1580146"/>
                <a:gd name="connsiteY147" fmla="*/ 92137 h 1580405"/>
                <a:gd name="connsiteX148" fmla="*/ 500812 w 1580146"/>
                <a:gd name="connsiteY148" fmla="*/ 92137 h 1580405"/>
                <a:gd name="connsiteX149" fmla="*/ 504007 w 1580146"/>
                <a:gd name="connsiteY149" fmla="*/ 92137 h 1580405"/>
                <a:gd name="connsiteX150" fmla="*/ 507735 w 1580146"/>
                <a:gd name="connsiteY150" fmla="*/ 90539 h 1580405"/>
                <a:gd name="connsiteX151" fmla="*/ 507735 w 1580146"/>
                <a:gd name="connsiteY151" fmla="*/ 90539 h 1580405"/>
                <a:gd name="connsiteX152" fmla="*/ 579364 w 1580146"/>
                <a:gd name="connsiteY152" fmla="*/ 66574 h 1580405"/>
                <a:gd name="connsiteX153" fmla="*/ 684277 w 1580146"/>
                <a:gd name="connsiteY153" fmla="*/ 44473 h 1580405"/>
                <a:gd name="connsiteX154" fmla="*/ 891174 w 1580146"/>
                <a:gd name="connsiteY154" fmla="*/ 44473 h 1580405"/>
                <a:gd name="connsiteX155" fmla="*/ 685342 w 1580146"/>
                <a:gd name="connsiteY155" fmla="*/ 44473 h 1580405"/>
                <a:gd name="connsiteX156" fmla="*/ 685342 w 1580146"/>
                <a:gd name="connsiteY156" fmla="*/ 44473 h 1580405"/>
                <a:gd name="connsiteX157" fmla="*/ 491226 w 1580146"/>
                <a:gd name="connsiteY157" fmla="*/ 97728 h 1580405"/>
                <a:gd name="connsiteX158" fmla="*/ 491226 w 1580146"/>
                <a:gd name="connsiteY158" fmla="*/ 97728 h 1580405"/>
                <a:gd name="connsiteX159" fmla="*/ 491226 w 1580146"/>
                <a:gd name="connsiteY159" fmla="*/ 97728 h 1580405"/>
                <a:gd name="connsiteX160" fmla="*/ 491226 w 1580146"/>
                <a:gd name="connsiteY160" fmla="*/ 97728 h 1580405"/>
                <a:gd name="connsiteX161" fmla="*/ 81426 w 1580146"/>
                <a:gd name="connsiteY161" fmla="*/ 1101059 h 1580405"/>
                <a:gd name="connsiteX162" fmla="*/ 81426 w 1580146"/>
                <a:gd name="connsiteY162" fmla="*/ 1102923 h 1580405"/>
                <a:gd name="connsiteX163" fmla="*/ 81426 w 1580146"/>
                <a:gd name="connsiteY163" fmla="*/ 1102923 h 1580405"/>
                <a:gd name="connsiteX164" fmla="*/ 81426 w 1580146"/>
                <a:gd name="connsiteY164" fmla="*/ 1102923 h 1580405"/>
                <a:gd name="connsiteX165" fmla="*/ 181813 w 1580146"/>
                <a:gd name="connsiteY165" fmla="*/ 1275736 h 1580405"/>
                <a:gd name="connsiteX166" fmla="*/ 181813 w 1580146"/>
                <a:gd name="connsiteY166" fmla="*/ 1275736 h 1580405"/>
                <a:gd name="connsiteX167" fmla="*/ 181813 w 1580146"/>
                <a:gd name="connsiteY167" fmla="*/ 1275736 h 1580405"/>
                <a:gd name="connsiteX168" fmla="*/ 181813 w 1580146"/>
                <a:gd name="connsiteY168" fmla="*/ 1275736 h 1580405"/>
                <a:gd name="connsiteX169" fmla="*/ 320011 w 1580146"/>
                <a:gd name="connsiteY169" fmla="*/ 1413934 h 1580405"/>
                <a:gd name="connsiteX170" fmla="*/ 320011 w 1580146"/>
                <a:gd name="connsiteY170" fmla="*/ 1413934 h 1580405"/>
                <a:gd name="connsiteX171" fmla="*/ 320011 w 1580146"/>
                <a:gd name="connsiteY171" fmla="*/ 1413934 h 1580405"/>
                <a:gd name="connsiteX172" fmla="*/ 320011 w 1580146"/>
                <a:gd name="connsiteY172" fmla="*/ 1413934 h 1580405"/>
                <a:gd name="connsiteX173" fmla="*/ 1086621 w 1580146"/>
                <a:gd name="connsiteY173" fmla="*/ 1497545 h 1580405"/>
                <a:gd name="connsiteX174" fmla="*/ 1088218 w 1580146"/>
                <a:gd name="connsiteY174" fmla="*/ 1497545 h 1580405"/>
                <a:gd name="connsiteX175" fmla="*/ 1086621 w 1580146"/>
                <a:gd name="connsiteY175" fmla="*/ 1497545 h 1580405"/>
                <a:gd name="connsiteX176" fmla="*/ 320809 w 1580146"/>
                <a:gd name="connsiteY176" fmla="*/ 1397691 h 1580405"/>
                <a:gd name="connsiteX177" fmla="*/ 320809 w 1580146"/>
                <a:gd name="connsiteY177" fmla="*/ 1397691 h 1580405"/>
                <a:gd name="connsiteX178" fmla="*/ 320809 w 1580146"/>
                <a:gd name="connsiteY178" fmla="*/ 1397691 h 1580405"/>
                <a:gd name="connsiteX179" fmla="*/ 1495621 w 1580146"/>
                <a:gd name="connsiteY179" fmla="*/ 1089609 h 1580405"/>
                <a:gd name="connsiteX180" fmla="*/ 1495621 w 1580146"/>
                <a:gd name="connsiteY180" fmla="*/ 1088011 h 1580405"/>
                <a:gd name="connsiteX181" fmla="*/ 1495621 w 1580146"/>
                <a:gd name="connsiteY181" fmla="*/ 1089609 h 1580405"/>
                <a:gd name="connsiteX182" fmla="*/ 1091147 w 1580146"/>
                <a:gd name="connsiteY182" fmla="*/ 86278 h 1580405"/>
                <a:gd name="connsiteX183" fmla="*/ 1089549 w 1580146"/>
                <a:gd name="connsiteY183" fmla="*/ 86278 h 1580405"/>
                <a:gd name="connsiteX184" fmla="*/ 1091147 w 1580146"/>
                <a:gd name="connsiteY184" fmla="*/ 86278 h 1580405"/>
                <a:gd name="connsiteX185" fmla="*/ 490162 w 1580146"/>
                <a:gd name="connsiteY185" fmla="*/ 86278 h 1580405"/>
                <a:gd name="connsiteX186" fmla="*/ 490162 w 1580146"/>
                <a:gd name="connsiteY186" fmla="*/ 86278 h 158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580146" h="1580405">
                  <a:moveTo>
                    <a:pt x="775343" y="271"/>
                  </a:moveTo>
                  <a:lnTo>
                    <a:pt x="754041" y="271"/>
                  </a:lnTo>
                  <a:cubicBezTo>
                    <a:pt x="690887" y="2968"/>
                    <a:pt x="628296" y="13340"/>
                    <a:pt x="567648" y="31159"/>
                  </a:cubicBezTo>
                  <a:lnTo>
                    <a:pt x="541020" y="39414"/>
                  </a:lnTo>
                  <a:cubicBezTo>
                    <a:pt x="510001" y="49611"/>
                    <a:pt x="479671" y="61796"/>
                    <a:pt x="450220" y="75894"/>
                  </a:cubicBezTo>
                  <a:lnTo>
                    <a:pt x="450220" y="75894"/>
                  </a:lnTo>
                  <a:cubicBezTo>
                    <a:pt x="425590" y="87582"/>
                    <a:pt x="401592" y="100559"/>
                    <a:pt x="378325" y="114770"/>
                  </a:cubicBezTo>
                  <a:lnTo>
                    <a:pt x="351698" y="131013"/>
                  </a:lnTo>
                  <a:cubicBezTo>
                    <a:pt x="325640" y="148303"/>
                    <a:pt x="300654" y="167155"/>
                    <a:pt x="276874" y="187464"/>
                  </a:cubicBezTo>
                  <a:cubicBezTo>
                    <a:pt x="255551" y="205456"/>
                    <a:pt x="235281" y="224660"/>
                    <a:pt x="216162" y="244980"/>
                  </a:cubicBezTo>
                  <a:lnTo>
                    <a:pt x="214298" y="246843"/>
                  </a:lnTo>
                  <a:lnTo>
                    <a:pt x="214298" y="248175"/>
                  </a:lnTo>
                  <a:cubicBezTo>
                    <a:pt x="207908" y="255098"/>
                    <a:pt x="201517" y="262021"/>
                    <a:pt x="195127" y="269477"/>
                  </a:cubicBezTo>
                  <a:cubicBezTo>
                    <a:pt x="175965" y="291062"/>
                    <a:pt x="158179" y="313829"/>
                    <a:pt x="141872" y="337644"/>
                  </a:cubicBezTo>
                  <a:cubicBezTo>
                    <a:pt x="120814" y="367709"/>
                    <a:pt x="102034" y="399306"/>
                    <a:pt x="85688" y="432172"/>
                  </a:cubicBezTo>
                  <a:lnTo>
                    <a:pt x="79296" y="444687"/>
                  </a:lnTo>
                  <a:cubicBezTo>
                    <a:pt x="66952" y="470162"/>
                    <a:pt x="56017" y="496296"/>
                    <a:pt x="46544" y="522972"/>
                  </a:cubicBezTo>
                  <a:cubicBezTo>
                    <a:pt x="23383" y="587823"/>
                    <a:pt x="8706" y="655396"/>
                    <a:pt x="2874" y="724011"/>
                  </a:cubicBezTo>
                  <a:cubicBezTo>
                    <a:pt x="-318" y="760314"/>
                    <a:pt x="-852" y="796803"/>
                    <a:pt x="1277" y="833185"/>
                  </a:cubicBezTo>
                  <a:cubicBezTo>
                    <a:pt x="1277" y="842504"/>
                    <a:pt x="1277" y="851558"/>
                    <a:pt x="3407" y="859812"/>
                  </a:cubicBezTo>
                  <a:cubicBezTo>
                    <a:pt x="5523" y="884922"/>
                    <a:pt x="8990" y="909899"/>
                    <a:pt x="13793" y="934636"/>
                  </a:cubicBezTo>
                  <a:lnTo>
                    <a:pt x="13793" y="934636"/>
                  </a:lnTo>
                  <a:lnTo>
                    <a:pt x="13793" y="937299"/>
                  </a:lnTo>
                  <a:cubicBezTo>
                    <a:pt x="26939" y="1006123"/>
                    <a:pt x="49331" y="1072852"/>
                    <a:pt x="80362" y="1135675"/>
                  </a:cubicBezTo>
                  <a:cubicBezTo>
                    <a:pt x="95821" y="1168082"/>
                    <a:pt x="113619" y="1199318"/>
                    <a:pt x="133617" y="1229138"/>
                  </a:cubicBezTo>
                  <a:lnTo>
                    <a:pt x="145333" y="1246180"/>
                  </a:lnTo>
                  <a:cubicBezTo>
                    <a:pt x="161325" y="1268713"/>
                    <a:pt x="178480" y="1290399"/>
                    <a:pt x="196724" y="1311151"/>
                  </a:cubicBezTo>
                  <a:cubicBezTo>
                    <a:pt x="226443" y="1344999"/>
                    <a:pt x="259149" y="1376102"/>
                    <a:pt x="294448" y="1404082"/>
                  </a:cubicBezTo>
                  <a:cubicBezTo>
                    <a:pt x="310690" y="1417396"/>
                    <a:pt x="327466" y="1430710"/>
                    <a:pt x="344774" y="1441361"/>
                  </a:cubicBezTo>
                  <a:lnTo>
                    <a:pt x="351698" y="1446154"/>
                  </a:lnTo>
                  <a:cubicBezTo>
                    <a:pt x="471264" y="1526223"/>
                    <a:pt x="610324" y="1572331"/>
                    <a:pt x="754041" y="1579558"/>
                  </a:cubicBezTo>
                  <a:cubicBezTo>
                    <a:pt x="899583" y="1586322"/>
                    <a:pt x="1044141" y="1552488"/>
                    <a:pt x="1171563" y="1481835"/>
                  </a:cubicBezTo>
                  <a:cubicBezTo>
                    <a:pt x="1232298" y="1448449"/>
                    <a:pt x="1288348" y="1407173"/>
                    <a:pt x="1338252" y="1359081"/>
                  </a:cubicBezTo>
                  <a:cubicBezTo>
                    <a:pt x="1387653" y="1311569"/>
                    <a:pt x="1430703" y="1257868"/>
                    <a:pt x="1466331" y="1199315"/>
                  </a:cubicBezTo>
                  <a:cubicBezTo>
                    <a:pt x="1503201" y="1137601"/>
                    <a:pt x="1531678" y="1071246"/>
                    <a:pt x="1551007" y="1002004"/>
                  </a:cubicBezTo>
                  <a:cubicBezTo>
                    <a:pt x="1609974" y="791392"/>
                    <a:pt x="1578620" y="565740"/>
                    <a:pt x="1464467" y="379183"/>
                  </a:cubicBezTo>
                  <a:cubicBezTo>
                    <a:pt x="1391423" y="258456"/>
                    <a:pt x="1287087" y="159732"/>
                    <a:pt x="1162509" y="93468"/>
                  </a:cubicBezTo>
                  <a:cubicBezTo>
                    <a:pt x="1071075" y="44545"/>
                    <a:pt x="970924" y="14056"/>
                    <a:pt x="867740" y="3733"/>
                  </a:cubicBezTo>
                  <a:lnTo>
                    <a:pt x="865345" y="3733"/>
                  </a:lnTo>
                  <a:cubicBezTo>
                    <a:pt x="839330" y="1156"/>
                    <a:pt x="813201" y="-88"/>
                    <a:pt x="787059" y="5"/>
                  </a:cubicBezTo>
                  <a:lnTo>
                    <a:pt x="775343" y="5"/>
                  </a:lnTo>
                  <a:moveTo>
                    <a:pt x="892506" y="29562"/>
                  </a:moveTo>
                  <a:lnTo>
                    <a:pt x="889310" y="29562"/>
                  </a:lnTo>
                  <a:cubicBezTo>
                    <a:pt x="958101" y="38464"/>
                    <a:pt x="1025424" y="56369"/>
                    <a:pt x="1089551" y="82817"/>
                  </a:cubicBezTo>
                  <a:lnTo>
                    <a:pt x="1089549" y="82817"/>
                  </a:lnTo>
                  <a:cubicBezTo>
                    <a:pt x="1149993" y="108808"/>
                    <a:pt x="1207042" y="142072"/>
                    <a:pt x="1259434" y="181872"/>
                  </a:cubicBezTo>
                  <a:cubicBezTo>
                    <a:pt x="1310897" y="222016"/>
                    <a:pt x="1357222" y="268341"/>
                    <a:pt x="1397365" y="319803"/>
                  </a:cubicBezTo>
                  <a:cubicBezTo>
                    <a:pt x="1437523" y="372388"/>
                    <a:pt x="1471059" y="429713"/>
                    <a:pt x="1497219" y="490487"/>
                  </a:cubicBezTo>
                  <a:lnTo>
                    <a:pt x="1497219" y="490486"/>
                  </a:lnTo>
                  <a:cubicBezTo>
                    <a:pt x="1523541" y="553731"/>
                    <a:pt x="1541446" y="620158"/>
                    <a:pt x="1550474" y="688064"/>
                  </a:cubicBezTo>
                  <a:cubicBezTo>
                    <a:pt x="1550474" y="688064"/>
                    <a:pt x="1550474" y="686200"/>
                    <a:pt x="1550474" y="685135"/>
                  </a:cubicBezTo>
                  <a:cubicBezTo>
                    <a:pt x="1559793" y="754766"/>
                    <a:pt x="1559793" y="825329"/>
                    <a:pt x="1550474" y="894961"/>
                  </a:cubicBezTo>
                  <a:cubicBezTo>
                    <a:pt x="1550474" y="894961"/>
                    <a:pt x="1550474" y="892830"/>
                    <a:pt x="1550474" y="892032"/>
                  </a:cubicBezTo>
                  <a:cubicBezTo>
                    <a:pt x="1541176" y="959625"/>
                    <a:pt x="1523279" y="1025753"/>
                    <a:pt x="1497219" y="1088810"/>
                  </a:cubicBezTo>
                  <a:lnTo>
                    <a:pt x="1497219" y="1088810"/>
                  </a:lnTo>
                  <a:cubicBezTo>
                    <a:pt x="1419125" y="1273915"/>
                    <a:pt x="1271214" y="1420775"/>
                    <a:pt x="1085555" y="1497545"/>
                  </a:cubicBezTo>
                  <a:lnTo>
                    <a:pt x="1085556" y="1497545"/>
                  </a:lnTo>
                  <a:cubicBezTo>
                    <a:pt x="1022091" y="1523763"/>
                    <a:pt x="955502" y="1541663"/>
                    <a:pt x="887446" y="1550800"/>
                  </a:cubicBezTo>
                  <a:lnTo>
                    <a:pt x="890641" y="1550800"/>
                  </a:lnTo>
                  <a:cubicBezTo>
                    <a:pt x="823115" y="1559588"/>
                    <a:pt x="754734" y="1559588"/>
                    <a:pt x="687206" y="1550800"/>
                  </a:cubicBezTo>
                  <a:lnTo>
                    <a:pt x="690401" y="1550800"/>
                  </a:lnTo>
                  <a:cubicBezTo>
                    <a:pt x="621706" y="1541842"/>
                    <a:pt x="554479" y="1523938"/>
                    <a:pt x="490427" y="1497545"/>
                  </a:cubicBezTo>
                  <a:cubicBezTo>
                    <a:pt x="448883" y="1479777"/>
                    <a:pt x="408893" y="1458579"/>
                    <a:pt x="370869" y="1434171"/>
                  </a:cubicBezTo>
                  <a:lnTo>
                    <a:pt x="370869" y="1434171"/>
                  </a:lnTo>
                  <a:lnTo>
                    <a:pt x="367407" y="1431775"/>
                  </a:lnTo>
                  <a:lnTo>
                    <a:pt x="365012" y="1430443"/>
                  </a:lnTo>
                  <a:lnTo>
                    <a:pt x="363147" y="1428845"/>
                  </a:lnTo>
                  <a:lnTo>
                    <a:pt x="359419" y="1426449"/>
                  </a:lnTo>
                  <a:lnTo>
                    <a:pt x="359419" y="1426449"/>
                  </a:lnTo>
                  <a:cubicBezTo>
                    <a:pt x="346905" y="1417928"/>
                    <a:pt x="334922" y="1409407"/>
                    <a:pt x="322939" y="1399821"/>
                  </a:cubicBezTo>
                  <a:lnTo>
                    <a:pt x="322939" y="1399821"/>
                  </a:lnTo>
                  <a:lnTo>
                    <a:pt x="322939" y="1399821"/>
                  </a:lnTo>
                  <a:cubicBezTo>
                    <a:pt x="322502" y="1399934"/>
                    <a:pt x="322044" y="1399934"/>
                    <a:pt x="321608" y="1399821"/>
                  </a:cubicBezTo>
                  <a:lnTo>
                    <a:pt x="321608" y="1399821"/>
                  </a:lnTo>
                  <a:cubicBezTo>
                    <a:pt x="312288" y="1392632"/>
                    <a:pt x="303235" y="1385176"/>
                    <a:pt x="294981" y="1377454"/>
                  </a:cubicBezTo>
                  <a:cubicBezTo>
                    <a:pt x="286726" y="1369732"/>
                    <a:pt x="274477" y="1359614"/>
                    <a:pt x="264625" y="1350827"/>
                  </a:cubicBezTo>
                  <a:cubicBezTo>
                    <a:pt x="200323" y="1290568"/>
                    <a:pt x="147142" y="1219450"/>
                    <a:pt x="107521" y="1140734"/>
                  </a:cubicBezTo>
                  <a:lnTo>
                    <a:pt x="107521" y="1140734"/>
                  </a:lnTo>
                  <a:lnTo>
                    <a:pt x="104859" y="1135675"/>
                  </a:lnTo>
                  <a:lnTo>
                    <a:pt x="104859" y="1135675"/>
                  </a:lnTo>
                  <a:lnTo>
                    <a:pt x="102728" y="1131414"/>
                  </a:lnTo>
                  <a:lnTo>
                    <a:pt x="102728" y="1129817"/>
                  </a:lnTo>
                  <a:lnTo>
                    <a:pt x="100599" y="1125822"/>
                  </a:lnTo>
                  <a:lnTo>
                    <a:pt x="100599" y="1123693"/>
                  </a:lnTo>
                  <a:lnTo>
                    <a:pt x="99001" y="1120231"/>
                  </a:lnTo>
                  <a:lnTo>
                    <a:pt x="99001" y="1117568"/>
                  </a:lnTo>
                  <a:cubicBezTo>
                    <a:pt x="98449" y="1116644"/>
                    <a:pt x="98003" y="1115662"/>
                    <a:pt x="97670" y="1114639"/>
                  </a:cubicBezTo>
                  <a:lnTo>
                    <a:pt x="96071" y="1111178"/>
                  </a:lnTo>
                  <a:cubicBezTo>
                    <a:pt x="95928" y="1110475"/>
                    <a:pt x="95928" y="1109750"/>
                    <a:pt x="96071" y="1109047"/>
                  </a:cubicBezTo>
                  <a:lnTo>
                    <a:pt x="94474" y="1105319"/>
                  </a:lnTo>
                  <a:lnTo>
                    <a:pt x="94474" y="1103455"/>
                  </a:lnTo>
                  <a:cubicBezTo>
                    <a:pt x="93965" y="1101989"/>
                    <a:pt x="93342" y="1100564"/>
                    <a:pt x="92609" y="1099195"/>
                  </a:cubicBezTo>
                  <a:cubicBezTo>
                    <a:pt x="92752" y="1098763"/>
                    <a:pt x="92752" y="1098296"/>
                    <a:pt x="92609" y="1097863"/>
                  </a:cubicBezTo>
                  <a:cubicBezTo>
                    <a:pt x="92151" y="1096377"/>
                    <a:pt x="91527" y="1094948"/>
                    <a:pt x="90745" y="1093603"/>
                  </a:cubicBezTo>
                  <a:lnTo>
                    <a:pt x="90747" y="1095201"/>
                  </a:lnTo>
                  <a:cubicBezTo>
                    <a:pt x="80095" y="1069638"/>
                    <a:pt x="71220" y="1043810"/>
                    <a:pt x="64119" y="1017714"/>
                  </a:cubicBezTo>
                  <a:lnTo>
                    <a:pt x="64119" y="1015850"/>
                  </a:lnTo>
                  <a:lnTo>
                    <a:pt x="64119" y="1013188"/>
                  </a:lnTo>
                  <a:lnTo>
                    <a:pt x="62787" y="1009460"/>
                  </a:lnTo>
                  <a:lnTo>
                    <a:pt x="62787" y="1009460"/>
                  </a:lnTo>
                  <a:cubicBezTo>
                    <a:pt x="55062" y="983207"/>
                    <a:pt x="48839" y="956536"/>
                    <a:pt x="44147" y="929577"/>
                  </a:cubicBezTo>
                  <a:lnTo>
                    <a:pt x="44148" y="929577"/>
                  </a:lnTo>
                  <a:cubicBezTo>
                    <a:pt x="44148" y="929577"/>
                    <a:pt x="44148" y="928245"/>
                    <a:pt x="44148" y="927713"/>
                  </a:cubicBezTo>
                  <a:cubicBezTo>
                    <a:pt x="42551" y="918659"/>
                    <a:pt x="40952" y="909606"/>
                    <a:pt x="39621" y="901085"/>
                  </a:cubicBezTo>
                  <a:lnTo>
                    <a:pt x="39621" y="901085"/>
                  </a:lnTo>
                  <a:cubicBezTo>
                    <a:pt x="36692" y="880049"/>
                    <a:pt x="34828" y="859014"/>
                    <a:pt x="33763" y="837977"/>
                  </a:cubicBezTo>
                  <a:cubicBezTo>
                    <a:pt x="31181" y="789084"/>
                    <a:pt x="33142" y="740056"/>
                    <a:pt x="39621" y="691525"/>
                  </a:cubicBezTo>
                  <a:lnTo>
                    <a:pt x="39621" y="691525"/>
                  </a:lnTo>
                  <a:cubicBezTo>
                    <a:pt x="39621" y="691525"/>
                    <a:pt x="39621" y="691525"/>
                    <a:pt x="39621" y="689928"/>
                  </a:cubicBezTo>
                  <a:lnTo>
                    <a:pt x="39621" y="689928"/>
                  </a:lnTo>
                  <a:cubicBezTo>
                    <a:pt x="44001" y="659773"/>
                    <a:pt x="50136" y="629899"/>
                    <a:pt x="57994" y="600459"/>
                  </a:cubicBezTo>
                  <a:lnTo>
                    <a:pt x="57994" y="600459"/>
                  </a:lnTo>
                  <a:lnTo>
                    <a:pt x="57994" y="595666"/>
                  </a:lnTo>
                  <a:cubicBezTo>
                    <a:pt x="57994" y="595666"/>
                    <a:pt x="57994" y="595666"/>
                    <a:pt x="57994" y="594068"/>
                  </a:cubicBezTo>
                  <a:cubicBezTo>
                    <a:pt x="57878" y="592917"/>
                    <a:pt x="57878" y="591757"/>
                    <a:pt x="57994" y="590607"/>
                  </a:cubicBezTo>
                  <a:lnTo>
                    <a:pt x="57994" y="587678"/>
                  </a:lnTo>
                  <a:cubicBezTo>
                    <a:pt x="57994" y="587678"/>
                    <a:pt x="57994" y="587678"/>
                    <a:pt x="57994" y="585814"/>
                  </a:cubicBezTo>
                  <a:cubicBezTo>
                    <a:pt x="58107" y="584396"/>
                    <a:pt x="58107" y="582971"/>
                    <a:pt x="57994" y="581553"/>
                  </a:cubicBezTo>
                  <a:lnTo>
                    <a:pt x="57994" y="581553"/>
                  </a:lnTo>
                  <a:cubicBezTo>
                    <a:pt x="57994" y="577026"/>
                    <a:pt x="60922" y="572500"/>
                    <a:pt x="62255" y="567973"/>
                  </a:cubicBezTo>
                  <a:cubicBezTo>
                    <a:pt x="63586" y="563446"/>
                    <a:pt x="62255" y="565310"/>
                    <a:pt x="62255" y="563713"/>
                  </a:cubicBezTo>
                  <a:lnTo>
                    <a:pt x="62255" y="563713"/>
                  </a:lnTo>
                  <a:cubicBezTo>
                    <a:pt x="69179" y="541878"/>
                    <a:pt x="77167" y="520310"/>
                    <a:pt x="85952" y="499274"/>
                  </a:cubicBezTo>
                  <a:lnTo>
                    <a:pt x="85952" y="499274"/>
                  </a:lnTo>
                  <a:cubicBezTo>
                    <a:pt x="92344" y="484362"/>
                    <a:pt x="99001" y="469717"/>
                    <a:pt x="106456" y="455338"/>
                  </a:cubicBezTo>
                  <a:lnTo>
                    <a:pt x="106456" y="455338"/>
                  </a:lnTo>
                  <a:cubicBezTo>
                    <a:pt x="106409" y="454451"/>
                    <a:pt x="106409" y="453562"/>
                    <a:pt x="106456" y="452675"/>
                  </a:cubicBezTo>
                  <a:cubicBezTo>
                    <a:pt x="106916" y="451441"/>
                    <a:pt x="107544" y="450277"/>
                    <a:pt x="108320" y="449214"/>
                  </a:cubicBezTo>
                  <a:lnTo>
                    <a:pt x="108320" y="449214"/>
                  </a:lnTo>
                  <a:cubicBezTo>
                    <a:pt x="127025" y="412612"/>
                    <a:pt x="148571" y="377533"/>
                    <a:pt x="172759" y="344300"/>
                  </a:cubicBezTo>
                  <a:lnTo>
                    <a:pt x="174357" y="342170"/>
                  </a:lnTo>
                  <a:cubicBezTo>
                    <a:pt x="175065" y="341347"/>
                    <a:pt x="175689" y="340455"/>
                    <a:pt x="176221" y="339508"/>
                  </a:cubicBezTo>
                  <a:lnTo>
                    <a:pt x="182878" y="330720"/>
                  </a:lnTo>
                  <a:lnTo>
                    <a:pt x="188203" y="324064"/>
                  </a:lnTo>
                  <a:cubicBezTo>
                    <a:pt x="225473" y="276943"/>
                    <a:pt x="268098" y="234319"/>
                    <a:pt x="315218" y="197050"/>
                  </a:cubicBezTo>
                  <a:lnTo>
                    <a:pt x="315218" y="197050"/>
                  </a:lnTo>
                  <a:lnTo>
                    <a:pt x="318413" y="194653"/>
                  </a:lnTo>
                  <a:lnTo>
                    <a:pt x="320011" y="194653"/>
                  </a:lnTo>
                  <a:lnTo>
                    <a:pt x="322406" y="193055"/>
                  </a:lnTo>
                  <a:lnTo>
                    <a:pt x="322406" y="193055"/>
                  </a:lnTo>
                  <a:lnTo>
                    <a:pt x="325601" y="190659"/>
                  </a:lnTo>
                  <a:lnTo>
                    <a:pt x="328798" y="188529"/>
                  </a:lnTo>
                  <a:lnTo>
                    <a:pt x="328798" y="188529"/>
                  </a:lnTo>
                  <a:cubicBezTo>
                    <a:pt x="378754" y="151546"/>
                    <a:pt x="432811" y="120452"/>
                    <a:pt x="489895" y="95864"/>
                  </a:cubicBezTo>
                  <a:lnTo>
                    <a:pt x="489895" y="95864"/>
                  </a:lnTo>
                  <a:lnTo>
                    <a:pt x="491759" y="95864"/>
                  </a:lnTo>
                  <a:lnTo>
                    <a:pt x="491759" y="95864"/>
                  </a:lnTo>
                  <a:lnTo>
                    <a:pt x="500812" y="92137"/>
                  </a:lnTo>
                  <a:lnTo>
                    <a:pt x="500812" y="92137"/>
                  </a:lnTo>
                  <a:lnTo>
                    <a:pt x="504007" y="92137"/>
                  </a:lnTo>
                  <a:lnTo>
                    <a:pt x="507735" y="90539"/>
                  </a:lnTo>
                  <a:lnTo>
                    <a:pt x="507735" y="90539"/>
                  </a:lnTo>
                  <a:cubicBezTo>
                    <a:pt x="531434" y="81485"/>
                    <a:pt x="555133" y="73497"/>
                    <a:pt x="579364" y="66574"/>
                  </a:cubicBezTo>
                  <a:cubicBezTo>
                    <a:pt x="613788" y="56813"/>
                    <a:pt x="648841" y="49429"/>
                    <a:pt x="684277" y="44473"/>
                  </a:cubicBezTo>
                  <a:cubicBezTo>
                    <a:pt x="752946" y="35419"/>
                    <a:pt x="822506" y="35419"/>
                    <a:pt x="891174" y="44473"/>
                  </a:cubicBezTo>
                  <a:moveTo>
                    <a:pt x="685342" y="44473"/>
                  </a:moveTo>
                  <a:lnTo>
                    <a:pt x="685342" y="44473"/>
                  </a:lnTo>
                  <a:moveTo>
                    <a:pt x="491226" y="97728"/>
                  </a:moveTo>
                  <a:lnTo>
                    <a:pt x="491226" y="97728"/>
                  </a:lnTo>
                  <a:close/>
                  <a:moveTo>
                    <a:pt x="491226" y="97728"/>
                  </a:moveTo>
                  <a:lnTo>
                    <a:pt x="491226" y="97728"/>
                  </a:lnTo>
                  <a:moveTo>
                    <a:pt x="81426" y="1101059"/>
                  </a:moveTo>
                  <a:lnTo>
                    <a:pt x="81426" y="1102923"/>
                  </a:lnTo>
                  <a:lnTo>
                    <a:pt x="81426" y="1102923"/>
                  </a:lnTo>
                  <a:lnTo>
                    <a:pt x="81426" y="1102923"/>
                  </a:lnTo>
                  <a:moveTo>
                    <a:pt x="181813" y="1275736"/>
                  </a:moveTo>
                  <a:lnTo>
                    <a:pt x="181813" y="1275736"/>
                  </a:lnTo>
                  <a:lnTo>
                    <a:pt x="181813" y="1275736"/>
                  </a:lnTo>
                  <a:lnTo>
                    <a:pt x="181813" y="1275736"/>
                  </a:lnTo>
                  <a:moveTo>
                    <a:pt x="320011" y="1413934"/>
                  </a:moveTo>
                  <a:lnTo>
                    <a:pt x="320011" y="1413934"/>
                  </a:lnTo>
                  <a:lnTo>
                    <a:pt x="320011" y="1413934"/>
                  </a:lnTo>
                  <a:lnTo>
                    <a:pt x="320011" y="1413934"/>
                  </a:lnTo>
                  <a:moveTo>
                    <a:pt x="1086621" y="1497545"/>
                  </a:moveTo>
                  <a:lnTo>
                    <a:pt x="1088218" y="1497545"/>
                  </a:lnTo>
                  <a:lnTo>
                    <a:pt x="1086621" y="1497545"/>
                  </a:lnTo>
                  <a:moveTo>
                    <a:pt x="320809" y="1397691"/>
                  </a:moveTo>
                  <a:lnTo>
                    <a:pt x="320809" y="1397691"/>
                  </a:lnTo>
                  <a:lnTo>
                    <a:pt x="320809" y="1397691"/>
                  </a:lnTo>
                  <a:close/>
                  <a:moveTo>
                    <a:pt x="1495621" y="1089609"/>
                  </a:moveTo>
                  <a:lnTo>
                    <a:pt x="1495621" y="1088011"/>
                  </a:lnTo>
                  <a:lnTo>
                    <a:pt x="1495621" y="1089609"/>
                  </a:lnTo>
                  <a:moveTo>
                    <a:pt x="1091147" y="86278"/>
                  </a:moveTo>
                  <a:lnTo>
                    <a:pt x="1089549" y="86278"/>
                  </a:lnTo>
                  <a:lnTo>
                    <a:pt x="1091147" y="86278"/>
                  </a:lnTo>
                  <a:moveTo>
                    <a:pt x="490162" y="86278"/>
                  </a:moveTo>
                  <a:lnTo>
                    <a:pt x="490162" y="86278"/>
                  </a:lnTo>
                </a:path>
              </a:pathLst>
            </a:custGeom>
            <a:solidFill>
              <a:srgbClr val="833F73"/>
            </a:solidFill>
            <a:ln w="26619"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id="{C9B6071E-F588-4163-9208-5DFA09A0354D}"/>
                </a:ext>
              </a:extLst>
            </p:cNvPr>
            <p:cNvSpPr/>
            <p:nvPr/>
          </p:nvSpPr>
          <p:spPr>
            <a:xfrm>
              <a:off x="17885625" y="2473820"/>
              <a:ext cx="1512914" cy="1513975"/>
            </a:xfrm>
            <a:custGeom>
              <a:avLst/>
              <a:gdLst>
                <a:gd name="connsiteX0" fmla="*/ 497863 w 1205459"/>
                <a:gd name="connsiteY0" fmla="*/ 9054 h 1206304"/>
                <a:gd name="connsiteX1" fmla="*/ 474697 w 1205459"/>
                <a:gd name="connsiteY1" fmla="*/ 13580 h 1206304"/>
                <a:gd name="connsiteX2" fmla="*/ 440081 w 1205459"/>
                <a:gd name="connsiteY2" fmla="*/ 21835 h 1206304"/>
                <a:gd name="connsiteX3" fmla="*/ 317328 w 1205459"/>
                <a:gd name="connsiteY3" fmla="*/ 71096 h 1206304"/>
                <a:gd name="connsiteX4" fmla="*/ 313866 w 1205459"/>
                <a:gd name="connsiteY4" fmla="*/ 72960 h 1206304"/>
                <a:gd name="connsiteX5" fmla="*/ 313866 w 1205459"/>
                <a:gd name="connsiteY5" fmla="*/ 72960 h 1206304"/>
                <a:gd name="connsiteX6" fmla="*/ 294429 w 1205459"/>
                <a:gd name="connsiteY6" fmla="*/ 83877 h 1206304"/>
                <a:gd name="connsiteX7" fmla="*/ 259280 w 1205459"/>
                <a:gd name="connsiteY7" fmla="*/ 106245 h 1206304"/>
                <a:gd name="connsiteX8" fmla="*/ 259280 w 1205459"/>
                <a:gd name="connsiteY8" fmla="*/ 106245 h 1206304"/>
                <a:gd name="connsiteX9" fmla="*/ 257682 w 1205459"/>
                <a:gd name="connsiteY9" fmla="*/ 106245 h 1206304"/>
                <a:gd name="connsiteX10" fmla="*/ 257682 w 1205459"/>
                <a:gd name="connsiteY10" fmla="*/ 106245 h 1206304"/>
                <a:gd name="connsiteX11" fmla="*/ 214812 w 1205459"/>
                <a:gd name="connsiteY11" fmla="*/ 138730 h 1206304"/>
                <a:gd name="connsiteX12" fmla="*/ 212415 w 1205459"/>
                <a:gd name="connsiteY12" fmla="*/ 140860 h 1206304"/>
                <a:gd name="connsiteX13" fmla="*/ 120283 w 1205459"/>
                <a:gd name="connsiteY13" fmla="*/ 238318 h 1206304"/>
                <a:gd name="connsiteX14" fmla="*/ 112028 w 1205459"/>
                <a:gd name="connsiteY14" fmla="*/ 249501 h 1206304"/>
                <a:gd name="connsiteX15" fmla="*/ 75815 w 1205459"/>
                <a:gd name="connsiteY15" fmla="*/ 305686 h 1206304"/>
                <a:gd name="connsiteX16" fmla="*/ 27086 w 1205459"/>
                <a:gd name="connsiteY16" fmla="*/ 417788 h 1206304"/>
                <a:gd name="connsiteX17" fmla="*/ 27086 w 1205459"/>
                <a:gd name="connsiteY17" fmla="*/ 417788 h 1206304"/>
                <a:gd name="connsiteX18" fmla="*/ 27086 w 1205459"/>
                <a:gd name="connsiteY18" fmla="*/ 421250 h 1206304"/>
                <a:gd name="connsiteX19" fmla="*/ 22826 w 1205459"/>
                <a:gd name="connsiteY19" fmla="*/ 435629 h 1206304"/>
                <a:gd name="connsiteX20" fmla="*/ 193 w 1205459"/>
                <a:gd name="connsiteY20" fmla="*/ 574625 h 1206304"/>
                <a:gd name="connsiteX21" fmla="*/ 193 w 1205459"/>
                <a:gd name="connsiteY21" fmla="*/ 589270 h 1206304"/>
                <a:gd name="connsiteX22" fmla="*/ 1524 w 1205459"/>
                <a:gd name="connsiteY22" fmla="*/ 644922 h 1206304"/>
                <a:gd name="connsiteX23" fmla="*/ 1524 w 1205459"/>
                <a:gd name="connsiteY23" fmla="*/ 648117 h 1206304"/>
                <a:gd name="connsiteX24" fmla="*/ 6051 w 1205459"/>
                <a:gd name="connsiteY24" fmla="*/ 713622 h 1206304"/>
                <a:gd name="connsiteX25" fmla="*/ 19364 w 1205459"/>
                <a:gd name="connsiteY25" fmla="*/ 770871 h 1206304"/>
                <a:gd name="connsiteX26" fmla="*/ 19364 w 1205459"/>
                <a:gd name="connsiteY26" fmla="*/ 773268 h 1206304"/>
                <a:gd name="connsiteX27" fmla="*/ 19364 w 1205459"/>
                <a:gd name="connsiteY27" fmla="*/ 776197 h 1206304"/>
                <a:gd name="connsiteX28" fmla="*/ 19364 w 1205459"/>
                <a:gd name="connsiteY28" fmla="*/ 779925 h 1206304"/>
                <a:gd name="connsiteX29" fmla="*/ 19364 w 1205459"/>
                <a:gd name="connsiteY29" fmla="*/ 782055 h 1206304"/>
                <a:gd name="connsiteX30" fmla="*/ 19364 w 1205459"/>
                <a:gd name="connsiteY30" fmla="*/ 786049 h 1206304"/>
                <a:gd name="connsiteX31" fmla="*/ 19364 w 1205459"/>
                <a:gd name="connsiteY31" fmla="*/ 788978 h 1206304"/>
                <a:gd name="connsiteX32" fmla="*/ 19364 w 1205459"/>
                <a:gd name="connsiteY32" fmla="*/ 791640 h 1206304"/>
                <a:gd name="connsiteX33" fmla="*/ 40400 w 1205459"/>
                <a:gd name="connsiteY33" fmla="*/ 846760 h 1206304"/>
                <a:gd name="connsiteX34" fmla="*/ 45992 w 1205459"/>
                <a:gd name="connsiteY34" fmla="*/ 859009 h 1206304"/>
                <a:gd name="connsiteX35" fmla="*/ 70489 w 1205459"/>
                <a:gd name="connsiteY35" fmla="*/ 906406 h 1206304"/>
                <a:gd name="connsiteX36" fmla="*/ 135994 w 1205459"/>
                <a:gd name="connsiteY36" fmla="*/ 999070 h 1206304"/>
                <a:gd name="connsiteX37" fmla="*/ 253156 w 1205459"/>
                <a:gd name="connsiteY37" fmla="*/ 1103717 h 1206304"/>
                <a:gd name="connsiteX38" fmla="*/ 341027 w 1205459"/>
                <a:gd name="connsiteY38" fmla="*/ 1153510 h 1206304"/>
                <a:gd name="connsiteX39" fmla="*/ 343956 w 1205459"/>
                <a:gd name="connsiteY39" fmla="*/ 1153511 h 1206304"/>
                <a:gd name="connsiteX40" fmla="*/ 343956 w 1205459"/>
                <a:gd name="connsiteY40" fmla="*/ 1153511 h 1206304"/>
                <a:gd name="connsiteX41" fmla="*/ 359134 w 1205459"/>
                <a:gd name="connsiteY41" fmla="*/ 1159901 h 1206304"/>
                <a:gd name="connsiteX42" fmla="*/ 366589 w 1205459"/>
                <a:gd name="connsiteY42" fmla="*/ 1163097 h 1206304"/>
                <a:gd name="connsiteX43" fmla="*/ 393216 w 1205459"/>
                <a:gd name="connsiteY43" fmla="*/ 1173748 h 1206304"/>
                <a:gd name="connsiteX44" fmla="*/ 454461 w 1205459"/>
                <a:gd name="connsiteY44" fmla="*/ 1191588 h 1206304"/>
                <a:gd name="connsiteX45" fmla="*/ 456324 w 1205459"/>
                <a:gd name="connsiteY45" fmla="*/ 1191588 h 1206304"/>
                <a:gd name="connsiteX46" fmla="*/ 517301 w 1205459"/>
                <a:gd name="connsiteY46" fmla="*/ 1202506 h 1206304"/>
                <a:gd name="connsiteX47" fmla="*/ 517302 w 1205459"/>
                <a:gd name="connsiteY47" fmla="*/ 1202506 h 1206304"/>
                <a:gd name="connsiteX48" fmla="*/ 520764 w 1205459"/>
                <a:gd name="connsiteY48" fmla="*/ 1202506 h 1206304"/>
                <a:gd name="connsiteX49" fmla="*/ 552184 w 1205459"/>
                <a:gd name="connsiteY49" fmla="*/ 1205435 h 1206304"/>
                <a:gd name="connsiteX50" fmla="*/ 552184 w 1205459"/>
                <a:gd name="connsiteY50" fmla="*/ 1205435 h 1206304"/>
                <a:gd name="connsiteX51" fmla="*/ 559108 w 1205459"/>
                <a:gd name="connsiteY51" fmla="*/ 1205435 h 1206304"/>
                <a:gd name="connsiteX52" fmla="*/ 775324 w 1205459"/>
                <a:gd name="connsiteY52" fmla="*/ 1177476 h 1206304"/>
                <a:gd name="connsiteX53" fmla="*/ 884764 w 1205459"/>
                <a:gd name="connsiteY53" fmla="*/ 1139664 h 1206304"/>
                <a:gd name="connsiteX54" fmla="*/ 971837 w 1205459"/>
                <a:gd name="connsiteY54" fmla="*/ 1083214 h 1206304"/>
                <a:gd name="connsiteX55" fmla="*/ 1048524 w 1205459"/>
                <a:gd name="connsiteY55" fmla="*/ 1012651 h 1206304"/>
                <a:gd name="connsiteX56" fmla="*/ 1110567 w 1205459"/>
                <a:gd name="connsiteY56" fmla="*/ 931436 h 1206304"/>
                <a:gd name="connsiteX57" fmla="*/ 1190450 w 1205459"/>
                <a:gd name="connsiteY57" fmla="*/ 739184 h 1206304"/>
                <a:gd name="connsiteX58" fmla="*/ 1199769 w 1205459"/>
                <a:gd name="connsiteY58" fmla="*/ 522968 h 1206304"/>
                <a:gd name="connsiteX59" fmla="*/ 1177668 w 1205459"/>
                <a:gd name="connsiteY59" fmla="*/ 420718 h 1206304"/>
                <a:gd name="connsiteX60" fmla="*/ 848017 w 1205459"/>
                <a:gd name="connsiteY60" fmla="*/ 52990 h 1206304"/>
                <a:gd name="connsiteX61" fmla="*/ 651505 w 1205459"/>
                <a:gd name="connsiteY61" fmla="*/ 2397 h 1206304"/>
                <a:gd name="connsiteX62" fmla="*/ 600913 w 1205459"/>
                <a:gd name="connsiteY62" fmla="*/ 0 h 1206304"/>
                <a:gd name="connsiteX63" fmla="*/ 498398 w 1205459"/>
                <a:gd name="connsiteY63" fmla="*/ 9053 h 1206304"/>
                <a:gd name="connsiteX64" fmla="*/ 678932 w 1205459"/>
                <a:gd name="connsiteY64" fmla="*/ 28225 h 1206304"/>
                <a:gd name="connsiteX65" fmla="*/ 676002 w 1205459"/>
                <a:gd name="connsiteY65" fmla="*/ 28225 h 1206304"/>
                <a:gd name="connsiteX66" fmla="*/ 831242 w 1205459"/>
                <a:gd name="connsiteY66" fmla="*/ 70563 h 1206304"/>
                <a:gd name="connsiteX67" fmla="*/ 828580 w 1205459"/>
                <a:gd name="connsiteY67" fmla="*/ 70563 h 1206304"/>
                <a:gd name="connsiteX68" fmla="*/ 957192 w 1205459"/>
                <a:gd name="connsiteY68" fmla="*/ 145653 h 1206304"/>
                <a:gd name="connsiteX69" fmla="*/ 1062371 w 1205459"/>
                <a:gd name="connsiteY69" fmla="*/ 252164 h 1206304"/>
                <a:gd name="connsiteX70" fmla="*/ 1138260 w 1205459"/>
                <a:gd name="connsiteY70" fmla="*/ 382107 h 1206304"/>
                <a:gd name="connsiteX71" fmla="*/ 1177668 w 1205459"/>
                <a:gd name="connsiteY71" fmla="*/ 527228 h 1206304"/>
                <a:gd name="connsiteX72" fmla="*/ 1177668 w 1205459"/>
                <a:gd name="connsiteY72" fmla="*/ 524299 h 1206304"/>
                <a:gd name="connsiteX73" fmla="*/ 1177668 w 1205459"/>
                <a:gd name="connsiteY73" fmla="*/ 681668 h 1206304"/>
                <a:gd name="connsiteX74" fmla="*/ 1177668 w 1205459"/>
                <a:gd name="connsiteY74" fmla="*/ 680071 h 1206304"/>
                <a:gd name="connsiteX75" fmla="*/ 1135862 w 1205459"/>
                <a:gd name="connsiteY75" fmla="*/ 832647 h 1206304"/>
                <a:gd name="connsiteX76" fmla="*/ 1135862 w 1205459"/>
                <a:gd name="connsiteY76" fmla="*/ 832647 h 1206304"/>
                <a:gd name="connsiteX77" fmla="*/ 956925 w 1205459"/>
                <a:gd name="connsiteY77" fmla="*/ 1064575 h 1206304"/>
                <a:gd name="connsiteX78" fmla="*/ 956925 w 1205459"/>
                <a:gd name="connsiteY78" fmla="*/ 1064574 h 1206304"/>
                <a:gd name="connsiteX79" fmla="*/ 956925 w 1205459"/>
                <a:gd name="connsiteY79" fmla="*/ 1064574 h 1206304"/>
                <a:gd name="connsiteX80" fmla="*/ 956925 w 1205459"/>
                <a:gd name="connsiteY80" fmla="*/ 1064574 h 1206304"/>
                <a:gd name="connsiteX81" fmla="*/ 956925 w 1205459"/>
                <a:gd name="connsiteY81" fmla="*/ 1064574 h 1206304"/>
                <a:gd name="connsiteX82" fmla="*/ 826982 w 1205459"/>
                <a:gd name="connsiteY82" fmla="*/ 1140197 h 1206304"/>
                <a:gd name="connsiteX83" fmla="*/ 829911 w 1205459"/>
                <a:gd name="connsiteY83" fmla="*/ 1140197 h 1206304"/>
                <a:gd name="connsiteX84" fmla="*/ 677866 w 1205459"/>
                <a:gd name="connsiteY84" fmla="*/ 1181470 h 1206304"/>
                <a:gd name="connsiteX85" fmla="*/ 680796 w 1205459"/>
                <a:gd name="connsiteY85" fmla="*/ 1181470 h 1206304"/>
                <a:gd name="connsiteX86" fmla="*/ 544196 w 1205459"/>
                <a:gd name="connsiteY86" fmla="*/ 1183600 h 1206304"/>
                <a:gd name="connsiteX87" fmla="*/ 525557 w 1205459"/>
                <a:gd name="connsiteY87" fmla="*/ 1181470 h 1206304"/>
                <a:gd name="connsiteX88" fmla="*/ 376974 w 1205459"/>
                <a:gd name="connsiteY88" fmla="*/ 1141262 h 1206304"/>
                <a:gd name="connsiteX89" fmla="*/ 376974 w 1205459"/>
                <a:gd name="connsiteY89" fmla="*/ 1141262 h 1206304"/>
                <a:gd name="connsiteX90" fmla="*/ 376974 w 1205459"/>
                <a:gd name="connsiteY90" fmla="*/ 1141262 h 1206304"/>
                <a:gd name="connsiteX91" fmla="*/ 376974 w 1205459"/>
                <a:gd name="connsiteY91" fmla="*/ 1141262 h 1206304"/>
                <a:gd name="connsiteX92" fmla="*/ 376974 w 1205459"/>
                <a:gd name="connsiteY92" fmla="*/ 1141262 h 1206304"/>
                <a:gd name="connsiteX93" fmla="*/ 375376 w 1205459"/>
                <a:gd name="connsiteY93" fmla="*/ 1141262 h 1206304"/>
                <a:gd name="connsiteX94" fmla="*/ 375376 w 1205459"/>
                <a:gd name="connsiteY94" fmla="*/ 1141262 h 1206304"/>
                <a:gd name="connsiteX95" fmla="*/ 375376 w 1205459"/>
                <a:gd name="connsiteY95" fmla="*/ 1141262 h 1206304"/>
                <a:gd name="connsiteX96" fmla="*/ 375376 w 1205459"/>
                <a:gd name="connsiteY96" fmla="*/ 1141262 h 1206304"/>
                <a:gd name="connsiteX97" fmla="*/ 248628 w 1205459"/>
                <a:gd name="connsiteY97" fmla="*/ 1067237 h 1206304"/>
                <a:gd name="connsiteX98" fmla="*/ 248628 w 1205459"/>
                <a:gd name="connsiteY98" fmla="*/ 1067237 h 1206304"/>
                <a:gd name="connsiteX99" fmla="*/ 248628 w 1205459"/>
                <a:gd name="connsiteY99" fmla="*/ 1067237 h 1206304"/>
                <a:gd name="connsiteX100" fmla="*/ 248628 w 1205459"/>
                <a:gd name="connsiteY100" fmla="*/ 1067237 h 1206304"/>
                <a:gd name="connsiteX101" fmla="*/ 248628 w 1205459"/>
                <a:gd name="connsiteY101" fmla="*/ 1067237 h 1206304"/>
                <a:gd name="connsiteX102" fmla="*/ 248628 w 1205459"/>
                <a:gd name="connsiteY102" fmla="*/ 1067237 h 1206304"/>
                <a:gd name="connsiteX103" fmla="*/ 248628 w 1205459"/>
                <a:gd name="connsiteY103" fmla="*/ 1067237 h 1206304"/>
                <a:gd name="connsiteX104" fmla="*/ 142118 w 1205459"/>
                <a:gd name="connsiteY104" fmla="*/ 962058 h 1206304"/>
                <a:gd name="connsiteX105" fmla="*/ 81939 w 1205459"/>
                <a:gd name="connsiteY105" fmla="*/ 865399 h 1206304"/>
                <a:gd name="connsiteX106" fmla="*/ 81939 w 1205459"/>
                <a:gd name="connsiteY106" fmla="*/ 865399 h 1206304"/>
                <a:gd name="connsiteX107" fmla="*/ 80076 w 1205459"/>
                <a:gd name="connsiteY107" fmla="*/ 861938 h 1206304"/>
                <a:gd name="connsiteX108" fmla="*/ 80076 w 1205459"/>
                <a:gd name="connsiteY108" fmla="*/ 860340 h 1206304"/>
                <a:gd name="connsiteX109" fmla="*/ 80076 w 1205459"/>
                <a:gd name="connsiteY109" fmla="*/ 857944 h 1206304"/>
                <a:gd name="connsiteX110" fmla="*/ 80076 w 1205459"/>
                <a:gd name="connsiteY110" fmla="*/ 855281 h 1206304"/>
                <a:gd name="connsiteX111" fmla="*/ 80076 w 1205459"/>
                <a:gd name="connsiteY111" fmla="*/ 853417 h 1206304"/>
                <a:gd name="connsiteX112" fmla="*/ 80076 w 1205459"/>
                <a:gd name="connsiteY112" fmla="*/ 850488 h 1206304"/>
                <a:gd name="connsiteX113" fmla="*/ 80076 w 1205459"/>
                <a:gd name="connsiteY113" fmla="*/ 849156 h 1206304"/>
                <a:gd name="connsiteX114" fmla="*/ 78212 w 1205459"/>
                <a:gd name="connsiteY114" fmla="*/ 845162 h 1206304"/>
                <a:gd name="connsiteX115" fmla="*/ 78212 w 1205459"/>
                <a:gd name="connsiteY115" fmla="*/ 845162 h 1206304"/>
                <a:gd name="connsiteX116" fmla="*/ 76348 w 1205459"/>
                <a:gd name="connsiteY116" fmla="*/ 840902 h 1206304"/>
                <a:gd name="connsiteX117" fmla="*/ 76348 w 1205459"/>
                <a:gd name="connsiteY117" fmla="*/ 840902 h 1206304"/>
                <a:gd name="connsiteX118" fmla="*/ 73684 w 1205459"/>
                <a:gd name="connsiteY118" fmla="*/ 834511 h 1206304"/>
                <a:gd name="connsiteX119" fmla="*/ 73684 w 1205459"/>
                <a:gd name="connsiteY119" fmla="*/ 834511 h 1206304"/>
                <a:gd name="connsiteX120" fmla="*/ 68360 w 1205459"/>
                <a:gd name="connsiteY120" fmla="*/ 821197 h 1206304"/>
                <a:gd name="connsiteX121" fmla="*/ 68360 w 1205459"/>
                <a:gd name="connsiteY121" fmla="*/ 821197 h 1206304"/>
                <a:gd name="connsiteX122" fmla="*/ 68360 w 1205459"/>
                <a:gd name="connsiteY122" fmla="*/ 817735 h 1206304"/>
                <a:gd name="connsiteX123" fmla="*/ 68360 w 1205459"/>
                <a:gd name="connsiteY123" fmla="*/ 816404 h 1206304"/>
                <a:gd name="connsiteX124" fmla="*/ 68360 w 1205459"/>
                <a:gd name="connsiteY124" fmla="*/ 814008 h 1206304"/>
                <a:gd name="connsiteX125" fmla="*/ 68360 w 1205459"/>
                <a:gd name="connsiteY125" fmla="*/ 811345 h 1206304"/>
                <a:gd name="connsiteX126" fmla="*/ 68360 w 1205459"/>
                <a:gd name="connsiteY126" fmla="*/ 807617 h 1206304"/>
                <a:gd name="connsiteX127" fmla="*/ 68360 w 1205459"/>
                <a:gd name="connsiteY127" fmla="*/ 807617 h 1206304"/>
                <a:gd name="connsiteX128" fmla="*/ 41732 w 1205459"/>
                <a:gd name="connsiteY128" fmla="*/ 708828 h 1206304"/>
                <a:gd name="connsiteX129" fmla="*/ 41732 w 1205459"/>
                <a:gd name="connsiteY129" fmla="*/ 708829 h 1206304"/>
                <a:gd name="connsiteX130" fmla="*/ 41732 w 1205459"/>
                <a:gd name="connsiteY130" fmla="*/ 705101 h 1206304"/>
                <a:gd name="connsiteX131" fmla="*/ 41732 w 1205459"/>
                <a:gd name="connsiteY131" fmla="*/ 703236 h 1206304"/>
                <a:gd name="connsiteX132" fmla="*/ 41732 w 1205459"/>
                <a:gd name="connsiteY132" fmla="*/ 700840 h 1206304"/>
                <a:gd name="connsiteX133" fmla="*/ 41732 w 1205459"/>
                <a:gd name="connsiteY133" fmla="*/ 697645 h 1206304"/>
                <a:gd name="connsiteX134" fmla="*/ 41732 w 1205459"/>
                <a:gd name="connsiteY134" fmla="*/ 697645 h 1206304"/>
                <a:gd name="connsiteX135" fmla="*/ 41732 w 1205459"/>
                <a:gd name="connsiteY135" fmla="*/ 691254 h 1206304"/>
                <a:gd name="connsiteX136" fmla="*/ 41732 w 1205459"/>
                <a:gd name="connsiteY136" fmla="*/ 691254 h 1206304"/>
                <a:gd name="connsiteX137" fmla="*/ 41732 w 1205459"/>
                <a:gd name="connsiteY137" fmla="*/ 533619 h 1206304"/>
                <a:gd name="connsiteX138" fmla="*/ 41732 w 1205459"/>
                <a:gd name="connsiteY138" fmla="*/ 533619 h 1206304"/>
                <a:gd name="connsiteX139" fmla="*/ 83272 w 1205459"/>
                <a:gd name="connsiteY139" fmla="*/ 382640 h 1206304"/>
                <a:gd name="connsiteX140" fmla="*/ 83272 w 1205459"/>
                <a:gd name="connsiteY140" fmla="*/ 383971 h 1206304"/>
                <a:gd name="connsiteX141" fmla="*/ 159693 w 1205459"/>
                <a:gd name="connsiteY141" fmla="*/ 253496 h 1206304"/>
                <a:gd name="connsiteX142" fmla="*/ 189782 w 1205459"/>
                <a:gd name="connsiteY142" fmla="*/ 217814 h 1206304"/>
                <a:gd name="connsiteX143" fmla="*/ 261944 w 1205459"/>
                <a:gd name="connsiteY143" fmla="*/ 151245 h 1206304"/>
                <a:gd name="connsiteX144" fmla="*/ 261942 w 1205459"/>
                <a:gd name="connsiteY144" fmla="*/ 151245 h 1206304"/>
                <a:gd name="connsiteX145" fmla="*/ 261942 w 1205459"/>
                <a:gd name="connsiteY145" fmla="*/ 151245 h 1206304"/>
                <a:gd name="connsiteX146" fmla="*/ 261942 w 1205459"/>
                <a:gd name="connsiteY146" fmla="*/ 151245 h 1206304"/>
                <a:gd name="connsiteX147" fmla="*/ 261942 w 1205459"/>
                <a:gd name="connsiteY147" fmla="*/ 151245 h 1206304"/>
                <a:gd name="connsiteX148" fmla="*/ 261942 w 1205459"/>
                <a:gd name="connsiteY148" fmla="*/ 151245 h 1206304"/>
                <a:gd name="connsiteX149" fmla="*/ 261942 w 1205459"/>
                <a:gd name="connsiteY149" fmla="*/ 151245 h 1206304"/>
                <a:gd name="connsiteX150" fmla="*/ 261942 w 1205459"/>
                <a:gd name="connsiteY150" fmla="*/ 151245 h 1206304"/>
                <a:gd name="connsiteX151" fmla="*/ 303215 w 1205459"/>
                <a:gd name="connsiteY151" fmla="*/ 122221 h 1206304"/>
                <a:gd name="connsiteX152" fmla="*/ 303215 w 1205459"/>
                <a:gd name="connsiteY152" fmla="*/ 122221 h 1206304"/>
                <a:gd name="connsiteX153" fmla="*/ 305612 w 1205459"/>
                <a:gd name="connsiteY153" fmla="*/ 120624 h 1206304"/>
                <a:gd name="connsiteX154" fmla="*/ 308009 w 1205459"/>
                <a:gd name="connsiteY154" fmla="*/ 119026 h 1206304"/>
                <a:gd name="connsiteX155" fmla="*/ 308009 w 1205459"/>
                <a:gd name="connsiteY155" fmla="*/ 119026 h 1206304"/>
                <a:gd name="connsiteX156" fmla="*/ 392152 w 1205459"/>
                <a:gd name="connsiteY156" fmla="*/ 75356 h 1206304"/>
                <a:gd name="connsiteX157" fmla="*/ 513574 w 1205459"/>
                <a:gd name="connsiteY157" fmla="*/ 39409 h 1206304"/>
                <a:gd name="connsiteX158" fmla="*/ 513574 w 1205459"/>
                <a:gd name="connsiteY158" fmla="*/ 39409 h 1206304"/>
                <a:gd name="connsiteX159" fmla="*/ 516236 w 1205459"/>
                <a:gd name="connsiteY159" fmla="*/ 39409 h 1206304"/>
                <a:gd name="connsiteX160" fmla="*/ 519698 w 1205459"/>
                <a:gd name="connsiteY160" fmla="*/ 39409 h 1206304"/>
                <a:gd name="connsiteX161" fmla="*/ 536207 w 1205459"/>
                <a:gd name="connsiteY161" fmla="*/ 36746 h 1206304"/>
                <a:gd name="connsiteX162" fmla="*/ 692778 w 1205459"/>
                <a:gd name="connsiteY162" fmla="*/ 36746 h 1206304"/>
                <a:gd name="connsiteX163" fmla="*/ 80341 w 1205459"/>
                <a:gd name="connsiteY163" fmla="*/ 385302 h 1206304"/>
                <a:gd name="connsiteX164" fmla="*/ 80341 w 1205459"/>
                <a:gd name="connsiteY164" fmla="*/ 386900 h 1206304"/>
                <a:gd name="connsiteX165" fmla="*/ 80341 w 1205459"/>
                <a:gd name="connsiteY165" fmla="*/ 385302 h 1206304"/>
                <a:gd name="connsiteX166" fmla="*/ 1151307 w 1205459"/>
                <a:gd name="connsiteY166" fmla="*/ 385302 h 1206304"/>
                <a:gd name="connsiteX167" fmla="*/ 1151307 w 1205459"/>
                <a:gd name="connsiteY167" fmla="*/ 386900 h 1206304"/>
                <a:gd name="connsiteX168" fmla="*/ 1151307 w 1205459"/>
                <a:gd name="connsiteY168" fmla="*/ 385302 h 1206304"/>
                <a:gd name="connsiteX169" fmla="*/ 38802 w 1205459"/>
                <a:gd name="connsiteY169" fmla="*/ 689390 h 1206304"/>
                <a:gd name="connsiteX170" fmla="*/ 38802 w 1205459"/>
                <a:gd name="connsiteY170" fmla="*/ 690988 h 1206304"/>
                <a:gd name="connsiteX171" fmla="*/ 38802 w 1205459"/>
                <a:gd name="connsiteY171" fmla="*/ 689390 h 1206304"/>
                <a:gd name="connsiteX172" fmla="*/ 374578 w 1205459"/>
                <a:gd name="connsiteY172" fmla="*/ 1139664 h 1206304"/>
                <a:gd name="connsiteX173" fmla="*/ 374578 w 1205459"/>
                <a:gd name="connsiteY173" fmla="*/ 1139664 h 1206304"/>
                <a:gd name="connsiteX174" fmla="*/ 524491 w 1205459"/>
                <a:gd name="connsiteY174" fmla="*/ 1180405 h 1206304"/>
                <a:gd name="connsiteX175" fmla="*/ 524491 w 1205459"/>
                <a:gd name="connsiteY175" fmla="*/ 1180405 h 1206304"/>
                <a:gd name="connsiteX176" fmla="*/ 376176 w 1205459"/>
                <a:gd name="connsiteY176" fmla="*/ 1140197 h 1206304"/>
                <a:gd name="connsiteX177" fmla="*/ 376176 w 1205459"/>
                <a:gd name="connsiteY177" fmla="*/ 1140197 h 1206304"/>
                <a:gd name="connsiteX178" fmla="*/ 373512 w 1205459"/>
                <a:gd name="connsiteY178" fmla="*/ 1140197 h 1206304"/>
                <a:gd name="connsiteX179" fmla="*/ 373512 w 1205459"/>
                <a:gd name="connsiteY179" fmla="*/ 1140197 h 1206304"/>
                <a:gd name="connsiteX180" fmla="*/ 372181 w 1205459"/>
                <a:gd name="connsiteY180" fmla="*/ 1140197 h 1206304"/>
                <a:gd name="connsiteX181" fmla="*/ 372181 w 1205459"/>
                <a:gd name="connsiteY181" fmla="*/ 1140197 h 1206304"/>
                <a:gd name="connsiteX182" fmla="*/ 954795 w 1205459"/>
                <a:gd name="connsiteY182" fmla="*/ 1065906 h 1206304"/>
                <a:gd name="connsiteX183" fmla="*/ 954795 w 1205459"/>
                <a:gd name="connsiteY183" fmla="*/ 1065906 h 1206304"/>
                <a:gd name="connsiteX184" fmla="*/ 954795 w 1205459"/>
                <a:gd name="connsiteY184" fmla="*/ 1065906 h 1206304"/>
                <a:gd name="connsiteX185" fmla="*/ 244369 w 1205459"/>
                <a:gd name="connsiteY185" fmla="*/ 1065906 h 1206304"/>
                <a:gd name="connsiteX186" fmla="*/ 244369 w 1205459"/>
                <a:gd name="connsiteY186" fmla="*/ 1065906 h 1206304"/>
                <a:gd name="connsiteX187" fmla="*/ 244369 w 1205459"/>
                <a:gd name="connsiteY187" fmla="*/ 1065906 h 1206304"/>
                <a:gd name="connsiteX188" fmla="*/ 244369 w 1205459"/>
                <a:gd name="connsiteY188" fmla="*/ 1065906 h 1206304"/>
                <a:gd name="connsiteX189" fmla="*/ 1176337 w 1205459"/>
                <a:gd name="connsiteY189" fmla="*/ 684598 h 1206304"/>
                <a:gd name="connsiteX190" fmla="*/ 1176337 w 1205459"/>
                <a:gd name="connsiteY190" fmla="*/ 684598 h 1206304"/>
                <a:gd name="connsiteX191" fmla="*/ 244369 w 1205459"/>
                <a:gd name="connsiteY191" fmla="*/ 145387 h 1206304"/>
                <a:gd name="connsiteX192" fmla="*/ 244369 w 1205459"/>
                <a:gd name="connsiteY192" fmla="*/ 145387 h 1206304"/>
                <a:gd name="connsiteX193" fmla="*/ 244369 w 1205459"/>
                <a:gd name="connsiteY193" fmla="*/ 145387 h 1206304"/>
                <a:gd name="connsiteX194" fmla="*/ 244369 w 1205459"/>
                <a:gd name="connsiteY194" fmla="*/ 145387 h 1206304"/>
                <a:gd name="connsiteX195" fmla="*/ 244369 w 1205459"/>
                <a:gd name="connsiteY195" fmla="*/ 145387 h 1206304"/>
                <a:gd name="connsiteX196" fmla="*/ 244369 w 1205459"/>
                <a:gd name="connsiteY196" fmla="*/ 145387 h 120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205459" h="1206304">
                  <a:moveTo>
                    <a:pt x="497863" y="9054"/>
                  </a:moveTo>
                  <a:lnTo>
                    <a:pt x="474697" y="13580"/>
                  </a:lnTo>
                  <a:cubicBezTo>
                    <a:pt x="462981" y="15977"/>
                    <a:pt x="451531" y="18639"/>
                    <a:pt x="440081" y="21835"/>
                  </a:cubicBezTo>
                  <a:cubicBezTo>
                    <a:pt x="397483" y="33709"/>
                    <a:pt x="356317" y="50229"/>
                    <a:pt x="317328" y="71096"/>
                  </a:cubicBezTo>
                  <a:lnTo>
                    <a:pt x="313866" y="72960"/>
                  </a:lnTo>
                  <a:lnTo>
                    <a:pt x="313866" y="72960"/>
                  </a:lnTo>
                  <a:lnTo>
                    <a:pt x="294429" y="83877"/>
                  </a:lnTo>
                  <a:cubicBezTo>
                    <a:pt x="282535" y="90800"/>
                    <a:pt x="270819" y="98256"/>
                    <a:pt x="259280" y="106245"/>
                  </a:cubicBezTo>
                  <a:lnTo>
                    <a:pt x="259280" y="106245"/>
                  </a:lnTo>
                  <a:lnTo>
                    <a:pt x="257682" y="106245"/>
                  </a:lnTo>
                  <a:lnTo>
                    <a:pt x="257682" y="106245"/>
                  </a:lnTo>
                  <a:cubicBezTo>
                    <a:pt x="242771" y="116363"/>
                    <a:pt x="228658" y="127280"/>
                    <a:pt x="214812" y="138730"/>
                  </a:cubicBezTo>
                  <a:lnTo>
                    <a:pt x="212415" y="140860"/>
                  </a:lnTo>
                  <a:cubicBezTo>
                    <a:pt x="178043" y="169679"/>
                    <a:pt x="147127" y="202383"/>
                    <a:pt x="120283" y="238318"/>
                  </a:cubicBezTo>
                  <a:cubicBezTo>
                    <a:pt x="117354" y="241779"/>
                    <a:pt x="114692" y="245773"/>
                    <a:pt x="112028" y="249501"/>
                  </a:cubicBezTo>
                  <a:cubicBezTo>
                    <a:pt x="98760" y="267430"/>
                    <a:pt x="86663" y="286197"/>
                    <a:pt x="75815" y="305686"/>
                  </a:cubicBezTo>
                  <a:cubicBezTo>
                    <a:pt x="55782" y="341289"/>
                    <a:pt x="39454" y="378853"/>
                    <a:pt x="27086" y="417788"/>
                  </a:cubicBezTo>
                  <a:cubicBezTo>
                    <a:pt x="27086" y="417788"/>
                    <a:pt x="27086" y="417788"/>
                    <a:pt x="27086" y="417788"/>
                  </a:cubicBezTo>
                  <a:cubicBezTo>
                    <a:pt x="27201" y="418939"/>
                    <a:pt x="27201" y="420099"/>
                    <a:pt x="27086" y="421250"/>
                  </a:cubicBezTo>
                  <a:cubicBezTo>
                    <a:pt x="25755" y="426043"/>
                    <a:pt x="24157" y="430836"/>
                    <a:pt x="22826" y="435629"/>
                  </a:cubicBezTo>
                  <a:cubicBezTo>
                    <a:pt x="9841" y="480909"/>
                    <a:pt x="2244" y="527564"/>
                    <a:pt x="193" y="574625"/>
                  </a:cubicBezTo>
                  <a:cubicBezTo>
                    <a:pt x="193" y="579418"/>
                    <a:pt x="193" y="584477"/>
                    <a:pt x="193" y="589270"/>
                  </a:cubicBezTo>
                  <a:cubicBezTo>
                    <a:pt x="-297" y="607832"/>
                    <a:pt x="146" y="626406"/>
                    <a:pt x="1524" y="644922"/>
                  </a:cubicBezTo>
                  <a:cubicBezTo>
                    <a:pt x="1393" y="645983"/>
                    <a:pt x="1393" y="647057"/>
                    <a:pt x="1524" y="648117"/>
                  </a:cubicBezTo>
                  <a:cubicBezTo>
                    <a:pt x="1729" y="670023"/>
                    <a:pt x="3241" y="691896"/>
                    <a:pt x="6051" y="713622"/>
                  </a:cubicBezTo>
                  <a:cubicBezTo>
                    <a:pt x="9512" y="732794"/>
                    <a:pt x="14039" y="751966"/>
                    <a:pt x="19364" y="770871"/>
                  </a:cubicBezTo>
                  <a:lnTo>
                    <a:pt x="19364" y="773268"/>
                  </a:lnTo>
                  <a:lnTo>
                    <a:pt x="19364" y="776197"/>
                  </a:lnTo>
                  <a:cubicBezTo>
                    <a:pt x="19364" y="777528"/>
                    <a:pt x="19364" y="778593"/>
                    <a:pt x="19364" y="779925"/>
                  </a:cubicBezTo>
                  <a:lnTo>
                    <a:pt x="19364" y="782055"/>
                  </a:lnTo>
                  <a:cubicBezTo>
                    <a:pt x="19364" y="783386"/>
                    <a:pt x="19364" y="784717"/>
                    <a:pt x="19364" y="786049"/>
                  </a:cubicBezTo>
                  <a:cubicBezTo>
                    <a:pt x="19364" y="787380"/>
                    <a:pt x="19364" y="787913"/>
                    <a:pt x="19364" y="788978"/>
                  </a:cubicBezTo>
                  <a:lnTo>
                    <a:pt x="19364" y="791640"/>
                  </a:lnTo>
                  <a:cubicBezTo>
                    <a:pt x="25488" y="810280"/>
                    <a:pt x="32678" y="828653"/>
                    <a:pt x="40400" y="846760"/>
                  </a:cubicBezTo>
                  <a:lnTo>
                    <a:pt x="45992" y="859009"/>
                  </a:lnTo>
                  <a:cubicBezTo>
                    <a:pt x="53449" y="874985"/>
                    <a:pt x="61437" y="890962"/>
                    <a:pt x="70489" y="906406"/>
                  </a:cubicBezTo>
                  <a:cubicBezTo>
                    <a:pt x="89317" y="939314"/>
                    <a:pt x="111251" y="970343"/>
                    <a:pt x="135994" y="999070"/>
                  </a:cubicBezTo>
                  <a:cubicBezTo>
                    <a:pt x="170362" y="1038869"/>
                    <a:pt x="209743" y="1074044"/>
                    <a:pt x="253156" y="1103717"/>
                  </a:cubicBezTo>
                  <a:cubicBezTo>
                    <a:pt x="280951" y="1122826"/>
                    <a:pt x="310351" y="1139486"/>
                    <a:pt x="341027" y="1153510"/>
                  </a:cubicBezTo>
                  <a:lnTo>
                    <a:pt x="343956" y="1153511"/>
                  </a:lnTo>
                  <a:cubicBezTo>
                    <a:pt x="343956" y="1153511"/>
                    <a:pt x="343956" y="1153511"/>
                    <a:pt x="343956" y="1153511"/>
                  </a:cubicBezTo>
                  <a:lnTo>
                    <a:pt x="359134" y="1159901"/>
                  </a:lnTo>
                  <a:lnTo>
                    <a:pt x="366589" y="1163097"/>
                  </a:lnTo>
                  <a:lnTo>
                    <a:pt x="393216" y="1173748"/>
                  </a:lnTo>
                  <a:cubicBezTo>
                    <a:pt x="413454" y="1180671"/>
                    <a:pt x="433957" y="1186795"/>
                    <a:pt x="454461" y="1191588"/>
                  </a:cubicBezTo>
                  <a:lnTo>
                    <a:pt x="456324" y="1191588"/>
                  </a:lnTo>
                  <a:cubicBezTo>
                    <a:pt x="476442" y="1196303"/>
                    <a:pt x="496797" y="1199948"/>
                    <a:pt x="517301" y="1202506"/>
                  </a:cubicBezTo>
                  <a:lnTo>
                    <a:pt x="517302" y="1202506"/>
                  </a:lnTo>
                  <a:lnTo>
                    <a:pt x="520764" y="1202506"/>
                  </a:lnTo>
                  <a:cubicBezTo>
                    <a:pt x="531147" y="1203837"/>
                    <a:pt x="541533" y="1204636"/>
                    <a:pt x="552184" y="1205435"/>
                  </a:cubicBezTo>
                  <a:lnTo>
                    <a:pt x="552184" y="1205435"/>
                  </a:lnTo>
                  <a:lnTo>
                    <a:pt x="559108" y="1205435"/>
                  </a:lnTo>
                  <a:cubicBezTo>
                    <a:pt x="632282" y="1209375"/>
                    <a:pt x="705560" y="1199899"/>
                    <a:pt x="775324" y="1177476"/>
                  </a:cubicBezTo>
                  <a:cubicBezTo>
                    <a:pt x="812885" y="1168249"/>
                    <a:pt x="849519" y="1155592"/>
                    <a:pt x="884764" y="1139664"/>
                  </a:cubicBezTo>
                  <a:cubicBezTo>
                    <a:pt x="915401" y="1123460"/>
                    <a:pt x="944539" y="1104569"/>
                    <a:pt x="971837" y="1083214"/>
                  </a:cubicBezTo>
                  <a:cubicBezTo>
                    <a:pt x="999274" y="1061814"/>
                    <a:pt x="1024920" y="1038215"/>
                    <a:pt x="1048524" y="1012651"/>
                  </a:cubicBezTo>
                  <a:cubicBezTo>
                    <a:pt x="1071372" y="987305"/>
                    <a:pt x="1092121" y="960144"/>
                    <a:pt x="1110567" y="931436"/>
                  </a:cubicBezTo>
                  <a:cubicBezTo>
                    <a:pt x="1147972" y="872381"/>
                    <a:pt x="1174990" y="807358"/>
                    <a:pt x="1190450" y="739184"/>
                  </a:cubicBezTo>
                  <a:cubicBezTo>
                    <a:pt x="1206586" y="668266"/>
                    <a:pt x="1209743" y="595012"/>
                    <a:pt x="1199769" y="522968"/>
                  </a:cubicBezTo>
                  <a:cubicBezTo>
                    <a:pt x="1195272" y="488327"/>
                    <a:pt x="1187879" y="454124"/>
                    <a:pt x="1177668" y="420718"/>
                  </a:cubicBezTo>
                  <a:cubicBezTo>
                    <a:pt x="1125610" y="256535"/>
                    <a:pt x="1005555" y="122613"/>
                    <a:pt x="848017" y="52990"/>
                  </a:cubicBezTo>
                  <a:cubicBezTo>
                    <a:pt x="785820" y="25206"/>
                    <a:pt x="719386" y="8102"/>
                    <a:pt x="651505" y="2397"/>
                  </a:cubicBezTo>
                  <a:cubicBezTo>
                    <a:pt x="634729" y="799"/>
                    <a:pt x="617954" y="0"/>
                    <a:pt x="600913" y="0"/>
                  </a:cubicBezTo>
                  <a:cubicBezTo>
                    <a:pt x="566545" y="82"/>
                    <a:pt x="532248" y="3111"/>
                    <a:pt x="498398" y="9053"/>
                  </a:cubicBezTo>
                  <a:moveTo>
                    <a:pt x="678932" y="28225"/>
                  </a:moveTo>
                  <a:lnTo>
                    <a:pt x="676002" y="28225"/>
                  </a:lnTo>
                  <a:cubicBezTo>
                    <a:pt x="729378" y="35486"/>
                    <a:pt x="781570" y="49720"/>
                    <a:pt x="831242" y="70563"/>
                  </a:cubicBezTo>
                  <a:lnTo>
                    <a:pt x="828580" y="70563"/>
                  </a:lnTo>
                  <a:cubicBezTo>
                    <a:pt x="874331" y="90294"/>
                    <a:pt x="917518" y="115509"/>
                    <a:pt x="957192" y="145653"/>
                  </a:cubicBezTo>
                  <a:cubicBezTo>
                    <a:pt x="996579" y="176606"/>
                    <a:pt x="1031916" y="212390"/>
                    <a:pt x="1062371" y="252164"/>
                  </a:cubicBezTo>
                  <a:cubicBezTo>
                    <a:pt x="1092934" y="292181"/>
                    <a:pt x="1118424" y="335827"/>
                    <a:pt x="1138260" y="382107"/>
                  </a:cubicBezTo>
                  <a:cubicBezTo>
                    <a:pt x="1157428" y="428637"/>
                    <a:pt x="1170668" y="477393"/>
                    <a:pt x="1177668" y="527228"/>
                  </a:cubicBezTo>
                  <a:cubicBezTo>
                    <a:pt x="1177668" y="527228"/>
                    <a:pt x="1177668" y="525364"/>
                    <a:pt x="1177668" y="524299"/>
                  </a:cubicBezTo>
                  <a:cubicBezTo>
                    <a:pt x="1184590" y="576527"/>
                    <a:pt x="1184590" y="629440"/>
                    <a:pt x="1177668" y="681668"/>
                  </a:cubicBezTo>
                  <a:cubicBezTo>
                    <a:pt x="1177793" y="681143"/>
                    <a:pt x="1177793" y="680596"/>
                    <a:pt x="1177668" y="680071"/>
                  </a:cubicBezTo>
                  <a:cubicBezTo>
                    <a:pt x="1170368" y="732519"/>
                    <a:pt x="1156316" y="783803"/>
                    <a:pt x="1135862" y="832647"/>
                  </a:cubicBezTo>
                  <a:lnTo>
                    <a:pt x="1135862" y="832647"/>
                  </a:lnTo>
                  <a:cubicBezTo>
                    <a:pt x="1096972" y="923952"/>
                    <a:pt x="1035375" y="1003792"/>
                    <a:pt x="956925" y="1064575"/>
                  </a:cubicBezTo>
                  <a:lnTo>
                    <a:pt x="956925" y="1064574"/>
                  </a:lnTo>
                  <a:lnTo>
                    <a:pt x="956925" y="1064574"/>
                  </a:lnTo>
                  <a:lnTo>
                    <a:pt x="956925" y="1064574"/>
                  </a:lnTo>
                  <a:lnTo>
                    <a:pt x="956925" y="1064574"/>
                  </a:lnTo>
                  <a:cubicBezTo>
                    <a:pt x="916901" y="1095052"/>
                    <a:pt x="873254" y="1120453"/>
                    <a:pt x="826982" y="1140197"/>
                  </a:cubicBezTo>
                  <a:lnTo>
                    <a:pt x="829911" y="1140197"/>
                  </a:lnTo>
                  <a:cubicBezTo>
                    <a:pt x="781217" y="1160443"/>
                    <a:pt x="730114" y="1174316"/>
                    <a:pt x="677866" y="1181470"/>
                  </a:cubicBezTo>
                  <a:lnTo>
                    <a:pt x="680796" y="1181470"/>
                  </a:lnTo>
                  <a:cubicBezTo>
                    <a:pt x="635492" y="1187370"/>
                    <a:pt x="589662" y="1188085"/>
                    <a:pt x="544196" y="1183600"/>
                  </a:cubicBezTo>
                  <a:lnTo>
                    <a:pt x="525557" y="1181470"/>
                  </a:lnTo>
                  <a:cubicBezTo>
                    <a:pt x="474505" y="1174515"/>
                    <a:pt x="424565" y="1161001"/>
                    <a:pt x="376974" y="1141262"/>
                  </a:cubicBezTo>
                  <a:lnTo>
                    <a:pt x="376974" y="1141262"/>
                  </a:lnTo>
                  <a:lnTo>
                    <a:pt x="376974" y="1141262"/>
                  </a:lnTo>
                  <a:lnTo>
                    <a:pt x="376974" y="1141262"/>
                  </a:lnTo>
                  <a:lnTo>
                    <a:pt x="376974" y="1141262"/>
                  </a:lnTo>
                  <a:lnTo>
                    <a:pt x="375376" y="1141262"/>
                  </a:lnTo>
                  <a:lnTo>
                    <a:pt x="375376" y="1141262"/>
                  </a:lnTo>
                  <a:lnTo>
                    <a:pt x="375376" y="1141262"/>
                  </a:lnTo>
                  <a:lnTo>
                    <a:pt x="375376" y="1141262"/>
                  </a:lnTo>
                  <a:cubicBezTo>
                    <a:pt x="330312" y="1121757"/>
                    <a:pt x="287757" y="1096904"/>
                    <a:pt x="248628" y="1067237"/>
                  </a:cubicBezTo>
                  <a:lnTo>
                    <a:pt x="248628" y="1067237"/>
                  </a:lnTo>
                  <a:lnTo>
                    <a:pt x="248628" y="1067237"/>
                  </a:lnTo>
                  <a:lnTo>
                    <a:pt x="248628" y="1067237"/>
                  </a:lnTo>
                  <a:lnTo>
                    <a:pt x="248628" y="1067237"/>
                  </a:lnTo>
                  <a:lnTo>
                    <a:pt x="248628" y="1067237"/>
                  </a:lnTo>
                  <a:lnTo>
                    <a:pt x="248628" y="1067237"/>
                  </a:lnTo>
                  <a:cubicBezTo>
                    <a:pt x="208844" y="1036793"/>
                    <a:pt x="173059" y="1001455"/>
                    <a:pt x="142118" y="962058"/>
                  </a:cubicBezTo>
                  <a:cubicBezTo>
                    <a:pt x="119153" y="931741"/>
                    <a:pt x="99009" y="899386"/>
                    <a:pt x="81939" y="865399"/>
                  </a:cubicBezTo>
                  <a:lnTo>
                    <a:pt x="81939" y="865399"/>
                  </a:lnTo>
                  <a:lnTo>
                    <a:pt x="80076" y="861938"/>
                  </a:lnTo>
                  <a:lnTo>
                    <a:pt x="80076" y="860340"/>
                  </a:lnTo>
                  <a:lnTo>
                    <a:pt x="80076" y="857944"/>
                  </a:lnTo>
                  <a:cubicBezTo>
                    <a:pt x="80123" y="857057"/>
                    <a:pt x="80123" y="856168"/>
                    <a:pt x="80076" y="855281"/>
                  </a:cubicBezTo>
                  <a:lnTo>
                    <a:pt x="80076" y="853417"/>
                  </a:lnTo>
                  <a:cubicBezTo>
                    <a:pt x="80031" y="852441"/>
                    <a:pt x="80031" y="851464"/>
                    <a:pt x="80076" y="850488"/>
                  </a:cubicBezTo>
                  <a:cubicBezTo>
                    <a:pt x="80076" y="850488"/>
                    <a:pt x="80076" y="850488"/>
                    <a:pt x="80076" y="849156"/>
                  </a:cubicBezTo>
                  <a:cubicBezTo>
                    <a:pt x="79345" y="847879"/>
                    <a:pt x="78723" y="846543"/>
                    <a:pt x="78212" y="845162"/>
                  </a:cubicBezTo>
                  <a:lnTo>
                    <a:pt x="78212" y="845162"/>
                  </a:lnTo>
                  <a:lnTo>
                    <a:pt x="76348" y="840902"/>
                  </a:lnTo>
                  <a:lnTo>
                    <a:pt x="76348" y="840902"/>
                  </a:lnTo>
                  <a:lnTo>
                    <a:pt x="73684" y="834511"/>
                  </a:lnTo>
                  <a:lnTo>
                    <a:pt x="73684" y="834511"/>
                  </a:lnTo>
                  <a:lnTo>
                    <a:pt x="68360" y="821197"/>
                  </a:lnTo>
                  <a:lnTo>
                    <a:pt x="68360" y="821197"/>
                  </a:lnTo>
                  <a:cubicBezTo>
                    <a:pt x="68511" y="820048"/>
                    <a:pt x="68511" y="818885"/>
                    <a:pt x="68360" y="817735"/>
                  </a:cubicBezTo>
                  <a:lnTo>
                    <a:pt x="68360" y="816404"/>
                  </a:lnTo>
                  <a:lnTo>
                    <a:pt x="68360" y="814008"/>
                  </a:lnTo>
                  <a:lnTo>
                    <a:pt x="68360" y="811345"/>
                  </a:lnTo>
                  <a:lnTo>
                    <a:pt x="68360" y="807617"/>
                  </a:lnTo>
                  <a:lnTo>
                    <a:pt x="68360" y="807617"/>
                  </a:lnTo>
                  <a:cubicBezTo>
                    <a:pt x="56845" y="775457"/>
                    <a:pt x="47941" y="742420"/>
                    <a:pt x="41732" y="708828"/>
                  </a:cubicBezTo>
                  <a:lnTo>
                    <a:pt x="41732" y="708829"/>
                  </a:lnTo>
                  <a:lnTo>
                    <a:pt x="41732" y="705101"/>
                  </a:lnTo>
                  <a:cubicBezTo>
                    <a:pt x="41624" y="704484"/>
                    <a:pt x="41624" y="703853"/>
                    <a:pt x="41732" y="703236"/>
                  </a:cubicBezTo>
                  <a:lnTo>
                    <a:pt x="41732" y="700840"/>
                  </a:lnTo>
                  <a:lnTo>
                    <a:pt x="41732" y="697645"/>
                  </a:lnTo>
                  <a:lnTo>
                    <a:pt x="41732" y="697645"/>
                  </a:lnTo>
                  <a:lnTo>
                    <a:pt x="41732" y="691254"/>
                  </a:lnTo>
                  <a:lnTo>
                    <a:pt x="41732" y="691254"/>
                  </a:lnTo>
                  <a:cubicBezTo>
                    <a:pt x="34942" y="638929"/>
                    <a:pt x="34942" y="585944"/>
                    <a:pt x="41732" y="533619"/>
                  </a:cubicBezTo>
                  <a:lnTo>
                    <a:pt x="41732" y="533619"/>
                  </a:lnTo>
                  <a:cubicBezTo>
                    <a:pt x="48853" y="481679"/>
                    <a:pt x="62821" y="430912"/>
                    <a:pt x="83272" y="382640"/>
                  </a:cubicBezTo>
                  <a:lnTo>
                    <a:pt x="83272" y="383971"/>
                  </a:lnTo>
                  <a:cubicBezTo>
                    <a:pt x="103185" y="337453"/>
                    <a:pt x="128861" y="293619"/>
                    <a:pt x="159693" y="253496"/>
                  </a:cubicBezTo>
                  <a:cubicBezTo>
                    <a:pt x="169278" y="241247"/>
                    <a:pt x="179397" y="229264"/>
                    <a:pt x="189782" y="217814"/>
                  </a:cubicBezTo>
                  <a:cubicBezTo>
                    <a:pt x="212010" y="193724"/>
                    <a:pt x="236142" y="171463"/>
                    <a:pt x="261944" y="151245"/>
                  </a:cubicBezTo>
                  <a:lnTo>
                    <a:pt x="261942" y="151245"/>
                  </a:lnTo>
                  <a:lnTo>
                    <a:pt x="261942" y="151245"/>
                  </a:lnTo>
                  <a:lnTo>
                    <a:pt x="261942" y="151245"/>
                  </a:lnTo>
                  <a:lnTo>
                    <a:pt x="261942" y="151245"/>
                  </a:lnTo>
                  <a:lnTo>
                    <a:pt x="261942" y="151245"/>
                  </a:lnTo>
                  <a:lnTo>
                    <a:pt x="261942" y="151245"/>
                  </a:lnTo>
                  <a:lnTo>
                    <a:pt x="261942" y="151245"/>
                  </a:lnTo>
                  <a:cubicBezTo>
                    <a:pt x="275256" y="140860"/>
                    <a:pt x="288570" y="131274"/>
                    <a:pt x="303215" y="122221"/>
                  </a:cubicBezTo>
                  <a:lnTo>
                    <a:pt x="303215" y="122221"/>
                  </a:lnTo>
                  <a:lnTo>
                    <a:pt x="305612" y="120624"/>
                  </a:lnTo>
                  <a:lnTo>
                    <a:pt x="308009" y="119026"/>
                  </a:lnTo>
                  <a:lnTo>
                    <a:pt x="308009" y="119026"/>
                  </a:lnTo>
                  <a:cubicBezTo>
                    <a:pt x="334890" y="102323"/>
                    <a:pt x="363021" y="87723"/>
                    <a:pt x="392152" y="75356"/>
                  </a:cubicBezTo>
                  <a:cubicBezTo>
                    <a:pt x="431258" y="59163"/>
                    <a:pt x="471955" y="47115"/>
                    <a:pt x="513574" y="39409"/>
                  </a:cubicBezTo>
                  <a:lnTo>
                    <a:pt x="513574" y="39409"/>
                  </a:lnTo>
                  <a:lnTo>
                    <a:pt x="516236" y="39409"/>
                  </a:lnTo>
                  <a:lnTo>
                    <a:pt x="519698" y="39409"/>
                  </a:lnTo>
                  <a:lnTo>
                    <a:pt x="536207" y="36746"/>
                  </a:lnTo>
                  <a:cubicBezTo>
                    <a:pt x="588167" y="29823"/>
                    <a:pt x="640818" y="29823"/>
                    <a:pt x="692778" y="36746"/>
                  </a:cubicBezTo>
                  <a:moveTo>
                    <a:pt x="80341" y="385302"/>
                  </a:moveTo>
                  <a:cubicBezTo>
                    <a:pt x="80457" y="385829"/>
                    <a:pt x="80457" y="386374"/>
                    <a:pt x="80341" y="386900"/>
                  </a:cubicBezTo>
                  <a:lnTo>
                    <a:pt x="80341" y="385302"/>
                  </a:lnTo>
                  <a:moveTo>
                    <a:pt x="1151307" y="385302"/>
                  </a:moveTo>
                  <a:lnTo>
                    <a:pt x="1151307" y="386900"/>
                  </a:lnTo>
                  <a:lnTo>
                    <a:pt x="1151307" y="385302"/>
                  </a:lnTo>
                  <a:moveTo>
                    <a:pt x="38802" y="689390"/>
                  </a:moveTo>
                  <a:lnTo>
                    <a:pt x="38802" y="690988"/>
                  </a:lnTo>
                  <a:cubicBezTo>
                    <a:pt x="38927" y="690463"/>
                    <a:pt x="38927" y="689916"/>
                    <a:pt x="38802" y="689390"/>
                  </a:cubicBezTo>
                  <a:moveTo>
                    <a:pt x="374578" y="1139664"/>
                  </a:moveTo>
                  <a:lnTo>
                    <a:pt x="374578" y="1139664"/>
                  </a:lnTo>
                  <a:moveTo>
                    <a:pt x="524491" y="1180405"/>
                  </a:moveTo>
                  <a:lnTo>
                    <a:pt x="524491" y="1180405"/>
                  </a:lnTo>
                  <a:close/>
                  <a:moveTo>
                    <a:pt x="376176" y="1140197"/>
                  </a:moveTo>
                  <a:lnTo>
                    <a:pt x="376176" y="1140197"/>
                  </a:lnTo>
                  <a:moveTo>
                    <a:pt x="373512" y="1140197"/>
                  </a:moveTo>
                  <a:lnTo>
                    <a:pt x="373512" y="1140197"/>
                  </a:lnTo>
                  <a:lnTo>
                    <a:pt x="372181" y="1140197"/>
                  </a:lnTo>
                  <a:lnTo>
                    <a:pt x="372181" y="1140197"/>
                  </a:lnTo>
                  <a:moveTo>
                    <a:pt x="954795" y="1065906"/>
                  </a:moveTo>
                  <a:lnTo>
                    <a:pt x="954795" y="1065906"/>
                  </a:lnTo>
                  <a:lnTo>
                    <a:pt x="954795" y="1065906"/>
                  </a:lnTo>
                  <a:moveTo>
                    <a:pt x="244369" y="1065906"/>
                  </a:moveTo>
                  <a:lnTo>
                    <a:pt x="244369" y="1065906"/>
                  </a:lnTo>
                  <a:lnTo>
                    <a:pt x="244369" y="1065906"/>
                  </a:lnTo>
                  <a:lnTo>
                    <a:pt x="244369" y="1065906"/>
                  </a:lnTo>
                  <a:moveTo>
                    <a:pt x="1176337" y="684598"/>
                  </a:moveTo>
                  <a:lnTo>
                    <a:pt x="1176337" y="684598"/>
                  </a:lnTo>
                  <a:moveTo>
                    <a:pt x="244369" y="145387"/>
                  </a:moveTo>
                  <a:lnTo>
                    <a:pt x="244369" y="145387"/>
                  </a:lnTo>
                  <a:lnTo>
                    <a:pt x="244369" y="145387"/>
                  </a:lnTo>
                  <a:lnTo>
                    <a:pt x="244369" y="145387"/>
                  </a:lnTo>
                  <a:moveTo>
                    <a:pt x="244369" y="145387"/>
                  </a:moveTo>
                  <a:lnTo>
                    <a:pt x="244369" y="145387"/>
                  </a:lnTo>
                </a:path>
              </a:pathLst>
            </a:custGeom>
            <a:solidFill>
              <a:srgbClr val="833F73"/>
            </a:solidFill>
            <a:ln w="26619"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id="{A75F28AF-107D-447C-9C4A-E817B123D9B2}"/>
                </a:ext>
              </a:extLst>
            </p:cNvPr>
            <p:cNvSpPr/>
            <p:nvPr/>
          </p:nvSpPr>
          <p:spPr>
            <a:xfrm>
              <a:off x="18513412" y="3151559"/>
              <a:ext cx="230455" cy="228076"/>
            </a:xfrm>
            <a:custGeom>
              <a:avLst/>
              <a:gdLst>
                <a:gd name="connsiteX0" fmla="*/ 78871 w 183622"/>
                <a:gd name="connsiteY0" fmla="*/ 1331 h 181726"/>
                <a:gd name="connsiteX1" fmla="*/ 61829 w 183622"/>
                <a:gd name="connsiteY1" fmla="*/ 5059 h 181726"/>
                <a:gd name="connsiteX2" fmla="*/ 61829 w 183622"/>
                <a:gd name="connsiteY2" fmla="*/ 5059 h 181726"/>
                <a:gd name="connsiteX3" fmla="*/ 59965 w 183622"/>
                <a:gd name="connsiteY3" fmla="*/ 5059 h 181726"/>
                <a:gd name="connsiteX4" fmla="*/ 59965 w 183622"/>
                <a:gd name="connsiteY4" fmla="*/ 5059 h 181726"/>
                <a:gd name="connsiteX5" fmla="*/ 59965 w 183622"/>
                <a:gd name="connsiteY5" fmla="*/ 5059 h 181726"/>
                <a:gd name="connsiteX6" fmla="*/ 53841 w 183622"/>
                <a:gd name="connsiteY6" fmla="*/ 7456 h 181726"/>
                <a:gd name="connsiteX7" fmla="*/ 49580 w 183622"/>
                <a:gd name="connsiteY7" fmla="*/ 9586 h 181726"/>
                <a:gd name="connsiteX8" fmla="*/ 37597 w 183622"/>
                <a:gd name="connsiteY8" fmla="*/ 17042 h 181726"/>
                <a:gd name="connsiteX9" fmla="*/ 24550 w 183622"/>
                <a:gd name="connsiteY9" fmla="*/ 28758 h 181726"/>
                <a:gd name="connsiteX10" fmla="*/ 21088 w 183622"/>
                <a:gd name="connsiteY10" fmla="*/ 32752 h 181726"/>
                <a:gd name="connsiteX11" fmla="*/ 18159 w 183622"/>
                <a:gd name="connsiteY11" fmla="*/ 36480 h 181726"/>
                <a:gd name="connsiteX12" fmla="*/ 9372 w 183622"/>
                <a:gd name="connsiteY12" fmla="*/ 50859 h 181726"/>
                <a:gd name="connsiteX13" fmla="*/ 3248 w 183622"/>
                <a:gd name="connsiteY13" fmla="*/ 67102 h 181726"/>
                <a:gd name="connsiteX14" fmla="*/ 53 w 183622"/>
                <a:gd name="connsiteY14" fmla="*/ 93730 h 181726"/>
                <a:gd name="connsiteX15" fmla="*/ 1650 w 183622"/>
                <a:gd name="connsiteY15" fmla="*/ 109972 h 181726"/>
                <a:gd name="connsiteX16" fmla="*/ 1650 w 183622"/>
                <a:gd name="connsiteY16" fmla="*/ 113700 h 181726"/>
                <a:gd name="connsiteX17" fmla="*/ 8041 w 183622"/>
                <a:gd name="connsiteY17" fmla="*/ 131807 h 181726"/>
                <a:gd name="connsiteX18" fmla="*/ 8041 w 183622"/>
                <a:gd name="connsiteY18" fmla="*/ 131807 h 181726"/>
                <a:gd name="connsiteX19" fmla="*/ 18426 w 183622"/>
                <a:gd name="connsiteY19" fmla="*/ 148316 h 181726"/>
                <a:gd name="connsiteX20" fmla="*/ 18426 w 183622"/>
                <a:gd name="connsiteY20" fmla="*/ 148316 h 181726"/>
                <a:gd name="connsiteX21" fmla="*/ 33071 w 183622"/>
                <a:gd name="connsiteY21" fmla="*/ 162695 h 181726"/>
                <a:gd name="connsiteX22" fmla="*/ 37863 w 183622"/>
                <a:gd name="connsiteY22" fmla="*/ 166423 h 181726"/>
                <a:gd name="connsiteX23" fmla="*/ 50113 w 183622"/>
                <a:gd name="connsiteY23" fmla="*/ 173613 h 181726"/>
                <a:gd name="connsiteX24" fmla="*/ 51977 w 183622"/>
                <a:gd name="connsiteY24" fmla="*/ 173613 h 181726"/>
                <a:gd name="connsiteX25" fmla="*/ 53574 w 183622"/>
                <a:gd name="connsiteY25" fmla="*/ 173613 h 181726"/>
                <a:gd name="connsiteX26" fmla="*/ 73812 w 183622"/>
                <a:gd name="connsiteY26" fmla="*/ 180003 h 181726"/>
                <a:gd name="connsiteX27" fmla="*/ 95114 w 183622"/>
                <a:gd name="connsiteY27" fmla="*/ 181601 h 181726"/>
                <a:gd name="connsiteX28" fmla="*/ 106297 w 183622"/>
                <a:gd name="connsiteY28" fmla="*/ 181601 h 181726"/>
                <a:gd name="connsiteX29" fmla="*/ 121208 w 183622"/>
                <a:gd name="connsiteY29" fmla="*/ 177607 h 181726"/>
                <a:gd name="connsiteX30" fmla="*/ 141179 w 183622"/>
                <a:gd name="connsiteY30" fmla="*/ 168021 h 181726"/>
                <a:gd name="connsiteX31" fmla="*/ 157688 w 183622"/>
                <a:gd name="connsiteY31" fmla="*/ 154441 h 181726"/>
                <a:gd name="connsiteX32" fmla="*/ 163812 w 183622"/>
                <a:gd name="connsiteY32" fmla="*/ 32486 h 181726"/>
                <a:gd name="connsiteX33" fmla="*/ 148367 w 183622"/>
                <a:gd name="connsiteY33" fmla="*/ 17308 h 181726"/>
                <a:gd name="connsiteX34" fmla="*/ 132125 w 183622"/>
                <a:gd name="connsiteY34" fmla="*/ 7190 h 181726"/>
                <a:gd name="connsiteX35" fmla="*/ 112154 w 183622"/>
                <a:gd name="connsiteY35" fmla="*/ 0 h 181726"/>
                <a:gd name="connsiteX36" fmla="*/ 106830 w 183622"/>
                <a:gd name="connsiteY36" fmla="*/ 0 h 181726"/>
                <a:gd name="connsiteX37" fmla="*/ 100439 w 183622"/>
                <a:gd name="connsiteY37" fmla="*/ 0 h 181726"/>
                <a:gd name="connsiteX38" fmla="*/ 92716 w 183622"/>
                <a:gd name="connsiteY38" fmla="*/ 0 h 181726"/>
                <a:gd name="connsiteX39" fmla="*/ 79936 w 183622"/>
                <a:gd name="connsiteY39" fmla="*/ 0 h 181726"/>
                <a:gd name="connsiteX40" fmla="*/ 89788 w 183622"/>
                <a:gd name="connsiteY40" fmla="*/ 22101 h 181726"/>
                <a:gd name="connsiteX41" fmla="*/ 108427 w 183622"/>
                <a:gd name="connsiteY41" fmla="*/ 24231 h 181726"/>
                <a:gd name="connsiteX42" fmla="*/ 125470 w 183622"/>
                <a:gd name="connsiteY42" fmla="*/ 31154 h 181726"/>
                <a:gd name="connsiteX43" fmla="*/ 139583 w 183622"/>
                <a:gd name="connsiteY43" fmla="*/ 41539 h 181726"/>
                <a:gd name="connsiteX44" fmla="*/ 151033 w 183622"/>
                <a:gd name="connsiteY44" fmla="*/ 55918 h 181726"/>
                <a:gd name="connsiteX45" fmla="*/ 161151 w 183622"/>
                <a:gd name="connsiteY45" fmla="*/ 89202 h 181726"/>
                <a:gd name="connsiteX46" fmla="*/ 159021 w 183622"/>
                <a:gd name="connsiteY46" fmla="*/ 108641 h 181726"/>
                <a:gd name="connsiteX47" fmla="*/ 152630 w 183622"/>
                <a:gd name="connsiteY47" fmla="*/ 125150 h 181726"/>
                <a:gd name="connsiteX48" fmla="*/ 141979 w 183622"/>
                <a:gd name="connsiteY48" fmla="*/ 140061 h 181726"/>
                <a:gd name="connsiteX49" fmla="*/ 127334 w 183622"/>
                <a:gd name="connsiteY49" fmla="*/ 151777 h 181726"/>
                <a:gd name="connsiteX50" fmla="*/ 110825 w 183622"/>
                <a:gd name="connsiteY50" fmla="*/ 158967 h 181726"/>
                <a:gd name="connsiteX51" fmla="*/ 93251 w 183622"/>
                <a:gd name="connsiteY51" fmla="*/ 161896 h 181726"/>
                <a:gd name="connsiteX52" fmla="*/ 74611 w 183622"/>
                <a:gd name="connsiteY52" fmla="*/ 159766 h 181726"/>
                <a:gd name="connsiteX53" fmla="*/ 42658 w 183622"/>
                <a:gd name="connsiteY53" fmla="*/ 142191 h 181726"/>
                <a:gd name="connsiteX54" fmla="*/ 39461 w 183622"/>
                <a:gd name="connsiteY54" fmla="*/ 138730 h 181726"/>
                <a:gd name="connsiteX55" fmla="*/ 30940 w 183622"/>
                <a:gd name="connsiteY55" fmla="*/ 127547 h 181726"/>
                <a:gd name="connsiteX56" fmla="*/ 24017 w 183622"/>
                <a:gd name="connsiteY56" fmla="*/ 111570 h 181726"/>
                <a:gd name="connsiteX57" fmla="*/ 21619 w 183622"/>
                <a:gd name="connsiteY57" fmla="*/ 97723 h 181726"/>
                <a:gd name="connsiteX58" fmla="*/ 21621 w 183622"/>
                <a:gd name="connsiteY58" fmla="*/ 93996 h 181726"/>
                <a:gd name="connsiteX59" fmla="*/ 21621 w 183622"/>
                <a:gd name="connsiteY59" fmla="*/ 86274 h 181726"/>
                <a:gd name="connsiteX60" fmla="*/ 21621 w 183622"/>
                <a:gd name="connsiteY60" fmla="*/ 77220 h 181726"/>
                <a:gd name="connsiteX61" fmla="*/ 21621 w 183622"/>
                <a:gd name="connsiteY61" fmla="*/ 77220 h 181726"/>
                <a:gd name="connsiteX62" fmla="*/ 21621 w 183622"/>
                <a:gd name="connsiteY62" fmla="*/ 75356 h 181726"/>
                <a:gd name="connsiteX63" fmla="*/ 21621 w 183622"/>
                <a:gd name="connsiteY63" fmla="*/ 75356 h 181726"/>
                <a:gd name="connsiteX64" fmla="*/ 28278 w 183622"/>
                <a:gd name="connsiteY64" fmla="*/ 58315 h 181726"/>
                <a:gd name="connsiteX65" fmla="*/ 34137 w 183622"/>
                <a:gd name="connsiteY65" fmla="*/ 49527 h 181726"/>
                <a:gd name="connsiteX66" fmla="*/ 34137 w 183622"/>
                <a:gd name="connsiteY66" fmla="*/ 49527 h 181726"/>
                <a:gd name="connsiteX67" fmla="*/ 34137 w 183622"/>
                <a:gd name="connsiteY67" fmla="*/ 47663 h 181726"/>
                <a:gd name="connsiteX68" fmla="*/ 34137 w 183622"/>
                <a:gd name="connsiteY68" fmla="*/ 47664 h 181726"/>
                <a:gd name="connsiteX69" fmla="*/ 34137 w 183622"/>
                <a:gd name="connsiteY69" fmla="*/ 47664 h 181726"/>
                <a:gd name="connsiteX70" fmla="*/ 35999 w 183622"/>
                <a:gd name="connsiteY70" fmla="*/ 45533 h 181726"/>
                <a:gd name="connsiteX71" fmla="*/ 49580 w 183622"/>
                <a:gd name="connsiteY71" fmla="*/ 34350 h 181726"/>
                <a:gd name="connsiteX72" fmla="*/ 50911 w 183622"/>
                <a:gd name="connsiteY72" fmla="*/ 34350 h 181726"/>
                <a:gd name="connsiteX73" fmla="*/ 50911 w 183622"/>
                <a:gd name="connsiteY73" fmla="*/ 34350 h 181726"/>
                <a:gd name="connsiteX74" fmla="*/ 50911 w 183622"/>
                <a:gd name="connsiteY74" fmla="*/ 34350 h 181726"/>
                <a:gd name="connsiteX75" fmla="*/ 52510 w 183622"/>
                <a:gd name="connsiteY75" fmla="*/ 34350 h 181726"/>
                <a:gd name="connsiteX76" fmla="*/ 52510 w 183622"/>
                <a:gd name="connsiteY76" fmla="*/ 34350 h 181726"/>
                <a:gd name="connsiteX77" fmla="*/ 54372 w 183622"/>
                <a:gd name="connsiteY77" fmla="*/ 34350 h 181726"/>
                <a:gd name="connsiteX78" fmla="*/ 65024 w 183622"/>
                <a:gd name="connsiteY78" fmla="*/ 30089 h 181726"/>
                <a:gd name="connsiteX79" fmla="*/ 70350 w 183622"/>
                <a:gd name="connsiteY79" fmla="*/ 30089 h 181726"/>
                <a:gd name="connsiteX80" fmla="*/ 72214 w 183622"/>
                <a:gd name="connsiteY80" fmla="*/ 30089 h 181726"/>
                <a:gd name="connsiteX81" fmla="*/ 83131 w 183622"/>
                <a:gd name="connsiteY81" fmla="*/ 30089 h 181726"/>
                <a:gd name="connsiteX82" fmla="*/ 151564 w 183622"/>
                <a:gd name="connsiteY82" fmla="*/ 79617 h 181726"/>
                <a:gd name="connsiteX83" fmla="*/ 151564 w 183622"/>
                <a:gd name="connsiteY83" fmla="*/ 79617 h 181726"/>
                <a:gd name="connsiteX84" fmla="*/ 154493 w 183622"/>
                <a:gd name="connsiteY84" fmla="*/ 95327 h 181726"/>
                <a:gd name="connsiteX85" fmla="*/ 154493 w 183622"/>
                <a:gd name="connsiteY85" fmla="*/ 95327 h 181726"/>
                <a:gd name="connsiteX86" fmla="*/ 136919 w 183622"/>
                <a:gd name="connsiteY86" fmla="*/ 146452 h 181726"/>
                <a:gd name="connsiteX87" fmla="*/ 136919 w 183622"/>
                <a:gd name="connsiteY87" fmla="*/ 146452 h 181726"/>
                <a:gd name="connsiteX88" fmla="*/ 136919 w 183622"/>
                <a:gd name="connsiteY88" fmla="*/ 146452 h 181726"/>
                <a:gd name="connsiteX89" fmla="*/ 65824 w 183622"/>
                <a:gd name="connsiteY89" fmla="*/ 167488 h 181726"/>
                <a:gd name="connsiteX90" fmla="*/ 65824 w 183622"/>
                <a:gd name="connsiteY90" fmla="*/ 167488 h 181726"/>
                <a:gd name="connsiteX91" fmla="*/ 85795 w 183622"/>
                <a:gd name="connsiteY91" fmla="*/ 169885 h 181726"/>
                <a:gd name="connsiteX92" fmla="*/ 85795 w 183622"/>
                <a:gd name="connsiteY92" fmla="*/ 169885 h 18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83622" h="181726">
                  <a:moveTo>
                    <a:pt x="78871" y="1331"/>
                  </a:moveTo>
                  <a:cubicBezTo>
                    <a:pt x="73066" y="1908"/>
                    <a:pt x="67347" y="3159"/>
                    <a:pt x="61829" y="5059"/>
                  </a:cubicBezTo>
                  <a:lnTo>
                    <a:pt x="61829" y="5059"/>
                  </a:lnTo>
                  <a:lnTo>
                    <a:pt x="59965" y="5059"/>
                  </a:lnTo>
                  <a:lnTo>
                    <a:pt x="59965" y="5059"/>
                  </a:lnTo>
                  <a:lnTo>
                    <a:pt x="59965" y="5059"/>
                  </a:lnTo>
                  <a:lnTo>
                    <a:pt x="53841" y="7456"/>
                  </a:lnTo>
                  <a:lnTo>
                    <a:pt x="49580" y="9586"/>
                  </a:lnTo>
                  <a:cubicBezTo>
                    <a:pt x="45343" y="11657"/>
                    <a:pt x="41327" y="14155"/>
                    <a:pt x="37597" y="17042"/>
                  </a:cubicBezTo>
                  <a:cubicBezTo>
                    <a:pt x="32881" y="20518"/>
                    <a:pt x="28512" y="24442"/>
                    <a:pt x="24550" y="28758"/>
                  </a:cubicBezTo>
                  <a:lnTo>
                    <a:pt x="21088" y="32752"/>
                  </a:lnTo>
                  <a:lnTo>
                    <a:pt x="18159" y="36480"/>
                  </a:lnTo>
                  <a:cubicBezTo>
                    <a:pt x="14767" y="40975"/>
                    <a:pt x="11824" y="45791"/>
                    <a:pt x="9372" y="50859"/>
                  </a:cubicBezTo>
                  <a:cubicBezTo>
                    <a:pt x="6667" y="56000"/>
                    <a:pt x="4610" y="61455"/>
                    <a:pt x="3248" y="67102"/>
                  </a:cubicBezTo>
                  <a:cubicBezTo>
                    <a:pt x="818" y="75760"/>
                    <a:pt x="-259" y="84742"/>
                    <a:pt x="53" y="93730"/>
                  </a:cubicBezTo>
                  <a:cubicBezTo>
                    <a:pt x="56" y="99183"/>
                    <a:pt x="591" y="104623"/>
                    <a:pt x="1650" y="109972"/>
                  </a:cubicBezTo>
                  <a:lnTo>
                    <a:pt x="1650" y="113700"/>
                  </a:lnTo>
                  <a:cubicBezTo>
                    <a:pt x="3098" y="119955"/>
                    <a:pt x="5242" y="126029"/>
                    <a:pt x="8041" y="131807"/>
                  </a:cubicBezTo>
                  <a:lnTo>
                    <a:pt x="8041" y="131807"/>
                  </a:lnTo>
                  <a:cubicBezTo>
                    <a:pt x="10932" y="137649"/>
                    <a:pt x="14411" y="143180"/>
                    <a:pt x="18426" y="148316"/>
                  </a:cubicBezTo>
                  <a:lnTo>
                    <a:pt x="18426" y="148316"/>
                  </a:lnTo>
                  <a:cubicBezTo>
                    <a:pt x="22765" y="153632"/>
                    <a:pt x="27677" y="158454"/>
                    <a:pt x="33071" y="162695"/>
                  </a:cubicBezTo>
                  <a:lnTo>
                    <a:pt x="37863" y="166423"/>
                  </a:lnTo>
                  <a:cubicBezTo>
                    <a:pt x="41756" y="169130"/>
                    <a:pt x="45851" y="171534"/>
                    <a:pt x="50113" y="173613"/>
                  </a:cubicBezTo>
                  <a:lnTo>
                    <a:pt x="51977" y="173613"/>
                  </a:lnTo>
                  <a:lnTo>
                    <a:pt x="53574" y="173613"/>
                  </a:lnTo>
                  <a:cubicBezTo>
                    <a:pt x="60043" y="176538"/>
                    <a:pt x="66836" y="178683"/>
                    <a:pt x="73812" y="180003"/>
                  </a:cubicBezTo>
                  <a:cubicBezTo>
                    <a:pt x="80813" y="181459"/>
                    <a:pt x="87974" y="181996"/>
                    <a:pt x="95114" y="181601"/>
                  </a:cubicBezTo>
                  <a:lnTo>
                    <a:pt x="106297" y="181601"/>
                  </a:lnTo>
                  <a:cubicBezTo>
                    <a:pt x="111376" y="180711"/>
                    <a:pt x="116365" y="179374"/>
                    <a:pt x="121208" y="177607"/>
                  </a:cubicBezTo>
                  <a:cubicBezTo>
                    <a:pt x="128294" y="175395"/>
                    <a:pt x="135021" y="172166"/>
                    <a:pt x="141179" y="168021"/>
                  </a:cubicBezTo>
                  <a:cubicBezTo>
                    <a:pt x="147142" y="164085"/>
                    <a:pt x="152676" y="159533"/>
                    <a:pt x="157688" y="154441"/>
                  </a:cubicBezTo>
                  <a:cubicBezTo>
                    <a:pt x="189784" y="120974"/>
                    <a:pt x="192395" y="69001"/>
                    <a:pt x="163812" y="32486"/>
                  </a:cubicBezTo>
                  <a:cubicBezTo>
                    <a:pt x="159136" y="26967"/>
                    <a:pt x="153968" y="21887"/>
                    <a:pt x="148367" y="17308"/>
                  </a:cubicBezTo>
                  <a:cubicBezTo>
                    <a:pt x="143342" y="13347"/>
                    <a:pt x="137894" y="9954"/>
                    <a:pt x="132125" y="7190"/>
                  </a:cubicBezTo>
                  <a:cubicBezTo>
                    <a:pt x="125845" y="3853"/>
                    <a:pt x="119120" y="1432"/>
                    <a:pt x="112154" y="0"/>
                  </a:cubicBezTo>
                  <a:lnTo>
                    <a:pt x="106830" y="0"/>
                  </a:lnTo>
                  <a:lnTo>
                    <a:pt x="100439" y="0"/>
                  </a:lnTo>
                  <a:lnTo>
                    <a:pt x="92716" y="0"/>
                  </a:lnTo>
                  <a:lnTo>
                    <a:pt x="79936" y="0"/>
                  </a:lnTo>
                  <a:moveTo>
                    <a:pt x="89788" y="22101"/>
                  </a:moveTo>
                  <a:cubicBezTo>
                    <a:pt x="96059" y="22138"/>
                    <a:pt x="102308" y="22852"/>
                    <a:pt x="108427" y="24231"/>
                  </a:cubicBezTo>
                  <a:cubicBezTo>
                    <a:pt x="114301" y="26030"/>
                    <a:pt x="120004" y="28347"/>
                    <a:pt x="125470" y="31154"/>
                  </a:cubicBezTo>
                  <a:cubicBezTo>
                    <a:pt x="130509" y="34134"/>
                    <a:pt x="135239" y="37613"/>
                    <a:pt x="139583" y="41539"/>
                  </a:cubicBezTo>
                  <a:cubicBezTo>
                    <a:pt x="143768" y="46027"/>
                    <a:pt x="147595" y="50835"/>
                    <a:pt x="151033" y="55918"/>
                  </a:cubicBezTo>
                  <a:cubicBezTo>
                    <a:pt x="157173" y="65976"/>
                    <a:pt x="160654" y="77429"/>
                    <a:pt x="161151" y="89202"/>
                  </a:cubicBezTo>
                  <a:cubicBezTo>
                    <a:pt x="161116" y="95738"/>
                    <a:pt x="160400" y="102252"/>
                    <a:pt x="159021" y="108641"/>
                  </a:cubicBezTo>
                  <a:cubicBezTo>
                    <a:pt x="157352" y="114311"/>
                    <a:pt x="155214" y="119833"/>
                    <a:pt x="152630" y="125150"/>
                  </a:cubicBezTo>
                  <a:cubicBezTo>
                    <a:pt x="149567" y="130451"/>
                    <a:pt x="146001" y="135444"/>
                    <a:pt x="141979" y="140061"/>
                  </a:cubicBezTo>
                  <a:cubicBezTo>
                    <a:pt x="137457" y="144397"/>
                    <a:pt x="132555" y="148318"/>
                    <a:pt x="127334" y="151777"/>
                  </a:cubicBezTo>
                  <a:cubicBezTo>
                    <a:pt x="122081" y="154713"/>
                    <a:pt x="116552" y="157121"/>
                    <a:pt x="110825" y="158967"/>
                  </a:cubicBezTo>
                  <a:cubicBezTo>
                    <a:pt x="105065" y="160459"/>
                    <a:pt x="99183" y="161440"/>
                    <a:pt x="93251" y="161896"/>
                  </a:cubicBezTo>
                  <a:cubicBezTo>
                    <a:pt x="86979" y="161859"/>
                    <a:pt x="80730" y="161145"/>
                    <a:pt x="74611" y="159766"/>
                  </a:cubicBezTo>
                  <a:cubicBezTo>
                    <a:pt x="62507" y="157064"/>
                    <a:pt x="51423" y="150968"/>
                    <a:pt x="42658" y="142191"/>
                  </a:cubicBezTo>
                  <a:lnTo>
                    <a:pt x="39461" y="138730"/>
                  </a:lnTo>
                  <a:cubicBezTo>
                    <a:pt x="36328" y="135234"/>
                    <a:pt x="33479" y="131495"/>
                    <a:pt x="30940" y="127547"/>
                  </a:cubicBezTo>
                  <a:cubicBezTo>
                    <a:pt x="28200" y="122419"/>
                    <a:pt x="25884" y="117076"/>
                    <a:pt x="24017" y="111570"/>
                  </a:cubicBezTo>
                  <a:cubicBezTo>
                    <a:pt x="22937" y="107008"/>
                    <a:pt x="22138" y="102383"/>
                    <a:pt x="21619" y="97723"/>
                  </a:cubicBezTo>
                  <a:cubicBezTo>
                    <a:pt x="21621" y="97723"/>
                    <a:pt x="21621" y="95327"/>
                    <a:pt x="21621" y="93996"/>
                  </a:cubicBezTo>
                  <a:cubicBezTo>
                    <a:pt x="21483" y="91423"/>
                    <a:pt x="21483" y="88846"/>
                    <a:pt x="21621" y="86274"/>
                  </a:cubicBezTo>
                  <a:cubicBezTo>
                    <a:pt x="21621" y="83079"/>
                    <a:pt x="21621" y="80150"/>
                    <a:pt x="21621" y="77220"/>
                  </a:cubicBezTo>
                  <a:lnTo>
                    <a:pt x="21621" y="77220"/>
                  </a:lnTo>
                  <a:lnTo>
                    <a:pt x="21621" y="75356"/>
                  </a:lnTo>
                  <a:lnTo>
                    <a:pt x="21621" y="75356"/>
                  </a:lnTo>
                  <a:cubicBezTo>
                    <a:pt x="23210" y="69449"/>
                    <a:pt x="25442" y="63735"/>
                    <a:pt x="28278" y="58315"/>
                  </a:cubicBezTo>
                  <a:cubicBezTo>
                    <a:pt x="30142" y="55386"/>
                    <a:pt x="32006" y="52457"/>
                    <a:pt x="34137" y="49527"/>
                  </a:cubicBezTo>
                  <a:lnTo>
                    <a:pt x="34137" y="49527"/>
                  </a:lnTo>
                  <a:cubicBezTo>
                    <a:pt x="34015" y="48912"/>
                    <a:pt x="34015" y="48279"/>
                    <a:pt x="34137" y="47663"/>
                  </a:cubicBezTo>
                  <a:lnTo>
                    <a:pt x="34137" y="47664"/>
                  </a:lnTo>
                  <a:lnTo>
                    <a:pt x="34137" y="47664"/>
                  </a:lnTo>
                  <a:lnTo>
                    <a:pt x="35999" y="45533"/>
                  </a:lnTo>
                  <a:cubicBezTo>
                    <a:pt x="40215" y="41443"/>
                    <a:pt x="44756" y="37703"/>
                    <a:pt x="49580" y="34350"/>
                  </a:cubicBezTo>
                  <a:lnTo>
                    <a:pt x="50911" y="34350"/>
                  </a:lnTo>
                  <a:lnTo>
                    <a:pt x="50911" y="34350"/>
                  </a:lnTo>
                  <a:lnTo>
                    <a:pt x="50911" y="34350"/>
                  </a:lnTo>
                  <a:lnTo>
                    <a:pt x="52510" y="34350"/>
                  </a:lnTo>
                  <a:lnTo>
                    <a:pt x="52510" y="34350"/>
                  </a:lnTo>
                  <a:lnTo>
                    <a:pt x="54372" y="34350"/>
                  </a:lnTo>
                  <a:lnTo>
                    <a:pt x="65024" y="30089"/>
                  </a:lnTo>
                  <a:lnTo>
                    <a:pt x="70350" y="30089"/>
                  </a:lnTo>
                  <a:lnTo>
                    <a:pt x="72214" y="30089"/>
                  </a:lnTo>
                  <a:cubicBezTo>
                    <a:pt x="75848" y="29829"/>
                    <a:pt x="79497" y="29829"/>
                    <a:pt x="83131" y="30089"/>
                  </a:cubicBezTo>
                  <a:moveTo>
                    <a:pt x="151564" y="79617"/>
                  </a:moveTo>
                  <a:lnTo>
                    <a:pt x="151564" y="79617"/>
                  </a:lnTo>
                  <a:moveTo>
                    <a:pt x="154493" y="95327"/>
                  </a:moveTo>
                  <a:lnTo>
                    <a:pt x="154493" y="95327"/>
                  </a:lnTo>
                  <a:close/>
                  <a:moveTo>
                    <a:pt x="136919" y="146452"/>
                  </a:moveTo>
                  <a:lnTo>
                    <a:pt x="136919" y="146452"/>
                  </a:lnTo>
                  <a:lnTo>
                    <a:pt x="136919" y="146452"/>
                  </a:lnTo>
                  <a:moveTo>
                    <a:pt x="65824" y="167488"/>
                  </a:moveTo>
                  <a:lnTo>
                    <a:pt x="65824" y="167488"/>
                  </a:lnTo>
                  <a:close/>
                  <a:moveTo>
                    <a:pt x="85795" y="169885"/>
                  </a:moveTo>
                  <a:lnTo>
                    <a:pt x="85795" y="169885"/>
                  </a:lnTo>
                </a:path>
              </a:pathLst>
            </a:custGeom>
            <a:solidFill>
              <a:srgbClr val="57545D"/>
            </a:solidFill>
            <a:ln w="26619"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id="{0F7E5338-4F1F-425E-9906-75A21CAEF1F7}"/>
                </a:ext>
              </a:extLst>
            </p:cNvPr>
            <p:cNvSpPr/>
            <p:nvPr/>
          </p:nvSpPr>
          <p:spPr>
            <a:xfrm>
              <a:off x="19693852" y="3004515"/>
              <a:ext cx="486363" cy="487303"/>
            </a:xfrm>
            <a:custGeom>
              <a:avLst/>
              <a:gdLst>
                <a:gd name="connsiteX0" fmla="*/ 151770 w 387524"/>
                <a:gd name="connsiteY0" fmla="*/ 6923 h 388273"/>
                <a:gd name="connsiteX1" fmla="*/ 125142 w 387524"/>
                <a:gd name="connsiteY1" fmla="*/ 14379 h 388273"/>
                <a:gd name="connsiteX2" fmla="*/ 69756 w 387524"/>
                <a:gd name="connsiteY2" fmla="*/ 46598 h 388273"/>
                <a:gd name="connsiteX3" fmla="*/ 66295 w 387524"/>
                <a:gd name="connsiteY3" fmla="*/ 49261 h 388273"/>
                <a:gd name="connsiteX4" fmla="*/ 57507 w 387524"/>
                <a:gd name="connsiteY4" fmla="*/ 57250 h 388273"/>
                <a:gd name="connsiteX5" fmla="*/ 57507 w 387524"/>
                <a:gd name="connsiteY5" fmla="*/ 57250 h 388273"/>
                <a:gd name="connsiteX6" fmla="*/ 39400 w 387524"/>
                <a:gd name="connsiteY6" fmla="*/ 77753 h 388273"/>
                <a:gd name="connsiteX7" fmla="*/ 39400 w 387524"/>
                <a:gd name="connsiteY7" fmla="*/ 77753 h 388273"/>
                <a:gd name="connsiteX8" fmla="*/ 29015 w 387524"/>
                <a:gd name="connsiteY8" fmla="*/ 92931 h 388273"/>
                <a:gd name="connsiteX9" fmla="*/ 29015 w 387524"/>
                <a:gd name="connsiteY9" fmla="*/ 92931 h 388273"/>
                <a:gd name="connsiteX10" fmla="*/ 14370 w 387524"/>
                <a:gd name="connsiteY10" fmla="*/ 121423 h 388273"/>
                <a:gd name="connsiteX11" fmla="*/ 14370 w 387524"/>
                <a:gd name="connsiteY11" fmla="*/ 121422 h 388273"/>
                <a:gd name="connsiteX12" fmla="*/ 7713 w 387524"/>
                <a:gd name="connsiteY12" fmla="*/ 141127 h 388273"/>
                <a:gd name="connsiteX13" fmla="*/ 1323 w 387524"/>
                <a:gd name="connsiteY13" fmla="*/ 217282 h 388273"/>
                <a:gd name="connsiteX14" fmla="*/ 1323 w 387524"/>
                <a:gd name="connsiteY14" fmla="*/ 222075 h 388273"/>
                <a:gd name="connsiteX15" fmla="*/ 1323 w 387524"/>
                <a:gd name="connsiteY15" fmla="*/ 223939 h 388273"/>
                <a:gd name="connsiteX16" fmla="*/ 27951 w 387524"/>
                <a:gd name="connsiteY16" fmla="*/ 295567 h 388273"/>
                <a:gd name="connsiteX17" fmla="*/ 27951 w 387524"/>
                <a:gd name="connsiteY17" fmla="*/ 295567 h 388273"/>
                <a:gd name="connsiteX18" fmla="*/ 31679 w 387524"/>
                <a:gd name="connsiteY18" fmla="*/ 301425 h 388273"/>
                <a:gd name="connsiteX19" fmla="*/ 98515 w 387524"/>
                <a:gd name="connsiteY19" fmla="*/ 363468 h 388273"/>
                <a:gd name="connsiteX20" fmla="*/ 188783 w 387524"/>
                <a:gd name="connsiteY20" fmla="*/ 388231 h 388273"/>
                <a:gd name="connsiteX21" fmla="*/ 234050 w 387524"/>
                <a:gd name="connsiteY21" fmla="*/ 383971 h 388273"/>
                <a:gd name="connsiteX22" fmla="*/ 318459 w 387524"/>
                <a:gd name="connsiteY22" fmla="*/ 342431 h 388273"/>
                <a:gd name="connsiteX23" fmla="*/ 352544 w 387524"/>
                <a:gd name="connsiteY23" fmla="*/ 305419 h 388273"/>
                <a:gd name="connsiteX24" fmla="*/ 374378 w 387524"/>
                <a:gd name="connsiteY24" fmla="*/ 264679 h 388273"/>
                <a:gd name="connsiteX25" fmla="*/ 386361 w 387524"/>
                <a:gd name="connsiteY25" fmla="*/ 214619 h 388273"/>
                <a:gd name="connsiteX26" fmla="*/ 372514 w 387524"/>
                <a:gd name="connsiteY26" fmla="*/ 119025 h 388273"/>
                <a:gd name="connsiteX27" fmla="*/ 316330 w 387524"/>
                <a:gd name="connsiteY27" fmla="*/ 43669 h 388273"/>
                <a:gd name="connsiteX28" fmla="*/ 234050 w 387524"/>
                <a:gd name="connsiteY28" fmla="*/ 3994 h 388273"/>
                <a:gd name="connsiteX29" fmla="*/ 231919 w 387524"/>
                <a:gd name="connsiteY29" fmla="*/ 3994 h 388273"/>
                <a:gd name="connsiteX30" fmla="*/ 199168 w 387524"/>
                <a:gd name="connsiteY30" fmla="*/ 0 h 388273"/>
                <a:gd name="connsiteX31" fmla="*/ 192243 w 387524"/>
                <a:gd name="connsiteY31" fmla="*/ 0 h 388273"/>
                <a:gd name="connsiteX32" fmla="*/ 151768 w 387524"/>
                <a:gd name="connsiteY32" fmla="*/ 4527 h 388273"/>
                <a:gd name="connsiteX33" fmla="*/ 206889 w 387524"/>
                <a:gd name="connsiteY33" fmla="*/ 23432 h 388273"/>
                <a:gd name="connsiteX34" fmla="*/ 223398 w 387524"/>
                <a:gd name="connsiteY34" fmla="*/ 23432 h 388273"/>
                <a:gd name="connsiteX35" fmla="*/ 264937 w 387524"/>
                <a:gd name="connsiteY35" fmla="*/ 36480 h 388273"/>
                <a:gd name="connsiteX36" fmla="*/ 302482 w 387524"/>
                <a:gd name="connsiteY36" fmla="*/ 59912 h 388273"/>
                <a:gd name="connsiteX37" fmla="*/ 332838 w 387524"/>
                <a:gd name="connsiteY37" fmla="*/ 92398 h 388273"/>
                <a:gd name="connsiteX38" fmla="*/ 353873 w 387524"/>
                <a:gd name="connsiteY38" fmla="*/ 131806 h 388273"/>
                <a:gd name="connsiteX39" fmla="*/ 353873 w 387524"/>
                <a:gd name="connsiteY39" fmla="*/ 129144 h 388273"/>
                <a:gd name="connsiteX40" fmla="*/ 363725 w 387524"/>
                <a:gd name="connsiteY40" fmla="*/ 220476 h 388273"/>
                <a:gd name="connsiteX41" fmla="*/ 350145 w 387524"/>
                <a:gd name="connsiteY41" fmla="*/ 264146 h 388273"/>
                <a:gd name="connsiteX42" fmla="*/ 325381 w 387524"/>
                <a:gd name="connsiteY42" fmla="*/ 303022 h 388273"/>
                <a:gd name="connsiteX43" fmla="*/ 295025 w 387524"/>
                <a:gd name="connsiteY43" fmla="*/ 331247 h 388273"/>
                <a:gd name="connsiteX44" fmla="*/ 297422 w 387524"/>
                <a:gd name="connsiteY44" fmla="*/ 329651 h 388273"/>
                <a:gd name="connsiteX45" fmla="*/ 255883 w 387524"/>
                <a:gd name="connsiteY45" fmla="*/ 352550 h 388273"/>
                <a:gd name="connsiteX46" fmla="*/ 213013 w 387524"/>
                <a:gd name="connsiteY46" fmla="*/ 362935 h 388273"/>
                <a:gd name="connsiteX47" fmla="*/ 164817 w 387524"/>
                <a:gd name="connsiteY47" fmla="*/ 361338 h 388273"/>
                <a:gd name="connsiteX48" fmla="*/ 123545 w 387524"/>
                <a:gd name="connsiteY48" fmla="*/ 348556 h 388273"/>
                <a:gd name="connsiteX49" fmla="*/ 125409 w 387524"/>
                <a:gd name="connsiteY49" fmla="*/ 348556 h 388273"/>
                <a:gd name="connsiteX50" fmla="*/ 123278 w 387524"/>
                <a:gd name="connsiteY50" fmla="*/ 348556 h 388273"/>
                <a:gd name="connsiteX51" fmla="*/ 123278 w 387524"/>
                <a:gd name="connsiteY51" fmla="*/ 348556 h 388273"/>
                <a:gd name="connsiteX52" fmla="*/ 84934 w 387524"/>
                <a:gd name="connsiteY52" fmla="*/ 324591 h 388273"/>
                <a:gd name="connsiteX53" fmla="*/ 55644 w 387524"/>
                <a:gd name="connsiteY53" fmla="*/ 293437 h 388273"/>
                <a:gd name="connsiteX54" fmla="*/ 55643 w 387524"/>
                <a:gd name="connsiteY54" fmla="*/ 293437 h 388273"/>
                <a:gd name="connsiteX55" fmla="*/ 37803 w 387524"/>
                <a:gd name="connsiteY55" fmla="*/ 262549 h 388273"/>
                <a:gd name="connsiteX56" fmla="*/ 37803 w 387524"/>
                <a:gd name="connsiteY56" fmla="*/ 261217 h 388273"/>
                <a:gd name="connsiteX57" fmla="*/ 37803 w 387524"/>
                <a:gd name="connsiteY57" fmla="*/ 259886 h 388273"/>
                <a:gd name="connsiteX58" fmla="*/ 37803 w 387524"/>
                <a:gd name="connsiteY58" fmla="*/ 257223 h 388273"/>
                <a:gd name="connsiteX59" fmla="*/ 37803 w 387524"/>
                <a:gd name="connsiteY59" fmla="*/ 257223 h 388273"/>
                <a:gd name="connsiteX60" fmla="*/ 37803 w 387524"/>
                <a:gd name="connsiteY60" fmla="*/ 254560 h 388273"/>
                <a:gd name="connsiteX61" fmla="*/ 37803 w 387524"/>
                <a:gd name="connsiteY61" fmla="*/ 251099 h 388273"/>
                <a:gd name="connsiteX62" fmla="*/ 37803 w 387524"/>
                <a:gd name="connsiteY62" fmla="*/ 251099 h 388273"/>
                <a:gd name="connsiteX63" fmla="*/ 37803 w 387524"/>
                <a:gd name="connsiteY63" fmla="*/ 248968 h 388273"/>
                <a:gd name="connsiteX64" fmla="*/ 37803 w 387524"/>
                <a:gd name="connsiteY64" fmla="*/ 248968 h 388273"/>
                <a:gd name="connsiteX65" fmla="*/ 37803 w 387524"/>
                <a:gd name="connsiteY65" fmla="*/ 247637 h 388273"/>
                <a:gd name="connsiteX66" fmla="*/ 37803 w 387524"/>
                <a:gd name="connsiteY66" fmla="*/ 245773 h 388273"/>
                <a:gd name="connsiteX67" fmla="*/ 37803 w 387524"/>
                <a:gd name="connsiteY67" fmla="*/ 245773 h 388273"/>
                <a:gd name="connsiteX68" fmla="*/ 30613 w 387524"/>
                <a:gd name="connsiteY68" fmla="*/ 213287 h 388273"/>
                <a:gd name="connsiteX69" fmla="*/ 30614 w 387524"/>
                <a:gd name="connsiteY69" fmla="*/ 213287 h 388273"/>
                <a:gd name="connsiteX70" fmla="*/ 30614 w 387524"/>
                <a:gd name="connsiteY70" fmla="*/ 186660 h 388273"/>
                <a:gd name="connsiteX71" fmla="*/ 30614 w 387524"/>
                <a:gd name="connsiteY71" fmla="*/ 186660 h 388273"/>
                <a:gd name="connsiteX72" fmla="*/ 32477 w 387524"/>
                <a:gd name="connsiteY72" fmla="*/ 167754 h 388273"/>
                <a:gd name="connsiteX73" fmla="*/ 46590 w 387524"/>
                <a:gd name="connsiteY73" fmla="*/ 123286 h 388273"/>
                <a:gd name="connsiteX74" fmla="*/ 70289 w 387524"/>
                <a:gd name="connsiteY74" fmla="*/ 85741 h 388273"/>
                <a:gd name="connsiteX75" fmla="*/ 75614 w 387524"/>
                <a:gd name="connsiteY75" fmla="*/ 79883 h 388273"/>
                <a:gd name="connsiteX76" fmla="*/ 75614 w 387524"/>
                <a:gd name="connsiteY76" fmla="*/ 79883 h 388273"/>
                <a:gd name="connsiteX77" fmla="*/ 77213 w 387524"/>
                <a:gd name="connsiteY77" fmla="*/ 78285 h 388273"/>
                <a:gd name="connsiteX78" fmla="*/ 77213 w 387524"/>
                <a:gd name="connsiteY78" fmla="*/ 78285 h 388273"/>
                <a:gd name="connsiteX79" fmla="*/ 77213 w 387524"/>
                <a:gd name="connsiteY79" fmla="*/ 78285 h 388273"/>
                <a:gd name="connsiteX80" fmla="*/ 95852 w 387524"/>
                <a:gd name="connsiteY80" fmla="*/ 61510 h 388273"/>
                <a:gd name="connsiteX81" fmla="*/ 99046 w 387524"/>
                <a:gd name="connsiteY81" fmla="*/ 59113 h 388273"/>
                <a:gd name="connsiteX82" fmla="*/ 105703 w 387524"/>
                <a:gd name="connsiteY82" fmla="*/ 54853 h 388273"/>
                <a:gd name="connsiteX83" fmla="*/ 138188 w 387524"/>
                <a:gd name="connsiteY83" fmla="*/ 38078 h 388273"/>
                <a:gd name="connsiteX84" fmla="*/ 138190 w 387524"/>
                <a:gd name="connsiteY84" fmla="*/ 38078 h 388273"/>
                <a:gd name="connsiteX85" fmla="*/ 138190 w 387524"/>
                <a:gd name="connsiteY85" fmla="*/ 38078 h 388273"/>
                <a:gd name="connsiteX86" fmla="*/ 181859 w 387524"/>
                <a:gd name="connsiteY86" fmla="*/ 27959 h 388273"/>
                <a:gd name="connsiteX87" fmla="*/ 212482 w 387524"/>
                <a:gd name="connsiteY87" fmla="*/ 27959 h 388273"/>
                <a:gd name="connsiteX88" fmla="*/ 268399 w 387524"/>
                <a:gd name="connsiteY88" fmla="*/ 41805 h 388273"/>
                <a:gd name="connsiteX89" fmla="*/ 268399 w 387524"/>
                <a:gd name="connsiteY89" fmla="*/ 41805 h 388273"/>
                <a:gd name="connsiteX90" fmla="*/ 99313 w 387524"/>
                <a:gd name="connsiteY90" fmla="*/ 59113 h 388273"/>
                <a:gd name="connsiteX91" fmla="*/ 99313 w 387524"/>
                <a:gd name="connsiteY91" fmla="*/ 59113 h 388273"/>
                <a:gd name="connsiteX92" fmla="*/ 56442 w 387524"/>
                <a:gd name="connsiteY92" fmla="*/ 297964 h 388273"/>
                <a:gd name="connsiteX93" fmla="*/ 56442 w 387524"/>
                <a:gd name="connsiteY93" fmla="*/ 299827 h 388273"/>
                <a:gd name="connsiteX94" fmla="*/ 56442 w 387524"/>
                <a:gd name="connsiteY94" fmla="*/ 297964 h 388273"/>
                <a:gd name="connsiteX95" fmla="*/ 123545 w 387524"/>
                <a:gd name="connsiteY95" fmla="*/ 351219 h 388273"/>
                <a:gd name="connsiteX96" fmla="*/ 123545 w 387524"/>
                <a:gd name="connsiteY96" fmla="*/ 351219 h 38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87524" h="388273">
                  <a:moveTo>
                    <a:pt x="151770" y="6923"/>
                  </a:moveTo>
                  <a:cubicBezTo>
                    <a:pt x="142717" y="8728"/>
                    <a:pt x="133816" y="11220"/>
                    <a:pt x="125142" y="14379"/>
                  </a:cubicBezTo>
                  <a:cubicBezTo>
                    <a:pt x="105087" y="22109"/>
                    <a:pt x="86390" y="32985"/>
                    <a:pt x="69756" y="46598"/>
                  </a:cubicBezTo>
                  <a:lnTo>
                    <a:pt x="66295" y="49261"/>
                  </a:lnTo>
                  <a:lnTo>
                    <a:pt x="57507" y="57250"/>
                  </a:lnTo>
                  <a:lnTo>
                    <a:pt x="57507" y="57250"/>
                  </a:lnTo>
                  <a:cubicBezTo>
                    <a:pt x="50982" y="63636"/>
                    <a:pt x="44931" y="70488"/>
                    <a:pt x="39400" y="77753"/>
                  </a:cubicBezTo>
                  <a:lnTo>
                    <a:pt x="39400" y="77753"/>
                  </a:lnTo>
                  <a:cubicBezTo>
                    <a:pt x="35636" y="82598"/>
                    <a:pt x="32168" y="87667"/>
                    <a:pt x="29015" y="92931"/>
                  </a:cubicBezTo>
                  <a:lnTo>
                    <a:pt x="29015" y="92931"/>
                  </a:lnTo>
                  <a:cubicBezTo>
                    <a:pt x="23241" y="101942"/>
                    <a:pt x="18337" y="111482"/>
                    <a:pt x="14370" y="121423"/>
                  </a:cubicBezTo>
                  <a:lnTo>
                    <a:pt x="14370" y="121422"/>
                  </a:lnTo>
                  <a:cubicBezTo>
                    <a:pt x="11755" y="127849"/>
                    <a:pt x="9532" y="134430"/>
                    <a:pt x="7713" y="141127"/>
                  </a:cubicBezTo>
                  <a:cubicBezTo>
                    <a:pt x="473" y="165822"/>
                    <a:pt x="-1702" y="191726"/>
                    <a:pt x="1323" y="217282"/>
                  </a:cubicBezTo>
                  <a:cubicBezTo>
                    <a:pt x="1455" y="218877"/>
                    <a:pt x="1455" y="220480"/>
                    <a:pt x="1323" y="222075"/>
                  </a:cubicBezTo>
                  <a:cubicBezTo>
                    <a:pt x="1453" y="222689"/>
                    <a:pt x="1453" y="223324"/>
                    <a:pt x="1323" y="223939"/>
                  </a:cubicBezTo>
                  <a:cubicBezTo>
                    <a:pt x="5310" y="249358"/>
                    <a:pt x="14365" y="273717"/>
                    <a:pt x="27951" y="295567"/>
                  </a:cubicBezTo>
                  <a:lnTo>
                    <a:pt x="27951" y="295567"/>
                  </a:lnTo>
                  <a:lnTo>
                    <a:pt x="31679" y="301425"/>
                  </a:lnTo>
                  <a:cubicBezTo>
                    <a:pt x="48776" y="327067"/>
                    <a:pt x="71672" y="348322"/>
                    <a:pt x="98515" y="363468"/>
                  </a:cubicBezTo>
                  <a:cubicBezTo>
                    <a:pt x="126247" y="378682"/>
                    <a:pt x="157169" y="387164"/>
                    <a:pt x="188783" y="388231"/>
                  </a:cubicBezTo>
                  <a:cubicBezTo>
                    <a:pt x="203985" y="388544"/>
                    <a:pt x="219173" y="387114"/>
                    <a:pt x="234050" y="383971"/>
                  </a:cubicBezTo>
                  <a:cubicBezTo>
                    <a:pt x="265163" y="377245"/>
                    <a:pt x="294149" y="362980"/>
                    <a:pt x="318459" y="342431"/>
                  </a:cubicBezTo>
                  <a:cubicBezTo>
                    <a:pt x="331369" y="331614"/>
                    <a:pt x="342823" y="319173"/>
                    <a:pt x="352544" y="305419"/>
                  </a:cubicBezTo>
                  <a:cubicBezTo>
                    <a:pt x="361325" y="292700"/>
                    <a:pt x="368648" y="279033"/>
                    <a:pt x="374378" y="264679"/>
                  </a:cubicBezTo>
                  <a:cubicBezTo>
                    <a:pt x="380493" y="248572"/>
                    <a:pt x="384520" y="231748"/>
                    <a:pt x="386361" y="214619"/>
                  </a:cubicBezTo>
                  <a:cubicBezTo>
                    <a:pt x="389956" y="182095"/>
                    <a:pt x="385189" y="149192"/>
                    <a:pt x="372514" y="119025"/>
                  </a:cubicBezTo>
                  <a:cubicBezTo>
                    <a:pt x="360291" y="89656"/>
                    <a:pt x="340988" y="63767"/>
                    <a:pt x="316330" y="43669"/>
                  </a:cubicBezTo>
                  <a:cubicBezTo>
                    <a:pt x="292323" y="24289"/>
                    <a:pt x="264164" y="10712"/>
                    <a:pt x="234050" y="3994"/>
                  </a:cubicBezTo>
                  <a:lnTo>
                    <a:pt x="231919" y="3994"/>
                  </a:lnTo>
                  <a:cubicBezTo>
                    <a:pt x="221133" y="1747"/>
                    <a:pt x="210177" y="411"/>
                    <a:pt x="199168" y="0"/>
                  </a:cubicBezTo>
                  <a:lnTo>
                    <a:pt x="192243" y="0"/>
                  </a:lnTo>
                  <a:cubicBezTo>
                    <a:pt x="178628" y="43"/>
                    <a:pt x="165058" y="1561"/>
                    <a:pt x="151768" y="4527"/>
                  </a:cubicBezTo>
                  <a:moveTo>
                    <a:pt x="206889" y="23432"/>
                  </a:moveTo>
                  <a:lnTo>
                    <a:pt x="223398" y="23432"/>
                  </a:lnTo>
                  <a:cubicBezTo>
                    <a:pt x="237671" y="26283"/>
                    <a:pt x="251598" y="30657"/>
                    <a:pt x="264937" y="36480"/>
                  </a:cubicBezTo>
                  <a:cubicBezTo>
                    <a:pt x="278240" y="42952"/>
                    <a:pt x="290824" y="50806"/>
                    <a:pt x="302482" y="59912"/>
                  </a:cubicBezTo>
                  <a:cubicBezTo>
                    <a:pt x="313741" y="69614"/>
                    <a:pt x="323920" y="80506"/>
                    <a:pt x="332838" y="92398"/>
                  </a:cubicBezTo>
                  <a:cubicBezTo>
                    <a:pt x="341300" y="104707"/>
                    <a:pt x="348355" y="117926"/>
                    <a:pt x="353873" y="131806"/>
                  </a:cubicBezTo>
                  <a:cubicBezTo>
                    <a:pt x="353917" y="130920"/>
                    <a:pt x="353917" y="130031"/>
                    <a:pt x="353873" y="129144"/>
                  </a:cubicBezTo>
                  <a:cubicBezTo>
                    <a:pt x="365259" y="158160"/>
                    <a:pt x="368663" y="189699"/>
                    <a:pt x="363725" y="220476"/>
                  </a:cubicBezTo>
                  <a:cubicBezTo>
                    <a:pt x="360819" y="235488"/>
                    <a:pt x="356265" y="250133"/>
                    <a:pt x="350145" y="264146"/>
                  </a:cubicBezTo>
                  <a:cubicBezTo>
                    <a:pt x="343480" y="278051"/>
                    <a:pt x="335165" y="291103"/>
                    <a:pt x="325381" y="303022"/>
                  </a:cubicBezTo>
                  <a:cubicBezTo>
                    <a:pt x="316389" y="313573"/>
                    <a:pt x="306202" y="323045"/>
                    <a:pt x="295025" y="331247"/>
                  </a:cubicBezTo>
                  <a:lnTo>
                    <a:pt x="297422" y="329651"/>
                  </a:lnTo>
                  <a:cubicBezTo>
                    <a:pt x="284517" y="338877"/>
                    <a:pt x="270575" y="346563"/>
                    <a:pt x="255883" y="352550"/>
                  </a:cubicBezTo>
                  <a:cubicBezTo>
                    <a:pt x="242025" y="357601"/>
                    <a:pt x="227645" y="361085"/>
                    <a:pt x="213013" y="362935"/>
                  </a:cubicBezTo>
                  <a:cubicBezTo>
                    <a:pt x="196940" y="364261"/>
                    <a:pt x="180767" y="363726"/>
                    <a:pt x="164817" y="361338"/>
                  </a:cubicBezTo>
                  <a:cubicBezTo>
                    <a:pt x="150681" y="358414"/>
                    <a:pt x="136858" y="354134"/>
                    <a:pt x="123545" y="348556"/>
                  </a:cubicBezTo>
                  <a:lnTo>
                    <a:pt x="125409" y="348556"/>
                  </a:lnTo>
                  <a:lnTo>
                    <a:pt x="123278" y="348556"/>
                  </a:lnTo>
                  <a:lnTo>
                    <a:pt x="123278" y="348556"/>
                  </a:lnTo>
                  <a:cubicBezTo>
                    <a:pt x="109673" y="341967"/>
                    <a:pt x="96818" y="333932"/>
                    <a:pt x="84934" y="324591"/>
                  </a:cubicBezTo>
                  <a:cubicBezTo>
                    <a:pt x="74164" y="315201"/>
                    <a:pt x="64352" y="304765"/>
                    <a:pt x="55644" y="293437"/>
                  </a:cubicBezTo>
                  <a:lnTo>
                    <a:pt x="55643" y="293437"/>
                  </a:lnTo>
                  <a:cubicBezTo>
                    <a:pt x="48778" y="283699"/>
                    <a:pt x="42807" y="273361"/>
                    <a:pt x="37803" y="262549"/>
                  </a:cubicBezTo>
                  <a:cubicBezTo>
                    <a:pt x="37660" y="262117"/>
                    <a:pt x="37660" y="261650"/>
                    <a:pt x="37803" y="261217"/>
                  </a:cubicBezTo>
                  <a:lnTo>
                    <a:pt x="37803" y="259886"/>
                  </a:lnTo>
                  <a:lnTo>
                    <a:pt x="37803" y="257223"/>
                  </a:lnTo>
                  <a:lnTo>
                    <a:pt x="37803" y="257223"/>
                  </a:lnTo>
                  <a:cubicBezTo>
                    <a:pt x="37952" y="256342"/>
                    <a:pt x="37952" y="255442"/>
                    <a:pt x="37803" y="254560"/>
                  </a:cubicBezTo>
                  <a:lnTo>
                    <a:pt x="37803" y="251099"/>
                  </a:lnTo>
                  <a:lnTo>
                    <a:pt x="37803" y="251099"/>
                  </a:lnTo>
                  <a:cubicBezTo>
                    <a:pt x="37652" y="250397"/>
                    <a:pt x="37652" y="249671"/>
                    <a:pt x="37803" y="248968"/>
                  </a:cubicBezTo>
                  <a:lnTo>
                    <a:pt x="37803" y="248968"/>
                  </a:lnTo>
                  <a:cubicBezTo>
                    <a:pt x="37829" y="248525"/>
                    <a:pt x="37829" y="248081"/>
                    <a:pt x="37803" y="247637"/>
                  </a:cubicBezTo>
                  <a:lnTo>
                    <a:pt x="37803" y="245773"/>
                  </a:lnTo>
                  <a:lnTo>
                    <a:pt x="37803" y="245773"/>
                  </a:lnTo>
                  <a:cubicBezTo>
                    <a:pt x="34593" y="235141"/>
                    <a:pt x="32189" y="224282"/>
                    <a:pt x="30613" y="213287"/>
                  </a:cubicBezTo>
                  <a:lnTo>
                    <a:pt x="30614" y="213287"/>
                  </a:lnTo>
                  <a:cubicBezTo>
                    <a:pt x="29989" y="204423"/>
                    <a:pt x="29989" y="195525"/>
                    <a:pt x="30614" y="186660"/>
                  </a:cubicBezTo>
                  <a:lnTo>
                    <a:pt x="30614" y="186660"/>
                  </a:lnTo>
                  <a:cubicBezTo>
                    <a:pt x="30614" y="180269"/>
                    <a:pt x="30614" y="173879"/>
                    <a:pt x="32477" y="167754"/>
                  </a:cubicBezTo>
                  <a:cubicBezTo>
                    <a:pt x="35440" y="152434"/>
                    <a:pt x="40176" y="137511"/>
                    <a:pt x="46590" y="123286"/>
                  </a:cubicBezTo>
                  <a:cubicBezTo>
                    <a:pt x="53055" y="109922"/>
                    <a:pt x="61006" y="97327"/>
                    <a:pt x="70289" y="85741"/>
                  </a:cubicBezTo>
                  <a:lnTo>
                    <a:pt x="75614" y="79883"/>
                  </a:lnTo>
                  <a:lnTo>
                    <a:pt x="75614" y="79883"/>
                  </a:lnTo>
                  <a:lnTo>
                    <a:pt x="77213" y="78285"/>
                  </a:lnTo>
                  <a:cubicBezTo>
                    <a:pt x="77213" y="78285"/>
                    <a:pt x="77213" y="78285"/>
                    <a:pt x="77213" y="78285"/>
                  </a:cubicBezTo>
                  <a:lnTo>
                    <a:pt x="77213" y="78285"/>
                  </a:lnTo>
                  <a:cubicBezTo>
                    <a:pt x="83111" y="72352"/>
                    <a:pt x="89332" y="66752"/>
                    <a:pt x="95852" y="61510"/>
                  </a:cubicBezTo>
                  <a:lnTo>
                    <a:pt x="99046" y="59113"/>
                  </a:lnTo>
                  <a:lnTo>
                    <a:pt x="105703" y="54853"/>
                  </a:lnTo>
                  <a:cubicBezTo>
                    <a:pt x="115955" y="48210"/>
                    <a:pt x="126836" y="42591"/>
                    <a:pt x="138188" y="38078"/>
                  </a:cubicBezTo>
                  <a:lnTo>
                    <a:pt x="138190" y="38078"/>
                  </a:lnTo>
                  <a:lnTo>
                    <a:pt x="138190" y="38078"/>
                  </a:lnTo>
                  <a:cubicBezTo>
                    <a:pt x="152287" y="32960"/>
                    <a:pt x="166948" y="29563"/>
                    <a:pt x="181859" y="27959"/>
                  </a:cubicBezTo>
                  <a:cubicBezTo>
                    <a:pt x="192045" y="27027"/>
                    <a:pt x="202295" y="27027"/>
                    <a:pt x="212482" y="27959"/>
                  </a:cubicBezTo>
                  <a:moveTo>
                    <a:pt x="268399" y="41805"/>
                  </a:moveTo>
                  <a:lnTo>
                    <a:pt x="268399" y="41805"/>
                  </a:lnTo>
                  <a:close/>
                  <a:moveTo>
                    <a:pt x="99313" y="59113"/>
                  </a:moveTo>
                  <a:lnTo>
                    <a:pt x="99313" y="59113"/>
                  </a:lnTo>
                  <a:close/>
                  <a:moveTo>
                    <a:pt x="56442" y="297964"/>
                  </a:moveTo>
                  <a:lnTo>
                    <a:pt x="56442" y="299827"/>
                  </a:lnTo>
                  <a:lnTo>
                    <a:pt x="56442" y="297964"/>
                  </a:lnTo>
                  <a:moveTo>
                    <a:pt x="123545" y="351219"/>
                  </a:moveTo>
                  <a:lnTo>
                    <a:pt x="123545" y="351219"/>
                  </a:lnTo>
                  <a:close/>
                </a:path>
              </a:pathLst>
            </a:custGeom>
            <a:solidFill>
              <a:srgbClr val="28AC7E"/>
            </a:solidFill>
            <a:ln w="26619"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7A3D1779-06DC-4D46-8153-E9FF55482B89}"/>
                </a:ext>
              </a:extLst>
            </p:cNvPr>
            <p:cNvSpPr/>
            <p:nvPr/>
          </p:nvSpPr>
          <p:spPr>
            <a:xfrm>
              <a:off x="18269184" y="1664409"/>
              <a:ext cx="482666" cy="485311"/>
            </a:xfrm>
            <a:custGeom>
              <a:avLst/>
              <a:gdLst>
                <a:gd name="connsiteX0" fmla="*/ 153109 w 384578"/>
                <a:gd name="connsiteY0" fmla="*/ 3195 h 386686"/>
                <a:gd name="connsiteX1" fmla="*/ 140860 w 384578"/>
                <a:gd name="connsiteY1" fmla="*/ 5858 h 386686"/>
                <a:gd name="connsiteX2" fmla="*/ 112635 w 384578"/>
                <a:gd name="connsiteY2" fmla="*/ 16243 h 386686"/>
                <a:gd name="connsiteX3" fmla="*/ 112635 w 384578"/>
                <a:gd name="connsiteY3" fmla="*/ 16243 h 386686"/>
                <a:gd name="connsiteX4" fmla="*/ 95859 w 384578"/>
                <a:gd name="connsiteY4" fmla="*/ 24497 h 386686"/>
                <a:gd name="connsiteX5" fmla="*/ 69231 w 384578"/>
                <a:gd name="connsiteY5" fmla="*/ 43669 h 386686"/>
                <a:gd name="connsiteX6" fmla="*/ 48994 w 384578"/>
                <a:gd name="connsiteY6" fmla="*/ 63374 h 386686"/>
                <a:gd name="connsiteX7" fmla="*/ 41006 w 384578"/>
                <a:gd name="connsiteY7" fmla="*/ 72960 h 386686"/>
                <a:gd name="connsiteX8" fmla="*/ 38877 w 384578"/>
                <a:gd name="connsiteY8" fmla="*/ 75623 h 386686"/>
                <a:gd name="connsiteX9" fmla="*/ 30089 w 384578"/>
                <a:gd name="connsiteY9" fmla="*/ 88138 h 386686"/>
                <a:gd name="connsiteX10" fmla="*/ 30089 w 384578"/>
                <a:gd name="connsiteY10" fmla="*/ 88138 h 386686"/>
                <a:gd name="connsiteX11" fmla="*/ 30089 w 384578"/>
                <a:gd name="connsiteY11" fmla="*/ 88138 h 386686"/>
                <a:gd name="connsiteX12" fmla="*/ 13314 w 384578"/>
                <a:gd name="connsiteY12" fmla="*/ 121422 h 386686"/>
                <a:gd name="connsiteX13" fmla="*/ 4526 w 384578"/>
                <a:gd name="connsiteY13" fmla="*/ 150180 h 386686"/>
                <a:gd name="connsiteX14" fmla="*/ 2397 w 384578"/>
                <a:gd name="connsiteY14" fmla="*/ 160565 h 386686"/>
                <a:gd name="connsiteX15" fmla="*/ 2397 w 384578"/>
                <a:gd name="connsiteY15" fmla="*/ 164293 h 386686"/>
                <a:gd name="connsiteX16" fmla="*/ 800 w 384578"/>
                <a:gd name="connsiteY16" fmla="*/ 179471 h 386686"/>
                <a:gd name="connsiteX17" fmla="*/ 800 w 384578"/>
                <a:gd name="connsiteY17" fmla="*/ 211956 h 386686"/>
                <a:gd name="connsiteX18" fmla="*/ 800 w 384578"/>
                <a:gd name="connsiteY18" fmla="*/ 220211 h 386686"/>
                <a:gd name="connsiteX19" fmla="*/ 12782 w 384578"/>
                <a:gd name="connsiteY19" fmla="*/ 264147 h 386686"/>
                <a:gd name="connsiteX20" fmla="*/ 12782 w 384578"/>
                <a:gd name="connsiteY20" fmla="*/ 267874 h 386686"/>
                <a:gd name="connsiteX21" fmla="*/ 46600 w 384578"/>
                <a:gd name="connsiteY21" fmla="*/ 320065 h 386686"/>
                <a:gd name="connsiteX22" fmla="*/ 86275 w 384578"/>
                <a:gd name="connsiteY22" fmla="*/ 354681 h 386686"/>
                <a:gd name="connsiteX23" fmla="*/ 86273 w 384578"/>
                <a:gd name="connsiteY23" fmla="*/ 354681 h 386686"/>
                <a:gd name="connsiteX24" fmla="*/ 106244 w 384578"/>
                <a:gd name="connsiteY24" fmla="*/ 366397 h 386686"/>
                <a:gd name="connsiteX25" fmla="*/ 146452 w 384578"/>
                <a:gd name="connsiteY25" fmla="*/ 381042 h 386686"/>
                <a:gd name="connsiteX26" fmla="*/ 156304 w 384578"/>
                <a:gd name="connsiteY26" fmla="*/ 383172 h 386686"/>
                <a:gd name="connsiteX27" fmla="*/ 196779 w 384578"/>
                <a:gd name="connsiteY27" fmla="*/ 386634 h 386686"/>
                <a:gd name="connsiteX28" fmla="*/ 200772 w 384578"/>
                <a:gd name="connsiteY28" fmla="*/ 386634 h 386686"/>
                <a:gd name="connsiteX29" fmla="*/ 254027 w 384578"/>
                <a:gd name="connsiteY29" fmla="*/ 376515 h 386686"/>
                <a:gd name="connsiteX30" fmla="*/ 255625 w 384578"/>
                <a:gd name="connsiteY30" fmla="*/ 376515 h 386686"/>
                <a:gd name="connsiteX31" fmla="*/ 287312 w 384578"/>
                <a:gd name="connsiteY31" fmla="*/ 362403 h 386686"/>
                <a:gd name="connsiteX32" fmla="*/ 287312 w 384578"/>
                <a:gd name="connsiteY32" fmla="*/ 362403 h 386686"/>
                <a:gd name="connsiteX33" fmla="*/ 287312 w 384578"/>
                <a:gd name="connsiteY33" fmla="*/ 362403 h 386686"/>
                <a:gd name="connsiteX34" fmla="*/ 334177 w 384578"/>
                <a:gd name="connsiteY34" fmla="*/ 324591 h 386686"/>
                <a:gd name="connsiteX35" fmla="*/ 320783 w 384578"/>
                <a:gd name="connsiteY35" fmla="*/ 50020 h 386686"/>
                <a:gd name="connsiteX36" fmla="*/ 243909 w 384578"/>
                <a:gd name="connsiteY36" fmla="*/ 7189 h 386686"/>
                <a:gd name="connsiteX37" fmla="*/ 197843 w 384578"/>
                <a:gd name="connsiteY37" fmla="*/ 0 h 386686"/>
                <a:gd name="connsiteX38" fmla="*/ 189855 w 384578"/>
                <a:gd name="connsiteY38" fmla="*/ 0 h 386686"/>
                <a:gd name="connsiteX39" fmla="*/ 151778 w 384578"/>
                <a:gd name="connsiteY39" fmla="*/ 3994 h 386686"/>
                <a:gd name="connsiteX40" fmla="*/ 218347 w 384578"/>
                <a:gd name="connsiteY40" fmla="*/ 25030 h 386686"/>
                <a:gd name="connsiteX41" fmla="*/ 218347 w 384578"/>
                <a:gd name="connsiteY41" fmla="*/ 25030 h 386686"/>
                <a:gd name="connsiteX42" fmla="*/ 263615 w 384578"/>
                <a:gd name="connsiteY42" fmla="*/ 39143 h 386686"/>
                <a:gd name="connsiteX43" fmla="*/ 300627 w 384578"/>
                <a:gd name="connsiteY43" fmla="*/ 62575 h 386686"/>
                <a:gd name="connsiteX44" fmla="*/ 300626 w 384578"/>
                <a:gd name="connsiteY44" fmla="*/ 62575 h 386686"/>
                <a:gd name="connsiteX45" fmla="*/ 330715 w 384578"/>
                <a:gd name="connsiteY45" fmla="*/ 95061 h 386686"/>
                <a:gd name="connsiteX46" fmla="*/ 351750 w 384578"/>
                <a:gd name="connsiteY46" fmla="*/ 134736 h 386686"/>
                <a:gd name="connsiteX47" fmla="*/ 351752 w 384578"/>
                <a:gd name="connsiteY47" fmla="*/ 134736 h 386686"/>
                <a:gd name="connsiteX48" fmla="*/ 361604 w 384578"/>
                <a:gd name="connsiteY48" fmla="*/ 177607 h 386686"/>
                <a:gd name="connsiteX49" fmla="*/ 361604 w 384578"/>
                <a:gd name="connsiteY49" fmla="*/ 174678 h 386686"/>
                <a:gd name="connsiteX50" fmla="*/ 361604 w 384578"/>
                <a:gd name="connsiteY50" fmla="*/ 224205 h 386686"/>
                <a:gd name="connsiteX51" fmla="*/ 347491 w 384578"/>
                <a:gd name="connsiteY51" fmla="*/ 266809 h 386686"/>
                <a:gd name="connsiteX52" fmla="*/ 325389 w 384578"/>
                <a:gd name="connsiteY52" fmla="*/ 302224 h 386686"/>
                <a:gd name="connsiteX53" fmla="*/ 293702 w 384578"/>
                <a:gd name="connsiteY53" fmla="*/ 332047 h 386686"/>
                <a:gd name="connsiteX54" fmla="*/ 258287 w 384578"/>
                <a:gd name="connsiteY54" fmla="*/ 352018 h 386686"/>
                <a:gd name="connsiteX55" fmla="*/ 254827 w 384578"/>
                <a:gd name="connsiteY55" fmla="*/ 352018 h 386686"/>
                <a:gd name="connsiteX56" fmla="*/ 209826 w 384578"/>
                <a:gd name="connsiteY56" fmla="*/ 362935 h 386686"/>
                <a:gd name="connsiteX57" fmla="*/ 209826 w 384578"/>
                <a:gd name="connsiteY57" fmla="*/ 362935 h 386686"/>
                <a:gd name="connsiteX58" fmla="*/ 193051 w 384578"/>
                <a:gd name="connsiteY58" fmla="*/ 362935 h 386686"/>
                <a:gd name="connsiteX59" fmla="*/ 164559 w 384578"/>
                <a:gd name="connsiteY59" fmla="*/ 360805 h 386686"/>
                <a:gd name="connsiteX60" fmla="*/ 143524 w 384578"/>
                <a:gd name="connsiteY60" fmla="*/ 355746 h 386686"/>
                <a:gd name="connsiteX61" fmla="*/ 143524 w 384578"/>
                <a:gd name="connsiteY61" fmla="*/ 355746 h 386686"/>
                <a:gd name="connsiteX62" fmla="*/ 140860 w 384578"/>
                <a:gd name="connsiteY62" fmla="*/ 355746 h 386686"/>
                <a:gd name="connsiteX63" fmla="*/ 140860 w 384578"/>
                <a:gd name="connsiteY63" fmla="*/ 355746 h 386686"/>
                <a:gd name="connsiteX64" fmla="*/ 138996 w 384578"/>
                <a:gd name="connsiteY64" fmla="*/ 355746 h 386686"/>
                <a:gd name="connsiteX65" fmla="*/ 138996 w 384578"/>
                <a:gd name="connsiteY65" fmla="*/ 355746 h 386686"/>
                <a:gd name="connsiteX66" fmla="*/ 137398 w 384578"/>
                <a:gd name="connsiteY66" fmla="*/ 355746 h 386686"/>
                <a:gd name="connsiteX67" fmla="*/ 136067 w 384578"/>
                <a:gd name="connsiteY67" fmla="*/ 355746 h 386686"/>
                <a:gd name="connsiteX68" fmla="*/ 136067 w 384578"/>
                <a:gd name="connsiteY68" fmla="*/ 355746 h 386686"/>
                <a:gd name="connsiteX69" fmla="*/ 134469 w 384578"/>
                <a:gd name="connsiteY69" fmla="*/ 355746 h 386686"/>
                <a:gd name="connsiteX70" fmla="*/ 132872 w 384578"/>
                <a:gd name="connsiteY70" fmla="*/ 355746 h 386686"/>
                <a:gd name="connsiteX71" fmla="*/ 132872 w 384578"/>
                <a:gd name="connsiteY71" fmla="*/ 355746 h 386686"/>
                <a:gd name="connsiteX72" fmla="*/ 130741 w 384578"/>
                <a:gd name="connsiteY72" fmla="*/ 355746 h 386686"/>
                <a:gd name="connsiteX73" fmla="*/ 130741 w 384578"/>
                <a:gd name="connsiteY73" fmla="*/ 355746 h 386686"/>
                <a:gd name="connsiteX74" fmla="*/ 125417 w 384578"/>
                <a:gd name="connsiteY74" fmla="*/ 353616 h 386686"/>
                <a:gd name="connsiteX75" fmla="*/ 104913 w 384578"/>
                <a:gd name="connsiteY75" fmla="*/ 342432 h 386686"/>
                <a:gd name="connsiteX76" fmla="*/ 104913 w 384578"/>
                <a:gd name="connsiteY76" fmla="*/ 342432 h 386686"/>
                <a:gd name="connsiteX77" fmla="*/ 104913 w 384578"/>
                <a:gd name="connsiteY77" fmla="*/ 342432 h 386686"/>
                <a:gd name="connsiteX78" fmla="*/ 89735 w 384578"/>
                <a:gd name="connsiteY78" fmla="*/ 331515 h 386686"/>
                <a:gd name="connsiteX79" fmla="*/ 85740 w 384578"/>
                <a:gd name="connsiteY79" fmla="*/ 328053 h 386686"/>
                <a:gd name="connsiteX80" fmla="*/ 68167 w 384578"/>
                <a:gd name="connsiteY80" fmla="*/ 309946 h 386686"/>
                <a:gd name="connsiteX81" fmla="*/ 68167 w 384578"/>
                <a:gd name="connsiteY81" fmla="*/ 309946 h 386686"/>
                <a:gd name="connsiteX82" fmla="*/ 66303 w 384578"/>
                <a:gd name="connsiteY82" fmla="*/ 308082 h 386686"/>
                <a:gd name="connsiteX83" fmla="*/ 66303 w 384578"/>
                <a:gd name="connsiteY83" fmla="*/ 308082 h 386686"/>
                <a:gd name="connsiteX84" fmla="*/ 66303 w 384578"/>
                <a:gd name="connsiteY84" fmla="*/ 308082 h 386686"/>
                <a:gd name="connsiteX85" fmla="*/ 66303 w 384578"/>
                <a:gd name="connsiteY85" fmla="*/ 308082 h 386686"/>
                <a:gd name="connsiteX86" fmla="*/ 66303 w 384578"/>
                <a:gd name="connsiteY86" fmla="*/ 308082 h 386686"/>
                <a:gd name="connsiteX87" fmla="*/ 66303 w 384578"/>
                <a:gd name="connsiteY87" fmla="*/ 306485 h 386686"/>
                <a:gd name="connsiteX88" fmla="*/ 66303 w 384578"/>
                <a:gd name="connsiteY88" fmla="*/ 306485 h 386686"/>
                <a:gd name="connsiteX89" fmla="*/ 66303 w 384578"/>
                <a:gd name="connsiteY89" fmla="*/ 306485 h 386686"/>
                <a:gd name="connsiteX90" fmla="*/ 66303 w 384578"/>
                <a:gd name="connsiteY90" fmla="*/ 306485 h 386686"/>
                <a:gd name="connsiteX91" fmla="*/ 53788 w 384578"/>
                <a:gd name="connsiteY91" fmla="*/ 286247 h 386686"/>
                <a:gd name="connsiteX92" fmla="*/ 44734 w 384578"/>
                <a:gd name="connsiteY92" fmla="*/ 266809 h 386686"/>
                <a:gd name="connsiteX93" fmla="*/ 34349 w 384578"/>
                <a:gd name="connsiteY93" fmla="*/ 222607 h 386686"/>
                <a:gd name="connsiteX94" fmla="*/ 34349 w 384578"/>
                <a:gd name="connsiteY94" fmla="*/ 222607 h 386686"/>
                <a:gd name="connsiteX95" fmla="*/ 36213 w 384578"/>
                <a:gd name="connsiteY95" fmla="*/ 176808 h 386686"/>
                <a:gd name="connsiteX96" fmla="*/ 38610 w 384578"/>
                <a:gd name="connsiteY96" fmla="*/ 165092 h 386686"/>
                <a:gd name="connsiteX97" fmla="*/ 47665 w 384578"/>
                <a:gd name="connsiteY97" fmla="*/ 138464 h 386686"/>
                <a:gd name="connsiteX98" fmla="*/ 49261 w 384578"/>
                <a:gd name="connsiteY98" fmla="*/ 134203 h 386686"/>
                <a:gd name="connsiteX99" fmla="*/ 73758 w 384578"/>
                <a:gd name="connsiteY99" fmla="*/ 95593 h 386686"/>
                <a:gd name="connsiteX100" fmla="*/ 91331 w 384578"/>
                <a:gd name="connsiteY100" fmla="*/ 53788 h 386686"/>
                <a:gd name="connsiteX101" fmla="*/ 91333 w 384578"/>
                <a:gd name="connsiteY101" fmla="*/ 53788 h 386686"/>
                <a:gd name="connsiteX102" fmla="*/ 91333 w 384578"/>
                <a:gd name="connsiteY102" fmla="*/ 53788 h 386686"/>
                <a:gd name="connsiteX103" fmla="*/ 91333 w 384578"/>
                <a:gd name="connsiteY103" fmla="*/ 53788 h 386686"/>
                <a:gd name="connsiteX104" fmla="*/ 92930 w 384578"/>
                <a:gd name="connsiteY104" fmla="*/ 53788 h 386686"/>
                <a:gd name="connsiteX105" fmla="*/ 92930 w 384578"/>
                <a:gd name="connsiteY105" fmla="*/ 53788 h 386686"/>
                <a:gd name="connsiteX106" fmla="*/ 95061 w 384578"/>
                <a:gd name="connsiteY106" fmla="*/ 53788 h 386686"/>
                <a:gd name="connsiteX107" fmla="*/ 95061 w 384578"/>
                <a:gd name="connsiteY107" fmla="*/ 53788 h 386686"/>
                <a:gd name="connsiteX108" fmla="*/ 128346 w 384578"/>
                <a:gd name="connsiteY108" fmla="*/ 37013 h 386686"/>
                <a:gd name="connsiteX109" fmla="*/ 132872 w 384578"/>
                <a:gd name="connsiteY109" fmla="*/ 35415 h 386686"/>
                <a:gd name="connsiteX110" fmla="*/ 132872 w 384578"/>
                <a:gd name="connsiteY110" fmla="*/ 35415 h 386686"/>
                <a:gd name="connsiteX111" fmla="*/ 135002 w 384578"/>
                <a:gd name="connsiteY111" fmla="*/ 35415 h 386686"/>
                <a:gd name="connsiteX112" fmla="*/ 135002 w 384578"/>
                <a:gd name="connsiteY112" fmla="*/ 35415 h 386686"/>
                <a:gd name="connsiteX113" fmla="*/ 135002 w 384578"/>
                <a:gd name="connsiteY113" fmla="*/ 35415 h 386686"/>
                <a:gd name="connsiteX114" fmla="*/ 136600 w 384578"/>
                <a:gd name="connsiteY114" fmla="*/ 35415 h 386686"/>
                <a:gd name="connsiteX115" fmla="*/ 136600 w 384578"/>
                <a:gd name="connsiteY115" fmla="*/ 35415 h 386686"/>
                <a:gd name="connsiteX116" fmla="*/ 155240 w 384578"/>
                <a:gd name="connsiteY116" fmla="*/ 30888 h 386686"/>
                <a:gd name="connsiteX117" fmla="*/ 157104 w 384578"/>
                <a:gd name="connsiteY117" fmla="*/ 30888 h 386686"/>
                <a:gd name="connsiteX118" fmla="*/ 170418 w 384578"/>
                <a:gd name="connsiteY118" fmla="*/ 28758 h 386686"/>
                <a:gd name="connsiteX119" fmla="*/ 214885 w 384578"/>
                <a:gd name="connsiteY119" fmla="*/ 30356 h 386686"/>
                <a:gd name="connsiteX120" fmla="*/ 258555 w 384578"/>
                <a:gd name="connsiteY120" fmla="*/ 43670 h 386686"/>
                <a:gd name="connsiteX121" fmla="*/ 258555 w 384578"/>
                <a:gd name="connsiteY121" fmla="*/ 43670 h 386686"/>
                <a:gd name="connsiteX122" fmla="*/ 258555 w 384578"/>
                <a:gd name="connsiteY122" fmla="*/ 43670 h 386686"/>
                <a:gd name="connsiteX123" fmla="*/ 259886 w 384578"/>
                <a:gd name="connsiteY123" fmla="*/ 43670 h 386686"/>
                <a:gd name="connsiteX124" fmla="*/ 259886 w 384578"/>
                <a:gd name="connsiteY124" fmla="*/ 43670 h 386686"/>
                <a:gd name="connsiteX125" fmla="*/ 259886 w 384578"/>
                <a:gd name="connsiteY125" fmla="*/ 43670 h 386686"/>
                <a:gd name="connsiteX126" fmla="*/ 31420 w 384578"/>
                <a:gd name="connsiteY126" fmla="*/ 126215 h 386686"/>
                <a:gd name="connsiteX127" fmla="*/ 31420 w 384578"/>
                <a:gd name="connsiteY127" fmla="*/ 126215 h 386686"/>
                <a:gd name="connsiteX128" fmla="*/ 114499 w 384578"/>
                <a:gd name="connsiteY128" fmla="*/ 354148 h 386686"/>
                <a:gd name="connsiteX129" fmla="*/ 114499 w 384578"/>
                <a:gd name="connsiteY129" fmla="*/ 354148 h 38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84578" h="386686">
                  <a:moveTo>
                    <a:pt x="153109" y="3195"/>
                  </a:moveTo>
                  <a:lnTo>
                    <a:pt x="140860" y="5858"/>
                  </a:lnTo>
                  <a:cubicBezTo>
                    <a:pt x="131177" y="8524"/>
                    <a:pt x="121736" y="11998"/>
                    <a:pt x="112635" y="16243"/>
                  </a:cubicBezTo>
                  <a:lnTo>
                    <a:pt x="112635" y="16243"/>
                  </a:lnTo>
                  <a:cubicBezTo>
                    <a:pt x="106889" y="18672"/>
                    <a:pt x="101289" y="21428"/>
                    <a:pt x="95859" y="24497"/>
                  </a:cubicBezTo>
                  <a:cubicBezTo>
                    <a:pt x="86460" y="30128"/>
                    <a:pt x="77552" y="36542"/>
                    <a:pt x="69231" y="43669"/>
                  </a:cubicBezTo>
                  <a:cubicBezTo>
                    <a:pt x="62035" y="49758"/>
                    <a:pt x="55272" y="56342"/>
                    <a:pt x="48994" y="63374"/>
                  </a:cubicBezTo>
                  <a:lnTo>
                    <a:pt x="41006" y="72960"/>
                  </a:lnTo>
                  <a:lnTo>
                    <a:pt x="38877" y="75623"/>
                  </a:lnTo>
                  <a:cubicBezTo>
                    <a:pt x="35711" y="79623"/>
                    <a:pt x="32778" y="83801"/>
                    <a:pt x="30089" y="88138"/>
                  </a:cubicBezTo>
                  <a:lnTo>
                    <a:pt x="30089" y="88138"/>
                  </a:lnTo>
                  <a:lnTo>
                    <a:pt x="30089" y="88138"/>
                  </a:lnTo>
                  <a:cubicBezTo>
                    <a:pt x="23291" y="98583"/>
                    <a:pt x="17666" y="109745"/>
                    <a:pt x="13314" y="121422"/>
                  </a:cubicBezTo>
                  <a:cubicBezTo>
                    <a:pt x="9464" y="130703"/>
                    <a:pt x="6522" y="140333"/>
                    <a:pt x="4526" y="150180"/>
                  </a:cubicBezTo>
                  <a:cubicBezTo>
                    <a:pt x="4526" y="153642"/>
                    <a:pt x="3195" y="157103"/>
                    <a:pt x="2397" y="160565"/>
                  </a:cubicBezTo>
                  <a:lnTo>
                    <a:pt x="2397" y="164293"/>
                  </a:lnTo>
                  <a:cubicBezTo>
                    <a:pt x="1602" y="169321"/>
                    <a:pt x="1068" y="174387"/>
                    <a:pt x="800" y="179471"/>
                  </a:cubicBezTo>
                  <a:cubicBezTo>
                    <a:pt x="-267" y="190273"/>
                    <a:pt x="-267" y="201154"/>
                    <a:pt x="800" y="211956"/>
                  </a:cubicBezTo>
                  <a:lnTo>
                    <a:pt x="800" y="220211"/>
                  </a:lnTo>
                  <a:cubicBezTo>
                    <a:pt x="2999" y="235288"/>
                    <a:pt x="7023" y="250041"/>
                    <a:pt x="12782" y="264147"/>
                  </a:cubicBezTo>
                  <a:cubicBezTo>
                    <a:pt x="12895" y="265387"/>
                    <a:pt x="12895" y="266634"/>
                    <a:pt x="12782" y="267874"/>
                  </a:cubicBezTo>
                  <a:cubicBezTo>
                    <a:pt x="21003" y="287069"/>
                    <a:pt x="32439" y="304719"/>
                    <a:pt x="46600" y="320065"/>
                  </a:cubicBezTo>
                  <a:cubicBezTo>
                    <a:pt x="58281" y="333263"/>
                    <a:pt x="71615" y="344898"/>
                    <a:pt x="86275" y="354681"/>
                  </a:cubicBezTo>
                  <a:lnTo>
                    <a:pt x="86273" y="354681"/>
                  </a:lnTo>
                  <a:cubicBezTo>
                    <a:pt x="92682" y="358996"/>
                    <a:pt x="99352" y="362909"/>
                    <a:pt x="106244" y="366397"/>
                  </a:cubicBezTo>
                  <a:cubicBezTo>
                    <a:pt x="119092" y="372686"/>
                    <a:pt x="132570" y="377595"/>
                    <a:pt x="146452" y="381042"/>
                  </a:cubicBezTo>
                  <a:lnTo>
                    <a:pt x="156304" y="383172"/>
                  </a:lnTo>
                  <a:cubicBezTo>
                    <a:pt x="169629" y="385797"/>
                    <a:pt x="183202" y="386958"/>
                    <a:pt x="196779" y="386634"/>
                  </a:cubicBezTo>
                  <a:lnTo>
                    <a:pt x="200772" y="386634"/>
                  </a:lnTo>
                  <a:cubicBezTo>
                    <a:pt x="218936" y="385998"/>
                    <a:pt x="236896" y="382585"/>
                    <a:pt x="254027" y="376515"/>
                  </a:cubicBezTo>
                  <a:lnTo>
                    <a:pt x="255625" y="376515"/>
                  </a:lnTo>
                  <a:cubicBezTo>
                    <a:pt x="266579" y="372747"/>
                    <a:pt x="277182" y="368024"/>
                    <a:pt x="287312" y="362403"/>
                  </a:cubicBezTo>
                  <a:lnTo>
                    <a:pt x="287312" y="362403"/>
                  </a:lnTo>
                  <a:lnTo>
                    <a:pt x="287312" y="362403"/>
                  </a:lnTo>
                  <a:cubicBezTo>
                    <a:pt x="304751" y="352233"/>
                    <a:pt x="320551" y="339485"/>
                    <a:pt x="334177" y="324591"/>
                  </a:cubicBezTo>
                  <a:cubicBezTo>
                    <a:pt x="406299" y="245072"/>
                    <a:pt x="400302" y="122142"/>
                    <a:pt x="320783" y="50020"/>
                  </a:cubicBezTo>
                  <a:cubicBezTo>
                    <a:pt x="298770" y="30054"/>
                    <a:pt x="272472" y="15402"/>
                    <a:pt x="243909" y="7189"/>
                  </a:cubicBezTo>
                  <a:cubicBezTo>
                    <a:pt x="228872" y="3069"/>
                    <a:pt x="213420" y="658"/>
                    <a:pt x="197843" y="0"/>
                  </a:cubicBezTo>
                  <a:lnTo>
                    <a:pt x="189855" y="0"/>
                  </a:lnTo>
                  <a:cubicBezTo>
                    <a:pt x="177065" y="130"/>
                    <a:pt x="164317" y="1467"/>
                    <a:pt x="151778" y="3994"/>
                  </a:cubicBezTo>
                  <a:moveTo>
                    <a:pt x="218347" y="25030"/>
                  </a:moveTo>
                  <a:lnTo>
                    <a:pt x="218347" y="25030"/>
                  </a:lnTo>
                  <a:cubicBezTo>
                    <a:pt x="233956" y="27867"/>
                    <a:pt x="249158" y="32606"/>
                    <a:pt x="263615" y="39143"/>
                  </a:cubicBezTo>
                  <a:cubicBezTo>
                    <a:pt x="276837" y="45458"/>
                    <a:pt x="289262" y="53324"/>
                    <a:pt x="300627" y="62575"/>
                  </a:cubicBezTo>
                  <a:lnTo>
                    <a:pt x="300626" y="62575"/>
                  </a:lnTo>
                  <a:cubicBezTo>
                    <a:pt x="311871" y="72212"/>
                    <a:pt x="321967" y="83113"/>
                    <a:pt x="330715" y="95061"/>
                  </a:cubicBezTo>
                  <a:cubicBezTo>
                    <a:pt x="339226" y="107435"/>
                    <a:pt x="346285" y="120748"/>
                    <a:pt x="351750" y="134736"/>
                  </a:cubicBezTo>
                  <a:lnTo>
                    <a:pt x="351752" y="134736"/>
                  </a:lnTo>
                  <a:cubicBezTo>
                    <a:pt x="356477" y="148657"/>
                    <a:pt x="359777" y="163020"/>
                    <a:pt x="361604" y="177607"/>
                  </a:cubicBezTo>
                  <a:cubicBezTo>
                    <a:pt x="361724" y="176634"/>
                    <a:pt x="361724" y="175650"/>
                    <a:pt x="361604" y="174678"/>
                  </a:cubicBezTo>
                  <a:cubicBezTo>
                    <a:pt x="363736" y="191118"/>
                    <a:pt x="363736" y="207765"/>
                    <a:pt x="361604" y="224205"/>
                  </a:cubicBezTo>
                  <a:cubicBezTo>
                    <a:pt x="358547" y="238900"/>
                    <a:pt x="353811" y="253195"/>
                    <a:pt x="347491" y="266809"/>
                  </a:cubicBezTo>
                  <a:cubicBezTo>
                    <a:pt x="341300" y="279309"/>
                    <a:pt x="333899" y="291171"/>
                    <a:pt x="325389" y="302224"/>
                  </a:cubicBezTo>
                  <a:cubicBezTo>
                    <a:pt x="315957" y="313302"/>
                    <a:pt x="305331" y="323303"/>
                    <a:pt x="293702" y="332047"/>
                  </a:cubicBezTo>
                  <a:cubicBezTo>
                    <a:pt x="282600" y="339881"/>
                    <a:pt x="270735" y="346572"/>
                    <a:pt x="258287" y="352018"/>
                  </a:cubicBezTo>
                  <a:lnTo>
                    <a:pt x="254827" y="352018"/>
                  </a:lnTo>
                  <a:cubicBezTo>
                    <a:pt x="240333" y="357495"/>
                    <a:pt x="225219" y="361162"/>
                    <a:pt x="209826" y="362935"/>
                  </a:cubicBezTo>
                  <a:lnTo>
                    <a:pt x="209826" y="362935"/>
                  </a:lnTo>
                  <a:cubicBezTo>
                    <a:pt x="204146" y="362935"/>
                    <a:pt x="198554" y="362935"/>
                    <a:pt x="193051" y="362935"/>
                  </a:cubicBezTo>
                  <a:cubicBezTo>
                    <a:pt x="183515" y="362878"/>
                    <a:pt x="173996" y="362167"/>
                    <a:pt x="164559" y="360805"/>
                  </a:cubicBezTo>
                  <a:cubicBezTo>
                    <a:pt x="157455" y="359527"/>
                    <a:pt x="150431" y="357838"/>
                    <a:pt x="143524" y="355746"/>
                  </a:cubicBezTo>
                  <a:lnTo>
                    <a:pt x="143524" y="355746"/>
                  </a:lnTo>
                  <a:lnTo>
                    <a:pt x="140860" y="355746"/>
                  </a:lnTo>
                  <a:lnTo>
                    <a:pt x="140860" y="355746"/>
                  </a:lnTo>
                  <a:lnTo>
                    <a:pt x="138996" y="355746"/>
                  </a:lnTo>
                  <a:lnTo>
                    <a:pt x="138996" y="355746"/>
                  </a:lnTo>
                  <a:lnTo>
                    <a:pt x="137398" y="355746"/>
                  </a:lnTo>
                  <a:lnTo>
                    <a:pt x="136067" y="355746"/>
                  </a:lnTo>
                  <a:lnTo>
                    <a:pt x="136067" y="355746"/>
                  </a:lnTo>
                  <a:lnTo>
                    <a:pt x="134469" y="355746"/>
                  </a:lnTo>
                  <a:lnTo>
                    <a:pt x="132872" y="355746"/>
                  </a:lnTo>
                  <a:lnTo>
                    <a:pt x="132872" y="355746"/>
                  </a:lnTo>
                  <a:lnTo>
                    <a:pt x="130741" y="355746"/>
                  </a:lnTo>
                  <a:lnTo>
                    <a:pt x="130741" y="355746"/>
                  </a:lnTo>
                  <a:lnTo>
                    <a:pt x="125417" y="353616"/>
                  </a:lnTo>
                  <a:cubicBezTo>
                    <a:pt x="118227" y="350154"/>
                    <a:pt x="111570" y="346426"/>
                    <a:pt x="104913" y="342432"/>
                  </a:cubicBezTo>
                  <a:lnTo>
                    <a:pt x="104913" y="342432"/>
                  </a:lnTo>
                  <a:lnTo>
                    <a:pt x="104913" y="342432"/>
                  </a:lnTo>
                  <a:lnTo>
                    <a:pt x="89735" y="331515"/>
                  </a:lnTo>
                  <a:lnTo>
                    <a:pt x="85740" y="328053"/>
                  </a:lnTo>
                  <a:cubicBezTo>
                    <a:pt x="79550" y="322349"/>
                    <a:pt x="73683" y="316304"/>
                    <a:pt x="68167" y="309946"/>
                  </a:cubicBezTo>
                  <a:lnTo>
                    <a:pt x="68167" y="309946"/>
                  </a:lnTo>
                  <a:lnTo>
                    <a:pt x="66303" y="308082"/>
                  </a:lnTo>
                  <a:lnTo>
                    <a:pt x="66303" y="308082"/>
                  </a:lnTo>
                  <a:lnTo>
                    <a:pt x="66303" y="308082"/>
                  </a:lnTo>
                  <a:lnTo>
                    <a:pt x="66303" y="308082"/>
                  </a:lnTo>
                  <a:lnTo>
                    <a:pt x="66303" y="308082"/>
                  </a:lnTo>
                  <a:lnTo>
                    <a:pt x="66303" y="306485"/>
                  </a:lnTo>
                  <a:lnTo>
                    <a:pt x="66303" y="306485"/>
                  </a:lnTo>
                  <a:lnTo>
                    <a:pt x="66303" y="306485"/>
                  </a:lnTo>
                  <a:lnTo>
                    <a:pt x="66303" y="306485"/>
                  </a:lnTo>
                  <a:cubicBezTo>
                    <a:pt x="61785" y="299959"/>
                    <a:pt x="57608" y="293204"/>
                    <a:pt x="53788" y="286247"/>
                  </a:cubicBezTo>
                  <a:cubicBezTo>
                    <a:pt x="50343" y="279976"/>
                    <a:pt x="47318" y="273482"/>
                    <a:pt x="44734" y="266809"/>
                  </a:cubicBezTo>
                  <a:cubicBezTo>
                    <a:pt x="39431" y="252569"/>
                    <a:pt x="35943" y="237719"/>
                    <a:pt x="34349" y="222607"/>
                  </a:cubicBezTo>
                  <a:lnTo>
                    <a:pt x="34349" y="222607"/>
                  </a:lnTo>
                  <a:cubicBezTo>
                    <a:pt x="33236" y="207319"/>
                    <a:pt x="33862" y="191955"/>
                    <a:pt x="36213" y="176808"/>
                  </a:cubicBezTo>
                  <a:cubicBezTo>
                    <a:pt x="36213" y="172814"/>
                    <a:pt x="37811" y="168820"/>
                    <a:pt x="38610" y="165092"/>
                  </a:cubicBezTo>
                  <a:cubicBezTo>
                    <a:pt x="40918" y="155990"/>
                    <a:pt x="43946" y="147086"/>
                    <a:pt x="47665" y="138464"/>
                  </a:cubicBezTo>
                  <a:lnTo>
                    <a:pt x="49261" y="134203"/>
                  </a:lnTo>
                  <a:cubicBezTo>
                    <a:pt x="55836" y="120391"/>
                    <a:pt x="64061" y="107426"/>
                    <a:pt x="73758" y="95593"/>
                  </a:cubicBezTo>
                  <a:cubicBezTo>
                    <a:pt x="77947" y="81015"/>
                    <a:pt x="83847" y="66982"/>
                    <a:pt x="91331" y="53788"/>
                  </a:cubicBezTo>
                  <a:lnTo>
                    <a:pt x="91333" y="53788"/>
                  </a:lnTo>
                  <a:lnTo>
                    <a:pt x="91333" y="53788"/>
                  </a:lnTo>
                  <a:lnTo>
                    <a:pt x="91333" y="53788"/>
                  </a:lnTo>
                  <a:lnTo>
                    <a:pt x="92930" y="53788"/>
                  </a:lnTo>
                  <a:cubicBezTo>
                    <a:pt x="92930" y="53788"/>
                    <a:pt x="92930" y="53788"/>
                    <a:pt x="92930" y="53788"/>
                  </a:cubicBezTo>
                  <a:lnTo>
                    <a:pt x="95061" y="53788"/>
                  </a:lnTo>
                  <a:lnTo>
                    <a:pt x="95061" y="53788"/>
                  </a:lnTo>
                  <a:cubicBezTo>
                    <a:pt x="105594" y="47146"/>
                    <a:pt x="116740" y="41528"/>
                    <a:pt x="128346" y="37013"/>
                  </a:cubicBezTo>
                  <a:cubicBezTo>
                    <a:pt x="129743" y="36205"/>
                    <a:pt x="131277" y="35663"/>
                    <a:pt x="132872" y="35415"/>
                  </a:cubicBezTo>
                  <a:lnTo>
                    <a:pt x="132872" y="35415"/>
                  </a:lnTo>
                  <a:lnTo>
                    <a:pt x="135002" y="35415"/>
                  </a:lnTo>
                  <a:lnTo>
                    <a:pt x="135002" y="35415"/>
                  </a:lnTo>
                  <a:lnTo>
                    <a:pt x="135002" y="35415"/>
                  </a:lnTo>
                  <a:lnTo>
                    <a:pt x="136600" y="35415"/>
                  </a:lnTo>
                  <a:lnTo>
                    <a:pt x="136600" y="35415"/>
                  </a:lnTo>
                  <a:lnTo>
                    <a:pt x="155240" y="30888"/>
                  </a:lnTo>
                  <a:lnTo>
                    <a:pt x="157104" y="30888"/>
                  </a:lnTo>
                  <a:lnTo>
                    <a:pt x="170418" y="28758"/>
                  </a:lnTo>
                  <a:cubicBezTo>
                    <a:pt x="185254" y="27692"/>
                    <a:pt x="200164" y="28228"/>
                    <a:pt x="214885" y="30356"/>
                  </a:cubicBezTo>
                  <a:moveTo>
                    <a:pt x="258555" y="43670"/>
                  </a:moveTo>
                  <a:lnTo>
                    <a:pt x="258555" y="43670"/>
                  </a:lnTo>
                  <a:lnTo>
                    <a:pt x="258555" y="43670"/>
                  </a:lnTo>
                  <a:moveTo>
                    <a:pt x="259886" y="43670"/>
                  </a:moveTo>
                  <a:lnTo>
                    <a:pt x="259886" y="43670"/>
                  </a:lnTo>
                  <a:lnTo>
                    <a:pt x="259886" y="43670"/>
                  </a:lnTo>
                  <a:moveTo>
                    <a:pt x="31420" y="126215"/>
                  </a:moveTo>
                  <a:lnTo>
                    <a:pt x="31420" y="126215"/>
                  </a:lnTo>
                  <a:moveTo>
                    <a:pt x="114499" y="354148"/>
                  </a:moveTo>
                  <a:lnTo>
                    <a:pt x="114499" y="354148"/>
                  </a:lnTo>
                </a:path>
              </a:pathLst>
            </a:custGeom>
            <a:solidFill>
              <a:srgbClr val="FBCF62"/>
            </a:solidFill>
            <a:ln w="26619"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128FE77A-6E54-4895-A23D-6E9F82822B91}"/>
                </a:ext>
              </a:extLst>
            </p:cNvPr>
            <p:cNvSpPr/>
            <p:nvPr/>
          </p:nvSpPr>
          <p:spPr>
            <a:xfrm>
              <a:off x="5807695" y="8928723"/>
              <a:ext cx="718679" cy="981854"/>
            </a:xfrm>
            <a:custGeom>
              <a:avLst/>
              <a:gdLst>
                <a:gd name="connsiteX0" fmla="*/ 561978 w 572629"/>
                <a:gd name="connsiteY0" fmla="*/ 5059 h 782321"/>
                <a:gd name="connsiteX1" fmla="*/ 535350 w 572629"/>
                <a:gd name="connsiteY1" fmla="*/ 15977 h 782321"/>
                <a:gd name="connsiteX2" fmla="*/ 535350 w 572629"/>
                <a:gd name="connsiteY2" fmla="*/ 15977 h 782321"/>
                <a:gd name="connsiteX3" fmla="*/ 519906 w 572629"/>
                <a:gd name="connsiteY3" fmla="*/ 25829 h 782321"/>
                <a:gd name="connsiteX4" fmla="*/ 486888 w 572629"/>
                <a:gd name="connsiteY4" fmla="*/ 43935 h 782321"/>
                <a:gd name="connsiteX5" fmla="*/ 491415 w 572629"/>
                <a:gd name="connsiteY5" fmla="*/ 42338 h 782321"/>
                <a:gd name="connsiteX6" fmla="*/ 459994 w 572629"/>
                <a:gd name="connsiteY6" fmla="*/ 56451 h 782321"/>
                <a:gd name="connsiteX7" fmla="*/ 450674 w 572629"/>
                <a:gd name="connsiteY7" fmla="*/ 60978 h 782321"/>
                <a:gd name="connsiteX8" fmla="*/ 433100 w 572629"/>
                <a:gd name="connsiteY8" fmla="*/ 68433 h 782321"/>
                <a:gd name="connsiteX9" fmla="*/ 406472 w 572629"/>
                <a:gd name="connsiteY9" fmla="*/ 80682 h 782321"/>
                <a:gd name="connsiteX10" fmla="*/ 383040 w 572629"/>
                <a:gd name="connsiteY10" fmla="*/ 92398 h 782321"/>
                <a:gd name="connsiteX11" fmla="*/ 366264 w 572629"/>
                <a:gd name="connsiteY11" fmla="*/ 101185 h 782321"/>
                <a:gd name="connsiteX12" fmla="*/ 356146 w 572629"/>
                <a:gd name="connsiteY12" fmla="*/ 105978 h 782321"/>
                <a:gd name="connsiteX13" fmla="*/ 325791 w 572629"/>
                <a:gd name="connsiteY13" fmla="*/ 121689 h 782321"/>
                <a:gd name="connsiteX14" fmla="*/ 292772 w 572629"/>
                <a:gd name="connsiteY14" fmla="*/ 138463 h 782321"/>
                <a:gd name="connsiteX15" fmla="*/ 290642 w 572629"/>
                <a:gd name="connsiteY15" fmla="*/ 138463 h 782321"/>
                <a:gd name="connsiteX16" fmla="*/ 287713 w 572629"/>
                <a:gd name="connsiteY16" fmla="*/ 138463 h 782321"/>
                <a:gd name="connsiteX17" fmla="*/ 242446 w 572629"/>
                <a:gd name="connsiteY17" fmla="*/ 160565 h 782321"/>
                <a:gd name="connsiteX18" fmla="*/ 220345 w 572629"/>
                <a:gd name="connsiteY18" fmla="*/ 171482 h 782321"/>
                <a:gd name="connsiteX19" fmla="*/ 189457 w 572629"/>
                <a:gd name="connsiteY19" fmla="*/ 187192 h 782321"/>
                <a:gd name="connsiteX20" fmla="*/ 155640 w 572629"/>
                <a:gd name="connsiteY20" fmla="*/ 204234 h 782321"/>
                <a:gd name="connsiteX21" fmla="*/ 144190 w 572629"/>
                <a:gd name="connsiteY21" fmla="*/ 209293 h 782321"/>
                <a:gd name="connsiteX22" fmla="*/ 99722 w 572629"/>
                <a:gd name="connsiteY22" fmla="*/ 230329 h 782321"/>
                <a:gd name="connsiteX23" fmla="*/ 97591 w 572629"/>
                <a:gd name="connsiteY23" fmla="*/ 230329 h 782321"/>
                <a:gd name="connsiteX24" fmla="*/ 56585 w 572629"/>
                <a:gd name="connsiteY24" fmla="*/ 254294 h 782321"/>
                <a:gd name="connsiteX25" fmla="*/ 40342 w 572629"/>
                <a:gd name="connsiteY25" fmla="*/ 268140 h 782321"/>
                <a:gd name="connsiteX26" fmla="*/ 25963 w 572629"/>
                <a:gd name="connsiteY26" fmla="*/ 287045 h 782321"/>
                <a:gd name="connsiteX27" fmla="*/ 13182 w 572629"/>
                <a:gd name="connsiteY27" fmla="*/ 310478 h 782321"/>
                <a:gd name="connsiteX28" fmla="*/ 5992 w 572629"/>
                <a:gd name="connsiteY28" fmla="*/ 337106 h 782321"/>
                <a:gd name="connsiteX29" fmla="*/ 400 w 572629"/>
                <a:gd name="connsiteY29" fmla="*/ 351218 h 782321"/>
                <a:gd name="connsiteX30" fmla="*/ 400 w 572629"/>
                <a:gd name="connsiteY30" fmla="*/ 360538 h 782321"/>
                <a:gd name="connsiteX31" fmla="*/ 400 w 572629"/>
                <a:gd name="connsiteY31" fmla="*/ 364000 h 782321"/>
                <a:gd name="connsiteX32" fmla="*/ 400 w 572629"/>
                <a:gd name="connsiteY32" fmla="*/ 382107 h 782321"/>
                <a:gd name="connsiteX33" fmla="*/ 400 w 572629"/>
                <a:gd name="connsiteY33" fmla="*/ 413262 h 782321"/>
                <a:gd name="connsiteX34" fmla="*/ 3063 w 572629"/>
                <a:gd name="connsiteY34" fmla="*/ 438025 h 782321"/>
                <a:gd name="connsiteX35" fmla="*/ 3063 w 572629"/>
                <a:gd name="connsiteY35" fmla="*/ 443883 h 782321"/>
                <a:gd name="connsiteX36" fmla="*/ 11584 w 572629"/>
                <a:gd name="connsiteY36" fmla="*/ 478765 h 782321"/>
                <a:gd name="connsiteX37" fmla="*/ 21702 w 572629"/>
                <a:gd name="connsiteY37" fmla="*/ 503795 h 782321"/>
                <a:gd name="connsiteX38" fmla="*/ 23566 w 572629"/>
                <a:gd name="connsiteY38" fmla="*/ 508056 h 782321"/>
                <a:gd name="connsiteX39" fmla="*/ 38212 w 572629"/>
                <a:gd name="connsiteY39" fmla="*/ 539476 h 782321"/>
                <a:gd name="connsiteX40" fmla="*/ 40075 w 572629"/>
                <a:gd name="connsiteY40" fmla="*/ 542938 h 782321"/>
                <a:gd name="connsiteX41" fmla="*/ 41407 w 572629"/>
                <a:gd name="connsiteY41" fmla="*/ 545068 h 782321"/>
                <a:gd name="connsiteX42" fmla="*/ 43803 w 572629"/>
                <a:gd name="connsiteY42" fmla="*/ 550128 h 782321"/>
                <a:gd name="connsiteX43" fmla="*/ 48596 w 572629"/>
                <a:gd name="connsiteY43" fmla="*/ 559713 h 782321"/>
                <a:gd name="connsiteX44" fmla="*/ 59514 w 572629"/>
                <a:gd name="connsiteY44" fmla="*/ 579684 h 782321"/>
                <a:gd name="connsiteX45" fmla="*/ 77620 w 572629"/>
                <a:gd name="connsiteY45" fmla="*/ 606312 h 782321"/>
                <a:gd name="connsiteX46" fmla="*/ 94928 w 572629"/>
                <a:gd name="connsiteY46" fmla="*/ 628412 h 782321"/>
                <a:gd name="connsiteX47" fmla="*/ 97059 w 572629"/>
                <a:gd name="connsiteY47" fmla="*/ 631075 h 782321"/>
                <a:gd name="connsiteX48" fmla="*/ 99189 w 572629"/>
                <a:gd name="connsiteY48" fmla="*/ 634005 h 782321"/>
                <a:gd name="connsiteX49" fmla="*/ 106645 w 572629"/>
                <a:gd name="connsiteY49" fmla="*/ 642526 h 782321"/>
                <a:gd name="connsiteX50" fmla="*/ 137267 w 572629"/>
                <a:gd name="connsiteY50" fmla="*/ 681402 h 782321"/>
                <a:gd name="connsiteX51" fmla="*/ 154841 w 572629"/>
                <a:gd name="connsiteY51" fmla="*/ 700307 h 782321"/>
                <a:gd name="connsiteX52" fmla="*/ 175078 w 572629"/>
                <a:gd name="connsiteY52" fmla="*/ 717615 h 782321"/>
                <a:gd name="connsiteX53" fmla="*/ 198776 w 572629"/>
                <a:gd name="connsiteY53" fmla="*/ 732793 h 782321"/>
                <a:gd name="connsiteX54" fmla="*/ 210493 w 572629"/>
                <a:gd name="connsiteY54" fmla="*/ 739184 h 782321"/>
                <a:gd name="connsiteX55" fmla="*/ 215818 w 572629"/>
                <a:gd name="connsiteY55" fmla="*/ 744243 h 782321"/>
                <a:gd name="connsiteX56" fmla="*/ 273866 w 572629"/>
                <a:gd name="connsiteY56" fmla="*/ 772468 h 782321"/>
                <a:gd name="connsiteX57" fmla="*/ 308216 w 572629"/>
                <a:gd name="connsiteY57" fmla="*/ 779924 h 782321"/>
                <a:gd name="connsiteX58" fmla="*/ 311678 w 572629"/>
                <a:gd name="connsiteY58" fmla="*/ 779925 h 782321"/>
                <a:gd name="connsiteX59" fmla="*/ 333779 w 572629"/>
                <a:gd name="connsiteY59" fmla="*/ 782321 h 782321"/>
                <a:gd name="connsiteX60" fmla="*/ 336175 w 572629"/>
                <a:gd name="connsiteY60" fmla="*/ 782321 h 782321"/>
                <a:gd name="connsiteX61" fmla="*/ 349755 w 572629"/>
                <a:gd name="connsiteY61" fmla="*/ 780457 h 782321"/>
                <a:gd name="connsiteX62" fmla="*/ 354016 w 572629"/>
                <a:gd name="connsiteY62" fmla="*/ 780457 h 782321"/>
                <a:gd name="connsiteX63" fmla="*/ 369193 w 572629"/>
                <a:gd name="connsiteY63" fmla="*/ 777794 h 782321"/>
                <a:gd name="connsiteX64" fmla="*/ 397951 w 572629"/>
                <a:gd name="connsiteY64" fmla="*/ 769273 h 782321"/>
                <a:gd name="connsiteX65" fmla="*/ 429372 w 572629"/>
                <a:gd name="connsiteY65" fmla="*/ 757557 h 782321"/>
                <a:gd name="connsiteX66" fmla="*/ 450408 w 572629"/>
                <a:gd name="connsiteY66" fmla="*/ 747705 h 782321"/>
                <a:gd name="connsiteX67" fmla="*/ 461059 w 572629"/>
                <a:gd name="connsiteY67" fmla="*/ 742645 h 782321"/>
                <a:gd name="connsiteX68" fmla="*/ 465586 w 572629"/>
                <a:gd name="connsiteY68" fmla="*/ 740782 h 782321"/>
                <a:gd name="connsiteX69" fmla="*/ 512184 w 572629"/>
                <a:gd name="connsiteY69" fmla="*/ 718148 h 782321"/>
                <a:gd name="connsiteX70" fmla="*/ 527096 w 572629"/>
                <a:gd name="connsiteY70" fmla="*/ 708828 h 782321"/>
                <a:gd name="connsiteX71" fmla="*/ 529492 w 572629"/>
                <a:gd name="connsiteY71" fmla="*/ 706964 h 782321"/>
                <a:gd name="connsiteX72" fmla="*/ 546268 w 572629"/>
                <a:gd name="connsiteY72" fmla="*/ 696846 h 782321"/>
                <a:gd name="connsiteX73" fmla="*/ 558783 w 572629"/>
                <a:gd name="connsiteY73" fmla="*/ 688591 h 782321"/>
                <a:gd name="connsiteX74" fmla="*/ 565173 w 572629"/>
                <a:gd name="connsiteY74" fmla="*/ 683000 h 782321"/>
                <a:gd name="connsiteX75" fmla="*/ 572096 w 572629"/>
                <a:gd name="connsiteY75" fmla="*/ 670218 h 782321"/>
                <a:gd name="connsiteX76" fmla="*/ 572096 w 572629"/>
                <a:gd name="connsiteY76" fmla="*/ 658502 h 782321"/>
                <a:gd name="connsiteX77" fmla="*/ 569434 w 572629"/>
                <a:gd name="connsiteY77" fmla="*/ 646253 h 782321"/>
                <a:gd name="connsiteX78" fmla="*/ 556386 w 572629"/>
                <a:gd name="connsiteY78" fmla="*/ 618028 h 782321"/>
                <a:gd name="connsiteX79" fmla="*/ 547066 w 572629"/>
                <a:gd name="connsiteY79" fmla="*/ 599921 h 782321"/>
                <a:gd name="connsiteX80" fmla="*/ 542273 w 572629"/>
                <a:gd name="connsiteY80" fmla="*/ 590335 h 782321"/>
                <a:gd name="connsiteX81" fmla="*/ 532954 w 572629"/>
                <a:gd name="connsiteY81" fmla="*/ 571430 h 782321"/>
                <a:gd name="connsiteX82" fmla="*/ 530557 w 572629"/>
                <a:gd name="connsiteY82" fmla="*/ 565838 h 782321"/>
                <a:gd name="connsiteX83" fmla="*/ 520705 w 572629"/>
                <a:gd name="connsiteY83" fmla="*/ 536547 h 782321"/>
                <a:gd name="connsiteX84" fmla="*/ 519107 w 572629"/>
                <a:gd name="connsiteY84" fmla="*/ 528559 h 782321"/>
                <a:gd name="connsiteX85" fmla="*/ 516444 w 572629"/>
                <a:gd name="connsiteY85" fmla="*/ 513381 h 782321"/>
                <a:gd name="connsiteX86" fmla="*/ 516444 w 572629"/>
                <a:gd name="connsiteY86" fmla="*/ 479032 h 782321"/>
                <a:gd name="connsiteX87" fmla="*/ 516444 w 572629"/>
                <a:gd name="connsiteY87" fmla="*/ 479032 h 782321"/>
                <a:gd name="connsiteX88" fmla="*/ 516444 w 572629"/>
                <a:gd name="connsiteY88" fmla="*/ 475836 h 782321"/>
                <a:gd name="connsiteX89" fmla="*/ 516444 w 572629"/>
                <a:gd name="connsiteY89" fmla="*/ 468647 h 782321"/>
                <a:gd name="connsiteX90" fmla="*/ 516444 w 572629"/>
                <a:gd name="connsiteY90" fmla="*/ 455599 h 782321"/>
                <a:gd name="connsiteX91" fmla="*/ 516444 w 572629"/>
                <a:gd name="connsiteY91" fmla="*/ 455599 h 782321"/>
                <a:gd name="connsiteX92" fmla="*/ 522835 w 572629"/>
                <a:gd name="connsiteY92" fmla="*/ 415392 h 782321"/>
                <a:gd name="connsiteX93" fmla="*/ 529758 w 572629"/>
                <a:gd name="connsiteY93" fmla="*/ 369592 h 782321"/>
                <a:gd name="connsiteX94" fmla="*/ 529758 w 572629"/>
                <a:gd name="connsiteY94" fmla="*/ 365864 h 782321"/>
                <a:gd name="connsiteX95" fmla="*/ 529758 w 572629"/>
                <a:gd name="connsiteY95" fmla="*/ 369326 h 782321"/>
                <a:gd name="connsiteX96" fmla="*/ 533220 w 572629"/>
                <a:gd name="connsiteY96" fmla="*/ 319798 h 782321"/>
                <a:gd name="connsiteX97" fmla="*/ 533220 w 572629"/>
                <a:gd name="connsiteY97" fmla="*/ 315804 h 782321"/>
                <a:gd name="connsiteX98" fmla="*/ 536948 w 572629"/>
                <a:gd name="connsiteY98" fmla="*/ 262548 h 782321"/>
                <a:gd name="connsiteX99" fmla="*/ 536948 w 572629"/>
                <a:gd name="connsiteY99" fmla="*/ 262548 h 782321"/>
                <a:gd name="connsiteX100" fmla="*/ 536948 w 572629"/>
                <a:gd name="connsiteY100" fmla="*/ 263879 h 782321"/>
                <a:gd name="connsiteX101" fmla="*/ 539078 w 572629"/>
                <a:gd name="connsiteY101" fmla="*/ 246838 h 782321"/>
                <a:gd name="connsiteX102" fmla="*/ 539078 w 572629"/>
                <a:gd name="connsiteY102" fmla="*/ 246838 h 782321"/>
                <a:gd name="connsiteX103" fmla="*/ 546534 w 572629"/>
                <a:gd name="connsiteY103" fmla="*/ 199708 h 782321"/>
                <a:gd name="connsiteX104" fmla="*/ 551327 w 572629"/>
                <a:gd name="connsiteY104" fmla="*/ 169885 h 782321"/>
                <a:gd name="connsiteX105" fmla="*/ 556120 w 572629"/>
                <a:gd name="connsiteY105" fmla="*/ 140061 h 782321"/>
                <a:gd name="connsiteX106" fmla="*/ 561445 w 572629"/>
                <a:gd name="connsiteY106" fmla="*/ 101451 h 782321"/>
                <a:gd name="connsiteX107" fmla="*/ 563309 w 572629"/>
                <a:gd name="connsiteY107" fmla="*/ 86007 h 782321"/>
                <a:gd name="connsiteX108" fmla="*/ 566504 w 572629"/>
                <a:gd name="connsiteY108" fmla="*/ 55385 h 782321"/>
                <a:gd name="connsiteX109" fmla="*/ 566504 w 572629"/>
                <a:gd name="connsiteY109" fmla="*/ 49261 h 782321"/>
                <a:gd name="connsiteX110" fmla="*/ 566504 w 572629"/>
                <a:gd name="connsiteY110" fmla="*/ 42870 h 782321"/>
                <a:gd name="connsiteX111" fmla="*/ 566504 w 572629"/>
                <a:gd name="connsiteY111" fmla="*/ 38343 h 782321"/>
                <a:gd name="connsiteX112" fmla="*/ 569966 w 572629"/>
                <a:gd name="connsiteY112" fmla="*/ 31953 h 782321"/>
                <a:gd name="connsiteX113" fmla="*/ 569966 w 572629"/>
                <a:gd name="connsiteY113" fmla="*/ 29823 h 782321"/>
                <a:gd name="connsiteX114" fmla="*/ 571298 w 572629"/>
                <a:gd name="connsiteY114" fmla="*/ 27693 h 782321"/>
                <a:gd name="connsiteX115" fmla="*/ 571298 w 572629"/>
                <a:gd name="connsiteY115" fmla="*/ 27693 h 782321"/>
                <a:gd name="connsiteX116" fmla="*/ 571298 w 572629"/>
                <a:gd name="connsiteY116" fmla="*/ 25829 h 782321"/>
                <a:gd name="connsiteX117" fmla="*/ 571298 w 572629"/>
                <a:gd name="connsiteY117" fmla="*/ 19438 h 782321"/>
                <a:gd name="connsiteX118" fmla="*/ 572629 w 572629"/>
                <a:gd name="connsiteY118" fmla="*/ 14645 h 782321"/>
                <a:gd name="connsiteX119" fmla="*/ 572629 w 572629"/>
                <a:gd name="connsiteY119" fmla="*/ 12515 h 782321"/>
                <a:gd name="connsiteX120" fmla="*/ 564108 w 572629"/>
                <a:gd name="connsiteY120" fmla="*/ 1598 h 782321"/>
                <a:gd name="connsiteX121" fmla="*/ 560114 w 572629"/>
                <a:gd name="connsiteY121" fmla="*/ 0 h 782321"/>
                <a:gd name="connsiteX122" fmla="*/ 558516 w 572629"/>
                <a:gd name="connsiteY122" fmla="*/ 0 h 78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72629" h="782321">
                  <a:moveTo>
                    <a:pt x="561978" y="5059"/>
                  </a:moveTo>
                  <a:lnTo>
                    <a:pt x="535350" y="15977"/>
                  </a:lnTo>
                  <a:lnTo>
                    <a:pt x="535350" y="15977"/>
                  </a:lnTo>
                  <a:lnTo>
                    <a:pt x="519906" y="25829"/>
                  </a:lnTo>
                  <a:cubicBezTo>
                    <a:pt x="509265" y="32509"/>
                    <a:pt x="498240" y="38554"/>
                    <a:pt x="486888" y="43935"/>
                  </a:cubicBezTo>
                  <a:lnTo>
                    <a:pt x="491415" y="42338"/>
                  </a:lnTo>
                  <a:cubicBezTo>
                    <a:pt x="480763" y="46598"/>
                    <a:pt x="470379" y="51658"/>
                    <a:pt x="459994" y="56451"/>
                  </a:cubicBezTo>
                  <a:lnTo>
                    <a:pt x="450674" y="60978"/>
                  </a:lnTo>
                  <a:lnTo>
                    <a:pt x="433100" y="68433"/>
                  </a:lnTo>
                  <a:lnTo>
                    <a:pt x="406472" y="80682"/>
                  </a:lnTo>
                  <a:cubicBezTo>
                    <a:pt x="398484" y="84144"/>
                    <a:pt x="390762" y="88404"/>
                    <a:pt x="383040" y="92398"/>
                  </a:cubicBezTo>
                  <a:lnTo>
                    <a:pt x="366264" y="101185"/>
                  </a:lnTo>
                  <a:lnTo>
                    <a:pt x="356146" y="105978"/>
                  </a:lnTo>
                  <a:cubicBezTo>
                    <a:pt x="345761" y="111037"/>
                    <a:pt x="335643" y="116096"/>
                    <a:pt x="325791" y="121689"/>
                  </a:cubicBezTo>
                  <a:cubicBezTo>
                    <a:pt x="315938" y="127280"/>
                    <a:pt x="303956" y="133138"/>
                    <a:pt x="292772" y="138463"/>
                  </a:cubicBezTo>
                  <a:lnTo>
                    <a:pt x="290642" y="138463"/>
                  </a:lnTo>
                  <a:lnTo>
                    <a:pt x="287713" y="138463"/>
                  </a:lnTo>
                  <a:cubicBezTo>
                    <a:pt x="272269" y="145387"/>
                    <a:pt x="257357" y="153109"/>
                    <a:pt x="242446" y="160565"/>
                  </a:cubicBezTo>
                  <a:lnTo>
                    <a:pt x="220345" y="171482"/>
                  </a:lnTo>
                  <a:lnTo>
                    <a:pt x="189457" y="187192"/>
                  </a:lnTo>
                  <a:lnTo>
                    <a:pt x="155640" y="204234"/>
                  </a:lnTo>
                  <a:lnTo>
                    <a:pt x="144190" y="209293"/>
                  </a:lnTo>
                  <a:lnTo>
                    <a:pt x="99722" y="230329"/>
                  </a:lnTo>
                  <a:lnTo>
                    <a:pt x="97591" y="230329"/>
                  </a:lnTo>
                  <a:cubicBezTo>
                    <a:pt x="83236" y="237080"/>
                    <a:pt x="69512" y="245100"/>
                    <a:pt x="56585" y="254294"/>
                  </a:cubicBezTo>
                  <a:cubicBezTo>
                    <a:pt x="50829" y="258493"/>
                    <a:pt x="45400" y="263122"/>
                    <a:pt x="40342" y="268140"/>
                  </a:cubicBezTo>
                  <a:cubicBezTo>
                    <a:pt x="35086" y="274076"/>
                    <a:pt x="30280" y="280396"/>
                    <a:pt x="25963" y="287045"/>
                  </a:cubicBezTo>
                  <a:cubicBezTo>
                    <a:pt x="20984" y="294443"/>
                    <a:pt x="16705" y="302287"/>
                    <a:pt x="13182" y="310478"/>
                  </a:cubicBezTo>
                  <a:cubicBezTo>
                    <a:pt x="9706" y="319027"/>
                    <a:pt x="7292" y="327969"/>
                    <a:pt x="5992" y="337106"/>
                  </a:cubicBezTo>
                  <a:cubicBezTo>
                    <a:pt x="3493" y="341533"/>
                    <a:pt x="1611" y="346281"/>
                    <a:pt x="400" y="351218"/>
                  </a:cubicBezTo>
                  <a:cubicBezTo>
                    <a:pt x="161" y="354320"/>
                    <a:pt x="161" y="357436"/>
                    <a:pt x="400" y="360538"/>
                  </a:cubicBezTo>
                  <a:lnTo>
                    <a:pt x="400" y="364000"/>
                  </a:lnTo>
                  <a:cubicBezTo>
                    <a:pt x="400" y="369858"/>
                    <a:pt x="400" y="375983"/>
                    <a:pt x="400" y="382107"/>
                  </a:cubicBezTo>
                  <a:cubicBezTo>
                    <a:pt x="-133" y="392485"/>
                    <a:pt x="-133" y="402883"/>
                    <a:pt x="400" y="413262"/>
                  </a:cubicBezTo>
                  <a:cubicBezTo>
                    <a:pt x="400" y="421516"/>
                    <a:pt x="1998" y="429770"/>
                    <a:pt x="3063" y="438025"/>
                  </a:cubicBezTo>
                  <a:lnTo>
                    <a:pt x="3063" y="443883"/>
                  </a:lnTo>
                  <a:cubicBezTo>
                    <a:pt x="4831" y="455746"/>
                    <a:pt x="7683" y="467423"/>
                    <a:pt x="11584" y="478765"/>
                  </a:cubicBezTo>
                  <a:cubicBezTo>
                    <a:pt x="14513" y="487286"/>
                    <a:pt x="18241" y="495541"/>
                    <a:pt x="21702" y="503795"/>
                  </a:cubicBezTo>
                  <a:lnTo>
                    <a:pt x="23566" y="508056"/>
                  </a:lnTo>
                  <a:cubicBezTo>
                    <a:pt x="28093" y="518706"/>
                    <a:pt x="32886" y="529358"/>
                    <a:pt x="38212" y="539476"/>
                  </a:cubicBezTo>
                  <a:lnTo>
                    <a:pt x="40075" y="542938"/>
                  </a:lnTo>
                  <a:lnTo>
                    <a:pt x="41407" y="545068"/>
                  </a:lnTo>
                  <a:lnTo>
                    <a:pt x="43803" y="550128"/>
                  </a:lnTo>
                  <a:lnTo>
                    <a:pt x="48596" y="559713"/>
                  </a:lnTo>
                  <a:cubicBezTo>
                    <a:pt x="52058" y="566370"/>
                    <a:pt x="55519" y="573027"/>
                    <a:pt x="59514" y="579684"/>
                  </a:cubicBezTo>
                  <a:cubicBezTo>
                    <a:pt x="63508" y="586341"/>
                    <a:pt x="71230" y="598324"/>
                    <a:pt x="77620" y="606312"/>
                  </a:cubicBezTo>
                  <a:cubicBezTo>
                    <a:pt x="83009" y="613969"/>
                    <a:pt x="88786" y="621346"/>
                    <a:pt x="94928" y="628412"/>
                  </a:cubicBezTo>
                  <a:lnTo>
                    <a:pt x="97059" y="631075"/>
                  </a:lnTo>
                  <a:lnTo>
                    <a:pt x="99189" y="634005"/>
                  </a:lnTo>
                  <a:lnTo>
                    <a:pt x="106645" y="642526"/>
                  </a:lnTo>
                  <a:cubicBezTo>
                    <a:pt x="116763" y="655840"/>
                    <a:pt x="126615" y="669153"/>
                    <a:pt x="137267" y="681402"/>
                  </a:cubicBezTo>
                  <a:cubicBezTo>
                    <a:pt x="142773" y="688021"/>
                    <a:pt x="148640" y="694333"/>
                    <a:pt x="154841" y="700307"/>
                  </a:cubicBezTo>
                  <a:cubicBezTo>
                    <a:pt x="161085" y="706639"/>
                    <a:pt x="167855" y="712429"/>
                    <a:pt x="175078" y="717615"/>
                  </a:cubicBezTo>
                  <a:cubicBezTo>
                    <a:pt x="182714" y="723075"/>
                    <a:pt x="190624" y="728141"/>
                    <a:pt x="198776" y="732793"/>
                  </a:cubicBezTo>
                  <a:lnTo>
                    <a:pt x="210493" y="739184"/>
                  </a:lnTo>
                  <a:cubicBezTo>
                    <a:pt x="211925" y="741197"/>
                    <a:pt x="213733" y="742915"/>
                    <a:pt x="215818" y="744243"/>
                  </a:cubicBezTo>
                  <a:cubicBezTo>
                    <a:pt x="233839" y="756168"/>
                    <a:pt x="253358" y="765658"/>
                    <a:pt x="273866" y="772468"/>
                  </a:cubicBezTo>
                  <a:cubicBezTo>
                    <a:pt x="285128" y="775752"/>
                    <a:pt x="296606" y="778243"/>
                    <a:pt x="308216" y="779924"/>
                  </a:cubicBezTo>
                  <a:lnTo>
                    <a:pt x="311678" y="779925"/>
                  </a:lnTo>
                  <a:cubicBezTo>
                    <a:pt x="318956" y="781395"/>
                    <a:pt x="326354" y="782197"/>
                    <a:pt x="333779" y="782321"/>
                  </a:cubicBezTo>
                  <a:lnTo>
                    <a:pt x="336175" y="782321"/>
                  </a:lnTo>
                  <a:cubicBezTo>
                    <a:pt x="340734" y="781962"/>
                    <a:pt x="345268" y="781339"/>
                    <a:pt x="349755" y="780457"/>
                  </a:cubicBezTo>
                  <a:lnTo>
                    <a:pt x="354016" y="780457"/>
                  </a:lnTo>
                  <a:lnTo>
                    <a:pt x="369193" y="777794"/>
                  </a:lnTo>
                  <a:cubicBezTo>
                    <a:pt x="378938" y="775519"/>
                    <a:pt x="388540" y="772673"/>
                    <a:pt x="397951" y="769273"/>
                  </a:cubicBezTo>
                  <a:cubicBezTo>
                    <a:pt x="409668" y="765279"/>
                    <a:pt x="419520" y="761551"/>
                    <a:pt x="429372" y="757557"/>
                  </a:cubicBezTo>
                  <a:lnTo>
                    <a:pt x="450408" y="747705"/>
                  </a:lnTo>
                  <a:lnTo>
                    <a:pt x="461059" y="742645"/>
                  </a:lnTo>
                  <a:lnTo>
                    <a:pt x="465586" y="740782"/>
                  </a:lnTo>
                  <a:cubicBezTo>
                    <a:pt x="481029" y="733592"/>
                    <a:pt x="497006" y="726403"/>
                    <a:pt x="512184" y="718148"/>
                  </a:cubicBezTo>
                  <a:lnTo>
                    <a:pt x="527096" y="708828"/>
                  </a:lnTo>
                  <a:lnTo>
                    <a:pt x="529492" y="706964"/>
                  </a:lnTo>
                  <a:lnTo>
                    <a:pt x="546268" y="696846"/>
                  </a:lnTo>
                  <a:cubicBezTo>
                    <a:pt x="550657" y="694439"/>
                    <a:pt x="554842" y="691678"/>
                    <a:pt x="558783" y="688591"/>
                  </a:cubicBezTo>
                  <a:cubicBezTo>
                    <a:pt x="561068" y="686912"/>
                    <a:pt x="563206" y="685042"/>
                    <a:pt x="565173" y="683000"/>
                  </a:cubicBezTo>
                  <a:cubicBezTo>
                    <a:pt x="568417" y="679317"/>
                    <a:pt x="570784" y="674947"/>
                    <a:pt x="572096" y="670218"/>
                  </a:cubicBezTo>
                  <a:cubicBezTo>
                    <a:pt x="572757" y="666340"/>
                    <a:pt x="572757" y="662380"/>
                    <a:pt x="572096" y="658502"/>
                  </a:cubicBezTo>
                  <a:cubicBezTo>
                    <a:pt x="572096" y="654242"/>
                    <a:pt x="570498" y="650247"/>
                    <a:pt x="569434" y="646253"/>
                  </a:cubicBezTo>
                  <a:cubicBezTo>
                    <a:pt x="565895" y="636491"/>
                    <a:pt x="561530" y="627049"/>
                    <a:pt x="556386" y="618028"/>
                  </a:cubicBezTo>
                  <a:cubicBezTo>
                    <a:pt x="553191" y="612170"/>
                    <a:pt x="549995" y="606045"/>
                    <a:pt x="547066" y="599921"/>
                  </a:cubicBezTo>
                  <a:lnTo>
                    <a:pt x="542273" y="590335"/>
                  </a:lnTo>
                  <a:cubicBezTo>
                    <a:pt x="539078" y="584211"/>
                    <a:pt x="535883" y="577820"/>
                    <a:pt x="532954" y="571430"/>
                  </a:cubicBezTo>
                  <a:lnTo>
                    <a:pt x="530557" y="565838"/>
                  </a:lnTo>
                  <a:cubicBezTo>
                    <a:pt x="526086" y="556515"/>
                    <a:pt x="522777" y="546677"/>
                    <a:pt x="520705" y="536547"/>
                  </a:cubicBezTo>
                  <a:lnTo>
                    <a:pt x="519107" y="528559"/>
                  </a:lnTo>
                  <a:cubicBezTo>
                    <a:pt x="519107" y="523500"/>
                    <a:pt x="517243" y="518441"/>
                    <a:pt x="516444" y="513381"/>
                  </a:cubicBezTo>
                  <a:cubicBezTo>
                    <a:pt x="515114" y="501970"/>
                    <a:pt x="515114" y="490443"/>
                    <a:pt x="516444" y="479032"/>
                  </a:cubicBezTo>
                  <a:lnTo>
                    <a:pt x="516444" y="479032"/>
                  </a:lnTo>
                  <a:cubicBezTo>
                    <a:pt x="516444" y="479032"/>
                    <a:pt x="516444" y="476902"/>
                    <a:pt x="516444" y="475836"/>
                  </a:cubicBezTo>
                  <a:lnTo>
                    <a:pt x="516444" y="468647"/>
                  </a:lnTo>
                  <a:lnTo>
                    <a:pt x="516444" y="455599"/>
                  </a:lnTo>
                  <a:lnTo>
                    <a:pt x="516444" y="455599"/>
                  </a:lnTo>
                  <a:cubicBezTo>
                    <a:pt x="518042" y="441486"/>
                    <a:pt x="520705" y="428971"/>
                    <a:pt x="522835" y="415392"/>
                  </a:cubicBezTo>
                  <a:cubicBezTo>
                    <a:pt x="524965" y="401811"/>
                    <a:pt x="528427" y="385036"/>
                    <a:pt x="529758" y="369592"/>
                  </a:cubicBezTo>
                  <a:lnTo>
                    <a:pt x="529758" y="365864"/>
                  </a:lnTo>
                  <a:lnTo>
                    <a:pt x="529758" y="369326"/>
                  </a:lnTo>
                  <a:cubicBezTo>
                    <a:pt x="531622" y="352817"/>
                    <a:pt x="532421" y="336308"/>
                    <a:pt x="533220" y="319798"/>
                  </a:cubicBezTo>
                  <a:lnTo>
                    <a:pt x="533220" y="315804"/>
                  </a:lnTo>
                  <a:cubicBezTo>
                    <a:pt x="533220" y="298229"/>
                    <a:pt x="535084" y="280389"/>
                    <a:pt x="536948" y="262548"/>
                  </a:cubicBezTo>
                  <a:lnTo>
                    <a:pt x="536948" y="262548"/>
                  </a:lnTo>
                  <a:cubicBezTo>
                    <a:pt x="536892" y="262990"/>
                    <a:pt x="536892" y="263437"/>
                    <a:pt x="536948" y="263879"/>
                  </a:cubicBezTo>
                  <a:cubicBezTo>
                    <a:pt x="536948" y="258288"/>
                    <a:pt x="538545" y="252696"/>
                    <a:pt x="539078" y="246838"/>
                  </a:cubicBezTo>
                  <a:lnTo>
                    <a:pt x="539078" y="246838"/>
                  </a:lnTo>
                  <a:cubicBezTo>
                    <a:pt x="541208" y="231128"/>
                    <a:pt x="543871" y="215418"/>
                    <a:pt x="546534" y="199708"/>
                  </a:cubicBezTo>
                  <a:cubicBezTo>
                    <a:pt x="548398" y="189855"/>
                    <a:pt x="549995" y="179737"/>
                    <a:pt x="551327" y="169885"/>
                  </a:cubicBezTo>
                  <a:lnTo>
                    <a:pt x="556120" y="140061"/>
                  </a:lnTo>
                  <a:cubicBezTo>
                    <a:pt x="558250" y="127280"/>
                    <a:pt x="559848" y="113433"/>
                    <a:pt x="561445" y="101451"/>
                  </a:cubicBezTo>
                  <a:lnTo>
                    <a:pt x="563309" y="86007"/>
                  </a:lnTo>
                  <a:cubicBezTo>
                    <a:pt x="563309" y="75889"/>
                    <a:pt x="565706" y="65770"/>
                    <a:pt x="566504" y="55385"/>
                  </a:cubicBezTo>
                  <a:lnTo>
                    <a:pt x="566504" y="49261"/>
                  </a:lnTo>
                  <a:lnTo>
                    <a:pt x="566504" y="42870"/>
                  </a:lnTo>
                  <a:cubicBezTo>
                    <a:pt x="566399" y="41363"/>
                    <a:pt x="566399" y="39850"/>
                    <a:pt x="566504" y="38343"/>
                  </a:cubicBezTo>
                  <a:lnTo>
                    <a:pt x="569966" y="31953"/>
                  </a:lnTo>
                  <a:lnTo>
                    <a:pt x="569966" y="29823"/>
                  </a:lnTo>
                  <a:lnTo>
                    <a:pt x="571298" y="27693"/>
                  </a:lnTo>
                  <a:lnTo>
                    <a:pt x="571298" y="27693"/>
                  </a:lnTo>
                  <a:cubicBezTo>
                    <a:pt x="571298" y="27693"/>
                    <a:pt x="571298" y="27693"/>
                    <a:pt x="571298" y="25829"/>
                  </a:cubicBezTo>
                  <a:lnTo>
                    <a:pt x="571298" y="19438"/>
                  </a:lnTo>
                  <a:cubicBezTo>
                    <a:pt x="571617" y="17808"/>
                    <a:pt x="572062" y="16206"/>
                    <a:pt x="572629" y="14645"/>
                  </a:cubicBezTo>
                  <a:lnTo>
                    <a:pt x="572629" y="12515"/>
                  </a:lnTo>
                  <a:cubicBezTo>
                    <a:pt x="571560" y="7786"/>
                    <a:pt x="568435" y="3783"/>
                    <a:pt x="564108" y="1598"/>
                  </a:cubicBezTo>
                  <a:lnTo>
                    <a:pt x="560114" y="0"/>
                  </a:lnTo>
                  <a:lnTo>
                    <a:pt x="558516" y="0"/>
                  </a:lnTo>
                </a:path>
              </a:pathLst>
            </a:custGeom>
            <a:solidFill>
              <a:srgbClr val="FF8DA5"/>
            </a:solidFill>
            <a:ln w="26619"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4B4296FA-A037-43A6-996B-6FA342F8E383}"/>
                </a:ext>
              </a:extLst>
            </p:cNvPr>
            <p:cNvSpPr/>
            <p:nvPr/>
          </p:nvSpPr>
          <p:spPr>
            <a:xfrm>
              <a:off x="6489235" y="8838156"/>
              <a:ext cx="683130" cy="943348"/>
            </a:xfrm>
            <a:custGeom>
              <a:avLst/>
              <a:gdLst>
                <a:gd name="connsiteX0" fmla="*/ 194150 w 544304"/>
                <a:gd name="connsiteY0" fmla="*/ 1 h 751640"/>
                <a:gd name="connsiteX1" fmla="*/ 173914 w 544304"/>
                <a:gd name="connsiteY1" fmla="*/ 4528 h 751640"/>
                <a:gd name="connsiteX2" fmla="*/ 161398 w 544304"/>
                <a:gd name="connsiteY2" fmla="*/ 8522 h 751640"/>
                <a:gd name="connsiteX3" fmla="*/ 146221 w 544304"/>
                <a:gd name="connsiteY3" fmla="*/ 15978 h 751640"/>
                <a:gd name="connsiteX4" fmla="*/ 135836 w 544304"/>
                <a:gd name="connsiteY4" fmla="*/ 21835 h 751640"/>
                <a:gd name="connsiteX5" fmla="*/ 112404 w 544304"/>
                <a:gd name="connsiteY5" fmla="*/ 34617 h 751640"/>
                <a:gd name="connsiteX6" fmla="*/ 99889 w 544304"/>
                <a:gd name="connsiteY6" fmla="*/ 39943 h 751640"/>
                <a:gd name="connsiteX7" fmla="*/ 83912 w 544304"/>
                <a:gd name="connsiteY7" fmla="*/ 47132 h 751640"/>
                <a:gd name="connsiteX8" fmla="*/ 75125 w 544304"/>
                <a:gd name="connsiteY8" fmla="*/ 51658 h 751640"/>
                <a:gd name="connsiteX9" fmla="*/ 66338 w 544304"/>
                <a:gd name="connsiteY9" fmla="*/ 55918 h 751640"/>
                <a:gd name="connsiteX10" fmla="*/ 36781 w 544304"/>
                <a:gd name="connsiteY10" fmla="*/ 80949 h 751640"/>
                <a:gd name="connsiteX11" fmla="*/ 32255 w 544304"/>
                <a:gd name="connsiteY11" fmla="*/ 95593 h 751640"/>
                <a:gd name="connsiteX12" fmla="*/ 32255 w 544304"/>
                <a:gd name="connsiteY12" fmla="*/ 101985 h 751640"/>
                <a:gd name="connsiteX13" fmla="*/ 32255 w 544304"/>
                <a:gd name="connsiteY13" fmla="*/ 108642 h 751640"/>
                <a:gd name="connsiteX14" fmla="*/ 32255 w 544304"/>
                <a:gd name="connsiteY14" fmla="*/ 114766 h 751640"/>
                <a:gd name="connsiteX15" fmla="*/ 30390 w 544304"/>
                <a:gd name="connsiteY15" fmla="*/ 125417 h 751640"/>
                <a:gd name="connsiteX16" fmla="*/ 30390 w 544304"/>
                <a:gd name="connsiteY16" fmla="*/ 138464 h 751640"/>
                <a:gd name="connsiteX17" fmla="*/ 30390 w 544304"/>
                <a:gd name="connsiteY17" fmla="*/ 145121 h 751640"/>
                <a:gd name="connsiteX18" fmla="*/ 30390 w 544304"/>
                <a:gd name="connsiteY18" fmla="*/ 154441 h 751640"/>
                <a:gd name="connsiteX19" fmla="*/ 28261 w 544304"/>
                <a:gd name="connsiteY19" fmla="*/ 174145 h 751640"/>
                <a:gd name="connsiteX20" fmla="*/ 28261 w 544304"/>
                <a:gd name="connsiteY20" fmla="*/ 184796 h 751640"/>
                <a:gd name="connsiteX21" fmla="*/ 28261 w 544304"/>
                <a:gd name="connsiteY21" fmla="*/ 197046 h 751640"/>
                <a:gd name="connsiteX22" fmla="*/ 24266 w 544304"/>
                <a:gd name="connsiteY22" fmla="*/ 231129 h 751640"/>
                <a:gd name="connsiteX23" fmla="*/ 24266 w 544304"/>
                <a:gd name="connsiteY23" fmla="*/ 233525 h 751640"/>
                <a:gd name="connsiteX24" fmla="*/ 21337 w 544304"/>
                <a:gd name="connsiteY24" fmla="*/ 260153 h 751640"/>
                <a:gd name="connsiteX25" fmla="*/ 21337 w 544304"/>
                <a:gd name="connsiteY25" fmla="*/ 271869 h 751640"/>
                <a:gd name="connsiteX26" fmla="*/ 21337 w 544304"/>
                <a:gd name="connsiteY26" fmla="*/ 281721 h 751640"/>
                <a:gd name="connsiteX27" fmla="*/ 18675 w 544304"/>
                <a:gd name="connsiteY27" fmla="*/ 299296 h 751640"/>
                <a:gd name="connsiteX28" fmla="*/ 15213 w 544304"/>
                <a:gd name="connsiteY28" fmla="*/ 325923 h 751640"/>
                <a:gd name="connsiteX29" fmla="*/ 13615 w 544304"/>
                <a:gd name="connsiteY29" fmla="*/ 344297 h 751640"/>
                <a:gd name="connsiteX30" fmla="*/ 11751 w 544304"/>
                <a:gd name="connsiteY30" fmla="*/ 366664 h 751640"/>
                <a:gd name="connsiteX31" fmla="*/ 11751 w 544304"/>
                <a:gd name="connsiteY31" fmla="*/ 366664 h 751640"/>
                <a:gd name="connsiteX32" fmla="*/ 11751 w 544304"/>
                <a:gd name="connsiteY32" fmla="*/ 366664 h 751640"/>
                <a:gd name="connsiteX33" fmla="*/ 11751 w 544304"/>
                <a:gd name="connsiteY33" fmla="*/ 370658 h 751640"/>
                <a:gd name="connsiteX34" fmla="*/ 11751 w 544304"/>
                <a:gd name="connsiteY34" fmla="*/ 370658 h 751640"/>
                <a:gd name="connsiteX35" fmla="*/ 11751 w 544304"/>
                <a:gd name="connsiteY35" fmla="*/ 370658 h 751640"/>
                <a:gd name="connsiteX36" fmla="*/ 11751 w 544304"/>
                <a:gd name="connsiteY36" fmla="*/ 378113 h 751640"/>
                <a:gd name="connsiteX37" fmla="*/ 6160 w 544304"/>
                <a:gd name="connsiteY37" fmla="*/ 431369 h 751640"/>
                <a:gd name="connsiteX38" fmla="*/ 4029 w 544304"/>
                <a:gd name="connsiteY38" fmla="*/ 463056 h 751640"/>
                <a:gd name="connsiteX39" fmla="*/ 4029 w 544304"/>
                <a:gd name="connsiteY39" fmla="*/ 474505 h 751640"/>
                <a:gd name="connsiteX40" fmla="*/ 4029 w 544304"/>
                <a:gd name="connsiteY40" fmla="*/ 493145 h 751640"/>
                <a:gd name="connsiteX41" fmla="*/ 4029 w 544304"/>
                <a:gd name="connsiteY41" fmla="*/ 500334 h 751640"/>
                <a:gd name="connsiteX42" fmla="*/ 1899 w 544304"/>
                <a:gd name="connsiteY42" fmla="*/ 526962 h 751640"/>
                <a:gd name="connsiteX43" fmla="*/ 1899 w 544304"/>
                <a:gd name="connsiteY43" fmla="*/ 553590 h 751640"/>
                <a:gd name="connsiteX44" fmla="*/ 1899 w 544304"/>
                <a:gd name="connsiteY44" fmla="*/ 580217 h 751640"/>
                <a:gd name="connsiteX45" fmla="*/ 1899 w 544304"/>
                <a:gd name="connsiteY45" fmla="*/ 595928 h 751640"/>
                <a:gd name="connsiteX46" fmla="*/ 1899 w 544304"/>
                <a:gd name="connsiteY46" fmla="*/ 603650 h 751640"/>
                <a:gd name="connsiteX47" fmla="*/ 35 w 544304"/>
                <a:gd name="connsiteY47" fmla="*/ 612703 h 751640"/>
                <a:gd name="connsiteX48" fmla="*/ 5360 w 544304"/>
                <a:gd name="connsiteY48" fmla="*/ 635603 h 751640"/>
                <a:gd name="connsiteX49" fmla="*/ 6958 w 544304"/>
                <a:gd name="connsiteY49" fmla="*/ 640928 h 751640"/>
                <a:gd name="connsiteX50" fmla="*/ 15746 w 544304"/>
                <a:gd name="connsiteY50" fmla="*/ 669420 h 751640"/>
                <a:gd name="connsiteX51" fmla="*/ 27195 w 544304"/>
                <a:gd name="connsiteY51" fmla="*/ 698977 h 751640"/>
                <a:gd name="connsiteX52" fmla="*/ 32787 w 544304"/>
                <a:gd name="connsiteY52" fmla="*/ 710160 h 751640"/>
                <a:gd name="connsiteX53" fmla="*/ 36781 w 544304"/>
                <a:gd name="connsiteY53" fmla="*/ 717350 h 751640"/>
                <a:gd name="connsiteX54" fmla="*/ 39710 w 544304"/>
                <a:gd name="connsiteY54" fmla="*/ 724540 h 751640"/>
                <a:gd name="connsiteX55" fmla="*/ 44237 w 544304"/>
                <a:gd name="connsiteY55" fmla="*/ 734658 h 751640"/>
                <a:gd name="connsiteX56" fmla="*/ 46633 w 544304"/>
                <a:gd name="connsiteY56" fmla="*/ 738919 h 751640"/>
                <a:gd name="connsiteX57" fmla="*/ 50628 w 544304"/>
                <a:gd name="connsiteY57" fmla="*/ 744244 h 751640"/>
                <a:gd name="connsiteX58" fmla="*/ 62877 w 544304"/>
                <a:gd name="connsiteY58" fmla="*/ 751433 h 751640"/>
                <a:gd name="connsiteX59" fmla="*/ 68469 w 544304"/>
                <a:gd name="connsiteY59" fmla="*/ 751433 h 751640"/>
                <a:gd name="connsiteX60" fmla="*/ 84711 w 544304"/>
                <a:gd name="connsiteY60" fmla="*/ 746107 h 751640"/>
                <a:gd name="connsiteX61" fmla="*/ 92700 w 544304"/>
                <a:gd name="connsiteY61" fmla="*/ 741048 h 751640"/>
                <a:gd name="connsiteX62" fmla="*/ 99889 w 544304"/>
                <a:gd name="connsiteY62" fmla="*/ 736522 h 751640"/>
                <a:gd name="connsiteX63" fmla="*/ 114001 w 544304"/>
                <a:gd name="connsiteY63" fmla="*/ 727468 h 751640"/>
                <a:gd name="connsiteX64" fmla="*/ 155807 w 544304"/>
                <a:gd name="connsiteY64" fmla="*/ 704302 h 751640"/>
                <a:gd name="connsiteX65" fmla="*/ 158203 w 544304"/>
                <a:gd name="connsiteY65" fmla="*/ 702971 h 751640"/>
                <a:gd name="connsiteX66" fmla="*/ 169653 w 544304"/>
                <a:gd name="connsiteY66" fmla="*/ 697113 h 751640"/>
                <a:gd name="connsiteX67" fmla="*/ 202139 w 544304"/>
                <a:gd name="connsiteY67" fmla="*/ 680604 h 751640"/>
                <a:gd name="connsiteX68" fmla="*/ 206932 w 544304"/>
                <a:gd name="connsiteY68" fmla="*/ 678207 h 751640"/>
                <a:gd name="connsiteX69" fmla="*/ 205334 w 544304"/>
                <a:gd name="connsiteY69" fmla="*/ 678207 h 751640"/>
                <a:gd name="connsiteX70" fmla="*/ 263117 w 544304"/>
                <a:gd name="connsiteY70" fmla="*/ 653443 h 751640"/>
                <a:gd name="connsiteX71" fmla="*/ 324892 w 544304"/>
                <a:gd name="connsiteY71" fmla="*/ 623354 h 751640"/>
                <a:gd name="connsiteX72" fmla="*/ 351520 w 544304"/>
                <a:gd name="connsiteY72" fmla="*/ 608976 h 751640"/>
                <a:gd name="connsiteX73" fmla="*/ 381343 w 544304"/>
                <a:gd name="connsiteY73" fmla="*/ 592200 h 751640"/>
                <a:gd name="connsiteX74" fmla="*/ 396255 w 544304"/>
                <a:gd name="connsiteY74" fmla="*/ 584211 h 751640"/>
                <a:gd name="connsiteX75" fmla="*/ 434865 w 544304"/>
                <a:gd name="connsiteY75" fmla="*/ 563975 h 751640"/>
                <a:gd name="connsiteX76" fmla="*/ 475339 w 544304"/>
                <a:gd name="connsiteY76" fmla="*/ 544270 h 751640"/>
                <a:gd name="connsiteX77" fmla="*/ 497972 w 544304"/>
                <a:gd name="connsiteY77" fmla="*/ 534684 h 751640"/>
                <a:gd name="connsiteX78" fmla="*/ 513682 w 544304"/>
                <a:gd name="connsiteY78" fmla="*/ 528027 h 751640"/>
                <a:gd name="connsiteX79" fmla="*/ 525399 w 544304"/>
                <a:gd name="connsiteY79" fmla="*/ 522701 h 751640"/>
                <a:gd name="connsiteX80" fmla="*/ 527795 w 544304"/>
                <a:gd name="connsiteY80" fmla="*/ 522701 h 751640"/>
                <a:gd name="connsiteX81" fmla="*/ 537647 w 544304"/>
                <a:gd name="connsiteY81" fmla="*/ 512583 h 751640"/>
                <a:gd name="connsiteX82" fmla="*/ 542174 w 544304"/>
                <a:gd name="connsiteY82" fmla="*/ 493144 h 751640"/>
                <a:gd name="connsiteX83" fmla="*/ 542174 w 544304"/>
                <a:gd name="connsiteY83" fmla="*/ 488885 h 751640"/>
                <a:gd name="connsiteX84" fmla="*/ 544304 w 544304"/>
                <a:gd name="connsiteY84" fmla="*/ 459861 h 751640"/>
                <a:gd name="connsiteX85" fmla="*/ 544305 w 544304"/>
                <a:gd name="connsiteY85" fmla="*/ 430570 h 751640"/>
                <a:gd name="connsiteX86" fmla="*/ 544305 w 544304"/>
                <a:gd name="connsiteY86" fmla="*/ 427108 h 751640"/>
                <a:gd name="connsiteX87" fmla="*/ 542441 w 544304"/>
                <a:gd name="connsiteY87" fmla="*/ 401812 h 751640"/>
                <a:gd name="connsiteX88" fmla="*/ 535784 w 544304"/>
                <a:gd name="connsiteY88" fmla="*/ 365599 h 751640"/>
                <a:gd name="connsiteX89" fmla="*/ 533121 w 544304"/>
                <a:gd name="connsiteY89" fmla="*/ 352285 h 751640"/>
                <a:gd name="connsiteX90" fmla="*/ 529127 w 544304"/>
                <a:gd name="connsiteY90" fmla="*/ 333911 h 751640"/>
                <a:gd name="connsiteX91" fmla="*/ 525133 w 544304"/>
                <a:gd name="connsiteY91" fmla="*/ 322195 h 751640"/>
                <a:gd name="connsiteX92" fmla="*/ 523535 w 544304"/>
                <a:gd name="connsiteY92" fmla="*/ 316870 h 751640"/>
                <a:gd name="connsiteX93" fmla="*/ 521671 w 544304"/>
                <a:gd name="connsiteY93" fmla="*/ 311278 h 751640"/>
                <a:gd name="connsiteX94" fmla="*/ 516345 w 544304"/>
                <a:gd name="connsiteY94" fmla="*/ 301959 h 751640"/>
                <a:gd name="connsiteX95" fmla="*/ 513150 w 544304"/>
                <a:gd name="connsiteY95" fmla="*/ 295567 h 751640"/>
                <a:gd name="connsiteX96" fmla="*/ 504896 w 544304"/>
                <a:gd name="connsiteY96" fmla="*/ 280923 h 751640"/>
                <a:gd name="connsiteX97" fmla="*/ 484925 w 544304"/>
                <a:gd name="connsiteY97" fmla="*/ 254295 h 751640"/>
                <a:gd name="connsiteX98" fmla="*/ 479067 w 544304"/>
                <a:gd name="connsiteY98" fmla="*/ 246573 h 751640"/>
                <a:gd name="connsiteX99" fmla="*/ 465753 w 544304"/>
                <a:gd name="connsiteY99" fmla="*/ 227667 h 751640"/>
                <a:gd name="connsiteX100" fmla="*/ 432735 w 544304"/>
                <a:gd name="connsiteY100" fmla="*/ 194383 h 751640"/>
                <a:gd name="connsiteX101" fmla="*/ 427142 w 544304"/>
                <a:gd name="connsiteY101" fmla="*/ 188791 h 751640"/>
                <a:gd name="connsiteX102" fmla="*/ 425278 w 544304"/>
                <a:gd name="connsiteY102" fmla="*/ 177607 h 751640"/>
                <a:gd name="connsiteX103" fmla="*/ 418089 w 544304"/>
                <a:gd name="connsiteY103" fmla="*/ 168820 h 751640"/>
                <a:gd name="connsiteX104" fmla="*/ 414894 w 544304"/>
                <a:gd name="connsiteY104" fmla="*/ 165624 h 751640"/>
                <a:gd name="connsiteX105" fmla="*/ 408504 w 544304"/>
                <a:gd name="connsiteY105" fmla="*/ 156039 h 751640"/>
                <a:gd name="connsiteX106" fmla="*/ 404775 w 544304"/>
                <a:gd name="connsiteY106" fmla="*/ 149648 h 751640"/>
                <a:gd name="connsiteX107" fmla="*/ 402379 w 544304"/>
                <a:gd name="connsiteY107" fmla="*/ 145388 h 751640"/>
                <a:gd name="connsiteX108" fmla="*/ 402379 w 544304"/>
                <a:gd name="connsiteY108" fmla="*/ 145388 h 751640"/>
                <a:gd name="connsiteX109" fmla="*/ 391995 w 544304"/>
                <a:gd name="connsiteY109" fmla="*/ 134204 h 751640"/>
                <a:gd name="connsiteX110" fmla="*/ 380278 w 544304"/>
                <a:gd name="connsiteY110" fmla="*/ 121955 h 751640"/>
                <a:gd name="connsiteX111" fmla="*/ 353651 w 544304"/>
                <a:gd name="connsiteY111" fmla="*/ 97991 h 751640"/>
                <a:gd name="connsiteX112" fmla="*/ 332881 w 544304"/>
                <a:gd name="connsiteY112" fmla="*/ 79884 h 751640"/>
                <a:gd name="connsiteX113" fmla="*/ 324627 w 544304"/>
                <a:gd name="connsiteY113" fmla="*/ 72427 h 751640"/>
                <a:gd name="connsiteX114" fmla="*/ 304922 w 544304"/>
                <a:gd name="connsiteY114" fmla="*/ 54854 h 751640"/>
                <a:gd name="connsiteX115" fmla="*/ 295069 w 544304"/>
                <a:gd name="connsiteY115" fmla="*/ 46599 h 751640"/>
                <a:gd name="connsiteX116" fmla="*/ 285484 w 544304"/>
                <a:gd name="connsiteY116" fmla="*/ 39143 h 751640"/>
                <a:gd name="connsiteX117" fmla="*/ 271105 w 544304"/>
                <a:gd name="connsiteY117" fmla="*/ 27160 h 751640"/>
                <a:gd name="connsiteX118" fmla="*/ 267643 w 544304"/>
                <a:gd name="connsiteY118" fmla="*/ 25297 h 751640"/>
                <a:gd name="connsiteX119" fmla="*/ 254596 w 544304"/>
                <a:gd name="connsiteY119" fmla="*/ 16510 h 751640"/>
                <a:gd name="connsiteX120" fmla="*/ 248471 w 544304"/>
                <a:gd name="connsiteY120" fmla="*/ 11716 h 751640"/>
                <a:gd name="connsiteX121" fmla="*/ 240483 w 544304"/>
                <a:gd name="connsiteY121" fmla="*/ 5593 h 751640"/>
                <a:gd name="connsiteX122" fmla="*/ 235424 w 544304"/>
                <a:gd name="connsiteY122" fmla="*/ 2397 h 751640"/>
                <a:gd name="connsiteX123" fmla="*/ 226104 w 544304"/>
                <a:gd name="connsiteY123" fmla="*/ 533 h 751640"/>
                <a:gd name="connsiteX124" fmla="*/ 209595 w 544304"/>
                <a:gd name="connsiteY124" fmla="*/ 533 h 75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544304" h="751640">
                  <a:moveTo>
                    <a:pt x="194150" y="1"/>
                  </a:moveTo>
                  <a:cubicBezTo>
                    <a:pt x="187325" y="1128"/>
                    <a:pt x="180568" y="2640"/>
                    <a:pt x="173914" y="4528"/>
                  </a:cubicBezTo>
                  <a:cubicBezTo>
                    <a:pt x="169657" y="5578"/>
                    <a:pt x="165476" y="6912"/>
                    <a:pt x="161398" y="8522"/>
                  </a:cubicBezTo>
                  <a:cubicBezTo>
                    <a:pt x="156138" y="10576"/>
                    <a:pt x="151061" y="13070"/>
                    <a:pt x="146221" y="15978"/>
                  </a:cubicBezTo>
                  <a:lnTo>
                    <a:pt x="135836" y="21835"/>
                  </a:lnTo>
                  <a:cubicBezTo>
                    <a:pt x="128114" y="26096"/>
                    <a:pt x="120392" y="30623"/>
                    <a:pt x="112404" y="34617"/>
                  </a:cubicBezTo>
                  <a:lnTo>
                    <a:pt x="99889" y="39943"/>
                  </a:lnTo>
                  <a:lnTo>
                    <a:pt x="83912" y="47132"/>
                  </a:lnTo>
                  <a:lnTo>
                    <a:pt x="75125" y="51658"/>
                  </a:lnTo>
                  <a:lnTo>
                    <a:pt x="66338" y="55918"/>
                  </a:lnTo>
                  <a:cubicBezTo>
                    <a:pt x="53541" y="59985"/>
                    <a:pt x="42900" y="68997"/>
                    <a:pt x="36781" y="80949"/>
                  </a:cubicBezTo>
                  <a:cubicBezTo>
                    <a:pt x="34873" y="85697"/>
                    <a:pt x="33359" y="90596"/>
                    <a:pt x="32255" y="95593"/>
                  </a:cubicBezTo>
                  <a:lnTo>
                    <a:pt x="32255" y="101985"/>
                  </a:lnTo>
                  <a:cubicBezTo>
                    <a:pt x="32383" y="104201"/>
                    <a:pt x="32383" y="106425"/>
                    <a:pt x="32255" y="108642"/>
                  </a:cubicBezTo>
                  <a:lnTo>
                    <a:pt x="32255" y="114766"/>
                  </a:lnTo>
                  <a:cubicBezTo>
                    <a:pt x="31375" y="118267"/>
                    <a:pt x="30752" y="121826"/>
                    <a:pt x="30390" y="125417"/>
                  </a:cubicBezTo>
                  <a:cubicBezTo>
                    <a:pt x="30390" y="129678"/>
                    <a:pt x="30390" y="134204"/>
                    <a:pt x="30390" y="138464"/>
                  </a:cubicBezTo>
                  <a:lnTo>
                    <a:pt x="30390" y="145121"/>
                  </a:lnTo>
                  <a:lnTo>
                    <a:pt x="30390" y="154441"/>
                  </a:lnTo>
                  <a:cubicBezTo>
                    <a:pt x="30390" y="160832"/>
                    <a:pt x="28527" y="167488"/>
                    <a:pt x="28261" y="174145"/>
                  </a:cubicBezTo>
                  <a:cubicBezTo>
                    <a:pt x="27994" y="180802"/>
                    <a:pt x="28261" y="181335"/>
                    <a:pt x="28261" y="184796"/>
                  </a:cubicBezTo>
                  <a:cubicBezTo>
                    <a:pt x="28261" y="188258"/>
                    <a:pt x="28261" y="193052"/>
                    <a:pt x="28261" y="197046"/>
                  </a:cubicBezTo>
                  <a:cubicBezTo>
                    <a:pt x="26663" y="208229"/>
                    <a:pt x="25331" y="219679"/>
                    <a:pt x="24266" y="231129"/>
                  </a:cubicBezTo>
                  <a:lnTo>
                    <a:pt x="24266" y="233525"/>
                  </a:lnTo>
                  <a:cubicBezTo>
                    <a:pt x="24266" y="242046"/>
                    <a:pt x="22136" y="250567"/>
                    <a:pt x="21337" y="260153"/>
                  </a:cubicBezTo>
                  <a:lnTo>
                    <a:pt x="21337" y="271869"/>
                  </a:lnTo>
                  <a:cubicBezTo>
                    <a:pt x="21337" y="275064"/>
                    <a:pt x="21337" y="278526"/>
                    <a:pt x="21337" y="281721"/>
                  </a:cubicBezTo>
                  <a:cubicBezTo>
                    <a:pt x="21337" y="284917"/>
                    <a:pt x="19740" y="293438"/>
                    <a:pt x="18675" y="299296"/>
                  </a:cubicBezTo>
                  <a:cubicBezTo>
                    <a:pt x="17609" y="305154"/>
                    <a:pt x="16012" y="316337"/>
                    <a:pt x="15213" y="325923"/>
                  </a:cubicBezTo>
                  <a:lnTo>
                    <a:pt x="13615" y="344297"/>
                  </a:lnTo>
                  <a:cubicBezTo>
                    <a:pt x="13615" y="351752"/>
                    <a:pt x="13615" y="359208"/>
                    <a:pt x="11751" y="366664"/>
                  </a:cubicBezTo>
                  <a:lnTo>
                    <a:pt x="11751" y="366664"/>
                  </a:lnTo>
                  <a:lnTo>
                    <a:pt x="11751" y="366664"/>
                  </a:lnTo>
                  <a:lnTo>
                    <a:pt x="11751" y="370658"/>
                  </a:lnTo>
                  <a:lnTo>
                    <a:pt x="11751" y="370658"/>
                  </a:lnTo>
                  <a:lnTo>
                    <a:pt x="11751" y="370658"/>
                  </a:lnTo>
                  <a:lnTo>
                    <a:pt x="11751" y="378113"/>
                  </a:lnTo>
                  <a:cubicBezTo>
                    <a:pt x="9621" y="395865"/>
                    <a:pt x="7757" y="413617"/>
                    <a:pt x="6160" y="431369"/>
                  </a:cubicBezTo>
                  <a:cubicBezTo>
                    <a:pt x="6160" y="442553"/>
                    <a:pt x="4562" y="452671"/>
                    <a:pt x="4029" y="463056"/>
                  </a:cubicBezTo>
                  <a:lnTo>
                    <a:pt x="4029" y="474505"/>
                  </a:lnTo>
                  <a:cubicBezTo>
                    <a:pt x="4029" y="480630"/>
                    <a:pt x="4029" y="487020"/>
                    <a:pt x="4029" y="493145"/>
                  </a:cubicBezTo>
                  <a:lnTo>
                    <a:pt x="4029" y="500334"/>
                  </a:lnTo>
                  <a:cubicBezTo>
                    <a:pt x="4029" y="508855"/>
                    <a:pt x="2165" y="517376"/>
                    <a:pt x="1899" y="526962"/>
                  </a:cubicBezTo>
                  <a:cubicBezTo>
                    <a:pt x="1633" y="536548"/>
                    <a:pt x="1899" y="544536"/>
                    <a:pt x="1899" y="553590"/>
                  </a:cubicBezTo>
                  <a:cubicBezTo>
                    <a:pt x="1899" y="562643"/>
                    <a:pt x="1899" y="570898"/>
                    <a:pt x="1899" y="580217"/>
                  </a:cubicBezTo>
                  <a:cubicBezTo>
                    <a:pt x="1498" y="585447"/>
                    <a:pt x="1498" y="590698"/>
                    <a:pt x="1899" y="595928"/>
                  </a:cubicBezTo>
                  <a:cubicBezTo>
                    <a:pt x="1482" y="598485"/>
                    <a:pt x="1482" y="601093"/>
                    <a:pt x="1899" y="603650"/>
                  </a:cubicBezTo>
                  <a:cubicBezTo>
                    <a:pt x="481" y="606448"/>
                    <a:pt x="-163" y="609573"/>
                    <a:pt x="35" y="612703"/>
                  </a:cubicBezTo>
                  <a:cubicBezTo>
                    <a:pt x="1303" y="620446"/>
                    <a:pt x="3082" y="628096"/>
                    <a:pt x="5360" y="635603"/>
                  </a:cubicBezTo>
                  <a:lnTo>
                    <a:pt x="6958" y="640928"/>
                  </a:lnTo>
                  <a:cubicBezTo>
                    <a:pt x="9355" y="650515"/>
                    <a:pt x="12550" y="660100"/>
                    <a:pt x="15746" y="669420"/>
                  </a:cubicBezTo>
                  <a:cubicBezTo>
                    <a:pt x="18993" y="679484"/>
                    <a:pt x="22816" y="689352"/>
                    <a:pt x="27195" y="698977"/>
                  </a:cubicBezTo>
                  <a:cubicBezTo>
                    <a:pt x="28793" y="702971"/>
                    <a:pt x="30923" y="706433"/>
                    <a:pt x="32787" y="710160"/>
                  </a:cubicBezTo>
                  <a:lnTo>
                    <a:pt x="36781" y="717350"/>
                  </a:lnTo>
                  <a:lnTo>
                    <a:pt x="39710" y="724540"/>
                  </a:lnTo>
                  <a:cubicBezTo>
                    <a:pt x="41308" y="727735"/>
                    <a:pt x="42639" y="731462"/>
                    <a:pt x="44237" y="734658"/>
                  </a:cubicBezTo>
                  <a:cubicBezTo>
                    <a:pt x="44934" y="736133"/>
                    <a:pt x="45735" y="737558"/>
                    <a:pt x="46633" y="738919"/>
                  </a:cubicBezTo>
                  <a:cubicBezTo>
                    <a:pt x="46633" y="740782"/>
                    <a:pt x="49296" y="742380"/>
                    <a:pt x="50628" y="744244"/>
                  </a:cubicBezTo>
                  <a:cubicBezTo>
                    <a:pt x="54024" y="747654"/>
                    <a:pt x="58243" y="750131"/>
                    <a:pt x="62877" y="751433"/>
                  </a:cubicBezTo>
                  <a:cubicBezTo>
                    <a:pt x="64730" y="751710"/>
                    <a:pt x="66615" y="751710"/>
                    <a:pt x="68469" y="751433"/>
                  </a:cubicBezTo>
                  <a:cubicBezTo>
                    <a:pt x="74234" y="751000"/>
                    <a:pt x="79809" y="749172"/>
                    <a:pt x="84711" y="746107"/>
                  </a:cubicBezTo>
                  <a:cubicBezTo>
                    <a:pt x="87527" y="744675"/>
                    <a:pt x="90202" y="742981"/>
                    <a:pt x="92700" y="741048"/>
                  </a:cubicBezTo>
                  <a:lnTo>
                    <a:pt x="99889" y="736522"/>
                  </a:lnTo>
                  <a:lnTo>
                    <a:pt x="114001" y="727468"/>
                  </a:lnTo>
                  <a:cubicBezTo>
                    <a:pt x="127315" y="718948"/>
                    <a:pt x="140629" y="711492"/>
                    <a:pt x="155807" y="704302"/>
                  </a:cubicBezTo>
                  <a:lnTo>
                    <a:pt x="158203" y="702971"/>
                  </a:lnTo>
                  <a:lnTo>
                    <a:pt x="169653" y="697113"/>
                  </a:lnTo>
                  <a:lnTo>
                    <a:pt x="202139" y="680604"/>
                  </a:lnTo>
                  <a:lnTo>
                    <a:pt x="206932" y="678207"/>
                  </a:lnTo>
                  <a:lnTo>
                    <a:pt x="205334" y="678207"/>
                  </a:lnTo>
                  <a:cubicBezTo>
                    <a:pt x="224506" y="669952"/>
                    <a:pt x="243678" y="661432"/>
                    <a:pt x="263117" y="653443"/>
                  </a:cubicBezTo>
                  <a:cubicBezTo>
                    <a:pt x="282554" y="645455"/>
                    <a:pt x="306786" y="632940"/>
                    <a:pt x="324892" y="623354"/>
                  </a:cubicBezTo>
                  <a:lnTo>
                    <a:pt x="351520" y="608976"/>
                  </a:lnTo>
                  <a:cubicBezTo>
                    <a:pt x="361372" y="603118"/>
                    <a:pt x="371225" y="597525"/>
                    <a:pt x="381343" y="592200"/>
                  </a:cubicBezTo>
                  <a:lnTo>
                    <a:pt x="396255" y="584211"/>
                  </a:lnTo>
                  <a:lnTo>
                    <a:pt x="434865" y="563975"/>
                  </a:lnTo>
                  <a:cubicBezTo>
                    <a:pt x="448179" y="557051"/>
                    <a:pt x="461492" y="550661"/>
                    <a:pt x="475339" y="544270"/>
                  </a:cubicBezTo>
                  <a:lnTo>
                    <a:pt x="497972" y="534684"/>
                  </a:lnTo>
                  <a:lnTo>
                    <a:pt x="513682" y="528027"/>
                  </a:lnTo>
                  <a:lnTo>
                    <a:pt x="525399" y="522701"/>
                  </a:lnTo>
                  <a:lnTo>
                    <a:pt x="527795" y="522701"/>
                  </a:lnTo>
                  <a:cubicBezTo>
                    <a:pt x="531782" y="520092"/>
                    <a:pt x="535145" y="516638"/>
                    <a:pt x="537647" y="512583"/>
                  </a:cubicBezTo>
                  <a:cubicBezTo>
                    <a:pt x="540799" y="506600"/>
                    <a:pt x="542358" y="499905"/>
                    <a:pt x="542174" y="493144"/>
                  </a:cubicBezTo>
                  <a:lnTo>
                    <a:pt x="542174" y="488885"/>
                  </a:lnTo>
                  <a:cubicBezTo>
                    <a:pt x="543488" y="479264"/>
                    <a:pt x="544200" y="469570"/>
                    <a:pt x="544304" y="459861"/>
                  </a:cubicBezTo>
                  <a:cubicBezTo>
                    <a:pt x="544305" y="450008"/>
                    <a:pt x="544305" y="440422"/>
                    <a:pt x="544305" y="430570"/>
                  </a:cubicBezTo>
                  <a:lnTo>
                    <a:pt x="544305" y="427108"/>
                  </a:lnTo>
                  <a:cubicBezTo>
                    <a:pt x="544305" y="418587"/>
                    <a:pt x="544305" y="410067"/>
                    <a:pt x="542441" y="401812"/>
                  </a:cubicBezTo>
                  <a:cubicBezTo>
                    <a:pt x="540915" y="389624"/>
                    <a:pt x="538692" y="377533"/>
                    <a:pt x="535784" y="365599"/>
                  </a:cubicBezTo>
                  <a:cubicBezTo>
                    <a:pt x="535784" y="360539"/>
                    <a:pt x="533920" y="356545"/>
                    <a:pt x="533121" y="352285"/>
                  </a:cubicBezTo>
                  <a:cubicBezTo>
                    <a:pt x="532322" y="348024"/>
                    <a:pt x="530725" y="340036"/>
                    <a:pt x="529127" y="333911"/>
                  </a:cubicBezTo>
                  <a:cubicBezTo>
                    <a:pt x="527529" y="327788"/>
                    <a:pt x="526464" y="326190"/>
                    <a:pt x="525133" y="322195"/>
                  </a:cubicBezTo>
                  <a:lnTo>
                    <a:pt x="523535" y="316870"/>
                  </a:lnTo>
                  <a:cubicBezTo>
                    <a:pt x="523535" y="315006"/>
                    <a:pt x="522203" y="313142"/>
                    <a:pt x="521671" y="311278"/>
                  </a:cubicBezTo>
                  <a:cubicBezTo>
                    <a:pt x="521138" y="309414"/>
                    <a:pt x="518209" y="305154"/>
                    <a:pt x="516345" y="301959"/>
                  </a:cubicBezTo>
                  <a:lnTo>
                    <a:pt x="513150" y="295567"/>
                  </a:lnTo>
                  <a:cubicBezTo>
                    <a:pt x="510718" y="290513"/>
                    <a:pt x="507960" y="285621"/>
                    <a:pt x="504896" y="280923"/>
                  </a:cubicBezTo>
                  <a:cubicBezTo>
                    <a:pt x="498771" y="271603"/>
                    <a:pt x="491848" y="262816"/>
                    <a:pt x="484925" y="254295"/>
                  </a:cubicBezTo>
                  <a:lnTo>
                    <a:pt x="479067" y="246573"/>
                  </a:lnTo>
                  <a:cubicBezTo>
                    <a:pt x="474274" y="240449"/>
                    <a:pt x="470013" y="234058"/>
                    <a:pt x="465753" y="227667"/>
                  </a:cubicBezTo>
                  <a:cubicBezTo>
                    <a:pt x="455102" y="215951"/>
                    <a:pt x="443652" y="205034"/>
                    <a:pt x="432735" y="194383"/>
                  </a:cubicBezTo>
                  <a:lnTo>
                    <a:pt x="427142" y="188791"/>
                  </a:lnTo>
                  <a:cubicBezTo>
                    <a:pt x="428146" y="184968"/>
                    <a:pt x="427468" y="180898"/>
                    <a:pt x="425278" y="177607"/>
                  </a:cubicBezTo>
                  <a:lnTo>
                    <a:pt x="418089" y="168820"/>
                  </a:lnTo>
                  <a:lnTo>
                    <a:pt x="414894" y="165624"/>
                  </a:lnTo>
                  <a:cubicBezTo>
                    <a:pt x="412764" y="162429"/>
                    <a:pt x="410368" y="159234"/>
                    <a:pt x="408504" y="156039"/>
                  </a:cubicBezTo>
                  <a:lnTo>
                    <a:pt x="404775" y="149648"/>
                  </a:lnTo>
                  <a:lnTo>
                    <a:pt x="402379" y="145388"/>
                  </a:lnTo>
                  <a:lnTo>
                    <a:pt x="402379" y="145388"/>
                  </a:lnTo>
                  <a:cubicBezTo>
                    <a:pt x="398652" y="141660"/>
                    <a:pt x="395456" y="137932"/>
                    <a:pt x="391995" y="134204"/>
                  </a:cubicBezTo>
                  <a:lnTo>
                    <a:pt x="380278" y="121955"/>
                  </a:lnTo>
                  <a:cubicBezTo>
                    <a:pt x="371491" y="113701"/>
                    <a:pt x="362437" y="105979"/>
                    <a:pt x="353651" y="97991"/>
                  </a:cubicBezTo>
                  <a:cubicBezTo>
                    <a:pt x="344863" y="90002"/>
                    <a:pt x="339538" y="86008"/>
                    <a:pt x="332881" y="79884"/>
                  </a:cubicBezTo>
                  <a:lnTo>
                    <a:pt x="324627" y="72427"/>
                  </a:lnTo>
                  <a:lnTo>
                    <a:pt x="304922" y="54854"/>
                  </a:lnTo>
                  <a:lnTo>
                    <a:pt x="295069" y="46599"/>
                  </a:lnTo>
                  <a:lnTo>
                    <a:pt x="285484" y="39143"/>
                  </a:lnTo>
                  <a:cubicBezTo>
                    <a:pt x="280936" y="34865"/>
                    <a:pt x="276134" y="30862"/>
                    <a:pt x="271105" y="27160"/>
                  </a:cubicBezTo>
                  <a:lnTo>
                    <a:pt x="267643" y="25297"/>
                  </a:lnTo>
                  <a:cubicBezTo>
                    <a:pt x="263383" y="22368"/>
                    <a:pt x="258856" y="19705"/>
                    <a:pt x="254596" y="16510"/>
                  </a:cubicBezTo>
                  <a:lnTo>
                    <a:pt x="248471" y="11716"/>
                  </a:lnTo>
                  <a:lnTo>
                    <a:pt x="240483" y="5593"/>
                  </a:lnTo>
                  <a:lnTo>
                    <a:pt x="235424" y="2397"/>
                  </a:lnTo>
                  <a:cubicBezTo>
                    <a:pt x="232379" y="1499"/>
                    <a:pt x="229260" y="875"/>
                    <a:pt x="226104" y="533"/>
                  </a:cubicBezTo>
                  <a:cubicBezTo>
                    <a:pt x="220624" y="-178"/>
                    <a:pt x="215075" y="-178"/>
                    <a:pt x="209595" y="533"/>
                  </a:cubicBezTo>
                </a:path>
              </a:pathLst>
            </a:custGeom>
            <a:solidFill>
              <a:srgbClr val="297D9E"/>
            </a:solidFill>
            <a:ln w="26619"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4F642DD3-00E7-4015-9D1C-1E10083D87A1}"/>
                </a:ext>
              </a:extLst>
            </p:cNvPr>
            <p:cNvSpPr/>
            <p:nvPr/>
          </p:nvSpPr>
          <p:spPr>
            <a:xfrm>
              <a:off x="6327902" y="8317285"/>
              <a:ext cx="2045902" cy="1363701"/>
            </a:xfrm>
            <a:custGeom>
              <a:avLst/>
              <a:gdLst>
                <a:gd name="connsiteX0" fmla="*/ 1053360 w 1630133"/>
                <a:gd name="connsiteY0" fmla="*/ 3623 h 1086569"/>
                <a:gd name="connsiteX1" fmla="*/ 1028330 w 1630133"/>
                <a:gd name="connsiteY1" fmla="*/ 6818 h 1086569"/>
                <a:gd name="connsiteX2" fmla="*/ 1011821 w 1630133"/>
                <a:gd name="connsiteY2" fmla="*/ 9214 h 1086569"/>
                <a:gd name="connsiteX3" fmla="*/ 995312 w 1630133"/>
                <a:gd name="connsiteY3" fmla="*/ 11610 h 1086569"/>
                <a:gd name="connsiteX4" fmla="*/ 970282 w 1630133"/>
                <a:gd name="connsiteY4" fmla="*/ 17735 h 1086569"/>
                <a:gd name="connsiteX5" fmla="*/ 963359 w 1630133"/>
                <a:gd name="connsiteY5" fmla="*/ 14806 h 1086569"/>
                <a:gd name="connsiteX6" fmla="*/ 957235 w 1630133"/>
                <a:gd name="connsiteY6" fmla="*/ 16138 h 1086569"/>
                <a:gd name="connsiteX7" fmla="*/ 937796 w 1630133"/>
                <a:gd name="connsiteY7" fmla="*/ 21729 h 1086569"/>
                <a:gd name="connsiteX8" fmla="*/ 919956 w 1630133"/>
                <a:gd name="connsiteY8" fmla="*/ 28120 h 1086569"/>
                <a:gd name="connsiteX9" fmla="*/ 916495 w 1630133"/>
                <a:gd name="connsiteY9" fmla="*/ 29451 h 1086569"/>
                <a:gd name="connsiteX10" fmla="*/ 892796 w 1630133"/>
                <a:gd name="connsiteY10" fmla="*/ 37972 h 1086569"/>
                <a:gd name="connsiteX11" fmla="*/ 877352 w 1630133"/>
                <a:gd name="connsiteY11" fmla="*/ 43564 h 1086569"/>
                <a:gd name="connsiteX12" fmla="*/ 870162 w 1630133"/>
                <a:gd name="connsiteY12" fmla="*/ 46227 h 1086569"/>
                <a:gd name="connsiteX13" fmla="*/ 838741 w 1630133"/>
                <a:gd name="connsiteY13" fmla="*/ 58209 h 1086569"/>
                <a:gd name="connsiteX14" fmla="*/ 820103 w 1630133"/>
                <a:gd name="connsiteY14" fmla="*/ 67529 h 1086569"/>
                <a:gd name="connsiteX15" fmla="*/ 796404 w 1630133"/>
                <a:gd name="connsiteY15" fmla="*/ 81641 h 1086569"/>
                <a:gd name="connsiteX16" fmla="*/ 789747 w 1630133"/>
                <a:gd name="connsiteY16" fmla="*/ 88565 h 1086569"/>
                <a:gd name="connsiteX17" fmla="*/ 755131 w 1630133"/>
                <a:gd name="connsiteY17" fmla="*/ 105606 h 1086569"/>
                <a:gd name="connsiteX18" fmla="*/ 743680 w 1630133"/>
                <a:gd name="connsiteY18" fmla="*/ 111464 h 1086569"/>
                <a:gd name="connsiteX19" fmla="*/ 733030 w 1630133"/>
                <a:gd name="connsiteY19" fmla="*/ 116524 h 1086569"/>
                <a:gd name="connsiteX20" fmla="*/ 699745 w 1630133"/>
                <a:gd name="connsiteY20" fmla="*/ 133566 h 1086569"/>
                <a:gd name="connsiteX21" fmla="*/ 656342 w 1630133"/>
                <a:gd name="connsiteY21" fmla="*/ 158063 h 1086569"/>
                <a:gd name="connsiteX22" fmla="*/ 622525 w 1630133"/>
                <a:gd name="connsiteY22" fmla="*/ 178033 h 1086569"/>
                <a:gd name="connsiteX23" fmla="*/ 614270 w 1630133"/>
                <a:gd name="connsiteY23" fmla="*/ 184957 h 1086569"/>
                <a:gd name="connsiteX24" fmla="*/ 616667 w 1630133"/>
                <a:gd name="connsiteY24" fmla="*/ 183359 h 1086569"/>
                <a:gd name="connsiteX25" fmla="*/ 619596 w 1630133"/>
                <a:gd name="connsiteY25" fmla="*/ 180164 h 1086569"/>
                <a:gd name="connsiteX26" fmla="*/ 639034 w 1630133"/>
                <a:gd name="connsiteY26" fmla="*/ 159395 h 1086569"/>
                <a:gd name="connsiteX27" fmla="*/ 656342 w 1630133"/>
                <a:gd name="connsiteY27" fmla="*/ 132767 h 1086569"/>
                <a:gd name="connsiteX28" fmla="*/ 662732 w 1630133"/>
                <a:gd name="connsiteY28" fmla="*/ 108269 h 1086569"/>
                <a:gd name="connsiteX29" fmla="*/ 662732 w 1630133"/>
                <a:gd name="connsiteY29" fmla="*/ 85902 h 1086569"/>
                <a:gd name="connsiteX30" fmla="*/ 654211 w 1630133"/>
                <a:gd name="connsiteY30" fmla="*/ 63801 h 1086569"/>
                <a:gd name="connsiteX31" fmla="*/ 648086 w 1630133"/>
                <a:gd name="connsiteY31" fmla="*/ 53150 h 1086569"/>
                <a:gd name="connsiteX32" fmla="*/ 629713 w 1630133"/>
                <a:gd name="connsiteY32" fmla="*/ 40369 h 1086569"/>
                <a:gd name="connsiteX33" fmla="*/ 614270 w 1630133"/>
                <a:gd name="connsiteY33" fmla="*/ 36375 h 1086569"/>
                <a:gd name="connsiteX34" fmla="*/ 605216 w 1630133"/>
                <a:gd name="connsiteY34" fmla="*/ 36375 h 1086569"/>
                <a:gd name="connsiteX35" fmla="*/ 596164 w 1630133"/>
                <a:gd name="connsiteY35" fmla="*/ 36375 h 1086569"/>
                <a:gd name="connsiteX36" fmla="*/ 571400 w 1630133"/>
                <a:gd name="connsiteY36" fmla="*/ 39570 h 1086569"/>
                <a:gd name="connsiteX37" fmla="*/ 562613 w 1630133"/>
                <a:gd name="connsiteY37" fmla="*/ 40901 h 1086569"/>
                <a:gd name="connsiteX38" fmla="*/ 532258 w 1630133"/>
                <a:gd name="connsiteY38" fmla="*/ 45960 h 1086569"/>
                <a:gd name="connsiteX39" fmla="*/ 497641 w 1630133"/>
                <a:gd name="connsiteY39" fmla="*/ 56079 h 1086569"/>
                <a:gd name="connsiteX40" fmla="*/ 460629 w 1630133"/>
                <a:gd name="connsiteY40" fmla="*/ 69126 h 1086569"/>
                <a:gd name="connsiteX41" fmla="*/ 427877 w 1630133"/>
                <a:gd name="connsiteY41" fmla="*/ 83239 h 1086569"/>
                <a:gd name="connsiteX42" fmla="*/ 420688 w 1630133"/>
                <a:gd name="connsiteY42" fmla="*/ 86701 h 1086569"/>
                <a:gd name="connsiteX43" fmla="*/ 398853 w 1630133"/>
                <a:gd name="connsiteY43" fmla="*/ 97618 h 1086569"/>
                <a:gd name="connsiteX44" fmla="*/ 348526 w 1630133"/>
                <a:gd name="connsiteY44" fmla="*/ 130370 h 1086569"/>
                <a:gd name="connsiteX45" fmla="*/ 344000 w 1630133"/>
                <a:gd name="connsiteY45" fmla="*/ 133566 h 1086569"/>
                <a:gd name="connsiteX46" fmla="*/ 336810 w 1630133"/>
                <a:gd name="connsiteY46" fmla="*/ 138092 h 1086569"/>
                <a:gd name="connsiteX47" fmla="*/ 305389 w 1630133"/>
                <a:gd name="connsiteY47" fmla="*/ 160726 h 1086569"/>
                <a:gd name="connsiteX48" fmla="*/ 271572 w 1630133"/>
                <a:gd name="connsiteY48" fmla="*/ 190548 h 1086569"/>
                <a:gd name="connsiteX49" fmla="*/ 239087 w 1630133"/>
                <a:gd name="connsiteY49" fmla="*/ 220638 h 1086569"/>
                <a:gd name="connsiteX50" fmla="*/ 212459 w 1630133"/>
                <a:gd name="connsiteY50" fmla="*/ 249396 h 1086569"/>
                <a:gd name="connsiteX51" fmla="*/ 206601 w 1630133"/>
                <a:gd name="connsiteY51" fmla="*/ 256319 h 1086569"/>
                <a:gd name="connsiteX52" fmla="*/ 184500 w 1630133"/>
                <a:gd name="connsiteY52" fmla="*/ 282947 h 1086569"/>
                <a:gd name="connsiteX53" fmla="*/ 184500 w 1630133"/>
                <a:gd name="connsiteY53" fmla="*/ 282947 h 1086569"/>
                <a:gd name="connsiteX54" fmla="*/ 184500 w 1630133"/>
                <a:gd name="connsiteY54" fmla="*/ 282947 h 1086569"/>
                <a:gd name="connsiteX55" fmla="*/ 184500 w 1630133"/>
                <a:gd name="connsiteY55" fmla="*/ 282947 h 1086569"/>
                <a:gd name="connsiteX56" fmla="*/ 184500 w 1630133"/>
                <a:gd name="connsiteY56" fmla="*/ 282947 h 1086569"/>
                <a:gd name="connsiteX57" fmla="*/ 181305 w 1630133"/>
                <a:gd name="connsiteY57" fmla="*/ 286940 h 1086569"/>
                <a:gd name="connsiteX58" fmla="*/ 184766 w 1630133"/>
                <a:gd name="connsiteY58" fmla="*/ 283480 h 1086569"/>
                <a:gd name="connsiteX59" fmla="*/ 158138 w 1630133"/>
                <a:gd name="connsiteY59" fmla="*/ 310107 h 1086569"/>
                <a:gd name="connsiteX60" fmla="*/ 131511 w 1630133"/>
                <a:gd name="connsiteY60" fmla="*/ 339930 h 1086569"/>
                <a:gd name="connsiteX61" fmla="*/ 125653 w 1630133"/>
                <a:gd name="connsiteY61" fmla="*/ 346320 h 1086569"/>
                <a:gd name="connsiteX62" fmla="*/ 111274 w 1630133"/>
                <a:gd name="connsiteY62" fmla="*/ 362564 h 1086569"/>
                <a:gd name="connsiteX63" fmla="*/ 105150 w 1630133"/>
                <a:gd name="connsiteY63" fmla="*/ 370285 h 1086569"/>
                <a:gd name="connsiteX64" fmla="*/ 95297 w 1630133"/>
                <a:gd name="connsiteY64" fmla="*/ 382535 h 1086569"/>
                <a:gd name="connsiteX65" fmla="*/ 95297 w 1630133"/>
                <a:gd name="connsiteY65" fmla="*/ 383866 h 1086569"/>
                <a:gd name="connsiteX66" fmla="*/ 95297 w 1630133"/>
                <a:gd name="connsiteY66" fmla="*/ 383866 h 1086569"/>
                <a:gd name="connsiteX67" fmla="*/ 95297 w 1630133"/>
                <a:gd name="connsiteY67" fmla="*/ 383866 h 1086569"/>
                <a:gd name="connsiteX68" fmla="*/ 78521 w 1630133"/>
                <a:gd name="connsiteY68" fmla="*/ 404103 h 1086569"/>
                <a:gd name="connsiteX69" fmla="*/ 72930 w 1630133"/>
                <a:gd name="connsiteY69" fmla="*/ 412623 h 1086569"/>
                <a:gd name="connsiteX70" fmla="*/ 66539 w 1630133"/>
                <a:gd name="connsiteY70" fmla="*/ 422210 h 1086569"/>
                <a:gd name="connsiteX71" fmla="*/ 51894 w 1630133"/>
                <a:gd name="connsiteY71" fmla="*/ 444310 h 1086569"/>
                <a:gd name="connsiteX72" fmla="*/ 37515 w 1630133"/>
                <a:gd name="connsiteY72" fmla="*/ 465613 h 1086569"/>
                <a:gd name="connsiteX73" fmla="*/ 35119 w 1630133"/>
                <a:gd name="connsiteY73" fmla="*/ 469074 h 1086569"/>
                <a:gd name="connsiteX74" fmla="*/ 16213 w 1630133"/>
                <a:gd name="connsiteY74" fmla="*/ 498099 h 1086569"/>
                <a:gd name="connsiteX75" fmla="*/ 11686 w 1630133"/>
                <a:gd name="connsiteY75" fmla="*/ 506086 h 1086569"/>
                <a:gd name="connsiteX76" fmla="*/ 9024 w 1630133"/>
                <a:gd name="connsiteY76" fmla="*/ 510879 h 1086569"/>
                <a:gd name="connsiteX77" fmla="*/ 6095 w 1630133"/>
                <a:gd name="connsiteY77" fmla="*/ 515406 h 1086569"/>
                <a:gd name="connsiteX78" fmla="*/ 1302 w 1630133"/>
                <a:gd name="connsiteY78" fmla="*/ 524460 h 1086569"/>
                <a:gd name="connsiteX79" fmla="*/ 1302 w 1630133"/>
                <a:gd name="connsiteY79" fmla="*/ 538839 h 1086569"/>
                <a:gd name="connsiteX80" fmla="*/ 12219 w 1630133"/>
                <a:gd name="connsiteY80" fmla="*/ 548424 h 1086569"/>
                <a:gd name="connsiteX81" fmla="*/ 17811 w 1630133"/>
                <a:gd name="connsiteY81" fmla="*/ 548424 h 1086569"/>
                <a:gd name="connsiteX82" fmla="*/ 24468 w 1630133"/>
                <a:gd name="connsiteY82" fmla="*/ 548424 h 1086569"/>
                <a:gd name="connsiteX83" fmla="*/ 26864 w 1630133"/>
                <a:gd name="connsiteY83" fmla="*/ 548424 h 1086569"/>
                <a:gd name="connsiteX84" fmla="*/ 29527 w 1630133"/>
                <a:gd name="connsiteY84" fmla="*/ 547093 h 1086569"/>
                <a:gd name="connsiteX85" fmla="*/ 38314 w 1630133"/>
                <a:gd name="connsiteY85" fmla="*/ 541235 h 1086569"/>
                <a:gd name="connsiteX86" fmla="*/ 53225 w 1630133"/>
                <a:gd name="connsiteY86" fmla="*/ 533780 h 1086569"/>
                <a:gd name="connsiteX87" fmla="*/ 55089 w 1630133"/>
                <a:gd name="connsiteY87" fmla="*/ 531117 h 1086569"/>
                <a:gd name="connsiteX88" fmla="*/ 76658 w 1630133"/>
                <a:gd name="connsiteY88" fmla="*/ 521264 h 1086569"/>
                <a:gd name="connsiteX89" fmla="*/ 85711 w 1630133"/>
                <a:gd name="connsiteY89" fmla="*/ 517004 h 1086569"/>
                <a:gd name="connsiteX90" fmla="*/ 117132 w 1630133"/>
                <a:gd name="connsiteY90" fmla="*/ 503957 h 1086569"/>
                <a:gd name="connsiteX91" fmla="*/ 146955 w 1630133"/>
                <a:gd name="connsiteY91" fmla="*/ 491442 h 1086569"/>
                <a:gd name="connsiteX92" fmla="*/ 197281 w 1630133"/>
                <a:gd name="connsiteY92" fmla="*/ 464814 h 1086569"/>
                <a:gd name="connsiteX93" fmla="*/ 200477 w 1630133"/>
                <a:gd name="connsiteY93" fmla="*/ 462950 h 1086569"/>
                <a:gd name="connsiteX94" fmla="*/ 212192 w 1630133"/>
                <a:gd name="connsiteY94" fmla="*/ 457092 h 1086569"/>
                <a:gd name="connsiteX95" fmla="*/ 227637 w 1630133"/>
                <a:gd name="connsiteY95" fmla="*/ 449104 h 1086569"/>
                <a:gd name="connsiteX96" fmla="*/ 254264 w 1630133"/>
                <a:gd name="connsiteY96" fmla="*/ 435523 h 1086569"/>
                <a:gd name="connsiteX97" fmla="*/ 296869 w 1630133"/>
                <a:gd name="connsiteY97" fmla="*/ 416351 h 1086569"/>
                <a:gd name="connsiteX98" fmla="*/ 323497 w 1630133"/>
                <a:gd name="connsiteY98" fmla="*/ 410493 h 1086569"/>
                <a:gd name="connsiteX99" fmla="*/ 330153 w 1630133"/>
                <a:gd name="connsiteY99" fmla="*/ 410493 h 1086569"/>
                <a:gd name="connsiteX100" fmla="*/ 337342 w 1630133"/>
                <a:gd name="connsiteY100" fmla="*/ 410493 h 1086569"/>
                <a:gd name="connsiteX101" fmla="*/ 346130 w 1630133"/>
                <a:gd name="connsiteY101" fmla="*/ 412890 h 1086569"/>
                <a:gd name="connsiteX102" fmla="*/ 338674 w 1630133"/>
                <a:gd name="connsiteY102" fmla="*/ 408896 h 1086569"/>
                <a:gd name="connsiteX103" fmla="*/ 314975 w 1630133"/>
                <a:gd name="connsiteY103" fmla="*/ 408896 h 1086569"/>
                <a:gd name="connsiteX104" fmla="*/ 296869 w 1630133"/>
                <a:gd name="connsiteY104" fmla="*/ 413955 h 1086569"/>
                <a:gd name="connsiteX105" fmla="*/ 290478 w 1630133"/>
                <a:gd name="connsiteY105" fmla="*/ 415819 h 1086569"/>
                <a:gd name="connsiteX106" fmla="*/ 283555 w 1630133"/>
                <a:gd name="connsiteY106" fmla="*/ 415819 h 1086569"/>
                <a:gd name="connsiteX107" fmla="*/ 277164 w 1630133"/>
                <a:gd name="connsiteY107" fmla="*/ 415819 h 1086569"/>
                <a:gd name="connsiteX108" fmla="*/ 269974 w 1630133"/>
                <a:gd name="connsiteY108" fmla="*/ 404902 h 1086569"/>
                <a:gd name="connsiteX109" fmla="*/ 289413 w 1630133"/>
                <a:gd name="connsiteY109" fmla="*/ 382268 h 1086569"/>
                <a:gd name="connsiteX110" fmla="*/ 303526 w 1630133"/>
                <a:gd name="connsiteY110" fmla="*/ 374279 h 1086569"/>
                <a:gd name="connsiteX111" fmla="*/ 314975 w 1630133"/>
                <a:gd name="connsiteY111" fmla="*/ 367889 h 1086569"/>
                <a:gd name="connsiteX112" fmla="*/ 327491 w 1630133"/>
                <a:gd name="connsiteY112" fmla="*/ 360700 h 1086569"/>
                <a:gd name="connsiteX113" fmla="*/ 343733 w 1630133"/>
                <a:gd name="connsiteY113" fmla="*/ 351646 h 1086569"/>
                <a:gd name="connsiteX114" fmla="*/ 370361 w 1630133"/>
                <a:gd name="connsiteY114" fmla="*/ 338066 h 1086569"/>
                <a:gd name="connsiteX115" fmla="*/ 376751 w 1630133"/>
                <a:gd name="connsiteY115" fmla="*/ 334871 h 1086569"/>
                <a:gd name="connsiteX116" fmla="*/ 383408 w 1630133"/>
                <a:gd name="connsiteY116" fmla="*/ 331676 h 1086569"/>
                <a:gd name="connsiteX117" fmla="*/ 383408 w 1630133"/>
                <a:gd name="connsiteY117" fmla="*/ 331676 h 1086569"/>
                <a:gd name="connsiteX118" fmla="*/ 386870 w 1630133"/>
                <a:gd name="connsiteY118" fmla="*/ 329811 h 1086569"/>
                <a:gd name="connsiteX119" fmla="*/ 394060 w 1630133"/>
                <a:gd name="connsiteY119" fmla="*/ 326083 h 1086569"/>
                <a:gd name="connsiteX120" fmla="*/ 415095 w 1630133"/>
                <a:gd name="connsiteY120" fmla="*/ 315699 h 1086569"/>
                <a:gd name="connsiteX121" fmla="*/ 441723 w 1630133"/>
                <a:gd name="connsiteY121" fmla="*/ 306112 h 1086569"/>
                <a:gd name="connsiteX122" fmla="*/ 494978 w 1630133"/>
                <a:gd name="connsiteY122" fmla="*/ 290934 h 1086569"/>
                <a:gd name="connsiteX123" fmla="*/ 541843 w 1630133"/>
                <a:gd name="connsiteY123" fmla="*/ 285609 h 1086569"/>
                <a:gd name="connsiteX124" fmla="*/ 566341 w 1630133"/>
                <a:gd name="connsiteY124" fmla="*/ 287738 h 1086569"/>
                <a:gd name="connsiteX125" fmla="*/ 583383 w 1630133"/>
                <a:gd name="connsiteY125" fmla="*/ 291999 h 1086569"/>
                <a:gd name="connsiteX126" fmla="*/ 586045 w 1630133"/>
                <a:gd name="connsiteY126" fmla="*/ 292000 h 1086569"/>
                <a:gd name="connsiteX127" fmla="*/ 602288 w 1630133"/>
                <a:gd name="connsiteY127" fmla="*/ 298657 h 1086569"/>
                <a:gd name="connsiteX128" fmla="*/ 628915 w 1630133"/>
                <a:gd name="connsiteY128" fmla="*/ 322888 h 1086569"/>
                <a:gd name="connsiteX129" fmla="*/ 637969 w 1630133"/>
                <a:gd name="connsiteY129" fmla="*/ 355374 h 1086569"/>
                <a:gd name="connsiteX130" fmla="*/ 635306 w 1630133"/>
                <a:gd name="connsiteY130" fmla="*/ 382001 h 1086569"/>
                <a:gd name="connsiteX131" fmla="*/ 622791 w 1630133"/>
                <a:gd name="connsiteY131" fmla="*/ 411824 h 1086569"/>
                <a:gd name="connsiteX132" fmla="*/ 610276 w 1630133"/>
                <a:gd name="connsiteY132" fmla="*/ 430731 h 1086569"/>
                <a:gd name="connsiteX133" fmla="*/ 603086 w 1630133"/>
                <a:gd name="connsiteY133" fmla="*/ 440848 h 1086569"/>
                <a:gd name="connsiteX134" fmla="*/ 605749 w 1630133"/>
                <a:gd name="connsiteY134" fmla="*/ 440848 h 1086569"/>
                <a:gd name="connsiteX135" fmla="*/ 630513 w 1630133"/>
                <a:gd name="connsiteY135" fmla="*/ 431263 h 1086569"/>
                <a:gd name="connsiteX136" fmla="*/ 678177 w 1630133"/>
                <a:gd name="connsiteY136" fmla="*/ 413422 h 1086569"/>
                <a:gd name="connsiteX137" fmla="*/ 733030 w 1630133"/>
                <a:gd name="connsiteY137" fmla="*/ 392652 h 1086569"/>
                <a:gd name="connsiteX138" fmla="*/ 740220 w 1630133"/>
                <a:gd name="connsiteY138" fmla="*/ 389724 h 1086569"/>
                <a:gd name="connsiteX139" fmla="*/ 804392 w 1630133"/>
                <a:gd name="connsiteY139" fmla="*/ 364960 h 1086569"/>
                <a:gd name="connsiteX140" fmla="*/ 838209 w 1630133"/>
                <a:gd name="connsiteY140" fmla="*/ 352711 h 1086569"/>
                <a:gd name="connsiteX141" fmla="*/ 853387 w 1630133"/>
                <a:gd name="connsiteY141" fmla="*/ 347918 h 1086569"/>
                <a:gd name="connsiteX142" fmla="*/ 869896 w 1630133"/>
                <a:gd name="connsiteY142" fmla="*/ 343125 h 1086569"/>
                <a:gd name="connsiteX143" fmla="*/ 876819 w 1630133"/>
                <a:gd name="connsiteY143" fmla="*/ 340995 h 1086569"/>
                <a:gd name="connsiteX144" fmla="*/ 903446 w 1630133"/>
                <a:gd name="connsiteY144" fmla="*/ 332740 h 1086569"/>
                <a:gd name="connsiteX145" fmla="*/ 921820 w 1630133"/>
                <a:gd name="connsiteY145" fmla="*/ 328214 h 1086569"/>
                <a:gd name="connsiteX146" fmla="*/ 933536 w 1630133"/>
                <a:gd name="connsiteY146" fmla="*/ 325551 h 1086569"/>
                <a:gd name="connsiteX147" fmla="*/ 942057 w 1630133"/>
                <a:gd name="connsiteY147" fmla="*/ 323421 h 1086569"/>
                <a:gd name="connsiteX148" fmla="*/ 948447 w 1630133"/>
                <a:gd name="connsiteY148" fmla="*/ 321823 h 1086569"/>
                <a:gd name="connsiteX149" fmla="*/ 962294 w 1630133"/>
                <a:gd name="connsiteY149" fmla="*/ 319161 h 1086569"/>
                <a:gd name="connsiteX150" fmla="*/ 967354 w 1630133"/>
                <a:gd name="connsiteY150" fmla="*/ 319161 h 1086569"/>
                <a:gd name="connsiteX151" fmla="*/ 997443 w 1630133"/>
                <a:gd name="connsiteY151" fmla="*/ 314900 h 1086569"/>
                <a:gd name="connsiteX152" fmla="*/ 1020609 w 1630133"/>
                <a:gd name="connsiteY152" fmla="*/ 313302 h 1086569"/>
                <a:gd name="connsiteX153" fmla="*/ 1027798 w 1630133"/>
                <a:gd name="connsiteY153" fmla="*/ 313302 h 1086569"/>
                <a:gd name="connsiteX154" fmla="*/ 1054426 w 1630133"/>
                <a:gd name="connsiteY154" fmla="*/ 316231 h 1086569"/>
                <a:gd name="connsiteX155" fmla="*/ 1083716 w 1630133"/>
                <a:gd name="connsiteY155" fmla="*/ 330344 h 1086569"/>
                <a:gd name="connsiteX156" fmla="*/ 1106350 w 1630133"/>
                <a:gd name="connsiteY156" fmla="*/ 360433 h 1086569"/>
                <a:gd name="connsiteX157" fmla="*/ 1110078 w 1630133"/>
                <a:gd name="connsiteY157" fmla="*/ 374279 h 1086569"/>
                <a:gd name="connsiteX158" fmla="*/ 1112208 w 1630133"/>
                <a:gd name="connsiteY158" fmla="*/ 390788 h 1086569"/>
                <a:gd name="connsiteX159" fmla="*/ 1109013 w 1630133"/>
                <a:gd name="connsiteY159" fmla="*/ 413422 h 1086569"/>
                <a:gd name="connsiteX160" fmla="*/ 1096498 w 1630133"/>
                <a:gd name="connsiteY160" fmla="*/ 440050 h 1086569"/>
                <a:gd name="connsiteX161" fmla="*/ 1080788 w 1630133"/>
                <a:gd name="connsiteY161" fmla="*/ 461884 h 1086569"/>
                <a:gd name="connsiteX162" fmla="*/ 1075994 w 1630133"/>
                <a:gd name="connsiteY162" fmla="*/ 468009 h 1086569"/>
                <a:gd name="connsiteX163" fmla="*/ 1055757 w 1630133"/>
                <a:gd name="connsiteY163" fmla="*/ 490110 h 1086569"/>
                <a:gd name="connsiteX164" fmla="*/ 1029129 w 1630133"/>
                <a:gd name="connsiteY164" fmla="*/ 516737 h 1086569"/>
                <a:gd name="connsiteX165" fmla="*/ 1005963 w 1630133"/>
                <a:gd name="connsiteY165" fmla="*/ 534845 h 1086569"/>
                <a:gd name="connsiteX166" fmla="*/ 981466 w 1630133"/>
                <a:gd name="connsiteY166" fmla="*/ 551620 h 1086569"/>
                <a:gd name="connsiteX167" fmla="*/ 934335 w 1630133"/>
                <a:gd name="connsiteY167" fmla="*/ 576117 h 1086569"/>
                <a:gd name="connsiteX168" fmla="*/ 927944 w 1630133"/>
                <a:gd name="connsiteY168" fmla="*/ 578514 h 1086569"/>
                <a:gd name="connsiteX169" fmla="*/ 930074 w 1630133"/>
                <a:gd name="connsiteY169" fmla="*/ 578514 h 1086569"/>
                <a:gd name="connsiteX170" fmla="*/ 853387 w 1630133"/>
                <a:gd name="connsiteY170" fmla="*/ 613928 h 1086569"/>
                <a:gd name="connsiteX171" fmla="*/ 816108 w 1630133"/>
                <a:gd name="connsiteY171" fmla="*/ 628840 h 1086569"/>
                <a:gd name="connsiteX172" fmla="*/ 808652 w 1630133"/>
                <a:gd name="connsiteY172" fmla="*/ 631769 h 1086569"/>
                <a:gd name="connsiteX173" fmla="*/ 782024 w 1630133"/>
                <a:gd name="connsiteY173" fmla="*/ 641888 h 1086569"/>
                <a:gd name="connsiteX174" fmla="*/ 763918 w 1630133"/>
                <a:gd name="connsiteY174" fmla="*/ 653072 h 1086569"/>
                <a:gd name="connsiteX175" fmla="*/ 760456 w 1630133"/>
                <a:gd name="connsiteY175" fmla="*/ 656267 h 1086569"/>
                <a:gd name="connsiteX176" fmla="*/ 785486 w 1630133"/>
                <a:gd name="connsiteY176" fmla="*/ 656267 h 1086569"/>
                <a:gd name="connsiteX177" fmla="*/ 801995 w 1630133"/>
                <a:gd name="connsiteY177" fmla="*/ 656267 h 1086569"/>
                <a:gd name="connsiteX178" fmla="*/ 815576 w 1630133"/>
                <a:gd name="connsiteY178" fmla="*/ 656267 h 1086569"/>
                <a:gd name="connsiteX179" fmla="*/ 831818 w 1630133"/>
                <a:gd name="connsiteY179" fmla="*/ 658131 h 1086569"/>
                <a:gd name="connsiteX180" fmla="*/ 842470 w 1630133"/>
                <a:gd name="connsiteY180" fmla="*/ 661326 h 1086569"/>
                <a:gd name="connsiteX181" fmla="*/ 865369 w 1630133"/>
                <a:gd name="connsiteY181" fmla="*/ 669581 h 1086569"/>
                <a:gd name="connsiteX182" fmla="*/ 873358 w 1630133"/>
                <a:gd name="connsiteY182" fmla="*/ 672243 h 1086569"/>
                <a:gd name="connsiteX183" fmla="*/ 899986 w 1630133"/>
                <a:gd name="connsiteY183" fmla="*/ 687154 h 1086569"/>
                <a:gd name="connsiteX184" fmla="*/ 912234 w 1630133"/>
                <a:gd name="connsiteY184" fmla="*/ 702598 h 1086569"/>
                <a:gd name="connsiteX185" fmla="*/ 921287 w 1630133"/>
                <a:gd name="connsiteY185" fmla="*/ 721238 h 1086569"/>
                <a:gd name="connsiteX186" fmla="*/ 925281 w 1630133"/>
                <a:gd name="connsiteY186" fmla="*/ 737748 h 1086569"/>
                <a:gd name="connsiteX187" fmla="*/ 926879 w 1630133"/>
                <a:gd name="connsiteY187" fmla="*/ 751860 h 1086569"/>
                <a:gd name="connsiteX188" fmla="*/ 923950 w 1630133"/>
                <a:gd name="connsiteY188" fmla="*/ 769701 h 1086569"/>
                <a:gd name="connsiteX189" fmla="*/ 907441 w 1630133"/>
                <a:gd name="connsiteY189" fmla="*/ 807513 h 1086569"/>
                <a:gd name="connsiteX190" fmla="*/ 870695 w 1630133"/>
                <a:gd name="connsiteY190" fmla="*/ 854111 h 1086569"/>
                <a:gd name="connsiteX191" fmla="*/ 847263 w 1630133"/>
                <a:gd name="connsiteY191" fmla="*/ 875945 h 1086569"/>
                <a:gd name="connsiteX192" fmla="*/ 822765 w 1630133"/>
                <a:gd name="connsiteY192" fmla="*/ 894851 h 1086569"/>
                <a:gd name="connsiteX193" fmla="*/ 798534 w 1630133"/>
                <a:gd name="connsiteY193" fmla="*/ 910561 h 1086569"/>
                <a:gd name="connsiteX194" fmla="*/ 767913 w 1630133"/>
                <a:gd name="connsiteY194" fmla="*/ 925206 h 1086569"/>
                <a:gd name="connsiteX195" fmla="*/ 741285 w 1630133"/>
                <a:gd name="connsiteY195" fmla="*/ 934526 h 1086569"/>
                <a:gd name="connsiteX196" fmla="*/ 710130 w 1630133"/>
                <a:gd name="connsiteY196" fmla="*/ 941183 h 1086569"/>
                <a:gd name="connsiteX197" fmla="*/ 686165 w 1630133"/>
                <a:gd name="connsiteY197" fmla="*/ 946242 h 1086569"/>
                <a:gd name="connsiteX198" fmla="*/ 680573 w 1630133"/>
                <a:gd name="connsiteY198" fmla="*/ 946242 h 1086569"/>
                <a:gd name="connsiteX199" fmla="*/ 676313 w 1630133"/>
                <a:gd name="connsiteY199" fmla="*/ 946242 h 1086569"/>
                <a:gd name="connsiteX200" fmla="*/ 661933 w 1630133"/>
                <a:gd name="connsiteY200" fmla="*/ 936390 h 1086569"/>
                <a:gd name="connsiteX201" fmla="*/ 668324 w 1630133"/>
                <a:gd name="connsiteY201" fmla="*/ 919082 h 1086569"/>
                <a:gd name="connsiteX202" fmla="*/ 666460 w 1630133"/>
                <a:gd name="connsiteY202" fmla="*/ 915354 h 1086569"/>
                <a:gd name="connsiteX203" fmla="*/ 664863 w 1630133"/>
                <a:gd name="connsiteY203" fmla="*/ 907898 h 1086569"/>
                <a:gd name="connsiteX204" fmla="*/ 662466 w 1630133"/>
                <a:gd name="connsiteY204" fmla="*/ 916419 h 1086569"/>
                <a:gd name="connsiteX205" fmla="*/ 660869 w 1630133"/>
                <a:gd name="connsiteY205" fmla="*/ 922277 h 1086569"/>
                <a:gd name="connsiteX206" fmla="*/ 653147 w 1630133"/>
                <a:gd name="connsiteY206" fmla="*/ 948905 h 1086569"/>
                <a:gd name="connsiteX207" fmla="*/ 650218 w 1630133"/>
                <a:gd name="connsiteY207" fmla="*/ 948905 h 1086569"/>
                <a:gd name="connsiteX208" fmla="*/ 650218 w 1630133"/>
                <a:gd name="connsiteY208" fmla="*/ 948905 h 1086569"/>
                <a:gd name="connsiteX209" fmla="*/ 634774 w 1630133"/>
                <a:gd name="connsiteY209" fmla="*/ 952633 h 1086569"/>
                <a:gd name="connsiteX210" fmla="*/ 623857 w 1630133"/>
                <a:gd name="connsiteY210" fmla="*/ 957426 h 1086569"/>
                <a:gd name="connsiteX211" fmla="*/ 616933 w 1630133"/>
                <a:gd name="connsiteY211" fmla="*/ 960354 h 1086569"/>
                <a:gd name="connsiteX212" fmla="*/ 599891 w 1630133"/>
                <a:gd name="connsiteY212" fmla="*/ 968343 h 1086569"/>
                <a:gd name="connsiteX213" fmla="*/ 593234 w 1630133"/>
                <a:gd name="connsiteY213" fmla="*/ 971538 h 1086569"/>
                <a:gd name="connsiteX214" fmla="*/ 550364 w 1630133"/>
                <a:gd name="connsiteY214" fmla="*/ 990976 h 1086569"/>
                <a:gd name="connsiteX215" fmla="*/ 501369 w 1630133"/>
                <a:gd name="connsiteY215" fmla="*/ 1013610 h 1086569"/>
                <a:gd name="connsiteX216" fmla="*/ 494978 w 1630133"/>
                <a:gd name="connsiteY216" fmla="*/ 1016805 h 1086569"/>
                <a:gd name="connsiteX217" fmla="*/ 478203 w 1630133"/>
                <a:gd name="connsiteY217" fmla="*/ 1025060 h 1086569"/>
                <a:gd name="connsiteX218" fmla="*/ 473943 w 1630133"/>
                <a:gd name="connsiteY218" fmla="*/ 1027190 h 1086569"/>
                <a:gd name="connsiteX219" fmla="*/ 453706 w 1630133"/>
                <a:gd name="connsiteY219" fmla="*/ 1041569 h 1086569"/>
                <a:gd name="connsiteX220" fmla="*/ 451309 w 1630133"/>
                <a:gd name="connsiteY220" fmla="*/ 1045830 h 1086569"/>
                <a:gd name="connsiteX221" fmla="*/ 446516 w 1630133"/>
                <a:gd name="connsiteY221" fmla="*/ 1048226 h 1086569"/>
                <a:gd name="connsiteX222" fmla="*/ 440392 w 1630133"/>
                <a:gd name="connsiteY222" fmla="*/ 1053818 h 1086569"/>
                <a:gd name="connsiteX223" fmla="*/ 429741 w 1630133"/>
                <a:gd name="connsiteY223" fmla="*/ 1056214 h 1086569"/>
                <a:gd name="connsiteX224" fmla="*/ 412699 w 1630133"/>
                <a:gd name="connsiteY224" fmla="*/ 1059942 h 1086569"/>
                <a:gd name="connsiteX225" fmla="*/ 402048 w 1630133"/>
                <a:gd name="connsiteY225" fmla="*/ 1075652 h 1086569"/>
                <a:gd name="connsiteX226" fmla="*/ 415095 w 1630133"/>
                <a:gd name="connsiteY226" fmla="*/ 1086569 h 1086569"/>
                <a:gd name="connsiteX227" fmla="*/ 418025 w 1630133"/>
                <a:gd name="connsiteY227" fmla="*/ 1086569 h 1086569"/>
                <a:gd name="connsiteX228" fmla="*/ 457966 w 1630133"/>
                <a:gd name="connsiteY228" fmla="*/ 1080445 h 1086569"/>
                <a:gd name="connsiteX229" fmla="*/ 476605 w 1630133"/>
                <a:gd name="connsiteY229" fmla="*/ 1078049 h 1086569"/>
                <a:gd name="connsiteX230" fmla="*/ 503233 w 1630133"/>
                <a:gd name="connsiteY230" fmla="*/ 1074587 h 1086569"/>
                <a:gd name="connsiteX231" fmla="*/ 538648 w 1630133"/>
                <a:gd name="connsiteY231" fmla="*/ 1069795 h 1086569"/>
                <a:gd name="connsiteX232" fmla="*/ 569803 w 1630133"/>
                <a:gd name="connsiteY232" fmla="*/ 1061807 h 1086569"/>
                <a:gd name="connsiteX233" fmla="*/ 587909 w 1630133"/>
                <a:gd name="connsiteY233" fmla="*/ 1056747 h 1086569"/>
                <a:gd name="connsiteX234" fmla="*/ 600690 w 1630133"/>
                <a:gd name="connsiteY234" fmla="*/ 1053285 h 1086569"/>
                <a:gd name="connsiteX235" fmla="*/ 613738 w 1630133"/>
                <a:gd name="connsiteY235" fmla="*/ 1049557 h 1086569"/>
                <a:gd name="connsiteX236" fmla="*/ 651017 w 1630133"/>
                <a:gd name="connsiteY236" fmla="*/ 1047960 h 1086569"/>
                <a:gd name="connsiteX237" fmla="*/ 718118 w 1630133"/>
                <a:gd name="connsiteY237" fmla="*/ 1032516 h 1086569"/>
                <a:gd name="connsiteX238" fmla="*/ 765782 w 1630133"/>
                <a:gd name="connsiteY238" fmla="*/ 1014143 h 1086569"/>
                <a:gd name="connsiteX239" fmla="*/ 777232 w 1630133"/>
                <a:gd name="connsiteY239" fmla="*/ 1009349 h 1086569"/>
                <a:gd name="connsiteX240" fmla="*/ 803859 w 1630133"/>
                <a:gd name="connsiteY240" fmla="*/ 997367 h 1086569"/>
                <a:gd name="connsiteX241" fmla="*/ 824097 w 1630133"/>
                <a:gd name="connsiteY241" fmla="*/ 988047 h 1086569"/>
                <a:gd name="connsiteX242" fmla="*/ 835014 w 1630133"/>
                <a:gd name="connsiteY242" fmla="*/ 982722 h 1086569"/>
                <a:gd name="connsiteX243" fmla="*/ 899986 w 1630133"/>
                <a:gd name="connsiteY243" fmla="*/ 952100 h 1086569"/>
                <a:gd name="connsiteX244" fmla="*/ 903980 w 1630133"/>
                <a:gd name="connsiteY244" fmla="*/ 950236 h 1086569"/>
                <a:gd name="connsiteX245" fmla="*/ 930607 w 1630133"/>
                <a:gd name="connsiteY245" fmla="*/ 936390 h 1086569"/>
                <a:gd name="connsiteX246" fmla="*/ 943122 w 1630133"/>
                <a:gd name="connsiteY246" fmla="*/ 928667 h 1086569"/>
                <a:gd name="connsiteX247" fmla="*/ 947649 w 1630133"/>
                <a:gd name="connsiteY247" fmla="*/ 925472 h 1086569"/>
                <a:gd name="connsiteX248" fmla="*/ 950311 w 1630133"/>
                <a:gd name="connsiteY248" fmla="*/ 923342 h 1086569"/>
                <a:gd name="connsiteX249" fmla="*/ 950311 w 1630133"/>
                <a:gd name="connsiteY249" fmla="*/ 923342 h 1086569"/>
                <a:gd name="connsiteX250" fmla="*/ 964158 w 1630133"/>
                <a:gd name="connsiteY250" fmla="*/ 913490 h 1086569"/>
                <a:gd name="connsiteX251" fmla="*/ 1064544 w 1630133"/>
                <a:gd name="connsiteY251" fmla="*/ 827748 h 1086569"/>
                <a:gd name="connsiteX252" fmla="*/ 1109812 w 1630133"/>
                <a:gd name="connsiteY252" fmla="*/ 779819 h 1086569"/>
                <a:gd name="connsiteX253" fmla="*/ 1145759 w 1630133"/>
                <a:gd name="connsiteY253" fmla="*/ 730558 h 1086569"/>
                <a:gd name="connsiteX254" fmla="*/ 1154812 w 1630133"/>
                <a:gd name="connsiteY254" fmla="*/ 712983 h 1086569"/>
                <a:gd name="connsiteX255" fmla="*/ 1156144 w 1630133"/>
                <a:gd name="connsiteY255" fmla="*/ 710587 h 1086569"/>
                <a:gd name="connsiteX256" fmla="*/ 1162801 w 1630133"/>
                <a:gd name="connsiteY256" fmla="*/ 694610 h 1086569"/>
                <a:gd name="connsiteX257" fmla="*/ 1162801 w 1630133"/>
                <a:gd name="connsiteY257" fmla="*/ 659196 h 1086569"/>
                <a:gd name="connsiteX258" fmla="*/ 1159072 w 1630133"/>
                <a:gd name="connsiteY258" fmla="*/ 647746 h 1086569"/>
                <a:gd name="connsiteX259" fmla="*/ 1144693 w 1630133"/>
                <a:gd name="connsiteY259" fmla="*/ 627509 h 1086569"/>
                <a:gd name="connsiteX260" fmla="*/ 1111941 w 1630133"/>
                <a:gd name="connsiteY260" fmla="*/ 615526 h 1086569"/>
                <a:gd name="connsiteX261" fmla="*/ 1085313 w 1630133"/>
                <a:gd name="connsiteY261" fmla="*/ 612863 h 1086569"/>
                <a:gd name="connsiteX262" fmla="*/ 1072267 w 1630133"/>
                <a:gd name="connsiteY262" fmla="*/ 612864 h 1086569"/>
                <a:gd name="connsiteX263" fmla="*/ 1114338 w 1630133"/>
                <a:gd name="connsiteY263" fmla="*/ 589431 h 1086569"/>
                <a:gd name="connsiteX264" fmla="*/ 1128717 w 1630133"/>
                <a:gd name="connsiteY264" fmla="*/ 581177 h 1086569"/>
                <a:gd name="connsiteX265" fmla="*/ 1143629 w 1630133"/>
                <a:gd name="connsiteY265" fmla="*/ 572656 h 1086569"/>
                <a:gd name="connsiteX266" fmla="*/ 1157475 w 1630133"/>
                <a:gd name="connsiteY266" fmla="*/ 565200 h 1086569"/>
                <a:gd name="connsiteX267" fmla="*/ 1171322 w 1630133"/>
                <a:gd name="connsiteY267" fmla="*/ 557744 h 1086569"/>
                <a:gd name="connsiteX268" fmla="*/ 1186765 w 1630133"/>
                <a:gd name="connsiteY268" fmla="*/ 548957 h 1086569"/>
                <a:gd name="connsiteX269" fmla="*/ 1198482 w 1630133"/>
                <a:gd name="connsiteY269" fmla="*/ 542301 h 1086569"/>
                <a:gd name="connsiteX270" fmla="*/ 1225109 w 1630133"/>
                <a:gd name="connsiteY270" fmla="*/ 527388 h 1086569"/>
                <a:gd name="connsiteX271" fmla="*/ 1278365 w 1630133"/>
                <a:gd name="connsiteY271" fmla="*/ 495702 h 1086569"/>
                <a:gd name="connsiteX272" fmla="*/ 1324164 w 1630133"/>
                <a:gd name="connsiteY272" fmla="*/ 469074 h 1086569"/>
                <a:gd name="connsiteX273" fmla="*/ 1394461 w 1630133"/>
                <a:gd name="connsiteY273" fmla="*/ 427801 h 1086569"/>
                <a:gd name="connsiteX274" fmla="*/ 1437065 w 1630133"/>
                <a:gd name="connsiteY274" fmla="*/ 397712 h 1086569"/>
                <a:gd name="connsiteX275" fmla="*/ 1449580 w 1630133"/>
                <a:gd name="connsiteY275" fmla="*/ 388658 h 1086569"/>
                <a:gd name="connsiteX276" fmla="*/ 1498043 w 1630133"/>
                <a:gd name="connsiteY276" fmla="*/ 351113 h 1086569"/>
                <a:gd name="connsiteX277" fmla="*/ 1587246 w 1630133"/>
                <a:gd name="connsiteY277" fmla="*/ 269100 h 1086569"/>
                <a:gd name="connsiteX278" fmla="*/ 1610412 w 1630133"/>
                <a:gd name="connsiteY278" fmla="*/ 239278 h 1086569"/>
                <a:gd name="connsiteX279" fmla="*/ 1624258 w 1630133"/>
                <a:gd name="connsiteY279" fmla="*/ 212650 h 1086569"/>
                <a:gd name="connsiteX280" fmla="*/ 1630116 w 1630133"/>
                <a:gd name="connsiteY280" fmla="*/ 178034 h 1086569"/>
                <a:gd name="connsiteX281" fmla="*/ 1627187 w 1630133"/>
                <a:gd name="connsiteY281" fmla="*/ 151407 h 1086569"/>
                <a:gd name="connsiteX282" fmla="*/ 1619465 w 1630133"/>
                <a:gd name="connsiteY282" fmla="*/ 127974 h 1086569"/>
                <a:gd name="connsiteX283" fmla="*/ 1591240 w 1630133"/>
                <a:gd name="connsiteY283" fmla="*/ 100015 h 1086569"/>
                <a:gd name="connsiteX284" fmla="*/ 1571535 w 1630133"/>
                <a:gd name="connsiteY284" fmla="*/ 91494 h 1086569"/>
                <a:gd name="connsiteX285" fmla="*/ 1544908 w 1630133"/>
                <a:gd name="connsiteY285" fmla="*/ 85636 h 1086569"/>
                <a:gd name="connsiteX286" fmla="*/ 1484729 w 1630133"/>
                <a:gd name="connsiteY286" fmla="*/ 81109 h 1086569"/>
                <a:gd name="connsiteX287" fmla="*/ 1472746 w 1630133"/>
                <a:gd name="connsiteY287" fmla="*/ 81109 h 1086569"/>
                <a:gd name="connsiteX288" fmla="*/ 1431739 w 1630133"/>
                <a:gd name="connsiteY288" fmla="*/ 82973 h 1086569"/>
                <a:gd name="connsiteX289" fmla="*/ 1385141 w 1630133"/>
                <a:gd name="connsiteY289" fmla="*/ 90429 h 1086569"/>
                <a:gd name="connsiteX290" fmla="*/ 1368632 w 1630133"/>
                <a:gd name="connsiteY290" fmla="*/ 94955 h 1086569"/>
                <a:gd name="connsiteX291" fmla="*/ 1358248 w 1630133"/>
                <a:gd name="connsiteY291" fmla="*/ 97885 h 1086569"/>
                <a:gd name="connsiteX292" fmla="*/ 1338543 w 1630133"/>
                <a:gd name="connsiteY292" fmla="*/ 102677 h 1086569"/>
                <a:gd name="connsiteX293" fmla="*/ 1332152 w 1630133"/>
                <a:gd name="connsiteY293" fmla="*/ 104009 h 1086569"/>
                <a:gd name="connsiteX294" fmla="*/ 1278897 w 1630133"/>
                <a:gd name="connsiteY294" fmla="*/ 120518 h 1086569"/>
                <a:gd name="connsiteX295" fmla="*/ 1267979 w 1630133"/>
                <a:gd name="connsiteY295" fmla="*/ 123714 h 1086569"/>
                <a:gd name="connsiteX296" fmla="*/ 1257862 w 1630133"/>
                <a:gd name="connsiteY296" fmla="*/ 126909 h 1086569"/>
                <a:gd name="connsiteX297" fmla="*/ 1229370 w 1630133"/>
                <a:gd name="connsiteY297" fmla="*/ 137027 h 1086569"/>
                <a:gd name="connsiteX298" fmla="*/ 1209399 w 1630133"/>
                <a:gd name="connsiteY298" fmla="*/ 145015 h 1086569"/>
                <a:gd name="connsiteX299" fmla="*/ 1187298 w 1630133"/>
                <a:gd name="connsiteY299" fmla="*/ 154069 h 1086569"/>
                <a:gd name="connsiteX300" fmla="*/ 1138037 w 1630133"/>
                <a:gd name="connsiteY300" fmla="*/ 171643 h 1086569"/>
                <a:gd name="connsiteX301" fmla="*/ 1084782 w 1630133"/>
                <a:gd name="connsiteY301" fmla="*/ 191614 h 1086569"/>
                <a:gd name="connsiteX302" fmla="*/ 1050432 w 1630133"/>
                <a:gd name="connsiteY302" fmla="*/ 204661 h 1086569"/>
                <a:gd name="connsiteX303" fmla="*/ 1040313 w 1630133"/>
                <a:gd name="connsiteY303" fmla="*/ 208389 h 1086569"/>
                <a:gd name="connsiteX304" fmla="*/ 1072799 w 1630133"/>
                <a:gd name="connsiteY304" fmla="*/ 178033 h 1086569"/>
                <a:gd name="connsiteX305" fmla="*/ 1075195 w 1630133"/>
                <a:gd name="connsiteY305" fmla="*/ 175904 h 1086569"/>
                <a:gd name="connsiteX306" fmla="*/ 1114338 w 1630133"/>
                <a:gd name="connsiteY306" fmla="*/ 134098 h 1086569"/>
                <a:gd name="connsiteX307" fmla="*/ 1114338 w 1630133"/>
                <a:gd name="connsiteY307" fmla="*/ 134098 h 1086569"/>
                <a:gd name="connsiteX308" fmla="*/ 1118066 w 1630133"/>
                <a:gd name="connsiteY308" fmla="*/ 130370 h 1086569"/>
                <a:gd name="connsiteX309" fmla="*/ 1134309 w 1630133"/>
                <a:gd name="connsiteY309" fmla="*/ 111464 h 1086569"/>
                <a:gd name="connsiteX310" fmla="*/ 1149752 w 1630133"/>
                <a:gd name="connsiteY310" fmla="*/ 86168 h 1086569"/>
                <a:gd name="connsiteX311" fmla="*/ 1158806 w 1630133"/>
                <a:gd name="connsiteY311" fmla="*/ 59540 h 1086569"/>
                <a:gd name="connsiteX312" fmla="*/ 1156676 w 1630133"/>
                <a:gd name="connsiteY312" fmla="*/ 43031 h 1086569"/>
                <a:gd name="connsiteX313" fmla="*/ 1152149 w 1630133"/>
                <a:gd name="connsiteY313" fmla="*/ 30782 h 1086569"/>
                <a:gd name="connsiteX314" fmla="*/ 1135373 w 1630133"/>
                <a:gd name="connsiteY314" fmla="*/ 11610 h 1086569"/>
                <a:gd name="connsiteX315" fmla="*/ 1089840 w 1630133"/>
                <a:gd name="connsiteY315" fmla="*/ 161 h 1086569"/>
                <a:gd name="connsiteX316" fmla="*/ 1086912 w 1630133"/>
                <a:gd name="connsiteY316" fmla="*/ 161 h 1086569"/>
                <a:gd name="connsiteX317" fmla="*/ 1055225 w 1630133"/>
                <a:gd name="connsiteY317" fmla="*/ 1758 h 108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630133" h="1086569">
                  <a:moveTo>
                    <a:pt x="1053360" y="3623"/>
                  </a:moveTo>
                  <a:cubicBezTo>
                    <a:pt x="1044840" y="3623"/>
                    <a:pt x="1036851" y="5487"/>
                    <a:pt x="1028330" y="6818"/>
                  </a:cubicBezTo>
                  <a:cubicBezTo>
                    <a:pt x="1019810" y="8149"/>
                    <a:pt x="1017414" y="8682"/>
                    <a:pt x="1011821" y="9214"/>
                  </a:cubicBezTo>
                  <a:lnTo>
                    <a:pt x="995312" y="11610"/>
                  </a:lnTo>
                  <a:cubicBezTo>
                    <a:pt x="986841" y="13089"/>
                    <a:pt x="978479" y="15134"/>
                    <a:pt x="970282" y="17735"/>
                  </a:cubicBezTo>
                  <a:cubicBezTo>
                    <a:pt x="968469" y="15857"/>
                    <a:pt x="965970" y="14799"/>
                    <a:pt x="963359" y="14806"/>
                  </a:cubicBezTo>
                  <a:lnTo>
                    <a:pt x="957235" y="16138"/>
                  </a:lnTo>
                  <a:cubicBezTo>
                    <a:pt x="950578" y="17735"/>
                    <a:pt x="944188" y="19599"/>
                    <a:pt x="937796" y="21729"/>
                  </a:cubicBezTo>
                  <a:lnTo>
                    <a:pt x="919956" y="28120"/>
                  </a:lnTo>
                  <a:lnTo>
                    <a:pt x="916495" y="29451"/>
                  </a:lnTo>
                  <a:lnTo>
                    <a:pt x="892796" y="37972"/>
                  </a:lnTo>
                  <a:lnTo>
                    <a:pt x="877352" y="43564"/>
                  </a:lnTo>
                  <a:lnTo>
                    <a:pt x="870162" y="46227"/>
                  </a:lnTo>
                  <a:cubicBezTo>
                    <a:pt x="859511" y="49689"/>
                    <a:pt x="849127" y="53683"/>
                    <a:pt x="838741" y="58209"/>
                  </a:cubicBezTo>
                  <a:cubicBezTo>
                    <a:pt x="828357" y="62736"/>
                    <a:pt x="826226" y="64067"/>
                    <a:pt x="820103" y="67529"/>
                  </a:cubicBezTo>
                  <a:lnTo>
                    <a:pt x="796404" y="81641"/>
                  </a:lnTo>
                  <a:cubicBezTo>
                    <a:pt x="793429" y="83081"/>
                    <a:pt x="791069" y="85536"/>
                    <a:pt x="789747" y="88565"/>
                  </a:cubicBezTo>
                  <a:lnTo>
                    <a:pt x="755131" y="105606"/>
                  </a:lnTo>
                  <a:lnTo>
                    <a:pt x="743680" y="111464"/>
                  </a:lnTo>
                  <a:lnTo>
                    <a:pt x="733030" y="116524"/>
                  </a:lnTo>
                  <a:cubicBezTo>
                    <a:pt x="721846" y="122116"/>
                    <a:pt x="710662" y="127441"/>
                    <a:pt x="699745" y="133566"/>
                  </a:cubicBezTo>
                  <a:cubicBezTo>
                    <a:pt x="688828" y="139690"/>
                    <a:pt x="670721" y="149542"/>
                    <a:pt x="656342" y="158063"/>
                  </a:cubicBezTo>
                  <a:cubicBezTo>
                    <a:pt x="641963" y="166584"/>
                    <a:pt x="633709" y="171377"/>
                    <a:pt x="622525" y="178033"/>
                  </a:cubicBezTo>
                  <a:lnTo>
                    <a:pt x="614270" y="184957"/>
                  </a:lnTo>
                  <a:lnTo>
                    <a:pt x="616667" y="183359"/>
                  </a:lnTo>
                  <a:lnTo>
                    <a:pt x="619596" y="180164"/>
                  </a:lnTo>
                  <a:cubicBezTo>
                    <a:pt x="626253" y="173507"/>
                    <a:pt x="632910" y="166584"/>
                    <a:pt x="639034" y="159395"/>
                  </a:cubicBezTo>
                  <a:cubicBezTo>
                    <a:pt x="645913" y="151291"/>
                    <a:pt x="651729" y="142344"/>
                    <a:pt x="656342" y="132767"/>
                  </a:cubicBezTo>
                  <a:cubicBezTo>
                    <a:pt x="659787" y="125002"/>
                    <a:pt x="661946" y="116728"/>
                    <a:pt x="662732" y="108269"/>
                  </a:cubicBezTo>
                  <a:cubicBezTo>
                    <a:pt x="663940" y="100862"/>
                    <a:pt x="663940" y="93309"/>
                    <a:pt x="662732" y="85902"/>
                  </a:cubicBezTo>
                  <a:cubicBezTo>
                    <a:pt x="661083" y="78129"/>
                    <a:pt x="658207" y="70669"/>
                    <a:pt x="654211" y="63801"/>
                  </a:cubicBezTo>
                  <a:cubicBezTo>
                    <a:pt x="652371" y="60139"/>
                    <a:pt x="650327" y="56583"/>
                    <a:pt x="648086" y="53150"/>
                  </a:cubicBezTo>
                  <a:cubicBezTo>
                    <a:pt x="643316" y="47215"/>
                    <a:pt x="636937" y="42778"/>
                    <a:pt x="629713" y="40369"/>
                  </a:cubicBezTo>
                  <a:cubicBezTo>
                    <a:pt x="624678" y="38633"/>
                    <a:pt x="619514" y="37297"/>
                    <a:pt x="614270" y="36375"/>
                  </a:cubicBezTo>
                  <a:cubicBezTo>
                    <a:pt x="611257" y="36118"/>
                    <a:pt x="608229" y="36118"/>
                    <a:pt x="605216" y="36375"/>
                  </a:cubicBezTo>
                  <a:lnTo>
                    <a:pt x="596164" y="36375"/>
                  </a:lnTo>
                  <a:cubicBezTo>
                    <a:pt x="587643" y="36375"/>
                    <a:pt x="579655" y="38505"/>
                    <a:pt x="571400" y="39570"/>
                  </a:cubicBezTo>
                  <a:lnTo>
                    <a:pt x="562613" y="40901"/>
                  </a:lnTo>
                  <a:cubicBezTo>
                    <a:pt x="552494" y="42233"/>
                    <a:pt x="542110" y="43831"/>
                    <a:pt x="532258" y="45960"/>
                  </a:cubicBezTo>
                  <a:cubicBezTo>
                    <a:pt x="522405" y="48090"/>
                    <a:pt x="508825" y="52351"/>
                    <a:pt x="497641" y="56079"/>
                  </a:cubicBezTo>
                  <a:cubicBezTo>
                    <a:pt x="486458" y="59807"/>
                    <a:pt x="472878" y="64334"/>
                    <a:pt x="460629" y="69126"/>
                  </a:cubicBezTo>
                  <a:cubicBezTo>
                    <a:pt x="448380" y="73919"/>
                    <a:pt x="440658" y="77115"/>
                    <a:pt x="427877" y="83239"/>
                  </a:cubicBezTo>
                  <a:lnTo>
                    <a:pt x="420688" y="86701"/>
                  </a:lnTo>
                  <a:lnTo>
                    <a:pt x="398853" y="97618"/>
                  </a:lnTo>
                  <a:cubicBezTo>
                    <a:pt x="381505" y="107630"/>
                    <a:pt x="364705" y="118562"/>
                    <a:pt x="348526" y="130370"/>
                  </a:cubicBezTo>
                  <a:lnTo>
                    <a:pt x="344000" y="133566"/>
                  </a:lnTo>
                  <a:lnTo>
                    <a:pt x="336810" y="138092"/>
                  </a:lnTo>
                  <a:cubicBezTo>
                    <a:pt x="325954" y="145091"/>
                    <a:pt x="315467" y="152646"/>
                    <a:pt x="305389" y="160726"/>
                  </a:cubicBezTo>
                  <a:cubicBezTo>
                    <a:pt x="293940" y="170312"/>
                    <a:pt x="282756" y="180430"/>
                    <a:pt x="271572" y="190548"/>
                  </a:cubicBezTo>
                  <a:cubicBezTo>
                    <a:pt x="260389" y="200667"/>
                    <a:pt x="249471" y="210519"/>
                    <a:pt x="239087" y="220638"/>
                  </a:cubicBezTo>
                  <a:cubicBezTo>
                    <a:pt x="228702" y="230757"/>
                    <a:pt x="221512" y="239810"/>
                    <a:pt x="212459" y="249396"/>
                  </a:cubicBezTo>
                  <a:lnTo>
                    <a:pt x="206601" y="256319"/>
                  </a:lnTo>
                  <a:cubicBezTo>
                    <a:pt x="199145" y="264573"/>
                    <a:pt x="191689" y="273094"/>
                    <a:pt x="184500" y="282947"/>
                  </a:cubicBezTo>
                  <a:lnTo>
                    <a:pt x="184500" y="282947"/>
                  </a:lnTo>
                  <a:lnTo>
                    <a:pt x="184500" y="282947"/>
                  </a:lnTo>
                  <a:lnTo>
                    <a:pt x="184500" y="282947"/>
                  </a:lnTo>
                  <a:lnTo>
                    <a:pt x="184500" y="282947"/>
                  </a:lnTo>
                  <a:cubicBezTo>
                    <a:pt x="183355" y="284212"/>
                    <a:pt x="182288" y="285546"/>
                    <a:pt x="181305" y="286940"/>
                  </a:cubicBezTo>
                  <a:lnTo>
                    <a:pt x="184766" y="283480"/>
                  </a:lnTo>
                  <a:cubicBezTo>
                    <a:pt x="175979" y="292799"/>
                    <a:pt x="167192" y="302118"/>
                    <a:pt x="158138" y="310107"/>
                  </a:cubicBezTo>
                  <a:cubicBezTo>
                    <a:pt x="149085" y="318095"/>
                    <a:pt x="140564" y="329811"/>
                    <a:pt x="131511" y="339930"/>
                  </a:cubicBezTo>
                  <a:lnTo>
                    <a:pt x="125653" y="346320"/>
                  </a:lnTo>
                  <a:cubicBezTo>
                    <a:pt x="120860" y="351646"/>
                    <a:pt x="115800" y="356971"/>
                    <a:pt x="111274" y="362564"/>
                  </a:cubicBezTo>
                  <a:lnTo>
                    <a:pt x="105150" y="370285"/>
                  </a:lnTo>
                  <a:cubicBezTo>
                    <a:pt x="101954" y="374279"/>
                    <a:pt x="98759" y="378540"/>
                    <a:pt x="95297" y="382535"/>
                  </a:cubicBezTo>
                  <a:lnTo>
                    <a:pt x="95297" y="383866"/>
                  </a:lnTo>
                  <a:lnTo>
                    <a:pt x="95297" y="383866"/>
                  </a:lnTo>
                  <a:lnTo>
                    <a:pt x="95297" y="383866"/>
                  </a:lnTo>
                  <a:cubicBezTo>
                    <a:pt x="89201" y="390177"/>
                    <a:pt x="83593" y="396942"/>
                    <a:pt x="78521" y="404103"/>
                  </a:cubicBezTo>
                  <a:lnTo>
                    <a:pt x="72930" y="412623"/>
                  </a:lnTo>
                  <a:cubicBezTo>
                    <a:pt x="70800" y="415553"/>
                    <a:pt x="68936" y="419014"/>
                    <a:pt x="66539" y="422210"/>
                  </a:cubicBezTo>
                  <a:cubicBezTo>
                    <a:pt x="64143" y="425405"/>
                    <a:pt x="56687" y="436589"/>
                    <a:pt x="51894" y="444310"/>
                  </a:cubicBezTo>
                  <a:cubicBezTo>
                    <a:pt x="47101" y="452032"/>
                    <a:pt x="42308" y="458689"/>
                    <a:pt x="37515" y="465613"/>
                  </a:cubicBezTo>
                  <a:lnTo>
                    <a:pt x="35119" y="469074"/>
                  </a:lnTo>
                  <a:cubicBezTo>
                    <a:pt x="28728" y="478660"/>
                    <a:pt x="22337" y="488246"/>
                    <a:pt x="16213" y="498099"/>
                  </a:cubicBezTo>
                  <a:cubicBezTo>
                    <a:pt x="14615" y="500761"/>
                    <a:pt x="13018" y="503424"/>
                    <a:pt x="11686" y="506086"/>
                  </a:cubicBezTo>
                  <a:lnTo>
                    <a:pt x="9024" y="510879"/>
                  </a:lnTo>
                  <a:cubicBezTo>
                    <a:pt x="8142" y="512448"/>
                    <a:pt x="7164" y="513959"/>
                    <a:pt x="6095" y="515406"/>
                  </a:cubicBezTo>
                  <a:cubicBezTo>
                    <a:pt x="3982" y="518122"/>
                    <a:pt x="2360" y="521186"/>
                    <a:pt x="1302" y="524460"/>
                  </a:cubicBezTo>
                  <a:cubicBezTo>
                    <a:pt x="-434" y="529096"/>
                    <a:pt x="-434" y="534203"/>
                    <a:pt x="1302" y="538839"/>
                  </a:cubicBezTo>
                  <a:cubicBezTo>
                    <a:pt x="3495" y="543379"/>
                    <a:pt x="7433" y="546837"/>
                    <a:pt x="12219" y="548424"/>
                  </a:cubicBezTo>
                  <a:cubicBezTo>
                    <a:pt x="14066" y="548777"/>
                    <a:pt x="15964" y="548777"/>
                    <a:pt x="17811" y="548424"/>
                  </a:cubicBezTo>
                  <a:cubicBezTo>
                    <a:pt x="20015" y="548787"/>
                    <a:pt x="22264" y="548787"/>
                    <a:pt x="24468" y="548424"/>
                  </a:cubicBezTo>
                  <a:lnTo>
                    <a:pt x="26864" y="548424"/>
                  </a:lnTo>
                  <a:lnTo>
                    <a:pt x="29527" y="547093"/>
                  </a:lnTo>
                  <a:lnTo>
                    <a:pt x="38314" y="541235"/>
                  </a:lnTo>
                  <a:cubicBezTo>
                    <a:pt x="43119" y="538433"/>
                    <a:pt x="48100" y="535943"/>
                    <a:pt x="53225" y="533780"/>
                  </a:cubicBezTo>
                  <a:lnTo>
                    <a:pt x="55089" y="531117"/>
                  </a:lnTo>
                  <a:lnTo>
                    <a:pt x="76658" y="521264"/>
                  </a:lnTo>
                  <a:lnTo>
                    <a:pt x="85711" y="517004"/>
                  </a:lnTo>
                  <a:cubicBezTo>
                    <a:pt x="95830" y="512477"/>
                    <a:pt x="106481" y="507951"/>
                    <a:pt x="117132" y="503957"/>
                  </a:cubicBezTo>
                  <a:lnTo>
                    <a:pt x="146955" y="491442"/>
                  </a:lnTo>
                  <a:cubicBezTo>
                    <a:pt x="163996" y="483453"/>
                    <a:pt x="181038" y="474666"/>
                    <a:pt x="197281" y="464814"/>
                  </a:cubicBezTo>
                  <a:lnTo>
                    <a:pt x="200477" y="462950"/>
                  </a:lnTo>
                  <a:lnTo>
                    <a:pt x="212192" y="457092"/>
                  </a:lnTo>
                  <a:cubicBezTo>
                    <a:pt x="217474" y="454695"/>
                    <a:pt x="222629" y="452029"/>
                    <a:pt x="227637" y="449104"/>
                  </a:cubicBezTo>
                  <a:cubicBezTo>
                    <a:pt x="236513" y="444310"/>
                    <a:pt x="245388" y="439784"/>
                    <a:pt x="254264" y="435523"/>
                  </a:cubicBezTo>
                  <a:cubicBezTo>
                    <a:pt x="268122" y="428395"/>
                    <a:pt x="282343" y="421996"/>
                    <a:pt x="296869" y="416351"/>
                  </a:cubicBezTo>
                  <a:cubicBezTo>
                    <a:pt x="305521" y="413493"/>
                    <a:pt x="314443" y="411529"/>
                    <a:pt x="323497" y="410493"/>
                  </a:cubicBezTo>
                  <a:lnTo>
                    <a:pt x="330153" y="410493"/>
                  </a:lnTo>
                  <a:cubicBezTo>
                    <a:pt x="332542" y="410229"/>
                    <a:pt x="334953" y="410229"/>
                    <a:pt x="337342" y="410493"/>
                  </a:cubicBezTo>
                  <a:lnTo>
                    <a:pt x="346130" y="412890"/>
                  </a:lnTo>
                  <a:cubicBezTo>
                    <a:pt x="343792" y="411300"/>
                    <a:pt x="341293" y="409961"/>
                    <a:pt x="338674" y="408896"/>
                  </a:cubicBezTo>
                  <a:cubicBezTo>
                    <a:pt x="330874" y="407116"/>
                    <a:pt x="322774" y="407116"/>
                    <a:pt x="314975" y="408896"/>
                  </a:cubicBezTo>
                  <a:cubicBezTo>
                    <a:pt x="308848" y="410236"/>
                    <a:pt x="302803" y="411925"/>
                    <a:pt x="296869" y="413955"/>
                  </a:cubicBezTo>
                  <a:lnTo>
                    <a:pt x="290478" y="415819"/>
                  </a:lnTo>
                  <a:cubicBezTo>
                    <a:pt x="288179" y="416106"/>
                    <a:pt x="285853" y="416106"/>
                    <a:pt x="283555" y="415819"/>
                  </a:cubicBezTo>
                  <a:cubicBezTo>
                    <a:pt x="281439" y="416167"/>
                    <a:pt x="279280" y="416167"/>
                    <a:pt x="277164" y="415819"/>
                  </a:cubicBezTo>
                  <a:cubicBezTo>
                    <a:pt x="272906" y="413820"/>
                    <a:pt x="270129" y="409603"/>
                    <a:pt x="269974" y="404902"/>
                  </a:cubicBezTo>
                  <a:cubicBezTo>
                    <a:pt x="269975" y="394250"/>
                    <a:pt x="279827" y="388126"/>
                    <a:pt x="289413" y="382268"/>
                  </a:cubicBezTo>
                  <a:lnTo>
                    <a:pt x="303526" y="374279"/>
                  </a:lnTo>
                  <a:lnTo>
                    <a:pt x="314975" y="367889"/>
                  </a:lnTo>
                  <a:lnTo>
                    <a:pt x="327491" y="360700"/>
                  </a:lnTo>
                  <a:lnTo>
                    <a:pt x="343733" y="351646"/>
                  </a:lnTo>
                  <a:cubicBezTo>
                    <a:pt x="351988" y="346587"/>
                    <a:pt x="360775" y="342327"/>
                    <a:pt x="370361" y="338066"/>
                  </a:cubicBezTo>
                  <a:lnTo>
                    <a:pt x="376751" y="334871"/>
                  </a:lnTo>
                  <a:lnTo>
                    <a:pt x="383408" y="331676"/>
                  </a:lnTo>
                  <a:lnTo>
                    <a:pt x="383408" y="331676"/>
                  </a:lnTo>
                  <a:lnTo>
                    <a:pt x="386870" y="329811"/>
                  </a:lnTo>
                  <a:lnTo>
                    <a:pt x="394060" y="326083"/>
                  </a:lnTo>
                  <a:cubicBezTo>
                    <a:pt x="400983" y="322356"/>
                    <a:pt x="408173" y="318894"/>
                    <a:pt x="415095" y="315699"/>
                  </a:cubicBezTo>
                  <a:lnTo>
                    <a:pt x="441723" y="306112"/>
                  </a:lnTo>
                  <a:cubicBezTo>
                    <a:pt x="459172" y="300046"/>
                    <a:pt x="476953" y="294979"/>
                    <a:pt x="494978" y="290934"/>
                  </a:cubicBezTo>
                  <a:cubicBezTo>
                    <a:pt x="510406" y="287741"/>
                    <a:pt x="526092" y="285959"/>
                    <a:pt x="541843" y="285609"/>
                  </a:cubicBezTo>
                  <a:cubicBezTo>
                    <a:pt x="550055" y="285622"/>
                    <a:pt x="558250" y="286334"/>
                    <a:pt x="566341" y="287738"/>
                  </a:cubicBezTo>
                  <a:cubicBezTo>
                    <a:pt x="572116" y="288750"/>
                    <a:pt x="577811" y="290174"/>
                    <a:pt x="583383" y="291999"/>
                  </a:cubicBezTo>
                  <a:lnTo>
                    <a:pt x="586045" y="292000"/>
                  </a:lnTo>
                  <a:cubicBezTo>
                    <a:pt x="591743" y="293451"/>
                    <a:pt x="597210" y="295692"/>
                    <a:pt x="602288" y="298657"/>
                  </a:cubicBezTo>
                  <a:cubicBezTo>
                    <a:pt x="613237" y="304112"/>
                    <a:pt x="622455" y="312500"/>
                    <a:pt x="628915" y="322888"/>
                  </a:cubicBezTo>
                  <a:cubicBezTo>
                    <a:pt x="634586" y="332796"/>
                    <a:pt x="637697" y="343961"/>
                    <a:pt x="637969" y="355374"/>
                  </a:cubicBezTo>
                  <a:cubicBezTo>
                    <a:pt x="638293" y="364330"/>
                    <a:pt x="637397" y="373288"/>
                    <a:pt x="635306" y="382001"/>
                  </a:cubicBezTo>
                  <a:cubicBezTo>
                    <a:pt x="632888" y="392591"/>
                    <a:pt x="628654" y="402682"/>
                    <a:pt x="622791" y="411824"/>
                  </a:cubicBezTo>
                  <a:cubicBezTo>
                    <a:pt x="618531" y="418216"/>
                    <a:pt x="614270" y="424339"/>
                    <a:pt x="610276" y="430731"/>
                  </a:cubicBezTo>
                  <a:lnTo>
                    <a:pt x="603086" y="440848"/>
                  </a:lnTo>
                  <a:lnTo>
                    <a:pt x="605749" y="440848"/>
                  </a:lnTo>
                  <a:cubicBezTo>
                    <a:pt x="613915" y="438008"/>
                    <a:pt x="622170" y="434813"/>
                    <a:pt x="630513" y="431263"/>
                  </a:cubicBezTo>
                  <a:cubicBezTo>
                    <a:pt x="646490" y="425138"/>
                    <a:pt x="662200" y="419014"/>
                    <a:pt x="678177" y="413422"/>
                  </a:cubicBezTo>
                  <a:cubicBezTo>
                    <a:pt x="694153" y="407830"/>
                    <a:pt x="714923" y="399842"/>
                    <a:pt x="733030" y="392652"/>
                  </a:cubicBezTo>
                  <a:lnTo>
                    <a:pt x="740220" y="389724"/>
                  </a:lnTo>
                  <a:lnTo>
                    <a:pt x="804392" y="364960"/>
                  </a:lnTo>
                  <a:cubicBezTo>
                    <a:pt x="815576" y="360700"/>
                    <a:pt x="826760" y="356439"/>
                    <a:pt x="838209" y="352711"/>
                  </a:cubicBezTo>
                  <a:lnTo>
                    <a:pt x="853387" y="347918"/>
                  </a:lnTo>
                  <a:cubicBezTo>
                    <a:pt x="858968" y="346602"/>
                    <a:pt x="864479" y="345003"/>
                    <a:pt x="869896" y="343125"/>
                  </a:cubicBezTo>
                  <a:lnTo>
                    <a:pt x="876819" y="340995"/>
                  </a:lnTo>
                  <a:lnTo>
                    <a:pt x="903446" y="332740"/>
                  </a:lnTo>
                  <a:lnTo>
                    <a:pt x="921820" y="328214"/>
                  </a:lnTo>
                  <a:lnTo>
                    <a:pt x="933536" y="325551"/>
                  </a:lnTo>
                  <a:lnTo>
                    <a:pt x="942057" y="323421"/>
                  </a:lnTo>
                  <a:lnTo>
                    <a:pt x="948447" y="321823"/>
                  </a:lnTo>
                  <a:lnTo>
                    <a:pt x="962294" y="319161"/>
                  </a:lnTo>
                  <a:lnTo>
                    <a:pt x="967354" y="319161"/>
                  </a:lnTo>
                  <a:cubicBezTo>
                    <a:pt x="977206" y="317296"/>
                    <a:pt x="987324" y="315965"/>
                    <a:pt x="997443" y="314900"/>
                  </a:cubicBezTo>
                  <a:cubicBezTo>
                    <a:pt x="1005120" y="313838"/>
                    <a:pt x="1012860" y="313304"/>
                    <a:pt x="1020609" y="313302"/>
                  </a:cubicBezTo>
                  <a:lnTo>
                    <a:pt x="1027798" y="313302"/>
                  </a:lnTo>
                  <a:cubicBezTo>
                    <a:pt x="1036762" y="313155"/>
                    <a:pt x="1045709" y="314139"/>
                    <a:pt x="1054426" y="316231"/>
                  </a:cubicBezTo>
                  <a:cubicBezTo>
                    <a:pt x="1065002" y="319018"/>
                    <a:pt x="1074946" y="323809"/>
                    <a:pt x="1083716" y="330344"/>
                  </a:cubicBezTo>
                  <a:cubicBezTo>
                    <a:pt x="1094054" y="337931"/>
                    <a:pt x="1101926" y="348397"/>
                    <a:pt x="1106350" y="360433"/>
                  </a:cubicBezTo>
                  <a:cubicBezTo>
                    <a:pt x="1108119" y="364890"/>
                    <a:pt x="1109370" y="369537"/>
                    <a:pt x="1110078" y="374279"/>
                  </a:cubicBezTo>
                  <a:cubicBezTo>
                    <a:pt x="1111344" y="379696"/>
                    <a:pt x="1112059" y="385228"/>
                    <a:pt x="1112208" y="390788"/>
                  </a:cubicBezTo>
                  <a:cubicBezTo>
                    <a:pt x="1112326" y="398453"/>
                    <a:pt x="1111248" y="406089"/>
                    <a:pt x="1109013" y="413422"/>
                  </a:cubicBezTo>
                  <a:cubicBezTo>
                    <a:pt x="1106317" y="422919"/>
                    <a:pt x="1102090" y="431913"/>
                    <a:pt x="1096498" y="440050"/>
                  </a:cubicBezTo>
                  <a:cubicBezTo>
                    <a:pt x="1091654" y="447603"/>
                    <a:pt x="1086410" y="454891"/>
                    <a:pt x="1080788" y="461884"/>
                  </a:cubicBezTo>
                  <a:lnTo>
                    <a:pt x="1075994" y="468009"/>
                  </a:lnTo>
                  <a:cubicBezTo>
                    <a:pt x="1069764" y="475832"/>
                    <a:pt x="1063002" y="483216"/>
                    <a:pt x="1055757" y="490110"/>
                  </a:cubicBezTo>
                  <a:cubicBezTo>
                    <a:pt x="1047358" y="499450"/>
                    <a:pt x="1038469" y="508338"/>
                    <a:pt x="1029129" y="516737"/>
                  </a:cubicBezTo>
                  <a:cubicBezTo>
                    <a:pt x="1021673" y="523129"/>
                    <a:pt x="1013952" y="528987"/>
                    <a:pt x="1005963" y="534845"/>
                  </a:cubicBezTo>
                  <a:cubicBezTo>
                    <a:pt x="997975" y="540702"/>
                    <a:pt x="989986" y="546560"/>
                    <a:pt x="981466" y="551620"/>
                  </a:cubicBezTo>
                  <a:cubicBezTo>
                    <a:pt x="966288" y="560673"/>
                    <a:pt x="950045" y="568395"/>
                    <a:pt x="934335" y="576117"/>
                  </a:cubicBezTo>
                  <a:lnTo>
                    <a:pt x="927944" y="578514"/>
                  </a:lnTo>
                  <a:lnTo>
                    <a:pt x="930074" y="578514"/>
                  </a:lnTo>
                  <a:cubicBezTo>
                    <a:pt x="907707" y="589698"/>
                    <a:pt x="883476" y="600881"/>
                    <a:pt x="853387" y="613928"/>
                  </a:cubicBezTo>
                  <a:cubicBezTo>
                    <a:pt x="840872" y="619254"/>
                    <a:pt x="828357" y="624047"/>
                    <a:pt x="816108" y="628840"/>
                  </a:cubicBezTo>
                  <a:lnTo>
                    <a:pt x="808652" y="631769"/>
                  </a:lnTo>
                  <a:cubicBezTo>
                    <a:pt x="800132" y="634964"/>
                    <a:pt x="791344" y="638160"/>
                    <a:pt x="782024" y="641888"/>
                  </a:cubicBezTo>
                  <a:cubicBezTo>
                    <a:pt x="775700" y="645127"/>
                    <a:pt x="769645" y="648866"/>
                    <a:pt x="763918" y="653072"/>
                  </a:cubicBezTo>
                  <a:cubicBezTo>
                    <a:pt x="762902" y="654277"/>
                    <a:pt x="761738" y="655350"/>
                    <a:pt x="760456" y="656267"/>
                  </a:cubicBezTo>
                  <a:lnTo>
                    <a:pt x="785486" y="656267"/>
                  </a:lnTo>
                  <a:lnTo>
                    <a:pt x="801995" y="656267"/>
                  </a:lnTo>
                  <a:lnTo>
                    <a:pt x="815576" y="656267"/>
                  </a:lnTo>
                  <a:cubicBezTo>
                    <a:pt x="821053" y="656048"/>
                    <a:pt x="826532" y="656677"/>
                    <a:pt x="831818" y="658131"/>
                  </a:cubicBezTo>
                  <a:lnTo>
                    <a:pt x="842470" y="661326"/>
                  </a:lnTo>
                  <a:lnTo>
                    <a:pt x="865369" y="669581"/>
                  </a:lnTo>
                  <a:lnTo>
                    <a:pt x="873358" y="672243"/>
                  </a:lnTo>
                  <a:cubicBezTo>
                    <a:pt x="883292" y="675029"/>
                    <a:pt x="892419" y="680140"/>
                    <a:pt x="899986" y="687154"/>
                  </a:cubicBezTo>
                  <a:cubicBezTo>
                    <a:pt x="904452" y="691986"/>
                    <a:pt x="908546" y="697149"/>
                    <a:pt x="912234" y="702598"/>
                  </a:cubicBezTo>
                  <a:cubicBezTo>
                    <a:pt x="916117" y="708352"/>
                    <a:pt x="919165" y="714628"/>
                    <a:pt x="921287" y="721238"/>
                  </a:cubicBezTo>
                  <a:cubicBezTo>
                    <a:pt x="922885" y="726297"/>
                    <a:pt x="923950" y="731623"/>
                    <a:pt x="925281" y="737748"/>
                  </a:cubicBezTo>
                  <a:cubicBezTo>
                    <a:pt x="926352" y="742375"/>
                    <a:pt x="926889" y="747110"/>
                    <a:pt x="926879" y="751860"/>
                  </a:cubicBezTo>
                  <a:cubicBezTo>
                    <a:pt x="926750" y="757916"/>
                    <a:pt x="925763" y="763922"/>
                    <a:pt x="923950" y="769701"/>
                  </a:cubicBezTo>
                  <a:cubicBezTo>
                    <a:pt x="919726" y="782826"/>
                    <a:pt x="914195" y="795493"/>
                    <a:pt x="907441" y="807513"/>
                  </a:cubicBezTo>
                  <a:cubicBezTo>
                    <a:pt x="896823" y="824265"/>
                    <a:pt x="884509" y="839880"/>
                    <a:pt x="870695" y="854111"/>
                  </a:cubicBezTo>
                  <a:cubicBezTo>
                    <a:pt x="863505" y="861833"/>
                    <a:pt x="855250" y="868755"/>
                    <a:pt x="847263" y="875945"/>
                  </a:cubicBezTo>
                  <a:cubicBezTo>
                    <a:pt x="839275" y="883134"/>
                    <a:pt x="830753" y="889259"/>
                    <a:pt x="822765" y="894851"/>
                  </a:cubicBezTo>
                  <a:cubicBezTo>
                    <a:pt x="814777" y="900442"/>
                    <a:pt x="806789" y="905768"/>
                    <a:pt x="798534" y="910561"/>
                  </a:cubicBezTo>
                  <a:cubicBezTo>
                    <a:pt x="788718" y="916222"/>
                    <a:pt x="778481" y="921117"/>
                    <a:pt x="767913" y="925206"/>
                  </a:cubicBezTo>
                  <a:cubicBezTo>
                    <a:pt x="759318" y="929062"/>
                    <a:pt x="750410" y="932180"/>
                    <a:pt x="741285" y="934526"/>
                  </a:cubicBezTo>
                  <a:cubicBezTo>
                    <a:pt x="730633" y="937189"/>
                    <a:pt x="719982" y="939318"/>
                    <a:pt x="710130" y="941183"/>
                  </a:cubicBezTo>
                  <a:lnTo>
                    <a:pt x="686165" y="946242"/>
                  </a:lnTo>
                  <a:lnTo>
                    <a:pt x="680573" y="946242"/>
                  </a:lnTo>
                  <a:lnTo>
                    <a:pt x="676313" y="946242"/>
                  </a:lnTo>
                  <a:cubicBezTo>
                    <a:pt x="669848" y="946569"/>
                    <a:pt x="663963" y="942536"/>
                    <a:pt x="661933" y="936390"/>
                  </a:cubicBezTo>
                  <a:cubicBezTo>
                    <a:pt x="659810" y="929837"/>
                    <a:pt x="662452" y="922683"/>
                    <a:pt x="668324" y="919082"/>
                  </a:cubicBezTo>
                  <a:cubicBezTo>
                    <a:pt x="668325" y="919082"/>
                    <a:pt x="666994" y="916686"/>
                    <a:pt x="666460" y="915354"/>
                  </a:cubicBezTo>
                  <a:cubicBezTo>
                    <a:pt x="665649" y="912937"/>
                    <a:pt x="665112" y="910436"/>
                    <a:pt x="664863" y="907898"/>
                  </a:cubicBezTo>
                  <a:lnTo>
                    <a:pt x="662466" y="916419"/>
                  </a:lnTo>
                  <a:lnTo>
                    <a:pt x="660869" y="922277"/>
                  </a:lnTo>
                  <a:cubicBezTo>
                    <a:pt x="658934" y="931326"/>
                    <a:pt x="656353" y="940224"/>
                    <a:pt x="653147" y="948905"/>
                  </a:cubicBezTo>
                  <a:lnTo>
                    <a:pt x="650218" y="948905"/>
                  </a:lnTo>
                  <a:lnTo>
                    <a:pt x="650218" y="948905"/>
                  </a:lnTo>
                  <a:cubicBezTo>
                    <a:pt x="644860" y="949006"/>
                    <a:pt x="639588" y="950279"/>
                    <a:pt x="634774" y="952633"/>
                  </a:cubicBezTo>
                  <a:cubicBezTo>
                    <a:pt x="631040" y="954006"/>
                    <a:pt x="627394" y="955606"/>
                    <a:pt x="623857" y="957426"/>
                  </a:cubicBezTo>
                  <a:lnTo>
                    <a:pt x="616933" y="960354"/>
                  </a:lnTo>
                  <a:lnTo>
                    <a:pt x="599891" y="968343"/>
                  </a:lnTo>
                  <a:lnTo>
                    <a:pt x="593234" y="971538"/>
                  </a:lnTo>
                  <a:lnTo>
                    <a:pt x="550364" y="990976"/>
                  </a:lnTo>
                  <a:cubicBezTo>
                    <a:pt x="533855" y="998432"/>
                    <a:pt x="517345" y="1005888"/>
                    <a:pt x="501369" y="1013610"/>
                  </a:cubicBezTo>
                  <a:lnTo>
                    <a:pt x="494978" y="1016805"/>
                  </a:lnTo>
                  <a:lnTo>
                    <a:pt x="478203" y="1025060"/>
                  </a:lnTo>
                  <a:lnTo>
                    <a:pt x="473943" y="1027190"/>
                  </a:lnTo>
                  <a:cubicBezTo>
                    <a:pt x="466159" y="1030322"/>
                    <a:pt x="459225" y="1035249"/>
                    <a:pt x="453706" y="1041569"/>
                  </a:cubicBezTo>
                  <a:cubicBezTo>
                    <a:pt x="452656" y="1042833"/>
                    <a:pt x="451844" y="1044276"/>
                    <a:pt x="451309" y="1045830"/>
                  </a:cubicBezTo>
                  <a:lnTo>
                    <a:pt x="446516" y="1048226"/>
                  </a:lnTo>
                  <a:cubicBezTo>
                    <a:pt x="444058" y="1049575"/>
                    <a:pt x="441958" y="1051492"/>
                    <a:pt x="440392" y="1053818"/>
                  </a:cubicBezTo>
                  <a:lnTo>
                    <a:pt x="429741" y="1056214"/>
                  </a:lnTo>
                  <a:cubicBezTo>
                    <a:pt x="423883" y="1056214"/>
                    <a:pt x="418291" y="1058344"/>
                    <a:pt x="412699" y="1059942"/>
                  </a:cubicBezTo>
                  <a:cubicBezTo>
                    <a:pt x="405471" y="1061417"/>
                    <a:pt x="400742" y="1068391"/>
                    <a:pt x="402048" y="1075652"/>
                  </a:cubicBezTo>
                  <a:cubicBezTo>
                    <a:pt x="403385" y="1081849"/>
                    <a:pt x="408760" y="1086346"/>
                    <a:pt x="415095" y="1086569"/>
                  </a:cubicBezTo>
                  <a:lnTo>
                    <a:pt x="418025" y="1086569"/>
                  </a:lnTo>
                  <a:cubicBezTo>
                    <a:pt x="431227" y="1083859"/>
                    <a:pt x="444558" y="1081815"/>
                    <a:pt x="457966" y="1080445"/>
                  </a:cubicBezTo>
                  <a:lnTo>
                    <a:pt x="476605" y="1078049"/>
                  </a:lnTo>
                  <a:lnTo>
                    <a:pt x="503233" y="1074587"/>
                  </a:lnTo>
                  <a:cubicBezTo>
                    <a:pt x="515215" y="1073256"/>
                    <a:pt x="526932" y="1071924"/>
                    <a:pt x="538648" y="1069795"/>
                  </a:cubicBezTo>
                  <a:cubicBezTo>
                    <a:pt x="549184" y="1067762"/>
                    <a:pt x="559588" y="1065094"/>
                    <a:pt x="569803" y="1061807"/>
                  </a:cubicBezTo>
                  <a:lnTo>
                    <a:pt x="587909" y="1056747"/>
                  </a:lnTo>
                  <a:lnTo>
                    <a:pt x="600690" y="1053285"/>
                  </a:lnTo>
                  <a:lnTo>
                    <a:pt x="613738" y="1049557"/>
                  </a:lnTo>
                  <a:cubicBezTo>
                    <a:pt x="627318" y="1049557"/>
                    <a:pt x="639034" y="1049557"/>
                    <a:pt x="651017" y="1047960"/>
                  </a:cubicBezTo>
                  <a:cubicBezTo>
                    <a:pt x="673929" y="1045562"/>
                    <a:pt x="696463" y="1040375"/>
                    <a:pt x="718118" y="1032516"/>
                  </a:cubicBezTo>
                  <a:cubicBezTo>
                    <a:pt x="734095" y="1026924"/>
                    <a:pt x="750072" y="1020533"/>
                    <a:pt x="765782" y="1014143"/>
                  </a:cubicBezTo>
                  <a:lnTo>
                    <a:pt x="777232" y="1009349"/>
                  </a:lnTo>
                  <a:cubicBezTo>
                    <a:pt x="786336" y="1005883"/>
                    <a:pt x="795228" y="1001882"/>
                    <a:pt x="803859" y="997367"/>
                  </a:cubicBezTo>
                  <a:lnTo>
                    <a:pt x="824097" y="988047"/>
                  </a:lnTo>
                  <a:lnTo>
                    <a:pt x="835014" y="982722"/>
                  </a:lnTo>
                  <a:cubicBezTo>
                    <a:pt x="856848" y="972870"/>
                    <a:pt x="878683" y="962751"/>
                    <a:pt x="899986" y="952100"/>
                  </a:cubicBezTo>
                  <a:lnTo>
                    <a:pt x="903980" y="950236"/>
                  </a:lnTo>
                  <a:cubicBezTo>
                    <a:pt x="913033" y="945710"/>
                    <a:pt x="921820" y="941449"/>
                    <a:pt x="930607" y="936390"/>
                  </a:cubicBezTo>
                  <a:cubicBezTo>
                    <a:pt x="934931" y="934071"/>
                    <a:pt x="939110" y="931491"/>
                    <a:pt x="943122" y="928667"/>
                  </a:cubicBezTo>
                  <a:lnTo>
                    <a:pt x="947649" y="925472"/>
                  </a:lnTo>
                  <a:lnTo>
                    <a:pt x="950311" y="923342"/>
                  </a:lnTo>
                  <a:lnTo>
                    <a:pt x="950311" y="923342"/>
                  </a:lnTo>
                  <a:lnTo>
                    <a:pt x="964158" y="913490"/>
                  </a:lnTo>
                  <a:cubicBezTo>
                    <a:pt x="999518" y="887209"/>
                    <a:pt x="1033056" y="858563"/>
                    <a:pt x="1064544" y="827748"/>
                  </a:cubicBezTo>
                  <a:cubicBezTo>
                    <a:pt x="1080497" y="812609"/>
                    <a:pt x="1095608" y="796609"/>
                    <a:pt x="1109812" y="779819"/>
                  </a:cubicBezTo>
                  <a:cubicBezTo>
                    <a:pt x="1123233" y="764499"/>
                    <a:pt x="1135264" y="748013"/>
                    <a:pt x="1145759" y="730558"/>
                  </a:cubicBezTo>
                  <a:cubicBezTo>
                    <a:pt x="1148954" y="724699"/>
                    <a:pt x="1151883" y="718841"/>
                    <a:pt x="1154812" y="712983"/>
                  </a:cubicBezTo>
                  <a:lnTo>
                    <a:pt x="1156144" y="710587"/>
                  </a:lnTo>
                  <a:cubicBezTo>
                    <a:pt x="1158793" y="705450"/>
                    <a:pt x="1161018" y="700107"/>
                    <a:pt x="1162801" y="694610"/>
                  </a:cubicBezTo>
                  <a:cubicBezTo>
                    <a:pt x="1165858" y="683004"/>
                    <a:pt x="1165858" y="670802"/>
                    <a:pt x="1162801" y="659196"/>
                  </a:cubicBezTo>
                  <a:cubicBezTo>
                    <a:pt x="1161962" y="655259"/>
                    <a:pt x="1160712" y="651421"/>
                    <a:pt x="1159072" y="647746"/>
                  </a:cubicBezTo>
                  <a:cubicBezTo>
                    <a:pt x="1156129" y="639860"/>
                    <a:pt x="1151171" y="632883"/>
                    <a:pt x="1144693" y="627509"/>
                  </a:cubicBezTo>
                  <a:cubicBezTo>
                    <a:pt x="1134925" y="620887"/>
                    <a:pt x="1123677" y="616772"/>
                    <a:pt x="1111941" y="615526"/>
                  </a:cubicBezTo>
                  <a:cubicBezTo>
                    <a:pt x="1103197" y="613617"/>
                    <a:pt x="1094262" y="612724"/>
                    <a:pt x="1085313" y="612863"/>
                  </a:cubicBezTo>
                  <a:lnTo>
                    <a:pt x="1072267" y="612864"/>
                  </a:lnTo>
                  <a:cubicBezTo>
                    <a:pt x="1086113" y="604875"/>
                    <a:pt x="1100225" y="597153"/>
                    <a:pt x="1114338" y="589431"/>
                  </a:cubicBezTo>
                  <a:lnTo>
                    <a:pt x="1128717" y="581177"/>
                  </a:lnTo>
                  <a:lnTo>
                    <a:pt x="1143629" y="572656"/>
                  </a:lnTo>
                  <a:lnTo>
                    <a:pt x="1157475" y="565200"/>
                  </a:lnTo>
                  <a:lnTo>
                    <a:pt x="1171322" y="557744"/>
                  </a:lnTo>
                  <a:cubicBezTo>
                    <a:pt x="1176647" y="555081"/>
                    <a:pt x="1181706" y="551886"/>
                    <a:pt x="1186765" y="548957"/>
                  </a:cubicBezTo>
                  <a:lnTo>
                    <a:pt x="1198482" y="542301"/>
                  </a:lnTo>
                  <a:cubicBezTo>
                    <a:pt x="1207535" y="537507"/>
                    <a:pt x="1216322" y="532448"/>
                    <a:pt x="1225109" y="527388"/>
                  </a:cubicBezTo>
                  <a:lnTo>
                    <a:pt x="1278365" y="495702"/>
                  </a:lnTo>
                  <a:cubicBezTo>
                    <a:pt x="1293542" y="486648"/>
                    <a:pt x="1308720" y="478128"/>
                    <a:pt x="1324164" y="469074"/>
                  </a:cubicBezTo>
                  <a:cubicBezTo>
                    <a:pt x="1347597" y="456026"/>
                    <a:pt x="1371561" y="442447"/>
                    <a:pt x="1394461" y="427801"/>
                  </a:cubicBezTo>
                  <a:cubicBezTo>
                    <a:pt x="1409106" y="418481"/>
                    <a:pt x="1423486" y="407830"/>
                    <a:pt x="1437065" y="397712"/>
                  </a:cubicBezTo>
                  <a:lnTo>
                    <a:pt x="1449580" y="388658"/>
                  </a:lnTo>
                  <a:cubicBezTo>
                    <a:pt x="1466622" y="376143"/>
                    <a:pt x="1483664" y="362031"/>
                    <a:pt x="1498043" y="351113"/>
                  </a:cubicBezTo>
                  <a:cubicBezTo>
                    <a:pt x="1530126" y="326446"/>
                    <a:pt x="1559976" y="299003"/>
                    <a:pt x="1587246" y="269100"/>
                  </a:cubicBezTo>
                  <a:cubicBezTo>
                    <a:pt x="1595740" y="259785"/>
                    <a:pt x="1603486" y="249812"/>
                    <a:pt x="1610412" y="239278"/>
                  </a:cubicBezTo>
                  <a:cubicBezTo>
                    <a:pt x="1616113" y="231010"/>
                    <a:pt x="1620764" y="222066"/>
                    <a:pt x="1624258" y="212650"/>
                  </a:cubicBezTo>
                  <a:cubicBezTo>
                    <a:pt x="1628355" y="201578"/>
                    <a:pt x="1630342" y="189837"/>
                    <a:pt x="1630116" y="178034"/>
                  </a:cubicBezTo>
                  <a:cubicBezTo>
                    <a:pt x="1630019" y="169083"/>
                    <a:pt x="1629038" y="160164"/>
                    <a:pt x="1627187" y="151407"/>
                  </a:cubicBezTo>
                  <a:cubicBezTo>
                    <a:pt x="1625952" y="143216"/>
                    <a:pt x="1623341" y="135294"/>
                    <a:pt x="1619465" y="127974"/>
                  </a:cubicBezTo>
                  <a:cubicBezTo>
                    <a:pt x="1612978" y="116107"/>
                    <a:pt x="1603168" y="106389"/>
                    <a:pt x="1591240" y="100015"/>
                  </a:cubicBezTo>
                  <a:cubicBezTo>
                    <a:pt x="1584822" y="96840"/>
                    <a:pt x="1578244" y="93996"/>
                    <a:pt x="1571535" y="91494"/>
                  </a:cubicBezTo>
                  <a:cubicBezTo>
                    <a:pt x="1562884" y="88636"/>
                    <a:pt x="1553961" y="86672"/>
                    <a:pt x="1544908" y="85636"/>
                  </a:cubicBezTo>
                  <a:cubicBezTo>
                    <a:pt x="1526002" y="83506"/>
                    <a:pt x="1505498" y="81641"/>
                    <a:pt x="1484729" y="81109"/>
                  </a:cubicBezTo>
                  <a:lnTo>
                    <a:pt x="1472746" y="81109"/>
                  </a:lnTo>
                  <a:cubicBezTo>
                    <a:pt x="1459054" y="81010"/>
                    <a:pt x="1445366" y="81632"/>
                    <a:pt x="1431739" y="82973"/>
                  </a:cubicBezTo>
                  <a:cubicBezTo>
                    <a:pt x="1416058" y="84424"/>
                    <a:pt x="1400491" y="86914"/>
                    <a:pt x="1385141" y="90429"/>
                  </a:cubicBezTo>
                  <a:lnTo>
                    <a:pt x="1368632" y="94955"/>
                  </a:lnTo>
                  <a:lnTo>
                    <a:pt x="1358248" y="97885"/>
                  </a:lnTo>
                  <a:cubicBezTo>
                    <a:pt x="1351857" y="99748"/>
                    <a:pt x="1345200" y="101080"/>
                    <a:pt x="1338543" y="102677"/>
                  </a:cubicBezTo>
                  <a:lnTo>
                    <a:pt x="1332152" y="104009"/>
                  </a:lnTo>
                  <a:cubicBezTo>
                    <a:pt x="1314061" y="108351"/>
                    <a:pt x="1296272" y="113866"/>
                    <a:pt x="1278897" y="120518"/>
                  </a:cubicBezTo>
                  <a:lnTo>
                    <a:pt x="1267979" y="123714"/>
                  </a:lnTo>
                  <a:lnTo>
                    <a:pt x="1257862" y="126909"/>
                  </a:lnTo>
                  <a:cubicBezTo>
                    <a:pt x="1248275" y="129837"/>
                    <a:pt x="1238690" y="133299"/>
                    <a:pt x="1229370" y="137027"/>
                  </a:cubicBezTo>
                  <a:lnTo>
                    <a:pt x="1209399" y="145015"/>
                  </a:lnTo>
                  <a:cubicBezTo>
                    <a:pt x="1202209" y="148211"/>
                    <a:pt x="1194753" y="151406"/>
                    <a:pt x="1187298" y="154069"/>
                  </a:cubicBezTo>
                  <a:cubicBezTo>
                    <a:pt x="1170523" y="159660"/>
                    <a:pt x="1154013" y="164986"/>
                    <a:pt x="1138037" y="171643"/>
                  </a:cubicBezTo>
                  <a:cubicBezTo>
                    <a:pt x="1122060" y="178300"/>
                    <a:pt x="1106616" y="184425"/>
                    <a:pt x="1084782" y="191614"/>
                  </a:cubicBezTo>
                  <a:cubicBezTo>
                    <a:pt x="1073331" y="195608"/>
                    <a:pt x="1061881" y="200135"/>
                    <a:pt x="1050432" y="204661"/>
                  </a:cubicBezTo>
                  <a:lnTo>
                    <a:pt x="1040313" y="208389"/>
                  </a:lnTo>
                  <a:cubicBezTo>
                    <a:pt x="1050698" y="198004"/>
                    <a:pt x="1061881" y="187886"/>
                    <a:pt x="1072799" y="178033"/>
                  </a:cubicBezTo>
                  <a:lnTo>
                    <a:pt x="1075195" y="175904"/>
                  </a:lnTo>
                  <a:cubicBezTo>
                    <a:pt x="1089069" y="162765"/>
                    <a:pt x="1102140" y="148805"/>
                    <a:pt x="1114338" y="134098"/>
                  </a:cubicBezTo>
                  <a:lnTo>
                    <a:pt x="1114338" y="134098"/>
                  </a:lnTo>
                  <a:lnTo>
                    <a:pt x="1118066" y="130370"/>
                  </a:lnTo>
                  <a:cubicBezTo>
                    <a:pt x="1123658" y="123979"/>
                    <a:pt x="1129249" y="117855"/>
                    <a:pt x="1134309" y="111464"/>
                  </a:cubicBezTo>
                  <a:cubicBezTo>
                    <a:pt x="1140030" y="103395"/>
                    <a:pt x="1145190" y="94943"/>
                    <a:pt x="1149752" y="86168"/>
                  </a:cubicBezTo>
                  <a:cubicBezTo>
                    <a:pt x="1154655" y="78048"/>
                    <a:pt x="1157744" y="68965"/>
                    <a:pt x="1158806" y="59540"/>
                  </a:cubicBezTo>
                  <a:cubicBezTo>
                    <a:pt x="1159296" y="53948"/>
                    <a:pt x="1158569" y="48315"/>
                    <a:pt x="1156676" y="43031"/>
                  </a:cubicBezTo>
                  <a:cubicBezTo>
                    <a:pt x="1155403" y="38865"/>
                    <a:pt x="1153891" y="34776"/>
                    <a:pt x="1152149" y="30782"/>
                  </a:cubicBezTo>
                  <a:cubicBezTo>
                    <a:pt x="1148274" y="23072"/>
                    <a:pt x="1142502" y="16475"/>
                    <a:pt x="1135373" y="11610"/>
                  </a:cubicBezTo>
                  <a:cubicBezTo>
                    <a:pt x="1121766" y="3128"/>
                    <a:pt x="1105841" y="-877"/>
                    <a:pt x="1089840" y="161"/>
                  </a:cubicBezTo>
                  <a:lnTo>
                    <a:pt x="1086912" y="161"/>
                  </a:lnTo>
                  <a:cubicBezTo>
                    <a:pt x="1076261" y="161"/>
                    <a:pt x="1065875" y="161"/>
                    <a:pt x="1055225" y="1758"/>
                  </a:cubicBezTo>
                </a:path>
              </a:pathLst>
            </a:custGeom>
            <a:solidFill>
              <a:srgbClr val="FD9A4B"/>
            </a:solidFill>
            <a:ln w="26619"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BA7DC1E1-9302-4C74-816E-D9162DBF1001}"/>
                </a:ext>
              </a:extLst>
            </p:cNvPr>
            <p:cNvSpPr/>
            <p:nvPr/>
          </p:nvSpPr>
          <p:spPr>
            <a:xfrm>
              <a:off x="7134936" y="9240524"/>
              <a:ext cx="22390" cy="98586"/>
            </a:xfrm>
            <a:custGeom>
              <a:avLst/>
              <a:gdLst>
                <a:gd name="connsiteX0" fmla="*/ 4261 w 17840"/>
                <a:gd name="connsiteY0" fmla="*/ 23432 h 78551"/>
                <a:gd name="connsiteX1" fmla="*/ 6923 w 17840"/>
                <a:gd name="connsiteY1" fmla="*/ 33817 h 78551"/>
                <a:gd name="connsiteX2" fmla="*/ 10119 w 17840"/>
                <a:gd name="connsiteY2" fmla="*/ 46864 h 78551"/>
                <a:gd name="connsiteX3" fmla="*/ 17841 w 17840"/>
                <a:gd name="connsiteY3" fmla="*/ 78551 h 78551"/>
                <a:gd name="connsiteX4" fmla="*/ 17841 w 17840"/>
                <a:gd name="connsiteY4" fmla="*/ 72693 h 78551"/>
                <a:gd name="connsiteX5" fmla="*/ 14646 w 17840"/>
                <a:gd name="connsiteY5" fmla="*/ 48462 h 78551"/>
                <a:gd name="connsiteX6" fmla="*/ 14646 w 17840"/>
                <a:gd name="connsiteY6" fmla="*/ 45533 h 78551"/>
                <a:gd name="connsiteX7" fmla="*/ 10385 w 17840"/>
                <a:gd name="connsiteY7" fmla="*/ 30089 h 78551"/>
                <a:gd name="connsiteX8" fmla="*/ 10385 w 17840"/>
                <a:gd name="connsiteY8" fmla="*/ 26095 h 78551"/>
                <a:gd name="connsiteX9" fmla="*/ 1864 w 17840"/>
                <a:gd name="connsiteY9" fmla="*/ 3195 h 78551"/>
                <a:gd name="connsiteX10" fmla="*/ 0 w 17840"/>
                <a:gd name="connsiteY10" fmla="*/ 0 h 78551"/>
                <a:gd name="connsiteX11" fmla="*/ 6391 w 17840"/>
                <a:gd name="connsiteY11" fmla="*/ 23432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840" h="78551">
                  <a:moveTo>
                    <a:pt x="4261" y="23432"/>
                  </a:moveTo>
                  <a:cubicBezTo>
                    <a:pt x="4261" y="26893"/>
                    <a:pt x="5858" y="30355"/>
                    <a:pt x="6923" y="33817"/>
                  </a:cubicBezTo>
                  <a:cubicBezTo>
                    <a:pt x="7989" y="37278"/>
                    <a:pt x="8788" y="42604"/>
                    <a:pt x="10119" y="46864"/>
                  </a:cubicBezTo>
                  <a:cubicBezTo>
                    <a:pt x="12782" y="56184"/>
                    <a:pt x="15711" y="67101"/>
                    <a:pt x="17841" y="78551"/>
                  </a:cubicBezTo>
                  <a:cubicBezTo>
                    <a:pt x="17841" y="76420"/>
                    <a:pt x="17841" y="74557"/>
                    <a:pt x="17841" y="72693"/>
                  </a:cubicBezTo>
                  <a:cubicBezTo>
                    <a:pt x="17301" y="64556"/>
                    <a:pt x="16233" y="56461"/>
                    <a:pt x="14646" y="48462"/>
                  </a:cubicBezTo>
                  <a:lnTo>
                    <a:pt x="14646" y="45533"/>
                  </a:lnTo>
                  <a:cubicBezTo>
                    <a:pt x="13508" y="40311"/>
                    <a:pt x="12086" y="35155"/>
                    <a:pt x="10385" y="30089"/>
                  </a:cubicBezTo>
                  <a:lnTo>
                    <a:pt x="10385" y="26095"/>
                  </a:lnTo>
                  <a:cubicBezTo>
                    <a:pt x="7941" y="18320"/>
                    <a:pt x="5097" y="10676"/>
                    <a:pt x="1864" y="3195"/>
                  </a:cubicBezTo>
                  <a:cubicBezTo>
                    <a:pt x="1145" y="2190"/>
                    <a:pt x="522" y="1121"/>
                    <a:pt x="0" y="0"/>
                  </a:cubicBezTo>
                  <a:lnTo>
                    <a:pt x="6391" y="23432"/>
                  </a:lnTo>
                </a:path>
              </a:pathLst>
            </a:custGeom>
            <a:solidFill>
              <a:srgbClr val="FD9A4B"/>
            </a:solidFill>
            <a:ln w="26619"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4812BE04-5F2C-437E-B9E9-FC827A1544F0}"/>
                </a:ext>
              </a:extLst>
            </p:cNvPr>
            <p:cNvSpPr/>
            <p:nvPr/>
          </p:nvSpPr>
          <p:spPr>
            <a:xfrm>
              <a:off x="6664704" y="8678080"/>
              <a:ext cx="1045724" cy="828817"/>
            </a:xfrm>
            <a:custGeom>
              <a:avLst/>
              <a:gdLst>
                <a:gd name="connsiteX0" fmla="*/ 271888 w 833211"/>
                <a:gd name="connsiteY0" fmla="*/ 0 h 660384"/>
                <a:gd name="connsiteX1" fmla="*/ 225023 w 833211"/>
                <a:gd name="connsiteY1" fmla="*/ 5326 h 660384"/>
                <a:gd name="connsiteX2" fmla="*/ 171768 w 833211"/>
                <a:gd name="connsiteY2" fmla="*/ 20504 h 660384"/>
                <a:gd name="connsiteX3" fmla="*/ 145140 w 833211"/>
                <a:gd name="connsiteY3" fmla="*/ 30089 h 660384"/>
                <a:gd name="connsiteX4" fmla="*/ 124105 w 833211"/>
                <a:gd name="connsiteY4" fmla="*/ 40474 h 660384"/>
                <a:gd name="connsiteX5" fmla="*/ 116915 w 833211"/>
                <a:gd name="connsiteY5" fmla="*/ 44202 h 660384"/>
                <a:gd name="connsiteX6" fmla="*/ 113453 w 833211"/>
                <a:gd name="connsiteY6" fmla="*/ 46065 h 660384"/>
                <a:gd name="connsiteX7" fmla="*/ 113453 w 833211"/>
                <a:gd name="connsiteY7" fmla="*/ 46065 h 660384"/>
                <a:gd name="connsiteX8" fmla="*/ 106796 w 833211"/>
                <a:gd name="connsiteY8" fmla="*/ 49261 h 660384"/>
                <a:gd name="connsiteX9" fmla="*/ 100406 w 833211"/>
                <a:gd name="connsiteY9" fmla="*/ 52457 h 660384"/>
                <a:gd name="connsiteX10" fmla="*/ 73778 w 833211"/>
                <a:gd name="connsiteY10" fmla="*/ 66036 h 660384"/>
                <a:gd name="connsiteX11" fmla="*/ 57536 w 833211"/>
                <a:gd name="connsiteY11" fmla="*/ 75090 h 660384"/>
                <a:gd name="connsiteX12" fmla="*/ 45020 w 833211"/>
                <a:gd name="connsiteY12" fmla="*/ 82279 h 660384"/>
                <a:gd name="connsiteX13" fmla="*/ 33571 w 833211"/>
                <a:gd name="connsiteY13" fmla="*/ 88670 h 660384"/>
                <a:gd name="connsiteX14" fmla="*/ 19458 w 833211"/>
                <a:gd name="connsiteY14" fmla="*/ 96659 h 660384"/>
                <a:gd name="connsiteX15" fmla="*/ 20 w 833211"/>
                <a:gd name="connsiteY15" fmla="*/ 119291 h 660384"/>
                <a:gd name="connsiteX16" fmla="*/ 7209 w 833211"/>
                <a:gd name="connsiteY16" fmla="*/ 130209 h 660384"/>
                <a:gd name="connsiteX17" fmla="*/ 13600 w 833211"/>
                <a:gd name="connsiteY17" fmla="*/ 130209 h 660384"/>
                <a:gd name="connsiteX18" fmla="*/ 20523 w 833211"/>
                <a:gd name="connsiteY18" fmla="*/ 130209 h 660384"/>
                <a:gd name="connsiteX19" fmla="*/ 26914 w 833211"/>
                <a:gd name="connsiteY19" fmla="*/ 128346 h 660384"/>
                <a:gd name="connsiteX20" fmla="*/ 45020 w 833211"/>
                <a:gd name="connsiteY20" fmla="*/ 123286 h 660384"/>
                <a:gd name="connsiteX21" fmla="*/ 57802 w 833211"/>
                <a:gd name="connsiteY21" fmla="*/ 123286 h 660384"/>
                <a:gd name="connsiteX22" fmla="*/ 68719 w 833211"/>
                <a:gd name="connsiteY22" fmla="*/ 125150 h 660384"/>
                <a:gd name="connsiteX23" fmla="*/ 76441 w 833211"/>
                <a:gd name="connsiteY23" fmla="*/ 129144 h 660384"/>
                <a:gd name="connsiteX24" fmla="*/ 83897 w 833211"/>
                <a:gd name="connsiteY24" fmla="*/ 133937 h 660384"/>
                <a:gd name="connsiteX25" fmla="*/ 91885 w 833211"/>
                <a:gd name="connsiteY25" fmla="*/ 140061 h 660384"/>
                <a:gd name="connsiteX26" fmla="*/ 98276 w 833211"/>
                <a:gd name="connsiteY26" fmla="*/ 144855 h 660384"/>
                <a:gd name="connsiteX27" fmla="*/ 111058 w 833211"/>
                <a:gd name="connsiteY27" fmla="*/ 153376 h 660384"/>
                <a:gd name="connsiteX28" fmla="*/ 114519 w 833211"/>
                <a:gd name="connsiteY28" fmla="*/ 155505 h 660384"/>
                <a:gd name="connsiteX29" fmla="*/ 129164 w 833211"/>
                <a:gd name="connsiteY29" fmla="*/ 167488 h 660384"/>
                <a:gd name="connsiteX30" fmla="*/ 138483 w 833211"/>
                <a:gd name="connsiteY30" fmla="*/ 174944 h 660384"/>
                <a:gd name="connsiteX31" fmla="*/ 148602 w 833211"/>
                <a:gd name="connsiteY31" fmla="*/ 183198 h 660384"/>
                <a:gd name="connsiteX32" fmla="*/ 168041 w 833211"/>
                <a:gd name="connsiteY32" fmla="*/ 200773 h 660384"/>
                <a:gd name="connsiteX33" fmla="*/ 176295 w 833211"/>
                <a:gd name="connsiteY33" fmla="*/ 208229 h 660384"/>
                <a:gd name="connsiteX34" fmla="*/ 197065 w 833211"/>
                <a:gd name="connsiteY34" fmla="*/ 226335 h 660384"/>
                <a:gd name="connsiteX35" fmla="*/ 223692 w 833211"/>
                <a:gd name="connsiteY35" fmla="*/ 250300 h 660384"/>
                <a:gd name="connsiteX36" fmla="*/ 235409 w 833211"/>
                <a:gd name="connsiteY36" fmla="*/ 262548 h 660384"/>
                <a:gd name="connsiteX37" fmla="*/ 245793 w 833211"/>
                <a:gd name="connsiteY37" fmla="*/ 273732 h 660384"/>
                <a:gd name="connsiteX38" fmla="*/ 253782 w 833211"/>
                <a:gd name="connsiteY38" fmla="*/ 281720 h 660384"/>
                <a:gd name="connsiteX39" fmla="*/ 264966 w 833211"/>
                <a:gd name="connsiteY39" fmla="*/ 292638 h 660384"/>
                <a:gd name="connsiteX40" fmla="*/ 292924 w 833211"/>
                <a:gd name="connsiteY40" fmla="*/ 329916 h 660384"/>
                <a:gd name="connsiteX41" fmla="*/ 301445 w 833211"/>
                <a:gd name="connsiteY41" fmla="*/ 343497 h 660384"/>
                <a:gd name="connsiteX42" fmla="*/ 307836 w 833211"/>
                <a:gd name="connsiteY42" fmla="*/ 353882 h 660384"/>
                <a:gd name="connsiteX43" fmla="*/ 323014 w 833211"/>
                <a:gd name="connsiteY43" fmla="*/ 375450 h 660384"/>
                <a:gd name="connsiteX44" fmla="*/ 328871 w 833211"/>
                <a:gd name="connsiteY44" fmla="*/ 383172 h 660384"/>
                <a:gd name="connsiteX45" fmla="*/ 348842 w 833211"/>
                <a:gd name="connsiteY45" fmla="*/ 409799 h 660384"/>
                <a:gd name="connsiteX46" fmla="*/ 357096 w 833211"/>
                <a:gd name="connsiteY46" fmla="*/ 424444 h 660384"/>
                <a:gd name="connsiteX47" fmla="*/ 360292 w 833211"/>
                <a:gd name="connsiteY47" fmla="*/ 430835 h 660384"/>
                <a:gd name="connsiteX48" fmla="*/ 366150 w 833211"/>
                <a:gd name="connsiteY48" fmla="*/ 441221 h 660384"/>
                <a:gd name="connsiteX49" fmla="*/ 372274 w 833211"/>
                <a:gd name="connsiteY49" fmla="*/ 452404 h 660384"/>
                <a:gd name="connsiteX50" fmla="*/ 381061 w 833211"/>
                <a:gd name="connsiteY50" fmla="*/ 475303 h 660384"/>
                <a:gd name="connsiteX51" fmla="*/ 381062 w 833211"/>
                <a:gd name="connsiteY51" fmla="*/ 479298 h 660384"/>
                <a:gd name="connsiteX52" fmla="*/ 385322 w 833211"/>
                <a:gd name="connsiteY52" fmla="*/ 494742 h 660384"/>
                <a:gd name="connsiteX53" fmla="*/ 385322 w 833211"/>
                <a:gd name="connsiteY53" fmla="*/ 497671 h 660384"/>
                <a:gd name="connsiteX54" fmla="*/ 388783 w 833211"/>
                <a:gd name="connsiteY54" fmla="*/ 521902 h 660384"/>
                <a:gd name="connsiteX55" fmla="*/ 388783 w 833211"/>
                <a:gd name="connsiteY55" fmla="*/ 534151 h 660384"/>
                <a:gd name="connsiteX56" fmla="*/ 388783 w 833211"/>
                <a:gd name="connsiteY56" fmla="*/ 544003 h 660384"/>
                <a:gd name="connsiteX57" fmla="*/ 388783 w 833211"/>
                <a:gd name="connsiteY57" fmla="*/ 555986 h 660384"/>
                <a:gd name="connsiteX58" fmla="*/ 388783 w 833211"/>
                <a:gd name="connsiteY58" fmla="*/ 570364 h 660384"/>
                <a:gd name="connsiteX59" fmla="*/ 388783 w 833211"/>
                <a:gd name="connsiteY59" fmla="*/ 593797 h 660384"/>
                <a:gd name="connsiteX60" fmla="*/ 387186 w 833211"/>
                <a:gd name="connsiteY60" fmla="*/ 603382 h 660384"/>
                <a:gd name="connsiteX61" fmla="*/ 387186 w 833211"/>
                <a:gd name="connsiteY61" fmla="*/ 608442 h 660384"/>
                <a:gd name="connsiteX62" fmla="*/ 387186 w 833211"/>
                <a:gd name="connsiteY62" fmla="*/ 612436 h 660384"/>
                <a:gd name="connsiteX63" fmla="*/ 387186 w 833211"/>
                <a:gd name="connsiteY63" fmla="*/ 629478 h 660384"/>
                <a:gd name="connsiteX64" fmla="*/ 389050 w 833211"/>
                <a:gd name="connsiteY64" fmla="*/ 633206 h 660384"/>
                <a:gd name="connsiteX65" fmla="*/ 382659 w 833211"/>
                <a:gd name="connsiteY65" fmla="*/ 650514 h 660384"/>
                <a:gd name="connsiteX66" fmla="*/ 397039 w 833211"/>
                <a:gd name="connsiteY66" fmla="*/ 660366 h 660384"/>
                <a:gd name="connsiteX67" fmla="*/ 401298 w 833211"/>
                <a:gd name="connsiteY67" fmla="*/ 660366 h 660384"/>
                <a:gd name="connsiteX68" fmla="*/ 406891 w 833211"/>
                <a:gd name="connsiteY68" fmla="*/ 660366 h 660384"/>
                <a:gd name="connsiteX69" fmla="*/ 430856 w 833211"/>
                <a:gd name="connsiteY69" fmla="*/ 655307 h 660384"/>
                <a:gd name="connsiteX70" fmla="*/ 462009 w 833211"/>
                <a:gd name="connsiteY70" fmla="*/ 648650 h 660384"/>
                <a:gd name="connsiteX71" fmla="*/ 488637 w 833211"/>
                <a:gd name="connsiteY71" fmla="*/ 639330 h 660384"/>
                <a:gd name="connsiteX72" fmla="*/ 519259 w 833211"/>
                <a:gd name="connsiteY72" fmla="*/ 624685 h 660384"/>
                <a:gd name="connsiteX73" fmla="*/ 543491 w 833211"/>
                <a:gd name="connsiteY73" fmla="*/ 608975 h 660384"/>
                <a:gd name="connsiteX74" fmla="*/ 567989 w 833211"/>
                <a:gd name="connsiteY74" fmla="*/ 589803 h 660384"/>
                <a:gd name="connsiteX75" fmla="*/ 591421 w 833211"/>
                <a:gd name="connsiteY75" fmla="*/ 568234 h 660384"/>
                <a:gd name="connsiteX76" fmla="*/ 628167 w 833211"/>
                <a:gd name="connsiteY76" fmla="*/ 521636 h 660384"/>
                <a:gd name="connsiteX77" fmla="*/ 644676 w 833211"/>
                <a:gd name="connsiteY77" fmla="*/ 483824 h 660384"/>
                <a:gd name="connsiteX78" fmla="*/ 647605 w 833211"/>
                <a:gd name="connsiteY78" fmla="*/ 465983 h 660384"/>
                <a:gd name="connsiteX79" fmla="*/ 646008 w 833211"/>
                <a:gd name="connsiteY79" fmla="*/ 451871 h 660384"/>
                <a:gd name="connsiteX80" fmla="*/ 642013 w 833211"/>
                <a:gd name="connsiteY80" fmla="*/ 435628 h 660384"/>
                <a:gd name="connsiteX81" fmla="*/ 632959 w 833211"/>
                <a:gd name="connsiteY81" fmla="*/ 416723 h 660384"/>
                <a:gd name="connsiteX82" fmla="*/ 620711 w 833211"/>
                <a:gd name="connsiteY82" fmla="*/ 401279 h 660384"/>
                <a:gd name="connsiteX83" fmla="*/ 594083 w 833211"/>
                <a:gd name="connsiteY83" fmla="*/ 386368 h 660384"/>
                <a:gd name="connsiteX84" fmla="*/ 586094 w 833211"/>
                <a:gd name="connsiteY84" fmla="*/ 383438 h 660384"/>
                <a:gd name="connsiteX85" fmla="*/ 563195 w 833211"/>
                <a:gd name="connsiteY85" fmla="*/ 375450 h 660384"/>
                <a:gd name="connsiteX86" fmla="*/ 552544 w 833211"/>
                <a:gd name="connsiteY86" fmla="*/ 371989 h 660384"/>
                <a:gd name="connsiteX87" fmla="*/ 536302 w 833211"/>
                <a:gd name="connsiteY87" fmla="*/ 371989 h 660384"/>
                <a:gd name="connsiteX88" fmla="*/ 506211 w 833211"/>
                <a:gd name="connsiteY88" fmla="*/ 371989 h 660384"/>
                <a:gd name="connsiteX89" fmla="*/ 481181 w 833211"/>
                <a:gd name="connsiteY89" fmla="*/ 371989 h 660384"/>
                <a:gd name="connsiteX90" fmla="*/ 484643 w 833211"/>
                <a:gd name="connsiteY90" fmla="*/ 368793 h 660384"/>
                <a:gd name="connsiteX91" fmla="*/ 503016 w 833211"/>
                <a:gd name="connsiteY91" fmla="*/ 357609 h 660384"/>
                <a:gd name="connsiteX92" fmla="*/ 529644 w 833211"/>
                <a:gd name="connsiteY92" fmla="*/ 347491 h 660384"/>
                <a:gd name="connsiteX93" fmla="*/ 537100 w 833211"/>
                <a:gd name="connsiteY93" fmla="*/ 344828 h 660384"/>
                <a:gd name="connsiteX94" fmla="*/ 574378 w 833211"/>
                <a:gd name="connsiteY94" fmla="*/ 329651 h 660384"/>
                <a:gd name="connsiteX95" fmla="*/ 651066 w 833211"/>
                <a:gd name="connsiteY95" fmla="*/ 294235 h 660384"/>
                <a:gd name="connsiteX96" fmla="*/ 648936 w 833211"/>
                <a:gd name="connsiteY96" fmla="*/ 294235 h 660384"/>
                <a:gd name="connsiteX97" fmla="*/ 655327 w 833211"/>
                <a:gd name="connsiteY97" fmla="*/ 291572 h 660384"/>
                <a:gd name="connsiteX98" fmla="*/ 702458 w 833211"/>
                <a:gd name="connsiteY98" fmla="*/ 267075 h 660384"/>
                <a:gd name="connsiteX99" fmla="*/ 726955 w 833211"/>
                <a:gd name="connsiteY99" fmla="*/ 250300 h 660384"/>
                <a:gd name="connsiteX100" fmla="*/ 750121 w 833211"/>
                <a:gd name="connsiteY100" fmla="*/ 232193 h 660384"/>
                <a:gd name="connsiteX101" fmla="*/ 776749 w 833211"/>
                <a:gd name="connsiteY101" fmla="*/ 205566 h 660384"/>
                <a:gd name="connsiteX102" fmla="*/ 796986 w 833211"/>
                <a:gd name="connsiteY102" fmla="*/ 183465 h 660384"/>
                <a:gd name="connsiteX103" fmla="*/ 801779 w 833211"/>
                <a:gd name="connsiteY103" fmla="*/ 177340 h 660384"/>
                <a:gd name="connsiteX104" fmla="*/ 817489 w 833211"/>
                <a:gd name="connsiteY104" fmla="*/ 155772 h 660384"/>
                <a:gd name="connsiteX105" fmla="*/ 830004 w 833211"/>
                <a:gd name="connsiteY105" fmla="*/ 129144 h 660384"/>
                <a:gd name="connsiteX106" fmla="*/ 833199 w 833211"/>
                <a:gd name="connsiteY106" fmla="*/ 106777 h 660384"/>
                <a:gd name="connsiteX107" fmla="*/ 831069 w 833211"/>
                <a:gd name="connsiteY107" fmla="*/ 90268 h 660384"/>
                <a:gd name="connsiteX108" fmla="*/ 827341 w 833211"/>
                <a:gd name="connsiteY108" fmla="*/ 76422 h 660384"/>
                <a:gd name="connsiteX109" fmla="*/ 804707 w 833211"/>
                <a:gd name="connsiteY109" fmla="*/ 46333 h 660384"/>
                <a:gd name="connsiteX110" fmla="*/ 775417 w 833211"/>
                <a:gd name="connsiteY110" fmla="*/ 32220 h 660384"/>
                <a:gd name="connsiteX111" fmla="*/ 748789 w 833211"/>
                <a:gd name="connsiteY111" fmla="*/ 29291 h 660384"/>
                <a:gd name="connsiteX112" fmla="*/ 741600 w 833211"/>
                <a:gd name="connsiteY112" fmla="*/ 29291 h 660384"/>
                <a:gd name="connsiteX113" fmla="*/ 718434 w 833211"/>
                <a:gd name="connsiteY113" fmla="*/ 30888 h 660384"/>
                <a:gd name="connsiteX114" fmla="*/ 688345 w 833211"/>
                <a:gd name="connsiteY114" fmla="*/ 35149 h 660384"/>
                <a:gd name="connsiteX115" fmla="*/ 683286 w 833211"/>
                <a:gd name="connsiteY115" fmla="*/ 35149 h 660384"/>
                <a:gd name="connsiteX116" fmla="*/ 669439 w 833211"/>
                <a:gd name="connsiteY116" fmla="*/ 38077 h 660384"/>
                <a:gd name="connsiteX117" fmla="*/ 663049 w 833211"/>
                <a:gd name="connsiteY117" fmla="*/ 39675 h 660384"/>
                <a:gd name="connsiteX118" fmla="*/ 654528 w 833211"/>
                <a:gd name="connsiteY118" fmla="*/ 41806 h 660384"/>
                <a:gd name="connsiteX119" fmla="*/ 642812 w 833211"/>
                <a:gd name="connsiteY119" fmla="*/ 44468 h 660384"/>
                <a:gd name="connsiteX120" fmla="*/ 624438 w 833211"/>
                <a:gd name="connsiteY120" fmla="*/ 48995 h 660384"/>
                <a:gd name="connsiteX121" fmla="*/ 597811 w 833211"/>
                <a:gd name="connsiteY121" fmla="*/ 57249 h 660384"/>
                <a:gd name="connsiteX122" fmla="*/ 590888 w 833211"/>
                <a:gd name="connsiteY122" fmla="*/ 59379 h 660384"/>
                <a:gd name="connsiteX123" fmla="*/ 574378 w 833211"/>
                <a:gd name="connsiteY123" fmla="*/ 64173 h 660384"/>
                <a:gd name="connsiteX124" fmla="*/ 559201 w 833211"/>
                <a:gd name="connsiteY124" fmla="*/ 68966 h 660384"/>
                <a:gd name="connsiteX125" fmla="*/ 525383 w 833211"/>
                <a:gd name="connsiteY125" fmla="*/ 81214 h 660384"/>
                <a:gd name="connsiteX126" fmla="*/ 461211 w 833211"/>
                <a:gd name="connsiteY126" fmla="*/ 105978 h 660384"/>
                <a:gd name="connsiteX127" fmla="*/ 454021 w 833211"/>
                <a:gd name="connsiteY127" fmla="*/ 108907 h 660384"/>
                <a:gd name="connsiteX128" fmla="*/ 399169 w 833211"/>
                <a:gd name="connsiteY128" fmla="*/ 129677 h 660384"/>
                <a:gd name="connsiteX129" fmla="*/ 351505 w 833211"/>
                <a:gd name="connsiteY129" fmla="*/ 147518 h 660384"/>
                <a:gd name="connsiteX130" fmla="*/ 326741 w 833211"/>
                <a:gd name="connsiteY130" fmla="*/ 157103 h 660384"/>
                <a:gd name="connsiteX131" fmla="*/ 324078 w 833211"/>
                <a:gd name="connsiteY131" fmla="*/ 157103 h 660384"/>
                <a:gd name="connsiteX132" fmla="*/ 331268 w 833211"/>
                <a:gd name="connsiteY132" fmla="*/ 146984 h 660384"/>
                <a:gd name="connsiteX133" fmla="*/ 343783 w 833211"/>
                <a:gd name="connsiteY133" fmla="*/ 128079 h 660384"/>
                <a:gd name="connsiteX134" fmla="*/ 356298 w 833211"/>
                <a:gd name="connsiteY134" fmla="*/ 98256 h 660384"/>
                <a:gd name="connsiteX135" fmla="*/ 358961 w 833211"/>
                <a:gd name="connsiteY135" fmla="*/ 71628 h 660384"/>
                <a:gd name="connsiteX136" fmla="*/ 349908 w 833211"/>
                <a:gd name="connsiteY136" fmla="*/ 39143 h 660384"/>
                <a:gd name="connsiteX137" fmla="*/ 323280 w 833211"/>
                <a:gd name="connsiteY137" fmla="*/ 14911 h 660384"/>
                <a:gd name="connsiteX138" fmla="*/ 307304 w 833211"/>
                <a:gd name="connsiteY138" fmla="*/ 8255 h 660384"/>
                <a:gd name="connsiteX139" fmla="*/ 304374 w 833211"/>
                <a:gd name="connsiteY139" fmla="*/ 8255 h 660384"/>
                <a:gd name="connsiteX140" fmla="*/ 287332 w 833211"/>
                <a:gd name="connsiteY140" fmla="*/ 3994 h 660384"/>
                <a:gd name="connsiteX141" fmla="*/ 262834 w 833211"/>
                <a:gd name="connsiteY141" fmla="*/ 1864 h 6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833211" h="660384">
                  <a:moveTo>
                    <a:pt x="271888" y="0"/>
                  </a:moveTo>
                  <a:cubicBezTo>
                    <a:pt x="256137" y="349"/>
                    <a:pt x="240452" y="2132"/>
                    <a:pt x="225023" y="5326"/>
                  </a:cubicBezTo>
                  <a:cubicBezTo>
                    <a:pt x="206998" y="9370"/>
                    <a:pt x="189217" y="14438"/>
                    <a:pt x="171768" y="20504"/>
                  </a:cubicBezTo>
                  <a:lnTo>
                    <a:pt x="145140" y="30089"/>
                  </a:lnTo>
                  <a:cubicBezTo>
                    <a:pt x="138218" y="33285"/>
                    <a:pt x="131028" y="36746"/>
                    <a:pt x="124105" y="40474"/>
                  </a:cubicBezTo>
                  <a:lnTo>
                    <a:pt x="116915" y="44202"/>
                  </a:lnTo>
                  <a:lnTo>
                    <a:pt x="113453" y="46065"/>
                  </a:lnTo>
                  <a:lnTo>
                    <a:pt x="113453" y="46065"/>
                  </a:lnTo>
                  <a:lnTo>
                    <a:pt x="106796" y="49261"/>
                  </a:lnTo>
                  <a:lnTo>
                    <a:pt x="100406" y="52457"/>
                  </a:lnTo>
                  <a:cubicBezTo>
                    <a:pt x="91619" y="56717"/>
                    <a:pt x="82832" y="60978"/>
                    <a:pt x="73778" y="66036"/>
                  </a:cubicBezTo>
                  <a:lnTo>
                    <a:pt x="57536" y="75090"/>
                  </a:lnTo>
                  <a:lnTo>
                    <a:pt x="45020" y="82279"/>
                  </a:lnTo>
                  <a:lnTo>
                    <a:pt x="33571" y="88670"/>
                  </a:lnTo>
                  <a:lnTo>
                    <a:pt x="19458" y="96659"/>
                  </a:lnTo>
                  <a:cubicBezTo>
                    <a:pt x="9872" y="102517"/>
                    <a:pt x="-513" y="108375"/>
                    <a:pt x="20" y="119291"/>
                  </a:cubicBezTo>
                  <a:cubicBezTo>
                    <a:pt x="289" y="123955"/>
                    <a:pt x="3031" y="128119"/>
                    <a:pt x="7209" y="130209"/>
                  </a:cubicBezTo>
                  <a:cubicBezTo>
                    <a:pt x="9323" y="130582"/>
                    <a:pt x="11486" y="130582"/>
                    <a:pt x="13600" y="130209"/>
                  </a:cubicBezTo>
                  <a:cubicBezTo>
                    <a:pt x="15899" y="130496"/>
                    <a:pt x="18225" y="130496"/>
                    <a:pt x="20523" y="130209"/>
                  </a:cubicBezTo>
                  <a:lnTo>
                    <a:pt x="26914" y="128346"/>
                  </a:lnTo>
                  <a:cubicBezTo>
                    <a:pt x="32838" y="126282"/>
                    <a:pt x="38885" y="124592"/>
                    <a:pt x="45020" y="123286"/>
                  </a:cubicBezTo>
                  <a:cubicBezTo>
                    <a:pt x="49272" y="122890"/>
                    <a:pt x="53551" y="122890"/>
                    <a:pt x="57802" y="123286"/>
                  </a:cubicBezTo>
                  <a:cubicBezTo>
                    <a:pt x="61503" y="123461"/>
                    <a:pt x="65170" y="124087"/>
                    <a:pt x="68719" y="125150"/>
                  </a:cubicBezTo>
                  <a:cubicBezTo>
                    <a:pt x="71518" y="125994"/>
                    <a:pt x="74135" y="127348"/>
                    <a:pt x="76441" y="129144"/>
                  </a:cubicBezTo>
                  <a:lnTo>
                    <a:pt x="83897" y="133937"/>
                  </a:lnTo>
                  <a:lnTo>
                    <a:pt x="91885" y="140061"/>
                  </a:lnTo>
                  <a:lnTo>
                    <a:pt x="98276" y="144855"/>
                  </a:lnTo>
                  <a:cubicBezTo>
                    <a:pt x="102369" y="147938"/>
                    <a:pt x="106636" y="150783"/>
                    <a:pt x="111058" y="153376"/>
                  </a:cubicBezTo>
                  <a:lnTo>
                    <a:pt x="114519" y="155505"/>
                  </a:lnTo>
                  <a:cubicBezTo>
                    <a:pt x="119578" y="159233"/>
                    <a:pt x="124371" y="163228"/>
                    <a:pt x="129164" y="167488"/>
                  </a:cubicBezTo>
                  <a:cubicBezTo>
                    <a:pt x="132136" y="170137"/>
                    <a:pt x="135247" y="172626"/>
                    <a:pt x="138483" y="174944"/>
                  </a:cubicBezTo>
                  <a:lnTo>
                    <a:pt x="148602" y="183198"/>
                  </a:lnTo>
                  <a:lnTo>
                    <a:pt x="168041" y="200773"/>
                  </a:lnTo>
                  <a:lnTo>
                    <a:pt x="176295" y="208229"/>
                  </a:lnTo>
                  <a:cubicBezTo>
                    <a:pt x="182952" y="214352"/>
                    <a:pt x="190141" y="220477"/>
                    <a:pt x="197065" y="226335"/>
                  </a:cubicBezTo>
                  <a:cubicBezTo>
                    <a:pt x="203988" y="232193"/>
                    <a:pt x="215438" y="242045"/>
                    <a:pt x="223692" y="250300"/>
                  </a:cubicBezTo>
                  <a:lnTo>
                    <a:pt x="235409" y="262548"/>
                  </a:lnTo>
                  <a:lnTo>
                    <a:pt x="245793" y="273732"/>
                  </a:lnTo>
                  <a:lnTo>
                    <a:pt x="253782" y="281720"/>
                  </a:lnTo>
                  <a:cubicBezTo>
                    <a:pt x="257703" y="285155"/>
                    <a:pt x="261436" y="288800"/>
                    <a:pt x="264966" y="292638"/>
                  </a:cubicBezTo>
                  <a:cubicBezTo>
                    <a:pt x="275027" y="304490"/>
                    <a:pt x="284364" y="316939"/>
                    <a:pt x="292924" y="329916"/>
                  </a:cubicBezTo>
                  <a:cubicBezTo>
                    <a:pt x="295853" y="334443"/>
                    <a:pt x="298783" y="338970"/>
                    <a:pt x="301445" y="343497"/>
                  </a:cubicBezTo>
                  <a:lnTo>
                    <a:pt x="307836" y="353882"/>
                  </a:lnTo>
                  <a:cubicBezTo>
                    <a:pt x="312629" y="361338"/>
                    <a:pt x="317688" y="368527"/>
                    <a:pt x="323014" y="375450"/>
                  </a:cubicBezTo>
                  <a:lnTo>
                    <a:pt x="328871" y="383172"/>
                  </a:lnTo>
                  <a:cubicBezTo>
                    <a:pt x="335795" y="391959"/>
                    <a:pt x="342718" y="400746"/>
                    <a:pt x="348842" y="409799"/>
                  </a:cubicBezTo>
                  <a:cubicBezTo>
                    <a:pt x="351849" y="414533"/>
                    <a:pt x="354604" y="419422"/>
                    <a:pt x="357096" y="424444"/>
                  </a:cubicBezTo>
                  <a:lnTo>
                    <a:pt x="360292" y="430835"/>
                  </a:lnTo>
                  <a:lnTo>
                    <a:pt x="366150" y="441221"/>
                  </a:lnTo>
                  <a:cubicBezTo>
                    <a:pt x="368280" y="444948"/>
                    <a:pt x="370411" y="448676"/>
                    <a:pt x="372274" y="452404"/>
                  </a:cubicBezTo>
                  <a:cubicBezTo>
                    <a:pt x="375708" y="459834"/>
                    <a:pt x="378644" y="467483"/>
                    <a:pt x="381061" y="475303"/>
                  </a:cubicBezTo>
                  <a:lnTo>
                    <a:pt x="381062" y="479298"/>
                  </a:lnTo>
                  <a:cubicBezTo>
                    <a:pt x="382763" y="484365"/>
                    <a:pt x="384185" y="489520"/>
                    <a:pt x="385322" y="494742"/>
                  </a:cubicBezTo>
                  <a:lnTo>
                    <a:pt x="385322" y="497671"/>
                  </a:lnTo>
                  <a:cubicBezTo>
                    <a:pt x="386653" y="505659"/>
                    <a:pt x="388251" y="513914"/>
                    <a:pt x="388783" y="521902"/>
                  </a:cubicBezTo>
                  <a:cubicBezTo>
                    <a:pt x="388783" y="525896"/>
                    <a:pt x="388783" y="530157"/>
                    <a:pt x="388783" y="534151"/>
                  </a:cubicBezTo>
                  <a:cubicBezTo>
                    <a:pt x="388783" y="538145"/>
                    <a:pt x="388783" y="540541"/>
                    <a:pt x="388783" y="544003"/>
                  </a:cubicBezTo>
                  <a:cubicBezTo>
                    <a:pt x="388783" y="547465"/>
                    <a:pt x="388783" y="551991"/>
                    <a:pt x="388783" y="555986"/>
                  </a:cubicBezTo>
                  <a:cubicBezTo>
                    <a:pt x="388783" y="559980"/>
                    <a:pt x="388783" y="565571"/>
                    <a:pt x="388783" y="570364"/>
                  </a:cubicBezTo>
                  <a:cubicBezTo>
                    <a:pt x="389427" y="578162"/>
                    <a:pt x="389427" y="585999"/>
                    <a:pt x="388783" y="593797"/>
                  </a:cubicBezTo>
                  <a:cubicBezTo>
                    <a:pt x="388511" y="597030"/>
                    <a:pt x="387977" y="600236"/>
                    <a:pt x="387186" y="603382"/>
                  </a:cubicBezTo>
                  <a:lnTo>
                    <a:pt x="387186" y="608442"/>
                  </a:lnTo>
                  <a:lnTo>
                    <a:pt x="387186" y="612436"/>
                  </a:lnTo>
                  <a:cubicBezTo>
                    <a:pt x="385558" y="618000"/>
                    <a:pt x="385558" y="623914"/>
                    <a:pt x="387186" y="629478"/>
                  </a:cubicBezTo>
                  <a:cubicBezTo>
                    <a:pt x="387186" y="630810"/>
                    <a:pt x="388518" y="632141"/>
                    <a:pt x="389050" y="633206"/>
                  </a:cubicBezTo>
                  <a:cubicBezTo>
                    <a:pt x="383178" y="636807"/>
                    <a:pt x="380536" y="643961"/>
                    <a:pt x="382659" y="650514"/>
                  </a:cubicBezTo>
                  <a:cubicBezTo>
                    <a:pt x="384689" y="656660"/>
                    <a:pt x="390574" y="660693"/>
                    <a:pt x="397039" y="660366"/>
                  </a:cubicBezTo>
                  <a:lnTo>
                    <a:pt x="401298" y="660366"/>
                  </a:lnTo>
                  <a:lnTo>
                    <a:pt x="406891" y="660366"/>
                  </a:lnTo>
                  <a:lnTo>
                    <a:pt x="430856" y="655307"/>
                  </a:lnTo>
                  <a:cubicBezTo>
                    <a:pt x="440708" y="653443"/>
                    <a:pt x="451359" y="651313"/>
                    <a:pt x="462009" y="648650"/>
                  </a:cubicBezTo>
                  <a:cubicBezTo>
                    <a:pt x="471134" y="646304"/>
                    <a:pt x="480042" y="643187"/>
                    <a:pt x="488637" y="639330"/>
                  </a:cubicBezTo>
                  <a:cubicBezTo>
                    <a:pt x="499205" y="635242"/>
                    <a:pt x="509442" y="630345"/>
                    <a:pt x="519259" y="624685"/>
                  </a:cubicBezTo>
                  <a:cubicBezTo>
                    <a:pt x="527514" y="619892"/>
                    <a:pt x="535502" y="614301"/>
                    <a:pt x="543491" y="608975"/>
                  </a:cubicBezTo>
                  <a:cubicBezTo>
                    <a:pt x="551988" y="603020"/>
                    <a:pt x="560166" y="596620"/>
                    <a:pt x="567989" y="589803"/>
                  </a:cubicBezTo>
                  <a:cubicBezTo>
                    <a:pt x="576176" y="583034"/>
                    <a:pt x="583998" y="575834"/>
                    <a:pt x="591421" y="568234"/>
                  </a:cubicBezTo>
                  <a:cubicBezTo>
                    <a:pt x="605297" y="554058"/>
                    <a:pt x="617616" y="538435"/>
                    <a:pt x="628167" y="521636"/>
                  </a:cubicBezTo>
                  <a:cubicBezTo>
                    <a:pt x="634921" y="509616"/>
                    <a:pt x="640453" y="496949"/>
                    <a:pt x="644676" y="483824"/>
                  </a:cubicBezTo>
                  <a:cubicBezTo>
                    <a:pt x="646469" y="478041"/>
                    <a:pt x="647455" y="472037"/>
                    <a:pt x="647605" y="465983"/>
                  </a:cubicBezTo>
                  <a:cubicBezTo>
                    <a:pt x="647615" y="461234"/>
                    <a:pt x="647079" y="456499"/>
                    <a:pt x="646008" y="451871"/>
                  </a:cubicBezTo>
                  <a:cubicBezTo>
                    <a:pt x="644676" y="445747"/>
                    <a:pt x="643610" y="440688"/>
                    <a:pt x="642013" y="435628"/>
                  </a:cubicBezTo>
                  <a:cubicBezTo>
                    <a:pt x="639950" y="428912"/>
                    <a:pt x="636898" y="422540"/>
                    <a:pt x="632959" y="416723"/>
                  </a:cubicBezTo>
                  <a:cubicBezTo>
                    <a:pt x="629272" y="411273"/>
                    <a:pt x="625177" y="406111"/>
                    <a:pt x="620711" y="401279"/>
                  </a:cubicBezTo>
                  <a:cubicBezTo>
                    <a:pt x="613076" y="394360"/>
                    <a:pt x="603972" y="389262"/>
                    <a:pt x="594083" y="386368"/>
                  </a:cubicBezTo>
                  <a:lnTo>
                    <a:pt x="586094" y="383438"/>
                  </a:lnTo>
                  <a:cubicBezTo>
                    <a:pt x="578373" y="380775"/>
                    <a:pt x="570917" y="377847"/>
                    <a:pt x="563195" y="375450"/>
                  </a:cubicBezTo>
                  <a:lnTo>
                    <a:pt x="552544" y="371989"/>
                  </a:lnTo>
                  <a:cubicBezTo>
                    <a:pt x="547152" y="371306"/>
                    <a:pt x="541694" y="371306"/>
                    <a:pt x="536302" y="371989"/>
                  </a:cubicBezTo>
                  <a:lnTo>
                    <a:pt x="506211" y="371989"/>
                  </a:lnTo>
                  <a:lnTo>
                    <a:pt x="481181" y="371989"/>
                  </a:lnTo>
                  <a:cubicBezTo>
                    <a:pt x="482464" y="371072"/>
                    <a:pt x="483627" y="369998"/>
                    <a:pt x="484643" y="368793"/>
                  </a:cubicBezTo>
                  <a:cubicBezTo>
                    <a:pt x="490424" y="364528"/>
                    <a:pt x="496572" y="360786"/>
                    <a:pt x="503016" y="357609"/>
                  </a:cubicBezTo>
                  <a:cubicBezTo>
                    <a:pt x="511271" y="353882"/>
                    <a:pt x="520058" y="350686"/>
                    <a:pt x="529644" y="347491"/>
                  </a:cubicBezTo>
                  <a:lnTo>
                    <a:pt x="537100" y="344828"/>
                  </a:lnTo>
                  <a:lnTo>
                    <a:pt x="574378" y="329651"/>
                  </a:lnTo>
                  <a:cubicBezTo>
                    <a:pt x="604468" y="316603"/>
                    <a:pt x="628965" y="305419"/>
                    <a:pt x="651066" y="294235"/>
                  </a:cubicBezTo>
                  <a:lnTo>
                    <a:pt x="648936" y="294235"/>
                  </a:lnTo>
                  <a:lnTo>
                    <a:pt x="655327" y="291572"/>
                  </a:lnTo>
                  <a:cubicBezTo>
                    <a:pt x="671037" y="283851"/>
                    <a:pt x="687280" y="276129"/>
                    <a:pt x="702458" y="267075"/>
                  </a:cubicBezTo>
                  <a:cubicBezTo>
                    <a:pt x="710978" y="262016"/>
                    <a:pt x="718967" y="256158"/>
                    <a:pt x="726955" y="250300"/>
                  </a:cubicBezTo>
                  <a:cubicBezTo>
                    <a:pt x="734943" y="244442"/>
                    <a:pt x="742665" y="238584"/>
                    <a:pt x="750121" y="232193"/>
                  </a:cubicBezTo>
                  <a:cubicBezTo>
                    <a:pt x="759461" y="223794"/>
                    <a:pt x="768349" y="214906"/>
                    <a:pt x="776749" y="205566"/>
                  </a:cubicBezTo>
                  <a:cubicBezTo>
                    <a:pt x="784057" y="198735"/>
                    <a:pt x="790824" y="191346"/>
                    <a:pt x="796986" y="183465"/>
                  </a:cubicBezTo>
                  <a:lnTo>
                    <a:pt x="801779" y="177340"/>
                  </a:lnTo>
                  <a:cubicBezTo>
                    <a:pt x="807105" y="170150"/>
                    <a:pt x="812696" y="163228"/>
                    <a:pt x="817489" y="155772"/>
                  </a:cubicBezTo>
                  <a:cubicBezTo>
                    <a:pt x="823037" y="147610"/>
                    <a:pt x="827260" y="138623"/>
                    <a:pt x="830004" y="129144"/>
                  </a:cubicBezTo>
                  <a:cubicBezTo>
                    <a:pt x="832259" y="121907"/>
                    <a:pt x="833338" y="114356"/>
                    <a:pt x="833199" y="106777"/>
                  </a:cubicBezTo>
                  <a:cubicBezTo>
                    <a:pt x="833049" y="101217"/>
                    <a:pt x="832335" y="95685"/>
                    <a:pt x="831069" y="90268"/>
                  </a:cubicBezTo>
                  <a:cubicBezTo>
                    <a:pt x="830362" y="85525"/>
                    <a:pt x="829111" y="80879"/>
                    <a:pt x="827341" y="76422"/>
                  </a:cubicBezTo>
                  <a:cubicBezTo>
                    <a:pt x="822918" y="64386"/>
                    <a:pt x="815045" y="53920"/>
                    <a:pt x="804707" y="46333"/>
                  </a:cubicBezTo>
                  <a:cubicBezTo>
                    <a:pt x="795876" y="39899"/>
                    <a:pt x="785952" y="35118"/>
                    <a:pt x="775417" y="32220"/>
                  </a:cubicBezTo>
                  <a:cubicBezTo>
                    <a:pt x="766700" y="30127"/>
                    <a:pt x="757753" y="29143"/>
                    <a:pt x="748789" y="29291"/>
                  </a:cubicBezTo>
                  <a:lnTo>
                    <a:pt x="741600" y="29291"/>
                  </a:lnTo>
                  <a:cubicBezTo>
                    <a:pt x="733850" y="29292"/>
                    <a:pt x="726110" y="29826"/>
                    <a:pt x="718434" y="30888"/>
                  </a:cubicBezTo>
                  <a:cubicBezTo>
                    <a:pt x="708315" y="30888"/>
                    <a:pt x="698198" y="33285"/>
                    <a:pt x="688345" y="35149"/>
                  </a:cubicBezTo>
                  <a:lnTo>
                    <a:pt x="683286" y="35149"/>
                  </a:lnTo>
                  <a:lnTo>
                    <a:pt x="669439" y="38077"/>
                  </a:lnTo>
                  <a:lnTo>
                    <a:pt x="663049" y="39675"/>
                  </a:lnTo>
                  <a:lnTo>
                    <a:pt x="654528" y="41806"/>
                  </a:lnTo>
                  <a:lnTo>
                    <a:pt x="642812" y="44468"/>
                  </a:lnTo>
                  <a:lnTo>
                    <a:pt x="624438" y="48995"/>
                  </a:lnTo>
                  <a:lnTo>
                    <a:pt x="597811" y="57249"/>
                  </a:lnTo>
                  <a:lnTo>
                    <a:pt x="590888" y="59379"/>
                  </a:lnTo>
                  <a:cubicBezTo>
                    <a:pt x="585562" y="61243"/>
                    <a:pt x="579971" y="62575"/>
                    <a:pt x="574378" y="64173"/>
                  </a:cubicBezTo>
                  <a:lnTo>
                    <a:pt x="559201" y="68966"/>
                  </a:lnTo>
                  <a:cubicBezTo>
                    <a:pt x="547751" y="72693"/>
                    <a:pt x="536567" y="76954"/>
                    <a:pt x="525383" y="81214"/>
                  </a:cubicBezTo>
                  <a:lnTo>
                    <a:pt x="461211" y="105978"/>
                  </a:lnTo>
                  <a:lnTo>
                    <a:pt x="454021" y="108907"/>
                  </a:lnTo>
                  <a:cubicBezTo>
                    <a:pt x="435915" y="116096"/>
                    <a:pt x="417542" y="123020"/>
                    <a:pt x="399169" y="129677"/>
                  </a:cubicBezTo>
                  <a:cubicBezTo>
                    <a:pt x="380795" y="136334"/>
                    <a:pt x="367482" y="141393"/>
                    <a:pt x="351505" y="147518"/>
                  </a:cubicBezTo>
                  <a:lnTo>
                    <a:pt x="326741" y="157103"/>
                  </a:lnTo>
                  <a:lnTo>
                    <a:pt x="324078" y="157103"/>
                  </a:lnTo>
                  <a:lnTo>
                    <a:pt x="331268" y="146984"/>
                  </a:lnTo>
                  <a:cubicBezTo>
                    <a:pt x="335528" y="140861"/>
                    <a:pt x="339789" y="134469"/>
                    <a:pt x="343783" y="128079"/>
                  </a:cubicBezTo>
                  <a:cubicBezTo>
                    <a:pt x="349647" y="118936"/>
                    <a:pt x="353881" y="108845"/>
                    <a:pt x="356298" y="98256"/>
                  </a:cubicBezTo>
                  <a:cubicBezTo>
                    <a:pt x="358389" y="89543"/>
                    <a:pt x="359286" y="80584"/>
                    <a:pt x="358961" y="71628"/>
                  </a:cubicBezTo>
                  <a:cubicBezTo>
                    <a:pt x="358689" y="60216"/>
                    <a:pt x="355578" y="49051"/>
                    <a:pt x="349908" y="39143"/>
                  </a:cubicBezTo>
                  <a:cubicBezTo>
                    <a:pt x="343448" y="28755"/>
                    <a:pt x="334229" y="20366"/>
                    <a:pt x="323280" y="14911"/>
                  </a:cubicBezTo>
                  <a:cubicBezTo>
                    <a:pt x="318328" y="11884"/>
                    <a:pt x="312940" y="9639"/>
                    <a:pt x="307304" y="8255"/>
                  </a:cubicBezTo>
                  <a:lnTo>
                    <a:pt x="304374" y="8255"/>
                  </a:lnTo>
                  <a:cubicBezTo>
                    <a:pt x="298783" y="6657"/>
                    <a:pt x="293190" y="5059"/>
                    <a:pt x="287332" y="3994"/>
                  </a:cubicBezTo>
                  <a:cubicBezTo>
                    <a:pt x="279242" y="2590"/>
                    <a:pt x="271046" y="1877"/>
                    <a:pt x="262834" y="1864"/>
                  </a:cubicBezTo>
                </a:path>
              </a:pathLst>
            </a:custGeom>
            <a:solidFill>
              <a:srgbClr val="FDD980"/>
            </a:solidFill>
            <a:ln w="26619"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F0AEC572-67E2-43C5-98B7-CDE81CD6ED4F}"/>
                </a:ext>
              </a:extLst>
            </p:cNvPr>
            <p:cNvSpPr/>
            <p:nvPr/>
          </p:nvSpPr>
          <p:spPr>
            <a:xfrm>
              <a:off x="6188755" y="9606796"/>
              <a:ext cx="333257" cy="296571"/>
            </a:xfrm>
            <a:custGeom>
              <a:avLst/>
              <a:gdLst>
                <a:gd name="connsiteX0" fmla="*/ 192586 w 265532"/>
                <a:gd name="connsiteY0" fmla="*/ 2663 h 236302"/>
                <a:gd name="connsiteX1" fmla="*/ 175012 w 265532"/>
                <a:gd name="connsiteY1" fmla="*/ 8788 h 236302"/>
                <a:gd name="connsiteX2" fmla="*/ 157437 w 265532"/>
                <a:gd name="connsiteY2" fmla="*/ 14646 h 236302"/>
                <a:gd name="connsiteX3" fmla="*/ 120159 w 265532"/>
                <a:gd name="connsiteY3" fmla="*/ 30622 h 236302"/>
                <a:gd name="connsiteX4" fmla="*/ 125218 w 265532"/>
                <a:gd name="connsiteY4" fmla="*/ 28226 h 236302"/>
                <a:gd name="connsiteX5" fmla="*/ 63974 w 265532"/>
                <a:gd name="connsiteY5" fmla="*/ 59380 h 236302"/>
                <a:gd name="connsiteX6" fmla="*/ 47465 w 265532"/>
                <a:gd name="connsiteY6" fmla="*/ 68168 h 236302"/>
                <a:gd name="connsiteX7" fmla="*/ 26696 w 265532"/>
                <a:gd name="connsiteY7" fmla="*/ 84144 h 236302"/>
                <a:gd name="connsiteX8" fmla="*/ 12849 w 265532"/>
                <a:gd name="connsiteY8" fmla="*/ 104914 h 236302"/>
                <a:gd name="connsiteX9" fmla="*/ 3796 w 265532"/>
                <a:gd name="connsiteY9" fmla="*/ 129412 h 236302"/>
                <a:gd name="connsiteX10" fmla="*/ 1666 w 265532"/>
                <a:gd name="connsiteY10" fmla="*/ 144057 h 236302"/>
                <a:gd name="connsiteX11" fmla="*/ 68 w 265532"/>
                <a:gd name="connsiteY11" fmla="*/ 164560 h 236302"/>
                <a:gd name="connsiteX12" fmla="*/ 2997 w 265532"/>
                <a:gd name="connsiteY12" fmla="*/ 198376 h 236302"/>
                <a:gd name="connsiteX13" fmla="*/ 8323 w 265532"/>
                <a:gd name="connsiteY13" fmla="*/ 213021 h 236302"/>
                <a:gd name="connsiteX14" fmla="*/ 10453 w 265532"/>
                <a:gd name="connsiteY14" fmla="*/ 216750 h 236302"/>
                <a:gd name="connsiteX15" fmla="*/ 15778 w 265532"/>
                <a:gd name="connsiteY15" fmla="*/ 223407 h 236302"/>
                <a:gd name="connsiteX16" fmla="*/ 28826 w 265532"/>
                <a:gd name="connsiteY16" fmla="*/ 230862 h 236302"/>
                <a:gd name="connsiteX17" fmla="*/ 33885 w 265532"/>
                <a:gd name="connsiteY17" fmla="*/ 232460 h 236302"/>
                <a:gd name="connsiteX18" fmla="*/ 60513 w 265532"/>
                <a:gd name="connsiteY18" fmla="*/ 235388 h 236302"/>
                <a:gd name="connsiteX19" fmla="*/ 121490 w 265532"/>
                <a:gd name="connsiteY19" fmla="*/ 213554 h 236302"/>
                <a:gd name="connsiteX20" fmla="*/ 172881 w 265532"/>
                <a:gd name="connsiteY20" fmla="*/ 185329 h 236302"/>
                <a:gd name="connsiteX21" fmla="*/ 195515 w 265532"/>
                <a:gd name="connsiteY21" fmla="*/ 173879 h 236302"/>
                <a:gd name="connsiteX22" fmla="*/ 217616 w 265532"/>
                <a:gd name="connsiteY22" fmla="*/ 162429 h 236302"/>
                <a:gd name="connsiteX23" fmla="*/ 234658 w 265532"/>
                <a:gd name="connsiteY23" fmla="*/ 153909 h 236302"/>
                <a:gd name="connsiteX24" fmla="*/ 230663 w 265532"/>
                <a:gd name="connsiteY24" fmla="*/ 155772 h 236302"/>
                <a:gd name="connsiteX25" fmla="*/ 246374 w 265532"/>
                <a:gd name="connsiteY25" fmla="*/ 148849 h 236302"/>
                <a:gd name="connsiteX26" fmla="*/ 252498 w 265532"/>
                <a:gd name="connsiteY26" fmla="*/ 146186 h 236302"/>
                <a:gd name="connsiteX27" fmla="*/ 258356 w 265532"/>
                <a:gd name="connsiteY27" fmla="*/ 141926 h 236302"/>
                <a:gd name="connsiteX28" fmla="*/ 264747 w 265532"/>
                <a:gd name="connsiteY28" fmla="*/ 130210 h 236302"/>
                <a:gd name="connsiteX29" fmla="*/ 264747 w 265532"/>
                <a:gd name="connsiteY29" fmla="*/ 115831 h 236302"/>
                <a:gd name="connsiteX30" fmla="*/ 261019 w 265532"/>
                <a:gd name="connsiteY30" fmla="*/ 107576 h 236302"/>
                <a:gd name="connsiteX31" fmla="*/ 249569 w 265532"/>
                <a:gd name="connsiteY31" fmla="*/ 82812 h 236302"/>
                <a:gd name="connsiteX32" fmla="*/ 238652 w 265532"/>
                <a:gd name="connsiteY32" fmla="*/ 51392 h 236302"/>
                <a:gd name="connsiteX33" fmla="*/ 231995 w 265532"/>
                <a:gd name="connsiteY33" fmla="*/ 34084 h 236302"/>
                <a:gd name="connsiteX34" fmla="*/ 231995 w 265532"/>
                <a:gd name="connsiteY34" fmla="*/ 22634 h 236302"/>
                <a:gd name="connsiteX35" fmla="*/ 231995 w 265532"/>
                <a:gd name="connsiteY35" fmla="*/ 14113 h 236302"/>
                <a:gd name="connsiteX36" fmla="*/ 217350 w 265532"/>
                <a:gd name="connsiteY36" fmla="*/ 0 h 236302"/>
                <a:gd name="connsiteX37" fmla="*/ 210959 w 265532"/>
                <a:gd name="connsiteY37" fmla="*/ 1 h 236302"/>
                <a:gd name="connsiteX38" fmla="*/ 195249 w 265532"/>
                <a:gd name="connsiteY38" fmla="*/ 3463 h 236302"/>
                <a:gd name="connsiteX39" fmla="*/ 248504 w 265532"/>
                <a:gd name="connsiteY39" fmla="*/ 80150 h 236302"/>
                <a:gd name="connsiteX40" fmla="*/ 248504 w 265532"/>
                <a:gd name="connsiteY40" fmla="*/ 83345 h 236302"/>
                <a:gd name="connsiteX41" fmla="*/ 248504 w 265532"/>
                <a:gd name="connsiteY41" fmla="*/ 80150 h 236302"/>
                <a:gd name="connsiteX42" fmla="*/ 214154 w 265532"/>
                <a:gd name="connsiteY42" fmla="*/ 103582 h 236302"/>
                <a:gd name="connsiteX43" fmla="*/ 210959 w 265532"/>
                <a:gd name="connsiteY43" fmla="*/ 104913 h 236302"/>
                <a:gd name="connsiteX44" fmla="*/ 212557 w 265532"/>
                <a:gd name="connsiteY44" fmla="*/ 104913 h 236302"/>
                <a:gd name="connsiteX45" fmla="*/ 214154 w 265532"/>
                <a:gd name="connsiteY45" fmla="*/ 104913 h 2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5532" h="236302">
                  <a:moveTo>
                    <a:pt x="192586" y="2663"/>
                  </a:moveTo>
                  <a:lnTo>
                    <a:pt x="175012" y="8788"/>
                  </a:lnTo>
                  <a:lnTo>
                    <a:pt x="157437" y="14646"/>
                  </a:lnTo>
                  <a:cubicBezTo>
                    <a:pt x="144923" y="19172"/>
                    <a:pt x="132408" y="24764"/>
                    <a:pt x="120159" y="30622"/>
                  </a:cubicBezTo>
                  <a:lnTo>
                    <a:pt x="125218" y="28226"/>
                  </a:lnTo>
                  <a:cubicBezTo>
                    <a:pt x="104448" y="37812"/>
                    <a:pt x="83945" y="48197"/>
                    <a:pt x="63974" y="59380"/>
                  </a:cubicBezTo>
                  <a:lnTo>
                    <a:pt x="47465" y="68168"/>
                  </a:lnTo>
                  <a:cubicBezTo>
                    <a:pt x="39771" y="72408"/>
                    <a:pt x="32768" y="77795"/>
                    <a:pt x="26696" y="84144"/>
                  </a:cubicBezTo>
                  <a:cubicBezTo>
                    <a:pt x="20917" y="90217"/>
                    <a:pt x="16233" y="97244"/>
                    <a:pt x="12849" y="104914"/>
                  </a:cubicBezTo>
                  <a:cubicBezTo>
                    <a:pt x="9006" y="112751"/>
                    <a:pt x="5973" y="120959"/>
                    <a:pt x="3796" y="129412"/>
                  </a:cubicBezTo>
                  <a:cubicBezTo>
                    <a:pt x="2826" y="134252"/>
                    <a:pt x="2115" y="139141"/>
                    <a:pt x="1666" y="144057"/>
                  </a:cubicBezTo>
                  <a:cubicBezTo>
                    <a:pt x="1666" y="150979"/>
                    <a:pt x="1666" y="157903"/>
                    <a:pt x="68" y="164560"/>
                  </a:cubicBezTo>
                  <a:cubicBezTo>
                    <a:pt x="-279" y="175908"/>
                    <a:pt x="704" y="187257"/>
                    <a:pt x="2997" y="198376"/>
                  </a:cubicBezTo>
                  <a:cubicBezTo>
                    <a:pt x="4291" y="203420"/>
                    <a:pt x="6075" y="208325"/>
                    <a:pt x="8323" y="213021"/>
                  </a:cubicBezTo>
                  <a:lnTo>
                    <a:pt x="10453" y="216750"/>
                  </a:lnTo>
                  <a:cubicBezTo>
                    <a:pt x="12029" y="219121"/>
                    <a:pt x="13811" y="221348"/>
                    <a:pt x="15778" y="223407"/>
                  </a:cubicBezTo>
                  <a:cubicBezTo>
                    <a:pt x="19508" y="226846"/>
                    <a:pt x="23969" y="229395"/>
                    <a:pt x="28826" y="230862"/>
                  </a:cubicBezTo>
                  <a:lnTo>
                    <a:pt x="33885" y="232460"/>
                  </a:lnTo>
                  <a:cubicBezTo>
                    <a:pt x="42225" y="236238"/>
                    <a:pt x="51551" y="237263"/>
                    <a:pt x="60513" y="235388"/>
                  </a:cubicBezTo>
                  <a:cubicBezTo>
                    <a:pt x="81783" y="231082"/>
                    <a:pt x="102321" y="223728"/>
                    <a:pt x="121490" y="213554"/>
                  </a:cubicBezTo>
                  <a:cubicBezTo>
                    <a:pt x="139065" y="205033"/>
                    <a:pt x="155840" y="195181"/>
                    <a:pt x="172881" y="185329"/>
                  </a:cubicBezTo>
                  <a:lnTo>
                    <a:pt x="195515" y="173879"/>
                  </a:lnTo>
                  <a:cubicBezTo>
                    <a:pt x="202971" y="170151"/>
                    <a:pt x="210160" y="165891"/>
                    <a:pt x="217616" y="162429"/>
                  </a:cubicBezTo>
                  <a:lnTo>
                    <a:pt x="234658" y="153909"/>
                  </a:lnTo>
                  <a:lnTo>
                    <a:pt x="230663" y="155772"/>
                  </a:lnTo>
                  <a:lnTo>
                    <a:pt x="246374" y="148849"/>
                  </a:lnTo>
                  <a:lnTo>
                    <a:pt x="252498" y="146186"/>
                  </a:lnTo>
                  <a:cubicBezTo>
                    <a:pt x="254674" y="145102"/>
                    <a:pt x="256654" y="143662"/>
                    <a:pt x="258356" y="141926"/>
                  </a:cubicBezTo>
                  <a:cubicBezTo>
                    <a:pt x="261734" y="138843"/>
                    <a:pt x="263983" y="134719"/>
                    <a:pt x="264747" y="130210"/>
                  </a:cubicBezTo>
                  <a:cubicBezTo>
                    <a:pt x="265795" y="125474"/>
                    <a:pt x="265795" y="120566"/>
                    <a:pt x="264747" y="115831"/>
                  </a:cubicBezTo>
                  <a:cubicBezTo>
                    <a:pt x="263666" y="113009"/>
                    <a:pt x="262421" y="110253"/>
                    <a:pt x="261019" y="107576"/>
                  </a:cubicBezTo>
                  <a:cubicBezTo>
                    <a:pt x="257558" y="99055"/>
                    <a:pt x="253297" y="91067"/>
                    <a:pt x="249569" y="82812"/>
                  </a:cubicBezTo>
                  <a:cubicBezTo>
                    <a:pt x="245841" y="74558"/>
                    <a:pt x="242380" y="61776"/>
                    <a:pt x="238652" y="51392"/>
                  </a:cubicBezTo>
                  <a:cubicBezTo>
                    <a:pt x="236788" y="45534"/>
                    <a:pt x="233592" y="39942"/>
                    <a:pt x="231995" y="34084"/>
                  </a:cubicBezTo>
                  <a:cubicBezTo>
                    <a:pt x="230397" y="28226"/>
                    <a:pt x="231995" y="26628"/>
                    <a:pt x="231995" y="22634"/>
                  </a:cubicBezTo>
                  <a:cubicBezTo>
                    <a:pt x="232516" y="19817"/>
                    <a:pt x="232516" y="16929"/>
                    <a:pt x="231995" y="14113"/>
                  </a:cubicBezTo>
                  <a:cubicBezTo>
                    <a:pt x="229777" y="7257"/>
                    <a:pt x="224282" y="1962"/>
                    <a:pt x="217350" y="0"/>
                  </a:cubicBezTo>
                  <a:lnTo>
                    <a:pt x="210959" y="1"/>
                  </a:lnTo>
                  <a:cubicBezTo>
                    <a:pt x="205557" y="202"/>
                    <a:pt x="200235" y="1374"/>
                    <a:pt x="195249" y="3463"/>
                  </a:cubicBezTo>
                  <a:moveTo>
                    <a:pt x="248504" y="80150"/>
                  </a:moveTo>
                  <a:cubicBezTo>
                    <a:pt x="248609" y="81212"/>
                    <a:pt x="248609" y="82283"/>
                    <a:pt x="248504" y="83345"/>
                  </a:cubicBezTo>
                  <a:cubicBezTo>
                    <a:pt x="248399" y="82282"/>
                    <a:pt x="248399" y="81212"/>
                    <a:pt x="248504" y="80150"/>
                  </a:cubicBezTo>
                  <a:moveTo>
                    <a:pt x="214154" y="103582"/>
                  </a:moveTo>
                  <a:lnTo>
                    <a:pt x="210959" y="104913"/>
                  </a:lnTo>
                  <a:lnTo>
                    <a:pt x="212557" y="104913"/>
                  </a:lnTo>
                  <a:lnTo>
                    <a:pt x="214154" y="104913"/>
                  </a:lnTo>
                </a:path>
              </a:pathLst>
            </a:custGeom>
            <a:solidFill>
              <a:srgbClr val="EE849B"/>
            </a:solidFill>
            <a:ln w="26619"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08FD575D-5F75-4F6F-8ABB-06F1B4ABB1F7}"/>
                </a:ext>
              </a:extLst>
            </p:cNvPr>
            <p:cNvSpPr/>
            <p:nvPr/>
          </p:nvSpPr>
          <p:spPr>
            <a:xfrm>
              <a:off x="5804563" y="9261568"/>
              <a:ext cx="172038" cy="531427"/>
            </a:xfrm>
            <a:custGeom>
              <a:avLst/>
              <a:gdLst>
                <a:gd name="connsiteX0" fmla="*/ 41772 w 137076"/>
                <a:gd name="connsiteY0" fmla="*/ 4002 h 423430"/>
                <a:gd name="connsiteX1" fmla="*/ 32453 w 137076"/>
                <a:gd name="connsiteY1" fmla="*/ 17848 h 423430"/>
                <a:gd name="connsiteX2" fmla="*/ 25796 w 137076"/>
                <a:gd name="connsiteY2" fmla="*/ 31162 h 423430"/>
                <a:gd name="connsiteX3" fmla="*/ 13814 w 137076"/>
                <a:gd name="connsiteY3" fmla="*/ 62849 h 423430"/>
                <a:gd name="connsiteX4" fmla="*/ 4760 w 137076"/>
                <a:gd name="connsiteY4" fmla="*/ 95601 h 423430"/>
                <a:gd name="connsiteX5" fmla="*/ 499 w 137076"/>
                <a:gd name="connsiteY5" fmla="*/ 128087 h 423430"/>
                <a:gd name="connsiteX6" fmla="*/ 499 w 137076"/>
                <a:gd name="connsiteY6" fmla="*/ 161903 h 423430"/>
                <a:gd name="connsiteX7" fmla="*/ 3961 w 137076"/>
                <a:gd name="connsiteY7" fmla="*/ 190395 h 423430"/>
                <a:gd name="connsiteX8" fmla="*/ 8754 w 137076"/>
                <a:gd name="connsiteY8" fmla="*/ 210100 h 423430"/>
                <a:gd name="connsiteX9" fmla="*/ 18340 w 137076"/>
                <a:gd name="connsiteY9" fmla="*/ 240988 h 423430"/>
                <a:gd name="connsiteX10" fmla="*/ 23133 w 137076"/>
                <a:gd name="connsiteY10" fmla="*/ 254301 h 423430"/>
                <a:gd name="connsiteX11" fmla="*/ 25796 w 137076"/>
                <a:gd name="connsiteY11" fmla="*/ 261491 h 423430"/>
                <a:gd name="connsiteX12" fmla="*/ 28192 w 137076"/>
                <a:gd name="connsiteY12" fmla="*/ 266550 h 423430"/>
                <a:gd name="connsiteX13" fmla="*/ 31920 w 137076"/>
                <a:gd name="connsiteY13" fmla="*/ 271077 h 423430"/>
                <a:gd name="connsiteX14" fmla="*/ 44435 w 137076"/>
                <a:gd name="connsiteY14" fmla="*/ 272941 h 423430"/>
                <a:gd name="connsiteX15" fmla="*/ 47631 w 137076"/>
                <a:gd name="connsiteY15" fmla="*/ 271077 h 423430"/>
                <a:gd name="connsiteX16" fmla="*/ 56684 w 137076"/>
                <a:gd name="connsiteY16" fmla="*/ 297705 h 423430"/>
                <a:gd name="connsiteX17" fmla="*/ 66270 w 137076"/>
                <a:gd name="connsiteY17" fmla="*/ 323001 h 423430"/>
                <a:gd name="connsiteX18" fmla="*/ 77986 w 137076"/>
                <a:gd name="connsiteY18" fmla="*/ 350960 h 423430"/>
                <a:gd name="connsiteX19" fmla="*/ 93696 w 137076"/>
                <a:gd name="connsiteY19" fmla="*/ 381848 h 423430"/>
                <a:gd name="connsiteX20" fmla="*/ 109939 w 137076"/>
                <a:gd name="connsiteY20" fmla="*/ 406878 h 423430"/>
                <a:gd name="connsiteX21" fmla="*/ 119259 w 137076"/>
                <a:gd name="connsiteY21" fmla="*/ 416730 h 423430"/>
                <a:gd name="connsiteX22" fmla="*/ 126981 w 137076"/>
                <a:gd name="connsiteY22" fmla="*/ 422855 h 423430"/>
                <a:gd name="connsiteX23" fmla="*/ 136034 w 137076"/>
                <a:gd name="connsiteY23" fmla="*/ 419393 h 423430"/>
                <a:gd name="connsiteX24" fmla="*/ 136034 w 137076"/>
                <a:gd name="connsiteY24" fmla="*/ 411938 h 423430"/>
                <a:gd name="connsiteX25" fmla="*/ 128578 w 137076"/>
                <a:gd name="connsiteY25" fmla="*/ 402086 h 423430"/>
                <a:gd name="connsiteX26" fmla="*/ 117395 w 137076"/>
                <a:gd name="connsiteY26" fmla="*/ 385043 h 423430"/>
                <a:gd name="connsiteX27" fmla="*/ 114732 w 137076"/>
                <a:gd name="connsiteY27" fmla="*/ 380251 h 423430"/>
                <a:gd name="connsiteX28" fmla="*/ 116064 w 137076"/>
                <a:gd name="connsiteY28" fmla="*/ 382381 h 423430"/>
                <a:gd name="connsiteX29" fmla="*/ 99821 w 137076"/>
                <a:gd name="connsiteY29" fmla="*/ 348830 h 423430"/>
                <a:gd name="connsiteX30" fmla="*/ 86507 w 137076"/>
                <a:gd name="connsiteY30" fmla="*/ 313681 h 423430"/>
                <a:gd name="connsiteX31" fmla="*/ 74258 w 137076"/>
                <a:gd name="connsiteY31" fmla="*/ 279332 h 423430"/>
                <a:gd name="connsiteX32" fmla="*/ 62542 w 137076"/>
                <a:gd name="connsiteY32" fmla="*/ 238326 h 423430"/>
                <a:gd name="connsiteX33" fmla="*/ 58015 w 137076"/>
                <a:gd name="connsiteY33" fmla="*/ 202911 h 423430"/>
                <a:gd name="connsiteX34" fmla="*/ 56418 w 137076"/>
                <a:gd name="connsiteY34" fmla="*/ 165632 h 423430"/>
                <a:gd name="connsiteX35" fmla="*/ 56418 w 137076"/>
                <a:gd name="connsiteY35" fmla="*/ 156845 h 423430"/>
                <a:gd name="connsiteX36" fmla="*/ 56418 w 137076"/>
                <a:gd name="connsiteY36" fmla="*/ 156845 h 423430"/>
                <a:gd name="connsiteX37" fmla="*/ 56418 w 137076"/>
                <a:gd name="connsiteY37" fmla="*/ 149921 h 423430"/>
                <a:gd name="connsiteX38" fmla="*/ 60944 w 137076"/>
                <a:gd name="connsiteY38" fmla="*/ 121430 h 423430"/>
                <a:gd name="connsiteX39" fmla="*/ 72661 w 137076"/>
                <a:gd name="connsiteY39" fmla="*/ 70571 h 423430"/>
                <a:gd name="connsiteX40" fmla="*/ 80382 w 137076"/>
                <a:gd name="connsiteY40" fmla="*/ 51665 h 423430"/>
                <a:gd name="connsiteX41" fmla="*/ 85708 w 137076"/>
                <a:gd name="connsiteY41" fmla="*/ 30363 h 423430"/>
                <a:gd name="connsiteX42" fmla="*/ 82779 w 137076"/>
                <a:gd name="connsiteY42" fmla="*/ 23440 h 423430"/>
                <a:gd name="connsiteX43" fmla="*/ 84111 w 137076"/>
                <a:gd name="connsiteY43" fmla="*/ 19446 h 423430"/>
                <a:gd name="connsiteX44" fmla="*/ 78785 w 137076"/>
                <a:gd name="connsiteY44" fmla="*/ 9860 h 423430"/>
                <a:gd name="connsiteX45" fmla="*/ 67323 w 137076"/>
                <a:gd name="connsiteY45" fmla="*/ 13577 h 423430"/>
                <a:gd name="connsiteX46" fmla="*/ 67069 w 137076"/>
                <a:gd name="connsiteY46" fmla="*/ 14121 h 423430"/>
                <a:gd name="connsiteX47" fmla="*/ 58815 w 137076"/>
                <a:gd name="connsiteY47" fmla="*/ 1339 h 423430"/>
                <a:gd name="connsiteX48" fmla="*/ 58814 w 137076"/>
                <a:gd name="connsiteY48" fmla="*/ 1339 h 423430"/>
                <a:gd name="connsiteX49" fmla="*/ 52956 w 137076"/>
                <a:gd name="connsiteY49" fmla="*/ 8 h 423430"/>
                <a:gd name="connsiteX50" fmla="*/ 41772 w 137076"/>
                <a:gd name="connsiteY50" fmla="*/ 5067 h 423430"/>
                <a:gd name="connsiteX51" fmla="*/ 55086 w 137076"/>
                <a:gd name="connsiteY51" fmla="*/ 164833 h 423430"/>
                <a:gd name="connsiteX52" fmla="*/ 55086 w 137076"/>
                <a:gd name="connsiteY52" fmla="*/ 164833 h 423430"/>
                <a:gd name="connsiteX53" fmla="*/ 103282 w 137076"/>
                <a:gd name="connsiteY53" fmla="*/ 366405 h 423430"/>
                <a:gd name="connsiteX54" fmla="*/ 103282 w 137076"/>
                <a:gd name="connsiteY54" fmla="*/ 366405 h 423430"/>
                <a:gd name="connsiteX55" fmla="*/ 103282 w 137076"/>
                <a:gd name="connsiteY55" fmla="*/ 366405 h 42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37076" h="423430">
                  <a:moveTo>
                    <a:pt x="41772" y="4002"/>
                  </a:moveTo>
                  <a:cubicBezTo>
                    <a:pt x="38213" y="8295"/>
                    <a:pt x="35091" y="12934"/>
                    <a:pt x="32453" y="17848"/>
                  </a:cubicBezTo>
                  <a:cubicBezTo>
                    <a:pt x="30056" y="22109"/>
                    <a:pt x="27926" y="26635"/>
                    <a:pt x="25796" y="31162"/>
                  </a:cubicBezTo>
                  <a:cubicBezTo>
                    <a:pt x="21133" y="41460"/>
                    <a:pt x="17131" y="52043"/>
                    <a:pt x="13814" y="62849"/>
                  </a:cubicBezTo>
                  <a:cubicBezTo>
                    <a:pt x="10618" y="73766"/>
                    <a:pt x="6890" y="84418"/>
                    <a:pt x="4760" y="95601"/>
                  </a:cubicBezTo>
                  <a:cubicBezTo>
                    <a:pt x="2670" y="106331"/>
                    <a:pt x="1247" y="117181"/>
                    <a:pt x="499" y="128087"/>
                  </a:cubicBezTo>
                  <a:cubicBezTo>
                    <a:pt x="-166" y="139349"/>
                    <a:pt x="-166" y="150641"/>
                    <a:pt x="499" y="161903"/>
                  </a:cubicBezTo>
                  <a:cubicBezTo>
                    <a:pt x="864" y="171480"/>
                    <a:pt x="2021" y="181010"/>
                    <a:pt x="3961" y="190395"/>
                  </a:cubicBezTo>
                  <a:cubicBezTo>
                    <a:pt x="5293" y="197052"/>
                    <a:pt x="6890" y="203709"/>
                    <a:pt x="8754" y="210100"/>
                  </a:cubicBezTo>
                  <a:cubicBezTo>
                    <a:pt x="10618" y="216491"/>
                    <a:pt x="14879" y="230870"/>
                    <a:pt x="18340" y="240988"/>
                  </a:cubicBezTo>
                  <a:cubicBezTo>
                    <a:pt x="19938" y="245515"/>
                    <a:pt x="21269" y="250042"/>
                    <a:pt x="23133" y="254301"/>
                  </a:cubicBezTo>
                  <a:cubicBezTo>
                    <a:pt x="23859" y="256755"/>
                    <a:pt x="24749" y="259157"/>
                    <a:pt x="25796" y="261491"/>
                  </a:cubicBezTo>
                  <a:cubicBezTo>
                    <a:pt x="26433" y="263249"/>
                    <a:pt x="27236" y="264943"/>
                    <a:pt x="28192" y="266550"/>
                  </a:cubicBezTo>
                  <a:cubicBezTo>
                    <a:pt x="29287" y="268174"/>
                    <a:pt x="30536" y="269691"/>
                    <a:pt x="31920" y="271077"/>
                  </a:cubicBezTo>
                  <a:cubicBezTo>
                    <a:pt x="35447" y="273917"/>
                    <a:pt x="40234" y="274630"/>
                    <a:pt x="44435" y="272941"/>
                  </a:cubicBezTo>
                  <a:cubicBezTo>
                    <a:pt x="45609" y="272528"/>
                    <a:pt x="46693" y="271895"/>
                    <a:pt x="47631" y="271077"/>
                  </a:cubicBezTo>
                  <a:cubicBezTo>
                    <a:pt x="50293" y="280130"/>
                    <a:pt x="53489" y="289184"/>
                    <a:pt x="56684" y="297705"/>
                  </a:cubicBezTo>
                  <a:lnTo>
                    <a:pt x="66270" y="323001"/>
                  </a:lnTo>
                  <a:cubicBezTo>
                    <a:pt x="70264" y="332587"/>
                    <a:pt x="73726" y="341907"/>
                    <a:pt x="77986" y="350960"/>
                  </a:cubicBezTo>
                  <a:cubicBezTo>
                    <a:pt x="82247" y="360013"/>
                    <a:pt x="88105" y="371730"/>
                    <a:pt x="93696" y="381848"/>
                  </a:cubicBezTo>
                  <a:cubicBezTo>
                    <a:pt x="98293" y="390694"/>
                    <a:pt x="103732" y="399076"/>
                    <a:pt x="109939" y="406878"/>
                  </a:cubicBezTo>
                  <a:cubicBezTo>
                    <a:pt x="112868" y="410340"/>
                    <a:pt x="116064" y="413535"/>
                    <a:pt x="119259" y="416730"/>
                  </a:cubicBezTo>
                  <a:cubicBezTo>
                    <a:pt x="121592" y="419059"/>
                    <a:pt x="124183" y="421113"/>
                    <a:pt x="126981" y="422855"/>
                  </a:cubicBezTo>
                  <a:cubicBezTo>
                    <a:pt x="130438" y="424358"/>
                    <a:pt x="134462" y="422819"/>
                    <a:pt x="136034" y="419393"/>
                  </a:cubicBezTo>
                  <a:cubicBezTo>
                    <a:pt x="137423" y="417103"/>
                    <a:pt x="137423" y="414228"/>
                    <a:pt x="136034" y="411938"/>
                  </a:cubicBezTo>
                  <a:cubicBezTo>
                    <a:pt x="133785" y="408481"/>
                    <a:pt x="131294" y="405189"/>
                    <a:pt x="128578" y="402086"/>
                  </a:cubicBezTo>
                  <a:cubicBezTo>
                    <a:pt x="124364" y="396740"/>
                    <a:pt x="120622" y="391038"/>
                    <a:pt x="117395" y="385043"/>
                  </a:cubicBezTo>
                  <a:cubicBezTo>
                    <a:pt x="116610" y="383391"/>
                    <a:pt x="115721" y="381790"/>
                    <a:pt x="114732" y="380251"/>
                  </a:cubicBezTo>
                  <a:lnTo>
                    <a:pt x="116064" y="382381"/>
                  </a:lnTo>
                  <a:cubicBezTo>
                    <a:pt x="109939" y="371464"/>
                    <a:pt x="104880" y="360280"/>
                    <a:pt x="99821" y="348830"/>
                  </a:cubicBezTo>
                  <a:cubicBezTo>
                    <a:pt x="94762" y="337380"/>
                    <a:pt x="91034" y="325398"/>
                    <a:pt x="86507" y="313681"/>
                  </a:cubicBezTo>
                  <a:cubicBezTo>
                    <a:pt x="81980" y="301965"/>
                    <a:pt x="78253" y="290782"/>
                    <a:pt x="74258" y="279332"/>
                  </a:cubicBezTo>
                  <a:cubicBezTo>
                    <a:pt x="70264" y="267882"/>
                    <a:pt x="65738" y="252704"/>
                    <a:pt x="62542" y="238326"/>
                  </a:cubicBezTo>
                  <a:cubicBezTo>
                    <a:pt x="60363" y="226616"/>
                    <a:pt x="58851" y="214792"/>
                    <a:pt x="58015" y="202911"/>
                  </a:cubicBezTo>
                  <a:cubicBezTo>
                    <a:pt x="56824" y="190522"/>
                    <a:pt x="56291" y="178078"/>
                    <a:pt x="56418" y="165632"/>
                  </a:cubicBezTo>
                  <a:cubicBezTo>
                    <a:pt x="56418" y="162703"/>
                    <a:pt x="56418" y="159774"/>
                    <a:pt x="56418" y="156845"/>
                  </a:cubicBezTo>
                  <a:lnTo>
                    <a:pt x="56418" y="156845"/>
                  </a:lnTo>
                  <a:lnTo>
                    <a:pt x="56418" y="149921"/>
                  </a:lnTo>
                  <a:cubicBezTo>
                    <a:pt x="56418" y="140602"/>
                    <a:pt x="59347" y="131016"/>
                    <a:pt x="60944" y="121430"/>
                  </a:cubicBezTo>
                  <a:cubicBezTo>
                    <a:pt x="63678" y="104228"/>
                    <a:pt x="67592" y="87235"/>
                    <a:pt x="72661" y="70571"/>
                  </a:cubicBezTo>
                  <a:cubicBezTo>
                    <a:pt x="74843" y="64116"/>
                    <a:pt x="77422" y="57802"/>
                    <a:pt x="80382" y="51665"/>
                  </a:cubicBezTo>
                  <a:cubicBezTo>
                    <a:pt x="83312" y="45275"/>
                    <a:pt x="88637" y="37553"/>
                    <a:pt x="85708" y="30363"/>
                  </a:cubicBezTo>
                  <a:cubicBezTo>
                    <a:pt x="85947" y="27712"/>
                    <a:pt x="84848" y="25116"/>
                    <a:pt x="82779" y="23440"/>
                  </a:cubicBezTo>
                  <a:cubicBezTo>
                    <a:pt x="83420" y="22183"/>
                    <a:pt x="83869" y="20836"/>
                    <a:pt x="84111" y="19446"/>
                  </a:cubicBezTo>
                  <a:cubicBezTo>
                    <a:pt x="84693" y="15417"/>
                    <a:pt x="82514" y="11495"/>
                    <a:pt x="78785" y="9860"/>
                  </a:cubicBezTo>
                  <a:cubicBezTo>
                    <a:pt x="74593" y="7722"/>
                    <a:pt x="69461" y="9386"/>
                    <a:pt x="67323" y="13577"/>
                  </a:cubicBezTo>
                  <a:cubicBezTo>
                    <a:pt x="67232" y="13755"/>
                    <a:pt x="67147" y="13937"/>
                    <a:pt x="67069" y="14121"/>
                  </a:cubicBezTo>
                  <a:cubicBezTo>
                    <a:pt x="67115" y="8595"/>
                    <a:pt x="63870" y="3571"/>
                    <a:pt x="58815" y="1339"/>
                  </a:cubicBezTo>
                  <a:lnTo>
                    <a:pt x="58814" y="1339"/>
                  </a:lnTo>
                  <a:cubicBezTo>
                    <a:pt x="57010" y="394"/>
                    <a:pt x="54991" y="-66"/>
                    <a:pt x="52956" y="8"/>
                  </a:cubicBezTo>
                  <a:cubicBezTo>
                    <a:pt x="48682" y="44"/>
                    <a:pt x="44621" y="1881"/>
                    <a:pt x="41772" y="5067"/>
                  </a:cubicBezTo>
                  <a:moveTo>
                    <a:pt x="55086" y="164833"/>
                  </a:moveTo>
                  <a:lnTo>
                    <a:pt x="55086" y="164833"/>
                  </a:lnTo>
                  <a:moveTo>
                    <a:pt x="103282" y="366405"/>
                  </a:moveTo>
                  <a:lnTo>
                    <a:pt x="103282" y="366405"/>
                  </a:lnTo>
                  <a:lnTo>
                    <a:pt x="103282" y="366405"/>
                  </a:lnTo>
                </a:path>
              </a:pathLst>
            </a:custGeom>
            <a:solidFill>
              <a:srgbClr val="FDA2BA"/>
            </a:solidFill>
            <a:ln w="26619"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A92914CC-481A-4708-898F-2633931798A8}"/>
                </a:ext>
              </a:extLst>
            </p:cNvPr>
            <p:cNvSpPr/>
            <p:nvPr/>
          </p:nvSpPr>
          <p:spPr>
            <a:xfrm>
              <a:off x="5870970" y="9258904"/>
              <a:ext cx="31388" cy="49357"/>
            </a:xfrm>
            <a:custGeom>
              <a:avLst/>
              <a:gdLst>
                <a:gd name="connsiteX0" fmla="*/ 3505 w 25009"/>
                <a:gd name="connsiteY0" fmla="*/ 0 h 39327"/>
                <a:gd name="connsiteX1" fmla="*/ 310 w 25009"/>
                <a:gd name="connsiteY1" fmla="*/ 7456 h 39327"/>
                <a:gd name="connsiteX2" fmla="*/ 7500 w 25009"/>
                <a:gd name="connsiteY2" fmla="*/ 24764 h 39327"/>
                <a:gd name="connsiteX3" fmla="*/ 11760 w 25009"/>
                <a:gd name="connsiteY3" fmla="*/ 30888 h 39327"/>
                <a:gd name="connsiteX4" fmla="*/ 11760 w 25009"/>
                <a:gd name="connsiteY4" fmla="*/ 32219 h 39327"/>
                <a:gd name="connsiteX5" fmla="*/ 11760 w 25009"/>
                <a:gd name="connsiteY5" fmla="*/ 33817 h 39327"/>
                <a:gd name="connsiteX6" fmla="*/ 13890 w 25009"/>
                <a:gd name="connsiteY6" fmla="*/ 37811 h 39327"/>
                <a:gd name="connsiteX7" fmla="*/ 18151 w 25009"/>
                <a:gd name="connsiteY7" fmla="*/ 39142 h 39327"/>
                <a:gd name="connsiteX8" fmla="*/ 21080 w 25009"/>
                <a:gd name="connsiteY8" fmla="*/ 39142 h 39327"/>
                <a:gd name="connsiteX9" fmla="*/ 24542 w 25009"/>
                <a:gd name="connsiteY9" fmla="*/ 36213 h 39327"/>
                <a:gd name="connsiteX10" fmla="*/ 23210 w 25009"/>
                <a:gd name="connsiteY10" fmla="*/ 28758 h 39327"/>
                <a:gd name="connsiteX11" fmla="*/ 20281 w 25009"/>
                <a:gd name="connsiteY11" fmla="*/ 24764 h 39327"/>
                <a:gd name="connsiteX12" fmla="*/ 16553 w 25009"/>
                <a:gd name="connsiteY12" fmla="*/ 19438 h 39327"/>
                <a:gd name="connsiteX13" fmla="*/ 10162 w 25009"/>
                <a:gd name="connsiteY13" fmla="*/ 3994 h 39327"/>
                <a:gd name="connsiteX14" fmla="*/ 4837 w 25009"/>
                <a:gd name="connsiteY14" fmla="*/ 266 h 39327"/>
                <a:gd name="connsiteX15" fmla="*/ 2706 w 25009"/>
                <a:gd name="connsiteY15" fmla="*/ 266 h 3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009" h="39327">
                  <a:moveTo>
                    <a:pt x="3505" y="0"/>
                  </a:moveTo>
                  <a:cubicBezTo>
                    <a:pt x="711" y="1323"/>
                    <a:pt x="-660" y="4521"/>
                    <a:pt x="310" y="7456"/>
                  </a:cubicBezTo>
                  <a:cubicBezTo>
                    <a:pt x="2316" y="13380"/>
                    <a:pt x="4718" y="19162"/>
                    <a:pt x="7500" y="24764"/>
                  </a:cubicBezTo>
                  <a:cubicBezTo>
                    <a:pt x="8765" y="26908"/>
                    <a:pt x="10189" y="28955"/>
                    <a:pt x="11760" y="30888"/>
                  </a:cubicBezTo>
                  <a:cubicBezTo>
                    <a:pt x="11647" y="31325"/>
                    <a:pt x="11647" y="31783"/>
                    <a:pt x="11760" y="32219"/>
                  </a:cubicBezTo>
                  <a:cubicBezTo>
                    <a:pt x="11652" y="32747"/>
                    <a:pt x="11652" y="33289"/>
                    <a:pt x="11760" y="33817"/>
                  </a:cubicBezTo>
                  <a:cubicBezTo>
                    <a:pt x="11959" y="35363"/>
                    <a:pt x="12716" y="36785"/>
                    <a:pt x="13890" y="37811"/>
                  </a:cubicBezTo>
                  <a:cubicBezTo>
                    <a:pt x="15104" y="38753"/>
                    <a:pt x="16617" y="39225"/>
                    <a:pt x="18151" y="39142"/>
                  </a:cubicBezTo>
                  <a:cubicBezTo>
                    <a:pt x="19111" y="39390"/>
                    <a:pt x="20119" y="39390"/>
                    <a:pt x="21080" y="39142"/>
                  </a:cubicBezTo>
                  <a:cubicBezTo>
                    <a:pt x="22596" y="38698"/>
                    <a:pt x="23853" y="37634"/>
                    <a:pt x="24542" y="36213"/>
                  </a:cubicBezTo>
                  <a:cubicBezTo>
                    <a:pt x="25487" y="33671"/>
                    <a:pt x="24977" y="30816"/>
                    <a:pt x="23210" y="28758"/>
                  </a:cubicBezTo>
                  <a:lnTo>
                    <a:pt x="20281" y="24764"/>
                  </a:lnTo>
                  <a:cubicBezTo>
                    <a:pt x="18889" y="23098"/>
                    <a:pt x="17641" y="21316"/>
                    <a:pt x="16553" y="19438"/>
                  </a:cubicBezTo>
                  <a:cubicBezTo>
                    <a:pt x="14156" y="14378"/>
                    <a:pt x="12292" y="9319"/>
                    <a:pt x="10162" y="3994"/>
                  </a:cubicBezTo>
                  <a:cubicBezTo>
                    <a:pt x="9439" y="1686"/>
                    <a:pt x="7252" y="155"/>
                    <a:pt x="4837" y="266"/>
                  </a:cubicBezTo>
                  <a:lnTo>
                    <a:pt x="2706" y="266"/>
                  </a:lnTo>
                </a:path>
              </a:pathLst>
            </a:custGeom>
            <a:solidFill>
              <a:srgbClr val="FDA2BA"/>
            </a:solidFill>
            <a:ln w="26619"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3521204F-4465-4B3F-8129-3C09873D5F36}"/>
                </a:ext>
              </a:extLst>
            </p:cNvPr>
            <p:cNvSpPr/>
            <p:nvPr/>
          </p:nvSpPr>
          <p:spPr>
            <a:xfrm>
              <a:off x="5816419" y="9291430"/>
              <a:ext cx="178718" cy="511277"/>
            </a:xfrm>
            <a:custGeom>
              <a:avLst/>
              <a:gdLst>
                <a:gd name="connsiteX0" fmla="*/ 74397 w 142399"/>
                <a:gd name="connsiteY0" fmla="*/ 5771 h 407375"/>
                <a:gd name="connsiteX1" fmla="*/ 68007 w 142399"/>
                <a:gd name="connsiteY1" fmla="*/ 19085 h 407375"/>
                <a:gd name="connsiteX2" fmla="*/ 61350 w 142399"/>
                <a:gd name="connsiteY2" fmla="*/ 34262 h 407375"/>
                <a:gd name="connsiteX3" fmla="*/ 50699 w 142399"/>
                <a:gd name="connsiteY3" fmla="*/ 70742 h 407375"/>
                <a:gd name="connsiteX4" fmla="*/ 44575 w 142399"/>
                <a:gd name="connsiteY4" fmla="*/ 109086 h 407375"/>
                <a:gd name="connsiteX5" fmla="*/ 42178 w 142399"/>
                <a:gd name="connsiteY5" fmla="*/ 147430 h 407375"/>
                <a:gd name="connsiteX6" fmla="*/ 42178 w 142399"/>
                <a:gd name="connsiteY6" fmla="*/ 163673 h 407375"/>
                <a:gd name="connsiteX7" fmla="*/ 42178 w 142399"/>
                <a:gd name="connsiteY7" fmla="*/ 179117 h 407375"/>
                <a:gd name="connsiteX8" fmla="*/ 44841 w 142399"/>
                <a:gd name="connsiteY8" fmla="*/ 210537 h 407375"/>
                <a:gd name="connsiteX9" fmla="*/ 50699 w 142399"/>
                <a:gd name="connsiteY9" fmla="*/ 240893 h 407375"/>
                <a:gd name="connsiteX10" fmla="*/ 58953 w 142399"/>
                <a:gd name="connsiteY10" fmla="*/ 271249 h 407375"/>
                <a:gd name="connsiteX11" fmla="*/ 68007 w 142399"/>
                <a:gd name="connsiteY11" fmla="*/ 300273 h 407375"/>
                <a:gd name="connsiteX12" fmla="*/ 54161 w 142399"/>
                <a:gd name="connsiteY12" fmla="*/ 275775 h 407375"/>
                <a:gd name="connsiteX13" fmla="*/ 49101 w 142399"/>
                <a:gd name="connsiteY13" fmla="*/ 265391 h 407375"/>
                <a:gd name="connsiteX14" fmla="*/ 43509 w 142399"/>
                <a:gd name="connsiteY14" fmla="*/ 252876 h 407375"/>
                <a:gd name="connsiteX15" fmla="*/ 39781 w 142399"/>
                <a:gd name="connsiteY15" fmla="*/ 241958 h 407375"/>
                <a:gd name="connsiteX16" fmla="*/ 34722 w 142399"/>
                <a:gd name="connsiteY16" fmla="*/ 226248 h 407375"/>
                <a:gd name="connsiteX17" fmla="*/ 21675 w 142399"/>
                <a:gd name="connsiteY17" fmla="*/ 178052 h 407375"/>
                <a:gd name="connsiteX18" fmla="*/ 17414 w 142399"/>
                <a:gd name="connsiteY18" fmla="*/ 154353 h 407375"/>
                <a:gd name="connsiteX19" fmla="*/ 15550 w 142399"/>
                <a:gd name="connsiteY19" fmla="*/ 127725 h 407375"/>
                <a:gd name="connsiteX20" fmla="*/ 15551 w 142399"/>
                <a:gd name="connsiteY20" fmla="*/ 103761 h 407375"/>
                <a:gd name="connsiteX21" fmla="*/ 15551 w 142399"/>
                <a:gd name="connsiteY21" fmla="*/ 92044 h 407375"/>
                <a:gd name="connsiteX22" fmla="*/ 15551 w 142399"/>
                <a:gd name="connsiteY22" fmla="*/ 77665 h 407375"/>
                <a:gd name="connsiteX23" fmla="*/ 7562 w 142399"/>
                <a:gd name="connsiteY23" fmla="*/ 71008 h 407375"/>
                <a:gd name="connsiteX24" fmla="*/ 905 w 142399"/>
                <a:gd name="connsiteY24" fmla="*/ 79263 h 407375"/>
                <a:gd name="connsiteX25" fmla="*/ 905 w 142399"/>
                <a:gd name="connsiteY25" fmla="*/ 88583 h 407375"/>
                <a:gd name="connsiteX26" fmla="*/ 2237 w 142399"/>
                <a:gd name="connsiteY26" fmla="*/ 153554 h 407375"/>
                <a:gd name="connsiteX27" fmla="*/ 9692 w 142399"/>
                <a:gd name="connsiteY27" fmla="*/ 187904 h 407375"/>
                <a:gd name="connsiteX28" fmla="*/ 19012 w 142399"/>
                <a:gd name="connsiteY28" fmla="*/ 219325 h 407375"/>
                <a:gd name="connsiteX29" fmla="*/ 31527 w 142399"/>
                <a:gd name="connsiteY29" fmla="*/ 256071 h 407375"/>
                <a:gd name="connsiteX30" fmla="*/ 38450 w 142399"/>
                <a:gd name="connsiteY30" fmla="*/ 271515 h 407375"/>
                <a:gd name="connsiteX31" fmla="*/ 46971 w 142399"/>
                <a:gd name="connsiteY31" fmla="*/ 286959 h 407375"/>
                <a:gd name="connsiteX32" fmla="*/ 64013 w 142399"/>
                <a:gd name="connsiteY32" fmla="*/ 315983 h 407375"/>
                <a:gd name="connsiteX33" fmla="*/ 82652 w 142399"/>
                <a:gd name="connsiteY33" fmla="*/ 346073 h 407375"/>
                <a:gd name="connsiteX34" fmla="*/ 94901 w 142399"/>
                <a:gd name="connsiteY34" fmla="*/ 362582 h 407375"/>
                <a:gd name="connsiteX35" fmla="*/ 107948 w 142399"/>
                <a:gd name="connsiteY35" fmla="*/ 378025 h 407375"/>
                <a:gd name="connsiteX36" fmla="*/ 120730 w 142399"/>
                <a:gd name="connsiteY36" fmla="*/ 394269 h 407375"/>
                <a:gd name="connsiteX37" fmla="*/ 120730 w 142399"/>
                <a:gd name="connsiteY37" fmla="*/ 394269 h 407375"/>
                <a:gd name="connsiteX38" fmla="*/ 127120 w 142399"/>
                <a:gd name="connsiteY38" fmla="*/ 402257 h 407375"/>
                <a:gd name="connsiteX39" fmla="*/ 127120 w 142399"/>
                <a:gd name="connsiteY39" fmla="*/ 402257 h 407375"/>
                <a:gd name="connsiteX40" fmla="*/ 127120 w 142399"/>
                <a:gd name="connsiteY40" fmla="*/ 402257 h 407375"/>
                <a:gd name="connsiteX41" fmla="*/ 130315 w 142399"/>
                <a:gd name="connsiteY41" fmla="*/ 405718 h 407375"/>
                <a:gd name="connsiteX42" fmla="*/ 140800 w 142399"/>
                <a:gd name="connsiteY42" fmla="*/ 404605 h 407375"/>
                <a:gd name="connsiteX43" fmla="*/ 141765 w 142399"/>
                <a:gd name="connsiteY43" fmla="*/ 403055 h 407375"/>
                <a:gd name="connsiteX44" fmla="*/ 137771 w 142399"/>
                <a:gd name="connsiteY44" fmla="*/ 389209 h 407375"/>
                <a:gd name="connsiteX45" fmla="*/ 129783 w 142399"/>
                <a:gd name="connsiteY45" fmla="*/ 376161 h 407375"/>
                <a:gd name="connsiteX46" fmla="*/ 109014 w 142399"/>
                <a:gd name="connsiteY46" fmla="*/ 342078 h 407375"/>
                <a:gd name="connsiteX47" fmla="*/ 98629 w 142399"/>
                <a:gd name="connsiteY47" fmla="*/ 321841 h 407375"/>
                <a:gd name="connsiteX48" fmla="*/ 93037 w 142399"/>
                <a:gd name="connsiteY48" fmla="*/ 309858 h 407375"/>
                <a:gd name="connsiteX49" fmla="*/ 87179 w 142399"/>
                <a:gd name="connsiteY49" fmla="*/ 295214 h 407375"/>
                <a:gd name="connsiteX50" fmla="*/ 77060 w 142399"/>
                <a:gd name="connsiteY50" fmla="*/ 263527 h 407375"/>
                <a:gd name="connsiteX51" fmla="*/ 68539 w 142399"/>
                <a:gd name="connsiteY51" fmla="*/ 232372 h 407375"/>
                <a:gd name="connsiteX52" fmla="*/ 66942 w 142399"/>
                <a:gd name="connsiteY52" fmla="*/ 225449 h 407375"/>
                <a:gd name="connsiteX53" fmla="*/ 66942 w 142399"/>
                <a:gd name="connsiteY53" fmla="*/ 225449 h 407375"/>
                <a:gd name="connsiteX54" fmla="*/ 66942 w 142399"/>
                <a:gd name="connsiteY54" fmla="*/ 223585 h 407375"/>
                <a:gd name="connsiteX55" fmla="*/ 66942 w 142399"/>
                <a:gd name="connsiteY55" fmla="*/ 224916 h 407375"/>
                <a:gd name="connsiteX56" fmla="*/ 61350 w 142399"/>
                <a:gd name="connsiteY56" fmla="*/ 185241 h 407375"/>
                <a:gd name="connsiteX57" fmla="*/ 61350 w 142399"/>
                <a:gd name="connsiteY57" fmla="*/ 162075 h 407375"/>
                <a:gd name="connsiteX58" fmla="*/ 61350 w 142399"/>
                <a:gd name="connsiteY58" fmla="*/ 140507 h 407375"/>
                <a:gd name="connsiteX59" fmla="*/ 61350 w 142399"/>
                <a:gd name="connsiteY59" fmla="*/ 115743 h 407375"/>
                <a:gd name="connsiteX60" fmla="*/ 63480 w 142399"/>
                <a:gd name="connsiteY60" fmla="*/ 89115 h 407375"/>
                <a:gd name="connsiteX61" fmla="*/ 67741 w 142399"/>
                <a:gd name="connsiteY61" fmla="*/ 65683 h 407375"/>
                <a:gd name="connsiteX62" fmla="*/ 73865 w 142399"/>
                <a:gd name="connsiteY62" fmla="*/ 40387 h 407375"/>
                <a:gd name="connsiteX63" fmla="*/ 73865 w 142399"/>
                <a:gd name="connsiteY63" fmla="*/ 40387 h 407375"/>
                <a:gd name="connsiteX64" fmla="*/ 80256 w 142399"/>
                <a:gd name="connsiteY64" fmla="*/ 24143 h 407375"/>
                <a:gd name="connsiteX65" fmla="*/ 87179 w 142399"/>
                <a:gd name="connsiteY65" fmla="*/ 9498 h 407375"/>
                <a:gd name="connsiteX66" fmla="*/ 83717 w 142399"/>
                <a:gd name="connsiteY66" fmla="*/ 179 h 407375"/>
                <a:gd name="connsiteX67" fmla="*/ 81054 w 142399"/>
                <a:gd name="connsiteY67" fmla="*/ 179 h 407375"/>
                <a:gd name="connsiteX68" fmla="*/ 74397 w 142399"/>
                <a:gd name="connsiteY68" fmla="*/ 4439 h 407375"/>
                <a:gd name="connsiteX69" fmla="*/ 42178 w 142399"/>
                <a:gd name="connsiteY69" fmla="*/ 147430 h 407375"/>
                <a:gd name="connsiteX70" fmla="*/ 42178 w 142399"/>
                <a:gd name="connsiteY70" fmla="*/ 147430 h 407375"/>
                <a:gd name="connsiteX71" fmla="*/ 21142 w 142399"/>
                <a:gd name="connsiteY71" fmla="*/ 174057 h 407375"/>
                <a:gd name="connsiteX72" fmla="*/ 21142 w 142399"/>
                <a:gd name="connsiteY72" fmla="*/ 174057 h 407375"/>
                <a:gd name="connsiteX73" fmla="*/ 127653 w 142399"/>
                <a:gd name="connsiteY73" fmla="*/ 401191 h 407375"/>
                <a:gd name="connsiteX74" fmla="*/ 127653 w 142399"/>
                <a:gd name="connsiteY74" fmla="*/ 401191 h 407375"/>
                <a:gd name="connsiteX75" fmla="*/ 127653 w 142399"/>
                <a:gd name="connsiteY75" fmla="*/ 401191 h 407375"/>
                <a:gd name="connsiteX76" fmla="*/ 127653 w 142399"/>
                <a:gd name="connsiteY76" fmla="*/ 401191 h 407375"/>
                <a:gd name="connsiteX77" fmla="*/ 127653 w 142399"/>
                <a:gd name="connsiteY77" fmla="*/ 401191 h 407375"/>
                <a:gd name="connsiteX78" fmla="*/ 127653 w 142399"/>
                <a:gd name="connsiteY78" fmla="*/ 401191 h 407375"/>
                <a:gd name="connsiteX79" fmla="*/ 127653 w 142399"/>
                <a:gd name="connsiteY79" fmla="*/ 401191 h 407375"/>
                <a:gd name="connsiteX80" fmla="*/ 65877 w 142399"/>
                <a:gd name="connsiteY80" fmla="*/ 222520 h 407375"/>
                <a:gd name="connsiteX81" fmla="*/ 65877 w 142399"/>
                <a:gd name="connsiteY81" fmla="*/ 222520 h 407375"/>
                <a:gd name="connsiteX82" fmla="*/ 65877 w 142399"/>
                <a:gd name="connsiteY82" fmla="*/ 222520 h 40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42399" h="407375">
                  <a:moveTo>
                    <a:pt x="74397" y="5771"/>
                  </a:moveTo>
                  <a:cubicBezTo>
                    <a:pt x="72534" y="10297"/>
                    <a:pt x="70404" y="14558"/>
                    <a:pt x="68007" y="19085"/>
                  </a:cubicBezTo>
                  <a:cubicBezTo>
                    <a:pt x="65610" y="23611"/>
                    <a:pt x="63480" y="29203"/>
                    <a:pt x="61350" y="34262"/>
                  </a:cubicBezTo>
                  <a:cubicBezTo>
                    <a:pt x="57067" y="46196"/>
                    <a:pt x="53510" y="58378"/>
                    <a:pt x="50699" y="70742"/>
                  </a:cubicBezTo>
                  <a:cubicBezTo>
                    <a:pt x="47472" y="83306"/>
                    <a:pt x="45422" y="96142"/>
                    <a:pt x="44575" y="109086"/>
                  </a:cubicBezTo>
                  <a:cubicBezTo>
                    <a:pt x="43509" y="121867"/>
                    <a:pt x="42710" y="134649"/>
                    <a:pt x="42178" y="147430"/>
                  </a:cubicBezTo>
                  <a:cubicBezTo>
                    <a:pt x="42178" y="152755"/>
                    <a:pt x="42178" y="158347"/>
                    <a:pt x="42178" y="163673"/>
                  </a:cubicBezTo>
                  <a:cubicBezTo>
                    <a:pt x="42178" y="168998"/>
                    <a:pt x="42178" y="174057"/>
                    <a:pt x="42178" y="179117"/>
                  </a:cubicBezTo>
                  <a:cubicBezTo>
                    <a:pt x="42404" y="189636"/>
                    <a:pt x="43293" y="200130"/>
                    <a:pt x="44841" y="210537"/>
                  </a:cubicBezTo>
                  <a:cubicBezTo>
                    <a:pt x="46254" y="220752"/>
                    <a:pt x="48210" y="230885"/>
                    <a:pt x="50699" y="240893"/>
                  </a:cubicBezTo>
                  <a:cubicBezTo>
                    <a:pt x="53095" y="251278"/>
                    <a:pt x="56024" y="261130"/>
                    <a:pt x="58953" y="271249"/>
                  </a:cubicBezTo>
                  <a:cubicBezTo>
                    <a:pt x="61882" y="281367"/>
                    <a:pt x="64812" y="290687"/>
                    <a:pt x="68007" y="300273"/>
                  </a:cubicBezTo>
                  <a:lnTo>
                    <a:pt x="54161" y="275775"/>
                  </a:lnTo>
                  <a:cubicBezTo>
                    <a:pt x="52296" y="272313"/>
                    <a:pt x="50699" y="268852"/>
                    <a:pt x="49101" y="265391"/>
                  </a:cubicBezTo>
                  <a:cubicBezTo>
                    <a:pt x="47504" y="261929"/>
                    <a:pt x="45373" y="257135"/>
                    <a:pt x="43509" y="252876"/>
                  </a:cubicBezTo>
                  <a:cubicBezTo>
                    <a:pt x="41646" y="248615"/>
                    <a:pt x="40847" y="245686"/>
                    <a:pt x="39781" y="241958"/>
                  </a:cubicBezTo>
                  <a:cubicBezTo>
                    <a:pt x="38717" y="238230"/>
                    <a:pt x="36320" y="231573"/>
                    <a:pt x="34722" y="226248"/>
                  </a:cubicBezTo>
                  <a:cubicBezTo>
                    <a:pt x="29663" y="210537"/>
                    <a:pt x="25669" y="194295"/>
                    <a:pt x="21675" y="178052"/>
                  </a:cubicBezTo>
                  <a:cubicBezTo>
                    <a:pt x="19846" y="170231"/>
                    <a:pt x="18424" y="162321"/>
                    <a:pt x="17414" y="154353"/>
                  </a:cubicBezTo>
                  <a:cubicBezTo>
                    <a:pt x="16243" y="145524"/>
                    <a:pt x="15620" y="136632"/>
                    <a:pt x="15550" y="127725"/>
                  </a:cubicBezTo>
                  <a:cubicBezTo>
                    <a:pt x="15551" y="119737"/>
                    <a:pt x="15551" y="111749"/>
                    <a:pt x="15551" y="103761"/>
                  </a:cubicBezTo>
                  <a:lnTo>
                    <a:pt x="15551" y="92044"/>
                  </a:lnTo>
                  <a:cubicBezTo>
                    <a:pt x="15815" y="87255"/>
                    <a:pt x="15815" y="82455"/>
                    <a:pt x="15551" y="77665"/>
                  </a:cubicBezTo>
                  <a:cubicBezTo>
                    <a:pt x="15130" y="73649"/>
                    <a:pt x="11588" y="70698"/>
                    <a:pt x="7562" y="71008"/>
                  </a:cubicBezTo>
                  <a:cubicBezTo>
                    <a:pt x="3506" y="71560"/>
                    <a:pt x="586" y="75182"/>
                    <a:pt x="905" y="79263"/>
                  </a:cubicBezTo>
                  <a:cubicBezTo>
                    <a:pt x="905" y="82192"/>
                    <a:pt x="905" y="85387"/>
                    <a:pt x="905" y="88583"/>
                  </a:cubicBezTo>
                  <a:cubicBezTo>
                    <a:pt x="-648" y="110235"/>
                    <a:pt x="-202" y="131984"/>
                    <a:pt x="2237" y="153554"/>
                  </a:cubicBezTo>
                  <a:cubicBezTo>
                    <a:pt x="3957" y="165157"/>
                    <a:pt x="6447" y="176632"/>
                    <a:pt x="9692" y="187904"/>
                  </a:cubicBezTo>
                  <a:cubicBezTo>
                    <a:pt x="12622" y="198288"/>
                    <a:pt x="15551" y="208939"/>
                    <a:pt x="19012" y="219325"/>
                  </a:cubicBezTo>
                  <a:cubicBezTo>
                    <a:pt x="22474" y="229709"/>
                    <a:pt x="27000" y="244088"/>
                    <a:pt x="31527" y="256071"/>
                  </a:cubicBezTo>
                  <a:cubicBezTo>
                    <a:pt x="33560" y="261337"/>
                    <a:pt x="35871" y="266493"/>
                    <a:pt x="38450" y="271515"/>
                  </a:cubicBezTo>
                  <a:cubicBezTo>
                    <a:pt x="41113" y="276840"/>
                    <a:pt x="44042" y="281900"/>
                    <a:pt x="46971" y="286959"/>
                  </a:cubicBezTo>
                  <a:cubicBezTo>
                    <a:pt x="52563" y="296811"/>
                    <a:pt x="58155" y="306397"/>
                    <a:pt x="64013" y="315983"/>
                  </a:cubicBezTo>
                  <a:cubicBezTo>
                    <a:pt x="69871" y="325569"/>
                    <a:pt x="75995" y="336220"/>
                    <a:pt x="82652" y="346073"/>
                  </a:cubicBezTo>
                  <a:cubicBezTo>
                    <a:pt x="86646" y="351664"/>
                    <a:pt x="90640" y="357256"/>
                    <a:pt x="94901" y="362582"/>
                  </a:cubicBezTo>
                  <a:cubicBezTo>
                    <a:pt x="99161" y="367907"/>
                    <a:pt x="103688" y="372700"/>
                    <a:pt x="107948" y="378025"/>
                  </a:cubicBezTo>
                  <a:lnTo>
                    <a:pt x="120730" y="394269"/>
                  </a:lnTo>
                  <a:lnTo>
                    <a:pt x="120730" y="394269"/>
                  </a:lnTo>
                  <a:lnTo>
                    <a:pt x="127120" y="402257"/>
                  </a:lnTo>
                  <a:lnTo>
                    <a:pt x="127120" y="402257"/>
                  </a:lnTo>
                  <a:lnTo>
                    <a:pt x="127120" y="402257"/>
                  </a:lnTo>
                  <a:cubicBezTo>
                    <a:pt x="127966" y="403595"/>
                    <a:pt x="129049" y="404768"/>
                    <a:pt x="130315" y="405718"/>
                  </a:cubicBezTo>
                  <a:cubicBezTo>
                    <a:pt x="133518" y="408306"/>
                    <a:pt x="138212" y="407807"/>
                    <a:pt x="140800" y="404605"/>
                  </a:cubicBezTo>
                  <a:cubicBezTo>
                    <a:pt x="141184" y="404130"/>
                    <a:pt x="141508" y="403610"/>
                    <a:pt x="141765" y="403055"/>
                  </a:cubicBezTo>
                  <a:cubicBezTo>
                    <a:pt x="143896" y="398529"/>
                    <a:pt x="140168" y="393203"/>
                    <a:pt x="137771" y="389209"/>
                  </a:cubicBezTo>
                  <a:lnTo>
                    <a:pt x="129783" y="376161"/>
                  </a:lnTo>
                  <a:cubicBezTo>
                    <a:pt x="122860" y="364711"/>
                    <a:pt x="115404" y="353528"/>
                    <a:pt x="109014" y="342078"/>
                  </a:cubicBezTo>
                  <a:cubicBezTo>
                    <a:pt x="105286" y="335421"/>
                    <a:pt x="101824" y="328764"/>
                    <a:pt x="98629" y="321841"/>
                  </a:cubicBezTo>
                  <a:cubicBezTo>
                    <a:pt x="96447" y="318003"/>
                    <a:pt x="94577" y="313996"/>
                    <a:pt x="93037" y="309858"/>
                  </a:cubicBezTo>
                  <a:cubicBezTo>
                    <a:pt x="90907" y="305066"/>
                    <a:pt x="89043" y="300006"/>
                    <a:pt x="87179" y="295214"/>
                  </a:cubicBezTo>
                  <a:cubicBezTo>
                    <a:pt x="83185" y="284828"/>
                    <a:pt x="80256" y="274178"/>
                    <a:pt x="77060" y="263527"/>
                  </a:cubicBezTo>
                  <a:cubicBezTo>
                    <a:pt x="73865" y="252876"/>
                    <a:pt x="71202" y="243023"/>
                    <a:pt x="68539" y="232372"/>
                  </a:cubicBezTo>
                  <a:lnTo>
                    <a:pt x="66942" y="225449"/>
                  </a:lnTo>
                  <a:lnTo>
                    <a:pt x="66942" y="225449"/>
                  </a:lnTo>
                  <a:cubicBezTo>
                    <a:pt x="66976" y="224828"/>
                    <a:pt x="66976" y="224206"/>
                    <a:pt x="66942" y="223585"/>
                  </a:cubicBezTo>
                  <a:lnTo>
                    <a:pt x="66942" y="224916"/>
                  </a:lnTo>
                  <a:cubicBezTo>
                    <a:pt x="64166" y="211836"/>
                    <a:pt x="62298" y="198579"/>
                    <a:pt x="61350" y="185241"/>
                  </a:cubicBezTo>
                  <a:cubicBezTo>
                    <a:pt x="61350" y="177519"/>
                    <a:pt x="61350" y="169797"/>
                    <a:pt x="61350" y="162075"/>
                  </a:cubicBezTo>
                  <a:cubicBezTo>
                    <a:pt x="61350" y="154353"/>
                    <a:pt x="61350" y="147696"/>
                    <a:pt x="61350" y="140507"/>
                  </a:cubicBezTo>
                  <a:cubicBezTo>
                    <a:pt x="61350" y="133317"/>
                    <a:pt x="61350" y="123997"/>
                    <a:pt x="61350" y="115743"/>
                  </a:cubicBezTo>
                  <a:cubicBezTo>
                    <a:pt x="61350" y="107488"/>
                    <a:pt x="61350" y="98701"/>
                    <a:pt x="63480" y="89115"/>
                  </a:cubicBezTo>
                  <a:cubicBezTo>
                    <a:pt x="65610" y="79529"/>
                    <a:pt x="66143" y="73405"/>
                    <a:pt x="67741" y="65683"/>
                  </a:cubicBezTo>
                  <a:cubicBezTo>
                    <a:pt x="69338" y="57961"/>
                    <a:pt x="71468" y="48908"/>
                    <a:pt x="73865" y="40387"/>
                  </a:cubicBezTo>
                  <a:lnTo>
                    <a:pt x="73865" y="40387"/>
                  </a:lnTo>
                  <a:cubicBezTo>
                    <a:pt x="75729" y="35061"/>
                    <a:pt x="77859" y="29469"/>
                    <a:pt x="80256" y="24143"/>
                  </a:cubicBezTo>
                  <a:cubicBezTo>
                    <a:pt x="82652" y="18818"/>
                    <a:pt x="85049" y="14291"/>
                    <a:pt x="87179" y="9498"/>
                  </a:cubicBezTo>
                  <a:cubicBezTo>
                    <a:pt x="88705" y="5966"/>
                    <a:pt x="87179" y="1858"/>
                    <a:pt x="83717" y="179"/>
                  </a:cubicBezTo>
                  <a:cubicBezTo>
                    <a:pt x="82845" y="-60"/>
                    <a:pt x="81926" y="-60"/>
                    <a:pt x="81054" y="179"/>
                  </a:cubicBezTo>
                  <a:cubicBezTo>
                    <a:pt x="78203" y="209"/>
                    <a:pt x="75619" y="1863"/>
                    <a:pt x="74397" y="4439"/>
                  </a:cubicBezTo>
                  <a:moveTo>
                    <a:pt x="42178" y="147430"/>
                  </a:moveTo>
                  <a:lnTo>
                    <a:pt x="42178" y="147430"/>
                  </a:lnTo>
                  <a:moveTo>
                    <a:pt x="21142" y="174057"/>
                  </a:moveTo>
                  <a:lnTo>
                    <a:pt x="21142" y="174057"/>
                  </a:lnTo>
                  <a:moveTo>
                    <a:pt x="127653" y="401191"/>
                  </a:moveTo>
                  <a:lnTo>
                    <a:pt x="127653" y="401191"/>
                  </a:lnTo>
                  <a:lnTo>
                    <a:pt x="127653" y="401191"/>
                  </a:lnTo>
                  <a:lnTo>
                    <a:pt x="127653" y="401191"/>
                  </a:lnTo>
                  <a:moveTo>
                    <a:pt x="127653" y="401191"/>
                  </a:moveTo>
                  <a:lnTo>
                    <a:pt x="127653" y="401191"/>
                  </a:lnTo>
                  <a:lnTo>
                    <a:pt x="127653" y="401191"/>
                  </a:lnTo>
                  <a:close/>
                  <a:moveTo>
                    <a:pt x="65877" y="222520"/>
                  </a:moveTo>
                  <a:lnTo>
                    <a:pt x="65877" y="222520"/>
                  </a:lnTo>
                  <a:lnTo>
                    <a:pt x="65877" y="222520"/>
                  </a:lnTo>
                </a:path>
              </a:pathLst>
            </a:custGeom>
            <a:solidFill>
              <a:srgbClr val="FDA2BA"/>
            </a:solidFill>
            <a:ln w="26619"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4143656C-062B-4C17-9604-93B6A2452E7E}"/>
                </a:ext>
              </a:extLst>
            </p:cNvPr>
            <p:cNvSpPr/>
            <p:nvPr/>
          </p:nvSpPr>
          <p:spPr>
            <a:xfrm>
              <a:off x="5864040" y="8945058"/>
              <a:ext cx="662424" cy="368493"/>
            </a:xfrm>
            <a:custGeom>
              <a:avLst/>
              <a:gdLst>
                <a:gd name="connsiteX0" fmla="*/ 508297 w 527806"/>
                <a:gd name="connsiteY0" fmla="*/ 1363 h 293608"/>
                <a:gd name="connsiteX1" fmla="*/ 500841 w 527806"/>
                <a:gd name="connsiteY1" fmla="*/ 5091 h 293608"/>
                <a:gd name="connsiteX2" fmla="*/ 486196 w 527806"/>
                <a:gd name="connsiteY2" fmla="*/ 14145 h 293608"/>
                <a:gd name="connsiteX3" fmla="*/ 468089 w 527806"/>
                <a:gd name="connsiteY3" fmla="*/ 24262 h 293608"/>
                <a:gd name="connsiteX4" fmla="*/ 469953 w 527806"/>
                <a:gd name="connsiteY4" fmla="*/ 24262 h 293608"/>
                <a:gd name="connsiteX5" fmla="*/ 464361 w 527806"/>
                <a:gd name="connsiteY5" fmla="*/ 26925 h 293608"/>
                <a:gd name="connsiteX6" fmla="*/ 422556 w 527806"/>
                <a:gd name="connsiteY6" fmla="*/ 43434 h 293608"/>
                <a:gd name="connsiteX7" fmla="*/ 369300 w 527806"/>
                <a:gd name="connsiteY7" fmla="*/ 67133 h 293608"/>
                <a:gd name="connsiteX8" fmla="*/ 316045 w 527806"/>
                <a:gd name="connsiteY8" fmla="*/ 93760 h 293608"/>
                <a:gd name="connsiteX9" fmla="*/ 286755 w 527806"/>
                <a:gd name="connsiteY9" fmla="*/ 108139 h 293608"/>
                <a:gd name="connsiteX10" fmla="*/ 260127 w 527806"/>
                <a:gd name="connsiteY10" fmla="*/ 120921 h 293608"/>
                <a:gd name="connsiteX11" fmla="*/ 254535 w 527806"/>
                <a:gd name="connsiteY11" fmla="*/ 124649 h 293608"/>
                <a:gd name="connsiteX12" fmla="*/ 232700 w 527806"/>
                <a:gd name="connsiteY12" fmla="*/ 133169 h 293608"/>
                <a:gd name="connsiteX13" fmla="*/ 165865 w 527806"/>
                <a:gd name="connsiteY13" fmla="*/ 159797 h 293608"/>
                <a:gd name="connsiteX14" fmla="*/ 131515 w 527806"/>
                <a:gd name="connsiteY14" fmla="*/ 174709 h 293608"/>
                <a:gd name="connsiteX15" fmla="*/ 96633 w 527806"/>
                <a:gd name="connsiteY15" fmla="*/ 190952 h 293608"/>
                <a:gd name="connsiteX16" fmla="*/ 63348 w 527806"/>
                <a:gd name="connsiteY16" fmla="*/ 207461 h 293608"/>
                <a:gd name="connsiteX17" fmla="*/ 33525 w 527806"/>
                <a:gd name="connsiteY17" fmla="*/ 221573 h 293608"/>
                <a:gd name="connsiteX18" fmla="*/ 6898 w 527806"/>
                <a:gd name="connsiteY18" fmla="*/ 236218 h 293608"/>
                <a:gd name="connsiteX19" fmla="*/ 507 w 527806"/>
                <a:gd name="connsiteY19" fmla="*/ 252461 h 293608"/>
                <a:gd name="connsiteX20" fmla="*/ 5566 w 527806"/>
                <a:gd name="connsiteY20" fmla="*/ 259650 h 293608"/>
                <a:gd name="connsiteX21" fmla="*/ 5566 w 527806"/>
                <a:gd name="connsiteY21" fmla="*/ 259651 h 293608"/>
                <a:gd name="connsiteX22" fmla="*/ 5566 w 527806"/>
                <a:gd name="connsiteY22" fmla="*/ 266308 h 293608"/>
                <a:gd name="connsiteX23" fmla="*/ 8229 w 527806"/>
                <a:gd name="connsiteY23" fmla="*/ 273497 h 293608"/>
                <a:gd name="connsiteX24" fmla="*/ 13821 w 527806"/>
                <a:gd name="connsiteY24" fmla="*/ 278290 h 293608"/>
                <a:gd name="connsiteX25" fmla="*/ 20478 w 527806"/>
                <a:gd name="connsiteY25" fmla="*/ 278290 h 293608"/>
                <a:gd name="connsiteX26" fmla="*/ 25005 w 527806"/>
                <a:gd name="connsiteY26" fmla="*/ 290538 h 293608"/>
                <a:gd name="connsiteX27" fmla="*/ 48437 w 527806"/>
                <a:gd name="connsiteY27" fmla="*/ 290539 h 293608"/>
                <a:gd name="connsiteX28" fmla="*/ 69739 w 527806"/>
                <a:gd name="connsiteY28" fmla="*/ 279622 h 293608"/>
                <a:gd name="connsiteX29" fmla="*/ 87579 w 527806"/>
                <a:gd name="connsiteY29" fmla="*/ 269237 h 293608"/>
                <a:gd name="connsiteX30" fmla="*/ 119533 w 527806"/>
                <a:gd name="connsiteY30" fmla="*/ 254326 h 293608"/>
                <a:gd name="connsiteX31" fmla="*/ 152018 w 527806"/>
                <a:gd name="connsiteY31" fmla="*/ 239148 h 293608"/>
                <a:gd name="connsiteX32" fmla="*/ 218854 w 527806"/>
                <a:gd name="connsiteY32" fmla="*/ 206662 h 293608"/>
                <a:gd name="connsiteX33" fmla="*/ 215658 w 527806"/>
                <a:gd name="connsiteY33" fmla="*/ 208260 h 293608"/>
                <a:gd name="connsiteX34" fmla="*/ 227109 w 527806"/>
                <a:gd name="connsiteY34" fmla="*/ 202402 h 293608"/>
                <a:gd name="connsiteX35" fmla="*/ 225244 w 527806"/>
                <a:gd name="connsiteY35" fmla="*/ 202402 h 293608"/>
                <a:gd name="connsiteX36" fmla="*/ 245482 w 527806"/>
                <a:gd name="connsiteY36" fmla="*/ 191751 h 293608"/>
                <a:gd name="connsiteX37" fmla="*/ 242553 w 527806"/>
                <a:gd name="connsiteY37" fmla="*/ 193082 h 293608"/>
                <a:gd name="connsiteX38" fmla="*/ 288618 w 527806"/>
                <a:gd name="connsiteY38" fmla="*/ 170448 h 293608"/>
                <a:gd name="connsiteX39" fmla="*/ 335750 w 527806"/>
                <a:gd name="connsiteY39" fmla="*/ 148347 h 293608"/>
                <a:gd name="connsiteX40" fmla="*/ 356785 w 527806"/>
                <a:gd name="connsiteY40" fmla="*/ 137696 h 293608"/>
                <a:gd name="connsiteX41" fmla="*/ 380750 w 527806"/>
                <a:gd name="connsiteY41" fmla="*/ 125980 h 293608"/>
                <a:gd name="connsiteX42" fmla="*/ 425751 w 527806"/>
                <a:gd name="connsiteY42" fmla="*/ 103879 h 293608"/>
                <a:gd name="connsiteX43" fmla="*/ 425751 w 527806"/>
                <a:gd name="connsiteY43" fmla="*/ 103879 h 293608"/>
                <a:gd name="connsiteX44" fmla="*/ 439331 w 527806"/>
                <a:gd name="connsiteY44" fmla="*/ 96690 h 293608"/>
                <a:gd name="connsiteX45" fmla="*/ 476876 w 527806"/>
                <a:gd name="connsiteY45" fmla="*/ 78316 h 293608"/>
                <a:gd name="connsiteX46" fmla="*/ 512823 w 527806"/>
                <a:gd name="connsiteY46" fmla="*/ 61009 h 293608"/>
                <a:gd name="connsiteX47" fmla="*/ 517350 w 527806"/>
                <a:gd name="connsiteY47" fmla="*/ 51689 h 293608"/>
                <a:gd name="connsiteX48" fmla="*/ 512557 w 527806"/>
                <a:gd name="connsiteY48" fmla="*/ 47162 h 293608"/>
                <a:gd name="connsiteX49" fmla="*/ 512557 w 527806"/>
                <a:gd name="connsiteY49" fmla="*/ 47162 h 293608"/>
                <a:gd name="connsiteX50" fmla="*/ 512557 w 527806"/>
                <a:gd name="connsiteY50" fmla="*/ 44233 h 293608"/>
                <a:gd name="connsiteX51" fmla="*/ 520812 w 527806"/>
                <a:gd name="connsiteY51" fmla="*/ 34114 h 293608"/>
                <a:gd name="connsiteX52" fmla="*/ 524806 w 527806"/>
                <a:gd name="connsiteY52" fmla="*/ 23729 h 293608"/>
                <a:gd name="connsiteX53" fmla="*/ 527469 w 527806"/>
                <a:gd name="connsiteY53" fmla="*/ 7220 h 293608"/>
                <a:gd name="connsiteX54" fmla="*/ 520812 w 527806"/>
                <a:gd name="connsiteY54" fmla="*/ 297 h 293608"/>
                <a:gd name="connsiteX55" fmla="*/ 515752 w 527806"/>
                <a:gd name="connsiteY55" fmla="*/ 297 h 293608"/>
                <a:gd name="connsiteX56" fmla="*/ 510427 w 527806"/>
                <a:gd name="connsiteY56" fmla="*/ 298 h 293608"/>
                <a:gd name="connsiteX57" fmla="*/ 89177 w 527806"/>
                <a:gd name="connsiteY57" fmla="*/ 266574 h 293608"/>
                <a:gd name="connsiteX58" fmla="*/ 87579 w 527806"/>
                <a:gd name="connsiteY58" fmla="*/ 266574 h 29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27806" h="293608">
                  <a:moveTo>
                    <a:pt x="508297" y="1363"/>
                  </a:moveTo>
                  <a:cubicBezTo>
                    <a:pt x="505686" y="2336"/>
                    <a:pt x="503187" y="3586"/>
                    <a:pt x="500841" y="5091"/>
                  </a:cubicBezTo>
                  <a:cubicBezTo>
                    <a:pt x="495806" y="7855"/>
                    <a:pt x="490918" y="10876"/>
                    <a:pt x="486196" y="14145"/>
                  </a:cubicBezTo>
                  <a:cubicBezTo>
                    <a:pt x="480338" y="17872"/>
                    <a:pt x="474213" y="21067"/>
                    <a:pt x="468089" y="24262"/>
                  </a:cubicBezTo>
                  <a:lnTo>
                    <a:pt x="469953" y="24262"/>
                  </a:lnTo>
                  <a:lnTo>
                    <a:pt x="464361" y="26925"/>
                  </a:lnTo>
                  <a:cubicBezTo>
                    <a:pt x="450781" y="33582"/>
                    <a:pt x="436402" y="37843"/>
                    <a:pt x="422556" y="43434"/>
                  </a:cubicBezTo>
                  <a:cubicBezTo>
                    <a:pt x="404394" y="50378"/>
                    <a:pt x="386617" y="58289"/>
                    <a:pt x="369300" y="67133"/>
                  </a:cubicBezTo>
                  <a:lnTo>
                    <a:pt x="316045" y="93760"/>
                  </a:lnTo>
                  <a:cubicBezTo>
                    <a:pt x="306459" y="98820"/>
                    <a:pt x="296340" y="103613"/>
                    <a:pt x="286755" y="108139"/>
                  </a:cubicBezTo>
                  <a:lnTo>
                    <a:pt x="260127" y="120921"/>
                  </a:lnTo>
                  <a:cubicBezTo>
                    <a:pt x="258071" y="121847"/>
                    <a:pt x="256181" y="123107"/>
                    <a:pt x="254535" y="124649"/>
                  </a:cubicBezTo>
                  <a:lnTo>
                    <a:pt x="232700" y="133169"/>
                  </a:lnTo>
                  <a:cubicBezTo>
                    <a:pt x="210333" y="141690"/>
                    <a:pt x="187966" y="150477"/>
                    <a:pt x="165865" y="159797"/>
                  </a:cubicBezTo>
                  <a:lnTo>
                    <a:pt x="131515" y="174709"/>
                  </a:lnTo>
                  <a:cubicBezTo>
                    <a:pt x="119799" y="179768"/>
                    <a:pt x="108083" y="185359"/>
                    <a:pt x="96633" y="190952"/>
                  </a:cubicBezTo>
                  <a:lnTo>
                    <a:pt x="63348" y="207461"/>
                  </a:lnTo>
                  <a:lnTo>
                    <a:pt x="33525" y="221573"/>
                  </a:lnTo>
                  <a:cubicBezTo>
                    <a:pt x="24164" y="225515"/>
                    <a:pt x="15240" y="230424"/>
                    <a:pt x="6898" y="236218"/>
                  </a:cubicBezTo>
                  <a:cubicBezTo>
                    <a:pt x="1421" y="239633"/>
                    <a:pt x="-1174" y="246231"/>
                    <a:pt x="507" y="252461"/>
                  </a:cubicBezTo>
                  <a:cubicBezTo>
                    <a:pt x="1367" y="255343"/>
                    <a:pt x="3143" y="257867"/>
                    <a:pt x="5566" y="259650"/>
                  </a:cubicBezTo>
                  <a:lnTo>
                    <a:pt x="5566" y="259651"/>
                  </a:lnTo>
                  <a:cubicBezTo>
                    <a:pt x="5161" y="261851"/>
                    <a:pt x="5161" y="264107"/>
                    <a:pt x="5566" y="266308"/>
                  </a:cubicBezTo>
                  <a:cubicBezTo>
                    <a:pt x="5760" y="268907"/>
                    <a:pt x="6682" y="271399"/>
                    <a:pt x="8229" y="273497"/>
                  </a:cubicBezTo>
                  <a:cubicBezTo>
                    <a:pt x="9694" y="275508"/>
                    <a:pt x="11609" y="277150"/>
                    <a:pt x="13821" y="278290"/>
                  </a:cubicBezTo>
                  <a:cubicBezTo>
                    <a:pt x="16015" y="278765"/>
                    <a:pt x="18284" y="278765"/>
                    <a:pt x="20478" y="278290"/>
                  </a:cubicBezTo>
                  <a:cubicBezTo>
                    <a:pt x="19743" y="282883"/>
                    <a:pt x="21460" y="287527"/>
                    <a:pt x="25005" y="290538"/>
                  </a:cubicBezTo>
                  <a:cubicBezTo>
                    <a:pt x="31928" y="296397"/>
                    <a:pt x="40981" y="292403"/>
                    <a:pt x="48437" y="290539"/>
                  </a:cubicBezTo>
                  <a:cubicBezTo>
                    <a:pt x="55898" y="287651"/>
                    <a:pt x="63037" y="283992"/>
                    <a:pt x="69739" y="279622"/>
                  </a:cubicBezTo>
                  <a:cubicBezTo>
                    <a:pt x="75597" y="276160"/>
                    <a:pt x="81455" y="272432"/>
                    <a:pt x="87579" y="269237"/>
                  </a:cubicBezTo>
                  <a:cubicBezTo>
                    <a:pt x="98231" y="263911"/>
                    <a:pt x="108882" y="259119"/>
                    <a:pt x="119533" y="254326"/>
                  </a:cubicBezTo>
                  <a:cubicBezTo>
                    <a:pt x="130184" y="249532"/>
                    <a:pt x="141101" y="243941"/>
                    <a:pt x="152018" y="239148"/>
                  </a:cubicBezTo>
                  <a:cubicBezTo>
                    <a:pt x="174652" y="229029"/>
                    <a:pt x="196753" y="218112"/>
                    <a:pt x="218854" y="206662"/>
                  </a:cubicBezTo>
                  <a:lnTo>
                    <a:pt x="215658" y="208260"/>
                  </a:lnTo>
                  <a:lnTo>
                    <a:pt x="227109" y="202402"/>
                  </a:lnTo>
                  <a:lnTo>
                    <a:pt x="225244" y="202402"/>
                  </a:lnTo>
                  <a:lnTo>
                    <a:pt x="245482" y="191751"/>
                  </a:lnTo>
                  <a:lnTo>
                    <a:pt x="242553" y="193082"/>
                  </a:lnTo>
                  <a:lnTo>
                    <a:pt x="288618" y="170448"/>
                  </a:lnTo>
                  <a:cubicBezTo>
                    <a:pt x="304063" y="162992"/>
                    <a:pt x="320039" y="156070"/>
                    <a:pt x="335750" y="148347"/>
                  </a:cubicBezTo>
                  <a:lnTo>
                    <a:pt x="356785" y="137696"/>
                  </a:lnTo>
                  <a:lnTo>
                    <a:pt x="380750" y="125980"/>
                  </a:lnTo>
                  <a:cubicBezTo>
                    <a:pt x="395662" y="118525"/>
                    <a:pt x="410839" y="111601"/>
                    <a:pt x="425751" y="103879"/>
                  </a:cubicBezTo>
                  <a:lnTo>
                    <a:pt x="425751" y="103879"/>
                  </a:lnTo>
                  <a:lnTo>
                    <a:pt x="439331" y="96690"/>
                  </a:lnTo>
                  <a:lnTo>
                    <a:pt x="476876" y="78316"/>
                  </a:lnTo>
                  <a:cubicBezTo>
                    <a:pt x="488859" y="72192"/>
                    <a:pt x="500841" y="67133"/>
                    <a:pt x="512823" y="61009"/>
                  </a:cubicBezTo>
                  <a:cubicBezTo>
                    <a:pt x="516502" y="59526"/>
                    <a:pt x="518458" y="55497"/>
                    <a:pt x="517350" y="51689"/>
                  </a:cubicBezTo>
                  <a:cubicBezTo>
                    <a:pt x="516400" y="49615"/>
                    <a:pt x="514682" y="47991"/>
                    <a:pt x="512557" y="47162"/>
                  </a:cubicBezTo>
                  <a:lnTo>
                    <a:pt x="512557" y="47162"/>
                  </a:lnTo>
                  <a:cubicBezTo>
                    <a:pt x="512667" y="46188"/>
                    <a:pt x="512667" y="45206"/>
                    <a:pt x="512557" y="44233"/>
                  </a:cubicBezTo>
                  <a:cubicBezTo>
                    <a:pt x="515809" y="41301"/>
                    <a:pt x="518593" y="37889"/>
                    <a:pt x="520812" y="34114"/>
                  </a:cubicBezTo>
                  <a:cubicBezTo>
                    <a:pt x="522417" y="30765"/>
                    <a:pt x="523753" y="27292"/>
                    <a:pt x="524806" y="23729"/>
                  </a:cubicBezTo>
                  <a:cubicBezTo>
                    <a:pt x="527443" y="18655"/>
                    <a:pt x="528377" y="12866"/>
                    <a:pt x="527469" y="7220"/>
                  </a:cubicBezTo>
                  <a:cubicBezTo>
                    <a:pt x="526285" y="4102"/>
                    <a:pt x="523881" y="1603"/>
                    <a:pt x="520812" y="297"/>
                  </a:cubicBezTo>
                  <a:cubicBezTo>
                    <a:pt x="519149" y="-99"/>
                    <a:pt x="517416" y="-99"/>
                    <a:pt x="515752" y="297"/>
                  </a:cubicBezTo>
                  <a:lnTo>
                    <a:pt x="510427" y="298"/>
                  </a:lnTo>
                  <a:moveTo>
                    <a:pt x="89177" y="266574"/>
                  </a:moveTo>
                  <a:lnTo>
                    <a:pt x="87579" y="266574"/>
                  </a:lnTo>
                  <a:close/>
                </a:path>
              </a:pathLst>
            </a:custGeom>
            <a:solidFill>
              <a:srgbClr val="FDA2BA"/>
            </a:solidFill>
            <a:ln w="26619"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156D6CF5-D3F2-4065-AB16-6F8DAC08E914}"/>
                </a:ext>
              </a:extLst>
            </p:cNvPr>
            <p:cNvSpPr/>
            <p:nvPr/>
          </p:nvSpPr>
          <p:spPr>
            <a:xfrm>
              <a:off x="5915807" y="9267592"/>
              <a:ext cx="301435" cy="451754"/>
            </a:xfrm>
            <a:custGeom>
              <a:avLst/>
              <a:gdLst>
                <a:gd name="connsiteX0" fmla="*/ 10651 w 240177"/>
                <a:gd name="connsiteY0" fmla="*/ 2929 h 359948"/>
                <a:gd name="connsiteX1" fmla="*/ 0 w 240177"/>
                <a:gd name="connsiteY1" fmla="*/ 18640 h 359948"/>
                <a:gd name="connsiteX2" fmla="*/ 0 w 240177"/>
                <a:gd name="connsiteY2" fmla="*/ 18640 h 359948"/>
                <a:gd name="connsiteX3" fmla="*/ 17308 w 240177"/>
                <a:gd name="connsiteY3" fmla="*/ 45267 h 359948"/>
                <a:gd name="connsiteX4" fmla="*/ 33285 w 240177"/>
                <a:gd name="connsiteY4" fmla="*/ 58315 h 359948"/>
                <a:gd name="connsiteX5" fmla="*/ 42604 w 240177"/>
                <a:gd name="connsiteY5" fmla="*/ 67102 h 359948"/>
                <a:gd name="connsiteX6" fmla="*/ 65770 w 240177"/>
                <a:gd name="connsiteY6" fmla="*/ 93730 h 359948"/>
                <a:gd name="connsiteX7" fmla="*/ 92398 w 240177"/>
                <a:gd name="connsiteY7" fmla="*/ 126216 h 359948"/>
                <a:gd name="connsiteX8" fmla="*/ 115031 w 240177"/>
                <a:gd name="connsiteY8" fmla="*/ 158967 h 359948"/>
                <a:gd name="connsiteX9" fmla="*/ 115031 w 240177"/>
                <a:gd name="connsiteY9" fmla="*/ 158967 h 359948"/>
                <a:gd name="connsiteX10" fmla="*/ 138730 w 240177"/>
                <a:gd name="connsiteY10" fmla="*/ 198643 h 359948"/>
                <a:gd name="connsiteX11" fmla="*/ 158967 w 240177"/>
                <a:gd name="connsiteY11" fmla="*/ 237519 h 359948"/>
                <a:gd name="connsiteX12" fmla="*/ 204234 w 240177"/>
                <a:gd name="connsiteY12" fmla="*/ 326189 h 359948"/>
                <a:gd name="connsiteX13" fmla="*/ 216749 w 240177"/>
                <a:gd name="connsiteY13" fmla="*/ 332047 h 359948"/>
                <a:gd name="connsiteX14" fmla="*/ 220211 w 240177"/>
                <a:gd name="connsiteY14" fmla="*/ 351752 h 359948"/>
                <a:gd name="connsiteX15" fmla="*/ 231580 w 240177"/>
                <a:gd name="connsiteY15" fmla="*/ 359806 h 359948"/>
                <a:gd name="connsiteX16" fmla="*/ 231927 w 240177"/>
                <a:gd name="connsiteY16" fmla="*/ 359740 h 359948"/>
                <a:gd name="connsiteX17" fmla="*/ 240083 w 240177"/>
                <a:gd name="connsiteY17" fmla="*/ 348911 h 359948"/>
                <a:gd name="connsiteX18" fmla="*/ 239915 w 240177"/>
                <a:gd name="connsiteY18" fmla="*/ 348024 h 359948"/>
                <a:gd name="connsiteX19" fmla="*/ 237252 w 240177"/>
                <a:gd name="connsiteY19" fmla="*/ 329651 h 359948"/>
                <a:gd name="connsiteX20" fmla="*/ 231394 w 240177"/>
                <a:gd name="connsiteY20" fmla="*/ 307550 h 359948"/>
                <a:gd name="connsiteX21" fmla="*/ 231394 w 240177"/>
                <a:gd name="connsiteY21" fmla="*/ 310479 h 359948"/>
                <a:gd name="connsiteX22" fmla="*/ 219944 w 240177"/>
                <a:gd name="connsiteY22" fmla="*/ 278259 h 359948"/>
                <a:gd name="connsiteX23" fmla="*/ 207962 w 240177"/>
                <a:gd name="connsiteY23" fmla="*/ 248702 h 359948"/>
                <a:gd name="connsiteX24" fmla="*/ 194914 w 240177"/>
                <a:gd name="connsiteY24" fmla="*/ 218614 h 359948"/>
                <a:gd name="connsiteX25" fmla="*/ 180536 w 240177"/>
                <a:gd name="connsiteY25" fmla="*/ 189855 h 359948"/>
                <a:gd name="connsiteX26" fmla="*/ 149914 w 240177"/>
                <a:gd name="connsiteY26" fmla="*/ 136600 h 359948"/>
                <a:gd name="connsiteX27" fmla="*/ 129943 w 240177"/>
                <a:gd name="connsiteY27" fmla="*/ 106245 h 359948"/>
                <a:gd name="connsiteX28" fmla="*/ 111037 w 240177"/>
                <a:gd name="connsiteY28" fmla="*/ 81481 h 359948"/>
                <a:gd name="connsiteX29" fmla="*/ 91067 w 240177"/>
                <a:gd name="connsiteY29" fmla="*/ 57782 h 359948"/>
                <a:gd name="connsiteX30" fmla="*/ 69232 w 240177"/>
                <a:gd name="connsiteY30" fmla="*/ 33551 h 359948"/>
                <a:gd name="connsiteX31" fmla="*/ 42604 w 240177"/>
                <a:gd name="connsiteY31" fmla="*/ 11716 h 359948"/>
                <a:gd name="connsiteX32" fmla="*/ 33551 w 240177"/>
                <a:gd name="connsiteY32" fmla="*/ 5059 h 359948"/>
                <a:gd name="connsiteX33" fmla="*/ 18639 w 240177"/>
                <a:gd name="connsiteY33" fmla="*/ 0 h 359948"/>
                <a:gd name="connsiteX34" fmla="*/ 9586 w 240177"/>
                <a:gd name="connsiteY34" fmla="*/ 1864 h 359948"/>
                <a:gd name="connsiteX35" fmla="*/ 147251 w 240177"/>
                <a:gd name="connsiteY35" fmla="*/ 201305 h 359948"/>
                <a:gd name="connsiteX36" fmla="*/ 147251 w 240177"/>
                <a:gd name="connsiteY36" fmla="*/ 201305 h 359948"/>
                <a:gd name="connsiteX37" fmla="*/ 147251 w 240177"/>
                <a:gd name="connsiteY37" fmla="*/ 201305 h 359948"/>
                <a:gd name="connsiteX38" fmla="*/ 147251 w 240177"/>
                <a:gd name="connsiteY38" fmla="*/ 199974 h 359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0177" h="359948">
                  <a:moveTo>
                    <a:pt x="10651" y="2929"/>
                  </a:moveTo>
                  <a:cubicBezTo>
                    <a:pt x="4575" y="5918"/>
                    <a:pt x="527" y="11889"/>
                    <a:pt x="0" y="18640"/>
                  </a:cubicBezTo>
                  <a:lnTo>
                    <a:pt x="0" y="18640"/>
                  </a:lnTo>
                  <a:cubicBezTo>
                    <a:pt x="0" y="30888"/>
                    <a:pt x="9053" y="38344"/>
                    <a:pt x="17308" y="45267"/>
                  </a:cubicBezTo>
                  <a:cubicBezTo>
                    <a:pt x="25562" y="52191"/>
                    <a:pt x="27959" y="54054"/>
                    <a:pt x="33285" y="58315"/>
                  </a:cubicBezTo>
                  <a:lnTo>
                    <a:pt x="42604" y="67102"/>
                  </a:lnTo>
                  <a:cubicBezTo>
                    <a:pt x="50592" y="75889"/>
                    <a:pt x="58314" y="85209"/>
                    <a:pt x="65770" y="93730"/>
                  </a:cubicBezTo>
                  <a:cubicBezTo>
                    <a:pt x="73226" y="102250"/>
                    <a:pt x="83344" y="115032"/>
                    <a:pt x="92398" y="126216"/>
                  </a:cubicBezTo>
                  <a:cubicBezTo>
                    <a:pt x="101451" y="137399"/>
                    <a:pt x="107842" y="147784"/>
                    <a:pt x="115031" y="158967"/>
                  </a:cubicBezTo>
                  <a:lnTo>
                    <a:pt x="115031" y="158967"/>
                  </a:lnTo>
                  <a:cubicBezTo>
                    <a:pt x="123286" y="172015"/>
                    <a:pt x="131540" y="185595"/>
                    <a:pt x="138730" y="198643"/>
                  </a:cubicBezTo>
                  <a:cubicBezTo>
                    <a:pt x="145920" y="211690"/>
                    <a:pt x="152576" y="225271"/>
                    <a:pt x="158967" y="237519"/>
                  </a:cubicBezTo>
                  <a:lnTo>
                    <a:pt x="204234" y="326189"/>
                  </a:lnTo>
                  <a:cubicBezTo>
                    <a:pt x="206624" y="330723"/>
                    <a:pt x="211737" y="333116"/>
                    <a:pt x="216749" y="332047"/>
                  </a:cubicBezTo>
                  <a:cubicBezTo>
                    <a:pt x="218080" y="338704"/>
                    <a:pt x="219146" y="345095"/>
                    <a:pt x="220211" y="351752"/>
                  </a:cubicBezTo>
                  <a:cubicBezTo>
                    <a:pt x="221126" y="357116"/>
                    <a:pt x="226217" y="360722"/>
                    <a:pt x="231580" y="359806"/>
                  </a:cubicBezTo>
                  <a:cubicBezTo>
                    <a:pt x="231696" y="359786"/>
                    <a:pt x="231812" y="359764"/>
                    <a:pt x="231927" y="359740"/>
                  </a:cubicBezTo>
                  <a:cubicBezTo>
                    <a:pt x="237169" y="359002"/>
                    <a:pt x="240821" y="354154"/>
                    <a:pt x="240083" y="348911"/>
                  </a:cubicBezTo>
                  <a:cubicBezTo>
                    <a:pt x="240041" y="348613"/>
                    <a:pt x="239985" y="348316"/>
                    <a:pt x="239915" y="348024"/>
                  </a:cubicBezTo>
                  <a:cubicBezTo>
                    <a:pt x="239915" y="341899"/>
                    <a:pt x="238318" y="335775"/>
                    <a:pt x="237252" y="329651"/>
                  </a:cubicBezTo>
                  <a:cubicBezTo>
                    <a:pt x="235674" y="322189"/>
                    <a:pt x="233719" y="314813"/>
                    <a:pt x="231394" y="307550"/>
                  </a:cubicBezTo>
                  <a:cubicBezTo>
                    <a:pt x="231284" y="308524"/>
                    <a:pt x="231284" y="309506"/>
                    <a:pt x="231394" y="310479"/>
                  </a:cubicBezTo>
                  <a:cubicBezTo>
                    <a:pt x="227666" y="299561"/>
                    <a:pt x="224205" y="288910"/>
                    <a:pt x="219944" y="278259"/>
                  </a:cubicBezTo>
                  <a:lnTo>
                    <a:pt x="207962" y="248702"/>
                  </a:lnTo>
                  <a:cubicBezTo>
                    <a:pt x="203701" y="238850"/>
                    <a:pt x="199441" y="228466"/>
                    <a:pt x="194914" y="218614"/>
                  </a:cubicBezTo>
                  <a:cubicBezTo>
                    <a:pt x="190388" y="208761"/>
                    <a:pt x="185328" y="199442"/>
                    <a:pt x="180536" y="189855"/>
                  </a:cubicBezTo>
                  <a:cubicBezTo>
                    <a:pt x="171273" y="171577"/>
                    <a:pt x="161051" y="153801"/>
                    <a:pt x="149914" y="136600"/>
                  </a:cubicBezTo>
                  <a:cubicBezTo>
                    <a:pt x="143257" y="126481"/>
                    <a:pt x="136866" y="116363"/>
                    <a:pt x="129943" y="106245"/>
                  </a:cubicBezTo>
                  <a:cubicBezTo>
                    <a:pt x="123020" y="96126"/>
                    <a:pt x="117428" y="89735"/>
                    <a:pt x="111037" y="81481"/>
                  </a:cubicBezTo>
                  <a:cubicBezTo>
                    <a:pt x="104647" y="73226"/>
                    <a:pt x="97457" y="65770"/>
                    <a:pt x="91067" y="57782"/>
                  </a:cubicBezTo>
                  <a:cubicBezTo>
                    <a:pt x="84213" y="49333"/>
                    <a:pt x="76924" y="41245"/>
                    <a:pt x="69232" y="33551"/>
                  </a:cubicBezTo>
                  <a:cubicBezTo>
                    <a:pt x="61243" y="25829"/>
                    <a:pt x="52190" y="18906"/>
                    <a:pt x="42604" y="11716"/>
                  </a:cubicBezTo>
                  <a:cubicBezTo>
                    <a:pt x="39764" y="9265"/>
                    <a:pt x="36737" y="7039"/>
                    <a:pt x="33551" y="5059"/>
                  </a:cubicBezTo>
                  <a:cubicBezTo>
                    <a:pt x="29204" y="1908"/>
                    <a:pt x="24006" y="145"/>
                    <a:pt x="18639" y="0"/>
                  </a:cubicBezTo>
                  <a:cubicBezTo>
                    <a:pt x="15526" y="-1"/>
                    <a:pt x="12446" y="634"/>
                    <a:pt x="9586" y="1864"/>
                  </a:cubicBezTo>
                  <a:moveTo>
                    <a:pt x="147251" y="201305"/>
                  </a:moveTo>
                  <a:lnTo>
                    <a:pt x="147251" y="201305"/>
                  </a:lnTo>
                  <a:lnTo>
                    <a:pt x="147251" y="201305"/>
                  </a:lnTo>
                  <a:lnTo>
                    <a:pt x="147251" y="199974"/>
                  </a:lnTo>
                </a:path>
              </a:pathLst>
            </a:custGeom>
            <a:solidFill>
              <a:srgbClr val="FDA2BA"/>
            </a:solidFill>
            <a:ln w="26619"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76C97A8B-5715-40E3-9AD2-EC3AF1C83B54}"/>
                </a:ext>
              </a:extLst>
            </p:cNvPr>
            <p:cNvSpPr/>
            <p:nvPr/>
          </p:nvSpPr>
          <p:spPr>
            <a:xfrm>
              <a:off x="6084530" y="9134226"/>
              <a:ext cx="299841" cy="172458"/>
            </a:xfrm>
            <a:custGeom>
              <a:avLst/>
              <a:gdLst>
                <a:gd name="connsiteX0" fmla="*/ 222375 w 238907"/>
                <a:gd name="connsiteY0" fmla="*/ 2149 h 137411"/>
                <a:gd name="connsiteX1" fmla="*/ 193085 w 238907"/>
                <a:gd name="connsiteY1" fmla="*/ 15995 h 137411"/>
                <a:gd name="connsiteX2" fmla="*/ 167789 w 238907"/>
                <a:gd name="connsiteY2" fmla="*/ 31173 h 137411"/>
                <a:gd name="connsiteX3" fmla="*/ 142492 w 238907"/>
                <a:gd name="connsiteY3" fmla="*/ 47149 h 137411"/>
                <a:gd name="connsiteX4" fmla="*/ 131043 w 238907"/>
                <a:gd name="connsiteY4" fmla="*/ 55138 h 137411"/>
                <a:gd name="connsiteX5" fmla="*/ 117995 w 238907"/>
                <a:gd name="connsiteY5" fmla="*/ 63393 h 137411"/>
                <a:gd name="connsiteX6" fmla="*/ 117995 w 238907"/>
                <a:gd name="connsiteY6" fmla="*/ 63393 h 137411"/>
                <a:gd name="connsiteX7" fmla="*/ 117995 w 238907"/>
                <a:gd name="connsiteY7" fmla="*/ 63393 h 137411"/>
                <a:gd name="connsiteX8" fmla="*/ 116397 w 238907"/>
                <a:gd name="connsiteY8" fmla="*/ 63393 h 137411"/>
                <a:gd name="connsiteX9" fmla="*/ 117729 w 238907"/>
                <a:gd name="connsiteY9" fmla="*/ 63393 h 137411"/>
                <a:gd name="connsiteX10" fmla="*/ 64473 w 238907"/>
                <a:gd name="connsiteY10" fmla="*/ 92683 h 137411"/>
                <a:gd name="connsiteX11" fmla="*/ 37846 w 238907"/>
                <a:gd name="connsiteY11" fmla="*/ 106263 h 137411"/>
                <a:gd name="connsiteX12" fmla="*/ 23467 w 238907"/>
                <a:gd name="connsiteY12" fmla="*/ 113719 h 137411"/>
                <a:gd name="connsiteX13" fmla="*/ 4561 w 238907"/>
                <a:gd name="connsiteY13" fmla="*/ 122240 h 137411"/>
                <a:gd name="connsiteX14" fmla="*/ 567 w 238907"/>
                <a:gd name="connsiteY14" fmla="*/ 132625 h 137411"/>
                <a:gd name="connsiteX15" fmla="*/ 10952 w 238907"/>
                <a:gd name="connsiteY15" fmla="*/ 136885 h 137411"/>
                <a:gd name="connsiteX16" fmla="*/ 43171 w 238907"/>
                <a:gd name="connsiteY16" fmla="*/ 121441 h 137411"/>
                <a:gd name="connsiteX17" fmla="*/ 69799 w 238907"/>
                <a:gd name="connsiteY17" fmla="*/ 109458 h 137411"/>
                <a:gd name="connsiteX18" fmla="*/ 124386 w 238907"/>
                <a:gd name="connsiteY18" fmla="*/ 82830 h 137411"/>
                <a:gd name="connsiteX19" fmla="*/ 151013 w 238907"/>
                <a:gd name="connsiteY19" fmla="*/ 68185 h 137411"/>
                <a:gd name="connsiteX20" fmla="*/ 177641 w 238907"/>
                <a:gd name="connsiteY20" fmla="*/ 53274 h 137411"/>
                <a:gd name="connsiteX21" fmla="*/ 201340 w 238907"/>
                <a:gd name="connsiteY21" fmla="*/ 40759 h 137411"/>
                <a:gd name="connsiteX22" fmla="*/ 227967 w 238907"/>
                <a:gd name="connsiteY22" fmla="*/ 27977 h 137411"/>
                <a:gd name="connsiteX23" fmla="*/ 230364 w 238907"/>
                <a:gd name="connsiteY23" fmla="*/ 26646 h 137411"/>
                <a:gd name="connsiteX24" fmla="*/ 237819 w 238907"/>
                <a:gd name="connsiteY24" fmla="*/ 19191 h 137411"/>
                <a:gd name="connsiteX25" fmla="*/ 237819 w 238907"/>
                <a:gd name="connsiteY25" fmla="*/ 8540 h 137411"/>
                <a:gd name="connsiteX26" fmla="*/ 225304 w 238907"/>
                <a:gd name="connsiteY26" fmla="*/ 285 h 137411"/>
                <a:gd name="connsiteX27" fmla="*/ 219712 w 238907"/>
                <a:gd name="connsiteY27" fmla="*/ 285 h 137411"/>
                <a:gd name="connsiteX28" fmla="*/ 115066 w 238907"/>
                <a:gd name="connsiteY28" fmla="*/ 61795 h 137411"/>
                <a:gd name="connsiteX29" fmla="*/ 115066 w 238907"/>
                <a:gd name="connsiteY29" fmla="*/ 61795 h 13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8907" h="137411">
                  <a:moveTo>
                    <a:pt x="222375" y="2149"/>
                  </a:moveTo>
                  <a:cubicBezTo>
                    <a:pt x="212523" y="6676"/>
                    <a:pt x="202671" y="10936"/>
                    <a:pt x="193085" y="15995"/>
                  </a:cubicBezTo>
                  <a:cubicBezTo>
                    <a:pt x="183499" y="21055"/>
                    <a:pt x="176310" y="25848"/>
                    <a:pt x="167789" y="31173"/>
                  </a:cubicBezTo>
                  <a:cubicBezTo>
                    <a:pt x="159268" y="36498"/>
                    <a:pt x="151013" y="42090"/>
                    <a:pt x="142492" y="47149"/>
                  </a:cubicBezTo>
                  <a:lnTo>
                    <a:pt x="131043" y="55138"/>
                  </a:lnTo>
                  <a:lnTo>
                    <a:pt x="117995" y="63393"/>
                  </a:lnTo>
                  <a:lnTo>
                    <a:pt x="117995" y="63393"/>
                  </a:lnTo>
                  <a:lnTo>
                    <a:pt x="117995" y="63393"/>
                  </a:lnTo>
                  <a:lnTo>
                    <a:pt x="116397" y="63393"/>
                  </a:lnTo>
                  <a:lnTo>
                    <a:pt x="117729" y="63393"/>
                  </a:lnTo>
                  <a:cubicBezTo>
                    <a:pt x="100154" y="73245"/>
                    <a:pt x="82314" y="83097"/>
                    <a:pt x="64473" y="92683"/>
                  </a:cubicBezTo>
                  <a:cubicBezTo>
                    <a:pt x="55952" y="97476"/>
                    <a:pt x="47165" y="101737"/>
                    <a:pt x="37846" y="106263"/>
                  </a:cubicBezTo>
                  <a:lnTo>
                    <a:pt x="23467" y="113719"/>
                  </a:lnTo>
                  <a:lnTo>
                    <a:pt x="4561" y="122240"/>
                  </a:lnTo>
                  <a:cubicBezTo>
                    <a:pt x="746" y="124149"/>
                    <a:pt x="-985" y="128651"/>
                    <a:pt x="567" y="132625"/>
                  </a:cubicBezTo>
                  <a:cubicBezTo>
                    <a:pt x="2382" y="136542"/>
                    <a:pt x="6909" y="138399"/>
                    <a:pt x="10952" y="136885"/>
                  </a:cubicBezTo>
                  <a:lnTo>
                    <a:pt x="43171" y="121441"/>
                  </a:lnTo>
                  <a:lnTo>
                    <a:pt x="69799" y="109458"/>
                  </a:lnTo>
                  <a:cubicBezTo>
                    <a:pt x="88172" y="101204"/>
                    <a:pt x="106279" y="92150"/>
                    <a:pt x="124386" y="82830"/>
                  </a:cubicBezTo>
                  <a:cubicBezTo>
                    <a:pt x="133705" y="78304"/>
                    <a:pt x="142226" y="72978"/>
                    <a:pt x="151013" y="68185"/>
                  </a:cubicBezTo>
                  <a:lnTo>
                    <a:pt x="177641" y="53274"/>
                  </a:lnTo>
                  <a:lnTo>
                    <a:pt x="201340" y="40759"/>
                  </a:lnTo>
                  <a:cubicBezTo>
                    <a:pt x="210659" y="36232"/>
                    <a:pt x="220245" y="32771"/>
                    <a:pt x="227967" y="27977"/>
                  </a:cubicBezTo>
                  <a:lnTo>
                    <a:pt x="230364" y="26646"/>
                  </a:lnTo>
                  <a:cubicBezTo>
                    <a:pt x="233634" y="25094"/>
                    <a:pt x="236267" y="22461"/>
                    <a:pt x="237819" y="19191"/>
                  </a:cubicBezTo>
                  <a:cubicBezTo>
                    <a:pt x="239270" y="15788"/>
                    <a:pt x="239270" y="11942"/>
                    <a:pt x="237819" y="8540"/>
                  </a:cubicBezTo>
                  <a:cubicBezTo>
                    <a:pt x="235682" y="3526"/>
                    <a:pt x="230755" y="276"/>
                    <a:pt x="225304" y="285"/>
                  </a:cubicBezTo>
                  <a:cubicBezTo>
                    <a:pt x="223460" y="-95"/>
                    <a:pt x="221557" y="-95"/>
                    <a:pt x="219712" y="285"/>
                  </a:cubicBezTo>
                  <a:moveTo>
                    <a:pt x="115066" y="61795"/>
                  </a:moveTo>
                  <a:lnTo>
                    <a:pt x="115066" y="61795"/>
                  </a:lnTo>
                </a:path>
              </a:pathLst>
            </a:custGeom>
            <a:solidFill>
              <a:srgbClr val="FDA2BA"/>
            </a:solidFill>
            <a:ln w="26619"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E1F9BD9E-808E-46B3-B800-8C7D6B56595F}"/>
                </a:ext>
              </a:extLst>
            </p:cNvPr>
            <p:cNvSpPr/>
            <p:nvPr/>
          </p:nvSpPr>
          <p:spPr>
            <a:xfrm>
              <a:off x="6222973" y="9186050"/>
              <a:ext cx="209242" cy="111242"/>
            </a:xfrm>
            <a:custGeom>
              <a:avLst/>
              <a:gdLst>
                <a:gd name="connsiteX0" fmla="*/ 152541 w 166720"/>
                <a:gd name="connsiteY0" fmla="*/ 2131 h 88635"/>
                <a:gd name="connsiteX1" fmla="*/ 152541 w 166720"/>
                <a:gd name="connsiteY1" fmla="*/ 2131 h 88635"/>
                <a:gd name="connsiteX2" fmla="*/ 135499 w 166720"/>
                <a:gd name="connsiteY2" fmla="*/ 11184 h 88635"/>
                <a:gd name="connsiteX3" fmla="*/ 115528 w 166720"/>
                <a:gd name="connsiteY3" fmla="*/ 21036 h 88635"/>
                <a:gd name="connsiteX4" fmla="*/ 81445 w 166720"/>
                <a:gd name="connsiteY4" fmla="*/ 38877 h 88635"/>
                <a:gd name="connsiteX5" fmla="*/ 45498 w 166720"/>
                <a:gd name="connsiteY5" fmla="*/ 58315 h 88635"/>
                <a:gd name="connsiteX6" fmla="*/ 24994 w 166720"/>
                <a:gd name="connsiteY6" fmla="*/ 68700 h 88635"/>
                <a:gd name="connsiteX7" fmla="*/ 3426 w 166720"/>
                <a:gd name="connsiteY7" fmla="*/ 77753 h 88635"/>
                <a:gd name="connsiteX8" fmla="*/ 439 w 166720"/>
                <a:gd name="connsiteY8" fmla="*/ 85076 h 88635"/>
                <a:gd name="connsiteX9" fmla="*/ 497 w 166720"/>
                <a:gd name="connsiteY9" fmla="*/ 85210 h 88635"/>
                <a:gd name="connsiteX10" fmla="*/ 7819 w 166720"/>
                <a:gd name="connsiteY10" fmla="*/ 88197 h 88635"/>
                <a:gd name="connsiteX11" fmla="*/ 7952 w 166720"/>
                <a:gd name="connsiteY11" fmla="*/ 88138 h 88635"/>
                <a:gd name="connsiteX12" fmla="*/ 28190 w 166720"/>
                <a:gd name="connsiteY12" fmla="*/ 79883 h 88635"/>
                <a:gd name="connsiteX13" fmla="*/ 48160 w 166720"/>
                <a:gd name="connsiteY13" fmla="*/ 70031 h 88635"/>
                <a:gd name="connsiteX14" fmla="*/ 86770 w 166720"/>
                <a:gd name="connsiteY14" fmla="*/ 51392 h 88635"/>
                <a:gd name="connsiteX15" fmla="*/ 123516 w 166720"/>
                <a:gd name="connsiteY15" fmla="*/ 34350 h 88635"/>
                <a:gd name="connsiteX16" fmla="*/ 142955 w 166720"/>
                <a:gd name="connsiteY16" fmla="*/ 26095 h 88635"/>
                <a:gd name="connsiteX17" fmla="*/ 163458 w 166720"/>
                <a:gd name="connsiteY17" fmla="*/ 14379 h 88635"/>
                <a:gd name="connsiteX18" fmla="*/ 166653 w 166720"/>
                <a:gd name="connsiteY18" fmla="*/ 9053 h 88635"/>
                <a:gd name="connsiteX19" fmla="*/ 165056 w 166720"/>
                <a:gd name="connsiteY19" fmla="*/ 2929 h 88635"/>
                <a:gd name="connsiteX20" fmla="*/ 159464 w 166720"/>
                <a:gd name="connsiteY20" fmla="*/ 0 h 88635"/>
                <a:gd name="connsiteX21" fmla="*/ 159464 w 166720"/>
                <a:gd name="connsiteY21" fmla="*/ 0 h 88635"/>
                <a:gd name="connsiteX22" fmla="*/ 154138 w 166720"/>
                <a:gd name="connsiteY22" fmla="*/ 1864 h 8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6720" h="88635">
                  <a:moveTo>
                    <a:pt x="152541" y="2131"/>
                  </a:moveTo>
                  <a:lnTo>
                    <a:pt x="152541" y="2131"/>
                  </a:lnTo>
                  <a:lnTo>
                    <a:pt x="135499" y="11184"/>
                  </a:lnTo>
                  <a:lnTo>
                    <a:pt x="115528" y="21036"/>
                  </a:lnTo>
                  <a:cubicBezTo>
                    <a:pt x="104078" y="26628"/>
                    <a:pt x="92629" y="32752"/>
                    <a:pt x="81445" y="38877"/>
                  </a:cubicBezTo>
                  <a:lnTo>
                    <a:pt x="45498" y="58315"/>
                  </a:lnTo>
                  <a:cubicBezTo>
                    <a:pt x="38841" y="62043"/>
                    <a:pt x="31918" y="65505"/>
                    <a:pt x="24994" y="68700"/>
                  </a:cubicBezTo>
                  <a:cubicBezTo>
                    <a:pt x="18071" y="71895"/>
                    <a:pt x="10615" y="74824"/>
                    <a:pt x="3426" y="77753"/>
                  </a:cubicBezTo>
                  <a:cubicBezTo>
                    <a:pt x="579" y="78950"/>
                    <a:pt x="-758" y="82228"/>
                    <a:pt x="439" y="85076"/>
                  </a:cubicBezTo>
                  <a:cubicBezTo>
                    <a:pt x="457" y="85120"/>
                    <a:pt x="477" y="85165"/>
                    <a:pt x="497" y="85210"/>
                  </a:cubicBezTo>
                  <a:cubicBezTo>
                    <a:pt x="1694" y="88056"/>
                    <a:pt x="4972" y="89394"/>
                    <a:pt x="7819" y="88197"/>
                  </a:cubicBezTo>
                  <a:cubicBezTo>
                    <a:pt x="7863" y="88178"/>
                    <a:pt x="7908" y="88159"/>
                    <a:pt x="7952" y="88138"/>
                  </a:cubicBezTo>
                  <a:lnTo>
                    <a:pt x="28190" y="79883"/>
                  </a:lnTo>
                  <a:cubicBezTo>
                    <a:pt x="35113" y="76688"/>
                    <a:pt x="41770" y="73493"/>
                    <a:pt x="48160" y="70031"/>
                  </a:cubicBezTo>
                  <a:cubicBezTo>
                    <a:pt x="60942" y="63374"/>
                    <a:pt x="74788" y="57250"/>
                    <a:pt x="86770" y="51392"/>
                  </a:cubicBezTo>
                  <a:lnTo>
                    <a:pt x="123516" y="34350"/>
                  </a:lnTo>
                  <a:lnTo>
                    <a:pt x="142955" y="26095"/>
                  </a:lnTo>
                  <a:cubicBezTo>
                    <a:pt x="150105" y="22771"/>
                    <a:pt x="156964" y="18852"/>
                    <a:pt x="163458" y="14379"/>
                  </a:cubicBezTo>
                  <a:cubicBezTo>
                    <a:pt x="165247" y="13153"/>
                    <a:pt x="166414" y="11209"/>
                    <a:pt x="166653" y="9053"/>
                  </a:cubicBezTo>
                  <a:cubicBezTo>
                    <a:pt x="166927" y="6883"/>
                    <a:pt x="166355" y="4690"/>
                    <a:pt x="165056" y="2929"/>
                  </a:cubicBezTo>
                  <a:cubicBezTo>
                    <a:pt x="163619" y="1294"/>
                    <a:pt x="161627" y="249"/>
                    <a:pt x="159464" y="0"/>
                  </a:cubicBezTo>
                  <a:lnTo>
                    <a:pt x="159464" y="0"/>
                  </a:lnTo>
                  <a:cubicBezTo>
                    <a:pt x="157553" y="132"/>
                    <a:pt x="155714" y="775"/>
                    <a:pt x="154138" y="1864"/>
                  </a:cubicBezTo>
                </a:path>
              </a:pathLst>
            </a:custGeom>
            <a:solidFill>
              <a:srgbClr val="FDA2BA"/>
            </a:solidFill>
            <a:ln w="26619"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816793AF-CB31-4C89-B230-3394041770B8}"/>
                </a:ext>
              </a:extLst>
            </p:cNvPr>
            <p:cNvSpPr/>
            <p:nvPr/>
          </p:nvSpPr>
          <p:spPr>
            <a:xfrm>
              <a:off x="6472823" y="9289081"/>
              <a:ext cx="678975" cy="472879"/>
            </a:xfrm>
            <a:custGeom>
              <a:avLst/>
              <a:gdLst>
                <a:gd name="connsiteX0" fmla="*/ 501729 w 540993"/>
                <a:gd name="connsiteY0" fmla="*/ 2583 h 376780"/>
                <a:gd name="connsiteX1" fmla="*/ 465516 w 540993"/>
                <a:gd name="connsiteY1" fmla="*/ 14033 h 376780"/>
                <a:gd name="connsiteX2" fmla="*/ 406935 w 540993"/>
                <a:gd name="connsiteY2" fmla="*/ 38530 h 376780"/>
                <a:gd name="connsiteX3" fmla="*/ 347289 w 540993"/>
                <a:gd name="connsiteY3" fmla="*/ 68619 h 376780"/>
                <a:gd name="connsiteX4" fmla="*/ 288442 w 540993"/>
                <a:gd name="connsiteY4" fmla="*/ 100040 h 376780"/>
                <a:gd name="connsiteX5" fmla="*/ 231193 w 540993"/>
                <a:gd name="connsiteY5" fmla="*/ 129330 h 376780"/>
                <a:gd name="connsiteX6" fmla="*/ 204565 w 540993"/>
                <a:gd name="connsiteY6" fmla="*/ 143709 h 376780"/>
                <a:gd name="connsiteX7" fmla="*/ 177937 w 540993"/>
                <a:gd name="connsiteY7" fmla="*/ 155958 h 376780"/>
                <a:gd name="connsiteX8" fmla="*/ 124682 w 540993"/>
                <a:gd name="connsiteY8" fmla="*/ 180456 h 376780"/>
                <a:gd name="connsiteX9" fmla="*/ 98054 w 540993"/>
                <a:gd name="connsiteY9" fmla="*/ 192704 h 376780"/>
                <a:gd name="connsiteX10" fmla="*/ 71426 w 540993"/>
                <a:gd name="connsiteY10" fmla="*/ 203355 h 376780"/>
                <a:gd name="connsiteX11" fmla="*/ 34681 w 540993"/>
                <a:gd name="connsiteY11" fmla="*/ 219598 h 376780"/>
                <a:gd name="connsiteX12" fmla="*/ 17905 w 540993"/>
                <a:gd name="connsiteY12" fmla="*/ 229717 h 376780"/>
                <a:gd name="connsiteX13" fmla="*/ 3792 w 540993"/>
                <a:gd name="connsiteY13" fmla="*/ 247558 h 376780"/>
                <a:gd name="connsiteX14" fmla="*/ 3792 w 540993"/>
                <a:gd name="connsiteY14" fmla="*/ 289896 h 376780"/>
                <a:gd name="connsiteX15" fmla="*/ 10715 w 540993"/>
                <a:gd name="connsiteY15" fmla="*/ 313594 h 376780"/>
                <a:gd name="connsiteX16" fmla="*/ 15775 w 540993"/>
                <a:gd name="connsiteY16" fmla="*/ 329304 h 376780"/>
                <a:gd name="connsiteX17" fmla="*/ 30686 w 540993"/>
                <a:gd name="connsiteY17" fmla="*/ 370577 h 376780"/>
                <a:gd name="connsiteX18" fmla="*/ 54385 w 540993"/>
                <a:gd name="connsiteY18" fmla="*/ 375369 h 376780"/>
                <a:gd name="connsiteX19" fmla="*/ 67965 w 540993"/>
                <a:gd name="connsiteY19" fmla="*/ 375369 h 376780"/>
                <a:gd name="connsiteX20" fmla="*/ 125747 w 540993"/>
                <a:gd name="connsiteY20" fmla="*/ 350340 h 376780"/>
                <a:gd name="connsiteX21" fmla="*/ 155304 w 540993"/>
                <a:gd name="connsiteY21" fmla="*/ 335961 h 376780"/>
                <a:gd name="connsiteX22" fmla="*/ 184861 w 540993"/>
                <a:gd name="connsiteY22" fmla="*/ 321582 h 376780"/>
                <a:gd name="connsiteX23" fmla="*/ 297762 w 540993"/>
                <a:gd name="connsiteY23" fmla="*/ 268327 h 376780"/>
                <a:gd name="connsiteX24" fmla="*/ 356077 w 540993"/>
                <a:gd name="connsiteY24" fmla="*/ 241699 h 376780"/>
                <a:gd name="connsiteX25" fmla="*/ 409332 w 540993"/>
                <a:gd name="connsiteY25" fmla="*/ 215071 h 376780"/>
                <a:gd name="connsiteX26" fmla="*/ 438888 w 540993"/>
                <a:gd name="connsiteY26" fmla="*/ 200959 h 376780"/>
                <a:gd name="connsiteX27" fmla="*/ 465516 w 540993"/>
                <a:gd name="connsiteY27" fmla="*/ 187911 h 376780"/>
                <a:gd name="connsiteX28" fmla="*/ 495339 w 540993"/>
                <a:gd name="connsiteY28" fmla="*/ 175130 h 376780"/>
                <a:gd name="connsiteX29" fmla="*/ 521967 w 540993"/>
                <a:gd name="connsiteY29" fmla="*/ 165011 h 376780"/>
                <a:gd name="connsiteX30" fmla="*/ 537943 w 540993"/>
                <a:gd name="connsiteY30" fmla="*/ 149301 h 376780"/>
                <a:gd name="connsiteX31" fmla="*/ 540872 w 540993"/>
                <a:gd name="connsiteY31" fmla="*/ 129064 h 376780"/>
                <a:gd name="connsiteX32" fmla="*/ 540872 w 540993"/>
                <a:gd name="connsiteY32" fmla="*/ 104034 h 376780"/>
                <a:gd name="connsiteX33" fmla="*/ 540872 w 540993"/>
                <a:gd name="connsiteY33" fmla="*/ 65424 h 376780"/>
                <a:gd name="connsiteX34" fmla="*/ 539274 w 540993"/>
                <a:gd name="connsiteY34" fmla="*/ 33205 h 376780"/>
                <a:gd name="connsiteX35" fmla="*/ 537677 w 540993"/>
                <a:gd name="connsiteY35" fmla="*/ 15098 h 376780"/>
                <a:gd name="connsiteX36" fmla="*/ 524895 w 540993"/>
                <a:gd name="connsiteY36" fmla="*/ 2316 h 376780"/>
                <a:gd name="connsiteX37" fmla="*/ 512912 w 540993"/>
                <a:gd name="connsiteY37" fmla="*/ 186 h 376780"/>
                <a:gd name="connsiteX38" fmla="*/ 502794 w 540993"/>
                <a:gd name="connsiteY38" fmla="*/ 186 h 376780"/>
                <a:gd name="connsiteX39" fmla="*/ 539274 w 540993"/>
                <a:gd name="connsiteY39" fmla="*/ 30275 h 376780"/>
                <a:gd name="connsiteX40" fmla="*/ 539274 w 540993"/>
                <a:gd name="connsiteY40" fmla="*/ 30275 h 376780"/>
                <a:gd name="connsiteX41" fmla="*/ 480427 w 540993"/>
                <a:gd name="connsiteY41" fmla="*/ 129597 h 376780"/>
                <a:gd name="connsiteX42" fmla="*/ 480427 w 540993"/>
                <a:gd name="connsiteY42" fmla="*/ 129597 h 37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40993" h="376780">
                  <a:moveTo>
                    <a:pt x="501729" y="2583"/>
                  </a:moveTo>
                  <a:cubicBezTo>
                    <a:pt x="489276" y="5064"/>
                    <a:pt x="477131" y="8903"/>
                    <a:pt x="465516" y="14033"/>
                  </a:cubicBezTo>
                  <a:cubicBezTo>
                    <a:pt x="445812" y="21488"/>
                    <a:pt x="426107" y="29476"/>
                    <a:pt x="406935" y="38530"/>
                  </a:cubicBezTo>
                  <a:cubicBezTo>
                    <a:pt x="387763" y="47584"/>
                    <a:pt x="366993" y="58500"/>
                    <a:pt x="347289" y="68619"/>
                  </a:cubicBezTo>
                  <a:cubicBezTo>
                    <a:pt x="327585" y="78738"/>
                    <a:pt x="308146" y="89655"/>
                    <a:pt x="288442" y="100040"/>
                  </a:cubicBezTo>
                  <a:cubicBezTo>
                    <a:pt x="268737" y="110425"/>
                    <a:pt x="250365" y="119744"/>
                    <a:pt x="231193" y="129330"/>
                  </a:cubicBezTo>
                  <a:cubicBezTo>
                    <a:pt x="222139" y="133857"/>
                    <a:pt x="213619" y="139182"/>
                    <a:pt x="204565" y="143709"/>
                  </a:cubicBezTo>
                  <a:cubicBezTo>
                    <a:pt x="195511" y="148236"/>
                    <a:pt x="187523" y="151964"/>
                    <a:pt x="177937" y="155958"/>
                  </a:cubicBezTo>
                  <a:lnTo>
                    <a:pt x="124682" y="180456"/>
                  </a:lnTo>
                  <a:lnTo>
                    <a:pt x="98054" y="192704"/>
                  </a:lnTo>
                  <a:lnTo>
                    <a:pt x="71426" y="203355"/>
                  </a:lnTo>
                  <a:cubicBezTo>
                    <a:pt x="59178" y="208681"/>
                    <a:pt x="46663" y="213740"/>
                    <a:pt x="34681" y="219598"/>
                  </a:cubicBezTo>
                  <a:cubicBezTo>
                    <a:pt x="28761" y="222396"/>
                    <a:pt x="23141" y="225786"/>
                    <a:pt x="17905" y="229717"/>
                  </a:cubicBezTo>
                  <a:cubicBezTo>
                    <a:pt x="12060" y="234665"/>
                    <a:pt x="7262" y="240730"/>
                    <a:pt x="3792" y="247558"/>
                  </a:cubicBezTo>
                  <a:cubicBezTo>
                    <a:pt x="-1264" y="261218"/>
                    <a:pt x="-1264" y="276236"/>
                    <a:pt x="3792" y="289896"/>
                  </a:cubicBezTo>
                  <a:cubicBezTo>
                    <a:pt x="5923" y="297884"/>
                    <a:pt x="8053" y="305872"/>
                    <a:pt x="10715" y="313594"/>
                  </a:cubicBezTo>
                  <a:cubicBezTo>
                    <a:pt x="13378" y="321316"/>
                    <a:pt x="14177" y="324245"/>
                    <a:pt x="15775" y="329304"/>
                  </a:cubicBezTo>
                  <a:cubicBezTo>
                    <a:pt x="18704" y="343417"/>
                    <a:pt x="18438" y="361258"/>
                    <a:pt x="30686" y="370577"/>
                  </a:cubicBezTo>
                  <a:cubicBezTo>
                    <a:pt x="37568" y="375417"/>
                    <a:pt x="46163" y="377156"/>
                    <a:pt x="54385" y="375369"/>
                  </a:cubicBezTo>
                  <a:cubicBezTo>
                    <a:pt x="58716" y="377251"/>
                    <a:pt x="63634" y="377251"/>
                    <a:pt x="67965" y="375369"/>
                  </a:cubicBezTo>
                  <a:cubicBezTo>
                    <a:pt x="87669" y="368180"/>
                    <a:pt x="106575" y="359127"/>
                    <a:pt x="125747" y="350340"/>
                  </a:cubicBezTo>
                  <a:cubicBezTo>
                    <a:pt x="135865" y="345813"/>
                    <a:pt x="145451" y="340754"/>
                    <a:pt x="155304" y="335961"/>
                  </a:cubicBezTo>
                  <a:lnTo>
                    <a:pt x="184861" y="321582"/>
                  </a:lnTo>
                  <a:cubicBezTo>
                    <a:pt x="221873" y="302676"/>
                    <a:pt x="259950" y="286167"/>
                    <a:pt x="297762" y="268327"/>
                  </a:cubicBezTo>
                  <a:cubicBezTo>
                    <a:pt x="317200" y="259273"/>
                    <a:pt x="336905" y="251285"/>
                    <a:pt x="356077" y="241699"/>
                  </a:cubicBezTo>
                  <a:lnTo>
                    <a:pt x="409332" y="215071"/>
                  </a:lnTo>
                  <a:lnTo>
                    <a:pt x="438888" y="200959"/>
                  </a:lnTo>
                  <a:lnTo>
                    <a:pt x="465516" y="187911"/>
                  </a:lnTo>
                  <a:cubicBezTo>
                    <a:pt x="475368" y="183384"/>
                    <a:pt x="485220" y="179124"/>
                    <a:pt x="495339" y="175130"/>
                  </a:cubicBezTo>
                  <a:cubicBezTo>
                    <a:pt x="505458" y="171136"/>
                    <a:pt x="512381" y="168739"/>
                    <a:pt x="521967" y="165011"/>
                  </a:cubicBezTo>
                  <a:cubicBezTo>
                    <a:pt x="528974" y="161816"/>
                    <a:pt x="534630" y="156253"/>
                    <a:pt x="537943" y="149301"/>
                  </a:cubicBezTo>
                  <a:cubicBezTo>
                    <a:pt x="540364" y="142845"/>
                    <a:pt x="541363" y="135941"/>
                    <a:pt x="540872" y="129064"/>
                  </a:cubicBezTo>
                  <a:cubicBezTo>
                    <a:pt x="540872" y="120543"/>
                    <a:pt x="540872" y="112289"/>
                    <a:pt x="540872" y="104034"/>
                  </a:cubicBezTo>
                  <a:cubicBezTo>
                    <a:pt x="540872" y="91253"/>
                    <a:pt x="540872" y="77407"/>
                    <a:pt x="540872" y="65424"/>
                  </a:cubicBezTo>
                  <a:cubicBezTo>
                    <a:pt x="540872" y="53442"/>
                    <a:pt x="539541" y="44122"/>
                    <a:pt x="539274" y="33205"/>
                  </a:cubicBezTo>
                  <a:cubicBezTo>
                    <a:pt x="540351" y="27134"/>
                    <a:pt x="539800" y="20886"/>
                    <a:pt x="537677" y="15098"/>
                  </a:cubicBezTo>
                  <a:cubicBezTo>
                    <a:pt x="535248" y="9332"/>
                    <a:pt x="530661" y="4745"/>
                    <a:pt x="524895" y="2316"/>
                  </a:cubicBezTo>
                  <a:cubicBezTo>
                    <a:pt x="521082" y="819"/>
                    <a:pt x="517009" y="95"/>
                    <a:pt x="512912" y="186"/>
                  </a:cubicBezTo>
                  <a:cubicBezTo>
                    <a:pt x="509544" y="-62"/>
                    <a:pt x="506162" y="-62"/>
                    <a:pt x="502794" y="186"/>
                  </a:cubicBezTo>
                  <a:moveTo>
                    <a:pt x="539274" y="30275"/>
                  </a:moveTo>
                  <a:lnTo>
                    <a:pt x="539274" y="30275"/>
                  </a:lnTo>
                  <a:moveTo>
                    <a:pt x="480427" y="129597"/>
                  </a:moveTo>
                  <a:lnTo>
                    <a:pt x="480427" y="129597"/>
                  </a:lnTo>
                </a:path>
              </a:pathLst>
            </a:custGeom>
            <a:solidFill>
              <a:srgbClr val="257391"/>
            </a:solidFill>
            <a:ln w="26619"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id="{89A18A7E-AF48-4396-A1D4-ED013798D463}"/>
                </a:ext>
              </a:extLst>
            </p:cNvPr>
            <p:cNvSpPr/>
            <p:nvPr/>
          </p:nvSpPr>
          <p:spPr>
            <a:xfrm>
              <a:off x="6522038" y="8837823"/>
              <a:ext cx="286178" cy="167794"/>
            </a:xfrm>
            <a:custGeom>
              <a:avLst/>
              <a:gdLst>
                <a:gd name="connsiteX0" fmla="*/ 175469 w 228021"/>
                <a:gd name="connsiteY0" fmla="*/ 3727 h 133695"/>
                <a:gd name="connsiteX1" fmla="*/ 165884 w 228021"/>
                <a:gd name="connsiteY1" fmla="*/ 6124 h 133695"/>
                <a:gd name="connsiteX2" fmla="*/ 160292 w 228021"/>
                <a:gd name="connsiteY2" fmla="*/ 2662 h 133695"/>
                <a:gd name="connsiteX3" fmla="*/ 148576 w 228021"/>
                <a:gd name="connsiteY3" fmla="*/ 2662 h 133695"/>
                <a:gd name="connsiteX4" fmla="*/ 116889 w 228021"/>
                <a:gd name="connsiteY4" fmla="*/ 15710 h 133695"/>
                <a:gd name="connsiteX5" fmla="*/ 100912 w 228021"/>
                <a:gd name="connsiteY5" fmla="*/ 22634 h 133695"/>
                <a:gd name="connsiteX6" fmla="*/ 84935 w 228021"/>
                <a:gd name="connsiteY6" fmla="*/ 30089 h 133695"/>
                <a:gd name="connsiteX7" fmla="*/ 51917 w 228021"/>
                <a:gd name="connsiteY7" fmla="*/ 46332 h 133695"/>
                <a:gd name="connsiteX8" fmla="*/ 35142 w 228021"/>
                <a:gd name="connsiteY8" fmla="*/ 54853 h 133695"/>
                <a:gd name="connsiteX9" fmla="*/ 27153 w 228021"/>
                <a:gd name="connsiteY9" fmla="*/ 59113 h 133695"/>
                <a:gd name="connsiteX10" fmla="*/ 20230 w 228021"/>
                <a:gd name="connsiteY10" fmla="*/ 63906 h 133695"/>
                <a:gd name="connsiteX11" fmla="*/ 15438 w 228021"/>
                <a:gd name="connsiteY11" fmla="*/ 75356 h 133695"/>
                <a:gd name="connsiteX12" fmla="*/ 7183 w 228021"/>
                <a:gd name="connsiteY12" fmla="*/ 81481 h 133695"/>
                <a:gd name="connsiteX13" fmla="*/ 526 w 228021"/>
                <a:gd name="connsiteY13" fmla="*/ 101984 h 133695"/>
                <a:gd name="connsiteX14" fmla="*/ 2124 w 228021"/>
                <a:gd name="connsiteY14" fmla="*/ 108108 h 133695"/>
                <a:gd name="connsiteX15" fmla="*/ 4520 w 228021"/>
                <a:gd name="connsiteY15" fmla="*/ 113966 h 133695"/>
                <a:gd name="connsiteX16" fmla="*/ 11443 w 228021"/>
                <a:gd name="connsiteY16" fmla="*/ 120623 h 133695"/>
                <a:gd name="connsiteX17" fmla="*/ 7715 w 228021"/>
                <a:gd name="connsiteY17" fmla="*/ 123020 h 133695"/>
                <a:gd name="connsiteX18" fmla="*/ 5121 w 228021"/>
                <a:gd name="connsiteY18" fmla="*/ 130090 h 133695"/>
                <a:gd name="connsiteX19" fmla="*/ 5319 w 228021"/>
                <a:gd name="connsiteY19" fmla="*/ 130475 h 133695"/>
                <a:gd name="connsiteX20" fmla="*/ 13041 w 228021"/>
                <a:gd name="connsiteY20" fmla="*/ 133138 h 133695"/>
                <a:gd name="connsiteX21" fmla="*/ 39668 w 228021"/>
                <a:gd name="connsiteY21" fmla="*/ 119825 h 133695"/>
                <a:gd name="connsiteX22" fmla="*/ 66296 w 228021"/>
                <a:gd name="connsiteY22" fmla="*/ 108375 h 133695"/>
                <a:gd name="connsiteX23" fmla="*/ 92924 w 228021"/>
                <a:gd name="connsiteY23" fmla="*/ 97457 h 133695"/>
                <a:gd name="connsiteX24" fmla="*/ 115824 w 228021"/>
                <a:gd name="connsiteY24" fmla="*/ 86806 h 133695"/>
                <a:gd name="connsiteX25" fmla="*/ 167748 w 228021"/>
                <a:gd name="connsiteY25" fmla="*/ 61776 h 133695"/>
                <a:gd name="connsiteX26" fmla="*/ 194376 w 228021"/>
                <a:gd name="connsiteY26" fmla="*/ 49794 h 133695"/>
                <a:gd name="connsiteX27" fmla="*/ 212216 w 228021"/>
                <a:gd name="connsiteY27" fmla="*/ 41007 h 133695"/>
                <a:gd name="connsiteX28" fmla="*/ 220204 w 228021"/>
                <a:gd name="connsiteY28" fmla="*/ 35948 h 133695"/>
                <a:gd name="connsiteX29" fmla="*/ 227394 w 228021"/>
                <a:gd name="connsiteY29" fmla="*/ 27426 h 133695"/>
                <a:gd name="connsiteX30" fmla="*/ 220076 w 228021"/>
                <a:gd name="connsiteY30" fmla="*/ 12561 h 133695"/>
                <a:gd name="connsiteX31" fmla="*/ 219938 w 228021"/>
                <a:gd name="connsiteY31" fmla="*/ 12514 h 133695"/>
                <a:gd name="connsiteX32" fmla="*/ 204760 w 228021"/>
                <a:gd name="connsiteY32" fmla="*/ 12514 h 133695"/>
                <a:gd name="connsiteX33" fmla="*/ 204760 w 228021"/>
                <a:gd name="connsiteY33" fmla="*/ 12515 h 133695"/>
                <a:gd name="connsiteX34" fmla="*/ 203162 w 228021"/>
                <a:gd name="connsiteY34" fmla="*/ 8521 h 133695"/>
                <a:gd name="connsiteX35" fmla="*/ 197836 w 228021"/>
                <a:gd name="connsiteY35" fmla="*/ 2663 h 133695"/>
                <a:gd name="connsiteX36" fmla="*/ 190381 w 228021"/>
                <a:gd name="connsiteY36" fmla="*/ 0 h 133695"/>
                <a:gd name="connsiteX37" fmla="*/ 190382 w 228021"/>
                <a:gd name="connsiteY37" fmla="*/ 0 h 133695"/>
                <a:gd name="connsiteX38" fmla="*/ 178133 w 228021"/>
                <a:gd name="connsiteY38" fmla="*/ 2130 h 13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8021" h="133695">
                  <a:moveTo>
                    <a:pt x="175469" y="3727"/>
                  </a:moveTo>
                  <a:lnTo>
                    <a:pt x="165884" y="6124"/>
                  </a:lnTo>
                  <a:cubicBezTo>
                    <a:pt x="164370" y="4482"/>
                    <a:pt x="162437" y="3285"/>
                    <a:pt x="160292" y="2662"/>
                  </a:cubicBezTo>
                  <a:cubicBezTo>
                    <a:pt x="156522" y="1204"/>
                    <a:pt x="152345" y="1204"/>
                    <a:pt x="148576" y="2662"/>
                  </a:cubicBezTo>
                  <a:lnTo>
                    <a:pt x="116889" y="15710"/>
                  </a:lnTo>
                  <a:lnTo>
                    <a:pt x="100912" y="22634"/>
                  </a:lnTo>
                  <a:cubicBezTo>
                    <a:pt x="95587" y="24764"/>
                    <a:pt x="90261" y="27693"/>
                    <a:pt x="84935" y="30089"/>
                  </a:cubicBezTo>
                  <a:lnTo>
                    <a:pt x="51917" y="46332"/>
                  </a:lnTo>
                  <a:lnTo>
                    <a:pt x="35142" y="54853"/>
                  </a:lnTo>
                  <a:lnTo>
                    <a:pt x="27153" y="59113"/>
                  </a:lnTo>
                  <a:cubicBezTo>
                    <a:pt x="24702" y="60492"/>
                    <a:pt x="22384" y="62097"/>
                    <a:pt x="20230" y="63906"/>
                  </a:cubicBezTo>
                  <a:cubicBezTo>
                    <a:pt x="16916" y="66753"/>
                    <a:pt x="15139" y="70997"/>
                    <a:pt x="15438" y="75356"/>
                  </a:cubicBezTo>
                  <a:cubicBezTo>
                    <a:pt x="12472" y="77092"/>
                    <a:pt x="9704" y="79146"/>
                    <a:pt x="7183" y="81481"/>
                  </a:cubicBezTo>
                  <a:cubicBezTo>
                    <a:pt x="1365" y="86572"/>
                    <a:pt x="-1191" y="94446"/>
                    <a:pt x="526" y="101984"/>
                  </a:cubicBezTo>
                  <a:cubicBezTo>
                    <a:pt x="901" y="104063"/>
                    <a:pt x="1435" y="106110"/>
                    <a:pt x="2124" y="108108"/>
                  </a:cubicBezTo>
                  <a:cubicBezTo>
                    <a:pt x="2572" y="110186"/>
                    <a:pt x="3384" y="112170"/>
                    <a:pt x="4520" y="113966"/>
                  </a:cubicBezTo>
                  <a:cubicBezTo>
                    <a:pt x="6197" y="116760"/>
                    <a:pt x="8586" y="119057"/>
                    <a:pt x="11443" y="120623"/>
                  </a:cubicBezTo>
                  <a:lnTo>
                    <a:pt x="7715" y="123020"/>
                  </a:lnTo>
                  <a:cubicBezTo>
                    <a:pt x="5046" y="124256"/>
                    <a:pt x="3885" y="127422"/>
                    <a:pt x="5121" y="130090"/>
                  </a:cubicBezTo>
                  <a:cubicBezTo>
                    <a:pt x="5182" y="130221"/>
                    <a:pt x="5248" y="130349"/>
                    <a:pt x="5319" y="130475"/>
                  </a:cubicBezTo>
                  <a:cubicBezTo>
                    <a:pt x="6748" y="133307"/>
                    <a:pt x="10171" y="134487"/>
                    <a:pt x="13041" y="133138"/>
                  </a:cubicBezTo>
                  <a:cubicBezTo>
                    <a:pt x="21470" y="127859"/>
                    <a:pt x="30387" y="123401"/>
                    <a:pt x="39668" y="119825"/>
                  </a:cubicBezTo>
                  <a:lnTo>
                    <a:pt x="66296" y="108375"/>
                  </a:lnTo>
                  <a:cubicBezTo>
                    <a:pt x="74817" y="104647"/>
                    <a:pt x="83604" y="101451"/>
                    <a:pt x="92924" y="97457"/>
                  </a:cubicBezTo>
                  <a:lnTo>
                    <a:pt x="115824" y="86806"/>
                  </a:lnTo>
                  <a:cubicBezTo>
                    <a:pt x="132865" y="78019"/>
                    <a:pt x="150174" y="69764"/>
                    <a:pt x="167748" y="61776"/>
                  </a:cubicBezTo>
                  <a:cubicBezTo>
                    <a:pt x="176801" y="57782"/>
                    <a:pt x="186121" y="54054"/>
                    <a:pt x="194376" y="49794"/>
                  </a:cubicBezTo>
                  <a:cubicBezTo>
                    <a:pt x="202630" y="45533"/>
                    <a:pt x="206358" y="44202"/>
                    <a:pt x="212216" y="41007"/>
                  </a:cubicBezTo>
                  <a:lnTo>
                    <a:pt x="220204" y="35948"/>
                  </a:lnTo>
                  <a:cubicBezTo>
                    <a:pt x="223547" y="34062"/>
                    <a:pt x="226098" y="31038"/>
                    <a:pt x="227394" y="27426"/>
                  </a:cubicBezTo>
                  <a:cubicBezTo>
                    <a:pt x="229478" y="21301"/>
                    <a:pt x="226202" y="14645"/>
                    <a:pt x="220076" y="12561"/>
                  </a:cubicBezTo>
                  <a:cubicBezTo>
                    <a:pt x="220031" y="12545"/>
                    <a:pt x="219984" y="12530"/>
                    <a:pt x="219938" y="12514"/>
                  </a:cubicBezTo>
                  <a:cubicBezTo>
                    <a:pt x="215004" y="10926"/>
                    <a:pt x="209695" y="10926"/>
                    <a:pt x="204760" y="12514"/>
                  </a:cubicBezTo>
                  <a:lnTo>
                    <a:pt x="204760" y="12515"/>
                  </a:lnTo>
                  <a:lnTo>
                    <a:pt x="203162" y="8521"/>
                  </a:lnTo>
                  <a:cubicBezTo>
                    <a:pt x="202068" y="6043"/>
                    <a:pt x="200199" y="3988"/>
                    <a:pt x="197836" y="2663"/>
                  </a:cubicBezTo>
                  <a:cubicBezTo>
                    <a:pt x="195656" y="1082"/>
                    <a:pt x="193069" y="158"/>
                    <a:pt x="190381" y="0"/>
                  </a:cubicBezTo>
                  <a:lnTo>
                    <a:pt x="190382" y="0"/>
                  </a:lnTo>
                  <a:cubicBezTo>
                    <a:pt x="186223" y="166"/>
                    <a:pt x="182103" y="882"/>
                    <a:pt x="178133" y="2130"/>
                  </a:cubicBezTo>
                </a:path>
              </a:pathLst>
            </a:custGeom>
            <a:solidFill>
              <a:srgbClr val="2F90B9"/>
            </a:solidFill>
            <a:ln w="26619"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id="{8C5358F5-1460-43F9-A132-00727279D0DD}"/>
                </a:ext>
              </a:extLst>
            </p:cNvPr>
            <p:cNvSpPr/>
            <p:nvPr/>
          </p:nvSpPr>
          <p:spPr>
            <a:xfrm>
              <a:off x="6524270" y="8860622"/>
              <a:ext cx="286639" cy="152199"/>
            </a:xfrm>
            <a:custGeom>
              <a:avLst/>
              <a:gdLst>
                <a:gd name="connsiteX0" fmla="*/ 218160 w 228388"/>
                <a:gd name="connsiteY0" fmla="*/ 1272 h 121269"/>
                <a:gd name="connsiteX1" fmla="*/ 200586 w 228388"/>
                <a:gd name="connsiteY1" fmla="*/ 10592 h 121269"/>
                <a:gd name="connsiteX2" fmla="*/ 176089 w 228388"/>
                <a:gd name="connsiteY2" fmla="*/ 23107 h 121269"/>
                <a:gd name="connsiteX3" fmla="*/ 122833 w 228388"/>
                <a:gd name="connsiteY3" fmla="*/ 49734 h 121269"/>
                <a:gd name="connsiteX4" fmla="*/ 96205 w 228388"/>
                <a:gd name="connsiteY4" fmla="*/ 63847 h 121269"/>
                <a:gd name="connsiteX5" fmla="*/ 81826 w 228388"/>
                <a:gd name="connsiteY5" fmla="*/ 71037 h 121269"/>
                <a:gd name="connsiteX6" fmla="*/ 67447 w 228388"/>
                <a:gd name="connsiteY6" fmla="*/ 78226 h 121269"/>
                <a:gd name="connsiteX7" fmla="*/ 40820 w 228388"/>
                <a:gd name="connsiteY7" fmla="*/ 90741 h 121269"/>
                <a:gd name="connsiteX8" fmla="*/ 12860 w 228388"/>
                <a:gd name="connsiteY8" fmla="*/ 104854 h 121269"/>
                <a:gd name="connsiteX9" fmla="*/ 3008 w 228388"/>
                <a:gd name="connsiteY9" fmla="*/ 110446 h 121269"/>
                <a:gd name="connsiteX10" fmla="*/ 612 w 228388"/>
                <a:gd name="connsiteY10" fmla="*/ 118168 h 121269"/>
                <a:gd name="connsiteX11" fmla="*/ 8109 w 228388"/>
                <a:gd name="connsiteY11" fmla="*/ 120683 h 121269"/>
                <a:gd name="connsiteX12" fmla="*/ 8334 w 228388"/>
                <a:gd name="connsiteY12" fmla="*/ 120565 h 121269"/>
                <a:gd name="connsiteX13" fmla="*/ 21648 w 228388"/>
                <a:gd name="connsiteY13" fmla="*/ 113108 h 121269"/>
                <a:gd name="connsiteX14" fmla="*/ 36293 w 228388"/>
                <a:gd name="connsiteY14" fmla="*/ 105653 h 121269"/>
                <a:gd name="connsiteX15" fmla="*/ 62921 w 228388"/>
                <a:gd name="connsiteY15" fmla="*/ 92339 h 121269"/>
                <a:gd name="connsiteX16" fmla="*/ 89548 w 228388"/>
                <a:gd name="connsiteY16" fmla="*/ 79292 h 121269"/>
                <a:gd name="connsiteX17" fmla="*/ 119371 w 228388"/>
                <a:gd name="connsiteY17" fmla="*/ 66510 h 121269"/>
                <a:gd name="connsiteX18" fmla="*/ 132685 w 228388"/>
                <a:gd name="connsiteY18" fmla="*/ 60385 h 121269"/>
                <a:gd name="connsiteX19" fmla="*/ 147863 w 228388"/>
                <a:gd name="connsiteY19" fmla="*/ 53728 h 121269"/>
                <a:gd name="connsiteX20" fmla="*/ 174490 w 228388"/>
                <a:gd name="connsiteY20" fmla="*/ 41480 h 121269"/>
                <a:gd name="connsiteX21" fmla="*/ 199787 w 228388"/>
                <a:gd name="connsiteY21" fmla="*/ 29764 h 121269"/>
                <a:gd name="connsiteX22" fmla="*/ 219225 w 228388"/>
                <a:gd name="connsiteY22" fmla="*/ 19645 h 121269"/>
                <a:gd name="connsiteX23" fmla="*/ 225616 w 228388"/>
                <a:gd name="connsiteY23" fmla="*/ 14852 h 121269"/>
                <a:gd name="connsiteX24" fmla="*/ 227480 w 228388"/>
                <a:gd name="connsiteY24" fmla="*/ 4734 h 121269"/>
                <a:gd name="connsiteX25" fmla="*/ 219757 w 228388"/>
                <a:gd name="connsiteY25" fmla="*/ 207 h 121269"/>
                <a:gd name="connsiteX26" fmla="*/ 216029 w 228388"/>
                <a:gd name="connsiteY26" fmla="*/ 207 h 12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388" h="121269">
                  <a:moveTo>
                    <a:pt x="218160" y="1272"/>
                  </a:moveTo>
                  <a:lnTo>
                    <a:pt x="200586" y="10592"/>
                  </a:lnTo>
                  <a:lnTo>
                    <a:pt x="176089" y="23107"/>
                  </a:lnTo>
                  <a:cubicBezTo>
                    <a:pt x="158514" y="32160"/>
                    <a:pt x="140407" y="40415"/>
                    <a:pt x="122833" y="49734"/>
                  </a:cubicBezTo>
                  <a:lnTo>
                    <a:pt x="96205" y="63847"/>
                  </a:lnTo>
                  <a:cubicBezTo>
                    <a:pt x="91412" y="66244"/>
                    <a:pt x="86619" y="68374"/>
                    <a:pt x="81826" y="71037"/>
                  </a:cubicBezTo>
                  <a:lnTo>
                    <a:pt x="67447" y="78226"/>
                  </a:lnTo>
                  <a:cubicBezTo>
                    <a:pt x="58660" y="82220"/>
                    <a:pt x="49873" y="86214"/>
                    <a:pt x="40820" y="90741"/>
                  </a:cubicBezTo>
                  <a:cubicBezTo>
                    <a:pt x="31766" y="95268"/>
                    <a:pt x="21914" y="99795"/>
                    <a:pt x="12860" y="104854"/>
                  </a:cubicBezTo>
                  <a:lnTo>
                    <a:pt x="3008" y="110446"/>
                  </a:lnTo>
                  <a:cubicBezTo>
                    <a:pt x="276" y="111968"/>
                    <a:pt x="-778" y="115367"/>
                    <a:pt x="612" y="118168"/>
                  </a:cubicBezTo>
                  <a:cubicBezTo>
                    <a:pt x="1988" y="120932"/>
                    <a:pt x="5345" y="122059"/>
                    <a:pt x="8109" y="120683"/>
                  </a:cubicBezTo>
                  <a:cubicBezTo>
                    <a:pt x="8185" y="120645"/>
                    <a:pt x="8260" y="120606"/>
                    <a:pt x="8334" y="120565"/>
                  </a:cubicBezTo>
                  <a:lnTo>
                    <a:pt x="21648" y="113108"/>
                  </a:lnTo>
                  <a:lnTo>
                    <a:pt x="36293" y="105653"/>
                  </a:lnTo>
                  <a:lnTo>
                    <a:pt x="62921" y="92339"/>
                  </a:lnTo>
                  <a:cubicBezTo>
                    <a:pt x="71974" y="88078"/>
                    <a:pt x="81028" y="83286"/>
                    <a:pt x="89548" y="79292"/>
                  </a:cubicBezTo>
                  <a:lnTo>
                    <a:pt x="119371" y="66510"/>
                  </a:lnTo>
                  <a:lnTo>
                    <a:pt x="132685" y="60385"/>
                  </a:lnTo>
                  <a:lnTo>
                    <a:pt x="147863" y="53728"/>
                  </a:lnTo>
                  <a:lnTo>
                    <a:pt x="174490" y="41480"/>
                  </a:lnTo>
                  <a:lnTo>
                    <a:pt x="199787" y="29764"/>
                  </a:lnTo>
                  <a:cubicBezTo>
                    <a:pt x="206177" y="26569"/>
                    <a:pt x="212834" y="23373"/>
                    <a:pt x="219225" y="19645"/>
                  </a:cubicBezTo>
                  <a:cubicBezTo>
                    <a:pt x="221524" y="18286"/>
                    <a:pt x="223668" y="16679"/>
                    <a:pt x="225616" y="14852"/>
                  </a:cubicBezTo>
                  <a:cubicBezTo>
                    <a:pt x="228433" y="12278"/>
                    <a:pt x="229194" y="8143"/>
                    <a:pt x="227480" y="4734"/>
                  </a:cubicBezTo>
                  <a:cubicBezTo>
                    <a:pt x="225969" y="1885"/>
                    <a:pt x="222981" y="133"/>
                    <a:pt x="219757" y="207"/>
                  </a:cubicBezTo>
                  <a:cubicBezTo>
                    <a:pt x="218530" y="-69"/>
                    <a:pt x="217257" y="-69"/>
                    <a:pt x="216029" y="207"/>
                  </a:cubicBezTo>
                </a:path>
              </a:pathLst>
            </a:custGeom>
            <a:solidFill>
              <a:srgbClr val="2F90B9"/>
            </a:solidFill>
            <a:ln w="26619"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id="{42677A06-BDCC-424E-A309-A84CA6E37817}"/>
                </a:ext>
              </a:extLst>
            </p:cNvPr>
            <p:cNvSpPr/>
            <p:nvPr/>
          </p:nvSpPr>
          <p:spPr>
            <a:xfrm>
              <a:off x="6565000" y="8943754"/>
              <a:ext cx="254057" cy="129638"/>
            </a:xfrm>
            <a:custGeom>
              <a:avLst/>
              <a:gdLst>
                <a:gd name="connsiteX0" fmla="*/ 185707 w 202427"/>
                <a:gd name="connsiteY0" fmla="*/ 2136 h 103293"/>
                <a:gd name="connsiteX1" fmla="*/ 172126 w 202427"/>
                <a:gd name="connsiteY1" fmla="*/ 9592 h 103293"/>
                <a:gd name="connsiteX2" fmla="*/ 155884 w 202427"/>
                <a:gd name="connsiteY2" fmla="*/ 18378 h 103293"/>
                <a:gd name="connsiteX3" fmla="*/ 122866 w 202427"/>
                <a:gd name="connsiteY3" fmla="*/ 35953 h 103293"/>
                <a:gd name="connsiteX4" fmla="*/ 122866 w 202427"/>
                <a:gd name="connsiteY4" fmla="*/ 35953 h 103293"/>
                <a:gd name="connsiteX5" fmla="*/ 63219 w 202427"/>
                <a:gd name="connsiteY5" fmla="*/ 63912 h 103293"/>
                <a:gd name="connsiteX6" fmla="*/ 32864 w 202427"/>
                <a:gd name="connsiteY6" fmla="*/ 78025 h 103293"/>
                <a:gd name="connsiteX7" fmla="*/ 19284 w 202427"/>
                <a:gd name="connsiteY7" fmla="*/ 84415 h 103293"/>
                <a:gd name="connsiteX8" fmla="*/ 2508 w 202427"/>
                <a:gd name="connsiteY8" fmla="*/ 92936 h 103293"/>
                <a:gd name="connsiteX9" fmla="*/ 911 w 202427"/>
                <a:gd name="connsiteY9" fmla="*/ 100659 h 103293"/>
                <a:gd name="connsiteX10" fmla="*/ 8614 w 202427"/>
                <a:gd name="connsiteY10" fmla="*/ 102446 h 103293"/>
                <a:gd name="connsiteX11" fmla="*/ 8899 w 202427"/>
                <a:gd name="connsiteY11" fmla="*/ 102256 h 103293"/>
                <a:gd name="connsiteX12" fmla="*/ 19550 w 202427"/>
                <a:gd name="connsiteY12" fmla="*/ 96930 h 103293"/>
                <a:gd name="connsiteX13" fmla="*/ 19550 w 202427"/>
                <a:gd name="connsiteY13" fmla="*/ 96930 h 103293"/>
                <a:gd name="connsiteX14" fmla="*/ 109818 w 202427"/>
                <a:gd name="connsiteY14" fmla="*/ 58320 h 103293"/>
                <a:gd name="connsiteX15" fmla="*/ 155884 w 202427"/>
                <a:gd name="connsiteY15" fmla="*/ 38083 h 103293"/>
                <a:gd name="connsiteX16" fmla="*/ 177719 w 202427"/>
                <a:gd name="connsiteY16" fmla="*/ 27965 h 103293"/>
                <a:gd name="connsiteX17" fmla="*/ 198222 w 202427"/>
                <a:gd name="connsiteY17" fmla="*/ 17846 h 103293"/>
                <a:gd name="connsiteX18" fmla="*/ 200885 w 202427"/>
                <a:gd name="connsiteY18" fmla="*/ 4266 h 103293"/>
                <a:gd name="connsiteX19" fmla="*/ 192897 w 202427"/>
                <a:gd name="connsiteY19" fmla="*/ 5 h 103293"/>
                <a:gd name="connsiteX20" fmla="*/ 187305 w 202427"/>
                <a:gd name="connsiteY20" fmla="*/ 1603 h 103293"/>
                <a:gd name="connsiteX21" fmla="*/ 124197 w 202427"/>
                <a:gd name="connsiteY21" fmla="*/ 35420 h 103293"/>
                <a:gd name="connsiteX22" fmla="*/ 124197 w 202427"/>
                <a:gd name="connsiteY22" fmla="*/ 35420 h 10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2427" h="103293">
                  <a:moveTo>
                    <a:pt x="185707" y="2136"/>
                  </a:moveTo>
                  <a:cubicBezTo>
                    <a:pt x="181446" y="4799"/>
                    <a:pt x="176654" y="7195"/>
                    <a:pt x="172126" y="9592"/>
                  </a:cubicBezTo>
                  <a:cubicBezTo>
                    <a:pt x="167600" y="11988"/>
                    <a:pt x="161209" y="15450"/>
                    <a:pt x="155884" y="18378"/>
                  </a:cubicBezTo>
                  <a:cubicBezTo>
                    <a:pt x="144967" y="24503"/>
                    <a:pt x="134049" y="30361"/>
                    <a:pt x="122866" y="35953"/>
                  </a:cubicBezTo>
                  <a:lnTo>
                    <a:pt x="122866" y="35953"/>
                  </a:lnTo>
                  <a:cubicBezTo>
                    <a:pt x="103161" y="45539"/>
                    <a:pt x="83190" y="54592"/>
                    <a:pt x="63219" y="63912"/>
                  </a:cubicBezTo>
                  <a:lnTo>
                    <a:pt x="32864" y="78025"/>
                  </a:lnTo>
                  <a:lnTo>
                    <a:pt x="19284" y="84415"/>
                  </a:lnTo>
                  <a:cubicBezTo>
                    <a:pt x="13692" y="87078"/>
                    <a:pt x="8100" y="89741"/>
                    <a:pt x="2508" y="92936"/>
                  </a:cubicBezTo>
                  <a:cubicBezTo>
                    <a:pt x="-57" y="94633"/>
                    <a:pt x="-771" y="98083"/>
                    <a:pt x="911" y="100659"/>
                  </a:cubicBezTo>
                  <a:cubicBezTo>
                    <a:pt x="2545" y="103279"/>
                    <a:pt x="5993" y="104080"/>
                    <a:pt x="8614" y="102446"/>
                  </a:cubicBezTo>
                  <a:cubicBezTo>
                    <a:pt x="8711" y="102386"/>
                    <a:pt x="8806" y="102323"/>
                    <a:pt x="8899" y="102256"/>
                  </a:cubicBezTo>
                  <a:lnTo>
                    <a:pt x="19550" y="96930"/>
                  </a:lnTo>
                  <a:lnTo>
                    <a:pt x="19550" y="96930"/>
                  </a:lnTo>
                  <a:cubicBezTo>
                    <a:pt x="49107" y="82551"/>
                    <a:pt x="79462" y="70303"/>
                    <a:pt x="109818" y="58320"/>
                  </a:cubicBezTo>
                  <a:cubicBezTo>
                    <a:pt x="125262" y="51929"/>
                    <a:pt x="140439" y="44740"/>
                    <a:pt x="155884" y="38083"/>
                  </a:cubicBezTo>
                  <a:lnTo>
                    <a:pt x="177719" y="27965"/>
                  </a:lnTo>
                  <a:cubicBezTo>
                    <a:pt x="184758" y="25022"/>
                    <a:pt x="191605" y="21643"/>
                    <a:pt x="198222" y="17846"/>
                  </a:cubicBezTo>
                  <a:cubicBezTo>
                    <a:pt x="202550" y="14729"/>
                    <a:pt x="203715" y="8787"/>
                    <a:pt x="200885" y="4266"/>
                  </a:cubicBezTo>
                  <a:cubicBezTo>
                    <a:pt x="199174" y="1521"/>
                    <a:pt x="196129" y="-104"/>
                    <a:pt x="192897" y="5"/>
                  </a:cubicBezTo>
                  <a:cubicBezTo>
                    <a:pt x="190925" y="35"/>
                    <a:pt x="188995" y="586"/>
                    <a:pt x="187305" y="1603"/>
                  </a:cubicBezTo>
                  <a:moveTo>
                    <a:pt x="124197" y="35420"/>
                  </a:moveTo>
                  <a:lnTo>
                    <a:pt x="124197" y="35420"/>
                  </a:lnTo>
                </a:path>
              </a:pathLst>
            </a:custGeom>
            <a:solidFill>
              <a:srgbClr val="2F90B9"/>
            </a:solidFill>
            <a:ln w="26619"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id="{9BB9ABCF-100D-4CFC-B413-4597A413AECD}"/>
                </a:ext>
              </a:extLst>
            </p:cNvPr>
            <p:cNvSpPr/>
            <p:nvPr/>
          </p:nvSpPr>
          <p:spPr>
            <a:xfrm>
              <a:off x="6542418" y="9025634"/>
              <a:ext cx="395486" cy="196224"/>
            </a:xfrm>
            <a:custGeom>
              <a:avLst/>
              <a:gdLst>
                <a:gd name="connsiteX0" fmla="*/ 298760 w 315115"/>
                <a:gd name="connsiteY0" fmla="*/ 802 h 156347"/>
                <a:gd name="connsiteX1" fmla="*/ 287044 w 315115"/>
                <a:gd name="connsiteY1" fmla="*/ 7193 h 156347"/>
                <a:gd name="connsiteX2" fmla="*/ 289707 w 315115"/>
                <a:gd name="connsiteY2" fmla="*/ 7193 h 156347"/>
                <a:gd name="connsiteX3" fmla="*/ 252694 w 315115"/>
                <a:gd name="connsiteY3" fmla="*/ 25566 h 156347"/>
                <a:gd name="connsiteX4" fmla="*/ 223670 w 315115"/>
                <a:gd name="connsiteY4" fmla="*/ 39413 h 156347"/>
                <a:gd name="connsiteX5" fmla="*/ 193847 w 315115"/>
                <a:gd name="connsiteY5" fmla="*/ 54324 h 156347"/>
                <a:gd name="connsiteX6" fmla="*/ 178935 w 315115"/>
                <a:gd name="connsiteY6" fmla="*/ 61247 h 156347"/>
                <a:gd name="connsiteX7" fmla="*/ 180800 w 315115"/>
                <a:gd name="connsiteY7" fmla="*/ 61247 h 156347"/>
                <a:gd name="connsiteX8" fmla="*/ 159497 w 315115"/>
                <a:gd name="connsiteY8" fmla="*/ 71366 h 156347"/>
                <a:gd name="connsiteX9" fmla="*/ 159497 w 315115"/>
                <a:gd name="connsiteY9" fmla="*/ 71366 h 156347"/>
                <a:gd name="connsiteX10" fmla="*/ 146450 w 315115"/>
                <a:gd name="connsiteY10" fmla="*/ 77757 h 156347"/>
                <a:gd name="connsiteX11" fmla="*/ 132603 w 315115"/>
                <a:gd name="connsiteY11" fmla="*/ 85478 h 156347"/>
                <a:gd name="connsiteX12" fmla="*/ 105976 w 315115"/>
                <a:gd name="connsiteY12" fmla="*/ 99325 h 156347"/>
                <a:gd name="connsiteX13" fmla="*/ 105976 w 315115"/>
                <a:gd name="connsiteY13" fmla="*/ 99325 h 156347"/>
                <a:gd name="connsiteX14" fmla="*/ 89999 w 315115"/>
                <a:gd name="connsiteY14" fmla="*/ 107047 h 156347"/>
                <a:gd name="connsiteX15" fmla="*/ 89999 w 315115"/>
                <a:gd name="connsiteY15" fmla="*/ 107047 h 156347"/>
                <a:gd name="connsiteX16" fmla="*/ 69496 w 315115"/>
                <a:gd name="connsiteY16" fmla="*/ 116633 h 156347"/>
                <a:gd name="connsiteX17" fmla="*/ 46329 w 315115"/>
                <a:gd name="connsiteY17" fmla="*/ 126485 h 156347"/>
                <a:gd name="connsiteX18" fmla="*/ 3725 w 315115"/>
                <a:gd name="connsiteY18" fmla="*/ 145125 h 156347"/>
                <a:gd name="connsiteX19" fmla="*/ 264 w 315115"/>
                <a:gd name="connsiteY19" fmla="*/ 152314 h 156347"/>
                <a:gd name="connsiteX20" fmla="*/ 7193 w 315115"/>
                <a:gd name="connsiteY20" fmla="*/ 156124 h 156347"/>
                <a:gd name="connsiteX21" fmla="*/ 7453 w 315115"/>
                <a:gd name="connsiteY21" fmla="*/ 156042 h 156347"/>
                <a:gd name="connsiteX22" fmla="*/ 29554 w 315115"/>
                <a:gd name="connsiteY22" fmla="*/ 146456 h 156347"/>
                <a:gd name="connsiteX23" fmla="*/ 56182 w 315115"/>
                <a:gd name="connsiteY23" fmla="*/ 134473 h 156347"/>
                <a:gd name="connsiteX24" fmla="*/ 80413 w 315115"/>
                <a:gd name="connsiteY24" fmla="*/ 124089 h 156347"/>
                <a:gd name="connsiteX25" fmla="*/ 107040 w 315115"/>
                <a:gd name="connsiteY25" fmla="*/ 111840 h 156347"/>
                <a:gd name="connsiteX26" fmla="*/ 131804 w 315115"/>
                <a:gd name="connsiteY26" fmla="*/ 100923 h 156347"/>
                <a:gd name="connsiteX27" fmla="*/ 158432 w 315115"/>
                <a:gd name="connsiteY27" fmla="*/ 88408 h 156347"/>
                <a:gd name="connsiteX28" fmla="*/ 185059 w 315115"/>
                <a:gd name="connsiteY28" fmla="*/ 78289 h 156347"/>
                <a:gd name="connsiteX29" fmla="*/ 211687 w 315115"/>
                <a:gd name="connsiteY29" fmla="*/ 67105 h 156347"/>
                <a:gd name="connsiteX30" fmla="*/ 260948 w 315115"/>
                <a:gd name="connsiteY30" fmla="*/ 46602 h 156347"/>
                <a:gd name="connsiteX31" fmla="*/ 284114 w 315115"/>
                <a:gd name="connsiteY31" fmla="*/ 36217 h 156347"/>
                <a:gd name="connsiteX32" fmla="*/ 298227 w 315115"/>
                <a:gd name="connsiteY32" fmla="*/ 29294 h 156347"/>
                <a:gd name="connsiteX33" fmla="*/ 310210 w 315115"/>
                <a:gd name="connsiteY33" fmla="*/ 19974 h 156347"/>
                <a:gd name="connsiteX34" fmla="*/ 314737 w 315115"/>
                <a:gd name="connsiteY34" fmla="*/ 13051 h 156347"/>
                <a:gd name="connsiteX35" fmla="*/ 313406 w 315115"/>
                <a:gd name="connsiteY35" fmla="*/ 4796 h 156347"/>
                <a:gd name="connsiteX36" fmla="*/ 304086 w 315115"/>
                <a:gd name="connsiteY36" fmla="*/ 4 h 156347"/>
                <a:gd name="connsiteX37" fmla="*/ 298228 w 315115"/>
                <a:gd name="connsiteY37" fmla="*/ 1601 h 156347"/>
                <a:gd name="connsiteX38" fmla="*/ 252427 w 315115"/>
                <a:gd name="connsiteY38" fmla="*/ 25034 h 156347"/>
                <a:gd name="connsiteX39" fmla="*/ 252427 w 315115"/>
                <a:gd name="connsiteY39" fmla="*/ 25034 h 156347"/>
                <a:gd name="connsiteX40" fmla="*/ 107307 w 315115"/>
                <a:gd name="connsiteY40" fmla="*/ 109709 h 156347"/>
                <a:gd name="connsiteX41" fmla="*/ 107307 w 315115"/>
                <a:gd name="connsiteY41" fmla="*/ 109709 h 156347"/>
                <a:gd name="connsiteX42" fmla="*/ 91330 w 315115"/>
                <a:gd name="connsiteY42" fmla="*/ 104917 h 156347"/>
                <a:gd name="connsiteX43" fmla="*/ 91330 w 315115"/>
                <a:gd name="connsiteY43" fmla="*/ 104917 h 15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5115" h="156347">
                  <a:moveTo>
                    <a:pt x="298760" y="802"/>
                  </a:moveTo>
                  <a:cubicBezTo>
                    <a:pt x="295032" y="3199"/>
                    <a:pt x="291038" y="5063"/>
                    <a:pt x="287044" y="7193"/>
                  </a:cubicBezTo>
                  <a:lnTo>
                    <a:pt x="289707" y="7193"/>
                  </a:lnTo>
                  <a:lnTo>
                    <a:pt x="252694" y="25566"/>
                  </a:lnTo>
                  <a:lnTo>
                    <a:pt x="223670" y="39413"/>
                  </a:lnTo>
                  <a:lnTo>
                    <a:pt x="193847" y="54324"/>
                  </a:lnTo>
                  <a:lnTo>
                    <a:pt x="178935" y="61247"/>
                  </a:lnTo>
                  <a:lnTo>
                    <a:pt x="180800" y="61247"/>
                  </a:lnTo>
                  <a:lnTo>
                    <a:pt x="159497" y="71366"/>
                  </a:lnTo>
                  <a:lnTo>
                    <a:pt x="159497" y="71366"/>
                  </a:lnTo>
                  <a:lnTo>
                    <a:pt x="146450" y="77757"/>
                  </a:lnTo>
                  <a:lnTo>
                    <a:pt x="132603" y="85478"/>
                  </a:lnTo>
                  <a:cubicBezTo>
                    <a:pt x="123816" y="90272"/>
                    <a:pt x="115029" y="95065"/>
                    <a:pt x="105976" y="99325"/>
                  </a:cubicBezTo>
                  <a:lnTo>
                    <a:pt x="105976" y="99325"/>
                  </a:lnTo>
                  <a:lnTo>
                    <a:pt x="89999" y="107047"/>
                  </a:lnTo>
                  <a:lnTo>
                    <a:pt x="89999" y="107047"/>
                  </a:lnTo>
                  <a:cubicBezTo>
                    <a:pt x="83342" y="110508"/>
                    <a:pt x="76419" y="113703"/>
                    <a:pt x="69496" y="116633"/>
                  </a:cubicBezTo>
                  <a:lnTo>
                    <a:pt x="46329" y="126485"/>
                  </a:lnTo>
                  <a:lnTo>
                    <a:pt x="3725" y="145125"/>
                  </a:lnTo>
                  <a:cubicBezTo>
                    <a:pt x="865" y="146244"/>
                    <a:pt x="-645" y="149381"/>
                    <a:pt x="264" y="152314"/>
                  </a:cubicBezTo>
                  <a:cubicBezTo>
                    <a:pt x="1125" y="155280"/>
                    <a:pt x="4228" y="156986"/>
                    <a:pt x="7193" y="156124"/>
                  </a:cubicBezTo>
                  <a:cubicBezTo>
                    <a:pt x="7281" y="156099"/>
                    <a:pt x="7367" y="156071"/>
                    <a:pt x="7453" y="156042"/>
                  </a:cubicBezTo>
                  <a:lnTo>
                    <a:pt x="29554" y="146456"/>
                  </a:lnTo>
                  <a:cubicBezTo>
                    <a:pt x="38608" y="142462"/>
                    <a:pt x="47395" y="138201"/>
                    <a:pt x="56182" y="134473"/>
                  </a:cubicBezTo>
                  <a:lnTo>
                    <a:pt x="80413" y="124089"/>
                  </a:lnTo>
                  <a:cubicBezTo>
                    <a:pt x="89200" y="120360"/>
                    <a:pt x="97454" y="115834"/>
                    <a:pt x="107040" y="111840"/>
                  </a:cubicBezTo>
                  <a:lnTo>
                    <a:pt x="131804" y="100923"/>
                  </a:lnTo>
                  <a:cubicBezTo>
                    <a:pt x="141124" y="96662"/>
                    <a:pt x="150178" y="92402"/>
                    <a:pt x="158432" y="88408"/>
                  </a:cubicBezTo>
                  <a:lnTo>
                    <a:pt x="185059" y="78289"/>
                  </a:lnTo>
                  <a:cubicBezTo>
                    <a:pt x="194113" y="74827"/>
                    <a:pt x="202900" y="70833"/>
                    <a:pt x="211687" y="67105"/>
                  </a:cubicBezTo>
                  <a:lnTo>
                    <a:pt x="260948" y="46602"/>
                  </a:lnTo>
                  <a:lnTo>
                    <a:pt x="284114" y="36217"/>
                  </a:lnTo>
                  <a:lnTo>
                    <a:pt x="298227" y="29294"/>
                  </a:lnTo>
                  <a:cubicBezTo>
                    <a:pt x="302604" y="26713"/>
                    <a:pt x="306630" y="23581"/>
                    <a:pt x="310210" y="19974"/>
                  </a:cubicBezTo>
                  <a:cubicBezTo>
                    <a:pt x="312568" y="18350"/>
                    <a:pt x="314194" y="15863"/>
                    <a:pt x="314737" y="13051"/>
                  </a:cubicBezTo>
                  <a:cubicBezTo>
                    <a:pt x="315540" y="10238"/>
                    <a:pt x="315053" y="7214"/>
                    <a:pt x="313406" y="4796"/>
                  </a:cubicBezTo>
                  <a:cubicBezTo>
                    <a:pt x="311319" y="1715"/>
                    <a:pt x="307807" y="-92"/>
                    <a:pt x="304086" y="4"/>
                  </a:cubicBezTo>
                  <a:cubicBezTo>
                    <a:pt x="302025" y="0"/>
                    <a:pt x="300001" y="551"/>
                    <a:pt x="298228" y="1601"/>
                  </a:cubicBezTo>
                  <a:moveTo>
                    <a:pt x="252427" y="25034"/>
                  </a:moveTo>
                  <a:lnTo>
                    <a:pt x="252427" y="25034"/>
                  </a:lnTo>
                  <a:moveTo>
                    <a:pt x="107307" y="109709"/>
                  </a:moveTo>
                  <a:lnTo>
                    <a:pt x="107307" y="109709"/>
                  </a:lnTo>
                  <a:moveTo>
                    <a:pt x="91330" y="104917"/>
                  </a:moveTo>
                  <a:lnTo>
                    <a:pt x="91330" y="104917"/>
                  </a:lnTo>
                </a:path>
              </a:pathLst>
            </a:custGeom>
            <a:solidFill>
              <a:srgbClr val="2F90B9"/>
            </a:solidFill>
            <a:ln w="26619"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id="{63903075-AB30-4AA9-A1A8-9B658CE08053}"/>
                </a:ext>
              </a:extLst>
            </p:cNvPr>
            <p:cNvSpPr/>
            <p:nvPr/>
          </p:nvSpPr>
          <p:spPr>
            <a:xfrm>
              <a:off x="6651866" y="9040342"/>
              <a:ext cx="141023" cy="73813"/>
            </a:xfrm>
            <a:custGeom>
              <a:avLst/>
              <a:gdLst>
                <a:gd name="connsiteX0" fmla="*/ 103179 w 112364"/>
                <a:gd name="connsiteY0" fmla="*/ 532 h 58813"/>
                <a:gd name="connsiteX1" fmla="*/ 82676 w 112364"/>
                <a:gd name="connsiteY1" fmla="*/ 11183 h 58813"/>
                <a:gd name="connsiteX2" fmla="*/ 82676 w 112364"/>
                <a:gd name="connsiteY2" fmla="*/ 11183 h 58813"/>
                <a:gd name="connsiteX3" fmla="*/ 43267 w 112364"/>
                <a:gd name="connsiteY3" fmla="*/ 29823 h 58813"/>
                <a:gd name="connsiteX4" fmla="*/ 24628 w 112364"/>
                <a:gd name="connsiteY4" fmla="*/ 38077 h 58813"/>
                <a:gd name="connsiteX5" fmla="*/ 3858 w 112364"/>
                <a:gd name="connsiteY5" fmla="*/ 47929 h 58813"/>
                <a:gd name="connsiteX6" fmla="*/ 396 w 112364"/>
                <a:gd name="connsiteY6" fmla="*/ 50592 h 58813"/>
                <a:gd name="connsiteX7" fmla="*/ 396 w 112364"/>
                <a:gd name="connsiteY7" fmla="*/ 55119 h 58813"/>
                <a:gd name="connsiteX8" fmla="*/ 3326 w 112364"/>
                <a:gd name="connsiteY8" fmla="*/ 58315 h 58813"/>
                <a:gd name="connsiteX9" fmla="*/ 7586 w 112364"/>
                <a:gd name="connsiteY9" fmla="*/ 58315 h 58813"/>
                <a:gd name="connsiteX10" fmla="*/ 32616 w 112364"/>
                <a:gd name="connsiteY10" fmla="*/ 46598 h 58813"/>
                <a:gd name="connsiteX11" fmla="*/ 59244 w 112364"/>
                <a:gd name="connsiteY11" fmla="*/ 34882 h 58813"/>
                <a:gd name="connsiteX12" fmla="*/ 109836 w 112364"/>
                <a:gd name="connsiteY12" fmla="*/ 10384 h 58813"/>
                <a:gd name="connsiteX13" fmla="*/ 111434 w 112364"/>
                <a:gd name="connsiteY13" fmla="*/ 2396 h 58813"/>
                <a:gd name="connsiteX14" fmla="*/ 107706 w 112364"/>
                <a:gd name="connsiteY14" fmla="*/ 0 h 58813"/>
                <a:gd name="connsiteX15" fmla="*/ 107706 w 112364"/>
                <a:gd name="connsiteY15" fmla="*/ 0 h 58813"/>
                <a:gd name="connsiteX16" fmla="*/ 104510 w 112364"/>
                <a:gd name="connsiteY16" fmla="*/ 0 h 5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364" h="58813">
                  <a:moveTo>
                    <a:pt x="103179" y="532"/>
                  </a:moveTo>
                  <a:cubicBezTo>
                    <a:pt x="96522" y="4261"/>
                    <a:pt x="89599" y="7722"/>
                    <a:pt x="82676" y="11183"/>
                  </a:cubicBezTo>
                  <a:lnTo>
                    <a:pt x="82676" y="11183"/>
                  </a:lnTo>
                  <a:lnTo>
                    <a:pt x="43267" y="29823"/>
                  </a:lnTo>
                  <a:lnTo>
                    <a:pt x="24628" y="38077"/>
                  </a:lnTo>
                  <a:lnTo>
                    <a:pt x="3858" y="47929"/>
                  </a:lnTo>
                  <a:cubicBezTo>
                    <a:pt x="2404" y="48337"/>
                    <a:pt x="1164" y="49291"/>
                    <a:pt x="396" y="50592"/>
                  </a:cubicBezTo>
                  <a:cubicBezTo>
                    <a:pt x="-132" y="52055"/>
                    <a:pt x="-132" y="53657"/>
                    <a:pt x="396" y="55119"/>
                  </a:cubicBezTo>
                  <a:cubicBezTo>
                    <a:pt x="928" y="56520"/>
                    <a:pt x="1977" y="57664"/>
                    <a:pt x="3326" y="58315"/>
                  </a:cubicBezTo>
                  <a:cubicBezTo>
                    <a:pt x="4668" y="58980"/>
                    <a:pt x="6244" y="58980"/>
                    <a:pt x="7586" y="58315"/>
                  </a:cubicBezTo>
                  <a:lnTo>
                    <a:pt x="32616" y="46598"/>
                  </a:lnTo>
                  <a:lnTo>
                    <a:pt x="59244" y="34882"/>
                  </a:lnTo>
                  <a:cubicBezTo>
                    <a:pt x="76285" y="26894"/>
                    <a:pt x="93327" y="19438"/>
                    <a:pt x="109836" y="10384"/>
                  </a:cubicBezTo>
                  <a:cubicBezTo>
                    <a:pt x="112436" y="8588"/>
                    <a:pt x="113143" y="5054"/>
                    <a:pt x="111434" y="2396"/>
                  </a:cubicBezTo>
                  <a:cubicBezTo>
                    <a:pt x="110534" y="1160"/>
                    <a:pt x="109204" y="306"/>
                    <a:pt x="107706" y="0"/>
                  </a:cubicBezTo>
                  <a:lnTo>
                    <a:pt x="107706" y="0"/>
                  </a:lnTo>
                  <a:lnTo>
                    <a:pt x="104510" y="0"/>
                  </a:lnTo>
                </a:path>
              </a:pathLst>
            </a:custGeom>
            <a:solidFill>
              <a:srgbClr val="2F90B9"/>
            </a:solidFill>
            <a:ln w="26619"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id="{9F26BDFA-46D1-42C9-8D66-04BC0AA123A8}"/>
                </a:ext>
              </a:extLst>
            </p:cNvPr>
            <p:cNvSpPr/>
            <p:nvPr/>
          </p:nvSpPr>
          <p:spPr>
            <a:xfrm>
              <a:off x="7875064" y="8591444"/>
              <a:ext cx="57333" cy="56947"/>
            </a:xfrm>
            <a:custGeom>
              <a:avLst/>
              <a:gdLst>
                <a:gd name="connsiteX0" fmla="*/ 8073 w 45682"/>
                <a:gd name="connsiteY0" fmla="*/ 5389 h 45374"/>
                <a:gd name="connsiteX1" fmla="*/ 85 w 45682"/>
                <a:gd name="connsiteY1" fmla="*/ 20567 h 45374"/>
                <a:gd name="connsiteX2" fmla="*/ 20854 w 45682"/>
                <a:gd name="connsiteY2" fmla="*/ 45331 h 45374"/>
                <a:gd name="connsiteX3" fmla="*/ 37630 w 45682"/>
                <a:gd name="connsiteY3" fmla="*/ 40005 h 45374"/>
                <a:gd name="connsiteX4" fmla="*/ 45618 w 45682"/>
                <a:gd name="connsiteY4" fmla="*/ 24827 h 45374"/>
                <a:gd name="connsiteX5" fmla="*/ 24848 w 45682"/>
                <a:gd name="connsiteY5" fmla="*/ 63 h 45374"/>
                <a:gd name="connsiteX6" fmla="*/ 8073 w 45682"/>
                <a:gd name="connsiteY6" fmla="*/ 5389 h 4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82" h="45374">
                  <a:moveTo>
                    <a:pt x="8073" y="5389"/>
                  </a:moveTo>
                  <a:cubicBezTo>
                    <a:pt x="3566" y="9240"/>
                    <a:pt x="707" y="14671"/>
                    <a:pt x="85" y="20567"/>
                  </a:cubicBezTo>
                  <a:cubicBezTo>
                    <a:pt x="-992" y="33132"/>
                    <a:pt x="8293" y="44203"/>
                    <a:pt x="20854" y="45331"/>
                  </a:cubicBezTo>
                  <a:cubicBezTo>
                    <a:pt x="26913" y="45695"/>
                    <a:pt x="32891" y="43797"/>
                    <a:pt x="37630" y="40005"/>
                  </a:cubicBezTo>
                  <a:cubicBezTo>
                    <a:pt x="42095" y="36120"/>
                    <a:pt x="44944" y="30706"/>
                    <a:pt x="45618" y="24827"/>
                  </a:cubicBezTo>
                  <a:cubicBezTo>
                    <a:pt x="46548" y="12308"/>
                    <a:pt x="37338" y="1327"/>
                    <a:pt x="24848" y="63"/>
                  </a:cubicBezTo>
                  <a:cubicBezTo>
                    <a:pt x="18781" y="-381"/>
                    <a:pt x="12774" y="1526"/>
                    <a:pt x="8073" y="5389"/>
                  </a:cubicBezTo>
                </a:path>
              </a:pathLst>
            </a:custGeom>
            <a:solidFill>
              <a:srgbClr val="FCB368"/>
            </a:solidFill>
            <a:ln w="26619"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id="{B933D5E9-C25A-4E80-AFD5-C7C0A46D48BE}"/>
                </a:ext>
              </a:extLst>
            </p:cNvPr>
            <p:cNvSpPr/>
            <p:nvPr/>
          </p:nvSpPr>
          <p:spPr>
            <a:xfrm>
              <a:off x="7794595" y="8647990"/>
              <a:ext cx="33211" cy="33443"/>
            </a:xfrm>
            <a:custGeom>
              <a:avLst/>
              <a:gdLst>
                <a:gd name="connsiteX0" fmla="*/ 4821 w 26462"/>
                <a:gd name="connsiteY0" fmla="*/ 3205 h 26647"/>
                <a:gd name="connsiteX1" fmla="*/ 28 w 26462"/>
                <a:gd name="connsiteY1" fmla="*/ 12259 h 26647"/>
                <a:gd name="connsiteX2" fmla="*/ 12276 w 26462"/>
                <a:gd name="connsiteY2" fmla="*/ 26638 h 26647"/>
                <a:gd name="connsiteX3" fmla="*/ 21862 w 26462"/>
                <a:gd name="connsiteY3" fmla="*/ 23443 h 26647"/>
                <a:gd name="connsiteX4" fmla="*/ 26389 w 26462"/>
                <a:gd name="connsiteY4" fmla="*/ 14389 h 26647"/>
                <a:gd name="connsiteX5" fmla="*/ 14782 w 26462"/>
                <a:gd name="connsiteY5" fmla="*/ 44 h 26647"/>
                <a:gd name="connsiteX6" fmla="*/ 14406 w 26462"/>
                <a:gd name="connsiteY6" fmla="*/ 10 h 26647"/>
                <a:gd name="connsiteX7" fmla="*/ 4821 w 26462"/>
                <a:gd name="connsiteY7" fmla="*/ 3205 h 2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62" h="26647">
                  <a:moveTo>
                    <a:pt x="4821" y="3205"/>
                  </a:moveTo>
                  <a:cubicBezTo>
                    <a:pt x="2222" y="5576"/>
                    <a:pt x="528" y="8777"/>
                    <a:pt x="28" y="12259"/>
                  </a:cubicBezTo>
                  <a:cubicBezTo>
                    <a:pt x="-437" y="19571"/>
                    <a:pt x="4983" y="25934"/>
                    <a:pt x="12276" y="26638"/>
                  </a:cubicBezTo>
                  <a:cubicBezTo>
                    <a:pt x="15753" y="26768"/>
                    <a:pt x="19159" y="25633"/>
                    <a:pt x="21862" y="23443"/>
                  </a:cubicBezTo>
                  <a:cubicBezTo>
                    <a:pt x="24481" y="21121"/>
                    <a:pt x="26103" y="17878"/>
                    <a:pt x="26389" y="14389"/>
                  </a:cubicBezTo>
                  <a:cubicBezTo>
                    <a:pt x="27145" y="7223"/>
                    <a:pt x="21949" y="801"/>
                    <a:pt x="14782" y="44"/>
                  </a:cubicBezTo>
                  <a:cubicBezTo>
                    <a:pt x="14657" y="31"/>
                    <a:pt x="14532" y="20"/>
                    <a:pt x="14406" y="10"/>
                  </a:cubicBezTo>
                  <a:cubicBezTo>
                    <a:pt x="10930" y="-120"/>
                    <a:pt x="7523" y="1015"/>
                    <a:pt x="4821" y="3205"/>
                  </a:cubicBezTo>
                </a:path>
              </a:pathLst>
            </a:custGeom>
            <a:solidFill>
              <a:srgbClr val="FCB368"/>
            </a:solidFill>
            <a:ln w="26619"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id="{DA486358-98F1-49D0-95A5-FD73C544876E}"/>
                </a:ext>
              </a:extLst>
            </p:cNvPr>
            <p:cNvSpPr/>
            <p:nvPr/>
          </p:nvSpPr>
          <p:spPr>
            <a:xfrm>
              <a:off x="7705376" y="8634927"/>
              <a:ext cx="22671" cy="22783"/>
            </a:xfrm>
            <a:custGeom>
              <a:avLst/>
              <a:gdLst>
                <a:gd name="connsiteX0" fmla="*/ 3214 w 18064"/>
                <a:gd name="connsiteY0" fmla="*/ 2164 h 18153"/>
                <a:gd name="connsiteX1" fmla="*/ 19 w 18064"/>
                <a:gd name="connsiteY1" fmla="*/ 8288 h 18153"/>
                <a:gd name="connsiteX2" fmla="*/ 8274 w 18064"/>
                <a:gd name="connsiteY2" fmla="*/ 18141 h 18153"/>
                <a:gd name="connsiteX3" fmla="*/ 15197 w 18064"/>
                <a:gd name="connsiteY3" fmla="*/ 16011 h 18153"/>
                <a:gd name="connsiteX4" fmla="*/ 15470 w 18064"/>
                <a:gd name="connsiteY4" fmla="*/ 2833 h 18153"/>
                <a:gd name="connsiteX5" fmla="*/ 9871 w 18064"/>
                <a:gd name="connsiteY5" fmla="*/ 34 h 18153"/>
                <a:gd name="connsiteX6" fmla="*/ 3214 w 18064"/>
                <a:gd name="connsiteY6" fmla="*/ 2164 h 1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64" h="18153">
                  <a:moveTo>
                    <a:pt x="3214" y="2164"/>
                  </a:moveTo>
                  <a:cubicBezTo>
                    <a:pt x="1357" y="3683"/>
                    <a:pt x="204" y="5896"/>
                    <a:pt x="19" y="8288"/>
                  </a:cubicBezTo>
                  <a:cubicBezTo>
                    <a:pt x="-296" y="13248"/>
                    <a:pt x="3335" y="17583"/>
                    <a:pt x="8274" y="18141"/>
                  </a:cubicBezTo>
                  <a:cubicBezTo>
                    <a:pt x="10759" y="18261"/>
                    <a:pt x="13209" y="17508"/>
                    <a:pt x="15197" y="16011"/>
                  </a:cubicBezTo>
                  <a:cubicBezTo>
                    <a:pt x="18911" y="12447"/>
                    <a:pt x="19033" y="6548"/>
                    <a:pt x="15470" y="2833"/>
                  </a:cubicBezTo>
                  <a:cubicBezTo>
                    <a:pt x="13982" y="1283"/>
                    <a:pt x="12004" y="294"/>
                    <a:pt x="9871" y="34"/>
                  </a:cubicBezTo>
                  <a:cubicBezTo>
                    <a:pt x="7457" y="-176"/>
                    <a:pt x="5059" y="591"/>
                    <a:pt x="3214" y="2164"/>
                  </a:cubicBezTo>
                </a:path>
              </a:pathLst>
            </a:custGeom>
            <a:solidFill>
              <a:srgbClr val="FCB368"/>
            </a:solidFill>
            <a:ln w="26619"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id="{77680CC7-E82C-4611-99FF-6CCAA2EEEC95}"/>
                </a:ext>
              </a:extLst>
            </p:cNvPr>
            <p:cNvSpPr/>
            <p:nvPr/>
          </p:nvSpPr>
          <p:spPr>
            <a:xfrm>
              <a:off x="7792925" y="8581152"/>
              <a:ext cx="14436" cy="14393"/>
            </a:xfrm>
            <a:custGeom>
              <a:avLst/>
              <a:gdLst>
                <a:gd name="connsiteX0" fmla="*/ 1891 w 11502"/>
                <a:gd name="connsiteY0" fmla="*/ 1340 h 11468"/>
                <a:gd name="connsiteX1" fmla="*/ 27 w 11502"/>
                <a:gd name="connsiteY1" fmla="*/ 5069 h 11468"/>
                <a:gd name="connsiteX2" fmla="*/ 5304 w 11502"/>
                <a:gd name="connsiteY2" fmla="*/ 11455 h 11468"/>
                <a:gd name="connsiteX3" fmla="*/ 5352 w 11502"/>
                <a:gd name="connsiteY3" fmla="*/ 11459 h 11468"/>
                <a:gd name="connsiteX4" fmla="*/ 9612 w 11502"/>
                <a:gd name="connsiteY4" fmla="*/ 10128 h 11468"/>
                <a:gd name="connsiteX5" fmla="*/ 11476 w 11502"/>
                <a:gd name="connsiteY5" fmla="*/ 6134 h 11468"/>
                <a:gd name="connsiteX6" fmla="*/ 6448 w 11502"/>
                <a:gd name="connsiteY6" fmla="*/ 30 h 11468"/>
                <a:gd name="connsiteX7" fmla="*/ 6151 w 11502"/>
                <a:gd name="connsiteY7" fmla="*/ 9 h 11468"/>
                <a:gd name="connsiteX8" fmla="*/ 1890 w 11502"/>
                <a:gd name="connsiteY8" fmla="*/ 1340 h 1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02" h="11468">
                  <a:moveTo>
                    <a:pt x="1891" y="1340"/>
                  </a:moveTo>
                  <a:cubicBezTo>
                    <a:pt x="915" y="2372"/>
                    <a:pt x="266" y="3668"/>
                    <a:pt x="27" y="5069"/>
                  </a:cubicBezTo>
                  <a:cubicBezTo>
                    <a:pt x="-280" y="8290"/>
                    <a:pt x="2083" y="11149"/>
                    <a:pt x="5304" y="11455"/>
                  </a:cubicBezTo>
                  <a:cubicBezTo>
                    <a:pt x="5320" y="11457"/>
                    <a:pt x="5336" y="11458"/>
                    <a:pt x="5352" y="11459"/>
                  </a:cubicBezTo>
                  <a:cubicBezTo>
                    <a:pt x="6886" y="11542"/>
                    <a:pt x="8398" y="11069"/>
                    <a:pt x="9612" y="10128"/>
                  </a:cubicBezTo>
                  <a:cubicBezTo>
                    <a:pt x="10652" y="9035"/>
                    <a:pt x="11307" y="7632"/>
                    <a:pt x="11476" y="6134"/>
                  </a:cubicBezTo>
                  <a:cubicBezTo>
                    <a:pt x="11773" y="3060"/>
                    <a:pt x="9522" y="327"/>
                    <a:pt x="6448" y="30"/>
                  </a:cubicBezTo>
                  <a:cubicBezTo>
                    <a:pt x="6349" y="21"/>
                    <a:pt x="6250" y="14"/>
                    <a:pt x="6151" y="9"/>
                  </a:cubicBezTo>
                  <a:cubicBezTo>
                    <a:pt x="4616" y="-74"/>
                    <a:pt x="3104" y="399"/>
                    <a:pt x="1890" y="1340"/>
                  </a:cubicBezTo>
                </a:path>
              </a:pathLst>
            </a:custGeom>
            <a:solidFill>
              <a:srgbClr val="FCB368"/>
            </a:solidFill>
            <a:ln w="26619"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id="{41E1354E-07B5-47BF-A102-D366C3C9C67A}"/>
                </a:ext>
              </a:extLst>
            </p:cNvPr>
            <p:cNvSpPr/>
            <p:nvPr/>
          </p:nvSpPr>
          <p:spPr>
            <a:xfrm>
              <a:off x="8021140" y="8495230"/>
              <a:ext cx="44254" cy="43895"/>
            </a:xfrm>
            <a:custGeom>
              <a:avLst/>
              <a:gdLst>
                <a:gd name="connsiteX0" fmla="*/ 6181 w 35261"/>
                <a:gd name="connsiteY0" fmla="*/ 4031 h 34975"/>
                <a:gd name="connsiteX1" fmla="*/ 57 w 35261"/>
                <a:gd name="connsiteY1" fmla="*/ 16014 h 34975"/>
                <a:gd name="connsiteX2" fmla="*/ 16033 w 35261"/>
                <a:gd name="connsiteY2" fmla="*/ 34919 h 34975"/>
                <a:gd name="connsiteX3" fmla="*/ 29081 w 35261"/>
                <a:gd name="connsiteY3" fmla="*/ 30925 h 34975"/>
                <a:gd name="connsiteX4" fmla="*/ 35205 w 35261"/>
                <a:gd name="connsiteY4" fmla="*/ 18942 h 34975"/>
                <a:gd name="connsiteX5" fmla="*/ 19229 w 35261"/>
                <a:gd name="connsiteY5" fmla="*/ 37 h 34975"/>
                <a:gd name="connsiteX6" fmla="*/ 6181 w 35261"/>
                <a:gd name="connsiteY6" fmla="*/ 4031 h 3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61" h="34975">
                  <a:moveTo>
                    <a:pt x="6181" y="4031"/>
                  </a:moveTo>
                  <a:cubicBezTo>
                    <a:pt x="2676" y="7090"/>
                    <a:pt x="483" y="11381"/>
                    <a:pt x="57" y="16014"/>
                  </a:cubicBezTo>
                  <a:cubicBezTo>
                    <a:pt x="-711" y="25633"/>
                    <a:pt x="6420" y="34072"/>
                    <a:pt x="16033" y="34919"/>
                  </a:cubicBezTo>
                  <a:cubicBezTo>
                    <a:pt x="20731" y="35285"/>
                    <a:pt x="25393" y="33858"/>
                    <a:pt x="29081" y="30925"/>
                  </a:cubicBezTo>
                  <a:cubicBezTo>
                    <a:pt x="32585" y="27866"/>
                    <a:pt x="34779" y="23575"/>
                    <a:pt x="35205" y="18942"/>
                  </a:cubicBezTo>
                  <a:cubicBezTo>
                    <a:pt x="35973" y="9323"/>
                    <a:pt x="28842" y="884"/>
                    <a:pt x="19229" y="37"/>
                  </a:cubicBezTo>
                  <a:cubicBezTo>
                    <a:pt x="14540" y="-252"/>
                    <a:pt x="9905" y="1166"/>
                    <a:pt x="6181" y="4031"/>
                  </a:cubicBezTo>
                </a:path>
              </a:pathLst>
            </a:custGeom>
            <a:solidFill>
              <a:srgbClr val="FCB368"/>
            </a:solidFill>
            <a:ln w="26619"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id="{EDF6F1EF-6E19-446D-8934-FA441C05275F}"/>
                </a:ext>
              </a:extLst>
            </p:cNvPr>
            <p:cNvSpPr/>
            <p:nvPr/>
          </p:nvSpPr>
          <p:spPr>
            <a:xfrm>
              <a:off x="8049879" y="8656647"/>
              <a:ext cx="28550" cy="28826"/>
            </a:xfrm>
            <a:custGeom>
              <a:avLst/>
              <a:gdLst>
                <a:gd name="connsiteX0" fmla="*/ 3786 w 22748"/>
                <a:gd name="connsiteY0" fmla="*/ 2697 h 22968"/>
                <a:gd name="connsiteX1" fmla="*/ 57 w 22748"/>
                <a:gd name="connsiteY1" fmla="*/ 10419 h 22968"/>
                <a:gd name="connsiteX2" fmla="*/ 10176 w 22748"/>
                <a:gd name="connsiteY2" fmla="*/ 22934 h 22968"/>
                <a:gd name="connsiteX3" fmla="*/ 18963 w 22748"/>
                <a:gd name="connsiteY3" fmla="*/ 20272 h 22968"/>
                <a:gd name="connsiteX4" fmla="*/ 22691 w 22748"/>
                <a:gd name="connsiteY4" fmla="*/ 12549 h 22968"/>
                <a:gd name="connsiteX5" fmla="*/ 12572 w 22748"/>
                <a:gd name="connsiteY5" fmla="*/ 34 h 22968"/>
                <a:gd name="connsiteX6" fmla="*/ 3786 w 22748"/>
                <a:gd name="connsiteY6" fmla="*/ 2697 h 2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48" h="22968">
                  <a:moveTo>
                    <a:pt x="3786" y="2697"/>
                  </a:moveTo>
                  <a:cubicBezTo>
                    <a:pt x="1612" y="4708"/>
                    <a:pt x="280" y="7466"/>
                    <a:pt x="57" y="10419"/>
                  </a:cubicBezTo>
                  <a:cubicBezTo>
                    <a:pt x="-565" y="16658"/>
                    <a:pt x="3946" y="22236"/>
                    <a:pt x="10176" y="22934"/>
                  </a:cubicBezTo>
                  <a:cubicBezTo>
                    <a:pt x="13334" y="23166"/>
                    <a:pt x="16465" y="22217"/>
                    <a:pt x="18963" y="20272"/>
                  </a:cubicBezTo>
                  <a:cubicBezTo>
                    <a:pt x="21076" y="18216"/>
                    <a:pt x="22396" y="15482"/>
                    <a:pt x="22691" y="12549"/>
                  </a:cubicBezTo>
                  <a:cubicBezTo>
                    <a:pt x="23314" y="6311"/>
                    <a:pt x="18803" y="732"/>
                    <a:pt x="12572" y="34"/>
                  </a:cubicBezTo>
                  <a:cubicBezTo>
                    <a:pt x="9415" y="-197"/>
                    <a:pt x="6284" y="752"/>
                    <a:pt x="3786" y="2697"/>
                  </a:cubicBezTo>
                </a:path>
              </a:pathLst>
            </a:custGeom>
            <a:solidFill>
              <a:srgbClr val="FCB368"/>
            </a:solidFill>
            <a:ln w="26619"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id="{117B41FC-20F1-4159-956A-7D5075F81D58}"/>
                </a:ext>
              </a:extLst>
            </p:cNvPr>
            <p:cNvSpPr/>
            <p:nvPr/>
          </p:nvSpPr>
          <p:spPr>
            <a:xfrm>
              <a:off x="8103349" y="8523314"/>
              <a:ext cx="26547" cy="26478"/>
            </a:xfrm>
            <a:custGeom>
              <a:avLst/>
              <a:gdLst>
                <a:gd name="connsiteX0" fmla="*/ 3787 w 21152"/>
                <a:gd name="connsiteY0" fmla="*/ 2424 h 21097"/>
                <a:gd name="connsiteX1" fmla="*/ 58 w 21152"/>
                <a:gd name="connsiteY1" fmla="*/ 9613 h 21097"/>
                <a:gd name="connsiteX2" fmla="*/ 9294 w 21152"/>
                <a:gd name="connsiteY2" fmla="*/ 21032 h 21097"/>
                <a:gd name="connsiteX3" fmla="*/ 9644 w 21152"/>
                <a:gd name="connsiteY3" fmla="*/ 21063 h 21097"/>
                <a:gd name="connsiteX4" fmla="*/ 17366 w 21152"/>
                <a:gd name="connsiteY4" fmla="*/ 18400 h 21097"/>
                <a:gd name="connsiteX5" fmla="*/ 21094 w 21152"/>
                <a:gd name="connsiteY5" fmla="*/ 11476 h 21097"/>
                <a:gd name="connsiteX6" fmla="*/ 11859 w 21152"/>
                <a:gd name="connsiteY6" fmla="*/ 57 h 21097"/>
                <a:gd name="connsiteX7" fmla="*/ 11509 w 21152"/>
                <a:gd name="connsiteY7" fmla="*/ 27 h 21097"/>
                <a:gd name="connsiteX8" fmla="*/ 3787 w 21152"/>
                <a:gd name="connsiteY8" fmla="*/ 2423 h 2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2" h="21097">
                  <a:moveTo>
                    <a:pt x="3787" y="2424"/>
                  </a:moveTo>
                  <a:cubicBezTo>
                    <a:pt x="1689" y="4270"/>
                    <a:pt x="360" y="6835"/>
                    <a:pt x="58" y="9613"/>
                  </a:cubicBezTo>
                  <a:cubicBezTo>
                    <a:pt x="-545" y="15317"/>
                    <a:pt x="3591" y="20429"/>
                    <a:pt x="9294" y="21032"/>
                  </a:cubicBezTo>
                  <a:cubicBezTo>
                    <a:pt x="9410" y="21044"/>
                    <a:pt x="9527" y="21054"/>
                    <a:pt x="9644" y="21063"/>
                  </a:cubicBezTo>
                  <a:cubicBezTo>
                    <a:pt x="12478" y="21300"/>
                    <a:pt x="15280" y="20333"/>
                    <a:pt x="17366" y="18400"/>
                  </a:cubicBezTo>
                  <a:cubicBezTo>
                    <a:pt x="19491" y="16689"/>
                    <a:pt x="20835" y="14193"/>
                    <a:pt x="21094" y="11476"/>
                  </a:cubicBezTo>
                  <a:cubicBezTo>
                    <a:pt x="21697" y="5772"/>
                    <a:pt x="17562" y="660"/>
                    <a:pt x="11859" y="57"/>
                  </a:cubicBezTo>
                  <a:cubicBezTo>
                    <a:pt x="11743" y="45"/>
                    <a:pt x="11626" y="35"/>
                    <a:pt x="11509" y="27"/>
                  </a:cubicBezTo>
                  <a:cubicBezTo>
                    <a:pt x="8726" y="-165"/>
                    <a:pt x="5972" y="689"/>
                    <a:pt x="3787" y="2423"/>
                  </a:cubicBezTo>
                </a:path>
              </a:pathLst>
            </a:custGeom>
            <a:solidFill>
              <a:srgbClr val="FCB368"/>
            </a:solidFill>
            <a:ln w="26619"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id="{BB2CFF2A-312D-4793-9D1E-FF3ABA5820AE}"/>
                </a:ext>
              </a:extLst>
            </p:cNvPr>
            <p:cNvSpPr/>
            <p:nvPr/>
          </p:nvSpPr>
          <p:spPr>
            <a:xfrm>
              <a:off x="8215006" y="8485239"/>
              <a:ext cx="14438" cy="13213"/>
            </a:xfrm>
            <a:custGeom>
              <a:avLst/>
              <a:gdLst>
                <a:gd name="connsiteX0" fmla="*/ 1892 w 11504"/>
                <a:gd name="connsiteY0" fmla="*/ 9 h 10528"/>
                <a:gd name="connsiteX1" fmla="*/ 28 w 11504"/>
                <a:gd name="connsiteY1" fmla="*/ 4003 h 10528"/>
                <a:gd name="connsiteX2" fmla="*/ 5037 w 11504"/>
                <a:gd name="connsiteY2" fmla="*/ 10123 h 10528"/>
                <a:gd name="connsiteX3" fmla="*/ 5087 w 11504"/>
                <a:gd name="connsiteY3" fmla="*/ 10128 h 10528"/>
                <a:gd name="connsiteX4" fmla="*/ 9348 w 11504"/>
                <a:gd name="connsiteY4" fmla="*/ 10128 h 10528"/>
                <a:gd name="connsiteX5" fmla="*/ 11478 w 11504"/>
                <a:gd name="connsiteY5" fmla="*/ 6400 h 10528"/>
                <a:gd name="connsiteX6" fmla="*/ 6201 w 11504"/>
                <a:gd name="connsiteY6" fmla="*/ 13 h 10528"/>
                <a:gd name="connsiteX7" fmla="*/ 6153 w 11504"/>
                <a:gd name="connsiteY7" fmla="*/ 9 h 10528"/>
                <a:gd name="connsiteX8" fmla="*/ 1892 w 11504"/>
                <a:gd name="connsiteY8" fmla="*/ 1340 h 1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04" h="10528">
                  <a:moveTo>
                    <a:pt x="1892" y="9"/>
                  </a:moveTo>
                  <a:cubicBezTo>
                    <a:pt x="852" y="1102"/>
                    <a:pt x="198" y="2505"/>
                    <a:pt x="28" y="4003"/>
                  </a:cubicBezTo>
                  <a:cubicBezTo>
                    <a:pt x="-278" y="7077"/>
                    <a:pt x="1964" y="9816"/>
                    <a:pt x="5037" y="10123"/>
                  </a:cubicBezTo>
                  <a:cubicBezTo>
                    <a:pt x="5054" y="10125"/>
                    <a:pt x="5070" y="10126"/>
                    <a:pt x="5087" y="10128"/>
                  </a:cubicBezTo>
                  <a:cubicBezTo>
                    <a:pt x="6457" y="10663"/>
                    <a:pt x="7978" y="10663"/>
                    <a:pt x="9348" y="10128"/>
                  </a:cubicBezTo>
                  <a:cubicBezTo>
                    <a:pt x="10396" y="9111"/>
                    <a:pt x="11135" y="7819"/>
                    <a:pt x="11478" y="6400"/>
                  </a:cubicBezTo>
                  <a:cubicBezTo>
                    <a:pt x="11784" y="3178"/>
                    <a:pt x="9421" y="320"/>
                    <a:pt x="6201" y="13"/>
                  </a:cubicBezTo>
                  <a:cubicBezTo>
                    <a:pt x="6184" y="12"/>
                    <a:pt x="6168" y="10"/>
                    <a:pt x="6153" y="9"/>
                  </a:cubicBezTo>
                  <a:cubicBezTo>
                    <a:pt x="4618" y="-74"/>
                    <a:pt x="3106" y="399"/>
                    <a:pt x="1892" y="1340"/>
                  </a:cubicBezTo>
                </a:path>
              </a:pathLst>
            </a:custGeom>
            <a:solidFill>
              <a:srgbClr val="FCB368"/>
            </a:solidFill>
            <a:ln w="26619"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id="{F914884E-05D3-4C4D-BA8C-565027432714}"/>
                </a:ext>
              </a:extLst>
            </p:cNvPr>
            <p:cNvSpPr/>
            <p:nvPr/>
          </p:nvSpPr>
          <p:spPr>
            <a:xfrm>
              <a:off x="7317033" y="8539311"/>
              <a:ext cx="57291" cy="57259"/>
            </a:xfrm>
            <a:custGeom>
              <a:avLst/>
              <a:gdLst>
                <a:gd name="connsiteX0" fmla="*/ 8018 w 45648"/>
                <a:gd name="connsiteY0" fmla="*/ 5388 h 45623"/>
                <a:gd name="connsiteX1" fmla="*/ 5496 w 45648"/>
                <a:gd name="connsiteY1" fmla="*/ 37675 h 45623"/>
                <a:gd name="connsiteX2" fmla="*/ 20800 w 45648"/>
                <a:gd name="connsiteY2" fmla="*/ 45596 h 45623"/>
                <a:gd name="connsiteX3" fmla="*/ 37575 w 45648"/>
                <a:gd name="connsiteY3" fmla="*/ 40005 h 45623"/>
                <a:gd name="connsiteX4" fmla="*/ 45563 w 45648"/>
                <a:gd name="connsiteY4" fmla="*/ 24827 h 45623"/>
                <a:gd name="connsiteX5" fmla="*/ 24794 w 45648"/>
                <a:gd name="connsiteY5" fmla="*/ 63 h 45623"/>
                <a:gd name="connsiteX6" fmla="*/ 8018 w 45648"/>
                <a:gd name="connsiteY6" fmla="*/ 5389 h 4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48" h="45623">
                  <a:moveTo>
                    <a:pt x="8018" y="5388"/>
                  </a:moveTo>
                  <a:cubicBezTo>
                    <a:pt x="-1594" y="13608"/>
                    <a:pt x="-2724" y="28063"/>
                    <a:pt x="5496" y="37675"/>
                  </a:cubicBezTo>
                  <a:cubicBezTo>
                    <a:pt x="9371" y="42207"/>
                    <a:pt x="14861" y="45049"/>
                    <a:pt x="20800" y="45596"/>
                  </a:cubicBezTo>
                  <a:cubicBezTo>
                    <a:pt x="26893" y="45886"/>
                    <a:pt x="32874" y="43892"/>
                    <a:pt x="37575" y="40005"/>
                  </a:cubicBezTo>
                  <a:cubicBezTo>
                    <a:pt x="42126" y="36189"/>
                    <a:pt x="44995" y="30738"/>
                    <a:pt x="45563" y="24827"/>
                  </a:cubicBezTo>
                  <a:cubicBezTo>
                    <a:pt x="46640" y="12261"/>
                    <a:pt x="37355" y="1190"/>
                    <a:pt x="24794" y="63"/>
                  </a:cubicBezTo>
                  <a:cubicBezTo>
                    <a:pt x="18726" y="-381"/>
                    <a:pt x="12719" y="1526"/>
                    <a:pt x="8018" y="5389"/>
                  </a:cubicBezTo>
                </a:path>
              </a:pathLst>
            </a:custGeom>
            <a:solidFill>
              <a:srgbClr val="FCB368"/>
            </a:solidFill>
            <a:ln w="26619"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id="{F31B0FFF-A1F3-45D6-B803-25A849BEE09F}"/>
                </a:ext>
              </a:extLst>
            </p:cNvPr>
            <p:cNvSpPr/>
            <p:nvPr/>
          </p:nvSpPr>
          <p:spPr>
            <a:xfrm>
              <a:off x="7243485" y="8639596"/>
              <a:ext cx="31873" cy="31526"/>
            </a:xfrm>
            <a:custGeom>
              <a:avLst/>
              <a:gdLst>
                <a:gd name="connsiteX0" fmla="*/ 4577 w 25396"/>
                <a:gd name="connsiteY0" fmla="*/ 2970 h 25119"/>
                <a:gd name="connsiteX1" fmla="*/ 50 w 25396"/>
                <a:gd name="connsiteY1" fmla="*/ 11491 h 25119"/>
                <a:gd name="connsiteX2" fmla="*/ 11409 w 25396"/>
                <a:gd name="connsiteY2" fmla="*/ 25063 h 25119"/>
                <a:gd name="connsiteX3" fmla="*/ 11499 w 25396"/>
                <a:gd name="connsiteY3" fmla="*/ 25070 h 25119"/>
                <a:gd name="connsiteX4" fmla="*/ 20819 w 25396"/>
                <a:gd name="connsiteY4" fmla="*/ 22142 h 25119"/>
                <a:gd name="connsiteX5" fmla="*/ 25346 w 25396"/>
                <a:gd name="connsiteY5" fmla="*/ 13620 h 25119"/>
                <a:gd name="connsiteX6" fmla="*/ 13987 w 25396"/>
                <a:gd name="connsiteY6" fmla="*/ 48 h 25119"/>
                <a:gd name="connsiteX7" fmla="*/ 13897 w 25396"/>
                <a:gd name="connsiteY7" fmla="*/ 41 h 25119"/>
                <a:gd name="connsiteX8" fmla="*/ 4577 w 25396"/>
                <a:gd name="connsiteY8" fmla="*/ 2970 h 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96" h="25119">
                  <a:moveTo>
                    <a:pt x="4577" y="2970"/>
                  </a:moveTo>
                  <a:cubicBezTo>
                    <a:pt x="2076" y="5160"/>
                    <a:pt x="465" y="8191"/>
                    <a:pt x="50" y="11491"/>
                  </a:cubicBezTo>
                  <a:cubicBezTo>
                    <a:pt x="-561" y="18375"/>
                    <a:pt x="4525" y="24452"/>
                    <a:pt x="11409" y="25063"/>
                  </a:cubicBezTo>
                  <a:cubicBezTo>
                    <a:pt x="11439" y="25065"/>
                    <a:pt x="11469" y="25068"/>
                    <a:pt x="11499" y="25070"/>
                  </a:cubicBezTo>
                  <a:cubicBezTo>
                    <a:pt x="14871" y="25367"/>
                    <a:pt x="18223" y="24313"/>
                    <a:pt x="20819" y="22142"/>
                  </a:cubicBezTo>
                  <a:cubicBezTo>
                    <a:pt x="23321" y="19951"/>
                    <a:pt x="24931" y="16920"/>
                    <a:pt x="25346" y="13620"/>
                  </a:cubicBezTo>
                  <a:cubicBezTo>
                    <a:pt x="25957" y="6736"/>
                    <a:pt x="20871" y="659"/>
                    <a:pt x="13987" y="48"/>
                  </a:cubicBezTo>
                  <a:cubicBezTo>
                    <a:pt x="13957" y="46"/>
                    <a:pt x="13927" y="43"/>
                    <a:pt x="13897" y="41"/>
                  </a:cubicBezTo>
                  <a:cubicBezTo>
                    <a:pt x="10528" y="-226"/>
                    <a:pt x="7187" y="823"/>
                    <a:pt x="4577" y="2970"/>
                  </a:cubicBezTo>
                </a:path>
              </a:pathLst>
            </a:custGeom>
            <a:solidFill>
              <a:srgbClr val="FCB368"/>
            </a:solidFill>
            <a:ln w="26619"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id="{1C6CEFD5-E065-4075-BA33-D0403D319371}"/>
                </a:ext>
              </a:extLst>
            </p:cNvPr>
            <p:cNvSpPr/>
            <p:nvPr/>
          </p:nvSpPr>
          <p:spPr>
            <a:xfrm>
              <a:off x="7136920" y="8606334"/>
              <a:ext cx="25480" cy="25338"/>
            </a:xfrm>
            <a:custGeom>
              <a:avLst/>
              <a:gdLst>
                <a:gd name="connsiteX0" fmla="*/ 3745 w 20302"/>
                <a:gd name="connsiteY0" fmla="*/ 2313 h 20189"/>
                <a:gd name="connsiteX1" fmla="*/ 17 w 20302"/>
                <a:gd name="connsiteY1" fmla="*/ 9236 h 20189"/>
                <a:gd name="connsiteX2" fmla="*/ 9337 w 20302"/>
                <a:gd name="connsiteY2" fmla="*/ 20153 h 20189"/>
                <a:gd name="connsiteX3" fmla="*/ 20254 w 20302"/>
                <a:gd name="connsiteY3" fmla="*/ 11100 h 20189"/>
                <a:gd name="connsiteX4" fmla="*/ 11164 w 20302"/>
                <a:gd name="connsiteY4" fmla="*/ 48 h 20189"/>
                <a:gd name="connsiteX5" fmla="*/ 3745 w 20302"/>
                <a:gd name="connsiteY5" fmla="*/ 2313 h 2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02" h="20189">
                  <a:moveTo>
                    <a:pt x="3745" y="2313"/>
                  </a:moveTo>
                  <a:cubicBezTo>
                    <a:pt x="1665" y="4060"/>
                    <a:pt x="331" y="6537"/>
                    <a:pt x="17" y="9236"/>
                  </a:cubicBezTo>
                  <a:cubicBezTo>
                    <a:pt x="-296" y="14782"/>
                    <a:pt x="3810" y="19593"/>
                    <a:pt x="9337" y="20153"/>
                  </a:cubicBezTo>
                  <a:cubicBezTo>
                    <a:pt x="14836" y="20617"/>
                    <a:pt x="19693" y="16590"/>
                    <a:pt x="20254" y="11100"/>
                  </a:cubicBezTo>
                  <a:cubicBezTo>
                    <a:pt x="20796" y="5538"/>
                    <a:pt x="16726" y="590"/>
                    <a:pt x="11164" y="48"/>
                  </a:cubicBezTo>
                  <a:cubicBezTo>
                    <a:pt x="8488" y="-213"/>
                    <a:pt x="5819" y="602"/>
                    <a:pt x="3745" y="2313"/>
                  </a:cubicBezTo>
                </a:path>
              </a:pathLst>
            </a:custGeom>
            <a:solidFill>
              <a:srgbClr val="FCB368"/>
            </a:solidFill>
            <a:ln w="26619"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id="{5B19B5BC-6E33-4B1F-89C3-E87BA25DFA13}"/>
                </a:ext>
              </a:extLst>
            </p:cNvPr>
            <p:cNvSpPr/>
            <p:nvPr/>
          </p:nvSpPr>
          <p:spPr>
            <a:xfrm>
              <a:off x="7313324" y="8474533"/>
              <a:ext cx="15474" cy="15412"/>
            </a:xfrm>
            <a:custGeom>
              <a:avLst/>
              <a:gdLst>
                <a:gd name="connsiteX0" fmla="*/ 2186 w 12329"/>
                <a:gd name="connsiteY0" fmla="*/ 1350 h 12280"/>
                <a:gd name="connsiteX1" fmla="*/ 56 w 12329"/>
                <a:gd name="connsiteY1" fmla="*/ 5611 h 12280"/>
                <a:gd name="connsiteX2" fmla="*/ 5056 w 12329"/>
                <a:gd name="connsiteY2" fmla="*/ 12217 h 12280"/>
                <a:gd name="connsiteX3" fmla="*/ 5648 w 12329"/>
                <a:gd name="connsiteY3" fmla="*/ 12268 h 12280"/>
                <a:gd name="connsiteX4" fmla="*/ 10175 w 12329"/>
                <a:gd name="connsiteY4" fmla="*/ 10937 h 12280"/>
                <a:gd name="connsiteX5" fmla="*/ 12305 w 12329"/>
                <a:gd name="connsiteY5" fmla="*/ 6676 h 12280"/>
                <a:gd name="connsiteX6" fmla="*/ 6758 w 12329"/>
                <a:gd name="connsiteY6" fmla="*/ 23 h 12280"/>
                <a:gd name="connsiteX7" fmla="*/ 6712 w 12329"/>
                <a:gd name="connsiteY7" fmla="*/ 19 h 12280"/>
                <a:gd name="connsiteX8" fmla="*/ 2185 w 12329"/>
                <a:gd name="connsiteY8" fmla="*/ 1350 h 1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29" h="12280">
                  <a:moveTo>
                    <a:pt x="2186" y="1350"/>
                  </a:moveTo>
                  <a:cubicBezTo>
                    <a:pt x="876" y="2382"/>
                    <a:pt x="95" y="3944"/>
                    <a:pt x="56" y="5611"/>
                  </a:cubicBezTo>
                  <a:cubicBezTo>
                    <a:pt x="-388" y="8816"/>
                    <a:pt x="1851" y="11773"/>
                    <a:pt x="5056" y="12217"/>
                  </a:cubicBezTo>
                  <a:cubicBezTo>
                    <a:pt x="5252" y="12243"/>
                    <a:pt x="5449" y="12261"/>
                    <a:pt x="5648" y="12268"/>
                  </a:cubicBezTo>
                  <a:cubicBezTo>
                    <a:pt x="7266" y="12368"/>
                    <a:pt x="8868" y="11896"/>
                    <a:pt x="10175" y="10937"/>
                  </a:cubicBezTo>
                  <a:cubicBezTo>
                    <a:pt x="11302" y="9767"/>
                    <a:pt x="12045" y="8280"/>
                    <a:pt x="12305" y="6676"/>
                  </a:cubicBezTo>
                  <a:cubicBezTo>
                    <a:pt x="12610" y="3308"/>
                    <a:pt x="10128" y="329"/>
                    <a:pt x="6758" y="23"/>
                  </a:cubicBezTo>
                  <a:cubicBezTo>
                    <a:pt x="6743" y="22"/>
                    <a:pt x="6728" y="21"/>
                    <a:pt x="6712" y="19"/>
                  </a:cubicBezTo>
                  <a:cubicBezTo>
                    <a:pt x="5091" y="-104"/>
                    <a:pt x="3481" y="369"/>
                    <a:pt x="2185" y="1350"/>
                  </a:cubicBezTo>
                </a:path>
              </a:pathLst>
            </a:custGeom>
            <a:solidFill>
              <a:srgbClr val="FCB368"/>
            </a:solidFill>
            <a:ln w="26619"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id="{0A7F8642-F7F2-45C0-B937-8432F0759481}"/>
                </a:ext>
              </a:extLst>
            </p:cNvPr>
            <p:cNvSpPr/>
            <p:nvPr/>
          </p:nvSpPr>
          <p:spPr>
            <a:xfrm>
              <a:off x="7451700" y="8536705"/>
              <a:ext cx="21823" cy="21746"/>
            </a:xfrm>
            <a:custGeom>
              <a:avLst/>
              <a:gdLst>
                <a:gd name="connsiteX0" fmla="*/ 2969 w 17388"/>
                <a:gd name="connsiteY0" fmla="*/ 2140 h 17327"/>
                <a:gd name="connsiteX1" fmla="*/ 40 w 17388"/>
                <a:gd name="connsiteY1" fmla="*/ 7732 h 17327"/>
                <a:gd name="connsiteX2" fmla="*/ 7956 w 17388"/>
                <a:gd name="connsiteY2" fmla="*/ 17311 h 17327"/>
                <a:gd name="connsiteX3" fmla="*/ 8028 w 17388"/>
                <a:gd name="connsiteY3" fmla="*/ 17317 h 17327"/>
                <a:gd name="connsiteX4" fmla="*/ 14418 w 17388"/>
                <a:gd name="connsiteY4" fmla="*/ 15187 h 17327"/>
                <a:gd name="connsiteX5" fmla="*/ 17347 w 17388"/>
                <a:gd name="connsiteY5" fmla="*/ 9329 h 17327"/>
                <a:gd name="connsiteX6" fmla="*/ 9700 w 17388"/>
                <a:gd name="connsiteY6" fmla="*/ 17 h 17327"/>
                <a:gd name="connsiteX7" fmla="*/ 9625 w 17388"/>
                <a:gd name="connsiteY7" fmla="*/ 9 h 17327"/>
                <a:gd name="connsiteX8" fmla="*/ 2968 w 17388"/>
                <a:gd name="connsiteY8" fmla="*/ 2139 h 1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88" h="17327">
                  <a:moveTo>
                    <a:pt x="2969" y="2140"/>
                  </a:moveTo>
                  <a:cubicBezTo>
                    <a:pt x="1334" y="3577"/>
                    <a:pt x="289" y="5569"/>
                    <a:pt x="40" y="7732"/>
                  </a:cubicBezTo>
                  <a:cubicBezTo>
                    <a:pt x="-419" y="12563"/>
                    <a:pt x="3125" y="16852"/>
                    <a:pt x="7956" y="17311"/>
                  </a:cubicBezTo>
                  <a:cubicBezTo>
                    <a:pt x="7980" y="17313"/>
                    <a:pt x="8004" y="17316"/>
                    <a:pt x="8028" y="17317"/>
                  </a:cubicBezTo>
                  <a:cubicBezTo>
                    <a:pt x="10350" y="17428"/>
                    <a:pt x="12628" y="16669"/>
                    <a:pt x="14418" y="15187"/>
                  </a:cubicBezTo>
                  <a:cubicBezTo>
                    <a:pt x="16113" y="13685"/>
                    <a:pt x="17163" y="11587"/>
                    <a:pt x="17347" y="9329"/>
                  </a:cubicBezTo>
                  <a:cubicBezTo>
                    <a:pt x="17807" y="4646"/>
                    <a:pt x="14383" y="477"/>
                    <a:pt x="9700" y="17"/>
                  </a:cubicBezTo>
                  <a:cubicBezTo>
                    <a:pt x="9674" y="14"/>
                    <a:pt x="9650" y="12"/>
                    <a:pt x="9625" y="9"/>
                  </a:cubicBezTo>
                  <a:cubicBezTo>
                    <a:pt x="7224" y="-94"/>
                    <a:pt x="4864" y="661"/>
                    <a:pt x="2968" y="2139"/>
                  </a:cubicBezTo>
                </a:path>
              </a:pathLst>
            </a:custGeom>
            <a:solidFill>
              <a:srgbClr val="FCB368"/>
            </a:solidFill>
            <a:ln w="26619"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id="{1C2441ED-9950-4BAA-9B2E-4D3CBD275DF1}"/>
                </a:ext>
              </a:extLst>
            </p:cNvPr>
            <p:cNvSpPr/>
            <p:nvPr/>
          </p:nvSpPr>
          <p:spPr>
            <a:xfrm>
              <a:off x="7575327" y="8400002"/>
              <a:ext cx="28546" cy="28808"/>
            </a:xfrm>
            <a:custGeom>
              <a:avLst/>
              <a:gdLst>
                <a:gd name="connsiteX0" fmla="*/ 3786 w 22745"/>
                <a:gd name="connsiteY0" fmla="*/ 2687 h 22954"/>
                <a:gd name="connsiteX1" fmla="*/ 57 w 22745"/>
                <a:gd name="connsiteY1" fmla="*/ 10409 h 22954"/>
                <a:gd name="connsiteX2" fmla="*/ 10176 w 22745"/>
                <a:gd name="connsiteY2" fmla="*/ 22924 h 22954"/>
                <a:gd name="connsiteX3" fmla="*/ 18697 w 22745"/>
                <a:gd name="connsiteY3" fmla="*/ 20261 h 22954"/>
                <a:gd name="connsiteX4" fmla="*/ 22691 w 22745"/>
                <a:gd name="connsiteY4" fmla="*/ 12539 h 22954"/>
                <a:gd name="connsiteX5" fmla="*/ 12405 w 22745"/>
                <a:gd name="connsiteY5" fmla="*/ 33 h 22954"/>
                <a:gd name="connsiteX6" fmla="*/ 12307 w 22745"/>
                <a:gd name="connsiteY6" fmla="*/ 24 h 22954"/>
                <a:gd name="connsiteX7" fmla="*/ 3786 w 22745"/>
                <a:gd name="connsiteY7" fmla="*/ 2687 h 2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45" h="22954">
                  <a:moveTo>
                    <a:pt x="3786" y="2687"/>
                  </a:moveTo>
                  <a:cubicBezTo>
                    <a:pt x="1673" y="4742"/>
                    <a:pt x="352" y="7476"/>
                    <a:pt x="57" y="10409"/>
                  </a:cubicBezTo>
                  <a:cubicBezTo>
                    <a:pt x="-565" y="16648"/>
                    <a:pt x="3946" y="22226"/>
                    <a:pt x="10176" y="22924"/>
                  </a:cubicBezTo>
                  <a:cubicBezTo>
                    <a:pt x="13250" y="23140"/>
                    <a:pt x="16293" y="22190"/>
                    <a:pt x="18697" y="20261"/>
                  </a:cubicBezTo>
                  <a:cubicBezTo>
                    <a:pt x="21040" y="18352"/>
                    <a:pt x="22486" y="15555"/>
                    <a:pt x="22691" y="12539"/>
                  </a:cubicBezTo>
                  <a:cubicBezTo>
                    <a:pt x="23304" y="6245"/>
                    <a:pt x="18699" y="646"/>
                    <a:pt x="12405" y="33"/>
                  </a:cubicBezTo>
                  <a:cubicBezTo>
                    <a:pt x="12373" y="30"/>
                    <a:pt x="12339" y="26"/>
                    <a:pt x="12307" y="24"/>
                  </a:cubicBezTo>
                  <a:cubicBezTo>
                    <a:pt x="9236" y="-166"/>
                    <a:pt x="6202" y="782"/>
                    <a:pt x="3786" y="2687"/>
                  </a:cubicBezTo>
                </a:path>
              </a:pathLst>
            </a:custGeom>
            <a:solidFill>
              <a:srgbClr val="FCB368"/>
            </a:solidFill>
            <a:ln w="26619"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id="{4CA6FA42-C3A8-4872-B81A-734022905CB7}"/>
                </a:ext>
              </a:extLst>
            </p:cNvPr>
            <p:cNvSpPr/>
            <p:nvPr/>
          </p:nvSpPr>
          <p:spPr>
            <a:xfrm>
              <a:off x="6561633" y="8491600"/>
              <a:ext cx="341235" cy="284141"/>
            </a:xfrm>
            <a:custGeom>
              <a:avLst/>
              <a:gdLst>
                <a:gd name="connsiteX0" fmla="*/ 243509 w 271889"/>
                <a:gd name="connsiteY0" fmla="*/ 2396 h 226398"/>
                <a:gd name="connsiteX1" fmla="*/ 229663 w 271889"/>
                <a:gd name="connsiteY1" fmla="*/ 8521 h 226398"/>
                <a:gd name="connsiteX2" fmla="*/ 214485 w 271889"/>
                <a:gd name="connsiteY2" fmla="*/ 15977 h 226398"/>
                <a:gd name="connsiteX3" fmla="*/ 186259 w 271889"/>
                <a:gd name="connsiteY3" fmla="*/ 31954 h 226398"/>
                <a:gd name="connsiteX4" fmla="*/ 159632 w 271889"/>
                <a:gd name="connsiteY4" fmla="*/ 50060 h 226398"/>
                <a:gd name="connsiteX5" fmla="*/ 133004 w 271889"/>
                <a:gd name="connsiteY5" fmla="*/ 69765 h 226398"/>
                <a:gd name="connsiteX6" fmla="*/ 108772 w 271889"/>
                <a:gd name="connsiteY6" fmla="*/ 89203 h 226398"/>
                <a:gd name="connsiteX7" fmla="*/ 86671 w 271889"/>
                <a:gd name="connsiteY7" fmla="*/ 110771 h 226398"/>
                <a:gd name="connsiteX8" fmla="*/ 37144 w 271889"/>
                <a:gd name="connsiteY8" fmla="*/ 164027 h 226398"/>
                <a:gd name="connsiteX9" fmla="*/ 17440 w 271889"/>
                <a:gd name="connsiteY9" fmla="*/ 188524 h 226398"/>
                <a:gd name="connsiteX10" fmla="*/ 8652 w 271889"/>
                <a:gd name="connsiteY10" fmla="*/ 201306 h 226398"/>
                <a:gd name="connsiteX11" fmla="*/ 398 w 271889"/>
                <a:gd name="connsiteY11" fmla="*/ 217548 h 226398"/>
                <a:gd name="connsiteX12" fmla="*/ 4392 w 271889"/>
                <a:gd name="connsiteY12" fmla="*/ 226069 h 226398"/>
                <a:gd name="connsiteX13" fmla="*/ 12913 w 271889"/>
                <a:gd name="connsiteY13" fmla="*/ 222075 h 226398"/>
                <a:gd name="connsiteX14" fmla="*/ 18238 w 271889"/>
                <a:gd name="connsiteY14" fmla="*/ 211158 h 226398"/>
                <a:gd name="connsiteX15" fmla="*/ 40606 w 271889"/>
                <a:gd name="connsiteY15" fmla="*/ 182401 h 226398"/>
                <a:gd name="connsiteX16" fmla="*/ 40606 w 271889"/>
                <a:gd name="connsiteY16" fmla="*/ 182400 h 226398"/>
                <a:gd name="connsiteX17" fmla="*/ 77352 w 271889"/>
                <a:gd name="connsiteY17" fmla="*/ 146719 h 226398"/>
                <a:gd name="connsiteX18" fmla="*/ 113832 w 271889"/>
                <a:gd name="connsiteY18" fmla="*/ 116896 h 226398"/>
                <a:gd name="connsiteX19" fmla="*/ 146318 w 271889"/>
                <a:gd name="connsiteY19" fmla="*/ 96659 h 226398"/>
                <a:gd name="connsiteX20" fmla="*/ 184927 w 271889"/>
                <a:gd name="connsiteY20" fmla="*/ 74291 h 226398"/>
                <a:gd name="connsiteX21" fmla="*/ 220875 w 271889"/>
                <a:gd name="connsiteY21" fmla="*/ 55918 h 226398"/>
                <a:gd name="connsiteX22" fmla="*/ 260550 w 271889"/>
                <a:gd name="connsiteY22" fmla="*/ 38078 h 226398"/>
                <a:gd name="connsiteX23" fmla="*/ 270135 w 271889"/>
                <a:gd name="connsiteY23" fmla="*/ 11451 h 226398"/>
                <a:gd name="connsiteX24" fmla="*/ 258952 w 271889"/>
                <a:gd name="connsiteY24" fmla="*/ 1332 h 226398"/>
                <a:gd name="connsiteX25" fmla="*/ 253627 w 271889"/>
                <a:gd name="connsiteY25" fmla="*/ 0 h 226398"/>
                <a:gd name="connsiteX26" fmla="*/ 251763 w 271889"/>
                <a:gd name="connsiteY26" fmla="*/ 0 h 226398"/>
                <a:gd name="connsiteX27" fmla="*/ 242976 w 271889"/>
                <a:gd name="connsiteY27" fmla="*/ 2130 h 226398"/>
                <a:gd name="connsiteX28" fmla="*/ 41671 w 271889"/>
                <a:gd name="connsiteY28" fmla="*/ 181334 h 226398"/>
                <a:gd name="connsiteX29" fmla="*/ 41671 w 271889"/>
                <a:gd name="connsiteY29" fmla="*/ 181334 h 226398"/>
                <a:gd name="connsiteX30" fmla="*/ 41671 w 271889"/>
                <a:gd name="connsiteY30" fmla="*/ 181334 h 22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1889" h="226398">
                  <a:moveTo>
                    <a:pt x="243509" y="2396"/>
                  </a:moveTo>
                  <a:cubicBezTo>
                    <a:pt x="238731" y="4051"/>
                    <a:pt x="234100" y="6099"/>
                    <a:pt x="229663" y="8521"/>
                  </a:cubicBezTo>
                  <a:lnTo>
                    <a:pt x="214485" y="15977"/>
                  </a:lnTo>
                  <a:cubicBezTo>
                    <a:pt x="204898" y="20770"/>
                    <a:pt x="195313" y="26362"/>
                    <a:pt x="186259" y="31954"/>
                  </a:cubicBezTo>
                  <a:cubicBezTo>
                    <a:pt x="177205" y="37545"/>
                    <a:pt x="168418" y="43670"/>
                    <a:pt x="159632" y="50060"/>
                  </a:cubicBezTo>
                  <a:cubicBezTo>
                    <a:pt x="150844" y="56451"/>
                    <a:pt x="141791" y="63108"/>
                    <a:pt x="133004" y="69765"/>
                  </a:cubicBezTo>
                  <a:cubicBezTo>
                    <a:pt x="124216" y="76422"/>
                    <a:pt x="116495" y="82546"/>
                    <a:pt x="108772" y="89203"/>
                  </a:cubicBezTo>
                  <a:cubicBezTo>
                    <a:pt x="101018" y="95984"/>
                    <a:pt x="93640" y="103185"/>
                    <a:pt x="86671" y="110771"/>
                  </a:cubicBezTo>
                  <a:cubicBezTo>
                    <a:pt x="70162" y="128612"/>
                    <a:pt x="53121" y="146186"/>
                    <a:pt x="37144" y="164027"/>
                  </a:cubicBezTo>
                  <a:cubicBezTo>
                    <a:pt x="30221" y="171749"/>
                    <a:pt x="23830" y="180003"/>
                    <a:pt x="17440" y="188524"/>
                  </a:cubicBezTo>
                  <a:cubicBezTo>
                    <a:pt x="14298" y="192635"/>
                    <a:pt x="11365" y="196900"/>
                    <a:pt x="8652" y="201306"/>
                  </a:cubicBezTo>
                  <a:cubicBezTo>
                    <a:pt x="5377" y="206438"/>
                    <a:pt x="2612" y="211878"/>
                    <a:pt x="398" y="217548"/>
                  </a:cubicBezTo>
                  <a:cubicBezTo>
                    <a:pt x="-851" y="221004"/>
                    <a:pt x="937" y="224818"/>
                    <a:pt x="4392" y="226069"/>
                  </a:cubicBezTo>
                  <a:cubicBezTo>
                    <a:pt x="7839" y="227170"/>
                    <a:pt x="11553" y="225429"/>
                    <a:pt x="12913" y="222075"/>
                  </a:cubicBezTo>
                  <a:cubicBezTo>
                    <a:pt x="14511" y="218347"/>
                    <a:pt x="16374" y="214885"/>
                    <a:pt x="18238" y="211158"/>
                  </a:cubicBezTo>
                  <a:cubicBezTo>
                    <a:pt x="24775" y="200891"/>
                    <a:pt x="32264" y="191263"/>
                    <a:pt x="40606" y="182401"/>
                  </a:cubicBezTo>
                  <a:lnTo>
                    <a:pt x="40606" y="182400"/>
                  </a:lnTo>
                  <a:cubicBezTo>
                    <a:pt x="52121" y="169773"/>
                    <a:pt x="64392" y="157857"/>
                    <a:pt x="77352" y="146719"/>
                  </a:cubicBezTo>
                  <a:cubicBezTo>
                    <a:pt x="88841" y="135983"/>
                    <a:pt x="101027" y="126021"/>
                    <a:pt x="113832" y="116896"/>
                  </a:cubicBezTo>
                  <a:cubicBezTo>
                    <a:pt x="124483" y="109707"/>
                    <a:pt x="135400" y="103050"/>
                    <a:pt x="146318" y="96659"/>
                  </a:cubicBezTo>
                  <a:lnTo>
                    <a:pt x="184927" y="74291"/>
                  </a:lnTo>
                  <a:cubicBezTo>
                    <a:pt x="196644" y="67723"/>
                    <a:pt x="208626" y="61599"/>
                    <a:pt x="220875" y="55918"/>
                  </a:cubicBezTo>
                  <a:cubicBezTo>
                    <a:pt x="233922" y="49528"/>
                    <a:pt x="247503" y="44469"/>
                    <a:pt x="260550" y="38078"/>
                  </a:cubicBezTo>
                  <a:cubicBezTo>
                    <a:pt x="270341" y="33184"/>
                    <a:pt x="274560" y="21462"/>
                    <a:pt x="270135" y="11451"/>
                  </a:cubicBezTo>
                  <a:cubicBezTo>
                    <a:pt x="267728" y="6856"/>
                    <a:pt x="263763" y="3269"/>
                    <a:pt x="258952" y="1332"/>
                  </a:cubicBezTo>
                  <a:lnTo>
                    <a:pt x="253627" y="0"/>
                  </a:lnTo>
                  <a:lnTo>
                    <a:pt x="251763" y="0"/>
                  </a:lnTo>
                  <a:cubicBezTo>
                    <a:pt x="248708" y="10"/>
                    <a:pt x="245697" y="739"/>
                    <a:pt x="242976" y="2130"/>
                  </a:cubicBezTo>
                  <a:moveTo>
                    <a:pt x="41671" y="181334"/>
                  </a:moveTo>
                  <a:lnTo>
                    <a:pt x="41671" y="181334"/>
                  </a:lnTo>
                  <a:lnTo>
                    <a:pt x="41671" y="181334"/>
                  </a:lnTo>
                </a:path>
              </a:pathLst>
            </a:custGeom>
            <a:solidFill>
              <a:srgbClr val="FCB368"/>
            </a:solidFill>
            <a:ln w="26619"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id="{16D27304-4069-4219-B1A3-C254EA7FFD4F}"/>
                </a:ext>
              </a:extLst>
            </p:cNvPr>
            <p:cNvSpPr/>
            <p:nvPr/>
          </p:nvSpPr>
          <p:spPr>
            <a:xfrm>
              <a:off x="6836571" y="8518669"/>
              <a:ext cx="190663" cy="101550"/>
            </a:xfrm>
            <a:custGeom>
              <a:avLst/>
              <a:gdLst>
                <a:gd name="connsiteX0" fmla="*/ 138676 w 151916"/>
                <a:gd name="connsiteY0" fmla="*/ 1065 h 80913"/>
                <a:gd name="connsiteX1" fmla="*/ 105392 w 151916"/>
                <a:gd name="connsiteY1" fmla="*/ 13847 h 80913"/>
                <a:gd name="connsiteX2" fmla="*/ 70776 w 151916"/>
                <a:gd name="connsiteY2" fmla="*/ 29557 h 80913"/>
                <a:gd name="connsiteX3" fmla="*/ 3675 w 151916"/>
                <a:gd name="connsiteY3" fmla="*/ 68168 h 80913"/>
                <a:gd name="connsiteX4" fmla="*/ 480 w 151916"/>
                <a:gd name="connsiteY4" fmla="*/ 77221 h 80913"/>
                <a:gd name="connsiteX5" fmla="*/ 9405 w 151916"/>
                <a:gd name="connsiteY5" fmla="*/ 80215 h 80913"/>
                <a:gd name="connsiteX6" fmla="*/ 9534 w 151916"/>
                <a:gd name="connsiteY6" fmla="*/ 80150 h 80913"/>
                <a:gd name="connsiteX7" fmla="*/ 60925 w 151916"/>
                <a:gd name="connsiteY7" fmla="*/ 51125 h 80913"/>
                <a:gd name="connsiteX8" fmla="*/ 87552 w 151916"/>
                <a:gd name="connsiteY8" fmla="*/ 39676 h 80913"/>
                <a:gd name="connsiteX9" fmla="*/ 115777 w 151916"/>
                <a:gd name="connsiteY9" fmla="*/ 30089 h 80913"/>
                <a:gd name="connsiteX10" fmla="*/ 113381 w 151916"/>
                <a:gd name="connsiteY10" fmla="*/ 30089 h 80913"/>
                <a:gd name="connsiteX11" fmla="*/ 128559 w 151916"/>
                <a:gd name="connsiteY11" fmla="*/ 25829 h 80913"/>
                <a:gd name="connsiteX12" fmla="*/ 142671 w 151916"/>
                <a:gd name="connsiteY12" fmla="*/ 22634 h 80913"/>
                <a:gd name="connsiteX13" fmla="*/ 151725 w 151916"/>
                <a:gd name="connsiteY13" fmla="*/ 9320 h 80913"/>
                <a:gd name="connsiteX14" fmla="*/ 147198 w 151916"/>
                <a:gd name="connsiteY14" fmla="*/ 2131 h 80913"/>
                <a:gd name="connsiteX15" fmla="*/ 140541 w 151916"/>
                <a:gd name="connsiteY15" fmla="*/ 1 h 80913"/>
                <a:gd name="connsiteX16" fmla="*/ 138676 w 151916"/>
                <a:gd name="connsiteY16" fmla="*/ 0 h 8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916" h="80913">
                  <a:moveTo>
                    <a:pt x="138676" y="1065"/>
                  </a:moveTo>
                  <a:cubicBezTo>
                    <a:pt x="127239" y="4373"/>
                    <a:pt x="116104" y="8649"/>
                    <a:pt x="105392" y="13847"/>
                  </a:cubicBezTo>
                  <a:lnTo>
                    <a:pt x="70776" y="29557"/>
                  </a:lnTo>
                  <a:cubicBezTo>
                    <a:pt x="47655" y="41070"/>
                    <a:pt x="25247" y="53963"/>
                    <a:pt x="3675" y="68168"/>
                  </a:cubicBezTo>
                  <a:cubicBezTo>
                    <a:pt x="549" y="70007"/>
                    <a:pt x="-799" y="73827"/>
                    <a:pt x="480" y="77221"/>
                  </a:cubicBezTo>
                  <a:cubicBezTo>
                    <a:pt x="2117" y="80513"/>
                    <a:pt x="6113" y="81853"/>
                    <a:pt x="9405" y="80215"/>
                  </a:cubicBezTo>
                  <a:cubicBezTo>
                    <a:pt x="9448" y="80194"/>
                    <a:pt x="9491" y="80172"/>
                    <a:pt x="9534" y="80150"/>
                  </a:cubicBezTo>
                  <a:cubicBezTo>
                    <a:pt x="26030" y="69392"/>
                    <a:pt x="43195" y="59698"/>
                    <a:pt x="60925" y="51125"/>
                  </a:cubicBezTo>
                  <a:lnTo>
                    <a:pt x="87552" y="39676"/>
                  </a:lnTo>
                  <a:cubicBezTo>
                    <a:pt x="96872" y="36214"/>
                    <a:pt x="106191" y="33285"/>
                    <a:pt x="115777" y="30089"/>
                  </a:cubicBezTo>
                  <a:lnTo>
                    <a:pt x="113381" y="30089"/>
                  </a:lnTo>
                  <a:lnTo>
                    <a:pt x="128559" y="25829"/>
                  </a:lnTo>
                  <a:cubicBezTo>
                    <a:pt x="133085" y="24498"/>
                    <a:pt x="137878" y="23699"/>
                    <a:pt x="142671" y="22634"/>
                  </a:cubicBezTo>
                  <a:cubicBezTo>
                    <a:pt x="148827" y="21425"/>
                    <a:pt x="152863" y="15488"/>
                    <a:pt x="151725" y="9320"/>
                  </a:cubicBezTo>
                  <a:cubicBezTo>
                    <a:pt x="151248" y="6411"/>
                    <a:pt x="149616" y="3818"/>
                    <a:pt x="147198" y="2131"/>
                  </a:cubicBezTo>
                  <a:cubicBezTo>
                    <a:pt x="145247" y="760"/>
                    <a:pt x="142925" y="17"/>
                    <a:pt x="140541" y="1"/>
                  </a:cubicBezTo>
                  <a:lnTo>
                    <a:pt x="138676" y="0"/>
                  </a:lnTo>
                </a:path>
              </a:pathLst>
            </a:custGeom>
            <a:solidFill>
              <a:srgbClr val="FCB368"/>
            </a:solidFill>
            <a:ln w="26619"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id="{32B428CE-F8F8-45E7-B4FF-3C160F9C21FA}"/>
                </a:ext>
              </a:extLst>
            </p:cNvPr>
            <p:cNvSpPr/>
            <p:nvPr/>
          </p:nvSpPr>
          <p:spPr>
            <a:xfrm>
              <a:off x="7361702" y="9212444"/>
              <a:ext cx="331911" cy="280070"/>
            </a:xfrm>
            <a:custGeom>
              <a:avLst/>
              <a:gdLst>
                <a:gd name="connsiteX0" fmla="*/ 235242 w 264460"/>
                <a:gd name="connsiteY0" fmla="*/ 6929 h 223154"/>
                <a:gd name="connsiteX1" fmla="*/ 223792 w 264460"/>
                <a:gd name="connsiteY1" fmla="*/ 27432 h 223154"/>
                <a:gd name="connsiteX2" fmla="*/ 215537 w 264460"/>
                <a:gd name="connsiteY2" fmla="*/ 44207 h 223154"/>
                <a:gd name="connsiteX3" fmla="*/ 204619 w 264460"/>
                <a:gd name="connsiteY3" fmla="*/ 62581 h 223154"/>
                <a:gd name="connsiteX4" fmla="*/ 189708 w 264460"/>
                <a:gd name="connsiteY4" fmla="*/ 81486 h 223154"/>
                <a:gd name="connsiteX5" fmla="*/ 167874 w 264460"/>
                <a:gd name="connsiteY5" fmla="*/ 104120 h 223154"/>
                <a:gd name="connsiteX6" fmla="*/ 141246 w 264460"/>
                <a:gd name="connsiteY6" fmla="*/ 127286 h 223154"/>
                <a:gd name="connsiteX7" fmla="*/ 114618 w 264460"/>
                <a:gd name="connsiteY7" fmla="*/ 149387 h 223154"/>
                <a:gd name="connsiteX8" fmla="*/ 100239 w 264460"/>
                <a:gd name="connsiteY8" fmla="*/ 161103 h 223154"/>
                <a:gd name="connsiteX9" fmla="*/ 85860 w 264460"/>
                <a:gd name="connsiteY9" fmla="*/ 171221 h 223154"/>
                <a:gd name="connsiteX10" fmla="*/ 44054 w 264460"/>
                <a:gd name="connsiteY10" fmla="*/ 195452 h 223154"/>
                <a:gd name="connsiteX11" fmla="*/ 23817 w 264460"/>
                <a:gd name="connsiteY11" fmla="*/ 205305 h 223154"/>
                <a:gd name="connsiteX12" fmla="*/ 3314 w 264460"/>
                <a:gd name="connsiteY12" fmla="*/ 212228 h 223154"/>
                <a:gd name="connsiteX13" fmla="*/ 487 w 264460"/>
                <a:gd name="connsiteY13" fmla="*/ 219614 h 223154"/>
                <a:gd name="connsiteX14" fmla="*/ 651 w 264460"/>
                <a:gd name="connsiteY14" fmla="*/ 219950 h 223154"/>
                <a:gd name="connsiteX15" fmla="*/ 8095 w 264460"/>
                <a:gd name="connsiteY15" fmla="*/ 222618 h 223154"/>
                <a:gd name="connsiteX16" fmla="*/ 8107 w 264460"/>
                <a:gd name="connsiteY16" fmla="*/ 222612 h 223154"/>
                <a:gd name="connsiteX17" fmla="*/ 23019 w 264460"/>
                <a:gd name="connsiteY17" fmla="*/ 217554 h 223154"/>
                <a:gd name="connsiteX18" fmla="*/ 37664 w 264460"/>
                <a:gd name="connsiteY18" fmla="*/ 211429 h 223154"/>
                <a:gd name="connsiteX19" fmla="*/ 68286 w 264460"/>
                <a:gd name="connsiteY19" fmla="*/ 195187 h 223154"/>
                <a:gd name="connsiteX20" fmla="*/ 99440 w 264460"/>
                <a:gd name="connsiteY20" fmla="*/ 177612 h 223154"/>
                <a:gd name="connsiteX21" fmla="*/ 114618 w 264460"/>
                <a:gd name="connsiteY21" fmla="*/ 167494 h 223154"/>
                <a:gd name="connsiteX22" fmla="*/ 129530 w 264460"/>
                <a:gd name="connsiteY22" fmla="*/ 156843 h 223154"/>
                <a:gd name="connsiteX23" fmla="*/ 157488 w 264460"/>
                <a:gd name="connsiteY23" fmla="*/ 136339 h 223154"/>
                <a:gd name="connsiteX24" fmla="*/ 184116 w 264460"/>
                <a:gd name="connsiteY24" fmla="*/ 115304 h 223154"/>
                <a:gd name="connsiteX25" fmla="*/ 210744 w 264460"/>
                <a:gd name="connsiteY25" fmla="*/ 92670 h 223154"/>
                <a:gd name="connsiteX26" fmla="*/ 224324 w 264460"/>
                <a:gd name="connsiteY26" fmla="*/ 78291 h 223154"/>
                <a:gd name="connsiteX27" fmla="*/ 235507 w 264460"/>
                <a:gd name="connsiteY27" fmla="*/ 64977 h 223154"/>
                <a:gd name="connsiteX28" fmla="*/ 249354 w 264460"/>
                <a:gd name="connsiteY28" fmla="*/ 45273 h 223154"/>
                <a:gd name="connsiteX29" fmla="*/ 255478 w 264460"/>
                <a:gd name="connsiteY29" fmla="*/ 36485 h 223154"/>
                <a:gd name="connsiteX30" fmla="*/ 261336 w 264460"/>
                <a:gd name="connsiteY30" fmla="*/ 26101 h 223154"/>
                <a:gd name="connsiteX31" fmla="*/ 264265 w 264460"/>
                <a:gd name="connsiteY31" fmla="*/ 13586 h 223154"/>
                <a:gd name="connsiteX32" fmla="*/ 257341 w 264460"/>
                <a:gd name="connsiteY32" fmla="*/ 2935 h 223154"/>
                <a:gd name="connsiteX33" fmla="*/ 247756 w 264460"/>
                <a:gd name="connsiteY33" fmla="*/ 6 h 223154"/>
                <a:gd name="connsiteX34" fmla="*/ 233910 w 264460"/>
                <a:gd name="connsiteY34" fmla="*/ 6930 h 223154"/>
                <a:gd name="connsiteX35" fmla="*/ 190241 w 264460"/>
                <a:gd name="connsiteY35" fmla="*/ 79356 h 223154"/>
                <a:gd name="connsiteX36" fmla="*/ 190241 w 264460"/>
                <a:gd name="connsiteY36" fmla="*/ 79356 h 223154"/>
                <a:gd name="connsiteX37" fmla="*/ 190241 w 264460"/>
                <a:gd name="connsiteY37" fmla="*/ 79356 h 223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4460" h="223154">
                  <a:moveTo>
                    <a:pt x="235242" y="6929"/>
                  </a:moveTo>
                  <a:cubicBezTo>
                    <a:pt x="231010" y="13523"/>
                    <a:pt x="227187" y="20371"/>
                    <a:pt x="223792" y="27432"/>
                  </a:cubicBezTo>
                  <a:cubicBezTo>
                    <a:pt x="221129" y="33023"/>
                    <a:pt x="218466" y="38616"/>
                    <a:pt x="215537" y="44207"/>
                  </a:cubicBezTo>
                  <a:cubicBezTo>
                    <a:pt x="212608" y="49799"/>
                    <a:pt x="208614" y="56456"/>
                    <a:pt x="204619" y="62581"/>
                  </a:cubicBezTo>
                  <a:cubicBezTo>
                    <a:pt x="200029" y="69173"/>
                    <a:pt x="195050" y="75487"/>
                    <a:pt x="189708" y="81486"/>
                  </a:cubicBezTo>
                  <a:cubicBezTo>
                    <a:pt x="182518" y="89208"/>
                    <a:pt x="175329" y="96931"/>
                    <a:pt x="167874" y="104120"/>
                  </a:cubicBezTo>
                  <a:cubicBezTo>
                    <a:pt x="160418" y="111309"/>
                    <a:pt x="150831" y="119830"/>
                    <a:pt x="141246" y="127286"/>
                  </a:cubicBezTo>
                  <a:cubicBezTo>
                    <a:pt x="131660" y="134741"/>
                    <a:pt x="124470" y="142464"/>
                    <a:pt x="114618" y="149387"/>
                  </a:cubicBezTo>
                  <a:lnTo>
                    <a:pt x="100239" y="161103"/>
                  </a:lnTo>
                  <a:cubicBezTo>
                    <a:pt x="95446" y="164831"/>
                    <a:pt x="90653" y="168026"/>
                    <a:pt x="85860" y="171221"/>
                  </a:cubicBezTo>
                  <a:cubicBezTo>
                    <a:pt x="72014" y="179742"/>
                    <a:pt x="59232" y="187731"/>
                    <a:pt x="44054" y="195452"/>
                  </a:cubicBezTo>
                  <a:cubicBezTo>
                    <a:pt x="37496" y="199109"/>
                    <a:pt x="30740" y="202399"/>
                    <a:pt x="23817" y="205305"/>
                  </a:cubicBezTo>
                  <a:cubicBezTo>
                    <a:pt x="16894" y="207967"/>
                    <a:pt x="9971" y="210098"/>
                    <a:pt x="3314" y="212228"/>
                  </a:cubicBezTo>
                  <a:cubicBezTo>
                    <a:pt x="494" y="213487"/>
                    <a:pt x="-772" y="216793"/>
                    <a:pt x="487" y="219614"/>
                  </a:cubicBezTo>
                  <a:cubicBezTo>
                    <a:pt x="538" y="219728"/>
                    <a:pt x="593" y="219840"/>
                    <a:pt x="651" y="219950"/>
                  </a:cubicBezTo>
                  <a:cubicBezTo>
                    <a:pt x="1970" y="222742"/>
                    <a:pt x="5303" y="223937"/>
                    <a:pt x="8095" y="222618"/>
                  </a:cubicBezTo>
                  <a:cubicBezTo>
                    <a:pt x="8099" y="222616"/>
                    <a:pt x="8103" y="222615"/>
                    <a:pt x="8107" y="222612"/>
                  </a:cubicBezTo>
                  <a:lnTo>
                    <a:pt x="23019" y="217554"/>
                  </a:lnTo>
                  <a:lnTo>
                    <a:pt x="37664" y="211429"/>
                  </a:lnTo>
                  <a:cubicBezTo>
                    <a:pt x="48143" y="206545"/>
                    <a:pt x="58364" y="201123"/>
                    <a:pt x="68286" y="195187"/>
                  </a:cubicBezTo>
                  <a:cubicBezTo>
                    <a:pt x="78671" y="189329"/>
                    <a:pt x="89322" y="183736"/>
                    <a:pt x="99440" y="177612"/>
                  </a:cubicBezTo>
                  <a:cubicBezTo>
                    <a:pt x="104765" y="174417"/>
                    <a:pt x="109559" y="170955"/>
                    <a:pt x="114618" y="167494"/>
                  </a:cubicBezTo>
                  <a:lnTo>
                    <a:pt x="129530" y="156843"/>
                  </a:lnTo>
                  <a:lnTo>
                    <a:pt x="157488" y="136339"/>
                  </a:lnTo>
                  <a:cubicBezTo>
                    <a:pt x="166542" y="129682"/>
                    <a:pt x="175329" y="122493"/>
                    <a:pt x="184116" y="115304"/>
                  </a:cubicBezTo>
                  <a:cubicBezTo>
                    <a:pt x="192903" y="108114"/>
                    <a:pt x="201690" y="100391"/>
                    <a:pt x="210744" y="92670"/>
                  </a:cubicBezTo>
                  <a:cubicBezTo>
                    <a:pt x="215541" y="88140"/>
                    <a:pt x="220074" y="83339"/>
                    <a:pt x="224324" y="78291"/>
                  </a:cubicBezTo>
                  <a:cubicBezTo>
                    <a:pt x="228318" y="73764"/>
                    <a:pt x="232046" y="69504"/>
                    <a:pt x="235507" y="64977"/>
                  </a:cubicBezTo>
                  <a:cubicBezTo>
                    <a:pt x="238969" y="60450"/>
                    <a:pt x="244827" y="51663"/>
                    <a:pt x="249354" y="45273"/>
                  </a:cubicBezTo>
                  <a:lnTo>
                    <a:pt x="255478" y="36485"/>
                  </a:lnTo>
                  <a:cubicBezTo>
                    <a:pt x="257609" y="33290"/>
                    <a:pt x="259472" y="29563"/>
                    <a:pt x="261336" y="26101"/>
                  </a:cubicBezTo>
                  <a:cubicBezTo>
                    <a:pt x="263883" y="22460"/>
                    <a:pt x="264931" y="17979"/>
                    <a:pt x="264265" y="13586"/>
                  </a:cubicBezTo>
                  <a:cubicBezTo>
                    <a:pt x="263499" y="9243"/>
                    <a:pt x="261000" y="5398"/>
                    <a:pt x="257341" y="2935"/>
                  </a:cubicBezTo>
                  <a:cubicBezTo>
                    <a:pt x="254552" y="938"/>
                    <a:pt x="251185" y="-90"/>
                    <a:pt x="247756" y="6"/>
                  </a:cubicBezTo>
                  <a:cubicBezTo>
                    <a:pt x="242298" y="-37"/>
                    <a:pt x="237150" y="2538"/>
                    <a:pt x="233910" y="6930"/>
                  </a:cubicBezTo>
                  <a:moveTo>
                    <a:pt x="190241" y="79356"/>
                  </a:moveTo>
                  <a:cubicBezTo>
                    <a:pt x="190241" y="79356"/>
                    <a:pt x="190241" y="79356"/>
                    <a:pt x="190241" y="79356"/>
                  </a:cubicBezTo>
                  <a:cubicBezTo>
                    <a:pt x="190241" y="79356"/>
                    <a:pt x="190241" y="79356"/>
                    <a:pt x="190241" y="79356"/>
                  </a:cubicBezTo>
                </a:path>
              </a:pathLst>
            </a:custGeom>
            <a:solidFill>
              <a:srgbClr val="FCB368"/>
            </a:solidFill>
            <a:ln w="26619"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id="{38BC5DAC-B439-4354-904F-C5F7D4ECE1BA}"/>
                </a:ext>
              </a:extLst>
            </p:cNvPr>
            <p:cNvSpPr/>
            <p:nvPr/>
          </p:nvSpPr>
          <p:spPr>
            <a:xfrm>
              <a:off x="7559333" y="9151368"/>
              <a:ext cx="105140" cy="116145"/>
            </a:xfrm>
            <a:custGeom>
              <a:avLst/>
              <a:gdLst>
                <a:gd name="connsiteX0" fmla="*/ 60465 w 83773"/>
                <a:gd name="connsiteY0" fmla="*/ 7663 h 92542"/>
                <a:gd name="connsiteX1" fmla="*/ 58868 w 83773"/>
                <a:gd name="connsiteY1" fmla="*/ 12190 h 92542"/>
                <a:gd name="connsiteX2" fmla="*/ 46353 w 83773"/>
                <a:gd name="connsiteY2" fmla="*/ 33226 h 92542"/>
                <a:gd name="connsiteX3" fmla="*/ 28246 w 83773"/>
                <a:gd name="connsiteY3" fmla="*/ 56659 h 92542"/>
                <a:gd name="connsiteX4" fmla="*/ 18127 w 83773"/>
                <a:gd name="connsiteY4" fmla="*/ 66511 h 92542"/>
                <a:gd name="connsiteX5" fmla="*/ 2417 w 83773"/>
                <a:gd name="connsiteY5" fmla="*/ 78759 h 92542"/>
                <a:gd name="connsiteX6" fmla="*/ 2264 w 83773"/>
                <a:gd name="connsiteY6" fmla="*/ 90055 h 92542"/>
                <a:gd name="connsiteX7" fmla="*/ 2417 w 83773"/>
                <a:gd name="connsiteY7" fmla="*/ 90209 h 92542"/>
                <a:gd name="connsiteX8" fmla="*/ 14133 w 83773"/>
                <a:gd name="connsiteY8" fmla="*/ 90209 h 92542"/>
                <a:gd name="connsiteX9" fmla="*/ 34371 w 83773"/>
                <a:gd name="connsiteY9" fmla="*/ 74232 h 92542"/>
                <a:gd name="connsiteX10" fmla="*/ 51413 w 83773"/>
                <a:gd name="connsiteY10" fmla="*/ 57190 h 92542"/>
                <a:gd name="connsiteX11" fmla="*/ 60998 w 83773"/>
                <a:gd name="connsiteY11" fmla="*/ 46539 h 92542"/>
                <a:gd name="connsiteX12" fmla="*/ 68188 w 83773"/>
                <a:gd name="connsiteY12" fmla="*/ 37219 h 92542"/>
                <a:gd name="connsiteX13" fmla="*/ 83099 w 83773"/>
                <a:gd name="connsiteY13" fmla="*/ 14852 h 92542"/>
                <a:gd name="connsiteX14" fmla="*/ 76185 w 83773"/>
                <a:gd name="connsiteY14" fmla="*/ 210 h 92542"/>
                <a:gd name="connsiteX15" fmla="*/ 76176 w 83773"/>
                <a:gd name="connsiteY15" fmla="*/ 207 h 92542"/>
                <a:gd name="connsiteX16" fmla="*/ 72447 w 83773"/>
                <a:gd name="connsiteY16" fmla="*/ 207 h 92542"/>
                <a:gd name="connsiteX17" fmla="*/ 61530 w 83773"/>
                <a:gd name="connsiteY17" fmla="*/ 7662 h 92542"/>
                <a:gd name="connsiteX18" fmla="*/ 30909 w 83773"/>
                <a:gd name="connsiteY18" fmla="*/ 55060 h 92542"/>
                <a:gd name="connsiteX19" fmla="*/ 30909 w 83773"/>
                <a:gd name="connsiteY19" fmla="*/ 55060 h 92542"/>
                <a:gd name="connsiteX20" fmla="*/ 30909 w 83773"/>
                <a:gd name="connsiteY20" fmla="*/ 55060 h 9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773" h="92542">
                  <a:moveTo>
                    <a:pt x="60465" y="7663"/>
                  </a:moveTo>
                  <a:cubicBezTo>
                    <a:pt x="60052" y="9211"/>
                    <a:pt x="59518" y="10725"/>
                    <a:pt x="58868" y="12190"/>
                  </a:cubicBezTo>
                  <a:cubicBezTo>
                    <a:pt x="54874" y="19379"/>
                    <a:pt x="50880" y="26303"/>
                    <a:pt x="46353" y="33226"/>
                  </a:cubicBezTo>
                  <a:cubicBezTo>
                    <a:pt x="40937" y="41496"/>
                    <a:pt x="34883" y="49331"/>
                    <a:pt x="28246" y="56659"/>
                  </a:cubicBezTo>
                  <a:cubicBezTo>
                    <a:pt x="25051" y="60120"/>
                    <a:pt x="21589" y="63316"/>
                    <a:pt x="18127" y="66511"/>
                  </a:cubicBezTo>
                  <a:cubicBezTo>
                    <a:pt x="13125" y="70885"/>
                    <a:pt x="7880" y="74975"/>
                    <a:pt x="2417" y="78759"/>
                  </a:cubicBezTo>
                  <a:cubicBezTo>
                    <a:pt x="-745" y="81836"/>
                    <a:pt x="-814" y="86894"/>
                    <a:pt x="2264" y="90055"/>
                  </a:cubicBezTo>
                  <a:cubicBezTo>
                    <a:pt x="2314" y="90107"/>
                    <a:pt x="2365" y="90159"/>
                    <a:pt x="2417" y="90209"/>
                  </a:cubicBezTo>
                  <a:cubicBezTo>
                    <a:pt x="5703" y="93320"/>
                    <a:pt x="10847" y="93320"/>
                    <a:pt x="14133" y="90209"/>
                  </a:cubicBezTo>
                  <a:cubicBezTo>
                    <a:pt x="21171" y="85264"/>
                    <a:pt x="27927" y="79930"/>
                    <a:pt x="34371" y="74232"/>
                  </a:cubicBezTo>
                  <a:cubicBezTo>
                    <a:pt x="40444" y="68958"/>
                    <a:pt x="46139" y="63264"/>
                    <a:pt x="51413" y="57190"/>
                  </a:cubicBezTo>
                  <a:cubicBezTo>
                    <a:pt x="54819" y="53835"/>
                    <a:pt x="58020" y="50278"/>
                    <a:pt x="60998" y="46539"/>
                  </a:cubicBezTo>
                  <a:cubicBezTo>
                    <a:pt x="63621" y="43614"/>
                    <a:pt x="66024" y="40498"/>
                    <a:pt x="68188" y="37219"/>
                  </a:cubicBezTo>
                  <a:cubicBezTo>
                    <a:pt x="74496" y="30748"/>
                    <a:pt x="79551" y="23165"/>
                    <a:pt x="83099" y="14852"/>
                  </a:cubicBezTo>
                  <a:cubicBezTo>
                    <a:pt x="85233" y="8900"/>
                    <a:pt x="82137" y="2344"/>
                    <a:pt x="76185" y="210"/>
                  </a:cubicBezTo>
                  <a:cubicBezTo>
                    <a:pt x="76181" y="209"/>
                    <a:pt x="76179" y="207"/>
                    <a:pt x="76176" y="207"/>
                  </a:cubicBezTo>
                  <a:cubicBezTo>
                    <a:pt x="74949" y="-69"/>
                    <a:pt x="73675" y="-69"/>
                    <a:pt x="72447" y="207"/>
                  </a:cubicBezTo>
                  <a:cubicBezTo>
                    <a:pt x="67620" y="205"/>
                    <a:pt x="63285" y="3165"/>
                    <a:pt x="61530" y="7662"/>
                  </a:cubicBezTo>
                  <a:moveTo>
                    <a:pt x="30909" y="55060"/>
                  </a:moveTo>
                  <a:lnTo>
                    <a:pt x="30909" y="55060"/>
                  </a:lnTo>
                  <a:lnTo>
                    <a:pt x="30909" y="55060"/>
                  </a:lnTo>
                </a:path>
              </a:pathLst>
            </a:custGeom>
            <a:solidFill>
              <a:srgbClr val="FCB368"/>
            </a:solidFill>
            <a:ln w="26619"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id="{A5D2D85A-0033-466D-A842-D3989A3A47FA}"/>
                </a:ext>
              </a:extLst>
            </p:cNvPr>
            <p:cNvSpPr/>
            <p:nvPr/>
          </p:nvSpPr>
          <p:spPr>
            <a:xfrm>
              <a:off x="7801889" y="8554762"/>
              <a:ext cx="502204" cy="357123"/>
            </a:xfrm>
            <a:custGeom>
              <a:avLst/>
              <a:gdLst>
                <a:gd name="connsiteX0" fmla="*/ 377388 w 400146"/>
                <a:gd name="connsiteY0" fmla="*/ 1065 h 284548"/>
                <a:gd name="connsiteX1" fmla="*/ 372329 w 400146"/>
                <a:gd name="connsiteY1" fmla="*/ 2929 h 284548"/>
                <a:gd name="connsiteX2" fmla="*/ 364341 w 400146"/>
                <a:gd name="connsiteY2" fmla="*/ 9852 h 284548"/>
                <a:gd name="connsiteX3" fmla="*/ 337713 w 400146"/>
                <a:gd name="connsiteY3" fmla="*/ 42338 h 284548"/>
                <a:gd name="connsiteX4" fmla="*/ 317476 w 400146"/>
                <a:gd name="connsiteY4" fmla="*/ 64173 h 284548"/>
                <a:gd name="connsiteX5" fmla="*/ 294043 w 400146"/>
                <a:gd name="connsiteY5" fmla="*/ 86806 h 284548"/>
                <a:gd name="connsiteX6" fmla="*/ 243984 w 400146"/>
                <a:gd name="connsiteY6" fmla="*/ 128611 h 284548"/>
                <a:gd name="connsiteX7" fmla="*/ 190728 w 400146"/>
                <a:gd name="connsiteY7" fmla="*/ 167754 h 284548"/>
                <a:gd name="connsiteX8" fmla="*/ 137473 w 400146"/>
                <a:gd name="connsiteY8" fmla="*/ 205566 h 284548"/>
                <a:gd name="connsiteX9" fmla="*/ 139336 w 400146"/>
                <a:gd name="connsiteY9" fmla="*/ 204234 h 284548"/>
                <a:gd name="connsiteX10" fmla="*/ 108715 w 400146"/>
                <a:gd name="connsiteY10" fmla="*/ 223939 h 284548"/>
                <a:gd name="connsiteX11" fmla="*/ 72502 w 400146"/>
                <a:gd name="connsiteY11" fmla="*/ 243643 h 284548"/>
                <a:gd name="connsiteX12" fmla="*/ 37885 w 400146"/>
                <a:gd name="connsiteY12" fmla="*/ 259620 h 284548"/>
                <a:gd name="connsiteX13" fmla="*/ 22175 w 400146"/>
                <a:gd name="connsiteY13" fmla="*/ 266543 h 284548"/>
                <a:gd name="connsiteX14" fmla="*/ 2737 w 400146"/>
                <a:gd name="connsiteY14" fmla="*/ 273732 h 284548"/>
                <a:gd name="connsiteX15" fmla="*/ 901 w 400146"/>
                <a:gd name="connsiteY15" fmla="*/ 281811 h 284548"/>
                <a:gd name="connsiteX16" fmla="*/ 8062 w 400146"/>
                <a:gd name="connsiteY16" fmla="*/ 284118 h 284548"/>
                <a:gd name="connsiteX17" fmla="*/ 40815 w 400146"/>
                <a:gd name="connsiteY17" fmla="*/ 270537 h 284548"/>
                <a:gd name="connsiteX18" fmla="*/ 74099 w 400146"/>
                <a:gd name="connsiteY18" fmla="*/ 256158 h 284548"/>
                <a:gd name="connsiteX19" fmla="*/ 137473 w 400146"/>
                <a:gd name="connsiteY19" fmla="*/ 223939 h 284548"/>
                <a:gd name="connsiteX20" fmla="*/ 198450 w 400146"/>
                <a:gd name="connsiteY20" fmla="*/ 188258 h 284548"/>
                <a:gd name="connsiteX21" fmla="*/ 257031 w 400146"/>
                <a:gd name="connsiteY21" fmla="*/ 153908 h 284548"/>
                <a:gd name="connsiteX22" fmla="*/ 296973 w 400146"/>
                <a:gd name="connsiteY22" fmla="*/ 127280 h 284548"/>
                <a:gd name="connsiteX23" fmla="*/ 314280 w 400146"/>
                <a:gd name="connsiteY23" fmla="*/ 113966 h 284548"/>
                <a:gd name="connsiteX24" fmla="*/ 333452 w 400146"/>
                <a:gd name="connsiteY24" fmla="*/ 98522 h 284548"/>
                <a:gd name="connsiteX25" fmla="*/ 366737 w 400146"/>
                <a:gd name="connsiteY25" fmla="*/ 66569 h 284548"/>
                <a:gd name="connsiteX26" fmla="*/ 381382 w 400146"/>
                <a:gd name="connsiteY26" fmla="*/ 50859 h 284548"/>
                <a:gd name="connsiteX27" fmla="*/ 396826 w 400146"/>
                <a:gd name="connsiteY27" fmla="*/ 31954 h 284548"/>
                <a:gd name="connsiteX28" fmla="*/ 399754 w 400146"/>
                <a:gd name="connsiteY28" fmla="*/ 16776 h 284548"/>
                <a:gd name="connsiteX29" fmla="*/ 391233 w 400146"/>
                <a:gd name="connsiteY29" fmla="*/ 3462 h 284548"/>
                <a:gd name="connsiteX30" fmla="*/ 379783 w 400146"/>
                <a:gd name="connsiteY30" fmla="*/ 0 h 284548"/>
                <a:gd name="connsiteX31" fmla="*/ 375790 w 400146"/>
                <a:gd name="connsiteY31" fmla="*/ 0 h 284548"/>
                <a:gd name="connsiteX32" fmla="*/ 335583 w 400146"/>
                <a:gd name="connsiteY32" fmla="*/ 41806 h 284548"/>
                <a:gd name="connsiteX33" fmla="*/ 334251 w 400146"/>
                <a:gd name="connsiteY33" fmla="*/ 43403 h 284548"/>
                <a:gd name="connsiteX34" fmla="*/ 335583 w 400146"/>
                <a:gd name="connsiteY34" fmla="*/ 4180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0146" h="284548">
                  <a:moveTo>
                    <a:pt x="377388" y="1065"/>
                  </a:moveTo>
                  <a:lnTo>
                    <a:pt x="372329" y="2929"/>
                  </a:lnTo>
                  <a:cubicBezTo>
                    <a:pt x="369099" y="4488"/>
                    <a:pt x="366343" y="6877"/>
                    <a:pt x="364341" y="9852"/>
                  </a:cubicBezTo>
                  <a:cubicBezTo>
                    <a:pt x="355287" y="20503"/>
                    <a:pt x="346766" y="31687"/>
                    <a:pt x="337713" y="42338"/>
                  </a:cubicBezTo>
                  <a:cubicBezTo>
                    <a:pt x="328660" y="52989"/>
                    <a:pt x="324399" y="56983"/>
                    <a:pt x="317476" y="64173"/>
                  </a:cubicBezTo>
                  <a:cubicBezTo>
                    <a:pt x="310553" y="71362"/>
                    <a:pt x="302032" y="79351"/>
                    <a:pt x="294043" y="86806"/>
                  </a:cubicBezTo>
                  <a:cubicBezTo>
                    <a:pt x="278067" y="101451"/>
                    <a:pt x="261292" y="115297"/>
                    <a:pt x="243984" y="128611"/>
                  </a:cubicBezTo>
                  <a:cubicBezTo>
                    <a:pt x="226675" y="141925"/>
                    <a:pt x="208835" y="155239"/>
                    <a:pt x="190728" y="167754"/>
                  </a:cubicBezTo>
                  <a:cubicBezTo>
                    <a:pt x="172621" y="180269"/>
                    <a:pt x="156379" y="194382"/>
                    <a:pt x="137473" y="205566"/>
                  </a:cubicBezTo>
                  <a:lnTo>
                    <a:pt x="139336" y="204234"/>
                  </a:lnTo>
                  <a:cubicBezTo>
                    <a:pt x="129219" y="210891"/>
                    <a:pt x="119100" y="217548"/>
                    <a:pt x="108715" y="223939"/>
                  </a:cubicBezTo>
                  <a:cubicBezTo>
                    <a:pt x="98330" y="230329"/>
                    <a:pt x="84750" y="237518"/>
                    <a:pt x="72502" y="243643"/>
                  </a:cubicBezTo>
                  <a:cubicBezTo>
                    <a:pt x="60252" y="249768"/>
                    <a:pt x="49336" y="254294"/>
                    <a:pt x="37885" y="259620"/>
                  </a:cubicBezTo>
                  <a:lnTo>
                    <a:pt x="22175" y="266543"/>
                  </a:lnTo>
                  <a:cubicBezTo>
                    <a:pt x="16051" y="269205"/>
                    <a:pt x="9394" y="271336"/>
                    <a:pt x="2737" y="273732"/>
                  </a:cubicBezTo>
                  <a:cubicBezTo>
                    <a:pt x="-1" y="275457"/>
                    <a:pt x="-822" y="279074"/>
                    <a:pt x="901" y="281811"/>
                  </a:cubicBezTo>
                  <a:cubicBezTo>
                    <a:pt x="2415" y="284213"/>
                    <a:pt x="5432" y="285185"/>
                    <a:pt x="8062" y="284118"/>
                  </a:cubicBezTo>
                  <a:cubicBezTo>
                    <a:pt x="18980" y="279857"/>
                    <a:pt x="30164" y="275597"/>
                    <a:pt x="40815" y="270537"/>
                  </a:cubicBezTo>
                  <a:lnTo>
                    <a:pt x="74099" y="256158"/>
                  </a:lnTo>
                  <a:cubicBezTo>
                    <a:pt x="95667" y="246306"/>
                    <a:pt x="116969" y="235655"/>
                    <a:pt x="137473" y="223939"/>
                  </a:cubicBezTo>
                  <a:cubicBezTo>
                    <a:pt x="157976" y="212223"/>
                    <a:pt x="178213" y="199974"/>
                    <a:pt x="198450" y="188258"/>
                  </a:cubicBezTo>
                  <a:cubicBezTo>
                    <a:pt x="218687" y="176542"/>
                    <a:pt x="237859" y="165624"/>
                    <a:pt x="257031" y="153908"/>
                  </a:cubicBezTo>
                  <a:cubicBezTo>
                    <a:pt x="270611" y="145653"/>
                    <a:pt x="283659" y="136866"/>
                    <a:pt x="296973" y="127280"/>
                  </a:cubicBezTo>
                  <a:lnTo>
                    <a:pt x="314280" y="113966"/>
                  </a:lnTo>
                  <a:cubicBezTo>
                    <a:pt x="320671" y="108907"/>
                    <a:pt x="327328" y="103848"/>
                    <a:pt x="333452" y="98522"/>
                  </a:cubicBezTo>
                  <a:cubicBezTo>
                    <a:pt x="344902" y="88404"/>
                    <a:pt x="356086" y="77487"/>
                    <a:pt x="366737" y="66569"/>
                  </a:cubicBezTo>
                  <a:cubicBezTo>
                    <a:pt x="371796" y="61510"/>
                    <a:pt x="376589" y="56184"/>
                    <a:pt x="381382" y="50859"/>
                  </a:cubicBezTo>
                  <a:cubicBezTo>
                    <a:pt x="387161" y="45101"/>
                    <a:pt x="392337" y="38766"/>
                    <a:pt x="396826" y="31954"/>
                  </a:cubicBezTo>
                  <a:cubicBezTo>
                    <a:pt x="399744" y="27470"/>
                    <a:pt x="400796" y="22023"/>
                    <a:pt x="399754" y="16776"/>
                  </a:cubicBezTo>
                  <a:cubicBezTo>
                    <a:pt x="398726" y="11409"/>
                    <a:pt x="395676" y="6642"/>
                    <a:pt x="391233" y="3462"/>
                  </a:cubicBezTo>
                  <a:cubicBezTo>
                    <a:pt x="387807" y="1277"/>
                    <a:pt x="383846" y="80"/>
                    <a:pt x="379783" y="0"/>
                  </a:cubicBezTo>
                  <a:lnTo>
                    <a:pt x="375790" y="0"/>
                  </a:lnTo>
                  <a:moveTo>
                    <a:pt x="335583" y="41806"/>
                  </a:moveTo>
                  <a:lnTo>
                    <a:pt x="334251" y="43403"/>
                  </a:lnTo>
                  <a:lnTo>
                    <a:pt x="335583" y="41806"/>
                  </a:lnTo>
                </a:path>
              </a:pathLst>
            </a:custGeom>
            <a:solidFill>
              <a:srgbClr val="FCB368"/>
            </a:solidFill>
            <a:ln w="26619"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id="{B7B15F30-7391-43D0-AB93-DE99A795BBB8}"/>
                </a:ext>
              </a:extLst>
            </p:cNvPr>
            <p:cNvSpPr/>
            <p:nvPr/>
          </p:nvSpPr>
          <p:spPr>
            <a:xfrm>
              <a:off x="7779324" y="8777667"/>
              <a:ext cx="142143" cy="91786"/>
            </a:xfrm>
            <a:custGeom>
              <a:avLst/>
              <a:gdLst>
                <a:gd name="connsiteX0" fmla="*/ 102463 w 113257"/>
                <a:gd name="connsiteY0" fmla="*/ 1599 h 73133"/>
                <a:gd name="connsiteX1" fmla="*/ 89149 w 113257"/>
                <a:gd name="connsiteY1" fmla="*/ 11717 h 73133"/>
                <a:gd name="connsiteX2" fmla="*/ 73173 w 113257"/>
                <a:gd name="connsiteY2" fmla="*/ 22901 h 73133"/>
                <a:gd name="connsiteX3" fmla="*/ 73173 w 113257"/>
                <a:gd name="connsiteY3" fmla="*/ 22901 h 73133"/>
                <a:gd name="connsiteX4" fmla="*/ 39356 w 113257"/>
                <a:gd name="connsiteY4" fmla="*/ 42605 h 73133"/>
                <a:gd name="connsiteX5" fmla="*/ 22314 w 113257"/>
                <a:gd name="connsiteY5" fmla="*/ 51658 h 73133"/>
                <a:gd name="connsiteX6" fmla="*/ 3142 w 113257"/>
                <a:gd name="connsiteY6" fmla="*/ 62310 h 73133"/>
                <a:gd name="connsiteX7" fmla="*/ 480 w 113257"/>
                <a:gd name="connsiteY7" fmla="*/ 70032 h 73133"/>
                <a:gd name="connsiteX8" fmla="*/ 7977 w 113257"/>
                <a:gd name="connsiteY8" fmla="*/ 72547 h 73133"/>
                <a:gd name="connsiteX9" fmla="*/ 8201 w 113257"/>
                <a:gd name="connsiteY9" fmla="*/ 72429 h 73133"/>
                <a:gd name="connsiteX10" fmla="*/ 22314 w 113257"/>
                <a:gd name="connsiteY10" fmla="*/ 64440 h 73133"/>
                <a:gd name="connsiteX11" fmla="*/ 36161 w 113257"/>
                <a:gd name="connsiteY11" fmla="*/ 57250 h 73133"/>
                <a:gd name="connsiteX12" fmla="*/ 62788 w 113257"/>
                <a:gd name="connsiteY12" fmla="*/ 42339 h 73133"/>
                <a:gd name="connsiteX13" fmla="*/ 74504 w 113257"/>
                <a:gd name="connsiteY13" fmla="*/ 35416 h 73133"/>
                <a:gd name="connsiteX14" fmla="*/ 88085 w 113257"/>
                <a:gd name="connsiteY14" fmla="*/ 27960 h 73133"/>
                <a:gd name="connsiteX15" fmla="*/ 111251 w 113257"/>
                <a:gd name="connsiteY15" fmla="*/ 12782 h 73133"/>
                <a:gd name="connsiteX16" fmla="*/ 111251 w 113257"/>
                <a:gd name="connsiteY16" fmla="*/ 2397 h 73133"/>
                <a:gd name="connsiteX17" fmla="*/ 105659 w 113257"/>
                <a:gd name="connsiteY17" fmla="*/ 0 h 73133"/>
                <a:gd name="connsiteX18" fmla="*/ 100866 w 113257"/>
                <a:gd name="connsiteY18" fmla="*/ 1864 h 7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57" h="73133">
                  <a:moveTo>
                    <a:pt x="102463" y="1599"/>
                  </a:moveTo>
                  <a:lnTo>
                    <a:pt x="89149" y="11717"/>
                  </a:lnTo>
                  <a:cubicBezTo>
                    <a:pt x="83824" y="15711"/>
                    <a:pt x="78498" y="19172"/>
                    <a:pt x="73173" y="22901"/>
                  </a:cubicBezTo>
                  <a:lnTo>
                    <a:pt x="73173" y="22901"/>
                  </a:lnTo>
                  <a:cubicBezTo>
                    <a:pt x="62240" y="30036"/>
                    <a:pt x="50953" y="36613"/>
                    <a:pt x="39356" y="42605"/>
                  </a:cubicBezTo>
                  <a:lnTo>
                    <a:pt x="22314" y="51658"/>
                  </a:lnTo>
                  <a:cubicBezTo>
                    <a:pt x="15923" y="54854"/>
                    <a:pt x="9533" y="58582"/>
                    <a:pt x="3142" y="62310"/>
                  </a:cubicBezTo>
                  <a:cubicBezTo>
                    <a:pt x="417" y="63829"/>
                    <a:pt x="-730" y="67155"/>
                    <a:pt x="480" y="70032"/>
                  </a:cubicBezTo>
                  <a:cubicBezTo>
                    <a:pt x="1855" y="72797"/>
                    <a:pt x="5212" y="73923"/>
                    <a:pt x="7977" y="72547"/>
                  </a:cubicBezTo>
                  <a:cubicBezTo>
                    <a:pt x="8052" y="72510"/>
                    <a:pt x="8127" y="72470"/>
                    <a:pt x="8201" y="72429"/>
                  </a:cubicBezTo>
                  <a:lnTo>
                    <a:pt x="22314" y="64440"/>
                  </a:lnTo>
                  <a:lnTo>
                    <a:pt x="36161" y="57250"/>
                  </a:lnTo>
                  <a:cubicBezTo>
                    <a:pt x="45214" y="52723"/>
                    <a:pt x="54267" y="47398"/>
                    <a:pt x="62788" y="42339"/>
                  </a:cubicBezTo>
                  <a:lnTo>
                    <a:pt x="74504" y="35416"/>
                  </a:lnTo>
                  <a:lnTo>
                    <a:pt x="88085" y="27960"/>
                  </a:lnTo>
                  <a:cubicBezTo>
                    <a:pt x="96256" y="23621"/>
                    <a:pt x="104010" y="18540"/>
                    <a:pt x="111251" y="12782"/>
                  </a:cubicBezTo>
                  <a:cubicBezTo>
                    <a:pt x="113926" y="9837"/>
                    <a:pt x="113926" y="5342"/>
                    <a:pt x="111251" y="2397"/>
                  </a:cubicBezTo>
                  <a:cubicBezTo>
                    <a:pt x="109793" y="867"/>
                    <a:pt x="107772" y="0"/>
                    <a:pt x="105659" y="0"/>
                  </a:cubicBezTo>
                  <a:cubicBezTo>
                    <a:pt x="103881" y="-17"/>
                    <a:pt x="102165" y="650"/>
                    <a:pt x="100866" y="1864"/>
                  </a:cubicBezTo>
                </a:path>
              </a:pathLst>
            </a:custGeom>
            <a:solidFill>
              <a:srgbClr val="FCB368"/>
            </a:solidFill>
            <a:ln w="26619"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id="{0D552D93-6C9D-4CCD-9108-8208F7ACD088}"/>
                </a:ext>
              </a:extLst>
            </p:cNvPr>
            <p:cNvSpPr/>
            <p:nvPr/>
          </p:nvSpPr>
          <p:spPr>
            <a:xfrm>
              <a:off x="7175003" y="8828465"/>
              <a:ext cx="468486" cy="285432"/>
            </a:xfrm>
            <a:custGeom>
              <a:avLst/>
              <a:gdLst>
                <a:gd name="connsiteX0" fmla="*/ 345656 w 373280"/>
                <a:gd name="connsiteY0" fmla="*/ 0 h 227426"/>
                <a:gd name="connsiteX1" fmla="*/ 340330 w 373280"/>
                <a:gd name="connsiteY1" fmla="*/ 1598 h 227426"/>
                <a:gd name="connsiteX2" fmla="*/ 332342 w 373280"/>
                <a:gd name="connsiteY2" fmla="*/ 7722 h 227426"/>
                <a:gd name="connsiteX3" fmla="*/ 305714 w 373280"/>
                <a:gd name="connsiteY3" fmla="*/ 37545 h 227426"/>
                <a:gd name="connsiteX4" fmla="*/ 276956 w 373280"/>
                <a:gd name="connsiteY4" fmla="*/ 64173 h 227426"/>
                <a:gd name="connsiteX5" fmla="*/ 243139 w 373280"/>
                <a:gd name="connsiteY5" fmla="*/ 90800 h 227426"/>
                <a:gd name="connsiteX6" fmla="*/ 174706 w 373280"/>
                <a:gd name="connsiteY6" fmla="*/ 137665 h 227426"/>
                <a:gd name="connsiteX7" fmla="*/ 136362 w 373280"/>
                <a:gd name="connsiteY7" fmla="*/ 158967 h 227426"/>
                <a:gd name="connsiteX8" fmla="*/ 114794 w 373280"/>
                <a:gd name="connsiteY8" fmla="*/ 169352 h 227426"/>
                <a:gd name="connsiteX9" fmla="*/ 95089 w 373280"/>
                <a:gd name="connsiteY9" fmla="*/ 179204 h 227426"/>
                <a:gd name="connsiteX10" fmla="*/ 52218 w 373280"/>
                <a:gd name="connsiteY10" fmla="*/ 197577 h 227426"/>
                <a:gd name="connsiteX11" fmla="*/ 14940 w 373280"/>
                <a:gd name="connsiteY11" fmla="*/ 210624 h 227426"/>
                <a:gd name="connsiteX12" fmla="*/ 6153 w 373280"/>
                <a:gd name="connsiteY12" fmla="*/ 213021 h 227426"/>
                <a:gd name="connsiteX13" fmla="*/ 28 w 373280"/>
                <a:gd name="connsiteY13" fmla="*/ 221009 h 227426"/>
                <a:gd name="connsiteX14" fmla="*/ 8283 w 373280"/>
                <a:gd name="connsiteY14" fmla="*/ 227400 h 227426"/>
                <a:gd name="connsiteX15" fmla="*/ 38372 w 373280"/>
                <a:gd name="connsiteY15" fmla="*/ 219678 h 227426"/>
                <a:gd name="connsiteX16" fmla="*/ 65000 w 373280"/>
                <a:gd name="connsiteY16" fmla="*/ 212755 h 227426"/>
                <a:gd name="connsiteX17" fmla="*/ 65000 w 373280"/>
                <a:gd name="connsiteY17" fmla="*/ 212755 h 227426"/>
                <a:gd name="connsiteX18" fmla="*/ 67396 w 373280"/>
                <a:gd name="connsiteY18" fmla="*/ 212755 h 227426"/>
                <a:gd name="connsiteX19" fmla="*/ 67396 w 373280"/>
                <a:gd name="connsiteY19" fmla="*/ 212755 h 227426"/>
                <a:gd name="connsiteX20" fmla="*/ 98018 w 373280"/>
                <a:gd name="connsiteY20" fmla="*/ 203702 h 227426"/>
                <a:gd name="connsiteX21" fmla="*/ 127042 w 373280"/>
                <a:gd name="connsiteY21" fmla="*/ 194116 h 227426"/>
                <a:gd name="connsiteX22" fmla="*/ 186422 w 373280"/>
                <a:gd name="connsiteY22" fmla="*/ 171749 h 227426"/>
                <a:gd name="connsiteX23" fmla="*/ 216778 w 373280"/>
                <a:gd name="connsiteY23" fmla="*/ 156571 h 227426"/>
                <a:gd name="connsiteX24" fmla="*/ 248198 w 373280"/>
                <a:gd name="connsiteY24" fmla="*/ 137399 h 227426"/>
                <a:gd name="connsiteX25" fmla="*/ 304649 w 373280"/>
                <a:gd name="connsiteY25" fmla="*/ 98256 h 227426"/>
                <a:gd name="connsiteX26" fmla="*/ 331277 w 373280"/>
                <a:gd name="connsiteY26" fmla="*/ 76421 h 227426"/>
                <a:gd name="connsiteX27" fmla="*/ 354975 w 373280"/>
                <a:gd name="connsiteY27" fmla="*/ 51923 h 227426"/>
                <a:gd name="connsiteX28" fmla="*/ 363496 w 373280"/>
                <a:gd name="connsiteY28" fmla="*/ 43137 h 227426"/>
                <a:gd name="connsiteX29" fmla="*/ 371750 w 373280"/>
                <a:gd name="connsiteY29" fmla="*/ 30622 h 227426"/>
                <a:gd name="connsiteX30" fmla="*/ 364561 w 373280"/>
                <a:gd name="connsiteY30" fmla="*/ 5325 h 227426"/>
                <a:gd name="connsiteX31" fmla="*/ 351780 w 373280"/>
                <a:gd name="connsiteY31" fmla="*/ 1065 h 227426"/>
                <a:gd name="connsiteX32" fmla="*/ 348585 w 373280"/>
                <a:gd name="connsiteY32" fmla="*/ 1065 h 227426"/>
                <a:gd name="connsiteX33" fmla="*/ 305714 w 373280"/>
                <a:gd name="connsiteY33" fmla="*/ 40474 h 227426"/>
                <a:gd name="connsiteX34" fmla="*/ 304117 w 373280"/>
                <a:gd name="connsiteY34" fmla="*/ 41806 h 227426"/>
                <a:gd name="connsiteX35" fmla="*/ 305714 w 373280"/>
                <a:gd name="connsiteY35" fmla="*/ 40474 h 227426"/>
                <a:gd name="connsiteX36" fmla="*/ 175238 w 373280"/>
                <a:gd name="connsiteY36" fmla="*/ 138996 h 227426"/>
                <a:gd name="connsiteX37" fmla="*/ 173907 w 373280"/>
                <a:gd name="connsiteY37" fmla="*/ 138996 h 227426"/>
                <a:gd name="connsiteX38" fmla="*/ 175238 w 373280"/>
                <a:gd name="connsiteY38" fmla="*/ 138996 h 22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73280" h="227426">
                  <a:moveTo>
                    <a:pt x="345656" y="0"/>
                  </a:moveTo>
                  <a:lnTo>
                    <a:pt x="340330" y="1598"/>
                  </a:lnTo>
                  <a:cubicBezTo>
                    <a:pt x="337194" y="2934"/>
                    <a:pt x="334446" y="5041"/>
                    <a:pt x="332342" y="7722"/>
                  </a:cubicBezTo>
                  <a:cubicBezTo>
                    <a:pt x="322490" y="17308"/>
                    <a:pt x="313702" y="27426"/>
                    <a:pt x="305714" y="37545"/>
                  </a:cubicBezTo>
                  <a:cubicBezTo>
                    <a:pt x="297726" y="47664"/>
                    <a:pt x="286808" y="55119"/>
                    <a:pt x="276956" y="64173"/>
                  </a:cubicBezTo>
                  <a:cubicBezTo>
                    <a:pt x="267104" y="73226"/>
                    <a:pt x="254589" y="82013"/>
                    <a:pt x="243139" y="90800"/>
                  </a:cubicBezTo>
                  <a:cubicBezTo>
                    <a:pt x="220772" y="107043"/>
                    <a:pt x="198405" y="123286"/>
                    <a:pt x="174706" y="137665"/>
                  </a:cubicBezTo>
                  <a:cubicBezTo>
                    <a:pt x="162191" y="145120"/>
                    <a:pt x="149410" y="152310"/>
                    <a:pt x="136362" y="158967"/>
                  </a:cubicBezTo>
                  <a:lnTo>
                    <a:pt x="114794" y="169352"/>
                  </a:lnTo>
                  <a:lnTo>
                    <a:pt x="95089" y="179204"/>
                  </a:lnTo>
                  <a:cubicBezTo>
                    <a:pt x="80977" y="185861"/>
                    <a:pt x="66598" y="191719"/>
                    <a:pt x="52218" y="197577"/>
                  </a:cubicBezTo>
                  <a:cubicBezTo>
                    <a:pt x="40023" y="202558"/>
                    <a:pt x="27580" y="206913"/>
                    <a:pt x="14940" y="210624"/>
                  </a:cubicBezTo>
                  <a:lnTo>
                    <a:pt x="6153" y="213021"/>
                  </a:lnTo>
                  <a:cubicBezTo>
                    <a:pt x="2351" y="213697"/>
                    <a:pt x="-306" y="217162"/>
                    <a:pt x="28" y="221009"/>
                  </a:cubicBezTo>
                  <a:cubicBezTo>
                    <a:pt x="705" y="224959"/>
                    <a:pt x="4291" y="227734"/>
                    <a:pt x="8283" y="227400"/>
                  </a:cubicBezTo>
                  <a:lnTo>
                    <a:pt x="38372" y="219678"/>
                  </a:lnTo>
                  <a:lnTo>
                    <a:pt x="65000" y="212755"/>
                  </a:lnTo>
                  <a:lnTo>
                    <a:pt x="65000" y="212755"/>
                  </a:lnTo>
                  <a:lnTo>
                    <a:pt x="67396" y="212755"/>
                  </a:lnTo>
                  <a:lnTo>
                    <a:pt x="67396" y="212755"/>
                  </a:lnTo>
                  <a:lnTo>
                    <a:pt x="98018" y="203702"/>
                  </a:lnTo>
                  <a:cubicBezTo>
                    <a:pt x="107604" y="200773"/>
                    <a:pt x="117457" y="197577"/>
                    <a:pt x="127042" y="194116"/>
                  </a:cubicBezTo>
                  <a:cubicBezTo>
                    <a:pt x="147318" y="188010"/>
                    <a:pt x="167157" y="180537"/>
                    <a:pt x="186422" y="171749"/>
                  </a:cubicBezTo>
                  <a:cubicBezTo>
                    <a:pt x="196541" y="166955"/>
                    <a:pt x="206925" y="161896"/>
                    <a:pt x="216778" y="156571"/>
                  </a:cubicBezTo>
                  <a:cubicBezTo>
                    <a:pt x="226630" y="151245"/>
                    <a:pt x="237813" y="143789"/>
                    <a:pt x="248198" y="137399"/>
                  </a:cubicBezTo>
                  <a:cubicBezTo>
                    <a:pt x="267757" y="125456"/>
                    <a:pt x="286607" y="112386"/>
                    <a:pt x="304649" y="98256"/>
                  </a:cubicBezTo>
                  <a:cubicBezTo>
                    <a:pt x="313436" y="91333"/>
                    <a:pt x="321957" y="84144"/>
                    <a:pt x="331277" y="76421"/>
                  </a:cubicBezTo>
                  <a:cubicBezTo>
                    <a:pt x="340597" y="68699"/>
                    <a:pt x="347253" y="60178"/>
                    <a:pt x="354975" y="51923"/>
                  </a:cubicBezTo>
                  <a:lnTo>
                    <a:pt x="363496" y="43137"/>
                  </a:lnTo>
                  <a:cubicBezTo>
                    <a:pt x="366789" y="39348"/>
                    <a:pt x="369565" y="35141"/>
                    <a:pt x="371750" y="30622"/>
                  </a:cubicBezTo>
                  <a:cubicBezTo>
                    <a:pt x="375367" y="21535"/>
                    <a:pt x="372415" y="11152"/>
                    <a:pt x="364561" y="5325"/>
                  </a:cubicBezTo>
                  <a:cubicBezTo>
                    <a:pt x="360840" y="2625"/>
                    <a:pt x="356377" y="1138"/>
                    <a:pt x="351780" y="1065"/>
                  </a:cubicBezTo>
                  <a:lnTo>
                    <a:pt x="348585" y="1065"/>
                  </a:lnTo>
                  <a:moveTo>
                    <a:pt x="305714" y="40474"/>
                  </a:moveTo>
                  <a:lnTo>
                    <a:pt x="304117" y="41806"/>
                  </a:lnTo>
                  <a:lnTo>
                    <a:pt x="305714" y="40474"/>
                  </a:lnTo>
                  <a:moveTo>
                    <a:pt x="175238" y="138996"/>
                  </a:moveTo>
                  <a:lnTo>
                    <a:pt x="173907" y="138996"/>
                  </a:lnTo>
                  <a:lnTo>
                    <a:pt x="175238" y="138996"/>
                  </a:lnTo>
                </a:path>
              </a:pathLst>
            </a:custGeom>
            <a:solidFill>
              <a:srgbClr val="FDDEA2"/>
            </a:solidFill>
            <a:ln w="26619"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id="{6A067234-D031-497F-B130-BF0AC48064D4}"/>
                </a:ext>
              </a:extLst>
            </p:cNvPr>
            <p:cNvSpPr/>
            <p:nvPr/>
          </p:nvSpPr>
          <p:spPr>
            <a:xfrm>
              <a:off x="7224705" y="8922963"/>
              <a:ext cx="42502" cy="42248"/>
            </a:xfrm>
            <a:custGeom>
              <a:avLst/>
              <a:gdLst>
                <a:gd name="connsiteX0" fmla="*/ 6227 w 33865"/>
                <a:gd name="connsiteY0" fmla="*/ 3790 h 33662"/>
                <a:gd name="connsiteX1" fmla="*/ 102 w 33865"/>
                <a:gd name="connsiteY1" fmla="*/ 14974 h 33662"/>
                <a:gd name="connsiteX2" fmla="*/ 3830 w 33865"/>
                <a:gd name="connsiteY2" fmla="*/ 27489 h 33662"/>
                <a:gd name="connsiteX3" fmla="*/ 15014 w 33865"/>
                <a:gd name="connsiteY3" fmla="*/ 33614 h 33662"/>
                <a:gd name="connsiteX4" fmla="*/ 27529 w 33865"/>
                <a:gd name="connsiteY4" fmla="*/ 30152 h 33662"/>
                <a:gd name="connsiteX5" fmla="*/ 33654 w 33865"/>
                <a:gd name="connsiteY5" fmla="*/ 18968 h 33662"/>
                <a:gd name="connsiteX6" fmla="*/ 30192 w 33865"/>
                <a:gd name="connsiteY6" fmla="*/ 6186 h 33662"/>
                <a:gd name="connsiteX7" fmla="*/ 19008 w 33865"/>
                <a:gd name="connsiteY7" fmla="*/ 62 h 33662"/>
                <a:gd name="connsiteX8" fmla="*/ 6227 w 33865"/>
                <a:gd name="connsiteY8" fmla="*/ 3790 h 3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5" h="33662">
                  <a:moveTo>
                    <a:pt x="6227" y="3790"/>
                  </a:moveTo>
                  <a:cubicBezTo>
                    <a:pt x="2836" y="6602"/>
                    <a:pt x="646" y="10602"/>
                    <a:pt x="102" y="14974"/>
                  </a:cubicBezTo>
                  <a:cubicBezTo>
                    <a:pt x="-397" y="19478"/>
                    <a:pt x="948" y="23992"/>
                    <a:pt x="3830" y="27489"/>
                  </a:cubicBezTo>
                  <a:cubicBezTo>
                    <a:pt x="6567" y="30969"/>
                    <a:pt x="10607" y="33181"/>
                    <a:pt x="15014" y="33614"/>
                  </a:cubicBezTo>
                  <a:cubicBezTo>
                    <a:pt x="19459" y="33928"/>
                    <a:pt x="23877" y="32706"/>
                    <a:pt x="27529" y="30152"/>
                  </a:cubicBezTo>
                  <a:cubicBezTo>
                    <a:pt x="30899" y="27322"/>
                    <a:pt x="33084" y="23332"/>
                    <a:pt x="33654" y="18968"/>
                  </a:cubicBezTo>
                  <a:cubicBezTo>
                    <a:pt x="34403" y="14408"/>
                    <a:pt x="33140" y="9746"/>
                    <a:pt x="30192" y="6186"/>
                  </a:cubicBezTo>
                  <a:cubicBezTo>
                    <a:pt x="27455" y="2706"/>
                    <a:pt x="23415" y="494"/>
                    <a:pt x="19008" y="62"/>
                  </a:cubicBezTo>
                  <a:cubicBezTo>
                    <a:pt x="14434" y="-311"/>
                    <a:pt x="9883" y="1016"/>
                    <a:pt x="6227" y="3790"/>
                  </a:cubicBezTo>
                </a:path>
              </a:pathLst>
            </a:custGeom>
            <a:solidFill>
              <a:srgbClr val="FDDEA2"/>
            </a:solidFill>
            <a:ln w="26619"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id="{579830C6-3836-4816-91AD-EC7452E9DF6B}"/>
                </a:ext>
              </a:extLst>
            </p:cNvPr>
            <p:cNvSpPr/>
            <p:nvPr/>
          </p:nvSpPr>
          <p:spPr>
            <a:xfrm>
              <a:off x="7136783" y="8987498"/>
              <a:ext cx="35301" cy="34859"/>
            </a:xfrm>
            <a:custGeom>
              <a:avLst/>
              <a:gdLst>
                <a:gd name="connsiteX0" fmla="*/ 4920 w 28127"/>
                <a:gd name="connsiteY0" fmla="*/ 4028 h 27775"/>
                <a:gd name="connsiteX1" fmla="*/ 127 w 28127"/>
                <a:gd name="connsiteY1" fmla="*/ 12815 h 27775"/>
                <a:gd name="connsiteX2" fmla="*/ 3055 w 28127"/>
                <a:gd name="connsiteY2" fmla="*/ 22667 h 27775"/>
                <a:gd name="connsiteX3" fmla="*/ 11842 w 28127"/>
                <a:gd name="connsiteY3" fmla="*/ 27726 h 27775"/>
                <a:gd name="connsiteX4" fmla="*/ 23026 w 28127"/>
                <a:gd name="connsiteY4" fmla="*/ 23732 h 27775"/>
                <a:gd name="connsiteX5" fmla="*/ 28086 w 28127"/>
                <a:gd name="connsiteY5" fmla="*/ 14945 h 27775"/>
                <a:gd name="connsiteX6" fmla="*/ 25157 w 28127"/>
                <a:gd name="connsiteY6" fmla="*/ 5093 h 27775"/>
                <a:gd name="connsiteX7" fmla="*/ 16370 w 28127"/>
                <a:gd name="connsiteY7" fmla="*/ 34 h 27775"/>
                <a:gd name="connsiteX8" fmla="*/ 6251 w 28127"/>
                <a:gd name="connsiteY8" fmla="*/ 2963 h 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27" h="27775">
                  <a:moveTo>
                    <a:pt x="4920" y="4028"/>
                  </a:moveTo>
                  <a:cubicBezTo>
                    <a:pt x="2282" y="6257"/>
                    <a:pt x="573" y="9391"/>
                    <a:pt x="127" y="12815"/>
                  </a:cubicBezTo>
                  <a:cubicBezTo>
                    <a:pt x="-388" y="16369"/>
                    <a:pt x="682" y="19971"/>
                    <a:pt x="3055" y="22667"/>
                  </a:cubicBezTo>
                  <a:cubicBezTo>
                    <a:pt x="5065" y="25599"/>
                    <a:pt x="8298" y="27460"/>
                    <a:pt x="11842" y="27726"/>
                  </a:cubicBezTo>
                  <a:cubicBezTo>
                    <a:pt x="15971" y="28068"/>
                    <a:pt x="20047" y="26613"/>
                    <a:pt x="23026" y="23732"/>
                  </a:cubicBezTo>
                  <a:cubicBezTo>
                    <a:pt x="25743" y="21531"/>
                    <a:pt x="27546" y="18400"/>
                    <a:pt x="28086" y="14945"/>
                  </a:cubicBezTo>
                  <a:cubicBezTo>
                    <a:pt x="28356" y="11413"/>
                    <a:pt x="27314" y="7904"/>
                    <a:pt x="25157" y="5093"/>
                  </a:cubicBezTo>
                  <a:cubicBezTo>
                    <a:pt x="23029" y="2291"/>
                    <a:pt x="19861" y="467"/>
                    <a:pt x="16370" y="34"/>
                  </a:cubicBezTo>
                  <a:cubicBezTo>
                    <a:pt x="12758" y="-206"/>
                    <a:pt x="9177" y="831"/>
                    <a:pt x="6251" y="2963"/>
                  </a:cubicBezTo>
                </a:path>
              </a:pathLst>
            </a:custGeom>
            <a:solidFill>
              <a:srgbClr val="FDDEA2"/>
            </a:solidFill>
            <a:ln w="26619"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id="{3352D5FC-062A-4D93-8245-40E27F164F4E}"/>
                </a:ext>
              </a:extLst>
            </p:cNvPr>
            <p:cNvSpPr/>
            <p:nvPr/>
          </p:nvSpPr>
          <p:spPr>
            <a:xfrm>
              <a:off x="7057264" y="8951078"/>
              <a:ext cx="33371" cy="33497"/>
            </a:xfrm>
            <a:custGeom>
              <a:avLst/>
              <a:gdLst>
                <a:gd name="connsiteX0" fmla="*/ 4904 w 26589"/>
                <a:gd name="connsiteY0" fmla="*/ 2958 h 26690"/>
                <a:gd name="connsiteX1" fmla="*/ 111 w 26589"/>
                <a:gd name="connsiteY1" fmla="*/ 11745 h 26690"/>
                <a:gd name="connsiteX2" fmla="*/ 2774 w 26589"/>
                <a:gd name="connsiteY2" fmla="*/ 21597 h 26690"/>
                <a:gd name="connsiteX3" fmla="*/ 11561 w 26589"/>
                <a:gd name="connsiteY3" fmla="*/ 26656 h 26690"/>
                <a:gd name="connsiteX4" fmla="*/ 21680 w 26589"/>
                <a:gd name="connsiteY4" fmla="*/ 23728 h 26690"/>
                <a:gd name="connsiteX5" fmla="*/ 26473 w 26589"/>
                <a:gd name="connsiteY5" fmla="*/ 14941 h 26690"/>
                <a:gd name="connsiteX6" fmla="*/ 23810 w 26589"/>
                <a:gd name="connsiteY6" fmla="*/ 4822 h 26690"/>
                <a:gd name="connsiteX7" fmla="*/ 14756 w 26589"/>
                <a:gd name="connsiteY7" fmla="*/ 29 h 26690"/>
                <a:gd name="connsiteX8" fmla="*/ 4904 w 26589"/>
                <a:gd name="connsiteY8" fmla="*/ 2958 h 2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89" h="26690">
                  <a:moveTo>
                    <a:pt x="4904" y="2958"/>
                  </a:moveTo>
                  <a:cubicBezTo>
                    <a:pt x="2179" y="5114"/>
                    <a:pt x="448" y="8286"/>
                    <a:pt x="111" y="11745"/>
                  </a:cubicBezTo>
                  <a:cubicBezTo>
                    <a:pt x="-345" y="15252"/>
                    <a:pt x="613" y="18797"/>
                    <a:pt x="2774" y="21597"/>
                  </a:cubicBezTo>
                  <a:cubicBezTo>
                    <a:pt x="4940" y="24355"/>
                    <a:pt x="8089" y="26168"/>
                    <a:pt x="11561" y="26656"/>
                  </a:cubicBezTo>
                  <a:cubicBezTo>
                    <a:pt x="15173" y="26896"/>
                    <a:pt x="18754" y="25859"/>
                    <a:pt x="21680" y="23728"/>
                  </a:cubicBezTo>
                  <a:cubicBezTo>
                    <a:pt x="24405" y="21572"/>
                    <a:pt x="26136" y="18399"/>
                    <a:pt x="26473" y="14941"/>
                  </a:cubicBezTo>
                  <a:cubicBezTo>
                    <a:pt x="26942" y="11350"/>
                    <a:pt x="25987" y="7717"/>
                    <a:pt x="23810" y="4822"/>
                  </a:cubicBezTo>
                  <a:cubicBezTo>
                    <a:pt x="21552" y="2081"/>
                    <a:pt x="18293" y="355"/>
                    <a:pt x="14756" y="29"/>
                  </a:cubicBezTo>
                  <a:cubicBezTo>
                    <a:pt x="11229" y="-192"/>
                    <a:pt x="7737" y="845"/>
                    <a:pt x="4904" y="2958"/>
                  </a:cubicBezTo>
                </a:path>
              </a:pathLst>
            </a:custGeom>
            <a:solidFill>
              <a:srgbClr val="FDDEA2"/>
            </a:solidFill>
            <a:ln w="26619"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id="{E52D5333-16B2-47A0-8EB6-F43DDCBD3BD9}"/>
                </a:ext>
              </a:extLst>
            </p:cNvPr>
            <p:cNvSpPr/>
            <p:nvPr/>
          </p:nvSpPr>
          <p:spPr>
            <a:xfrm>
              <a:off x="7219347" y="8880529"/>
              <a:ext cx="28281" cy="28165"/>
            </a:xfrm>
            <a:custGeom>
              <a:avLst/>
              <a:gdLst>
                <a:gd name="connsiteX0" fmla="*/ 4106 w 22534"/>
                <a:gd name="connsiteY0" fmla="*/ 2452 h 22441"/>
                <a:gd name="connsiteX1" fmla="*/ 112 w 22534"/>
                <a:gd name="connsiteY1" fmla="*/ 9641 h 22441"/>
                <a:gd name="connsiteX2" fmla="*/ 2508 w 22534"/>
                <a:gd name="connsiteY2" fmla="*/ 18162 h 22441"/>
                <a:gd name="connsiteX3" fmla="*/ 9698 w 22534"/>
                <a:gd name="connsiteY3" fmla="*/ 22423 h 22441"/>
                <a:gd name="connsiteX4" fmla="*/ 18219 w 22534"/>
                <a:gd name="connsiteY4" fmla="*/ 20027 h 22441"/>
                <a:gd name="connsiteX5" fmla="*/ 22479 w 22534"/>
                <a:gd name="connsiteY5" fmla="*/ 12571 h 22441"/>
                <a:gd name="connsiteX6" fmla="*/ 20083 w 22534"/>
                <a:gd name="connsiteY6" fmla="*/ 4050 h 22441"/>
                <a:gd name="connsiteX7" fmla="*/ 12627 w 22534"/>
                <a:gd name="connsiteY7" fmla="*/ 56 h 22441"/>
                <a:gd name="connsiteX8" fmla="*/ 4106 w 22534"/>
                <a:gd name="connsiteY8" fmla="*/ 2452 h 2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34" h="22441">
                  <a:moveTo>
                    <a:pt x="4106" y="2452"/>
                  </a:moveTo>
                  <a:cubicBezTo>
                    <a:pt x="1930" y="4272"/>
                    <a:pt x="507" y="6833"/>
                    <a:pt x="112" y="9641"/>
                  </a:cubicBezTo>
                  <a:cubicBezTo>
                    <a:pt x="-328" y="12693"/>
                    <a:pt x="543" y="15788"/>
                    <a:pt x="2508" y="18162"/>
                  </a:cubicBezTo>
                  <a:cubicBezTo>
                    <a:pt x="4179" y="20552"/>
                    <a:pt x="6800" y="22105"/>
                    <a:pt x="9698" y="22423"/>
                  </a:cubicBezTo>
                  <a:cubicBezTo>
                    <a:pt x="12724" y="22578"/>
                    <a:pt x="15717" y="21736"/>
                    <a:pt x="18219" y="20027"/>
                  </a:cubicBezTo>
                  <a:cubicBezTo>
                    <a:pt x="20511" y="18153"/>
                    <a:pt x="22029" y="15497"/>
                    <a:pt x="22479" y="12571"/>
                  </a:cubicBezTo>
                  <a:cubicBezTo>
                    <a:pt x="22770" y="9531"/>
                    <a:pt x="21916" y="6492"/>
                    <a:pt x="20083" y="4050"/>
                  </a:cubicBezTo>
                  <a:cubicBezTo>
                    <a:pt x="18198" y="1816"/>
                    <a:pt x="15531" y="387"/>
                    <a:pt x="12627" y="56"/>
                  </a:cubicBezTo>
                  <a:cubicBezTo>
                    <a:pt x="9587" y="-235"/>
                    <a:pt x="6549" y="619"/>
                    <a:pt x="4106" y="2452"/>
                  </a:cubicBezTo>
                </a:path>
              </a:pathLst>
            </a:custGeom>
            <a:solidFill>
              <a:srgbClr val="FDDEA2"/>
            </a:solidFill>
            <a:ln w="26619"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id="{F3A46866-97DB-47AC-87EF-522C11200412}"/>
                </a:ext>
              </a:extLst>
            </p:cNvPr>
            <p:cNvSpPr/>
            <p:nvPr/>
          </p:nvSpPr>
          <p:spPr>
            <a:xfrm>
              <a:off x="7339400" y="8939367"/>
              <a:ext cx="23865" cy="23812"/>
            </a:xfrm>
            <a:custGeom>
              <a:avLst/>
              <a:gdLst>
                <a:gd name="connsiteX0" fmla="*/ 3509 w 19015"/>
                <a:gd name="connsiteY0" fmla="*/ 1904 h 18973"/>
                <a:gd name="connsiteX1" fmla="*/ 1912 w 19015"/>
                <a:gd name="connsiteY1" fmla="*/ 15484 h 18973"/>
                <a:gd name="connsiteX2" fmla="*/ 8302 w 19015"/>
                <a:gd name="connsiteY2" fmla="*/ 18946 h 18973"/>
                <a:gd name="connsiteX3" fmla="*/ 15491 w 19015"/>
                <a:gd name="connsiteY3" fmla="*/ 17082 h 18973"/>
                <a:gd name="connsiteX4" fmla="*/ 18953 w 19015"/>
                <a:gd name="connsiteY4" fmla="*/ 10691 h 18973"/>
                <a:gd name="connsiteX5" fmla="*/ 16823 w 19015"/>
                <a:gd name="connsiteY5" fmla="*/ 3502 h 18973"/>
                <a:gd name="connsiteX6" fmla="*/ 10699 w 19015"/>
                <a:gd name="connsiteY6" fmla="*/ 40 h 18973"/>
                <a:gd name="connsiteX7" fmla="*/ 3509 w 19015"/>
                <a:gd name="connsiteY7" fmla="*/ 1904 h 1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15" h="18973">
                  <a:moveTo>
                    <a:pt x="3509" y="1904"/>
                  </a:moveTo>
                  <a:cubicBezTo>
                    <a:pt x="-464" y="5331"/>
                    <a:pt x="-1157" y="11228"/>
                    <a:pt x="1912" y="15484"/>
                  </a:cubicBezTo>
                  <a:cubicBezTo>
                    <a:pt x="3540" y="17390"/>
                    <a:pt x="5817" y="18623"/>
                    <a:pt x="8302" y="18946"/>
                  </a:cubicBezTo>
                  <a:cubicBezTo>
                    <a:pt x="10838" y="19120"/>
                    <a:pt x="13361" y="18466"/>
                    <a:pt x="15491" y="17082"/>
                  </a:cubicBezTo>
                  <a:cubicBezTo>
                    <a:pt x="17397" y="15454"/>
                    <a:pt x="18631" y="13176"/>
                    <a:pt x="18953" y="10691"/>
                  </a:cubicBezTo>
                  <a:cubicBezTo>
                    <a:pt x="19249" y="8105"/>
                    <a:pt x="18479" y="5509"/>
                    <a:pt x="16823" y="3502"/>
                  </a:cubicBezTo>
                  <a:cubicBezTo>
                    <a:pt x="15294" y="1614"/>
                    <a:pt x="13106" y="377"/>
                    <a:pt x="10699" y="40"/>
                  </a:cubicBezTo>
                  <a:cubicBezTo>
                    <a:pt x="8160" y="-176"/>
                    <a:pt x="5623" y="482"/>
                    <a:pt x="3509" y="1904"/>
                  </a:cubicBezTo>
                </a:path>
              </a:pathLst>
            </a:custGeom>
            <a:solidFill>
              <a:srgbClr val="FDDEA2"/>
            </a:solidFill>
            <a:ln w="26619"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id="{2649C112-E5D8-4A38-B05D-7E03F5D8AC9B}"/>
                </a:ext>
              </a:extLst>
            </p:cNvPr>
            <p:cNvSpPr/>
            <p:nvPr/>
          </p:nvSpPr>
          <p:spPr>
            <a:xfrm>
              <a:off x="7375809" y="8840110"/>
              <a:ext cx="24602" cy="24507"/>
            </a:xfrm>
            <a:custGeom>
              <a:avLst/>
              <a:gdLst>
                <a:gd name="connsiteX0" fmla="*/ 3790 w 19602"/>
                <a:gd name="connsiteY0" fmla="*/ 2172 h 19527"/>
                <a:gd name="connsiteX1" fmla="*/ 62 w 19602"/>
                <a:gd name="connsiteY1" fmla="*/ 8562 h 19527"/>
                <a:gd name="connsiteX2" fmla="*/ 2192 w 19602"/>
                <a:gd name="connsiteY2" fmla="*/ 15752 h 19527"/>
                <a:gd name="connsiteX3" fmla="*/ 8582 w 19602"/>
                <a:gd name="connsiteY3" fmla="*/ 19480 h 19527"/>
                <a:gd name="connsiteX4" fmla="*/ 16038 w 19602"/>
                <a:gd name="connsiteY4" fmla="*/ 17350 h 19527"/>
                <a:gd name="connsiteX5" fmla="*/ 19500 w 19602"/>
                <a:gd name="connsiteY5" fmla="*/ 10960 h 19527"/>
                <a:gd name="connsiteX6" fmla="*/ 17370 w 19602"/>
                <a:gd name="connsiteY6" fmla="*/ 3771 h 19527"/>
                <a:gd name="connsiteX7" fmla="*/ 10980 w 19602"/>
                <a:gd name="connsiteY7" fmla="*/ 42 h 19527"/>
                <a:gd name="connsiteX8" fmla="*/ 3790 w 19602"/>
                <a:gd name="connsiteY8" fmla="*/ 2172 h 1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02" h="19527">
                  <a:moveTo>
                    <a:pt x="3790" y="2172"/>
                  </a:moveTo>
                  <a:cubicBezTo>
                    <a:pt x="1824" y="3788"/>
                    <a:pt x="502" y="6056"/>
                    <a:pt x="62" y="8562"/>
                  </a:cubicBezTo>
                  <a:cubicBezTo>
                    <a:pt x="-234" y="11149"/>
                    <a:pt x="536" y="13745"/>
                    <a:pt x="2192" y="15752"/>
                  </a:cubicBezTo>
                  <a:cubicBezTo>
                    <a:pt x="3670" y="17874"/>
                    <a:pt x="6007" y="19238"/>
                    <a:pt x="8582" y="19480"/>
                  </a:cubicBezTo>
                  <a:cubicBezTo>
                    <a:pt x="11247" y="19732"/>
                    <a:pt x="13909" y="18971"/>
                    <a:pt x="16038" y="17350"/>
                  </a:cubicBezTo>
                  <a:cubicBezTo>
                    <a:pt x="17986" y="15757"/>
                    <a:pt x="19229" y="13462"/>
                    <a:pt x="19500" y="10960"/>
                  </a:cubicBezTo>
                  <a:cubicBezTo>
                    <a:pt x="19900" y="8365"/>
                    <a:pt x="19118" y="5728"/>
                    <a:pt x="17370" y="3771"/>
                  </a:cubicBezTo>
                  <a:cubicBezTo>
                    <a:pt x="15892" y="1648"/>
                    <a:pt x="13555" y="284"/>
                    <a:pt x="10980" y="42"/>
                  </a:cubicBezTo>
                  <a:cubicBezTo>
                    <a:pt x="8399" y="-194"/>
                    <a:pt x="5825" y="568"/>
                    <a:pt x="3790" y="2172"/>
                  </a:cubicBezTo>
                </a:path>
              </a:pathLst>
            </a:custGeom>
            <a:solidFill>
              <a:srgbClr val="FDDEA2"/>
            </a:solidFill>
            <a:ln w="26619"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id="{4D1EC075-9F18-4618-AEDE-60CAB9431839}"/>
                </a:ext>
              </a:extLst>
            </p:cNvPr>
            <p:cNvSpPr/>
            <p:nvPr/>
          </p:nvSpPr>
          <p:spPr>
            <a:xfrm>
              <a:off x="7453599" y="8786259"/>
              <a:ext cx="32719" cy="32595"/>
            </a:xfrm>
            <a:custGeom>
              <a:avLst/>
              <a:gdLst>
                <a:gd name="connsiteX0" fmla="*/ 4917 w 26070"/>
                <a:gd name="connsiteY0" fmla="*/ 2741 h 25971"/>
                <a:gd name="connsiteX1" fmla="*/ 124 w 26070"/>
                <a:gd name="connsiteY1" fmla="*/ 11262 h 25971"/>
                <a:gd name="connsiteX2" fmla="*/ 2787 w 26070"/>
                <a:gd name="connsiteY2" fmla="*/ 21114 h 25971"/>
                <a:gd name="connsiteX3" fmla="*/ 11573 w 26070"/>
                <a:gd name="connsiteY3" fmla="*/ 25907 h 25971"/>
                <a:gd name="connsiteX4" fmla="*/ 21159 w 26070"/>
                <a:gd name="connsiteY4" fmla="*/ 23244 h 25971"/>
                <a:gd name="connsiteX5" fmla="*/ 25952 w 26070"/>
                <a:gd name="connsiteY5" fmla="*/ 14458 h 25971"/>
                <a:gd name="connsiteX6" fmla="*/ 23289 w 26070"/>
                <a:gd name="connsiteY6" fmla="*/ 4872 h 25971"/>
                <a:gd name="connsiteX7" fmla="*/ 14768 w 26070"/>
                <a:gd name="connsiteY7" fmla="*/ 79 h 25971"/>
                <a:gd name="connsiteX8" fmla="*/ 4916 w 26070"/>
                <a:gd name="connsiteY8" fmla="*/ 2742 h 2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70" h="25971">
                  <a:moveTo>
                    <a:pt x="4917" y="2741"/>
                  </a:moveTo>
                  <a:cubicBezTo>
                    <a:pt x="2336" y="4904"/>
                    <a:pt x="632" y="7934"/>
                    <a:pt x="124" y="11262"/>
                  </a:cubicBezTo>
                  <a:cubicBezTo>
                    <a:pt x="-363" y="14772"/>
                    <a:pt x="598" y="18328"/>
                    <a:pt x="2787" y="21114"/>
                  </a:cubicBezTo>
                  <a:cubicBezTo>
                    <a:pt x="4943" y="23840"/>
                    <a:pt x="8115" y="25571"/>
                    <a:pt x="11573" y="25907"/>
                  </a:cubicBezTo>
                  <a:cubicBezTo>
                    <a:pt x="14988" y="26238"/>
                    <a:pt x="18404" y="25289"/>
                    <a:pt x="21159" y="23244"/>
                  </a:cubicBezTo>
                  <a:cubicBezTo>
                    <a:pt x="23758" y="20984"/>
                    <a:pt x="25459" y="17866"/>
                    <a:pt x="25952" y="14458"/>
                  </a:cubicBezTo>
                  <a:cubicBezTo>
                    <a:pt x="26427" y="11032"/>
                    <a:pt x="25463" y="7562"/>
                    <a:pt x="23289" y="4872"/>
                  </a:cubicBezTo>
                  <a:cubicBezTo>
                    <a:pt x="21237" y="2161"/>
                    <a:pt x="18151" y="425"/>
                    <a:pt x="14768" y="79"/>
                  </a:cubicBezTo>
                  <a:cubicBezTo>
                    <a:pt x="11266" y="-293"/>
                    <a:pt x="7753" y="656"/>
                    <a:pt x="4916" y="2742"/>
                  </a:cubicBezTo>
                </a:path>
              </a:pathLst>
            </a:custGeom>
            <a:solidFill>
              <a:srgbClr val="FDDEA2"/>
            </a:solidFill>
            <a:ln w="26619"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id="{70045A0D-513F-489F-9F6B-9A9C62D8BD1B}"/>
                </a:ext>
              </a:extLst>
            </p:cNvPr>
            <p:cNvSpPr/>
            <p:nvPr/>
          </p:nvSpPr>
          <p:spPr>
            <a:xfrm>
              <a:off x="7564562" y="8764904"/>
              <a:ext cx="30367" cy="30225"/>
            </a:xfrm>
            <a:custGeom>
              <a:avLst/>
              <a:gdLst>
                <a:gd name="connsiteX0" fmla="*/ 4376 w 24196"/>
                <a:gd name="connsiteY0" fmla="*/ 2448 h 24083"/>
                <a:gd name="connsiteX1" fmla="*/ 115 w 24196"/>
                <a:gd name="connsiteY1" fmla="*/ 10436 h 24083"/>
                <a:gd name="connsiteX2" fmla="*/ 2512 w 24196"/>
                <a:gd name="connsiteY2" fmla="*/ 19756 h 24083"/>
                <a:gd name="connsiteX3" fmla="*/ 10500 w 24196"/>
                <a:gd name="connsiteY3" fmla="*/ 24016 h 24083"/>
                <a:gd name="connsiteX4" fmla="*/ 19553 w 24196"/>
                <a:gd name="connsiteY4" fmla="*/ 21620 h 24083"/>
                <a:gd name="connsiteX5" fmla="*/ 24080 w 24196"/>
                <a:gd name="connsiteY5" fmla="*/ 13632 h 24083"/>
                <a:gd name="connsiteX6" fmla="*/ 13873 w 24196"/>
                <a:gd name="connsiteY6" fmla="*/ 105 h 24083"/>
                <a:gd name="connsiteX7" fmla="*/ 13429 w 24196"/>
                <a:gd name="connsiteY7" fmla="*/ 51 h 24083"/>
                <a:gd name="connsiteX8" fmla="*/ 4376 w 24196"/>
                <a:gd name="connsiteY8" fmla="*/ 2448 h 24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96" h="24083">
                  <a:moveTo>
                    <a:pt x="4376" y="2448"/>
                  </a:moveTo>
                  <a:cubicBezTo>
                    <a:pt x="2009" y="4486"/>
                    <a:pt x="489" y="7335"/>
                    <a:pt x="115" y="10436"/>
                  </a:cubicBezTo>
                  <a:cubicBezTo>
                    <a:pt x="-331" y="13736"/>
                    <a:pt x="530" y="17080"/>
                    <a:pt x="2512" y="19756"/>
                  </a:cubicBezTo>
                  <a:cubicBezTo>
                    <a:pt x="4515" y="22166"/>
                    <a:pt x="7382" y="23695"/>
                    <a:pt x="10500" y="24016"/>
                  </a:cubicBezTo>
                  <a:cubicBezTo>
                    <a:pt x="13708" y="24340"/>
                    <a:pt x="16925" y="23489"/>
                    <a:pt x="19553" y="21620"/>
                  </a:cubicBezTo>
                  <a:cubicBezTo>
                    <a:pt x="22135" y="19728"/>
                    <a:pt x="23783" y="16820"/>
                    <a:pt x="24080" y="13632"/>
                  </a:cubicBezTo>
                  <a:cubicBezTo>
                    <a:pt x="24997" y="7078"/>
                    <a:pt x="20426" y="1022"/>
                    <a:pt x="13873" y="105"/>
                  </a:cubicBezTo>
                  <a:cubicBezTo>
                    <a:pt x="13725" y="85"/>
                    <a:pt x="13577" y="67"/>
                    <a:pt x="13429" y="51"/>
                  </a:cubicBezTo>
                  <a:cubicBezTo>
                    <a:pt x="10224" y="-226"/>
                    <a:pt x="7023" y="622"/>
                    <a:pt x="4376" y="2448"/>
                  </a:cubicBezTo>
                </a:path>
              </a:pathLst>
            </a:custGeom>
            <a:solidFill>
              <a:srgbClr val="FDDEA2"/>
            </a:solidFill>
            <a:ln w="26619"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id="{12BFB105-63F5-4B34-ACAF-E0054FAE38A0}"/>
                </a:ext>
              </a:extLst>
            </p:cNvPr>
            <p:cNvSpPr/>
            <p:nvPr/>
          </p:nvSpPr>
          <p:spPr>
            <a:xfrm>
              <a:off x="7207963" y="9244135"/>
              <a:ext cx="209776" cy="193218"/>
            </a:xfrm>
            <a:custGeom>
              <a:avLst/>
              <a:gdLst>
                <a:gd name="connsiteX0" fmla="*/ 142852 w 167145"/>
                <a:gd name="connsiteY0" fmla="*/ 583 h 153952"/>
                <a:gd name="connsiteX1" fmla="*/ 133799 w 167145"/>
                <a:gd name="connsiteY1" fmla="*/ 9903 h 153952"/>
                <a:gd name="connsiteX2" fmla="*/ 124213 w 167145"/>
                <a:gd name="connsiteY2" fmla="*/ 31205 h 153952"/>
                <a:gd name="connsiteX3" fmla="*/ 108236 w 167145"/>
                <a:gd name="connsiteY3" fmla="*/ 55703 h 153952"/>
                <a:gd name="connsiteX4" fmla="*/ 88531 w 167145"/>
                <a:gd name="connsiteY4" fmla="*/ 79401 h 153952"/>
                <a:gd name="connsiteX5" fmla="*/ 78413 w 167145"/>
                <a:gd name="connsiteY5" fmla="*/ 89254 h 153952"/>
                <a:gd name="connsiteX6" fmla="*/ 61904 w 167145"/>
                <a:gd name="connsiteY6" fmla="*/ 103100 h 153952"/>
                <a:gd name="connsiteX7" fmla="*/ 31814 w 167145"/>
                <a:gd name="connsiteY7" fmla="*/ 123869 h 153952"/>
                <a:gd name="connsiteX8" fmla="*/ 21696 w 167145"/>
                <a:gd name="connsiteY8" fmla="*/ 129461 h 153952"/>
                <a:gd name="connsiteX9" fmla="*/ 5453 w 167145"/>
                <a:gd name="connsiteY9" fmla="*/ 136385 h 153952"/>
                <a:gd name="connsiteX10" fmla="*/ 794 w 167145"/>
                <a:gd name="connsiteY10" fmla="*/ 148500 h 153952"/>
                <a:gd name="connsiteX11" fmla="*/ 12909 w 167145"/>
                <a:gd name="connsiteY11" fmla="*/ 153159 h 153952"/>
                <a:gd name="connsiteX12" fmla="*/ 35808 w 167145"/>
                <a:gd name="connsiteY12" fmla="*/ 143041 h 153952"/>
                <a:gd name="connsiteX13" fmla="*/ 58176 w 167145"/>
                <a:gd name="connsiteY13" fmla="*/ 129994 h 153952"/>
                <a:gd name="connsiteX14" fmla="*/ 135396 w 167145"/>
                <a:gd name="connsiteY14" fmla="*/ 66620 h 153952"/>
                <a:gd name="connsiteX15" fmla="*/ 150840 w 167145"/>
                <a:gd name="connsiteY15" fmla="*/ 48779 h 153952"/>
                <a:gd name="connsiteX16" fmla="*/ 157231 w 167145"/>
                <a:gd name="connsiteY16" fmla="*/ 39726 h 153952"/>
                <a:gd name="connsiteX17" fmla="*/ 160160 w 167145"/>
                <a:gd name="connsiteY17" fmla="*/ 34667 h 153952"/>
                <a:gd name="connsiteX18" fmla="*/ 163622 w 167145"/>
                <a:gd name="connsiteY18" fmla="*/ 28809 h 153952"/>
                <a:gd name="connsiteX19" fmla="*/ 166550 w 167145"/>
                <a:gd name="connsiteY19" fmla="*/ 18158 h 153952"/>
                <a:gd name="connsiteX20" fmla="*/ 166550 w 167145"/>
                <a:gd name="connsiteY20" fmla="*/ 9371 h 153952"/>
                <a:gd name="connsiteX21" fmla="*/ 157230 w 167145"/>
                <a:gd name="connsiteY21" fmla="*/ 318 h 153952"/>
                <a:gd name="connsiteX22" fmla="*/ 150840 w 167145"/>
                <a:gd name="connsiteY22" fmla="*/ 318 h 153952"/>
                <a:gd name="connsiteX23" fmla="*/ 144183 w 167145"/>
                <a:gd name="connsiteY23" fmla="*/ 1649 h 153952"/>
                <a:gd name="connsiteX24" fmla="*/ 35276 w 167145"/>
                <a:gd name="connsiteY24" fmla="*/ 123603 h 153952"/>
                <a:gd name="connsiteX25" fmla="*/ 33146 w 167145"/>
                <a:gd name="connsiteY25" fmla="*/ 124935 h 153952"/>
                <a:gd name="connsiteX26" fmla="*/ 35276 w 167145"/>
                <a:gd name="connsiteY26" fmla="*/ 123603 h 15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7145" h="153952">
                  <a:moveTo>
                    <a:pt x="142852" y="583"/>
                  </a:moveTo>
                  <a:cubicBezTo>
                    <a:pt x="138739" y="2396"/>
                    <a:pt x="135491" y="5738"/>
                    <a:pt x="133799" y="9903"/>
                  </a:cubicBezTo>
                  <a:cubicBezTo>
                    <a:pt x="131376" y="17327"/>
                    <a:pt x="128162" y="24468"/>
                    <a:pt x="124213" y="31205"/>
                  </a:cubicBezTo>
                  <a:cubicBezTo>
                    <a:pt x="119153" y="39726"/>
                    <a:pt x="113828" y="47980"/>
                    <a:pt x="108236" y="55703"/>
                  </a:cubicBezTo>
                  <a:cubicBezTo>
                    <a:pt x="102644" y="63425"/>
                    <a:pt x="95455" y="71679"/>
                    <a:pt x="88531" y="79401"/>
                  </a:cubicBezTo>
                  <a:cubicBezTo>
                    <a:pt x="85070" y="82863"/>
                    <a:pt x="81874" y="86324"/>
                    <a:pt x="78413" y="89254"/>
                  </a:cubicBezTo>
                  <a:cubicBezTo>
                    <a:pt x="73165" y="94166"/>
                    <a:pt x="67654" y="98788"/>
                    <a:pt x="61904" y="103100"/>
                  </a:cubicBezTo>
                  <a:cubicBezTo>
                    <a:pt x="52259" y="110565"/>
                    <a:pt x="42215" y="117499"/>
                    <a:pt x="31814" y="123869"/>
                  </a:cubicBezTo>
                  <a:lnTo>
                    <a:pt x="21696" y="129461"/>
                  </a:lnTo>
                  <a:cubicBezTo>
                    <a:pt x="16431" y="132105"/>
                    <a:pt x="11006" y="134416"/>
                    <a:pt x="5453" y="136385"/>
                  </a:cubicBezTo>
                  <a:cubicBezTo>
                    <a:pt x="820" y="138444"/>
                    <a:pt x="-1266" y="143868"/>
                    <a:pt x="794" y="148500"/>
                  </a:cubicBezTo>
                  <a:cubicBezTo>
                    <a:pt x="2853" y="153132"/>
                    <a:pt x="8277" y="155218"/>
                    <a:pt x="12909" y="153159"/>
                  </a:cubicBezTo>
                  <a:cubicBezTo>
                    <a:pt x="20753" y="150285"/>
                    <a:pt x="28402" y="146905"/>
                    <a:pt x="35808" y="143041"/>
                  </a:cubicBezTo>
                  <a:lnTo>
                    <a:pt x="58176" y="129994"/>
                  </a:lnTo>
                  <a:cubicBezTo>
                    <a:pt x="86674" y="112473"/>
                    <a:pt x="112652" y="91152"/>
                    <a:pt x="135396" y="66620"/>
                  </a:cubicBezTo>
                  <a:cubicBezTo>
                    <a:pt x="140721" y="60762"/>
                    <a:pt x="145781" y="54637"/>
                    <a:pt x="150840" y="48779"/>
                  </a:cubicBezTo>
                  <a:cubicBezTo>
                    <a:pt x="155899" y="42921"/>
                    <a:pt x="155101" y="42655"/>
                    <a:pt x="157231" y="39726"/>
                  </a:cubicBezTo>
                  <a:lnTo>
                    <a:pt x="160160" y="34667"/>
                  </a:lnTo>
                  <a:cubicBezTo>
                    <a:pt x="161411" y="32773"/>
                    <a:pt x="162567" y="30818"/>
                    <a:pt x="163622" y="28809"/>
                  </a:cubicBezTo>
                  <a:cubicBezTo>
                    <a:pt x="164878" y="25341"/>
                    <a:pt x="165857" y="21779"/>
                    <a:pt x="166550" y="18158"/>
                  </a:cubicBezTo>
                  <a:cubicBezTo>
                    <a:pt x="167344" y="15283"/>
                    <a:pt x="167344" y="12246"/>
                    <a:pt x="166550" y="9371"/>
                  </a:cubicBezTo>
                  <a:cubicBezTo>
                    <a:pt x="164671" y="5304"/>
                    <a:pt x="161350" y="2078"/>
                    <a:pt x="157230" y="318"/>
                  </a:cubicBezTo>
                  <a:cubicBezTo>
                    <a:pt x="155121" y="-106"/>
                    <a:pt x="152949" y="-106"/>
                    <a:pt x="150840" y="318"/>
                  </a:cubicBezTo>
                  <a:cubicBezTo>
                    <a:pt x="148548" y="244"/>
                    <a:pt x="146270" y="699"/>
                    <a:pt x="144183" y="1649"/>
                  </a:cubicBezTo>
                  <a:moveTo>
                    <a:pt x="35276" y="123603"/>
                  </a:moveTo>
                  <a:lnTo>
                    <a:pt x="33146" y="124935"/>
                  </a:lnTo>
                  <a:lnTo>
                    <a:pt x="35276" y="123603"/>
                  </a:lnTo>
                </a:path>
              </a:pathLst>
            </a:custGeom>
            <a:solidFill>
              <a:srgbClr val="FDDEA2"/>
            </a:solidFill>
            <a:ln w="26619"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id="{C4403DF7-BC9E-4E57-AEF9-23BECABBF9E2}"/>
                </a:ext>
              </a:extLst>
            </p:cNvPr>
            <p:cNvSpPr/>
            <p:nvPr/>
          </p:nvSpPr>
          <p:spPr>
            <a:xfrm>
              <a:off x="7258001" y="9210423"/>
              <a:ext cx="116941" cy="116500"/>
            </a:xfrm>
            <a:custGeom>
              <a:avLst/>
              <a:gdLst>
                <a:gd name="connsiteX0" fmla="*/ 62775 w 93176"/>
                <a:gd name="connsiteY0" fmla="*/ 9071 h 92825"/>
                <a:gd name="connsiteX1" fmla="*/ 60379 w 93176"/>
                <a:gd name="connsiteY1" fmla="*/ 14663 h 92825"/>
                <a:gd name="connsiteX2" fmla="*/ 38278 w 93176"/>
                <a:gd name="connsiteY2" fmla="*/ 43155 h 92825"/>
                <a:gd name="connsiteX3" fmla="*/ 24431 w 93176"/>
                <a:gd name="connsiteY3" fmla="*/ 55936 h 92825"/>
                <a:gd name="connsiteX4" fmla="*/ 4727 w 93176"/>
                <a:gd name="connsiteY4" fmla="*/ 70848 h 92825"/>
                <a:gd name="connsiteX5" fmla="*/ 2447 w 93176"/>
                <a:gd name="connsiteY5" fmla="*/ 87639 h 92825"/>
                <a:gd name="connsiteX6" fmla="*/ 2863 w 93176"/>
                <a:gd name="connsiteY6" fmla="*/ 88155 h 92825"/>
                <a:gd name="connsiteX7" fmla="*/ 20171 w 93176"/>
                <a:gd name="connsiteY7" fmla="*/ 90285 h 92825"/>
                <a:gd name="connsiteX8" fmla="*/ 40142 w 93176"/>
                <a:gd name="connsiteY8" fmla="*/ 75374 h 92825"/>
                <a:gd name="connsiteX9" fmla="*/ 57716 w 93176"/>
                <a:gd name="connsiteY9" fmla="*/ 60197 h 92825"/>
                <a:gd name="connsiteX10" fmla="*/ 74492 w 93176"/>
                <a:gd name="connsiteY10" fmla="*/ 43688 h 92825"/>
                <a:gd name="connsiteX11" fmla="*/ 92066 w 93176"/>
                <a:gd name="connsiteY11" fmla="*/ 20788 h 92825"/>
                <a:gd name="connsiteX12" fmla="*/ 83545 w 93176"/>
                <a:gd name="connsiteY12" fmla="*/ 285 h 92825"/>
                <a:gd name="connsiteX13" fmla="*/ 77687 w 93176"/>
                <a:gd name="connsiteY13" fmla="*/ 285 h 92825"/>
                <a:gd name="connsiteX14" fmla="*/ 62775 w 93176"/>
                <a:gd name="connsiteY14" fmla="*/ 10137 h 92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3176" h="92825">
                  <a:moveTo>
                    <a:pt x="62775" y="9071"/>
                  </a:moveTo>
                  <a:cubicBezTo>
                    <a:pt x="62090" y="10982"/>
                    <a:pt x="61290" y="12849"/>
                    <a:pt x="60379" y="14663"/>
                  </a:cubicBezTo>
                  <a:cubicBezTo>
                    <a:pt x="53999" y="24886"/>
                    <a:pt x="46594" y="34433"/>
                    <a:pt x="38278" y="43155"/>
                  </a:cubicBezTo>
                  <a:cubicBezTo>
                    <a:pt x="33751" y="47415"/>
                    <a:pt x="29224" y="51942"/>
                    <a:pt x="24431" y="55936"/>
                  </a:cubicBezTo>
                  <a:cubicBezTo>
                    <a:pt x="19639" y="59930"/>
                    <a:pt x="11384" y="66055"/>
                    <a:pt x="4727" y="70848"/>
                  </a:cubicBezTo>
                  <a:cubicBezTo>
                    <a:pt x="-539" y="74855"/>
                    <a:pt x="-1560" y="82373"/>
                    <a:pt x="2447" y="87639"/>
                  </a:cubicBezTo>
                  <a:cubicBezTo>
                    <a:pt x="2581" y="87815"/>
                    <a:pt x="2719" y="87987"/>
                    <a:pt x="2863" y="88155"/>
                  </a:cubicBezTo>
                  <a:cubicBezTo>
                    <a:pt x="7107" y="93430"/>
                    <a:pt x="14775" y="94374"/>
                    <a:pt x="20171" y="90285"/>
                  </a:cubicBezTo>
                  <a:lnTo>
                    <a:pt x="40142" y="75374"/>
                  </a:lnTo>
                  <a:lnTo>
                    <a:pt x="57716" y="60197"/>
                  </a:lnTo>
                  <a:lnTo>
                    <a:pt x="74492" y="43688"/>
                  </a:lnTo>
                  <a:cubicBezTo>
                    <a:pt x="82218" y="37689"/>
                    <a:pt x="88270" y="29803"/>
                    <a:pt x="92066" y="20788"/>
                  </a:cubicBezTo>
                  <a:cubicBezTo>
                    <a:pt x="95215" y="12774"/>
                    <a:pt x="91446" y="3706"/>
                    <a:pt x="83545" y="285"/>
                  </a:cubicBezTo>
                  <a:cubicBezTo>
                    <a:pt x="81611" y="-95"/>
                    <a:pt x="79621" y="-95"/>
                    <a:pt x="77687" y="285"/>
                  </a:cubicBezTo>
                  <a:cubicBezTo>
                    <a:pt x="71173" y="222"/>
                    <a:pt x="65273" y="4121"/>
                    <a:pt x="62775" y="10137"/>
                  </a:cubicBezTo>
                </a:path>
              </a:pathLst>
            </a:custGeom>
            <a:solidFill>
              <a:srgbClr val="FDDEA2"/>
            </a:solidFill>
            <a:ln w="26619"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id="{15A3C016-6ED3-4F89-AA31-2F143AABB78B}"/>
                </a:ext>
              </a:extLst>
            </p:cNvPr>
            <p:cNvSpPr/>
            <p:nvPr/>
          </p:nvSpPr>
          <p:spPr>
            <a:xfrm>
              <a:off x="6816548" y="8740908"/>
              <a:ext cx="235944" cy="86459"/>
            </a:xfrm>
            <a:custGeom>
              <a:avLst/>
              <a:gdLst>
                <a:gd name="connsiteX0" fmla="*/ 167145 w 187995"/>
                <a:gd name="connsiteY0" fmla="*/ 0 h 68889"/>
                <a:gd name="connsiteX1" fmla="*/ 127470 w 187995"/>
                <a:gd name="connsiteY1" fmla="*/ 3728 h 68889"/>
                <a:gd name="connsiteX2" fmla="*/ 84600 w 187995"/>
                <a:gd name="connsiteY2" fmla="*/ 13048 h 68889"/>
                <a:gd name="connsiteX3" fmla="*/ 43860 w 187995"/>
                <a:gd name="connsiteY3" fmla="*/ 28226 h 68889"/>
                <a:gd name="connsiteX4" fmla="*/ 6847 w 187995"/>
                <a:gd name="connsiteY4" fmla="*/ 46864 h 68889"/>
                <a:gd name="connsiteX5" fmla="*/ 989 w 187995"/>
                <a:gd name="connsiteY5" fmla="*/ 62042 h 68889"/>
                <a:gd name="connsiteX6" fmla="*/ 16167 w 187995"/>
                <a:gd name="connsiteY6" fmla="*/ 67900 h 68889"/>
                <a:gd name="connsiteX7" fmla="*/ 46522 w 187995"/>
                <a:gd name="connsiteY7" fmla="*/ 52989 h 68889"/>
                <a:gd name="connsiteX8" fmla="*/ 75546 w 187995"/>
                <a:gd name="connsiteY8" fmla="*/ 43137 h 68889"/>
                <a:gd name="connsiteX9" fmla="*/ 136524 w 187995"/>
                <a:gd name="connsiteY9" fmla="*/ 34083 h 68889"/>
                <a:gd name="connsiteX10" fmla="*/ 132263 w 187995"/>
                <a:gd name="connsiteY10" fmla="*/ 34083 h 68889"/>
                <a:gd name="connsiteX11" fmla="*/ 167412 w 187995"/>
                <a:gd name="connsiteY11" fmla="*/ 36213 h 68889"/>
                <a:gd name="connsiteX12" fmla="*/ 187915 w 187995"/>
                <a:gd name="connsiteY12" fmla="*/ 20236 h 68889"/>
                <a:gd name="connsiteX13" fmla="*/ 183921 w 187995"/>
                <a:gd name="connsiteY13" fmla="*/ 6656 h 68889"/>
                <a:gd name="connsiteX14" fmla="*/ 176465 w 187995"/>
                <a:gd name="connsiteY14" fmla="*/ 1065 h 68889"/>
                <a:gd name="connsiteX15" fmla="*/ 169808 w 187995"/>
                <a:gd name="connsiteY15" fmla="*/ 1065 h 68889"/>
                <a:gd name="connsiteX16" fmla="*/ 167145 w 187995"/>
                <a:gd name="connsiteY16" fmla="*/ 1065 h 68889"/>
                <a:gd name="connsiteX17" fmla="*/ 78475 w 187995"/>
                <a:gd name="connsiteY17" fmla="*/ 43402 h 68889"/>
                <a:gd name="connsiteX18" fmla="*/ 77144 w 187995"/>
                <a:gd name="connsiteY18" fmla="*/ 43402 h 68889"/>
                <a:gd name="connsiteX19" fmla="*/ 78475 w 187995"/>
                <a:gd name="connsiteY19" fmla="*/ 43402 h 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7995" h="68889">
                  <a:moveTo>
                    <a:pt x="167145" y="0"/>
                  </a:moveTo>
                  <a:cubicBezTo>
                    <a:pt x="153857" y="437"/>
                    <a:pt x="140607" y="1682"/>
                    <a:pt x="127470" y="3728"/>
                  </a:cubicBezTo>
                  <a:cubicBezTo>
                    <a:pt x="112968" y="5759"/>
                    <a:pt x="98637" y="8874"/>
                    <a:pt x="84600" y="13048"/>
                  </a:cubicBezTo>
                  <a:cubicBezTo>
                    <a:pt x="70763" y="17388"/>
                    <a:pt x="57164" y="22455"/>
                    <a:pt x="43860" y="28226"/>
                  </a:cubicBezTo>
                  <a:cubicBezTo>
                    <a:pt x="31078" y="33550"/>
                    <a:pt x="19362" y="40740"/>
                    <a:pt x="6847" y="46864"/>
                  </a:cubicBezTo>
                  <a:cubicBezTo>
                    <a:pt x="1038" y="49438"/>
                    <a:pt x="-1585" y="56233"/>
                    <a:pt x="989" y="62042"/>
                  </a:cubicBezTo>
                  <a:cubicBezTo>
                    <a:pt x="3562" y="67851"/>
                    <a:pt x="10357" y="70474"/>
                    <a:pt x="16167" y="67900"/>
                  </a:cubicBezTo>
                  <a:cubicBezTo>
                    <a:pt x="26019" y="62574"/>
                    <a:pt x="36138" y="57516"/>
                    <a:pt x="46522" y="52989"/>
                  </a:cubicBezTo>
                  <a:cubicBezTo>
                    <a:pt x="55999" y="49150"/>
                    <a:pt x="65690" y="45861"/>
                    <a:pt x="75546" y="43137"/>
                  </a:cubicBezTo>
                  <a:cubicBezTo>
                    <a:pt x="95548" y="38244"/>
                    <a:pt x="115962" y="35213"/>
                    <a:pt x="136524" y="34083"/>
                  </a:cubicBezTo>
                  <a:lnTo>
                    <a:pt x="132263" y="34083"/>
                  </a:lnTo>
                  <a:cubicBezTo>
                    <a:pt x="144014" y="33996"/>
                    <a:pt x="155757" y="34708"/>
                    <a:pt x="167412" y="36213"/>
                  </a:cubicBezTo>
                  <a:cubicBezTo>
                    <a:pt x="177444" y="37318"/>
                    <a:pt x="186533" y="30235"/>
                    <a:pt x="187915" y="20236"/>
                  </a:cubicBezTo>
                  <a:cubicBezTo>
                    <a:pt x="188364" y="15366"/>
                    <a:pt x="186936" y="10508"/>
                    <a:pt x="183921" y="6656"/>
                  </a:cubicBezTo>
                  <a:cubicBezTo>
                    <a:pt x="181919" y="4223"/>
                    <a:pt x="179362" y="2305"/>
                    <a:pt x="176465" y="1065"/>
                  </a:cubicBezTo>
                  <a:cubicBezTo>
                    <a:pt x="174265" y="659"/>
                    <a:pt x="172009" y="659"/>
                    <a:pt x="169808" y="1065"/>
                  </a:cubicBezTo>
                  <a:lnTo>
                    <a:pt x="167145" y="1065"/>
                  </a:lnTo>
                  <a:moveTo>
                    <a:pt x="78475" y="43402"/>
                  </a:moveTo>
                  <a:lnTo>
                    <a:pt x="77144" y="43402"/>
                  </a:lnTo>
                  <a:lnTo>
                    <a:pt x="78475" y="43402"/>
                  </a:lnTo>
                </a:path>
              </a:pathLst>
            </a:custGeom>
            <a:solidFill>
              <a:srgbClr val="FDDEA2"/>
            </a:solidFill>
            <a:ln w="26619"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id="{43A124C4-F308-49C0-9FAC-D94A74F873E7}"/>
                </a:ext>
              </a:extLst>
            </p:cNvPr>
            <p:cNvSpPr/>
            <p:nvPr/>
          </p:nvSpPr>
          <p:spPr>
            <a:xfrm>
              <a:off x="6939874" y="8841744"/>
              <a:ext cx="29469" cy="29229"/>
            </a:xfrm>
            <a:custGeom>
              <a:avLst/>
              <a:gdLst>
                <a:gd name="connsiteX0" fmla="*/ 4443 w 23480"/>
                <a:gd name="connsiteY0" fmla="*/ 2467 h 23289"/>
                <a:gd name="connsiteX1" fmla="*/ 182 w 23480"/>
                <a:gd name="connsiteY1" fmla="*/ 10189 h 23289"/>
                <a:gd name="connsiteX2" fmla="*/ 2579 w 23480"/>
                <a:gd name="connsiteY2" fmla="*/ 18976 h 23289"/>
                <a:gd name="connsiteX3" fmla="*/ 10301 w 23480"/>
                <a:gd name="connsiteY3" fmla="*/ 23236 h 23289"/>
                <a:gd name="connsiteX4" fmla="*/ 19088 w 23480"/>
                <a:gd name="connsiteY4" fmla="*/ 20840 h 23289"/>
                <a:gd name="connsiteX5" fmla="*/ 20910 w 23480"/>
                <a:gd name="connsiteY5" fmla="*/ 4372 h 23289"/>
                <a:gd name="connsiteX6" fmla="*/ 13230 w 23480"/>
                <a:gd name="connsiteY6" fmla="*/ 71 h 23289"/>
                <a:gd name="connsiteX7" fmla="*/ 4443 w 23480"/>
                <a:gd name="connsiteY7" fmla="*/ 2467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80" h="23289">
                  <a:moveTo>
                    <a:pt x="4443" y="2467"/>
                  </a:moveTo>
                  <a:cubicBezTo>
                    <a:pt x="2049" y="4368"/>
                    <a:pt x="515" y="7149"/>
                    <a:pt x="182" y="10189"/>
                  </a:cubicBezTo>
                  <a:cubicBezTo>
                    <a:pt x="-414" y="13331"/>
                    <a:pt x="470" y="16572"/>
                    <a:pt x="2579" y="18976"/>
                  </a:cubicBezTo>
                  <a:cubicBezTo>
                    <a:pt x="4439" y="21419"/>
                    <a:pt x="7242" y="22965"/>
                    <a:pt x="10301" y="23236"/>
                  </a:cubicBezTo>
                  <a:cubicBezTo>
                    <a:pt x="13423" y="23519"/>
                    <a:pt x="16542" y="22668"/>
                    <a:pt x="19088" y="20840"/>
                  </a:cubicBezTo>
                  <a:cubicBezTo>
                    <a:pt x="24139" y="16796"/>
                    <a:pt x="24954" y="9422"/>
                    <a:pt x="20910" y="4372"/>
                  </a:cubicBezTo>
                  <a:cubicBezTo>
                    <a:pt x="19006" y="1994"/>
                    <a:pt x="16251" y="452"/>
                    <a:pt x="13230" y="71"/>
                  </a:cubicBezTo>
                  <a:cubicBezTo>
                    <a:pt x="10104" y="-263"/>
                    <a:pt x="6967" y="593"/>
                    <a:pt x="4443" y="2467"/>
                  </a:cubicBezTo>
                </a:path>
              </a:pathLst>
            </a:custGeom>
            <a:solidFill>
              <a:srgbClr val="FDDEA2"/>
            </a:solidFill>
            <a:ln w="26619"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id="{F70CD99B-E0ED-4AAD-A996-3680A006D6A9}"/>
                </a:ext>
              </a:extLst>
            </p:cNvPr>
            <p:cNvSpPr/>
            <p:nvPr/>
          </p:nvSpPr>
          <p:spPr>
            <a:xfrm>
              <a:off x="6713187" y="9069748"/>
              <a:ext cx="1087787" cy="617910"/>
            </a:xfrm>
            <a:custGeom>
              <a:avLst/>
              <a:gdLst>
                <a:gd name="connsiteX0" fmla="*/ 782853 w 866726"/>
                <a:gd name="connsiteY0" fmla="*/ 3 h 492338"/>
                <a:gd name="connsiteX1" fmla="*/ 742113 w 866726"/>
                <a:gd name="connsiteY1" fmla="*/ 8257 h 492338"/>
                <a:gd name="connsiteX2" fmla="*/ 735190 w 866726"/>
                <a:gd name="connsiteY2" fmla="*/ 10387 h 492338"/>
                <a:gd name="connsiteX3" fmla="*/ 727335 w 866726"/>
                <a:gd name="connsiteY3" fmla="*/ 24633 h 492338"/>
                <a:gd name="connsiteX4" fmla="*/ 741581 w 866726"/>
                <a:gd name="connsiteY4" fmla="*/ 32489 h 492338"/>
                <a:gd name="connsiteX5" fmla="*/ 773268 w 866726"/>
                <a:gd name="connsiteY5" fmla="*/ 23968 h 492338"/>
                <a:gd name="connsiteX6" fmla="*/ 799895 w 866726"/>
                <a:gd name="connsiteY6" fmla="*/ 23968 h 492338"/>
                <a:gd name="connsiteX7" fmla="*/ 799895 w 866726"/>
                <a:gd name="connsiteY7" fmla="*/ 23968 h 492338"/>
                <a:gd name="connsiteX8" fmla="*/ 816937 w 866726"/>
                <a:gd name="connsiteY8" fmla="*/ 28228 h 492338"/>
                <a:gd name="connsiteX9" fmla="*/ 827588 w 866726"/>
                <a:gd name="connsiteY9" fmla="*/ 34086 h 492338"/>
                <a:gd name="connsiteX10" fmla="*/ 835576 w 866726"/>
                <a:gd name="connsiteY10" fmla="*/ 41542 h 492338"/>
                <a:gd name="connsiteX11" fmla="*/ 841967 w 866726"/>
                <a:gd name="connsiteY11" fmla="*/ 52193 h 492338"/>
                <a:gd name="connsiteX12" fmla="*/ 845428 w 866726"/>
                <a:gd name="connsiteY12" fmla="*/ 63909 h 492338"/>
                <a:gd name="connsiteX13" fmla="*/ 845428 w 866726"/>
                <a:gd name="connsiteY13" fmla="*/ 82016 h 492338"/>
                <a:gd name="connsiteX14" fmla="*/ 839038 w 866726"/>
                <a:gd name="connsiteY14" fmla="*/ 108643 h 492338"/>
                <a:gd name="connsiteX15" fmla="*/ 817470 w 866726"/>
                <a:gd name="connsiteY15" fmla="*/ 146987 h 492338"/>
                <a:gd name="connsiteX16" fmla="*/ 817470 w 866726"/>
                <a:gd name="connsiteY16" fmla="*/ 146987 h 492338"/>
                <a:gd name="connsiteX17" fmla="*/ 713622 w 866726"/>
                <a:gd name="connsiteY17" fmla="*/ 255362 h 492338"/>
                <a:gd name="connsiteX18" fmla="*/ 516843 w 866726"/>
                <a:gd name="connsiteY18" fmla="*/ 373589 h 492338"/>
                <a:gd name="connsiteX19" fmla="*/ 516843 w 866726"/>
                <a:gd name="connsiteY19" fmla="*/ 373589 h 492338"/>
                <a:gd name="connsiteX20" fmla="*/ 221542 w 866726"/>
                <a:gd name="connsiteY20" fmla="*/ 459330 h 492338"/>
                <a:gd name="connsiteX21" fmla="*/ 221542 w 866726"/>
                <a:gd name="connsiteY21" fmla="*/ 459330 h 492338"/>
                <a:gd name="connsiteX22" fmla="*/ 46333 w 866726"/>
                <a:gd name="connsiteY22" fmla="*/ 471046 h 492338"/>
                <a:gd name="connsiteX23" fmla="*/ 6923 w 866726"/>
                <a:gd name="connsiteY23" fmla="*/ 485691 h 492338"/>
                <a:gd name="connsiteX24" fmla="*/ 2663 w 866726"/>
                <a:gd name="connsiteY24" fmla="*/ 487822 h 492338"/>
                <a:gd name="connsiteX25" fmla="*/ 0 w 866726"/>
                <a:gd name="connsiteY25" fmla="*/ 487822 h 492338"/>
                <a:gd name="connsiteX26" fmla="*/ 0 w 866726"/>
                <a:gd name="connsiteY26" fmla="*/ 487822 h 492338"/>
                <a:gd name="connsiteX27" fmla="*/ 8255 w 866726"/>
                <a:gd name="connsiteY27" fmla="*/ 490751 h 492338"/>
                <a:gd name="connsiteX28" fmla="*/ 306485 w 866726"/>
                <a:gd name="connsiteY28" fmla="*/ 464123 h 492338"/>
                <a:gd name="connsiteX29" fmla="*/ 607644 w 866726"/>
                <a:gd name="connsiteY29" fmla="*/ 350955 h 492338"/>
                <a:gd name="connsiteX30" fmla="*/ 735456 w 866726"/>
                <a:gd name="connsiteY30" fmla="*/ 263350 h 492338"/>
                <a:gd name="connsiteX31" fmla="*/ 836109 w 866726"/>
                <a:gd name="connsiteY31" fmla="*/ 156839 h 492338"/>
                <a:gd name="connsiteX32" fmla="*/ 855547 w 866726"/>
                <a:gd name="connsiteY32" fmla="*/ 33021 h 492338"/>
                <a:gd name="connsiteX33" fmla="*/ 810813 w 866726"/>
                <a:gd name="connsiteY33" fmla="*/ 2665 h 492338"/>
                <a:gd name="connsiteX34" fmla="*/ 787913 w 866726"/>
                <a:gd name="connsiteY34" fmla="*/ 2 h 492338"/>
                <a:gd name="connsiteX35" fmla="*/ 779126 w 866726"/>
                <a:gd name="connsiteY35" fmla="*/ 3 h 492338"/>
                <a:gd name="connsiteX36" fmla="*/ 717883 w 866726"/>
                <a:gd name="connsiteY36" fmla="*/ 251101 h 492338"/>
                <a:gd name="connsiteX37" fmla="*/ 717883 w 866726"/>
                <a:gd name="connsiteY37" fmla="*/ 251101 h 492338"/>
                <a:gd name="connsiteX38" fmla="*/ 717883 w 866726"/>
                <a:gd name="connsiteY38" fmla="*/ 251101 h 492338"/>
                <a:gd name="connsiteX39" fmla="*/ 224472 w 866726"/>
                <a:gd name="connsiteY39" fmla="*/ 456401 h 492338"/>
                <a:gd name="connsiteX40" fmla="*/ 224472 w 866726"/>
                <a:gd name="connsiteY40" fmla="*/ 456401 h 492338"/>
                <a:gd name="connsiteX41" fmla="*/ 224472 w 866726"/>
                <a:gd name="connsiteY41" fmla="*/ 456401 h 492338"/>
                <a:gd name="connsiteX42" fmla="*/ 224472 w 866726"/>
                <a:gd name="connsiteY42" fmla="*/ 456401 h 4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6726" h="492338">
                  <a:moveTo>
                    <a:pt x="782853" y="3"/>
                  </a:moveTo>
                  <a:cubicBezTo>
                    <a:pt x="768980" y="1030"/>
                    <a:pt x="755292" y="3803"/>
                    <a:pt x="742113" y="8257"/>
                  </a:cubicBezTo>
                  <a:lnTo>
                    <a:pt x="735190" y="10387"/>
                  </a:lnTo>
                  <a:cubicBezTo>
                    <a:pt x="729088" y="12152"/>
                    <a:pt x="725571" y="18530"/>
                    <a:pt x="727335" y="24633"/>
                  </a:cubicBezTo>
                  <a:cubicBezTo>
                    <a:pt x="729100" y="30736"/>
                    <a:pt x="735478" y="34253"/>
                    <a:pt x="741581" y="32489"/>
                  </a:cubicBezTo>
                  <a:cubicBezTo>
                    <a:pt x="751881" y="28751"/>
                    <a:pt x="762482" y="25900"/>
                    <a:pt x="773268" y="23968"/>
                  </a:cubicBezTo>
                  <a:cubicBezTo>
                    <a:pt x="782122" y="23096"/>
                    <a:pt x="791041" y="23096"/>
                    <a:pt x="799895" y="23968"/>
                  </a:cubicBezTo>
                  <a:lnTo>
                    <a:pt x="799895" y="23968"/>
                  </a:lnTo>
                  <a:cubicBezTo>
                    <a:pt x="805677" y="24947"/>
                    <a:pt x="811374" y="26371"/>
                    <a:pt x="816937" y="28228"/>
                  </a:cubicBezTo>
                  <a:cubicBezTo>
                    <a:pt x="820627" y="29917"/>
                    <a:pt x="824187" y="31875"/>
                    <a:pt x="827588" y="34086"/>
                  </a:cubicBezTo>
                  <a:cubicBezTo>
                    <a:pt x="830500" y="36291"/>
                    <a:pt x="833177" y="38790"/>
                    <a:pt x="835576" y="41542"/>
                  </a:cubicBezTo>
                  <a:cubicBezTo>
                    <a:pt x="838147" y="44809"/>
                    <a:pt x="840294" y="48387"/>
                    <a:pt x="841967" y="52193"/>
                  </a:cubicBezTo>
                  <a:cubicBezTo>
                    <a:pt x="843520" y="55969"/>
                    <a:pt x="844680" y="59895"/>
                    <a:pt x="845428" y="63909"/>
                  </a:cubicBezTo>
                  <a:cubicBezTo>
                    <a:pt x="846096" y="69926"/>
                    <a:pt x="846096" y="75999"/>
                    <a:pt x="845428" y="82016"/>
                  </a:cubicBezTo>
                  <a:cubicBezTo>
                    <a:pt x="844374" y="91115"/>
                    <a:pt x="842228" y="100056"/>
                    <a:pt x="839038" y="108643"/>
                  </a:cubicBezTo>
                  <a:cubicBezTo>
                    <a:pt x="833325" y="122201"/>
                    <a:pt x="826089" y="135065"/>
                    <a:pt x="817470" y="146987"/>
                  </a:cubicBezTo>
                  <a:lnTo>
                    <a:pt x="817470" y="146987"/>
                  </a:lnTo>
                  <a:cubicBezTo>
                    <a:pt x="787549" y="187335"/>
                    <a:pt x="752657" y="223747"/>
                    <a:pt x="713622" y="255362"/>
                  </a:cubicBezTo>
                  <a:cubicBezTo>
                    <a:pt x="653420" y="303119"/>
                    <a:pt x="587275" y="342860"/>
                    <a:pt x="516843" y="373589"/>
                  </a:cubicBezTo>
                  <a:lnTo>
                    <a:pt x="516843" y="373589"/>
                  </a:lnTo>
                  <a:cubicBezTo>
                    <a:pt x="422568" y="414920"/>
                    <a:pt x="323293" y="443745"/>
                    <a:pt x="221542" y="459330"/>
                  </a:cubicBezTo>
                  <a:lnTo>
                    <a:pt x="221542" y="459330"/>
                  </a:lnTo>
                  <a:cubicBezTo>
                    <a:pt x="163601" y="468415"/>
                    <a:pt x="104968" y="472336"/>
                    <a:pt x="46333" y="471046"/>
                  </a:cubicBezTo>
                  <a:cubicBezTo>
                    <a:pt x="33285" y="476371"/>
                    <a:pt x="19705" y="481165"/>
                    <a:pt x="6923" y="485691"/>
                  </a:cubicBezTo>
                  <a:lnTo>
                    <a:pt x="2663" y="487822"/>
                  </a:lnTo>
                  <a:cubicBezTo>
                    <a:pt x="1791" y="488060"/>
                    <a:pt x="872" y="488060"/>
                    <a:pt x="0" y="487822"/>
                  </a:cubicBezTo>
                  <a:lnTo>
                    <a:pt x="0" y="487822"/>
                  </a:lnTo>
                  <a:cubicBezTo>
                    <a:pt x="2332" y="489720"/>
                    <a:pt x="5248" y="490755"/>
                    <a:pt x="8255" y="490751"/>
                  </a:cubicBezTo>
                  <a:cubicBezTo>
                    <a:pt x="108428" y="496290"/>
                    <a:pt x="208877" y="487321"/>
                    <a:pt x="306485" y="464123"/>
                  </a:cubicBezTo>
                  <a:cubicBezTo>
                    <a:pt x="411765" y="440991"/>
                    <a:pt x="513183" y="402880"/>
                    <a:pt x="607644" y="350955"/>
                  </a:cubicBezTo>
                  <a:cubicBezTo>
                    <a:pt x="652967" y="325933"/>
                    <a:pt x="695770" y="296596"/>
                    <a:pt x="735456" y="263350"/>
                  </a:cubicBezTo>
                  <a:cubicBezTo>
                    <a:pt x="773228" y="232087"/>
                    <a:pt x="807030" y="196318"/>
                    <a:pt x="836109" y="156839"/>
                  </a:cubicBezTo>
                  <a:cubicBezTo>
                    <a:pt x="860606" y="122490"/>
                    <a:pt x="879778" y="72430"/>
                    <a:pt x="855547" y="33021"/>
                  </a:cubicBezTo>
                  <a:cubicBezTo>
                    <a:pt x="845278" y="17344"/>
                    <a:pt x="829175" y="6416"/>
                    <a:pt x="810813" y="2665"/>
                  </a:cubicBezTo>
                  <a:cubicBezTo>
                    <a:pt x="803316" y="846"/>
                    <a:pt x="795627" y="-48"/>
                    <a:pt x="787913" y="2"/>
                  </a:cubicBezTo>
                  <a:lnTo>
                    <a:pt x="779126" y="3"/>
                  </a:lnTo>
                  <a:moveTo>
                    <a:pt x="717883" y="251101"/>
                  </a:moveTo>
                  <a:lnTo>
                    <a:pt x="717883" y="251101"/>
                  </a:lnTo>
                  <a:lnTo>
                    <a:pt x="717883" y="251101"/>
                  </a:lnTo>
                  <a:moveTo>
                    <a:pt x="224472" y="456401"/>
                  </a:moveTo>
                  <a:lnTo>
                    <a:pt x="224472" y="456401"/>
                  </a:lnTo>
                  <a:moveTo>
                    <a:pt x="224472" y="456401"/>
                  </a:moveTo>
                  <a:lnTo>
                    <a:pt x="224472" y="456401"/>
                  </a:lnTo>
                </a:path>
              </a:pathLst>
            </a:custGeom>
            <a:solidFill>
              <a:srgbClr val="EE9146"/>
            </a:solidFill>
            <a:ln w="26619"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id="{EA654F2C-4126-4A97-BA1B-72FC725082ED}"/>
                </a:ext>
              </a:extLst>
            </p:cNvPr>
            <p:cNvSpPr/>
            <p:nvPr/>
          </p:nvSpPr>
          <p:spPr>
            <a:xfrm>
              <a:off x="7741828" y="9252554"/>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E9146"/>
            </a:solidFill>
            <a:ln w="26619"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id="{86104DEE-DD32-4DEF-B3F1-36A7CFBFDE78}"/>
                </a:ext>
              </a:extLst>
            </p:cNvPr>
            <p:cNvSpPr/>
            <p:nvPr/>
          </p:nvSpPr>
          <p:spPr>
            <a:xfrm>
              <a:off x="7366197" y="9536282"/>
              <a:ext cx="2339" cy="33418"/>
            </a:xfrm>
            <a:custGeom>
              <a:avLst/>
              <a:gdLst>
                <a:gd name="connsiteX0" fmla="*/ 0 w 1864"/>
                <a:gd name="connsiteY0" fmla="*/ 0 h 26627"/>
                <a:gd name="connsiteX1" fmla="*/ 1864 w 1864"/>
                <a:gd name="connsiteY1" fmla="*/ 0 h 26627"/>
                <a:gd name="connsiteX2" fmla="*/ 0 w 1864"/>
                <a:gd name="connsiteY2" fmla="*/ 0 h 26627"/>
              </a:gdLst>
              <a:ahLst/>
              <a:cxnLst>
                <a:cxn ang="0">
                  <a:pos x="connsiteX0" y="connsiteY0"/>
                </a:cxn>
                <a:cxn ang="0">
                  <a:pos x="connsiteX1" y="connsiteY1"/>
                </a:cxn>
                <a:cxn ang="0">
                  <a:pos x="connsiteX2" y="connsiteY2"/>
                </a:cxn>
              </a:cxnLst>
              <a:rect l="l" t="t" r="r" b="b"/>
              <a:pathLst>
                <a:path w="1864" h="26627">
                  <a:moveTo>
                    <a:pt x="0" y="0"/>
                  </a:moveTo>
                  <a:lnTo>
                    <a:pt x="1864" y="0"/>
                  </a:lnTo>
                  <a:lnTo>
                    <a:pt x="0" y="0"/>
                  </a:lnTo>
                </a:path>
              </a:pathLst>
            </a:custGeom>
            <a:solidFill>
              <a:srgbClr val="EE9146"/>
            </a:solidFill>
            <a:ln w="26619"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id="{D43D20AA-3977-4FAD-86FE-9539974CBC9F}"/>
                </a:ext>
              </a:extLst>
            </p:cNvPr>
            <p:cNvSpPr/>
            <p:nvPr/>
          </p:nvSpPr>
          <p:spPr>
            <a:xfrm>
              <a:off x="7600023" y="8398695"/>
              <a:ext cx="797967" cy="701950"/>
            </a:xfrm>
            <a:custGeom>
              <a:avLst/>
              <a:gdLst>
                <a:gd name="connsiteX0" fmla="*/ 401630 w 635804"/>
                <a:gd name="connsiteY0" fmla="*/ 4261 h 559299"/>
                <a:gd name="connsiteX1" fmla="*/ 259438 w 635804"/>
                <a:gd name="connsiteY1" fmla="*/ 39409 h 559299"/>
                <a:gd name="connsiteX2" fmla="*/ 5410 w 635804"/>
                <a:gd name="connsiteY2" fmla="*/ 146719 h 559299"/>
                <a:gd name="connsiteX3" fmla="*/ 351 w 635804"/>
                <a:gd name="connsiteY3" fmla="*/ 153642 h 559299"/>
                <a:gd name="connsiteX4" fmla="*/ 1682 w 635804"/>
                <a:gd name="connsiteY4" fmla="*/ 162429 h 559299"/>
                <a:gd name="connsiteX5" fmla="*/ 8605 w 635804"/>
                <a:gd name="connsiteY5" fmla="*/ 167488 h 559299"/>
                <a:gd name="connsiteX6" fmla="*/ 17392 w 635804"/>
                <a:gd name="connsiteY6" fmla="*/ 166157 h 559299"/>
                <a:gd name="connsiteX7" fmla="*/ 123904 w 635804"/>
                <a:gd name="connsiteY7" fmla="*/ 116629 h 559299"/>
                <a:gd name="connsiteX8" fmla="*/ 123904 w 635804"/>
                <a:gd name="connsiteY8" fmla="*/ 116629 h 559299"/>
                <a:gd name="connsiteX9" fmla="*/ 257042 w 635804"/>
                <a:gd name="connsiteY9" fmla="*/ 63374 h 559299"/>
                <a:gd name="connsiteX10" fmla="*/ 397104 w 635804"/>
                <a:gd name="connsiteY10" fmla="*/ 26894 h 559299"/>
                <a:gd name="connsiteX11" fmla="*/ 397104 w 635804"/>
                <a:gd name="connsiteY11" fmla="*/ 26894 h 559299"/>
                <a:gd name="connsiteX12" fmla="*/ 400032 w 635804"/>
                <a:gd name="connsiteY12" fmla="*/ 26894 h 559299"/>
                <a:gd name="connsiteX13" fmla="*/ 400032 w 635804"/>
                <a:gd name="connsiteY13" fmla="*/ 26894 h 559299"/>
                <a:gd name="connsiteX14" fmla="*/ 496691 w 635804"/>
                <a:gd name="connsiteY14" fmla="*/ 23699 h 559299"/>
                <a:gd name="connsiteX15" fmla="*/ 547816 w 635804"/>
                <a:gd name="connsiteY15" fmla="*/ 35948 h 559299"/>
                <a:gd name="connsiteX16" fmla="*/ 578438 w 635804"/>
                <a:gd name="connsiteY16" fmla="*/ 52457 h 559299"/>
                <a:gd name="connsiteX17" fmla="*/ 599474 w 635804"/>
                <a:gd name="connsiteY17" fmla="*/ 71628 h 559299"/>
                <a:gd name="connsiteX18" fmla="*/ 608794 w 635804"/>
                <a:gd name="connsiteY18" fmla="*/ 86540 h 559299"/>
                <a:gd name="connsiteX19" fmla="*/ 613055 w 635804"/>
                <a:gd name="connsiteY19" fmla="*/ 101185 h 559299"/>
                <a:gd name="connsiteX20" fmla="*/ 613055 w 635804"/>
                <a:gd name="connsiteY20" fmla="*/ 117960 h 559299"/>
                <a:gd name="connsiteX21" fmla="*/ 607196 w 635804"/>
                <a:gd name="connsiteY21" fmla="*/ 140860 h 559299"/>
                <a:gd name="connsiteX22" fmla="*/ 585362 w 635804"/>
                <a:gd name="connsiteY22" fmla="*/ 178937 h 559299"/>
                <a:gd name="connsiteX23" fmla="*/ 496692 w 635804"/>
                <a:gd name="connsiteY23" fmla="*/ 267607 h 559299"/>
                <a:gd name="connsiteX24" fmla="*/ 306570 w 635804"/>
                <a:gd name="connsiteY24" fmla="*/ 395952 h 559299"/>
                <a:gd name="connsiteX25" fmla="*/ 120176 w 635804"/>
                <a:gd name="connsiteY25" fmla="*/ 497139 h 559299"/>
                <a:gd name="connsiteX26" fmla="*/ 48015 w 635804"/>
                <a:gd name="connsiteY26" fmla="*/ 531222 h 559299"/>
                <a:gd name="connsiteX27" fmla="*/ 48015 w 635804"/>
                <a:gd name="connsiteY27" fmla="*/ 531222 h 559299"/>
                <a:gd name="connsiteX28" fmla="*/ 34967 w 635804"/>
                <a:gd name="connsiteY28" fmla="*/ 537080 h 559299"/>
                <a:gd name="connsiteX29" fmla="*/ 28310 w 635804"/>
                <a:gd name="connsiteY29" fmla="*/ 542406 h 559299"/>
                <a:gd name="connsiteX30" fmla="*/ 28310 w 635804"/>
                <a:gd name="connsiteY30" fmla="*/ 551193 h 559299"/>
                <a:gd name="connsiteX31" fmla="*/ 42423 w 635804"/>
                <a:gd name="connsiteY31" fmla="*/ 558915 h 559299"/>
                <a:gd name="connsiteX32" fmla="*/ 95678 w 635804"/>
                <a:gd name="connsiteY32" fmla="*/ 535216 h 559299"/>
                <a:gd name="connsiteX33" fmla="*/ 173697 w 635804"/>
                <a:gd name="connsiteY33" fmla="*/ 496607 h 559299"/>
                <a:gd name="connsiteX34" fmla="*/ 369411 w 635804"/>
                <a:gd name="connsiteY34" fmla="*/ 386101 h 559299"/>
                <a:gd name="connsiteX35" fmla="*/ 467135 w 635804"/>
                <a:gd name="connsiteY35" fmla="*/ 320597 h 559299"/>
                <a:gd name="connsiteX36" fmla="*/ 548615 w 635804"/>
                <a:gd name="connsiteY36" fmla="*/ 253229 h 559299"/>
                <a:gd name="connsiteX37" fmla="*/ 608794 w 635804"/>
                <a:gd name="connsiteY37" fmla="*/ 185329 h 559299"/>
                <a:gd name="connsiteX38" fmla="*/ 635422 w 635804"/>
                <a:gd name="connsiteY38" fmla="*/ 119559 h 559299"/>
                <a:gd name="connsiteX39" fmla="*/ 618114 w 635804"/>
                <a:gd name="connsiteY39" fmla="*/ 60445 h 559299"/>
                <a:gd name="connsiteX40" fmla="*/ 582699 w 635804"/>
                <a:gd name="connsiteY40" fmla="*/ 29557 h 559299"/>
                <a:gd name="connsiteX41" fmla="*/ 529444 w 635804"/>
                <a:gd name="connsiteY41" fmla="*/ 7722 h 559299"/>
                <a:gd name="connsiteX42" fmla="*/ 467934 w 635804"/>
                <a:gd name="connsiteY42" fmla="*/ 0 h 559299"/>
                <a:gd name="connsiteX43" fmla="*/ 461542 w 635804"/>
                <a:gd name="connsiteY43" fmla="*/ 0 h 559299"/>
                <a:gd name="connsiteX44" fmla="*/ 401098 w 635804"/>
                <a:gd name="connsiteY44" fmla="*/ 4793 h 559299"/>
                <a:gd name="connsiteX45" fmla="*/ 495093 w 635804"/>
                <a:gd name="connsiteY45" fmla="*/ 24498 h 559299"/>
                <a:gd name="connsiteX46" fmla="*/ 495093 w 635804"/>
                <a:gd name="connsiteY46" fmla="*/ 24498 h 559299"/>
                <a:gd name="connsiteX47" fmla="*/ 497490 w 635804"/>
                <a:gd name="connsiteY47" fmla="*/ 266810 h 559299"/>
                <a:gd name="connsiteX48" fmla="*/ 497490 w 635804"/>
                <a:gd name="connsiteY48" fmla="*/ 266810 h 559299"/>
                <a:gd name="connsiteX49" fmla="*/ 497490 w 635804"/>
                <a:gd name="connsiteY49" fmla="*/ 266810 h 559299"/>
                <a:gd name="connsiteX50" fmla="*/ 398968 w 635804"/>
                <a:gd name="connsiteY50" fmla="*/ 27161 h 559299"/>
                <a:gd name="connsiteX51" fmla="*/ 398968 w 635804"/>
                <a:gd name="connsiteY51" fmla="*/ 27161 h 55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35804" h="559299">
                  <a:moveTo>
                    <a:pt x="401630" y="4261"/>
                  </a:moveTo>
                  <a:cubicBezTo>
                    <a:pt x="353249" y="11563"/>
                    <a:pt x="305649" y="23330"/>
                    <a:pt x="259438" y="39409"/>
                  </a:cubicBezTo>
                  <a:cubicBezTo>
                    <a:pt x="172643" y="69940"/>
                    <a:pt x="87807" y="105777"/>
                    <a:pt x="5410" y="146719"/>
                  </a:cubicBezTo>
                  <a:cubicBezTo>
                    <a:pt x="2781" y="148163"/>
                    <a:pt x="928" y="150698"/>
                    <a:pt x="351" y="153642"/>
                  </a:cubicBezTo>
                  <a:cubicBezTo>
                    <a:pt x="-407" y="156631"/>
                    <a:pt x="74" y="159799"/>
                    <a:pt x="1682" y="162429"/>
                  </a:cubicBezTo>
                  <a:cubicBezTo>
                    <a:pt x="3305" y="164894"/>
                    <a:pt x="5763" y="166691"/>
                    <a:pt x="8605" y="167488"/>
                  </a:cubicBezTo>
                  <a:cubicBezTo>
                    <a:pt x="11599" y="168110"/>
                    <a:pt x="14717" y="167638"/>
                    <a:pt x="17392" y="166157"/>
                  </a:cubicBezTo>
                  <a:cubicBezTo>
                    <a:pt x="52542" y="149382"/>
                    <a:pt x="87956" y="132606"/>
                    <a:pt x="123904" y="116629"/>
                  </a:cubicBezTo>
                  <a:lnTo>
                    <a:pt x="123904" y="116629"/>
                  </a:lnTo>
                  <a:cubicBezTo>
                    <a:pt x="167839" y="97192"/>
                    <a:pt x="212574" y="78818"/>
                    <a:pt x="257042" y="63374"/>
                  </a:cubicBezTo>
                  <a:cubicBezTo>
                    <a:pt x="302602" y="47236"/>
                    <a:pt x="349460" y="35032"/>
                    <a:pt x="397104" y="26894"/>
                  </a:cubicBezTo>
                  <a:lnTo>
                    <a:pt x="397104" y="26894"/>
                  </a:lnTo>
                  <a:lnTo>
                    <a:pt x="400032" y="26894"/>
                  </a:lnTo>
                  <a:lnTo>
                    <a:pt x="400032" y="26894"/>
                  </a:lnTo>
                  <a:cubicBezTo>
                    <a:pt x="431996" y="21841"/>
                    <a:pt x="464463" y="20767"/>
                    <a:pt x="496691" y="23699"/>
                  </a:cubicBezTo>
                  <a:cubicBezTo>
                    <a:pt x="514155" y="25758"/>
                    <a:pt x="531315" y="29869"/>
                    <a:pt x="547816" y="35948"/>
                  </a:cubicBezTo>
                  <a:cubicBezTo>
                    <a:pt x="558539" y="40436"/>
                    <a:pt x="568795" y="45966"/>
                    <a:pt x="578438" y="52457"/>
                  </a:cubicBezTo>
                  <a:cubicBezTo>
                    <a:pt x="586186" y="57990"/>
                    <a:pt x="593247" y="64426"/>
                    <a:pt x="599474" y="71628"/>
                  </a:cubicBezTo>
                  <a:cubicBezTo>
                    <a:pt x="603076" y="76272"/>
                    <a:pt x="606199" y="81268"/>
                    <a:pt x="608794" y="86540"/>
                  </a:cubicBezTo>
                  <a:cubicBezTo>
                    <a:pt x="610615" y="91296"/>
                    <a:pt x="612040" y="96195"/>
                    <a:pt x="613055" y="101185"/>
                  </a:cubicBezTo>
                  <a:cubicBezTo>
                    <a:pt x="613719" y="106757"/>
                    <a:pt x="613719" y="112388"/>
                    <a:pt x="613055" y="117960"/>
                  </a:cubicBezTo>
                  <a:cubicBezTo>
                    <a:pt x="611888" y="125774"/>
                    <a:pt x="609925" y="133446"/>
                    <a:pt x="607196" y="140860"/>
                  </a:cubicBezTo>
                  <a:cubicBezTo>
                    <a:pt x="601389" y="154341"/>
                    <a:pt x="594064" y="167116"/>
                    <a:pt x="585362" y="178937"/>
                  </a:cubicBezTo>
                  <a:cubicBezTo>
                    <a:pt x="559509" y="211980"/>
                    <a:pt x="529734" y="241755"/>
                    <a:pt x="496692" y="267607"/>
                  </a:cubicBezTo>
                  <a:cubicBezTo>
                    <a:pt x="436457" y="314864"/>
                    <a:pt x="372921" y="357755"/>
                    <a:pt x="306570" y="395952"/>
                  </a:cubicBezTo>
                  <a:cubicBezTo>
                    <a:pt x="245592" y="432167"/>
                    <a:pt x="183017" y="465718"/>
                    <a:pt x="120176" y="497139"/>
                  </a:cubicBezTo>
                  <a:cubicBezTo>
                    <a:pt x="96477" y="508855"/>
                    <a:pt x="72512" y="520305"/>
                    <a:pt x="48015" y="531222"/>
                  </a:cubicBezTo>
                  <a:lnTo>
                    <a:pt x="48015" y="531222"/>
                  </a:lnTo>
                  <a:lnTo>
                    <a:pt x="34967" y="537080"/>
                  </a:lnTo>
                  <a:cubicBezTo>
                    <a:pt x="32158" y="537956"/>
                    <a:pt x="29782" y="539858"/>
                    <a:pt x="28310" y="542406"/>
                  </a:cubicBezTo>
                  <a:cubicBezTo>
                    <a:pt x="27112" y="545213"/>
                    <a:pt x="27112" y="548387"/>
                    <a:pt x="28310" y="551193"/>
                  </a:cubicBezTo>
                  <a:cubicBezTo>
                    <a:pt x="30225" y="557100"/>
                    <a:pt x="36415" y="560488"/>
                    <a:pt x="42423" y="558915"/>
                  </a:cubicBezTo>
                  <a:cubicBezTo>
                    <a:pt x="60264" y="551460"/>
                    <a:pt x="77838" y="543205"/>
                    <a:pt x="95678" y="535216"/>
                  </a:cubicBezTo>
                  <a:cubicBezTo>
                    <a:pt x="122306" y="522701"/>
                    <a:pt x="148934" y="508589"/>
                    <a:pt x="173697" y="496607"/>
                  </a:cubicBezTo>
                  <a:cubicBezTo>
                    <a:pt x="240266" y="462522"/>
                    <a:pt x="306836" y="425777"/>
                    <a:pt x="369411" y="386101"/>
                  </a:cubicBezTo>
                  <a:cubicBezTo>
                    <a:pt x="402695" y="365332"/>
                    <a:pt x="435448" y="343763"/>
                    <a:pt x="467135" y="320597"/>
                  </a:cubicBezTo>
                  <a:cubicBezTo>
                    <a:pt x="495548" y="299701"/>
                    <a:pt x="522751" y="277209"/>
                    <a:pt x="548615" y="253229"/>
                  </a:cubicBezTo>
                  <a:cubicBezTo>
                    <a:pt x="571080" y="232847"/>
                    <a:pt x="591259" y="210080"/>
                    <a:pt x="608794" y="185329"/>
                  </a:cubicBezTo>
                  <a:cubicBezTo>
                    <a:pt x="622851" y="165878"/>
                    <a:pt x="631988" y="143311"/>
                    <a:pt x="635422" y="119559"/>
                  </a:cubicBezTo>
                  <a:cubicBezTo>
                    <a:pt x="637468" y="98362"/>
                    <a:pt x="631269" y="77192"/>
                    <a:pt x="618114" y="60445"/>
                  </a:cubicBezTo>
                  <a:cubicBezTo>
                    <a:pt x="608129" y="48232"/>
                    <a:pt x="596156" y="37790"/>
                    <a:pt x="582699" y="29557"/>
                  </a:cubicBezTo>
                  <a:cubicBezTo>
                    <a:pt x="566293" y="19353"/>
                    <a:pt x="548292" y="11972"/>
                    <a:pt x="529444" y="7722"/>
                  </a:cubicBezTo>
                  <a:cubicBezTo>
                    <a:pt x="509290" y="2878"/>
                    <a:pt x="488660" y="288"/>
                    <a:pt x="467934" y="0"/>
                  </a:cubicBezTo>
                  <a:lnTo>
                    <a:pt x="461542" y="0"/>
                  </a:lnTo>
                  <a:cubicBezTo>
                    <a:pt x="441304" y="130"/>
                    <a:pt x="421103" y="1732"/>
                    <a:pt x="401098" y="4793"/>
                  </a:cubicBezTo>
                  <a:moveTo>
                    <a:pt x="495093" y="24498"/>
                  </a:moveTo>
                  <a:lnTo>
                    <a:pt x="495093" y="24498"/>
                  </a:lnTo>
                  <a:close/>
                  <a:moveTo>
                    <a:pt x="497490" y="266810"/>
                  </a:moveTo>
                  <a:lnTo>
                    <a:pt x="497490" y="266810"/>
                  </a:lnTo>
                  <a:lnTo>
                    <a:pt x="497490" y="266810"/>
                  </a:lnTo>
                  <a:moveTo>
                    <a:pt x="398968" y="27161"/>
                  </a:moveTo>
                  <a:lnTo>
                    <a:pt x="398968" y="27161"/>
                  </a:lnTo>
                  <a:close/>
                </a:path>
              </a:pathLst>
            </a:custGeom>
            <a:solidFill>
              <a:srgbClr val="EE9146"/>
            </a:solidFill>
            <a:ln w="26619"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id="{AA29DB89-F2B1-4931-A66D-9AE3990ACAE2}"/>
                </a:ext>
              </a:extLst>
            </p:cNvPr>
            <p:cNvSpPr/>
            <p:nvPr/>
          </p:nvSpPr>
          <p:spPr>
            <a:xfrm>
              <a:off x="7070649" y="8300766"/>
              <a:ext cx="720359" cy="303124"/>
            </a:xfrm>
            <a:custGeom>
              <a:avLst/>
              <a:gdLst>
                <a:gd name="connsiteX0" fmla="*/ 424543 w 573967"/>
                <a:gd name="connsiteY0" fmla="*/ 1340 h 241523"/>
                <a:gd name="connsiteX1" fmla="*/ 341198 w 573967"/>
                <a:gd name="connsiteY1" fmla="*/ 19181 h 241523"/>
                <a:gd name="connsiteX2" fmla="*/ 254391 w 573967"/>
                <a:gd name="connsiteY2" fmla="*/ 53265 h 241523"/>
                <a:gd name="connsiteX3" fmla="*/ 167319 w 573967"/>
                <a:gd name="connsiteY3" fmla="*/ 98266 h 241523"/>
                <a:gd name="connsiteX4" fmla="*/ 91697 w 573967"/>
                <a:gd name="connsiteY4" fmla="*/ 144065 h 241523"/>
                <a:gd name="connsiteX5" fmla="*/ 5423 w 573967"/>
                <a:gd name="connsiteY5" fmla="*/ 202912 h 241523"/>
                <a:gd name="connsiteX6" fmla="*/ 363 w 573967"/>
                <a:gd name="connsiteY6" fmla="*/ 210101 h 241523"/>
                <a:gd name="connsiteX7" fmla="*/ 1694 w 573967"/>
                <a:gd name="connsiteY7" fmla="*/ 218622 h 241523"/>
                <a:gd name="connsiteX8" fmla="*/ 17002 w 573967"/>
                <a:gd name="connsiteY8" fmla="*/ 222598 h 241523"/>
                <a:gd name="connsiteX9" fmla="*/ 17405 w 573967"/>
                <a:gd name="connsiteY9" fmla="*/ 222351 h 241523"/>
                <a:gd name="connsiteX10" fmla="*/ 85306 w 573967"/>
                <a:gd name="connsiteY10" fmla="*/ 175486 h 241523"/>
                <a:gd name="connsiteX11" fmla="*/ 143088 w 573967"/>
                <a:gd name="connsiteY11" fmla="*/ 139006 h 241523"/>
                <a:gd name="connsiteX12" fmla="*/ 273563 w 573967"/>
                <a:gd name="connsiteY12" fmla="*/ 69241 h 241523"/>
                <a:gd name="connsiteX13" fmla="*/ 273563 w 573967"/>
                <a:gd name="connsiteY13" fmla="*/ 69241 h 241523"/>
                <a:gd name="connsiteX14" fmla="*/ 275960 w 573967"/>
                <a:gd name="connsiteY14" fmla="*/ 69241 h 241523"/>
                <a:gd name="connsiteX15" fmla="*/ 275960 w 573967"/>
                <a:gd name="connsiteY15" fmla="*/ 69241 h 241523"/>
                <a:gd name="connsiteX16" fmla="*/ 414690 w 573967"/>
                <a:gd name="connsiteY16" fmla="*/ 26105 h 241523"/>
                <a:gd name="connsiteX17" fmla="*/ 486052 w 573967"/>
                <a:gd name="connsiteY17" fmla="*/ 24241 h 241523"/>
                <a:gd name="connsiteX18" fmla="*/ 486052 w 573967"/>
                <a:gd name="connsiteY18" fmla="*/ 24241 h 241523"/>
                <a:gd name="connsiteX19" fmla="*/ 521467 w 573967"/>
                <a:gd name="connsiteY19" fmla="*/ 32229 h 241523"/>
                <a:gd name="connsiteX20" fmla="*/ 536378 w 573967"/>
                <a:gd name="connsiteY20" fmla="*/ 39951 h 241523"/>
                <a:gd name="connsiteX21" fmla="*/ 544101 w 573967"/>
                <a:gd name="connsiteY21" fmla="*/ 47407 h 241523"/>
                <a:gd name="connsiteX22" fmla="*/ 548361 w 573967"/>
                <a:gd name="connsiteY22" fmla="*/ 54064 h 241523"/>
                <a:gd name="connsiteX23" fmla="*/ 550757 w 573967"/>
                <a:gd name="connsiteY23" fmla="*/ 62318 h 241523"/>
                <a:gd name="connsiteX24" fmla="*/ 550757 w 573967"/>
                <a:gd name="connsiteY24" fmla="*/ 74833 h 241523"/>
                <a:gd name="connsiteX25" fmla="*/ 545965 w 573967"/>
                <a:gd name="connsiteY25" fmla="*/ 94005 h 241523"/>
                <a:gd name="connsiteX26" fmla="*/ 523598 w 573967"/>
                <a:gd name="connsiteY26" fmla="*/ 133148 h 241523"/>
                <a:gd name="connsiteX27" fmla="*/ 458626 w 573967"/>
                <a:gd name="connsiteY27" fmla="*/ 200249 h 241523"/>
                <a:gd name="connsiteX28" fmla="*/ 460756 w 573967"/>
                <a:gd name="connsiteY28" fmla="*/ 198385 h 241523"/>
                <a:gd name="connsiteX29" fmla="*/ 430134 w 573967"/>
                <a:gd name="connsiteY29" fmla="*/ 220486 h 241523"/>
                <a:gd name="connsiteX30" fmla="*/ 426406 w 573967"/>
                <a:gd name="connsiteY30" fmla="*/ 236196 h 241523"/>
                <a:gd name="connsiteX31" fmla="*/ 441790 w 573967"/>
                <a:gd name="connsiteY31" fmla="*/ 239866 h 241523"/>
                <a:gd name="connsiteX32" fmla="*/ 442116 w 573967"/>
                <a:gd name="connsiteY32" fmla="*/ 239658 h 241523"/>
                <a:gd name="connsiteX33" fmla="*/ 483922 w 573967"/>
                <a:gd name="connsiteY33" fmla="*/ 208769 h 241523"/>
                <a:gd name="connsiteX34" fmla="*/ 526526 w 573967"/>
                <a:gd name="connsiteY34" fmla="*/ 165899 h 241523"/>
                <a:gd name="connsiteX35" fmla="*/ 560077 w 573967"/>
                <a:gd name="connsiteY35" fmla="*/ 117703 h 241523"/>
                <a:gd name="connsiteX36" fmla="*/ 573923 w 573967"/>
                <a:gd name="connsiteY36" fmla="*/ 69774 h 241523"/>
                <a:gd name="connsiteX37" fmla="*/ 570728 w 573967"/>
                <a:gd name="connsiteY37" fmla="*/ 48738 h 241523"/>
                <a:gd name="connsiteX38" fmla="*/ 557681 w 573967"/>
                <a:gd name="connsiteY38" fmla="*/ 28235 h 241523"/>
                <a:gd name="connsiteX39" fmla="*/ 537178 w 573967"/>
                <a:gd name="connsiteY39" fmla="*/ 14389 h 241523"/>
                <a:gd name="connsiteX40" fmla="*/ 504426 w 573967"/>
                <a:gd name="connsiteY40" fmla="*/ 4003 h 241523"/>
                <a:gd name="connsiteX41" fmla="*/ 459691 w 573967"/>
                <a:gd name="connsiteY41" fmla="*/ 9 h 241523"/>
                <a:gd name="connsiteX42" fmla="*/ 425075 w 573967"/>
                <a:gd name="connsiteY42" fmla="*/ 1874 h 241523"/>
                <a:gd name="connsiteX43" fmla="*/ 534781 w 573967"/>
                <a:gd name="connsiteY43" fmla="*/ 38886 h 241523"/>
                <a:gd name="connsiteX44" fmla="*/ 534781 w 573967"/>
                <a:gd name="connsiteY44" fmla="*/ 38886 h 241523"/>
                <a:gd name="connsiteX45" fmla="*/ 534781 w 573967"/>
                <a:gd name="connsiteY45" fmla="*/ 38886 h 241523"/>
                <a:gd name="connsiteX46" fmla="*/ 547562 w 573967"/>
                <a:gd name="connsiteY46" fmla="*/ 52199 h 241523"/>
                <a:gd name="connsiteX47" fmla="*/ 547562 w 573967"/>
                <a:gd name="connsiteY47" fmla="*/ 52199 h 241523"/>
                <a:gd name="connsiteX48" fmla="*/ 547562 w 573967"/>
                <a:gd name="connsiteY48" fmla="*/ 52199 h 241523"/>
                <a:gd name="connsiteX49" fmla="*/ 551024 w 573967"/>
                <a:gd name="connsiteY49" fmla="*/ 63650 h 241523"/>
                <a:gd name="connsiteX50" fmla="*/ 551024 w 573967"/>
                <a:gd name="connsiteY50" fmla="*/ 63650 h 241523"/>
                <a:gd name="connsiteX51" fmla="*/ 274362 w 573967"/>
                <a:gd name="connsiteY51" fmla="*/ 69774 h 241523"/>
                <a:gd name="connsiteX52" fmla="*/ 274362 w 573967"/>
                <a:gd name="connsiteY52" fmla="*/ 69774 h 241523"/>
                <a:gd name="connsiteX53" fmla="*/ 275694 w 573967"/>
                <a:gd name="connsiteY53" fmla="*/ 69774 h 241523"/>
                <a:gd name="connsiteX54" fmla="*/ 486052 w 573967"/>
                <a:gd name="connsiteY54" fmla="*/ 24241 h 241523"/>
                <a:gd name="connsiteX55" fmla="*/ 486052 w 573967"/>
                <a:gd name="connsiteY55" fmla="*/ 24241 h 24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73967" h="241523">
                  <a:moveTo>
                    <a:pt x="424543" y="1340"/>
                  </a:moveTo>
                  <a:cubicBezTo>
                    <a:pt x="396256" y="4618"/>
                    <a:pt x="368347" y="10592"/>
                    <a:pt x="341198" y="19181"/>
                  </a:cubicBezTo>
                  <a:cubicBezTo>
                    <a:pt x="311552" y="28643"/>
                    <a:pt x="282556" y="40029"/>
                    <a:pt x="254391" y="53265"/>
                  </a:cubicBezTo>
                  <a:cubicBezTo>
                    <a:pt x="224569" y="66845"/>
                    <a:pt x="195544" y="82023"/>
                    <a:pt x="167319" y="98266"/>
                  </a:cubicBezTo>
                  <a:cubicBezTo>
                    <a:pt x="139094" y="114508"/>
                    <a:pt x="116460" y="128355"/>
                    <a:pt x="91697" y="144065"/>
                  </a:cubicBezTo>
                  <a:cubicBezTo>
                    <a:pt x="62406" y="162971"/>
                    <a:pt x="33116" y="182143"/>
                    <a:pt x="5423" y="202912"/>
                  </a:cubicBezTo>
                  <a:cubicBezTo>
                    <a:pt x="2780" y="204468"/>
                    <a:pt x="936" y="207088"/>
                    <a:pt x="363" y="210101"/>
                  </a:cubicBezTo>
                  <a:cubicBezTo>
                    <a:pt x="-414" y="213002"/>
                    <a:pt x="69" y="216097"/>
                    <a:pt x="1694" y="218622"/>
                  </a:cubicBezTo>
                  <a:cubicBezTo>
                    <a:pt x="4824" y="223947"/>
                    <a:pt x="11677" y="225728"/>
                    <a:pt x="17002" y="222598"/>
                  </a:cubicBezTo>
                  <a:cubicBezTo>
                    <a:pt x="17138" y="222519"/>
                    <a:pt x="17272" y="222436"/>
                    <a:pt x="17405" y="222351"/>
                  </a:cubicBezTo>
                  <a:cubicBezTo>
                    <a:pt x="39240" y="205842"/>
                    <a:pt x="62406" y="190664"/>
                    <a:pt x="85306" y="175486"/>
                  </a:cubicBezTo>
                  <a:cubicBezTo>
                    <a:pt x="108206" y="160308"/>
                    <a:pt x="123649" y="150722"/>
                    <a:pt x="143088" y="139006"/>
                  </a:cubicBezTo>
                  <a:cubicBezTo>
                    <a:pt x="185047" y="112992"/>
                    <a:pt x="228628" y="89689"/>
                    <a:pt x="273563" y="69241"/>
                  </a:cubicBezTo>
                  <a:lnTo>
                    <a:pt x="273563" y="69241"/>
                  </a:lnTo>
                  <a:lnTo>
                    <a:pt x="275960" y="69241"/>
                  </a:lnTo>
                  <a:lnTo>
                    <a:pt x="275960" y="69241"/>
                  </a:lnTo>
                  <a:cubicBezTo>
                    <a:pt x="320131" y="48891"/>
                    <a:pt x="366768" y="34389"/>
                    <a:pt x="414690" y="26105"/>
                  </a:cubicBezTo>
                  <a:cubicBezTo>
                    <a:pt x="438322" y="22689"/>
                    <a:pt x="462274" y="22063"/>
                    <a:pt x="486052" y="24241"/>
                  </a:cubicBezTo>
                  <a:lnTo>
                    <a:pt x="486052" y="24241"/>
                  </a:lnTo>
                  <a:cubicBezTo>
                    <a:pt x="498097" y="25699"/>
                    <a:pt x="509963" y="28376"/>
                    <a:pt x="521467" y="32229"/>
                  </a:cubicBezTo>
                  <a:cubicBezTo>
                    <a:pt x="526647" y="34375"/>
                    <a:pt x="531636" y="36958"/>
                    <a:pt x="536378" y="39951"/>
                  </a:cubicBezTo>
                  <a:cubicBezTo>
                    <a:pt x="539144" y="42230"/>
                    <a:pt x="541725" y="44723"/>
                    <a:pt x="544101" y="47407"/>
                  </a:cubicBezTo>
                  <a:cubicBezTo>
                    <a:pt x="545674" y="49523"/>
                    <a:pt x="547097" y="51748"/>
                    <a:pt x="548361" y="54064"/>
                  </a:cubicBezTo>
                  <a:cubicBezTo>
                    <a:pt x="549439" y="56726"/>
                    <a:pt x="550242" y="59492"/>
                    <a:pt x="550757" y="62318"/>
                  </a:cubicBezTo>
                  <a:cubicBezTo>
                    <a:pt x="551290" y="66473"/>
                    <a:pt x="551290" y="70678"/>
                    <a:pt x="550757" y="74833"/>
                  </a:cubicBezTo>
                  <a:cubicBezTo>
                    <a:pt x="549791" y="81365"/>
                    <a:pt x="548186" y="87787"/>
                    <a:pt x="545965" y="94005"/>
                  </a:cubicBezTo>
                  <a:cubicBezTo>
                    <a:pt x="539980" y="107840"/>
                    <a:pt x="532479" y="120968"/>
                    <a:pt x="523598" y="133148"/>
                  </a:cubicBezTo>
                  <a:cubicBezTo>
                    <a:pt x="504797" y="158114"/>
                    <a:pt x="482973" y="180653"/>
                    <a:pt x="458626" y="200249"/>
                  </a:cubicBezTo>
                  <a:cubicBezTo>
                    <a:pt x="459452" y="199775"/>
                    <a:pt x="460176" y="199142"/>
                    <a:pt x="460756" y="198385"/>
                  </a:cubicBezTo>
                  <a:cubicBezTo>
                    <a:pt x="451058" y="206434"/>
                    <a:pt x="440827" y="213817"/>
                    <a:pt x="430134" y="220486"/>
                  </a:cubicBezTo>
                  <a:cubicBezTo>
                    <a:pt x="424782" y="223806"/>
                    <a:pt x="423116" y="230825"/>
                    <a:pt x="426406" y="236196"/>
                  </a:cubicBezTo>
                  <a:cubicBezTo>
                    <a:pt x="429641" y="241458"/>
                    <a:pt x="436529" y="243101"/>
                    <a:pt x="441790" y="239866"/>
                  </a:cubicBezTo>
                  <a:cubicBezTo>
                    <a:pt x="441900" y="239798"/>
                    <a:pt x="442009" y="239728"/>
                    <a:pt x="442116" y="239658"/>
                  </a:cubicBezTo>
                  <a:cubicBezTo>
                    <a:pt x="456882" y="230536"/>
                    <a:pt x="470865" y="220204"/>
                    <a:pt x="483922" y="208769"/>
                  </a:cubicBezTo>
                  <a:cubicBezTo>
                    <a:pt x="499236" y="195629"/>
                    <a:pt x="513482" y="181294"/>
                    <a:pt x="526526" y="165899"/>
                  </a:cubicBezTo>
                  <a:cubicBezTo>
                    <a:pt x="539491" y="151150"/>
                    <a:pt x="550746" y="134982"/>
                    <a:pt x="560077" y="117703"/>
                  </a:cubicBezTo>
                  <a:cubicBezTo>
                    <a:pt x="568201" y="102956"/>
                    <a:pt x="572931" y="86581"/>
                    <a:pt x="573923" y="69774"/>
                  </a:cubicBezTo>
                  <a:cubicBezTo>
                    <a:pt x="574208" y="62622"/>
                    <a:pt x="573123" y="55482"/>
                    <a:pt x="570728" y="48738"/>
                  </a:cubicBezTo>
                  <a:cubicBezTo>
                    <a:pt x="567832" y="41080"/>
                    <a:pt x="563391" y="34101"/>
                    <a:pt x="557681" y="28235"/>
                  </a:cubicBezTo>
                  <a:cubicBezTo>
                    <a:pt x="551705" y="22460"/>
                    <a:pt x="544766" y="17775"/>
                    <a:pt x="537178" y="14389"/>
                  </a:cubicBezTo>
                  <a:cubicBezTo>
                    <a:pt x="526768" y="9496"/>
                    <a:pt x="515754" y="6003"/>
                    <a:pt x="504426" y="4003"/>
                  </a:cubicBezTo>
                  <a:cubicBezTo>
                    <a:pt x="489681" y="1211"/>
                    <a:pt x="474697" y="-126"/>
                    <a:pt x="459691" y="9"/>
                  </a:cubicBezTo>
                  <a:cubicBezTo>
                    <a:pt x="448241" y="9"/>
                    <a:pt x="436525" y="9"/>
                    <a:pt x="425075" y="1874"/>
                  </a:cubicBezTo>
                  <a:moveTo>
                    <a:pt x="534781" y="38886"/>
                  </a:moveTo>
                  <a:lnTo>
                    <a:pt x="534781" y="38886"/>
                  </a:lnTo>
                  <a:lnTo>
                    <a:pt x="534781" y="38886"/>
                  </a:lnTo>
                  <a:moveTo>
                    <a:pt x="547562" y="52199"/>
                  </a:moveTo>
                  <a:lnTo>
                    <a:pt x="547562" y="52199"/>
                  </a:lnTo>
                  <a:lnTo>
                    <a:pt x="547562" y="52199"/>
                  </a:lnTo>
                  <a:moveTo>
                    <a:pt x="551024" y="63650"/>
                  </a:moveTo>
                  <a:lnTo>
                    <a:pt x="551024" y="63650"/>
                  </a:lnTo>
                  <a:moveTo>
                    <a:pt x="274362" y="69774"/>
                  </a:moveTo>
                  <a:lnTo>
                    <a:pt x="274362" y="69774"/>
                  </a:lnTo>
                  <a:lnTo>
                    <a:pt x="275694" y="69774"/>
                  </a:lnTo>
                  <a:close/>
                  <a:moveTo>
                    <a:pt x="486052" y="24241"/>
                  </a:moveTo>
                  <a:lnTo>
                    <a:pt x="486052" y="24241"/>
                  </a:lnTo>
                </a:path>
              </a:pathLst>
            </a:custGeom>
            <a:solidFill>
              <a:srgbClr val="EE9146"/>
            </a:solidFill>
            <a:ln w="26619"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id="{DCBB8CD0-1A4A-4E14-904C-2710C27B743B}"/>
                </a:ext>
              </a:extLst>
            </p:cNvPr>
            <p:cNvSpPr/>
            <p:nvPr/>
          </p:nvSpPr>
          <p:spPr>
            <a:xfrm>
              <a:off x="6284084" y="8348901"/>
              <a:ext cx="889282" cy="700464"/>
            </a:xfrm>
            <a:custGeom>
              <a:avLst/>
              <a:gdLst>
                <a:gd name="connsiteX0" fmla="*/ 569300 w 708562"/>
                <a:gd name="connsiteY0" fmla="*/ 6657 h 558115"/>
                <a:gd name="connsiteX1" fmla="*/ 487553 w 708562"/>
                <a:gd name="connsiteY1" fmla="*/ 33285 h 558115"/>
                <a:gd name="connsiteX2" fmla="*/ 335243 w 708562"/>
                <a:gd name="connsiteY2" fmla="*/ 129144 h 558115"/>
                <a:gd name="connsiteX3" fmla="*/ 154174 w 708562"/>
                <a:gd name="connsiteY3" fmla="*/ 313940 h 558115"/>
                <a:gd name="connsiteX4" fmla="*/ 71628 w 708562"/>
                <a:gd name="connsiteY4" fmla="*/ 427640 h 558115"/>
                <a:gd name="connsiteX5" fmla="*/ 0 w 708562"/>
                <a:gd name="connsiteY5" fmla="*/ 558116 h 558115"/>
                <a:gd name="connsiteX6" fmla="*/ 0 w 708562"/>
                <a:gd name="connsiteY6" fmla="*/ 558116 h 558115"/>
                <a:gd name="connsiteX7" fmla="*/ 12515 w 708562"/>
                <a:gd name="connsiteY7" fmla="*/ 552791 h 558115"/>
                <a:gd name="connsiteX8" fmla="*/ 31954 w 708562"/>
                <a:gd name="connsiteY8" fmla="*/ 544270 h 558115"/>
                <a:gd name="connsiteX9" fmla="*/ 131808 w 708562"/>
                <a:gd name="connsiteY9" fmla="*/ 379977 h 558115"/>
                <a:gd name="connsiteX10" fmla="*/ 129944 w 708562"/>
                <a:gd name="connsiteY10" fmla="*/ 382373 h 558115"/>
                <a:gd name="connsiteX11" fmla="*/ 230063 w 708562"/>
                <a:gd name="connsiteY11" fmla="*/ 260152 h 558115"/>
                <a:gd name="connsiteX12" fmla="*/ 348290 w 708562"/>
                <a:gd name="connsiteY12" fmla="*/ 147251 h 558115"/>
                <a:gd name="connsiteX13" fmla="*/ 348290 w 708562"/>
                <a:gd name="connsiteY13" fmla="*/ 147251 h 558115"/>
                <a:gd name="connsiteX14" fmla="*/ 348290 w 708562"/>
                <a:gd name="connsiteY14" fmla="*/ 147251 h 558115"/>
                <a:gd name="connsiteX15" fmla="*/ 348290 w 708562"/>
                <a:gd name="connsiteY15" fmla="*/ 147251 h 558115"/>
                <a:gd name="connsiteX16" fmla="*/ 493943 w 708562"/>
                <a:gd name="connsiteY16" fmla="*/ 55119 h 558115"/>
                <a:gd name="connsiteX17" fmla="*/ 594596 w 708562"/>
                <a:gd name="connsiteY17" fmla="*/ 24231 h 558115"/>
                <a:gd name="connsiteX18" fmla="*/ 637466 w 708562"/>
                <a:gd name="connsiteY18" fmla="*/ 22900 h 558115"/>
                <a:gd name="connsiteX19" fmla="*/ 658236 w 708562"/>
                <a:gd name="connsiteY19" fmla="*/ 27960 h 558115"/>
                <a:gd name="connsiteX20" fmla="*/ 668621 w 708562"/>
                <a:gd name="connsiteY20" fmla="*/ 33551 h 558115"/>
                <a:gd name="connsiteX21" fmla="*/ 676343 w 708562"/>
                <a:gd name="connsiteY21" fmla="*/ 40475 h 558115"/>
                <a:gd name="connsiteX22" fmla="*/ 681669 w 708562"/>
                <a:gd name="connsiteY22" fmla="*/ 48996 h 558115"/>
                <a:gd name="connsiteX23" fmla="*/ 684598 w 708562"/>
                <a:gd name="connsiteY23" fmla="*/ 59913 h 558115"/>
                <a:gd name="connsiteX24" fmla="*/ 684598 w 708562"/>
                <a:gd name="connsiteY24" fmla="*/ 74824 h 558115"/>
                <a:gd name="connsiteX25" fmla="*/ 677941 w 708562"/>
                <a:gd name="connsiteY25" fmla="*/ 101452 h 558115"/>
                <a:gd name="connsiteX26" fmla="*/ 657703 w 708562"/>
                <a:gd name="connsiteY26" fmla="*/ 137400 h 558115"/>
                <a:gd name="connsiteX27" fmla="*/ 657704 w 708562"/>
                <a:gd name="connsiteY27" fmla="*/ 137399 h 558115"/>
                <a:gd name="connsiteX28" fmla="*/ 657704 w 708562"/>
                <a:gd name="connsiteY28" fmla="*/ 138730 h 558115"/>
                <a:gd name="connsiteX29" fmla="*/ 657704 w 708562"/>
                <a:gd name="connsiteY29" fmla="*/ 138730 h 558115"/>
                <a:gd name="connsiteX30" fmla="*/ 635337 w 708562"/>
                <a:gd name="connsiteY30" fmla="*/ 165358 h 558115"/>
                <a:gd name="connsiteX31" fmla="*/ 635869 w 708562"/>
                <a:gd name="connsiteY31" fmla="*/ 181600 h 558115"/>
                <a:gd name="connsiteX32" fmla="*/ 652112 w 708562"/>
                <a:gd name="connsiteY32" fmla="*/ 181068 h 558115"/>
                <a:gd name="connsiteX33" fmla="*/ 694183 w 708562"/>
                <a:gd name="connsiteY33" fmla="*/ 123020 h 558115"/>
                <a:gd name="connsiteX34" fmla="*/ 708562 w 708562"/>
                <a:gd name="connsiteY34" fmla="*/ 69764 h 558115"/>
                <a:gd name="connsiteX35" fmla="*/ 704834 w 708562"/>
                <a:gd name="connsiteY35" fmla="*/ 47131 h 558115"/>
                <a:gd name="connsiteX36" fmla="*/ 692319 w 708562"/>
                <a:gd name="connsiteY36" fmla="*/ 26095 h 558115"/>
                <a:gd name="connsiteX37" fmla="*/ 673946 w 708562"/>
                <a:gd name="connsiteY37" fmla="*/ 12249 h 558115"/>
                <a:gd name="connsiteX38" fmla="*/ 645987 w 708562"/>
                <a:gd name="connsiteY38" fmla="*/ 3462 h 558115"/>
                <a:gd name="connsiteX39" fmla="*/ 622555 w 708562"/>
                <a:gd name="connsiteY39" fmla="*/ 0 h 558115"/>
                <a:gd name="connsiteX40" fmla="*/ 569299 w 708562"/>
                <a:gd name="connsiteY40" fmla="*/ 6657 h 558115"/>
                <a:gd name="connsiteX41" fmla="*/ 496606 w 708562"/>
                <a:gd name="connsiteY41" fmla="*/ 54853 h 558115"/>
                <a:gd name="connsiteX42" fmla="*/ 495009 w 708562"/>
                <a:gd name="connsiteY42" fmla="*/ 54853 h 558115"/>
                <a:gd name="connsiteX43" fmla="*/ 496606 w 708562"/>
                <a:gd name="connsiteY43" fmla="*/ 54853 h 5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08562" h="558115">
                  <a:moveTo>
                    <a:pt x="569300" y="6657"/>
                  </a:moveTo>
                  <a:cubicBezTo>
                    <a:pt x="541248" y="12846"/>
                    <a:pt x="513869" y="21764"/>
                    <a:pt x="487553" y="33285"/>
                  </a:cubicBezTo>
                  <a:cubicBezTo>
                    <a:pt x="432774" y="58374"/>
                    <a:pt x="381559" y="90608"/>
                    <a:pt x="335243" y="129144"/>
                  </a:cubicBezTo>
                  <a:cubicBezTo>
                    <a:pt x="268598" y="184249"/>
                    <a:pt x="207910" y="246186"/>
                    <a:pt x="154174" y="313940"/>
                  </a:cubicBezTo>
                  <a:cubicBezTo>
                    <a:pt x="124674" y="350359"/>
                    <a:pt x="97121" y="388312"/>
                    <a:pt x="71628" y="427640"/>
                  </a:cubicBezTo>
                  <a:cubicBezTo>
                    <a:pt x="44755" y="469418"/>
                    <a:pt x="20821" y="513015"/>
                    <a:pt x="0" y="558116"/>
                  </a:cubicBezTo>
                  <a:lnTo>
                    <a:pt x="0" y="558116"/>
                  </a:lnTo>
                  <a:lnTo>
                    <a:pt x="12515" y="552791"/>
                  </a:lnTo>
                  <a:lnTo>
                    <a:pt x="31954" y="544270"/>
                  </a:lnTo>
                  <a:cubicBezTo>
                    <a:pt x="60535" y="486781"/>
                    <a:pt x="93939" y="431820"/>
                    <a:pt x="131808" y="379977"/>
                  </a:cubicBezTo>
                  <a:lnTo>
                    <a:pt x="129944" y="382373"/>
                  </a:lnTo>
                  <a:cubicBezTo>
                    <a:pt x="161104" y="339869"/>
                    <a:pt x="194526" y="299070"/>
                    <a:pt x="230063" y="260152"/>
                  </a:cubicBezTo>
                  <a:cubicBezTo>
                    <a:pt x="266757" y="219773"/>
                    <a:pt x="306265" y="182045"/>
                    <a:pt x="348290" y="147251"/>
                  </a:cubicBezTo>
                  <a:lnTo>
                    <a:pt x="348290" y="147251"/>
                  </a:lnTo>
                  <a:lnTo>
                    <a:pt x="348290" y="147251"/>
                  </a:lnTo>
                  <a:lnTo>
                    <a:pt x="348290" y="147251"/>
                  </a:lnTo>
                  <a:cubicBezTo>
                    <a:pt x="392815" y="110593"/>
                    <a:pt x="441744" y="79643"/>
                    <a:pt x="493943" y="55119"/>
                  </a:cubicBezTo>
                  <a:cubicBezTo>
                    <a:pt x="526050" y="40599"/>
                    <a:pt x="559871" y="30219"/>
                    <a:pt x="594596" y="24231"/>
                  </a:cubicBezTo>
                  <a:cubicBezTo>
                    <a:pt x="608792" y="22192"/>
                    <a:pt x="623171" y="21745"/>
                    <a:pt x="637466" y="22900"/>
                  </a:cubicBezTo>
                  <a:cubicBezTo>
                    <a:pt x="644541" y="23886"/>
                    <a:pt x="651500" y="25581"/>
                    <a:pt x="658236" y="27960"/>
                  </a:cubicBezTo>
                  <a:cubicBezTo>
                    <a:pt x="661861" y="29502"/>
                    <a:pt x="665337" y="31374"/>
                    <a:pt x="668621" y="33551"/>
                  </a:cubicBezTo>
                  <a:cubicBezTo>
                    <a:pt x="671437" y="35573"/>
                    <a:pt x="674027" y="37894"/>
                    <a:pt x="676343" y="40475"/>
                  </a:cubicBezTo>
                  <a:cubicBezTo>
                    <a:pt x="678366" y="43152"/>
                    <a:pt x="680148" y="46004"/>
                    <a:pt x="681669" y="48996"/>
                  </a:cubicBezTo>
                  <a:cubicBezTo>
                    <a:pt x="683048" y="52514"/>
                    <a:pt x="684030" y="56177"/>
                    <a:pt x="684598" y="59913"/>
                  </a:cubicBezTo>
                  <a:cubicBezTo>
                    <a:pt x="684995" y="64876"/>
                    <a:pt x="684995" y="69862"/>
                    <a:pt x="684598" y="74824"/>
                  </a:cubicBezTo>
                  <a:cubicBezTo>
                    <a:pt x="683516" y="83947"/>
                    <a:pt x="681279" y="92895"/>
                    <a:pt x="677941" y="101452"/>
                  </a:cubicBezTo>
                  <a:cubicBezTo>
                    <a:pt x="672570" y="114158"/>
                    <a:pt x="665781" y="126217"/>
                    <a:pt x="657703" y="137400"/>
                  </a:cubicBezTo>
                  <a:lnTo>
                    <a:pt x="657704" y="137399"/>
                  </a:lnTo>
                  <a:lnTo>
                    <a:pt x="657704" y="138730"/>
                  </a:lnTo>
                  <a:lnTo>
                    <a:pt x="657704" y="138730"/>
                  </a:lnTo>
                  <a:cubicBezTo>
                    <a:pt x="650776" y="148036"/>
                    <a:pt x="643307" y="156927"/>
                    <a:pt x="635337" y="165358"/>
                  </a:cubicBezTo>
                  <a:cubicBezTo>
                    <a:pt x="630998" y="169990"/>
                    <a:pt x="631237" y="177262"/>
                    <a:pt x="635869" y="181600"/>
                  </a:cubicBezTo>
                  <a:cubicBezTo>
                    <a:pt x="640502" y="185939"/>
                    <a:pt x="647774" y="185700"/>
                    <a:pt x="652112" y="181068"/>
                  </a:cubicBezTo>
                  <a:cubicBezTo>
                    <a:pt x="668846" y="163835"/>
                    <a:pt x="683015" y="144286"/>
                    <a:pt x="694183" y="123020"/>
                  </a:cubicBezTo>
                  <a:cubicBezTo>
                    <a:pt x="702852" y="106549"/>
                    <a:pt x="707763" y="88360"/>
                    <a:pt x="708562" y="69764"/>
                  </a:cubicBezTo>
                  <a:cubicBezTo>
                    <a:pt x="708539" y="62069"/>
                    <a:pt x="707280" y="54427"/>
                    <a:pt x="704834" y="47131"/>
                  </a:cubicBezTo>
                  <a:cubicBezTo>
                    <a:pt x="702198" y="39313"/>
                    <a:pt x="697932" y="32142"/>
                    <a:pt x="692319" y="26095"/>
                  </a:cubicBezTo>
                  <a:cubicBezTo>
                    <a:pt x="687116" y="20370"/>
                    <a:pt x="680883" y="15673"/>
                    <a:pt x="673946" y="12249"/>
                  </a:cubicBezTo>
                  <a:cubicBezTo>
                    <a:pt x="665136" y="7892"/>
                    <a:pt x="655704" y="4928"/>
                    <a:pt x="645987" y="3462"/>
                  </a:cubicBezTo>
                  <a:cubicBezTo>
                    <a:pt x="638268" y="1753"/>
                    <a:pt x="630438" y="596"/>
                    <a:pt x="622555" y="0"/>
                  </a:cubicBezTo>
                  <a:cubicBezTo>
                    <a:pt x="604621" y="381"/>
                    <a:pt x="586774" y="2612"/>
                    <a:pt x="569299" y="6657"/>
                  </a:cubicBezTo>
                  <a:moveTo>
                    <a:pt x="496606" y="54853"/>
                  </a:moveTo>
                  <a:lnTo>
                    <a:pt x="495009" y="54853"/>
                  </a:lnTo>
                  <a:lnTo>
                    <a:pt x="496606" y="54853"/>
                  </a:lnTo>
                </a:path>
              </a:pathLst>
            </a:custGeom>
            <a:solidFill>
              <a:srgbClr val="EE9146"/>
            </a:solidFill>
            <a:ln w="26619"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id="{CD3246D8-9014-454A-A0F9-2194B997E9C9}"/>
                </a:ext>
              </a:extLst>
            </p:cNvPr>
            <p:cNvSpPr/>
            <p:nvPr/>
          </p:nvSpPr>
          <p:spPr>
            <a:xfrm>
              <a:off x="7109203" y="8522012"/>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E9146"/>
            </a:solidFill>
            <a:ln w="26619"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id="{A7BFEA31-0D9A-4FD1-B92B-544884FF7BE0}"/>
                </a:ext>
              </a:extLst>
            </p:cNvPr>
            <p:cNvSpPr/>
            <p:nvPr/>
          </p:nvSpPr>
          <p:spPr>
            <a:xfrm>
              <a:off x="7108868" y="8522012"/>
              <a:ext cx="334" cy="334"/>
            </a:xfrm>
            <a:custGeom>
              <a:avLst/>
              <a:gdLst>
                <a:gd name="connsiteX0" fmla="*/ 0 w 266"/>
                <a:gd name="connsiteY0" fmla="*/ 267 h 266"/>
                <a:gd name="connsiteX1" fmla="*/ 0 w 266"/>
                <a:gd name="connsiteY1" fmla="*/ 267 h 266"/>
                <a:gd name="connsiteX2" fmla="*/ 0 w 266"/>
                <a:gd name="connsiteY2" fmla="*/ 267 h 266"/>
                <a:gd name="connsiteX3" fmla="*/ 267 w 266"/>
                <a:gd name="connsiteY3" fmla="*/ 0 h 266"/>
                <a:gd name="connsiteX4" fmla="*/ 267 w 266"/>
                <a:gd name="connsiteY4" fmla="*/ 0 h 266"/>
                <a:gd name="connsiteX5" fmla="*/ 0 w 266"/>
                <a:gd name="connsiteY5" fmla="*/ 267 h 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 h="266">
                  <a:moveTo>
                    <a:pt x="0" y="267"/>
                  </a:moveTo>
                  <a:lnTo>
                    <a:pt x="0" y="267"/>
                  </a:lnTo>
                  <a:lnTo>
                    <a:pt x="0" y="267"/>
                  </a:lnTo>
                  <a:lnTo>
                    <a:pt x="267" y="0"/>
                  </a:lnTo>
                  <a:lnTo>
                    <a:pt x="267" y="0"/>
                  </a:lnTo>
                  <a:lnTo>
                    <a:pt x="0" y="267"/>
                  </a:lnTo>
                </a:path>
              </a:pathLst>
            </a:custGeom>
            <a:solidFill>
              <a:srgbClr val="EE9146"/>
            </a:solidFill>
            <a:ln w="26619"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id="{DD96B425-D51B-44A9-A116-1026A55787B3}"/>
                </a:ext>
              </a:extLst>
            </p:cNvPr>
            <p:cNvSpPr/>
            <p:nvPr/>
          </p:nvSpPr>
          <p:spPr>
            <a:xfrm>
              <a:off x="6719871" y="8535379"/>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E9146"/>
            </a:solidFill>
            <a:ln w="26619"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id="{1C00BD95-0741-4C1E-B7DB-BC6F07C2127E}"/>
                </a:ext>
              </a:extLst>
            </p:cNvPr>
            <p:cNvSpPr/>
            <p:nvPr/>
          </p:nvSpPr>
          <p:spPr>
            <a:xfrm>
              <a:off x="7047712" y="9118209"/>
              <a:ext cx="453513" cy="407208"/>
            </a:xfrm>
            <a:custGeom>
              <a:avLst/>
              <a:gdLst>
                <a:gd name="connsiteX0" fmla="*/ 170150 w 361350"/>
                <a:gd name="connsiteY0" fmla="*/ 10385 h 324455"/>
                <a:gd name="connsiteX1" fmla="*/ 162375 w 361350"/>
                <a:gd name="connsiteY1" fmla="*/ 24589 h 324455"/>
                <a:gd name="connsiteX2" fmla="*/ 162428 w 361350"/>
                <a:gd name="connsiteY2" fmla="*/ 24764 h 324455"/>
                <a:gd name="connsiteX3" fmla="*/ 167754 w 361350"/>
                <a:gd name="connsiteY3" fmla="*/ 31420 h 324455"/>
                <a:gd name="connsiteX4" fmla="*/ 176541 w 361350"/>
                <a:gd name="connsiteY4" fmla="*/ 31420 h 324455"/>
                <a:gd name="connsiteX5" fmla="*/ 189057 w 361350"/>
                <a:gd name="connsiteY5" fmla="*/ 29291 h 324455"/>
                <a:gd name="connsiteX6" fmla="*/ 191720 w 361350"/>
                <a:gd name="connsiteY6" fmla="*/ 29291 h 324455"/>
                <a:gd name="connsiteX7" fmla="*/ 253496 w 361350"/>
                <a:gd name="connsiteY7" fmla="*/ 26894 h 324455"/>
                <a:gd name="connsiteX8" fmla="*/ 270538 w 361350"/>
                <a:gd name="connsiteY8" fmla="*/ 29823 h 324455"/>
                <a:gd name="connsiteX9" fmla="*/ 285449 w 361350"/>
                <a:gd name="connsiteY9" fmla="*/ 34616 h 324455"/>
                <a:gd name="connsiteX10" fmla="*/ 309681 w 361350"/>
                <a:gd name="connsiteY10" fmla="*/ 47397 h 324455"/>
                <a:gd name="connsiteX11" fmla="*/ 324326 w 361350"/>
                <a:gd name="connsiteY11" fmla="*/ 60978 h 324455"/>
                <a:gd name="connsiteX12" fmla="*/ 333112 w 361350"/>
                <a:gd name="connsiteY12" fmla="*/ 75357 h 324455"/>
                <a:gd name="connsiteX13" fmla="*/ 338172 w 361350"/>
                <a:gd name="connsiteY13" fmla="*/ 92399 h 324455"/>
                <a:gd name="connsiteX14" fmla="*/ 338172 w 361350"/>
                <a:gd name="connsiteY14" fmla="*/ 113701 h 324455"/>
                <a:gd name="connsiteX15" fmla="*/ 338172 w 361350"/>
                <a:gd name="connsiteY15" fmla="*/ 111571 h 324455"/>
                <a:gd name="connsiteX16" fmla="*/ 338172 w 361350"/>
                <a:gd name="connsiteY16" fmla="*/ 113701 h 324455"/>
                <a:gd name="connsiteX17" fmla="*/ 338172 w 361350"/>
                <a:gd name="connsiteY17" fmla="*/ 113701 h 324455"/>
                <a:gd name="connsiteX18" fmla="*/ 330449 w 361350"/>
                <a:gd name="connsiteY18" fmla="*/ 143257 h 324455"/>
                <a:gd name="connsiteX19" fmla="*/ 310479 w 361350"/>
                <a:gd name="connsiteY19" fmla="*/ 179737 h 324455"/>
                <a:gd name="connsiteX20" fmla="*/ 310479 w 361350"/>
                <a:gd name="connsiteY20" fmla="*/ 179737 h 324455"/>
                <a:gd name="connsiteX21" fmla="*/ 275597 w 361350"/>
                <a:gd name="connsiteY21" fmla="*/ 217548 h 324455"/>
                <a:gd name="connsiteX22" fmla="*/ 274265 w 361350"/>
                <a:gd name="connsiteY22" fmla="*/ 217548 h 324455"/>
                <a:gd name="connsiteX23" fmla="*/ 274265 w 361350"/>
                <a:gd name="connsiteY23" fmla="*/ 217548 h 324455"/>
                <a:gd name="connsiteX24" fmla="*/ 274265 w 361350"/>
                <a:gd name="connsiteY24" fmla="*/ 217548 h 324455"/>
                <a:gd name="connsiteX25" fmla="*/ 184530 w 361350"/>
                <a:gd name="connsiteY25" fmla="*/ 270804 h 324455"/>
                <a:gd name="connsiteX26" fmla="*/ 89469 w 361350"/>
                <a:gd name="connsiteY26" fmla="*/ 297431 h 324455"/>
                <a:gd name="connsiteX27" fmla="*/ 50326 w 361350"/>
                <a:gd name="connsiteY27" fmla="*/ 301160 h 324455"/>
                <a:gd name="connsiteX28" fmla="*/ 17308 w 361350"/>
                <a:gd name="connsiteY28" fmla="*/ 316337 h 324455"/>
                <a:gd name="connsiteX29" fmla="*/ 0 w 361350"/>
                <a:gd name="connsiteY29" fmla="*/ 322994 h 324455"/>
                <a:gd name="connsiteX30" fmla="*/ 21835 w 361350"/>
                <a:gd name="connsiteY30" fmla="*/ 324326 h 324455"/>
                <a:gd name="connsiteX31" fmla="*/ 70297 w 361350"/>
                <a:gd name="connsiteY31" fmla="*/ 322728 h 324455"/>
                <a:gd name="connsiteX32" fmla="*/ 158967 w 361350"/>
                <a:gd name="connsiteY32" fmla="*/ 304088 h 324455"/>
                <a:gd name="connsiteX33" fmla="*/ 242312 w 361350"/>
                <a:gd name="connsiteY33" fmla="*/ 265212 h 324455"/>
                <a:gd name="connsiteX34" fmla="*/ 280389 w 361350"/>
                <a:gd name="connsiteY34" fmla="*/ 238584 h 324455"/>
                <a:gd name="connsiteX35" fmla="*/ 307017 w 361350"/>
                <a:gd name="connsiteY35" fmla="*/ 215419 h 324455"/>
                <a:gd name="connsiteX36" fmla="*/ 344829 w 361350"/>
                <a:gd name="connsiteY36" fmla="*/ 163494 h 324455"/>
                <a:gd name="connsiteX37" fmla="*/ 361071 w 361350"/>
                <a:gd name="connsiteY37" fmla="*/ 106245 h 324455"/>
                <a:gd name="connsiteX38" fmla="*/ 348556 w 361350"/>
                <a:gd name="connsiteY38" fmla="*/ 52990 h 324455"/>
                <a:gd name="connsiteX39" fmla="*/ 330183 w 361350"/>
                <a:gd name="connsiteY39" fmla="*/ 31421 h 324455"/>
                <a:gd name="connsiteX40" fmla="*/ 300360 w 361350"/>
                <a:gd name="connsiteY40" fmla="*/ 13048 h 324455"/>
                <a:gd name="connsiteX41" fmla="*/ 275862 w 361350"/>
                <a:gd name="connsiteY41" fmla="*/ 4527 h 324455"/>
                <a:gd name="connsiteX42" fmla="*/ 240980 w 361350"/>
                <a:gd name="connsiteY42" fmla="*/ 0 h 324455"/>
                <a:gd name="connsiteX43" fmla="*/ 232992 w 361350"/>
                <a:gd name="connsiteY43" fmla="*/ 0 h 324455"/>
                <a:gd name="connsiteX44" fmla="*/ 169885 w 361350"/>
                <a:gd name="connsiteY44" fmla="*/ 6923 h 324455"/>
                <a:gd name="connsiteX45" fmla="*/ 309946 w 361350"/>
                <a:gd name="connsiteY45" fmla="*/ 177340 h 324455"/>
                <a:gd name="connsiteX46" fmla="*/ 309946 w 361350"/>
                <a:gd name="connsiteY46" fmla="*/ 178938 h 324455"/>
                <a:gd name="connsiteX47" fmla="*/ 309946 w 361350"/>
                <a:gd name="connsiteY47" fmla="*/ 177340 h 32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1350" h="324455">
                  <a:moveTo>
                    <a:pt x="170150" y="10385"/>
                  </a:moveTo>
                  <a:cubicBezTo>
                    <a:pt x="164081" y="12161"/>
                    <a:pt x="160601" y="18520"/>
                    <a:pt x="162375" y="24589"/>
                  </a:cubicBezTo>
                  <a:cubicBezTo>
                    <a:pt x="162392" y="24647"/>
                    <a:pt x="162410" y="24706"/>
                    <a:pt x="162428" y="24764"/>
                  </a:cubicBezTo>
                  <a:cubicBezTo>
                    <a:pt x="163228" y="27613"/>
                    <a:pt x="165150" y="30015"/>
                    <a:pt x="167754" y="31420"/>
                  </a:cubicBezTo>
                  <a:cubicBezTo>
                    <a:pt x="170587" y="32483"/>
                    <a:pt x="173708" y="32483"/>
                    <a:pt x="176541" y="31420"/>
                  </a:cubicBezTo>
                  <a:lnTo>
                    <a:pt x="189057" y="29291"/>
                  </a:lnTo>
                  <a:lnTo>
                    <a:pt x="191720" y="29291"/>
                  </a:lnTo>
                  <a:cubicBezTo>
                    <a:pt x="212149" y="26096"/>
                    <a:pt x="232881" y="25292"/>
                    <a:pt x="253496" y="26894"/>
                  </a:cubicBezTo>
                  <a:cubicBezTo>
                    <a:pt x="259236" y="27482"/>
                    <a:pt x="264930" y="28460"/>
                    <a:pt x="270538" y="29823"/>
                  </a:cubicBezTo>
                  <a:cubicBezTo>
                    <a:pt x="275595" y="31139"/>
                    <a:pt x="280573" y="32739"/>
                    <a:pt x="285449" y="34616"/>
                  </a:cubicBezTo>
                  <a:cubicBezTo>
                    <a:pt x="293974" y="37968"/>
                    <a:pt x="302100" y="42255"/>
                    <a:pt x="309681" y="47397"/>
                  </a:cubicBezTo>
                  <a:cubicBezTo>
                    <a:pt x="315059" y="51358"/>
                    <a:pt x="319971" y="55913"/>
                    <a:pt x="324326" y="60978"/>
                  </a:cubicBezTo>
                  <a:cubicBezTo>
                    <a:pt x="327810" y="65408"/>
                    <a:pt x="330760" y="70235"/>
                    <a:pt x="333112" y="75357"/>
                  </a:cubicBezTo>
                  <a:cubicBezTo>
                    <a:pt x="335513" y="80800"/>
                    <a:pt x="337213" y="86527"/>
                    <a:pt x="338172" y="92399"/>
                  </a:cubicBezTo>
                  <a:cubicBezTo>
                    <a:pt x="338838" y="99484"/>
                    <a:pt x="338838" y="106616"/>
                    <a:pt x="338172" y="113701"/>
                  </a:cubicBezTo>
                  <a:cubicBezTo>
                    <a:pt x="338021" y="112999"/>
                    <a:pt x="338021" y="112272"/>
                    <a:pt x="338172" y="111571"/>
                  </a:cubicBezTo>
                  <a:cubicBezTo>
                    <a:pt x="338021" y="112273"/>
                    <a:pt x="338021" y="112999"/>
                    <a:pt x="338172" y="113701"/>
                  </a:cubicBezTo>
                  <a:lnTo>
                    <a:pt x="338172" y="113701"/>
                  </a:lnTo>
                  <a:cubicBezTo>
                    <a:pt x="336667" y="123801"/>
                    <a:pt x="334078" y="133711"/>
                    <a:pt x="330449" y="143257"/>
                  </a:cubicBezTo>
                  <a:cubicBezTo>
                    <a:pt x="325116" y="156096"/>
                    <a:pt x="318421" y="168326"/>
                    <a:pt x="310479" y="179737"/>
                  </a:cubicBezTo>
                  <a:lnTo>
                    <a:pt x="310479" y="179737"/>
                  </a:lnTo>
                  <a:cubicBezTo>
                    <a:pt x="300422" y="193703"/>
                    <a:pt x="288709" y="206399"/>
                    <a:pt x="275597" y="217548"/>
                  </a:cubicBezTo>
                  <a:lnTo>
                    <a:pt x="274265" y="217548"/>
                  </a:lnTo>
                  <a:lnTo>
                    <a:pt x="274265" y="217548"/>
                  </a:lnTo>
                  <a:lnTo>
                    <a:pt x="274265" y="217548"/>
                  </a:lnTo>
                  <a:cubicBezTo>
                    <a:pt x="246607" y="238851"/>
                    <a:pt x="216477" y="256733"/>
                    <a:pt x="184530" y="270804"/>
                  </a:cubicBezTo>
                  <a:cubicBezTo>
                    <a:pt x="154117" y="283722"/>
                    <a:pt x="122167" y="292671"/>
                    <a:pt x="89469" y="297431"/>
                  </a:cubicBezTo>
                  <a:cubicBezTo>
                    <a:pt x="76492" y="299333"/>
                    <a:pt x="63428" y="300577"/>
                    <a:pt x="50326" y="301160"/>
                  </a:cubicBezTo>
                  <a:cubicBezTo>
                    <a:pt x="39409" y="306485"/>
                    <a:pt x="28492" y="311544"/>
                    <a:pt x="17308" y="316337"/>
                  </a:cubicBezTo>
                  <a:lnTo>
                    <a:pt x="0" y="322994"/>
                  </a:lnTo>
                  <a:lnTo>
                    <a:pt x="21835" y="324326"/>
                  </a:lnTo>
                  <a:cubicBezTo>
                    <a:pt x="38007" y="324729"/>
                    <a:pt x="54187" y="324196"/>
                    <a:pt x="70297" y="322728"/>
                  </a:cubicBezTo>
                  <a:cubicBezTo>
                    <a:pt x="100479" y="319985"/>
                    <a:pt x="130237" y="313730"/>
                    <a:pt x="158967" y="304088"/>
                  </a:cubicBezTo>
                  <a:cubicBezTo>
                    <a:pt x="188053" y="294133"/>
                    <a:pt x="215993" y="281100"/>
                    <a:pt x="242312" y="265212"/>
                  </a:cubicBezTo>
                  <a:cubicBezTo>
                    <a:pt x="255488" y="257049"/>
                    <a:pt x="268200" y="248160"/>
                    <a:pt x="280389" y="238584"/>
                  </a:cubicBezTo>
                  <a:cubicBezTo>
                    <a:pt x="289931" y="231663"/>
                    <a:pt x="298841" y="223910"/>
                    <a:pt x="307017" y="215419"/>
                  </a:cubicBezTo>
                  <a:cubicBezTo>
                    <a:pt x="322173" y="200121"/>
                    <a:pt x="334921" y="182614"/>
                    <a:pt x="344829" y="163494"/>
                  </a:cubicBezTo>
                  <a:cubicBezTo>
                    <a:pt x="354041" y="145699"/>
                    <a:pt x="359566" y="126227"/>
                    <a:pt x="361071" y="106245"/>
                  </a:cubicBezTo>
                  <a:cubicBezTo>
                    <a:pt x="362544" y="87623"/>
                    <a:pt x="358169" y="69006"/>
                    <a:pt x="348556" y="52990"/>
                  </a:cubicBezTo>
                  <a:cubicBezTo>
                    <a:pt x="343544" y="44923"/>
                    <a:pt x="337350" y="37652"/>
                    <a:pt x="330183" y="31421"/>
                  </a:cubicBezTo>
                  <a:cubicBezTo>
                    <a:pt x="321207" y="23853"/>
                    <a:pt x="311156" y="17661"/>
                    <a:pt x="300360" y="13048"/>
                  </a:cubicBezTo>
                  <a:cubicBezTo>
                    <a:pt x="292382" y="9694"/>
                    <a:pt x="284200" y="6849"/>
                    <a:pt x="275862" y="4527"/>
                  </a:cubicBezTo>
                  <a:cubicBezTo>
                    <a:pt x="264424" y="1810"/>
                    <a:pt x="252733" y="293"/>
                    <a:pt x="240980" y="0"/>
                  </a:cubicBezTo>
                  <a:lnTo>
                    <a:pt x="232992" y="0"/>
                  </a:lnTo>
                  <a:cubicBezTo>
                    <a:pt x="211802" y="564"/>
                    <a:pt x="190693" y="2880"/>
                    <a:pt x="169885" y="6923"/>
                  </a:cubicBezTo>
                  <a:moveTo>
                    <a:pt x="309946" y="177340"/>
                  </a:moveTo>
                  <a:lnTo>
                    <a:pt x="309946" y="178938"/>
                  </a:lnTo>
                  <a:lnTo>
                    <a:pt x="309946" y="177340"/>
                  </a:lnTo>
                </a:path>
              </a:pathLst>
            </a:custGeom>
            <a:solidFill>
              <a:srgbClr val="FBCF62"/>
            </a:solidFill>
            <a:ln w="26619"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id="{6F514E9F-509B-4331-AC72-F8F243CAE0AC}"/>
                </a:ext>
              </a:extLst>
            </p:cNvPr>
            <p:cNvSpPr/>
            <p:nvPr/>
          </p:nvSpPr>
          <p:spPr>
            <a:xfrm>
              <a:off x="7288331" y="9155639"/>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FBCF62"/>
            </a:solidFill>
            <a:ln w="26619"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id="{6624AE36-2E1B-4950-A5E2-81BBDCB161A1}"/>
                </a:ext>
              </a:extLst>
            </p:cNvPr>
            <p:cNvSpPr/>
            <p:nvPr/>
          </p:nvSpPr>
          <p:spPr>
            <a:xfrm>
              <a:off x="7287996" y="915563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FBCF62"/>
            </a:solidFill>
            <a:ln w="26619"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id="{F9242572-5E39-448C-B2C3-29E76F23FB0A}"/>
                </a:ext>
              </a:extLst>
            </p:cNvPr>
            <p:cNvSpPr/>
            <p:nvPr/>
          </p:nvSpPr>
          <p:spPr>
            <a:xfrm>
              <a:off x="7285991" y="9155973"/>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FBCF62"/>
            </a:solidFill>
            <a:ln w="26619"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id="{C0B1DACF-770A-4B4B-AB1E-A35896004FF4}"/>
                </a:ext>
              </a:extLst>
            </p:cNvPr>
            <p:cNvSpPr/>
            <p:nvPr/>
          </p:nvSpPr>
          <p:spPr>
            <a:xfrm>
              <a:off x="7285322" y="9156306"/>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cubicBezTo>
                    <a:pt x="0" y="0"/>
                    <a:pt x="0" y="0"/>
                    <a:pt x="0" y="0"/>
                  </a:cubicBezTo>
                  <a:lnTo>
                    <a:pt x="0" y="0"/>
                  </a:lnTo>
                </a:path>
              </a:pathLst>
            </a:custGeom>
            <a:solidFill>
              <a:srgbClr val="FBCF62"/>
            </a:solidFill>
            <a:ln w="26619"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id="{6D03C5BA-9870-4C1B-817A-241E5EC97723}"/>
                </a:ext>
              </a:extLst>
            </p:cNvPr>
            <p:cNvSpPr/>
            <p:nvPr/>
          </p:nvSpPr>
          <p:spPr>
            <a:xfrm>
              <a:off x="7392263" y="9392580"/>
              <a:ext cx="334" cy="333"/>
            </a:xfrm>
            <a:custGeom>
              <a:avLst/>
              <a:gdLst>
                <a:gd name="connsiteX0" fmla="*/ 0 w 266"/>
                <a:gd name="connsiteY0" fmla="*/ 266 h 265"/>
                <a:gd name="connsiteX1" fmla="*/ 267 w 266"/>
                <a:gd name="connsiteY1" fmla="*/ 0 h 265"/>
                <a:gd name="connsiteX2" fmla="*/ 0 w 266"/>
                <a:gd name="connsiteY2" fmla="*/ 266 h 265"/>
              </a:gdLst>
              <a:ahLst/>
              <a:cxnLst>
                <a:cxn ang="0">
                  <a:pos x="connsiteX0" y="connsiteY0"/>
                </a:cxn>
                <a:cxn ang="0">
                  <a:pos x="connsiteX1" y="connsiteY1"/>
                </a:cxn>
                <a:cxn ang="0">
                  <a:pos x="connsiteX2" y="connsiteY2"/>
                </a:cxn>
              </a:cxnLst>
              <a:rect l="l" t="t" r="r" b="b"/>
              <a:pathLst>
                <a:path w="266" h="265">
                  <a:moveTo>
                    <a:pt x="0" y="266"/>
                  </a:moveTo>
                  <a:lnTo>
                    <a:pt x="267" y="0"/>
                  </a:lnTo>
                  <a:lnTo>
                    <a:pt x="0" y="266"/>
                  </a:lnTo>
                </a:path>
              </a:pathLst>
            </a:custGeom>
            <a:solidFill>
              <a:srgbClr val="FBCF62"/>
            </a:solidFill>
            <a:ln w="26619"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id="{FC844DF2-6E2A-4A8C-BC64-393149AD297E}"/>
                </a:ext>
              </a:extLst>
            </p:cNvPr>
            <p:cNvSpPr/>
            <p:nvPr/>
          </p:nvSpPr>
          <p:spPr>
            <a:xfrm>
              <a:off x="7060633" y="8697129"/>
              <a:ext cx="681785" cy="453373"/>
            </a:xfrm>
            <a:custGeom>
              <a:avLst/>
              <a:gdLst>
                <a:gd name="connsiteX0" fmla="*/ 418411 w 543232"/>
                <a:gd name="connsiteY0" fmla="*/ 0 h 361238"/>
                <a:gd name="connsiteX1" fmla="*/ 359564 w 543232"/>
                <a:gd name="connsiteY1" fmla="*/ 6125 h 361238"/>
                <a:gd name="connsiteX2" fmla="*/ 298320 w 543232"/>
                <a:gd name="connsiteY2" fmla="*/ 19438 h 361238"/>
                <a:gd name="connsiteX3" fmla="*/ 183555 w 543232"/>
                <a:gd name="connsiteY3" fmla="*/ 56983 h 361238"/>
                <a:gd name="connsiteX4" fmla="*/ 121246 w 543232"/>
                <a:gd name="connsiteY4" fmla="*/ 83610 h 361238"/>
                <a:gd name="connsiteX5" fmla="*/ 75713 w 543232"/>
                <a:gd name="connsiteY5" fmla="*/ 105978 h 361238"/>
                <a:gd name="connsiteX6" fmla="*/ 5416 w 543232"/>
                <a:gd name="connsiteY6" fmla="*/ 146186 h 361238"/>
                <a:gd name="connsiteX7" fmla="*/ 1687 w 543232"/>
                <a:gd name="connsiteY7" fmla="*/ 161896 h 361238"/>
                <a:gd name="connsiteX8" fmla="*/ 17045 w 543232"/>
                <a:gd name="connsiteY8" fmla="*/ 165677 h 361238"/>
                <a:gd name="connsiteX9" fmla="*/ 17132 w 543232"/>
                <a:gd name="connsiteY9" fmla="*/ 165624 h 361238"/>
                <a:gd name="connsiteX10" fmla="*/ 99411 w 543232"/>
                <a:gd name="connsiteY10" fmla="*/ 119558 h 361238"/>
                <a:gd name="connsiteX11" fmla="*/ 141217 w 543232"/>
                <a:gd name="connsiteY11" fmla="*/ 99587 h 361238"/>
                <a:gd name="connsiteX12" fmla="*/ 141217 w 543232"/>
                <a:gd name="connsiteY12" fmla="*/ 99587 h 361238"/>
                <a:gd name="connsiteX13" fmla="*/ 242136 w 543232"/>
                <a:gd name="connsiteY13" fmla="*/ 60711 h 361238"/>
                <a:gd name="connsiteX14" fmla="*/ 371280 w 543232"/>
                <a:gd name="connsiteY14" fmla="*/ 27693 h 361238"/>
                <a:gd name="connsiteX15" fmla="*/ 371280 w 543232"/>
                <a:gd name="connsiteY15" fmla="*/ 27692 h 361238"/>
                <a:gd name="connsiteX16" fmla="*/ 452494 w 543232"/>
                <a:gd name="connsiteY16" fmla="*/ 24230 h 361238"/>
                <a:gd name="connsiteX17" fmla="*/ 481518 w 543232"/>
                <a:gd name="connsiteY17" fmla="*/ 30887 h 361238"/>
                <a:gd name="connsiteX18" fmla="*/ 497760 w 543232"/>
                <a:gd name="connsiteY18" fmla="*/ 39674 h 361238"/>
                <a:gd name="connsiteX19" fmla="*/ 507612 w 543232"/>
                <a:gd name="connsiteY19" fmla="*/ 48994 h 361238"/>
                <a:gd name="connsiteX20" fmla="*/ 515334 w 543232"/>
                <a:gd name="connsiteY20" fmla="*/ 61509 h 361238"/>
                <a:gd name="connsiteX21" fmla="*/ 520127 w 543232"/>
                <a:gd name="connsiteY21" fmla="*/ 77752 h 361238"/>
                <a:gd name="connsiteX22" fmla="*/ 520127 w 543232"/>
                <a:gd name="connsiteY22" fmla="*/ 96923 h 361238"/>
                <a:gd name="connsiteX23" fmla="*/ 514536 w 543232"/>
                <a:gd name="connsiteY23" fmla="*/ 119024 h 361238"/>
                <a:gd name="connsiteX24" fmla="*/ 495896 w 543232"/>
                <a:gd name="connsiteY24" fmla="*/ 151243 h 361238"/>
                <a:gd name="connsiteX25" fmla="*/ 497761 w 543232"/>
                <a:gd name="connsiteY25" fmla="*/ 148849 h 361238"/>
                <a:gd name="connsiteX26" fmla="*/ 445837 w 543232"/>
                <a:gd name="connsiteY26" fmla="*/ 202104 h 361238"/>
                <a:gd name="connsiteX27" fmla="*/ 447169 w 543232"/>
                <a:gd name="connsiteY27" fmla="*/ 202104 h 361238"/>
                <a:gd name="connsiteX28" fmla="*/ 445571 w 543232"/>
                <a:gd name="connsiteY28" fmla="*/ 202104 h 361238"/>
                <a:gd name="connsiteX29" fmla="*/ 445571 w 543232"/>
                <a:gd name="connsiteY29" fmla="*/ 202104 h 361238"/>
                <a:gd name="connsiteX30" fmla="*/ 445571 w 543232"/>
                <a:gd name="connsiteY30" fmla="*/ 202104 h 361238"/>
                <a:gd name="connsiteX31" fmla="*/ 368084 w 543232"/>
                <a:gd name="connsiteY31" fmla="*/ 255359 h 361238"/>
                <a:gd name="connsiteX32" fmla="*/ 282343 w 543232"/>
                <a:gd name="connsiteY32" fmla="*/ 299029 h 361238"/>
                <a:gd name="connsiteX33" fmla="*/ 282343 w 543232"/>
                <a:gd name="connsiteY33" fmla="*/ 299028 h 361238"/>
                <a:gd name="connsiteX34" fmla="*/ 219502 w 543232"/>
                <a:gd name="connsiteY34" fmla="*/ 324325 h 361238"/>
                <a:gd name="connsiteX35" fmla="*/ 169442 w 543232"/>
                <a:gd name="connsiteY35" fmla="*/ 339236 h 361238"/>
                <a:gd name="connsiteX36" fmla="*/ 163339 w 543232"/>
                <a:gd name="connsiteY36" fmla="*/ 354235 h 361238"/>
                <a:gd name="connsiteX37" fmla="*/ 175833 w 543232"/>
                <a:gd name="connsiteY37" fmla="*/ 361071 h 361238"/>
                <a:gd name="connsiteX38" fmla="*/ 216306 w 543232"/>
                <a:gd name="connsiteY38" fmla="*/ 349355 h 361238"/>
                <a:gd name="connsiteX39" fmla="*/ 268231 w 543232"/>
                <a:gd name="connsiteY39" fmla="*/ 329916 h 361238"/>
                <a:gd name="connsiteX40" fmla="*/ 386457 w 543232"/>
                <a:gd name="connsiteY40" fmla="*/ 270803 h 361238"/>
                <a:gd name="connsiteX41" fmla="*/ 490305 w 543232"/>
                <a:gd name="connsiteY41" fmla="*/ 193050 h 361238"/>
                <a:gd name="connsiteX42" fmla="*/ 524921 w 543232"/>
                <a:gd name="connsiteY42" fmla="*/ 149114 h 361238"/>
                <a:gd name="connsiteX43" fmla="*/ 542229 w 543232"/>
                <a:gd name="connsiteY43" fmla="*/ 103581 h 361238"/>
                <a:gd name="connsiteX44" fmla="*/ 537436 w 543232"/>
                <a:gd name="connsiteY44" fmla="*/ 56983 h 361238"/>
                <a:gd name="connsiteX45" fmla="*/ 510808 w 543232"/>
                <a:gd name="connsiteY45" fmla="*/ 23166 h 361238"/>
                <a:gd name="connsiteX46" fmla="*/ 426398 w 543232"/>
                <a:gd name="connsiteY46" fmla="*/ 1065 h 361238"/>
                <a:gd name="connsiteX47" fmla="*/ 418144 w 543232"/>
                <a:gd name="connsiteY47" fmla="*/ 1065 h 361238"/>
                <a:gd name="connsiteX48" fmla="*/ 278616 w 543232"/>
                <a:gd name="connsiteY48" fmla="*/ 300094 h 361238"/>
                <a:gd name="connsiteX49" fmla="*/ 280746 w 543232"/>
                <a:gd name="connsiteY49" fmla="*/ 300094 h 361238"/>
                <a:gd name="connsiteX50" fmla="*/ 278616 w 543232"/>
                <a:gd name="connsiteY50" fmla="*/ 300094 h 361238"/>
                <a:gd name="connsiteX51" fmla="*/ 443973 w 543232"/>
                <a:gd name="connsiteY51" fmla="*/ 202903 h 361238"/>
                <a:gd name="connsiteX52" fmla="*/ 443973 w 543232"/>
                <a:gd name="connsiteY52" fmla="*/ 202903 h 361238"/>
                <a:gd name="connsiteX53" fmla="*/ 443973 w 543232"/>
                <a:gd name="connsiteY53" fmla="*/ 202903 h 361238"/>
                <a:gd name="connsiteX54" fmla="*/ 371014 w 543232"/>
                <a:gd name="connsiteY54" fmla="*/ 28225 h 361238"/>
                <a:gd name="connsiteX55" fmla="*/ 371014 w 543232"/>
                <a:gd name="connsiteY55" fmla="*/ 28225 h 36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43232" h="361238">
                  <a:moveTo>
                    <a:pt x="418411" y="0"/>
                  </a:moveTo>
                  <a:cubicBezTo>
                    <a:pt x="398670" y="576"/>
                    <a:pt x="379000" y="2623"/>
                    <a:pt x="359564" y="6125"/>
                  </a:cubicBezTo>
                  <a:cubicBezTo>
                    <a:pt x="339060" y="9586"/>
                    <a:pt x="318557" y="14378"/>
                    <a:pt x="298320" y="19438"/>
                  </a:cubicBezTo>
                  <a:cubicBezTo>
                    <a:pt x="259436" y="29943"/>
                    <a:pt x="221129" y="42475"/>
                    <a:pt x="183555" y="56983"/>
                  </a:cubicBezTo>
                  <a:cubicBezTo>
                    <a:pt x="162519" y="65237"/>
                    <a:pt x="141749" y="73758"/>
                    <a:pt x="121246" y="83610"/>
                  </a:cubicBezTo>
                  <a:cubicBezTo>
                    <a:pt x="106068" y="90534"/>
                    <a:pt x="90890" y="98255"/>
                    <a:pt x="75713" y="105978"/>
                  </a:cubicBezTo>
                  <a:cubicBezTo>
                    <a:pt x="51748" y="118493"/>
                    <a:pt x="28049" y="132605"/>
                    <a:pt x="5416" y="146186"/>
                  </a:cubicBezTo>
                  <a:cubicBezTo>
                    <a:pt x="64" y="149506"/>
                    <a:pt x="-1602" y="156525"/>
                    <a:pt x="1687" y="161896"/>
                  </a:cubicBezTo>
                  <a:cubicBezTo>
                    <a:pt x="4884" y="167181"/>
                    <a:pt x="11760" y="168874"/>
                    <a:pt x="17045" y="165677"/>
                  </a:cubicBezTo>
                  <a:cubicBezTo>
                    <a:pt x="17074" y="165659"/>
                    <a:pt x="17103" y="165642"/>
                    <a:pt x="17132" y="165624"/>
                  </a:cubicBezTo>
                  <a:cubicBezTo>
                    <a:pt x="43760" y="148849"/>
                    <a:pt x="70387" y="133671"/>
                    <a:pt x="99411" y="119558"/>
                  </a:cubicBezTo>
                  <a:cubicBezTo>
                    <a:pt x="112992" y="112635"/>
                    <a:pt x="126039" y="105712"/>
                    <a:pt x="141217" y="99587"/>
                  </a:cubicBezTo>
                  <a:lnTo>
                    <a:pt x="141217" y="99587"/>
                  </a:lnTo>
                  <a:cubicBezTo>
                    <a:pt x="174235" y="84942"/>
                    <a:pt x="208053" y="72960"/>
                    <a:pt x="242136" y="60711"/>
                  </a:cubicBezTo>
                  <a:cubicBezTo>
                    <a:pt x="284198" y="46158"/>
                    <a:pt x="327394" y="35115"/>
                    <a:pt x="371280" y="27693"/>
                  </a:cubicBezTo>
                  <a:lnTo>
                    <a:pt x="371280" y="27692"/>
                  </a:lnTo>
                  <a:cubicBezTo>
                    <a:pt x="398079" y="22950"/>
                    <a:pt x="425389" y="21786"/>
                    <a:pt x="452494" y="24230"/>
                  </a:cubicBezTo>
                  <a:cubicBezTo>
                    <a:pt x="462356" y="25530"/>
                    <a:pt x="472074" y="27759"/>
                    <a:pt x="481518" y="30887"/>
                  </a:cubicBezTo>
                  <a:cubicBezTo>
                    <a:pt x="487229" y="33229"/>
                    <a:pt x="492675" y="36174"/>
                    <a:pt x="497760" y="39674"/>
                  </a:cubicBezTo>
                  <a:cubicBezTo>
                    <a:pt x="501357" y="42433"/>
                    <a:pt x="504658" y="45556"/>
                    <a:pt x="507612" y="48994"/>
                  </a:cubicBezTo>
                  <a:cubicBezTo>
                    <a:pt x="510739" y="52799"/>
                    <a:pt x="513336" y="57008"/>
                    <a:pt x="515334" y="61509"/>
                  </a:cubicBezTo>
                  <a:cubicBezTo>
                    <a:pt x="517455" y="66755"/>
                    <a:pt x="519059" y="72195"/>
                    <a:pt x="520127" y="77752"/>
                  </a:cubicBezTo>
                  <a:cubicBezTo>
                    <a:pt x="520792" y="84125"/>
                    <a:pt x="520792" y="90550"/>
                    <a:pt x="520127" y="96923"/>
                  </a:cubicBezTo>
                  <a:cubicBezTo>
                    <a:pt x="519059" y="104469"/>
                    <a:pt x="517185" y="111879"/>
                    <a:pt x="514536" y="119024"/>
                  </a:cubicBezTo>
                  <a:cubicBezTo>
                    <a:pt x="509631" y="130469"/>
                    <a:pt x="503373" y="141286"/>
                    <a:pt x="495896" y="151243"/>
                  </a:cubicBezTo>
                  <a:lnTo>
                    <a:pt x="497761" y="148849"/>
                  </a:lnTo>
                  <a:cubicBezTo>
                    <a:pt x="482626" y="168597"/>
                    <a:pt x="465196" y="186474"/>
                    <a:pt x="445837" y="202104"/>
                  </a:cubicBezTo>
                  <a:lnTo>
                    <a:pt x="447169" y="202104"/>
                  </a:lnTo>
                  <a:lnTo>
                    <a:pt x="445571" y="202104"/>
                  </a:lnTo>
                  <a:lnTo>
                    <a:pt x="445571" y="202104"/>
                  </a:lnTo>
                  <a:lnTo>
                    <a:pt x="445571" y="202104"/>
                  </a:lnTo>
                  <a:cubicBezTo>
                    <a:pt x="421108" y="221766"/>
                    <a:pt x="395207" y="239567"/>
                    <a:pt x="368084" y="255359"/>
                  </a:cubicBezTo>
                  <a:cubicBezTo>
                    <a:pt x="340280" y="271391"/>
                    <a:pt x="311661" y="285968"/>
                    <a:pt x="282343" y="299029"/>
                  </a:cubicBezTo>
                  <a:lnTo>
                    <a:pt x="282343" y="299028"/>
                  </a:lnTo>
                  <a:cubicBezTo>
                    <a:pt x="261840" y="308082"/>
                    <a:pt x="240804" y="316869"/>
                    <a:pt x="219502" y="324325"/>
                  </a:cubicBezTo>
                  <a:cubicBezTo>
                    <a:pt x="203157" y="330378"/>
                    <a:pt x="186436" y="335359"/>
                    <a:pt x="169442" y="339236"/>
                  </a:cubicBezTo>
                  <a:cubicBezTo>
                    <a:pt x="163615" y="341693"/>
                    <a:pt x="160882" y="348407"/>
                    <a:pt x="163339" y="354235"/>
                  </a:cubicBezTo>
                  <a:cubicBezTo>
                    <a:pt x="165407" y="359141"/>
                    <a:pt x="170586" y="361975"/>
                    <a:pt x="175833" y="361071"/>
                  </a:cubicBezTo>
                  <a:cubicBezTo>
                    <a:pt x="189536" y="357942"/>
                    <a:pt x="203050" y="354030"/>
                    <a:pt x="216306" y="349355"/>
                  </a:cubicBezTo>
                  <a:cubicBezTo>
                    <a:pt x="233881" y="343762"/>
                    <a:pt x="251189" y="336840"/>
                    <a:pt x="268231" y="329916"/>
                  </a:cubicBezTo>
                  <a:cubicBezTo>
                    <a:pt x="309000" y="313060"/>
                    <a:pt x="348510" y="293305"/>
                    <a:pt x="386457" y="270803"/>
                  </a:cubicBezTo>
                  <a:cubicBezTo>
                    <a:pt x="424237" y="249403"/>
                    <a:pt x="459133" y="223275"/>
                    <a:pt x="490305" y="193050"/>
                  </a:cubicBezTo>
                  <a:cubicBezTo>
                    <a:pt x="503519" y="179806"/>
                    <a:pt x="515137" y="165060"/>
                    <a:pt x="524921" y="149114"/>
                  </a:cubicBezTo>
                  <a:cubicBezTo>
                    <a:pt x="533661" y="135239"/>
                    <a:pt x="539545" y="119759"/>
                    <a:pt x="542229" y="103581"/>
                  </a:cubicBezTo>
                  <a:cubicBezTo>
                    <a:pt x="544520" y="87891"/>
                    <a:pt x="542873" y="71878"/>
                    <a:pt x="537436" y="56983"/>
                  </a:cubicBezTo>
                  <a:cubicBezTo>
                    <a:pt x="532050" y="43354"/>
                    <a:pt x="522794" y="31598"/>
                    <a:pt x="510808" y="23166"/>
                  </a:cubicBezTo>
                  <a:cubicBezTo>
                    <a:pt x="485751" y="6982"/>
                    <a:pt x="456172" y="-762"/>
                    <a:pt x="426398" y="1065"/>
                  </a:cubicBezTo>
                  <a:lnTo>
                    <a:pt x="418144" y="1065"/>
                  </a:lnTo>
                  <a:moveTo>
                    <a:pt x="278616" y="300094"/>
                  </a:moveTo>
                  <a:lnTo>
                    <a:pt x="280746" y="300094"/>
                  </a:lnTo>
                  <a:lnTo>
                    <a:pt x="278616" y="300094"/>
                  </a:lnTo>
                  <a:moveTo>
                    <a:pt x="443973" y="202903"/>
                  </a:moveTo>
                  <a:lnTo>
                    <a:pt x="443973" y="202903"/>
                  </a:lnTo>
                  <a:lnTo>
                    <a:pt x="443973" y="202903"/>
                  </a:lnTo>
                  <a:moveTo>
                    <a:pt x="371014" y="28225"/>
                  </a:moveTo>
                  <a:lnTo>
                    <a:pt x="371014" y="28225"/>
                  </a:lnTo>
                  <a:close/>
                </a:path>
              </a:pathLst>
            </a:custGeom>
            <a:solidFill>
              <a:srgbClr val="FBCF62"/>
            </a:solidFill>
            <a:ln w="26619"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id="{371C7150-32AA-4578-90B1-3BF9B1F72A17}"/>
                </a:ext>
              </a:extLst>
            </p:cNvPr>
            <p:cNvSpPr/>
            <p:nvPr/>
          </p:nvSpPr>
          <p:spPr>
            <a:xfrm>
              <a:off x="6579092" y="8666717"/>
              <a:ext cx="566242" cy="236157"/>
            </a:xfrm>
            <a:custGeom>
              <a:avLst/>
              <a:gdLst>
                <a:gd name="connsiteX0" fmla="*/ 331848 w 451170"/>
                <a:gd name="connsiteY0" fmla="*/ 0 h 188165"/>
                <a:gd name="connsiteX1" fmla="*/ 292971 w 451170"/>
                <a:gd name="connsiteY1" fmla="*/ 3728 h 188165"/>
                <a:gd name="connsiteX2" fmla="*/ 246640 w 451170"/>
                <a:gd name="connsiteY2" fmla="*/ 14379 h 188165"/>
                <a:gd name="connsiteX3" fmla="*/ 166757 w 451170"/>
                <a:gd name="connsiteY3" fmla="*/ 46598 h 188165"/>
                <a:gd name="connsiteX4" fmla="*/ 26163 w 451170"/>
                <a:gd name="connsiteY4" fmla="*/ 149381 h 188165"/>
                <a:gd name="connsiteX5" fmla="*/ 2996 w 451170"/>
                <a:gd name="connsiteY5" fmla="*/ 172281 h 188165"/>
                <a:gd name="connsiteX6" fmla="*/ 2996 w 451170"/>
                <a:gd name="connsiteY6" fmla="*/ 187725 h 188165"/>
                <a:gd name="connsiteX7" fmla="*/ 32819 w 451170"/>
                <a:gd name="connsiteY7" fmla="*/ 174943 h 188165"/>
                <a:gd name="connsiteX8" fmla="*/ 86074 w 451170"/>
                <a:gd name="connsiteY8" fmla="*/ 127546 h 188165"/>
                <a:gd name="connsiteX9" fmla="*/ 198975 w 451170"/>
                <a:gd name="connsiteY9" fmla="*/ 56450 h 188165"/>
                <a:gd name="connsiteX10" fmla="*/ 305486 w 451170"/>
                <a:gd name="connsiteY10" fmla="*/ 24763 h 188165"/>
                <a:gd name="connsiteX11" fmla="*/ 305487 w 451170"/>
                <a:gd name="connsiteY11" fmla="*/ 24764 h 188165"/>
                <a:gd name="connsiteX12" fmla="*/ 351818 w 451170"/>
                <a:gd name="connsiteY12" fmla="*/ 24764 h 188165"/>
                <a:gd name="connsiteX13" fmla="*/ 381908 w 451170"/>
                <a:gd name="connsiteY13" fmla="*/ 31953 h 188165"/>
                <a:gd name="connsiteX14" fmla="*/ 402411 w 451170"/>
                <a:gd name="connsiteY14" fmla="*/ 42870 h 188165"/>
                <a:gd name="connsiteX15" fmla="*/ 415991 w 451170"/>
                <a:gd name="connsiteY15" fmla="*/ 55652 h 188165"/>
                <a:gd name="connsiteX16" fmla="*/ 423979 w 451170"/>
                <a:gd name="connsiteY16" fmla="*/ 68699 h 188165"/>
                <a:gd name="connsiteX17" fmla="*/ 427973 w 451170"/>
                <a:gd name="connsiteY17" fmla="*/ 83078 h 188165"/>
                <a:gd name="connsiteX18" fmla="*/ 427973 w 451170"/>
                <a:gd name="connsiteY18" fmla="*/ 100120 h 188165"/>
                <a:gd name="connsiteX19" fmla="*/ 422914 w 451170"/>
                <a:gd name="connsiteY19" fmla="*/ 120358 h 188165"/>
                <a:gd name="connsiteX20" fmla="*/ 407204 w 451170"/>
                <a:gd name="connsiteY20" fmla="*/ 148316 h 188165"/>
                <a:gd name="connsiteX21" fmla="*/ 389896 w 451170"/>
                <a:gd name="connsiteY21" fmla="*/ 168819 h 188165"/>
                <a:gd name="connsiteX22" fmla="*/ 390428 w 451170"/>
                <a:gd name="connsiteY22" fmla="*/ 185062 h 188165"/>
                <a:gd name="connsiteX23" fmla="*/ 406671 w 451170"/>
                <a:gd name="connsiteY23" fmla="*/ 184530 h 188165"/>
                <a:gd name="connsiteX24" fmla="*/ 447677 w 451170"/>
                <a:gd name="connsiteY24" fmla="*/ 117162 h 188165"/>
                <a:gd name="connsiteX25" fmla="*/ 443683 w 451170"/>
                <a:gd name="connsiteY25" fmla="*/ 57516 h 188165"/>
                <a:gd name="connsiteX26" fmla="*/ 402677 w 451170"/>
                <a:gd name="connsiteY26" fmla="*/ 16509 h 188165"/>
                <a:gd name="connsiteX27" fmla="*/ 372321 w 451170"/>
                <a:gd name="connsiteY27" fmla="*/ 5325 h 188165"/>
                <a:gd name="connsiteX28" fmla="*/ 333444 w 451170"/>
                <a:gd name="connsiteY28" fmla="*/ 798 h 188165"/>
                <a:gd name="connsiteX29" fmla="*/ 428506 w 451170"/>
                <a:gd name="connsiteY29" fmla="*/ 98256 h 188165"/>
                <a:gd name="connsiteX30" fmla="*/ 428506 w 451170"/>
                <a:gd name="connsiteY30" fmla="*/ 98256 h 188165"/>
                <a:gd name="connsiteX31" fmla="*/ 83678 w 451170"/>
                <a:gd name="connsiteY31" fmla="*/ 128345 h 188165"/>
                <a:gd name="connsiteX32" fmla="*/ 83678 w 451170"/>
                <a:gd name="connsiteY32" fmla="*/ 128345 h 188165"/>
                <a:gd name="connsiteX33" fmla="*/ 83678 w 451170"/>
                <a:gd name="connsiteY33" fmla="*/ 128345 h 18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1170" h="188165">
                  <a:moveTo>
                    <a:pt x="331848" y="0"/>
                  </a:moveTo>
                  <a:cubicBezTo>
                    <a:pt x="318809" y="183"/>
                    <a:pt x="305807" y="1429"/>
                    <a:pt x="292971" y="3728"/>
                  </a:cubicBezTo>
                  <a:cubicBezTo>
                    <a:pt x="277356" y="6489"/>
                    <a:pt x="261892" y="10043"/>
                    <a:pt x="246640" y="14379"/>
                  </a:cubicBezTo>
                  <a:cubicBezTo>
                    <a:pt x="218987" y="22379"/>
                    <a:pt x="192221" y="33174"/>
                    <a:pt x="166757" y="46598"/>
                  </a:cubicBezTo>
                  <a:cubicBezTo>
                    <a:pt x="115285" y="74066"/>
                    <a:pt x="67952" y="108670"/>
                    <a:pt x="26163" y="149381"/>
                  </a:cubicBezTo>
                  <a:lnTo>
                    <a:pt x="2996" y="172281"/>
                  </a:lnTo>
                  <a:cubicBezTo>
                    <a:pt x="-999" y="176655"/>
                    <a:pt x="-999" y="183352"/>
                    <a:pt x="2996" y="187725"/>
                  </a:cubicBezTo>
                  <a:lnTo>
                    <a:pt x="32819" y="174943"/>
                  </a:lnTo>
                  <a:cubicBezTo>
                    <a:pt x="49861" y="158434"/>
                    <a:pt x="67435" y="142457"/>
                    <a:pt x="86074" y="127546"/>
                  </a:cubicBezTo>
                  <a:cubicBezTo>
                    <a:pt x="120631" y="99280"/>
                    <a:pt x="158552" y="75400"/>
                    <a:pt x="198975" y="56450"/>
                  </a:cubicBezTo>
                  <a:cubicBezTo>
                    <a:pt x="233004" y="41449"/>
                    <a:pt x="268791" y="30802"/>
                    <a:pt x="305486" y="24763"/>
                  </a:cubicBezTo>
                  <a:lnTo>
                    <a:pt x="305487" y="24764"/>
                  </a:lnTo>
                  <a:cubicBezTo>
                    <a:pt x="320874" y="22899"/>
                    <a:pt x="336431" y="22899"/>
                    <a:pt x="351818" y="24764"/>
                  </a:cubicBezTo>
                  <a:cubicBezTo>
                    <a:pt x="362070" y="26116"/>
                    <a:pt x="372152" y="28525"/>
                    <a:pt x="381908" y="31953"/>
                  </a:cubicBezTo>
                  <a:cubicBezTo>
                    <a:pt x="389090" y="34899"/>
                    <a:pt x="395958" y="38556"/>
                    <a:pt x="402411" y="42870"/>
                  </a:cubicBezTo>
                  <a:cubicBezTo>
                    <a:pt x="407378" y="46637"/>
                    <a:pt x="411931" y="50922"/>
                    <a:pt x="415991" y="55652"/>
                  </a:cubicBezTo>
                  <a:cubicBezTo>
                    <a:pt x="419021" y="59766"/>
                    <a:pt x="421693" y="64131"/>
                    <a:pt x="423979" y="68699"/>
                  </a:cubicBezTo>
                  <a:cubicBezTo>
                    <a:pt x="425870" y="73319"/>
                    <a:pt x="427210" y="78145"/>
                    <a:pt x="427973" y="83078"/>
                  </a:cubicBezTo>
                  <a:cubicBezTo>
                    <a:pt x="428641" y="88739"/>
                    <a:pt x="428641" y="94459"/>
                    <a:pt x="427973" y="100120"/>
                  </a:cubicBezTo>
                  <a:cubicBezTo>
                    <a:pt x="426981" y="107021"/>
                    <a:pt x="425286" y="113801"/>
                    <a:pt x="422914" y="120358"/>
                  </a:cubicBezTo>
                  <a:cubicBezTo>
                    <a:pt x="418684" y="130209"/>
                    <a:pt x="413418" y="139582"/>
                    <a:pt x="407204" y="148316"/>
                  </a:cubicBezTo>
                  <a:cubicBezTo>
                    <a:pt x="401950" y="155570"/>
                    <a:pt x="396165" y="162423"/>
                    <a:pt x="389896" y="168819"/>
                  </a:cubicBezTo>
                  <a:cubicBezTo>
                    <a:pt x="385557" y="173452"/>
                    <a:pt x="385796" y="180724"/>
                    <a:pt x="390428" y="185062"/>
                  </a:cubicBezTo>
                  <a:cubicBezTo>
                    <a:pt x="395061" y="189400"/>
                    <a:pt x="402333" y="189161"/>
                    <a:pt x="406671" y="184530"/>
                  </a:cubicBezTo>
                  <a:cubicBezTo>
                    <a:pt x="425451" y="165614"/>
                    <a:pt x="439501" y="142532"/>
                    <a:pt x="447677" y="117162"/>
                  </a:cubicBezTo>
                  <a:cubicBezTo>
                    <a:pt x="453450" y="97434"/>
                    <a:pt x="452035" y="76298"/>
                    <a:pt x="443683" y="57516"/>
                  </a:cubicBezTo>
                  <a:cubicBezTo>
                    <a:pt x="434678" y="39867"/>
                    <a:pt x="420326" y="25514"/>
                    <a:pt x="402677" y="16509"/>
                  </a:cubicBezTo>
                  <a:cubicBezTo>
                    <a:pt x="393080" y="11494"/>
                    <a:pt x="382877" y="7736"/>
                    <a:pt x="372321" y="5325"/>
                  </a:cubicBezTo>
                  <a:cubicBezTo>
                    <a:pt x="359573" y="2360"/>
                    <a:pt x="346532" y="842"/>
                    <a:pt x="333444" y="798"/>
                  </a:cubicBezTo>
                  <a:close/>
                  <a:moveTo>
                    <a:pt x="428506" y="98256"/>
                  </a:moveTo>
                  <a:lnTo>
                    <a:pt x="428506" y="98256"/>
                  </a:lnTo>
                  <a:moveTo>
                    <a:pt x="83678" y="128345"/>
                  </a:moveTo>
                  <a:lnTo>
                    <a:pt x="83678" y="128345"/>
                  </a:lnTo>
                  <a:lnTo>
                    <a:pt x="83678" y="128345"/>
                  </a:lnTo>
                </a:path>
              </a:pathLst>
            </a:custGeom>
            <a:solidFill>
              <a:srgbClr val="FBCF62"/>
            </a:solidFill>
            <a:ln w="26619"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id="{FF6D04F2-829B-4BB8-8250-1E797FA34324}"/>
                </a:ext>
              </a:extLst>
            </p:cNvPr>
            <p:cNvSpPr/>
            <p:nvPr/>
          </p:nvSpPr>
          <p:spPr>
            <a:xfrm>
              <a:off x="6961157" y="869779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FBCF62"/>
            </a:solidFill>
            <a:ln w="26619"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id="{96D547AD-08D3-44D5-A5BE-E163F0EA8B8F}"/>
                </a:ext>
              </a:extLst>
            </p:cNvPr>
            <p:cNvSpPr/>
            <p:nvPr/>
          </p:nvSpPr>
          <p:spPr>
            <a:xfrm>
              <a:off x="5860277" y="8817428"/>
              <a:ext cx="871589" cy="433840"/>
            </a:xfrm>
            <a:custGeom>
              <a:avLst/>
              <a:gdLst>
                <a:gd name="connsiteX0" fmla="*/ 677451 w 694464"/>
                <a:gd name="connsiteY0" fmla="*/ 1339 h 345675"/>
                <a:gd name="connsiteX1" fmla="*/ 141436 w 694464"/>
                <a:gd name="connsiteY1" fmla="*/ 259094 h 345675"/>
                <a:gd name="connsiteX2" fmla="*/ 6168 w 694464"/>
                <a:gd name="connsiteY2" fmla="*/ 324066 h 345675"/>
                <a:gd name="connsiteX3" fmla="*/ 1295 w 694464"/>
                <a:gd name="connsiteY3" fmla="*/ 339508 h 345675"/>
                <a:gd name="connsiteX4" fmla="*/ 16737 w 694464"/>
                <a:gd name="connsiteY4" fmla="*/ 344381 h 345675"/>
                <a:gd name="connsiteX5" fmla="*/ 17352 w 694464"/>
                <a:gd name="connsiteY5" fmla="*/ 344037 h 345675"/>
                <a:gd name="connsiteX6" fmla="*/ 642303 w 694464"/>
                <a:gd name="connsiteY6" fmla="*/ 43410 h 345675"/>
                <a:gd name="connsiteX7" fmla="*/ 688635 w 694464"/>
                <a:gd name="connsiteY7" fmla="*/ 21309 h 345675"/>
                <a:gd name="connsiteX8" fmla="*/ 693162 w 694464"/>
                <a:gd name="connsiteY8" fmla="*/ 5599 h 345675"/>
                <a:gd name="connsiteX9" fmla="*/ 683310 w 694464"/>
                <a:gd name="connsiteY9" fmla="*/ 8 h 345675"/>
                <a:gd name="connsiteX10" fmla="*/ 677451 w 694464"/>
                <a:gd name="connsiteY10" fmla="*/ 1339 h 34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464" h="345675">
                  <a:moveTo>
                    <a:pt x="677451" y="1339"/>
                  </a:moveTo>
                  <a:lnTo>
                    <a:pt x="141436" y="259094"/>
                  </a:lnTo>
                  <a:lnTo>
                    <a:pt x="6168" y="324066"/>
                  </a:lnTo>
                  <a:cubicBezTo>
                    <a:pt x="558" y="326985"/>
                    <a:pt x="-1624" y="333898"/>
                    <a:pt x="1295" y="339508"/>
                  </a:cubicBezTo>
                  <a:cubicBezTo>
                    <a:pt x="4213" y="345117"/>
                    <a:pt x="11127" y="347299"/>
                    <a:pt x="16737" y="344381"/>
                  </a:cubicBezTo>
                  <a:cubicBezTo>
                    <a:pt x="16945" y="344273"/>
                    <a:pt x="17150" y="344158"/>
                    <a:pt x="17352" y="344037"/>
                  </a:cubicBezTo>
                  <a:lnTo>
                    <a:pt x="642303" y="43410"/>
                  </a:lnTo>
                  <a:lnTo>
                    <a:pt x="688635" y="21309"/>
                  </a:lnTo>
                  <a:cubicBezTo>
                    <a:pt x="694037" y="18075"/>
                    <a:pt x="696015" y="11212"/>
                    <a:pt x="693162" y="5599"/>
                  </a:cubicBezTo>
                  <a:cubicBezTo>
                    <a:pt x="691094" y="2128"/>
                    <a:pt x="687350" y="2"/>
                    <a:pt x="683310" y="8"/>
                  </a:cubicBezTo>
                  <a:cubicBezTo>
                    <a:pt x="681274" y="-66"/>
                    <a:pt x="679255" y="394"/>
                    <a:pt x="677451" y="1339"/>
                  </a:cubicBezTo>
                </a:path>
              </a:pathLst>
            </a:custGeom>
            <a:solidFill>
              <a:srgbClr val="ED788A"/>
            </a:solidFill>
            <a:ln w="26619"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id="{5BD9C73D-E14A-4F86-A157-0574D4C519F4}"/>
                </a:ext>
              </a:extLst>
            </p:cNvPr>
            <p:cNvSpPr/>
            <p:nvPr/>
          </p:nvSpPr>
          <p:spPr>
            <a:xfrm>
              <a:off x="6179200" y="9255196"/>
              <a:ext cx="976939" cy="484562"/>
            </a:xfrm>
            <a:custGeom>
              <a:avLst/>
              <a:gdLst>
                <a:gd name="connsiteX0" fmla="*/ 759382 w 778405"/>
                <a:gd name="connsiteY0" fmla="*/ 2421 h 386089"/>
                <a:gd name="connsiteX1" fmla="*/ 232154 w 778405"/>
                <a:gd name="connsiteY1" fmla="*/ 255651 h 386089"/>
                <a:gd name="connsiteX2" fmla="*/ 5552 w 778405"/>
                <a:gd name="connsiteY2" fmla="*/ 364824 h 386089"/>
                <a:gd name="connsiteX3" fmla="*/ 1638 w 778405"/>
                <a:gd name="connsiteY3" fmla="*/ 380537 h 386089"/>
                <a:gd name="connsiteX4" fmla="*/ 16736 w 778405"/>
                <a:gd name="connsiteY4" fmla="*/ 384795 h 386089"/>
                <a:gd name="connsiteX5" fmla="*/ 655800 w 778405"/>
                <a:gd name="connsiteY5" fmla="*/ 77778 h 386089"/>
                <a:gd name="connsiteX6" fmla="*/ 771098 w 778405"/>
                <a:gd name="connsiteY6" fmla="*/ 22126 h 386089"/>
                <a:gd name="connsiteX7" fmla="*/ 777626 w 778405"/>
                <a:gd name="connsiteY7" fmla="*/ 7307 h 386089"/>
                <a:gd name="connsiteX8" fmla="*/ 762807 w 778405"/>
                <a:gd name="connsiteY8" fmla="*/ 780 h 386089"/>
                <a:gd name="connsiteX9" fmla="*/ 759915 w 778405"/>
                <a:gd name="connsiteY9" fmla="*/ 2421 h 38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405" h="386089">
                  <a:moveTo>
                    <a:pt x="759382" y="2421"/>
                  </a:moveTo>
                  <a:lnTo>
                    <a:pt x="232154" y="255651"/>
                  </a:lnTo>
                  <a:lnTo>
                    <a:pt x="5552" y="364824"/>
                  </a:lnTo>
                  <a:cubicBezTo>
                    <a:pt x="133" y="368082"/>
                    <a:pt x="-1620" y="375117"/>
                    <a:pt x="1638" y="380537"/>
                  </a:cubicBezTo>
                  <a:cubicBezTo>
                    <a:pt x="4756" y="385722"/>
                    <a:pt x="11369" y="387588"/>
                    <a:pt x="16736" y="384795"/>
                  </a:cubicBezTo>
                  <a:lnTo>
                    <a:pt x="655800" y="77778"/>
                  </a:lnTo>
                  <a:lnTo>
                    <a:pt x="771098" y="22126"/>
                  </a:lnTo>
                  <a:cubicBezTo>
                    <a:pt x="776993" y="19836"/>
                    <a:pt x="779915" y="13202"/>
                    <a:pt x="777626" y="7307"/>
                  </a:cubicBezTo>
                  <a:cubicBezTo>
                    <a:pt x="775336" y="1413"/>
                    <a:pt x="768701" y="-1509"/>
                    <a:pt x="762807" y="780"/>
                  </a:cubicBezTo>
                  <a:cubicBezTo>
                    <a:pt x="761768" y="1184"/>
                    <a:pt x="760793" y="1736"/>
                    <a:pt x="759915" y="2421"/>
                  </a:cubicBezTo>
                </a:path>
              </a:pathLst>
            </a:custGeom>
            <a:solidFill>
              <a:srgbClr val="ED788A"/>
            </a:solidFill>
            <a:ln w="26619"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id="{2B43612D-94B5-45AE-813B-8AF726021145}"/>
                </a:ext>
              </a:extLst>
            </p:cNvPr>
            <p:cNvSpPr/>
            <p:nvPr/>
          </p:nvSpPr>
          <p:spPr>
            <a:xfrm>
              <a:off x="6264478" y="9464097"/>
              <a:ext cx="899866" cy="457770"/>
            </a:xfrm>
            <a:custGeom>
              <a:avLst/>
              <a:gdLst>
                <a:gd name="connsiteX0" fmla="*/ 343676 w 716995"/>
                <a:gd name="connsiteY0" fmla="*/ 180802 h 364742"/>
                <a:gd name="connsiteX1" fmla="*/ 7102 w 716995"/>
                <a:gd name="connsiteY1" fmla="*/ 342698 h 364742"/>
                <a:gd name="connsiteX2" fmla="*/ 862 w 716995"/>
                <a:gd name="connsiteY2" fmla="*/ 357639 h 364742"/>
                <a:gd name="connsiteX3" fmla="*/ 15803 w 716995"/>
                <a:gd name="connsiteY3" fmla="*/ 363880 h 364742"/>
                <a:gd name="connsiteX4" fmla="*/ 18019 w 716995"/>
                <a:gd name="connsiteY4" fmla="*/ 362669 h 364742"/>
                <a:gd name="connsiteX5" fmla="*/ 624598 w 716995"/>
                <a:gd name="connsiteY5" fmla="*/ 70031 h 364742"/>
                <a:gd name="connsiteX6" fmla="*/ 707942 w 716995"/>
                <a:gd name="connsiteY6" fmla="*/ 29823 h 364742"/>
                <a:gd name="connsiteX7" fmla="*/ 709807 w 716995"/>
                <a:gd name="connsiteY7" fmla="*/ 28225 h 364742"/>
                <a:gd name="connsiteX8" fmla="*/ 709807 w 716995"/>
                <a:gd name="connsiteY8" fmla="*/ 28225 h 364742"/>
                <a:gd name="connsiteX9" fmla="*/ 709807 w 716995"/>
                <a:gd name="connsiteY9" fmla="*/ 28225 h 364742"/>
                <a:gd name="connsiteX10" fmla="*/ 709807 w 716995"/>
                <a:gd name="connsiteY10" fmla="*/ 28225 h 364742"/>
                <a:gd name="connsiteX11" fmla="*/ 713002 w 716995"/>
                <a:gd name="connsiteY11" fmla="*/ 22900 h 364742"/>
                <a:gd name="connsiteX12" fmla="*/ 713002 w 716995"/>
                <a:gd name="connsiteY12" fmla="*/ 20770 h 364742"/>
                <a:gd name="connsiteX13" fmla="*/ 716996 w 716995"/>
                <a:gd name="connsiteY13" fmla="*/ 0 h 364742"/>
                <a:gd name="connsiteX14" fmla="*/ 342345 w 716995"/>
                <a:gd name="connsiteY14" fmla="*/ 180270 h 36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6995" h="364742">
                  <a:moveTo>
                    <a:pt x="343676" y="180802"/>
                  </a:moveTo>
                  <a:lnTo>
                    <a:pt x="7102" y="342698"/>
                  </a:lnTo>
                  <a:cubicBezTo>
                    <a:pt x="1253" y="345101"/>
                    <a:pt x="-1541" y="351790"/>
                    <a:pt x="862" y="357639"/>
                  </a:cubicBezTo>
                  <a:cubicBezTo>
                    <a:pt x="3264" y="363489"/>
                    <a:pt x="9954" y="366283"/>
                    <a:pt x="15803" y="363880"/>
                  </a:cubicBezTo>
                  <a:cubicBezTo>
                    <a:pt x="16584" y="363559"/>
                    <a:pt x="17328" y="363153"/>
                    <a:pt x="18019" y="362669"/>
                  </a:cubicBezTo>
                  <a:lnTo>
                    <a:pt x="624598" y="70031"/>
                  </a:lnTo>
                  <a:lnTo>
                    <a:pt x="707942" y="29823"/>
                  </a:lnTo>
                  <a:lnTo>
                    <a:pt x="709807" y="28225"/>
                  </a:lnTo>
                  <a:lnTo>
                    <a:pt x="709807" y="28225"/>
                  </a:lnTo>
                  <a:lnTo>
                    <a:pt x="709807" y="28225"/>
                  </a:lnTo>
                  <a:lnTo>
                    <a:pt x="709807" y="28225"/>
                  </a:lnTo>
                  <a:lnTo>
                    <a:pt x="713002" y="22900"/>
                  </a:lnTo>
                  <a:lnTo>
                    <a:pt x="713002" y="20770"/>
                  </a:lnTo>
                  <a:cubicBezTo>
                    <a:pt x="714599" y="13846"/>
                    <a:pt x="715931" y="6923"/>
                    <a:pt x="716996" y="0"/>
                  </a:cubicBezTo>
                  <a:lnTo>
                    <a:pt x="342345" y="180270"/>
                  </a:lnTo>
                </a:path>
              </a:pathLst>
            </a:custGeom>
            <a:solidFill>
              <a:srgbClr val="ED788A"/>
            </a:solidFill>
            <a:ln w="26619"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id="{9490FF3F-B61C-4EFD-B034-0D7A1549336A}"/>
                </a:ext>
              </a:extLst>
            </p:cNvPr>
            <p:cNvSpPr/>
            <p:nvPr/>
          </p:nvSpPr>
          <p:spPr>
            <a:xfrm>
              <a:off x="6708843" y="8814095"/>
              <a:ext cx="447813" cy="463129"/>
            </a:xfrm>
            <a:custGeom>
              <a:avLst/>
              <a:gdLst>
                <a:gd name="connsiteX0" fmla="*/ 799 w 356808"/>
                <a:gd name="connsiteY0" fmla="*/ 9319 h 369012"/>
                <a:gd name="connsiteX1" fmla="*/ 10385 w 356808"/>
                <a:gd name="connsiteY1" fmla="*/ 22366 h 369012"/>
                <a:gd name="connsiteX2" fmla="*/ 21036 w 356808"/>
                <a:gd name="connsiteY2" fmla="*/ 24764 h 369012"/>
                <a:gd name="connsiteX3" fmla="*/ 72161 w 356808"/>
                <a:gd name="connsiteY3" fmla="*/ 47663 h 369012"/>
                <a:gd name="connsiteX4" fmla="*/ 72161 w 356808"/>
                <a:gd name="connsiteY4" fmla="*/ 47663 h 369012"/>
                <a:gd name="connsiteX5" fmla="*/ 154707 w 356808"/>
                <a:gd name="connsiteY5" fmla="*/ 115031 h 369012"/>
                <a:gd name="connsiteX6" fmla="*/ 152576 w 356808"/>
                <a:gd name="connsiteY6" fmla="*/ 112901 h 369012"/>
                <a:gd name="connsiteX7" fmla="*/ 232459 w 356808"/>
                <a:gd name="connsiteY7" fmla="*/ 205033 h 369012"/>
                <a:gd name="connsiteX8" fmla="*/ 314207 w 356808"/>
                <a:gd name="connsiteY8" fmla="*/ 314472 h 369012"/>
                <a:gd name="connsiteX9" fmla="*/ 334976 w 356808"/>
                <a:gd name="connsiteY9" fmla="*/ 361869 h 369012"/>
                <a:gd name="connsiteX10" fmla="*/ 349888 w 356808"/>
                <a:gd name="connsiteY10" fmla="*/ 368259 h 369012"/>
                <a:gd name="connsiteX11" fmla="*/ 356012 w 356808"/>
                <a:gd name="connsiteY11" fmla="*/ 362135 h 369012"/>
                <a:gd name="connsiteX12" fmla="*/ 356012 w 356808"/>
                <a:gd name="connsiteY12" fmla="*/ 353348 h 369012"/>
                <a:gd name="connsiteX13" fmla="*/ 284916 w 356808"/>
                <a:gd name="connsiteY13" fmla="*/ 233257 h 369012"/>
                <a:gd name="connsiteX14" fmla="*/ 246306 w 356808"/>
                <a:gd name="connsiteY14" fmla="*/ 186394 h 369012"/>
                <a:gd name="connsiteX15" fmla="*/ 207696 w 356808"/>
                <a:gd name="connsiteY15" fmla="*/ 140061 h 369012"/>
                <a:gd name="connsiteX16" fmla="*/ 118760 w 356808"/>
                <a:gd name="connsiteY16" fmla="*/ 52989 h 369012"/>
                <a:gd name="connsiteX17" fmla="*/ 68966 w 356808"/>
                <a:gd name="connsiteY17" fmla="*/ 20503 h 369012"/>
                <a:gd name="connsiteX18" fmla="*/ 13048 w 356808"/>
                <a:gd name="connsiteY18" fmla="*/ 0 h 369012"/>
                <a:gd name="connsiteX19" fmla="*/ 10917 w 356808"/>
                <a:gd name="connsiteY19" fmla="*/ 0 h 369012"/>
                <a:gd name="connsiteX20" fmla="*/ 0 w 356808"/>
                <a:gd name="connsiteY20" fmla="*/ 9852 h 369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6808" h="369012">
                  <a:moveTo>
                    <a:pt x="799" y="9319"/>
                  </a:moveTo>
                  <a:cubicBezTo>
                    <a:pt x="-8" y="15531"/>
                    <a:pt x="4215" y="21280"/>
                    <a:pt x="10385" y="22366"/>
                  </a:cubicBezTo>
                  <a:lnTo>
                    <a:pt x="21036" y="24764"/>
                  </a:lnTo>
                  <a:cubicBezTo>
                    <a:pt x="38920" y="30358"/>
                    <a:pt x="56080" y="38045"/>
                    <a:pt x="72161" y="47663"/>
                  </a:cubicBezTo>
                  <a:lnTo>
                    <a:pt x="72161" y="47663"/>
                  </a:lnTo>
                  <a:cubicBezTo>
                    <a:pt x="102321" y="66667"/>
                    <a:pt x="130043" y="89292"/>
                    <a:pt x="154707" y="115031"/>
                  </a:cubicBezTo>
                  <a:lnTo>
                    <a:pt x="152576" y="112901"/>
                  </a:lnTo>
                  <a:cubicBezTo>
                    <a:pt x="181335" y="141925"/>
                    <a:pt x="207429" y="173346"/>
                    <a:pt x="232459" y="205033"/>
                  </a:cubicBezTo>
                  <a:cubicBezTo>
                    <a:pt x="262567" y="239287"/>
                    <a:pt x="289902" y="275883"/>
                    <a:pt x="314207" y="314472"/>
                  </a:cubicBezTo>
                  <a:cubicBezTo>
                    <a:pt x="322807" y="329482"/>
                    <a:pt x="329771" y="345371"/>
                    <a:pt x="334976" y="361869"/>
                  </a:cubicBezTo>
                  <a:cubicBezTo>
                    <a:pt x="337429" y="367652"/>
                    <a:pt x="344007" y="370472"/>
                    <a:pt x="349888" y="368259"/>
                  </a:cubicBezTo>
                  <a:cubicBezTo>
                    <a:pt x="352652" y="367099"/>
                    <a:pt x="354851" y="364899"/>
                    <a:pt x="356012" y="362135"/>
                  </a:cubicBezTo>
                  <a:cubicBezTo>
                    <a:pt x="357074" y="359302"/>
                    <a:pt x="357074" y="356181"/>
                    <a:pt x="356012" y="353348"/>
                  </a:cubicBezTo>
                  <a:cubicBezTo>
                    <a:pt x="339903" y="309285"/>
                    <a:pt x="315801" y="268573"/>
                    <a:pt x="284916" y="233257"/>
                  </a:cubicBezTo>
                  <a:lnTo>
                    <a:pt x="246306" y="186394"/>
                  </a:lnTo>
                  <a:cubicBezTo>
                    <a:pt x="233790" y="170683"/>
                    <a:pt x="219678" y="155239"/>
                    <a:pt x="207696" y="140061"/>
                  </a:cubicBezTo>
                  <a:cubicBezTo>
                    <a:pt x="180678" y="108469"/>
                    <a:pt x="150916" y="79331"/>
                    <a:pt x="118760" y="52989"/>
                  </a:cubicBezTo>
                  <a:cubicBezTo>
                    <a:pt x="103142" y="40727"/>
                    <a:pt x="86480" y="29857"/>
                    <a:pt x="68966" y="20503"/>
                  </a:cubicBezTo>
                  <a:cubicBezTo>
                    <a:pt x="51392" y="11055"/>
                    <a:pt x="32564" y="4151"/>
                    <a:pt x="13048" y="0"/>
                  </a:cubicBezTo>
                  <a:lnTo>
                    <a:pt x="10917" y="0"/>
                  </a:lnTo>
                  <a:cubicBezTo>
                    <a:pt x="5414" y="307"/>
                    <a:pt x="869" y="4409"/>
                    <a:pt x="0" y="9852"/>
                  </a:cubicBezTo>
                </a:path>
              </a:pathLst>
            </a:custGeom>
            <a:solidFill>
              <a:srgbClr val="ED788A"/>
            </a:solidFill>
            <a:ln w="26619"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id="{FC2E35C3-5911-4EDE-8335-2084A5884CE2}"/>
                </a:ext>
              </a:extLst>
            </p:cNvPr>
            <p:cNvSpPr/>
            <p:nvPr/>
          </p:nvSpPr>
          <p:spPr>
            <a:xfrm>
              <a:off x="7131484" y="9255562"/>
              <a:ext cx="38564" cy="248423"/>
            </a:xfrm>
            <a:custGeom>
              <a:avLst/>
              <a:gdLst>
                <a:gd name="connsiteX0" fmla="*/ 10205 w 30727"/>
                <a:gd name="connsiteY0" fmla="*/ 0 h 197938"/>
                <a:gd name="connsiteX1" fmla="*/ 69 w 30727"/>
                <a:gd name="connsiteY1" fmla="*/ 12627 h 197938"/>
                <a:gd name="connsiteX2" fmla="*/ 87 w 30727"/>
                <a:gd name="connsiteY2" fmla="*/ 12781 h 197938"/>
                <a:gd name="connsiteX3" fmla="*/ 9407 w 30727"/>
                <a:gd name="connsiteY3" fmla="*/ 119291 h 197938"/>
                <a:gd name="connsiteX4" fmla="*/ 1951 w 30727"/>
                <a:gd name="connsiteY4" fmla="*/ 184263 h 197938"/>
                <a:gd name="connsiteX5" fmla="*/ 11271 w 30727"/>
                <a:gd name="connsiteY5" fmla="*/ 197310 h 197938"/>
                <a:gd name="connsiteX6" fmla="*/ 18194 w 30727"/>
                <a:gd name="connsiteY6" fmla="*/ 197310 h 197938"/>
                <a:gd name="connsiteX7" fmla="*/ 18194 w 30727"/>
                <a:gd name="connsiteY7" fmla="*/ 197311 h 197938"/>
                <a:gd name="connsiteX8" fmla="*/ 18194 w 30727"/>
                <a:gd name="connsiteY8" fmla="*/ 197311 h 197938"/>
                <a:gd name="connsiteX9" fmla="*/ 21123 w 30727"/>
                <a:gd name="connsiteY9" fmla="*/ 192518 h 197938"/>
                <a:gd name="connsiteX10" fmla="*/ 22454 w 30727"/>
                <a:gd name="connsiteY10" fmla="*/ 189855 h 197938"/>
                <a:gd name="connsiteX11" fmla="*/ 27247 w 30727"/>
                <a:gd name="connsiteY11" fmla="*/ 164559 h 197938"/>
                <a:gd name="connsiteX12" fmla="*/ 30709 w 30727"/>
                <a:gd name="connsiteY12" fmla="*/ 104114 h 197938"/>
                <a:gd name="connsiteX13" fmla="*/ 21389 w 30727"/>
                <a:gd name="connsiteY13" fmla="*/ 12782 h 197938"/>
                <a:gd name="connsiteX14" fmla="*/ 17129 w 30727"/>
                <a:gd name="connsiteY14" fmla="*/ 5059 h 197938"/>
                <a:gd name="connsiteX15" fmla="*/ 9940 w 30727"/>
                <a:gd name="connsiteY15" fmla="*/ 2396 h 197938"/>
                <a:gd name="connsiteX16" fmla="*/ 9940 w 30727"/>
                <a:gd name="connsiteY16" fmla="*/ 2396 h 1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727" h="197938">
                  <a:moveTo>
                    <a:pt x="10205" y="0"/>
                  </a:moveTo>
                  <a:cubicBezTo>
                    <a:pt x="3919" y="688"/>
                    <a:pt x="-619" y="6342"/>
                    <a:pt x="69" y="12627"/>
                  </a:cubicBezTo>
                  <a:cubicBezTo>
                    <a:pt x="75" y="12678"/>
                    <a:pt x="80" y="12730"/>
                    <a:pt x="87" y="12781"/>
                  </a:cubicBezTo>
                  <a:cubicBezTo>
                    <a:pt x="6947" y="47856"/>
                    <a:pt x="10070" y="83558"/>
                    <a:pt x="9407" y="119291"/>
                  </a:cubicBezTo>
                  <a:cubicBezTo>
                    <a:pt x="8384" y="141091"/>
                    <a:pt x="5894" y="162798"/>
                    <a:pt x="1951" y="184263"/>
                  </a:cubicBezTo>
                  <a:cubicBezTo>
                    <a:pt x="1129" y="190390"/>
                    <a:pt x="5209" y="196101"/>
                    <a:pt x="11271" y="197310"/>
                  </a:cubicBezTo>
                  <a:cubicBezTo>
                    <a:pt x="13502" y="198148"/>
                    <a:pt x="15962" y="198148"/>
                    <a:pt x="18194" y="197310"/>
                  </a:cubicBezTo>
                  <a:lnTo>
                    <a:pt x="18194" y="197311"/>
                  </a:lnTo>
                  <a:lnTo>
                    <a:pt x="18194" y="197311"/>
                  </a:lnTo>
                  <a:lnTo>
                    <a:pt x="21123" y="192518"/>
                  </a:lnTo>
                  <a:cubicBezTo>
                    <a:pt x="21402" y="191556"/>
                    <a:pt x="21853" y="190654"/>
                    <a:pt x="22454" y="189855"/>
                  </a:cubicBezTo>
                  <a:lnTo>
                    <a:pt x="27247" y="164559"/>
                  </a:lnTo>
                  <a:cubicBezTo>
                    <a:pt x="29735" y="144509"/>
                    <a:pt x="30891" y="124317"/>
                    <a:pt x="30709" y="104114"/>
                  </a:cubicBezTo>
                  <a:cubicBezTo>
                    <a:pt x="30404" y="73449"/>
                    <a:pt x="27284" y="42877"/>
                    <a:pt x="21389" y="12782"/>
                  </a:cubicBezTo>
                  <a:cubicBezTo>
                    <a:pt x="21057" y="9742"/>
                    <a:pt x="19523" y="6962"/>
                    <a:pt x="17129" y="5059"/>
                  </a:cubicBezTo>
                  <a:cubicBezTo>
                    <a:pt x="15133" y="3332"/>
                    <a:pt x="12579" y="2386"/>
                    <a:pt x="9940" y="2396"/>
                  </a:cubicBezTo>
                  <a:lnTo>
                    <a:pt x="9940" y="2396"/>
                  </a:lnTo>
                </a:path>
              </a:pathLst>
            </a:custGeom>
            <a:solidFill>
              <a:srgbClr val="ED788A"/>
            </a:solidFill>
            <a:ln w="26619"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id="{54E41C5D-A8DE-4D30-AE04-65275C9E1C92}"/>
                </a:ext>
              </a:extLst>
            </p:cNvPr>
            <p:cNvSpPr/>
            <p:nvPr/>
          </p:nvSpPr>
          <p:spPr>
            <a:xfrm>
              <a:off x="7155991" y="9500190"/>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close/>
                </a:path>
              </a:pathLst>
            </a:custGeom>
            <a:solidFill>
              <a:srgbClr val="ED788A"/>
            </a:solidFill>
            <a:ln w="26619"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id="{ABFABE9D-0401-48CC-A73F-59D9A7AF6C49}"/>
                </a:ext>
              </a:extLst>
            </p:cNvPr>
            <p:cNvSpPr/>
            <p:nvPr/>
          </p:nvSpPr>
          <p:spPr>
            <a:xfrm>
              <a:off x="7155322" y="9500858"/>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D788A"/>
            </a:solidFill>
            <a:ln w="26619"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id="{FCB7852A-852B-4FC0-960A-8CB173056868}"/>
                </a:ext>
              </a:extLst>
            </p:cNvPr>
            <p:cNvSpPr/>
            <p:nvPr/>
          </p:nvSpPr>
          <p:spPr>
            <a:xfrm>
              <a:off x="5786922" y="9225807"/>
              <a:ext cx="509086" cy="702538"/>
            </a:xfrm>
            <a:custGeom>
              <a:avLst/>
              <a:gdLst>
                <a:gd name="connsiteX0" fmla="*/ 57426 w 405629"/>
                <a:gd name="connsiteY0" fmla="*/ 2938 h 559768"/>
                <a:gd name="connsiteX1" fmla="*/ 33461 w 405629"/>
                <a:gd name="connsiteY1" fmla="*/ 31163 h 559768"/>
                <a:gd name="connsiteX2" fmla="*/ 15354 w 405629"/>
                <a:gd name="connsiteY2" fmla="*/ 64714 h 559768"/>
                <a:gd name="connsiteX3" fmla="*/ 176 w 405629"/>
                <a:gd name="connsiteY3" fmla="*/ 136609 h 559768"/>
                <a:gd name="connsiteX4" fmla="*/ 6833 w 405629"/>
                <a:gd name="connsiteY4" fmla="*/ 212764 h 559768"/>
                <a:gd name="connsiteX5" fmla="*/ 29467 w 405629"/>
                <a:gd name="connsiteY5" fmla="*/ 288120 h 559768"/>
                <a:gd name="connsiteX6" fmla="*/ 61953 w 405629"/>
                <a:gd name="connsiteY6" fmla="*/ 357085 h 559768"/>
                <a:gd name="connsiteX7" fmla="*/ 104557 w 405629"/>
                <a:gd name="connsiteY7" fmla="*/ 421790 h 559768"/>
                <a:gd name="connsiteX8" fmla="*/ 165002 w 405629"/>
                <a:gd name="connsiteY8" fmla="*/ 484366 h 559768"/>
                <a:gd name="connsiteX9" fmla="*/ 237696 w 405629"/>
                <a:gd name="connsiteY9" fmla="*/ 531496 h 559768"/>
                <a:gd name="connsiteX10" fmla="*/ 313052 w 405629"/>
                <a:gd name="connsiteY10" fmla="*/ 556260 h 559768"/>
                <a:gd name="connsiteX11" fmla="*/ 356189 w 405629"/>
                <a:gd name="connsiteY11" fmla="*/ 559722 h 559768"/>
                <a:gd name="connsiteX12" fmla="*/ 399059 w 405629"/>
                <a:gd name="connsiteY12" fmla="*/ 551201 h 559768"/>
                <a:gd name="connsiteX13" fmla="*/ 404518 w 405629"/>
                <a:gd name="connsiteY13" fmla="*/ 535889 h 559768"/>
                <a:gd name="connsiteX14" fmla="*/ 389207 w 405629"/>
                <a:gd name="connsiteY14" fmla="*/ 530431 h 559768"/>
                <a:gd name="connsiteX15" fmla="*/ 384147 w 405629"/>
                <a:gd name="connsiteY15" fmla="*/ 532562 h 559768"/>
                <a:gd name="connsiteX16" fmla="*/ 357520 w 405629"/>
                <a:gd name="connsiteY16" fmla="*/ 537089 h 559768"/>
                <a:gd name="connsiteX17" fmla="*/ 307460 w 405629"/>
                <a:gd name="connsiteY17" fmla="*/ 532029 h 559768"/>
                <a:gd name="connsiteX18" fmla="*/ 306129 w 405629"/>
                <a:gd name="connsiteY18" fmla="*/ 532029 h 559768"/>
                <a:gd name="connsiteX19" fmla="*/ 240624 w 405629"/>
                <a:gd name="connsiteY19" fmla="*/ 508065 h 559768"/>
                <a:gd name="connsiteX20" fmla="*/ 170061 w 405629"/>
                <a:gd name="connsiteY20" fmla="*/ 459070 h 559768"/>
                <a:gd name="connsiteX21" fmla="*/ 172458 w 405629"/>
                <a:gd name="connsiteY21" fmla="*/ 461200 h 559768"/>
                <a:gd name="connsiteX22" fmla="*/ 100030 w 405629"/>
                <a:gd name="connsiteY22" fmla="*/ 376790 h 559768"/>
                <a:gd name="connsiteX23" fmla="*/ 100030 w 405629"/>
                <a:gd name="connsiteY23" fmla="*/ 376790 h 559768"/>
                <a:gd name="connsiteX24" fmla="*/ 98433 w 405629"/>
                <a:gd name="connsiteY24" fmla="*/ 374393 h 559768"/>
                <a:gd name="connsiteX25" fmla="*/ 98433 w 405629"/>
                <a:gd name="connsiteY25" fmla="*/ 374393 h 559768"/>
                <a:gd name="connsiteX26" fmla="*/ 39319 w 405629"/>
                <a:gd name="connsiteY26" fmla="*/ 248711 h 559768"/>
                <a:gd name="connsiteX27" fmla="*/ 39319 w 405629"/>
                <a:gd name="connsiteY27" fmla="*/ 251640 h 559768"/>
                <a:gd name="connsiteX28" fmla="*/ 21745 w 405629"/>
                <a:gd name="connsiteY28" fmla="*/ 158443 h 559768"/>
                <a:gd name="connsiteX29" fmla="*/ 21745 w 405629"/>
                <a:gd name="connsiteY29" fmla="*/ 156846 h 559768"/>
                <a:gd name="connsiteX30" fmla="*/ 21745 w 405629"/>
                <a:gd name="connsiteY30" fmla="*/ 156846 h 559768"/>
                <a:gd name="connsiteX31" fmla="*/ 26804 w 405629"/>
                <a:gd name="connsiteY31" fmla="*/ 100129 h 559768"/>
                <a:gd name="connsiteX32" fmla="*/ 26804 w 405629"/>
                <a:gd name="connsiteY32" fmla="*/ 103057 h 559768"/>
                <a:gd name="connsiteX33" fmla="*/ 41982 w 405629"/>
                <a:gd name="connsiteY33" fmla="*/ 60187 h 559768"/>
                <a:gd name="connsiteX34" fmla="*/ 64882 w 405629"/>
                <a:gd name="connsiteY34" fmla="*/ 27435 h 559768"/>
                <a:gd name="connsiteX35" fmla="*/ 71805 w 405629"/>
                <a:gd name="connsiteY35" fmla="*/ 19979 h 559768"/>
                <a:gd name="connsiteX36" fmla="*/ 73136 w 405629"/>
                <a:gd name="connsiteY36" fmla="*/ 4002 h 559768"/>
                <a:gd name="connsiteX37" fmla="*/ 64083 w 405629"/>
                <a:gd name="connsiteY37" fmla="*/ 8 h 559768"/>
                <a:gd name="connsiteX38" fmla="*/ 57160 w 405629"/>
                <a:gd name="connsiteY38" fmla="*/ 2671 h 559768"/>
                <a:gd name="connsiteX39" fmla="*/ 41716 w 405629"/>
                <a:gd name="connsiteY39" fmla="*/ 60719 h 559768"/>
                <a:gd name="connsiteX40" fmla="*/ 41716 w 405629"/>
                <a:gd name="connsiteY40" fmla="*/ 60719 h 559768"/>
                <a:gd name="connsiteX41" fmla="*/ 240624 w 405629"/>
                <a:gd name="connsiteY41" fmla="*/ 507532 h 559768"/>
                <a:gd name="connsiteX42" fmla="*/ 240624 w 405629"/>
                <a:gd name="connsiteY42" fmla="*/ 507532 h 559768"/>
                <a:gd name="connsiteX43" fmla="*/ 240624 w 405629"/>
                <a:gd name="connsiteY43" fmla="*/ 507532 h 559768"/>
                <a:gd name="connsiteX44" fmla="*/ 306129 w 405629"/>
                <a:gd name="connsiteY44" fmla="*/ 531497 h 559768"/>
                <a:gd name="connsiteX45" fmla="*/ 306129 w 405629"/>
                <a:gd name="connsiteY45" fmla="*/ 531497 h 559768"/>
                <a:gd name="connsiteX46" fmla="*/ 304797 w 405629"/>
                <a:gd name="connsiteY46" fmla="*/ 531497 h 559768"/>
                <a:gd name="connsiteX47" fmla="*/ 304797 w 405629"/>
                <a:gd name="connsiteY47" fmla="*/ 531497 h 559768"/>
                <a:gd name="connsiteX48" fmla="*/ 98166 w 405629"/>
                <a:gd name="connsiteY48" fmla="*/ 375991 h 559768"/>
                <a:gd name="connsiteX49" fmla="*/ 98166 w 405629"/>
                <a:gd name="connsiteY49" fmla="*/ 375991 h 559768"/>
                <a:gd name="connsiteX50" fmla="*/ 98166 w 405629"/>
                <a:gd name="connsiteY50" fmla="*/ 374128 h 559768"/>
                <a:gd name="connsiteX51" fmla="*/ 98166 w 405629"/>
                <a:gd name="connsiteY51" fmla="*/ 375991 h 559768"/>
                <a:gd name="connsiteX52" fmla="*/ 21212 w 405629"/>
                <a:gd name="connsiteY52" fmla="*/ 157112 h 559768"/>
                <a:gd name="connsiteX53" fmla="*/ 21212 w 405629"/>
                <a:gd name="connsiteY53" fmla="*/ 157112 h 559768"/>
                <a:gd name="connsiteX54" fmla="*/ 21212 w 405629"/>
                <a:gd name="connsiteY54" fmla="*/ 157112 h 55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05629" h="559768">
                  <a:moveTo>
                    <a:pt x="57426" y="2938"/>
                  </a:moveTo>
                  <a:cubicBezTo>
                    <a:pt x="48659" y="11657"/>
                    <a:pt x="40643" y="21099"/>
                    <a:pt x="33461" y="31163"/>
                  </a:cubicBezTo>
                  <a:cubicBezTo>
                    <a:pt x="26338" y="41725"/>
                    <a:pt x="20273" y="52962"/>
                    <a:pt x="15354" y="64714"/>
                  </a:cubicBezTo>
                  <a:cubicBezTo>
                    <a:pt x="6169" y="87619"/>
                    <a:pt x="1033" y="111946"/>
                    <a:pt x="176" y="136609"/>
                  </a:cubicBezTo>
                  <a:cubicBezTo>
                    <a:pt x="-676" y="162170"/>
                    <a:pt x="1560" y="187740"/>
                    <a:pt x="6833" y="212764"/>
                  </a:cubicBezTo>
                  <a:cubicBezTo>
                    <a:pt x="12104" y="238511"/>
                    <a:pt x="19678" y="263731"/>
                    <a:pt x="29467" y="288120"/>
                  </a:cubicBezTo>
                  <a:cubicBezTo>
                    <a:pt x="38556" y="311889"/>
                    <a:pt x="49415" y="334942"/>
                    <a:pt x="61953" y="357085"/>
                  </a:cubicBezTo>
                  <a:cubicBezTo>
                    <a:pt x="74435" y="379738"/>
                    <a:pt x="88681" y="401373"/>
                    <a:pt x="104557" y="421790"/>
                  </a:cubicBezTo>
                  <a:cubicBezTo>
                    <a:pt x="122555" y="444624"/>
                    <a:pt x="142805" y="465588"/>
                    <a:pt x="165002" y="484366"/>
                  </a:cubicBezTo>
                  <a:cubicBezTo>
                    <a:pt x="187215" y="502990"/>
                    <a:pt x="211628" y="518818"/>
                    <a:pt x="237696" y="531496"/>
                  </a:cubicBezTo>
                  <a:cubicBezTo>
                    <a:pt x="261518" y="543270"/>
                    <a:pt x="286889" y="551608"/>
                    <a:pt x="313052" y="556260"/>
                  </a:cubicBezTo>
                  <a:cubicBezTo>
                    <a:pt x="327277" y="558866"/>
                    <a:pt x="341730" y="560026"/>
                    <a:pt x="356189" y="559722"/>
                  </a:cubicBezTo>
                  <a:cubicBezTo>
                    <a:pt x="370900" y="559729"/>
                    <a:pt x="385469" y="556833"/>
                    <a:pt x="399059" y="551201"/>
                  </a:cubicBezTo>
                  <a:cubicBezTo>
                    <a:pt x="404795" y="548480"/>
                    <a:pt x="407239" y="541625"/>
                    <a:pt x="404518" y="535889"/>
                  </a:cubicBezTo>
                  <a:cubicBezTo>
                    <a:pt x="401797" y="530154"/>
                    <a:pt x="394943" y="527710"/>
                    <a:pt x="389207" y="530431"/>
                  </a:cubicBezTo>
                  <a:lnTo>
                    <a:pt x="384147" y="532562"/>
                  </a:lnTo>
                  <a:cubicBezTo>
                    <a:pt x="375483" y="535123"/>
                    <a:pt x="366544" y="536643"/>
                    <a:pt x="357520" y="537089"/>
                  </a:cubicBezTo>
                  <a:cubicBezTo>
                    <a:pt x="340703" y="537133"/>
                    <a:pt x="323927" y="535437"/>
                    <a:pt x="307460" y="532029"/>
                  </a:cubicBezTo>
                  <a:lnTo>
                    <a:pt x="306129" y="532029"/>
                  </a:lnTo>
                  <a:cubicBezTo>
                    <a:pt x="283369" y="526839"/>
                    <a:pt x="261360" y="518787"/>
                    <a:pt x="240624" y="508065"/>
                  </a:cubicBezTo>
                  <a:cubicBezTo>
                    <a:pt x="215250" y="494578"/>
                    <a:pt x="191564" y="478131"/>
                    <a:pt x="170061" y="459070"/>
                  </a:cubicBezTo>
                  <a:lnTo>
                    <a:pt x="172458" y="461200"/>
                  </a:lnTo>
                  <a:cubicBezTo>
                    <a:pt x="144829" y="436253"/>
                    <a:pt x="120490" y="407888"/>
                    <a:pt x="100030" y="376790"/>
                  </a:cubicBezTo>
                  <a:lnTo>
                    <a:pt x="100030" y="376790"/>
                  </a:lnTo>
                  <a:lnTo>
                    <a:pt x="98433" y="374393"/>
                  </a:lnTo>
                  <a:lnTo>
                    <a:pt x="98433" y="374393"/>
                  </a:lnTo>
                  <a:cubicBezTo>
                    <a:pt x="73366" y="335237"/>
                    <a:pt x="53495" y="292989"/>
                    <a:pt x="39319" y="248711"/>
                  </a:cubicBezTo>
                  <a:lnTo>
                    <a:pt x="39319" y="251640"/>
                  </a:lnTo>
                  <a:cubicBezTo>
                    <a:pt x="29517" y="221449"/>
                    <a:pt x="23611" y="190130"/>
                    <a:pt x="21745" y="158443"/>
                  </a:cubicBezTo>
                  <a:lnTo>
                    <a:pt x="21745" y="156846"/>
                  </a:lnTo>
                  <a:lnTo>
                    <a:pt x="21745" y="156846"/>
                  </a:lnTo>
                  <a:cubicBezTo>
                    <a:pt x="21289" y="137809"/>
                    <a:pt x="22986" y="118784"/>
                    <a:pt x="26804" y="100129"/>
                  </a:cubicBezTo>
                  <a:lnTo>
                    <a:pt x="26804" y="103057"/>
                  </a:lnTo>
                  <a:cubicBezTo>
                    <a:pt x="30217" y="88236"/>
                    <a:pt x="35309" y="73854"/>
                    <a:pt x="41982" y="60187"/>
                  </a:cubicBezTo>
                  <a:cubicBezTo>
                    <a:pt x="48283" y="48396"/>
                    <a:pt x="55971" y="37401"/>
                    <a:pt x="64882" y="27435"/>
                  </a:cubicBezTo>
                  <a:lnTo>
                    <a:pt x="71805" y="19979"/>
                  </a:lnTo>
                  <a:cubicBezTo>
                    <a:pt x="76525" y="15905"/>
                    <a:pt x="77117" y="8802"/>
                    <a:pt x="73136" y="4002"/>
                  </a:cubicBezTo>
                  <a:cubicBezTo>
                    <a:pt x="70879" y="1369"/>
                    <a:pt x="67550" y="-101"/>
                    <a:pt x="64083" y="8"/>
                  </a:cubicBezTo>
                  <a:cubicBezTo>
                    <a:pt x="61506" y="-101"/>
                    <a:pt x="59000" y="864"/>
                    <a:pt x="57160" y="2671"/>
                  </a:cubicBezTo>
                  <a:moveTo>
                    <a:pt x="41716" y="60719"/>
                  </a:moveTo>
                  <a:lnTo>
                    <a:pt x="41716" y="60719"/>
                  </a:lnTo>
                  <a:moveTo>
                    <a:pt x="240624" y="507532"/>
                  </a:moveTo>
                  <a:lnTo>
                    <a:pt x="240624" y="507532"/>
                  </a:lnTo>
                  <a:lnTo>
                    <a:pt x="240624" y="507532"/>
                  </a:lnTo>
                  <a:moveTo>
                    <a:pt x="306129" y="531497"/>
                  </a:moveTo>
                  <a:lnTo>
                    <a:pt x="306129" y="531497"/>
                  </a:lnTo>
                  <a:lnTo>
                    <a:pt x="304797" y="531497"/>
                  </a:lnTo>
                  <a:lnTo>
                    <a:pt x="304797" y="531497"/>
                  </a:lnTo>
                  <a:moveTo>
                    <a:pt x="98166" y="375991"/>
                  </a:moveTo>
                  <a:lnTo>
                    <a:pt x="98166" y="375991"/>
                  </a:lnTo>
                  <a:lnTo>
                    <a:pt x="98166" y="374128"/>
                  </a:lnTo>
                  <a:lnTo>
                    <a:pt x="98166" y="375991"/>
                  </a:lnTo>
                  <a:moveTo>
                    <a:pt x="21212" y="157112"/>
                  </a:moveTo>
                  <a:lnTo>
                    <a:pt x="21212" y="157112"/>
                  </a:lnTo>
                  <a:lnTo>
                    <a:pt x="21212" y="157112"/>
                  </a:lnTo>
                </a:path>
              </a:pathLst>
            </a:custGeom>
            <a:solidFill>
              <a:srgbClr val="ED788A"/>
            </a:solidFill>
            <a:ln w="26619"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id="{534CBC4B-0AC1-4999-BD59-544C56547573}"/>
                </a:ext>
              </a:extLst>
            </p:cNvPr>
            <p:cNvSpPr/>
            <p:nvPr/>
          </p:nvSpPr>
          <p:spPr>
            <a:xfrm>
              <a:off x="6169847" y="9708821"/>
              <a:ext cx="60743" cy="213477"/>
            </a:xfrm>
            <a:custGeom>
              <a:avLst/>
              <a:gdLst>
                <a:gd name="connsiteX0" fmla="*/ 6613 w 48399"/>
                <a:gd name="connsiteY0" fmla="*/ 9509 h 170094"/>
                <a:gd name="connsiteX1" fmla="*/ 26850 w 48399"/>
                <a:gd name="connsiteY1" fmla="*/ 163950 h 170094"/>
                <a:gd name="connsiteX2" fmla="*/ 42294 w 48399"/>
                <a:gd name="connsiteY2" fmla="*/ 169009 h 170094"/>
                <a:gd name="connsiteX3" fmla="*/ 47087 w 48399"/>
                <a:gd name="connsiteY3" fmla="*/ 153565 h 170094"/>
                <a:gd name="connsiteX4" fmla="*/ 33773 w 48399"/>
                <a:gd name="connsiteY4" fmla="*/ 124808 h 170094"/>
                <a:gd name="connsiteX5" fmla="*/ 22855 w 48399"/>
                <a:gd name="connsiteY5" fmla="*/ 71552 h 170094"/>
                <a:gd name="connsiteX6" fmla="*/ 25784 w 48399"/>
                <a:gd name="connsiteY6" fmla="*/ 24954 h 170094"/>
                <a:gd name="connsiteX7" fmla="*/ 25785 w 48399"/>
                <a:gd name="connsiteY7" fmla="*/ 23356 h 170094"/>
                <a:gd name="connsiteX8" fmla="*/ 25785 w 48399"/>
                <a:gd name="connsiteY8" fmla="*/ 23356 h 170094"/>
                <a:gd name="connsiteX9" fmla="*/ 27915 w 48399"/>
                <a:gd name="connsiteY9" fmla="*/ 14569 h 170094"/>
                <a:gd name="connsiteX10" fmla="*/ 20726 w 48399"/>
                <a:gd name="connsiteY10" fmla="*/ 190 h 170094"/>
                <a:gd name="connsiteX11" fmla="*/ 17264 w 48399"/>
                <a:gd name="connsiteY11" fmla="*/ 190 h 170094"/>
                <a:gd name="connsiteX12" fmla="*/ 6346 w 48399"/>
                <a:gd name="connsiteY12" fmla="*/ 7912 h 170094"/>
                <a:gd name="connsiteX13" fmla="*/ 22590 w 48399"/>
                <a:gd name="connsiteY13" fmla="*/ 71552 h 170094"/>
                <a:gd name="connsiteX14" fmla="*/ 22590 w 48399"/>
                <a:gd name="connsiteY14" fmla="*/ 71552 h 170094"/>
                <a:gd name="connsiteX15" fmla="*/ 25519 w 48399"/>
                <a:gd name="connsiteY15" fmla="*/ 24155 h 170094"/>
                <a:gd name="connsiteX16" fmla="*/ 25519 w 48399"/>
                <a:gd name="connsiteY16" fmla="*/ 24155 h 170094"/>
                <a:gd name="connsiteX17" fmla="*/ 25519 w 48399"/>
                <a:gd name="connsiteY17" fmla="*/ 24155 h 170094"/>
                <a:gd name="connsiteX18" fmla="*/ 25519 w 48399"/>
                <a:gd name="connsiteY18" fmla="*/ 24155 h 17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399" h="170094">
                  <a:moveTo>
                    <a:pt x="6613" y="9509"/>
                  </a:moveTo>
                  <a:cubicBezTo>
                    <a:pt x="-6846" y="61671"/>
                    <a:pt x="406" y="117017"/>
                    <a:pt x="26850" y="163950"/>
                  </a:cubicBezTo>
                  <a:cubicBezTo>
                    <a:pt x="29893" y="169403"/>
                    <a:pt x="36614" y="171604"/>
                    <a:pt x="42294" y="169009"/>
                  </a:cubicBezTo>
                  <a:cubicBezTo>
                    <a:pt x="47875" y="166062"/>
                    <a:pt x="50019" y="159154"/>
                    <a:pt x="47087" y="153565"/>
                  </a:cubicBezTo>
                  <a:cubicBezTo>
                    <a:pt x="41846" y="144371"/>
                    <a:pt x="37392" y="134752"/>
                    <a:pt x="33773" y="124808"/>
                  </a:cubicBezTo>
                  <a:cubicBezTo>
                    <a:pt x="27913" y="107584"/>
                    <a:pt x="24245" y="89692"/>
                    <a:pt x="22855" y="71552"/>
                  </a:cubicBezTo>
                  <a:cubicBezTo>
                    <a:pt x="22097" y="55959"/>
                    <a:pt x="23080" y="40329"/>
                    <a:pt x="25784" y="24954"/>
                  </a:cubicBezTo>
                  <a:lnTo>
                    <a:pt x="25785" y="23356"/>
                  </a:lnTo>
                  <a:lnTo>
                    <a:pt x="25785" y="23356"/>
                  </a:lnTo>
                  <a:cubicBezTo>
                    <a:pt x="25785" y="20427"/>
                    <a:pt x="25785" y="17498"/>
                    <a:pt x="27915" y="14569"/>
                  </a:cubicBezTo>
                  <a:cubicBezTo>
                    <a:pt x="29704" y="8629"/>
                    <a:pt x="26551" y="2323"/>
                    <a:pt x="20726" y="190"/>
                  </a:cubicBezTo>
                  <a:cubicBezTo>
                    <a:pt x="19585" y="-63"/>
                    <a:pt x="18404" y="-63"/>
                    <a:pt x="17264" y="190"/>
                  </a:cubicBezTo>
                  <a:cubicBezTo>
                    <a:pt x="12289" y="-27"/>
                    <a:pt x="7799" y="3149"/>
                    <a:pt x="6346" y="7912"/>
                  </a:cubicBezTo>
                  <a:moveTo>
                    <a:pt x="22590" y="71552"/>
                  </a:moveTo>
                  <a:lnTo>
                    <a:pt x="22590" y="71552"/>
                  </a:lnTo>
                  <a:moveTo>
                    <a:pt x="25519" y="24155"/>
                  </a:moveTo>
                  <a:lnTo>
                    <a:pt x="25519" y="24155"/>
                  </a:lnTo>
                  <a:lnTo>
                    <a:pt x="25519" y="24155"/>
                  </a:lnTo>
                  <a:lnTo>
                    <a:pt x="25519" y="24155"/>
                  </a:lnTo>
                </a:path>
              </a:pathLst>
            </a:custGeom>
            <a:solidFill>
              <a:srgbClr val="ED788A"/>
            </a:solidFill>
            <a:ln w="26619"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id="{B079B718-40E2-4132-B16E-4F47C48A42CD}"/>
                </a:ext>
              </a:extLst>
            </p:cNvPr>
            <p:cNvSpPr/>
            <p:nvPr/>
          </p:nvSpPr>
          <p:spPr>
            <a:xfrm>
              <a:off x="5861572" y="9232497"/>
              <a:ext cx="336634" cy="502922"/>
            </a:xfrm>
            <a:custGeom>
              <a:avLst/>
              <a:gdLst>
                <a:gd name="connsiteX0" fmla="*/ 3272 w 268223"/>
                <a:gd name="connsiteY0" fmla="*/ 4531 h 400718"/>
                <a:gd name="connsiteX1" fmla="*/ 3272 w 268223"/>
                <a:gd name="connsiteY1" fmla="*/ 20773 h 400718"/>
                <a:gd name="connsiteX2" fmla="*/ 54663 w 268223"/>
                <a:gd name="connsiteY2" fmla="*/ 74029 h 400718"/>
                <a:gd name="connsiteX3" fmla="*/ 54663 w 268223"/>
                <a:gd name="connsiteY3" fmla="*/ 74029 h 400718"/>
                <a:gd name="connsiteX4" fmla="*/ 140670 w 268223"/>
                <a:gd name="connsiteY4" fmla="*/ 189061 h 400718"/>
                <a:gd name="connsiteX5" fmla="*/ 214162 w 268223"/>
                <a:gd name="connsiteY5" fmla="*/ 317939 h 400718"/>
                <a:gd name="connsiteX6" fmla="*/ 245850 w 268223"/>
                <a:gd name="connsiteY6" fmla="*/ 393029 h 400718"/>
                <a:gd name="connsiteX7" fmla="*/ 260228 w 268223"/>
                <a:gd name="connsiteY7" fmla="*/ 400218 h 400718"/>
                <a:gd name="connsiteX8" fmla="*/ 267686 w 268223"/>
                <a:gd name="connsiteY8" fmla="*/ 385846 h 400718"/>
                <a:gd name="connsiteX9" fmla="*/ 267684 w 268223"/>
                <a:gd name="connsiteY9" fmla="*/ 385840 h 400718"/>
                <a:gd name="connsiteX10" fmla="*/ 164103 w 268223"/>
                <a:gd name="connsiteY10" fmla="*/ 182937 h 400718"/>
                <a:gd name="connsiteX11" fmla="*/ 18715 w 268223"/>
                <a:gd name="connsiteY11" fmla="*/ 2934 h 400718"/>
                <a:gd name="connsiteX12" fmla="*/ 11260 w 268223"/>
                <a:gd name="connsiteY12" fmla="*/ 5 h 400718"/>
                <a:gd name="connsiteX13" fmla="*/ 2472 w 268223"/>
                <a:gd name="connsiteY13" fmla="*/ 3734 h 40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223" h="400718">
                  <a:moveTo>
                    <a:pt x="3272" y="4531"/>
                  </a:moveTo>
                  <a:cubicBezTo>
                    <a:pt x="-1091" y="9067"/>
                    <a:pt x="-1091" y="16238"/>
                    <a:pt x="3272" y="20773"/>
                  </a:cubicBezTo>
                  <a:cubicBezTo>
                    <a:pt x="21112" y="38349"/>
                    <a:pt x="38420" y="56455"/>
                    <a:pt x="54663" y="74029"/>
                  </a:cubicBezTo>
                  <a:lnTo>
                    <a:pt x="54663" y="74029"/>
                  </a:lnTo>
                  <a:cubicBezTo>
                    <a:pt x="85672" y="110567"/>
                    <a:pt x="114395" y="148984"/>
                    <a:pt x="140670" y="189061"/>
                  </a:cubicBezTo>
                  <a:cubicBezTo>
                    <a:pt x="168037" y="230319"/>
                    <a:pt x="192590" y="273376"/>
                    <a:pt x="214162" y="317939"/>
                  </a:cubicBezTo>
                  <a:cubicBezTo>
                    <a:pt x="225879" y="342436"/>
                    <a:pt x="236530" y="367466"/>
                    <a:pt x="245850" y="393029"/>
                  </a:cubicBezTo>
                  <a:cubicBezTo>
                    <a:pt x="247983" y="398855"/>
                    <a:pt x="254288" y="402007"/>
                    <a:pt x="260228" y="400218"/>
                  </a:cubicBezTo>
                  <a:cubicBezTo>
                    <a:pt x="266257" y="398309"/>
                    <a:pt x="269596" y="391874"/>
                    <a:pt x="267686" y="385846"/>
                  </a:cubicBezTo>
                  <a:cubicBezTo>
                    <a:pt x="267685" y="385844"/>
                    <a:pt x="267685" y="385842"/>
                    <a:pt x="267684" y="385840"/>
                  </a:cubicBezTo>
                  <a:cubicBezTo>
                    <a:pt x="240794" y="314572"/>
                    <a:pt x="206053" y="246518"/>
                    <a:pt x="164103" y="182937"/>
                  </a:cubicBezTo>
                  <a:cubicBezTo>
                    <a:pt x="122336" y="117824"/>
                    <a:pt x="73585" y="57465"/>
                    <a:pt x="18715" y="2934"/>
                  </a:cubicBezTo>
                  <a:cubicBezTo>
                    <a:pt x="16739" y="974"/>
                    <a:pt x="14042" y="-86"/>
                    <a:pt x="11260" y="5"/>
                  </a:cubicBezTo>
                  <a:cubicBezTo>
                    <a:pt x="7953" y="39"/>
                    <a:pt x="4794" y="1379"/>
                    <a:pt x="2472" y="3734"/>
                  </a:cubicBezTo>
                </a:path>
              </a:pathLst>
            </a:custGeom>
            <a:solidFill>
              <a:srgbClr val="ED788A"/>
            </a:solidFill>
            <a:ln w="26619"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id="{4BBB3364-431C-4B57-A87B-6819D3AFD547}"/>
                </a:ext>
              </a:extLst>
            </p:cNvPr>
            <p:cNvSpPr/>
            <p:nvPr/>
          </p:nvSpPr>
          <p:spPr>
            <a:xfrm>
              <a:off x="6447817" y="8912013"/>
              <a:ext cx="100682" cy="690814"/>
            </a:xfrm>
            <a:custGeom>
              <a:avLst/>
              <a:gdLst>
                <a:gd name="connsiteX0" fmla="*/ 57533 w 80221"/>
                <a:gd name="connsiteY0" fmla="*/ 10384 h 550426"/>
                <a:gd name="connsiteX1" fmla="*/ 17 w 80221"/>
                <a:gd name="connsiteY1" fmla="*/ 537879 h 550426"/>
                <a:gd name="connsiteX2" fmla="*/ 10402 w 80221"/>
                <a:gd name="connsiteY2" fmla="*/ 550394 h 550426"/>
                <a:gd name="connsiteX3" fmla="*/ 22917 w 80221"/>
                <a:gd name="connsiteY3" fmla="*/ 540008 h 550426"/>
                <a:gd name="connsiteX4" fmla="*/ 80166 w 80221"/>
                <a:gd name="connsiteY4" fmla="*/ 12515 h 550426"/>
                <a:gd name="connsiteX5" fmla="*/ 69880 w 80221"/>
                <a:gd name="connsiteY5" fmla="*/ 9 h 550426"/>
                <a:gd name="connsiteX6" fmla="*/ 69782 w 80221"/>
                <a:gd name="connsiteY6" fmla="*/ 0 h 550426"/>
                <a:gd name="connsiteX7" fmla="*/ 69782 w 80221"/>
                <a:gd name="connsiteY7" fmla="*/ 0 h 550426"/>
                <a:gd name="connsiteX8" fmla="*/ 58332 w 80221"/>
                <a:gd name="connsiteY8" fmla="*/ 10385 h 55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221" h="550426">
                  <a:moveTo>
                    <a:pt x="57533" y="10384"/>
                  </a:moveTo>
                  <a:cubicBezTo>
                    <a:pt x="30905" y="185328"/>
                    <a:pt x="14662" y="361604"/>
                    <a:pt x="17" y="537879"/>
                  </a:cubicBezTo>
                  <a:cubicBezTo>
                    <a:pt x="-315" y="544120"/>
                    <a:pt x="4206" y="549569"/>
                    <a:pt x="10402" y="550394"/>
                  </a:cubicBezTo>
                  <a:cubicBezTo>
                    <a:pt x="16688" y="550862"/>
                    <a:pt x="22218" y="546274"/>
                    <a:pt x="22917" y="540008"/>
                  </a:cubicBezTo>
                  <a:cubicBezTo>
                    <a:pt x="37296" y="363734"/>
                    <a:pt x="53273" y="187193"/>
                    <a:pt x="80166" y="12515"/>
                  </a:cubicBezTo>
                  <a:cubicBezTo>
                    <a:pt x="80779" y="6221"/>
                    <a:pt x="76174" y="623"/>
                    <a:pt x="69880" y="9"/>
                  </a:cubicBezTo>
                  <a:cubicBezTo>
                    <a:pt x="69847" y="6"/>
                    <a:pt x="69814" y="3"/>
                    <a:pt x="69782" y="0"/>
                  </a:cubicBezTo>
                  <a:lnTo>
                    <a:pt x="69782" y="0"/>
                  </a:lnTo>
                  <a:cubicBezTo>
                    <a:pt x="63852" y="-26"/>
                    <a:pt x="58883" y="4481"/>
                    <a:pt x="58332" y="10385"/>
                  </a:cubicBezTo>
                </a:path>
              </a:pathLst>
            </a:custGeom>
            <a:solidFill>
              <a:srgbClr val="ED788A"/>
            </a:solidFill>
            <a:ln w="26619"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id="{035E49EC-5679-482B-92FF-8C4C92AE448C}"/>
                </a:ext>
              </a:extLst>
            </p:cNvPr>
            <p:cNvSpPr/>
            <p:nvPr/>
          </p:nvSpPr>
          <p:spPr>
            <a:xfrm>
              <a:off x="6451990" y="9594060"/>
              <a:ext cx="90268" cy="202553"/>
            </a:xfrm>
            <a:custGeom>
              <a:avLst/>
              <a:gdLst>
                <a:gd name="connsiteX0" fmla="*/ 6545 w 71924"/>
                <a:gd name="connsiteY0" fmla="*/ 1361 h 161390"/>
                <a:gd name="connsiteX1" fmla="*/ 953 w 71924"/>
                <a:gd name="connsiteY1" fmla="*/ 16272 h 161390"/>
                <a:gd name="connsiteX2" fmla="*/ 50214 w 71924"/>
                <a:gd name="connsiteY2" fmla="*/ 154736 h 161390"/>
                <a:gd name="connsiteX3" fmla="*/ 56605 w 71924"/>
                <a:gd name="connsiteY3" fmla="*/ 160594 h 161390"/>
                <a:gd name="connsiteX4" fmla="*/ 71131 w 71924"/>
                <a:gd name="connsiteY4" fmla="*/ 154340 h 161390"/>
                <a:gd name="connsiteX5" fmla="*/ 70717 w 71924"/>
                <a:gd name="connsiteY5" fmla="*/ 145151 h 161390"/>
                <a:gd name="connsiteX6" fmla="*/ 21723 w 71924"/>
                <a:gd name="connsiteY6" fmla="*/ 6687 h 161390"/>
                <a:gd name="connsiteX7" fmla="*/ 11338 w 71924"/>
                <a:gd name="connsiteY7" fmla="*/ 296 h 161390"/>
                <a:gd name="connsiteX8" fmla="*/ 6545 w 71924"/>
                <a:gd name="connsiteY8" fmla="*/ 296 h 16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24" h="161390">
                  <a:moveTo>
                    <a:pt x="6545" y="1361"/>
                  </a:moveTo>
                  <a:cubicBezTo>
                    <a:pt x="963" y="4009"/>
                    <a:pt x="-1511" y="10607"/>
                    <a:pt x="953" y="16272"/>
                  </a:cubicBezTo>
                  <a:cubicBezTo>
                    <a:pt x="19060" y="61805"/>
                    <a:pt x="34770" y="108138"/>
                    <a:pt x="50214" y="154736"/>
                  </a:cubicBezTo>
                  <a:cubicBezTo>
                    <a:pt x="51417" y="157507"/>
                    <a:pt x="53740" y="159636"/>
                    <a:pt x="56605" y="160594"/>
                  </a:cubicBezTo>
                  <a:cubicBezTo>
                    <a:pt x="62343" y="162879"/>
                    <a:pt x="68847" y="160078"/>
                    <a:pt x="71131" y="154340"/>
                  </a:cubicBezTo>
                  <a:cubicBezTo>
                    <a:pt x="72318" y="151359"/>
                    <a:pt x="72167" y="148013"/>
                    <a:pt x="70717" y="145151"/>
                  </a:cubicBezTo>
                  <a:cubicBezTo>
                    <a:pt x="55539" y="98552"/>
                    <a:pt x="39829" y="52220"/>
                    <a:pt x="21723" y="6687"/>
                  </a:cubicBezTo>
                  <a:cubicBezTo>
                    <a:pt x="19884" y="2641"/>
                    <a:pt x="15777" y="114"/>
                    <a:pt x="11338" y="296"/>
                  </a:cubicBezTo>
                  <a:cubicBezTo>
                    <a:pt x="9765" y="-99"/>
                    <a:pt x="8118" y="-99"/>
                    <a:pt x="6545" y="296"/>
                  </a:cubicBezTo>
                </a:path>
              </a:pathLst>
            </a:custGeom>
            <a:solidFill>
              <a:srgbClr val="ED788A"/>
            </a:solidFill>
            <a:ln w="26619"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id="{14F3794D-E1F1-46DE-88CA-71B21BB88B54}"/>
                </a:ext>
              </a:extLst>
            </p:cNvPr>
            <p:cNvSpPr/>
            <p:nvPr/>
          </p:nvSpPr>
          <p:spPr>
            <a:xfrm>
              <a:off x="6446713" y="8810753"/>
              <a:ext cx="721983" cy="993550"/>
            </a:xfrm>
            <a:custGeom>
              <a:avLst/>
              <a:gdLst>
                <a:gd name="connsiteX0" fmla="*/ 212054 w 575261"/>
                <a:gd name="connsiteY0" fmla="*/ 4793 h 791640"/>
                <a:gd name="connsiteX1" fmla="*/ 209924 w 575261"/>
                <a:gd name="connsiteY1" fmla="*/ 4793 h 791640"/>
                <a:gd name="connsiteX2" fmla="*/ 62407 w 575261"/>
                <a:gd name="connsiteY2" fmla="*/ 75889 h 791640"/>
                <a:gd name="connsiteX3" fmla="*/ 55750 w 575261"/>
                <a:gd name="connsiteY3" fmla="*/ 105179 h 791640"/>
                <a:gd name="connsiteX4" fmla="*/ 55750 w 575261"/>
                <a:gd name="connsiteY4" fmla="*/ 105179 h 791640"/>
                <a:gd name="connsiteX5" fmla="*/ 98 w 575261"/>
                <a:gd name="connsiteY5" fmla="*/ 617229 h 791640"/>
                <a:gd name="connsiteX6" fmla="*/ 98 w 575261"/>
                <a:gd name="connsiteY6" fmla="*/ 617229 h 791640"/>
                <a:gd name="connsiteX7" fmla="*/ 98 w 575261"/>
                <a:gd name="connsiteY7" fmla="*/ 623354 h 791640"/>
                <a:gd name="connsiteX8" fmla="*/ 98 w 575261"/>
                <a:gd name="connsiteY8" fmla="*/ 628413 h 791640"/>
                <a:gd name="connsiteX9" fmla="*/ 98 w 575261"/>
                <a:gd name="connsiteY9" fmla="*/ 628413 h 791640"/>
                <a:gd name="connsiteX10" fmla="*/ 1430 w 575261"/>
                <a:gd name="connsiteY10" fmla="*/ 633472 h 791640"/>
                <a:gd name="connsiteX11" fmla="*/ 3826 w 575261"/>
                <a:gd name="connsiteY11" fmla="*/ 640662 h 791640"/>
                <a:gd name="connsiteX12" fmla="*/ 3826 w 575261"/>
                <a:gd name="connsiteY12" fmla="*/ 640662 h 791640"/>
                <a:gd name="connsiteX13" fmla="*/ 47762 w 575261"/>
                <a:gd name="connsiteY13" fmla="*/ 765012 h 791640"/>
                <a:gd name="connsiteX14" fmla="*/ 58413 w 575261"/>
                <a:gd name="connsiteY14" fmla="*/ 791640 h 791640"/>
                <a:gd name="connsiteX15" fmla="*/ 233623 w 575261"/>
                <a:gd name="connsiteY15" fmla="*/ 707497 h 791640"/>
                <a:gd name="connsiteX16" fmla="*/ 477798 w 575261"/>
                <a:gd name="connsiteY16" fmla="*/ 590069 h 791640"/>
                <a:gd name="connsiteX17" fmla="*/ 507356 w 575261"/>
                <a:gd name="connsiteY17" fmla="*/ 575690 h 791640"/>
                <a:gd name="connsiteX18" fmla="*/ 527326 w 575261"/>
                <a:gd name="connsiteY18" fmla="*/ 566104 h 791640"/>
                <a:gd name="connsiteX19" fmla="*/ 560877 w 575261"/>
                <a:gd name="connsiteY19" fmla="*/ 549861 h 791640"/>
                <a:gd name="connsiteX20" fmla="*/ 562741 w 575261"/>
                <a:gd name="connsiteY20" fmla="*/ 547997 h 791640"/>
                <a:gd name="connsiteX21" fmla="*/ 564871 w 575261"/>
                <a:gd name="connsiteY21" fmla="*/ 545334 h 791640"/>
                <a:gd name="connsiteX22" fmla="*/ 566469 w 575261"/>
                <a:gd name="connsiteY22" fmla="*/ 542938 h 791640"/>
                <a:gd name="connsiteX23" fmla="*/ 567800 w 575261"/>
                <a:gd name="connsiteY23" fmla="*/ 540275 h 791640"/>
                <a:gd name="connsiteX24" fmla="*/ 571528 w 575261"/>
                <a:gd name="connsiteY24" fmla="*/ 520304 h 791640"/>
                <a:gd name="connsiteX25" fmla="*/ 571528 w 575261"/>
                <a:gd name="connsiteY25" fmla="*/ 514712 h 791640"/>
                <a:gd name="connsiteX26" fmla="*/ 575257 w 575261"/>
                <a:gd name="connsiteY26" fmla="*/ 454268 h 791640"/>
                <a:gd name="connsiteX27" fmla="*/ 565671 w 575261"/>
                <a:gd name="connsiteY27" fmla="*/ 362669 h 791640"/>
                <a:gd name="connsiteX28" fmla="*/ 563807 w 575261"/>
                <a:gd name="connsiteY28" fmla="*/ 357343 h 791640"/>
                <a:gd name="connsiteX29" fmla="*/ 563807 w 575261"/>
                <a:gd name="connsiteY29" fmla="*/ 353615 h 791640"/>
                <a:gd name="connsiteX30" fmla="*/ 492711 w 575261"/>
                <a:gd name="connsiteY30" fmla="*/ 233524 h 791640"/>
                <a:gd name="connsiteX31" fmla="*/ 469810 w 575261"/>
                <a:gd name="connsiteY31" fmla="*/ 205566 h 791640"/>
                <a:gd name="connsiteX32" fmla="*/ 454366 w 575261"/>
                <a:gd name="connsiteY32" fmla="*/ 186394 h 791640"/>
                <a:gd name="connsiteX33" fmla="*/ 415490 w 575261"/>
                <a:gd name="connsiteY33" fmla="*/ 140328 h 791640"/>
                <a:gd name="connsiteX34" fmla="*/ 326553 w 575261"/>
                <a:gd name="connsiteY34" fmla="*/ 53255 h 791640"/>
                <a:gd name="connsiteX35" fmla="*/ 276760 w 575261"/>
                <a:gd name="connsiteY35" fmla="*/ 20503 h 791640"/>
                <a:gd name="connsiteX36" fmla="*/ 220575 w 575261"/>
                <a:gd name="connsiteY36" fmla="*/ 0 h 791640"/>
                <a:gd name="connsiteX37" fmla="*/ 218445 w 575261"/>
                <a:gd name="connsiteY37" fmla="*/ 0 h 791640"/>
                <a:gd name="connsiteX38" fmla="*/ 210191 w 575261"/>
                <a:gd name="connsiteY38" fmla="*/ 3728 h 791640"/>
                <a:gd name="connsiteX39" fmla="*/ 79183 w 575261"/>
                <a:gd name="connsiteY39" fmla="*/ 92398 h 791640"/>
                <a:gd name="connsiteX40" fmla="*/ 102881 w 575261"/>
                <a:gd name="connsiteY40" fmla="*/ 81481 h 791640"/>
                <a:gd name="connsiteX41" fmla="*/ 173178 w 575261"/>
                <a:gd name="connsiteY41" fmla="*/ 47397 h 791640"/>
                <a:gd name="connsiteX42" fmla="*/ 219510 w 575261"/>
                <a:gd name="connsiteY42" fmla="*/ 25296 h 791640"/>
                <a:gd name="connsiteX43" fmla="*/ 227499 w 575261"/>
                <a:gd name="connsiteY43" fmla="*/ 25296 h 791640"/>
                <a:gd name="connsiteX44" fmla="*/ 278357 w 575261"/>
                <a:gd name="connsiteY44" fmla="*/ 48195 h 791640"/>
                <a:gd name="connsiteX45" fmla="*/ 360637 w 575261"/>
                <a:gd name="connsiteY45" fmla="*/ 115297 h 791640"/>
                <a:gd name="connsiteX46" fmla="*/ 360637 w 575261"/>
                <a:gd name="connsiteY46" fmla="*/ 113966 h 791640"/>
                <a:gd name="connsiteX47" fmla="*/ 440520 w 575261"/>
                <a:gd name="connsiteY47" fmla="*/ 205299 h 791640"/>
                <a:gd name="connsiteX48" fmla="*/ 452236 w 575261"/>
                <a:gd name="connsiteY48" fmla="*/ 219678 h 791640"/>
                <a:gd name="connsiteX49" fmla="*/ 522267 w 575261"/>
                <a:gd name="connsiteY49" fmla="*/ 314473 h 791640"/>
                <a:gd name="connsiteX50" fmla="*/ 540907 w 575261"/>
                <a:gd name="connsiteY50" fmla="*/ 356012 h 791640"/>
                <a:gd name="connsiteX51" fmla="*/ 24063 w 575261"/>
                <a:gd name="connsiteY51" fmla="*/ 604182 h 791640"/>
                <a:gd name="connsiteX52" fmla="*/ 80248 w 575261"/>
                <a:gd name="connsiteY52" fmla="*/ 91599 h 791640"/>
                <a:gd name="connsiteX53" fmla="*/ 25661 w 575261"/>
                <a:gd name="connsiteY53" fmla="*/ 629212 h 791640"/>
                <a:gd name="connsiteX54" fmla="*/ 441319 w 575261"/>
                <a:gd name="connsiteY54" fmla="*/ 429770 h 791640"/>
                <a:gd name="connsiteX55" fmla="*/ 499367 w 575261"/>
                <a:gd name="connsiteY55" fmla="*/ 401811 h 791640"/>
                <a:gd name="connsiteX56" fmla="*/ 547031 w 575261"/>
                <a:gd name="connsiteY56" fmla="*/ 378911 h 791640"/>
                <a:gd name="connsiteX57" fmla="*/ 553155 w 575261"/>
                <a:gd name="connsiteY57" fmla="*/ 471043 h 791640"/>
                <a:gd name="connsiteX58" fmla="*/ 547031 w 575261"/>
                <a:gd name="connsiteY58" fmla="*/ 530423 h 791640"/>
                <a:gd name="connsiteX59" fmla="*/ 347855 w 575261"/>
                <a:gd name="connsiteY59" fmla="*/ 626016 h 791640"/>
                <a:gd name="connsiteX60" fmla="*/ 197143 w 575261"/>
                <a:gd name="connsiteY60" fmla="*/ 698443 h 791640"/>
                <a:gd name="connsiteX61" fmla="*/ 112201 w 575261"/>
                <a:gd name="connsiteY61" fmla="*/ 739450 h 791640"/>
                <a:gd name="connsiteX62" fmla="*/ 71727 w 575261"/>
                <a:gd name="connsiteY62" fmla="*/ 758889 h 791640"/>
                <a:gd name="connsiteX63" fmla="*/ 25661 w 575261"/>
                <a:gd name="connsiteY63" fmla="*/ 629212 h 7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75261" h="791640">
                  <a:moveTo>
                    <a:pt x="212054" y="4793"/>
                  </a:moveTo>
                  <a:lnTo>
                    <a:pt x="209924" y="4793"/>
                  </a:lnTo>
                  <a:cubicBezTo>
                    <a:pt x="160929" y="28492"/>
                    <a:pt x="111668" y="52457"/>
                    <a:pt x="62407" y="75889"/>
                  </a:cubicBezTo>
                  <a:cubicBezTo>
                    <a:pt x="60011" y="85741"/>
                    <a:pt x="57880" y="95327"/>
                    <a:pt x="55750" y="105179"/>
                  </a:cubicBezTo>
                  <a:lnTo>
                    <a:pt x="55750" y="105179"/>
                  </a:lnTo>
                  <a:cubicBezTo>
                    <a:pt x="29122" y="277726"/>
                    <a:pt x="13678" y="452670"/>
                    <a:pt x="98" y="617229"/>
                  </a:cubicBezTo>
                  <a:lnTo>
                    <a:pt x="98" y="617229"/>
                  </a:lnTo>
                  <a:cubicBezTo>
                    <a:pt x="-33" y="619269"/>
                    <a:pt x="-33" y="621314"/>
                    <a:pt x="98" y="623354"/>
                  </a:cubicBezTo>
                  <a:cubicBezTo>
                    <a:pt x="98" y="624951"/>
                    <a:pt x="98" y="626549"/>
                    <a:pt x="98" y="628413"/>
                  </a:cubicBezTo>
                  <a:lnTo>
                    <a:pt x="98" y="628413"/>
                  </a:lnTo>
                  <a:cubicBezTo>
                    <a:pt x="417" y="630130"/>
                    <a:pt x="862" y="631821"/>
                    <a:pt x="1430" y="633472"/>
                  </a:cubicBezTo>
                  <a:lnTo>
                    <a:pt x="3826" y="640662"/>
                  </a:lnTo>
                  <a:lnTo>
                    <a:pt x="3826" y="640662"/>
                  </a:lnTo>
                  <a:cubicBezTo>
                    <a:pt x="20601" y="684331"/>
                    <a:pt x="36046" y="729331"/>
                    <a:pt x="47762" y="765012"/>
                  </a:cubicBezTo>
                  <a:cubicBezTo>
                    <a:pt x="51490" y="774067"/>
                    <a:pt x="54951" y="783120"/>
                    <a:pt x="58413" y="791640"/>
                  </a:cubicBezTo>
                  <a:lnTo>
                    <a:pt x="233623" y="707497"/>
                  </a:lnTo>
                  <a:lnTo>
                    <a:pt x="477798" y="590069"/>
                  </a:lnTo>
                  <a:lnTo>
                    <a:pt x="507356" y="575690"/>
                  </a:lnTo>
                  <a:lnTo>
                    <a:pt x="527326" y="566104"/>
                  </a:lnTo>
                  <a:lnTo>
                    <a:pt x="560877" y="549861"/>
                  </a:lnTo>
                  <a:lnTo>
                    <a:pt x="562741" y="547997"/>
                  </a:lnTo>
                  <a:lnTo>
                    <a:pt x="564871" y="545334"/>
                  </a:lnTo>
                  <a:lnTo>
                    <a:pt x="566469" y="542938"/>
                  </a:lnTo>
                  <a:cubicBezTo>
                    <a:pt x="566469" y="542938"/>
                    <a:pt x="566469" y="540275"/>
                    <a:pt x="567800" y="540275"/>
                  </a:cubicBezTo>
                  <a:cubicBezTo>
                    <a:pt x="569398" y="533618"/>
                    <a:pt x="570463" y="526961"/>
                    <a:pt x="571528" y="520304"/>
                  </a:cubicBezTo>
                  <a:lnTo>
                    <a:pt x="571528" y="514712"/>
                  </a:lnTo>
                  <a:cubicBezTo>
                    <a:pt x="574104" y="494669"/>
                    <a:pt x="575349" y="474476"/>
                    <a:pt x="575257" y="454268"/>
                  </a:cubicBezTo>
                  <a:cubicBezTo>
                    <a:pt x="574960" y="423501"/>
                    <a:pt x="571751" y="392830"/>
                    <a:pt x="565671" y="362669"/>
                  </a:cubicBezTo>
                  <a:cubicBezTo>
                    <a:pt x="565340" y="360805"/>
                    <a:pt x="564711" y="359006"/>
                    <a:pt x="563807" y="357343"/>
                  </a:cubicBezTo>
                  <a:cubicBezTo>
                    <a:pt x="563982" y="356106"/>
                    <a:pt x="563982" y="354851"/>
                    <a:pt x="563807" y="353615"/>
                  </a:cubicBezTo>
                  <a:cubicBezTo>
                    <a:pt x="547794" y="309506"/>
                    <a:pt x="523681" y="268778"/>
                    <a:pt x="492711" y="233524"/>
                  </a:cubicBezTo>
                  <a:lnTo>
                    <a:pt x="469810" y="205566"/>
                  </a:lnTo>
                  <a:lnTo>
                    <a:pt x="454366" y="186394"/>
                  </a:lnTo>
                  <a:cubicBezTo>
                    <a:pt x="441585" y="170949"/>
                    <a:pt x="427738" y="155505"/>
                    <a:pt x="415490" y="140328"/>
                  </a:cubicBezTo>
                  <a:cubicBezTo>
                    <a:pt x="388681" y="108541"/>
                    <a:pt x="358901" y="79385"/>
                    <a:pt x="326553" y="53255"/>
                  </a:cubicBezTo>
                  <a:cubicBezTo>
                    <a:pt x="310964" y="40878"/>
                    <a:pt x="294299" y="29917"/>
                    <a:pt x="276760" y="20503"/>
                  </a:cubicBezTo>
                  <a:cubicBezTo>
                    <a:pt x="258996" y="11269"/>
                    <a:pt x="240111" y="4378"/>
                    <a:pt x="220575" y="0"/>
                  </a:cubicBezTo>
                  <a:lnTo>
                    <a:pt x="218445" y="0"/>
                  </a:lnTo>
                  <a:cubicBezTo>
                    <a:pt x="215298" y="55"/>
                    <a:pt x="212313" y="1403"/>
                    <a:pt x="210191" y="3728"/>
                  </a:cubicBezTo>
                  <a:moveTo>
                    <a:pt x="79183" y="92398"/>
                  </a:moveTo>
                  <a:lnTo>
                    <a:pt x="102881" y="81481"/>
                  </a:lnTo>
                  <a:lnTo>
                    <a:pt x="173178" y="47397"/>
                  </a:lnTo>
                  <a:lnTo>
                    <a:pt x="219510" y="25296"/>
                  </a:lnTo>
                  <a:cubicBezTo>
                    <a:pt x="222167" y="25034"/>
                    <a:pt x="224842" y="25034"/>
                    <a:pt x="227499" y="25296"/>
                  </a:cubicBezTo>
                  <a:cubicBezTo>
                    <a:pt x="245252" y="31010"/>
                    <a:pt x="262311" y="38692"/>
                    <a:pt x="278357" y="48195"/>
                  </a:cubicBezTo>
                  <a:cubicBezTo>
                    <a:pt x="308475" y="67045"/>
                    <a:pt x="336115" y="89586"/>
                    <a:pt x="360637" y="115297"/>
                  </a:cubicBezTo>
                  <a:lnTo>
                    <a:pt x="360637" y="113966"/>
                  </a:lnTo>
                  <a:cubicBezTo>
                    <a:pt x="389129" y="143257"/>
                    <a:pt x="415756" y="175210"/>
                    <a:pt x="440520" y="205299"/>
                  </a:cubicBezTo>
                  <a:lnTo>
                    <a:pt x="452236" y="219678"/>
                  </a:lnTo>
                  <a:cubicBezTo>
                    <a:pt x="477943" y="249460"/>
                    <a:pt x="501354" y="281149"/>
                    <a:pt x="522267" y="314473"/>
                  </a:cubicBezTo>
                  <a:cubicBezTo>
                    <a:pt x="529663" y="327757"/>
                    <a:pt x="535899" y="341655"/>
                    <a:pt x="540907" y="356012"/>
                  </a:cubicBezTo>
                  <a:lnTo>
                    <a:pt x="24063" y="604182"/>
                  </a:lnTo>
                  <a:cubicBezTo>
                    <a:pt x="37111" y="448410"/>
                    <a:pt x="53087" y="267608"/>
                    <a:pt x="80248" y="91599"/>
                  </a:cubicBezTo>
                  <a:moveTo>
                    <a:pt x="25661" y="629212"/>
                  </a:moveTo>
                  <a:lnTo>
                    <a:pt x="441319" y="429770"/>
                  </a:lnTo>
                  <a:lnTo>
                    <a:pt x="499367" y="401811"/>
                  </a:lnTo>
                  <a:lnTo>
                    <a:pt x="547031" y="378911"/>
                  </a:lnTo>
                  <a:cubicBezTo>
                    <a:pt x="551757" y="409384"/>
                    <a:pt x="553806" y="440212"/>
                    <a:pt x="553155" y="471043"/>
                  </a:cubicBezTo>
                  <a:cubicBezTo>
                    <a:pt x="552488" y="490953"/>
                    <a:pt x="550442" y="510794"/>
                    <a:pt x="547031" y="530423"/>
                  </a:cubicBezTo>
                  <a:lnTo>
                    <a:pt x="347855" y="626016"/>
                  </a:lnTo>
                  <a:lnTo>
                    <a:pt x="197143" y="698443"/>
                  </a:lnTo>
                  <a:lnTo>
                    <a:pt x="112201" y="739450"/>
                  </a:lnTo>
                  <a:lnTo>
                    <a:pt x="71727" y="758889"/>
                  </a:lnTo>
                  <a:cubicBezTo>
                    <a:pt x="58679" y="719479"/>
                    <a:pt x="43235" y="673413"/>
                    <a:pt x="25661" y="629212"/>
                  </a:cubicBezTo>
                </a:path>
              </a:pathLst>
            </a:custGeom>
            <a:solidFill>
              <a:srgbClr val="1F627D"/>
            </a:solidFill>
            <a:ln w="26619"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id="{13537A88-294D-49B6-B8E1-BAAC70358A46}"/>
                </a:ext>
              </a:extLst>
            </p:cNvPr>
            <p:cNvSpPr/>
            <p:nvPr/>
          </p:nvSpPr>
          <p:spPr>
            <a:xfrm>
              <a:off x="20160363" y="8563117"/>
              <a:ext cx="204056" cy="163993"/>
            </a:xfrm>
            <a:custGeom>
              <a:avLst/>
              <a:gdLst>
                <a:gd name="connsiteX0" fmla="*/ 90540 w 162588"/>
                <a:gd name="connsiteY0" fmla="*/ 1864 h 130666"/>
                <a:gd name="connsiteX1" fmla="*/ 75096 w 162588"/>
                <a:gd name="connsiteY1" fmla="*/ 5059 h 130666"/>
                <a:gd name="connsiteX2" fmla="*/ 55658 w 162588"/>
                <a:gd name="connsiteY2" fmla="*/ 11983 h 130666"/>
                <a:gd name="connsiteX3" fmla="*/ 23438 w 162588"/>
                <a:gd name="connsiteY3" fmla="*/ 33285 h 130666"/>
                <a:gd name="connsiteX4" fmla="*/ 2934 w 162588"/>
                <a:gd name="connsiteY4" fmla="*/ 64705 h 130666"/>
                <a:gd name="connsiteX5" fmla="*/ 6 w 162588"/>
                <a:gd name="connsiteY5" fmla="*/ 82546 h 130666"/>
                <a:gd name="connsiteX6" fmla="*/ 1870 w 162588"/>
                <a:gd name="connsiteY6" fmla="*/ 93197 h 130666"/>
                <a:gd name="connsiteX7" fmla="*/ 5065 w 162588"/>
                <a:gd name="connsiteY7" fmla="*/ 100919 h 130666"/>
                <a:gd name="connsiteX8" fmla="*/ 10391 w 162588"/>
                <a:gd name="connsiteY8" fmla="*/ 108375 h 130666"/>
                <a:gd name="connsiteX9" fmla="*/ 30628 w 162588"/>
                <a:gd name="connsiteY9" fmla="*/ 121422 h 130666"/>
                <a:gd name="connsiteX10" fmla="*/ 33823 w 162588"/>
                <a:gd name="connsiteY10" fmla="*/ 121422 h 130666"/>
                <a:gd name="connsiteX11" fmla="*/ 73765 w 162588"/>
                <a:gd name="connsiteY11" fmla="*/ 130475 h 130666"/>
                <a:gd name="connsiteX12" fmla="*/ 112375 w 162588"/>
                <a:gd name="connsiteY12" fmla="*/ 122753 h 130666"/>
                <a:gd name="connsiteX13" fmla="*/ 139003 w 162588"/>
                <a:gd name="connsiteY13" fmla="*/ 102250 h 130666"/>
                <a:gd name="connsiteX14" fmla="*/ 158707 w 162588"/>
                <a:gd name="connsiteY14" fmla="*/ 66836 h 130666"/>
                <a:gd name="connsiteX15" fmla="*/ 162169 w 162588"/>
                <a:gd name="connsiteY15" fmla="*/ 40208 h 130666"/>
                <a:gd name="connsiteX16" fmla="*/ 145660 w 162588"/>
                <a:gd name="connsiteY16" fmla="*/ 11184 h 130666"/>
                <a:gd name="connsiteX17" fmla="*/ 131813 w 162588"/>
                <a:gd name="connsiteY17" fmla="*/ 3462 h 130666"/>
                <a:gd name="connsiteX18" fmla="*/ 113440 w 162588"/>
                <a:gd name="connsiteY18" fmla="*/ 0 h 130666"/>
                <a:gd name="connsiteX19" fmla="*/ 110778 w 162588"/>
                <a:gd name="connsiteY19" fmla="*/ 0 h 130666"/>
                <a:gd name="connsiteX20" fmla="*/ 91607 w 162588"/>
                <a:gd name="connsiteY20" fmla="*/ 1864 h 13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588" h="130666">
                  <a:moveTo>
                    <a:pt x="90540" y="1864"/>
                  </a:moveTo>
                  <a:lnTo>
                    <a:pt x="75096" y="5059"/>
                  </a:lnTo>
                  <a:cubicBezTo>
                    <a:pt x="68394" y="6686"/>
                    <a:pt x="61880" y="9006"/>
                    <a:pt x="55658" y="11983"/>
                  </a:cubicBezTo>
                  <a:cubicBezTo>
                    <a:pt x="43741" y="17117"/>
                    <a:pt x="32830" y="24330"/>
                    <a:pt x="23438" y="33285"/>
                  </a:cubicBezTo>
                  <a:cubicBezTo>
                    <a:pt x="14108" y="41899"/>
                    <a:pt x="7062" y="52695"/>
                    <a:pt x="2934" y="64705"/>
                  </a:cubicBezTo>
                  <a:cubicBezTo>
                    <a:pt x="906" y="70431"/>
                    <a:pt x="-85" y="76472"/>
                    <a:pt x="6" y="82546"/>
                  </a:cubicBezTo>
                  <a:cubicBezTo>
                    <a:pt x="107" y="86168"/>
                    <a:pt x="734" y="89756"/>
                    <a:pt x="1870" y="93197"/>
                  </a:cubicBezTo>
                  <a:cubicBezTo>
                    <a:pt x="2658" y="95877"/>
                    <a:pt x="3729" y="98465"/>
                    <a:pt x="5065" y="100919"/>
                  </a:cubicBezTo>
                  <a:lnTo>
                    <a:pt x="10391" y="108375"/>
                  </a:lnTo>
                  <a:cubicBezTo>
                    <a:pt x="16052" y="114212"/>
                    <a:pt x="22975" y="118675"/>
                    <a:pt x="30628" y="121422"/>
                  </a:cubicBezTo>
                  <a:lnTo>
                    <a:pt x="33823" y="121422"/>
                  </a:lnTo>
                  <a:cubicBezTo>
                    <a:pt x="46364" y="127182"/>
                    <a:pt x="59967" y="130265"/>
                    <a:pt x="73765" y="130475"/>
                  </a:cubicBezTo>
                  <a:cubicBezTo>
                    <a:pt x="87097" y="131434"/>
                    <a:pt x="100438" y="128766"/>
                    <a:pt x="112375" y="122753"/>
                  </a:cubicBezTo>
                  <a:cubicBezTo>
                    <a:pt x="122387" y="117535"/>
                    <a:pt x="131400" y="110595"/>
                    <a:pt x="139003" y="102250"/>
                  </a:cubicBezTo>
                  <a:cubicBezTo>
                    <a:pt x="147654" y="91730"/>
                    <a:pt x="154329" y="79732"/>
                    <a:pt x="158707" y="66836"/>
                  </a:cubicBezTo>
                  <a:cubicBezTo>
                    <a:pt x="162117" y="58401"/>
                    <a:pt x="163308" y="49234"/>
                    <a:pt x="162169" y="40208"/>
                  </a:cubicBezTo>
                  <a:cubicBezTo>
                    <a:pt x="160786" y="28710"/>
                    <a:pt x="154836" y="18250"/>
                    <a:pt x="145660" y="11184"/>
                  </a:cubicBezTo>
                  <a:cubicBezTo>
                    <a:pt x="141322" y="8142"/>
                    <a:pt x="136682" y="5554"/>
                    <a:pt x="131813" y="3462"/>
                  </a:cubicBezTo>
                  <a:cubicBezTo>
                    <a:pt x="125904" y="1366"/>
                    <a:pt x="119707" y="198"/>
                    <a:pt x="113440" y="0"/>
                  </a:cubicBezTo>
                  <a:lnTo>
                    <a:pt x="110778" y="0"/>
                  </a:lnTo>
                  <a:cubicBezTo>
                    <a:pt x="104355" y="225"/>
                    <a:pt x="97951" y="848"/>
                    <a:pt x="91607" y="1864"/>
                  </a:cubicBezTo>
                </a:path>
              </a:pathLst>
            </a:custGeom>
            <a:solidFill>
              <a:srgbClr val="58C3C4"/>
            </a:solidFill>
            <a:ln w="26619"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id="{02BD5976-FBB4-42B2-8709-F42067552FCC}"/>
                </a:ext>
              </a:extLst>
            </p:cNvPr>
            <p:cNvSpPr/>
            <p:nvPr/>
          </p:nvSpPr>
          <p:spPr>
            <a:xfrm>
              <a:off x="20471749" y="8081548"/>
              <a:ext cx="246110" cy="245968"/>
            </a:xfrm>
            <a:custGeom>
              <a:avLst/>
              <a:gdLst>
                <a:gd name="connsiteX0" fmla="*/ 79952 w 196095"/>
                <a:gd name="connsiteY0" fmla="*/ 0 h 195982"/>
                <a:gd name="connsiteX1" fmla="*/ 39478 w 196095"/>
                <a:gd name="connsiteY1" fmla="*/ 11450 h 195982"/>
                <a:gd name="connsiteX2" fmla="*/ 23767 w 196095"/>
                <a:gd name="connsiteY2" fmla="*/ 24764 h 195982"/>
                <a:gd name="connsiteX3" fmla="*/ 9122 w 196095"/>
                <a:gd name="connsiteY3" fmla="*/ 48728 h 195982"/>
                <a:gd name="connsiteX4" fmla="*/ 601 w 196095"/>
                <a:gd name="connsiteY4" fmla="*/ 81214 h 195982"/>
                <a:gd name="connsiteX5" fmla="*/ 601 w 196095"/>
                <a:gd name="connsiteY5" fmla="*/ 96924 h 195982"/>
                <a:gd name="connsiteX6" fmla="*/ 601 w 196095"/>
                <a:gd name="connsiteY6" fmla="*/ 102516 h 195982"/>
                <a:gd name="connsiteX7" fmla="*/ 601 w 196095"/>
                <a:gd name="connsiteY7" fmla="*/ 113433 h 195982"/>
                <a:gd name="connsiteX8" fmla="*/ 3263 w 196095"/>
                <a:gd name="connsiteY8" fmla="*/ 123818 h 195982"/>
                <a:gd name="connsiteX9" fmla="*/ 10453 w 196095"/>
                <a:gd name="connsiteY9" fmla="*/ 140594 h 195982"/>
                <a:gd name="connsiteX10" fmla="*/ 22702 w 196095"/>
                <a:gd name="connsiteY10" fmla="*/ 156571 h 195982"/>
                <a:gd name="connsiteX11" fmla="*/ 37081 w 196095"/>
                <a:gd name="connsiteY11" fmla="*/ 169618 h 195982"/>
                <a:gd name="connsiteX12" fmla="*/ 50928 w 196095"/>
                <a:gd name="connsiteY12" fmla="*/ 178938 h 195982"/>
                <a:gd name="connsiteX13" fmla="*/ 87940 w 196095"/>
                <a:gd name="connsiteY13" fmla="*/ 193317 h 195982"/>
                <a:gd name="connsiteX14" fmla="*/ 110308 w 196095"/>
                <a:gd name="connsiteY14" fmla="*/ 195980 h 195982"/>
                <a:gd name="connsiteX15" fmla="*/ 139067 w 196095"/>
                <a:gd name="connsiteY15" fmla="*/ 189590 h 195982"/>
                <a:gd name="connsiteX16" fmla="*/ 157173 w 196095"/>
                <a:gd name="connsiteY16" fmla="*/ 180004 h 195982"/>
                <a:gd name="connsiteX17" fmla="*/ 170754 w 196095"/>
                <a:gd name="connsiteY17" fmla="*/ 168820 h 195982"/>
                <a:gd name="connsiteX18" fmla="*/ 181670 w 196095"/>
                <a:gd name="connsiteY18" fmla="*/ 152843 h 195982"/>
                <a:gd name="connsiteX19" fmla="*/ 196049 w 196095"/>
                <a:gd name="connsiteY19" fmla="*/ 95328 h 195982"/>
                <a:gd name="connsiteX20" fmla="*/ 186463 w 196095"/>
                <a:gd name="connsiteY20" fmla="*/ 59114 h 195982"/>
                <a:gd name="connsiteX21" fmla="*/ 168357 w 196095"/>
                <a:gd name="connsiteY21" fmla="*/ 34351 h 195982"/>
                <a:gd name="connsiteX22" fmla="*/ 124420 w 196095"/>
                <a:gd name="connsiteY22" fmla="*/ 9587 h 195982"/>
                <a:gd name="connsiteX23" fmla="*/ 80484 w 196095"/>
                <a:gd name="connsiteY23" fmla="*/ 2 h 195982"/>
                <a:gd name="connsiteX24" fmla="*/ 78621 w 196095"/>
                <a:gd name="connsiteY24" fmla="*/ 0 h 1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095" h="195982">
                  <a:moveTo>
                    <a:pt x="79952" y="0"/>
                  </a:moveTo>
                  <a:cubicBezTo>
                    <a:pt x="65766" y="692"/>
                    <a:pt x="51924" y="4608"/>
                    <a:pt x="39478" y="11450"/>
                  </a:cubicBezTo>
                  <a:cubicBezTo>
                    <a:pt x="33539" y="14985"/>
                    <a:pt x="28230" y="19485"/>
                    <a:pt x="23767" y="24764"/>
                  </a:cubicBezTo>
                  <a:cubicBezTo>
                    <a:pt x="17539" y="31847"/>
                    <a:pt x="12584" y="39955"/>
                    <a:pt x="9122" y="48728"/>
                  </a:cubicBezTo>
                  <a:cubicBezTo>
                    <a:pt x="4552" y="59027"/>
                    <a:pt x="1674" y="69998"/>
                    <a:pt x="601" y="81214"/>
                  </a:cubicBezTo>
                  <a:cubicBezTo>
                    <a:pt x="-200" y="86420"/>
                    <a:pt x="-200" y="91718"/>
                    <a:pt x="601" y="96924"/>
                  </a:cubicBezTo>
                  <a:cubicBezTo>
                    <a:pt x="469" y="98786"/>
                    <a:pt x="469" y="100654"/>
                    <a:pt x="601" y="102516"/>
                  </a:cubicBezTo>
                  <a:cubicBezTo>
                    <a:pt x="61" y="106135"/>
                    <a:pt x="61" y="109814"/>
                    <a:pt x="601" y="113433"/>
                  </a:cubicBezTo>
                  <a:cubicBezTo>
                    <a:pt x="1110" y="116981"/>
                    <a:pt x="2003" y="120463"/>
                    <a:pt x="3263" y="123818"/>
                  </a:cubicBezTo>
                  <a:cubicBezTo>
                    <a:pt x="4992" y="129673"/>
                    <a:pt x="7406" y="135304"/>
                    <a:pt x="10453" y="140594"/>
                  </a:cubicBezTo>
                  <a:cubicBezTo>
                    <a:pt x="13931" y="146357"/>
                    <a:pt x="18040" y="151715"/>
                    <a:pt x="22702" y="156571"/>
                  </a:cubicBezTo>
                  <a:cubicBezTo>
                    <a:pt x="27107" y="161329"/>
                    <a:pt x="31919" y="165696"/>
                    <a:pt x="37081" y="169618"/>
                  </a:cubicBezTo>
                  <a:cubicBezTo>
                    <a:pt x="41527" y="172968"/>
                    <a:pt x="46149" y="176078"/>
                    <a:pt x="50928" y="178938"/>
                  </a:cubicBezTo>
                  <a:cubicBezTo>
                    <a:pt x="62476" y="185554"/>
                    <a:pt x="74953" y="190401"/>
                    <a:pt x="87940" y="193317"/>
                  </a:cubicBezTo>
                  <a:cubicBezTo>
                    <a:pt x="95256" y="195135"/>
                    <a:pt x="102771" y="196030"/>
                    <a:pt x="110308" y="195980"/>
                  </a:cubicBezTo>
                  <a:cubicBezTo>
                    <a:pt x="120185" y="195473"/>
                    <a:pt x="129905" y="193313"/>
                    <a:pt x="139067" y="189590"/>
                  </a:cubicBezTo>
                  <a:cubicBezTo>
                    <a:pt x="145369" y="186927"/>
                    <a:pt x="151428" y="183719"/>
                    <a:pt x="157173" y="180004"/>
                  </a:cubicBezTo>
                  <a:cubicBezTo>
                    <a:pt x="162109" y="176802"/>
                    <a:pt x="166665" y="173050"/>
                    <a:pt x="170754" y="168820"/>
                  </a:cubicBezTo>
                  <a:cubicBezTo>
                    <a:pt x="175166" y="164067"/>
                    <a:pt x="178846" y="158682"/>
                    <a:pt x="181670" y="152843"/>
                  </a:cubicBezTo>
                  <a:cubicBezTo>
                    <a:pt x="191664" y="135359"/>
                    <a:pt x="196639" y="115458"/>
                    <a:pt x="196049" y="95328"/>
                  </a:cubicBezTo>
                  <a:cubicBezTo>
                    <a:pt x="195709" y="82676"/>
                    <a:pt x="192428" y="70277"/>
                    <a:pt x="186463" y="59114"/>
                  </a:cubicBezTo>
                  <a:cubicBezTo>
                    <a:pt x="181594" y="50067"/>
                    <a:pt x="175501" y="41734"/>
                    <a:pt x="168357" y="34351"/>
                  </a:cubicBezTo>
                  <a:cubicBezTo>
                    <a:pt x="155733" y="22934"/>
                    <a:pt x="140724" y="14473"/>
                    <a:pt x="124420" y="9587"/>
                  </a:cubicBezTo>
                  <a:cubicBezTo>
                    <a:pt x="110474" y="3766"/>
                    <a:pt x="95589" y="518"/>
                    <a:pt x="80484" y="2"/>
                  </a:cubicBezTo>
                  <a:lnTo>
                    <a:pt x="78621" y="0"/>
                  </a:lnTo>
                </a:path>
              </a:pathLst>
            </a:custGeom>
            <a:solidFill>
              <a:srgbClr val="58C3C4"/>
            </a:solidFill>
            <a:ln w="26619"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id="{EB472F88-53E6-4D48-A518-91C21F2DFEA7}"/>
                </a:ext>
              </a:extLst>
            </p:cNvPr>
            <p:cNvSpPr/>
            <p:nvPr/>
          </p:nvSpPr>
          <p:spPr>
            <a:xfrm>
              <a:off x="19669408" y="7508410"/>
              <a:ext cx="583572" cy="751594"/>
            </a:xfrm>
            <a:custGeom>
              <a:avLst/>
              <a:gdLst>
                <a:gd name="connsiteX0" fmla="*/ 210921 w 464978"/>
                <a:gd name="connsiteY0" fmla="*/ 266 h 598855"/>
                <a:gd name="connsiteX1" fmla="*/ 210921 w 464978"/>
                <a:gd name="connsiteY1" fmla="*/ 266 h 598855"/>
                <a:gd name="connsiteX2" fmla="*/ 201069 w 464978"/>
                <a:gd name="connsiteY2" fmla="*/ 266 h 598855"/>
                <a:gd name="connsiteX3" fmla="*/ 198671 w 464978"/>
                <a:gd name="connsiteY3" fmla="*/ 266 h 598855"/>
                <a:gd name="connsiteX4" fmla="*/ 190417 w 464978"/>
                <a:gd name="connsiteY4" fmla="*/ 1864 h 598855"/>
                <a:gd name="connsiteX5" fmla="*/ 174972 w 464978"/>
                <a:gd name="connsiteY5" fmla="*/ 5325 h 598855"/>
                <a:gd name="connsiteX6" fmla="*/ 161925 w 464978"/>
                <a:gd name="connsiteY6" fmla="*/ 8787 h 598855"/>
                <a:gd name="connsiteX7" fmla="*/ 152073 w 464978"/>
                <a:gd name="connsiteY7" fmla="*/ 10651 h 598855"/>
                <a:gd name="connsiteX8" fmla="*/ 135031 w 464978"/>
                <a:gd name="connsiteY8" fmla="*/ 14113 h 598855"/>
                <a:gd name="connsiteX9" fmla="*/ 117722 w 464978"/>
                <a:gd name="connsiteY9" fmla="*/ 20770 h 598855"/>
                <a:gd name="connsiteX10" fmla="*/ 104675 w 464978"/>
                <a:gd name="connsiteY10" fmla="*/ 30888 h 598855"/>
                <a:gd name="connsiteX11" fmla="*/ 99616 w 464978"/>
                <a:gd name="connsiteY11" fmla="*/ 40740 h 598855"/>
                <a:gd name="connsiteX12" fmla="*/ 93758 w 464978"/>
                <a:gd name="connsiteY12" fmla="*/ 46066 h 598855"/>
                <a:gd name="connsiteX13" fmla="*/ 69793 w 464978"/>
                <a:gd name="connsiteY13" fmla="*/ 72694 h 598855"/>
                <a:gd name="connsiteX14" fmla="*/ 66599 w 464978"/>
                <a:gd name="connsiteY14" fmla="*/ 76688 h 598855"/>
                <a:gd name="connsiteX15" fmla="*/ 48491 w 464978"/>
                <a:gd name="connsiteY15" fmla="*/ 97990 h 598855"/>
                <a:gd name="connsiteX16" fmla="*/ 37308 w 464978"/>
                <a:gd name="connsiteY16" fmla="*/ 111303 h 598855"/>
                <a:gd name="connsiteX17" fmla="*/ 28520 w 464978"/>
                <a:gd name="connsiteY17" fmla="*/ 125416 h 598855"/>
                <a:gd name="connsiteX18" fmla="*/ 14142 w 464978"/>
                <a:gd name="connsiteY18" fmla="*/ 157635 h 598855"/>
                <a:gd name="connsiteX19" fmla="*/ 6421 w 464978"/>
                <a:gd name="connsiteY19" fmla="*/ 187192 h 598855"/>
                <a:gd name="connsiteX20" fmla="*/ 30 w 464978"/>
                <a:gd name="connsiteY20" fmla="*/ 249500 h 598855"/>
                <a:gd name="connsiteX21" fmla="*/ 30 w 464978"/>
                <a:gd name="connsiteY21" fmla="*/ 252963 h 598855"/>
                <a:gd name="connsiteX22" fmla="*/ 6687 w 464978"/>
                <a:gd name="connsiteY22" fmla="*/ 320863 h 598855"/>
                <a:gd name="connsiteX23" fmla="*/ 21598 w 464978"/>
                <a:gd name="connsiteY23" fmla="*/ 383172 h 598855"/>
                <a:gd name="connsiteX24" fmla="*/ 31451 w 464978"/>
                <a:gd name="connsiteY24" fmla="*/ 411397 h 598855"/>
                <a:gd name="connsiteX25" fmla="*/ 44764 w 464978"/>
                <a:gd name="connsiteY25" fmla="*/ 441486 h 598855"/>
                <a:gd name="connsiteX26" fmla="*/ 58878 w 464978"/>
                <a:gd name="connsiteY26" fmla="*/ 464120 h 598855"/>
                <a:gd name="connsiteX27" fmla="*/ 61007 w 464978"/>
                <a:gd name="connsiteY27" fmla="*/ 467050 h 598855"/>
                <a:gd name="connsiteX28" fmla="*/ 84439 w 464978"/>
                <a:gd name="connsiteY28" fmla="*/ 496340 h 598855"/>
                <a:gd name="connsiteX29" fmla="*/ 88168 w 464978"/>
                <a:gd name="connsiteY29" fmla="*/ 500334 h 598855"/>
                <a:gd name="connsiteX30" fmla="*/ 124381 w 464978"/>
                <a:gd name="connsiteY30" fmla="*/ 537347 h 598855"/>
                <a:gd name="connsiteX31" fmla="*/ 131304 w 464978"/>
                <a:gd name="connsiteY31" fmla="*/ 549330 h 598855"/>
                <a:gd name="connsiteX32" fmla="*/ 141423 w 464978"/>
                <a:gd name="connsiteY32" fmla="*/ 559182 h 598855"/>
                <a:gd name="connsiteX33" fmla="*/ 160329 w 464978"/>
                <a:gd name="connsiteY33" fmla="*/ 572229 h 598855"/>
                <a:gd name="connsiteX34" fmla="*/ 188554 w 464978"/>
                <a:gd name="connsiteY34" fmla="*/ 586608 h 598855"/>
                <a:gd name="connsiteX35" fmla="*/ 204797 w 464978"/>
                <a:gd name="connsiteY35" fmla="*/ 592731 h 598855"/>
                <a:gd name="connsiteX36" fmla="*/ 219975 w 464978"/>
                <a:gd name="connsiteY36" fmla="*/ 596193 h 598855"/>
                <a:gd name="connsiteX37" fmla="*/ 250597 w 464978"/>
                <a:gd name="connsiteY37" fmla="*/ 598856 h 598855"/>
                <a:gd name="connsiteX38" fmla="*/ 257786 w 464978"/>
                <a:gd name="connsiteY38" fmla="*/ 598856 h 598855"/>
                <a:gd name="connsiteX39" fmla="*/ 288673 w 464978"/>
                <a:gd name="connsiteY39" fmla="*/ 595661 h 598855"/>
                <a:gd name="connsiteX40" fmla="*/ 318763 w 464978"/>
                <a:gd name="connsiteY40" fmla="*/ 587673 h 598855"/>
                <a:gd name="connsiteX41" fmla="*/ 346988 w 464978"/>
                <a:gd name="connsiteY41" fmla="*/ 576489 h 598855"/>
                <a:gd name="connsiteX42" fmla="*/ 365361 w 464978"/>
                <a:gd name="connsiteY42" fmla="*/ 566903 h 598855"/>
                <a:gd name="connsiteX43" fmla="*/ 390658 w 464978"/>
                <a:gd name="connsiteY43" fmla="*/ 545335 h 598855"/>
                <a:gd name="connsiteX44" fmla="*/ 410895 w 464978"/>
                <a:gd name="connsiteY44" fmla="*/ 516577 h 598855"/>
                <a:gd name="connsiteX45" fmla="*/ 421013 w 464978"/>
                <a:gd name="connsiteY45" fmla="*/ 495008 h 598855"/>
                <a:gd name="connsiteX46" fmla="*/ 423942 w 464978"/>
                <a:gd name="connsiteY46" fmla="*/ 488618 h 598855"/>
                <a:gd name="connsiteX47" fmla="*/ 435925 w 464978"/>
                <a:gd name="connsiteY47" fmla="*/ 460126 h 598855"/>
                <a:gd name="connsiteX48" fmla="*/ 439652 w 464978"/>
                <a:gd name="connsiteY48" fmla="*/ 451339 h 598855"/>
                <a:gd name="connsiteX49" fmla="*/ 452699 w 464978"/>
                <a:gd name="connsiteY49" fmla="*/ 442019 h 598855"/>
                <a:gd name="connsiteX50" fmla="*/ 455361 w 464978"/>
                <a:gd name="connsiteY50" fmla="*/ 433764 h 598855"/>
                <a:gd name="connsiteX51" fmla="*/ 455361 w 464978"/>
                <a:gd name="connsiteY51" fmla="*/ 427107 h 598855"/>
                <a:gd name="connsiteX52" fmla="*/ 455363 w 464978"/>
                <a:gd name="connsiteY52" fmla="*/ 424711 h 598855"/>
                <a:gd name="connsiteX53" fmla="*/ 456960 w 464978"/>
                <a:gd name="connsiteY53" fmla="*/ 415125 h 598855"/>
                <a:gd name="connsiteX54" fmla="*/ 461486 w 464978"/>
                <a:gd name="connsiteY54" fmla="*/ 388498 h 598855"/>
                <a:gd name="connsiteX55" fmla="*/ 461486 w 464978"/>
                <a:gd name="connsiteY55" fmla="*/ 313142 h 598855"/>
                <a:gd name="connsiteX56" fmla="*/ 458558 w 464978"/>
                <a:gd name="connsiteY56" fmla="*/ 305952 h 598855"/>
                <a:gd name="connsiteX57" fmla="*/ 458558 w 464978"/>
                <a:gd name="connsiteY57" fmla="*/ 298496 h 598855"/>
                <a:gd name="connsiteX58" fmla="*/ 455096 w 464978"/>
                <a:gd name="connsiteY58" fmla="*/ 267075 h 598855"/>
                <a:gd name="connsiteX59" fmla="*/ 455096 w 464978"/>
                <a:gd name="connsiteY59" fmla="*/ 264679 h 598855"/>
                <a:gd name="connsiteX60" fmla="*/ 448173 w 464978"/>
                <a:gd name="connsiteY60" fmla="*/ 229797 h 598855"/>
                <a:gd name="connsiteX61" fmla="*/ 438854 w 464978"/>
                <a:gd name="connsiteY61" fmla="*/ 203169 h 598855"/>
                <a:gd name="connsiteX62" fmla="*/ 437523 w 464978"/>
                <a:gd name="connsiteY62" fmla="*/ 200240 h 598855"/>
                <a:gd name="connsiteX63" fmla="*/ 424475 w 464978"/>
                <a:gd name="connsiteY63" fmla="*/ 173612 h 598855"/>
                <a:gd name="connsiteX64" fmla="*/ 417818 w 464978"/>
                <a:gd name="connsiteY64" fmla="*/ 161630 h 598855"/>
                <a:gd name="connsiteX65" fmla="*/ 411693 w 464978"/>
                <a:gd name="connsiteY65" fmla="*/ 150446 h 598855"/>
                <a:gd name="connsiteX66" fmla="*/ 396248 w 464978"/>
                <a:gd name="connsiteY66" fmla="*/ 128611 h 598855"/>
                <a:gd name="connsiteX67" fmla="*/ 392788 w 464978"/>
                <a:gd name="connsiteY67" fmla="*/ 124351 h 598855"/>
                <a:gd name="connsiteX68" fmla="*/ 384534 w 464978"/>
                <a:gd name="connsiteY68" fmla="*/ 113168 h 598855"/>
                <a:gd name="connsiteX69" fmla="*/ 373882 w 464978"/>
                <a:gd name="connsiteY69" fmla="*/ 99055 h 598855"/>
                <a:gd name="connsiteX70" fmla="*/ 349652 w 464978"/>
                <a:gd name="connsiteY70" fmla="*/ 69764 h 598855"/>
                <a:gd name="connsiteX71" fmla="*/ 346455 w 464978"/>
                <a:gd name="connsiteY71" fmla="*/ 66036 h 598855"/>
                <a:gd name="connsiteX72" fmla="*/ 325951 w 464978"/>
                <a:gd name="connsiteY72" fmla="*/ 44734 h 598855"/>
                <a:gd name="connsiteX73" fmla="*/ 296128 w 464978"/>
                <a:gd name="connsiteY73" fmla="*/ 25296 h 598855"/>
                <a:gd name="connsiteX74" fmla="*/ 230358 w 464978"/>
                <a:gd name="connsiteY74" fmla="*/ 2396 h 598855"/>
                <a:gd name="connsiteX75" fmla="*/ 212252 w 464978"/>
                <a:gd name="connsiteY75" fmla="*/ 0 h 59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64978" h="598855">
                  <a:moveTo>
                    <a:pt x="210921" y="266"/>
                  </a:moveTo>
                  <a:lnTo>
                    <a:pt x="210921" y="266"/>
                  </a:lnTo>
                  <a:cubicBezTo>
                    <a:pt x="207643" y="5"/>
                    <a:pt x="204347" y="5"/>
                    <a:pt x="201069" y="266"/>
                  </a:cubicBezTo>
                  <a:lnTo>
                    <a:pt x="198671" y="266"/>
                  </a:lnTo>
                  <a:lnTo>
                    <a:pt x="190417" y="1864"/>
                  </a:lnTo>
                  <a:cubicBezTo>
                    <a:pt x="185358" y="1864"/>
                    <a:pt x="180298" y="3994"/>
                    <a:pt x="174972" y="5325"/>
                  </a:cubicBezTo>
                  <a:lnTo>
                    <a:pt x="161925" y="8787"/>
                  </a:lnTo>
                  <a:lnTo>
                    <a:pt x="152073" y="10651"/>
                  </a:lnTo>
                  <a:lnTo>
                    <a:pt x="135031" y="14113"/>
                  </a:lnTo>
                  <a:cubicBezTo>
                    <a:pt x="129086" y="15846"/>
                    <a:pt x="123297" y="18073"/>
                    <a:pt x="117722" y="20770"/>
                  </a:cubicBezTo>
                  <a:cubicBezTo>
                    <a:pt x="112720" y="23203"/>
                    <a:pt x="108277" y="26649"/>
                    <a:pt x="104675" y="30888"/>
                  </a:cubicBezTo>
                  <a:cubicBezTo>
                    <a:pt x="102216" y="33715"/>
                    <a:pt x="100480" y="37096"/>
                    <a:pt x="99616" y="40740"/>
                  </a:cubicBezTo>
                  <a:cubicBezTo>
                    <a:pt x="97539" y="42374"/>
                    <a:pt x="95582" y="44154"/>
                    <a:pt x="93758" y="46066"/>
                  </a:cubicBezTo>
                  <a:cubicBezTo>
                    <a:pt x="85171" y="54383"/>
                    <a:pt x="77163" y="63280"/>
                    <a:pt x="69793" y="72694"/>
                  </a:cubicBezTo>
                  <a:lnTo>
                    <a:pt x="66599" y="76688"/>
                  </a:lnTo>
                  <a:cubicBezTo>
                    <a:pt x="60740" y="83877"/>
                    <a:pt x="54883" y="91066"/>
                    <a:pt x="48491" y="97990"/>
                  </a:cubicBezTo>
                  <a:cubicBezTo>
                    <a:pt x="42101" y="104913"/>
                    <a:pt x="40770" y="106511"/>
                    <a:pt x="37308" y="111303"/>
                  </a:cubicBezTo>
                  <a:cubicBezTo>
                    <a:pt x="34129" y="115848"/>
                    <a:pt x="31195" y="120558"/>
                    <a:pt x="28520" y="125416"/>
                  </a:cubicBezTo>
                  <a:cubicBezTo>
                    <a:pt x="22777" y="135705"/>
                    <a:pt x="17964" y="146489"/>
                    <a:pt x="14142" y="157635"/>
                  </a:cubicBezTo>
                  <a:cubicBezTo>
                    <a:pt x="10700" y="167240"/>
                    <a:pt x="8116" y="177132"/>
                    <a:pt x="6421" y="187192"/>
                  </a:cubicBezTo>
                  <a:cubicBezTo>
                    <a:pt x="2712" y="207769"/>
                    <a:pt x="576" y="228599"/>
                    <a:pt x="30" y="249500"/>
                  </a:cubicBezTo>
                  <a:lnTo>
                    <a:pt x="30" y="252963"/>
                  </a:lnTo>
                  <a:cubicBezTo>
                    <a:pt x="-290" y="275774"/>
                    <a:pt x="1943" y="298549"/>
                    <a:pt x="6687" y="320863"/>
                  </a:cubicBezTo>
                  <a:cubicBezTo>
                    <a:pt x="10680" y="341100"/>
                    <a:pt x="15473" y="362136"/>
                    <a:pt x="21598" y="383172"/>
                  </a:cubicBezTo>
                  <a:cubicBezTo>
                    <a:pt x="23994" y="391426"/>
                    <a:pt x="27189" y="400480"/>
                    <a:pt x="31451" y="411397"/>
                  </a:cubicBezTo>
                  <a:cubicBezTo>
                    <a:pt x="35710" y="422314"/>
                    <a:pt x="39705" y="431634"/>
                    <a:pt x="44764" y="441486"/>
                  </a:cubicBezTo>
                  <a:cubicBezTo>
                    <a:pt x="48996" y="449315"/>
                    <a:pt x="53710" y="456874"/>
                    <a:pt x="58878" y="464120"/>
                  </a:cubicBezTo>
                  <a:lnTo>
                    <a:pt x="61007" y="467050"/>
                  </a:lnTo>
                  <a:cubicBezTo>
                    <a:pt x="68226" y="477272"/>
                    <a:pt x="76050" y="487054"/>
                    <a:pt x="84439" y="496340"/>
                  </a:cubicBezTo>
                  <a:lnTo>
                    <a:pt x="88168" y="500334"/>
                  </a:lnTo>
                  <a:cubicBezTo>
                    <a:pt x="98927" y="513890"/>
                    <a:pt x="111062" y="526295"/>
                    <a:pt x="124381" y="537347"/>
                  </a:cubicBezTo>
                  <a:cubicBezTo>
                    <a:pt x="125707" y="541833"/>
                    <a:pt x="128080" y="545940"/>
                    <a:pt x="131304" y="549330"/>
                  </a:cubicBezTo>
                  <a:cubicBezTo>
                    <a:pt x="134335" y="552948"/>
                    <a:pt x="137726" y="556248"/>
                    <a:pt x="141423" y="559182"/>
                  </a:cubicBezTo>
                  <a:cubicBezTo>
                    <a:pt x="147490" y="563861"/>
                    <a:pt x="153801" y="568216"/>
                    <a:pt x="160329" y="572229"/>
                  </a:cubicBezTo>
                  <a:cubicBezTo>
                    <a:pt x="169404" y="577651"/>
                    <a:pt x="178834" y="582455"/>
                    <a:pt x="188554" y="586608"/>
                  </a:cubicBezTo>
                  <a:lnTo>
                    <a:pt x="204797" y="592731"/>
                  </a:lnTo>
                  <a:cubicBezTo>
                    <a:pt x="209762" y="594263"/>
                    <a:pt x="214836" y="595420"/>
                    <a:pt x="219975" y="596193"/>
                  </a:cubicBezTo>
                  <a:cubicBezTo>
                    <a:pt x="230113" y="597752"/>
                    <a:pt x="240342" y="598641"/>
                    <a:pt x="250597" y="598856"/>
                  </a:cubicBezTo>
                  <a:lnTo>
                    <a:pt x="257786" y="598856"/>
                  </a:lnTo>
                  <a:cubicBezTo>
                    <a:pt x="268153" y="598652"/>
                    <a:pt x="278485" y="597583"/>
                    <a:pt x="288673" y="595661"/>
                  </a:cubicBezTo>
                  <a:cubicBezTo>
                    <a:pt x="298927" y="593923"/>
                    <a:pt x="308998" y="591249"/>
                    <a:pt x="318763" y="587673"/>
                  </a:cubicBezTo>
                  <a:cubicBezTo>
                    <a:pt x="328348" y="584211"/>
                    <a:pt x="337669" y="580749"/>
                    <a:pt x="346988" y="576489"/>
                  </a:cubicBezTo>
                  <a:cubicBezTo>
                    <a:pt x="353409" y="573898"/>
                    <a:pt x="359562" y="570688"/>
                    <a:pt x="365361" y="566903"/>
                  </a:cubicBezTo>
                  <a:cubicBezTo>
                    <a:pt x="374378" y="560429"/>
                    <a:pt x="382839" y="553215"/>
                    <a:pt x="390658" y="545335"/>
                  </a:cubicBezTo>
                  <a:cubicBezTo>
                    <a:pt x="398927" y="536918"/>
                    <a:pt x="405764" y="527203"/>
                    <a:pt x="410895" y="516577"/>
                  </a:cubicBezTo>
                  <a:cubicBezTo>
                    <a:pt x="414621" y="509653"/>
                    <a:pt x="417818" y="502197"/>
                    <a:pt x="421013" y="495008"/>
                  </a:cubicBezTo>
                  <a:lnTo>
                    <a:pt x="423942" y="488618"/>
                  </a:lnTo>
                  <a:cubicBezTo>
                    <a:pt x="428202" y="479298"/>
                    <a:pt x="432197" y="469712"/>
                    <a:pt x="435925" y="460126"/>
                  </a:cubicBezTo>
                  <a:lnTo>
                    <a:pt x="439652" y="451339"/>
                  </a:lnTo>
                  <a:cubicBezTo>
                    <a:pt x="445215" y="450432"/>
                    <a:pt x="450037" y="446987"/>
                    <a:pt x="452699" y="442019"/>
                  </a:cubicBezTo>
                  <a:cubicBezTo>
                    <a:pt x="453745" y="439321"/>
                    <a:pt x="454634" y="436564"/>
                    <a:pt x="455361" y="433764"/>
                  </a:cubicBezTo>
                  <a:cubicBezTo>
                    <a:pt x="455621" y="431553"/>
                    <a:pt x="455621" y="429318"/>
                    <a:pt x="455361" y="427107"/>
                  </a:cubicBezTo>
                  <a:lnTo>
                    <a:pt x="455363" y="424711"/>
                  </a:lnTo>
                  <a:lnTo>
                    <a:pt x="456960" y="415125"/>
                  </a:lnTo>
                  <a:cubicBezTo>
                    <a:pt x="458824" y="406072"/>
                    <a:pt x="460155" y="396752"/>
                    <a:pt x="461486" y="388498"/>
                  </a:cubicBezTo>
                  <a:cubicBezTo>
                    <a:pt x="466143" y="363594"/>
                    <a:pt x="466143" y="338044"/>
                    <a:pt x="461486" y="313142"/>
                  </a:cubicBezTo>
                  <a:cubicBezTo>
                    <a:pt x="460740" y="310657"/>
                    <a:pt x="459760" y="308250"/>
                    <a:pt x="458558" y="305952"/>
                  </a:cubicBezTo>
                  <a:lnTo>
                    <a:pt x="458558" y="298496"/>
                  </a:lnTo>
                  <a:cubicBezTo>
                    <a:pt x="458558" y="288112"/>
                    <a:pt x="456694" y="277726"/>
                    <a:pt x="455096" y="267075"/>
                  </a:cubicBezTo>
                  <a:lnTo>
                    <a:pt x="455096" y="264679"/>
                  </a:lnTo>
                  <a:cubicBezTo>
                    <a:pt x="453456" y="252930"/>
                    <a:pt x="451144" y="241282"/>
                    <a:pt x="448173" y="229797"/>
                  </a:cubicBezTo>
                  <a:cubicBezTo>
                    <a:pt x="445785" y="220686"/>
                    <a:pt x="442668" y="211781"/>
                    <a:pt x="438854" y="203169"/>
                  </a:cubicBezTo>
                  <a:lnTo>
                    <a:pt x="437523" y="200240"/>
                  </a:lnTo>
                  <a:cubicBezTo>
                    <a:pt x="433747" y="191094"/>
                    <a:pt x="429388" y="182200"/>
                    <a:pt x="424475" y="173612"/>
                  </a:cubicBezTo>
                  <a:cubicBezTo>
                    <a:pt x="422078" y="169618"/>
                    <a:pt x="419947" y="165624"/>
                    <a:pt x="417818" y="161630"/>
                  </a:cubicBezTo>
                  <a:lnTo>
                    <a:pt x="411693" y="150446"/>
                  </a:lnTo>
                  <a:cubicBezTo>
                    <a:pt x="407007" y="142851"/>
                    <a:pt x="401849" y="135559"/>
                    <a:pt x="396248" y="128611"/>
                  </a:cubicBezTo>
                  <a:lnTo>
                    <a:pt x="392788" y="124351"/>
                  </a:lnTo>
                  <a:lnTo>
                    <a:pt x="384534" y="113168"/>
                  </a:lnTo>
                  <a:cubicBezTo>
                    <a:pt x="381072" y="108375"/>
                    <a:pt x="377610" y="103581"/>
                    <a:pt x="373882" y="99055"/>
                  </a:cubicBezTo>
                  <a:cubicBezTo>
                    <a:pt x="366161" y="89203"/>
                    <a:pt x="357906" y="79350"/>
                    <a:pt x="349652" y="69764"/>
                  </a:cubicBezTo>
                  <a:lnTo>
                    <a:pt x="346455" y="66036"/>
                  </a:lnTo>
                  <a:cubicBezTo>
                    <a:pt x="340243" y="58362"/>
                    <a:pt x="333383" y="51235"/>
                    <a:pt x="325951" y="44734"/>
                  </a:cubicBezTo>
                  <a:cubicBezTo>
                    <a:pt x="316895" y="36989"/>
                    <a:pt x="306869" y="30455"/>
                    <a:pt x="296128" y="25296"/>
                  </a:cubicBezTo>
                  <a:cubicBezTo>
                    <a:pt x="275062" y="15392"/>
                    <a:pt x="253019" y="7717"/>
                    <a:pt x="230358" y="2396"/>
                  </a:cubicBezTo>
                  <a:cubicBezTo>
                    <a:pt x="224413" y="1023"/>
                    <a:pt x="218350" y="220"/>
                    <a:pt x="212252" y="0"/>
                  </a:cubicBezTo>
                  <a:close/>
                </a:path>
              </a:pathLst>
            </a:custGeom>
            <a:solidFill>
              <a:srgbClr val="58C3C4"/>
            </a:solidFill>
            <a:ln w="26619"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id="{36BB9A8E-1C7F-4241-AEDB-048B8C364061}"/>
                </a:ext>
              </a:extLst>
            </p:cNvPr>
            <p:cNvSpPr/>
            <p:nvPr/>
          </p:nvSpPr>
          <p:spPr>
            <a:xfrm>
              <a:off x="19755904" y="7607407"/>
              <a:ext cx="158964" cy="510375"/>
            </a:xfrm>
            <a:custGeom>
              <a:avLst/>
              <a:gdLst>
                <a:gd name="connsiteX0" fmla="*/ 84753 w 126659"/>
                <a:gd name="connsiteY0" fmla="*/ 1004 h 406656"/>
                <a:gd name="connsiteX1" fmla="*/ 65315 w 126659"/>
                <a:gd name="connsiteY1" fmla="*/ 15916 h 406656"/>
                <a:gd name="connsiteX2" fmla="*/ 40818 w 126659"/>
                <a:gd name="connsiteY2" fmla="*/ 54526 h 406656"/>
                <a:gd name="connsiteX3" fmla="*/ 21912 w 126659"/>
                <a:gd name="connsiteY3" fmla="*/ 99260 h 406656"/>
                <a:gd name="connsiteX4" fmla="*/ 8331 w 126659"/>
                <a:gd name="connsiteY4" fmla="*/ 144793 h 406656"/>
                <a:gd name="connsiteX5" fmla="*/ 1941 w 126659"/>
                <a:gd name="connsiteY5" fmla="*/ 194587 h 406656"/>
                <a:gd name="connsiteX6" fmla="*/ 77 w 126659"/>
                <a:gd name="connsiteY6" fmla="*/ 237724 h 406656"/>
                <a:gd name="connsiteX7" fmla="*/ 8598 w 126659"/>
                <a:gd name="connsiteY7" fmla="*/ 293109 h 406656"/>
                <a:gd name="connsiteX8" fmla="*/ 21912 w 126659"/>
                <a:gd name="connsiteY8" fmla="*/ 334649 h 406656"/>
                <a:gd name="connsiteX9" fmla="*/ 29368 w 126659"/>
                <a:gd name="connsiteY9" fmla="*/ 356217 h 406656"/>
                <a:gd name="connsiteX10" fmla="*/ 45079 w 126659"/>
                <a:gd name="connsiteY10" fmla="*/ 385508 h 406656"/>
                <a:gd name="connsiteX11" fmla="*/ 71707 w 126659"/>
                <a:gd name="connsiteY11" fmla="*/ 405212 h 406656"/>
                <a:gd name="connsiteX12" fmla="*/ 104458 w 126659"/>
                <a:gd name="connsiteY12" fmla="*/ 400685 h 406656"/>
                <a:gd name="connsiteX13" fmla="*/ 121767 w 126659"/>
                <a:gd name="connsiteY13" fmla="*/ 347430 h 406656"/>
                <a:gd name="connsiteX14" fmla="*/ 121765 w 126659"/>
                <a:gd name="connsiteY14" fmla="*/ 349294 h 406656"/>
                <a:gd name="connsiteX15" fmla="*/ 100997 w 126659"/>
                <a:gd name="connsiteY15" fmla="*/ 291512 h 406656"/>
                <a:gd name="connsiteX16" fmla="*/ 83688 w 126659"/>
                <a:gd name="connsiteY16" fmla="*/ 231333 h 406656"/>
                <a:gd name="connsiteX17" fmla="*/ 83688 w 126659"/>
                <a:gd name="connsiteY17" fmla="*/ 148255 h 406656"/>
                <a:gd name="connsiteX18" fmla="*/ 98066 w 126659"/>
                <a:gd name="connsiteY18" fmla="*/ 89408 h 406656"/>
                <a:gd name="connsiteX19" fmla="*/ 122563 w 126659"/>
                <a:gd name="connsiteY19" fmla="*/ 48934 h 406656"/>
                <a:gd name="connsiteX20" fmla="*/ 109550 w 126659"/>
                <a:gd name="connsiteY20" fmla="*/ 4090 h 406656"/>
                <a:gd name="connsiteX21" fmla="*/ 85551 w 126659"/>
                <a:gd name="connsiteY21" fmla="*/ 1005 h 406656"/>
                <a:gd name="connsiteX22" fmla="*/ 85552 w 126659"/>
                <a:gd name="connsiteY22" fmla="*/ 235594 h 406656"/>
                <a:gd name="connsiteX23" fmla="*/ 85552 w 126659"/>
                <a:gd name="connsiteY23" fmla="*/ 239321 h 406656"/>
                <a:gd name="connsiteX24" fmla="*/ 118570 w 126659"/>
                <a:gd name="connsiteY24" fmla="*/ 339175 h 406656"/>
                <a:gd name="connsiteX25" fmla="*/ 118570 w 126659"/>
                <a:gd name="connsiteY25" fmla="*/ 339175 h 406656"/>
                <a:gd name="connsiteX26" fmla="*/ 118570 w 126659"/>
                <a:gd name="connsiteY26" fmla="*/ 339175 h 40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659" h="406656">
                  <a:moveTo>
                    <a:pt x="84753" y="1004"/>
                  </a:moveTo>
                  <a:cubicBezTo>
                    <a:pt x="76649" y="3394"/>
                    <a:pt x="69723" y="8708"/>
                    <a:pt x="65315" y="15916"/>
                  </a:cubicBezTo>
                  <a:cubicBezTo>
                    <a:pt x="56103" y="28091"/>
                    <a:pt x="47909" y="41005"/>
                    <a:pt x="40818" y="54526"/>
                  </a:cubicBezTo>
                  <a:cubicBezTo>
                    <a:pt x="33747" y="69101"/>
                    <a:pt x="27437" y="84032"/>
                    <a:pt x="21912" y="99260"/>
                  </a:cubicBezTo>
                  <a:cubicBezTo>
                    <a:pt x="16339" y="114107"/>
                    <a:pt x="11801" y="129320"/>
                    <a:pt x="8331" y="144793"/>
                  </a:cubicBezTo>
                  <a:cubicBezTo>
                    <a:pt x="5252" y="161255"/>
                    <a:pt x="3118" y="177881"/>
                    <a:pt x="1941" y="194587"/>
                  </a:cubicBezTo>
                  <a:cubicBezTo>
                    <a:pt x="390" y="208911"/>
                    <a:pt x="-232" y="223319"/>
                    <a:pt x="77" y="237724"/>
                  </a:cubicBezTo>
                  <a:cubicBezTo>
                    <a:pt x="919" y="256438"/>
                    <a:pt x="3776" y="275007"/>
                    <a:pt x="8598" y="293109"/>
                  </a:cubicBezTo>
                  <a:cubicBezTo>
                    <a:pt x="12326" y="307222"/>
                    <a:pt x="17385" y="319737"/>
                    <a:pt x="21912" y="334649"/>
                  </a:cubicBezTo>
                  <a:cubicBezTo>
                    <a:pt x="24309" y="341838"/>
                    <a:pt x="26438" y="349028"/>
                    <a:pt x="29368" y="356217"/>
                  </a:cubicBezTo>
                  <a:cubicBezTo>
                    <a:pt x="33040" y="366743"/>
                    <a:pt x="38341" y="376627"/>
                    <a:pt x="45079" y="385508"/>
                  </a:cubicBezTo>
                  <a:cubicBezTo>
                    <a:pt x="51224" y="395133"/>
                    <a:pt x="60706" y="402150"/>
                    <a:pt x="71707" y="405212"/>
                  </a:cubicBezTo>
                  <a:cubicBezTo>
                    <a:pt x="82788" y="408174"/>
                    <a:pt x="94597" y="406541"/>
                    <a:pt x="104458" y="400685"/>
                  </a:cubicBezTo>
                  <a:cubicBezTo>
                    <a:pt x="123230" y="390160"/>
                    <a:pt x="130763" y="366979"/>
                    <a:pt x="121767" y="347430"/>
                  </a:cubicBezTo>
                  <a:lnTo>
                    <a:pt x="121765" y="349294"/>
                  </a:lnTo>
                  <a:cubicBezTo>
                    <a:pt x="114044" y="330388"/>
                    <a:pt x="107919" y="310684"/>
                    <a:pt x="100997" y="291512"/>
                  </a:cubicBezTo>
                  <a:cubicBezTo>
                    <a:pt x="93412" y="272020"/>
                    <a:pt x="87618" y="251877"/>
                    <a:pt x="83688" y="231333"/>
                  </a:cubicBezTo>
                  <a:cubicBezTo>
                    <a:pt x="80893" y="203711"/>
                    <a:pt x="80893" y="175877"/>
                    <a:pt x="83688" y="148255"/>
                  </a:cubicBezTo>
                  <a:cubicBezTo>
                    <a:pt x="86618" y="128231"/>
                    <a:pt x="91434" y="108527"/>
                    <a:pt x="98066" y="89408"/>
                  </a:cubicBezTo>
                  <a:cubicBezTo>
                    <a:pt x="104944" y="75179"/>
                    <a:pt x="113147" y="61627"/>
                    <a:pt x="122563" y="48934"/>
                  </a:cubicBezTo>
                  <a:cubicBezTo>
                    <a:pt x="131354" y="32958"/>
                    <a:pt x="125528" y="12880"/>
                    <a:pt x="109550" y="4090"/>
                  </a:cubicBezTo>
                  <a:cubicBezTo>
                    <a:pt x="102229" y="62"/>
                    <a:pt x="93652" y="-1041"/>
                    <a:pt x="85551" y="1005"/>
                  </a:cubicBezTo>
                  <a:moveTo>
                    <a:pt x="85552" y="235594"/>
                  </a:moveTo>
                  <a:cubicBezTo>
                    <a:pt x="85552" y="235594"/>
                    <a:pt x="85552" y="237990"/>
                    <a:pt x="85552" y="239321"/>
                  </a:cubicBezTo>
                  <a:close/>
                  <a:moveTo>
                    <a:pt x="118570" y="339175"/>
                  </a:moveTo>
                  <a:lnTo>
                    <a:pt x="118570" y="339175"/>
                  </a:lnTo>
                  <a:lnTo>
                    <a:pt x="118570" y="339175"/>
                  </a:lnTo>
                </a:path>
              </a:pathLst>
            </a:custGeom>
            <a:solidFill>
              <a:srgbClr val="61D9DA"/>
            </a:solidFill>
            <a:ln w="26619"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id="{3476C504-B54B-4688-BD2B-2F1C2F783071}"/>
                </a:ext>
              </a:extLst>
            </p:cNvPr>
            <p:cNvSpPr/>
            <p:nvPr/>
          </p:nvSpPr>
          <p:spPr>
            <a:xfrm>
              <a:off x="20540632" y="8133106"/>
              <a:ext cx="73653" cy="132161"/>
            </a:xfrm>
            <a:custGeom>
              <a:avLst/>
              <a:gdLst>
                <a:gd name="connsiteX0" fmla="*/ 10424 w 58685"/>
                <a:gd name="connsiteY0" fmla="*/ 17235 h 105303"/>
                <a:gd name="connsiteX1" fmla="*/ 3501 w 58685"/>
                <a:gd name="connsiteY1" fmla="*/ 39070 h 105303"/>
                <a:gd name="connsiteX2" fmla="*/ 39 w 58685"/>
                <a:gd name="connsiteY2" fmla="*/ 59573 h 105303"/>
                <a:gd name="connsiteX3" fmla="*/ 6163 w 58685"/>
                <a:gd name="connsiteY3" fmla="*/ 87531 h 105303"/>
                <a:gd name="connsiteX4" fmla="*/ 17080 w 58685"/>
                <a:gd name="connsiteY4" fmla="*/ 101910 h 105303"/>
                <a:gd name="connsiteX5" fmla="*/ 35986 w 58685"/>
                <a:gd name="connsiteY5" fmla="*/ 104307 h 105303"/>
                <a:gd name="connsiteX6" fmla="*/ 50364 w 58685"/>
                <a:gd name="connsiteY6" fmla="*/ 93123 h 105303"/>
                <a:gd name="connsiteX7" fmla="*/ 52762 w 58685"/>
                <a:gd name="connsiteY7" fmla="*/ 74750 h 105303"/>
                <a:gd name="connsiteX8" fmla="*/ 49033 w 58685"/>
                <a:gd name="connsiteY8" fmla="*/ 63033 h 105303"/>
                <a:gd name="connsiteX9" fmla="*/ 49035 w 58685"/>
                <a:gd name="connsiteY9" fmla="*/ 60105 h 105303"/>
                <a:gd name="connsiteX10" fmla="*/ 57823 w 58685"/>
                <a:gd name="connsiteY10" fmla="*/ 30282 h 105303"/>
                <a:gd name="connsiteX11" fmla="*/ 40607 w 58685"/>
                <a:gd name="connsiteY11" fmla="*/ 218 h 105303"/>
                <a:gd name="connsiteX12" fmla="*/ 40514 w 58685"/>
                <a:gd name="connsiteY12" fmla="*/ 193 h 105303"/>
                <a:gd name="connsiteX13" fmla="*/ 34123 w 58685"/>
                <a:gd name="connsiteY13" fmla="*/ 193 h 105303"/>
                <a:gd name="connsiteX14" fmla="*/ 10424 w 58685"/>
                <a:gd name="connsiteY14" fmla="*/ 18299 h 10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685" h="105303">
                  <a:moveTo>
                    <a:pt x="10424" y="17235"/>
                  </a:moveTo>
                  <a:cubicBezTo>
                    <a:pt x="8029" y="24424"/>
                    <a:pt x="5632" y="31880"/>
                    <a:pt x="3501" y="39070"/>
                  </a:cubicBezTo>
                  <a:cubicBezTo>
                    <a:pt x="1681" y="45774"/>
                    <a:pt x="522" y="52642"/>
                    <a:pt x="39" y="59573"/>
                  </a:cubicBezTo>
                  <a:cubicBezTo>
                    <a:pt x="-320" y="69261"/>
                    <a:pt x="1788" y="78881"/>
                    <a:pt x="6163" y="87531"/>
                  </a:cubicBezTo>
                  <a:cubicBezTo>
                    <a:pt x="8018" y="93450"/>
                    <a:pt x="11877" y="98535"/>
                    <a:pt x="17080" y="101910"/>
                  </a:cubicBezTo>
                  <a:cubicBezTo>
                    <a:pt x="22758" y="105352"/>
                    <a:pt x="29628" y="106222"/>
                    <a:pt x="35986" y="104307"/>
                  </a:cubicBezTo>
                  <a:cubicBezTo>
                    <a:pt x="42064" y="102617"/>
                    <a:pt x="47231" y="98598"/>
                    <a:pt x="50364" y="93123"/>
                  </a:cubicBezTo>
                  <a:cubicBezTo>
                    <a:pt x="53654" y="87588"/>
                    <a:pt x="54520" y="80943"/>
                    <a:pt x="52762" y="74750"/>
                  </a:cubicBezTo>
                  <a:cubicBezTo>
                    <a:pt x="51159" y="70968"/>
                    <a:pt x="49911" y="67046"/>
                    <a:pt x="49033" y="63033"/>
                  </a:cubicBezTo>
                  <a:lnTo>
                    <a:pt x="49035" y="60105"/>
                  </a:lnTo>
                  <a:cubicBezTo>
                    <a:pt x="51434" y="50015"/>
                    <a:pt x="54367" y="40060"/>
                    <a:pt x="57823" y="30282"/>
                  </a:cubicBezTo>
                  <a:cubicBezTo>
                    <a:pt x="61370" y="17226"/>
                    <a:pt x="53664" y="3766"/>
                    <a:pt x="40607" y="218"/>
                  </a:cubicBezTo>
                  <a:cubicBezTo>
                    <a:pt x="40576" y="210"/>
                    <a:pt x="40545" y="202"/>
                    <a:pt x="40514" y="193"/>
                  </a:cubicBezTo>
                  <a:cubicBezTo>
                    <a:pt x="38391" y="-64"/>
                    <a:pt x="36246" y="-64"/>
                    <a:pt x="34123" y="193"/>
                  </a:cubicBezTo>
                  <a:cubicBezTo>
                    <a:pt x="23269" y="823"/>
                    <a:pt x="13886" y="7991"/>
                    <a:pt x="10424" y="18299"/>
                  </a:cubicBezTo>
                </a:path>
              </a:pathLst>
            </a:custGeom>
            <a:solidFill>
              <a:srgbClr val="61D9DA"/>
            </a:solidFill>
            <a:ln w="26619"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id="{15B1DFFE-BCE4-4A22-A060-333FCB724497}"/>
                </a:ext>
              </a:extLst>
            </p:cNvPr>
            <p:cNvSpPr/>
            <p:nvPr/>
          </p:nvSpPr>
          <p:spPr>
            <a:xfrm>
              <a:off x="19652272" y="7496379"/>
              <a:ext cx="621708" cy="783105"/>
            </a:xfrm>
            <a:custGeom>
              <a:avLst/>
              <a:gdLst>
                <a:gd name="connsiteX0" fmla="*/ 203273 w 495364"/>
                <a:gd name="connsiteY0" fmla="*/ 267 h 623962"/>
                <a:gd name="connsiteX1" fmla="*/ 203273 w 495364"/>
                <a:gd name="connsiteY1" fmla="*/ 267 h 623962"/>
                <a:gd name="connsiteX2" fmla="*/ 186764 w 495364"/>
                <a:gd name="connsiteY2" fmla="*/ 2396 h 623962"/>
                <a:gd name="connsiteX3" fmla="*/ 178774 w 495364"/>
                <a:gd name="connsiteY3" fmla="*/ 3728 h 623962"/>
                <a:gd name="connsiteX4" fmla="*/ 158537 w 495364"/>
                <a:gd name="connsiteY4" fmla="*/ 9054 h 623962"/>
                <a:gd name="connsiteX5" fmla="*/ 158539 w 495364"/>
                <a:gd name="connsiteY5" fmla="*/ 9053 h 623962"/>
                <a:gd name="connsiteX6" fmla="*/ 134840 w 495364"/>
                <a:gd name="connsiteY6" fmla="*/ 18639 h 623962"/>
                <a:gd name="connsiteX7" fmla="*/ 118064 w 495364"/>
                <a:gd name="connsiteY7" fmla="*/ 27693 h 623962"/>
                <a:gd name="connsiteX8" fmla="*/ 113538 w 495364"/>
                <a:gd name="connsiteY8" fmla="*/ 30622 h 623962"/>
                <a:gd name="connsiteX9" fmla="*/ 89307 w 495364"/>
                <a:gd name="connsiteY9" fmla="*/ 48996 h 623962"/>
                <a:gd name="connsiteX10" fmla="*/ 49899 w 495364"/>
                <a:gd name="connsiteY10" fmla="*/ 93730 h 623962"/>
                <a:gd name="connsiteX11" fmla="*/ 46435 w 495364"/>
                <a:gd name="connsiteY11" fmla="*/ 99055 h 623962"/>
                <a:gd name="connsiteX12" fmla="*/ 22736 w 495364"/>
                <a:gd name="connsiteY12" fmla="*/ 144588 h 623962"/>
                <a:gd name="connsiteX13" fmla="*/ 8890 w 495364"/>
                <a:gd name="connsiteY13" fmla="*/ 187991 h 623962"/>
                <a:gd name="connsiteX14" fmla="*/ 8890 w 495364"/>
                <a:gd name="connsiteY14" fmla="*/ 192518 h 623962"/>
                <a:gd name="connsiteX15" fmla="*/ 102 w 495364"/>
                <a:gd name="connsiteY15" fmla="*/ 249502 h 623962"/>
                <a:gd name="connsiteX16" fmla="*/ 104 w 495364"/>
                <a:gd name="connsiteY16" fmla="*/ 285183 h 623962"/>
                <a:gd name="connsiteX17" fmla="*/ 104 w 495364"/>
                <a:gd name="connsiteY17" fmla="*/ 292905 h 623962"/>
                <a:gd name="connsiteX18" fmla="*/ 8625 w 495364"/>
                <a:gd name="connsiteY18" fmla="*/ 359741 h 623962"/>
                <a:gd name="connsiteX19" fmla="*/ 16080 w 495364"/>
                <a:gd name="connsiteY19" fmla="*/ 389031 h 623962"/>
                <a:gd name="connsiteX20" fmla="*/ 16080 w 495364"/>
                <a:gd name="connsiteY20" fmla="*/ 393025 h 623962"/>
                <a:gd name="connsiteX21" fmla="*/ 57086 w 495364"/>
                <a:gd name="connsiteY21" fmla="*/ 484624 h 623962"/>
                <a:gd name="connsiteX22" fmla="*/ 117797 w 495364"/>
                <a:gd name="connsiteY22" fmla="*/ 558117 h 623962"/>
                <a:gd name="connsiteX23" fmla="*/ 154544 w 495364"/>
                <a:gd name="connsiteY23" fmla="*/ 586342 h 623962"/>
                <a:gd name="connsiteX24" fmla="*/ 201675 w 495364"/>
                <a:gd name="connsiteY24" fmla="*/ 610041 h 623962"/>
                <a:gd name="connsiteX25" fmla="*/ 303393 w 495364"/>
                <a:gd name="connsiteY25" fmla="*/ 621757 h 623962"/>
                <a:gd name="connsiteX26" fmla="*/ 348127 w 495364"/>
                <a:gd name="connsiteY26" fmla="*/ 609509 h 623962"/>
                <a:gd name="connsiteX27" fmla="*/ 388869 w 495364"/>
                <a:gd name="connsiteY27" fmla="*/ 586875 h 623962"/>
                <a:gd name="connsiteX28" fmla="*/ 487391 w 495364"/>
                <a:gd name="connsiteY28" fmla="*/ 424180 h 623962"/>
                <a:gd name="connsiteX29" fmla="*/ 494315 w 495364"/>
                <a:gd name="connsiteY29" fmla="*/ 320598 h 623962"/>
                <a:gd name="connsiteX30" fmla="*/ 474344 w 495364"/>
                <a:gd name="connsiteY30" fmla="*/ 221011 h 623962"/>
                <a:gd name="connsiteX31" fmla="*/ 365171 w 495364"/>
                <a:gd name="connsiteY31" fmla="*/ 56718 h 623962"/>
                <a:gd name="connsiteX32" fmla="*/ 276767 w 495364"/>
                <a:gd name="connsiteY32" fmla="*/ 8255 h 623962"/>
                <a:gd name="connsiteX33" fmla="*/ 229369 w 495364"/>
                <a:gd name="connsiteY33" fmla="*/ 1 h 623962"/>
                <a:gd name="connsiteX34" fmla="*/ 218716 w 495364"/>
                <a:gd name="connsiteY34" fmla="*/ 0 h 623962"/>
                <a:gd name="connsiteX35" fmla="*/ 205402 w 495364"/>
                <a:gd name="connsiteY35" fmla="*/ 0 h 623962"/>
                <a:gd name="connsiteX36" fmla="*/ 243481 w 495364"/>
                <a:gd name="connsiteY36" fmla="*/ 24231 h 623962"/>
                <a:gd name="connsiteX37" fmla="*/ 291943 w 495364"/>
                <a:gd name="connsiteY37" fmla="*/ 38077 h 623962"/>
                <a:gd name="connsiteX38" fmla="*/ 343601 w 495364"/>
                <a:gd name="connsiteY38" fmla="*/ 68433 h 623962"/>
                <a:gd name="connsiteX39" fmla="*/ 396857 w 495364"/>
                <a:gd name="connsiteY39" fmla="*/ 121689 h 623962"/>
                <a:gd name="connsiteX40" fmla="*/ 442390 w 495364"/>
                <a:gd name="connsiteY40" fmla="*/ 199974 h 623962"/>
                <a:gd name="connsiteX41" fmla="*/ 442389 w 495364"/>
                <a:gd name="connsiteY41" fmla="*/ 197311 h 623962"/>
                <a:gd name="connsiteX42" fmla="*/ 470348 w 495364"/>
                <a:gd name="connsiteY42" fmla="*/ 301159 h 623962"/>
                <a:gd name="connsiteX43" fmla="*/ 470348 w 495364"/>
                <a:gd name="connsiteY43" fmla="*/ 298230 h 623962"/>
                <a:gd name="connsiteX44" fmla="*/ 470348 w 495364"/>
                <a:gd name="connsiteY44" fmla="*/ 396753 h 623962"/>
                <a:gd name="connsiteX45" fmla="*/ 470348 w 495364"/>
                <a:gd name="connsiteY45" fmla="*/ 393823 h 623962"/>
                <a:gd name="connsiteX46" fmla="*/ 449046 w 495364"/>
                <a:gd name="connsiteY46" fmla="*/ 473706 h 623962"/>
                <a:gd name="connsiteX47" fmla="*/ 449046 w 495364"/>
                <a:gd name="connsiteY47" fmla="*/ 473706 h 623962"/>
                <a:gd name="connsiteX48" fmla="*/ 449046 w 495364"/>
                <a:gd name="connsiteY48" fmla="*/ 476103 h 623962"/>
                <a:gd name="connsiteX49" fmla="*/ 449046 w 495364"/>
                <a:gd name="connsiteY49" fmla="*/ 474505 h 623962"/>
                <a:gd name="connsiteX50" fmla="*/ 417092 w 495364"/>
                <a:gd name="connsiteY50" fmla="*/ 529092 h 623962"/>
                <a:gd name="connsiteX51" fmla="*/ 417092 w 495364"/>
                <a:gd name="connsiteY51" fmla="*/ 529092 h 623962"/>
                <a:gd name="connsiteX52" fmla="*/ 380346 w 495364"/>
                <a:gd name="connsiteY52" fmla="*/ 565838 h 623962"/>
                <a:gd name="connsiteX53" fmla="*/ 341469 w 495364"/>
                <a:gd name="connsiteY53" fmla="*/ 588472 h 623962"/>
                <a:gd name="connsiteX54" fmla="*/ 298066 w 495364"/>
                <a:gd name="connsiteY54" fmla="*/ 600188 h 623962"/>
                <a:gd name="connsiteX55" fmla="*/ 298067 w 495364"/>
                <a:gd name="connsiteY55" fmla="*/ 600188 h 623962"/>
                <a:gd name="connsiteX56" fmla="*/ 251469 w 495364"/>
                <a:gd name="connsiteY56" fmla="*/ 600188 h 623962"/>
                <a:gd name="connsiteX57" fmla="*/ 201675 w 495364"/>
                <a:gd name="connsiteY57" fmla="*/ 586075 h 623962"/>
                <a:gd name="connsiteX58" fmla="*/ 151082 w 495364"/>
                <a:gd name="connsiteY58" fmla="*/ 556252 h 623962"/>
                <a:gd name="connsiteX59" fmla="*/ 96496 w 495364"/>
                <a:gd name="connsiteY59" fmla="*/ 501399 h 623962"/>
                <a:gd name="connsiteX60" fmla="*/ 51495 w 495364"/>
                <a:gd name="connsiteY60" fmla="*/ 423114 h 623962"/>
                <a:gd name="connsiteX61" fmla="*/ 28595 w 495364"/>
                <a:gd name="connsiteY61" fmla="*/ 346426 h 623962"/>
                <a:gd name="connsiteX62" fmla="*/ 28595 w 495364"/>
                <a:gd name="connsiteY62" fmla="*/ 346426 h 623962"/>
                <a:gd name="connsiteX63" fmla="*/ 28595 w 495364"/>
                <a:gd name="connsiteY63" fmla="*/ 344562 h 623962"/>
                <a:gd name="connsiteX64" fmla="*/ 25665 w 495364"/>
                <a:gd name="connsiteY64" fmla="*/ 326455 h 623962"/>
                <a:gd name="connsiteX65" fmla="*/ 24068 w 495364"/>
                <a:gd name="connsiteY65" fmla="*/ 312343 h 623962"/>
                <a:gd name="connsiteX66" fmla="*/ 25399 w 495364"/>
                <a:gd name="connsiteY66" fmla="*/ 230330 h 623962"/>
                <a:gd name="connsiteX67" fmla="*/ 25400 w 495364"/>
                <a:gd name="connsiteY67" fmla="*/ 230330 h 623962"/>
                <a:gd name="connsiteX68" fmla="*/ 25400 w 495364"/>
                <a:gd name="connsiteY68" fmla="*/ 230330 h 623962"/>
                <a:gd name="connsiteX69" fmla="*/ 46969 w 495364"/>
                <a:gd name="connsiteY69" fmla="*/ 150447 h 623962"/>
                <a:gd name="connsiteX70" fmla="*/ 46969 w 495364"/>
                <a:gd name="connsiteY70" fmla="*/ 150447 h 623962"/>
                <a:gd name="connsiteX71" fmla="*/ 46969 w 495364"/>
                <a:gd name="connsiteY71" fmla="*/ 150447 h 623962"/>
                <a:gd name="connsiteX72" fmla="*/ 46969 w 495364"/>
                <a:gd name="connsiteY72" fmla="*/ 148849 h 623962"/>
                <a:gd name="connsiteX73" fmla="*/ 46969 w 495364"/>
                <a:gd name="connsiteY73" fmla="*/ 148849 h 623962"/>
                <a:gd name="connsiteX74" fmla="*/ 46969 w 495364"/>
                <a:gd name="connsiteY74" fmla="*/ 148849 h 623962"/>
                <a:gd name="connsiteX75" fmla="*/ 46969 w 495364"/>
                <a:gd name="connsiteY75" fmla="*/ 148849 h 623962"/>
                <a:gd name="connsiteX76" fmla="*/ 77856 w 495364"/>
                <a:gd name="connsiteY76" fmla="*/ 95593 h 623962"/>
                <a:gd name="connsiteX77" fmla="*/ 114602 w 495364"/>
                <a:gd name="connsiteY77" fmla="*/ 58315 h 623962"/>
                <a:gd name="connsiteX78" fmla="*/ 122057 w 495364"/>
                <a:gd name="connsiteY78" fmla="*/ 53255 h 623962"/>
                <a:gd name="connsiteX79" fmla="*/ 122057 w 495364"/>
                <a:gd name="connsiteY79" fmla="*/ 53255 h 623962"/>
                <a:gd name="connsiteX80" fmla="*/ 123921 w 495364"/>
                <a:gd name="connsiteY80" fmla="*/ 51924 h 623962"/>
                <a:gd name="connsiteX81" fmla="*/ 123921 w 495364"/>
                <a:gd name="connsiteY81" fmla="*/ 51924 h 623962"/>
                <a:gd name="connsiteX82" fmla="*/ 123921 w 495364"/>
                <a:gd name="connsiteY82" fmla="*/ 51924 h 623962"/>
                <a:gd name="connsiteX83" fmla="*/ 150549 w 495364"/>
                <a:gd name="connsiteY83" fmla="*/ 37279 h 623962"/>
                <a:gd name="connsiteX84" fmla="*/ 158803 w 495364"/>
                <a:gd name="connsiteY84" fmla="*/ 34083 h 623962"/>
                <a:gd name="connsiteX85" fmla="*/ 158803 w 495364"/>
                <a:gd name="connsiteY85" fmla="*/ 34083 h 623962"/>
                <a:gd name="connsiteX86" fmla="*/ 170520 w 495364"/>
                <a:gd name="connsiteY86" fmla="*/ 30356 h 623962"/>
                <a:gd name="connsiteX87" fmla="*/ 173183 w 495364"/>
                <a:gd name="connsiteY87" fmla="*/ 30356 h 623962"/>
                <a:gd name="connsiteX88" fmla="*/ 173183 w 495364"/>
                <a:gd name="connsiteY88" fmla="*/ 30356 h 623962"/>
                <a:gd name="connsiteX89" fmla="*/ 174781 w 495364"/>
                <a:gd name="connsiteY89" fmla="*/ 30356 h 623962"/>
                <a:gd name="connsiteX90" fmla="*/ 176645 w 495364"/>
                <a:gd name="connsiteY90" fmla="*/ 30356 h 623962"/>
                <a:gd name="connsiteX91" fmla="*/ 176645 w 495364"/>
                <a:gd name="connsiteY91" fmla="*/ 30356 h 623962"/>
                <a:gd name="connsiteX92" fmla="*/ 190757 w 495364"/>
                <a:gd name="connsiteY92" fmla="*/ 27693 h 623962"/>
                <a:gd name="connsiteX93" fmla="*/ 195283 w 495364"/>
                <a:gd name="connsiteY93" fmla="*/ 27693 h 623962"/>
                <a:gd name="connsiteX94" fmla="*/ 238686 w 495364"/>
                <a:gd name="connsiteY94" fmla="*/ 27693 h 623962"/>
                <a:gd name="connsiteX95" fmla="*/ 236824 w 495364"/>
                <a:gd name="connsiteY95" fmla="*/ 27693 h 623962"/>
                <a:gd name="connsiteX96" fmla="*/ 236824 w 495364"/>
                <a:gd name="connsiteY96" fmla="*/ 27693 h 623962"/>
                <a:gd name="connsiteX97" fmla="*/ 75459 w 495364"/>
                <a:gd name="connsiteY97" fmla="*/ 93463 h 623962"/>
                <a:gd name="connsiteX98" fmla="*/ 75459 w 495364"/>
                <a:gd name="connsiteY98" fmla="*/ 93463 h 623962"/>
                <a:gd name="connsiteX99" fmla="*/ 75459 w 495364"/>
                <a:gd name="connsiteY99" fmla="*/ 93463 h 623962"/>
                <a:gd name="connsiteX100" fmla="*/ 22203 w 495364"/>
                <a:gd name="connsiteY100" fmla="*/ 322994 h 623962"/>
                <a:gd name="connsiteX101" fmla="*/ 22203 w 495364"/>
                <a:gd name="connsiteY101" fmla="*/ 322994 h 623962"/>
                <a:gd name="connsiteX102" fmla="*/ 22203 w 495364"/>
                <a:gd name="connsiteY102" fmla="*/ 322994 h 623962"/>
                <a:gd name="connsiteX103" fmla="*/ 94098 w 495364"/>
                <a:gd name="connsiteY103" fmla="*/ 500068 h 623962"/>
                <a:gd name="connsiteX104" fmla="*/ 94098 w 495364"/>
                <a:gd name="connsiteY104" fmla="*/ 500068 h 623962"/>
                <a:gd name="connsiteX105" fmla="*/ 94098 w 495364"/>
                <a:gd name="connsiteY105" fmla="*/ 500068 h 623962"/>
                <a:gd name="connsiteX106" fmla="*/ 298334 w 495364"/>
                <a:gd name="connsiteY106" fmla="*/ 598590 h 623962"/>
                <a:gd name="connsiteX107" fmla="*/ 298334 w 495364"/>
                <a:gd name="connsiteY107" fmla="*/ 598590 h 623962"/>
                <a:gd name="connsiteX108" fmla="*/ 446117 w 495364"/>
                <a:gd name="connsiteY108" fmla="*/ 473706 h 623962"/>
                <a:gd name="connsiteX109" fmla="*/ 446117 w 495364"/>
                <a:gd name="connsiteY109" fmla="*/ 473706 h 623962"/>
                <a:gd name="connsiteX110" fmla="*/ 446117 w 495364"/>
                <a:gd name="connsiteY110" fmla="*/ 473706 h 623962"/>
                <a:gd name="connsiteX111" fmla="*/ 446117 w 495364"/>
                <a:gd name="connsiteY111" fmla="*/ 473706 h 623962"/>
                <a:gd name="connsiteX112" fmla="*/ 44038 w 495364"/>
                <a:gd name="connsiteY112" fmla="*/ 147784 h 623962"/>
                <a:gd name="connsiteX113" fmla="*/ 44038 w 495364"/>
                <a:gd name="connsiteY113" fmla="*/ 147784 h 623962"/>
                <a:gd name="connsiteX114" fmla="*/ 44038 w 495364"/>
                <a:gd name="connsiteY114" fmla="*/ 147784 h 623962"/>
                <a:gd name="connsiteX115" fmla="*/ 44038 w 495364"/>
                <a:gd name="connsiteY115" fmla="*/ 147784 h 623962"/>
                <a:gd name="connsiteX116" fmla="*/ 44038 w 495364"/>
                <a:gd name="connsiteY116" fmla="*/ 147784 h 623962"/>
                <a:gd name="connsiteX117" fmla="*/ 44038 w 495364"/>
                <a:gd name="connsiteY117" fmla="*/ 147784 h 623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495364" h="623962">
                  <a:moveTo>
                    <a:pt x="203273" y="267"/>
                  </a:moveTo>
                  <a:lnTo>
                    <a:pt x="203273" y="267"/>
                  </a:lnTo>
                  <a:lnTo>
                    <a:pt x="186764" y="2396"/>
                  </a:lnTo>
                  <a:lnTo>
                    <a:pt x="178774" y="3728"/>
                  </a:lnTo>
                  <a:cubicBezTo>
                    <a:pt x="171927" y="5096"/>
                    <a:pt x="165169" y="6874"/>
                    <a:pt x="158537" y="9054"/>
                  </a:cubicBezTo>
                  <a:lnTo>
                    <a:pt x="158539" y="9053"/>
                  </a:lnTo>
                  <a:cubicBezTo>
                    <a:pt x="150443" y="11741"/>
                    <a:pt x="142527" y="14943"/>
                    <a:pt x="134840" y="18639"/>
                  </a:cubicBezTo>
                  <a:cubicBezTo>
                    <a:pt x="129247" y="21303"/>
                    <a:pt x="123656" y="24498"/>
                    <a:pt x="118064" y="27693"/>
                  </a:cubicBezTo>
                  <a:lnTo>
                    <a:pt x="113538" y="30622"/>
                  </a:lnTo>
                  <a:cubicBezTo>
                    <a:pt x="104960" y="36056"/>
                    <a:pt x="96855" y="42202"/>
                    <a:pt x="89307" y="48996"/>
                  </a:cubicBezTo>
                  <a:cubicBezTo>
                    <a:pt x="74185" y="62033"/>
                    <a:pt x="60924" y="77085"/>
                    <a:pt x="49899" y="93730"/>
                  </a:cubicBezTo>
                  <a:lnTo>
                    <a:pt x="46435" y="99055"/>
                  </a:lnTo>
                  <a:cubicBezTo>
                    <a:pt x="37177" y="113486"/>
                    <a:pt x="29245" y="128726"/>
                    <a:pt x="22736" y="144588"/>
                  </a:cubicBezTo>
                  <a:cubicBezTo>
                    <a:pt x="17045" y="158690"/>
                    <a:pt x="12416" y="173198"/>
                    <a:pt x="8890" y="187991"/>
                  </a:cubicBezTo>
                  <a:cubicBezTo>
                    <a:pt x="8761" y="189497"/>
                    <a:pt x="8761" y="191012"/>
                    <a:pt x="8890" y="192518"/>
                  </a:cubicBezTo>
                  <a:cubicBezTo>
                    <a:pt x="4365" y="211232"/>
                    <a:pt x="1425" y="230294"/>
                    <a:pt x="102" y="249502"/>
                  </a:cubicBezTo>
                  <a:cubicBezTo>
                    <a:pt x="104" y="261484"/>
                    <a:pt x="104" y="273200"/>
                    <a:pt x="104" y="285183"/>
                  </a:cubicBezTo>
                  <a:cubicBezTo>
                    <a:pt x="-35" y="287755"/>
                    <a:pt x="-35" y="290332"/>
                    <a:pt x="104" y="292905"/>
                  </a:cubicBezTo>
                  <a:cubicBezTo>
                    <a:pt x="921" y="315395"/>
                    <a:pt x="3773" y="337765"/>
                    <a:pt x="8625" y="359741"/>
                  </a:cubicBezTo>
                  <a:cubicBezTo>
                    <a:pt x="10754" y="369592"/>
                    <a:pt x="13417" y="379444"/>
                    <a:pt x="16080" y="389031"/>
                  </a:cubicBezTo>
                  <a:lnTo>
                    <a:pt x="16080" y="393025"/>
                  </a:lnTo>
                  <a:cubicBezTo>
                    <a:pt x="25883" y="425146"/>
                    <a:pt x="39658" y="455917"/>
                    <a:pt x="57086" y="484624"/>
                  </a:cubicBezTo>
                  <a:cubicBezTo>
                    <a:pt x="73877" y="511774"/>
                    <a:pt x="94305" y="536501"/>
                    <a:pt x="117797" y="558117"/>
                  </a:cubicBezTo>
                  <a:cubicBezTo>
                    <a:pt x="129281" y="568481"/>
                    <a:pt x="141568" y="577918"/>
                    <a:pt x="154544" y="586342"/>
                  </a:cubicBezTo>
                  <a:cubicBezTo>
                    <a:pt x="169382" y="595869"/>
                    <a:pt x="185178" y="603812"/>
                    <a:pt x="201675" y="610041"/>
                  </a:cubicBezTo>
                  <a:cubicBezTo>
                    <a:pt x="233938" y="622916"/>
                    <a:pt x="269049" y="626960"/>
                    <a:pt x="303393" y="621757"/>
                  </a:cubicBezTo>
                  <a:cubicBezTo>
                    <a:pt x="318756" y="619552"/>
                    <a:pt x="333785" y="615438"/>
                    <a:pt x="348127" y="609509"/>
                  </a:cubicBezTo>
                  <a:cubicBezTo>
                    <a:pt x="362558" y="603607"/>
                    <a:pt x="376234" y="596009"/>
                    <a:pt x="388869" y="586875"/>
                  </a:cubicBezTo>
                  <a:cubicBezTo>
                    <a:pt x="440619" y="546621"/>
                    <a:pt x="475699" y="488691"/>
                    <a:pt x="487391" y="424180"/>
                  </a:cubicBezTo>
                  <a:cubicBezTo>
                    <a:pt x="494619" y="390159"/>
                    <a:pt x="496949" y="355280"/>
                    <a:pt x="494315" y="320598"/>
                  </a:cubicBezTo>
                  <a:cubicBezTo>
                    <a:pt x="491805" y="286704"/>
                    <a:pt x="485096" y="253252"/>
                    <a:pt x="474344" y="221011"/>
                  </a:cubicBezTo>
                  <a:cubicBezTo>
                    <a:pt x="454180" y="157045"/>
                    <a:pt x="416332" y="100087"/>
                    <a:pt x="365171" y="56718"/>
                  </a:cubicBezTo>
                  <a:cubicBezTo>
                    <a:pt x="339200" y="34873"/>
                    <a:pt x="309151" y="18401"/>
                    <a:pt x="276767" y="8255"/>
                  </a:cubicBezTo>
                  <a:cubicBezTo>
                    <a:pt x="261316" y="3788"/>
                    <a:pt x="245423" y="1019"/>
                    <a:pt x="229369" y="1"/>
                  </a:cubicBezTo>
                  <a:lnTo>
                    <a:pt x="218716" y="0"/>
                  </a:lnTo>
                  <a:lnTo>
                    <a:pt x="205402" y="0"/>
                  </a:lnTo>
                  <a:moveTo>
                    <a:pt x="243481" y="24231"/>
                  </a:moveTo>
                  <a:cubicBezTo>
                    <a:pt x="260113" y="26967"/>
                    <a:pt x="276375" y="31614"/>
                    <a:pt x="291943" y="38077"/>
                  </a:cubicBezTo>
                  <a:cubicBezTo>
                    <a:pt x="310250" y="46221"/>
                    <a:pt x="327578" y="56403"/>
                    <a:pt x="343601" y="68433"/>
                  </a:cubicBezTo>
                  <a:cubicBezTo>
                    <a:pt x="363390" y="84023"/>
                    <a:pt x="381266" y="101900"/>
                    <a:pt x="396857" y="121689"/>
                  </a:cubicBezTo>
                  <a:cubicBezTo>
                    <a:pt x="415121" y="145862"/>
                    <a:pt x="430408" y="172147"/>
                    <a:pt x="442390" y="199974"/>
                  </a:cubicBezTo>
                  <a:lnTo>
                    <a:pt x="442389" y="197311"/>
                  </a:lnTo>
                  <a:cubicBezTo>
                    <a:pt x="456224" y="230550"/>
                    <a:pt x="465625" y="265467"/>
                    <a:pt x="470348" y="301159"/>
                  </a:cubicBezTo>
                  <a:cubicBezTo>
                    <a:pt x="470348" y="301159"/>
                    <a:pt x="470348" y="299029"/>
                    <a:pt x="470348" y="298230"/>
                  </a:cubicBezTo>
                  <a:cubicBezTo>
                    <a:pt x="474474" y="330941"/>
                    <a:pt x="474474" y="364041"/>
                    <a:pt x="470348" y="396753"/>
                  </a:cubicBezTo>
                  <a:cubicBezTo>
                    <a:pt x="470348" y="396753"/>
                    <a:pt x="470348" y="394622"/>
                    <a:pt x="470348" y="393823"/>
                  </a:cubicBezTo>
                  <a:cubicBezTo>
                    <a:pt x="466551" y="421224"/>
                    <a:pt x="459397" y="448054"/>
                    <a:pt x="449046" y="473706"/>
                  </a:cubicBezTo>
                  <a:lnTo>
                    <a:pt x="449046" y="473706"/>
                  </a:lnTo>
                  <a:cubicBezTo>
                    <a:pt x="449146" y="474502"/>
                    <a:pt x="449146" y="475307"/>
                    <a:pt x="449046" y="476103"/>
                  </a:cubicBezTo>
                  <a:lnTo>
                    <a:pt x="449046" y="474505"/>
                  </a:lnTo>
                  <a:cubicBezTo>
                    <a:pt x="440497" y="493853"/>
                    <a:pt x="429779" y="512167"/>
                    <a:pt x="417092" y="529092"/>
                  </a:cubicBezTo>
                  <a:lnTo>
                    <a:pt x="417092" y="529092"/>
                  </a:lnTo>
                  <a:cubicBezTo>
                    <a:pt x="406281" y="542698"/>
                    <a:pt x="393952" y="555026"/>
                    <a:pt x="380346" y="565838"/>
                  </a:cubicBezTo>
                  <a:cubicBezTo>
                    <a:pt x="368266" y="574800"/>
                    <a:pt x="355226" y="582391"/>
                    <a:pt x="341469" y="588472"/>
                  </a:cubicBezTo>
                  <a:cubicBezTo>
                    <a:pt x="327474" y="593954"/>
                    <a:pt x="312919" y="597883"/>
                    <a:pt x="298066" y="600188"/>
                  </a:cubicBezTo>
                  <a:lnTo>
                    <a:pt x="298067" y="600188"/>
                  </a:lnTo>
                  <a:cubicBezTo>
                    <a:pt x="282590" y="602049"/>
                    <a:pt x="266946" y="602049"/>
                    <a:pt x="251469" y="600188"/>
                  </a:cubicBezTo>
                  <a:cubicBezTo>
                    <a:pt x="234375" y="597453"/>
                    <a:pt x="217663" y="592716"/>
                    <a:pt x="201675" y="586075"/>
                  </a:cubicBezTo>
                  <a:cubicBezTo>
                    <a:pt x="183749" y="578056"/>
                    <a:pt x="166780" y="568052"/>
                    <a:pt x="151082" y="556252"/>
                  </a:cubicBezTo>
                  <a:cubicBezTo>
                    <a:pt x="130689" y="540295"/>
                    <a:pt x="112353" y="521870"/>
                    <a:pt x="96496" y="501399"/>
                  </a:cubicBezTo>
                  <a:cubicBezTo>
                    <a:pt x="78441" y="477183"/>
                    <a:pt x="63335" y="450903"/>
                    <a:pt x="51495" y="423114"/>
                  </a:cubicBezTo>
                  <a:cubicBezTo>
                    <a:pt x="41339" y="398374"/>
                    <a:pt x="33668" y="372685"/>
                    <a:pt x="28595" y="346426"/>
                  </a:cubicBezTo>
                  <a:lnTo>
                    <a:pt x="28595" y="346426"/>
                  </a:lnTo>
                  <a:cubicBezTo>
                    <a:pt x="28595" y="346426"/>
                    <a:pt x="28595" y="345095"/>
                    <a:pt x="28595" y="344562"/>
                  </a:cubicBezTo>
                  <a:cubicBezTo>
                    <a:pt x="28595" y="338704"/>
                    <a:pt x="26465" y="332580"/>
                    <a:pt x="25665" y="326455"/>
                  </a:cubicBezTo>
                  <a:lnTo>
                    <a:pt x="24068" y="312343"/>
                  </a:lnTo>
                  <a:cubicBezTo>
                    <a:pt x="21581" y="285036"/>
                    <a:pt x="22028" y="257541"/>
                    <a:pt x="25399" y="230330"/>
                  </a:cubicBezTo>
                  <a:lnTo>
                    <a:pt x="25400" y="230330"/>
                  </a:lnTo>
                  <a:lnTo>
                    <a:pt x="25400" y="230330"/>
                  </a:lnTo>
                  <a:cubicBezTo>
                    <a:pt x="29189" y="202899"/>
                    <a:pt x="36437" y="176057"/>
                    <a:pt x="46969" y="150447"/>
                  </a:cubicBezTo>
                  <a:lnTo>
                    <a:pt x="46969" y="150447"/>
                  </a:lnTo>
                  <a:lnTo>
                    <a:pt x="46969" y="150447"/>
                  </a:lnTo>
                  <a:lnTo>
                    <a:pt x="46969" y="148849"/>
                  </a:lnTo>
                  <a:lnTo>
                    <a:pt x="46969" y="148849"/>
                  </a:lnTo>
                  <a:lnTo>
                    <a:pt x="46969" y="148849"/>
                  </a:lnTo>
                  <a:lnTo>
                    <a:pt x="46969" y="148849"/>
                  </a:lnTo>
                  <a:cubicBezTo>
                    <a:pt x="55351" y="130054"/>
                    <a:pt x="65706" y="112202"/>
                    <a:pt x="77856" y="95593"/>
                  </a:cubicBezTo>
                  <a:cubicBezTo>
                    <a:pt x="88659" y="81820"/>
                    <a:pt x="100986" y="69314"/>
                    <a:pt x="114602" y="58315"/>
                  </a:cubicBezTo>
                  <a:lnTo>
                    <a:pt x="122057" y="53255"/>
                  </a:lnTo>
                  <a:lnTo>
                    <a:pt x="122057" y="53255"/>
                  </a:lnTo>
                  <a:lnTo>
                    <a:pt x="123921" y="51924"/>
                  </a:lnTo>
                  <a:lnTo>
                    <a:pt x="123921" y="51924"/>
                  </a:lnTo>
                  <a:lnTo>
                    <a:pt x="123921" y="51924"/>
                  </a:lnTo>
                  <a:cubicBezTo>
                    <a:pt x="132390" y="46338"/>
                    <a:pt x="141295" y="41441"/>
                    <a:pt x="150549" y="37279"/>
                  </a:cubicBezTo>
                  <a:lnTo>
                    <a:pt x="158803" y="34083"/>
                  </a:lnTo>
                  <a:lnTo>
                    <a:pt x="158803" y="34083"/>
                  </a:lnTo>
                  <a:lnTo>
                    <a:pt x="170520" y="30356"/>
                  </a:lnTo>
                  <a:lnTo>
                    <a:pt x="173183" y="30356"/>
                  </a:lnTo>
                  <a:lnTo>
                    <a:pt x="173183" y="30356"/>
                  </a:lnTo>
                  <a:lnTo>
                    <a:pt x="174781" y="30356"/>
                  </a:lnTo>
                  <a:lnTo>
                    <a:pt x="176645" y="30356"/>
                  </a:lnTo>
                  <a:lnTo>
                    <a:pt x="176645" y="30356"/>
                  </a:lnTo>
                  <a:lnTo>
                    <a:pt x="190757" y="27693"/>
                  </a:lnTo>
                  <a:lnTo>
                    <a:pt x="195283" y="27693"/>
                  </a:lnTo>
                  <a:cubicBezTo>
                    <a:pt x="209707" y="26095"/>
                    <a:pt x="224263" y="26095"/>
                    <a:pt x="238686" y="27693"/>
                  </a:cubicBezTo>
                  <a:moveTo>
                    <a:pt x="236824" y="27693"/>
                  </a:moveTo>
                  <a:lnTo>
                    <a:pt x="236824" y="27693"/>
                  </a:lnTo>
                  <a:moveTo>
                    <a:pt x="75459" y="93463"/>
                  </a:moveTo>
                  <a:lnTo>
                    <a:pt x="75459" y="93463"/>
                  </a:lnTo>
                  <a:lnTo>
                    <a:pt x="75459" y="93463"/>
                  </a:lnTo>
                  <a:moveTo>
                    <a:pt x="22203" y="322994"/>
                  </a:moveTo>
                  <a:lnTo>
                    <a:pt x="22203" y="322994"/>
                  </a:lnTo>
                  <a:lnTo>
                    <a:pt x="22203" y="322994"/>
                  </a:lnTo>
                  <a:moveTo>
                    <a:pt x="94098" y="500068"/>
                  </a:moveTo>
                  <a:lnTo>
                    <a:pt x="94098" y="500068"/>
                  </a:lnTo>
                  <a:lnTo>
                    <a:pt x="94098" y="500068"/>
                  </a:lnTo>
                  <a:moveTo>
                    <a:pt x="298334" y="598590"/>
                  </a:moveTo>
                  <a:lnTo>
                    <a:pt x="298334" y="598590"/>
                  </a:lnTo>
                  <a:moveTo>
                    <a:pt x="446117" y="473706"/>
                  </a:moveTo>
                  <a:lnTo>
                    <a:pt x="446117" y="473706"/>
                  </a:lnTo>
                  <a:lnTo>
                    <a:pt x="446117" y="473706"/>
                  </a:lnTo>
                  <a:lnTo>
                    <a:pt x="446117" y="473706"/>
                  </a:lnTo>
                  <a:moveTo>
                    <a:pt x="44038" y="147784"/>
                  </a:moveTo>
                  <a:lnTo>
                    <a:pt x="44038" y="147784"/>
                  </a:lnTo>
                  <a:lnTo>
                    <a:pt x="44038" y="147784"/>
                  </a:lnTo>
                  <a:lnTo>
                    <a:pt x="44038" y="147784"/>
                  </a:lnTo>
                  <a:lnTo>
                    <a:pt x="44038" y="147784"/>
                  </a:lnTo>
                  <a:lnTo>
                    <a:pt x="44038" y="147784"/>
                  </a:lnTo>
                </a:path>
              </a:pathLst>
            </a:custGeom>
            <a:solidFill>
              <a:srgbClr val="4EA8A9"/>
            </a:solidFill>
            <a:ln w="26619"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id="{C2E6291D-60E8-4B2F-9BED-9076C61DCACB}"/>
                </a:ext>
              </a:extLst>
            </p:cNvPr>
            <p:cNvSpPr/>
            <p:nvPr/>
          </p:nvSpPr>
          <p:spPr>
            <a:xfrm>
              <a:off x="20462581" y="8064839"/>
              <a:ext cx="282311" cy="280051"/>
            </a:xfrm>
            <a:custGeom>
              <a:avLst/>
              <a:gdLst>
                <a:gd name="connsiteX0" fmla="*/ 87258 w 224940"/>
                <a:gd name="connsiteY0" fmla="*/ 3462 h 223139"/>
                <a:gd name="connsiteX1" fmla="*/ 65956 w 224940"/>
                <a:gd name="connsiteY1" fmla="*/ 10119 h 223139"/>
                <a:gd name="connsiteX2" fmla="*/ 65956 w 224940"/>
                <a:gd name="connsiteY2" fmla="*/ 10119 h 223139"/>
                <a:gd name="connsiteX3" fmla="*/ 63294 w 224940"/>
                <a:gd name="connsiteY3" fmla="*/ 10119 h 223139"/>
                <a:gd name="connsiteX4" fmla="*/ 48649 w 224940"/>
                <a:gd name="connsiteY4" fmla="*/ 18373 h 223139"/>
                <a:gd name="connsiteX5" fmla="*/ 48649 w 224940"/>
                <a:gd name="connsiteY5" fmla="*/ 18373 h 223139"/>
                <a:gd name="connsiteX6" fmla="*/ 37998 w 224940"/>
                <a:gd name="connsiteY6" fmla="*/ 26628 h 223139"/>
                <a:gd name="connsiteX7" fmla="*/ 36133 w 224940"/>
                <a:gd name="connsiteY7" fmla="*/ 28225 h 223139"/>
                <a:gd name="connsiteX8" fmla="*/ 19891 w 224940"/>
                <a:gd name="connsiteY8" fmla="*/ 46865 h 223139"/>
                <a:gd name="connsiteX9" fmla="*/ 19891 w 224940"/>
                <a:gd name="connsiteY9" fmla="*/ 46865 h 223139"/>
                <a:gd name="connsiteX10" fmla="*/ 187 w 224940"/>
                <a:gd name="connsiteY10" fmla="*/ 116896 h 223139"/>
                <a:gd name="connsiteX11" fmla="*/ 12701 w 224940"/>
                <a:gd name="connsiteY11" fmla="*/ 162695 h 223139"/>
                <a:gd name="connsiteX12" fmla="*/ 39329 w 224940"/>
                <a:gd name="connsiteY12" fmla="*/ 195448 h 223139"/>
                <a:gd name="connsiteX13" fmla="*/ 79537 w 224940"/>
                <a:gd name="connsiteY13" fmla="*/ 217815 h 223139"/>
                <a:gd name="connsiteX14" fmla="*/ 101905 w 224940"/>
                <a:gd name="connsiteY14" fmla="*/ 222342 h 223139"/>
                <a:gd name="connsiteX15" fmla="*/ 127201 w 224940"/>
                <a:gd name="connsiteY15" fmla="*/ 222342 h 223139"/>
                <a:gd name="connsiteX16" fmla="*/ 169540 w 224940"/>
                <a:gd name="connsiteY16" fmla="*/ 207963 h 223139"/>
                <a:gd name="connsiteX17" fmla="*/ 186849 w 224940"/>
                <a:gd name="connsiteY17" fmla="*/ 195448 h 223139"/>
                <a:gd name="connsiteX18" fmla="*/ 222530 w 224940"/>
                <a:gd name="connsiteY18" fmla="*/ 133938 h 223139"/>
                <a:gd name="connsiteX19" fmla="*/ 205488 w 224940"/>
                <a:gd name="connsiteY19" fmla="*/ 47930 h 223139"/>
                <a:gd name="connsiteX20" fmla="*/ 157292 w 224940"/>
                <a:gd name="connsiteY20" fmla="*/ 8255 h 223139"/>
                <a:gd name="connsiteX21" fmla="*/ 155691 w 224940"/>
                <a:gd name="connsiteY21" fmla="*/ 8255 h 223139"/>
                <a:gd name="connsiteX22" fmla="*/ 133059 w 224940"/>
                <a:gd name="connsiteY22" fmla="*/ 1598 h 223139"/>
                <a:gd name="connsiteX23" fmla="*/ 122940 w 224940"/>
                <a:gd name="connsiteY23" fmla="*/ 0 h 223139"/>
                <a:gd name="connsiteX24" fmla="*/ 110426 w 224940"/>
                <a:gd name="connsiteY24" fmla="*/ 0 h 223139"/>
                <a:gd name="connsiteX25" fmla="*/ 90455 w 224940"/>
                <a:gd name="connsiteY25" fmla="*/ 2130 h 223139"/>
                <a:gd name="connsiteX26" fmla="*/ 120011 w 224940"/>
                <a:gd name="connsiteY26" fmla="*/ 22899 h 223139"/>
                <a:gd name="connsiteX27" fmla="*/ 123739 w 224940"/>
                <a:gd name="connsiteY27" fmla="*/ 22899 h 223139"/>
                <a:gd name="connsiteX28" fmla="*/ 147970 w 224940"/>
                <a:gd name="connsiteY28" fmla="*/ 29290 h 223139"/>
                <a:gd name="connsiteX29" fmla="*/ 166876 w 224940"/>
                <a:gd name="connsiteY29" fmla="*/ 40207 h 223139"/>
                <a:gd name="connsiteX30" fmla="*/ 183385 w 224940"/>
                <a:gd name="connsiteY30" fmla="*/ 56716 h 223139"/>
                <a:gd name="connsiteX31" fmla="*/ 194835 w 224940"/>
                <a:gd name="connsiteY31" fmla="*/ 76155 h 223139"/>
                <a:gd name="connsiteX32" fmla="*/ 201492 w 224940"/>
                <a:gd name="connsiteY32" fmla="*/ 99854 h 223139"/>
                <a:gd name="connsiteX33" fmla="*/ 195101 w 224940"/>
                <a:gd name="connsiteY33" fmla="*/ 146719 h 223139"/>
                <a:gd name="connsiteX34" fmla="*/ 182587 w 224940"/>
                <a:gd name="connsiteY34" fmla="*/ 167488 h 223139"/>
                <a:gd name="connsiteX35" fmla="*/ 166611 w 224940"/>
                <a:gd name="connsiteY35" fmla="*/ 182932 h 223139"/>
                <a:gd name="connsiteX36" fmla="*/ 148238 w 224940"/>
                <a:gd name="connsiteY36" fmla="*/ 193849 h 223139"/>
                <a:gd name="connsiteX37" fmla="*/ 124539 w 224940"/>
                <a:gd name="connsiteY37" fmla="*/ 200506 h 223139"/>
                <a:gd name="connsiteX38" fmla="*/ 99509 w 224940"/>
                <a:gd name="connsiteY38" fmla="*/ 200506 h 223139"/>
                <a:gd name="connsiteX39" fmla="*/ 77674 w 224940"/>
                <a:gd name="connsiteY39" fmla="*/ 194116 h 223139"/>
                <a:gd name="connsiteX40" fmla="*/ 57437 w 224940"/>
                <a:gd name="connsiteY40" fmla="*/ 182400 h 223139"/>
                <a:gd name="connsiteX41" fmla="*/ 30809 w 224940"/>
                <a:gd name="connsiteY41" fmla="*/ 145920 h 223139"/>
                <a:gd name="connsiteX42" fmla="*/ 30808 w 224940"/>
                <a:gd name="connsiteY42" fmla="*/ 145920 h 223139"/>
                <a:gd name="connsiteX43" fmla="*/ 24950 w 224940"/>
                <a:gd name="connsiteY43" fmla="*/ 124884 h 223139"/>
                <a:gd name="connsiteX44" fmla="*/ 24950 w 224940"/>
                <a:gd name="connsiteY44" fmla="*/ 98256 h 223139"/>
                <a:gd name="connsiteX45" fmla="*/ 31341 w 224940"/>
                <a:gd name="connsiteY45" fmla="*/ 75889 h 223139"/>
                <a:gd name="connsiteX46" fmla="*/ 40660 w 224940"/>
                <a:gd name="connsiteY46" fmla="*/ 59647 h 223139"/>
                <a:gd name="connsiteX47" fmla="*/ 42524 w 224940"/>
                <a:gd name="connsiteY47" fmla="*/ 56984 h 223139"/>
                <a:gd name="connsiteX48" fmla="*/ 51578 w 224940"/>
                <a:gd name="connsiteY48" fmla="*/ 46865 h 223139"/>
                <a:gd name="connsiteX49" fmla="*/ 51578 w 224940"/>
                <a:gd name="connsiteY49" fmla="*/ 46865 h 223139"/>
                <a:gd name="connsiteX50" fmla="*/ 51578 w 224940"/>
                <a:gd name="connsiteY50" fmla="*/ 46865 h 223139"/>
                <a:gd name="connsiteX51" fmla="*/ 53442 w 224940"/>
                <a:gd name="connsiteY51" fmla="*/ 45001 h 223139"/>
                <a:gd name="connsiteX52" fmla="*/ 53442 w 224940"/>
                <a:gd name="connsiteY52" fmla="*/ 45001 h 223139"/>
                <a:gd name="connsiteX53" fmla="*/ 56904 w 224940"/>
                <a:gd name="connsiteY53" fmla="*/ 42071 h 223139"/>
                <a:gd name="connsiteX54" fmla="*/ 58768 w 224940"/>
                <a:gd name="connsiteY54" fmla="*/ 40740 h 223139"/>
                <a:gd name="connsiteX55" fmla="*/ 68620 w 224940"/>
                <a:gd name="connsiteY55" fmla="*/ 34616 h 223139"/>
                <a:gd name="connsiteX56" fmla="*/ 77141 w 224940"/>
                <a:gd name="connsiteY56" fmla="*/ 30356 h 223139"/>
                <a:gd name="connsiteX57" fmla="*/ 96047 w 224940"/>
                <a:gd name="connsiteY57" fmla="*/ 24764 h 223139"/>
                <a:gd name="connsiteX58" fmla="*/ 99241 w 224940"/>
                <a:gd name="connsiteY58" fmla="*/ 24764 h 223139"/>
                <a:gd name="connsiteX59" fmla="*/ 118945 w 224940"/>
                <a:gd name="connsiteY59" fmla="*/ 24764 h 223139"/>
                <a:gd name="connsiteX60" fmla="*/ 180721 w 224940"/>
                <a:gd name="connsiteY60" fmla="*/ 56984 h 223139"/>
                <a:gd name="connsiteX61" fmla="*/ 180721 w 224940"/>
                <a:gd name="connsiteY61" fmla="*/ 58315 h 223139"/>
                <a:gd name="connsiteX62" fmla="*/ 180721 w 224940"/>
                <a:gd name="connsiteY62" fmla="*/ 56984 h 223139"/>
                <a:gd name="connsiteX63" fmla="*/ 194035 w 224940"/>
                <a:gd name="connsiteY63" fmla="*/ 78818 h 223139"/>
                <a:gd name="connsiteX64" fmla="*/ 194035 w 224940"/>
                <a:gd name="connsiteY64" fmla="*/ 80150 h 223139"/>
                <a:gd name="connsiteX65" fmla="*/ 194035 w 224940"/>
                <a:gd name="connsiteY65" fmla="*/ 78818 h 223139"/>
                <a:gd name="connsiteX66" fmla="*/ 200161 w 224940"/>
                <a:gd name="connsiteY66" fmla="*/ 99587 h 223139"/>
                <a:gd name="connsiteX67" fmla="*/ 200161 w 224940"/>
                <a:gd name="connsiteY67" fmla="*/ 101185 h 223139"/>
                <a:gd name="connsiteX68" fmla="*/ 200161 w 224940"/>
                <a:gd name="connsiteY68" fmla="*/ 99587 h 223139"/>
                <a:gd name="connsiteX69" fmla="*/ 23086 w 224940"/>
                <a:gd name="connsiteY69" fmla="*/ 127812 h 223139"/>
                <a:gd name="connsiteX70" fmla="*/ 23086 w 224940"/>
                <a:gd name="connsiteY70" fmla="*/ 127812 h 223139"/>
                <a:gd name="connsiteX71" fmla="*/ 54773 w 224940"/>
                <a:gd name="connsiteY71" fmla="*/ 183198 h 223139"/>
                <a:gd name="connsiteX72" fmla="*/ 56371 w 224940"/>
                <a:gd name="connsiteY72" fmla="*/ 183198 h 223139"/>
                <a:gd name="connsiteX73" fmla="*/ 54773 w 224940"/>
                <a:gd name="connsiteY73" fmla="*/ 183198 h 223139"/>
                <a:gd name="connsiteX74" fmla="*/ 56371 w 224940"/>
                <a:gd name="connsiteY74" fmla="*/ 184530 h 223139"/>
                <a:gd name="connsiteX75" fmla="*/ 56371 w 224940"/>
                <a:gd name="connsiteY75" fmla="*/ 184530 h 223139"/>
                <a:gd name="connsiteX76" fmla="*/ 56371 w 224940"/>
                <a:gd name="connsiteY76" fmla="*/ 184530 h 223139"/>
                <a:gd name="connsiteX77" fmla="*/ 126135 w 224940"/>
                <a:gd name="connsiteY77" fmla="*/ 202370 h 223139"/>
                <a:gd name="connsiteX78" fmla="*/ 126135 w 224940"/>
                <a:gd name="connsiteY78" fmla="*/ 202370 h 22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24940" h="223139">
                  <a:moveTo>
                    <a:pt x="87258" y="3462"/>
                  </a:moveTo>
                  <a:cubicBezTo>
                    <a:pt x="79930" y="4871"/>
                    <a:pt x="72784" y="7105"/>
                    <a:pt x="65956" y="10119"/>
                  </a:cubicBezTo>
                  <a:lnTo>
                    <a:pt x="65956" y="10119"/>
                  </a:lnTo>
                  <a:lnTo>
                    <a:pt x="63294" y="10119"/>
                  </a:lnTo>
                  <a:cubicBezTo>
                    <a:pt x="58105" y="12286"/>
                    <a:pt x="53190" y="15056"/>
                    <a:pt x="48649" y="18373"/>
                  </a:cubicBezTo>
                  <a:lnTo>
                    <a:pt x="48649" y="18373"/>
                  </a:lnTo>
                  <a:cubicBezTo>
                    <a:pt x="44924" y="20891"/>
                    <a:pt x="41367" y="23649"/>
                    <a:pt x="37998" y="26628"/>
                  </a:cubicBezTo>
                  <a:lnTo>
                    <a:pt x="36133" y="28225"/>
                  </a:lnTo>
                  <a:cubicBezTo>
                    <a:pt x="29966" y="33740"/>
                    <a:pt x="24510" y="40001"/>
                    <a:pt x="19891" y="46865"/>
                  </a:cubicBezTo>
                  <a:lnTo>
                    <a:pt x="19891" y="46865"/>
                  </a:lnTo>
                  <a:cubicBezTo>
                    <a:pt x="5683" y="67352"/>
                    <a:pt x="-1255" y="92006"/>
                    <a:pt x="187" y="116896"/>
                  </a:cubicBezTo>
                  <a:cubicBezTo>
                    <a:pt x="1007" y="132886"/>
                    <a:pt x="5277" y="148510"/>
                    <a:pt x="12701" y="162695"/>
                  </a:cubicBezTo>
                  <a:cubicBezTo>
                    <a:pt x="19303" y="175280"/>
                    <a:pt x="28357" y="186416"/>
                    <a:pt x="39329" y="195448"/>
                  </a:cubicBezTo>
                  <a:cubicBezTo>
                    <a:pt x="51055" y="205584"/>
                    <a:pt x="64741" y="213199"/>
                    <a:pt x="79537" y="217815"/>
                  </a:cubicBezTo>
                  <a:cubicBezTo>
                    <a:pt x="86849" y="219961"/>
                    <a:pt x="94333" y="221476"/>
                    <a:pt x="101905" y="222342"/>
                  </a:cubicBezTo>
                  <a:cubicBezTo>
                    <a:pt x="110304" y="223406"/>
                    <a:pt x="118802" y="223406"/>
                    <a:pt x="127201" y="222342"/>
                  </a:cubicBezTo>
                  <a:cubicBezTo>
                    <a:pt x="142124" y="220384"/>
                    <a:pt x="156512" y="215498"/>
                    <a:pt x="169540" y="207963"/>
                  </a:cubicBezTo>
                  <a:cubicBezTo>
                    <a:pt x="175644" y="204274"/>
                    <a:pt x="181433" y="200089"/>
                    <a:pt x="186849" y="195448"/>
                  </a:cubicBezTo>
                  <a:cubicBezTo>
                    <a:pt x="205043" y="179311"/>
                    <a:pt x="217554" y="157743"/>
                    <a:pt x="222530" y="133938"/>
                  </a:cubicBezTo>
                  <a:cubicBezTo>
                    <a:pt x="228825" y="104144"/>
                    <a:pt x="222668" y="73073"/>
                    <a:pt x="205488" y="47930"/>
                  </a:cubicBezTo>
                  <a:cubicBezTo>
                    <a:pt x="193605" y="30317"/>
                    <a:pt x="176860" y="16534"/>
                    <a:pt x="157292" y="8255"/>
                  </a:cubicBezTo>
                  <a:lnTo>
                    <a:pt x="155691" y="8255"/>
                  </a:lnTo>
                  <a:cubicBezTo>
                    <a:pt x="148394" y="5269"/>
                    <a:pt x="140809" y="3038"/>
                    <a:pt x="133059" y="1598"/>
                  </a:cubicBezTo>
                  <a:cubicBezTo>
                    <a:pt x="129732" y="806"/>
                    <a:pt x="126350" y="271"/>
                    <a:pt x="122940" y="0"/>
                  </a:cubicBezTo>
                  <a:lnTo>
                    <a:pt x="110426" y="0"/>
                  </a:lnTo>
                  <a:cubicBezTo>
                    <a:pt x="103723" y="183"/>
                    <a:pt x="97045" y="895"/>
                    <a:pt x="90455" y="2130"/>
                  </a:cubicBezTo>
                  <a:moveTo>
                    <a:pt x="120011" y="22899"/>
                  </a:moveTo>
                  <a:lnTo>
                    <a:pt x="123739" y="22899"/>
                  </a:lnTo>
                  <a:cubicBezTo>
                    <a:pt x="132036" y="24086"/>
                    <a:pt x="140167" y="26230"/>
                    <a:pt x="147970" y="29290"/>
                  </a:cubicBezTo>
                  <a:cubicBezTo>
                    <a:pt x="154560" y="32405"/>
                    <a:pt x="160884" y="36056"/>
                    <a:pt x="166876" y="40207"/>
                  </a:cubicBezTo>
                  <a:cubicBezTo>
                    <a:pt x="172899" y="45165"/>
                    <a:pt x="178428" y="50693"/>
                    <a:pt x="183385" y="56716"/>
                  </a:cubicBezTo>
                  <a:cubicBezTo>
                    <a:pt x="187861" y="62784"/>
                    <a:pt x="191698" y="69298"/>
                    <a:pt x="194835" y="76155"/>
                  </a:cubicBezTo>
                  <a:cubicBezTo>
                    <a:pt x="197978" y="83765"/>
                    <a:pt x="200213" y="91720"/>
                    <a:pt x="201492" y="99854"/>
                  </a:cubicBezTo>
                  <a:cubicBezTo>
                    <a:pt x="203726" y="115766"/>
                    <a:pt x="201515" y="131986"/>
                    <a:pt x="195101" y="146719"/>
                  </a:cubicBezTo>
                  <a:cubicBezTo>
                    <a:pt x="191664" y="154059"/>
                    <a:pt x="187469" y="161020"/>
                    <a:pt x="182587" y="167488"/>
                  </a:cubicBezTo>
                  <a:cubicBezTo>
                    <a:pt x="177869" y="173230"/>
                    <a:pt x="172509" y="178412"/>
                    <a:pt x="166611" y="182932"/>
                  </a:cubicBezTo>
                  <a:cubicBezTo>
                    <a:pt x="160801" y="187075"/>
                    <a:pt x="154656" y="190727"/>
                    <a:pt x="148238" y="193849"/>
                  </a:cubicBezTo>
                  <a:cubicBezTo>
                    <a:pt x="140575" y="196838"/>
                    <a:pt x="132638" y="199068"/>
                    <a:pt x="124539" y="200506"/>
                  </a:cubicBezTo>
                  <a:cubicBezTo>
                    <a:pt x="116215" y="201307"/>
                    <a:pt x="107833" y="201307"/>
                    <a:pt x="99509" y="200506"/>
                  </a:cubicBezTo>
                  <a:cubicBezTo>
                    <a:pt x="92038" y="199103"/>
                    <a:pt x="84723" y="196963"/>
                    <a:pt x="77674" y="194116"/>
                  </a:cubicBezTo>
                  <a:cubicBezTo>
                    <a:pt x="70556" y="190892"/>
                    <a:pt x="63777" y="186967"/>
                    <a:pt x="57437" y="182400"/>
                  </a:cubicBezTo>
                  <a:cubicBezTo>
                    <a:pt x="45587" y="172717"/>
                    <a:pt x="36419" y="160157"/>
                    <a:pt x="30809" y="145920"/>
                  </a:cubicBezTo>
                  <a:lnTo>
                    <a:pt x="30808" y="145920"/>
                  </a:lnTo>
                  <a:cubicBezTo>
                    <a:pt x="28207" y="139105"/>
                    <a:pt x="26246" y="132062"/>
                    <a:pt x="24950" y="124884"/>
                  </a:cubicBezTo>
                  <a:cubicBezTo>
                    <a:pt x="23863" y="116041"/>
                    <a:pt x="23863" y="107099"/>
                    <a:pt x="24950" y="98256"/>
                  </a:cubicBezTo>
                  <a:cubicBezTo>
                    <a:pt x="26301" y="90600"/>
                    <a:pt x="28443" y="83103"/>
                    <a:pt x="31341" y="75889"/>
                  </a:cubicBezTo>
                  <a:cubicBezTo>
                    <a:pt x="34027" y="70245"/>
                    <a:pt x="37143" y="64814"/>
                    <a:pt x="40660" y="59647"/>
                  </a:cubicBezTo>
                  <a:cubicBezTo>
                    <a:pt x="41217" y="58716"/>
                    <a:pt x="41840" y="57826"/>
                    <a:pt x="42524" y="56984"/>
                  </a:cubicBezTo>
                  <a:cubicBezTo>
                    <a:pt x="45332" y="53429"/>
                    <a:pt x="48355" y="50050"/>
                    <a:pt x="51578" y="46865"/>
                  </a:cubicBezTo>
                  <a:lnTo>
                    <a:pt x="51578" y="46865"/>
                  </a:lnTo>
                  <a:lnTo>
                    <a:pt x="51578" y="46865"/>
                  </a:lnTo>
                  <a:lnTo>
                    <a:pt x="53442" y="45001"/>
                  </a:lnTo>
                  <a:lnTo>
                    <a:pt x="53442" y="45001"/>
                  </a:lnTo>
                  <a:lnTo>
                    <a:pt x="56904" y="42071"/>
                  </a:lnTo>
                  <a:lnTo>
                    <a:pt x="58768" y="40740"/>
                  </a:lnTo>
                  <a:cubicBezTo>
                    <a:pt x="61963" y="38610"/>
                    <a:pt x="65158" y="36480"/>
                    <a:pt x="68620" y="34616"/>
                  </a:cubicBezTo>
                  <a:lnTo>
                    <a:pt x="77141" y="30356"/>
                  </a:lnTo>
                  <a:cubicBezTo>
                    <a:pt x="83276" y="27969"/>
                    <a:pt x="89600" y="26099"/>
                    <a:pt x="96047" y="24764"/>
                  </a:cubicBezTo>
                  <a:lnTo>
                    <a:pt x="99241" y="24764"/>
                  </a:lnTo>
                  <a:cubicBezTo>
                    <a:pt x="105799" y="24232"/>
                    <a:pt x="112387" y="24232"/>
                    <a:pt x="118945" y="24764"/>
                  </a:cubicBezTo>
                  <a:moveTo>
                    <a:pt x="180721" y="56984"/>
                  </a:moveTo>
                  <a:lnTo>
                    <a:pt x="180721" y="58315"/>
                  </a:lnTo>
                  <a:lnTo>
                    <a:pt x="180721" y="56984"/>
                  </a:lnTo>
                  <a:moveTo>
                    <a:pt x="194035" y="78818"/>
                  </a:moveTo>
                  <a:cubicBezTo>
                    <a:pt x="194035" y="78818"/>
                    <a:pt x="194035" y="78818"/>
                    <a:pt x="194035" y="80150"/>
                  </a:cubicBezTo>
                  <a:cubicBezTo>
                    <a:pt x="194035" y="81481"/>
                    <a:pt x="194035" y="80150"/>
                    <a:pt x="194035" y="78818"/>
                  </a:cubicBezTo>
                  <a:moveTo>
                    <a:pt x="200161" y="99587"/>
                  </a:moveTo>
                  <a:lnTo>
                    <a:pt x="200161" y="101185"/>
                  </a:lnTo>
                  <a:cubicBezTo>
                    <a:pt x="200036" y="100660"/>
                    <a:pt x="200036" y="100112"/>
                    <a:pt x="200161" y="99587"/>
                  </a:cubicBezTo>
                  <a:moveTo>
                    <a:pt x="23086" y="127812"/>
                  </a:moveTo>
                  <a:lnTo>
                    <a:pt x="23086" y="127812"/>
                  </a:lnTo>
                  <a:moveTo>
                    <a:pt x="54773" y="183198"/>
                  </a:moveTo>
                  <a:lnTo>
                    <a:pt x="56371" y="183198"/>
                  </a:lnTo>
                  <a:lnTo>
                    <a:pt x="54773" y="183198"/>
                  </a:lnTo>
                  <a:moveTo>
                    <a:pt x="56371" y="184530"/>
                  </a:moveTo>
                  <a:lnTo>
                    <a:pt x="56371" y="184530"/>
                  </a:lnTo>
                  <a:lnTo>
                    <a:pt x="56371" y="184530"/>
                  </a:lnTo>
                  <a:moveTo>
                    <a:pt x="126135" y="202370"/>
                  </a:moveTo>
                  <a:lnTo>
                    <a:pt x="126135" y="202370"/>
                  </a:lnTo>
                </a:path>
              </a:pathLst>
            </a:custGeom>
            <a:solidFill>
              <a:srgbClr val="4EA8A9"/>
            </a:solidFill>
            <a:ln w="26619"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id="{F89C10D9-F1F1-4D0D-B1C0-558F06B3AD73}"/>
                </a:ext>
              </a:extLst>
            </p:cNvPr>
            <p:cNvSpPr/>
            <p:nvPr/>
          </p:nvSpPr>
          <p:spPr>
            <a:xfrm>
              <a:off x="20146359" y="8545071"/>
              <a:ext cx="230785" cy="202946"/>
            </a:xfrm>
            <a:custGeom>
              <a:avLst/>
              <a:gdLst>
                <a:gd name="connsiteX0" fmla="*/ 74805 w 183885"/>
                <a:gd name="connsiteY0" fmla="*/ 6390 h 161703"/>
                <a:gd name="connsiteX1" fmla="*/ 52437 w 183885"/>
                <a:gd name="connsiteY1" fmla="*/ 16776 h 161703"/>
                <a:gd name="connsiteX2" fmla="*/ 47645 w 183885"/>
                <a:gd name="connsiteY2" fmla="*/ 19704 h 161703"/>
                <a:gd name="connsiteX3" fmla="*/ 31136 w 183885"/>
                <a:gd name="connsiteY3" fmla="*/ 32486 h 161703"/>
                <a:gd name="connsiteX4" fmla="*/ 25013 w 183885"/>
                <a:gd name="connsiteY4" fmla="*/ 38344 h 161703"/>
                <a:gd name="connsiteX5" fmla="*/ 18887 w 183885"/>
                <a:gd name="connsiteY5" fmla="*/ 45533 h 161703"/>
                <a:gd name="connsiteX6" fmla="*/ 16756 w 183885"/>
                <a:gd name="connsiteY6" fmla="*/ 48463 h 161703"/>
                <a:gd name="connsiteX7" fmla="*/ 16756 w 183885"/>
                <a:gd name="connsiteY7" fmla="*/ 50060 h 161703"/>
                <a:gd name="connsiteX8" fmla="*/ 14892 w 183885"/>
                <a:gd name="connsiteY8" fmla="*/ 52457 h 161703"/>
                <a:gd name="connsiteX9" fmla="*/ 5307 w 183885"/>
                <a:gd name="connsiteY9" fmla="*/ 70830 h 161703"/>
                <a:gd name="connsiteX10" fmla="*/ 1845 w 183885"/>
                <a:gd name="connsiteY10" fmla="*/ 82014 h 161703"/>
                <a:gd name="connsiteX11" fmla="*/ 247 w 183885"/>
                <a:gd name="connsiteY11" fmla="*/ 92665 h 161703"/>
                <a:gd name="connsiteX12" fmla="*/ 3176 w 183885"/>
                <a:gd name="connsiteY12" fmla="*/ 117961 h 161703"/>
                <a:gd name="connsiteX13" fmla="*/ 24478 w 183885"/>
                <a:gd name="connsiteY13" fmla="*/ 147518 h 161703"/>
                <a:gd name="connsiteX14" fmla="*/ 63088 w 183885"/>
                <a:gd name="connsiteY14" fmla="*/ 161364 h 161703"/>
                <a:gd name="connsiteX15" fmla="*/ 106492 w 183885"/>
                <a:gd name="connsiteY15" fmla="*/ 156304 h 161703"/>
                <a:gd name="connsiteX16" fmla="*/ 148830 w 183885"/>
                <a:gd name="connsiteY16" fmla="*/ 132605 h 161703"/>
                <a:gd name="connsiteX17" fmla="*/ 175458 w 183885"/>
                <a:gd name="connsiteY17" fmla="*/ 98255 h 161703"/>
                <a:gd name="connsiteX18" fmla="*/ 183179 w 183885"/>
                <a:gd name="connsiteY18" fmla="*/ 54852 h 161703"/>
                <a:gd name="connsiteX19" fmla="*/ 181049 w 183885"/>
                <a:gd name="connsiteY19" fmla="*/ 45000 h 161703"/>
                <a:gd name="connsiteX20" fmla="*/ 177853 w 183885"/>
                <a:gd name="connsiteY20" fmla="*/ 36214 h 161703"/>
                <a:gd name="connsiteX21" fmla="*/ 166404 w 183885"/>
                <a:gd name="connsiteY21" fmla="*/ 20504 h 161703"/>
                <a:gd name="connsiteX22" fmla="*/ 150959 w 183885"/>
                <a:gd name="connsiteY22" fmla="*/ 9320 h 161703"/>
                <a:gd name="connsiteX23" fmla="*/ 127260 w 183885"/>
                <a:gd name="connsiteY23" fmla="*/ 1598 h 161703"/>
                <a:gd name="connsiteX24" fmla="*/ 111284 w 183885"/>
                <a:gd name="connsiteY24" fmla="*/ 0 h 161703"/>
                <a:gd name="connsiteX25" fmla="*/ 75338 w 183885"/>
                <a:gd name="connsiteY25" fmla="*/ 6390 h 161703"/>
                <a:gd name="connsiteX26" fmla="*/ 122469 w 183885"/>
                <a:gd name="connsiteY26" fmla="*/ 23699 h 161703"/>
                <a:gd name="connsiteX27" fmla="*/ 137114 w 183885"/>
                <a:gd name="connsiteY27" fmla="*/ 27960 h 161703"/>
                <a:gd name="connsiteX28" fmla="*/ 153623 w 183885"/>
                <a:gd name="connsiteY28" fmla="*/ 40475 h 161703"/>
                <a:gd name="connsiteX29" fmla="*/ 158416 w 183885"/>
                <a:gd name="connsiteY29" fmla="*/ 48729 h 161703"/>
                <a:gd name="connsiteX30" fmla="*/ 161078 w 183885"/>
                <a:gd name="connsiteY30" fmla="*/ 58847 h 161703"/>
                <a:gd name="connsiteX31" fmla="*/ 161078 w 183885"/>
                <a:gd name="connsiteY31" fmla="*/ 69764 h 161703"/>
                <a:gd name="connsiteX32" fmla="*/ 157083 w 183885"/>
                <a:gd name="connsiteY32" fmla="*/ 84676 h 161703"/>
                <a:gd name="connsiteX33" fmla="*/ 146964 w 183885"/>
                <a:gd name="connsiteY33" fmla="*/ 101451 h 161703"/>
                <a:gd name="connsiteX34" fmla="*/ 130455 w 183885"/>
                <a:gd name="connsiteY34" fmla="*/ 118227 h 161703"/>
                <a:gd name="connsiteX35" fmla="*/ 107023 w 183885"/>
                <a:gd name="connsiteY35" fmla="*/ 131807 h 161703"/>
                <a:gd name="connsiteX36" fmla="*/ 83591 w 183885"/>
                <a:gd name="connsiteY36" fmla="*/ 138464 h 161703"/>
                <a:gd name="connsiteX37" fmla="*/ 63087 w 183885"/>
                <a:gd name="connsiteY37" fmla="*/ 138464 h 161703"/>
                <a:gd name="connsiteX38" fmla="*/ 47642 w 183885"/>
                <a:gd name="connsiteY38" fmla="*/ 134736 h 161703"/>
                <a:gd name="connsiteX39" fmla="*/ 37257 w 183885"/>
                <a:gd name="connsiteY39" fmla="*/ 128611 h 161703"/>
                <a:gd name="connsiteX40" fmla="*/ 30067 w 183885"/>
                <a:gd name="connsiteY40" fmla="*/ 121688 h 161703"/>
                <a:gd name="connsiteX41" fmla="*/ 25541 w 183885"/>
                <a:gd name="connsiteY41" fmla="*/ 113966 h 161703"/>
                <a:gd name="connsiteX42" fmla="*/ 22612 w 183885"/>
                <a:gd name="connsiteY42" fmla="*/ 102782 h 161703"/>
                <a:gd name="connsiteX43" fmla="*/ 22612 w 183885"/>
                <a:gd name="connsiteY43" fmla="*/ 91332 h 161703"/>
                <a:gd name="connsiteX44" fmla="*/ 22615 w 183885"/>
                <a:gd name="connsiteY44" fmla="*/ 86008 h 161703"/>
                <a:gd name="connsiteX45" fmla="*/ 24213 w 183885"/>
                <a:gd name="connsiteY45" fmla="*/ 80682 h 161703"/>
                <a:gd name="connsiteX46" fmla="*/ 24213 w 183885"/>
                <a:gd name="connsiteY46" fmla="*/ 77487 h 161703"/>
                <a:gd name="connsiteX47" fmla="*/ 34598 w 183885"/>
                <a:gd name="connsiteY47" fmla="*/ 60179 h 161703"/>
                <a:gd name="connsiteX48" fmla="*/ 40455 w 183885"/>
                <a:gd name="connsiteY48" fmla="*/ 53522 h 161703"/>
                <a:gd name="connsiteX49" fmla="*/ 40455 w 183885"/>
                <a:gd name="connsiteY49" fmla="*/ 53522 h 161703"/>
                <a:gd name="connsiteX50" fmla="*/ 42586 w 183885"/>
                <a:gd name="connsiteY50" fmla="*/ 51392 h 161703"/>
                <a:gd name="connsiteX51" fmla="*/ 42586 w 183885"/>
                <a:gd name="connsiteY51" fmla="*/ 51391 h 161703"/>
                <a:gd name="connsiteX52" fmla="*/ 42586 w 183885"/>
                <a:gd name="connsiteY52" fmla="*/ 51391 h 161703"/>
                <a:gd name="connsiteX53" fmla="*/ 44184 w 183885"/>
                <a:gd name="connsiteY53" fmla="*/ 50060 h 161703"/>
                <a:gd name="connsiteX54" fmla="*/ 44184 w 183885"/>
                <a:gd name="connsiteY54" fmla="*/ 50060 h 161703"/>
                <a:gd name="connsiteX55" fmla="*/ 44184 w 183885"/>
                <a:gd name="connsiteY55" fmla="*/ 48729 h 161703"/>
                <a:gd name="connsiteX56" fmla="*/ 45515 w 183885"/>
                <a:gd name="connsiteY56" fmla="*/ 48729 h 161703"/>
                <a:gd name="connsiteX57" fmla="*/ 45515 w 183885"/>
                <a:gd name="connsiteY57" fmla="*/ 48729 h 161703"/>
                <a:gd name="connsiteX58" fmla="*/ 45515 w 183885"/>
                <a:gd name="connsiteY58" fmla="*/ 48729 h 161703"/>
                <a:gd name="connsiteX59" fmla="*/ 52705 w 183885"/>
                <a:gd name="connsiteY59" fmla="*/ 43935 h 161703"/>
                <a:gd name="connsiteX60" fmla="*/ 68149 w 183885"/>
                <a:gd name="connsiteY60" fmla="*/ 35681 h 161703"/>
                <a:gd name="connsiteX61" fmla="*/ 87587 w 183885"/>
                <a:gd name="connsiteY61" fmla="*/ 29823 h 161703"/>
                <a:gd name="connsiteX62" fmla="*/ 92646 w 183885"/>
                <a:gd name="connsiteY62" fmla="*/ 29823 h 161703"/>
                <a:gd name="connsiteX63" fmla="*/ 114215 w 183885"/>
                <a:gd name="connsiteY63" fmla="*/ 29823 h 161703"/>
                <a:gd name="connsiteX64" fmla="*/ 150428 w 183885"/>
                <a:gd name="connsiteY64" fmla="*/ 56451 h 161703"/>
                <a:gd name="connsiteX65" fmla="*/ 150428 w 183885"/>
                <a:gd name="connsiteY65" fmla="*/ 56451 h 161703"/>
                <a:gd name="connsiteX66" fmla="*/ 150428 w 183885"/>
                <a:gd name="connsiteY66" fmla="*/ 56451 h 161703"/>
                <a:gd name="connsiteX67" fmla="*/ 150428 w 183885"/>
                <a:gd name="connsiteY67" fmla="*/ 90002 h 161703"/>
                <a:gd name="connsiteX68" fmla="*/ 150428 w 183885"/>
                <a:gd name="connsiteY68" fmla="*/ 90002 h 161703"/>
                <a:gd name="connsiteX69" fmla="*/ 150428 w 183885"/>
                <a:gd name="connsiteY69" fmla="*/ 90002 h 161703"/>
                <a:gd name="connsiteX70" fmla="*/ 74805 w 183885"/>
                <a:gd name="connsiteY70" fmla="*/ 145387 h 161703"/>
                <a:gd name="connsiteX71" fmla="*/ 74805 w 183885"/>
                <a:gd name="connsiteY71" fmla="*/ 145387 h 161703"/>
                <a:gd name="connsiteX72" fmla="*/ 57231 w 183885"/>
                <a:gd name="connsiteY72" fmla="*/ 145387 h 161703"/>
                <a:gd name="connsiteX73" fmla="*/ 57231 w 183885"/>
                <a:gd name="connsiteY73" fmla="*/ 145387 h 16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83885" h="161703">
                  <a:moveTo>
                    <a:pt x="74805" y="6390"/>
                  </a:moveTo>
                  <a:cubicBezTo>
                    <a:pt x="67016" y="9084"/>
                    <a:pt x="59521" y="12564"/>
                    <a:pt x="52437" y="16776"/>
                  </a:cubicBezTo>
                  <a:lnTo>
                    <a:pt x="47645" y="19704"/>
                  </a:lnTo>
                  <a:cubicBezTo>
                    <a:pt x="41809" y="23515"/>
                    <a:pt x="36288" y="27789"/>
                    <a:pt x="31136" y="32486"/>
                  </a:cubicBezTo>
                  <a:cubicBezTo>
                    <a:pt x="28967" y="34300"/>
                    <a:pt x="26921" y="36257"/>
                    <a:pt x="25013" y="38344"/>
                  </a:cubicBezTo>
                  <a:lnTo>
                    <a:pt x="18887" y="45533"/>
                  </a:lnTo>
                  <a:lnTo>
                    <a:pt x="16756" y="48463"/>
                  </a:lnTo>
                  <a:cubicBezTo>
                    <a:pt x="16680" y="48992"/>
                    <a:pt x="16680" y="49530"/>
                    <a:pt x="16756" y="50060"/>
                  </a:cubicBezTo>
                  <a:lnTo>
                    <a:pt x="14892" y="52457"/>
                  </a:lnTo>
                  <a:cubicBezTo>
                    <a:pt x="10912" y="58138"/>
                    <a:pt x="7691" y="64315"/>
                    <a:pt x="5307" y="70830"/>
                  </a:cubicBezTo>
                  <a:cubicBezTo>
                    <a:pt x="3976" y="74558"/>
                    <a:pt x="2911" y="78285"/>
                    <a:pt x="1845" y="82014"/>
                  </a:cubicBezTo>
                  <a:cubicBezTo>
                    <a:pt x="780" y="85741"/>
                    <a:pt x="1845" y="88936"/>
                    <a:pt x="247" y="92665"/>
                  </a:cubicBezTo>
                  <a:cubicBezTo>
                    <a:pt x="-513" y="101208"/>
                    <a:pt x="485" y="109817"/>
                    <a:pt x="3176" y="117961"/>
                  </a:cubicBezTo>
                  <a:cubicBezTo>
                    <a:pt x="6921" y="129844"/>
                    <a:pt x="14390" y="140207"/>
                    <a:pt x="24478" y="147518"/>
                  </a:cubicBezTo>
                  <a:cubicBezTo>
                    <a:pt x="35858" y="155541"/>
                    <a:pt x="49202" y="160327"/>
                    <a:pt x="63088" y="161364"/>
                  </a:cubicBezTo>
                  <a:cubicBezTo>
                    <a:pt x="77748" y="162500"/>
                    <a:pt x="92487" y="160781"/>
                    <a:pt x="106492" y="156304"/>
                  </a:cubicBezTo>
                  <a:cubicBezTo>
                    <a:pt x="122037" y="151294"/>
                    <a:pt x="136430" y="143237"/>
                    <a:pt x="148830" y="132605"/>
                  </a:cubicBezTo>
                  <a:cubicBezTo>
                    <a:pt x="160108" y="123237"/>
                    <a:pt x="169198" y="111512"/>
                    <a:pt x="175458" y="98255"/>
                  </a:cubicBezTo>
                  <a:cubicBezTo>
                    <a:pt x="182601" y="84984"/>
                    <a:pt x="185307" y="69773"/>
                    <a:pt x="183179" y="54852"/>
                  </a:cubicBezTo>
                  <a:cubicBezTo>
                    <a:pt x="182752" y="51513"/>
                    <a:pt x="182040" y="48217"/>
                    <a:pt x="181049" y="45000"/>
                  </a:cubicBezTo>
                  <a:cubicBezTo>
                    <a:pt x="181049" y="42072"/>
                    <a:pt x="178920" y="39143"/>
                    <a:pt x="177853" y="36214"/>
                  </a:cubicBezTo>
                  <a:cubicBezTo>
                    <a:pt x="174832" y="30441"/>
                    <a:pt x="170974" y="25147"/>
                    <a:pt x="166404" y="20504"/>
                  </a:cubicBezTo>
                  <a:cubicBezTo>
                    <a:pt x="161899" y="15961"/>
                    <a:pt x="156682" y="12183"/>
                    <a:pt x="150959" y="9320"/>
                  </a:cubicBezTo>
                  <a:cubicBezTo>
                    <a:pt x="143561" y="5405"/>
                    <a:pt x="135544" y="2794"/>
                    <a:pt x="127260" y="1598"/>
                  </a:cubicBezTo>
                  <a:cubicBezTo>
                    <a:pt x="122001" y="539"/>
                    <a:pt x="116649" y="3"/>
                    <a:pt x="111284" y="0"/>
                  </a:cubicBezTo>
                  <a:cubicBezTo>
                    <a:pt x="99032" y="132"/>
                    <a:pt x="86885" y="2292"/>
                    <a:pt x="75338" y="6390"/>
                  </a:cubicBezTo>
                  <a:moveTo>
                    <a:pt x="122469" y="23699"/>
                  </a:moveTo>
                  <a:cubicBezTo>
                    <a:pt x="127489" y="24588"/>
                    <a:pt x="132401" y="26017"/>
                    <a:pt x="137114" y="27960"/>
                  </a:cubicBezTo>
                  <a:cubicBezTo>
                    <a:pt x="143604" y="30639"/>
                    <a:pt x="149290" y="34950"/>
                    <a:pt x="153623" y="40475"/>
                  </a:cubicBezTo>
                  <a:cubicBezTo>
                    <a:pt x="155474" y="43071"/>
                    <a:pt x="157080" y="45835"/>
                    <a:pt x="158416" y="48729"/>
                  </a:cubicBezTo>
                  <a:cubicBezTo>
                    <a:pt x="158416" y="52190"/>
                    <a:pt x="160280" y="55386"/>
                    <a:pt x="161078" y="58847"/>
                  </a:cubicBezTo>
                  <a:cubicBezTo>
                    <a:pt x="161878" y="62309"/>
                    <a:pt x="161078" y="66037"/>
                    <a:pt x="161078" y="69764"/>
                  </a:cubicBezTo>
                  <a:cubicBezTo>
                    <a:pt x="160246" y="74855"/>
                    <a:pt x="158908" y="79851"/>
                    <a:pt x="157083" y="84676"/>
                  </a:cubicBezTo>
                  <a:cubicBezTo>
                    <a:pt x="154327" y="90617"/>
                    <a:pt x="150935" y="96242"/>
                    <a:pt x="146964" y="101451"/>
                  </a:cubicBezTo>
                  <a:cubicBezTo>
                    <a:pt x="142081" y="107621"/>
                    <a:pt x="136545" y="113245"/>
                    <a:pt x="130455" y="118227"/>
                  </a:cubicBezTo>
                  <a:cubicBezTo>
                    <a:pt x="123111" y="123515"/>
                    <a:pt x="115263" y="128063"/>
                    <a:pt x="107023" y="131807"/>
                  </a:cubicBezTo>
                  <a:cubicBezTo>
                    <a:pt x="99410" y="134673"/>
                    <a:pt x="91572" y="136900"/>
                    <a:pt x="83591" y="138464"/>
                  </a:cubicBezTo>
                  <a:cubicBezTo>
                    <a:pt x="76773" y="139123"/>
                    <a:pt x="69906" y="139123"/>
                    <a:pt x="63087" y="138464"/>
                  </a:cubicBezTo>
                  <a:cubicBezTo>
                    <a:pt x="57824" y="137758"/>
                    <a:pt x="52648" y="136508"/>
                    <a:pt x="47642" y="134736"/>
                  </a:cubicBezTo>
                  <a:cubicBezTo>
                    <a:pt x="44002" y="133012"/>
                    <a:pt x="40527" y="130963"/>
                    <a:pt x="37257" y="128611"/>
                  </a:cubicBezTo>
                  <a:cubicBezTo>
                    <a:pt x="34731" y="126442"/>
                    <a:pt x="32331" y="124130"/>
                    <a:pt x="30067" y="121688"/>
                  </a:cubicBezTo>
                  <a:cubicBezTo>
                    <a:pt x="28403" y="119209"/>
                    <a:pt x="26890" y="116629"/>
                    <a:pt x="25541" y="113966"/>
                  </a:cubicBezTo>
                  <a:cubicBezTo>
                    <a:pt x="24317" y="110307"/>
                    <a:pt x="23337" y="106571"/>
                    <a:pt x="22612" y="102782"/>
                  </a:cubicBezTo>
                  <a:cubicBezTo>
                    <a:pt x="22349" y="98970"/>
                    <a:pt x="22349" y="95144"/>
                    <a:pt x="22612" y="91332"/>
                  </a:cubicBezTo>
                  <a:lnTo>
                    <a:pt x="22615" y="86008"/>
                  </a:lnTo>
                  <a:lnTo>
                    <a:pt x="24213" y="80682"/>
                  </a:lnTo>
                  <a:cubicBezTo>
                    <a:pt x="24213" y="80682"/>
                    <a:pt x="24213" y="78552"/>
                    <a:pt x="24213" y="77487"/>
                  </a:cubicBezTo>
                  <a:cubicBezTo>
                    <a:pt x="27038" y="71359"/>
                    <a:pt x="30520" y="65555"/>
                    <a:pt x="34598" y="60179"/>
                  </a:cubicBezTo>
                  <a:cubicBezTo>
                    <a:pt x="36407" y="57838"/>
                    <a:pt x="38364" y="55614"/>
                    <a:pt x="40455" y="53522"/>
                  </a:cubicBezTo>
                  <a:lnTo>
                    <a:pt x="40455" y="53522"/>
                  </a:lnTo>
                  <a:cubicBezTo>
                    <a:pt x="41097" y="52747"/>
                    <a:pt x="41811" y="52033"/>
                    <a:pt x="42586" y="51392"/>
                  </a:cubicBezTo>
                  <a:lnTo>
                    <a:pt x="42586" y="51391"/>
                  </a:lnTo>
                  <a:lnTo>
                    <a:pt x="42586" y="51391"/>
                  </a:lnTo>
                  <a:lnTo>
                    <a:pt x="44184" y="50060"/>
                  </a:lnTo>
                  <a:lnTo>
                    <a:pt x="44184" y="50060"/>
                  </a:lnTo>
                  <a:lnTo>
                    <a:pt x="44184" y="48729"/>
                  </a:lnTo>
                  <a:lnTo>
                    <a:pt x="45515" y="48729"/>
                  </a:lnTo>
                  <a:cubicBezTo>
                    <a:pt x="45515" y="48729"/>
                    <a:pt x="45515" y="48729"/>
                    <a:pt x="45515" y="48729"/>
                  </a:cubicBezTo>
                  <a:lnTo>
                    <a:pt x="45515" y="48729"/>
                  </a:lnTo>
                  <a:lnTo>
                    <a:pt x="52705" y="43935"/>
                  </a:lnTo>
                  <a:cubicBezTo>
                    <a:pt x="57650" y="40822"/>
                    <a:pt x="62812" y="38063"/>
                    <a:pt x="68149" y="35681"/>
                  </a:cubicBezTo>
                  <a:cubicBezTo>
                    <a:pt x="74418" y="33086"/>
                    <a:pt x="80930" y="31124"/>
                    <a:pt x="87587" y="29823"/>
                  </a:cubicBezTo>
                  <a:lnTo>
                    <a:pt x="92646" y="29823"/>
                  </a:lnTo>
                  <a:cubicBezTo>
                    <a:pt x="99820" y="29157"/>
                    <a:pt x="107041" y="29157"/>
                    <a:pt x="114215" y="29823"/>
                  </a:cubicBezTo>
                  <a:moveTo>
                    <a:pt x="150428" y="56451"/>
                  </a:moveTo>
                  <a:lnTo>
                    <a:pt x="150428" y="56451"/>
                  </a:lnTo>
                  <a:lnTo>
                    <a:pt x="150428" y="56451"/>
                  </a:lnTo>
                  <a:moveTo>
                    <a:pt x="150428" y="90002"/>
                  </a:moveTo>
                  <a:lnTo>
                    <a:pt x="150428" y="90002"/>
                  </a:lnTo>
                  <a:lnTo>
                    <a:pt x="150428" y="90002"/>
                  </a:lnTo>
                  <a:moveTo>
                    <a:pt x="74805" y="145387"/>
                  </a:moveTo>
                  <a:lnTo>
                    <a:pt x="74805" y="145387"/>
                  </a:lnTo>
                  <a:moveTo>
                    <a:pt x="57231" y="145387"/>
                  </a:moveTo>
                  <a:lnTo>
                    <a:pt x="57231" y="145387"/>
                  </a:lnTo>
                </a:path>
              </a:pathLst>
            </a:custGeom>
            <a:solidFill>
              <a:srgbClr val="4EA8A9"/>
            </a:solidFill>
            <a:ln w="26619"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id="{52B27327-3A2D-41C0-BFA1-4C356EC16664}"/>
                </a:ext>
              </a:extLst>
            </p:cNvPr>
            <p:cNvSpPr/>
            <p:nvPr/>
          </p:nvSpPr>
          <p:spPr>
            <a:xfrm>
              <a:off x="10488182" y="8176789"/>
              <a:ext cx="353681" cy="326999"/>
            </a:xfrm>
            <a:custGeom>
              <a:avLst/>
              <a:gdLst>
                <a:gd name="connsiteX0" fmla="*/ 100675 w 281806"/>
                <a:gd name="connsiteY0" fmla="*/ 1600 h 260546"/>
                <a:gd name="connsiteX1" fmla="*/ 86829 w 281806"/>
                <a:gd name="connsiteY1" fmla="*/ 5594 h 260546"/>
                <a:gd name="connsiteX2" fmla="*/ 74580 w 281806"/>
                <a:gd name="connsiteY2" fmla="*/ 9322 h 260546"/>
                <a:gd name="connsiteX3" fmla="*/ 58870 w 281806"/>
                <a:gd name="connsiteY3" fmla="*/ 16778 h 260546"/>
                <a:gd name="connsiteX4" fmla="*/ 30644 w 281806"/>
                <a:gd name="connsiteY4" fmla="*/ 41276 h 260546"/>
                <a:gd name="connsiteX5" fmla="*/ 7478 w 281806"/>
                <a:gd name="connsiteY5" fmla="*/ 78022 h 260546"/>
                <a:gd name="connsiteX6" fmla="*/ 5082 w 281806"/>
                <a:gd name="connsiteY6" fmla="*/ 97460 h 260546"/>
                <a:gd name="connsiteX7" fmla="*/ 5081 w 281806"/>
                <a:gd name="connsiteY7" fmla="*/ 100388 h 260546"/>
                <a:gd name="connsiteX8" fmla="*/ 1620 w 281806"/>
                <a:gd name="connsiteY8" fmla="*/ 108643 h 260546"/>
                <a:gd name="connsiteX9" fmla="*/ 22 w 281806"/>
                <a:gd name="connsiteY9" fmla="*/ 127282 h 260546"/>
                <a:gd name="connsiteX10" fmla="*/ 10407 w 281806"/>
                <a:gd name="connsiteY10" fmla="*/ 162963 h 260546"/>
                <a:gd name="connsiteX11" fmla="*/ 23987 w 281806"/>
                <a:gd name="connsiteY11" fmla="*/ 189591 h 260546"/>
                <a:gd name="connsiteX12" fmla="*/ 40497 w 281806"/>
                <a:gd name="connsiteY12" fmla="*/ 209562 h 260546"/>
                <a:gd name="connsiteX13" fmla="*/ 67124 w 281806"/>
                <a:gd name="connsiteY13" fmla="*/ 232196 h 260546"/>
                <a:gd name="connsiteX14" fmla="*/ 95349 w 281806"/>
                <a:gd name="connsiteY14" fmla="*/ 248705 h 260546"/>
                <a:gd name="connsiteX15" fmla="*/ 129699 w 281806"/>
                <a:gd name="connsiteY15" fmla="*/ 257226 h 260546"/>
                <a:gd name="connsiteX16" fmla="*/ 164315 w 281806"/>
                <a:gd name="connsiteY16" fmla="*/ 260154 h 260546"/>
                <a:gd name="connsiteX17" fmla="*/ 183753 w 281806"/>
                <a:gd name="connsiteY17" fmla="*/ 260154 h 260546"/>
                <a:gd name="connsiteX18" fmla="*/ 200263 w 281806"/>
                <a:gd name="connsiteY18" fmla="*/ 257226 h 260546"/>
                <a:gd name="connsiteX19" fmla="*/ 231151 w 281806"/>
                <a:gd name="connsiteY19" fmla="*/ 245509 h 260546"/>
                <a:gd name="connsiteX20" fmla="*/ 245263 w 281806"/>
                <a:gd name="connsiteY20" fmla="*/ 234325 h 260546"/>
                <a:gd name="connsiteX21" fmla="*/ 257246 w 281806"/>
                <a:gd name="connsiteY21" fmla="*/ 219681 h 260546"/>
                <a:gd name="connsiteX22" fmla="*/ 270028 w 281806"/>
                <a:gd name="connsiteY22" fmla="*/ 191189 h 260546"/>
                <a:gd name="connsiteX23" fmla="*/ 278549 w 281806"/>
                <a:gd name="connsiteY23" fmla="*/ 164561 h 260546"/>
                <a:gd name="connsiteX24" fmla="*/ 280146 w 281806"/>
                <a:gd name="connsiteY24" fmla="*/ 121424 h 260546"/>
                <a:gd name="connsiteX25" fmla="*/ 274288 w 281806"/>
                <a:gd name="connsiteY25" fmla="*/ 103318 h 260546"/>
                <a:gd name="connsiteX26" fmla="*/ 267631 w 281806"/>
                <a:gd name="connsiteY26" fmla="*/ 89737 h 260546"/>
                <a:gd name="connsiteX27" fmla="*/ 250589 w 281806"/>
                <a:gd name="connsiteY27" fmla="*/ 63110 h 260546"/>
                <a:gd name="connsiteX28" fmla="*/ 232216 w 281806"/>
                <a:gd name="connsiteY28" fmla="*/ 43406 h 260546"/>
                <a:gd name="connsiteX29" fmla="*/ 203192 w 281806"/>
                <a:gd name="connsiteY29" fmla="*/ 22104 h 260546"/>
                <a:gd name="connsiteX30" fmla="*/ 137688 w 281806"/>
                <a:gd name="connsiteY30" fmla="*/ 1601 h 260546"/>
                <a:gd name="connsiteX31" fmla="*/ 119847 w 281806"/>
                <a:gd name="connsiteY31" fmla="*/ 3 h 260546"/>
                <a:gd name="connsiteX32" fmla="*/ 101741 w 281806"/>
                <a:gd name="connsiteY32" fmla="*/ 1867 h 260546"/>
                <a:gd name="connsiteX33" fmla="*/ 137155 w 281806"/>
                <a:gd name="connsiteY33" fmla="*/ 47666 h 260546"/>
                <a:gd name="connsiteX34" fmla="*/ 180025 w 281806"/>
                <a:gd name="connsiteY34" fmla="*/ 60980 h 260546"/>
                <a:gd name="connsiteX35" fmla="*/ 197333 w 281806"/>
                <a:gd name="connsiteY35" fmla="*/ 72696 h 260546"/>
                <a:gd name="connsiteX36" fmla="*/ 219700 w 281806"/>
                <a:gd name="connsiteY36" fmla="*/ 97726 h 260546"/>
                <a:gd name="connsiteX37" fmla="*/ 234878 w 281806"/>
                <a:gd name="connsiteY37" fmla="*/ 127282 h 260546"/>
                <a:gd name="connsiteX38" fmla="*/ 236209 w 281806"/>
                <a:gd name="connsiteY38" fmla="*/ 134472 h 260546"/>
                <a:gd name="connsiteX39" fmla="*/ 236209 w 281806"/>
                <a:gd name="connsiteY39" fmla="*/ 151247 h 260546"/>
                <a:gd name="connsiteX40" fmla="*/ 229819 w 281806"/>
                <a:gd name="connsiteY40" fmla="*/ 171485 h 260546"/>
                <a:gd name="connsiteX41" fmla="*/ 221831 w 281806"/>
                <a:gd name="connsiteY41" fmla="*/ 192254 h 260546"/>
                <a:gd name="connsiteX42" fmla="*/ 215973 w 281806"/>
                <a:gd name="connsiteY42" fmla="*/ 200775 h 260546"/>
                <a:gd name="connsiteX43" fmla="*/ 209582 w 281806"/>
                <a:gd name="connsiteY43" fmla="*/ 206367 h 260546"/>
                <a:gd name="connsiteX44" fmla="*/ 199730 w 281806"/>
                <a:gd name="connsiteY44" fmla="*/ 210627 h 260546"/>
                <a:gd name="connsiteX45" fmla="*/ 170706 w 281806"/>
                <a:gd name="connsiteY45" fmla="*/ 216485 h 260546"/>
                <a:gd name="connsiteX46" fmla="*/ 128635 w 281806"/>
                <a:gd name="connsiteY46" fmla="*/ 212757 h 260546"/>
                <a:gd name="connsiteX47" fmla="*/ 106534 w 281806"/>
                <a:gd name="connsiteY47" fmla="*/ 206100 h 260546"/>
                <a:gd name="connsiteX48" fmla="*/ 77244 w 281806"/>
                <a:gd name="connsiteY48" fmla="*/ 185064 h 260546"/>
                <a:gd name="connsiteX49" fmla="*/ 70852 w 281806"/>
                <a:gd name="connsiteY49" fmla="*/ 178940 h 260546"/>
                <a:gd name="connsiteX50" fmla="*/ 82036 w 281806"/>
                <a:gd name="connsiteY50" fmla="*/ 170419 h 260546"/>
                <a:gd name="connsiteX51" fmla="*/ 76221 w 281806"/>
                <a:gd name="connsiteY51" fmla="*/ 140093 h 260546"/>
                <a:gd name="connsiteX52" fmla="*/ 76177 w 281806"/>
                <a:gd name="connsiteY52" fmla="*/ 140063 h 260546"/>
                <a:gd name="connsiteX53" fmla="*/ 69787 w 281806"/>
                <a:gd name="connsiteY53" fmla="*/ 135270 h 260546"/>
                <a:gd name="connsiteX54" fmla="*/ 61533 w 281806"/>
                <a:gd name="connsiteY54" fmla="*/ 125685 h 260546"/>
                <a:gd name="connsiteX55" fmla="*/ 54876 w 281806"/>
                <a:gd name="connsiteY55" fmla="*/ 111306 h 260546"/>
                <a:gd name="connsiteX56" fmla="*/ 52746 w 281806"/>
                <a:gd name="connsiteY56" fmla="*/ 98524 h 260546"/>
                <a:gd name="connsiteX57" fmla="*/ 52746 w 281806"/>
                <a:gd name="connsiteY57" fmla="*/ 91601 h 260546"/>
                <a:gd name="connsiteX58" fmla="*/ 54077 w 281806"/>
                <a:gd name="connsiteY58" fmla="*/ 87873 h 260546"/>
                <a:gd name="connsiteX59" fmla="*/ 65261 w 281806"/>
                <a:gd name="connsiteY59" fmla="*/ 72962 h 260546"/>
                <a:gd name="connsiteX60" fmla="*/ 82569 w 281806"/>
                <a:gd name="connsiteY60" fmla="*/ 56985 h 260546"/>
                <a:gd name="connsiteX61" fmla="*/ 93753 w 281806"/>
                <a:gd name="connsiteY61" fmla="*/ 51659 h 260546"/>
                <a:gd name="connsiteX62" fmla="*/ 118516 w 281806"/>
                <a:gd name="connsiteY62" fmla="*/ 45535 h 260546"/>
                <a:gd name="connsiteX63" fmla="*/ 137955 w 281806"/>
                <a:gd name="connsiteY63" fmla="*/ 47664 h 260546"/>
                <a:gd name="connsiteX64" fmla="*/ 222097 w 281806"/>
                <a:gd name="connsiteY64" fmla="*/ 99589 h 260546"/>
                <a:gd name="connsiteX65" fmla="*/ 222097 w 281806"/>
                <a:gd name="connsiteY65" fmla="*/ 100921 h 260546"/>
                <a:gd name="connsiteX66" fmla="*/ 222097 w 281806"/>
                <a:gd name="connsiteY66" fmla="*/ 99589 h 26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81806" h="260546">
                  <a:moveTo>
                    <a:pt x="100675" y="1600"/>
                  </a:moveTo>
                  <a:cubicBezTo>
                    <a:pt x="95983" y="2648"/>
                    <a:pt x="91359" y="3982"/>
                    <a:pt x="86829" y="5594"/>
                  </a:cubicBezTo>
                  <a:lnTo>
                    <a:pt x="74580" y="9322"/>
                  </a:lnTo>
                  <a:cubicBezTo>
                    <a:pt x="69102" y="11263"/>
                    <a:pt x="63837" y="13761"/>
                    <a:pt x="58870" y="16778"/>
                  </a:cubicBezTo>
                  <a:cubicBezTo>
                    <a:pt x="48276" y="23469"/>
                    <a:pt x="38759" y="31728"/>
                    <a:pt x="30644" y="41276"/>
                  </a:cubicBezTo>
                  <a:cubicBezTo>
                    <a:pt x="19829" y="51277"/>
                    <a:pt x="11840" y="63952"/>
                    <a:pt x="7478" y="78022"/>
                  </a:cubicBezTo>
                  <a:cubicBezTo>
                    <a:pt x="5766" y="84355"/>
                    <a:pt x="4959" y="90900"/>
                    <a:pt x="5082" y="97460"/>
                  </a:cubicBezTo>
                  <a:lnTo>
                    <a:pt x="5081" y="100388"/>
                  </a:lnTo>
                  <a:cubicBezTo>
                    <a:pt x="3656" y="103018"/>
                    <a:pt x="2496" y="105783"/>
                    <a:pt x="1620" y="108643"/>
                  </a:cubicBezTo>
                  <a:cubicBezTo>
                    <a:pt x="417" y="114780"/>
                    <a:pt x="-119" y="121029"/>
                    <a:pt x="22" y="127282"/>
                  </a:cubicBezTo>
                  <a:cubicBezTo>
                    <a:pt x="1366" y="139693"/>
                    <a:pt x="4881" y="151771"/>
                    <a:pt x="10407" y="162963"/>
                  </a:cubicBezTo>
                  <a:cubicBezTo>
                    <a:pt x="14076" y="172252"/>
                    <a:pt x="18623" y="181168"/>
                    <a:pt x="23987" y="189591"/>
                  </a:cubicBezTo>
                  <a:cubicBezTo>
                    <a:pt x="28903" y="196713"/>
                    <a:pt x="34426" y="203395"/>
                    <a:pt x="40497" y="209562"/>
                  </a:cubicBezTo>
                  <a:cubicBezTo>
                    <a:pt x="48782" y="217775"/>
                    <a:pt x="57683" y="225342"/>
                    <a:pt x="67124" y="232196"/>
                  </a:cubicBezTo>
                  <a:cubicBezTo>
                    <a:pt x="75728" y="238971"/>
                    <a:pt x="85227" y="244526"/>
                    <a:pt x="95349" y="248705"/>
                  </a:cubicBezTo>
                  <a:cubicBezTo>
                    <a:pt x="106425" y="252881"/>
                    <a:pt x="117955" y="255742"/>
                    <a:pt x="129699" y="257226"/>
                  </a:cubicBezTo>
                  <a:cubicBezTo>
                    <a:pt x="141156" y="259005"/>
                    <a:pt x="152722" y="259984"/>
                    <a:pt x="164315" y="260154"/>
                  </a:cubicBezTo>
                  <a:cubicBezTo>
                    <a:pt x="170784" y="260678"/>
                    <a:pt x="177284" y="260678"/>
                    <a:pt x="183753" y="260154"/>
                  </a:cubicBezTo>
                  <a:cubicBezTo>
                    <a:pt x="189339" y="259720"/>
                    <a:pt x="194868" y="258739"/>
                    <a:pt x="200263" y="257226"/>
                  </a:cubicBezTo>
                  <a:cubicBezTo>
                    <a:pt x="211059" y="254795"/>
                    <a:pt x="221458" y="250851"/>
                    <a:pt x="231151" y="245509"/>
                  </a:cubicBezTo>
                  <a:cubicBezTo>
                    <a:pt x="236302" y="242383"/>
                    <a:pt x="241043" y="238627"/>
                    <a:pt x="245263" y="234325"/>
                  </a:cubicBezTo>
                  <a:cubicBezTo>
                    <a:pt x="249761" y="229878"/>
                    <a:pt x="253777" y="224970"/>
                    <a:pt x="257246" y="219681"/>
                  </a:cubicBezTo>
                  <a:cubicBezTo>
                    <a:pt x="262372" y="210596"/>
                    <a:pt x="266650" y="201059"/>
                    <a:pt x="270028" y="191189"/>
                  </a:cubicBezTo>
                  <a:cubicBezTo>
                    <a:pt x="273496" y="182526"/>
                    <a:pt x="276343" y="173627"/>
                    <a:pt x="278549" y="164561"/>
                  </a:cubicBezTo>
                  <a:cubicBezTo>
                    <a:pt x="282263" y="150477"/>
                    <a:pt x="282809" y="135744"/>
                    <a:pt x="280146" y="121424"/>
                  </a:cubicBezTo>
                  <a:cubicBezTo>
                    <a:pt x="278841" y="115198"/>
                    <a:pt x="276877" y="109129"/>
                    <a:pt x="274288" y="103318"/>
                  </a:cubicBezTo>
                  <a:cubicBezTo>
                    <a:pt x="272394" y="98639"/>
                    <a:pt x="270169" y="94101"/>
                    <a:pt x="267631" y="89737"/>
                  </a:cubicBezTo>
                  <a:cubicBezTo>
                    <a:pt x="262833" y="80327"/>
                    <a:pt x="257125" y="71408"/>
                    <a:pt x="250589" y="63110"/>
                  </a:cubicBezTo>
                  <a:cubicBezTo>
                    <a:pt x="244884" y="56164"/>
                    <a:pt x="238747" y="49582"/>
                    <a:pt x="232216" y="43406"/>
                  </a:cubicBezTo>
                  <a:cubicBezTo>
                    <a:pt x="223737" y="34805"/>
                    <a:pt x="213939" y="27614"/>
                    <a:pt x="203192" y="22104"/>
                  </a:cubicBezTo>
                  <a:cubicBezTo>
                    <a:pt x="182623" y="11738"/>
                    <a:pt x="160496" y="4812"/>
                    <a:pt x="137688" y="1601"/>
                  </a:cubicBezTo>
                  <a:cubicBezTo>
                    <a:pt x="131799" y="552"/>
                    <a:pt x="125830" y="18"/>
                    <a:pt x="119847" y="3"/>
                  </a:cubicBezTo>
                  <a:cubicBezTo>
                    <a:pt x="113761" y="-50"/>
                    <a:pt x="107688" y="576"/>
                    <a:pt x="101741" y="1867"/>
                  </a:cubicBezTo>
                  <a:moveTo>
                    <a:pt x="137155" y="47666"/>
                  </a:moveTo>
                  <a:cubicBezTo>
                    <a:pt x="151858" y="50644"/>
                    <a:pt x="166222" y="55105"/>
                    <a:pt x="180025" y="60980"/>
                  </a:cubicBezTo>
                  <a:cubicBezTo>
                    <a:pt x="186115" y="64390"/>
                    <a:pt x="191905" y="68309"/>
                    <a:pt x="197333" y="72696"/>
                  </a:cubicBezTo>
                  <a:cubicBezTo>
                    <a:pt x="205611" y="80267"/>
                    <a:pt x="213104" y="88653"/>
                    <a:pt x="219700" y="97726"/>
                  </a:cubicBezTo>
                  <a:cubicBezTo>
                    <a:pt x="225649" y="107096"/>
                    <a:pt x="230728" y="116989"/>
                    <a:pt x="234878" y="127282"/>
                  </a:cubicBezTo>
                  <a:cubicBezTo>
                    <a:pt x="235450" y="129654"/>
                    <a:pt x="235895" y="132053"/>
                    <a:pt x="236209" y="134472"/>
                  </a:cubicBezTo>
                  <a:cubicBezTo>
                    <a:pt x="236607" y="140057"/>
                    <a:pt x="236607" y="145662"/>
                    <a:pt x="236209" y="151247"/>
                  </a:cubicBezTo>
                  <a:cubicBezTo>
                    <a:pt x="234482" y="158114"/>
                    <a:pt x="232348" y="164871"/>
                    <a:pt x="229819" y="171485"/>
                  </a:cubicBezTo>
                  <a:cubicBezTo>
                    <a:pt x="227157" y="178674"/>
                    <a:pt x="224760" y="185331"/>
                    <a:pt x="221831" y="192254"/>
                  </a:cubicBezTo>
                  <a:lnTo>
                    <a:pt x="215973" y="200775"/>
                  </a:lnTo>
                  <a:cubicBezTo>
                    <a:pt x="214029" y="202842"/>
                    <a:pt x="211889" y="204715"/>
                    <a:pt x="209582" y="206367"/>
                  </a:cubicBezTo>
                  <a:cubicBezTo>
                    <a:pt x="206476" y="208166"/>
                    <a:pt x="203169" y="209596"/>
                    <a:pt x="199730" y="210627"/>
                  </a:cubicBezTo>
                  <a:cubicBezTo>
                    <a:pt x="190296" y="213624"/>
                    <a:pt x="180564" y="215588"/>
                    <a:pt x="170706" y="216485"/>
                  </a:cubicBezTo>
                  <a:cubicBezTo>
                    <a:pt x="156591" y="216711"/>
                    <a:pt x="142490" y="215462"/>
                    <a:pt x="128635" y="212757"/>
                  </a:cubicBezTo>
                  <a:cubicBezTo>
                    <a:pt x="121087" y="211190"/>
                    <a:pt x="113692" y="208962"/>
                    <a:pt x="106534" y="206100"/>
                  </a:cubicBezTo>
                  <a:cubicBezTo>
                    <a:pt x="96125" y="200035"/>
                    <a:pt x="86316" y="192991"/>
                    <a:pt x="77244" y="185064"/>
                  </a:cubicBezTo>
                  <a:lnTo>
                    <a:pt x="70852" y="178940"/>
                  </a:lnTo>
                  <a:cubicBezTo>
                    <a:pt x="75427" y="177429"/>
                    <a:pt x="79364" y="174429"/>
                    <a:pt x="82036" y="170419"/>
                  </a:cubicBezTo>
                  <a:cubicBezTo>
                    <a:pt x="88804" y="160439"/>
                    <a:pt x="86201" y="146862"/>
                    <a:pt x="76221" y="140093"/>
                  </a:cubicBezTo>
                  <a:cubicBezTo>
                    <a:pt x="76206" y="140083"/>
                    <a:pt x="76192" y="140073"/>
                    <a:pt x="76177" y="140063"/>
                  </a:cubicBezTo>
                  <a:lnTo>
                    <a:pt x="69787" y="135270"/>
                  </a:lnTo>
                  <a:cubicBezTo>
                    <a:pt x="66858" y="132342"/>
                    <a:pt x="64195" y="128880"/>
                    <a:pt x="61533" y="125685"/>
                  </a:cubicBezTo>
                  <a:cubicBezTo>
                    <a:pt x="59045" y="121021"/>
                    <a:pt x="56823" y="116220"/>
                    <a:pt x="54876" y="111306"/>
                  </a:cubicBezTo>
                  <a:cubicBezTo>
                    <a:pt x="53886" y="107096"/>
                    <a:pt x="53174" y="102827"/>
                    <a:pt x="52746" y="98524"/>
                  </a:cubicBezTo>
                  <a:cubicBezTo>
                    <a:pt x="52613" y="96218"/>
                    <a:pt x="52613" y="93907"/>
                    <a:pt x="52746" y="91601"/>
                  </a:cubicBezTo>
                  <a:cubicBezTo>
                    <a:pt x="52745" y="91602"/>
                    <a:pt x="52745" y="88939"/>
                    <a:pt x="54077" y="87873"/>
                  </a:cubicBezTo>
                  <a:cubicBezTo>
                    <a:pt x="57438" y="82638"/>
                    <a:pt x="61175" y="77654"/>
                    <a:pt x="65261" y="72962"/>
                  </a:cubicBezTo>
                  <a:cubicBezTo>
                    <a:pt x="70507" y="67096"/>
                    <a:pt x="76303" y="61746"/>
                    <a:pt x="82569" y="56985"/>
                  </a:cubicBezTo>
                  <a:cubicBezTo>
                    <a:pt x="86190" y="54994"/>
                    <a:pt x="89924" y="53216"/>
                    <a:pt x="93753" y="51659"/>
                  </a:cubicBezTo>
                  <a:cubicBezTo>
                    <a:pt x="101795" y="48839"/>
                    <a:pt x="110087" y="46788"/>
                    <a:pt x="118516" y="45535"/>
                  </a:cubicBezTo>
                  <a:cubicBezTo>
                    <a:pt x="125042" y="45717"/>
                    <a:pt x="131543" y="46430"/>
                    <a:pt x="137955" y="47664"/>
                  </a:cubicBezTo>
                  <a:moveTo>
                    <a:pt x="222097" y="99589"/>
                  </a:moveTo>
                  <a:lnTo>
                    <a:pt x="222097" y="100921"/>
                  </a:lnTo>
                  <a:lnTo>
                    <a:pt x="222097" y="99589"/>
                  </a:lnTo>
                </a:path>
              </a:pathLst>
            </a:custGeom>
            <a:solidFill>
              <a:srgbClr val="58C3C4"/>
            </a:solidFill>
            <a:ln w="26619"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id="{2B878DE0-5F4C-41A7-A48C-5AE5DDC4DCFF}"/>
                </a:ext>
              </a:extLst>
            </p:cNvPr>
            <p:cNvSpPr/>
            <p:nvPr/>
          </p:nvSpPr>
          <p:spPr>
            <a:xfrm>
              <a:off x="10522629" y="8201523"/>
              <a:ext cx="280657" cy="269063"/>
            </a:xfrm>
            <a:custGeom>
              <a:avLst/>
              <a:gdLst>
                <a:gd name="connsiteX0" fmla="*/ 79886 w 223622"/>
                <a:gd name="connsiteY0" fmla="*/ 3195 h 214384"/>
                <a:gd name="connsiteX1" fmla="*/ 57252 w 223622"/>
                <a:gd name="connsiteY1" fmla="*/ 15977 h 214384"/>
                <a:gd name="connsiteX2" fmla="*/ 45803 w 223622"/>
                <a:gd name="connsiteY2" fmla="*/ 38344 h 214384"/>
                <a:gd name="connsiteX3" fmla="*/ 41808 w 223622"/>
                <a:gd name="connsiteY3" fmla="*/ 39675 h 214384"/>
                <a:gd name="connsiteX4" fmla="*/ 40210 w 223622"/>
                <a:gd name="connsiteY4" fmla="*/ 39675 h 214384"/>
                <a:gd name="connsiteX5" fmla="*/ 31157 w 223622"/>
                <a:gd name="connsiteY5" fmla="*/ 47397 h 214384"/>
                <a:gd name="connsiteX6" fmla="*/ 29559 w 223622"/>
                <a:gd name="connsiteY6" fmla="*/ 49794 h 214384"/>
                <a:gd name="connsiteX7" fmla="*/ 29559 w 223622"/>
                <a:gd name="connsiteY7" fmla="*/ 49794 h 214384"/>
                <a:gd name="connsiteX8" fmla="*/ 13317 w 223622"/>
                <a:gd name="connsiteY8" fmla="*/ 69498 h 214384"/>
                <a:gd name="connsiteX9" fmla="*/ 13317 w 223622"/>
                <a:gd name="connsiteY9" fmla="*/ 81214 h 214384"/>
                <a:gd name="connsiteX10" fmla="*/ 1601 w 223622"/>
                <a:gd name="connsiteY10" fmla="*/ 95060 h 214384"/>
                <a:gd name="connsiteX11" fmla="*/ 3 w 223622"/>
                <a:gd name="connsiteY11" fmla="*/ 105445 h 214384"/>
                <a:gd name="connsiteX12" fmla="*/ 1867 w 223622"/>
                <a:gd name="connsiteY12" fmla="*/ 117162 h 214384"/>
                <a:gd name="connsiteX13" fmla="*/ 6394 w 223622"/>
                <a:gd name="connsiteY13" fmla="*/ 128346 h 214384"/>
                <a:gd name="connsiteX14" fmla="*/ 12785 w 223622"/>
                <a:gd name="connsiteY14" fmla="*/ 138464 h 214384"/>
                <a:gd name="connsiteX15" fmla="*/ 18110 w 223622"/>
                <a:gd name="connsiteY15" fmla="*/ 145388 h 214384"/>
                <a:gd name="connsiteX16" fmla="*/ 35418 w 223622"/>
                <a:gd name="connsiteY16" fmla="*/ 163229 h 214384"/>
                <a:gd name="connsiteX17" fmla="*/ 77756 w 223622"/>
                <a:gd name="connsiteY17" fmla="*/ 192519 h 214384"/>
                <a:gd name="connsiteX18" fmla="*/ 93999 w 223622"/>
                <a:gd name="connsiteY18" fmla="*/ 200506 h 214384"/>
                <a:gd name="connsiteX19" fmla="*/ 93999 w 223622"/>
                <a:gd name="connsiteY19" fmla="*/ 200506 h 214384"/>
                <a:gd name="connsiteX20" fmla="*/ 145124 w 223622"/>
                <a:gd name="connsiteY20" fmla="*/ 214087 h 214384"/>
                <a:gd name="connsiteX21" fmla="*/ 158438 w 223622"/>
                <a:gd name="connsiteY21" fmla="*/ 214087 h 214384"/>
                <a:gd name="connsiteX22" fmla="*/ 170953 w 223622"/>
                <a:gd name="connsiteY22" fmla="*/ 210358 h 214384"/>
                <a:gd name="connsiteX23" fmla="*/ 181338 w 223622"/>
                <a:gd name="connsiteY23" fmla="*/ 203968 h 214384"/>
                <a:gd name="connsiteX24" fmla="*/ 189859 w 223622"/>
                <a:gd name="connsiteY24" fmla="*/ 194915 h 214384"/>
                <a:gd name="connsiteX25" fmla="*/ 193054 w 223622"/>
                <a:gd name="connsiteY25" fmla="*/ 189855 h 214384"/>
                <a:gd name="connsiteX26" fmla="*/ 209297 w 223622"/>
                <a:gd name="connsiteY26" fmla="*/ 180003 h 214384"/>
                <a:gd name="connsiteX27" fmla="*/ 223143 w 223622"/>
                <a:gd name="connsiteY27" fmla="*/ 153376 h 214384"/>
                <a:gd name="connsiteX28" fmla="*/ 215155 w 223622"/>
                <a:gd name="connsiteY28" fmla="*/ 113168 h 214384"/>
                <a:gd name="connsiteX29" fmla="*/ 178409 w 223622"/>
                <a:gd name="connsiteY29" fmla="*/ 33285 h 214384"/>
                <a:gd name="connsiteX30" fmla="*/ 158970 w 223622"/>
                <a:gd name="connsiteY30" fmla="*/ 17042 h 214384"/>
                <a:gd name="connsiteX31" fmla="*/ 134472 w 223622"/>
                <a:gd name="connsiteY31" fmla="*/ 5059 h 214384"/>
                <a:gd name="connsiteX32" fmla="*/ 107845 w 223622"/>
                <a:gd name="connsiteY32" fmla="*/ 0 h 214384"/>
                <a:gd name="connsiteX33" fmla="*/ 101188 w 223622"/>
                <a:gd name="connsiteY33" fmla="*/ 0 h 214384"/>
                <a:gd name="connsiteX34" fmla="*/ 80685 w 223622"/>
                <a:gd name="connsiteY34" fmla="*/ 2663 h 21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3622" h="214384">
                  <a:moveTo>
                    <a:pt x="79886" y="3195"/>
                  </a:moveTo>
                  <a:cubicBezTo>
                    <a:pt x="71375" y="5457"/>
                    <a:pt x="63584" y="9856"/>
                    <a:pt x="57252" y="15977"/>
                  </a:cubicBezTo>
                  <a:cubicBezTo>
                    <a:pt x="51246" y="22092"/>
                    <a:pt x="47251" y="29896"/>
                    <a:pt x="45803" y="38344"/>
                  </a:cubicBezTo>
                  <a:lnTo>
                    <a:pt x="41808" y="39675"/>
                  </a:lnTo>
                  <a:lnTo>
                    <a:pt x="40210" y="39675"/>
                  </a:lnTo>
                  <a:cubicBezTo>
                    <a:pt x="36649" y="41533"/>
                    <a:pt x="33553" y="44173"/>
                    <a:pt x="31157" y="47397"/>
                  </a:cubicBezTo>
                  <a:lnTo>
                    <a:pt x="29559" y="49794"/>
                  </a:lnTo>
                  <a:lnTo>
                    <a:pt x="29559" y="49794"/>
                  </a:lnTo>
                  <a:cubicBezTo>
                    <a:pt x="21488" y="53624"/>
                    <a:pt x="15537" y="60844"/>
                    <a:pt x="13317" y="69498"/>
                  </a:cubicBezTo>
                  <a:cubicBezTo>
                    <a:pt x="12646" y="73375"/>
                    <a:pt x="12646" y="77337"/>
                    <a:pt x="13317" y="81214"/>
                  </a:cubicBezTo>
                  <a:cubicBezTo>
                    <a:pt x="7818" y="84202"/>
                    <a:pt x="3638" y="89143"/>
                    <a:pt x="1601" y="95060"/>
                  </a:cubicBezTo>
                  <a:cubicBezTo>
                    <a:pt x="530" y="98417"/>
                    <a:pt x="-9" y="101921"/>
                    <a:pt x="3" y="105445"/>
                  </a:cubicBezTo>
                  <a:cubicBezTo>
                    <a:pt x="-49" y="109429"/>
                    <a:pt x="582" y="113391"/>
                    <a:pt x="1867" y="117162"/>
                  </a:cubicBezTo>
                  <a:cubicBezTo>
                    <a:pt x="3098" y="120995"/>
                    <a:pt x="4611" y="124734"/>
                    <a:pt x="6394" y="128346"/>
                  </a:cubicBezTo>
                  <a:cubicBezTo>
                    <a:pt x="8268" y="131873"/>
                    <a:pt x="10404" y="135256"/>
                    <a:pt x="12785" y="138464"/>
                  </a:cubicBezTo>
                  <a:cubicBezTo>
                    <a:pt x="14410" y="140883"/>
                    <a:pt x="16189" y="143196"/>
                    <a:pt x="18110" y="145388"/>
                  </a:cubicBezTo>
                  <a:cubicBezTo>
                    <a:pt x="23257" y="151909"/>
                    <a:pt x="29056" y="157886"/>
                    <a:pt x="35418" y="163229"/>
                  </a:cubicBezTo>
                  <a:cubicBezTo>
                    <a:pt x="48574" y="174307"/>
                    <a:pt x="62750" y="184114"/>
                    <a:pt x="77756" y="192519"/>
                  </a:cubicBezTo>
                  <a:lnTo>
                    <a:pt x="93999" y="200506"/>
                  </a:lnTo>
                  <a:lnTo>
                    <a:pt x="93999" y="200506"/>
                  </a:lnTo>
                  <a:cubicBezTo>
                    <a:pt x="109898" y="208571"/>
                    <a:pt x="127318" y="213198"/>
                    <a:pt x="145124" y="214087"/>
                  </a:cubicBezTo>
                  <a:cubicBezTo>
                    <a:pt x="149553" y="214484"/>
                    <a:pt x="154009" y="214484"/>
                    <a:pt x="158438" y="214087"/>
                  </a:cubicBezTo>
                  <a:cubicBezTo>
                    <a:pt x="162720" y="213251"/>
                    <a:pt x="166911" y="212002"/>
                    <a:pt x="170953" y="210358"/>
                  </a:cubicBezTo>
                  <a:cubicBezTo>
                    <a:pt x="174648" y="208632"/>
                    <a:pt x="178132" y="206489"/>
                    <a:pt x="181338" y="203968"/>
                  </a:cubicBezTo>
                  <a:cubicBezTo>
                    <a:pt x="184581" y="201356"/>
                    <a:pt x="187449" y="198310"/>
                    <a:pt x="189859" y="194915"/>
                  </a:cubicBezTo>
                  <a:cubicBezTo>
                    <a:pt x="191169" y="193396"/>
                    <a:pt x="192246" y="191691"/>
                    <a:pt x="193054" y="189855"/>
                  </a:cubicBezTo>
                  <a:cubicBezTo>
                    <a:pt x="199065" y="187675"/>
                    <a:pt x="204586" y="184326"/>
                    <a:pt x="209297" y="180003"/>
                  </a:cubicBezTo>
                  <a:cubicBezTo>
                    <a:pt x="216806" y="172960"/>
                    <a:pt x="221690" y="163568"/>
                    <a:pt x="223143" y="153376"/>
                  </a:cubicBezTo>
                  <a:cubicBezTo>
                    <a:pt x="224832" y="139465"/>
                    <a:pt x="222033" y="125377"/>
                    <a:pt x="215155" y="113168"/>
                  </a:cubicBezTo>
                  <a:cubicBezTo>
                    <a:pt x="216127" y="82248"/>
                    <a:pt x="202520" y="52666"/>
                    <a:pt x="178409" y="33285"/>
                  </a:cubicBezTo>
                  <a:cubicBezTo>
                    <a:pt x="172424" y="27305"/>
                    <a:pt x="165919" y="21869"/>
                    <a:pt x="158970" y="17042"/>
                  </a:cubicBezTo>
                  <a:cubicBezTo>
                    <a:pt x="151423" y="11891"/>
                    <a:pt x="143172" y="7856"/>
                    <a:pt x="134472" y="5059"/>
                  </a:cubicBezTo>
                  <a:cubicBezTo>
                    <a:pt x="125848" y="2246"/>
                    <a:pt x="116900" y="545"/>
                    <a:pt x="107845" y="0"/>
                  </a:cubicBezTo>
                  <a:lnTo>
                    <a:pt x="101188" y="0"/>
                  </a:lnTo>
                  <a:cubicBezTo>
                    <a:pt x="94272" y="83"/>
                    <a:pt x="87391" y="976"/>
                    <a:pt x="80685" y="2663"/>
                  </a:cubicBezTo>
                </a:path>
              </a:pathLst>
            </a:custGeom>
            <a:solidFill>
              <a:srgbClr val="58C3C4"/>
            </a:solidFill>
            <a:ln w="26619"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id="{0D1838E8-06C3-4E3E-B788-3657A440957A}"/>
                </a:ext>
              </a:extLst>
            </p:cNvPr>
            <p:cNvSpPr/>
            <p:nvPr/>
          </p:nvSpPr>
          <p:spPr>
            <a:xfrm>
              <a:off x="10360831" y="7737743"/>
              <a:ext cx="142958" cy="141659"/>
            </a:xfrm>
            <a:custGeom>
              <a:avLst/>
              <a:gdLst>
                <a:gd name="connsiteX0" fmla="*/ 24007 w 113906"/>
                <a:gd name="connsiteY0" fmla="*/ 5796 h 112871"/>
                <a:gd name="connsiteX1" fmla="*/ 15752 w 113906"/>
                <a:gd name="connsiteY1" fmla="*/ 11920 h 112871"/>
                <a:gd name="connsiteX2" fmla="*/ 8829 w 113906"/>
                <a:gd name="connsiteY2" fmla="*/ 20175 h 112871"/>
                <a:gd name="connsiteX3" fmla="*/ 2172 w 113906"/>
                <a:gd name="connsiteY3" fmla="*/ 45205 h 112871"/>
                <a:gd name="connsiteX4" fmla="*/ 2172 w 113906"/>
                <a:gd name="connsiteY4" fmla="*/ 50531 h 112871"/>
                <a:gd name="connsiteX5" fmla="*/ 4835 w 113906"/>
                <a:gd name="connsiteY5" fmla="*/ 78756 h 112871"/>
                <a:gd name="connsiteX6" fmla="*/ 35723 w 113906"/>
                <a:gd name="connsiteY6" fmla="*/ 106981 h 112871"/>
                <a:gd name="connsiteX7" fmla="*/ 58090 w 113906"/>
                <a:gd name="connsiteY7" fmla="*/ 112573 h 112871"/>
                <a:gd name="connsiteX8" fmla="*/ 68475 w 113906"/>
                <a:gd name="connsiteY8" fmla="*/ 112573 h 112871"/>
                <a:gd name="connsiteX9" fmla="*/ 78861 w 113906"/>
                <a:gd name="connsiteY9" fmla="*/ 110709 h 112871"/>
                <a:gd name="connsiteX10" fmla="*/ 105488 w 113906"/>
                <a:gd name="connsiteY10" fmla="*/ 89939 h 112871"/>
                <a:gd name="connsiteX11" fmla="*/ 110548 w 113906"/>
                <a:gd name="connsiteY11" fmla="*/ 46536 h 112871"/>
                <a:gd name="connsiteX12" fmla="*/ 86050 w 113906"/>
                <a:gd name="connsiteY12" fmla="*/ 15116 h 112871"/>
                <a:gd name="connsiteX13" fmla="*/ 79659 w 113906"/>
                <a:gd name="connsiteY13" fmla="*/ 10056 h 112871"/>
                <a:gd name="connsiteX14" fmla="*/ 72735 w 113906"/>
                <a:gd name="connsiteY14" fmla="*/ 5530 h 112871"/>
                <a:gd name="connsiteX15" fmla="*/ 56493 w 113906"/>
                <a:gd name="connsiteY15" fmla="*/ 204 h 112871"/>
                <a:gd name="connsiteX16" fmla="*/ 47173 w 113906"/>
                <a:gd name="connsiteY16" fmla="*/ 204 h 112871"/>
                <a:gd name="connsiteX17" fmla="*/ 22409 w 113906"/>
                <a:gd name="connsiteY17" fmla="*/ 7128 h 11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906" h="112871">
                  <a:moveTo>
                    <a:pt x="24007" y="5796"/>
                  </a:moveTo>
                  <a:cubicBezTo>
                    <a:pt x="21101" y="7621"/>
                    <a:pt x="18341" y="9668"/>
                    <a:pt x="15752" y="11920"/>
                  </a:cubicBezTo>
                  <a:cubicBezTo>
                    <a:pt x="13151" y="14412"/>
                    <a:pt x="10830" y="17180"/>
                    <a:pt x="8829" y="20175"/>
                  </a:cubicBezTo>
                  <a:cubicBezTo>
                    <a:pt x="4016" y="27603"/>
                    <a:pt x="1685" y="36367"/>
                    <a:pt x="2172" y="45205"/>
                  </a:cubicBezTo>
                  <a:cubicBezTo>
                    <a:pt x="2053" y="46978"/>
                    <a:pt x="2053" y="48757"/>
                    <a:pt x="2172" y="50531"/>
                  </a:cubicBezTo>
                  <a:cubicBezTo>
                    <a:pt x="-1477" y="59828"/>
                    <a:pt x="-488" y="70306"/>
                    <a:pt x="4835" y="78756"/>
                  </a:cubicBezTo>
                  <a:cubicBezTo>
                    <a:pt x="11587" y="91430"/>
                    <a:pt x="22493" y="101396"/>
                    <a:pt x="35723" y="106981"/>
                  </a:cubicBezTo>
                  <a:cubicBezTo>
                    <a:pt x="42791" y="110148"/>
                    <a:pt x="50363" y="112041"/>
                    <a:pt x="58090" y="112573"/>
                  </a:cubicBezTo>
                  <a:cubicBezTo>
                    <a:pt x="61541" y="112971"/>
                    <a:pt x="65025" y="112971"/>
                    <a:pt x="68475" y="112573"/>
                  </a:cubicBezTo>
                  <a:cubicBezTo>
                    <a:pt x="71979" y="112211"/>
                    <a:pt x="75450" y="111587"/>
                    <a:pt x="78861" y="110709"/>
                  </a:cubicBezTo>
                  <a:cubicBezTo>
                    <a:pt x="89917" y="107160"/>
                    <a:pt x="99354" y="99800"/>
                    <a:pt x="105488" y="89939"/>
                  </a:cubicBezTo>
                  <a:cubicBezTo>
                    <a:pt x="114508" y="77297"/>
                    <a:pt x="116418" y="60914"/>
                    <a:pt x="110548" y="46536"/>
                  </a:cubicBezTo>
                  <a:cubicBezTo>
                    <a:pt x="105061" y="34225"/>
                    <a:pt x="96651" y="23439"/>
                    <a:pt x="86050" y="15116"/>
                  </a:cubicBezTo>
                  <a:cubicBezTo>
                    <a:pt x="83919" y="13518"/>
                    <a:pt x="82055" y="11654"/>
                    <a:pt x="79659" y="10056"/>
                  </a:cubicBezTo>
                  <a:lnTo>
                    <a:pt x="72735" y="5530"/>
                  </a:lnTo>
                  <a:cubicBezTo>
                    <a:pt x="67613" y="2963"/>
                    <a:pt x="62140" y="1169"/>
                    <a:pt x="56493" y="204"/>
                  </a:cubicBezTo>
                  <a:cubicBezTo>
                    <a:pt x="53392" y="-68"/>
                    <a:pt x="50274" y="-68"/>
                    <a:pt x="47173" y="204"/>
                  </a:cubicBezTo>
                  <a:cubicBezTo>
                    <a:pt x="38434" y="158"/>
                    <a:pt x="29857" y="2556"/>
                    <a:pt x="22409" y="7128"/>
                  </a:cubicBezTo>
                </a:path>
              </a:pathLst>
            </a:custGeom>
            <a:solidFill>
              <a:srgbClr val="58C3C4"/>
            </a:solidFill>
            <a:ln w="26619"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id="{9D781984-9FAB-4689-BF8A-CA68FD4BDB12}"/>
                </a:ext>
              </a:extLst>
            </p:cNvPr>
            <p:cNvSpPr/>
            <p:nvPr/>
          </p:nvSpPr>
          <p:spPr>
            <a:xfrm>
              <a:off x="10731706" y="7778866"/>
              <a:ext cx="198335" cy="179783"/>
            </a:xfrm>
            <a:custGeom>
              <a:avLst/>
              <a:gdLst>
                <a:gd name="connsiteX0" fmla="*/ 76791 w 158029"/>
                <a:gd name="connsiteY0" fmla="*/ 1522 h 143247"/>
                <a:gd name="connsiteX1" fmla="*/ 56288 w 158029"/>
                <a:gd name="connsiteY1" fmla="*/ 8711 h 143247"/>
                <a:gd name="connsiteX2" fmla="*/ 42442 w 158029"/>
                <a:gd name="connsiteY2" fmla="*/ 17498 h 143247"/>
                <a:gd name="connsiteX3" fmla="*/ 29926 w 158029"/>
                <a:gd name="connsiteY3" fmla="*/ 26552 h 143247"/>
                <a:gd name="connsiteX4" fmla="*/ 12618 w 158029"/>
                <a:gd name="connsiteY4" fmla="*/ 42794 h 143247"/>
                <a:gd name="connsiteX5" fmla="*/ 12618 w 158029"/>
                <a:gd name="connsiteY5" fmla="*/ 51848 h 143247"/>
                <a:gd name="connsiteX6" fmla="*/ 9423 w 158029"/>
                <a:gd name="connsiteY6" fmla="*/ 55309 h 143247"/>
                <a:gd name="connsiteX7" fmla="*/ 9423 w 158029"/>
                <a:gd name="connsiteY7" fmla="*/ 59304 h 143247"/>
                <a:gd name="connsiteX8" fmla="*/ 2500 w 158029"/>
                <a:gd name="connsiteY8" fmla="*/ 75813 h 143247"/>
                <a:gd name="connsiteX9" fmla="*/ 2500 w 158029"/>
                <a:gd name="connsiteY9" fmla="*/ 75813 h 143247"/>
                <a:gd name="connsiteX10" fmla="*/ 902 w 158029"/>
                <a:gd name="connsiteY10" fmla="*/ 82470 h 143247"/>
                <a:gd name="connsiteX11" fmla="*/ 902 w 158029"/>
                <a:gd name="connsiteY11" fmla="*/ 101642 h 143247"/>
                <a:gd name="connsiteX12" fmla="*/ 8890 w 158029"/>
                <a:gd name="connsiteY12" fmla="*/ 116021 h 143247"/>
                <a:gd name="connsiteX13" fmla="*/ 42441 w 158029"/>
                <a:gd name="connsiteY13" fmla="*/ 138655 h 143247"/>
                <a:gd name="connsiteX14" fmla="*/ 88773 w 158029"/>
                <a:gd name="connsiteY14" fmla="*/ 140519 h 143247"/>
                <a:gd name="connsiteX15" fmla="*/ 109010 w 158029"/>
                <a:gd name="connsiteY15" fmla="*/ 131199 h 143247"/>
                <a:gd name="connsiteX16" fmla="*/ 127916 w 158029"/>
                <a:gd name="connsiteY16" fmla="*/ 115756 h 143247"/>
                <a:gd name="connsiteX17" fmla="*/ 140963 w 158029"/>
                <a:gd name="connsiteY17" fmla="*/ 100312 h 143247"/>
                <a:gd name="connsiteX18" fmla="*/ 150017 w 158029"/>
                <a:gd name="connsiteY18" fmla="*/ 86198 h 143247"/>
                <a:gd name="connsiteX19" fmla="*/ 157739 w 158029"/>
                <a:gd name="connsiteY19" fmla="*/ 64097 h 143247"/>
                <a:gd name="connsiteX20" fmla="*/ 150284 w 158029"/>
                <a:gd name="connsiteY20" fmla="*/ 39067 h 143247"/>
                <a:gd name="connsiteX21" fmla="*/ 145491 w 158029"/>
                <a:gd name="connsiteY21" fmla="*/ 24422 h 143247"/>
                <a:gd name="connsiteX22" fmla="*/ 136438 w 158029"/>
                <a:gd name="connsiteY22" fmla="*/ 15635 h 143247"/>
                <a:gd name="connsiteX23" fmla="*/ 126585 w 158029"/>
                <a:gd name="connsiteY23" fmla="*/ 9777 h 143247"/>
                <a:gd name="connsiteX24" fmla="*/ 99958 w 158029"/>
                <a:gd name="connsiteY24" fmla="*/ 192 h 143247"/>
                <a:gd name="connsiteX25" fmla="*/ 87708 w 158029"/>
                <a:gd name="connsiteY25" fmla="*/ 191 h 143247"/>
                <a:gd name="connsiteX26" fmla="*/ 75726 w 158029"/>
                <a:gd name="connsiteY26" fmla="*/ 191 h 143247"/>
                <a:gd name="connsiteX27" fmla="*/ 17944 w 158029"/>
                <a:gd name="connsiteY27" fmla="*/ 32143 h 143247"/>
                <a:gd name="connsiteX28" fmla="*/ 17944 w 158029"/>
                <a:gd name="connsiteY28" fmla="*/ 32143 h 14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8029" h="143247">
                  <a:moveTo>
                    <a:pt x="76791" y="1522"/>
                  </a:moveTo>
                  <a:cubicBezTo>
                    <a:pt x="69634" y="2874"/>
                    <a:pt x="62721" y="5297"/>
                    <a:pt x="56288" y="8711"/>
                  </a:cubicBezTo>
                  <a:cubicBezTo>
                    <a:pt x="51460" y="11291"/>
                    <a:pt x="46832" y="14229"/>
                    <a:pt x="42442" y="17498"/>
                  </a:cubicBezTo>
                  <a:cubicBezTo>
                    <a:pt x="38181" y="20427"/>
                    <a:pt x="33921" y="23357"/>
                    <a:pt x="29926" y="26552"/>
                  </a:cubicBezTo>
                  <a:cubicBezTo>
                    <a:pt x="21929" y="28953"/>
                    <a:pt x="15522" y="34966"/>
                    <a:pt x="12618" y="42794"/>
                  </a:cubicBezTo>
                  <a:cubicBezTo>
                    <a:pt x="11953" y="45776"/>
                    <a:pt x="11953" y="48867"/>
                    <a:pt x="12618" y="51848"/>
                  </a:cubicBezTo>
                  <a:cubicBezTo>
                    <a:pt x="11116" y="52503"/>
                    <a:pt x="9957" y="53759"/>
                    <a:pt x="9423" y="55309"/>
                  </a:cubicBezTo>
                  <a:lnTo>
                    <a:pt x="9423" y="59304"/>
                  </a:lnTo>
                  <a:cubicBezTo>
                    <a:pt x="5464" y="63960"/>
                    <a:pt x="3046" y="69727"/>
                    <a:pt x="2500" y="75813"/>
                  </a:cubicBezTo>
                  <a:lnTo>
                    <a:pt x="2500" y="75813"/>
                  </a:lnTo>
                  <a:cubicBezTo>
                    <a:pt x="1718" y="77965"/>
                    <a:pt x="1182" y="80198"/>
                    <a:pt x="902" y="82470"/>
                  </a:cubicBezTo>
                  <a:cubicBezTo>
                    <a:pt x="-301" y="88804"/>
                    <a:pt x="-301" y="95308"/>
                    <a:pt x="902" y="101642"/>
                  </a:cubicBezTo>
                  <a:cubicBezTo>
                    <a:pt x="2380" y="107004"/>
                    <a:pt x="5119" y="111933"/>
                    <a:pt x="8890" y="116021"/>
                  </a:cubicBezTo>
                  <a:cubicBezTo>
                    <a:pt x="18022" y="126233"/>
                    <a:pt x="29552" y="134011"/>
                    <a:pt x="42441" y="138655"/>
                  </a:cubicBezTo>
                  <a:cubicBezTo>
                    <a:pt x="57319" y="144060"/>
                    <a:pt x="73509" y="144711"/>
                    <a:pt x="88773" y="140519"/>
                  </a:cubicBezTo>
                  <a:cubicBezTo>
                    <a:pt x="95955" y="138463"/>
                    <a:pt x="102779" y="135320"/>
                    <a:pt x="109010" y="131199"/>
                  </a:cubicBezTo>
                  <a:cubicBezTo>
                    <a:pt x="115944" y="126878"/>
                    <a:pt x="122298" y="121688"/>
                    <a:pt x="127916" y="115756"/>
                  </a:cubicBezTo>
                  <a:cubicBezTo>
                    <a:pt x="132548" y="110854"/>
                    <a:pt x="136904" y="105698"/>
                    <a:pt x="140963" y="100312"/>
                  </a:cubicBezTo>
                  <a:lnTo>
                    <a:pt x="150017" y="86198"/>
                  </a:lnTo>
                  <a:cubicBezTo>
                    <a:pt x="153768" y="79296"/>
                    <a:pt x="156376" y="71832"/>
                    <a:pt x="157739" y="64097"/>
                  </a:cubicBezTo>
                  <a:cubicBezTo>
                    <a:pt x="158968" y="55070"/>
                    <a:pt x="156251" y="45951"/>
                    <a:pt x="150284" y="39067"/>
                  </a:cubicBezTo>
                  <a:cubicBezTo>
                    <a:pt x="150596" y="33755"/>
                    <a:pt x="148884" y="28522"/>
                    <a:pt x="145491" y="24422"/>
                  </a:cubicBezTo>
                  <a:cubicBezTo>
                    <a:pt x="142674" y="21293"/>
                    <a:pt x="139650" y="18357"/>
                    <a:pt x="136438" y="15635"/>
                  </a:cubicBezTo>
                  <a:cubicBezTo>
                    <a:pt x="133347" y="13374"/>
                    <a:pt x="130048" y="11412"/>
                    <a:pt x="126585" y="9777"/>
                  </a:cubicBezTo>
                  <a:cubicBezTo>
                    <a:pt x="118403" y="4911"/>
                    <a:pt x="109365" y="1658"/>
                    <a:pt x="99958" y="192"/>
                  </a:cubicBezTo>
                  <a:lnTo>
                    <a:pt x="87708" y="191"/>
                  </a:lnTo>
                  <a:cubicBezTo>
                    <a:pt x="83719" y="-64"/>
                    <a:pt x="79716" y="-64"/>
                    <a:pt x="75726" y="191"/>
                  </a:cubicBezTo>
                  <a:moveTo>
                    <a:pt x="17944" y="32143"/>
                  </a:moveTo>
                  <a:lnTo>
                    <a:pt x="17944" y="32143"/>
                  </a:lnTo>
                </a:path>
              </a:pathLst>
            </a:custGeom>
            <a:solidFill>
              <a:srgbClr val="58C3C4"/>
            </a:solidFill>
            <a:ln w="26619"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id="{72CF7A85-F733-4CD5-96CD-3A09BFA085DB}"/>
                </a:ext>
              </a:extLst>
            </p:cNvPr>
            <p:cNvSpPr/>
            <p:nvPr/>
          </p:nvSpPr>
          <p:spPr>
            <a:xfrm>
              <a:off x="10587131" y="8208875"/>
              <a:ext cx="224410" cy="208848"/>
            </a:xfrm>
            <a:custGeom>
              <a:avLst/>
              <a:gdLst>
                <a:gd name="connsiteX0" fmla="*/ 532 w 178805"/>
                <a:gd name="connsiteY0" fmla="*/ 25562 h 166406"/>
                <a:gd name="connsiteX1" fmla="*/ 24320 w 178805"/>
                <a:gd name="connsiteY1" fmla="*/ 54755 h 166406"/>
                <a:gd name="connsiteX2" fmla="*/ 25562 w 178805"/>
                <a:gd name="connsiteY2" fmla="*/ 54853 h 166406"/>
                <a:gd name="connsiteX3" fmla="*/ 29024 w 178805"/>
                <a:gd name="connsiteY3" fmla="*/ 54853 h 166406"/>
                <a:gd name="connsiteX4" fmla="*/ 47131 w 178805"/>
                <a:gd name="connsiteY4" fmla="*/ 61510 h 166406"/>
                <a:gd name="connsiteX5" fmla="*/ 68699 w 178805"/>
                <a:gd name="connsiteY5" fmla="*/ 76688 h 166406"/>
                <a:gd name="connsiteX6" fmla="*/ 87339 w 178805"/>
                <a:gd name="connsiteY6" fmla="*/ 98523 h 166406"/>
                <a:gd name="connsiteX7" fmla="*/ 109972 w 178805"/>
                <a:gd name="connsiteY7" fmla="*/ 145920 h 166406"/>
                <a:gd name="connsiteX8" fmla="*/ 158324 w 178805"/>
                <a:gd name="connsiteY8" fmla="*/ 162800 h 166406"/>
                <a:gd name="connsiteX9" fmla="*/ 178139 w 178805"/>
                <a:gd name="connsiteY9" fmla="*/ 123286 h 166406"/>
                <a:gd name="connsiteX10" fmla="*/ 155772 w 178805"/>
                <a:gd name="connsiteY10" fmla="*/ 73493 h 166406"/>
                <a:gd name="connsiteX11" fmla="*/ 119825 w 178805"/>
                <a:gd name="connsiteY11" fmla="*/ 36214 h 166406"/>
                <a:gd name="connsiteX12" fmla="*/ 30089 w 178805"/>
                <a:gd name="connsiteY12" fmla="*/ 1 h 166406"/>
                <a:gd name="connsiteX13" fmla="*/ 26628 w 178805"/>
                <a:gd name="connsiteY13" fmla="*/ 0 h 166406"/>
                <a:gd name="connsiteX14" fmla="*/ 0 w 178805"/>
                <a:gd name="connsiteY14" fmla="*/ 25030 h 166406"/>
                <a:gd name="connsiteX15" fmla="*/ 50060 w 178805"/>
                <a:gd name="connsiteY15" fmla="*/ 63641 h 166406"/>
                <a:gd name="connsiteX16" fmla="*/ 51923 w 178805"/>
                <a:gd name="connsiteY16" fmla="*/ 63641 h 166406"/>
                <a:gd name="connsiteX17" fmla="*/ 50060 w 178805"/>
                <a:gd name="connsiteY17" fmla="*/ 63641 h 16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8805" h="166406">
                  <a:moveTo>
                    <a:pt x="532" y="25562"/>
                  </a:moveTo>
                  <a:cubicBezTo>
                    <a:pt x="-961" y="40193"/>
                    <a:pt x="9690" y="53263"/>
                    <a:pt x="24320" y="54755"/>
                  </a:cubicBezTo>
                  <a:cubicBezTo>
                    <a:pt x="24733" y="54798"/>
                    <a:pt x="25148" y="54830"/>
                    <a:pt x="25562" y="54853"/>
                  </a:cubicBezTo>
                  <a:lnTo>
                    <a:pt x="29024" y="54853"/>
                  </a:lnTo>
                  <a:cubicBezTo>
                    <a:pt x="35251" y="56511"/>
                    <a:pt x="41312" y="58740"/>
                    <a:pt x="47131" y="61510"/>
                  </a:cubicBezTo>
                  <a:cubicBezTo>
                    <a:pt x="54693" y="66017"/>
                    <a:pt x="61903" y="71091"/>
                    <a:pt x="68699" y="76688"/>
                  </a:cubicBezTo>
                  <a:cubicBezTo>
                    <a:pt x="75611" y="83339"/>
                    <a:pt x="81854" y="90653"/>
                    <a:pt x="87339" y="98523"/>
                  </a:cubicBezTo>
                  <a:cubicBezTo>
                    <a:pt x="95735" y="113901"/>
                    <a:pt x="103291" y="129723"/>
                    <a:pt x="109972" y="145920"/>
                  </a:cubicBezTo>
                  <a:cubicBezTo>
                    <a:pt x="118663" y="163933"/>
                    <a:pt x="140310" y="171491"/>
                    <a:pt x="158324" y="162800"/>
                  </a:cubicBezTo>
                  <a:cubicBezTo>
                    <a:pt x="173134" y="155655"/>
                    <a:pt x="181272" y="139429"/>
                    <a:pt x="178139" y="123286"/>
                  </a:cubicBezTo>
                  <a:cubicBezTo>
                    <a:pt x="174472" y="105234"/>
                    <a:pt x="166832" y="88224"/>
                    <a:pt x="155772" y="73493"/>
                  </a:cubicBezTo>
                  <a:cubicBezTo>
                    <a:pt x="145756" y="59310"/>
                    <a:pt x="133633" y="46740"/>
                    <a:pt x="119825" y="36214"/>
                  </a:cubicBezTo>
                  <a:cubicBezTo>
                    <a:pt x="93393" y="16862"/>
                    <a:pt x="62549" y="4414"/>
                    <a:pt x="30089" y="1"/>
                  </a:cubicBezTo>
                  <a:lnTo>
                    <a:pt x="26628" y="0"/>
                  </a:lnTo>
                  <a:cubicBezTo>
                    <a:pt x="12820" y="696"/>
                    <a:pt x="1548" y="11291"/>
                    <a:pt x="0" y="25030"/>
                  </a:cubicBezTo>
                  <a:moveTo>
                    <a:pt x="50060" y="63641"/>
                  </a:moveTo>
                  <a:lnTo>
                    <a:pt x="51923" y="63641"/>
                  </a:lnTo>
                  <a:lnTo>
                    <a:pt x="50060" y="63641"/>
                  </a:lnTo>
                </a:path>
              </a:pathLst>
            </a:custGeom>
            <a:solidFill>
              <a:srgbClr val="61D9DA"/>
            </a:solidFill>
            <a:ln w="26619"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id="{BA3B65BF-1754-4621-BE57-FDA5CCF646EA}"/>
                </a:ext>
              </a:extLst>
            </p:cNvPr>
            <p:cNvSpPr/>
            <p:nvPr/>
          </p:nvSpPr>
          <p:spPr>
            <a:xfrm>
              <a:off x="10712662" y="7765737"/>
              <a:ext cx="233390" cy="204265"/>
            </a:xfrm>
            <a:custGeom>
              <a:avLst/>
              <a:gdLst>
                <a:gd name="connsiteX0" fmla="*/ 98888 w 185960"/>
                <a:gd name="connsiteY0" fmla="*/ 2397 h 162754"/>
                <a:gd name="connsiteX1" fmla="*/ 98888 w 185960"/>
                <a:gd name="connsiteY1" fmla="*/ 2397 h 162754"/>
                <a:gd name="connsiteX2" fmla="*/ 95693 w 185960"/>
                <a:gd name="connsiteY2" fmla="*/ 2397 h 162754"/>
                <a:gd name="connsiteX3" fmla="*/ 95693 w 185960"/>
                <a:gd name="connsiteY3" fmla="*/ 2397 h 162754"/>
                <a:gd name="connsiteX4" fmla="*/ 85041 w 185960"/>
                <a:gd name="connsiteY4" fmla="*/ 4261 h 162754"/>
                <a:gd name="connsiteX5" fmla="*/ 79183 w 185960"/>
                <a:gd name="connsiteY5" fmla="*/ 5858 h 162754"/>
                <a:gd name="connsiteX6" fmla="*/ 64005 w 185960"/>
                <a:gd name="connsiteY6" fmla="*/ 11450 h 162754"/>
                <a:gd name="connsiteX7" fmla="*/ 59479 w 185960"/>
                <a:gd name="connsiteY7" fmla="*/ 13580 h 162754"/>
                <a:gd name="connsiteX8" fmla="*/ 52023 w 185960"/>
                <a:gd name="connsiteY8" fmla="*/ 17574 h 162754"/>
                <a:gd name="connsiteX9" fmla="*/ 28324 w 185960"/>
                <a:gd name="connsiteY9" fmla="*/ 35415 h 162754"/>
                <a:gd name="connsiteX10" fmla="*/ 26460 w 185960"/>
                <a:gd name="connsiteY10" fmla="*/ 37279 h 162754"/>
                <a:gd name="connsiteX11" fmla="*/ 20335 w 185960"/>
                <a:gd name="connsiteY11" fmla="*/ 43670 h 162754"/>
                <a:gd name="connsiteX12" fmla="*/ 11282 w 185960"/>
                <a:gd name="connsiteY12" fmla="*/ 56185 h 162754"/>
                <a:gd name="connsiteX13" fmla="*/ 3826 w 185960"/>
                <a:gd name="connsiteY13" fmla="*/ 70564 h 162754"/>
                <a:gd name="connsiteX14" fmla="*/ 3827 w 185960"/>
                <a:gd name="connsiteY14" fmla="*/ 73759 h 162754"/>
                <a:gd name="connsiteX15" fmla="*/ 1430 w 185960"/>
                <a:gd name="connsiteY15" fmla="*/ 81747 h 162754"/>
                <a:gd name="connsiteX16" fmla="*/ 1430 w 185960"/>
                <a:gd name="connsiteY16" fmla="*/ 85209 h 162754"/>
                <a:gd name="connsiteX17" fmla="*/ 99 w 185960"/>
                <a:gd name="connsiteY17" fmla="*/ 94262 h 162754"/>
                <a:gd name="connsiteX18" fmla="*/ 99 w 185960"/>
                <a:gd name="connsiteY18" fmla="*/ 94262 h 162754"/>
                <a:gd name="connsiteX19" fmla="*/ 99 w 185960"/>
                <a:gd name="connsiteY19" fmla="*/ 101186 h 162754"/>
                <a:gd name="connsiteX20" fmla="*/ 2229 w 185960"/>
                <a:gd name="connsiteY20" fmla="*/ 115298 h 162754"/>
                <a:gd name="connsiteX21" fmla="*/ 9418 w 185960"/>
                <a:gd name="connsiteY21" fmla="*/ 132340 h 162754"/>
                <a:gd name="connsiteX22" fmla="*/ 22732 w 185960"/>
                <a:gd name="connsiteY22" fmla="*/ 146720 h 162754"/>
                <a:gd name="connsiteX23" fmla="*/ 60544 w 185960"/>
                <a:gd name="connsiteY23" fmla="*/ 162163 h 162754"/>
                <a:gd name="connsiteX24" fmla="*/ 145753 w 185960"/>
                <a:gd name="connsiteY24" fmla="*/ 136867 h 162754"/>
                <a:gd name="connsiteX25" fmla="*/ 185961 w 185960"/>
                <a:gd name="connsiteY25" fmla="*/ 59912 h 162754"/>
                <a:gd name="connsiteX26" fmla="*/ 181168 w 185960"/>
                <a:gd name="connsiteY26" fmla="*/ 39942 h 162754"/>
                <a:gd name="connsiteX27" fmla="*/ 176907 w 185960"/>
                <a:gd name="connsiteY27" fmla="*/ 31420 h 162754"/>
                <a:gd name="connsiteX28" fmla="*/ 171315 w 185960"/>
                <a:gd name="connsiteY28" fmla="*/ 23699 h 162754"/>
                <a:gd name="connsiteX29" fmla="*/ 156137 w 185960"/>
                <a:gd name="connsiteY29" fmla="*/ 11184 h 162754"/>
                <a:gd name="connsiteX30" fmla="*/ 136699 w 185960"/>
                <a:gd name="connsiteY30" fmla="*/ 2929 h 162754"/>
                <a:gd name="connsiteX31" fmla="*/ 116461 w 185960"/>
                <a:gd name="connsiteY31" fmla="*/ 1 h 162754"/>
                <a:gd name="connsiteX32" fmla="*/ 113000 w 185960"/>
                <a:gd name="connsiteY32" fmla="*/ 0 h 162754"/>
                <a:gd name="connsiteX33" fmla="*/ 103148 w 185960"/>
                <a:gd name="connsiteY33" fmla="*/ 0 h 162754"/>
                <a:gd name="connsiteX34" fmla="*/ 121521 w 185960"/>
                <a:gd name="connsiteY34" fmla="*/ 22634 h 162754"/>
                <a:gd name="connsiteX35" fmla="*/ 138564 w 185960"/>
                <a:gd name="connsiteY35" fmla="*/ 27161 h 162754"/>
                <a:gd name="connsiteX36" fmla="*/ 148416 w 185960"/>
                <a:gd name="connsiteY36" fmla="*/ 32752 h 162754"/>
                <a:gd name="connsiteX37" fmla="*/ 156138 w 185960"/>
                <a:gd name="connsiteY37" fmla="*/ 40740 h 162754"/>
                <a:gd name="connsiteX38" fmla="*/ 160398 w 185960"/>
                <a:gd name="connsiteY38" fmla="*/ 48463 h 162754"/>
                <a:gd name="connsiteX39" fmla="*/ 162794 w 185960"/>
                <a:gd name="connsiteY39" fmla="*/ 57249 h 162754"/>
                <a:gd name="connsiteX40" fmla="*/ 158800 w 185960"/>
                <a:gd name="connsiteY40" fmla="*/ 83877 h 162754"/>
                <a:gd name="connsiteX41" fmla="*/ 148948 w 185960"/>
                <a:gd name="connsiteY41" fmla="*/ 101185 h 162754"/>
                <a:gd name="connsiteX42" fmla="*/ 148948 w 185960"/>
                <a:gd name="connsiteY42" fmla="*/ 101186 h 162754"/>
                <a:gd name="connsiteX43" fmla="*/ 131107 w 185960"/>
                <a:gd name="connsiteY43" fmla="*/ 119027 h 162754"/>
                <a:gd name="connsiteX44" fmla="*/ 108473 w 185960"/>
                <a:gd name="connsiteY44" fmla="*/ 132074 h 162754"/>
                <a:gd name="connsiteX45" fmla="*/ 84774 w 185960"/>
                <a:gd name="connsiteY45" fmla="*/ 138731 h 162754"/>
                <a:gd name="connsiteX46" fmla="*/ 48028 w 185960"/>
                <a:gd name="connsiteY46" fmla="*/ 135269 h 162754"/>
                <a:gd name="connsiteX47" fmla="*/ 37377 w 185960"/>
                <a:gd name="connsiteY47" fmla="*/ 129144 h 162754"/>
                <a:gd name="connsiteX48" fmla="*/ 30454 w 185960"/>
                <a:gd name="connsiteY48" fmla="*/ 122222 h 162754"/>
                <a:gd name="connsiteX49" fmla="*/ 25395 w 185960"/>
                <a:gd name="connsiteY49" fmla="*/ 113435 h 162754"/>
                <a:gd name="connsiteX50" fmla="*/ 22732 w 185960"/>
                <a:gd name="connsiteY50" fmla="*/ 103316 h 162754"/>
                <a:gd name="connsiteX51" fmla="*/ 22732 w 185960"/>
                <a:gd name="connsiteY51" fmla="*/ 91334 h 162754"/>
                <a:gd name="connsiteX52" fmla="*/ 26460 w 185960"/>
                <a:gd name="connsiteY52" fmla="*/ 78020 h 162754"/>
                <a:gd name="connsiteX53" fmla="*/ 37378 w 185960"/>
                <a:gd name="connsiteY53" fmla="*/ 59647 h 162754"/>
                <a:gd name="connsiteX54" fmla="*/ 37378 w 185960"/>
                <a:gd name="connsiteY54" fmla="*/ 59647 h 162754"/>
                <a:gd name="connsiteX55" fmla="*/ 37378 w 185960"/>
                <a:gd name="connsiteY55" fmla="*/ 59647 h 162754"/>
                <a:gd name="connsiteX56" fmla="*/ 53088 w 185960"/>
                <a:gd name="connsiteY56" fmla="*/ 44203 h 162754"/>
                <a:gd name="connsiteX57" fmla="*/ 53088 w 185960"/>
                <a:gd name="connsiteY57" fmla="*/ 44202 h 162754"/>
                <a:gd name="connsiteX58" fmla="*/ 64804 w 185960"/>
                <a:gd name="connsiteY58" fmla="*/ 36746 h 162754"/>
                <a:gd name="connsiteX59" fmla="*/ 64804 w 185960"/>
                <a:gd name="connsiteY59" fmla="*/ 36746 h 162754"/>
                <a:gd name="connsiteX60" fmla="*/ 75455 w 185960"/>
                <a:gd name="connsiteY60" fmla="*/ 31421 h 162754"/>
                <a:gd name="connsiteX61" fmla="*/ 77852 w 185960"/>
                <a:gd name="connsiteY61" fmla="*/ 31421 h 162754"/>
                <a:gd name="connsiteX62" fmla="*/ 77852 w 185960"/>
                <a:gd name="connsiteY62" fmla="*/ 31421 h 162754"/>
                <a:gd name="connsiteX63" fmla="*/ 80515 w 185960"/>
                <a:gd name="connsiteY63" fmla="*/ 31421 h 162754"/>
                <a:gd name="connsiteX64" fmla="*/ 80515 w 185960"/>
                <a:gd name="connsiteY64" fmla="*/ 31421 h 162754"/>
                <a:gd name="connsiteX65" fmla="*/ 83443 w 185960"/>
                <a:gd name="connsiteY65" fmla="*/ 31421 h 162754"/>
                <a:gd name="connsiteX66" fmla="*/ 83443 w 185960"/>
                <a:gd name="connsiteY66" fmla="*/ 31421 h 162754"/>
                <a:gd name="connsiteX67" fmla="*/ 86373 w 185960"/>
                <a:gd name="connsiteY67" fmla="*/ 31421 h 162754"/>
                <a:gd name="connsiteX68" fmla="*/ 86373 w 185960"/>
                <a:gd name="connsiteY68" fmla="*/ 31421 h 162754"/>
                <a:gd name="connsiteX69" fmla="*/ 89301 w 185960"/>
                <a:gd name="connsiteY69" fmla="*/ 31421 h 162754"/>
                <a:gd name="connsiteX70" fmla="*/ 91432 w 185960"/>
                <a:gd name="connsiteY70" fmla="*/ 31421 h 162754"/>
                <a:gd name="connsiteX71" fmla="*/ 99687 w 185960"/>
                <a:gd name="connsiteY71" fmla="*/ 29824 h 162754"/>
                <a:gd name="connsiteX72" fmla="*/ 118326 w 185960"/>
                <a:gd name="connsiteY72" fmla="*/ 29824 h 162754"/>
                <a:gd name="connsiteX73" fmla="*/ 75189 w 185960"/>
                <a:gd name="connsiteY73" fmla="*/ 36481 h 162754"/>
                <a:gd name="connsiteX74" fmla="*/ 75189 w 185960"/>
                <a:gd name="connsiteY74" fmla="*/ 36481 h 162754"/>
                <a:gd name="connsiteX75" fmla="*/ 26194 w 185960"/>
                <a:gd name="connsiteY75" fmla="*/ 127813 h 162754"/>
                <a:gd name="connsiteX76" fmla="*/ 26194 w 185960"/>
                <a:gd name="connsiteY76" fmla="*/ 127813 h 162754"/>
                <a:gd name="connsiteX77" fmla="*/ 106077 w 185960"/>
                <a:gd name="connsiteY77" fmla="*/ 139530 h 162754"/>
                <a:gd name="connsiteX78" fmla="*/ 104746 w 185960"/>
                <a:gd name="connsiteY78" fmla="*/ 139530 h 162754"/>
                <a:gd name="connsiteX79" fmla="*/ 106077 w 185960"/>
                <a:gd name="connsiteY79" fmla="*/ 139530 h 16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5960" h="162754">
                  <a:moveTo>
                    <a:pt x="98888" y="2397"/>
                  </a:moveTo>
                  <a:lnTo>
                    <a:pt x="98888" y="2397"/>
                  </a:lnTo>
                  <a:lnTo>
                    <a:pt x="95693" y="2397"/>
                  </a:lnTo>
                  <a:lnTo>
                    <a:pt x="95693" y="2397"/>
                  </a:lnTo>
                  <a:lnTo>
                    <a:pt x="85041" y="4261"/>
                  </a:lnTo>
                  <a:lnTo>
                    <a:pt x="79183" y="5858"/>
                  </a:lnTo>
                  <a:cubicBezTo>
                    <a:pt x="73971" y="7280"/>
                    <a:pt x="68893" y="9151"/>
                    <a:pt x="64005" y="11450"/>
                  </a:cubicBezTo>
                  <a:lnTo>
                    <a:pt x="59479" y="13580"/>
                  </a:lnTo>
                  <a:cubicBezTo>
                    <a:pt x="56859" y="14646"/>
                    <a:pt x="54361" y="15985"/>
                    <a:pt x="52023" y="17574"/>
                  </a:cubicBezTo>
                  <a:cubicBezTo>
                    <a:pt x="43403" y="22498"/>
                    <a:pt x="35440" y="28493"/>
                    <a:pt x="28324" y="35415"/>
                  </a:cubicBezTo>
                  <a:cubicBezTo>
                    <a:pt x="27575" y="35894"/>
                    <a:pt x="26938" y="36530"/>
                    <a:pt x="26460" y="37279"/>
                  </a:cubicBezTo>
                  <a:cubicBezTo>
                    <a:pt x="24284" y="39278"/>
                    <a:pt x="22239" y="41412"/>
                    <a:pt x="20335" y="43670"/>
                  </a:cubicBezTo>
                  <a:cubicBezTo>
                    <a:pt x="16935" y="47552"/>
                    <a:pt x="13904" y="51741"/>
                    <a:pt x="11282" y="56185"/>
                  </a:cubicBezTo>
                  <a:cubicBezTo>
                    <a:pt x="8276" y="60690"/>
                    <a:pt x="5775" y="65512"/>
                    <a:pt x="3826" y="70564"/>
                  </a:cubicBezTo>
                  <a:lnTo>
                    <a:pt x="3827" y="73759"/>
                  </a:lnTo>
                  <a:cubicBezTo>
                    <a:pt x="3827" y="76422"/>
                    <a:pt x="1963" y="79084"/>
                    <a:pt x="1430" y="81747"/>
                  </a:cubicBezTo>
                  <a:lnTo>
                    <a:pt x="1430" y="85209"/>
                  </a:lnTo>
                  <a:cubicBezTo>
                    <a:pt x="727" y="88183"/>
                    <a:pt x="282" y="91212"/>
                    <a:pt x="99" y="94262"/>
                  </a:cubicBezTo>
                  <a:lnTo>
                    <a:pt x="99" y="94262"/>
                  </a:lnTo>
                  <a:cubicBezTo>
                    <a:pt x="-33" y="96568"/>
                    <a:pt x="-33" y="98879"/>
                    <a:pt x="99" y="101186"/>
                  </a:cubicBezTo>
                  <a:cubicBezTo>
                    <a:pt x="267" y="105956"/>
                    <a:pt x="981" y="110692"/>
                    <a:pt x="2229" y="115298"/>
                  </a:cubicBezTo>
                  <a:cubicBezTo>
                    <a:pt x="3841" y="121279"/>
                    <a:pt x="6259" y="127012"/>
                    <a:pt x="9418" y="132340"/>
                  </a:cubicBezTo>
                  <a:cubicBezTo>
                    <a:pt x="12997" y="137863"/>
                    <a:pt x="17501" y="142727"/>
                    <a:pt x="22732" y="146720"/>
                  </a:cubicBezTo>
                  <a:cubicBezTo>
                    <a:pt x="33608" y="155362"/>
                    <a:pt x="46726" y="160720"/>
                    <a:pt x="60544" y="162163"/>
                  </a:cubicBezTo>
                  <a:cubicBezTo>
                    <a:pt x="91167" y="165250"/>
                    <a:pt x="121775" y="156164"/>
                    <a:pt x="145753" y="136867"/>
                  </a:cubicBezTo>
                  <a:cubicBezTo>
                    <a:pt x="170771" y="119191"/>
                    <a:pt x="185740" y="90544"/>
                    <a:pt x="185961" y="59912"/>
                  </a:cubicBezTo>
                  <a:cubicBezTo>
                    <a:pt x="185441" y="53042"/>
                    <a:pt x="183823" y="46299"/>
                    <a:pt x="181168" y="39942"/>
                  </a:cubicBezTo>
                  <a:cubicBezTo>
                    <a:pt x="179909" y="37023"/>
                    <a:pt x="178486" y="34178"/>
                    <a:pt x="176907" y="31420"/>
                  </a:cubicBezTo>
                  <a:cubicBezTo>
                    <a:pt x="175309" y="28758"/>
                    <a:pt x="173179" y="26362"/>
                    <a:pt x="171315" y="23699"/>
                  </a:cubicBezTo>
                  <a:cubicBezTo>
                    <a:pt x="166877" y="18826"/>
                    <a:pt x="161766" y="14612"/>
                    <a:pt x="156137" y="11184"/>
                  </a:cubicBezTo>
                  <a:cubicBezTo>
                    <a:pt x="150033" y="7622"/>
                    <a:pt x="143501" y="4848"/>
                    <a:pt x="136699" y="2929"/>
                  </a:cubicBezTo>
                  <a:cubicBezTo>
                    <a:pt x="130067" y="1285"/>
                    <a:pt x="123288" y="303"/>
                    <a:pt x="116461" y="1"/>
                  </a:cubicBezTo>
                  <a:lnTo>
                    <a:pt x="113000" y="0"/>
                  </a:lnTo>
                  <a:lnTo>
                    <a:pt x="103148" y="0"/>
                  </a:lnTo>
                  <a:moveTo>
                    <a:pt x="121521" y="22634"/>
                  </a:moveTo>
                  <a:cubicBezTo>
                    <a:pt x="127331" y="23608"/>
                    <a:pt x="133036" y="25124"/>
                    <a:pt x="138564" y="27161"/>
                  </a:cubicBezTo>
                  <a:cubicBezTo>
                    <a:pt x="141989" y="28763"/>
                    <a:pt x="145283" y="30633"/>
                    <a:pt x="148416" y="32752"/>
                  </a:cubicBezTo>
                  <a:cubicBezTo>
                    <a:pt x="151187" y="35216"/>
                    <a:pt x="153769" y="37887"/>
                    <a:pt x="156138" y="40740"/>
                  </a:cubicBezTo>
                  <a:lnTo>
                    <a:pt x="160398" y="48463"/>
                  </a:lnTo>
                  <a:cubicBezTo>
                    <a:pt x="161446" y="51318"/>
                    <a:pt x="162248" y="54257"/>
                    <a:pt x="162794" y="57249"/>
                  </a:cubicBezTo>
                  <a:cubicBezTo>
                    <a:pt x="164065" y="66325"/>
                    <a:pt x="162677" y="75574"/>
                    <a:pt x="158800" y="83877"/>
                  </a:cubicBezTo>
                  <a:cubicBezTo>
                    <a:pt x="156098" y="89959"/>
                    <a:pt x="152797" y="95757"/>
                    <a:pt x="148948" y="101185"/>
                  </a:cubicBezTo>
                  <a:lnTo>
                    <a:pt x="148948" y="101186"/>
                  </a:lnTo>
                  <a:cubicBezTo>
                    <a:pt x="143685" y="107779"/>
                    <a:pt x="137701" y="113763"/>
                    <a:pt x="131107" y="119027"/>
                  </a:cubicBezTo>
                  <a:cubicBezTo>
                    <a:pt x="123966" y="124040"/>
                    <a:pt x="116391" y="128407"/>
                    <a:pt x="108473" y="132074"/>
                  </a:cubicBezTo>
                  <a:cubicBezTo>
                    <a:pt x="100822" y="135097"/>
                    <a:pt x="92881" y="137327"/>
                    <a:pt x="84774" y="138731"/>
                  </a:cubicBezTo>
                  <a:cubicBezTo>
                    <a:pt x="72438" y="140923"/>
                    <a:pt x="59738" y="139727"/>
                    <a:pt x="48028" y="135269"/>
                  </a:cubicBezTo>
                  <a:cubicBezTo>
                    <a:pt x="44334" y="133488"/>
                    <a:pt x="40775" y="131442"/>
                    <a:pt x="37377" y="129144"/>
                  </a:cubicBezTo>
                  <a:lnTo>
                    <a:pt x="30454" y="122222"/>
                  </a:lnTo>
                  <a:cubicBezTo>
                    <a:pt x="28570" y="119412"/>
                    <a:pt x="26880" y="116476"/>
                    <a:pt x="25395" y="113435"/>
                  </a:cubicBezTo>
                  <a:cubicBezTo>
                    <a:pt x="24259" y="110132"/>
                    <a:pt x="23369" y="106750"/>
                    <a:pt x="22732" y="103316"/>
                  </a:cubicBezTo>
                  <a:cubicBezTo>
                    <a:pt x="22466" y="99326"/>
                    <a:pt x="22466" y="95323"/>
                    <a:pt x="22732" y="91334"/>
                  </a:cubicBezTo>
                  <a:cubicBezTo>
                    <a:pt x="23692" y="86821"/>
                    <a:pt x="24938" y="82374"/>
                    <a:pt x="26460" y="78020"/>
                  </a:cubicBezTo>
                  <a:cubicBezTo>
                    <a:pt x="29421" y="71516"/>
                    <a:pt x="33082" y="65356"/>
                    <a:pt x="37378" y="59647"/>
                  </a:cubicBezTo>
                  <a:lnTo>
                    <a:pt x="37378" y="59647"/>
                  </a:lnTo>
                  <a:lnTo>
                    <a:pt x="37378" y="59647"/>
                  </a:lnTo>
                  <a:cubicBezTo>
                    <a:pt x="42211" y="54104"/>
                    <a:pt x="47463" y="48940"/>
                    <a:pt x="53088" y="44203"/>
                  </a:cubicBezTo>
                  <a:lnTo>
                    <a:pt x="53088" y="44202"/>
                  </a:lnTo>
                  <a:cubicBezTo>
                    <a:pt x="56830" y="41469"/>
                    <a:pt x="60744" y="38979"/>
                    <a:pt x="64804" y="36746"/>
                  </a:cubicBezTo>
                  <a:lnTo>
                    <a:pt x="64804" y="36746"/>
                  </a:lnTo>
                  <a:lnTo>
                    <a:pt x="75455" y="31421"/>
                  </a:lnTo>
                  <a:lnTo>
                    <a:pt x="77852" y="31421"/>
                  </a:lnTo>
                  <a:lnTo>
                    <a:pt x="77852" y="31421"/>
                  </a:lnTo>
                  <a:lnTo>
                    <a:pt x="80515" y="31421"/>
                  </a:lnTo>
                  <a:lnTo>
                    <a:pt x="80515" y="31421"/>
                  </a:lnTo>
                  <a:lnTo>
                    <a:pt x="83443" y="31421"/>
                  </a:lnTo>
                  <a:lnTo>
                    <a:pt x="83443" y="31421"/>
                  </a:lnTo>
                  <a:lnTo>
                    <a:pt x="86373" y="31421"/>
                  </a:lnTo>
                  <a:lnTo>
                    <a:pt x="86373" y="31421"/>
                  </a:lnTo>
                  <a:lnTo>
                    <a:pt x="89301" y="31421"/>
                  </a:lnTo>
                  <a:lnTo>
                    <a:pt x="91432" y="31421"/>
                  </a:lnTo>
                  <a:cubicBezTo>
                    <a:pt x="94095" y="31421"/>
                    <a:pt x="97024" y="31421"/>
                    <a:pt x="99687" y="29824"/>
                  </a:cubicBezTo>
                  <a:cubicBezTo>
                    <a:pt x="105888" y="29291"/>
                    <a:pt x="112124" y="29291"/>
                    <a:pt x="118326" y="29824"/>
                  </a:cubicBezTo>
                  <a:moveTo>
                    <a:pt x="75189" y="36481"/>
                  </a:moveTo>
                  <a:lnTo>
                    <a:pt x="75189" y="36481"/>
                  </a:lnTo>
                  <a:moveTo>
                    <a:pt x="26194" y="127813"/>
                  </a:moveTo>
                  <a:lnTo>
                    <a:pt x="26194" y="127813"/>
                  </a:lnTo>
                  <a:close/>
                  <a:moveTo>
                    <a:pt x="106077" y="139530"/>
                  </a:moveTo>
                  <a:lnTo>
                    <a:pt x="104746" y="139530"/>
                  </a:lnTo>
                  <a:lnTo>
                    <a:pt x="106077" y="139530"/>
                  </a:lnTo>
                </a:path>
              </a:pathLst>
            </a:custGeom>
            <a:solidFill>
              <a:srgbClr val="4EA8A9"/>
            </a:solidFill>
            <a:ln w="26619"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id="{6785AD5A-728F-4092-9845-2EA7D1A974E5}"/>
                </a:ext>
              </a:extLst>
            </p:cNvPr>
            <p:cNvSpPr/>
            <p:nvPr/>
          </p:nvSpPr>
          <p:spPr>
            <a:xfrm>
              <a:off x="10348963" y="7718282"/>
              <a:ext cx="178686" cy="177533"/>
            </a:xfrm>
            <a:custGeom>
              <a:avLst/>
              <a:gdLst>
                <a:gd name="connsiteX0" fmla="*/ 55831 w 142373"/>
                <a:gd name="connsiteY0" fmla="*/ 2396 h 141455"/>
                <a:gd name="connsiteX1" fmla="*/ 52901 w 142373"/>
                <a:gd name="connsiteY1" fmla="*/ 2396 h 141455"/>
                <a:gd name="connsiteX2" fmla="*/ 37990 w 142373"/>
                <a:gd name="connsiteY2" fmla="*/ 7988 h 141455"/>
                <a:gd name="connsiteX3" fmla="*/ 32665 w 142373"/>
                <a:gd name="connsiteY3" fmla="*/ 10651 h 141455"/>
                <a:gd name="connsiteX4" fmla="*/ 32665 w 142373"/>
                <a:gd name="connsiteY4" fmla="*/ 10651 h 141455"/>
                <a:gd name="connsiteX5" fmla="*/ 20416 w 142373"/>
                <a:gd name="connsiteY5" fmla="*/ 20236 h 141455"/>
                <a:gd name="connsiteX6" fmla="*/ 13759 w 142373"/>
                <a:gd name="connsiteY6" fmla="*/ 27959 h 141455"/>
                <a:gd name="connsiteX7" fmla="*/ 13758 w 142373"/>
                <a:gd name="connsiteY7" fmla="*/ 27959 h 141455"/>
                <a:gd name="connsiteX8" fmla="*/ 11362 w 142373"/>
                <a:gd name="connsiteY8" fmla="*/ 31420 h 141455"/>
                <a:gd name="connsiteX9" fmla="*/ 4439 w 142373"/>
                <a:gd name="connsiteY9" fmla="*/ 44734 h 141455"/>
                <a:gd name="connsiteX10" fmla="*/ 2841 w 142373"/>
                <a:gd name="connsiteY10" fmla="*/ 48728 h 141455"/>
                <a:gd name="connsiteX11" fmla="*/ 711 w 142373"/>
                <a:gd name="connsiteY11" fmla="*/ 56717 h 141455"/>
                <a:gd name="connsiteX12" fmla="*/ 711 w 142373"/>
                <a:gd name="connsiteY12" fmla="*/ 58580 h 141455"/>
                <a:gd name="connsiteX13" fmla="*/ 711 w 142373"/>
                <a:gd name="connsiteY13" fmla="*/ 60445 h 141455"/>
                <a:gd name="connsiteX14" fmla="*/ 3640 w 142373"/>
                <a:gd name="connsiteY14" fmla="*/ 93729 h 141455"/>
                <a:gd name="connsiteX15" fmla="*/ 20682 w 142373"/>
                <a:gd name="connsiteY15" fmla="*/ 120357 h 141455"/>
                <a:gd name="connsiteX16" fmla="*/ 34795 w 142373"/>
                <a:gd name="connsiteY16" fmla="*/ 131274 h 141455"/>
                <a:gd name="connsiteX17" fmla="*/ 50238 w 142373"/>
                <a:gd name="connsiteY17" fmla="*/ 137931 h 141455"/>
                <a:gd name="connsiteX18" fmla="*/ 67280 w 142373"/>
                <a:gd name="connsiteY18" fmla="*/ 140860 h 141455"/>
                <a:gd name="connsiteX19" fmla="*/ 83789 w 142373"/>
                <a:gd name="connsiteY19" fmla="*/ 140860 h 141455"/>
                <a:gd name="connsiteX20" fmla="*/ 112813 w 142373"/>
                <a:gd name="connsiteY20" fmla="*/ 128611 h 141455"/>
                <a:gd name="connsiteX21" fmla="*/ 134115 w 142373"/>
                <a:gd name="connsiteY21" fmla="*/ 103848 h 141455"/>
                <a:gd name="connsiteX22" fmla="*/ 142370 w 142373"/>
                <a:gd name="connsiteY22" fmla="*/ 69232 h 141455"/>
                <a:gd name="connsiteX23" fmla="*/ 139175 w 142373"/>
                <a:gd name="connsiteY23" fmla="*/ 50060 h 141455"/>
                <a:gd name="connsiteX24" fmla="*/ 131452 w 142373"/>
                <a:gd name="connsiteY24" fmla="*/ 33285 h 141455"/>
                <a:gd name="connsiteX25" fmla="*/ 108020 w 142373"/>
                <a:gd name="connsiteY25" fmla="*/ 10119 h 141455"/>
                <a:gd name="connsiteX26" fmla="*/ 92043 w 142373"/>
                <a:gd name="connsiteY26" fmla="*/ 2929 h 141455"/>
                <a:gd name="connsiteX27" fmla="*/ 74202 w 142373"/>
                <a:gd name="connsiteY27" fmla="*/ 1 h 141455"/>
                <a:gd name="connsiteX28" fmla="*/ 71009 w 142373"/>
                <a:gd name="connsiteY28" fmla="*/ 0 h 141455"/>
                <a:gd name="connsiteX29" fmla="*/ 57162 w 142373"/>
                <a:gd name="connsiteY29" fmla="*/ 1598 h 141455"/>
                <a:gd name="connsiteX30" fmla="*/ 77399 w 142373"/>
                <a:gd name="connsiteY30" fmla="*/ 23166 h 141455"/>
                <a:gd name="connsiteX31" fmla="*/ 90713 w 142373"/>
                <a:gd name="connsiteY31" fmla="*/ 27160 h 141455"/>
                <a:gd name="connsiteX32" fmla="*/ 101098 w 142373"/>
                <a:gd name="connsiteY32" fmla="*/ 33285 h 141455"/>
                <a:gd name="connsiteX33" fmla="*/ 109086 w 142373"/>
                <a:gd name="connsiteY33" fmla="*/ 41007 h 141455"/>
                <a:gd name="connsiteX34" fmla="*/ 116009 w 142373"/>
                <a:gd name="connsiteY34" fmla="*/ 53255 h 141455"/>
                <a:gd name="connsiteX35" fmla="*/ 119205 w 142373"/>
                <a:gd name="connsiteY35" fmla="*/ 66037 h 141455"/>
                <a:gd name="connsiteX36" fmla="*/ 119205 w 142373"/>
                <a:gd name="connsiteY36" fmla="*/ 78552 h 141455"/>
                <a:gd name="connsiteX37" fmla="*/ 116009 w 142373"/>
                <a:gd name="connsiteY37" fmla="*/ 90268 h 141455"/>
                <a:gd name="connsiteX38" fmla="*/ 109352 w 142373"/>
                <a:gd name="connsiteY38" fmla="*/ 101186 h 141455"/>
                <a:gd name="connsiteX39" fmla="*/ 100831 w 142373"/>
                <a:gd name="connsiteY39" fmla="*/ 109707 h 141455"/>
                <a:gd name="connsiteX40" fmla="*/ 90181 w 142373"/>
                <a:gd name="connsiteY40" fmla="*/ 115831 h 141455"/>
                <a:gd name="connsiteX41" fmla="*/ 77399 w 142373"/>
                <a:gd name="connsiteY41" fmla="*/ 119293 h 141455"/>
                <a:gd name="connsiteX42" fmla="*/ 65949 w 142373"/>
                <a:gd name="connsiteY42" fmla="*/ 119291 h 141455"/>
                <a:gd name="connsiteX43" fmla="*/ 52103 w 142373"/>
                <a:gd name="connsiteY43" fmla="*/ 115830 h 141455"/>
                <a:gd name="connsiteX44" fmla="*/ 41718 w 142373"/>
                <a:gd name="connsiteY44" fmla="*/ 109439 h 141455"/>
                <a:gd name="connsiteX45" fmla="*/ 33197 w 142373"/>
                <a:gd name="connsiteY45" fmla="*/ 100918 h 141455"/>
                <a:gd name="connsiteX46" fmla="*/ 26540 w 142373"/>
                <a:gd name="connsiteY46" fmla="*/ 90001 h 141455"/>
                <a:gd name="connsiteX47" fmla="*/ 23345 w 142373"/>
                <a:gd name="connsiteY47" fmla="*/ 77752 h 141455"/>
                <a:gd name="connsiteX48" fmla="*/ 23345 w 142373"/>
                <a:gd name="connsiteY48" fmla="*/ 65770 h 141455"/>
                <a:gd name="connsiteX49" fmla="*/ 25475 w 142373"/>
                <a:gd name="connsiteY49" fmla="*/ 56450 h 141455"/>
                <a:gd name="connsiteX50" fmla="*/ 26806 w 142373"/>
                <a:gd name="connsiteY50" fmla="*/ 52456 h 141455"/>
                <a:gd name="connsiteX51" fmla="*/ 28670 w 142373"/>
                <a:gd name="connsiteY51" fmla="*/ 48994 h 141455"/>
                <a:gd name="connsiteX52" fmla="*/ 28670 w 142373"/>
                <a:gd name="connsiteY52" fmla="*/ 48995 h 141455"/>
                <a:gd name="connsiteX53" fmla="*/ 28670 w 142373"/>
                <a:gd name="connsiteY53" fmla="*/ 47664 h 141455"/>
                <a:gd name="connsiteX54" fmla="*/ 32930 w 142373"/>
                <a:gd name="connsiteY54" fmla="*/ 41539 h 141455"/>
                <a:gd name="connsiteX55" fmla="*/ 41451 w 142373"/>
                <a:gd name="connsiteY55" fmla="*/ 33018 h 141455"/>
                <a:gd name="connsiteX56" fmla="*/ 49972 w 142373"/>
                <a:gd name="connsiteY56" fmla="*/ 27959 h 141455"/>
                <a:gd name="connsiteX57" fmla="*/ 49972 w 142373"/>
                <a:gd name="connsiteY57" fmla="*/ 27959 h 141455"/>
                <a:gd name="connsiteX58" fmla="*/ 49972 w 142373"/>
                <a:gd name="connsiteY58" fmla="*/ 27959 h 141455"/>
                <a:gd name="connsiteX59" fmla="*/ 49972 w 142373"/>
                <a:gd name="connsiteY59" fmla="*/ 27959 h 141455"/>
                <a:gd name="connsiteX60" fmla="*/ 61156 w 142373"/>
                <a:gd name="connsiteY60" fmla="*/ 24764 h 141455"/>
                <a:gd name="connsiteX61" fmla="*/ 75003 w 142373"/>
                <a:gd name="connsiteY61" fmla="*/ 24764 h 141455"/>
                <a:gd name="connsiteX62" fmla="*/ 105092 w 142373"/>
                <a:gd name="connsiteY62" fmla="*/ 40740 h 141455"/>
                <a:gd name="connsiteX63" fmla="*/ 106423 w 142373"/>
                <a:gd name="connsiteY63" fmla="*/ 42604 h 141455"/>
                <a:gd name="connsiteX64" fmla="*/ 105092 w 142373"/>
                <a:gd name="connsiteY64" fmla="*/ 40740 h 141455"/>
                <a:gd name="connsiteX65" fmla="*/ 86719 w 142373"/>
                <a:gd name="connsiteY65" fmla="*/ 117960 h 141455"/>
                <a:gd name="connsiteX66" fmla="*/ 86719 w 142373"/>
                <a:gd name="connsiteY66" fmla="*/ 117960 h 141455"/>
                <a:gd name="connsiteX67" fmla="*/ 73138 w 142373"/>
                <a:gd name="connsiteY67" fmla="*/ 121156 h 141455"/>
                <a:gd name="connsiteX68" fmla="*/ 73138 w 142373"/>
                <a:gd name="connsiteY68" fmla="*/ 121156 h 14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2373" h="141455">
                  <a:moveTo>
                    <a:pt x="55831" y="2396"/>
                  </a:moveTo>
                  <a:lnTo>
                    <a:pt x="52901" y="2396"/>
                  </a:lnTo>
                  <a:cubicBezTo>
                    <a:pt x="47739" y="3701"/>
                    <a:pt x="42737" y="5576"/>
                    <a:pt x="37990" y="7988"/>
                  </a:cubicBezTo>
                  <a:lnTo>
                    <a:pt x="32665" y="10651"/>
                  </a:lnTo>
                  <a:lnTo>
                    <a:pt x="32665" y="10651"/>
                  </a:lnTo>
                  <a:cubicBezTo>
                    <a:pt x="28188" y="13308"/>
                    <a:pt x="24071" y="16529"/>
                    <a:pt x="20416" y="20236"/>
                  </a:cubicBezTo>
                  <a:cubicBezTo>
                    <a:pt x="17993" y="22626"/>
                    <a:pt x="15766" y="25209"/>
                    <a:pt x="13759" y="27959"/>
                  </a:cubicBezTo>
                  <a:lnTo>
                    <a:pt x="13758" y="27959"/>
                  </a:lnTo>
                  <a:lnTo>
                    <a:pt x="11362" y="31420"/>
                  </a:lnTo>
                  <a:cubicBezTo>
                    <a:pt x="8437" y="35510"/>
                    <a:pt x="6107" y="39992"/>
                    <a:pt x="4439" y="44734"/>
                  </a:cubicBezTo>
                  <a:lnTo>
                    <a:pt x="2841" y="48728"/>
                  </a:lnTo>
                  <a:cubicBezTo>
                    <a:pt x="2841" y="51391"/>
                    <a:pt x="1243" y="54054"/>
                    <a:pt x="711" y="56717"/>
                  </a:cubicBezTo>
                  <a:cubicBezTo>
                    <a:pt x="179" y="59379"/>
                    <a:pt x="711" y="58048"/>
                    <a:pt x="711" y="58580"/>
                  </a:cubicBezTo>
                  <a:cubicBezTo>
                    <a:pt x="711" y="59113"/>
                    <a:pt x="711" y="59912"/>
                    <a:pt x="711" y="60445"/>
                  </a:cubicBezTo>
                  <a:cubicBezTo>
                    <a:pt x="-843" y="71618"/>
                    <a:pt x="159" y="82999"/>
                    <a:pt x="3640" y="93729"/>
                  </a:cubicBezTo>
                  <a:cubicBezTo>
                    <a:pt x="7381" y="103706"/>
                    <a:pt x="13188" y="112781"/>
                    <a:pt x="20682" y="120357"/>
                  </a:cubicBezTo>
                  <a:cubicBezTo>
                    <a:pt x="24911" y="124572"/>
                    <a:pt x="29652" y="128240"/>
                    <a:pt x="34795" y="131274"/>
                  </a:cubicBezTo>
                  <a:cubicBezTo>
                    <a:pt x="39638" y="134142"/>
                    <a:pt x="44828" y="136379"/>
                    <a:pt x="50238" y="137931"/>
                  </a:cubicBezTo>
                  <a:cubicBezTo>
                    <a:pt x="55759" y="139678"/>
                    <a:pt x="61493" y="140664"/>
                    <a:pt x="67280" y="140860"/>
                  </a:cubicBezTo>
                  <a:cubicBezTo>
                    <a:pt x="72755" y="141654"/>
                    <a:pt x="78315" y="141654"/>
                    <a:pt x="83789" y="140860"/>
                  </a:cubicBezTo>
                  <a:cubicBezTo>
                    <a:pt x="94319" y="139209"/>
                    <a:pt x="104285" y="135003"/>
                    <a:pt x="112813" y="128611"/>
                  </a:cubicBezTo>
                  <a:cubicBezTo>
                    <a:pt x="121746" y="122129"/>
                    <a:pt x="129041" y="113649"/>
                    <a:pt x="134115" y="103848"/>
                  </a:cubicBezTo>
                  <a:cubicBezTo>
                    <a:pt x="139651" y="93155"/>
                    <a:pt x="142485" y="81271"/>
                    <a:pt x="142370" y="69232"/>
                  </a:cubicBezTo>
                  <a:cubicBezTo>
                    <a:pt x="142108" y="62734"/>
                    <a:pt x="141035" y="56293"/>
                    <a:pt x="139175" y="50060"/>
                  </a:cubicBezTo>
                  <a:cubicBezTo>
                    <a:pt x="137427" y="44124"/>
                    <a:pt x="134825" y="38473"/>
                    <a:pt x="131452" y="33285"/>
                  </a:cubicBezTo>
                  <a:cubicBezTo>
                    <a:pt x="125460" y="23918"/>
                    <a:pt x="117455" y="16004"/>
                    <a:pt x="108020" y="10119"/>
                  </a:cubicBezTo>
                  <a:cubicBezTo>
                    <a:pt x="102974" y="7144"/>
                    <a:pt x="97616" y="4733"/>
                    <a:pt x="92043" y="2929"/>
                  </a:cubicBezTo>
                  <a:cubicBezTo>
                    <a:pt x="86230" y="1265"/>
                    <a:pt x="80243" y="282"/>
                    <a:pt x="74202" y="1"/>
                  </a:cubicBezTo>
                  <a:lnTo>
                    <a:pt x="71009" y="0"/>
                  </a:lnTo>
                  <a:cubicBezTo>
                    <a:pt x="66356" y="128"/>
                    <a:pt x="61722" y="663"/>
                    <a:pt x="57162" y="1598"/>
                  </a:cubicBezTo>
                  <a:moveTo>
                    <a:pt x="77399" y="23166"/>
                  </a:moveTo>
                  <a:cubicBezTo>
                    <a:pt x="81958" y="24054"/>
                    <a:pt x="86417" y="25392"/>
                    <a:pt x="90713" y="27160"/>
                  </a:cubicBezTo>
                  <a:cubicBezTo>
                    <a:pt x="94406" y="28780"/>
                    <a:pt x="97892" y="30836"/>
                    <a:pt x="101098" y="33285"/>
                  </a:cubicBezTo>
                  <a:cubicBezTo>
                    <a:pt x="103890" y="35722"/>
                    <a:pt x="106556" y="38299"/>
                    <a:pt x="109086" y="41007"/>
                  </a:cubicBezTo>
                  <a:cubicBezTo>
                    <a:pt x="111651" y="44939"/>
                    <a:pt x="113962" y="49031"/>
                    <a:pt x="116009" y="53255"/>
                  </a:cubicBezTo>
                  <a:cubicBezTo>
                    <a:pt x="117449" y="57413"/>
                    <a:pt x="118517" y="61690"/>
                    <a:pt x="119205" y="66037"/>
                  </a:cubicBezTo>
                  <a:cubicBezTo>
                    <a:pt x="119604" y="70199"/>
                    <a:pt x="119604" y="74390"/>
                    <a:pt x="119205" y="78552"/>
                  </a:cubicBezTo>
                  <a:cubicBezTo>
                    <a:pt x="118422" y="82529"/>
                    <a:pt x="117354" y="86445"/>
                    <a:pt x="116009" y="90268"/>
                  </a:cubicBezTo>
                  <a:cubicBezTo>
                    <a:pt x="114107" y="94092"/>
                    <a:pt x="111880" y="97743"/>
                    <a:pt x="109352" y="101186"/>
                  </a:cubicBezTo>
                  <a:cubicBezTo>
                    <a:pt x="106785" y="104286"/>
                    <a:pt x="103932" y="107139"/>
                    <a:pt x="100831" y="109707"/>
                  </a:cubicBezTo>
                  <a:cubicBezTo>
                    <a:pt x="97496" y="112100"/>
                    <a:pt x="93927" y="114152"/>
                    <a:pt x="90181" y="115831"/>
                  </a:cubicBezTo>
                  <a:cubicBezTo>
                    <a:pt x="86029" y="117356"/>
                    <a:pt x="81752" y="118514"/>
                    <a:pt x="77399" y="119293"/>
                  </a:cubicBezTo>
                  <a:lnTo>
                    <a:pt x="65949" y="119291"/>
                  </a:lnTo>
                  <a:cubicBezTo>
                    <a:pt x="61239" y="118553"/>
                    <a:pt x="56606" y="117395"/>
                    <a:pt x="52103" y="115830"/>
                  </a:cubicBezTo>
                  <a:cubicBezTo>
                    <a:pt x="48457" y="114015"/>
                    <a:pt x="44981" y="111876"/>
                    <a:pt x="41718" y="109439"/>
                  </a:cubicBezTo>
                  <a:cubicBezTo>
                    <a:pt x="38618" y="106871"/>
                    <a:pt x="35765" y="104018"/>
                    <a:pt x="33197" y="100918"/>
                  </a:cubicBezTo>
                  <a:cubicBezTo>
                    <a:pt x="30633" y="97501"/>
                    <a:pt x="28403" y="93845"/>
                    <a:pt x="26540" y="90001"/>
                  </a:cubicBezTo>
                  <a:cubicBezTo>
                    <a:pt x="25194" y="85996"/>
                    <a:pt x="24127" y="81904"/>
                    <a:pt x="23345" y="77752"/>
                  </a:cubicBezTo>
                  <a:cubicBezTo>
                    <a:pt x="23078" y="73762"/>
                    <a:pt x="23078" y="69759"/>
                    <a:pt x="23345" y="65770"/>
                  </a:cubicBezTo>
                  <a:cubicBezTo>
                    <a:pt x="23774" y="62605"/>
                    <a:pt x="24487" y="59486"/>
                    <a:pt x="25475" y="56450"/>
                  </a:cubicBezTo>
                  <a:cubicBezTo>
                    <a:pt x="25798" y="55081"/>
                    <a:pt x="26243" y="53745"/>
                    <a:pt x="26806" y="52456"/>
                  </a:cubicBezTo>
                  <a:cubicBezTo>
                    <a:pt x="27266" y="51222"/>
                    <a:pt x="27893" y="50057"/>
                    <a:pt x="28670" y="48994"/>
                  </a:cubicBezTo>
                  <a:lnTo>
                    <a:pt x="28670" y="48995"/>
                  </a:lnTo>
                  <a:lnTo>
                    <a:pt x="28670" y="47664"/>
                  </a:lnTo>
                  <a:cubicBezTo>
                    <a:pt x="29936" y="45519"/>
                    <a:pt x="31360" y="43472"/>
                    <a:pt x="32930" y="41539"/>
                  </a:cubicBezTo>
                  <a:cubicBezTo>
                    <a:pt x="35498" y="38439"/>
                    <a:pt x="38351" y="35586"/>
                    <a:pt x="41451" y="33018"/>
                  </a:cubicBezTo>
                  <a:cubicBezTo>
                    <a:pt x="44196" y="31176"/>
                    <a:pt x="47041" y="29487"/>
                    <a:pt x="49972" y="27959"/>
                  </a:cubicBezTo>
                  <a:lnTo>
                    <a:pt x="49972" y="27959"/>
                  </a:lnTo>
                  <a:lnTo>
                    <a:pt x="49972" y="27959"/>
                  </a:lnTo>
                  <a:lnTo>
                    <a:pt x="49972" y="27959"/>
                  </a:lnTo>
                  <a:cubicBezTo>
                    <a:pt x="53615" y="26614"/>
                    <a:pt x="57353" y="25546"/>
                    <a:pt x="61156" y="24764"/>
                  </a:cubicBezTo>
                  <a:cubicBezTo>
                    <a:pt x="65763" y="24363"/>
                    <a:pt x="70396" y="24363"/>
                    <a:pt x="75003" y="24764"/>
                  </a:cubicBezTo>
                  <a:moveTo>
                    <a:pt x="105092" y="40740"/>
                  </a:moveTo>
                  <a:cubicBezTo>
                    <a:pt x="105679" y="41245"/>
                    <a:pt x="106137" y="41884"/>
                    <a:pt x="106423" y="42604"/>
                  </a:cubicBezTo>
                  <a:lnTo>
                    <a:pt x="105092" y="40740"/>
                  </a:lnTo>
                  <a:moveTo>
                    <a:pt x="86719" y="117960"/>
                  </a:moveTo>
                  <a:lnTo>
                    <a:pt x="86719" y="117960"/>
                  </a:lnTo>
                  <a:close/>
                  <a:moveTo>
                    <a:pt x="73138" y="121156"/>
                  </a:moveTo>
                  <a:lnTo>
                    <a:pt x="73138" y="121156"/>
                  </a:lnTo>
                </a:path>
              </a:pathLst>
            </a:custGeom>
            <a:solidFill>
              <a:srgbClr val="4EA8A9"/>
            </a:solidFill>
            <a:ln w="26619"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id="{63C20A90-2F72-421B-ADE3-28F500AA6656}"/>
                </a:ext>
              </a:extLst>
            </p:cNvPr>
            <p:cNvSpPr/>
            <p:nvPr/>
          </p:nvSpPr>
          <p:spPr>
            <a:xfrm>
              <a:off x="10476677" y="8152730"/>
              <a:ext cx="382056" cy="375093"/>
            </a:xfrm>
            <a:custGeom>
              <a:avLst/>
              <a:gdLst>
                <a:gd name="connsiteX0" fmla="*/ 109044 w 304414"/>
                <a:gd name="connsiteY0" fmla="*/ 5326 h 298866"/>
                <a:gd name="connsiteX1" fmla="*/ 88541 w 304414"/>
                <a:gd name="connsiteY1" fmla="*/ 11184 h 298866"/>
                <a:gd name="connsiteX2" fmla="*/ 68038 w 304414"/>
                <a:gd name="connsiteY2" fmla="*/ 20770 h 298866"/>
                <a:gd name="connsiteX3" fmla="*/ 65906 w 304414"/>
                <a:gd name="connsiteY3" fmla="*/ 20770 h 298866"/>
                <a:gd name="connsiteX4" fmla="*/ 39278 w 304414"/>
                <a:gd name="connsiteY4" fmla="*/ 40475 h 298866"/>
                <a:gd name="connsiteX5" fmla="*/ 20106 w 304414"/>
                <a:gd name="connsiteY5" fmla="*/ 64439 h 298866"/>
                <a:gd name="connsiteX6" fmla="*/ 18775 w 304414"/>
                <a:gd name="connsiteY6" fmla="*/ 66303 h 298866"/>
                <a:gd name="connsiteX7" fmla="*/ 7858 w 304414"/>
                <a:gd name="connsiteY7" fmla="*/ 89203 h 298866"/>
                <a:gd name="connsiteX8" fmla="*/ 402 w 304414"/>
                <a:gd name="connsiteY8" fmla="*/ 119559 h 298866"/>
                <a:gd name="connsiteX9" fmla="*/ 402 w 304414"/>
                <a:gd name="connsiteY9" fmla="*/ 123819 h 298866"/>
                <a:gd name="connsiteX10" fmla="*/ 402 w 304414"/>
                <a:gd name="connsiteY10" fmla="*/ 139263 h 298866"/>
                <a:gd name="connsiteX11" fmla="*/ 8657 w 304414"/>
                <a:gd name="connsiteY11" fmla="*/ 187192 h 298866"/>
                <a:gd name="connsiteX12" fmla="*/ 21971 w 304414"/>
                <a:gd name="connsiteY12" fmla="*/ 216483 h 298866"/>
                <a:gd name="connsiteX13" fmla="*/ 25432 w 304414"/>
                <a:gd name="connsiteY13" fmla="*/ 222075 h 298866"/>
                <a:gd name="connsiteX14" fmla="*/ 25432 w 304414"/>
                <a:gd name="connsiteY14" fmla="*/ 223407 h 298866"/>
                <a:gd name="connsiteX15" fmla="*/ 30225 w 304414"/>
                <a:gd name="connsiteY15" fmla="*/ 230597 h 298866"/>
                <a:gd name="connsiteX16" fmla="*/ 45137 w 304414"/>
                <a:gd name="connsiteY16" fmla="*/ 248171 h 298866"/>
                <a:gd name="connsiteX17" fmla="*/ 106913 w 304414"/>
                <a:gd name="connsiteY17" fmla="*/ 288645 h 298866"/>
                <a:gd name="connsiteX18" fmla="*/ 156440 w 304414"/>
                <a:gd name="connsiteY18" fmla="*/ 298763 h 298866"/>
                <a:gd name="connsiteX19" fmla="*/ 201973 w 304414"/>
                <a:gd name="connsiteY19" fmla="*/ 293971 h 298866"/>
                <a:gd name="connsiteX20" fmla="*/ 247240 w 304414"/>
                <a:gd name="connsiteY20" fmla="*/ 272934 h 298866"/>
                <a:gd name="connsiteX21" fmla="*/ 277596 w 304414"/>
                <a:gd name="connsiteY21" fmla="*/ 243644 h 298866"/>
                <a:gd name="connsiteX22" fmla="*/ 304224 w 304414"/>
                <a:gd name="connsiteY22" fmla="*/ 153642 h 298866"/>
                <a:gd name="connsiteX23" fmla="*/ 292508 w 304414"/>
                <a:gd name="connsiteY23" fmla="*/ 102517 h 298866"/>
                <a:gd name="connsiteX24" fmla="*/ 212625 w 304414"/>
                <a:gd name="connsiteY24" fmla="*/ 16509 h 298866"/>
                <a:gd name="connsiteX25" fmla="*/ 150050 w 304414"/>
                <a:gd name="connsiteY25" fmla="*/ 0 h 298866"/>
                <a:gd name="connsiteX26" fmla="*/ 142328 w 304414"/>
                <a:gd name="connsiteY26" fmla="*/ 1 h 298866"/>
                <a:gd name="connsiteX27" fmla="*/ 109576 w 304414"/>
                <a:gd name="connsiteY27" fmla="*/ 3196 h 298866"/>
                <a:gd name="connsiteX28" fmla="*/ 159902 w 304414"/>
                <a:gd name="connsiteY28" fmla="*/ 23966 h 298866"/>
                <a:gd name="connsiteX29" fmla="*/ 195583 w 304414"/>
                <a:gd name="connsiteY29" fmla="*/ 33818 h 298866"/>
                <a:gd name="connsiteX30" fmla="*/ 227802 w 304414"/>
                <a:gd name="connsiteY30" fmla="*/ 52723 h 298866"/>
                <a:gd name="connsiteX31" fmla="*/ 254430 w 304414"/>
                <a:gd name="connsiteY31" fmla="*/ 79351 h 298866"/>
                <a:gd name="connsiteX32" fmla="*/ 272803 w 304414"/>
                <a:gd name="connsiteY32" fmla="*/ 111304 h 298866"/>
                <a:gd name="connsiteX33" fmla="*/ 281590 w 304414"/>
                <a:gd name="connsiteY33" fmla="*/ 144057 h 298866"/>
                <a:gd name="connsiteX34" fmla="*/ 281590 w 304414"/>
                <a:gd name="connsiteY34" fmla="*/ 175211 h 298866"/>
                <a:gd name="connsiteX35" fmla="*/ 273867 w 304414"/>
                <a:gd name="connsiteY35" fmla="*/ 205034 h 298866"/>
                <a:gd name="connsiteX36" fmla="*/ 258157 w 304414"/>
                <a:gd name="connsiteY36" fmla="*/ 231662 h 298866"/>
                <a:gd name="connsiteX37" fmla="*/ 212890 w 304414"/>
                <a:gd name="connsiteY37" fmla="*/ 266278 h 298866"/>
                <a:gd name="connsiteX38" fmla="*/ 181735 w 304414"/>
                <a:gd name="connsiteY38" fmla="*/ 274799 h 298866"/>
                <a:gd name="connsiteX39" fmla="*/ 144722 w 304414"/>
                <a:gd name="connsiteY39" fmla="*/ 274799 h 298866"/>
                <a:gd name="connsiteX40" fmla="*/ 76289 w 304414"/>
                <a:gd name="connsiteY40" fmla="*/ 245508 h 298866"/>
                <a:gd name="connsiteX41" fmla="*/ 50992 w 304414"/>
                <a:gd name="connsiteY41" fmla="*/ 220211 h 298866"/>
                <a:gd name="connsiteX42" fmla="*/ 32886 w 304414"/>
                <a:gd name="connsiteY42" fmla="*/ 189590 h 298866"/>
                <a:gd name="connsiteX43" fmla="*/ 30492 w 304414"/>
                <a:gd name="connsiteY43" fmla="*/ 183465 h 298866"/>
                <a:gd name="connsiteX44" fmla="*/ 30492 w 304414"/>
                <a:gd name="connsiteY44" fmla="*/ 182933 h 298866"/>
                <a:gd name="connsiteX45" fmla="*/ 24101 w 304414"/>
                <a:gd name="connsiteY45" fmla="*/ 156305 h 298866"/>
                <a:gd name="connsiteX46" fmla="*/ 24101 w 304414"/>
                <a:gd name="connsiteY46" fmla="*/ 123819 h 298866"/>
                <a:gd name="connsiteX47" fmla="*/ 31824 w 304414"/>
                <a:gd name="connsiteY47" fmla="*/ 95062 h 298866"/>
                <a:gd name="connsiteX48" fmla="*/ 35551 w 304414"/>
                <a:gd name="connsiteY48" fmla="*/ 87340 h 298866"/>
                <a:gd name="connsiteX49" fmla="*/ 35551 w 304414"/>
                <a:gd name="connsiteY49" fmla="*/ 87340 h 298866"/>
                <a:gd name="connsiteX50" fmla="*/ 42740 w 304414"/>
                <a:gd name="connsiteY50" fmla="*/ 75623 h 298866"/>
                <a:gd name="connsiteX51" fmla="*/ 46202 w 304414"/>
                <a:gd name="connsiteY51" fmla="*/ 70564 h 298866"/>
                <a:gd name="connsiteX52" fmla="*/ 49131 w 304414"/>
                <a:gd name="connsiteY52" fmla="*/ 66836 h 298866"/>
                <a:gd name="connsiteX53" fmla="*/ 61646 w 304414"/>
                <a:gd name="connsiteY53" fmla="*/ 54587 h 298866"/>
                <a:gd name="connsiteX54" fmla="*/ 61646 w 304414"/>
                <a:gd name="connsiteY54" fmla="*/ 54587 h 298866"/>
                <a:gd name="connsiteX55" fmla="*/ 61646 w 304414"/>
                <a:gd name="connsiteY55" fmla="*/ 54587 h 298866"/>
                <a:gd name="connsiteX56" fmla="*/ 64575 w 304414"/>
                <a:gd name="connsiteY56" fmla="*/ 52191 h 298866"/>
                <a:gd name="connsiteX57" fmla="*/ 71764 w 304414"/>
                <a:gd name="connsiteY57" fmla="*/ 47398 h 298866"/>
                <a:gd name="connsiteX58" fmla="*/ 71764 w 304414"/>
                <a:gd name="connsiteY58" fmla="*/ 47398 h 298866"/>
                <a:gd name="connsiteX59" fmla="*/ 71764 w 304414"/>
                <a:gd name="connsiteY59" fmla="*/ 47398 h 298866"/>
                <a:gd name="connsiteX60" fmla="*/ 89871 w 304414"/>
                <a:gd name="connsiteY60" fmla="*/ 37812 h 298866"/>
                <a:gd name="connsiteX61" fmla="*/ 108244 w 304414"/>
                <a:gd name="connsiteY61" fmla="*/ 31954 h 298866"/>
                <a:gd name="connsiteX62" fmla="*/ 110108 w 304414"/>
                <a:gd name="connsiteY62" fmla="*/ 31954 h 298866"/>
                <a:gd name="connsiteX63" fmla="*/ 121559 w 304414"/>
                <a:gd name="connsiteY63" fmla="*/ 29824 h 298866"/>
                <a:gd name="connsiteX64" fmla="*/ 157240 w 304414"/>
                <a:gd name="connsiteY64" fmla="*/ 29824 h 298866"/>
                <a:gd name="connsiteX65" fmla="*/ 225406 w 304414"/>
                <a:gd name="connsiteY65" fmla="*/ 58848 h 298866"/>
                <a:gd name="connsiteX66" fmla="*/ 225406 w 304414"/>
                <a:gd name="connsiteY66" fmla="*/ 58848 h 298866"/>
                <a:gd name="connsiteX67" fmla="*/ 225406 w 304414"/>
                <a:gd name="connsiteY67" fmla="*/ 58848 h 298866"/>
                <a:gd name="connsiteX68" fmla="*/ 269075 w 304414"/>
                <a:gd name="connsiteY68" fmla="*/ 114499 h 298866"/>
                <a:gd name="connsiteX69" fmla="*/ 269075 w 304414"/>
                <a:gd name="connsiteY69" fmla="*/ 117429 h 298866"/>
                <a:gd name="connsiteX70" fmla="*/ 269075 w 304414"/>
                <a:gd name="connsiteY70" fmla="*/ 114499 h 298866"/>
                <a:gd name="connsiteX71" fmla="*/ 278662 w 304414"/>
                <a:gd name="connsiteY71" fmla="*/ 147518 h 298866"/>
                <a:gd name="connsiteX72" fmla="*/ 278662 w 304414"/>
                <a:gd name="connsiteY72" fmla="*/ 147518 h 298866"/>
                <a:gd name="connsiteX73" fmla="*/ 278662 w 304414"/>
                <a:gd name="connsiteY73" fmla="*/ 182666 h 298866"/>
                <a:gd name="connsiteX74" fmla="*/ 278662 w 304414"/>
                <a:gd name="connsiteY74" fmla="*/ 182666 h 298866"/>
                <a:gd name="connsiteX75" fmla="*/ 256827 w 304414"/>
                <a:gd name="connsiteY75" fmla="*/ 235922 h 298866"/>
                <a:gd name="connsiteX76" fmla="*/ 256827 w 304414"/>
                <a:gd name="connsiteY76" fmla="*/ 235922 h 298866"/>
                <a:gd name="connsiteX77" fmla="*/ 256827 w 304414"/>
                <a:gd name="connsiteY77" fmla="*/ 235922 h 298866"/>
                <a:gd name="connsiteX78" fmla="*/ 176944 w 304414"/>
                <a:gd name="connsiteY78" fmla="*/ 281189 h 298866"/>
                <a:gd name="connsiteX79" fmla="*/ 176944 w 304414"/>
                <a:gd name="connsiteY79" fmla="*/ 281189 h 29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04414" h="298866">
                  <a:moveTo>
                    <a:pt x="109044" y="5326"/>
                  </a:moveTo>
                  <a:cubicBezTo>
                    <a:pt x="102069" y="6749"/>
                    <a:pt x="95214" y="8707"/>
                    <a:pt x="88541" y="11184"/>
                  </a:cubicBezTo>
                  <a:cubicBezTo>
                    <a:pt x="81443" y="13783"/>
                    <a:pt x="74583" y="16990"/>
                    <a:pt x="68038" y="20770"/>
                  </a:cubicBezTo>
                  <a:lnTo>
                    <a:pt x="65906" y="20770"/>
                  </a:lnTo>
                  <a:cubicBezTo>
                    <a:pt x="56136" y="26035"/>
                    <a:pt x="47169" y="32670"/>
                    <a:pt x="39278" y="40475"/>
                  </a:cubicBezTo>
                  <a:cubicBezTo>
                    <a:pt x="31815" y="47542"/>
                    <a:pt x="25362" y="55606"/>
                    <a:pt x="20106" y="64439"/>
                  </a:cubicBezTo>
                  <a:lnTo>
                    <a:pt x="18775" y="66303"/>
                  </a:lnTo>
                  <a:cubicBezTo>
                    <a:pt x="14446" y="73588"/>
                    <a:pt x="10791" y="81253"/>
                    <a:pt x="7858" y="89203"/>
                  </a:cubicBezTo>
                  <a:cubicBezTo>
                    <a:pt x="4034" y="98945"/>
                    <a:pt x="1527" y="109153"/>
                    <a:pt x="402" y="119559"/>
                  </a:cubicBezTo>
                  <a:cubicBezTo>
                    <a:pt x="273" y="120976"/>
                    <a:pt x="273" y="122402"/>
                    <a:pt x="402" y="123819"/>
                  </a:cubicBezTo>
                  <a:cubicBezTo>
                    <a:pt x="-134" y="128953"/>
                    <a:pt x="-134" y="134129"/>
                    <a:pt x="402" y="139263"/>
                  </a:cubicBezTo>
                  <a:cubicBezTo>
                    <a:pt x="483" y="155586"/>
                    <a:pt x="3272" y="171783"/>
                    <a:pt x="8657" y="187192"/>
                  </a:cubicBezTo>
                  <a:cubicBezTo>
                    <a:pt x="12050" y="197398"/>
                    <a:pt x="16513" y="207216"/>
                    <a:pt x="21971" y="216483"/>
                  </a:cubicBezTo>
                  <a:cubicBezTo>
                    <a:pt x="23220" y="218286"/>
                    <a:pt x="24375" y="220153"/>
                    <a:pt x="25432" y="222075"/>
                  </a:cubicBezTo>
                  <a:lnTo>
                    <a:pt x="25432" y="223407"/>
                  </a:lnTo>
                  <a:lnTo>
                    <a:pt x="30225" y="230597"/>
                  </a:lnTo>
                  <a:cubicBezTo>
                    <a:pt x="34829" y="236757"/>
                    <a:pt x="39808" y="242626"/>
                    <a:pt x="45137" y="248171"/>
                  </a:cubicBezTo>
                  <a:cubicBezTo>
                    <a:pt x="62715" y="265781"/>
                    <a:pt x="83748" y="279561"/>
                    <a:pt x="106913" y="288645"/>
                  </a:cubicBezTo>
                  <a:cubicBezTo>
                    <a:pt x="122807" y="294532"/>
                    <a:pt x="139511" y="297944"/>
                    <a:pt x="156440" y="298763"/>
                  </a:cubicBezTo>
                  <a:cubicBezTo>
                    <a:pt x="171767" y="299309"/>
                    <a:pt x="187096" y="297696"/>
                    <a:pt x="201973" y="293971"/>
                  </a:cubicBezTo>
                  <a:cubicBezTo>
                    <a:pt x="218237" y="289828"/>
                    <a:pt x="233587" y="282694"/>
                    <a:pt x="247240" y="272934"/>
                  </a:cubicBezTo>
                  <a:cubicBezTo>
                    <a:pt x="258924" y="264935"/>
                    <a:pt x="269184" y="255034"/>
                    <a:pt x="277596" y="243644"/>
                  </a:cubicBezTo>
                  <a:cubicBezTo>
                    <a:pt x="296500" y="217570"/>
                    <a:pt x="305898" y="185805"/>
                    <a:pt x="304224" y="153642"/>
                  </a:cubicBezTo>
                  <a:cubicBezTo>
                    <a:pt x="303278" y="136055"/>
                    <a:pt x="299315" y="118762"/>
                    <a:pt x="292508" y="102517"/>
                  </a:cubicBezTo>
                  <a:cubicBezTo>
                    <a:pt x="277273" y="65057"/>
                    <a:pt x="248859" y="34464"/>
                    <a:pt x="212625" y="16509"/>
                  </a:cubicBezTo>
                  <a:cubicBezTo>
                    <a:pt x="193161" y="6663"/>
                    <a:pt x="171837" y="1038"/>
                    <a:pt x="150050" y="0"/>
                  </a:cubicBezTo>
                  <a:lnTo>
                    <a:pt x="142328" y="1"/>
                  </a:lnTo>
                  <a:cubicBezTo>
                    <a:pt x="131333" y="-5"/>
                    <a:pt x="120363" y="1065"/>
                    <a:pt x="109576" y="3196"/>
                  </a:cubicBezTo>
                  <a:moveTo>
                    <a:pt x="159902" y="23966"/>
                  </a:moveTo>
                  <a:cubicBezTo>
                    <a:pt x="172127" y="25900"/>
                    <a:pt x="184096" y="29204"/>
                    <a:pt x="195583" y="33818"/>
                  </a:cubicBezTo>
                  <a:cubicBezTo>
                    <a:pt x="206984" y="38918"/>
                    <a:pt x="217789" y="45258"/>
                    <a:pt x="227802" y="52723"/>
                  </a:cubicBezTo>
                  <a:cubicBezTo>
                    <a:pt x="237696" y="60518"/>
                    <a:pt x="246634" y="69456"/>
                    <a:pt x="254430" y="79351"/>
                  </a:cubicBezTo>
                  <a:cubicBezTo>
                    <a:pt x="261876" y="89186"/>
                    <a:pt x="268048" y="99922"/>
                    <a:pt x="272803" y="111304"/>
                  </a:cubicBezTo>
                  <a:cubicBezTo>
                    <a:pt x="276785" y="121911"/>
                    <a:pt x="279729" y="132880"/>
                    <a:pt x="281590" y="144057"/>
                  </a:cubicBezTo>
                  <a:cubicBezTo>
                    <a:pt x="282654" y="154414"/>
                    <a:pt x="282654" y="164854"/>
                    <a:pt x="281590" y="175211"/>
                  </a:cubicBezTo>
                  <a:cubicBezTo>
                    <a:pt x="280052" y="185393"/>
                    <a:pt x="277464" y="195387"/>
                    <a:pt x="273867" y="205034"/>
                  </a:cubicBezTo>
                  <a:cubicBezTo>
                    <a:pt x="269732" y="214516"/>
                    <a:pt x="264456" y="223457"/>
                    <a:pt x="258157" y="231662"/>
                  </a:cubicBezTo>
                  <a:cubicBezTo>
                    <a:pt x="246194" y="246798"/>
                    <a:pt x="230632" y="258698"/>
                    <a:pt x="212890" y="266278"/>
                  </a:cubicBezTo>
                  <a:cubicBezTo>
                    <a:pt x="202820" y="270163"/>
                    <a:pt x="192381" y="273018"/>
                    <a:pt x="181735" y="274799"/>
                  </a:cubicBezTo>
                  <a:cubicBezTo>
                    <a:pt x="169441" y="276262"/>
                    <a:pt x="157017" y="276262"/>
                    <a:pt x="144722" y="274799"/>
                  </a:cubicBezTo>
                  <a:cubicBezTo>
                    <a:pt x="119715" y="271285"/>
                    <a:pt x="96095" y="261175"/>
                    <a:pt x="76289" y="245508"/>
                  </a:cubicBezTo>
                  <a:cubicBezTo>
                    <a:pt x="66888" y="238104"/>
                    <a:pt x="58396" y="229613"/>
                    <a:pt x="50992" y="220211"/>
                  </a:cubicBezTo>
                  <a:cubicBezTo>
                    <a:pt x="43797" y="210735"/>
                    <a:pt x="37721" y="200460"/>
                    <a:pt x="32886" y="189590"/>
                  </a:cubicBezTo>
                  <a:lnTo>
                    <a:pt x="30492" y="183465"/>
                  </a:lnTo>
                  <a:lnTo>
                    <a:pt x="30492" y="182933"/>
                  </a:lnTo>
                  <a:cubicBezTo>
                    <a:pt x="27551" y="174271"/>
                    <a:pt x="25411" y="165358"/>
                    <a:pt x="24101" y="156305"/>
                  </a:cubicBezTo>
                  <a:cubicBezTo>
                    <a:pt x="22903" y="145510"/>
                    <a:pt x="22903" y="134615"/>
                    <a:pt x="24101" y="123819"/>
                  </a:cubicBezTo>
                  <a:cubicBezTo>
                    <a:pt x="25607" y="113978"/>
                    <a:pt x="28197" y="104334"/>
                    <a:pt x="31824" y="95062"/>
                  </a:cubicBezTo>
                  <a:cubicBezTo>
                    <a:pt x="31823" y="92399"/>
                    <a:pt x="34219" y="90002"/>
                    <a:pt x="35551" y="87340"/>
                  </a:cubicBezTo>
                  <a:lnTo>
                    <a:pt x="35551" y="87340"/>
                  </a:lnTo>
                  <a:cubicBezTo>
                    <a:pt x="37693" y="83284"/>
                    <a:pt x="40094" y="79370"/>
                    <a:pt x="42740" y="75623"/>
                  </a:cubicBezTo>
                  <a:cubicBezTo>
                    <a:pt x="42740" y="73759"/>
                    <a:pt x="45137" y="72162"/>
                    <a:pt x="46202" y="70564"/>
                  </a:cubicBezTo>
                  <a:cubicBezTo>
                    <a:pt x="47260" y="69387"/>
                    <a:pt x="48238" y="68142"/>
                    <a:pt x="49131" y="66836"/>
                  </a:cubicBezTo>
                  <a:cubicBezTo>
                    <a:pt x="53034" y="62487"/>
                    <a:pt x="57214" y="58397"/>
                    <a:pt x="61646" y="54587"/>
                  </a:cubicBezTo>
                  <a:lnTo>
                    <a:pt x="61646" y="54587"/>
                  </a:lnTo>
                  <a:lnTo>
                    <a:pt x="61646" y="54587"/>
                  </a:lnTo>
                  <a:lnTo>
                    <a:pt x="64575" y="52191"/>
                  </a:lnTo>
                  <a:lnTo>
                    <a:pt x="71764" y="47398"/>
                  </a:lnTo>
                  <a:lnTo>
                    <a:pt x="71764" y="47398"/>
                  </a:lnTo>
                  <a:lnTo>
                    <a:pt x="71764" y="47398"/>
                  </a:lnTo>
                  <a:cubicBezTo>
                    <a:pt x="77509" y="43683"/>
                    <a:pt x="83568" y="40475"/>
                    <a:pt x="89871" y="37812"/>
                  </a:cubicBezTo>
                  <a:cubicBezTo>
                    <a:pt x="95847" y="35423"/>
                    <a:pt x="101987" y="33465"/>
                    <a:pt x="108244" y="31954"/>
                  </a:cubicBezTo>
                  <a:lnTo>
                    <a:pt x="110108" y="31954"/>
                  </a:lnTo>
                  <a:lnTo>
                    <a:pt x="121559" y="29824"/>
                  </a:lnTo>
                  <a:cubicBezTo>
                    <a:pt x="133415" y="28491"/>
                    <a:pt x="145384" y="28491"/>
                    <a:pt x="157240" y="29824"/>
                  </a:cubicBezTo>
                  <a:moveTo>
                    <a:pt x="225406" y="58848"/>
                  </a:moveTo>
                  <a:lnTo>
                    <a:pt x="225406" y="58848"/>
                  </a:lnTo>
                  <a:lnTo>
                    <a:pt x="225406" y="58848"/>
                  </a:lnTo>
                  <a:moveTo>
                    <a:pt x="269075" y="114499"/>
                  </a:moveTo>
                  <a:cubicBezTo>
                    <a:pt x="269075" y="114499"/>
                    <a:pt x="269075" y="116364"/>
                    <a:pt x="269075" y="117429"/>
                  </a:cubicBezTo>
                  <a:cubicBezTo>
                    <a:pt x="269075" y="118493"/>
                    <a:pt x="269075" y="115565"/>
                    <a:pt x="269075" y="114499"/>
                  </a:cubicBezTo>
                  <a:moveTo>
                    <a:pt x="278662" y="147518"/>
                  </a:moveTo>
                  <a:lnTo>
                    <a:pt x="278662" y="147518"/>
                  </a:lnTo>
                  <a:moveTo>
                    <a:pt x="278662" y="182666"/>
                  </a:moveTo>
                  <a:lnTo>
                    <a:pt x="278662" y="182666"/>
                  </a:lnTo>
                  <a:moveTo>
                    <a:pt x="256827" y="235922"/>
                  </a:moveTo>
                  <a:lnTo>
                    <a:pt x="256827" y="235922"/>
                  </a:lnTo>
                  <a:lnTo>
                    <a:pt x="256827" y="235922"/>
                  </a:lnTo>
                  <a:moveTo>
                    <a:pt x="176944" y="281189"/>
                  </a:moveTo>
                  <a:lnTo>
                    <a:pt x="176944" y="281189"/>
                  </a:lnTo>
                </a:path>
              </a:pathLst>
            </a:custGeom>
            <a:solidFill>
              <a:srgbClr val="4EA8A9"/>
            </a:solidFill>
            <a:ln w="26619"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id="{9254659A-2150-468C-904D-A42C62635628}"/>
                </a:ext>
              </a:extLst>
            </p:cNvPr>
            <p:cNvSpPr/>
            <p:nvPr/>
          </p:nvSpPr>
          <p:spPr>
            <a:xfrm>
              <a:off x="15658430" y="6967020"/>
              <a:ext cx="464249" cy="439127"/>
            </a:xfrm>
            <a:custGeom>
              <a:avLst/>
              <a:gdLst>
                <a:gd name="connsiteX0" fmla="*/ 194157 w 369904"/>
                <a:gd name="connsiteY0" fmla="*/ 0 h 349887"/>
                <a:gd name="connsiteX1" fmla="*/ 182974 w 369904"/>
                <a:gd name="connsiteY1" fmla="*/ 0 h 349887"/>
                <a:gd name="connsiteX2" fmla="*/ 145961 w 369904"/>
                <a:gd name="connsiteY2" fmla="*/ 4793 h 349887"/>
                <a:gd name="connsiteX3" fmla="*/ 114807 w 369904"/>
                <a:gd name="connsiteY3" fmla="*/ 11716 h 349887"/>
                <a:gd name="connsiteX4" fmla="*/ 57026 w 369904"/>
                <a:gd name="connsiteY4" fmla="*/ 42338 h 349887"/>
                <a:gd name="connsiteX5" fmla="*/ 42379 w 369904"/>
                <a:gd name="connsiteY5" fmla="*/ 54853 h 349887"/>
                <a:gd name="connsiteX6" fmla="*/ 31994 w 369904"/>
                <a:gd name="connsiteY6" fmla="*/ 67102 h 349887"/>
                <a:gd name="connsiteX7" fmla="*/ 14154 w 369904"/>
                <a:gd name="connsiteY7" fmla="*/ 96126 h 349887"/>
                <a:gd name="connsiteX8" fmla="*/ 2438 w 369904"/>
                <a:gd name="connsiteY8" fmla="*/ 128878 h 349887"/>
                <a:gd name="connsiteX9" fmla="*/ 41 w 369904"/>
                <a:gd name="connsiteY9" fmla="*/ 157103 h 349887"/>
                <a:gd name="connsiteX10" fmla="*/ 42 w 369904"/>
                <a:gd name="connsiteY10" fmla="*/ 162429 h 349887"/>
                <a:gd name="connsiteX11" fmla="*/ 42 w 369904"/>
                <a:gd name="connsiteY11" fmla="*/ 176542 h 349887"/>
                <a:gd name="connsiteX12" fmla="*/ 7499 w 369904"/>
                <a:gd name="connsiteY12" fmla="*/ 215950 h 349887"/>
                <a:gd name="connsiteX13" fmla="*/ 12292 w 369904"/>
                <a:gd name="connsiteY13" fmla="*/ 229264 h 349887"/>
                <a:gd name="connsiteX14" fmla="*/ 21877 w 369904"/>
                <a:gd name="connsiteY14" fmla="*/ 249502 h 349887"/>
                <a:gd name="connsiteX15" fmla="*/ 39184 w 369904"/>
                <a:gd name="connsiteY15" fmla="*/ 280123 h 349887"/>
                <a:gd name="connsiteX16" fmla="*/ 54362 w 369904"/>
                <a:gd name="connsiteY16" fmla="*/ 301958 h 349887"/>
                <a:gd name="connsiteX17" fmla="*/ 96701 w 369904"/>
                <a:gd name="connsiteY17" fmla="*/ 332314 h 349887"/>
                <a:gd name="connsiteX18" fmla="*/ 103091 w 369904"/>
                <a:gd name="connsiteY18" fmla="*/ 332314 h 349887"/>
                <a:gd name="connsiteX19" fmla="*/ 109748 w 369904"/>
                <a:gd name="connsiteY19" fmla="*/ 332314 h 349887"/>
                <a:gd name="connsiteX20" fmla="*/ 114541 w 369904"/>
                <a:gd name="connsiteY20" fmla="*/ 330184 h 349887"/>
                <a:gd name="connsiteX21" fmla="*/ 117736 w 369904"/>
                <a:gd name="connsiteY21" fmla="*/ 332047 h 349887"/>
                <a:gd name="connsiteX22" fmla="*/ 131316 w 369904"/>
                <a:gd name="connsiteY22" fmla="*/ 337639 h 349887"/>
                <a:gd name="connsiteX23" fmla="*/ 133714 w 369904"/>
                <a:gd name="connsiteY23" fmla="*/ 337639 h 349887"/>
                <a:gd name="connsiteX24" fmla="*/ 164868 w 369904"/>
                <a:gd name="connsiteY24" fmla="*/ 345627 h 349887"/>
                <a:gd name="connsiteX25" fmla="*/ 200016 w 369904"/>
                <a:gd name="connsiteY25" fmla="*/ 349887 h 349887"/>
                <a:gd name="connsiteX26" fmla="*/ 209602 w 369904"/>
                <a:gd name="connsiteY26" fmla="*/ 349888 h 349887"/>
                <a:gd name="connsiteX27" fmla="*/ 233832 w 369904"/>
                <a:gd name="connsiteY27" fmla="*/ 348556 h 349887"/>
                <a:gd name="connsiteX28" fmla="*/ 266850 w 369904"/>
                <a:gd name="connsiteY28" fmla="*/ 340302 h 349887"/>
                <a:gd name="connsiteX29" fmla="*/ 325165 w 369904"/>
                <a:gd name="connsiteY29" fmla="*/ 300360 h 349887"/>
                <a:gd name="connsiteX30" fmla="*/ 342739 w 369904"/>
                <a:gd name="connsiteY30" fmla="*/ 275597 h 349887"/>
                <a:gd name="connsiteX31" fmla="*/ 352592 w 369904"/>
                <a:gd name="connsiteY31" fmla="*/ 259886 h 349887"/>
                <a:gd name="connsiteX32" fmla="*/ 360049 w 369904"/>
                <a:gd name="connsiteY32" fmla="*/ 242578 h 349887"/>
                <a:gd name="connsiteX33" fmla="*/ 363777 w 369904"/>
                <a:gd name="connsiteY33" fmla="*/ 229797 h 349887"/>
                <a:gd name="connsiteX34" fmla="*/ 363775 w 369904"/>
                <a:gd name="connsiteY34" fmla="*/ 227134 h 349887"/>
                <a:gd name="connsiteX35" fmla="*/ 366706 w 369904"/>
                <a:gd name="connsiteY35" fmla="*/ 214619 h 349887"/>
                <a:gd name="connsiteX36" fmla="*/ 369901 w 369904"/>
                <a:gd name="connsiteY36" fmla="*/ 179471 h 349887"/>
                <a:gd name="connsiteX37" fmla="*/ 365641 w 369904"/>
                <a:gd name="connsiteY37" fmla="*/ 145920 h 349887"/>
                <a:gd name="connsiteX38" fmla="*/ 360049 w 369904"/>
                <a:gd name="connsiteY38" fmla="*/ 127547 h 349887"/>
                <a:gd name="connsiteX39" fmla="*/ 356854 w 369904"/>
                <a:gd name="connsiteY39" fmla="*/ 119292 h 349887"/>
                <a:gd name="connsiteX40" fmla="*/ 339812 w 369904"/>
                <a:gd name="connsiteY40" fmla="*/ 84144 h 349887"/>
                <a:gd name="connsiteX41" fmla="*/ 316379 w 369904"/>
                <a:gd name="connsiteY41" fmla="*/ 57516 h 349887"/>
                <a:gd name="connsiteX42" fmla="*/ 299070 w 369904"/>
                <a:gd name="connsiteY42" fmla="*/ 39942 h 349887"/>
                <a:gd name="connsiteX43" fmla="*/ 295609 w 369904"/>
                <a:gd name="connsiteY43" fmla="*/ 36480 h 349887"/>
                <a:gd name="connsiteX44" fmla="*/ 268981 w 369904"/>
                <a:gd name="connsiteY44" fmla="*/ 16243 h 349887"/>
                <a:gd name="connsiteX45" fmla="*/ 249010 w 369904"/>
                <a:gd name="connsiteY45" fmla="*/ 8521 h 349887"/>
                <a:gd name="connsiteX46" fmla="*/ 245017 w 369904"/>
                <a:gd name="connsiteY46" fmla="*/ 8521 h 349887"/>
                <a:gd name="connsiteX47" fmla="*/ 220254 w 369904"/>
                <a:gd name="connsiteY47" fmla="*/ 3196 h 349887"/>
                <a:gd name="connsiteX48" fmla="*/ 193626 w 369904"/>
                <a:gd name="connsiteY48" fmla="*/ 1331 h 349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69904" h="349887">
                  <a:moveTo>
                    <a:pt x="194157" y="0"/>
                  </a:moveTo>
                  <a:lnTo>
                    <a:pt x="182974" y="0"/>
                  </a:lnTo>
                  <a:cubicBezTo>
                    <a:pt x="170531" y="633"/>
                    <a:pt x="158155" y="2235"/>
                    <a:pt x="145961" y="4793"/>
                  </a:cubicBezTo>
                  <a:cubicBezTo>
                    <a:pt x="133979" y="6923"/>
                    <a:pt x="124393" y="9320"/>
                    <a:pt x="114807" y="11716"/>
                  </a:cubicBezTo>
                  <a:cubicBezTo>
                    <a:pt x="93972" y="18625"/>
                    <a:pt x="74440" y="28975"/>
                    <a:pt x="57026" y="42338"/>
                  </a:cubicBezTo>
                  <a:cubicBezTo>
                    <a:pt x="51967" y="46598"/>
                    <a:pt x="46907" y="50593"/>
                    <a:pt x="42379" y="54853"/>
                  </a:cubicBezTo>
                  <a:cubicBezTo>
                    <a:pt x="38537" y="58598"/>
                    <a:pt x="35061" y="62700"/>
                    <a:pt x="31994" y="67102"/>
                  </a:cubicBezTo>
                  <a:cubicBezTo>
                    <a:pt x="25204" y="76233"/>
                    <a:pt x="19235" y="85945"/>
                    <a:pt x="14154" y="96126"/>
                  </a:cubicBezTo>
                  <a:cubicBezTo>
                    <a:pt x="9046" y="106575"/>
                    <a:pt x="5116" y="117560"/>
                    <a:pt x="2438" y="128878"/>
                  </a:cubicBezTo>
                  <a:cubicBezTo>
                    <a:pt x="606" y="138170"/>
                    <a:pt x="-197" y="147636"/>
                    <a:pt x="41" y="157103"/>
                  </a:cubicBezTo>
                  <a:lnTo>
                    <a:pt x="42" y="162429"/>
                  </a:lnTo>
                  <a:cubicBezTo>
                    <a:pt x="42" y="166956"/>
                    <a:pt x="42" y="171749"/>
                    <a:pt x="42" y="176542"/>
                  </a:cubicBezTo>
                  <a:cubicBezTo>
                    <a:pt x="1745" y="189814"/>
                    <a:pt x="4235" y="202973"/>
                    <a:pt x="7499" y="215950"/>
                  </a:cubicBezTo>
                  <a:cubicBezTo>
                    <a:pt x="8783" y="220495"/>
                    <a:pt x="10385" y="224944"/>
                    <a:pt x="12292" y="229264"/>
                  </a:cubicBezTo>
                  <a:cubicBezTo>
                    <a:pt x="15220" y="235921"/>
                    <a:pt x="18415" y="242845"/>
                    <a:pt x="21877" y="249502"/>
                  </a:cubicBezTo>
                  <a:cubicBezTo>
                    <a:pt x="25339" y="256158"/>
                    <a:pt x="33060" y="270005"/>
                    <a:pt x="39184" y="280123"/>
                  </a:cubicBezTo>
                  <a:cubicBezTo>
                    <a:pt x="45310" y="290242"/>
                    <a:pt x="49569" y="295833"/>
                    <a:pt x="54362" y="301958"/>
                  </a:cubicBezTo>
                  <a:cubicBezTo>
                    <a:pt x="64313" y="316889"/>
                    <a:pt x="79365" y="327682"/>
                    <a:pt x="96701" y="332314"/>
                  </a:cubicBezTo>
                  <a:lnTo>
                    <a:pt x="103091" y="332314"/>
                  </a:lnTo>
                  <a:cubicBezTo>
                    <a:pt x="105293" y="332696"/>
                    <a:pt x="107546" y="332696"/>
                    <a:pt x="109748" y="332314"/>
                  </a:cubicBezTo>
                  <a:cubicBezTo>
                    <a:pt x="111432" y="331817"/>
                    <a:pt x="113044" y="331101"/>
                    <a:pt x="114541" y="330184"/>
                  </a:cubicBezTo>
                  <a:lnTo>
                    <a:pt x="117736" y="332047"/>
                  </a:lnTo>
                  <a:lnTo>
                    <a:pt x="131316" y="337639"/>
                  </a:lnTo>
                  <a:lnTo>
                    <a:pt x="133714" y="337639"/>
                  </a:lnTo>
                  <a:cubicBezTo>
                    <a:pt x="143855" y="341174"/>
                    <a:pt x="154276" y="343846"/>
                    <a:pt x="164868" y="345627"/>
                  </a:cubicBezTo>
                  <a:cubicBezTo>
                    <a:pt x="176477" y="347825"/>
                    <a:pt x="188219" y="349248"/>
                    <a:pt x="200016" y="349887"/>
                  </a:cubicBezTo>
                  <a:lnTo>
                    <a:pt x="209602" y="349888"/>
                  </a:lnTo>
                  <a:cubicBezTo>
                    <a:pt x="217590" y="349888"/>
                    <a:pt x="225578" y="349888"/>
                    <a:pt x="233832" y="348556"/>
                  </a:cubicBezTo>
                  <a:cubicBezTo>
                    <a:pt x="245233" y="347741"/>
                    <a:pt x="256407" y="344947"/>
                    <a:pt x="266850" y="340302"/>
                  </a:cubicBezTo>
                  <a:cubicBezTo>
                    <a:pt x="288684" y="330875"/>
                    <a:pt x="308487" y="317312"/>
                    <a:pt x="325165" y="300360"/>
                  </a:cubicBezTo>
                  <a:cubicBezTo>
                    <a:pt x="331640" y="292561"/>
                    <a:pt x="337515" y="284283"/>
                    <a:pt x="342739" y="275597"/>
                  </a:cubicBezTo>
                  <a:cubicBezTo>
                    <a:pt x="347000" y="268940"/>
                    <a:pt x="349930" y="264413"/>
                    <a:pt x="352592" y="259886"/>
                  </a:cubicBezTo>
                  <a:cubicBezTo>
                    <a:pt x="355461" y="254289"/>
                    <a:pt x="357951" y="248507"/>
                    <a:pt x="360049" y="242578"/>
                  </a:cubicBezTo>
                  <a:cubicBezTo>
                    <a:pt x="361604" y="238415"/>
                    <a:pt x="362851" y="234144"/>
                    <a:pt x="363777" y="229797"/>
                  </a:cubicBezTo>
                  <a:lnTo>
                    <a:pt x="363775" y="227134"/>
                  </a:lnTo>
                  <a:cubicBezTo>
                    <a:pt x="365373" y="220477"/>
                    <a:pt x="366173" y="217548"/>
                    <a:pt x="366706" y="214619"/>
                  </a:cubicBezTo>
                  <a:cubicBezTo>
                    <a:pt x="368910" y="203035"/>
                    <a:pt x="369979" y="191263"/>
                    <a:pt x="369901" y="179471"/>
                  </a:cubicBezTo>
                  <a:cubicBezTo>
                    <a:pt x="369862" y="168155"/>
                    <a:pt x="368432" y="156886"/>
                    <a:pt x="365641" y="145920"/>
                  </a:cubicBezTo>
                  <a:cubicBezTo>
                    <a:pt x="364182" y="139679"/>
                    <a:pt x="362314" y="133542"/>
                    <a:pt x="360049" y="127547"/>
                  </a:cubicBezTo>
                  <a:lnTo>
                    <a:pt x="356854" y="119292"/>
                  </a:lnTo>
                  <a:cubicBezTo>
                    <a:pt x="352516" y="106971"/>
                    <a:pt x="346798" y="95180"/>
                    <a:pt x="339812" y="84144"/>
                  </a:cubicBezTo>
                  <a:cubicBezTo>
                    <a:pt x="332755" y="74632"/>
                    <a:pt x="324916" y="65725"/>
                    <a:pt x="316379" y="57516"/>
                  </a:cubicBezTo>
                  <a:lnTo>
                    <a:pt x="299070" y="39942"/>
                  </a:lnTo>
                  <a:lnTo>
                    <a:pt x="295609" y="36480"/>
                  </a:lnTo>
                  <a:cubicBezTo>
                    <a:pt x="287559" y="28712"/>
                    <a:pt x="278620" y="21920"/>
                    <a:pt x="268981" y="16243"/>
                  </a:cubicBezTo>
                  <a:cubicBezTo>
                    <a:pt x="262600" y="13005"/>
                    <a:pt x="255909" y="10418"/>
                    <a:pt x="249010" y="8521"/>
                  </a:cubicBezTo>
                  <a:lnTo>
                    <a:pt x="245017" y="8521"/>
                  </a:lnTo>
                  <a:cubicBezTo>
                    <a:pt x="236881" y="6231"/>
                    <a:pt x="228610" y="4453"/>
                    <a:pt x="220254" y="3196"/>
                  </a:cubicBezTo>
                  <a:cubicBezTo>
                    <a:pt x="211443" y="1856"/>
                    <a:pt x="202537" y="1233"/>
                    <a:pt x="193626" y="1331"/>
                  </a:cubicBezTo>
                </a:path>
              </a:pathLst>
            </a:custGeom>
            <a:solidFill>
              <a:srgbClr val="FCFCFC"/>
            </a:solidFill>
            <a:ln w="26619"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id="{2B851BF8-10E9-4874-93A1-ABEF58B6560A}"/>
                </a:ext>
              </a:extLst>
            </p:cNvPr>
            <p:cNvSpPr/>
            <p:nvPr/>
          </p:nvSpPr>
          <p:spPr>
            <a:xfrm>
              <a:off x="15809558" y="7546842"/>
              <a:ext cx="186914" cy="177462"/>
            </a:xfrm>
            <a:custGeom>
              <a:avLst/>
              <a:gdLst>
                <a:gd name="connsiteX0" fmla="*/ 76937 w 148929"/>
                <a:gd name="connsiteY0" fmla="*/ 0 h 141398"/>
                <a:gd name="connsiteX1" fmla="*/ 74008 w 148929"/>
                <a:gd name="connsiteY1" fmla="*/ 0 h 141398"/>
                <a:gd name="connsiteX2" fmla="*/ 65220 w 148929"/>
                <a:gd name="connsiteY2" fmla="*/ 1331 h 141398"/>
                <a:gd name="connsiteX3" fmla="*/ 35664 w 148929"/>
                <a:gd name="connsiteY3" fmla="*/ 11982 h 141398"/>
                <a:gd name="connsiteX4" fmla="*/ 15960 w 148929"/>
                <a:gd name="connsiteY4" fmla="*/ 29823 h 141398"/>
                <a:gd name="connsiteX5" fmla="*/ 7172 w 148929"/>
                <a:gd name="connsiteY5" fmla="*/ 44468 h 141398"/>
                <a:gd name="connsiteX6" fmla="*/ 1315 w 148929"/>
                <a:gd name="connsiteY6" fmla="*/ 88403 h 141398"/>
                <a:gd name="connsiteX7" fmla="*/ 7705 w 148929"/>
                <a:gd name="connsiteY7" fmla="*/ 103581 h 141398"/>
                <a:gd name="connsiteX8" fmla="*/ 10103 w 148929"/>
                <a:gd name="connsiteY8" fmla="*/ 108108 h 141398"/>
                <a:gd name="connsiteX9" fmla="*/ 20488 w 148929"/>
                <a:gd name="connsiteY9" fmla="*/ 120890 h 141398"/>
                <a:gd name="connsiteX10" fmla="*/ 30873 w 148929"/>
                <a:gd name="connsiteY10" fmla="*/ 128346 h 141398"/>
                <a:gd name="connsiteX11" fmla="*/ 33002 w 148929"/>
                <a:gd name="connsiteY11" fmla="*/ 129677 h 141398"/>
                <a:gd name="connsiteX12" fmla="*/ 40457 w 148929"/>
                <a:gd name="connsiteY12" fmla="*/ 133671 h 141398"/>
                <a:gd name="connsiteX13" fmla="*/ 68949 w 148929"/>
                <a:gd name="connsiteY13" fmla="*/ 141393 h 141398"/>
                <a:gd name="connsiteX14" fmla="*/ 79600 w 148929"/>
                <a:gd name="connsiteY14" fmla="*/ 141393 h 141398"/>
                <a:gd name="connsiteX15" fmla="*/ 108890 w 148929"/>
                <a:gd name="connsiteY15" fmla="*/ 135801 h 141398"/>
                <a:gd name="connsiteX16" fmla="*/ 124601 w 148929"/>
                <a:gd name="connsiteY16" fmla="*/ 126748 h 141398"/>
                <a:gd name="connsiteX17" fmla="*/ 139513 w 148929"/>
                <a:gd name="connsiteY17" fmla="*/ 109440 h 141398"/>
                <a:gd name="connsiteX18" fmla="*/ 146703 w 148929"/>
                <a:gd name="connsiteY18" fmla="*/ 91067 h 141398"/>
                <a:gd name="connsiteX19" fmla="*/ 148567 w 148929"/>
                <a:gd name="connsiteY19" fmla="*/ 79084 h 141398"/>
                <a:gd name="connsiteX20" fmla="*/ 148567 w 148929"/>
                <a:gd name="connsiteY20" fmla="*/ 60978 h 141398"/>
                <a:gd name="connsiteX21" fmla="*/ 146169 w 148929"/>
                <a:gd name="connsiteY21" fmla="*/ 46066 h 141398"/>
                <a:gd name="connsiteX22" fmla="*/ 127530 w 148929"/>
                <a:gd name="connsiteY22" fmla="*/ 16776 h 141398"/>
                <a:gd name="connsiteX23" fmla="*/ 93446 w 148929"/>
                <a:gd name="connsiteY23" fmla="*/ 1065 h 141398"/>
                <a:gd name="connsiteX24" fmla="*/ 85724 w 148929"/>
                <a:gd name="connsiteY24" fmla="*/ 1065 h 141398"/>
                <a:gd name="connsiteX25" fmla="*/ 75872 w 148929"/>
                <a:gd name="connsiteY25" fmla="*/ 1065 h 14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8929" h="141398">
                  <a:moveTo>
                    <a:pt x="76937" y="0"/>
                  </a:moveTo>
                  <a:lnTo>
                    <a:pt x="74008" y="0"/>
                  </a:lnTo>
                  <a:lnTo>
                    <a:pt x="65220" y="1331"/>
                  </a:lnTo>
                  <a:cubicBezTo>
                    <a:pt x="54847" y="3222"/>
                    <a:pt x="44860" y="6822"/>
                    <a:pt x="35664" y="11982"/>
                  </a:cubicBezTo>
                  <a:cubicBezTo>
                    <a:pt x="27918" y="16482"/>
                    <a:pt x="21204" y="22561"/>
                    <a:pt x="15960" y="29823"/>
                  </a:cubicBezTo>
                  <a:cubicBezTo>
                    <a:pt x="12397" y="34295"/>
                    <a:pt x="9441" y="39220"/>
                    <a:pt x="7172" y="44468"/>
                  </a:cubicBezTo>
                  <a:cubicBezTo>
                    <a:pt x="419" y="58064"/>
                    <a:pt x="-1641" y="73513"/>
                    <a:pt x="1315" y="88403"/>
                  </a:cubicBezTo>
                  <a:cubicBezTo>
                    <a:pt x="2646" y="93763"/>
                    <a:pt x="4801" y="98884"/>
                    <a:pt x="7705" y="103581"/>
                  </a:cubicBezTo>
                  <a:lnTo>
                    <a:pt x="10103" y="108108"/>
                  </a:lnTo>
                  <a:cubicBezTo>
                    <a:pt x="13150" y="112689"/>
                    <a:pt x="16628" y="116969"/>
                    <a:pt x="20488" y="120890"/>
                  </a:cubicBezTo>
                  <a:cubicBezTo>
                    <a:pt x="23756" y="123635"/>
                    <a:pt x="27227" y="126127"/>
                    <a:pt x="30873" y="128346"/>
                  </a:cubicBezTo>
                  <a:lnTo>
                    <a:pt x="33002" y="129677"/>
                  </a:lnTo>
                  <a:cubicBezTo>
                    <a:pt x="35397" y="131274"/>
                    <a:pt x="38061" y="132340"/>
                    <a:pt x="40457" y="133671"/>
                  </a:cubicBezTo>
                  <a:cubicBezTo>
                    <a:pt x="49448" y="137843"/>
                    <a:pt x="59082" y="140453"/>
                    <a:pt x="68949" y="141393"/>
                  </a:cubicBezTo>
                  <a:lnTo>
                    <a:pt x="79600" y="141393"/>
                  </a:lnTo>
                  <a:cubicBezTo>
                    <a:pt x="89641" y="141520"/>
                    <a:pt x="99604" y="139618"/>
                    <a:pt x="108890" y="135801"/>
                  </a:cubicBezTo>
                  <a:cubicBezTo>
                    <a:pt x="114544" y="133572"/>
                    <a:pt x="119838" y="130522"/>
                    <a:pt x="124601" y="126748"/>
                  </a:cubicBezTo>
                  <a:cubicBezTo>
                    <a:pt x="130510" y="121858"/>
                    <a:pt x="135552" y="116007"/>
                    <a:pt x="139513" y="109440"/>
                  </a:cubicBezTo>
                  <a:cubicBezTo>
                    <a:pt x="142994" y="103798"/>
                    <a:pt x="145430" y="97574"/>
                    <a:pt x="146703" y="91067"/>
                  </a:cubicBezTo>
                  <a:cubicBezTo>
                    <a:pt x="147712" y="87143"/>
                    <a:pt x="148336" y="83129"/>
                    <a:pt x="148567" y="79084"/>
                  </a:cubicBezTo>
                  <a:cubicBezTo>
                    <a:pt x="149051" y="73059"/>
                    <a:pt x="149051" y="67003"/>
                    <a:pt x="148567" y="60978"/>
                  </a:cubicBezTo>
                  <a:cubicBezTo>
                    <a:pt x="148050" y="55965"/>
                    <a:pt x="147250" y="50987"/>
                    <a:pt x="146169" y="46066"/>
                  </a:cubicBezTo>
                  <a:cubicBezTo>
                    <a:pt x="143403" y="34495"/>
                    <a:pt x="136841" y="24183"/>
                    <a:pt x="127530" y="16776"/>
                  </a:cubicBezTo>
                  <a:cubicBezTo>
                    <a:pt x="117501" y="9031"/>
                    <a:pt x="105848" y="3661"/>
                    <a:pt x="93446" y="1065"/>
                  </a:cubicBezTo>
                  <a:cubicBezTo>
                    <a:pt x="90879" y="788"/>
                    <a:pt x="88290" y="788"/>
                    <a:pt x="85724" y="1065"/>
                  </a:cubicBezTo>
                  <a:lnTo>
                    <a:pt x="75872" y="1065"/>
                  </a:lnTo>
                </a:path>
              </a:pathLst>
            </a:custGeom>
            <a:solidFill>
              <a:srgbClr val="FCFCFC"/>
            </a:solidFill>
            <a:ln w="26619"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id="{B9B517AF-2259-4757-B865-DF9DF5B8526F}"/>
                </a:ext>
              </a:extLst>
            </p:cNvPr>
            <p:cNvSpPr/>
            <p:nvPr/>
          </p:nvSpPr>
          <p:spPr>
            <a:xfrm>
              <a:off x="16130010" y="7504065"/>
              <a:ext cx="120622" cy="97497"/>
            </a:xfrm>
            <a:custGeom>
              <a:avLst/>
              <a:gdLst>
                <a:gd name="connsiteX0" fmla="*/ 37824 w 96109"/>
                <a:gd name="connsiteY0" fmla="*/ 267 h 77684"/>
                <a:gd name="connsiteX1" fmla="*/ 37824 w 96109"/>
                <a:gd name="connsiteY1" fmla="*/ 267 h 77684"/>
                <a:gd name="connsiteX2" fmla="*/ 15989 w 96109"/>
                <a:gd name="connsiteY2" fmla="*/ 8255 h 77684"/>
                <a:gd name="connsiteX3" fmla="*/ 278 w 96109"/>
                <a:gd name="connsiteY3" fmla="*/ 32753 h 77684"/>
                <a:gd name="connsiteX4" fmla="*/ 278 w 96109"/>
                <a:gd name="connsiteY4" fmla="*/ 42073 h 77684"/>
                <a:gd name="connsiteX5" fmla="*/ 2940 w 96109"/>
                <a:gd name="connsiteY5" fmla="*/ 51925 h 77684"/>
                <a:gd name="connsiteX6" fmla="*/ 18118 w 96109"/>
                <a:gd name="connsiteY6" fmla="*/ 69499 h 77684"/>
                <a:gd name="connsiteX7" fmla="*/ 41550 w 96109"/>
                <a:gd name="connsiteY7" fmla="*/ 77487 h 77684"/>
                <a:gd name="connsiteX8" fmla="*/ 53533 w 96109"/>
                <a:gd name="connsiteY8" fmla="*/ 77487 h 77684"/>
                <a:gd name="connsiteX9" fmla="*/ 61789 w 96109"/>
                <a:gd name="connsiteY9" fmla="*/ 77487 h 77684"/>
                <a:gd name="connsiteX10" fmla="*/ 67913 w 96109"/>
                <a:gd name="connsiteY10" fmla="*/ 77487 h 77684"/>
                <a:gd name="connsiteX11" fmla="*/ 76967 w 96109"/>
                <a:gd name="connsiteY11" fmla="*/ 75623 h 77684"/>
                <a:gd name="connsiteX12" fmla="*/ 88151 w 96109"/>
                <a:gd name="connsiteY12" fmla="*/ 68700 h 77684"/>
                <a:gd name="connsiteX13" fmla="*/ 92943 w 96109"/>
                <a:gd name="connsiteY13" fmla="*/ 62575 h 77684"/>
                <a:gd name="connsiteX14" fmla="*/ 95605 w 96109"/>
                <a:gd name="connsiteY14" fmla="*/ 54853 h 77684"/>
                <a:gd name="connsiteX15" fmla="*/ 95605 w 96109"/>
                <a:gd name="connsiteY15" fmla="*/ 51924 h 77684"/>
                <a:gd name="connsiteX16" fmla="*/ 95607 w 96109"/>
                <a:gd name="connsiteY16" fmla="*/ 48729 h 77684"/>
                <a:gd name="connsiteX17" fmla="*/ 95607 w 96109"/>
                <a:gd name="connsiteY17" fmla="*/ 36746 h 77684"/>
                <a:gd name="connsiteX18" fmla="*/ 92145 w 96109"/>
                <a:gd name="connsiteY18" fmla="*/ 27960 h 77684"/>
                <a:gd name="connsiteX19" fmla="*/ 79631 w 96109"/>
                <a:gd name="connsiteY19" fmla="*/ 13847 h 77684"/>
                <a:gd name="connsiteX20" fmla="*/ 59660 w 96109"/>
                <a:gd name="connsiteY20" fmla="*/ 3462 h 77684"/>
                <a:gd name="connsiteX21" fmla="*/ 48211 w 96109"/>
                <a:gd name="connsiteY21" fmla="*/ 1598 h 77684"/>
                <a:gd name="connsiteX22" fmla="*/ 39157 w 96109"/>
                <a:gd name="connsiteY22" fmla="*/ 0 h 7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109" h="77684">
                  <a:moveTo>
                    <a:pt x="37824" y="267"/>
                  </a:moveTo>
                  <a:lnTo>
                    <a:pt x="37824" y="267"/>
                  </a:lnTo>
                  <a:cubicBezTo>
                    <a:pt x="29883" y="553"/>
                    <a:pt x="22240" y="3350"/>
                    <a:pt x="15989" y="8255"/>
                  </a:cubicBezTo>
                  <a:cubicBezTo>
                    <a:pt x="8137" y="14413"/>
                    <a:pt x="2600" y="23048"/>
                    <a:pt x="278" y="32753"/>
                  </a:cubicBezTo>
                  <a:cubicBezTo>
                    <a:pt x="-93" y="35848"/>
                    <a:pt x="-93" y="38978"/>
                    <a:pt x="278" y="42073"/>
                  </a:cubicBezTo>
                  <a:cubicBezTo>
                    <a:pt x="603" y="45484"/>
                    <a:pt x="1503" y="48815"/>
                    <a:pt x="2940" y="51925"/>
                  </a:cubicBezTo>
                  <a:cubicBezTo>
                    <a:pt x="6077" y="59202"/>
                    <a:pt x="11375" y="65337"/>
                    <a:pt x="18118" y="69499"/>
                  </a:cubicBezTo>
                  <a:cubicBezTo>
                    <a:pt x="25280" y="73779"/>
                    <a:pt x="33265" y="76501"/>
                    <a:pt x="41550" y="77487"/>
                  </a:cubicBezTo>
                  <a:cubicBezTo>
                    <a:pt x="45540" y="77751"/>
                    <a:pt x="49543" y="77751"/>
                    <a:pt x="53533" y="77487"/>
                  </a:cubicBezTo>
                  <a:lnTo>
                    <a:pt x="61789" y="77487"/>
                  </a:lnTo>
                  <a:cubicBezTo>
                    <a:pt x="63826" y="77700"/>
                    <a:pt x="65878" y="77700"/>
                    <a:pt x="67913" y="77487"/>
                  </a:cubicBezTo>
                  <a:cubicBezTo>
                    <a:pt x="70983" y="77158"/>
                    <a:pt x="74016" y="76533"/>
                    <a:pt x="76967" y="75623"/>
                  </a:cubicBezTo>
                  <a:cubicBezTo>
                    <a:pt x="81216" y="74287"/>
                    <a:pt x="85061" y="71906"/>
                    <a:pt x="88151" y="68700"/>
                  </a:cubicBezTo>
                  <a:cubicBezTo>
                    <a:pt x="89972" y="66845"/>
                    <a:pt x="91581" y="64790"/>
                    <a:pt x="92943" y="62575"/>
                  </a:cubicBezTo>
                  <a:cubicBezTo>
                    <a:pt x="94027" y="60073"/>
                    <a:pt x="94918" y="57491"/>
                    <a:pt x="95605" y="54853"/>
                  </a:cubicBezTo>
                  <a:cubicBezTo>
                    <a:pt x="95693" y="53879"/>
                    <a:pt x="95693" y="52899"/>
                    <a:pt x="95605" y="51924"/>
                  </a:cubicBezTo>
                  <a:cubicBezTo>
                    <a:pt x="95607" y="51925"/>
                    <a:pt x="95607" y="49794"/>
                    <a:pt x="95607" y="48729"/>
                  </a:cubicBezTo>
                  <a:cubicBezTo>
                    <a:pt x="96277" y="44763"/>
                    <a:pt x="96277" y="40713"/>
                    <a:pt x="95607" y="36746"/>
                  </a:cubicBezTo>
                  <a:cubicBezTo>
                    <a:pt x="94986" y="33634"/>
                    <a:pt x="93814" y="30658"/>
                    <a:pt x="92145" y="27960"/>
                  </a:cubicBezTo>
                  <a:cubicBezTo>
                    <a:pt x="89186" y="22305"/>
                    <a:pt x="84890" y="17461"/>
                    <a:pt x="79631" y="13847"/>
                  </a:cubicBezTo>
                  <a:cubicBezTo>
                    <a:pt x="73723" y="9104"/>
                    <a:pt x="66936" y="5575"/>
                    <a:pt x="59660" y="3462"/>
                  </a:cubicBezTo>
                  <a:cubicBezTo>
                    <a:pt x="55978" y="2196"/>
                    <a:pt x="52105" y="1565"/>
                    <a:pt x="48211" y="1598"/>
                  </a:cubicBezTo>
                  <a:cubicBezTo>
                    <a:pt x="45259" y="742"/>
                    <a:pt x="42223" y="206"/>
                    <a:pt x="39157" y="0"/>
                  </a:cubicBezTo>
                </a:path>
              </a:pathLst>
            </a:custGeom>
            <a:solidFill>
              <a:srgbClr val="FCFCFC"/>
            </a:solidFill>
            <a:ln w="26619"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id="{691ECFD7-9480-44BD-A80D-D4C4C28CD59A}"/>
                </a:ext>
              </a:extLst>
            </p:cNvPr>
            <p:cNvSpPr/>
            <p:nvPr/>
          </p:nvSpPr>
          <p:spPr>
            <a:xfrm>
              <a:off x="15655336" y="6949392"/>
              <a:ext cx="488655" cy="476272"/>
            </a:xfrm>
            <a:custGeom>
              <a:avLst/>
              <a:gdLst>
                <a:gd name="connsiteX0" fmla="*/ 146030 w 389350"/>
                <a:gd name="connsiteY0" fmla="*/ 2330 h 379484"/>
                <a:gd name="connsiteX1" fmla="*/ 141503 w 389350"/>
                <a:gd name="connsiteY1" fmla="*/ 2330 h 379484"/>
                <a:gd name="connsiteX2" fmla="*/ 131119 w 389350"/>
                <a:gd name="connsiteY2" fmla="*/ 4460 h 379484"/>
                <a:gd name="connsiteX3" fmla="*/ 108486 w 389350"/>
                <a:gd name="connsiteY3" fmla="*/ 11383 h 379484"/>
                <a:gd name="connsiteX4" fmla="*/ 103692 w 389350"/>
                <a:gd name="connsiteY4" fmla="*/ 13514 h 379484"/>
                <a:gd name="connsiteX5" fmla="*/ 95970 w 389350"/>
                <a:gd name="connsiteY5" fmla="*/ 16709 h 379484"/>
                <a:gd name="connsiteX6" fmla="*/ 92509 w 389350"/>
                <a:gd name="connsiteY6" fmla="*/ 18307 h 379484"/>
                <a:gd name="connsiteX7" fmla="*/ 52301 w 389350"/>
                <a:gd name="connsiteY7" fmla="*/ 47331 h 379484"/>
                <a:gd name="connsiteX8" fmla="*/ 32063 w 389350"/>
                <a:gd name="connsiteY8" fmla="*/ 69964 h 379484"/>
                <a:gd name="connsiteX9" fmla="*/ 25939 w 389350"/>
                <a:gd name="connsiteY9" fmla="*/ 78485 h 379484"/>
                <a:gd name="connsiteX10" fmla="*/ 23542 w 389350"/>
                <a:gd name="connsiteY10" fmla="*/ 82213 h 379484"/>
                <a:gd name="connsiteX11" fmla="*/ 7831 w 389350"/>
                <a:gd name="connsiteY11" fmla="*/ 113367 h 379484"/>
                <a:gd name="connsiteX12" fmla="*/ 7831 w 389350"/>
                <a:gd name="connsiteY12" fmla="*/ 114965 h 379484"/>
                <a:gd name="connsiteX13" fmla="*/ 110 w 389350"/>
                <a:gd name="connsiteY13" fmla="*/ 143190 h 379484"/>
                <a:gd name="connsiteX14" fmla="*/ 110 w 389350"/>
                <a:gd name="connsiteY14" fmla="*/ 144522 h 379484"/>
                <a:gd name="connsiteX15" fmla="*/ 110 w 389350"/>
                <a:gd name="connsiteY15" fmla="*/ 144522 h 379484"/>
                <a:gd name="connsiteX16" fmla="*/ 110 w 389350"/>
                <a:gd name="connsiteY16" fmla="*/ 153043 h 379484"/>
                <a:gd name="connsiteX17" fmla="*/ 110 w 389350"/>
                <a:gd name="connsiteY17" fmla="*/ 155173 h 379484"/>
                <a:gd name="connsiteX18" fmla="*/ 110 w 389350"/>
                <a:gd name="connsiteY18" fmla="*/ 155173 h 379484"/>
                <a:gd name="connsiteX19" fmla="*/ 110 w 389350"/>
                <a:gd name="connsiteY19" fmla="*/ 171416 h 379484"/>
                <a:gd name="connsiteX20" fmla="*/ 4902 w 389350"/>
                <a:gd name="connsiteY20" fmla="*/ 216416 h 379484"/>
                <a:gd name="connsiteX21" fmla="*/ 6500 w 389350"/>
                <a:gd name="connsiteY21" fmla="*/ 222807 h 379484"/>
                <a:gd name="connsiteX22" fmla="*/ 13157 w 389350"/>
                <a:gd name="connsiteY22" fmla="*/ 244376 h 379484"/>
                <a:gd name="connsiteX23" fmla="*/ 26737 w 389350"/>
                <a:gd name="connsiteY23" fmla="*/ 273134 h 379484"/>
                <a:gd name="connsiteX24" fmla="*/ 61886 w 389350"/>
                <a:gd name="connsiteY24" fmla="*/ 318134 h 379484"/>
                <a:gd name="connsiteX25" fmla="*/ 61886 w 389350"/>
                <a:gd name="connsiteY25" fmla="*/ 319465 h 379484"/>
                <a:gd name="connsiteX26" fmla="*/ 61886 w 389350"/>
                <a:gd name="connsiteY26" fmla="*/ 319465 h 379484"/>
                <a:gd name="connsiteX27" fmla="*/ 81057 w 389350"/>
                <a:gd name="connsiteY27" fmla="*/ 335974 h 379484"/>
                <a:gd name="connsiteX28" fmla="*/ 84254 w 389350"/>
                <a:gd name="connsiteY28" fmla="*/ 338637 h 379484"/>
                <a:gd name="connsiteX29" fmla="*/ 87183 w 389350"/>
                <a:gd name="connsiteY29" fmla="*/ 340501 h 379484"/>
                <a:gd name="connsiteX30" fmla="*/ 136976 w 389350"/>
                <a:gd name="connsiteY30" fmla="*/ 367129 h 379484"/>
                <a:gd name="connsiteX31" fmla="*/ 169196 w 389350"/>
                <a:gd name="connsiteY31" fmla="*/ 376182 h 379484"/>
                <a:gd name="connsiteX32" fmla="*/ 172392 w 389350"/>
                <a:gd name="connsiteY32" fmla="*/ 376182 h 379484"/>
                <a:gd name="connsiteX33" fmla="*/ 194760 w 389350"/>
                <a:gd name="connsiteY33" fmla="*/ 379111 h 379484"/>
                <a:gd name="connsiteX34" fmla="*/ 196355 w 389350"/>
                <a:gd name="connsiteY34" fmla="*/ 379111 h 379484"/>
                <a:gd name="connsiteX35" fmla="*/ 252273 w 389350"/>
                <a:gd name="connsiteY35" fmla="*/ 374584 h 379484"/>
                <a:gd name="connsiteX36" fmla="*/ 278901 w 389350"/>
                <a:gd name="connsiteY36" fmla="*/ 366596 h 379484"/>
                <a:gd name="connsiteX37" fmla="*/ 308457 w 389350"/>
                <a:gd name="connsiteY37" fmla="*/ 351685 h 379484"/>
                <a:gd name="connsiteX38" fmla="*/ 310056 w 389350"/>
                <a:gd name="connsiteY38" fmla="*/ 351685 h 379484"/>
                <a:gd name="connsiteX39" fmla="*/ 310056 w 389350"/>
                <a:gd name="connsiteY39" fmla="*/ 351685 h 379484"/>
                <a:gd name="connsiteX40" fmla="*/ 347336 w 389350"/>
                <a:gd name="connsiteY40" fmla="*/ 319465 h 379484"/>
                <a:gd name="connsiteX41" fmla="*/ 387810 w 389350"/>
                <a:gd name="connsiteY41" fmla="*/ 228398 h 379484"/>
                <a:gd name="connsiteX42" fmla="*/ 375029 w 389350"/>
                <a:gd name="connsiteY42" fmla="*/ 130675 h 379484"/>
                <a:gd name="connsiteX43" fmla="*/ 321774 w 389350"/>
                <a:gd name="connsiteY43" fmla="*/ 53455 h 379484"/>
                <a:gd name="connsiteX44" fmla="*/ 271447 w 389350"/>
                <a:gd name="connsiteY44" fmla="*/ 19904 h 379484"/>
                <a:gd name="connsiteX45" fmla="*/ 271446 w 389350"/>
                <a:gd name="connsiteY45" fmla="*/ 19904 h 379484"/>
                <a:gd name="connsiteX46" fmla="*/ 268251 w 389350"/>
                <a:gd name="connsiteY46" fmla="*/ 18307 h 379484"/>
                <a:gd name="connsiteX47" fmla="*/ 239759 w 389350"/>
                <a:gd name="connsiteY47" fmla="*/ 7656 h 379484"/>
                <a:gd name="connsiteX48" fmla="*/ 224048 w 389350"/>
                <a:gd name="connsiteY48" fmla="*/ 3662 h 379484"/>
                <a:gd name="connsiteX49" fmla="*/ 200882 w 389350"/>
                <a:gd name="connsiteY49" fmla="*/ 200 h 379484"/>
                <a:gd name="connsiteX50" fmla="*/ 197422 w 389350"/>
                <a:gd name="connsiteY50" fmla="*/ 200 h 379484"/>
                <a:gd name="connsiteX51" fmla="*/ 184374 w 389350"/>
                <a:gd name="connsiteY51" fmla="*/ 200 h 379484"/>
                <a:gd name="connsiteX52" fmla="*/ 181179 w 389350"/>
                <a:gd name="connsiteY52" fmla="*/ 200 h 379484"/>
                <a:gd name="connsiteX53" fmla="*/ 151090 w 389350"/>
                <a:gd name="connsiteY53" fmla="*/ 2863 h 379484"/>
                <a:gd name="connsiteX54" fmla="*/ 201681 w 389350"/>
                <a:gd name="connsiteY54" fmla="*/ 24165 h 379484"/>
                <a:gd name="connsiteX55" fmla="*/ 207274 w 389350"/>
                <a:gd name="connsiteY55" fmla="*/ 24165 h 379484"/>
                <a:gd name="connsiteX56" fmla="*/ 213131 w 389350"/>
                <a:gd name="connsiteY56" fmla="*/ 24165 h 379484"/>
                <a:gd name="connsiteX57" fmla="*/ 247215 w 389350"/>
                <a:gd name="connsiteY57" fmla="*/ 33484 h 379484"/>
                <a:gd name="connsiteX58" fmla="*/ 247215 w 389350"/>
                <a:gd name="connsiteY58" fmla="*/ 33484 h 379484"/>
                <a:gd name="connsiteX59" fmla="*/ 249079 w 389350"/>
                <a:gd name="connsiteY59" fmla="*/ 33484 h 379484"/>
                <a:gd name="connsiteX60" fmla="*/ 252808 w 389350"/>
                <a:gd name="connsiteY60" fmla="*/ 33484 h 379484"/>
                <a:gd name="connsiteX61" fmla="*/ 252808 w 389350"/>
                <a:gd name="connsiteY61" fmla="*/ 33484 h 379484"/>
                <a:gd name="connsiteX62" fmla="*/ 295146 w 389350"/>
                <a:gd name="connsiteY62" fmla="*/ 58248 h 379484"/>
                <a:gd name="connsiteX63" fmla="*/ 295145 w 389350"/>
                <a:gd name="connsiteY63" fmla="*/ 58248 h 379484"/>
                <a:gd name="connsiteX64" fmla="*/ 295145 w 389350"/>
                <a:gd name="connsiteY64" fmla="*/ 58248 h 379484"/>
                <a:gd name="connsiteX65" fmla="*/ 295145 w 389350"/>
                <a:gd name="connsiteY65" fmla="*/ 58248 h 379484"/>
                <a:gd name="connsiteX66" fmla="*/ 330827 w 389350"/>
                <a:gd name="connsiteY66" fmla="*/ 93929 h 379484"/>
                <a:gd name="connsiteX67" fmla="*/ 354259 w 389350"/>
                <a:gd name="connsiteY67" fmla="*/ 134669 h 379484"/>
                <a:gd name="connsiteX68" fmla="*/ 354259 w 389350"/>
                <a:gd name="connsiteY68" fmla="*/ 134669 h 379484"/>
                <a:gd name="connsiteX69" fmla="*/ 354259 w 389350"/>
                <a:gd name="connsiteY69" fmla="*/ 134669 h 379484"/>
                <a:gd name="connsiteX70" fmla="*/ 354259 w 389350"/>
                <a:gd name="connsiteY70" fmla="*/ 136267 h 379484"/>
                <a:gd name="connsiteX71" fmla="*/ 354259 w 389350"/>
                <a:gd name="connsiteY71" fmla="*/ 136267 h 379484"/>
                <a:gd name="connsiteX72" fmla="*/ 365975 w 389350"/>
                <a:gd name="connsiteY72" fmla="*/ 179138 h 379484"/>
                <a:gd name="connsiteX73" fmla="*/ 365975 w 389350"/>
                <a:gd name="connsiteY73" fmla="*/ 223340 h 379484"/>
                <a:gd name="connsiteX74" fmla="*/ 365975 w 389350"/>
                <a:gd name="connsiteY74" fmla="*/ 223339 h 379484"/>
                <a:gd name="connsiteX75" fmla="*/ 354792 w 389350"/>
                <a:gd name="connsiteY75" fmla="*/ 264346 h 379484"/>
                <a:gd name="connsiteX76" fmla="*/ 335354 w 389350"/>
                <a:gd name="connsiteY76" fmla="*/ 297098 h 379484"/>
                <a:gd name="connsiteX77" fmla="*/ 308727 w 389350"/>
                <a:gd name="connsiteY77" fmla="*/ 323726 h 379484"/>
                <a:gd name="connsiteX78" fmla="*/ 285561 w 389350"/>
                <a:gd name="connsiteY78" fmla="*/ 338371 h 379484"/>
                <a:gd name="connsiteX79" fmla="*/ 285559 w 389350"/>
                <a:gd name="connsiteY79" fmla="*/ 338371 h 379484"/>
                <a:gd name="connsiteX80" fmla="*/ 283962 w 389350"/>
                <a:gd name="connsiteY80" fmla="*/ 338371 h 379484"/>
                <a:gd name="connsiteX81" fmla="*/ 283962 w 389350"/>
                <a:gd name="connsiteY81" fmla="*/ 338371 h 379484"/>
                <a:gd name="connsiteX82" fmla="*/ 277038 w 389350"/>
                <a:gd name="connsiteY82" fmla="*/ 341833 h 379484"/>
                <a:gd name="connsiteX83" fmla="*/ 244818 w 389350"/>
                <a:gd name="connsiteY83" fmla="*/ 351419 h 379484"/>
                <a:gd name="connsiteX84" fmla="*/ 234168 w 389350"/>
                <a:gd name="connsiteY84" fmla="*/ 353283 h 379484"/>
                <a:gd name="connsiteX85" fmla="*/ 221121 w 389350"/>
                <a:gd name="connsiteY85" fmla="*/ 353283 h 379484"/>
                <a:gd name="connsiteX86" fmla="*/ 187303 w 389350"/>
                <a:gd name="connsiteY86" fmla="*/ 351952 h 379484"/>
                <a:gd name="connsiteX87" fmla="*/ 139107 w 389350"/>
                <a:gd name="connsiteY87" fmla="*/ 338638 h 379484"/>
                <a:gd name="connsiteX88" fmla="*/ 130319 w 389350"/>
                <a:gd name="connsiteY88" fmla="*/ 334643 h 379484"/>
                <a:gd name="connsiteX89" fmla="*/ 130319 w 389350"/>
                <a:gd name="connsiteY89" fmla="*/ 334643 h 379484"/>
                <a:gd name="connsiteX90" fmla="*/ 127924 w 389350"/>
                <a:gd name="connsiteY90" fmla="*/ 333312 h 379484"/>
                <a:gd name="connsiteX91" fmla="*/ 127924 w 389350"/>
                <a:gd name="connsiteY91" fmla="*/ 333312 h 379484"/>
                <a:gd name="connsiteX92" fmla="*/ 126060 w 389350"/>
                <a:gd name="connsiteY92" fmla="*/ 333312 h 379484"/>
                <a:gd name="connsiteX93" fmla="*/ 126060 w 389350"/>
                <a:gd name="connsiteY93" fmla="*/ 333312 h 379484"/>
                <a:gd name="connsiteX94" fmla="*/ 123929 w 389350"/>
                <a:gd name="connsiteY94" fmla="*/ 333312 h 379484"/>
                <a:gd name="connsiteX95" fmla="*/ 123929 w 389350"/>
                <a:gd name="connsiteY95" fmla="*/ 333312 h 379484"/>
                <a:gd name="connsiteX96" fmla="*/ 121798 w 389350"/>
                <a:gd name="connsiteY96" fmla="*/ 331980 h 379484"/>
                <a:gd name="connsiteX97" fmla="*/ 121798 w 389350"/>
                <a:gd name="connsiteY97" fmla="*/ 331980 h 379484"/>
                <a:gd name="connsiteX98" fmla="*/ 100230 w 389350"/>
                <a:gd name="connsiteY98" fmla="*/ 317602 h 379484"/>
                <a:gd name="connsiteX99" fmla="*/ 93840 w 389350"/>
                <a:gd name="connsiteY99" fmla="*/ 312276 h 379484"/>
                <a:gd name="connsiteX100" fmla="*/ 67212 w 389350"/>
                <a:gd name="connsiteY100" fmla="*/ 284051 h 379484"/>
                <a:gd name="connsiteX101" fmla="*/ 67212 w 389350"/>
                <a:gd name="connsiteY101" fmla="*/ 284051 h 379484"/>
                <a:gd name="connsiteX102" fmla="*/ 62686 w 389350"/>
                <a:gd name="connsiteY102" fmla="*/ 277660 h 379484"/>
                <a:gd name="connsiteX103" fmla="*/ 41915 w 389350"/>
                <a:gd name="connsiteY103" fmla="*/ 240914 h 379484"/>
                <a:gd name="connsiteX104" fmla="*/ 34725 w 389350"/>
                <a:gd name="connsiteY104" fmla="*/ 218813 h 379484"/>
                <a:gd name="connsiteX105" fmla="*/ 34727 w 389350"/>
                <a:gd name="connsiteY105" fmla="*/ 218813 h 379484"/>
                <a:gd name="connsiteX106" fmla="*/ 34727 w 389350"/>
                <a:gd name="connsiteY106" fmla="*/ 216683 h 379484"/>
                <a:gd name="connsiteX107" fmla="*/ 34727 w 389350"/>
                <a:gd name="connsiteY107" fmla="*/ 216683 h 379484"/>
                <a:gd name="connsiteX108" fmla="*/ 34727 w 389350"/>
                <a:gd name="connsiteY108" fmla="*/ 214819 h 379484"/>
                <a:gd name="connsiteX109" fmla="*/ 34727 w 389350"/>
                <a:gd name="connsiteY109" fmla="*/ 214819 h 379484"/>
                <a:gd name="connsiteX110" fmla="*/ 34727 w 389350"/>
                <a:gd name="connsiteY110" fmla="*/ 212689 h 379484"/>
                <a:gd name="connsiteX111" fmla="*/ 34727 w 389350"/>
                <a:gd name="connsiteY111" fmla="*/ 212689 h 379484"/>
                <a:gd name="connsiteX112" fmla="*/ 34727 w 389350"/>
                <a:gd name="connsiteY112" fmla="*/ 210026 h 379484"/>
                <a:gd name="connsiteX113" fmla="*/ 34727 w 389350"/>
                <a:gd name="connsiteY113" fmla="*/ 210026 h 379484"/>
                <a:gd name="connsiteX114" fmla="*/ 33129 w 389350"/>
                <a:gd name="connsiteY114" fmla="*/ 200972 h 379484"/>
                <a:gd name="connsiteX115" fmla="*/ 33129 w 389350"/>
                <a:gd name="connsiteY115" fmla="*/ 156504 h 379484"/>
                <a:gd name="connsiteX116" fmla="*/ 34460 w 389350"/>
                <a:gd name="connsiteY116" fmla="*/ 149048 h 379484"/>
                <a:gd name="connsiteX117" fmla="*/ 34460 w 389350"/>
                <a:gd name="connsiteY117" fmla="*/ 149048 h 379484"/>
                <a:gd name="connsiteX118" fmla="*/ 34460 w 389350"/>
                <a:gd name="connsiteY118" fmla="*/ 146652 h 379484"/>
                <a:gd name="connsiteX119" fmla="*/ 34460 w 389350"/>
                <a:gd name="connsiteY119" fmla="*/ 146652 h 379484"/>
                <a:gd name="connsiteX120" fmla="*/ 34460 w 389350"/>
                <a:gd name="connsiteY120" fmla="*/ 144788 h 379484"/>
                <a:gd name="connsiteX121" fmla="*/ 34460 w 389350"/>
                <a:gd name="connsiteY121" fmla="*/ 144788 h 379484"/>
                <a:gd name="connsiteX122" fmla="*/ 34460 w 389350"/>
                <a:gd name="connsiteY122" fmla="*/ 143190 h 379484"/>
                <a:gd name="connsiteX123" fmla="*/ 34460 w 389350"/>
                <a:gd name="connsiteY123" fmla="*/ 141859 h 379484"/>
                <a:gd name="connsiteX124" fmla="*/ 34460 w 389350"/>
                <a:gd name="connsiteY124" fmla="*/ 141859 h 379484"/>
                <a:gd name="connsiteX125" fmla="*/ 34460 w 389350"/>
                <a:gd name="connsiteY125" fmla="*/ 140261 h 379484"/>
                <a:gd name="connsiteX126" fmla="*/ 34460 w 389350"/>
                <a:gd name="connsiteY126" fmla="*/ 140261 h 379484"/>
                <a:gd name="connsiteX127" fmla="*/ 34460 w 389350"/>
                <a:gd name="connsiteY127" fmla="*/ 138398 h 379484"/>
                <a:gd name="connsiteX128" fmla="*/ 34460 w 389350"/>
                <a:gd name="connsiteY128" fmla="*/ 138398 h 379484"/>
                <a:gd name="connsiteX129" fmla="*/ 34460 w 389350"/>
                <a:gd name="connsiteY129" fmla="*/ 136267 h 379484"/>
                <a:gd name="connsiteX130" fmla="*/ 34460 w 389350"/>
                <a:gd name="connsiteY130" fmla="*/ 136267 h 379484"/>
                <a:gd name="connsiteX131" fmla="*/ 34460 w 389350"/>
                <a:gd name="connsiteY131" fmla="*/ 134137 h 379484"/>
                <a:gd name="connsiteX132" fmla="*/ 34460 w 389350"/>
                <a:gd name="connsiteY132" fmla="*/ 134137 h 379484"/>
                <a:gd name="connsiteX133" fmla="*/ 34460 w 389350"/>
                <a:gd name="connsiteY133" fmla="*/ 132539 h 379484"/>
                <a:gd name="connsiteX134" fmla="*/ 34460 w 389350"/>
                <a:gd name="connsiteY134" fmla="*/ 132539 h 379484"/>
                <a:gd name="connsiteX135" fmla="*/ 34460 w 389350"/>
                <a:gd name="connsiteY135" fmla="*/ 132539 h 379484"/>
                <a:gd name="connsiteX136" fmla="*/ 34460 w 389350"/>
                <a:gd name="connsiteY136" fmla="*/ 130675 h 379484"/>
                <a:gd name="connsiteX137" fmla="*/ 34460 w 389350"/>
                <a:gd name="connsiteY137" fmla="*/ 130675 h 379484"/>
                <a:gd name="connsiteX138" fmla="*/ 36589 w 389350"/>
                <a:gd name="connsiteY138" fmla="*/ 125883 h 379484"/>
                <a:gd name="connsiteX139" fmla="*/ 55761 w 389350"/>
                <a:gd name="connsiteY139" fmla="*/ 92864 h 379484"/>
                <a:gd name="connsiteX140" fmla="*/ 74400 w 389350"/>
                <a:gd name="connsiteY140" fmla="*/ 72893 h 379484"/>
                <a:gd name="connsiteX141" fmla="*/ 82655 w 389350"/>
                <a:gd name="connsiteY141" fmla="*/ 65970 h 379484"/>
                <a:gd name="connsiteX142" fmla="*/ 117004 w 389350"/>
                <a:gd name="connsiteY142" fmla="*/ 45733 h 379484"/>
                <a:gd name="connsiteX143" fmla="*/ 136975 w 389350"/>
                <a:gd name="connsiteY143" fmla="*/ 39076 h 379484"/>
                <a:gd name="connsiteX144" fmla="*/ 160142 w 389350"/>
                <a:gd name="connsiteY144" fmla="*/ 34017 h 379484"/>
                <a:gd name="connsiteX145" fmla="*/ 202481 w 389350"/>
                <a:gd name="connsiteY145" fmla="*/ 34017 h 379484"/>
                <a:gd name="connsiteX146" fmla="*/ 253606 w 389350"/>
                <a:gd name="connsiteY146" fmla="*/ 47064 h 379484"/>
                <a:gd name="connsiteX147" fmla="*/ 253606 w 389350"/>
                <a:gd name="connsiteY147" fmla="*/ 47064 h 379484"/>
                <a:gd name="connsiteX148" fmla="*/ 369170 w 389350"/>
                <a:gd name="connsiteY148" fmla="*/ 233458 h 379484"/>
                <a:gd name="connsiteX149" fmla="*/ 369170 w 389350"/>
                <a:gd name="connsiteY149" fmla="*/ 235588 h 379484"/>
                <a:gd name="connsiteX150" fmla="*/ 369170 w 389350"/>
                <a:gd name="connsiteY150" fmla="*/ 233458 h 379484"/>
                <a:gd name="connsiteX151" fmla="*/ 338281 w 389350"/>
                <a:gd name="connsiteY151" fmla="*/ 309613 h 379484"/>
                <a:gd name="connsiteX152" fmla="*/ 338281 w 389350"/>
                <a:gd name="connsiteY152" fmla="*/ 309613 h 379484"/>
                <a:gd name="connsiteX153" fmla="*/ 338281 w 389350"/>
                <a:gd name="connsiteY153" fmla="*/ 309613 h 379484"/>
                <a:gd name="connsiteX154" fmla="*/ 356655 w 389350"/>
                <a:gd name="connsiteY154" fmla="*/ 149847 h 379484"/>
                <a:gd name="connsiteX155" fmla="*/ 356655 w 389350"/>
                <a:gd name="connsiteY155" fmla="*/ 149847 h 379484"/>
                <a:gd name="connsiteX156" fmla="*/ 356655 w 389350"/>
                <a:gd name="connsiteY156" fmla="*/ 149847 h 379484"/>
                <a:gd name="connsiteX157" fmla="*/ 356655 w 389350"/>
                <a:gd name="connsiteY157" fmla="*/ 149847 h 379484"/>
                <a:gd name="connsiteX158" fmla="*/ 297275 w 389350"/>
                <a:gd name="connsiteY158" fmla="*/ 72627 h 379484"/>
                <a:gd name="connsiteX159" fmla="*/ 297275 w 389350"/>
                <a:gd name="connsiteY159" fmla="*/ 72627 h 379484"/>
                <a:gd name="connsiteX160" fmla="*/ 254670 w 389350"/>
                <a:gd name="connsiteY160" fmla="*/ 47597 h 379484"/>
                <a:gd name="connsiteX161" fmla="*/ 254670 w 389350"/>
                <a:gd name="connsiteY161" fmla="*/ 47597 h 37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389350" h="379484">
                  <a:moveTo>
                    <a:pt x="146030" y="2330"/>
                  </a:moveTo>
                  <a:lnTo>
                    <a:pt x="141503" y="2330"/>
                  </a:lnTo>
                  <a:lnTo>
                    <a:pt x="131119" y="4460"/>
                  </a:lnTo>
                  <a:cubicBezTo>
                    <a:pt x="123424" y="6240"/>
                    <a:pt x="115860" y="8554"/>
                    <a:pt x="108486" y="11383"/>
                  </a:cubicBezTo>
                  <a:lnTo>
                    <a:pt x="103692" y="13514"/>
                  </a:lnTo>
                  <a:lnTo>
                    <a:pt x="95970" y="16709"/>
                  </a:lnTo>
                  <a:lnTo>
                    <a:pt x="92509" y="18307"/>
                  </a:lnTo>
                  <a:cubicBezTo>
                    <a:pt x="77726" y="25909"/>
                    <a:pt x="64171" y="35693"/>
                    <a:pt x="52301" y="47331"/>
                  </a:cubicBezTo>
                  <a:cubicBezTo>
                    <a:pt x="44868" y="54232"/>
                    <a:pt x="38094" y="61809"/>
                    <a:pt x="32063" y="69964"/>
                  </a:cubicBezTo>
                  <a:cubicBezTo>
                    <a:pt x="29872" y="72694"/>
                    <a:pt x="27828" y="75538"/>
                    <a:pt x="25939" y="78485"/>
                  </a:cubicBezTo>
                  <a:lnTo>
                    <a:pt x="23542" y="82213"/>
                  </a:lnTo>
                  <a:cubicBezTo>
                    <a:pt x="17204" y="92005"/>
                    <a:pt x="11936" y="102450"/>
                    <a:pt x="7831" y="113367"/>
                  </a:cubicBezTo>
                  <a:cubicBezTo>
                    <a:pt x="7947" y="113894"/>
                    <a:pt x="7947" y="114439"/>
                    <a:pt x="7831" y="114965"/>
                  </a:cubicBezTo>
                  <a:cubicBezTo>
                    <a:pt x="4329" y="124094"/>
                    <a:pt x="1741" y="133549"/>
                    <a:pt x="110" y="143190"/>
                  </a:cubicBezTo>
                  <a:lnTo>
                    <a:pt x="110" y="144522"/>
                  </a:lnTo>
                  <a:cubicBezTo>
                    <a:pt x="110" y="144522"/>
                    <a:pt x="110" y="144522"/>
                    <a:pt x="110" y="144522"/>
                  </a:cubicBezTo>
                  <a:cubicBezTo>
                    <a:pt x="-37" y="147360"/>
                    <a:pt x="-37" y="150204"/>
                    <a:pt x="110" y="153043"/>
                  </a:cubicBezTo>
                  <a:cubicBezTo>
                    <a:pt x="-4" y="153748"/>
                    <a:pt x="-4" y="154468"/>
                    <a:pt x="110" y="155173"/>
                  </a:cubicBezTo>
                  <a:lnTo>
                    <a:pt x="110" y="155173"/>
                  </a:lnTo>
                  <a:cubicBezTo>
                    <a:pt x="110" y="160498"/>
                    <a:pt x="110" y="166090"/>
                    <a:pt x="110" y="171416"/>
                  </a:cubicBezTo>
                  <a:cubicBezTo>
                    <a:pt x="-142" y="186555"/>
                    <a:pt x="1467" y="201669"/>
                    <a:pt x="4902" y="216416"/>
                  </a:cubicBezTo>
                  <a:cubicBezTo>
                    <a:pt x="5309" y="218576"/>
                    <a:pt x="5842" y="220710"/>
                    <a:pt x="6500" y="222807"/>
                  </a:cubicBezTo>
                  <a:cubicBezTo>
                    <a:pt x="8192" y="230149"/>
                    <a:pt x="10417" y="237357"/>
                    <a:pt x="13157" y="244376"/>
                  </a:cubicBezTo>
                  <a:cubicBezTo>
                    <a:pt x="16921" y="254304"/>
                    <a:pt x="21460" y="263920"/>
                    <a:pt x="26737" y="273134"/>
                  </a:cubicBezTo>
                  <a:cubicBezTo>
                    <a:pt x="36381" y="289643"/>
                    <a:pt x="48203" y="304779"/>
                    <a:pt x="61886" y="318134"/>
                  </a:cubicBezTo>
                  <a:cubicBezTo>
                    <a:pt x="61886" y="318134"/>
                    <a:pt x="61886" y="318134"/>
                    <a:pt x="61886" y="319465"/>
                  </a:cubicBezTo>
                  <a:lnTo>
                    <a:pt x="61886" y="319465"/>
                  </a:lnTo>
                  <a:cubicBezTo>
                    <a:pt x="67961" y="325325"/>
                    <a:pt x="74361" y="330837"/>
                    <a:pt x="81057" y="335974"/>
                  </a:cubicBezTo>
                  <a:lnTo>
                    <a:pt x="84254" y="338637"/>
                  </a:lnTo>
                  <a:lnTo>
                    <a:pt x="87183" y="340501"/>
                  </a:lnTo>
                  <a:cubicBezTo>
                    <a:pt x="102461" y="351649"/>
                    <a:pt x="119221" y="360611"/>
                    <a:pt x="136976" y="367129"/>
                  </a:cubicBezTo>
                  <a:cubicBezTo>
                    <a:pt x="147433" y="371074"/>
                    <a:pt x="158215" y="374103"/>
                    <a:pt x="169196" y="376182"/>
                  </a:cubicBezTo>
                  <a:lnTo>
                    <a:pt x="172392" y="376182"/>
                  </a:lnTo>
                  <a:cubicBezTo>
                    <a:pt x="179790" y="377553"/>
                    <a:pt x="187256" y="378531"/>
                    <a:pt x="194760" y="379111"/>
                  </a:cubicBezTo>
                  <a:lnTo>
                    <a:pt x="196355" y="379111"/>
                  </a:lnTo>
                  <a:cubicBezTo>
                    <a:pt x="215115" y="380266"/>
                    <a:pt x="233944" y="378741"/>
                    <a:pt x="252273" y="374584"/>
                  </a:cubicBezTo>
                  <a:cubicBezTo>
                    <a:pt x="261337" y="372596"/>
                    <a:pt x="270238" y="369926"/>
                    <a:pt x="278901" y="366596"/>
                  </a:cubicBezTo>
                  <a:cubicBezTo>
                    <a:pt x="289213" y="362595"/>
                    <a:pt x="299112" y="357601"/>
                    <a:pt x="308457" y="351685"/>
                  </a:cubicBezTo>
                  <a:lnTo>
                    <a:pt x="310056" y="351685"/>
                  </a:lnTo>
                  <a:lnTo>
                    <a:pt x="310056" y="351685"/>
                  </a:lnTo>
                  <a:cubicBezTo>
                    <a:pt x="323853" y="342642"/>
                    <a:pt x="336390" y="331807"/>
                    <a:pt x="347336" y="319465"/>
                  </a:cubicBezTo>
                  <a:cubicBezTo>
                    <a:pt x="369463" y="293734"/>
                    <a:pt x="383537" y="262065"/>
                    <a:pt x="387810" y="228398"/>
                  </a:cubicBezTo>
                  <a:cubicBezTo>
                    <a:pt x="392003" y="195267"/>
                    <a:pt x="387602" y="161613"/>
                    <a:pt x="375029" y="130675"/>
                  </a:cubicBezTo>
                  <a:cubicBezTo>
                    <a:pt x="363235" y="101297"/>
                    <a:pt x="345042" y="74918"/>
                    <a:pt x="321774" y="53455"/>
                  </a:cubicBezTo>
                  <a:cubicBezTo>
                    <a:pt x="306637" y="39991"/>
                    <a:pt x="289699" y="28699"/>
                    <a:pt x="271447" y="19904"/>
                  </a:cubicBezTo>
                  <a:lnTo>
                    <a:pt x="271446" y="19904"/>
                  </a:lnTo>
                  <a:lnTo>
                    <a:pt x="268251" y="18307"/>
                  </a:lnTo>
                  <a:cubicBezTo>
                    <a:pt x="259016" y="14089"/>
                    <a:pt x="249495" y="10530"/>
                    <a:pt x="239759" y="7656"/>
                  </a:cubicBezTo>
                  <a:cubicBezTo>
                    <a:pt x="234597" y="6043"/>
                    <a:pt x="229352" y="4710"/>
                    <a:pt x="224048" y="3662"/>
                  </a:cubicBezTo>
                  <a:cubicBezTo>
                    <a:pt x="216416" y="1969"/>
                    <a:pt x="208675" y="812"/>
                    <a:pt x="200882" y="200"/>
                  </a:cubicBezTo>
                  <a:lnTo>
                    <a:pt x="197422" y="200"/>
                  </a:lnTo>
                  <a:cubicBezTo>
                    <a:pt x="193076" y="-67"/>
                    <a:pt x="188719" y="-67"/>
                    <a:pt x="184374" y="200"/>
                  </a:cubicBezTo>
                  <a:lnTo>
                    <a:pt x="181179" y="200"/>
                  </a:lnTo>
                  <a:cubicBezTo>
                    <a:pt x="171096" y="306"/>
                    <a:pt x="161036" y="1196"/>
                    <a:pt x="151090" y="2863"/>
                  </a:cubicBezTo>
                  <a:moveTo>
                    <a:pt x="201681" y="24165"/>
                  </a:moveTo>
                  <a:lnTo>
                    <a:pt x="207274" y="24165"/>
                  </a:lnTo>
                  <a:lnTo>
                    <a:pt x="213131" y="24165"/>
                  </a:lnTo>
                  <a:cubicBezTo>
                    <a:pt x="224729" y="26331"/>
                    <a:pt x="236128" y="29449"/>
                    <a:pt x="247215" y="33484"/>
                  </a:cubicBezTo>
                  <a:lnTo>
                    <a:pt x="247215" y="33484"/>
                  </a:lnTo>
                  <a:lnTo>
                    <a:pt x="249079" y="33484"/>
                  </a:lnTo>
                  <a:lnTo>
                    <a:pt x="252808" y="33484"/>
                  </a:lnTo>
                  <a:lnTo>
                    <a:pt x="252808" y="33484"/>
                  </a:lnTo>
                  <a:cubicBezTo>
                    <a:pt x="267779" y="40176"/>
                    <a:pt x="281976" y="48479"/>
                    <a:pt x="295146" y="58248"/>
                  </a:cubicBezTo>
                  <a:lnTo>
                    <a:pt x="295145" y="58248"/>
                  </a:lnTo>
                  <a:lnTo>
                    <a:pt x="295145" y="58248"/>
                  </a:lnTo>
                  <a:lnTo>
                    <a:pt x="295145" y="58248"/>
                  </a:lnTo>
                  <a:cubicBezTo>
                    <a:pt x="308395" y="68703"/>
                    <a:pt x="320371" y="80679"/>
                    <a:pt x="330827" y="93929"/>
                  </a:cubicBezTo>
                  <a:cubicBezTo>
                    <a:pt x="340061" y="106639"/>
                    <a:pt x="347916" y="120296"/>
                    <a:pt x="354259" y="134669"/>
                  </a:cubicBezTo>
                  <a:lnTo>
                    <a:pt x="354259" y="134669"/>
                  </a:lnTo>
                  <a:lnTo>
                    <a:pt x="354259" y="134669"/>
                  </a:lnTo>
                  <a:lnTo>
                    <a:pt x="354259" y="136267"/>
                  </a:lnTo>
                  <a:lnTo>
                    <a:pt x="354259" y="136267"/>
                  </a:lnTo>
                  <a:cubicBezTo>
                    <a:pt x="359741" y="150079"/>
                    <a:pt x="363671" y="164458"/>
                    <a:pt x="365975" y="179138"/>
                  </a:cubicBezTo>
                  <a:cubicBezTo>
                    <a:pt x="367706" y="193821"/>
                    <a:pt x="367706" y="208657"/>
                    <a:pt x="365975" y="223340"/>
                  </a:cubicBezTo>
                  <a:lnTo>
                    <a:pt x="365975" y="223339"/>
                  </a:lnTo>
                  <a:cubicBezTo>
                    <a:pt x="363849" y="237396"/>
                    <a:pt x="360095" y="251157"/>
                    <a:pt x="354792" y="264346"/>
                  </a:cubicBezTo>
                  <a:cubicBezTo>
                    <a:pt x="349448" y="275898"/>
                    <a:pt x="342934" y="286873"/>
                    <a:pt x="335354" y="297098"/>
                  </a:cubicBezTo>
                  <a:cubicBezTo>
                    <a:pt x="327587" y="307018"/>
                    <a:pt x="318647" y="315959"/>
                    <a:pt x="308727" y="323726"/>
                  </a:cubicBezTo>
                  <a:cubicBezTo>
                    <a:pt x="301433" y="329255"/>
                    <a:pt x="293684" y="334154"/>
                    <a:pt x="285561" y="338371"/>
                  </a:cubicBezTo>
                  <a:lnTo>
                    <a:pt x="285559" y="338371"/>
                  </a:lnTo>
                  <a:lnTo>
                    <a:pt x="283962" y="338371"/>
                  </a:lnTo>
                  <a:lnTo>
                    <a:pt x="283962" y="338371"/>
                  </a:lnTo>
                  <a:lnTo>
                    <a:pt x="277038" y="341833"/>
                  </a:lnTo>
                  <a:cubicBezTo>
                    <a:pt x="266624" y="346037"/>
                    <a:pt x="255837" y="349246"/>
                    <a:pt x="244818" y="351419"/>
                  </a:cubicBezTo>
                  <a:lnTo>
                    <a:pt x="234168" y="353283"/>
                  </a:lnTo>
                  <a:lnTo>
                    <a:pt x="221121" y="353283"/>
                  </a:lnTo>
                  <a:cubicBezTo>
                    <a:pt x="209830" y="353775"/>
                    <a:pt x="198520" y="353330"/>
                    <a:pt x="187303" y="351952"/>
                  </a:cubicBezTo>
                  <a:cubicBezTo>
                    <a:pt x="170771" y="349422"/>
                    <a:pt x="154594" y="344953"/>
                    <a:pt x="139107" y="338638"/>
                  </a:cubicBezTo>
                  <a:lnTo>
                    <a:pt x="130319" y="334643"/>
                  </a:lnTo>
                  <a:lnTo>
                    <a:pt x="130319" y="334643"/>
                  </a:lnTo>
                  <a:lnTo>
                    <a:pt x="127924" y="333312"/>
                  </a:lnTo>
                  <a:lnTo>
                    <a:pt x="127924" y="333312"/>
                  </a:lnTo>
                  <a:lnTo>
                    <a:pt x="126060" y="333312"/>
                  </a:lnTo>
                  <a:lnTo>
                    <a:pt x="126060" y="333312"/>
                  </a:lnTo>
                  <a:lnTo>
                    <a:pt x="123929" y="333312"/>
                  </a:lnTo>
                  <a:lnTo>
                    <a:pt x="123929" y="333312"/>
                  </a:lnTo>
                  <a:lnTo>
                    <a:pt x="121798" y="331980"/>
                  </a:lnTo>
                  <a:lnTo>
                    <a:pt x="121798" y="331980"/>
                  </a:lnTo>
                  <a:cubicBezTo>
                    <a:pt x="114290" y="327685"/>
                    <a:pt x="107084" y="322880"/>
                    <a:pt x="100230" y="317602"/>
                  </a:cubicBezTo>
                  <a:lnTo>
                    <a:pt x="93840" y="312276"/>
                  </a:lnTo>
                  <a:cubicBezTo>
                    <a:pt x="84116" y="303705"/>
                    <a:pt x="75203" y="294257"/>
                    <a:pt x="67212" y="284051"/>
                  </a:cubicBezTo>
                  <a:lnTo>
                    <a:pt x="67212" y="284051"/>
                  </a:lnTo>
                  <a:lnTo>
                    <a:pt x="62686" y="277660"/>
                  </a:lnTo>
                  <a:cubicBezTo>
                    <a:pt x="54433" y="266212"/>
                    <a:pt x="47467" y="253889"/>
                    <a:pt x="41915" y="240914"/>
                  </a:cubicBezTo>
                  <a:cubicBezTo>
                    <a:pt x="39118" y="233683"/>
                    <a:pt x="36718" y="226305"/>
                    <a:pt x="34725" y="218813"/>
                  </a:cubicBezTo>
                  <a:lnTo>
                    <a:pt x="34727" y="218813"/>
                  </a:lnTo>
                  <a:cubicBezTo>
                    <a:pt x="34727" y="218813"/>
                    <a:pt x="34727" y="218813"/>
                    <a:pt x="34727" y="216683"/>
                  </a:cubicBezTo>
                  <a:lnTo>
                    <a:pt x="34727" y="216683"/>
                  </a:lnTo>
                  <a:cubicBezTo>
                    <a:pt x="34727" y="216683"/>
                    <a:pt x="34727" y="215352"/>
                    <a:pt x="34727" y="214819"/>
                  </a:cubicBezTo>
                  <a:lnTo>
                    <a:pt x="34727" y="214819"/>
                  </a:lnTo>
                  <a:lnTo>
                    <a:pt x="34727" y="212689"/>
                  </a:lnTo>
                  <a:lnTo>
                    <a:pt x="34727" y="212689"/>
                  </a:lnTo>
                  <a:lnTo>
                    <a:pt x="34727" y="210026"/>
                  </a:lnTo>
                  <a:lnTo>
                    <a:pt x="34727" y="210026"/>
                  </a:lnTo>
                  <a:cubicBezTo>
                    <a:pt x="34727" y="207097"/>
                    <a:pt x="33394" y="203901"/>
                    <a:pt x="33129" y="200972"/>
                  </a:cubicBezTo>
                  <a:cubicBezTo>
                    <a:pt x="31400" y="186200"/>
                    <a:pt x="31400" y="171276"/>
                    <a:pt x="33129" y="156504"/>
                  </a:cubicBezTo>
                  <a:cubicBezTo>
                    <a:pt x="33129" y="154108"/>
                    <a:pt x="33129" y="151445"/>
                    <a:pt x="34460" y="149048"/>
                  </a:cubicBezTo>
                  <a:lnTo>
                    <a:pt x="34460" y="149048"/>
                  </a:lnTo>
                  <a:cubicBezTo>
                    <a:pt x="34586" y="148255"/>
                    <a:pt x="34586" y="147446"/>
                    <a:pt x="34460" y="146652"/>
                  </a:cubicBezTo>
                  <a:lnTo>
                    <a:pt x="34460" y="146652"/>
                  </a:lnTo>
                  <a:cubicBezTo>
                    <a:pt x="34460" y="146652"/>
                    <a:pt x="34460" y="146652"/>
                    <a:pt x="34460" y="144788"/>
                  </a:cubicBezTo>
                  <a:lnTo>
                    <a:pt x="34460" y="144788"/>
                  </a:lnTo>
                  <a:cubicBezTo>
                    <a:pt x="34460" y="144788"/>
                    <a:pt x="34460" y="144788"/>
                    <a:pt x="34460" y="143190"/>
                  </a:cubicBezTo>
                  <a:cubicBezTo>
                    <a:pt x="34460" y="141593"/>
                    <a:pt x="34460" y="143190"/>
                    <a:pt x="34460" y="141859"/>
                  </a:cubicBezTo>
                  <a:cubicBezTo>
                    <a:pt x="34460" y="140527"/>
                    <a:pt x="34460" y="141859"/>
                    <a:pt x="34460" y="141859"/>
                  </a:cubicBezTo>
                  <a:cubicBezTo>
                    <a:pt x="34460" y="141859"/>
                    <a:pt x="34460" y="141859"/>
                    <a:pt x="34460" y="140261"/>
                  </a:cubicBezTo>
                  <a:lnTo>
                    <a:pt x="34460" y="140261"/>
                  </a:lnTo>
                  <a:cubicBezTo>
                    <a:pt x="34460" y="140261"/>
                    <a:pt x="34460" y="140261"/>
                    <a:pt x="34460" y="138398"/>
                  </a:cubicBezTo>
                  <a:lnTo>
                    <a:pt x="34460" y="138398"/>
                  </a:lnTo>
                  <a:cubicBezTo>
                    <a:pt x="34368" y="137691"/>
                    <a:pt x="34368" y="136974"/>
                    <a:pt x="34460" y="136267"/>
                  </a:cubicBezTo>
                  <a:lnTo>
                    <a:pt x="34460" y="136267"/>
                  </a:lnTo>
                  <a:lnTo>
                    <a:pt x="34460" y="134137"/>
                  </a:lnTo>
                  <a:lnTo>
                    <a:pt x="34460" y="134137"/>
                  </a:lnTo>
                  <a:lnTo>
                    <a:pt x="34460" y="132539"/>
                  </a:lnTo>
                  <a:lnTo>
                    <a:pt x="34460" y="132539"/>
                  </a:lnTo>
                  <a:cubicBezTo>
                    <a:pt x="34460" y="132539"/>
                    <a:pt x="34460" y="132539"/>
                    <a:pt x="34460" y="132539"/>
                  </a:cubicBezTo>
                  <a:cubicBezTo>
                    <a:pt x="34426" y="131919"/>
                    <a:pt x="34426" y="131297"/>
                    <a:pt x="34460" y="130675"/>
                  </a:cubicBezTo>
                  <a:lnTo>
                    <a:pt x="34460" y="130675"/>
                  </a:lnTo>
                  <a:lnTo>
                    <a:pt x="36589" y="125883"/>
                  </a:lnTo>
                  <a:cubicBezTo>
                    <a:pt x="41777" y="114220"/>
                    <a:pt x="48205" y="103151"/>
                    <a:pt x="55761" y="92864"/>
                  </a:cubicBezTo>
                  <a:cubicBezTo>
                    <a:pt x="61486" y="85769"/>
                    <a:pt x="67716" y="79095"/>
                    <a:pt x="74400" y="72893"/>
                  </a:cubicBezTo>
                  <a:cubicBezTo>
                    <a:pt x="77030" y="70444"/>
                    <a:pt x="79785" y="68133"/>
                    <a:pt x="82655" y="65970"/>
                  </a:cubicBezTo>
                  <a:cubicBezTo>
                    <a:pt x="93341" y="58005"/>
                    <a:pt x="104859" y="51221"/>
                    <a:pt x="117004" y="45733"/>
                  </a:cubicBezTo>
                  <a:cubicBezTo>
                    <a:pt x="123536" y="43156"/>
                    <a:pt x="130202" y="40934"/>
                    <a:pt x="136975" y="39076"/>
                  </a:cubicBezTo>
                  <a:cubicBezTo>
                    <a:pt x="144698" y="36946"/>
                    <a:pt x="152421" y="35348"/>
                    <a:pt x="160142" y="34017"/>
                  </a:cubicBezTo>
                  <a:cubicBezTo>
                    <a:pt x="174217" y="32552"/>
                    <a:pt x="188405" y="32552"/>
                    <a:pt x="202481" y="34017"/>
                  </a:cubicBezTo>
                  <a:moveTo>
                    <a:pt x="253606" y="47064"/>
                  </a:moveTo>
                  <a:lnTo>
                    <a:pt x="253606" y="47064"/>
                  </a:lnTo>
                  <a:moveTo>
                    <a:pt x="369170" y="233458"/>
                  </a:moveTo>
                  <a:cubicBezTo>
                    <a:pt x="369170" y="233458"/>
                    <a:pt x="369170" y="234790"/>
                    <a:pt x="369170" y="235588"/>
                  </a:cubicBezTo>
                  <a:cubicBezTo>
                    <a:pt x="369040" y="234884"/>
                    <a:pt x="369040" y="234162"/>
                    <a:pt x="369170" y="233458"/>
                  </a:cubicBezTo>
                  <a:moveTo>
                    <a:pt x="338281" y="309613"/>
                  </a:moveTo>
                  <a:lnTo>
                    <a:pt x="338281" y="309613"/>
                  </a:lnTo>
                  <a:lnTo>
                    <a:pt x="338281" y="309613"/>
                  </a:lnTo>
                  <a:moveTo>
                    <a:pt x="356655" y="149847"/>
                  </a:moveTo>
                  <a:lnTo>
                    <a:pt x="356655" y="149847"/>
                  </a:lnTo>
                  <a:lnTo>
                    <a:pt x="356655" y="149847"/>
                  </a:lnTo>
                  <a:lnTo>
                    <a:pt x="356655" y="149847"/>
                  </a:lnTo>
                  <a:moveTo>
                    <a:pt x="297275" y="72627"/>
                  </a:moveTo>
                  <a:lnTo>
                    <a:pt x="297275" y="72627"/>
                  </a:lnTo>
                  <a:moveTo>
                    <a:pt x="254670" y="47597"/>
                  </a:moveTo>
                  <a:lnTo>
                    <a:pt x="254670" y="47597"/>
                  </a:lnTo>
                </a:path>
              </a:pathLst>
            </a:custGeom>
            <a:solidFill>
              <a:srgbClr val="CCD6D2"/>
            </a:solidFill>
            <a:ln w="26619"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id="{B16A9BD5-CF17-4673-BB0C-8743F3A691C1}"/>
                </a:ext>
              </a:extLst>
            </p:cNvPr>
            <p:cNvSpPr/>
            <p:nvPr/>
          </p:nvSpPr>
          <p:spPr>
            <a:xfrm>
              <a:off x="15792358" y="7524117"/>
              <a:ext cx="223952" cy="223589"/>
            </a:xfrm>
            <a:custGeom>
              <a:avLst/>
              <a:gdLst>
                <a:gd name="connsiteX0" fmla="*/ 86915 w 178440"/>
                <a:gd name="connsiteY0" fmla="*/ 266 h 178151"/>
                <a:gd name="connsiteX1" fmla="*/ 79991 w 178440"/>
                <a:gd name="connsiteY1" fmla="*/ 266 h 178151"/>
                <a:gd name="connsiteX2" fmla="*/ 65878 w 178440"/>
                <a:gd name="connsiteY2" fmla="*/ 2662 h 178151"/>
                <a:gd name="connsiteX3" fmla="*/ 65878 w 178440"/>
                <a:gd name="connsiteY3" fmla="*/ 2663 h 178151"/>
                <a:gd name="connsiteX4" fmla="*/ 53629 w 178440"/>
                <a:gd name="connsiteY4" fmla="*/ 6923 h 178151"/>
                <a:gd name="connsiteX5" fmla="*/ 49102 w 178440"/>
                <a:gd name="connsiteY5" fmla="*/ 9053 h 178151"/>
                <a:gd name="connsiteX6" fmla="*/ 47505 w 178440"/>
                <a:gd name="connsiteY6" fmla="*/ 9053 h 178151"/>
                <a:gd name="connsiteX7" fmla="*/ 38451 w 178440"/>
                <a:gd name="connsiteY7" fmla="*/ 14645 h 178151"/>
                <a:gd name="connsiteX8" fmla="*/ 30196 w 178440"/>
                <a:gd name="connsiteY8" fmla="*/ 21035 h 178151"/>
                <a:gd name="connsiteX9" fmla="*/ 30198 w 178440"/>
                <a:gd name="connsiteY9" fmla="*/ 21035 h 178151"/>
                <a:gd name="connsiteX10" fmla="*/ 16351 w 178440"/>
                <a:gd name="connsiteY10" fmla="*/ 36213 h 178151"/>
                <a:gd name="connsiteX11" fmla="*/ 9961 w 178440"/>
                <a:gd name="connsiteY11" fmla="*/ 46332 h 178151"/>
                <a:gd name="connsiteX12" fmla="*/ 7298 w 178440"/>
                <a:gd name="connsiteY12" fmla="*/ 51391 h 178151"/>
                <a:gd name="connsiteX13" fmla="*/ 3037 w 178440"/>
                <a:gd name="connsiteY13" fmla="*/ 63107 h 178151"/>
                <a:gd name="connsiteX14" fmla="*/ 3037 w 178440"/>
                <a:gd name="connsiteY14" fmla="*/ 65237 h 178151"/>
                <a:gd name="connsiteX15" fmla="*/ 108 w 178440"/>
                <a:gd name="connsiteY15" fmla="*/ 91865 h 178151"/>
                <a:gd name="connsiteX16" fmla="*/ 108 w 178440"/>
                <a:gd name="connsiteY16" fmla="*/ 93463 h 178151"/>
                <a:gd name="connsiteX17" fmla="*/ 18748 w 178440"/>
                <a:gd name="connsiteY17" fmla="*/ 143523 h 178151"/>
                <a:gd name="connsiteX18" fmla="*/ 32328 w 178440"/>
                <a:gd name="connsiteY18" fmla="*/ 157902 h 178151"/>
                <a:gd name="connsiteX19" fmla="*/ 75199 w 178440"/>
                <a:gd name="connsiteY19" fmla="*/ 177074 h 178151"/>
                <a:gd name="connsiteX20" fmla="*/ 118868 w 178440"/>
                <a:gd name="connsiteY20" fmla="*/ 173080 h 178151"/>
                <a:gd name="connsiteX21" fmla="*/ 157212 w 178440"/>
                <a:gd name="connsiteY21" fmla="*/ 146452 h 178151"/>
                <a:gd name="connsiteX22" fmla="*/ 175585 w 178440"/>
                <a:gd name="connsiteY22" fmla="*/ 66569 h 178151"/>
                <a:gd name="connsiteX23" fmla="*/ 167331 w 178440"/>
                <a:gd name="connsiteY23" fmla="*/ 46066 h 178151"/>
                <a:gd name="connsiteX24" fmla="*/ 155881 w 178440"/>
                <a:gd name="connsiteY24" fmla="*/ 30089 h 178151"/>
                <a:gd name="connsiteX25" fmla="*/ 141236 w 178440"/>
                <a:gd name="connsiteY25" fmla="*/ 16776 h 178151"/>
                <a:gd name="connsiteX26" fmla="*/ 122065 w 178440"/>
                <a:gd name="connsiteY26" fmla="*/ 6125 h 178151"/>
                <a:gd name="connsiteX27" fmla="*/ 89580 w 178440"/>
                <a:gd name="connsiteY27" fmla="*/ 0 h 178151"/>
                <a:gd name="connsiteX28" fmla="*/ 87979 w 178440"/>
                <a:gd name="connsiteY28" fmla="*/ 0 h 178151"/>
                <a:gd name="connsiteX29" fmla="*/ 97831 w 178440"/>
                <a:gd name="connsiteY29" fmla="*/ 23698 h 178151"/>
                <a:gd name="connsiteX30" fmla="*/ 113543 w 178440"/>
                <a:gd name="connsiteY30" fmla="*/ 27959 h 178151"/>
                <a:gd name="connsiteX31" fmla="*/ 129254 w 178440"/>
                <a:gd name="connsiteY31" fmla="*/ 37279 h 178151"/>
                <a:gd name="connsiteX32" fmla="*/ 140437 w 178440"/>
                <a:gd name="connsiteY32" fmla="*/ 48463 h 178151"/>
                <a:gd name="connsiteX33" fmla="*/ 149491 w 178440"/>
                <a:gd name="connsiteY33" fmla="*/ 63906 h 178151"/>
                <a:gd name="connsiteX34" fmla="*/ 154017 w 178440"/>
                <a:gd name="connsiteY34" fmla="*/ 81747 h 178151"/>
                <a:gd name="connsiteX35" fmla="*/ 154017 w 178440"/>
                <a:gd name="connsiteY35" fmla="*/ 98789 h 178151"/>
                <a:gd name="connsiteX36" fmla="*/ 149757 w 178440"/>
                <a:gd name="connsiteY36" fmla="*/ 114499 h 178151"/>
                <a:gd name="connsiteX37" fmla="*/ 141503 w 178440"/>
                <a:gd name="connsiteY37" fmla="*/ 129144 h 178151"/>
                <a:gd name="connsiteX38" fmla="*/ 128989 w 178440"/>
                <a:gd name="connsiteY38" fmla="*/ 141926 h 178151"/>
                <a:gd name="connsiteX39" fmla="*/ 114610 w 178440"/>
                <a:gd name="connsiteY39" fmla="*/ 150447 h 178151"/>
                <a:gd name="connsiteX40" fmla="*/ 97302 w 178440"/>
                <a:gd name="connsiteY40" fmla="*/ 155240 h 178151"/>
                <a:gd name="connsiteX41" fmla="*/ 79728 w 178440"/>
                <a:gd name="connsiteY41" fmla="*/ 155240 h 178151"/>
                <a:gd name="connsiteX42" fmla="*/ 63219 w 178440"/>
                <a:gd name="connsiteY42" fmla="*/ 150713 h 178151"/>
                <a:gd name="connsiteX43" fmla="*/ 47243 w 178440"/>
                <a:gd name="connsiteY43" fmla="*/ 141393 h 178151"/>
                <a:gd name="connsiteX44" fmla="*/ 35260 w 178440"/>
                <a:gd name="connsiteY44" fmla="*/ 129410 h 178151"/>
                <a:gd name="connsiteX45" fmla="*/ 27006 w 178440"/>
                <a:gd name="connsiteY45" fmla="*/ 115031 h 178151"/>
                <a:gd name="connsiteX46" fmla="*/ 23011 w 178440"/>
                <a:gd name="connsiteY46" fmla="*/ 97989 h 178151"/>
                <a:gd name="connsiteX47" fmla="*/ 23011 w 178440"/>
                <a:gd name="connsiteY47" fmla="*/ 81213 h 178151"/>
                <a:gd name="connsiteX48" fmla="*/ 23008 w 178440"/>
                <a:gd name="connsiteY48" fmla="*/ 81214 h 178151"/>
                <a:gd name="connsiteX49" fmla="*/ 27801 w 178440"/>
                <a:gd name="connsiteY49" fmla="*/ 63640 h 178151"/>
                <a:gd name="connsiteX50" fmla="*/ 30996 w 178440"/>
                <a:gd name="connsiteY50" fmla="*/ 57249 h 178151"/>
                <a:gd name="connsiteX51" fmla="*/ 30996 w 178440"/>
                <a:gd name="connsiteY51" fmla="*/ 57249 h 178151"/>
                <a:gd name="connsiteX52" fmla="*/ 30996 w 178440"/>
                <a:gd name="connsiteY52" fmla="*/ 57249 h 178151"/>
                <a:gd name="connsiteX53" fmla="*/ 34991 w 178440"/>
                <a:gd name="connsiteY53" fmla="*/ 50859 h 178151"/>
                <a:gd name="connsiteX54" fmla="*/ 46973 w 178440"/>
                <a:gd name="connsiteY54" fmla="*/ 38610 h 178151"/>
                <a:gd name="connsiteX55" fmla="*/ 61352 w 178440"/>
                <a:gd name="connsiteY55" fmla="*/ 29824 h 178151"/>
                <a:gd name="connsiteX56" fmla="*/ 78127 w 178440"/>
                <a:gd name="connsiteY56" fmla="*/ 25031 h 178151"/>
                <a:gd name="connsiteX57" fmla="*/ 78127 w 178440"/>
                <a:gd name="connsiteY57" fmla="*/ 25030 h 178151"/>
                <a:gd name="connsiteX58" fmla="*/ 97831 w 178440"/>
                <a:gd name="connsiteY58" fmla="*/ 25030 h 178151"/>
                <a:gd name="connsiteX59" fmla="*/ 139371 w 178440"/>
                <a:gd name="connsiteY59" fmla="*/ 48196 h 178151"/>
                <a:gd name="connsiteX60" fmla="*/ 139371 w 178440"/>
                <a:gd name="connsiteY60" fmla="*/ 49527 h 178151"/>
                <a:gd name="connsiteX61" fmla="*/ 139371 w 178440"/>
                <a:gd name="connsiteY61" fmla="*/ 48196 h 178151"/>
                <a:gd name="connsiteX62" fmla="*/ 45109 w 178440"/>
                <a:gd name="connsiteY62" fmla="*/ 141393 h 178151"/>
                <a:gd name="connsiteX63" fmla="*/ 45109 w 178440"/>
                <a:gd name="connsiteY63" fmla="*/ 141393 h 178151"/>
                <a:gd name="connsiteX64" fmla="*/ 129785 w 178440"/>
                <a:gd name="connsiteY64" fmla="*/ 141393 h 178151"/>
                <a:gd name="connsiteX65" fmla="*/ 129785 w 178440"/>
                <a:gd name="connsiteY65" fmla="*/ 141393 h 178151"/>
                <a:gd name="connsiteX66" fmla="*/ 128187 w 178440"/>
                <a:gd name="connsiteY66" fmla="*/ 142724 h 178151"/>
                <a:gd name="connsiteX67" fmla="*/ 128187 w 178440"/>
                <a:gd name="connsiteY67" fmla="*/ 142724 h 178151"/>
                <a:gd name="connsiteX68" fmla="*/ 128187 w 178440"/>
                <a:gd name="connsiteY68" fmla="*/ 142724 h 178151"/>
                <a:gd name="connsiteX69" fmla="*/ 63749 w 178440"/>
                <a:gd name="connsiteY69" fmla="*/ 151512 h 178151"/>
                <a:gd name="connsiteX70" fmla="*/ 63749 w 178440"/>
                <a:gd name="connsiteY70" fmla="*/ 151512 h 178151"/>
                <a:gd name="connsiteX71" fmla="*/ 99962 w 178440"/>
                <a:gd name="connsiteY71" fmla="*/ 154973 h 178151"/>
                <a:gd name="connsiteX72" fmla="*/ 99962 w 178440"/>
                <a:gd name="connsiteY72" fmla="*/ 154973 h 17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78440" h="178151">
                  <a:moveTo>
                    <a:pt x="86915" y="266"/>
                  </a:moveTo>
                  <a:lnTo>
                    <a:pt x="79991" y="266"/>
                  </a:lnTo>
                  <a:cubicBezTo>
                    <a:pt x="75247" y="805"/>
                    <a:pt x="70536" y="1605"/>
                    <a:pt x="65878" y="2662"/>
                  </a:cubicBezTo>
                  <a:lnTo>
                    <a:pt x="65878" y="2663"/>
                  </a:lnTo>
                  <a:cubicBezTo>
                    <a:pt x="61631" y="3560"/>
                    <a:pt x="57516" y="4992"/>
                    <a:pt x="53629" y="6923"/>
                  </a:cubicBezTo>
                  <a:lnTo>
                    <a:pt x="49102" y="9053"/>
                  </a:lnTo>
                  <a:lnTo>
                    <a:pt x="47505" y="9053"/>
                  </a:lnTo>
                  <a:cubicBezTo>
                    <a:pt x="44336" y="10661"/>
                    <a:pt x="41308" y="12532"/>
                    <a:pt x="38451" y="14645"/>
                  </a:cubicBezTo>
                  <a:cubicBezTo>
                    <a:pt x="35525" y="16541"/>
                    <a:pt x="32764" y="18678"/>
                    <a:pt x="30196" y="21035"/>
                  </a:cubicBezTo>
                  <a:lnTo>
                    <a:pt x="30198" y="21035"/>
                  </a:lnTo>
                  <a:cubicBezTo>
                    <a:pt x="24909" y="25436"/>
                    <a:pt x="20250" y="30544"/>
                    <a:pt x="16351" y="36213"/>
                  </a:cubicBezTo>
                  <a:cubicBezTo>
                    <a:pt x="13970" y="39421"/>
                    <a:pt x="11834" y="42804"/>
                    <a:pt x="9961" y="46332"/>
                  </a:cubicBezTo>
                  <a:cubicBezTo>
                    <a:pt x="8969" y="47962"/>
                    <a:pt x="8080" y="49651"/>
                    <a:pt x="7298" y="51391"/>
                  </a:cubicBezTo>
                  <a:cubicBezTo>
                    <a:pt x="5699" y="55119"/>
                    <a:pt x="4368" y="59113"/>
                    <a:pt x="3037" y="63107"/>
                  </a:cubicBezTo>
                  <a:cubicBezTo>
                    <a:pt x="1706" y="67101"/>
                    <a:pt x="3037" y="63107"/>
                    <a:pt x="3037" y="65237"/>
                  </a:cubicBezTo>
                  <a:cubicBezTo>
                    <a:pt x="640" y="73899"/>
                    <a:pt x="-348" y="82890"/>
                    <a:pt x="108" y="91865"/>
                  </a:cubicBezTo>
                  <a:lnTo>
                    <a:pt x="108" y="93463"/>
                  </a:lnTo>
                  <a:cubicBezTo>
                    <a:pt x="923" y="111690"/>
                    <a:pt x="7443" y="129201"/>
                    <a:pt x="18748" y="143523"/>
                  </a:cubicBezTo>
                  <a:cubicBezTo>
                    <a:pt x="22782" y="148758"/>
                    <a:pt x="27333" y="153575"/>
                    <a:pt x="32328" y="157902"/>
                  </a:cubicBezTo>
                  <a:cubicBezTo>
                    <a:pt x="44696" y="167930"/>
                    <a:pt x="59478" y="174541"/>
                    <a:pt x="75199" y="177074"/>
                  </a:cubicBezTo>
                  <a:cubicBezTo>
                    <a:pt x="89861" y="179363"/>
                    <a:pt x="104864" y="177991"/>
                    <a:pt x="118868" y="173080"/>
                  </a:cubicBezTo>
                  <a:cubicBezTo>
                    <a:pt x="133746" y="167687"/>
                    <a:pt x="146962" y="158509"/>
                    <a:pt x="157212" y="146452"/>
                  </a:cubicBezTo>
                  <a:cubicBezTo>
                    <a:pt x="176016" y="124423"/>
                    <a:pt x="182875" y="94599"/>
                    <a:pt x="175585" y="66569"/>
                  </a:cubicBezTo>
                  <a:cubicBezTo>
                    <a:pt x="173552" y="59467"/>
                    <a:pt x="170786" y="52595"/>
                    <a:pt x="167331" y="46066"/>
                  </a:cubicBezTo>
                  <a:cubicBezTo>
                    <a:pt x="164224" y="40267"/>
                    <a:pt x="160373" y="34896"/>
                    <a:pt x="155881" y="30089"/>
                  </a:cubicBezTo>
                  <a:cubicBezTo>
                    <a:pt x="151592" y="25040"/>
                    <a:pt x="146671" y="20565"/>
                    <a:pt x="141236" y="16776"/>
                  </a:cubicBezTo>
                  <a:cubicBezTo>
                    <a:pt x="135366" y="12361"/>
                    <a:pt x="128914" y="8776"/>
                    <a:pt x="122065" y="6125"/>
                  </a:cubicBezTo>
                  <a:cubicBezTo>
                    <a:pt x="111706" y="2101"/>
                    <a:pt x="100694" y="24"/>
                    <a:pt x="89580" y="0"/>
                  </a:cubicBezTo>
                  <a:lnTo>
                    <a:pt x="87979" y="0"/>
                  </a:lnTo>
                  <a:close/>
                  <a:moveTo>
                    <a:pt x="97831" y="23698"/>
                  </a:moveTo>
                  <a:cubicBezTo>
                    <a:pt x="103169" y="24716"/>
                    <a:pt x="108421" y="26140"/>
                    <a:pt x="113543" y="27959"/>
                  </a:cubicBezTo>
                  <a:cubicBezTo>
                    <a:pt x="119070" y="30548"/>
                    <a:pt x="124331" y="33669"/>
                    <a:pt x="129254" y="37279"/>
                  </a:cubicBezTo>
                  <a:cubicBezTo>
                    <a:pt x="133307" y="40666"/>
                    <a:pt x="137050" y="44408"/>
                    <a:pt x="140437" y="48463"/>
                  </a:cubicBezTo>
                  <a:cubicBezTo>
                    <a:pt x="144024" y="53255"/>
                    <a:pt x="147061" y="58436"/>
                    <a:pt x="149491" y="63906"/>
                  </a:cubicBezTo>
                  <a:cubicBezTo>
                    <a:pt x="151652" y="69668"/>
                    <a:pt x="153170" y="75652"/>
                    <a:pt x="154017" y="81747"/>
                  </a:cubicBezTo>
                  <a:cubicBezTo>
                    <a:pt x="154685" y="87408"/>
                    <a:pt x="154685" y="93128"/>
                    <a:pt x="154017" y="98789"/>
                  </a:cubicBezTo>
                  <a:cubicBezTo>
                    <a:pt x="153164" y="104164"/>
                    <a:pt x="151735" y="109430"/>
                    <a:pt x="149757" y="114499"/>
                  </a:cubicBezTo>
                  <a:cubicBezTo>
                    <a:pt x="147487" y="119637"/>
                    <a:pt x="144722" y="124542"/>
                    <a:pt x="141503" y="129144"/>
                  </a:cubicBezTo>
                  <a:cubicBezTo>
                    <a:pt x="137815" y="133853"/>
                    <a:pt x="133617" y="138139"/>
                    <a:pt x="128989" y="141926"/>
                  </a:cubicBezTo>
                  <a:cubicBezTo>
                    <a:pt x="124449" y="145174"/>
                    <a:pt x="119639" y="148025"/>
                    <a:pt x="114610" y="150447"/>
                  </a:cubicBezTo>
                  <a:cubicBezTo>
                    <a:pt x="109011" y="152604"/>
                    <a:pt x="103214" y="154209"/>
                    <a:pt x="97302" y="155240"/>
                  </a:cubicBezTo>
                  <a:cubicBezTo>
                    <a:pt x="91456" y="155772"/>
                    <a:pt x="85574" y="155772"/>
                    <a:pt x="79728" y="155240"/>
                  </a:cubicBezTo>
                  <a:cubicBezTo>
                    <a:pt x="74085" y="154298"/>
                    <a:pt x="68553" y="152781"/>
                    <a:pt x="63219" y="150713"/>
                  </a:cubicBezTo>
                  <a:cubicBezTo>
                    <a:pt x="57524" y="148289"/>
                    <a:pt x="52156" y="145158"/>
                    <a:pt x="47243" y="141393"/>
                  </a:cubicBezTo>
                  <a:cubicBezTo>
                    <a:pt x="42923" y="137739"/>
                    <a:pt x="38914" y="133731"/>
                    <a:pt x="35260" y="129410"/>
                  </a:cubicBezTo>
                  <a:cubicBezTo>
                    <a:pt x="32155" y="124829"/>
                    <a:pt x="29395" y="120023"/>
                    <a:pt x="27006" y="115031"/>
                  </a:cubicBezTo>
                  <a:cubicBezTo>
                    <a:pt x="25273" y="109452"/>
                    <a:pt x="23939" y="103757"/>
                    <a:pt x="23011" y="97989"/>
                  </a:cubicBezTo>
                  <a:cubicBezTo>
                    <a:pt x="22480" y="92409"/>
                    <a:pt x="22480" y="86793"/>
                    <a:pt x="23011" y="81213"/>
                  </a:cubicBezTo>
                  <a:lnTo>
                    <a:pt x="23008" y="81214"/>
                  </a:lnTo>
                  <a:cubicBezTo>
                    <a:pt x="24072" y="75223"/>
                    <a:pt x="25676" y="69342"/>
                    <a:pt x="27801" y="63640"/>
                  </a:cubicBezTo>
                  <a:lnTo>
                    <a:pt x="30996" y="57249"/>
                  </a:lnTo>
                  <a:lnTo>
                    <a:pt x="30996" y="57249"/>
                  </a:lnTo>
                  <a:lnTo>
                    <a:pt x="30996" y="57249"/>
                  </a:lnTo>
                  <a:cubicBezTo>
                    <a:pt x="32169" y="55024"/>
                    <a:pt x="33505" y="52889"/>
                    <a:pt x="34991" y="50859"/>
                  </a:cubicBezTo>
                  <a:cubicBezTo>
                    <a:pt x="38642" y="46455"/>
                    <a:pt x="42650" y="42358"/>
                    <a:pt x="46973" y="38610"/>
                  </a:cubicBezTo>
                  <a:cubicBezTo>
                    <a:pt x="51443" y="35183"/>
                    <a:pt x="56263" y="32237"/>
                    <a:pt x="61352" y="29824"/>
                  </a:cubicBezTo>
                  <a:cubicBezTo>
                    <a:pt x="66780" y="27702"/>
                    <a:pt x="72397" y="26097"/>
                    <a:pt x="78127" y="25031"/>
                  </a:cubicBezTo>
                  <a:lnTo>
                    <a:pt x="78127" y="25030"/>
                  </a:lnTo>
                  <a:cubicBezTo>
                    <a:pt x="84670" y="24230"/>
                    <a:pt x="91288" y="24230"/>
                    <a:pt x="97831" y="25030"/>
                  </a:cubicBezTo>
                  <a:moveTo>
                    <a:pt x="139371" y="48196"/>
                  </a:moveTo>
                  <a:lnTo>
                    <a:pt x="139371" y="49527"/>
                  </a:lnTo>
                  <a:lnTo>
                    <a:pt x="139371" y="48196"/>
                  </a:lnTo>
                  <a:moveTo>
                    <a:pt x="45109" y="141393"/>
                  </a:moveTo>
                  <a:lnTo>
                    <a:pt x="45109" y="141393"/>
                  </a:lnTo>
                  <a:moveTo>
                    <a:pt x="129785" y="141393"/>
                  </a:moveTo>
                  <a:lnTo>
                    <a:pt x="129785" y="141393"/>
                  </a:lnTo>
                  <a:close/>
                  <a:moveTo>
                    <a:pt x="128187" y="142724"/>
                  </a:moveTo>
                  <a:lnTo>
                    <a:pt x="128187" y="142724"/>
                  </a:lnTo>
                  <a:lnTo>
                    <a:pt x="128187" y="142724"/>
                  </a:lnTo>
                  <a:moveTo>
                    <a:pt x="63749" y="151512"/>
                  </a:moveTo>
                  <a:lnTo>
                    <a:pt x="63749" y="151512"/>
                  </a:lnTo>
                  <a:moveTo>
                    <a:pt x="99962" y="154973"/>
                  </a:moveTo>
                  <a:lnTo>
                    <a:pt x="99962" y="154973"/>
                  </a:lnTo>
                </a:path>
              </a:pathLst>
            </a:custGeom>
            <a:solidFill>
              <a:srgbClr val="CCD6D2"/>
            </a:solidFill>
            <a:ln w="26619"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id="{8F29DFDA-CC05-48E2-AFF9-74A4E3B8461C}"/>
                </a:ext>
              </a:extLst>
            </p:cNvPr>
            <p:cNvSpPr/>
            <p:nvPr/>
          </p:nvSpPr>
          <p:spPr>
            <a:xfrm>
              <a:off x="16119959" y="7477262"/>
              <a:ext cx="148402" cy="139758"/>
            </a:xfrm>
            <a:custGeom>
              <a:avLst/>
              <a:gdLst>
                <a:gd name="connsiteX0" fmla="*/ 40772 w 118244"/>
                <a:gd name="connsiteY0" fmla="*/ 4048 h 111356"/>
                <a:gd name="connsiteX1" fmla="*/ 35979 w 118244"/>
                <a:gd name="connsiteY1" fmla="*/ 4048 h 111356"/>
                <a:gd name="connsiteX2" fmla="*/ 30388 w 118244"/>
                <a:gd name="connsiteY2" fmla="*/ 4048 h 111356"/>
                <a:gd name="connsiteX3" fmla="*/ 23998 w 118244"/>
                <a:gd name="connsiteY3" fmla="*/ 6178 h 111356"/>
                <a:gd name="connsiteX4" fmla="*/ 19204 w 118244"/>
                <a:gd name="connsiteY4" fmla="*/ 8574 h 111356"/>
                <a:gd name="connsiteX5" fmla="*/ 19204 w 118244"/>
                <a:gd name="connsiteY5" fmla="*/ 8574 h 111356"/>
                <a:gd name="connsiteX6" fmla="*/ 17606 w 118244"/>
                <a:gd name="connsiteY6" fmla="*/ 8574 h 111356"/>
                <a:gd name="connsiteX7" fmla="*/ 11749 w 118244"/>
                <a:gd name="connsiteY7" fmla="*/ 13101 h 111356"/>
                <a:gd name="connsiteX8" fmla="*/ 11749 w 118244"/>
                <a:gd name="connsiteY8" fmla="*/ 13101 h 111356"/>
                <a:gd name="connsiteX9" fmla="*/ 4825 w 118244"/>
                <a:gd name="connsiteY9" fmla="*/ 21623 h 111356"/>
                <a:gd name="connsiteX10" fmla="*/ 4825 w 118244"/>
                <a:gd name="connsiteY10" fmla="*/ 23752 h 111356"/>
                <a:gd name="connsiteX11" fmla="*/ 32 w 118244"/>
                <a:gd name="connsiteY11" fmla="*/ 45321 h 111356"/>
                <a:gd name="connsiteX12" fmla="*/ 1630 w 118244"/>
                <a:gd name="connsiteY12" fmla="*/ 57037 h 111356"/>
                <a:gd name="connsiteX13" fmla="*/ 7754 w 118244"/>
                <a:gd name="connsiteY13" fmla="*/ 71948 h 111356"/>
                <a:gd name="connsiteX14" fmla="*/ 23996 w 118244"/>
                <a:gd name="connsiteY14" fmla="*/ 91653 h 111356"/>
                <a:gd name="connsiteX15" fmla="*/ 72192 w 118244"/>
                <a:gd name="connsiteY15" fmla="*/ 111357 h 111356"/>
                <a:gd name="connsiteX16" fmla="*/ 98820 w 118244"/>
                <a:gd name="connsiteY16" fmla="*/ 104168 h 111356"/>
                <a:gd name="connsiteX17" fmla="*/ 108939 w 118244"/>
                <a:gd name="connsiteY17" fmla="*/ 95114 h 111356"/>
                <a:gd name="connsiteX18" fmla="*/ 114265 w 118244"/>
                <a:gd name="connsiteY18" fmla="*/ 86328 h 111356"/>
                <a:gd name="connsiteX19" fmla="*/ 117460 w 118244"/>
                <a:gd name="connsiteY19" fmla="*/ 59700 h 111356"/>
                <a:gd name="connsiteX20" fmla="*/ 113465 w 118244"/>
                <a:gd name="connsiteY20" fmla="*/ 46386 h 111356"/>
                <a:gd name="connsiteX21" fmla="*/ 107873 w 118244"/>
                <a:gd name="connsiteY21" fmla="*/ 35202 h 111356"/>
                <a:gd name="connsiteX22" fmla="*/ 84440 w 118244"/>
                <a:gd name="connsiteY22" fmla="*/ 12036 h 111356"/>
                <a:gd name="connsiteX23" fmla="*/ 59677 w 118244"/>
                <a:gd name="connsiteY23" fmla="*/ 1385 h 111356"/>
                <a:gd name="connsiteX24" fmla="*/ 44499 w 118244"/>
                <a:gd name="connsiteY24" fmla="*/ 54 h 111356"/>
                <a:gd name="connsiteX25" fmla="*/ 42636 w 118244"/>
                <a:gd name="connsiteY25" fmla="*/ 54 h 111356"/>
                <a:gd name="connsiteX26" fmla="*/ 50891 w 118244"/>
                <a:gd name="connsiteY26" fmla="*/ 23220 h 111356"/>
                <a:gd name="connsiteX27" fmla="*/ 62873 w 118244"/>
                <a:gd name="connsiteY27" fmla="*/ 26415 h 111356"/>
                <a:gd name="connsiteX28" fmla="*/ 75388 w 118244"/>
                <a:gd name="connsiteY28" fmla="*/ 33871 h 111356"/>
                <a:gd name="connsiteX29" fmla="*/ 86571 w 118244"/>
                <a:gd name="connsiteY29" fmla="*/ 44788 h 111356"/>
                <a:gd name="connsiteX30" fmla="*/ 92428 w 118244"/>
                <a:gd name="connsiteY30" fmla="*/ 54641 h 111356"/>
                <a:gd name="connsiteX31" fmla="*/ 95093 w 118244"/>
                <a:gd name="connsiteY31" fmla="*/ 63960 h 111356"/>
                <a:gd name="connsiteX32" fmla="*/ 95093 w 118244"/>
                <a:gd name="connsiteY32" fmla="*/ 71682 h 111356"/>
                <a:gd name="connsiteX33" fmla="*/ 93762 w 118244"/>
                <a:gd name="connsiteY33" fmla="*/ 75677 h 111356"/>
                <a:gd name="connsiteX34" fmla="*/ 91632 w 118244"/>
                <a:gd name="connsiteY34" fmla="*/ 79671 h 111356"/>
                <a:gd name="connsiteX35" fmla="*/ 88703 w 118244"/>
                <a:gd name="connsiteY35" fmla="*/ 82599 h 111356"/>
                <a:gd name="connsiteX36" fmla="*/ 83910 w 118244"/>
                <a:gd name="connsiteY36" fmla="*/ 85529 h 111356"/>
                <a:gd name="connsiteX37" fmla="*/ 76987 w 118244"/>
                <a:gd name="connsiteY37" fmla="*/ 87393 h 111356"/>
                <a:gd name="connsiteX38" fmla="*/ 67400 w 118244"/>
                <a:gd name="connsiteY38" fmla="*/ 87393 h 111356"/>
                <a:gd name="connsiteX39" fmla="*/ 54352 w 118244"/>
                <a:gd name="connsiteY39" fmla="*/ 83931 h 111356"/>
                <a:gd name="connsiteX40" fmla="*/ 42103 w 118244"/>
                <a:gd name="connsiteY40" fmla="*/ 76742 h 111356"/>
                <a:gd name="connsiteX41" fmla="*/ 31451 w 118244"/>
                <a:gd name="connsiteY41" fmla="*/ 66357 h 111356"/>
                <a:gd name="connsiteX42" fmla="*/ 25061 w 118244"/>
                <a:gd name="connsiteY42" fmla="*/ 55439 h 111356"/>
                <a:gd name="connsiteX43" fmla="*/ 22664 w 118244"/>
                <a:gd name="connsiteY43" fmla="*/ 46120 h 111356"/>
                <a:gd name="connsiteX44" fmla="*/ 22665 w 118244"/>
                <a:gd name="connsiteY44" fmla="*/ 40261 h 111356"/>
                <a:gd name="connsiteX45" fmla="*/ 22665 w 118244"/>
                <a:gd name="connsiteY45" fmla="*/ 34936 h 111356"/>
                <a:gd name="connsiteX46" fmla="*/ 24796 w 118244"/>
                <a:gd name="connsiteY46" fmla="*/ 31207 h 111356"/>
                <a:gd name="connsiteX47" fmla="*/ 28258 w 118244"/>
                <a:gd name="connsiteY47" fmla="*/ 27481 h 111356"/>
                <a:gd name="connsiteX48" fmla="*/ 33050 w 118244"/>
                <a:gd name="connsiteY48" fmla="*/ 24818 h 111356"/>
                <a:gd name="connsiteX49" fmla="*/ 38909 w 118244"/>
                <a:gd name="connsiteY49" fmla="*/ 23220 h 111356"/>
                <a:gd name="connsiteX50" fmla="*/ 49559 w 118244"/>
                <a:gd name="connsiteY50" fmla="*/ 23220 h 111356"/>
                <a:gd name="connsiteX51" fmla="*/ 50891 w 118244"/>
                <a:gd name="connsiteY51" fmla="*/ 23220 h 111356"/>
                <a:gd name="connsiteX52" fmla="*/ 50891 w 118244"/>
                <a:gd name="connsiteY52" fmla="*/ 23220 h 111356"/>
                <a:gd name="connsiteX53" fmla="*/ 94027 w 118244"/>
                <a:gd name="connsiteY53" fmla="*/ 69819 h 111356"/>
                <a:gd name="connsiteX54" fmla="*/ 94027 w 118244"/>
                <a:gd name="connsiteY54" fmla="*/ 69819 h 111356"/>
                <a:gd name="connsiteX55" fmla="*/ 94027 w 118244"/>
                <a:gd name="connsiteY55" fmla="*/ 74079 h 111356"/>
                <a:gd name="connsiteX56" fmla="*/ 94027 w 118244"/>
                <a:gd name="connsiteY56" fmla="*/ 74079 h 111356"/>
                <a:gd name="connsiteX57" fmla="*/ 94027 w 118244"/>
                <a:gd name="connsiteY57" fmla="*/ 74079 h 111356"/>
                <a:gd name="connsiteX58" fmla="*/ 54885 w 118244"/>
                <a:gd name="connsiteY58" fmla="*/ 84197 h 111356"/>
                <a:gd name="connsiteX59" fmla="*/ 54885 w 118244"/>
                <a:gd name="connsiteY59" fmla="*/ 84197 h 111356"/>
                <a:gd name="connsiteX60" fmla="*/ 54885 w 118244"/>
                <a:gd name="connsiteY60" fmla="*/ 84197 h 111356"/>
                <a:gd name="connsiteX61" fmla="*/ 81513 w 118244"/>
                <a:gd name="connsiteY61" fmla="*/ 86061 h 111356"/>
                <a:gd name="connsiteX62" fmla="*/ 81513 w 118244"/>
                <a:gd name="connsiteY62" fmla="*/ 86061 h 11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8244" h="111356">
                  <a:moveTo>
                    <a:pt x="40772" y="4048"/>
                  </a:moveTo>
                  <a:lnTo>
                    <a:pt x="35979" y="4048"/>
                  </a:lnTo>
                  <a:lnTo>
                    <a:pt x="30388" y="4048"/>
                  </a:lnTo>
                  <a:cubicBezTo>
                    <a:pt x="28154" y="4391"/>
                    <a:pt x="25992" y="5112"/>
                    <a:pt x="23998" y="6178"/>
                  </a:cubicBezTo>
                  <a:lnTo>
                    <a:pt x="19204" y="8574"/>
                  </a:lnTo>
                  <a:lnTo>
                    <a:pt x="19204" y="8574"/>
                  </a:lnTo>
                  <a:lnTo>
                    <a:pt x="17606" y="8574"/>
                  </a:lnTo>
                  <a:cubicBezTo>
                    <a:pt x="15542" y="9933"/>
                    <a:pt x="13584" y="11447"/>
                    <a:pt x="11749" y="13101"/>
                  </a:cubicBezTo>
                  <a:lnTo>
                    <a:pt x="11749" y="13101"/>
                  </a:lnTo>
                  <a:cubicBezTo>
                    <a:pt x="9093" y="15641"/>
                    <a:pt x="6767" y="18504"/>
                    <a:pt x="4825" y="21623"/>
                  </a:cubicBezTo>
                  <a:cubicBezTo>
                    <a:pt x="4776" y="22332"/>
                    <a:pt x="4776" y="23044"/>
                    <a:pt x="4825" y="23752"/>
                  </a:cubicBezTo>
                  <a:cubicBezTo>
                    <a:pt x="1394" y="30408"/>
                    <a:pt x="-257" y="37838"/>
                    <a:pt x="32" y="45321"/>
                  </a:cubicBezTo>
                  <a:cubicBezTo>
                    <a:pt x="153" y="49272"/>
                    <a:pt x="689" y="53198"/>
                    <a:pt x="1630" y="57037"/>
                  </a:cubicBezTo>
                  <a:cubicBezTo>
                    <a:pt x="3164" y="62201"/>
                    <a:pt x="5215" y="67197"/>
                    <a:pt x="7754" y="71948"/>
                  </a:cubicBezTo>
                  <a:cubicBezTo>
                    <a:pt x="11953" y="79430"/>
                    <a:pt x="17455" y="86102"/>
                    <a:pt x="23996" y="91653"/>
                  </a:cubicBezTo>
                  <a:cubicBezTo>
                    <a:pt x="37146" y="103841"/>
                    <a:pt x="54271" y="110842"/>
                    <a:pt x="72192" y="111357"/>
                  </a:cubicBezTo>
                  <a:cubicBezTo>
                    <a:pt x="81546" y="111341"/>
                    <a:pt x="90730" y="108860"/>
                    <a:pt x="98820" y="104168"/>
                  </a:cubicBezTo>
                  <a:cubicBezTo>
                    <a:pt x="102672" y="101733"/>
                    <a:pt x="106093" y="98674"/>
                    <a:pt x="108939" y="95114"/>
                  </a:cubicBezTo>
                  <a:cubicBezTo>
                    <a:pt x="111022" y="92383"/>
                    <a:pt x="112807" y="89437"/>
                    <a:pt x="114265" y="86328"/>
                  </a:cubicBezTo>
                  <a:cubicBezTo>
                    <a:pt x="118061" y="77997"/>
                    <a:pt x="119178" y="68692"/>
                    <a:pt x="117460" y="59700"/>
                  </a:cubicBezTo>
                  <a:cubicBezTo>
                    <a:pt x="116696" y="55111"/>
                    <a:pt x="115353" y="50638"/>
                    <a:pt x="113465" y="46386"/>
                  </a:cubicBezTo>
                  <a:cubicBezTo>
                    <a:pt x="111869" y="42529"/>
                    <a:pt x="110002" y="38792"/>
                    <a:pt x="107873" y="35202"/>
                  </a:cubicBezTo>
                  <a:cubicBezTo>
                    <a:pt x="101659" y="26015"/>
                    <a:pt x="93697" y="18144"/>
                    <a:pt x="84440" y="12036"/>
                  </a:cubicBezTo>
                  <a:cubicBezTo>
                    <a:pt x="76849" y="7108"/>
                    <a:pt x="68475" y="3507"/>
                    <a:pt x="59677" y="1385"/>
                  </a:cubicBezTo>
                  <a:cubicBezTo>
                    <a:pt x="54697" y="283"/>
                    <a:pt x="49594" y="-165"/>
                    <a:pt x="44499" y="54"/>
                  </a:cubicBezTo>
                  <a:lnTo>
                    <a:pt x="42636" y="54"/>
                  </a:lnTo>
                  <a:moveTo>
                    <a:pt x="50891" y="23220"/>
                  </a:moveTo>
                  <a:cubicBezTo>
                    <a:pt x="54947" y="24035"/>
                    <a:pt x="58948" y="25102"/>
                    <a:pt x="62873" y="26415"/>
                  </a:cubicBezTo>
                  <a:cubicBezTo>
                    <a:pt x="67279" y="28483"/>
                    <a:pt x="71472" y="30981"/>
                    <a:pt x="75388" y="33871"/>
                  </a:cubicBezTo>
                  <a:cubicBezTo>
                    <a:pt x="79499" y="37095"/>
                    <a:pt x="83249" y="40755"/>
                    <a:pt x="86571" y="44788"/>
                  </a:cubicBezTo>
                  <a:cubicBezTo>
                    <a:pt x="88776" y="47915"/>
                    <a:pt x="90735" y="51210"/>
                    <a:pt x="92428" y="54641"/>
                  </a:cubicBezTo>
                  <a:cubicBezTo>
                    <a:pt x="92430" y="57836"/>
                    <a:pt x="94294" y="60765"/>
                    <a:pt x="95093" y="63960"/>
                  </a:cubicBezTo>
                  <a:lnTo>
                    <a:pt x="95093" y="71682"/>
                  </a:lnTo>
                  <a:cubicBezTo>
                    <a:pt x="95093" y="73014"/>
                    <a:pt x="95093" y="74345"/>
                    <a:pt x="93762" y="75677"/>
                  </a:cubicBezTo>
                  <a:cubicBezTo>
                    <a:pt x="93263" y="77110"/>
                    <a:pt x="92545" y="78458"/>
                    <a:pt x="91632" y="79671"/>
                  </a:cubicBezTo>
                  <a:lnTo>
                    <a:pt x="88703" y="82599"/>
                  </a:lnTo>
                  <a:lnTo>
                    <a:pt x="83910" y="85529"/>
                  </a:lnTo>
                  <a:lnTo>
                    <a:pt x="76987" y="87393"/>
                  </a:lnTo>
                  <a:lnTo>
                    <a:pt x="67400" y="87393"/>
                  </a:lnTo>
                  <a:cubicBezTo>
                    <a:pt x="62951" y="86648"/>
                    <a:pt x="58584" y="85489"/>
                    <a:pt x="54352" y="83931"/>
                  </a:cubicBezTo>
                  <a:cubicBezTo>
                    <a:pt x="50068" y="81895"/>
                    <a:pt x="45969" y="79489"/>
                    <a:pt x="42103" y="76742"/>
                  </a:cubicBezTo>
                  <a:cubicBezTo>
                    <a:pt x="38357" y="73486"/>
                    <a:pt x="34801" y="70019"/>
                    <a:pt x="31451" y="66357"/>
                  </a:cubicBezTo>
                  <a:cubicBezTo>
                    <a:pt x="29067" y="62872"/>
                    <a:pt x="26931" y="59224"/>
                    <a:pt x="25061" y="55439"/>
                  </a:cubicBezTo>
                  <a:cubicBezTo>
                    <a:pt x="24014" y="52402"/>
                    <a:pt x="23211" y="49285"/>
                    <a:pt x="22664" y="46120"/>
                  </a:cubicBezTo>
                  <a:lnTo>
                    <a:pt x="22665" y="40261"/>
                  </a:lnTo>
                  <a:cubicBezTo>
                    <a:pt x="22543" y="38488"/>
                    <a:pt x="22543" y="36709"/>
                    <a:pt x="22665" y="34936"/>
                  </a:cubicBezTo>
                  <a:cubicBezTo>
                    <a:pt x="23215" y="33608"/>
                    <a:pt x="23931" y="32355"/>
                    <a:pt x="24796" y="31207"/>
                  </a:cubicBezTo>
                  <a:lnTo>
                    <a:pt x="28258" y="27481"/>
                  </a:lnTo>
                  <a:lnTo>
                    <a:pt x="33050" y="24818"/>
                  </a:lnTo>
                  <a:lnTo>
                    <a:pt x="38909" y="23220"/>
                  </a:lnTo>
                  <a:lnTo>
                    <a:pt x="49559" y="23220"/>
                  </a:lnTo>
                  <a:moveTo>
                    <a:pt x="50891" y="23220"/>
                  </a:moveTo>
                  <a:lnTo>
                    <a:pt x="50891" y="23220"/>
                  </a:lnTo>
                  <a:moveTo>
                    <a:pt x="94027" y="69819"/>
                  </a:moveTo>
                  <a:lnTo>
                    <a:pt x="94027" y="69819"/>
                  </a:lnTo>
                  <a:moveTo>
                    <a:pt x="94027" y="74079"/>
                  </a:moveTo>
                  <a:cubicBezTo>
                    <a:pt x="94027" y="74079"/>
                    <a:pt x="94027" y="74079"/>
                    <a:pt x="94027" y="74079"/>
                  </a:cubicBezTo>
                  <a:cubicBezTo>
                    <a:pt x="94027" y="74079"/>
                    <a:pt x="94027" y="74079"/>
                    <a:pt x="94027" y="74079"/>
                  </a:cubicBezTo>
                  <a:moveTo>
                    <a:pt x="54885" y="84197"/>
                  </a:moveTo>
                  <a:lnTo>
                    <a:pt x="54885" y="84197"/>
                  </a:lnTo>
                  <a:lnTo>
                    <a:pt x="54885" y="84197"/>
                  </a:lnTo>
                  <a:moveTo>
                    <a:pt x="81513" y="86061"/>
                  </a:moveTo>
                  <a:lnTo>
                    <a:pt x="81513" y="86061"/>
                  </a:lnTo>
                </a:path>
              </a:pathLst>
            </a:custGeom>
            <a:solidFill>
              <a:srgbClr val="CCD6D2"/>
            </a:solidFill>
            <a:ln w="26619"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id="{0CFDCCF9-00B7-498A-8701-76EA2E1DA017}"/>
                </a:ext>
              </a:extLst>
            </p:cNvPr>
            <p:cNvSpPr/>
            <p:nvPr/>
          </p:nvSpPr>
          <p:spPr>
            <a:xfrm>
              <a:off x="11713598" y="7619345"/>
              <a:ext cx="153187" cy="206880"/>
            </a:xfrm>
            <a:custGeom>
              <a:avLst/>
              <a:gdLst>
                <a:gd name="connsiteX0" fmla="*/ 77559 w 122056"/>
                <a:gd name="connsiteY0" fmla="*/ 13 h 164838"/>
                <a:gd name="connsiteX1" fmla="*/ 66642 w 122056"/>
                <a:gd name="connsiteY1" fmla="*/ 2942 h 164838"/>
                <a:gd name="connsiteX2" fmla="*/ 63713 w 122056"/>
                <a:gd name="connsiteY2" fmla="*/ 2942 h 164838"/>
                <a:gd name="connsiteX3" fmla="*/ 53062 w 122056"/>
                <a:gd name="connsiteY3" fmla="*/ 5338 h 164838"/>
                <a:gd name="connsiteX4" fmla="*/ 48802 w 122056"/>
                <a:gd name="connsiteY4" fmla="*/ 5338 h 164838"/>
                <a:gd name="connsiteX5" fmla="*/ 40015 w 122056"/>
                <a:gd name="connsiteY5" fmla="*/ 8533 h 164838"/>
                <a:gd name="connsiteX6" fmla="*/ 21375 w 122056"/>
                <a:gd name="connsiteY6" fmla="*/ 25576 h 164838"/>
                <a:gd name="connsiteX7" fmla="*/ 10458 w 122056"/>
                <a:gd name="connsiteY7" fmla="*/ 43150 h 164838"/>
                <a:gd name="connsiteX8" fmla="*/ 1138 w 122056"/>
                <a:gd name="connsiteY8" fmla="*/ 79363 h 164838"/>
                <a:gd name="connsiteX9" fmla="*/ 17380 w 122056"/>
                <a:gd name="connsiteY9" fmla="*/ 143802 h 164838"/>
                <a:gd name="connsiteX10" fmla="*/ 55458 w 122056"/>
                <a:gd name="connsiteY10" fmla="*/ 164839 h 164838"/>
                <a:gd name="connsiteX11" fmla="*/ 62648 w 122056"/>
                <a:gd name="connsiteY11" fmla="*/ 164838 h 164838"/>
                <a:gd name="connsiteX12" fmla="*/ 81288 w 122056"/>
                <a:gd name="connsiteY12" fmla="*/ 156317 h 164838"/>
                <a:gd name="connsiteX13" fmla="*/ 88211 w 122056"/>
                <a:gd name="connsiteY13" fmla="*/ 149926 h 164838"/>
                <a:gd name="connsiteX14" fmla="*/ 104987 w 122056"/>
                <a:gd name="connsiteY14" fmla="*/ 136080 h 164838"/>
                <a:gd name="connsiteX15" fmla="*/ 114306 w 122056"/>
                <a:gd name="connsiteY15" fmla="*/ 120902 h 164838"/>
                <a:gd name="connsiteX16" fmla="*/ 121762 w 122056"/>
                <a:gd name="connsiteY16" fmla="*/ 100133 h 164838"/>
                <a:gd name="connsiteX17" fmla="*/ 121762 w 122056"/>
                <a:gd name="connsiteY17" fmla="*/ 88949 h 164838"/>
                <a:gd name="connsiteX18" fmla="*/ 121761 w 122056"/>
                <a:gd name="connsiteY18" fmla="*/ 85488 h 164838"/>
                <a:gd name="connsiteX19" fmla="*/ 121761 w 122056"/>
                <a:gd name="connsiteY19" fmla="*/ 77500 h 164838"/>
                <a:gd name="connsiteX20" fmla="*/ 117501 w 122056"/>
                <a:gd name="connsiteY20" fmla="*/ 56997 h 164838"/>
                <a:gd name="connsiteX21" fmla="*/ 108181 w 122056"/>
                <a:gd name="connsiteY21" fmla="*/ 26907 h 164838"/>
                <a:gd name="connsiteX22" fmla="*/ 80222 w 122056"/>
                <a:gd name="connsiteY22" fmla="*/ 1877 h 164838"/>
                <a:gd name="connsiteX23" fmla="*/ 77559 w 122056"/>
                <a:gd name="connsiteY23" fmla="*/ 1877 h 1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056" h="164838">
                  <a:moveTo>
                    <a:pt x="77559" y="13"/>
                  </a:moveTo>
                  <a:cubicBezTo>
                    <a:pt x="73708" y="-130"/>
                    <a:pt x="69904" y="891"/>
                    <a:pt x="66642" y="2942"/>
                  </a:cubicBezTo>
                  <a:lnTo>
                    <a:pt x="63713" y="2942"/>
                  </a:lnTo>
                  <a:cubicBezTo>
                    <a:pt x="60017" y="2826"/>
                    <a:pt x="56353" y="3650"/>
                    <a:pt x="53062" y="5338"/>
                  </a:cubicBezTo>
                  <a:cubicBezTo>
                    <a:pt x="51653" y="5084"/>
                    <a:pt x="50211" y="5084"/>
                    <a:pt x="48802" y="5338"/>
                  </a:cubicBezTo>
                  <a:cubicBezTo>
                    <a:pt x="45583" y="5306"/>
                    <a:pt x="42461" y="6441"/>
                    <a:pt x="40015" y="8533"/>
                  </a:cubicBezTo>
                  <a:cubicBezTo>
                    <a:pt x="33125" y="13426"/>
                    <a:pt x="26864" y="19150"/>
                    <a:pt x="21375" y="25576"/>
                  </a:cubicBezTo>
                  <a:cubicBezTo>
                    <a:pt x="17275" y="31134"/>
                    <a:pt x="13624" y="37011"/>
                    <a:pt x="10458" y="43150"/>
                  </a:cubicBezTo>
                  <a:cubicBezTo>
                    <a:pt x="4765" y="54404"/>
                    <a:pt x="1586" y="66760"/>
                    <a:pt x="1138" y="79363"/>
                  </a:cubicBezTo>
                  <a:cubicBezTo>
                    <a:pt x="-2681" y="102168"/>
                    <a:pt x="3208" y="125533"/>
                    <a:pt x="17380" y="143802"/>
                  </a:cubicBezTo>
                  <a:cubicBezTo>
                    <a:pt x="26149" y="156312"/>
                    <a:pt x="40200" y="164074"/>
                    <a:pt x="55458" y="164839"/>
                  </a:cubicBezTo>
                  <a:lnTo>
                    <a:pt x="62648" y="164838"/>
                  </a:lnTo>
                  <a:cubicBezTo>
                    <a:pt x="69375" y="163291"/>
                    <a:pt x="75716" y="160393"/>
                    <a:pt x="81288" y="156317"/>
                  </a:cubicBezTo>
                  <a:cubicBezTo>
                    <a:pt x="83726" y="154332"/>
                    <a:pt x="86038" y="152198"/>
                    <a:pt x="88211" y="149926"/>
                  </a:cubicBezTo>
                  <a:cubicBezTo>
                    <a:pt x="94518" y="146254"/>
                    <a:pt x="100185" y="141577"/>
                    <a:pt x="104987" y="136080"/>
                  </a:cubicBezTo>
                  <a:cubicBezTo>
                    <a:pt x="108670" y="131399"/>
                    <a:pt x="111798" y="126305"/>
                    <a:pt x="114306" y="120902"/>
                  </a:cubicBezTo>
                  <a:cubicBezTo>
                    <a:pt x="117311" y="114177"/>
                    <a:pt x="119804" y="107234"/>
                    <a:pt x="121762" y="100133"/>
                  </a:cubicBezTo>
                  <a:cubicBezTo>
                    <a:pt x="122155" y="96415"/>
                    <a:pt x="122155" y="92666"/>
                    <a:pt x="121762" y="88949"/>
                  </a:cubicBezTo>
                  <a:lnTo>
                    <a:pt x="121761" y="85488"/>
                  </a:lnTo>
                  <a:cubicBezTo>
                    <a:pt x="122026" y="82831"/>
                    <a:pt x="122026" y="80155"/>
                    <a:pt x="121761" y="77500"/>
                  </a:cubicBezTo>
                  <a:cubicBezTo>
                    <a:pt x="121090" y="70531"/>
                    <a:pt x="119661" y="63656"/>
                    <a:pt x="117501" y="56997"/>
                  </a:cubicBezTo>
                  <a:cubicBezTo>
                    <a:pt x="116422" y="46448"/>
                    <a:pt x="113254" y="36219"/>
                    <a:pt x="108181" y="26907"/>
                  </a:cubicBezTo>
                  <a:cubicBezTo>
                    <a:pt x="99926" y="11729"/>
                    <a:pt x="90873" y="3474"/>
                    <a:pt x="80222" y="1877"/>
                  </a:cubicBezTo>
                  <a:lnTo>
                    <a:pt x="77559" y="1877"/>
                  </a:lnTo>
                </a:path>
              </a:pathLst>
            </a:custGeom>
            <a:solidFill>
              <a:srgbClr val="FCFCFC"/>
            </a:solidFill>
            <a:ln w="26619"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id="{8204E1BE-5288-451C-9014-E541583BAE92}"/>
                </a:ext>
              </a:extLst>
            </p:cNvPr>
            <p:cNvSpPr/>
            <p:nvPr/>
          </p:nvSpPr>
          <p:spPr>
            <a:xfrm>
              <a:off x="11572491" y="7931822"/>
              <a:ext cx="91738" cy="93587"/>
            </a:xfrm>
            <a:custGeom>
              <a:avLst/>
              <a:gdLst>
                <a:gd name="connsiteX0" fmla="*/ 30225 w 73095"/>
                <a:gd name="connsiteY0" fmla="*/ 6 h 74568"/>
                <a:gd name="connsiteX1" fmla="*/ 14781 w 73095"/>
                <a:gd name="connsiteY1" fmla="*/ 3201 h 74568"/>
                <a:gd name="connsiteX2" fmla="*/ 2000 w 73095"/>
                <a:gd name="connsiteY2" fmla="*/ 16515 h 74568"/>
                <a:gd name="connsiteX3" fmla="*/ 2000 w 73095"/>
                <a:gd name="connsiteY3" fmla="*/ 39149 h 74568"/>
                <a:gd name="connsiteX4" fmla="*/ 2000 w 73095"/>
                <a:gd name="connsiteY4" fmla="*/ 41812 h 74568"/>
                <a:gd name="connsiteX5" fmla="*/ 2000 w 73095"/>
                <a:gd name="connsiteY5" fmla="*/ 46605 h 74568"/>
                <a:gd name="connsiteX6" fmla="*/ 9455 w 73095"/>
                <a:gd name="connsiteY6" fmla="*/ 60984 h 74568"/>
                <a:gd name="connsiteX7" fmla="*/ 21438 w 73095"/>
                <a:gd name="connsiteY7" fmla="*/ 71103 h 74568"/>
                <a:gd name="connsiteX8" fmla="*/ 35284 w 73095"/>
                <a:gd name="connsiteY8" fmla="*/ 74564 h 74568"/>
                <a:gd name="connsiteX9" fmla="*/ 46468 w 73095"/>
                <a:gd name="connsiteY9" fmla="*/ 72700 h 74568"/>
                <a:gd name="connsiteX10" fmla="*/ 68303 w 73095"/>
                <a:gd name="connsiteY10" fmla="*/ 59653 h 74568"/>
                <a:gd name="connsiteX11" fmla="*/ 73096 w 73095"/>
                <a:gd name="connsiteY11" fmla="*/ 50333 h 74568"/>
                <a:gd name="connsiteX12" fmla="*/ 73096 w 73095"/>
                <a:gd name="connsiteY12" fmla="*/ 46072 h 74568"/>
                <a:gd name="connsiteX13" fmla="*/ 73095 w 73095"/>
                <a:gd name="connsiteY13" fmla="*/ 37551 h 74568"/>
                <a:gd name="connsiteX14" fmla="*/ 70166 w 73095"/>
                <a:gd name="connsiteY14" fmla="*/ 26367 h 74568"/>
                <a:gd name="connsiteX15" fmla="*/ 67238 w 73095"/>
                <a:gd name="connsiteY15" fmla="*/ 20776 h 74568"/>
                <a:gd name="connsiteX16" fmla="*/ 64841 w 73095"/>
                <a:gd name="connsiteY16" fmla="*/ 16516 h 74568"/>
                <a:gd name="connsiteX17" fmla="*/ 58717 w 73095"/>
                <a:gd name="connsiteY17" fmla="*/ 10125 h 74568"/>
                <a:gd name="connsiteX18" fmla="*/ 48865 w 73095"/>
                <a:gd name="connsiteY18" fmla="*/ 3468 h 74568"/>
                <a:gd name="connsiteX19" fmla="*/ 39545 w 73095"/>
                <a:gd name="connsiteY19" fmla="*/ 539 h 74568"/>
                <a:gd name="connsiteX20" fmla="*/ 30225 w 73095"/>
                <a:gd name="connsiteY20" fmla="*/ 539 h 7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095" h="74568">
                  <a:moveTo>
                    <a:pt x="30225" y="6"/>
                  </a:moveTo>
                  <a:cubicBezTo>
                    <a:pt x="24903" y="-94"/>
                    <a:pt x="19626" y="998"/>
                    <a:pt x="14781" y="3201"/>
                  </a:cubicBezTo>
                  <a:cubicBezTo>
                    <a:pt x="8981" y="5849"/>
                    <a:pt x="4409" y="10612"/>
                    <a:pt x="2000" y="16515"/>
                  </a:cubicBezTo>
                  <a:cubicBezTo>
                    <a:pt x="-667" y="23824"/>
                    <a:pt x="-667" y="31840"/>
                    <a:pt x="2000" y="39149"/>
                  </a:cubicBezTo>
                  <a:lnTo>
                    <a:pt x="2000" y="41812"/>
                  </a:lnTo>
                  <a:cubicBezTo>
                    <a:pt x="1856" y="43406"/>
                    <a:pt x="1856" y="45010"/>
                    <a:pt x="2000" y="46605"/>
                  </a:cubicBezTo>
                  <a:cubicBezTo>
                    <a:pt x="3231" y="51950"/>
                    <a:pt x="5796" y="56897"/>
                    <a:pt x="9455" y="60984"/>
                  </a:cubicBezTo>
                  <a:cubicBezTo>
                    <a:pt x="12693" y="65162"/>
                    <a:pt x="16776" y="68611"/>
                    <a:pt x="21438" y="71103"/>
                  </a:cubicBezTo>
                  <a:cubicBezTo>
                    <a:pt x="25737" y="73277"/>
                    <a:pt x="30469" y="74460"/>
                    <a:pt x="35284" y="74564"/>
                  </a:cubicBezTo>
                  <a:cubicBezTo>
                    <a:pt x="39095" y="74626"/>
                    <a:pt x="42884" y="73995"/>
                    <a:pt x="46468" y="72700"/>
                  </a:cubicBezTo>
                  <a:cubicBezTo>
                    <a:pt x="55067" y="71089"/>
                    <a:pt x="62810" y="66463"/>
                    <a:pt x="68303" y="59653"/>
                  </a:cubicBezTo>
                  <a:cubicBezTo>
                    <a:pt x="70375" y="56814"/>
                    <a:pt x="71992" y="53670"/>
                    <a:pt x="73096" y="50333"/>
                  </a:cubicBezTo>
                  <a:cubicBezTo>
                    <a:pt x="73015" y="48914"/>
                    <a:pt x="73015" y="47491"/>
                    <a:pt x="73096" y="46072"/>
                  </a:cubicBezTo>
                  <a:cubicBezTo>
                    <a:pt x="73095" y="43144"/>
                    <a:pt x="73095" y="40214"/>
                    <a:pt x="73095" y="37551"/>
                  </a:cubicBezTo>
                  <a:cubicBezTo>
                    <a:pt x="72401" y="33755"/>
                    <a:pt x="71423" y="30017"/>
                    <a:pt x="70166" y="26367"/>
                  </a:cubicBezTo>
                  <a:cubicBezTo>
                    <a:pt x="69565" y="24330"/>
                    <a:pt x="68570" y="22430"/>
                    <a:pt x="67238" y="20776"/>
                  </a:cubicBezTo>
                  <a:lnTo>
                    <a:pt x="64841" y="16516"/>
                  </a:lnTo>
                  <a:lnTo>
                    <a:pt x="58717" y="10125"/>
                  </a:lnTo>
                  <a:cubicBezTo>
                    <a:pt x="55713" y="7516"/>
                    <a:pt x="52405" y="5281"/>
                    <a:pt x="48865" y="3468"/>
                  </a:cubicBezTo>
                  <a:lnTo>
                    <a:pt x="39545" y="539"/>
                  </a:lnTo>
                  <a:lnTo>
                    <a:pt x="30225" y="539"/>
                  </a:lnTo>
                  <a:close/>
                </a:path>
              </a:pathLst>
            </a:custGeom>
            <a:solidFill>
              <a:srgbClr val="FCFCFC"/>
            </a:solidFill>
            <a:ln w="26619"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id="{0654B36B-D5B8-4A0D-A064-0C64B298EE10}"/>
                </a:ext>
              </a:extLst>
            </p:cNvPr>
            <p:cNvSpPr/>
            <p:nvPr/>
          </p:nvSpPr>
          <p:spPr>
            <a:xfrm>
              <a:off x="11699112" y="7604657"/>
              <a:ext cx="186921" cy="239948"/>
            </a:xfrm>
            <a:custGeom>
              <a:avLst/>
              <a:gdLst>
                <a:gd name="connsiteX0" fmla="*/ 62474 w 148935"/>
                <a:gd name="connsiteY0" fmla="*/ 2130 h 191186"/>
                <a:gd name="connsiteX1" fmla="*/ 45432 w 148935"/>
                <a:gd name="connsiteY1" fmla="*/ 9586 h 191186"/>
                <a:gd name="connsiteX2" fmla="*/ 32384 w 148935"/>
                <a:gd name="connsiteY2" fmla="*/ 19704 h 191186"/>
                <a:gd name="connsiteX3" fmla="*/ 26526 w 148935"/>
                <a:gd name="connsiteY3" fmla="*/ 25562 h 191186"/>
                <a:gd name="connsiteX4" fmla="*/ 17740 w 148935"/>
                <a:gd name="connsiteY4" fmla="*/ 37279 h 191186"/>
                <a:gd name="connsiteX5" fmla="*/ 8686 w 148935"/>
                <a:gd name="connsiteY5" fmla="*/ 54853 h 191186"/>
                <a:gd name="connsiteX6" fmla="*/ 7355 w 148935"/>
                <a:gd name="connsiteY6" fmla="*/ 57782 h 191186"/>
                <a:gd name="connsiteX7" fmla="*/ 7354 w 148935"/>
                <a:gd name="connsiteY7" fmla="*/ 60711 h 191186"/>
                <a:gd name="connsiteX8" fmla="*/ 165 w 148935"/>
                <a:gd name="connsiteY8" fmla="*/ 96125 h 191186"/>
                <a:gd name="connsiteX9" fmla="*/ 4159 w 148935"/>
                <a:gd name="connsiteY9" fmla="*/ 133671 h 191186"/>
                <a:gd name="connsiteX10" fmla="*/ 20136 w 148935"/>
                <a:gd name="connsiteY10" fmla="*/ 165624 h 191186"/>
                <a:gd name="connsiteX11" fmla="*/ 33450 w 148935"/>
                <a:gd name="connsiteY11" fmla="*/ 178938 h 191186"/>
                <a:gd name="connsiteX12" fmla="*/ 43302 w 148935"/>
                <a:gd name="connsiteY12" fmla="*/ 185063 h 191186"/>
                <a:gd name="connsiteX13" fmla="*/ 53421 w 148935"/>
                <a:gd name="connsiteY13" fmla="*/ 189057 h 191186"/>
                <a:gd name="connsiteX14" fmla="*/ 70196 w 148935"/>
                <a:gd name="connsiteY14" fmla="*/ 191186 h 191186"/>
                <a:gd name="connsiteX15" fmla="*/ 80847 w 148935"/>
                <a:gd name="connsiteY15" fmla="*/ 189855 h 191186"/>
                <a:gd name="connsiteX16" fmla="*/ 91764 w 148935"/>
                <a:gd name="connsiteY16" fmla="*/ 186660 h 191186"/>
                <a:gd name="connsiteX17" fmla="*/ 125581 w 148935"/>
                <a:gd name="connsiteY17" fmla="*/ 160033 h 191186"/>
                <a:gd name="connsiteX18" fmla="*/ 148747 w 148935"/>
                <a:gd name="connsiteY18" fmla="*/ 82812 h 191186"/>
                <a:gd name="connsiteX19" fmla="*/ 140226 w 148935"/>
                <a:gd name="connsiteY19" fmla="*/ 44735 h 191186"/>
                <a:gd name="connsiteX20" fmla="*/ 115196 w 148935"/>
                <a:gd name="connsiteY20" fmla="*/ 11717 h 191186"/>
                <a:gd name="connsiteX21" fmla="*/ 100018 w 148935"/>
                <a:gd name="connsiteY21" fmla="*/ 3729 h 191186"/>
                <a:gd name="connsiteX22" fmla="*/ 82710 w 148935"/>
                <a:gd name="connsiteY22" fmla="*/ 1 h 191186"/>
                <a:gd name="connsiteX23" fmla="*/ 79249 w 148935"/>
                <a:gd name="connsiteY23" fmla="*/ 0 h 191186"/>
                <a:gd name="connsiteX24" fmla="*/ 63539 w 148935"/>
                <a:gd name="connsiteY24" fmla="*/ 2396 h 191186"/>
                <a:gd name="connsiteX25" fmla="*/ 82977 w 148935"/>
                <a:gd name="connsiteY25" fmla="*/ 22899 h 191186"/>
                <a:gd name="connsiteX26" fmla="*/ 82977 w 148935"/>
                <a:gd name="connsiteY26" fmla="*/ 22899 h 191186"/>
                <a:gd name="connsiteX27" fmla="*/ 85373 w 148935"/>
                <a:gd name="connsiteY27" fmla="*/ 22899 h 191186"/>
                <a:gd name="connsiteX28" fmla="*/ 93096 w 148935"/>
                <a:gd name="connsiteY28" fmla="*/ 25296 h 191186"/>
                <a:gd name="connsiteX29" fmla="*/ 102149 w 148935"/>
                <a:gd name="connsiteY29" fmla="*/ 30355 h 191186"/>
                <a:gd name="connsiteX30" fmla="*/ 111202 w 148935"/>
                <a:gd name="connsiteY30" fmla="*/ 39408 h 191186"/>
                <a:gd name="connsiteX31" fmla="*/ 119723 w 148935"/>
                <a:gd name="connsiteY31" fmla="*/ 54586 h 191186"/>
                <a:gd name="connsiteX32" fmla="*/ 125581 w 148935"/>
                <a:gd name="connsiteY32" fmla="*/ 76954 h 191186"/>
                <a:gd name="connsiteX33" fmla="*/ 125581 w 148935"/>
                <a:gd name="connsiteY33" fmla="*/ 103581 h 191186"/>
                <a:gd name="connsiteX34" fmla="*/ 125581 w 148935"/>
                <a:gd name="connsiteY34" fmla="*/ 101984 h 191186"/>
                <a:gd name="connsiteX35" fmla="*/ 125581 w 148935"/>
                <a:gd name="connsiteY35" fmla="*/ 103848 h 191186"/>
                <a:gd name="connsiteX36" fmla="*/ 118658 w 148935"/>
                <a:gd name="connsiteY36" fmla="*/ 128079 h 191186"/>
                <a:gd name="connsiteX37" fmla="*/ 108273 w 148935"/>
                <a:gd name="connsiteY37" fmla="*/ 146719 h 191186"/>
                <a:gd name="connsiteX38" fmla="*/ 95225 w 148935"/>
                <a:gd name="connsiteY38" fmla="*/ 159766 h 191186"/>
                <a:gd name="connsiteX39" fmla="*/ 85107 w 148935"/>
                <a:gd name="connsiteY39" fmla="*/ 165891 h 191186"/>
                <a:gd name="connsiteX40" fmla="*/ 73390 w 148935"/>
                <a:gd name="connsiteY40" fmla="*/ 169086 h 191186"/>
                <a:gd name="connsiteX41" fmla="*/ 62474 w 148935"/>
                <a:gd name="connsiteY41" fmla="*/ 169085 h 191186"/>
                <a:gd name="connsiteX42" fmla="*/ 52622 w 148935"/>
                <a:gd name="connsiteY42" fmla="*/ 166156 h 191186"/>
                <a:gd name="connsiteX43" fmla="*/ 44899 w 148935"/>
                <a:gd name="connsiteY43" fmla="*/ 161364 h 191186"/>
                <a:gd name="connsiteX44" fmla="*/ 35846 w 148935"/>
                <a:gd name="connsiteY44" fmla="*/ 152310 h 191186"/>
                <a:gd name="connsiteX45" fmla="*/ 27592 w 148935"/>
                <a:gd name="connsiteY45" fmla="*/ 137399 h 191186"/>
                <a:gd name="connsiteX46" fmla="*/ 22000 w 148935"/>
                <a:gd name="connsiteY46" fmla="*/ 115564 h 191186"/>
                <a:gd name="connsiteX47" fmla="*/ 22000 w 148935"/>
                <a:gd name="connsiteY47" fmla="*/ 90534 h 191186"/>
                <a:gd name="connsiteX48" fmla="*/ 24130 w 148935"/>
                <a:gd name="connsiteY48" fmla="*/ 80149 h 191186"/>
                <a:gd name="connsiteX49" fmla="*/ 27325 w 148935"/>
                <a:gd name="connsiteY49" fmla="*/ 69231 h 191186"/>
                <a:gd name="connsiteX50" fmla="*/ 27325 w 148935"/>
                <a:gd name="connsiteY50" fmla="*/ 69231 h 191186"/>
                <a:gd name="connsiteX51" fmla="*/ 27325 w 148935"/>
                <a:gd name="connsiteY51" fmla="*/ 69231 h 191186"/>
                <a:gd name="connsiteX52" fmla="*/ 27325 w 148935"/>
                <a:gd name="connsiteY52" fmla="*/ 66835 h 191186"/>
                <a:gd name="connsiteX53" fmla="*/ 38775 w 148935"/>
                <a:gd name="connsiteY53" fmla="*/ 46598 h 191186"/>
                <a:gd name="connsiteX54" fmla="*/ 51023 w 148935"/>
                <a:gd name="connsiteY54" fmla="*/ 34349 h 191186"/>
                <a:gd name="connsiteX55" fmla="*/ 62207 w 148935"/>
                <a:gd name="connsiteY55" fmla="*/ 27959 h 191186"/>
                <a:gd name="connsiteX56" fmla="*/ 62207 w 148935"/>
                <a:gd name="connsiteY56" fmla="*/ 27959 h 191186"/>
                <a:gd name="connsiteX57" fmla="*/ 70728 w 148935"/>
                <a:gd name="connsiteY57" fmla="*/ 25562 h 191186"/>
                <a:gd name="connsiteX58" fmla="*/ 81646 w 148935"/>
                <a:gd name="connsiteY58" fmla="*/ 25562 h 191186"/>
                <a:gd name="connsiteX59" fmla="*/ 20136 w 148935"/>
                <a:gd name="connsiteY59" fmla="*/ 89469 h 191186"/>
                <a:gd name="connsiteX60" fmla="*/ 20136 w 148935"/>
                <a:gd name="connsiteY60" fmla="*/ 89469 h 191186"/>
                <a:gd name="connsiteX61" fmla="*/ 24662 w 148935"/>
                <a:gd name="connsiteY61" fmla="*/ 137399 h 191186"/>
                <a:gd name="connsiteX62" fmla="*/ 24662 w 148935"/>
                <a:gd name="connsiteY62" fmla="*/ 137399 h 191186"/>
                <a:gd name="connsiteX63" fmla="*/ 24662 w 148935"/>
                <a:gd name="connsiteY63" fmla="*/ 139529 h 191186"/>
                <a:gd name="connsiteX64" fmla="*/ 24662 w 148935"/>
                <a:gd name="connsiteY64" fmla="*/ 139529 h 191186"/>
                <a:gd name="connsiteX65" fmla="*/ 31852 w 148935"/>
                <a:gd name="connsiteY65" fmla="*/ 152310 h 191186"/>
                <a:gd name="connsiteX66" fmla="*/ 31852 w 148935"/>
                <a:gd name="connsiteY66" fmla="*/ 152310 h 191186"/>
                <a:gd name="connsiteX67" fmla="*/ 31852 w 148935"/>
                <a:gd name="connsiteY67" fmla="*/ 152310 h 191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48935" h="191186">
                  <a:moveTo>
                    <a:pt x="62474" y="2130"/>
                  </a:moveTo>
                  <a:cubicBezTo>
                    <a:pt x="56506" y="3899"/>
                    <a:pt x="50782" y="6403"/>
                    <a:pt x="45432" y="9586"/>
                  </a:cubicBezTo>
                  <a:cubicBezTo>
                    <a:pt x="40750" y="12506"/>
                    <a:pt x="36378" y="15897"/>
                    <a:pt x="32384" y="19704"/>
                  </a:cubicBezTo>
                  <a:lnTo>
                    <a:pt x="26526" y="25562"/>
                  </a:lnTo>
                  <a:cubicBezTo>
                    <a:pt x="23366" y="29289"/>
                    <a:pt x="20432" y="33201"/>
                    <a:pt x="17740" y="37279"/>
                  </a:cubicBezTo>
                  <a:cubicBezTo>
                    <a:pt x="14044" y="42762"/>
                    <a:pt x="11005" y="48660"/>
                    <a:pt x="8686" y="54853"/>
                  </a:cubicBezTo>
                  <a:cubicBezTo>
                    <a:pt x="8192" y="55805"/>
                    <a:pt x="7748" y="56784"/>
                    <a:pt x="7355" y="57782"/>
                  </a:cubicBezTo>
                  <a:cubicBezTo>
                    <a:pt x="7354" y="57782"/>
                    <a:pt x="7354" y="59646"/>
                    <a:pt x="7354" y="60711"/>
                  </a:cubicBezTo>
                  <a:cubicBezTo>
                    <a:pt x="3103" y="72062"/>
                    <a:pt x="676" y="84015"/>
                    <a:pt x="165" y="96125"/>
                  </a:cubicBezTo>
                  <a:cubicBezTo>
                    <a:pt x="-500" y="108773"/>
                    <a:pt x="848" y="121446"/>
                    <a:pt x="4159" y="133671"/>
                  </a:cubicBezTo>
                  <a:cubicBezTo>
                    <a:pt x="7303" y="145280"/>
                    <a:pt x="12735" y="156143"/>
                    <a:pt x="20136" y="165624"/>
                  </a:cubicBezTo>
                  <a:cubicBezTo>
                    <a:pt x="23954" y="170641"/>
                    <a:pt x="28433" y="175120"/>
                    <a:pt x="33450" y="178938"/>
                  </a:cubicBezTo>
                  <a:cubicBezTo>
                    <a:pt x="36573" y="181228"/>
                    <a:pt x="39866" y="183275"/>
                    <a:pt x="43302" y="185063"/>
                  </a:cubicBezTo>
                  <a:cubicBezTo>
                    <a:pt x="46560" y="186668"/>
                    <a:pt x="49944" y="188003"/>
                    <a:pt x="53421" y="189057"/>
                  </a:cubicBezTo>
                  <a:cubicBezTo>
                    <a:pt x="58910" y="190419"/>
                    <a:pt x="64540" y="191134"/>
                    <a:pt x="70196" y="191186"/>
                  </a:cubicBezTo>
                  <a:cubicBezTo>
                    <a:pt x="73776" y="191022"/>
                    <a:pt x="77337" y="190577"/>
                    <a:pt x="80847" y="189855"/>
                  </a:cubicBezTo>
                  <a:cubicBezTo>
                    <a:pt x="84593" y="189197"/>
                    <a:pt x="88255" y="188126"/>
                    <a:pt x="91764" y="186660"/>
                  </a:cubicBezTo>
                  <a:cubicBezTo>
                    <a:pt x="105333" y="181169"/>
                    <a:pt x="117061" y="171934"/>
                    <a:pt x="125581" y="160033"/>
                  </a:cubicBezTo>
                  <a:cubicBezTo>
                    <a:pt x="142112" y="137802"/>
                    <a:pt x="150312" y="110471"/>
                    <a:pt x="148747" y="82812"/>
                  </a:cubicBezTo>
                  <a:cubicBezTo>
                    <a:pt x="148460" y="69681"/>
                    <a:pt x="145563" y="56737"/>
                    <a:pt x="140226" y="44735"/>
                  </a:cubicBezTo>
                  <a:cubicBezTo>
                    <a:pt x="135070" y="31641"/>
                    <a:pt x="126411" y="20218"/>
                    <a:pt x="115196" y="11717"/>
                  </a:cubicBezTo>
                  <a:cubicBezTo>
                    <a:pt x="110554" y="8328"/>
                    <a:pt x="105441" y="5636"/>
                    <a:pt x="100018" y="3729"/>
                  </a:cubicBezTo>
                  <a:cubicBezTo>
                    <a:pt x="94453" y="1676"/>
                    <a:pt x="88626" y="421"/>
                    <a:pt x="82710" y="1"/>
                  </a:cubicBezTo>
                  <a:lnTo>
                    <a:pt x="79249" y="0"/>
                  </a:lnTo>
                  <a:cubicBezTo>
                    <a:pt x="73932" y="125"/>
                    <a:pt x="68652" y="930"/>
                    <a:pt x="63539" y="2396"/>
                  </a:cubicBezTo>
                  <a:moveTo>
                    <a:pt x="82977" y="22899"/>
                  </a:moveTo>
                  <a:lnTo>
                    <a:pt x="82977" y="22899"/>
                  </a:lnTo>
                  <a:moveTo>
                    <a:pt x="85373" y="22899"/>
                  </a:moveTo>
                  <a:cubicBezTo>
                    <a:pt x="88017" y="23453"/>
                    <a:pt x="90602" y="24256"/>
                    <a:pt x="93096" y="25296"/>
                  </a:cubicBezTo>
                  <a:cubicBezTo>
                    <a:pt x="96252" y="26719"/>
                    <a:pt x="99282" y="28412"/>
                    <a:pt x="102149" y="30355"/>
                  </a:cubicBezTo>
                  <a:lnTo>
                    <a:pt x="111202" y="39408"/>
                  </a:lnTo>
                  <a:cubicBezTo>
                    <a:pt x="114609" y="44128"/>
                    <a:pt x="117468" y="49220"/>
                    <a:pt x="119723" y="54586"/>
                  </a:cubicBezTo>
                  <a:cubicBezTo>
                    <a:pt x="122605" y="61767"/>
                    <a:pt x="124573" y="69282"/>
                    <a:pt x="125581" y="76954"/>
                  </a:cubicBezTo>
                  <a:cubicBezTo>
                    <a:pt x="126573" y="85802"/>
                    <a:pt x="126573" y="94733"/>
                    <a:pt x="125581" y="103581"/>
                  </a:cubicBezTo>
                  <a:cubicBezTo>
                    <a:pt x="125457" y="103056"/>
                    <a:pt x="125457" y="102509"/>
                    <a:pt x="125581" y="101984"/>
                  </a:cubicBezTo>
                  <a:lnTo>
                    <a:pt x="125581" y="103848"/>
                  </a:lnTo>
                  <a:cubicBezTo>
                    <a:pt x="124045" y="112126"/>
                    <a:pt x="121727" y="120239"/>
                    <a:pt x="118658" y="128079"/>
                  </a:cubicBezTo>
                  <a:cubicBezTo>
                    <a:pt x="115780" y="134599"/>
                    <a:pt x="112303" y="140839"/>
                    <a:pt x="108273" y="146719"/>
                  </a:cubicBezTo>
                  <a:cubicBezTo>
                    <a:pt x="104402" y="151522"/>
                    <a:pt x="100028" y="155896"/>
                    <a:pt x="95225" y="159766"/>
                  </a:cubicBezTo>
                  <a:cubicBezTo>
                    <a:pt x="92008" y="162054"/>
                    <a:pt x="88626" y="164102"/>
                    <a:pt x="85107" y="165891"/>
                  </a:cubicBezTo>
                  <a:cubicBezTo>
                    <a:pt x="81273" y="167202"/>
                    <a:pt x="77359" y="168269"/>
                    <a:pt x="73390" y="169086"/>
                  </a:cubicBezTo>
                  <a:lnTo>
                    <a:pt x="62474" y="169085"/>
                  </a:lnTo>
                  <a:cubicBezTo>
                    <a:pt x="59112" y="168391"/>
                    <a:pt x="55816" y="167412"/>
                    <a:pt x="52622" y="166156"/>
                  </a:cubicBezTo>
                  <a:lnTo>
                    <a:pt x="44899" y="161364"/>
                  </a:lnTo>
                  <a:cubicBezTo>
                    <a:pt x="41621" y="158618"/>
                    <a:pt x="38592" y="155588"/>
                    <a:pt x="35846" y="152310"/>
                  </a:cubicBezTo>
                  <a:cubicBezTo>
                    <a:pt x="32681" y="147580"/>
                    <a:pt x="29920" y="142592"/>
                    <a:pt x="27592" y="137399"/>
                  </a:cubicBezTo>
                  <a:cubicBezTo>
                    <a:pt x="24960" y="130339"/>
                    <a:pt x="23087" y="123020"/>
                    <a:pt x="22000" y="115564"/>
                  </a:cubicBezTo>
                  <a:cubicBezTo>
                    <a:pt x="21201" y="107240"/>
                    <a:pt x="21201" y="98858"/>
                    <a:pt x="22000" y="90534"/>
                  </a:cubicBezTo>
                  <a:cubicBezTo>
                    <a:pt x="22000" y="87072"/>
                    <a:pt x="23331" y="83610"/>
                    <a:pt x="24130" y="80149"/>
                  </a:cubicBezTo>
                  <a:cubicBezTo>
                    <a:pt x="24948" y="76442"/>
                    <a:pt x="26016" y="72795"/>
                    <a:pt x="27325" y="69231"/>
                  </a:cubicBezTo>
                  <a:lnTo>
                    <a:pt x="27325" y="69231"/>
                  </a:lnTo>
                  <a:lnTo>
                    <a:pt x="27325" y="69231"/>
                  </a:lnTo>
                  <a:lnTo>
                    <a:pt x="27325" y="66835"/>
                  </a:lnTo>
                  <a:cubicBezTo>
                    <a:pt x="30457" y="59724"/>
                    <a:pt x="34292" y="52944"/>
                    <a:pt x="38775" y="46598"/>
                  </a:cubicBezTo>
                  <a:cubicBezTo>
                    <a:pt x="42448" y="42125"/>
                    <a:pt x="46551" y="38022"/>
                    <a:pt x="51023" y="34349"/>
                  </a:cubicBezTo>
                  <a:cubicBezTo>
                    <a:pt x="54600" y="31963"/>
                    <a:pt x="58336" y="29829"/>
                    <a:pt x="62207" y="27959"/>
                  </a:cubicBezTo>
                  <a:lnTo>
                    <a:pt x="62207" y="27959"/>
                  </a:lnTo>
                  <a:lnTo>
                    <a:pt x="70728" y="25562"/>
                  </a:lnTo>
                  <a:lnTo>
                    <a:pt x="81646" y="25562"/>
                  </a:lnTo>
                  <a:moveTo>
                    <a:pt x="20136" y="89469"/>
                  </a:moveTo>
                  <a:lnTo>
                    <a:pt x="20136" y="89469"/>
                  </a:lnTo>
                  <a:moveTo>
                    <a:pt x="24662" y="137399"/>
                  </a:moveTo>
                  <a:lnTo>
                    <a:pt x="24662" y="137399"/>
                  </a:lnTo>
                  <a:close/>
                  <a:moveTo>
                    <a:pt x="24662" y="139529"/>
                  </a:moveTo>
                  <a:lnTo>
                    <a:pt x="24662" y="139529"/>
                  </a:lnTo>
                  <a:close/>
                  <a:moveTo>
                    <a:pt x="31852" y="152310"/>
                  </a:moveTo>
                  <a:lnTo>
                    <a:pt x="31852" y="152310"/>
                  </a:lnTo>
                  <a:lnTo>
                    <a:pt x="31852" y="152310"/>
                  </a:lnTo>
                </a:path>
              </a:pathLst>
            </a:custGeom>
            <a:solidFill>
              <a:srgbClr val="CCD6D2"/>
            </a:solidFill>
            <a:ln w="26619"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id="{782B5B1D-DAD4-4622-9CD4-38399409FD7D}"/>
                </a:ext>
              </a:extLst>
            </p:cNvPr>
            <p:cNvSpPr/>
            <p:nvPr/>
          </p:nvSpPr>
          <p:spPr>
            <a:xfrm>
              <a:off x="11555911" y="7909866"/>
              <a:ext cx="139381" cy="139888"/>
            </a:xfrm>
            <a:custGeom>
              <a:avLst/>
              <a:gdLst>
                <a:gd name="connsiteX0" fmla="*/ 45033 w 111056"/>
                <a:gd name="connsiteY0" fmla="*/ 3654 h 111460"/>
                <a:gd name="connsiteX1" fmla="*/ 31187 w 111056"/>
                <a:gd name="connsiteY1" fmla="*/ 8181 h 111460"/>
                <a:gd name="connsiteX2" fmla="*/ 23997 w 111056"/>
                <a:gd name="connsiteY2" fmla="*/ 12441 h 111460"/>
                <a:gd name="connsiteX3" fmla="*/ 22134 w 111056"/>
                <a:gd name="connsiteY3" fmla="*/ 12441 h 111460"/>
                <a:gd name="connsiteX4" fmla="*/ 14678 w 111056"/>
                <a:gd name="connsiteY4" fmla="*/ 19365 h 111460"/>
                <a:gd name="connsiteX5" fmla="*/ 13346 w 111056"/>
                <a:gd name="connsiteY5" fmla="*/ 19365 h 111460"/>
                <a:gd name="connsiteX6" fmla="*/ 6689 w 111056"/>
                <a:gd name="connsiteY6" fmla="*/ 29217 h 111460"/>
                <a:gd name="connsiteX7" fmla="*/ 1896 w 111056"/>
                <a:gd name="connsiteY7" fmla="*/ 40666 h 111460"/>
                <a:gd name="connsiteX8" fmla="*/ 32 w 111056"/>
                <a:gd name="connsiteY8" fmla="*/ 53448 h 111460"/>
                <a:gd name="connsiteX9" fmla="*/ 6689 w 111056"/>
                <a:gd name="connsiteY9" fmla="*/ 81940 h 111460"/>
                <a:gd name="connsiteX10" fmla="*/ 13878 w 111056"/>
                <a:gd name="connsiteY10" fmla="*/ 92325 h 111460"/>
                <a:gd name="connsiteX11" fmla="*/ 26926 w 111056"/>
                <a:gd name="connsiteY11" fmla="*/ 103242 h 111460"/>
                <a:gd name="connsiteX12" fmla="*/ 52222 w 111056"/>
                <a:gd name="connsiteY12" fmla="*/ 110965 h 111460"/>
                <a:gd name="connsiteX13" fmla="*/ 64471 w 111056"/>
                <a:gd name="connsiteY13" fmla="*/ 110965 h 111460"/>
                <a:gd name="connsiteX14" fmla="*/ 79649 w 111056"/>
                <a:gd name="connsiteY14" fmla="*/ 106172 h 111460"/>
                <a:gd name="connsiteX15" fmla="*/ 100418 w 111056"/>
                <a:gd name="connsiteY15" fmla="*/ 88864 h 111460"/>
                <a:gd name="connsiteX16" fmla="*/ 107075 w 111056"/>
                <a:gd name="connsiteY16" fmla="*/ 35609 h 111460"/>
                <a:gd name="connsiteX17" fmla="*/ 67666 w 111056"/>
                <a:gd name="connsiteY17" fmla="*/ 1525 h 111460"/>
                <a:gd name="connsiteX18" fmla="*/ 55417 w 111056"/>
                <a:gd name="connsiteY18" fmla="*/ 194 h 111460"/>
                <a:gd name="connsiteX19" fmla="*/ 54086 w 111056"/>
                <a:gd name="connsiteY19" fmla="*/ 193 h 111460"/>
                <a:gd name="connsiteX20" fmla="*/ 45033 w 111056"/>
                <a:gd name="connsiteY20" fmla="*/ 193 h 111460"/>
                <a:gd name="connsiteX21" fmla="*/ 60211 w 111056"/>
                <a:gd name="connsiteY21" fmla="*/ 22294 h 111460"/>
                <a:gd name="connsiteX22" fmla="*/ 68466 w 111056"/>
                <a:gd name="connsiteY22" fmla="*/ 24956 h 111460"/>
                <a:gd name="connsiteX23" fmla="*/ 75921 w 111056"/>
                <a:gd name="connsiteY23" fmla="*/ 29217 h 111460"/>
                <a:gd name="connsiteX24" fmla="*/ 81513 w 111056"/>
                <a:gd name="connsiteY24" fmla="*/ 35075 h 111460"/>
                <a:gd name="connsiteX25" fmla="*/ 85507 w 111056"/>
                <a:gd name="connsiteY25" fmla="*/ 42264 h 111460"/>
                <a:gd name="connsiteX26" fmla="*/ 87903 w 111056"/>
                <a:gd name="connsiteY26" fmla="*/ 50518 h 111460"/>
                <a:gd name="connsiteX27" fmla="*/ 87903 w 111056"/>
                <a:gd name="connsiteY27" fmla="*/ 59572 h 111460"/>
                <a:gd name="connsiteX28" fmla="*/ 85507 w 111056"/>
                <a:gd name="connsiteY28" fmla="*/ 68359 h 111460"/>
                <a:gd name="connsiteX29" fmla="*/ 81513 w 111056"/>
                <a:gd name="connsiteY29" fmla="*/ 74751 h 111460"/>
                <a:gd name="connsiteX30" fmla="*/ 75655 w 111056"/>
                <a:gd name="connsiteY30" fmla="*/ 80609 h 111460"/>
                <a:gd name="connsiteX31" fmla="*/ 68998 w 111056"/>
                <a:gd name="connsiteY31" fmla="*/ 84603 h 111460"/>
                <a:gd name="connsiteX32" fmla="*/ 59678 w 111056"/>
                <a:gd name="connsiteY32" fmla="*/ 87266 h 111460"/>
                <a:gd name="connsiteX33" fmla="*/ 51690 w 111056"/>
                <a:gd name="connsiteY33" fmla="*/ 87266 h 111460"/>
                <a:gd name="connsiteX34" fmla="*/ 42903 w 111056"/>
                <a:gd name="connsiteY34" fmla="*/ 84869 h 111460"/>
                <a:gd name="connsiteX35" fmla="*/ 34915 w 111056"/>
                <a:gd name="connsiteY35" fmla="*/ 80076 h 111460"/>
                <a:gd name="connsiteX36" fmla="*/ 29855 w 111056"/>
                <a:gd name="connsiteY36" fmla="*/ 75016 h 111460"/>
                <a:gd name="connsiteX37" fmla="*/ 25329 w 111056"/>
                <a:gd name="connsiteY37" fmla="*/ 67295 h 111460"/>
                <a:gd name="connsiteX38" fmla="*/ 23198 w 111056"/>
                <a:gd name="connsiteY38" fmla="*/ 58774 h 111460"/>
                <a:gd name="connsiteX39" fmla="*/ 23198 w 111056"/>
                <a:gd name="connsiteY39" fmla="*/ 50786 h 111460"/>
                <a:gd name="connsiteX40" fmla="*/ 25595 w 111056"/>
                <a:gd name="connsiteY40" fmla="*/ 41999 h 111460"/>
                <a:gd name="connsiteX41" fmla="*/ 27725 w 111056"/>
                <a:gd name="connsiteY41" fmla="*/ 37738 h 111460"/>
                <a:gd name="connsiteX42" fmla="*/ 29323 w 111056"/>
                <a:gd name="connsiteY42" fmla="*/ 35075 h 111460"/>
                <a:gd name="connsiteX43" fmla="*/ 35713 w 111056"/>
                <a:gd name="connsiteY43" fmla="*/ 28950 h 111460"/>
                <a:gd name="connsiteX44" fmla="*/ 40507 w 111056"/>
                <a:gd name="connsiteY44" fmla="*/ 26021 h 111460"/>
                <a:gd name="connsiteX45" fmla="*/ 43169 w 111056"/>
                <a:gd name="connsiteY45" fmla="*/ 24424 h 111460"/>
                <a:gd name="connsiteX46" fmla="*/ 52222 w 111056"/>
                <a:gd name="connsiteY46" fmla="*/ 22294 h 111460"/>
                <a:gd name="connsiteX47" fmla="*/ 60477 w 111056"/>
                <a:gd name="connsiteY47" fmla="*/ 22294 h 111460"/>
                <a:gd name="connsiteX48" fmla="*/ 76720 w 111056"/>
                <a:gd name="connsiteY48" fmla="*/ 29483 h 111460"/>
                <a:gd name="connsiteX49" fmla="*/ 78318 w 111056"/>
                <a:gd name="connsiteY49" fmla="*/ 30814 h 111460"/>
                <a:gd name="connsiteX50" fmla="*/ 76720 w 111056"/>
                <a:gd name="connsiteY50" fmla="*/ 29483 h 111460"/>
                <a:gd name="connsiteX51" fmla="*/ 88170 w 111056"/>
                <a:gd name="connsiteY51" fmla="*/ 51318 h 111460"/>
                <a:gd name="connsiteX52" fmla="*/ 88170 w 111056"/>
                <a:gd name="connsiteY52" fmla="*/ 52916 h 111460"/>
                <a:gd name="connsiteX53" fmla="*/ 88170 w 111056"/>
                <a:gd name="connsiteY53" fmla="*/ 51318 h 111460"/>
                <a:gd name="connsiteX54" fmla="*/ 28524 w 111056"/>
                <a:gd name="connsiteY54" fmla="*/ 73419 h 111460"/>
                <a:gd name="connsiteX55" fmla="*/ 28524 w 111056"/>
                <a:gd name="connsiteY55" fmla="*/ 73419 h 111460"/>
                <a:gd name="connsiteX56" fmla="*/ 28524 w 111056"/>
                <a:gd name="connsiteY56" fmla="*/ 73419 h 11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1056" h="111460">
                  <a:moveTo>
                    <a:pt x="45033" y="3654"/>
                  </a:moveTo>
                  <a:cubicBezTo>
                    <a:pt x="40221" y="4476"/>
                    <a:pt x="35556" y="6001"/>
                    <a:pt x="31187" y="8181"/>
                  </a:cubicBezTo>
                  <a:lnTo>
                    <a:pt x="23997" y="12441"/>
                  </a:lnTo>
                  <a:lnTo>
                    <a:pt x="22134" y="12441"/>
                  </a:lnTo>
                  <a:cubicBezTo>
                    <a:pt x="19463" y="14541"/>
                    <a:pt x="16970" y="16856"/>
                    <a:pt x="14678" y="19365"/>
                  </a:cubicBezTo>
                  <a:lnTo>
                    <a:pt x="13346" y="19365"/>
                  </a:lnTo>
                  <a:cubicBezTo>
                    <a:pt x="10678" y="22322"/>
                    <a:pt x="8437" y="25638"/>
                    <a:pt x="6689" y="29217"/>
                  </a:cubicBezTo>
                  <a:cubicBezTo>
                    <a:pt x="4662" y="32838"/>
                    <a:pt x="3054" y="36680"/>
                    <a:pt x="1896" y="40666"/>
                  </a:cubicBezTo>
                  <a:cubicBezTo>
                    <a:pt x="738" y="44831"/>
                    <a:pt x="111" y="49126"/>
                    <a:pt x="32" y="53448"/>
                  </a:cubicBezTo>
                  <a:cubicBezTo>
                    <a:pt x="-304" y="63367"/>
                    <a:pt x="1993" y="73197"/>
                    <a:pt x="6689" y="81940"/>
                  </a:cubicBezTo>
                  <a:cubicBezTo>
                    <a:pt x="8523" y="85758"/>
                    <a:pt x="10950" y="89263"/>
                    <a:pt x="13878" y="92325"/>
                  </a:cubicBezTo>
                  <a:cubicBezTo>
                    <a:pt x="17594" y="96660"/>
                    <a:pt x="22004" y="100349"/>
                    <a:pt x="26926" y="103242"/>
                  </a:cubicBezTo>
                  <a:cubicBezTo>
                    <a:pt x="34624" y="107793"/>
                    <a:pt x="43296" y="110440"/>
                    <a:pt x="52222" y="110965"/>
                  </a:cubicBezTo>
                  <a:cubicBezTo>
                    <a:pt x="56279" y="111625"/>
                    <a:pt x="60415" y="111625"/>
                    <a:pt x="64471" y="110965"/>
                  </a:cubicBezTo>
                  <a:cubicBezTo>
                    <a:pt x="69751" y="110178"/>
                    <a:pt x="74874" y="108560"/>
                    <a:pt x="79649" y="106172"/>
                  </a:cubicBezTo>
                  <a:cubicBezTo>
                    <a:pt x="87821" y="102093"/>
                    <a:pt x="94932" y="96167"/>
                    <a:pt x="100418" y="88864"/>
                  </a:cubicBezTo>
                  <a:cubicBezTo>
                    <a:pt x="111664" y="73445"/>
                    <a:pt x="114180" y="53322"/>
                    <a:pt x="107075" y="35609"/>
                  </a:cubicBezTo>
                  <a:cubicBezTo>
                    <a:pt x="100437" y="18392"/>
                    <a:pt x="85660" y="5613"/>
                    <a:pt x="67666" y="1525"/>
                  </a:cubicBezTo>
                  <a:cubicBezTo>
                    <a:pt x="63684" y="410"/>
                    <a:pt x="59546" y="-40"/>
                    <a:pt x="55417" y="194"/>
                  </a:cubicBezTo>
                  <a:lnTo>
                    <a:pt x="54086" y="193"/>
                  </a:lnTo>
                  <a:cubicBezTo>
                    <a:pt x="51074" y="-64"/>
                    <a:pt x="48045" y="-64"/>
                    <a:pt x="45033" y="193"/>
                  </a:cubicBezTo>
                  <a:moveTo>
                    <a:pt x="60211" y="22294"/>
                  </a:moveTo>
                  <a:lnTo>
                    <a:pt x="68466" y="24956"/>
                  </a:lnTo>
                  <a:cubicBezTo>
                    <a:pt x="71091" y="26115"/>
                    <a:pt x="73590" y="27543"/>
                    <a:pt x="75921" y="29217"/>
                  </a:cubicBezTo>
                  <a:cubicBezTo>
                    <a:pt x="77920" y="31037"/>
                    <a:pt x="79788" y="32994"/>
                    <a:pt x="81513" y="35075"/>
                  </a:cubicBezTo>
                  <a:cubicBezTo>
                    <a:pt x="83100" y="37320"/>
                    <a:pt x="84439" y="39730"/>
                    <a:pt x="85507" y="42264"/>
                  </a:cubicBezTo>
                  <a:cubicBezTo>
                    <a:pt x="86550" y="44938"/>
                    <a:pt x="87352" y="47701"/>
                    <a:pt x="87903" y="50518"/>
                  </a:cubicBezTo>
                  <a:cubicBezTo>
                    <a:pt x="88174" y="53530"/>
                    <a:pt x="88174" y="56560"/>
                    <a:pt x="87903" y="59572"/>
                  </a:cubicBezTo>
                  <a:cubicBezTo>
                    <a:pt x="87388" y="62571"/>
                    <a:pt x="86586" y="65514"/>
                    <a:pt x="85507" y="68359"/>
                  </a:cubicBezTo>
                  <a:cubicBezTo>
                    <a:pt x="84176" y="70490"/>
                    <a:pt x="83110" y="72620"/>
                    <a:pt x="81513" y="74751"/>
                  </a:cubicBezTo>
                  <a:lnTo>
                    <a:pt x="75655" y="80609"/>
                  </a:lnTo>
                  <a:cubicBezTo>
                    <a:pt x="73532" y="82095"/>
                    <a:pt x="71308" y="83429"/>
                    <a:pt x="68998" y="84603"/>
                  </a:cubicBezTo>
                  <a:cubicBezTo>
                    <a:pt x="65979" y="85772"/>
                    <a:pt x="62859" y="86663"/>
                    <a:pt x="59678" y="87266"/>
                  </a:cubicBezTo>
                  <a:lnTo>
                    <a:pt x="51690" y="87266"/>
                  </a:lnTo>
                  <a:cubicBezTo>
                    <a:pt x="48691" y="86750"/>
                    <a:pt x="45748" y="85948"/>
                    <a:pt x="42903" y="84869"/>
                  </a:cubicBezTo>
                  <a:cubicBezTo>
                    <a:pt x="40093" y="83530"/>
                    <a:pt x="37419" y="81925"/>
                    <a:pt x="34915" y="80076"/>
                  </a:cubicBezTo>
                  <a:lnTo>
                    <a:pt x="29855" y="75016"/>
                  </a:lnTo>
                  <a:cubicBezTo>
                    <a:pt x="28258" y="72353"/>
                    <a:pt x="26660" y="69957"/>
                    <a:pt x="25329" y="67295"/>
                  </a:cubicBezTo>
                  <a:cubicBezTo>
                    <a:pt x="23997" y="64632"/>
                    <a:pt x="23731" y="61702"/>
                    <a:pt x="23198" y="58774"/>
                  </a:cubicBezTo>
                  <a:cubicBezTo>
                    <a:pt x="22931" y="56117"/>
                    <a:pt x="22931" y="53441"/>
                    <a:pt x="23198" y="50786"/>
                  </a:cubicBezTo>
                  <a:cubicBezTo>
                    <a:pt x="23744" y="47794"/>
                    <a:pt x="24546" y="44854"/>
                    <a:pt x="25595" y="41999"/>
                  </a:cubicBezTo>
                  <a:lnTo>
                    <a:pt x="27725" y="37738"/>
                  </a:lnTo>
                  <a:lnTo>
                    <a:pt x="29323" y="35075"/>
                  </a:lnTo>
                  <a:cubicBezTo>
                    <a:pt x="31321" y="32899"/>
                    <a:pt x="33455" y="30854"/>
                    <a:pt x="35713" y="28950"/>
                  </a:cubicBezTo>
                  <a:lnTo>
                    <a:pt x="40507" y="26021"/>
                  </a:lnTo>
                  <a:lnTo>
                    <a:pt x="43169" y="24424"/>
                  </a:lnTo>
                  <a:cubicBezTo>
                    <a:pt x="46114" y="23433"/>
                    <a:pt x="49145" y="22720"/>
                    <a:pt x="52222" y="22294"/>
                  </a:cubicBezTo>
                  <a:cubicBezTo>
                    <a:pt x="54967" y="22027"/>
                    <a:pt x="57732" y="22027"/>
                    <a:pt x="60477" y="22294"/>
                  </a:cubicBezTo>
                  <a:moveTo>
                    <a:pt x="76720" y="29483"/>
                  </a:moveTo>
                  <a:lnTo>
                    <a:pt x="78318" y="30814"/>
                  </a:lnTo>
                  <a:lnTo>
                    <a:pt x="76720" y="29483"/>
                  </a:lnTo>
                  <a:moveTo>
                    <a:pt x="88170" y="51318"/>
                  </a:moveTo>
                  <a:cubicBezTo>
                    <a:pt x="88294" y="51843"/>
                    <a:pt x="88294" y="52391"/>
                    <a:pt x="88170" y="52916"/>
                  </a:cubicBezTo>
                  <a:lnTo>
                    <a:pt x="88170" y="51318"/>
                  </a:lnTo>
                  <a:moveTo>
                    <a:pt x="28524" y="73419"/>
                  </a:moveTo>
                  <a:lnTo>
                    <a:pt x="28524" y="73419"/>
                  </a:lnTo>
                  <a:lnTo>
                    <a:pt x="28524" y="73419"/>
                  </a:lnTo>
                </a:path>
              </a:pathLst>
            </a:custGeom>
            <a:solidFill>
              <a:srgbClr val="CCD6D2"/>
            </a:solidFill>
            <a:ln w="26619"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id="{CE01AEA8-FCEB-438C-9865-446FE1338322}"/>
                </a:ext>
              </a:extLst>
            </p:cNvPr>
            <p:cNvSpPr/>
            <p:nvPr/>
          </p:nvSpPr>
          <p:spPr>
            <a:xfrm>
              <a:off x="3909274" y="2968096"/>
              <a:ext cx="150786" cy="128742"/>
            </a:xfrm>
            <a:custGeom>
              <a:avLst/>
              <a:gdLst>
                <a:gd name="connsiteX0" fmla="*/ 61282 w 120143"/>
                <a:gd name="connsiteY0" fmla="*/ 261 h 102579"/>
                <a:gd name="connsiteX1" fmla="*/ 38649 w 120143"/>
                <a:gd name="connsiteY1" fmla="*/ 7450 h 102579"/>
                <a:gd name="connsiteX2" fmla="*/ 22406 w 120143"/>
                <a:gd name="connsiteY2" fmla="*/ 18368 h 102579"/>
                <a:gd name="connsiteX3" fmla="*/ 9092 w 120143"/>
                <a:gd name="connsiteY3" fmla="*/ 31948 h 102579"/>
                <a:gd name="connsiteX4" fmla="*/ 305 w 120143"/>
                <a:gd name="connsiteY4" fmla="*/ 51919 h 102579"/>
                <a:gd name="connsiteX5" fmla="*/ 305 w 120143"/>
                <a:gd name="connsiteY5" fmla="*/ 55913 h 102579"/>
                <a:gd name="connsiteX6" fmla="*/ 305 w 120143"/>
                <a:gd name="connsiteY6" fmla="*/ 66830 h 102579"/>
                <a:gd name="connsiteX7" fmla="*/ 8293 w 120143"/>
                <a:gd name="connsiteY7" fmla="*/ 84670 h 102579"/>
                <a:gd name="connsiteX8" fmla="*/ 25601 w 120143"/>
                <a:gd name="connsiteY8" fmla="*/ 97452 h 102579"/>
                <a:gd name="connsiteX9" fmla="*/ 43442 w 120143"/>
                <a:gd name="connsiteY9" fmla="*/ 101979 h 102579"/>
                <a:gd name="connsiteX10" fmla="*/ 61815 w 120143"/>
                <a:gd name="connsiteY10" fmla="*/ 101979 h 102579"/>
                <a:gd name="connsiteX11" fmla="*/ 80188 w 120143"/>
                <a:gd name="connsiteY11" fmla="*/ 95322 h 102579"/>
                <a:gd name="connsiteX12" fmla="*/ 97496 w 120143"/>
                <a:gd name="connsiteY12" fmla="*/ 83872 h 102579"/>
                <a:gd name="connsiteX13" fmla="*/ 111076 w 120143"/>
                <a:gd name="connsiteY13" fmla="*/ 70025 h 102579"/>
                <a:gd name="connsiteX14" fmla="*/ 120129 w 120143"/>
                <a:gd name="connsiteY14" fmla="*/ 45262 h 102579"/>
                <a:gd name="connsiteX15" fmla="*/ 117733 w 120143"/>
                <a:gd name="connsiteY15" fmla="*/ 32480 h 102579"/>
                <a:gd name="connsiteX16" fmla="*/ 111875 w 120143"/>
                <a:gd name="connsiteY16" fmla="*/ 22362 h 102579"/>
                <a:gd name="connsiteX17" fmla="*/ 60483 w 120143"/>
                <a:gd name="connsiteY17" fmla="*/ 793 h 10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143" h="102579">
                  <a:moveTo>
                    <a:pt x="61282" y="261"/>
                  </a:moveTo>
                  <a:cubicBezTo>
                    <a:pt x="53412" y="1476"/>
                    <a:pt x="45777" y="3901"/>
                    <a:pt x="38649" y="7450"/>
                  </a:cubicBezTo>
                  <a:cubicBezTo>
                    <a:pt x="32878" y="10529"/>
                    <a:pt x="27436" y="14187"/>
                    <a:pt x="22406" y="18368"/>
                  </a:cubicBezTo>
                  <a:cubicBezTo>
                    <a:pt x="17508" y="22420"/>
                    <a:pt x="13046" y="26971"/>
                    <a:pt x="9092" y="31948"/>
                  </a:cubicBezTo>
                  <a:cubicBezTo>
                    <a:pt x="4208" y="37562"/>
                    <a:pt x="1144" y="44526"/>
                    <a:pt x="305" y="51919"/>
                  </a:cubicBezTo>
                  <a:lnTo>
                    <a:pt x="305" y="55913"/>
                  </a:lnTo>
                  <a:cubicBezTo>
                    <a:pt x="-102" y="59540"/>
                    <a:pt x="-102" y="63202"/>
                    <a:pt x="305" y="66830"/>
                  </a:cubicBezTo>
                  <a:cubicBezTo>
                    <a:pt x="1521" y="73325"/>
                    <a:pt x="4258" y="79438"/>
                    <a:pt x="8293" y="84670"/>
                  </a:cubicBezTo>
                  <a:cubicBezTo>
                    <a:pt x="12966" y="90245"/>
                    <a:pt x="18899" y="94626"/>
                    <a:pt x="25601" y="97452"/>
                  </a:cubicBezTo>
                  <a:cubicBezTo>
                    <a:pt x="31188" y="100132"/>
                    <a:pt x="37253" y="101671"/>
                    <a:pt x="43442" y="101979"/>
                  </a:cubicBezTo>
                  <a:cubicBezTo>
                    <a:pt x="49540" y="102779"/>
                    <a:pt x="55717" y="102779"/>
                    <a:pt x="61815" y="101979"/>
                  </a:cubicBezTo>
                  <a:cubicBezTo>
                    <a:pt x="68247" y="100723"/>
                    <a:pt x="74444" y="98477"/>
                    <a:pt x="80188" y="95322"/>
                  </a:cubicBezTo>
                  <a:cubicBezTo>
                    <a:pt x="86459" y="92324"/>
                    <a:pt x="92285" y="88471"/>
                    <a:pt x="97496" y="83872"/>
                  </a:cubicBezTo>
                  <a:cubicBezTo>
                    <a:pt x="102353" y="79592"/>
                    <a:pt x="106892" y="74965"/>
                    <a:pt x="111076" y="70025"/>
                  </a:cubicBezTo>
                  <a:cubicBezTo>
                    <a:pt x="116669" y="62954"/>
                    <a:pt x="119843" y="54273"/>
                    <a:pt x="120129" y="45262"/>
                  </a:cubicBezTo>
                  <a:cubicBezTo>
                    <a:pt x="120263" y="40878"/>
                    <a:pt x="119445" y="36518"/>
                    <a:pt x="117733" y="32480"/>
                  </a:cubicBezTo>
                  <a:cubicBezTo>
                    <a:pt x="116040" y="28963"/>
                    <a:pt x="114082" y="25581"/>
                    <a:pt x="111875" y="22362"/>
                  </a:cubicBezTo>
                  <a:cubicBezTo>
                    <a:pt x="100468" y="5701"/>
                    <a:pt x="80363" y="-2737"/>
                    <a:pt x="60483" y="793"/>
                  </a:cubicBezTo>
                </a:path>
              </a:pathLst>
            </a:custGeom>
            <a:solidFill>
              <a:srgbClr val="58C3C4"/>
            </a:solidFill>
            <a:ln w="26619"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id="{4DBE02D1-20B0-400D-A69D-87D55FF4AD0B}"/>
                </a:ext>
              </a:extLst>
            </p:cNvPr>
            <p:cNvSpPr/>
            <p:nvPr/>
          </p:nvSpPr>
          <p:spPr>
            <a:xfrm>
              <a:off x="3836064" y="2350380"/>
              <a:ext cx="316597" cy="304707"/>
            </a:xfrm>
            <a:custGeom>
              <a:avLst/>
              <a:gdLst>
                <a:gd name="connsiteX0" fmla="*/ 120680 w 252258"/>
                <a:gd name="connsiteY0" fmla="*/ 98 h 242784"/>
                <a:gd name="connsiteX1" fmla="*/ 114289 w 252258"/>
                <a:gd name="connsiteY1" fmla="*/ 98 h 242784"/>
                <a:gd name="connsiteX2" fmla="*/ 77810 w 252258"/>
                <a:gd name="connsiteY2" fmla="*/ 4891 h 242784"/>
                <a:gd name="connsiteX3" fmla="*/ 53845 w 252258"/>
                <a:gd name="connsiteY3" fmla="*/ 17939 h 242784"/>
                <a:gd name="connsiteX4" fmla="*/ 44791 w 252258"/>
                <a:gd name="connsiteY4" fmla="*/ 25661 h 242784"/>
                <a:gd name="connsiteX5" fmla="*/ 34939 w 252258"/>
                <a:gd name="connsiteY5" fmla="*/ 46963 h 242784"/>
                <a:gd name="connsiteX6" fmla="*/ 20028 w 252258"/>
                <a:gd name="connsiteY6" fmla="*/ 64537 h 242784"/>
                <a:gd name="connsiteX7" fmla="*/ 9377 w 252258"/>
                <a:gd name="connsiteY7" fmla="*/ 88502 h 242784"/>
                <a:gd name="connsiteX8" fmla="*/ 9376 w 252258"/>
                <a:gd name="connsiteY8" fmla="*/ 89833 h 242784"/>
                <a:gd name="connsiteX9" fmla="*/ 2986 w 252258"/>
                <a:gd name="connsiteY9" fmla="*/ 102082 h 242784"/>
                <a:gd name="connsiteX10" fmla="*/ 56 w 252258"/>
                <a:gd name="connsiteY10" fmla="*/ 118591 h 242784"/>
                <a:gd name="connsiteX11" fmla="*/ 2719 w 252258"/>
                <a:gd name="connsiteY11" fmla="*/ 140426 h 242784"/>
                <a:gd name="connsiteX12" fmla="*/ 14702 w 252258"/>
                <a:gd name="connsiteY12" fmla="*/ 172379 h 242784"/>
                <a:gd name="connsiteX13" fmla="*/ 37069 w 252258"/>
                <a:gd name="connsiteY13" fmla="*/ 200871 h 242784"/>
                <a:gd name="connsiteX14" fmla="*/ 66359 w 252258"/>
                <a:gd name="connsiteY14" fmla="*/ 224303 h 242784"/>
                <a:gd name="connsiteX15" fmla="*/ 101774 w 252258"/>
                <a:gd name="connsiteY15" fmla="*/ 239747 h 242784"/>
                <a:gd name="connsiteX16" fmla="*/ 143313 w 252258"/>
                <a:gd name="connsiteY16" fmla="*/ 241611 h 242784"/>
                <a:gd name="connsiteX17" fmla="*/ 208818 w 252258"/>
                <a:gd name="connsiteY17" fmla="*/ 214983 h 242784"/>
                <a:gd name="connsiteX18" fmla="*/ 251954 w 252258"/>
                <a:gd name="connsiteY18" fmla="*/ 120721 h 242784"/>
                <a:gd name="connsiteX19" fmla="*/ 251954 w 252258"/>
                <a:gd name="connsiteY19" fmla="*/ 101549 h 242784"/>
                <a:gd name="connsiteX20" fmla="*/ 247162 w 252258"/>
                <a:gd name="connsiteY20" fmla="*/ 82644 h 242784"/>
                <a:gd name="connsiteX21" fmla="*/ 218670 w 252258"/>
                <a:gd name="connsiteY21" fmla="*/ 47495 h 242784"/>
                <a:gd name="connsiteX22" fmla="*/ 215741 w 252258"/>
                <a:gd name="connsiteY22" fmla="*/ 45099 h 242784"/>
                <a:gd name="connsiteX23" fmla="*/ 206954 w 252258"/>
                <a:gd name="connsiteY23" fmla="*/ 30720 h 242784"/>
                <a:gd name="connsiteX24" fmla="*/ 192841 w 252258"/>
                <a:gd name="connsiteY24" fmla="*/ 21400 h 242784"/>
                <a:gd name="connsiteX25" fmla="*/ 179793 w 252258"/>
                <a:gd name="connsiteY25" fmla="*/ 14743 h 242784"/>
                <a:gd name="connsiteX26" fmla="*/ 143846 w 252258"/>
                <a:gd name="connsiteY26" fmla="*/ 631 h 242784"/>
                <a:gd name="connsiteX27" fmla="*/ 131863 w 252258"/>
                <a:gd name="connsiteY27" fmla="*/ 631 h 242784"/>
                <a:gd name="connsiteX28" fmla="*/ 122277 w 252258"/>
                <a:gd name="connsiteY28" fmla="*/ 631 h 242784"/>
                <a:gd name="connsiteX29" fmla="*/ 69022 w 252258"/>
                <a:gd name="connsiteY29" fmla="*/ 72792 h 242784"/>
                <a:gd name="connsiteX30" fmla="*/ 69022 w 252258"/>
                <a:gd name="connsiteY30" fmla="*/ 72792 h 24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2258" h="242784">
                  <a:moveTo>
                    <a:pt x="120680" y="98"/>
                  </a:moveTo>
                  <a:lnTo>
                    <a:pt x="114289" y="98"/>
                  </a:lnTo>
                  <a:cubicBezTo>
                    <a:pt x="101943" y="-432"/>
                    <a:pt x="89599" y="1189"/>
                    <a:pt x="77810" y="4891"/>
                  </a:cubicBezTo>
                  <a:cubicBezTo>
                    <a:pt x="69024" y="7581"/>
                    <a:pt x="60872" y="12019"/>
                    <a:pt x="53845" y="17939"/>
                  </a:cubicBezTo>
                  <a:lnTo>
                    <a:pt x="44791" y="25661"/>
                  </a:lnTo>
                  <a:cubicBezTo>
                    <a:pt x="38386" y="30853"/>
                    <a:pt x="34748" y="38720"/>
                    <a:pt x="34939" y="46963"/>
                  </a:cubicBezTo>
                  <a:cubicBezTo>
                    <a:pt x="29397" y="52311"/>
                    <a:pt x="24401" y="58198"/>
                    <a:pt x="20028" y="64537"/>
                  </a:cubicBezTo>
                  <a:cubicBezTo>
                    <a:pt x="15146" y="71865"/>
                    <a:pt x="11544" y="79968"/>
                    <a:pt x="9377" y="88502"/>
                  </a:cubicBezTo>
                  <a:cubicBezTo>
                    <a:pt x="9376" y="88502"/>
                    <a:pt x="9376" y="88502"/>
                    <a:pt x="9376" y="89833"/>
                  </a:cubicBezTo>
                  <a:cubicBezTo>
                    <a:pt x="6983" y="93774"/>
                    <a:pt x="4848" y="97865"/>
                    <a:pt x="2986" y="102082"/>
                  </a:cubicBezTo>
                  <a:cubicBezTo>
                    <a:pt x="1215" y="107414"/>
                    <a:pt x="229" y="112975"/>
                    <a:pt x="56" y="118591"/>
                  </a:cubicBezTo>
                  <a:cubicBezTo>
                    <a:pt x="-244" y="125966"/>
                    <a:pt x="655" y="133340"/>
                    <a:pt x="2719" y="140426"/>
                  </a:cubicBezTo>
                  <a:cubicBezTo>
                    <a:pt x="5236" y="151574"/>
                    <a:pt x="9267" y="162325"/>
                    <a:pt x="14702" y="172379"/>
                  </a:cubicBezTo>
                  <a:cubicBezTo>
                    <a:pt x="20624" y="182986"/>
                    <a:pt x="28172" y="192599"/>
                    <a:pt x="37069" y="200871"/>
                  </a:cubicBezTo>
                  <a:cubicBezTo>
                    <a:pt x="46098" y="209558"/>
                    <a:pt x="55902" y="217401"/>
                    <a:pt x="66359" y="224303"/>
                  </a:cubicBezTo>
                  <a:cubicBezTo>
                    <a:pt x="77197" y="231434"/>
                    <a:pt x="89175" y="236657"/>
                    <a:pt x="101774" y="239747"/>
                  </a:cubicBezTo>
                  <a:cubicBezTo>
                    <a:pt x="115373" y="243024"/>
                    <a:pt x="129475" y="243657"/>
                    <a:pt x="143313" y="241611"/>
                  </a:cubicBezTo>
                  <a:cubicBezTo>
                    <a:pt x="167341" y="239575"/>
                    <a:pt x="190184" y="230290"/>
                    <a:pt x="208818" y="214983"/>
                  </a:cubicBezTo>
                  <a:cubicBezTo>
                    <a:pt x="236843" y="191803"/>
                    <a:pt x="252732" y="157082"/>
                    <a:pt x="251954" y="120721"/>
                  </a:cubicBezTo>
                  <a:cubicBezTo>
                    <a:pt x="252360" y="114337"/>
                    <a:pt x="252360" y="107934"/>
                    <a:pt x="251954" y="101549"/>
                  </a:cubicBezTo>
                  <a:cubicBezTo>
                    <a:pt x="250734" y="95158"/>
                    <a:pt x="249133" y="88845"/>
                    <a:pt x="247162" y="82644"/>
                  </a:cubicBezTo>
                  <a:cubicBezTo>
                    <a:pt x="241017" y="68567"/>
                    <a:pt x="231170" y="56420"/>
                    <a:pt x="218670" y="47495"/>
                  </a:cubicBezTo>
                  <a:lnTo>
                    <a:pt x="215741" y="45099"/>
                  </a:lnTo>
                  <a:cubicBezTo>
                    <a:pt x="214975" y="39280"/>
                    <a:pt x="211783" y="34056"/>
                    <a:pt x="206954" y="30720"/>
                  </a:cubicBezTo>
                  <a:cubicBezTo>
                    <a:pt x="202427" y="27525"/>
                    <a:pt x="197900" y="24329"/>
                    <a:pt x="192841" y="21400"/>
                  </a:cubicBezTo>
                  <a:lnTo>
                    <a:pt x="179793" y="14743"/>
                  </a:lnTo>
                  <a:cubicBezTo>
                    <a:pt x="168572" y="8293"/>
                    <a:pt x="156459" y="3537"/>
                    <a:pt x="143846" y="631"/>
                  </a:cubicBezTo>
                  <a:cubicBezTo>
                    <a:pt x="139861" y="236"/>
                    <a:pt x="135848" y="236"/>
                    <a:pt x="131863" y="631"/>
                  </a:cubicBezTo>
                  <a:cubicBezTo>
                    <a:pt x="128673" y="368"/>
                    <a:pt x="125467" y="368"/>
                    <a:pt x="122277" y="631"/>
                  </a:cubicBezTo>
                  <a:moveTo>
                    <a:pt x="69022" y="72792"/>
                  </a:moveTo>
                  <a:lnTo>
                    <a:pt x="69022" y="72792"/>
                  </a:lnTo>
                </a:path>
              </a:pathLst>
            </a:custGeom>
            <a:solidFill>
              <a:srgbClr val="58C3C4"/>
            </a:solidFill>
            <a:ln w="26619"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id="{378198D2-F0A2-4193-9343-2CDD0CF258D9}"/>
                </a:ext>
              </a:extLst>
            </p:cNvPr>
            <p:cNvSpPr/>
            <p:nvPr/>
          </p:nvSpPr>
          <p:spPr>
            <a:xfrm>
              <a:off x="4407185" y="2550635"/>
              <a:ext cx="557341" cy="603931"/>
            </a:xfrm>
            <a:custGeom>
              <a:avLst/>
              <a:gdLst>
                <a:gd name="connsiteX0" fmla="*/ 157968 w 444078"/>
                <a:gd name="connsiteY0" fmla="*/ 305 h 481200"/>
                <a:gd name="connsiteX1" fmla="*/ 143323 w 444078"/>
                <a:gd name="connsiteY1" fmla="*/ 305 h 481200"/>
                <a:gd name="connsiteX2" fmla="*/ 108973 w 444078"/>
                <a:gd name="connsiteY2" fmla="*/ 11222 h 481200"/>
                <a:gd name="connsiteX3" fmla="*/ 79683 w 444078"/>
                <a:gd name="connsiteY3" fmla="*/ 25601 h 481200"/>
                <a:gd name="connsiteX4" fmla="*/ 63174 w 444078"/>
                <a:gd name="connsiteY4" fmla="*/ 36519 h 481200"/>
                <a:gd name="connsiteX5" fmla="*/ 50392 w 444078"/>
                <a:gd name="connsiteY5" fmla="*/ 49034 h 481200"/>
                <a:gd name="connsiteX6" fmla="*/ 47463 w 444078"/>
                <a:gd name="connsiteY6" fmla="*/ 52495 h 481200"/>
                <a:gd name="connsiteX7" fmla="*/ 27493 w 444078"/>
                <a:gd name="connsiteY7" fmla="*/ 76992 h 481200"/>
                <a:gd name="connsiteX8" fmla="*/ 18972 w 444078"/>
                <a:gd name="connsiteY8" fmla="*/ 91105 h 481200"/>
                <a:gd name="connsiteX9" fmla="*/ 16309 w 444078"/>
                <a:gd name="connsiteY9" fmla="*/ 104685 h 481200"/>
                <a:gd name="connsiteX10" fmla="*/ 11516 w 444078"/>
                <a:gd name="connsiteY10" fmla="*/ 113206 h 481200"/>
                <a:gd name="connsiteX11" fmla="*/ 9119 w 444078"/>
                <a:gd name="connsiteY11" fmla="*/ 120395 h 481200"/>
                <a:gd name="connsiteX12" fmla="*/ 5125 w 444078"/>
                <a:gd name="connsiteY12" fmla="*/ 137703 h 481200"/>
                <a:gd name="connsiteX13" fmla="*/ 5125 w 444078"/>
                <a:gd name="connsiteY13" fmla="*/ 140899 h 481200"/>
                <a:gd name="connsiteX14" fmla="*/ 66 w 444078"/>
                <a:gd name="connsiteY14" fmla="*/ 174183 h 481200"/>
                <a:gd name="connsiteX15" fmla="*/ 2729 w 444078"/>
                <a:gd name="connsiteY15" fmla="*/ 209864 h 481200"/>
                <a:gd name="connsiteX16" fmla="*/ 4326 w 444078"/>
                <a:gd name="connsiteY16" fmla="*/ 219983 h 481200"/>
                <a:gd name="connsiteX17" fmla="*/ 7788 w 444078"/>
                <a:gd name="connsiteY17" fmla="*/ 239421 h 481200"/>
                <a:gd name="connsiteX18" fmla="*/ 16575 w 444078"/>
                <a:gd name="connsiteY18" fmla="*/ 272173 h 481200"/>
                <a:gd name="connsiteX19" fmla="*/ 16575 w 444078"/>
                <a:gd name="connsiteY19" fmla="*/ 274570 h 481200"/>
                <a:gd name="connsiteX20" fmla="*/ 28291 w 444078"/>
                <a:gd name="connsiteY20" fmla="*/ 304659 h 481200"/>
                <a:gd name="connsiteX21" fmla="*/ 54919 w 444078"/>
                <a:gd name="connsiteY21" fmla="*/ 348062 h 481200"/>
                <a:gd name="connsiteX22" fmla="*/ 61842 w 444078"/>
                <a:gd name="connsiteY22" fmla="*/ 358180 h 481200"/>
                <a:gd name="connsiteX23" fmla="*/ 97523 w 444078"/>
                <a:gd name="connsiteY23" fmla="*/ 396791 h 481200"/>
                <a:gd name="connsiteX24" fmla="*/ 118293 w 444078"/>
                <a:gd name="connsiteY24" fmla="*/ 412767 h 481200"/>
                <a:gd name="connsiteX25" fmla="*/ 136932 w 444078"/>
                <a:gd name="connsiteY25" fmla="*/ 433537 h 481200"/>
                <a:gd name="connsiteX26" fmla="*/ 154240 w 444078"/>
                <a:gd name="connsiteY26" fmla="*/ 444454 h 481200"/>
                <a:gd name="connsiteX27" fmla="*/ 159033 w 444078"/>
                <a:gd name="connsiteY27" fmla="*/ 447383 h 481200"/>
                <a:gd name="connsiteX28" fmla="*/ 161696 w 444078"/>
                <a:gd name="connsiteY28" fmla="*/ 448981 h 481200"/>
                <a:gd name="connsiteX29" fmla="*/ 188324 w 444078"/>
                <a:gd name="connsiteY29" fmla="*/ 464425 h 481200"/>
                <a:gd name="connsiteX30" fmla="*/ 209360 w 444078"/>
                <a:gd name="connsiteY30" fmla="*/ 473744 h 481200"/>
                <a:gd name="connsiteX31" fmla="*/ 243443 w 444078"/>
                <a:gd name="connsiteY31" fmla="*/ 479869 h 481200"/>
                <a:gd name="connsiteX32" fmla="*/ 274065 w 444078"/>
                <a:gd name="connsiteY32" fmla="*/ 481201 h 481200"/>
                <a:gd name="connsiteX33" fmla="*/ 307882 w 444078"/>
                <a:gd name="connsiteY33" fmla="*/ 479869 h 481200"/>
                <a:gd name="connsiteX34" fmla="*/ 339036 w 444078"/>
                <a:gd name="connsiteY34" fmla="*/ 472946 h 481200"/>
                <a:gd name="connsiteX35" fmla="*/ 353149 w 444078"/>
                <a:gd name="connsiteY35" fmla="*/ 468153 h 481200"/>
                <a:gd name="connsiteX36" fmla="*/ 359273 w 444078"/>
                <a:gd name="connsiteY36" fmla="*/ 465490 h 481200"/>
                <a:gd name="connsiteX37" fmla="*/ 361403 w 444078"/>
                <a:gd name="connsiteY37" fmla="*/ 465490 h 481200"/>
                <a:gd name="connsiteX38" fmla="*/ 372853 w 444078"/>
                <a:gd name="connsiteY38" fmla="*/ 458300 h 481200"/>
                <a:gd name="connsiteX39" fmla="*/ 380309 w 444078"/>
                <a:gd name="connsiteY39" fmla="*/ 447383 h 481200"/>
                <a:gd name="connsiteX40" fmla="*/ 385368 w 444078"/>
                <a:gd name="connsiteY40" fmla="*/ 444720 h 481200"/>
                <a:gd name="connsiteX41" fmla="*/ 409865 w 444078"/>
                <a:gd name="connsiteY41" fmla="*/ 423152 h 481200"/>
                <a:gd name="connsiteX42" fmla="*/ 421315 w 444078"/>
                <a:gd name="connsiteY42" fmla="*/ 402649 h 481200"/>
                <a:gd name="connsiteX43" fmla="*/ 432233 w 444078"/>
                <a:gd name="connsiteY43" fmla="*/ 376021 h 481200"/>
                <a:gd name="connsiteX44" fmla="*/ 439955 w 444078"/>
                <a:gd name="connsiteY44" fmla="*/ 346464 h 481200"/>
                <a:gd name="connsiteX45" fmla="*/ 441286 w 444078"/>
                <a:gd name="connsiteY45" fmla="*/ 339541 h 481200"/>
                <a:gd name="connsiteX46" fmla="*/ 443683 w 444078"/>
                <a:gd name="connsiteY46" fmla="*/ 324896 h 481200"/>
                <a:gd name="connsiteX47" fmla="*/ 443683 w 444078"/>
                <a:gd name="connsiteY47" fmla="*/ 307588 h 481200"/>
                <a:gd name="connsiteX48" fmla="*/ 443683 w 444078"/>
                <a:gd name="connsiteY48" fmla="*/ 304393 h 481200"/>
                <a:gd name="connsiteX49" fmla="*/ 443683 w 444078"/>
                <a:gd name="connsiteY49" fmla="*/ 291878 h 481200"/>
                <a:gd name="connsiteX50" fmla="*/ 442352 w 444078"/>
                <a:gd name="connsiteY50" fmla="*/ 274570 h 481200"/>
                <a:gd name="connsiteX51" fmla="*/ 439689 w 444078"/>
                <a:gd name="connsiteY51" fmla="*/ 259125 h 481200"/>
                <a:gd name="connsiteX52" fmla="*/ 436760 w 444078"/>
                <a:gd name="connsiteY52" fmla="*/ 244214 h 481200"/>
                <a:gd name="connsiteX53" fmla="*/ 436760 w 444078"/>
                <a:gd name="connsiteY53" fmla="*/ 235693 h 481200"/>
                <a:gd name="connsiteX54" fmla="*/ 435428 w 444078"/>
                <a:gd name="connsiteY54" fmla="*/ 228504 h 481200"/>
                <a:gd name="connsiteX55" fmla="*/ 435428 w 444078"/>
                <a:gd name="connsiteY55" fmla="*/ 225575 h 481200"/>
                <a:gd name="connsiteX56" fmla="*/ 432766 w 444078"/>
                <a:gd name="connsiteY56" fmla="*/ 211196 h 481200"/>
                <a:gd name="connsiteX57" fmla="*/ 429837 w 444078"/>
                <a:gd name="connsiteY57" fmla="*/ 195752 h 481200"/>
                <a:gd name="connsiteX58" fmla="*/ 423979 w 444078"/>
                <a:gd name="connsiteY58" fmla="*/ 177911 h 481200"/>
                <a:gd name="connsiteX59" fmla="*/ 416523 w 444078"/>
                <a:gd name="connsiteY59" fmla="*/ 163532 h 481200"/>
                <a:gd name="connsiteX60" fmla="*/ 411463 w 444078"/>
                <a:gd name="connsiteY60" fmla="*/ 154745 h 481200"/>
                <a:gd name="connsiteX61" fmla="*/ 393090 w 444078"/>
                <a:gd name="connsiteY61" fmla="*/ 126520 h 481200"/>
                <a:gd name="connsiteX62" fmla="*/ 383770 w 444078"/>
                <a:gd name="connsiteY62" fmla="*/ 115070 h 481200"/>
                <a:gd name="connsiteX63" fmla="*/ 380841 w 444078"/>
                <a:gd name="connsiteY63" fmla="*/ 111342 h 481200"/>
                <a:gd name="connsiteX64" fmla="*/ 375516 w 444078"/>
                <a:gd name="connsiteY64" fmla="*/ 104685 h 481200"/>
                <a:gd name="connsiteX65" fmla="*/ 367794 w 444078"/>
                <a:gd name="connsiteY65" fmla="*/ 95898 h 481200"/>
                <a:gd name="connsiteX66" fmla="*/ 294035 w 444078"/>
                <a:gd name="connsiteY66" fmla="*/ 42643 h 481200"/>
                <a:gd name="connsiteX67" fmla="*/ 297231 w 444078"/>
                <a:gd name="connsiteY67" fmla="*/ 44773 h 481200"/>
                <a:gd name="connsiteX68" fmla="*/ 291905 w 444078"/>
                <a:gd name="connsiteY68" fmla="*/ 41311 h 481200"/>
                <a:gd name="connsiteX69" fmla="*/ 275396 w 444078"/>
                <a:gd name="connsiteY69" fmla="*/ 32524 h 481200"/>
                <a:gd name="connsiteX70" fmla="*/ 248768 w 444078"/>
                <a:gd name="connsiteY70" fmla="*/ 19477 h 481200"/>
                <a:gd name="connsiteX71" fmla="*/ 219212 w 444078"/>
                <a:gd name="connsiteY71" fmla="*/ 8293 h 481200"/>
                <a:gd name="connsiteX72" fmla="*/ 183264 w 444078"/>
                <a:gd name="connsiteY72" fmla="*/ 1370 h 481200"/>
                <a:gd name="connsiteX73" fmla="*/ 167288 w 444078"/>
                <a:gd name="connsiteY73" fmla="*/ 1370 h 481200"/>
                <a:gd name="connsiteX74" fmla="*/ 160631 w 444078"/>
                <a:gd name="connsiteY74" fmla="*/ 1370 h 4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44078" h="481200">
                  <a:moveTo>
                    <a:pt x="157968" y="305"/>
                  </a:moveTo>
                  <a:cubicBezTo>
                    <a:pt x="153095" y="-102"/>
                    <a:pt x="148196" y="-102"/>
                    <a:pt x="143323" y="305"/>
                  </a:cubicBezTo>
                  <a:cubicBezTo>
                    <a:pt x="131482" y="2576"/>
                    <a:pt x="119952" y="6241"/>
                    <a:pt x="108973" y="11222"/>
                  </a:cubicBezTo>
                  <a:cubicBezTo>
                    <a:pt x="98905" y="15368"/>
                    <a:pt x="89121" y="20171"/>
                    <a:pt x="79683" y="25601"/>
                  </a:cubicBezTo>
                  <a:cubicBezTo>
                    <a:pt x="73942" y="28867"/>
                    <a:pt x="68426" y="32514"/>
                    <a:pt x="63174" y="36519"/>
                  </a:cubicBezTo>
                  <a:cubicBezTo>
                    <a:pt x="58458" y="40198"/>
                    <a:pt x="54171" y="44397"/>
                    <a:pt x="50392" y="49034"/>
                  </a:cubicBezTo>
                  <a:lnTo>
                    <a:pt x="47463" y="52495"/>
                  </a:lnTo>
                  <a:cubicBezTo>
                    <a:pt x="40366" y="60292"/>
                    <a:pt x="33699" y="68470"/>
                    <a:pt x="27493" y="76992"/>
                  </a:cubicBezTo>
                  <a:cubicBezTo>
                    <a:pt x="24132" y="81362"/>
                    <a:pt x="21274" y="86096"/>
                    <a:pt x="18972" y="91105"/>
                  </a:cubicBezTo>
                  <a:cubicBezTo>
                    <a:pt x="17142" y="95395"/>
                    <a:pt x="16235" y="100022"/>
                    <a:pt x="16309" y="104685"/>
                  </a:cubicBezTo>
                  <a:cubicBezTo>
                    <a:pt x="14453" y="107372"/>
                    <a:pt x="12848" y="110225"/>
                    <a:pt x="11516" y="113206"/>
                  </a:cubicBezTo>
                  <a:cubicBezTo>
                    <a:pt x="10323" y="115453"/>
                    <a:pt x="9513" y="117883"/>
                    <a:pt x="9119" y="120395"/>
                  </a:cubicBezTo>
                  <a:cubicBezTo>
                    <a:pt x="7255" y="127585"/>
                    <a:pt x="6190" y="132644"/>
                    <a:pt x="5125" y="137703"/>
                  </a:cubicBezTo>
                  <a:lnTo>
                    <a:pt x="5125" y="140899"/>
                  </a:lnTo>
                  <a:cubicBezTo>
                    <a:pt x="2419" y="151815"/>
                    <a:pt x="726" y="162957"/>
                    <a:pt x="66" y="174183"/>
                  </a:cubicBezTo>
                  <a:cubicBezTo>
                    <a:pt x="-261" y="186137"/>
                    <a:pt x="631" y="198092"/>
                    <a:pt x="2729" y="209864"/>
                  </a:cubicBezTo>
                  <a:lnTo>
                    <a:pt x="4326" y="219983"/>
                  </a:lnTo>
                  <a:cubicBezTo>
                    <a:pt x="4326" y="226374"/>
                    <a:pt x="6456" y="233030"/>
                    <a:pt x="7788" y="239421"/>
                  </a:cubicBezTo>
                  <a:cubicBezTo>
                    <a:pt x="10026" y="250512"/>
                    <a:pt x="12961" y="261451"/>
                    <a:pt x="16575" y="272173"/>
                  </a:cubicBezTo>
                  <a:lnTo>
                    <a:pt x="16575" y="274570"/>
                  </a:lnTo>
                  <a:cubicBezTo>
                    <a:pt x="19625" y="284912"/>
                    <a:pt x="23544" y="294978"/>
                    <a:pt x="28291" y="304659"/>
                  </a:cubicBezTo>
                  <a:cubicBezTo>
                    <a:pt x="36286" y="319649"/>
                    <a:pt x="45178" y="334143"/>
                    <a:pt x="54919" y="348062"/>
                  </a:cubicBezTo>
                  <a:lnTo>
                    <a:pt x="61842" y="358180"/>
                  </a:lnTo>
                  <a:cubicBezTo>
                    <a:pt x="71868" y="372658"/>
                    <a:pt x="83880" y="385655"/>
                    <a:pt x="97523" y="396791"/>
                  </a:cubicBezTo>
                  <a:cubicBezTo>
                    <a:pt x="104180" y="402382"/>
                    <a:pt x="111370" y="407708"/>
                    <a:pt x="118293" y="412767"/>
                  </a:cubicBezTo>
                  <a:cubicBezTo>
                    <a:pt x="122224" y="421441"/>
                    <a:pt x="128732" y="428694"/>
                    <a:pt x="136932" y="433537"/>
                  </a:cubicBezTo>
                  <a:lnTo>
                    <a:pt x="154240" y="444454"/>
                  </a:lnTo>
                  <a:lnTo>
                    <a:pt x="159033" y="447383"/>
                  </a:lnTo>
                  <a:lnTo>
                    <a:pt x="161696" y="448981"/>
                  </a:lnTo>
                  <a:cubicBezTo>
                    <a:pt x="169950" y="454306"/>
                    <a:pt x="178738" y="459898"/>
                    <a:pt x="188324" y="464425"/>
                  </a:cubicBezTo>
                  <a:cubicBezTo>
                    <a:pt x="197909" y="468952"/>
                    <a:pt x="202170" y="471082"/>
                    <a:pt x="209360" y="473744"/>
                  </a:cubicBezTo>
                  <a:cubicBezTo>
                    <a:pt x="220424" y="477185"/>
                    <a:pt x="231873" y="479243"/>
                    <a:pt x="243443" y="479869"/>
                  </a:cubicBezTo>
                  <a:cubicBezTo>
                    <a:pt x="253561" y="479869"/>
                    <a:pt x="263946" y="481201"/>
                    <a:pt x="274065" y="481201"/>
                  </a:cubicBezTo>
                  <a:cubicBezTo>
                    <a:pt x="284183" y="481201"/>
                    <a:pt x="296698" y="481201"/>
                    <a:pt x="307882" y="479869"/>
                  </a:cubicBezTo>
                  <a:cubicBezTo>
                    <a:pt x="318502" y="478789"/>
                    <a:pt x="328958" y="476465"/>
                    <a:pt x="339036" y="472946"/>
                  </a:cubicBezTo>
                  <a:lnTo>
                    <a:pt x="353149" y="468153"/>
                  </a:lnTo>
                  <a:lnTo>
                    <a:pt x="359273" y="465490"/>
                  </a:lnTo>
                  <a:lnTo>
                    <a:pt x="361403" y="465490"/>
                  </a:lnTo>
                  <a:cubicBezTo>
                    <a:pt x="365553" y="463670"/>
                    <a:pt x="369411" y="461247"/>
                    <a:pt x="372853" y="458300"/>
                  </a:cubicBezTo>
                  <a:cubicBezTo>
                    <a:pt x="376216" y="455346"/>
                    <a:pt x="378781" y="451591"/>
                    <a:pt x="380309" y="447383"/>
                  </a:cubicBezTo>
                  <a:lnTo>
                    <a:pt x="385368" y="444720"/>
                  </a:lnTo>
                  <a:cubicBezTo>
                    <a:pt x="394848" y="439177"/>
                    <a:pt x="403166" y="431853"/>
                    <a:pt x="409865" y="423152"/>
                  </a:cubicBezTo>
                  <a:cubicBezTo>
                    <a:pt x="414405" y="416747"/>
                    <a:pt x="418244" y="409873"/>
                    <a:pt x="421315" y="402649"/>
                  </a:cubicBezTo>
                  <a:cubicBezTo>
                    <a:pt x="425310" y="393862"/>
                    <a:pt x="429038" y="384808"/>
                    <a:pt x="432233" y="376021"/>
                  </a:cubicBezTo>
                  <a:cubicBezTo>
                    <a:pt x="435460" y="366351"/>
                    <a:pt x="438040" y="356477"/>
                    <a:pt x="439955" y="346464"/>
                  </a:cubicBezTo>
                  <a:lnTo>
                    <a:pt x="441286" y="339541"/>
                  </a:lnTo>
                  <a:cubicBezTo>
                    <a:pt x="441286" y="334482"/>
                    <a:pt x="443150" y="329689"/>
                    <a:pt x="443683" y="324896"/>
                  </a:cubicBezTo>
                  <a:cubicBezTo>
                    <a:pt x="444211" y="319139"/>
                    <a:pt x="444211" y="313345"/>
                    <a:pt x="443683" y="307588"/>
                  </a:cubicBezTo>
                  <a:lnTo>
                    <a:pt x="443683" y="304393"/>
                  </a:lnTo>
                  <a:lnTo>
                    <a:pt x="443683" y="291878"/>
                  </a:lnTo>
                  <a:cubicBezTo>
                    <a:pt x="443683" y="286020"/>
                    <a:pt x="443683" y="280161"/>
                    <a:pt x="442352" y="274570"/>
                  </a:cubicBezTo>
                  <a:cubicBezTo>
                    <a:pt x="441745" y="269377"/>
                    <a:pt x="440856" y="264221"/>
                    <a:pt x="439689" y="259125"/>
                  </a:cubicBezTo>
                  <a:cubicBezTo>
                    <a:pt x="439689" y="254066"/>
                    <a:pt x="437558" y="249273"/>
                    <a:pt x="436760" y="244214"/>
                  </a:cubicBezTo>
                  <a:cubicBezTo>
                    <a:pt x="435961" y="239155"/>
                    <a:pt x="436760" y="238622"/>
                    <a:pt x="436760" y="235693"/>
                  </a:cubicBezTo>
                  <a:cubicBezTo>
                    <a:pt x="436575" y="233256"/>
                    <a:pt x="436129" y="230846"/>
                    <a:pt x="435428" y="228504"/>
                  </a:cubicBezTo>
                  <a:lnTo>
                    <a:pt x="435428" y="225575"/>
                  </a:lnTo>
                  <a:cubicBezTo>
                    <a:pt x="435428" y="220782"/>
                    <a:pt x="433564" y="215989"/>
                    <a:pt x="432766" y="211196"/>
                  </a:cubicBezTo>
                  <a:cubicBezTo>
                    <a:pt x="431966" y="206403"/>
                    <a:pt x="430902" y="201077"/>
                    <a:pt x="429837" y="195752"/>
                  </a:cubicBezTo>
                  <a:cubicBezTo>
                    <a:pt x="428286" y="189680"/>
                    <a:pt x="426329" y="183720"/>
                    <a:pt x="423979" y="177911"/>
                  </a:cubicBezTo>
                  <a:cubicBezTo>
                    <a:pt x="421815" y="172958"/>
                    <a:pt x="419324" y="168155"/>
                    <a:pt x="416523" y="163532"/>
                  </a:cubicBezTo>
                  <a:lnTo>
                    <a:pt x="411463" y="154745"/>
                  </a:lnTo>
                  <a:cubicBezTo>
                    <a:pt x="405605" y="145425"/>
                    <a:pt x="400013" y="135573"/>
                    <a:pt x="393090" y="126520"/>
                  </a:cubicBezTo>
                  <a:cubicBezTo>
                    <a:pt x="390161" y="122526"/>
                    <a:pt x="386966" y="118798"/>
                    <a:pt x="383770" y="115070"/>
                  </a:cubicBezTo>
                  <a:lnTo>
                    <a:pt x="380841" y="111342"/>
                  </a:lnTo>
                  <a:cubicBezTo>
                    <a:pt x="378922" y="109242"/>
                    <a:pt x="377143" y="107019"/>
                    <a:pt x="375516" y="104685"/>
                  </a:cubicBezTo>
                  <a:cubicBezTo>
                    <a:pt x="372853" y="101756"/>
                    <a:pt x="370457" y="98561"/>
                    <a:pt x="367794" y="95898"/>
                  </a:cubicBezTo>
                  <a:cubicBezTo>
                    <a:pt x="346583" y="73888"/>
                    <a:pt x="321602" y="55851"/>
                    <a:pt x="294035" y="42643"/>
                  </a:cubicBezTo>
                  <a:lnTo>
                    <a:pt x="297231" y="44773"/>
                  </a:lnTo>
                  <a:lnTo>
                    <a:pt x="291905" y="41311"/>
                  </a:lnTo>
                  <a:lnTo>
                    <a:pt x="275396" y="32524"/>
                  </a:lnTo>
                  <a:cubicBezTo>
                    <a:pt x="266771" y="27680"/>
                    <a:pt x="257881" y="23324"/>
                    <a:pt x="248768" y="19477"/>
                  </a:cubicBezTo>
                  <a:cubicBezTo>
                    <a:pt x="239182" y="15394"/>
                    <a:pt x="229330" y="11666"/>
                    <a:pt x="219212" y="8293"/>
                  </a:cubicBezTo>
                  <a:cubicBezTo>
                    <a:pt x="207519" y="4677"/>
                    <a:pt x="195464" y="2355"/>
                    <a:pt x="183264" y="1370"/>
                  </a:cubicBezTo>
                  <a:cubicBezTo>
                    <a:pt x="177939" y="1370"/>
                    <a:pt x="172613" y="1370"/>
                    <a:pt x="167288" y="1370"/>
                  </a:cubicBezTo>
                  <a:lnTo>
                    <a:pt x="160631" y="1370"/>
                  </a:lnTo>
                </a:path>
              </a:pathLst>
            </a:custGeom>
            <a:solidFill>
              <a:srgbClr val="58C3C4"/>
            </a:solidFill>
            <a:ln w="26619"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id="{33306F28-4FC2-489C-BD9D-709BD83B415E}"/>
                </a:ext>
              </a:extLst>
            </p:cNvPr>
            <p:cNvSpPr/>
            <p:nvPr/>
          </p:nvSpPr>
          <p:spPr>
            <a:xfrm>
              <a:off x="4627792" y="3629872"/>
              <a:ext cx="151953" cy="138858"/>
            </a:xfrm>
            <a:custGeom>
              <a:avLst/>
              <a:gdLst>
                <a:gd name="connsiteX0" fmla="*/ 46100 w 121073"/>
                <a:gd name="connsiteY0" fmla="*/ 997 h 110639"/>
                <a:gd name="connsiteX1" fmla="*/ 27727 w 121073"/>
                <a:gd name="connsiteY1" fmla="*/ 6855 h 110639"/>
                <a:gd name="connsiteX2" fmla="*/ 22135 w 121073"/>
                <a:gd name="connsiteY2" fmla="*/ 9784 h 110639"/>
                <a:gd name="connsiteX3" fmla="*/ 12283 w 121073"/>
                <a:gd name="connsiteY3" fmla="*/ 16441 h 110639"/>
                <a:gd name="connsiteX4" fmla="*/ 300 w 121073"/>
                <a:gd name="connsiteY4" fmla="*/ 39341 h 110639"/>
                <a:gd name="connsiteX5" fmla="*/ 300 w 121073"/>
                <a:gd name="connsiteY5" fmla="*/ 50258 h 110639"/>
                <a:gd name="connsiteX6" fmla="*/ 1898 w 121073"/>
                <a:gd name="connsiteY6" fmla="*/ 56649 h 110639"/>
                <a:gd name="connsiteX7" fmla="*/ 3229 w 121073"/>
                <a:gd name="connsiteY7" fmla="*/ 62773 h 110639"/>
                <a:gd name="connsiteX8" fmla="*/ 13614 w 121073"/>
                <a:gd name="connsiteY8" fmla="*/ 83276 h 110639"/>
                <a:gd name="connsiteX9" fmla="*/ 29857 w 121073"/>
                <a:gd name="connsiteY9" fmla="*/ 98454 h 110639"/>
                <a:gd name="connsiteX10" fmla="*/ 45035 w 121073"/>
                <a:gd name="connsiteY10" fmla="*/ 106975 h 110639"/>
                <a:gd name="connsiteX11" fmla="*/ 64207 w 121073"/>
                <a:gd name="connsiteY11" fmla="*/ 110437 h 110639"/>
                <a:gd name="connsiteX12" fmla="*/ 85775 w 121073"/>
                <a:gd name="connsiteY12" fmla="*/ 108840 h 110639"/>
                <a:gd name="connsiteX13" fmla="*/ 103083 w 121073"/>
                <a:gd name="connsiteY13" fmla="*/ 100851 h 110639"/>
                <a:gd name="connsiteX14" fmla="*/ 115864 w 121073"/>
                <a:gd name="connsiteY14" fmla="*/ 85141 h 110639"/>
                <a:gd name="connsiteX15" fmla="*/ 120391 w 121073"/>
                <a:gd name="connsiteY15" fmla="*/ 50259 h 110639"/>
                <a:gd name="connsiteX16" fmla="*/ 104681 w 121073"/>
                <a:gd name="connsiteY16" fmla="*/ 21767 h 110639"/>
                <a:gd name="connsiteX17" fmla="*/ 87905 w 121073"/>
                <a:gd name="connsiteY17" fmla="*/ 7921 h 110639"/>
                <a:gd name="connsiteX18" fmla="*/ 58348 w 121073"/>
                <a:gd name="connsiteY18" fmla="*/ 199 h 110639"/>
                <a:gd name="connsiteX19" fmla="*/ 46099 w 121073"/>
                <a:gd name="connsiteY19" fmla="*/ 199 h 11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073" h="110639">
                  <a:moveTo>
                    <a:pt x="46100" y="997"/>
                  </a:moveTo>
                  <a:cubicBezTo>
                    <a:pt x="39756" y="2179"/>
                    <a:pt x="33584" y="4147"/>
                    <a:pt x="27727" y="6855"/>
                  </a:cubicBezTo>
                  <a:cubicBezTo>
                    <a:pt x="25753" y="7606"/>
                    <a:pt x="23876" y="8589"/>
                    <a:pt x="22135" y="9784"/>
                  </a:cubicBezTo>
                  <a:cubicBezTo>
                    <a:pt x="18651" y="11692"/>
                    <a:pt x="15353" y="13920"/>
                    <a:pt x="12283" y="16441"/>
                  </a:cubicBezTo>
                  <a:cubicBezTo>
                    <a:pt x="5828" y="22510"/>
                    <a:pt x="1606" y="30577"/>
                    <a:pt x="300" y="39341"/>
                  </a:cubicBezTo>
                  <a:cubicBezTo>
                    <a:pt x="-100" y="42969"/>
                    <a:pt x="-100" y="46630"/>
                    <a:pt x="300" y="50258"/>
                  </a:cubicBezTo>
                  <a:cubicBezTo>
                    <a:pt x="579" y="52444"/>
                    <a:pt x="1115" y="54589"/>
                    <a:pt x="1898" y="56649"/>
                  </a:cubicBezTo>
                  <a:cubicBezTo>
                    <a:pt x="2214" y="58716"/>
                    <a:pt x="2658" y="60761"/>
                    <a:pt x="3229" y="62773"/>
                  </a:cubicBezTo>
                  <a:cubicBezTo>
                    <a:pt x="5496" y="70150"/>
                    <a:pt x="9008" y="77084"/>
                    <a:pt x="13614" y="83276"/>
                  </a:cubicBezTo>
                  <a:cubicBezTo>
                    <a:pt x="18294" y="89068"/>
                    <a:pt x="23761" y="94177"/>
                    <a:pt x="29857" y="98454"/>
                  </a:cubicBezTo>
                  <a:cubicBezTo>
                    <a:pt x="34549" y="101904"/>
                    <a:pt x="39647" y="104765"/>
                    <a:pt x="45035" y="106975"/>
                  </a:cubicBezTo>
                  <a:cubicBezTo>
                    <a:pt x="51185" y="109201"/>
                    <a:pt x="57667" y="110371"/>
                    <a:pt x="64207" y="110437"/>
                  </a:cubicBezTo>
                  <a:cubicBezTo>
                    <a:pt x="71436" y="110975"/>
                    <a:pt x="78705" y="110437"/>
                    <a:pt x="85775" y="108840"/>
                  </a:cubicBezTo>
                  <a:cubicBezTo>
                    <a:pt x="91932" y="107113"/>
                    <a:pt x="97775" y="104417"/>
                    <a:pt x="103083" y="100851"/>
                  </a:cubicBezTo>
                  <a:cubicBezTo>
                    <a:pt x="108666" y="96845"/>
                    <a:pt x="113078" y="91422"/>
                    <a:pt x="115864" y="85141"/>
                  </a:cubicBezTo>
                  <a:cubicBezTo>
                    <a:pt x="120552" y="74151"/>
                    <a:pt x="122118" y="62081"/>
                    <a:pt x="120391" y="50259"/>
                  </a:cubicBezTo>
                  <a:cubicBezTo>
                    <a:pt x="118492" y="39270"/>
                    <a:pt x="112960" y="29237"/>
                    <a:pt x="104681" y="21767"/>
                  </a:cubicBezTo>
                  <a:cubicBezTo>
                    <a:pt x="99593" y="16573"/>
                    <a:pt x="93970" y="11931"/>
                    <a:pt x="87905" y="7921"/>
                  </a:cubicBezTo>
                  <a:cubicBezTo>
                    <a:pt x="78989" y="2586"/>
                    <a:pt x="68735" y="-93"/>
                    <a:pt x="58348" y="199"/>
                  </a:cubicBezTo>
                  <a:cubicBezTo>
                    <a:pt x="54270" y="-66"/>
                    <a:pt x="50178" y="-66"/>
                    <a:pt x="46099" y="199"/>
                  </a:cubicBezTo>
                </a:path>
              </a:pathLst>
            </a:custGeom>
            <a:solidFill>
              <a:srgbClr val="58C3C4"/>
            </a:solidFill>
            <a:ln w="26619"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id="{4F914CB3-6526-4668-8D39-3272FE18F3DE}"/>
                </a:ext>
              </a:extLst>
            </p:cNvPr>
            <p:cNvSpPr/>
            <p:nvPr/>
          </p:nvSpPr>
          <p:spPr>
            <a:xfrm>
              <a:off x="4491915" y="2654282"/>
              <a:ext cx="217698" cy="417172"/>
            </a:xfrm>
            <a:custGeom>
              <a:avLst/>
              <a:gdLst>
                <a:gd name="connsiteX0" fmla="*/ 19627 w 173457"/>
                <a:gd name="connsiteY0" fmla="*/ 5592 h 332394"/>
                <a:gd name="connsiteX1" fmla="*/ 7911 w 173457"/>
                <a:gd name="connsiteY1" fmla="*/ 26628 h 332394"/>
                <a:gd name="connsiteX2" fmla="*/ 1520 w 173457"/>
                <a:gd name="connsiteY2" fmla="*/ 111570 h 332394"/>
                <a:gd name="connsiteX3" fmla="*/ 5781 w 173457"/>
                <a:gd name="connsiteY3" fmla="*/ 148849 h 332394"/>
                <a:gd name="connsiteX4" fmla="*/ 17497 w 173457"/>
                <a:gd name="connsiteY4" fmla="*/ 194382 h 332394"/>
                <a:gd name="connsiteX5" fmla="*/ 55042 w 173457"/>
                <a:gd name="connsiteY5" fmla="*/ 268940 h 332394"/>
                <a:gd name="connsiteX6" fmla="*/ 84333 w 173457"/>
                <a:gd name="connsiteY6" fmla="*/ 303556 h 332394"/>
                <a:gd name="connsiteX7" fmla="*/ 124807 w 173457"/>
                <a:gd name="connsiteY7" fmla="*/ 330183 h 332394"/>
                <a:gd name="connsiteX8" fmla="*/ 171253 w 173457"/>
                <a:gd name="connsiteY8" fmla="*/ 308605 h 332394"/>
                <a:gd name="connsiteX9" fmla="*/ 159157 w 173457"/>
                <a:gd name="connsiteY9" fmla="*/ 267342 h 332394"/>
                <a:gd name="connsiteX10" fmla="*/ 128536 w 173457"/>
                <a:gd name="connsiteY10" fmla="*/ 243643 h 332394"/>
                <a:gd name="connsiteX11" fmla="*/ 98979 w 173457"/>
                <a:gd name="connsiteY11" fmla="*/ 204767 h 332394"/>
                <a:gd name="connsiteX12" fmla="*/ 75014 w 173457"/>
                <a:gd name="connsiteY12" fmla="*/ 151512 h 332394"/>
                <a:gd name="connsiteX13" fmla="*/ 64629 w 173457"/>
                <a:gd name="connsiteY13" fmla="*/ 81215 h 332394"/>
                <a:gd name="connsiteX14" fmla="*/ 71552 w 173457"/>
                <a:gd name="connsiteY14" fmla="*/ 35415 h 332394"/>
                <a:gd name="connsiteX15" fmla="*/ 64629 w 173457"/>
                <a:gd name="connsiteY15" fmla="*/ 11450 h 332394"/>
                <a:gd name="connsiteX16" fmla="*/ 43594 w 173457"/>
                <a:gd name="connsiteY16" fmla="*/ 0 h 332394"/>
                <a:gd name="connsiteX17" fmla="*/ 39865 w 173457"/>
                <a:gd name="connsiteY17" fmla="*/ 0 h 332394"/>
                <a:gd name="connsiteX18" fmla="*/ 19628 w 173457"/>
                <a:gd name="connsiteY18" fmla="*/ 7189 h 33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457" h="332394">
                  <a:moveTo>
                    <a:pt x="19627" y="5592"/>
                  </a:moveTo>
                  <a:cubicBezTo>
                    <a:pt x="13349" y="10991"/>
                    <a:pt x="9196" y="18447"/>
                    <a:pt x="7911" y="26628"/>
                  </a:cubicBezTo>
                  <a:cubicBezTo>
                    <a:pt x="352" y="54270"/>
                    <a:pt x="-1817" y="83108"/>
                    <a:pt x="1520" y="111570"/>
                  </a:cubicBezTo>
                  <a:cubicBezTo>
                    <a:pt x="1521" y="124085"/>
                    <a:pt x="3651" y="136600"/>
                    <a:pt x="5781" y="148849"/>
                  </a:cubicBezTo>
                  <a:cubicBezTo>
                    <a:pt x="8744" y="164253"/>
                    <a:pt x="12657" y="179460"/>
                    <a:pt x="17497" y="194382"/>
                  </a:cubicBezTo>
                  <a:cubicBezTo>
                    <a:pt x="26770" y="220739"/>
                    <a:pt x="39388" y="245796"/>
                    <a:pt x="55042" y="268940"/>
                  </a:cubicBezTo>
                  <a:cubicBezTo>
                    <a:pt x="63173" y="281767"/>
                    <a:pt x="73028" y="293414"/>
                    <a:pt x="84333" y="303556"/>
                  </a:cubicBezTo>
                  <a:cubicBezTo>
                    <a:pt x="96490" y="314311"/>
                    <a:pt x="110118" y="323277"/>
                    <a:pt x="124807" y="330183"/>
                  </a:cubicBezTo>
                  <a:cubicBezTo>
                    <a:pt x="143592" y="337050"/>
                    <a:pt x="164386" y="327389"/>
                    <a:pt x="171253" y="308605"/>
                  </a:cubicBezTo>
                  <a:cubicBezTo>
                    <a:pt x="176707" y="293686"/>
                    <a:pt x="171802" y="276955"/>
                    <a:pt x="159157" y="267342"/>
                  </a:cubicBezTo>
                  <a:cubicBezTo>
                    <a:pt x="148425" y="260145"/>
                    <a:pt x="138195" y="252227"/>
                    <a:pt x="128536" y="243643"/>
                  </a:cubicBezTo>
                  <a:cubicBezTo>
                    <a:pt x="117497" y="231631"/>
                    <a:pt x="107602" y="218616"/>
                    <a:pt x="98979" y="204767"/>
                  </a:cubicBezTo>
                  <a:cubicBezTo>
                    <a:pt x="89327" y="187812"/>
                    <a:pt x="81302" y="169981"/>
                    <a:pt x="75014" y="151512"/>
                  </a:cubicBezTo>
                  <a:cubicBezTo>
                    <a:pt x="69048" y="128518"/>
                    <a:pt x="65566" y="104951"/>
                    <a:pt x="64629" y="81215"/>
                  </a:cubicBezTo>
                  <a:cubicBezTo>
                    <a:pt x="65329" y="65748"/>
                    <a:pt x="67649" y="50397"/>
                    <a:pt x="71552" y="35415"/>
                  </a:cubicBezTo>
                  <a:cubicBezTo>
                    <a:pt x="72650" y="26814"/>
                    <a:pt x="70145" y="18141"/>
                    <a:pt x="64629" y="11450"/>
                  </a:cubicBezTo>
                  <a:cubicBezTo>
                    <a:pt x="59367" y="5051"/>
                    <a:pt x="51825" y="945"/>
                    <a:pt x="43594" y="0"/>
                  </a:cubicBezTo>
                  <a:lnTo>
                    <a:pt x="39865" y="0"/>
                  </a:lnTo>
                  <a:cubicBezTo>
                    <a:pt x="32499" y="33"/>
                    <a:pt x="25363" y="2568"/>
                    <a:pt x="19628" y="7189"/>
                  </a:cubicBezTo>
                </a:path>
              </a:pathLst>
            </a:custGeom>
            <a:solidFill>
              <a:srgbClr val="61D9DA"/>
            </a:solidFill>
            <a:ln w="26619"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id="{338173A3-61CA-4089-ABE8-DCBA2E069A26}"/>
                </a:ext>
              </a:extLst>
            </p:cNvPr>
            <p:cNvSpPr/>
            <p:nvPr/>
          </p:nvSpPr>
          <p:spPr>
            <a:xfrm>
              <a:off x="4687420" y="2848090"/>
              <a:ext cx="138134" cy="156805"/>
            </a:xfrm>
            <a:custGeom>
              <a:avLst/>
              <a:gdLst>
                <a:gd name="connsiteX0" fmla="*/ 8174 w 110062"/>
                <a:gd name="connsiteY0" fmla="*/ 1350 h 124939"/>
                <a:gd name="connsiteX1" fmla="*/ 1220 w 110062"/>
                <a:gd name="connsiteY1" fmla="*/ 19656 h 124939"/>
                <a:gd name="connsiteX2" fmla="*/ 1251 w 110062"/>
                <a:gd name="connsiteY2" fmla="*/ 19724 h 124939"/>
                <a:gd name="connsiteX3" fmla="*/ 14299 w 110062"/>
                <a:gd name="connsiteY3" fmla="*/ 49813 h 124939"/>
                <a:gd name="connsiteX4" fmla="*/ 36400 w 110062"/>
                <a:gd name="connsiteY4" fmla="*/ 83630 h 124939"/>
                <a:gd name="connsiteX5" fmla="*/ 58501 w 110062"/>
                <a:gd name="connsiteY5" fmla="*/ 105997 h 124939"/>
                <a:gd name="connsiteX6" fmla="*/ 88856 w 110062"/>
                <a:gd name="connsiteY6" fmla="*/ 123837 h 124939"/>
                <a:gd name="connsiteX7" fmla="*/ 108960 w 110062"/>
                <a:gd name="connsiteY7" fmla="*/ 115183 h 124939"/>
                <a:gd name="connsiteX8" fmla="*/ 100306 w 110062"/>
                <a:gd name="connsiteY8" fmla="*/ 95080 h 124939"/>
                <a:gd name="connsiteX9" fmla="*/ 89655 w 110062"/>
                <a:gd name="connsiteY9" fmla="*/ 90553 h 124939"/>
                <a:gd name="connsiteX10" fmla="*/ 64625 w 110062"/>
                <a:gd name="connsiteY10" fmla="*/ 72180 h 124939"/>
                <a:gd name="connsiteX11" fmla="*/ 44920 w 110062"/>
                <a:gd name="connsiteY11" fmla="*/ 48215 h 124939"/>
                <a:gd name="connsiteX12" fmla="*/ 26547 w 110062"/>
                <a:gd name="connsiteY12" fmla="*/ 8274 h 124939"/>
                <a:gd name="connsiteX13" fmla="*/ 13766 w 110062"/>
                <a:gd name="connsiteY13" fmla="*/ 285 h 124939"/>
                <a:gd name="connsiteX14" fmla="*/ 8174 w 110062"/>
                <a:gd name="connsiteY14" fmla="*/ 285 h 12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062" h="124939">
                  <a:moveTo>
                    <a:pt x="8174" y="1350"/>
                  </a:moveTo>
                  <a:cubicBezTo>
                    <a:pt x="1199" y="4485"/>
                    <a:pt x="-1915" y="12681"/>
                    <a:pt x="1220" y="19656"/>
                  </a:cubicBezTo>
                  <a:cubicBezTo>
                    <a:pt x="1230" y="19678"/>
                    <a:pt x="1240" y="19701"/>
                    <a:pt x="1251" y="19724"/>
                  </a:cubicBezTo>
                  <a:cubicBezTo>
                    <a:pt x="5245" y="29842"/>
                    <a:pt x="9772" y="39961"/>
                    <a:pt x="14299" y="49813"/>
                  </a:cubicBezTo>
                  <a:cubicBezTo>
                    <a:pt x="20182" y="61988"/>
                    <a:pt x="27611" y="73354"/>
                    <a:pt x="36400" y="83630"/>
                  </a:cubicBezTo>
                  <a:cubicBezTo>
                    <a:pt x="43013" y="91794"/>
                    <a:pt x="50416" y="99286"/>
                    <a:pt x="58501" y="105997"/>
                  </a:cubicBezTo>
                  <a:cubicBezTo>
                    <a:pt x="67449" y="113742"/>
                    <a:pt x="77736" y="119788"/>
                    <a:pt x="88856" y="123837"/>
                  </a:cubicBezTo>
                  <a:cubicBezTo>
                    <a:pt x="96798" y="126999"/>
                    <a:pt x="105798" y="123125"/>
                    <a:pt x="108960" y="115183"/>
                  </a:cubicBezTo>
                  <a:cubicBezTo>
                    <a:pt x="112122" y="107242"/>
                    <a:pt x="108248" y="98241"/>
                    <a:pt x="100306" y="95080"/>
                  </a:cubicBezTo>
                  <a:lnTo>
                    <a:pt x="89655" y="90553"/>
                  </a:lnTo>
                  <a:cubicBezTo>
                    <a:pt x="80719" y="85281"/>
                    <a:pt x="72333" y="79126"/>
                    <a:pt x="64625" y="72180"/>
                  </a:cubicBezTo>
                  <a:cubicBezTo>
                    <a:pt x="57346" y="64804"/>
                    <a:pt x="50751" y="56782"/>
                    <a:pt x="44920" y="48215"/>
                  </a:cubicBezTo>
                  <a:cubicBezTo>
                    <a:pt x="37833" y="35366"/>
                    <a:pt x="31692" y="22017"/>
                    <a:pt x="26547" y="8274"/>
                  </a:cubicBezTo>
                  <a:cubicBezTo>
                    <a:pt x="24291" y="3274"/>
                    <a:pt x="19249" y="123"/>
                    <a:pt x="13766" y="285"/>
                  </a:cubicBezTo>
                  <a:cubicBezTo>
                    <a:pt x="11921" y="-95"/>
                    <a:pt x="10019" y="-95"/>
                    <a:pt x="8174" y="285"/>
                  </a:cubicBezTo>
                </a:path>
              </a:pathLst>
            </a:custGeom>
            <a:solidFill>
              <a:srgbClr val="61D9DA"/>
            </a:solidFill>
            <a:ln w="26619"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id="{8DB35EC6-2F35-42EB-BFF3-B24044707DE1}"/>
                </a:ext>
              </a:extLst>
            </p:cNvPr>
            <p:cNvSpPr/>
            <p:nvPr/>
          </p:nvSpPr>
          <p:spPr>
            <a:xfrm>
              <a:off x="3892662" y="2419010"/>
              <a:ext cx="118955" cy="175833"/>
            </a:xfrm>
            <a:custGeom>
              <a:avLst/>
              <a:gdLst>
                <a:gd name="connsiteX0" fmla="*/ 19133 w 94781"/>
                <a:gd name="connsiteY0" fmla="*/ 268 h 140100"/>
                <a:gd name="connsiteX1" fmla="*/ 4222 w 94781"/>
                <a:gd name="connsiteY1" fmla="*/ 9321 h 140100"/>
                <a:gd name="connsiteX2" fmla="*/ 228 w 94781"/>
                <a:gd name="connsiteY2" fmla="*/ 26097 h 140100"/>
                <a:gd name="connsiteX3" fmla="*/ 11677 w 94781"/>
                <a:gd name="connsiteY3" fmla="*/ 90536 h 140100"/>
                <a:gd name="connsiteX4" fmla="*/ 29784 w 94781"/>
                <a:gd name="connsiteY4" fmla="*/ 115300 h 140100"/>
                <a:gd name="connsiteX5" fmla="*/ 44695 w 94781"/>
                <a:gd name="connsiteY5" fmla="*/ 127815 h 140100"/>
                <a:gd name="connsiteX6" fmla="*/ 64133 w 94781"/>
                <a:gd name="connsiteY6" fmla="*/ 138199 h 140100"/>
                <a:gd name="connsiteX7" fmla="*/ 90761 w 94781"/>
                <a:gd name="connsiteY7" fmla="*/ 130744 h 140100"/>
                <a:gd name="connsiteX8" fmla="*/ 94489 w 94781"/>
                <a:gd name="connsiteY8" fmla="*/ 114767 h 140100"/>
                <a:gd name="connsiteX9" fmla="*/ 85968 w 94781"/>
                <a:gd name="connsiteY9" fmla="*/ 100654 h 140100"/>
                <a:gd name="connsiteX10" fmla="*/ 67861 w 94781"/>
                <a:gd name="connsiteY10" fmla="*/ 87873 h 140100"/>
                <a:gd name="connsiteX11" fmla="*/ 55612 w 94781"/>
                <a:gd name="connsiteY11" fmla="*/ 73228 h 140100"/>
                <a:gd name="connsiteX12" fmla="*/ 50820 w 94781"/>
                <a:gd name="connsiteY12" fmla="*/ 63109 h 140100"/>
                <a:gd name="connsiteX13" fmla="*/ 46293 w 94781"/>
                <a:gd name="connsiteY13" fmla="*/ 19174 h 140100"/>
                <a:gd name="connsiteX14" fmla="*/ 37240 w 94781"/>
                <a:gd name="connsiteY14" fmla="*/ 4262 h 140100"/>
                <a:gd name="connsiteX15" fmla="*/ 23660 w 94781"/>
                <a:gd name="connsiteY15" fmla="*/ 2 h 140100"/>
                <a:gd name="connsiteX16" fmla="*/ 20198 w 94781"/>
                <a:gd name="connsiteY16" fmla="*/ 2 h 14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4781" h="140100">
                  <a:moveTo>
                    <a:pt x="19133" y="268"/>
                  </a:moveTo>
                  <a:cubicBezTo>
                    <a:pt x="13142" y="1143"/>
                    <a:pt x="7762" y="4410"/>
                    <a:pt x="4222" y="9321"/>
                  </a:cubicBezTo>
                  <a:cubicBezTo>
                    <a:pt x="831" y="14213"/>
                    <a:pt x="-595" y="20202"/>
                    <a:pt x="228" y="26097"/>
                  </a:cubicBezTo>
                  <a:cubicBezTo>
                    <a:pt x="-570" y="48145"/>
                    <a:pt x="3333" y="70112"/>
                    <a:pt x="11677" y="90536"/>
                  </a:cubicBezTo>
                  <a:cubicBezTo>
                    <a:pt x="16364" y="99697"/>
                    <a:pt x="22476" y="108055"/>
                    <a:pt x="29784" y="115300"/>
                  </a:cubicBezTo>
                  <a:cubicBezTo>
                    <a:pt x="34314" y="119969"/>
                    <a:pt x="39311" y="124163"/>
                    <a:pt x="44695" y="127815"/>
                  </a:cubicBezTo>
                  <a:cubicBezTo>
                    <a:pt x="50915" y="131741"/>
                    <a:pt x="57412" y="135212"/>
                    <a:pt x="64133" y="138199"/>
                  </a:cubicBezTo>
                  <a:cubicBezTo>
                    <a:pt x="73645" y="142479"/>
                    <a:pt x="84855" y="139340"/>
                    <a:pt x="90761" y="130744"/>
                  </a:cubicBezTo>
                  <a:cubicBezTo>
                    <a:pt x="94087" y="126129"/>
                    <a:pt x="95429" y="120377"/>
                    <a:pt x="94489" y="114767"/>
                  </a:cubicBezTo>
                  <a:cubicBezTo>
                    <a:pt x="93883" y="109032"/>
                    <a:pt x="90761" y="103862"/>
                    <a:pt x="85968" y="100654"/>
                  </a:cubicBezTo>
                  <a:cubicBezTo>
                    <a:pt x="79620" y="96855"/>
                    <a:pt x="73567" y="92582"/>
                    <a:pt x="67861" y="87873"/>
                  </a:cubicBezTo>
                  <a:cubicBezTo>
                    <a:pt x="63348" y="83368"/>
                    <a:pt x="59249" y="78466"/>
                    <a:pt x="55612" y="73228"/>
                  </a:cubicBezTo>
                  <a:cubicBezTo>
                    <a:pt x="53799" y="69962"/>
                    <a:pt x="52198" y="66582"/>
                    <a:pt x="50820" y="63109"/>
                  </a:cubicBezTo>
                  <a:cubicBezTo>
                    <a:pt x="47969" y="48634"/>
                    <a:pt x="46454" y="33927"/>
                    <a:pt x="46293" y="19174"/>
                  </a:cubicBezTo>
                  <a:cubicBezTo>
                    <a:pt x="45510" y="13150"/>
                    <a:pt x="42223" y="7736"/>
                    <a:pt x="37240" y="4262"/>
                  </a:cubicBezTo>
                  <a:cubicBezTo>
                    <a:pt x="33280" y="1436"/>
                    <a:pt x="28524" y="-57"/>
                    <a:pt x="23660" y="2"/>
                  </a:cubicBezTo>
                  <a:lnTo>
                    <a:pt x="20198" y="2"/>
                  </a:lnTo>
                </a:path>
              </a:pathLst>
            </a:custGeom>
            <a:solidFill>
              <a:srgbClr val="61D9DA"/>
            </a:solidFill>
            <a:ln w="26619"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id="{A44DF0A8-2637-4549-8DE4-9539D9FA682F}"/>
                </a:ext>
              </a:extLst>
            </p:cNvPr>
            <p:cNvSpPr/>
            <p:nvPr/>
          </p:nvSpPr>
          <p:spPr>
            <a:xfrm>
              <a:off x="4398329" y="2529963"/>
              <a:ext cx="586772" cy="639875"/>
            </a:xfrm>
            <a:custGeom>
              <a:avLst/>
              <a:gdLst>
                <a:gd name="connsiteX0" fmla="*/ 176474 w 467528"/>
                <a:gd name="connsiteY0" fmla="*/ 3195 h 509839"/>
                <a:gd name="connsiteX1" fmla="*/ 174077 w 467528"/>
                <a:gd name="connsiteY1" fmla="*/ 3195 h 509839"/>
                <a:gd name="connsiteX2" fmla="*/ 159965 w 467528"/>
                <a:gd name="connsiteY2" fmla="*/ 3195 h 509839"/>
                <a:gd name="connsiteX3" fmla="*/ 140261 w 467528"/>
                <a:gd name="connsiteY3" fmla="*/ 6391 h 509839"/>
                <a:gd name="connsiteX4" fmla="*/ 117893 w 467528"/>
                <a:gd name="connsiteY4" fmla="*/ 13048 h 509839"/>
                <a:gd name="connsiteX5" fmla="*/ 93929 w 467528"/>
                <a:gd name="connsiteY5" fmla="*/ 23965 h 509839"/>
                <a:gd name="connsiteX6" fmla="*/ 59579 w 467528"/>
                <a:gd name="connsiteY6" fmla="*/ 48995 h 509839"/>
                <a:gd name="connsiteX7" fmla="*/ 27892 w 467528"/>
                <a:gd name="connsiteY7" fmla="*/ 87872 h 509839"/>
                <a:gd name="connsiteX8" fmla="*/ 27892 w 467528"/>
                <a:gd name="connsiteY8" fmla="*/ 87871 h 509839"/>
                <a:gd name="connsiteX9" fmla="*/ 27892 w 467528"/>
                <a:gd name="connsiteY9" fmla="*/ 90002 h 509839"/>
                <a:gd name="connsiteX10" fmla="*/ 27892 w 467528"/>
                <a:gd name="connsiteY10" fmla="*/ 90002 h 509839"/>
                <a:gd name="connsiteX11" fmla="*/ 10850 w 467528"/>
                <a:gd name="connsiteY11" fmla="*/ 128079 h 509839"/>
                <a:gd name="connsiteX12" fmla="*/ 10850 w 467528"/>
                <a:gd name="connsiteY12" fmla="*/ 131008 h 509839"/>
                <a:gd name="connsiteX13" fmla="*/ 6856 w 467528"/>
                <a:gd name="connsiteY13" fmla="*/ 144855 h 509839"/>
                <a:gd name="connsiteX14" fmla="*/ 998 w 467528"/>
                <a:gd name="connsiteY14" fmla="*/ 181335 h 509839"/>
                <a:gd name="connsiteX15" fmla="*/ 998 w 467528"/>
                <a:gd name="connsiteY15" fmla="*/ 223672 h 509839"/>
                <a:gd name="connsiteX16" fmla="*/ 8986 w 467528"/>
                <a:gd name="connsiteY16" fmla="*/ 272135 h 509839"/>
                <a:gd name="connsiteX17" fmla="*/ 14844 w 467528"/>
                <a:gd name="connsiteY17" fmla="*/ 292904 h 509839"/>
                <a:gd name="connsiteX18" fmla="*/ 33217 w 467528"/>
                <a:gd name="connsiteY18" fmla="*/ 337905 h 509839"/>
                <a:gd name="connsiteX19" fmla="*/ 63307 w 467528"/>
                <a:gd name="connsiteY19" fmla="*/ 387166 h 509839"/>
                <a:gd name="connsiteX20" fmla="*/ 63307 w 467528"/>
                <a:gd name="connsiteY20" fmla="*/ 388498 h 509839"/>
                <a:gd name="connsiteX21" fmla="*/ 63307 w 467528"/>
                <a:gd name="connsiteY21" fmla="*/ 388498 h 509839"/>
                <a:gd name="connsiteX22" fmla="*/ 101384 w 467528"/>
                <a:gd name="connsiteY22" fmla="*/ 431368 h 509839"/>
                <a:gd name="connsiteX23" fmla="*/ 105645 w 467528"/>
                <a:gd name="connsiteY23" fmla="*/ 435363 h 509839"/>
                <a:gd name="connsiteX24" fmla="*/ 105645 w 467528"/>
                <a:gd name="connsiteY24" fmla="*/ 435363 h 509839"/>
                <a:gd name="connsiteX25" fmla="*/ 122952 w 467528"/>
                <a:gd name="connsiteY25" fmla="*/ 450008 h 509839"/>
                <a:gd name="connsiteX26" fmla="*/ 210824 w 467528"/>
                <a:gd name="connsiteY26" fmla="*/ 498204 h 509839"/>
                <a:gd name="connsiteX27" fmla="*/ 257688 w 467528"/>
                <a:gd name="connsiteY27" fmla="*/ 508322 h 509839"/>
                <a:gd name="connsiteX28" fmla="*/ 356743 w 467528"/>
                <a:gd name="connsiteY28" fmla="*/ 495008 h 509839"/>
                <a:gd name="connsiteX29" fmla="*/ 378045 w 467528"/>
                <a:gd name="connsiteY29" fmla="*/ 483825 h 509839"/>
                <a:gd name="connsiteX30" fmla="*/ 399614 w 467528"/>
                <a:gd name="connsiteY30" fmla="*/ 468115 h 509839"/>
                <a:gd name="connsiteX31" fmla="*/ 430235 w 467528"/>
                <a:gd name="connsiteY31" fmla="*/ 434830 h 509839"/>
                <a:gd name="connsiteX32" fmla="*/ 453401 w 467528"/>
                <a:gd name="connsiteY32" fmla="*/ 390362 h 509839"/>
                <a:gd name="connsiteX33" fmla="*/ 465384 w 467528"/>
                <a:gd name="connsiteY33" fmla="*/ 341900 h 509839"/>
                <a:gd name="connsiteX34" fmla="*/ 466715 w 467528"/>
                <a:gd name="connsiteY34" fmla="*/ 288644 h 509839"/>
                <a:gd name="connsiteX35" fmla="*/ 443017 w 467528"/>
                <a:gd name="connsiteY35" fmla="*/ 191986 h 509839"/>
                <a:gd name="connsiteX36" fmla="*/ 421714 w 467528"/>
                <a:gd name="connsiteY36" fmla="*/ 149914 h 509839"/>
                <a:gd name="connsiteX37" fmla="*/ 393223 w 467528"/>
                <a:gd name="connsiteY37" fmla="*/ 109706 h 509839"/>
                <a:gd name="connsiteX38" fmla="*/ 317866 w 467528"/>
                <a:gd name="connsiteY38" fmla="*/ 42072 h 509839"/>
                <a:gd name="connsiteX39" fmla="*/ 222539 w 467528"/>
                <a:gd name="connsiteY39" fmla="*/ 3462 h 509839"/>
                <a:gd name="connsiteX40" fmla="*/ 188722 w 467528"/>
                <a:gd name="connsiteY40" fmla="*/ 0 h 509839"/>
                <a:gd name="connsiteX41" fmla="*/ 176740 w 467528"/>
                <a:gd name="connsiteY41" fmla="*/ 0 h 509839"/>
                <a:gd name="connsiteX42" fmla="*/ 210558 w 467528"/>
                <a:gd name="connsiteY42" fmla="*/ 24498 h 509839"/>
                <a:gd name="connsiteX43" fmla="*/ 263813 w 467528"/>
                <a:gd name="connsiteY43" fmla="*/ 39942 h 509839"/>
                <a:gd name="connsiteX44" fmla="*/ 324524 w 467528"/>
                <a:gd name="connsiteY44" fmla="*/ 75357 h 509839"/>
                <a:gd name="connsiteX45" fmla="*/ 324524 w 467528"/>
                <a:gd name="connsiteY45" fmla="*/ 75356 h 509839"/>
                <a:gd name="connsiteX46" fmla="*/ 324524 w 467528"/>
                <a:gd name="connsiteY46" fmla="*/ 75356 h 509839"/>
                <a:gd name="connsiteX47" fmla="*/ 324524 w 467528"/>
                <a:gd name="connsiteY47" fmla="*/ 75356 h 509839"/>
                <a:gd name="connsiteX48" fmla="*/ 379377 w 467528"/>
                <a:gd name="connsiteY48" fmla="*/ 130209 h 509839"/>
                <a:gd name="connsiteX49" fmla="*/ 379377 w 467528"/>
                <a:gd name="connsiteY49" fmla="*/ 130209 h 509839"/>
                <a:gd name="connsiteX50" fmla="*/ 420916 w 467528"/>
                <a:gd name="connsiteY50" fmla="*/ 200506 h 509839"/>
                <a:gd name="connsiteX51" fmla="*/ 441153 w 467528"/>
                <a:gd name="connsiteY51" fmla="*/ 273466 h 509839"/>
                <a:gd name="connsiteX52" fmla="*/ 441153 w 467528"/>
                <a:gd name="connsiteY52" fmla="*/ 336840 h 509839"/>
                <a:gd name="connsiteX53" fmla="*/ 427040 w 467528"/>
                <a:gd name="connsiteY53" fmla="*/ 390095 h 509839"/>
                <a:gd name="connsiteX54" fmla="*/ 405472 w 467528"/>
                <a:gd name="connsiteY54" fmla="*/ 427108 h 509839"/>
                <a:gd name="connsiteX55" fmla="*/ 377247 w 467528"/>
                <a:gd name="connsiteY55" fmla="*/ 455067 h 509839"/>
                <a:gd name="connsiteX56" fmla="*/ 377247 w 467528"/>
                <a:gd name="connsiteY56" fmla="*/ 455067 h 509839"/>
                <a:gd name="connsiteX57" fmla="*/ 377247 w 467528"/>
                <a:gd name="connsiteY57" fmla="*/ 455067 h 509839"/>
                <a:gd name="connsiteX58" fmla="*/ 375649 w 467528"/>
                <a:gd name="connsiteY58" fmla="*/ 455067 h 509839"/>
                <a:gd name="connsiteX59" fmla="*/ 377247 w 467528"/>
                <a:gd name="connsiteY59" fmla="*/ 455067 h 509839"/>
                <a:gd name="connsiteX60" fmla="*/ 344495 w 467528"/>
                <a:gd name="connsiteY60" fmla="*/ 473973 h 509839"/>
                <a:gd name="connsiteX61" fmla="*/ 304287 w 467528"/>
                <a:gd name="connsiteY61" fmla="*/ 484890 h 509839"/>
                <a:gd name="connsiteX62" fmla="*/ 307216 w 467528"/>
                <a:gd name="connsiteY62" fmla="*/ 484890 h 509839"/>
                <a:gd name="connsiteX63" fmla="*/ 253960 w 467528"/>
                <a:gd name="connsiteY63" fmla="*/ 484890 h 509839"/>
                <a:gd name="connsiteX64" fmla="*/ 197776 w 467528"/>
                <a:gd name="connsiteY64" fmla="*/ 468913 h 509839"/>
                <a:gd name="connsiteX65" fmla="*/ 139195 w 467528"/>
                <a:gd name="connsiteY65" fmla="*/ 434563 h 509839"/>
                <a:gd name="connsiteX66" fmla="*/ 141592 w 467528"/>
                <a:gd name="connsiteY66" fmla="*/ 436161 h 509839"/>
                <a:gd name="connsiteX67" fmla="*/ 43069 w 467528"/>
                <a:gd name="connsiteY67" fmla="*/ 309414 h 509839"/>
                <a:gd name="connsiteX68" fmla="*/ 33483 w 467528"/>
                <a:gd name="connsiteY68" fmla="*/ 282786 h 509839"/>
                <a:gd name="connsiteX69" fmla="*/ 33483 w 467528"/>
                <a:gd name="connsiteY69" fmla="*/ 282786 h 509839"/>
                <a:gd name="connsiteX70" fmla="*/ 32152 w 467528"/>
                <a:gd name="connsiteY70" fmla="*/ 278259 h 509839"/>
                <a:gd name="connsiteX71" fmla="*/ 32152 w 467528"/>
                <a:gd name="connsiteY71" fmla="*/ 278259 h 509839"/>
                <a:gd name="connsiteX72" fmla="*/ 32152 w 467528"/>
                <a:gd name="connsiteY72" fmla="*/ 273466 h 509839"/>
                <a:gd name="connsiteX73" fmla="*/ 32152 w 467528"/>
                <a:gd name="connsiteY73" fmla="*/ 273466 h 509839"/>
                <a:gd name="connsiteX74" fmla="*/ 23897 w 467528"/>
                <a:gd name="connsiteY74" fmla="*/ 234057 h 509839"/>
                <a:gd name="connsiteX75" fmla="*/ 23897 w 467528"/>
                <a:gd name="connsiteY75" fmla="*/ 221010 h 509839"/>
                <a:gd name="connsiteX76" fmla="*/ 25229 w 467528"/>
                <a:gd name="connsiteY76" fmla="*/ 167754 h 509839"/>
                <a:gd name="connsiteX77" fmla="*/ 27093 w 467528"/>
                <a:gd name="connsiteY77" fmla="*/ 157370 h 509839"/>
                <a:gd name="connsiteX78" fmla="*/ 27093 w 467528"/>
                <a:gd name="connsiteY78" fmla="*/ 157370 h 509839"/>
                <a:gd name="connsiteX79" fmla="*/ 27093 w 467528"/>
                <a:gd name="connsiteY79" fmla="*/ 155239 h 509839"/>
                <a:gd name="connsiteX80" fmla="*/ 27093 w 467528"/>
                <a:gd name="connsiteY80" fmla="*/ 153109 h 509839"/>
                <a:gd name="connsiteX81" fmla="*/ 27093 w 467528"/>
                <a:gd name="connsiteY81" fmla="*/ 153109 h 509839"/>
                <a:gd name="connsiteX82" fmla="*/ 38010 w 467528"/>
                <a:gd name="connsiteY82" fmla="*/ 118493 h 509839"/>
                <a:gd name="connsiteX83" fmla="*/ 43336 w 467528"/>
                <a:gd name="connsiteY83" fmla="*/ 107576 h 509839"/>
                <a:gd name="connsiteX84" fmla="*/ 43336 w 467528"/>
                <a:gd name="connsiteY84" fmla="*/ 107576 h 509839"/>
                <a:gd name="connsiteX85" fmla="*/ 43336 w 467528"/>
                <a:gd name="connsiteY85" fmla="*/ 105712 h 509839"/>
                <a:gd name="connsiteX86" fmla="*/ 43336 w 467528"/>
                <a:gd name="connsiteY86" fmla="*/ 105712 h 509839"/>
                <a:gd name="connsiteX87" fmla="*/ 43336 w 467528"/>
                <a:gd name="connsiteY87" fmla="*/ 104114 h 509839"/>
                <a:gd name="connsiteX88" fmla="*/ 43336 w 467528"/>
                <a:gd name="connsiteY88" fmla="*/ 104114 h 509839"/>
                <a:gd name="connsiteX89" fmla="*/ 43336 w 467528"/>
                <a:gd name="connsiteY89" fmla="*/ 104114 h 509839"/>
                <a:gd name="connsiteX90" fmla="*/ 43336 w 467528"/>
                <a:gd name="connsiteY90" fmla="*/ 104114 h 509839"/>
                <a:gd name="connsiteX91" fmla="*/ 43336 w 467528"/>
                <a:gd name="connsiteY91" fmla="*/ 104114 h 509839"/>
                <a:gd name="connsiteX92" fmla="*/ 43336 w 467528"/>
                <a:gd name="connsiteY92" fmla="*/ 102250 h 509839"/>
                <a:gd name="connsiteX93" fmla="*/ 43336 w 467528"/>
                <a:gd name="connsiteY93" fmla="*/ 102250 h 509839"/>
                <a:gd name="connsiteX94" fmla="*/ 44667 w 467528"/>
                <a:gd name="connsiteY94" fmla="*/ 100386 h 509839"/>
                <a:gd name="connsiteX95" fmla="*/ 44667 w 467528"/>
                <a:gd name="connsiteY95" fmla="*/ 100386 h 509839"/>
                <a:gd name="connsiteX96" fmla="*/ 53188 w 467528"/>
                <a:gd name="connsiteY96" fmla="*/ 88138 h 509839"/>
                <a:gd name="connsiteX97" fmla="*/ 79816 w 467528"/>
                <a:gd name="connsiteY97" fmla="*/ 61510 h 509839"/>
                <a:gd name="connsiteX98" fmla="*/ 86206 w 467528"/>
                <a:gd name="connsiteY98" fmla="*/ 57250 h 509839"/>
                <a:gd name="connsiteX99" fmla="*/ 112834 w 467528"/>
                <a:gd name="connsiteY99" fmla="*/ 42338 h 509839"/>
                <a:gd name="connsiteX100" fmla="*/ 144255 w 467528"/>
                <a:gd name="connsiteY100" fmla="*/ 33018 h 509839"/>
                <a:gd name="connsiteX101" fmla="*/ 144255 w 467528"/>
                <a:gd name="connsiteY101" fmla="*/ 33018 h 509839"/>
                <a:gd name="connsiteX102" fmla="*/ 146917 w 467528"/>
                <a:gd name="connsiteY102" fmla="*/ 33018 h 509839"/>
                <a:gd name="connsiteX103" fmla="*/ 153042 w 467528"/>
                <a:gd name="connsiteY103" fmla="*/ 33018 h 509839"/>
                <a:gd name="connsiteX104" fmla="*/ 204699 w 467528"/>
                <a:gd name="connsiteY104" fmla="*/ 33018 h 509839"/>
                <a:gd name="connsiteX105" fmla="*/ 202303 w 467528"/>
                <a:gd name="connsiteY105" fmla="*/ 33018 h 509839"/>
                <a:gd name="connsiteX106" fmla="*/ 202303 w 467528"/>
                <a:gd name="connsiteY106" fmla="*/ 33018 h 509839"/>
                <a:gd name="connsiteX107" fmla="*/ 114432 w 467528"/>
                <a:gd name="connsiteY107" fmla="*/ 43403 h 509839"/>
                <a:gd name="connsiteX108" fmla="*/ 114432 w 467528"/>
                <a:gd name="connsiteY108" fmla="*/ 43403 h 509839"/>
                <a:gd name="connsiteX109" fmla="*/ 114432 w 467528"/>
                <a:gd name="connsiteY109" fmla="*/ 43403 h 509839"/>
                <a:gd name="connsiteX110" fmla="*/ 114432 w 467528"/>
                <a:gd name="connsiteY110" fmla="*/ 43403 h 509839"/>
                <a:gd name="connsiteX111" fmla="*/ 114432 w 467528"/>
                <a:gd name="connsiteY111" fmla="*/ 43403 h 509839"/>
                <a:gd name="connsiteX112" fmla="*/ 32418 w 467528"/>
                <a:gd name="connsiteY112" fmla="*/ 126215 h 509839"/>
                <a:gd name="connsiteX113" fmla="*/ 32418 w 467528"/>
                <a:gd name="connsiteY113" fmla="*/ 126215 h 509839"/>
                <a:gd name="connsiteX114" fmla="*/ 32418 w 467528"/>
                <a:gd name="connsiteY114" fmla="*/ 126215 h 509839"/>
                <a:gd name="connsiteX115" fmla="*/ 32418 w 467528"/>
                <a:gd name="connsiteY115" fmla="*/ 126215 h 509839"/>
                <a:gd name="connsiteX116" fmla="*/ 32418 w 467528"/>
                <a:gd name="connsiteY116" fmla="*/ 126215 h 509839"/>
                <a:gd name="connsiteX117" fmla="*/ 32418 w 467528"/>
                <a:gd name="connsiteY117" fmla="*/ 126215 h 509839"/>
                <a:gd name="connsiteX118" fmla="*/ 376182 w 467528"/>
                <a:gd name="connsiteY118" fmla="*/ 138730 h 509839"/>
                <a:gd name="connsiteX119" fmla="*/ 376182 w 467528"/>
                <a:gd name="connsiteY119" fmla="*/ 138730 h 509839"/>
                <a:gd name="connsiteX120" fmla="*/ 376182 w 467528"/>
                <a:gd name="connsiteY120" fmla="*/ 138730 h 509839"/>
                <a:gd name="connsiteX121" fmla="*/ 416123 w 467528"/>
                <a:gd name="connsiteY121" fmla="*/ 206098 h 509839"/>
                <a:gd name="connsiteX122" fmla="*/ 416123 w 467528"/>
                <a:gd name="connsiteY122" fmla="*/ 206098 h 509839"/>
                <a:gd name="connsiteX123" fmla="*/ 18306 w 467528"/>
                <a:gd name="connsiteY123" fmla="*/ 243377 h 509839"/>
                <a:gd name="connsiteX124" fmla="*/ 18306 w 467528"/>
                <a:gd name="connsiteY124" fmla="*/ 243377 h 509839"/>
                <a:gd name="connsiteX125" fmla="*/ 18306 w 467528"/>
                <a:gd name="connsiteY125" fmla="*/ 243377 h 509839"/>
                <a:gd name="connsiteX126" fmla="*/ 18306 w 467528"/>
                <a:gd name="connsiteY126" fmla="*/ 243377 h 509839"/>
                <a:gd name="connsiteX127" fmla="*/ 437692 w 467528"/>
                <a:gd name="connsiteY127" fmla="*/ 282520 h 509839"/>
                <a:gd name="connsiteX128" fmla="*/ 437692 w 467528"/>
                <a:gd name="connsiteY128" fmla="*/ 282520 h 509839"/>
                <a:gd name="connsiteX129" fmla="*/ 437692 w 467528"/>
                <a:gd name="connsiteY129" fmla="*/ 282520 h 509839"/>
                <a:gd name="connsiteX130" fmla="*/ 321062 w 467528"/>
                <a:gd name="connsiteY130" fmla="*/ 83345 h 509839"/>
                <a:gd name="connsiteX131" fmla="*/ 321062 w 467528"/>
                <a:gd name="connsiteY131" fmla="*/ 83345 h 50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67528" h="509839">
                  <a:moveTo>
                    <a:pt x="176474" y="3195"/>
                  </a:moveTo>
                  <a:lnTo>
                    <a:pt x="174077" y="3195"/>
                  </a:lnTo>
                  <a:lnTo>
                    <a:pt x="159965" y="3195"/>
                  </a:lnTo>
                  <a:lnTo>
                    <a:pt x="140261" y="6391"/>
                  </a:lnTo>
                  <a:cubicBezTo>
                    <a:pt x="132667" y="8118"/>
                    <a:pt x="125195" y="10342"/>
                    <a:pt x="117893" y="13048"/>
                  </a:cubicBezTo>
                  <a:cubicBezTo>
                    <a:pt x="109621" y="16029"/>
                    <a:pt x="101607" y="19680"/>
                    <a:pt x="93929" y="23965"/>
                  </a:cubicBezTo>
                  <a:cubicBezTo>
                    <a:pt x="81459" y="30811"/>
                    <a:pt x="69916" y="39223"/>
                    <a:pt x="59579" y="48995"/>
                  </a:cubicBezTo>
                  <a:cubicBezTo>
                    <a:pt x="47234" y="60392"/>
                    <a:pt x="36566" y="73481"/>
                    <a:pt x="27892" y="87872"/>
                  </a:cubicBezTo>
                  <a:lnTo>
                    <a:pt x="27892" y="87871"/>
                  </a:lnTo>
                  <a:cubicBezTo>
                    <a:pt x="27973" y="88579"/>
                    <a:pt x="27973" y="89294"/>
                    <a:pt x="27892" y="90002"/>
                  </a:cubicBezTo>
                  <a:lnTo>
                    <a:pt x="27892" y="90002"/>
                  </a:lnTo>
                  <a:cubicBezTo>
                    <a:pt x="20871" y="102051"/>
                    <a:pt x="15158" y="114816"/>
                    <a:pt x="10850" y="128079"/>
                  </a:cubicBezTo>
                  <a:lnTo>
                    <a:pt x="10850" y="131008"/>
                  </a:lnTo>
                  <a:cubicBezTo>
                    <a:pt x="9238" y="135538"/>
                    <a:pt x="7904" y="140162"/>
                    <a:pt x="6856" y="144855"/>
                  </a:cubicBezTo>
                  <a:cubicBezTo>
                    <a:pt x="3935" y="156839"/>
                    <a:pt x="1976" y="169038"/>
                    <a:pt x="998" y="181335"/>
                  </a:cubicBezTo>
                  <a:cubicBezTo>
                    <a:pt x="-333" y="195416"/>
                    <a:pt x="-333" y="209591"/>
                    <a:pt x="998" y="223672"/>
                  </a:cubicBezTo>
                  <a:cubicBezTo>
                    <a:pt x="2318" y="240020"/>
                    <a:pt x="4990" y="256229"/>
                    <a:pt x="8986" y="272135"/>
                  </a:cubicBezTo>
                  <a:cubicBezTo>
                    <a:pt x="10584" y="279324"/>
                    <a:pt x="12714" y="285981"/>
                    <a:pt x="14844" y="292904"/>
                  </a:cubicBezTo>
                  <a:cubicBezTo>
                    <a:pt x="19792" y="308358"/>
                    <a:pt x="25935" y="323404"/>
                    <a:pt x="33217" y="337905"/>
                  </a:cubicBezTo>
                  <a:cubicBezTo>
                    <a:pt x="41806" y="355163"/>
                    <a:pt x="51874" y="371645"/>
                    <a:pt x="63307" y="387166"/>
                  </a:cubicBezTo>
                  <a:lnTo>
                    <a:pt x="63307" y="388498"/>
                  </a:lnTo>
                  <a:lnTo>
                    <a:pt x="63307" y="388498"/>
                  </a:lnTo>
                  <a:cubicBezTo>
                    <a:pt x="74769" y="403835"/>
                    <a:pt x="87507" y="418176"/>
                    <a:pt x="101384" y="431368"/>
                  </a:cubicBezTo>
                  <a:lnTo>
                    <a:pt x="105645" y="435363"/>
                  </a:lnTo>
                  <a:cubicBezTo>
                    <a:pt x="105645" y="435363"/>
                    <a:pt x="105645" y="435363"/>
                    <a:pt x="105645" y="435363"/>
                  </a:cubicBezTo>
                  <a:cubicBezTo>
                    <a:pt x="111236" y="440422"/>
                    <a:pt x="116828" y="445215"/>
                    <a:pt x="122952" y="450008"/>
                  </a:cubicBezTo>
                  <a:cubicBezTo>
                    <a:pt x="149256" y="471002"/>
                    <a:pt x="178982" y="487306"/>
                    <a:pt x="210824" y="498204"/>
                  </a:cubicBezTo>
                  <a:cubicBezTo>
                    <a:pt x="226056" y="503177"/>
                    <a:pt x="241761" y="506568"/>
                    <a:pt x="257688" y="508322"/>
                  </a:cubicBezTo>
                  <a:cubicBezTo>
                    <a:pt x="291302" y="512532"/>
                    <a:pt x="325434" y="507944"/>
                    <a:pt x="356743" y="495008"/>
                  </a:cubicBezTo>
                  <a:cubicBezTo>
                    <a:pt x="364060" y="491706"/>
                    <a:pt x="371173" y="487972"/>
                    <a:pt x="378045" y="483825"/>
                  </a:cubicBezTo>
                  <a:cubicBezTo>
                    <a:pt x="385677" y="479223"/>
                    <a:pt x="392894" y="473967"/>
                    <a:pt x="399614" y="468115"/>
                  </a:cubicBezTo>
                  <a:cubicBezTo>
                    <a:pt x="411295" y="458472"/>
                    <a:pt x="421598" y="447273"/>
                    <a:pt x="430235" y="434830"/>
                  </a:cubicBezTo>
                  <a:cubicBezTo>
                    <a:pt x="439925" y="421118"/>
                    <a:pt x="447718" y="406160"/>
                    <a:pt x="453401" y="390362"/>
                  </a:cubicBezTo>
                  <a:cubicBezTo>
                    <a:pt x="459262" y="374727"/>
                    <a:pt x="463284" y="358464"/>
                    <a:pt x="465384" y="341900"/>
                  </a:cubicBezTo>
                  <a:cubicBezTo>
                    <a:pt x="467693" y="324244"/>
                    <a:pt x="468139" y="306394"/>
                    <a:pt x="466715" y="288644"/>
                  </a:cubicBezTo>
                  <a:cubicBezTo>
                    <a:pt x="464201" y="255338"/>
                    <a:pt x="456194" y="222677"/>
                    <a:pt x="443017" y="191986"/>
                  </a:cubicBezTo>
                  <a:cubicBezTo>
                    <a:pt x="436881" y="177494"/>
                    <a:pt x="429763" y="163438"/>
                    <a:pt x="421714" y="149914"/>
                  </a:cubicBezTo>
                  <a:cubicBezTo>
                    <a:pt x="413163" y="135866"/>
                    <a:pt x="403643" y="122431"/>
                    <a:pt x="393223" y="109706"/>
                  </a:cubicBezTo>
                  <a:cubicBezTo>
                    <a:pt x="371988" y="83177"/>
                    <a:pt x="346529" y="60326"/>
                    <a:pt x="317866" y="42072"/>
                  </a:cubicBezTo>
                  <a:cubicBezTo>
                    <a:pt x="288934" y="23068"/>
                    <a:pt x="256542" y="9948"/>
                    <a:pt x="222539" y="3462"/>
                  </a:cubicBezTo>
                  <a:cubicBezTo>
                    <a:pt x="211360" y="1532"/>
                    <a:pt x="200061" y="376"/>
                    <a:pt x="188722" y="0"/>
                  </a:cubicBezTo>
                  <a:lnTo>
                    <a:pt x="176740" y="0"/>
                  </a:lnTo>
                  <a:moveTo>
                    <a:pt x="210558" y="24498"/>
                  </a:moveTo>
                  <a:cubicBezTo>
                    <a:pt x="228808" y="27736"/>
                    <a:pt x="246662" y="32913"/>
                    <a:pt x="263813" y="39942"/>
                  </a:cubicBezTo>
                  <a:cubicBezTo>
                    <a:pt x="285392" y="49278"/>
                    <a:pt x="305775" y="61168"/>
                    <a:pt x="324524" y="75357"/>
                  </a:cubicBezTo>
                  <a:lnTo>
                    <a:pt x="324524" y="75356"/>
                  </a:lnTo>
                  <a:lnTo>
                    <a:pt x="324524" y="75356"/>
                  </a:lnTo>
                  <a:lnTo>
                    <a:pt x="324524" y="75356"/>
                  </a:lnTo>
                  <a:cubicBezTo>
                    <a:pt x="344806" y="91528"/>
                    <a:pt x="363206" y="109928"/>
                    <a:pt x="379377" y="130209"/>
                  </a:cubicBezTo>
                  <a:lnTo>
                    <a:pt x="379377" y="130209"/>
                  </a:lnTo>
                  <a:cubicBezTo>
                    <a:pt x="395852" y="151985"/>
                    <a:pt x="409789" y="175570"/>
                    <a:pt x="420916" y="200506"/>
                  </a:cubicBezTo>
                  <a:cubicBezTo>
                    <a:pt x="430563" y="223927"/>
                    <a:pt x="437358" y="248423"/>
                    <a:pt x="441153" y="273466"/>
                  </a:cubicBezTo>
                  <a:cubicBezTo>
                    <a:pt x="443812" y="294507"/>
                    <a:pt x="443812" y="315799"/>
                    <a:pt x="441153" y="336840"/>
                  </a:cubicBezTo>
                  <a:cubicBezTo>
                    <a:pt x="438694" y="355112"/>
                    <a:pt x="433953" y="373003"/>
                    <a:pt x="427040" y="390095"/>
                  </a:cubicBezTo>
                  <a:cubicBezTo>
                    <a:pt x="421113" y="403126"/>
                    <a:pt x="413887" y="415526"/>
                    <a:pt x="405472" y="427108"/>
                  </a:cubicBezTo>
                  <a:cubicBezTo>
                    <a:pt x="397015" y="437341"/>
                    <a:pt x="387560" y="446707"/>
                    <a:pt x="377247" y="455067"/>
                  </a:cubicBezTo>
                  <a:lnTo>
                    <a:pt x="377247" y="455067"/>
                  </a:lnTo>
                  <a:lnTo>
                    <a:pt x="377247" y="455067"/>
                  </a:lnTo>
                  <a:lnTo>
                    <a:pt x="375649" y="455067"/>
                  </a:lnTo>
                  <a:lnTo>
                    <a:pt x="377247" y="455067"/>
                  </a:lnTo>
                  <a:cubicBezTo>
                    <a:pt x="366948" y="462384"/>
                    <a:pt x="355982" y="468714"/>
                    <a:pt x="344495" y="473973"/>
                  </a:cubicBezTo>
                  <a:cubicBezTo>
                    <a:pt x="331530" y="479066"/>
                    <a:pt x="318047" y="482727"/>
                    <a:pt x="304287" y="484890"/>
                  </a:cubicBezTo>
                  <a:lnTo>
                    <a:pt x="307216" y="484890"/>
                  </a:lnTo>
                  <a:cubicBezTo>
                    <a:pt x="289539" y="487193"/>
                    <a:pt x="271638" y="487193"/>
                    <a:pt x="253960" y="484890"/>
                  </a:cubicBezTo>
                  <a:cubicBezTo>
                    <a:pt x="234683" y="481728"/>
                    <a:pt x="215832" y="476368"/>
                    <a:pt x="197776" y="468913"/>
                  </a:cubicBezTo>
                  <a:cubicBezTo>
                    <a:pt x="177070" y="459604"/>
                    <a:pt x="157429" y="448087"/>
                    <a:pt x="139195" y="434563"/>
                  </a:cubicBezTo>
                  <a:lnTo>
                    <a:pt x="141592" y="436161"/>
                  </a:lnTo>
                  <a:cubicBezTo>
                    <a:pt x="98269" y="403217"/>
                    <a:pt x="64306" y="359525"/>
                    <a:pt x="43069" y="309414"/>
                  </a:cubicBezTo>
                  <a:cubicBezTo>
                    <a:pt x="39397" y="300717"/>
                    <a:pt x="36197" y="291828"/>
                    <a:pt x="33483" y="282786"/>
                  </a:cubicBezTo>
                  <a:lnTo>
                    <a:pt x="33483" y="282786"/>
                  </a:lnTo>
                  <a:lnTo>
                    <a:pt x="32152" y="278259"/>
                  </a:lnTo>
                  <a:lnTo>
                    <a:pt x="32152" y="278259"/>
                  </a:lnTo>
                  <a:cubicBezTo>
                    <a:pt x="32033" y="276664"/>
                    <a:pt x="32033" y="275062"/>
                    <a:pt x="32152" y="273466"/>
                  </a:cubicBezTo>
                  <a:lnTo>
                    <a:pt x="32152" y="273466"/>
                  </a:lnTo>
                  <a:cubicBezTo>
                    <a:pt x="28611" y="260508"/>
                    <a:pt x="25854" y="247348"/>
                    <a:pt x="23897" y="234057"/>
                  </a:cubicBezTo>
                  <a:cubicBezTo>
                    <a:pt x="23897" y="229531"/>
                    <a:pt x="23897" y="225270"/>
                    <a:pt x="23897" y="221010"/>
                  </a:cubicBezTo>
                  <a:cubicBezTo>
                    <a:pt x="22520" y="203259"/>
                    <a:pt x="22966" y="185414"/>
                    <a:pt x="25229" y="167754"/>
                  </a:cubicBezTo>
                  <a:cubicBezTo>
                    <a:pt x="25229" y="164293"/>
                    <a:pt x="25229" y="160831"/>
                    <a:pt x="27093" y="157370"/>
                  </a:cubicBezTo>
                  <a:lnTo>
                    <a:pt x="27093" y="157370"/>
                  </a:lnTo>
                  <a:cubicBezTo>
                    <a:pt x="27093" y="157370"/>
                    <a:pt x="27093" y="156038"/>
                    <a:pt x="27093" y="155239"/>
                  </a:cubicBezTo>
                  <a:cubicBezTo>
                    <a:pt x="27093" y="154441"/>
                    <a:pt x="27093" y="155239"/>
                    <a:pt x="27093" y="153109"/>
                  </a:cubicBezTo>
                  <a:lnTo>
                    <a:pt x="27093" y="153109"/>
                  </a:lnTo>
                  <a:cubicBezTo>
                    <a:pt x="29802" y="141297"/>
                    <a:pt x="33452" y="129722"/>
                    <a:pt x="38010" y="118493"/>
                  </a:cubicBezTo>
                  <a:cubicBezTo>
                    <a:pt x="39608" y="114765"/>
                    <a:pt x="41472" y="111038"/>
                    <a:pt x="43336" y="107576"/>
                  </a:cubicBezTo>
                  <a:lnTo>
                    <a:pt x="43336" y="107576"/>
                  </a:lnTo>
                  <a:cubicBezTo>
                    <a:pt x="43474" y="106962"/>
                    <a:pt x="43474" y="106326"/>
                    <a:pt x="43336" y="105712"/>
                  </a:cubicBezTo>
                  <a:lnTo>
                    <a:pt x="43336" y="105712"/>
                  </a:lnTo>
                  <a:lnTo>
                    <a:pt x="43336" y="104114"/>
                  </a:lnTo>
                  <a:lnTo>
                    <a:pt x="43336" y="104114"/>
                  </a:lnTo>
                  <a:lnTo>
                    <a:pt x="43336" y="104114"/>
                  </a:lnTo>
                  <a:lnTo>
                    <a:pt x="43336" y="104114"/>
                  </a:lnTo>
                  <a:lnTo>
                    <a:pt x="43336" y="104114"/>
                  </a:lnTo>
                  <a:lnTo>
                    <a:pt x="43336" y="102250"/>
                  </a:lnTo>
                  <a:lnTo>
                    <a:pt x="43336" y="102250"/>
                  </a:lnTo>
                  <a:lnTo>
                    <a:pt x="44667" y="100386"/>
                  </a:lnTo>
                  <a:lnTo>
                    <a:pt x="44667" y="100386"/>
                  </a:lnTo>
                  <a:cubicBezTo>
                    <a:pt x="47330" y="96126"/>
                    <a:pt x="50259" y="92132"/>
                    <a:pt x="53188" y="88138"/>
                  </a:cubicBezTo>
                  <a:cubicBezTo>
                    <a:pt x="61181" y="78421"/>
                    <a:pt x="70099" y="69503"/>
                    <a:pt x="79816" y="61510"/>
                  </a:cubicBezTo>
                  <a:cubicBezTo>
                    <a:pt x="81862" y="59968"/>
                    <a:pt x="83996" y="58546"/>
                    <a:pt x="86206" y="57250"/>
                  </a:cubicBezTo>
                  <a:cubicBezTo>
                    <a:pt x="94586" y="51441"/>
                    <a:pt x="103503" y="46447"/>
                    <a:pt x="112834" y="42338"/>
                  </a:cubicBezTo>
                  <a:cubicBezTo>
                    <a:pt x="122982" y="38223"/>
                    <a:pt x="133505" y="35102"/>
                    <a:pt x="144255" y="33018"/>
                  </a:cubicBezTo>
                  <a:lnTo>
                    <a:pt x="144255" y="33018"/>
                  </a:lnTo>
                  <a:lnTo>
                    <a:pt x="146917" y="33018"/>
                  </a:lnTo>
                  <a:lnTo>
                    <a:pt x="153042" y="33018"/>
                  </a:lnTo>
                  <a:cubicBezTo>
                    <a:pt x="170195" y="30888"/>
                    <a:pt x="187546" y="30888"/>
                    <a:pt x="204699" y="33018"/>
                  </a:cubicBezTo>
                  <a:moveTo>
                    <a:pt x="202303" y="33018"/>
                  </a:moveTo>
                  <a:lnTo>
                    <a:pt x="202303" y="33018"/>
                  </a:lnTo>
                  <a:moveTo>
                    <a:pt x="114432" y="43403"/>
                  </a:moveTo>
                  <a:lnTo>
                    <a:pt x="114432" y="43403"/>
                  </a:lnTo>
                  <a:lnTo>
                    <a:pt x="114432" y="43403"/>
                  </a:lnTo>
                  <a:moveTo>
                    <a:pt x="114432" y="43403"/>
                  </a:moveTo>
                  <a:lnTo>
                    <a:pt x="114432" y="43403"/>
                  </a:lnTo>
                  <a:moveTo>
                    <a:pt x="32418" y="126215"/>
                  </a:moveTo>
                  <a:lnTo>
                    <a:pt x="32418" y="126215"/>
                  </a:lnTo>
                  <a:moveTo>
                    <a:pt x="32418" y="126215"/>
                  </a:moveTo>
                  <a:lnTo>
                    <a:pt x="32418" y="126215"/>
                  </a:lnTo>
                  <a:lnTo>
                    <a:pt x="32418" y="126215"/>
                  </a:lnTo>
                  <a:lnTo>
                    <a:pt x="32418" y="126215"/>
                  </a:lnTo>
                  <a:moveTo>
                    <a:pt x="376182" y="138730"/>
                  </a:moveTo>
                  <a:lnTo>
                    <a:pt x="376182" y="138730"/>
                  </a:lnTo>
                  <a:lnTo>
                    <a:pt x="376182" y="138730"/>
                  </a:lnTo>
                  <a:moveTo>
                    <a:pt x="416123" y="206098"/>
                  </a:moveTo>
                  <a:lnTo>
                    <a:pt x="416123" y="206098"/>
                  </a:lnTo>
                  <a:moveTo>
                    <a:pt x="18306" y="243377"/>
                  </a:moveTo>
                  <a:lnTo>
                    <a:pt x="18306" y="243377"/>
                  </a:lnTo>
                  <a:lnTo>
                    <a:pt x="18306" y="243377"/>
                  </a:lnTo>
                  <a:lnTo>
                    <a:pt x="18306" y="243377"/>
                  </a:lnTo>
                  <a:moveTo>
                    <a:pt x="437692" y="282520"/>
                  </a:moveTo>
                  <a:cubicBezTo>
                    <a:pt x="437692" y="282520"/>
                    <a:pt x="437692" y="282520"/>
                    <a:pt x="437692" y="282520"/>
                  </a:cubicBezTo>
                  <a:lnTo>
                    <a:pt x="437692" y="282520"/>
                  </a:lnTo>
                  <a:moveTo>
                    <a:pt x="321062" y="83345"/>
                  </a:moveTo>
                  <a:lnTo>
                    <a:pt x="321062" y="83345"/>
                  </a:lnTo>
                </a:path>
              </a:pathLst>
            </a:custGeom>
            <a:solidFill>
              <a:srgbClr val="4EA8A9"/>
            </a:solidFill>
            <a:ln w="26619"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id="{7A459841-B2FA-473F-BD24-8FE4E15AFEDD}"/>
                </a:ext>
              </a:extLst>
            </p:cNvPr>
            <p:cNvSpPr/>
            <p:nvPr/>
          </p:nvSpPr>
          <p:spPr>
            <a:xfrm>
              <a:off x="3821415" y="2326107"/>
              <a:ext cx="344774" cy="346067"/>
            </a:xfrm>
            <a:custGeom>
              <a:avLst/>
              <a:gdLst>
                <a:gd name="connsiteX0" fmla="*/ 106256 w 274709"/>
                <a:gd name="connsiteY0" fmla="*/ 5858 h 275739"/>
                <a:gd name="connsiteX1" fmla="*/ 104659 w 274709"/>
                <a:gd name="connsiteY1" fmla="*/ 5858 h 275739"/>
                <a:gd name="connsiteX2" fmla="*/ 102528 w 274709"/>
                <a:gd name="connsiteY2" fmla="*/ 5858 h 275739"/>
                <a:gd name="connsiteX3" fmla="*/ 70043 w 274709"/>
                <a:gd name="connsiteY3" fmla="*/ 18906 h 275739"/>
                <a:gd name="connsiteX4" fmla="*/ 67114 w 274709"/>
                <a:gd name="connsiteY4" fmla="*/ 20770 h 275739"/>
                <a:gd name="connsiteX5" fmla="*/ 42882 w 274709"/>
                <a:gd name="connsiteY5" fmla="*/ 39143 h 275739"/>
                <a:gd name="connsiteX6" fmla="*/ 39154 w 274709"/>
                <a:gd name="connsiteY6" fmla="*/ 42604 h 275739"/>
                <a:gd name="connsiteX7" fmla="*/ 26906 w 274709"/>
                <a:gd name="connsiteY7" fmla="*/ 56983 h 275739"/>
                <a:gd name="connsiteX8" fmla="*/ 17053 w 274709"/>
                <a:gd name="connsiteY8" fmla="*/ 72161 h 275739"/>
                <a:gd name="connsiteX9" fmla="*/ 17054 w 274709"/>
                <a:gd name="connsiteY9" fmla="*/ 72161 h 275739"/>
                <a:gd name="connsiteX10" fmla="*/ 3474 w 274709"/>
                <a:gd name="connsiteY10" fmla="*/ 107043 h 275739"/>
                <a:gd name="connsiteX11" fmla="*/ 12 w 274709"/>
                <a:gd name="connsiteY11" fmla="*/ 135268 h 275739"/>
                <a:gd name="connsiteX12" fmla="*/ 12 w 274709"/>
                <a:gd name="connsiteY12" fmla="*/ 137931 h 275739"/>
                <a:gd name="connsiteX13" fmla="*/ 7734 w 274709"/>
                <a:gd name="connsiteY13" fmla="*/ 184796 h 275739"/>
                <a:gd name="connsiteX14" fmla="*/ 17320 w 274709"/>
                <a:gd name="connsiteY14" fmla="*/ 206098 h 275739"/>
                <a:gd name="connsiteX15" fmla="*/ 31166 w 274709"/>
                <a:gd name="connsiteY15" fmla="*/ 225803 h 275739"/>
                <a:gd name="connsiteX16" fmla="*/ 63918 w 274709"/>
                <a:gd name="connsiteY16" fmla="*/ 255093 h 275739"/>
                <a:gd name="connsiteX17" fmla="*/ 111581 w 274709"/>
                <a:gd name="connsiteY17" fmla="*/ 273732 h 275739"/>
                <a:gd name="connsiteX18" fmla="*/ 157647 w 274709"/>
                <a:gd name="connsiteY18" fmla="*/ 273732 h 275739"/>
                <a:gd name="connsiteX19" fmla="*/ 237530 w 274709"/>
                <a:gd name="connsiteY19" fmla="*/ 231395 h 275739"/>
                <a:gd name="connsiteX20" fmla="*/ 264158 w 274709"/>
                <a:gd name="connsiteY20" fmla="*/ 190122 h 275739"/>
                <a:gd name="connsiteX21" fmla="*/ 271347 w 274709"/>
                <a:gd name="connsiteY21" fmla="*/ 167222 h 275739"/>
                <a:gd name="connsiteX22" fmla="*/ 274543 w 274709"/>
                <a:gd name="connsiteY22" fmla="*/ 143789 h 275739"/>
                <a:gd name="connsiteX23" fmla="*/ 247915 w 274709"/>
                <a:gd name="connsiteY23" fmla="*/ 55119 h 275739"/>
                <a:gd name="connsiteX24" fmla="*/ 212766 w 274709"/>
                <a:gd name="connsiteY24" fmla="*/ 22101 h 275739"/>
                <a:gd name="connsiteX25" fmla="*/ 180014 w 274709"/>
                <a:gd name="connsiteY25" fmla="*/ 6657 h 275739"/>
                <a:gd name="connsiteX26" fmla="*/ 143002 w 274709"/>
                <a:gd name="connsiteY26" fmla="*/ 0 h 275739"/>
                <a:gd name="connsiteX27" fmla="*/ 136878 w 274709"/>
                <a:gd name="connsiteY27" fmla="*/ 0 h 275739"/>
                <a:gd name="connsiteX28" fmla="*/ 106523 w 274709"/>
                <a:gd name="connsiteY28" fmla="*/ 3462 h 275739"/>
                <a:gd name="connsiteX29" fmla="*/ 151790 w 274709"/>
                <a:gd name="connsiteY29" fmla="*/ 23699 h 275739"/>
                <a:gd name="connsiteX30" fmla="*/ 182678 w 274709"/>
                <a:gd name="connsiteY30" fmla="*/ 31953 h 275739"/>
                <a:gd name="connsiteX31" fmla="*/ 207175 w 274709"/>
                <a:gd name="connsiteY31" fmla="*/ 46066 h 275739"/>
                <a:gd name="connsiteX32" fmla="*/ 205577 w 274709"/>
                <a:gd name="connsiteY32" fmla="*/ 46066 h 275739"/>
                <a:gd name="connsiteX33" fmla="*/ 207175 w 274709"/>
                <a:gd name="connsiteY33" fmla="*/ 46066 h 275739"/>
                <a:gd name="connsiteX34" fmla="*/ 207175 w 274709"/>
                <a:gd name="connsiteY34" fmla="*/ 46066 h 275739"/>
                <a:gd name="connsiteX35" fmla="*/ 229010 w 274709"/>
                <a:gd name="connsiteY35" fmla="*/ 67634 h 275739"/>
                <a:gd name="connsiteX36" fmla="*/ 251910 w 274709"/>
                <a:gd name="connsiteY36" fmla="*/ 124085 h 275739"/>
                <a:gd name="connsiteX37" fmla="*/ 251910 w 274709"/>
                <a:gd name="connsiteY37" fmla="*/ 156304 h 275739"/>
                <a:gd name="connsiteX38" fmla="*/ 251910 w 274709"/>
                <a:gd name="connsiteY38" fmla="*/ 153375 h 275739"/>
                <a:gd name="connsiteX39" fmla="*/ 243655 w 274709"/>
                <a:gd name="connsiteY39" fmla="*/ 182932 h 275739"/>
                <a:gd name="connsiteX40" fmla="*/ 229276 w 274709"/>
                <a:gd name="connsiteY40" fmla="*/ 207430 h 275739"/>
                <a:gd name="connsiteX41" fmla="*/ 207974 w 274709"/>
                <a:gd name="connsiteY41" fmla="*/ 228732 h 275739"/>
                <a:gd name="connsiteX42" fmla="*/ 184009 w 274709"/>
                <a:gd name="connsiteY42" fmla="*/ 242844 h 275739"/>
                <a:gd name="connsiteX43" fmla="*/ 152589 w 274709"/>
                <a:gd name="connsiteY43" fmla="*/ 251632 h 275739"/>
                <a:gd name="connsiteX44" fmla="*/ 119304 w 274709"/>
                <a:gd name="connsiteY44" fmla="*/ 251632 h 275739"/>
                <a:gd name="connsiteX45" fmla="*/ 122233 w 274709"/>
                <a:gd name="connsiteY45" fmla="*/ 251632 h 275739"/>
                <a:gd name="connsiteX46" fmla="*/ 92144 w 274709"/>
                <a:gd name="connsiteY46" fmla="*/ 243111 h 275739"/>
                <a:gd name="connsiteX47" fmla="*/ 67912 w 274709"/>
                <a:gd name="connsiteY47" fmla="*/ 228998 h 275739"/>
                <a:gd name="connsiteX48" fmla="*/ 46877 w 274709"/>
                <a:gd name="connsiteY48" fmla="*/ 207696 h 275739"/>
                <a:gd name="connsiteX49" fmla="*/ 31699 w 274709"/>
                <a:gd name="connsiteY49" fmla="*/ 181068 h 275739"/>
                <a:gd name="connsiteX50" fmla="*/ 23977 w 274709"/>
                <a:gd name="connsiteY50" fmla="*/ 152843 h 275739"/>
                <a:gd name="connsiteX51" fmla="*/ 23977 w 274709"/>
                <a:gd name="connsiteY51" fmla="*/ 135801 h 275739"/>
                <a:gd name="connsiteX52" fmla="*/ 23977 w 274709"/>
                <a:gd name="connsiteY52" fmla="*/ 122221 h 275739"/>
                <a:gd name="connsiteX53" fmla="*/ 31166 w 274709"/>
                <a:gd name="connsiteY53" fmla="*/ 95593 h 275739"/>
                <a:gd name="connsiteX54" fmla="*/ 31166 w 274709"/>
                <a:gd name="connsiteY54" fmla="*/ 95593 h 275739"/>
                <a:gd name="connsiteX55" fmla="*/ 35427 w 274709"/>
                <a:gd name="connsiteY55" fmla="*/ 86274 h 275739"/>
                <a:gd name="connsiteX56" fmla="*/ 35427 w 274709"/>
                <a:gd name="connsiteY56" fmla="*/ 86274 h 275739"/>
                <a:gd name="connsiteX57" fmla="*/ 35427 w 274709"/>
                <a:gd name="connsiteY57" fmla="*/ 84676 h 275739"/>
                <a:gd name="connsiteX58" fmla="*/ 35427 w 274709"/>
                <a:gd name="connsiteY58" fmla="*/ 84676 h 275739"/>
                <a:gd name="connsiteX59" fmla="*/ 45013 w 274709"/>
                <a:gd name="connsiteY59" fmla="*/ 69765 h 275739"/>
                <a:gd name="connsiteX60" fmla="*/ 48208 w 274709"/>
                <a:gd name="connsiteY60" fmla="*/ 66037 h 275739"/>
                <a:gd name="connsiteX61" fmla="*/ 66315 w 274709"/>
                <a:gd name="connsiteY61" fmla="*/ 48462 h 275739"/>
                <a:gd name="connsiteX62" fmla="*/ 66315 w 274709"/>
                <a:gd name="connsiteY62" fmla="*/ 48462 h 275739"/>
                <a:gd name="connsiteX63" fmla="*/ 119570 w 274709"/>
                <a:gd name="connsiteY63" fmla="*/ 26361 h 275739"/>
                <a:gd name="connsiteX64" fmla="*/ 148861 w 274709"/>
                <a:gd name="connsiteY64" fmla="*/ 26361 h 275739"/>
                <a:gd name="connsiteX65" fmla="*/ 122233 w 274709"/>
                <a:gd name="connsiteY65" fmla="*/ 26361 h 275739"/>
                <a:gd name="connsiteX66" fmla="*/ 120103 w 274709"/>
                <a:gd name="connsiteY66" fmla="*/ 26361 h 275739"/>
                <a:gd name="connsiteX67" fmla="*/ 122233 w 274709"/>
                <a:gd name="connsiteY67" fmla="*/ 26361 h 275739"/>
                <a:gd name="connsiteX68" fmla="*/ 226081 w 274709"/>
                <a:gd name="connsiteY68" fmla="*/ 71362 h 275739"/>
                <a:gd name="connsiteX69" fmla="*/ 226081 w 274709"/>
                <a:gd name="connsiteY69" fmla="*/ 71362 h 275739"/>
                <a:gd name="connsiteX70" fmla="*/ 226081 w 274709"/>
                <a:gd name="connsiteY70" fmla="*/ 71362 h 275739"/>
                <a:gd name="connsiteX71" fmla="*/ 20249 w 274709"/>
                <a:gd name="connsiteY71" fmla="*/ 153109 h 275739"/>
                <a:gd name="connsiteX72" fmla="*/ 20249 w 274709"/>
                <a:gd name="connsiteY72" fmla="*/ 155239 h 275739"/>
                <a:gd name="connsiteX73" fmla="*/ 20249 w 274709"/>
                <a:gd name="connsiteY73" fmla="*/ 153109 h 275739"/>
                <a:gd name="connsiteX74" fmla="*/ 240992 w 274709"/>
                <a:gd name="connsiteY74" fmla="*/ 184530 h 275739"/>
                <a:gd name="connsiteX75" fmla="*/ 240992 w 274709"/>
                <a:gd name="connsiteY75" fmla="*/ 184530 h 275739"/>
                <a:gd name="connsiteX76" fmla="*/ 240992 w 274709"/>
                <a:gd name="connsiteY76" fmla="*/ 184530 h 275739"/>
                <a:gd name="connsiteX77" fmla="*/ 63120 w 274709"/>
                <a:gd name="connsiteY77" fmla="*/ 231128 h 275739"/>
                <a:gd name="connsiteX78" fmla="*/ 63120 w 274709"/>
                <a:gd name="connsiteY78" fmla="*/ 231128 h 275739"/>
                <a:gd name="connsiteX79" fmla="*/ 87084 w 274709"/>
                <a:gd name="connsiteY79" fmla="*/ 245507 h 275739"/>
                <a:gd name="connsiteX80" fmla="*/ 88416 w 274709"/>
                <a:gd name="connsiteY80" fmla="*/ 245507 h 275739"/>
                <a:gd name="connsiteX81" fmla="*/ 87084 w 274709"/>
                <a:gd name="connsiteY81" fmla="*/ 245507 h 275739"/>
                <a:gd name="connsiteX82" fmla="*/ 88948 w 274709"/>
                <a:gd name="connsiteY82" fmla="*/ 245507 h 275739"/>
                <a:gd name="connsiteX83" fmla="*/ 88948 w 274709"/>
                <a:gd name="connsiteY83" fmla="*/ 245507 h 275739"/>
                <a:gd name="connsiteX84" fmla="*/ 151790 w 274709"/>
                <a:gd name="connsiteY84" fmla="*/ 253762 h 275739"/>
                <a:gd name="connsiteX85" fmla="*/ 151790 w 274709"/>
                <a:gd name="connsiteY85" fmla="*/ 253762 h 27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74709" h="275739">
                  <a:moveTo>
                    <a:pt x="106256" y="5858"/>
                  </a:moveTo>
                  <a:lnTo>
                    <a:pt x="104659" y="5858"/>
                  </a:lnTo>
                  <a:lnTo>
                    <a:pt x="102528" y="5858"/>
                  </a:lnTo>
                  <a:cubicBezTo>
                    <a:pt x="91173" y="8759"/>
                    <a:pt x="80250" y="13146"/>
                    <a:pt x="70043" y="18906"/>
                  </a:cubicBezTo>
                  <a:lnTo>
                    <a:pt x="67114" y="20770"/>
                  </a:lnTo>
                  <a:cubicBezTo>
                    <a:pt x="58267" y="25808"/>
                    <a:pt x="50121" y="31985"/>
                    <a:pt x="42882" y="39143"/>
                  </a:cubicBezTo>
                  <a:lnTo>
                    <a:pt x="39154" y="42604"/>
                  </a:lnTo>
                  <a:cubicBezTo>
                    <a:pt x="34714" y="47081"/>
                    <a:pt x="30620" y="51888"/>
                    <a:pt x="26906" y="56983"/>
                  </a:cubicBezTo>
                  <a:cubicBezTo>
                    <a:pt x="23224" y="61773"/>
                    <a:pt x="19930" y="66849"/>
                    <a:pt x="17053" y="72161"/>
                  </a:cubicBezTo>
                  <a:lnTo>
                    <a:pt x="17054" y="72161"/>
                  </a:lnTo>
                  <a:cubicBezTo>
                    <a:pt x="11093" y="83178"/>
                    <a:pt x="6530" y="94896"/>
                    <a:pt x="3474" y="107043"/>
                  </a:cubicBezTo>
                  <a:cubicBezTo>
                    <a:pt x="1404" y="116316"/>
                    <a:pt x="245" y="125770"/>
                    <a:pt x="12" y="135268"/>
                  </a:cubicBezTo>
                  <a:lnTo>
                    <a:pt x="12" y="137931"/>
                  </a:lnTo>
                  <a:cubicBezTo>
                    <a:pt x="-198" y="153886"/>
                    <a:pt x="2416" y="169752"/>
                    <a:pt x="7734" y="184796"/>
                  </a:cubicBezTo>
                  <a:cubicBezTo>
                    <a:pt x="10432" y="192110"/>
                    <a:pt x="13636" y="199228"/>
                    <a:pt x="17320" y="206098"/>
                  </a:cubicBezTo>
                  <a:cubicBezTo>
                    <a:pt x="21447" y="212996"/>
                    <a:pt x="26075" y="219582"/>
                    <a:pt x="31166" y="225803"/>
                  </a:cubicBezTo>
                  <a:cubicBezTo>
                    <a:pt x="40386" y="237313"/>
                    <a:pt x="51454" y="247211"/>
                    <a:pt x="63918" y="255093"/>
                  </a:cubicBezTo>
                  <a:cubicBezTo>
                    <a:pt x="78518" y="264197"/>
                    <a:pt x="94679" y="270517"/>
                    <a:pt x="111581" y="273732"/>
                  </a:cubicBezTo>
                  <a:cubicBezTo>
                    <a:pt x="126820" y="276409"/>
                    <a:pt x="142409" y="276409"/>
                    <a:pt x="157647" y="273732"/>
                  </a:cubicBezTo>
                  <a:cubicBezTo>
                    <a:pt x="188255" y="268936"/>
                    <a:pt x="216377" y="254031"/>
                    <a:pt x="237530" y="231395"/>
                  </a:cubicBezTo>
                  <a:cubicBezTo>
                    <a:pt x="248860" y="219385"/>
                    <a:pt x="257886" y="205395"/>
                    <a:pt x="264158" y="190122"/>
                  </a:cubicBezTo>
                  <a:cubicBezTo>
                    <a:pt x="267112" y="182675"/>
                    <a:pt x="269515" y="175021"/>
                    <a:pt x="271347" y="167222"/>
                  </a:cubicBezTo>
                  <a:cubicBezTo>
                    <a:pt x="273064" y="159514"/>
                    <a:pt x="274133" y="151676"/>
                    <a:pt x="274543" y="143789"/>
                  </a:cubicBezTo>
                  <a:cubicBezTo>
                    <a:pt x="276104" y="112053"/>
                    <a:pt x="266702" y="80745"/>
                    <a:pt x="247915" y="55119"/>
                  </a:cubicBezTo>
                  <a:cubicBezTo>
                    <a:pt x="238082" y="42266"/>
                    <a:pt x="226208" y="31112"/>
                    <a:pt x="212766" y="22101"/>
                  </a:cubicBezTo>
                  <a:cubicBezTo>
                    <a:pt x="202553" y="15576"/>
                    <a:pt x="191546" y="10385"/>
                    <a:pt x="180014" y="6657"/>
                  </a:cubicBezTo>
                  <a:cubicBezTo>
                    <a:pt x="168020" y="2830"/>
                    <a:pt x="155577" y="592"/>
                    <a:pt x="143002" y="0"/>
                  </a:cubicBezTo>
                  <a:lnTo>
                    <a:pt x="136878" y="0"/>
                  </a:lnTo>
                  <a:cubicBezTo>
                    <a:pt x="126665" y="68"/>
                    <a:pt x="116489" y="1229"/>
                    <a:pt x="106523" y="3462"/>
                  </a:cubicBezTo>
                  <a:moveTo>
                    <a:pt x="151790" y="23699"/>
                  </a:moveTo>
                  <a:cubicBezTo>
                    <a:pt x="162375" y="25222"/>
                    <a:pt x="172743" y="27993"/>
                    <a:pt x="182678" y="31953"/>
                  </a:cubicBezTo>
                  <a:cubicBezTo>
                    <a:pt x="191353" y="35713"/>
                    <a:pt x="199571" y="40448"/>
                    <a:pt x="207175" y="46066"/>
                  </a:cubicBezTo>
                  <a:lnTo>
                    <a:pt x="205577" y="46066"/>
                  </a:lnTo>
                  <a:lnTo>
                    <a:pt x="207175" y="46066"/>
                  </a:lnTo>
                  <a:lnTo>
                    <a:pt x="207175" y="46066"/>
                  </a:lnTo>
                  <a:cubicBezTo>
                    <a:pt x="215164" y="52499"/>
                    <a:pt x="222479" y="59726"/>
                    <a:pt x="229010" y="67634"/>
                  </a:cubicBezTo>
                  <a:cubicBezTo>
                    <a:pt x="241327" y="84194"/>
                    <a:pt x="249209" y="103625"/>
                    <a:pt x="251910" y="124085"/>
                  </a:cubicBezTo>
                  <a:cubicBezTo>
                    <a:pt x="253244" y="134783"/>
                    <a:pt x="253244" y="145606"/>
                    <a:pt x="251910" y="156304"/>
                  </a:cubicBezTo>
                  <a:cubicBezTo>
                    <a:pt x="251910" y="156304"/>
                    <a:pt x="251910" y="154174"/>
                    <a:pt x="251910" y="153375"/>
                  </a:cubicBezTo>
                  <a:cubicBezTo>
                    <a:pt x="250097" y="163466"/>
                    <a:pt x="247333" y="173362"/>
                    <a:pt x="243655" y="182932"/>
                  </a:cubicBezTo>
                  <a:cubicBezTo>
                    <a:pt x="239701" y="191563"/>
                    <a:pt x="234884" y="199770"/>
                    <a:pt x="229276" y="207430"/>
                  </a:cubicBezTo>
                  <a:cubicBezTo>
                    <a:pt x="223005" y="215313"/>
                    <a:pt x="215858" y="222460"/>
                    <a:pt x="207974" y="228732"/>
                  </a:cubicBezTo>
                  <a:cubicBezTo>
                    <a:pt x="200456" y="234192"/>
                    <a:pt x="192431" y="238918"/>
                    <a:pt x="184009" y="242844"/>
                  </a:cubicBezTo>
                  <a:cubicBezTo>
                    <a:pt x="173953" y="247101"/>
                    <a:pt x="163394" y="250054"/>
                    <a:pt x="152589" y="251632"/>
                  </a:cubicBezTo>
                  <a:cubicBezTo>
                    <a:pt x="141526" y="252829"/>
                    <a:pt x="130367" y="252829"/>
                    <a:pt x="119304" y="251632"/>
                  </a:cubicBezTo>
                  <a:lnTo>
                    <a:pt x="122233" y="251632"/>
                  </a:lnTo>
                  <a:cubicBezTo>
                    <a:pt x="111904" y="249983"/>
                    <a:pt x="101804" y="247123"/>
                    <a:pt x="92144" y="243111"/>
                  </a:cubicBezTo>
                  <a:cubicBezTo>
                    <a:pt x="83636" y="239188"/>
                    <a:pt x="75522" y="234462"/>
                    <a:pt x="67912" y="228998"/>
                  </a:cubicBezTo>
                  <a:cubicBezTo>
                    <a:pt x="60182" y="222645"/>
                    <a:pt x="53133" y="215506"/>
                    <a:pt x="46877" y="207696"/>
                  </a:cubicBezTo>
                  <a:cubicBezTo>
                    <a:pt x="40787" y="199448"/>
                    <a:pt x="35692" y="190511"/>
                    <a:pt x="31699" y="181068"/>
                  </a:cubicBezTo>
                  <a:cubicBezTo>
                    <a:pt x="28229" y="171928"/>
                    <a:pt x="25644" y="162476"/>
                    <a:pt x="23977" y="152843"/>
                  </a:cubicBezTo>
                  <a:cubicBezTo>
                    <a:pt x="23977" y="146985"/>
                    <a:pt x="23977" y="141393"/>
                    <a:pt x="23977" y="135801"/>
                  </a:cubicBezTo>
                  <a:cubicBezTo>
                    <a:pt x="23977" y="130209"/>
                    <a:pt x="23977" y="126748"/>
                    <a:pt x="23977" y="122221"/>
                  </a:cubicBezTo>
                  <a:cubicBezTo>
                    <a:pt x="25393" y="113109"/>
                    <a:pt x="27804" y="104180"/>
                    <a:pt x="31166" y="95593"/>
                  </a:cubicBezTo>
                  <a:lnTo>
                    <a:pt x="31166" y="95593"/>
                  </a:lnTo>
                  <a:cubicBezTo>
                    <a:pt x="32425" y="92416"/>
                    <a:pt x="33847" y="89305"/>
                    <a:pt x="35427" y="86274"/>
                  </a:cubicBezTo>
                  <a:lnTo>
                    <a:pt x="35427" y="86274"/>
                  </a:lnTo>
                  <a:lnTo>
                    <a:pt x="35427" y="84676"/>
                  </a:lnTo>
                  <a:lnTo>
                    <a:pt x="35427" y="84676"/>
                  </a:lnTo>
                  <a:cubicBezTo>
                    <a:pt x="38178" y="79434"/>
                    <a:pt x="41386" y="74444"/>
                    <a:pt x="45013" y="69765"/>
                  </a:cubicBezTo>
                  <a:lnTo>
                    <a:pt x="48208" y="66037"/>
                  </a:lnTo>
                  <a:cubicBezTo>
                    <a:pt x="53707" y="59650"/>
                    <a:pt x="59767" y="53768"/>
                    <a:pt x="66315" y="48462"/>
                  </a:cubicBezTo>
                  <a:lnTo>
                    <a:pt x="66315" y="48462"/>
                  </a:lnTo>
                  <a:cubicBezTo>
                    <a:pt x="81848" y="36599"/>
                    <a:pt x="100201" y="28983"/>
                    <a:pt x="119570" y="26361"/>
                  </a:cubicBezTo>
                  <a:cubicBezTo>
                    <a:pt x="129304" y="25297"/>
                    <a:pt x="139126" y="25297"/>
                    <a:pt x="148861" y="26361"/>
                  </a:cubicBezTo>
                  <a:moveTo>
                    <a:pt x="122233" y="26361"/>
                  </a:moveTo>
                  <a:lnTo>
                    <a:pt x="120103" y="26361"/>
                  </a:lnTo>
                  <a:lnTo>
                    <a:pt x="122233" y="26361"/>
                  </a:lnTo>
                  <a:moveTo>
                    <a:pt x="226081" y="71362"/>
                  </a:moveTo>
                  <a:lnTo>
                    <a:pt x="226081" y="71362"/>
                  </a:lnTo>
                  <a:lnTo>
                    <a:pt x="226081" y="71362"/>
                  </a:lnTo>
                  <a:moveTo>
                    <a:pt x="20249" y="153109"/>
                  </a:moveTo>
                  <a:cubicBezTo>
                    <a:pt x="20249" y="153109"/>
                    <a:pt x="20249" y="153109"/>
                    <a:pt x="20249" y="155239"/>
                  </a:cubicBezTo>
                  <a:cubicBezTo>
                    <a:pt x="20249" y="157370"/>
                    <a:pt x="20249" y="153642"/>
                    <a:pt x="20249" y="153109"/>
                  </a:cubicBezTo>
                  <a:moveTo>
                    <a:pt x="240992" y="184530"/>
                  </a:moveTo>
                  <a:lnTo>
                    <a:pt x="240992" y="184530"/>
                  </a:lnTo>
                  <a:cubicBezTo>
                    <a:pt x="240992" y="184530"/>
                    <a:pt x="240992" y="184530"/>
                    <a:pt x="240992" y="184530"/>
                  </a:cubicBezTo>
                  <a:moveTo>
                    <a:pt x="63120" y="231128"/>
                  </a:moveTo>
                  <a:lnTo>
                    <a:pt x="63120" y="231128"/>
                  </a:lnTo>
                  <a:moveTo>
                    <a:pt x="87084" y="245507"/>
                  </a:moveTo>
                  <a:lnTo>
                    <a:pt x="88416" y="245507"/>
                  </a:lnTo>
                  <a:lnTo>
                    <a:pt x="87084" y="245507"/>
                  </a:lnTo>
                  <a:moveTo>
                    <a:pt x="88948" y="245507"/>
                  </a:moveTo>
                  <a:lnTo>
                    <a:pt x="88948" y="245507"/>
                  </a:lnTo>
                  <a:moveTo>
                    <a:pt x="151790" y="253762"/>
                  </a:moveTo>
                  <a:lnTo>
                    <a:pt x="151790" y="253762"/>
                  </a:lnTo>
                </a:path>
              </a:pathLst>
            </a:custGeom>
            <a:solidFill>
              <a:srgbClr val="4EA8A9"/>
            </a:solidFill>
            <a:ln w="26619"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id="{D767586F-AD54-4DF1-B8B9-08583DB92DF3}"/>
                </a:ext>
              </a:extLst>
            </p:cNvPr>
            <p:cNvSpPr/>
            <p:nvPr/>
          </p:nvSpPr>
          <p:spPr>
            <a:xfrm>
              <a:off x="3889847" y="2942641"/>
              <a:ext cx="191153" cy="175991"/>
            </a:xfrm>
            <a:custGeom>
              <a:avLst/>
              <a:gdLst>
                <a:gd name="connsiteX0" fmla="*/ 78093 w 152307"/>
                <a:gd name="connsiteY0" fmla="*/ 3234 h 140226"/>
                <a:gd name="connsiteX1" fmla="*/ 73300 w 152307"/>
                <a:gd name="connsiteY1" fmla="*/ 3234 h 140226"/>
                <a:gd name="connsiteX2" fmla="*/ 71702 w 152307"/>
                <a:gd name="connsiteY2" fmla="*/ 3234 h 140226"/>
                <a:gd name="connsiteX3" fmla="*/ 68241 w 152307"/>
                <a:gd name="connsiteY3" fmla="*/ 3234 h 140226"/>
                <a:gd name="connsiteX4" fmla="*/ 61051 w 152307"/>
                <a:gd name="connsiteY4" fmla="*/ 5631 h 140226"/>
                <a:gd name="connsiteX5" fmla="*/ 47471 w 152307"/>
                <a:gd name="connsiteY5" fmla="*/ 11489 h 140226"/>
                <a:gd name="connsiteX6" fmla="*/ 45607 w 152307"/>
                <a:gd name="connsiteY6" fmla="*/ 11489 h 140226"/>
                <a:gd name="connsiteX7" fmla="*/ 20577 w 152307"/>
                <a:gd name="connsiteY7" fmla="*/ 31726 h 140226"/>
                <a:gd name="connsiteX8" fmla="*/ 12323 w 152307"/>
                <a:gd name="connsiteY8" fmla="*/ 42643 h 140226"/>
                <a:gd name="connsiteX9" fmla="*/ 9926 w 152307"/>
                <a:gd name="connsiteY9" fmla="*/ 46105 h 140226"/>
                <a:gd name="connsiteX10" fmla="*/ 9926 w 152307"/>
                <a:gd name="connsiteY10" fmla="*/ 48235 h 140226"/>
                <a:gd name="connsiteX11" fmla="*/ 3536 w 152307"/>
                <a:gd name="connsiteY11" fmla="*/ 62348 h 140226"/>
                <a:gd name="connsiteX12" fmla="*/ 74 w 152307"/>
                <a:gd name="connsiteY12" fmla="*/ 81520 h 140226"/>
                <a:gd name="connsiteX13" fmla="*/ 1938 w 152307"/>
                <a:gd name="connsiteY13" fmla="*/ 99360 h 140226"/>
                <a:gd name="connsiteX14" fmla="*/ 17915 w 152307"/>
                <a:gd name="connsiteY14" fmla="*/ 125988 h 140226"/>
                <a:gd name="connsiteX15" fmla="*/ 48004 w 152307"/>
                <a:gd name="connsiteY15" fmla="*/ 139568 h 140226"/>
                <a:gd name="connsiteX16" fmla="*/ 151320 w 152307"/>
                <a:gd name="connsiteY16" fmla="*/ 67407 h 140226"/>
                <a:gd name="connsiteX17" fmla="*/ 147592 w 152307"/>
                <a:gd name="connsiteY17" fmla="*/ 33590 h 140226"/>
                <a:gd name="connsiteX18" fmla="*/ 139071 w 152307"/>
                <a:gd name="connsiteY18" fmla="*/ 20010 h 140226"/>
                <a:gd name="connsiteX19" fmla="*/ 124958 w 152307"/>
                <a:gd name="connsiteY19" fmla="*/ 8560 h 140226"/>
                <a:gd name="connsiteX20" fmla="*/ 111112 w 152307"/>
                <a:gd name="connsiteY20" fmla="*/ 2702 h 140226"/>
                <a:gd name="connsiteX21" fmla="*/ 94336 w 152307"/>
                <a:gd name="connsiteY21" fmla="*/ 305 h 140226"/>
                <a:gd name="connsiteX22" fmla="*/ 91673 w 152307"/>
                <a:gd name="connsiteY22" fmla="*/ 305 h 140226"/>
                <a:gd name="connsiteX23" fmla="*/ 78892 w 152307"/>
                <a:gd name="connsiteY23" fmla="*/ 305 h 140226"/>
                <a:gd name="connsiteX24" fmla="*/ 99395 w 152307"/>
                <a:gd name="connsiteY24" fmla="*/ 22406 h 140226"/>
                <a:gd name="connsiteX25" fmla="*/ 110046 w 152307"/>
                <a:gd name="connsiteY25" fmla="*/ 25335 h 140226"/>
                <a:gd name="connsiteX26" fmla="*/ 118301 w 152307"/>
                <a:gd name="connsiteY26" fmla="*/ 30394 h 140226"/>
                <a:gd name="connsiteX27" fmla="*/ 122295 w 152307"/>
                <a:gd name="connsiteY27" fmla="*/ 34389 h 140226"/>
                <a:gd name="connsiteX28" fmla="*/ 127088 w 152307"/>
                <a:gd name="connsiteY28" fmla="*/ 42377 h 140226"/>
                <a:gd name="connsiteX29" fmla="*/ 129218 w 152307"/>
                <a:gd name="connsiteY29" fmla="*/ 50898 h 140226"/>
                <a:gd name="connsiteX30" fmla="*/ 129218 w 152307"/>
                <a:gd name="connsiteY30" fmla="*/ 61283 h 140226"/>
                <a:gd name="connsiteX31" fmla="*/ 126289 w 152307"/>
                <a:gd name="connsiteY31" fmla="*/ 72466 h 140226"/>
                <a:gd name="connsiteX32" fmla="*/ 117235 w 152307"/>
                <a:gd name="connsiteY32" fmla="*/ 87910 h 140226"/>
                <a:gd name="connsiteX33" fmla="*/ 104188 w 152307"/>
                <a:gd name="connsiteY33" fmla="*/ 100692 h 140226"/>
                <a:gd name="connsiteX34" fmla="*/ 86613 w 152307"/>
                <a:gd name="connsiteY34" fmla="*/ 111343 h 140226"/>
                <a:gd name="connsiteX35" fmla="*/ 68773 w 152307"/>
                <a:gd name="connsiteY35" fmla="*/ 116402 h 140226"/>
                <a:gd name="connsiteX36" fmla="*/ 52796 w 152307"/>
                <a:gd name="connsiteY36" fmla="*/ 116402 h 140226"/>
                <a:gd name="connsiteX37" fmla="*/ 42677 w 152307"/>
                <a:gd name="connsiteY37" fmla="*/ 113473 h 140226"/>
                <a:gd name="connsiteX38" fmla="*/ 35223 w 152307"/>
                <a:gd name="connsiteY38" fmla="*/ 109478 h 140226"/>
                <a:gd name="connsiteX39" fmla="*/ 29364 w 152307"/>
                <a:gd name="connsiteY39" fmla="*/ 103621 h 140226"/>
                <a:gd name="connsiteX40" fmla="*/ 25370 w 152307"/>
                <a:gd name="connsiteY40" fmla="*/ 96697 h 140226"/>
                <a:gd name="connsiteX41" fmla="*/ 23240 w 152307"/>
                <a:gd name="connsiteY41" fmla="*/ 87910 h 140226"/>
                <a:gd name="connsiteX42" fmla="*/ 23240 w 152307"/>
                <a:gd name="connsiteY42" fmla="*/ 78857 h 140226"/>
                <a:gd name="connsiteX43" fmla="*/ 26702 w 152307"/>
                <a:gd name="connsiteY43" fmla="*/ 65809 h 140226"/>
                <a:gd name="connsiteX44" fmla="*/ 34956 w 152307"/>
                <a:gd name="connsiteY44" fmla="*/ 51430 h 140226"/>
                <a:gd name="connsiteX45" fmla="*/ 34956 w 152307"/>
                <a:gd name="connsiteY45" fmla="*/ 51430 h 140226"/>
                <a:gd name="connsiteX46" fmla="*/ 48270 w 152307"/>
                <a:gd name="connsiteY46" fmla="*/ 38383 h 140226"/>
                <a:gd name="connsiteX47" fmla="*/ 65578 w 152307"/>
                <a:gd name="connsiteY47" fmla="*/ 27998 h 140226"/>
                <a:gd name="connsiteX48" fmla="*/ 82886 w 152307"/>
                <a:gd name="connsiteY48" fmla="*/ 23205 h 140226"/>
                <a:gd name="connsiteX49" fmla="*/ 99128 w 152307"/>
                <a:gd name="connsiteY49" fmla="*/ 23205 h 140226"/>
                <a:gd name="connsiteX50" fmla="*/ 22175 w 152307"/>
                <a:gd name="connsiteY50" fmla="*/ 86312 h 140226"/>
                <a:gd name="connsiteX51" fmla="*/ 22175 w 152307"/>
                <a:gd name="connsiteY51" fmla="*/ 86312 h 140226"/>
                <a:gd name="connsiteX52" fmla="*/ 116171 w 152307"/>
                <a:gd name="connsiteY52" fmla="*/ 89508 h 140226"/>
                <a:gd name="connsiteX53" fmla="*/ 116171 w 152307"/>
                <a:gd name="connsiteY53" fmla="*/ 89508 h 140226"/>
                <a:gd name="connsiteX54" fmla="*/ 116171 w 152307"/>
                <a:gd name="connsiteY54" fmla="*/ 89508 h 140226"/>
                <a:gd name="connsiteX55" fmla="*/ 103389 w 152307"/>
                <a:gd name="connsiteY55" fmla="*/ 101757 h 140226"/>
                <a:gd name="connsiteX56" fmla="*/ 102058 w 152307"/>
                <a:gd name="connsiteY56" fmla="*/ 103088 h 140226"/>
                <a:gd name="connsiteX57" fmla="*/ 103389 w 152307"/>
                <a:gd name="connsiteY57" fmla="*/ 101757 h 140226"/>
                <a:gd name="connsiteX58" fmla="*/ 85282 w 152307"/>
                <a:gd name="connsiteY58" fmla="*/ 112407 h 140226"/>
                <a:gd name="connsiteX59" fmla="*/ 85282 w 152307"/>
                <a:gd name="connsiteY59" fmla="*/ 112407 h 14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2307" h="140226">
                  <a:moveTo>
                    <a:pt x="78093" y="3234"/>
                  </a:moveTo>
                  <a:lnTo>
                    <a:pt x="73300" y="3234"/>
                  </a:lnTo>
                  <a:lnTo>
                    <a:pt x="71702" y="3234"/>
                  </a:lnTo>
                  <a:lnTo>
                    <a:pt x="68241" y="3234"/>
                  </a:lnTo>
                  <a:lnTo>
                    <a:pt x="61051" y="5631"/>
                  </a:lnTo>
                  <a:cubicBezTo>
                    <a:pt x="56367" y="7195"/>
                    <a:pt x="51824" y="9154"/>
                    <a:pt x="47471" y="11489"/>
                  </a:cubicBezTo>
                  <a:lnTo>
                    <a:pt x="45607" y="11489"/>
                  </a:lnTo>
                  <a:cubicBezTo>
                    <a:pt x="36255" y="16882"/>
                    <a:pt x="27809" y="23711"/>
                    <a:pt x="20577" y="31726"/>
                  </a:cubicBezTo>
                  <a:cubicBezTo>
                    <a:pt x="17451" y="35066"/>
                    <a:pt x="14684" y="38725"/>
                    <a:pt x="12323" y="42643"/>
                  </a:cubicBezTo>
                  <a:lnTo>
                    <a:pt x="9926" y="46105"/>
                  </a:lnTo>
                  <a:lnTo>
                    <a:pt x="9926" y="48235"/>
                  </a:lnTo>
                  <a:cubicBezTo>
                    <a:pt x="7418" y="52759"/>
                    <a:pt x="5281" y="57478"/>
                    <a:pt x="3536" y="62348"/>
                  </a:cubicBezTo>
                  <a:cubicBezTo>
                    <a:pt x="1334" y="68504"/>
                    <a:pt x="164" y="74982"/>
                    <a:pt x="74" y="81520"/>
                  </a:cubicBezTo>
                  <a:cubicBezTo>
                    <a:pt x="-229" y="87527"/>
                    <a:pt x="400" y="93545"/>
                    <a:pt x="1938" y="99360"/>
                  </a:cubicBezTo>
                  <a:cubicBezTo>
                    <a:pt x="4722" y="109533"/>
                    <a:pt x="10249" y="118744"/>
                    <a:pt x="17915" y="125988"/>
                  </a:cubicBezTo>
                  <a:cubicBezTo>
                    <a:pt x="26475" y="133243"/>
                    <a:pt x="36901" y="137948"/>
                    <a:pt x="48004" y="139568"/>
                  </a:cubicBezTo>
                  <a:cubicBezTo>
                    <a:pt x="95761" y="145201"/>
                    <a:pt x="140169" y="114184"/>
                    <a:pt x="151320" y="67407"/>
                  </a:cubicBezTo>
                  <a:cubicBezTo>
                    <a:pt x="153434" y="56013"/>
                    <a:pt x="152137" y="44249"/>
                    <a:pt x="147592" y="33590"/>
                  </a:cubicBezTo>
                  <a:cubicBezTo>
                    <a:pt x="145525" y="28622"/>
                    <a:pt x="142645" y="24032"/>
                    <a:pt x="139071" y="20010"/>
                  </a:cubicBezTo>
                  <a:cubicBezTo>
                    <a:pt x="134926" y="15551"/>
                    <a:pt x="130175" y="11696"/>
                    <a:pt x="124958" y="8560"/>
                  </a:cubicBezTo>
                  <a:cubicBezTo>
                    <a:pt x="120613" y="6020"/>
                    <a:pt x="115960" y="4052"/>
                    <a:pt x="111112" y="2702"/>
                  </a:cubicBezTo>
                  <a:cubicBezTo>
                    <a:pt x="105636" y="1234"/>
                    <a:pt x="100004" y="430"/>
                    <a:pt x="94336" y="305"/>
                  </a:cubicBezTo>
                  <a:lnTo>
                    <a:pt x="91673" y="305"/>
                  </a:lnTo>
                  <a:cubicBezTo>
                    <a:pt x="87422" y="-102"/>
                    <a:pt x="83143" y="-102"/>
                    <a:pt x="78892" y="305"/>
                  </a:cubicBezTo>
                  <a:moveTo>
                    <a:pt x="99395" y="22406"/>
                  </a:moveTo>
                  <a:cubicBezTo>
                    <a:pt x="103018" y="23099"/>
                    <a:pt x="106579" y="24079"/>
                    <a:pt x="110046" y="25335"/>
                  </a:cubicBezTo>
                  <a:lnTo>
                    <a:pt x="118301" y="30394"/>
                  </a:lnTo>
                  <a:cubicBezTo>
                    <a:pt x="119883" y="31449"/>
                    <a:pt x="121241" y="32806"/>
                    <a:pt x="122295" y="34389"/>
                  </a:cubicBezTo>
                  <a:cubicBezTo>
                    <a:pt x="124144" y="36892"/>
                    <a:pt x="125749" y="39567"/>
                    <a:pt x="127088" y="42377"/>
                  </a:cubicBezTo>
                  <a:cubicBezTo>
                    <a:pt x="128047" y="45149"/>
                    <a:pt x="128760" y="48000"/>
                    <a:pt x="129218" y="50898"/>
                  </a:cubicBezTo>
                  <a:cubicBezTo>
                    <a:pt x="129616" y="54348"/>
                    <a:pt x="129616" y="57832"/>
                    <a:pt x="129218" y="61283"/>
                  </a:cubicBezTo>
                  <a:cubicBezTo>
                    <a:pt x="128524" y="65079"/>
                    <a:pt x="127545" y="68817"/>
                    <a:pt x="126289" y="72466"/>
                  </a:cubicBezTo>
                  <a:cubicBezTo>
                    <a:pt x="123749" y="77880"/>
                    <a:pt x="120718" y="83049"/>
                    <a:pt x="117235" y="87910"/>
                  </a:cubicBezTo>
                  <a:cubicBezTo>
                    <a:pt x="113361" y="92630"/>
                    <a:pt x="108987" y="96916"/>
                    <a:pt x="104188" y="100692"/>
                  </a:cubicBezTo>
                  <a:cubicBezTo>
                    <a:pt x="98726" y="104858"/>
                    <a:pt x="92834" y="108429"/>
                    <a:pt x="86613" y="111343"/>
                  </a:cubicBezTo>
                  <a:cubicBezTo>
                    <a:pt x="80788" y="113432"/>
                    <a:pt x="74828" y="115122"/>
                    <a:pt x="68773" y="116402"/>
                  </a:cubicBezTo>
                  <a:cubicBezTo>
                    <a:pt x="63461" y="116936"/>
                    <a:pt x="58109" y="116936"/>
                    <a:pt x="52796" y="116402"/>
                  </a:cubicBezTo>
                  <a:cubicBezTo>
                    <a:pt x="49348" y="115708"/>
                    <a:pt x="45963" y="114729"/>
                    <a:pt x="42677" y="113473"/>
                  </a:cubicBezTo>
                  <a:lnTo>
                    <a:pt x="35223" y="109478"/>
                  </a:lnTo>
                  <a:lnTo>
                    <a:pt x="29364" y="103621"/>
                  </a:lnTo>
                  <a:cubicBezTo>
                    <a:pt x="27836" y="101432"/>
                    <a:pt x="26500" y="99116"/>
                    <a:pt x="25370" y="96697"/>
                  </a:cubicBezTo>
                  <a:cubicBezTo>
                    <a:pt x="24412" y="93834"/>
                    <a:pt x="23700" y="90894"/>
                    <a:pt x="23240" y="87910"/>
                  </a:cubicBezTo>
                  <a:cubicBezTo>
                    <a:pt x="22974" y="84898"/>
                    <a:pt x="22974" y="81869"/>
                    <a:pt x="23240" y="78857"/>
                  </a:cubicBezTo>
                  <a:cubicBezTo>
                    <a:pt x="23985" y="74409"/>
                    <a:pt x="25144" y="70041"/>
                    <a:pt x="26702" y="65809"/>
                  </a:cubicBezTo>
                  <a:cubicBezTo>
                    <a:pt x="29033" y="60787"/>
                    <a:pt x="31795" y="55976"/>
                    <a:pt x="34956" y="51430"/>
                  </a:cubicBezTo>
                  <a:lnTo>
                    <a:pt x="34956" y="51430"/>
                  </a:lnTo>
                  <a:cubicBezTo>
                    <a:pt x="38920" y="46623"/>
                    <a:pt x="43383" y="42249"/>
                    <a:pt x="48270" y="38383"/>
                  </a:cubicBezTo>
                  <a:cubicBezTo>
                    <a:pt x="53685" y="34362"/>
                    <a:pt x="59482" y="30883"/>
                    <a:pt x="65578" y="27998"/>
                  </a:cubicBezTo>
                  <a:cubicBezTo>
                    <a:pt x="71189" y="25875"/>
                    <a:pt x="76982" y="24271"/>
                    <a:pt x="82886" y="23205"/>
                  </a:cubicBezTo>
                  <a:cubicBezTo>
                    <a:pt x="88280" y="22542"/>
                    <a:pt x="93734" y="22542"/>
                    <a:pt x="99128" y="23205"/>
                  </a:cubicBezTo>
                  <a:moveTo>
                    <a:pt x="22175" y="86312"/>
                  </a:moveTo>
                  <a:lnTo>
                    <a:pt x="22175" y="86312"/>
                  </a:lnTo>
                  <a:moveTo>
                    <a:pt x="116171" y="89508"/>
                  </a:moveTo>
                  <a:lnTo>
                    <a:pt x="116171" y="89508"/>
                  </a:lnTo>
                  <a:cubicBezTo>
                    <a:pt x="116171" y="89508"/>
                    <a:pt x="116171" y="89508"/>
                    <a:pt x="116171" y="89508"/>
                  </a:cubicBezTo>
                  <a:moveTo>
                    <a:pt x="103389" y="101757"/>
                  </a:moveTo>
                  <a:lnTo>
                    <a:pt x="102058" y="103088"/>
                  </a:lnTo>
                  <a:lnTo>
                    <a:pt x="103389" y="101757"/>
                  </a:lnTo>
                  <a:moveTo>
                    <a:pt x="85282" y="112407"/>
                  </a:moveTo>
                  <a:lnTo>
                    <a:pt x="85282" y="112407"/>
                  </a:lnTo>
                </a:path>
              </a:pathLst>
            </a:custGeom>
            <a:solidFill>
              <a:srgbClr val="4EA8A9"/>
            </a:solidFill>
            <a:ln w="26619"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id="{64C51A13-3FA0-4170-BCEF-F4E82E6B1670}"/>
                </a:ext>
              </a:extLst>
            </p:cNvPr>
            <p:cNvSpPr/>
            <p:nvPr/>
          </p:nvSpPr>
          <p:spPr>
            <a:xfrm>
              <a:off x="4617562" y="3602049"/>
              <a:ext cx="178629" cy="180153"/>
            </a:xfrm>
            <a:custGeom>
              <a:avLst/>
              <a:gdLst>
                <a:gd name="connsiteX0" fmla="*/ 62506 w 142328"/>
                <a:gd name="connsiteY0" fmla="*/ 2929 h 143542"/>
                <a:gd name="connsiteX1" fmla="*/ 58778 w 142328"/>
                <a:gd name="connsiteY1" fmla="*/ 2929 h 143542"/>
                <a:gd name="connsiteX2" fmla="*/ 54251 w 142328"/>
                <a:gd name="connsiteY2" fmla="*/ 2929 h 143542"/>
                <a:gd name="connsiteX3" fmla="*/ 45730 w 142328"/>
                <a:gd name="connsiteY3" fmla="*/ 5325 h 143542"/>
                <a:gd name="connsiteX4" fmla="*/ 42268 w 142328"/>
                <a:gd name="connsiteY4" fmla="*/ 6657 h 143542"/>
                <a:gd name="connsiteX5" fmla="*/ 38274 w 142328"/>
                <a:gd name="connsiteY5" fmla="*/ 8521 h 143542"/>
                <a:gd name="connsiteX6" fmla="*/ 38274 w 142328"/>
                <a:gd name="connsiteY6" fmla="*/ 8521 h 143542"/>
                <a:gd name="connsiteX7" fmla="*/ 34014 w 142328"/>
                <a:gd name="connsiteY7" fmla="*/ 10651 h 143542"/>
                <a:gd name="connsiteX8" fmla="*/ 23363 w 142328"/>
                <a:gd name="connsiteY8" fmla="*/ 18373 h 143542"/>
                <a:gd name="connsiteX9" fmla="*/ 23363 w 142328"/>
                <a:gd name="connsiteY9" fmla="*/ 18373 h 143542"/>
                <a:gd name="connsiteX10" fmla="*/ 19102 w 142328"/>
                <a:gd name="connsiteY10" fmla="*/ 22101 h 143542"/>
                <a:gd name="connsiteX11" fmla="*/ 9516 w 142328"/>
                <a:gd name="connsiteY11" fmla="*/ 33817 h 143542"/>
                <a:gd name="connsiteX12" fmla="*/ 9516 w 142328"/>
                <a:gd name="connsiteY12" fmla="*/ 33817 h 143542"/>
                <a:gd name="connsiteX13" fmla="*/ 9516 w 142328"/>
                <a:gd name="connsiteY13" fmla="*/ 33817 h 143542"/>
                <a:gd name="connsiteX14" fmla="*/ 9516 w 142328"/>
                <a:gd name="connsiteY14" fmla="*/ 33817 h 143542"/>
                <a:gd name="connsiteX15" fmla="*/ 9516 w 142328"/>
                <a:gd name="connsiteY15" fmla="*/ 35681 h 143542"/>
                <a:gd name="connsiteX16" fmla="*/ 4724 w 142328"/>
                <a:gd name="connsiteY16" fmla="*/ 46066 h 143542"/>
                <a:gd name="connsiteX17" fmla="*/ 2327 w 142328"/>
                <a:gd name="connsiteY17" fmla="*/ 53255 h 143542"/>
                <a:gd name="connsiteX18" fmla="*/ 2327 w 142328"/>
                <a:gd name="connsiteY18" fmla="*/ 54586 h 143542"/>
                <a:gd name="connsiteX19" fmla="*/ 197 w 142328"/>
                <a:gd name="connsiteY19" fmla="*/ 72960 h 143542"/>
                <a:gd name="connsiteX20" fmla="*/ 197 w 142328"/>
                <a:gd name="connsiteY20" fmla="*/ 72960 h 143542"/>
                <a:gd name="connsiteX21" fmla="*/ 197 w 142328"/>
                <a:gd name="connsiteY21" fmla="*/ 76155 h 143542"/>
                <a:gd name="connsiteX22" fmla="*/ 197 w 142328"/>
                <a:gd name="connsiteY22" fmla="*/ 85741 h 143542"/>
                <a:gd name="connsiteX23" fmla="*/ 197 w 142328"/>
                <a:gd name="connsiteY23" fmla="*/ 85741 h 143542"/>
                <a:gd name="connsiteX24" fmla="*/ 3658 w 142328"/>
                <a:gd name="connsiteY24" fmla="*/ 97990 h 143542"/>
                <a:gd name="connsiteX25" fmla="*/ 7386 w 142328"/>
                <a:gd name="connsiteY25" fmla="*/ 106244 h 143542"/>
                <a:gd name="connsiteX26" fmla="*/ 11913 w 142328"/>
                <a:gd name="connsiteY26" fmla="*/ 113167 h 143542"/>
                <a:gd name="connsiteX27" fmla="*/ 17771 w 142328"/>
                <a:gd name="connsiteY27" fmla="*/ 120623 h 143542"/>
                <a:gd name="connsiteX28" fmla="*/ 17771 w 142328"/>
                <a:gd name="connsiteY28" fmla="*/ 120623 h 143542"/>
                <a:gd name="connsiteX29" fmla="*/ 33748 w 142328"/>
                <a:gd name="connsiteY29" fmla="*/ 133404 h 143542"/>
                <a:gd name="connsiteX30" fmla="*/ 53186 w 142328"/>
                <a:gd name="connsiteY30" fmla="*/ 141393 h 143542"/>
                <a:gd name="connsiteX31" fmla="*/ 76352 w 142328"/>
                <a:gd name="connsiteY31" fmla="*/ 143257 h 143542"/>
                <a:gd name="connsiteX32" fmla="*/ 137329 w 142328"/>
                <a:gd name="connsiteY32" fmla="*/ 98256 h 143542"/>
                <a:gd name="connsiteX33" fmla="*/ 142122 w 142328"/>
                <a:gd name="connsiteY33" fmla="*/ 79350 h 143542"/>
                <a:gd name="connsiteX34" fmla="*/ 142122 w 142328"/>
                <a:gd name="connsiteY34" fmla="*/ 69764 h 143542"/>
                <a:gd name="connsiteX35" fmla="*/ 142122 w 142328"/>
                <a:gd name="connsiteY35" fmla="*/ 57782 h 143542"/>
                <a:gd name="connsiteX36" fmla="*/ 136530 w 142328"/>
                <a:gd name="connsiteY36" fmla="*/ 40474 h 143542"/>
                <a:gd name="connsiteX37" fmla="*/ 126944 w 142328"/>
                <a:gd name="connsiteY37" fmla="*/ 25563 h 143542"/>
                <a:gd name="connsiteX38" fmla="*/ 96588 w 142328"/>
                <a:gd name="connsiteY38" fmla="*/ 3728 h 143542"/>
                <a:gd name="connsiteX39" fmla="*/ 81410 w 142328"/>
                <a:gd name="connsiteY39" fmla="*/ 0 h 143542"/>
                <a:gd name="connsiteX40" fmla="*/ 65168 w 142328"/>
                <a:gd name="connsiteY40" fmla="*/ 0 h 143542"/>
                <a:gd name="connsiteX41" fmla="*/ 71825 w 142328"/>
                <a:gd name="connsiteY41" fmla="*/ 22633 h 143542"/>
                <a:gd name="connsiteX42" fmla="*/ 78216 w 142328"/>
                <a:gd name="connsiteY42" fmla="*/ 22633 h 143542"/>
                <a:gd name="connsiteX43" fmla="*/ 89932 w 142328"/>
                <a:gd name="connsiteY43" fmla="*/ 25828 h 143542"/>
                <a:gd name="connsiteX44" fmla="*/ 110435 w 142328"/>
                <a:gd name="connsiteY44" fmla="*/ 41273 h 143542"/>
                <a:gd name="connsiteX45" fmla="*/ 116560 w 142328"/>
                <a:gd name="connsiteY45" fmla="*/ 51923 h 143542"/>
                <a:gd name="connsiteX46" fmla="*/ 120554 w 142328"/>
                <a:gd name="connsiteY46" fmla="*/ 66302 h 143542"/>
                <a:gd name="connsiteX47" fmla="*/ 120554 w 142328"/>
                <a:gd name="connsiteY47" fmla="*/ 77486 h 143542"/>
                <a:gd name="connsiteX48" fmla="*/ 117092 w 142328"/>
                <a:gd name="connsiteY48" fmla="*/ 90534 h 143542"/>
                <a:gd name="connsiteX49" fmla="*/ 110435 w 142328"/>
                <a:gd name="connsiteY49" fmla="*/ 101983 h 143542"/>
                <a:gd name="connsiteX50" fmla="*/ 102181 w 142328"/>
                <a:gd name="connsiteY50" fmla="*/ 110238 h 143542"/>
                <a:gd name="connsiteX51" fmla="*/ 90997 w 142328"/>
                <a:gd name="connsiteY51" fmla="*/ 116895 h 143542"/>
                <a:gd name="connsiteX52" fmla="*/ 78748 w 142328"/>
                <a:gd name="connsiteY52" fmla="*/ 120622 h 143542"/>
                <a:gd name="connsiteX53" fmla="*/ 65701 w 142328"/>
                <a:gd name="connsiteY53" fmla="*/ 120623 h 143542"/>
                <a:gd name="connsiteX54" fmla="*/ 51588 w 142328"/>
                <a:gd name="connsiteY54" fmla="*/ 116895 h 143542"/>
                <a:gd name="connsiteX55" fmla="*/ 41470 w 142328"/>
                <a:gd name="connsiteY55" fmla="*/ 111037 h 143542"/>
                <a:gd name="connsiteX56" fmla="*/ 37209 w 142328"/>
                <a:gd name="connsiteY56" fmla="*/ 107043 h 143542"/>
                <a:gd name="connsiteX57" fmla="*/ 31617 w 142328"/>
                <a:gd name="connsiteY57" fmla="*/ 101185 h 143542"/>
                <a:gd name="connsiteX58" fmla="*/ 31617 w 142328"/>
                <a:gd name="connsiteY58" fmla="*/ 101185 h 143542"/>
                <a:gd name="connsiteX59" fmla="*/ 25759 w 142328"/>
                <a:gd name="connsiteY59" fmla="*/ 91066 h 143542"/>
                <a:gd name="connsiteX60" fmla="*/ 22830 w 142328"/>
                <a:gd name="connsiteY60" fmla="*/ 80681 h 143542"/>
                <a:gd name="connsiteX61" fmla="*/ 22830 w 142328"/>
                <a:gd name="connsiteY61" fmla="*/ 77752 h 143542"/>
                <a:gd name="connsiteX62" fmla="*/ 22830 w 142328"/>
                <a:gd name="connsiteY62" fmla="*/ 66569 h 143542"/>
                <a:gd name="connsiteX63" fmla="*/ 24960 w 142328"/>
                <a:gd name="connsiteY63" fmla="*/ 56717 h 143542"/>
                <a:gd name="connsiteX64" fmla="*/ 26292 w 142328"/>
                <a:gd name="connsiteY64" fmla="*/ 52456 h 143542"/>
                <a:gd name="connsiteX65" fmla="*/ 27890 w 142328"/>
                <a:gd name="connsiteY65" fmla="*/ 49527 h 143542"/>
                <a:gd name="connsiteX66" fmla="*/ 27890 w 142328"/>
                <a:gd name="connsiteY66" fmla="*/ 49527 h 143542"/>
                <a:gd name="connsiteX67" fmla="*/ 27890 w 142328"/>
                <a:gd name="connsiteY67" fmla="*/ 49527 h 143542"/>
                <a:gd name="connsiteX68" fmla="*/ 30819 w 142328"/>
                <a:gd name="connsiteY68" fmla="*/ 44468 h 143542"/>
                <a:gd name="connsiteX69" fmla="*/ 30819 w 142328"/>
                <a:gd name="connsiteY69" fmla="*/ 44468 h 143542"/>
                <a:gd name="connsiteX70" fmla="*/ 30819 w 142328"/>
                <a:gd name="connsiteY70" fmla="*/ 44468 h 143542"/>
                <a:gd name="connsiteX71" fmla="*/ 39872 w 142328"/>
                <a:gd name="connsiteY71" fmla="*/ 35148 h 143542"/>
                <a:gd name="connsiteX72" fmla="*/ 52387 w 142328"/>
                <a:gd name="connsiteY72" fmla="*/ 27959 h 143542"/>
                <a:gd name="connsiteX73" fmla="*/ 53985 w 142328"/>
                <a:gd name="connsiteY73" fmla="*/ 27959 h 143542"/>
                <a:gd name="connsiteX74" fmla="*/ 63571 w 142328"/>
                <a:gd name="connsiteY74" fmla="*/ 25562 h 143542"/>
                <a:gd name="connsiteX75" fmla="*/ 70760 w 142328"/>
                <a:gd name="connsiteY75" fmla="*/ 25562 h 143542"/>
                <a:gd name="connsiteX76" fmla="*/ 79547 w 142328"/>
                <a:gd name="connsiteY76" fmla="*/ 123552 h 143542"/>
                <a:gd name="connsiteX77" fmla="*/ 79547 w 142328"/>
                <a:gd name="connsiteY77" fmla="*/ 123552 h 1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42328" h="143542">
                  <a:moveTo>
                    <a:pt x="62506" y="2929"/>
                  </a:moveTo>
                  <a:lnTo>
                    <a:pt x="58778" y="2929"/>
                  </a:lnTo>
                  <a:lnTo>
                    <a:pt x="54251" y="2929"/>
                  </a:lnTo>
                  <a:cubicBezTo>
                    <a:pt x="51338" y="3444"/>
                    <a:pt x="48484" y="4247"/>
                    <a:pt x="45730" y="5325"/>
                  </a:cubicBezTo>
                  <a:lnTo>
                    <a:pt x="42268" y="6657"/>
                  </a:lnTo>
                  <a:lnTo>
                    <a:pt x="38274" y="8521"/>
                  </a:lnTo>
                  <a:lnTo>
                    <a:pt x="38274" y="8521"/>
                  </a:lnTo>
                  <a:lnTo>
                    <a:pt x="34014" y="10651"/>
                  </a:lnTo>
                  <a:cubicBezTo>
                    <a:pt x="30193" y="12830"/>
                    <a:pt x="26621" y="15419"/>
                    <a:pt x="23363" y="18373"/>
                  </a:cubicBezTo>
                  <a:lnTo>
                    <a:pt x="23363" y="18373"/>
                  </a:lnTo>
                  <a:cubicBezTo>
                    <a:pt x="21823" y="19471"/>
                    <a:pt x="20395" y="20720"/>
                    <a:pt x="19102" y="22101"/>
                  </a:cubicBezTo>
                  <a:cubicBezTo>
                    <a:pt x="15407" y="25569"/>
                    <a:pt x="12184" y="29508"/>
                    <a:pt x="9516" y="33817"/>
                  </a:cubicBezTo>
                  <a:lnTo>
                    <a:pt x="9516" y="33817"/>
                  </a:lnTo>
                  <a:lnTo>
                    <a:pt x="9516" y="33817"/>
                  </a:lnTo>
                  <a:lnTo>
                    <a:pt x="9516" y="33817"/>
                  </a:lnTo>
                  <a:lnTo>
                    <a:pt x="9516" y="35681"/>
                  </a:lnTo>
                  <a:cubicBezTo>
                    <a:pt x="7439" y="38900"/>
                    <a:pt x="5825" y="42396"/>
                    <a:pt x="4724" y="46066"/>
                  </a:cubicBezTo>
                  <a:cubicBezTo>
                    <a:pt x="3688" y="48376"/>
                    <a:pt x="2885" y="50785"/>
                    <a:pt x="2327" y="53255"/>
                  </a:cubicBezTo>
                  <a:lnTo>
                    <a:pt x="2327" y="54586"/>
                  </a:lnTo>
                  <a:cubicBezTo>
                    <a:pt x="817" y="60591"/>
                    <a:pt x="101" y="66768"/>
                    <a:pt x="197" y="72960"/>
                  </a:cubicBezTo>
                  <a:lnTo>
                    <a:pt x="197" y="72960"/>
                  </a:lnTo>
                  <a:lnTo>
                    <a:pt x="197" y="76155"/>
                  </a:lnTo>
                  <a:cubicBezTo>
                    <a:pt x="-66" y="79345"/>
                    <a:pt x="-66" y="82551"/>
                    <a:pt x="197" y="85741"/>
                  </a:cubicBezTo>
                  <a:lnTo>
                    <a:pt x="197" y="85741"/>
                  </a:lnTo>
                  <a:cubicBezTo>
                    <a:pt x="819" y="89955"/>
                    <a:pt x="1982" y="94072"/>
                    <a:pt x="3658" y="97990"/>
                  </a:cubicBezTo>
                  <a:cubicBezTo>
                    <a:pt x="3658" y="100653"/>
                    <a:pt x="6055" y="103582"/>
                    <a:pt x="7386" y="106244"/>
                  </a:cubicBezTo>
                  <a:cubicBezTo>
                    <a:pt x="8740" y="108650"/>
                    <a:pt x="10252" y="110963"/>
                    <a:pt x="11913" y="113167"/>
                  </a:cubicBezTo>
                  <a:cubicBezTo>
                    <a:pt x="13716" y="115766"/>
                    <a:pt x="15672" y="118256"/>
                    <a:pt x="17771" y="120623"/>
                  </a:cubicBezTo>
                  <a:lnTo>
                    <a:pt x="17771" y="120623"/>
                  </a:lnTo>
                  <a:cubicBezTo>
                    <a:pt x="22415" y="125672"/>
                    <a:pt x="27802" y="129983"/>
                    <a:pt x="33748" y="133404"/>
                  </a:cubicBezTo>
                  <a:cubicBezTo>
                    <a:pt x="39808" y="136991"/>
                    <a:pt x="46355" y="139682"/>
                    <a:pt x="53186" y="141393"/>
                  </a:cubicBezTo>
                  <a:cubicBezTo>
                    <a:pt x="60743" y="143341"/>
                    <a:pt x="68580" y="143971"/>
                    <a:pt x="76352" y="143257"/>
                  </a:cubicBezTo>
                  <a:cubicBezTo>
                    <a:pt x="103575" y="141057"/>
                    <a:pt x="127201" y="123621"/>
                    <a:pt x="137329" y="98256"/>
                  </a:cubicBezTo>
                  <a:cubicBezTo>
                    <a:pt x="140011" y="92280"/>
                    <a:pt x="141633" y="85883"/>
                    <a:pt x="142122" y="79350"/>
                  </a:cubicBezTo>
                  <a:cubicBezTo>
                    <a:pt x="142387" y="76160"/>
                    <a:pt x="142387" y="72954"/>
                    <a:pt x="142122" y="69764"/>
                  </a:cubicBezTo>
                  <a:cubicBezTo>
                    <a:pt x="142398" y="65775"/>
                    <a:pt x="142398" y="61771"/>
                    <a:pt x="142122" y="57782"/>
                  </a:cubicBezTo>
                  <a:cubicBezTo>
                    <a:pt x="141192" y="51752"/>
                    <a:pt x="139304" y="45909"/>
                    <a:pt x="136530" y="40474"/>
                  </a:cubicBezTo>
                  <a:cubicBezTo>
                    <a:pt x="134000" y="35106"/>
                    <a:pt x="130777" y="30093"/>
                    <a:pt x="126944" y="25563"/>
                  </a:cubicBezTo>
                  <a:cubicBezTo>
                    <a:pt x="119020" y="15638"/>
                    <a:pt x="108518" y="8084"/>
                    <a:pt x="96588" y="3728"/>
                  </a:cubicBezTo>
                  <a:cubicBezTo>
                    <a:pt x="91674" y="1955"/>
                    <a:pt x="86587" y="705"/>
                    <a:pt x="81410" y="0"/>
                  </a:cubicBezTo>
                  <a:lnTo>
                    <a:pt x="65168" y="0"/>
                  </a:lnTo>
                  <a:moveTo>
                    <a:pt x="71825" y="22633"/>
                  </a:moveTo>
                  <a:lnTo>
                    <a:pt x="78216" y="22633"/>
                  </a:lnTo>
                  <a:cubicBezTo>
                    <a:pt x="82185" y="23450"/>
                    <a:pt x="86098" y="24517"/>
                    <a:pt x="89932" y="25828"/>
                  </a:cubicBezTo>
                  <a:cubicBezTo>
                    <a:pt x="97924" y="29228"/>
                    <a:pt x="104963" y="34530"/>
                    <a:pt x="110435" y="41273"/>
                  </a:cubicBezTo>
                  <a:cubicBezTo>
                    <a:pt x="112732" y="44670"/>
                    <a:pt x="114779" y="48230"/>
                    <a:pt x="116560" y="51923"/>
                  </a:cubicBezTo>
                  <a:cubicBezTo>
                    <a:pt x="118415" y="56555"/>
                    <a:pt x="119755" y="61377"/>
                    <a:pt x="120554" y="66302"/>
                  </a:cubicBezTo>
                  <a:cubicBezTo>
                    <a:pt x="120820" y="70025"/>
                    <a:pt x="120820" y="73763"/>
                    <a:pt x="120554" y="77486"/>
                  </a:cubicBezTo>
                  <a:cubicBezTo>
                    <a:pt x="119809" y="81933"/>
                    <a:pt x="118650" y="86301"/>
                    <a:pt x="117092" y="90534"/>
                  </a:cubicBezTo>
                  <a:cubicBezTo>
                    <a:pt x="115090" y="94472"/>
                    <a:pt x="112868" y="98295"/>
                    <a:pt x="110435" y="101983"/>
                  </a:cubicBezTo>
                  <a:cubicBezTo>
                    <a:pt x="107888" y="104932"/>
                    <a:pt x="105130" y="107691"/>
                    <a:pt x="102181" y="110238"/>
                  </a:cubicBezTo>
                  <a:cubicBezTo>
                    <a:pt x="98709" y="112862"/>
                    <a:pt x="94958" y="115094"/>
                    <a:pt x="90997" y="116895"/>
                  </a:cubicBezTo>
                  <a:cubicBezTo>
                    <a:pt x="87004" y="118417"/>
                    <a:pt x="82912" y="119662"/>
                    <a:pt x="78748" y="120622"/>
                  </a:cubicBezTo>
                  <a:lnTo>
                    <a:pt x="65701" y="120623"/>
                  </a:lnTo>
                  <a:cubicBezTo>
                    <a:pt x="60878" y="119881"/>
                    <a:pt x="56148" y="118632"/>
                    <a:pt x="51588" y="116895"/>
                  </a:cubicBezTo>
                  <a:cubicBezTo>
                    <a:pt x="48071" y="115203"/>
                    <a:pt x="44689" y="113245"/>
                    <a:pt x="41470" y="111037"/>
                  </a:cubicBezTo>
                  <a:lnTo>
                    <a:pt x="37209" y="107043"/>
                  </a:lnTo>
                  <a:lnTo>
                    <a:pt x="31617" y="101185"/>
                  </a:lnTo>
                  <a:lnTo>
                    <a:pt x="31617" y="101185"/>
                  </a:lnTo>
                  <a:cubicBezTo>
                    <a:pt x="29313" y="98028"/>
                    <a:pt x="27350" y="94636"/>
                    <a:pt x="25759" y="91066"/>
                  </a:cubicBezTo>
                  <a:cubicBezTo>
                    <a:pt x="24538" y="87678"/>
                    <a:pt x="23559" y="84208"/>
                    <a:pt x="22830" y="80681"/>
                  </a:cubicBezTo>
                  <a:cubicBezTo>
                    <a:pt x="22680" y="79711"/>
                    <a:pt x="22680" y="78723"/>
                    <a:pt x="22830" y="77752"/>
                  </a:cubicBezTo>
                  <a:cubicBezTo>
                    <a:pt x="22564" y="74029"/>
                    <a:pt x="22564" y="70292"/>
                    <a:pt x="22830" y="66569"/>
                  </a:cubicBezTo>
                  <a:cubicBezTo>
                    <a:pt x="22830" y="63107"/>
                    <a:pt x="22830" y="59912"/>
                    <a:pt x="24960" y="56717"/>
                  </a:cubicBezTo>
                  <a:cubicBezTo>
                    <a:pt x="25523" y="55336"/>
                    <a:pt x="25968" y="53911"/>
                    <a:pt x="26292" y="52456"/>
                  </a:cubicBezTo>
                  <a:lnTo>
                    <a:pt x="27890" y="49527"/>
                  </a:lnTo>
                  <a:lnTo>
                    <a:pt x="27890" y="49527"/>
                  </a:lnTo>
                  <a:lnTo>
                    <a:pt x="27890" y="49527"/>
                  </a:lnTo>
                  <a:cubicBezTo>
                    <a:pt x="28707" y="47754"/>
                    <a:pt x="29687" y="46060"/>
                    <a:pt x="30819" y="44468"/>
                  </a:cubicBezTo>
                  <a:lnTo>
                    <a:pt x="30819" y="44468"/>
                  </a:lnTo>
                  <a:lnTo>
                    <a:pt x="30819" y="44468"/>
                  </a:lnTo>
                  <a:cubicBezTo>
                    <a:pt x="33491" y="41044"/>
                    <a:pt x="36527" y="37919"/>
                    <a:pt x="39872" y="35148"/>
                  </a:cubicBezTo>
                  <a:cubicBezTo>
                    <a:pt x="43731" y="32245"/>
                    <a:pt x="47935" y="29830"/>
                    <a:pt x="52387" y="27959"/>
                  </a:cubicBezTo>
                  <a:lnTo>
                    <a:pt x="53985" y="27959"/>
                  </a:lnTo>
                  <a:cubicBezTo>
                    <a:pt x="57112" y="26910"/>
                    <a:pt x="60318" y="26109"/>
                    <a:pt x="63571" y="25562"/>
                  </a:cubicBezTo>
                  <a:lnTo>
                    <a:pt x="70760" y="25562"/>
                  </a:lnTo>
                  <a:moveTo>
                    <a:pt x="79547" y="123552"/>
                  </a:moveTo>
                  <a:lnTo>
                    <a:pt x="79547" y="123552"/>
                  </a:lnTo>
                </a:path>
              </a:pathLst>
            </a:custGeom>
            <a:solidFill>
              <a:srgbClr val="4EA8A9"/>
            </a:solidFill>
            <a:ln w="26619"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id="{A3EC0AC9-2623-4A6C-9FC8-7EB0B193995E}"/>
                </a:ext>
              </a:extLst>
            </p:cNvPr>
            <p:cNvSpPr/>
            <p:nvPr/>
          </p:nvSpPr>
          <p:spPr>
            <a:xfrm>
              <a:off x="9852979" y="5908951"/>
              <a:ext cx="186885" cy="211820"/>
            </a:xfrm>
            <a:custGeom>
              <a:avLst/>
              <a:gdLst>
                <a:gd name="connsiteX0" fmla="*/ 52137 w 148906"/>
                <a:gd name="connsiteY0" fmla="*/ 282 h 168774"/>
                <a:gd name="connsiteX1" fmla="*/ 42818 w 148906"/>
                <a:gd name="connsiteY1" fmla="*/ 282 h 168774"/>
                <a:gd name="connsiteX2" fmla="*/ 20450 w 148906"/>
                <a:gd name="connsiteY2" fmla="*/ 11998 h 168774"/>
                <a:gd name="connsiteX3" fmla="*/ 13793 w 148906"/>
                <a:gd name="connsiteY3" fmla="*/ 22649 h 168774"/>
                <a:gd name="connsiteX4" fmla="*/ 8468 w 148906"/>
                <a:gd name="connsiteY4" fmla="*/ 30638 h 168774"/>
                <a:gd name="connsiteX5" fmla="*/ 213 w 148906"/>
                <a:gd name="connsiteY5" fmla="*/ 66053 h 168774"/>
                <a:gd name="connsiteX6" fmla="*/ 3408 w 148906"/>
                <a:gd name="connsiteY6" fmla="*/ 84426 h 168774"/>
                <a:gd name="connsiteX7" fmla="*/ 8201 w 148906"/>
                <a:gd name="connsiteY7" fmla="*/ 99870 h 168774"/>
                <a:gd name="connsiteX8" fmla="*/ 25775 w 148906"/>
                <a:gd name="connsiteY8" fmla="*/ 129160 h 168774"/>
                <a:gd name="connsiteX9" fmla="*/ 39089 w 148906"/>
                <a:gd name="connsiteY9" fmla="*/ 144338 h 168774"/>
                <a:gd name="connsiteX10" fmla="*/ 50806 w 148906"/>
                <a:gd name="connsiteY10" fmla="*/ 154723 h 168774"/>
                <a:gd name="connsiteX11" fmla="*/ 58262 w 148906"/>
                <a:gd name="connsiteY11" fmla="*/ 159249 h 168774"/>
                <a:gd name="connsiteX12" fmla="*/ 76103 w 148906"/>
                <a:gd name="connsiteY12" fmla="*/ 166971 h 168774"/>
                <a:gd name="connsiteX13" fmla="*/ 89417 w 148906"/>
                <a:gd name="connsiteY13" fmla="*/ 168569 h 168774"/>
                <a:gd name="connsiteX14" fmla="*/ 99535 w 148906"/>
                <a:gd name="connsiteY14" fmla="*/ 168569 h 168774"/>
                <a:gd name="connsiteX15" fmla="*/ 110984 w 148906"/>
                <a:gd name="connsiteY15" fmla="*/ 166439 h 168774"/>
                <a:gd name="connsiteX16" fmla="*/ 118174 w 148906"/>
                <a:gd name="connsiteY16" fmla="*/ 163510 h 168774"/>
                <a:gd name="connsiteX17" fmla="*/ 130689 w 148906"/>
                <a:gd name="connsiteY17" fmla="*/ 154723 h 168774"/>
                <a:gd name="connsiteX18" fmla="*/ 147198 w 148906"/>
                <a:gd name="connsiteY18" fmla="*/ 121704 h 168774"/>
                <a:gd name="connsiteX19" fmla="*/ 147198 w 148906"/>
                <a:gd name="connsiteY19" fmla="*/ 91083 h 168774"/>
                <a:gd name="connsiteX20" fmla="*/ 134950 w 148906"/>
                <a:gd name="connsiteY20" fmla="*/ 59396 h 168774"/>
                <a:gd name="connsiteX21" fmla="*/ 126162 w 148906"/>
                <a:gd name="connsiteY21" fmla="*/ 45016 h 168774"/>
                <a:gd name="connsiteX22" fmla="*/ 111517 w 148906"/>
                <a:gd name="connsiteY22" fmla="*/ 27709 h 168774"/>
                <a:gd name="connsiteX23" fmla="*/ 73706 w 148906"/>
                <a:gd name="connsiteY23" fmla="*/ 4276 h 168774"/>
                <a:gd name="connsiteX24" fmla="*/ 51605 w 148906"/>
                <a:gd name="connsiteY24" fmla="*/ 16 h 16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8906" h="168774">
                  <a:moveTo>
                    <a:pt x="52137" y="282"/>
                  </a:moveTo>
                  <a:cubicBezTo>
                    <a:pt x="49042" y="-94"/>
                    <a:pt x="45913" y="-94"/>
                    <a:pt x="42818" y="282"/>
                  </a:cubicBezTo>
                  <a:cubicBezTo>
                    <a:pt x="34197" y="1378"/>
                    <a:pt x="26259" y="5536"/>
                    <a:pt x="20450" y="11998"/>
                  </a:cubicBezTo>
                  <a:cubicBezTo>
                    <a:pt x="17890" y="15324"/>
                    <a:pt x="15660" y="18891"/>
                    <a:pt x="13793" y="22649"/>
                  </a:cubicBezTo>
                  <a:cubicBezTo>
                    <a:pt x="11774" y="25141"/>
                    <a:pt x="9991" y="27816"/>
                    <a:pt x="8468" y="30638"/>
                  </a:cubicBezTo>
                  <a:cubicBezTo>
                    <a:pt x="2046" y="41275"/>
                    <a:pt x="-843" y="53672"/>
                    <a:pt x="213" y="66053"/>
                  </a:cubicBezTo>
                  <a:cubicBezTo>
                    <a:pt x="574" y="72279"/>
                    <a:pt x="1646" y="78443"/>
                    <a:pt x="3408" y="84426"/>
                  </a:cubicBezTo>
                  <a:cubicBezTo>
                    <a:pt x="4601" y="89691"/>
                    <a:pt x="6204" y="94854"/>
                    <a:pt x="8201" y="99870"/>
                  </a:cubicBezTo>
                  <a:cubicBezTo>
                    <a:pt x="12761" y="110356"/>
                    <a:pt x="18669" y="120202"/>
                    <a:pt x="25775" y="129160"/>
                  </a:cubicBezTo>
                  <a:cubicBezTo>
                    <a:pt x="29928" y="134464"/>
                    <a:pt x="34373" y="139531"/>
                    <a:pt x="39089" y="144338"/>
                  </a:cubicBezTo>
                  <a:cubicBezTo>
                    <a:pt x="42645" y="148175"/>
                    <a:pt x="46569" y="151654"/>
                    <a:pt x="50806" y="154723"/>
                  </a:cubicBezTo>
                  <a:lnTo>
                    <a:pt x="58262" y="159249"/>
                  </a:lnTo>
                  <a:cubicBezTo>
                    <a:pt x="63786" y="162707"/>
                    <a:pt x="69801" y="165311"/>
                    <a:pt x="76103" y="166971"/>
                  </a:cubicBezTo>
                  <a:cubicBezTo>
                    <a:pt x="80459" y="168043"/>
                    <a:pt x="84930" y="168580"/>
                    <a:pt x="89417" y="168569"/>
                  </a:cubicBezTo>
                  <a:cubicBezTo>
                    <a:pt x="92784" y="168843"/>
                    <a:pt x="96168" y="168843"/>
                    <a:pt x="99535" y="168569"/>
                  </a:cubicBezTo>
                  <a:lnTo>
                    <a:pt x="110984" y="166439"/>
                  </a:lnTo>
                  <a:lnTo>
                    <a:pt x="118174" y="163510"/>
                  </a:lnTo>
                  <a:cubicBezTo>
                    <a:pt x="122866" y="161403"/>
                    <a:pt x="127114" y="158421"/>
                    <a:pt x="130689" y="154723"/>
                  </a:cubicBezTo>
                  <a:cubicBezTo>
                    <a:pt x="139415" y="145647"/>
                    <a:pt x="145173" y="134131"/>
                    <a:pt x="147198" y="121704"/>
                  </a:cubicBezTo>
                  <a:cubicBezTo>
                    <a:pt x="149475" y="111624"/>
                    <a:pt x="149475" y="101163"/>
                    <a:pt x="147198" y="91083"/>
                  </a:cubicBezTo>
                  <a:cubicBezTo>
                    <a:pt x="144896" y="79915"/>
                    <a:pt x="140758" y="69208"/>
                    <a:pt x="134950" y="59396"/>
                  </a:cubicBezTo>
                  <a:cubicBezTo>
                    <a:pt x="132020" y="54336"/>
                    <a:pt x="129357" y="49544"/>
                    <a:pt x="126162" y="45016"/>
                  </a:cubicBezTo>
                  <a:cubicBezTo>
                    <a:pt x="121781" y="38841"/>
                    <a:pt x="116882" y="33051"/>
                    <a:pt x="111517" y="27709"/>
                  </a:cubicBezTo>
                  <a:cubicBezTo>
                    <a:pt x="101073" y="16857"/>
                    <a:pt x="88072" y="8800"/>
                    <a:pt x="73706" y="4276"/>
                  </a:cubicBezTo>
                  <a:cubicBezTo>
                    <a:pt x="66634" y="1612"/>
                    <a:pt x="59160" y="171"/>
                    <a:pt x="51605" y="16"/>
                  </a:cubicBezTo>
                </a:path>
              </a:pathLst>
            </a:custGeom>
            <a:solidFill>
              <a:srgbClr val="FCFCFC"/>
            </a:solidFill>
            <a:ln w="26619"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id="{75CF992A-ABA0-4FBD-AF53-D11F1879D06A}"/>
                </a:ext>
              </a:extLst>
            </p:cNvPr>
            <p:cNvSpPr/>
            <p:nvPr/>
          </p:nvSpPr>
          <p:spPr>
            <a:xfrm>
              <a:off x="9175298" y="5756579"/>
              <a:ext cx="161249" cy="165113"/>
            </a:xfrm>
            <a:custGeom>
              <a:avLst/>
              <a:gdLst>
                <a:gd name="connsiteX0" fmla="*/ 62741 w 128480"/>
                <a:gd name="connsiteY0" fmla="*/ 0 h 131559"/>
                <a:gd name="connsiteX1" fmla="*/ 46765 w 128480"/>
                <a:gd name="connsiteY1" fmla="*/ 2929 h 131559"/>
                <a:gd name="connsiteX2" fmla="*/ 33184 w 128480"/>
                <a:gd name="connsiteY2" fmla="*/ 8787 h 131559"/>
                <a:gd name="connsiteX3" fmla="*/ 29457 w 128480"/>
                <a:gd name="connsiteY3" fmla="*/ 11450 h 131559"/>
                <a:gd name="connsiteX4" fmla="*/ 25463 w 128480"/>
                <a:gd name="connsiteY4" fmla="*/ 15444 h 131559"/>
                <a:gd name="connsiteX5" fmla="*/ 21469 w 128480"/>
                <a:gd name="connsiteY5" fmla="*/ 17841 h 131559"/>
                <a:gd name="connsiteX6" fmla="*/ 12149 w 128480"/>
                <a:gd name="connsiteY6" fmla="*/ 28492 h 131559"/>
                <a:gd name="connsiteX7" fmla="*/ 699 w 128480"/>
                <a:gd name="connsiteY7" fmla="*/ 48995 h 131559"/>
                <a:gd name="connsiteX8" fmla="*/ 699 w 128480"/>
                <a:gd name="connsiteY8" fmla="*/ 63374 h 131559"/>
                <a:gd name="connsiteX9" fmla="*/ 2030 w 128480"/>
                <a:gd name="connsiteY9" fmla="*/ 86540 h 131559"/>
                <a:gd name="connsiteX10" fmla="*/ 26528 w 128480"/>
                <a:gd name="connsiteY10" fmla="*/ 119558 h 131559"/>
                <a:gd name="connsiteX11" fmla="*/ 49162 w 128480"/>
                <a:gd name="connsiteY11" fmla="*/ 129677 h 131559"/>
                <a:gd name="connsiteX12" fmla="*/ 68600 w 128480"/>
                <a:gd name="connsiteY12" fmla="*/ 131541 h 131559"/>
                <a:gd name="connsiteX13" fmla="*/ 79251 w 128480"/>
                <a:gd name="connsiteY13" fmla="*/ 129411 h 131559"/>
                <a:gd name="connsiteX14" fmla="*/ 88305 w 128480"/>
                <a:gd name="connsiteY14" fmla="*/ 127014 h 131559"/>
                <a:gd name="connsiteX15" fmla="*/ 113068 w 128480"/>
                <a:gd name="connsiteY15" fmla="*/ 112901 h 131559"/>
                <a:gd name="connsiteX16" fmla="*/ 119725 w 128480"/>
                <a:gd name="connsiteY16" fmla="*/ 104380 h 131559"/>
                <a:gd name="connsiteX17" fmla="*/ 125317 w 128480"/>
                <a:gd name="connsiteY17" fmla="*/ 91067 h 131559"/>
                <a:gd name="connsiteX18" fmla="*/ 127979 w 128480"/>
                <a:gd name="connsiteY18" fmla="*/ 81214 h 131559"/>
                <a:gd name="connsiteX19" fmla="*/ 126648 w 128480"/>
                <a:gd name="connsiteY19" fmla="*/ 62043 h 131559"/>
                <a:gd name="connsiteX20" fmla="*/ 118127 w 128480"/>
                <a:gd name="connsiteY20" fmla="*/ 43936 h 131559"/>
                <a:gd name="connsiteX21" fmla="*/ 106145 w 128480"/>
                <a:gd name="connsiteY21" fmla="*/ 29024 h 131559"/>
                <a:gd name="connsiteX22" fmla="*/ 95227 w 128480"/>
                <a:gd name="connsiteY22" fmla="*/ 21303 h 131559"/>
                <a:gd name="connsiteX23" fmla="*/ 93097 w 128480"/>
                <a:gd name="connsiteY23" fmla="*/ 16510 h 131559"/>
                <a:gd name="connsiteX24" fmla="*/ 85109 w 128480"/>
                <a:gd name="connsiteY24" fmla="*/ 7989 h 131559"/>
                <a:gd name="connsiteX25" fmla="*/ 67802 w 128480"/>
                <a:gd name="connsiteY25" fmla="*/ 533 h 131559"/>
                <a:gd name="connsiteX26" fmla="*/ 63540 w 128480"/>
                <a:gd name="connsiteY26" fmla="*/ 533 h 13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8480" h="131559">
                  <a:moveTo>
                    <a:pt x="62741" y="0"/>
                  </a:moveTo>
                  <a:cubicBezTo>
                    <a:pt x="57306" y="233"/>
                    <a:pt x="51930" y="1219"/>
                    <a:pt x="46765" y="2929"/>
                  </a:cubicBezTo>
                  <a:cubicBezTo>
                    <a:pt x="41933" y="4080"/>
                    <a:pt x="37337" y="6062"/>
                    <a:pt x="33184" y="8787"/>
                  </a:cubicBezTo>
                  <a:lnTo>
                    <a:pt x="29457" y="11450"/>
                  </a:lnTo>
                  <a:lnTo>
                    <a:pt x="25463" y="15444"/>
                  </a:lnTo>
                  <a:lnTo>
                    <a:pt x="21469" y="17841"/>
                  </a:lnTo>
                  <a:cubicBezTo>
                    <a:pt x="17611" y="20657"/>
                    <a:pt x="14428" y="24295"/>
                    <a:pt x="12149" y="28492"/>
                  </a:cubicBezTo>
                  <a:cubicBezTo>
                    <a:pt x="6208" y="33902"/>
                    <a:pt x="2189" y="41099"/>
                    <a:pt x="699" y="48995"/>
                  </a:cubicBezTo>
                  <a:cubicBezTo>
                    <a:pt x="-95" y="53755"/>
                    <a:pt x="-95" y="58614"/>
                    <a:pt x="699" y="63374"/>
                  </a:cubicBezTo>
                  <a:cubicBezTo>
                    <a:pt x="-565" y="71100"/>
                    <a:pt x="-111" y="79010"/>
                    <a:pt x="2030" y="86540"/>
                  </a:cubicBezTo>
                  <a:cubicBezTo>
                    <a:pt x="6808" y="99696"/>
                    <a:pt x="15322" y="111171"/>
                    <a:pt x="26528" y="119558"/>
                  </a:cubicBezTo>
                  <a:cubicBezTo>
                    <a:pt x="33378" y="124308"/>
                    <a:pt x="41054" y="127739"/>
                    <a:pt x="49162" y="129677"/>
                  </a:cubicBezTo>
                  <a:cubicBezTo>
                    <a:pt x="55547" y="131051"/>
                    <a:pt x="62070" y="131676"/>
                    <a:pt x="68600" y="131541"/>
                  </a:cubicBezTo>
                  <a:cubicBezTo>
                    <a:pt x="72238" y="131375"/>
                    <a:pt x="75829" y="130656"/>
                    <a:pt x="79251" y="129411"/>
                  </a:cubicBezTo>
                  <a:lnTo>
                    <a:pt x="88305" y="127014"/>
                  </a:lnTo>
                  <a:cubicBezTo>
                    <a:pt x="97538" y="124287"/>
                    <a:pt x="106015" y="119456"/>
                    <a:pt x="113068" y="112901"/>
                  </a:cubicBezTo>
                  <a:cubicBezTo>
                    <a:pt x="115513" y="110245"/>
                    <a:pt x="117740" y="107396"/>
                    <a:pt x="119725" y="104380"/>
                  </a:cubicBezTo>
                  <a:cubicBezTo>
                    <a:pt x="122333" y="100293"/>
                    <a:pt x="124224" y="95790"/>
                    <a:pt x="125317" y="91067"/>
                  </a:cubicBezTo>
                  <a:cubicBezTo>
                    <a:pt x="126648" y="86540"/>
                    <a:pt x="127447" y="83877"/>
                    <a:pt x="127979" y="81214"/>
                  </a:cubicBezTo>
                  <a:cubicBezTo>
                    <a:pt x="128956" y="74804"/>
                    <a:pt x="128501" y="68257"/>
                    <a:pt x="126648" y="62043"/>
                  </a:cubicBezTo>
                  <a:cubicBezTo>
                    <a:pt x="124579" y="55674"/>
                    <a:pt x="121716" y="49590"/>
                    <a:pt x="118127" y="43936"/>
                  </a:cubicBezTo>
                  <a:cubicBezTo>
                    <a:pt x="114851" y="38429"/>
                    <a:pt x="110817" y="33409"/>
                    <a:pt x="106145" y="29024"/>
                  </a:cubicBezTo>
                  <a:cubicBezTo>
                    <a:pt x="102707" y="26177"/>
                    <a:pt x="99057" y="23595"/>
                    <a:pt x="95227" y="21303"/>
                  </a:cubicBezTo>
                  <a:cubicBezTo>
                    <a:pt x="94796" y="19595"/>
                    <a:pt x="94075" y="17974"/>
                    <a:pt x="93097" y="16510"/>
                  </a:cubicBezTo>
                  <a:cubicBezTo>
                    <a:pt x="91098" y="13114"/>
                    <a:pt x="88370" y="10203"/>
                    <a:pt x="85109" y="7989"/>
                  </a:cubicBezTo>
                  <a:cubicBezTo>
                    <a:pt x="79923" y="4324"/>
                    <a:pt x="74028" y="1784"/>
                    <a:pt x="67802" y="533"/>
                  </a:cubicBezTo>
                  <a:lnTo>
                    <a:pt x="63540" y="533"/>
                  </a:lnTo>
                </a:path>
              </a:pathLst>
            </a:custGeom>
            <a:solidFill>
              <a:srgbClr val="FCFCFC"/>
            </a:solidFill>
            <a:ln w="26619"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id="{839D7AE4-6A7A-4414-8106-F9D1C75548C7}"/>
                </a:ext>
              </a:extLst>
            </p:cNvPr>
            <p:cNvSpPr/>
            <p:nvPr/>
          </p:nvSpPr>
          <p:spPr>
            <a:xfrm>
              <a:off x="9323177" y="5397324"/>
              <a:ext cx="128515" cy="101928"/>
            </a:xfrm>
            <a:custGeom>
              <a:avLst/>
              <a:gdLst>
                <a:gd name="connsiteX0" fmla="*/ 40508 w 102398"/>
                <a:gd name="connsiteY0" fmla="*/ 0 h 81214"/>
                <a:gd name="connsiteX1" fmla="*/ 22667 w 102398"/>
                <a:gd name="connsiteY1" fmla="*/ 3994 h 81214"/>
                <a:gd name="connsiteX2" fmla="*/ 13081 w 102398"/>
                <a:gd name="connsiteY2" fmla="*/ 9586 h 81214"/>
                <a:gd name="connsiteX3" fmla="*/ 4560 w 102398"/>
                <a:gd name="connsiteY3" fmla="*/ 19971 h 81214"/>
                <a:gd name="connsiteX4" fmla="*/ 2697 w 102398"/>
                <a:gd name="connsiteY4" fmla="*/ 23166 h 81214"/>
                <a:gd name="connsiteX5" fmla="*/ 300 w 102398"/>
                <a:gd name="connsiteY5" fmla="*/ 31954 h 81214"/>
                <a:gd name="connsiteX6" fmla="*/ 300 w 102398"/>
                <a:gd name="connsiteY6" fmla="*/ 41540 h 81214"/>
                <a:gd name="connsiteX7" fmla="*/ 32786 w 102398"/>
                <a:gd name="connsiteY7" fmla="*/ 78286 h 81214"/>
                <a:gd name="connsiteX8" fmla="*/ 49295 w 102398"/>
                <a:gd name="connsiteY8" fmla="*/ 81215 h 81214"/>
                <a:gd name="connsiteX9" fmla="*/ 53822 w 102398"/>
                <a:gd name="connsiteY9" fmla="*/ 81214 h 81214"/>
                <a:gd name="connsiteX10" fmla="*/ 66603 w 102398"/>
                <a:gd name="connsiteY10" fmla="*/ 78019 h 81214"/>
                <a:gd name="connsiteX11" fmla="*/ 78586 w 102398"/>
                <a:gd name="connsiteY11" fmla="*/ 74291 h 81214"/>
                <a:gd name="connsiteX12" fmla="*/ 91367 w 102398"/>
                <a:gd name="connsiteY12" fmla="*/ 64705 h 81214"/>
                <a:gd name="connsiteX13" fmla="*/ 100687 w 102398"/>
                <a:gd name="connsiteY13" fmla="*/ 51924 h 81214"/>
                <a:gd name="connsiteX14" fmla="*/ 102285 w 102398"/>
                <a:gd name="connsiteY14" fmla="*/ 42604 h 81214"/>
                <a:gd name="connsiteX15" fmla="*/ 102285 w 102398"/>
                <a:gd name="connsiteY15" fmla="*/ 35948 h 81214"/>
                <a:gd name="connsiteX16" fmla="*/ 99090 w 102398"/>
                <a:gd name="connsiteY16" fmla="*/ 29291 h 81214"/>
                <a:gd name="connsiteX17" fmla="*/ 47432 w 102398"/>
                <a:gd name="connsiteY17" fmla="*/ 799 h 81214"/>
                <a:gd name="connsiteX18" fmla="*/ 41840 w 102398"/>
                <a:gd name="connsiteY18" fmla="*/ 799 h 81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2398" h="81214">
                  <a:moveTo>
                    <a:pt x="40508" y="0"/>
                  </a:moveTo>
                  <a:cubicBezTo>
                    <a:pt x="34355" y="133"/>
                    <a:pt x="28290" y="1491"/>
                    <a:pt x="22667" y="3994"/>
                  </a:cubicBezTo>
                  <a:cubicBezTo>
                    <a:pt x="19251" y="5453"/>
                    <a:pt x="16032" y="7331"/>
                    <a:pt x="13081" y="9586"/>
                  </a:cubicBezTo>
                  <a:cubicBezTo>
                    <a:pt x="9656" y="12523"/>
                    <a:pt x="6772" y="16038"/>
                    <a:pt x="4560" y="19971"/>
                  </a:cubicBezTo>
                  <a:lnTo>
                    <a:pt x="2697" y="23166"/>
                  </a:lnTo>
                  <a:lnTo>
                    <a:pt x="300" y="31954"/>
                  </a:lnTo>
                  <a:cubicBezTo>
                    <a:pt x="-100" y="35136"/>
                    <a:pt x="-100" y="38357"/>
                    <a:pt x="300" y="41540"/>
                  </a:cubicBezTo>
                  <a:cubicBezTo>
                    <a:pt x="3621" y="58794"/>
                    <a:pt x="16068" y="72875"/>
                    <a:pt x="32786" y="78286"/>
                  </a:cubicBezTo>
                  <a:cubicBezTo>
                    <a:pt x="38075" y="80225"/>
                    <a:pt x="43663" y="81216"/>
                    <a:pt x="49295" y="81215"/>
                  </a:cubicBezTo>
                  <a:lnTo>
                    <a:pt x="53822" y="81214"/>
                  </a:lnTo>
                  <a:cubicBezTo>
                    <a:pt x="58215" y="80782"/>
                    <a:pt x="62522" y="79705"/>
                    <a:pt x="66603" y="78019"/>
                  </a:cubicBezTo>
                  <a:cubicBezTo>
                    <a:pt x="70705" y="77154"/>
                    <a:pt x="74716" y="75906"/>
                    <a:pt x="78586" y="74291"/>
                  </a:cubicBezTo>
                  <a:cubicBezTo>
                    <a:pt x="83304" y="71757"/>
                    <a:pt x="87613" y="68525"/>
                    <a:pt x="91367" y="64705"/>
                  </a:cubicBezTo>
                  <a:cubicBezTo>
                    <a:pt x="95118" y="60954"/>
                    <a:pt x="98262" y="56642"/>
                    <a:pt x="100687" y="51924"/>
                  </a:cubicBezTo>
                  <a:cubicBezTo>
                    <a:pt x="101712" y="48922"/>
                    <a:pt x="102252" y="45776"/>
                    <a:pt x="102285" y="42604"/>
                  </a:cubicBezTo>
                  <a:cubicBezTo>
                    <a:pt x="102436" y="40388"/>
                    <a:pt x="102436" y="38164"/>
                    <a:pt x="102285" y="35948"/>
                  </a:cubicBezTo>
                  <a:cubicBezTo>
                    <a:pt x="101711" y="33525"/>
                    <a:pt x="100621" y="31254"/>
                    <a:pt x="99090" y="29291"/>
                  </a:cubicBezTo>
                  <a:cubicBezTo>
                    <a:pt x="87334" y="12170"/>
                    <a:pt x="68184" y="1608"/>
                    <a:pt x="47432" y="799"/>
                  </a:cubicBezTo>
                  <a:lnTo>
                    <a:pt x="41840" y="799"/>
                  </a:lnTo>
                </a:path>
              </a:pathLst>
            </a:custGeom>
            <a:solidFill>
              <a:srgbClr val="FCFCFC"/>
            </a:solidFill>
            <a:ln w="26619"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id="{1E0320A6-D8DC-4944-A6EC-A1A41E5507FB}"/>
                </a:ext>
              </a:extLst>
            </p:cNvPr>
            <p:cNvSpPr/>
            <p:nvPr/>
          </p:nvSpPr>
          <p:spPr>
            <a:xfrm>
              <a:off x="9158213" y="5745872"/>
              <a:ext cx="192654" cy="195133"/>
            </a:xfrm>
            <a:custGeom>
              <a:avLst/>
              <a:gdLst>
                <a:gd name="connsiteX0" fmla="*/ 71828 w 153503"/>
                <a:gd name="connsiteY0" fmla="*/ 1875 h 155478"/>
                <a:gd name="connsiteX1" fmla="*/ 53722 w 153503"/>
                <a:gd name="connsiteY1" fmla="*/ 5070 h 155478"/>
                <a:gd name="connsiteX2" fmla="*/ 35082 w 153503"/>
                <a:gd name="connsiteY2" fmla="*/ 13591 h 155478"/>
                <a:gd name="connsiteX3" fmla="*/ 20969 w 153503"/>
                <a:gd name="connsiteY3" fmla="*/ 25307 h 155478"/>
                <a:gd name="connsiteX4" fmla="*/ 9253 w 153503"/>
                <a:gd name="connsiteY4" fmla="*/ 40485 h 155478"/>
                <a:gd name="connsiteX5" fmla="*/ 1797 w 153503"/>
                <a:gd name="connsiteY5" fmla="*/ 58859 h 155478"/>
                <a:gd name="connsiteX6" fmla="*/ 1797 w 153503"/>
                <a:gd name="connsiteY6" fmla="*/ 62054 h 155478"/>
                <a:gd name="connsiteX7" fmla="*/ 200 w 153503"/>
                <a:gd name="connsiteY7" fmla="*/ 74835 h 155478"/>
                <a:gd name="connsiteX8" fmla="*/ 200 w 153503"/>
                <a:gd name="connsiteY8" fmla="*/ 86018 h 155478"/>
                <a:gd name="connsiteX9" fmla="*/ 200 w 153503"/>
                <a:gd name="connsiteY9" fmla="*/ 86018 h 155478"/>
                <a:gd name="connsiteX10" fmla="*/ 200 w 153503"/>
                <a:gd name="connsiteY10" fmla="*/ 86018 h 155478"/>
                <a:gd name="connsiteX11" fmla="*/ 200 w 153503"/>
                <a:gd name="connsiteY11" fmla="*/ 94806 h 155478"/>
                <a:gd name="connsiteX12" fmla="*/ 200 w 153503"/>
                <a:gd name="connsiteY12" fmla="*/ 94806 h 155478"/>
                <a:gd name="connsiteX13" fmla="*/ 4460 w 153503"/>
                <a:gd name="connsiteY13" fmla="*/ 107853 h 155478"/>
                <a:gd name="connsiteX14" fmla="*/ 13247 w 153503"/>
                <a:gd name="connsiteY14" fmla="*/ 123297 h 155478"/>
                <a:gd name="connsiteX15" fmla="*/ 18040 w 153503"/>
                <a:gd name="connsiteY15" fmla="*/ 129422 h 155478"/>
                <a:gd name="connsiteX16" fmla="*/ 19904 w 153503"/>
                <a:gd name="connsiteY16" fmla="*/ 131286 h 155478"/>
                <a:gd name="connsiteX17" fmla="*/ 24697 w 153503"/>
                <a:gd name="connsiteY17" fmla="*/ 136079 h 155478"/>
                <a:gd name="connsiteX18" fmla="*/ 26294 w 153503"/>
                <a:gd name="connsiteY18" fmla="*/ 137410 h 155478"/>
                <a:gd name="connsiteX19" fmla="*/ 52922 w 153503"/>
                <a:gd name="connsiteY19" fmla="*/ 152055 h 155478"/>
                <a:gd name="connsiteX20" fmla="*/ 150113 w 153503"/>
                <a:gd name="connsiteY20" fmla="*/ 100930 h 155478"/>
                <a:gd name="connsiteX21" fmla="*/ 153308 w 153503"/>
                <a:gd name="connsiteY21" fmla="*/ 84687 h 155478"/>
                <a:gd name="connsiteX22" fmla="*/ 151977 w 153503"/>
                <a:gd name="connsiteY22" fmla="*/ 62320 h 155478"/>
                <a:gd name="connsiteX23" fmla="*/ 136799 w 153503"/>
                <a:gd name="connsiteY23" fmla="*/ 29834 h 155478"/>
                <a:gd name="connsiteX24" fmla="*/ 74491 w 153503"/>
                <a:gd name="connsiteY24" fmla="*/ 12 h 155478"/>
                <a:gd name="connsiteX25" fmla="*/ 71030 w 153503"/>
                <a:gd name="connsiteY25" fmla="*/ 11 h 155478"/>
                <a:gd name="connsiteX26" fmla="*/ 79284 w 153503"/>
                <a:gd name="connsiteY26" fmla="*/ 22645 h 155478"/>
                <a:gd name="connsiteX27" fmla="*/ 93397 w 153503"/>
                <a:gd name="connsiteY27" fmla="*/ 25308 h 155478"/>
                <a:gd name="connsiteX28" fmla="*/ 106178 w 153503"/>
                <a:gd name="connsiteY28" fmla="*/ 31699 h 155478"/>
                <a:gd name="connsiteX29" fmla="*/ 117362 w 153503"/>
                <a:gd name="connsiteY29" fmla="*/ 41285 h 155478"/>
                <a:gd name="connsiteX30" fmla="*/ 125350 w 153503"/>
                <a:gd name="connsiteY30" fmla="*/ 53267 h 155478"/>
                <a:gd name="connsiteX31" fmla="*/ 129344 w 153503"/>
                <a:gd name="connsiteY31" fmla="*/ 65249 h 155478"/>
                <a:gd name="connsiteX32" fmla="*/ 130675 w 153503"/>
                <a:gd name="connsiteY32" fmla="*/ 81492 h 155478"/>
                <a:gd name="connsiteX33" fmla="*/ 128012 w 153503"/>
                <a:gd name="connsiteY33" fmla="*/ 95339 h 155478"/>
                <a:gd name="connsiteX34" fmla="*/ 121622 w 153503"/>
                <a:gd name="connsiteY34" fmla="*/ 107854 h 155478"/>
                <a:gd name="connsiteX35" fmla="*/ 112036 w 153503"/>
                <a:gd name="connsiteY35" fmla="*/ 119037 h 155478"/>
                <a:gd name="connsiteX36" fmla="*/ 99788 w 153503"/>
                <a:gd name="connsiteY36" fmla="*/ 127026 h 155478"/>
                <a:gd name="connsiteX37" fmla="*/ 86474 w 153503"/>
                <a:gd name="connsiteY37" fmla="*/ 131552 h 155478"/>
                <a:gd name="connsiteX38" fmla="*/ 71829 w 153503"/>
                <a:gd name="connsiteY38" fmla="*/ 131552 h 155478"/>
                <a:gd name="connsiteX39" fmla="*/ 58782 w 153503"/>
                <a:gd name="connsiteY39" fmla="*/ 128889 h 155478"/>
                <a:gd name="connsiteX40" fmla="*/ 45735 w 153503"/>
                <a:gd name="connsiteY40" fmla="*/ 122765 h 155478"/>
                <a:gd name="connsiteX41" fmla="*/ 34817 w 153503"/>
                <a:gd name="connsiteY41" fmla="*/ 113445 h 155478"/>
                <a:gd name="connsiteX42" fmla="*/ 34816 w 153503"/>
                <a:gd name="connsiteY42" fmla="*/ 113445 h 155478"/>
                <a:gd name="connsiteX43" fmla="*/ 34816 w 153503"/>
                <a:gd name="connsiteY43" fmla="*/ 113445 h 155478"/>
                <a:gd name="connsiteX44" fmla="*/ 27093 w 153503"/>
                <a:gd name="connsiteY44" fmla="*/ 101729 h 155478"/>
                <a:gd name="connsiteX45" fmla="*/ 27094 w 153503"/>
                <a:gd name="connsiteY45" fmla="*/ 101729 h 155478"/>
                <a:gd name="connsiteX46" fmla="*/ 27094 w 153503"/>
                <a:gd name="connsiteY46" fmla="*/ 100398 h 155478"/>
                <a:gd name="connsiteX47" fmla="*/ 23632 w 153503"/>
                <a:gd name="connsiteY47" fmla="*/ 88948 h 155478"/>
                <a:gd name="connsiteX48" fmla="*/ 23632 w 153503"/>
                <a:gd name="connsiteY48" fmla="*/ 87350 h 155478"/>
                <a:gd name="connsiteX49" fmla="*/ 23632 w 153503"/>
                <a:gd name="connsiteY49" fmla="*/ 80959 h 155478"/>
                <a:gd name="connsiteX50" fmla="*/ 23632 w 153503"/>
                <a:gd name="connsiteY50" fmla="*/ 80959 h 155478"/>
                <a:gd name="connsiteX51" fmla="*/ 23632 w 153503"/>
                <a:gd name="connsiteY51" fmla="*/ 76965 h 155478"/>
                <a:gd name="connsiteX52" fmla="*/ 26029 w 153503"/>
                <a:gd name="connsiteY52" fmla="*/ 63651 h 155478"/>
                <a:gd name="connsiteX53" fmla="*/ 32419 w 153503"/>
                <a:gd name="connsiteY53" fmla="*/ 50337 h 155478"/>
                <a:gd name="connsiteX54" fmla="*/ 41472 w 153503"/>
                <a:gd name="connsiteY54" fmla="*/ 39953 h 155478"/>
                <a:gd name="connsiteX55" fmla="*/ 53987 w 153503"/>
                <a:gd name="connsiteY55" fmla="*/ 31166 h 155478"/>
                <a:gd name="connsiteX56" fmla="*/ 68632 w 153503"/>
                <a:gd name="connsiteY56" fmla="*/ 26373 h 155478"/>
                <a:gd name="connsiteX57" fmla="*/ 81946 w 153503"/>
                <a:gd name="connsiteY57" fmla="*/ 26373 h 155478"/>
                <a:gd name="connsiteX58" fmla="*/ 106977 w 153503"/>
                <a:gd name="connsiteY58" fmla="*/ 34095 h 155478"/>
                <a:gd name="connsiteX59" fmla="*/ 106977 w 153503"/>
                <a:gd name="connsiteY59" fmla="*/ 34095 h 155478"/>
                <a:gd name="connsiteX60" fmla="*/ 106977 w 153503"/>
                <a:gd name="connsiteY60" fmla="*/ 34095 h 155478"/>
                <a:gd name="connsiteX61" fmla="*/ 118160 w 153503"/>
                <a:gd name="connsiteY61" fmla="*/ 43148 h 155478"/>
                <a:gd name="connsiteX62" fmla="*/ 118160 w 153503"/>
                <a:gd name="connsiteY62" fmla="*/ 43148 h 155478"/>
                <a:gd name="connsiteX63" fmla="*/ 118160 w 153503"/>
                <a:gd name="connsiteY63" fmla="*/ 43148 h 155478"/>
                <a:gd name="connsiteX64" fmla="*/ 126681 w 153503"/>
                <a:gd name="connsiteY64" fmla="*/ 54331 h 155478"/>
                <a:gd name="connsiteX65" fmla="*/ 126681 w 153503"/>
                <a:gd name="connsiteY65" fmla="*/ 56994 h 155478"/>
                <a:gd name="connsiteX66" fmla="*/ 126681 w 153503"/>
                <a:gd name="connsiteY66" fmla="*/ 54331 h 155478"/>
                <a:gd name="connsiteX67" fmla="*/ 88870 w 153503"/>
                <a:gd name="connsiteY67" fmla="*/ 134214 h 155478"/>
                <a:gd name="connsiteX68" fmla="*/ 86473 w 153503"/>
                <a:gd name="connsiteY68" fmla="*/ 134214 h 155478"/>
                <a:gd name="connsiteX69" fmla="*/ 88870 w 153503"/>
                <a:gd name="connsiteY69" fmla="*/ 134214 h 15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53503" h="155478">
                  <a:moveTo>
                    <a:pt x="71828" y="1875"/>
                  </a:moveTo>
                  <a:cubicBezTo>
                    <a:pt x="65679" y="2137"/>
                    <a:pt x="59590" y="3211"/>
                    <a:pt x="53722" y="5070"/>
                  </a:cubicBezTo>
                  <a:cubicBezTo>
                    <a:pt x="47169" y="7098"/>
                    <a:pt x="40904" y="9962"/>
                    <a:pt x="35082" y="13591"/>
                  </a:cubicBezTo>
                  <a:cubicBezTo>
                    <a:pt x="29968" y="16974"/>
                    <a:pt x="25236" y="20903"/>
                    <a:pt x="20969" y="25307"/>
                  </a:cubicBezTo>
                  <a:cubicBezTo>
                    <a:pt x="16407" y="29823"/>
                    <a:pt x="12466" y="34927"/>
                    <a:pt x="9253" y="40485"/>
                  </a:cubicBezTo>
                  <a:cubicBezTo>
                    <a:pt x="5799" y="46170"/>
                    <a:pt x="3281" y="52374"/>
                    <a:pt x="1797" y="58859"/>
                  </a:cubicBezTo>
                  <a:cubicBezTo>
                    <a:pt x="1683" y="59921"/>
                    <a:pt x="1683" y="60992"/>
                    <a:pt x="1797" y="62054"/>
                  </a:cubicBezTo>
                  <a:cubicBezTo>
                    <a:pt x="1003" y="66277"/>
                    <a:pt x="470" y="70546"/>
                    <a:pt x="200" y="74835"/>
                  </a:cubicBezTo>
                  <a:cubicBezTo>
                    <a:pt x="-67" y="78558"/>
                    <a:pt x="-67" y="82295"/>
                    <a:pt x="200" y="86018"/>
                  </a:cubicBezTo>
                  <a:lnTo>
                    <a:pt x="200" y="86018"/>
                  </a:lnTo>
                  <a:lnTo>
                    <a:pt x="200" y="86018"/>
                  </a:lnTo>
                  <a:cubicBezTo>
                    <a:pt x="200" y="88948"/>
                    <a:pt x="200" y="91877"/>
                    <a:pt x="200" y="94806"/>
                  </a:cubicBezTo>
                  <a:lnTo>
                    <a:pt x="200" y="94806"/>
                  </a:lnTo>
                  <a:cubicBezTo>
                    <a:pt x="1256" y="99265"/>
                    <a:pt x="2682" y="103629"/>
                    <a:pt x="4460" y="107853"/>
                  </a:cubicBezTo>
                  <a:cubicBezTo>
                    <a:pt x="6703" y="113363"/>
                    <a:pt x="9657" y="118555"/>
                    <a:pt x="13247" y="123297"/>
                  </a:cubicBezTo>
                  <a:cubicBezTo>
                    <a:pt x="14694" y="125453"/>
                    <a:pt x="16295" y="127500"/>
                    <a:pt x="18040" y="129422"/>
                  </a:cubicBezTo>
                  <a:cubicBezTo>
                    <a:pt x="18593" y="130108"/>
                    <a:pt x="19217" y="130733"/>
                    <a:pt x="19904" y="131286"/>
                  </a:cubicBezTo>
                  <a:lnTo>
                    <a:pt x="24697" y="136079"/>
                  </a:lnTo>
                  <a:lnTo>
                    <a:pt x="26294" y="137410"/>
                  </a:lnTo>
                  <a:cubicBezTo>
                    <a:pt x="34021" y="144140"/>
                    <a:pt x="43101" y="149134"/>
                    <a:pt x="52922" y="152055"/>
                  </a:cubicBezTo>
                  <a:cubicBezTo>
                    <a:pt x="93858" y="164560"/>
                    <a:pt x="137226" y="141747"/>
                    <a:pt x="150113" y="100930"/>
                  </a:cubicBezTo>
                  <a:cubicBezTo>
                    <a:pt x="151713" y="95635"/>
                    <a:pt x="152783" y="90194"/>
                    <a:pt x="153308" y="84687"/>
                  </a:cubicBezTo>
                  <a:cubicBezTo>
                    <a:pt x="153803" y="77205"/>
                    <a:pt x="153356" y="69691"/>
                    <a:pt x="151977" y="62320"/>
                  </a:cubicBezTo>
                  <a:cubicBezTo>
                    <a:pt x="149527" y="50454"/>
                    <a:pt x="144329" y="39327"/>
                    <a:pt x="136799" y="29834"/>
                  </a:cubicBezTo>
                  <a:cubicBezTo>
                    <a:pt x="121882" y="10640"/>
                    <a:pt x="98797" y="-409"/>
                    <a:pt x="74491" y="12"/>
                  </a:cubicBezTo>
                  <a:lnTo>
                    <a:pt x="71030" y="11"/>
                  </a:lnTo>
                  <a:moveTo>
                    <a:pt x="79284" y="22645"/>
                  </a:moveTo>
                  <a:cubicBezTo>
                    <a:pt x="84053" y="23145"/>
                    <a:pt x="88773" y="24035"/>
                    <a:pt x="93397" y="25308"/>
                  </a:cubicBezTo>
                  <a:cubicBezTo>
                    <a:pt x="97786" y="27170"/>
                    <a:pt x="102055" y="29304"/>
                    <a:pt x="106178" y="31699"/>
                  </a:cubicBezTo>
                  <a:cubicBezTo>
                    <a:pt x="110145" y="34604"/>
                    <a:pt x="113884" y="37809"/>
                    <a:pt x="117362" y="41285"/>
                  </a:cubicBezTo>
                  <a:cubicBezTo>
                    <a:pt x="120328" y="45068"/>
                    <a:pt x="122999" y="49074"/>
                    <a:pt x="125350" y="53267"/>
                  </a:cubicBezTo>
                  <a:cubicBezTo>
                    <a:pt x="126960" y="57163"/>
                    <a:pt x="128294" y="61167"/>
                    <a:pt x="129344" y="65249"/>
                  </a:cubicBezTo>
                  <a:cubicBezTo>
                    <a:pt x="130326" y="70606"/>
                    <a:pt x="130772" y="76047"/>
                    <a:pt x="130675" y="81492"/>
                  </a:cubicBezTo>
                  <a:cubicBezTo>
                    <a:pt x="130174" y="86174"/>
                    <a:pt x="129283" y="90805"/>
                    <a:pt x="128012" y="95339"/>
                  </a:cubicBezTo>
                  <a:cubicBezTo>
                    <a:pt x="126149" y="99641"/>
                    <a:pt x="124014" y="103822"/>
                    <a:pt x="121622" y="107854"/>
                  </a:cubicBezTo>
                  <a:cubicBezTo>
                    <a:pt x="118717" y="111821"/>
                    <a:pt x="115512" y="115559"/>
                    <a:pt x="112036" y="119037"/>
                  </a:cubicBezTo>
                  <a:cubicBezTo>
                    <a:pt x="108119" y="121945"/>
                    <a:pt x="104028" y="124613"/>
                    <a:pt x="99788" y="127026"/>
                  </a:cubicBezTo>
                  <a:cubicBezTo>
                    <a:pt x="95479" y="128890"/>
                    <a:pt x="91026" y="130404"/>
                    <a:pt x="86474" y="131552"/>
                  </a:cubicBezTo>
                  <a:cubicBezTo>
                    <a:pt x="81607" y="132076"/>
                    <a:pt x="76697" y="132076"/>
                    <a:pt x="71829" y="131552"/>
                  </a:cubicBezTo>
                  <a:cubicBezTo>
                    <a:pt x="67406" y="131077"/>
                    <a:pt x="63038" y="130185"/>
                    <a:pt x="58782" y="128889"/>
                  </a:cubicBezTo>
                  <a:cubicBezTo>
                    <a:pt x="54264" y="127230"/>
                    <a:pt x="49898" y="125181"/>
                    <a:pt x="45735" y="122765"/>
                  </a:cubicBezTo>
                  <a:cubicBezTo>
                    <a:pt x="41858" y="119949"/>
                    <a:pt x="38207" y="116833"/>
                    <a:pt x="34817" y="113445"/>
                  </a:cubicBezTo>
                  <a:lnTo>
                    <a:pt x="34816" y="113445"/>
                  </a:lnTo>
                  <a:lnTo>
                    <a:pt x="34816" y="113445"/>
                  </a:lnTo>
                  <a:cubicBezTo>
                    <a:pt x="31903" y="109774"/>
                    <a:pt x="29319" y="105853"/>
                    <a:pt x="27093" y="101729"/>
                  </a:cubicBezTo>
                  <a:lnTo>
                    <a:pt x="27094" y="101729"/>
                  </a:lnTo>
                  <a:lnTo>
                    <a:pt x="27094" y="100398"/>
                  </a:lnTo>
                  <a:cubicBezTo>
                    <a:pt x="25661" y="96671"/>
                    <a:pt x="24504" y="92844"/>
                    <a:pt x="23632" y="88948"/>
                  </a:cubicBezTo>
                  <a:lnTo>
                    <a:pt x="23632" y="87350"/>
                  </a:lnTo>
                  <a:cubicBezTo>
                    <a:pt x="23501" y="85222"/>
                    <a:pt x="23501" y="83087"/>
                    <a:pt x="23632" y="80959"/>
                  </a:cubicBezTo>
                  <a:lnTo>
                    <a:pt x="23632" y="80959"/>
                  </a:lnTo>
                  <a:lnTo>
                    <a:pt x="23632" y="76965"/>
                  </a:lnTo>
                  <a:cubicBezTo>
                    <a:pt x="24172" y="72484"/>
                    <a:pt x="24972" y="68039"/>
                    <a:pt x="26029" y="63651"/>
                  </a:cubicBezTo>
                  <a:cubicBezTo>
                    <a:pt x="27778" y="59041"/>
                    <a:pt x="29916" y="54587"/>
                    <a:pt x="32419" y="50337"/>
                  </a:cubicBezTo>
                  <a:cubicBezTo>
                    <a:pt x="35070" y="46572"/>
                    <a:pt x="38103" y="43092"/>
                    <a:pt x="41472" y="39953"/>
                  </a:cubicBezTo>
                  <a:cubicBezTo>
                    <a:pt x="45359" y="36638"/>
                    <a:pt x="49550" y="33696"/>
                    <a:pt x="53987" y="31166"/>
                  </a:cubicBezTo>
                  <a:cubicBezTo>
                    <a:pt x="58685" y="29052"/>
                    <a:pt x="63594" y="27445"/>
                    <a:pt x="68632" y="26373"/>
                  </a:cubicBezTo>
                  <a:cubicBezTo>
                    <a:pt x="73066" y="26108"/>
                    <a:pt x="77513" y="26108"/>
                    <a:pt x="81946" y="26373"/>
                  </a:cubicBezTo>
                  <a:moveTo>
                    <a:pt x="106977" y="34095"/>
                  </a:moveTo>
                  <a:lnTo>
                    <a:pt x="106977" y="34095"/>
                  </a:lnTo>
                  <a:lnTo>
                    <a:pt x="106977" y="34095"/>
                  </a:lnTo>
                  <a:moveTo>
                    <a:pt x="118160" y="43148"/>
                  </a:moveTo>
                  <a:lnTo>
                    <a:pt x="118160" y="43148"/>
                  </a:lnTo>
                  <a:lnTo>
                    <a:pt x="118160" y="43148"/>
                  </a:lnTo>
                  <a:moveTo>
                    <a:pt x="126681" y="54331"/>
                  </a:moveTo>
                  <a:lnTo>
                    <a:pt x="126681" y="56994"/>
                  </a:lnTo>
                  <a:cubicBezTo>
                    <a:pt x="126637" y="56107"/>
                    <a:pt x="126637" y="55219"/>
                    <a:pt x="126681" y="54331"/>
                  </a:cubicBezTo>
                  <a:moveTo>
                    <a:pt x="88870" y="134214"/>
                  </a:moveTo>
                  <a:lnTo>
                    <a:pt x="86473" y="134214"/>
                  </a:lnTo>
                  <a:lnTo>
                    <a:pt x="88870" y="134214"/>
                  </a:lnTo>
                </a:path>
              </a:pathLst>
            </a:custGeom>
            <a:solidFill>
              <a:srgbClr val="CCD6D2"/>
            </a:solidFill>
            <a:ln w="26619"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id="{1FCE83A2-5733-42B5-91B8-EF01753EB04F}"/>
                </a:ext>
              </a:extLst>
            </p:cNvPr>
            <p:cNvSpPr/>
            <p:nvPr/>
          </p:nvSpPr>
          <p:spPr>
            <a:xfrm>
              <a:off x="9306333" y="5385292"/>
              <a:ext cx="158416" cy="129060"/>
            </a:xfrm>
            <a:custGeom>
              <a:avLst/>
              <a:gdLst>
                <a:gd name="connsiteX0" fmla="*/ 29432 w 126223"/>
                <a:gd name="connsiteY0" fmla="*/ 8256 h 102832"/>
                <a:gd name="connsiteX1" fmla="*/ 12124 w 126223"/>
                <a:gd name="connsiteY1" fmla="*/ 19972 h 102832"/>
                <a:gd name="connsiteX2" fmla="*/ 10526 w 126223"/>
                <a:gd name="connsiteY2" fmla="*/ 21570 h 102832"/>
                <a:gd name="connsiteX3" fmla="*/ 8662 w 126223"/>
                <a:gd name="connsiteY3" fmla="*/ 23700 h 102832"/>
                <a:gd name="connsiteX4" fmla="*/ 3336 w 126223"/>
                <a:gd name="connsiteY4" fmla="*/ 31688 h 102832"/>
                <a:gd name="connsiteX5" fmla="*/ 3336 w 126223"/>
                <a:gd name="connsiteY5" fmla="*/ 33019 h 102832"/>
                <a:gd name="connsiteX6" fmla="*/ 408 w 126223"/>
                <a:gd name="connsiteY6" fmla="*/ 41807 h 102832"/>
                <a:gd name="connsiteX7" fmla="*/ 408 w 126223"/>
                <a:gd name="connsiteY7" fmla="*/ 45534 h 102832"/>
                <a:gd name="connsiteX8" fmla="*/ 3870 w 126223"/>
                <a:gd name="connsiteY8" fmla="*/ 69233 h 102832"/>
                <a:gd name="connsiteX9" fmla="*/ 8130 w 126223"/>
                <a:gd name="connsiteY9" fmla="*/ 76689 h 102832"/>
                <a:gd name="connsiteX10" fmla="*/ 8129 w 126223"/>
                <a:gd name="connsiteY10" fmla="*/ 76689 h 102832"/>
                <a:gd name="connsiteX11" fmla="*/ 16650 w 126223"/>
                <a:gd name="connsiteY11" fmla="*/ 86275 h 102832"/>
                <a:gd name="connsiteX12" fmla="*/ 23839 w 126223"/>
                <a:gd name="connsiteY12" fmla="*/ 92133 h 102832"/>
                <a:gd name="connsiteX13" fmla="*/ 29964 w 126223"/>
                <a:gd name="connsiteY13" fmla="*/ 95595 h 102832"/>
                <a:gd name="connsiteX14" fmla="*/ 31828 w 126223"/>
                <a:gd name="connsiteY14" fmla="*/ 95595 h 102832"/>
                <a:gd name="connsiteX15" fmla="*/ 33426 w 126223"/>
                <a:gd name="connsiteY15" fmla="*/ 95595 h 102832"/>
                <a:gd name="connsiteX16" fmla="*/ 45142 w 126223"/>
                <a:gd name="connsiteY16" fmla="*/ 100121 h 102832"/>
                <a:gd name="connsiteX17" fmla="*/ 71770 w 126223"/>
                <a:gd name="connsiteY17" fmla="*/ 102518 h 102832"/>
                <a:gd name="connsiteX18" fmla="*/ 102391 w 126223"/>
                <a:gd name="connsiteY18" fmla="*/ 93464 h 102832"/>
                <a:gd name="connsiteX19" fmla="*/ 111977 w 126223"/>
                <a:gd name="connsiteY19" fmla="*/ 86275 h 102832"/>
                <a:gd name="connsiteX20" fmla="*/ 116237 w 126223"/>
                <a:gd name="connsiteY20" fmla="*/ 81748 h 102832"/>
                <a:gd name="connsiteX21" fmla="*/ 121563 w 126223"/>
                <a:gd name="connsiteY21" fmla="*/ 74026 h 102832"/>
                <a:gd name="connsiteX22" fmla="*/ 125824 w 126223"/>
                <a:gd name="connsiteY22" fmla="*/ 62577 h 102832"/>
                <a:gd name="connsiteX23" fmla="*/ 125824 w 126223"/>
                <a:gd name="connsiteY23" fmla="*/ 56718 h 102832"/>
                <a:gd name="connsiteX24" fmla="*/ 125824 w 126223"/>
                <a:gd name="connsiteY24" fmla="*/ 45801 h 102832"/>
                <a:gd name="connsiteX25" fmla="*/ 121031 w 126223"/>
                <a:gd name="connsiteY25" fmla="*/ 32753 h 102832"/>
                <a:gd name="connsiteX26" fmla="*/ 111179 w 126223"/>
                <a:gd name="connsiteY26" fmla="*/ 19439 h 102832"/>
                <a:gd name="connsiteX27" fmla="*/ 99995 w 126223"/>
                <a:gd name="connsiteY27" fmla="*/ 10918 h 102832"/>
                <a:gd name="connsiteX28" fmla="*/ 84817 w 126223"/>
                <a:gd name="connsiteY28" fmla="*/ 3995 h 102832"/>
                <a:gd name="connsiteX29" fmla="*/ 60586 w 126223"/>
                <a:gd name="connsiteY29" fmla="*/ 1 h 102832"/>
                <a:gd name="connsiteX30" fmla="*/ 31828 w 126223"/>
                <a:gd name="connsiteY30" fmla="*/ 5859 h 102832"/>
                <a:gd name="connsiteX31" fmla="*/ 61651 w 126223"/>
                <a:gd name="connsiteY31" fmla="*/ 22635 h 102832"/>
                <a:gd name="connsiteX32" fmla="*/ 61651 w 126223"/>
                <a:gd name="connsiteY32" fmla="*/ 22635 h 102832"/>
                <a:gd name="connsiteX33" fmla="*/ 63782 w 126223"/>
                <a:gd name="connsiteY33" fmla="*/ 22635 h 102832"/>
                <a:gd name="connsiteX34" fmla="*/ 76829 w 126223"/>
                <a:gd name="connsiteY34" fmla="*/ 24765 h 102832"/>
                <a:gd name="connsiteX35" fmla="*/ 88812 w 126223"/>
                <a:gd name="connsiteY35" fmla="*/ 30357 h 102832"/>
                <a:gd name="connsiteX36" fmla="*/ 97066 w 126223"/>
                <a:gd name="connsiteY36" fmla="*/ 37546 h 102832"/>
                <a:gd name="connsiteX37" fmla="*/ 101327 w 126223"/>
                <a:gd name="connsiteY37" fmla="*/ 43671 h 102832"/>
                <a:gd name="connsiteX38" fmla="*/ 103723 w 126223"/>
                <a:gd name="connsiteY38" fmla="*/ 50594 h 102832"/>
                <a:gd name="connsiteX39" fmla="*/ 103723 w 126223"/>
                <a:gd name="connsiteY39" fmla="*/ 58049 h 102832"/>
                <a:gd name="connsiteX40" fmla="*/ 103723 w 126223"/>
                <a:gd name="connsiteY40" fmla="*/ 55120 h 102832"/>
                <a:gd name="connsiteX41" fmla="*/ 103723 w 126223"/>
                <a:gd name="connsiteY41" fmla="*/ 59381 h 102832"/>
                <a:gd name="connsiteX42" fmla="*/ 101060 w 126223"/>
                <a:gd name="connsiteY42" fmla="*/ 64973 h 102832"/>
                <a:gd name="connsiteX43" fmla="*/ 96533 w 126223"/>
                <a:gd name="connsiteY43" fmla="*/ 70032 h 102832"/>
                <a:gd name="connsiteX44" fmla="*/ 88811 w 126223"/>
                <a:gd name="connsiteY44" fmla="*/ 75092 h 102832"/>
                <a:gd name="connsiteX45" fmla="*/ 77361 w 126223"/>
                <a:gd name="connsiteY45" fmla="*/ 78819 h 102832"/>
                <a:gd name="connsiteX46" fmla="*/ 64846 w 126223"/>
                <a:gd name="connsiteY46" fmla="*/ 78819 h 102832"/>
                <a:gd name="connsiteX47" fmla="*/ 50467 w 126223"/>
                <a:gd name="connsiteY47" fmla="*/ 76157 h 102832"/>
                <a:gd name="connsiteX48" fmla="*/ 38751 w 126223"/>
                <a:gd name="connsiteY48" fmla="*/ 70565 h 102832"/>
                <a:gd name="connsiteX49" fmla="*/ 30763 w 126223"/>
                <a:gd name="connsiteY49" fmla="*/ 63641 h 102832"/>
                <a:gd name="connsiteX50" fmla="*/ 30763 w 126223"/>
                <a:gd name="connsiteY50" fmla="*/ 62043 h 102832"/>
                <a:gd name="connsiteX51" fmla="*/ 27568 w 126223"/>
                <a:gd name="connsiteY51" fmla="*/ 56985 h 102832"/>
                <a:gd name="connsiteX52" fmla="*/ 25704 w 126223"/>
                <a:gd name="connsiteY52" fmla="*/ 51659 h 102832"/>
                <a:gd name="connsiteX53" fmla="*/ 25704 w 126223"/>
                <a:gd name="connsiteY53" fmla="*/ 46866 h 102832"/>
                <a:gd name="connsiteX54" fmla="*/ 25704 w 126223"/>
                <a:gd name="connsiteY54" fmla="*/ 42339 h 102832"/>
                <a:gd name="connsiteX55" fmla="*/ 25704 w 126223"/>
                <a:gd name="connsiteY55" fmla="*/ 42339 h 102832"/>
                <a:gd name="connsiteX56" fmla="*/ 25704 w 126223"/>
                <a:gd name="connsiteY56" fmla="*/ 40475 h 102832"/>
                <a:gd name="connsiteX57" fmla="*/ 25704 w 126223"/>
                <a:gd name="connsiteY57" fmla="*/ 38611 h 102832"/>
                <a:gd name="connsiteX58" fmla="*/ 39017 w 126223"/>
                <a:gd name="connsiteY58" fmla="*/ 27428 h 102832"/>
                <a:gd name="connsiteX59" fmla="*/ 48337 w 126223"/>
                <a:gd name="connsiteY59" fmla="*/ 24233 h 102832"/>
                <a:gd name="connsiteX60" fmla="*/ 62982 w 126223"/>
                <a:gd name="connsiteY60" fmla="*/ 24233 h 102832"/>
                <a:gd name="connsiteX61" fmla="*/ 49669 w 126223"/>
                <a:gd name="connsiteY61" fmla="*/ 24232 h 102832"/>
                <a:gd name="connsiteX62" fmla="*/ 49669 w 126223"/>
                <a:gd name="connsiteY62" fmla="*/ 24232 h 102832"/>
                <a:gd name="connsiteX63" fmla="*/ 47538 w 126223"/>
                <a:gd name="connsiteY63" fmla="*/ 24232 h 102832"/>
                <a:gd name="connsiteX64" fmla="*/ 47538 w 126223"/>
                <a:gd name="connsiteY64" fmla="*/ 24232 h 1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6223" h="102832">
                  <a:moveTo>
                    <a:pt x="29432" y="8256"/>
                  </a:moveTo>
                  <a:cubicBezTo>
                    <a:pt x="22968" y="11022"/>
                    <a:pt x="17093" y="14999"/>
                    <a:pt x="12124" y="19972"/>
                  </a:cubicBezTo>
                  <a:cubicBezTo>
                    <a:pt x="11358" y="20205"/>
                    <a:pt x="10759" y="20804"/>
                    <a:pt x="10526" y="21570"/>
                  </a:cubicBezTo>
                  <a:cubicBezTo>
                    <a:pt x="9770" y="22149"/>
                    <a:pt x="9137" y="22874"/>
                    <a:pt x="8662" y="23700"/>
                  </a:cubicBezTo>
                  <a:cubicBezTo>
                    <a:pt x="6586" y="26150"/>
                    <a:pt x="4799" y="28830"/>
                    <a:pt x="3336" y="31688"/>
                  </a:cubicBezTo>
                  <a:lnTo>
                    <a:pt x="3336" y="33019"/>
                  </a:lnTo>
                  <a:cubicBezTo>
                    <a:pt x="1927" y="35786"/>
                    <a:pt x="940" y="38748"/>
                    <a:pt x="408" y="41807"/>
                  </a:cubicBezTo>
                  <a:lnTo>
                    <a:pt x="408" y="45534"/>
                  </a:lnTo>
                  <a:cubicBezTo>
                    <a:pt x="-713" y="53602"/>
                    <a:pt x="487" y="61823"/>
                    <a:pt x="3870" y="69233"/>
                  </a:cubicBezTo>
                  <a:cubicBezTo>
                    <a:pt x="5131" y="71806"/>
                    <a:pt x="6554" y="74296"/>
                    <a:pt x="8130" y="76689"/>
                  </a:cubicBezTo>
                  <a:lnTo>
                    <a:pt x="8129" y="76689"/>
                  </a:lnTo>
                  <a:cubicBezTo>
                    <a:pt x="10535" y="80246"/>
                    <a:pt x="13400" y="83469"/>
                    <a:pt x="16650" y="86275"/>
                  </a:cubicBezTo>
                  <a:cubicBezTo>
                    <a:pt x="18872" y="88433"/>
                    <a:pt x="21277" y="90393"/>
                    <a:pt x="23839" y="92133"/>
                  </a:cubicBezTo>
                  <a:cubicBezTo>
                    <a:pt x="25789" y="93443"/>
                    <a:pt x="27836" y="94600"/>
                    <a:pt x="29964" y="95595"/>
                  </a:cubicBezTo>
                  <a:lnTo>
                    <a:pt x="31828" y="95595"/>
                  </a:lnTo>
                  <a:lnTo>
                    <a:pt x="33426" y="95595"/>
                  </a:lnTo>
                  <a:cubicBezTo>
                    <a:pt x="37220" y="97378"/>
                    <a:pt x="41135" y="98891"/>
                    <a:pt x="45142" y="100121"/>
                  </a:cubicBezTo>
                  <a:cubicBezTo>
                    <a:pt x="53798" y="102536"/>
                    <a:pt x="62822" y="103348"/>
                    <a:pt x="71770" y="102518"/>
                  </a:cubicBezTo>
                  <a:cubicBezTo>
                    <a:pt x="82521" y="101798"/>
                    <a:pt x="92978" y="98706"/>
                    <a:pt x="102391" y="93464"/>
                  </a:cubicBezTo>
                  <a:cubicBezTo>
                    <a:pt x="105863" y="91460"/>
                    <a:pt x="109082" y="89047"/>
                    <a:pt x="111977" y="86275"/>
                  </a:cubicBezTo>
                  <a:cubicBezTo>
                    <a:pt x="113531" y="84898"/>
                    <a:pt x="114957" y="83383"/>
                    <a:pt x="116237" y="81748"/>
                  </a:cubicBezTo>
                  <a:cubicBezTo>
                    <a:pt x="118252" y="79347"/>
                    <a:pt x="120035" y="76762"/>
                    <a:pt x="121563" y="74026"/>
                  </a:cubicBezTo>
                  <a:cubicBezTo>
                    <a:pt x="123574" y="70456"/>
                    <a:pt x="125011" y="66592"/>
                    <a:pt x="125824" y="62577"/>
                  </a:cubicBezTo>
                  <a:cubicBezTo>
                    <a:pt x="125967" y="60627"/>
                    <a:pt x="125967" y="58669"/>
                    <a:pt x="125824" y="56718"/>
                  </a:cubicBezTo>
                  <a:cubicBezTo>
                    <a:pt x="126356" y="53099"/>
                    <a:pt x="126356" y="49421"/>
                    <a:pt x="125824" y="45801"/>
                  </a:cubicBezTo>
                  <a:cubicBezTo>
                    <a:pt x="124865" y="41243"/>
                    <a:pt x="123250" y="36848"/>
                    <a:pt x="121031" y="32753"/>
                  </a:cubicBezTo>
                  <a:cubicBezTo>
                    <a:pt x="118293" y="27936"/>
                    <a:pt x="114986" y="23466"/>
                    <a:pt x="111179" y="19439"/>
                  </a:cubicBezTo>
                  <a:cubicBezTo>
                    <a:pt x="107803" y="16164"/>
                    <a:pt x="104049" y="13304"/>
                    <a:pt x="99995" y="10918"/>
                  </a:cubicBezTo>
                  <a:cubicBezTo>
                    <a:pt x="95254" y="7968"/>
                    <a:pt x="90153" y="5641"/>
                    <a:pt x="84817" y="3995"/>
                  </a:cubicBezTo>
                  <a:cubicBezTo>
                    <a:pt x="77010" y="1357"/>
                    <a:pt x="68826" y="8"/>
                    <a:pt x="60586" y="1"/>
                  </a:cubicBezTo>
                  <a:cubicBezTo>
                    <a:pt x="50697" y="-60"/>
                    <a:pt x="40904" y="1935"/>
                    <a:pt x="31828" y="5859"/>
                  </a:cubicBezTo>
                  <a:moveTo>
                    <a:pt x="61651" y="22635"/>
                  </a:moveTo>
                  <a:lnTo>
                    <a:pt x="61651" y="22635"/>
                  </a:lnTo>
                  <a:moveTo>
                    <a:pt x="63782" y="22635"/>
                  </a:moveTo>
                  <a:cubicBezTo>
                    <a:pt x="68186" y="22954"/>
                    <a:pt x="72552" y="23667"/>
                    <a:pt x="76829" y="24765"/>
                  </a:cubicBezTo>
                  <a:cubicBezTo>
                    <a:pt x="80966" y="26306"/>
                    <a:pt x="84973" y="28175"/>
                    <a:pt x="88812" y="30357"/>
                  </a:cubicBezTo>
                  <a:cubicBezTo>
                    <a:pt x="91740" y="32542"/>
                    <a:pt x="94499" y="34946"/>
                    <a:pt x="97066" y="37546"/>
                  </a:cubicBezTo>
                  <a:cubicBezTo>
                    <a:pt x="98637" y="39479"/>
                    <a:pt x="100061" y="41526"/>
                    <a:pt x="101327" y="43671"/>
                  </a:cubicBezTo>
                  <a:cubicBezTo>
                    <a:pt x="102244" y="45936"/>
                    <a:pt x="103044" y="48247"/>
                    <a:pt x="103723" y="50594"/>
                  </a:cubicBezTo>
                  <a:cubicBezTo>
                    <a:pt x="103990" y="53072"/>
                    <a:pt x="103990" y="55571"/>
                    <a:pt x="103723" y="58049"/>
                  </a:cubicBezTo>
                  <a:lnTo>
                    <a:pt x="103723" y="55120"/>
                  </a:lnTo>
                  <a:cubicBezTo>
                    <a:pt x="103873" y="56537"/>
                    <a:pt x="103873" y="57965"/>
                    <a:pt x="103723" y="59381"/>
                  </a:cubicBezTo>
                  <a:cubicBezTo>
                    <a:pt x="102997" y="61317"/>
                    <a:pt x="102106" y="63188"/>
                    <a:pt x="101060" y="64973"/>
                  </a:cubicBezTo>
                  <a:cubicBezTo>
                    <a:pt x="99694" y="66781"/>
                    <a:pt x="98180" y="68474"/>
                    <a:pt x="96533" y="70032"/>
                  </a:cubicBezTo>
                  <a:cubicBezTo>
                    <a:pt x="94127" y="71962"/>
                    <a:pt x="91541" y="73656"/>
                    <a:pt x="88811" y="75092"/>
                  </a:cubicBezTo>
                  <a:cubicBezTo>
                    <a:pt x="85091" y="76612"/>
                    <a:pt x="81263" y="77858"/>
                    <a:pt x="77361" y="78819"/>
                  </a:cubicBezTo>
                  <a:cubicBezTo>
                    <a:pt x="73194" y="79093"/>
                    <a:pt x="69013" y="79093"/>
                    <a:pt x="64846" y="78819"/>
                  </a:cubicBezTo>
                  <a:cubicBezTo>
                    <a:pt x="59986" y="78343"/>
                    <a:pt x="55175" y="77452"/>
                    <a:pt x="50467" y="76157"/>
                  </a:cubicBezTo>
                  <a:cubicBezTo>
                    <a:pt x="46416" y="74613"/>
                    <a:pt x="42498" y="72744"/>
                    <a:pt x="38751" y="70565"/>
                  </a:cubicBezTo>
                  <a:cubicBezTo>
                    <a:pt x="35967" y="68400"/>
                    <a:pt x="33301" y="66089"/>
                    <a:pt x="30763" y="63641"/>
                  </a:cubicBezTo>
                  <a:lnTo>
                    <a:pt x="30763" y="62043"/>
                  </a:lnTo>
                  <a:lnTo>
                    <a:pt x="27568" y="56985"/>
                  </a:lnTo>
                  <a:cubicBezTo>
                    <a:pt x="27568" y="55387"/>
                    <a:pt x="26237" y="53523"/>
                    <a:pt x="25704" y="51659"/>
                  </a:cubicBezTo>
                  <a:cubicBezTo>
                    <a:pt x="25171" y="49795"/>
                    <a:pt x="25704" y="48464"/>
                    <a:pt x="25704" y="46866"/>
                  </a:cubicBezTo>
                  <a:lnTo>
                    <a:pt x="25704" y="42339"/>
                  </a:lnTo>
                  <a:lnTo>
                    <a:pt x="25704" y="42339"/>
                  </a:lnTo>
                  <a:lnTo>
                    <a:pt x="25704" y="40475"/>
                  </a:lnTo>
                  <a:lnTo>
                    <a:pt x="25704" y="38611"/>
                  </a:lnTo>
                  <a:cubicBezTo>
                    <a:pt x="28956" y="33665"/>
                    <a:pt x="33584" y="29777"/>
                    <a:pt x="39017" y="27428"/>
                  </a:cubicBezTo>
                  <a:cubicBezTo>
                    <a:pt x="42022" y="26085"/>
                    <a:pt x="45141" y="25016"/>
                    <a:pt x="48337" y="24233"/>
                  </a:cubicBezTo>
                  <a:cubicBezTo>
                    <a:pt x="53204" y="23694"/>
                    <a:pt x="58115" y="23694"/>
                    <a:pt x="62982" y="24233"/>
                  </a:cubicBezTo>
                  <a:moveTo>
                    <a:pt x="49669" y="24232"/>
                  </a:moveTo>
                  <a:lnTo>
                    <a:pt x="49669" y="24232"/>
                  </a:lnTo>
                  <a:close/>
                  <a:moveTo>
                    <a:pt x="47538" y="24232"/>
                  </a:moveTo>
                  <a:lnTo>
                    <a:pt x="47538" y="24232"/>
                  </a:lnTo>
                  <a:close/>
                </a:path>
              </a:pathLst>
            </a:custGeom>
            <a:solidFill>
              <a:srgbClr val="CCD6D2"/>
            </a:solidFill>
            <a:ln w="26619"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id="{5C8EB00F-4096-4823-85B9-A055857EF128}"/>
                </a:ext>
              </a:extLst>
            </p:cNvPr>
            <p:cNvSpPr/>
            <p:nvPr/>
          </p:nvSpPr>
          <p:spPr>
            <a:xfrm>
              <a:off x="9846317" y="5896605"/>
              <a:ext cx="204548" cy="235021"/>
            </a:xfrm>
            <a:custGeom>
              <a:avLst/>
              <a:gdLst>
                <a:gd name="connsiteX0" fmla="*/ 45464 w 162980"/>
                <a:gd name="connsiteY0" fmla="*/ 6391 h 187260"/>
                <a:gd name="connsiteX1" fmla="*/ 28156 w 162980"/>
                <a:gd name="connsiteY1" fmla="*/ 14379 h 187260"/>
                <a:gd name="connsiteX2" fmla="*/ 16173 w 162980"/>
                <a:gd name="connsiteY2" fmla="*/ 24764 h 187260"/>
                <a:gd name="connsiteX3" fmla="*/ 16173 w 162980"/>
                <a:gd name="connsiteY3" fmla="*/ 24764 h 187260"/>
                <a:gd name="connsiteX4" fmla="*/ 16173 w 162980"/>
                <a:gd name="connsiteY4" fmla="*/ 24764 h 187260"/>
                <a:gd name="connsiteX5" fmla="*/ 14309 w 162980"/>
                <a:gd name="connsiteY5" fmla="*/ 26894 h 187260"/>
                <a:gd name="connsiteX6" fmla="*/ 6321 w 162980"/>
                <a:gd name="connsiteY6" fmla="*/ 39942 h 187260"/>
                <a:gd name="connsiteX7" fmla="*/ 196 w 162980"/>
                <a:gd name="connsiteY7" fmla="*/ 59380 h 187260"/>
                <a:gd name="connsiteX8" fmla="*/ 196 w 162980"/>
                <a:gd name="connsiteY8" fmla="*/ 68167 h 187260"/>
                <a:gd name="connsiteX9" fmla="*/ 196 w 162980"/>
                <a:gd name="connsiteY9" fmla="*/ 79351 h 187260"/>
                <a:gd name="connsiteX10" fmla="*/ 2859 w 162980"/>
                <a:gd name="connsiteY10" fmla="*/ 100919 h 187260"/>
                <a:gd name="connsiteX11" fmla="*/ 2859 w 162980"/>
                <a:gd name="connsiteY11" fmla="*/ 104380 h 187260"/>
                <a:gd name="connsiteX12" fmla="*/ 2859 w 162980"/>
                <a:gd name="connsiteY12" fmla="*/ 105978 h 187260"/>
                <a:gd name="connsiteX13" fmla="*/ 11380 w 162980"/>
                <a:gd name="connsiteY13" fmla="*/ 127813 h 187260"/>
                <a:gd name="connsiteX14" fmla="*/ 11380 w 162980"/>
                <a:gd name="connsiteY14" fmla="*/ 129677 h 187260"/>
                <a:gd name="connsiteX15" fmla="*/ 11380 w 162980"/>
                <a:gd name="connsiteY15" fmla="*/ 129677 h 187260"/>
                <a:gd name="connsiteX16" fmla="*/ 11380 w 162980"/>
                <a:gd name="connsiteY16" fmla="*/ 129677 h 187260"/>
                <a:gd name="connsiteX17" fmla="*/ 20167 w 162980"/>
                <a:gd name="connsiteY17" fmla="*/ 144056 h 187260"/>
                <a:gd name="connsiteX18" fmla="*/ 22830 w 162980"/>
                <a:gd name="connsiteY18" fmla="*/ 147518 h 187260"/>
                <a:gd name="connsiteX19" fmla="*/ 22830 w 162980"/>
                <a:gd name="connsiteY19" fmla="*/ 148849 h 187260"/>
                <a:gd name="connsiteX20" fmla="*/ 43866 w 162980"/>
                <a:gd name="connsiteY20" fmla="*/ 169352 h 187260"/>
                <a:gd name="connsiteX21" fmla="*/ 125879 w 162980"/>
                <a:gd name="connsiteY21" fmla="*/ 180270 h 187260"/>
                <a:gd name="connsiteX22" fmla="*/ 141856 w 162980"/>
                <a:gd name="connsiteY22" fmla="*/ 168554 h 187260"/>
                <a:gd name="connsiteX23" fmla="*/ 153305 w 162980"/>
                <a:gd name="connsiteY23" fmla="*/ 153110 h 187260"/>
                <a:gd name="connsiteX24" fmla="*/ 160229 w 162980"/>
                <a:gd name="connsiteY24" fmla="*/ 135269 h 187260"/>
                <a:gd name="connsiteX25" fmla="*/ 162892 w 162980"/>
                <a:gd name="connsiteY25" fmla="*/ 108641 h 187260"/>
                <a:gd name="connsiteX26" fmla="*/ 159697 w 162980"/>
                <a:gd name="connsiteY26" fmla="*/ 85475 h 187260"/>
                <a:gd name="connsiteX27" fmla="*/ 150910 w 162980"/>
                <a:gd name="connsiteY27" fmla="*/ 61511 h 187260"/>
                <a:gd name="connsiteX28" fmla="*/ 126412 w 162980"/>
                <a:gd name="connsiteY28" fmla="*/ 27693 h 187260"/>
                <a:gd name="connsiteX29" fmla="*/ 90199 w 162980"/>
                <a:gd name="connsiteY29" fmla="*/ 4794 h 187260"/>
                <a:gd name="connsiteX30" fmla="*/ 67565 w 162980"/>
                <a:gd name="connsiteY30" fmla="*/ 1 h 187260"/>
                <a:gd name="connsiteX31" fmla="*/ 64102 w 162980"/>
                <a:gd name="connsiteY31" fmla="*/ 0 h 187260"/>
                <a:gd name="connsiteX32" fmla="*/ 45197 w 162980"/>
                <a:gd name="connsiteY32" fmla="*/ 2396 h 187260"/>
                <a:gd name="connsiteX33" fmla="*/ 65434 w 162980"/>
                <a:gd name="connsiteY33" fmla="*/ 22634 h 187260"/>
                <a:gd name="connsiteX34" fmla="*/ 81145 w 162980"/>
                <a:gd name="connsiteY34" fmla="*/ 25563 h 187260"/>
                <a:gd name="connsiteX35" fmla="*/ 100583 w 162980"/>
                <a:gd name="connsiteY35" fmla="*/ 35415 h 187260"/>
                <a:gd name="connsiteX36" fmla="*/ 97920 w 162980"/>
                <a:gd name="connsiteY36" fmla="*/ 33817 h 187260"/>
                <a:gd name="connsiteX37" fmla="*/ 114962 w 162980"/>
                <a:gd name="connsiteY37" fmla="*/ 48463 h 187260"/>
                <a:gd name="connsiteX38" fmla="*/ 129874 w 162980"/>
                <a:gd name="connsiteY38" fmla="*/ 70031 h 187260"/>
                <a:gd name="connsiteX39" fmla="*/ 138660 w 162980"/>
                <a:gd name="connsiteY39" fmla="*/ 96659 h 187260"/>
                <a:gd name="connsiteX40" fmla="*/ 139992 w 162980"/>
                <a:gd name="connsiteY40" fmla="*/ 117694 h 187260"/>
                <a:gd name="connsiteX41" fmla="*/ 137063 w 162980"/>
                <a:gd name="connsiteY41" fmla="*/ 133671 h 187260"/>
                <a:gd name="connsiteX42" fmla="*/ 131205 w 162980"/>
                <a:gd name="connsiteY42" fmla="*/ 145653 h 187260"/>
                <a:gd name="connsiteX43" fmla="*/ 123482 w 162980"/>
                <a:gd name="connsiteY43" fmla="*/ 154973 h 187260"/>
                <a:gd name="connsiteX44" fmla="*/ 114961 w 162980"/>
                <a:gd name="connsiteY44" fmla="*/ 160831 h 187260"/>
                <a:gd name="connsiteX45" fmla="*/ 105109 w 162980"/>
                <a:gd name="connsiteY45" fmla="*/ 164293 h 187260"/>
                <a:gd name="connsiteX46" fmla="*/ 92861 w 162980"/>
                <a:gd name="connsiteY46" fmla="*/ 164293 h 187260"/>
                <a:gd name="connsiteX47" fmla="*/ 79015 w 162980"/>
                <a:gd name="connsiteY47" fmla="*/ 161630 h 187260"/>
                <a:gd name="connsiteX48" fmla="*/ 60642 w 162980"/>
                <a:gd name="connsiteY48" fmla="*/ 152576 h 187260"/>
                <a:gd name="connsiteX49" fmla="*/ 44665 w 162980"/>
                <a:gd name="connsiteY49" fmla="*/ 138730 h 187260"/>
                <a:gd name="connsiteX50" fmla="*/ 28422 w 162980"/>
                <a:gd name="connsiteY50" fmla="*/ 114765 h 187260"/>
                <a:gd name="connsiteX51" fmla="*/ 24162 w 162980"/>
                <a:gd name="connsiteY51" fmla="*/ 103582 h 187260"/>
                <a:gd name="connsiteX52" fmla="*/ 24161 w 162980"/>
                <a:gd name="connsiteY52" fmla="*/ 103582 h 187260"/>
                <a:gd name="connsiteX53" fmla="*/ 24161 w 162980"/>
                <a:gd name="connsiteY53" fmla="*/ 101718 h 187260"/>
                <a:gd name="connsiteX54" fmla="*/ 21498 w 162980"/>
                <a:gd name="connsiteY54" fmla="*/ 91866 h 187260"/>
                <a:gd name="connsiteX55" fmla="*/ 20167 w 162980"/>
                <a:gd name="connsiteY55" fmla="*/ 77753 h 187260"/>
                <a:gd name="connsiteX56" fmla="*/ 20167 w 162980"/>
                <a:gd name="connsiteY56" fmla="*/ 71362 h 187260"/>
                <a:gd name="connsiteX57" fmla="*/ 20966 w 162980"/>
                <a:gd name="connsiteY57" fmla="*/ 63374 h 187260"/>
                <a:gd name="connsiteX58" fmla="*/ 22297 w 162980"/>
                <a:gd name="connsiteY58" fmla="*/ 58581 h 187260"/>
                <a:gd name="connsiteX59" fmla="*/ 22297 w 162980"/>
                <a:gd name="connsiteY59" fmla="*/ 58581 h 187260"/>
                <a:gd name="connsiteX60" fmla="*/ 22297 w 162980"/>
                <a:gd name="connsiteY60" fmla="*/ 58581 h 187260"/>
                <a:gd name="connsiteX61" fmla="*/ 28422 w 162980"/>
                <a:gd name="connsiteY61" fmla="*/ 45800 h 187260"/>
                <a:gd name="connsiteX62" fmla="*/ 35611 w 162980"/>
                <a:gd name="connsiteY62" fmla="*/ 37546 h 187260"/>
                <a:gd name="connsiteX63" fmla="*/ 44132 w 162980"/>
                <a:gd name="connsiteY63" fmla="*/ 31954 h 187260"/>
                <a:gd name="connsiteX64" fmla="*/ 54783 w 162980"/>
                <a:gd name="connsiteY64" fmla="*/ 28226 h 187260"/>
                <a:gd name="connsiteX65" fmla="*/ 65168 w 162980"/>
                <a:gd name="connsiteY65" fmla="*/ 28226 h 187260"/>
                <a:gd name="connsiteX66" fmla="*/ 43599 w 162980"/>
                <a:gd name="connsiteY66" fmla="*/ 33018 h 187260"/>
                <a:gd name="connsiteX67" fmla="*/ 42002 w 162980"/>
                <a:gd name="connsiteY67" fmla="*/ 33018 h 187260"/>
                <a:gd name="connsiteX68" fmla="*/ 43599 w 162980"/>
                <a:gd name="connsiteY68" fmla="*/ 33018 h 187260"/>
                <a:gd name="connsiteX69" fmla="*/ 115494 w 162980"/>
                <a:gd name="connsiteY69" fmla="*/ 54587 h 187260"/>
                <a:gd name="connsiteX70" fmla="*/ 115494 w 162980"/>
                <a:gd name="connsiteY70" fmla="*/ 54587 h 187260"/>
                <a:gd name="connsiteX71" fmla="*/ 115494 w 162980"/>
                <a:gd name="connsiteY71" fmla="*/ 54587 h 187260"/>
                <a:gd name="connsiteX72" fmla="*/ 27889 w 162980"/>
                <a:gd name="connsiteY72" fmla="*/ 119558 h 187260"/>
                <a:gd name="connsiteX73" fmla="*/ 27889 w 162980"/>
                <a:gd name="connsiteY73" fmla="*/ 119558 h 187260"/>
                <a:gd name="connsiteX74" fmla="*/ 27889 w 162980"/>
                <a:gd name="connsiteY74" fmla="*/ 119558 h 187260"/>
                <a:gd name="connsiteX75" fmla="*/ 139725 w 162980"/>
                <a:gd name="connsiteY75" fmla="*/ 122754 h 187260"/>
                <a:gd name="connsiteX76" fmla="*/ 139725 w 162980"/>
                <a:gd name="connsiteY76" fmla="*/ 122754 h 18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62980" h="187260">
                  <a:moveTo>
                    <a:pt x="45464" y="6391"/>
                  </a:moveTo>
                  <a:cubicBezTo>
                    <a:pt x="39349" y="8230"/>
                    <a:pt x="33522" y="10919"/>
                    <a:pt x="28156" y="14379"/>
                  </a:cubicBezTo>
                  <a:cubicBezTo>
                    <a:pt x="23630" y="17175"/>
                    <a:pt x="19584" y="20681"/>
                    <a:pt x="16173" y="24764"/>
                  </a:cubicBezTo>
                  <a:lnTo>
                    <a:pt x="16173" y="24764"/>
                  </a:lnTo>
                  <a:lnTo>
                    <a:pt x="16173" y="24764"/>
                  </a:lnTo>
                  <a:lnTo>
                    <a:pt x="14309" y="26894"/>
                  </a:lnTo>
                  <a:cubicBezTo>
                    <a:pt x="11093" y="30879"/>
                    <a:pt x="8407" y="35265"/>
                    <a:pt x="6321" y="39942"/>
                  </a:cubicBezTo>
                  <a:cubicBezTo>
                    <a:pt x="3458" y="46133"/>
                    <a:pt x="1400" y="52666"/>
                    <a:pt x="196" y="59380"/>
                  </a:cubicBezTo>
                  <a:cubicBezTo>
                    <a:pt x="-61" y="62303"/>
                    <a:pt x="-61" y="65244"/>
                    <a:pt x="196" y="68167"/>
                  </a:cubicBezTo>
                  <a:cubicBezTo>
                    <a:pt x="-65" y="71891"/>
                    <a:pt x="-65" y="75627"/>
                    <a:pt x="196" y="79351"/>
                  </a:cubicBezTo>
                  <a:cubicBezTo>
                    <a:pt x="277" y="86617"/>
                    <a:pt x="1170" y="93851"/>
                    <a:pt x="2859" y="100919"/>
                  </a:cubicBezTo>
                  <a:lnTo>
                    <a:pt x="2859" y="104380"/>
                  </a:lnTo>
                  <a:lnTo>
                    <a:pt x="2859" y="105978"/>
                  </a:lnTo>
                  <a:cubicBezTo>
                    <a:pt x="4908" y="113541"/>
                    <a:pt x="7764" y="120862"/>
                    <a:pt x="11380" y="127813"/>
                  </a:cubicBezTo>
                  <a:cubicBezTo>
                    <a:pt x="11243" y="128427"/>
                    <a:pt x="11243" y="129064"/>
                    <a:pt x="11380" y="129677"/>
                  </a:cubicBezTo>
                  <a:lnTo>
                    <a:pt x="11380" y="129677"/>
                  </a:lnTo>
                  <a:lnTo>
                    <a:pt x="11380" y="129677"/>
                  </a:lnTo>
                  <a:cubicBezTo>
                    <a:pt x="13894" y="134712"/>
                    <a:pt x="16834" y="139522"/>
                    <a:pt x="20167" y="144056"/>
                  </a:cubicBezTo>
                  <a:lnTo>
                    <a:pt x="22830" y="147518"/>
                  </a:lnTo>
                  <a:lnTo>
                    <a:pt x="22830" y="148849"/>
                  </a:lnTo>
                  <a:cubicBezTo>
                    <a:pt x="28891" y="156596"/>
                    <a:pt x="35967" y="163492"/>
                    <a:pt x="43866" y="169352"/>
                  </a:cubicBezTo>
                  <a:cubicBezTo>
                    <a:pt x="66865" y="188381"/>
                    <a:pt x="98704" y="192619"/>
                    <a:pt x="125879" y="180270"/>
                  </a:cubicBezTo>
                  <a:cubicBezTo>
                    <a:pt x="131842" y="177318"/>
                    <a:pt x="137248" y="173354"/>
                    <a:pt x="141856" y="168554"/>
                  </a:cubicBezTo>
                  <a:cubicBezTo>
                    <a:pt x="146339" y="163935"/>
                    <a:pt x="150190" y="158742"/>
                    <a:pt x="153305" y="153110"/>
                  </a:cubicBezTo>
                  <a:cubicBezTo>
                    <a:pt x="156230" y="147421"/>
                    <a:pt x="158550" y="141441"/>
                    <a:pt x="160229" y="135269"/>
                  </a:cubicBezTo>
                  <a:cubicBezTo>
                    <a:pt x="162385" y="126566"/>
                    <a:pt x="163282" y="117599"/>
                    <a:pt x="162892" y="108641"/>
                  </a:cubicBezTo>
                  <a:cubicBezTo>
                    <a:pt x="162613" y="100831"/>
                    <a:pt x="161542" y="93069"/>
                    <a:pt x="159697" y="85475"/>
                  </a:cubicBezTo>
                  <a:cubicBezTo>
                    <a:pt x="157685" y="77180"/>
                    <a:pt x="154737" y="69140"/>
                    <a:pt x="150910" y="61511"/>
                  </a:cubicBezTo>
                  <a:cubicBezTo>
                    <a:pt x="144722" y="48930"/>
                    <a:pt x="136438" y="37494"/>
                    <a:pt x="126412" y="27693"/>
                  </a:cubicBezTo>
                  <a:cubicBezTo>
                    <a:pt x="116211" y="17440"/>
                    <a:pt x="103834" y="9613"/>
                    <a:pt x="90199" y="4794"/>
                  </a:cubicBezTo>
                  <a:cubicBezTo>
                    <a:pt x="82912" y="2158"/>
                    <a:pt x="75295" y="545"/>
                    <a:pt x="67565" y="1"/>
                  </a:cubicBezTo>
                  <a:lnTo>
                    <a:pt x="64102" y="0"/>
                  </a:lnTo>
                  <a:cubicBezTo>
                    <a:pt x="57733" y="126"/>
                    <a:pt x="51396" y="929"/>
                    <a:pt x="45197" y="2396"/>
                  </a:cubicBezTo>
                  <a:moveTo>
                    <a:pt x="65434" y="22634"/>
                  </a:moveTo>
                  <a:cubicBezTo>
                    <a:pt x="70743" y="23175"/>
                    <a:pt x="75998" y="24154"/>
                    <a:pt x="81145" y="25563"/>
                  </a:cubicBezTo>
                  <a:cubicBezTo>
                    <a:pt x="87956" y="28147"/>
                    <a:pt x="94472" y="31450"/>
                    <a:pt x="100583" y="35415"/>
                  </a:cubicBezTo>
                  <a:lnTo>
                    <a:pt x="97920" y="33817"/>
                  </a:lnTo>
                  <a:cubicBezTo>
                    <a:pt x="104129" y="38048"/>
                    <a:pt x="109846" y="42960"/>
                    <a:pt x="114962" y="48463"/>
                  </a:cubicBezTo>
                  <a:cubicBezTo>
                    <a:pt x="120707" y="55085"/>
                    <a:pt x="125707" y="62318"/>
                    <a:pt x="129874" y="70031"/>
                  </a:cubicBezTo>
                  <a:cubicBezTo>
                    <a:pt x="133657" y="78602"/>
                    <a:pt x="136600" y="87520"/>
                    <a:pt x="138660" y="96659"/>
                  </a:cubicBezTo>
                  <a:cubicBezTo>
                    <a:pt x="139775" y="103612"/>
                    <a:pt x="140221" y="110656"/>
                    <a:pt x="139992" y="117694"/>
                  </a:cubicBezTo>
                  <a:cubicBezTo>
                    <a:pt x="139402" y="123083"/>
                    <a:pt x="138424" y="128423"/>
                    <a:pt x="137063" y="133671"/>
                  </a:cubicBezTo>
                  <a:cubicBezTo>
                    <a:pt x="135542" y="137862"/>
                    <a:pt x="133578" y="141880"/>
                    <a:pt x="131205" y="145653"/>
                  </a:cubicBezTo>
                  <a:cubicBezTo>
                    <a:pt x="129007" y="149053"/>
                    <a:pt x="126415" y="152182"/>
                    <a:pt x="123482" y="154973"/>
                  </a:cubicBezTo>
                  <a:cubicBezTo>
                    <a:pt x="120815" y="157166"/>
                    <a:pt x="117964" y="159126"/>
                    <a:pt x="114961" y="160831"/>
                  </a:cubicBezTo>
                  <a:lnTo>
                    <a:pt x="105109" y="164293"/>
                  </a:lnTo>
                  <a:cubicBezTo>
                    <a:pt x="101031" y="164568"/>
                    <a:pt x="96939" y="164568"/>
                    <a:pt x="92861" y="164293"/>
                  </a:cubicBezTo>
                  <a:cubicBezTo>
                    <a:pt x="88196" y="163687"/>
                    <a:pt x="83572" y="162798"/>
                    <a:pt x="79015" y="161630"/>
                  </a:cubicBezTo>
                  <a:cubicBezTo>
                    <a:pt x="72614" y="159209"/>
                    <a:pt x="66461" y="156178"/>
                    <a:pt x="60642" y="152576"/>
                  </a:cubicBezTo>
                  <a:cubicBezTo>
                    <a:pt x="54839" y="148543"/>
                    <a:pt x="49483" y="143901"/>
                    <a:pt x="44665" y="138730"/>
                  </a:cubicBezTo>
                  <a:cubicBezTo>
                    <a:pt x="38322" y="131412"/>
                    <a:pt x="32870" y="123367"/>
                    <a:pt x="28422" y="114765"/>
                  </a:cubicBezTo>
                  <a:cubicBezTo>
                    <a:pt x="26771" y="111130"/>
                    <a:pt x="25348" y="107394"/>
                    <a:pt x="24162" y="103582"/>
                  </a:cubicBezTo>
                  <a:lnTo>
                    <a:pt x="24161" y="103582"/>
                  </a:lnTo>
                  <a:lnTo>
                    <a:pt x="24161" y="101718"/>
                  </a:lnTo>
                  <a:cubicBezTo>
                    <a:pt x="24161" y="98523"/>
                    <a:pt x="22297" y="95061"/>
                    <a:pt x="21498" y="91866"/>
                  </a:cubicBezTo>
                  <a:cubicBezTo>
                    <a:pt x="20672" y="87205"/>
                    <a:pt x="20226" y="82486"/>
                    <a:pt x="20167" y="77753"/>
                  </a:cubicBezTo>
                  <a:cubicBezTo>
                    <a:pt x="19910" y="75631"/>
                    <a:pt x="19910" y="73485"/>
                    <a:pt x="20167" y="71362"/>
                  </a:cubicBezTo>
                  <a:cubicBezTo>
                    <a:pt x="20312" y="68689"/>
                    <a:pt x="20579" y="66024"/>
                    <a:pt x="20966" y="63374"/>
                  </a:cubicBezTo>
                  <a:cubicBezTo>
                    <a:pt x="21285" y="61744"/>
                    <a:pt x="21730" y="60142"/>
                    <a:pt x="22297" y="58581"/>
                  </a:cubicBezTo>
                  <a:lnTo>
                    <a:pt x="22297" y="58581"/>
                  </a:lnTo>
                  <a:lnTo>
                    <a:pt x="22297" y="58581"/>
                  </a:lnTo>
                  <a:cubicBezTo>
                    <a:pt x="23955" y="54148"/>
                    <a:pt x="26005" y="49870"/>
                    <a:pt x="28422" y="45800"/>
                  </a:cubicBezTo>
                  <a:cubicBezTo>
                    <a:pt x="30597" y="42864"/>
                    <a:pt x="33001" y="40104"/>
                    <a:pt x="35611" y="37546"/>
                  </a:cubicBezTo>
                  <a:cubicBezTo>
                    <a:pt x="38240" y="35379"/>
                    <a:pt x="41097" y="33504"/>
                    <a:pt x="44132" y="31954"/>
                  </a:cubicBezTo>
                  <a:cubicBezTo>
                    <a:pt x="47579" y="30434"/>
                    <a:pt x="51141" y="29187"/>
                    <a:pt x="54783" y="28226"/>
                  </a:cubicBezTo>
                  <a:cubicBezTo>
                    <a:pt x="58239" y="27962"/>
                    <a:pt x="61711" y="27962"/>
                    <a:pt x="65168" y="28226"/>
                  </a:cubicBezTo>
                  <a:moveTo>
                    <a:pt x="43599" y="33018"/>
                  </a:moveTo>
                  <a:lnTo>
                    <a:pt x="42002" y="33018"/>
                  </a:lnTo>
                  <a:lnTo>
                    <a:pt x="43599" y="33018"/>
                  </a:lnTo>
                  <a:moveTo>
                    <a:pt x="115494" y="54587"/>
                  </a:moveTo>
                  <a:lnTo>
                    <a:pt x="115494" y="54587"/>
                  </a:lnTo>
                  <a:lnTo>
                    <a:pt x="115494" y="54587"/>
                  </a:lnTo>
                  <a:moveTo>
                    <a:pt x="27889" y="119558"/>
                  </a:moveTo>
                  <a:lnTo>
                    <a:pt x="27889" y="119558"/>
                  </a:lnTo>
                  <a:lnTo>
                    <a:pt x="27889" y="119558"/>
                  </a:lnTo>
                  <a:moveTo>
                    <a:pt x="139725" y="122754"/>
                  </a:moveTo>
                  <a:lnTo>
                    <a:pt x="139725" y="122754"/>
                  </a:lnTo>
                </a:path>
              </a:pathLst>
            </a:custGeom>
            <a:solidFill>
              <a:srgbClr val="CCD6D2"/>
            </a:solidFill>
            <a:ln w="26619"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id="{422185BC-7339-4E5E-8D9D-058CB8B7A769}"/>
                </a:ext>
              </a:extLst>
            </p:cNvPr>
            <p:cNvSpPr/>
            <p:nvPr/>
          </p:nvSpPr>
          <p:spPr>
            <a:xfrm>
              <a:off x="8755683" y="2236209"/>
              <a:ext cx="156280" cy="171351"/>
            </a:xfrm>
            <a:custGeom>
              <a:avLst/>
              <a:gdLst>
                <a:gd name="connsiteX0" fmla="*/ 37875 w 124521"/>
                <a:gd name="connsiteY0" fmla="*/ 799 h 136529"/>
                <a:gd name="connsiteX1" fmla="*/ 11248 w 124521"/>
                <a:gd name="connsiteY1" fmla="*/ 18639 h 136529"/>
                <a:gd name="connsiteX2" fmla="*/ 9383 w 124521"/>
                <a:gd name="connsiteY2" fmla="*/ 21036 h 136529"/>
                <a:gd name="connsiteX3" fmla="*/ 5656 w 124521"/>
                <a:gd name="connsiteY3" fmla="*/ 26894 h 136529"/>
                <a:gd name="connsiteX4" fmla="*/ 597 w 124521"/>
                <a:gd name="connsiteY4" fmla="*/ 44468 h 136529"/>
                <a:gd name="connsiteX5" fmla="*/ 597 w 124521"/>
                <a:gd name="connsiteY5" fmla="*/ 62575 h 136529"/>
                <a:gd name="connsiteX6" fmla="*/ 8052 w 124521"/>
                <a:gd name="connsiteY6" fmla="*/ 85741 h 136529"/>
                <a:gd name="connsiteX7" fmla="*/ 31485 w 124521"/>
                <a:gd name="connsiteY7" fmla="*/ 117162 h 136529"/>
                <a:gd name="connsiteX8" fmla="*/ 48793 w 124521"/>
                <a:gd name="connsiteY8" fmla="*/ 128878 h 136529"/>
                <a:gd name="connsiteX9" fmla="*/ 58113 w 124521"/>
                <a:gd name="connsiteY9" fmla="*/ 132872 h 136529"/>
                <a:gd name="connsiteX10" fmla="*/ 73290 w 124521"/>
                <a:gd name="connsiteY10" fmla="*/ 136334 h 136529"/>
                <a:gd name="connsiteX11" fmla="*/ 84208 w 124521"/>
                <a:gd name="connsiteY11" fmla="*/ 136334 h 136529"/>
                <a:gd name="connsiteX12" fmla="*/ 93261 w 124521"/>
                <a:gd name="connsiteY12" fmla="*/ 132872 h 136529"/>
                <a:gd name="connsiteX13" fmla="*/ 108173 w 124521"/>
                <a:gd name="connsiteY13" fmla="*/ 120624 h 136529"/>
                <a:gd name="connsiteX14" fmla="*/ 123616 w 124521"/>
                <a:gd name="connsiteY14" fmla="*/ 83079 h 136529"/>
                <a:gd name="connsiteX15" fmla="*/ 122285 w 124521"/>
                <a:gd name="connsiteY15" fmla="*/ 54853 h 136529"/>
                <a:gd name="connsiteX16" fmla="*/ 104179 w 124521"/>
                <a:gd name="connsiteY16" fmla="*/ 26095 h 136529"/>
                <a:gd name="connsiteX17" fmla="*/ 87137 w 124521"/>
                <a:gd name="connsiteY17" fmla="*/ 12249 h 136529"/>
                <a:gd name="connsiteX18" fmla="*/ 67965 w 124521"/>
                <a:gd name="connsiteY18" fmla="*/ 2397 h 136529"/>
                <a:gd name="connsiteX19" fmla="*/ 52521 w 124521"/>
                <a:gd name="connsiteY19" fmla="*/ 0 h 136529"/>
                <a:gd name="connsiteX20" fmla="*/ 50124 w 124521"/>
                <a:gd name="connsiteY20" fmla="*/ 0 h 136529"/>
                <a:gd name="connsiteX21" fmla="*/ 36011 w 124521"/>
                <a:gd name="connsiteY21" fmla="*/ 2130 h 13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21" h="136529">
                  <a:moveTo>
                    <a:pt x="37875" y="799"/>
                  </a:moveTo>
                  <a:cubicBezTo>
                    <a:pt x="27059" y="3156"/>
                    <a:pt x="17541" y="9533"/>
                    <a:pt x="11248" y="18639"/>
                  </a:cubicBezTo>
                  <a:cubicBezTo>
                    <a:pt x="10484" y="19316"/>
                    <a:pt x="9851" y="20129"/>
                    <a:pt x="9383" y="21036"/>
                  </a:cubicBezTo>
                  <a:lnTo>
                    <a:pt x="5656" y="26894"/>
                  </a:lnTo>
                  <a:cubicBezTo>
                    <a:pt x="2660" y="32293"/>
                    <a:pt x="930" y="38302"/>
                    <a:pt x="597" y="44468"/>
                  </a:cubicBezTo>
                  <a:cubicBezTo>
                    <a:pt x="-199" y="50478"/>
                    <a:pt x="-199" y="56566"/>
                    <a:pt x="597" y="62575"/>
                  </a:cubicBezTo>
                  <a:cubicBezTo>
                    <a:pt x="2189" y="70557"/>
                    <a:pt x="4691" y="78329"/>
                    <a:pt x="8052" y="85741"/>
                  </a:cubicBezTo>
                  <a:cubicBezTo>
                    <a:pt x="13555" y="97753"/>
                    <a:pt x="21541" y="108462"/>
                    <a:pt x="31485" y="117162"/>
                  </a:cubicBezTo>
                  <a:cubicBezTo>
                    <a:pt x="36643" y="121902"/>
                    <a:pt x="42476" y="125850"/>
                    <a:pt x="48793" y="128878"/>
                  </a:cubicBezTo>
                  <a:cubicBezTo>
                    <a:pt x="51777" y="130480"/>
                    <a:pt x="54895" y="131817"/>
                    <a:pt x="58113" y="132872"/>
                  </a:cubicBezTo>
                  <a:cubicBezTo>
                    <a:pt x="62882" y="135052"/>
                    <a:pt x="68048" y="136230"/>
                    <a:pt x="73290" y="136334"/>
                  </a:cubicBezTo>
                  <a:cubicBezTo>
                    <a:pt x="76925" y="136594"/>
                    <a:pt x="80573" y="136594"/>
                    <a:pt x="84208" y="136334"/>
                  </a:cubicBezTo>
                  <a:cubicBezTo>
                    <a:pt x="87295" y="135370"/>
                    <a:pt x="90319" y="134213"/>
                    <a:pt x="93261" y="132872"/>
                  </a:cubicBezTo>
                  <a:cubicBezTo>
                    <a:pt x="99023" y="129862"/>
                    <a:pt x="104100" y="125691"/>
                    <a:pt x="108173" y="120624"/>
                  </a:cubicBezTo>
                  <a:cubicBezTo>
                    <a:pt x="116957" y="109933"/>
                    <a:pt x="122336" y="96856"/>
                    <a:pt x="123616" y="83079"/>
                  </a:cubicBezTo>
                  <a:cubicBezTo>
                    <a:pt x="125173" y="73682"/>
                    <a:pt x="124719" y="64062"/>
                    <a:pt x="122285" y="54853"/>
                  </a:cubicBezTo>
                  <a:cubicBezTo>
                    <a:pt x="118382" y="44080"/>
                    <a:pt x="112206" y="34272"/>
                    <a:pt x="104179" y="26095"/>
                  </a:cubicBezTo>
                  <a:cubicBezTo>
                    <a:pt x="98929" y="20974"/>
                    <a:pt x="93225" y="16339"/>
                    <a:pt x="87137" y="12249"/>
                  </a:cubicBezTo>
                  <a:cubicBezTo>
                    <a:pt x="81239" y="8082"/>
                    <a:pt x="74786" y="4765"/>
                    <a:pt x="67965" y="2397"/>
                  </a:cubicBezTo>
                  <a:cubicBezTo>
                    <a:pt x="62943" y="930"/>
                    <a:pt x="57751" y="124"/>
                    <a:pt x="52521" y="0"/>
                  </a:cubicBezTo>
                  <a:lnTo>
                    <a:pt x="50124" y="0"/>
                  </a:lnTo>
                  <a:cubicBezTo>
                    <a:pt x="45354" y="167"/>
                    <a:pt x="40618" y="882"/>
                    <a:pt x="36011" y="2130"/>
                  </a:cubicBezTo>
                </a:path>
              </a:pathLst>
            </a:custGeom>
            <a:solidFill>
              <a:srgbClr val="58C3C4"/>
            </a:solidFill>
            <a:ln w="26619"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id="{037F6AD7-D90B-4AD1-8BE4-8CEC3823A51D}"/>
                </a:ext>
              </a:extLst>
            </p:cNvPr>
            <p:cNvSpPr/>
            <p:nvPr/>
          </p:nvSpPr>
          <p:spPr>
            <a:xfrm>
              <a:off x="9220784" y="2049396"/>
              <a:ext cx="457012" cy="445811"/>
            </a:xfrm>
            <a:custGeom>
              <a:avLst/>
              <a:gdLst>
                <a:gd name="connsiteX0" fmla="*/ 197449 w 364138"/>
                <a:gd name="connsiteY0" fmla="*/ 0 h 355213"/>
                <a:gd name="connsiteX1" fmla="*/ 196117 w 364138"/>
                <a:gd name="connsiteY1" fmla="*/ 0 h 355213"/>
                <a:gd name="connsiteX2" fmla="*/ 180673 w 364138"/>
                <a:gd name="connsiteY2" fmla="*/ 0 h 355213"/>
                <a:gd name="connsiteX3" fmla="*/ 174017 w 364138"/>
                <a:gd name="connsiteY3" fmla="*/ 0 h 355213"/>
                <a:gd name="connsiteX4" fmla="*/ 144460 w 364138"/>
                <a:gd name="connsiteY4" fmla="*/ 5325 h 355213"/>
                <a:gd name="connsiteX5" fmla="*/ 123158 w 364138"/>
                <a:gd name="connsiteY5" fmla="*/ 13846 h 355213"/>
                <a:gd name="connsiteX6" fmla="*/ 117833 w 364138"/>
                <a:gd name="connsiteY6" fmla="*/ 16243 h 355213"/>
                <a:gd name="connsiteX7" fmla="*/ 106382 w 364138"/>
                <a:gd name="connsiteY7" fmla="*/ 20770 h 355213"/>
                <a:gd name="connsiteX8" fmla="*/ 79754 w 364138"/>
                <a:gd name="connsiteY8" fmla="*/ 31687 h 355213"/>
                <a:gd name="connsiteX9" fmla="*/ 43541 w 364138"/>
                <a:gd name="connsiteY9" fmla="*/ 58315 h 355213"/>
                <a:gd name="connsiteX10" fmla="*/ 14517 w 364138"/>
                <a:gd name="connsiteY10" fmla="*/ 95327 h 355213"/>
                <a:gd name="connsiteX11" fmla="*/ 3866 w 364138"/>
                <a:gd name="connsiteY11" fmla="*/ 119825 h 355213"/>
                <a:gd name="connsiteX12" fmla="*/ 2002 w 364138"/>
                <a:gd name="connsiteY12" fmla="*/ 125949 h 355213"/>
                <a:gd name="connsiteX13" fmla="*/ 2002 w 364138"/>
                <a:gd name="connsiteY13" fmla="*/ 128345 h 355213"/>
                <a:gd name="connsiteX14" fmla="*/ 2002 w 364138"/>
                <a:gd name="connsiteY14" fmla="*/ 154973 h 355213"/>
                <a:gd name="connsiteX15" fmla="*/ 2002 w 364138"/>
                <a:gd name="connsiteY15" fmla="*/ 160298 h 355213"/>
                <a:gd name="connsiteX16" fmla="*/ 2002 w 364138"/>
                <a:gd name="connsiteY16" fmla="*/ 176009 h 355213"/>
                <a:gd name="connsiteX17" fmla="*/ 2002 w 364138"/>
                <a:gd name="connsiteY17" fmla="*/ 180802 h 355213"/>
                <a:gd name="connsiteX18" fmla="*/ 2002 w 364138"/>
                <a:gd name="connsiteY18" fmla="*/ 192252 h 355213"/>
                <a:gd name="connsiteX19" fmla="*/ 4665 w 364138"/>
                <a:gd name="connsiteY19" fmla="*/ 207962 h 355213"/>
                <a:gd name="connsiteX20" fmla="*/ 4665 w 364138"/>
                <a:gd name="connsiteY20" fmla="*/ 211424 h 355213"/>
                <a:gd name="connsiteX21" fmla="*/ 4665 w 364138"/>
                <a:gd name="connsiteY21" fmla="*/ 214353 h 355213"/>
                <a:gd name="connsiteX22" fmla="*/ 7594 w 364138"/>
                <a:gd name="connsiteY22" fmla="*/ 227134 h 355213"/>
                <a:gd name="connsiteX23" fmla="*/ 15049 w 364138"/>
                <a:gd name="connsiteY23" fmla="*/ 247904 h 355213"/>
                <a:gd name="connsiteX24" fmla="*/ 31292 w 364138"/>
                <a:gd name="connsiteY24" fmla="*/ 276129 h 355213"/>
                <a:gd name="connsiteX25" fmla="*/ 53659 w 364138"/>
                <a:gd name="connsiteY25" fmla="*/ 302756 h 355213"/>
                <a:gd name="connsiteX26" fmla="*/ 81884 w 364138"/>
                <a:gd name="connsiteY26" fmla="*/ 326455 h 355213"/>
                <a:gd name="connsiteX27" fmla="*/ 110908 w 364138"/>
                <a:gd name="connsiteY27" fmla="*/ 342165 h 355213"/>
                <a:gd name="connsiteX28" fmla="*/ 133808 w 364138"/>
                <a:gd name="connsiteY28" fmla="*/ 349355 h 355213"/>
                <a:gd name="connsiteX29" fmla="*/ 151916 w 364138"/>
                <a:gd name="connsiteY29" fmla="*/ 352284 h 355213"/>
                <a:gd name="connsiteX30" fmla="*/ 185201 w 364138"/>
                <a:gd name="connsiteY30" fmla="*/ 355213 h 355213"/>
                <a:gd name="connsiteX31" fmla="*/ 189195 w 364138"/>
                <a:gd name="connsiteY31" fmla="*/ 355213 h 355213"/>
                <a:gd name="connsiteX32" fmla="*/ 225674 w 364138"/>
                <a:gd name="connsiteY32" fmla="*/ 351219 h 355213"/>
                <a:gd name="connsiteX33" fmla="*/ 257095 w 364138"/>
                <a:gd name="connsiteY33" fmla="*/ 343763 h 355213"/>
                <a:gd name="connsiteX34" fmla="*/ 289847 w 364138"/>
                <a:gd name="connsiteY34" fmla="*/ 329650 h 355213"/>
                <a:gd name="connsiteX35" fmla="*/ 306090 w 364138"/>
                <a:gd name="connsiteY35" fmla="*/ 316869 h 355213"/>
                <a:gd name="connsiteX36" fmla="*/ 316475 w 364138"/>
                <a:gd name="connsiteY36" fmla="*/ 306218 h 355213"/>
                <a:gd name="connsiteX37" fmla="*/ 337511 w 364138"/>
                <a:gd name="connsiteY37" fmla="*/ 279591 h 355213"/>
                <a:gd name="connsiteX38" fmla="*/ 354020 w 364138"/>
                <a:gd name="connsiteY38" fmla="*/ 247105 h 355213"/>
                <a:gd name="connsiteX39" fmla="*/ 358813 w 364138"/>
                <a:gd name="connsiteY39" fmla="*/ 232193 h 355213"/>
                <a:gd name="connsiteX40" fmla="*/ 361476 w 364138"/>
                <a:gd name="connsiteY40" fmla="*/ 213554 h 355213"/>
                <a:gd name="connsiteX41" fmla="*/ 361476 w 364138"/>
                <a:gd name="connsiteY41" fmla="*/ 211157 h 355213"/>
                <a:gd name="connsiteX42" fmla="*/ 364139 w 364138"/>
                <a:gd name="connsiteY42" fmla="*/ 176009 h 355213"/>
                <a:gd name="connsiteX43" fmla="*/ 362009 w 364138"/>
                <a:gd name="connsiteY43" fmla="*/ 145653 h 355213"/>
                <a:gd name="connsiteX44" fmla="*/ 358015 w 364138"/>
                <a:gd name="connsiteY44" fmla="*/ 127014 h 355213"/>
                <a:gd name="connsiteX45" fmla="*/ 351890 w 364138"/>
                <a:gd name="connsiteY45" fmla="*/ 111570 h 355213"/>
                <a:gd name="connsiteX46" fmla="*/ 349759 w 364138"/>
                <a:gd name="connsiteY46" fmla="*/ 106777 h 355213"/>
                <a:gd name="connsiteX47" fmla="*/ 347629 w 364138"/>
                <a:gd name="connsiteY47" fmla="*/ 101451 h 355213"/>
                <a:gd name="connsiteX48" fmla="*/ 338309 w 364138"/>
                <a:gd name="connsiteY48" fmla="*/ 82279 h 355213"/>
                <a:gd name="connsiteX49" fmla="*/ 316740 w 364138"/>
                <a:gd name="connsiteY49" fmla="*/ 55652 h 355213"/>
                <a:gd name="connsiteX50" fmla="*/ 314344 w 364138"/>
                <a:gd name="connsiteY50" fmla="*/ 53255 h 355213"/>
                <a:gd name="connsiteX51" fmla="*/ 304225 w 364138"/>
                <a:gd name="connsiteY51" fmla="*/ 43403 h 355213"/>
                <a:gd name="connsiteX52" fmla="*/ 286918 w 364138"/>
                <a:gd name="connsiteY52" fmla="*/ 30888 h 355213"/>
                <a:gd name="connsiteX53" fmla="*/ 224876 w 364138"/>
                <a:gd name="connsiteY53" fmla="*/ 4260 h 355213"/>
                <a:gd name="connsiteX54" fmla="*/ 198248 w 364138"/>
                <a:gd name="connsiteY54" fmla="*/ 1065 h 35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64138" h="355213">
                  <a:moveTo>
                    <a:pt x="197449" y="0"/>
                  </a:moveTo>
                  <a:lnTo>
                    <a:pt x="196117" y="0"/>
                  </a:lnTo>
                  <a:lnTo>
                    <a:pt x="180673" y="0"/>
                  </a:lnTo>
                  <a:lnTo>
                    <a:pt x="174017" y="0"/>
                  </a:lnTo>
                  <a:cubicBezTo>
                    <a:pt x="163951" y="263"/>
                    <a:pt x="153984" y="2058"/>
                    <a:pt x="144460" y="5325"/>
                  </a:cubicBezTo>
                  <a:cubicBezTo>
                    <a:pt x="137270" y="7722"/>
                    <a:pt x="130081" y="10917"/>
                    <a:pt x="123158" y="13846"/>
                  </a:cubicBezTo>
                  <a:lnTo>
                    <a:pt x="117833" y="16243"/>
                  </a:lnTo>
                  <a:lnTo>
                    <a:pt x="106382" y="20770"/>
                  </a:lnTo>
                  <a:cubicBezTo>
                    <a:pt x="97304" y="23894"/>
                    <a:pt x="88414" y="27540"/>
                    <a:pt x="79754" y="31687"/>
                  </a:cubicBezTo>
                  <a:cubicBezTo>
                    <a:pt x="66763" y="39239"/>
                    <a:pt x="54623" y="48166"/>
                    <a:pt x="43541" y="58315"/>
                  </a:cubicBezTo>
                  <a:cubicBezTo>
                    <a:pt x="31747" y="68832"/>
                    <a:pt x="21918" y="81365"/>
                    <a:pt x="14517" y="95327"/>
                  </a:cubicBezTo>
                  <a:cubicBezTo>
                    <a:pt x="10253" y="103164"/>
                    <a:pt x="6689" y="111362"/>
                    <a:pt x="3866" y="119825"/>
                  </a:cubicBezTo>
                  <a:cubicBezTo>
                    <a:pt x="3866" y="121955"/>
                    <a:pt x="3866" y="124085"/>
                    <a:pt x="2002" y="125949"/>
                  </a:cubicBezTo>
                  <a:lnTo>
                    <a:pt x="2002" y="128345"/>
                  </a:lnTo>
                  <a:cubicBezTo>
                    <a:pt x="-667" y="137021"/>
                    <a:pt x="-667" y="146298"/>
                    <a:pt x="2002" y="154973"/>
                  </a:cubicBezTo>
                  <a:lnTo>
                    <a:pt x="2002" y="160298"/>
                  </a:lnTo>
                  <a:cubicBezTo>
                    <a:pt x="1737" y="165532"/>
                    <a:pt x="1737" y="170775"/>
                    <a:pt x="2002" y="176009"/>
                  </a:cubicBezTo>
                  <a:lnTo>
                    <a:pt x="2002" y="180802"/>
                  </a:lnTo>
                  <a:cubicBezTo>
                    <a:pt x="2002" y="184530"/>
                    <a:pt x="2002" y="188258"/>
                    <a:pt x="2002" y="192252"/>
                  </a:cubicBezTo>
                  <a:cubicBezTo>
                    <a:pt x="2522" y="197544"/>
                    <a:pt x="3412" y="202794"/>
                    <a:pt x="4665" y="207962"/>
                  </a:cubicBezTo>
                  <a:lnTo>
                    <a:pt x="4665" y="211424"/>
                  </a:lnTo>
                  <a:lnTo>
                    <a:pt x="4665" y="214353"/>
                  </a:lnTo>
                  <a:cubicBezTo>
                    <a:pt x="4665" y="218613"/>
                    <a:pt x="6528" y="222874"/>
                    <a:pt x="7594" y="227134"/>
                  </a:cubicBezTo>
                  <a:cubicBezTo>
                    <a:pt x="9552" y="234235"/>
                    <a:pt x="12044" y="241178"/>
                    <a:pt x="15049" y="247904"/>
                  </a:cubicBezTo>
                  <a:cubicBezTo>
                    <a:pt x="19446" y="257862"/>
                    <a:pt x="24892" y="267324"/>
                    <a:pt x="31292" y="276129"/>
                  </a:cubicBezTo>
                  <a:cubicBezTo>
                    <a:pt x="37990" y="285614"/>
                    <a:pt x="45472" y="294521"/>
                    <a:pt x="53659" y="302756"/>
                  </a:cubicBezTo>
                  <a:cubicBezTo>
                    <a:pt x="62122" y="311718"/>
                    <a:pt x="71593" y="319671"/>
                    <a:pt x="81884" y="326455"/>
                  </a:cubicBezTo>
                  <a:cubicBezTo>
                    <a:pt x="91039" y="332600"/>
                    <a:pt x="100757" y="337861"/>
                    <a:pt x="110908" y="342165"/>
                  </a:cubicBezTo>
                  <a:cubicBezTo>
                    <a:pt x="118213" y="345504"/>
                    <a:pt x="125906" y="347919"/>
                    <a:pt x="133808" y="349355"/>
                  </a:cubicBezTo>
                  <a:lnTo>
                    <a:pt x="151916" y="352284"/>
                  </a:lnTo>
                  <a:cubicBezTo>
                    <a:pt x="162928" y="354041"/>
                    <a:pt x="174051" y="355019"/>
                    <a:pt x="185201" y="355213"/>
                  </a:cubicBezTo>
                  <a:lnTo>
                    <a:pt x="189195" y="355213"/>
                  </a:lnTo>
                  <a:cubicBezTo>
                    <a:pt x="201431" y="354705"/>
                    <a:pt x="213618" y="353370"/>
                    <a:pt x="225674" y="351219"/>
                  </a:cubicBezTo>
                  <a:cubicBezTo>
                    <a:pt x="236337" y="349609"/>
                    <a:pt x="246846" y="347116"/>
                    <a:pt x="257095" y="343763"/>
                  </a:cubicBezTo>
                  <a:cubicBezTo>
                    <a:pt x="268431" y="340097"/>
                    <a:pt x="279396" y="335372"/>
                    <a:pt x="289847" y="329650"/>
                  </a:cubicBezTo>
                  <a:cubicBezTo>
                    <a:pt x="295743" y="326040"/>
                    <a:pt x="301194" y="321750"/>
                    <a:pt x="306090" y="316869"/>
                  </a:cubicBezTo>
                  <a:lnTo>
                    <a:pt x="316475" y="306218"/>
                  </a:lnTo>
                  <a:cubicBezTo>
                    <a:pt x="324274" y="297994"/>
                    <a:pt x="331315" y="289082"/>
                    <a:pt x="337511" y="279591"/>
                  </a:cubicBezTo>
                  <a:cubicBezTo>
                    <a:pt x="344274" y="269450"/>
                    <a:pt x="349816" y="258546"/>
                    <a:pt x="354020" y="247105"/>
                  </a:cubicBezTo>
                  <a:cubicBezTo>
                    <a:pt x="355896" y="242228"/>
                    <a:pt x="357497" y="237250"/>
                    <a:pt x="358813" y="232193"/>
                  </a:cubicBezTo>
                  <a:cubicBezTo>
                    <a:pt x="360240" y="226069"/>
                    <a:pt x="361130" y="219832"/>
                    <a:pt x="361476" y="213554"/>
                  </a:cubicBezTo>
                  <a:lnTo>
                    <a:pt x="361476" y="211157"/>
                  </a:lnTo>
                  <a:cubicBezTo>
                    <a:pt x="363024" y="199501"/>
                    <a:pt x="363913" y="187766"/>
                    <a:pt x="364139" y="176009"/>
                  </a:cubicBezTo>
                  <a:cubicBezTo>
                    <a:pt x="364019" y="165858"/>
                    <a:pt x="363308" y="155722"/>
                    <a:pt x="362009" y="145653"/>
                  </a:cubicBezTo>
                  <a:cubicBezTo>
                    <a:pt x="361098" y="139357"/>
                    <a:pt x="359763" y="133130"/>
                    <a:pt x="358015" y="127014"/>
                  </a:cubicBezTo>
                  <a:cubicBezTo>
                    <a:pt x="356250" y="121760"/>
                    <a:pt x="354206" y="116605"/>
                    <a:pt x="351890" y="111570"/>
                  </a:cubicBezTo>
                  <a:lnTo>
                    <a:pt x="349759" y="106777"/>
                  </a:lnTo>
                  <a:lnTo>
                    <a:pt x="347629" y="101451"/>
                  </a:lnTo>
                  <a:cubicBezTo>
                    <a:pt x="344953" y="94860"/>
                    <a:pt x="341839" y="88455"/>
                    <a:pt x="338309" y="82279"/>
                  </a:cubicBezTo>
                  <a:cubicBezTo>
                    <a:pt x="332036" y="72698"/>
                    <a:pt x="324811" y="63777"/>
                    <a:pt x="316740" y="55652"/>
                  </a:cubicBezTo>
                  <a:lnTo>
                    <a:pt x="314344" y="53255"/>
                  </a:lnTo>
                  <a:cubicBezTo>
                    <a:pt x="311251" y="49695"/>
                    <a:pt x="307867" y="46400"/>
                    <a:pt x="304225" y="43403"/>
                  </a:cubicBezTo>
                  <a:cubicBezTo>
                    <a:pt x="298742" y="38850"/>
                    <a:pt x="292959" y="34669"/>
                    <a:pt x="286918" y="30888"/>
                  </a:cubicBezTo>
                  <a:cubicBezTo>
                    <a:pt x="267784" y="18770"/>
                    <a:pt x="246840" y="9782"/>
                    <a:pt x="224876" y="4260"/>
                  </a:cubicBezTo>
                  <a:cubicBezTo>
                    <a:pt x="216141" y="2236"/>
                    <a:pt x="207213" y="1165"/>
                    <a:pt x="198248" y="1065"/>
                  </a:cubicBezTo>
                </a:path>
              </a:pathLst>
            </a:custGeom>
            <a:solidFill>
              <a:srgbClr val="58C3C4"/>
            </a:solidFill>
            <a:ln w="26619"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id="{37480990-11CC-462E-8632-4F738709BACD}"/>
                </a:ext>
              </a:extLst>
            </p:cNvPr>
            <p:cNvSpPr/>
            <p:nvPr/>
          </p:nvSpPr>
          <p:spPr>
            <a:xfrm>
              <a:off x="10066633" y="2703075"/>
              <a:ext cx="111114" cy="113285"/>
            </a:xfrm>
            <a:custGeom>
              <a:avLst/>
              <a:gdLst>
                <a:gd name="connsiteX0" fmla="*/ 29953 w 88533"/>
                <a:gd name="connsiteY0" fmla="*/ 0 h 90263"/>
                <a:gd name="connsiteX1" fmla="*/ 11580 w 88533"/>
                <a:gd name="connsiteY1" fmla="*/ 5858 h 90263"/>
                <a:gd name="connsiteX2" fmla="*/ 4923 w 88533"/>
                <a:gd name="connsiteY2" fmla="*/ 12781 h 90263"/>
                <a:gd name="connsiteX3" fmla="*/ 396 w 88533"/>
                <a:gd name="connsiteY3" fmla="*/ 22634 h 90263"/>
                <a:gd name="connsiteX4" fmla="*/ 396 w 88533"/>
                <a:gd name="connsiteY4" fmla="*/ 32486 h 90263"/>
                <a:gd name="connsiteX5" fmla="*/ 3058 w 88533"/>
                <a:gd name="connsiteY5" fmla="*/ 41806 h 90263"/>
                <a:gd name="connsiteX6" fmla="*/ 3059 w 88533"/>
                <a:gd name="connsiteY6" fmla="*/ 41805 h 90263"/>
                <a:gd name="connsiteX7" fmla="*/ 3059 w 88533"/>
                <a:gd name="connsiteY7" fmla="*/ 44202 h 90263"/>
                <a:gd name="connsiteX8" fmla="*/ 1461 w 88533"/>
                <a:gd name="connsiteY8" fmla="*/ 48995 h 90263"/>
                <a:gd name="connsiteX9" fmla="*/ 1461 w 88533"/>
                <a:gd name="connsiteY9" fmla="*/ 55918 h 90263"/>
                <a:gd name="connsiteX10" fmla="*/ 1461 w 88533"/>
                <a:gd name="connsiteY10" fmla="*/ 58048 h 90263"/>
                <a:gd name="connsiteX11" fmla="*/ 3857 w 88533"/>
                <a:gd name="connsiteY11" fmla="*/ 65238 h 90263"/>
                <a:gd name="connsiteX12" fmla="*/ 9715 w 88533"/>
                <a:gd name="connsiteY12" fmla="*/ 74291 h 90263"/>
                <a:gd name="connsiteX13" fmla="*/ 17438 w 88533"/>
                <a:gd name="connsiteY13" fmla="*/ 81747 h 90263"/>
                <a:gd name="connsiteX14" fmla="*/ 31550 w 88533"/>
                <a:gd name="connsiteY14" fmla="*/ 88404 h 90263"/>
                <a:gd name="connsiteX15" fmla="*/ 51521 w 88533"/>
                <a:gd name="connsiteY15" fmla="*/ 89735 h 90263"/>
                <a:gd name="connsiteX16" fmla="*/ 61107 w 88533"/>
                <a:gd name="connsiteY16" fmla="*/ 87605 h 90263"/>
                <a:gd name="connsiteX17" fmla="*/ 64835 w 88533"/>
                <a:gd name="connsiteY17" fmla="*/ 87605 h 90263"/>
                <a:gd name="connsiteX18" fmla="*/ 72025 w 88533"/>
                <a:gd name="connsiteY18" fmla="*/ 83877 h 90263"/>
                <a:gd name="connsiteX19" fmla="*/ 80279 w 88533"/>
                <a:gd name="connsiteY19" fmla="*/ 76688 h 90263"/>
                <a:gd name="connsiteX20" fmla="*/ 85605 w 88533"/>
                <a:gd name="connsiteY20" fmla="*/ 69232 h 90263"/>
                <a:gd name="connsiteX21" fmla="*/ 88534 w 88533"/>
                <a:gd name="connsiteY21" fmla="*/ 59380 h 90263"/>
                <a:gd name="connsiteX22" fmla="*/ 88534 w 88533"/>
                <a:gd name="connsiteY22" fmla="*/ 51125 h 90263"/>
                <a:gd name="connsiteX23" fmla="*/ 86670 w 88533"/>
                <a:gd name="connsiteY23" fmla="*/ 43403 h 90263"/>
                <a:gd name="connsiteX24" fmla="*/ 86670 w 88533"/>
                <a:gd name="connsiteY24" fmla="*/ 43403 h 90263"/>
                <a:gd name="connsiteX25" fmla="*/ 73888 w 88533"/>
                <a:gd name="connsiteY25" fmla="*/ 16776 h 90263"/>
                <a:gd name="connsiteX26" fmla="*/ 69362 w 88533"/>
                <a:gd name="connsiteY26" fmla="*/ 13847 h 90263"/>
                <a:gd name="connsiteX27" fmla="*/ 60841 w 88533"/>
                <a:gd name="connsiteY27" fmla="*/ 12249 h 90263"/>
                <a:gd name="connsiteX28" fmla="*/ 55249 w 88533"/>
                <a:gd name="connsiteY28" fmla="*/ 7190 h 90263"/>
                <a:gd name="connsiteX29" fmla="*/ 32616 w 88533"/>
                <a:gd name="connsiteY29" fmla="*/ 1065 h 90263"/>
                <a:gd name="connsiteX30" fmla="*/ 30486 w 88533"/>
                <a:gd name="connsiteY30" fmla="*/ 1065 h 9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8533" h="90263">
                  <a:moveTo>
                    <a:pt x="29953" y="0"/>
                  </a:moveTo>
                  <a:cubicBezTo>
                    <a:pt x="23423" y="320"/>
                    <a:pt x="17090" y="2339"/>
                    <a:pt x="11580" y="5858"/>
                  </a:cubicBezTo>
                  <a:cubicBezTo>
                    <a:pt x="8850" y="7614"/>
                    <a:pt x="6571" y="9985"/>
                    <a:pt x="4923" y="12781"/>
                  </a:cubicBezTo>
                  <a:cubicBezTo>
                    <a:pt x="2672" y="15671"/>
                    <a:pt x="1123" y="19044"/>
                    <a:pt x="396" y="22634"/>
                  </a:cubicBezTo>
                  <a:cubicBezTo>
                    <a:pt x="-132" y="25897"/>
                    <a:pt x="-132" y="29223"/>
                    <a:pt x="396" y="32486"/>
                  </a:cubicBezTo>
                  <a:cubicBezTo>
                    <a:pt x="750" y="35721"/>
                    <a:pt x="1650" y="38872"/>
                    <a:pt x="3058" y="41806"/>
                  </a:cubicBezTo>
                  <a:lnTo>
                    <a:pt x="3059" y="41805"/>
                  </a:lnTo>
                  <a:lnTo>
                    <a:pt x="3059" y="44202"/>
                  </a:lnTo>
                  <a:lnTo>
                    <a:pt x="1461" y="48995"/>
                  </a:lnTo>
                  <a:cubicBezTo>
                    <a:pt x="1328" y="51301"/>
                    <a:pt x="1328" y="53612"/>
                    <a:pt x="1461" y="55918"/>
                  </a:cubicBezTo>
                  <a:cubicBezTo>
                    <a:pt x="1461" y="55918"/>
                    <a:pt x="1461" y="55918"/>
                    <a:pt x="1461" y="58048"/>
                  </a:cubicBezTo>
                  <a:cubicBezTo>
                    <a:pt x="1727" y="60591"/>
                    <a:pt x="2545" y="63044"/>
                    <a:pt x="3857" y="65238"/>
                  </a:cubicBezTo>
                  <a:cubicBezTo>
                    <a:pt x="5397" y="68503"/>
                    <a:pt x="7368" y="71548"/>
                    <a:pt x="9715" y="74291"/>
                  </a:cubicBezTo>
                  <a:cubicBezTo>
                    <a:pt x="11879" y="77168"/>
                    <a:pt x="14485" y="79685"/>
                    <a:pt x="17438" y="81747"/>
                  </a:cubicBezTo>
                  <a:cubicBezTo>
                    <a:pt x="21753" y="84709"/>
                    <a:pt x="26519" y="86957"/>
                    <a:pt x="31550" y="88404"/>
                  </a:cubicBezTo>
                  <a:cubicBezTo>
                    <a:pt x="38031" y="90297"/>
                    <a:pt x="44846" y="90751"/>
                    <a:pt x="51521" y="89735"/>
                  </a:cubicBezTo>
                  <a:lnTo>
                    <a:pt x="61107" y="87605"/>
                  </a:lnTo>
                  <a:lnTo>
                    <a:pt x="64835" y="87605"/>
                  </a:lnTo>
                  <a:lnTo>
                    <a:pt x="72025" y="83877"/>
                  </a:lnTo>
                  <a:cubicBezTo>
                    <a:pt x="74897" y="81624"/>
                    <a:pt x="77653" y="79224"/>
                    <a:pt x="80279" y="76688"/>
                  </a:cubicBezTo>
                  <a:cubicBezTo>
                    <a:pt x="82517" y="74568"/>
                    <a:pt x="84325" y="72037"/>
                    <a:pt x="85605" y="69232"/>
                  </a:cubicBezTo>
                  <a:cubicBezTo>
                    <a:pt x="86946" y="66068"/>
                    <a:pt x="87928" y="62763"/>
                    <a:pt x="88534" y="59380"/>
                  </a:cubicBezTo>
                  <a:cubicBezTo>
                    <a:pt x="88534" y="56717"/>
                    <a:pt x="88534" y="53788"/>
                    <a:pt x="88534" y="51125"/>
                  </a:cubicBezTo>
                  <a:cubicBezTo>
                    <a:pt x="88534" y="48462"/>
                    <a:pt x="88534" y="46066"/>
                    <a:pt x="86670" y="43403"/>
                  </a:cubicBezTo>
                  <a:lnTo>
                    <a:pt x="86670" y="43403"/>
                  </a:lnTo>
                  <a:cubicBezTo>
                    <a:pt x="87359" y="32903"/>
                    <a:pt x="82512" y="22806"/>
                    <a:pt x="73888" y="16776"/>
                  </a:cubicBezTo>
                  <a:lnTo>
                    <a:pt x="69362" y="13847"/>
                  </a:lnTo>
                  <a:cubicBezTo>
                    <a:pt x="66687" y="12652"/>
                    <a:pt x="63767" y="12104"/>
                    <a:pt x="60841" y="12249"/>
                  </a:cubicBezTo>
                  <a:cubicBezTo>
                    <a:pt x="59226" y="10306"/>
                    <a:pt x="57343" y="8602"/>
                    <a:pt x="55249" y="7190"/>
                  </a:cubicBezTo>
                  <a:cubicBezTo>
                    <a:pt x="48601" y="2676"/>
                    <a:pt x="40633" y="520"/>
                    <a:pt x="32616" y="1065"/>
                  </a:cubicBezTo>
                  <a:lnTo>
                    <a:pt x="30486" y="1065"/>
                  </a:lnTo>
                </a:path>
              </a:pathLst>
            </a:custGeom>
            <a:solidFill>
              <a:srgbClr val="58C3C4"/>
            </a:solidFill>
            <a:ln w="26619"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id="{5F4B7B5C-FD3E-43DB-A586-6C8C3AF26CA2}"/>
                </a:ext>
              </a:extLst>
            </p:cNvPr>
            <p:cNvSpPr/>
            <p:nvPr/>
          </p:nvSpPr>
          <p:spPr>
            <a:xfrm>
              <a:off x="9396623" y="2102194"/>
              <a:ext cx="220825" cy="265004"/>
            </a:xfrm>
            <a:custGeom>
              <a:avLst/>
              <a:gdLst>
                <a:gd name="connsiteX0" fmla="*/ 1959 w 175949"/>
                <a:gd name="connsiteY0" fmla="*/ 17046 h 211150"/>
                <a:gd name="connsiteX1" fmla="*/ 16629 w 175949"/>
                <a:gd name="connsiteY1" fmla="*/ 51728 h 211150"/>
                <a:gd name="connsiteX2" fmla="*/ 17137 w 175949"/>
                <a:gd name="connsiteY2" fmla="*/ 51928 h 211150"/>
                <a:gd name="connsiteX3" fmla="*/ 48025 w 175949"/>
                <a:gd name="connsiteY3" fmla="*/ 63910 h 211150"/>
                <a:gd name="connsiteX4" fmla="*/ 59741 w 175949"/>
                <a:gd name="connsiteY4" fmla="*/ 72431 h 211150"/>
                <a:gd name="connsiteX5" fmla="*/ 70925 w 175949"/>
                <a:gd name="connsiteY5" fmla="*/ 86277 h 211150"/>
                <a:gd name="connsiteX6" fmla="*/ 97553 w 175949"/>
                <a:gd name="connsiteY6" fmla="*/ 143527 h 211150"/>
                <a:gd name="connsiteX7" fmla="*/ 104742 w 175949"/>
                <a:gd name="connsiteY7" fmla="*/ 180539 h 211150"/>
                <a:gd name="connsiteX8" fmla="*/ 145135 w 175949"/>
                <a:gd name="connsiteY8" fmla="*/ 210783 h 211150"/>
                <a:gd name="connsiteX9" fmla="*/ 175572 w 175949"/>
                <a:gd name="connsiteY9" fmla="*/ 178942 h 211150"/>
                <a:gd name="connsiteX10" fmla="*/ 173175 w 175949"/>
                <a:gd name="connsiteY10" fmla="*/ 143793 h 211150"/>
                <a:gd name="connsiteX11" fmla="*/ 162790 w 175949"/>
                <a:gd name="connsiteY11" fmla="*/ 112639 h 211150"/>
                <a:gd name="connsiteX12" fmla="*/ 152671 w 175949"/>
                <a:gd name="connsiteY12" fmla="*/ 93201 h 211150"/>
                <a:gd name="connsiteX13" fmla="*/ 132434 w 175949"/>
                <a:gd name="connsiteY13" fmla="*/ 63111 h 211150"/>
                <a:gd name="connsiteX14" fmla="*/ 90629 w 175949"/>
                <a:gd name="connsiteY14" fmla="*/ 24501 h 211150"/>
                <a:gd name="connsiteX15" fmla="*/ 37373 w 175949"/>
                <a:gd name="connsiteY15" fmla="*/ 1601 h 211150"/>
                <a:gd name="connsiteX16" fmla="*/ 27788 w 175949"/>
                <a:gd name="connsiteY16" fmla="*/ 4 h 211150"/>
                <a:gd name="connsiteX17" fmla="*/ 2491 w 175949"/>
                <a:gd name="connsiteY17" fmla="*/ 17046 h 211150"/>
                <a:gd name="connsiteX18" fmla="*/ 95156 w 175949"/>
                <a:gd name="connsiteY18" fmla="*/ 136870 h 211150"/>
                <a:gd name="connsiteX19" fmla="*/ 96487 w 175949"/>
                <a:gd name="connsiteY19" fmla="*/ 141130 h 211150"/>
                <a:gd name="connsiteX20" fmla="*/ 95156 w 175949"/>
                <a:gd name="connsiteY20" fmla="*/ 136870 h 2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5949" h="211150">
                  <a:moveTo>
                    <a:pt x="1959" y="17046"/>
                  </a:moveTo>
                  <a:cubicBezTo>
                    <a:pt x="-3568" y="30674"/>
                    <a:pt x="3001" y="46201"/>
                    <a:pt x="16629" y="51728"/>
                  </a:cubicBezTo>
                  <a:cubicBezTo>
                    <a:pt x="16798" y="51796"/>
                    <a:pt x="16967" y="51863"/>
                    <a:pt x="17137" y="51928"/>
                  </a:cubicBezTo>
                  <a:cubicBezTo>
                    <a:pt x="27640" y="55367"/>
                    <a:pt x="37951" y="59366"/>
                    <a:pt x="48025" y="63910"/>
                  </a:cubicBezTo>
                  <a:cubicBezTo>
                    <a:pt x="52099" y="66510"/>
                    <a:pt x="56012" y="69356"/>
                    <a:pt x="59741" y="72431"/>
                  </a:cubicBezTo>
                  <a:cubicBezTo>
                    <a:pt x="63820" y="76751"/>
                    <a:pt x="67559" y="81381"/>
                    <a:pt x="70925" y="86277"/>
                  </a:cubicBezTo>
                  <a:cubicBezTo>
                    <a:pt x="81693" y="104422"/>
                    <a:pt x="90613" y="123601"/>
                    <a:pt x="97553" y="143527"/>
                  </a:cubicBezTo>
                  <a:cubicBezTo>
                    <a:pt x="101148" y="155601"/>
                    <a:pt x="103556" y="167997"/>
                    <a:pt x="104742" y="180539"/>
                  </a:cubicBezTo>
                  <a:cubicBezTo>
                    <a:pt x="107545" y="200045"/>
                    <a:pt x="125629" y="213586"/>
                    <a:pt x="145135" y="210783"/>
                  </a:cubicBezTo>
                  <a:cubicBezTo>
                    <a:pt x="161403" y="208445"/>
                    <a:pt x="173970" y="195298"/>
                    <a:pt x="175572" y="178942"/>
                  </a:cubicBezTo>
                  <a:cubicBezTo>
                    <a:pt x="176509" y="167171"/>
                    <a:pt x="175702" y="155327"/>
                    <a:pt x="173175" y="143793"/>
                  </a:cubicBezTo>
                  <a:cubicBezTo>
                    <a:pt x="170761" y="133088"/>
                    <a:pt x="167282" y="122651"/>
                    <a:pt x="162790" y="112639"/>
                  </a:cubicBezTo>
                  <a:cubicBezTo>
                    <a:pt x="159895" y="105922"/>
                    <a:pt x="156513" y="99425"/>
                    <a:pt x="152671" y="93201"/>
                  </a:cubicBezTo>
                  <a:cubicBezTo>
                    <a:pt x="146483" y="82807"/>
                    <a:pt x="139727" y="72763"/>
                    <a:pt x="132434" y="63111"/>
                  </a:cubicBezTo>
                  <a:cubicBezTo>
                    <a:pt x="121444" y="47379"/>
                    <a:pt x="107184" y="34208"/>
                    <a:pt x="90629" y="24501"/>
                  </a:cubicBezTo>
                  <a:cubicBezTo>
                    <a:pt x="73531" y="15428"/>
                    <a:pt x="55720" y="7769"/>
                    <a:pt x="37373" y="1601"/>
                  </a:cubicBezTo>
                  <a:cubicBezTo>
                    <a:pt x="34285" y="553"/>
                    <a:pt x="31048" y="13"/>
                    <a:pt x="27788" y="4"/>
                  </a:cubicBezTo>
                  <a:cubicBezTo>
                    <a:pt x="16615" y="-186"/>
                    <a:pt x="6513" y="6620"/>
                    <a:pt x="2491" y="17046"/>
                  </a:cubicBezTo>
                  <a:moveTo>
                    <a:pt x="95156" y="136870"/>
                  </a:moveTo>
                  <a:cubicBezTo>
                    <a:pt x="95156" y="136870"/>
                    <a:pt x="95156" y="139799"/>
                    <a:pt x="96487" y="141130"/>
                  </a:cubicBezTo>
                  <a:cubicBezTo>
                    <a:pt x="97819" y="142462"/>
                    <a:pt x="96487" y="138201"/>
                    <a:pt x="95156" y="136870"/>
                  </a:cubicBezTo>
                </a:path>
              </a:pathLst>
            </a:custGeom>
            <a:solidFill>
              <a:srgbClr val="61D9DA"/>
            </a:solidFill>
            <a:ln w="26619"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id="{0756D47B-7BFC-44E2-A603-A894587BEC34}"/>
                </a:ext>
              </a:extLst>
            </p:cNvPr>
            <p:cNvSpPr/>
            <p:nvPr/>
          </p:nvSpPr>
          <p:spPr>
            <a:xfrm>
              <a:off x="9418133" y="2254922"/>
              <a:ext cx="70853" cy="172791"/>
            </a:xfrm>
            <a:custGeom>
              <a:avLst/>
              <a:gdLst>
                <a:gd name="connsiteX0" fmla="*/ 3725 w 56454"/>
                <a:gd name="connsiteY0" fmla="*/ 2398 h 137676"/>
                <a:gd name="connsiteX1" fmla="*/ 2276 w 56454"/>
                <a:gd name="connsiteY1" fmla="*/ 16635 h 137676"/>
                <a:gd name="connsiteX2" fmla="*/ 2394 w 56454"/>
                <a:gd name="connsiteY2" fmla="*/ 16777 h 137676"/>
                <a:gd name="connsiteX3" fmla="*/ 15974 w 56454"/>
                <a:gd name="connsiteY3" fmla="*/ 35949 h 137676"/>
                <a:gd name="connsiteX4" fmla="*/ 25826 w 56454"/>
                <a:gd name="connsiteY4" fmla="*/ 59648 h 137676"/>
                <a:gd name="connsiteX5" fmla="*/ 29288 w 56454"/>
                <a:gd name="connsiteY5" fmla="*/ 73494 h 137676"/>
                <a:gd name="connsiteX6" fmla="*/ 31684 w 56454"/>
                <a:gd name="connsiteY6" fmla="*/ 95861 h 137676"/>
                <a:gd name="connsiteX7" fmla="*/ 29820 w 56454"/>
                <a:gd name="connsiteY7" fmla="*/ 119028 h 137676"/>
                <a:gd name="connsiteX8" fmla="*/ 29820 w 56454"/>
                <a:gd name="connsiteY8" fmla="*/ 122489 h 137676"/>
                <a:gd name="connsiteX9" fmla="*/ 29820 w 56454"/>
                <a:gd name="connsiteY9" fmla="*/ 131010 h 137676"/>
                <a:gd name="connsiteX10" fmla="*/ 35945 w 56454"/>
                <a:gd name="connsiteY10" fmla="*/ 136868 h 137676"/>
                <a:gd name="connsiteX11" fmla="*/ 50172 w 56454"/>
                <a:gd name="connsiteY11" fmla="*/ 130872 h 137676"/>
                <a:gd name="connsiteX12" fmla="*/ 50324 w 56454"/>
                <a:gd name="connsiteY12" fmla="*/ 130478 h 137676"/>
                <a:gd name="connsiteX13" fmla="*/ 56449 w 56454"/>
                <a:gd name="connsiteY13" fmla="*/ 93732 h 137676"/>
                <a:gd name="connsiteX14" fmla="*/ 54052 w 56454"/>
                <a:gd name="connsiteY14" fmla="*/ 73495 h 137676"/>
                <a:gd name="connsiteX15" fmla="*/ 49791 w 56454"/>
                <a:gd name="connsiteY15" fmla="*/ 57784 h 137676"/>
                <a:gd name="connsiteX16" fmla="*/ 38607 w 56454"/>
                <a:gd name="connsiteY16" fmla="*/ 32488 h 137676"/>
                <a:gd name="connsiteX17" fmla="*/ 19168 w 56454"/>
                <a:gd name="connsiteY17" fmla="*/ 3996 h 137676"/>
                <a:gd name="connsiteX18" fmla="*/ 11180 w 56454"/>
                <a:gd name="connsiteY18" fmla="*/ 2 h 137676"/>
                <a:gd name="connsiteX19" fmla="*/ 4523 w 56454"/>
                <a:gd name="connsiteY19" fmla="*/ 2398 h 137676"/>
                <a:gd name="connsiteX20" fmla="*/ 15974 w 56454"/>
                <a:gd name="connsiteY20" fmla="*/ 35949 h 137676"/>
                <a:gd name="connsiteX21" fmla="*/ 15974 w 56454"/>
                <a:gd name="connsiteY21" fmla="*/ 37547 h 137676"/>
                <a:gd name="connsiteX22" fmla="*/ 15974 w 56454"/>
                <a:gd name="connsiteY22" fmla="*/ 35949 h 137676"/>
                <a:gd name="connsiteX23" fmla="*/ 25294 w 56454"/>
                <a:gd name="connsiteY23" fmla="*/ 57784 h 137676"/>
                <a:gd name="connsiteX24" fmla="*/ 25294 w 56454"/>
                <a:gd name="connsiteY24" fmla="*/ 57784 h 137676"/>
                <a:gd name="connsiteX25" fmla="*/ 25294 w 56454"/>
                <a:gd name="connsiteY25" fmla="*/ 59914 h 137676"/>
                <a:gd name="connsiteX26" fmla="*/ 25294 w 56454"/>
                <a:gd name="connsiteY26" fmla="*/ 59914 h 137676"/>
                <a:gd name="connsiteX27" fmla="*/ 29021 w 56454"/>
                <a:gd name="connsiteY27" fmla="*/ 119294 h 137676"/>
                <a:gd name="connsiteX28" fmla="*/ 29021 w 56454"/>
                <a:gd name="connsiteY28" fmla="*/ 119294 h 13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6454" h="137676">
                  <a:moveTo>
                    <a:pt x="3725" y="2398"/>
                  </a:moveTo>
                  <a:cubicBezTo>
                    <a:pt x="-606" y="5929"/>
                    <a:pt x="-1255" y="12303"/>
                    <a:pt x="2276" y="16635"/>
                  </a:cubicBezTo>
                  <a:cubicBezTo>
                    <a:pt x="2315" y="16683"/>
                    <a:pt x="2355" y="16730"/>
                    <a:pt x="2394" y="16777"/>
                  </a:cubicBezTo>
                  <a:cubicBezTo>
                    <a:pt x="6921" y="23168"/>
                    <a:pt x="11713" y="29559"/>
                    <a:pt x="15974" y="35949"/>
                  </a:cubicBezTo>
                  <a:cubicBezTo>
                    <a:pt x="19914" y="43560"/>
                    <a:pt x="23210" y="51487"/>
                    <a:pt x="25826" y="59648"/>
                  </a:cubicBezTo>
                  <a:cubicBezTo>
                    <a:pt x="27229" y="64197"/>
                    <a:pt x="28385" y="68820"/>
                    <a:pt x="29288" y="73494"/>
                  </a:cubicBezTo>
                  <a:cubicBezTo>
                    <a:pt x="30744" y="80865"/>
                    <a:pt x="31546" y="88350"/>
                    <a:pt x="31684" y="95861"/>
                  </a:cubicBezTo>
                  <a:cubicBezTo>
                    <a:pt x="31991" y="103630"/>
                    <a:pt x="31366" y="111408"/>
                    <a:pt x="29820" y="119028"/>
                  </a:cubicBezTo>
                  <a:lnTo>
                    <a:pt x="29820" y="122489"/>
                  </a:lnTo>
                  <a:cubicBezTo>
                    <a:pt x="28751" y="125229"/>
                    <a:pt x="28751" y="128271"/>
                    <a:pt x="29820" y="131010"/>
                  </a:cubicBezTo>
                  <a:cubicBezTo>
                    <a:pt x="31080" y="133644"/>
                    <a:pt x="33257" y="135727"/>
                    <a:pt x="35945" y="136868"/>
                  </a:cubicBezTo>
                  <a:cubicBezTo>
                    <a:pt x="41530" y="139141"/>
                    <a:pt x="47899" y="136457"/>
                    <a:pt x="50172" y="130872"/>
                  </a:cubicBezTo>
                  <a:cubicBezTo>
                    <a:pt x="50225" y="130741"/>
                    <a:pt x="50275" y="130610"/>
                    <a:pt x="50324" y="130478"/>
                  </a:cubicBezTo>
                  <a:cubicBezTo>
                    <a:pt x="54508" y="118684"/>
                    <a:pt x="56581" y="106245"/>
                    <a:pt x="56449" y="93732"/>
                  </a:cubicBezTo>
                  <a:cubicBezTo>
                    <a:pt x="56457" y="86915"/>
                    <a:pt x="55652" y="80121"/>
                    <a:pt x="54052" y="73495"/>
                  </a:cubicBezTo>
                  <a:cubicBezTo>
                    <a:pt x="54051" y="68169"/>
                    <a:pt x="51388" y="63110"/>
                    <a:pt x="49791" y="57784"/>
                  </a:cubicBezTo>
                  <a:cubicBezTo>
                    <a:pt x="47001" y="48968"/>
                    <a:pt x="43250" y="40485"/>
                    <a:pt x="38607" y="32488"/>
                  </a:cubicBezTo>
                  <a:cubicBezTo>
                    <a:pt x="32839" y="22524"/>
                    <a:pt x="26341" y="13001"/>
                    <a:pt x="19168" y="3996"/>
                  </a:cubicBezTo>
                  <a:cubicBezTo>
                    <a:pt x="17326" y="1430"/>
                    <a:pt x="14338" y="-64"/>
                    <a:pt x="11180" y="2"/>
                  </a:cubicBezTo>
                  <a:cubicBezTo>
                    <a:pt x="8745" y="-26"/>
                    <a:pt x="6382" y="825"/>
                    <a:pt x="4523" y="2398"/>
                  </a:cubicBezTo>
                  <a:moveTo>
                    <a:pt x="15974" y="35949"/>
                  </a:moveTo>
                  <a:lnTo>
                    <a:pt x="15974" y="37547"/>
                  </a:lnTo>
                  <a:lnTo>
                    <a:pt x="15974" y="35949"/>
                  </a:lnTo>
                  <a:moveTo>
                    <a:pt x="25294" y="57784"/>
                  </a:moveTo>
                  <a:lnTo>
                    <a:pt x="25294" y="57784"/>
                  </a:lnTo>
                  <a:moveTo>
                    <a:pt x="25294" y="59914"/>
                  </a:moveTo>
                  <a:lnTo>
                    <a:pt x="25294" y="59914"/>
                  </a:lnTo>
                  <a:moveTo>
                    <a:pt x="29021" y="119294"/>
                  </a:moveTo>
                  <a:lnTo>
                    <a:pt x="29021" y="119294"/>
                  </a:lnTo>
                </a:path>
              </a:pathLst>
            </a:custGeom>
            <a:solidFill>
              <a:srgbClr val="61D9DA"/>
            </a:solidFill>
            <a:ln w="26619"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id="{72960A2E-D846-4D83-B9F5-B8243B7509F5}"/>
                </a:ext>
              </a:extLst>
            </p:cNvPr>
            <p:cNvSpPr/>
            <p:nvPr/>
          </p:nvSpPr>
          <p:spPr>
            <a:xfrm>
              <a:off x="9206961" y="2027006"/>
              <a:ext cx="492085" cy="491846"/>
            </a:xfrm>
            <a:custGeom>
              <a:avLst/>
              <a:gdLst>
                <a:gd name="connsiteX0" fmla="*/ 184232 w 392083"/>
                <a:gd name="connsiteY0" fmla="*/ 1331 h 391893"/>
                <a:gd name="connsiteX1" fmla="*/ 90503 w 392083"/>
                <a:gd name="connsiteY1" fmla="*/ 30622 h 391893"/>
                <a:gd name="connsiteX2" fmla="*/ 42307 w 392083"/>
                <a:gd name="connsiteY2" fmla="*/ 73492 h 391893"/>
                <a:gd name="connsiteX3" fmla="*/ 42307 w 392083"/>
                <a:gd name="connsiteY3" fmla="*/ 73492 h 391893"/>
                <a:gd name="connsiteX4" fmla="*/ 36981 w 392083"/>
                <a:gd name="connsiteY4" fmla="*/ 80415 h 391893"/>
                <a:gd name="connsiteX5" fmla="*/ 27395 w 392083"/>
                <a:gd name="connsiteY5" fmla="*/ 94794 h 391893"/>
                <a:gd name="connsiteX6" fmla="*/ 3696 w 392083"/>
                <a:gd name="connsiteY6" fmla="*/ 155239 h 391893"/>
                <a:gd name="connsiteX7" fmla="*/ 235 w 392083"/>
                <a:gd name="connsiteY7" fmla="*/ 176808 h 391893"/>
                <a:gd name="connsiteX8" fmla="*/ 235 w 392083"/>
                <a:gd name="connsiteY8" fmla="*/ 187991 h 391893"/>
                <a:gd name="connsiteX9" fmla="*/ 4495 w 392083"/>
                <a:gd name="connsiteY9" fmla="*/ 237519 h 391893"/>
                <a:gd name="connsiteX10" fmla="*/ 13016 w 392083"/>
                <a:gd name="connsiteY10" fmla="*/ 266277 h 391893"/>
                <a:gd name="connsiteX11" fmla="*/ 21537 w 392083"/>
                <a:gd name="connsiteY11" fmla="*/ 285715 h 391893"/>
                <a:gd name="connsiteX12" fmla="*/ 21537 w 392083"/>
                <a:gd name="connsiteY12" fmla="*/ 285715 h 391893"/>
                <a:gd name="connsiteX13" fmla="*/ 46834 w 392083"/>
                <a:gd name="connsiteY13" fmla="*/ 323260 h 391893"/>
                <a:gd name="connsiteX14" fmla="*/ 61745 w 392083"/>
                <a:gd name="connsiteY14" fmla="*/ 338970 h 391893"/>
                <a:gd name="connsiteX15" fmla="*/ 85710 w 392083"/>
                <a:gd name="connsiteY15" fmla="*/ 358142 h 391893"/>
                <a:gd name="connsiteX16" fmla="*/ 85709 w 392083"/>
                <a:gd name="connsiteY16" fmla="*/ 358142 h 391893"/>
                <a:gd name="connsiteX17" fmla="*/ 135769 w 392083"/>
                <a:gd name="connsiteY17" fmla="*/ 382639 h 391893"/>
                <a:gd name="connsiteX18" fmla="*/ 229233 w 392083"/>
                <a:gd name="connsiteY18" fmla="*/ 389030 h 391893"/>
                <a:gd name="connsiteX19" fmla="*/ 349856 w 392083"/>
                <a:gd name="connsiteY19" fmla="*/ 317135 h 391893"/>
                <a:gd name="connsiteX20" fmla="*/ 376484 w 392083"/>
                <a:gd name="connsiteY20" fmla="*/ 272401 h 391893"/>
                <a:gd name="connsiteX21" fmla="*/ 389531 w 392083"/>
                <a:gd name="connsiteY21" fmla="*/ 227134 h 391893"/>
                <a:gd name="connsiteX22" fmla="*/ 390862 w 392083"/>
                <a:gd name="connsiteY22" fmla="*/ 173879 h 391893"/>
                <a:gd name="connsiteX23" fmla="*/ 378879 w 392083"/>
                <a:gd name="connsiteY23" fmla="*/ 126215 h 391893"/>
                <a:gd name="connsiteX24" fmla="*/ 356512 w 392083"/>
                <a:gd name="connsiteY24" fmla="*/ 84143 h 391893"/>
                <a:gd name="connsiteX25" fmla="*/ 325092 w 392083"/>
                <a:gd name="connsiteY25" fmla="*/ 49261 h 391893"/>
                <a:gd name="connsiteX26" fmla="*/ 283286 w 392083"/>
                <a:gd name="connsiteY26" fmla="*/ 22633 h 391893"/>
                <a:gd name="connsiteX27" fmla="*/ 237486 w 392083"/>
                <a:gd name="connsiteY27" fmla="*/ 4527 h 391893"/>
                <a:gd name="connsiteX28" fmla="*/ 195415 w 392083"/>
                <a:gd name="connsiteY28" fmla="*/ 0 h 391893"/>
                <a:gd name="connsiteX29" fmla="*/ 184232 w 392083"/>
                <a:gd name="connsiteY29" fmla="*/ 0 h 391893"/>
                <a:gd name="connsiteX30" fmla="*/ 230032 w 392083"/>
                <a:gd name="connsiteY30" fmla="*/ 26628 h 391893"/>
                <a:gd name="connsiteX31" fmla="*/ 272636 w 392083"/>
                <a:gd name="connsiteY31" fmla="*/ 41273 h 391893"/>
                <a:gd name="connsiteX32" fmla="*/ 271304 w 392083"/>
                <a:gd name="connsiteY32" fmla="*/ 41273 h 391893"/>
                <a:gd name="connsiteX33" fmla="*/ 273168 w 392083"/>
                <a:gd name="connsiteY33" fmla="*/ 41273 h 391893"/>
                <a:gd name="connsiteX34" fmla="*/ 273168 w 392083"/>
                <a:gd name="connsiteY34" fmla="*/ 41273 h 391893"/>
                <a:gd name="connsiteX35" fmla="*/ 308849 w 392083"/>
                <a:gd name="connsiteY35" fmla="*/ 65770 h 391893"/>
                <a:gd name="connsiteX36" fmla="*/ 340270 w 392083"/>
                <a:gd name="connsiteY36" fmla="*/ 102783 h 391893"/>
                <a:gd name="connsiteX37" fmla="*/ 358643 w 392083"/>
                <a:gd name="connsiteY37" fmla="*/ 141393 h 391893"/>
                <a:gd name="connsiteX38" fmla="*/ 366897 w 392083"/>
                <a:gd name="connsiteY38" fmla="*/ 184263 h 391893"/>
                <a:gd name="connsiteX39" fmla="*/ 366897 w 392083"/>
                <a:gd name="connsiteY39" fmla="*/ 184263 h 391893"/>
                <a:gd name="connsiteX40" fmla="*/ 366897 w 392083"/>
                <a:gd name="connsiteY40" fmla="*/ 184263 h 391893"/>
                <a:gd name="connsiteX41" fmla="*/ 363436 w 392083"/>
                <a:gd name="connsiteY41" fmla="*/ 231394 h 391893"/>
                <a:gd name="connsiteX42" fmla="*/ 348258 w 392083"/>
                <a:gd name="connsiteY42" fmla="*/ 274531 h 391893"/>
                <a:gd name="connsiteX43" fmla="*/ 348258 w 392083"/>
                <a:gd name="connsiteY43" fmla="*/ 272934 h 391893"/>
                <a:gd name="connsiteX44" fmla="*/ 321631 w 392083"/>
                <a:gd name="connsiteY44" fmla="*/ 312076 h 391893"/>
                <a:gd name="connsiteX45" fmla="*/ 285151 w 392083"/>
                <a:gd name="connsiteY45" fmla="*/ 342432 h 391893"/>
                <a:gd name="connsiteX46" fmla="*/ 287547 w 392083"/>
                <a:gd name="connsiteY46" fmla="*/ 341100 h 391893"/>
                <a:gd name="connsiteX47" fmla="*/ 247606 w 392083"/>
                <a:gd name="connsiteY47" fmla="*/ 360006 h 391893"/>
                <a:gd name="connsiteX48" fmla="*/ 204736 w 392083"/>
                <a:gd name="connsiteY48" fmla="*/ 368261 h 391893"/>
                <a:gd name="connsiteX49" fmla="*/ 159468 w 392083"/>
                <a:gd name="connsiteY49" fmla="*/ 365331 h 391893"/>
                <a:gd name="connsiteX50" fmla="*/ 116332 w 392083"/>
                <a:gd name="connsiteY50" fmla="*/ 350686 h 391893"/>
                <a:gd name="connsiteX51" fmla="*/ 83314 w 392083"/>
                <a:gd name="connsiteY51" fmla="*/ 329118 h 391893"/>
                <a:gd name="connsiteX52" fmla="*/ 78253 w 392083"/>
                <a:gd name="connsiteY52" fmla="*/ 324857 h 391893"/>
                <a:gd name="connsiteX53" fmla="*/ 64407 w 392083"/>
                <a:gd name="connsiteY53" fmla="*/ 311011 h 391893"/>
                <a:gd name="connsiteX54" fmla="*/ 47365 w 392083"/>
                <a:gd name="connsiteY54" fmla="*/ 288644 h 391893"/>
                <a:gd name="connsiteX55" fmla="*/ 34051 w 392083"/>
                <a:gd name="connsiteY55" fmla="*/ 262016 h 391893"/>
                <a:gd name="connsiteX56" fmla="*/ 28726 w 392083"/>
                <a:gd name="connsiteY56" fmla="*/ 248436 h 391893"/>
                <a:gd name="connsiteX57" fmla="*/ 22868 w 392083"/>
                <a:gd name="connsiteY57" fmla="*/ 223672 h 391893"/>
                <a:gd name="connsiteX58" fmla="*/ 22868 w 392083"/>
                <a:gd name="connsiteY58" fmla="*/ 223672 h 391893"/>
                <a:gd name="connsiteX59" fmla="*/ 22868 w 392083"/>
                <a:gd name="connsiteY59" fmla="*/ 220477 h 391893"/>
                <a:gd name="connsiteX60" fmla="*/ 22868 w 392083"/>
                <a:gd name="connsiteY60" fmla="*/ 220477 h 391893"/>
                <a:gd name="connsiteX61" fmla="*/ 22868 w 392083"/>
                <a:gd name="connsiteY61" fmla="*/ 217814 h 391893"/>
                <a:gd name="connsiteX62" fmla="*/ 22868 w 392083"/>
                <a:gd name="connsiteY62" fmla="*/ 217814 h 391893"/>
                <a:gd name="connsiteX63" fmla="*/ 22868 w 392083"/>
                <a:gd name="connsiteY63" fmla="*/ 211956 h 391893"/>
                <a:gd name="connsiteX64" fmla="*/ 22868 w 392083"/>
                <a:gd name="connsiteY64" fmla="*/ 209560 h 391893"/>
                <a:gd name="connsiteX65" fmla="*/ 22868 w 392083"/>
                <a:gd name="connsiteY65" fmla="*/ 209560 h 391893"/>
                <a:gd name="connsiteX66" fmla="*/ 22868 w 392083"/>
                <a:gd name="connsiteY66" fmla="*/ 205832 h 391893"/>
                <a:gd name="connsiteX67" fmla="*/ 26063 w 392083"/>
                <a:gd name="connsiteY67" fmla="*/ 160565 h 391893"/>
                <a:gd name="connsiteX68" fmla="*/ 30324 w 392083"/>
                <a:gd name="connsiteY68" fmla="*/ 145121 h 391893"/>
                <a:gd name="connsiteX69" fmla="*/ 40443 w 392083"/>
                <a:gd name="connsiteY69" fmla="*/ 118493 h 391893"/>
                <a:gd name="connsiteX70" fmla="*/ 52425 w 392083"/>
                <a:gd name="connsiteY70" fmla="*/ 98256 h 391893"/>
                <a:gd name="connsiteX71" fmla="*/ 52425 w 392083"/>
                <a:gd name="connsiteY71" fmla="*/ 98256 h 391893"/>
                <a:gd name="connsiteX72" fmla="*/ 52425 w 392083"/>
                <a:gd name="connsiteY72" fmla="*/ 98256 h 391893"/>
                <a:gd name="connsiteX73" fmla="*/ 65472 w 392083"/>
                <a:gd name="connsiteY73" fmla="*/ 81481 h 391893"/>
                <a:gd name="connsiteX74" fmla="*/ 101952 w 392083"/>
                <a:gd name="connsiteY74" fmla="*/ 50592 h 391893"/>
                <a:gd name="connsiteX75" fmla="*/ 142425 w 392083"/>
                <a:gd name="connsiteY75" fmla="*/ 31687 h 391893"/>
                <a:gd name="connsiteX76" fmla="*/ 186095 w 392083"/>
                <a:gd name="connsiteY76" fmla="*/ 23698 h 391893"/>
                <a:gd name="connsiteX77" fmla="*/ 184232 w 392083"/>
                <a:gd name="connsiteY77" fmla="*/ 23699 h 391893"/>
                <a:gd name="connsiteX78" fmla="*/ 231629 w 392083"/>
                <a:gd name="connsiteY78" fmla="*/ 27160 h 391893"/>
                <a:gd name="connsiteX79" fmla="*/ 145356 w 392083"/>
                <a:gd name="connsiteY79" fmla="*/ 30622 h 391893"/>
                <a:gd name="connsiteX80" fmla="*/ 143492 w 392083"/>
                <a:gd name="connsiteY80" fmla="*/ 30622 h 391893"/>
                <a:gd name="connsiteX81" fmla="*/ 145356 w 392083"/>
                <a:gd name="connsiteY81" fmla="*/ 30622 h 391893"/>
                <a:gd name="connsiteX82" fmla="*/ 143225 w 392083"/>
                <a:gd name="connsiteY82" fmla="*/ 30622 h 391893"/>
                <a:gd name="connsiteX83" fmla="*/ 143225 w 392083"/>
                <a:gd name="connsiteY83" fmla="*/ 30622 h 391893"/>
                <a:gd name="connsiteX84" fmla="*/ 310980 w 392083"/>
                <a:gd name="connsiteY84" fmla="*/ 66037 h 391893"/>
                <a:gd name="connsiteX85" fmla="*/ 310980 w 392083"/>
                <a:gd name="connsiteY85" fmla="*/ 66037 h 391893"/>
                <a:gd name="connsiteX86" fmla="*/ 310980 w 392083"/>
                <a:gd name="connsiteY86" fmla="*/ 66037 h 391893"/>
                <a:gd name="connsiteX87" fmla="*/ 342933 w 392083"/>
                <a:gd name="connsiteY87" fmla="*/ 103848 h 391893"/>
                <a:gd name="connsiteX88" fmla="*/ 342933 w 392083"/>
                <a:gd name="connsiteY88" fmla="*/ 103848 h 391893"/>
                <a:gd name="connsiteX89" fmla="*/ 342933 w 392083"/>
                <a:gd name="connsiteY89" fmla="*/ 103848 h 391893"/>
                <a:gd name="connsiteX90" fmla="*/ 359975 w 392083"/>
                <a:gd name="connsiteY90" fmla="*/ 140061 h 391893"/>
                <a:gd name="connsiteX91" fmla="*/ 359975 w 392083"/>
                <a:gd name="connsiteY91" fmla="*/ 140061 h 391893"/>
                <a:gd name="connsiteX92" fmla="*/ 359975 w 392083"/>
                <a:gd name="connsiteY92" fmla="*/ 140061 h 391893"/>
                <a:gd name="connsiteX93" fmla="*/ 161332 w 392083"/>
                <a:gd name="connsiteY93" fmla="*/ 365864 h 391893"/>
                <a:gd name="connsiteX94" fmla="*/ 161332 w 392083"/>
                <a:gd name="connsiteY94" fmla="*/ 365864 h 391893"/>
                <a:gd name="connsiteX95" fmla="*/ 368761 w 392083"/>
                <a:gd name="connsiteY95" fmla="*/ 184796 h 391893"/>
                <a:gd name="connsiteX96" fmla="*/ 368761 w 392083"/>
                <a:gd name="connsiteY96" fmla="*/ 184796 h 391893"/>
                <a:gd name="connsiteX97" fmla="*/ 275032 w 392083"/>
                <a:gd name="connsiteY97" fmla="*/ 41539 h 391893"/>
                <a:gd name="connsiteX98" fmla="*/ 275032 w 392083"/>
                <a:gd name="connsiteY98" fmla="*/ 41539 h 391893"/>
                <a:gd name="connsiteX99" fmla="*/ 275032 w 392083"/>
                <a:gd name="connsiteY99" fmla="*/ 41539 h 391893"/>
                <a:gd name="connsiteX100" fmla="*/ 275032 w 392083"/>
                <a:gd name="connsiteY100" fmla="*/ 41539 h 391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92083" h="391893">
                  <a:moveTo>
                    <a:pt x="184232" y="1331"/>
                  </a:moveTo>
                  <a:cubicBezTo>
                    <a:pt x="151032" y="3108"/>
                    <a:pt x="118807" y="13178"/>
                    <a:pt x="90503" y="30622"/>
                  </a:cubicBezTo>
                  <a:cubicBezTo>
                    <a:pt x="72168" y="42136"/>
                    <a:pt x="55880" y="56624"/>
                    <a:pt x="42307" y="73492"/>
                  </a:cubicBezTo>
                  <a:cubicBezTo>
                    <a:pt x="42307" y="73492"/>
                    <a:pt x="42307" y="73492"/>
                    <a:pt x="42307" y="73492"/>
                  </a:cubicBezTo>
                  <a:lnTo>
                    <a:pt x="36981" y="80415"/>
                  </a:lnTo>
                  <a:cubicBezTo>
                    <a:pt x="33542" y="85041"/>
                    <a:pt x="30343" y="89841"/>
                    <a:pt x="27395" y="94794"/>
                  </a:cubicBezTo>
                  <a:cubicBezTo>
                    <a:pt x="16102" y="113442"/>
                    <a:pt x="8088" y="133886"/>
                    <a:pt x="3696" y="155239"/>
                  </a:cubicBezTo>
                  <a:cubicBezTo>
                    <a:pt x="2154" y="162361"/>
                    <a:pt x="998" y="169561"/>
                    <a:pt x="235" y="176808"/>
                  </a:cubicBezTo>
                  <a:lnTo>
                    <a:pt x="235" y="187991"/>
                  </a:lnTo>
                  <a:cubicBezTo>
                    <a:pt x="-609" y="204618"/>
                    <a:pt x="825" y="221281"/>
                    <a:pt x="4495" y="237519"/>
                  </a:cubicBezTo>
                  <a:cubicBezTo>
                    <a:pt x="6399" y="247358"/>
                    <a:pt x="9252" y="256989"/>
                    <a:pt x="13016" y="266277"/>
                  </a:cubicBezTo>
                  <a:cubicBezTo>
                    <a:pt x="15470" y="272919"/>
                    <a:pt x="18315" y="279410"/>
                    <a:pt x="21537" y="285715"/>
                  </a:cubicBezTo>
                  <a:lnTo>
                    <a:pt x="21537" y="285715"/>
                  </a:lnTo>
                  <a:cubicBezTo>
                    <a:pt x="28533" y="299140"/>
                    <a:pt x="37018" y="311734"/>
                    <a:pt x="46834" y="323260"/>
                  </a:cubicBezTo>
                  <a:cubicBezTo>
                    <a:pt x="51387" y="328877"/>
                    <a:pt x="56373" y="334130"/>
                    <a:pt x="61745" y="338970"/>
                  </a:cubicBezTo>
                  <a:cubicBezTo>
                    <a:pt x="69187" y="346015"/>
                    <a:pt x="77204" y="352428"/>
                    <a:pt x="85710" y="358142"/>
                  </a:cubicBezTo>
                  <a:lnTo>
                    <a:pt x="85709" y="358142"/>
                  </a:lnTo>
                  <a:cubicBezTo>
                    <a:pt x="101221" y="368517"/>
                    <a:pt x="118059" y="376757"/>
                    <a:pt x="135769" y="382639"/>
                  </a:cubicBezTo>
                  <a:cubicBezTo>
                    <a:pt x="165967" y="392201"/>
                    <a:pt x="198015" y="394392"/>
                    <a:pt x="229233" y="389030"/>
                  </a:cubicBezTo>
                  <a:cubicBezTo>
                    <a:pt x="276958" y="380835"/>
                    <a:pt x="319943" y="355216"/>
                    <a:pt x="349856" y="317135"/>
                  </a:cubicBezTo>
                  <a:cubicBezTo>
                    <a:pt x="360703" y="303489"/>
                    <a:pt x="369659" y="288442"/>
                    <a:pt x="376484" y="272401"/>
                  </a:cubicBezTo>
                  <a:cubicBezTo>
                    <a:pt x="382714" y="257919"/>
                    <a:pt x="387097" y="242710"/>
                    <a:pt x="389531" y="227134"/>
                  </a:cubicBezTo>
                  <a:cubicBezTo>
                    <a:pt x="392407" y="209527"/>
                    <a:pt x="392855" y="191608"/>
                    <a:pt x="390862" y="173879"/>
                  </a:cubicBezTo>
                  <a:cubicBezTo>
                    <a:pt x="389014" y="157527"/>
                    <a:pt x="384984" y="141497"/>
                    <a:pt x="378879" y="126215"/>
                  </a:cubicBezTo>
                  <a:cubicBezTo>
                    <a:pt x="373254" y="111292"/>
                    <a:pt x="365737" y="97153"/>
                    <a:pt x="356512" y="84143"/>
                  </a:cubicBezTo>
                  <a:cubicBezTo>
                    <a:pt x="347480" y="71294"/>
                    <a:pt x="336931" y="59582"/>
                    <a:pt x="325092" y="49261"/>
                  </a:cubicBezTo>
                  <a:cubicBezTo>
                    <a:pt x="312371" y="38609"/>
                    <a:pt x="298318" y="29658"/>
                    <a:pt x="283286" y="22633"/>
                  </a:cubicBezTo>
                  <a:cubicBezTo>
                    <a:pt x="268847" y="14686"/>
                    <a:pt x="253457" y="8601"/>
                    <a:pt x="237486" y="4527"/>
                  </a:cubicBezTo>
                  <a:cubicBezTo>
                    <a:pt x="223656" y="1575"/>
                    <a:pt x="209557" y="58"/>
                    <a:pt x="195415" y="0"/>
                  </a:cubicBezTo>
                  <a:lnTo>
                    <a:pt x="184232" y="0"/>
                  </a:lnTo>
                  <a:moveTo>
                    <a:pt x="230032" y="26628"/>
                  </a:moveTo>
                  <a:cubicBezTo>
                    <a:pt x="244747" y="29860"/>
                    <a:pt x="259043" y="34774"/>
                    <a:pt x="272636" y="41273"/>
                  </a:cubicBezTo>
                  <a:lnTo>
                    <a:pt x="271304" y="41273"/>
                  </a:lnTo>
                  <a:lnTo>
                    <a:pt x="273168" y="41273"/>
                  </a:lnTo>
                  <a:lnTo>
                    <a:pt x="273168" y="41273"/>
                  </a:lnTo>
                  <a:cubicBezTo>
                    <a:pt x="285944" y="48073"/>
                    <a:pt x="297913" y="56291"/>
                    <a:pt x="308849" y="65770"/>
                  </a:cubicBezTo>
                  <a:cubicBezTo>
                    <a:pt x="320791" y="76782"/>
                    <a:pt x="331342" y="89212"/>
                    <a:pt x="340270" y="102783"/>
                  </a:cubicBezTo>
                  <a:cubicBezTo>
                    <a:pt x="347933" y="114862"/>
                    <a:pt x="354103" y="127827"/>
                    <a:pt x="358643" y="141393"/>
                  </a:cubicBezTo>
                  <a:cubicBezTo>
                    <a:pt x="362976" y="155332"/>
                    <a:pt x="365744" y="169711"/>
                    <a:pt x="366897" y="184263"/>
                  </a:cubicBezTo>
                  <a:lnTo>
                    <a:pt x="366897" y="184263"/>
                  </a:lnTo>
                  <a:lnTo>
                    <a:pt x="366897" y="184263"/>
                  </a:lnTo>
                  <a:cubicBezTo>
                    <a:pt x="367748" y="200057"/>
                    <a:pt x="366584" y="215895"/>
                    <a:pt x="363436" y="231394"/>
                  </a:cubicBezTo>
                  <a:cubicBezTo>
                    <a:pt x="359980" y="246288"/>
                    <a:pt x="354889" y="260755"/>
                    <a:pt x="348258" y="274531"/>
                  </a:cubicBezTo>
                  <a:lnTo>
                    <a:pt x="348258" y="272934"/>
                  </a:lnTo>
                  <a:cubicBezTo>
                    <a:pt x="340992" y="287007"/>
                    <a:pt x="332052" y="300149"/>
                    <a:pt x="321631" y="312076"/>
                  </a:cubicBezTo>
                  <a:cubicBezTo>
                    <a:pt x="310794" y="323687"/>
                    <a:pt x="298538" y="333886"/>
                    <a:pt x="285151" y="342432"/>
                  </a:cubicBezTo>
                  <a:lnTo>
                    <a:pt x="287547" y="341100"/>
                  </a:lnTo>
                  <a:cubicBezTo>
                    <a:pt x="274989" y="348888"/>
                    <a:pt x="261590" y="355230"/>
                    <a:pt x="247606" y="360006"/>
                  </a:cubicBezTo>
                  <a:cubicBezTo>
                    <a:pt x="233698" y="364466"/>
                    <a:pt x="219305" y="367238"/>
                    <a:pt x="204736" y="368261"/>
                  </a:cubicBezTo>
                  <a:cubicBezTo>
                    <a:pt x="189585" y="369021"/>
                    <a:pt x="174396" y="368038"/>
                    <a:pt x="159468" y="365331"/>
                  </a:cubicBezTo>
                  <a:cubicBezTo>
                    <a:pt x="144559" y="362181"/>
                    <a:pt x="130077" y="357265"/>
                    <a:pt x="116332" y="350686"/>
                  </a:cubicBezTo>
                  <a:cubicBezTo>
                    <a:pt x="104628" y="344627"/>
                    <a:pt x="93566" y="337401"/>
                    <a:pt x="83314" y="329118"/>
                  </a:cubicBezTo>
                  <a:lnTo>
                    <a:pt x="78253" y="324857"/>
                  </a:lnTo>
                  <a:cubicBezTo>
                    <a:pt x="73461" y="320331"/>
                    <a:pt x="68934" y="315804"/>
                    <a:pt x="64407" y="311011"/>
                  </a:cubicBezTo>
                  <a:cubicBezTo>
                    <a:pt x="58287" y="303901"/>
                    <a:pt x="52596" y="296432"/>
                    <a:pt x="47365" y="288644"/>
                  </a:cubicBezTo>
                  <a:cubicBezTo>
                    <a:pt x="42253" y="280122"/>
                    <a:pt x="37802" y="271220"/>
                    <a:pt x="34051" y="262016"/>
                  </a:cubicBezTo>
                  <a:cubicBezTo>
                    <a:pt x="32188" y="257490"/>
                    <a:pt x="30324" y="252963"/>
                    <a:pt x="28726" y="248436"/>
                  </a:cubicBezTo>
                  <a:cubicBezTo>
                    <a:pt x="26146" y="240343"/>
                    <a:pt x="24188" y="232064"/>
                    <a:pt x="22868" y="223672"/>
                  </a:cubicBezTo>
                  <a:lnTo>
                    <a:pt x="22868" y="223672"/>
                  </a:lnTo>
                  <a:lnTo>
                    <a:pt x="22868" y="220477"/>
                  </a:lnTo>
                  <a:lnTo>
                    <a:pt x="22868" y="220477"/>
                  </a:lnTo>
                  <a:lnTo>
                    <a:pt x="22868" y="217814"/>
                  </a:lnTo>
                  <a:lnTo>
                    <a:pt x="22868" y="217814"/>
                  </a:lnTo>
                  <a:lnTo>
                    <a:pt x="22868" y="211956"/>
                  </a:lnTo>
                  <a:cubicBezTo>
                    <a:pt x="22868" y="211956"/>
                    <a:pt x="22868" y="210359"/>
                    <a:pt x="22868" y="209560"/>
                  </a:cubicBezTo>
                  <a:lnTo>
                    <a:pt x="22868" y="209560"/>
                  </a:lnTo>
                  <a:cubicBezTo>
                    <a:pt x="22736" y="208321"/>
                    <a:pt x="22736" y="207071"/>
                    <a:pt x="22868" y="205832"/>
                  </a:cubicBezTo>
                  <a:cubicBezTo>
                    <a:pt x="22199" y="190670"/>
                    <a:pt x="23271" y="175482"/>
                    <a:pt x="26063" y="160565"/>
                  </a:cubicBezTo>
                  <a:cubicBezTo>
                    <a:pt x="27395" y="155239"/>
                    <a:pt x="28726" y="150180"/>
                    <a:pt x="30324" y="145121"/>
                  </a:cubicBezTo>
                  <a:cubicBezTo>
                    <a:pt x="33056" y="136014"/>
                    <a:pt x="36437" y="127116"/>
                    <a:pt x="40443" y="118493"/>
                  </a:cubicBezTo>
                  <a:cubicBezTo>
                    <a:pt x="44170" y="111570"/>
                    <a:pt x="48165" y="104913"/>
                    <a:pt x="52425" y="98256"/>
                  </a:cubicBezTo>
                  <a:cubicBezTo>
                    <a:pt x="52425" y="98256"/>
                    <a:pt x="52425" y="98256"/>
                    <a:pt x="52425" y="98256"/>
                  </a:cubicBezTo>
                  <a:lnTo>
                    <a:pt x="52425" y="98256"/>
                  </a:lnTo>
                  <a:cubicBezTo>
                    <a:pt x="56391" y="92377"/>
                    <a:pt x="60750" y="86772"/>
                    <a:pt x="65472" y="81481"/>
                  </a:cubicBezTo>
                  <a:cubicBezTo>
                    <a:pt x="76307" y="69715"/>
                    <a:pt x="88561" y="59340"/>
                    <a:pt x="101952" y="50592"/>
                  </a:cubicBezTo>
                  <a:cubicBezTo>
                    <a:pt x="114637" y="42691"/>
                    <a:pt x="128225" y="36343"/>
                    <a:pt x="142425" y="31687"/>
                  </a:cubicBezTo>
                  <a:cubicBezTo>
                    <a:pt x="156641" y="27416"/>
                    <a:pt x="171288" y="24737"/>
                    <a:pt x="186095" y="23698"/>
                  </a:cubicBezTo>
                  <a:lnTo>
                    <a:pt x="184232" y="23699"/>
                  </a:lnTo>
                  <a:cubicBezTo>
                    <a:pt x="200114" y="22851"/>
                    <a:pt x="216039" y="24015"/>
                    <a:pt x="231629" y="27160"/>
                  </a:cubicBezTo>
                  <a:moveTo>
                    <a:pt x="145356" y="30622"/>
                  </a:moveTo>
                  <a:lnTo>
                    <a:pt x="143492" y="30622"/>
                  </a:lnTo>
                  <a:lnTo>
                    <a:pt x="145356" y="30622"/>
                  </a:lnTo>
                  <a:moveTo>
                    <a:pt x="143225" y="30622"/>
                  </a:moveTo>
                  <a:lnTo>
                    <a:pt x="143225" y="30622"/>
                  </a:lnTo>
                  <a:moveTo>
                    <a:pt x="310980" y="66037"/>
                  </a:moveTo>
                  <a:lnTo>
                    <a:pt x="310980" y="66037"/>
                  </a:lnTo>
                  <a:lnTo>
                    <a:pt x="310980" y="66037"/>
                  </a:lnTo>
                  <a:moveTo>
                    <a:pt x="342933" y="103848"/>
                  </a:moveTo>
                  <a:cubicBezTo>
                    <a:pt x="342933" y="103848"/>
                    <a:pt x="342933" y="103848"/>
                    <a:pt x="342933" y="103848"/>
                  </a:cubicBezTo>
                  <a:cubicBezTo>
                    <a:pt x="342933" y="103848"/>
                    <a:pt x="342933" y="103848"/>
                    <a:pt x="342933" y="103848"/>
                  </a:cubicBezTo>
                  <a:moveTo>
                    <a:pt x="359975" y="140061"/>
                  </a:moveTo>
                  <a:lnTo>
                    <a:pt x="359975" y="140061"/>
                  </a:lnTo>
                  <a:lnTo>
                    <a:pt x="359975" y="140061"/>
                  </a:lnTo>
                  <a:moveTo>
                    <a:pt x="161332" y="365864"/>
                  </a:moveTo>
                  <a:lnTo>
                    <a:pt x="161332" y="365864"/>
                  </a:lnTo>
                  <a:close/>
                  <a:moveTo>
                    <a:pt x="368761" y="184796"/>
                  </a:moveTo>
                  <a:lnTo>
                    <a:pt x="368761" y="184796"/>
                  </a:lnTo>
                  <a:moveTo>
                    <a:pt x="275032" y="41539"/>
                  </a:moveTo>
                  <a:lnTo>
                    <a:pt x="275032" y="41539"/>
                  </a:lnTo>
                  <a:lnTo>
                    <a:pt x="275032" y="41539"/>
                  </a:lnTo>
                  <a:lnTo>
                    <a:pt x="275032" y="41539"/>
                  </a:lnTo>
                </a:path>
              </a:pathLst>
            </a:custGeom>
            <a:solidFill>
              <a:srgbClr val="4EA8A9"/>
            </a:solidFill>
            <a:ln w="26619"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id="{0784C920-50D1-44FE-B859-496D9C052788}"/>
                </a:ext>
              </a:extLst>
            </p:cNvPr>
            <p:cNvSpPr/>
            <p:nvPr/>
          </p:nvSpPr>
          <p:spPr>
            <a:xfrm>
              <a:off x="8739099" y="2210811"/>
              <a:ext cx="194659" cy="204340"/>
            </a:xfrm>
            <a:custGeom>
              <a:avLst/>
              <a:gdLst>
                <a:gd name="connsiteX0" fmla="*/ 37243 w 155100"/>
                <a:gd name="connsiteY0" fmla="*/ 7189 h 162814"/>
                <a:gd name="connsiteX1" fmla="*/ 26593 w 155100"/>
                <a:gd name="connsiteY1" fmla="*/ 13846 h 162814"/>
                <a:gd name="connsiteX2" fmla="*/ 11681 w 155100"/>
                <a:gd name="connsiteY2" fmla="*/ 29823 h 162814"/>
                <a:gd name="connsiteX3" fmla="*/ 4492 w 155100"/>
                <a:gd name="connsiteY3" fmla="*/ 44468 h 162814"/>
                <a:gd name="connsiteX4" fmla="*/ 498 w 155100"/>
                <a:gd name="connsiteY4" fmla="*/ 63906 h 162814"/>
                <a:gd name="connsiteX5" fmla="*/ 498 w 155100"/>
                <a:gd name="connsiteY5" fmla="*/ 82280 h 162814"/>
                <a:gd name="connsiteX6" fmla="*/ 2627 w 155100"/>
                <a:gd name="connsiteY6" fmla="*/ 92931 h 162814"/>
                <a:gd name="connsiteX7" fmla="*/ 8752 w 155100"/>
                <a:gd name="connsiteY7" fmla="*/ 109706 h 162814"/>
                <a:gd name="connsiteX8" fmla="*/ 8752 w 155100"/>
                <a:gd name="connsiteY8" fmla="*/ 109706 h 162814"/>
                <a:gd name="connsiteX9" fmla="*/ 30053 w 155100"/>
                <a:gd name="connsiteY9" fmla="*/ 138730 h 162814"/>
                <a:gd name="connsiteX10" fmla="*/ 31385 w 155100"/>
                <a:gd name="connsiteY10" fmla="*/ 138730 h 162814"/>
                <a:gd name="connsiteX11" fmla="*/ 33249 w 155100"/>
                <a:gd name="connsiteY11" fmla="*/ 140328 h 162814"/>
                <a:gd name="connsiteX12" fmla="*/ 49491 w 155100"/>
                <a:gd name="connsiteY12" fmla="*/ 152044 h 162814"/>
                <a:gd name="connsiteX13" fmla="*/ 125646 w 155100"/>
                <a:gd name="connsiteY13" fmla="*/ 152044 h 162814"/>
                <a:gd name="connsiteX14" fmla="*/ 138161 w 155100"/>
                <a:gd name="connsiteY14" fmla="*/ 141127 h 162814"/>
                <a:gd name="connsiteX15" fmla="*/ 144551 w 155100"/>
                <a:gd name="connsiteY15" fmla="*/ 132339 h 162814"/>
                <a:gd name="connsiteX16" fmla="*/ 149079 w 155100"/>
                <a:gd name="connsiteY16" fmla="*/ 123286 h 162814"/>
                <a:gd name="connsiteX17" fmla="*/ 154405 w 155100"/>
                <a:gd name="connsiteY17" fmla="*/ 100919 h 162814"/>
                <a:gd name="connsiteX18" fmla="*/ 154405 w 155100"/>
                <a:gd name="connsiteY18" fmla="*/ 79883 h 162814"/>
                <a:gd name="connsiteX19" fmla="*/ 149079 w 155100"/>
                <a:gd name="connsiteY19" fmla="*/ 61244 h 162814"/>
                <a:gd name="connsiteX20" fmla="*/ 138428 w 155100"/>
                <a:gd name="connsiteY20" fmla="*/ 41007 h 162814"/>
                <a:gd name="connsiteX21" fmla="*/ 109671 w 155100"/>
                <a:gd name="connsiteY21" fmla="*/ 13048 h 162814"/>
                <a:gd name="connsiteX22" fmla="*/ 74522 w 155100"/>
                <a:gd name="connsiteY22" fmla="*/ 0 h 162814"/>
                <a:gd name="connsiteX23" fmla="*/ 65734 w 155100"/>
                <a:gd name="connsiteY23" fmla="*/ 0 h 162814"/>
                <a:gd name="connsiteX24" fmla="*/ 37243 w 155100"/>
                <a:gd name="connsiteY24" fmla="*/ 6124 h 162814"/>
                <a:gd name="connsiteX25" fmla="*/ 74789 w 155100"/>
                <a:gd name="connsiteY25" fmla="*/ 23699 h 162814"/>
                <a:gd name="connsiteX26" fmla="*/ 91831 w 155100"/>
                <a:gd name="connsiteY26" fmla="*/ 29557 h 162814"/>
                <a:gd name="connsiteX27" fmla="*/ 107274 w 155100"/>
                <a:gd name="connsiteY27" fmla="*/ 40208 h 162814"/>
                <a:gd name="connsiteX28" fmla="*/ 120588 w 155100"/>
                <a:gd name="connsiteY28" fmla="*/ 55652 h 162814"/>
                <a:gd name="connsiteX29" fmla="*/ 129375 w 155100"/>
                <a:gd name="connsiteY29" fmla="*/ 74291 h 162814"/>
                <a:gd name="connsiteX30" fmla="*/ 132570 w 155100"/>
                <a:gd name="connsiteY30" fmla="*/ 90534 h 162814"/>
                <a:gd name="connsiteX31" fmla="*/ 132570 w 155100"/>
                <a:gd name="connsiteY31" fmla="*/ 106777 h 162814"/>
                <a:gd name="connsiteX32" fmla="*/ 128842 w 155100"/>
                <a:gd name="connsiteY32" fmla="*/ 118227 h 162814"/>
                <a:gd name="connsiteX33" fmla="*/ 122451 w 155100"/>
                <a:gd name="connsiteY33" fmla="*/ 127280 h 162814"/>
                <a:gd name="connsiteX34" fmla="*/ 114464 w 155100"/>
                <a:gd name="connsiteY34" fmla="*/ 134203 h 162814"/>
                <a:gd name="connsiteX35" fmla="*/ 105144 w 155100"/>
                <a:gd name="connsiteY35" fmla="*/ 138730 h 162814"/>
                <a:gd name="connsiteX36" fmla="*/ 93960 w 155100"/>
                <a:gd name="connsiteY36" fmla="*/ 140860 h 162814"/>
                <a:gd name="connsiteX37" fmla="*/ 79847 w 155100"/>
                <a:gd name="connsiteY37" fmla="*/ 140860 h 162814"/>
                <a:gd name="connsiteX38" fmla="*/ 66001 w 155100"/>
                <a:gd name="connsiteY38" fmla="*/ 135801 h 162814"/>
                <a:gd name="connsiteX39" fmla="*/ 50024 w 155100"/>
                <a:gd name="connsiteY39" fmla="*/ 125150 h 162814"/>
                <a:gd name="connsiteX40" fmla="*/ 45231 w 155100"/>
                <a:gd name="connsiteY40" fmla="*/ 120091 h 162814"/>
                <a:gd name="connsiteX41" fmla="*/ 45231 w 155100"/>
                <a:gd name="connsiteY41" fmla="*/ 120091 h 162814"/>
                <a:gd name="connsiteX42" fmla="*/ 45231 w 155100"/>
                <a:gd name="connsiteY42" fmla="*/ 120091 h 162814"/>
                <a:gd name="connsiteX43" fmla="*/ 43900 w 155100"/>
                <a:gd name="connsiteY43" fmla="*/ 120091 h 162814"/>
                <a:gd name="connsiteX44" fmla="*/ 43900 w 155100"/>
                <a:gd name="connsiteY44" fmla="*/ 120091 h 162814"/>
                <a:gd name="connsiteX45" fmla="*/ 37776 w 155100"/>
                <a:gd name="connsiteY45" fmla="*/ 112369 h 162814"/>
                <a:gd name="connsiteX46" fmla="*/ 32450 w 155100"/>
                <a:gd name="connsiteY46" fmla="*/ 102250 h 162814"/>
                <a:gd name="connsiteX47" fmla="*/ 29255 w 155100"/>
                <a:gd name="connsiteY47" fmla="*/ 94262 h 162814"/>
                <a:gd name="connsiteX48" fmla="*/ 29255 w 155100"/>
                <a:gd name="connsiteY48" fmla="*/ 91333 h 162814"/>
                <a:gd name="connsiteX49" fmla="*/ 29255 w 155100"/>
                <a:gd name="connsiteY49" fmla="*/ 90001 h 162814"/>
                <a:gd name="connsiteX50" fmla="*/ 27657 w 155100"/>
                <a:gd name="connsiteY50" fmla="*/ 80948 h 162814"/>
                <a:gd name="connsiteX51" fmla="*/ 27657 w 155100"/>
                <a:gd name="connsiteY51" fmla="*/ 76954 h 162814"/>
                <a:gd name="connsiteX52" fmla="*/ 27657 w 155100"/>
                <a:gd name="connsiteY52" fmla="*/ 61776 h 162814"/>
                <a:gd name="connsiteX53" fmla="*/ 30852 w 155100"/>
                <a:gd name="connsiteY53" fmla="*/ 51924 h 162814"/>
                <a:gd name="connsiteX54" fmla="*/ 30852 w 155100"/>
                <a:gd name="connsiteY54" fmla="*/ 51924 h 162814"/>
                <a:gd name="connsiteX55" fmla="*/ 37243 w 155100"/>
                <a:gd name="connsiteY55" fmla="*/ 42338 h 162814"/>
                <a:gd name="connsiteX56" fmla="*/ 45231 w 155100"/>
                <a:gd name="connsiteY56" fmla="*/ 35415 h 162814"/>
                <a:gd name="connsiteX57" fmla="*/ 54816 w 155100"/>
                <a:gd name="connsiteY57" fmla="*/ 30888 h 162814"/>
                <a:gd name="connsiteX58" fmla="*/ 65467 w 155100"/>
                <a:gd name="connsiteY58" fmla="*/ 29024 h 162814"/>
                <a:gd name="connsiteX59" fmla="*/ 77450 w 155100"/>
                <a:gd name="connsiteY59" fmla="*/ 29024 h 162814"/>
                <a:gd name="connsiteX60" fmla="*/ 56681 w 155100"/>
                <a:gd name="connsiteY60" fmla="*/ 29024 h 162814"/>
                <a:gd name="connsiteX61" fmla="*/ 56681 w 155100"/>
                <a:gd name="connsiteY61" fmla="*/ 29024 h 162814"/>
                <a:gd name="connsiteX62" fmla="*/ 121919 w 155100"/>
                <a:gd name="connsiteY62" fmla="*/ 58314 h 162814"/>
                <a:gd name="connsiteX63" fmla="*/ 121919 w 155100"/>
                <a:gd name="connsiteY63" fmla="*/ 59912 h 162814"/>
                <a:gd name="connsiteX64" fmla="*/ 121919 w 155100"/>
                <a:gd name="connsiteY64" fmla="*/ 58314 h 162814"/>
                <a:gd name="connsiteX65" fmla="*/ 95292 w 155100"/>
                <a:gd name="connsiteY65" fmla="*/ 145653 h 162814"/>
                <a:gd name="connsiteX66" fmla="*/ 95292 w 155100"/>
                <a:gd name="connsiteY66" fmla="*/ 145653 h 16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55100" h="162814">
                  <a:moveTo>
                    <a:pt x="37243" y="7189"/>
                  </a:moveTo>
                  <a:cubicBezTo>
                    <a:pt x="33450" y="8993"/>
                    <a:pt x="29876" y="11227"/>
                    <a:pt x="26593" y="13846"/>
                  </a:cubicBezTo>
                  <a:cubicBezTo>
                    <a:pt x="20700" y="18230"/>
                    <a:pt x="15649" y="23643"/>
                    <a:pt x="11681" y="29823"/>
                  </a:cubicBezTo>
                  <a:cubicBezTo>
                    <a:pt x="8601" y="34338"/>
                    <a:pt x="6180" y="39269"/>
                    <a:pt x="4492" y="44468"/>
                  </a:cubicBezTo>
                  <a:cubicBezTo>
                    <a:pt x="2358" y="50756"/>
                    <a:pt x="1016" y="57286"/>
                    <a:pt x="498" y="63906"/>
                  </a:cubicBezTo>
                  <a:cubicBezTo>
                    <a:pt x="-166" y="70013"/>
                    <a:pt x="-166" y="76173"/>
                    <a:pt x="498" y="82280"/>
                  </a:cubicBezTo>
                  <a:cubicBezTo>
                    <a:pt x="497" y="86007"/>
                    <a:pt x="1828" y="89469"/>
                    <a:pt x="2627" y="92931"/>
                  </a:cubicBezTo>
                  <a:cubicBezTo>
                    <a:pt x="4228" y="98674"/>
                    <a:pt x="6276" y="104282"/>
                    <a:pt x="8752" y="109706"/>
                  </a:cubicBezTo>
                  <a:lnTo>
                    <a:pt x="8752" y="109706"/>
                  </a:lnTo>
                  <a:cubicBezTo>
                    <a:pt x="13939" y="120649"/>
                    <a:pt x="21169" y="130501"/>
                    <a:pt x="30053" y="138730"/>
                  </a:cubicBezTo>
                  <a:cubicBezTo>
                    <a:pt x="30053" y="138730"/>
                    <a:pt x="30053" y="138730"/>
                    <a:pt x="31385" y="138730"/>
                  </a:cubicBezTo>
                  <a:lnTo>
                    <a:pt x="33249" y="140328"/>
                  </a:lnTo>
                  <a:cubicBezTo>
                    <a:pt x="38241" y="144787"/>
                    <a:pt x="43685" y="148713"/>
                    <a:pt x="49491" y="152044"/>
                  </a:cubicBezTo>
                  <a:cubicBezTo>
                    <a:pt x="72845" y="166405"/>
                    <a:pt x="102292" y="166405"/>
                    <a:pt x="125646" y="152044"/>
                  </a:cubicBezTo>
                  <a:cubicBezTo>
                    <a:pt x="130292" y="148987"/>
                    <a:pt x="134502" y="145315"/>
                    <a:pt x="138161" y="141127"/>
                  </a:cubicBezTo>
                  <a:cubicBezTo>
                    <a:pt x="140439" y="138308"/>
                    <a:pt x="142573" y="135375"/>
                    <a:pt x="144551" y="132339"/>
                  </a:cubicBezTo>
                  <a:lnTo>
                    <a:pt x="149079" y="123286"/>
                  </a:lnTo>
                  <a:cubicBezTo>
                    <a:pt x="152039" y="116163"/>
                    <a:pt x="153836" y="108611"/>
                    <a:pt x="154405" y="100919"/>
                  </a:cubicBezTo>
                  <a:cubicBezTo>
                    <a:pt x="155332" y="93938"/>
                    <a:pt x="155332" y="86864"/>
                    <a:pt x="154405" y="79883"/>
                  </a:cubicBezTo>
                  <a:cubicBezTo>
                    <a:pt x="153284" y="73501"/>
                    <a:pt x="151500" y="67254"/>
                    <a:pt x="149079" y="61244"/>
                  </a:cubicBezTo>
                  <a:cubicBezTo>
                    <a:pt x="146494" y="54032"/>
                    <a:pt x="142909" y="47220"/>
                    <a:pt x="138428" y="41007"/>
                  </a:cubicBezTo>
                  <a:cubicBezTo>
                    <a:pt x="130633" y="30007"/>
                    <a:pt x="120886" y="20530"/>
                    <a:pt x="109671" y="13048"/>
                  </a:cubicBezTo>
                  <a:cubicBezTo>
                    <a:pt x="99030" y="6220"/>
                    <a:pt x="87040" y="1770"/>
                    <a:pt x="74522" y="0"/>
                  </a:cubicBezTo>
                  <a:lnTo>
                    <a:pt x="65734" y="0"/>
                  </a:lnTo>
                  <a:cubicBezTo>
                    <a:pt x="55932" y="188"/>
                    <a:pt x="46257" y="2268"/>
                    <a:pt x="37243" y="6124"/>
                  </a:cubicBezTo>
                  <a:moveTo>
                    <a:pt x="74789" y="23699"/>
                  </a:moveTo>
                  <a:cubicBezTo>
                    <a:pt x="80672" y="25002"/>
                    <a:pt x="86389" y="26968"/>
                    <a:pt x="91831" y="29557"/>
                  </a:cubicBezTo>
                  <a:cubicBezTo>
                    <a:pt x="97302" y="32613"/>
                    <a:pt x="102473" y="36179"/>
                    <a:pt x="107274" y="40208"/>
                  </a:cubicBezTo>
                  <a:cubicBezTo>
                    <a:pt x="112204" y="44910"/>
                    <a:pt x="116663" y="50083"/>
                    <a:pt x="120588" y="55652"/>
                  </a:cubicBezTo>
                  <a:cubicBezTo>
                    <a:pt x="124099" y="61573"/>
                    <a:pt x="127042" y="67815"/>
                    <a:pt x="129375" y="74291"/>
                  </a:cubicBezTo>
                  <a:cubicBezTo>
                    <a:pt x="130975" y="79586"/>
                    <a:pt x="132045" y="85027"/>
                    <a:pt x="132570" y="90534"/>
                  </a:cubicBezTo>
                  <a:cubicBezTo>
                    <a:pt x="133231" y="95928"/>
                    <a:pt x="133231" y="101383"/>
                    <a:pt x="132570" y="106777"/>
                  </a:cubicBezTo>
                  <a:cubicBezTo>
                    <a:pt x="131609" y="110680"/>
                    <a:pt x="130363" y="114506"/>
                    <a:pt x="128842" y="118227"/>
                  </a:cubicBezTo>
                  <a:cubicBezTo>
                    <a:pt x="126955" y="121409"/>
                    <a:pt x="124818" y="124437"/>
                    <a:pt x="122451" y="127280"/>
                  </a:cubicBezTo>
                  <a:cubicBezTo>
                    <a:pt x="120112" y="129936"/>
                    <a:pt x="117425" y="132265"/>
                    <a:pt x="114464" y="134203"/>
                  </a:cubicBezTo>
                  <a:cubicBezTo>
                    <a:pt x="111493" y="135977"/>
                    <a:pt x="108375" y="137492"/>
                    <a:pt x="105144" y="138730"/>
                  </a:cubicBezTo>
                  <a:cubicBezTo>
                    <a:pt x="101469" y="139697"/>
                    <a:pt x="97733" y="140409"/>
                    <a:pt x="93960" y="140860"/>
                  </a:cubicBezTo>
                  <a:cubicBezTo>
                    <a:pt x="89259" y="141123"/>
                    <a:pt x="84547" y="141123"/>
                    <a:pt x="79847" y="140860"/>
                  </a:cubicBezTo>
                  <a:cubicBezTo>
                    <a:pt x="75096" y="139572"/>
                    <a:pt x="70463" y="137880"/>
                    <a:pt x="66001" y="135801"/>
                  </a:cubicBezTo>
                  <a:cubicBezTo>
                    <a:pt x="60359" y="132751"/>
                    <a:pt x="55010" y="129185"/>
                    <a:pt x="50024" y="125150"/>
                  </a:cubicBezTo>
                  <a:lnTo>
                    <a:pt x="45231" y="120091"/>
                  </a:lnTo>
                  <a:lnTo>
                    <a:pt x="45231" y="120091"/>
                  </a:lnTo>
                  <a:lnTo>
                    <a:pt x="45231" y="120091"/>
                  </a:lnTo>
                  <a:lnTo>
                    <a:pt x="43900" y="120091"/>
                  </a:lnTo>
                  <a:lnTo>
                    <a:pt x="43900" y="120091"/>
                  </a:lnTo>
                  <a:cubicBezTo>
                    <a:pt x="41714" y="117635"/>
                    <a:pt x="39669" y="115057"/>
                    <a:pt x="37776" y="112369"/>
                  </a:cubicBezTo>
                  <a:cubicBezTo>
                    <a:pt x="35912" y="109173"/>
                    <a:pt x="34047" y="105712"/>
                    <a:pt x="32450" y="102250"/>
                  </a:cubicBezTo>
                  <a:cubicBezTo>
                    <a:pt x="31158" y="99684"/>
                    <a:pt x="30088" y="97011"/>
                    <a:pt x="29255" y="94262"/>
                  </a:cubicBezTo>
                  <a:lnTo>
                    <a:pt x="29255" y="91333"/>
                  </a:lnTo>
                  <a:lnTo>
                    <a:pt x="29255" y="90001"/>
                  </a:lnTo>
                  <a:lnTo>
                    <a:pt x="27657" y="80948"/>
                  </a:lnTo>
                  <a:cubicBezTo>
                    <a:pt x="27657" y="80948"/>
                    <a:pt x="27657" y="78285"/>
                    <a:pt x="27657" y="76954"/>
                  </a:cubicBezTo>
                  <a:cubicBezTo>
                    <a:pt x="26996" y="71916"/>
                    <a:pt x="26996" y="66814"/>
                    <a:pt x="27657" y="61776"/>
                  </a:cubicBezTo>
                  <a:cubicBezTo>
                    <a:pt x="28440" y="58408"/>
                    <a:pt x="29510" y="55112"/>
                    <a:pt x="30852" y="51924"/>
                  </a:cubicBezTo>
                  <a:lnTo>
                    <a:pt x="30852" y="51924"/>
                  </a:lnTo>
                  <a:cubicBezTo>
                    <a:pt x="32733" y="48570"/>
                    <a:pt x="34871" y="45365"/>
                    <a:pt x="37243" y="42338"/>
                  </a:cubicBezTo>
                  <a:cubicBezTo>
                    <a:pt x="39721" y="39826"/>
                    <a:pt x="42392" y="37511"/>
                    <a:pt x="45231" y="35415"/>
                  </a:cubicBezTo>
                  <a:cubicBezTo>
                    <a:pt x="48319" y="33689"/>
                    <a:pt x="51522" y="32177"/>
                    <a:pt x="54816" y="30888"/>
                  </a:cubicBezTo>
                  <a:cubicBezTo>
                    <a:pt x="58317" y="30009"/>
                    <a:pt x="61876" y="29386"/>
                    <a:pt x="65467" y="29024"/>
                  </a:cubicBezTo>
                  <a:cubicBezTo>
                    <a:pt x="69457" y="28759"/>
                    <a:pt x="73460" y="28759"/>
                    <a:pt x="77450" y="29024"/>
                  </a:cubicBezTo>
                  <a:moveTo>
                    <a:pt x="56681" y="29024"/>
                  </a:moveTo>
                  <a:lnTo>
                    <a:pt x="56681" y="29024"/>
                  </a:lnTo>
                  <a:moveTo>
                    <a:pt x="121919" y="58314"/>
                  </a:moveTo>
                  <a:lnTo>
                    <a:pt x="121919" y="59912"/>
                  </a:lnTo>
                  <a:lnTo>
                    <a:pt x="121919" y="58314"/>
                  </a:lnTo>
                  <a:moveTo>
                    <a:pt x="95292" y="145653"/>
                  </a:moveTo>
                  <a:lnTo>
                    <a:pt x="95292" y="145653"/>
                  </a:lnTo>
                </a:path>
              </a:pathLst>
            </a:custGeom>
            <a:solidFill>
              <a:srgbClr val="4EA8A9"/>
            </a:solidFill>
            <a:ln w="26619"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id="{9F5684A1-F74B-4D92-ADE1-1418E1693FC9}"/>
                </a:ext>
              </a:extLst>
            </p:cNvPr>
            <p:cNvSpPr/>
            <p:nvPr/>
          </p:nvSpPr>
          <p:spPr>
            <a:xfrm>
              <a:off x="10057855" y="2690034"/>
              <a:ext cx="135932" cy="135518"/>
            </a:xfrm>
            <a:custGeom>
              <a:avLst/>
              <a:gdLst>
                <a:gd name="connsiteX0" fmla="*/ 35882 w 108308"/>
                <a:gd name="connsiteY0" fmla="*/ 2402 h 107978"/>
                <a:gd name="connsiteX1" fmla="*/ 26030 w 108308"/>
                <a:gd name="connsiteY1" fmla="*/ 6663 h 107978"/>
                <a:gd name="connsiteX2" fmla="*/ 17243 w 108308"/>
                <a:gd name="connsiteY2" fmla="*/ 12787 h 107978"/>
                <a:gd name="connsiteX3" fmla="*/ 8988 w 108308"/>
                <a:gd name="connsiteY3" fmla="*/ 22107 h 107978"/>
                <a:gd name="connsiteX4" fmla="*/ 7656 w 108308"/>
                <a:gd name="connsiteY4" fmla="*/ 23704 h 107978"/>
                <a:gd name="connsiteX5" fmla="*/ 7656 w 108308"/>
                <a:gd name="connsiteY5" fmla="*/ 23704 h 107978"/>
                <a:gd name="connsiteX6" fmla="*/ 2863 w 108308"/>
                <a:gd name="connsiteY6" fmla="*/ 32758 h 107978"/>
                <a:gd name="connsiteX7" fmla="*/ 200 w 108308"/>
                <a:gd name="connsiteY7" fmla="*/ 40746 h 107978"/>
                <a:gd name="connsiteX8" fmla="*/ 200 w 108308"/>
                <a:gd name="connsiteY8" fmla="*/ 46871 h 107978"/>
                <a:gd name="connsiteX9" fmla="*/ 200 w 108308"/>
                <a:gd name="connsiteY9" fmla="*/ 48468 h 107978"/>
                <a:gd name="connsiteX10" fmla="*/ 200 w 108308"/>
                <a:gd name="connsiteY10" fmla="*/ 59119 h 107978"/>
                <a:gd name="connsiteX11" fmla="*/ 6857 w 108308"/>
                <a:gd name="connsiteY11" fmla="*/ 80421 h 107978"/>
                <a:gd name="connsiteX12" fmla="*/ 6857 w 108308"/>
                <a:gd name="connsiteY12" fmla="*/ 82019 h 107978"/>
                <a:gd name="connsiteX13" fmla="*/ 15644 w 108308"/>
                <a:gd name="connsiteY13" fmla="*/ 93203 h 107978"/>
                <a:gd name="connsiteX14" fmla="*/ 40141 w 108308"/>
                <a:gd name="connsiteY14" fmla="*/ 106783 h 107978"/>
                <a:gd name="connsiteX15" fmla="*/ 63307 w 108308"/>
                <a:gd name="connsiteY15" fmla="*/ 106783 h 107978"/>
                <a:gd name="connsiteX16" fmla="*/ 76888 w 108308"/>
                <a:gd name="connsiteY16" fmla="*/ 102522 h 107978"/>
                <a:gd name="connsiteX17" fmla="*/ 87006 w 108308"/>
                <a:gd name="connsiteY17" fmla="*/ 96398 h 107978"/>
                <a:gd name="connsiteX18" fmla="*/ 101651 w 108308"/>
                <a:gd name="connsiteY18" fmla="*/ 79356 h 107978"/>
                <a:gd name="connsiteX19" fmla="*/ 108308 w 108308"/>
                <a:gd name="connsiteY19" fmla="*/ 52728 h 107978"/>
                <a:gd name="connsiteX20" fmla="*/ 85941 w 108308"/>
                <a:gd name="connsiteY20" fmla="*/ 9858 h 107978"/>
                <a:gd name="connsiteX21" fmla="*/ 74491 w 108308"/>
                <a:gd name="connsiteY21" fmla="*/ 3467 h 107978"/>
                <a:gd name="connsiteX22" fmla="*/ 61976 w 108308"/>
                <a:gd name="connsiteY22" fmla="*/ 6 h 107978"/>
                <a:gd name="connsiteX23" fmla="*/ 53455 w 108308"/>
                <a:gd name="connsiteY23" fmla="*/ 6 h 107978"/>
                <a:gd name="connsiteX24" fmla="*/ 36147 w 108308"/>
                <a:gd name="connsiteY24" fmla="*/ 2935 h 107978"/>
                <a:gd name="connsiteX25" fmla="*/ 52124 w 108308"/>
                <a:gd name="connsiteY25" fmla="*/ 22639 h 107978"/>
                <a:gd name="connsiteX26" fmla="*/ 59313 w 108308"/>
                <a:gd name="connsiteY26" fmla="*/ 22639 h 107978"/>
                <a:gd name="connsiteX27" fmla="*/ 68101 w 108308"/>
                <a:gd name="connsiteY27" fmla="*/ 25568 h 107978"/>
                <a:gd name="connsiteX28" fmla="*/ 74758 w 108308"/>
                <a:gd name="connsiteY28" fmla="*/ 30095 h 107978"/>
                <a:gd name="connsiteX29" fmla="*/ 80616 w 108308"/>
                <a:gd name="connsiteY29" fmla="*/ 37018 h 107978"/>
                <a:gd name="connsiteX30" fmla="*/ 84078 w 108308"/>
                <a:gd name="connsiteY30" fmla="*/ 44208 h 107978"/>
                <a:gd name="connsiteX31" fmla="*/ 85409 w 108308"/>
                <a:gd name="connsiteY31" fmla="*/ 52196 h 107978"/>
                <a:gd name="connsiteX32" fmla="*/ 82214 w 108308"/>
                <a:gd name="connsiteY32" fmla="*/ 68439 h 107978"/>
                <a:gd name="connsiteX33" fmla="*/ 77687 w 108308"/>
                <a:gd name="connsiteY33" fmla="*/ 75096 h 107978"/>
                <a:gd name="connsiteX34" fmla="*/ 71030 w 108308"/>
                <a:gd name="connsiteY34" fmla="*/ 80954 h 107978"/>
                <a:gd name="connsiteX35" fmla="*/ 64639 w 108308"/>
                <a:gd name="connsiteY35" fmla="*/ 84149 h 107978"/>
                <a:gd name="connsiteX36" fmla="*/ 55852 w 108308"/>
                <a:gd name="connsiteY36" fmla="*/ 86013 h 107978"/>
                <a:gd name="connsiteX37" fmla="*/ 48130 w 108308"/>
                <a:gd name="connsiteY37" fmla="*/ 86013 h 107978"/>
                <a:gd name="connsiteX38" fmla="*/ 38810 w 108308"/>
                <a:gd name="connsiteY38" fmla="*/ 83084 h 107978"/>
                <a:gd name="connsiteX39" fmla="*/ 32153 w 108308"/>
                <a:gd name="connsiteY39" fmla="*/ 78291 h 107978"/>
                <a:gd name="connsiteX40" fmla="*/ 27094 w 108308"/>
                <a:gd name="connsiteY40" fmla="*/ 72433 h 107978"/>
                <a:gd name="connsiteX41" fmla="*/ 23366 w 108308"/>
                <a:gd name="connsiteY41" fmla="*/ 64711 h 107978"/>
                <a:gd name="connsiteX42" fmla="*/ 21768 w 108308"/>
                <a:gd name="connsiteY42" fmla="*/ 58054 h 107978"/>
                <a:gd name="connsiteX43" fmla="*/ 21768 w 108308"/>
                <a:gd name="connsiteY43" fmla="*/ 54060 h 107978"/>
                <a:gd name="connsiteX44" fmla="*/ 21768 w 108308"/>
                <a:gd name="connsiteY44" fmla="*/ 48734 h 107978"/>
                <a:gd name="connsiteX45" fmla="*/ 21768 w 108308"/>
                <a:gd name="connsiteY45" fmla="*/ 48734 h 107978"/>
                <a:gd name="connsiteX46" fmla="*/ 24697 w 108308"/>
                <a:gd name="connsiteY46" fmla="*/ 40480 h 107978"/>
                <a:gd name="connsiteX47" fmla="*/ 28957 w 108308"/>
                <a:gd name="connsiteY47" fmla="*/ 34356 h 107978"/>
                <a:gd name="connsiteX48" fmla="*/ 36413 w 108308"/>
                <a:gd name="connsiteY48" fmla="*/ 27965 h 107978"/>
                <a:gd name="connsiteX49" fmla="*/ 43337 w 108308"/>
                <a:gd name="connsiteY49" fmla="*/ 24770 h 107978"/>
                <a:gd name="connsiteX50" fmla="*/ 51591 w 108308"/>
                <a:gd name="connsiteY50" fmla="*/ 23172 h 107978"/>
                <a:gd name="connsiteX51" fmla="*/ 45734 w 108308"/>
                <a:gd name="connsiteY51" fmla="*/ 23172 h 107978"/>
                <a:gd name="connsiteX52" fmla="*/ 45734 w 108308"/>
                <a:gd name="connsiteY52" fmla="*/ 23172 h 107978"/>
                <a:gd name="connsiteX53" fmla="*/ 79018 w 108308"/>
                <a:gd name="connsiteY53" fmla="*/ 73498 h 107978"/>
                <a:gd name="connsiteX54" fmla="*/ 79018 w 108308"/>
                <a:gd name="connsiteY54" fmla="*/ 73498 h 107978"/>
                <a:gd name="connsiteX55" fmla="*/ 79018 w 108308"/>
                <a:gd name="connsiteY55" fmla="*/ 73498 h 107978"/>
                <a:gd name="connsiteX56" fmla="*/ 30024 w 108308"/>
                <a:gd name="connsiteY56" fmla="*/ 76694 h 107978"/>
                <a:gd name="connsiteX57" fmla="*/ 30024 w 108308"/>
                <a:gd name="connsiteY57" fmla="*/ 76694 h 107978"/>
                <a:gd name="connsiteX58" fmla="*/ 30024 w 108308"/>
                <a:gd name="connsiteY58" fmla="*/ 76694 h 10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8308" h="107978">
                  <a:moveTo>
                    <a:pt x="35882" y="2402"/>
                  </a:moveTo>
                  <a:cubicBezTo>
                    <a:pt x="32462" y="3487"/>
                    <a:pt x="29161" y="4915"/>
                    <a:pt x="26030" y="6663"/>
                  </a:cubicBezTo>
                  <a:cubicBezTo>
                    <a:pt x="22896" y="8394"/>
                    <a:pt x="19951" y="10447"/>
                    <a:pt x="17243" y="12787"/>
                  </a:cubicBezTo>
                  <a:cubicBezTo>
                    <a:pt x="14136" y="15561"/>
                    <a:pt x="11366" y="18688"/>
                    <a:pt x="8988" y="22107"/>
                  </a:cubicBezTo>
                  <a:lnTo>
                    <a:pt x="7656" y="23704"/>
                  </a:lnTo>
                  <a:lnTo>
                    <a:pt x="7656" y="23704"/>
                  </a:lnTo>
                  <a:cubicBezTo>
                    <a:pt x="5749" y="26548"/>
                    <a:pt x="4143" y="29582"/>
                    <a:pt x="2863" y="32758"/>
                  </a:cubicBezTo>
                  <a:cubicBezTo>
                    <a:pt x="1557" y="35262"/>
                    <a:pt x="658" y="37959"/>
                    <a:pt x="200" y="40746"/>
                  </a:cubicBezTo>
                  <a:cubicBezTo>
                    <a:pt x="50" y="42785"/>
                    <a:pt x="50" y="44832"/>
                    <a:pt x="200" y="46871"/>
                  </a:cubicBezTo>
                  <a:cubicBezTo>
                    <a:pt x="200" y="46871"/>
                    <a:pt x="200" y="46871"/>
                    <a:pt x="200" y="48468"/>
                  </a:cubicBezTo>
                  <a:cubicBezTo>
                    <a:pt x="-67" y="52014"/>
                    <a:pt x="-67" y="55574"/>
                    <a:pt x="200" y="59119"/>
                  </a:cubicBezTo>
                  <a:cubicBezTo>
                    <a:pt x="889" y="66611"/>
                    <a:pt x="3158" y="73871"/>
                    <a:pt x="6857" y="80421"/>
                  </a:cubicBezTo>
                  <a:cubicBezTo>
                    <a:pt x="6780" y="80951"/>
                    <a:pt x="6780" y="81489"/>
                    <a:pt x="6857" y="82019"/>
                  </a:cubicBezTo>
                  <a:cubicBezTo>
                    <a:pt x="9317" y="86093"/>
                    <a:pt x="12267" y="89849"/>
                    <a:pt x="15644" y="93203"/>
                  </a:cubicBezTo>
                  <a:cubicBezTo>
                    <a:pt x="22452" y="99834"/>
                    <a:pt x="30910" y="104523"/>
                    <a:pt x="40141" y="106783"/>
                  </a:cubicBezTo>
                  <a:cubicBezTo>
                    <a:pt x="47782" y="108377"/>
                    <a:pt x="55668" y="108377"/>
                    <a:pt x="63307" y="106783"/>
                  </a:cubicBezTo>
                  <a:cubicBezTo>
                    <a:pt x="68023" y="106054"/>
                    <a:pt x="72601" y="104618"/>
                    <a:pt x="76888" y="102522"/>
                  </a:cubicBezTo>
                  <a:cubicBezTo>
                    <a:pt x="80443" y="100798"/>
                    <a:pt x="83830" y="98748"/>
                    <a:pt x="87006" y="96398"/>
                  </a:cubicBezTo>
                  <a:cubicBezTo>
                    <a:pt x="93045" y="91823"/>
                    <a:pt x="98038" y="86014"/>
                    <a:pt x="101651" y="79356"/>
                  </a:cubicBezTo>
                  <a:cubicBezTo>
                    <a:pt x="106048" y="71171"/>
                    <a:pt x="108336" y="62019"/>
                    <a:pt x="108308" y="52728"/>
                  </a:cubicBezTo>
                  <a:cubicBezTo>
                    <a:pt x="107774" y="35777"/>
                    <a:pt x="99540" y="19993"/>
                    <a:pt x="85941" y="9858"/>
                  </a:cubicBezTo>
                  <a:cubicBezTo>
                    <a:pt x="82369" y="7317"/>
                    <a:pt x="78529" y="5174"/>
                    <a:pt x="74491" y="3467"/>
                  </a:cubicBezTo>
                  <a:cubicBezTo>
                    <a:pt x="70514" y="1700"/>
                    <a:pt x="66296" y="533"/>
                    <a:pt x="61976" y="6"/>
                  </a:cubicBezTo>
                  <a:lnTo>
                    <a:pt x="53455" y="6"/>
                  </a:lnTo>
                  <a:cubicBezTo>
                    <a:pt x="47555" y="-86"/>
                    <a:pt x="41689" y="907"/>
                    <a:pt x="36147" y="2935"/>
                  </a:cubicBezTo>
                  <a:moveTo>
                    <a:pt x="52124" y="22639"/>
                  </a:moveTo>
                  <a:lnTo>
                    <a:pt x="59313" y="22639"/>
                  </a:lnTo>
                  <a:lnTo>
                    <a:pt x="68101" y="25568"/>
                  </a:lnTo>
                  <a:lnTo>
                    <a:pt x="74758" y="30095"/>
                  </a:lnTo>
                  <a:cubicBezTo>
                    <a:pt x="76852" y="32280"/>
                    <a:pt x="78808" y="34592"/>
                    <a:pt x="80616" y="37018"/>
                  </a:cubicBezTo>
                  <a:cubicBezTo>
                    <a:pt x="81947" y="39415"/>
                    <a:pt x="83012" y="41811"/>
                    <a:pt x="84078" y="44208"/>
                  </a:cubicBezTo>
                  <a:cubicBezTo>
                    <a:pt x="85142" y="46604"/>
                    <a:pt x="84078" y="49533"/>
                    <a:pt x="85409" y="52196"/>
                  </a:cubicBezTo>
                  <a:cubicBezTo>
                    <a:pt x="85695" y="57791"/>
                    <a:pt x="84597" y="63369"/>
                    <a:pt x="82214" y="68439"/>
                  </a:cubicBezTo>
                  <a:cubicBezTo>
                    <a:pt x="80859" y="70759"/>
                    <a:pt x="79347" y="72983"/>
                    <a:pt x="77687" y="75096"/>
                  </a:cubicBezTo>
                  <a:lnTo>
                    <a:pt x="71030" y="80954"/>
                  </a:lnTo>
                  <a:cubicBezTo>
                    <a:pt x="68900" y="82285"/>
                    <a:pt x="66769" y="83084"/>
                    <a:pt x="64639" y="84149"/>
                  </a:cubicBezTo>
                  <a:lnTo>
                    <a:pt x="55852" y="86013"/>
                  </a:lnTo>
                  <a:cubicBezTo>
                    <a:pt x="53285" y="86277"/>
                    <a:pt x="50698" y="86277"/>
                    <a:pt x="48130" y="86013"/>
                  </a:cubicBezTo>
                  <a:cubicBezTo>
                    <a:pt x="44920" y="85404"/>
                    <a:pt x="41792" y="84421"/>
                    <a:pt x="38810" y="83084"/>
                  </a:cubicBezTo>
                  <a:cubicBezTo>
                    <a:pt x="36485" y="81639"/>
                    <a:pt x="34261" y="80038"/>
                    <a:pt x="32153" y="78291"/>
                  </a:cubicBezTo>
                  <a:cubicBezTo>
                    <a:pt x="30327" y="76464"/>
                    <a:pt x="28636" y="74506"/>
                    <a:pt x="27094" y="72433"/>
                  </a:cubicBezTo>
                  <a:cubicBezTo>
                    <a:pt x="25637" y="69968"/>
                    <a:pt x="24391" y="67385"/>
                    <a:pt x="23366" y="64711"/>
                  </a:cubicBezTo>
                  <a:cubicBezTo>
                    <a:pt x="22708" y="62524"/>
                    <a:pt x="22175" y="60301"/>
                    <a:pt x="21768" y="58054"/>
                  </a:cubicBezTo>
                  <a:lnTo>
                    <a:pt x="21768" y="54060"/>
                  </a:lnTo>
                  <a:cubicBezTo>
                    <a:pt x="21637" y="52287"/>
                    <a:pt x="21637" y="50507"/>
                    <a:pt x="21768" y="48734"/>
                  </a:cubicBezTo>
                  <a:lnTo>
                    <a:pt x="21768" y="48734"/>
                  </a:lnTo>
                  <a:cubicBezTo>
                    <a:pt x="22584" y="45929"/>
                    <a:pt x="23562" y="43172"/>
                    <a:pt x="24697" y="40480"/>
                  </a:cubicBezTo>
                  <a:cubicBezTo>
                    <a:pt x="25963" y="38335"/>
                    <a:pt x="27387" y="36288"/>
                    <a:pt x="28957" y="34356"/>
                  </a:cubicBezTo>
                  <a:cubicBezTo>
                    <a:pt x="31190" y="31947"/>
                    <a:pt x="33692" y="29802"/>
                    <a:pt x="36413" y="27965"/>
                  </a:cubicBezTo>
                  <a:cubicBezTo>
                    <a:pt x="38589" y="26634"/>
                    <a:pt x="40912" y="25562"/>
                    <a:pt x="43337" y="24770"/>
                  </a:cubicBezTo>
                  <a:cubicBezTo>
                    <a:pt x="46056" y="24084"/>
                    <a:pt x="48812" y="23551"/>
                    <a:pt x="51591" y="23172"/>
                  </a:cubicBezTo>
                  <a:moveTo>
                    <a:pt x="45734" y="23172"/>
                  </a:moveTo>
                  <a:lnTo>
                    <a:pt x="45734" y="23172"/>
                  </a:lnTo>
                  <a:moveTo>
                    <a:pt x="79018" y="73498"/>
                  </a:moveTo>
                  <a:lnTo>
                    <a:pt x="79018" y="73498"/>
                  </a:lnTo>
                  <a:lnTo>
                    <a:pt x="79018" y="73498"/>
                  </a:lnTo>
                  <a:moveTo>
                    <a:pt x="30024" y="76694"/>
                  </a:moveTo>
                  <a:lnTo>
                    <a:pt x="30024" y="76694"/>
                  </a:lnTo>
                  <a:lnTo>
                    <a:pt x="30024" y="76694"/>
                  </a:lnTo>
                </a:path>
              </a:pathLst>
            </a:custGeom>
            <a:solidFill>
              <a:srgbClr val="4EA8A9"/>
            </a:solidFill>
            <a:ln w="26619"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id="{5EB054AE-98BF-42A2-873E-56480E2C4DDA}"/>
                </a:ext>
              </a:extLst>
            </p:cNvPr>
            <p:cNvSpPr/>
            <p:nvPr/>
          </p:nvSpPr>
          <p:spPr>
            <a:xfrm>
              <a:off x="16215913" y="1905571"/>
              <a:ext cx="166015" cy="134983"/>
            </a:xfrm>
            <a:custGeom>
              <a:avLst/>
              <a:gdLst>
                <a:gd name="connsiteX0" fmla="*/ 42604 w 132277"/>
                <a:gd name="connsiteY0" fmla="*/ 631 h 107552"/>
                <a:gd name="connsiteX1" fmla="*/ 36213 w 132277"/>
                <a:gd name="connsiteY1" fmla="*/ 2761 h 107552"/>
                <a:gd name="connsiteX2" fmla="*/ 25562 w 132277"/>
                <a:gd name="connsiteY2" fmla="*/ 2761 h 107552"/>
                <a:gd name="connsiteX3" fmla="*/ 6390 w 132277"/>
                <a:gd name="connsiteY3" fmla="*/ 18471 h 107552"/>
                <a:gd name="connsiteX4" fmla="*/ 0 w 132277"/>
                <a:gd name="connsiteY4" fmla="*/ 40838 h 107552"/>
                <a:gd name="connsiteX5" fmla="*/ 0 w 132277"/>
                <a:gd name="connsiteY5" fmla="*/ 53353 h 107552"/>
                <a:gd name="connsiteX6" fmla="*/ 6923 w 132277"/>
                <a:gd name="connsiteY6" fmla="*/ 71194 h 107552"/>
                <a:gd name="connsiteX7" fmla="*/ 38877 w 132277"/>
                <a:gd name="connsiteY7" fmla="*/ 100484 h 107552"/>
                <a:gd name="connsiteX8" fmla="*/ 72695 w 132277"/>
                <a:gd name="connsiteY8" fmla="*/ 107407 h 107552"/>
                <a:gd name="connsiteX9" fmla="*/ 108908 w 132277"/>
                <a:gd name="connsiteY9" fmla="*/ 86638 h 107552"/>
                <a:gd name="connsiteX10" fmla="*/ 114234 w 132277"/>
                <a:gd name="connsiteY10" fmla="*/ 79182 h 107552"/>
                <a:gd name="connsiteX11" fmla="*/ 115830 w 132277"/>
                <a:gd name="connsiteY11" fmla="*/ 79182 h 107552"/>
                <a:gd name="connsiteX12" fmla="*/ 128610 w 132277"/>
                <a:gd name="connsiteY12" fmla="*/ 70661 h 107552"/>
                <a:gd name="connsiteX13" fmla="*/ 131806 w 132277"/>
                <a:gd name="connsiteY13" fmla="*/ 55750 h 107552"/>
                <a:gd name="connsiteX14" fmla="*/ 127281 w 132277"/>
                <a:gd name="connsiteY14" fmla="*/ 38708 h 107552"/>
                <a:gd name="connsiteX15" fmla="*/ 122755 w 132277"/>
                <a:gd name="connsiteY15" fmla="*/ 25128 h 107552"/>
                <a:gd name="connsiteX16" fmla="*/ 112370 w 132277"/>
                <a:gd name="connsiteY16" fmla="*/ 12347 h 107552"/>
                <a:gd name="connsiteX17" fmla="*/ 90801 w 132277"/>
                <a:gd name="connsiteY17" fmla="*/ 10216 h 107552"/>
                <a:gd name="connsiteX18" fmla="*/ 77487 w 132277"/>
                <a:gd name="connsiteY18" fmla="*/ 4358 h 107552"/>
                <a:gd name="connsiteX19" fmla="*/ 59379 w 132277"/>
                <a:gd name="connsiteY19" fmla="*/ 98 h 107552"/>
                <a:gd name="connsiteX20" fmla="*/ 52456 w 132277"/>
                <a:gd name="connsiteY20" fmla="*/ 98 h 107552"/>
                <a:gd name="connsiteX21" fmla="*/ 50327 w 132277"/>
                <a:gd name="connsiteY21" fmla="*/ 98 h 107552"/>
                <a:gd name="connsiteX22" fmla="*/ 42072 w 132277"/>
                <a:gd name="connsiteY22" fmla="*/ 98 h 10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2277" h="107552">
                  <a:moveTo>
                    <a:pt x="42604" y="631"/>
                  </a:moveTo>
                  <a:lnTo>
                    <a:pt x="36213" y="2761"/>
                  </a:lnTo>
                  <a:cubicBezTo>
                    <a:pt x="32760" y="1584"/>
                    <a:pt x="29015" y="1584"/>
                    <a:pt x="25562" y="2761"/>
                  </a:cubicBezTo>
                  <a:cubicBezTo>
                    <a:pt x="17608" y="5731"/>
                    <a:pt x="10865" y="11256"/>
                    <a:pt x="6390" y="18471"/>
                  </a:cubicBezTo>
                  <a:cubicBezTo>
                    <a:pt x="2277" y="25212"/>
                    <a:pt x="68" y="32942"/>
                    <a:pt x="0" y="40838"/>
                  </a:cubicBezTo>
                  <a:cubicBezTo>
                    <a:pt x="0" y="44832"/>
                    <a:pt x="0" y="49359"/>
                    <a:pt x="0" y="53353"/>
                  </a:cubicBezTo>
                  <a:cubicBezTo>
                    <a:pt x="1105" y="59699"/>
                    <a:pt x="3458" y="65763"/>
                    <a:pt x="6923" y="71194"/>
                  </a:cubicBezTo>
                  <a:cubicBezTo>
                    <a:pt x="14489" y="83866"/>
                    <a:pt x="25596" y="94048"/>
                    <a:pt x="38877" y="100484"/>
                  </a:cubicBezTo>
                  <a:cubicBezTo>
                    <a:pt x="49319" y="105799"/>
                    <a:pt x="61004" y="108191"/>
                    <a:pt x="72695" y="107407"/>
                  </a:cubicBezTo>
                  <a:cubicBezTo>
                    <a:pt x="87089" y="105701"/>
                    <a:pt x="100167" y="98201"/>
                    <a:pt x="108908" y="86638"/>
                  </a:cubicBezTo>
                  <a:cubicBezTo>
                    <a:pt x="110832" y="84263"/>
                    <a:pt x="112612" y="81773"/>
                    <a:pt x="114234" y="79182"/>
                  </a:cubicBezTo>
                  <a:lnTo>
                    <a:pt x="115830" y="79182"/>
                  </a:lnTo>
                  <a:cubicBezTo>
                    <a:pt x="121092" y="78247"/>
                    <a:pt x="125724" y="75159"/>
                    <a:pt x="128610" y="70661"/>
                  </a:cubicBezTo>
                  <a:cubicBezTo>
                    <a:pt x="131853" y="66420"/>
                    <a:pt x="133026" y="60948"/>
                    <a:pt x="131806" y="55750"/>
                  </a:cubicBezTo>
                  <a:cubicBezTo>
                    <a:pt x="130210" y="49892"/>
                    <a:pt x="129144" y="44300"/>
                    <a:pt x="127281" y="38708"/>
                  </a:cubicBezTo>
                  <a:cubicBezTo>
                    <a:pt x="126296" y="34023"/>
                    <a:pt x="124778" y="29467"/>
                    <a:pt x="122755" y="25128"/>
                  </a:cubicBezTo>
                  <a:cubicBezTo>
                    <a:pt x="120449" y="20046"/>
                    <a:pt x="116871" y="15644"/>
                    <a:pt x="112370" y="12347"/>
                  </a:cubicBezTo>
                  <a:cubicBezTo>
                    <a:pt x="106028" y="7968"/>
                    <a:pt x="97877" y="7163"/>
                    <a:pt x="90801" y="10216"/>
                  </a:cubicBezTo>
                  <a:cubicBezTo>
                    <a:pt x="86595" y="7773"/>
                    <a:pt x="82129" y="5809"/>
                    <a:pt x="77487" y="4358"/>
                  </a:cubicBezTo>
                  <a:cubicBezTo>
                    <a:pt x="71628" y="2761"/>
                    <a:pt x="65505" y="1163"/>
                    <a:pt x="59379" y="98"/>
                  </a:cubicBezTo>
                  <a:cubicBezTo>
                    <a:pt x="57073" y="-33"/>
                    <a:pt x="54762" y="-33"/>
                    <a:pt x="52456" y="98"/>
                  </a:cubicBezTo>
                  <a:lnTo>
                    <a:pt x="50327" y="98"/>
                  </a:lnTo>
                  <a:lnTo>
                    <a:pt x="42072" y="98"/>
                  </a:lnTo>
                </a:path>
              </a:pathLst>
            </a:custGeom>
            <a:solidFill>
              <a:srgbClr val="58C3C4"/>
            </a:solidFill>
            <a:ln w="26619"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id="{68CD5692-754B-4C0F-9A18-25328EECDE0E}"/>
                </a:ext>
              </a:extLst>
            </p:cNvPr>
            <p:cNvSpPr/>
            <p:nvPr/>
          </p:nvSpPr>
          <p:spPr>
            <a:xfrm>
              <a:off x="16549019" y="2389250"/>
              <a:ext cx="215299" cy="216824"/>
            </a:xfrm>
            <a:custGeom>
              <a:avLst/>
              <a:gdLst>
                <a:gd name="connsiteX0" fmla="*/ 59180 w 171546"/>
                <a:gd name="connsiteY0" fmla="*/ 15 h 172761"/>
                <a:gd name="connsiteX1" fmla="*/ 35214 w 171546"/>
                <a:gd name="connsiteY1" fmla="*/ 5873 h 172761"/>
                <a:gd name="connsiteX2" fmla="*/ 18172 w 171546"/>
                <a:gd name="connsiteY2" fmla="*/ 23181 h 172761"/>
                <a:gd name="connsiteX3" fmla="*/ 14444 w 171546"/>
                <a:gd name="connsiteY3" fmla="*/ 30903 h 172761"/>
                <a:gd name="connsiteX4" fmla="*/ 14445 w 171546"/>
                <a:gd name="connsiteY4" fmla="*/ 30903 h 172761"/>
                <a:gd name="connsiteX5" fmla="*/ 598 w 171546"/>
                <a:gd name="connsiteY5" fmla="*/ 59395 h 172761"/>
                <a:gd name="connsiteX6" fmla="*/ 598 w 171546"/>
                <a:gd name="connsiteY6" fmla="*/ 82561 h 172761"/>
                <a:gd name="connsiteX7" fmla="*/ 10717 w 171546"/>
                <a:gd name="connsiteY7" fmla="*/ 117976 h 172761"/>
                <a:gd name="connsiteX8" fmla="*/ 23498 w 171546"/>
                <a:gd name="connsiteY8" fmla="*/ 140077 h 172761"/>
                <a:gd name="connsiteX9" fmla="*/ 36812 w 171546"/>
                <a:gd name="connsiteY9" fmla="*/ 153124 h 172761"/>
                <a:gd name="connsiteX10" fmla="*/ 53054 w 171546"/>
                <a:gd name="connsiteY10" fmla="*/ 162710 h 172761"/>
                <a:gd name="connsiteX11" fmla="*/ 92196 w 171546"/>
                <a:gd name="connsiteY11" fmla="*/ 172562 h 172761"/>
                <a:gd name="connsiteX12" fmla="*/ 107108 w 171546"/>
                <a:gd name="connsiteY12" fmla="*/ 172562 h 172761"/>
                <a:gd name="connsiteX13" fmla="*/ 127611 w 171546"/>
                <a:gd name="connsiteY13" fmla="*/ 166172 h 172761"/>
                <a:gd name="connsiteX14" fmla="*/ 135068 w 171546"/>
                <a:gd name="connsiteY14" fmla="*/ 162177 h 172761"/>
                <a:gd name="connsiteX15" fmla="*/ 154506 w 171546"/>
                <a:gd name="connsiteY15" fmla="*/ 153657 h 172761"/>
                <a:gd name="connsiteX16" fmla="*/ 162494 w 171546"/>
                <a:gd name="connsiteY16" fmla="*/ 142207 h 172761"/>
                <a:gd name="connsiteX17" fmla="*/ 168617 w 171546"/>
                <a:gd name="connsiteY17" fmla="*/ 131556 h 172761"/>
                <a:gd name="connsiteX18" fmla="*/ 171546 w 171546"/>
                <a:gd name="connsiteY18" fmla="*/ 116378 h 172761"/>
                <a:gd name="connsiteX19" fmla="*/ 165954 w 171546"/>
                <a:gd name="connsiteY19" fmla="*/ 95076 h 172761"/>
                <a:gd name="connsiteX20" fmla="*/ 161431 w 171546"/>
                <a:gd name="connsiteY20" fmla="*/ 84424 h 172761"/>
                <a:gd name="connsiteX21" fmla="*/ 161431 w 171546"/>
                <a:gd name="connsiteY21" fmla="*/ 84424 h 172761"/>
                <a:gd name="connsiteX22" fmla="*/ 156904 w 171546"/>
                <a:gd name="connsiteY22" fmla="*/ 66850 h 172761"/>
                <a:gd name="connsiteX23" fmla="*/ 150781 w 171546"/>
                <a:gd name="connsiteY23" fmla="*/ 53536 h 172761"/>
                <a:gd name="connsiteX24" fmla="*/ 141462 w 171546"/>
                <a:gd name="connsiteY24" fmla="*/ 40222 h 172761"/>
                <a:gd name="connsiteX25" fmla="*/ 130012 w 171546"/>
                <a:gd name="connsiteY25" fmla="*/ 29039 h 172761"/>
                <a:gd name="connsiteX26" fmla="*/ 112703 w 171546"/>
                <a:gd name="connsiteY26" fmla="*/ 15725 h 172761"/>
                <a:gd name="connsiteX27" fmla="*/ 78354 w 171546"/>
                <a:gd name="connsiteY27" fmla="*/ 2411 h 172761"/>
                <a:gd name="connsiteX28" fmla="*/ 60781 w 171546"/>
                <a:gd name="connsiteY28" fmla="*/ 15 h 17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1546" h="172761">
                  <a:moveTo>
                    <a:pt x="59180" y="15"/>
                  </a:moveTo>
                  <a:cubicBezTo>
                    <a:pt x="50813" y="-195"/>
                    <a:pt x="42541" y="1827"/>
                    <a:pt x="35214" y="5873"/>
                  </a:cubicBezTo>
                  <a:cubicBezTo>
                    <a:pt x="28149" y="10093"/>
                    <a:pt x="22282" y="16051"/>
                    <a:pt x="18172" y="23181"/>
                  </a:cubicBezTo>
                  <a:cubicBezTo>
                    <a:pt x="16665" y="25619"/>
                    <a:pt x="15416" y="28207"/>
                    <a:pt x="14444" y="30903"/>
                  </a:cubicBezTo>
                  <a:lnTo>
                    <a:pt x="14445" y="30903"/>
                  </a:lnTo>
                  <a:cubicBezTo>
                    <a:pt x="7493" y="39075"/>
                    <a:pt x="2728" y="48878"/>
                    <a:pt x="598" y="59395"/>
                  </a:cubicBezTo>
                  <a:cubicBezTo>
                    <a:pt x="-199" y="67096"/>
                    <a:pt x="-199" y="74859"/>
                    <a:pt x="598" y="82561"/>
                  </a:cubicBezTo>
                  <a:cubicBezTo>
                    <a:pt x="1670" y="94905"/>
                    <a:pt x="5105" y="106928"/>
                    <a:pt x="10717" y="117976"/>
                  </a:cubicBezTo>
                  <a:cubicBezTo>
                    <a:pt x="13868" y="125931"/>
                    <a:pt x="18175" y="133378"/>
                    <a:pt x="23498" y="140077"/>
                  </a:cubicBezTo>
                  <a:cubicBezTo>
                    <a:pt x="27322" y="145011"/>
                    <a:pt x="31801" y="149400"/>
                    <a:pt x="36812" y="153124"/>
                  </a:cubicBezTo>
                  <a:cubicBezTo>
                    <a:pt x="41912" y="156823"/>
                    <a:pt x="47351" y="160033"/>
                    <a:pt x="53054" y="162710"/>
                  </a:cubicBezTo>
                  <a:cubicBezTo>
                    <a:pt x="65240" y="168774"/>
                    <a:pt x="78593" y="172135"/>
                    <a:pt x="92196" y="172562"/>
                  </a:cubicBezTo>
                  <a:cubicBezTo>
                    <a:pt x="97163" y="172828"/>
                    <a:pt x="102141" y="172828"/>
                    <a:pt x="107108" y="172562"/>
                  </a:cubicBezTo>
                  <a:cubicBezTo>
                    <a:pt x="114237" y="171529"/>
                    <a:pt x="121158" y="169372"/>
                    <a:pt x="127611" y="166172"/>
                  </a:cubicBezTo>
                  <a:lnTo>
                    <a:pt x="135068" y="162177"/>
                  </a:lnTo>
                  <a:cubicBezTo>
                    <a:pt x="142637" y="163235"/>
                    <a:pt x="150155" y="159939"/>
                    <a:pt x="154506" y="153657"/>
                  </a:cubicBezTo>
                  <a:cubicBezTo>
                    <a:pt x="156924" y="149675"/>
                    <a:pt x="159593" y="145851"/>
                    <a:pt x="162494" y="142207"/>
                  </a:cubicBezTo>
                  <a:cubicBezTo>
                    <a:pt x="164847" y="138845"/>
                    <a:pt x="166896" y="135280"/>
                    <a:pt x="168617" y="131556"/>
                  </a:cubicBezTo>
                  <a:cubicBezTo>
                    <a:pt x="170535" y="126724"/>
                    <a:pt x="171528" y="121576"/>
                    <a:pt x="171546" y="116378"/>
                  </a:cubicBezTo>
                  <a:cubicBezTo>
                    <a:pt x="171008" y="108994"/>
                    <a:pt x="169113" y="101772"/>
                    <a:pt x="165954" y="95076"/>
                  </a:cubicBezTo>
                  <a:cubicBezTo>
                    <a:pt x="165957" y="91348"/>
                    <a:pt x="163028" y="87886"/>
                    <a:pt x="161431" y="84424"/>
                  </a:cubicBezTo>
                  <a:lnTo>
                    <a:pt x="161431" y="84424"/>
                  </a:lnTo>
                  <a:cubicBezTo>
                    <a:pt x="160742" y="78385"/>
                    <a:pt x="159217" y="72471"/>
                    <a:pt x="156904" y="66850"/>
                  </a:cubicBezTo>
                  <a:cubicBezTo>
                    <a:pt x="155411" y="62180"/>
                    <a:pt x="153353" y="57709"/>
                    <a:pt x="150781" y="53536"/>
                  </a:cubicBezTo>
                  <a:cubicBezTo>
                    <a:pt x="147982" y="48891"/>
                    <a:pt x="144868" y="44442"/>
                    <a:pt x="141462" y="40222"/>
                  </a:cubicBezTo>
                  <a:cubicBezTo>
                    <a:pt x="137914" y="36230"/>
                    <a:pt x="134086" y="32492"/>
                    <a:pt x="130012" y="29039"/>
                  </a:cubicBezTo>
                  <a:cubicBezTo>
                    <a:pt x="124782" y="23940"/>
                    <a:pt x="118973" y="19471"/>
                    <a:pt x="112703" y="15725"/>
                  </a:cubicBezTo>
                  <a:cubicBezTo>
                    <a:pt x="101936" y="9695"/>
                    <a:pt x="90373" y="5212"/>
                    <a:pt x="78354" y="2411"/>
                  </a:cubicBezTo>
                  <a:cubicBezTo>
                    <a:pt x="72633" y="813"/>
                    <a:pt x="66719" y="6"/>
                    <a:pt x="60781" y="15"/>
                  </a:cubicBezTo>
                  <a:close/>
                </a:path>
              </a:pathLst>
            </a:custGeom>
            <a:solidFill>
              <a:srgbClr val="58C3C4"/>
            </a:solidFill>
            <a:ln w="26619"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id="{530FD8A4-274B-41E1-A3C2-7D90EDF665DC}"/>
                </a:ext>
              </a:extLst>
            </p:cNvPr>
            <p:cNvSpPr/>
            <p:nvPr/>
          </p:nvSpPr>
          <p:spPr>
            <a:xfrm>
              <a:off x="15715089" y="2345485"/>
              <a:ext cx="381208" cy="371538"/>
            </a:xfrm>
            <a:custGeom>
              <a:avLst/>
              <a:gdLst>
                <a:gd name="connsiteX0" fmla="*/ 144220 w 303739"/>
                <a:gd name="connsiteY0" fmla="*/ 802 h 296034"/>
                <a:gd name="connsiteX1" fmla="*/ 137829 w 303739"/>
                <a:gd name="connsiteY1" fmla="*/ 802 h 296034"/>
                <a:gd name="connsiteX2" fmla="*/ 121054 w 303739"/>
                <a:gd name="connsiteY2" fmla="*/ 2666 h 296034"/>
                <a:gd name="connsiteX3" fmla="*/ 110935 w 303739"/>
                <a:gd name="connsiteY3" fmla="*/ 5595 h 296034"/>
                <a:gd name="connsiteX4" fmla="*/ 106409 w 303739"/>
                <a:gd name="connsiteY4" fmla="*/ 7193 h 296034"/>
                <a:gd name="connsiteX5" fmla="*/ 98687 w 303739"/>
                <a:gd name="connsiteY5" fmla="*/ 10654 h 296034"/>
                <a:gd name="connsiteX6" fmla="*/ 68598 w 303739"/>
                <a:gd name="connsiteY6" fmla="*/ 29826 h 296034"/>
                <a:gd name="connsiteX7" fmla="*/ 66734 w 303739"/>
                <a:gd name="connsiteY7" fmla="*/ 29826 h 296034"/>
                <a:gd name="connsiteX8" fmla="*/ 64603 w 303739"/>
                <a:gd name="connsiteY8" fmla="*/ 31424 h 296034"/>
                <a:gd name="connsiteX9" fmla="*/ 64603 w 303739"/>
                <a:gd name="connsiteY9" fmla="*/ 31424 h 296034"/>
                <a:gd name="connsiteX10" fmla="*/ 58213 w 303739"/>
                <a:gd name="connsiteY10" fmla="*/ 33021 h 296034"/>
                <a:gd name="connsiteX11" fmla="*/ 46763 w 303739"/>
                <a:gd name="connsiteY11" fmla="*/ 40743 h 296034"/>
                <a:gd name="connsiteX12" fmla="*/ 33982 w 303739"/>
                <a:gd name="connsiteY12" fmla="*/ 54324 h 296034"/>
                <a:gd name="connsiteX13" fmla="*/ 15076 w 303739"/>
                <a:gd name="connsiteY13" fmla="*/ 80951 h 296034"/>
                <a:gd name="connsiteX14" fmla="*/ 7355 w 303739"/>
                <a:gd name="connsiteY14" fmla="*/ 98259 h 296034"/>
                <a:gd name="connsiteX15" fmla="*/ 2827 w 303739"/>
                <a:gd name="connsiteY15" fmla="*/ 115567 h 296034"/>
                <a:gd name="connsiteX16" fmla="*/ 696 w 303739"/>
                <a:gd name="connsiteY16" fmla="*/ 156041 h 296034"/>
                <a:gd name="connsiteX17" fmla="*/ 2560 w 303739"/>
                <a:gd name="connsiteY17" fmla="*/ 172817 h 296034"/>
                <a:gd name="connsiteX18" fmla="*/ 7620 w 303739"/>
                <a:gd name="connsiteY18" fmla="*/ 192787 h 296034"/>
                <a:gd name="connsiteX19" fmla="*/ 25193 w 303739"/>
                <a:gd name="connsiteY19" fmla="*/ 225806 h 296034"/>
                <a:gd name="connsiteX20" fmla="*/ 34780 w 303739"/>
                <a:gd name="connsiteY20" fmla="*/ 236989 h 296034"/>
                <a:gd name="connsiteX21" fmla="*/ 48361 w 303739"/>
                <a:gd name="connsiteY21" fmla="*/ 248972 h 296034"/>
                <a:gd name="connsiteX22" fmla="*/ 52089 w 303739"/>
                <a:gd name="connsiteY22" fmla="*/ 252167 h 296034"/>
                <a:gd name="connsiteX23" fmla="*/ 77119 w 303739"/>
                <a:gd name="connsiteY23" fmla="*/ 269742 h 296034"/>
                <a:gd name="connsiteX24" fmla="*/ 110935 w 303739"/>
                <a:gd name="connsiteY24" fmla="*/ 285718 h 296034"/>
                <a:gd name="connsiteX25" fmla="*/ 146084 w 303739"/>
                <a:gd name="connsiteY25" fmla="*/ 295836 h 296034"/>
                <a:gd name="connsiteX26" fmla="*/ 158598 w 303739"/>
                <a:gd name="connsiteY26" fmla="*/ 295836 h 296034"/>
                <a:gd name="connsiteX27" fmla="*/ 181764 w 303739"/>
                <a:gd name="connsiteY27" fmla="*/ 293972 h 296034"/>
                <a:gd name="connsiteX28" fmla="*/ 213451 w 303739"/>
                <a:gd name="connsiteY28" fmla="*/ 285185 h 296034"/>
                <a:gd name="connsiteX29" fmla="*/ 264044 w 303739"/>
                <a:gd name="connsiteY29" fmla="*/ 250303 h 296034"/>
                <a:gd name="connsiteX30" fmla="*/ 283482 w 303739"/>
                <a:gd name="connsiteY30" fmla="*/ 227670 h 296034"/>
                <a:gd name="connsiteX31" fmla="*/ 297595 w 303739"/>
                <a:gd name="connsiteY31" fmla="*/ 201042 h 296034"/>
                <a:gd name="connsiteX32" fmla="*/ 303719 w 303739"/>
                <a:gd name="connsiteY32" fmla="*/ 170686 h 296034"/>
                <a:gd name="connsiteX33" fmla="*/ 300524 w 303739"/>
                <a:gd name="connsiteY33" fmla="*/ 139266 h 296034"/>
                <a:gd name="connsiteX34" fmla="*/ 300524 w 303739"/>
                <a:gd name="connsiteY34" fmla="*/ 136869 h 296034"/>
                <a:gd name="connsiteX35" fmla="*/ 295731 w 303739"/>
                <a:gd name="connsiteY35" fmla="*/ 113437 h 296034"/>
                <a:gd name="connsiteX36" fmla="*/ 278158 w 303739"/>
                <a:gd name="connsiteY36" fmla="*/ 75892 h 296034"/>
                <a:gd name="connsiteX37" fmla="*/ 260051 w 303739"/>
                <a:gd name="connsiteY37" fmla="*/ 53791 h 296034"/>
                <a:gd name="connsiteX38" fmla="*/ 257654 w 303739"/>
                <a:gd name="connsiteY38" fmla="*/ 50862 h 296034"/>
                <a:gd name="connsiteX39" fmla="*/ 234221 w 303739"/>
                <a:gd name="connsiteY39" fmla="*/ 27962 h 296034"/>
                <a:gd name="connsiteX40" fmla="*/ 204132 w 303739"/>
                <a:gd name="connsiteY40" fmla="*/ 10654 h 296034"/>
                <a:gd name="connsiteX41" fmla="*/ 171380 w 303739"/>
                <a:gd name="connsiteY41" fmla="*/ 1867 h 296034"/>
                <a:gd name="connsiteX42" fmla="*/ 146350 w 303739"/>
                <a:gd name="connsiteY42" fmla="*/ 3 h 29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03739" h="296034">
                  <a:moveTo>
                    <a:pt x="144220" y="802"/>
                  </a:moveTo>
                  <a:lnTo>
                    <a:pt x="137829" y="802"/>
                  </a:lnTo>
                  <a:cubicBezTo>
                    <a:pt x="132237" y="802"/>
                    <a:pt x="126646" y="802"/>
                    <a:pt x="121054" y="2666"/>
                  </a:cubicBezTo>
                  <a:lnTo>
                    <a:pt x="110935" y="5595"/>
                  </a:lnTo>
                  <a:lnTo>
                    <a:pt x="106409" y="7193"/>
                  </a:lnTo>
                  <a:lnTo>
                    <a:pt x="98687" y="10654"/>
                  </a:lnTo>
                  <a:cubicBezTo>
                    <a:pt x="88122" y="16163"/>
                    <a:pt x="78055" y="22578"/>
                    <a:pt x="68598" y="29826"/>
                  </a:cubicBezTo>
                  <a:lnTo>
                    <a:pt x="66734" y="29826"/>
                  </a:lnTo>
                  <a:lnTo>
                    <a:pt x="64603" y="31424"/>
                  </a:lnTo>
                  <a:lnTo>
                    <a:pt x="64603" y="31424"/>
                  </a:lnTo>
                  <a:cubicBezTo>
                    <a:pt x="62357" y="31268"/>
                    <a:pt x="60121" y="31827"/>
                    <a:pt x="58213" y="33021"/>
                  </a:cubicBezTo>
                  <a:cubicBezTo>
                    <a:pt x="54252" y="35375"/>
                    <a:pt x="50430" y="37953"/>
                    <a:pt x="46763" y="40743"/>
                  </a:cubicBezTo>
                  <a:cubicBezTo>
                    <a:pt x="42037" y="44808"/>
                    <a:pt x="37753" y="49360"/>
                    <a:pt x="33982" y="54324"/>
                  </a:cubicBezTo>
                  <a:cubicBezTo>
                    <a:pt x="26749" y="62500"/>
                    <a:pt x="20412" y="71427"/>
                    <a:pt x="15076" y="80951"/>
                  </a:cubicBezTo>
                  <a:cubicBezTo>
                    <a:pt x="12061" y="86514"/>
                    <a:pt x="9481" y="92300"/>
                    <a:pt x="7355" y="98259"/>
                  </a:cubicBezTo>
                  <a:cubicBezTo>
                    <a:pt x="5491" y="103851"/>
                    <a:pt x="4158" y="109709"/>
                    <a:pt x="2827" y="115567"/>
                  </a:cubicBezTo>
                  <a:cubicBezTo>
                    <a:pt x="14" y="128865"/>
                    <a:pt x="-706" y="142521"/>
                    <a:pt x="696" y="156041"/>
                  </a:cubicBezTo>
                  <a:cubicBezTo>
                    <a:pt x="696" y="161899"/>
                    <a:pt x="696" y="167225"/>
                    <a:pt x="2560" y="172817"/>
                  </a:cubicBezTo>
                  <a:cubicBezTo>
                    <a:pt x="3612" y="179618"/>
                    <a:pt x="5305" y="186305"/>
                    <a:pt x="7620" y="192787"/>
                  </a:cubicBezTo>
                  <a:cubicBezTo>
                    <a:pt x="11574" y="204706"/>
                    <a:pt x="17516" y="215870"/>
                    <a:pt x="25193" y="225806"/>
                  </a:cubicBezTo>
                  <a:cubicBezTo>
                    <a:pt x="28034" y="229534"/>
                    <a:pt x="31229" y="233262"/>
                    <a:pt x="34780" y="236989"/>
                  </a:cubicBezTo>
                  <a:cubicBezTo>
                    <a:pt x="39040" y="241250"/>
                    <a:pt x="43833" y="245244"/>
                    <a:pt x="48361" y="248972"/>
                  </a:cubicBezTo>
                  <a:lnTo>
                    <a:pt x="52089" y="252167"/>
                  </a:lnTo>
                  <a:cubicBezTo>
                    <a:pt x="59874" y="258782"/>
                    <a:pt x="68253" y="264665"/>
                    <a:pt x="77119" y="269742"/>
                  </a:cubicBezTo>
                  <a:cubicBezTo>
                    <a:pt x="87769" y="275333"/>
                    <a:pt x="98154" y="280126"/>
                    <a:pt x="110935" y="285718"/>
                  </a:cubicBezTo>
                  <a:cubicBezTo>
                    <a:pt x="122110" y="290745"/>
                    <a:pt x="133947" y="294152"/>
                    <a:pt x="146084" y="295836"/>
                  </a:cubicBezTo>
                  <a:cubicBezTo>
                    <a:pt x="150251" y="296101"/>
                    <a:pt x="154431" y="296101"/>
                    <a:pt x="158598" y="295836"/>
                  </a:cubicBezTo>
                  <a:cubicBezTo>
                    <a:pt x="166355" y="295778"/>
                    <a:pt x="174098" y="295155"/>
                    <a:pt x="181764" y="293972"/>
                  </a:cubicBezTo>
                  <a:cubicBezTo>
                    <a:pt x="192684" y="292534"/>
                    <a:pt x="203350" y="289576"/>
                    <a:pt x="213451" y="285185"/>
                  </a:cubicBezTo>
                  <a:cubicBezTo>
                    <a:pt x="232193" y="276548"/>
                    <a:pt x="249307" y="264749"/>
                    <a:pt x="264044" y="250303"/>
                  </a:cubicBezTo>
                  <a:cubicBezTo>
                    <a:pt x="271127" y="243299"/>
                    <a:pt x="277628" y="235729"/>
                    <a:pt x="283482" y="227670"/>
                  </a:cubicBezTo>
                  <a:cubicBezTo>
                    <a:pt x="289243" y="219396"/>
                    <a:pt x="293982" y="210455"/>
                    <a:pt x="297595" y="201042"/>
                  </a:cubicBezTo>
                  <a:cubicBezTo>
                    <a:pt x="301237" y="191313"/>
                    <a:pt x="303305" y="181066"/>
                    <a:pt x="303719" y="170686"/>
                  </a:cubicBezTo>
                  <a:cubicBezTo>
                    <a:pt x="303904" y="160123"/>
                    <a:pt x="302832" y="149575"/>
                    <a:pt x="300524" y="139266"/>
                  </a:cubicBezTo>
                  <a:lnTo>
                    <a:pt x="300524" y="136869"/>
                  </a:lnTo>
                  <a:cubicBezTo>
                    <a:pt x="300524" y="129147"/>
                    <a:pt x="297862" y="121159"/>
                    <a:pt x="295731" y="113437"/>
                  </a:cubicBezTo>
                  <a:cubicBezTo>
                    <a:pt x="291969" y="100044"/>
                    <a:pt x="286032" y="87360"/>
                    <a:pt x="278158" y="75892"/>
                  </a:cubicBezTo>
                  <a:cubicBezTo>
                    <a:pt x="272712" y="68062"/>
                    <a:pt x="266656" y="60672"/>
                    <a:pt x="260051" y="53791"/>
                  </a:cubicBezTo>
                  <a:lnTo>
                    <a:pt x="257654" y="50862"/>
                  </a:lnTo>
                  <a:cubicBezTo>
                    <a:pt x="250321" y="42755"/>
                    <a:pt x="242495" y="35107"/>
                    <a:pt x="234221" y="27962"/>
                  </a:cubicBezTo>
                  <a:cubicBezTo>
                    <a:pt x="225141" y="20680"/>
                    <a:pt x="214992" y="14842"/>
                    <a:pt x="204132" y="10654"/>
                  </a:cubicBezTo>
                  <a:cubicBezTo>
                    <a:pt x="193665" y="6250"/>
                    <a:pt x="182646" y="3293"/>
                    <a:pt x="171380" y="1867"/>
                  </a:cubicBezTo>
                  <a:cubicBezTo>
                    <a:pt x="163100" y="574"/>
                    <a:pt x="154730" y="-49"/>
                    <a:pt x="146350" y="3"/>
                  </a:cubicBezTo>
                </a:path>
              </a:pathLst>
            </a:custGeom>
            <a:solidFill>
              <a:srgbClr val="58C3C4"/>
            </a:solidFill>
            <a:ln w="26619"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id="{1294B132-C1B9-464F-B64F-3336F46F130F}"/>
                </a:ext>
              </a:extLst>
            </p:cNvPr>
            <p:cNvSpPr/>
            <p:nvPr/>
          </p:nvSpPr>
          <p:spPr>
            <a:xfrm>
              <a:off x="15783507" y="2429372"/>
              <a:ext cx="142259" cy="229809"/>
            </a:xfrm>
            <a:custGeom>
              <a:avLst/>
              <a:gdLst>
                <a:gd name="connsiteX0" fmla="*/ 14084 w 113349"/>
                <a:gd name="connsiteY0" fmla="*/ 3462 h 183107"/>
                <a:gd name="connsiteX1" fmla="*/ 5030 w 113349"/>
                <a:gd name="connsiteY1" fmla="*/ 18906 h 183107"/>
                <a:gd name="connsiteX2" fmla="*/ 503 w 113349"/>
                <a:gd name="connsiteY2" fmla="*/ 39143 h 183107"/>
                <a:gd name="connsiteX3" fmla="*/ 503 w 113349"/>
                <a:gd name="connsiteY3" fmla="*/ 63374 h 183107"/>
                <a:gd name="connsiteX4" fmla="*/ 7160 w 113349"/>
                <a:gd name="connsiteY4" fmla="*/ 105179 h 183107"/>
                <a:gd name="connsiteX5" fmla="*/ 39380 w 113349"/>
                <a:gd name="connsiteY5" fmla="*/ 153642 h 183107"/>
                <a:gd name="connsiteX6" fmla="*/ 72665 w 113349"/>
                <a:gd name="connsiteY6" fmla="*/ 177873 h 183107"/>
                <a:gd name="connsiteX7" fmla="*/ 91571 w 113349"/>
                <a:gd name="connsiteY7" fmla="*/ 182932 h 183107"/>
                <a:gd name="connsiteX8" fmla="*/ 108347 w 113349"/>
                <a:gd name="connsiteY8" fmla="*/ 173346 h 183107"/>
                <a:gd name="connsiteX9" fmla="*/ 103821 w 113349"/>
                <a:gd name="connsiteY9" fmla="*/ 137399 h 183107"/>
                <a:gd name="connsiteX10" fmla="*/ 67871 w 113349"/>
                <a:gd name="connsiteY10" fmla="*/ 108641 h 183107"/>
                <a:gd name="connsiteX11" fmla="*/ 58018 w 113349"/>
                <a:gd name="connsiteY11" fmla="*/ 95593 h 183107"/>
                <a:gd name="connsiteX12" fmla="*/ 51628 w 113349"/>
                <a:gd name="connsiteY12" fmla="*/ 79883 h 183107"/>
                <a:gd name="connsiteX13" fmla="*/ 48166 w 113349"/>
                <a:gd name="connsiteY13" fmla="*/ 53255 h 183107"/>
                <a:gd name="connsiteX14" fmla="*/ 53492 w 113349"/>
                <a:gd name="connsiteY14" fmla="*/ 26628 h 183107"/>
                <a:gd name="connsiteX15" fmla="*/ 33687 w 113349"/>
                <a:gd name="connsiteY15" fmla="*/ 59 h 183107"/>
                <a:gd name="connsiteX16" fmla="*/ 33255 w 113349"/>
                <a:gd name="connsiteY16" fmla="*/ 0 h 183107"/>
                <a:gd name="connsiteX17" fmla="*/ 29793 w 113349"/>
                <a:gd name="connsiteY17" fmla="*/ 0 h 183107"/>
                <a:gd name="connsiteX18" fmla="*/ 15415 w 113349"/>
                <a:gd name="connsiteY18" fmla="*/ 4793 h 183107"/>
                <a:gd name="connsiteX19" fmla="*/ 50297 w 113349"/>
                <a:gd name="connsiteY19" fmla="*/ 76421 h 183107"/>
                <a:gd name="connsiteX20" fmla="*/ 50297 w 113349"/>
                <a:gd name="connsiteY20" fmla="*/ 78552 h 183107"/>
                <a:gd name="connsiteX21" fmla="*/ 50297 w 113349"/>
                <a:gd name="connsiteY21" fmla="*/ 76421 h 18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349" h="183107">
                  <a:moveTo>
                    <a:pt x="14084" y="3462"/>
                  </a:moveTo>
                  <a:cubicBezTo>
                    <a:pt x="9374" y="7410"/>
                    <a:pt x="6175" y="12867"/>
                    <a:pt x="5030" y="18906"/>
                  </a:cubicBezTo>
                  <a:cubicBezTo>
                    <a:pt x="3432" y="25563"/>
                    <a:pt x="1568" y="32219"/>
                    <a:pt x="503" y="39143"/>
                  </a:cubicBezTo>
                  <a:cubicBezTo>
                    <a:pt x="-168" y="47206"/>
                    <a:pt x="-168" y="55311"/>
                    <a:pt x="503" y="63374"/>
                  </a:cubicBezTo>
                  <a:cubicBezTo>
                    <a:pt x="723" y="77555"/>
                    <a:pt x="2964" y="91632"/>
                    <a:pt x="7160" y="105179"/>
                  </a:cubicBezTo>
                  <a:cubicBezTo>
                    <a:pt x="13193" y="124011"/>
                    <a:pt x="24349" y="140792"/>
                    <a:pt x="39380" y="153642"/>
                  </a:cubicBezTo>
                  <a:cubicBezTo>
                    <a:pt x="49915" y="162461"/>
                    <a:pt x="61035" y="170557"/>
                    <a:pt x="72665" y="177873"/>
                  </a:cubicBezTo>
                  <a:cubicBezTo>
                    <a:pt x="78096" y="181898"/>
                    <a:pt x="84856" y="183707"/>
                    <a:pt x="91571" y="182932"/>
                  </a:cubicBezTo>
                  <a:cubicBezTo>
                    <a:pt x="98230" y="182140"/>
                    <a:pt x="104284" y="178681"/>
                    <a:pt x="108347" y="173346"/>
                  </a:cubicBezTo>
                  <a:cubicBezTo>
                    <a:pt x="116479" y="162026"/>
                    <a:pt x="114505" y="146350"/>
                    <a:pt x="103821" y="137399"/>
                  </a:cubicBezTo>
                  <a:cubicBezTo>
                    <a:pt x="91836" y="128079"/>
                    <a:pt x="79320" y="118759"/>
                    <a:pt x="67871" y="108641"/>
                  </a:cubicBezTo>
                  <a:cubicBezTo>
                    <a:pt x="64211" y="104589"/>
                    <a:pt x="60915" y="100223"/>
                    <a:pt x="58018" y="95593"/>
                  </a:cubicBezTo>
                  <a:cubicBezTo>
                    <a:pt x="55455" y="90543"/>
                    <a:pt x="53318" y="85288"/>
                    <a:pt x="51628" y="79883"/>
                  </a:cubicBezTo>
                  <a:cubicBezTo>
                    <a:pt x="49689" y="71127"/>
                    <a:pt x="48530" y="62216"/>
                    <a:pt x="48166" y="53255"/>
                  </a:cubicBezTo>
                  <a:cubicBezTo>
                    <a:pt x="49075" y="44228"/>
                    <a:pt x="50858" y="35310"/>
                    <a:pt x="53492" y="26628"/>
                  </a:cubicBezTo>
                  <a:cubicBezTo>
                    <a:pt x="55360" y="13822"/>
                    <a:pt x="46492" y="1926"/>
                    <a:pt x="33687" y="59"/>
                  </a:cubicBezTo>
                  <a:cubicBezTo>
                    <a:pt x="33544" y="38"/>
                    <a:pt x="33400" y="18"/>
                    <a:pt x="33255" y="0"/>
                  </a:cubicBezTo>
                  <a:lnTo>
                    <a:pt x="29793" y="0"/>
                  </a:lnTo>
                  <a:cubicBezTo>
                    <a:pt x="24607" y="0"/>
                    <a:pt x="19562" y="1682"/>
                    <a:pt x="15415" y="4793"/>
                  </a:cubicBezTo>
                  <a:moveTo>
                    <a:pt x="50297" y="76421"/>
                  </a:moveTo>
                  <a:cubicBezTo>
                    <a:pt x="50297" y="76421"/>
                    <a:pt x="50297" y="76421"/>
                    <a:pt x="50297" y="78552"/>
                  </a:cubicBezTo>
                  <a:cubicBezTo>
                    <a:pt x="50297" y="80682"/>
                    <a:pt x="50297" y="76954"/>
                    <a:pt x="50297" y="76421"/>
                  </a:cubicBezTo>
                </a:path>
              </a:pathLst>
            </a:custGeom>
            <a:solidFill>
              <a:srgbClr val="61D9DA"/>
            </a:solidFill>
            <a:ln w="26619"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id="{58E93342-7A1B-46B7-A57D-C695FA3DE4AD}"/>
                </a:ext>
              </a:extLst>
            </p:cNvPr>
            <p:cNvSpPr/>
            <p:nvPr/>
          </p:nvSpPr>
          <p:spPr>
            <a:xfrm>
              <a:off x="15917182" y="2530966"/>
              <a:ext cx="87024" cy="76985"/>
            </a:xfrm>
            <a:custGeom>
              <a:avLst/>
              <a:gdLst>
                <a:gd name="connsiteX0" fmla="*/ 3433 w 69339"/>
                <a:gd name="connsiteY0" fmla="*/ 2397 h 61340"/>
                <a:gd name="connsiteX1" fmla="*/ 505 w 69339"/>
                <a:gd name="connsiteY1" fmla="*/ 5592 h 61340"/>
                <a:gd name="connsiteX2" fmla="*/ 505 w 69339"/>
                <a:gd name="connsiteY2" fmla="*/ 10119 h 61340"/>
                <a:gd name="connsiteX3" fmla="*/ 9026 w 69339"/>
                <a:gd name="connsiteY3" fmla="*/ 23965 h 61340"/>
                <a:gd name="connsiteX4" fmla="*/ 14352 w 69339"/>
                <a:gd name="connsiteY4" fmla="*/ 30622 h 61340"/>
                <a:gd name="connsiteX5" fmla="*/ 17280 w 69339"/>
                <a:gd name="connsiteY5" fmla="*/ 34083 h 61340"/>
                <a:gd name="connsiteX6" fmla="*/ 22073 w 69339"/>
                <a:gd name="connsiteY6" fmla="*/ 39409 h 61340"/>
                <a:gd name="connsiteX7" fmla="*/ 39913 w 69339"/>
                <a:gd name="connsiteY7" fmla="*/ 52457 h 61340"/>
                <a:gd name="connsiteX8" fmla="*/ 46570 w 69339"/>
                <a:gd name="connsiteY8" fmla="*/ 56184 h 61340"/>
                <a:gd name="connsiteX9" fmla="*/ 57753 w 69339"/>
                <a:gd name="connsiteY9" fmla="*/ 60711 h 61340"/>
                <a:gd name="connsiteX10" fmla="*/ 68670 w 69339"/>
                <a:gd name="connsiteY10" fmla="*/ 56451 h 61340"/>
                <a:gd name="connsiteX11" fmla="*/ 64334 w 69339"/>
                <a:gd name="connsiteY11" fmla="*/ 45612 h 61340"/>
                <a:gd name="connsiteX12" fmla="*/ 64144 w 69339"/>
                <a:gd name="connsiteY12" fmla="*/ 45533 h 61340"/>
                <a:gd name="connsiteX13" fmla="*/ 49232 w 69339"/>
                <a:gd name="connsiteY13" fmla="*/ 39675 h 61340"/>
                <a:gd name="connsiteX14" fmla="*/ 35385 w 69339"/>
                <a:gd name="connsiteY14" fmla="*/ 32220 h 61340"/>
                <a:gd name="connsiteX15" fmla="*/ 36984 w 69339"/>
                <a:gd name="connsiteY15" fmla="*/ 32220 h 61340"/>
                <a:gd name="connsiteX16" fmla="*/ 28730 w 69339"/>
                <a:gd name="connsiteY16" fmla="*/ 26362 h 61340"/>
                <a:gd name="connsiteX17" fmla="*/ 23137 w 69339"/>
                <a:gd name="connsiteY17" fmla="*/ 21302 h 61340"/>
                <a:gd name="connsiteX18" fmla="*/ 20209 w 69339"/>
                <a:gd name="connsiteY18" fmla="*/ 17841 h 61340"/>
                <a:gd name="connsiteX19" fmla="*/ 17014 w 69339"/>
                <a:gd name="connsiteY19" fmla="*/ 13580 h 61340"/>
                <a:gd name="connsiteX20" fmla="*/ 11421 w 69339"/>
                <a:gd name="connsiteY20" fmla="*/ 5059 h 61340"/>
                <a:gd name="connsiteX21" fmla="*/ 11421 w 69339"/>
                <a:gd name="connsiteY21" fmla="*/ 5059 h 61340"/>
                <a:gd name="connsiteX22" fmla="*/ 11421 w 69339"/>
                <a:gd name="connsiteY22" fmla="*/ 3195 h 61340"/>
                <a:gd name="connsiteX23" fmla="*/ 8226 w 69339"/>
                <a:gd name="connsiteY23" fmla="*/ 0 h 61340"/>
                <a:gd name="connsiteX24" fmla="*/ 6095 w 69339"/>
                <a:gd name="connsiteY24" fmla="*/ 0 h 61340"/>
                <a:gd name="connsiteX25" fmla="*/ 3700 w 69339"/>
                <a:gd name="connsiteY25" fmla="*/ 0 h 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339" h="61340">
                  <a:moveTo>
                    <a:pt x="3433" y="2397"/>
                  </a:moveTo>
                  <a:cubicBezTo>
                    <a:pt x="2027" y="2968"/>
                    <a:pt x="952" y="4141"/>
                    <a:pt x="505" y="5592"/>
                  </a:cubicBezTo>
                  <a:cubicBezTo>
                    <a:pt x="-168" y="7026"/>
                    <a:pt x="-168" y="8685"/>
                    <a:pt x="505" y="10119"/>
                  </a:cubicBezTo>
                  <a:cubicBezTo>
                    <a:pt x="3090" y="14886"/>
                    <a:pt x="5935" y="19509"/>
                    <a:pt x="9026" y="23965"/>
                  </a:cubicBezTo>
                  <a:cubicBezTo>
                    <a:pt x="10653" y="26299"/>
                    <a:pt x="12432" y="28522"/>
                    <a:pt x="14352" y="30622"/>
                  </a:cubicBezTo>
                  <a:cubicBezTo>
                    <a:pt x="15180" y="31892"/>
                    <a:pt x="16165" y="33055"/>
                    <a:pt x="17280" y="34083"/>
                  </a:cubicBezTo>
                  <a:lnTo>
                    <a:pt x="22073" y="39409"/>
                  </a:lnTo>
                  <a:cubicBezTo>
                    <a:pt x="27566" y="44348"/>
                    <a:pt x="33542" y="48719"/>
                    <a:pt x="39913" y="52457"/>
                  </a:cubicBezTo>
                  <a:lnTo>
                    <a:pt x="46570" y="56184"/>
                  </a:lnTo>
                  <a:cubicBezTo>
                    <a:pt x="50181" y="57967"/>
                    <a:pt x="53919" y="59480"/>
                    <a:pt x="57753" y="60711"/>
                  </a:cubicBezTo>
                  <a:cubicBezTo>
                    <a:pt x="61946" y="62416"/>
                    <a:pt x="66741" y="60545"/>
                    <a:pt x="68670" y="56451"/>
                  </a:cubicBezTo>
                  <a:cubicBezTo>
                    <a:pt x="70466" y="52260"/>
                    <a:pt x="68524" y="47408"/>
                    <a:pt x="64334" y="45612"/>
                  </a:cubicBezTo>
                  <a:cubicBezTo>
                    <a:pt x="64270" y="45585"/>
                    <a:pt x="64207" y="45559"/>
                    <a:pt x="64144" y="45533"/>
                  </a:cubicBezTo>
                  <a:lnTo>
                    <a:pt x="49232" y="39675"/>
                  </a:lnTo>
                  <a:cubicBezTo>
                    <a:pt x="44480" y="37454"/>
                    <a:pt x="39856" y="34965"/>
                    <a:pt x="35385" y="32220"/>
                  </a:cubicBezTo>
                  <a:lnTo>
                    <a:pt x="36984" y="32220"/>
                  </a:lnTo>
                  <a:lnTo>
                    <a:pt x="28730" y="26362"/>
                  </a:lnTo>
                  <a:lnTo>
                    <a:pt x="23137" y="21302"/>
                  </a:lnTo>
                  <a:lnTo>
                    <a:pt x="20209" y="17841"/>
                  </a:lnTo>
                  <a:lnTo>
                    <a:pt x="17014" y="13580"/>
                  </a:lnTo>
                  <a:cubicBezTo>
                    <a:pt x="14997" y="10843"/>
                    <a:pt x="13131" y="7999"/>
                    <a:pt x="11421" y="5059"/>
                  </a:cubicBezTo>
                  <a:lnTo>
                    <a:pt x="11421" y="5059"/>
                  </a:lnTo>
                  <a:cubicBezTo>
                    <a:pt x="11472" y="4439"/>
                    <a:pt x="11472" y="3816"/>
                    <a:pt x="11421" y="3195"/>
                  </a:cubicBezTo>
                  <a:cubicBezTo>
                    <a:pt x="10713" y="1825"/>
                    <a:pt x="9596" y="709"/>
                    <a:pt x="8226" y="0"/>
                  </a:cubicBezTo>
                  <a:lnTo>
                    <a:pt x="6095" y="0"/>
                  </a:lnTo>
                  <a:lnTo>
                    <a:pt x="3700" y="0"/>
                  </a:lnTo>
                </a:path>
              </a:pathLst>
            </a:custGeom>
            <a:solidFill>
              <a:srgbClr val="61D9DA"/>
            </a:solidFill>
            <a:ln w="26619"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id="{527D4CAF-A7BC-4A8F-8E4B-84C96B7B8A61}"/>
                </a:ext>
              </a:extLst>
            </p:cNvPr>
            <p:cNvSpPr/>
            <p:nvPr/>
          </p:nvSpPr>
          <p:spPr>
            <a:xfrm>
              <a:off x="16608092" y="2421017"/>
              <a:ext cx="98549" cy="125150"/>
            </a:xfrm>
            <a:custGeom>
              <a:avLst/>
              <a:gdLst>
                <a:gd name="connsiteX0" fmla="*/ 12111 w 78522"/>
                <a:gd name="connsiteY0" fmla="*/ 1598 h 99717"/>
                <a:gd name="connsiteX1" fmla="*/ 2792 w 78522"/>
                <a:gd name="connsiteY1" fmla="*/ 6923 h 99717"/>
                <a:gd name="connsiteX2" fmla="*/ 130 w 78522"/>
                <a:gd name="connsiteY2" fmla="*/ 17041 h 99717"/>
                <a:gd name="connsiteX3" fmla="*/ 5456 w 78522"/>
                <a:gd name="connsiteY3" fmla="*/ 26361 h 99717"/>
                <a:gd name="connsiteX4" fmla="*/ 29421 w 78522"/>
                <a:gd name="connsiteY4" fmla="*/ 43935 h 99717"/>
                <a:gd name="connsiteX5" fmla="*/ 39540 w 78522"/>
                <a:gd name="connsiteY5" fmla="*/ 58314 h 99717"/>
                <a:gd name="connsiteX6" fmla="*/ 50990 w 78522"/>
                <a:gd name="connsiteY6" fmla="*/ 87605 h 99717"/>
                <a:gd name="connsiteX7" fmla="*/ 50988 w 78522"/>
                <a:gd name="connsiteY7" fmla="*/ 87605 h 99717"/>
                <a:gd name="connsiteX8" fmla="*/ 56314 w 78522"/>
                <a:gd name="connsiteY8" fmla="*/ 96658 h 99717"/>
                <a:gd name="connsiteX9" fmla="*/ 66433 w 78522"/>
                <a:gd name="connsiteY9" fmla="*/ 99587 h 99717"/>
                <a:gd name="connsiteX10" fmla="*/ 78415 w 78522"/>
                <a:gd name="connsiteY10" fmla="*/ 84143 h 99717"/>
                <a:gd name="connsiteX11" fmla="*/ 72823 w 78522"/>
                <a:gd name="connsiteY11" fmla="*/ 57516 h 99717"/>
                <a:gd name="connsiteX12" fmla="*/ 60840 w 78522"/>
                <a:gd name="connsiteY12" fmla="*/ 34882 h 99717"/>
                <a:gd name="connsiteX13" fmla="*/ 42733 w 78522"/>
                <a:gd name="connsiteY13" fmla="*/ 16243 h 99717"/>
                <a:gd name="connsiteX14" fmla="*/ 21963 w 78522"/>
                <a:gd name="connsiteY14" fmla="*/ 2929 h 99717"/>
                <a:gd name="connsiteX15" fmla="*/ 13709 w 78522"/>
                <a:gd name="connsiteY15" fmla="*/ 0 h 99717"/>
                <a:gd name="connsiteX16" fmla="*/ 12111 w 78522"/>
                <a:gd name="connsiteY16" fmla="*/ 0 h 99717"/>
                <a:gd name="connsiteX17" fmla="*/ 38739 w 78522"/>
                <a:gd name="connsiteY17" fmla="*/ 56983 h 99717"/>
                <a:gd name="connsiteX18" fmla="*/ 40070 w 78522"/>
                <a:gd name="connsiteY18" fmla="*/ 59113 h 99717"/>
                <a:gd name="connsiteX19" fmla="*/ 38739 w 78522"/>
                <a:gd name="connsiteY19" fmla="*/ 56983 h 99717"/>
                <a:gd name="connsiteX20" fmla="*/ 49655 w 78522"/>
                <a:gd name="connsiteY20" fmla="*/ 83611 h 99717"/>
                <a:gd name="connsiteX21" fmla="*/ 49655 w 78522"/>
                <a:gd name="connsiteY21" fmla="*/ 83611 h 99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22" h="99717">
                  <a:moveTo>
                    <a:pt x="12111" y="1598"/>
                  </a:moveTo>
                  <a:cubicBezTo>
                    <a:pt x="8443" y="2129"/>
                    <a:pt x="5111" y="4032"/>
                    <a:pt x="2792" y="6923"/>
                  </a:cubicBezTo>
                  <a:cubicBezTo>
                    <a:pt x="588" y="9805"/>
                    <a:pt x="-371" y="13449"/>
                    <a:pt x="130" y="17041"/>
                  </a:cubicBezTo>
                  <a:cubicBezTo>
                    <a:pt x="580" y="20738"/>
                    <a:pt x="2499" y="24097"/>
                    <a:pt x="5456" y="26361"/>
                  </a:cubicBezTo>
                  <a:cubicBezTo>
                    <a:pt x="14095" y="31276"/>
                    <a:pt x="22137" y="37173"/>
                    <a:pt x="29421" y="43935"/>
                  </a:cubicBezTo>
                  <a:cubicBezTo>
                    <a:pt x="33094" y="48510"/>
                    <a:pt x="36473" y="53313"/>
                    <a:pt x="39540" y="58314"/>
                  </a:cubicBezTo>
                  <a:cubicBezTo>
                    <a:pt x="44292" y="67686"/>
                    <a:pt x="48126" y="77495"/>
                    <a:pt x="50990" y="87605"/>
                  </a:cubicBezTo>
                  <a:lnTo>
                    <a:pt x="50988" y="87605"/>
                  </a:lnTo>
                  <a:cubicBezTo>
                    <a:pt x="51505" y="91205"/>
                    <a:pt x="53418" y="94457"/>
                    <a:pt x="56314" y="96658"/>
                  </a:cubicBezTo>
                  <a:cubicBezTo>
                    <a:pt x="59109" y="99044"/>
                    <a:pt x="62795" y="100111"/>
                    <a:pt x="66433" y="99587"/>
                  </a:cubicBezTo>
                  <a:cubicBezTo>
                    <a:pt x="74000" y="98619"/>
                    <a:pt x="79356" y="91713"/>
                    <a:pt x="78415" y="84143"/>
                  </a:cubicBezTo>
                  <a:cubicBezTo>
                    <a:pt x="77512" y="75092"/>
                    <a:pt x="75638" y="66165"/>
                    <a:pt x="72823" y="57516"/>
                  </a:cubicBezTo>
                  <a:cubicBezTo>
                    <a:pt x="69735" y="49525"/>
                    <a:pt x="65713" y="41928"/>
                    <a:pt x="60840" y="34882"/>
                  </a:cubicBezTo>
                  <a:cubicBezTo>
                    <a:pt x="55784" y="27788"/>
                    <a:pt x="49678" y="21503"/>
                    <a:pt x="42733" y="16243"/>
                  </a:cubicBezTo>
                  <a:cubicBezTo>
                    <a:pt x="36075" y="11404"/>
                    <a:pt x="29140" y="6959"/>
                    <a:pt x="21963" y="2929"/>
                  </a:cubicBezTo>
                  <a:cubicBezTo>
                    <a:pt x="19592" y="1102"/>
                    <a:pt x="16701" y="76"/>
                    <a:pt x="13709" y="0"/>
                  </a:cubicBezTo>
                  <a:lnTo>
                    <a:pt x="12111" y="0"/>
                  </a:lnTo>
                  <a:moveTo>
                    <a:pt x="38739" y="56983"/>
                  </a:moveTo>
                  <a:cubicBezTo>
                    <a:pt x="39332" y="57589"/>
                    <a:pt x="39785" y="58315"/>
                    <a:pt x="40070" y="59113"/>
                  </a:cubicBezTo>
                  <a:cubicBezTo>
                    <a:pt x="39686" y="58367"/>
                    <a:pt x="39241" y="57655"/>
                    <a:pt x="38739" y="56983"/>
                  </a:cubicBezTo>
                  <a:moveTo>
                    <a:pt x="49655" y="83611"/>
                  </a:moveTo>
                  <a:lnTo>
                    <a:pt x="49655" y="83611"/>
                  </a:lnTo>
                </a:path>
              </a:pathLst>
            </a:custGeom>
            <a:solidFill>
              <a:srgbClr val="61D9DA"/>
            </a:solidFill>
            <a:ln w="26619"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id="{D32C907A-289E-4367-863A-5F550A621C90}"/>
                </a:ext>
              </a:extLst>
            </p:cNvPr>
            <p:cNvSpPr/>
            <p:nvPr/>
          </p:nvSpPr>
          <p:spPr>
            <a:xfrm>
              <a:off x="15710513" y="2329115"/>
              <a:ext cx="397456" cy="397185"/>
            </a:xfrm>
            <a:custGeom>
              <a:avLst/>
              <a:gdLst>
                <a:gd name="connsiteX0" fmla="*/ 145469 w 316685"/>
                <a:gd name="connsiteY0" fmla="*/ 1864 h 316469"/>
                <a:gd name="connsiteX1" fmla="*/ 126830 w 316685"/>
                <a:gd name="connsiteY1" fmla="*/ 3994 h 316469"/>
                <a:gd name="connsiteX2" fmla="*/ 107923 w 316685"/>
                <a:gd name="connsiteY2" fmla="*/ 8787 h 316469"/>
                <a:gd name="connsiteX3" fmla="*/ 94610 w 316685"/>
                <a:gd name="connsiteY3" fmla="*/ 13580 h 316469"/>
                <a:gd name="connsiteX4" fmla="*/ 94610 w 316685"/>
                <a:gd name="connsiteY4" fmla="*/ 13580 h 316469"/>
                <a:gd name="connsiteX5" fmla="*/ 94610 w 316685"/>
                <a:gd name="connsiteY5" fmla="*/ 13580 h 316469"/>
                <a:gd name="connsiteX6" fmla="*/ 82095 w 316685"/>
                <a:gd name="connsiteY6" fmla="*/ 19704 h 316469"/>
                <a:gd name="connsiteX7" fmla="*/ 33366 w 316685"/>
                <a:gd name="connsiteY7" fmla="*/ 60711 h 316469"/>
                <a:gd name="connsiteX8" fmla="*/ 26709 w 316685"/>
                <a:gd name="connsiteY8" fmla="*/ 69232 h 316469"/>
                <a:gd name="connsiteX9" fmla="*/ 16058 w 316685"/>
                <a:gd name="connsiteY9" fmla="*/ 87605 h 316469"/>
                <a:gd name="connsiteX10" fmla="*/ 16058 w 316685"/>
                <a:gd name="connsiteY10" fmla="*/ 89469 h 316469"/>
                <a:gd name="connsiteX11" fmla="*/ 1944 w 316685"/>
                <a:gd name="connsiteY11" fmla="*/ 135002 h 316469"/>
                <a:gd name="connsiteX12" fmla="*/ 80 w 316685"/>
                <a:gd name="connsiteY12" fmla="*/ 161630 h 316469"/>
                <a:gd name="connsiteX13" fmla="*/ 1944 w 316685"/>
                <a:gd name="connsiteY13" fmla="*/ 183731 h 316469"/>
                <a:gd name="connsiteX14" fmla="*/ 1946 w 316685"/>
                <a:gd name="connsiteY14" fmla="*/ 186926 h 316469"/>
                <a:gd name="connsiteX15" fmla="*/ 11265 w 316685"/>
                <a:gd name="connsiteY15" fmla="*/ 218879 h 316469"/>
                <a:gd name="connsiteX16" fmla="*/ 14993 w 316685"/>
                <a:gd name="connsiteY16" fmla="*/ 227400 h 316469"/>
                <a:gd name="connsiteX17" fmla="*/ 14993 w 316685"/>
                <a:gd name="connsiteY17" fmla="*/ 227400 h 316469"/>
                <a:gd name="connsiteX18" fmla="*/ 16591 w 316685"/>
                <a:gd name="connsiteY18" fmla="*/ 230596 h 316469"/>
                <a:gd name="connsiteX19" fmla="*/ 125499 w 316685"/>
                <a:gd name="connsiteY19" fmla="*/ 313141 h 316469"/>
                <a:gd name="connsiteX20" fmla="*/ 146800 w 316685"/>
                <a:gd name="connsiteY20" fmla="*/ 316070 h 316469"/>
                <a:gd name="connsiteX21" fmla="*/ 168902 w 316685"/>
                <a:gd name="connsiteY21" fmla="*/ 316070 h 316469"/>
                <a:gd name="connsiteX22" fmla="*/ 218695 w 316685"/>
                <a:gd name="connsiteY22" fmla="*/ 304354 h 316469"/>
                <a:gd name="connsiteX23" fmla="*/ 258104 w 316685"/>
                <a:gd name="connsiteY23" fmla="*/ 280389 h 316469"/>
                <a:gd name="connsiteX24" fmla="*/ 290057 w 316685"/>
                <a:gd name="connsiteY24" fmla="*/ 244974 h 316469"/>
                <a:gd name="connsiteX25" fmla="*/ 316685 w 316685"/>
                <a:gd name="connsiteY25" fmla="*/ 157902 h 316469"/>
                <a:gd name="connsiteX26" fmla="*/ 301241 w 316685"/>
                <a:gd name="connsiteY26" fmla="*/ 89735 h 316469"/>
                <a:gd name="connsiteX27" fmla="*/ 255442 w 316685"/>
                <a:gd name="connsiteY27" fmla="*/ 33018 h 316469"/>
                <a:gd name="connsiteX28" fmla="*/ 225619 w 316685"/>
                <a:gd name="connsiteY28" fmla="*/ 14645 h 316469"/>
                <a:gd name="connsiteX29" fmla="*/ 193134 w 316685"/>
                <a:gd name="connsiteY29" fmla="*/ 3462 h 316469"/>
                <a:gd name="connsiteX30" fmla="*/ 171566 w 316685"/>
                <a:gd name="connsiteY30" fmla="*/ 0 h 316469"/>
                <a:gd name="connsiteX31" fmla="*/ 158250 w 316685"/>
                <a:gd name="connsiteY31" fmla="*/ 0 h 316469"/>
                <a:gd name="connsiteX32" fmla="*/ 147598 w 316685"/>
                <a:gd name="connsiteY32" fmla="*/ 0 h 316469"/>
                <a:gd name="connsiteX33" fmla="*/ 157186 w 316685"/>
                <a:gd name="connsiteY33" fmla="*/ 22101 h 316469"/>
                <a:gd name="connsiteX34" fmla="*/ 157186 w 316685"/>
                <a:gd name="connsiteY34" fmla="*/ 22101 h 316469"/>
                <a:gd name="connsiteX35" fmla="*/ 219760 w 316685"/>
                <a:gd name="connsiteY35" fmla="*/ 37012 h 316469"/>
                <a:gd name="connsiteX36" fmla="*/ 246388 w 316685"/>
                <a:gd name="connsiteY36" fmla="*/ 55652 h 316469"/>
                <a:gd name="connsiteX37" fmla="*/ 270618 w 316685"/>
                <a:gd name="connsiteY37" fmla="*/ 83877 h 316469"/>
                <a:gd name="connsiteX38" fmla="*/ 286329 w 316685"/>
                <a:gd name="connsiteY38" fmla="*/ 117161 h 316469"/>
                <a:gd name="connsiteX39" fmla="*/ 292453 w 316685"/>
                <a:gd name="connsiteY39" fmla="*/ 151511 h 316469"/>
                <a:gd name="connsiteX40" fmla="*/ 289524 w 316685"/>
                <a:gd name="connsiteY40" fmla="*/ 186660 h 316469"/>
                <a:gd name="connsiteX41" fmla="*/ 289524 w 316685"/>
                <a:gd name="connsiteY41" fmla="*/ 186660 h 316469"/>
                <a:gd name="connsiteX42" fmla="*/ 289524 w 316685"/>
                <a:gd name="connsiteY42" fmla="*/ 189855 h 316469"/>
                <a:gd name="connsiteX43" fmla="*/ 277275 w 316685"/>
                <a:gd name="connsiteY43" fmla="*/ 223140 h 316469"/>
                <a:gd name="connsiteX44" fmla="*/ 257304 w 316685"/>
                <a:gd name="connsiteY44" fmla="*/ 251898 h 316469"/>
                <a:gd name="connsiteX45" fmla="*/ 230677 w 316685"/>
                <a:gd name="connsiteY45" fmla="*/ 273732 h 316469"/>
                <a:gd name="connsiteX46" fmla="*/ 196327 w 316685"/>
                <a:gd name="connsiteY46" fmla="*/ 290242 h 316469"/>
                <a:gd name="connsiteX47" fmla="*/ 161978 w 316685"/>
                <a:gd name="connsiteY47" fmla="*/ 296366 h 316469"/>
                <a:gd name="connsiteX48" fmla="*/ 126830 w 316685"/>
                <a:gd name="connsiteY48" fmla="*/ 293437 h 316469"/>
                <a:gd name="connsiteX49" fmla="*/ 92745 w 316685"/>
                <a:gd name="connsiteY49" fmla="*/ 280922 h 316469"/>
                <a:gd name="connsiteX50" fmla="*/ 66118 w 316685"/>
                <a:gd name="connsiteY50" fmla="*/ 261750 h 316469"/>
                <a:gd name="connsiteX51" fmla="*/ 43750 w 316685"/>
                <a:gd name="connsiteY51" fmla="*/ 235122 h 316469"/>
                <a:gd name="connsiteX52" fmla="*/ 43751 w 316685"/>
                <a:gd name="connsiteY52" fmla="*/ 235122 h 316469"/>
                <a:gd name="connsiteX53" fmla="*/ 26976 w 316685"/>
                <a:gd name="connsiteY53" fmla="*/ 200240 h 316469"/>
                <a:gd name="connsiteX54" fmla="*/ 22981 w 316685"/>
                <a:gd name="connsiteY54" fmla="*/ 184263 h 316469"/>
                <a:gd name="connsiteX55" fmla="*/ 22981 w 316685"/>
                <a:gd name="connsiteY55" fmla="*/ 182399 h 316469"/>
                <a:gd name="connsiteX56" fmla="*/ 21117 w 316685"/>
                <a:gd name="connsiteY56" fmla="*/ 165624 h 316469"/>
                <a:gd name="connsiteX57" fmla="*/ 21117 w 316685"/>
                <a:gd name="connsiteY57" fmla="*/ 144588 h 316469"/>
                <a:gd name="connsiteX58" fmla="*/ 21117 w 316685"/>
                <a:gd name="connsiteY58" fmla="*/ 142458 h 316469"/>
                <a:gd name="connsiteX59" fmla="*/ 23248 w 316685"/>
                <a:gd name="connsiteY59" fmla="*/ 129677 h 316469"/>
                <a:gd name="connsiteX60" fmla="*/ 35230 w 316685"/>
                <a:gd name="connsiteY60" fmla="*/ 96658 h 316469"/>
                <a:gd name="connsiteX61" fmla="*/ 35230 w 316685"/>
                <a:gd name="connsiteY61" fmla="*/ 96658 h 316469"/>
                <a:gd name="connsiteX62" fmla="*/ 35230 w 316685"/>
                <a:gd name="connsiteY62" fmla="*/ 96658 h 316469"/>
                <a:gd name="connsiteX63" fmla="*/ 44816 w 316685"/>
                <a:gd name="connsiteY63" fmla="*/ 81214 h 316469"/>
                <a:gd name="connsiteX64" fmla="*/ 44816 w 316685"/>
                <a:gd name="connsiteY64" fmla="*/ 81214 h 316469"/>
                <a:gd name="connsiteX65" fmla="*/ 44816 w 316685"/>
                <a:gd name="connsiteY65" fmla="*/ 81214 h 316469"/>
                <a:gd name="connsiteX66" fmla="*/ 44816 w 316685"/>
                <a:gd name="connsiteY66" fmla="*/ 81214 h 316469"/>
                <a:gd name="connsiteX67" fmla="*/ 44816 w 316685"/>
                <a:gd name="connsiteY67" fmla="*/ 81214 h 316469"/>
                <a:gd name="connsiteX68" fmla="*/ 51739 w 316685"/>
                <a:gd name="connsiteY68" fmla="*/ 72427 h 316469"/>
                <a:gd name="connsiteX69" fmla="*/ 51739 w 316685"/>
                <a:gd name="connsiteY69" fmla="*/ 72427 h 316469"/>
                <a:gd name="connsiteX70" fmla="*/ 51739 w 316685"/>
                <a:gd name="connsiteY70" fmla="*/ 72427 h 316469"/>
                <a:gd name="connsiteX71" fmla="*/ 78367 w 316685"/>
                <a:gd name="connsiteY71" fmla="*/ 50326 h 316469"/>
                <a:gd name="connsiteX72" fmla="*/ 82893 w 316685"/>
                <a:gd name="connsiteY72" fmla="*/ 47397 h 316469"/>
                <a:gd name="connsiteX73" fmla="*/ 84491 w 316685"/>
                <a:gd name="connsiteY73" fmla="*/ 47397 h 316469"/>
                <a:gd name="connsiteX74" fmla="*/ 84491 w 316685"/>
                <a:gd name="connsiteY74" fmla="*/ 47397 h 316469"/>
                <a:gd name="connsiteX75" fmla="*/ 111119 w 316685"/>
                <a:gd name="connsiteY75" fmla="*/ 35947 h 316469"/>
                <a:gd name="connsiteX76" fmla="*/ 129225 w 316685"/>
                <a:gd name="connsiteY76" fmla="*/ 31421 h 316469"/>
                <a:gd name="connsiteX77" fmla="*/ 147332 w 316685"/>
                <a:gd name="connsiteY77" fmla="*/ 29557 h 316469"/>
                <a:gd name="connsiteX78" fmla="*/ 151593 w 316685"/>
                <a:gd name="connsiteY78" fmla="*/ 29557 h 316469"/>
                <a:gd name="connsiteX79" fmla="*/ 78367 w 316685"/>
                <a:gd name="connsiteY79" fmla="*/ 51658 h 316469"/>
                <a:gd name="connsiteX80" fmla="*/ 78367 w 316685"/>
                <a:gd name="connsiteY80" fmla="*/ 51658 h 316469"/>
                <a:gd name="connsiteX81" fmla="*/ 240795 w 316685"/>
                <a:gd name="connsiteY81" fmla="*/ 62309 h 316469"/>
                <a:gd name="connsiteX82" fmla="*/ 240795 w 316685"/>
                <a:gd name="connsiteY82" fmla="*/ 62309 h 316469"/>
                <a:gd name="connsiteX83" fmla="*/ 240795 w 316685"/>
                <a:gd name="connsiteY83" fmla="*/ 62309 h 316469"/>
                <a:gd name="connsiteX84" fmla="*/ 265294 w 316685"/>
                <a:gd name="connsiteY84" fmla="*/ 88936 h 316469"/>
                <a:gd name="connsiteX85" fmla="*/ 265294 w 316685"/>
                <a:gd name="connsiteY85" fmla="*/ 88936 h 316469"/>
                <a:gd name="connsiteX86" fmla="*/ 265294 w 316685"/>
                <a:gd name="connsiteY86" fmla="*/ 88936 h 316469"/>
                <a:gd name="connsiteX87" fmla="*/ 281536 w 316685"/>
                <a:gd name="connsiteY87" fmla="*/ 121688 h 316469"/>
                <a:gd name="connsiteX88" fmla="*/ 281536 w 316685"/>
                <a:gd name="connsiteY88" fmla="*/ 121688 h 316469"/>
                <a:gd name="connsiteX89" fmla="*/ 288193 w 316685"/>
                <a:gd name="connsiteY89" fmla="*/ 159766 h 316469"/>
                <a:gd name="connsiteX90" fmla="*/ 288193 w 316685"/>
                <a:gd name="connsiteY90" fmla="*/ 159766 h 316469"/>
                <a:gd name="connsiteX91" fmla="*/ 160646 w 316685"/>
                <a:gd name="connsiteY91" fmla="*/ 296366 h 316469"/>
                <a:gd name="connsiteX92" fmla="*/ 160646 w 316685"/>
                <a:gd name="connsiteY92" fmla="*/ 296366 h 316469"/>
                <a:gd name="connsiteX93" fmla="*/ 288726 w 316685"/>
                <a:gd name="connsiteY93" fmla="*/ 189855 h 316469"/>
                <a:gd name="connsiteX94" fmla="*/ 288726 w 316685"/>
                <a:gd name="connsiteY94" fmla="*/ 189855 h 31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6685" h="316469">
                  <a:moveTo>
                    <a:pt x="145469" y="1864"/>
                  </a:moveTo>
                  <a:cubicBezTo>
                    <a:pt x="139217" y="2179"/>
                    <a:pt x="132993" y="2891"/>
                    <a:pt x="126830" y="3994"/>
                  </a:cubicBezTo>
                  <a:cubicBezTo>
                    <a:pt x="120404" y="5057"/>
                    <a:pt x="114080" y="6661"/>
                    <a:pt x="107923" y="8787"/>
                  </a:cubicBezTo>
                  <a:cubicBezTo>
                    <a:pt x="103389" y="10105"/>
                    <a:pt x="98942" y="11706"/>
                    <a:pt x="94610" y="13580"/>
                  </a:cubicBezTo>
                  <a:lnTo>
                    <a:pt x="94610" y="13580"/>
                  </a:lnTo>
                  <a:lnTo>
                    <a:pt x="94610" y="13580"/>
                  </a:lnTo>
                  <a:lnTo>
                    <a:pt x="82095" y="19704"/>
                  </a:lnTo>
                  <a:cubicBezTo>
                    <a:pt x="63118" y="29746"/>
                    <a:pt x="46503" y="43727"/>
                    <a:pt x="33366" y="60711"/>
                  </a:cubicBezTo>
                  <a:cubicBezTo>
                    <a:pt x="31002" y="63434"/>
                    <a:pt x="28780" y="66278"/>
                    <a:pt x="26709" y="69232"/>
                  </a:cubicBezTo>
                  <a:cubicBezTo>
                    <a:pt x="22715" y="75356"/>
                    <a:pt x="19253" y="81481"/>
                    <a:pt x="16058" y="87605"/>
                  </a:cubicBezTo>
                  <a:cubicBezTo>
                    <a:pt x="16108" y="88225"/>
                    <a:pt x="16108" y="88849"/>
                    <a:pt x="16058" y="89469"/>
                  </a:cubicBezTo>
                  <a:cubicBezTo>
                    <a:pt x="8972" y="103804"/>
                    <a:pt x="4208" y="119173"/>
                    <a:pt x="1944" y="135002"/>
                  </a:cubicBezTo>
                  <a:cubicBezTo>
                    <a:pt x="387" y="143788"/>
                    <a:pt x="-237" y="152713"/>
                    <a:pt x="80" y="161630"/>
                  </a:cubicBezTo>
                  <a:cubicBezTo>
                    <a:pt x="161" y="169033"/>
                    <a:pt x="784" y="176419"/>
                    <a:pt x="1944" y="183731"/>
                  </a:cubicBezTo>
                  <a:cubicBezTo>
                    <a:pt x="1946" y="183731"/>
                    <a:pt x="1946" y="185861"/>
                    <a:pt x="1946" y="186926"/>
                  </a:cubicBezTo>
                  <a:cubicBezTo>
                    <a:pt x="3867" y="197888"/>
                    <a:pt x="6992" y="208604"/>
                    <a:pt x="11265" y="218879"/>
                  </a:cubicBezTo>
                  <a:cubicBezTo>
                    <a:pt x="11265" y="221808"/>
                    <a:pt x="13662" y="224471"/>
                    <a:pt x="14993" y="227400"/>
                  </a:cubicBezTo>
                  <a:cubicBezTo>
                    <a:pt x="16324" y="230329"/>
                    <a:pt x="14993" y="227400"/>
                    <a:pt x="14993" y="227400"/>
                  </a:cubicBezTo>
                  <a:lnTo>
                    <a:pt x="16591" y="230596"/>
                  </a:lnTo>
                  <a:cubicBezTo>
                    <a:pt x="38520" y="273183"/>
                    <a:pt x="78569" y="303537"/>
                    <a:pt x="125499" y="313141"/>
                  </a:cubicBezTo>
                  <a:cubicBezTo>
                    <a:pt x="132537" y="314527"/>
                    <a:pt x="139649" y="315505"/>
                    <a:pt x="146800" y="316070"/>
                  </a:cubicBezTo>
                  <a:cubicBezTo>
                    <a:pt x="154158" y="316603"/>
                    <a:pt x="161544" y="316603"/>
                    <a:pt x="168902" y="316070"/>
                  </a:cubicBezTo>
                  <a:cubicBezTo>
                    <a:pt x="186025" y="314893"/>
                    <a:pt x="202843" y="310935"/>
                    <a:pt x="218695" y="304354"/>
                  </a:cubicBezTo>
                  <a:cubicBezTo>
                    <a:pt x="232921" y="298314"/>
                    <a:pt x="246196" y="290242"/>
                    <a:pt x="258104" y="280389"/>
                  </a:cubicBezTo>
                  <a:cubicBezTo>
                    <a:pt x="270512" y="270298"/>
                    <a:pt x="281291" y="258352"/>
                    <a:pt x="290057" y="244974"/>
                  </a:cubicBezTo>
                  <a:cubicBezTo>
                    <a:pt x="307191" y="219147"/>
                    <a:pt x="316443" y="188894"/>
                    <a:pt x="316685" y="157902"/>
                  </a:cubicBezTo>
                  <a:cubicBezTo>
                    <a:pt x="316545" y="134328"/>
                    <a:pt x="311275" y="111067"/>
                    <a:pt x="301241" y="89735"/>
                  </a:cubicBezTo>
                  <a:cubicBezTo>
                    <a:pt x="290548" y="67553"/>
                    <a:pt x="274875" y="48142"/>
                    <a:pt x="255442" y="33018"/>
                  </a:cubicBezTo>
                  <a:cubicBezTo>
                    <a:pt x="246293" y="25693"/>
                    <a:pt x="236277" y="19522"/>
                    <a:pt x="225619" y="14645"/>
                  </a:cubicBezTo>
                  <a:cubicBezTo>
                    <a:pt x="215299" y="9578"/>
                    <a:pt x="204385" y="5821"/>
                    <a:pt x="193134" y="3462"/>
                  </a:cubicBezTo>
                  <a:cubicBezTo>
                    <a:pt x="186012" y="1919"/>
                    <a:pt x="178812" y="764"/>
                    <a:pt x="171566" y="0"/>
                  </a:cubicBezTo>
                  <a:lnTo>
                    <a:pt x="158250" y="0"/>
                  </a:lnTo>
                  <a:lnTo>
                    <a:pt x="147598" y="0"/>
                  </a:lnTo>
                  <a:moveTo>
                    <a:pt x="157186" y="22101"/>
                  </a:moveTo>
                  <a:lnTo>
                    <a:pt x="157186" y="22101"/>
                  </a:lnTo>
                  <a:cubicBezTo>
                    <a:pt x="178938" y="21988"/>
                    <a:pt x="200397" y="27102"/>
                    <a:pt x="219760" y="37012"/>
                  </a:cubicBezTo>
                  <a:cubicBezTo>
                    <a:pt x="229206" y="42370"/>
                    <a:pt x="238122" y="48611"/>
                    <a:pt x="246388" y="55652"/>
                  </a:cubicBezTo>
                  <a:cubicBezTo>
                    <a:pt x="255439" y="64178"/>
                    <a:pt x="263561" y="73639"/>
                    <a:pt x="270618" y="83877"/>
                  </a:cubicBezTo>
                  <a:cubicBezTo>
                    <a:pt x="277181" y="94296"/>
                    <a:pt x="282456" y="105472"/>
                    <a:pt x="286329" y="117161"/>
                  </a:cubicBezTo>
                  <a:cubicBezTo>
                    <a:pt x="289550" y="128370"/>
                    <a:pt x="291601" y="139881"/>
                    <a:pt x="292453" y="151511"/>
                  </a:cubicBezTo>
                  <a:cubicBezTo>
                    <a:pt x="292669" y="163296"/>
                    <a:pt x="291688" y="175073"/>
                    <a:pt x="289524" y="186660"/>
                  </a:cubicBezTo>
                  <a:cubicBezTo>
                    <a:pt x="289524" y="186660"/>
                    <a:pt x="289524" y="186660"/>
                    <a:pt x="289524" y="186660"/>
                  </a:cubicBezTo>
                  <a:lnTo>
                    <a:pt x="289524" y="189855"/>
                  </a:lnTo>
                  <a:cubicBezTo>
                    <a:pt x="286638" y="201355"/>
                    <a:pt x="282533" y="212513"/>
                    <a:pt x="277275" y="223140"/>
                  </a:cubicBezTo>
                  <a:cubicBezTo>
                    <a:pt x="271668" y="233414"/>
                    <a:pt x="264974" y="243055"/>
                    <a:pt x="257304" y="251898"/>
                  </a:cubicBezTo>
                  <a:cubicBezTo>
                    <a:pt x="249272" y="260149"/>
                    <a:pt x="240342" y="267473"/>
                    <a:pt x="230677" y="273732"/>
                  </a:cubicBezTo>
                  <a:cubicBezTo>
                    <a:pt x="219911" y="280558"/>
                    <a:pt x="208382" y="286099"/>
                    <a:pt x="196327" y="290242"/>
                  </a:cubicBezTo>
                  <a:cubicBezTo>
                    <a:pt x="185125" y="293485"/>
                    <a:pt x="173612" y="295538"/>
                    <a:pt x="161978" y="296366"/>
                  </a:cubicBezTo>
                  <a:cubicBezTo>
                    <a:pt x="150192" y="296593"/>
                    <a:pt x="138416" y="295611"/>
                    <a:pt x="126830" y="293437"/>
                  </a:cubicBezTo>
                  <a:cubicBezTo>
                    <a:pt x="115031" y="290574"/>
                    <a:pt x="103595" y="286375"/>
                    <a:pt x="92745" y="280922"/>
                  </a:cubicBezTo>
                  <a:cubicBezTo>
                    <a:pt x="83235" y="275462"/>
                    <a:pt x="74312" y="269038"/>
                    <a:pt x="66118" y="261750"/>
                  </a:cubicBezTo>
                  <a:cubicBezTo>
                    <a:pt x="57787" y="253647"/>
                    <a:pt x="50293" y="244727"/>
                    <a:pt x="43750" y="235122"/>
                  </a:cubicBezTo>
                  <a:lnTo>
                    <a:pt x="43751" y="235122"/>
                  </a:lnTo>
                  <a:cubicBezTo>
                    <a:pt x="36682" y="224266"/>
                    <a:pt x="31042" y="212541"/>
                    <a:pt x="26976" y="200240"/>
                  </a:cubicBezTo>
                  <a:cubicBezTo>
                    <a:pt x="25378" y="194915"/>
                    <a:pt x="24047" y="189589"/>
                    <a:pt x="22981" y="184263"/>
                  </a:cubicBezTo>
                  <a:lnTo>
                    <a:pt x="22981" y="182399"/>
                  </a:lnTo>
                  <a:cubicBezTo>
                    <a:pt x="22981" y="176808"/>
                    <a:pt x="21384" y="171216"/>
                    <a:pt x="21117" y="165624"/>
                  </a:cubicBezTo>
                  <a:cubicBezTo>
                    <a:pt x="20581" y="158622"/>
                    <a:pt x="20581" y="151590"/>
                    <a:pt x="21117" y="144588"/>
                  </a:cubicBezTo>
                  <a:lnTo>
                    <a:pt x="21117" y="142458"/>
                  </a:lnTo>
                  <a:cubicBezTo>
                    <a:pt x="21117" y="138197"/>
                    <a:pt x="21117" y="133937"/>
                    <a:pt x="23248" y="129677"/>
                  </a:cubicBezTo>
                  <a:cubicBezTo>
                    <a:pt x="26043" y="118272"/>
                    <a:pt x="30061" y="107201"/>
                    <a:pt x="35230" y="96658"/>
                  </a:cubicBezTo>
                  <a:lnTo>
                    <a:pt x="35230" y="96658"/>
                  </a:lnTo>
                  <a:lnTo>
                    <a:pt x="35230" y="96658"/>
                  </a:lnTo>
                  <a:cubicBezTo>
                    <a:pt x="38159" y="91333"/>
                    <a:pt x="41354" y="86274"/>
                    <a:pt x="44816" y="81214"/>
                  </a:cubicBezTo>
                  <a:lnTo>
                    <a:pt x="44816" y="81214"/>
                  </a:lnTo>
                  <a:lnTo>
                    <a:pt x="44816" y="81214"/>
                  </a:lnTo>
                  <a:lnTo>
                    <a:pt x="44816" y="81214"/>
                  </a:lnTo>
                  <a:lnTo>
                    <a:pt x="44816" y="81214"/>
                  </a:lnTo>
                  <a:lnTo>
                    <a:pt x="51739" y="72427"/>
                  </a:lnTo>
                  <a:lnTo>
                    <a:pt x="51739" y="72427"/>
                  </a:lnTo>
                  <a:lnTo>
                    <a:pt x="51739" y="72427"/>
                  </a:lnTo>
                  <a:cubicBezTo>
                    <a:pt x="59716" y="64039"/>
                    <a:pt x="68653" y="56621"/>
                    <a:pt x="78367" y="50326"/>
                  </a:cubicBezTo>
                  <a:lnTo>
                    <a:pt x="82893" y="47397"/>
                  </a:lnTo>
                  <a:lnTo>
                    <a:pt x="84491" y="47397"/>
                  </a:lnTo>
                  <a:lnTo>
                    <a:pt x="84491" y="47397"/>
                  </a:lnTo>
                  <a:cubicBezTo>
                    <a:pt x="92975" y="42727"/>
                    <a:pt x="101892" y="38892"/>
                    <a:pt x="111119" y="35947"/>
                  </a:cubicBezTo>
                  <a:cubicBezTo>
                    <a:pt x="116978" y="34083"/>
                    <a:pt x="123101" y="32752"/>
                    <a:pt x="129225" y="31421"/>
                  </a:cubicBezTo>
                  <a:cubicBezTo>
                    <a:pt x="135213" y="30391"/>
                    <a:pt x="141262" y="29768"/>
                    <a:pt x="147332" y="29557"/>
                  </a:cubicBezTo>
                  <a:lnTo>
                    <a:pt x="151593" y="29557"/>
                  </a:lnTo>
                  <a:moveTo>
                    <a:pt x="78367" y="51658"/>
                  </a:moveTo>
                  <a:lnTo>
                    <a:pt x="78367" y="51658"/>
                  </a:lnTo>
                  <a:moveTo>
                    <a:pt x="240795" y="62309"/>
                  </a:moveTo>
                  <a:lnTo>
                    <a:pt x="240795" y="62309"/>
                  </a:lnTo>
                  <a:lnTo>
                    <a:pt x="240795" y="62309"/>
                  </a:lnTo>
                  <a:moveTo>
                    <a:pt x="265294" y="88936"/>
                  </a:moveTo>
                  <a:lnTo>
                    <a:pt x="265294" y="88936"/>
                  </a:lnTo>
                  <a:lnTo>
                    <a:pt x="265294" y="88936"/>
                  </a:lnTo>
                  <a:moveTo>
                    <a:pt x="281536" y="121688"/>
                  </a:moveTo>
                  <a:lnTo>
                    <a:pt x="281536" y="121688"/>
                  </a:lnTo>
                  <a:moveTo>
                    <a:pt x="288193" y="159766"/>
                  </a:moveTo>
                  <a:lnTo>
                    <a:pt x="288193" y="159766"/>
                  </a:lnTo>
                  <a:moveTo>
                    <a:pt x="160646" y="296366"/>
                  </a:moveTo>
                  <a:lnTo>
                    <a:pt x="160646" y="296366"/>
                  </a:lnTo>
                  <a:moveTo>
                    <a:pt x="288726" y="189855"/>
                  </a:moveTo>
                  <a:lnTo>
                    <a:pt x="288726" y="189855"/>
                  </a:lnTo>
                </a:path>
              </a:pathLst>
            </a:custGeom>
            <a:solidFill>
              <a:srgbClr val="4EA8A9"/>
            </a:solidFill>
            <a:ln w="26619"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id="{7F38E825-278D-4B2A-BE13-16DDE27E6221}"/>
                </a:ext>
              </a:extLst>
            </p:cNvPr>
            <p:cNvSpPr/>
            <p:nvPr/>
          </p:nvSpPr>
          <p:spPr>
            <a:xfrm>
              <a:off x="16198847" y="1884306"/>
              <a:ext cx="201216" cy="169386"/>
            </a:xfrm>
            <a:custGeom>
              <a:avLst/>
              <a:gdLst>
                <a:gd name="connsiteX0" fmla="*/ 49544 w 160325"/>
                <a:gd name="connsiteY0" fmla="*/ 5059 h 134963"/>
                <a:gd name="connsiteX1" fmla="*/ 26645 w 160325"/>
                <a:gd name="connsiteY1" fmla="*/ 15178 h 134963"/>
                <a:gd name="connsiteX2" fmla="*/ 26645 w 160325"/>
                <a:gd name="connsiteY2" fmla="*/ 15178 h 134963"/>
                <a:gd name="connsiteX3" fmla="*/ 26645 w 160325"/>
                <a:gd name="connsiteY3" fmla="*/ 15178 h 134963"/>
                <a:gd name="connsiteX4" fmla="*/ 26645 w 160325"/>
                <a:gd name="connsiteY4" fmla="*/ 15178 h 134963"/>
                <a:gd name="connsiteX5" fmla="*/ 20521 w 160325"/>
                <a:gd name="connsiteY5" fmla="*/ 19971 h 134963"/>
                <a:gd name="connsiteX6" fmla="*/ 16526 w 160325"/>
                <a:gd name="connsiteY6" fmla="*/ 23699 h 134963"/>
                <a:gd name="connsiteX7" fmla="*/ 9869 w 160325"/>
                <a:gd name="connsiteY7" fmla="*/ 32219 h 134963"/>
                <a:gd name="connsiteX8" fmla="*/ 1615 w 160325"/>
                <a:gd name="connsiteY8" fmla="*/ 50326 h 134963"/>
                <a:gd name="connsiteX9" fmla="*/ 1615 w 160325"/>
                <a:gd name="connsiteY9" fmla="*/ 50326 h 134963"/>
                <a:gd name="connsiteX10" fmla="*/ 17 w 160325"/>
                <a:gd name="connsiteY10" fmla="*/ 64705 h 134963"/>
                <a:gd name="connsiteX11" fmla="*/ 4277 w 160325"/>
                <a:gd name="connsiteY11" fmla="*/ 85208 h 134963"/>
                <a:gd name="connsiteX12" fmla="*/ 12798 w 160325"/>
                <a:gd name="connsiteY12" fmla="*/ 100653 h 134963"/>
                <a:gd name="connsiteX13" fmla="*/ 25047 w 160325"/>
                <a:gd name="connsiteY13" fmla="*/ 113434 h 134963"/>
                <a:gd name="connsiteX14" fmla="*/ 57532 w 160325"/>
                <a:gd name="connsiteY14" fmla="*/ 131008 h 134963"/>
                <a:gd name="connsiteX15" fmla="*/ 129161 w 160325"/>
                <a:gd name="connsiteY15" fmla="*/ 123020 h 134963"/>
                <a:gd name="connsiteX16" fmla="*/ 152060 w 160325"/>
                <a:gd name="connsiteY16" fmla="*/ 100919 h 134963"/>
                <a:gd name="connsiteX17" fmla="*/ 160315 w 160325"/>
                <a:gd name="connsiteY17" fmla="*/ 69498 h 134963"/>
                <a:gd name="connsiteX18" fmla="*/ 120640 w 160325"/>
                <a:gd name="connsiteY18" fmla="*/ 11184 h 134963"/>
                <a:gd name="connsiteX19" fmla="*/ 81498 w 160325"/>
                <a:gd name="connsiteY19" fmla="*/ 0 h 134963"/>
                <a:gd name="connsiteX20" fmla="*/ 75907 w 160325"/>
                <a:gd name="connsiteY20" fmla="*/ 0 h 134963"/>
                <a:gd name="connsiteX21" fmla="*/ 51942 w 160325"/>
                <a:gd name="connsiteY21" fmla="*/ 2929 h 134963"/>
                <a:gd name="connsiteX22" fmla="*/ 72977 w 160325"/>
                <a:gd name="connsiteY22" fmla="*/ 22634 h 134963"/>
                <a:gd name="connsiteX23" fmla="*/ 91084 w 160325"/>
                <a:gd name="connsiteY23" fmla="*/ 24498 h 134963"/>
                <a:gd name="connsiteX24" fmla="*/ 109190 w 160325"/>
                <a:gd name="connsiteY24" fmla="*/ 30888 h 134963"/>
                <a:gd name="connsiteX25" fmla="*/ 121971 w 160325"/>
                <a:gd name="connsiteY25" fmla="*/ 39675 h 134963"/>
                <a:gd name="connsiteX26" fmla="*/ 130758 w 160325"/>
                <a:gd name="connsiteY26" fmla="*/ 49794 h 134963"/>
                <a:gd name="connsiteX27" fmla="*/ 136084 w 160325"/>
                <a:gd name="connsiteY27" fmla="*/ 60977 h 134963"/>
                <a:gd name="connsiteX28" fmla="*/ 136084 w 160325"/>
                <a:gd name="connsiteY28" fmla="*/ 69232 h 134963"/>
                <a:gd name="connsiteX29" fmla="*/ 136084 w 160325"/>
                <a:gd name="connsiteY29" fmla="*/ 79084 h 134963"/>
                <a:gd name="connsiteX30" fmla="*/ 133156 w 160325"/>
                <a:gd name="connsiteY30" fmla="*/ 87339 h 134963"/>
                <a:gd name="connsiteX31" fmla="*/ 127563 w 160325"/>
                <a:gd name="connsiteY31" fmla="*/ 95061 h 134963"/>
                <a:gd name="connsiteX32" fmla="*/ 117978 w 160325"/>
                <a:gd name="connsiteY32" fmla="*/ 103315 h 134963"/>
                <a:gd name="connsiteX33" fmla="*/ 105728 w 160325"/>
                <a:gd name="connsiteY33" fmla="*/ 108907 h 134963"/>
                <a:gd name="connsiteX34" fmla="*/ 87089 w 160325"/>
                <a:gd name="connsiteY34" fmla="*/ 112369 h 134963"/>
                <a:gd name="connsiteX35" fmla="*/ 67918 w 160325"/>
                <a:gd name="connsiteY35" fmla="*/ 110505 h 134963"/>
                <a:gd name="connsiteX36" fmla="*/ 51142 w 160325"/>
                <a:gd name="connsiteY36" fmla="*/ 104647 h 134963"/>
                <a:gd name="connsiteX37" fmla="*/ 38095 w 160325"/>
                <a:gd name="connsiteY37" fmla="*/ 95593 h 134963"/>
                <a:gd name="connsiteX38" fmla="*/ 28509 w 160325"/>
                <a:gd name="connsiteY38" fmla="*/ 84410 h 134963"/>
                <a:gd name="connsiteX39" fmla="*/ 23716 w 160325"/>
                <a:gd name="connsiteY39" fmla="*/ 74291 h 134963"/>
                <a:gd name="connsiteX40" fmla="*/ 23716 w 160325"/>
                <a:gd name="connsiteY40" fmla="*/ 65238 h 134963"/>
                <a:gd name="connsiteX41" fmla="*/ 23716 w 160325"/>
                <a:gd name="connsiteY41" fmla="*/ 56451 h 134963"/>
                <a:gd name="connsiteX42" fmla="*/ 26912 w 160325"/>
                <a:gd name="connsiteY42" fmla="*/ 47664 h 134963"/>
                <a:gd name="connsiteX43" fmla="*/ 32504 w 160325"/>
                <a:gd name="connsiteY43" fmla="*/ 39942 h 134963"/>
                <a:gd name="connsiteX44" fmla="*/ 35966 w 160325"/>
                <a:gd name="connsiteY44" fmla="*/ 36480 h 134963"/>
                <a:gd name="connsiteX45" fmla="*/ 35966 w 160325"/>
                <a:gd name="connsiteY45" fmla="*/ 36480 h 134963"/>
                <a:gd name="connsiteX46" fmla="*/ 35966 w 160325"/>
                <a:gd name="connsiteY46" fmla="*/ 36480 h 134963"/>
                <a:gd name="connsiteX47" fmla="*/ 35966 w 160325"/>
                <a:gd name="connsiteY47" fmla="*/ 36480 h 134963"/>
                <a:gd name="connsiteX48" fmla="*/ 35966 w 160325"/>
                <a:gd name="connsiteY48" fmla="*/ 36480 h 134963"/>
                <a:gd name="connsiteX49" fmla="*/ 35966 w 160325"/>
                <a:gd name="connsiteY49" fmla="*/ 36480 h 134963"/>
                <a:gd name="connsiteX50" fmla="*/ 38095 w 160325"/>
                <a:gd name="connsiteY50" fmla="*/ 34882 h 134963"/>
                <a:gd name="connsiteX51" fmla="*/ 38095 w 160325"/>
                <a:gd name="connsiteY51" fmla="*/ 34882 h 134963"/>
                <a:gd name="connsiteX52" fmla="*/ 39692 w 160325"/>
                <a:gd name="connsiteY52" fmla="*/ 34882 h 134963"/>
                <a:gd name="connsiteX53" fmla="*/ 39692 w 160325"/>
                <a:gd name="connsiteY53" fmla="*/ 34882 h 134963"/>
                <a:gd name="connsiteX54" fmla="*/ 44220 w 160325"/>
                <a:gd name="connsiteY54" fmla="*/ 32752 h 134963"/>
                <a:gd name="connsiteX55" fmla="*/ 44220 w 160325"/>
                <a:gd name="connsiteY55" fmla="*/ 32752 h 134963"/>
                <a:gd name="connsiteX56" fmla="*/ 51409 w 160325"/>
                <a:gd name="connsiteY56" fmla="*/ 29823 h 134963"/>
                <a:gd name="connsiteX57" fmla="*/ 59132 w 160325"/>
                <a:gd name="connsiteY57" fmla="*/ 28225 h 134963"/>
                <a:gd name="connsiteX58" fmla="*/ 61261 w 160325"/>
                <a:gd name="connsiteY58" fmla="*/ 28225 h 134963"/>
                <a:gd name="connsiteX59" fmla="*/ 69250 w 160325"/>
                <a:gd name="connsiteY59" fmla="*/ 28225 h 134963"/>
                <a:gd name="connsiteX60" fmla="*/ 83096 w 160325"/>
                <a:gd name="connsiteY60" fmla="*/ 117961 h 134963"/>
                <a:gd name="connsiteX61" fmla="*/ 83096 w 160325"/>
                <a:gd name="connsiteY61" fmla="*/ 117961 h 13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60325" h="134963">
                  <a:moveTo>
                    <a:pt x="49544" y="5059"/>
                  </a:moveTo>
                  <a:cubicBezTo>
                    <a:pt x="41426" y="7208"/>
                    <a:pt x="33698" y="10622"/>
                    <a:pt x="26645" y="15178"/>
                  </a:cubicBezTo>
                  <a:lnTo>
                    <a:pt x="26645" y="15178"/>
                  </a:lnTo>
                  <a:lnTo>
                    <a:pt x="26645" y="15178"/>
                  </a:lnTo>
                  <a:lnTo>
                    <a:pt x="26645" y="15178"/>
                  </a:lnTo>
                  <a:lnTo>
                    <a:pt x="20521" y="19971"/>
                  </a:lnTo>
                  <a:lnTo>
                    <a:pt x="16526" y="23699"/>
                  </a:lnTo>
                  <a:cubicBezTo>
                    <a:pt x="14080" y="26354"/>
                    <a:pt x="11854" y="29204"/>
                    <a:pt x="9869" y="32219"/>
                  </a:cubicBezTo>
                  <a:cubicBezTo>
                    <a:pt x="6057" y="37713"/>
                    <a:pt x="3261" y="43846"/>
                    <a:pt x="1615" y="50326"/>
                  </a:cubicBezTo>
                  <a:lnTo>
                    <a:pt x="1615" y="50326"/>
                  </a:lnTo>
                  <a:cubicBezTo>
                    <a:pt x="430" y="55024"/>
                    <a:pt x="-106" y="59862"/>
                    <a:pt x="17" y="64705"/>
                  </a:cubicBezTo>
                  <a:cubicBezTo>
                    <a:pt x="222" y="71737"/>
                    <a:pt x="1665" y="78677"/>
                    <a:pt x="4277" y="85208"/>
                  </a:cubicBezTo>
                  <a:cubicBezTo>
                    <a:pt x="6426" y="90709"/>
                    <a:pt x="9291" y="95902"/>
                    <a:pt x="12798" y="100653"/>
                  </a:cubicBezTo>
                  <a:cubicBezTo>
                    <a:pt x="16247" y="105479"/>
                    <a:pt x="20372" y="109783"/>
                    <a:pt x="25047" y="113434"/>
                  </a:cubicBezTo>
                  <a:cubicBezTo>
                    <a:pt x="34540" y="121481"/>
                    <a:pt x="45603" y="127466"/>
                    <a:pt x="57532" y="131008"/>
                  </a:cubicBezTo>
                  <a:cubicBezTo>
                    <a:pt x="81491" y="138309"/>
                    <a:pt x="107399" y="135420"/>
                    <a:pt x="129161" y="123020"/>
                  </a:cubicBezTo>
                  <a:cubicBezTo>
                    <a:pt x="138449" y="117588"/>
                    <a:pt x="146302" y="110009"/>
                    <a:pt x="152060" y="100919"/>
                  </a:cubicBezTo>
                  <a:cubicBezTo>
                    <a:pt x="157666" y="91411"/>
                    <a:pt x="160523" y="80534"/>
                    <a:pt x="160315" y="69498"/>
                  </a:cubicBezTo>
                  <a:cubicBezTo>
                    <a:pt x="158343" y="44408"/>
                    <a:pt x="143255" y="22229"/>
                    <a:pt x="120640" y="11184"/>
                  </a:cubicBezTo>
                  <a:cubicBezTo>
                    <a:pt x="108589" y="4584"/>
                    <a:pt x="95215" y="763"/>
                    <a:pt x="81498" y="0"/>
                  </a:cubicBezTo>
                  <a:lnTo>
                    <a:pt x="75907" y="0"/>
                  </a:lnTo>
                  <a:cubicBezTo>
                    <a:pt x="67831" y="39"/>
                    <a:pt x="59790" y="1022"/>
                    <a:pt x="51942" y="2929"/>
                  </a:cubicBezTo>
                  <a:moveTo>
                    <a:pt x="72977" y="22634"/>
                  </a:moveTo>
                  <a:cubicBezTo>
                    <a:pt x="79063" y="22581"/>
                    <a:pt x="85135" y="23206"/>
                    <a:pt x="91084" y="24498"/>
                  </a:cubicBezTo>
                  <a:cubicBezTo>
                    <a:pt x="97373" y="25824"/>
                    <a:pt x="103461" y="27973"/>
                    <a:pt x="109190" y="30888"/>
                  </a:cubicBezTo>
                  <a:cubicBezTo>
                    <a:pt x="113772" y="33321"/>
                    <a:pt x="118059" y="36270"/>
                    <a:pt x="121971" y="39675"/>
                  </a:cubicBezTo>
                  <a:cubicBezTo>
                    <a:pt x="125177" y="42796"/>
                    <a:pt x="128117" y="46181"/>
                    <a:pt x="130758" y="49794"/>
                  </a:cubicBezTo>
                  <a:cubicBezTo>
                    <a:pt x="132800" y="53389"/>
                    <a:pt x="134579" y="57126"/>
                    <a:pt x="136084" y="60977"/>
                  </a:cubicBezTo>
                  <a:cubicBezTo>
                    <a:pt x="136234" y="63727"/>
                    <a:pt x="136234" y="66482"/>
                    <a:pt x="136084" y="69232"/>
                  </a:cubicBezTo>
                  <a:cubicBezTo>
                    <a:pt x="136359" y="72510"/>
                    <a:pt x="136359" y="75806"/>
                    <a:pt x="136084" y="79084"/>
                  </a:cubicBezTo>
                  <a:cubicBezTo>
                    <a:pt x="135268" y="81890"/>
                    <a:pt x="134290" y="84646"/>
                    <a:pt x="133156" y="87339"/>
                  </a:cubicBezTo>
                  <a:cubicBezTo>
                    <a:pt x="131534" y="90080"/>
                    <a:pt x="129661" y="92665"/>
                    <a:pt x="127563" y="95061"/>
                  </a:cubicBezTo>
                  <a:cubicBezTo>
                    <a:pt x="124688" y="98164"/>
                    <a:pt x="121474" y="100934"/>
                    <a:pt x="117978" y="103315"/>
                  </a:cubicBezTo>
                  <a:cubicBezTo>
                    <a:pt x="114024" y="105448"/>
                    <a:pt x="109931" y="107316"/>
                    <a:pt x="105728" y="108907"/>
                  </a:cubicBezTo>
                  <a:cubicBezTo>
                    <a:pt x="99657" y="110726"/>
                    <a:pt x="93408" y="111886"/>
                    <a:pt x="87089" y="112369"/>
                  </a:cubicBezTo>
                  <a:cubicBezTo>
                    <a:pt x="80651" y="112409"/>
                    <a:pt x="74227" y="111785"/>
                    <a:pt x="67918" y="110505"/>
                  </a:cubicBezTo>
                  <a:cubicBezTo>
                    <a:pt x="62158" y="109073"/>
                    <a:pt x="56541" y="107112"/>
                    <a:pt x="51142" y="104647"/>
                  </a:cubicBezTo>
                  <a:cubicBezTo>
                    <a:pt x="46528" y="102029"/>
                    <a:pt x="42161" y="98998"/>
                    <a:pt x="38095" y="95593"/>
                  </a:cubicBezTo>
                  <a:cubicBezTo>
                    <a:pt x="34545" y="92184"/>
                    <a:pt x="31335" y="88438"/>
                    <a:pt x="28509" y="84410"/>
                  </a:cubicBezTo>
                  <a:cubicBezTo>
                    <a:pt x="26645" y="81170"/>
                    <a:pt x="25043" y="77786"/>
                    <a:pt x="23716" y="74291"/>
                  </a:cubicBezTo>
                  <a:cubicBezTo>
                    <a:pt x="23477" y="71278"/>
                    <a:pt x="23477" y="68251"/>
                    <a:pt x="23716" y="65238"/>
                  </a:cubicBezTo>
                  <a:cubicBezTo>
                    <a:pt x="23716" y="62043"/>
                    <a:pt x="23716" y="59380"/>
                    <a:pt x="23716" y="56451"/>
                  </a:cubicBezTo>
                  <a:cubicBezTo>
                    <a:pt x="23716" y="53522"/>
                    <a:pt x="25847" y="50593"/>
                    <a:pt x="26912" y="47664"/>
                  </a:cubicBezTo>
                  <a:cubicBezTo>
                    <a:pt x="28534" y="44923"/>
                    <a:pt x="30406" y="42338"/>
                    <a:pt x="32504" y="39942"/>
                  </a:cubicBezTo>
                  <a:lnTo>
                    <a:pt x="35966" y="36480"/>
                  </a:lnTo>
                  <a:lnTo>
                    <a:pt x="35966" y="36480"/>
                  </a:lnTo>
                  <a:lnTo>
                    <a:pt x="35966" y="36480"/>
                  </a:lnTo>
                  <a:cubicBezTo>
                    <a:pt x="35966" y="36480"/>
                    <a:pt x="35966" y="36480"/>
                    <a:pt x="35966" y="36480"/>
                  </a:cubicBezTo>
                  <a:lnTo>
                    <a:pt x="35966" y="36480"/>
                  </a:lnTo>
                  <a:lnTo>
                    <a:pt x="35966" y="36480"/>
                  </a:lnTo>
                  <a:lnTo>
                    <a:pt x="38095" y="34882"/>
                  </a:lnTo>
                  <a:lnTo>
                    <a:pt x="38095" y="34882"/>
                  </a:lnTo>
                  <a:lnTo>
                    <a:pt x="39692" y="34882"/>
                  </a:lnTo>
                  <a:lnTo>
                    <a:pt x="39692" y="34882"/>
                  </a:lnTo>
                  <a:lnTo>
                    <a:pt x="44220" y="32752"/>
                  </a:lnTo>
                  <a:lnTo>
                    <a:pt x="44220" y="32752"/>
                  </a:lnTo>
                  <a:lnTo>
                    <a:pt x="51409" y="29823"/>
                  </a:lnTo>
                  <a:lnTo>
                    <a:pt x="59132" y="28225"/>
                  </a:lnTo>
                  <a:lnTo>
                    <a:pt x="61261" y="28225"/>
                  </a:lnTo>
                  <a:lnTo>
                    <a:pt x="69250" y="28225"/>
                  </a:lnTo>
                  <a:moveTo>
                    <a:pt x="83096" y="117961"/>
                  </a:moveTo>
                  <a:lnTo>
                    <a:pt x="83096" y="117961"/>
                  </a:lnTo>
                </a:path>
              </a:pathLst>
            </a:custGeom>
            <a:solidFill>
              <a:srgbClr val="4EA8A9"/>
            </a:solidFill>
            <a:ln w="26619"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id="{2FF5D6E3-6245-434E-B7C5-F9AF08783EB8}"/>
                </a:ext>
              </a:extLst>
            </p:cNvPr>
            <p:cNvSpPr/>
            <p:nvPr/>
          </p:nvSpPr>
          <p:spPr>
            <a:xfrm>
              <a:off x="16535143" y="2370640"/>
              <a:ext cx="235198" cy="254105"/>
            </a:xfrm>
            <a:custGeom>
              <a:avLst/>
              <a:gdLst>
                <a:gd name="connsiteX0" fmla="*/ 75562 w 187401"/>
                <a:gd name="connsiteY0" fmla="*/ 2328 h 202466"/>
                <a:gd name="connsiteX1" fmla="*/ 48934 w 187401"/>
                <a:gd name="connsiteY1" fmla="*/ 6854 h 202466"/>
                <a:gd name="connsiteX2" fmla="*/ 38017 w 187401"/>
                <a:gd name="connsiteY2" fmla="*/ 11647 h 202466"/>
                <a:gd name="connsiteX3" fmla="*/ 32425 w 187401"/>
                <a:gd name="connsiteY3" fmla="*/ 15109 h 202466"/>
                <a:gd name="connsiteX4" fmla="*/ 32425 w 187401"/>
                <a:gd name="connsiteY4" fmla="*/ 15109 h 202466"/>
                <a:gd name="connsiteX5" fmla="*/ 30294 w 187401"/>
                <a:gd name="connsiteY5" fmla="*/ 15109 h 202466"/>
                <a:gd name="connsiteX6" fmla="*/ 30294 w 187401"/>
                <a:gd name="connsiteY6" fmla="*/ 15109 h 202466"/>
                <a:gd name="connsiteX7" fmla="*/ 26566 w 187401"/>
                <a:gd name="connsiteY7" fmla="*/ 18038 h 202466"/>
                <a:gd name="connsiteX8" fmla="*/ 26566 w 187401"/>
                <a:gd name="connsiteY8" fmla="*/ 18038 h 202466"/>
                <a:gd name="connsiteX9" fmla="*/ 26566 w 187401"/>
                <a:gd name="connsiteY9" fmla="*/ 18038 h 202466"/>
                <a:gd name="connsiteX10" fmla="*/ 15383 w 187401"/>
                <a:gd name="connsiteY10" fmla="*/ 30287 h 202466"/>
                <a:gd name="connsiteX11" fmla="*/ 15383 w 187401"/>
                <a:gd name="connsiteY11" fmla="*/ 30287 h 202466"/>
                <a:gd name="connsiteX12" fmla="*/ 5531 w 187401"/>
                <a:gd name="connsiteY12" fmla="*/ 49193 h 202466"/>
                <a:gd name="connsiteX13" fmla="*/ 205 w 187401"/>
                <a:gd name="connsiteY13" fmla="*/ 70495 h 202466"/>
                <a:gd name="connsiteX14" fmla="*/ 205 w 187401"/>
                <a:gd name="connsiteY14" fmla="*/ 83809 h 202466"/>
                <a:gd name="connsiteX15" fmla="*/ 205 w 187401"/>
                <a:gd name="connsiteY15" fmla="*/ 93128 h 202466"/>
                <a:gd name="connsiteX16" fmla="*/ 5531 w 187401"/>
                <a:gd name="connsiteY16" fmla="*/ 119756 h 202466"/>
                <a:gd name="connsiteX17" fmla="*/ 5531 w 187401"/>
                <a:gd name="connsiteY17" fmla="*/ 123484 h 202466"/>
                <a:gd name="connsiteX18" fmla="*/ 7395 w 187401"/>
                <a:gd name="connsiteY18" fmla="*/ 128809 h 202466"/>
                <a:gd name="connsiteX19" fmla="*/ 19111 w 187401"/>
                <a:gd name="connsiteY19" fmla="*/ 150910 h 202466"/>
                <a:gd name="connsiteX20" fmla="*/ 24968 w 187401"/>
                <a:gd name="connsiteY20" fmla="*/ 158899 h 202466"/>
                <a:gd name="connsiteX21" fmla="*/ 27366 w 187401"/>
                <a:gd name="connsiteY21" fmla="*/ 161828 h 202466"/>
                <a:gd name="connsiteX22" fmla="*/ 58786 w 187401"/>
                <a:gd name="connsiteY22" fmla="*/ 188455 h 202466"/>
                <a:gd name="connsiteX23" fmla="*/ 58786 w 187401"/>
                <a:gd name="connsiteY23" fmla="*/ 188455 h 202466"/>
                <a:gd name="connsiteX24" fmla="*/ 60117 w 187401"/>
                <a:gd name="connsiteY24" fmla="*/ 188455 h 202466"/>
                <a:gd name="connsiteX25" fmla="*/ 60117 w 187401"/>
                <a:gd name="connsiteY25" fmla="*/ 188455 h 202466"/>
                <a:gd name="connsiteX26" fmla="*/ 100059 w 187401"/>
                <a:gd name="connsiteY26" fmla="*/ 201769 h 202466"/>
                <a:gd name="connsiteX27" fmla="*/ 123491 w 187401"/>
                <a:gd name="connsiteY27" fmla="*/ 201769 h 202466"/>
                <a:gd name="connsiteX28" fmla="*/ 147457 w 187401"/>
                <a:gd name="connsiteY28" fmla="*/ 192982 h 202466"/>
                <a:gd name="connsiteX29" fmla="*/ 175948 w 187401"/>
                <a:gd name="connsiteY29" fmla="*/ 164224 h 202466"/>
                <a:gd name="connsiteX30" fmla="*/ 187398 w 187401"/>
                <a:gd name="connsiteY30" fmla="*/ 118424 h 202466"/>
                <a:gd name="connsiteX31" fmla="*/ 151185 w 187401"/>
                <a:gd name="connsiteY31" fmla="*/ 32683 h 202466"/>
                <a:gd name="connsiteX32" fmla="*/ 92604 w 187401"/>
                <a:gd name="connsiteY32" fmla="*/ 198 h 202466"/>
                <a:gd name="connsiteX33" fmla="*/ 89673 w 187401"/>
                <a:gd name="connsiteY33" fmla="*/ 198 h 202466"/>
                <a:gd name="connsiteX34" fmla="*/ 76093 w 187401"/>
                <a:gd name="connsiteY34" fmla="*/ 198 h 202466"/>
                <a:gd name="connsiteX35" fmla="*/ 75562 w 187401"/>
                <a:gd name="connsiteY35" fmla="*/ 25228 h 202466"/>
                <a:gd name="connsiteX36" fmla="*/ 75562 w 187401"/>
                <a:gd name="connsiteY36" fmla="*/ 25228 h 202466"/>
                <a:gd name="connsiteX37" fmla="*/ 82750 w 187401"/>
                <a:gd name="connsiteY37" fmla="*/ 25228 h 202466"/>
                <a:gd name="connsiteX38" fmla="*/ 89142 w 187401"/>
                <a:gd name="connsiteY38" fmla="*/ 25228 h 202466"/>
                <a:gd name="connsiteX39" fmla="*/ 108048 w 187401"/>
                <a:gd name="connsiteY39" fmla="*/ 32151 h 202466"/>
                <a:gd name="connsiteX40" fmla="*/ 128285 w 187401"/>
                <a:gd name="connsiteY40" fmla="*/ 46264 h 202466"/>
                <a:gd name="connsiteX41" fmla="*/ 145859 w 187401"/>
                <a:gd name="connsiteY41" fmla="*/ 66501 h 202466"/>
                <a:gd name="connsiteX42" fmla="*/ 158108 w 187401"/>
                <a:gd name="connsiteY42" fmla="*/ 91531 h 202466"/>
                <a:gd name="connsiteX43" fmla="*/ 162635 w 187401"/>
                <a:gd name="connsiteY43" fmla="*/ 115762 h 202466"/>
                <a:gd name="connsiteX44" fmla="*/ 160770 w 187401"/>
                <a:gd name="connsiteY44" fmla="*/ 138129 h 202466"/>
                <a:gd name="connsiteX45" fmla="*/ 154913 w 187401"/>
                <a:gd name="connsiteY45" fmla="*/ 154106 h 202466"/>
                <a:gd name="connsiteX46" fmla="*/ 147457 w 187401"/>
                <a:gd name="connsiteY46" fmla="*/ 164757 h 202466"/>
                <a:gd name="connsiteX47" fmla="*/ 138402 w 187401"/>
                <a:gd name="connsiteY47" fmla="*/ 172745 h 202466"/>
                <a:gd name="connsiteX48" fmla="*/ 124822 w 187401"/>
                <a:gd name="connsiteY48" fmla="*/ 179668 h 202466"/>
                <a:gd name="connsiteX49" fmla="*/ 110444 w 187401"/>
                <a:gd name="connsiteY49" fmla="*/ 182331 h 202466"/>
                <a:gd name="connsiteX50" fmla="*/ 90739 w 187401"/>
                <a:gd name="connsiteY50" fmla="*/ 180467 h 202466"/>
                <a:gd name="connsiteX51" fmla="*/ 72633 w 187401"/>
                <a:gd name="connsiteY51" fmla="*/ 173810 h 202466"/>
                <a:gd name="connsiteX52" fmla="*/ 52396 w 187401"/>
                <a:gd name="connsiteY52" fmla="*/ 159698 h 202466"/>
                <a:gd name="connsiteX53" fmla="*/ 52396 w 187401"/>
                <a:gd name="connsiteY53" fmla="*/ 159697 h 202466"/>
                <a:gd name="connsiteX54" fmla="*/ 48134 w 187401"/>
                <a:gd name="connsiteY54" fmla="*/ 155171 h 202466"/>
                <a:gd name="connsiteX55" fmla="*/ 48134 w 187401"/>
                <a:gd name="connsiteY55" fmla="*/ 155171 h 202466"/>
                <a:gd name="connsiteX56" fmla="*/ 48134 w 187401"/>
                <a:gd name="connsiteY56" fmla="*/ 155171 h 202466"/>
                <a:gd name="connsiteX57" fmla="*/ 36685 w 187401"/>
                <a:gd name="connsiteY57" fmla="*/ 140792 h 202466"/>
                <a:gd name="connsiteX58" fmla="*/ 31625 w 187401"/>
                <a:gd name="connsiteY58" fmla="*/ 131738 h 202466"/>
                <a:gd name="connsiteX59" fmla="*/ 24968 w 187401"/>
                <a:gd name="connsiteY59" fmla="*/ 116561 h 202466"/>
                <a:gd name="connsiteX60" fmla="*/ 20176 w 187401"/>
                <a:gd name="connsiteY60" fmla="*/ 92063 h 202466"/>
                <a:gd name="connsiteX61" fmla="*/ 20176 w 187401"/>
                <a:gd name="connsiteY61" fmla="*/ 92063 h 202466"/>
                <a:gd name="connsiteX62" fmla="*/ 20176 w 187401"/>
                <a:gd name="connsiteY62" fmla="*/ 83809 h 202466"/>
                <a:gd name="connsiteX63" fmla="*/ 20176 w 187401"/>
                <a:gd name="connsiteY63" fmla="*/ 81412 h 202466"/>
                <a:gd name="connsiteX64" fmla="*/ 20176 w 187401"/>
                <a:gd name="connsiteY64" fmla="*/ 72092 h 202466"/>
                <a:gd name="connsiteX65" fmla="*/ 23904 w 187401"/>
                <a:gd name="connsiteY65" fmla="*/ 60376 h 202466"/>
                <a:gd name="connsiteX66" fmla="*/ 25768 w 187401"/>
                <a:gd name="connsiteY66" fmla="*/ 56116 h 202466"/>
                <a:gd name="connsiteX67" fmla="*/ 34289 w 187401"/>
                <a:gd name="connsiteY67" fmla="*/ 44133 h 202466"/>
                <a:gd name="connsiteX68" fmla="*/ 34289 w 187401"/>
                <a:gd name="connsiteY68" fmla="*/ 44133 h 202466"/>
                <a:gd name="connsiteX69" fmla="*/ 42010 w 187401"/>
                <a:gd name="connsiteY69" fmla="*/ 37476 h 202466"/>
                <a:gd name="connsiteX70" fmla="*/ 43608 w 187401"/>
                <a:gd name="connsiteY70" fmla="*/ 36145 h 202466"/>
                <a:gd name="connsiteX71" fmla="*/ 56122 w 187401"/>
                <a:gd name="connsiteY71" fmla="*/ 30287 h 202466"/>
                <a:gd name="connsiteX72" fmla="*/ 61981 w 187401"/>
                <a:gd name="connsiteY72" fmla="*/ 30287 h 202466"/>
                <a:gd name="connsiteX73" fmla="*/ 71833 w 187401"/>
                <a:gd name="connsiteY73" fmla="*/ 30287 h 202466"/>
                <a:gd name="connsiteX74" fmla="*/ 74762 w 187401"/>
                <a:gd name="connsiteY74" fmla="*/ 30287 h 202466"/>
                <a:gd name="connsiteX75" fmla="*/ 90739 w 187401"/>
                <a:gd name="connsiteY75" fmla="*/ 32151 h 202466"/>
                <a:gd name="connsiteX76" fmla="*/ 90739 w 187401"/>
                <a:gd name="connsiteY76" fmla="*/ 32151 h 202466"/>
                <a:gd name="connsiteX77" fmla="*/ 161568 w 187401"/>
                <a:gd name="connsiteY77" fmla="*/ 142389 h 202466"/>
                <a:gd name="connsiteX78" fmla="*/ 161568 w 187401"/>
                <a:gd name="connsiteY78" fmla="*/ 142389 h 202466"/>
                <a:gd name="connsiteX79" fmla="*/ 149054 w 187401"/>
                <a:gd name="connsiteY79" fmla="*/ 169017 h 202466"/>
                <a:gd name="connsiteX80" fmla="*/ 149054 w 187401"/>
                <a:gd name="connsiteY80" fmla="*/ 169017 h 202466"/>
                <a:gd name="connsiteX81" fmla="*/ 149054 w 187401"/>
                <a:gd name="connsiteY81" fmla="*/ 169017 h 202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7401" h="202466">
                  <a:moveTo>
                    <a:pt x="75562" y="2328"/>
                  </a:moveTo>
                  <a:cubicBezTo>
                    <a:pt x="66483" y="2197"/>
                    <a:pt x="57458" y="3731"/>
                    <a:pt x="48934" y="6854"/>
                  </a:cubicBezTo>
                  <a:cubicBezTo>
                    <a:pt x="45181" y="8178"/>
                    <a:pt x="41531" y="9780"/>
                    <a:pt x="38017" y="11647"/>
                  </a:cubicBezTo>
                  <a:cubicBezTo>
                    <a:pt x="36007" y="12545"/>
                    <a:pt x="34125" y="13709"/>
                    <a:pt x="32425" y="15109"/>
                  </a:cubicBezTo>
                  <a:lnTo>
                    <a:pt x="32425" y="15109"/>
                  </a:lnTo>
                  <a:lnTo>
                    <a:pt x="30294" y="15109"/>
                  </a:lnTo>
                  <a:lnTo>
                    <a:pt x="30294" y="15109"/>
                  </a:lnTo>
                  <a:lnTo>
                    <a:pt x="26566" y="18038"/>
                  </a:lnTo>
                  <a:lnTo>
                    <a:pt x="26566" y="18038"/>
                  </a:lnTo>
                  <a:lnTo>
                    <a:pt x="26566" y="18038"/>
                  </a:lnTo>
                  <a:cubicBezTo>
                    <a:pt x="22565" y="21863"/>
                    <a:pt x="18828" y="25955"/>
                    <a:pt x="15383" y="30287"/>
                  </a:cubicBezTo>
                  <a:cubicBezTo>
                    <a:pt x="15383" y="30287"/>
                    <a:pt x="15383" y="30287"/>
                    <a:pt x="15383" y="30287"/>
                  </a:cubicBezTo>
                  <a:cubicBezTo>
                    <a:pt x="11269" y="36120"/>
                    <a:pt x="7955" y="42479"/>
                    <a:pt x="5531" y="49193"/>
                  </a:cubicBezTo>
                  <a:cubicBezTo>
                    <a:pt x="2823" y="56027"/>
                    <a:pt x="1034" y="63190"/>
                    <a:pt x="205" y="70495"/>
                  </a:cubicBezTo>
                  <a:cubicBezTo>
                    <a:pt x="-68" y="74929"/>
                    <a:pt x="-68" y="79375"/>
                    <a:pt x="205" y="83809"/>
                  </a:cubicBezTo>
                  <a:cubicBezTo>
                    <a:pt x="205" y="87004"/>
                    <a:pt x="205" y="89933"/>
                    <a:pt x="205" y="93128"/>
                  </a:cubicBezTo>
                  <a:cubicBezTo>
                    <a:pt x="809" y="102199"/>
                    <a:pt x="2600" y="111151"/>
                    <a:pt x="5531" y="119756"/>
                  </a:cubicBezTo>
                  <a:lnTo>
                    <a:pt x="5531" y="123484"/>
                  </a:lnTo>
                  <a:cubicBezTo>
                    <a:pt x="5531" y="125081"/>
                    <a:pt x="5531" y="126945"/>
                    <a:pt x="7395" y="128809"/>
                  </a:cubicBezTo>
                  <a:cubicBezTo>
                    <a:pt x="10501" y="136573"/>
                    <a:pt x="14429" y="143982"/>
                    <a:pt x="19111" y="150910"/>
                  </a:cubicBezTo>
                  <a:lnTo>
                    <a:pt x="24968" y="158899"/>
                  </a:lnTo>
                  <a:lnTo>
                    <a:pt x="27366" y="161828"/>
                  </a:lnTo>
                  <a:cubicBezTo>
                    <a:pt x="36151" y="172521"/>
                    <a:pt x="46797" y="181542"/>
                    <a:pt x="58786" y="188455"/>
                  </a:cubicBezTo>
                  <a:lnTo>
                    <a:pt x="58786" y="188455"/>
                  </a:lnTo>
                  <a:lnTo>
                    <a:pt x="60117" y="188455"/>
                  </a:lnTo>
                  <a:lnTo>
                    <a:pt x="60117" y="188455"/>
                  </a:lnTo>
                  <a:cubicBezTo>
                    <a:pt x="72412" y="195507"/>
                    <a:pt x="85992" y="200033"/>
                    <a:pt x="100059" y="201769"/>
                  </a:cubicBezTo>
                  <a:cubicBezTo>
                    <a:pt x="107842" y="202699"/>
                    <a:pt x="115708" y="202699"/>
                    <a:pt x="123491" y="201769"/>
                  </a:cubicBezTo>
                  <a:cubicBezTo>
                    <a:pt x="131937" y="200282"/>
                    <a:pt x="140050" y="197307"/>
                    <a:pt x="147457" y="192982"/>
                  </a:cubicBezTo>
                  <a:cubicBezTo>
                    <a:pt x="159327" y="186080"/>
                    <a:pt x="169157" y="176158"/>
                    <a:pt x="175948" y="164224"/>
                  </a:cubicBezTo>
                  <a:cubicBezTo>
                    <a:pt x="183589" y="150176"/>
                    <a:pt x="187528" y="134415"/>
                    <a:pt x="187398" y="118424"/>
                  </a:cubicBezTo>
                  <a:cubicBezTo>
                    <a:pt x="186854" y="86240"/>
                    <a:pt x="173876" y="55514"/>
                    <a:pt x="151185" y="32683"/>
                  </a:cubicBezTo>
                  <a:cubicBezTo>
                    <a:pt x="135415" y="16151"/>
                    <a:pt x="114980" y="4819"/>
                    <a:pt x="92604" y="198"/>
                  </a:cubicBezTo>
                  <a:lnTo>
                    <a:pt x="89673" y="198"/>
                  </a:lnTo>
                  <a:cubicBezTo>
                    <a:pt x="85150" y="-66"/>
                    <a:pt x="80616" y="-66"/>
                    <a:pt x="76093" y="198"/>
                  </a:cubicBezTo>
                  <a:close/>
                  <a:moveTo>
                    <a:pt x="75562" y="25228"/>
                  </a:moveTo>
                  <a:lnTo>
                    <a:pt x="75562" y="25228"/>
                  </a:lnTo>
                  <a:lnTo>
                    <a:pt x="82750" y="25228"/>
                  </a:lnTo>
                  <a:lnTo>
                    <a:pt x="89142" y="25228"/>
                  </a:lnTo>
                  <a:cubicBezTo>
                    <a:pt x="95659" y="26899"/>
                    <a:pt x="101993" y="29219"/>
                    <a:pt x="108048" y="32151"/>
                  </a:cubicBezTo>
                  <a:cubicBezTo>
                    <a:pt x="115263" y="36145"/>
                    <a:pt x="122045" y="40874"/>
                    <a:pt x="128285" y="46264"/>
                  </a:cubicBezTo>
                  <a:cubicBezTo>
                    <a:pt x="134837" y="52375"/>
                    <a:pt x="140727" y="59158"/>
                    <a:pt x="145859" y="66501"/>
                  </a:cubicBezTo>
                  <a:cubicBezTo>
                    <a:pt x="150681" y="74461"/>
                    <a:pt x="154781" y="82838"/>
                    <a:pt x="158108" y="91531"/>
                  </a:cubicBezTo>
                  <a:cubicBezTo>
                    <a:pt x="160283" y="99469"/>
                    <a:pt x="161796" y="107574"/>
                    <a:pt x="162635" y="115762"/>
                  </a:cubicBezTo>
                  <a:cubicBezTo>
                    <a:pt x="162940" y="123266"/>
                    <a:pt x="162314" y="130779"/>
                    <a:pt x="160770" y="138129"/>
                  </a:cubicBezTo>
                  <a:cubicBezTo>
                    <a:pt x="159334" y="143630"/>
                    <a:pt x="157372" y="148980"/>
                    <a:pt x="154913" y="154106"/>
                  </a:cubicBezTo>
                  <a:cubicBezTo>
                    <a:pt x="152763" y="157879"/>
                    <a:pt x="150268" y="161445"/>
                    <a:pt x="147457" y="164757"/>
                  </a:cubicBezTo>
                  <a:cubicBezTo>
                    <a:pt x="144634" y="167632"/>
                    <a:pt x="141607" y="170302"/>
                    <a:pt x="138402" y="172745"/>
                  </a:cubicBezTo>
                  <a:cubicBezTo>
                    <a:pt x="134162" y="175576"/>
                    <a:pt x="129603" y="177899"/>
                    <a:pt x="124822" y="179668"/>
                  </a:cubicBezTo>
                  <a:cubicBezTo>
                    <a:pt x="120109" y="180941"/>
                    <a:pt x="115300" y="181832"/>
                    <a:pt x="110444" y="182331"/>
                  </a:cubicBezTo>
                  <a:cubicBezTo>
                    <a:pt x="103824" y="182505"/>
                    <a:pt x="97208" y="181879"/>
                    <a:pt x="90739" y="180467"/>
                  </a:cubicBezTo>
                  <a:cubicBezTo>
                    <a:pt x="84502" y="178839"/>
                    <a:pt x="78438" y="176610"/>
                    <a:pt x="72633" y="173810"/>
                  </a:cubicBezTo>
                  <a:cubicBezTo>
                    <a:pt x="65401" y="169845"/>
                    <a:pt x="58615" y="165114"/>
                    <a:pt x="52396" y="159698"/>
                  </a:cubicBezTo>
                  <a:lnTo>
                    <a:pt x="52396" y="159697"/>
                  </a:lnTo>
                  <a:lnTo>
                    <a:pt x="48134" y="155171"/>
                  </a:lnTo>
                  <a:lnTo>
                    <a:pt x="48134" y="155171"/>
                  </a:lnTo>
                  <a:lnTo>
                    <a:pt x="48134" y="155171"/>
                  </a:lnTo>
                  <a:cubicBezTo>
                    <a:pt x="44029" y="150615"/>
                    <a:pt x="40205" y="145813"/>
                    <a:pt x="36685" y="140792"/>
                  </a:cubicBezTo>
                  <a:cubicBezTo>
                    <a:pt x="34820" y="137863"/>
                    <a:pt x="33223" y="134667"/>
                    <a:pt x="31625" y="131738"/>
                  </a:cubicBezTo>
                  <a:cubicBezTo>
                    <a:pt x="28978" y="126878"/>
                    <a:pt x="26750" y="121801"/>
                    <a:pt x="24968" y="116561"/>
                  </a:cubicBezTo>
                  <a:cubicBezTo>
                    <a:pt x="22607" y="108563"/>
                    <a:pt x="21003" y="100361"/>
                    <a:pt x="20176" y="92063"/>
                  </a:cubicBezTo>
                  <a:lnTo>
                    <a:pt x="20176" y="92063"/>
                  </a:lnTo>
                  <a:cubicBezTo>
                    <a:pt x="20176" y="89400"/>
                    <a:pt x="20176" y="86738"/>
                    <a:pt x="20176" y="83809"/>
                  </a:cubicBezTo>
                  <a:lnTo>
                    <a:pt x="20176" y="81412"/>
                  </a:lnTo>
                  <a:cubicBezTo>
                    <a:pt x="20176" y="78217"/>
                    <a:pt x="20176" y="75288"/>
                    <a:pt x="20176" y="72092"/>
                  </a:cubicBezTo>
                  <a:cubicBezTo>
                    <a:pt x="20176" y="68897"/>
                    <a:pt x="22573" y="64104"/>
                    <a:pt x="23904" y="60376"/>
                  </a:cubicBezTo>
                  <a:lnTo>
                    <a:pt x="25768" y="56116"/>
                  </a:lnTo>
                  <a:cubicBezTo>
                    <a:pt x="28302" y="51912"/>
                    <a:pt x="31151" y="47907"/>
                    <a:pt x="34289" y="44133"/>
                  </a:cubicBezTo>
                  <a:lnTo>
                    <a:pt x="34289" y="44133"/>
                  </a:lnTo>
                  <a:cubicBezTo>
                    <a:pt x="36738" y="41774"/>
                    <a:pt x="39316" y="39552"/>
                    <a:pt x="42010" y="37476"/>
                  </a:cubicBezTo>
                  <a:lnTo>
                    <a:pt x="43608" y="36145"/>
                  </a:lnTo>
                  <a:cubicBezTo>
                    <a:pt x="47621" y="33868"/>
                    <a:pt x="51804" y="31909"/>
                    <a:pt x="56122" y="30287"/>
                  </a:cubicBezTo>
                  <a:lnTo>
                    <a:pt x="61981" y="30287"/>
                  </a:lnTo>
                  <a:cubicBezTo>
                    <a:pt x="65261" y="30028"/>
                    <a:pt x="68555" y="30028"/>
                    <a:pt x="71833" y="30287"/>
                  </a:cubicBezTo>
                  <a:lnTo>
                    <a:pt x="74762" y="30287"/>
                  </a:lnTo>
                  <a:moveTo>
                    <a:pt x="90739" y="32151"/>
                  </a:moveTo>
                  <a:lnTo>
                    <a:pt x="90739" y="32151"/>
                  </a:lnTo>
                  <a:moveTo>
                    <a:pt x="161568" y="142389"/>
                  </a:moveTo>
                  <a:lnTo>
                    <a:pt x="161568" y="142389"/>
                  </a:lnTo>
                  <a:moveTo>
                    <a:pt x="149054" y="169017"/>
                  </a:moveTo>
                  <a:lnTo>
                    <a:pt x="149054" y="169017"/>
                  </a:lnTo>
                  <a:lnTo>
                    <a:pt x="149054" y="169017"/>
                  </a:lnTo>
                </a:path>
              </a:pathLst>
            </a:custGeom>
            <a:solidFill>
              <a:srgbClr val="4EA8A9"/>
            </a:solidFill>
            <a:ln w="26619"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id="{0E7FEB62-7B6E-4BB3-BBEC-CBBF4F273D99}"/>
                </a:ext>
              </a:extLst>
            </p:cNvPr>
            <p:cNvSpPr/>
            <p:nvPr/>
          </p:nvSpPr>
          <p:spPr>
            <a:xfrm>
              <a:off x="19269134" y="4813442"/>
              <a:ext cx="116011" cy="112701"/>
            </a:xfrm>
            <a:custGeom>
              <a:avLst/>
              <a:gdLst>
                <a:gd name="connsiteX0" fmla="*/ 38570 w 92435"/>
                <a:gd name="connsiteY0" fmla="*/ 306 h 89798"/>
                <a:gd name="connsiteX1" fmla="*/ 23925 w 92435"/>
                <a:gd name="connsiteY1" fmla="*/ 6697 h 89798"/>
                <a:gd name="connsiteX2" fmla="*/ 17268 w 92435"/>
                <a:gd name="connsiteY2" fmla="*/ 12022 h 89798"/>
                <a:gd name="connsiteX3" fmla="*/ 15670 w 92435"/>
                <a:gd name="connsiteY3" fmla="*/ 13620 h 89798"/>
                <a:gd name="connsiteX4" fmla="*/ 5818 w 92435"/>
                <a:gd name="connsiteY4" fmla="*/ 20543 h 89798"/>
                <a:gd name="connsiteX5" fmla="*/ 1823 w 92435"/>
                <a:gd name="connsiteY5" fmla="*/ 51697 h 89798"/>
                <a:gd name="connsiteX6" fmla="*/ 5285 w 92435"/>
                <a:gd name="connsiteY6" fmla="*/ 62348 h 89798"/>
                <a:gd name="connsiteX7" fmla="*/ 8480 w 92435"/>
                <a:gd name="connsiteY7" fmla="*/ 68739 h 89798"/>
                <a:gd name="connsiteX8" fmla="*/ 15670 w 92435"/>
                <a:gd name="connsiteY8" fmla="*/ 77526 h 89798"/>
                <a:gd name="connsiteX9" fmla="*/ 30049 w 92435"/>
                <a:gd name="connsiteY9" fmla="*/ 87112 h 89798"/>
                <a:gd name="connsiteX10" fmla="*/ 48688 w 92435"/>
                <a:gd name="connsiteY10" fmla="*/ 89775 h 89798"/>
                <a:gd name="connsiteX11" fmla="*/ 62802 w 92435"/>
                <a:gd name="connsiteY11" fmla="*/ 86580 h 89798"/>
                <a:gd name="connsiteX12" fmla="*/ 78246 w 92435"/>
                <a:gd name="connsiteY12" fmla="*/ 76994 h 89798"/>
                <a:gd name="connsiteX13" fmla="*/ 89163 w 92435"/>
                <a:gd name="connsiteY13" fmla="*/ 60751 h 89798"/>
                <a:gd name="connsiteX14" fmla="*/ 92358 w 92435"/>
                <a:gd name="connsiteY14" fmla="*/ 42378 h 89798"/>
                <a:gd name="connsiteX15" fmla="*/ 88630 w 92435"/>
                <a:gd name="connsiteY15" fmla="*/ 27200 h 89798"/>
                <a:gd name="connsiteX16" fmla="*/ 82773 w 92435"/>
                <a:gd name="connsiteY16" fmla="*/ 16282 h 89798"/>
                <a:gd name="connsiteX17" fmla="*/ 77713 w 92435"/>
                <a:gd name="connsiteY17" fmla="*/ 10691 h 89798"/>
                <a:gd name="connsiteX18" fmla="*/ 69459 w 92435"/>
                <a:gd name="connsiteY18" fmla="*/ 4566 h 89798"/>
                <a:gd name="connsiteX19" fmla="*/ 56412 w 92435"/>
                <a:gd name="connsiteY19" fmla="*/ 306 h 89798"/>
                <a:gd name="connsiteX20" fmla="*/ 47890 w 92435"/>
                <a:gd name="connsiteY20" fmla="*/ 306 h 89798"/>
                <a:gd name="connsiteX21" fmla="*/ 38571 w 92435"/>
                <a:gd name="connsiteY21" fmla="*/ 306 h 89798"/>
                <a:gd name="connsiteX22" fmla="*/ 46824 w 92435"/>
                <a:gd name="connsiteY22" fmla="*/ 41312 h 89798"/>
                <a:gd name="connsiteX23" fmla="*/ 46824 w 92435"/>
                <a:gd name="connsiteY23" fmla="*/ 41312 h 89798"/>
                <a:gd name="connsiteX24" fmla="*/ 37505 w 92435"/>
                <a:gd name="connsiteY24" fmla="*/ 48236 h 89798"/>
                <a:gd name="connsiteX25" fmla="*/ 37505 w 92435"/>
                <a:gd name="connsiteY25" fmla="*/ 48236 h 89798"/>
                <a:gd name="connsiteX26" fmla="*/ 37505 w 92435"/>
                <a:gd name="connsiteY26" fmla="*/ 48236 h 8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2435" h="89798">
                  <a:moveTo>
                    <a:pt x="38570" y="306"/>
                  </a:moveTo>
                  <a:cubicBezTo>
                    <a:pt x="33424" y="1769"/>
                    <a:pt x="28498" y="3919"/>
                    <a:pt x="23925" y="6697"/>
                  </a:cubicBezTo>
                  <a:cubicBezTo>
                    <a:pt x="21531" y="8240"/>
                    <a:pt x="19300" y="10025"/>
                    <a:pt x="17268" y="12022"/>
                  </a:cubicBezTo>
                  <a:lnTo>
                    <a:pt x="15670" y="13620"/>
                  </a:lnTo>
                  <a:cubicBezTo>
                    <a:pt x="11901" y="15145"/>
                    <a:pt x="8531" y="17513"/>
                    <a:pt x="5818" y="20543"/>
                  </a:cubicBezTo>
                  <a:cubicBezTo>
                    <a:pt x="-145" y="29794"/>
                    <a:pt x="-1612" y="41242"/>
                    <a:pt x="1823" y="51697"/>
                  </a:cubicBezTo>
                  <a:cubicBezTo>
                    <a:pt x="2573" y="55367"/>
                    <a:pt x="3735" y="58939"/>
                    <a:pt x="5285" y="62348"/>
                  </a:cubicBezTo>
                  <a:lnTo>
                    <a:pt x="8480" y="68739"/>
                  </a:lnTo>
                  <a:cubicBezTo>
                    <a:pt x="10427" y="72008"/>
                    <a:pt x="12851" y="74970"/>
                    <a:pt x="15670" y="77526"/>
                  </a:cubicBezTo>
                  <a:cubicBezTo>
                    <a:pt x="19712" y="81726"/>
                    <a:pt x="24619" y="84997"/>
                    <a:pt x="30049" y="87112"/>
                  </a:cubicBezTo>
                  <a:cubicBezTo>
                    <a:pt x="36064" y="89057"/>
                    <a:pt x="42368" y="89957"/>
                    <a:pt x="48688" y="89775"/>
                  </a:cubicBezTo>
                  <a:cubicBezTo>
                    <a:pt x="53538" y="89507"/>
                    <a:pt x="58308" y="88427"/>
                    <a:pt x="62802" y="86580"/>
                  </a:cubicBezTo>
                  <a:cubicBezTo>
                    <a:pt x="68635" y="84650"/>
                    <a:pt x="73928" y="81365"/>
                    <a:pt x="78246" y="76994"/>
                  </a:cubicBezTo>
                  <a:cubicBezTo>
                    <a:pt x="82893" y="72329"/>
                    <a:pt x="86598" y="66815"/>
                    <a:pt x="89163" y="60751"/>
                  </a:cubicBezTo>
                  <a:cubicBezTo>
                    <a:pt x="91653" y="54961"/>
                    <a:pt x="92748" y="48668"/>
                    <a:pt x="92358" y="42378"/>
                  </a:cubicBezTo>
                  <a:cubicBezTo>
                    <a:pt x="91781" y="37178"/>
                    <a:pt x="90528" y="32076"/>
                    <a:pt x="88630" y="27200"/>
                  </a:cubicBezTo>
                  <a:cubicBezTo>
                    <a:pt x="87109" y="23345"/>
                    <a:pt x="85142" y="19681"/>
                    <a:pt x="82773" y="16282"/>
                  </a:cubicBezTo>
                  <a:lnTo>
                    <a:pt x="77713" y="10691"/>
                  </a:lnTo>
                  <a:cubicBezTo>
                    <a:pt x="75243" y="8295"/>
                    <a:pt x="72467" y="6236"/>
                    <a:pt x="69459" y="4566"/>
                  </a:cubicBezTo>
                  <a:cubicBezTo>
                    <a:pt x="65409" y="2357"/>
                    <a:pt x="60985" y="913"/>
                    <a:pt x="56412" y="306"/>
                  </a:cubicBezTo>
                  <a:cubicBezTo>
                    <a:pt x="53585" y="-102"/>
                    <a:pt x="50717" y="-102"/>
                    <a:pt x="47890" y="306"/>
                  </a:cubicBezTo>
                  <a:cubicBezTo>
                    <a:pt x="44798" y="-102"/>
                    <a:pt x="41664" y="-102"/>
                    <a:pt x="38571" y="306"/>
                  </a:cubicBezTo>
                  <a:moveTo>
                    <a:pt x="46824" y="41312"/>
                  </a:moveTo>
                  <a:lnTo>
                    <a:pt x="46824" y="41312"/>
                  </a:lnTo>
                  <a:moveTo>
                    <a:pt x="37505" y="48236"/>
                  </a:moveTo>
                  <a:lnTo>
                    <a:pt x="37505" y="48236"/>
                  </a:lnTo>
                  <a:lnTo>
                    <a:pt x="37505" y="48236"/>
                  </a:lnTo>
                </a:path>
              </a:pathLst>
            </a:custGeom>
            <a:solidFill>
              <a:srgbClr val="58C3C4"/>
            </a:solidFill>
            <a:ln w="26619"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id="{69DC32CE-C675-4EEA-A7B2-DCD0A085CB01}"/>
                </a:ext>
              </a:extLst>
            </p:cNvPr>
            <p:cNvSpPr/>
            <p:nvPr/>
          </p:nvSpPr>
          <p:spPr>
            <a:xfrm>
              <a:off x="19568176" y="4837306"/>
              <a:ext cx="213993" cy="241198"/>
            </a:xfrm>
            <a:custGeom>
              <a:avLst/>
              <a:gdLst>
                <a:gd name="connsiteX0" fmla="*/ 47937 w 170505"/>
                <a:gd name="connsiteY0" fmla="*/ 2062 h 192182"/>
                <a:gd name="connsiteX1" fmla="*/ 34890 w 170505"/>
                <a:gd name="connsiteY1" fmla="*/ 8186 h 192182"/>
                <a:gd name="connsiteX2" fmla="*/ 24771 w 170505"/>
                <a:gd name="connsiteY2" fmla="*/ 16174 h 192182"/>
                <a:gd name="connsiteX3" fmla="*/ 19712 w 170505"/>
                <a:gd name="connsiteY3" fmla="*/ 23097 h 192182"/>
                <a:gd name="connsiteX4" fmla="*/ 10393 w 170505"/>
                <a:gd name="connsiteY4" fmla="*/ 37210 h 192182"/>
                <a:gd name="connsiteX5" fmla="*/ 3736 w 170505"/>
                <a:gd name="connsiteY5" fmla="*/ 56648 h 192182"/>
                <a:gd name="connsiteX6" fmla="*/ 274 w 170505"/>
                <a:gd name="connsiteY6" fmla="*/ 90199 h 192182"/>
                <a:gd name="connsiteX7" fmla="*/ 8529 w 170505"/>
                <a:gd name="connsiteY7" fmla="*/ 122418 h 192182"/>
                <a:gd name="connsiteX8" fmla="*/ 25837 w 170505"/>
                <a:gd name="connsiteY8" fmla="*/ 153573 h 192182"/>
                <a:gd name="connsiteX9" fmla="*/ 37820 w 170505"/>
                <a:gd name="connsiteY9" fmla="*/ 167419 h 192182"/>
                <a:gd name="connsiteX10" fmla="*/ 60986 w 170505"/>
                <a:gd name="connsiteY10" fmla="*/ 183129 h 192182"/>
                <a:gd name="connsiteX11" fmla="*/ 100394 w 170505"/>
                <a:gd name="connsiteY11" fmla="*/ 192183 h 192182"/>
                <a:gd name="connsiteX12" fmla="*/ 139005 w 170505"/>
                <a:gd name="connsiteY12" fmla="*/ 180733 h 192182"/>
                <a:gd name="connsiteX13" fmla="*/ 157644 w 170505"/>
                <a:gd name="connsiteY13" fmla="*/ 163425 h 192182"/>
                <a:gd name="connsiteX14" fmla="*/ 168030 w 170505"/>
                <a:gd name="connsiteY14" fmla="*/ 102980 h 192182"/>
                <a:gd name="connsiteX15" fmla="*/ 163770 w 170505"/>
                <a:gd name="connsiteY15" fmla="*/ 84074 h 192182"/>
                <a:gd name="connsiteX16" fmla="*/ 154451 w 170505"/>
                <a:gd name="connsiteY16" fmla="*/ 64636 h 192182"/>
                <a:gd name="connsiteX17" fmla="*/ 147259 w 170505"/>
                <a:gd name="connsiteY17" fmla="*/ 52122 h 192182"/>
                <a:gd name="connsiteX18" fmla="*/ 139005 w 170505"/>
                <a:gd name="connsiteY18" fmla="*/ 39607 h 192182"/>
                <a:gd name="connsiteX19" fmla="*/ 124093 w 170505"/>
                <a:gd name="connsiteY19" fmla="*/ 24429 h 192182"/>
                <a:gd name="connsiteX20" fmla="*/ 106785 w 170505"/>
                <a:gd name="connsiteY20" fmla="*/ 12713 h 192182"/>
                <a:gd name="connsiteX21" fmla="*/ 75631 w 170505"/>
                <a:gd name="connsiteY21" fmla="*/ 197 h 192182"/>
                <a:gd name="connsiteX22" fmla="*/ 66312 w 170505"/>
                <a:gd name="connsiteY22" fmla="*/ 197 h 192182"/>
                <a:gd name="connsiteX23" fmla="*/ 47939 w 170505"/>
                <a:gd name="connsiteY23" fmla="*/ 2860 h 19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0505" h="192182">
                  <a:moveTo>
                    <a:pt x="47937" y="2062"/>
                  </a:moveTo>
                  <a:cubicBezTo>
                    <a:pt x="43419" y="3721"/>
                    <a:pt x="39054" y="5770"/>
                    <a:pt x="34890" y="8186"/>
                  </a:cubicBezTo>
                  <a:cubicBezTo>
                    <a:pt x="31243" y="10482"/>
                    <a:pt x="27851" y="13160"/>
                    <a:pt x="24771" y="16174"/>
                  </a:cubicBezTo>
                  <a:cubicBezTo>
                    <a:pt x="22902" y="18342"/>
                    <a:pt x="21210" y="20657"/>
                    <a:pt x="19712" y="23097"/>
                  </a:cubicBezTo>
                  <a:cubicBezTo>
                    <a:pt x="15710" y="27145"/>
                    <a:pt x="12543" y="31940"/>
                    <a:pt x="10393" y="37210"/>
                  </a:cubicBezTo>
                  <a:cubicBezTo>
                    <a:pt x="7737" y="43532"/>
                    <a:pt x="5514" y="50026"/>
                    <a:pt x="3736" y="56648"/>
                  </a:cubicBezTo>
                  <a:cubicBezTo>
                    <a:pt x="586" y="67535"/>
                    <a:pt x="-587" y="78898"/>
                    <a:pt x="274" y="90199"/>
                  </a:cubicBezTo>
                  <a:cubicBezTo>
                    <a:pt x="1220" y="101322"/>
                    <a:pt x="4009" y="112210"/>
                    <a:pt x="8529" y="122418"/>
                  </a:cubicBezTo>
                  <a:cubicBezTo>
                    <a:pt x="13232" y="133361"/>
                    <a:pt x="19031" y="143798"/>
                    <a:pt x="25837" y="153573"/>
                  </a:cubicBezTo>
                  <a:cubicBezTo>
                    <a:pt x="29317" y="158609"/>
                    <a:pt x="33336" y="163252"/>
                    <a:pt x="37820" y="167419"/>
                  </a:cubicBezTo>
                  <a:cubicBezTo>
                    <a:pt x="44756" y="173729"/>
                    <a:pt x="52557" y="179019"/>
                    <a:pt x="60986" y="183129"/>
                  </a:cubicBezTo>
                  <a:cubicBezTo>
                    <a:pt x="73321" y="188938"/>
                    <a:pt x="86762" y="192026"/>
                    <a:pt x="100394" y="192183"/>
                  </a:cubicBezTo>
                  <a:cubicBezTo>
                    <a:pt x="114074" y="191994"/>
                    <a:pt x="127435" y="188032"/>
                    <a:pt x="139005" y="180733"/>
                  </a:cubicBezTo>
                  <a:cubicBezTo>
                    <a:pt x="146138" y="176041"/>
                    <a:pt x="152437" y="170192"/>
                    <a:pt x="157644" y="163425"/>
                  </a:cubicBezTo>
                  <a:cubicBezTo>
                    <a:pt x="169749" y="145753"/>
                    <a:pt x="173542" y="123679"/>
                    <a:pt x="168030" y="102980"/>
                  </a:cubicBezTo>
                  <a:cubicBezTo>
                    <a:pt x="167019" y="96593"/>
                    <a:pt x="165597" y="90278"/>
                    <a:pt x="163770" y="84074"/>
                  </a:cubicBezTo>
                  <a:cubicBezTo>
                    <a:pt x="161205" y="77348"/>
                    <a:pt x="158088" y="70847"/>
                    <a:pt x="154451" y="64636"/>
                  </a:cubicBezTo>
                  <a:cubicBezTo>
                    <a:pt x="152319" y="60376"/>
                    <a:pt x="149655" y="56116"/>
                    <a:pt x="147259" y="52122"/>
                  </a:cubicBezTo>
                  <a:cubicBezTo>
                    <a:pt x="144914" y="47695"/>
                    <a:pt x="142150" y="43505"/>
                    <a:pt x="139005" y="39607"/>
                  </a:cubicBezTo>
                  <a:cubicBezTo>
                    <a:pt x="134448" y="34158"/>
                    <a:pt x="129461" y="29082"/>
                    <a:pt x="124093" y="24429"/>
                  </a:cubicBezTo>
                  <a:cubicBezTo>
                    <a:pt x="118579" y="20159"/>
                    <a:pt x="112798" y="16246"/>
                    <a:pt x="106785" y="12713"/>
                  </a:cubicBezTo>
                  <a:cubicBezTo>
                    <a:pt x="97378" y="6430"/>
                    <a:pt x="86768" y="2169"/>
                    <a:pt x="75631" y="197"/>
                  </a:cubicBezTo>
                  <a:cubicBezTo>
                    <a:pt x="72530" y="-66"/>
                    <a:pt x="69413" y="-66"/>
                    <a:pt x="66312" y="197"/>
                  </a:cubicBezTo>
                  <a:cubicBezTo>
                    <a:pt x="60099" y="299"/>
                    <a:pt x="53924" y="1194"/>
                    <a:pt x="47939" y="2860"/>
                  </a:cubicBezTo>
                </a:path>
              </a:pathLst>
            </a:custGeom>
            <a:solidFill>
              <a:srgbClr val="58C3C4"/>
            </a:solidFill>
            <a:ln w="26619"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id="{23D61794-DFEA-46C2-817E-3EA0000A423F}"/>
                </a:ext>
              </a:extLst>
            </p:cNvPr>
            <p:cNvSpPr/>
            <p:nvPr/>
          </p:nvSpPr>
          <p:spPr>
            <a:xfrm>
              <a:off x="19598161" y="5171987"/>
              <a:ext cx="186058" cy="181975"/>
            </a:xfrm>
            <a:custGeom>
              <a:avLst/>
              <a:gdLst>
                <a:gd name="connsiteX0" fmla="*/ 47477 w 148247"/>
                <a:gd name="connsiteY0" fmla="*/ 1672 h 144994"/>
                <a:gd name="connsiteX1" fmla="*/ 36825 w 148247"/>
                <a:gd name="connsiteY1" fmla="*/ 5666 h 144994"/>
                <a:gd name="connsiteX2" fmla="*/ 27506 w 148247"/>
                <a:gd name="connsiteY2" fmla="*/ 9926 h 144994"/>
                <a:gd name="connsiteX3" fmla="*/ 16056 w 148247"/>
                <a:gd name="connsiteY3" fmla="*/ 19779 h 144994"/>
                <a:gd name="connsiteX4" fmla="*/ 10464 w 148247"/>
                <a:gd name="connsiteY4" fmla="*/ 28300 h 144994"/>
                <a:gd name="connsiteX5" fmla="*/ 3274 w 148247"/>
                <a:gd name="connsiteY5" fmla="*/ 44542 h 144994"/>
                <a:gd name="connsiteX6" fmla="*/ 3274 w 148247"/>
                <a:gd name="connsiteY6" fmla="*/ 89809 h 144994"/>
                <a:gd name="connsiteX7" fmla="*/ 11795 w 148247"/>
                <a:gd name="connsiteY7" fmla="*/ 109780 h 144994"/>
                <a:gd name="connsiteX8" fmla="*/ 15790 w 148247"/>
                <a:gd name="connsiteY8" fmla="*/ 117236 h 144994"/>
                <a:gd name="connsiteX9" fmla="*/ 22713 w 148247"/>
                <a:gd name="connsiteY9" fmla="*/ 125757 h 144994"/>
                <a:gd name="connsiteX10" fmla="*/ 29903 w 148247"/>
                <a:gd name="connsiteY10" fmla="*/ 131881 h 144994"/>
                <a:gd name="connsiteX11" fmla="*/ 44815 w 148247"/>
                <a:gd name="connsiteY11" fmla="*/ 139603 h 144994"/>
                <a:gd name="connsiteX12" fmla="*/ 56264 w 148247"/>
                <a:gd name="connsiteY12" fmla="*/ 142799 h 144994"/>
                <a:gd name="connsiteX13" fmla="*/ 89549 w 148247"/>
                <a:gd name="connsiteY13" fmla="*/ 142799 h 144994"/>
                <a:gd name="connsiteX14" fmla="*/ 104994 w 148247"/>
                <a:gd name="connsiteY14" fmla="*/ 137473 h 144994"/>
                <a:gd name="connsiteX15" fmla="*/ 115644 w 148247"/>
                <a:gd name="connsiteY15" fmla="*/ 132414 h 144994"/>
                <a:gd name="connsiteX16" fmla="*/ 135081 w 148247"/>
                <a:gd name="connsiteY16" fmla="*/ 117502 h 144994"/>
                <a:gd name="connsiteX17" fmla="*/ 144933 w 148247"/>
                <a:gd name="connsiteY17" fmla="*/ 100461 h 144994"/>
                <a:gd name="connsiteX18" fmla="*/ 147862 w 148247"/>
                <a:gd name="connsiteY18" fmla="*/ 91940 h 144994"/>
                <a:gd name="connsiteX19" fmla="*/ 147862 w 148247"/>
                <a:gd name="connsiteY19" fmla="*/ 79159 h 144994"/>
                <a:gd name="connsiteX20" fmla="*/ 147864 w 148247"/>
                <a:gd name="connsiteY20" fmla="*/ 69839 h 144994"/>
                <a:gd name="connsiteX21" fmla="*/ 145733 w 148247"/>
                <a:gd name="connsiteY21" fmla="*/ 57590 h 144994"/>
                <a:gd name="connsiteX22" fmla="*/ 136945 w 148247"/>
                <a:gd name="connsiteY22" fmla="*/ 36821 h 144994"/>
                <a:gd name="connsiteX23" fmla="*/ 125762 w 148247"/>
                <a:gd name="connsiteY23" fmla="*/ 22974 h 144994"/>
                <a:gd name="connsiteX24" fmla="*/ 106325 w 148247"/>
                <a:gd name="connsiteY24" fmla="*/ 8595 h 144994"/>
                <a:gd name="connsiteX25" fmla="*/ 89016 w 148247"/>
                <a:gd name="connsiteY25" fmla="*/ 1938 h 144994"/>
                <a:gd name="connsiteX26" fmla="*/ 69578 w 148247"/>
                <a:gd name="connsiteY26" fmla="*/ 74 h 144994"/>
                <a:gd name="connsiteX27" fmla="*/ 46945 w 148247"/>
                <a:gd name="connsiteY27" fmla="*/ 2471 h 1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8247" h="144994">
                  <a:moveTo>
                    <a:pt x="47477" y="1672"/>
                  </a:moveTo>
                  <a:cubicBezTo>
                    <a:pt x="43789" y="2605"/>
                    <a:pt x="40217" y="3945"/>
                    <a:pt x="36825" y="5666"/>
                  </a:cubicBezTo>
                  <a:lnTo>
                    <a:pt x="27506" y="9926"/>
                  </a:lnTo>
                  <a:cubicBezTo>
                    <a:pt x="23102" y="12458"/>
                    <a:pt x="19216" y="15801"/>
                    <a:pt x="16056" y="19779"/>
                  </a:cubicBezTo>
                  <a:cubicBezTo>
                    <a:pt x="13948" y="22451"/>
                    <a:pt x="12078" y="25302"/>
                    <a:pt x="10464" y="28300"/>
                  </a:cubicBezTo>
                  <a:cubicBezTo>
                    <a:pt x="6838" y="33081"/>
                    <a:pt x="4376" y="38643"/>
                    <a:pt x="3274" y="44542"/>
                  </a:cubicBezTo>
                  <a:cubicBezTo>
                    <a:pt x="-1091" y="59316"/>
                    <a:pt x="-1091" y="75036"/>
                    <a:pt x="3274" y="89809"/>
                  </a:cubicBezTo>
                  <a:cubicBezTo>
                    <a:pt x="5611" y="96670"/>
                    <a:pt x="8460" y="103345"/>
                    <a:pt x="11795" y="109780"/>
                  </a:cubicBezTo>
                  <a:lnTo>
                    <a:pt x="15790" y="117236"/>
                  </a:lnTo>
                  <a:cubicBezTo>
                    <a:pt x="17799" y="120307"/>
                    <a:pt x="20118" y="123163"/>
                    <a:pt x="22713" y="125757"/>
                  </a:cubicBezTo>
                  <a:cubicBezTo>
                    <a:pt x="24917" y="128014"/>
                    <a:pt x="27324" y="130064"/>
                    <a:pt x="29903" y="131881"/>
                  </a:cubicBezTo>
                  <a:cubicBezTo>
                    <a:pt x="34589" y="134972"/>
                    <a:pt x="39586" y="137560"/>
                    <a:pt x="44815" y="139603"/>
                  </a:cubicBezTo>
                  <a:lnTo>
                    <a:pt x="56264" y="142799"/>
                  </a:lnTo>
                  <a:cubicBezTo>
                    <a:pt x="67166" y="145726"/>
                    <a:pt x="78647" y="145726"/>
                    <a:pt x="89549" y="142799"/>
                  </a:cubicBezTo>
                  <a:cubicBezTo>
                    <a:pt x="94826" y="141421"/>
                    <a:pt x="99989" y="139641"/>
                    <a:pt x="104994" y="137473"/>
                  </a:cubicBezTo>
                  <a:lnTo>
                    <a:pt x="115644" y="132414"/>
                  </a:lnTo>
                  <a:cubicBezTo>
                    <a:pt x="122788" y="128376"/>
                    <a:pt x="129331" y="123356"/>
                    <a:pt x="135081" y="117502"/>
                  </a:cubicBezTo>
                  <a:cubicBezTo>
                    <a:pt x="139330" y="112437"/>
                    <a:pt x="142663" y="106670"/>
                    <a:pt x="144933" y="100461"/>
                  </a:cubicBezTo>
                  <a:cubicBezTo>
                    <a:pt x="146069" y="97678"/>
                    <a:pt x="147048" y="94833"/>
                    <a:pt x="147862" y="91940"/>
                  </a:cubicBezTo>
                  <a:cubicBezTo>
                    <a:pt x="148376" y="87695"/>
                    <a:pt x="148376" y="83403"/>
                    <a:pt x="147862" y="79159"/>
                  </a:cubicBezTo>
                  <a:cubicBezTo>
                    <a:pt x="147864" y="75963"/>
                    <a:pt x="147864" y="72768"/>
                    <a:pt x="147864" y="69839"/>
                  </a:cubicBezTo>
                  <a:cubicBezTo>
                    <a:pt x="147864" y="66910"/>
                    <a:pt x="146533" y="61584"/>
                    <a:pt x="145733" y="57590"/>
                  </a:cubicBezTo>
                  <a:cubicBezTo>
                    <a:pt x="143866" y="50264"/>
                    <a:pt x="140904" y="43262"/>
                    <a:pt x="136945" y="36821"/>
                  </a:cubicBezTo>
                  <a:cubicBezTo>
                    <a:pt x="133815" y="31753"/>
                    <a:pt x="130058" y="27101"/>
                    <a:pt x="125762" y="22974"/>
                  </a:cubicBezTo>
                  <a:cubicBezTo>
                    <a:pt x="120191" y="17061"/>
                    <a:pt x="113609" y="12192"/>
                    <a:pt x="106325" y="8595"/>
                  </a:cubicBezTo>
                  <a:cubicBezTo>
                    <a:pt x="100760" y="5878"/>
                    <a:pt x="94969" y="3650"/>
                    <a:pt x="89016" y="1938"/>
                  </a:cubicBezTo>
                  <a:cubicBezTo>
                    <a:pt x="82658" y="398"/>
                    <a:pt x="76113" y="-229"/>
                    <a:pt x="69578" y="74"/>
                  </a:cubicBezTo>
                  <a:cubicBezTo>
                    <a:pt x="61971" y="80"/>
                    <a:pt x="54384" y="884"/>
                    <a:pt x="46945" y="2471"/>
                  </a:cubicBezTo>
                </a:path>
              </a:pathLst>
            </a:custGeom>
            <a:solidFill>
              <a:srgbClr val="58C3C4"/>
            </a:solidFill>
            <a:ln w="26619"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id="{EA5C82BC-14E2-404C-8363-8FE5B0DBC59B}"/>
                </a:ext>
              </a:extLst>
            </p:cNvPr>
            <p:cNvSpPr/>
            <p:nvPr/>
          </p:nvSpPr>
          <p:spPr>
            <a:xfrm>
              <a:off x="19557573" y="4810907"/>
              <a:ext cx="247563" cy="281640"/>
            </a:xfrm>
            <a:custGeom>
              <a:avLst/>
              <a:gdLst>
                <a:gd name="connsiteX0" fmla="*/ 63841 w 197253"/>
                <a:gd name="connsiteY0" fmla="*/ 8984 h 224405"/>
                <a:gd name="connsiteX1" fmla="*/ 61710 w 197253"/>
                <a:gd name="connsiteY1" fmla="*/ 8984 h 224405"/>
                <a:gd name="connsiteX2" fmla="*/ 50794 w 197253"/>
                <a:gd name="connsiteY2" fmla="*/ 12445 h 224405"/>
                <a:gd name="connsiteX3" fmla="*/ 48663 w 197253"/>
                <a:gd name="connsiteY3" fmla="*/ 12445 h 224405"/>
                <a:gd name="connsiteX4" fmla="*/ 43071 w 197253"/>
                <a:gd name="connsiteY4" fmla="*/ 15108 h 224405"/>
                <a:gd name="connsiteX5" fmla="*/ 43071 w 197253"/>
                <a:gd name="connsiteY5" fmla="*/ 15108 h 224405"/>
                <a:gd name="connsiteX6" fmla="*/ 41207 w 197253"/>
                <a:gd name="connsiteY6" fmla="*/ 15108 h 224405"/>
                <a:gd name="connsiteX7" fmla="*/ 41207 w 197253"/>
                <a:gd name="connsiteY7" fmla="*/ 15108 h 224405"/>
                <a:gd name="connsiteX8" fmla="*/ 39344 w 197253"/>
                <a:gd name="connsiteY8" fmla="*/ 15108 h 224405"/>
                <a:gd name="connsiteX9" fmla="*/ 37745 w 197253"/>
                <a:gd name="connsiteY9" fmla="*/ 15108 h 224405"/>
                <a:gd name="connsiteX10" fmla="*/ 37745 w 197253"/>
                <a:gd name="connsiteY10" fmla="*/ 15108 h 224405"/>
                <a:gd name="connsiteX11" fmla="*/ 37745 w 197253"/>
                <a:gd name="connsiteY11" fmla="*/ 15108 h 224405"/>
                <a:gd name="connsiteX12" fmla="*/ 37745 w 197253"/>
                <a:gd name="connsiteY12" fmla="*/ 15108 h 224405"/>
                <a:gd name="connsiteX13" fmla="*/ 37745 w 197253"/>
                <a:gd name="connsiteY13" fmla="*/ 15108 h 224405"/>
                <a:gd name="connsiteX14" fmla="*/ 20171 w 197253"/>
                <a:gd name="connsiteY14" fmla="*/ 31883 h 224405"/>
                <a:gd name="connsiteX15" fmla="*/ 20171 w 197253"/>
                <a:gd name="connsiteY15" fmla="*/ 31883 h 224405"/>
                <a:gd name="connsiteX16" fmla="*/ 20171 w 197253"/>
                <a:gd name="connsiteY16" fmla="*/ 31883 h 224405"/>
                <a:gd name="connsiteX17" fmla="*/ 7390 w 197253"/>
                <a:gd name="connsiteY17" fmla="*/ 55316 h 224405"/>
                <a:gd name="connsiteX18" fmla="*/ 734 w 197253"/>
                <a:gd name="connsiteY18" fmla="*/ 110169 h 224405"/>
                <a:gd name="connsiteX19" fmla="*/ 734 w 197253"/>
                <a:gd name="connsiteY19" fmla="*/ 112299 h 224405"/>
                <a:gd name="connsiteX20" fmla="*/ 11650 w 197253"/>
                <a:gd name="connsiteY20" fmla="*/ 151176 h 224405"/>
                <a:gd name="connsiteX21" fmla="*/ 72096 w 197253"/>
                <a:gd name="connsiteY21" fmla="*/ 215082 h 224405"/>
                <a:gd name="connsiteX22" fmla="*/ 114699 w 197253"/>
                <a:gd name="connsiteY22" fmla="*/ 224402 h 224405"/>
                <a:gd name="connsiteX23" fmla="*/ 135734 w 197253"/>
                <a:gd name="connsiteY23" fmla="*/ 220940 h 224405"/>
                <a:gd name="connsiteX24" fmla="*/ 157569 w 197253"/>
                <a:gd name="connsiteY24" fmla="*/ 210555 h 224405"/>
                <a:gd name="connsiteX25" fmla="*/ 185528 w 197253"/>
                <a:gd name="connsiteY25" fmla="*/ 178336 h 224405"/>
                <a:gd name="connsiteX26" fmla="*/ 197244 w 197253"/>
                <a:gd name="connsiteY26" fmla="*/ 132003 h 224405"/>
                <a:gd name="connsiteX27" fmla="*/ 170617 w 197253"/>
                <a:gd name="connsiteY27" fmla="*/ 48658 h 224405"/>
                <a:gd name="connsiteX28" fmla="*/ 95260 w 197253"/>
                <a:gd name="connsiteY28" fmla="*/ 196 h 224405"/>
                <a:gd name="connsiteX29" fmla="*/ 84077 w 197253"/>
                <a:gd name="connsiteY29" fmla="*/ 196 h 224405"/>
                <a:gd name="connsiteX30" fmla="*/ 68101 w 197253"/>
                <a:gd name="connsiteY30" fmla="*/ 1794 h 224405"/>
                <a:gd name="connsiteX31" fmla="*/ 89403 w 197253"/>
                <a:gd name="connsiteY31" fmla="*/ 23096 h 224405"/>
                <a:gd name="connsiteX32" fmla="*/ 89403 w 197253"/>
                <a:gd name="connsiteY32" fmla="*/ 23096 h 224405"/>
                <a:gd name="connsiteX33" fmla="*/ 92066 w 197253"/>
                <a:gd name="connsiteY33" fmla="*/ 23096 h 224405"/>
                <a:gd name="connsiteX34" fmla="*/ 110706 w 197253"/>
                <a:gd name="connsiteY34" fmla="*/ 28155 h 224405"/>
                <a:gd name="connsiteX35" fmla="*/ 131476 w 197253"/>
                <a:gd name="connsiteY35" fmla="*/ 40138 h 224405"/>
                <a:gd name="connsiteX36" fmla="*/ 149583 w 197253"/>
                <a:gd name="connsiteY36" fmla="*/ 58511 h 224405"/>
                <a:gd name="connsiteX37" fmla="*/ 164494 w 197253"/>
                <a:gd name="connsiteY37" fmla="*/ 85139 h 224405"/>
                <a:gd name="connsiteX38" fmla="*/ 172482 w 197253"/>
                <a:gd name="connsiteY38" fmla="*/ 113364 h 224405"/>
                <a:gd name="connsiteX39" fmla="*/ 172482 w 197253"/>
                <a:gd name="connsiteY39" fmla="*/ 142921 h 224405"/>
                <a:gd name="connsiteX40" fmla="*/ 166890 w 197253"/>
                <a:gd name="connsiteY40" fmla="*/ 163424 h 224405"/>
                <a:gd name="connsiteX41" fmla="*/ 157836 w 197253"/>
                <a:gd name="connsiteY41" fmla="*/ 179667 h 224405"/>
                <a:gd name="connsiteX42" fmla="*/ 146653 w 197253"/>
                <a:gd name="connsiteY42" fmla="*/ 190851 h 224405"/>
                <a:gd name="connsiteX43" fmla="*/ 134138 w 197253"/>
                <a:gd name="connsiteY43" fmla="*/ 198306 h 224405"/>
                <a:gd name="connsiteX44" fmla="*/ 118694 w 197253"/>
                <a:gd name="connsiteY44" fmla="*/ 202300 h 224405"/>
                <a:gd name="connsiteX45" fmla="*/ 103249 w 197253"/>
                <a:gd name="connsiteY45" fmla="*/ 202300 h 224405"/>
                <a:gd name="connsiteX46" fmla="*/ 85409 w 197253"/>
                <a:gd name="connsiteY46" fmla="*/ 197507 h 224405"/>
                <a:gd name="connsiteX47" fmla="*/ 62510 w 197253"/>
                <a:gd name="connsiteY47" fmla="*/ 184194 h 224405"/>
                <a:gd name="connsiteX48" fmla="*/ 44936 w 197253"/>
                <a:gd name="connsiteY48" fmla="*/ 166087 h 224405"/>
                <a:gd name="connsiteX49" fmla="*/ 30823 w 197253"/>
                <a:gd name="connsiteY49" fmla="*/ 141856 h 224405"/>
                <a:gd name="connsiteX50" fmla="*/ 21504 w 197253"/>
                <a:gd name="connsiteY50" fmla="*/ 95790 h 224405"/>
                <a:gd name="connsiteX51" fmla="*/ 21502 w 197253"/>
                <a:gd name="connsiteY51" fmla="*/ 84873 h 224405"/>
                <a:gd name="connsiteX52" fmla="*/ 21502 w 197253"/>
                <a:gd name="connsiteY52" fmla="*/ 83541 h 224405"/>
                <a:gd name="connsiteX53" fmla="*/ 27095 w 197253"/>
                <a:gd name="connsiteY53" fmla="*/ 62505 h 224405"/>
                <a:gd name="connsiteX54" fmla="*/ 36680 w 197253"/>
                <a:gd name="connsiteY54" fmla="*/ 45996 h 224405"/>
                <a:gd name="connsiteX55" fmla="*/ 39875 w 197253"/>
                <a:gd name="connsiteY55" fmla="*/ 42534 h 224405"/>
                <a:gd name="connsiteX56" fmla="*/ 47863 w 197253"/>
                <a:gd name="connsiteY56" fmla="*/ 35079 h 224405"/>
                <a:gd name="connsiteX57" fmla="*/ 56918 w 197253"/>
                <a:gd name="connsiteY57" fmla="*/ 29487 h 224405"/>
                <a:gd name="connsiteX58" fmla="*/ 58249 w 197253"/>
                <a:gd name="connsiteY58" fmla="*/ 29487 h 224405"/>
                <a:gd name="connsiteX59" fmla="*/ 58249 w 197253"/>
                <a:gd name="connsiteY59" fmla="*/ 29487 h 224405"/>
                <a:gd name="connsiteX60" fmla="*/ 59846 w 197253"/>
                <a:gd name="connsiteY60" fmla="*/ 29487 h 224405"/>
                <a:gd name="connsiteX61" fmla="*/ 74491 w 197253"/>
                <a:gd name="connsiteY61" fmla="*/ 25493 h 224405"/>
                <a:gd name="connsiteX62" fmla="*/ 91267 w 197253"/>
                <a:gd name="connsiteY62" fmla="*/ 25493 h 224405"/>
                <a:gd name="connsiteX63" fmla="*/ 72893 w 197253"/>
                <a:gd name="connsiteY63" fmla="*/ 25493 h 224405"/>
                <a:gd name="connsiteX64" fmla="*/ 72893 w 197253"/>
                <a:gd name="connsiteY64" fmla="*/ 25493 h 224405"/>
                <a:gd name="connsiteX65" fmla="*/ 108309 w 197253"/>
                <a:gd name="connsiteY65" fmla="*/ 29487 h 224405"/>
                <a:gd name="connsiteX66" fmla="*/ 109906 w 197253"/>
                <a:gd name="connsiteY66" fmla="*/ 29487 h 224405"/>
                <a:gd name="connsiteX67" fmla="*/ 108309 w 197253"/>
                <a:gd name="connsiteY67" fmla="*/ 29487 h 224405"/>
                <a:gd name="connsiteX68" fmla="*/ 130942 w 197253"/>
                <a:gd name="connsiteY68" fmla="*/ 42534 h 224405"/>
                <a:gd name="connsiteX69" fmla="*/ 130942 w 197253"/>
                <a:gd name="connsiteY69" fmla="*/ 42534 h 224405"/>
                <a:gd name="connsiteX70" fmla="*/ 130942 w 197253"/>
                <a:gd name="connsiteY70" fmla="*/ 42534 h 224405"/>
                <a:gd name="connsiteX71" fmla="*/ 38011 w 197253"/>
                <a:gd name="connsiteY71" fmla="*/ 45730 h 224405"/>
                <a:gd name="connsiteX72" fmla="*/ 38011 w 197253"/>
                <a:gd name="connsiteY72" fmla="*/ 47061 h 224405"/>
                <a:gd name="connsiteX73" fmla="*/ 38011 w 197253"/>
                <a:gd name="connsiteY73" fmla="*/ 45730 h 224405"/>
                <a:gd name="connsiteX74" fmla="*/ 162629 w 197253"/>
                <a:gd name="connsiteY74" fmla="*/ 83807 h 224405"/>
                <a:gd name="connsiteX75" fmla="*/ 162629 w 197253"/>
                <a:gd name="connsiteY75" fmla="*/ 83807 h 22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97253" h="224405">
                  <a:moveTo>
                    <a:pt x="63841" y="8984"/>
                  </a:moveTo>
                  <a:lnTo>
                    <a:pt x="61710" y="8984"/>
                  </a:lnTo>
                  <a:lnTo>
                    <a:pt x="50794" y="12445"/>
                  </a:lnTo>
                  <a:lnTo>
                    <a:pt x="48663" y="12445"/>
                  </a:lnTo>
                  <a:lnTo>
                    <a:pt x="43071" y="15108"/>
                  </a:lnTo>
                  <a:lnTo>
                    <a:pt x="43071" y="15108"/>
                  </a:lnTo>
                  <a:lnTo>
                    <a:pt x="41207" y="15108"/>
                  </a:lnTo>
                  <a:lnTo>
                    <a:pt x="41207" y="15108"/>
                  </a:lnTo>
                  <a:lnTo>
                    <a:pt x="39344" y="15108"/>
                  </a:lnTo>
                  <a:lnTo>
                    <a:pt x="37745" y="15108"/>
                  </a:lnTo>
                  <a:lnTo>
                    <a:pt x="37745" y="15108"/>
                  </a:lnTo>
                  <a:lnTo>
                    <a:pt x="37745" y="15108"/>
                  </a:lnTo>
                  <a:lnTo>
                    <a:pt x="37745" y="15108"/>
                  </a:lnTo>
                  <a:lnTo>
                    <a:pt x="37745" y="15108"/>
                  </a:lnTo>
                  <a:cubicBezTo>
                    <a:pt x="31065" y="19771"/>
                    <a:pt x="25140" y="25428"/>
                    <a:pt x="20171" y="31883"/>
                  </a:cubicBezTo>
                  <a:lnTo>
                    <a:pt x="20171" y="31883"/>
                  </a:lnTo>
                  <a:lnTo>
                    <a:pt x="20171" y="31883"/>
                  </a:lnTo>
                  <a:cubicBezTo>
                    <a:pt x="14831" y="39054"/>
                    <a:pt x="10527" y="46943"/>
                    <a:pt x="7390" y="55316"/>
                  </a:cubicBezTo>
                  <a:cubicBezTo>
                    <a:pt x="958" y="72839"/>
                    <a:pt x="-1322" y="91616"/>
                    <a:pt x="734" y="110169"/>
                  </a:cubicBezTo>
                  <a:lnTo>
                    <a:pt x="734" y="112299"/>
                  </a:lnTo>
                  <a:cubicBezTo>
                    <a:pt x="2375" y="125738"/>
                    <a:pt x="6056" y="138847"/>
                    <a:pt x="11650" y="151176"/>
                  </a:cubicBezTo>
                  <a:cubicBezTo>
                    <a:pt x="23719" y="178882"/>
                    <a:pt x="45102" y="201491"/>
                    <a:pt x="72096" y="215082"/>
                  </a:cubicBezTo>
                  <a:cubicBezTo>
                    <a:pt x="85419" y="221341"/>
                    <a:pt x="99979" y="224526"/>
                    <a:pt x="114699" y="224402"/>
                  </a:cubicBezTo>
                  <a:cubicBezTo>
                    <a:pt x="121822" y="224073"/>
                    <a:pt x="128882" y="222911"/>
                    <a:pt x="135734" y="220940"/>
                  </a:cubicBezTo>
                  <a:cubicBezTo>
                    <a:pt x="143485" y="218572"/>
                    <a:pt x="150842" y="215073"/>
                    <a:pt x="157569" y="210555"/>
                  </a:cubicBezTo>
                  <a:cubicBezTo>
                    <a:pt x="169386" y="202267"/>
                    <a:pt x="178988" y="191203"/>
                    <a:pt x="185528" y="178336"/>
                  </a:cubicBezTo>
                  <a:cubicBezTo>
                    <a:pt x="192892" y="163978"/>
                    <a:pt x="196898" y="148136"/>
                    <a:pt x="197244" y="132003"/>
                  </a:cubicBezTo>
                  <a:cubicBezTo>
                    <a:pt x="197590" y="102077"/>
                    <a:pt x="188250" y="72841"/>
                    <a:pt x="170617" y="48658"/>
                  </a:cubicBezTo>
                  <a:cubicBezTo>
                    <a:pt x="153189" y="22871"/>
                    <a:pt x="125954" y="5356"/>
                    <a:pt x="95260" y="196"/>
                  </a:cubicBezTo>
                  <a:cubicBezTo>
                    <a:pt x="91536" y="-65"/>
                    <a:pt x="87800" y="-65"/>
                    <a:pt x="84077" y="196"/>
                  </a:cubicBezTo>
                  <a:cubicBezTo>
                    <a:pt x="78712" y="200"/>
                    <a:pt x="73360" y="735"/>
                    <a:pt x="68101" y="1794"/>
                  </a:cubicBezTo>
                  <a:moveTo>
                    <a:pt x="89403" y="23096"/>
                  </a:moveTo>
                  <a:lnTo>
                    <a:pt x="89403" y="23096"/>
                  </a:lnTo>
                  <a:moveTo>
                    <a:pt x="92066" y="23096"/>
                  </a:moveTo>
                  <a:cubicBezTo>
                    <a:pt x="98439" y="24125"/>
                    <a:pt x="104686" y="25820"/>
                    <a:pt x="110706" y="28155"/>
                  </a:cubicBezTo>
                  <a:cubicBezTo>
                    <a:pt x="118083" y="31306"/>
                    <a:pt x="125057" y="35328"/>
                    <a:pt x="131476" y="40138"/>
                  </a:cubicBezTo>
                  <a:cubicBezTo>
                    <a:pt x="138037" y="45722"/>
                    <a:pt x="144096" y="51870"/>
                    <a:pt x="149583" y="58511"/>
                  </a:cubicBezTo>
                  <a:cubicBezTo>
                    <a:pt x="155430" y="66866"/>
                    <a:pt x="160426" y="75787"/>
                    <a:pt x="164494" y="85139"/>
                  </a:cubicBezTo>
                  <a:cubicBezTo>
                    <a:pt x="168083" y="94260"/>
                    <a:pt x="170760" y="103715"/>
                    <a:pt x="172482" y="113364"/>
                  </a:cubicBezTo>
                  <a:cubicBezTo>
                    <a:pt x="173680" y="123180"/>
                    <a:pt x="173680" y="133105"/>
                    <a:pt x="172482" y="142921"/>
                  </a:cubicBezTo>
                  <a:cubicBezTo>
                    <a:pt x="171437" y="149953"/>
                    <a:pt x="169560" y="156835"/>
                    <a:pt x="166890" y="163424"/>
                  </a:cubicBezTo>
                  <a:cubicBezTo>
                    <a:pt x="164351" y="169092"/>
                    <a:pt x="161322" y="174527"/>
                    <a:pt x="157836" y="179667"/>
                  </a:cubicBezTo>
                  <a:cubicBezTo>
                    <a:pt x="154379" y="183657"/>
                    <a:pt x="150643" y="187394"/>
                    <a:pt x="146653" y="190851"/>
                  </a:cubicBezTo>
                  <a:cubicBezTo>
                    <a:pt x="142637" y="193588"/>
                    <a:pt x="138457" y="196078"/>
                    <a:pt x="134138" y="198306"/>
                  </a:cubicBezTo>
                  <a:cubicBezTo>
                    <a:pt x="129141" y="200166"/>
                    <a:pt x="123966" y="201504"/>
                    <a:pt x="118694" y="202300"/>
                  </a:cubicBezTo>
                  <a:cubicBezTo>
                    <a:pt x="113553" y="202702"/>
                    <a:pt x="108390" y="202702"/>
                    <a:pt x="103249" y="202300"/>
                  </a:cubicBezTo>
                  <a:cubicBezTo>
                    <a:pt x="97173" y="201236"/>
                    <a:pt x="91202" y="199632"/>
                    <a:pt x="85409" y="197507"/>
                  </a:cubicBezTo>
                  <a:cubicBezTo>
                    <a:pt x="77265" y="194013"/>
                    <a:pt x="69575" y="189542"/>
                    <a:pt x="62510" y="184194"/>
                  </a:cubicBezTo>
                  <a:cubicBezTo>
                    <a:pt x="56123" y="178695"/>
                    <a:pt x="50241" y="172635"/>
                    <a:pt x="44936" y="166087"/>
                  </a:cubicBezTo>
                  <a:cubicBezTo>
                    <a:pt x="39456" y="158487"/>
                    <a:pt x="34730" y="150372"/>
                    <a:pt x="30823" y="141856"/>
                  </a:cubicBezTo>
                  <a:cubicBezTo>
                    <a:pt x="24065" y="127470"/>
                    <a:pt x="20868" y="111670"/>
                    <a:pt x="21504" y="95790"/>
                  </a:cubicBezTo>
                  <a:cubicBezTo>
                    <a:pt x="21502" y="92062"/>
                    <a:pt x="21502" y="88600"/>
                    <a:pt x="21502" y="84873"/>
                  </a:cubicBezTo>
                  <a:lnTo>
                    <a:pt x="21502" y="83541"/>
                  </a:lnTo>
                  <a:cubicBezTo>
                    <a:pt x="22833" y="76398"/>
                    <a:pt x="24702" y="69366"/>
                    <a:pt x="27095" y="62505"/>
                  </a:cubicBezTo>
                  <a:cubicBezTo>
                    <a:pt x="29710" y="56685"/>
                    <a:pt x="32923" y="51152"/>
                    <a:pt x="36680" y="45996"/>
                  </a:cubicBezTo>
                  <a:lnTo>
                    <a:pt x="39875" y="42534"/>
                  </a:lnTo>
                  <a:cubicBezTo>
                    <a:pt x="42344" y="39849"/>
                    <a:pt x="45014" y="37356"/>
                    <a:pt x="47863" y="35079"/>
                  </a:cubicBezTo>
                  <a:cubicBezTo>
                    <a:pt x="50721" y="32965"/>
                    <a:pt x="53748" y="31095"/>
                    <a:pt x="56918" y="29487"/>
                  </a:cubicBezTo>
                  <a:lnTo>
                    <a:pt x="58249" y="29487"/>
                  </a:lnTo>
                  <a:lnTo>
                    <a:pt x="58249" y="29487"/>
                  </a:lnTo>
                  <a:lnTo>
                    <a:pt x="59846" y="29487"/>
                  </a:lnTo>
                  <a:cubicBezTo>
                    <a:pt x="64569" y="27631"/>
                    <a:pt x="69481" y="26292"/>
                    <a:pt x="74491" y="25493"/>
                  </a:cubicBezTo>
                  <a:cubicBezTo>
                    <a:pt x="80070" y="24959"/>
                    <a:pt x="85687" y="24959"/>
                    <a:pt x="91267" y="25493"/>
                  </a:cubicBezTo>
                  <a:moveTo>
                    <a:pt x="72893" y="25493"/>
                  </a:moveTo>
                  <a:lnTo>
                    <a:pt x="72893" y="25493"/>
                  </a:lnTo>
                  <a:moveTo>
                    <a:pt x="108309" y="29487"/>
                  </a:moveTo>
                  <a:lnTo>
                    <a:pt x="109906" y="29487"/>
                  </a:lnTo>
                  <a:lnTo>
                    <a:pt x="108309" y="29487"/>
                  </a:lnTo>
                  <a:moveTo>
                    <a:pt x="130942" y="42534"/>
                  </a:moveTo>
                  <a:lnTo>
                    <a:pt x="130942" y="42534"/>
                  </a:lnTo>
                  <a:lnTo>
                    <a:pt x="130942" y="42534"/>
                  </a:lnTo>
                  <a:moveTo>
                    <a:pt x="38011" y="45730"/>
                  </a:moveTo>
                  <a:lnTo>
                    <a:pt x="38011" y="47061"/>
                  </a:lnTo>
                  <a:lnTo>
                    <a:pt x="38011" y="45730"/>
                  </a:lnTo>
                  <a:moveTo>
                    <a:pt x="162629" y="83807"/>
                  </a:moveTo>
                  <a:lnTo>
                    <a:pt x="162629" y="83807"/>
                  </a:lnTo>
                </a:path>
              </a:pathLst>
            </a:custGeom>
            <a:solidFill>
              <a:srgbClr val="4EA8A9"/>
            </a:solidFill>
            <a:ln w="26619"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id="{DB899C4D-C07F-4B7E-9B1C-050FF41D1E9C}"/>
                </a:ext>
              </a:extLst>
            </p:cNvPr>
            <p:cNvSpPr/>
            <p:nvPr/>
          </p:nvSpPr>
          <p:spPr>
            <a:xfrm>
              <a:off x="19253126" y="4798453"/>
              <a:ext cx="151548" cy="148239"/>
            </a:xfrm>
            <a:custGeom>
              <a:avLst/>
              <a:gdLst>
                <a:gd name="connsiteX0" fmla="*/ 38011 w 120750"/>
                <a:gd name="connsiteY0" fmla="*/ 2397 h 118114"/>
                <a:gd name="connsiteX1" fmla="*/ 27359 w 120750"/>
                <a:gd name="connsiteY1" fmla="*/ 7723 h 118114"/>
                <a:gd name="connsiteX2" fmla="*/ 17507 w 120750"/>
                <a:gd name="connsiteY2" fmla="*/ 15178 h 118114"/>
                <a:gd name="connsiteX3" fmla="*/ 16176 w 120750"/>
                <a:gd name="connsiteY3" fmla="*/ 15178 h 118114"/>
                <a:gd name="connsiteX4" fmla="*/ 12448 w 120750"/>
                <a:gd name="connsiteY4" fmla="*/ 18906 h 118114"/>
                <a:gd name="connsiteX5" fmla="*/ 4991 w 120750"/>
                <a:gd name="connsiteY5" fmla="*/ 30090 h 118114"/>
                <a:gd name="connsiteX6" fmla="*/ 2064 w 120750"/>
                <a:gd name="connsiteY6" fmla="*/ 36481 h 118114"/>
                <a:gd name="connsiteX7" fmla="*/ 2064 w 120750"/>
                <a:gd name="connsiteY7" fmla="*/ 38877 h 118114"/>
                <a:gd name="connsiteX8" fmla="*/ 2064 w 120750"/>
                <a:gd name="connsiteY8" fmla="*/ 42072 h 118114"/>
                <a:gd name="connsiteX9" fmla="*/ 200 w 120750"/>
                <a:gd name="connsiteY9" fmla="*/ 55919 h 118114"/>
                <a:gd name="connsiteX10" fmla="*/ 200 w 120750"/>
                <a:gd name="connsiteY10" fmla="*/ 63108 h 118114"/>
                <a:gd name="connsiteX11" fmla="*/ 2331 w 120750"/>
                <a:gd name="connsiteY11" fmla="*/ 74292 h 118114"/>
                <a:gd name="connsiteX12" fmla="*/ 6059 w 120750"/>
                <a:gd name="connsiteY12" fmla="*/ 83612 h 118114"/>
                <a:gd name="connsiteX13" fmla="*/ 13249 w 120750"/>
                <a:gd name="connsiteY13" fmla="*/ 95594 h 118114"/>
                <a:gd name="connsiteX14" fmla="*/ 39876 w 120750"/>
                <a:gd name="connsiteY14" fmla="*/ 114233 h 118114"/>
                <a:gd name="connsiteX15" fmla="*/ 98989 w 120750"/>
                <a:gd name="connsiteY15" fmla="*/ 104115 h 118114"/>
                <a:gd name="connsiteX16" fmla="*/ 116031 w 120750"/>
                <a:gd name="connsiteY16" fmla="*/ 81481 h 118114"/>
                <a:gd name="connsiteX17" fmla="*/ 119759 w 120750"/>
                <a:gd name="connsiteY17" fmla="*/ 47398 h 118114"/>
                <a:gd name="connsiteX18" fmla="*/ 110972 w 120750"/>
                <a:gd name="connsiteY18" fmla="*/ 24764 h 118114"/>
                <a:gd name="connsiteX19" fmla="*/ 102451 w 120750"/>
                <a:gd name="connsiteY19" fmla="*/ 14379 h 118114"/>
                <a:gd name="connsiteX20" fmla="*/ 88073 w 120750"/>
                <a:gd name="connsiteY20" fmla="*/ 6391 h 118114"/>
                <a:gd name="connsiteX21" fmla="*/ 77687 w 120750"/>
                <a:gd name="connsiteY21" fmla="*/ 2130 h 118114"/>
                <a:gd name="connsiteX22" fmla="*/ 67569 w 120750"/>
                <a:gd name="connsiteY22" fmla="*/ 0 h 118114"/>
                <a:gd name="connsiteX23" fmla="*/ 60112 w 120750"/>
                <a:gd name="connsiteY23" fmla="*/ 0 h 118114"/>
                <a:gd name="connsiteX24" fmla="*/ 39342 w 120750"/>
                <a:gd name="connsiteY24" fmla="*/ 3462 h 118114"/>
                <a:gd name="connsiteX25" fmla="*/ 61177 w 120750"/>
                <a:gd name="connsiteY25" fmla="*/ 22900 h 118114"/>
                <a:gd name="connsiteX26" fmla="*/ 61177 w 120750"/>
                <a:gd name="connsiteY26" fmla="*/ 22900 h 118114"/>
                <a:gd name="connsiteX27" fmla="*/ 70496 w 120750"/>
                <a:gd name="connsiteY27" fmla="*/ 24764 h 118114"/>
                <a:gd name="connsiteX28" fmla="*/ 79283 w 120750"/>
                <a:gd name="connsiteY28" fmla="*/ 29025 h 118114"/>
                <a:gd name="connsiteX29" fmla="*/ 86473 w 120750"/>
                <a:gd name="connsiteY29" fmla="*/ 35149 h 118114"/>
                <a:gd name="connsiteX30" fmla="*/ 91799 w 120750"/>
                <a:gd name="connsiteY30" fmla="*/ 43138 h 118114"/>
                <a:gd name="connsiteX31" fmla="*/ 95261 w 120750"/>
                <a:gd name="connsiteY31" fmla="*/ 52457 h 118114"/>
                <a:gd name="connsiteX32" fmla="*/ 95261 w 120750"/>
                <a:gd name="connsiteY32" fmla="*/ 62309 h 118114"/>
                <a:gd name="connsiteX33" fmla="*/ 93663 w 120750"/>
                <a:gd name="connsiteY33" fmla="*/ 71895 h 118114"/>
                <a:gd name="connsiteX34" fmla="*/ 88337 w 120750"/>
                <a:gd name="connsiteY34" fmla="*/ 82014 h 118114"/>
                <a:gd name="connsiteX35" fmla="*/ 82480 w 120750"/>
                <a:gd name="connsiteY35" fmla="*/ 88671 h 118114"/>
                <a:gd name="connsiteX36" fmla="*/ 74759 w 120750"/>
                <a:gd name="connsiteY36" fmla="*/ 93730 h 118114"/>
                <a:gd name="connsiteX37" fmla="*/ 64373 w 120750"/>
                <a:gd name="connsiteY37" fmla="*/ 97192 h 118114"/>
                <a:gd name="connsiteX38" fmla="*/ 55851 w 120750"/>
                <a:gd name="connsiteY38" fmla="*/ 97192 h 118114"/>
                <a:gd name="connsiteX39" fmla="*/ 45732 w 120750"/>
                <a:gd name="connsiteY39" fmla="*/ 95328 h 118114"/>
                <a:gd name="connsiteX40" fmla="*/ 36945 w 120750"/>
                <a:gd name="connsiteY40" fmla="*/ 90801 h 118114"/>
                <a:gd name="connsiteX41" fmla="*/ 29488 w 120750"/>
                <a:gd name="connsiteY41" fmla="*/ 84410 h 118114"/>
                <a:gd name="connsiteX42" fmla="*/ 24162 w 120750"/>
                <a:gd name="connsiteY42" fmla="*/ 75889 h 118114"/>
                <a:gd name="connsiteX43" fmla="*/ 20967 w 120750"/>
                <a:gd name="connsiteY43" fmla="*/ 66836 h 118114"/>
                <a:gd name="connsiteX44" fmla="*/ 20969 w 120750"/>
                <a:gd name="connsiteY44" fmla="*/ 57782 h 118114"/>
                <a:gd name="connsiteX45" fmla="*/ 23099 w 120750"/>
                <a:gd name="connsiteY45" fmla="*/ 46865 h 118114"/>
                <a:gd name="connsiteX46" fmla="*/ 23099 w 120750"/>
                <a:gd name="connsiteY46" fmla="*/ 46865 h 118114"/>
                <a:gd name="connsiteX47" fmla="*/ 24697 w 120750"/>
                <a:gd name="connsiteY47" fmla="*/ 43936 h 118114"/>
                <a:gd name="connsiteX48" fmla="*/ 24697 w 120750"/>
                <a:gd name="connsiteY48" fmla="*/ 41806 h 118114"/>
                <a:gd name="connsiteX49" fmla="*/ 24697 w 120750"/>
                <a:gd name="connsiteY49" fmla="*/ 41806 h 118114"/>
                <a:gd name="connsiteX50" fmla="*/ 24697 w 120750"/>
                <a:gd name="connsiteY50" fmla="*/ 41806 h 118114"/>
                <a:gd name="connsiteX51" fmla="*/ 24697 w 120750"/>
                <a:gd name="connsiteY51" fmla="*/ 41806 h 118114"/>
                <a:gd name="connsiteX52" fmla="*/ 31087 w 120750"/>
                <a:gd name="connsiteY52" fmla="*/ 34350 h 118114"/>
                <a:gd name="connsiteX53" fmla="*/ 39342 w 120750"/>
                <a:gd name="connsiteY53" fmla="*/ 28758 h 118114"/>
                <a:gd name="connsiteX54" fmla="*/ 44135 w 120750"/>
                <a:gd name="connsiteY54" fmla="*/ 26895 h 118114"/>
                <a:gd name="connsiteX55" fmla="*/ 48129 w 120750"/>
                <a:gd name="connsiteY55" fmla="*/ 26895 h 118114"/>
                <a:gd name="connsiteX56" fmla="*/ 52389 w 120750"/>
                <a:gd name="connsiteY56" fmla="*/ 26895 h 118114"/>
                <a:gd name="connsiteX57" fmla="*/ 57448 w 120750"/>
                <a:gd name="connsiteY57" fmla="*/ 26895 h 118114"/>
                <a:gd name="connsiteX58" fmla="*/ 66236 w 120750"/>
                <a:gd name="connsiteY58" fmla="*/ 26895 h 118114"/>
                <a:gd name="connsiteX59" fmla="*/ 67834 w 120750"/>
                <a:gd name="connsiteY59" fmla="*/ 26895 h 118114"/>
                <a:gd name="connsiteX60" fmla="*/ 66236 w 120750"/>
                <a:gd name="connsiteY60" fmla="*/ 26895 h 118114"/>
                <a:gd name="connsiteX61" fmla="*/ 39608 w 120750"/>
                <a:gd name="connsiteY61" fmla="*/ 29824 h 118114"/>
                <a:gd name="connsiteX62" fmla="*/ 39608 w 120750"/>
                <a:gd name="connsiteY62" fmla="*/ 29824 h 118114"/>
                <a:gd name="connsiteX63" fmla="*/ 75822 w 120750"/>
                <a:gd name="connsiteY63" fmla="*/ 29824 h 118114"/>
                <a:gd name="connsiteX64" fmla="*/ 75822 w 120750"/>
                <a:gd name="connsiteY64" fmla="*/ 29824 h 118114"/>
                <a:gd name="connsiteX65" fmla="*/ 75822 w 120750"/>
                <a:gd name="connsiteY65" fmla="*/ 29824 h 118114"/>
                <a:gd name="connsiteX66" fmla="*/ 83545 w 120750"/>
                <a:gd name="connsiteY66" fmla="*/ 35948 h 118114"/>
                <a:gd name="connsiteX67" fmla="*/ 83545 w 120750"/>
                <a:gd name="connsiteY67" fmla="*/ 35948 h 118114"/>
                <a:gd name="connsiteX68" fmla="*/ 83545 w 120750"/>
                <a:gd name="connsiteY68" fmla="*/ 35948 h 118114"/>
                <a:gd name="connsiteX69" fmla="*/ 19371 w 120750"/>
                <a:gd name="connsiteY69" fmla="*/ 67368 h 118114"/>
                <a:gd name="connsiteX70" fmla="*/ 19371 w 120750"/>
                <a:gd name="connsiteY70" fmla="*/ 68700 h 118114"/>
                <a:gd name="connsiteX71" fmla="*/ 19371 w 120750"/>
                <a:gd name="connsiteY71" fmla="*/ 67368 h 118114"/>
                <a:gd name="connsiteX72" fmla="*/ 23099 w 120750"/>
                <a:gd name="connsiteY72" fmla="*/ 79085 h 118114"/>
                <a:gd name="connsiteX73" fmla="*/ 23099 w 120750"/>
                <a:gd name="connsiteY73" fmla="*/ 80949 h 118114"/>
                <a:gd name="connsiteX74" fmla="*/ 23099 w 120750"/>
                <a:gd name="connsiteY74" fmla="*/ 79085 h 118114"/>
                <a:gd name="connsiteX75" fmla="*/ 26828 w 120750"/>
                <a:gd name="connsiteY75" fmla="*/ 85209 h 118114"/>
                <a:gd name="connsiteX76" fmla="*/ 26828 w 120750"/>
                <a:gd name="connsiteY76" fmla="*/ 85209 h 118114"/>
                <a:gd name="connsiteX77" fmla="*/ 26828 w 120750"/>
                <a:gd name="connsiteY77" fmla="*/ 85209 h 118114"/>
                <a:gd name="connsiteX78" fmla="*/ 36946 w 120750"/>
                <a:gd name="connsiteY78" fmla="*/ 94263 h 118114"/>
                <a:gd name="connsiteX79" fmla="*/ 36946 w 120750"/>
                <a:gd name="connsiteY79" fmla="*/ 94263 h 118114"/>
                <a:gd name="connsiteX80" fmla="*/ 36946 w 120750"/>
                <a:gd name="connsiteY80" fmla="*/ 94263 h 11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20750" h="118114">
                  <a:moveTo>
                    <a:pt x="38011" y="2397"/>
                  </a:moveTo>
                  <a:cubicBezTo>
                    <a:pt x="34308" y="3849"/>
                    <a:pt x="30743" y="5632"/>
                    <a:pt x="27359" y="7723"/>
                  </a:cubicBezTo>
                  <a:cubicBezTo>
                    <a:pt x="23694" y="9659"/>
                    <a:pt x="20366" y="12177"/>
                    <a:pt x="17507" y="15178"/>
                  </a:cubicBezTo>
                  <a:lnTo>
                    <a:pt x="16176" y="15178"/>
                  </a:lnTo>
                  <a:lnTo>
                    <a:pt x="12448" y="18906"/>
                  </a:lnTo>
                  <a:cubicBezTo>
                    <a:pt x="9569" y="22357"/>
                    <a:pt x="7070" y="26106"/>
                    <a:pt x="4991" y="30090"/>
                  </a:cubicBezTo>
                  <a:lnTo>
                    <a:pt x="2064" y="36481"/>
                  </a:lnTo>
                  <a:lnTo>
                    <a:pt x="2064" y="38877"/>
                  </a:lnTo>
                  <a:cubicBezTo>
                    <a:pt x="2178" y="39939"/>
                    <a:pt x="2178" y="41010"/>
                    <a:pt x="2064" y="42072"/>
                  </a:cubicBezTo>
                  <a:cubicBezTo>
                    <a:pt x="791" y="46576"/>
                    <a:pt x="164" y="51238"/>
                    <a:pt x="200" y="55919"/>
                  </a:cubicBezTo>
                  <a:cubicBezTo>
                    <a:pt x="-67" y="58308"/>
                    <a:pt x="-67" y="60719"/>
                    <a:pt x="200" y="63108"/>
                  </a:cubicBezTo>
                  <a:cubicBezTo>
                    <a:pt x="652" y="66881"/>
                    <a:pt x="1364" y="70618"/>
                    <a:pt x="2331" y="74292"/>
                  </a:cubicBezTo>
                  <a:cubicBezTo>
                    <a:pt x="3179" y="77542"/>
                    <a:pt x="4432" y="80673"/>
                    <a:pt x="6059" y="83612"/>
                  </a:cubicBezTo>
                  <a:cubicBezTo>
                    <a:pt x="7938" y="87895"/>
                    <a:pt x="10353" y="91921"/>
                    <a:pt x="13249" y="95594"/>
                  </a:cubicBezTo>
                  <a:cubicBezTo>
                    <a:pt x="20179" y="104205"/>
                    <a:pt x="29413" y="110670"/>
                    <a:pt x="39876" y="114233"/>
                  </a:cubicBezTo>
                  <a:cubicBezTo>
                    <a:pt x="59950" y="121908"/>
                    <a:pt x="82612" y="118029"/>
                    <a:pt x="98989" y="104115"/>
                  </a:cubicBezTo>
                  <a:cubicBezTo>
                    <a:pt x="106477" y="98117"/>
                    <a:pt x="112337" y="90334"/>
                    <a:pt x="116031" y="81481"/>
                  </a:cubicBezTo>
                  <a:cubicBezTo>
                    <a:pt x="120583" y="70730"/>
                    <a:pt x="121879" y="58879"/>
                    <a:pt x="119759" y="47398"/>
                  </a:cubicBezTo>
                  <a:cubicBezTo>
                    <a:pt x="118357" y="39346"/>
                    <a:pt x="115370" y="31653"/>
                    <a:pt x="110972" y="24764"/>
                  </a:cubicBezTo>
                  <a:cubicBezTo>
                    <a:pt x="108428" y="21069"/>
                    <a:pt x="105578" y="17595"/>
                    <a:pt x="102451" y="14379"/>
                  </a:cubicBezTo>
                  <a:cubicBezTo>
                    <a:pt x="97985" y="11167"/>
                    <a:pt x="93159" y="8486"/>
                    <a:pt x="88073" y="6391"/>
                  </a:cubicBezTo>
                  <a:cubicBezTo>
                    <a:pt x="84781" y="4586"/>
                    <a:pt x="81299" y="3157"/>
                    <a:pt x="77687" y="2130"/>
                  </a:cubicBezTo>
                  <a:cubicBezTo>
                    <a:pt x="74373" y="1166"/>
                    <a:pt x="70990" y="454"/>
                    <a:pt x="67569" y="0"/>
                  </a:cubicBezTo>
                  <a:lnTo>
                    <a:pt x="60112" y="0"/>
                  </a:lnTo>
                  <a:cubicBezTo>
                    <a:pt x="53051" y="67"/>
                    <a:pt x="46044" y="1235"/>
                    <a:pt x="39342" y="3462"/>
                  </a:cubicBezTo>
                  <a:moveTo>
                    <a:pt x="61177" y="22900"/>
                  </a:moveTo>
                  <a:lnTo>
                    <a:pt x="61177" y="22900"/>
                  </a:lnTo>
                  <a:cubicBezTo>
                    <a:pt x="64333" y="23242"/>
                    <a:pt x="67452" y="23866"/>
                    <a:pt x="70496" y="24764"/>
                  </a:cubicBezTo>
                  <a:lnTo>
                    <a:pt x="79283" y="29025"/>
                  </a:lnTo>
                  <a:lnTo>
                    <a:pt x="86473" y="35149"/>
                  </a:lnTo>
                  <a:cubicBezTo>
                    <a:pt x="88401" y="37707"/>
                    <a:pt x="90179" y="40375"/>
                    <a:pt x="91799" y="43138"/>
                  </a:cubicBezTo>
                  <a:cubicBezTo>
                    <a:pt x="93112" y="46182"/>
                    <a:pt x="94268" y="49293"/>
                    <a:pt x="95261" y="52457"/>
                  </a:cubicBezTo>
                  <a:cubicBezTo>
                    <a:pt x="95261" y="55919"/>
                    <a:pt x="95261" y="58848"/>
                    <a:pt x="95261" y="62309"/>
                  </a:cubicBezTo>
                  <a:cubicBezTo>
                    <a:pt x="94989" y="65543"/>
                    <a:pt x="94455" y="68749"/>
                    <a:pt x="93663" y="71895"/>
                  </a:cubicBezTo>
                  <a:cubicBezTo>
                    <a:pt x="92155" y="75402"/>
                    <a:pt x="90374" y="78785"/>
                    <a:pt x="88337" y="82014"/>
                  </a:cubicBezTo>
                  <a:cubicBezTo>
                    <a:pt x="86529" y="84355"/>
                    <a:pt x="84572" y="86579"/>
                    <a:pt x="82480" y="88671"/>
                  </a:cubicBezTo>
                  <a:cubicBezTo>
                    <a:pt x="80010" y="90510"/>
                    <a:pt x="77431" y="92199"/>
                    <a:pt x="74759" y="93730"/>
                  </a:cubicBezTo>
                  <a:cubicBezTo>
                    <a:pt x="71458" y="95318"/>
                    <a:pt x="67968" y="96481"/>
                    <a:pt x="64373" y="97192"/>
                  </a:cubicBezTo>
                  <a:lnTo>
                    <a:pt x="55851" y="97192"/>
                  </a:lnTo>
                  <a:lnTo>
                    <a:pt x="45732" y="95328"/>
                  </a:lnTo>
                  <a:cubicBezTo>
                    <a:pt x="42698" y="94031"/>
                    <a:pt x="39763" y="92518"/>
                    <a:pt x="36945" y="90801"/>
                  </a:cubicBezTo>
                  <a:cubicBezTo>
                    <a:pt x="34276" y="88894"/>
                    <a:pt x="31781" y="86756"/>
                    <a:pt x="29488" y="84410"/>
                  </a:cubicBezTo>
                  <a:cubicBezTo>
                    <a:pt x="27523" y="81693"/>
                    <a:pt x="25744" y="78846"/>
                    <a:pt x="24162" y="75889"/>
                  </a:cubicBezTo>
                  <a:cubicBezTo>
                    <a:pt x="22826" y="72974"/>
                    <a:pt x="21757" y="69944"/>
                    <a:pt x="20967" y="66836"/>
                  </a:cubicBezTo>
                  <a:cubicBezTo>
                    <a:pt x="20969" y="63641"/>
                    <a:pt x="20969" y="60711"/>
                    <a:pt x="20969" y="57782"/>
                  </a:cubicBezTo>
                  <a:cubicBezTo>
                    <a:pt x="20969" y="54854"/>
                    <a:pt x="20969" y="50327"/>
                    <a:pt x="23099" y="46865"/>
                  </a:cubicBezTo>
                  <a:lnTo>
                    <a:pt x="23099" y="46865"/>
                  </a:lnTo>
                  <a:lnTo>
                    <a:pt x="24697" y="43936"/>
                  </a:lnTo>
                  <a:lnTo>
                    <a:pt x="24697" y="41806"/>
                  </a:lnTo>
                  <a:lnTo>
                    <a:pt x="24697" y="41806"/>
                  </a:lnTo>
                  <a:lnTo>
                    <a:pt x="24697" y="41806"/>
                  </a:lnTo>
                  <a:cubicBezTo>
                    <a:pt x="24697" y="41806"/>
                    <a:pt x="24697" y="41806"/>
                    <a:pt x="24697" y="41806"/>
                  </a:cubicBezTo>
                  <a:cubicBezTo>
                    <a:pt x="26683" y="39201"/>
                    <a:pt x="28817" y="36711"/>
                    <a:pt x="31087" y="34350"/>
                  </a:cubicBezTo>
                  <a:lnTo>
                    <a:pt x="39342" y="28758"/>
                  </a:lnTo>
                  <a:lnTo>
                    <a:pt x="44135" y="26895"/>
                  </a:lnTo>
                  <a:lnTo>
                    <a:pt x="48129" y="26895"/>
                  </a:lnTo>
                  <a:lnTo>
                    <a:pt x="52389" y="26895"/>
                  </a:lnTo>
                  <a:lnTo>
                    <a:pt x="57448" y="26895"/>
                  </a:lnTo>
                  <a:moveTo>
                    <a:pt x="66236" y="26895"/>
                  </a:moveTo>
                  <a:lnTo>
                    <a:pt x="67834" y="26895"/>
                  </a:lnTo>
                  <a:lnTo>
                    <a:pt x="66236" y="26895"/>
                  </a:lnTo>
                  <a:moveTo>
                    <a:pt x="39608" y="29824"/>
                  </a:moveTo>
                  <a:lnTo>
                    <a:pt x="39608" y="29824"/>
                  </a:lnTo>
                  <a:close/>
                  <a:moveTo>
                    <a:pt x="75822" y="29824"/>
                  </a:moveTo>
                  <a:lnTo>
                    <a:pt x="75822" y="29824"/>
                  </a:lnTo>
                  <a:lnTo>
                    <a:pt x="75822" y="29824"/>
                  </a:lnTo>
                  <a:moveTo>
                    <a:pt x="83545" y="35948"/>
                  </a:moveTo>
                  <a:lnTo>
                    <a:pt x="83545" y="35948"/>
                  </a:lnTo>
                  <a:lnTo>
                    <a:pt x="83545" y="35948"/>
                  </a:lnTo>
                  <a:moveTo>
                    <a:pt x="19371" y="67368"/>
                  </a:moveTo>
                  <a:cubicBezTo>
                    <a:pt x="19371" y="67368"/>
                    <a:pt x="19371" y="67368"/>
                    <a:pt x="19371" y="68700"/>
                  </a:cubicBezTo>
                  <a:cubicBezTo>
                    <a:pt x="19371" y="70031"/>
                    <a:pt x="19371" y="68700"/>
                    <a:pt x="19371" y="67368"/>
                  </a:cubicBezTo>
                  <a:moveTo>
                    <a:pt x="23099" y="79085"/>
                  </a:moveTo>
                  <a:cubicBezTo>
                    <a:pt x="23246" y="79697"/>
                    <a:pt x="23246" y="80336"/>
                    <a:pt x="23099" y="80949"/>
                  </a:cubicBezTo>
                  <a:lnTo>
                    <a:pt x="23099" y="79085"/>
                  </a:lnTo>
                  <a:moveTo>
                    <a:pt x="26828" y="85209"/>
                  </a:moveTo>
                  <a:lnTo>
                    <a:pt x="26828" y="85209"/>
                  </a:lnTo>
                  <a:lnTo>
                    <a:pt x="26828" y="85209"/>
                  </a:lnTo>
                  <a:moveTo>
                    <a:pt x="36946" y="94263"/>
                  </a:moveTo>
                  <a:lnTo>
                    <a:pt x="36946" y="94263"/>
                  </a:lnTo>
                  <a:lnTo>
                    <a:pt x="36946" y="94263"/>
                  </a:lnTo>
                </a:path>
              </a:pathLst>
            </a:custGeom>
            <a:solidFill>
              <a:srgbClr val="4EA8A9"/>
            </a:solidFill>
            <a:ln w="26619"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id="{630B6F17-F388-4624-99BC-8C18318CA889}"/>
                </a:ext>
              </a:extLst>
            </p:cNvPr>
            <p:cNvSpPr/>
            <p:nvPr/>
          </p:nvSpPr>
          <p:spPr>
            <a:xfrm>
              <a:off x="19583811" y="5154367"/>
              <a:ext cx="219988" cy="218146"/>
            </a:xfrm>
            <a:custGeom>
              <a:avLst/>
              <a:gdLst>
                <a:gd name="connsiteX0" fmla="*/ 67965 w 175282"/>
                <a:gd name="connsiteY0" fmla="*/ 2130 h 173814"/>
                <a:gd name="connsiteX1" fmla="*/ 56249 w 175282"/>
                <a:gd name="connsiteY1" fmla="*/ 5326 h 173814"/>
                <a:gd name="connsiteX2" fmla="*/ 50392 w 175282"/>
                <a:gd name="connsiteY2" fmla="*/ 7722 h 173814"/>
                <a:gd name="connsiteX3" fmla="*/ 50390 w 175282"/>
                <a:gd name="connsiteY3" fmla="*/ 7722 h 173814"/>
                <a:gd name="connsiteX4" fmla="*/ 42402 w 175282"/>
                <a:gd name="connsiteY4" fmla="*/ 11716 h 173814"/>
                <a:gd name="connsiteX5" fmla="*/ 42402 w 175282"/>
                <a:gd name="connsiteY5" fmla="*/ 11716 h 173814"/>
                <a:gd name="connsiteX6" fmla="*/ 26160 w 175282"/>
                <a:gd name="connsiteY6" fmla="*/ 23699 h 173814"/>
                <a:gd name="connsiteX7" fmla="*/ 26160 w 175282"/>
                <a:gd name="connsiteY7" fmla="*/ 25030 h 173814"/>
                <a:gd name="connsiteX8" fmla="*/ 21100 w 175282"/>
                <a:gd name="connsiteY8" fmla="*/ 29823 h 173814"/>
                <a:gd name="connsiteX9" fmla="*/ 9384 w 175282"/>
                <a:gd name="connsiteY9" fmla="*/ 47131 h 173814"/>
                <a:gd name="connsiteX10" fmla="*/ 3792 w 175282"/>
                <a:gd name="connsiteY10" fmla="*/ 60711 h 173814"/>
                <a:gd name="connsiteX11" fmla="*/ 3792 w 175282"/>
                <a:gd name="connsiteY11" fmla="*/ 60711 h 173814"/>
                <a:gd name="connsiteX12" fmla="*/ 2194 w 175282"/>
                <a:gd name="connsiteY12" fmla="*/ 65770 h 173814"/>
                <a:gd name="connsiteX13" fmla="*/ 2194 w 175282"/>
                <a:gd name="connsiteY13" fmla="*/ 67901 h 173814"/>
                <a:gd name="connsiteX14" fmla="*/ 2194 w 175282"/>
                <a:gd name="connsiteY14" fmla="*/ 105712 h 173814"/>
                <a:gd name="connsiteX15" fmla="*/ 19503 w 175282"/>
                <a:gd name="connsiteY15" fmla="*/ 141660 h 173814"/>
                <a:gd name="connsiteX16" fmla="*/ 52254 w 175282"/>
                <a:gd name="connsiteY16" fmla="*/ 166690 h 173814"/>
                <a:gd name="connsiteX17" fmla="*/ 97255 w 175282"/>
                <a:gd name="connsiteY17" fmla="*/ 173347 h 173814"/>
                <a:gd name="connsiteX18" fmla="*/ 137996 w 175282"/>
                <a:gd name="connsiteY18" fmla="*/ 157370 h 173814"/>
                <a:gd name="connsiteX19" fmla="*/ 164624 w 175282"/>
                <a:gd name="connsiteY19" fmla="*/ 128079 h 173814"/>
                <a:gd name="connsiteX20" fmla="*/ 172345 w 175282"/>
                <a:gd name="connsiteY20" fmla="*/ 108641 h 173814"/>
                <a:gd name="connsiteX21" fmla="*/ 175274 w 175282"/>
                <a:gd name="connsiteY21" fmla="*/ 84144 h 173814"/>
                <a:gd name="connsiteX22" fmla="*/ 171279 w 175282"/>
                <a:gd name="connsiteY22" fmla="*/ 61244 h 173814"/>
                <a:gd name="connsiteX23" fmla="*/ 163291 w 175282"/>
                <a:gd name="connsiteY23" fmla="*/ 42605 h 173814"/>
                <a:gd name="connsiteX24" fmla="*/ 151042 w 175282"/>
                <a:gd name="connsiteY24" fmla="*/ 26628 h 173814"/>
                <a:gd name="connsiteX25" fmla="*/ 136397 w 175282"/>
                <a:gd name="connsiteY25" fmla="*/ 14379 h 173814"/>
                <a:gd name="connsiteX26" fmla="*/ 95922 w 175282"/>
                <a:gd name="connsiteY26" fmla="*/ 0 h 173814"/>
                <a:gd name="connsiteX27" fmla="*/ 87936 w 175282"/>
                <a:gd name="connsiteY27" fmla="*/ 0 h 173814"/>
                <a:gd name="connsiteX28" fmla="*/ 71160 w 175282"/>
                <a:gd name="connsiteY28" fmla="*/ 1598 h 173814"/>
                <a:gd name="connsiteX29" fmla="*/ 89800 w 175282"/>
                <a:gd name="connsiteY29" fmla="*/ 22633 h 173814"/>
                <a:gd name="connsiteX30" fmla="*/ 92462 w 175282"/>
                <a:gd name="connsiteY30" fmla="*/ 22633 h 173814"/>
                <a:gd name="connsiteX31" fmla="*/ 108971 w 175282"/>
                <a:gd name="connsiteY31" fmla="*/ 25829 h 173814"/>
                <a:gd name="connsiteX32" fmla="*/ 124947 w 175282"/>
                <a:gd name="connsiteY32" fmla="*/ 34083 h 173814"/>
                <a:gd name="connsiteX33" fmla="*/ 136930 w 175282"/>
                <a:gd name="connsiteY33" fmla="*/ 44734 h 173814"/>
                <a:gd name="connsiteX34" fmla="*/ 145451 w 175282"/>
                <a:gd name="connsiteY34" fmla="*/ 57515 h 173814"/>
                <a:gd name="connsiteX35" fmla="*/ 151308 w 175282"/>
                <a:gd name="connsiteY35" fmla="*/ 75090 h 173814"/>
                <a:gd name="connsiteX36" fmla="*/ 151308 w 175282"/>
                <a:gd name="connsiteY36" fmla="*/ 91599 h 173814"/>
                <a:gd name="connsiteX37" fmla="*/ 147314 w 175282"/>
                <a:gd name="connsiteY37" fmla="*/ 108640 h 173814"/>
                <a:gd name="connsiteX38" fmla="*/ 140124 w 175282"/>
                <a:gd name="connsiteY38" fmla="*/ 123286 h 173814"/>
                <a:gd name="connsiteX39" fmla="*/ 129738 w 175282"/>
                <a:gd name="connsiteY39" fmla="*/ 134735 h 173814"/>
                <a:gd name="connsiteX40" fmla="*/ 116158 w 175282"/>
                <a:gd name="connsiteY40" fmla="*/ 144055 h 173814"/>
                <a:gd name="connsiteX41" fmla="*/ 99116 w 175282"/>
                <a:gd name="connsiteY41" fmla="*/ 149913 h 173814"/>
                <a:gd name="connsiteX42" fmla="*/ 81542 w 175282"/>
                <a:gd name="connsiteY42" fmla="*/ 149913 h 173814"/>
                <a:gd name="connsiteX43" fmla="*/ 65566 w 175282"/>
                <a:gd name="connsiteY43" fmla="*/ 146451 h 173814"/>
                <a:gd name="connsiteX44" fmla="*/ 51188 w 175282"/>
                <a:gd name="connsiteY44" fmla="*/ 139262 h 173814"/>
                <a:gd name="connsiteX45" fmla="*/ 37608 w 175282"/>
                <a:gd name="connsiteY45" fmla="*/ 127013 h 173814"/>
                <a:gd name="connsiteX46" fmla="*/ 29886 w 175282"/>
                <a:gd name="connsiteY46" fmla="*/ 115297 h 173814"/>
                <a:gd name="connsiteX47" fmla="*/ 24029 w 175282"/>
                <a:gd name="connsiteY47" fmla="*/ 99054 h 173814"/>
                <a:gd name="connsiteX48" fmla="*/ 24029 w 175282"/>
                <a:gd name="connsiteY48" fmla="*/ 81746 h 173814"/>
                <a:gd name="connsiteX49" fmla="*/ 27224 w 175282"/>
                <a:gd name="connsiteY49" fmla="*/ 65237 h 173814"/>
                <a:gd name="connsiteX50" fmla="*/ 34946 w 175282"/>
                <a:gd name="connsiteY50" fmla="*/ 49793 h 173814"/>
                <a:gd name="connsiteX51" fmla="*/ 40538 w 175282"/>
                <a:gd name="connsiteY51" fmla="*/ 42870 h 173814"/>
                <a:gd name="connsiteX52" fmla="*/ 45331 w 175282"/>
                <a:gd name="connsiteY52" fmla="*/ 37811 h 173814"/>
                <a:gd name="connsiteX53" fmla="*/ 49059 w 175282"/>
                <a:gd name="connsiteY53" fmla="*/ 34882 h 173814"/>
                <a:gd name="connsiteX54" fmla="*/ 57580 w 175282"/>
                <a:gd name="connsiteY54" fmla="*/ 29290 h 173814"/>
                <a:gd name="connsiteX55" fmla="*/ 59178 w 175282"/>
                <a:gd name="connsiteY55" fmla="*/ 29290 h 173814"/>
                <a:gd name="connsiteX56" fmla="*/ 67699 w 175282"/>
                <a:gd name="connsiteY56" fmla="*/ 25829 h 173814"/>
                <a:gd name="connsiteX57" fmla="*/ 67699 w 175282"/>
                <a:gd name="connsiteY57" fmla="*/ 25829 h 173814"/>
                <a:gd name="connsiteX58" fmla="*/ 69296 w 175282"/>
                <a:gd name="connsiteY58" fmla="*/ 25829 h 173814"/>
                <a:gd name="connsiteX59" fmla="*/ 72225 w 175282"/>
                <a:gd name="connsiteY59" fmla="*/ 25829 h 173814"/>
                <a:gd name="connsiteX60" fmla="*/ 75154 w 175282"/>
                <a:gd name="connsiteY60" fmla="*/ 25829 h 173814"/>
                <a:gd name="connsiteX61" fmla="*/ 89267 w 175282"/>
                <a:gd name="connsiteY61" fmla="*/ 25829 h 173814"/>
                <a:gd name="connsiteX62" fmla="*/ 135599 w 175282"/>
                <a:gd name="connsiteY62" fmla="*/ 47131 h 173814"/>
                <a:gd name="connsiteX63" fmla="*/ 135599 w 175282"/>
                <a:gd name="connsiteY63" fmla="*/ 47131 h 173814"/>
                <a:gd name="connsiteX64" fmla="*/ 135599 w 175282"/>
                <a:gd name="connsiteY64" fmla="*/ 47131 h 173814"/>
                <a:gd name="connsiteX65" fmla="*/ 135599 w 175282"/>
                <a:gd name="connsiteY65" fmla="*/ 47131 h 173814"/>
                <a:gd name="connsiteX66" fmla="*/ 135599 w 175282"/>
                <a:gd name="connsiteY66" fmla="*/ 47131 h 173814"/>
                <a:gd name="connsiteX67" fmla="*/ 135599 w 175282"/>
                <a:gd name="connsiteY67" fmla="*/ 47131 h 173814"/>
                <a:gd name="connsiteX68" fmla="*/ 61308 w 175282"/>
                <a:gd name="connsiteY68" fmla="*/ 148849 h 173814"/>
                <a:gd name="connsiteX69" fmla="*/ 62639 w 175282"/>
                <a:gd name="connsiteY69" fmla="*/ 148849 h 173814"/>
                <a:gd name="connsiteX70" fmla="*/ 61308 w 175282"/>
                <a:gd name="connsiteY70" fmla="*/ 148849 h 173814"/>
                <a:gd name="connsiteX71" fmla="*/ 96457 w 175282"/>
                <a:gd name="connsiteY71" fmla="*/ 152310 h 173814"/>
                <a:gd name="connsiteX72" fmla="*/ 96457 w 175282"/>
                <a:gd name="connsiteY72" fmla="*/ 152310 h 17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75282" h="173814">
                  <a:moveTo>
                    <a:pt x="67965" y="2130"/>
                  </a:moveTo>
                  <a:cubicBezTo>
                    <a:pt x="63996" y="2947"/>
                    <a:pt x="60083" y="4014"/>
                    <a:pt x="56249" y="5326"/>
                  </a:cubicBezTo>
                  <a:cubicBezTo>
                    <a:pt x="54208" y="5889"/>
                    <a:pt x="52241" y="6693"/>
                    <a:pt x="50392" y="7722"/>
                  </a:cubicBezTo>
                  <a:lnTo>
                    <a:pt x="50390" y="7722"/>
                  </a:lnTo>
                  <a:cubicBezTo>
                    <a:pt x="47601" y="8784"/>
                    <a:pt x="44924" y="10122"/>
                    <a:pt x="42402" y="11716"/>
                  </a:cubicBezTo>
                  <a:lnTo>
                    <a:pt x="42402" y="11716"/>
                  </a:lnTo>
                  <a:cubicBezTo>
                    <a:pt x="36503" y="15008"/>
                    <a:pt x="31045" y="19034"/>
                    <a:pt x="26160" y="23699"/>
                  </a:cubicBezTo>
                  <a:lnTo>
                    <a:pt x="26160" y="25030"/>
                  </a:lnTo>
                  <a:lnTo>
                    <a:pt x="21100" y="29823"/>
                  </a:lnTo>
                  <a:cubicBezTo>
                    <a:pt x="16477" y="35072"/>
                    <a:pt x="12540" y="40889"/>
                    <a:pt x="9384" y="47131"/>
                  </a:cubicBezTo>
                  <a:cubicBezTo>
                    <a:pt x="7294" y="51561"/>
                    <a:pt x="5428" y="56094"/>
                    <a:pt x="3792" y="60711"/>
                  </a:cubicBezTo>
                  <a:lnTo>
                    <a:pt x="3792" y="60711"/>
                  </a:lnTo>
                  <a:lnTo>
                    <a:pt x="2194" y="65770"/>
                  </a:lnTo>
                  <a:cubicBezTo>
                    <a:pt x="2064" y="66475"/>
                    <a:pt x="2064" y="67197"/>
                    <a:pt x="2194" y="67901"/>
                  </a:cubicBezTo>
                  <a:cubicBezTo>
                    <a:pt x="-731" y="80335"/>
                    <a:pt x="-731" y="93278"/>
                    <a:pt x="2194" y="105712"/>
                  </a:cubicBezTo>
                  <a:cubicBezTo>
                    <a:pt x="5093" y="118876"/>
                    <a:pt x="11021" y="131183"/>
                    <a:pt x="19503" y="141660"/>
                  </a:cubicBezTo>
                  <a:cubicBezTo>
                    <a:pt x="28370" y="152390"/>
                    <a:pt x="39573" y="160951"/>
                    <a:pt x="52254" y="166690"/>
                  </a:cubicBezTo>
                  <a:cubicBezTo>
                    <a:pt x="66472" y="172603"/>
                    <a:pt x="81936" y="174890"/>
                    <a:pt x="97255" y="173347"/>
                  </a:cubicBezTo>
                  <a:cubicBezTo>
                    <a:pt x="111926" y="171391"/>
                    <a:pt x="125906" y="165909"/>
                    <a:pt x="137996" y="157370"/>
                  </a:cubicBezTo>
                  <a:cubicBezTo>
                    <a:pt x="148936" y="149703"/>
                    <a:pt x="158032" y="139698"/>
                    <a:pt x="164624" y="128079"/>
                  </a:cubicBezTo>
                  <a:cubicBezTo>
                    <a:pt x="168082" y="121987"/>
                    <a:pt x="170681" y="115446"/>
                    <a:pt x="172345" y="108641"/>
                  </a:cubicBezTo>
                  <a:cubicBezTo>
                    <a:pt x="174400" y="100640"/>
                    <a:pt x="175384" y="92403"/>
                    <a:pt x="175274" y="84144"/>
                  </a:cubicBezTo>
                  <a:cubicBezTo>
                    <a:pt x="175006" y="76363"/>
                    <a:pt x="173660" y="68656"/>
                    <a:pt x="171279" y="61244"/>
                  </a:cubicBezTo>
                  <a:cubicBezTo>
                    <a:pt x="169447" y="54706"/>
                    <a:pt x="166761" y="48440"/>
                    <a:pt x="163291" y="42605"/>
                  </a:cubicBezTo>
                  <a:cubicBezTo>
                    <a:pt x="159813" y="36842"/>
                    <a:pt x="155705" y="31483"/>
                    <a:pt x="151042" y="26628"/>
                  </a:cubicBezTo>
                  <a:cubicBezTo>
                    <a:pt x="146728" y="21910"/>
                    <a:pt x="141802" y="17790"/>
                    <a:pt x="136397" y="14379"/>
                  </a:cubicBezTo>
                  <a:cubicBezTo>
                    <a:pt x="124240" y="6436"/>
                    <a:pt x="110366" y="1507"/>
                    <a:pt x="95922" y="0"/>
                  </a:cubicBezTo>
                  <a:lnTo>
                    <a:pt x="87936" y="0"/>
                  </a:lnTo>
                  <a:cubicBezTo>
                    <a:pt x="82306" y="-9"/>
                    <a:pt x="76688" y="526"/>
                    <a:pt x="71160" y="1598"/>
                  </a:cubicBezTo>
                  <a:moveTo>
                    <a:pt x="89800" y="22633"/>
                  </a:moveTo>
                  <a:lnTo>
                    <a:pt x="92462" y="22633"/>
                  </a:lnTo>
                  <a:cubicBezTo>
                    <a:pt x="98053" y="23182"/>
                    <a:pt x="103580" y="24252"/>
                    <a:pt x="108971" y="25829"/>
                  </a:cubicBezTo>
                  <a:cubicBezTo>
                    <a:pt x="114606" y="27937"/>
                    <a:pt x="119968" y="30708"/>
                    <a:pt x="124947" y="34083"/>
                  </a:cubicBezTo>
                  <a:cubicBezTo>
                    <a:pt x="129249" y="37271"/>
                    <a:pt x="133259" y="40835"/>
                    <a:pt x="136930" y="44734"/>
                  </a:cubicBezTo>
                  <a:cubicBezTo>
                    <a:pt x="140075" y="48784"/>
                    <a:pt x="142922" y="53055"/>
                    <a:pt x="145451" y="57515"/>
                  </a:cubicBezTo>
                  <a:cubicBezTo>
                    <a:pt x="148079" y="63126"/>
                    <a:pt x="150044" y="69024"/>
                    <a:pt x="151308" y="75090"/>
                  </a:cubicBezTo>
                  <a:cubicBezTo>
                    <a:pt x="151705" y="80585"/>
                    <a:pt x="151705" y="86103"/>
                    <a:pt x="151308" y="91599"/>
                  </a:cubicBezTo>
                  <a:cubicBezTo>
                    <a:pt x="150515" y="97392"/>
                    <a:pt x="149178" y="103097"/>
                    <a:pt x="147314" y="108640"/>
                  </a:cubicBezTo>
                  <a:cubicBezTo>
                    <a:pt x="145458" y="113769"/>
                    <a:pt x="143047" y="118680"/>
                    <a:pt x="140124" y="123286"/>
                  </a:cubicBezTo>
                  <a:cubicBezTo>
                    <a:pt x="136945" y="127349"/>
                    <a:pt x="133473" y="131175"/>
                    <a:pt x="129738" y="134735"/>
                  </a:cubicBezTo>
                  <a:cubicBezTo>
                    <a:pt x="125558" y="138319"/>
                    <a:pt x="121006" y="141443"/>
                    <a:pt x="116158" y="144055"/>
                  </a:cubicBezTo>
                  <a:cubicBezTo>
                    <a:pt x="110717" y="146644"/>
                    <a:pt x="104999" y="148609"/>
                    <a:pt x="99116" y="149913"/>
                  </a:cubicBezTo>
                  <a:cubicBezTo>
                    <a:pt x="93270" y="150450"/>
                    <a:pt x="87387" y="150450"/>
                    <a:pt x="81542" y="149913"/>
                  </a:cubicBezTo>
                  <a:cubicBezTo>
                    <a:pt x="76098" y="149399"/>
                    <a:pt x="70735" y="148237"/>
                    <a:pt x="65566" y="146451"/>
                  </a:cubicBezTo>
                  <a:cubicBezTo>
                    <a:pt x="60522" y="144594"/>
                    <a:pt x="55700" y="142183"/>
                    <a:pt x="51188" y="139262"/>
                  </a:cubicBezTo>
                  <a:cubicBezTo>
                    <a:pt x="46231" y="135683"/>
                    <a:pt x="41677" y="131576"/>
                    <a:pt x="37608" y="127013"/>
                  </a:cubicBezTo>
                  <a:cubicBezTo>
                    <a:pt x="34638" y="123383"/>
                    <a:pt x="32051" y="119457"/>
                    <a:pt x="29886" y="115297"/>
                  </a:cubicBezTo>
                  <a:cubicBezTo>
                    <a:pt x="27309" y="110129"/>
                    <a:pt x="25342" y="104678"/>
                    <a:pt x="24029" y="99054"/>
                  </a:cubicBezTo>
                  <a:cubicBezTo>
                    <a:pt x="23366" y="93303"/>
                    <a:pt x="23366" y="87496"/>
                    <a:pt x="24029" y="81746"/>
                  </a:cubicBezTo>
                  <a:cubicBezTo>
                    <a:pt x="24528" y="76148"/>
                    <a:pt x="25599" y="70617"/>
                    <a:pt x="27224" y="65237"/>
                  </a:cubicBezTo>
                  <a:cubicBezTo>
                    <a:pt x="29259" y="59836"/>
                    <a:pt x="31846" y="54661"/>
                    <a:pt x="34946" y="49793"/>
                  </a:cubicBezTo>
                  <a:cubicBezTo>
                    <a:pt x="36579" y="47308"/>
                    <a:pt x="38451" y="44989"/>
                    <a:pt x="40538" y="42870"/>
                  </a:cubicBezTo>
                  <a:lnTo>
                    <a:pt x="45331" y="37811"/>
                  </a:lnTo>
                  <a:lnTo>
                    <a:pt x="49059" y="34882"/>
                  </a:lnTo>
                  <a:lnTo>
                    <a:pt x="57580" y="29290"/>
                  </a:lnTo>
                  <a:lnTo>
                    <a:pt x="59178" y="29290"/>
                  </a:lnTo>
                  <a:lnTo>
                    <a:pt x="67699" y="25829"/>
                  </a:lnTo>
                  <a:lnTo>
                    <a:pt x="67699" y="25829"/>
                  </a:lnTo>
                  <a:lnTo>
                    <a:pt x="69296" y="25829"/>
                  </a:lnTo>
                  <a:lnTo>
                    <a:pt x="72225" y="25829"/>
                  </a:lnTo>
                  <a:lnTo>
                    <a:pt x="75154" y="25829"/>
                  </a:lnTo>
                  <a:cubicBezTo>
                    <a:pt x="79854" y="25565"/>
                    <a:pt x="84565" y="25565"/>
                    <a:pt x="89267" y="25829"/>
                  </a:cubicBezTo>
                  <a:moveTo>
                    <a:pt x="135599" y="47131"/>
                  </a:moveTo>
                  <a:lnTo>
                    <a:pt x="135599" y="47131"/>
                  </a:lnTo>
                  <a:lnTo>
                    <a:pt x="135599" y="47131"/>
                  </a:lnTo>
                  <a:moveTo>
                    <a:pt x="135599" y="47131"/>
                  </a:moveTo>
                  <a:lnTo>
                    <a:pt x="135599" y="47131"/>
                  </a:lnTo>
                  <a:lnTo>
                    <a:pt x="135599" y="47131"/>
                  </a:lnTo>
                  <a:moveTo>
                    <a:pt x="61308" y="148849"/>
                  </a:moveTo>
                  <a:lnTo>
                    <a:pt x="62639" y="148849"/>
                  </a:lnTo>
                  <a:lnTo>
                    <a:pt x="61308" y="148849"/>
                  </a:lnTo>
                  <a:moveTo>
                    <a:pt x="96457" y="152310"/>
                  </a:moveTo>
                  <a:lnTo>
                    <a:pt x="96457" y="152310"/>
                  </a:lnTo>
                </a:path>
              </a:pathLst>
            </a:custGeom>
            <a:solidFill>
              <a:srgbClr val="4EA8A9"/>
            </a:solidFill>
            <a:ln w="26619"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id="{DD585442-2E57-42CC-9740-411CA248FDD0}"/>
                </a:ext>
              </a:extLst>
            </p:cNvPr>
            <p:cNvSpPr/>
            <p:nvPr/>
          </p:nvSpPr>
          <p:spPr>
            <a:xfrm>
              <a:off x="17402919" y="5477530"/>
              <a:ext cx="788823" cy="1741724"/>
            </a:xfrm>
            <a:custGeom>
              <a:avLst/>
              <a:gdLst>
                <a:gd name="connsiteX0" fmla="*/ 521137 w 628518"/>
                <a:gd name="connsiteY0" fmla="*/ 0 h 1387770"/>
                <a:gd name="connsiteX1" fmla="*/ 505426 w 628518"/>
                <a:gd name="connsiteY1" fmla="*/ 2130 h 1387770"/>
                <a:gd name="connsiteX2" fmla="*/ 469744 w 628518"/>
                <a:gd name="connsiteY2" fmla="*/ 13847 h 1387770"/>
                <a:gd name="connsiteX3" fmla="*/ 439121 w 628518"/>
                <a:gd name="connsiteY3" fmla="*/ 34882 h 1387770"/>
                <a:gd name="connsiteX4" fmla="*/ 414891 w 628518"/>
                <a:gd name="connsiteY4" fmla="*/ 59380 h 1387770"/>
                <a:gd name="connsiteX5" fmla="*/ 377878 w 628518"/>
                <a:gd name="connsiteY5" fmla="*/ 108907 h 1387770"/>
                <a:gd name="connsiteX6" fmla="*/ 365097 w 628518"/>
                <a:gd name="connsiteY6" fmla="*/ 129677 h 1387770"/>
                <a:gd name="connsiteX7" fmla="*/ 365097 w 628518"/>
                <a:gd name="connsiteY7" fmla="*/ 131807 h 1387770"/>
                <a:gd name="connsiteX8" fmla="*/ 347524 w 628518"/>
                <a:gd name="connsiteY8" fmla="*/ 160299 h 1387770"/>
                <a:gd name="connsiteX9" fmla="*/ 337672 w 628518"/>
                <a:gd name="connsiteY9" fmla="*/ 175742 h 1387770"/>
                <a:gd name="connsiteX10" fmla="*/ 331548 w 628518"/>
                <a:gd name="connsiteY10" fmla="*/ 185328 h 1387770"/>
                <a:gd name="connsiteX11" fmla="*/ 328351 w 628518"/>
                <a:gd name="connsiteY11" fmla="*/ 189855 h 1387770"/>
                <a:gd name="connsiteX12" fmla="*/ 325422 w 628518"/>
                <a:gd name="connsiteY12" fmla="*/ 194648 h 1387770"/>
                <a:gd name="connsiteX13" fmla="*/ 317701 w 628518"/>
                <a:gd name="connsiteY13" fmla="*/ 206631 h 1387770"/>
                <a:gd name="connsiteX14" fmla="*/ 312109 w 628518"/>
                <a:gd name="connsiteY14" fmla="*/ 215684 h 1387770"/>
                <a:gd name="connsiteX15" fmla="*/ 312109 w 628518"/>
                <a:gd name="connsiteY15" fmla="*/ 218081 h 1387770"/>
                <a:gd name="connsiteX16" fmla="*/ 312109 w 628518"/>
                <a:gd name="connsiteY16" fmla="*/ 220743 h 1387770"/>
                <a:gd name="connsiteX17" fmla="*/ 295600 w 628518"/>
                <a:gd name="connsiteY17" fmla="*/ 245773 h 1387770"/>
                <a:gd name="connsiteX18" fmla="*/ 293204 w 628518"/>
                <a:gd name="connsiteY18" fmla="*/ 247637 h 1387770"/>
                <a:gd name="connsiteX19" fmla="*/ 290807 w 628518"/>
                <a:gd name="connsiteY19" fmla="*/ 248968 h 1387770"/>
                <a:gd name="connsiteX20" fmla="*/ 279624 w 628518"/>
                <a:gd name="connsiteY20" fmla="*/ 255093 h 1387770"/>
                <a:gd name="connsiteX21" fmla="*/ 266043 w 628518"/>
                <a:gd name="connsiteY21" fmla="*/ 268673 h 1387770"/>
                <a:gd name="connsiteX22" fmla="*/ 247137 w 628518"/>
                <a:gd name="connsiteY22" fmla="*/ 319532 h 1387770"/>
                <a:gd name="connsiteX23" fmla="*/ 247137 w 628518"/>
                <a:gd name="connsiteY23" fmla="*/ 322461 h 1387770"/>
                <a:gd name="connsiteX24" fmla="*/ 247137 w 628518"/>
                <a:gd name="connsiteY24" fmla="*/ 328053 h 1387770"/>
                <a:gd name="connsiteX25" fmla="*/ 247137 w 628518"/>
                <a:gd name="connsiteY25" fmla="*/ 332313 h 1387770"/>
                <a:gd name="connsiteX26" fmla="*/ 247137 w 628518"/>
                <a:gd name="connsiteY26" fmla="*/ 334976 h 1387770"/>
                <a:gd name="connsiteX27" fmla="*/ 245539 w 628518"/>
                <a:gd name="connsiteY27" fmla="*/ 340035 h 1387770"/>
                <a:gd name="connsiteX28" fmla="*/ 245539 w 628518"/>
                <a:gd name="connsiteY28" fmla="*/ 345094 h 1387770"/>
                <a:gd name="connsiteX29" fmla="*/ 245539 w 628518"/>
                <a:gd name="connsiteY29" fmla="*/ 349089 h 1387770"/>
                <a:gd name="connsiteX30" fmla="*/ 245539 w 628518"/>
                <a:gd name="connsiteY30" fmla="*/ 352018 h 1387770"/>
                <a:gd name="connsiteX31" fmla="*/ 243144 w 628518"/>
                <a:gd name="connsiteY31" fmla="*/ 360805 h 1387770"/>
                <a:gd name="connsiteX32" fmla="*/ 241811 w 628518"/>
                <a:gd name="connsiteY32" fmla="*/ 366663 h 1387770"/>
                <a:gd name="connsiteX33" fmla="*/ 241811 w 628518"/>
                <a:gd name="connsiteY33" fmla="*/ 369060 h 1387770"/>
                <a:gd name="connsiteX34" fmla="*/ 241811 w 628518"/>
                <a:gd name="connsiteY34" fmla="*/ 372521 h 1387770"/>
                <a:gd name="connsiteX35" fmla="*/ 243409 w 628518"/>
                <a:gd name="connsiteY35" fmla="*/ 370391 h 1387770"/>
                <a:gd name="connsiteX36" fmla="*/ 241280 w 628518"/>
                <a:gd name="connsiteY36" fmla="*/ 374385 h 1387770"/>
                <a:gd name="connsiteX37" fmla="*/ 241280 w 628518"/>
                <a:gd name="connsiteY37" fmla="*/ 378912 h 1387770"/>
                <a:gd name="connsiteX38" fmla="*/ 235954 w 628518"/>
                <a:gd name="connsiteY38" fmla="*/ 400214 h 1387770"/>
                <a:gd name="connsiteX39" fmla="*/ 238616 w 628518"/>
                <a:gd name="connsiteY39" fmla="*/ 419652 h 1387770"/>
                <a:gd name="connsiteX40" fmla="*/ 233024 w 628518"/>
                <a:gd name="connsiteY40" fmla="*/ 433232 h 1387770"/>
                <a:gd name="connsiteX41" fmla="*/ 230095 w 628518"/>
                <a:gd name="connsiteY41" fmla="*/ 438824 h 1387770"/>
                <a:gd name="connsiteX42" fmla="*/ 218912 w 628518"/>
                <a:gd name="connsiteY42" fmla="*/ 463588 h 1387770"/>
                <a:gd name="connsiteX43" fmla="*/ 217314 w 628518"/>
                <a:gd name="connsiteY43" fmla="*/ 467582 h 1387770"/>
                <a:gd name="connsiteX44" fmla="*/ 211190 w 628518"/>
                <a:gd name="connsiteY44" fmla="*/ 490215 h 1387770"/>
                <a:gd name="connsiteX45" fmla="*/ 189888 w 628518"/>
                <a:gd name="connsiteY45" fmla="*/ 563708 h 1387770"/>
                <a:gd name="connsiteX46" fmla="*/ 189888 w 628518"/>
                <a:gd name="connsiteY46" fmla="*/ 565039 h 1387770"/>
                <a:gd name="connsiteX47" fmla="*/ 189888 w 628518"/>
                <a:gd name="connsiteY47" fmla="*/ 569832 h 1387770"/>
                <a:gd name="connsiteX48" fmla="*/ 186693 w 628518"/>
                <a:gd name="connsiteY48" fmla="*/ 586341 h 1387770"/>
                <a:gd name="connsiteX49" fmla="*/ 185361 w 628518"/>
                <a:gd name="connsiteY49" fmla="*/ 594063 h 1387770"/>
                <a:gd name="connsiteX50" fmla="*/ 182965 w 628518"/>
                <a:gd name="connsiteY50" fmla="*/ 608176 h 1387770"/>
                <a:gd name="connsiteX51" fmla="*/ 182965 w 628518"/>
                <a:gd name="connsiteY51" fmla="*/ 612703 h 1387770"/>
                <a:gd name="connsiteX52" fmla="*/ 180036 w 628518"/>
                <a:gd name="connsiteY52" fmla="*/ 628413 h 1387770"/>
                <a:gd name="connsiteX53" fmla="*/ 160597 w 628518"/>
                <a:gd name="connsiteY53" fmla="*/ 688592 h 1387770"/>
                <a:gd name="connsiteX54" fmla="*/ 151811 w 628518"/>
                <a:gd name="connsiteY54" fmla="*/ 719746 h 1387770"/>
                <a:gd name="connsiteX55" fmla="*/ 144621 w 628518"/>
                <a:gd name="connsiteY55" fmla="*/ 754362 h 1387770"/>
                <a:gd name="connsiteX56" fmla="*/ 136898 w 628518"/>
                <a:gd name="connsiteY56" fmla="*/ 784717 h 1387770"/>
                <a:gd name="connsiteX57" fmla="*/ 130508 w 628518"/>
                <a:gd name="connsiteY57" fmla="*/ 809215 h 1387770"/>
                <a:gd name="connsiteX58" fmla="*/ 130508 w 628518"/>
                <a:gd name="connsiteY58" fmla="*/ 812943 h 1387770"/>
                <a:gd name="connsiteX59" fmla="*/ 126248 w 628518"/>
                <a:gd name="connsiteY59" fmla="*/ 828387 h 1387770"/>
                <a:gd name="connsiteX60" fmla="*/ 117727 w 628518"/>
                <a:gd name="connsiteY60" fmla="*/ 843565 h 1387770"/>
                <a:gd name="connsiteX61" fmla="*/ 111070 w 628518"/>
                <a:gd name="connsiteY61" fmla="*/ 848091 h 1387770"/>
                <a:gd name="connsiteX62" fmla="*/ 102282 w 628518"/>
                <a:gd name="connsiteY62" fmla="*/ 874719 h 1387770"/>
                <a:gd name="connsiteX63" fmla="*/ 98821 w 628518"/>
                <a:gd name="connsiteY63" fmla="*/ 885636 h 1387770"/>
                <a:gd name="connsiteX64" fmla="*/ 96692 w 628518"/>
                <a:gd name="connsiteY64" fmla="*/ 893092 h 1387770"/>
                <a:gd name="connsiteX65" fmla="*/ 92697 w 628518"/>
                <a:gd name="connsiteY65" fmla="*/ 905607 h 1387770"/>
                <a:gd name="connsiteX66" fmla="*/ 84975 w 628518"/>
                <a:gd name="connsiteY66" fmla="*/ 930104 h 1387770"/>
                <a:gd name="connsiteX67" fmla="*/ 81780 w 628518"/>
                <a:gd name="connsiteY67" fmla="*/ 939957 h 1387770"/>
                <a:gd name="connsiteX68" fmla="*/ 81780 w 628518"/>
                <a:gd name="connsiteY68" fmla="*/ 943418 h 1387770"/>
                <a:gd name="connsiteX69" fmla="*/ 73791 w 628518"/>
                <a:gd name="connsiteY69" fmla="*/ 970046 h 1387770"/>
                <a:gd name="connsiteX70" fmla="*/ 41306 w 628518"/>
                <a:gd name="connsiteY70" fmla="*/ 1076556 h 1387770"/>
                <a:gd name="connsiteX71" fmla="*/ 34382 w 628518"/>
                <a:gd name="connsiteY71" fmla="*/ 1099456 h 1387770"/>
                <a:gd name="connsiteX72" fmla="*/ 29056 w 628518"/>
                <a:gd name="connsiteY72" fmla="*/ 1117031 h 1387770"/>
                <a:gd name="connsiteX73" fmla="*/ 29056 w 628518"/>
                <a:gd name="connsiteY73" fmla="*/ 1120759 h 1387770"/>
                <a:gd name="connsiteX74" fmla="*/ 15742 w 628518"/>
                <a:gd name="connsiteY74" fmla="*/ 1167091 h 1387770"/>
                <a:gd name="connsiteX75" fmla="*/ 7488 w 628518"/>
                <a:gd name="connsiteY75" fmla="*/ 1199577 h 1387770"/>
                <a:gd name="connsiteX76" fmla="*/ 4293 w 628518"/>
                <a:gd name="connsiteY76" fmla="*/ 1214754 h 1387770"/>
                <a:gd name="connsiteX77" fmla="*/ 4293 w 628518"/>
                <a:gd name="connsiteY77" fmla="*/ 1219547 h 1387770"/>
                <a:gd name="connsiteX78" fmla="*/ 2962 w 628518"/>
                <a:gd name="connsiteY78" fmla="*/ 1225139 h 1387770"/>
                <a:gd name="connsiteX79" fmla="*/ 2962 w 628518"/>
                <a:gd name="connsiteY79" fmla="*/ 1228335 h 1387770"/>
                <a:gd name="connsiteX80" fmla="*/ 33 w 628518"/>
                <a:gd name="connsiteY80" fmla="*/ 1244577 h 1387770"/>
                <a:gd name="connsiteX81" fmla="*/ 1631 w 628518"/>
                <a:gd name="connsiteY81" fmla="*/ 1263217 h 1387770"/>
                <a:gd name="connsiteX82" fmla="*/ 20537 w 628518"/>
                <a:gd name="connsiteY82" fmla="*/ 1297566 h 1387770"/>
                <a:gd name="connsiteX83" fmla="*/ 44502 w 628518"/>
                <a:gd name="connsiteY83" fmla="*/ 1329253 h 1387770"/>
                <a:gd name="connsiteX84" fmla="*/ 103350 w 628518"/>
                <a:gd name="connsiteY84" fmla="*/ 1353484 h 1387770"/>
                <a:gd name="connsiteX85" fmla="*/ 109472 w 628518"/>
                <a:gd name="connsiteY85" fmla="*/ 1355881 h 1387770"/>
                <a:gd name="connsiteX86" fmla="*/ 115596 w 628518"/>
                <a:gd name="connsiteY86" fmla="*/ 1358011 h 1387770"/>
                <a:gd name="connsiteX87" fmla="*/ 132372 w 628518"/>
                <a:gd name="connsiteY87" fmla="*/ 1363869 h 1387770"/>
                <a:gd name="connsiteX88" fmla="*/ 164059 w 628518"/>
                <a:gd name="connsiteY88" fmla="*/ 1371858 h 1387770"/>
                <a:gd name="connsiteX89" fmla="*/ 169918 w 628518"/>
                <a:gd name="connsiteY89" fmla="*/ 1371858 h 1387770"/>
                <a:gd name="connsiteX90" fmla="*/ 174177 w 628518"/>
                <a:gd name="connsiteY90" fmla="*/ 1371858 h 1387770"/>
                <a:gd name="connsiteX91" fmla="*/ 178970 w 628518"/>
                <a:gd name="connsiteY91" fmla="*/ 1373189 h 1387770"/>
                <a:gd name="connsiteX92" fmla="*/ 173644 w 628518"/>
                <a:gd name="connsiteY92" fmla="*/ 1370526 h 1387770"/>
                <a:gd name="connsiteX93" fmla="*/ 184296 w 628518"/>
                <a:gd name="connsiteY93" fmla="*/ 1374520 h 1387770"/>
                <a:gd name="connsiteX94" fmla="*/ 195213 w 628518"/>
                <a:gd name="connsiteY94" fmla="*/ 1377183 h 1387770"/>
                <a:gd name="connsiteX95" fmla="*/ 208262 w 628518"/>
                <a:gd name="connsiteY95" fmla="*/ 1380112 h 1387770"/>
                <a:gd name="connsiteX96" fmla="*/ 211988 w 628518"/>
                <a:gd name="connsiteY96" fmla="*/ 1380112 h 1387770"/>
                <a:gd name="connsiteX97" fmla="*/ 222107 w 628518"/>
                <a:gd name="connsiteY97" fmla="*/ 1382242 h 1387770"/>
                <a:gd name="connsiteX98" fmla="*/ 227166 w 628518"/>
                <a:gd name="connsiteY98" fmla="*/ 1382242 h 1387770"/>
                <a:gd name="connsiteX99" fmla="*/ 259651 w 628518"/>
                <a:gd name="connsiteY99" fmla="*/ 1387568 h 1387770"/>
                <a:gd name="connsiteX100" fmla="*/ 262315 w 628518"/>
                <a:gd name="connsiteY100" fmla="*/ 1387568 h 1387770"/>
                <a:gd name="connsiteX101" fmla="*/ 280422 w 628518"/>
                <a:gd name="connsiteY101" fmla="*/ 1387568 h 1387770"/>
                <a:gd name="connsiteX102" fmla="*/ 290274 w 628518"/>
                <a:gd name="connsiteY102" fmla="*/ 1387568 h 1387770"/>
                <a:gd name="connsiteX103" fmla="*/ 294802 w 628518"/>
                <a:gd name="connsiteY103" fmla="*/ 1387568 h 1387770"/>
                <a:gd name="connsiteX104" fmla="*/ 310246 w 628518"/>
                <a:gd name="connsiteY104" fmla="*/ 1387568 h 1387770"/>
                <a:gd name="connsiteX105" fmla="*/ 341933 w 628518"/>
                <a:gd name="connsiteY105" fmla="*/ 1359609 h 1387770"/>
                <a:gd name="connsiteX106" fmla="*/ 350719 w 628518"/>
                <a:gd name="connsiteY106" fmla="*/ 1315141 h 1387770"/>
                <a:gd name="connsiteX107" fmla="*/ 350719 w 628518"/>
                <a:gd name="connsiteY107" fmla="*/ 1312212 h 1387770"/>
                <a:gd name="connsiteX108" fmla="*/ 356311 w 628518"/>
                <a:gd name="connsiteY108" fmla="*/ 1282389 h 1387770"/>
                <a:gd name="connsiteX109" fmla="*/ 356311 w 628518"/>
                <a:gd name="connsiteY109" fmla="*/ 1278394 h 1387770"/>
                <a:gd name="connsiteX110" fmla="*/ 354447 w 628518"/>
                <a:gd name="connsiteY110" fmla="*/ 1280258 h 1387770"/>
                <a:gd name="connsiteX111" fmla="*/ 367495 w 628518"/>
                <a:gd name="connsiteY111" fmla="*/ 1234991 h 1387770"/>
                <a:gd name="connsiteX112" fmla="*/ 372021 w 628518"/>
                <a:gd name="connsiteY112" fmla="*/ 1217417 h 1387770"/>
                <a:gd name="connsiteX113" fmla="*/ 391992 w 628518"/>
                <a:gd name="connsiteY113" fmla="*/ 1152179 h 1387770"/>
                <a:gd name="connsiteX114" fmla="*/ 399715 w 628518"/>
                <a:gd name="connsiteY114" fmla="*/ 1129013 h 1387770"/>
                <a:gd name="connsiteX115" fmla="*/ 401312 w 628518"/>
                <a:gd name="connsiteY115" fmla="*/ 1123954 h 1387770"/>
                <a:gd name="connsiteX116" fmla="*/ 412495 w 628518"/>
                <a:gd name="connsiteY116" fmla="*/ 1090936 h 1387770"/>
                <a:gd name="connsiteX117" fmla="*/ 421016 w 628518"/>
                <a:gd name="connsiteY117" fmla="*/ 1068036 h 1387770"/>
                <a:gd name="connsiteX118" fmla="*/ 422347 w 628518"/>
                <a:gd name="connsiteY118" fmla="*/ 1064308 h 1387770"/>
                <a:gd name="connsiteX119" fmla="*/ 423945 w 628518"/>
                <a:gd name="connsiteY119" fmla="*/ 1060047 h 1387770"/>
                <a:gd name="connsiteX120" fmla="*/ 432999 w 628518"/>
                <a:gd name="connsiteY120" fmla="*/ 1033420 h 1387770"/>
                <a:gd name="connsiteX121" fmla="*/ 434597 w 628518"/>
                <a:gd name="connsiteY121" fmla="*/ 1028893 h 1387770"/>
                <a:gd name="connsiteX122" fmla="*/ 451904 w 628518"/>
                <a:gd name="connsiteY122" fmla="*/ 970845 h 1387770"/>
                <a:gd name="connsiteX123" fmla="*/ 466549 w 628518"/>
                <a:gd name="connsiteY123" fmla="*/ 917589 h 1387770"/>
                <a:gd name="connsiteX124" fmla="*/ 469212 w 628518"/>
                <a:gd name="connsiteY124" fmla="*/ 908536 h 1387770"/>
                <a:gd name="connsiteX125" fmla="*/ 487586 w 628518"/>
                <a:gd name="connsiteY125" fmla="*/ 847292 h 1387770"/>
                <a:gd name="connsiteX126" fmla="*/ 496372 w 628518"/>
                <a:gd name="connsiteY126" fmla="*/ 818268 h 1387770"/>
                <a:gd name="connsiteX127" fmla="*/ 501166 w 628518"/>
                <a:gd name="connsiteY127" fmla="*/ 801226 h 1387770"/>
                <a:gd name="connsiteX128" fmla="*/ 509154 w 628518"/>
                <a:gd name="connsiteY128" fmla="*/ 766344 h 1387770"/>
                <a:gd name="connsiteX129" fmla="*/ 509154 w 628518"/>
                <a:gd name="connsiteY129" fmla="*/ 762616 h 1387770"/>
                <a:gd name="connsiteX130" fmla="*/ 522468 w 628518"/>
                <a:gd name="connsiteY130" fmla="*/ 719480 h 1387770"/>
                <a:gd name="connsiteX131" fmla="*/ 522468 w 628518"/>
                <a:gd name="connsiteY131" fmla="*/ 716551 h 1387770"/>
                <a:gd name="connsiteX132" fmla="*/ 522468 w 628518"/>
                <a:gd name="connsiteY132" fmla="*/ 712556 h 1387770"/>
                <a:gd name="connsiteX133" fmla="*/ 541372 w 628518"/>
                <a:gd name="connsiteY133" fmla="*/ 632673 h 1387770"/>
                <a:gd name="connsiteX134" fmla="*/ 538977 w 628518"/>
                <a:gd name="connsiteY134" fmla="*/ 636668 h 1387770"/>
                <a:gd name="connsiteX135" fmla="*/ 558948 w 628518"/>
                <a:gd name="connsiteY135" fmla="*/ 572229 h 1387770"/>
                <a:gd name="connsiteX136" fmla="*/ 566936 w 628518"/>
                <a:gd name="connsiteY136" fmla="*/ 548530 h 1387770"/>
                <a:gd name="connsiteX137" fmla="*/ 569598 w 628518"/>
                <a:gd name="connsiteY137" fmla="*/ 540808 h 1387770"/>
                <a:gd name="connsiteX138" fmla="*/ 577054 w 628518"/>
                <a:gd name="connsiteY138" fmla="*/ 530423 h 1387770"/>
                <a:gd name="connsiteX139" fmla="*/ 583445 w 628518"/>
                <a:gd name="connsiteY139" fmla="*/ 511517 h 1387770"/>
                <a:gd name="connsiteX140" fmla="*/ 593030 w 628518"/>
                <a:gd name="connsiteY140" fmla="*/ 482493 h 1387770"/>
                <a:gd name="connsiteX141" fmla="*/ 599156 w 628518"/>
                <a:gd name="connsiteY141" fmla="*/ 464120 h 1387770"/>
                <a:gd name="connsiteX142" fmla="*/ 603415 w 628518"/>
                <a:gd name="connsiteY142" fmla="*/ 450806 h 1387770"/>
                <a:gd name="connsiteX143" fmla="*/ 607410 w 628518"/>
                <a:gd name="connsiteY143" fmla="*/ 438558 h 1387770"/>
                <a:gd name="connsiteX144" fmla="*/ 621522 w 628518"/>
                <a:gd name="connsiteY144" fmla="*/ 396752 h 1387770"/>
                <a:gd name="connsiteX145" fmla="*/ 627646 w 628518"/>
                <a:gd name="connsiteY145" fmla="*/ 356811 h 1387770"/>
                <a:gd name="connsiteX146" fmla="*/ 621788 w 628518"/>
                <a:gd name="connsiteY146" fmla="*/ 341899 h 1387770"/>
                <a:gd name="connsiteX147" fmla="*/ 617529 w 628518"/>
                <a:gd name="connsiteY147" fmla="*/ 332846 h 1387770"/>
                <a:gd name="connsiteX148" fmla="*/ 615665 w 628518"/>
                <a:gd name="connsiteY148" fmla="*/ 318201 h 1387770"/>
                <a:gd name="connsiteX149" fmla="*/ 615665 w 628518"/>
                <a:gd name="connsiteY149" fmla="*/ 291573 h 1387770"/>
                <a:gd name="connsiteX150" fmla="*/ 615665 w 628518"/>
                <a:gd name="connsiteY150" fmla="*/ 282253 h 1387770"/>
                <a:gd name="connsiteX151" fmla="*/ 615665 w 628518"/>
                <a:gd name="connsiteY151" fmla="*/ 268140 h 1387770"/>
                <a:gd name="connsiteX152" fmla="*/ 615665 w 628518"/>
                <a:gd name="connsiteY152" fmla="*/ 238051 h 1387770"/>
                <a:gd name="connsiteX153" fmla="*/ 613267 w 628518"/>
                <a:gd name="connsiteY153" fmla="*/ 206631 h 1387770"/>
                <a:gd name="connsiteX154" fmla="*/ 613267 w 628518"/>
                <a:gd name="connsiteY154" fmla="*/ 203968 h 1387770"/>
                <a:gd name="connsiteX155" fmla="*/ 610605 w 628518"/>
                <a:gd name="connsiteY155" fmla="*/ 183198 h 1387770"/>
                <a:gd name="connsiteX156" fmla="*/ 607942 w 628518"/>
                <a:gd name="connsiteY156" fmla="*/ 171216 h 1387770"/>
                <a:gd name="connsiteX157" fmla="*/ 603948 w 628518"/>
                <a:gd name="connsiteY157" fmla="*/ 153908 h 1387770"/>
                <a:gd name="connsiteX158" fmla="*/ 601551 w 628518"/>
                <a:gd name="connsiteY158" fmla="*/ 137931 h 1387770"/>
                <a:gd name="connsiteX159" fmla="*/ 599422 w 628518"/>
                <a:gd name="connsiteY159" fmla="*/ 122754 h 1387770"/>
                <a:gd name="connsiteX160" fmla="*/ 591966 w 628518"/>
                <a:gd name="connsiteY160" fmla="*/ 92398 h 1387770"/>
                <a:gd name="connsiteX161" fmla="*/ 582114 w 628518"/>
                <a:gd name="connsiteY161" fmla="*/ 65770 h 1387770"/>
                <a:gd name="connsiteX162" fmla="*/ 571728 w 628518"/>
                <a:gd name="connsiteY162" fmla="*/ 43403 h 1387770"/>
                <a:gd name="connsiteX163" fmla="*/ 561876 w 628518"/>
                <a:gd name="connsiteY163" fmla="*/ 25562 h 1387770"/>
                <a:gd name="connsiteX164" fmla="*/ 560279 w 628518"/>
                <a:gd name="connsiteY164" fmla="*/ 22900 h 1387770"/>
                <a:gd name="connsiteX165" fmla="*/ 557083 w 628518"/>
                <a:gd name="connsiteY165" fmla="*/ 17840 h 1387770"/>
                <a:gd name="connsiteX166" fmla="*/ 552024 w 628518"/>
                <a:gd name="connsiteY166" fmla="*/ 12515 h 1387770"/>
                <a:gd name="connsiteX167" fmla="*/ 542970 w 628518"/>
                <a:gd name="connsiteY167" fmla="*/ 6923 h 1387770"/>
                <a:gd name="connsiteX168" fmla="*/ 538177 w 628518"/>
                <a:gd name="connsiteY168" fmla="*/ 6923 h 1387770"/>
                <a:gd name="connsiteX169" fmla="*/ 520337 w 628518"/>
                <a:gd name="connsiteY169" fmla="*/ 266 h 1387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628518" h="1387770">
                  <a:moveTo>
                    <a:pt x="521137" y="0"/>
                  </a:moveTo>
                  <a:cubicBezTo>
                    <a:pt x="515838" y="150"/>
                    <a:pt x="510573" y="864"/>
                    <a:pt x="505426" y="2130"/>
                  </a:cubicBezTo>
                  <a:cubicBezTo>
                    <a:pt x="493038" y="4330"/>
                    <a:pt x="481025" y="8275"/>
                    <a:pt x="469744" y="13847"/>
                  </a:cubicBezTo>
                  <a:cubicBezTo>
                    <a:pt x="458837" y="19782"/>
                    <a:pt x="448575" y="26832"/>
                    <a:pt x="439121" y="34882"/>
                  </a:cubicBezTo>
                  <a:cubicBezTo>
                    <a:pt x="430387" y="42371"/>
                    <a:pt x="422282" y="50564"/>
                    <a:pt x="414891" y="59380"/>
                  </a:cubicBezTo>
                  <a:cubicBezTo>
                    <a:pt x="401350" y="74954"/>
                    <a:pt x="388978" y="91508"/>
                    <a:pt x="377878" y="108907"/>
                  </a:cubicBezTo>
                  <a:cubicBezTo>
                    <a:pt x="373441" y="115830"/>
                    <a:pt x="369182" y="122754"/>
                    <a:pt x="365097" y="129677"/>
                  </a:cubicBezTo>
                  <a:lnTo>
                    <a:pt x="365097" y="131807"/>
                  </a:lnTo>
                  <a:cubicBezTo>
                    <a:pt x="359507" y="141393"/>
                    <a:pt x="353648" y="150979"/>
                    <a:pt x="347524" y="160299"/>
                  </a:cubicBezTo>
                  <a:lnTo>
                    <a:pt x="337672" y="175742"/>
                  </a:lnTo>
                  <a:lnTo>
                    <a:pt x="331548" y="185328"/>
                  </a:lnTo>
                  <a:lnTo>
                    <a:pt x="328351" y="189855"/>
                  </a:lnTo>
                  <a:lnTo>
                    <a:pt x="325422" y="194648"/>
                  </a:lnTo>
                  <a:cubicBezTo>
                    <a:pt x="322637" y="198502"/>
                    <a:pt x="320059" y="202501"/>
                    <a:pt x="317701" y="206631"/>
                  </a:cubicBezTo>
                  <a:cubicBezTo>
                    <a:pt x="315570" y="209560"/>
                    <a:pt x="313973" y="212755"/>
                    <a:pt x="312109" y="215684"/>
                  </a:cubicBezTo>
                  <a:lnTo>
                    <a:pt x="312109" y="218081"/>
                  </a:lnTo>
                  <a:lnTo>
                    <a:pt x="312109" y="220743"/>
                  </a:lnTo>
                  <a:cubicBezTo>
                    <a:pt x="307296" y="229522"/>
                    <a:pt x="301775" y="237894"/>
                    <a:pt x="295600" y="245773"/>
                  </a:cubicBezTo>
                  <a:lnTo>
                    <a:pt x="293204" y="247637"/>
                  </a:lnTo>
                  <a:lnTo>
                    <a:pt x="290807" y="248968"/>
                  </a:lnTo>
                  <a:cubicBezTo>
                    <a:pt x="286812" y="250478"/>
                    <a:pt x="283048" y="252540"/>
                    <a:pt x="279624" y="255093"/>
                  </a:cubicBezTo>
                  <a:cubicBezTo>
                    <a:pt x="274311" y="258759"/>
                    <a:pt x="269710" y="263361"/>
                    <a:pt x="266043" y="268673"/>
                  </a:cubicBezTo>
                  <a:cubicBezTo>
                    <a:pt x="256276" y="284128"/>
                    <a:pt x="249836" y="301449"/>
                    <a:pt x="247137" y="319532"/>
                  </a:cubicBezTo>
                  <a:lnTo>
                    <a:pt x="247137" y="322461"/>
                  </a:lnTo>
                  <a:lnTo>
                    <a:pt x="247137" y="328053"/>
                  </a:lnTo>
                  <a:lnTo>
                    <a:pt x="247137" y="332313"/>
                  </a:lnTo>
                  <a:lnTo>
                    <a:pt x="247137" y="334976"/>
                  </a:lnTo>
                  <a:lnTo>
                    <a:pt x="245539" y="340035"/>
                  </a:lnTo>
                  <a:lnTo>
                    <a:pt x="245539" y="345094"/>
                  </a:lnTo>
                  <a:lnTo>
                    <a:pt x="245539" y="349089"/>
                  </a:lnTo>
                  <a:lnTo>
                    <a:pt x="245539" y="352018"/>
                  </a:lnTo>
                  <a:lnTo>
                    <a:pt x="243144" y="360805"/>
                  </a:lnTo>
                  <a:lnTo>
                    <a:pt x="241811" y="366663"/>
                  </a:lnTo>
                  <a:lnTo>
                    <a:pt x="241811" y="369060"/>
                  </a:lnTo>
                  <a:lnTo>
                    <a:pt x="241811" y="372521"/>
                  </a:lnTo>
                  <a:lnTo>
                    <a:pt x="243409" y="370391"/>
                  </a:lnTo>
                  <a:lnTo>
                    <a:pt x="241280" y="374385"/>
                  </a:lnTo>
                  <a:lnTo>
                    <a:pt x="241280" y="378912"/>
                  </a:lnTo>
                  <a:cubicBezTo>
                    <a:pt x="239682" y="386101"/>
                    <a:pt x="237818" y="393024"/>
                    <a:pt x="235954" y="400214"/>
                  </a:cubicBezTo>
                  <a:cubicBezTo>
                    <a:pt x="239029" y="406201"/>
                    <a:pt x="239968" y="413058"/>
                    <a:pt x="238616" y="419652"/>
                  </a:cubicBezTo>
                  <a:cubicBezTo>
                    <a:pt x="237542" y="424465"/>
                    <a:pt x="235650" y="429058"/>
                    <a:pt x="233024" y="433232"/>
                  </a:cubicBezTo>
                  <a:lnTo>
                    <a:pt x="230095" y="438824"/>
                  </a:lnTo>
                  <a:cubicBezTo>
                    <a:pt x="226102" y="447345"/>
                    <a:pt x="221840" y="456398"/>
                    <a:pt x="218912" y="463588"/>
                  </a:cubicBezTo>
                  <a:lnTo>
                    <a:pt x="217314" y="467582"/>
                  </a:lnTo>
                  <a:lnTo>
                    <a:pt x="211190" y="490215"/>
                  </a:lnTo>
                  <a:cubicBezTo>
                    <a:pt x="204533" y="514180"/>
                    <a:pt x="197343" y="538678"/>
                    <a:pt x="189888" y="563708"/>
                  </a:cubicBezTo>
                  <a:lnTo>
                    <a:pt x="189888" y="565039"/>
                  </a:lnTo>
                  <a:lnTo>
                    <a:pt x="189888" y="569832"/>
                  </a:lnTo>
                  <a:cubicBezTo>
                    <a:pt x="189888" y="575424"/>
                    <a:pt x="187491" y="580749"/>
                    <a:pt x="186693" y="586341"/>
                  </a:cubicBezTo>
                  <a:lnTo>
                    <a:pt x="185361" y="594063"/>
                  </a:lnTo>
                  <a:lnTo>
                    <a:pt x="182965" y="608176"/>
                  </a:lnTo>
                  <a:lnTo>
                    <a:pt x="182965" y="612703"/>
                  </a:lnTo>
                  <a:cubicBezTo>
                    <a:pt x="182505" y="618023"/>
                    <a:pt x="181525" y="623285"/>
                    <a:pt x="180036" y="628413"/>
                  </a:cubicBezTo>
                  <a:cubicBezTo>
                    <a:pt x="174177" y="648650"/>
                    <a:pt x="167521" y="668621"/>
                    <a:pt x="160597" y="688592"/>
                  </a:cubicBezTo>
                  <a:cubicBezTo>
                    <a:pt x="156869" y="700840"/>
                    <a:pt x="153940" y="710426"/>
                    <a:pt x="151811" y="719746"/>
                  </a:cubicBezTo>
                  <a:cubicBezTo>
                    <a:pt x="149680" y="729066"/>
                    <a:pt x="146752" y="742912"/>
                    <a:pt x="144621" y="754362"/>
                  </a:cubicBezTo>
                  <a:cubicBezTo>
                    <a:pt x="142490" y="765812"/>
                    <a:pt x="139828" y="774599"/>
                    <a:pt x="136898" y="784717"/>
                  </a:cubicBezTo>
                  <a:cubicBezTo>
                    <a:pt x="133969" y="794836"/>
                    <a:pt x="132372" y="800960"/>
                    <a:pt x="130508" y="809215"/>
                  </a:cubicBezTo>
                  <a:lnTo>
                    <a:pt x="130508" y="812943"/>
                  </a:lnTo>
                  <a:cubicBezTo>
                    <a:pt x="129585" y="818215"/>
                    <a:pt x="128159" y="823387"/>
                    <a:pt x="126248" y="828387"/>
                  </a:cubicBezTo>
                  <a:cubicBezTo>
                    <a:pt x="124769" y="834098"/>
                    <a:pt x="121834" y="839328"/>
                    <a:pt x="117727" y="843565"/>
                  </a:cubicBezTo>
                  <a:cubicBezTo>
                    <a:pt x="115796" y="845459"/>
                    <a:pt x="113542" y="846992"/>
                    <a:pt x="111070" y="848091"/>
                  </a:cubicBezTo>
                  <a:lnTo>
                    <a:pt x="102282" y="874719"/>
                  </a:lnTo>
                  <a:lnTo>
                    <a:pt x="98821" y="885636"/>
                  </a:lnTo>
                  <a:lnTo>
                    <a:pt x="96692" y="893092"/>
                  </a:lnTo>
                  <a:lnTo>
                    <a:pt x="92697" y="905607"/>
                  </a:lnTo>
                  <a:lnTo>
                    <a:pt x="84975" y="930104"/>
                  </a:lnTo>
                  <a:lnTo>
                    <a:pt x="81780" y="939957"/>
                  </a:lnTo>
                  <a:lnTo>
                    <a:pt x="81780" y="943418"/>
                  </a:lnTo>
                  <a:lnTo>
                    <a:pt x="73791" y="970046"/>
                  </a:lnTo>
                  <a:cubicBezTo>
                    <a:pt x="62341" y="1005461"/>
                    <a:pt x="51691" y="1041142"/>
                    <a:pt x="41306" y="1076556"/>
                  </a:cubicBezTo>
                  <a:lnTo>
                    <a:pt x="34382" y="1099456"/>
                  </a:lnTo>
                  <a:lnTo>
                    <a:pt x="29056" y="1117031"/>
                  </a:lnTo>
                  <a:lnTo>
                    <a:pt x="29056" y="1120759"/>
                  </a:lnTo>
                  <a:cubicBezTo>
                    <a:pt x="24530" y="1136203"/>
                    <a:pt x="19737" y="1151647"/>
                    <a:pt x="15742" y="1167091"/>
                  </a:cubicBezTo>
                  <a:cubicBezTo>
                    <a:pt x="12814" y="1178008"/>
                    <a:pt x="10152" y="1188659"/>
                    <a:pt x="7488" y="1199577"/>
                  </a:cubicBezTo>
                  <a:lnTo>
                    <a:pt x="4293" y="1214754"/>
                  </a:lnTo>
                  <a:lnTo>
                    <a:pt x="4293" y="1219547"/>
                  </a:lnTo>
                  <a:lnTo>
                    <a:pt x="2962" y="1225139"/>
                  </a:lnTo>
                  <a:lnTo>
                    <a:pt x="2962" y="1228335"/>
                  </a:lnTo>
                  <a:cubicBezTo>
                    <a:pt x="1494" y="1233649"/>
                    <a:pt x="514" y="1239085"/>
                    <a:pt x="33" y="1244577"/>
                  </a:cubicBezTo>
                  <a:cubicBezTo>
                    <a:pt x="-144" y="1250831"/>
                    <a:pt x="391" y="1257085"/>
                    <a:pt x="1631" y="1263217"/>
                  </a:cubicBezTo>
                  <a:cubicBezTo>
                    <a:pt x="5159" y="1275988"/>
                    <a:pt x="11634" y="1287753"/>
                    <a:pt x="20537" y="1297566"/>
                  </a:cubicBezTo>
                  <a:cubicBezTo>
                    <a:pt x="26810" y="1309323"/>
                    <a:pt x="34897" y="1320016"/>
                    <a:pt x="44502" y="1329253"/>
                  </a:cubicBezTo>
                  <a:cubicBezTo>
                    <a:pt x="63342" y="1339098"/>
                    <a:pt x="83040" y="1347209"/>
                    <a:pt x="103350" y="1353484"/>
                  </a:cubicBezTo>
                  <a:lnTo>
                    <a:pt x="109472" y="1355881"/>
                  </a:lnTo>
                  <a:lnTo>
                    <a:pt x="115596" y="1358011"/>
                  </a:lnTo>
                  <a:lnTo>
                    <a:pt x="132372" y="1363869"/>
                  </a:lnTo>
                  <a:cubicBezTo>
                    <a:pt x="142767" y="1367156"/>
                    <a:pt x="153349" y="1369823"/>
                    <a:pt x="164059" y="1371858"/>
                  </a:cubicBezTo>
                  <a:lnTo>
                    <a:pt x="169918" y="1371858"/>
                  </a:lnTo>
                  <a:lnTo>
                    <a:pt x="174177" y="1371858"/>
                  </a:lnTo>
                  <a:lnTo>
                    <a:pt x="178970" y="1373189"/>
                  </a:lnTo>
                  <a:lnTo>
                    <a:pt x="173644" y="1370526"/>
                  </a:lnTo>
                  <a:lnTo>
                    <a:pt x="184296" y="1374520"/>
                  </a:lnTo>
                  <a:lnTo>
                    <a:pt x="195213" y="1377183"/>
                  </a:lnTo>
                  <a:lnTo>
                    <a:pt x="208262" y="1380112"/>
                  </a:lnTo>
                  <a:lnTo>
                    <a:pt x="211988" y="1380112"/>
                  </a:lnTo>
                  <a:lnTo>
                    <a:pt x="222107" y="1382242"/>
                  </a:lnTo>
                  <a:lnTo>
                    <a:pt x="227166" y="1382242"/>
                  </a:lnTo>
                  <a:cubicBezTo>
                    <a:pt x="237790" y="1385095"/>
                    <a:pt x="248673" y="1386880"/>
                    <a:pt x="259651" y="1387568"/>
                  </a:cubicBezTo>
                  <a:lnTo>
                    <a:pt x="262315" y="1387568"/>
                  </a:lnTo>
                  <a:cubicBezTo>
                    <a:pt x="268439" y="1387568"/>
                    <a:pt x="274564" y="1387568"/>
                    <a:pt x="280422" y="1387568"/>
                  </a:cubicBezTo>
                  <a:lnTo>
                    <a:pt x="290274" y="1387568"/>
                  </a:lnTo>
                  <a:lnTo>
                    <a:pt x="294802" y="1387568"/>
                  </a:lnTo>
                  <a:cubicBezTo>
                    <a:pt x="299945" y="1387838"/>
                    <a:pt x="305101" y="1387838"/>
                    <a:pt x="310246" y="1387568"/>
                  </a:cubicBezTo>
                  <a:cubicBezTo>
                    <a:pt x="325580" y="1385713"/>
                    <a:pt x="338184" y="1374593"/>
                    <a:pt x="341933" y="1359609"/>
                  </a:cubicBezTo>
                  <a:cubicBezTo>
                    <a:pt x="345926" y="1344697"/>
                    <a:pt x="348322" y="1328987"/>
                    <a:pt x="350719" y="1315141"/>
                  </a:cubicBezTo>
                  <a:lnTo>
                    <a:pt x="350719" y="1312212"/>
                  </a:lnTo>
                  <a:cubicBezTo>
                    <a:pt x="352317" y="1302093"/>
                    <a:pt x="353914" y="1291975"/>
                    <a:pt x="356311" y="1282389"/>
                  </a:cubicBezTo>
                  <a:lnTo>
                    <a:pt x="356311" y="1278394"/>
                  </a:lnTo>
                  <a:lnTo>
                    <a:pt x="354447" y="1280258"/>
                  </a:lnTo>
                  <a:cubicBezTo>
                    <a:pt x="359240" y="1265347"/>
                    <a:pt x="363500" y="1250169"/>
                    <a:pt x="367495" y="1234991"/>
                  </a:cubicBezTo>
                  <a:lnTo>
                    <a:pt x="372021" y="1217417"/>
                  </a:lnTo>
                  <a:cubicBezTo>
                    <a:pt x="378678" y="1192653"/>
                    <a:pt x="385068" y="1171351"/>
                    <a:pt x="391992" y="1152179"/>
                  </a:cubicBezTo>
                  <a:cubicBezTo>
                    <a:pt x="394655" y="1144457"/>
                    <a:pt x="397051" y="1136735"/>
                    <a:pt x="399715" y="1129013"/>
                  </a:cubicBezTo>
                  <a:lnTo>
                    <a:pt x="401312" y="1123954"/>
                  </a:lnTo>
                  <a:cubicBezTo>
                    <a:pt x="404774" y="1112770"/>
                    <a:pt x="408501" y="1101853"/>
                    <a:pt x="412495" y="1090936"/>
                  </a:cubicBezTo>
                  <a:cubicBezTo>
                    <a:pt x="416489" y="1080018"/>
                    <a:pt x="418088" y="1075758"/>
                    <a:pt x="421016" y="1068036"/>
                  </a:cubicBezTo>
                  <a:lnTo>
                    <a:pt x="422347" y="1064308"/>
                  </a:lnTo>
                  <a:lnTo>
                    <a:pt x="423945" y="1060047"/>
                  </a:lnTo>
                  <a:cubicBezTo>
                    <a:pt x="427140" y="1051527"/>
                    <a:pt x="430069" y="1042740"/>
                    <a:pt x="432999" y="1033420"/>
                  </a:cubicBezTo>
                  <a:lnTo>
                    <a:pt x="434597" y="1028893"/>
                  </a:lnTo>
                  <a:cubicBezTo>
                    <a:pt x="442052" y="1007325"/>
                    <a:pt x="447378" y="988952"/>
                    <a:pt x="451904" y="970845"/>
                  </a:cubicBezTo>
                  <a:cubicBezTo>
                    <a:pt x="456430" y="952738"/>
                    <a:pt x="461489" y="935962"/>
                    <a:pt x="466549" y="917589"/>
                  </a:cubicBezTo>
                  <a:lnTo>
                    <a:pt x="469212" y="908536"/>
                  </a:lnTo>
                  <a:cubicBezTo>
                    <a:pt x="475070" y="888033"/>
                    <a:pt x="481195" y="867530"/>
                    <a:pt x="487586" y="847292"/>
                  </a:cubicBezTo>
                  <a:lnTo>
                    <a:pt x="496372" y="818268"/>
                  </a:lnTo>
                  <a:lnTo>
                    <a:pt x="501166" y="801226"/>
                  </a:lnTo>
                  <a:cubicBezTo>
                    <a:pt x="503828" y="788978"/>
                    <a:pt x="506225" y="777528"/>
                    <a:pt x="509154" y="766344"/>
                  </a:cubicBezTo>
                  <a:lnTo>
                    <a:pt x="509154" y="762616"/>
                  </a:lnTo>
                  <a:cubicBezTo>
                    <a:pt x="512538" y="747933"/>
                    <a:pt x="516988" y="733516"/>
                    <a:pt x="522468" y="719480"/>
                  </a:cubicBezTo>
                  <a:lnTo>
                    <a:pt x="522468" y="716551"/>
                  </a:lnTo>
                  <a:lnTo>
                    <a:pt x="522468" y="712556"/>
                  </a:lnTo>
                  <a:cubicBezTo>
                    <a:pt x="529125" y="685929"/>
                    <a:pt x="535249" y="659301"/>
                    <a:pt x="541372" y="632673"/>
                  </a:cubicBezTo>
                  <a:lnTo>
                    <a:pt x="538977" y="636668"/>
                  </a:lnTo>
                  <a:cubicBezTo>
                    <a:pt x="546698" y="610040"/>
                    <a:pt x="553089" y="589803"/>
                    <a:pt x="558948" y="572229"/>
                  </a:cubicBezTo>
                  <a:cubicBezTo>
                    <a:pt x="561876" y="564240"/>
                    <a:pt x="564540" y="556518"/>
                    <a:pt x="566936" y="548530"/>
                  </a:cubicBezTo>
                  <a:lnTo>
                    <a:pt x="569598" y="540808"/>
                  </a:lnTo>
                  <a:lnTo>
                    <a:pt x="577054" y="530423"/>
                  </a:lnTo>
                  <a:cubicBezTo>
                    <a:pt x="579451" y="524032"/>
                    <a:pt x="581314" y="517642"/>
                    <a:pt x="583445" y="511517"/>
                  </a:cubicBezTo>
                  <a:cubicBezTo>
                    <a:pt x="585575" y="505393"/>
                    <a:pt x="590101" y="492079"/>
                    <a:pt x="593030" y="482493"/>
                  </a:cubicBezTo>
                  <a:cubicBezTo>
                    <a:pt x="595960" y="472907"/>
                    <a:pt x="597025" y="470245"/>
                    <a:pt x="599156" y="464120"/>
                  </a:cubicBezTo>
                  <a:cubicBezTo>
                    <a:pt x="601285" y="457996"/>
                    <a:pt x="602084" y="455333"/>
                    <a:pt x="603415" y="450806"/>
                  </a:cubicBezTo>
                  <a:lnTo>
                    <a:pt x="607410" y="438558"/>
                  </a:lnTo>
                  <a:cubicBezTo>
                    <a:pt x="611936" y="424445"/>
                    <a:pt x="616463" y="410599"/>
                    <a:pt x="621522" y="396752"/>
                  </a:cubicBezTo>
                  <a:cubicBezTo>
                    <a:pt x="627756" y="384428"/>
                    <a:pt x="629902" y="370437"/>
                    <a:pt x="627646" y="356811"/>
                  </a:cubicBezTo>
                  <a:cubicBezTo>
                    <a:pt x="626456" y="351573"/>
                    <a:pt x="624481" y="346546"/>
                    <a:pt x="621788" y="341899"/>
                  </a:cubicBezTo>
                  <a:cubicBezTo>
                    <a:pt x="620209" y="338959"/>
                    <a:pt x="618787" y="335937"/>
                    <a:pt x="617529" y="332846"/>
                  </a:cubicBezTo>
                  <a:cubicBezTo>
                    <a:pt x="616544" y="328017"/>
                    <a:pt x="615921" y="323122"/>
                    <a:pt x="615665" y="318201"/>
                  </a:cubicBezTo>
                  <a:cubicBezTo>
                    <a:pt x="615665" y="309680"/>
                    <a:pt x="615665" y="301159"/>
                    <a:pt x="615665" y="291573"/>
                  </a:cubicBezTo>
                  <a:lnTo>
                    <a:pt x="615665" y="282253"/>
                  </a:lnTo>
                  <a:lnTo>
                    <a:pt x="615665" y="268140"/>
                  </a:lnTo>
                  <a:cubicBezTo>
                    <a:pt x="616193" y="258118"/>
                    <a:pt x="616193" y="248074"/>
                    <a:pt x="615665" y="238051"/>
                  </a:cubicBezTo>
                  <a:cubicBezTo>
                    <a:pt x="615406" y="227543"/>
                    <a:pt x="614607" y="217056"/>
                    <a:pt x="613267" y="206631"/>
                  </a:cubicBezTo>
                  <a:lnTo>
                    <a:pt x="613267" y="203968"/>
                  </a:lnTo>
                  <a:cubicBezTo>
                    <a:pt x="613267" y="195713"/>
                    <a:pt x="611670" y="189323"/>
                    <a:pt x="610605" y="183198"/>
                  </a:cubicBezTo>
                  <a:cubicBezTo>
                    <a:pt x="609539" y="177074"/>
                    <a:pt x="608741" y="175210"/>
                    <a:pt x="607942" y="171216"/>
                  </a:cubicBezTo>
                  <a:cubicBezTo>
                    <a:pt x="607144" y="167222"/>
                    <a:pt x="605013" y="158967"/>
                    <a:pt x="603948" y="153908"/>
                  </a:cubicBezTo>
                  <a:cubicBezTo>
                    <a:pt x="602882" y="148849"/>
                    <a:pt x="602351" y="143523"/>
                    <a:pt x="601551" y="137931"/>
                  </a:cubicBezTo>
                  <a:cubicBezTo>
                    <a:pt x="600753" y="132340"/>
                    <a:pt x="601551" y="127014"/>
                    <a:pt x="599422" y="122754"/>
                  </a:cubicBezTo>
                  <a:cubicBezTo>
                    <a:pt x="597291" y="112369"/>
                    <a:pt x="594894" y="102250"/>
                    <a:pt x="591966" y="92398"/>
                  </a:cubicBezTo>
                  <a:cubicBezTo>
                    <a:pt x="589315" y="83300"/>
                    <a:pt x="586022" y="74402"/>
                    <a:pt x="582114" y="65770"/>
                  </a:cubicBezTo>
                  <a:cubicBezTo>
                    <a:pt x="578918" y="58048"/>
                    <a:pt x="575457" y="50859"/>
                    <a:pt x="571728" y="43403"/>
                  </a:cubicBezTo>
                  <a:cubicBezTo>
                    <a:pt x="568000" y="35947"/>
                    <a:pt x="565338" y="31420"/>
                    <a:pt x="561876" y="25562"/>
                  </a:cubicBezTo>
                  <a:lnTo>
                    <a:pt x="560279" y="22900"/>
                  </a:lnTo>
                  <a:lnTo>
                    <a:pt x="557083" y="17840"/>
                  </a:lnTo>
                  <a:cubicBezTo>
                    <a:pt x="555681" y="15816"/>
                    <a:pt x="553974" y="14020"/>
                    <a:pt x="552024" y="12515"/>
                  </a:cubicBezTo>
                  <a:cubicBezTo>
                    <a:pt x="549551" y="9887"/>
                    <a:pt x="546428" y="7958"/>
                    <a:pt x="542970" y="6923"/>
                  </a:cubicBezTo>
                  <a:lnTo>
                    <a:pt x="538177" y="6923"/>
                  </a:lnTo>
                  <a:cubicBezTo>
                    <a:pt x="533029" y="2972"/>
                    <a:pt x="526815" y="653"/>
                    <a:pt x="520337" y="266"/>
                  </a:cubicBezTo>
                  <a:close/>
                </a:path>
              </a:pathLst>
            </a:custGeom>
            <a:solidFill>
              <a:srgbClr val="FF8DA5"/>
            </a:solidFill>
            <a:ln w="26619"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id="{C4C5BAE8-AB01-46F1-A3BB-620C1925F84B}"/>
                </a:ext>
              </a:extLst>
            </p:cNvPr>
            <p:cNvSpPr/>
            <p:nvPr/>
          </p:nvSpPr>
          <p:spPr>
            <a:xfrm>
              <a:off x="17679593" y="5956412"/>
              <a:ext cx="467324" cy="211565"/>
            </a:xfrm>
            <a:custGeom>
              <a:avLst/>
              <a:gdLst>
                <a:gd name="connsiteX0" fmla="*/ 10447 w 372354"/>
                <a:gd name="connsiteY0" fmla="*/ 6668 h 168571"/>
                <a:gd name="connsiteX1" fmla="*/ 5387 w 372354"/>
                <a:gd name="connsiteY1" fmla="*/ 15988 h 168571"/>
                <a:gd name="connsiteX2" fmla="*/ 3790 w 372354"/>
                <a:gd name="connsiteY2" fmla="*/ 21047 h 168571"/>
                <a:gd name="connsiteX3" fmla="*/ 5654 w 372354"/>
                <a:gd name="connsiteY3" fmla="*/ 38089 h 168571"/>
                <a:gd name="connsiteX4" fmla="*/ 62 w 372354"/>
                <a:gd name="connsiteY4" fmla="*/ 51668 h 168571"/>
                <a:gd name="connsiteX5" fmla="*/ 62 w 372354"/>
                <a:gd name="connsiteY5" fmla="*/ 51669 h 168571"/>
                <a:gd name="connsiteX6" fmla="*/ 2990 w 372354"/>
                <a:gd name="connsiteY6" fmla="*/ 63918 h 168571"/>
                <a:gd name="connsiteX7" fmla="*/ 29618 w 372354"/>
                <a:gd name="connsiteY7" fmla="*/ 83889 h 168571"/>
                <a:gd name="connsiteX8" fmla="*/ 46927 w 372354"/>
                <a:gd name="connsiteY8" fmla="*/ 91078 h 168571"/>
                <a:gd name="connsiteX9" fmla="*/ 79147 w 372354"/>
                <a:gd name="connsiteY9" fmla="*/ 103593 h 168571"/>
                <a:gd name="connsiteX10" fmla="*/ 94856 w 372354"/>
                <a:gd name="connsiteY10" fmla="*/ 109451 h 168571"/>
                <a:gd name="connsiteX11" fmla="*/ 111098 w 372354"/>
                <a:gd name="connsiteY11" fmla="*/ 113445 h 168571"/>
                <a:gd name="connsiteX12" fmla="*/ 116957 w 372354"/>
                <a:gd name="connsiteY12" fmla="*/ 113445 h 168571"/>
                <a:gd name="connsiteX13" fmla="*/ 120153 w 372354"/>
                <a:gd name="connsiteY13" fmla="*/ 114776 h 168571"/>
                <a:gd name="connsiteX14" fmla="*/ 146780 w 372354"/>
                <a:gd name="connsiteY14" fmla="*/ 125161 h 168571"/>
                <a:gd name="connsiteX15" fmla="*/ 202964 w 372354"/>
                <a:gd name="connsiteY15" fmla="*/ 143800 h 168571"/>
                <a:gd name="connsiteX16" fmla="*/ 261545 w 372354"/>
                <a:gd name="connsiteY16" fmla="*/ 156049 h 168571"/>
                <a:gd name="connsiteX17" fmla="*/ 284180 w 372354"/>
                <a:gd name="connsiteY17" fmla="*/ 160043 h 168571"/>
                <a:gd name="connsiteX18" fmla="*/ 292966 w 372354"/>
                <a:gd name="connsiteY18" fmla="*/ 160043 h 168571"/>
                <a:gd name="connsiteX19" fmla="*/ 309475 w 372354"/>
                <a:gd name="connsiteY19" fmla="*/ 164570 h 168571"/>
                <a:gd name="connsiteX20" fmla="*/ 318263 w 372354"/>
                <a:gd name="connsiteY20" fmla="*/ 166700 h 168571"/>
                <a:gd name="connsiteX21" fmla="*/ 329179 w 372354"/>
                <a:gd name="connsiteY21" fmla="*/ 168564 h 168571"/>
                <a:gd name="connsiteX22" fmla="*/ 339831 w 372354"/>
                <a:gd name="connsiteY22" fmla="*/ 167233 h 168571"/>
                <a:gd name="connsiteX23" fmla="*/ 351814 w 372354"/>
                <a:gd name="connsiteY23" fmla="*/ 162706 h 168571"/>
                <a:gd name="connsiteX24" fmla="*/ 359004 w 372354"/>
                <a:gd name="connsiteY24" fmla="*/ 157381 h 168571"/>
                <a:gd name="connsiteX25" fmla="*/ 359004 w 372354"/>
                <a:gd name="connsiteY25" fmla="*/ 151789 h 168571"/>
                <a:gd name="connsiteX26" fmla="*/ 362199 w 372354"/>
                <a:gd name="connsiteY26" fmla="*/ 137942 h 168571"/>
                <a:gd name="connsiteX27" fmla="*/ 369655 w 372354"/>
                <a:gd name="connsiteY27" fmla="*/ 128889 h 168571"/>
                <a:gd name="connsiteX28" fmla="*/ 372317 w 372354"/>
                <a:gd name="connsiteY28" fmla="*/ 121433 h 168571"/>
                <a:gd name="connsiteX29" fmla="*/ 364596 w 372354"/>
                <a:gd name="connsiteY29" fmla="*/ 105723 h 168571"/>
                <a:gd name="connsiteX30" fmla="*/ 350749 w 372354"/>
                <a:gd name="connsiteY30" fmla="*/ 101729 h 168571"/>
                <a:gd name="connsiteX31" fmla="*/ 337435 w 372354"/>
                <a:gd name="connsiteY31" fmla="*/ 100131 h 168571"/>
                <a:gd name="connsiteX32" fmla="*/ 281516 w 372354"/>
                <a:gd name="connsiteY32" fmla="*/ 91877 h 168571"/>
                <a:gd name="connsiteX33" fmla="*/ 241841 w 372354"/>
                <a:gd name="connsiteY33" fmla="*/ 81226 h 168571"/>
                <a:gd name="connsiteX34" fmla="*/ 220273 w 372354"/>
                <a:gd name="connsiteY34" fmla="*/ 74302 h 168571"/>
                <a:gd name="connsiteX35" fmla="*/ 196840 w 372354"/>
                <a:gd name="connsiteY35" fmla="*/ 68977 h 168571"/>
                <a:gd name="connsiteX36" fmla="*/ 156099 w 372354"/>
                <a:gd name="connsiteY36" fmla="*/ 53000 h 168571"/>
                <a:gd name="connsiteX37" fmla="*/ 110300 w 372354"/>
                <a:gd name="connsiteY37" fmla="*/ 33029 h 168571"/>
                <a:gd name="connsiteX38" fmla="*/ 96454 w 372354"/>
                <a:gd name="connsiteY38" fmla="*/ 33029 h 168571"/>
                <a:gd name="connsiteX39" fmla="*/ 83406 w 372354"/>
                <a:gd name="connsiteY39" fmla="*/ 27171 h 168571"/>
                <a:gd name="connsiteX40" fmla="*/ 53050 w 372354"/>
                <a:gd name="connsiteY40" fmla="*/ 14390 h 168571"/>
                <a:gd name="connsiteX41" fmla="*/ 40536 w 372354"/>
                <a:gd name="connsiteY41" fmla="*/ 14390 h 168571"/>
                <a:gd name="connsiteX42" fmla="*/ 33613 w 372354"/>
                <a:gd name="connsiteY42" fmla="*/ 2674 h 168571"/>
                <a:gd name="connsiteX43" fmla="*/ 24559 w 372354"/>
                <a:gd name="connsiteY43" fmla="*/ 11 h 168571"/>
                <a:gd name="connsiteX44" fmla="*/ 11245 w 372354"/>
                <a:gd name="connsiteY44" fmla="*/ 6934 h 168571"/>
                <a:gd name="connsiteX45" fmla="*/ 351014 w 372354"/>
                <a:gd name="connsiteY45" fmla="*/ 104924 h 168571"/>
                <a:gd name="connsiteX46" fmla="*/ 351014 w 372354"/>
                <a:gd name="connsiteY46" fmla="*/ 104924 h 168571"/>
                <a:gd name="connsiteX47" fmla="*/ 351014 w 372354"/>
                <a:gd name="connsiteY47" fmla="*/ 104924 h 168571"/>
                <a:gd name="connsiteX48" fmla="*/ 351014 w 372354"/>
                <a:gd name="connsiteY48" fmla="*/ 104924 h 16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2354" h="168571">
                  <a:moveTo>
                    <a:pt x="10447" y="6668"/>
                  </a:moveTo>
                  <a:cubicBezTo>
                    <a:pt x="8501" y="9627"/>
                    <a:pt x="6809" y="12745"/>
                    <a:pt x="5387" y="15988"/>
                  </a:cubicBezTo>
                  <a:lnTo>
                    <a:pt x="3790" y="21047"/>
                  </a:lnTo>
                  <a:cubicBezTo>
                    <a:pt x="6112" y="26410"/>
                    <a:pt x="6762" y="32350"/>
                    <a:pt x="5654" y="38089"/>
                  </a:cubicBezTo>
                  <a:cubicBezTo>
                    <a:pt x="4580" y="42902"/>
                    <a:pt x="2688" y="47495"/>
                    <a:pt x="62" y="51668"/>
                  </a:cubicBezTo>
                  <a:lnTo>
                    <a:pt x="62" y="51669"/>
                  </a:lnTo>
                  <a:cubicBezTo>
                    <a:pt x="-272" y="55958"/>
                    <a:pt x="754" y="60243"/>
                    <a:pt x="2990" y="63918"/>
                  </a:cubicBezTo>
                  <a:cubicBezTo>
                    <a:pt x="9632" y="73123"/>
                    <a:pt x="18921" y="80089"/>
                    <a:pt x="29618" y="83889"/>
                  </a:cubicBezTo>
                  <a:cubicBezTo>
                    <a:pt x="35210" y="86551"/>
                    <a:pt x="41069" y="88681"/>
                    <a:pt x="46927" y="91078"/>
                  </a:cubicBezTo>
                  <a:cubicBezTo>
                    <a:pt x="57312" y="95604"/>
                    <a:pt x="68228" y="99598"/>
                    <a:pt x="79147" y="103593"/>
                  </a:cubicBezTo>
                  <a:lnTo>
                    <a:pt x="94856" y="109451"/>
                  </a:lnTo>
                  <a:cubicBezTo>
                    <a:pt x="100008" y="111684"/>
                    <a:pt x="105500" y="113034"/>
                    <a:pt x="111098" y="113445"/>
                  </a:cubicBezTo>
                  <a:lnTo>
                    <a:pt x="116957" y="113445"/>
                  </a:lnTo>
                  <a:lnTo>
                    <a:pt x="120153" y="114776"/>
                  </a:lnTo>
                  <a:cubicBezTo>
                    <a:pt x="128674" y="118504"/>
                    <a:pt x="137549" y="121966"/>
                    <a:pt x="146780" y="125161"/>
                  </a:cubicBezTo>
                  <a:cubicBezTo>
                    <a:pt x="165178" y="132329"/>
                    <a:pt x="183931" y="138551"/>
                    <a:pt x="202964" y="143800"/>
                  </a:cubicBezTo>
                  <a:cubicBezTo>
                    <a:pt x="222137" y="148860"/>
                    <a:pt x="241841" y="152854"/>
                    <a:pt x="261545" y="156049"/>
                  </a:cubicBezTo>
                  <a:cubicBezTo>
                    <a:pt x="269002" y="156049"/>
                    <a:pt x="276723" y="158446"/>
                    <a:pt x="284180" y="160043"/>
                  </a:cubicBezTo>
                  <a:cubicBezTo>
                    <a:pt x="287109" y="160043"/>
                    <a:pt x="290037" y="160043"/>
                    <a:pt x="292966" y="160043"/>
                  </a:cubicBezTo>
                  <a:lnTo>
                    <a:pt x="309475" y="164570"/>
                  </a:lnTo>
                  <a:lnTo>
                    <a:pt x="318263" y="166700"/>
                  </a:lnTo>
                  <a:cubicBezTo>
                    <a:pt x="321820" y="167730"/>
                    <a:pt x="325482" y="168355"/>
                    <a:pt x="329179" y="168564"/>
                  </a:cubicBezTo>
                  <a:cubicBezTo>
                    <a:pt x="332774" y="168633"/>
                    <a:pt x="336363" y="168184"/>
                    <a:pt x="339831" y="167233"/>
                  </a:cubicBezTo>
                  <a:cubicBezTo>
                    <a:pt x="344037" y="166361"/>
                    <a:pt x="348080" y="164833"/>
                    <a:pt x="351814" y="162706"/>
                  </a:cubicBezTo>
                  <a:cubicBezTo>
                    <a:pt x="354466" y="161306"/>
                    <a:pt x="356891" y="159510"/>
                    <a:pt x="359004" y="157381"/>
                  </a:cubicBezTo>
                  <a:cubicBezTo>
                    <a:pt x="359004" y="155517"/>
                    <a:pt x="359004" y="153653"/>
                    <a:pt x="359004" y="151789"/>
                  </a:cubicBezTo>
                  <a:cubicBezTo>
                    <a:pt x="359334" y="147034"/>
                    <a:pt x="360411" y="142361"/>
                    <a:pt x="362199" y="137942"/>
                  </a:cubicBezTo>
                  <a:cubicBezTo>
                    <a:pt x="363749" y="134263"/>
                    <a:pt x="366342" y="131116"/>
                    <a:pt x="369655" y="128889"/>
                  </a:cubicBezTo>
                  <a:cubicBezTo>
                    <a:pt x="371019" y="126600"/>
                    <a:pt x="371923" y="124068"/>
                    <a:pt x="372317" y="121433"/>
                  </a:cubicBezTo>
                  <a:cubicBezTo>
                    <a:pt x="372721" y="115196"/>
                    <a:pt x="369780" y="109214"/>
                    <a:pt x="364596" y="105723"/>
                  </a:cubicBezTo>
                  <a:cubicBezTo>
                    <a:pt x="360309" y="103442"/>
                    <a:pt x="355592" y="102082"/>
                    <a:pt x="350749" y="101729"/>
                  </a:cubicBezTo>
                  <a:cubicBezTo>
                    <a:pt x="346488" y="101729"/>
                    <a:pt x="341962" y="101729"/>
                    <a:pt x="337435" y="100131"/>
                  </a:cubicBezTo>
                  <a:cubicBezTo>
                    <a:pt x="318796" y="97735"/>
                    <a:pt x="300156" y="95338"/>
                    <a:pt x="281516" y="91877"/>
                  </a:cubicBezTo>
                  <a:cubicBezTo>
                    <a:pt x="268202" y="88947"/>
                    <a:pt x="254889" y="85220"/>
                    <a:pt x="241841" y="81226"/>
                  </a:cubicBezTo>
                  <a:cubicBezTo>
                    <a:pt x="234651" y="79362"/>
                    <a:pt x="227463" y="76699"/>
                    <a:pt x="220273" y="74302"/>
                  </a:cubicBezTo>
                  <a:lnTo>
                    <a:pt x="196840" y="68977"/>
                  </a:lnTo>
                  <a:cubicBezTo>
                    <a:pt x="182993" y="63917"/>
                    <a:pt x="170213" y="58858"/>
                    <a:pt x="156099" y="53000"/>
                  </a:cubicBezTo>
                  <a:cubicBezTo>
                    <a:pt x="141987" y="47142"/>
                    <a:pt x="126012" y="38621"/>
                    <a:pt x="110300" y="33029"/>
                  </a:cubicBezTo>
                  <a:cubicBezTo>
                    <a:pt x="105846" y="31304"/>
                    <a:pt x="100908" y="31304"/>
                    <a:pt x="96454" y="33029"/>
                  </a:cubicBezTo>
                  <a:lnTo>
                    <a:pt x="83406" y="27171"/>
                  </a:lnTo>
                  <a:cubicBezTo>
                    <a:pt x="73554" y="22644"/>
                    <a:pt x="63436" y="18118"/>
                    <a:pt x="53050" y="14390"/>
                  </a:cubicBezTo>
                  <a:cubicBezTo>
                    <a:pt x="49034" y="12776"/>
                    <a:pt x="44550" y="12776"/>
                    <a:pt x="40536" y="14390"/>
                  </a:cubicBezTo>
                  <a:cubicBezTo>
                    <a:pt x="40091" y="9648"/>
                    <a:pt x="37552" y="5352"/>
                    <a:pt x="33613" y="2674"/>
                  </a:cubicBezTo>
                  <a:cubicBezTo>
                    <a:pt x="30939" y="879"/>
                    <a:pt x="27778" y="-50"/>
                    <a:pt x="24559" y="11"/>
                  </a:cubicBezTo>
                  <a:cubicBezTo>
                    <a:pt x="19210" y="-190"/>
                    <a:pt x="14152" y="2440"/>
                    <a:pt x="11245" y="6934"/>
                  </a:cubicBezTo>
                  <a:moveTo>
                    <a:pt x="351014" y="104924"/>
                  </a:moveTo>
                  <a:lnTo>
                    <a:pt x="351014" y="104924"/>
                  </a:lnTo>
                  <a:close/>
                  <a:moveTo>
                    <a:pt x="351014" y="104924"/>
                  </a:moveTo>
                  <a:lnTo>
                    <a:pt x="351014" y="104924"/>
                  </a:lnTo>
                </a:path>
              </a:pathLst>
            </a:custGeom>
            <a:solidFill>
              <a:srgbClr val="FAF8DF"/>
            </a:solidFill>
            <a:ln w="26619"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id="{1FB7FE4D-BF2D-4D5E-A345-6519A095E435}"/>
                </a:ext>
              </a:extLst>
            </p:cNvPr>
            <p:cNvSpPr/>
            <p:nvPr/>
          </p:nvSpPr>
          <p:spPr>
            <a:xfrm>
              <a:off x="17435544" y="6806942"/>
              <a:ext cx="455700" cy="214972"/>
            </a:xfrm>
            <a:custGeom>
              <a:avLst/>
              <a:gdLst>
                <a:gd name="connsiteX0" fmla="*/ 18506 w 363092"/>
                <a:gd name="connsiteY0" fmla="*/ 0 h 171285"/>
                <a:gd name="connsiteX1" fmla="*/ 8654 w 363092"/>
                <a:gd name="connsiteY1" fmla="*/ 6391 h 171285"/>
                <a:gd name="connsiteX2" fmla="*/ 1997 w 363092"/>
                <a:gd name="connsiteY2" fmla="*/ 23699 h 171285"/>
                <a:gd name="connsiteX3" fmla="*/ 400 w 363092"/>
                <a:gd name="connsiteY3" fmla="*/ 35148 h 171285"/>
                <a:gd name="connsiteX4" fmla="*/ 400 w 363092"/>
                <a:gd name="connsiteY4" fmla="*/ 54054 h 171285"/>
                <a:gd name="connsiteX5" fmla="*/ 4128 w 363092"/>
                <a:gd name="connsiteY5" fmla="*/ 64173 h 171285"/>
                <a:gd name="connsiteX6" fmla="*/ 14513 w 363092"/>
                <a:gd name="connsiteY6" fmla="*/ 75622 h 171285"/>
                <a:gd name="connsiteX7" fmla="*/ 29158 w 363092"/>
                <a:gd name="connsiteY7" fmla="*/ 85208 h 171285"/>
                <a:gd name="connsiteX8" fmla="*/ 54188 w 363092"/>
                <a:gd name="connsiteY8" fmla="*/ 97723 h 171285"/>
                <a:gd name="connsiteX9" fmla="*/ 73093 w 363092"/>
                <a:gd name="connsiteY9" fmla="*/ 106777 h 171285"/>
                <a:gd name="connsiteX10" fmla="*/ 94661 w 363092"/>
                <a:gd name="connsiteY10" fmla="*/ 115564 h 171285"/>
                <a:gd name="connsiteX11" fmla="*/ 113834 w 363092"/>
                <a:gd name="connsiteY11" fmla="*/ 123286 h 171285"/>
                <a:gd name="connsiteX12" fmla="*/ 122088 w 363092"/>
                <a:gd name="connsiteY12" fmla="*/ 126215 h 171285"/>
                <a:gd name="connsiteX13" fmla="*/ 128745 w 363092"/>
                <a:gd name="connsiteY13" fmla="*/ 127546 h 171285"/>
                <a:gd name="connsiteX14" fmla="*/ 140728 w 363092"/>
                <a:gd name="connsiteY14" fmla="*/ 125949 h 171285"/>
                <a:gd name="connsiteX15" fmla="*/ 146852 w 363092"/>
                <a:gd name="connsiteY15" fmla="*/ 121955 h 171285"/>
                <a:gd name="connsiteX16" fmla="*/ 203036 w 363092"/>
                <a:gd name="connsiteY16" fmla="*/ 141926 h 171285"/>
                <a:gd name="connsiteX17" fmla="*/ 207031 w 363092"/>
                <a:gd name="connsiteY17" fmla="*/ 143257 h 171285"/>
                <a:gd name="connsiteX18" fmla="*/ 214486 w 363092"/>
                <a:gd name="connsiteY18" fmla="*/ 145653 h 171285"/>
                <a:gd name="connsiteX19" fmla="*/ 241113 w 363092"/>
                <a:gd name="connsiteY19" fmla="*/ 154441 h 171285"/>
                <a:gd name="connsiteX20" fmla="*/ 296499 w 363092"/>
                <a:gd name="connsiteY20" fmla="*/ 166157 h 171285"/>
                <a:gd name="connsiteX21" fmla="*/ 319932 w 363092"/>
                <a:gd name="connsiteY21" fmla="*/ 169618 h 171285"/>
                <a:gd name="connsiteX22" fmla="*/ 339103 w 363092"/>
                <a:gd name="connsiteY22" fmla="*/ 171216 h 171285"/>
                <a:gd name="connsiteX23" fmla="*/ 352683 w 363092"/>
                <a:gd name="connsiteY23" fmla="*/ 165091 h 171285"/>
                <a:gd name="connsiteX24" fmla="*/ 362802 w 363092"/>
                <a:gd name="connsiteY24" fmla="*/ 141926 h 171285"/>
                <a:gd name="connsiteX25" fmla="*/ 362802 w 363092"/>
                <a:gd name="connsiteY25" fmla="*/ 132606 h 171285"/>
                <a:gd name="connsiteX26" fmla="*/ 362802 w 363092"/>
                <a:gd name="connsiteY26" fmla="*/ 126481 h 171285"/>
                <a:gd name="connsiteX27" fmla="*/ 362802 w 363092"/>
                <a:gd name="connsiteY27" fmla="*/ 119558 h 171285"/>
                <a:gd name="connsiteX28" fmla="*/ 360938 w 363092"/>
                <a:gd name="connsiteY28" fmla="*/ 107043 h 171285"/>
                <a:gd name="connsiteX29" fmla="*/ 348157 w 363092"/>
                <a:gd name="connsiteY29" fmla="*/ 95327 h 171285"/>
                <a:gd name="connsiteX30" fmla="*/ 321529 w 363092"/>
                <a:gd name="connsiteY30" fmla="*/ 92132 h 171285"/>
                <a:gd name="connsiteX31" fmla="*/ 301292 w 363092"/>
                <a:gd name="connsiteY31" fmla="*/ 90002 h 171285"/>
                <a:gd name="connsiteX32" fmla="*/ 294102 w 363092"/>
                <a:gd name="connsiteY32" fmla="*/ 90002 h 171285"/>
                <a:gd name="connsiteX33" fmla="*/ 285316 w 363092"/>
                <a:gd name="connsiteY33" fmla="*/ 88404 h 171285"/>
                <a:gd name="connsiteX34" fmla="*/ 275997 w 363092"/>
                <a:gd name="connsiteY34" fmla="*/ 88404 h 171285"/>
                <a:gd name="connsiteX35" fmla="*/ 262150 w 363092"/>
                <a:gd name="connsiteY35" fmla="*/ 85741 h 171285"/>
                <a:gd name="connsiteX36" fmla="*/ 172149 w 363092"/>
                <a:gd name="connsiteY36" fmla="*/ 59113 h 171285"/>
                <a:gd name="connsiteX37" fmla="*/ 81081 w 363092"/>
                <a:gd name="connsiteY37" fmla="*/ 24231 h 171285"/>
                <a:gd name="connsiteX38" fmla="*/ 72027 w 363092"/>
                <a:gd name="connsiteY38" fmla="*/ 24231 h 171285"/>
                <a:gd name="connsiteX39" fmla="*/ 60046 w 363092"/>
                <a:gd name="connsiteY39" fmla="*/ 17840 h 171285"/>
                <a:gd name="connsiteX40" fmla="*/ 60046 w 363092"/>
                <a:gd name="connsiteY40" fmla="*/ 17840 h 171285"/>
                <a:gd name="connsiteX41" fmla="*/ 55253 w 363092"/>
                <a:gd name="connsiteY41" fmla="*/ 15444 h 171285"/>
                <a:gd name="connsiteX42" fmla="*/ 57383 w 363092"/>
                <a:gd name="connsiteY42" fmla="*/ 15444 h 171285"/>
                <a:gd name="connsiteX43" fmla="*/ 43803 w 363092"/>
                <a:gd name="connsiteY43" fmla="*/ 8787 h 171285"/>
                <a:gd name="connsiteX44" fmla="*/ 39010 w 363092"/>
                <a:gd name="connsiteY44" fmla="*/ 6124 h 171285"/>
                <a:gd name="connsiteX45" fmla="*/ 28892 w 363092"/>
                <a:gd name="connsiteY45" fmla="*/ 6124 h 171285"/>
                <a:gd name="connsiteX46" fmla="*/ 27561 w 363092"/>
                <a:gd name="connsiteY46" fmla="*/ 6124 h 171285"/>
                <a:gd name="connsiteX47" fmla="*/ 18773 w 363092"/>
                <a:gd name="connsiteY47" fmla="*/ 3461 h 171285"/>
                <a:gd name="connsiteX48" fmla="*/ 18506 w 363092"/>
                <a:gd name="connsiteY48" fmla="*/ 3462 h 171285"/>
                <a:gd name="connsiteX49" fmla="*/ 43003 w 363092"/>
                <a:gd name="connsiteY49" fmla="*/ 9053 h 171285"/>
                <a:gd name="connsiteX50" fmla="*/ 44334 w 363092"/>
                <a:gd name="connsiteY50" fmla="*/ 9053 h 171285"/>
                <a:gd name="connsiteX51" fmla="*/ 43003 w 363092"/>
                <a:gd name="connsiteY51" fmla="*/ 9053 h 17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3092" h="171285">
                  <a:moveTo>
                    <a:pt x="18506" y="0"/>
                  </a:moveTo>
                  <a:cubicBezTo>
                    <a:pt x="14508" y="750"/>
                    <a:pt x="10969" y="3046"/>
                    <a:pt x="8654" y="6391"/>
                  </a:cubicBezTo>
                  <a:cubicBezTo>
                    <a:pt x="5615" y="11811"/>
                    <a:pt x="3374" y="17640"/>
                    <a:pt x="1997" y="23699"/>
                  </a:cubicBezTo>
                  <a:cubicBezTo>
                    <a:pt x="1204" y="27474"/>
                    <a:pt x="671" y="31300"/>
                    <a:pt x="400" y="35148"/>
                  </a:cubicBezTo>
                  <a:cubicBezTo>
                    <a:pt x="-133" y="41439"/>
                    <a:pt x="-133" y="47763"/>
                    <a:pt x="400" y="54054"/>
                  </a:cubicBezTo>
                  <a:cubicBezTo>
                    <a:pt x="839" y="57671"/>
                    <a:pt x="2116" y="61136"/>
                    <a:pt x="4128" y="64173"/>
                  </a:cubicBezTo>
                  <a:cubicBezTo>
                    <a:pt x="6782" y="68650"/>
                    <a:pt x="10315" y="72545"/>
                    <a:pt x="14513" y="75622"/>
                  </a:cubicBezTo>
                  <a:cubicBezTo>
                    <a:pt x="19059" y="79304"/>
                    <a:pt x="23966" y="82516"/>
                    <a:pt x="29158" y="85208"/>
                  </a:cubicBezTo>
                  <a:cubicBezTo>
                    <a:pt x="37413" y="90002"/>
                    <a:pt x="45667" y="93730"/>
                    <a:pt x="54188" y="97723"/>
                  </a:cubicBezTo>
                  <a:cubicBezTo>
                    <a:pt x="62708" y="101717"/>
                    <a:pt x="66702" y="104114"/>
                    <a:pt x="73093" y="106777"/>
                  </a:cubicBezTo>
                  <a:lnTo>
                    <a:pt x="94661" y="115564"/>
                  </a:lnTo>
                  <a:cubicBezTo>
                    <a:pt x="101052" y="118227"/>
                    <a:pt x="107177" y="121156"/>
                    <a:pt x="113834" y="123286"/>
                  </a:cubicBezTo>
                  <a:lnTo>
                    <a:pt x="122088" y="126215"/>
                  </a:lnTo>
                  <a:lnTo>
                    <a:pt x="128745" y="127546"/>
                  </a:lnTo>
                  <a:cubicBezTo>
                    <a:pt x="132810" y="128214"/>
                    <a:pt x="136980" y="127658"/>
                    <a:pt x="140728" y="125949"/>
                  </a:cubicBezTo>
                  <a:cubicBezTo>
                    <a:pt x="143031" y="125069"/>
                    <a:pt x="145119" y="123707"/>
                    <a:pt x="146852" y="121955"/>
                  </a:cubicBezTo>
                  <a:cubicBezTo>
                    <a:pt x="164983" y="130187"/>
                    <a:pt x="183777" y="136867"/>
                    <a:pt x="203036" y="141926"/>
                  </a:cubicBezTo>
                  <a:lnTo>
                    <a:pt x="207031" y="143257"/>
                  </a:lnTo>
                  <a:lnTo>
                    <a:pt x="214486" y="145653"/>
                  </a:lnTo>
                  <a:cubicBezTo>
                    <a:pt x="223361" y="148849"/>
                    <a:pt x="232238" y="151778"/>
                    <a:pt x="241113" y="154441"/>
                  </a:cubicBezTo>
                  <a:cubicBezTo>
                    <a:pt x="259270" y="159670"/>
                    <a:pt x="277780" y="163585"/>
                    <a:pt x="296499" y="166157"/>
                  </a:cubicBezTo>
                  <a:lnTo>
                    <a:pt x="319932" y="169618"/>
                  </a:lnTo>
                  <a:cubicBezTo>
                    <a:pt x="326230" y="170953"/>
                    <a:pt x="332672" y="171490"/>
                    <a:pt x="339103" y="171216"/>
                  </a:cubicBezTo>
                  <a:cubicBezTo>
                    <a:pt x="344018" y="170176"/>
                    <a:pt x="348650" y="168087"/>
                    <a:pt x="352683" y="165091"/>
                  </a:cubicBezTo>
                  <a:cubicBezTo>
                    <a:pt x="359235" y="159187"/>
                    <a:pt x="362922" y="150744"/>
                    <a:pt x="362802" y="141926"/>
                  </a:cubicBezTo>
                  <a:cubicBezTo>
                    <a:pt x="362802" y="138730"/>
                    <a:pt x="362802" y="135801"/>
                    <a:pt x="362802" y="132606"/>
                  </a:cubicBezTo>
                  <a:cubicBezTo>
                    <a:pt x="362927" y="130566"/>
                    <a:pt x="362927" y="128521"/>
                    <a:pt x="362802" y="126481"/>
                  </a:cubicBezTo>
                  <a:cubicBezTo>
                    <a:pt x="363189" y="124190"/>
                    <a:pt x="363189" y="121850"/>
                    <a:pt x="362802" y="119558"/>
                  </a:cubicBezTo>
                  <a:cubicBezTo>
                    <a:pt x="363384" y="115294"/>
                    <a:pt x="362737" y="110953"/>
                    <a:pt x="360938" y="107043"/>
                  </a:cubicBezTo>
                  <a:cubicBezTo>
                    <a:pt x="358531" y="101502"/>
                    <a:pt x="353886" y="97244"/>
                    <a:pt x="348157" y="95327"/>
                  </a:cubicBezTo>
                  <a:cubicBezTo>
                    <a:pt x="339400" y="93428"/>
                    <a:pt x="330486" y="92359"/>
                    <a:pt x="321529" y="92132"/>
                  </a:cubicBezTo>
                  <a:lnTo>
                    <a:pt x="301292" y="90002"/>
                  </a:lnTo>
                  <a:lnTo>
                    <a:pt x="294102" y="90002"/>
                  </a:lnTo>
                  <a:lnTo>
                    <a:pt x="285316" y="88404"/>
                  </a:lnTo>
                  <a:cubicBezTo>
                    <a:pt x="282214" y="88164"/>
                    <a:pt x="279098" y="88164"/>
                    <a:pt x="275997" y="88404"/>
                  </a:cubicBezTo>
                  <a:lnTo>
                    <a:pt x="262150" y="85741"/>
                  </a:lnTo>
                  <a:cubicBezTo>
                    <a:pt x="231794" y="78019"/>
                    <a:pt x="201705" y="70297"/>
                    <a:pt x="172149" y="59113"/>
                  </a:cubicBezTo>
                  <a:cubicBezTo>
                    <a:pt x="142591" y="47930"/>
                    <a:pt x="111437" y="35415"/>
                    <a:pt x="81081" y="24231"/>
                  </a:cubicBezTo>
                  <a:cubicBezTo>
                    <a:pt x="78115" y="23441"/>
                    <a:pt x="74993" y="23441"/>
                    <a:pt x="72027" y="24231"/>
                  </a:cubicBezTo>
                  <a:lnTo>
                    <a:pt x="60046" y="17840"/>
                  </a:lnTo>
                  <a:lnTo>
                    <a:pt x="60046" y="17840"/>
                  </a:lnTo>
                  <a:lnTo>
                    <a:pt x="55253" y="15444"/>
                  </a:lnTo>
                  <a:lnTo>
                    <a:pt x="57383" y="15444"/>
                  </a:lnTo>
                  <a:lnTo>
                    <a:pt x="43803" y="8787"/>
                  </a:lnTo>
                  <a:lnTo>
                    <a:pt x="39010" y="6124"/>
                  </a:lnTo>
                  <a:cubicBezTo>
                    <a:pt x="35721" y="5065"/>
                    <a:pt x="32181" y="5065"/>
                    <a:pt x="28892" y="6124"/>
                  </a:cubicBezTo>
                  <a:lnTo>
                    <a:pt x="27561" y="6124"/>
                  </a:lnTo>
                  <a:cubicBezTo>
                    <a:pt x="24985" y="4334"/>
                    <a:pt x="21910" y="3403"/>
                    <a:pt x="18773" y="3461"/>
                  </a:cubicBezTo>
                  <a:lnTo>
                    <a:pt x="18506" y="3462"/>
                  </a:lnTo>
                  <a:moveTo>
                    <a:pt x="43003" y="9053"/>
                  </a:moveTo>
                  <a:lnTo>
                    <a:pt x="44334" y="9053"/>
                  </a:lnTo>
                  <a:lnTo>
                    <a:pt x="43003" y="9053"/>
                  </a:lnTo>
                </a:path>
              </a:pathLst>
            </a:custGeom>
            <a:solidFill>
              <a:srgbClr val="FAF8DF"/>
            </a:solidFill>
            <a:ln w="26619"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id="{83061770-8852-46B4-A930-280116ADE577}"/>
                </a:ext>
              </a:extLst>
            </p:cNvPr>
            <p:cNvSpPr/>
            <p:nvPr/>
          </p:nvSpPr>
          <p:spPr>
            <a:xfrm>
              <a:off x="16603904" y="5694754"/>
              <a:ext cx="1078307" cy="850183"/>
            </a:xfrm>
            <a:custGeom>
              <a:avLst/>
              <a:gdLst>
                <a:gd name="connsiteX0" fmla="*/ 150184 w 859173"/>
                <a:gd name="connsiteY0" fmla="*/ 1 h 677408"/>
                <a:gd name="connsiteX1" fmla="*/ 132078 w 859173"/>
                <a:gd name="connsiteY1" fmla="*/ 6924 h 677408"/>
                <a:gd name="connsiteX2" fmla="*/ 123823 w 859173"/>
                <a:gd name="connsiteY2" fmla="*/ 20770 h 677408"/>
                <a:gd name="connsiteX3" fmla="*/ 119297 w 859173"/>
                <a:gd name="connsiteY3" fmla="*/ 36214 h 677408"/>
                <a:gd name="connsiteX4" fmla="*/ 116102 w 859173"/>
                <a:gd name="connsiteY4" fmla="*/ 51658 h 677408"/>
                <a:gd name="connsiteX5" fmla="*/ 112640 w 859173"/>
                <a:gd name="connsiteY5" fmla="*/ 68966 h 677408"/>
                <a:gd name="connsiteX6" fmla="*/ 107314 w 859173"/>
                <a:gd name="connsiteY6" fmla="*/ 90002 h 677408"/>
                <a:gd name="connsiteX7" fmla="*/ 102788 w 859173"/>
                <a:gd name="connsiteY7" fmla="*/ 107843 h 677408"/>
                <a:gd name="connsiteX8" fmla="*/ 99326 w 859173"/>
                <a:gd name="connsiteY8" fmla="*/ 122222 h 677408"/>
                <a:gd name="connsiteX9" fmla="*/ 96663 w 859173"/>
                <a:gd name="connsiteY9" fmla="*/ 132074 h 677408"/>
                <a:gd name="connsiteX10" fmla="*/ 91603 w 859173"/>
                <a:gd name="connsiteY10" fmla="*/ 152844 h 677408"/>
                <a:gd name="connsiteX11" fmla="*/ 91603 w 859173"/>
                <a:gd name="connsiteY11" fmla="*/ 156838 h 677408"/>
                <a:gd name="connsiteX12" fmla="*/ 85479 w 859173"/>
                <a:gd name="connsiteY12" fmla="*/ 183465 h 677408"/>
                <a:gd name="connsiteX13" fmla="*/ 68970 w 859173"/>
                <a:gd name="connsiteY13" fmla="*/ 236721 h 677408"/>
                <a:gd name="connsiteX14" fmla="*/ 66573 w 859173"/>
                <a:gd name="connsiteY14" fmla="*/ 243378 h 677408"/>
                <a:gd name="connsiteX15" fmla="*/ 59650 w 859173"/>
                <a:gd name="connsiteY15" fmla="*/ 265479 h 677408"/>
                <a:gd name="connsiteX16" fmla="*/ 56988 w 859173"/>
                <a:gd name="connsiteY16" fmla="*/ 273999 h 677408"/>
                <a:gd name="connsiteX17" fmla="*/ 51928 w 859173"/>
                <a:gd name="connsiteY17" fmla="*/ 289976 h 677408"/>
                <a:gd name="connsiteX18" fmla="*/ 46869 w 859173"/>
                <a:gd name="connsiteY18" fmla="*/ 305953 h 677408"/>
                <a:gd name="connsiteX19" fmla="*/ 26898 w 859173"/>
                <a:gd name="connsiteY19" fmla="*/ 374386 h 677408"/>
                <a:gd name="connsiteX20" fmla="*/ 21572 w 859173"/>
                <a:gd name="connsiteY20" fmla="*/ 396753 h 677408"/>
                <a:gd name="connsiteX21" fmla="*/ 18111 w 859173"/>
                <a:gd name="connsiteY21" fmla="*/ 411132 h 677408"/>
                <a:gd name="connsiteX22" fmla="*/ 11187 w 859173"/>
                <a:gd name="connsiteY22" fmla="*/ 431635 h 677408"/>
                <a:gd name="connsiteX23" fmla="*/ 535 w 859173"/>
                <a:gd name="connsiteY23" fmla="*/ 444417 h 677408"/>
                <a:gd name="connsiteX24" fmla="*/ 1866 w 859173"/>
                <a:gd name="connsiteY24" fmla="*/ 455600 h 677408"/>
                <a:gd name="connsiteX25" fmla="*/ 11452 w 859173"/>
                <a:gd name="connsiteY25" fmla="*/ 463056 h 677408"/>
                <a:gd name="connsiteX26" fmla="*/ 14649 w 859173"/>
                <a:gd name="connsiteY26" fmla="*/ 464387 h 677408"/>
                <a:gd name="connsiteX27" fmla="*/ 23968 w 859173"/>
                <a:gd name="connsiteY27" fmla="*/ 469447 h 677408"/>
                <a:gd name="connsiteX28" fmla="*/ 27431 w 859173"/>
                <a:gd name="connsiteY28" fmla="*/ 469447 h 677408"/>
                <a:gd name="connsiteX29" fmla="*/ 37550 w 859173"/>
                <a:gd name="connsiteY29" fmla="*/ 473707 h 677408"/>
                <a:gd name="connsiteX30" fmla="*/ 64178 w 859173"/>
                <a:gd name="connsiteY30" fmla="*/ 484624 h 677408"/>
                <a:gd name="connsiteX31" fmla="*/ 94267 w 859173"/>
                <a:gd name="connsiteY31" fmla="*/ 496873 h 677408"/>
                <a:gd name="connsiteX32" fmla="*/ 112107 w 859173"/>
                <a:gd name="connsiteY32" fmla="*/ 502731 h 677408"/>
                <a:gd name="connsiteX33" fmla="*/ 123290 w 859173"/>
                <a:gd name="connsiteY33" fmla="*/ 506193 h 677408"/>
                <a:gd name="connsiteX34" fmla="*/ 154711 w 859173"/>
                <a:gd name="connsiteY34" fmla="*/ 516311 h 677408"/>
                <a:gd name="connsiteX35" fmla="*/ 177877 w 859173"/>
                <a:gd name="connsiteY35" fmla="*/ 523501 h 677408"/>
                <a:gd name="connsiteX36" fmla="*/ 236724 w 859173"/>
                <a:gd name="connsiteY36" fmla="*/ 540010 h 677408"/>
                <a:gd name="connsiteX37" fmla="*/ 255097 w 859173"/>
                <a:gd name="connsiteY37" fmla="*/ 544536 h 677408"/>
                <a:gd name="connsiteX38" fmla="*/ 291577 w 859173"/>
                <a:gd name="connsiteY38" fmla="*/ 553856 h 677408"/>
                <a:gd name="connsiteX39" fmla="*/ 348028 w 859173"/>
                <a:gd name="connsiteY39" fmla="*/ 570631 h 677408"/>
                <a:gd name="connsiteX40" fmla="*/ 383443 w 859173"/>
                <a:gd name="connsiteY40" fmla="*/ 581283 h 677408"/>
                <a:gd name="connsiteX41" fmla="*/ 413266 w 859173"/>
                <a:gd name="connsiteY41" fmla="*/ 590070 h 677408"/>
                <a:gd name="connsiteX42" fmla="*/ 476906 w 859173"/>
                <a:gd name="connsiteY42" fmla="*/ 610307 h 677408"/>
                <a:gd name="connsiteX43" fmla="*/ 503534 w 859173"/>
                <a:gd name="connsiteY43" fmla="*/ 618561 h 677408"/>
                <a:gd name="connsiteX44" fmla="*/ 538948 w 859173"/>
                <a:gd name="connsiteY44" fmla="*/ 629479 h 677408"/>
                <a:gd name="connsiteX45" fmla="*/ 579955 w 859173"/>
                <a:gd name="connsiteY45" fmla="*/ 640662 h 677408"/>
                <a:gd name="connsiteX46" fmla="*/ 598860 w 859173"/>
                <a:gd name="connsiteY46" fmla="*/ 645456 h 677408"/>
                <a:gd name="connsiteX47" fmla="*/ 621494 w 859173"/>
                <a:gd name="connsiteY47" fmla="*/ 651846 h 677408"/>
                <a:gd name="connsiteX48" fmla="*/ 655046 w 859173"/>
                <a:gd name="connsiteY48" fmla="*/ 661166 h 677408"/>
                <a:gd name="connsiteX49" fmla="*/ 665429 w 859173"/>
                <a:gd name="connsiteY49" fmla="*/ 663562 h 677408"/>
                <a:gd name="connsiteX50" fmla="*/ 689128 w 859173"/>
                <a:gd name="connsiteY50" fmla="*/ 669686 h 677408"/>
                <a:gd name="connsiteX51" fmla="*/ 719751 w 859173"/>
                <a:gd name="connsiteY51" fmla="*/ 677408 h 677408"/>
                <a:gd name="connsiteX52" fmla="*/ 722413 w 859173"/>
                <a:gd name="connsiteY52" fmla="*/ 677409 h 677408"/>
                <a:gd name="connsiteX53" fmla="*/ 739986 w 859173"/>
                <a:gd name="connsiteY53" fmla="*/ 670219 h 677408"/>
                <a:gd name="connsiteX54" fmla="*/ 748507 w 859173"/>
                <a:gd name="connsiteY54" fmla="*/ 655041 h 677408"/>
                <a:gd name="connsiteX55" fmla="*/ 752767 w 859173"/>
                <a:gd name="connsiteY55" fmla="*/ 639331 h 677408"/>
                <a:gd name="connsiteX56" fmla="*/ 752769 w 859173"/>
                <a:gd name="connsiteY56" fmla="*/ 635870 h 677408"/>
                <a:gd name="connsiteX57" fmla="*/ 759159 w 859173"/>
                <a:gd name="connsiteY57" fmla="*/ 611372 h 677408"/>
                <a:gd name="connsiteX58" fmla="*/ 766616 w 859173"/>
                <a:gd name="connsiteY58" fmla="*/ 581283 h 677408"/>
                <a:gd name="connsiteX59" fmla="*/ 774070 w 859173"/>
                <a:gd name="connsiteY59" fmla="*/ 546401 h 677408"/>
                <a:gd name="connsiteX60" fmla="*/ 783125 w 859173"/>
                <a:gd name="connsiteY60" fmla="*/ 515246 h 677408"/>
                <a:gd name="connsiteX61" fmla="*/ 802296 w 859173"/>
                <a:gd name="connsiteY61" fmla="*/ 455067 h 677408"/>
                <a:gd name="connsiteX62" fmla="*/ 805224 w 859173"/>
                <a:gd name="connsiteY62" fmla="*/ 439357 h 677408"/>
                <a:gd name="connsiteX63" fmla="*/ 805224 w 859173"/>
                <a:gd name="connsiteY63" fmla="*/ 434831 h 677408"/>
                <a:gd name="connsiteX64" fmla="*/ 807622 w 859173"/>
                <a:gd name="connsiteY64" fmla="*/ 420718 h 677408"/>
                <a:gd name="connsiteX65" fmla="*/ 807622 w 859173"/>
                <a:gd name="connsiteY65" fmla="*/ 412996 h 677408"/>
                <a:gd name="connsiteX66" fmla="*/ 811083 w 859173"/>
                <a:gd name="connsiteY66" fmla="*/ 396487 h 677408"/>
                <a:gd name="connsiteX67" fmla="*/ 811083 w 859173"/>
                <a:gd name="connsiteY67" fmla="*/ 391694 h 677408"/>
                <a:gd name="connsiteX68" fmla="*/ 814279 w 859173"/>
                <a:gd name="connsiteY68" fmla="*/ 371190 h 677408"/>
                <a:gd name="connsiteX69" fmla="*/ 817474 w 859173"/>
                <a:gd name="connsiteY69" fmla="*/ 353350 h 677408"/>
                <a:gd name="connsiteX70" fmla="*/ 821733 w 859173"/>
                <a:gd name="connsiteY70" fmla="*/ 339504 h 677408"/>
                <a:gd name="connsiteX71" fmla="*/ 821735 w 859173"/>
                <a:gd name="connsiteY71" fmla="*/ 337107 h 677408"/>
                <a:gd name="connsiteX72" fmla="*/ 821735 w 859173"/>
                <a:gd name="connsiteY72" fmla="*/ 334178 h 677408"/>
                <a:gd name="connsiteX73" fmla="*/ 830521 w 859173"/>
                <a:gd name="connsiteY73" fmla="*/ 309148 h 677408"/>
                <a:gd name="connsiteX74" fmla="*/ 833716 w 859173"/>
                <a:gd name="connsiteY74" fmla="*/ 302225 h 677408"/>
                <a:gd name="connsiteX75" fmla="*/ 838776 w 859173"/>
                <a:gd name="connsiteY75" fmla="*/ 290242 h 677408"/>
                <a:gd name="connsiteX76" fmla="*/ 849960 w 859173"/>
                <a:gd name="connsiteY76" fmla="*/ 265479 h 677408"/>
                <a:gd name="connsiteX77" fmla="*/ 852889 w 859173"/>
                <a:gd name="connsiteY77" fmla="*/ 259887 h 677408"/>
                <a:gd name="connsiteX78" fmla="*/ 858481 w 859173"/>
                <a:gd name="connsiteY78" fmla="*/ 246307 h 677408"/>
                <a:gd name="connsiteX79" fmla="*/ 855553 w 859173"/>
                <a:gd name="connsiteY79" fmla="*/ 226869 h 677408"/>
                <a:gd name="connsiteX80" fmla="*/ 843303 w 859173"/>
                <a:gd name="connsiteY80" fmla="*/ 214354 h 677408"/>
                <a:gd name="connsiteX81" fmla="*/ 828658 w 859173"/>
                <a:gd name="connsiteY81" fmla="*/ 207430 h 677408"/>
                <a:gd name="connsiteX82" fmla="*/ 809752 w 859173"/>
                <a:gd name="connsiteY82" fmla="*/ 202904 h 677408"/>
                <a:gd name="connsiteX83" fmla="*/ 804959 w 859173"/>
                <a:gd name="connsiteY83" fmla="*/ 202903 h 677408"/>
                <a:gd name="connsiteX84" fmla="*/ 792977 w 859173"/>
                <a:gd name="connsiteY84" fmla="*/ 200773 h 677408"/>
                <a:gd name="connsiteX85" fmla="*/ 776999 w 859173"/>
                <a:gd name="connsiteY85" fmla="*/ 197578 h 677408"/>
                <a:gd name="connsiteX86" fmla="*/ 737058 w 859173"/>
                <a:gd name="connsiteY86" fmla="*/ 187726 h 677408"/>
                <a:gd name="connsiteX87" fmla="*/ 724010 w 859173"/>
                <a:gd name="connsiteY87" fmla="*/ 184530 h 677408"/>
                <a:gd name="connsiteX88" fmla="*/ 688330 w 859173"/>
                <a:gd name="connsiteY88" fmla="*/ 175743 h 677408"/>
                <a:gd name="connsiteX89" fmla="*/ 670488 w 859173"/>
                <a:gd name="connsiteY89" fmla="*/ 171483 h 677408"/>
                <a:gd name="connsiteX90" fmla="*/ 627352 w 859173"/>
                <a:gd name="connsiteY90" fmla="*/ 158435 h 677408"/>
                <a:gd name="connsiteX91" fmla="*/ 610576 w 859173"/>
                <a:gd name="connsiteY91" fmla="*/ 153110 h 677408"/>
                <a:gd name="connsiteX92" fmla="*/ 602588 w 859173"/>
                <a:gd name="connsiteY92" fmla="*/ 150447 h 677408"/>
                <a:gd name="connsiteX93" fmla="*/ 582351 w 859173"/>
                <a:gd name="connsiteY93" fmla="*/ 144323 h 677408"/>
                <a:gd name="connsiteX94" fmla="*/ 551197 w 859173"/>
                <a:gd name="connsiteY94" fmla="*/ 136334 h 677408"/>
                <a:gd name="connsiteX95" fmla="*/ 538683 w 859173"/>
                <a:gd name="connsiteY95" fmla="*/ 133672 h 677408"/>
                <a:gd name="connsiteX96" fmla="*/ 519510 w 859173"/>
                <a:gd name="connsiteY96" fmla="*/ 129411 h 677408"/>
                <a:gd name="connsiteX97" fmla="*/ 500339 w 859173"/>
                <a:gd name="connsiteY97" fmla="*/ 123553 h 677408"/>
                <a:gd name="connsiteX98" fmla="*/ 490487 w 859173"/>
                <a:gd name="connsiteY98" fmla="*/ 120358 h 677408"/>
                <a:gd name="connsiteX99" fmla="*/ 446817 w 859173"/>
                <a:gd name="connsiteY99" fmla="*/ 104647 h 677408"/>
                <a:gd name="connsiteX100" fmla="*/ 429508 w 859173"/>
                <a:gd name="connsiteY100" fmla="*/ 97990 h 677408"/>
                <a:gd name="connsiteX101" fmla="*/ 389833 w 859173"/>
                <a:gd name="connsiteY101" fmla="*/ 84410 h 677408"/>
                <a:gd name="connsiteX102" fmla="*/ 372525 w 859173"/>
                <a:gd name="connsiteY102" fmla="*/ 78818 h 677408"/>
                <a:gd name="connsiteX103" fmla="*/ 368532 w 859173"/>
                <a:gd name="connsiteY103" fmla="*/ 78818 h 677408"/>
                <a:gd name="connsiteX104" fmla="*/ 341904 w 859173"/>
                <a:gd name="connsiteY104" fmla="*/ 70032 h 677408"/>
                <a:gd name="connsiteX105" fmla="*/ 323797 w 859173"/>
                <a:gd name="connsiteY105" fmla="*/ 63907 h 677408"/>
                <a:gd name="connsiteX106" fmla="*/ 314743 w 859173"/>
                <a:gd name="connsiteY106" fmla="*/ 60712 h 677408"/>
                <a:gd name="connsiteX107" fmla="*/ 300896 w 859173"/>
                <a:gd name="connsiteY107" fmla="*/ 55919 h 677408"/>
                <a:gd name="connsiteX108" fmla="*/ 254564 w 859173"/>
                <a:gd name="connsiteY108" fmla="*/ 39143 h 677408"/>
                <a:gd name="connsiteX109" fmla="*/ 248174 w 859173"/>
                <a:gd name="connsiteY109" fmla="*/ 36214 h 677408"/>
                <a:gd name="connsiteX110" fmla="*/ 214623 w 859173"/>
                <a:gd name="connsiteY110" fmla="*/ 23965 h 677408"/>
                <a:gd name="connsiteX111" fmla="*/ 186131 w 859173"/>
                <a:gd name="connsiteY111" fmla="*/ 15977 h 677408"/>
                <a:gd name="connsiteX112" fmla="*/ 180807 w 859173"/>
                <a:gd name="connsiteY112" fmla="*/ 13847 h 677408"/>
                <a:gd name="connsiteX113" fmla="*/ 164829 w 859173"/>
                <a:gd name="connsiteY113" fmla="*/ 6924 h 677408"/>
                <a:gd name="connsiteX114" fmla="*/ 152315 w 859173"/>
                <a:gd name="connsiteY114" fmla="*/ 2930 h 677408"/>
                <a:gd name="connsiteX115" fmla="*/ 145392 w 859173"/>
                <a:gd name="connsiteY115" fmla="*/ 2930 h 67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859173" h="677408">
                  <a:moveTo>
                    <a:pt x="150184" y="1"/>
                  </a:moveTo>
                  <a:cubicBezTo>
                    <a:pt x="143493" y="-48"/>
                    <a:pt x="137028" y="2423"/>
                    <a:pt x="132078" y="6924"/>
                  </a:cubicBezTo>
                  <a:cubicBezTo>
                    <a:pt x="128283" y="10832"/>
                    <a:pt x="125457" y="15574"/>
                    <a:pt x="123823" y="20770"/>
                  </a:cubicBezTo>
                  <a:cubicBezTo>
                    <a:pt x="121706" y="25720"/>
                    <a:pt x="120186" y="30904"/>
                    <a:pt x="119297" y="36214"/>
                  </a:cubicBezTo>
                  <a:cubicBezTo>
                    <a:pt x="119297" y="41274"/>
                    <a:pt x="117166" y="46333"/>
                    <a:pt x="116102" y="51658"/>
                  </a:cubicBezTo>
                  <a:cubicBezTo>
                    <a:pt x="115036" y="56984"/>
                    <a:pt x="113971" y="63108"/>
                    <a:pt x="112640" y="68966"/>
                  </a:cubicBezTo>
                  <a:cubicBezTo>
                    <a:pt x="111307" y="74824"/>
                    <a:pt x="109178" y="83079"/>
                    <a:pt x="107314" y="90002"/>
                  </a:cubicBezTo>
                  <a:cubicBezTo>
                    <a:pt x="105450" y="96925"/>
                    <a:pt x="104386" y="101718"/>
                    <a:pt x="102788" y="107843"/>
                  </a:cubicBezTo>
                  <a:cubicBezTo>
                    <a:pt x="101189" y="113967"/>
                    <a:pt x="100657" y="117429"/>
                    <a:pt x="99326" y="122222"/>
                  </a:cubicBezTo>
                  <a:lnTo>
                    <a:pt x="96663" y="132074"/>
                  </a:lnTo>
                  <a:cubicBezTo>
                    <a:pt x="95065" y="138997"/>
                    <a:pt x="93201" y="145920"/>
                    <a:pt x="91603" y="152844"/>
                  </a:cubicBezTo>
                  <a:lnTo>
                    <a:pt x="91603" y="156838"/>
                  </a:lnTo>
                  <a:cubicBezTo>
                    <a:pt x="89739" y="165891"/>
                    <a:pt x="87610" y="174678"/>
                    <a:pt x="85479" y="183465"/>
                  </a:cubicBezTo>
                  <a:cubicBezTo>
                    <a:pt x="80687" y="201306"/>
                    <a:pt x="74828" y="218880"/>
                    <a:pt x="68970" y="236721"/>
                  </a:cubicBezTo>
                  <a:lnTo>
                    <a:pt x="66573" y="243378"/>
                  </a:lnTo>
                  <a:cubicBezTo>
                    <a:pt x="64178" y="250833"/>
                    <a:pt x="61780" y="258289"/>
                    <a:pt x="59650" y="265479"/>
                  </a:cubicBezTo>
                  <a:lnTo>
                    <a:pt x="56988" y="273999"/>
                  </a:lnTo>
                  <a:cubicBezTo>
                    <a:pt x="55390" y="279325"/>
                    <a:pt x="53792" y="284651"/>
                    <a:pt x="51928" y="289976"/>
                  </a:cubicBezTo>
                  <a:cubicBezTo>
                    <a:pt x="50064" y="295301"/>
                    <a:pt x="48467" y="300627"/>
                    <a:pt x="46869" y="305953"/>
                  </a:cubicBezTo>
                  <a:cubicBezTo>
                    <a:pt x="39945" y="328586"/>
                    <a:pt x="33555" y="351486"/>
                    <a:pt x="26898" y="374386"/>
                  </a:cubicBezTo>
                  <a:cubicBezTo>
                    <a:pt x="24768" y="381841"/>
                    <a:pt x="23170" y="389297"/>
                    <a:pt x="21572" y="396753"/>
                  </a:cubicBezTo>
                  <a:cubicBezTo>
                    <a:pt x="19975" y="404209"/>
                    <a:pt x="19443" y="406339"/>
                    <a:pt x="18111" y="411132"/>
                  </a:cubicBezTo>
                  <a:cubicBezTo>
                    <a:pt x="16203" y="418095"/>
                    <a:pt x="13890" y="424941"/>
                    <a:pt x="11187" y="431635"/>
                  </a:cubicBezTo>
                  <a:cubicBezTo>
                    <a:pt x="6160" y="434410"/>
                    <a:pt x="2359" y="438972"/>
                    <a:pt x="535" y="444417"/>
                  </a:cubicBezTo>
                  <a:cubicBezTo>
                    <a:pt x="-500" y="448175"/>
                    <a:pt x="-22" y="452190"/>
                    <a:pt x="1866" y="455600"/>
                  </a:cubicBezTo>
                  <a:cubicBezTo>
                    <a:pt x="4018" y="459196"/>
                    <a:pt x="7438" y="461855"/>
                    <a:pt x="11452" y="463056"/>
                  </a:cubicBezTo>
                  <a:lnTo>
                    <a:pt x="14649" y="464387"/>
                  </a:lnTo>
                  <a:cubicBezTo>
                    <a:pt x="17384" y="466682"/>
                    <a:pt x="20555" y="468402"/>
                    <a:pt x="23968" y="469447"/>
                  </a:cubicBezTo>
                  <a:lnTo>
                    <a:pt x="27431" y="469447"/>
                  </a:lnTo>
                  <a:lnTo>
                    <a:pt x="37550" y="473707"/>
                  </a:lnTo>
                  <a:lnTo>
                    <a:pt x="64178" y="484624"/>
                  </a:lnTo>
                  <a:cubicBezTo>
                    <a:pt x="73763" y="488885"/>
                    <a:pt x="83882" y="493145"/>
                    <a:pt x="94267" y="496873"/>
                  </a:cubicBezTo>
                  <a:lnTo>
                    <a:pt x="112107" y="502731"/>
                  </a:lnTo>
                  <a:lnTo>
                    <a:pt x="123290" y="506193"/>
                  </a:lnTo>
                  <a:lnTo>
                    <a:pt x="154711" y="516311"/>
                  </a:lnTo>
                  <a:lnTo>
                    <a:pt x="177877" y="523501"/>
                  </a:lnTo>
                  <a:cubicBezTo>
                    <a:pt x="194919" y="528826"/>
                    <a:pt x="213558" y="534152"/>
                    <a:pt x="236724" y="540010"/>
                  </a:cubicBezTo>
                  <a:lnTo>
                    <a:pt x="255097" y="544536"/>
                  </a:lnTo>
                  <a:cubicBezTo>
                    <a:pt x="267347" y="547466"/>
                    <a:pt x="279594" y="550395"/>
                    <a:pt x="291577" y="553856"/>
                  </a:cubicBezTo>
                  <a:cubicBezTo>
                    <a:pt x="310483" y="559182"/>
                    <a:pt x="329388" y="565040"/>
                    <a:pt x="348028" y="570631"/>
                  </a:cubicBezTo>
                  <a:lnTo>
                    <a:pt x="383443" y="581283"/>
                  </a:lnTo>
                  <a:lnTo>
                    <a:pt x="413266" y="590070"/>
                  </a:lnTo>
                  <a:lnTo>
                    <a:pt x="476906" y="610307"/>
                  </a:lnTo>
                  <a:lnTo>
                    <a:pt x="503534" y="618561"/>
                  </a:lnTo>
                  <a:lnTo>
                    <a:pt x="538948" y="629479"/>
                  </a:lnTo>
                  <a:cubicBezTo>
                    <a:pt x="552528" y="633739"/>
                    <a:pt x="565575" y="637201"/>
                    <a:pt x="579955" y="640662"/>
                  </a:cubicBezTo>
                  <a:lnTo>
                    <a:pt x="598860" y="645456"/>
                  </a:lnTo>
                  <a:lnTo>
                    <a:pt x="621494" y="651846"/>
                  </a:lnTo>
                  <a:lnTo>
                    <a:pt x="655046" y="661166"/>
                  </a:lnTo>
                  <a:lnTo>
                    <a:pt x="665429" y="663562"/>
                  </a:lnTo>
                  <a:cubicBezTo>
                    <a:pt x="673152" y="665426"/>
                    <a:pt x="681140" y="667290"/>
                    <a:pt x="689128" y="669686"/>
                  </a:cubicBezTo>
                  <a:cubicBezTo>
                    <a:pt x="699039" y="673318"/>
                    <a:pt x="709302" y="675906"/>
                    <a:pt x="719751" y="677408"/>
                  </a:cubicBezTo>
                  <a:lnTo>
                    <a:pt x="722413" y="677409"/>
                  </a:lnTo>
                  <a:cubicBezTo>
                    <a:pt x="728956" y="677253"/>
                    <a:pt x="735211" y="674694"/>
                    <a:pt x="739986" y="670219"/>
                  </a:cubicBezTo>
                  <a:cubicBezTo>
                    <a:pt x="744092" y="665983"/>
                    <a:pt x="747028" y="660753"/>
                    <a:pt x="748507" y="655041"/>
                  </a:cubicBezTo>
                  <a:cubicBezTo>
                    <a:pt x="750459" y="649963"/>
                    <a:pt x="751886" y="644699"/>
                    <a:pt x="752767" y="639331"/>
                  </a:cubicBezTo>
                  <a:lnTo>
                    <a:pt x="752769" y="635870"/>
                  </a:lnTo>
                  <a:cubicBezTo>
                    <a:pt x="754633" y="627615"/>
                    <a:pt x="757028" y="619360"/>
                    <a:pt x="759159" y="611372"/>
                  </a:cubicBezTo>
                  <a:cubicBezTo>
                    <a:pt x="761290" y="603384"/>
                    <a:pt x="764751" y="591401"/>
                    <a:pt x="766616" y="581283"/>
                  </a:cubicBezTo>
                  <a:cubicBezTo>
                    <a:pt x="768480" y="571164"/>
                    <a:pt x="771408" y="558116"/>
                    <a:pt x="774070" y="546401"/>
                  </a:cubicBezTo>
                  <a:cubicBezTo>
                    <a:pt x="776492" y="535852"/>
                    <a:pt x="779515" y="525450"/>
                    <a:pt x="783125" y="515246"/>
                  </a:cubicBezTo>
                  <a:cubicBezTo>
                    <a:pt x="789782" y="495275"/>
                    <a:pt x="796438" y="475304"/>
                    <a:pt x="802296" y="455067"/>
                  </a:cubicBezTo>
                  <a:cubicBezTo>
                    <a:pt x="803656" y="449910"/>
                    <a:pt x="804636" y="444659"/>
                    <a:pt x="805224" y="439357"/>
                  </a:cubicBezTo>
                  <a:lnTo>
                    <a:pt x="805224" y="434831"/>
                  </a:lnTo>
                  <a:lnTo>
                    <a:pt x="807622" y="420718"/>
                  </a:lnTo>
                  <a:lnTo>
                    <a:pt x="807622" y="412996"/>
                  </a:lnTo>
                  <a:cubicBezTo>
                    <a:pt x="807622" y="407404"/>
                    <a:pt x="809752" y="402078"/>
                    <a:pt x="811083" y="396487"/>
                  </a:cubicBezTo>
                  <a:lnTo>
                    <a:pt x="811083" y="391694"/>
                  </a:lnTo>
                  <a:cubicBezTo>
                    <a:pt x="811083" y="385037"/>
                    <a:pt x="813214" y="378114"/>
                    <a:pt x="814279" y="371190"/>
                  </a:cubicBezTo>
                  <a:cubicBezTo>
                    <a:pt x="814894" y="365172"/>
                    <a:pt x="815962" y="359208"/>
                    <a:pt x="817474" y="353350"/>
                  </a:cubicBezTo>
                  <a:cubicBezTo>
                    <a:pt x="818611" y="348652"/>
                    <a:pt x="820035" y="344029"/>
                    <a:pt x="821733" y="339504"/>
                  </a:cubicBezTo>
                  <a:lnTo>
                    <a:pt x="821735" y="337107"/>
                  </a:lnTo>
                  <a:lnTo>
                    <a:pt x="821735" y="334178"/>
                  </a:lnTo>
                  <a:cubicBezTo>
                    <a:pt x="824664" y="325924"/>
                    <a:pt x="827326" y="317402"/>
                    <a:pt x="830521" y="309148"/>
                  </a:cubicBezTo>
                  <a:lnTo>
                    <a:pt x="833716" y="302225"/>
                  </a:lnTo>
                  <a:lnTo>
                    <a:pt x="838776" y="290242"/>
                  </a:lnTo>
                  <a:lnTo>
                    <a:pt x="849960" y="265479"/>
                  </a:lnTo>
                  <a:lnTo>
                    <a:pt x="852889" y="259887"/>
                  </a:lnTo>
                  <a:cubicBezTo>
                    <a:pt x="855406" y="255658"/>
                    <a:pt x="857292" y="251082"/>
                    <a:pt x="858481" y="246307"/>
                  </a:cubicBezTo>
                  <a:cubicBezTo>
                    <a:pt x="860020" y="239691"/>
                    <a:pt x="858972" y="232737"/>
                    <a:pt x="855553" y="226869"/>
                  </a:cubicBezTo>
                  <a:cubicBezTo>
                    <a:pt x="852538" y="221771"/>
                    <a:pt x="848335" y="217477"/>
                    <a:pt x="843303" y="214354"/>
                  </a:cubicBezTo>
                  <a:cubicBezTo>
                    <a:pt x="838745" y="211416"/>
                    <a:pt x="833822" y="209088"/>
                    <a:pt x="828658" y="207430"/>
                  </a:cubicBezTo>
                  <a:cubicBezTo>
                    <a:pt x="822504" y="205361"/>
                    <a:pt x="816177" y="203846"/>
                    <a:pt x="809752" y="202904"/>
                  </a:cubicBezTo>
                  <a:lnTo>
                    <a:pt x="804959" y="202903"/>
                  </a:lnTo>
                  <a:lnTo>
                    <a:pt x="792977" y="200773"/>
                  </a:lnTo>
                  <a:lnTo>
                    <a:pt x="776999" y="197578"/>
                  </a:lnTo>
                  <a:lnTo>
                    <a:pt x="737058" y="187726"/>
                  </a:lnTo>
                  <a:lnTo>
                    <a:pt x="724010" y="184530"/>
                  </a:lnTo>
                  <a:lnTo>
                    <a:pt x="688330" y="175743"/>
                  </a:lnTo>
                  <a:lnTo>
                    <a:pt x="670488" y="171483"/>
                  </a:lnTo>
                  <a:cubicBezTo>
                    <a:pt x="655844" y="168021"/>
                    <a:pt x="641465" y="163228"/>
                    <a:pt x="627352" y="158435"/>
                  </a:cubicBezTo>
                  <a:lnTo>
                    <a:pt x="610576" y="153110"/>
                  </a:lnTo>
                  <a:lnTo>
                    <a:pt x="602588" y="150447"/>
                  </a:lnTo>
                  <a:lnTo>
                    <a:pt x="582351" y="144323"/>
                  </a:lnTo>
                  <a:cubicBezTo>
                    <a:pt x="572232" y="141394"/>
                    <a:pt x="561582" y="138731"/>
                    <a:pt x="551197" y="136334"/>
                  </a:cubicBezTo>
                  <a:lnTo>
                    <a:pt x="538683" y="133672"/>
                  </a:lnTo>
                  <a:lnTo>
                    <a:pt x="519510" y="129411"/>
                  </a:lnTo>
                  <a:cubicBezTo>
                    <a:pt x="513120" y="127814"/>
                    <a:pt x="506729" y="125683"/>
                    <a:pt x="500339" y="123553"/>
                  </a:cubicBezTo>
                  <a:lnTo>
                    <a:pt x="490487" y="120358"/>
                  </a:lnTo>
                  <a:cubicBezTo>
                    <a:pt x="475575" y="115565"/>
                    <a:pt x="461195" y="109973"/>
                    <a:pt x="446817" y="104647"/>
                  </a:cubicBezTo>
                  <a:lnTo>
                    <a:pt x="429508" y="97990"/>
                  </a:lnTo>
                  <a:cubicBezTo>
                    <a:pt x="416461" y="92931"/>
                    <a:pt x="402881" y="88671"/>
                    <a:pt x="389833" y="84410"/>
                  </a:cubicBezTo>
                  <a:lnTo>
                    <a:pt x="372525" y="78818"/>
                  </a:lnTo>
                  <a:lnTo>
                    <a:pt x="368532" y="78818"/>
                  </a:lnTo>
                  <a:cubicBezTo>
                    <a:pt x="359477" y="75889"/>
                    <a:pt x="350692" y="72694"/>
                    <a:pt x="341904" y="70032"/>
                  </a:cubicBezTo>
                  <a:lnTo>
                    <a:pt x="323797" y="63907"/>
                  </a:lnTo>
                  <a:lnTo>
                    <a:pt x="314743" y="60712"/>
                  </a:lnTo>
                  <a:lnTo>
                    <a:pt x="300896" y="55919"/>
                  </a:lnTo>
                  <a:cubicBezTo>
                    <a:pt x="285187" y="50593"/>
                    <a:pt x="269742" y="45268"/>
                    <a:pt x="254564" y="39143"/>
                  </a:cubicBezTo>
                  <a:lnTo>
                    <a:pt x="248174" y="36214"/>
                  </a:lnTo>
                  <a:cubicBezTo>
                    <a:pt x="237311" y="31303"/>
                    <a:pt x="226095" y="27208"/>
                    <a:pt x="214623" y="23965"/>
                  </a:cubicBezTo>
                  <a:cubicBezTo>
                    <a:pt x="204941" y="22008"/>
                    <a:pt x="195419" y="19338"/>
                    <a:pt x="186131" y="15977"/>
                  </a:cubicBezTo>
                  <a:lnTo>
                    <a:pt x="180807" y="13847"/>
                  </a:lnTo>
                  <a:lnTo>
                    <a:pt x="164829" y="6924"/>
                  </a:lnTo>
                  <a:cubicBezTo>
                    <a:pt x="160781" y="5232"/>
                    <a:pt x="156594" y="3896"/>
                    <a:pt x="152315" y="2930"/>
                  </a:cubicBezTo>
                  <a:cubicBezTo>
                    <a:pt x="150015" y="2653"/>
                    <a:pt x="147691" y="2653"/>
                    <a:pt x="145392" y="2930"/>
                  </a:cubicBezTo>
                </a:path>
              </a:pathLst>
            </a:custGeom>
            <a:solidFill>
              <a:srgbClr val="A6CABD"/>
            </a:solidFill>
            <a:ln w="26619"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id="{C318C4BD-5880-41D3-8910-DB3156F5C61D}"/>
                </a:ext>
              </a:extLst>
            </p:cNvPr>
            <p:cNvSpPr/>
            <p:nvPr/>
          </p:nvSpPr>
          <p:spPr>
            <a:xfrm>
              <a:off x="17983821" y="6116169"/>
              <a:ext cx="1065117" cy="843076"/>
            </a:xfrm>
            <a:custGeom>
              <a:avLst/>
              <a:gdLst>
                <a:gd name="connsiteX0" fmla="*/ 136836 w 848663"/>
                <a:gd name="connsiteY0" fmla="*/ 0 h 671746"/>
                <a:gd name="connsiteX1" fmla="*/ 118996 w 848663"/>
                <a:gd name="connsiteY1" fmla="*/ 12249 h 671746"/>
                <a:gd name="connsiteX2" fmla="*/ 116067 w 848663"/>
                <a:gd name="connsiteY2" fmla="*/ 26095 h 671746"/>
                <a:gd name="connsiteX3" fmla="*/ 112339 w 848663"/>
                <a:gd name="connsiteY3" fmla="*/ 46599 h 671746"/>
                <a:gd name="connsiteX4" fmla="*/ 114736 w 848663"/>
                <a:gd name="connsiteY4" fmla="*/ 42072 h 671746"/>
                <a:gd name="connsiteX5" fmla="*/ 108612 w 848663"/>
                <a:gd name="connsiteY5" fmla="*/ 59113 h 671746"/>
                <a:gd name="connsiteX6" fmla="*/ 106482 w 848663"/>
                <a:gd name="connsiteY6" fmla="*/ 66303 h 671746"/>
                <a:gd name="connsiteX7" fmla="*/ 99025 w 848663"/>
                <a:gd name="connsiteY7" fmla="*/ 96125 h 671746"/>
                <a:gd name="connsiteX8" fmla="*/ 92635 w 848663"/>
                <a:gd name="connsiteY8" fmla="*/ 131008 h 671746"/>
                <a:gd name="connsiteX9" fmla="*/ 80386 w 848663"/>
                <a:gd name="connsiteY9" fmla="*/ 169885 h 671746"/>
                <a:gd name="connsiteX10" fmla="*/ 71067 w 848663"/>
                <a:gd name="connsiteY10" fmla="*/ 190920 h 671746"/>
                <a:gd name="connsiteX11" fmla="*/ 60948 w 848663"/>
                <a:gd name="connsiteY11" fmla="*/ 213287 h 671746"/>
                <a:gd name="connsiteX12" fmla="*/ 47634 w 848663"/>
                <a:gd name="connsiteY12" fmla="*/ 256424 h 671746"/>
                <a:gd name="connsiteX13" fmla="*/ 47634 w 848663"/>
                <a:gd name="connsiteY13" fmla="*/ 260152 h 671746"/>
                <a:gd name="connsiteX14" fmla="*/ 34587 w 848663"/>
                <a:gd name="connsiteY14" fmla="*/ 323526 h 671746"/>
                <a:gd name="connsiteX15" fmla="*/ 34587 w 848663"/>
                <a:gd name="connsiteY15" fmla="*/ 329651 h 671746"/>
                <a:gd name="connsiteX16" fmla="*/ 30592 w 848663"/>
                <a:gd name="connsiteY16" fmla="*/ 350154 h 671746"/>
                <a:gd name="connsiteX17" fmla="*/ 23669 w 848663"/>
                <a:gd name="connsiteY17" fmla="*/ 371456 h 671746"/>
                <a:gd name="connsiteX18" fmla="*/ 11952 w 848663"/>
                <a:gd name="connsiteY18" fmla="*/ 398084 h 671746"/>
                <a:gd name="connsiteX19" fmla="*/ 5295 w 848663"/>
                <a:gd name="connsiteY19" fmla="*/ 414326 h 671746"/>
                <a:gd name="connsiteX20" fmla="*/ 3698 w 848663"/>
                <a:gd name="connsiteY20" fmla="*/ 418853 h 671746"/>
                <a:gd name="connsiteX21" fmla="*/ 3698 w 848663"/>
                <a:gd name="connsiteY21" fmla="*/ 432433 h 671746"/>
                <a:gd name="connsiteX22" fmla="*/ 1301 w 848663"/>
                <a:gd name="connsiteY22" fmla="*/ 435628 h 671746"/>
                <a:gd name="connsiteX23" fmla="*/ 1301 w 848663"/>
                <a:gd name="connsiteY23" fmla="*/ 448143 h 671746"/>
                <a:gd name="connsiteX24" fmla="*/ 7958 w 848663"/>
                <a:gd name="connsiteY24" fmla="*/ 455333 h 671746"/>
                <a:gd name="connsiteX25" fmla="*/ 13018 w 848663"/>
                <a:gd name="connsiteY25" fmla="*/ 457463 h 671746"/>
                <a:gd name="connsiteX26" fmla="*/ 34320 w 848663"/>
                <a:gd name="connsiteY26" fmla="*/ 465984 h 671746"/>
                <a:gd name="connsiteX27" fmla="*/ 34320 w 848663"/>
                <a:gd name="connsiteY27" fmla="*/ 465984 h 671746"/>
                <a:gd name="connsiteX28" fmla="*/ 36717 w 848663"/>
                <a:gd name="connsiteY28" fmla="*/ 465984 h 671746"/>
                <a:gd name="connsiteX29" fmla="*/ 36717 w 848663"/>
                <a:gd name="connsiteY29" fmla="*/ 465984 h 671746"/>
                <a:gd name="connsiteX30" fmla="*/ 40711 w 848663"/>
                <a:gd name="connsiteY30" fmla="*/ 468114 h 671746"/>
                <a:gd name="connsiteX31" fmla="*/ 78521 w 848663"/>
                <a:gd name="connsiteY31" fmla="*/ 481961 h 671746"/>
                <a:gd name="connsiteX32" fmla="*/ 105149 w 848663"/>
                <a:gd name="connsiteY32" fmla="*/ 490748 h 671746"/>
                <a:gd name="connsiteX33" fmla="*/ 122191 w 848663"/>
                <a:gd name="connsiteY33" fmla="*/ 496074 h 671746"/>
                <a:gd name="connsiteX34" fmla="*/ 134441 w 848663"/>
                <a:gd name="connsiteY34" fmla="*/ 499801 h 671746"/>
                <a:gd name="connsiteX35" fmla="*/ 175180 w 848663"/>
                <a:gd name="connsiteY35" fmla="*/ 512583 h 671746"/>
                <a:gd name="connsiteX36" fmla="*/ 203672 w 848663"/>
                <a:gd name="connsiteY36" fmla="*/ 520571 h 671746"/>
                <a:gd name="connsiteX37" fmla="*/ 225773 w 848663"/>
                <a:gd name="connsiteY37" fmla="*/ 526695 h 671746"/>
                <a:gd name="connsiteX38" fmla="*/ 332284 w 848663"/>
                <a:gd name="connsiteY38" fmla="*/ 561577 h 671746"/>
                <a:gd name="connsiteX39" fmla="*/ 358912 w 848663"/>
                <a:gd name="connsiteY39" fmla="*/ 571696 h 671746"/>
                <a:gd name="connsiteX40" fmla="*/ 404179 w 848663"/>
                <a:gd name="connsiteY40" fmla="*/ 588738 h 671746"/>
                <a:gd name="connsiteX41" fmla="*/ 402315 w 848663"/>
                <a:gd name="connsiteY41" fmla="*/ 588738 h 671746"/>
                <a:gd name="connsiteX42" fmla="*/ 431605 w 848663"/>
                <a:gd name="connsiteY42" fmla="*/ 599123 h 671746"/>
                <a:gd name="connsiteX43" fmla="*/ 445718 w 848663"/>
                <a:gd name="connsiteY43" fmla="*/ 603915 h 671746"/>
                <a:gd name="connsiteX44" fmla="*/ 460096 w 848663"/>
                <a:gd name="connsiteY44" fmla="*/ 608709 h 671746"/>
                <a:gd name="connsiteX45" fmla="*/ 486724 w 848663"/>
                <a:gd name="connsiteY45" fmla="*/ 616164 h 671746"/>
                <a:gd name="connsiteX46" fmla="*/ 506428 w 848663"/>
                <a:gd name="connsiteY46" fmla="*/ 621756 h 671746"/>
                <a:gd name="connsiteX47" fmla="*/ 512819 w 848663"/>
                <a:gd name="connsiteY47" fmla="*/ 623354 h 671746"/>
                <a:gd name="connsiteX48" fmla="*/ 573531 w 848663"/>
                <a:gd name="connsiteY48" fmla="*/ 640662 h 671746"/>
                <a:gd name="connsiteX49" fmla="*/ 632910 w 848663"/>
                <a:gd name="connsiteY49" fmla="*/ 655840 h 671746"/>
                <a:gd name="connsiteX50" fmla="*/ 681106 w 848663"/>
                <a:gd name="connsiteY50" fmla="*/ 667822 h 671746"/>
                <a:gd name="connsiteX51" fmla="*/ 686698 w 848663"/>
                <a:gd name="connsiteY51" fmla="*/ 669420 h 671746"/>
                <a:gd name="connsiteX52" fmla="*/ 694686 w 848663"/>
                <a:gd name="connsiteY52" fmla="*/ 671550 h 671746"/>
                <a:gd name="connsiteX53" fmla="*/ 701876 w 848663"/>
                <a:gd name="connsiteY53" fmla="*/ 671550 h 671746"/>
                <a:gd name="connsiteX54" fmla="*/ 716254 w 848663"/>
                <a:gd name="connsiteY54" fmla="*/ 667822 h 671746"/>
                <a:gd name="connsiteX55" fmla="*/ 727438 w 848663"/>
                <a:gd name="connsiteY55" fmla="*/ 655840 h 671746"/>
                <a:gd name="connsiteX56" fmla="*/ 729037 w 848663"/>
                <a:gd name="connsiteY56" fmla="*/ 653443 h 671746"/>
                <a:gd name="connsiteX57" fmla="*/ 734096 w 848663"/>
                <a:gd name="connsiteY57" fmla="*/ 643058 h 671746"/>
                <a:gd name="connsiteX58" fmla="*/ 737025 w 848663"/>
                <a:gd name="connsiteY58" fmla="*/ 632407 h 671746"/>
                <a:gd name="connsiteX59" fmla="*/ 741018 w 848663"/>
                <a:gd name="connsiteY59" fmla="*/ 614567 h 671746"/>
                <a:gd name="connsiteX60" fmla="*/ 746344 w 848663"/>
                <a:gd name="connsiteY60" fmla="*/ 592200 h 671746"/>
                <a:gd name="connsiteX61" fmla="*/ 751137 w 848663"/>
                <a:gd name="connsiteY61" fmla="*/ 571164 h 671746"/>
                <a:gd name="connsiteX62" fmla="*/ 760191 w 848663"/>
                <a:gd name="connsiteY62" fmla="*/ 544536 h 671746"/>
                <a:gd name="connsiteX63" fmla="*/ 760191 w 848663"/>
                <a:gd name="connsiteY63" fmla="*/ 538678 h 671746"/>
                <a:gd name="connsiteX64" fmla="*/ 762321 w 848663"/>
                <a:gd name="connsiteY64" fmla="*/ 529624 h 671746"/>
                <a:gd name="connsiteX65" fmla="*/ 766315 w 848663"/>
                <a:gd name="connsiteY65" fmla="*/ 516310 h 671746"/>
                <a:gd name="connsiteX66" fmla="*/ 777233 w 848663"/>
                <a:gd name="connsiteY66" fmla="*/ 484091 h 671746"/>
                <a:gd name="connsiteX67" fmla="*/ 779628 w 848663"/>
                <a:gd name="connsiteY67" fmla="*/ 475836 h 671746"/>
                <a:gd name="connsiteX68" fmla="*/ 781493 w 848663"/>
                <a:gd name="connsiteY68" fmla="*/ 469446 h 671746"/>
                <a:gd name="connsiteX69" fmla="*/ 786019 w 848663"/>
                <a:gd name="connsiteY69" fmla="*/ 455866 h 671746"/>
                <a:gd name="connsiteX70" fmla="*/ 795073 w 848663"/>
                <a:gd name="connsiteY70" fmla="*/ 425244 h 671746"/>
                <a:gd name="connsiteX71" fmla="*/ 800399 w 848663"/>
                <a:gd name="connsiteY71" fmla="*/ 405539 h 671746"/>
                <a:gd name="connsiteX72" fmla="*/ 803594 w 848663"/>
                <a:gd name="connsiteY72" fmla="*/ 393557 h 671746"/>
                <a:gd name="connsiteX73" fmla="*/ 809451 w 848663"/>
                <a:gd name="connsiteY73" fmla="*/ 371989 h 671746"/>
                <a:gd name="connsiteX74" fmla="*/ 821701 w 848663"/>
                <a:gd name="connsiteY74" fmla="*/ 328851 h 671746"/>
                <a:gd name="connsiteX75" fmla="*/ 824363 w 848663"/>
                <a:gd name="connsiteY75" fmla="*/ 320330 h 671746"/>
                <a:gd name="connsiteX76" fmla="*/ 826760 w 848663"/>
                <a:gd name="connsiteY76" fmla="*/ 313940 h 671746"/>
                <a:gd name="connsiteX77" fmla="*/ 834481 w 848663"/>
                <a:gd name="connsiteY77" fmla="*/ 292638 h 671746"/>
                <a:gd name="connsiteX78" fmla="*/ 843535 w 848663"/>
                <a:gd name="connsiteY78" fmla="*/ 264413 h 671746"/>
                <a:gd name="connsiteX79" fmla="*/ 848062 w 848663"/>
                <a:gd name="connsiteY79" fmla="*/ 248170 h 671746"/>
                <a:gd name="connsiteX80" fmla="*/ 848062 w 848663"/>
                <a:gd name="connsiteY80" fmla="*/ 241779 h 671746"/>
                <a:gd name="connsiteX81" fmla="*/ 848062 w 848663"/>
                <a:gd name="connsiteY81" fmla="*/ 229530 h 671746"/>
                <a:gd name="connsiteX82" fmla="*/ 835014 w 848663"/>
                <a:gd name="connsiteY82" fmla="*/ 214885 h 671746"/>
                <a:gd name="connsiteX83" fmla="*/ 817972 w 848663"/>
                <a:gd name="connsiteY83" fmla="*/ 207962 h 671746"/>
                <a:gd name="connsiteX84" fmla="*/ 801730 w 848663"/>
                <a:gd name="connsiteY84" fmla="*/ 203702 h 671746"/>
                <a:gd name="connsiteX85" fmla="*/ 769510 w 848663"/>
                <a:gd name="connsiteY85" fmla="*/ 194648 h 671746"/>
                <a:gd name="connsiteX86" fmla="*/ 742882 w 848663"/>
                <a:gd name="connsiteY86" fmla="*/ 186926 h 671746"/>
                <a:gd name="connsiteX87" fmla="*/ 707468 w 848663"/>
                <a:gd name="connsiteY87" fmla="*/ 175476 h 671746"/>
                <a:gd name="connsiteX88" fmla="*/ 698681 w 848663"/>
                <a:gd name="connsiteY88" fmla="*/ 172547 h 671746"/>
                <a:gd name="connsiteX89" fmla="*/ 690160 w 848663"/>
                <a:gd name="connsiteY89" fmla="*/ 169618 h 671746"/>
                <a:gd name="connsiteX90" fmla="*/ 688029 w 848663"/>
                <a:gd name="connsiteY90" fmla="*/ 169618 h 671746"/>
                <a:gd name="connsiteX91" fmla="*/ 656875 w 848663"/>
                <a:gd name="connsiteY91" fmla="*/ 158168 h 671746"/>
                <a:gd name="connsiteX92" fmla="*/ 640100 w 848663"/>
                <a:gd name="connsiteY92" fmla="*/ 153642 h 671746"/>
                <a:gd name="connsiteX93" fmla="*/ 630781 w 848663"/>
                <a:gd name="connsiteY93" fmla="*/ 151245 h 671746"/>
                <a:gd name="connsiteX94" fmla="*/ 618531 w 848663"/>
                <a:gd name="connsiteY94" fmla="*/ 148050 h 671746"/>
                <a:gd name="connsiteX95" fmla="*/ 600691 w 848663"/>
                <a:gd name="connsiteY95" fmla="*/ 143257 h 671746"/>
                <a:gd name="connsiteX96" fmla="*/ 588709 w 848663"/>
                <a:gd name="connsiteY96" fmla="*/ 139795 h 671746"/>
                <a:gd name="connsiteX97" fmla="*/ 571666 w 848663"/>
                <a:gd name="connsiteY97" fmla="*/ 134470 h 671746"/>
                <a:gd name="connsiteX98" fmla="*/ 509359 w 848663"/>
                <a:gd name="connsiteY98" fmla="*/ 114765 h 671746"/>
                <a:gd name="connsiteX99" fmla="*/ 446516 w 848663"/>
                <a:gd name="connsiteY99" fmla="*/ 94794 h 671746"/>
                <a:gd name="connsiteX100" fmla="*/ 390332 w 848663"/>
                <a:gd name="connsiteY100" fmla="*/ 78818 h 671746"/>
                <a:gd name="connsiteX101" fmla="*/ 366366 w 848663"/>
                <a:gd name="connsiteY101" fmla="*/ 72161 h 671746"/>
                <a:gd name="connsiteX102" fmla="*/ 333348 w 848663"/>
                <a:gd name="connsiteY102" fmla="*/ 63374 h 671746"/>
                <a:gd name="connsiteX103" fmla="*/ 275034 w 848663"/>
                <a:gd name="connsiteY103" fmla="*/ 47131 h 671746"/>
                <a:gd name="connsiteX104" fmla="*/ 257727 w 848663"/>
                <a:gd name="connsiteY104" fmla="*/ 41273 h 671746"/>
                <a:gd name="connsiteX105" fmla="*/ 247608 w 848663"/>
                <a:gd name="connsiteY105" fmla="*/ 37811 h 671746"/>
                <a:gd name="connsiteX106" fmla="*/ 236425 w 848663"/>
                <a:gd name="connsiteY106" fmla="*/ 34083 h 671746"/>
                <a:gd name="connsiteX107" fmla="*/ 225240 w 848663"/>
                <a:gd name="connsiteY107" fmla="*/ 30622 h 671746"/>
                <a:gd name="connsiteX108" fmla="*/ 203938 w 848663"/>
                <a:gd name="connsiteY108" fmla="*/ 21834 h 671746"/>
                <a:gd name="connsiteX109" fmla="*/ 158140 w 848663"/>
                <a:gd name="connsiteY109" fmla="*/ 4793 h 671746"/>
                <a:gd name="connsiteX110" fmla="*/ 137104 w 848663"/>
                <a:gd name="connsiteY110" fmla="*/ 799 h 671746"/>
                <a:gd name="connsiteX111" fmla="*/ 137103 w 848663"/>
                <a:gd name="connsiteY111" fmla="*/ 799 h 67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48663" h="671746">
                  <a:moveTo>
                    <a:pt x="136836" y="0"/>
                  </a:moveTo>
                  <a:cubicBezTo>
                    <a:pt x="129084" y="476"/>
                    <a:pt x="122225" y="5185"/>
                    <a:pt x="118996" y="12249"/>
                  </a:cubicBezTo>
                  <a:cubicBezTo>
                    <a:pt x="117385" y="16707"/>
                    <a:pt x="116401" y="21367"/>
                    <a:pt x="116067" y="26095"/>
                  </a:cubicBezTo>
                  <a:cubicBezTo>
                    <a:pt x="115747" y="33066"/>
                    <a:pt x="114494" y="39962"/>
                    <a:pt x="112339" y="46599"/>
                  </a:cubicBezTo>
                  <a:lnTo>
                    <a:pt x="114736" y="42072"/>
                  </a:lnTo>
                  <a:cubicBezTo>
                    <a:pt x="112144" y="47539"/>
                    <a:pt x="110091" y="53246"/>
                    <a:pt x="108612" y="59113"/>
                  </a:cubicBezTo>
                  <a:lnTo>
                    <a:pt x="106482" y="66303"/>
                  </a:lnTo>
                  <a:cubicBezTo>
                    <a:pt x="103155" y="76014"/>
                    <a:pt x="100660" y="85991"/>
                    <a:pt x="99025" y="96125"/>
                  </a:cubicBezTo>
                  <a:cubicBezTo>
                    <a:pt x="99025" y="105712"/>
                    <a:pt x="95564" y="118227"/>
                    <a:pt x="92635" y="131008"/>
                  </a:cubicBezTo>
                  <a:cubicBezTo>
                    <a:pt x="89706" y="143789"/>
                    <a:pt x="85178" y="156038"/>
                    <a:pt x="80386" y="169885"/>
                  </a:cubicBezTo>
                  <a:cubicBezTo>
                    <a:pt x="77457" y="177074"/>
                    <a:pt x="74528" y="183997"/>
                    <a:pt x="71067" y="190920"/>
                  </a:cubicBezTo>
                  <a:cubicBezTo>
                    <a:pt x="67605" y="197843"/>
                    <a:pt x="64143" y="205832"/>
                    <a:pt x="60948" y="213287"/>
                  </a:cubicBezTo>
                  <a:cubicBezTo>
                    <a:pt x="55468" y="227324"/>
                    <a:pt x="51018" y="241741"/>
                    <a:pt x="47634" y="256424"/>
                  </a:cubicBezTo>
                  <a:lnTo>
                    <a:pt x="47634" y="260152"/>
                  </a:lnTo>
                  <a:cubicBezTo>
                    <a:pt x="42841" y="279324"/>
                    <a:pt x="38580" y="300094"/>
                    <a:pt x="34587" y="323526"/>
                  </a:cubicBezTo>
                  <a:lnTo>
                    <a:pt x="34587" y="329651"/>
                  </a:lnTo>
                  <a:cubicBezTo>
                    <a:pt x="33667" y="336559"/>
                    <a:pt x="32333" y="343405"/>
                    <a:pt x="30592" y="350154"/>
                  </a:cubicBezTo>
                  <a:cubicBezTo>
                    <a:pt x="28728" y="357343"/>
                    <a:pt x="26066" y="364533"/>
                    <a:pt x="23669" y="371456"/>
                  </a:cubicBezTo>
                  <a:cubicBezTo>
                    <a:pt x="21273" y="378379"/>
                    <a:pt x="16214" y="390095"/>
                    <a:pt x="11952" y="398084"/>
                  </a:cubicBezTo>
                  <a:cubicBezTo>
                    <a:pt x="9347" y="403332"/>
                    <a:pt x="7124" y="408760"/>
                    <a:pt x="5295" y="414326"/>
                  </a:cubicBezTo>
                  <a:cubicBezTo>
                    <a:pt x="5295" y="416191"/>
                    <a:pt x="5295" y="417522"/>
                    <a:pt x="3698" y="418853"/>
                  </a:cubicBezTo>
                  <a:cubicBezTo>
                    <a:pt x="2624" y="423316"/>
                    <a:pt x="2624" y="427970"/>
                    <a:pt x="3698" y="432433"/>
                  </a:cubicBezTo>
                  <a:cubicBezTo>
                    <a:pt x="2614" y="433251"/>
                    <a:pt x="1782" y="434358"/>
                    <a:pt x="1301" y="435628"/>
                  </a:cubicBezTo>
                  <a:cubicBezTo>
                    <a:pt x="-434" y="439620"/>
                    <a:pt x="-434" y="444152"/>
                    <a:pt x="1301" y="448143"/>
                  </a:cubicBezTo>
                  <a:cubicBezTo>
                    <a:pt x="2220" y="451479"/>
                    <a:pt x="4702" y="454160"/>
                    <a:pt x="7958" y="455333"/>
                  </a:cubicBezTo>
                  <a:lnTo>
                    <a:pt x="13018" y="457463"/>
                  </a:lnTo>
                  <a:lnTo>
                    <a:pt x="34320" y="465984"/>
                  </a:lnTo>
                  <a:lnTo>
                    <a:pt x="34320" y="465984"/>
                  </a:lnTo>
                  <a:lnTo>
                    <a:pt x="36717" y="465984"/>
                  </a:lnTo>
                  <a:lnTo>
                    <a:pt x="36717" y="465984"/>
                  </a:lnTo>
                  <a:lnTo>
                    <a:pt x="40711" y="468114"/>
                  </a:lnTo>
                  <a:lnTo>
                    <a:pt x="78521" y="481961"/>
                  </a:lnTo>
                  <a:lnTo>
                    <a:pt x="105149" y="490748"/>
                  </a:lnTo>
                  <a:lnTo>
                    <a:pt x="122191" y="496074"/>
                  </a:lnTo>
                  <a:lnTo>
                    <a:pt x="134441" y="499801"/>
                  </a:lnTo>
                  <a:cubicBezTo>
                    <a:pt x="147932" y="504417"/>
                    <a:pt x="161512" y="508677"/>
                    <a:pt x="175180" y="512583"/>
                  </a:cubicBezTo>
                  <a:cubicBezTo>
                    <a:pt x="184501" y="515512"/>
                    <a:pt x="194086" y="517908"/>
                    <a:pt x="203672" y="520571"/>
                  </a:cubicBezTo>
                  <a:lnTo>
                    <a:pt x="225773" y="526695"/>
                  </a:lnTo>
                  <a:cubicBezTo>
                    <a:pt x="263053" y="537346"/>
                    <a:pt x="300064" y="550128"/>
                    <a:pt x="332284" y="561577"/>
                  </a:cubicBezTo>
                  <a:lnTo>
                    <a:pt x="358912" y="571696"/>
                  </a:lnTo>
                  <a:lnTo>
                    <a:pt x="404179" y="588738"/>
                  </a:lnTo>
                  <a:lnTo>
                    <a:pt x="402315" y="588738"/>
                  </a:lnTo>
                  <a:cubicBezTo>
                    <a:pt x="411900" y="592732"/>
                    <a:pt x="421752" y="595927"/>
                    <a:pt x="431605" y="599123"/>
                  </a:cubicBezTo>
                  <a:cubicBezTo>
                    <a:pt x="436397" y="600454"/>
                    <a:pt x="441192" y="602318"/>
                    <a:pt x="445718" y="603915"/>
                  </a:cubicBezTo>
                  <a:lnTo>
                    <a:pt x="460096" y="608709"/>
                  </a:lnTo>
                  <a:cubicBezTo>
                    <a:pt x="469151" y="611638"/>
                    <a:pt x="478203" y="614034"/>
                    <a:pt x="486724" y="616164"/>
                  </a:cubicBezTo>
                  <a:cubicBezTo>
                    <a:pt x="495245" y="618295"/>
                    <a:pt x="500038" y="619626"/>
                    <a:pt x="506428" y="621756"/>
                  </a:cubicBezTo>
                  <a:lnTo>
                    <a:pt x="512819" y="623354"/>
                  </a:lnTo>
                  <a:lnTo>
                    <a:pt x="573531" y="640662"/>
                  </a:lnTo>
                  <a:cubicBezTo>
                    <a:pt x="593235" y="646254"/>
                    <a:pt x="612939" y="651046"/>
                    <a:pt x="632910" y="655840"/>
                  </a:cubicBezTo>
                  <a:cubicBezTo>
                    <a:pt x="652880" y="660632"/>
                    <a:pt x="665130" y="663561"/>
                    <a:pt x="681106" y="667822"/>
                  </a:cubicBezTo>
                  <a:lnTo>
                    <a:pt x="686698" y="669420"/>
                  </a:lnTo>
                  <a:lnTo>
                    <a:pt x="694686" y="671550"/>
                  </a:lnTo>
                  <a:cubicBezTo>
                    <a:pt x="697075" y="671812"/>
                    <a:pt x="699487" y="671812"/>
                    <a:pt x="701876" y="671550"/>
                  </a:cubicBezTo>
                  <a:cubicBezTo>
                    <a:pt x="706926" y="671697"/>
                    <a:pt x="711913" y="670403"/>
                    <a:pt x="716254" y="667822"/>
                  </a:cubicBezTo>
                  <a:cubicBezTo>
                    <a:pt x="720646" y="664504"/>
                    <a:pt x="724429" y="660450"/>
                    <a:pt x="727438" y="655840"/>
                  </a:cubicBezTo>
                  <a:lnTo>
                    <a:pt x="729037" y="653443"/>
                  </a:lnTo>
                  <a:cubicBezTo>
                    <a:pt x="731215" y="650243"/>
                    <a:pt x="732918" y="646745"/>
                    <a:pt x="734096" y="643058"/>
                  </a:cubicBezTo>
                  <a:cubicBezTo>
                    <a:pt x="734096" y="638798"/>
                    <a:pt x="736225" y="635602"/>
                    <a:pt x="737025" y="632407"/>
                  </a:cubicBezTo>
                  <a:cubicBezTo>
                    <a:pt x="737823" y="629212"/>
                    <a:pt x="739420" y="620425"/>
                    <a:pt x="741018" y="614567"/>
                  </a:cubicBezTo>
                  <a:cubicBezTo>
                    <a:pt x="743230" y="607222"/>
                    <a:pt x="745008" y="599753"/>
                    <a:pt x="746344" y="592200"/>
                  </a:cubicBezTo>
                  <a:cubicBezTo>
                    <a:pt x="747483" y="585091"/>
                    <a:pt x="749084" y="578064"/>
                    <a:pt x="751137" y="571164"/>
                  </a:cubicBezTo>
                  <a:cubicBezTo>
                    <a:pt x="754870" y="562547"/>
                    <a:pt x="757898" y="553642"/>
                    <a:pt x="760191" y="544536"/>
                  </a:cubicBezTo>
                  <a:lnTo>
                    <a:pt x="760191" y="538678"/>
                  </a:lnTo>
                  <a:cubicBezTo>
                    <a:pt x="760191" y="535749"/>
                    <a:pt x="760191" y="532553"/>
                    <a:pt x="762321" y="529624"/>
                  </a:cubicBezTo>
                  <a:cubicBezTo>
                    <a:pt x="764450" y="526695"/>
                    <a:pt x="764984" y="520571"/>
                    <a:pt x="766315" y="516310"/>
                  </a:cubicBezTo>
                  <a:cubicBezTo>
                    <a:pt x="770576" y="504328"/>
                    <a:pt x="774038" y="494209"/>
                    <a:pt x="777233" y="484091"/>
                  </a:cubicBezTo>
                  <a:cubicBezTo>
                    <a:pt x="777233" y="481162"/>
                    <a:pt x="778830" y="478499"/>
                    <a:pt x="779628" y="475836"/>
                  </a:cubicBezTo>
                  <a:lnTo>
                    <a:pt x="781493" y="469446"/>
                  </a:lnTo>
                  <a:cubicBezTo>
                    <a:pt x="782824" y="464919"/>
                    <a:pt x="784421" y="460392"/>
                    <a:pt x="786019" y="455866"/>
                  </a:cubicBezTo>
                  <a:cubicBezTo>
                    <a:pt x="789591" y="445831"/>
                    <a:pt x="792614" y="435608"/>
                    <a:pt x="795073" y="425244"/>
                  </a:cubicBezTo>
                  <a:cubicBezTo>
                    <a:pt x="796671" y="418587"/>
                    <a:pt x="798535" y="411930"/>
                    <a:pt x="800399" y="405539"/>
                  </a:cubicBezTo>
                  <a:lnTo>
                    <a:pt x="803594" y="393557"/>
                  </a:lnTo>
                  <a:lnTo>
                    <a:pt x="809451" y="371989"/>
                  </a:lnTo>
                  <a:cubicBezTo>
                    <a:pt x="813446" y="357609"/>
                    <a:pt x="817439" y="343231"/>
                    <a:pt x="821701" y="328851"/>
                  </a:cubicBezTo>
                  <a:cubicBezTo>
                    <a:pt x="822429" y="325964"/>
                    <a:pt x="823318" y="323119"/>
                    <a:pt x="824363" y="320330"/>
                  </a:cubicBezTo>
                  <a:lnTo>
                    <a:pt x="826760" y="313940"/>
                  </a:lnTo>
                  <a:cubicBezTo>
                    <a:pt x="829770" y="307005"/>
                    <a:pt x="832349" y="299891"/>
                    <a:pt x="834481" y="292638"/>
                  </a:cubicBezTo>
                  <a:cubicBezTo>
                    <a:pt x="837145" y="283052"/>
                    <a:pt x="840074" y="273732"/>
                    <a:pt x="843535" y="264413"/>
                  </a:cubicBezTo>
                  <a:cubicBezTo>
                    <a:pt x="845481" y="259129"/>
                    <a:pt x="846996" y="253697"/>
                    <a:pt x="848062" y="248170"/>
                  </a:cubicBezTo>
                  <a:lnTo>
                    <a:pt x="848062" y="241779"/>
                  </a:lnTo>
                  <a:cubicBezTo>
                    <a:pt x="848865" y="237736"/>
                    <a:pt x="848865" y="233574"/>
                    <a:pt x="848062" y="229530"/>
                  </a:cubicBezTo>
                  <a:cubicBezTo>
                    <a:pt x="845886" y="223077"/>
                    <a:pt x="841174" y="217789"/>
                    <a:pt x="835014" y="214885"/>
                  </a:cubicBezTo>
                  <a:cubicBezTo>
                    <a:pt x="829698" y="211764"/>
                    <a:pt x="823958" y="209432"/>
                    <a:pt x="817972" y="207962"/>
                  </a:cubicBezTo>
                  <a:cubicBezTo>
                    <a:pt x="812380" y="206098"/>
                    <a:pt x="807056" y="205033"/>
                    <a:pt x="801730" y="203702"/>
                  </a:cubicBezTo>
                  <a:cubicBezTo>
                    <a:pt x="790812" y="201305"/>
                    <a:pt x="780161" y="198110"/>
                    <a:pt x="769510" y="194648"/>
                  </a:cubicBezTo>
                  <a:lnTo>
                    <a:pt x="742882" y="186926"/>
                  </a:lnTo>
                  <a:lnTo>
                    <a:pt x="707468" y="175476"/>
                  </a:lnTo>
                  <a:lnTo>
                    <a:pt x="698681" y="172547"/>
                  </a:lnTo>
                  <a:lnTo>
                    <a:pt x="690160" y="169618"/>
                  </a:lnTo>
                  <a:lnTo>
                    <a:pt x="688029" y="169618"/>
                  </a:lnTo>
                  <a:cubicBezTo>
                    <a:pt x="677644" y="165624"/>
                    <a:pt x="667527" y="161630"/>
                    <a:pt x="656875" y="158168"/>
                  </a:cubicBezTo>
                  <a:lnTo>
                    <a:pt x="640100" y="153642"/>
                  </a:lnTo>
                  <a:lnTo>
                    <a:pt x="630781" y="151245"/>
                  </a:lnTo>
                  <a:lnTo>
                    <a:pt x="618531" y="148050"/>
                  </a:lnTo>
                  <a:cubicBezTo>
                    <a:pt x="612672" y="146452"/>
                    <a:pt x="606549" y="145121"/>
                    <a:pt x="600691" y="143257"/>
                  </a:cubicBezTo>
                  <a:lnTo>
                    <a:pt x="588709" y="139795"/>
                  </a:lnTo>
                  <a:lnTo>
                    <a:pt x="571666" y="134470"/>
                  </a:lnTo>
                  <a:cubicBezTo>
                    <a:pt x="550098" y="128612"/>
                    <a:pt x="529063" y="121422"/>
                    <a:pt x="509359" y="114765"/>
                  </a:cubicBezTo>
                  <a:cubicBezTo>
                    <a:pt x="489653" y="108108"/>
                    <a:pt x="467553" y="101185"/>
                    <a:pt x="446516" y="94794"/>
                  </a:cubicBezTo>
                  <a:cubicBezTo>
                    <a:pt x="425481" y="88404"/>
                    <a:pt x="409238" y="83611"/>
                    <a:pt x="390332" y="78818"/>
                  </a:cubicBezTo>
                  <a:lnTo>
                    <a:pt x="366366" y="72161"/>
                  </a:lnTo>
                  <a:cubicBezTo>
                    <a:pt x="355450" y="68966"/>
                    <a:pt x="344533" y="66037"/>
                    <a:pt x="333348" y="63374"/>
                  </a:cubicBezTo>
                  <a:cubicBezTo>
                    <a:pt x="311514" y="57782"/>
                    <a:pt x="292342" y="52457"/>
                    <a:pt x="275034" y="47131"/>
                  </a:cubicBezTo>
                  <a:lnTo>
                    <a:pt x="257727" y="41273"/>
                  </a:lnTo>
                  <a:lnTo>
                    <a:pt x="247608" y="37811"/>
                  </a:lnTo>
                  <a:lnTo>
                    <a:pt x="236425" y="34083"/>
                  </a:lnTo>
                  <a:lnTo>
                    <a:pt x="225240" y="30622"/>
                  </a:lnTo>
                  <a:lnTo>
                    <a:pt x="203938" y="21834"/>
                  </a:lnTo>
                  <a:cubicBezTo>
                    <a:pt x="188993" y="15326"/>
                    <a:pt x="173704" y="9637"/>
                    <a:pt x="158140" y="4793"/>
                  </a:cubicBezTo>
                  <a:cubicBezTo>
                    <a:pt x="151301" y="2671"/>
                    <a:pt x="144244" y="1331"/>
                    <a:pt x="137104" y="799"/>
                  </a:cubicBezTo>
                  <a:lnTo>
                    <a:pt x="137103" y="799"/>
                  </a:lnTo>
                </a:path>
              </a:pathLst>
            </a:custGeom>
            <a:solidFill>
              <a:srgbClr val="A6CABD"/>
            </a:solidFill>
            <a:ln w="26619"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id="{F231F293-52D0-4151-8E94-DF4482A52823}"/>
                </a:ext>
              </a:extLst>
            </p:cNvPr>
            <p:cNvSpPr/>
            <p:nvPr/>
          </p:nvSpPr>
          <p:spPr>
            <a:xfrm>
              <a:off x="18039226" y="5466830"/>
              <a:ext cx="147437" cy="459396"/>
            </a:xfrm>
            <a:custGeom>
              <a:avLst/>
              <a:gdLst>
                <a:gd name="connsiteX0" fmla="*/ 3223 w 117475"/>
                <a:gd name="connsiteY0" fmla="*/ 6395 h 366037"/>
                <a:gd name="connsiteX1" fmla="*/ 3223 w 117475"/>
                <a:gd name="connsiteY1" fmla="*/ 22106 h 366037"/>
                <a:gd name="connsiteX2" fmla="*/ 16537 w 117475"/>
                <a:gd name="connsiteY2" fmla="*/ 38082 h 366037"/>
                <a:gd name="connsiteX3" fmla="*/ 14939 w 117475"/>
                <a:gd name="connsiteY3" fmla="*/ 35952 h 366037"/>
                <a:gd name="connsiteX4" fmla="*/ 19199 w 117475"/>
                <a:gd name="connsiteY4" fmla="*/ 43940 h 366037"/>
                <a:gd name="connsiteX5" fmla="*/ 27455 w 117475"/>
                <a:gd name="connsiteY5" fmla="*/ 67905 h 366037"/>
                <a:gd name="connsiteX6" fmla="*/ 35709 w 117475"/>
                <a:gd name="connsiteY6" fmla="*/ 94533 h 366037"/>
                <a:gd name="connsiteX7" fmla="*/ 41034 w 117475"/>
                <a:gd name="connsiteY7" fmla="*/ 121161 h 366037"/>
                <a:gd name="connsiteX8" fmla="*/ 45295 w 117475"/>
                <a:gd name="connsiteY8" fmla="*/ 145924 h 366037"/>
                <a:gd name="connsiteX9" fmla="*/ 45295 w 117475"/>
                <a:gd name="connsiteY9" fmla="*/ 145924 h 366037"/>
                <a:gd name="connsiteX10" fmla="*/ 48224 w 117475"/>
                <a:gd name="connsiteY10" fmla="*/ 175215 h 366037"/>
                <a:gd name="connsiteX11" fmla="*/ 51685 w 117475"/>
                <a:gd name="connsiteY11" fmla="*/ 201842 h 366037"/>
                <a:gd name="connsiteX12" fmla="*/ 55414 w 117475"/>
                <a:gd name="connsiteY12" fmla="*/ 259624 h 366037"/>
                <a:gd name="connsiteX13" fmla="*/ 55414 w 117475"/>
                <a:gd name="connsiteY13" fmla="*/ 312880 h 366037"/>
                <a:gd name="connsiteX14" fmla="*/ 55414 w 117475"/>
                <a:gd name="connsiteY14" fmla="*/ 335779 h 366037"/>
                <a:gd name="connsiteX15" fmla="*/ 55414 w 117475"/>
                <a:gd name="connsiteY15" fmla="*/ 344833 h 366037"/>
                <a:gd name="connsiteX16" fmla="*/ 65532 w 117475"/>
                <a:gd name="connsiteY16" fmla="*/ 363739 h 366037"/>
                <a:gd name="connsiteX17" fmla="*/ 89231 w 117475"/>
                <a:gd name="connsiteY17" fmla="*/ 363739 h 366037"/>
                <a:gd name="connsiteX18" fmla="*/ 99350 w 117475"/>
                <a:gd name="connsiteY18" fmla="*/ 360277 h 366037"/>
                <a:gd name="connsiteX19" fmla="*/ 111864 w 117475"/>
                <a:gd name="connsiteY19" fmla="*/ 340839 h 366037"/>
                <a:gd name="connsiteX20" fmla="*/ 114526 w 117475"/>
                <a:gd name="connsiteY20" fmla="*/ 324063 h 366037"/>
                <a:gd name="connsiteX21" fmla="*/ 114526 w 117475"/>
                <a:gd name="connsiteY21" fmla="*/ 309418 h 366037"/>
                <a:gd name="connsiteX22" fmla="*/ 116390 w 117475"/>
                <a:gd name="connsiteY22" fmla="*/ 276933 h 366037"/>
                <a:gd name="connsiteX23" fmla="*/ 109467 w 117475"/>
                <a:gd name="connsiteY23" fmla="*/ 143794 h 366037"/>
                <a:gd name="connsiteX24" fmla="*/ 102543 w 117475"/>
                <a:gd name="connsiteY24" fmla="*/ 111042 h 366037"/>
                <a:gd name="connsiteX25" fmla="*/ 92425 w 117475"/>
                <a:gd name="connsiteY25" fmla="*/ 77225 h 366037"/>
                <a:gd name="connsiteX26" fmla="*/ 74585 w 117475"/>
                <a:gd name="connsiteY26" fmla="*/ 44206 h 366037"/>
                <a:gd name="connsiteX27" fmla="*/ 54881 w 117475"/>
                <a:gd name="connsiteY27" fmla="*/ 19443 h 366037"/>
                <a:gd name="connsiteX28" fmla="*/ 54881 w 117475"/>
                <a:gd name="connsiteY28" fmla="*/ 19443 h 366037"/>
                <a:gd name="connsiteX29" fmla="*/ 51685 w 117475"/>
                <a:gd name="connsiteY29" fmla="*/ 15449 h 366037"/>
                <a:gd name="connsiteX30" fmla="*/ 28786 w 117475"/>
                <a:gd name="connsiteY30" fmla="*/ 12520 h 366037"/>
                <a:gd name="connsiteX31" fmla="*/ 28786 w 117475"/>
                <a:gd name="connsiteY31" fmla="*/ 12520 h 366037"/>
                <a:gd name="connsiteX32" fmla="*/ 20531 w 117475"/>
                <a:gd name="connsiteY32" fmla="*/ 3200 h 366037"/>
                <a:gd name="connsiteX33" fmla="*/ 13075 w 117475"/>
                <a:gd name="connsiteY33" fmla="*/ 5 h 366037"/>
                <a:gd name="connsiteX34" fmla="*/ 5087 w 117475"/>
                <a:gd name="connsiteY34" fmla="*/ 3200 h 366037"/>
                <a:gd name="connsiteX35" fmla="*/ 58342 w 117475"/>
                <a:gd name="connsiteY35" fmla="*/ 21041 h 366037"/>
                <a:gd name="connsiteX36" fmla="*/ 58342 w 117475"/>
                <a:gd name="connsiteY36" fmla="*/ 22904 h 366037"/>
                <a:gd name="connsiteX37" fmla="*/ 58342 w 117475"/>
                <a:gd name="connsiteY37" fmla="*/ 21041 h 36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7475" h="366037">
                  <a:moveTo>
                    <a:pt x="3223" y="6395"/>
                  </a:moveTo>
                  <a:cubicBezTo>
                    <a:pt x="-1074" y="10751"/>
                    <a:pt x="-1074" y="17750"/>
                    <a:pt x="3223" y="22106"/>
                  </a:cubicBezTo>
                  <a:cubicBezTo>
                    <a:pt x="7749" y="27431"/>
                    <a:pt x="12277" y="32490"/>
                    <a:pt x="16537" y="38082"/>
                  </a:cubicBezTo>
                  <a:lnTo>
                    <a:pt x="14939" y="35952"/>
                  </a:lnTo>
                  <a:cubicBezTo>
                    <a:pt x="16572" y="38496"/>
                    <a:pt x="17996" y="41167"/>
                    <a:pt x="19199" y="43940"/>
                  </a:cubicBezTo>
                  <a:cubicBezTo>
                    <a:pt x="22396" y="51662"/>
                    <a:pt x="24791" y="59917"/>
                    <a:pt x="27455" y="67905"/>
                  </a:cubicBezTo>
                  <a:cubicBezTo>
                    <a:pt x="30117" y="75894"/>
                    <a:pt x="33312" y="86278"/>
                    <a:pt x="35709" y="94533"/>
                  </a:cubicBezTo>
                  <a:cubicBezTo>
                    <a:pt x="38105" y="102787"/>
                    <a:pt x="39436" y="112373"/>
                    <a:pt x="41034" y="121161"/>
                  </a:cubicBezTo>
                  <a:cubicBezTo>
                    <a:pt x="42631" y="129948"/>
                    <a:pt x="44230" y="137670"/>
                    <a:pt x="45295" y="145924"/>
                  </a:cubicBezTo>
                  <a:lnTo>
                    <a:pt x="45295" y="145924"/>
                  </a:lnTo>
                  <a:cubicBezTo>
                    <a:pt x="45295" y="155777"/>
                    <a:pt x="47159" y="165629"/>
                    <a:pt x="48224" y="175215"/>
                  </a:cubicBezTo>
                  <a:cubicBezTo>
                    <a:pt x="49288" y="184801"/>
                    <a:pt x="50621" y="193588"/>
                    <a:pt x="51685" y="201842"/>
                  </a:cubicBezTo>
                  <a:cubicBezTo>
                    <a:pt x="53816" y="221014"/>
                    <a:pt x="54614" y="240186"/>
                    <a:pt x="55414" y="259624"/>
                  </a:cubicBezTo>
                  <a:cubicBezTo>
                    <a:pt x="56212" y="279063"/>
                    <a:pt x="55414" y="294773"/>
                    <a:pt x="55414" y="312880"/>
                  </a:cubicBezTo>
                  <a:cubicBezTo>
                    <a:pt x="55414" y="320602"/>
                    <a:pt x="55414" y="328058"/>
                    <a:pt x="55414" y="335779"/>
                  </a:cubicBezTo>
                  <a:cubicBezTo>
                    <a:pt x="55147" y="338791"/>
                    <a:pt x="55147" y="341821"/>
                    <a:pt x="55414" y="344833"/>
                  </a:cubicBezTo>
                  <a:cubicBezTo>
                    <a:pt x="55492" y="352410"/>
                    <a:pt x="59270" y="359471"/>
                    <a:pt x="65532" y="363739"/>
                  </a:cubicBezTo>
                  <a:cubicBezTo>
                    <a:pt x="73135" y="366804"/>
                    <a:pt x="81628" y="366804"/>
                    <a:pt x="89231" y="363739"/>
                  </a:cubicBezTo>
                  <a:cubicBezTo>
                    <a:pt x="92761" y="363108"/>
                    <a:pt x="96173" y="361940"/>
                    <a:pt x="99350" y="360277"/>
                  </a:cubicBezTo>
                  <a:cubicBezTo>
                    <a:pt x="105802" y="355586"/>
                    <a:pt x="110265" y="348653"/>
                    <a:pt x="111864" y="340839"/>
                  </a:cubicBezTo>
                  <a:cubicBezTo>
                    <a:pt x="113289" y="335346"/>
                    <a:pt x="114182" y="329728"/>
                    <a:pt x="114526" y="324063"/>
                  </a:cubicBezTo>
                  <a:cubicBezTo>
                    <a:pt x="114526" y="319004"/>
                    <a:pt x="114526" y="314211"/>
                    <a:pt x="114526" y="309418"/>
                  </a:cubicBezTo>
                  <a:cubicBezTo>
                    <a:pt x="114526" y="298501"/>
                    <a:pt x="114526" y="287583"/>
                    <a:pt x="116390" y="276933"/>
                  </a:cubicBezTo>
                  <a:cubicBezTo>
                    <a:pt x="119083" y="232434"/>
                    <a:pt x="116761" y="187774"/>
                    <a:pt x="109467" y="143794"/>
                  </a:cubicBezTo>
                  <a:cubicBezTo>
                    <a:pt x="107338" y="132877"/>
                    <a:pt x="104941" y="121959"/>
                    <a:pt x="102543" y="111042"/>
                  </a:cubicBezTo>
                  <a:cubicBezTo>
                    <a:pt x="100106" y="99511"/>
                    <a:pt x="96720" y="88200"/>
                    <a:pt x="92425" y="77225"/>
                  </a:cubicBezTo>
                  <a:cubicBezTo>
                    <a:pt x="87796" y="65556"/>
                    <a:pt x="81807" y="54473"/>
                    <a:pt x="74585" y="44206"/>
                  </a:cubicBezTo>
                  <a:cubicBezTo>
                    <a:pt x="68461" y="35686"/>
                    <a:pt x="61271" y="27698"/>
                    <a:pt x="54881" y="19443"/>
                  </a:cubicBezTo>
                  <a:lnTo>
                    <a:pt x="54881" y="19443"/>
                  </a:lnTo>
                  <a:lnTo>
                    <a:pt x="51685" y="15449"/>
                  </a:lnTo>
                  <a:cubicBezTo>
                    <a:pt x="45604" y="9384"/>
                    <a:pt x="36199" y="8181"/>
                    <a:pt x="28786" y="12520"/>
                  </a:cubicBezTo>
                  <a:lnTo>
                    <a:pt x="28786" y="12520"/>
                  </a:lnTo>
                  <a:lnTo>
                    <a:pt x="20531" y="3200"/>
                  </a:lnTo>
                  <a:cubicBezTo>
                    <a:pt x="18641" y="1084"/>
                    <a:pt x="15911" y="-86"/>
                    <a:pt x="13075" y="5"/>
                  </a:cubicBezTo>
                  <a:cubicBezTo>
                    <a:pt x="10088" y="-68"/>
                    <a:pt x="7200" y="1087"/>
                    <a:pt x="5087" y="3200"/>
                  </a:cubicBezTo>
                  <a:moveTo>
                    <a:pt x="58342" y="21041"/>
                  </a:moveTo>
                  <a:lnTo>
                    <a:pt x="58342" y="22904"/>
                  </a:lnTo>
                  <a:lnTo>
                    <a:pt x="58342" y="21041"/>
                  </a:lnTo>
                </a:path>
              </a:pathLst>
            </a:custGeom>
            <a:solidFill>
              <a:srgbClr val="ED849A"/>
            </a:solidFill>
            <a:ln w="26619"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id="{D84E73EA-529A-40D0-B674-7C7023E00C47}"/>
                </a:ext>
              </a:extLst>
            </p:cNvPr>
            <p:cNvSpPr/>
            <p:nvPr/>
          </p:nvSpPr>
          <p:spPr>
            <a:xfrm>
              <a:off x="18073988" y="5917651"/>
              <a:ext cx="118513" cy="159014"/>
            </a:xfrm>
            <a:custGeom>
              <a:avLst/>
              <a:gdLst>
                <a:gd name="connsiteX0" fmla="*/ 72983 w 94429"/>
                <a:gd name="connsiteY0" fmla="*/ 3468 h 126699"/>
                <a:gd name="connsiteX1" fmla="*/ 61266 w 94429"/>
                <a:gd name="connsiteY1" fmla="*/ 6131 h 126699"/>
                <a:gd name="connsiteX2" fmla="*/ 56739 w 94429"/>
                <a:gd name="connsiteY2" fmla="*/ 12522 h 126699"/>
                <a:gd name="connsiteX3" fmla="*/ 56739 w 94429"/>
                <a:gd name="connsiteY3" fmla="*/ 12522 h 126699"/>
                <a:gd name="connsiteX4" fmla="*/ 49549 w 94429"/>
                <a:gd name="connsiteY4" fmla="*/ 12522 h 126699"/>
                <a:gd name="connsiteX5" fmla="*/ 47684 w 94429"/>
                <a:gd name="connsiteY5" fmla="*/ 4800 h 126699"/>
                <a:gd name="connsiteX6" fmla="*/ 42625 w 94429"/>
                <a:gd name="connsiteY6" fmla="*/ 2936 h 126699"/>
                <a:gd name="connsiteX7" fmla="*/ 37566 w 94429"/>
                <a:gd name="connsiteY7" fmla="*/ 4800 h 126699"/>
                <a:gd name="connsiteX8" fmla="*/ 37567 w 94429"/>
                <a:gd name="connsiteY8" fmla="*/ 4799 h 126699"/>
                <a:gd name="connsiteX9" fmla="*/ 29313 w 94429"/>
                <a:gd name="connsiteY9" fmla="*/ 9592 h 126699"/>
                <a:gd name="connsiteX10" fmla="*/ 21856 w 94429"/>
                <a:gd name="connsiteY10" fmla="*/ 34889 h 126699"/>
                <a:gd name="connsiteX11" fmla="*/ 14933 w 94429"/>
                <a:gd name="connsiteY11" fmla="*/ 61516 h 126699"/>
                <a:gd name="connsiteX12" fmla="*/ 6945 w 94429"/>
                <a:gd name="connsiteY12" fmla="*/ 85748 h 126699"/>
                <a:gd name="connsiteX13" fmla="*/ 288 w 94429"/>
                <a:gd name="connsiteY13" fmla="*/ 104653 h 126699"/>
                <a:gd name="connsiteX14" fmla="*/ 4016 w 94429"/>
                <a:gd name="connsiteY14" fmla="*/ 113706 h 126699"/>
                <a:gd name="connsiteX15" fmla="*/ 12804 w 94429"/>
                <a:gd name="connsiteY15" fmla="*/ 113706 h 126699"/>
                <a:gd name="connsiteX16" fmla="*/ 19194 w 94429"/>
                <a:gd name="connsiteY16" fmla="*/ 116103 h 126699"/>
                <a:gd name="connsiteX17" fmla="*/ 26118 w 94429"/>
                <a:gd name="connsiteY17" fmla="*/ 121162 h 126699"/>
                <a:gd name="connsiteX18" fmla="*/ 26118 w 94429"/>
                <a:gd name="connsiteY18" fmla="*/ 121163 h 126699"/>
                <a:gd name="connsiteX19" fmla="*/ 36769 w 94429"/>
                <a:gd name="connsiteY19" fmla="*/ 119032 h 126699"/>
                <a:gd name="connsiteX20" fmla="*/ 39963 w 94429"/>
                <a:gd name="connsiteY20" fmla="*/ 119032 h 126699"/>
                <a:gd name="connsiteX21" fmla="*/ 45289 w 94429"/>
                <a:gd name="connsiteY21" fmla="*/ 124890 h 126699"/>
                <a:gd name="connsiteX22" fmla="*/ 63929 w 94429"/>
                <a:gd name="connsiteY22" fmla="*/ 120098 h 126699"/>
                <a:gd name="connsiteX23" fmla="*/ 68455 w 94429"/>
                <a:gd name="connsiteY23" fmla="*/ 107050 h 126699"/>
                <a:gd name="connsiteX24" fmla="*/ 72183 w 94429"/>
                <a:gd name="connsiteY24" fmla="*/ 94268 h 126699"/>
                <a:gd name="connsiteX25" fmla="*/ 79904 w 94429"/>
                <a:gd name="connsiteY25" fmla="*/ 67641 h 126699"/>
                <a:gd name="connsiteX26" fmla="*/ 88426 w 94429"/>
                <a:gd name="connsiteY26" fmla="*/ 39149 h 126699"/>
                <a:gd name="connsiteX27" fmla="*/ 92154 w 94429"/>
                <a:gd name="connsiteY27" fmla="*/ 26102 h 126699"/>
                <a:gd name="connsiteX28" fmla="*/ 94284 w 94429"/>
                <a:gd name="connsiteY28" fmla="*/ 14652 h 126699"/>
                <a:gd name="connsiteX29" fmla="*/ 92687 w 94429"/>
                <a:gd name="connsiteY29" fmla="*/ 6664 h 126699"/>
                <a:gd name="connsiteX30" fmla="*/ 87894 w 94429"/>
                <a:gd name="connsiteY30" fmla="*/ 1871 h 126699"/>
                <a:gd name="connsiteX31" fmla="*/ 82037 w 94429"/>
                <a:gd name="connsiteY31" fmla="*/ 7 h 126699"/>
                <a:gd name="connsiteX32" fmla="*/ 73516 w 94429"/>
                <a:gd name="connsiteY32" fmla="*/ 3202 h 12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429" h="126699">
                  <a:moveTo>
                    <a:pt x="72983" y="3468"/>
                  </a:moveTo>
                  <a:cubicBezTo>
                    <a:pt x="68887" y="2071"/>
                    <a:pt x="64354" y="3101"/>
                    <a:pt x="61266" y="6131"/>
                  </a:cubicBezTo>
                  <a:lnTo>
                    <a:pt x="56739" y="12522"/>
                  </a:lnTo>
                  <a:lnTo>
                    <a:pt x="56739" y="12522"/>
                  </a:lnTo>
                  <a:cubicBezTo>
                    <a:pt x="54408" y="11730"/>
                    <a:pt x="51881" y="11730"/>
                    <a:pt x="49549" y="12522"/>
                  </a:cubicBezTo>
                  <a:cubicBezTo>
                    <a:pt x="50342" y="9799"/>
                    <a:pt x="49633" y="6860"/>
                    <a:pt x="47684" y="4800"/>
                  </a:cubicBezTo>
                  <a:cubicBezTo>
                    <a:pt x="46227" y="3679"/>
                    <a:pt x="44462" y="3029"/>
                    <a:pt x="42625" y="2936"/>
                  </a:cubicBezTo>
                  <a:cubicBezTo>
                    <a:pt x="40766" y="2904"/>
                    <a:pt x="38960" y="3569"/>
                    <a:pt x="37566" y="4800"/>
                  </a:cubicBezTo>
                  <a:lnTo>
                    <a:pt x="37567" y="4799"/>
                  </a:lnTo>
                  <a:cubicBezTo>
                    <a:pt x="33979" y="3942"/>
                    <a:pt x="30347" y="6050"/>
                    <a:pt x="29313" y="9592"/>
                  </a:cubicBezTo>
                  <a:cubicBezTo>
                    <a:pt x="26649" y="18113"/>
                    <a:pt x="23987" y="26368"/>
                    <a:pt x="21856" y="34889"/>
                  </a:cubicBezTo>
                  <a:cubicBezTo>
                    <a:pt x="19727" y="43410"/>
                    <a:pt x="17863" y="52729"/>
                    <a:pt x="14933" y="61516"/>
                  </a:cubicBezTo>
                  <a:cubicBezTo>
                    <a:pt x="12004" y="70304"/>
                    <a:pt x="9875" y="77759"/>
                    <a:pt x="6945" y="85748"/>
                  </a:cubicBezTo>
                  <a:cubicBezTo>
                    <a:pt x="4016" y="93736"/>
                    <a:pt x="2152" y="98263"/>
                    <a:pt x="288" y="104653"/>
                  </a:cubicBezTo>
                  <a:cubicBezTo>
                    <a:pt x="-681" y="108168"/>
                    <a:pt x="852" y="111893"/>
                    <a:pt x="4016" y="113706"/>
                  </a:cubicBezTo>
                  <a:cubicBezTo>
                    <a:pt x="6761" y="115174"/>
                    <a:pt x="10059" y="115174"/>
                    <a:pt x="12804" y="113706"/>
                  </a:cubicBezTo>
                  <a:cubicBezTo>
                    <a:pt x="14540" y="115309"/>
                    <a:pt x="16833" y="116168"/>
                    <a:pt x="19194" y="116103"/>
                  </a:cubicBezTo>
                  <a:cubicBezTo>
                    <a:pt x="20967" y="118420"/>
                    <a:pt x="23371" y="120176"/>
                    <a:pt x="26118" y="121162"/>
                  </a:cubicBezTo>
                  <a:lnTo>
                    <a:pt x="26118" y="121163"/>
                  </a:lnTo>
                  <a:cubicBezTo>
                    <a:pt x="29802" y="122241"/>
                    <a:pt x="33782" y="121445"/>
                    <a:pt x="36769" y="119032"/>
                  </a:cubicBezTo>
                  <a:lnTo>
                    <a:pt x="39963" y="119032"/>
                  </a:lnTo>
                  <a:cubicBezTo>
                    <a:pt x="41057" y="121510"/>
                    <a:pt x="42926" y="123566"/>
                    <a:pt x="45289" y="124890"/>
                  </a:cubicBezTo>
                  <a:cubicBezTo>
                    <a:pt x="51778" y="128578"/>
                    <a:pt x="60023" y="126458"/>
                    <a:pt x="63929" y="120098"/>
                  </a:cubicBezTo>
                  <a:cubicBezTo>
                    <a:pt x="66103" y="116009"/>
                    <a:pt x="67631" y="111608"/>
                    <a:pt x="68455" y="107050"/>
                  </a:cubicBezTo>
                  <a:cubicBezTo>
                    <a:pt x="68455" y="102789"/>
                    <a:pt x="70852" y="98529"/>
                    <a:pt x="72183" y="94268"/>
                  </a:cubicBezTo>
                  <a:cubicBezTo>
                    <a:pt x="74580" y="85748"/>
                    <a:pt x="77242" y="77227"/>
                    <a:pt x="79904" y="67641"/>
                  </a:cubicBezTo>
                  <a:cubicBezTo>
                    <a:pt x="82568" y="58055"/>
                    <a:pt x="85763" y="48735"/>
                    <a:pt x="88426" y="39149"/>
                  </a:cubicBezTo>
                  <a:cubicBezTo>
                    <a:pt x="89948" y="34885"/>
                    <a:pt x="91193" y="30527"/>
                    <a:pt x="92154" y="26102"/>
                  </a:cubicBezTo>
                  <a:cubicBezTo>
                    <a:pt x="93399" y="22404"/>
                    <a:pt x="94115" y="18550"/>
                    <a:pt x="94284" y="14652"/>
                  </a:cubicBezTo>
                  <a:cubicBezTo>
                    <a:pt x="94725" y="11884"/>
                    <a:pt x="94158" y="9049"/>
                    <a:pt x="92687" y="6664"/>
                  </a:cubicBezTo>
                  <a:cubicBezTo>
                    <a:pt x="91510" y="4693"/>
                    <a:pt x="89864" y="3047"/>
                    <a:pt x="87894" y="1871"/>
                  </a:cubicBezTo>
                  <a:cubicBezTo>
                    <a:pt x="86218" y="585"/>
                    <a:pt x="84146" y="-74"/>
                    <a:pt x="82037" y="7"/>
                  </a:cubicBezTo>
                  <a:cubicBezTo>
                    <a:pt x="78929" y="140"/>
                    <a:pt x="75945" y="1259"/>
                    <a:pt x="73516" y="3202"/>
                  </a:cubicBezTo>
                </a:path>
              </a:pathLst>
            </a:custGeom>
            <a:solidFill>
              <a:srgbClr val="ED849A"/>
            </a:solidFill>
            <a:ln w="26619"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id="{74D6EA2D-CD1A-4FAB-B88B-545C76D67D3D}"/>
                </a:ext>
              </a:extLst>
            </p:cNvPr>
            <p:cNvSpPr/>
            <p:nvPr/>
          </p:nvSpPr>
          <p:spPr>
            <a:xfrm>
              <a:off x="17818693" y="6166632"/>
              <a:ext cx="293311" cy="759019"/>
            </a:xfrm>
            <a:custGeom>
              <a:avLst/>
              <a:gdLst>
                <a:gd name="connsiteX0" fmla="*/ 186927 w 233704"/>
                <a:gd name="connsiteY0" fmla="*/ 3994 h 604771"/>
                <a:gd name="connsiteX1" fmla="*/ 186927 w 233704"/>
                <a:gd name="connsiteY1" fmla="*/ 3994 h 604771"/>
                <a:gd name="connsiteX2" fmla="*/ 183998 w 233704"/>
                <a:gd name="connsiteY2" fmla="*/ 2397 h 604771"/>
                <a:gd name="connsiteX3" fmla="*/ 174944 w 233704"/>
                <a:gd name="connsiteY3" fmla="*/ 7456 h 604771"/>
                <a:gd name="connsiteX4" fmla="*/ 169886 w 233704"/>
                <a:gd name="connsiteY4" fmla="*/ 26628 h 604771"/>
                <a:gd name="connsiteX5" fmla="*/ 166158 w 233704"/>
                <a:gd name="connsiteY5" fmla="*/ 38877 h 604771"/>
                <a:gd name="connsiteX6" fmla="*/ 166158 w 233704"/>
                <a:gd name="connsiteY6" fmla="*/ 43403 h 604771"/>
                <a:gd name="connsiteX7" fmla="*/ 158435 w 233704"/>
                <a:gd name="connsiteY7" fmla="*/ 68433 h 604771"/>
                <a:gd name="connsiteX8" fmla="*/ 152844 w 233704"/>
                <a:gd name="connsiteY8" fmla="*/ 83877 h 604771"/>
                <a:gd name="connsiteX9" fmla="*/ 146985 w 233704"/>
                <a:gd name="connsiteY9" fmla="*/ 101185 h 604771"/>
                <a:gd name="connsiteX10" fmla="*/ 137666 w 233704"/>
                <a:gd name="connsiteY10" fmla="*/ 130476 h 604771"/>
                <a:gd name="connsiteX11" fmla="*/ 127281 w 233704"/>
                <a:gd name="connsiteY11" fmla="*/ 161896 h 604771"/>
                <a:gd name="connsiteX12" fmla="*/ 118493 w 233704"/>
                <a:gd name="connsiteY12" fmla="*/ 190388 h 604771"/>
                <a:gd name="connsiteX13" fmla="*/ 108908 w 233704"/>
                <a:gd name="connsiteY13" fmla="*/ 219678 h 604771"/>
                <a:gd name="connsiteX14" fmla="*/ 99855 w 233704"/>
                <a:gd name="connsiteY14" fmla="*/ 250034 h 604771"/>
                <a:gd name="connsiteX15" fmla="*/ 90535 w 233704"/>
                <a:gd name="connsiteY15" fmla="*/ 280389 h 604771"/>
                <a:gd name="connsiteX16" fmla="*/ 81749 w 233704"/>
                <a:gd name="connsiteY16" fmla="*/ 310745 h 604771"/>
                <a:gd name="connsiteX17" fmla="*/ 71895 w 233704"/>
                <a:gd name="connsiteY17" fmla="*/ 341633 h 604771"/>
                <a:gd name="connsiteX18" fmla="*/ 61511 w 233704"/>
                <a:gd name="connsiteY18" fmla="*/ 374119 h 604771"/>
                <a:gd name="connsiteX19" fmla="*/ 51659 w 233704"/>
                <a:gd name="connsiteY19" fmla="*/ 407403 h 604771"/>
                <a:gd name="connsiteX20" fmla="*/ 42605 w 233704"/>
                <a:gd name="connsiteY20" fmla="*/ 436960 h 604771"/>
                <a:gd name="connsiteX21" fmla="*/ 38610 w 233704"/>
                <a:gd name="connsiteY21" fmla="*/ 451339 h 604771"/>
                <a:gd name="connsiteX22" fmla="*/ 33286 w 233704"/>
                <a:gd name="connsiteY22" fmla="*/ 468647 h 604771"/>
                <a:gd name="connsiteX23" fmla="*/ 23699 w 233704"/>
                <a:gd name="connsiteY23" fmla="*/ 501399 h 604771"/>
                <a:gd name="connsiteX24" fmla="*/ 17309 w 233704"/>
                <a:gd name="connsiteY24" fmla="*/ 521636 h 604771"/>
                <a:gd name="connsiteX25" fmla="*/ 10652 w 233704"/>
                <a:gd name="connsiteY25" fmla="*/ 542938 h 604771"/>
                <a:gd name="connsiteX26" fmla="*/ 4794 w 233704"/>
                <a:gd name="connsiteY26" fmla="*/ 561311 h 604771"/>
                <a:gd name="connsiteX27" fmla="*/ 2131 w 233704"/>
                <a:gd name="connsiteY27" fmla="*/ 570365 h 604771"/>
                <a:gd name="connsiteX28" fmla="*/ 0 w 233704"/>
                <a:gd name="connsiteY28" fmla="*/ 582880 h 604771"/>
                <a:gd name="connsiteX29" fmla="*/ 9852 w 233704"/>
                <a:gd name="connsiteY29" fmla="*/ 598856 h 604771"/>
                <a:gd name="connsiteX30" fmla="*/ 18906 w 233704"/>
                <a:gd name="connsiteY30" fmla="*/ 602052 h 604771"/>
                <a:gd name="connsiteX31" fmla="*/ 32220 w 233704"/>
                <a:gd name="connsiteY31" fmla="*/ 604714 h 604771"/>
                <a:gd name="connsiteX32" fmla="*/ 38079 w 233704"/>
                <a:gd name="connsiteY32" fmla="*/ 604714 h 604771"/>
                <a:gd name="connsiteX33" fmla="*/ 47931 w 233704"/>
                <a:gd name="connsiteY33" fmla="*/ 602318 h 604771"/>
                <a:gd name="connsiteX34" fmla="*/ 54855 w 233704"/>
                <a:gd name="connsiteY34" fmla="*/ 595661 h 604771"/>
                <a:gd name="connsiteX35" fmla="*/ 57252 w 233704"/>
                <a:gd name="connsiteY35" fmla="*/ 590069 h 604771"/>
                <a:gd name="connsiteX36" fmla="*/ 60445 w 233704"/>
                <a:gd name="connsiteY36" fmla="*/ 590069 h 604771"/>
                <a:gd name="connsiteX37" fmla="*/ 64707 w 233704"/>
                <a:gd name="connsiteY37" fmla="*/ 588205 h 604771"/>
                <a:gd name="connsiteX38" fmla="*/ 71097 w 233704"/>
                <a:gd name="connsiteY38" fmla="*/ 581814 h 604771"/>
                <a:gd name="connsiteX39" fmla="*/ 74559 w 233704"/>
                <a:gd name="connsiteY39" fmla="*/ 574092 h 604771"/>
                <a:gd name="connsiteX40" fmla="*/ 76423 w 233704"/>
                <a:gd name="connsiteY40" fmla="*/ 567968 h 604771"/>
                <a:gd name="connsiteX41" fmla="*/ 81749 w 233704"/>
                <a:gd name="connsiteY41" fmla="*/ 551725 h 604771"/>
                <a:gd name="connsiteX42" fmla="*/ 91866 w 233704"/>
                <a:gd name="connsiteY42" fmla="*/ 522967 h 604771"/>
                <a:gd name="connsiteX43" fmla="*/ 114234 w 233704"/>
                <a:gd name="connsiteY43" fmla="*/ 456931 h 604771"/>
                <a:gd name="connsiteX44" fmla="*/ 123021 w 233704"/>
                <a:gd name="connsiteY44" fmla="*/ 425510 h 604771"/>
                <a:gd name="connsiteX45" fmla="*/ 133938 w 233704"/>
                <a:gd name="connsiteY45" fmla="*/ 391160 h 604771"/>
                <a:gd name="connsiteX46" fmla="*/ 143790 w 233704"/>
                <a:gd name="connsiteY46" fmla="*/ 357610 h 604771"/>
                <a:gd name="connsiteX47" fmla="*/ 153909 w 233704"/>
                <a:gd name="connsiteY47" fmla="*/ 324857 h 604771"/>
                <a:gd name="connsiteX48" fmla="*/ 163761 w 233704"/>
                <a:gd name="connsiteY48" fmla="*/ 290508 h 604771"/>
                <a:gd name="connsiteX49" fmla="*/ 173348 w 233704"/>
                <a:gd name="connsiteY49" fmla="*/ 256957 h 604771"/>
                <a:gd name="connsiteX50" fmla="*/ 189590 w 233704"/>
                <a:gd name="connsiteY50" fmla="*/ 191453 h 604771"/>
                <a:gd name="connsiteX51" fmla="*/ 198910 w 233704"/>
                <a:gd name="connsiteY51" fmla="*/ 158701 h 604771"/>
                <a:gd name="connsiteX52" fmla="*/ 208495 w 233704"/>
                <a:gd name="connsiteY52" fmla="*/ 124884 h 604771"/>
                <a:gd name="connsiteX53" fmla="*/ 217549 w 233704"/>
                <a:gd name="connsiteY53" fmla="*/ 93729 h 604771"/>
                <a:gd name="connsiteX54" fmla="*/ 227934 w 233704"/>
                <a:gd name="connsiteY54" fmla="*/ 59113 h 604771"/>
                <a:gd name="connsiteX55" fmla="*/ 231396 w 233704"/>
                <a:gd name="connsiteY55" fmla="*/ 44202 h 604771"/>
                <a:gd name="connsiteX56" fmla="*/ 233260 w 233704"/>
                <a:gd name="connsiteY56" fmla="*/ 21835 h 604771"/>
                <a:gd name="connsiteX57" fmla="*/ 226603 w 233704"/>
                <a:gd name="connsiteY57" fmla="*/ 10385 h 604771"/>
                <a:gd name="connsiteX58" fmla="*/ 210627 w 233704"/>
                <a:gd name="connsiteY58" fmla="*/ 1332 h 604771"/>
                <a:gd name="connsiteX59" fmla="*/ 201573 w 233704"/>
                <a:gd name="connsiteY59" fmla="*/ 0 h 604771"/>
                <a:gd name="connsiteX60" fmla="*/ 188793 w 233704"/>
                <a:gd name="connsiteY60" fmla="*/ 3196 h 604771"/>
                <a:gd name="connsiteX61" fmla="*/ 21837 w 233704"/>
                <a:gd name="connsiteY61" fmla="*/ 572495 h 604771"/>
                <a:gd name="connsiteX62" fmla="*/ 21837 w 233704"/>
                <a:gd name="connsiteY62" fmla="*/ 572495 h 60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33704" h="604771">
                  <a:moveTo>
                    <a:pt x="186927" y="3994"/>
                  </a:moveTo>
                  <a:lnTo>
                    <a:pt x="186927" y="3994"/>
                  </a:lnTo>
                  <a:cubicBezTo>
                    <a:pt x="186109" y="3212"/>
                    <a:pt x="185098" y="2660"/>
                    <a:pt x="183998" y="2397"/>
                  </a:cubicBezTo>
                  <a:cubicBezTo>
                    <a:pt x="180109" y="1364"/>
                    <a:pt x="176103" y="3603"/>
                    <a:pt x="174944" y="7456"/>
                  </a:cubicBezTo>
                  <a:cubicBezTo>
                    <a:pt x="173348" y="13846"/>
                    <a:pt x="171749" y="20237"/>
                    <a:pt x="169886" y="26628"/>
                  </a:cubicBezTo>
                  <a:cubicBezTo>
                    <a:pt x="168243" y="30578"/>
                    <a:pt x="166995" y="34681"/>
                    <a:pt x="166158" y="38877"/>
                  </a:cubicBezTo>
                  <a:cubicBezTo>
                    <a:pt x="166158" y="40208"/>
                    <a:pt x="166158" y="41806"/>
                    <a:pt x="166158" y="43403"/>
                  </a:cubicBezTo>
                  <a:cubicBezTo>
                    <a:pt x="163494" y="51924"/>
                    <a:pt x="161099" y="60179"/>
                    <a:pt x="158435" y="68433"/>
                  </a:cubicBezTo>
                  <a:cubicBezTo>
                    <a:pt x="155773" y="76688"/>
                    <a:pt x="154708" y="78818"/>
                    <a:pt x="152844" y="83877"/>
                  </a:cubicBezTo>
                  <a:cubicBezTo>
                    <a:pt x="150980" y="88936"/>
                    <a:pt x="148849" y="95327"/>
                    <a:pt x="146985" y="101185"/>
                  </a:cubicBezTo>
                  <a:cubicBezTo>
                    <a:pt x="145121" y="107043"/>
                    <a:pt x="141128" y="120623"/>
                    <a:pt x="137666" y="130476"/>
                  </a:cubicBezTo>
                  <a:lnTo>
                    <a:pt x="127281" y="161896"/>
                  </a:lnTo>
                  <a:lnTo>
                    <a:pt x="118493" y="190388"/>
                  </a:lnTo>
                  <a:cubicBezTo>
                    <a:pt x="115298" y="199974"/>
                    <a:pt x="112370" y="209826"/>
                    <a:pt x="108908" y="219678"/>
                  </a:cubicBezTo>
                  <a:cubicBezTo>
                    <a:pt x="105446" y="229531"/>
                    <a:pt x="102784" y="239915"/>
                    <a:pt x="99855" y="250034"/>
                  </a:cubicBezTo>
                  <a:cubicBezTo>
                    <a:pt x="96925" y="260152"/>
                    <a:pt x="93996" y="270271"/>
                    <a:pt x="90535" y="280389"/>
                  </a:cubicBezTo>
                  <a:cubicBezTo>
                    <a:pt x="87073" y="290508"/>
                    <a:pt x="84411" y="300627"/>
                    <a:pt x="81749" y="310745"/>
                  </a:cubicBezTo>
                  <a:cubicBezTo>
                    <a:pt x="79085" y="320863"/>
                    <a:pt x="74825" y="331248"/>
                    <a:pt x="71895" y="341633"/>
                  </a:cubicBezTo>
                  <a:cubicBezTo>
                    <a:pt x="68966" y="352018"/>
                    <a:pt x="64973" y="363201"/>
                    <a:pt x="61511" y="374119"/>
                  </a:cubicBezTo>
                  <a:cubicBezTo>
                    <a:pt x="58050" y="385036"/>
                    <a:pt x="55386" y="396486"/>
                    <a:pt x="51659" y="407403"/>
                  </a:cubicBezTo>
                  <a:cubicBezTo>
                    <a:pt x="47931" y="418321"/>
                    <a:pt x="45534" y="427108"/>
                    <a:pt x="42605" y="436960"/>
                  </a:cubicBezTo>
                  <a:lnTo>
                    <a:pt x="38610" y="451339"/>
                  </a:lnTo>
                  <a:cubicBezTo>
                    <a:pt x="37013" y="457197"/>
                    <a:pt x="35150" y="462789"/>
                    <a:pt x="33286" y="468647"/>
                  </a:cubicBezTo>
                  <a:cubicBezTo>
                    <a:pt x="29824" y="479565"/>
                    <a:pt x="26896" y="490215"/>
                    <a:pt x="23699" y="501399"/>
                  </a:cubicBezTo>
                  <a:cubicBezTo>
                    <a:pt x="21837" y="508056"/>
                    <a:pt x="19439" y="514713"/>
                    <a:pt x="17309" y="521636"/>
                  </a:cubicBezTo>
                  <a:cubicBezTo>
                    <a:pt x="15180" y="528559"/>
                    <a:pt x="13049" y="536015"/>
                    <a:pt x="10652" y="542938"/>
                  </a:cubicBezTo>
                  <a:cubicBezTo>
                    <a:pt x="8256" y="549862"/>
                    <a:pt x="6659" y="555187"/>
                    <a:pt x="4794" y="561311"/>
                  </a:cubicBezTo>
                  <a:lnTo>
                    <a:pt x="2131" y="570365"/>
                  </a:lnTo>
                  <a:cubicBezTo>
                    <a:pt x="780" y="574401"/>
                    <a:pt x="60" y="578623"/>
                    <a:pt x="0" y="582880"/>
                  </a:cubicBezTo>
                  <a:cubicBezTo>
                    <a:pt x="167" y="589591"/>
                    <a:pt x="3931" y="595693"/>
                    <a:pt x="9852" y="598856"/>
                  </a:cubicBezTo>
                  <a:cubicBezTo>
                    <a:pt x="12685" y="600387"/>
                    <a:pt x="15740" y="601465"/>
                    <a:pt x="18906" y="602052"/>
                  </a:cubicBezTo>
                  <a:lnTo>
                    <a:pt x="32220" y="604714"/>
                  </a:lnTo>
                  <a:lnTo>
                    <a:pt x="38079" y="604714"/>
                  </a:lnTo>
                  <a:cubicBezTo>
                    <a:pt x="41536" y="605007"/>
                    <a:pt x="44994" y="604166"/>
                    <a:pt x="47931" y="602318"/>
                  </a:cubicBezTo>
                  <a:cubicBezTo>
                    <a:pt x="50670" y="600595"/>
                    <a:pt x="53025" y="598329"/>
                    <a:pt x="54855" y="595661"/>
                  </a:cubicBezTo>
                  <a:cubicBezTo>
                    <a:pt x="55864" y="593895"/>
                    <a:pt x="56668" y="592019"/>
                    <a:pt x="57252" y="590069"/>
                  </a:cubicBezTo>
                  <a:lnTo>
                    <a:pt x="60445" y="590069"/>
                  </a:lnTo>
                  <a:lnTo>
                    <a:pt x="64707" y="588205"/>
                  </a:lnTo>
                  <a:cubicBezTo>
                    <a:pt x="67336" y="586640"/>
                    <a:pt x="69532" y="584443"/>
                    <a:pt x="71097" y="581814"/>
                  </a:cubicBezTo>
                  <a:cubicBezTo>
                    <a:pt x="72454" y="579336"/>
                    <a:pt x="73611" y="576754"/>
                    <a:pt x="74559" y="574092"/>
                  </a:cubicBezTo>
                  <a:cubicBezTo>
                    <a:pt x="75020" y="572006"/>
                    <a:pt x="75644" y="569958"/>
                    <a:pt x="76423" y="567968"/>
                  </a:cubicBezTo>
                  <a:cubicBezTo>
                    <a:pt x="78287" y="562377"/>
                    <a:pt x="80151" y="557051"/>
                    <a:pt x="81749" y="551725"/>
                  </a:cubicBezTo>
                  <a:cubicBezTo>
                    <a:pt x="84944" y="542139"/>
                    <a:pt x="88671" y="532553"/>
                    <a:pt x="91866" y="522967"/>
                  </a:cubicBezTo>
                  <a:cubicBezTo>
                    <a:pt x="99589" y="500866"/>
                    <a:pt x="107843" y="479298"/>
                    <a:pt x="114234" y="456931"/>
                  </a:cubicBezTo>
                  <a:lnTo>
                    <a:pt x="123021" y="425510"/>
                  </a:lnTo>
                  <a:cubicBezTo>
                    <a:pt x="126750" y="414060"/>
                    <a:pt x="130476" y="402611"/>
                    <a:pt x="133938" y="391160"/>
                  </a:cubicBezTo>
                  <a:cubicBezTo>
                    <a:pt x="137400" y="379711"/>
                    <a:pt x="140595" y="368793"/>
                    <a:pt x="143790" y="357610"/>
                  </a:cubicBezTo>
                  <a:cubicBezTo>
                    <a:pt x="146985" y="346426"/>
                    <a:pt x="150714" y="335775"/>
                    <a:pt x="153909" y="324857"/>
                  </a:cubicBezTo>
                  <a:cubicBezTo>
                    <a:pt x="157104" y="313940"/>
                    <a:pt x="160566" y="301958"/>
                    <a:pt x="163761" y="290508"/>
                  </a:cubicBezTo>
                  <a:cubicBezTo>
                    <a:pt x="166956" y="279058"/>
                    <a:pt x="170418" y="268141"/>
                    <a:pt x="173348" y="256957"/>
                  </a:cubicBezTo>
                  <a:cubicBezTo>
                    <a:pt x="178672" y="235122"/>
                    <a:pt x="184265" y="213288"/>
                    <a:pt x="189590" y="191453"/>
                  </a:cubicBezTo>
                  <a:cubicBezTo>
                    <a:pt x="192519" y="180535"/>
                    <a:pt x="195448" y="169618"/>
                    <a:pt x="198910" y="158701"/>
                  </a:cubicBezTo>
                  <a:lnTo>
                    <a:pt x="208495" y="124884"/>
                  </a:lnTo>
                  <a:cubicBezTo>
                    <a:pt x="211690" y="114499"/>
                    <a:pt x="214621" y="104114"/>
                    <a:pt x="217549" y="93729"/>
                  </a:cubicBezTo>
                  <a:lnTo>
                    <a:pt x="227934" y="59113"/>
                  </a:lnTo>
                  <a:cubicBezTo>
                    <a:pt x="229340" y="54205"/>
                    <a:pt x="230496" y="49228"/>
                    <a:pt x="231396" y="44202"/>
                  </a:cubicBezTo>
                  <a:cubicBezTo>
                    <a:pt x="233600" y="36963"/>
                    <a:pt x="234235" y="29338"/>
                    <a:pt x="233260" y="21835"/>
                  </a:cubicBezTo>
                  <a:cubicBezTo>
                    <a:pt x="231954" y="17556"/>
                    <a:pt x="229675" y="13638"/>
                    <a:pt x="226603" y="10385"/>
                  </a:cubicBezTo>
                  <a:cubicBezTo>
                    <a:pt x="222386" y="5733"/>
                    <a:pt x="216785" y="2559"/>
                    <a:pt x="210627" y="1332"/>
                  </a:cubicBezTo>
                  <a:cubicBezTo>
                    <a:pt x="207684" y="480"/>
                    <a:pt x="204638" y="32"/>
                    <a:pt x="201573" y="0"/>
                  </a:cubicBezTo>
                  <a:cubicBezTo>
                    <a:pt x="197112" y="-22"/>
                    <a:pt x="192717" y="1077"/>
                    <a:pt x="188793" y="3196"/>
                  </a:cubicBezTo>
                  <a:moveTo>
                    <a:pt x="21837" y="572495"/>
                  </a:moveTo>
                  <a:lnTo>
                    <a:pt x="21837" y="572495"/>
                  </a:lnTo>
                  <a:close/>
                </a:path>
              </a:pathLst>
            </a:custGeom>
            <a:solidFill>
              <a:srgbClr val="ED849A"/>
            </a:solidFill>
            <a:ln w="26619"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id="{CB21F7B2-82D7-4642-A4B9-5F8D8A6CEBEB}"/>
                </a:ext>
              </a:extLst>
            </p:cNvPr>
            <p:cNvSpPr/>
            <p:nvPr/>
          </p:nvSpPr>
          <p:spPr>
            <a:xfrm>
              <a:off x="17974572" y="6174318"/>
              <a:ext cx="72178" cy="238873"/>
            </a:xfrm>
            <a:custGeom>
              <a:avLst/>
              <a:gdLst>
                <a:gd name="connsiteX0" fmla="*/ 44353 w 57510"/>
                <a:gd name="connsiteY0" fmla="*/ 5059 h 190329"/>
                <a:gd name="connsiteX1" fmla="*/ 19856 w 57510"/>
                <a:gd name="connsiteY1" fmla="*/ 94795 h 190329"/>
                <a:gd name="connsiteX2" fmla="*/ 8406 w 57510"/>
                <a:gd name="connsiteY2" fmla="*/ 137665 h 190329"/>
                <a:gd name="connsiteX3" fmla="*/ 3080 w 57510"/>
                <a:gd name="connsiteY3" fmla="*/ 157103 h 190329"/>
                <a:gd name="connsiteX4" fmla="*/ 3080 w 57510"/>
                <a:gd name="connsiteY4" fmla="*/ 162962 h 190329"/>
                <a:gd name="connsiteX5" fmla="*/ 3080 w 57510"/>
                <a:gd name="connsiteY5" fmla="*/ 167222 h 190329"/>
                <a:gd name="connsiteX6" fmla="*/ 152 w 57510"/>
                <a:gd name="connsiteY6" fmla="*/ 183198 h 190329"/>
                <a:gd name="connsiteX7" fmla="*/ 4147 w 57510"/>
                <a:gd name="connsiteY7" fmla="*/ 190122 h 190329"/>
                <a:gd name="connsiteX8" fmla="*/ 11039 w 57510"/>
                <a:gd name="connsiteY8" fmla="*/ 186244 h 190329"/>
                <a:gd name="connsiteX9" fmla="*/ 11070 w 57510"/>
                <a:gd name="connsiteY9" fmla="*/ 186128 h 190329"/>
                <a:gd name="connsiteX10" fmla="*/ 15863 w 57510"/>
                <a:gd name="connsiteY10" fmla="*/ 159500 h 190329"/>
                <a:gd name="connsiteX11" fmla="*/ 17992 w 57510"/>
                <a:gd name="connsiteY11" fmla="*/ 151245 h 190329"/>
                <a:gd name="connsiteX12" fmla="*/ 20921 w 57510"/>
                <a:gd name="connsiteY12" fmla="*/ 140861 h 190329"/>
                <a:gd name="connsiteX13" fmla="*/ 32372 w 57510"/>
                <a:gd name="connsiteY13" fmla="*/ 98256 h 190329"/>
                <a:gd name="connsiteX14" fmla="*/ 57402 w 57510"/>
                <a:gd name="connsiteY14" fmla="*/ 6923 h 190329"/>
                <a:gd name="connsiteX15" fmla="*/ 53407 w 57510"/>
                <a:gd name="connsiteY15" fmla="*/ 0 h 190329"/>
                <a:gd name="connsiteX16" fmla="*/ 51810 w 57510"/>
                <a:gd name="connsiteY16" fmla="*/ 0 h 190329"/>
                <a:gd name="connsiteX17" fmla="*/ 46217 w 57510"/>
                <a:gd name="connsiteY17" fmla="*/ 4261 h 19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510" h="190329">
                  <a:moveTo>
                    <a:pt x="44353" y="5059"/>
                  </a:moveTo>
                  <a:cubicBezTo>
                    <a:pt x="35834" y="34883"/>
                    <a:pt x="27844" y="64972"/>
                    <a:pt x="19856" y="94795"/>
                  </a:cubicBezTo>
                  <a:cubicBezTo>
                    <a:pt x="15863" y="109174"/>
                    <a:pt x="12135" y="123286"/>
                    <a:pt x="8406" y="137665"/>
                  </a:cubicBezTo>
                  <a:cubicBezTo>
                    <a:pt x="6542" y="144322"/>
                    <a:pt x="4945" y="150713"/>
                    <a:pt x="3080" y="157103"/>
                  </a:cubicBezTo>
                  <a:cubicBezTo>
                    <a:pt x="2954" y="159054"/>
                    <a:pt x="2954" y="161011"/>
                    <a:pt x="3080" y="162962"/>
                  </a:cubicBezTo>
                  <a:lnTo>
                    <a:pt x="3080" y="167222"/>
                  </a:lnTo>
                  <a:cubicBezTo>
                    <a:pt x="3080" y="172548"/>
                    <a:pt x="1216" y="177873"/>
                    <a:pt x="152" y="183198"/>
                  </a:cubicBezTo>
                  <a:cubicBezTo>
                    <a:pt x="-542" y="186197"/>
                    <a:pt x="1203" y="189222"/>
                    <a:pt x="4147" y="190122"/>
                  </a:cubicBezTo>
                  <a:cubicBezTo>
                    <a:pt x="7121" y="190954"/>
                    <a:pt x="10205" y="189218"/>
                    <a:pt x="11039" y="186244"/>
                  </a:cubicBezTo>
                  <a:cubicBezTo>
                    <a:pt x="11051" y="186205"/>
                    <a:pt x="11060" y="186166"/>
                    <a:pt x="11070" y="186128"/>
                  </a:cubicBezTo>
                  <a:lnTo>
                    <a:pt x="15863" y="159500"/>
                  </a:lnTo>
                  <a:cubicBezTo>
                    <a:pt x="15863" y="156837"/>
                    <a:pt x="15863" y="153908"/>
                    <a:pt x="17992" y="151245"/>
                  </a:cubicBezTo>
                  <a:cubicBezTo>
                    <a:pt x="20123" y="148582"/>
                    <a:pt x="19856" y="144322"/>
                    <a:pt x="20921" y="140861"/>
                  </a:cubicBezTo>
                  <a:cubicBezTo>
                    <a:pt x="24649" y="126748"/>
                    <a:pt x="28377" y="112369"/>
                    <a:pt x="32372" y="98256"/>
                  </a:cubicBezTo>
                  <a:cubicBezTo>
                    <a:pt x="40360" y="67901"/>
                    <a:pt x="48348" y="37279"/>
                    <a:pt x="57402" y="6923"/>
                  </a:cubicBezTo>
                  <a:cubicBezTo>
                    <a:pt x="57968" y="3945"/>
                    <a:pt x="56269" y="1002"/>
                    <a:pt x="53407" y="0"/>
                  </a:cubicBezTo>
                  <a:lnTo>
                    <a:pt x="51810" y="0"/>
                  </a:lnTo>
                  <a:cubicBezTo>
                    <a:pt x="49235" y="102"/>
                    <a:pt x="47001" y="1805"/>
                    <a:pt x="46217" y="4261"/>
                  </a:cubicBezTo>
                </a:path>
              </a:pathLst>
            </a:custGeom>
            <a:solidFill>
              <a:srgbClr val="ED849A"/>
            </a:solidFill>
            <a:ln w="26619"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id="{AF2014BC-D3D1-437F-AF97-24DED1B83734}"/>
                </a:ext>
              </a:extLst>
            </p:cNvPr>
            <p:cNvSpPr/>
            <p:nvPr/>
          </p:nvSpPr>
          <p:spPr>
            <a:xfrm>
              <a:off x="17732735" y="7016812"/>
              <a:ext cx="127422" cy="198658"/>
            </a:xfrm>
            <a:custGeom>
              <a:avLst/>
              <a:gdLst>
                <a:gd name="connsiteX0" fmla="*/ 43194 w 101527"/>
                <a:gd name="connsiteY0" fmla="*/ 3197 h 158287"/>
                <a:gd name="connsiteX1" fmla="*/ 37602 w 101527"/>
                <a:gd name="connsiteY1" fmla="*/ 21570 h 158287"/>
                <a:gd name="connsiteX2" fmla="*/ 34939 w 101527"/>
                <a:gd name="connsiteY2" fmla="*/ 31955 h 158287"/>
                <a:gd name="connsiteX3" fmla="*/ 32011 w 101527"/>
                <a:gd name="connsiteY3" fmla="*/ 41807 h 158287"/>
                <a:gd name="connsiteX4" fmla="*/ 20826 w 101527"/>
                <a:gd name="connsiteY4" fmla="*/ 78021 h 158287"/>
                <a:gd name="connsiteX5" fmla="*/ 6981 w 101527"/>
                <a:gd name="connsiteY5" fmla="*/ 115832 h 158287"/>
                <a:gd name="connsiteX6" fmla="*/ 2188 w 101527"/>
                <a:gd name="connsiteY6" fmla="*/ 132075 h 158287"/>
                <a:gd name="connsiteX7" fmla="*/ 589 w 101527"/>
                <a:gd name="connsiteY7" fmla="*/ 138465 h 158287"/>
                <a:gd name="connsiteX8" fmla="*/ 589 w 101527"/>
                <a:gd name="connsiteY8" fmla="*/ 146986 h 158287"/>
                <a:gd name="connsiteX9" fmla="*/ 2453 w 101527"/>
                <a:gd name="connsiteY9" fmla="*/ 151247 h 158287"/>
                <a:gd name="connsiteX10" fmla="*/ 6448 w 101527"/>
                <a:gd name="connsiteY10" fmla="*/ 153910 h 158287"/>
                <a:gd name="connsiteX11" fmla="*/ 15235 w 101527"/>
                <a:gd name="connsiteY11" fmla="*/ 152046 h 158287"/>
                <a:gd name="connsiteX12" fmla="*/ 15235 w 101527"/>
                <a:gd name="connsiteY12" fmla="*/ 152046 h 158287"/>
                <a:gd name="connsiteX13" fmla="*/ 18697 w 101527"/>
                <a:gd name="connsiteY13" fmla="*/ 156040 h 158287"/>
                <a:gd name="connsiteX14" fmla="*/ 24554 w 101527"/>
                <a:gd name="connsiteY14" fmla="*/ 157904 h 158287"/>
                <a:gd name="connsiteX15" fmla="*/ 30147 w 101527"/>
                <a:gd name="connsiteY15" fmla="*/ 157904 h 158287"/>
                <a:gd name="connsiteX16" fmla="*/ 38668 w 101527"/>
                <a:gd name="connsiteY16" fmla="*/ 146986 h 158287"/>
                <a:gd name="connsiteX17" fmla="*/ 38668 w 101527"/>
                <a:gd name="connsiteY17" fmla="*/ 145655 h 158287"/>
                <a:gd name="connsiteX18" fmla="*/ 41063 w 101527"/>
                <a:gd name="connsiteY18" fmla="*/ 147519 h 158287"/>
                <a:gd name="connsiteX19" fmla="*/ 41063 w 101527"/>
                <a:gd name="connsiteY19" fmla="*/ 147519 h 158287"/>
                <a:gd name="connsiteX20" fmla="*/ 59957 w 101527"/>
                <a:gd name="connsiteY20" fmla="*/ 144074 h 158287"/>
                <a:gd name="connsiteX21" fmla="*/ 59968 w 101527"/>
                <a:gd name="connsiteY21" fmla="*/ 144057 h 158287"/>
                <a:gd name="connsiteX22" fmla="*/ 64228 w 101527"/>
                <a:gd name="connsiteY22" fmla="*/ 134737 h 158287"/>
                <a:gd name="connsiteX23" fmla="*/ 72216 w 101527"/>
                <a:gd name="connsiteY23" fmla="*/ 127016 h 158287"/>
                <a:gd name="connsiteX24" fmla="*/ 86597 w 101527"/>
                <a:gd name="connsiteY24" fmla="*/ 78021 h 158287"/>
                <a:gd name="connsiteX25" fmla="*/ 94585 w 101527"/>
                <a:gd name="connsiteY25" fmla="*/ 51393 h 158287"/>
                <a:gd name="connsiteX26" fmla="*/ 97780 w 101527"/>
                <a:gd name="connsiteY26" fmla="*/ 39943 h 158287"/>
                <a:gd name="connsiteX27" fmla="*/ 101242 w 101527"/>
                <a:gd name="connsiteY27" fmla="*/ 26895 h 158287"/>
                <a:gd name="connsiteX28" fmla="*/ 101242 w 101527"/>
                <a:gd name="connsiteY28" fmla="*/ 21303 h 158287"/>
                <a:gd name="connsiteX29" fmla="*/ 97514 w 101527"/>
                <a:gd name="connsiteY29" fmla="*/ 17309 h 158287"/>
                <a:gd name="connsiteX30" fmla="*/ 97514 w 101527"/>
                <a:gd name="connsiteY30" fmla="*/ 17309 h 158287"/>
                <a:gd name="connsiteX31" fmla="*/ 88993 w 101527"/>
                <a:gd name="connsiteY31" fmla="*/ 15712 h 158287"/>
                <a:gd name="connsiteX32" fmla="*/ 86596 w 101527"/>
                <a:gd name="connsiteY32" fmla="*/ 11718 h 158287"/>
                <a:gd name="connsiteX33" fmla="*/ 76477 w 101527"/>
                <a:gd name="connsiteY33" fmla="*/ 7990 h 158287"/>
                <a:gd name="connsiteX34" fmla="*/ 67689 w 101527"/>
                <a:gd name="connsiteY34" fmla="*/ 14381 h 158287"/>
                <a:gd name="connsiteX35" fmla="*/ 67691 w 101527"/>
                <a:gd name="connsiteY35" fmla="*/ 14380 h 158287"/>
                <a:gd name="connsiteX36" fmla="*/ 66360 w 101527"/>
                <a:gd name="connsiteY36" fmla="*/ 11185 h 158287"/>
                <a:gd name="connsiteX37" fmla="*/ 59170 w 101527"/>
                <a:gd name="connsiteY37" fmla="*/ 6392 h 158287"/>
                <a:gd name="connsiteX38" fmla="*/ 54377 w 101527"/>
                <a:gd name="connsiteY38" fmla="*/ 6392 h 158287"/>
                <a:gd name="connsiteX39" fmla="*/ 50915 w 101527"/>
                <a:gd name="connsiteY39" fmla="*/ 2 h 158287"/>
                <a:gd name="connsiteX40" fmla="*/ 47987 w 101527"/>
                <a:gd name="connsiteY40" fmla="*/ 2 h 158287"/>
                <a:gd name="connsiteX41" fmla="*/ 42394 w 101527"/>
                <a:gd name="connsiteY41" fmla="*/ 3729 h 15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1527" h="158287">
                  <a:moveTo>
                    <a:pt x="43194" y="3197"/>
                  </a:moveTo>
                  <a:lnTo>
                    <a:pt x="37602" y="21570"/>
                  </a:lnTo>
                  <a:cubicBezTo>
                    <a:pt x="37602" y="25032"/>
                    <a:pt x="36004" y="28493"/>
                    <a:pt x="34939" y="31955"/>
                  </a:cubicBezTo>
                  <a:cubicBezTo>
                    <a:pt x="33873" y="35416"/>
                    <a:pt x="33075" y="38612"/>
                    <a:pt x="32011" y="41807"/>
                  </a:cubicBezTo>
                  <a:cubicBezTo>
                    <a:pt x="28549" y="54056"/>
                    <a:pt x="25087" y="66038"/>
                    <a:pt x="20826" y="78021"/>
                  </a:cubicBezTo>
                  <a:cubicBezTo>
                    <a:pt x="16566" y="90003"/>
                    <a:pt x="11240" y="103051"/>
                    <a:pt x="6981" y="115832"/>
                  </a:cubicBezTo>
                  <a:cubicBezTo>
                    <a:pt x="5383" y="121158"/>
                    <a:pt x="3519" y="126483"/>
                    <a:pt x="2188" y="132075"/>
                  </a:cubicBezTo>
                  <a:lnTo>
                    <a:pt x="589" y="138465"/>
                  </a:lnTo>
                  <a:cubicBezTo>
                    <a:pt x="-196" y="141251"/>
                    <a:pt x="-196" y="144200"/>
                    <a:pt x="589" y="146986"/>
                  </a:cubicBezTo>
                  <a:cubicBezTo>
                    <a:pt x="816" y="148548"/>
                    <a:pt x="1460" y="150020"/>
                    <a:pt x="2453" y="151247"/>
                  </a:cubicBezTo>
                  <a:cubicBezTo>
                    <a:pt x="3491" y="152511"/>
                    <a:pt x="4881" y="153437"/>
                    <a:pt x="6448" y="153910"/>
                  </a:cubicBezTo>
                  <a:cubicBezTo>
                    <a:pt x="9488" y="155076"/>
                    <a:pt x="12929" y="154346"/>
                    <a:pt x="15235" y="152046"/>
                  </a:cubicBezTo>
                  <a:lnTo>
                    <a:pt x="15235" y="152046"/>
                  </a:lnTo>
                  <a:cubicBezTo>
                    <a:pt x="16092" y="153608"/>
                    <a:pt x="17272" y="154970"/>
                    <a:pt x="18697" y="156040"/>
                  </a:cubicBezTo>
                  <a:cubicBezTo>
                    <a:pt x="20431" y="157209"/>
                    <a:pt x="22464" y="157856"/>
                    <a:pt x="24554" y="157904"/>
                  </a:cubicBezTo>
                  <a:cubicBezTo>
                    <a:pt x="26383" y="158415"/>
                    <a:pt x="28317" y="158415"/>
                    <a:pt x="30147" y="157904"/>
                  </a:cubicBezTo>
                  <a:cubicBezTo>
                    <a:pt x="34939" y="156306"/>
                    <a:pt x="36804" y="150980"/>
                    <a:pt x="38668" y="146986"/>
                  </a:cubicBezTo>
                  <a:lnTo>
                    <a:pt x="38668" y="145655"/>
                  </a:lnTo>
                  <a:lnTo>
                    <a:pt x="41063" y="147519"/>
                  </a:lnTo>
                  <a:lnTo>
                    <a:pt x="41063" y="147519"/>
                  </a:lnTo>
                  <a:cubicBezTo>
                    <a:pt x="47231" y="151785"/>
                    <a:pt x="55690" y="150243"/>
                    <a:pt x="59957" y="144074"/>
                  </a:cubicBezTo>
                  <a:cubicBezTo>
                    <a:pt x="59960" y="144069"/>
                    <a:pt x="59965" y="144063"/>
                    <a:pt x="59968" y="144057"/>
                  </a:cubicBezTo>
                  <a:cubicBezTo>
                    <a:pt x="61762" y="141136"/>
                    <a:pt x="63194" y="138006"/>
                    <a:pt x="64228" y="134737"/>
                  </a:cubicBezTo>
                  <a:cubicBezTo>
                    <a:pt x="67928" y="133516"/>
                    <a:pt x="70870" y="130673"/>
                    <a:pt x="72216" y="127016"/>
                  </a:cubicBezTo>
                  <a:cubicBezTo>
                    <a:pt x="77810" y="111039"/>
                    <a:pt x="82071" y="94530"/>
                    <a:pt x="86597" y="78021"/>
                  </a:cubicBezTo>
                  <a:cubicBezTo>
                    <a:pt x="88993" y="69500"/>
                    <a:pt x="91923" y="60979"/>
                    <a:pt x="94585" y="51393"/>
                  </a:cubicBezTo>
                  <a:lnTo>
                    <a:pt x="97780" y="39943"/>
                  </a:lnTo>
                  <a:cubicBezTo>
                    <a:pt x="97780" y="35416"/>
                    <a:pt x="100178" y="31156"/>
                    <a:pt x="101242" y="26895"/>
                  </a:cubicBezTo>
                  <a:cubicBezTo>
                    <a:pt x="101622" y="25051"/>
                    <a:pt x="101622" y="23148"/>
                    <a:pt x="101242" y="21303"/>
                  </a:cubicBezTo>
                  <a:cubicBezTo>
                    <a:pt x="100368" y="19670"/>
                    <a:pt x="99084" y="18294"/>
                    <a:pt x="97514" y="17309"/>
                  </a:cubicBezTo>
                  <a:lnTo>
                    <a:pt x="97514" y="17309"/>
                  </a:lnTo>
                  <a:cubicBezTo>
                    <a:pt x="95029" y="15593"/>
                    <a:pt x="91931" y="15012"/>
                    <a:pt x="88993" y="15712"/>
                  </a:cubicBezTo>
                  <a:cubicBezTo>
                    <a:pt x="88456" y="14239"/>
                    <a:pt x="87644" y="12883"/>
                    <a:pt x="86596" y="11718"/>
                  </a:cubicBezTo>
                  <a:cubicBezTo>
                    <a:pt x="84148" y="8733"/>
                    <a:pt x="80277" y="7307"/>
                    <a:pt x="76477" y="7990"/>
                  </a:cubicBezTo>
                  <a:cubicBezTo>
                    <a:pt x="72799" y="8834"/>
                    <a:pt x="69627" y="11142"/>
                    <a:pt x="67689" y="14381"/>
                  </a:cubicBezTo>
                  <a:lnTo>
                    <a:pt x="67691" y="14380"/>
                  </a:lnTo>
                  <a:lnTo>
                    <a:pt x="66360" y="11185"/>
                  </a:lnTo>
                  <a:cubicBezTo>
                    <a:pt x="65058" y="8360"/>
                    <a:pt x="62279" y="6508"/>
                    <a:pt x="59170" y="6392"/>
                  </a:cubicBezTo>
                  <a:cubicBezTo>
                    <a:pt x="57610" y="5902"/>
                    <a:pt x="55937" y="5902"/>
                    <a:pt x="54377" y="6392"/>
                  </a:cubicBezTo>
                  <a:cubicBezTo>
                    <a:pt x="55082" y="3683"/>
                    <a:pt x="53569" y="891"/>
                    <a:pt x="50915" y="2"/>
                  </a:cubicBezTo>
                  <a:lnTo>
                    <a:pt x="47987" y="2"/>
                  </a:lnTo>
                  <a:cubicBezTo>
                    <a:pt x="45525" y="-55"/>
                    <a:pt x="43290" y="1435"/>
                    <a:pt x="42394" y="3729"/>
                  </a:cubicBezTo>
                </a:path>
              </a:pathLst>
            </a:custGeom>
            <a:solidFill>
              <a:srgbClr val="ED849A"/>
            </a:solidFill>
            <a:ln w="26619"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id="{6D7AB168-139B-45F8-964E-F6C93AA3640E}"/>
                </a:ext>
              </a:extLst>
            </p:cNvPr>
            <p:cNvSpPr/>
            <p:nvPr/>
          </p:nvSpPr>
          <p:spPr>
            <a:xfrm>
              <a:off x="17378179" y="7054214"/>
              <a:ext cx="430000" cy="162782"/>
            </a:xfrm>
            <a:custGeom>
              <a:avLst/>
              <a:gdLst>
                <a:gd name="connsiteX0" fmla="*/ 1105 w 342615"/>
                <a:gd name="connsiteY0" fmla="*/ 3752 h 129701"/>
                <a:gd name="connsiteX1" fmla="*/ 3551 w 342615"/>
                <a:gd name="connsiteY1" fmla="*/ 14008 h 129701"/>
                <a:gd name="connsiteX2" fmla="*/ 3768 w 342615"/>
                <a:gd name="connsiteY2" fmla="*/ 14137 h 129701"/>
                <a:gd name="connsiteX3" fmla="*/ 6698 w 342615"/>
                <a:gd name="connsiteY3" fmla="*/ 16533 h 129701"/>
                <a:gd name="connsiteX4" fmla="*/ 6698 w 342615"/>
                <a:gd name="connsiteY4" fmla="*/ 16533 h 129701"/>
                <a:gd name="connsiteX5" fmla="*/ 33326 w 342615"/>
                <a:gd name="connsiteY5" fmla="*/ 39433 h 129701"/>
                <a:gd name="connsiteX6" fmla="*/ 66344 w 342615"/>
                <a:gd name="connsiteY6" fmla="*/ 64197 h 129701"/>
                <a:gd name="connsiteX7" fmla="*/ 98829 w 342615"/>
                <a:gd name="connsiteY7" fmla="*/ 83635 h 129701"/>
                <a:gd name="connsiteX8" fmla="*/ 114806 w 342615"/>
                <a:gd name="connsiteY8" fmla="*/ 91090 h 129701"/>
                <a:gd name="connsiteX9" fmla="*/ 132113 w 342615"/>
                <a:gd name="connsiteY9" fmla="*/ 99079 h 129701"/>
                <a:gd name="connsiteX10" fmla="*/ 132113 w 342615"/>
                <a:gd name="connsiteY10" fmla="*/ 99079 h 129701"/>
                <a:gd name="connsiteX11" fmla="*/ 133711 w 342615"/>
                <a:gd name="connsiteY11" fmla="*/ 99079 h 129701"/>
                <a:gd name="connsiteX12" fmla="*/ 135308 w 342615"/>
                <a:gd name="connsiteY12" fmla="*/ 99079 h 129701"/>
                <a:gd name="connsiteX13" fmla="*/ 135308 w 342615"/>
                <a:gd name="connsiteY13" fmla="*/ 99079 h 129701"/>
                <a:gd name="connsiteX14" fmla="*/ 176316 w 342615"/>
                <a:gd name="connsiteY14" fmla="*/ 115322 h 129701"/>
                <a:gd name="connsiteX15" fmla="*/ 198417 w 342615"/>
                <a:gd name="connsiteY15" fmla="*/ 120914 h 129701"/>
                <a:gd name="connsiteX16" fmla="*/ 225043 w 342615"/>
                <a:gd name="connsiteY16" fmla="*/ 125706 h 129701"/>
                <a:gd name="connsiteX17" fmla="*/ 272706 w 342615"/>
                <a:gd name="connsiteY17" fmla="*/ 129700 h 129701"/>
                <a:gd name="connsiteX18" fmla="*/ 299334 w 342615"/>
                <a:gd name="connsiteY18" fmla="*/ 127836 h 129701"/>
                <a:gd name="connsiteX19" fmla="*/ 325962 w 342615"/>
                <a:gd name="connsiteY19" fmla="*/ 120913 h 129701"/>
                <a:gd name="connsiteX20" fmla="*/ 342412 w 342615"/>
                <a:gd name="connsiteY20" fmla="*/ 98889 h 129701"/>
                <a:gd name="connsiteX21" fmla="*/ 320387 w 342615"/>
                <a:gd name="connsiteY21" fmla="*/ 82439 h 129701"/>
                <a:gd name="connsiteX22" fmla="*/ 316643 w 342615"/>
                <a:gd name="connsiteY22" fmla="*/ 83368 h 129701"/>
                <a:gd name="connsiteX23" fmla="*/ 276170 w 342615"/>
                <a:gd name="connsiteY23" fmla="*/ 91090 h 129701"/>
                <a:gd name="connsiteX24" fmla="*/ 196287 w 342615"/>
                <a:gd name="connsiteY24" fmla="*/ 87096 h 129701"/>
                <a:gd name="connsiteX25" fmla="*/ 172321 w 342615"/>
                <a:gd name="connsiteY25" fmla="*/ 81771 h 129701"/>
                <a:gd name="connsiteX26" fmla="*/ 147824 w 342615"/>
                <a:gd name="connsiteY26" fmla="*/ 74315 h 129701"/>
                <a:gd name="connsiteX27" fmla="*/ 99628 w 342615"/>
                <a:gd name="connsiteY27" fmla="*/ 57274 h 129701"/>
                <a:gd name="connsiteX28" fmla="*/ 66077 w 342615"/>
                <a:gd name="connsiteY28" fmla="*/ 40498 h 129701"/>
                <a:gd name="connsiteX29" fmla="*/ 35455 w 342615"/>
                <a:gd name="connsiteY29" fmla="*/ 19462 h 129701"/>
                <a:gd name="connsiteX30" fmla="*/ 20810 w 342615"/>
                <a:gd name="connsiteY30" fmla="*/ 7746 h 129701"/>
                <a:gd name="connsiteX31" fmla="*/ 20810 w 342615"/>
                <a:gd name="connsiteY31" fmla="*/ 7746 h 129701"/>
                <a:gd name="connsiteX32" fmla="*/ 11491 w 342615"/>
                <a:gd name="connsiteY32" fmla="*/ 290 h 129701"/>
                <a:gd name="connsiteX33" fmla="*/ 7762 w 342615"/>
                <a:gd name="connsiteY33" fmla="*/ 290 h 129701"/>
                <a:gd name="connsiteX34" fmla="*/ 1105 w 342615"/>
                <a:gd name="connsiteY34" fmla="*/ 4018 h 129701"/>
                <a:gd name="connsiteX35" fmla="*/ 193623 w 342615"/>
                <a:gd name="connsiteY35" fmla="*/ 87363 h 129701"/>
                <a:gd name="connsiteX36" fmla="*/ 193623 w 342615"/>
                <a:gd name="connsiteY36" fmla="*/ 87363 h 129701"/>
                <a:gd name="connsiteX37" fmla="*/ 196287 w 342615"/>
                <a:gd name="connsiteY37" fmla="*/ 87363 h 129701"/>
                <a:gd name="connsiteX38" fmla="*/ 196287 w 342615"/>
                <a:gd name="connsiteY38" fmla="*/ 87363 h 129701"/>
                <a:gd name="connsiteX39" fmla="*/ 7496 w 342615"/>
                <a:gd name="connsiteY39" fmla="*/ 17066 h 129701"/>
                <a:gd name="connsiteX40" fmla="*/ 7496 w 342615"/>
                <a:gd name="connsiteY40" fmla="*/ 17066 h 129701"/>
                <a:gd name="connsiteX41" fmla="*/ 7496 w 342615"/>
                <a:gd name="connsiteY41" fmla="*/ 17066 h 129701"/>
                <a:gd name="connsiteX42" fmla="*/ 21343 w 342615"/>
                <a:gd name="connsiteY42" fmla="*/ 8811 h 129701"/>
                <a:gd name="connsiteX43" fmla="*/ 21343 w 342615"/>
                <a:gd name="connsiteY43" fmla="*/ 8811 h 12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2615" h="129701">
                  <a:moveTo>
                    <a:pt x="1105" y="3752"/>
                  </a:moveTo>
                  <a:cubicBezTo>
                    <a:pt x="-1051" y="7259"/>
                    <a:pt x="44" y="11851"/>
                    <a:pt x="3551" y="14008"/>
                  </a:cubicBezTo>
                  <a:cubicBezTo>
                    <a:pt x="3623" y="14052"/>
                    <a:pt x="3696" y="14095"/>
                    <a:pt x="3768" y="14137"/>
                  </a:cubicBezTo>
                  <a:lnTo>
                    <a:pt x="6698" y="16533"/>
                  </a:lnTo>
                  <a:lnTo>
                    <a:pt x="6698" y="16533"/>
                  </a:lnTo>
                  <a:cubicBezTo>
                    <a:pt x="15750" y="23722"/>
                    <a:pt x="24005" y="31977"/>
                    <a:pt x="33326" y="39433"/>
                  </a:cubicBezTo>
                  <a:cubicBezTo>
                    <a:pt x="43743" y="48444"/>
                    <a:pt x="54777" y="56719"/>
                    <a:pt x="66344" y="64197"/>
                  </a:cubicBezTo>
                  <a:cubicBezTo>
                    <a:pt x="76994" y="71120"/>
                    <a:pt x="87912" y="77510"/>
                    <a:pt x="98829" y="83635"/>
                  </a:cubicBezTo>
                  <a:lnTo>
                    <a:pt x="114806" y="91090"/>
                  </a:lnTo>
                  <a:lnTo>
                    <a:pt x="132113" y="99079"/>
                  </a:lnTo>
                  <a:lnTo>
                    <a:pt x="132113" y="99079"/>
                  </a:lnTo>
                  <a:lnTo>
                    <a:pt x="133711" y="99079"/>
                  </a:lnTo>
                  <a:lnTo>
                    <a:pt x="135308" y="99079"/>
                  </a:lnTo>
                  <a:lnTo>
                    <a:pt x="135308" y="99079"/>
                  </a:lnTo>
                  <a:cubicBezTo>
                    <a:pt x="148889" y="104937"/>
                    <a:pt x="161936" y="110795"/>
                    <a:pt x="176316" y="115322"/>
                  </a:cubicBezTo>
                  <a:cubicBezTo>
                    <a:pt x="183529" y="117747"/>
                    <a:pt x="190919" y="119616"/>
                    <a:pt x="198417" y="120914"/>
                  </a:cubicBezTo>
                  <a:cubicBezTo>
                    <a:pt x="207736" y="122777"/>
                    <a:pt x="216789" y="124375"/>
                    <a:pt x="225043" y="125706"/>
                  </a:cubicBezTo>
                  <a:cubicBezTo>
                    <a:pt x="240792" y="128369"/>
                    <a:pt x="256735" y="129705"/>
                    <a:pt x="272706" y="129700"/>
                  </a:cubicBezTo>
                  <a:cubicBezTo>
                    <a:pt x="281616" y="129729"/>
                    <a:pt x="290516" y="129106"/>
                    <a:pt x="299334" y="127836"/>
                  </a:cubicBezTo>
                  <a:cubicBezTo>
                    <a:pt x="308328" y="126011"/>
                    <a:pt x="317218" y="123700"/>
                    <a:pt x="325962" y="120913"/>
                  </a:cubicBezTo>
                  <a:cubicBezTo>
                    <a:pt x="336586" y="119374"/>
                    <a:pt x="343951" y="109513"/>
                    <a:pt x="342412" y="98889"/>
                  </a:cubicBezTo>
                  <a:cubicBezTo>
                    <a:pt x="340873" y="88264"/>
                    <a:pt x="331011" y="80899"/>
                    <a:pt x="320387" y="82439"/>
                  </a:cubicBezTo>
                  <a:cubicBezTo>
                    <a:pt x="319111" y="82623"/>
                    <a:pt x="317857" y="82935"/>
                    <a:pt x="316643" y="83368"/>
                  </a:cubicBezTo>
                  <a:cubicBezTo>
                    <a:pt x="303329" y="86298"/>
                    <a:pt x="290015" y="89227"/>
                    <a:pt x="276170" y="91090"/>
                  </a:cubicBezTo>
                  <a:cubicBezTo>
                    <a:pt x="249475" y="92219"/>
                    <a:pt x="222736" y="90882"/>
                    <a:pt x="196287" y="87096"/>
                  </a:cubicBezTo>
                  <a:cubicBezTo>
                    <a:pt x="188297" y="87096"/>
                    <a:pt x="180309" y="83901"/>
                    <a:pt x="172321" y="81771"/>
                  </a:cubicBezTo>
                  <a:cubicBezTo>
                    <a:pt x="164333" y="79641"/>
                    <a:pt x="156079" y="76978"/>
                    <a:pt x="147824" y="74315"/>
                  </a:cubicBezTo>
                  <a:cubicBezTo>
                    <a:pt x="131582" y="68990"/>
                    <a:pt x="115338" y="63664"/>
                    <a:pt x="99628" y="57274"/>
                  </a:cubicBezTo>
                  <a:cubicBezTo>
                    <a:pt x="88178" y="52214"/>
                    <a:pt x="77260" y="46622"/>
                    <a:pt x="66077" y="40498"/>
                  </a:cubicBezTo>
                  <a:cubicBezTo>
                    <a:pt x="55442" y="34132"/>
                    <a:pt x="45214" y="27106"/>
                    <a:pt x="35455" y="19462"/>
                  </a:cubicBezTo>
                  <a:lnTo>
                    <a:pt x="20810" y="7746"/>
                  </a:lnTo>
                  <a:lnTo>
                    <a:pt x="20810" y="7746"/>
                  </a:lnTo>
                  <a:lnTo>
                    <a:pt x="11491" y="290"/>
                  </a:lnTo>
                  <a:cubicBezTo>
                    <a:pt x="10278" y="-97"/>
                    <a:pt x="8975" y="-97"/>
                    <a:pt x="7762" y="290"/>
                  </a:cubicBezTo>
                  <a:cubicBezTo>
                    <a:pt x="5068" y="372"/>
                    <a:pt x="2583" y="1763"/>
                    <a:pt x="1105" y="4018"/>
                  </a:cubicBezTo>
                  <a:moveTo>
                    <a:pt x="193623" y="87363"/>
                  </a:moveTo>
                  <a:lnTo>
                    <a:pt x="193623" y="87363"/>
                  </a:lnTo>
                  <a:moveTo>
                    <a:pt x="196287" y="87363"/>
                  </a:moveTo>
                  <a:lnTo>
                    <a:pt x="196287" y="87363"/>
                  </a:lnTo>
                  <a:moveTo>
                    <a:pt x="7496" y="17066"/>
                  </a:moveTo>
                  <a:lnTo>
                    <a:pt x="7496" y="17066"/>
                  </a:lnTo>
                  <a:lnTo>
                    <a:pt x="7496" y="17066"/>
                  </a:lnTo>
                  <a:moveTo>
                    <a:pt x="21343" y="8811"/>
                  </a:moveTo>
                  <a:lnTo>
                    <a:pt x="21343" y="8811"/>
                  </a:lnTo>
                </a:path>
              </a:pathLst>
            </a:custGeom>
            <a:solidFill>
              <a:srgbClr val="ED849A"/>
            </a:solidFill>
            <a:ln w="26619"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id="{EEF92E35-652C-4ED5-BB39-9207247E9E23}"/>
                </a:ext>
              </a:extLst>
            </p:cNvPr>
            <p:cNvSpPr/>
            <p:nvPr/>
          </p:nvSpPr>
          <p:spPr>
            <a:xfrm>
              <a:off x="17769890" y="5472988"/>
              <a:ext cx="268564" cy="368138"/>
            </a:xfrm>
            <a:custGeom>
              <a:avLst/>
              <a:gdLst>
                <a:gd name="connsiteX0" fmla="*/ 198653 w 213986"/>
                <a:gd name="connsiteY0" fmla="*/ 4417 h 293325"/>
                <a:gd name="connsiteX1" fmla="*/ 158711 w 213986"/>
                <a:gd name="connsiteY1" fmla="*/ 42761 h 293325"/>
                <a:gd name="connsiteX2" fmla="*/ 148326 w 213986"/>
                <a:gd name="connsiteY2" fmla="*/ 54211 h 293325"/>
                <a:gd name="connsiteX3" fmla="*/ 140605 w 213986"/>
                <a:gd name="connsiteY3" fmla="*/ 55542 h 293325"/>
                <a:gd name="connsiteX4" fmla="*/ 126226 w 213986"/>
                <a:gd name="connsiteY4" fmla="*/ 65394 h 293325"/>
                <a:gd name="connsiteX5" fmla="*/ 114510 w 213986"/>
                <a:gd name="connsiteY5" fmla="*/ 76578 h 293325"/>
                <a:gd name="connsiteX6" fmla="*/ 91342 w 213986"/>
                <a:gd name="connsiteY6" fmla="*/ 103206 h 293325"/>
                <a:gd name="connsiteX7" fmla="*/ 49803 w 213986"/>
                <a:gd name="connsiteY7" fmla="*/ 158858 h 293325"/>
                <a:gd name="connsiteX8" fmla="*/ 33028 w 213986"/>
                <a:gd name="connsiteY8" fmla="*/ 186817 h 293325"/>
                <a:gd name="connsiteX9" fmla="*/ 15188 w 213986"/>
                <a:gd name="connsiteY9" fmla="*/ 217172 h 293325"/>
                <a:gd name="connsiteX10" fmla="*/ 7731 w 213986"/>
                <a:gd name="connsiteY10" fmla="*/ 231551 h 293325"/>
                <a:gd name="connsiteX11" fmla="*/ 10 w 213986"/>
                <a:gd name="connsiteY11" fmla="*/ 255782 h 293325"/>
                <a:gd name="connsiteX12" fmla="*/ 6134 w 213986"/>
                <a:gd name="connsiteY12" fmla="*/ 271493 h 293325"/>
                <a:gd name="connsiteX13" fmla="*/ 12526 w 213986"/>
                <a:gd name="connsiteY13" fmla="*/ 276552 h 293325"/>
                <a:gd name="connsiteX14" fmla="*/ 20780 w 213986"/>
                <a:gd name="connsiteY14" fmla="*/ 282144 h 293325"/>
                <a:gd name="connsiteX15" fmla="*/ 32230 w 213986"/>
                <a:gd name="connsiteY15" fmla="*/ 289333 h 293325"/>
                <a:gd name="connsiteX16" fmla="*/ 39686 w 213986"/>
                <a:gd name="connsiteY16" fmla="*/ 292528 h 293325"/>
                <a:gd name="connsiteX17" fmla="*/ 51669 w 213986"/>
                <a:gd name="connsiteY17" fmla="*/ 292528 h 293325"/>
                <a:gd name="connsiteX18" fmla="*/ 64983 w 213986"/>
                <a:gd name="connsiteY18" fmla="*/ 283208 h 293325"/>
                <a:gd name="connsiteX19" fmla="*/ 68178 w 213986"/>
                <a:gd name="connsiteY19" fmla="*/ 276019 h 293325"/>
                <a:gd name="connsiteX20" fmla="*/ 78029 w 213986"/>
                <a:gd name="connsiteY20" fmla="*/ 249392 h 293325"/>
                <a:gd name="connsiteX21" fmla="*/ 93207 w 213986"/>
                <a:gd name="connsiteY21" fmla="*/ 211314 h 293325"/>
                <a:gd name="connsiteX22" fmla="*/ 109982 w 213986"/>
                <a:gd name="connsiteY22" fmla="*/ 171373 h 293325"/>
                <a:gd name="connsiteX23" fmla="*/ 113177 w 213986"/>
                <a:gd name="connsiteY23" fmla="*/ 164449 h 293325"/>
                <a:gd name="connsiteX24" fmla="*/ 113177 w 213986"/>
                <a:gd name="connsiteY24" fmla="*/ 164449 h 293325"/>
                <a:gd name="connsiteX25" fmla="*/ 145397 w 213986"/>
                <a:gd name="connsiteY25" fmla="*/ 102141 h 293325"/>
                <a:gd name="connsiteX26" fmla="*/ 164568 w 213986"/>
                <a:gd name="connsiteY26" fmla="*/ 71519 h 293325"/>
                <a:gd name="connsiteX27" fmla="*/ 184539 w 213986"/>
                <a:gd name="connsiteY27" fmla="*/ 44891 h 293325"/>
                <a:gd name="connsiteX28" fmla="*/ 211167 w 213986"/>
                <a:gd name="connsiteY28" fmla="*/ 16400 h 293325"/>
                <a:gd name="connsiteX29" fmla="*/ 211190 w 213986"/>
                <a:gd name="connsiteY29" fmla="*/ 2843 h 293325"/>
                <a:gd name="connsiteX30" fmla="*/ 211167 w 213986"/>
                <a:gd name="connsiteY30" fmla="*/ 2820 h 293325"/>
                <a:gd name="connsiteX31" fmla="*/ 197611 w 213986"/>
                <a:gd name="connsiteY31" fmla="*/ 2796 h 293325"/>
                <a:gd name="connsiteX32" fmla="*/ 197588 w 213986"/>
                <a:gd name="connsiteY32" fmla="*/ 2820 h 293325"/>
                <a:gd name="connsiteX33" fmla="*/ 108651 w 213986"/>
                <a:gd name="connsiteY33" fmla="*/ 172172 h 293325"/>
                <a:gd name="connsiteX34" fmla="*/ 108651 w 213986"/>
                <a:gd name="connsiteY34" fmla="*/ 172172 h 293325"/>
                <a:gd name="connsiteX35" fmla="*/ 108651 w 213986"/>
                <a:gd name="connsiteY35" fmla="*/ 172172 h 29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86" h="293325">
                  <a:moveTo>
                    <a:pt x="198653" y="4417"/>
                  </a:moveTo>
                  <a:cubicBezTo>
                    <a:pt x="185339" y="17198"/>
                    <a:pt x="172025" y="29713"/>
                    <a:pt x="158711" y="42761"/>
                  </a:cubicBezTo>
                  <a:lnTo>
                    <a:pt x="148326" y="54211"/>
                  </a:lnTo>
                  <a:cubicBezTo>
                    <a:pt x="145679" y="53568"/>
                    <a:pt x="142883" y="54050"/>
                    <a:pt x="140605" y="55542"/>
                  </a:cubicBezTo>
                  <a:cubicBezTo>
                    <a:pt x="135589" y="58488"/>
                    <a:pt x="130783" y="61780"/>
                    <a:pt x="126226" y="65394"/>
                  </a:cubicBezTo>
                  <a:cubicBezTo>
                    <a:pt x="122002" y="68773"/>
                    <a:pt x="118082" y="72515"/>
                    <a:pt x="114510" y="76578"/>
                  </a:cubicBezTo>
                  <a:cubicBezTo>
                    <a:pt x="106520" y="85632"/>
                    <a:pt x="99065" y="94951"/>
                    <a:pt x="91342" y="103206"/>
                  </a:cubicBezTo>
                  <a:cubicBezTo>
                    <a:pt x="76524" y="121011"/>
                    <a:pt x="62659" y="139587"/>
                    <a:pt x="49803" y="158858"/>
                  </a:cubicBezTo>
                  <a:cubicBezTo>
                    <a:pt x="43946" y="168177"/>
                    <a:pt x="38620" y="177497"/>
                    <a:pt x="33028" y="186817"/>
                  </a:cubicBezTo>
                  <a:cubicBezTo>
                    <a:pt x="27437" y="196136"/>
                    <a:pt x="21312" y="207054"/>
                    <a:pt x="15188" y="217172"/>
                  </a:cubicBezTo>
                  <a:cubicBezTo>
                    <a:pt x="12526" y="221965"/>
                    <a:pt x="9862" y="226758"/>
                    <a:pt x="7731" y="231551"/>
                  </a:cubicBezTo>
                  <a:cubicBezTo>
                    <a:pt x="3146" y="238844"/>
                    <a:pt x="489" y="247182"/>
                    <a:pt x="10" y="255782"/>
                  </a:cubicBezTo>
                  <a:cubicBezTo>
                    <a:pt x="-166" y="261633"/>
                    <a:pt x="2046" y="267304"/>
                    <a:pt x="6134" y="271493"/>
                  </a:cubicBezTo>
                  <a:lnTo>
                    <a:pt x="12526" y="276552"/>
                  </a:lnTo>
                  <a:lnTo>
                    <a:pt x="20780" y="282144"/>
                  </a:lnTo>
                  <a:cubicBezTo>
                    <a:pt x="24372" y="284882"/>
                    <a:pt x="28204" y="287288"/>
                    <a:pt x="32230" y="289333"/>
                  </a:cubicBezTo>
                  <a:cubicBezTo>
                    <a:pt x="34591" y="290668"/>
                    <a:pt x="37091" y="291740"/>
                    <a:pt x="39686" y="292528"/>
                  </a:cubicBezTo>
                  <a:cubicBezTo>
                    <a:pt x="43610" y="293592"/>
                    <a:pt x="47746" y="293592"/>
                    <a:pt x="51669" y="292528"/>
                  </a:cubicBezTo>
                  <a:cubicBezTo>
                    <a:pt x="57188" y="291359"/>
                    <a:pt x="61996" y="287995"/>
                    <a:pt x="64983" y="283208"/>
                  </a:cubicBezTo>
                  <a:cubicBezTo>
                    <a:pt x="66316" y="280940"/>
                    <a:pt x="67388" y="278528"/>
                    <a:pt x="68178" y="276019"/>
                  </a:cubicBezTo>
                  <a:cubicBezTo>
                    <a:pt x="71905" y="267499"/>
                    <a:pt x="74567" y="258711"/>
                    <a:pt x="78029" y="249392"/>
                  </a:cubicBezTo>
                  <a:cubicBezTo>
                    <a:pt x="81490" y="240072"/>
                    <a:pt x="88147" y="222764"/>
                    <a:pt x="93207" y="211314"/>
                  </a:cubicBezTo>
                  <a:cubicBezTo>
                    <a:pt x="98266" y="199864"/>
                    <a:pt x="104123" y="184687"/>
                    <a:pt x="109982" y="171373"/>
                  </a:cubicBezTo>
                  <a:lnTo>
                    <a:pt x="113177" y="164449"/>
                  </a:lnTo>
                  <a:lnTo>
                    <a:pt x="113177" y="164449"/>
                  </a:lnTo>
                  <a:cubicBezTo>
                    <a:pt x="123029" y="143148"/>
                    <a:pt x="133681" y="122378"/>
                    <a:pt x="145397" y="102141"/>
                  </a:cubicBezTo>
                  <a:cubicBezTo>
                    <a:pt x="151221" y="91589"/>
                    <a:pt x="157621" y="81367"/>
                    <a:pt x="164568" y="71519"/>
                  </a:cubicBezTo>
                  <a:cubicBezTo>
                    <a:pt x="170959" y="62466"/>
                    <a:pt x="177616" y="53590"/>
                    <a:pt x="184539" y="44891"/>
                  </a:cubicBezTo>
                  <a:cubicBezTo>
                    <a:pt x="192938" y="34960"/>
                    <a:pt x="201825" y="25451"/>
                    <a:pt x="211167" y="16400"/>
                  </a:cubicBezTo>
                  <a:cubicBezTo>
                    <a:pt x="214916" y="12662"/>
                    <a:pt x="214928" y="6593"/>
                    <a:pt x="211190" y="2843"/>
                  </a:cubicBezTo>
                  <a:cubicBezTo>
                    <a:pt x="211182" y="2835"/>
                    <a:pt x="211173" y="2827"/>
                    <a:pt x="211167" y="2820"/>
                  </a:cubicBezTo>
                  <a:cubicBezTo>
                    <a:pt x="207431" y="-931"/>
                    <a:pt x="201360" y="-941"/>
                    <a:pt x="197611" y="2796"/>
                  </a:cubicBezTo>
                  <a:cubicBezTo>
                    <a:pt x="197603" y="2804"/>
                    <a:pt x="197595" y="2812"/>
                    <a:pt x="197588" y="2820"/>
                  </a:cubicBezTo>
                  <a:moveTo>
                    <a:pt x="108651" y="172172"/>
                  </a:moveTo>
                  <a:cubicBezTo>
                    <a:pt x="108651" y="172172"/>
                    <a:pt x="108651" y="172172"/>
                    <a:pt x="108651" y="172172"/>
                  </a:cubicBezTo>
                  <a:cubicBezTo>
                    <a:pt x="108651" y="172172"/>
                    <a:pt x="108651" y="172172"/>
                    <a:pt x="108651" y="172172"/>
                  </a:cubicBezTo>
                </a:path>
              </a:pathLst>
            </a:custGeom>
            <a:solidFill>
              <a:srgbClr val="FDA2B5"/>
            </a:solidFill>
            <a:ln w="26619"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id="{E44678FD-0DB1-4750-ACA9-407C96E32E4F}"/>
                </a:ext>
              </a:extLst>
            </p:cNvPr>
            <p:cNvSpPr/>
            <p:nvPr/>
          </p:nvSpPr>
          <p:spPr>
            <a:xfrm>
              <a:off x="17902815" y="5544337"/>
              <a:ext cx="120575" cy="223649"/>
            </a:xfrm>
            <a:custGeom>
              <a:avLst/>
              <a:gdLst>
                <a:gd name="connsiteX0" fmla="*/ 84219 w 96072"/>
                <a:gd name="connsiteY0" fmla="*/ 3487 h 178199"/>
                <a:gd name="connsiteX1" fmla="*/ 59456 w 96072"/>
                <a:gd name="connsiteY1" fmla="*/ 41564 h 178199"/>
                <a:gd name="connsiteX2" fmla="*/ 36290 w 96072"/>
                <a:gd name="connsiteY2" fmla="*/ 78843 h 178199"/>
                <a:gd name="connsiteX3" fmla="*/ 16319 w 96072"/>
                <a:gd name="connsiteY3" fmla="*/ 117986 h 178199"/>
                <a:gd name="connsiteX4" fmla="*/ 5934 w 96072"/>
                <a:gd name="connsiteY4" fmla="*/ 140885 h 178199"/>
                <a:gd name="connsiteX5" fmla="*/ 2739 w 96072"/>
                <a:gd name="connsiteY5" fmla="*/ 149406 h 178199"/>
                <a:gd name="connsiteX6" fmla="*/ 76 w 96072"/>
                <a:gd name="connsiteY6" fmla="*/ 161655 h 178199"/>
                <a:gd name="connsiteX7" fmla="*/ 1674 w 96072"/>
                <a:gd name="connsiteY7" fmla="*/ 169377 h 178199"/>
                <a:gd name="connsiteX8" fmla="*/ 10993 w 96072"/>
                <a:gd name="connsiteY8" fmla="*/ 177099 h 178199"/>
                <a:gd name="connsiteX9" fmla="*/ 22443 w 96072"/>
                <a:gd name="connsiteY9" fmla="*/ 177099 h 178199"/>
                <a:gd name="connsiteX10" fmla="*/ 30431 w 96072"/>
                <a:gd name="connsiteY10" fmla="*/ 167779 h 178199"/>
                <a:gd name="connsiteX11" fmla="*/ 35757 w 96072"/>
                <a:gd name="connsiteY11" fmla="*/ 147276 h 178199"/>
                <a:gd name="connsiteX12" fmla="*/ 43212 w 96072"/>
                <a:gd name="connsiteY12" fmla="*/ 120648 h 178199"/>
                <a:gd name="connsiteX13" fmla="*/ 60785 w 96072"/>
                <a:gd name="connsiteY13" fmla="*/ 74583 h 178199"/>
                <a:gd name="connsiteX14" fmla="*/ 65313 w 96072"/>
                <a:gd name="connsiteY14" fmla="*/ 64198 h 178199"/>
                <a:gd name="connsiteX15" fmla="*/ 65313 w 96072"/>
                <a:gd name="connsiteY15" fmla="*/ 64198 h 178199"/>
                <a:gd name="connsiteX16" fmla="*/ 78893 w 96072"/>
                <a:gd name="connsiteY16" fmla="*/ 37570 h 178199"/>
                <a:gd name="connsiteX17" fmla="*/ 95136 w 96072"/>
                <a:gd name="connsiteY17" fmla="*/ 9079 h 178199"/>
                <a:gd name="connsiteX18" fmla="*/ 93010 w 96072"/>
                <a:gd name="connsiteY18" fmla="*/ 294 h 178199"/>
                <a:gd name="connsiteX19" fmla="*/ 93005 w 96072"/>
                <a:gd name="connsiteY19" fmla="*/ 291 h 178199"/>
                <a:gd name="connsiteX20" fmla="*/ 89810 w 96072"/>
                <a:gd name="connsiteY20" fmla="*/ 291 h 178199"/>
                <a:gd name="connsiteX21" fmla="*/ 84484 w 96072"/>
                <a:gd name="connsiteY21" fmla="*/ 3220 h 17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072" h="178199">
                  <a:moveTo>
                    <a:pt x="84219" y="3487"/>
                  </a:moveTo>
                  <a:cubicBezTo>
                    <a:pt x="76763" y="16801"/>
                    <a:pt x="67710" y="28783"/>
                    <a:pt x="59456" y="41564"/>
                  </a:cubicBezTo>
                  <a:cubicBezTo>
                    <a:pt x="51201" y="54345"/>
                    <a:pt x="43478" y="66062"/>
                    <a:pt x="36290" y="78843"/>
                  </a:cubicBezTo>
                  <a:cubicBezTo>
                    <a:pt x="29100" y="91624"/>
                    <a:pt x="22976" y="105471"/>
                    <a:pt x="16319" y="117986"/>
                  </a:cubicBezTo>
                  <a:cubicBezTo>
                    <a:pt x="12591" y="125441"/>
                    <a:pt x="9129" y="133164"/>
                    <a:pt x="5934" y="140885"/>
                  </a:cubicBezTo>
                  <a:lnTo>
                    <a:pt x="2739" y="149406"/>
                  </a:lnTo>
                  <a:cubicBezTo>
                    <a:pt x="1347" y="153363"/>
                    <a:pt x="452" y="157478"/>
                    <a:pt x="76" y="161655"/>
                  </a:cubicBezTo>
                  <a:cubicBezTo>
                    <a:pt x="-218" y="164333"/>
                    <a:pt x="341" y="167036"/>
                    <a:pt x="1674" y="169377"/>
                  </a:cubicBezTo>
                  <a:cubicBezTo>
                    <a:pt x="3550" y="173153"/>
                    <a:pt x="6935" y="175959"/>
                    <a:pt x="10993" y="177099"/>
                  </a:cubicBezTo>
                  <a:cubicBezTo>
                    <a:pt x="14669" y="178566"/>
                    <a:pt x="18767" y="178566"/>
                    <a:pt x="22443" y="177099"/>
                  </a:cubicBezTo>
                  <a:cubicBezTo>
                    <a:pt x="26171" y="175093"/>
                    <a:pt x="29018" y="171770"/>
                    <a:pt x="30431" y="167779"/>
                  </a:cubicBezTo>
                  <a:cubicBezTo>
                    <a:pt x="32579" y="161047"/>
                    <a:pt x="34357" y="154202"/>
                    <a:pt x="35757" y="147276"/>
                  </a:cubicBezTo>
                  <a:cubicBezTo>
                    <a:pt x="38152" y="138755"/>
                    <a:pt x="40549" y="129968"/>
                    <a:pt x="43212" y="120648"/>
                  </a:cubicBezTo>
                  <a:cubicBezTo>
                    <a:pt x="47999" y="104906"/>
                    <a:pt x="53871" y="89514"/>
                    <a:pt x="60785" y="74583"/>
                  </a:cubicBezTo>
                  <a:lnTo>
                    <a:pt x="65313" y="64198"/>
                  </a:lnTo>
                  <a:lnTo>
                    <a:pt x="65313" y="64198"/>
                  </a:lnTo>
                  <a:cubicBezTo>
                    <a:pt x="69574" y="55145"/>
                    <a:pt x="74101" y="46269"/>
                    <a:pt x="78893" y="37570"/>
                  </a:cubicBezTo>
                  <a:lnTo>
                    <a:pt x="95136" y="9079"/>
                  </a:lnTo>
                  <a:cubicBezTo>
                    <a:pt x="96974" y="6066"/>
                    <a:pt x="96023" y="2133"/>
                    <a:pt x="93010" y="294"/>
                  </a:cubicBezTo>
                  <a:cubicBezTo>
                    <a:pt x="93008" y="293"/>
                    <a:pt x="93007" y="292"/>
                    <a:pt x="93005" y="291"/>
                  </a:cubicBezTo>
                  <a:cubicBezTo>
                    <a:pt x="91975" y="-97"/>
                    <a:pt x="90839" y="-97"/>
                    <a:pt x="89810" y="291"/>
                  </a:cubicBezTo>
                  <a:cubicBezTo>
                    <a:pt x="87642" y="256"/>
                    <a:pt x="85615" y="1370"/>
                    <a:pt x="84484" y="3220"/>
                  </a:cubicBezTo>
                </a:path>
              </a:pathLst>
            </a:custGeom>
            <a:solidFill>
              <a:srgbClr val="FDA2B5"/>
            </a:solidFill>
            <a:ln w="26619"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id="{45992AAE-F887-4A72-8B53-034F78B11AA0}"/>
                </a:ext>
              </a:extLst>
            </p:cNvPr>
            <p:cNvSpPr/>
            <p:nvPr/>
          </p:nvSpPr>
          <p:spPr>
            <a:xfrm>
              <a:off x="17521918" y="6129536"/>
              <a:ext cx="200485" cy="617685"/>
            </a:xfrm>
            <a:custGeom>
              <a:avLst/>
              <a:gdLst>
                <a:gd name="connsiteX0" fmla="*/ 146464 w 159742"/>
                <a:gd name="connsiteY0" fmla="*/ 5060 h 492159"/>
                <a:gd name="connsiteX1" fmla="*/ 143268 w 159742"/>
                <a:gd name="connsiteY1" fmla="*/ 19705 h 492159"/>
                <a:gd name="connsiteX2" fmla="*/ 138742 w 159742"/>
                <a:gd name="connsiteY2" fmla="*/ 34617 h 492159"/>
                <a:gd name="connsiteX3" fmla="*/ 129688 w 159742"/>
                <a:gd name="connsiteY3" fmla="*/ 63108 h 492159"/>
                <a:gd name="connsiteX4" fmla="*/ 109984 w 159742"/>
                <a:gd name="connsiteY4" fmla="*/ 121157 h 492159"/>
                <a:gd name="connsiteX5" fmla="*/ 88149 w 159742"/>
                <a:gd name="connsiteY5" fmla="*/ 179471 h 492159"/>
                <a:gd name="connsiteX6" fmla="*/ 77231 w 159742"/>
                <a:gd name="connsiteY6" fmla="*/ 209561 h 492159"/>
                <a:gd name="connsiteX7" fmla="*/ 66581 w 159742"/>
                <a:gd name="connsiteY7" fmla="*/ 239117 h 492159"/>
                <a:gd name="connsiteX8" fmla="*/ 47941 w 159742"/>
                <a:gd name="connsiteY8" fmla="*/ 298763 h 492159"/>
                <a:gd name="connsiteX9" fmla="*/ 29568 w 159742"/>
                <a:gd name="connsiteY9" fmla="*/ 359741 h 492159"/>
                <a:gd name="connsiteX10" fmla="*/ 14390 w 159742"/>
                <a:gd name="connsiteY10" fmla="*/ 410599 h 492159"/>
                <a:gd name="connsiteX11" fmla="*/ 6402 w 159742"/>
                <a:gd name="connsiteY11" fmla="*/ 438558 h 492159"/>
                <a:gd name="connsiteX12" fmla="*/ 11 w 159742"/>
                <a:gd name="connsiteY12" fmla="*/ 469180 h 492159"/>
                <a:gd name="connsiteX13" fmla="*/ 15189 w 159742"/>
                <a:gd name="connsiteY13" fmla="*/ 490482 h 492159"/>
                <a:gd name="connsiteX14" fmla="*/ 31432 w 159742"/>
                <a:gd name="connsiteY14" fmla="*/ 490482 h 492159"/>
                <a:gd name="connsiteX15" fmla="*/ 42084 w 159742"/>
                <a:gd name="connsiteY15" fmla="*/ 477701 h 492159"/>
                <a:gd name="connsiteX16" fmla="*/ 50072 w 159742"/>
                <a:gd name="connsiteY16" fmla="*/ 451073 h 492159"/>
                <a:gd name="connsiteX17" fmla="*/ 57527 w 159742"/>
                <a:gd name="connsiteY17" fmla="*/ 424446 h 492159"/>
                <a:gd name="connsiteX18" fmla="*/ 72171 w 159742"/>
                <a:gd name="connsiteY18" fmla="*/ 371190 h 492159"/>
                <a:gd name="connsiteX19" fmla="*/ 88947 w 159742"/>
                <a:gd name="connsiteY19" fmla="*/ 309148 h 492159"/>
                <a:gd name="connsiteX20" fmla="*/ 105456 w 159742"/>
                <a:gd name="connsiteY20" fmla="*/ 247904 h 492159"/>
                <a:gd name="connsiteX21" fmla="*/ 123829 w 159742"/>
                <a:gd name="connsiteY21" fmla="*/ 176542 h 492159"/>
                <a:gd name="connsiteX22" fmla="*/ 128357 w 159742"/>
                <a:gd name="connsiteY22" fmla="*/ 158968 h 492159"/>
                <a:gd name="connsiteX23" fmla="*/ 133150 w 159742"/>
                <a:gd name="connsiteY23" fmla="*/ 141393 h 492159"/>
                <a:gd name="connsiteX24" fmla="*/ 140605 w 159742"/>
                <a:gd name="connsiteY24" fmla="*/ 107310 h 492159"/>
                <a:gd name="connsiteX25" fmla="*/ 140605 w 159742"/>
                <a:gd name="connsiteY25" fmla="*/ 107310 h 492159"/>
                <a:gd name="connsiteX26" fmla="*/ 141936 w 159742"/>
                <a:gd name="connsiteY26" fmla="*/ 99854 h 492159"/>
                <a:gd name="connsiteX27" fmla="*/ 143800 w 159742"/>
                <a:gd name="connsiteY27" fmla="*/ 89470 h 492159"/>
                <a:gd name="connsiteX28" fmla="*/ 150990 w 159742"/>
                <a:gd name="connsiteY28" fmla="*/ 49528 h 492159"/>
                <a:gd name="connsiteX29" fmla="*/ 155516 w 159742"/>
                <a:gd name="connsiteY29" fmla="*/ 28492 h 492159"/>
                <a:gd name="connsiteX30" fmla="*/ 159511 w 159742"/>
                <a:gd name="connsiteY30" fmla="*/ 8255 h 492159"/>
                <a:gd name="connsiteX31" fmla="*/ 155251 w 159742"/>
                <a:gd name="connsiteY31" fmla="*/ 1 h 492159"/>
                <a:gd name="connsiteX32" fmla="*/ 153387 w 159742"/>
                <a:gd name="connsiteY32" fmla="*/ 1 h 492159"/>
                <a:gd name="connsiteX33" fmla="*/ 146997 w 159742"/>
                <a:gd name="connsiteY33" fmla="*/ 4527 h 492159"/>
                <a:gd name="connsiteX34" fmla="*/ 141936 w 159742"/>
                <a:gd name="connsiteY34" fmla="*/ 100387 h 492159"/>
                <a:gd name="connsiteX35" fmla="*/ 141936 w 159742"/>
                <a:gd name="connsiteY35" fmla="*/ 100387 h 492159"/>
                <a:gd name="connsiteX36" fmla="*/ 141936 w 159742"/>
                <a:gd name="connsiteY36" fmla="*/ 106245 h 492159"/>
                <a:gd name="connsiteX37" fmla="*/ 141936 w 159742"/>
                <a:gd name="connsiteY37" fmla="*/ 103050 h 492159"/>
                <a:gd name="connsiteX38" fmla="*/ 141936 w 159742"/>
                <a:gd name="connsiteY38" fmla="*/ 106245 h 49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9742" h="492159">
                  <a:moveTo>
                    <a:pt x="146464" y="5060"/>
                  </a:moveTo>
                  <a:cubicBezTo>
                    <a:pt x="146464" y="10119"/>
                    <a:pt x="144600" y="14912"/>
                    <a:pt x="143268" y="19705"/>
                  </a:cubicBezTo>
                  <a:cubicBezTo>
                    <a:pt x="142041" y="24757"/>
                    <a:pt x="140530" y="29736"/>
                    <a:pt x="138742" y="34617"/>
                  </a:cubicBezTo>
                  <a:cubicBezTo>
                    <a:pt x="135812" y="43936"/>
                    <a:pt x="132883" y="53522"/>
                    <a:pt x="129688" y="63108"/>
                  </a:cubicBezTo>
                  <a:cubicBezTo>
                    <a:pt x="123031" y="82546"/>
                    <a:pt x="116374" y="101718"/>
                    <a:pt x="109984" y="121157"/>
                  </a:cubicBezTo>
                  <a:cubicBezTo>
                    <a:pt x="103593" y="140595"/>
                    <a:pt x="95072" y="159767"/>
                    <a:pt x="88149" y="179471"/>
                  </a:cubicBezTo>
                  <a:cubicBezTo>
                    <a:pt x="84421" y="189323"/>
                    <a:pt x="80959" y="199442"/>
                    <a:pt x="77231" y="209561"/>
                  </a:cubicBezTo>
                  <a:cubicBezTo>
                    <a:pt x="73504" y="219679"/>
                    <a:pt x="70042" y="229265"/>
                    <a:pt x="66581" y="239117"/>
                  </a:cubicBezTo>
                  <a:cubicBezTo>
                    <a:pt x="59657" y="258822"/>
                    <a:pt x="53798" y="278792"/>
                    <a:pt x="47941" y="298763"/>
                  </a:cubicBezTo>
                  <a:cubicBezTo>
                    <a:pt x="42082" y="318734"/>
                    <a:pt x="35958" y="339237"/>
                    <a:pt x="29568" y="359741"/>
                  </a:cubicBezTo>
                  <a:cubicBezTo>
                    <a:pt x="23177" y="380244"/>
                    <a:pt x="19183" y="393557"/>
                    <a:pt x="14390" y="410599"/>
                  </a:cubicBezTo>
                  <a:lnTo>
                    <a:pt x="6402" y="438558"/>
                  </a:lnTo>
                  <a:cubicBezTo>
                    <a:pt x="3075" y="448479"/>
                    <a:pt x="931" y="458757"/>
                    <a:pt x="11" y="469180"/>
                  </a:cubicBezTo>
                  <a:cubicBezTo>
                    <a:pt x="-304" y="478888"/>
                    <a:pt x="5911" y="487609"/>
                    <a:pt x="15189" y="490482"/>
                  </a:cubicBezTo>
                  <a:cubicBezTo>
                    <a:pt x="20372" y="492718"/>
                    <a:pt x="26249" y="492718"/>
                    <a:pt x="31432" y="490482"/>
                  </a:cubicBezTo>
                  <a:cubicBezTo>
                    <a:pt x="36395" y="487630"/>
                    <a:pt x="40172" y="483097"/>
                    <a:pt x="42084" y="477701"/>
                  </a:cubicBezTo>
                  <a:cubicBezTo>
                    <a:pt x="45300" y="469000"/>
                    <a:pt x="47967" y="460107"/>
                    <a:pt x="50072" y="451073"/>
                  </a:cubicBezTo>
                  <a:cubicBezTo>
                    <a:pt x="52734" y="441753"/>
                    <a:pt x="55131" y="432434"/>
                    <a:pt x="57527" y="424446"/>
                  </a:cubicBezTo>
                  <a:cubicBezTo>
                    <a:pt x="62319" y="406871"/>
                    <a:pt x="67379" y="389563"/>
                    <a:pt x="72171" y="371190"/>
                  </a:cubicBezTo>
                  <a:cubicBezTo>
                    <a:pt x="76966" y="352817"/>
                    <a:pt x="83888" y="329917"/>
                    <a:pt x="88947" y="309148"/>
                  </a:cubicBezTo>
                  <a:cubicBezTo>
                    <a:pt x="94006" y="288378"/>
                    <a:pt x="99599" y="268141"/>
                    <a:pt x="105456" y="247904"/>
                  </a:cubicBezTo>
                  <a:cubicBezTo>
                    <a:pt x="111315" y="227667"/>
                    <a:pt x="117972" y="200507"/>
                    <a:pt x="123829" y="176542"/>
                  </a:cubicBezTo>
                  <a:cubicBezTo>
                    <a:pt x="125427" y="170684"/>
                    <a:pt x="127024" y="164826"/>
                    <a:pt x="128357" y="158968"/>
                  </a:cubicBezTo>
                  <a:cubicBezTo>
                    <a:pt x="129688" y="153110"/>
                    <a:pt x="131819" y="147252"/>
                    <a:pt x="133150" y="141393"/>
                  </a:cubicBezTo>
                  <a:cubicBezTo>
                    <a:pt x="135812" y="129944"/>
                    <a:pt x="138476" y="118760"/>
                    <a:pt x="140605" y="107310"/>
                  </a:cubicBezTo>
                  <a:lnTo>
                    <a:pt x="140605" y="107310"/>
                  </a:lnTo>
                  <a:cubicBezTo>
                    <a:pt x="141177" y="104849"/>
                    <a:pt x="141622" y="102361"/>
                    <a:pt x="141936" y="99854"/>
                  </a:cubicBezTo>
                  <a:cubicBezTo>
                    <a:pt x="141936" y="96393"/>
                    <a:pt x="141936" y="92931"/>
                    <a:pt x="143800" y="89470"/>
                  </a:cubicBezTo>
                  <a:cubicBezTo>
                    <a:pt x="145931" y="76156"/>
                    <a:pt x="148593" y="62842"/>
                    <a:pt x="150990" y="49528"/>
                  </a:cubicBezTo>
                  <a:cubicBezTo>
                    <a:pt x="152321" y="42605"/>
                    <a:pt x="153919" y="35415"/>
                    <a:pt x="155516" y="28492"/>
                  </a:cubicBezTo>
                  <a:cubicBezTo>
                    <a:pt x="157114" y="21569"/>
                    <a:pt x="157913" y="14912"/>
                    <a:pt x="159511" y="8255"/>
                  </a:cubicBezTo>
                  <a:cubicBezTo>
                    <a:pt x="160421" y="4818"/>
                    <a:pt x="158580" y="1250"/>
                    <a:pt x="155251" y="1"/>
                  </a:cubicBezTo>
                  <a:lnTo>
                    <a:pt x="153387" y="1"/>
                  </a:lnTo>
                  <a:cubicBezTo>
                    <a:pt x="150501" y="-36"/>
                    <a:pt x="147920" y="1792"/>
                    <a:pt x="146997" y="4527"/>
                  </a:cubicBezTo>
                  <a:moveTo>
                    <a:pt x="141936" y="100387"/>
                  </a:moveTo>
                  <a:lnTo>
                    <a:pt x="141936" y="100387"/>
                  </a:lnTo>
                  <a:moveTo>
                    <a:pt x="141936" y="106245"/>
                  </a:moveTo>
                  <a:cubicBezTo>
                    <a:pt x="141936" y="106245"/>
                    <a:pt x="141936" y="104115"/>
                    <a:pt x="141936" y="103050"/>
                  </a:cubicBezTo>
                  <a:cubicBezTo>
                    <a:pt x="141936" y="101985"/>
                    <a:pt x="141936" y="105180"/>
                    <a:pt x="141936" y="106245"/>
                  </a:cubicBezTo>
                </a:path>
              </a:pathLst>
            </a:custGeom>
            <a:solidFill>
              <a:srgbClr val="FDA2B5"/>
            </a:solidFill>
            <a:ln w="26619"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id="{DE359F8A-18D8-4E5D-9D69-A54C909C94DD}"/>
                </a:ext>
              </a:extLst>
            </p:cNvPr>
            <p:cNvSpPr/>
            <p:nvPr/>
          </p:nvSpPr>
          <p:spPr>
            <a:xfrm>
              <a:off x="17516583" y="6768506"/>
              <a:ext cx="28089" cy="28744"/>
            </a:xfrm>
            <a:custGeom>
              <a:avLst/>
              <a:gdLst>
                <a:gd name="connsiteX0" fmla="*/ 2 w 22381"/>
                <a:gd name="connsiteY0" fmla="*/ 11720 h 22903"/>
                <a:gd name="connsiteX1" fmla="*/ 11185 w 22381"/>
                <a:gd name="connsiteY1" fmla="*/ 22903 h 22903"/>
                <a:gd name="connsiteX2" fmla="*/ 22368 w 22381"/>
                <a:gd name="connsiteY2" fmla="*/ 11720 h 22903"/>
                <a:gd name="connsiteX3" fmla="*/ 11742 w 22381"/>
                <a:gd name="connsiteY3" fmla="*/ 5 h 22903"/>
                <a:gd name="connsiteX4" fmla="*/ 11716 w 22381"/>
                <a:gd name="connsiteY4" fmla="*/ 3 h 22903"/>
                <a:gd name="connsiteX5" fmla="*/ 0 w 22381"/>
                <a:gd name="connsiteY5" fmla="*/ 10921 h 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1" h="22903">
                  <a:moveTo>
                    <a:pt x="2" y="11720"/>
                  </a:moveTo>
                  <a:cubicBezTo>
                    <a:pt x="2" y="17896"/>
                    <a:pt x="5009" y="22903"/>
                    <a:pt x="11185" y="22903"/>
                  </a:cubicBezTo>
                  <a:cubicBezTo>
                    <a:pt x="17361" y="22903"/>
                    <a:pt x="22368" y="17896"/>
                    <a:pt x="22368" y="11720"/>
                  </a:cubicBezTo>
                  <a:cubicBezTo>
                    <a:pt x="22669" y="5550"/>
                    <a:pt x="17912" y="305"/>
                    <a:pt x="11742" y="5"/>
                  </a:cubicBezTo>
                  <a:cubicBezTo>
                    <a:pt x="11734" y="4"/>
                    <a:pt x="11726" y="4"/>
                    <a:pt x="11716" y="3"/>
                  </a:cubicBezTo>
                  <a:cubicBezTo>
                    <a:pt x="5492" y="-148"/>
                    <a:pt x="288" y="4702"/>
                    <a:pt x="0" y="10921"/>
                  </a:cubicBezTo>
                </a:path>
              </a:pathLst>
            </a:custGeom>
            <a:solidFill>
              <a:srgbClr val="FDA2B5"/>
            </a:solidFill>
            <a:ln w="26619"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id="{5D964097-B56F-4E9E-8940-CF869D119BE1}"/>
                </a:ext>
              </a:extLst>
            </p:cNvPr>
            <p:cNvSpPr/>
            <p:nvPr/>
          </p:nvSpPr>
          <p:spPr>
            <a:xfrm>
              <a:off x="17681364" y="6138225"/>
              <a:ext cx="109611" cy="327898"/>
            </a:xfrm>
            <a:custGeom>
              <a:avLst/>
              <a:gdLst>
                <a:gd name="connsiteX0" fmla="*/ 75605 w 87336"/>
                <a:gd name="connsiteY0" fmla="*/ 3994 h 261262"/>
                <a:gd name="connsiteX1" fmla="*/ 65219 w 87336"/>
                <a:gd name="connsiteY1" fmla="*/ 35948 h 261262"/>
                <a:gd name="connsiteX2" fmla="*/ 55367 w 87336"/>
                <a:gd name="connsiteY2" fmla="*/ 64439 h 261262"/>
                <a:gd name="connsiteX3" fmla="*/ 37527 w 87336"/>
                <a:gd name="connsiteY3" fmla="*/ 121423 h 261262"/>
                <a:gd name="connsiteX4" fmla="*/ 19421 w 87336"/>
                <a:gd name="connsiteY4" fmla="*/ 182932 h 261262"/>
                <a:gd name="connsiteX5" fmla="*/ 10900 w 87336"/>
                <a:gd name="connsiteY5" fmla="*/ 212755 h 261262"/>
                <a:gd name="connsiteX6" fmla="*/ 2112 w 87336"/>
                <a:gd name="connsiteY6" fmla="*/ 239383 h 261262"/>
                <a:gd name="connsiteX7" fmla="*/ 6882 w 87336"/>
                <a:gd name="connsiteY7" fmla="*/ 259150 h 261262"/>
                <a:gd name="connsiteX8" fmla="*/ 26650 w 87336"/>
                <a:gd name="connsiteY8" fmla="*/ 254381 h 261262"/>
                <a:gd name="connsiteX9" fmla="*/ 28740 w 87336"/>
                <a:gd name="connsiteY9" fmla="*/ 247637 h 261262"/>
                <a:gd name="connsiteX10" fmla="*/ 36728 w 87336"/>
                <a:gd name="connsiteY10" fmla="*/ 221010 h 261262"/>
                <a:gd name="connsiteX11" fmla="*/ 43918 w 87336"/>
                <a:gd name="connsiteY11" fmla="*/ 190921 h 261262"/>
                <a:gd name="connsiteX12" fmla="*/ 57498 w 87336"/>
                <a:gd name="connsiteY12" fmla="*/ 128079 h 261262"/>
                <a:gd name="connsiteX13" fmla="*/ 69747 w 87336"/>
                <a:gd name="connsiteY13" fmla="*/ 69232 h 261262"/>
                <a:gd name="connsiteX14" fmla="*/ 77202 w 87336"/>
                <a:gd name="connsiteY14" fmla="*/ 39942 h 261262"/>
                <a:gd name="connsiteX15" fmla="*/ 87054 w 87336"/>
                <a:gd name="connsiteY15" fmla="*/ 7988 h 261262"/>
                <a:gd name="connsiteX16" fmla="*/ 82816 w 87336"/>
                <a:gd name="connsiteY16" fmla="*/ 7 h 261262"/>
                <a:gd name="connsiteX17" fmla="*/ 82795 w 87336"/>
                <a:gd name="connsiteY17" fmla="*/ 0 h 261262"/>
                <a:gd name="connsiteX18" fmla="*/ 80930 w 87336"/>
                <a:gd name="connsiteY18" fmla="*/ 0 h 261262"/>
                <a:gd name="connsiteX19" fmla="*/ 74807 w 87336"/>
                <a:gd name="connsiteY19" fmla="*/ 4527 h 26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336" h="261262">
                  <a:moveTo>
                    <a:pt x="75605" y="3994"/>
                  </a:moveTo>
                  <a:cubicBezTo>
                    <a:pt x="72676" y="14645"/>
                    <a:pt x="68948" y="25297"/>
                    <a:pt x="65219" y="35948"/>
                  </a:cubicBezTo>
                  <a:cubicBezTo>
                    <a:pt x="61491" y="46599"/>
                    <a:pt x="58829" y="54853"/>
                    <a:pt x="55367" y="64439"/>
                  </a:cubicBezTo>
                  <a:cubicBezTo>
                    <a:pt x="48977" y="83345"/>
                    <a:pt x="43385" y="102251"/>
                    <a:pt x="37527" y="121423"/>
                  </a:cubicBezTo>
                  <a:cubicBezTo>
                    <a:pt x="31668" y="140594"/>
                    <a:pt x="25278" y="162429"/>
                    <a:pt x="19421" y="182932"/>
                  </a:cubicBezTo>
                  <a:cubicBezTo>
                    <a:pt x="16757" y="192784"/>
                    <a:pt x="13828" y="202903"/>
                    <a:pt x="10900" y="212755"/>
                  </a:cubicBezTo>
                  <a:cubicBezTo>
                    <a:pt x="7971" y="222608"/>
                    <a:pt x="4776" y="230862"/>
                    <a:pt x="2112" y="239383"/>
                  </a:cubicBezTo>
                  <a:cubicBezTo>
                    <a:pt x="-2029" y="246158"/>
                    <a:pt x="106" y="255009"/>
                    <a:pt x="6882" y="259150"/>
                  </a:cubicBezTo>
                  <a:cubicBezTo>
                    <a:pt x="13658" y="263292"/>
                    <a:pt x="22509" y="261157"/>
                    <a:pt x="26650" y="254381"/>
                  </a:cubicBezTo>
                  <a:cubicBezTo>
                    <a:pt x="27896" y="252342"/>
                    <a:pt x="28615" y="250024"/>
                    <a:pt x="28740" y="247637"/>
                  </a:cubicBezTo>
                  <a:cubicBezTo>
                    <a:pt x="31935" y="238851"/>
                    <a:pt x="34332" y="229531"/>
                    <a:pt x="36728" y="221010"/>
                  </a:cubicBezTo>
                  <a:cubicBezTo>
                    <a:pt x="39125" y="212489"/>
                    <a:pt x="41787" y="201039"/>
                    <a:pt x="43918" y="190921"/>
                  </a:cubicBezTo>
                  <a:cubicBezTo>
                    <a:pt x="48444" y="169885"/>
                    <a:pt x="53503" y="149115"/>
                    <a:pt x="57498" y="128079"/>
                  </a:cubicBezTo>
                  <a:cubicBezTo>
                    <a:pt x="61491" y="107043"/>
                    <a:pt x="64953" y="88670"/>
                    <a:pt x="69747" y="69232"/>
                  </a:cubicBezTo>
                  <a:cubicBezTo>
                    <a:pt x="72143" y="59646"/>
                    <a:pt x="74540" y="49794"/>
                    <a:pt x="77202" y="39942"/>
                  </a:cubicBezTo>
                  <a:cubicBezTo>
                    <a:pt x="79864" y="30089"/>
                    <a:pt x="84126" y="18640"/>
                    <a:pt x="87054" y="7988"/>
                  </a:cubicBezTo>
                  <a:cubicBezTo>
                    <a:pt x="88088" y="4614"/>
                    <a:pt x="86190" y="1040"/>
                    <a:pt x="82816" y="7"/>
                  </a:cubicBezTo>
                  <a:cubicBezTo>
                    <a:pt x="82809" y="4"/>
                    <a:pt x="82801" y="2"/>
                    <a:pt x="82795" y="0"/>
                  </a:cubicBezTo>
                  <a:lnTo>
                    <a:pt x="80930" y="0"/>
                  </a:lnTo>
                  <a:cubicBezTo>
                    <a:pt x="78142" y="77"/>
                    <a:pt x="75697" y="1884"/>
                    <a:pt x="74807" y="4527"/>
                  </a:cubicBezTo>
                </a:path>
              </a:pathLst>
            </a:custGeom>
            <a:solidFill>
              <a:srgbClr val="FDA2B5"/>
            </a:solidFill>
            <a:ln w="26619"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id="{02D60FEA-3DD7-4234-B79F-993C03987B0D}"/>
                </a:ext>
              </a:extLst>
            </p:cNvPr>
            <p:cNvSpPr/>
            <p:nvPr/>
          </p:nvSpPr>
          <p:spPr>
            <a:xfrm>
              <a:off x="16699992" y="5702440"/>
              <a:ext cx="108893" cy="289541"/>
            </a:xfrm>
            <a:custGeom>
              <a:avLst/>
              <a:gdLst>
                <a:gd name="connsiteX0" fmla="*/ 62174 w 86764"/>
                <a:gd name="connsiteY0" fmla="*/ 10120 h 230700"/>
                <a:gd name="connsiteX1" fmla="*/ 62174 w 86764"/>
                <a:gd name="connsiteY1" fmla="*/ 17309 h 230700"/>
                <a:gd name="connsiteX2" fmla="*/ 48593 w 86764"/>
                <a:gd name="connsiteY2" fmla="*/ 52457 h 230700"/>
                <a:gd name="connsiteX3" fmla="*/ 35279 w 86764"/>
                <a:gd name="connsiteY3" fmla="*/ 85742 h 230700"/>
                <a:gd name="connsiteX4" fmla="*/ 11580 w 86764"/>
                <a:gd name="connsiteY4" fmla="*/ 161631 h 230700"/>
                <a:gd name="connsiteX5" fmla="*/ 11580 w 86764"/>
                <a:gd name="connsiteY5" fmla="*/ 161631 h 230700"/>
                <a:gd name="connsiteX6" fmla="*/ 11580 w 86764"/>
                <a:gd name="connsiteY6" fmla="*/ 165625 h 230700"/>
                <a:gd name="connsiteX7" fmla="*/ 11580 w 86764"/>
                <a:gd name="connsiteY7" fmla="*/ 163495 h 230700"/>
                <a:gd name="connsiteX8" fmla="*/ 8918 w 86764"/>
                <a:gd name="connsiteY8" fmla="*/ 172016 h 230700"/>
                <a:gd name="connsiteX9" fmla="*/ 8918 w 86764"/>
                <a:gd name="connsiteY9" fmla="*/ 172016 h 230700"/>
                <a:gd name="connsiteX10" fmla="*/ 8918 w 86764"/>
                <a:gd name="connsiteY10" fmla="*/ 173880 h 230700"/>
                <a:gd name="connsiteX11" fmla="*/ 8918 w 86764"/>
                <a:gd name="connsiteY11" fmla="*/ 176542 h 230700"/>
                <a:gd name="connsiteX12" fmla="*/ 8918 w 86764"/>
                <a:gd name="connsiteY12" fmla="*/ 174678 h 230700"/>
                <a:gd name="connsiteX13" fmla="*/ 5190 w 86764"/>
                <a:gd name="connsiteY13" fmla="*/ 187992 h 230700"/>
                <a:gd name="connsiteX14" fmla="*/ 2528 w 86764"/>
                <a:gd name="connsiteY14" fmla="*/ 197046 h 230700"/>
                <a:gd name="connsiteX15" fmla="*/ 131 w 86764"/>
                <a:gd name="connsiteY15" fmla="*/ 205300 h 230700"/>
                <a:gd name="connsiteX16" fmla="*/ 131 w 86764"/>
                <a:gd name="connsiteY16" fmla="*/ 212756 h 230700"/>
                <a:gd name="connsiteX17" fmla="*/ 13711 w 86764"/>
                <a:gd name="connsiteY17" fmla="*/ 230597 h 230700"/>
                <a:gd name="connsiteX18" fmla="*/ 31285 w 86764"/>
                <a:gd name="connsiteY18" fmla="*/ 217283 h 230700"/>
                <a:gd name="connsiteX19" fmla="*/ 31285 w 86764"/>
                <a:gd name="connsiteY19" fmla="*/ 217283 h 230700"/>
                <a:gd name="connsiteX20" fmla="*/ 37677 w 86764"/>
                <a:gd name="connsiteY20" fmla="*/ 200774 h 230700"/>
                <a:gd name="connsiteX21" fmla="*/ 43800 w 86764"/>
                <a:gd name="connsiteY21" fmla="*/ 183199 h 230700"/>
                <a:gd name="connsiteX22" fmla="*/ 57381 w 86764"/>
                <a:gd name="connsiteY22" fmla="*/ 137400 h 230700"/>
                <a:gd name="connsiteX23" fmla="*/ 57381 w 86764"/>
                <a:gd name="connsiteY23" fmla="*/ 137400 h 230700"/>
                <a:gd name="connsiteX24" fmla="*/ 57381 w 86764"/>
                <a:gd name="connsiteY24" fmla="*/ 135536 h 230700"/>
                <a:gd name="connsiteX25" fmla="*/ 57381 w 86764"/>
                <a:gd name="connsiteY25" fmla="*/ 132873 h 230700"/>
                <a:gd name="connsiteX26" fmla="*/ 57381 w 86764"/>
                <a:gd name="connsiteY26" fmla="*/ 132873 h 230700"/>
                <a:gd name="connsiteX27" fmla="*/ 57381 w 86764"/>
                <a:gd name="connsiteY27" fmla="*/ 129411 h 230700"/>
                <a:gd name="connsiteX28" fmla="*/ 57381 w 86764"/>
                <a:gd name="connsiteY28" fmla="*/ 131542 h 230700"/>
                <a:gd name="connsiteX29" fmla="*/ 60043 w 86764"/>
                <a:gd name="connsiteY29" fmla="*/ 121956 h 230700"/>
                <a:gd name="connsiteX30" fmla="*/ 60043 w 86764"/>
                <a:gd name="connsiteY30" fmla="*/ 121956 h 230700"/>
                <a:gd name="connsiteX31" fmla="*/ 60043 w 86764"/>
                <a:gd name="connsiteY31" fmla="*/ 119027 h 230700"/>
                <a:gd name="connsiteX32" fmla="*/ 60043 w 86764"/>
                <a:gd name="connsiteY32" fmla="*/ 117429 h 230700"/>
                <a:gd name="connsiteX33" fmla="*/ 60043 w 86764"/>
                <a:gd name="connsiteY33" fmla="*/ 117429 h 230700"/>
                <a:gd name="connsiteX34" fmla="*/ 63505 w 86764"/>
                <a:gd name="connsiteY34" fmla="*/ 105447 h 230700"/>
                <a:gd name="connsiteX35" fmla="*/ 62174 w 86764"/>
                <a:gd name="connsiteY35" fmla="*/ 109707 h 230700"/>
                <a:gd name="connsiteX36" fmla="*/ 68564 w 86764"/>
                <a:gd name="connsiteY36" fmla="*/ 86807 h 230700"/>
                <a:gd name="connsiteX37" fmla="*/ 68564 w 86764"/>
                <a:gd name="connsiteY37" fmla="*/ 90801 h 230700"/>
                <a:gd name="connsiteX38" fmla="*/ 78416 w 86764"/>
                <a:gd name="connsiteY38" fmla="*/ 51393 h 230700"/>
                <a:gd name="connsiteX39" fmla="*/ 83475 w 86764"/>
                <a:gd name="connsiteY39" fmla="*/ 30889 h 230700"/>
                <a:gd name="connsiteX40" fmla="*/ 86671 w 86764"/>
                <a:gd name="connsiteY40" fmla="*/ 13581 h 230700"/>
                <a:gd name="connsiteX41" fmla="*/ 76552 w 86764"/>
                <a:gd name="connsiteY41" fmla="*/ 1 h 230700"/>
                <a:gd name="connsiteX42" fmla="*/ 74954 w 86764"/>
                <a:gd name="connsiteY42" fmla="*/ 1 h 230700"/>
                <a:gd name="connsiteX43" fmla="*/ 62972 w 86764"/>
                <a:gd name="connsiteY43" fmla="*/ 10120 h 230700"/>
                <a:gd name="connsiteX44" fmla="*/ 9716 w 86764"/>
                <a:gd name="connsiteY44" fmla="*/ 163761 h 230700"/>
                <a:gd name="connsiteX45" fmla="*/ 9716 w 86764"/>
                <a:gd name="connsiteY45" fmla="*/ 161897 h 230700"/>
                <a:gd name="connsiteX46" fmla="*/ 9716 w 86764"/>
                <a:gd name="connsiteY46" fmla="*/ 161897 h 230700"/>
                <a:gd name="connsiteX47" fmla="*/ 9716 w 86764"/>
                <a:gd name="connsiteY47" fmla="*/ 164027 h 230700"/>
                <a:gd name="connsiteX48" fmla="*/ 56050 w 86764"/>
                <a:gd name="connsiteY48" fmla="*/ 132340 h 230700"/>
                <a:gd name="connsiteX49" fmla="*/ 56050 w 86764"/>
                <a:gd name="connsiteY49" fmla="*/ 132340 h 230700"/>
                <a:gd name="connsiteX50" fmla="*/ 56050 w 86764"/>
                <a:gd name="connsiteY50" fmla="*/ 134737 h 230700"/>
                <a:gd name="connsiteX51" fmla="*/ 56050 w 86764"/>
                <a:gd name="connsiteY51" fmla="*/ 136334 h 230700"/>
                <a:gd name="connsiteX52" fmla="*/ 56050 w 86764"/>
                <a:gd name="connsiteY52" fmla="*/ 132873 h 230700"/>
                <a:gd name="connsiteX53" fmla="*/ 56050 w 86764"/>
                <a:gd name="connsiteY53" fmla="*/ 131009 h 230700"/>
                <a:gd name="connsiteX54" fmla="*/ 56050 w 86764"/>
                <a:gd name="connsiteY54" fmla="*/ 132873 h 230700"/>
                <a:gd name="connsiteX55" fmla="*/ 59776 w 86764"/>
                <a:gd name="connsiteY55" fmla="*/ 119559 h 230700"/>
                <a:gd name="connsiteX56" fmla="*/ 59776 w 86764"/>
                <a:gd name="connsiteY56" fmla="*/ 121423 h 230700"/>
                <a:gd name="connsiteX57" fmla="*/ 59776 w 86764"/>
                <a:gd name="connsiteY57" fmla="*/ 118228 h 230700"/>
                <a:gd name="connsiteX58" fmla="*/ 59776 w 86764"/>
                <a:gd name="connsiteY58" fmla="*/ 119559 h 23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764" h="230700">
                  <a:moveTo>
                    <a:pt x="62174" y="10120"/>
                  </a:moveTo>
                  <a:cubicBezTo>
                    <a:pt x="62174" y="12516"/>
                    <a:pt x="62174" y="14912"/>
                    <a:pt x="62174" y="17309"/>
                  </a:cubicBezTo>
                  <a:cubicBezTo>
                    <a:pt x="58179" y="29291"/>
                    <a:pt x="53652" y="40741"/>
                    <a:pt x="48593" y="52457"/>
                  </a:cubicBezTo>
                  <a:cubicBezTo>
                    <a:pt x="43534" y="64174"/>
                    <a:pt x="39806" y="74558"/>
                    <a:pt x="35279" y="85742"/>
                  </a:cubicBezTo>
                  <a:cubicBezTo>
                    <a:pt x="26058" y="110607"/>
                    <a:pt x="18148" y="135937"/>
                    <a:pt x="11580" y="161631"/>
                  </a:cubicBezTo>
                  <a:lnTo>
                    <a:pt x="11580" y="161631"/>
                  </a:lnTo>
                  <a:lnTo>
                    <a:pt x="11580" y="165625"/>
                  </a:lnTo>
                  <a:cubicBezTo>
                    <a:pt x="11462" y="164920"/>
                    <a:pt x="11462" y="164200"/>
                    <a:pt x="11580" y="163495"/>
                  </a:cubicBezTo>
                  <a:cubicBezTo>
                    <a:pt x="11580" y="166424"/>
                    <a:pt x="9716" y="169353"/>
                    <a:pt x="8918" y="172016"/>
                  </a:cubicBezTo>
                  <a:lnTo>
                    <a:pt x="8918" y="172016"/>
                  </a:lnTo>
                  <a:cubicBezTo>
                    <a:pt x="9006" y="172634"/>
                    <a:pt x="9006" y="173262"/>
                    <a:pt x="8918" y="173880"/>
                  </a:cubicBezTo>
                  <a:lnTo>
                    <a:pt x="8918" y="176542"/>
                  </a:lnTo>
                  <a:lnTo>
                    <a:pt x="8918" y="174678"/>
                  </a:lnTo>
                  <a:cubicBezTo>
                    <a:pt x="8918" y="179205"/>
                    <a:pt x="6256" y="183732"/>
                    <a:pt x="5190" y="187992"/>
                  </a:cubicBezTo>
                  <a:cubicBezTo>
                    <a:pt x="4125" y="192253"/>
                    <a:pt x="3326" y="193850"/>
                    <a:pt x="2528" y="197046"/>
                  </a:cubicBezTo>
                  <a:lnTo>
                    <a:pt x="131" y="205300"/>
                  </a:lnTo>
                  <a:cubicBezTo>
                    <a:pt x="131" y="207697"/>
                    <a:pt x="131" y="210360"/>
                    <a:pt x="131" y="212756"/>
                  </a:cubicBezTo>
                  <a:cubicBezTo>
                    <a:pt x="-976" y="221414"/>
                    <a:pt x="5071" y="229358"/>
                    <a:pt x="13711" y="230597"/>
                  </a:cubicBezTo>
                  <a:cubicBezTo>
                    <a:pt x="22183" y="231560"/>
                    <a:pt x="29919" y="225699"/>
                    <a:pt x="31285" y="217283"/>
                  </a:cubicBezTo>
                  <a:lnTo>
                    <a:pt x="31285" y="217283"/>
                  </a:lnTo>
                  <a:cubicBezTo>
                    <a:pt x="33149" y="211691"/>
                    <a:pt x="35546" y="206099"/>
                    <a:pt x="37677" y="200774"/>
                  </a:cubicBezTo>
                  <a:lnTo>
                    <a:pt x="43800" y="183199"/>
                  </a:lnTo>
                  <a:cubicBezTo>
                    <a:pt x="48860" y="168021"/>
                    <a:pt x="53119" y="152844"/>
                    <a:pt x="57381" y="137400"/>
                  </a:cubicBezTo>
                  <a:lnTo>
                    <a:pt x="57381" y="137400"/>
                  </a:lnTo>
                  <a:lnTo>
                    <a:pt x="57381" y="135536"/>
                  </a:lnTo>
                  <a:lnTo>
                    <a:pt x="57381" y="132873"/>
                  </a:lnTo>
                  <a:lnTo>
                    <a:pt x="57381" y="132873"/>
                  </a:lnTo>
                  <a:cubicBezTo>
                    <a:pt x="57381" y="132873"/>
                    <a:pt x="57381" y="130743"/>
                    <a:pt x="57381" y="129411"/>
                  </a:cubicBezTo>
                  <a:lnTo>
                    <a:pt x="57381" y="131542"/>
                  </a:lnTo>
                  <a:cubicBezTo>
                    <a:pt x="57381" y="128346"/>
                    <a:pt x="59245" y="125151"/>
                    <a:pt x="60043" y="121956"/>
                  </a:cubicBezTo>
                  <a:lnTo>
                    <a:pt x="60043" y="121956"/>
                  </a:lnTo>
                  <a:lnTo>
                    <a:pt x="60043" y="119027"/>
                  </a:lnTo>
                  <a:lnTo>
                    <a:pt x="60043" y="117429"/>
                  </a:lnTo>
                  <a:lnTo>
                    <a:pt x="60043" y="117429"/>
                  </a:lnTo>
                  <a:cubicBezTo>
                    <a:pt x="61374" y="113435"/>
                    <a:pt x="62440" y="109441"/>
                    <a:pt x="63505" y="105447"/>
                  </a:cubicBezTo>
                  <a:cubicBezTo>
                    <a:pt x="63505" y="105447"/>
                    <a:pt x="63505" y="108376"/>
                    <a:pt x="62174" y="109707"/>
                  </a:cubicBezTo>
                  <a:cubicBezTo>
                    <a:pt x="64304" y="101985"/>
                    <a:pt x="66700" y="94529"/>
                    <a:pt x="68564" y="86807"/>
                  </a:cubicBezTo>
                  <a:cubicBezTo>
                    <a:pt x="68564" y="88138"/>
                    <a:pt x="68564" y="89470"/>
                    <a:pt x="68564" y="90801"/>
                  </a:cubicBezTo>
                  <a:cubicBezTo>
                    <a:pt x="72292" y="77754"/>
                    <a:pt x="74954" y="64174"/>
                    <a:pt x="78416" y="51393"/>
                  </a:cubicBezTo>
                  <a:cubicBezTo>
                    <a:pt x="80280" y="44736"/>
                    <a:pt x="81878" y="37812"/>
                    <a:pt x="83475" y="30889"/>
                  </a:cubicBezTo>
                  <a:cubicBezTo>
                    <a:pt x="85073" y="23966"/>
                    <a:pt x="85873" y="19439"/>
                    <a:pt x="86671" y="13581"/>
                  </a:cubicBezTo>
                  <a:cubicBezTo>
                    <a:pt x="87475" y="7076"/>
                    <a:pt x="83015" y="1091"/>
                    <a:pt x="76552" y="1"/>
                  </a:cubicBezTo>
                  <a:lnTo>
                    <a:pt x="74954" y="1"/>
                  </a:lnTo>
                  <a:cubicBezTo>
                    <a:pt x="69001" y="-71"/>
                    <a:pt x="63898" y="4238"/>
                    <a:pt x="62972" y="10120"/>
                  </a:cubicBezTo>
                  <a:moveTo>
                    <a:pt x="9716" y="163761"/>
                  </a:moveTo>
                  <a:lnTo>
                    <a:pt x="9716" y="161897"/>
                  </a:lnTo>
                  <a:lnTo>
                    <a:pt x="9716" y="161897"/>
                  </a:lnTo>
                  <a:cubicBezTo>
                    <a:pt x="9598" y="162602"/>
                    <a:pt x="9598" y="163322"/>
                    <a:pt x="9716" y="164027"/>
                  </a:cubicBezTo>
                  <a:moveTo>
                    <a:pt x="56050" y="132340"/>
                  </a:moveTo>
                  <a:lnTo>
                    <a:pt x="56050" y="132340"/>
                  </a:lnTo>
                  <a:cubicBezTo>
                    <a:pt x="56050" y="132340"/>
                    <a:pt x="56050" y="133938"/>
                    <a:pt x="56050" y="134737"/>
                  </a:cubicBezTo>
                  <a:lnTo>
                    <a:pt x="56050" y="136334"/>
                  </a:lnTo>
                  <a:cubicBezTo>
                    <a:pt x="56165" y="135183"/>
                    <a:pt x="56165" y="134024"/>
                    <a:pt x="56050" y="132873"/>
                  </a:cubicBezTo>
                  <a:cubicBezTo>
                    <a:pt x="56050" y="132873"/>
                    <a:pt x="56050" y="131542"/>
                    <a:pt x="56050" y="131009"/>
                  </a:cubicBezTo>
                  <a:lnTo>
                    <a:pt x="56050" y="132873"/>
                  </a:lnTo>
                  <a:moveTo>
                    <a:pt x="59776" y="119559"/>
                  </a:moveTo>
                  <a:cubicBezTo>
                    <a:pt x="59689" y="120178"/>
                    <a:pt x="59689" y="120805"/>
                    <a:pt x="59776" y="121423"/>
                  </a:cubicBezTo>
                  <a:lnTo>
                    <a:pt x="59776" y="118228"/>
                  </a:lnTo>
                  <a:cubicBezTo>
                    <a:pt x="59802" y="118671"/>
                    <a:pt x="59802" y="119116"/>
                    <a:pt x="59776" y="119559"/>
                  </a:cubicBezTo>
                </a:path>
              </a:pathLst>
            </a:custGeom>
            <a:solidFill>
              <a:srgbClr val="BEE8D9"/>
            </a:solidFill>
            <a:ln w="26619"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id="{7E6976DC-606F-4627-9BB4-F36FB37361FE}"/>
                </a:ext>
              </a:extLst>
            </p:cNvPr>
            <p:cNvSpPr/>
            <p:nvPr/>
          </p:nvSpPr>
          <p:spPr>
            <a:xfrm>
              <a:off x="16613876" y="5713134"/>
              <a:ext cx="193348" cy="576388"/>
            </a:xfrm>
            <a:custGeom>
              <a:avLst/>
              <a:gdLst>
                <a:gd name="connsiteX0" fmla="*/ 133718 w 154056"/>
                <a:gd name="connsiteY0" fmla="*/ 10119 h 459254"/>
                <a:gd name="connsiteX1" fmla="*/ 131854 w 154056"/>
                <a:gd name="connsiteY1" fmla="*/ 17042 h 459254"/>
                <a:gd name="connsiteX2" fmla="*/ 131854 w 154056"/>
                <a:gd name="connsiteY2" fmla="*/ 17042 h 459254"/>
                <a:gd name="connsiteX3" fmla="*/ 131854 w 154056"/>
                <a:gd name="connsiteY3" fmla="*/ 18640 h 459254"/>
                <a:gd name="connsiteX4" fmla="*/ 131854 w 154056"/>
                <a:gd name="connsiteY4" fmla="*/ 17308 h 459254"/>
                <a:gd name="connsiteX5" fmla="*/ 113480 w 154056"/>
                <a:gd name="connsiteY5" fmla="*/ 68700 h 459254"/>
                <a:gd name="connsiteX6" fmla="*/ 103362 w 154056"/>
                <a:gd name="connsiteY6" fmla="*/ 92132 h 459254"/>
                <a:gd name="connsiteX7" fmla="*/ 93510 w 154056"/>
                <a:gd name="connsiteY7" fmla="*/ 118760 h 459254"/>
                <a:gd name="connsiteX8" fmla="*/ 79398 w 154056"/>
                <a:gd name="connsiteY8" fmla="*/ 156305 h 459254"/>
                <a:gd name="connsiteX9" fmla="*/ 65818 w 154056"/>
                <a:gd name="connsiteY9" fmla="*/ 196512 h 459254"/>
                <a:gd name="connsiteX10" fmla="*/ 65818 w 154056"/>
                <a:gd name="connsiteY10" fmla="*/ 192784 h 459254"/>
                <a:gd name="connsiteX11" fmla="*/ 61291 w 154056"/>
                <a:gd name="connsiteY11" fmla="*/ 208761 h 459254"/>
                <a:gd name="connsiteX12" fmla="*/ 61291 w 154056"/>
                <a:gd name="connsiteY12" fmla="*/ 206365 h 459254"/>
                <a:gd name="connsiteX13" fmla="*/ 60758 w 154056"/>
                <a:gd name="connsiteY13" fmla="*/ 209560 h 459254"/>
                <a:gd name="connsiteX14" fmla="*/ 60758 w 154056"/>
                <a:gd name="connsiteY14" fmla="*/ 206897 h 459254"/>
                <a:gd name="connsiteX15" fmla="*/ 37859 w 154056"/>
                <a:gd name="connsiteY15" fmla="*/ 281987 h 459254"/>
                <a:gd name="connsiteX16" fmla="*/ 26941 w 154056"/>
                <a:gd name="connsiteY16" fmla="*/ 322461 h 459254"/>
                <a:gd name="connsiteX17" fmla="*/ 16557 w 154056"/>
                <a:gd name="connsiteY17" fmla="*/ 362136 h 459254"/>
                <a:gd name="connsiteX18" fmla="*/ 14959 w 154056"/>
                <a:gd name="connsiteY18" fmla="*/ 367728 h 459254"/>
                <a:gd name="connsiteX19" fmla="*/ 5639 w 154056"/>
                <a:gd name="connsiteY19" fmla="*/ 403676 h 459254"/>
                <a:gd name="connsiteX20" fmla="*/ 2177 w 154056"/>
                <a:gd name="connsiteY20" fmla="*/ 419120 h 459254"/>
                <a:gd name="connsiteX21" fmla="*/ 2177 w 154056"/>
                <a:gd name="connsiteY21" fmla="*/ 445747 h 459254"/>
                <a:gd name="connsiteX22" fmla="*/ 18953 w 154056"/>
                <a:gd name="connsiteY22" fmla="*/ 459061 h 459254"/>
                <a:gd name="connsiteX23" fmla="*/ 29869 w 154056"/>
                <a:gd name="connsiteY23" fmla="*/ 457730 h 459254"/>
                <a:gd name="connsiteX24" fmla="*/ 38657 w 154056"/>
                <a:gd name="connsiteY24" fmla="*/ 451339 h 459254"/>
                <a:gd name="connsiteX25" fmla="*/ 44514 w 154056"/>
                <a:gd name="connsiteY25" fmla="*/ 440421 h 459254"/>
                <a:gd name="connsiteX26" fmla="*/ 47709 w 154056"/>
                <a:gd name="connsiteY26" fmla="*/ 428173 h 459254"/>
                <a:gd name="connsiteX27" fmla="*/ 51173 w 154056"/>
                <a:gd name="connsiteY27" fmla="*/ 413794 h 459254"/>
                <a:gd name="connsiteX28" fmla="*/ 58361 w 154056"/>
                <a:gd name="connsiteY28" fmla="*/ 384504 h 459254"/>
                <a:gd name="connsiteX29" fmla="*/ 58361 w 154056"/>
                <a:gd name="connsiteY29" fmla="*/ 386900 h 459254"/>
                <a:gd name="connsiteX30" fmla="*/ 58361 w 154056"/>
                <a:gd name="connsiteY30" fmla="*/ 384237 h 459254"/>
                <a:gd name="connsiteX31" fmla="*/ 58361 w 154056"/>
                <a:gd name="connsiteY31" fmla="*/ 381308 h 459254"/>
                <a:gd name="connsiteX32" fmla="*/ 58361 w 154056"/>
                <a:gd name="connsiteY32" fmla="*/ 383705 h 459254"/>
                <a:gd name="connsiteX33" fmla="*/ 59959 w 154056"/>
                <a:gd name="connsiteY33" fmla="*/ 377581 h 459254"/>
                <a:gd name="connsiteX34" fmla="*/ 78598 w 154056"/>
                <a:gd name="connsiteY34" fmla="*/ 305952 h 459254"/>
                <a:gd name="connsiteX35" fmla="*/ 95640 w 154056"/>
                <a:gd name="connsiteY35" fmla="*/ 250300 h 459254"/>
                <a:gd name="connsiteX36" fmla="*/ 103895 w 154056"/>
                <a:gd name="connsiteY36" fmla="*/ 220744 h 459254"/>
                <a:gd name="connsiteX37" fmla="*/ 108421 w 154056"/>
                <a:gd name="connsiteY37" fmla="*/ 202903 h 459254"/>
                <a:gd name="connsiteX38" fmla="*/ 114813 w 154056"/>
                <a:gd name="connsiteY38" fmla="*/ 182400 h 459254"/>
                <a:gd name="connsiteX39" fmla="*/ 119339 w 154056"/>
                <a:gd name="connsiteY39" fmla="*/ 166157 h 459254"/>
                <a:gd name="connsiteX40" fmla="*/ 119339 w 154056"/>
                <a:gd name="connsiteY40" fmla="*/ 166157 h 459254"/>
                <a:gd name="connsiteX41" fmla="*/ 128658 w 154056"/>
                <a:gd name="connsiteY41" fmla="*/ 132606 h 459254"/>
                <a:gd name="connsiteX42" fmla="*/ 135848 w 154056"/>
                <a:gd name="connsiteY42" fmla="*/ 93730 h 459254"/>
                <a:gd name="connsiteX43" fmla="*/ 153955 w 154056"/>
                <a:gd name="connsiteY43" fmla="*/ 12249 h 459254"/>
                <a:gd name="connsiteX44" fmla="*/ 144901 w 154056"/>
                <a:gd name="connsiteY44" fmla="*/ 0 h 459254"/>
                <a:gd name="connsiteX45" fmla="*/ 143303 w 154056"/>
                <a:gd name="connsiteY45" fmla="*/ 0 h 459254"/>
                <a:gd name="connsiteX46" fmla="*/ 132918 w 154056"/>
                <a:gd name="connsiteY46" fmla="*/ 9320 h 459254"/>
                <a:gd name="connsiteX47" fmla="*/ 120670 w 154056"/>
                <a:gd name="connsiteY47" fmla="*/ 160831 h 459254"/>
                <a:gd name="connsiteX48" fmla="*/ 120670 w 154056"/>
                <a:gd name="connsiteY48" fmla="*/ 164293 h 459254"/>
                <a:gd name="connsiteX49" fmla="*/ 120670 w 154056"/>
                <a:gd name="connsiteY49" fmla="*/ 160831 h 459254"/>
                <a:gd name="connsiteX50" fmla="*/ 109221 w 154056"/>
                <a:gd name="connsiteY50" fmla="*/ 199708 h 459254"/>
                <a:gd name="connsiteX51" fmla="*/ 109221 w 154056"/>
                <a:gd name="connsiteY51" fmla="*/ 201039 h 459254"/>
                <a:gd name="connsiteX52" fmla="*/ 109221 w 154056"/>
                <a:gd name="connsiteY52" fmla="*/ 199708 h 459254"/>
                <a:gd name="connsiteX53" fmla="*/ 16822 w 154056"/>
                <a:gd name="connsiteY53" fmla="*/ 363734 h 459254"/>
                <a:gd name="connsiteX54" fmla="*/ 16822 w 154056"/>
                <a:gd name="connsiteY54" fmla="*/ 363734 h 459254"/>
                <a:gd name="connsiteX55" fmla="*/ 16822 w 154056"/>
                <a:gd name="connsiteY55" fmla="*/ 363734 h 459254"/>
                <a:gd name="connsiteX56" fmla="*/ 58361 w 154056"/>
                <a:gd name="connsiteY56" fmla="*/ 383173 h 459254"/>
                <a:gd name="connsiteX57" fmla="*/ 58361 w 154056"/>
                <a:gd name="connsiteY57" fmla="*/ 383173 h 459254"/>
                <a:gd name="connsiteX58" fmla="*/ 58361 w 154056"/>
                <a:gd name="connsiteY58" fmla="*/ 383173 h 459254"/>
                <a:gd name="connsiteX59" fmla="*/ 131056 w 154056"/>
                <a:gd name="connsiteY59" fmla="*/ 16509 h 459254"/>
                <a:gd name="connsiteX60" fmla="*/ 131056 w 154056"/>
                <a:gd name="connsiteY60" fmla="*/ 16509 h 45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4056" h="459254">
                  <a:moveTo>
                    <a:pt x="133718" y="10119"/>
                  </a:moveTo>
                  <a:lnTo>
                    <a:pt x="131854" y="17042"/>
                  </a:lnTo>
                  <a:lnTo>
                    <a:pt x="131854" y="17042"/>
                  </a:lnTo>
                  <a:cubicBezTo>
                    <a:pt x="131854" y="17042"/>
                    <a:pt x="131854" y="17042"/>
                    <a:pt x="131854" y="18640"/>
                  </a:cubicBezTo>
                  <a:lnTo>
                    <a:pt x="131854" y="17308"/>
                  </a:lnTo>
                  <a:cubicBezTo>
                    <a:pt x="126794" y="34883"/>
                    <a:pt x="120137" y="51658"/>
                    <a:pt x="113480" y="68700"/>
                  </a:cubicBezTo>
                  <a:cubicBezTo>
                    <a:pt x="110285" y="76688"/>
                    <a:pt x="106557" y="84410"/>
                    <a:pt x="103362" y="92132"/>
                  </a:cubicBezTo>
                  <a:cubicBezTo>
                    <a:pt x="100167" y="99854"/>
                    <a:pt x="96971" y="109440"/>
                    <a:pt x="93510" y="118760"/>
                  </a:cubicBezTo>
                  <a:cubicBezTo>
                    <a:pt x="88983" y="131275"/>
                    <a:pt x="83658" y="143790"/>
                    <a:pt x="79398" y="156305"/>
                  </a:cubicBezTo>
                  <a:cubicBezTo>
                    <a:pt x="75137" y="168820"/>
                    <a:pt x="69546" y="182932"/>
                    <a:pt x="65818" y="196512"/>
                  </a:cubicBezTo>
                  <a:cubicBezTo>
                    <a:pt x="65700" y="195273"/>
                    <a:pt x="65700" y="194024"/>
                    <a:pt x="65818" y="192784"/>
                  </a:cubicBezTo>
                  <a:lnTo>
                    <a:pt x="61291" y="208761"/>
                  </a:lnTo>
                  <a:cubicBezTo>
                    <a:pt x="61166" y="207967"/>
                    <a:pt x="61166" y="207159"/>
                    <a:pt x="61291" y="206365"/>
                  </a:cubicBezTo>
                  <a:lnTo>
                    <a:pt x="60758" y="209560"/>
                  </a:lnTo>
                  <a:lnTo>
                    <a:pt x="60758" y="206897"/>
                  </a:lnTo>
                  <a:cubicBezTo>
                    <a:pt x="53568" y="232194"/>
                    <a:pt x="45314" y="256957"/>
                    <a:pt x="37859" y="281987"/>
                  </a:cubicBezTo>
                  <a:cubicBezTo>
                    <a:pt x="33597" y="295301"/>
                    <a:pt x="30136" y="308615"/>
                    <a:pt x="26941" y="322461"/>
                  </a:cubicBezTo>
                  <a:cubicBezTo>
                    <a:pt x="23745" y="336308"/>
                    <a:pt x="20017" y="349089"/>
                    <a:pt x="16557" y="362136"/>
                  </a:cubicBezTo>
                  <a:lnTo>
                    <a:pt x="14959" y="367728"/>
                  </a:lnTo>
                  <a:cubicBezTo>
                    <a:pt x="11763" y="379711"/>
                    <a:pt x="8567" y="391693"/>
                    <a:pt x="5639" y="403676"/>
                  </a:cubicBezTo>
                  <a:cubicBezTo>
                    <a:pt x="5639" y="408735"/>
                    <a:pt x="3243" y="413794"/>
                    <a:pt x="2177" y="419120"/>
                  </a:cubicBezTo>
                  <a:cubicBezTo>
                    <a:pt x="-726" y="427758"/>
                    <a:pt x="-726" y="437109"/>
                    <a:pt x="2177" y="445747"/>
                  </a:cubicBezTo>
                  <a:cubicBezTo>
                    <a:pt x="5015" y="452844"/>
                    <a:pt x="11397" y="457909"/>
                    <a:pt x="18953" y="459061"/>
                  </a:cubicBezTo>
                  <a:cubicBezTo>
                    <a:pt x="22645" y="459556"/>
                    <a:pt x="26404" y="459098"/>
                    <a:pt x="29869" y="457730"/>
                  </a:cubicBezTo>
                  <a:cubicBezTo>
                    <a:pt x="33313" y="456417"/>
                    <a:pt x="36346" y="454211"/>
                    <a:pt x="38657" y="451339"/>
                  </a:cubicBezTo>
                  <a:cubicBezTo>
                    <a:pt x="41522" y="448269"/>
                    <a:pt x="43541" y="444507"/>
                    <a:pt x="44514" y="440421"/>
                  </a:cubicBezTo>
                  <a:cubicBezTo>
                    <a:pt x="45827" y="436407"/>
                    <a:pt x="46895" y="432317"/>
                    <a:pt x="47709" y="428173"/>
                  </a:cubicBezTo>
                  <a:cubicBezTo>
                    <a:pt x="47711" y="423380"/>
                    <a:pt x="49842" y="418587"/>
                    <a:pt x="51173" y="413794"/>
                  </a:cubicBezTo>
                  <a:cubicBezTo>
                    <a:pt x="53568" y="403942"/>
                    <a:pt x="55699" y="394356"/>
                    <a:pt x="58361" y="384504"/>
                  </a:cubicBezTo>
                  <a:lnTo>
                    <a:pt x="58361" y="386900"/>
                  </a:lnTo>
                  <a:lnTo>
                    <a:pt x="58361" y="384237"/>
                  </a:lnTo>
                  <a:lnTo>
                    <a:pt x="58361" y="381308"/>
                  </a:lnTo>
                  <a:cubicBezTo>
                    <a:pt x="58486" y="382102"/>
                    <a:pt x="58486" y="382911"/>
                    <a:pt x="58361" y="383705"/>
                  </a:cubicBezTo>
                  <a:lnTo>
                    <a:pt x="59959" y="377581"/>
                  </a:lnTo>
                  <a:cubicBezTo>
                    <a:pt x="66882" y="353882"/>
                    <a:pt x="72208" y="329651"/>
                    <a:pt x="78598" y="305952"/>
                  </a:cubicBezTo>
                  <a:cubicBezTo>
                    <a:pt x="84191" y="287313"/>
                    <a:pt x="90315" y="268940"/>
                    <a:pt x="95640" y="250300"/>
                  </a:cubicBezTo>
                  <a:cubicBezTo>
                    <a:pt x="98569" y="240448"/>
                    <a:pt x="101233" y="230596"/>
                    <a:pt x="103895" y="220744"/>
                  </a:cubicBezTo>
                  <a:cubicBezTo>
                    <a:pt x="105492" y="214885"/>
                    <a:pt x="106824" y="208761"/>
                    <a:pt x="108421" y="202903"/>
                  </a:cubicBezTo>
                  <a:lnTo>
                    <a:pt x="114813" y="182400"/>
                  </a:lnTo>
                  <a:cubicBezTo>
                    <a:pt x="116411" y="177074"/>
                    <a:pt x="117742" y="171749"/>
                    <a:pt x="119339" y="166157"/>
                  </a:cubicBezTo>
                  <a:lnTo>
                    <a:pt x="119339" y="166157"/>
                  </a:lnTo>
                  <a:cubicBezTo>
                    <a:pt x="122535" y="154973"/>
                    <a:pt x="126263" y="144056"/>
                    <a:pt x="128658" y="132606"/>
                  </a:cubicBezTo>
                  <a:cubicBezTo>
                    <a:pt x="131056" y="121156"/>
                    <a:pt x="133984" y="105978"/>
                    <a:pt x="135848" y="93730"/>
                  </a:cubicBezTo>
                  <a:cubicBezTo>
                    <a:pt x="140456" y="66272"/>
                    <a:pt x="146500" y="39074"/>
                    <a:pt x="153955" y="12249"/>
                  </a:cubicBezTo>
                  <a:cubicBezTo>
                    <a:pt x="154755" y="6388"/>
                    <a:pt x="150740" y="956"/>
                    <a:pt x="144901" y="0"/>
                  </a:cubicBezTo>
                  <a:lnTo>
                    <a:pt x="143303" y="0"/>
                  </a:lnTo>
                  <a:cubicBezTo>
                    <a:pt x="138049" y="201"/>
                    <a:pt x="133684" y="4118"/>
                    <a:pt x="132918" y="9320"/>
                  </a:cubicBezTo>
                  <a:moveTo>
                    <a:pt x="120670" y="160831"/>
                  </a:moveTo>
                  <a:lnTo>
                    <a:pt x="120670" y="164293"/>
                  </a:lnTo>
                  <a:lnTo>
                    <a:pt x="120670" y="160831"/>
                  </a:lnTo>
                  <a:moveTo>
                    <a:pt x="109221" y="199708"/>
                  </a:moveTo>
                  <a:cubicBezTo>
                    <a:pt x="109221" y="199708"/>
                    <a:pt x="109221" y="199708"/>
                    <a:pt x="109221" y="201039"/>
                  </a:cubicBezTo>
                  <a:cubicBezTo>
                    <a:pt x="109221" y="202370"/>
                    <a:pt x="109221" y="201039"/>
                    <a:pt x="109221" y="199708"/>
                  </a:cubicBezTo>
                  <a:moveTo>
                    <a:pt x="16822" y="363734"/>
                  </a:moveTo>
                  <a:lnTo>
                    <a:pt x="16822" y="363734"/>
                  </a:lnTo>
                  <a:lnTo>
                    <a:pt x="16822" y="363734"/>
                  </a:lnTo>
                  <a:moveTo>
                    <a:pt x="58361" y="383173"/>
                  </a:moveTo>
                  <a:lnTo>
                    <a:pt x="58361" y="383173"/>
                  </a:lnTo>
                  <a:lnTo>
                    <a:pt x="58361" y="383173"/>
                  </a:lnTo>
                  <a:moveTo>
                    <a:pt x="131056" y="16509"/>
                  </a:moveTo>
                  <a:lnTo>
                    <a:pt x="131056" y="16509"/>
                  </a:lnTo>
                </a:path>
              </a:pathLst>
            </a:custGeom>
            <a:solidFill>
              <a:srgbClr val="BEE8D9"/>
            </a:solidFill>
            <a:ln w="26619"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id="{DB3DDA7A-6A8E-44EF-AA84-045260A6E911}"/>
                </a:ext>
              </a:extLst>
            </p:cNvPr>
            <p:cNvSpPr/>
            <p:nvPr/>
          </p:nvSpPr>
          <p:spPr>
            <a:xfrm>
              <a:off x="16745777" y="5708790"/>
              <a:ext cx="70971" cy="210708"/>
            </a:xfrm>
            <a:custGeom>
              <a:avLst/>
              <a:gdLst>
                <a:gd name="connsiteX0" fmla="*/ 49392 w 56548"/>
                <a:gd name="connsiteY0" fmla="*/ 0 h 167888"/>
                <a:gd name="connsiteX1" fmla="*/ 46197 w 56548"/>
                <a:gd name="connsiteY1" fmla="*/ 3195 h 167888"/>
                <a:gd name="connsiteX2" fmla="*/ 42202 w 56548"/>
                <a:gd name="connsiteY2" fmla="*/ 17574 h 167888"/>
                <a:gd name="connsiteX3" fmla="*/ 38474 w 56548"/>
                <a:gd name="connsiteY3" fmla="*/ 31687 h 167888"/>
                <a:gd name="connsiteX4" fmla="*/ 38474 w 56548"/>
                <a:gd name="connsiteY4" fmla="*/ 30356 h 167888"/>
                <a:gd name="connsiteX5" fmla="*/ 33414 w 56548"/>
                <a:gd name="connsiteY5" fmla="*/ 47397 h 167888"/>
                <a:gd name="connsiteX6" fmla="*/ 27290 w 56548"/>
                <a:gd name="connsiteY6" fmla="*/ 67901 h 167888"/>
                <a:gd name="connsiteX7" fmla="*/ 16905 w 56548"/>
                <a:gd name="connsiteY7" fmla="*/ 105712 h 167888"/>
                <a:gd name="connsiteX8" fmla="*/ 16905 w 56548"/>
                <a:gd name="connsiteY8" fmla="*/ 104380 h 167888"/>
                <a:gd name="connsiteX9" fmla="*/ 396 w 56548"/>
                <a:gd name="connsiteY9" fmla="*/ 159766 h 167888"/>
                <a:gd name="connsiteX10" fmla="*/ 396 w 56548"/>
                <a:gd name="connsiteY10" fmla="*/ 164293 h 167888"/>
                <a:gd name="connsiteX11" fmla="*/ 3858 w 56548"/>
                <a:gd name="connsiteY11" fmla="*/ 167488 h 167888"/>
                <a:gd name="connsiteX12" fmla="*/ 8118 w 56548"/>
                <a:gd name="connsiteY12" fmla="*/ 167488 h 167888"/>
                <a:gd name="connsiteX13" fmla="*/ 11313 w 56548"/>
                <a:gd name="connsiteY13" fmla="*/ 164293 h 167888"/>
                <a:gd name="connsiteX14" fmla="*/ 18769 w 56548"/>
                <a:gd name="connsiteY14" fmla="*/ 140061 h 167888"/>
                <a:gd name="connsiteX15" fmla="*/ 24362 w 56548"/>
                <a:gd name="connsiteY15" fmla="*/ 120623 h 167888"/>
                <a:gd name="connsiteX16" fmla="*/ 35545 w 56548"/>
                <a:gd name="connsiteY16" fmla="*/ 80149 h 167888"/>
                <a:gd name="connsiteX17" fmla="*/ 35545 w 56548"/>
                <a:gd name="connsiteY17" fmla="*/ 81481 h 167888"/>
                <a:gd name="connsiteX18" fmla="*/ 40604 w 56548"/>
                <a:gd name="connsiteY18" fmla="*/ 64173 h 167888"/>
                <a:gd name="connsiteX19" fmla="*/ 46197 w 56548"/>
                <a:gd name="connsiteY19" fmla="*/ 46066 h 167888"/>
                <a:gd name="connsiteX20" fmla="*/ 51787 w 56548"/>
                <a:gd name="connsiteY20" fmla="*/ 26362 h 167888"/>
                <a:gd name="connsiteX21" fmla="*/ 56049 w 56548"/>
                <a:gd name="connsiteY21" fmla="*/ 9053 h 167888"/>
                <a:gd name="connsiteX22" fmla="*/ 56049 w 56548"/>
                <a:gd name="connsiteY22" fmla="*/ 9053 h 167888"/>
                <a:gd name="connsiteX23" fmla="*/ 56049 w 56548"/>
                <a:gd name="connsiteY23" fmla="*/ 7456 h 167888"/>
                <a:gd name="connsiteX24" fmla="*/ 56049 w 56548"/>
                <a:gd name="connsiteY24" fmla="*/ 3195 h 167888"/>
                <a:gd name="connsiteX25" fmla="*/ 53120 w 56548"/>
                <a:gd name="connsiteY25" fmla="*/ 0 h 167888"/>
                <a:gd name="connsiteX26" fmla="*/ 50723 w 56548"/>
                <a:gd name="connsiteY26" fmla="*/ 0 h 167888"/>
                <a:gd name="connsiteX27" fmla="*/ 48859 w 56548"/>
                <a:gd name="connsiteY27" fmla="*/ 0 h 167888"/>
                <a:gd name="connsiteX28" fmla="*/ 56049 w 56548"/>
                <a:gd name="connsiteY28" fmla="*/ 7988 h 167888"/>
                <a:gd name="connsiteX29" fmla="*/ 56049 w 56548"/>
                <a:gd name="connsiteY29" fmla="*/ 7988 h 16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548" h="167888">
                  <a:moveTo>
                    <a:pt x="49392" y="0"/>
                  </a:moveTo>
                  <a:cubicBezTo>
                    <a:pt x="47905" y="538"/>
                    <a:pt x="46735" y="1709"/>
                    <a:pt x="46197" y="3195"/>
                  </a:cubicBezTo>
                  <a:cubicBezTo>
                    <a:pt x="44599" y="7988"/>
                    <a:pt x="43533" y="12781"/>
                    <a:pt x="42202" y="17574"/>
                  </a:cubicBezTo>
                  <a:cubicBezTo>
                    <a:pt x="40871" y="22367"/>
                    <a:pt x="39805" y="27160"/>
                    <a:pt x="38474" y="31687"/>
                  </a:cubicBezTo>
                  <a:lnTo>
                    <a:pt x="38474" y="30356"/>
                  </a:lnTo>
                  <a:cubicBezTo>
                    <a:pt x="36876" y="35948"/>
                    <a:pt x="35278" y="41806"/>
                    <a:pt x="33414" y="47397"/>
                  </a:cubicBezTo>
                  <a:lnTo>
                    <a:pt x="27290" y="67901"/>
                  </a:lnTo>
                  <a:cubicBezTo>
                    <a:pt x="23562" y="80416"/>
                    <a:pt x="20367" y="93197"/>
                    <a:pt x="16905" y="105712"/>
                  </a:cubicBezTo>
                  <a:cubicBezTo>
                    <a:pt x="16931" y="105269"/>
                    <a:pt x="16931" y="104824"/>
                    <a:pt x="16905" y="104380"/>
                  </a:cubicBezTo>
                  <a:cubicBezTo>
                    <a:pt x="11579" y="123020"/>
                    <a:pt x="5989" y="141393"/>
                    <a:pt x="396" y="159766"/>
                  </a:cubicBezTo>
                  <a:cubicBezTo>
                    <a:pt x="-132" y="161229"/>
                    <a:pt x="-132" y="162830"/>
                    <a:pt x="396" y="164293"/>
                  </a:cubicBezTo>
                  <a:cubicBezTo>
                    <a:pt x="1123" y="165744"/>
                    <a:pt x="2353" y="166880"/>
                    <a:pt x="3858" y="167488"/>
                  </a:cubicBezTo>
                  <a:cubicBezTo>
                    <a:pt x="5228" y="168023"/>
                    <a:pt x="6749" y="168023"/>
                    <a:pt x="8118" y="167488"/>
                  </a:cubicBezTo>
                  <a:cubicBezTo>
                    <a:pt x="9650" y="167023"/>
                    <a:pt x="10848" y="165824"/>
                    <a:pt x="11313" y="164293"/>
                  </a:cubicBezTo>
                  <a:cubicBezTo>
                    <a:pt x="13977" y="156304"/>
                    <a:pt x="16374" y="148050"/>
                    <a:pt x="18769" y="140061"/>
                  </a:cubicBezTo>
                  <a:cubicBezTo>
                    <a:pt x="21167" y="132073"/>
                    <a:pt x="22764" y="127014"/>
                    <a:pt x="24362" y="120623"/>
                  </a:cubicBezTo>
                  <a:cubicBezTo>
                    <a:pt x="28355" y="107043"/>
                    <a:pt x="31817" y="93996"/>
                    <a:pt x="35545" y="80149"/>
                  </a:cubicBezTo>
                  <a:cubicBezTo>
                    <a:pt x="35545" y="80149"/>
                    <a:pt x="35545" y="80149"/>
                    <a:pt x="35545" y="81481"/>
                  </a:cubicBezTo>
                  <a:cubicBezTo>
                    <a:pt x="37409" y="75889"/>
                    <a:pt x="39007" y="70031"/>
                    <a:pt x="40604" y="64173"/>
                  </a:cubicBezTo>
                  <a:lnTo>
                    <a:pt x="46197" y="46066"/>
                  </a:lnTo>
                  <a:lnTo>
                    <a:pt x="51787" y="26362"/>
                  </a:lnTo>
                  <a:cubicBezTo>
                    <a:pt x="53385" y="20503"/>
                    <a:pt x="54716" y="14911"/>
                    <a:pt x="56049" y="9053"/>
                  </a:cubicBezTo>
                  <a:lnTo>
                    <a:pt x="56049" y="9053"/>
                  </a:lnTo>
                  <a:cubicBezTo>
                    <a:pt x="56164" y="8527"/>
                    <a:pt x="56164" y="7982"/>
                    <a:pt x="56049" y="7456"/>
                  </a:cubicBezTo>
                  <a:cubicBezTo>
                    <a:pt x="56715" y="6114"/>
                    <a:pt x="56715" y="4537"/>
                    <a:pt x="56049" y="3195"/>
                  </a:cubicBezTo>
                  <a:cubicBezTo>
                    <a:pt x="55602" y="1745"/>
                    <a:pt x="54526" y="572"/>
                    <a:pt x="53120" y="0"/>
                  </a:cubicBezTo>
                  <a:lnTo>
                    <a:pt x="50723" y="0"/>
                  </a:lnTo>
                  <a:lnTo>
                    <a:pt x="48859" y="0"/>
                  </a:lnTo>
                  <a:moveTo>
                    <a:pt x="56049" y="7988"/>
                  </a:moveTo>
                  <a:lnTo>
                    <a:pt x="56049" y="7988"/>
                  </a:lnTo>
                </a:path>
              </a:pathLst>
            </a:custGeom>
            <a:solidFill>
              <a:srgbClr val="BEE8D9"/>
            </a:solidFill>
            <a:ln w="26619"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id="{EF83A06C-32D6-49FD-82C5-831263B77BAF}"/>
                </a:ext>
              </a:extLst>
            </p:cNvPr>
            <p:cNvSpPr/>
            <p:nvPr/>
          </p:nvSpPr>
          <p:spPr>
            <a:xfrm>
              <a:off x="16741324" y="5711785"/>
              <a:ext cx="80435" cy="223692"/>
            </a:xfrm>
            <a:custGeom>
              <a:avLst/>
              <a:gdLst>
                <a:gd name="connsiteX0" fmla="*/ 53738 w 64089"/>
                <a:gd name="connsiteY0" fmla="*/ 1875 h 178233"/>
                <a:gd name="connsiteX1" fmla="*/ 40957 w 64089"/>
                <a:gd name="connsiteY1" fmla="*/ 41283 h 178233"/>
                <a:gd name="connsiteX2" fmla="*/ 28708 w 64089"/>
                <a:gd name="connsiteY2" fmla="*/ 83621 h 178233"/>
                <a:gd name="connsiteX3" fmla="*/ 28708 w 64089"/>
                <a:gd name="connsiteY3" fmla="*/ 83621 h 178233"/>
                <a:gd name="connsiteX4" fmla="*/ 16725 w 64089"/>
                <a:gd name="connsiteY4" fmla="*/ 123563 h 178233"/>
                <a:gd name="connsiteX5" fmla="*/ 483 w 64089"/>
                <a:gd name="connsiteY5" fmla="*/ 169629 h 178233"/>
                <a:gd name="connsiteX6" fmla="*/ 3811 w 64089"/>
                <a:gd name="connsiteY6" fmla="*/ 177750 h 178233"/>
                <a:gd name="connsiteX7" fmla="*/ 11932 w 64089"/>
                <a:gd name="connsiteY7" fmla="*/ 174422 h 178233"/>
                <a:gd name="connsiteX8" fmla="*/ 21520 w 64089"/>
                <a:gd name="connsiteY8" fmla="*/ 146197 h 178233"/>
                <a:gd name="connsiteX9" fmla="*/ 24980 w 64089"/>
                <a:gd name="connsiteY9" fmla="*/ 135279 h 178233"/>
                <a:gd name="connsiteX10" fmla="*/ 28708 w 64089"/>
                <a:gd name="connsiteY10" fmla="*/ 123297 h 178233"/>
                <a:gd name="connsiteX11" fmla="*/ 43619 w 64089"/>
                <a:gd name="connsiteY11" fmla="*/ 72172 h 178233"/>
                <a:gd name="connsiteX12" fmla="*/ 43619 w 64089"/>
                <a:gd name="connsiteY12" fmla="*/ 72172 h 178233"/>
                <a:gd name="connsiteX13" fmla="*/ 52940 w 64089"/>
                <a:gd name="connsiteY13" fmla="*/ 40485 h 178233"/>
                <a:gd name="connsiteX14" fmla="*/ 63590 w 64089"/>
                <a:gd name="connsiteY14" fmla="*/ 7466 h 178233"/>
                <a:gd name="connsiteX15" fmla="*/ 63590 w 64089"/>
                <a:gd name="connsiteY15" fmla="*/ 3206 h 178233"/>
                <a:gd name="connsiteX16" fmla="*/ 60661 w 64089"/>
                <a:gd name="connsiteY16" fmla="*/ 10 h 178233"/>
                <a:gd name="connsiteX17" fmla="*/ 58531 w 64089"/>
                <a:gd name="connsiteY17" fmla="*/ 10 h 178233"/>
                <a:gd name="connsiteX18" fmla="*/ 53205 w 64089"/>
                <a:gd name="connsiteY18" fmla="*/ 3472 h 17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089" h="178233">
                  <a:moveTo>
                    <a:pt x="53738" y="1875"/>
                  </a:moveTo>
                  <a:lnTo>
                    <a:pt x="40957" y="41283"/>
                  </a:lnTo>
                  <a:cubicBezTo>
                    <a:pt x="36696" y="55396"/>
                    <a:pt x="32703" y="69509"/>
                    <a:pt x="28708" y="83621"/>
                  </a:cubicBezTo>
                  <a:cubicBezTo>
                    <a:pt x="28708" y="83621"/>
                    <a:pt x="28708" y="83621"/>
                    <a:pt x="28708" y="83621"/>
                  </a:cubicBezTo>
                  <a:cubicBezTo>
                    <a:pt x="24980" y="96935"/>
                    <a:pt x="20986" y="110249"/>
                    <a:pt x="16725" y="123563"/>
                  </a:cubicBezTo>
                  <a:cubicBezTo>
                    <a:pt x="11401" y="139007"/>
                    <a:pt x="6075" y="154185"/>
                    <a:pt x="483" y="169629"/>
                  </a:cubicBezTo>
                  <a:cubicBezTo>
                    <a:pt x="-840" y="172791"/>
                    <a:pt x="650" y="176427"/>
                    <a:pt x="3811" y="177750"/>
                  </a:cubicBezTo>
                  <a:cubicBezTo>
                    <a:pt x="6972" y="179074"/>
                    <a:pt x="10609" y="177584"/>
                    <a:pt x="11932" y="174422"/>
                  </a:cubicBezTo>
                  <a:cubicBezTo>
                    <a:pt x="15394" y="165102"/>
                    <a:pt x="18589" y="155782"/>
                    <a:pt x="21520" y="146197"/>
                  </a:cubicBezTo>
                  <a:cubicBezTo>
                    <a:pt x="21520" y="142469"/>
                    <a:pt x="23649" y="138741"/>
                    <a:pt x="24980" y="135279"/>
                  </a:cubicBezTo>
                  <a:cubicBezTo>
                    <a:pt x="26312" y="131817"/>
                    <a:pt x="27377" y="127291"/>
                    <a:pt x="28708" y="123297"/>
                  </a:cubicBezTo>
                  <a:cubicBezTo>
                    <a:pt x="34034" y="106255"/>
                    <a:pt x="38827" y="89213"/>
                    <a:pt x="43619" y="72172"/>
                  </a:cubicBezTo>
                  <a:lnTo>
                    <a:pt x="43619" y="72172"/>
                  </a:lnTo>
                  <a:cubicBezTo>
                    <a:pt x="46550" y="61520"/>
                    <a:pt x="49745" y="50869"/>
                    <a:pt x="52940" y="40485"/>
                  </a:cubicBezTo>
                  <a:lnTo>
                    <a:pt x="63590" y="7466"/>
                  </a:lnTo>
                  <a:cubicBezTo>
                    <a:pt x="64256" y="6124"/>
                    <a:pt x="64256" y="4548"/>
                    <a:pt x="63590" y="3206"/>
                  </a:cubicBezTo>
                  <a:cubicBezTo>
                    <a:pt x="63059" y="1805"/>
                    <a:pt x="62010" y="662"/>
                    <a:pt x="60661" y="10"/>
                  </a:cubicBezTo>
                  <a:lnTo>
                    <a:pt x="58531" y="10"/>
                  </a:lnTo>
                  <a:cubicBezTo>
                    <a:pt x="56187" y="-136"/>
                    <a:pt x="54022" y="1270"/>
                    <a:pt x="53205" y="3472"/>
                  </a:cubicBezTo>
                </a:path>
              </a:pathLst>
            </a:custGeom>
            <a:solidFill>
              <a:srgbClr val="BEE8D9"/>
            </a:solidFill>
            <a:ln w="26619"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id="{95C89E63-62DA-4B47-B2C3-EACCA4FF0A05}"/>
                </a:ext>
              </a:extLst>
            </p:cNvPr>
            <p:cNvSpPr/>
            <p:nvPr/>
          </p:nvSpPr>
          <p:spPr>
            <a:xfrm>
              <a:off x="16729980" y="5717476"/>
              <a:ext cx="95018" cy="261102"/>
            </a:xfrm>
            <a:custGeom>
              <a:avLst/>
              <a:gdLst>
                <a:gd name="connsiteX0" fmla="*/ 64908 w 75708"/>
                <a:gd name="connsiteY0" fmla="*/ 3997 h 208041"/>
                <a:gd name="connsiteX1" fmla="*/ 48132 w 75708"/>
                <a:gd name="connsiteY1" fmla="*/ 51660 h 208041"/>
                <a:gd name="connsiteX2" fmla="*/ 41209 w 75708"/>
                <a:gd name="connsiteY2" fmla="*/ 76157 h 208041"/>
                <a:gd name="connsiteX3" fmla="*/ 34019 w 75708"/>
                <a:gd name="connsiteY3" fmla="*/ 99324 h 208041"/>
                <a:gd name="connsiteX4" fmla="*/ 25499 w 75708"/>
                <a:gd name="connsiteY4" fmla="*/ 124353 h 208041"/>
                <a:gd name="connsiteX5" fmla="*/ 16978 w 75708"/>
                <a:gd name="connsiteY5" fmla="*/ 147520 h 208041"/>
                <a:gd name="connsiteX6" fmla="*/ 734 w 75708"/>
                <a:gd name="connsiteY6" fmla="*/ 198112 h 208041"/>
                <a:gd name="connsiteX7" fmla="*/ 3624 w 75708"/>
                <a:gd name="connsiteY7" fmla="*/ 207072 h 208041"/>
                <a:gd name="connsiteX8" fmla="*/ 4462 w 75708"/>
                <a:gd name="connsiteY8" fmla="*/ 207432 h 208041"/>
                <a:gd name="connsiteX9" fmla="*/ 9788 w 75708"/>
                <a:gd name="connsiteY9" fmla="*/ 207432 h 208041"/>
                <a:gd name="connsiteX10" fmla="*/ 14048 w 75708"/>
                <a:gd name="connsiteY10" fmla="*/ 203704 h 208041"/>
                <a:gd name="connsiteX11" fmla="*/ 29226 w 75708"/>
                <a:gd name="connsiteY11" fmla="*/ 153378 h 208041"/>
                <a:gd name="connsiteX12" fmla="*/ 44137 w 75708"/>
                <a:gd name="connsiteY12" fmla="*/ 105448 h 208041"/>
                <a:gd name="connsiteX13" fmla="*/ 50529 w 75708"/>
                <a:gd name="connsiteY13" fmla="*/ 84412 h 208041"/>
                <a:gd name="connsiteX14" fmla="*/ 58784 w 75708"/>
                <a:gd name="connsiteY14" fmla="*/ 56453 h 208041"/>
                <a:gd name="connsiteX15" fmla="*/ 65706 w 75708"/>
                <a:gd name="connsiteY15" fmla="*/ 34086 h 208041"/>
                <a:gd name="connsiteX16" fmla="*/ 75293 w 75708"/>
                <a:gd name="connsiteY16" fmla="*/ 7458 h 208041"/>
                <a:gd name="connsiteX17" fmla="*/ 72364 w 75708"/>
                <a:gd name="connsiteY17" fmla="*/ 2 h 208041"/>
                <a:gd name="connsiteX18" fmla="*/ 70234 w 75708"/>
                <a:gd name="connsiteY18" fmla="*/ 2 h 208041"/>
                <a:gd name="connsiteX19" fmla="*/ 64908 w 75708"/>
                <a:gd name="connsiteY19" fmla="*/ 3464 h 208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708" h="208041">
                  <a:moveTo>
                    <a:pt x="64908" y="3997"/>
                  </a:moveTo>
                  <a:cubicBezTo>
                    <a:pt x="58251" y="19707"/>
                    <a:pt x="53192" y="35684"/>
                    <a:pt x="48132" y="51660"/>
                  </a:cubicBezTo>
                  <a:cubicBezTo>
                    <a:pt x="45735" y="59914"/>
                    <a:pt x="43606" y="68169"/>
                    <a:pt x="41209" y="76157"/>
                  </a:cubicBezTo>
                  <a:cubicBezTo>
                    <a:pt x="38813" y="84146"/>
                    <a:pt x="36683" y="91601"/>
                    <a:pt x="34019" y="99324"/>
                  </a:cubicBezTo>
                  <a:cubicBezTo>
                    <a:pt x="31357" y="107045"/>
                    <a:pt x="28428" y="116099"/>
                    <a:pt x="25499" y="124353"/>
                  </a:cubicBezTo>
                  <a:cubicBezTo>
                    <a:pt x="22569" y="132608"/>
                    <a:pt x="19640" y="139797"/>
                    <a:pt x="16978" y="147520"/>
                  </a:cubicBezTo>
                  <a:cubicBezTo>
                    <a:pt x="10853" y="164029"/>
                    <a:pt x="5794" y="181070"/>
                    <a:pt x="734" y="198112"/>
                  </a:cubicBezTo>
                  <a:cubicBezTo>
                    <a:pt x="-943" y="201384"/>
                    <a:pt x="351" y="205396"/>
                    <a:pt x="3624" y="207072"/>
                  </a:cubicBezTo>
                  <a:cubicBezTo>
                    <a:pt x="3895" y="207211"/>
                    <a:pt x="4175" y="207332"/>
                    <a:pt x="4462" y="207432"/>
                  </a:cubicBezTo>
                  <a:cubicBezTo>
                    <a:pt x="6145" y="208244"/>
                    <a:pt x="8106" y="208244"/>
                    <a:pt x="9788" y="207432"/>
                  </a:cubicBezTo>
                  <a:cubicBezTo>
                    <a:pt x="11693" y="206885"/>
                    <a:pt x="13253" y="205519"/>
                    <a:pt x="14048" y="203704"/>
                  </a:cubicBezTo>
                  <a:lnTo>
                    <a:pt x="29226" y="153378"/>
                  </a:lnTo>
                  <a:cubicBezTo>
                    <a:pt x="34285" y="137401"/>
                    <a:pt x="39345" y="121425"/>
                    <a:pt x="44137" y="105448"/>
                  </a:cubicBezTo>
                  <a:lnTo>
                    <a:pt x="50529" y="84412"/>
                  </a:lnTo>
                  <a:cubicBezTo>
                    <a:pt x="53458" y="75092"/>
                    <a:pt x="56120" y="66039"/>
                    <a:pt x="58784" y="56453"/>
                  </a:cubicBezTo>
                  <a:cubicBezTo>
                    <a:pt x="61446" y="46867"/>
                    <a:pt x="63310" y="41542"/>
                    <a:pt x="65706" y="34086"/>
                  </a:cubicBezTo>
                  <a:cubicBezTo>
                    <a:pt x="68103" y="26630"/>
                    <a:pt x="71565" y="16778"/>
                    <a:pt x="75293" y="7458"/>
                  </a:cubicBezTo>
                  <a:cubicBezTo>
                    <a:pt x="76434" y="4589"/>
                    <a:pt x="75153" y="1327"/>
                    <a:pt x="72364" y="2"/>
                  </a:cubicBezTo>
                  <a:lnTo>
                    <a:pt x="70234" y="2"/>
                  </a:lnTo>
                  <a:cubicBezTo>
                    <a:pt x="67911" y="-62"/>
                    <a:pt x="65792" y="1316"/>
                    <a:pt x="64908" y="3464"/>
                  </a:cubicBezTo>
                </a:path>
              </a:pathLst>
            </a:custGeom>
            <a:solidFill>
              <a:srgbClr val="BEE8D9"/>
            </a:solidFill>
            <a:ln w="26619"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id="{B070C745-D43C-4315-8627-9C5027973C13}"/>
                </a:ext>
              </a:extLst>
            </p:cNvPr>
            <p:cNvSpPr/>
            <p:nvPr/>
          </p:nvSpPr>
          <p:spPr>
            <a:xfrm>
              <a:off x="16804349" y="5753572"/>
              <a:ext cx="196248" cy="587809"/>
            </a:xfrm>
            <a:custGeom>
              <a:avLst/>
              <a:gdLst>
                <a:gd name="connsiteX0" fmla="*/ 133730 w 156366"/>
                <a:gd name="connsiteY0" fmla="*/ 10651 h 468354"/>
                <a:gd name="connsiteX1" fmla="*/ 125209 w 156366"/>
                <a:gd name="connsiteY1" fmla="*/ 28225 h 468354"/>
                <a:gd name="connsiteX2" fmla="*/ 116155 w 156366"/>
                <a:gd name="connsiteY2" fmla="*/ 50592 h 468354"/>
                <a:gd name="connsiteX3" fmla="*/ 99114 w 156366"/>
                <a:gd name="connsiteY3" fmla="*/ 94528 h 468354"/>
                <a:gd name="connsiteX4" fmla="*/ 86865 w 156366"/>
                <a:gd name="connsiteY4" fmla="*/ 126748 h 468354"/>
                <a:gd name="connsiteX5" fmla="*/ 73818 w 156366"/>
                <a:gd name="connsiteY5" fmla="*/ 167488 h 468354"/>
                <a:gd name="connsiteX6" fmla="*/ 73818 w 156366"/>
                <a:gd name="connsiteY6" fmla="*/ 165624 h 468354"/>
                <a:gd name="connsiteX7" fmla="*/ 73818 w 156366"/>
                <a:gd name="connsiteY7" fmla="*/ 168021 h 468354"/>
                <a:gd name="connsiteX8" fmla="*/ 73818 w 156366"/>
                <a:gd name="connsiteY8" fmla="*/ 170683 h 468354"/>
                <a:gd name="connsiteX9" fmla="*/ 73818 w 156366"/>
                <a:gd name="connsiteY9" fmla="*/ 168287 h 468354"/>
                <a:gd name="connsiteX10" fmla="*/ 71687 w 156366"/>
                <a:gd name="connsiteY10" fmla="*/ 176009 h 468354"/>
                <a:gd name="connsiteX11" fmla="*/ 71687 w 156366"/>
                <a:gd name="connsiteY11" fmla="*/ 172281 h 468354"/>
                <a:gd name="connsiteX12" fmla="*/ 62901 w 156366"/>
                <a:gd name="connsiteY12" fmla="*/ 203702 h 468354"/>
                <a:gd name="connsiteX13" fmla="*/ 56244 w 156366"/>
                <a:gd name="connsiteY13" fmla="*/ 230330 h 468354"/>
                <a:gd name="connsiteX14" fmla="*/ 50652 w 156366"/>
                <a:gd name="connsiteY14" fmla="*/ 256957 h 468354"/>
                <a:gd name="connsiteX15" fmla="*/ 44793 w 156366"/>
                <a:gd name="connsiteY15" fmla="*/ 279857 h 468354"/>
                <a:gd name="connsiteX16" fmla="*/ 44793 w 156366"/>
                <a:gd name="connsiteY16" fmla="*/ 276661 h 468354"/>
                <a:gd name="connsiteX17" fmla="*/ 41066 w 156366"/>
                <a:gd name="connsiteY17" fmla="*/ 289975 h 468354"/>
                <a:gd name="connsiteX18" fmla="*/ 41066 w 156366"/>
                <a:gd name="connsiteY18" fmla="*/ 289975 h 468354"/>
                <a:gd name="connsiteX19" fmla="*/ 41066 w 156366"/>
                <a:gd name="connsiteY19" fmla="*/ 289975 h 468354"/>
                <a:gd name="connsiteX20" fmla="*/ 41066 w 156366"/>
                <a:gd name="connsiteY20" fmla="*/ 293970 h 468354"/>
                <a:gd name="connsiteX21" fmla="*/ 41066 w 156366"/>
                <a:gd name="connsiteY21" fmla="*/ 291573 h 468354"/>
                <a:gd name="connsiteX22" fmla="*/ 39469 w 156366"/>
                <a:gd name="connsiteY22" fmla="*/ 297698 h 468354"/>
                <a:gd name="connsiteX23" fmla="*/ 39469 w 156366"/>
                <a:gd name="connsiteY23" fmla="*/ 292905 h 468354"/>
                <a:gd name="connsiteX24" fmla="*/ 35207 w 156366"/>
                <a:gd name="connsiteY24" fmla="*/ 308348 h 468354"/>
                <a:gd name="connsiteX25" fmla="*/ 26953 w 156366"/>
                <a:gd name="connsiteY25" fmla="*/ 338438 h 468354"/>
                <a:gd name="connsiteX26" fmla="*/ 18432 w 156366"/>
                <a:gd name="connsiteY26" fmla="*/ 371190 h 468354"/>
                <a:gd name="connsiteX27" fmla="*/ 6715 w 156366"/>
                <a:gd name="connsiteY27" fmla="*/ 416723 h 468354"/>
                <a:gd name="connsiteX28" fmla="*/ 1923 w 156366"/>
                <a:gd name="connsiteY28" fmla="*/ 437759 h 468354"/>
                <a:gd name="connsiteX29" fmla="*/ 592 w 156366"/>
                <a:gd name="connsiteY29" fmla="*/ 444416 h 468354"/>
                <a:gd name="connsiteX30" fmla="*/ 592 w 156366"/>
                <a:gd name="connsiteY30" fmla="*/ 446546 h 468354"/>
                <a:gd name="connsiteX31" fmla="*/ 592 w 156366"/>
                <a:gd name="connsiteY31" fmla="*/ 456398 h 468354"/>
                <a:gd name="connsiteX32" fmla="*/ 592 w 156366"/>
                <a:gd name="connsiteY32" fmla="*/ 457996 h 468354"/>
                <a:gd name="connsiteX33" fmla="*/ 592 w 156366"/>
                <a:gd name="connsiteY33" fmla="*/ 457996 h 468354"/>
                <a:gd name="connsiteX34" fmla="*/ 13639 w 156366"/>
                <a:gd name="connsiteY34" fmla="*/ 468114 h 468354"/>
                <a:gd name="connsiteX35" fmla="*/ 26686 w 156366"/>
                <a:gd name="connsiteY35" fmla="*/ 464387 h 468354"/>
                <a:gd name="connsiteX36" fmla="*/ 42131 w 156366"/>
                <a:gd name="connsiteY36" fmla="*/ 443617 h 468354"/>
                <a:gd name="connsiteX37" fmla="*/ 46657 w 156366"/>
                <a:gd name="connsiteY37" fmla="*/ 425510 h 468354"/>
                <a:gd name="connsiteX38" fmla="*/ 55178 w 156366"/>
                <a:gd name="connsiteY38" fmla="*/ 398883 h 468354"/>
                <a:gd name="connsiteX39" fmla="*/ 66096 w 156366"/>
                <a:gd name="connsiteY39" fmla="*/ 359207 h 468354"/>
                <a:gd name="connsiteX40" fmla="*/ 72753 w 156366"/>
                <a:gd name="connsiteY40" fmla="*/ 333911 h 468354"/>
                <a:gd name="connsiteX41" fmla="*/ 80741 w 156366"/>
                <a:gd name="connsiteY41" fmla="*/ 305686 h 468354"/>
                <a:gd name="connsiteX42" fmla="*/ 80741 w 156366"/>
                <a:gd name="connsiteY42" fmla="*/ 305686 h 468354"/>
                <a:gd name="connsiteX43" fmla="*/ 80741 w 156366"/>
                <a:gd name="connsiteY43" fmla="*/ 305686 h 468354"/>
                <a:gd name="connsiteX44" fmla="*/ 80741 w 156366"/>
                <a:gd name="connsiteY44" fmla="*/ 305686 h 468354"/>
                <a:gd name="connsiteX45" fmla="*/ 80741 w 156366"/>
                <a:gd name="connsiteY45" fmla="*/ 302491 h 468354"/>
                <a:gd name="connsiteX46" fmla="*/ 80741 w 156366"/>
                <a:gd name="connsiteY46" fmla="*/ 300360 h 468354"/>
                <a:gd name="connsiteX47" fmla="*/ 80741 w 156366"/>
                <a:gd name="connsiteY47" fmla="*/ 300360 h 468354"/>
                <a:gd name="connsiteX48" fmla="*/ 80741 w 156366"/>
                <a:gd name="connsiteY48" fmla="*/ 299029 h 468354"/>
                <a:gd name="connsiteX49" fmla="*/ 80741 w 156366"/>
                <a:gd name="connsiteY49" fmla="*/ 299029 h 468354"/>
                <a:gd name="connsiteX50" fmla="*/ 89529 w 156366"/>
                <a:gd name="connsiteY50" fmla="*/ 267874 h 468354"/>
                <a:gd name="connsiteX51" fmla="*/ 100712 w 156366"/>
                <a:gd name="connsiteY51" fmla="*/ 221809 h 468354"/>
                <a:gd name="connsiteX52" fmla="*/ 108700 w 156366"/>
                <a:gd name="connsiteY52" fmla="*/ 190654 h 468354"/>
                <a:gd name="connsiteX53" fmla="*/ 108700 w 156366"/>
                <a:gd name="connsiteY53" fmla="*/ 193317 h 468354"/>
                <a:gd name="connsiteX54" fmla="*/ 110297 w 156366"/>
                <a:gd name="connsiteY54" fmla="*/ 187725 h 468354"/>
                <a:gd name="connsiteX55" fmla="*/ 110297 w 156366"/>
                <a:gd name="connsiteY55" fmla="*/ 190388 h 468354"/>
                <a:gd name="connsiteX56" fmla="*/ 122280 w 156366"/>
                <a:gd name="connsiteY56" fmla="*/ 144056 h 468354"/>
                <a:gd name="connsiteX57" fmla="*/ 133197 w 156366"/>
                <a:gd name="connsiteY57" fmla="*/ 99854 h 468354"/>
                <a:gd name="connsiteX58" fmla="*/ 146511 w 156366"/>
                <a:gd name="connsiteY58" fmla="*/ 38877 h 468354"/>
                <a:gd name="connsiteX59" fmla="*/ 150239 w 156366"/>
                <a:gd name="connsiteY59" fmla="*/ 26628 h 468354"/>
                <a:gd name="connsiteX60" fmla="*/ 155565 w 156366"/>
                <a:gd name="connsiteY60" fmla="*/ 14379 h 468354"/>
                <a:gd name="connsiteX61" fmla="*/ 149972 w 156366"/>
                <a:gd name="connsiteY61" fmla="*/ 799 h 468354"/>
                <a:gd name="connsiteX62" fmla="*/ 145978 w 156366"/>
                <a:gd name="connsiteY62" fmla="*/ 0 h 468354"/>
                <a:gd name="connsiteX63" fmla="*/ 136392 w 156366"/>
                <a:gd name="connsiteY63" fmla="*/ 6124 h 468354"/>
                <a:gd name="connsiteX64" fmla="*/ 40800 w 156366"/>
                <a:gd name="connsiteY64" fmla="*/ 301159 h 468354"/>
                <a:gd name="connsiteX65" fmla="*/ 40800 w 156366"/>
                <a:gd name="connsiteY65" fmla="*/ 303822 h 468354"/>
                <a:gd name="connsiteX66" fmla="*/ 40800 w 156366"/>
                <a:gd name="connsiteY66" fmla="*/ 301159 h 468354"/>
                <a:gd name="connsiteX67" fmla="*/ 6982 w 156366"/>
                <a:gd name="connsiteY67" fmla="*/ 452937 h 468354"/>
                <a:gd name="connsiteX68" fmla="*/ 6982 w 156366"/>
                <a:gd name="connsiteY68" fmla="*/ 452937 h 468354"/>
                <a:gd name="connsiteX69" fmla="*/ 82605 w 156366"/>
                <a:gd name="connsiteY69" fmla="*/ 298496 h 468354"/>
                <a:gd name="connsiteX70" fmla="*/ 82605 w 156366"/>
                <a:gd name="connsiteY70" fmla="*/ 298496 h 468354"/>
                <a:gd name="connsiteX71" fmla="*/ 82605 w 156366"/>
                <a:gd name="connsiteY71" fmla="*/ 298496 h 468354"/>
                <a:gd name="connsiteX72" fmla="*/ 82605 w 156366"/>
                <a:gd name="connsiteY72" fmla="*/ 300627 h 468354"/>
                <a:gd name="connsiteX73" fmla="*/ 82605 w 156366"/>
                <a:gd name="connsiteY73" fmla="*/ 300627 h 468354"/>
                <a:gd name="connsiteX74" fmla="*/ 82605 w 156366"/>
                <a:gd name="connsiteY74" fmla="*/ 296899 h 468354"/>
                <a:gd name="connsiteX75" fmla="*/ 82605 w 156366"/>
                <a:gd name="connsiteY75" fmla="*/ 296899 h 468354"/>
                <a:gd name="connsiteX76" fmla="*/ 90060 w 156366"/>
                <a:gd name="connsiteY76" fmla="*/ 270271 h 468354"/>
                <a:gd name="connsiteX77" fmla="*/ 90060 w 156366"/>
                <a:gd name="connsiteY77" fmla="*/ 266011 h 468354"/>
                <a:gd name="connsiteX78" fmla="*/ 90060 w 156366"/>
                <a:gd name="connsiteY78" fmla="*/ 270271 h 468354"/>
                <a:gd name="connsiteX79" fmla="*/ 90060 w 156366"/>
                <a:gd name="connsiteY79" fmla="*/ 265478 h 468354"/>
                <a:gd name="connsiteX80" fmla="*/ 90060 w 156366"/>
                <a:gd name="connsiteY80" fmla="*/ 265478 h 468354"/>
                <a:gd name="connsiteX81" fmla="*/ 90060 w 156366"/>
                <a:gd name="connsiteY81" fmla="*/ 265478 h 468354"/>
                <a:gd name="connsiteX82" fmla="*/ 109764 w 156366"/>
                <a:gd name="connsiteY82" fmla="*/ 185595 h 468354"/>
                <a:gd name="connsiteX83" fmla="*/ 109764 w 156366"/>
                <a:gd name="connsiteY83" fmla="*/ 183198 h 468354"/>
                <a:gd name="connsiteX84" fmla="*/ 109764 w 156366"/>
                <a:gd name="connsiteY84" fmla="*/ 185595 h 468354"/>
                <a:gd name="connsiteX85" fmla="*/ 72220 w 156366"/>
                <a:gd name="connsiteY85" fmla="*/ 170417 h 468354"/>
                <a:gd name="connsiteX86" fmla="*/ 72220 w 156366"/>
                <a:gd name="connsiteY86" fmla="*/ 170417 h 468354"/>
                <a:gd name="connsiteX87" fmla="*/ 74882 w 156366"/>
                <a:gd name="connsiteY87" fmla="*/ 161630 h 468354"/>
                <a:gd name="connsiteX88" fmla="*/ 74882 w 156366"/>
                <a:gd name="connsiteY88" fmla="*/ 161630 h 468354"/>
                <a:gd name="connsiteX89" fmla="*/ 74882 w 156366"/>
                <a:gd name="connsiteY89" fmla="*/ 161630 h 46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6366" h="468354">
                  <a:moveTo>
                    <a:pt x="133730" y="10651"/>
                  </a:moveTo>
                  <a:cubicBezTo>
                    <a:pt x="131068" y="16776"/>
                    <a:pt x="128138" y="22367"/>
                    <a:pt x="125209" y="28225"/>
                  </a:cubicBezTo>
                  <a:cubicBezTo>
                    <a:pt x="121759" y="35498"/>
                    <a:pt x="118736" y="42967"/>
                    <a:pt x="116155" y="50592"/>
                  </a:cubicBezTo>
                  <a:cubicBezTo>
                    <a:pt x="110564" y="65238"/>
                    <a:pt x="104972" y="79883"/>
                    <a:pt x="99114" y="94528"/>
                  </a:cubicBezTo>
                  <a:cubicBezTo>
                    <a:pt x="93255" y="109174"/>
                    <a:pt x="91126" y="116097"/>
                    <a:pt x="86865" y="126748"/>
                  </a:cubicBezTo>
                  <a:cubicBezTo>
                    <a:pt x="81718" y="140059"/>
                    <a:pt x="77361" y="153663"/>
                    <a:pt x="73818" y="167488"/>
                  </a:cubicBezTo>
                  <a:cubicBezTo>
                    <a:pt x="73660" y="166877"/>
                    <a:pt x="73660" y="166236"/>
                    <a:pt x="73818" y="165624"/>
                  </a:cubicBezTo>
                  <a:lnTo>
                    <a:pt x="73818" y="168021"/>
                  </a:lnTo>
                  <a:lnTo>
                    <a:pt x="73818" y="170683"/>
                  </a:lnTo>
                  <a:lnTo>
                    <a:pt x="73818" y="168287"/>
                  </a:lnTo>
                  <a:cubicBezTo>
                    <a:pt x="73818" y="170950"/>
                    <a:pt x="72220" y="173346"/>
                    <a:pt x="71687" y="176009"/>
                  </a:cubicBezTo>
                  <a:cubicBezTo>
                    <a:pt x="71534" y="174771"/>
                    <a:pt x="71534" y="173519"/>
                    <a:pt x="71687" y="172281"/>
                  </a:cubicBezTo>
                  <a:cubicBezTo>
                    <a:pt x="68758" y="182666"/>
                    <a:pt x="65297" y="193051"/>
                    <a:pt x="62901" y="203702"/>
                  </a:cubicBezTo>
                  <a:cubicBezTo>
                    <a:pt x="60504" y="214353"/>
                    <a:pt x="58373" y="221276"/>
                    <a:pt x="56244" y="230330"/>
                  </a:cubicBezTo>
                  <a:cubicBezTo>
                    <a:pt x="54113" y="239383"/>
                    <a:pt x="52782" y="247904"/>
                    <a:pt x="50652" y="256957"/>
                  </a:cubicBezTo>
                  <a:cubicBezTo>
                    <a:pt x="48521" y="266011"/>
                    <a:pt x="46923" y="272401"/>
                    <a:pt x="44793" y="279857"/>
                  </a:cubicBezTo>
                  <a:lnTo>
                    <a:pt x="44793" y="276661"/>
                  </a:lnTo>
                  <a:lnTo>
                    <a:pt x="41066" y="289975"/>
                  </a:lnTo>
                  <a:lnTo>
                    <a:pt x="41066" y="289975"/>
                  </a:lnTo>
                  <a:cubicBezTo>
                    <a:pt x="41066" y="289975"/>
                    <a:pt x="41066" y="289975"/>
                    <a:pt x="41066" y="289975"/>
                  </a:cubicBezTo>
                  <a:cubicBezTo>
                    <a:pt x="41066" y="289975"/>
                    <a:pt x="41066" y="292638"/>
                    <a:pt x="41066" y="293970"/>
                  </a:cubicBezTo>
                  <a:lnTo>
                    <a:pt x="41066" y="291573"/>
                  </a:lnTo>
                  <a:lnTo>
                    <a:pt x="39469" y="297698"/>
                  </a:lnTo>
                  <a:cubicBezTo>
                    <a:pt x="39350" y="296102"/>
                    <a:pt x="39350" y="294500"/>
                    <a:pt x="39469" y="292905"/>
                  </a:cubicBezTo>
                  <a:cubicBezTo>
                    <a:pt x="37871" y="297964"/>
                    <a:pt x="36538" y="303289"/>
                    <a:pt x="35207" y="308348"/>
                  </a:cubicBezTo>
                  <a:cubicBezTo>
                    <a:pt x="32279" y="318467"/>
                    <a:pt x="29350" y="328319"/>
                    <a:pt x="26953" y="338438"/>
                  </a:cubicBezTo>
                  <a:cubicBezTo>
                    <a:pt x="24557" y="348556"/>
                    <a:pt x="21360" y="360272"/>
                    <a:pt x="18432" y="371190"/>
                  </a:cubicBezTo>
                  <a:cubicBezTo>
                    <a:pt x="14438" y="386368"/>
                    <a:pt x="10444" y="401545"/>
                    <a:pt x="6715" y="416723"/>
                  </a:cubicBezTo>
                  <a:cubicBezTo>
                    <a:pt x="4851" y="423646"/>
                    <a:pt x="3254" y="430836"/>
                    <a:pt x="1923" y="437759"/>
                  </a:cubicBezTo>
                  <a:cubicBezTo>
                    <a:pt x="1923" y="440155"/>
                    <a:pt x="1923" y="442286"/>
                    <a:pt x="592" y="444416"/>
                  </a:cubicBezTo>
                  <a:cubicBezTo>
                    <a:pt x="-739" y="446546"/>
                    <a:pt x="592" y="445747"/>
                    <a:pt x="592" y="446546"/>
                  </a:cubicBezTo>
                  <a:cubicBezTo>
                    <a:pt x="-62" y="449798"/>
                    <a:pt x="-62" y="453147"/>
                    <a:pt x="592" y="456398"/>
                  </a:cubicBezTo>
                  <a:lnTo>
                    <a:pt x="592" y="457996"/>
                  </a:lnTo>
                  <a:lnTo>
                    <a:pt x="592" y="457996"/>
                  </a:lnTo>
                  <a:cubicBezTo>
                    <a:pt x="2987" y="463329"/>
                    <a:pt x="7877" y="467122"/>
                    <a:pt x="13639" y="468114"/>
                  </a:cubicBezTo>
                  <a:cubicBezTo>
                    <a:pt x="18331" y="468951"/>
                    <a:pt x="23145" y="467576"/>
                    <a:pt x="26686" y="464387"/>
                  </a:cubicBezTo>
                  <a:cubicBezTo>
                    <a:pt x="34512" y="459926"/>
                    <a:pt x="40112" y="452394"/>
                    <a:pt x="42131" y="443617"/>
                  </a:cubicBezTo>
                  <a:cubicBezTo>
                    <a:pt x="42131" y="437493"/>
                    <a:pt x="45059" y="431368"/>
                    <a:pt x="46657" y="425510"/>
                  </a:cubicBezTo>
                  <a:cubicBezTo>
                    <a:pt x="48255" y="419652"/>
                    <a:pt x="52249" y="406871"/>
                    <a:pt x="55178" y="398883"/>
                  </a:cubicBezTo>
                  <a:cubicBezTo>
                    <a:pt x="58107" y="390894"/>
                    <a:pt x="62635" y="372255"/>
                    <a:pt x="66096" y="359207"/>
                  </a:cubicBezTo>
                  <a:cubicBezTo>
                    <a:pt x="68492" y="350953"/>
                    <a:pt x="70356" y="342166"/>
                    <a:pt x="72753" y="333911"/>
                  </a:cubicBezTo>
                  <a:cubicBezTo>
                    <a:pt x="75149" y="325657"/>
                    <a:pt x="78077" y="315005"/>
                    <a:pt x="80741" y="305686"/>
                  </a:cubicBezTo>
                  <a:lnTo>
                    <a:pt x="80741" y="305686"/>
                  </a:lnTo>
                  <a:lnTo>
                    <a:pt x="80741" y="305686"/>
                  </a:lnTo>
                  <a:cubicBezTo>
                    <a:pt x="80741" y="305686"/>
                    <a:pt x="80741" y="305686"/>
                    <a:pt x="80741" y="305686"/>
                  </a:cubicBezTo>
                  <a:cubicBezTo>
                    <a:pt x="80855" y="304624"/>
                    <a:pt x="80855" y="303553"/>
                    <a:pt x="80741" y="302491"/>
                  </a:cubicBezTo>
                  <a:cubicBezTo>
                    <a:pt x="80741" y="302490"/>
                    <a:pt x="80741" y="300893"/>
                    <a:pt x="80741" y="300360"/>
                  </a:cubicBezTo>
                  <a:lnTo>
                    <a:pt x="80741" y="300360"/>
                  </a:lnTo>
                  <a:lnTo>
                    <a:pt x="80741" y="299029"/>
                  </a:lnTo>
                  <a:cubicBezTo>
                    <a:pt x="80741" y="299029"/>
                    <a:pt x="80741" y="299029"/>
                    <a:pt x="80741" y="299029"/>
                  </a:cubicBezTo>
                  <a:lnTo>
                    <a:pt x="89529" y="267874"/>
                  </a:lnTo>
                  <a:cubicBezTo>
                    <a:pt x="93522" y="252697"/>
                    <a:pt x="96451" y="236986"/>
                    <a:pt x="100712" y="221809"/>
                  </a:cubicBezTo>
                  <a:cubicBezTo>
                    <a:pt x="103374" y="211424"/>
                    <a:pt x="105771" y="201039"/>
                    <a:pt x="108700" y="190654"/>
                  </a:cubicBezTo>
                  <a:lnTo>
                    <a:pt x="108700" y="193317"/>
                  </a:lnTo>
                  <a:lnTo>
                    <a:pt x="110297" y="187725"/>
                  </a:lnTo>
                  <a:lnTo>
                    <a:pt x="110297" y="190388"/>
                  </a:lnTo>
                  <a:cubicBezTo>
                    <a:pt x="114557" y="174944"/>
                    <a:pt x="118285" y="159500"/>
                    <a:pt x="122280" y="144056"/>
                  </a:cubicBezTo>
                  <a:cubicBezTo>
                    <a:pt x="126273" y="128612"/>
                    <a:pt x="130002" y="114765"/>
                    <a:pt x="133197" y="99854"/>
                  </a:cubicBezTo>
                  <a:cubicBezTo>
                    <a:pt x="137458" y="79617"/>
                    <a:pt x="141451" y="59113"/>
                    <a:pt x="146511" y="38877"/>
                  </a:cubicBezTo>
                  <a:cubicBezTo>
                    <a:pt x="146511" y="34882"/>
                    <a:pt x="148908" y="30622"/>
                    <a:pt x="150239" y="26628"/>
                  </a:cubicBezTo>
                  <a:cubicBezTo>
                    <a:pt x="151739" y="22431"/>
                    <a:pt x="153519" y="18339"/>
                    <a:pt x="155565" y="14379"/>
                  </a:cubicBezTo>
                  <a:cubicBezTo>
                    <a:pt x="157770" y="9085"/>
                    <a:pt x="155267" y="3005"/>
                    <a:pt x="149972" y="799"/>
                  </a:cubicBezTo>
                  <a:cubicBezTo>
                    <a:pt x="148706" y="271"/>
                    <a:pt x="147349" y="0"/>
                    <a:pt x="145978" y="0"/>
                  </a:cubicBezTo>
                  <a:cubicBezTo>
                    <a:pt x="141887" y="84"/>
                    <a:pt x="138186" y="2448"/>
                    <a:pt x="136392" y="6124"/>
                  </a:cubicBezTo>
                  <a:moveTo>
                    <a:pt x="40800" y="301159"/>
                  </a:moveTo>
                  <a:cubicBezTo>
                    <a:pt x="40800" y="301159"/>
                    <a:pt x="40800" y="303023"/>
                    <a:pt x="40800" y="303822"/>
                  </a:cubicBezTo>
                  <a:cubicBezTo>
                    <a:pt x="40699" y="302937"/>
                    <a:pt x="40699" y="302044"/>
                    <a:pt x="40800" y="301159"/>
                  </a:cubicBezTo>
                  <a:moveTo>
                    <a:pt x="6982" y="452937"/>
                  </a:moveTo>
                  <a:lnTo>
                    <a:pt x="6982" y="452937"/>
                  </a:lnTo>
                  <a:moveTo>
                    <a:pt x="82605" y="298496"/>
                  </a:moveTo>
                  <a:lnTo>
                    <a:pt x="82605" y="298496"/>
                  </a:lnTo>
                  <a:lnTo>
                    <a:pt x="82605" y="298496"/>
                  </a:lnTo>
                  <a:cubicBezTo>
                    <a:pt x="82454" y="299198"/>
                    <a:pt x="82454" y="299925"/>
                    <a:pt x="82605" y="300627"/>
                  </a:cubicBezTo>
                  <a:lnTo>
                    <a:pt x="82605" y="300627"/>
                  </a:lnTo>
                  <a:lnTo>
                    <a:pt x="82605" y="296899"/>
                  </a:lnTo>
                  <a:lnTo>
                    <a:pt x="82605" y="296899"/>
                  </a:lnTo>
                  <a:moveTo>
                    <a:pt x="90060" y="270271"/>
                  </a:moveTo>
                  <a:cubicBezTo>
                    <a:pt x="90182" y="268853"/>
                    <a:pt x="90182" y="267428"/>
                    <a:pt x="90060" y="266011"/>
                  </a:cubicBezTo>
                  <a:cubicBezTo>
                    <a:pt x="90151" y="267429"/>
                    <a:pt x="90151" y="268852"/>
                    <a:pt x="90060" y="270271"/>
                  </a:cubicBezTo>
                  <a:moveTo>
                    <a:pt x="90060" y="265478"/>
                  </a:moveTo>
                  <a:lnTo>
                    <a:pt x="90060" y="265478"/>
                  </a:lnTo>
                  <a:lnTo>
                    <a:pt x="90060" y="265478"/>
                  </a:lnTo>
                  <a:moveTo>
                    <a:pt x="109764" y="185595"/>
                  </a:moveTo>
                  <a:lnTo>
                    <a:pt x="109764" y="183198"/>
                  </a:lnTo>
                  <a:lnTo>
                    <a:pt x="109764" y="185595"/>
                  </a:lnTo>
                  <a:moveTo>
                    <a:pt x="72220" y="170417"/>
                  </a:moveTo>
                  <a:lnTo>
                    <a:pt x="72220" y="170417"/>
                  </a:lnTo>
                  <a:close/>
                  <a:moveTo>
                    <a:pt x="74882" y="161630"/>
                  </a:moveTo>
                  <a:lnTo>
                    <a:pt x="74882" y="161630"/>
                  </a:lnTo>
                  <a:lnTo>
                    <a:pt x="74882" y="161630"/>
                  </a:lnTo>
                  <a:close/>
                </a:path>
              </a:pathLst>
            </a:custGeom>
            <a:solidFill>
              <a:srgbClr val="BEE8D9"/>
            </a:solidFill>
            <a:ln w="26619"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id="{AA951650-FD06-41F8-9194-DC723F5C0381}"/>
                </a:ext>
              </a:extLst>
            </p:cNvPr>
            <p:cNvSpPr/>
            <p:nvPr/>
          </p:nvSpPr>
          <p:spPr>
            <a:xfrm>
              <a:off x="16922231" y="5766939"/>
              <a:ext cx="77195" cy="220655"/>
            </a:xfrm>
            <a:custGeom>
              <a:avLst/>
              <a:gdLst>
                <a:gd name="connsiteX0" fmla="*/ 50456 w 61507"/>
                <a:gd name="connsiteY0" fmla="*/ 2929 h 175813"/>
                <a:gd name="connsiteX1" fmla="*/ 38474 w 61507"/>
                <a:gd name="connsiteY1" fmla="*/ 42604 h 175813"/>
                <a:gd name="connsiteX2" fmla="*/ 24893 w 61507"/>
                <a:gd name="connsiteY2" fmla="*/ 87339 h 175813"/>
                <a:gd name="connsiteX3" fmla="*/ 12644 w 61507"/>
                <a:gd name="connsiteY3" fmla="*/ 126215 h 175813"/>
                <a:gd name="connsiteX4" fmla="*/ 396 w 61507"/>
                <a:gd name="connsiteY4" fmla="*/ 166955 h 175813"/>
                <a:gd name="connsiteX5" fmla="*/ 396 w 61507"/>
                <a:gd name="connsiteY5" fmla="*/ 171748 h 175813"/>
                <a:gd name="connsiteX6" fmla="*/ 3858 w 61507"/>
                <a:gd name="connsiteY6" fmla="*/ 175210 h 175813"/>
                <a:gd name="connsiteX7" fmla="*/ 8651 w 61507"/>
                <a:gd name="connsiteY7" fmla="*/ 175210 h 175813"/>
                <a:gd name="connsiteX8" fmla="*/ 12112 w 61507"/>
                <a:gd name="connsiteY8" fmla="*/ 171748 h 175813"/>
                <a:gd name="connsiteX9" fmla="*/ 24627 w 61507"/>
                <a:gd name="connsiteY9" fmla="*/ 131807 h 175813"/>
                <a:gd name="connsiteX10" fmla="*/ 36076 w 61507"/>
                <a:gd name="connsiteY10" fmla="*/ 91865 h 175813"/>
                <a:gd name="connsiteX11" fmla="*/ 48859 w 61507"/>
                <a:gd name="connsiteY11" fmla="*/ 48462 h 175813"/>
                <a:gd name="connsiteX12" fmla="*/ 54449 w 61507"/>
                <a:gd name="connsiteY12" fmla="*/ 30622 h 175813"/>
                <a:gd name="connsiteX13" fmla="*/ 61106 w 61507"/>
                <a:gd name="connsiteY13" fmla="*/ 7456 h 175813"/>
                <a:gd name="connsiteX14" fmla="*/ 61106 w 61507"/>
                <a:gd name="connsiteY14" fmla="*/ 3195 h 175813"/>
                <a:gd name="connsiteX15" fmla="*/ 57911 w 61507"/>
                <a:gd name="connsiteY15" fmla="*/ 0 h 175813"/>
                <a:gd name="connsiteX16" fmla="*/ 55781 w 61507"/>
                <a:gd name="connsiteY16" fmla="*/ 0 h 175813"/>
                <a:gd name="connsiteX17" fmla="*/ 50455 w 61507"/>
                <a:gd name="connsiteY17" fmla="*/ 3462 h 17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507" h="175813">
                  <a:moveTo>
                    <a:pt x="50456" y="2929"/>
                  </a:moveTo>
                  <a:cubicBezTo>
                    <a:pt x="46195" y="15976"/>
                    <a:pt x="42467" y="29557"/>
                    <a:pt x="38474" y="42604"/>
                  </a:cubicBezTo>
                  <a:cubicBezTo>
                    <a:pt x="34479" y="55652"/>
                    <a:pt x="29419" y="72161"/>
                    <a:pt x="24893" y="87339"/>
                  </a:cubicBezTo>
                  <a:cubicBezTo>
                    <a:pt x="20367" y="102516"/>
                    <a:pt x="16639" y="113966"/>
                    <a:pt x="12644" y="126215"/>
                  </a:cubicBezTo>
                  <a:cubicBezTo>
                    <a:pt x="8651" y="138464"/>
                    <a:pt x="4123" y="152843"/>
                    <a:pt x="396" y="166955"/>
                  </a:cubicBezTo>
                  <a:cubicBezTo>
                    <a:pt x="-132" y="168509"/>
                    <a:pt x="-132" y="170194"/>
                    <a:pt x="396" y="171748"/>
                  </a:cubicBezTo>
                  <a:cubicBezTo>
                    <a:pt x="1045" y="173316"/>
                    <a:pt x="2290" y="174561"/>
                    <a:pt x="3858" y="175210"/>
                  </a:cubicBezTo>
                  <a:cubicBezTo>
                    <a:pt x="5355" y="176015"/>
                    <a:pt x="7154" y="176015"/>
                    <a:pt x="8651" y="175210"/>
                  </a:cubicBezTo>
                  <a:cubicBezTo>
                    <a:pt x="10219" y="174561"/>
                    <a:pt x="11464" y="173316"/>
                    <a:pt x="12112" y="171748"/>
                  </a:cubicBezTo>
                  <a:cubicBezTo>
                    <a:pt x="16106" y="158435"/>
                    <a:pt x="20632" y="145121"/>
                    <a:pt x="24627" y="131807"/>
                  </a:cubicBezTo>
                  <a:cubicBezTo>
                    <a:pt x="28621" y="118493"/>
                    <a:pt x="32348" y="105179"/>
                    <a:pt x="36076" y="91865"/>
                  </a:cubicBezTo>
                  <a:lnTo>
                    <a:pt x="48859" y="48462"/>
                  </a:lnTo>
                  <a:lnTo>
                    <a:pt x="54449" y="30622"/>
                  </a:lnTo>
                  <a:cubicBezTo>
                    <a:pt x="56580" y="22633"/>
                    <a:pt x="58711" y="15178"/>
                    <a:pt x="61106" y="7456"/>
                  </a:cubicBezTo>
                  <a:cubicBezTo>
                    <a:pt x="61641" y="6086"/>
                    <a:pt x="61641" y="4565"/>
                    <a:pt x="61106" y="3195"/>
                  </a:cubicBezTo>
                  <a:cubicBezTo>
                    <a:pt x="60568" y="1709"/>
                    <a:pt x="59398" y="538"/>
                    <a:pt x="57911" y="0"/>
                  </a:cubicBezTo>
                  <a:lnTo>
                    <a:pt x="55781" y="0"/>
                  </a:lnTo>
                  <a:cubicBezTo>
                    <a:pt x="53479" y="8"/>
                    <a:pt x="51396" y="1362"/>
                    <a:pt x="50455" y="3462"/>
                  </a:cubicBezTo>
                </a:path>
              </a:pathLst>
            </a:custGeom>
            <a:solidFill>
              <a:srgbClr val="BEE8D9"/>
            </a:solidFill>
            <a:ln w="26619"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id="{D7EBCBDF-244F-471D-A77A-6850C89EE545}"/>
                </a:ext>
              </a:extLst>
            </p:cNvPr>
            <p:cNvSpPr/>
            <p:nvPr/>
          </p:nvSpPr>
          <p:spPr>
            <a:xfrm>
              <a:off x="16911445" y="5777418"/>
              <a:ext cx="83722" cy="250329"/>
            </a:xfrm>
            <a:custGeom>
              <a:avLst/>
              <a:gdLst>
                <a:gd name="connsiteX0" fmla="*/ 57717 w 66708"/>
                <a:gd name="connsiteY0" fmla="*/ 2302 h 199457"/>
                <a:gd name="connsiteX1" fmla="*/ 55586 w 66708"/>
                <a:gd name="connsiteY1" fmla="*/ 6296 h 199457"/>
                <a:gd name="connsiteX2" fmla="*/ 49196 w 66708"/>
                <a:gd name="connsiteY2" fmla="*/ 28930 h 199457"/>
                <a:gd name="connsiteX3" fmla="*/ 49196 w 66708"/>
                <a:gd name="connsiteY3" fmla="*/ 27333 h 199457"/>
                <a:gd name="connsiteX4" fmla="*/ 40677 w 66708"/>
                <a:gd name="connsiteY4" fmla="*/ 56090 h 199457"/>
                <a:gd name="connsiteX5" fmla="*/ 33487 w 66708"/>
                <a:gd name="connsiteY5" fmla="*/ 80588 h 199457"/>
                <a:gd name="connsiteX6" fmla="*/ 16711 w 66708"/>
                <a:gd name="connsiteY6" fmla="*/ 142098 h 199457"/>
                <a:gd name="connsiteX7" fmla="*/ 16711 w 66708"/>
                <a:gd name="connsiteY7" fmla="*/ 140500 h 199457"/>
                <a:gd name="connsiteX8" fmla="*/ 9788 w 66708"/>
                <a:gd name="connsiteY8" fmla="*/ 164731 h 199457"/>
                <a:gd name="connsiteX9" fmla="*/ 469 w 66708"/>
                <a:gd name="connsiteY9" fmla="*/ 191359 h 199457"/>
                <a:gd name="connsiteX10" fmla="*/ 3569 w 66708"/>
                <a:gd name="connsiteY10" fmla="*/ 199041 h 199457"/>
                <a:gd name="connsiteX11" fmla="*/ 3664 w 66708"/>
                <a:gd name="connsiteY11" fmla="*/ 199081 h 199457"/>
                <a:gd name="connsiteX12" fmla="*/ 11120 w 66708"/>
                <a:gd name="connsiteY12" fmla="*/ 195886 h 199457"/>
                <a:gd name="connsiteX13" fmla="*/ 16978 w 66708"/>
                <a:gd name="connsiteY13" fmla="*/ 180175 h 199457"/>
                <a:gd name="connsiteX14" fmla="*/ 19906 w 66708"/>
                <a:gd name="connsiteY14" fmla="*/ 171654 h 199457"/>
                <a:gd name="connsiteX15" fmla="*/ 21770 w 66708"/>
                <a:gd name="connsiteY15" fmla="*/ 165264 h 199457"/>
                <a:gd name="connsiteX16" fmla="*/ 28694 w 66708"/>
                <a:gd name="connsiteY16" fmla="*/ 138636 h 199457"/>
                <a:gd name="connsiteX17" fmla="*/ 45469 w 66708"/>
                <a:gd name="connsiteY17" fmla="*/ 77393 h 199457"/>
                <a:gd name="connsiteX18" fmla="*/ 45469 w 66708"/>
                <a:gd name="connsiteY18" fmla="*/ 78724 h 199457"/>
                <a:gd name="connsiteX19" fmla="*/ 55853 w 66708"/>
                <a:gd name="connsiteY19" fmla="*/ 44374 h 199457"/>
                <a:gd name="connsiteX20" fmla="*/ 66238 w 66708"/>
                <a:gd name="connsiteY20" fmla="*/ 6829 h 199457"/>
                <a:gd name="connsiteX21" fmla="*/ 66238 w 66708"/>
                <a:gd name="connsiteY21" fmla="*/ 2569 h 199457"/>
                <a:gd name="connsiteX22" fmla="*/ 62510 w 66708"/>
                <a:gd name="connsiteY22" fmla="*/ 172 h 199457"/>
                <a:gd name="connsiteX23" fmla="*/ 62510 w 66708"/>
                <a:gd name="connsiteY23" fmla="*/ 172 h 199457"/>
                <a:gd name="connsiteX24" fmla="*/ 59048 w 66708"/>
                <a:gd name="connsiteY24" fmla="*/ 172 h 19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708" h="199457">
                  <a:moveTo>
                    <a:pt x="57717" y="2302"/>
                  </a:moveTo>
                  <a:cubicBezTo>
                    <a:pt x="56500" y="3295"/>
                    <a:pt x="55733" y="4733"/>
                    <a:pt x="55586" y="6296"/>
                  </a:cubicBezTo>
                  <a:lnTo>
                    <a:pt x="49196" y="28930"/>
                  </a:lnTo>
                  <a:cubicBezTo>
                    <a:pt x="49196" y="28930"/>
                    <a:pt x="49196" y="28930"/>
                    <a:pt x="49196" y="27333"/>
                  </a:cubicBezTo>
                  <a:cubicBezTo>
                    <a:pt x="46534" y="37185"/>
                    <a:pt x="43605" y="46504"/>
                    <a:pt x="40677" y="56090"/>
                  </a:cubicBezTo>
                  <a:lnTo>
                    <a:pt x="33487" y="80588"/>
                  </a:lnTo>
                  <a:lnTo>
                    <a:pt x="16711" y="142098"/>
                  </a:lnTo>
                  <a:cubicBezTo>
                    <a:pt x="16711" y="142098"/>
                    <a:pt x="16711" y="142098"/>
                    <a:pt x="16711" y="140500"/>
                  </a:cubicBezTo>
                  <a:cubicBezTo>
                    <a:pt x="14580" y="148488"/>
                    <a:pt x="12185" y="156743"/>
                    <a:pt x="9788" y="164731"/>
                  </a:cubicBezTo>
                  <a:cubicBezTo>
                    <a:pt x="7392" y="172719"/>
                    <a:pt x="3664" y="182572"/>
                    <a:pt x="469" y="191359"/>
                  </a:cubicBezTo>
                  <a:cubicBezTo>
                    <a:pt x="-798" y="194337"/>
                    <a:pt x="590" y="197776"/>
                    <a:pt x="3569" y="199041"/>
                  </a:cubicBezTo>
                  <a:cubicBezTo>
                    <a:pt x="3600" y="199055"/>
                    <a:pt x="3633" y="199068"/>
                    <a:pt x="3664" y="199081"/>
                  </a:cubicBezTo>
                  <a:cubicBezTo>
                    <a:pt x="6604" y="200187"/>
                    <a:pt x="9893" y="198777"/>
                    <a:pt x="11120" y="195886"/>
                  </a:cubicBezTo>
                  <a:cubicBezTo>
                    <a:pt x="12983" y="190560"/>
                    <a:pt x="15113" y="185501"/>
                    <a:pt x="16978" y="180175"/>
                  </a:cubicBezTo>
                  <a:lnTo>
                    <a:pt x="19906" y="171654"/>
                  </a:lnTo>
                  <a:cubicBezTo>
                    <a:pt x="20404" y="169490"/>
                    <a:pt x="21026" y="167357"/>
                    <a:pt x="21770" y="165264"/>
                  </a:cubicBezTo>
                  <a:cubicBezTo>
                    <a:pt x="24168" y="156743"/>
                    <a:pt x="26297" y="148222"/>
                    <a:pt x="28694" y="138636"/>
                  </a:cubicBezTo>
                  <a:lnTo>
                    <a:pt x="45469" y="77393"/>
                  </a:lnTo>
                  <a:cubicBezTo>
                    <a:pt x="45469" y="77393"/>
                    <a:pt x="45469" y="77393"/>
                    <a:pt x="45469" y="78724"/>
                  </a:cubicBezTo>
                  <a:lnTo>
                    <a:pt x="55853" y="44374"/>
                  </a:lnTo>
                  <a:lnTo>
                    <a:pt x="66238" y="6829"/>
                  </a:lnTo>
                  <a:cubicBezTo>
                    <a:pt x="66865" y="5478"/>
                    <a:pt x="66865" y="3920"/>
                    <a:pt x="66238" y="2569"/>
                  </a:cubicBezTo>
                  <a:cubicBezTo>
                    <a:pt x="65430" y="1239"/>
                    <a:pt x="64055" y="355"/>
                    <a:pt x="62510" y="172"/>
                  </a:cubicBezTo>
                  <a:lnTo>
                    <a:pt x="62510" y="172"/>
                  </a:lnTo>
                  <a:cubicBezTo>
                    <a:pt x="61367" y="-57"/>
                    <a:pt x="60191" y="-57"/>
                    <a:pt x="59048" y="172"/>
                  </a:cubicBezTo>
                </a:path>
              </a:pathLst>
            </a:custGeom>
            <a:solidFill>
              <a:srgbClr val="BEE8D9"/>
            </a:solidFill>
            <a:ln w="26619"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id="{75FDA981-159F-4BC1-A2D6-6AD4CC4F5AD0}"/>
                </a:ext>
              </a:extLst>
            </p:cNvPr>
            <p:cNvSpPr/>
            <p:nvPr/>
          </p:nvSpPr>
          <p:spPr>
            <a:xfrm>
              <a:off x="16912197" y="5787325"/>
              <a:ext cx="83466" cy="249804"/>
            </a:xfrm>
            <a:custGeom>
              <a:avLst/>
              <a:gdLst>
                <a:gd name="connsiteX0" fmla="*/ 55520 w 66504"/>
                <a:gd name="connsiteY0" fmla="*/ 2929 h 199039"/>
                <a:gd name="connsiteX1" fmla="*/ 52858 w 66504"/>
                <a:gd name="connsiteY1" fmla="*/ 15444 h 199039"/>
                <a:gd name="connsiteX2" fmla="*/ 51261 w 66504"/>
                <a:gd name="connsiteY2" fmla="*/ 20770 h 199039"/>
                <a:gd name="connsiteX3" fmla="*/ 49397 w 66504"/>
                <a:gd name="connsiteY3" fmla="*/ 28492 h 199039"/>
                <a:gd name="connsiteX4" fmla="*/ 49397 w 66504"/>
                <a:gd name="connsiteY4" fmla="*/ 26894 h 199039"/>
                <a:gd name="connsiteX5" fmla="*/ 34485 w 66504"/>
                <a:gd name="connsiteY5" fmla="*/ 75623 h 199039"/>
                <a:gd name="connsiteX6" fmla="*/ 21171 w 66504"/>
                <a:gd name="connsiteY6" fmla="*/ 121689 h 199039"/>
                <a:gd name="connsiteX7" fmla="*/ 16645 w 66504"/>
                <a:gd name="connsiteY7" fmla="*/ 137133 h 199039"/>
                <a:gd name="connsiteX8" fmla="*/ 11586 w 66504"/>
                <a:gd name="connsiteY8" fmla="*/ 153110 h 199039"/>
                <a:gd name="connsiteX9" fmla="*/ 401 w 66504"/>
                <a:gd name="connsiteY9" fmla="*/ 191187 h 199039"/>
                <a:gd name="connsiteX10" fmla="*/ 401 w 66504"/>
                <a:gd name="connsiteY10" fmla="*/ 195447 h 199039"/>
                <a:gd name="connsiteX11" fmla="*/ 3330 w 66504"/>
                <a:gd name="connsiteY11" fmla="*/ 198643 h 199039"/>
                <a:gd name="connsiteX12" fmla="*/ 7856 w 66504"/>
                <a:gd name="connsiteY12" fmla="*/ 198643 h 199039"/>
                <a:gd name="connsiteX13" fmla="*/ 11051 w 66504"/>
                <a:gd name="connsiteY13" fmla="*/ 195714 h 199039"/>
                <a:gd name="connsiteX14" fmla="*/ 24100 w 66504"/>
                <a:gd name="connsiteY14" fmla="*/ 150979 h 199039"/>
                <a:gd name="connsiteX15" fmla="*/ 30226 w 66504"/>
                <a:gd name="connsiteY15" fmla="*/ 131275 h 199039"/>
                <a:gd name="connsiteX16" fmla="*/ 35816 w 66504"/>
                <a:gd name="connsiteY16" fmla="*/ 111570 h 199039"/>
                <a:gd name="connsiteX17" fmla="*/ 43539 w 66504"/>
                <a:gd name="connsiteY17" fmla="*/ 84942 h 199039"/>
                <a:gd name="connsiteX18" fmla="*/ 51261 w 66504"/>
                <a:gd name="connsiteY18" fmla="*/ 60445 h 199039"/>
                <a:gd name="connsiteX19" fmla="*/ 59782 w 66504"/>
                <a:gd name="connsiteY19" fmla="*/ 33817 h 199039"/>
                <a:gd name="connsiteX20" fmla="*/ 63510 w 66504"/>
                <a:gd name="connsiteY20" fmla="*/ 20503 h 199039"/>
                <a:gd name="connsiteX21" fmla="*/ 66439 w 66504"/>
                <a:gd name="connsiteY21" fmla="*/ 6391 h 199039"/>
                <a:gd name="connsiteX22" fmla="*/ 61758 w 66504"/>
                <a:gd name="connsiteY22" fmla="*/ 16 h 199039"/>
                <a:gd name="connsiteX23" fmla="*/ 61644 w 66504"/>
                <a:gd name="connsiteY23" fmla="*/ 0 h 199039"/>
                <a:gd name="connsiteX24" fmla="*/ 61646 w 66504"/>
                <a:gd name="connsiteY24" fmla="*/ 0 h 199039"/>
                <a:gd name="connsiteX25" fmla="*/ 56054 w 66504"/>
                <a:gd name="connsiteY25" fmla="*/ 4793 h 19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6504" h="199039">
                  <a:moveTo>
                    <a:pt x="55520" y="2929"/>
                  </a:moveTo>
                  <a:cubicBezTo>
                    <a:pt x="55520" y="7190"/>
                    <a:pt x="53656" y="11184"/>
                    <a:pt x="52858" y="15444"/>
                  </a:cubicBezTo>
                  <a:lnTo>
                    <a:pt x="51261" y="20770"/>
                  </a:lnTo>
                  <a:cubicBezTo>
                    <a:pt x="51261" y="23432"/>
                    <a:pt x="49930" y="25829"/>
                    <a:pt x="49397" y="28492"/>
                  </a:cubicBezTo>
                  <a:cubicBezTo>
                    <a:pt x="48864" y="31155"/>
                    <a:pt x="49397" y="28492"/>
                    <a:pt x="49397" y="26894"/>
                  </a:cubicBezTo>
                  <a:cubicBezTo>
                    <a:pt x="44337" y="43137"/>
                    <a:pt x="39545" y="59646"/>
                    <a:pt x="34485" y="75623"/>
                  </a:cubicBezTo>
                  <a:cubicBezTo>
                    <a:pt x="29426" y="91599"/>
                    <a:pt x="25431" y="106511"/>
                    <a:pt x="21171" y="121689"/>
                  </a:cubicBezTo>
                  <a:cubicBezTo>
                    <a:pt x="19840" y="126748"/>
                    <a:pt x="18243" y="132073"/>
                    <a:pt x="16645" y="137133"/>
                  </a:cubicBezTo>
                  <a:cubicBezTo>
                    <a:pt x="15048" y="142192"/>
                    <a:pt x="13183" y="147784"/>
                    <a:pt x="11586" y="153110"/>
                  </a:cubicBezTo>
                  <a:lnTo>
                    <a:pt x="401" y="191187"/>
                  </a:lnTo>
                  <a:cubicBezTo>
                    <a:pt x="-134" y="192557"/>
                    <a:pt x="-134" y="194077"/>
                    <a:pt x="401" y="195447"/>
                  </a:cubicBezTo>
                  <a:cubicBezTo>
                    <a:pt x="932" y="196848"/>
                    <a:pt x="1981" y="197991"/>
                    <a:pt x="3330" y="198643"/>
                  </a:cubicBezTo>
                  <a:cubicBezTo>
                    <a:pt x="4792" y="199171"/>
                    <a:pt x="6393" y="199171"/>
                    <a:pt x="7856" y="198643"/>
                  </a:cubicBezTo>
                  <a:cubicBezTo>
                    <a:pt x="9257" y="198111"/>
                    <a:pt x="10399" y="197062"/>
                    <a:pt x="11051" y="195714"/>
                  </a:cubicBezTo>
                  <a:cubicBezTo>
                    <a:pt x="15312" y="180536"/>
                    <a:pt x="19574" y="165891"/>
                    <a:pt x="24100" y="150979"/>
                  </a:cubicBezTo>
                  <a:cubicBezTo>
                    <a:pt x="26231" y="144322"/>
                    <a:pt x="28361" y="137932"/>
                    <a:pt x="30226" y="131275"/>
                  </a:cubicBezTo>
                  <a:cubicBezTo>
                    <a:pt x="32088" y="124618"/>
                    <a:pt x="33952" y="118227"/>
                    <a:pt x="35816" y="111570"/>
                  </a:cubicBezTo>
                  <a:cubicBezTo>
                    <a:pt x="38213" y="102517"/>
                    <a:pt x="40876" y="93463"/>
                    <a:pt x="43539" y="84942"/>
                  </a:cubicBezTo>
                  <a:lnTo>
                    <a:pt x="51261" y="60445"/>
                  </a:lnTo>
                  <a:cubicBezTo>
                    <a:pt x="54189" y="51125"/>
                    <a:pt x="57118" y="41806"/>
                    <a:pt x="59782" y="33817"/>
                  </a:cubicBezTo>
                  <a:lnTo>
                    <a:pt x="63510" y="20503"/>
                  </a:lnTo>
                  <a:cubicBezTo>
                    <a:pt x="63510" y="15977"/>
                    <a:pt x="65639" y="11184"/>
                    <a:pt x="66439" y="6391"/>
                  </a:cubicBezTo>
                  <a:cubicBezTo>
                    <a:pt x="66907" y="3338"/>
                    <a:pt x="64812" y="484"/>
                    <a:pt x="61758" y="16"/>
                  </a:cubicBezTo>
                  <a:cubicBezTo>
                    <a:pt x="61721" y="11"/>
                    <a:pt x="61683" y="5"/>
                    <a:pt x="61644" y="0"/>
                  </a:cubicBezTo>
                  <a:lnTo>
                    <a:pt x="61646" y="0"/>
                  </a:lnTo>
                  <a:cubicBezTo>
                    <a:pt x="58844" y="-28"/>
                    <a:pt x="56455" y="2021"/>
                    <a:pt x="56054" y="4793"/>
                  </a:cubicBezTo>
                </a:path>
              </a:pathLst>
            </a:custGeom>
            <a:solidFill>
              <a:srgbClr val="BEE8D9"/>
            </a:solidFill>
            <a:ln w="26619"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id="{9474E545-8E52-43C6-8DDA-7A7A8D1C0883}"/>
                </a:ext>
              </a:extLst>
            </p:cNvPr>
            <p:cNvSpPr/>
            <p:nvPr/>
          </p:nvSpPr>
          <p:spPr>
            <a:xfrm>
              <a:off x="16992278" y="5814489"/>
              <a:ext cx="192234" cy="576020"/>
            </a:xfrm>
            <a:custGeom>
              <a:avLst/>
              <a:gdLst>
                <a:gd name="connsiteX0" fmla="*/ 129113 w 153168"/>
                <a:gd name="connsiteY0" fmla="*/ 6315 h 458961"/>
                <a:gd name="connsiteX1" fmla="*/ 124852 w 153168"/>
                <a:gd name="connsiteY1" fmla="*/ 21493 h 458961"/>
                <a:gd name="connsiteX2" fmla="*/ 124852 w 153168"/>
                <a:gd name="connsiteY2" fmla="*/ 18564 h 458961"/>
                <a:gd name="connsiteX3" fmla="*/ 116331 w 153168"/>
                <a:gd name="connsiteY3" fmla="*/ 45192 h 458961"/>
                <a:gd name="connsiteX4" fmla="*/ 106479 w 153168"/>
                <a:gd name="connsiteY4" fmla="*/ 71820 h 458961"/>
                <a:gd name="connsiteX5" fmla="*/ 86774 w 153168"/>
                <a:gd name="connsiteY5" fmla="*/ 123211 h 458961"/>
                <a:gd name="connsiteX6" fmla="*/ 77189 w 153168"/>
                <a:gd name="connsiteY6" fmla="*/ 147442 h 458961"/>
                <a:gd name="connsiteX7" fmla="*/ 67603 w 153168"/>
                <a:gd name="connsiteY7" fmla="*/ 174070 h 458961"/>
                <a:gd name="connsiteX8" fmla="*/ 51892 w 153168"/>
                <a:gd name="connsiteY8" fmla="*/ 230787 h 458961"/>
                <a:gd name="connsiteX9" fmla="*/ 42040 w 153168"/>
                <a:gd name="connsiteY9" fmla="*/ 265403 h 458961"/>
                <a:gd name="connsiteX10" fmla="*/ 35650 w 153168"/>
                <a:gd name="connsiteY10" fmla="*/ 292031 h 458961"/>
                <a:gd name="connsiteX11" fmla="*/ 30857 w 153168"/>
                <a:gd name="connsiteY11" fmla="*/ 309871 h 458961"/>
                <a:gd name="connsiteX12" fmla="*/ 27662 w 153168"/>
                <a:gd name="connsiteY12" fmla="*/ 320789 h 458961"/>
                <a:gd name="connsiteX13" fmla="*/ 27662 w 153168"/>
                <a:gd name="connsiteY13" fmla="*/ 317859 h 458961"/>
                <a:gd name="connsiteX14" fmla="*/ 27662 w 153168"/>
                <a:gd name="connsiteY14" fmla="*/ 321853 h 458961"/>
                <a:gd name="connsiteX15" fmla="*/ 27662 w 153168"/>
                <a:gd name="connsiteY15" fmla="*/ 321853 h 458961"/>
                <a:gd name="connsiteX16" fmla="*/ 27662 w 153168"/>
                <a:gd name="connsiteY16" fmla="*/ 321853 h 458961"/>
                <a:gd name="connsiteX17" fmla="*/ 24998 w 153168"/>
                <a:gd name="connsiteY17" fmla="*/ 331439 h 458961"/>
                <a:gd name="connsiteX18" fmla="*/ 24998 w 153168"/>
                <a:gd name="connsiteY18" fmla="*/ 329842 h 458961"/>
                <a:gd name="connsiteX19" fmla="*/ 24998 w 153168"/>
                <a:gd name="connsiteY19" fmla="*/ 333304 h 458961"/>
                <a:gd name="connsiteX20" fmla="*/ 18075 w 153168"/>
                <a:gd name="connsiteY20" fmla="*/ 358333 h 458961"/>
                <a:gd name="connsiteX21" fmla="*/ 13282 w 153168"/>
                <a:gd name="connsiteY21" fmla="*/ 377772 h 458961"/>
                <a:gd name="connsiteX22" fmla="*/ 4496 w 153168"/>
                <a:gd name="connsiteY22" fmla="*/ 413985 h 458961"/>
                <a:gd name="connsiteX23" fmla="*/ 4496 w 153168"/>
                <a:gd name="connsiteY23" fmla="*/ 413985 h 458961"/>
                <a:gd name="connsiteX24" fmla="*/ 501 w 153168"/>
                <a:gd name="connsiteY24" fmla="*/ 429696 h 458961"/>
                <a:gd name="connsiteX25" fmla="*/ 501 w 153168"/>
                <a:gd name="connsiteY25" fmla="*/ 435554 h 458961"/>
                <a:gd name="connsiteX26" fmla="*/ 501 w 153168"/>
                <a:gd name="connsiteY26" fmla="*/ 446737 h 458961"/>
                <a:gd name="connsiteX27" fmla="*/ 501 w 153168"/>
                <a:gd name="connsiteY27" fmla="*/ 445140 h 458961"/>
                <a:gd name="connsiteX28" fmla="*/ 3163 w 153168"/>
                <a:gd name="connsiteY28" fmla="*/ 452329 h 458961"/>
                <a:gd name="connsiteX29" fmla="*/ 9820 w 153168"/>
                <a:gd name="connsiteY29" fmla="*/ 457655 h 458961"/>
                <a:gd name="connsiteX30" fmla="*/ 25265 w 153168"/>
                <a:gd name="connsiteY30" fmla="*/ 455791 h 458961"/>
                <a:gd name="connsiteX31" fmla="*/ 33519 w 153168"/>
                <a:gd name="connsiteY31" fmla="*/ 444341 h 458961"/>
                <a:gd name="connsiteX32" fmla="*/ 35650 w 153168"/>
                <a:gd name="connsiteY32" fmla="*/ 436619 h 458961"/>
                <a:gd name="connsiteX33" fmla="*/ 42840 w 153168"/>
                <a:gd name="connsiteY33" fmla="*/ 412654 h 458961"/>
                <a:gd name="connsiteX34" fmla="*/ 42840 w 153168"/>
                <a:gd name="connsiteY34" fmla="*/ 414784 h 458961"/>
                <a:gd name="connsiteX35" fmla="*/ 50561 w 153168"/>
                <a:gd name="connsiteY35" fmla="*/ 388157 h 458961"/>
                <a:gd name="connsiteX36" fmla="*/ 50561 w 153168"/>
                <a:gd name="connsiteY36" fmla="*/ 392949 h 458961"/>
                <a:gd name="connsiteX37" fmla="*/ 54821 w 153168"/>
                <a:gd name="connsiteY37" fmla="*/ 378038 h 458961"/>
                <a:gd name="connsiteX38" fmla="*/ 56418 w 153168"/>
                <a:gd name="connsiteY38" fmla="*/ 372446 h 458961"/>
                <a:gd name="connsiteX39" fmla="*/ 56418 w 153168"/>
                <a:gd name="connsiteY39" fmla="*/ 376973 h 458961"/>
                <a:gd name="connsiteX40" fmla="*/ 72396 w 153168"/>
                <a:gd name="connsiteY40" fmla="*/ 323718 h 458961"/>
                <a:gd name="connsiteX41" fmla="*/ 72396 w 153168"/>
                <a:gd name="connsiteY41" fmla="*/ 325049 h 458961"/>
                <a:gd name="connsiteX42" fmla="*/ 72396 w 153168"/>
                <a:gd name="connsiteY42" fmla="*/ 319723 h 458961"/>
                <a:gd name="connsiteX43" fmla="*/ 72396 w 153168"/>
                <a:gd name="connsiteY43" fmla="*/ 322386 h 458961"/>
                <a:gd name="connsiteX44" fmla="*/ 83846 w 153168"/>
                <a:gd name="connsiteY44" fmla="*/ 281113 h 458961"/>
                <a:gd name="connsiteX45" fmla="*/ 94231 w 153168"/>
                <a:gd name="connsiteY45" fmla="*/ 248893 h 458961"/>
                <a:gd name="connsiteX46" fmla="*/ 103816 w 153168"/>
                <a:gd name="connsiteY46" fmla="*/ 215077 h 458961"/>
                <a:gd name="connsiteX47" fmla="*/ 108876 w 153168"/>
                <a:gd name="connsiteY47" fmla="*/ 197236 h 458961"/>
                <a:gd name="connsiteX48" fmla="*/ 108876 w 153168"/>
                <a:gd name="connsiteY48" fmla="*/ 199366 h 458961"/>
                <a:gd name="connsiteX49" fmla="*/ 108876 w 153168"/>
                <a:gd name="connsiteY49" fmla="*/ 196437 h 458961"/>
                <a:gd name="connsiteX50" fmla="*/ 108876 w 153168"/>
                <a:gd name="connsiteY50" fmla="*/ 194041 h 458961"/>
                <a:gd name="connsiteX51" fmla="*/ 108876 w 153168"/>
                <a:gd name="connsiteY51" fmla="*/ 194041 h 458961"/>
                <a:gd name="connsiteX52" fmla="*/ 108876 w 153168"/>
                <a:gd name="connsiteY52" fmla="*/ 194041 h 458961"/>
                <a:gd name="connsiteX53" fmla="*/ 114733 w 153168"/>
                <a:gd name="connsiteY53" fmla="*/ 174070 h 458961"/>
                <a:gd name="connsiteX54" fmla="*/ 122190 w 153168"/>
                <a:gd name="connsiteY54" fmla="*/ 152501 h 458961"/>
                <a:gd name="connsiteX55" fmla="*/ 134172 w 153168"/>
                <a:gd name="connsiteY55" fmla="*/ 104838 h 458961"/>
                <a:gd name="connsiteX56" fmla="*/ 137899 w 153168"/>
                <a:gd name="connsiteY56" fmla="*/ 83536 h 458961"/>
                <a:gd name="connsiteX57" fmla="*/ 142427 w 153168"/>
                <a:gd name="connsiteY57" fmla="*/ 61968 h 458961"/>
                <a:gd name="connsiteX58" fmla="*/ 152279 w 153168"/>
                <a:gd name="connsiteY58" fmla="*/ 17233 h 458961"/>
                <a:gd name="connsiteX59" fmla="*/ 152279 w 153168"/>
                <a:gd name="connsiteY59" fmla="*/ 15103 h 458961"/>
                <a:gd name="connsiteX60" fmla="*/ 152279 w 153168"/>
                <a:gd name="connsiteY60" fmla="*/ 6582 h 458961"/>
                <a:gd name="connsiteX61" fmla="*/ 146155 w 153168"/>
                <a:gd name="connsiteY61" fmla="*/ 191 h 458961"/>
                <a:gd name="connsiteX62" fmla="*/ 141895 w 153168"/>
                <a:gd name="connsiteY62" fmla="*/ 191 h 458961"/>
                <a:gd name="connsiteX63" fmla="*/ 131244 w 153168"/>
                <a:gd name="connsiteY63" fmla="*/ 7114 h 458961"/>
                <a:gd name="connsiteX64" fmla="*/ 37780 w 153168"/>
                <a:gd name="connsiteY64" fmla="*/ 296025 h 458961"/>
                <a:gd name="connsiteX65" fmla="*/ 37780 w 153168"/>
                <a:gd name="connsiteY65" fmla="*/ 297622 h 458961"/>
                <a:gd name="connsiteX66" fmla="*/ 37780 w 153168"/>
                <a:gd name="connsiteY66" fmla="*/ 296025 h 458961"/>
                <a:gd name="connsiteX67" fmla="*/ 26862 w 153168"/>
                <a:gd name="connsiteY67" fmla="*/ 335433 h 458961"/>
                <a:gd name="connsiteX68" fmla="*/ 25531 w 153168"/>
                <a:gd name="connsiteY68" fmla="*/ 339960 h 458961"/>
                <a:gd name="connsiteX69" fmla="*/ 26862 w 153168"/>
                <a:gd name="connsiteY69" fmla="*/ 335433 h 458961"/>
                <a:gd name="connsiteX70" fmla="*/ 53490 w 153168"/>
                <a:gd name="connsiteY70" fmla="*/ 378837 h 458961"/>
                <a:gd name="connsiteX71" fmla="*/ 53490 w 153168"/>
                <a:gd name="connsiteY71" fmla="*/ 382831 h 458961"/>
                <a:gd name="connsiteX72" fmla="*/ 53490 w 153168"/>
                <a:gd name="connsiteY72" fmla="*/ 378837 h 458961"/>
                <a:gd name="connsiteX73" fmla="*/ 7158 w 153168"/>
                <a:gd name="connsiteY73" fmla="*/ 411322 h 458961"/>
                <a:gd name="connsiteX74" fmla="*/ 7158 w 153168"/>
                <a:gd name="connsiteY74" fmla="*/ 411322 h 458961"/>
                <a:gd name="connsiteX75" fmla="*/ 1034 w 153168"/>
                <a:gd name="connsiteY75" fmla="*/ 446737 h 458961"/>
                <a:gd name="connsiteX76" fmla="*/ 1034 w 153168"/>
                <a:gd name="connsiteY76" fmla="*/ 446737 h 458961"/>
                <a:gd name="connsiteX77" fmla="*/ 1034 w 153168"/>
                <a:gd name="connsiteY77" fmla="*/ 446737 h 458961"/>
                <a:gd name="connsiteX78" fmla="*/ 42040 w 153168"/>
                <a:gd name="connsiteY78" fmla="*/ 420110 h 458961"/>
                <a:gd name="connsiteX79" fmla="*/ 42040 w 153168"/>
                <a:gd name="connsiteY79" fmla="*/ 417713 h 458961"/>
                <a:gd name="connsiteX80" fmla="*/ 42040 w 153168"/>
                <a:gd name="connsiteY80" fmla="*/ 420110 h 458961"/>
                <a:gd name="connsiteX81" fmla="*/ 68668 w 153168"/>
                <a:gd name="connsiteY81" fmla="*/ 329842 h 458961"/>
                <a:gd name="connsiteX82" fmla="*/ 68668 w 153168"/>
                <a:gd name="connsiteY82" fmla="*/ 327712 h 458961"/>
                <a:gd name="connsiteX83" fmla="*/ 68668 w 153168"/>
                <a:gd name="connsiteY83" fmla="*/ 329842 h 458961"/>
                <a:gd name="connsiteX84" fmla="*/ 68668 w 153168"/>
                <a:gd name="connsiteY84" fmla="*/ 327712 h 458961"/>
                <a:gd name="connsiteX85" fmla="*/ 68668 w 153168"/>
                <a:gd name="connsiteY85" fmla="*/ 327712 h 458961"/>
                <a:gd name="connsiteX86" fmla="*/ 68668 w 153168"/>
                <a:gd name="connsiteY86" fmla="*/ 327712 h 458961"/>
                <a:gd name="connsiteX87" fmla="*/ 28993 w 153168"/>
                <a:gd name="connsiteY87" fmla="*/ 325049 h 458961"/>
                <a:gd name="connsiteX88" fmla="*/ 28993 w 153168"/>
                <a:gd name="connsiteY88" fmla="*/ 325049 h 458961"/>
                <a:gd name="connsiteX89" fmla="*/ 70265 w 153168"/>
                <a:gd name="connsiteY89" fmla="*/ 321055 h 458961"/>
                <a:gd name="connsiteX90" fmla="*/ 70265 w 153168"/>
                <a:gd name="connsiteY90" fmla="*/ 318658 h 458961"/>
                <a:gd name="connsiteX91" fmla="*/ 70265 w 153168"/>
                <a:gd name="connsiteY91" fmla="*/ 321055 h 458961"/>
                <a:gd name="connsiteX92" fmla="*/ 31388 w 153168"/>
                <a:gd name="connsiteY92" fmla="*/ 316261 h 458961"/>
                <a:gd name="connsiteX93" fmla="*/ 31388 w 153168"/>
                <a:gd name="connsiteY93" fmla="*/ 312800 h 458961"/>
                <a:gd name="connsiteX94" fmla="*/ 31388 w 153168"/>
                <a:gd name="connsiteY94" fmla="*/ 311469 h 458961"/>
                <a:gd name="connsiteX95" fmla="*/ 30057 w 153168"/>
                <a:gd name="connsiteY95" fmla="*/ 316261 h 458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53168" h="458961">
                  <a:moveTo>
                    <a:pt x="129113" y="6315"/>
                  </a:moveTo>
                  <a:cubicBezTo>
                    <a:pt x="127515" y="11375"/>
                    <a:pt x="126184" y="16434"/>
                    <a:pt x="124852" y="21493"/>
                  </a:cubicBezTo>
                  <a:lnTo>
                    <a:pt x="124852" y="18564"/>
                  </a:lnTo>
                  <a:cubicBezTo>
                    <a:pt x="122190" y="27618"/>
                    <a:pt x="119527" y="36937"/>
                    <a:pt x="116331" y="45192"/>
                  </a:cubicBezTo>
                  <a:cubicBezTo>
                    <a:pt x="113135" y="53447"/>
                    <a:pt x="109674" y="62766"/>
                    <a:pt x="106479" y="71820"/>
                  </a:cubicBezTo>
                  <a:cubicBezTo>
                    <a:pt x="99822" y="88861"/>
                    <a:pt x="93165" y="106169"/>
                    <a:pt x="86774" y="123211"/>
                  </a:cubicBezTo>
                  <a:cubicBezTo>
                    <a:pt x="83846" y="131199"/>
                    <a:pt x="80651" y="139188"/>
                    <a:pt x="77189" y="147442"/>
                  </a:cubicBezTo>
                  <a:cubicBezTo>
                    <a:pt x="73727" y="155697"/>
                    <a:pt x="70532" y="165549"/>
                    <a:pt x="67603" y="174070"/>
                  </a:cubicBezTo>
                  <a:cubicBezTo>
                    <a:pt x="61744" y="192709"/>
                    <a:pt x="56685" y="211615"/>
                    <a:pt x="51892" y="230787"/>
                  </a:cubicBezTo>
                  <a:cubicBezTo>
                    <a:pt x="48697" y="242237"/>
                    <a:pt x="44969" y="253687"/>
                    <a:pt x="42040" y="265403"/>
                  </a:cubicBezTo>
                  <a:lnTo>
                    <a:pt x="35650" y="292031"/>
                  </a:lnTo>
                  <a:lnTo>
                    <a:pt x="30857" y="309871"/>
                  </a:lnTo>
                  <a:lnTo>
                    <a:pt x="27662" y="320789"/>
                  </a:lnTo>
                  <a:cubicBezTo>
                    <a:pt x="27782" y="319816"/>
                    <a:pt x="27782" y="318832"/>
                    <a:pt x="27662" y="317859"/>
                  </a:cubicBezTo>
                  <a:cubicBezTo>
                    <a:pt x="27782" y="319188"/>
                    <a:pt x="27782" y="320525"/>
                    <a:pt x="27662" y="321853"/>
                  </a:cubicBezTo>
                  <a:lnTo>
                    <a:pt x="27662" y="321853"/>
                  </a:lnTo>
                  <a:lnTo>
                    <a:pt x="27662" y="321853"/>
                  </a:lnTo>
                  <a:cubicBezTo>
                    <a:pt x="27662" y="325049"/>
                    <a:pt x="25798" y="328244"/>
                    <a:pt x="24998" y="331439"/>
                  </a:cubicBezTo>
                  <a:lnTo>
                    <a:pt x="24998" y="329842"/>
                  </a:lnTo>
                  <a:cubicBezTo>
                    <a:pt x="24917" y="330994"/>
                    <a:pt x="24917" y="332151"/>
                    <a:pt x="24998" y="333304"/>
                  </a:cubicBezTo>
                  <a:cubicBezTo>
                    <a:pt x="22602" y="341558"/>
                    <a:pt x="19939" y="349813"/>
                    <a:pt x="18075" y="358333"/>
                  </a:cubicBezTo>
                  <a:cubicBezTo>
                    <a:pt x="16212" y="366854"/>
                    <a:pt x="14879" y="371381"/>
                    <a:pt x="13282" y="377772"/>
                  </a:cubicBezTo>
                  <a:cubicBezTo>
                    <a:pt x="10620" y="389754"/>
                    <a:pt x="7691" y="402003"/>
                    <a:pt x="4496" y="413985"/>
                  </a:cubicBezTo>
                  <a:lnTo>
                    <a:pt x="4496" y="413985"/>
                  </a:lnTo>
                  <a:lnTo>
                    <a:pt x="501" y="429696"/>
                  </a:lnTo>
                  <a:cubicBezTo>
                    <a:pt x="501" y="431559"/>
                    <a:pt x="501" y="433690"/>
                    <a:pt x="501" y="435554"/>
                  </a:cubicBezTo>
                  <a:cubicBezTo>
                    <a:pt x="-167" y="439252"/>
                    <a:pt x="-167" y="443039"/>
                    <a:pt x="501" y="446737"/>
                  </a:cubicBezTo>
                  <a:lnTo>
                    <a:pt x="501" y="445140"/>
                  </a:lnTo>
                  <a:cubicBezTo>
                    <a:pt x="821" y="447710"/>
                    <a:pt x="1733" y="450170"/>
                    <a:pt x="3163" y="452329"/>
                  </a:cubicBezTo>
                  <a:cubicBezTo>
                    <a:pt x="4935" y="454602"/>
                    <a:pt x="7215" y="456426"/>
                    <a:pt x="9820" y="457655"/>
                  </a:cubicBezTo>
                  <a:cubicBezTo>
                    <a:pt x="14920" y="459919"/>
                    <a:pt x="20850" y="459204"/>
                    <a:pt x="25265" y="455791"/>
                  </a:cubicBezTo>
                  <a:cubicBezTo>
                    <a:pt x="28996" y="452786"/>
                    <a:pt x="31848" y="448831"/>
                    <a:pt x="33519" y="444341"/>
                  </a:cubicBezTo>
                  <a:cubicBezTo>
                    <a:pt x="34387" y="441813"/>
                    <a:pt x="35099" y="439234"/>
                    <a:pt x="35650" y="436619"/>
                  </a:cubicBezTo>
                  <a:lnTo>
                    <a:pt x="42840" y="412654"/>
                  </a:lnTo>
                  <a:cubicBezTo>
                    <a:pt x="42721" y="413359"/>
                    <a:pt x="42721" y="414079"/>
                    <a:pt x="42840" y="414784"/>
                  </a:cubicBezTo>
                  <a:cubicBezTo>
                    <a:pt x="45502" y="405464"/>
                    <a:pt x="48164" y="396411"/>
                    <a:pt x="50561" y="388157"/>
                  </a:cubicBezTo>
                  <a:cubicBezTo>
                    <a:pt x="50680" y="389752"/>
                    <a:pt x="50680" y="391354"/>
                    <a:pt x="50561" y="392949"/>
                  </a:cubicBezTo>
                  <a:cubicBezTo>
                    <a:pt x="52159" y="387890"/>
                    <a:pt x="53490" y="383097"/>
                    <a:pt x="54821" y="378038"/>
                  </a:cubicBezTo>
                  <a:lnTo>
                    <a:pt x="56418" y="372446"/>
                  </a:lnTo>
                  <a:lnTo>
                    <a:pt x="56418" y="376973"/>
                  </a:lnTo>
                  <a:cubicBezTo>
                    <a:pt x="61478" y="358866"/>
                    <a:pt x="67603" y="341292"/>
                    <a:pt x="72396" y="323718"/>
                  </a:cubicBezTo>
                  <a:cubicBezTo>
                    <a:pt x="72396" y="323718"/>
                    <a:pt x="72396" y="323718"/>
                    <a:pt x="72396" y="325049"/>
                  </a:cubicBezTo>
                  <a:cubicBezTo>
                    <a:pt x="72518" y="323276"/>
                    <a:pt x="72518" y="321496"/>
                    <a:pt x="72396" y="319723"/>
                  </a:cubicBezTo>
                  <a:cubicBezTo>
                    <a:pt x="72546" y="320604"/>
                    <a:pt x="72546" y="321504"/>
                    <a:pt x="72396" y="322386"/>
                  </a:cubicBezTo>
                  <a:cubicBezTo>
                    <a:pt x="76124" y="308540"/>
                    <a:pt x="80117" y="295758"/>
                    <a:pt x="83846" y="281113"/>
                  </a:cubicBezTo>
                  <a:cubicBezTo>
                    <a:pt x="87574" y="266468"/>
                    <a:pt x="91036" y="259811"/>
                    <a:pt x="94231" y="248893"/>
                  </a:cubicBezTo>
                  <a:cubicBezTo>
                    <a:pt x="97426" y="237976"/>
                    <a:pt x="100888" y="226260"/>
                    <a:pt x="103816" y="215077"/>
                  </a:cubicBezTo>
                  <a:cubicBezTo>
                    <a:pt x="105681" y="209219"/>
                    <a:pt x="107278" y="203360"/>
                    <a:pt x="108876" y="197236"/>
                  </a:cubicBezTo>
                  <a:cubicBezTo>
                    <a:pt x="108994" y="197941"/>
                    <a:pt x="108994" y="198661"/>
                    <a:pt x="108876" y="199366"/>
                  </a:cubicBezTo>
                  <a:lnTo>
                    <a:pt x="108876" y="196437"/>
                  </a:lnTo>
                  <a:lnTo>
                    <a:pt x="108876" y="194041"/>
                  </a:lnTo>
                  <a:lnTo>
                    <a:pt x="108876" y="194041"/>
                  </a:lnTo>
                  <a:lnTo>
                    <a:pt x="108876" y="194041"/>
                  </a:lnTo>
                  <a:cubicBezTo>
                    <a:pt x="110740" y="187384"/>
                    <a:pt x="112604" y="180727"/>
                    <a:pt x="114733" y="174070"/>
                  </a:cubicBezTo>
                  <a:lnTo>
                    <a:pt x="122190" y="152501"/>
                  </a:lnTo>
                  <a:cubicBezTo>
                    <a:pt x="126997" y="136829"/>
                    <a:pt x="130995" y="120920"/>
                    <a:pt x="134172" y="104838"/>
                  </a:cubicBezTo>
                  <a:cubicBezTo>
                    <a:pt x="135770" y="97915"/>
                    <a:pt x="136835" y="90725"/>
                    <a:pt x="137899" y="83536"/>
                  </a:cubicBezTo>
                  <a:cubicBezTo>
                    <a:pt x="138965" y="76346"/>
                    <a:pt x="141096" y="69157"/>
                    <a:pt x="142427" y="61968"/>
                  </a:cubicBezTo>
                  <a:cubicBezTo>
                    <a:pt x="145622" y="47056"/>
                    <a:pt x="148551" y="31878"/>
                    <a:pt x="152279" y="17233"/>
                  </a:cubicBezTo>
                  <a:cubicBezTo>
                    <a:pt x="152398" y="16528"/>
                    <a:pt x="152398" y="15808"/>
                    <a:pt x="152279" y="15103"/>
                  </a:cubicBezTo>
                  <a:cubicBezTo>
                    <a:pt x="153465" y="12386"/>
                    <a:pt x="153465" y="9298"/>
                    <a:pt x="152279" y="6582"/>
                  </a:cubicBezTo>
                  <a:cubicBezTo>
                    <a:pt x="151203" y="3700"/>
                    <a:pt x="148988" y="1388"/>
                    <a:pt x="146155" y="191"/>
                  </a:cubicBezTo>
                  <a:cubicBezTo>
                    <a:pt x="144746" y="-64"/>
                    <a:pt x="143303" y="-64"/>
                    <a:pt x="141895" y="191"/>
                  </a:cubicBezTo>
                  <a:cubicBezTo>
                    <a:pt x="137207" y="-103"/>
                    <a:pt x="132879" y="2710"/>
                    <a:pt x="131244" y="7114"/>
                  </a:cubicBezTo>
                  <a:moveTo>
                    <a:pt x="37780" y="296025"/>
                  </a:moveTo>
                  <a:lnTo>
                    <a:pt x="37780" y="297622"/>
                  </a:lnTo>
                  <a:cubicBezTo>
                    <a:pt x="37665" y="297096"/>
                    <a:pt x="37665" y="296551"/>
                    <a:pt x="37780" y="296025"/>
                  </a:cubicBezTo>
                  <a:moveTo>
                    <a:pt x="26862" y="335433"/>
                  </a:moveTo>
                  <a:lnTo>
                    <a:pt x="25531" y="339960"/>
                  </a:lnTo>
                  <a:lnTo>
                    <a:pt x="26862" y="335433"/>
                  </a:lnTo>
                  <a:moveTo>
                    <a:pt x="53490" y="378837"/>
                  </a:moveTo>
                  <a:cubicBezTo>
                    <a:pt x="53490" y="378837"/>
                    <a:pt x="53490" y="381500"/>
                    <a:pt x="53490" y="382831"/>
                  </a:cubicBezTo>
                  <a:cubicBezTo>
                    <a:pt x="53490" y="384162"/>
                    <a:pt x="53490" y="380168"/>
                    <a:pt x="53490" y="378837"/>
                  </a:cubicBezTo>
                  <a:moveTo>
                    <a:pt x="7158" y="411322"/>
                  </a:moveTo>
                  <a:lnTo>
                    <a:pt x="7158" y="411322"/>
                  </a:lnTo>
                  <a:close/>
                  <a:moveTo>
                    <a:pt x="1034" y="446737"/>
                  </a:moveTo>
                  <a:lnTo>
                    <a:pt x="1034" y="446737"/>
                  </a:lnTo>
                  <a:lnTo>
                    <a:pt x="1034" y="446737"/>
                  </a:lnTo>
                  <a:moveTo>
                    <a:pt x="42040" y="420110"/>
                  </a:moveTo>
                  <a:lnTo>
                    <a:pt x="42040" y="417713"/>
                  </a:lnTo>
                  <a:lnTo>
                    <a:pt x="42040" y="420110"/>
                  </a:lnTo>
                  <a:moveTo>
                    <a:pt x="68668" y="329842"/>
                  </a:moveTo>
                  <a:lnTo>
                    <a:pt x="68668" y="327712"/>
                  </a:lnTo>
                  <a:lnTo>
                    <a:pt x="68668" y="329842"/>
                  </a:lnTo>
                  <a:moveTo>
                    <a:pt x="68668" y="327712"/>
                  </a:moveTo>
                  <a:cubicBezTo>
                    <a:pt x="68668" y="327712"/>
                    <a:pt x="68668" y="327712"/>
                    <a:pt x="68668" y="327712"/>
                  </a:cubicBezTo>
                  <a:cubicBezTo>
                    <a:pt x="68668" y="327712"/>
                    <a:pt x="68668" y="327712"/>
                    <a:pt x="68668" y="327712"/>
                  </a:cubicBezTo>
                  <a:moveTo>
                    <a:pt x="28993" y="325049"/>
                  </a:moveTo>
                  <a:lnTo>
                    <a:pt x="28993" y="325049"/>
                  </a:lnTo>
                  <a:moveTo>
                    <a:pt x="70265" y="321055"/>
                  </a:moveTo>
                  <a:cubicBezTo>
                    <a:pt x="70343" y="320258"/>
                    <a:pt x="70343" y="319455"/>
                    <a:pt x="70265" y="318658"/>
                  </a:cubicBezTo>
                  <a:cubicBezTo>
                    <a:pt x="70343" y="319455"/>
                    <a:pt x="70343" y="320258"/>
                    <a:pt x="70265" y="321055"/>
                  </a:cubicBezTo>
                  <a:moveTo>
                    <a:pt x="31388" y="316261"/>
                  </a:moveTo>
                  <a:cubicBezTo>
                    <a:pt x="31307" y="315109"/>
                    <a:pt x="31307" y="313952"/>
                    <a:pt x="31388" y="312800"/>
                  </a:cubicBezTo>
                  <a:lnTo>
                    <a:pt x="31388" y="311469"/>
                  </a:lnTo>
                  <a:cubicBezTo>
                    <a:pt x="31388" y="313066"/>
                    <a:pt x="31388" y="314664"/>
                    <a:pt x="30057" y="316261"/>
                  </a:cubicBezTo>
                </a:path>
              </a:pathLst>
            </a:custGeom>
            <a:solidFill>
              <a:srgbClr val="BEE8D9"/>
            </a:solidFill>
            <a:ln w="26619"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id="{53D27C59-7F43-42F7-96E2-B886E2B47C33}"/>
                </a:ext>
              </a:extLst>
            </p:cNvPr>
            <p:cNvSpPr/>
            <p:nvPr/>
          </p:nvSpPr>
          <p:spPr>
            <a:xfrm>
              <a:off x="17129095" y="5826091"/>
              <a:ext cx="57390" cy="166153"/>
            </a:xfrm>
            <a:custGeom>
              <a:avLst/>
              <a:gdLst>
                <a:gd name="connsiteX0" fmla="*/ 34212 w 45727"/>
                <a:gd name="connsiteY0" fmla="*/ 5326 h 132387"/>
                <a:gd name="connsiteX1" fmla="*/ 32348 w 45727"/>
                <a:gd name="connsiteY1" fmla="*/ 13048 h 132387"/>
                <a:gd name="connsiteX2" fmla="*/ 32348 w 45727"/>
                <a:gd name="connsiteY2" fmla="*/ 13048 h 132387"/>
                <a:gd name="connsiteX3" fmla="*/ 32348 w 45727"/>
                <a:gd name="connsiteY3" fmla="*/ 13048 h 132387"/>
                <a:gd name="connsiteX4" fmla="*/ 32348 w 45727"/>
                <a:gd name="connsiteY4" fmla="*/ 13048 h 132387"/>
                <a:gd name="connsiteX5" fmla="*/ 23296 w 45727"/>
                <a:gd name="connsiteY5" fmla="*/ 45533 h 132387"/>
                <a:gd name="connsiteX6" fmla="*/ 13710 w 45727"/>
                <a:gd name="connsiteY6" fmla="*/ 81481 h 132387"/>
                <a:gd name="connsiteX7" fmla="*/ 13710 w 45727"/>
                <a:gd name="connsiteY7" fmla="*/ 79883 h 132387"/>
                <a:gd name="connsiteX8" fmla="*/ 396 w 45727"/>
                <a:gd name="connsiteY8" fmla="*/ 123552 h 132387"/>
                <a:gd name="connsiteX9" fmla="*/ 396 w 45727"/>
                <a:gd name="connsiteY9" fmla="*/ 128345 h 132387"/>
                <a:gd name="connsiteX10" fmla="*/ 3858 w 45727"/>
                <a:gd name="connsiteY10" fmla="*/ 131807 h 132387"/>
                <a:gd name="connsiteX11" fmla="*/ 12002 w 45727"/>
                <a:gd name="connsiteY11" fmla="*/ 128860 h 132387"/>
                <a:gd name="connsiteX12" fmla="*/ 12112 w 45727"/>
                <a:gd name="connsiteY12" fmla="*/ 128611 h 132387"/>
                <a:gd name="connsiteX13" fmla="*/ 19034 w 45727"/>
                <a:gd name="connsiteY13" fmla="*/ 105180 h 132387"/>
                <a:gd name="connsiteX14" fmla="*/ 25160 w 45727"/>
                <a:gd name="connsiteY14" fmla="*/ 82546 h 132387"/>
                <a:gd name="connsiteX15" fmla="*/ 37674 w 45727"/>
                <a:gd name="connsiteY15" fmla="*/ 35149 h 132387"/>
                <a:gd name="connsiteX16" fmla="*/ 37674 w 45727"/>
                <a:gd name="connsiteY16" fmla="*/ 36480 h 132387"/>
                <a:gd name="connsiteX17" fmla="*/ 45662 w 45727"/>
                <a:gd name="connsiteY17" fmla="*/ 6391 h 132387"/>
                <a:gd name="connsiteX18" fmla="*/ 40981 w 45727"/>
                <a:gd name="connsiteY18" fmla="*/ 16 h 132387"/>
                <a:gd name="connsiteX19" fmla="*/ 40867 w 45727"/>
                <a:gd name="connsiteY19" fmla="*/ 0 h 132387"/>
                <a:gd name="connsiteX20" fmla="*/ 40869 w 45727"/>
                <a:gd name="connsiteY20" fmla="*/ 0 h 132387"/>
                <a:gd name="connsiteX21" fmla="*/ 35277 w 45727"/>
                <a:gd name="connsiteY21" fmla="*/ 4793 h 132387"/>
                <a:gd name="connsiteX22" fmla="*/ 33414 w 45727"/>
                <a:gd name="connsiteY22" fmla="*/ 13048 h 132387"/>
                <a:gd name="connsiteX23" fmla="*/ 33414 w 45727"/>
                <a:gd name="connsiteY23" fmla="*/ 13048 h 132387"/>
                <a:gd name="connsiteX24" fmla="*/ 33414 w 45727"/>
                <a:gd name="connsiteY24" fmla="*/ 13048 h 1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727" h="132387">
                  <a:moveTo>
                    <a:pt x="34212" y="5326"/>
                  </a:moveTo>
                  <a:cubicBezTo>
                    <a:pt x="33747" y="7935"/>
                    <a:pt x="33125" y="10514"/>
                    <a:pt x="32348" y="13048"/>
                  </a:cubicBezTo>
                  <a:lnTo>
                    <a:pt x="32348" y="13048"/>
                  </a:lnTo>
                  <a:lnTo>
                    <a:pt x="32348" y="13048"/>
                  </a:lnTo>
                  <a:cubicBezTo>
                    <a:pt x="32348" y="13048"/>
                    <a:pt x="32348" y="13048"/>
                    <a:pt x="32348" y="13048"/>
                  </a:cubicBezTo>
                  <a:cubicBezTo>
                    <a:pt x="29153" y="23965"/>
                    <a:pt x="26224" y="34883"/>
                    <a:pt x="23296" y="45533"/>
                  </a:cubicBezTo>
                  <a:cubicBezTo>
                    <a:pt x="20367" y="56184"/>
                    <a:pt x="16639" y="69498"/>
                    <a:pt x="13710" y="81481"/>
                  </a:cubicBezTo>
                  <a:cubicBezTo>
                    <a:pt x="13710" y="81481"/>
                    <a:pt x="13710" y="81481"/>
                    <a:pt x="13710" y="79883"/>
                  </a:cubicBezTo>
                  <a:cubicBezTo>
                    <a:pt x="9449" y="94528"/>
                    <a:pt x="4922" y="109174"/>
                    <a:pt x="396" y="123552"/>
                  </a:cubicBezTo>
                  <a:cubicBezTo>
                    <a:pt x="-132" y="125106"/>
                    <a:pt x="-132" y="126791"/>
                    <a:pt x="396" y="128345"/>
                  </a:cubicBezTo>
                  <a:cubicBezTo>
                    <a:pt x="1110" y="129868"/>
                    <a:pt x="2335" y="131093"/>
                    <a:pt x="3858" y="131807"/>
                  </a:cubicBezTo>
                  <a:cubicBezTo>
                    <a:pt x="6920" y="133242"/>
                    <a:pt x="10567" y="131923"/>
                    <a:pt x="12002" y="128860"/>
                  </a:cubicBezTo>
                  <a:cubicBezTo>
                    <a:pt x="12041" y="128778"/>
                    <a:pt x="12077" y="128695"/>
                    <a:pt x="12112" y="128611"/>
                  </a:cubicBezTo>
                  <a:cubicBezTo>
                    <a:pt x="14508" y="120890"/>
                    <a:pt x="16905" y="113168"/>
                    <a:pt x="19034" y="105180"/>
                  </a:cubicBezTo>
                  <a:cubicBezTo>
                    <a:pt x="21165" y="97191"/>
                    <a:pt x="23029" y="90002"/>
                    <a:pt x="25160" y="82546"/>
                  </a:cubicBezTo>
                  <a:cubicBezTo>
                    <a:pt x="29153" y="66836"/>
                    <a:pt x="33414" y="50859"/>
                    <a:pt x="37674" y="35149"/>
                  </a:cubicBezTo>
                  <a:cubicBezTo>
                    <a:pt x="37648" y="35592"/>
                    <a:pt x="37648" y="36036"/>
                    <a:pt x="37674" y="36480"/>
                  </a:cubicBezTo>
                  <a:cubicBezTo>
                    <a:pt x="40603" y="26628"/>
                    <a:pt x="43533" y="16509"/>
                    <a:pt x="45662" y="6391"/>
                  </a:cubicBezTo>
                  <a:cubicBezTo>
                    <a:pt x="46130" y="3338"/>
                    <a:pt x="44035" y="484"/>
                    <a:pt x="40981" y="16"/>
                  </a:cubicBezTo>
                  <a:cubicBezTo>
                    <a:pt x="40944" y="11"/>
                    <a:pt x="40906" y="5"/>
                    <a:pt x="40867" y="0"/>
                  </a:cubicBezTo>
                  <a:lnTo>
                    <a:pt x="40869" y="0"/>
                  </a:lnTo>
                  <a:cubicBezTo>
                    <a:pt x="38108" y="80"/>
                    <a:pt x="35779" y="2077"/>
                    <a:pt x="35277" y="4793"/>
                  </a:cubicBezTo>
                  <a:moveTo>
                    <a:pt x="33414" y="13048"/>
                  </a:moveTo>
                  <a:lnTo>
                    <a:pt x="33414" y="13048"/>
                  </a:lnTo>
                  <a:lnTo>
                    <a:pt x="33414" y="13048"/>
                  </a:lnTo>
                </a:path>
              </a:pathLst>
            </a:custGeom>
            <a:solidFill>
              <a:srgbClr val="BEE8D9"/>
            </a:solidFill>
            <a:ln w="26619"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id="{6BEFA8C8-DCB4-491F-9BA5-45ECAD16317D}"/>
                </a:ext>
              </a:extLst>
            </p:cNvPr>
            <p:cNvSpPr/>
            <p:nvPr/>
          </p:nvSpPr>
          <p:spPr>
            <a:xfrm>
              <a:off x="17119762" y="5831208"/>
              <a:ext cx="68269" cy="191241"/>
            </a:xfrm>
            <a:custGeom>
              <a:avLst/>
              <a:gdLst>
                <a:gd name="connsiteX0" fmla="*/ 43247 w 54395"/>
                <a:gd name="connsiteY0" fmla="*/ 4178 h 152377"/>
                <a:gd name="connsiteX1" fmla="*/ 31531 w 54395"/>
                <a:gd name="connsiteY1" fmla="*/ 41457 h 152377"/>
                <a:gd name="connsiteX2" fmla="*/ 22212 w 54395"/>
                <a:gd name="connsiteY2" fmla="*/ 76073 h 152377"/>
                <a:gd name="connsiteX3" fmla="*/ 22212 w 54395"/>
                <a:gd name="connsiteY3" fmla="*/ 76073 h 152377"/>
                <a:gd name="connsiteX4" fmla="*/ 12893 w 54395"/>
                <a:gd name="connsiteY4" fmla="*/ 107227 h 152377"/>
                <a:gd name="connsiteX5" fmla="*/ 377 w 54395"/>
                <a:gd name="connsiteY5" fmla="*/ 144506 h 152377"/>
                <a:gd name="connsiteX6" fmla="*/ 3572 w 54395"/>
                <a:gd name="connsiteY6" fmla="*/ 151962 h 152377"/>
                <a:gd name="connsiteX7" fmla="*/ 11028 w 54395"/>
                <a:gd name="connsiteY7" fmla="*/ 149033 h 152377"/>
                <a:gd name="connsiteX8" fmla="*/ 29667 w 54395"/>
                <a:gd name="connsiteY8" fmla="*/ 90985 h 152377"/>
                <a:gd name="connsiteX9" fmla="*/ 45378 w 54395"/>
                <a:gd name="connsiteY9" fmla="*/ 34267 h 152377"/>
                <a:gd name="connsiteX10" fmla="*/ 53899 w 54395"/>
                <a:gd name="connsiteY10" fmla="*/ 7640 h 152377"/>
                <a:gd name="connsiteX11" fmla="*/ 51103 w 54395"/>
                <a:gd name="connsiteY11" fmla="*/ 242 h 152377"/>
                <a:gd name="connsiteX12" fmla="*/ 50970 w 54395"/>
                <a:gd name="connsiteY12" fmla="*/ 184 h 152377"/>
                <a:gd name="connsiteX13" fmla="*/ 48573 w 54395"/>
                <a:gd name="connsiteY13" fmla="*/ 184 h 152377"/>
                <a:gd name="connsiteX14" fmla="*/ 43513 w 54395"/>
                <a:gd name="connsiteY14" fmla="*/ 364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95" h="152377">
                  <a:moveTo>
                    <a:pt x="43247" y="4178"/>
                  </a:moveTo>
                  <a:cubicBezTo>
                    <a:pt x="38662" y="16381"/>
                    <a:pt x="34752" y="28826"/>
                    <a:pt x="31531" y="41457"/>
                  </a:cubicBezTo>
                  <a:cubicBezTo>
                    <a:pt x="28335" y="52907"/>
                    <a:pt x="25407" y="64623"/>
                    <a:pt x="22212" y="76073"/>
                  </a:cubicBezTo>
                  <a:lnTo>
                    <a:pt x="22212" y="76073"/>
                  </a:lnTo>
                  <a:cubicBezTo>
                    <a:pt x="19283" y="86458"/>
                    <a:pt x="16088" y="97109"/>
                    <a:pt x="12893" y="107227"/>
                  </a:cubicBezTo>
                  <a:cubicBezTo>
                    <a:pt x="9696" y="117346"/>
                    <a:pt x="4638" y="131991"/>
                    <a:pt x="377" y="144506"/>
                  </a:cubicBezTo>
                  <a:cubicBezTo>
                    <a:pt x="-730" y="147446"/>
                    <a:pt x="681" y="150735"/>
                    <a:pt x="3572" y="151962"/>
                  </a:cubicBezTo>
                  <a:cubicBezTo>
                    <a:pt x="6440" y="153103"/>
                    <a:pt x="9702" y="151821"/>
                    <a:pt x="11028" y="149033"/>
                  </a:cubicBezTo>
                  <a:cubicBezTo>
                    <a:pt x="17419" y="129595"/>
                    <a:pt x="24076" y="110423"/>
                    <a:pt x="29667" y="90985"/>
                  </a:cubicBezTo>
                  <a:cubicBezTo>
                    <a:pt x="35259" y="71546"/>
                    <a:pt x="40318" y="53173"/>
                    <a:pt x="45378" y="34267"/>
                  </a:cubicBezTo>
                  <a:cubicBezTo>
                    <a:pt x="48040" y="25480"/>
                    <a:pt x="50703" y="16427"/>
                    <a:pt x="53899" y="7640"/>
                  </a:cubicBezTo>
                  <a:cubicBezTo>
                    <a:pt x="55170" y="4825"/>
                    <a:pt x="53918" y="1513"/>
                    <a:pt x="51103" y="242"/>
                  </a:cubicBezTo>
                  <a:cubicBezTo>
                    <a:pt x="51059" y="222"/>
                    <a:pt x="51014" y="203"/>
                    <a:pt x="50970" y="184"/>
                  </a:cubicBezTo>
                  <a:cubicBezTo>
                    <a:pt x="50190" y="-61"/>
                    <a:pt x="49353" y="-61"/>
                    <a:pt x="48573" y="184"/>
                  </a:cubicBezTo>
                  <a:cubicBezTo>
                    <a:pt x="46325" y="154"/>
                    <a:pt x="44300" y="1539"/>
                    <a:pt x="43513" y="3646"/>
                  </a:cubicBezTo>
                </a:path>
              </a:pathLst>
            </a:custGeom>
            <a:solidFill>
              <a:srgbClr val="BEE8D9"/>
            </a:solidFill>
            <a:ln w="26619"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id="{43EEADB7-2D1D-4662-951A-B83735A2A014}"/>
                </a:ext>
              </a:extLst>
            </p:cNvPr>
            <p:cNvSpPr/>
            <p:nvPr/>
          </p:nvSpPr>
          <p:spPr>
            <a:xfrm>
              <a:off x="17161757" y="5869840"/>
              <a:ext cx="192113" cy="586742"/>
            </a:xfrm>
            <a:custGeom>
              <a:avLst/>
              <a:gdLst>
                <a:gd name="connsiteX0" fmla="*/ 134403 w 153072"/>
                <a:gd name="connsiteY0" fmla="*/ 6681 h 467504"/>
                <a:gd name="connsiteX1" fmla="*/ 130410 w 153072"/>
                <a:gd name="connsiteY1" fmla="*/ 20528 h 467504"/>
                <a:gd name="connsiteX2" fmla="*/ 130410 w 153072"/>
                <a:gd name="connsiteY2" fmla="*/ 20528 h 467504"/>
                <a:gd name="connsiteX3" fmla="*/ 130410 w 153072"/>
                <a:gd name="connsiteY3" fmla="*/ 24255 h 467504"/>
                <a:gd name="connsiteX4" fmla="*/ 130410 w 153072"/>
                <a:gd name="connsiteY4" fmla="*/ 21593 h 467504"/>
                <a:gd name="connsiteX5" fmla="*/ 115498 w 153072"/>
                <a:gd name="connsiteY5" fmla="*/ 68724 h 467504"/>
                <a:gd name="connsiteX6" fmla="*/ 107510 w 153072"/>
                <a:gd name="connsiteY6" fmla="*/ 93221 h 467504"/>
                <a:gd name="connsiteX7" fmla="*/ 99521 w 153072"/>
                <a:gd name="connsiteY7" fmla="*/ 117452 h 467504"/>
                <a:gd name="connsiteX8" fmla="*/ 84876 w 153072"/>
                <a:gd name="connsiteY8" fmla="*/ 164583 h 467504"/>
                <a:gd name="connsiteX9" fmla="*/ 78219 w 153072"/>
                <a:gd name="connsiteY9" fmla="*/ 185619 h 467504"/>
                <a:gd name="connsiteX10" fmla="*/ 70764 w 153072"/>
                <a:gd name="connsiteY10" fmla="*/ 212247 h 467504"/>
                <a:gd name="connsiteX11" fmla="*/ 65172 w 153072"/>
                <a:gd name="connsiteY11" fmla="*/ 230354 h 467504"/>
                <a:gd name="connsiteX12" fmla="*/ 58781 w 153072"/>
                <a:gd name="connsiteY12" fmla="*/ 254052 h 467504"/>
                <a:gd name="connsiteX13" fmla="*/ 58781 w 153072"/>
                <a:gd name="connsiteY13" fmla="*/ 250857 h 467504"/>
                <a:gd name="connsiteX14" fmla="*/ 46266 w 153072"/>
                <a:gd name="connsiteY14" fmla="*/ 291331 h 467504"/>
                <a:gd name="connsiteX15" fmla="*/ 34816 w 153072"/>
                <a:gd name="connsiteY15" fmla="*/ 330474 h 467504"/>
                <a:gd name="connsiteX16" fmla="*/ 34816 w 153072"/>
                <a:gd name="connsiteY16" fmla="*/ 327545 h 467504"/>
                <a:gd name="connsiteX17" fmla="*/ 15911 w 153072"/>
                <a:gd name="connsiteY17" fmla="*/ 386925 h 467504"/>
                <a:gd name="connsiteX18" fmla="*/ 6592 w 153072"/>
                <a:gd name="connsiteY18" fmla="*/ 418878 h 467504"/>
                <a:gd name="connsiteX19" fmla="*/ 1798 w 153072"/>
                <a:gd name="connsiteY19" fmla="*/ 441245 h 467504"/>
                <a:gd name="connsiteX20" fmla="*/ 200 w 153072"/>
                <a:gd name="connsiteY20" fmla="*/ 449233 h 467504"/>
                <a:gd name="connsiteX21" fmla="*/ 9786 w 153072"/>
                <a:gd name="connsiteY21" fmla="*/ 466275 h 467504"/>
                <a:gd name="connsiteX22" fmla="*/ 28425 w 153072"/>
                <a:gd name="connsiteY22" fmla="*/ 461482 h 467504"/>
                <a:gd name="connsiteX23" fmla="*/ 34816 w 153072"/>
                <a:gd name="connsiteY23" fmla="*/ 449233 h 467504"/>
                <a:gd name="connsiteX24" fmla="*/ 39076 w 153072"/>
                <a:gd name="connsiteY24" fmla="*/ 435919 h 467504"/>
                <a:gd name="connsiteX25" fmla="*/ 39077 w 153072"/>
                <a:gd name="connsiteY25" fmla="*/ 437517 h 467504"/>
                <a:gd name="connsiteX26" fmla="*/ 39077 w 153072"/>
                <a:gd name="connsiteY26" fmla="*/ 437517 h 467504"/>
                <a:gd name="connsiteX27" fmla="*/ 39077 w 153072"/>
                <a:gd name="connsiteY27" fmla="*/ 439115 h 467504"/>
                <a:gd name="connsiteX28" fmla="*/ 39077 w 153072"/>
                <a:gd name="connsiteY28" fmla="*/ 436185 h 467504"/>
                <a:gd name="connsiteX29" fmla="*/ 41473 w 153072"/>
                <a:gd name="connsiteY29" fmla="*/ 426333 h 467504"/>
                <a:gd name="connsiteX30" fmla="*/ 55586 w 153072"/>
                <a:gd name="connsiteY30" fmla="*/ 384262 h 467504"/>
                <a:gd name="connsiteX31" fmla="*/ 63041 w 153072"/>
                <a:gd name="connsiteY31" fmla="*/ 361628 h 467504"/>
                <a:gd name="connsiteX32" fmla="*/ 71296 w 153072"/>
                <a:gd name="connsiteY32" fmla="*/ 332604 h 467504"/>
                <a:gd name="connsiteX33" fmla="*/ 71296 w 153072"/>
                <a:gd name="connsiteY33" fmla="*/ 334468 h 467504"/>
                <a:gd name="connsiteX34" fmla="*/ 83278 w 153072"/>
                <a:gd name="connsiteY34" fmla="*/ 294793 h 467504"/>
                <a:gd name="connsiteX35" fmla="*/ 96859 w 153072"/>
                <a:gd name="connsiteY35" fmla="*/ 247129 h 467504"/>
                <a:gd name="connsiteX36" fmla="*/ 99521 w 153072"/>
                <a:gd name="connsiteY36" fmla="*/ 237277 h 467504"/>
                <a:gd name="connsiteX37" fmla="*/ 99521 w 153072"/>
                <a:gd name="connsiteY37" fmla="*/ 237277 h 467504"/>
                <a:gd name="connsiteX38" fmla="*/ 99521 w 153072"/>
                <a:gd name="connsiteY38" fmla="*/ 235413 h 467504"/>
                <a:gd name="connsiteX39" fmla="*/ 99521 w 153072"/>
                <a:gd name="connsiteY39" fmla="*/ 232750 h 467504"/>
                <a:gd name="connsiteX40" fmla="*/ 99521 w 153072"/>
                <a:gd name="connsiteY40" fmla="*/ 232750 h 467504"/>
                <a:gd name="connsiteX41" fmla="*/ 107775 w 153072"/>
                <a:gd name="connsiteY41" fmla="*/ 201330 h 467504"/>
                <a:gd name="connsiteX42" fmla="*/ 119227 w 153072"/>
                <a:gd name="connsiteY42" fmla="*/ 159524 h 467504"/>
                <a:gd name="connsiteX43" fmla="*/ 124551 w 153072"/>
                <a:gd name="connsiteY43" fmla="*/ 137690 h 467504"/>
                <a:gd name="connsiteX44" fmla="*/ 129877 w 153072"/>
                <a:gd name="connsiteY44" fmla="*/ 113991 h 467504"/>
                <a:gd name="connsiteX45" fmla="*/ 134936 w 153072"/>
                <a:gd name="connsiteY45" fmla="*/ 88694 h 467504"/>
                <a:gd name="connsiteX46" fmla="*/ 139462 w 153072"/>
                <a:gd name="connsiteY46" fmla="*/ 66327 h 467504"/>
                <a:gd name="connsiteX47" fmla="*/ 150114 w 153072"/>
                <a:gd name="connsiteY47" fmla="*/ 21326 h 467504"/>
                <a:gd name="connsiteX48" fmla="*/ 152245 w 153072"/>
                <a:gd name="connsiteY48" fmla="*/ 14137 h 467504"/>
                <a:gd name="connsiteX49" fmla="*/ 146652 w 153072"/>
                <a:gd name="connsiteY49" fmla="*/ 25 h 467504"/>
                <a:gd name="connsiteX50" fmla="*/ 142658 w 153072"/>
                <a:gd name="connsiteY50" fmla="*/ 25 h 467504"/>
                <a:gd name="connsiteX51" fmla="*/ 132539 w 153072"/>
                <a:gd name="connsiteY51" fmla="*/ 6415 h 467504"/>
                <a:gd name="connsiteX52" fmla="*/ 150381 w 153072"/>
                <a:gd name="connsiteY52" fmla="*/ 21326 h 467504"/>
                <a:gd name="connsiteX53" fmla="*/ 150381 w 153072"/>
                <a:gd name="connsiteY53" fmla="*/ 21326 h 467504"/>
                <a:gd name="connsiteX54" fmla="*/ 107510 w 153072"/>
                <a:gd name="connsiteY54" fmla="*/ 202927 h 467504"/>
                <a:gd name="connsiteX55" fmla="*/ 107510 w 153072"/>
                <a:gd name="connsiteY55" fmla="*/ 205058 h 467504"/>
                <a:gd name="connsiteX56" fmla="*/ 107510 w 153072"/>
                <a:gd name="connsiteY56" fmla="*/ 202927 h 467504"/>
                <a:gd name="connsiteX57" fmla="*/ 38544 w 153072"/>
                <a:gd name="connsiteY57" fmla="*/ 435121 h 467504"/>
                <a:gd name="connsiteX58" fmla="*/ 38544 w 153072"/>
                <a:gd name="connsiteY58" fmla="*/ 436452 h 467504"/>
                <a:gd name="connsiteX59" fmla="*/ 38544 w 153072"/>
                <a:gd name="connsiteY59" fmla="*/ 436452 h 467504"/>
                <a:gd name="connsiteX60" fmla="*/ 38544 w 153072"/>
                <a:gd name="connsiteY60" fmla="*/ 434854 h 467504"/>
                <a:gd name="connsiteX61" fmla="*/ 38544 w 153072"/>
                <a:gd name="connsiteY61" fmla="*/ 434854 h 467504"/>
                <a:gd name="connsiteX62" fmla="*/ 38544 w 153072"/>
                <a:gd name="connsiteY62" fmla="*/ 434854 h 467504"/>
                <a:gd name="connsiteX63" fmla="*/ 38544 w 153072"/>
                <a:gd name="connsiteY63" fmla="*/ 433523 h 467504"/>
                <a:gd name="connsiteX64" fmla="*/ 38544 w 153072"/>
                <a:gd name="connsiteY64" fmla="*/ 436185 h 467504"/>
                <a:gd name="connsiteX65" fmla="*/ 69698 w 153072"/>
                <a:gd name="connsiteY65" fmla="*/ 337131 h 467504"/>
                <a:gd name="connsiteX66" fmla="*/ 69698 w 153072"/>
                <a:gd name="connsiteY66" fmla="*/ 334468 h 467504"/>
                <a:gd name="connsiteX67" fmla="*/ 69698 w 153072"/>
                <a:gd name="connsiteY67" fmla="*/ 337131 h 467504"/>
                <a:gd name="connsiteX68" fmla="*/ 34284 w 153072"/>
                <a:gd name="connsiteY68" fmla="*/ 327811 h 467504"/>
                <a:gd name="connsiteX69" fmla="*/ 34284 w 153072"/>
                <a:gd name="connsiteY69" fmla="*/ 325947 h 467504"/>
                <a:gd name="connsiteX70" fmla="*/ 34284 w 153072"/>
                <a:gd name="connsiteY70" fmla="*/ 327811 h 467504"/>
                <a:gd name="connsiteX71" fmla="*/ 98989 w 153072"/>
                <a:gd name="connsiteY71" fmla="*/ 236212 h 467504"/>
                <a:gd name="connsiteX72" fmla="*/ 98989 w 153072"/>
                <a:gd name="connsiteY72" fmla="*/ 236212 h 467504"/>
                <a:gd name="connsiteX73" fmla="*/ 98989 w 153072"/>
                <a:gd name="connsiteY73" fmla="*/ 233283 h 467504"/>
                <a:gd name="connsiteX74" fmla="*/ 98989 w 153072"/>
                <a:gd name="connsiteY74" fmla="*/ 235146 h 467504"/>
                <a:gd name="connsiteX75" fmla="*/ 128546 w 153072"/>
                <a:gd name="connsiteY75" fmla="*/ 19995 h 467504"/>
                <a:gd name="connsiteX76" fmla="*/ 128546 w 153072"/>
                <a:gd name="connsiteY76" fmla="*/ 18397 h 467504"/>
                <a:gd name="connsiteX77" fmla="*/ 128546 w 153072"/>
                <a:gd name="connsiteY77" fmla="*/ 19995 h 467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3072" h="467504">
                  <a:moveTo>
                    <a:pt x="134403" y="6681"/>
                  </a:moveTo>
                  <a:lnTo>
                    <a:pt x="130410" y="20528"/>
                  </a:lnTo>
                  <a:lnTo>
                    <a:pt x="130410" y="20528"/>
                  </a:lnTo>
                  <a:cubicBezTo>
                    <a:pt x="130527" y="21767"/>
                    <a:pt x="130527" y="23016"/>
                    <a:pt x="130410" y="24255"/>
                  </a:cubicBezTo>
                  <a:lnTo>
                    <a:pt x="130410" y="21593"/>
                  </a:lnTo>
                  <a:cubicBezTo>
                    <a:pt x="125884" y="37303"/>
                    <a:pt x="120824" y="53280"/>
                    <a:pt x="115498" y="68724"/>
                  </a:cubicBezTo>
                  <a:lnTo>
                    <a:pt x="107510" y="93221"/>
                  </a:lnTo>
                  <a:cubicBezTo>
                    <a:pt x="104847" y="101209"/>
                    <a:pt x="101918" y="109464"/>
                    <a:pt x="99521" y="117452"/>
                  </a:cubicBezTo>
                  <a:cubicBezTo>
                    <a:pt x="94728" y="133429"/>
                    <a:pt x="89402" y="148873"/>
                    <a:pt x="84876" y="164583"/>
                  </a:cubicBezTo>
                  <a:cubicBezTo>
                    <a:pt x="82745" y="171773"/>
                    <a:pt x="80350" y="178696"/>
                    <a:pt x="78219" y="185619"/>
                  </a:cubicBezTo>
                  <a:cubicBezTo>
                    <a:pt x="76088" y="192542"/>
                    <a:pt x="73160" y="203193"/>
                    <a:pt x="70764" y="212247"/>
                  </a:cubicBezTo>
                  <a:lnTo>
                    <a:pt x="65172" y="230354"/>
                  </a:lnTo>
                  <a:lnTo>
                    <a:pt x="58781" y="254052"/>
                  </a:lnTo>
                  <a:lnTo>
                    <a:pt x="58781" y="250857"/>
                  </a:lnTo>
                  <a:cubicBezTo>
                    <a:pt x="54787" y="264437"/>
                    <a:pt x="50793" y="277485"/>
                    <a:pt x="46266" y="291331"/>
                  </a:cubicBezTo>
                  <a:cubicBezTo>
                    <a:pt x="41739" y="305177"/>
                    <a:pt x="38544" y="317959"/>
                    <a:pt x="34816" y="330474"/>
                  </a:cubicBezTo>
                  <a:lnTo>
                    <a:pt x="34816" y="327545"/>
                  </a:lnTo>
                  <a:cubicBezTo>
                    <a:pt x="29225" y="347515"/>
                    <a:pt x="22833" y="367486"/>
                    <a:pt x="15911" y="386925"/>
                  </a:cubicBezTo>
                  <a:cubicBezTo>
                    <a:pt x="12245" y="397404"/>
                    <a:pt x="9134" y="408070"/>
                    <a:pt x="6592" y="418878"/>
                  </a:cubicBezTo>
                  <a:cubicBezTo>
                    <a:pt x="4993" y="426333"/>
                    <a:pt x="3662" y="433789"/>
                    <a:pt x="1798" y="441245"/>
                  </a:cubicBezTo>
                  <a:cubicBezTo>
                    <a:pt x="1010" y="443850"/>
                    <a:pt x="475" y="446525"/>
                    <a:pt x="200" y="449233"/>
                  </a:cubicBezTo>
                  <a:cubicBezTo>
                    <a:pt x="-960" y="456452"/>
                    <a:pt x="3015" y="463517"/>
                    <a:pt x="9786" y="466275"/>
                  </a:cubicBezTo>
                  <a:cubicBezTo>
                    <a:pt x="16373" y="469019"/>
                    <a:pt x="23979" y="467062"/>
                    <a:pt x="28425" y="461482"/>
                  </a:cubicBezTo>
                  <a:cubicBezTo>
                    <a:pt x="31021" y="457659"/>
                    <a:pt x="33165" y="453549"/>
                    <a:pt x="34816" y="449233"/>
                  </a:cubicBezTo>
                  <a:cubicBezTo>
                    <a:pt x="36514" y="444889"/>
                    <a:pt x="37938" y="440443"/>
                    <a:pt x="39076" y="435919"/>
                  </a:cubicBezTo>
                  <a:lnTo>
                    <a:pt x="39077" y="437517"/>
                  </a:lnTo>
                  <a:lnTo>
                    <a:pt x="39077" y="437517"/>
                  </a:lnTo>
                  <a:cubicBezTo>
                    <a:pt x="39077" y="437517"/>
                    <a:pt x="39077" y="437517"/>
                    <a:pt x="39077" y="439115"/>
                  </a:cubicBezTo>
                  <a:lnTo>
                    <a:pt x="39077" y="436185"/>
                  </a:lnTo>
                  <a:lnTo>
                    <a:pt x="41473" y="426333"/>
                  </a:lnTo>
                  <a:cubicBezTo>
                    <a:pt x="45734" y="412221"/>
                    <a:pt x="51060" y="398374"/>
                    <a:pt x="55586" y="384262"/>
                  </a:cubicBezTo>
                  <a:cubicBezTo>
                    <a:pt x="57982" y="376540"/>
                    <a:pt x="60645" y="369350"/>
                    <a:pt x="63041" y="361628"/>
                  </a:cubicBezTo>
                  <a:cubicBezTo>
                    <a:pt x="65438" y="353906"/>
                    <a:pt x="68633" y="342190"/>
                    <a:pt x="71296" y="332604"/>
                  </a:cubicBezTo>
                  <a:cubicBezTo>
                    <a:pt x="71296" y="332604"/>
                    <a:pt x="71296" y="332604"/>
                    <a:pt x="71296" y="334468"/>
                  </a:cubicBezTo>
                  <a:cubicBezTo>
                    <a:pt x="75024" y="321154"/>
                    <a:pt x="78752" y="307840"/>
                    <a:pt x="83278" y="294793"/>
                  </a:cubicBezTo>
                  <a:cubicBezTo>
                    <a:pt x="87805" y="281745"/>
                    <a:pt x="92599" y="263106"/>
                    <a:pt x="96859" y="247129"/>
                  </a:cubicBezTo>
                  <a:cubicBezTo>
                    <a:pt x="96859" y="243934"/>
                    <a:pt x="98723" y="240472"/>
                    <a:pt x="99521" y="237277"/>
                  </a:cubicBezTo>
                  <a:lnTo>
                    <a:pt x="99521" y="237277"/>
                  </a:lnTo>
                  <a:cubicBezTo>
                    <a:pt x="99521" y="237277"/>
                    <a:pt x="99521" y="237277"/>
                    <a:pt x="99521" y="235413"/>
                  </a:cubicBezTo>
                  <a:lnTo>
                    <a:pt x="99521" y="232750"/>
                  </a:lnTo>
                  <a:lnTo>
                    <a:pt x="99521" y="232750"/>
                  </a:lnTo>
                  <a:cubicBezTo>
                    <a:pt x="102451" y="222365"/>
                    <a:pt x="105113" y="211714"/>
                    <a:pt x="107775" y="201330"/>
                  </a:cubicBezTo>
                  <a:cubicBezTo>
                    <a:pt x="110439" y="190945"/>
                    <a:pt x="115765" y="174702"/>
                    <a:pt x="119227" y="159524"/>
                  </a:cubicBezTo>
                  <a:cubicBezTo>
                    <a:pt x="120824" y="152334"/>
                    <a:pt x="122687" y="144879"/>
                    <a:pt x="124551" y="137690"/>
                  </a:cubicBezTo>
                  <a:cubicBezTo>
                    <a:pt x="126415" y="130500"/>
                    <a:pt x="128013" y="121979"/>
                    <a:pt x="129877" y="113991"/>
                  </a:cubicBezTo>
                  <a:cubicBezTo>
                    <a:pt x="131741" y="106003"/>
                    <a:pt x="133338" y="97215"/>
                    <a:pt x="134936" y="88694"/>
                  </a:cubicBezTo>
                  <a:cubicBezTo>
                    <a:pt x="136534" y="80174"/>
                    <a:pt x="138131" y="73783"/>
                    <a:pt x="139462" y="66327"/>
                  </a:cubicBezTo>
                  <a:cubicBezTo>
                    <a:pt x="142658" y="51150"/>
                    <a:pt x="146386" y="36238"/>
                    <a:pt x="150114" y="21326"/>
                  </a:cubicBezTo>
                  <a:cubicBezTo>
                    <a:pt x="150114" y="18930"/>
                    <a:pt x="150114" y="16534"/>
                    <a:pt x="152245" y="14137"/>
                  </a:cubicBezTo>
                  <a:cubicBezTo>
                    <a:pt x="154491" y="8695"/>
                    <a:pt x="152017" y="2451"/>
                    <a:pt x="146652" y="25"/>
                  </a:cubicBezTo>
                  <a:lnTo>
                    <a:pt x="142658" y="25"/>
                  </a:lnTo>
                  <a:cubicBezTo>
                    <a:pt x="138252" y="-282"/>
                    <a:pt x="134156" y="2305"/>
                    <a:pt x="132539" y="6415"/>
                  </a:cubicBezTo>
                  <a:moveTo>
                    <a:pt x="150381" y="21326"/>
                  </a:moveTo>
                  <a:lnTo>
                    <a:pt x="150381" y="21326"/>
                  </a:lnTo>
                  <a:moveTo>
                    <a:pt x="107510" y="202927"/>
                  </a:moveTo>
                  <a:cubicBezTo>
                    <a:pt x="107629" y="203632"/>
                    <a:pt x="107629" y="204353"/>
                    <a:pt x="107510" y="205058"/>
                  </a:cubicBezTo>
                  <a:cubicBezTo>
                    <a:pt x="107510" y="205058"/>
                    <a:pt x="107510" y="203726"/>
                    <a:pt x="107510" y="202927"/>
                  </a:cubicBezTo>
                  <a:moveTo>
                    <a:pt x="38544" y="435121"/>
                  </a:moveTo>
                  <a:lnTo>
                    <a:pt x="38544" y="436452"/>
                  </a:lnTo>
                  <a:lnTo>
                    <a:pt x="38544" y="436452"/>
                  </a:lnTo>
                  <a:cubicBezTo>
                    <a:pt x="38659" y="435926"/>
                    <a:pt x="38659" y="435381"/>
                    <a:pt x="38544" y="434854"/>
                  </a:cubicBezTo>
                  <a:cubicBezTo>
                    <a:pt x="38544" y="434854"/>
                    <a:pt x="38544" y="434854"/>
                    <a:pt x="38544" y="434854"/>
                  </a:cubicBezTo>
                  <a:cubicBezTo>
                    <a:pt x="38544" y="434854"/>
                    <a:pt x="38544" y="434854"/>
                    <a:pt x="38544" y="434854"/>
                  </a:cubicBezTo>
                  <a:lnTo>
                    <a:pt x="38544" y="433523"/>
                  </a:lnTo>
                  <a:lnTo>
                    <a:pt x="38544" y="436185"/>
                  </a:lnTo>
                  <a:moveTo>
                    <a:pt x="69698" y="337131"/>
                  </a:moveTo>
                  <a:lnTo>
                    <a:pt x="69698" y="334468"/>
                  </a:lnTo>
                  <a:lnTo>
                    <a:pt x="69698" y="337131"/>
                  </a:lnTo>
                  <a:moveTo>
                    <a:pt x="34284" y="327811"/>
                  </a:moveTo>
                  <a:cubicBezTo>
                    <a:pt x="34284" y="327811"/>
                    <a:pt x="34284" y="327811"/>
                    <a:pt x="34284" y="325947"/>
                  </a:cubicBezTo>
                  <a:cubicBezTo>
                    <a:pt x="34284" y="324083"/>
                    <a:pt x="34284" y="327278"/>
                    <a:pt x="34284" y="327811"/>
                  </a:cubicBezTo>
                  <a:moveTo>
                    <a:pt x="98989" y="236212"/>
                  </a:moveTo>
                  <a:lnTo>
                    <a:pt x="98989" y="236212"/>
                  </a:lnTo>
                  <a:cubicBezTo>
                    <a:pt x="99227" y="235250"/>
                    <a:pt x="99227" y="234245"/>
                    <a:pt x="98989" y="233283"/>
                  </a:cubicBezTo>
                  <a:lnTo>
                    <a:pt x="98989" y="235146"/>
                  </a:lnTo>
                  <a:moveTo>
                    <a:pt x="128546" y="19995"/>
                  </a:moveTo>
                  <a:lnTo>
                    <a:pt x="128546" y="18397"/>
                  </a:lnTo>
                  <a:cubicBezTo>
                    <a:pt x="128546" y="18397"/>
                    <a:pt x="128546" y="18397"/>
                    <a:pt x="128546" y="19995"/>
                  </a:cubicBezTo>
                </a:path>
              </a:pathLst>
            </a:custGeom>
            <a:solidFill>
              <a:srgbClr val="BEE8D9"/>
            </a:solidFill>
            <a:ln w="26619"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id="{D5DDD811-6B4A-4E53-842E-303BD3899363}"/>
                </a:ext>
              </a:extLst>
            </p:cNvPr>
            <p:cNvSpPr/>
            <p:nvPr/>
          </p:nvSpPr>
          <p:spPr>
            <a:xfrm>
              <a:off x="17308942" y="5879015"/>
              <a:ext cx="59265" cy="150190"/>
            </a:xfrm>
            <a:custGeom>
              <a:avLst/>
              <a:gdLst>
                <a:gd name="connsiteX0" fmla="*/ 33640 w 47221"/>
                <a:gd name="connsiteY0" fmla="*/ 2566 h 119668"/>
                <a:gd name="connsiteX1" fmla="*/ 15532 w 47221"/>
                <a:gd name="connsiteY1" fmla="*/ 55821 h 119668"/>
                <a:gd name="connsiteX2" fmla="*/ 7544 w 47221"/>
                <a:gd name="connsiteY2" fmla="*/ 81117 h 119668"/>
                <a:gd name="connsiteX3" fmla="*/ 89 w 47221"/>
                <a:gd name="connsiteY3" fmla="*/ 111206 h 119668"/>
                <a:gd name="connsiteX4" fmla="*/ 5823 w 47221"/>
                <a:gd name="connsiteY4" fmla="*/ 119143 h 119668"/>
                <a:gd name="connsiteX5" fmla="*/ 6215 w 47221"/>
                <a:gd name="connsiteY5" fmla="*/ 119195 h 119668"/>
                <a:gd name="connsiteX6" fmla="*/ 11540 w 47221"/>
                <a:gd name="connsiteY6" fmla="*/ 119195 h 119668"/>
                <a:gd name="connsiteX7" fmla="*/ 14469 w 47221"/>
                <a:gd name="connsiteY7" fmla="*/ 114402 h 119668"/>
                <a:gd name="connsiteX8" fmla="*/ 20060 w 47221"/>
                <a:gd name="connsiteY8" fmla="*/ 93099 h 119668"/>
                <a:gd name="connsiteX9" fmla="*/ 31776 w 47221"/>
                <a:gd name="connsiteY9" fmla="*/ 53424 h 119668"/>
                <a:gd name="connsiteX10" fmla="*/ 46688 w 47221"/>
                <a:gd name="connsiteY10" fmla="*/ 9222 h 119668"/>
                <a:gd name="connsiteX11" fmla="*/ 42959 w 47221"/>
                <a:gd name="connsiteY11" fmla="*/ 169 h 119668"/>
                <a:gd name="connsiteX12" fmla="*/ 40297 w 47221"/>
                <a:gd name="connsiteY12" fmla="*/ 169 h 119668"/>
                <a:gd name="connsiteX13" fmla="*/ 33640 w 47221"/>
                <a:gd name="connsiteY13" fmla="*/ 4430 h 11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21" h="119668">
                  <a:moveTo>
                    <a:pt x="33640" y="2566"/>
                  </a:moveTo>
                  <a:cubicBezTo>
                    <a:pt x="27248" y="20140"/>
                    <a:pt x="21124" y="37980"/>
                    <a:pt x="15532" y="55821"/>
                  </a:cubicBezTo>
                  <a:lnTo>
                    <a:pt x="7544" y="81117"/>
                  </a:lnTo>
                  <a:cubicBezTo>
                    <a:pt x="4882" y="90969"/>
                    <a:pt x="2485" y="101088"/>
                    <a:pt x="89" y="111206"/>
                  </a:cubicBezTo>
                  <a:cubicBezTo>
                    <a:pt x="-519" y="114981"/>
                    <a:pt x="2048" y="118535"/>
                    <a:pt x="5823" y="119143"/>
                  </a:cubicBezTo>
                  <a:cubicBezTo>
                    <a:pt x="5953" y="119164"/>
                    <a:pt x="6083" y="119181"/>
                    <a:pt x="6215" y="119195"/>
                  </a:cubicBezTo>
                  <a:cubicBezTo>
                    <a:pt x="7934" y="119826"/>
                    <a:pt x="9821" y="119826"/>
                    <a:pt x="11540" y="119195"/>
                  </a:cubicBezTo>
                  <a:cubicBezTo>
                    <a:pt x="13104" y="118040"/>
                    <a:pt x="14155" y="116320"/>
                    <a:pt x="14469" y="114402"/>
                  </a:cubicBezTo>
                  <a:lnTo>
                    <a:pt x="20060" y="93099"/>
                  </a:lnTo>
                  <a:cubicBezTo>
                    <a:pt x="24053" y="79786"/>
                    <a:pt x="27781" y="66472"/>
                    <a:pt x="31776" y="53424"/>
                  </a:cubicBezTo>
                  <a:cubicBezTo>
                    <a:pt x="35769" y="40377"/>
                    <a:pt x="41362" y="23868"/>
                    <a:pt x="46688" y="9222"/>
                  </a:cubicBezTo>
                  <a:cubicBezTo>
                    <a:pt x="48158" y="5693"/>
                    <a:pt x="46489" y="1640"/>
                    <a:pt x="42959" y="169"/>
                  </a:cubicBezTo>
                  <a:cubicBezTo>
                    <a:pt x="42087" y="-56"/>
                    <a:pt x="41170" y="-56"/>
                    <a:pt x="40297" y="169"/>
                  </a:cubicBezTo>
                  <a:cubicBezTo>
                    <a:pt x="37385" y="-24"/>
                    <a:pt x="34685" y="1703"/>
                    <a:pt x="33640" y="4430"/>
                  </a:cubicBezTo>
                </a:path>
              </a:pathLst>
            </a:custGeom>
            <a:solidFill>
              <a:srgbClr val="BEE8D9"/>
            </a:solidFill>
            <a:ln w="26619"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id="{316C5675-242A-45DA-AA4B-5693D498F73F}"/>
                </a:ext>
              </a:extLst>
            </p:cNvPr>
            <p:cNvSpPr/>
            <p:nvPr/>
          </p:nvSpPr>
          <p:spPr>
            <a:xfrm>
              <a:off x="17325842" y="5918996"/>
              <a:ext cx="189242" cy="574338"/>
            </a:xfrm>
            <a:custGeom>
              <a:avLst/>
              <a:gdLst>
                <a:gd name="connsiteX0" fmla="*/ 141330 w 150784"/>
                <a:gd name="connsiteY0" fmla="*/ 2663 h 457621"/>
                <a:gd name="connsiteX1" fmla="*/ 135737 w 150784"/>
                <a:gd name="connsiteY1" fmla="*/ 13847 h 457621"/>
                <a:gd name="connsiteX2" fmla="*/ 130945 w 150784"/>
                <a:gd name="connsiteY2" fmla="*/ 24764 h 457621"/>
                <a:gd name="connsiteX3" fmla="*/ 125087 w 150784"/>
                <a:gd name="connsiteY3" fmla="*/ 37013 h 457621"/>
                <a:gd name="connsiteX4" fmla="*/ 113105 w 150784"/>
                <a:gd name="connsiteY4" fmla="*/ 60445 h 457621"/>
                <a:gd name="connsiteX5" fmla="*/ 90737 w 150784"/>
                <a:gd name="connsiteY5" fmla="*/ 108641 h 457621"/>
                <a:gd name="connsiteX6" fmla="*/ 55321 w 150784"/>
                <a:gd name="connsiteY6" fmla="*/ 209294 h 457621"/>
                <a:gd name="connsiteX7" fmla="*/ 56919 w 150784"/>
                <a:gd name="connsiteY7" fmla="*/ 203968 h 457621"/>
                <a:gd name="connsiteX8" fmla="*/ 42807 w 150784"/>
                <a:gd name="connsiteY8" fmla="*/ 259620 h 457621"/>
                <a:gd name="connsiteX9" fmla="*/ 30026 w 150784"/>
                <a:gd name="connsiteY9" fmla="*/ 304355 h 457621"/>
                <a:gd name="connsiteX10" fmla="*/ 19108 w 150784"/>
                <a:gd name="connsiteY10" fmla="*/ 351752 h 457621"/>
                <a:gd name="connsiteX11" fmla="*/ 5261 w 150784"/>
                <a:gd name="connsiteY11" fmla="*/ 405007 h 457621"/>
                <a:gd name="connsiteX12" fmla="*/ 204 w 150784"/>
                <a:gd name="connsiteY12" fmla="*/ 427374 h 457621"/>
                <a:gd name="connsiteX13" fmla="*/ 204 w 150784"/>
                <a:gd name="connsiteY13" fmla="*/ 434031 h 457621"/>
                <a:gd name="connsiteX14" fmla="*/ 204 w 150784"/>
                <a:gd name="connsiteY14" fmla="*/ 440954 h 457621"/>
                <a:gd name="connsiteX15" fmla="*/ 3665 w 150784"/>
                <a:gd name="connsiteY15" fmla="*/ 450540 h 457621"/>
                <a:gd name="connsiteX16" fmla="*/ 14582 w 150784"/>
                <a:gd name="connsiteY16" fmla="*/ 457463 h 457621"/>
                <a:gd name="connsiteX17" fmla="*/ 26831 w 150784"/>
                <a:gd name="connsiteY17" fmla="*/ 454268 h 457621"/>
                <a:gd name="connsiteX18" fmla="*/ 35619 w 150784"/>
                <a:gd name="connsiteY18" fmla="*/ 440688 h 457621"/>
                <a:gd name="connsiteX19" fmla="*/ 39345 w 150784"/>
                <a:gd name="connsiteY19" fmla="*/ 427108 h 457621"/>
                <a:gd name="connsiteX20" fmla="*/ 44938 w 150784"/>
                <a:gd name="connsiteY20" fmla="*/ 407404 h 457621"/>
                <a:gd name="connsiteX21" fmla="*/ 44938 w 150784"/>
                <a:gd name="connsiteY21" fmla="*/ 407404 h 457621"/>
                <a:gd name="connsiteX22" fmla="*/ 47866 w 150784"/>
                <a:gd name="connsiteY22" fmla="*/ 397019 h 457621"/>
                <a:gd name="connsiteX23" fmla="*/ 47866 w 150784"/>
                <a:gd name="connsiteY23" fmla="*/ 400481 h 457621"/>
                <a:gd name="connsiteX24" fmla="*/ 59050 w 150784"/>
                <a:gd name="connsiteY24" fmla="*/ 362137 h 457621"/>
                <a:gd name="connsiteX25" fmla="*/ 68902 w 150784"/>
                <a:gd name="connsiteY25" fmla="*/ 325124 h 457621"/>
                <a:gd name="connsiteX26" fmla="*/ 68902 w 150784"/>
                <a:gd name="connsiteY26" fmla="*/ 325124 h 457621"/>
                <a:gd name="connsiteX27" fmla="*/ 71299 w 150784"/>
                <a:gd name="connsiteY27" fmla="*/ 316337 h 457621"/>
                <a:gd name="connsiteX28" fmla="*/ 84080 w 150784"/>
                <a:gd name="connsiteY28" fmla="*/ 275597 h 457621"/>
                <a:gd name="connsiteX29" fmla="*/ 96596 w 150784"/>
                <a:gd name="connsiteY29" fmla="*/ 231395 h 457621"/>
                <a:gd name="connsiteX30" fmla="*/ 96596 w 150784"/>
                <a:gd name="connsiteY30" fmla="*/ 232726 h 457621"/>
                <a:gd name="connsiteX31" fmla="*/ 96596 w 150784"/>
                <a:gd name="connsiteY31" fmla="*/ 230596 h 457621"/>
                <a:gd name="connsiteX32" fmla="*/ 96596 w 150784"/>
                <a:gd name="connsiteY32" fmla="*/ 227135 h 457621"/>
                <a:gd name="connsiteX33" fmla="*/ 96596 w 150784"/>
                <a:gd name="connsiteY33" fmla="*/ 227135 h 457621"/>
                <a:gd name="connsiteX34" fmla="*/ 96596 w 150784"/>
                <a:gd name="connsiteY34" fmla="*/ 223673 h 457621"/>
                <a:gd name="connsiteX35" fmla="*/ 96596 w 150784"/>
                <a:gd name="connsiteY35" fmla="*/ 223673 h 457621"/>
                <a:gd name="connsiteX36" fmla="*/ 112838 w 150784"/>
                <a:gd name="connsiteY36" fmla="*/ 170418 h 457621"/>
                <a:gd name="connsiteX37" fmla="*/ 127483 w 150784"/>
                <a:gd name="connsiteY37" fmla="*/ 117162 h 457621"/>
                <a:gd name="connsiteX38" fmla="*/ 139732 w 150784"/>
                <a:gd name="connsiteY38" fmla="*/ 63907 h 457621"/>
                <a:gd name="connsiteX39" fmla="*/ 144525 w 150784"/>
                <a:gd name="connsiteY39" fmla="*/ 37279 h 457621"/>
                <a:gd name="connsiteX40" fmla="*/ 145856 w 150784"/>
                <a:gd name="connsiteY40" fmla="*/ 28226 h 457621"/>
                <a:gd name="connsiteX41" fmla="*/ 150382 w 150784"/>
                <a:gd name="connsiteY41" fmla="*/ 23433 h 457621"/>
                <a:gd name="connsiteX42" fmla="*/ 150382 w 150784"/>
                <a:gd name="connsiteY42" fmla="*/ 12782 h 457621"/>
                <a:gd name="connsiteX43" fmla="*/ 150382 w 150784"/>
                <a:gd name="connsiteY43" fmla="*/ 8787 h 457621"/>
                <a:gd name="connsiteX44" fmla="*/ 150382 w 150784"/>
                <a:gd name="connsiteY44" fmla="*/ 3728 h 457621"/>
                <a:gd name="connsiteX45" fmla="*/ 145057 w 150784"/>
                <a:gd name="connsiteY45" fmla="*/ 0 h 457621"/>
                <a:gd name="connsiteX46" fmla="*/ 142927 w 150784"/>
                <a:gd name="connsiteY46" fmla="*/ 0 h 457621"/>
                <a:gd name="connsiteX47" fmla="*/ 137335 w 150784"/>
                <a:gd name="connsiteY47" fmla="*/ 11983 h 457621"/>
                <a:gd name="connsiteX48" fmla="*/ 137335 w 150784"/>
                <a:gd name="connsiteY48" fmla="*/ 11983 h 457621"/>
                <a:gd name="connsiteX49" fmla="*/ 45736 w 150784"/>
                <a:gd name="connsiteY49" fmla="*/ 251632 h 457621"/>
                <a:gd name="connsiteX50" fmla="*/ 45736 w 150784"/>
                <a:gd name="connsiteY50" fmla="*/ 254028 h 457621"/>
                <a:gd name="connsiteX51" fmla="*/ 45736 w 150784"/>
                <a:gd name="connsiteY51" fmla="*/ 251632 h 457621"/>
                <a:gd name="connsiteX52" fmla="*/ 72363 w 150784"/>
                <a:gd name="connsiteY52" fmla="*/ 311012 h 457621"/>
                <a:gd name="connsiteX53" fmla="*/ 72363 w 150784"/>
                <a:gd name="connsiteY53" fmla="*/ 314473 h 457621"/>
                <a:gd name="connsiteX54" fmla="*/ 72363 w 150784"/>
                <a:gd name="connsiteY54" fmla="*/ 311012 h 457621"/>
                <a:gd name="connsiteX55" fmla="*/ 72363 w 150784"/>
                <a:gd name="connsiteY55" fmla="*/ 314740 h 457621"/>
                <a:gd name="connsiteX56" fmla="*/ 72363 w 150784"/>
                <a:gd name="connsiteY56" fmla="*/ 316337 h 457621"/>
                <a:gd name="connsiteX57" fmla="*/ 72363 w 150784"/>
                <a:gd name="connsiteY57" fmla="*/ 314740 h 457621"/>
                <a:gd name="connsiteX58" fmla="*/ 41210 w 150784"/>
                <a:gd name="connsiteY58" fmla="*/ 425244 h 457621"/>
                <a:gd name="connsiteX59" fmla="*/ 41210 w 150784"/>
                <a:gd name="connsiteY59" fmla="*/ 426576 h 457621"/>
                <a:gd name="connsiteX60" fmla="*/ 97927 w 150784"/>
                <a:gd name="connsiteY60" fmla="*/ 228732 h 457621"/>
                <a:gd name="connsiteX61" fmla="*/ 97927 w 150784"/>
                <a:gd name="connsiteY61" fmla="*/ 228732 h 457621"/>
                <a:gd name="connsiteX62" fmla="*/ 97927 w 150784"/>
                <a:gd name="connsiteY62" fmla="*/ 225537 h 457621"/>
                <a:gd name="connsiteX63" fmla="*/ 97927 w 150784"/>
                <a:gd name="connsiteY63" fmla="*/ 227933 h 45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50784" h="457621">
                  <a:moveTo>
                    <a:pt x="141330" y="2663"/>
                  </a:moveTo>
                  <a:cubicBezTo>
                    <a:pt x="137602" y="4261"/>
                    <a:pt x="136537" y="9853"/>
                    <a:pt x="135737" y="13847"/>
                  </a:cubicBezTo>
                  <a:cubicBezTo>
                    <a:pt x="134939" y="17841"/>
                    <a:pt x="132542" y="21302"/>
                    <a:pt x="130945" y="24764"/>
                  </a:cubicBezTo>
                  <a:cubicBezTo>
                    <a:pt x="129263" y="28971"/>
                    <a:pt x="127306" y="33063"/>
                    <a:pt x="125087" y="37013"/>
                  </a:cubicBezTo>
                  <a:lnTo>
                    <a:pt x="113105" y="60445"/>
                  </a:lnTo>
                  <a:cubicBezTo>
                    <a:pt x="104736" y="76071"/>
                    <a:pt x="97268" y="92162"/>
                    <a:pt x="90737" y="108641"/>
                  </a:cubicBezTo>
                  <a:cubicBezTo>
                    <a:pt x="77956" y="141926"/>
                    <a:pt x="64109" y="175210"/>
                    <a:pt x="55321" y="209294"/>
                  </a:cubicBezTo>
                  <a:lnTo>
                    <a:pt x="56919" y="203968"/>
                  </a:lnTo>
                  <a:cubicBezTo>
                    <a:pt x="51595" y="222341"/>
                    <a:pt x="47866" y="241247"/>
                    <a:pt x="42807" y="259620"/>
                  </a:cubicBezTo>
                  <a:cubicBezTo>
                    <a:pt x="37748" y="277993"/>
                    <a:pt x="33753" y="289177"/>
                    <a:pt x="30026" y="304355"/>
                  </a:cubicBezTo>
                  <a:cubicBezTo>
                    <a:pt x="26298" y="319532"/>
                    <a:pt x="23103" y="336042"/>
                    <a:pt x="19108" y="351752"/>
                  </a:cubicBezTo>
                  <a:cubicBezTo>
                    <a:pt x="15115" y="367462"/>
                    <a:pt x="9789" y="387699"/>
                    <a:pt x="5261" y="405007"/>
                  </a:cubicBezTo>
                  <a:cubicBezTo>
                    <a:pt x="3399" y="412463"/>
                    <a:pt x="1801" y="419919"/>
                    <a:pt x="204" y="427374"/>
                  </a:cubicBezTo>
                  <a:cubicBezTo>
                    <a:pt x="52" y="429591"/>
                    <a:pt x="52" y="431815"/>
                    <a:pt x="204" y="434031"/>
                  </a:cubicBezTo>
                  <a:cubicBezTo>
                    <a:pt x="-68" y="436331"/>
                    <a:pt x="-68" y="438655"/>
                    <a:pt x="204" y="440954"/>
                  </a:cubicBezTo>
                  <a:cubicBezTo>
                    <a:pt x="543" y="444388"/>
                    <a:pt x="1733" y="447682"/>
                    <a:pt x="3665" y="450540"/>
                  </a:cubicBezTo>
                  <a:cubicBezTo>
                    <a:pt x="6233" y="454214"/>
                    <a:pt x="10165" y="456707"/>
                    <a:pt x="14582" y="457463"/>
                  </a:cubicBezTo>
                  <a:cubicBezTo>
                    <a:pt x="18928" y="458068"/>
                    <a:pt x="23334" y="456919"/>
                    <a:pt x="26831" y="454268"/>
                  </a:cubicBezTo>
                  <a:cubicBezTo>
                    <a:pt x="31097" y="450762"/>
                    <a:pt x="34169" y="446017"/>
                    <a:pt x="35619" y="440688"/>
                  </a:cubicBezTo>
                  <a:cubicBezTo>
                    <a:pt x="36948" y="436162"/>
                    <a:pt x="38014" y="431635"/>
                    <a:pt x="39345" y="427108"/>
                  </a:cubicBezTo>
                  <a:lnTo>
                    <a:pt x="44938" y="407404"/>
                  </a:lnTo>
                  <a:lnTo>
                    <a:pt x="44938" y="407404"/>
                  </a:lnTo>
                  <a:cubicBezTo>
                    <a:pt x="44938" y="403942"/>
                    <a:pt x="46802" y="400214"/>
                    <a:pt x="47866" y="397019"/>
                  </a:cubicBezTo>
                  <a:lnTo>
                    <a:pt x="47866" y="400481"/>
                  </a:lnTo>
                  <a:cubicBezTo>
                    <a:pt x="51328" y="387699"/>
                    <a:pt x="55321" y="373853"/>
                    <a:pt x="59050" y="362137"/>
                  </a:cubicBezTo>
                  <a:cubicBezTo>
                    <a:pt x="62778" y="350420"/>
                    <a:pt x="65707" y="337373"/>
                    <a:pt x="68902" y="325124"/>
                  </a:cubicBezTo>
                  <a:lnTo>
                    <a:pt x="68902" y="325124"/>
                  </a:lnTo>
                  <a:lnTo>
                    <a:pt x="71299" y="316337"/>
                  </a:lnTo>
                  <a:cubicBezTo>
                    <a:pt x="75292" y="302757"/>
                    <a:pt x="79820" y="289709"/>
                    <a:pt x="84080" y="275597"/>
                  </a:cubicBezTo>
                  <a:cubicBezTo>
                    <a:pt x="88341" y="261484"/>
                    <a:pt x="92601" y="246306"/>
                    <a:pt x="96596" y="231395"/>
                  </a:cubicBezTo>
                  <a:lnTo>
                    <a:pt x="96596" y="232726"/>
                  </a:lnTo>
                  <a:cubicBezTo>
                    <a:pt x="96444" y="232024"/>
                    <a:pt x="96444" y="231298"/>
                    <a:pt x="96596" y="230596"/>
                  </a:cubicBezTo>
                  <a:lnTo>
                    <a:pt x="96596" y="227135"/>
                  </a:lnTo>
                  <a:lnTo>
                    <a:pt x="96596" y="227135"/>
                  </a:lnTo>
                  <a:cubicBezTo>
                    <a:pt x="96677" y="225982"/>
                    <a:pt x="96677" y="224826"/>
                    <a:pt x="96596" y="223673"/>
                  </a:cubicBezTo>
                  <a:lnTo>
                    <a:pt x="96596" y="223673"/>
                  </a:lnTo>
                  <a:cubicBezTo>
                    <a:pt x="101655" y="205832"/>
                    <a:pt x="107512" y="188258"/>
                    <a:pt x="112838" y="170418"/>
                  </a:cubicBezTo>
                  <a:cubicBezTo>
                    <a:pt x="118164" y="152577"/>
                    <a:pt x="123755" y="135269"/>
                    <a:pt x="127483" y="117162"/>
                  </a:cubicBezTo>
                  <a:cubicBezTo>
                    <a:pt x="131211" y="99055"/>
                    <a:pt x="137069" y="81481"/>
                    <a:pt x="139732" y="63907"/>
                  </a:cubicBezTo>
                  <a:cubicBezTo>
                    <a:pt x="139732" y="54854"/>
                    <a:pt x="142927" y="46066"/>
                    <a:pt x="144525" y="37279"/>
                  </a:cubicBezTo>
                  <a:cubicBezTo>
                    <a:pt x="144525" y="34350"/>
                    <a:pt x="144525" y="31421"/>
                    <a:pt x="145856" y="28226"/>
                  </a:cubicBezTo>
                  <a:cubicBezTo>
                    <a:pt x="148169" y="27646"/>
                    <a:pt x="149935" y="25776"/>
                    <a:pt x="150382" y="23433"/>
                  </a:cubicBezTo>
                  <a:cubicBezTo>
                    <a:pt x="150919" y="19903"/>
                    <a:pt x="150919" y="16312"/>
                    <a:pt x="150382" y="12782"/>
                  </a:cubicBezTo>
                  <a:cubicBezTo>
                    <a:pt x="150382" y="11450"/>
                    <a:pt x="150382" y="10119"/>
                    <a:pt x="150382" y="8787"/>
                  </a:cubicBezTo>
                  <a:cubicBezTo>
                    <a:pt x="150789" y="7126"/>
                    <a:pt x="150789" y="5390"/>
                    <a:pt x="150382" y="3728"/>
                  </a:cubicBezTo>
                  <a:cubicBezTo>
                    <a:pt x="149586" y="1475"/>
                    <a:pt x="147446" y="-22"/>
                    <a:pt x="145057" y="0"/>
                  </a:cubicBezTo>
                  <a:lnTo>
                    <a:pt x="142927" y="0"/>
                  </a:lnTo>
                  <a:moveTo>
                    <a:pt x="137335" y="11983"/>
                  </a:moveTo>
                  <a:lnTo>
                    <a:pt x="137335" y="11983"/>
                  </a:lnTo>
                  <a:moveTo>
                    <a:pt x="45736" y="251632"/>
                  </a:moveTo>
                  <a:lnTo>
                    <a:pt x="45736" y="254028"/>
                  </a:lnTo>
                  <a:lnTo>
                    <a:pt x="45736" y="251632"/>
                  </a:lnTo>
                  <a:moveTo>
                    <a:pt x="72363" y="311012"/>
                  </a:moveTo>
                  <a:cubicBezTo>
                    <a:pt x="72248" y="312163"/>
                    <a:pt x="72248" y="313322"/>
                    <a:pt x="72363" y="314473"/>
                  </a:cubicBezTo>
                  <a:cubicBezTo>
                    <a:pt x="72248" y="313322"/>
                    <a:pt x="72248" y="312163"/>
                    <a:pt x="72363" y="311012"/>
                  </a:cubicBezTo>
                  <a:moveTo>
                    <a:pt x="72363" y="314740"/>
                  </a:moveTo>
                  <a:cubicBezTo>
                    <a:pt x="72363" y="314740"/>
                    <a:pt x="72363" y="314740"/>
                    <a:pt x="72363" y="316337"/>
                  </a:cubicBezTo>
                  <a:cubicBezTo>
                    <a:pt x="72363" y="317935"/>
                    <a:pt x="72363" y="316337"/>
                    <a:pt x="72363" y="314740"/>
                  </a:cubicBezTo>
                  <a:moveTo>
                    <a:pt x="41210" y="425244"/>
                  </a:moveTo>
                  <a:lnTo>
                    <a:pt x="41210" y="426576"/>
                  </a:lnTo>
                  <a:close/>
                  <a:moveTo>
                    <a:pt x="97927" y="228732"/>
                  </a:moveTo>
                  <a:lnTo>
                    <a:pt x="97927" y="228732"/>
                  </a:lnTo>
                  <a:lnTo>
                    <a:pt x="97927" y="225537"/>
                  </a:lnTo>
                  <a:cubicBezTo>
                    <a:pt x="98052" y="226331"/>
                    <a:pt x="98052" y="227139"/>
                    <a:pt x="97927" y="227933"/>
                  </a:cubicBezTo>
                </a:path>
              </a:pathLst>
            </a:custGeom>
            <a:solidFill>
              <a:srgbClr val="BEE8D9"/>
            </a:solidFill>
            <a:ln w="26619"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id="{9D53DDF7-9DBE-4BC2-862B-C43FC10A9D7C}"/>
                </a:ext>
              </a:extLst>
            </p:cNvPr>
            <p:cNvSpPr/>
            <p:nvPr/>
          </p:nvSpPr>
          <p:spPr>
            <a:xfrm>
              <a:off x="17476318" y="5915989"/>
              <a:ext cx="38216" cy="82500"/>
            </a:xfrm>
            <a:custGeom>
              <a:avLst/>
              <a:gdLst>
                <a:gd name="connsiteX0" fmla="*/ 19569 w 30450"/>
                <a:gd name="connsiteY0" fmla="*/ 4527 h 65734"/>
                <a:gd name="connsiteX1" fmla="*/ 9184 w 30450"/>
                <a:gd name="connsiteY1" fmla="*/ 31154 h 65734"/>
                <a:gd name="connsiteX2" fmla="*/ 396 w 30450"/>
                <a:gd name="connsiteY2" fmla="*/ 57782 h 65734"/>
                <a:gd name="connsiteX3" fmla="*/ 396 w 30450"/>
                <a:gd name="connsiteY3" fmla="*/ 62309 h 65734"/>
                <a:gd name="connsiteX4" fmla="*/ 3325 w 30450"/>
                <a:gd name="connsiteY4" fmla="*/ 65238 h 65734"/>
                <a:gd name="connsiteX5" fmla="*/ 10723 w 30450"/>
                <a:gd name="connsiteY5" fmla="*/ 62442 h 65734"/>
                <a:gd name="connsiteX6" fmla="*/ 10781 w 30450"/>
                <a:gd name="connsiteY6" fmla="*/ 62309 h 65734"/>
                <a:gd name="connsiteX7" fmla="*/ 19302 w 30450"/>
                <a:gd name="connsiteY7" fmla="*/ 35681 h 65734"/>
                <a:gd name="connsiteX8" fmla="*/ 29954 w 30450"/>
                <a:gd name="connsiteY8" fmla="*/ 7456 h 65734"/>
                <a:gd name="connsiteX9" fmla="*/ 27159 w 30450"/>
                <a:gd name="connsiteY9" fmla="*/ 58 h 65734"/>
                <a:gd name="connsiteX10" fmla="*/ 27025 w 30450"/>
                <a:gd name="connsiteY10" fmla="*/ 0 h 65734"/>
                <a:gd name="connsiteX11" fmla="*/ 24895 w 30450"/>
                <a:gd name="connsiteY11" fmla="*/ 0 h 65734"/>
                <a:gd name="connsiteX12" fmla="*/ 19569 w 30450"/>
                <a:gd name="connsiteY12" fmla="*/ 3462 h 6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450" h="65734">
                  <a:moveTo>
                    <a:pt x="19569" y="4527"/>
                  </a:moveTo>
                  <a:cubicBezTo>
                    <a:pt x="15841" y="13314"/>
                    <a:pt x="12379" y="22367"/>
                    <a:pt x="9184" y="31154"/>
                  </a:cubicBezTo>
                  <a:lnTo>
                    <a:pt x="396" y="57782"/>
                  </a:lnTo>
                  <a:cubicBezTo>
                    <a:pt x="-132" y="59245"/>
                    <a:pt x="-132" y="60846"/>
                    <a:pt x="396" y="62309"/>
                  </a:cubicBezTo>
                  <a:cubicBezTo>
                    <a:pt x="937" y="63640"/>
                    <a:pt x="1994" y="64697"/>
                    <a:pt x="3325" y="65238"/>
                  </a:cubicBezTo>
                  <a:cubicBezTo>
                    <a:pt x="6140" y="66509"/>
                    <a:pt x="9452" y="65257"/>
                    <a:pt x="10723" y="62442"/>
                  </a:cubicBezTo>
                  <a:cubicBezTo>
                    <a:pt x="10742" y="62398"/>
                    <a:pt x="10762" y="62353"/>
                    <a:pt x="10781" y="62309"/>
                  </a:cubicBezTo>
                  <a:cubicBezTo>
                    <a:pt x="13445" y="53788"/>
                    <a:pt x="16374" y="45001"/>
                    <a:pt x="19302" y="35681"/>
                  </a:cubicBezTo>
                  <a:cubicBezTo>
                    <a:pt x="22231" y="26362"/>
                    <a:pt x="25959" y="16776"/>
                    <a:pt x="29954" y="7456"/>
                  </a:cubicBezTo>
                  <a:cubicBezTo>
                    <a:pt x="31225" y="4641"/>
                    <a:pt x="29974" y="1329"/>
                    <a:pt x="27159" y="58"/>
                  </a:cubicBezTo>
                  <a:cubicBezTo>
                    <a:pt x="27115" y="38"/>
                    <a:pt x="27069" y="19"/>
                    <a:pt x="27025" y="0"/>
                  </a:cubicBezTo>
                  <a:lnTo>
                    <a:pt x="24895" y="0"/>
                  </a:lnTo>
                  <a:cubicBezTo>
                    <a:pt x="22613" y="71"/>
                    <a:pt x="20560" y="1405"/>
                    <a:pt x="19569" y="3462"/>
                  </a:cubicBezTo>
                </a:path>
              </a:pathLst>
            </a:custGeom>
            <a:solidFill>
              <a:srgbClr val="BEE8D9"/>
            </a:solidFill>
            <a:ln w="26619"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id="{79FA4434-6E8A-4A90-A9FD-B147DE3702A8}"/>
                </a:ext>
              </a:extLst>
            </p:cNvPr>
            <p:cNvSpPr/>
            <p:nvPr/>
          </p:nvSpPr>
          <p:spPr>
            <a:xfrm>
              <a:off x="17466074" y="5918663"/>
              <a:ext cx="35765" cy="95619"/>
            </a:xfrm>
            <a:custGeom>
              <a:avLst/>
              <a:gdLst>
                <a:gd name="connsiteX0" fmla="*/ 20808 w 28497"/>
                <a:gd name="connsiteY0" fmla="*/ 533 h 76187"/>
                <a:gd name="connsiteX1" fmla="*/ 17613 w 28497"/>
                <a:gd name="connsiteY1" fmla="*/ 3462 h 76187"/>
                <a:gd name="connsiteX2" fmla="*/ 8294 w 28497"/>
                <a:gd name="connsiteY2" fmla="*/ 35415 h 76187"/>
                <a:gd name="connsiteX3" fmla="*/ 4299 w 28497"/>
                <a:gd name="connsiteY3" fmla="*/ 50060 h 76187"/>
                <a:gd name="connsiteX4" fmla="*/ 37 w 28497"/>
                <a:gd name="connsiteY4" fmla="*/ 69498 h 76187"/>
                <a:gd name="connsiteX5" fmla="*/ 4830 w 28497"/>
                <a:gd name="connsiteY5" fmla="*/ 76155 h 76187"/>
                <a:gd name="connsiteX6" fmla="*/ 11487 w 28497"/>
                <a:gd name="connsiteY6" fmla="*/ 71096 h 76187"/>
                <a:gd name="connsiteX7" fmla="*/ 15215 w 28497"/>
                <a:gd name="connsiteY7" fmla="*/ 53521 h 76187"/>
                <a:gd name="connsiteX8" fmla="*/ 19477 w 28497"/>
                <a:gd name="connsiteY8" fmla="*/ 37012 h 76187"/>
                <a:gd name="connsiteX9" fmla="*/ 19477 w 28497"/>
                <a:gd name="connsiteY9" fmla="*/ 37012 h 76187"/>
                <a:gd name="connsiteX10" fmla="*/ 27998 w 28497"/>
                <a:gd name="connsiteY10" fmla="*/ 7456 h 76187"/>
                <a:gd name="connsiteX11" fmla="*/ 27998 w 28497"/>
                <a:gd name="connsiteY11" fmla="*/ 3195 h 76187"/>
                <a:gd name="connsiteX12" fmla="*/ 25069 w 28497"/>
                <a:gd name="connsiteY12" fmla="*/ 0 h 76187"/>
                <a:gd name="connsiteX13" fmla="*/ 22938 w 28497"/>
                <a:gd name="connsiteY13" fmla="*/ 0 h 76187"/>
                <a:gd name="connsiteX14" fmla="*/ 20808 w 28497"/>
                <a:gd name="connsiteY14" fmla="*/ 0 h 76187"/>
                <a:gd name="connsiteX15" fmla="*/ 19210 w 28497"/>
                <a:gd name="connsiteY15" fmla="*/ 38078 h 76187"/>
                <a:gd name="connsiteX16" fmla="*/ 19210 w 28497"/>
                <a:gd name="connsiteY16" fmla="*/ 38078 h 76187"/>
                <a:gd name="connsiteX17" fmla="*/ 19210 w 28497"/>
                <a:gd name="connsiteY17" fmla="*/ 38078 h 7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497" h="76187">
                  <a:moveTo>
                    <a:pt x="20808" y="533"/>
                  </a:moveTo>
                  <a:cubicBezTo>
                    <a:pt x="19407" y="1065"/>
                    <a:pt x="18264" y="2113"/>
                    <a:pt x="17613" y="3462"/>
                  </a:cubicBezTo>
                  <a:cubicBezTo>
                    <a:pt x="14417" y="14113"/>
                    <a:pt x="11222" y="24764"/>
                    <a:pt x="8294" y="35415"/>
                  </a:cubicBezTo>
                  <a:cubicBezTo>
                    <a:pt x="8294" y="40208"/>
                    <a:pt x="5363" y="45267"/>
                    <a:pt x="4299" y="50060"/>
                  </a:cubicBezTo>
                  <a:cubicBezTo>
                    <a:pt x="3234" y="54853"/>
                    <a:pt x="1370" y="63107"/>
                    <a:pt x="37" y="69498"/>
                  </a:cubicBezTo>
                  <a:cubicBezTo>
                    <a:pt x="-307" y="72617"/>
                    <a:pt x="1763" y="75492"/>
                    <a:pt x="4830" y="76155"/>
                  </a:cubicBezTo>
                  <a:cubicBezTo>
                    <a:pt x="8033" y="76481"/>
                    <a:pt x="10944" y="74270"/>
                    <a:pt x="11487" y="71096"/>
                  </a:cubicBezTo>
                  <a:cubicBezTo>
                    <a:pt x="12820" y="65238"/>
                    <a:pt x="13884" y="59380"/>
                    <a:pt x="15215" y="53521"/>
                  </a:cubicBezTo>
                  <a:cubicBezTo>
                    <a:pt x="16548" y="47664"/>
                    <a:pt x="18146" y="42604"/>
                    <a:pt x="19477" y="37012"/>
                  </a:cubicBezTo>
                  <a:lnTo>
                    <a:pt x="19477" y="37012"/>
                  </a:lnTo>
                  <a:cubicBezTo>
                    <a:pt x="22139" y="27160"/>
                    <a:pt x="25067" y="17308"/>
                    <a:pt x="27998" y="7456"/>
                  </a:cubicBezTo>
                  <a:cubicBezTo>
                    <a:pt x="28664" y="6114"/>
                    <a:pt x="28664" y="4537"/>
                    <a:pt x="27998" y="3195"/>
                  </a:cubicBezTo>
                  <a:cubicBezTo>
                    <a:pt x="27466" y="1795"/>
                    <a:pt x="26418" y="651"/>
                    <a:pt x="25069" y="0"/>
                  </a:cubicBezTo>
                  <a:lnTo>
                    <a:pt x="22938" y="0"/>
                  </a:lnTo>
                  <a:lnTo>
                    <a:pt x="20808" y="0"/>
                  </a:lnTo>
                  <a:moveTo>
                    <a:pt x="19210" y="38078"/>
                  </a:moveTo>
                  <a:cubicBezTo>
                    <a:pt x="19210" y="38078"/>
                    <a:pt x="19210" y="38078"/>
                    <a:pt x="19210" y="38078"/>
                  </a:cubicBezTo>
                  <a:lnTo>
                    <a:pt x="19210" y="38078"/>
                  </a:lnTo>
                </a:path>
              </a:pathLst>
            </a:custGeom>
            <a:solidFill>
              <a:srgbClr val="BEE8D9"/>
            </a:solidFill>
            <a:ln w="26619"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id="{1A840A84-84EB-425C-93FE-F07F43683C68}"/>
                </a:ext>
              </a:extLst>
            </p:cNvPr>
            <p:cNvSpPr/>
            <p:nvPr/>
          </p:nvSpPr>
          <p:spPr>
            <a:xfrm>
              <a:off x="17467512" y="5918663"/>
              <a:ext cx="57554" cy="137004"/>
            </a:xfrm>
            <a:custGeom>
              <a:avLst/>
              <a:gdLst>
                <a:gd name="connsiteX0" fmla="*/ 31912 w 45858"/>
                <a:gd name="connsiteY0" fmla="*/ 3728 h 109162"/>
                <a:gd name="connsiteX1" fmla="*/ 15934 w 45858"/>
                <a:gd name="connsiteY1" fmla="*/ 50060 h 109162"/>
                <a:gd name="connsiteX2" fmla="*/ 491 w 45858"/>
                <a:gd name="connsiteY2" fmla="*/ 99055 h 109162"/>
                <a:gd name="connsiteX3" fmla="*/ 491 w 45858"/>
                <a:gd name="connsiteY3" fmla="*/ 104380 h 109162"/>
                <a:gd name="connsiteX4" fmla="*/ 4486 w 45858"/>
                <a:gd name="connsiteY4" fmla="*/ 108641 h 109162"/>
                <a:gd name="connsiteX5" fmla="*/ 14072 w 45858"/>
                <a:gd name="connsiteY5" fmla="*/ 104647 h 109162"/>
                <a:gd name="connsiteX6" fmla="*/ 22324 w 45858"/>
                <a:gd name="connsiteY6" fmla="*/ 80149 h 109162"/>
                <a:gd name="connsiteX7" fmla="*/ 29514 w 45858"/>
                <a:gd name="connsiteY7" fmla="*/ 56184 h 109162"/>
                <a:gd name="connsiteX8" fmla="*/ 45226 w 45858"/>
                <a:gd name="connsiteY8" fmla="*/ 9320 h 109162"/>
                <a:gd name="connsiteX9" fmla="*/ 41822 w 45858"/>
                <a:gd name="connsiteY9" fmla="*/ 139 h 109162"/>
                <a:gd name="connsiteX10" fmla="*/ 41497 w 45858"/>
                <a:gd name="connsiteY10" fmla="*/ 0 h 109162"/>
                <a:gd name="connsiteX11" fmla="*/ 38834 w 45858"/>
                <a:gd name="connsiteY11" fmla="*/ 0 h 109162"/>
                <a:gd name="connsiteX12" fmla="*/ 32177 w 45858"/>
                <a:gd name="connsiteY12" fmla="*/ 4261 h 10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858" h="109162">
                  <a:moveTo>
                    <a:pt x="31912" y="3728"/>
                  </a:moveTo>
                  <a:cubicBezTo>
                    <a:pt x="25786" y="18906"/>
                    <a:pt x="20993" y="34350"/>
                    <a:pt x="15934" y="50060"/>
                  </a:cubicBezTo>
                  <a:cubicBezTo>
                    <a:pt x="10875" y="65770"/>
                    <a:pt x="5549" y="82546"/>
                    <a:pt x="491" y="99055"/>
                  </a:cubicBezTo>
                  <a:cubicBezTo>
                    <a:pt x="-164" y="100770"/>
                    <a:pt x="-164" y="102666"/>
                    <a:pt x="491" y="104380"/>
                  </a:cubicBezTo>
                  <a:cubicBezTo>
                    <a:pt x="1213" y="106269"/>
                    <a:pt x="2648" y="107798"/>
                    <a:pt x="4486" y="108641"/>
                  </a:cubicBezTo>
                  <a:cubicBezTo>
                    <a:pt x="8235" y="110119"/>
                    <a:pt x="12482" y="108350"/>
                    <a:pt x="14072" y="104647"/>
                  </a:cubicBezTo>
                  <a:cubicBezTo>
                    <a:pt x="17000" y="96392"/>
                    <a:pt x="19929" y="88404"/>
                    <a:pt x="22324" y="80149"/>
                  </a:cubicBezTo>
                  <a:cubicBezTo>
                    <a:pt x="24722" y="71895"/>
                    <a:pt x="27119" y="64173"/>
                    <a:pt x="29514" y="56184"/>
                  </a:cubicBezTo>
                  <a:cubicBezTo>
                    <a:pt x="33909" y="40293"/>
                    <a:pt x="39154" y="24649"/>
                    <a:pt x="45226" y="9320"/>
                  </a:cubicBezTo>
                  <a:cubicBezTo>
                    <a:pt x="46821" y="5845"/>
                    <a:pt x="45297" y="1735"/>
                    <a:pt x="41822" y="139"/>
                  </a:cubicBezTo>
                  <a:cubicBezTo>
                    <a:pt x="41715" y="90"/>
                    <a:pt x="41606" y="44"/>
                    <a:pt x="41497" y="0"/>
                  </a:cubicBezTo>
                  <a:lnTo>
                    <a:pt x="38834" y="0"/>
                  </a:lnTo>
                  <a:cubicBezTo>
                    <a:pt x="35983" y="30"/>
                    <a:pt x="33399" y="1684"/>
                    <a:pt x="32177" y="4261"/>
                  </a:cubicBezTo>
                </a:path>
              </a:pathLst>
            </a:custGeom>
            <a:solidFill>
              <a:srgbClr val="BEE8D9"/>
            </a:solidFill>
            <a:ln w="26619"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id="{C8483C9B-F9EE-4241-9B5A-FB55720AA73E}"/>
                </a:ext>
              </a:extLst>
            </p:cNvPr>
            <p:cNvSpPr/>
            <p:nvPr/>
          </p:nvSpPr>
          <p:spPr>
            <a:xfrm>
              <a:off x="17452473" y="5928016"/>
              <a:ext cx="72755" cy="193929"/>
            </a:xfrm>
            <a:custGeom>
              <a:avLst/>
              <a:gdLst>
                <a:gd name="connsiteX0" fmla="*/ 46823 w 57970"/>
                <a:gd name="connsiteY0" fmla="*/ 2931 h 154519"/>
                <a:gd name="connsiteX1" fmla="*/ 34307 w 57970"/>
                <a:gd name="connsiteY1" fmla="*/ 38879 h 154519"/>
                <a:gd name="connsiteX2" fmla="*/ 23124 w 57970"/>
                <a:gd name="connsiteY2" fmla="*/ 73761 h 154519"/>
                <a:gd name="connsiteX3" fmla="*/ 12207 w 57970"/>
                <a:gd name="connsiteY3" fmla="*/ 108909 h 154519"/>
                <a:gd name="connsiteX4" fmla="*/ 491 w 57970"/>
                <a:gd name="connsiteY4" fmla="*/ 144591 h 154519"/>
                <a:gd name="connsiteX5" fmla="*/ 491 w 57970"/>
                <a:gd name="connsiteY5" fmla="*/ 149916 h 154519"/>
                <a:gd name="connsiteX6" fmla="*/ 4219 w 57970"/>
                <a:gd name="connsiteY6" fmla="*/ 153910 h 154519"/>
                <a:gd name="connsiteX7" fmla="*/ 9545 w 57970"/>
                <a:gd name="connsiteY7" fmla="*/ 153910 h 154519"/>
                <a:gd name="connsiteX8" fmla="*/ 13540 w 57970"/>
                <a:gd name="connsiteY8" fmla="*/ 150182 h 154519"/>
                <a:gd name="connsiteX9" fmla="*/ 24189 w 57970"/>
                <a:gd name="connsiteY9" fmla="*/ 115300 h 154519"/>
                <a:gd name="connsiteX10" fmla="*/ 32710 w 57970"/>
                <a:gd name="connsiteY10" fmla="*/ 82015 h 154519"/>
                <a:gd name="connsiteX11" fmla="*/ 32710 w 57970"/>
                <a:gd name="connsiteY11" fmla="*/ 83347 h 154519"/>
                <a:gd name="connsiteX12" fmla="*/ 38302 w 57970"/>
                <a:gd name="connsiteY12" fmla="*/ 63909 h 154519"/>
                <a:gd name="connsiteX13" fmla="*/ 44426 w 57970"/>
                <a:gd name="connsiteY13" fmla="*/ 45802 h 154519"/>
                <a:gd name="connsiteX14" fmla="*/ 57473 w 57970"/>
                <a:gd name="connsiteY14" fmla="*/ 7458 h 154519"/>
                <a:gd name="connsiteX15" fmla="*/ 54678 w 57970"/>
                <a:gd name="connsiteY15" fmla="*/ 60 h 154519"/>
                <a:gd name="connsiteX16" fmla="*/ 54545 w 57970"/>
                <a:gd name="connsiteY16" fmla="*/ 2 h 154519"/>
                <a:gd name="connsiteX17" fmla="*/ 52416 w 57970"/>
                <a:gd name="connsiteY17" fmla="*/ 2 h 154519"/>
                <a:gd name="connsiteX18" fmla="*/ 47090 w 57970"/>
                <a:gd name="connsiteY18" fmla="*/ 3464 h 15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970" h="154519">
                  <a:moveTo>
                    <a:pt x="46823" y="2931"/>
                  </a:moveTo>
                  <a:cubicBezTo>
                    <a:pt x="42297" y="14914"/>
                    <a:pt x="38302" y="26630"/>
                    <a:pt x="34307" y="38879"/>
                  </a:cubicBezTo>
                  <a:lnTo>
                    <a:pt x="23124" y="73761"/>
                  </a:lnTo>
                  <a:cubicBezTo>
                    <a:pt x="19396" y="85477"/>
                    <a:pt x="15934" y="97193"/>
                    <a:pt x="12207" y="108909"/>
                  </a:cubicBezTo>
                  <a:cubicBezTo>
                    <a:pt x="8479" y="120625"/>
                    <a:pt x="4484" y="132874"/>
                    <a:pt x="491" y="144591"/>
                  </a:cubicBezTo>
                  <a:cubicBezTo>
                    <a:pt x="-164" y="146305"/>
                    <a:pt x="-164" y="148201"/>
                    <a:pt x="491" y="149916"/>
                  </a:cubicBezTo>
                  <a:cubicBezTo>
                    <a:pt x="1206" y="151657"/>
                    <a:pt x="2531" y="153078"/>
                    <a:pt x="4219" y="153910"/>
                  </a:cubicBezTo>
                  <a:cubicBezTo>
                    <a:pt x="5902" y="154722"/>
                    <a:pt x="7863" y="154722"/>
                    <a:pt x="9545" y="153910"/>
                  </a:cubicBezTo>
                  <a:cubicBezTo>
                    <a:pt x="11331" y="153268"/>
                    <a:pt x="12775" y="151920"/>
                    <a:pt x="13540" y="150182"/>
                  </a:cubicBezTo>
                  <a:cubicBezTo>
                    <a:pt x="17267" y="138732"/>
                    <a:pt x="20729" y="127016"/>
                    <a:pt x="24189" y="115300"/>
                  </a:cubicBezTo>
                  <a:cubicBezTo>
                    <a:pt x="27650" y="103584"/>
                    <a:pt x="29781" y="92933"/>
                    <a:pt x="32710" y="82015"/>
                  </a:cubicBezTo>
                  <a:cubicBezTo>
                    <a:pt x="32684" y="82459"/>
                    <a:pt x="32684" y="82903"/>
                    <a:pt x="32710" y="83347"/>
                  </a:cubicBezTo>
                  <a:lnTo>
                    <a:pt x="38302" y="63909"/>
                  </a:lnTo>
                  <a:lnTo>
                    <a:pt x="44426" y="45802"/>
                  </a:lnTo>
                  <a:cubicBezTo>
                    <a:pt x="48687" y="33021"/>
                    <a:pt x="52680" y="19174"/>
                    <a:pt x="57473" y="7458"/>
                  </a:cubicBezTo>
                  <a:cubicBezTo>
                    <a:pt x="58744" y="4643"/>
                    <a:pt x="57493" y="1331"/>
                    <a:pt x="54678" y="60"/>
                  </a:cubicBezTo>
                  <a:cubicBezTo>
                    <a:pt x="54634" y="40"/>
                    <a:pt x="54588" y="21"/>
                    <a:pt x="54545" y="2"/>
                  </a:cubicBezTo>
                  <a:lnTo>
                    <a:pt x="52416" y="2"/>
                  </a:lnTo>
                  <a:cubicBezTo>
                    <a:pt x="50093" y="-62"/>
                    <a:pt x="47974" y="1316"/>
                    <a:pt x="47090" y="3464"/>
                  </a:cubicBezTo>
                </a:path>
              </a:pathLst>
            </a:custGeom>
            <a:solidFill>
              <a:srgbClr val="BEE8D9"/>
            </a:solidFill>
            <a:ln w="26619"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id="{BC0C8824-780D-4E8F-80A7-35E35F511FC1}"/>
                </a:ext>
              </a:extLst>
            </p:cNvPr>
            <p:cNvSpPr/>
            <p:nvPr/>
          </p:nvSpPr>
          <p:spPr>
            <a:xfrm>
              <a:off x="17451940" y="5931361"/>
              <a:ext cx="73186" cy="192062"/>
            </a:xfrm>
            <a:custGeom>
              <a:avLst/>
              <a:gdLst>
                <a:gd name="connsiteX0" fmla="*/ 47248 w 58313"/>
                <a:gd name="connsiteY0" fmla="*/ 3728 h 153031"/>
                <a:gd name="connsiteX1" fmla="*/ 32869 w 58313"/>
                <a:gd name="connsiteY1" fmla="*/ 45533 h 153031"/>
                <a:gd name="connsiteX2" fmla="*/ 21153 w 58313"/>
                <a:gd name="connsiteY2" fmla="*/ 86273 h 153031"/>
                <a:gd name="connsiteX3" fmla="*/ 21153 w 58313"/>
                <a:gd name="connsiteY3" fmla="*/ 86273 h 153031"/>
                <a:gd name="connsiteX4" fmla="*/ 21153 w 58313"/>
                <a:gd name="connsiteY4" fmla="*/ 86273 h 153031"/>
                <a:gd name="connsiteX5" fmla="*/ 17956 w 58313"/>
                <a:gd name="connsiteY5" fmla="*/ 97723 h 153031"/>
                <a:gd name="connsiteX6" fmla="*/ 12366 w 58313"/>
                <a:gd name="connsiteY6" fmla="*/ 113966 h 153031"/>
                <a:gd name="connsiteX7" fmla="*/ 7040 w 58313"/>
                <a:gd name="connsiteY7" fmla="*/ 127546 h 153031"/>
                <a:gd name="connsiteX8" fmla="*/ 383 w 58313"/>
                <a:gd name="connsiteY8" fmla="*/ 144322 h 153031"/>
                <a:gd name="connsiteX9" fmla="*/ 3844 w 58313"/>
                <a:gd name="connsiteY9" fmla="*/ 152576 h 153031"/>
                <a:gd name="connsiteX10" fmla="*/ 12099 w 58313"/>
                <a:gd name="connsiteY10" fmla="*/ 149115 h 153031"/>
                <a:gd name="connsiteX11" fmla="*/ 27543 w 58313"/>
                <a:gd name="connsiteY11" fmla="*/ 108374 h 153031"/>
                <a:gd name="connsiteX12" fmla="*/ 38993 w 58313"/>
                <a:gd name="connsiteY12" fmla="*/ 65238 h 153031"/>
                <a:gd name="connsiteX13" fmla="*/ 38993 w 58313"/>
                <a:gd name="connsiteY13" fmla="*/ 65238 h 153031"/>
                <a:gd name="connsiteX14" fmla="*/ 47514 w 58313"/>
                <a:gd name="connsiteY14" fmla="*/ 36746 h 153031"/>
                <a:gd name="connsiteX15" fmla="*/ 57898 w 58313"/>
                <a:gd name="connsiteY15" fmla="*/ 7456 h 153031"/>
                <a:gd name="connsiteX16" fmla="*/ 54969 w 58313"/>
                <a:gd name="connsiteY16" fmla="*/ 0 h 153031"/>
                <a:gd name="connsiteX17" fmla="*/ 52574 w 58313"/>
                <a:gd name="connsiteY17" fmla="*/ 0 h 153031"/>
                <a:gd name="connsiteX18" fmla="*/ 47514 w 58313"/>
                <a:gd name="connsiteY18" fmla="*/ 3462 h 153031"/>
                <a:gd name="connsiteX19" fmla="*/ 39260 w 58313"/>
                <a:gd name="connsiteY19" fmla="*/ 64439 h 153031"/>
                <a:gd name="connsiteX20" fmla="*/ 39260 w 58313"/>
                <a:gd name="connsiteY20" fmla="*/ 64439 h 153031"/>
                <a:gd name="connsiteX21" fmla="*/ 21153 w 58313"/>
                <a:gd name="connsiteY21" fmla="*/ 86806 h 153031"/>
                <a:gd name="connsiteX22" fmla="*/ 21153 w 58313"/>
                <a:gd name="connsiteY22" fmla="*/ 86806 h 153031"/>
                <a:gd name="connsiteX23" fmla="*/ 21153 w 58313"/>
                <a:gd name="connsiteY23" fmla="*/ 86806 h 15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313" h="153031">
                  <a:moveTo>
                    <a:pt x="47248" y="3728"/>
                  </a:moveTo>
                  <a:cubicBezTo>
                    <a:pt x="41655" y="17574"/>
                    <a:pt x="37129" y="30356"/>
                    <a:pt x="32869" y="45533"/>
                  </a:cubicBezTo>
                  <a:cubicBezTo>
                    <a:pt x="28608" y="60711"/>
                    <a:pt x="24880" y="72161"/>
                    <a:pt x="21153" y="86273"/>
                  </a:cubicBezTo>
                  <a:lnTo>
                    <a:pt x="21153" y="86273"/>
                  </a:lnTo>
                  <a:lnTo>
                    <a:pt x="21153" y="86273"/>
                  </a:lnTo>
                  <a:lnTo>
                    <a:pt x="17956" y="97723"/>
                  </a:lnTo>
                  <a:lnTo>
                    <a:pt x="12366" y="113966"/>
                  </a:lnTo>
                  <a:cubicBezTo>
                    <a:pt x="10501" y="118493"/>
                    <a:pt x="8637" y="123020"/>
                    <a:pt x="7040" y="127546"/>
                  </a:cubicBezTo>
                  <a:cubicBezTo>
                    <a:pt x="5442" y="132073"/>
                    <a:pt x="2780" y="138730"/>
                    <a:pt x="383" y="144322"/>
                  </a:cubicBezTo>
                  <a:cubicBezTo>
                    <a:pt x="-761" y="147554"/>
                    <a:pt x="737" y="151127"/>
                    <a:pt x="3844" y="152576"/>
                  </a:cubicBezTo>
                  <a:cubicBezTo>
                    <a:pt x="7080" y="153864"/>
                    <a:pt x="10750" y="152325"/>
                    <a:pt x="12099" y="149115"/>
                  </a:cubicBezTo>
                  <a:cubicBezTo>
                    <a:pt x="17958" y="135815"/>
                    <a:pt x="23113" y="122216"/>
                    <a:pt x="27543" y="108374"/>
                  </a:cubicBezTo>
                  <a:cubicBezTo>
                    <a:pt x="31803" y="94262"/>
                    <a:pt x="35265" y="79616"/>
                    <a:pt x="38993" y="65238"/>
                  </a:cubicBezTo>
                  <a:lnTo>
                    <a:pt x="38993" y="65238"/>
                  </a:lnTo>
                  <a:cubicBezTo>
                    <a:pt x="41655" y="55652"/>
                    <a:pt x="44319" y="46066"/>
                    <a:pt x="47514" y="36746"/>
                  </a:cubicBezTo>
                  <a:cubicBezTo>
                    <a:pt x="50709" y="27426"/>
                    <a:pt x="54171" y="17042"/>
                    <a:pt x="57898" y="7456"/>
                  </a:cubicBezTo>
                  <a:cubicBezTo>
                    <a:pt x="59039" y="4587"/>
                    <a:pt x="57758" y="1325"/>
                    <a:pt x="54969" y="0"/>
                  </a:cubicBezTo>
                  <a:lnTo>
                    <a:pt x="52574" y="0"/>
                  </a:lnTo>
                  <a:cubicBezTo>
                    <a:pt x="50349" y="44"/>
                    <a:pt x="48361" y="1404"/>
                    <a:pt x="47514" y="3462"/>
                  </a:cubicBezTo>
                  <a:moveTo>
                    <a:pt x="39260" y="64439"/>
                  </a:moveTo>
                  <a:lnTo>
                    <a:pt x="39260" y="64439"/>
                  </a:lnTo>
                  <a:moveTo>
                    <a:pt x="21153" y="86806"/>
                  </a:moveTo>
                  <a:lnTo>
                    <a:pt x="21153" y="86806"/>
                  </a:lnTo>
                  <a:lnTo>
                    <a:pt x="21153" y="86806"/>
                  </a:lnTo>
                </a:path>
              </a:pathLst>
            </a:custGeom>
            <a:solidFill>
              <a:srgbClr val="BEE8D9"/>
            </a:solidFill>
            <a:ln w="26619"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id="{8230B3FF-5824-4876-8C4F-A7CE12D0E02B}"/>
                </a:ext>
              </a:extLst>
            </p:cNvPr>
            <p:cNvSpPr/>
            <p:nvPr/>
          </p:nvSpPr>
          <p:spPr>
            <a:xfrm>
              <a:off x="18022097" y="6133548"/>
              <a:ext cx="202134" cy="569591"/>
            </a:xfrm>
            <a:custGeom>
              <a:avLst/>
              <a:gdLst>
                <a:gd name="connsiteX0" fmla="*/ 141222 w 161056"/>
                <a:gd name="connsiteY0" fmla="*/ 7722 h 453838"/>
                <a:gd name="connsiteX1" fmla="*/ 134033 w 161056"/>
                <a:gd name="connsiteY1" fmla="*/ 29557 h 453838"/>
                <a:gd name="connsiteX2" fmla="*/ 124181 w 161056"/>
                <a:gd name="connsiteY2" fmla="*/ 52457 h 453838"/>
                <a:gd name="connsiteX3" fmla="*/ 106075 w 161056"/>
                <a:gd name="connsiteY3" fmla="*/ 96925 h 453838"/>
                <a:gd name="connsiteX4" fmla="*/ 88766 w 161056"/>
                <a:gd name="connsiteY4" fmla="*/ 145387 h 453838"/>
                <a:gd name="connsiteX5" fmla="*/ 74652 w 161056"/>
                <a:gd name="connsiteY5" fmla="*/ 189323 h 453838"/>
                <a:gd name="connsiteX6" fmla="*/ 61074 w 161056"/>
                <a:gd name="connsiteY6" fmla="*/ 232460 h 453838"/>
                <a:gd name="connsiteX7" fmla="*/ 46162 w 161056"/>
                <a:gd name="connsiteY7" fmla="*/ 279591 h 453838"/>
                <a:gd name="connsiteX8" fmla="*/ 38173 w 161056"/>
                <a:gd name="connsiteY8" fmla="*/ 304354 h 453838"/>
                <a:gd name="connsiteX9" fmla="*/ 31782 w 161056"/>
                <a:gd name="connsiteY9" fmla="*/ 324591 h 453838"/>
                <a:gd name="connsiteX10" fmla="*/ 18735 w 161056"/>
                <a:gd name="connsiteY10" fmla="*/ 365864 h 453838"/>
                <a:gd name="connsiteX11" fmla="*/ 8083 w 161056"/>
                <a:gd name="connsiteY11" fmla="*/ 402877 h 453838"/>
                <a:gd name="connsiteX12" fmla="*/ 628 w 161056"/>
                <a:gd name="connsiteY12" fmla="*/ 432966 h 453838"/>
                <a:gd name="connsiteX13" fmla="*/ 7552 w 161056"/>
                <a:gd name="connsiteY13" fmla="*/ 451339 h 453838"/>
                <a:gd name="connsiteX14" fmla="*/ 20066 w 161056"/>
                <a:gd name="connsiteY14" fmla="*/ 453470 h 453838"/>
                <a:gd name="connsiteX15" fmla="*/ 30185 w 161056"/>
                <a:gd name="connsiteY15" fmla="*/ 446014 h 453838"/>
                <a:gd name="connsiteX16" fmla="*/ 36575 w 161056"/>
                <a:gd name="connsiteY16" fmla="*/ 427907 h 453838"/>
                <a:gd name="connsiteX17" fmla="*/ 42168 w 161056"/>
                <a:gd name="connsiteY17" fmla="*/ 410865 h 453838"/>
                <a:gd name="connsiteX18" fmla="*/ 54417 w 161056"/>
                <a:gd name="connsiteY18" fmla="*/ 371190 h 453838"/>
                <a:gd name="connsiteX19" fmla="*/ 60274 w 161056"/>
                <a:gd name="connsiteY19" fmla="*/ 351486 h 453838"/>
                <a:gd name="connsiteX20" fmla="*/ 67198 w 161056"/>
                <a:gd name="connsiteY20" fmla="*/ 329917 h 453838"/>
                <a:gd name="connsiteX21" fmla="*/ 73321 w 161056"/>
                <a:gd name="connsiteY21" fmla="*/ 310479 h 453838"/>
                <a:gd name="connsiteX22" fmla="*/ 81044 w 161056"/>
                <a:gd name="connsiteY22" fmla="*/ 283851 h 453838"/>
                <a:gd name="connsiteX23" fmla="*/ 95689 w 161056"/>
                <a:gd name="connsiteY23" fmla="*/ 237519 h 453838"/>
                <a:gd name="connsiteX24" fmla="*/ 108470 w 161056"/>
                <a:gd name="connsiteY24" fmla="*/ 193051 h 453838"/>
                <a:gd name="connsiteX25" fmla="*/ 136429 w 161056"/>
                <a:gd name="connsiteY25" fmla="*/ 100120 h 453838"/>
                <a:gd name="connsiteX26" fmla="*/ 148412 w 161056"/>
                <a:gd name="connsiteY26" fmla="*/ 56185 h 453838"/>
                <a:gd name="connsiteX27" fmla="*/ 160661 w 161056"/>
                <a:gd name="connsiteY27" fmla="*/ 12515 h 453838"/>
                <a:gd name="connsiteX28" fmla="*/ 153738 w 161056"/>
                <a:gd name="connsiteY28" fmla="*/ 0 h 453838"/>
                <a:gd name="connsiteX29" fmla="*/ 150809 w 161056"/>
                <a:gd name="connsiteY29" fmla="*/ 0 h 453838"/>
                <a:gd name="connsiteX30" fmla="*/ 141223 w 161056"/>
                <a:gd name="connsiteY30" fmla="*/ 7456 h 4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056" h="453838">
                  <a:moveTo>
                    <a:pt x="141222" y="7722"/>
                  </a:moveTo>
                  <a:cubicBezTo>
                    <a:pt x="138826" y="14912"/>
                    <a:pt x="136695" y="22368"/>
                    <a:pt x="134033" y="29557"/>
                  </a:cubicBezTo>
                  <a:cubicBezTo>
                    <a:pt x="131370" y="36746"/>
                    <a:pt x="127376" y="44735"/>
                    <a:pt x="124181" y="52457"/>
                  </a:cubicBezTo>
                  <a:cubicBezTo>
                    <a:pt x="118056" y="67102"/>
                    <a:pt x="111932" y="82013"/>
                    <a:pt x="106075" y="96925"/>
                  </a:cubicBezTo>
                  <a:cubicBezTo>
                    <a:pt x="100216" y="111837"/>
                    <a:pt x="94092" y="129144"/>
                    <a:pt x="88766" y="145387"/>
                  </a:cubicBezTo>
                  <a:cubicBezTo>
                    <a:pt x="83440" y="161630"/>
                    <a:pt x="79447" y="174678"/>
                    <a:pt x="74652" y="189323"/>
                  </a:cubicBezTo>
                  <a:cubicBezTo>
                    <a:pt x="69860" y="203968"/>
                    <a:pt x="65867" y="218081"/>
                    <a:pt x="61074" y="232460"/>
                  </a:cubicBezTo>
                  <a:cubicBezTo>
                    <a:pt x="56279" y="246839"/>
                    <a:pt x="50422" y="263614"/>
                    <a:pt x="46162" y="279591"/>
                  </a:cubicBezTo>
                  <a:cubicBezTo>
                    <a:pt x="43765" y="287845"/>
                    <a:pt x="40836" y="296100"/>
                    <a:pt x="38173" y="304354"/>
                  </a:cubicBezTo>
                  <a:lnTo>
                    <a:pt x="31782" y="324591"/>
                  </a:lnTo>
                  <a:cubicBezTo>
                    <a:pt x="27256" y="338438"/>
                    <a:pt x="22995" y="351219"/>
                    <a:pt x="18735" y="365864"/>
                  </a:cubicBezTo>
                  <a:cubicBezTo>
                    <a:pt x="14475" y="380510"/>
                    <a:pt x="11812" y="390628"/>
                    <a:pt x="8083" y="402877"/>
                  </a:cubicBezTo>
                  <a:cubicBezTo>
                    <a:pt x="4357" y="415126"/>
                    <a:pt x="3291" y="422848"/>
                    <a:pt x="628" y="432966"/>
                  </a:cubicBezTo>
                  <a:cubicBezTo>
                    <a:pt x="-1353" y="439946"/>
                    <a:pt x="1457" y="447402"/>
                    <a:pt x="7552" y="451339"/>
                  </a:cubicBezTo>
                  <a:cubicBezTo>
                    <a:pt x="11303" y="453609"/>
                    <a:pt x="15776" y="454370"/>
                    <a:pt x="20066" y="453470"/>
                  </a:cubicBezTo>
                  <a:cubicBezTo>
                    <a:pt x="24277" y="452390"/>
                    <a:pt x="27906" y="449717"/>
                    <a:pt x="30185" y="446014"/>
                  </a:cubicBezTo>
                  <a:cubicBezTo>
                    <a:pt x="32709" y="440125"/>
                    <a:pt x="34844" y="434076"/>
                    <a:pt x="36575" y="427907"/>
                  </a:cubicBezTo>
                  <a:cubicBezTo>
                    <a:pt x="38173" y="422315"/>
                    <a:pt x="40037" y="416723"/>
                    <a:pt x="42168" y="410865"/>
                  </a:cubicBezTo>
                  <a:cubicBezTo>
                    <a:pt x="46427" y="397817"/>
                    <a:pt x="50155" y="384237"/>
                    <a:pt x="54417" y="371190"/>
                  </a:cubicBezTo>
                  <a:cubicBezTo>
                    <a:pt x="56546" y="364533"/>
                    <a:pt x="58143" y="357876"/>
                    <a:pt x="60274" y="351486"/>
                  </a:cubicBezTo>
                  <a:cubicBezTo>
                    <a:pt x="62405" y="345095"/>
                    <a:pt x="65067" y="337106"/>
                    <a:pt x="67198" y="329917"/>
                  </a:cubicBezTo>
                  <a:cubicBezTo>
                    <a:pt x="69328" y="322728"/>
                    <a:pt x="71192" y="316870"/>
                    <a:pt x="73321" y="310479"/>
                  </a:cubicBezTo>
                  <a:cubicBezTo>
                    <a:pt x="75452" y="304088"/>
                    <a:pt x="78647" y="293171"/>
                    <a:pt x="81044" y="283851"/>
                  </a:cubicBezTo>
                  <a:cubicBezTo>
                    <a:pt x="85571" y="268141"/>
                    <a:pt x="91428" y="253229"/>
                    <a:pt x="95689" y="237519"/>
                  </a:cubicBezTo>
                  <a:cubicBezTo>
                    <a:pt x="99949" y="221809"/>
                    <a:pt x="103944" y="207962"/>
                    <a:pt x="108470" y="193051"/>
                  </a:cubicBezTo>
                  <a:cubicBezTo>
                    <a:pt x="118056" y="162163"/>
                    <a:pt x="128174" y="131541"/>
                    <a:pt x="136429" y="100120"/>
                  </a:cubicBezTo>
                  <a:cubicBezTo>
                    <a:pt x="140157" y="85475"/>
                    <a:pt x="143885" y="70564"/>
                    <a:pt x="148412" y="56185"/>
                  </a:cubicBezTo>
                  <a:cubicBezTo>
                    <a:pt x="152938" y="41806"/>
                    <a:pt x="155868" y="26894"/>
                    <a:pt x="160661" y="12515"/>
                  </a:cubicBezTo>
                  <a:cubicBezTo>
                    <a:pt x="162202" y="7148"/>
                    <a:pt x="159104" y="1547"/>
                    <a:pt x="153738" y="0"/>
                  </a:cubicBezTo>
                  <a:lnTo>
                    <a:pt x="150809" y="0"/>
                  </a:lnTo>
                  <a:cubicBezTo>
                    <a:pt x="146312" y="79"/>
                    <a:pt x="142406" y="3116"/>
                    <a:pt x="141223" y="7456"/>
                  </a:cubicBezTo>
                </a:path>
              </a:pathLst>
            </a:custGeom>
            <a:solidFill>
              <a:srgbClr val="BEE8D9"/>
            </a:solidFill>
            <a:ln w="26619"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id="{D52580DB-A3F7-4305-8667-ABBA0F40C81C}"/>
                </a:ext>
              </a:extLst>
            </p:cNvPr>
            <p:cNvSpPr/>
            <p:nvPr/>
          </p:nvSpPr>
          <p:spPr>
            <a:xfrm>
              <a:off x="18164379" y="6138560"/>
              <a:ext cx="68566" cy="177383"/>
            </a:xfrm>
            <a:custGeom>
              <a:avLst/>
              <a:gdLst>
                <a:gd name="connsiteX0" fmla="*/ 43298 w 54632"/>
                <a:gd name="connsiteY0" fmla="*/ 3728 h 141335"/>
                <a:gd name="connsiteX1" fmla="*/ 21996 w 54632"/>
                <a:gd name="connsiteY1" fmla="*/ 69498 h 141335"/>
                <a:gd name="connsiteX2" fmla="*/ 11877 w 54632"/>
                <a:gd name="connsiteY2" fmla="*/ 100653 h 141335"/>
                <a:gd name="connsiteX3" fmla="*/ 161 w 54632"/>
                <a:gd name="connsiteY3" fmla="*/ 133937 h 141335"/>
                <a:gd name="connsiteX4" fmla="*/ 4156 w 54632"/>
                <a:gd name="connsiteY4" fmla="*/ 141127 h 141335"/>
                <a:gd name="connsiteX5" fmla="*/ 11048 w 54632"/>
                <a:gd name="connsiteY5" fmla="*/ 137249 h 141335"/>
                <a:gd name="connsiteX6" fmla="*/ 11079 w 54632"/>
                <a:gd name="connsiteY6" fmla="*/ 137133 h 141335"/>
                <a:gd name="connsiteX7" fmla="*/ 22262 w 54632"/>
                <a:gd name="connsiteY7" fmla="*/ 105446 h 141335"/>
                <a:gd name="connsiteX8" fmla="*/ 32381 w 54632"/>
                <a:gd name="connsiteY8" fmla="*/ 74558 h 141335"/>
                <a:gd name="connsiteX9" fmla="*/ 54481 w 54632"/>
                <a:gd name="connsiteY9" fmla="*/ 6923 h 141335"/>
                <a:gd name="connsiteX10" fmla="*/ 50486 w 54632"/>
                <a:gd name="connsiteY10" fmla="*/ 0 h 141335"/>
                <a:gd name="connsiteX11" fmla="*/ 50221 w 54632"/>
                <a:gd name="connsiteY11" fmla="*/ 0 h 141335"/>
                <a:gd name="connsiteX12" fmla="*/ 44629 w 54632"/>
                <a:gd name="connsiteY12" fmla="*/ 3994 h 14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32" h="141335">
                  <a:moveTo>
                    <a:pt x="43298" y="3728"/>
                  </a:moveTo>
                  <a:cubicBezTo>
                    <a:pt x="35843" y="25563"/>
                    <a:pt x="28919" y="47663"/>
                    <a:pt x="21996" y="69498"/>
                  </a:cubicBezTo>
                  <a:cubicBezTo>
                    <a:pt x="18801" y="79883"/>
                    <a:pt x="15339" y="90268"/>
                    <a:pt x="11877" y="100653"/>
                  </a:cubicBezTo>
                  <a:cubicBezTo>
                    <a:pt x="8415" y="111037"/>
                    <a:pt x="4156" y="123020"/>
                    <a:pt x="161" y="133937"/>
                  </a:cubicBezTo>
                  <a:cubicBezTo>
                    <a:pt x="-554" y="137004"/>
                    <a:pt x="1173" y="140113"/>
                    <a:pt x="4156" y="141127"/>
                  </a:cubicBezTo>
                  <a:cubicBezTo>
                    <a:pt x="7130" y="141959"/>
                    <a:pt x="10215" y="140223"/>
                    <a:pt x="11048" y="137249"/>
                  </a:cubicBezTo>
                  <a:cubicBezTo>
                    <a:pt x="11060" y="137210"/>
                    <a:pt x="11069" y="137171"/>
                    <a:pt x="11079" y="137133"/>
                  </a:cubicBezTo>
                  <a:lnTo>
                    <a:pt x="22262" y="105446"/>
                  </a:lnTo>
                  <a:cubicBezTo>
                    <a:pt x="25724" y="95327"/>
                    <a:pt x="29186" y="84942"/>
                    <a:pt x="32381" y="74558"/>
                  </a:cubicBezTo>
                  <a:cubicBezTo>
                    <a:pt x="39569" y="51924"/>
                    <a:pt x="46759" y="29291"/>
                    <a:pt x="54481" y="6923"/>
                  </a:cubicBezTo>
                  <a:cubicBezTo>
                    <a:pt x="55175" y="3925"/>
                    <a:pt x="53429" y="900"/>
                    <a:pt x="50486" y="0"/>
                  </a:cubicBezTo>
                  <a:lnTo>
                    <a:pt x="50221" y="0"/>
                  </a:lnTo>
                  <a:cubicBezTo>
                    <a:pt x="47715" y="62"/>
                    <a:pt x="45500" y="1644"/>
                    <a:pt x="44629" y="3994"/>
                  </a:cubicBezTo>
                </a:path>
              </a:pathLst>
            </a:custGeom>
            <a:solidFill>
              <a:srgbClr val="BEE8D9"/>
            </a:solidFill>
            <a:ln w="26619"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id="{6632AB90-AA47-4F32-95F8-13474E4E94F8}"/>
                </a:ext>
              </a:extLst>
            </p:cNvPr>
            <p:cNvSpPr/>
            <p:nvPr/>
          </p:nvSpPr>
          <p:spPr>
            <a:xfrm>
              <a:off x="18177276" y="6188021"/>
              <a:ext cx="198968" cy="569322"/>
            </a:xfrm>
            <a:custGeom>
              <a:avLst/>
              <a:gdLst>
                <a:gd name="connsiteX0" fmla="*/ 141664 w 158534"/>
                <a:gd name="connsiteY0" fmla="*/ 5858 h 453624"/>
                <a:gd name="connsiteX1" fmla="*/ 134207 w 158534"/>
                <a:gd name="connsiteY1" fmla="*/ 28225 h 453624"/>
                <a:gd name="connsiteX2" fmla="*/ 124088 w 158534"/>
                <a:gd name="connsiteY2" fmla="*/ 54853 h 453624"/>
                <a:gd name="connsiteX3" fmla="*/ 105184 w 158534"/>
                <a:gd name="connsiteY3" fmla="*/ 102783 h 453624"/>
                <a:gd name="connsiteX4" fmla="*/ 94799 w 158534"/>
                <a:gd name="connsiteY4" fmla="*/ 127547 h 453624"/>
                <a:gd name="connsiteX5" fmla="*/ 86544 w 158534"/>
                <a:gd name="connsiteY5" fmla="*/ 149914 h 453624"/>
                <a:gd name="connsiteX6" fmla="*/ 70302 w 158534"/>
                <a:gd name="connsiteY6" fmla="*/ 197311 h 453624"/>
                <a:gd name="connsiteX7" fmla="*/ 62579 w 158534"/>
                <a:gd name="connsiteY7" fmla="*/ 220211 h 453624"/>
                <a:gd name="connsiteX8" fmla="*/ 54591 w 158534"/>
                <a:gd name="connsiteY8" fmla="*/ 243111 h 453624"/>
                <a:gd name="connsiteX9" fmla="*/ 48200 w 158534"/>
                <a:gd name="connsiteY9" fmla="*/ 265744 h 453624"/>
                <a:gd name="connsiteX10" fmla="*/ 41277 w 158534"/>
                <a:gd name="connsiteY10" fmla="*/ 286514 h 453624"/>
                <a:gd name="connsiteX11" fmla="*/ 29029 w 158534"/>
                <a:gd name="connsiteY11" fmla="*/ 326722 h 453624"/>
                <a:gd name="connsiteX12" fmla="*/ 23437 w 158534"/>
                <a:gd name="connsiteY12" fmla="*/ 345627 h 453624"/>
                <a:gd name="connsiteX13" fmla="*/ 16513 w 158534"/>
                <a:gd name="connsiteY13" fmla="*/ 367995 h 453624"/>
                <a:gd name="connsiteX14" fmla="*/ 5597 w 158534"/>
                <a:gd name="connsiteY14" fmla="*/ 406871 h 453624"/>
                <a:gd name="connsiteX15" fmla="*/ 2666 w 158534"/>
                <a:gd name="connsiteY15" fmla="*/ 419652 h 453624"/>
                <a:gd name="connsiteX16" fmla="*/ 4 w 158534"/>
                <a:gd name="connsiteY16" fmla="*/ 438292 h 453624"/>
                <a:gd name="connsiteX17" fmla="*/ 10656 w 158534"/>
                <a:gd name="connsiteY17" fmla="*/ 452937 h 453624"/>
                <a:gd name="connsiteX18" fmla="*/ 27431 w 158534"/>
                <a:gd name="connsiteY18" fmla="*/ 446546 h 453624"/>
                <a:gd name="connsiteX19" fmla="*/ 39946 w 158534"/>
                <a:gd name="connsiteY19" fmla="*/ 416989 h 453624"/>
                <a:gd name="connsiteX20" fmla="*/ 52195 w 158534"/>
                <a:gd name="connsiteY20" fmla="*/ 377581 h 453624"/>
                <a:gd name="connsiteX21" fmla="*/ 59650 w 158534"/>
                <a:gd name="connsiteY21" fmla="*/ 355480 h 453624"/>
                <a:gd name="connsiteX22" fmla="*/ 65509 w 158534"/>
                <a:gd name="connsiteY22" fmla="*/ 336308 h 453624"/>
                <a:gd name="connsiteX23" fmla="*/ 77490 w 158534"/>
                <a:gd name="connsiteY23" fmla="*/ 296100 h 453624"/>
                <a:gd name="connsiteX24" fmla="*/ 104118 w 158534"/>
                <a:gd name="connsiteY24" fmla="*/ 206631 h 453624"/>
                <a:gd name="connsiteX25" fmla="*/ 119296 w 158534"/>
                <a:gd name="connsiteY25" fmla="*/ 158168 h 453624"/>
                <a:gd name="connsiteX26" fmla="*/ 125953 w 158534"/>
                <a:gd name="connsiteY26" fmla="*/ 136334 h 453624"/>
                <a:gd name="connsiteX27" fmla="*/ 133942 w 158534"/>
                <a:gd name="connsiteY27" fmla="*/ 109706 h 453624"/>
                <a:gd name="connsiteX28" fmla="*/ 146190 w 158534"/>
                <a:gd name="connsiteY28" fmla="*/ 60179 h 453624"/>
                <a:gd name="connsiteX29" fmla="*/ 152314 w 158534"/>
                <a:gd name="connsiteY29" fmla="*/ 33551 h 453624"/>
                <a:gd name="connsiteX30" fmla="*/ 158173 w 158534"/>
                <a:gd name="connsiteY30" fmla="*/ 10651 h 453624"/>
                <a:gd name="connsiteX31" fmla="*/ 152458 w 158534"/>
                <a:gd name="connsiteY31" fmla="*/ 42 h 453624"/>
                <a:gd name="connsiteX32" fmla="*/ 152314 w 158534"/>
                <a:gd name="connsiteY32" fmla="*/ 0 h 453624"/>
                <a:gd name="connsiteX33" fmla="*/ 149918 w 158534"/>
                <a:gd name="connsiteY33" fmla="*/ 0 h 453624"/>
                <a:gd name="connsiteX34" fmla="*/ 141397 w 158534"/>
                <a:gd name="connsiteY34" fmla="*/ 6391 h 45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8534" h="453624">
                  <a:moveTo>
                    <a:pt x="141664" y="5858"/>
                  </a:moveTo>
                  <a:cubicBezTo>
                    <a:pt x="139700" y="13478"/>
                    <a:pt x="137210" y="20952"/>
                    <a:pt x="134207" y="28225"/>
                  </a:cubicBezTo>
                  <a:cubicBezTo>
                    <a:pt x="130745" y="37279"/>
                    <a:pt x="127550" y="46598"/>
                    <a:pt x="124088" y="54853"/>
                  </a:cubicBezTo>
                  <a:cubicBezTo>
                    <a:pt x="118498" y="71096"/>
                    <a:pt x="111574" y="86806"/>
                    <a:pt x="105184" y="102783"/>
                  </a:cubicBezTo>
                  <a:cubicBezTo>
                    <a:pt x="101989" y="111037"/>
                    <a:pt x="98260" y="119292"/>
                    <a:pt x="94799" y="127547"/>
                  </a:cubicBezTo>
                  <a:cubicBezTo>
                    <a:pt x="91337" y="135801"/>
                    <a:pt x="89206" y="142458"/>
                    <a:pt x="86544" y="149914"/>
                  </a:cubicBezTo>
                  <a:cubicBezTo>
                    <a:pt x="80952" y="165891"/>
                    <a:pt x="75628" y="181601"/>
                    <a:pt x="70302" y="197311"/>
                  </a:cubicBezTo>
                  <a:cubicBezTo>
                    <a:pt x="67638" y="205033"/>
                    <a:pt x="64976" y="212755"/>
                    <a:pt x="62579" y="220211"/>
                  </a:cubicBezTo>
                  <a:cubicBezTo>
                    <a:pt x="60183" y="227667"/>
                    <a:pt x="57254" y="235388"/>
                    <a:pt x="54591" y="243111"/>
                  </a:cubicBezTo>
                  <a:cubicBezTo>
                    <a:pt x="51928" y="250833"/>
                    <a:pt x="50331" y="258288"/>
                    <a:pt x="48200" y="265744"/>
                  </a:cubicBezTo>
                  <a:cubicBezTo>
                    <a:pt x="46070" y="273200"/>
                    <a:pt x="43674" y="279324"/>
                    <a:pt x="41277" y="286514"/>
                  </a:cubicBezTo>
                  <a:cubicBezTo>
                    <a:pt x="36751" y="299828"/>
                    <a:pt x="33289" y="313142"/>
                    <a:pt x="29029" y="326722"/>
                  </a:cubicBezTo>
                  <a:lnTo>
                    <a:pt x="23437" y="345627"/>
                  </a:lnTo>
                  <a:cubicBezTo>
                    <a:pt x="21306" y="353083"/>
                    <a:pt x="18644" y="360539"/>
                    <a:pt x="16513" y="367995"/>
                  </a:cubicBezTo>
                  <a:cubicBezTo>
                    <a:pt x="12518" y="381042"/>
                    <a:pt x="8792" y="394622"/>
                    <a:pt x="5597" y="406871"/>
                  </a:cubicBezTo>
                  <a:cubicBezTo>
                    <a:pt x="5597" y="411131"/>
                    <a:pt x="3732" y="415392"/>
                    <a:pt x="2666" y="419652"/>
                  </a:cubicBezTo>
                  <a:cubicBezTo>
                    <a:pt x="981" y="425725"/>
                    <a:pt x="85" y="431990"/>
                    <a:pt x="4" y="438292"/>
                  </a:cubicBezTo>
                  <a:cubicBezTo>
                    <a:pt x="-155" y="445017"/>
                    <a:pt x="4207" y="451017"/>
                    <a:pt x="10656" y="452937"/>
                  </a:cubicBezTo>
                  <a:cubicBezTo>
                    <a:pt x="17054" y="454988"/>
                    <a:pt x="24020" y="452334"/>
                    <a:pt x="27431" y="446546"/>
                  </a:cubicBezTo>
                  <a:cubicBezTo>
                    <a:pt x="32452" y="437076"/>
                    <a:pt x="36640" y="427186"/>
                    <a:pt x="39946" y="416989"/>
                  </a:cubicBezTo>
                  <a:cubicBezTo>
                    <a:pt x="43941" y="403676"/>
                    <a:pt x="47934" y="390362"/>
                    <a:pt x="52195" y="377581"/>
                  </a:cubicBezTo>
                  <a:cubicBezTo>
                    <a:pt x="54591" y="370125"/>
                    <a:pt x="57254" y="362935"/>
                    <a:pt x="59650" y="355480"/>
                  </a:cubicBezTo>
                  <a:cubicBezTo>
                    <a:pt x="62047" y="348024"/>
                    <a:pt x="63378" y="342698"/>
                    <a:pt x="65509" y="336308"/>
                  </a:cubicBezTo>
                  <a:cubicBezTo>
                    <a:pt x="69769" y="322994"/>
                    <a:pt x="73497" y="309680"/>
                    <a:pt x="77490" y="296100"/>
                  </a:cubicBezTo>
                  <a:cubicBezTo>
                    <a:pt x="87077" y="266277"/>
                    <a:pt x="95863" y="236454"/>
                    <a:pt x="104118" y="206631"/>
                  </a:cubicBezTo>
                  <a:lnTo>
                    <a:pt x="119296" y="158168"/>
                  </a:lnTo>
                  <a:cubicBezTo>
                    <a:pt x="121426" y="150979"/>
                    <a:pt x="123824" y="143790"/>
                    <a:pt x="125953" y="136334"/>
                  </a:cubicBezTo>
                  <a:cubicBezTo>
                    <a:pt x="128083" y="128878"/>
                    <a:pt x="131012" y="119026"/>
                    <a:pt x="133942" y="109706"/>
                  </a:cubicBezTo>
                  <a:cubicBezTo>
                    <a:pt x="139266" y="93730"/>
                    <a:pt x="142197" y="76688"/>
                    <a:pt x="146190" y="60179"/>
                  </a:cubicBezTo>
                  <a:cubicBezTo>
                    <a:pt x="148321" y="51125"/>
                    <a:pt x="149918" y="42072"/>
                    <a:pt x="152314" y="33551"/>
                  </a:cubicBezTo>
                  <a:cubicBezTo>
                    <a:pt x="154711" y="25030"/>
                    <a:pt x="156309" y="18373"/>
                    <a:pt x="158173" y="10651"/>
                  </a:cubicBezTo>
                  <a:cubicBezTo>
                    <a:pt x="159525" y="6144"/>
                    <a:pt x="156967" y="1394"/>
                    <a:pt x="152458" y="42"/>
                  </a:cubicBezTo>
                  <a:cubicBezTo>
                    <a:pt x="152411" y="28"/>
                    <a:pt x="152362" y="13"/>
                    <a:pt x="152314" y="0"/>
                  </a:cubicBezTo>
                  <a:lnTo>
                    <a:pt x="149918" y="0"/>
                  </a:lnTo>
                  <a:cubicBezTo>
                    <a:pt x="145993" y="57"/>
                    <a:pt x="142551" y="2638"/>
                    <a:pt x="141397" y="6391"/>
                  </a:cubicBezTo>
                </a:path>
              </a:pathLst>
            </a:custGeom>
            <a:solidFill>
              <a:srgbClr val="BEE8D9"/>
            </a:solidFill>
            <a:ln w="26619"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id="{D893F1DE-82F1-4155-808B-3B3B56B30578}"/>
                </a:ext>
              </a:extLst>
            </p:cNvPr>
            <p:cNvSpPr/>
            <p:nvPr/>
          </p:nvSpPr>
          <p:spPr>
            <a:xfrm>
              <a:off x="18326367" y="6187687"/>
              <a:ext cx="58719" cy="156269"/>
            </a:xfrm>
            <a:custGeom>
              <a:avLst/>
              <a:gdLst>
                <a:gd name="connsiteX0" fmla="*/ 35653 w 46786"/>
                <a:gd name="connsiteY0" fmla="*/ 2929 h 124512"/>
                <a:gd name="connsiteX1" fmla="*/ 26865 w 46786"/>
                <a:gd name="connsiteY1" fmla="*/ 30888 h 124512"/>
                <a:gd name="connsiteX2" fmla="*/ 18877 w 46786"/>
                <a:gd name="connsiteY2" fmla="*/ 57516 h 124512"/>
                <a:gd name="connsiteX3" fmla="*/ 10091 w 46786"/>
                <a:gd name="connsiteY3" fmla="*/ 84144 h 124512"/>
                <a:gd name="connsiteX4" fmla="*/ 237 w 46786"/>
                <a:gd name="connsiteY4" fmla="*/ 117162 h 124512"/>
                <a:gd name="connsiteX5" fmla="*/ 3966 w 46786"/>
                <a:gd name="connsiteY5" fmla="*/ 124351 h 124512"/>
                <a:gd name="connsiteX6" fmla="*/ 11156 w 46786"/>
                <a:gd name="connsiteY6" fmla="*/ 120357 h 124512"/>
                <a:gd name="connsiteX7" fmla="*/ 20741 w 46786"/>
                <a:gd name="connsiteY7" fmla="*/ 88936 h 124512"/>
                <a:gd name="connsiteX8" fmla="*/ 28996 w 46786"/>
                <a:gd name="connsiteY8" fmla="*/ 62309 h 124512"/>
                <a:gd name="connsiteX9" fmla="*/ 37783 w 46786"/>
                <a:gd name="connsiteY9" fmla="*/ 35681 h 124512"/>
                <a:gd name="connsiteX10" fmla="*/ 46571 w 46786"/>
                <a:gd name="connsiteY10" fmla="*/ 7190 h 124512"/>
                <a:gd name="connsiteX11" fmla="*/ 42576 w 46786"/>
                <a:gd name="connsiteY11" fmla="*/ 0 h 124512"/>
                <a:gd name="connsiteX12" fmla="*/ 42576 w 46786"/>
                <a:gd name="connsiteY12" fmla="*/ 0 h 124512"/>
                <a:gd name="connsiteX13" fmla="*/ 36984 w 46786"/>
                <a:gd name="connsiteY13" fmla="*/ 3994 h 12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 h="124512">
                  <a:moveTo>
                    <a:pt x="35653" y="2929"/>
                  </a:moveTo>
                  <a:cubicBezTo>
                    <a:pt x="32724" y="12249"/>
                    <a:pt x="30062" y="21568"/>
                    <a:pt x="26865" y="30888"/>
                  </a:cubicBezTo>
                  <a:lnTo>
                    <a:pt x="18877" y="57516"/>
                  </a:lnTo>
                  <a:lnTo>
                    <a:pt x="10091" y="84144"/>
                  </a:lnTo>
                  <a:cubicBezTo>
                    <a:pt x="6629" y="95061"/>
                    <a:pt x="3434" y="106245"/>
                    <a:pt x="237" y="117162"/>
                  </a:cubicBezTo>
                  <a:cubicBezTo>
                    <a:pt x="-643" y="120170"/>
                    <a:pt x="1000" y="123338"/>
                    <a:pt x="3966" y="124351"/>
                  </a:cubicBezTo>
                  <a:cubicBezTo>
                    <a:pt x="7032" y="125066"/>
                    <a:pt x="10141" y="123339"/>
                    <a:pt x="11156" y="120357"/>
                  </a:cubicBezTo>
                  <a:cubicBezTo>
                    <a:pt x="14351" y="109706"/>
                    <a:pt x="17279" y="99321"/>
                    <a:pt x="20741" y="88936"/>
                  </a:cubicBezTo>
                  <a:cubicBezTo>
                    <a:pt x="24203" y="78552"/>
                    <a:pt x="26334" y="71362"/>
                    <a:pt x="28996" y="62309"/>
                  </a:cubicBezTo>
                  <a:lnTo>
                    <a:pt x="37783" y="35681"/>
                  </a:lnTo>
                  <a:lnTo>
                    <a:pt x="46571" y="7190"/>
                  </a:lnTo>
                  <a:cubicBezTo>
                    <a:pt x="47429" y="4104"/>
                    <a:pt x="45649" y="902"/>
                    <a:pt x="42576" y="0"/>
                  </a:cubicBezTo>
                  <a:lnTo>
                    <a:pt x="42576" y="0"/>
                  </a:lnTo>
                  <a:cubicBezTo>
                    <a:pt x="40046" y="-17"/>
                    <a:pt x="37790" y="1594"/>
                    <a:pt x="36984" y="3994"/>
                  </a:cubicBezTo>
                </a:path>
              </a:pathLst>
            </a:custGeom>
            <a:solidFill>
              <a:srgbClr val="BEE8D9"/>
            </a:solidFill>
            <a:ln w="26619"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id="{913F5D04-90C4-46EE-B209-71C529EA29A3}"/>
                </a:ext>
              </a:extLst>
            </p:cNvPr>
            <p:cNvSpPr/>
            <p:nvPr/>
          </p:nvSpPr>
          <p:spPr>
            <a:xfrm>
              <a:off x="18322967" y="6197377"/>
              <a:ext cx="60780" cy="151324"/>
            </a:xfrm>
            <a:custGeom>
              <a:avLst/>
              <a:gdLst>
                <a:gd name="connsiteX0" fmla="*/ 37297 w 48428"/>
                <a:gd name="connsiteY0" fmla="*/ 3994 h 120572"/>
                <a:gd name="connsiteX1" fmla="*/ 27711 w 48428"/>
                <a:gd name="connsiteY1" fmla="*/ 33285 h 120572"/>
                <a:gd name="connsiteX2" fmla="*/ 19988 w 48428"/>
                <a:gd name="connsiteY2" fmla="*/ 56184 h 120572"/>
                <a:gd name="connsiteX3" fmla="*/ 284 w 48428"/>
                <a:gd name="connsiteY3" fmla="*/ 113168 h 120572"/>
                <a:gd name="connsiteX4" fmla="*/ 3838 w 48428"/>
                <a:gd name="connsiteY4" fmla="*/ 120232 h 120572"/>
                <a:gd name="connsiteX5" fmla="*/ 4277 w 48428"/>
                <a:gd name="connsiteY5" fmla="*/ 120357 h 120572"/>
                <a:gd name="connsiteX6" fmla="*/ 11467 w 48428"/>
                <a:gd name="connsiteY6" fmla="*/ 116363 h 120572"/>
                <a:gd name="connsiteX7" fmla="*/ 30640 w 48428"/>
                <a:gd name="connsiteY7" fmla="*/ 60978 h 120572"/>
                <a:gd name="connsiteX8" fmla="*/ 38095 w 48428"/>
                <a:gd name="connsiteY8" fmla="*/ 37811 h 120572"/>
                <a:gd name="connsiteX9" fmla="*/ 48213 w 48428"/>
                <a:gd name="connsiteY9" fmla="*/ 7190 h 120572"/>
                <a:gd name="connsiteX10" fmla="*/ 44218 w 48428"/>
                <a:gd name="connsiteY10" fmla="*/ 0 h 120572"/>
                <a:gd name="connsiteX11" fmla="*/ 44220 w 48428"/>
                <a:gd name="connsiteY11" fmla="*/ 0 h 120572"/>
                <a:gd name="connsiteX12" fmla="*/ 38628 w 48428"/>
                <a:gd name="connsiteY12" fmla="*/ 4261 h 12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428" h="120572">
                  <a:moveTo>
                    <a:pt x="37297" y="3994"/>
                  </a:moveTo>
                  <a:lnTo>
                    <a:pt x="27711" y="33285"/>
                  </a:lnTo>
                  <a:cubicBezTo>
                    <a:pt x="25047" y="40740"/>
                    <a:pt x="22652" y="48463"/>
                    <a:pt x="19988" y="56184"/>
                  </a:cubicBezTo>
                  <a:cubicBezTo>
                    <a:pt x="13864" y="75356"/>
                    <a:pt x="6941" y="94262"/>
                    <a:pt x="284" y="113168"/>
                  </a:cubicBezTo>
                  <a:cubicBezTo>
                    <a:pt x="-685" y="116100"/>
                    <a:pt x="906" y="119263"/>
                    <a:pt x="3838" y="120232"/>
                  </a:cubicBezTo>
                  <a:cubicBezTo>
                    <a:pt x="3983" y="120280"/>
                    <a:pt x="4129" y="120321"/>
                    <a:pt x="4277" y="120357"/>
                  </a:cubicBezTo>
                  <a:cubicBezTo>
                    <a:pt x="7362" y="121214"/>
                    <a:pt x="10565" y="119436"/>
                    <a:pt x="11467" y="116363"/>
                  </a:cubicBezTo>
                  <a:cubicBezTo>
                    <a:pt x="18124" y="97990"/>
                    <a:pt x="24781" y="79617"/>
                    <a:pt x="30640" y="60978"/>
                  </a:cubicBezTo>
                  <a:cubicBezTo>
                    <a:pt x="33035" y="52989"/>
                    <a:pt x="35432" y="45533"/>
                    <a:pt x="38095" y="37811"/>
                  </a:cubicBezTo>
                  <a:cubicBezTo>
                    <a:pt x="40758" y="30089"/>
                    <a:pt x="44752" y="17308"/>
                    <a:pt x="48213" y="7190"/>
                  </a:cubicBezTo>
                  <a:cubicBezTo>
                    <a:pt x="49071" y="4104"/>
                    <a:pt x="47292" y="902"/>
                    <a:pt x="44218" y="0"/>
                  </a:cubicBezTo>
                  <a:lnTo>
                    <a:pt x="44220" y="0"/>
                  </a:lnTo>
                  <a:cubicBezTo>
                    <a:pt x="41672" y="175"/>
                    <a:pt x="39473" y="1851"/>
                    <a:pt x="38628" y="4261"/>
                  </a:cubicBezTo>
                </a:path>
              </a:pathLst>
            </a:custGeom>
            <a:solidFill>
              <a:srgbClr val="BEE8D9"/>
            </a:solidFill>
            <a:ln w="26619"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id="{E500A616-5B3B-4F1E-96DA-E2E8CFB9739F}"/>
                </a:ext>
              </a:extLst>
            </p:cNvPr>
            <p:cNvSpPr/>
            <p:nvPr/>
          </p:nvSpPr>
          <p:spPr>
            <a:xfrm>
              <a:off x="18339258" y="6229126"/>
              <a:ext cx="206413" cy="575370"/>
            </a:xfrm>
            <a:custGeom>
              <a:avLst/>
              <a:gdLst>
                <a:gd name="connsiteX0" fmla="*/ 145738 w 164466"/>
                <a:gd name="connsiteY0" fmla="*/ 6390 h 458443"/>
                <a:gd name="connsiteX1" fmla="*/ 139348 w 164466"/>
                <a:gd name="connsiteY1" fmla="*/ 23965 h 458443"/>
                <a:gd name="connsiteX2" fmla="*/ 135086 w 164466"/>
                <a:gd name="connsiteY2" fmla="*/ 34616 h 458443"/>
                <a:gd name="connsiteX3" fmla="*/ 129760 w 164466"/>
                <a:gd name="connsiteY3" fmla="*/ 47131 h 458443"/>
                <a:gd name="connsiteX4" fmla="*/ 129760 w 164466"/>
                <a:gd name="connsiteY4" fmla="*/ 47131 h 458443"/>
                <a:gd name="connsiteX5" fmla="*/ 129760 w 164466"/>
                <a:gd name="connsiteY5" fmla="*/ 47131 h 458443"/>
                <a:gd name="connsiteX6" fmla="*/ 129760 w 164466"/>
                <a:gd name="connsiteY6" fmla="*/ 49261 h 458443"/>
                <a:gd name="connsiteX7" fmla="*/ 129760 w 164466"/>
                <a:gd name="connsiteY7" fmla="*/ 47929 h 458443"/>
                <a:gd name="connsiteX8" fmla="*/ 117513 w 164466"/>
                <a:gd name="connsiteY8" fmla="*/ 71628 h 458443"/>
                <a:gd name="connsiteX9" fmla="*/ 103666 w 164466"/>
                <a:gd name="connsiteY9" fmla="*/ 101451 h 458443"/>
                <a:gd name="connsiteX10" fmla="*/ 94347 w 164466"/>
                <a:gd name="connsiteY10" fmla="*/ 124617 h 458443"/>
                <a:gd name="connsiteX11" fmla="*/ 85293 w 164466"/>
                <a:gd name="connsiteY11" fmla="*/ 151245 h 458443"/>
                <a:gd name="connsiteX12" fmla="*/ 70648 w 164466"/>
                <a:gd name="connsiteY12" fmla="*/ 195713 h 458443"/>
                <a:gd name="connsiteX13" fmla="*/ 62660 w 164466"/>
                <a:gd name="connsiteY13" fmla="*/ 220477 h 458443"/>
                <a:gd name="connsiteX14" fmla="*/ 53339 w 164466"/>
                <a:gd name="connsiteY14" fmla="*/ 250566 h 458443"/>
                <a:gd name="connsiteX15" fmla="*/ 44287 w 164466"/>
                <a:gd name="connsiteY15" fmla="*/ 280922 h 458443"/>
                <a:gd name="connsiteX16" fmla="*/ 37630 w 164466"/>
                <a:gd name="connsiteY16" fmla="*/ 305153 h 458443"/>
                <a:gd name="connsiteX17" fmla="*/ 25114 w 164466"/>
                <a:gd name="connsiteY17" fmla="*/ 348023 h 458443"/>
                <a:gd name="connsiteX18" fmla="*/ 13133 w 164466"/>
                <a:gd name="connsiteY18" fmla="*/ 388498 h 458443"/>
                <a:gd name="connsiteX19" fmla="*/ 2214 w 164466"/>
                <a:gd name="connsiteY19" fmla="*/ 426043 h 458443"/>
                <a:gd name="connsiteX20" fmla="*/ 617 w 164466"/>
                <a:gd name="connsiteY20" fmla="*/ 446013 h 458443"/>
                <a:gd name="connsiteX21" fmla="*/ 19744 w 164466"/>
                <a:gd name="connsiteY21" fmla="*/ 458041 h 458443"/>
                <a:gd name="connsiteX22" fmla="*/ 27244 w 164466"/>
                <a:gd name="connsiteY22" fmla="*/ 454002 h 458443"/>
                <a:gd name="connsiteX23" fmla="*/ 37097 w 164466"/>
                <a:gd name="connsiteY23" fmla="*/ 434830 h 458443"/>
                <a:gd name="connsiteX24" fmla="*/ 42422 w 164466"/>
                <a:gd name="connsiteY24" fmla="*/ 418054 h 458443"/>
                <a:gd name="connsiteX25" fmla="*/ 55736 w 164466"/>
                <a:gd name="connsiteY25" fmla="*/ 376515 h 458443"/>
                <a:gd name="connsiteX26" fmla="*/ 67719 w 164466"/>
                <a:gd name="connsiteY26" fmla="*/ 336307 h 458443"/>
                <a:gd name="connsiteX27" fmla="*/ 81299 w 164466"/>
                <a:gd name="connsiteY27" fmla="*/ 288644 h 458443"/>
                <a:gd name="connsiteX28" fmla="*/ 90618 w 164466"/>
                <a:gd name="connsiteY28" fmla="*/ 258554 h 458443"/>
                <a:gd name="connsiteX29" fmla="*/ 99140 w 164466"/>
                <a:gd name="connsiteY29" fmla="*/ 228732 h 458443"/>
                <a:gd name="connsiteX30" fmla="*/ 107128 w 164466"/>
                <a:gd name="connsiteY30" fmla="*/ 203968 h 458443"/>
                <a:gd name="connsiteX31" fmla="*/ 113251 w 164466"/>
                <a:gd name="connsiteY31" fmla="*/ 182665 h 458443"/>
                <a:gd name="connsiteX32" fmla="*/ 127365 w 164466"/>
                <a:gd name="connsiteY32" fmla="*/ 132872 h 458443"/>
                <a:gd name="connsiteX33" fmla="*/ 144407 w 164466"/>
                <a:gd name="connsiteY33" fmla="*/ 79616 h 458443"/>
                <a:gd name="connsiteX34" fmla="*/ 150797 w 164466"/>
                <a:gd name="connsiteY34" fmla="*/ 60445 h 458443"/>
                <a:gd name="connsiteX35" fmla="*/ 156123 w 164466"/>
                <a:gd name="connsiteY35" fmla="*/ 39142 h 458443"/>
                <a:gd name="connsiteX36" fmla="*/ 159052 w 164466"/>
                <a:gd name="connsiteY36" fmla="*/ 24764 h 458443"/>
                <a:gd name="connsiteX37" fmla="*/ 164111 w 164466"/>
                <a:gd name="connsiteY37" fmla="*/ 11184 h 458443"/>
                <a:gd name="connsiteX38" fmla="*/ 157987 w 164466"/>
                <a:gd name="connsiteY38" fmla="*/ 0 h 458443"/>
                <a:gd name="connsiteX39" fmla="*/ 155590 w 164466"/>
                <a:gd name="connsiteY39" fmla="*/ 0 h 458443"/>
                <a:gd name="connsiteX40" fmla="*/ 146802 w 164466"/>
                <a:gd name="connsiteY40" fmla="*/ 6391 h 458443"/>
                <a:gd name="connsiteX41" fmla="*/ 130293 w 164466"/>
                <a:gd name="connsiteY41" fmla="*/ 48196 h 458443"/>
                <a:gd name="connsiteX42" fmla="*/ 130293 w 164466"/>
                <a:gd name="connsiteY42" fmla="*/ 48196 h 458443"/>
                <a:gd name="connsiteX43" fmla="*/ 130293 w 164466"/>
                <a:gd name="connsiteY43" fmla="*/ 48196 h 458443"/>
                <a:gd name="connsiteX44" fmla="*/ 130293 w 164466"/>
                <a:gd name="connsiteY44" fmla="*/ 48196 h 45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4466" h="458443">
                  <a:moveTo>
                    <a:pt x="145738" y="6390"/>
                  </a:moveTo>
                  <a:cubicBezTo>
                    <a:pt x="143341" y="12249"/>
                    <a:pt x="141477" y="18107"/>
                    <a:pt x="139348" y="23965"/>
                  </a:cubicBezTo>
                  <a:cubicBezTo>
                    <a:pt x="137217" y="29823"/>
                    <a:pt x="136684" y="31154"/>
                    <a:pt x="135086" y="34616"/>
                  </a:cubicBezTo>
                  <a:cubicBezTo>
                    <a:pt x="133489" y="38077"/>
                    <a:pt x="131625" y="42870"/>
                    <a:pt x="129760" y="47131"/>
                  </a:cubicBezTo>
                  <a:lnTo>
                    <a:pt x="129760" y="47131"/>
                  </a:lnTo>
                  <a:lnTo>
                    <a:pt x="129760" y="47131"/>
                  </a:lnTo>
                  <a:lnTo>
                    <a:pt x="129760" y="49261"/>
                  </a:lnTo>
                  <a:lnTo>
                    <a:pt x="129760" y="47929"/>
                  </a:lnTo>
                  <a:cubicBezTo>
                    <a:pt x="126034" y="55918"/>
                    <a:pt x="121772" y="63640"/>
                    <a:pt x="117513" y="71628"/>
                  </a:cubicBezTo>
                  <a:cubicBezTo>
                    <a:pt x="113251" y="79616"/>
                    <a:pt x="107927" y="91333"/>
                    <a:pt x="103666" y="101451"/>
                  </a:cubicBezTo>
                  <a:cubicBezTo>
                    <a:pt x="99406" y="111570"/>
                    <a:pt x="97009" y="116895"/>
                    <a:pt x="94347" y="124617"/>
                  </a:cubicBezTo>
                  <a:lnTo>
                    <a:pt x="85293" y="151245"/>
                  </a:lnTo>
                  <a:cubicBezTo>
                    <a:pt x="80233" y="165890"/>
                    <a:pt x="75441" y="180802"/>
                    <a:pt x="70648" y="195713"/>
                  </a:cubicBezTo>
                  <a:lnTo>
                    <a:pt x="62660" y="220477"/>
                  </a:lnTo>
                  <a:lnTo>
                    <a:pt x="53339" y="250566"/>
                  </a:lnTo>
                  <a:cubicBezTo>
                    <a:pt x="50144" y="260419"/>
                    <a:pt x="46949" y="270803"/>
                    <a:pt x="44287" y="280922"/>
                  </a:cubicBezTo>
                  <a:cubicBezTo>
                    <a:pt x="41623" y="291040"/>
                    <a:pt x="40025" y="297164"/>
                    <a:pt x="37630" y="305153"/>
                  </a:cubicBezTo>
                  <a:cubicBezTo>
                    <a:pt x="33103" y="319265"/>
                    <a:pt x="29109" y="333645"/>
                    <a:pt x="25114" y="348023"/>
                  </a:cubicBezTo>
                  <a:lnTo>
                    <a:pt x="13133" y="388498"/>
                  </a:lnTo>
                  <a:cubicBezTo>
                    <a:pt x="9138" y="401013"/>
                    <a:pt x="5410" y="413528"/>
                    <a:pt x="2214" y="426043"/>
                  </a:cubicBezTo>
                  <a:cubicBezTo>
                    <a:pt x="-30" y="432451"/>
                    <a:pt x="-579" y="439330"/>
                    <a:pt x="617" y="446013"/>
                  </a:cubicBezTo>
                  <a:cubicBezTo>
                    <a:pt x="2577" y="454617"/>
                    <a:pt x="11142" y="460001"/>
                    <a:pt x="19744" y="458041"/>
                  </a:cubicBezTo>
                  <a:cubicBezTo>
                    <a:pt x="22564" y="457398"/>
                    <a:pt x="25156" y="456002"/>
                    <a:pt x="27244" y="454002"/>
                  </a:cubicBezTo>
                  <a:cubicBezTo>
                    <a:pt x="32213" y="448627"/>
                    <a:pt x="35619" y="441998"/>
                    <a:pt x="37097" y="434830"/>
                  </a:cubicBezTo>
                  <a:cubicBezTo>
                    <a:pt x="38694" y="429238"/>
                    <a:pt x="40558" y="423646"/>
                    <a:pt x="42422" y="418054"/>
                  </a:cubicBezTo>
                  <a:cubicBezTo>
                    <a:pt x="46949" y="404208"/>
                    <a:pt x="51210" y="391427"/>
                    <a:pt x="55736" y="376515"/>
                  </a:cubicBezTo>
                  <a:cubicBezTo>
                    <a:pt x="60263" y="361603"/>
                    <a:pt x="63991" y="349888"/>
                    <a:pt x="67719" y="336307"/>
                  </a:cubicBezTo>
                  <a:cubicBezTo>
                    <a:pt x="71447" y="322727"/>
                    <a:pt x="77305" y="304620"/>
                    <a:pt x="81299" y="288644"/>
                  </a:cubicBezTo>
                  <a:cubicBezTo>
                    <a:pt x="84228" y="278525"/>
                    <a:pt x="87423" y="268673"/>
                    <a:pt x="90618" y="258554"/>
                  </a:cubicBezTo>
                  <a:cubicBezTo>
                    <a:pt x="93814" y="248436"/>
                    <a:pt x="96211" y="238584"/>
                    <a:pt x="99140" y="228732"/>
                  </a:cubicBezTo>
                  <a:lnTo>
                    <a:pt x="107128" y="203968"/>
                  </a:lnTo>
                  <a:cubicBezTo>
                    <a:pt x="109258" y="197045"/>
                    <a:pt x="111122" y="189855"/>
                    <a:pt x="113251" y="182665"/>
                  </a:cubicBezTo>
                  <a:cubicBezTo>
                    <a:pt x="118046" y="166156"/>
                    <a:pt x="123103" y="149647"/>
                    <a:pt x="127365" y="132872"/>
                  </a:cubicBezTo>
                  <a:cubicBezTo>
                    <a:pt x="131625" y="116096"/>
                    <a:pt x="138548" y="97990"/>
                    <a:pt x="144407" y="79616"/>
                  </a:cubicBezTo>
                  <a:cubicBezTo>
                    <a:pt x="146536" y="73492"/>
                    <a:pt x="148933" y="67101"/>
                    <a:pt x="150797" y="60445"/>
                  </a:cubicBezTo>
                  <a:cubicBezTo>
                    <a:pt x="152661" y="53788"/>
                    <a:pt x="154790" y="46598"/>
                    <a:pt x="156123" y="39142"/>
                  </a:cubicBezTo>
                  <a:cubicBezTo>
                    <a:pt x="157454" y="31687"/>
                    <a:pt x="157987" y="29556"/>
                    <a:pt x="159052" y="24764"/>
                  </a:cubicBezTo>
                  <a:cubicBezTo>
                    <a:pt x="160459" y="20138"/>
                    <a:pt x="162149" y="15603"/>
                    <a:pt x="164111" y="11184"/>
                  </a:cubicBezTo>
                  <a:cubicBezTo>
                    <a:pt x="165486" y="6407"/>
                    <a:pt x="162752" y="1414"/>
                    <a:pt x="157987" y="0"/>
                  </a:cubicBezTo>
                  <a:lnTo>
                    <a:pt x="155590" y="0"/>
                  </a:lnTo>
                  <a:cubicBezTo>
                    <a:pt x="151646" y="177"/>
                    <a:pt x="148187" y="2692"/>
                    <a:pt x="146802" y="6391"/>
                  </a:cubicBezTo>
                  <a:moveTo>
                    <a:pt x="130293" y="48196"/>
                  </a:moveTo>
                  <a:lnTo>
                    <a:pt x="130293" y="48196"/>
                  </a:lnTo>
                  <a:lnTo>
                    <a:pt x="130293" y="48196"/>
                  </a:lnTo>
                  <a:cubicBezTo>
                    <a:pt x="130293" y="48196"/>
                    <a:pt x="130293" y="48196"/>
                    <a:pt x="130293" y="48196"/>
                  </a:cubicBezTo>
                </a:path>
              </a:pathLst>
            </a:custGeom>
            <a:solidFill>
              <a:srgbClr val="BEE8D9"/>
            </a:solidFill>
            <a:ln w="26619"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id="{DB1CFE1C-723D-4596-9B8B-625C745357C3}"/>
                </a:ext>
              </a:extLst>
            </p:cNvPr>
            <p:cNvSpPr/>
            <p:nvPr/>
          </p:nvSpPr>
          <p:spPr>
            <a:xfrm>
              <a:off x="18487722" y="6232545"/>
              <a:ext cx="67730" cy="159625"/>
            </a:xfrm>
            <a:custGeom>
              <a:avLst/>
              <a:gdLst>
                <a:gd name="connsiteX0" fmla="*/ 46882 w 53966"/>
                <a:gd name="connsiteY0" fmla="*/ 205 h 127186"/>
                <a:gd name="connsiteX1" fmla="*/ 43420 w 53966"/>
                <a:gd name="connsiteY1" fmla="*/ 2601 h 127186"/>
                <a:gd name="connsiteX2" fmla="*/ 37563 w 53966"/>
                <a:gd name="connsiteY2" fmla="*/ 15383 h 127186"/>
                <a:gd name="connsiteX3" fmla="*/ 31704 w 53966"/>
                <a:gd name="connsiteY3" fmla="*/ 31093 h 127186"/>
                <a:gd name="connsiteX4" fmla="*/ 21321 w 53966"/>
                <a:gd name="connsiteY4" fmla="*/ 59585 h 127186"/>
                <a:gd name="connsiteX5" fmla="*/ 12000 w 53966"/>
                <a:gd name="connsiteY5" fmla="*/ 87544 h 127186"/>
                <a:gd name="connsiteX6" fmla="*/ 284 w 53966"/>
                <a:gd name="connsiteY6" fmla="*/ 119497 h 127186"/>
                <a:gd name="connsiteX7" fmla="*/ 3838 w 53966"/>
                <a:gd name="connsiteY7" fmla="*/ 126561 h 127186"/>
                <a:gd name="connsiteX8" fmla="*/ 4277 w 53966"/>
                <a:gd name="connsiteY8" fmla="*/ 126687 h 127186"/>
                <a:gd name="connsiteX9" fmla="*/ 8537 w 53966"/>
                <a:gd name="connsiteY9" fmla="*/ 126687 h 127186"/>
                <a:gd name="connsiteX10" fmla="*/ 11465 w 53966"/>
                <a:gd name="connsiteY10" fmla="*/ 123225 h 127186"/>
                <a:gd name="connsiteX11" fmla="*/ 21321 w 53966"/>
                <a:gd name="connsiteY11" fmla="*/ 96597 h 127186"/>
                <a:gd name="connsiteX12" fmla="*/ 26380 w 53966"/>
                <a:gd name="connsiteY12" fmla="*/ 81952 h 127186"/>
                <a:gd name="connsiteX13" fmla="*/ 31173 w 53966"/>
                <a:gd name="connsiteY13" fmla="*/ 67307 h 127186"/>
                <a:gd name="connsiteX14" fmla="*/ 39161 w 53966"/>
                <a:gd name="connsiteY14" fmla="*/ 43076 h 127186"/>
                <a:gd name="connsiteX15" fmla="*/ 49279 w 53966"/>
                <a:gd name="connsiteY15" fmla="*/ 16448 h 127186"/>
                <a:gd name="connsiteX16" fmla="*/ 53008 w 53966"/>
                <a:gd name="connsiteY16" fmla="*/ 8193 h 127186"/>
                <a:gd name="connsiteX17" fmla="*/ 51504 w 53966"/>
                <a:gd name="connsiteY17" fmla="*/ 430 h 127186"/>
                <a:gd name="connsiteX18" fmla="*/ 51144 w 53966"/>
                <a:gd name="connsiteY18" fmla="*/ 205 h 127186"/>
                <a:gd name="connsiteX19" fmla="*/ 48215 w 53966"/>
                <a:gd name="connsiteY19" fmla="*/ 205 h 127186"/>
                <a:gd name="connsiteX20" fmla="*/ 46882 w 53966"/>
                <a:gd name="connsiteY20" fmla="*/ 205 h 12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966" h="127186">
                  <a:moveTo>
                    <a:pt x="46882" y="205"/>
                  </a:moveTo>
                  <a:cubicBezTo>
                    <a:pt x="45421" y="427"/>
                    <a:pt x="44144" y="1311"/>
                    <a:pt x="43420" y="2601"/>
                  </a:cubicBezTo>
                  <a:cubicBezTo>
                    <a:pt x="41291" y="6862"/>
                    <a:pt x="39427" y="11122"/>
                    <a:pt x="37563" y="15383"/>
                  </a:cubicBezTo>
                  <a:cubicBezTo>
                    <a:pt x="35699" y="19643"/>
                    <a:pt x="33568" y="25768"/>
                    <a:pt x="31704" y="31093"/>
                  </a:cubicBezTo>
                  <a:cubicBezTo>
                    <a:pt x="29840" y="36419"/>
                    <a:pt x="24516" y="49999"/>
                    <a:pt x="21321" y="59585"/>
                  </a:cubicBezTo>
                  <a:cubicBezTo>
                    <a:pt x="18124" y="69171"/>
                    <a:pt x="15195" y="78224"/>
                    <a:pt x="12000" y="87544"/>
                  </a:cubicBezTo>
                  <a:cubicBezTo>
                    <a:pt x="8805" y="96864"/>
                    <a:pt x="4012" y="108846"/>
                    <a:pt x="284" y="119497"/>
                  </a:cubicBezTo>
                  <a:cubicBezTo>
                    <a:pt x="-685" y="122430"/>
                    <a:pt x="906" y="125592"/>
                    <a:pt x="3838" y="126561"/>
                  </a:cubicBezTo>
                  <a:cubicBezTo>
                    <a:pt x="3983" y="126609"/>
                    <a:pt x="4129" y="126651"/>
                    <a:pt x="4277" y="126687"/>
                  </a:cubicBezTo>
                  <a:cubicBezTo>
                    <a:pt x="5619" y="127353"/>
                    <a:pt x="7196" y="127353"/>
                    <a:pt x="8537" y="126687"/>
                  </a:cubicBezTo>
                  <a:cubicBezTo>
                    <a:pt x="9848" y="125865"/>
                    <a:pt x="10872" y="124655"/>
                    <a:pt x="11465" y="123225"/>
                  </a:cubicBezTo>
                  <a:cubicBezTo>
                    <a:pt x="14664" y="114704"/>
                    <a:pt x="17859" y="105651"/>
                    <a:pt x="21321" y="96597"/>
                  </a:cubicBezTo>
                  <a:cubicBezTo>
                    <a:pt x="24781" y="87544"/>
                    <a:pt x="24781" y="87011"/>
                    <a:pt x="26380" y="81952"/>
                  </a:cubicBezTo>
                  <a:lnTo>
                    <a:pt x="31173" y="67307"/>
                  </a:lnTo>
                  <a:cubicBezTo>
                    <a:pt x="33835" y="59318"/>
                    <a:pt x="36232" y="51064"/>
                    <a:pt x="39161" y="43076"/>
                  </a:cubicBezTo>
                  <a:cubicBezTo>
                    <a:pt x="42089" y="35088"/>
                    <a:pt x="45818" y="25768"/>
                    <a:pt x="49279" y="16448"/>
                  </a:cubicBezTo>
                  <a:cubicBezTo>
                    <a:pt x="50610" y="13785"/>
                    <a:pt x="51675" y="10856"/>
                    <a:pt x="53008" y="8193"/>
                  </a:cubicBezTo>
                  <a:cubicBezTo>
                    <a:pt x="54737" y="5634"/>
                    <a:pt x="54064" y="2159"/>
                    <a:pt x="51504" y="430"/>
                  </a:cubicBezTo>
                  <a:cubicBezTo>
                    <a:pt x="51387" y="350"/>
                    <a:pt x="51267" y="275"/>
                    <a:pt x="51144" y="205"/>
                  </a:cubicBezTo>
                  <a:cubicBezTo>
                    <a:pt x="50186" y="-68"/>
                    <a:pt x="49172" y="-68"/>
                    <a:pt x="48215" y="205"/>
                  </a:cubicBezTo>
                  <a:lnTo>
                    <a:pt x="46882" y="205"/>
                  </a:lnTo>
                </a:path>
              </a:pathLst>
            </a:custGeom>
            <a:solidFill>
              <a:srgbClr val="BEE8D9"/>
            </a:solidFill>
            <a:ln w="26619"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id="{627E2D81-6C4B-47B0-BE70-EBECD174D71F}"/>
                </a:ext>
              </a:extLst>
            </p:cNvPr>
            <p:cNvSpPr/>
            <p:nvPr/>
          </p:nvSpPr>
          <p:spPr>
            <a:xfrm>
              <a:off x="18516817" y="6285256"/>
              <a:ext cx="202619" cy="575679"/>
            </a:xfrm>
            <a:custGeom>
              <a:avLst/>
              <a:gdLst>
                <a:gd name="connsiteX0" fmla="*/ 140329 w 161443"/>
                <a:gd name="connsiteY0" fmla="*/ 7467 h 458689"/>
                <a:gd name="connsiteX1" fmla="*/ 132341 w 161443"/>
                <a:gd name="connsiteY1" fmla="*/ 37822 h 458689"/>
                <a:gd name="connsiteX2" fmla="*/ 122489 w 161443"/>
                <a:gd name="connsiteY2" fmla="*/ 62320 h 458689"/>
                <a:gd name="connsiteX3" fmla="*/ 100121 w 161443"/>
                <a:gd name="connsiteY3" fmla="*/ 111049 h 458689"/>
                <a:gd name="connsiteX4" fmla="*/ 89738 w 161443"/>
                <a:gd name="connsiteY4" fmla="*/ 134747 h 458689"/>
                <a:gd name="connsiteX5" fmla="*/ 81482 w 161443"/>
                <a:gd name="connsiteY5" fmla="*/ 157114 h 458689"/>
                <a:gd name="connsiteX6" fmla="*/ 71896 w 161443"/>
                <a:gd name="connsiteY6" fmla="*/ 183742 h 458689"/>
                <a:gd name="connsiteX7" fmla="*/ 63642 w 161443"/>
                <a:gd name="connsiteY7" fmla="*/ 211701 h 458689"/>
                <a:gd name="connsiteX8" fmla="*/ 48197 w 161443"/>
                <a:gd name="connsiteY8" fmla="*/ 263359 h 458689"/>
                <a:gd name="connsiteX9" fmla="*/ 33819 w 161443"/>
                <a:gd name="connsiteY9" fmla="*/ 309691 h 458689"/>
                <a:gd name="connsiteX10" fmla="*/ 24233 w 161443"/>
                <a:gd name="connsiteY10" fmla="*/ 345372 h 458689"/>
                <a:gd name="connsiteX11" fmla="*/ 14381 w 161443"/>
                <a:gd name="connsiteY11" fmla="*/ 379189 h 458689"/>
                <a:gd name="connsiteX12" fmla="*/ 5594 w 161443"/>
                <a:gd name="connsiteY12" fmla="*/ 412474 h 458689"/>
                <a:gd name="connsiteX13" fmla="*/ 2665 w 161443"/>
                <a:gd name="connsiteY13" fmla="*/ 425788 h 458689"/>
                <a:gd name="connsiteX14" fmla="*/ 3 w 161443"/>
                <a:gd name="connsiteY14" fmla="*/ 442563 h 458689"/>
                <a:gd name="connsiteX15" fmla="*/ 1867 w 161443"/>
                <a:gd name="connsiteY15" fmla="*/ 450285 h 458689"/>
                <a:gd name="connsiteX16" fmla="*/ 11452 w 161443"/>
                <a:gd name="connsiteY16" fmla="*/ 458007 h 458689"/>
                <a:gd name="connsiteX17" fmla="*/ 29293 w 161443"/>
                <a:gd name="connsiteY17" fmla="*/ 451084 h 458689"/>
                <a:gd name="connsiteX18" fmla="*/ 36483 w 161443"/>
                <a:gd name="connsiteY18" fmla="*/ 433244 h 458689"/>
                <a:gd name="connsiteX19" fmla="*/ 42340 w 161443"/>
                <a:gd name="connsiteY19" fmla="*/ 414604 h 458689"/>
                <a:gd name="connsiteX20" fmla="*/ 55387 w 161443"/>
                <a:gd name="connsiteY20" fmla="*/ 374396 h 458689"/>
                <a:gd name="connsiteX21" fmla="*/ 68701 w 161443"/>
                <a:gd name="connsiteY21" fmla="*/ 331526 h 458689"/>
                <a:gd name="connsiteX22" fmla="*/ 83346 w 161443"/>
                <a:gd name="connsiteY22" fmla="*/ 285460 h 458689"/>
                <a:gd name="connsiteX23" fmla="*/ 97992 w 161443"/>
                <a:gd name="connsiteY23" fmla="*/ 235932 h 458689"/>
                <a:gd name="connsiteX24" fmla="*/ 113702 w 161443"/>
                <a:gd name="connsiteY24" fmla="*/ 179482 h 458689"/>
                <a:gd name="connsiteX25" fmla="*/ 127815 w 161443"/>
                <a:gd name="connsiteY25" fmla="*/ 133682 h 458689"/>
                <a:gd name="connsiteX26" fmla="*/ 145655 w 161443"/>
                <a:gd name="connsiteY26" fmla="*/ 75900 h 458689"/>
                <a:gd name="connsiteX27" fmla="*/ 154443 w 161443"/>
                <a:gd name="connsiteY27" fmla="*/ 46077 h 458689"/>
                <a:gd name="connsiteX28" fmla="*/ 161100 w 161443"/>
                <a:gd name="connsiteY28" fmla="*/ 13325 h 458689"/>
                <a:gd name="connsiteX29" fmla="*/ 153910 w 161443"/>
                <a:gd name="connsiteY29" fmla="*/ 11 h 458689"/>
                <a:gd name="connsiteX30" fmla="*/ 150981 w 161443"/>
                <a:gd name="connsiteY30" fmla="*/ 11 h 458689"/>
                <a:gd name="connsiteX31" fmla="*/ 140329 w 161443"/>
                <a:gd name="connsiteY31" fmla="*/ 7467 h 458689"/>
                <a:gd name="connsiteX32" fmla="*/ 121690 w 161443"/>
                <a:gd name="connsiteY32" fmla="*/ 63917 h 458689"/>
                <a:gd name="connsiteX33" fmla="*/ 121690 w 161443"/>
                <a:gd name="connsiteY33" fmla="*/ 63917 h 458689"/>
                <a:gd name="connsiteX34" fmla="*/ 121690 w 161443"/>
                <a:gd name="connsiteY34" fmla="*/ 63917 h 45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1443" h="458689">
                  <a:moveTo>
                    <a:pt x="140329" y="7467"/>
                  </a:moveTo>
                  <a:cubicBezTo>
                    <a:pt x="138483" y="17783"/>
                    <a:pt x="135813" y="27934"/>
                    <a:pt x="132341" y="37822"/>
                  </a:cubicBezTo>
                  <a:cubicBezTo>
                    <a:pt x="129413" y="46077"/>
                    <a:pt x="125951" y="54331"/>
                    <a:pt x="122489" y="62320"/>
                  </a:cubicBezTo>
                  <a:cubicBezTo>
                    <a:pt x="115033" y="78563"/>
                    <a:pt x="107311" y="94540"/>
                    <a:pt x="100121" y="111049"/>
                  </a:cubicBezTo>
                  <a:cubicBezTo>
                    <a:pt x="96660" y="118771"/>
                    <a:pt x="92933" y="126493"/>
                    <a:pt x="89738" y="134747"/>
                  </a:cubicBezTo>
                  <a:cubicBezTo>
                    <a:pt x="86541" y="143002"/>
                    <a:pt x="84412" y="149659"/>
                    <a:pt x="81482" y="157114"/>
                  </a:cubicBezTo>
                  <a:cubicBezTo>
                    <a:pt x="78553" y="164570"/>
                    <a:pt x="74825" y="174955"/>
                    <a:pt x="71896" y="183742"/>
                  </a:cubicBezTo>
                  <a:cubicBezTo>
                    <a:pt x="68968" y="192529"/>
                    <a:pt x="66305" y="202382"/>
                    <a:pt x="63642" y="211701"/>
                  </a:cubicBezTo>
                  <a:cubicBezTo>
                    <a:pt x="58316" y="228743"/>
                    <a:pt x="53523" y="246051"/>
                    <a:pt x="48197" y="263359"/>
                  </a:cubicBezTo>
                  <a:cubicBezTo>
                    <a:pt x="42873" y="280667"/>
                    <a:pt x="38612" y="294247"/>
                    <a:pt x="33819" y="309691"/>
                  </a:cubicBezTo>
                  <a:cubicBezTo>
                    <a:pt x="29026" y="325135"/>
                    <a:pt x="27428" y="333390"/>
                    <a:pt x="24233" y="345372"/>
                  </a:cubicBezTo>
                  <a:cubicBezTo>
                    <a:pt x="21038" y="357355"/>
                    <a:pt x="17310" y="368006"/>
                    <a:pt x="14381" y="379189"/>
                  </a:cubicBezTo>
                  <a:lnTo>
                    <a:pt x="5594" y="412474"/>
                  </a:lnTo>
                  <a:cubicBezTo>
                    <a:pt x="5594" y="417001"/>
                    <a:pt x="3729" y="421527"/>
                    <a:pt x="2665" y="425788"/>
                  </a:cubicBezTo>
                  <a:cubicBezTo>
                    <a:pt x="1002" y="431229"/>
                    <a:pt x="107" y="436875"/>
                    <a:pt x="3" y="442563"/>
                  </a:cubicBezTo>
                  <a:cubicBezTo>
                    <a:pt x="-48" y="445255"/>
                    <a:pt x="594" y="447914"/>
                    <a:pt x="1867" y="450285"/>
                  </a:cubicBezTo>
                  <a:cubicBezTo>
                    <a:pt x="3801" y="454120"/>
                    <a:pt x="7295" y="456934"/>
                    <a:pt x="11452" y="458007"/>
                  </a:cubicBezTo>
                  <a:cubicBezTo>
                    <a:pt x="18285" y="460106"/>
                    <a:pt x="25665" y="457242"/>
                    <a:pt x="29293" y="451084"/>
                  </a:cubicBezTo>
                  <a:cubicBezTo>
                    <a:pt x="32077" y="445301"/>
                    <a:pt x="34477" y="439341"/>
                    <a:pt x="36483" y="433244"/>
                  </a:cubicBezTo>
                  <a:cubicBezTo>
                    <a:pt x="38612" y="426853"/>
                    <a:pt x="40476" y="420728"/>
                    <a:pt x="42340" y="414604"/>
                  </a:cubicBezTo>
                  <a:cubicBezTo>
                    <a:pt x="46600" y="401024"/>
                    <a:pt x="50861" y="387977"/>
                    <a:pt x="55387" y="374396"/>
                  </a:cubicBezTo>
                  <a:cubicBezTo>
                    <a:pt x="59913" y="360816"/>
                    <a:pt x="64175" y="345905"/>
                    <a:pt x="68701" y="331526"/>
                  </a:cubicBezTo>
                  <a:cubicBezTo>
                    <a:pt x="73227" y="317147"/>
                    <a:pt x="78553" y="300904"/>
                    <a:pt x="83346" y="285460"/>
                  </a:cubicBezTo>
                  <a:cubicBezTo>
                    <a:pt x="88139" y="270016"/>
                    <a:pt x="93198" y="252441"/>
                    <a:pt x="97992" y="235932"/>
                  </a:cubicBezTo>
                  <a:cubicBezTo>
                    <a:pt x="102785" y="219423"/>
                    <a:pt x="107311" y="197855"/>
                    <a:pt x="113702" y="179482"/>
                  </a:cubicBezTo>
                  <a:cubicBezTo>
                    <a:pt x="120092" y="161109"/>
                    <a:pt x="123022" y="148860"/>
                    <a:pt x="127815" y="133682"/>
                  </a:cubicBezTo>
                  <a:cubicBezTo>
                    <a:pt x="133939" y="114510"/>
                    <a:pt x="140063" y="95338"/>
                    <a:pt x="145655" y="75900"/>
                  </a:cubicBezTo>
                  <a:cubicBezTo>
                    <a:pt x="148584" y="66048"/>
                    <a:pt x="152046" y="56196"/>
                    <a:pt x="154443" y="46077"/>
                  </a:cubicBezTo>
                  <a:cubicBezTo>
                    <a:pt x="156838" y="35959"/>
                    <a:pt x="158969" y="24243"/>
                    <a:pt x="161100" y="13325"/>
                  </a:cubicBezTo>
                  <a:cubicBezTo>
                    <a:pt x="162525" y="7693"/>
                    <a:pt x="159401" y="1908"/>
                    <a:pt x="153910" y="11"/>
                  </a:cubicBezTo>
                  <a:lnTo>
                    <a:pt x="150981" y="11"/>
                  </a:lnTo>
                  <a:cubicBezTo>
                    <a:pt x="146149" y="-210"/>
                    <a:pt x="141776" y="2852"/>
                    <a:pt x="140329" y="7467"/>
                  </a:cubicBezTo>
                  <a:moveTo>
                    <a:pt x="121690" y="63917"/>
                  </a:moveTo>
                  <a:lnTo>
                    <a:pt x="121690" y="63917"/>
                  </a:lnTo>
                  <a:lnTo>
                    <a:pt x="121690" y="63917"/>
                  </a:lnTo>
                </a:path>
              </a:pathLst>
            </a:custGeom>
            <a:solidFill>
              <a:srgbClr val="BEE8D9"/>
            </a:solidFill>
            <a:ln w="26619"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id="{E6BFE11B-6302-4118-89DC-08D14500B854}"/>
                </a:ext>
              </a:extLst>
            </p:cNvPr>
            <p:cNvSpPr/>
            <p:nvPr/>
          </p:nvSpPr>
          <p:spPr>
            <a:xfrm>
              <a:off x="18679273" y="6291283"/>
              <a:ext cx="42007" cy="107146"/>
            </a:xfrm>
            <a:custGeom>
              <a:avLst/>
              <a:gdLst>
                <a:gd name="connsiteX0" fmla="*/ 22337 w 33470"/>
                <a:gd name="connsiteY0" fmla="*/ 3997 h 85372"/>
                <a:gd name="connsiteX1" fmla="*/ 17811 w 33470"/>
                <a:gd name="connsiteY1" fmla="*/ 20772 h 85372"/>
                <a:gd name="connsiteX2" fmla="*/ 12752 w 33470"/>
                <a:gd name="connsiteY2" fmla="*/ 38613 h 85372"/>
                <a:gd name="connsiteX3" fmla="*/ 7159 w 33470"/>
                <a:gd name="connsiteY3" fmla="*/ 57518 h 85372"/>
                <a:gd name="connsiteX4" fmla="*/ 237 w 33470"/>
                <a:gd name="connsiteY4" fmla="*/ 78022 h 85372"/>
                <a:gd name="connsiteX5" fmla="*/ 3966 w 33470"/>
                <a:gd name="connsiteY5" fmla="*/ 85211 h 85372"/>
                <a:gd name="connsiteX6" fmla="*/ 11156 w 33470"/>
                <a:gd name="connsiteY6" fmla="*/ 81217 h 85372"/>
                <a:gd name="connsiteX7" fmla="*/ 18077 w 33470"/>
                <a:gd name="connsiteY7" fmla="*/ 60714 h 85372"/>
                <a:gd name="connsiteX8" fmla="*/ 23668 w 33470"/>
                <a:gd name="connsiteY8" fmla="*/ 41808 h 85372"/>
                <a:gd name="connsiteX9" fmla="*/ 28728 w 33470"/>
                <a:gd name="connsiteY9" fmla="*/ 23967 h 85372"/>
                <a:gd name="connsiteX10" fmla="*/ 33255 w 33470"/>
                <a:gd name="connsiteY10" fmla="*/ 7192 h 85372"/>
                <a:gd name="connsiteX11" fmla="*/ 29261 w 33470"/>
                <a:gd name="connsiteY11" fmla="*/ 2 h 85372"/>
                <a:gd name="connsiteX12" fmla="*/ 29261 w 33470"/>
                <a:gd name="connsiteY12" fmla="*/ 2 h 85372"/>
                <a:gd name="connsiteX13" fmla="*/ 23668 w 33470"/>
                <a:gd name="connsiteY13" fmla="*/ 4263 h 8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470" h="85372">
                  <a:moveTo>
                    <a:pt x="22337" y="3997"/>
                  </a:moveTo>
                  <a:cubicBezTo>
                    <a:pt x="20740" y="9588"/>
                    <a:pt x="19409" y="15180"/>
                    <a:pt x="17811" y="20772"/>
                  </a:cubicBezTo>
                  <a:cubicBezTo>
                    <a:pt x="16213" y="26364"/>
                    <a:pt x="14349" y="32755"/>
                    <a:pt x="12752" y="38613"/>
                  </a:cubicBezTo>
                  <a:lnTo>
                    <a:pt x="7159" y="57518"/>
                  </a:lnTo>
                  <a:cubicBezTo>
                    <a:pt x="5030" y="64442"/>
                    <a:pt x="2633" y="71099"/>
                    <a:pt x="237" y="78022"/>
                  </a:cubicBezTo>
                  <a:cubicBezTo>
                    <a:pt x="-643" y="81029"/>
                    <a:pt x="1000" y="84198"/>
                    <a:pt x="3966" y="85211"/>
                  </a:cubicBezTo>
                  <a:cubicBezTo>
                    <a:pt x="7032" y="85926"/>
                    <a:pt x="10141" y="84199"/>
                    <a:pt x="11156" y="81217"/>
                  </a:cubicBezTo>
                  <a:cubicBezTo>
                    <a:pt x="13551" y="74560"/>
                    <a:pt x="15947" y="67637"/>
                    <a:pt x="18077" y="60714"/>
                  </a:cubicBezTo>
                  <a:lnTo>
                    <a:pt x="23668" y="41808"/>
                  </a:lnTo>
                  <a:cubicBezTo>
                    <a:pt x="25266" y="35950"/>
                    <a:pt x="27130" y="30092"/>
                    <a:pt x="28728" y="23967"/>
                  </a:cubicBezTo>
                  <a:cubicBezTo>
                    <a:pt x="30325" y="17843"/>
                    <a:pt x="31658" y="12784"/>
                    <a:pt x="33255" y="7192"/>
                  </a:cubicBezTo>
                  <a:cubicBezTo>
                    <a:pt x="34114" y="4106"/>
                    <a:pt x="32334" y="904"/>
                    <a:pt x="29261" y="2"/>
                  </a:cubicBezTo>
                  <a:lnTo>
                    <a:pt x="29261" y="2"/>
                  </a:lnTo>
                  <a:cubicBezTo>
                    <a:pt x="26626" y="-73"/>
                    <a:pt x="24296" y="1702"/>
                    <a:pt x="23668" y="4263"/>
                  </a:cubicBezTo>
                </a:path>
              </a:pathLst>
            </a:custGeom>
            <a:solidFill>
              <a:srgbClr val="BEE8D9"/>
            </a:solidFill>
            <a:ln w="26619"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id="{3672825F-5F57-4FCC-87B5-412E74B3D1A4}"/>
                </a:ext>
              </a:extLst>
            </p:cNvPr>
            <p:cNvSpPr/>
            <p:nvPr/>
          </p:nvSpPr>
          <p:spPr>
            <a:xfrm>
              <a:off x="18694151" y="6343754"/>
              <a:ext cx="209787" cy="580958"/>
            </a:xfrm>
            <a:custGeom>
              <a:avLst/>
              <a:gdLst>
                <a:gd name="connsiteX0" fmla="*/ 147083 w 167154"/>
                <a:gd name="connsiteY0" fmla="*/ 5592 h 462895"/>
                <a:gd name="connsiteX1" fmla="*/ 127646 w 167154"/>
                <a:gd name="connsiteY1" fmla="*/ 55918 h 462895"/>
                <a:gd name="connsiteX2" fmla="*/ 118858 w 167154"/>
                <a:gd name="connsiteY2" fmla="*/ 75622 h 462895"/>
                <a:gd name="connsiteX3" fmla="*/ 118858 w 167154"/>
                <a:gd name="connsiteY3" fmla="*/ 75622 h 462895"/>
                <a:gd name="connsiteX4" fmla="*/ 110603 w 167154"/>
                <a:gd name="connsiteY4" fmla="*/ 93730 h 462895"/>
                <a:gd name="connsiteX5" fmla="*/ 112201 w 167154"/>
                <a:gd name="connsiteY5" fmla="*/ 90268 h 462895"/>
                <a:gd name="connsiteX6" fmla="*/ 101018 w 167154"/>
                <a:gd name="connsiteY6" fmla="*/ 116895 h 462895"/>
                <a:gd name="connsiteX7" fmla="*/ 89568 w 167154"/>
                <a:gd name="connsiteY7" fmla="*/ 146985 h 462895"/>
                <a:gd name="connsiteX8" fmla="*/ 79183 w 167154"/>
                <a:gd name="connsiteY8" fmla="*/ 176542 h 462895"/>
                <a:gd name="connsiteX9" fmla="*/ 68798 w 167154"/>
                <a:gd name="connsiteY9" fmla="*/ 206631 h 462895"/>
                <a:gd name="connsiteX10" fmla="*/ 60810 w 167154"/>
                <a:gd name="connsiteY10" fmla="*/ 233258 h 462895"/>
                <a:gd name="connsiteX11" fmla="*/ 52555 w 167154"/>
                <a:gd name="connsiteY11" fmla="*/ 259886 h 462895"/>
                <a:gd name="connsiteX12" fmla="*/ 39775 w 167154"/>
                <a:gd name="connsiteY12" fmla="*/ 302756 h 462895"/>
                <a:gd name="connsiteX13" fmla="*/ 26194 w 167154"/>
                <a:gd name="connsiteY13" fmla="*/ 344562 h 462895"/>
                <a:gd name="connsiteX14" fmla="*/ 12880 w 167154"/>
                <a:gd name="connsiteY14" fmla="*/ 387699 h 462895"/>
                <a:gd name="connsiteX15" fmla="*/ 5690 w 167154"/>
                <a:gd name="connsiteY15" fmla="*/ 418321 h 462895"/>
                <a:gd name="connsiteX16" fmla="*/ 2229 w 167154"/>
                <a:gd name="connsiteY16" fmla="*/ 432433 h 462895"/>
                <a:gd name="connsiteX17" fmla="*/ 364 w 167154"/>
                <a:gd name="connsiteY17" fmla="*/ 452138 h 462895"/>
                <a:gd name="connsiteX18" fmla="*/ 18843 w 167154"/>
                <a:gd name="connsiteY18" fmla="*/ 462300 h 462895"/>
                <a:gd name="connsiteX19" fmla="*/ 26992 w 167154"/>
                <a:gd name="connsiteY19" fmla="*/ 456399 h 462895"/>
                <a:gd name="connsiteX20" fmla="*/ 34182 w 167154"/>
                <a:gd name="connsiteY20" fmla="*/ 439623 h 462895"/>
                <a:gd name="connsiteX21" fmla="*/ 38975 w 167154"/>
                <a:gd name="connsiteY21" fmla="*/ 424978 h 462895"/>
                <a:gd name="connsiteX22" fmla="*/ 49094 w 167154"/>
                <a:gd name="connsiteY22" fmla="*/ 390894 h 462895"/>
                <a:gd name="connsiteX23" fmla="*/ 79183 w 167154"/>
                <a:gd name="connsiteY23" fmla="*/ 297431 h 462895"/>
                <a:gd name="connsiteX24" fmla="*/ 92763 w 167154"/>
                <a:gd name="connsiteY24" fmla="*/ 250566 h 462895"/>
                <a:gd name="connsiteX25" fmla="*/ 109805 w 167154"/>
                <a:gd name="connsiteY25" fmla="*/ 195714 h 462895"/>
                <a:gd name="connsiteX26" fmla="*/ 129776 w 167154"/>
                <a:gd name="connsiteY26" fmla="*/ 134736 h 462895"/>
                <a:gd name="connsiteX27" fmla="*/ 137231 w 167154"/>
                <a:gd name="connsiteY27" fmla="*/ 109706 h 462895"/>
                <a:gd name="connsiteX28" fmla="*/ 145486 w 167154"/>
                <a:gd name="connsiteY28" fmla="*/ 83078 h 462895"/>
                <a:gd name="connsiteX29" fmla="*/ 155871 w 167154"/>
                <a:gd name="connsiteY29" fmla="*/ 47663 h 462895"/>
                <a:gd name="connsiteX30" fmla="*/ 166256 w 167154"/>
                <a:gd name="connsiteY30" fmla="*/ 13847 h 462895"/>
                <a:gd name="connsiteX31" fmla="*/ 160989 w 167154"/>
                <a:gd name="connsiteY31" fmla="*/ 138 h 462895"/>
                <a:gd name="connsiteX32" fmla="*/ 160665 w 167154"/>
                <a:gd name="connsiteY32" fmla="*/ 0 h 462895"/>
                <a:gd name="connsiteX33" fmla="*/ 157735 w 167154"/>
                <a:gd name="connsiteY33" fmla="*/ 0 h 462895"/>
                <a:gd name="connsiteX34" fmla="*/ 147883 w 167154"/>
                <a:gd name="connsiteY34" fmla="*/ 7190 h 46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7154" h="462895">
                  <a:moveTo>
                    <a:pt x="147083" y="5592"/>
                  </a:moveTo>
                  <a:cubicBezTo>
                    <a:pt x="140959" y="22634"/>
                    <a:pt x="134836" y="39409"/>
                    <a:pt x="127646" y="55918"/>
                  </a:cubicBezTo>
                  <a:lnTo>
                    <a:pt x="118858" y="75622"/>
                  </a:lnTo>
                  <a:lnTo>
                    <a:pt x="118858" y="75622"/>
                  </a:lnTo>
                  <a:cubicBezTo>
                    <a:pt x="115929" y="81747"/>
                    <a:pt x="113266" y="87871"/>
                    <a:pt x="110603" y="93730"/>
                  </a:cubicBezTo>
                  <a:lnTo>
                    <a:pt x="112201" y="90268"/>
                  </a:lnTo>
                  <a:cubicBezTo>
                    <a:pt x="108208" y="98789"/>
                    <a:pt x="104480" y="107576"/>
                    <a:pt x="101018" y="116895"/>
                  </a:cubicBezTo>
                  <a:lnTo>
                    <a:pt x="89568" y="146985"/>
                  </a:lnTo>
                  <a:cubicBezTo>
                    <a:pt x="85840" y="156837"/>
                    <a:pt x="82645" y="166689"/>
                    <a:pt x="79183" y="176542"/>
                  </a:cubicBezTo>
                  <a:cubicBezTo>
                    <a:pt x="75721" y="186394"/>
                    <a:pt x="71993" y="196512"/>
                    <a:pt x="68798" y="206631"/>
                  </a:cubicBezTo>
                  <a:cubicBezTo>
                    <a:pt x="65603" y="216749"/>
                    <a:pt x="63738" y="223939"/>
                    <a:pt x="60810" y="233258"/>
                  </a:cubicBezTo>
                  <a:cubicBezTo>
                    <a:pt x="57881" y="242578"/>
                    <a:pt x="55217" y="251365"/>
                    <a:pt x="52555" y="259886"/>
                  </a:cubicBezTo>
                  <a:lnTo>
                    <a:pt x="39775" y="302756"/>
                  </a:lnTo>
                  <a:cubicBezTo>
                    <a:pt x="35513" y="316603"/>
                    <a:pt x="30454" y="329384"/>
                    <a:pt x="26194" y="344562"/>
                  </a:cubicBezTo>
                  <a:cubicBezTo>
                    <a:pt x="21933" y="359740"/>
                    <a:pt x="16874" y="373053"/>
                    <a:pt x="12880" y="387699"/>
                  </a:cubicBezTo>
                  <a:cubicBezTo>
                    <a:pt x="9952" y="397817"/>
                    <a:pt x="8088" y="407936"/>
                    <a:pt x="5690" y="418321"/>
                  </a:cubicBezTo>
                  <a:cubicBezTo>
                    <a:pt x="5690" y="423114"/>
                    <a:pt x="3295" y="427640"/>
                    <a:pt x="2229" y="432433"/>
                  </a:cubicBezTo>
                  <a:cubicBezTo>
                    <a:pt x="153" y="438782"/>
                    <a:pt x="-484" y="445513"/>
                    <a:pt x="364" y="452138"/>
                  </a:cubicBezTo>
                  <a:cubicBezTo>
                    <a:pt x="2661" y="460047"/>
                    <a:pt x="10933" y="464596"/>
                    <a:pt x="18843" y="462300"/>
                  </a:cubicBezTo>
                  <a:cubicBezTo>
                    <a:pt x="22162" y="461336"/>
                    <a:pt x="25042" y="459250"/>
                    <a:pt x="26992" y="456399"/>
                  </a:cubicBezTo>
                  <a:cubicBezTo>
                    <a:pt x="29976" y="451078"/>
                    <a:pt x="32386" y="445454"/>
                    <a:pt x="34182" y="439623"/>
                  </a:cubicBezTo>
                  <a:cubicBezTo>
                    <a:pt x="35780" y="434830"/>
                    <a:pt x="37644" y="429771"/>
                    <a:pt x="38975" y="424978"/>
                  </a:cubicBezTo>
                  <a:cubicBezTo>
                    <a:pt x="42170" y="413528"/>
                    <a:pt x="45099" y="402078"/>
                    <a:pt x="49094" y="390894"/>
                  </a:cubicBezTo>
                  <a:cubicBezTo>
                    <a:pt x="59745" y="360006"/>
                    <a:pt x="70129" y="328852"/>
                    <a:pt x="79183" y="297431"/>
                  </a:cubicBezTo>
                  <a:cubicBezTo>
                    <a:pt x="83709" y="281721"/>
                    <a:pt x="87971" y="266011"/>
                    <a:pt x="92763" y="250566"/>
                  </a:cubicBezTo>
                  <a:cubicBezTo>
                    <a:pt x="97556" y="235122"/>
                    <a:pt x="103680" y="213820"/>
                    <a:pt x="109805" y="195714"/>
                  </a:cubicBezTo>
                  <a:cubicBezTo>
                    <a:pt x="115929" y="177607"/>
                    <a:pt x="122853" y="154973"/>
                    <a:pt x="129776" y="134736"/>
                  </a:cubicBezTo>
                  <a:cubicBezTo>
                    <a:pt x="132705" y="126481"/>
                    <a:pt x="134836" y="117960"/>
                    <a:pt x="137231" y="109706"/>
                  </a:cubicBezTo>
                  <a:cubicBezTo>
                    <a:pt x="139628" y="101451"/>
                    <a:pt x="142823" y="91333"/>
                    <a:pt x="145486" y="83078"/>
                  </a:cubicBezTo>
                  <a:cubicBezTo>
                    <a:pt x="148149" y="74824"/>
                    <a:pt x="152409" y="59646"/>
                    <a:pt x="155871" y="47663"/>
                  </a:cubicBezTo>
                  <a:cubicBezTo>
                    <a:pt x="159333" y="35681"/>
                    <a:pt x="162261" y="25030"/>
                    <a:pt x="166256" y="13847"/>
                  </a:cubicBezTo>
                  <a:cubicBezTo>
                    <a:pt x="168587" y="8606"/>
                    <a:pt x="166228" y="2468"/>
                    <a:pt x="160989" y="138"/>
                  </a:cubicBezTo>
                  <a:cubicBezTo>
                    <a:pt x="160881" y="90"/>
                    <a:pt x="160774" y="44"/>
                    <a:pt x="160665" y="0"/>
                  </a:cubicBezTo>
                  <a:lnTo>
                    <a:pt x="157735" y="0"/>
                  </a:lnTo>
                  <a:cubicBezTo>
                    <a:pt x="153241" y="13"/>
                    <a:pt x="149266" y="2914"/>
                    <a:pt x="147883" y="7190"/>
                  </a:cubicBezTo>
                </a:path>
              </a:pathLst>
            </a:custGeom>
            <a:solidFill>
              <a:srgbClr val="BEE8D9"/>
            </a:solidFill>
            <a:ln w="26619"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id="{2B1F0443-B316-4E58-8930-10675E1B3E1F}"/>
                </a:ext>
              </a:extLst>
            </p:cNvPr>
            <p:cNvSpPr/>
            <p:nvPr/>
          </p:nvSpPr>
          <p:spPr>
            <a:xfrm>
              <a:off x="18846739" y="6356786"/>
              <a:ext cx="54081" cy="123032"/>
            </a:xfrm>
            <a:custGeom>
              <a:avLst/>
              <a:gdLst>
                <a:gd name="connsiteX0" fmla="*/ 32961 w 43091"/>
                <a:gd name="connsiteY0" fmla="*/ 1065 h 98029"/>
                <a:gd name="connsiteX1" fmla="*/ 25240 w 43091"/>
                <a:gd name="connsiteY1" fmla="*/ 14379 h 98029"/>
                <a:gd name="connsiteX2" fmla="*/ 21245 w 43091"/>
                <a:gd name="connsiteY2" fmla="*/ 23699 h 98029"/>
                <a:gd name="connsiteX3" fmla="*/ 13522 w 43091"/>
                <a:gd name="connsiteY3" fmla="*/ 45267 h 98029"/>
                <a:gd name="connsiteX4" fmla="*/ 7665 w 43091"/>
                <a:gd name="connsiteY4" fmla="*/ 64173 h 98029"/>
                <a:gd name="connsiteX5" fmla="*/ 208 w 43091"/>
                <a:gd name="connsiteY5" fmla="*/ 90801 h 98029"/>
                <a:gd name="connsiteX6" fmla="*/ 4086 w 43091"/>
                <a:gd name="connsiteY6" fmla="*/ 97693 h 98029"/>
                <a:gd name="connsiteX7" fmla="*/ 4203 w 43091"/>
                <a:gd name="connsiteY7" fmla="*/ 97724 h 98029"/>
                <a:gd name="connsiteX8" fmla="*/ 11310 w 43091"/>
                <a:gd name="connsiteY8" fmla="*/ 94256 h 98029"/>
                <a:gd name="connsiteX9" fmla="*/ 11393 w 43091"/>
                <a:gd name="connsiteY9" fmla="*/ 93996 h 98029"/>
                <a:gd name="connsiteX10" fmla="*/ 17250 w 43091"/>
                <a:gd name="connsiteY10" fmla="*/ 71363 h 98029"/>
                <a:gd name="connsiteX11" fmla="*/ 20179 w 43091"/>
                <a:gd name="connsiteY11" fmla="*/ 61510 h 98029"/>
                <a:gd name="connsiteX12" fmla="*/ 23374 w 43091"/>
                <a:gd name="connsiteY12" fmla="*/ 51125 h 98029"/>
                <a:gd name="connsiteX13" fmla="*/ 28700 w 43091"/>
                <a:gd name="connsiteY13" fmla="*/ 36214 h 98029"/>
                <a:gd name="connsiteX14" fmla="*/ 32428 w 43091"/>
                <a:gd name="connsiteY14" fmla="*/ 26095 h 98029"/>
                <a:gd name="connsiteX15" fmla="*/ 35624 w 43091"/>
                <a:gd name="connsiteY15" fmla="*/ 18639 h 98029"/>
                <a:gd name="connsiteX16" fmla="*/ 37221 w 43091"/>
                <a:gd name="connsiteY16" fmla="*/ 18639 h 98029"/>
                <a:gd name="connsiteX17" fmla="*/ 39883 w 43091"/>
                <a:gd name="connsiteY17" fmla="*/ 15178 h 98029"/>
                <a:gd name="connsiteX18" fmla="*/ 42014 w 43091"/>
                <a:gd name="connsiteY18" fmla="*/ 9320 h 98029"/>
                <a:gd name="connsiteX19" fmla="*/ 42014 w 43091"/>
                <a:gd name="connsiteY19" fmla="*/ 1598 h 98029"/>
                <a:gd name="connsiteX20" fmla="*/ 38019 w 43091"/>
                <a:gd name="connsiteY20" fmla="*/ 0 h 98029"/>
                <a:gd name="connsiteX21" fmla="*/ 38021 w 43091"/>
                <a:gd name="connsiteY21" fmla="*/ 0 h 98029"/>
                <a:gd name="connsiteX22" fmla="*/ 34559 w 43091"/>
                <a:gd name="connsiteY22" fmla="*/ 1332 h 98029"/>
                <a:gd name="connsiteX23" fmla="*/ 37754 w 43091"/>
                <a:gd name="connsiteY23" fmla="*/ 17841 h 98029"/>
                <a:gd name="connsiteX24" fmla="*/ 37754 w 43091"/>
                <a:gd name="connsiteY24" fmla="*/ 17841 h 98029"/>
                <a:gd name="connsiteX25" fmla="*/ 37754 w 43091"/>
                <a:gd name="connsiteY25" fmla="*/ 17841 h 9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091" h="98029">
                  <a:moveTo>
                    <a:pt x="32961" y="1065"/>
                  </a:moveTo>
                  <a:cubicBezTo>
                    <a:pt x="29544" y="4956"/>
                    <a:pt x="26920" y="9479"/>
                    <a:pt x="25240" y="14379"/>
                  </a:cubicBezTo>
                  <a:lnTo>
                    <a:pt x="21245" y="23699"/>
                  </a:lnTo>
                  <a:cubicBezTo>
                    <a:pt x="18581" y="30888"/>
                    <a:pt x="15919" y="38078"/>
                    <a:pt x="13522" y="45267"/>
                  </a:cubicBezTo>
                  <a:cubicBezTo>
                    <a:pt x="11169" y="51438"/>
                    <a:pt x="9212" y="57753"/>
                    <a:pt x="7665" y="64173"/>
                  </a:cubicBezTo>
                  <a:cubicBezTo>
                    <a:pt x="5268" y="72960"/>
                    <a:pt x="2605" y="82013"/>
                    <a:pt x="208" y="90801"/>
                  </a:cubicBezTo>
                  <a:cubicBezTo>
                    <a:pt x="-624" y="93775"/>
                    <a:pt x="1112" y="96860"/>
                    <a:pt x="4086" y="97693"/>
                  </a:cubicBezTo>
                  <a:cubicBezTo>
                    <a:pt x="4125" y="97704"/>
                    <a:pt x="4164" y="97714"/>
                    <a:pt x="4203" y="97724"/>
                  </a:cubicBezTo>
                  <a:cubicBezTo>
                    <a:pt x="7124" y="98729"/>
                    <a:pt x="10306" y="97176"/>
                    <a:pt x="11310" y="94256"/>
                  </a:cubicBezTo>
                  <a:cubicBezTo>
                    <a:pt x="11339" y="94170"/>
                    <a:pt x="11367" y="94084"/>
                    <a:pt x="11393" y="93996"/>
                  </a:cubicBezTo>
                  <a:lnTo>
                    <a:pt x="17250" y="71363"/>
                  </a:lnTo>
                  <a:cubicBezTo>
                    <a:pt x="17250" y="67901"/>
                    <a:pt x="19115" y="64706"/>
                    <a:pt x="20179" y="61510"/>
                  </a:cubicBezTo>
                  <a:cubicBezTo>
                    <a:pt x="21245" y="58315"/>
                    <a:pt x="22310" y="54587"/>
                    <a:pt x="23374" y="51125"/>
                  </a:cubicBezTo>
                  <a:cubicBezTo>
                    <a:pt x="24440" y="47664"/>
                    <a:pt x="26836" y="41007"/>
                    <a:pt x="28700" y="36214"/>
                  </a:cubicBezTo>
                  <a:cubicBezTo>
                    <a:pt x="30564" y="31421"/>
                    <a:pt x="31364" y="29291"/>
                    <a:pt x="32428" y="26095"/>
                  </a:cubicBezTo>
                  <a:lnTo>
                    <a:pt x="35624" y="18639"/>
                  </a:lnTo>
                  <a:lnTo>
                    <a:pt x="37221" y="18639"/>
                  </a:lnTo>
                  <a:cubicBezTo>
                    <a:pt x="38460" y="17803"/>
                    <a:pt x="39392" y="16589"/>
                    <a:pt x="39883" y="15178"/>
                  </a:cubicBezTo>
                  <a:cubicBezTo>
                    <a:pt x="40753" y="13286"/>
                    <a:pt x="41465" y="11327"/>
                    <a:pt x="42014" y="9320"/>
                  </a:cubicBezTo>
                  <a:cubicBezTo>
                    <a:pt x="43451" y="6946"/>
                    <a:pt x="43451" y="3971"/>
                    <a:pt x="42014" y="1598"/>
                  </a:cubicBezTo>
                  <a:cubicBezTo>
                    <a:pt x="40933" y="578"/>
                    <a:pt x="39506" y="7"/>
                    <a:pt x="38019" y="0"/>
                  </a:cubicBezTo>
                  <a:lnTo>
                    <a:pt x="38021" y="0"/>
                  </a:lnTo>
                  <a:cubicBezTo>
                    <a:pt x="36740" y="-10"/>
                    <a:pt x="35503" y="465"/>
                    <a:pt x="34559" y="1332"/>
                  </a:cubicBezTo>
                  <a:moveTo>
                    <a:pt x="37754" y="17841"/>
                  </a:moveTo>
                  <a:lnTo>
                    <a:pt x="37754" y="17841"/>
                  </a:lnTo>
                  <a:lnTo>
                    <a:pt x="37754" y="17841"/>
                  </a:lnTo>
                </a:path>
              </a:pathLst>
            </a:custGeom>
            <a:solidFill>
              <a:srgbClr val="BEE8D9"/>
            </a:solidFill>
            <a:ln w="26619"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id="{E8B62AD2-6B52-4D70-AAA9-CADF846B1D10}"/>
                </a:ext>
              </a:extLst>
            </p:cNvPr>
            <p:cNvSpPr/>
            <p:nvPr/>
          </p:nvSpPr>
          <p:spPr>
            <a:xfrm>
              <a:off x="16796302" y="5779304"/>
              <a:ext cx="55448" cy="134714"/>
            </a:xfrm>
            <a:custGeom>
              <a:avLst/>
              <a:gdLst>
                <a:gd name="connsiteX0" fmla="*/ 26176 w 44180"/>
                <a:gd name="connsiteY0" fmla="*/ 6391 h 107337"/>
                <a:gd name="connsiteX1" fmla="*/ 12862 w 44180"/>
                <a:gd name="connsiteY1" fmla="*/ 52191 h 107337"/>
                <a:gd name="connsiteX2" fmla="*/ 7271 w 44180"/>
                <a:gd name="connsiteY2" fmla="*/ 72427 h 107337"/>
                <a:gd name="connsiteX3" fmla="*/ 348 w 44180"/>
                <a:gd name="connsiteY3" fmla="*/ 94795 h 107337"/>
                <a:gd name="connsiteX4" fmla="*/ 7005 w 44180"/>
                <a:gd name="connsiteY4" fmla="*/ 107044 h 107337"/>
                <a:gd name="connsiteX5" fmla="*/ 19254 w 44180"/>
                <a:gd name="connsiteY5" fmla="*/ 100387 h 107337"/>
                <a:gd name="connsiteX6" fmla="*/ 22981 w 44180"/>
                <a:gd name="connsiteY6" fmla="*/ 88670 h 107337"/>
                <a:gd name="connsiteX7" fmla="*/ 25378 w 44180"/>
                <a:gd name="connsiteY7" fmla="*/ 79617 h 107337"/>
                <a:gd name="connsiteX8" fmla="*/ 30704 w 44180"/>
                <a:gd name="connsiteY8" fmla="*/ 59114 h 107337"/>
                <a:gd name="connsiteX9" fmla="*/ 43751 w 44180"/>
                <a:gd name="connsiteY9" fmla="*/ 11450 h 107337"/>
                <a:gd name="connsiteX10" fmla="*/ 37874 w 44180"/>
                <a:gd name="connsiteY10" fmla="*/ 75 h 107337"/>
                <a:gd name="connsiteX11" fmla="*/ 37627 w 44180"/>
                <a:gd name="connsiteY11" fmla="*/ 0 h 107337"/>
                <a:gd name="connsiteX12" fmla="*/ 34963 w 44180"/>
                <a:gd name="connsiteY12" fmla="*/ 0 h 107337"/>
                <a:gd name="connsiteX13" fmla="*/ 26176 w 44180"/>
                <a:gd name="connsiteY13" fmla="*/ 6657 h 107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80" h="107337">
                  <a:moveTo>
                    <a:pt x="26176" y="6391"/>
                  </a:moveTo>
                  <a:cubicBezTo>
                    <a:pt x="21383" y="21569"/>
                    <a:pt x="17123" y="37013"/>
                    <a:pt x="12862" y="52191"/>
                  </a:cubicBezTo>
                  <a:lnTo>
                    <a:pt x="7271" y="72427"/>
                  </a:lnTo>
                  <a:cubicBezTo>
                    <a:pt x="4874" y="79883"/>
                    <a:pt x="2212" y="87339"/>
                    <a:pt x="348" y="94795"/>
                  </a:cubicBezTo>
                  <a:cubicBezTo>
                    <a:pt x="-1048" y="99999"/>
                    <a:pt x="1879" y="105384"/>
                    <a:pt x="7005" y="107044"/>
                  </a:cubicBezTo>
                  <a:cubicBezTo>
                    <a:pt x="12192" y="108302"/>
                    <a:pt x="17487" y="105424"/>
                    <a:pt x="19254" y="100387"/>
                  </a:cubicBezTo>
                  <a:cubicBezTo>
                    <a:pt x="19254" y="96392"/>
                    <a:pt x="21916" y="92664"/>
                    <a:pt x="22981" y="88670"/>
                  </a:cubicBezTo>
                  <a:lnTo>
                    <a:pt x="25378" y="79617"/>
                  </a:lnTo>
                  <a:cubicBezTo>
                    <a:pt x="27242" y="72694"/>
                    <a:pt x="29106" y="66037"/>
                    <a:pt x="30704" y="59114"/>
                  </a:cubicBezTo>
                  <a:cubicBezTo>
                    <a:pt x="34963" y="43137"/>
                    <a:pt x="38958" y="27161"/>
                    <a:pt x="43751" y="11450"/>
                  </a:cubicBezTo>
                  <a:cubicBezTo>
                    <a:pt x="45269" y="6686"/>
                    <a:pt x="42638" y="1593"/>
                    <a:pt x="37874" y="75"/>
                  </a:cubicBezTo>
                  <a:cubicBezTo>
                    <a:pt x="37791" y="49"/>
                    <a:pt x="37710" y="24"/>
                    <a:pt x="37627" y="0"/>
                  </a:cubicBezTo>
                  <a:lnTo>
                    <a:pt x="34963" y="0"/>
                  </a:lnTo>
                  <a:cubicBezTo>
                    <a:pt x="30864" y="-25"/>
                    <a:pt x="27261" y="2705"/>
                    <a:pt x="26176" y="6657"/>
                  </a:cubicBezTo>
                </a:path>
              </a:pathLst>
            </a:custGeom>
            <a:solidFill>
              <a:srgbClr val="BEE8D9"/>
            </a:solidFill>
            <a:ln w="26619"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id="{8366353E-0532-484B-8EAD-1E65D9012DD7}"/>
                </a:ext>
              </a:extLst>
            </p:cNvPr>
            <p:cNvSpPr/>
            <p:nvPr/>
          </p:nvSpPr>
          <p:spPr>
            <a:xfrm>
              <a:off x="16969831" y="5829433"/>
              <a:ext cx="54152" cy="143577"/>
            </a:xfrm>
            <a:custGeom>
              <a:avLst/>
              <a:gdLst>
                <a:gd name="connsiteX0" fmla="*/ 30370 w 43147"/>
                <a:gd name="connsiteY0" fmla="*/ 4261 h 114399"/>
                <a:gd name="connsiteX1" fmla="*/ 22647 w 43147"/>
                <a:gd name="connsiteY1" fmla="*/ 30888 h 114399"/>
                <a:gd name="connsiteX2" fmla="*/ 15725 w 43147"/>
                <a:gd name="connsiteY2" fmla="*/ 52989 h 114399"/>
                <a:gd name="connsiteX3" fmla="*/ 8002 w 43147"/>
                <a:gd name="connsiteY3" fmla="*/ 77487 h 114399"/>
                <a:gd name="connsiteX4" fmla="*/ 3742 w 43147"/>
                <a:gd name="connsiteY4" fmla="*/ 89469 h 114399"/>
                <a:gd name="connsiteX5" fmla="*/ 1878 w 43147"/>
                <a:gd name="connsiteY5" fmla="*/ 96126 h 114399"/>
                <a:gd name="connsiteX6" fmla="*/ 280 w 43147"/>
                <a:gd name="connsiteY6" fmla="*/ 104380 h 114399"/>
                <a:gd name="connsiteX7" fmla="*/ 280 w 43147"/>
                <a:gd name="connsiteY7" fmla="*/ 109173 h 114399"/>
                <a:gd name="connsiteX8" fmla="*/ 5873 w 43147"/>
                <a:gd name="connsiteY8" fmla="*/ 113700 h 114399"/>
                <a:gd name="connsiteX9" fmla="*/ 13063 w 43147"/>
                <a:gd name="connsiteY9" fmla="*/ 113700 h 114399"/>
                <a:gd name="connsiteX10" fmla="*/ 17589 w 43147"/>
                <a:gd name="connsiteY10" fmla="*/ 107842 h 114399"/>
                <a:gd name="connsiteX11" fmla="*/ 20784 w 43147"/>
                <a:gd name="connsiteY11" fmla="*/ 95327 h 114399"/>
                <a:gd name="connsiteX12" fmla="*/ 23713 w 43147"/>
                <a:gd name="connsiteY12" fmla="*/ 83078 h 114399"/>
                <a:gd name="connsiteX13" fmla="*/ 29570 w 43147"/>
                <a:gd name="connsiteY13" fmla="*/ 58048 h 114399"/>
                <a:gd name="connsiteX14" fmla="*/ 35429 w 43147"/>
                <a:gd name="connsiteY14" fmla="*/ 35415 h 114399"/>
                <a:gd name="connsiteX15" fmla="*/ 42884 w 43147"/>
                <a:gd name="connsiteY15" fmla="*/ 8787 h 114399"/>
                <a:gd name="connsiteX16" fmla="*/ 38091 w 43147"/>
                <a:gd name="connsiteY16" fmla="*/ 0 h 114399"/>
                <a:gd name="connsiteX17" fmla="*/ 35961 w 43147"/>
                <a:gd name="connsiteY17" fmla="*/ 0 h 114399"/>
                <a:gd name="connsiteX18" fmla="*/ 29304 w 43147"/>
                <a:gd name="connsiteY18" fmla="*/ 5059 h 11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147" h="114399">
                  <a:moveTo>
                    <a:pt x="30370" y="4261"/>
                  </a:moveTo>
                  <a:lnTo>
                    <a:pt x="22647" y="30888"/>
                  </a:lnTo>
                  <a:cubicBezTo>
                    <a:pt x="20251" y="38344"/>
                    <a:pt x="17854" y="45533"/>
                    <a:pt x="15725" y="52989"/>
                  </a:cubicBezTo>
                  <a:cubicBezTo>
                    <a:pt x="13594" y="60445"/>
                    <a:pt x="10666" y="69498"/>
                    <a:pt x="8002" y="77487"/>
                  </a:cubicBezTo>
                  <a:cubicBezTo>
                    <a:pt x="6404" y="81481"/>
                    <a:pt x="5073" y="85475"/>
                    <a:pt x="3742" y="89469"/>
                  </a:cubicBezTo>
                  <a:cubicBezTo>
                    <a:pt x="2964" y="91641"/>
                    <a:pt x="2340" y="93865"/>
                    <a:pt x="1878" y="96126"/>
                  </a:cubicBezTo>
                  <a:cubicBezTo>
                    <a:pt x="1065" y="98816"/>
                    <a:pt x="531" y="101582"/>
                    <a:pt x="280" y="104380"/>
                  </a:cubicBezTo>
                  <a:cubicBezTo>
                    <a:pt x="-93" y="105956"/>
                    <a:pt x="-93" y="107598"/>
                    <a:pt x="280" y="109173"/>
                  </a:cubicBezTo>
                  <a:cubicBezTo>
                    <a:pt x="1413" y="111411"/>
                    <a:pt x="3448" y="113058"/>
                    <a:pt x="5873" y="113700"/>
                  </a:cubicBezTo>
                  <a:cubicBezTo>
                    <a:pt x="8179" y="114633"/>
                    <a:pt x="10757" y="114633"/>
                    <a:pt x="13063" y="113700"/>
                  </a:cubicBezTo>
                  <a:cubicBezTo>
                    <a:pt x="15338" y="112481"/>
                    <a:pt x="16984" y="110350"/>
                    <a:pt x="17589" y="107842"/>
                  </a:cubicBezTo>
                  <a:cubicBezTo>
                    <a:pt x="17589" y="103582"/>
                    <a:pt x="19718" y="99588"/>
                    <a:pt x="20784" y="95327"/>
                  </a:cubicBezTo>
                  <a:cubicBezTo>
                    <a:pt x="21849" y="91067"/>
                    <a:pt x="22913" y="87073"/>
                    <a:pt x="23713" y="83078"/>
                  </a:cubicBezTo>
                  <a:cubicBezTo>
                    <a:pt x="25843" y="74824"/>
                    <a:pt x="27706" y="66303"/>
                    <a:pt x="29570" y="58048"/>
                  </a:cubicBezTo>
                  <a:cubicBezTo>
                    <a:pt x="31434" y="49794"/>
                    <a:pt x="33298" y="42871"/>
                    <a:pt x="35429" y="35415"/>
                  </a:cubicBezTo>
                  <a:cubicBezTo>
                    <a:pt x="37560" y="27959"/>
                    <a:pt x="40222" y="17840"/>
                    <a:pt x="42884" y="8787"/>
                  </a:cubicBezTo>
                  <a:cubicBezTo>
                    <a:pt x="43922" y="5044"/>
                    <a:pt x="41800" y="1154"/>
                    <a:pt x="38091" y="0"/>
                  </a:cubicBezTo>
                  <a:lnTo>
                    <a:pt x="35961" y="0"/>
                  </a:lnTo>
                  <a:cubicBezTo>
                    <a:pt x="32889" y="90"/>
                    <a:pt x="30214" y="2123"/>
                    <a:pt x="29304" y="5059"/>
                  </a:cubicBezTo>
                </a:path>
              </a:pathLst>
            </a:custGeom>
            <a:solidFill>
              <a:srgbClr val="BEE8D9"/>
            </a:solidFill>
            <a:ln w="26619"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id="{414D92F1-ADA8-43C1-AAC5-7B7DFF0721A6}"/>
                </a:ext>
              </a:extLst>
            </p:cNvPr>
            <p:cNvSpPr/>
            <p:nvPr/>
          </p:nvSpPr>
          <p:spPr>
            <a:xfrm>
              <a:off x="17161670" y="5885908"/>
              <a:ext cx="49728" cy="145073"/>
            </a:xfrm>
            <a:custGeom>
              <a:avLst/>
              <a:gdLst>
                <a:gd name="connsiteX0" fmla="*/ 26897 w 39622"/>
                <a:gd name="connsiteY0" fmla="*/ 4796 h 115591"/>
                <a:gd name="connsiteX1" fmla="*/ 21305 w 39622"/>
                <a:gd name="connsiteY1" fmla="*/ 29826 h 115591"/>
                <a:gd name="connsiteX2" fmla="*/ 13583 w 39622"/>
                <a:gd name="connsiteY2" fmla="*/ 56454 h 115591"/>
                <a:gd name="connsiteX3" fmla="*/ 6393 w 39622"/>
                <a:gd name="connsiteY3" fmla="*/ 80685 h 115591"/>
                <a:gd name="connsiteX4" fmla="*/ 3 w 39622"/>
                <a:gd name="connsiteY4" fmla="*/ 107313 h 115591"/>
                <a:gd name="connsiteX5" fmla="*/ 2133 w 39622"/>
                <a:gd name="connsiteY5" fmla="*/ 113171 h 115591"/>
                <a:gd name="connsiteX6" fmla="*/ 7991 w 39622"/>
                <a:gd name="connsiteY6" fmla="*/ 115567 h 115591"/>
                <a:gd name="connsiteX7" fmla="*/ 13583 w 39622"/>
                <a:gd name="connsiteY7" fmla="*/ 113437 h 115591"/>
                <a:gd name="connsiteX8" fmla="*/ 16245 w 39622"/>
                <a:gd name="connsiteY8" fmla="*/ 107579 h 115591"/>
                <a:gd name="connsiteX9" fmla="*/ 16245 w 39622"/>
                <a:gd name="connsiteY9" fmla="*/ 105182 h 115591"/>
                <a:gd name="connsiteX10" fmla="*/ 27164 w 39622"/>
                <a:gd name="connsiteY10" fmla="*/ 59915 h 115591"/>
                <a:gd name="connsiteX11" fmla="*/ 34087 w 39622"/>
                <a:gd name="connsiteY11" fmla="*/ 33288 h 115591"/>
                <a:gd name="connsiteX12" fmla="*/ 39413 w 39622"/>
                <a:gd name="connsiteY12" fmla="*/ 8258 h 115591"/>
                <a:gd name="connsiteX13" fmla="*/ 34887 w 39622"/>
                <a:gd name="connsiteY13" fmla="*/ 3 h 115591"/>
                <a:gd name="connsiteX14" fmla="*/ 33021 w 39622"/>
                <a:gd name="connsiteY14" fmla="*/ 3 h 115591"/>
                <a:gd name="connsiteX15" fmla="*/ 26630 w 39622"/>
                <a:gd name="connsiteY15" fmla="*/ 4796 h 115591"/>
                <a:gd name="connsiteX16" fmla="*/ 16245 w 39622"/>
                <a:gd name="connsiteY16" fmla="*/ 105715 h 115591"/>
                <a:gd name="connsiteX17" fmla="*/ 16245 w 39622"/>
                <a:gd name="connsiteY17" fmla="*/ 105715 h 11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622" h="115591">
                  <a:moveTo>
                    <a:pt x="26897" y="4796"/>
                  </a:moveTo>
                  <a:cubicBezTo>
                    <a:pt x="25033" y="13317"/>
                    <a:pt x="23435" y="21572"/>
                    <a:pt x="21305" y="29826"/>
                  </a:cubicBezTo>
                  <a:cubicBezTo>
                    <a:pt x="19176" y="38081"/>
                    <a:pt x="16245" y="47400"/>
                    <a:pt x="13583" y="56454"/>
                  </a:cubicBezTo>
                  <a:lnTo>
                    <a:pt x="6393" y="80685"/>
                  </a:lnTo>
                  <a:cubicBezTo>
                    <a:pt x="3505" y="89362"/>
                    <a:pt x="1366" y="98270"/>
                    <a:pt x="3" y="107313"/>
                  </a:cubicBezTo>
                  <a:cubicBezTo>
                    <a:pt x="-52" y="109465"/>
                    <a:pt x="708" y="111557"/>
                    <a:pt x="2133" y="113171"/>
                  </a:cubicBezTo>
                  <a:cubicBezTo>
                    <a:pt x="3690" y="114716"/>
                    <a:pt x="5798" y="115579"/>
                    <a:pt x="7991" y="115567"/>
                  </a:cubicBezTo>
                  <a:cubicBezTo>
                    <a:pt x="10081" y="115741"/>
                    <a:pt x="12138" y="114957"/>
                    <a:pt x="13583" y="113437"/>
                  </a:cubicBezTo>
                  <a:cubicBezTo>
                    <a:pt x="15252" y="111944"/>
                    <a:pt x="16219" y="109818"/>
                    <a:pt x="16245" y="107579"/>
                  </a:cubicBezTo>
                  <a:cubicBezTo>
                    <a:pt x="16245" y="107579"/>
                    <a:pt x="16245" y="105981"/>
                    <a:pt x="16245" y="105182"/>
                  </a:cubicBezTo>
                  <a:cubicBezTo>
                    <a:pt x="19176" y="90004"/>
                    <a:pt x="23435" y="74827"/>
                    <a:pt x="27164" y="59915"/>
                  </a:cubicBezTo>
                  <a:cubicBezTo>
                    <a:pt x="29559" y="51128"/>
                    <a:pt x="31956" y="42341"/>
                    <a:pt x="34087" y="33288"/>
                  </a:cubicBezTo>
                  <a:cubicBezTo>
                    <a:pt x="36216" y="24235"/>
                    <a:pt x="37549" y="16512"/>
                    <a:pt x="39413" y="8258"/>
                  </a:cubicBezTo>
                  <a:cubicBezTo>
                    <a:pt x="40295" y="4746"/>
                    <a:pt x="38322" y="1147"/>
                    <a:pt x="34887" y="3"/>
                  </a:cubicBezTo>
                  <a:lnTo>
                    <a:pt x="33021" y="3"/>
                  </a:lnTo>
                  <a:cubicBezTo>
                    <a:pt x="30032" y="-91"/>
                    <a:pt x="27376" y="1900"/>
                    <a:pt x="26630" y="4796"/>
                  </a:cubicBezTo>
                  <a:moveTo>
                    <a:pt x="16245" y="105715"/>
                  </a:moveTo>
                  <a:lnTo>
                    <a:pt x="16245" y="105715"/>
                  </a:lnTo>
                </a:path>
              </a:pathLst>
            </a:custGeom>
            <a:solidFill>
              <a:srgbClr val="BEE8D9"/>
            </a:solidFill>
            <a:ln w="26619"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id="{B8F6C713-F63D-45C2-B5E1-651F30D1BAB4}"/>
                </a:ext>
              </a:extLst>
            </p:cNvPr>
            <p:cNvSpPr/>
            <p:nvPr/>
          </p:nvSpPr>
          <p:spPr>
            <a:xfrm>
              <a:off x="17342807" y="5945398"/>
              <a:ext cx="48685" cy="138061"/>
            </a:xfrm>
            <a:custGeom>
              <a:avLst/>
              <a:gdLst>
                <a:gd name="connsiteX0" fmla="*/ 27959 w 38791"/>
                <a:gd name="connsiteY0" fmla="*/ 3994 h 110004"/>
                <a:gd name="connsiteX1" fmla="*/ 20502 w 38791"/>
                <a:gd name="connsiteY1" fmla="*/ 28491 h 110004"/>
                <a:gd name="connsiteX2" fmla="*/ 12781 w 38791"/>
                <a:gd name="connsiteY2" fmla="*/ 52457 h 110004"/>
                <a:gd name="connsiteX3" fmla="*/ 4793 w 38791"/>
                <a:gd name="connsiteY3" fmla="*/ 77487 h 110004"/>
                <a:gd name="connsiteX4" fmla="*/ 0 w 38791"/>
                <a:gd name="connsiteY4" fmla="*/ 102517 h 110004"/>
                <a:gd name="connsiteX5" fmla="*/ 7457 w 38791"/>
                <a:gd name="connsiteY5" fmla="*/ 109972 h 110004"/>
                <a:gd name="connsiteX6" fmla="*/ 12516 w 38791"/>
                <a:gd name="connsiteY6" fmla="*/ 108108 h 110004"/>
                <a:gd name="connsiteX7" fmla="*/ 14913 w 38791"/>
                <a:gd name="connsiteY7" fmla="*/ 102783 h 110004"/>
                <a:gd name="connsiteX8" fmla="*/ 14911 w 38791"/>
                <a:gd name="connsiteY8" fmla="*/ 100386 h 110004"/>
                <a:gd name="connsiteX9" fmla="*/ 18905 w 38791"/>
                <a:gd name="connsiteY9" fmla="*/ 79617 h 110004"/>
                <a:gd name="connsiteX10" fmla="*/ 25028 w 38791"/>
                <a:gd name="connsiteY10" fmla="*/ 54320 h 110004"/>
                <a:gd name="connsiteX11" fmla="*/ 38609 w 38791"/>
                <a:gd name="connsiteY11" fmla="*/ 7190 h 110004"/>
                <a:gd name="connsiteX12" fmla="*/ 34881 w 38791"/>
                <a:gd name="connsiteY12" fmla="*/ 0 h 110004"/>
                <a:gd name="connsiteX13" fmla="*/ 33285 w 38791"/>
                <a:gd name="connsiteY13" fmla="*/ 0 h 110004"/>
                <a:gd name="connsiteX14" fmla="*/ 27692 w 38791"/>
                <a:gd name="connsiteY14" fmla="*/ 4261 h 1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91" h="110004">
                  <a:moveTo>
                    <a:pt x="27959" y="3994"/>
                  </a:moveTo>
                  <a:cubicBezTo>
                    <a:pt x="25562" y="12249"/>
                    <a:pt x="23431" y="20503"/>
                    <a:pt x="20502" y="28491"/>
                  </a:cubicBezTo>
                  <a:cubicBezTo>
                    <a:pt x="17574" y="36480"/>
                    <a:pt x="15176" y="44468"/>
                    <a:pt x="12781" y="52457"/>
                  </a:cubicBezTo>
                  <a:lnTo>
                    <a:pt x="4793" y="77487"/>
                  </a:lnTo>
                  <a:cubicBezTo>
                    <a:pt x="2659" y="85718"/>
                    <a:pt x="1056" y="94079"/>
                    <a:pt x="0" y="102517"/>
                  </a:cubicBezTo>
                  <a:cubicBezTo>
                    <a:pt x="138" y="106576"/>
                    <a:pt x="3397" y="109835"/>
                    <a:pt x="7457" y="109972"/>
                  </a:cubicBezTo>
                  <a:cubicBezTo>
                    <a:pt x="9340" y="110167"/>
                    <a:pt x="11208" y="109479"/>
                    <a:pt x="12516" y="108108"/>
                  </a:cubicBezTo>
                  <a:cubicBezTo>
                    <a:pt x="13982" y="106715"/>
                    <a:pt x="14842" y="104803"/>
                    <a:pt x="14913" y="102783"/>
                  </a:cubicBezTo>
                  <a:cubicBezTo>
                    <a:pt x="14911" y="102783"/>
                    <a:pt x="14911" y="101185"/>
                    <a:pt x="14911" y="100386"/>
                  </a:cubicBezTo>
                  <a:cubicBezTo>
                    <a:pt x="15976" y="93463"/>
                    <a:pt x="17307" y="86540"/>
                    <a:pt x="18905" y="79617"/>
                  </a:cubicBezTo>
                  <a:cubicBezTo>
                    <a:pt x="20769" y="71096"/>
                    <a:pt x="22899" y="62841"/>
                    <a:pt x="25028" y="54320"/>
                  </a:cubicBezTo>
                  <a:cubicBezTo>
                    <a:pt x="29290" y="38610"/>
                    <a:pt x="34083" y="22900"/>
                    <a:pt x="38609" y="7190"/>
                  </a:cubicBezTo>
                  <a:cubicBezTo>
                    <a:pt x="39355" y="4196"/>
                    <a:pt x="37757" y="1116"/>
                    <a:pt x="34881" y="0"/>
                  </a:cubicBezTo>
                  <a:lnTo>
                    <a:pt x="33285" y="0"/>
                  </a:lnTo>
                  <a:cubicBezTo>
                    <a:pt x="30736" y="175"/>
                    <a:pt x="28537" y="1851"/>
                    <a:pt x="27692" y="4261"/>
                  </a:cubicBezTo>
                </a:path>
              </a:pathLst>
            </a:custGeom>
            <a:solidFill>
              <a:srgbClr val="BEE8D9"/>
            </a:solidFill>
            <a:ln w="26619"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id="{E564A1E2-BA3C-4C82-8D24-E21DE9E64E08}"/>
                </a:ext>
              </a:extLst>
            </p:cNvPr>
            <p:cNvSpPr/>
            <p:nvPr/>
          </p:nvSpPr>
          <p:spPr>
            <a:xfrm>
              <a:off x="17493856" y="5993180"/>
              <a:ext cx="42610" cy="115971"/>
            </a:xfrm>
            <a:custGeom>
              <a:avLst/>
              <a:gdLst>
                <a:gd name="connsiteX0" fmla="*/ 20774 w 33951"/>
                <a:gd name="connsiteY0" fmla="*/ 3467 h 92403"/>
                <a:gd name="connsiteX1" fmla="*/ 16779 w 33951"/>
                <a:gd name="connsiteY1" fmla="*/ 23438 h 92403"/>
                <a:gd name="connsiteX2" fmla="*/ 14117 w 33951"/>
                <a:gd name="connsiteY2" fmla="*/ 33556 h 92403"/>
                <a:gd name="connsiteX3" fmla="*/ 11720 w 33951"/>
                <a:gd name="connsiteY3" fmla="*/ 42876 h 92403"/>
                <a:gd name="connsiteX4" fmla="*/ 5329 w 33951"/>
                <a:gd name="connsiteY4" fmla="*/ 63379 h 92403"/>
                <a:gd name="connsiteX5" fmla="*/ 2667 w 33951"/>
                <a:gd name="connsiteY5" fmla="*/ 72166 h 92403"/>
                <a:gd name="connsiteX6" fmla="*/ 3 w 33951"/>
                <a:gd name="connsiteY6" fmla="*/ 84682 h 92403"/>
                <a:gd name="connsiteX7" fmla="*/ 2134 w 33951"/>
                <a:gd name="connsiteY7" fmla="*/ 90007 h 92403"/>
                <a:gd name="connsiteX8" fmla="*/ 7460 w 33951"/>
                <a:gd name="connsiteY8" fmla="*/ 92403 h 92403"/>
                <a:gd name="connsiteX9" fmla="*/ 12519 w 33951"/>
                <a:gd name="connsiteY9" fmla="*/ 90273 h 92403"/>
                <a:gd name="connsiteX10" fmla="*/ 14916 w 33951"/>
                <a:gd name="connsiteY10" fmla="*/ 84948 h 92403"/>
                <a:gd name="connsiteX11" fmla="*/ 24767 w 33951"/>
                <a:gd name="connsiteY11" fmla="*/ 47935 h 92403"/>
                <a:gd name="connsiteX12" fmla="*/ 29295 w 33951"/>
                <a:gd name="connsiteY12" fmla="*/ 29030 h 92403"/>
                <a:gd name="connsiteX13" fmla="*/ 33554 w 33951"/>
                <a:gd name="connsiteY13" fmla="*/ 8260 h 92403"/>
                <a:gd name="connsiteX14" fmla="*/ 33554 w 33951"/>
                <a:gd name="connsiteY14" fmla="*/ 3201 h 92403"/>
                <a:gd name="connsiteX15" fmla="*/ 29295 w 33951"/>
                <a:gd name="connsiteY15" fmla="*/ 6 h 92403"/>
                <a:gd name="connsiteX16" fmla="*/ 27697 w 33951"/>
                <a:gd name="connsiteY16" fmla="*/ 5 h 92403"/>
                <a:gd name="connsiteX17" fmla="*/ 21040 w 33951"/>
                <a:gd name="connsiteY17" fmla="*/ 4798 h 9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51" h="92403">
                  <a:moveTo>
                    <a:pt x="20774" y="3467"/>
                  </a:moveTo>
                  <a:lnTo>
                    <a:pt x="16779" y="23438"/>
                  </a:lnTo>
                  <a:cubicBezTo>
                    <a:pt x="16779" y="26900"/>
                    <a:pt x="15181" y="30095"/>
                    <a:pt x="14117" y="33556"/>
                  </a:cubicBezTo>
                  <a:lnTo>
                    <a:pt x="11720" y="42876"/>
                  </a:lnTo>
                  <a:lnTo>
                    <a:pt x="5329" y="63379"/>
                  </a:lnTo>
                  <a:cubicBezTo>
                    <a:pt x="5329" y="66308"/>
                    <a:pt x="3465" y="69237"/>
                    <a:pt x="2667" y="72166"/>
                  </a:cubicBezTo>
                  <a:cubicBezTo>
                    <a:pt x="1867" y="75096"/>
                    <a:pt x="803" y="80421"/>
                    <a:pt x="3" y="84682"/>
                  </a:cubicBezTo>
                  <a:cubicBezTo>
                    <a:pt x="-57" y="86675"/>
                    <a:pt x="715" y="88604"/>
                    <a:pt x="2134" y="90007"/>
                  </a:cubicBezTo>
                  <a:cubicBezTo>
                    <a:pt x="3595" y="91372"/>
                    <a:pt x="5469" y="92215"/>
                    <a:pt x="7460" y="92403"/>
                  </a:cubicBezTo>
                  <a:cubicBezTo>
                    <a:pt x="9361" y="92390"/>
                    <a:pt x="11182" y="91624"/>
                    <a:pt x="12519" y="90273"/>
                  </a:cubicBezTo>
                  <a:cubicBezTo>
                    <a:pt x="13940" y="88849"/>
                    <a:pt x="14793" y="86956"/>
                    <a:pt x="14916" y="84948"/>
                  </a:cubicBezTo>
                  <a:cubicBezTo>
                    <a:pt x="17578" y="72433"/>
                    <a:pt x="21305" y="60184"/>
                    <a:pt x="24767" y="47935"/>
                  </a:cubicBezTo>
                  <a:cubicBezTo>
                    <a:pt x="26364" y="41545"/>
                    <a:pt x="27962" y="35420"/>
                    <a:pt x="29295" y="29030"/>
                  </a:cubicBezTo>
                  <a:cubicBezTo>
                    <a:pt x="30626" y="22639"/>
                    <a:pt x="32223" y="15183"/>
                    <a:pt x="33554" y="8260"/>
                  </a:cubicBezTo>
                  <a:cubicBezTo>
                    <a:pt x="34084" y="6615"/>
                    <a:pt x="34084" y="4846"/>
                    <a:pt x="33554" y="3201"/>
                  </a:cubicBezTo>
                  <a:cubicBezTo>
                    <a:pt x="32729" y="1514"/>
                    <a:pt x="31144" y="326"/>
                    <a:pt x="29295" y="6"/>
                  </a:cubicBezTo>
                  <a:lnTo>
                    <a:pt x="27697" y="5"/>
                  </a:lnTo>
                  <a:cubicBezTo>
                    <a:pt x="24640" y="-116"/>
                    <a:pt x="21895" y="1861"/>
                    <a:pt x="21040" y="4798"/>
                  </a:cubicBezTo>
                </a:path>
              </a:pathLst>
            </a:custGeom>
            <a:solidFill>
              <a:srgbClr val="BEE8D9"/>
            </a:solidFill>
            <a:ln w="26619"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id="{56EE832F-B833-4261-A97A-4D20DCFD6B02}"/>
                </a:ext>
              </a:extLst>
            </p:cNvPr>
            <p:cNvSpPr/>
            <p:nvPr/>
          </p:nvSpPr>
          <p:spPr>
            <a:xfrm>
              <a:off x="18202680" y="6208740"/>
              <a:ext cx="49040" cy="124374"/>
            </a:xfrm>
            <a:custGeom>
              <a:avLst/>
              <a:gdLst>
                <a:gd name="connsiteX0" fmla="*/ 25562 w 39074"/>
                <a:gd name="connsiteY0" fmla="*/ 3728 h 99099"/>
                <a:gd name="connsiteX1" fmla="*/ 11183 w 39074"/>
                <a:gd name="connsiteY1" fmla="*/ 49528 h 99099"/>
                <a:gd name="connsiteX2" fmla="*/ 5326 w 39074"/>
                <a:gd name="connsiteY2" fmla="*/ 67102 h 99099"/>
                <a:gd name="connsiteX3" fmla="*/ 0 w 39074"/>
                <a:gd name="connsiteY3" fmla="*/ 90800 h 99099"/>
                <a:gd name="connsiteX4" fmla="*/ 5857 w 39074"/>
                <a:gd name="connsiteY4" fmla="*/ 98522 h 99099"/>
                <a:gd name="connsiteX5" fmla="*/ 11715 w 39074"/>
                <a:gd name="connsiteY5" fmla="*/ 98522 h 99099"/>
                <a:gd name="connsiteX6" fmla="*/ 15443 w 39074"/>
                <a:gd name="connsiteY6" fmla="*/ 93996 h 99099"/>
                <a:gd name="connsiteX7" fmla="*/ 20504 w 39074"/>
                <a:gd name="connsiteY7" fmla="*/ 72427 h 99099"/>
                <a:gd name="connsiteX8" fmla="*/ 25297 w 39074"/>
                <a:gd name="connsiteY8" fmla="*/ 54321 h 99099"/>
                <a:gd name="connsiteX9" fmla="*/ 38875 w 39074"/>
                <a:gd name="connsiteY9" fmla="*/ 8521 h 99099"/>
                <a:gd name="connsiteX10" fmla="*/ 34083 w 39074"/>
                <a:gd name="connsiteY10" fmla="*/ 0 h 99099"/>
                <a:gd name="connsiteX11" fmla="*/ 31954 w 39074"/>
                <a:gd name="connsiteY11" fmla="*/ 0 h 99099"/>
                <a:gd name="connsiteX12" fmla="*/ 25563 w 39074"/>
                <a:gd name="connsiteY12" fmla="*/ 4793 h 9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074" h="99099">
                  <a:moveTo>
                    <a:pt x="25562" y="3728"/>
                  </a:moveTo>
                  <a:cubicBezTo>
                    <a:pt x="20504" y="19172"/>
                    <a:pt x="15976" y="34350"/>
                    <a:pt x="11183" y="49528"/>
                  </a:cubicBezTo>
                  <a:cubicBezTo>
                    <a:pt x="9319" y="55386"/>
                    <a:pt x="7190" y="61244"/>
                    <a:pt x="5326" y="67102"/>
                  </a:cubicBezTo>
                  <a:cubicBezTo>
                    <a:pt x="3018" y="74872"/>
                    <a:pt x="1238" y="82790"/>
                    <a:pt x="0" y="90800"/>
                  </a:cubicBezTo>
                  <a:cubicBezTo>
                    <a:pt x="76" y="94371"/>
                    <a:pt x="2441" y="97487"/>
                    <a:pt x="5857" y="98522"/>
                  </a:cubicBezTo>
                  <a:cubicBezTo>
                    <a:pt x="7734" y="99292"/>
                    <a:pt x="9839" y="99292"/>
                    <a:pt x="11715" y="98522"/>
                  </a:cubicBezTo>
                  <a:cubicBezTo>
                    <a:pt x="13566" y="97640"/>
                    <a:pt x="14933" y="95982"/>
                    <a:pt x="15443" y="93996"/>
                  </a:cubicBezTo>
                  <a:cubicBezTo>
                    <a:pt x="15445" y="86806"/>
                    <a:pt x="18640" y="79617"/>
                    <a:pt x="20504" y="72427"/>
                  </a:cubicBezTo>
                  <a:lnTo>
                    <a:pt x="25297" y="54321"/>
                  </a:lnTo>
                  <a:cubicBezTo>
                    <a:pt x="29290" y="39143"/>
                    <a:pt x="33818" y="23699"/>
                    <a:pt x="38875" y="8521"/>
                  </a:cubicBezTo>
                  <a:cubicBezTo>
                    <a:pt x="39751" y="4864"/>
                    <a:pt x="37663" y="1150"/>
                    <a:pt x="34083" y="0"/>
                  </a:cubicBezTo>
                  <a:lnTo>
                    <a:pt x="31954" y="0"/>
                  </a:lnTo>
                  <a:cubicBezTo>
                    <a:pt x="28996" y="0"/>
                    <a:pt x="26392" y="1953"/>
                    <a:pt x="25563" y="4793"/>
                  </a:cubicBezTo>
                </a:path>
              </a:pathLst>
            </a:custGeom>
            <a:solidFill>
              <a:srgbClr val="BEE8D9"/>
            </a:solidFill>
            <a:ln w="26619"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id="{BF35E222-487B-4EA0-AF6B-67044A3D920A}"/>
                </a:ext>
              </a:extLst>
            </p:cNvPr>
            <p:cNvSpPr/>
            <p:nvPr/>
          </p:nvSpPr>
          <p:spPr>
            <a:xfrm>
              <a:off x="18354424" y="6260540"/>
              <a:ext cx="57976" cy="122789"/>
            </a:xfrm>
            <a:custGeom>
              <a:avLst/>
              <a:gdLst>
                <a:gd name="connsiteX0" fmla="*/ 31936 w 46194"/>
                <a:gd name="connsiteY0" fmla="*/ 5059 h 97836"/>
                <a:gd name="connsiteX1" fmla="*/ 14894 w 46194"/>
                <a:gd name="connsiteY1" fmla="*/ 49794 h 97836"/>
                <a:gd name="connsiteX2" fmla="*/ 6639 w 46194"/>
                <a:gd name="connsiteY2" fmla="*/ 68966 h 97836"/>
                <a:gd name="connsiteX3" fmla="*/ 249 w 46194"/>
                <a:gd name="connsiteY3" fmla="*/ 87872 h 97836"/>
                <a:gd name="connsiteX4" fmla="*/ 5575 w 46194"/>
                <a:gd name="connsiteY4" fmla="*/ 97458 h 97836"/>
                <a:gd name="connsiteX5" fmla="*/ 14993 w 46194"/>
                <a:gd name="connsiteY5" fmla="*/ 92718 h 97836"/>
                <a:gd name="connsiteX6" fmla="*/ 15160 w 46194"/>
                <a:gd name="connsiteY6" fmla="*/ 92132 h 97836"/>
                <a:gd name="connsiteX7" fmla="*/ 29274 w 46194"/>
                <a:gd name="connsiteY7" fmla="*/ 54054 h 97836"/>
                <a:gd name="connsiteX8" fmla="*/ 45783 w 46194"/>
                <a:gd name="connsiteY8" fmla="*/ 9054 h 97836"/>
                <a:gd name="connsiteX9" fmla="*/ 41617 w 46194"/>
                <a:gd name="connsiteY9" fmla="*/ 193 h 97836"/>
                <a:gd name="connsiteX10" fmla="*/ 40990 w 46194"/>
                <a:gd name="connsiteY10" fmla="*/ 0 h 97836"/>
                <a:gd name="connsiteX11" fmla="*/ 39126 w 46194"/>
                <a:gd name="connsiteY11" fmla="*/ 0 h 97836"/>
                <a:gd name="connsiteX12" fmla="*/ 31936 w 46194"/>
                <a:gd name="connsiteY12" fmla="*/ 5325 h 9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194" h="97836">
                  <a:moveTo>
                    <a:pt x="31936" y="5059"/>
                  </a:moveTo>
                  <a:cubicBezTo>
                    <a:pt x="26610" y="19971"/>
                    <a:pt x="21019" y="35149"/>
                    <a:pt x="14894" y="49794"/>
                  </a:cubicBezTo>
                  <a:lnTo>
                    <a:pt x="6639" y="68966"/>
                  </a:lnTo>
                  <a:cubicBezTo>
                    <a:pt x="4112" y="75127"/>
                    <a:pt x="1978" y="81441"/>
                    <a:pt x="249" y="87872"/>
                  </a:cubicBezTo>
                  <a:cubicBezTo>
                    <a:pt x="-796" y="91973"/>
                    <a:pt x="1539" y="96178"/>
                    <a:pt x="5575" y="97458"/>
                  </a:cubicBezTo>
                  <a:cubicBezTo>
                    <a:pt x="9485" y="98750"/>
                    <a:pt x="13701" y="96628"/>
                    <a:pt x="14993" y="92718"/>
                  </a:cubicBezTo>
                  <a:cubicBezTo>
                    <a:pt x="15056" y="92525"/>
                    <a:pt x="15113" y="92329"/>
                    <a:pt x="15160" y="92132"/>
                  </a:cubicBezTo>
                  <a:cubicBezTo>
                    <a:pt x="19155" y="79084"/>
                    <a:pt x="24479" y="65504"/>
                    <a:pt x="29274" y="54054"/>
                  </a:cubicBezTo>
                  <a:cubicBezTo>
                    <a:pt x="34067" y="42604"/>
                    <a:pt x="40723" y="24231"/>
                    <a:pt x="45783" y="9054"/>
                  </a:cubicBezTo>
                  <a:cubicBezTo>
                    <a:pt x="47080" y="5457"/>
                    <a:pt x="45214" y="1490"/>
                    <a:pt x="41617" y="193"/>
                  </a:cubicBezTo>
                  <a:cubicBezTo>
                    <a:pt x="41411" y="119"/>
                    <a:pt x="41203" y="55"/>
                    <a:pt x="40990" y="0"/>
                  </a:cubicBezTo>
                  <a:lnTo>
                    <a:pt x="39126" y="0"/>
                  </a:lnTo>
                  <a:cubicBezTo>
                    <a:pt x="35892" y="210"/>
                    <a:pt x="33080" y="2293"/>
                    <a:pt x="31936" y="5325"/>
                  </a:cubicBezTo>
                </a:path>
              </a:pathLst>
            </a:custGeom>
            <a:solidFill>
              <a:srgbClr val="BEE8D9"/>
            </a:solidFill>
            <a:ln w="26619"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id="{B2CEF8EF-C910-4695-9924-E7E2EE5D23B1}"/>
                </a:ext>
              </a:extLst>
            </p:cNvPr>
            <p:cNvSpPr/>
            <p:nvPr/>
          </p:nvSpPr>
          <p:spPr>
            <a:xfrm>
              <a:off x="18525422" y="6315681"/>
              <a:ext cx="51984" cy="121539"/>
            </a:xfrm>
            <a:custGeom>
              <a:avLst/>
              <a:gdLst>
                <a:gd name="connsiteX0" fmla="*/ 28827 w 41420"/>
                <a:gd name="connsiteY0" fmla="*/ 3994 h 96840"/>
                <a:gd name="connsiteX1" fmla="*/ 14183 w 41420"/>
                <a:gd name="connsiteY1" fmla="*/ 46066 h 96840"/>
                <a:gd name="connsiteX2" fmla="*/ 602 w 41420"/>
                <a:gd name="connsiteY2" fmla="*/ 85742 h 96840"/>
                <a:gd name="connsiteX3" fmla="*/ 602 w 41420"/>
                <a:gd name="connsiteY3" fmla="*/ 92132 h 96840"/>
                <a:gd name="connsiteX4" fmla="*/ 5661 w 41420"/>
                <a:gd name="connsiteY4" fmla="*/ 96126 h 96840"/>
                <a:gd name="connsiteX5" fmla="*/ 11785 w 41420"/>
                <a:gd name="connsiteY5" fmla="*/ 96126 h 96840"/>
                <a:gd name="connsiteX6" fmla="*/ 16045 w 41420"/>
                <a:gd name="connsiteY6" fmla="*/ 91067 h 96840"/>
                <a:gd name="connsiteX7" fmla="*/ 21104 w 41420"/>
                <a:gd name="connsiteY7" fmla="*/ 71362 h 96840"/>
                <a:gd name="connsiteX8" fmla="*/ 26963 w 41420"/>
                <a:gd name="connsiteY8" fmla="*/ 51658 h 96840"/>
                <a:gd name="connsiteX9" fmla="*/ 41077 w 41420"/>
                <a:gd name="connsiteY9" fmla="*/ 8521 h 96840"/>
                <a:gd name="connsiteX10" fmla="*/ 36871 w 41420"/>
                <a:gd name="connsiteY10" fmla="*/ 98 h 96840"/>
                <a:gd name="connsiteX11" fmla="*/ 36550 w 41420"/>
                <a:gd name="connsiteY11" fmla="*/ 0 h 96840"/>
                <a:gd name="connsiteX12" fmla="*/ 34685 w 41420"/>
                <a:gd name="connsiteY12" fmla="*/ 0 h 96840"/>
                <a:gd name="connsiteX13" fmla="*/ 28028 w 41420"/>
                <a:gd name="connsiteY13" fmla="*/ 4793 h 9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420" h="96840">
                  <a:moveTo>
                    <a:pt x="28827" y="3994"/>
                  </a:moveTo>
                  <a:cubicBezTo>
                    <a:pt x="24301" y="18107"/>
                    <a:pt x="19242" y="32220"/>
                    <a:pt x="14183" y="46066"/>
                  </a:cubicBezTo>
                  <a:cubicBezTo>
                    <a:pt x="8353" y="58808"/>
                    <a:pt x="3804" y="72099"/>
                    <a:pt x="602" y="85742"/>
                  </a:cubicBezTo>
                  <a:cubicBezTo>
                    <a:pt x="-201" y="87796"/>
                    <a:pt x="-201" y="90078"/>
                    <a:pt x="602" y="92132"/>
                  </a:cubicBezTo>
                  <a:cubicBezTo>
                    <a:pt x="1626" y="94137"/>
                    <a:pt x="3474" y="95596"/>
                    <a:pt x="5661" y="96126"/>
                  </a:cubicBezTo>
                  <a:cubicBezTo>
                    <a:pt x="7592" y="97078"/>
                    <a:pt x="9856" y="97078"/>
                    <a:pt x="11785" y="96126"/>
                  </a:cubicBezTo>
                  <a:cubicBezTo>
                    <a:pt x="13810" y="95059"/>
                    <a:pt x="15338" y="93244"/>
                    <a:pt x="16045" y="91067"/>
                  </a:cubicBezTo>
                  <a:cubicBezTo>
                    <a:pt x="17197" y="84373"/>
                    <a:pt x="18889" y="77784"/>
                    <a:pt x="21104" y="71362"/>
                  </a:cubicBezTo>
                  <a:cubicBezTo>
                    <a:pt x="22970" y="64705"/>
                    <a:pt x="25099" y="58049"/>
                    <a:pt x="26963" y="51658"/>
                  </a:cubicBezTo>
                  <a:cubicBezTo>
                    <a:pt x="31756" y="37279"/>
                    <a:pt x="36549" y="22900"/>
                    <a:pt x="41077" y="8521"/>
                  </a:cubicBezTo>
                  <a:cubicBezTo>
                    <a:pt x="42240" y="5034"/>
                    <a:pt x="40358" y="1263"/>
                    <a:pt x="36871" y="98"/>
                  </a:cubicBezTo>
                  <a:cubicBezTo>
                    <a:pt x="36765" y="63"/>
                    <a:pt x="36658" y="30"/>
                    <a:pt x="36550" y="0"/>
                  </a:cubicBezTo>
                  <a:lnTo>
                    <a:pt x="34685" y="0"/>
                  </a:lnTo>
                  <a:cubicBezTo>
                    <a:pt x="31707" y="124"/>
                    <a:pt x="29089" y="2009"/>
                    <a:pt x="28028" y="4793"/>
                  </a:cubicBezTo>
                </a:path>
              </a:pathLst>
            </a:custGeom>
            <a:solidFill>
              <a:srgbClr val="BEE8D9"/>
            </a:solidFill>
            <a:ln w="26619"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id="{5BCE4C28-0D74-47D1-84B0-DC9CE5D120E4}"/>
                </a:ext>
              </a:extLst>
            </p:cNvPr>
            <p:cNvSpPr/>
            <p:nvPr/>
          </p:nvSpPr>
          <p:spPr>
            <a:xfrm>
              <a:off x="18691602" y="6369486"/>
              <a:ext cx="53971" cy="132339"/>
            </a:xfrm>
            <a:custGeom>
              <a:avLst/>
              <a:gdLst>
                <a:gd name="connsiteX0" fmla="*/ 22633 w 43003"/>
                <a:gd name="connsiteY0" fmla="*/ 6124 h 105445"/>
                <a:gd name="connsiteX1" fmla="*/ 9319 w 43003"/>
                <a:gd name="connsiteY1" fmla="*/ 52190 h 105445"/>
                <a:gd name="connsiteX2" fmla="*/ 3728 w 43003"/>
                <a:gd name="connsiteY2" fmla="*/ 71895 h 105445"/>
                <a:gd name="connsiteX3" fmla="*/ 0 w 43003"/>
                <a:gd name="connsiteY3" fmla="*/ 94794 h 105445"/>
                <a:gd name="connsiteX4" fmla="*/ 10385 w 43003"/>
                <a:gd name="connsiteY4" fmla="*/ 105445 h 105445"/>
                <a:gd name="connsiteX5" fmla="*/ 17842 w 43003"/>
                <a:gd name="connsiteY5" fmla="*/ 102516 h 105445"/>
                <a:gd name="connsiteX6" fmla="*/ 21037 w 43003"/>
                <a:gd name="connsiteY6" fmla="*/ 95061 h 105445"/>
                <a:gd name="connsiteX7" fmla="*/ 21035 w 43003"/>
                <a:gd name="connsiteY7" fmla="*/ 95061 h 105445"/>
                <a:gd name="connsiteX8" fmla="*/ 29556 w 43003"/>
                <a:gd name="connsiteY8" fmla="*/ 59380 h 105445"/>
                <a:gd name="connsiteX9" fmla="*/ 42604 w 43003"/>
                <a:gd name="connsiteY9" fmla="*/ 13314 h 105445"/>
                <a:gd name="connsiteX10" fmla="*/ 35414 w 43003"/>
                <a:gd name="connsiteY10" fmla="*/ 0 h 105445"/>
                <a:gd name="connsiteX11" fmla="*/ 32485 w 43003"/>
                <a:gd name="connsiteY11" fmla="*/ 0 h 105445"/>
                <a:gd name="connsiteX12" fmla="*/ 22100 w 43003"/>
                <a:gd name="connsiteY12" fmla="*/ 7722 h 10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03" h="105445">
                  <a:moveTo>
                    <a:pt x="22633" y="6124"/>
                  </a:moveTo>
                  <a:cubicBezTo>
                    <a:pt x="18640" y="21568"/>
                    <a:pt x="14112" y="37012"/>
                    <a:pt x="9319" y="52190"/>
                  </a:cubicBezTo>
                  <a:cubicBezTo>
                    <a:pt x="7455" y="58847"/>
                    <a:pt x="5326" y="65238"/>
                    <a:pt x="3728" y="71895"/>
                  </a:cubicBezTo>
                  <a:cubicBezTo>
                    <a:pt x="1947" y="79430"/>
                    <a:pt x="702" y="87083"/>
                    <a:pt x="0" y="94794"/>
                  </a:cubicBezTo>
                  <a:cubicBezTo>
                    <a:pt x="133" y="100519"/>
                    <a:pt x="4666" y="105168"/>
                    <a:pt x="10385" y="105445"/>
                  </a:cubicBezTo>
                  <a:cubicBezTo>
                    <a:pt x="13142" y="105399"/>
                    <a:pt x="15789" y="104358"/>
                    <a:pt x="17842" y="102516"/>
                  </a:cubicBezTo>
                  <a:cubicBezTo>
                    <a:pt x="19802" y="100518"/>
                    <a:pt x="20943" y="97858"/>
                    <a:pt x="21037" y="95061"/>
                  </a:cubicBezTo>
                  <a:cubicBezTo>
                    <a:pt x="21035" y="95061"/>
                    <a:pt x="21035" y="95061"/>
                    <a:pt x="21035" y="95061"/>
                  </a:cubicBezTo>
                  <a:cubicBezTo>
                    <a:pt x="23234" y="83023"/>
                    <a:pt x="26078" y="71112"/>
                    <a:pt x="29556" y="59380"/>
                  </a:cubicBezTo>
                  <a:cubicBezTo>
                    <a:pt x="34083" y="43935"/>
                    <a:pt x="38610" y="28758"/>
                    <a:pt x="42604" y="13314"/>
                  </a:cubicBezTo>
                  <a:cubicBezTo>
                    <a:pt x="44170" y="7665"/>
                    <a:pt x="40996" y="1789"/>
                    <a:pt x="35414" y="0"/>
                  </a:cubicBezTo>
                  <a:lnTo>
                    <a:pt x="32485" y="0"/>
                  </a:lnTo>
                  <a:cubicBezTo>
                    <a:pt x="27734" y="106"/>
                    <a:pt x="23569" y="3203"/>
                    <a:pt x="22100" y="7722"/>
                  </a:cubicBezTo>
                </a:path>
              </a:pathLst>
            </a:custGeom>
            <a:solidFill>
              <a:srgbClr val="BEE8D9"/>
            </a:solidFill>
            <a:ln w="26619"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id="{98D2FD91-A335-4FE4-B453-3868CDFED915}"/>
                </a:ext>
              </a:extLst>
            </p:cNvPr>
            <p:cNvSpPr/>
            <p:nvPr/>
          </p:nvSpPr>
          <p:spPr>
            <a:xfrm>
              <a:off x="18864945" y="6425706"/>
              <a:ext cx="64350" cy="126794"/>
            </a:xfrm>
            <a:custGeom>
              <a:avLst/>
              <a:gdLst>
                <a:gd name="connsiteX0" fmla="*/ 40555 w 51273"/>
                <a:gd name="connsiteY0" fmla="*/ 206 h 101027"/>
                <a:gd name="connsiteX1" fmla="*/ 36827 w 51273"/>
                <a:gd name="connsiteY1" fmla="*/ 4999 h 101027"/>
                <a:gd name="connsiteX2" fmla="*/ 28574 w 51273"/>
                <a:gd name="connsiteY2" fmla="*/ 24437 h 101027"/>
                <a:gd name="connsiteX3" fmla="*/ 28574 w 51273"/>
                <a:gd name="connsiteY3" fmla="*/ 22307 h 101027"/>
                <a:gd name="connsiteX4" fmla="*/ 13927 w 51273"/>
                <a:gd name="connsiteY4" fmla="*/ 54793 h 101027"/>
                <a:gd name="connsiteX5" fmla="*/ 6472 w 51273"/>
                <a:gd name="connsiteY5" fmla="*/ 72367 h 101027"/>
                <a:gd name="connsiteX6" fmla="*/ 348 w 51273"/>
                <a:gd name="connsiteY6" fmla="*/ 89409 h 101027"/>
                <a:gd name="connsiteX7" fmla="*/ 6349 w 51273"/>
                <a:gd name="connsiteY7" fmla="*/ 100291 h 101027"/>
                <a:gd name="connsiteX8" fmla="*/ 6472 w 51273"/>
                <a:gd name="connsiteY8" fmla="*/ 100326 h 101027"/>
                <a:gd name="connsiteX9" fmla="*/ 13129 w 51273"/>
                <a:gd name="connsiteY9" fmla="*/ 100326 h 101027"/>
                <a:gd name="connsiteX10" fmla="*/ 17389 w 51273"/>
                <a:gd name="connsiteY10" fmla="*/ 94734 h 101027"/>
                <a:gd name="connsiteX11" fmla="*/ 24312 w 51273"/>
                <a:gd name="connsiteY11" fmla="*/ 75030 h 101027"/>
                <a:gd name="connsiteX12" fmla="*/ 32300 w 51273"/>
                <a:gd name="connsiteY12" fmla="*/ 54260 h 101027"/>
                <a:gd name="connsiteX13" fmla="*/ 40290 w 51273"/>
                <a:gd name="connsiteY13" fmla="*/ 35088 h 101027"/>
                <a:gd name="connsiteX14" fmla="*/ 50674 w 51273"/>
                <a:gd name="connsiteY14" fmla="*/ 10058 h 101027"/>
                <a:gd name="connsiteX15" fmla="*/ 50674 w 51273"/>
                <a:gd name="connsiteY15" fmla="*/ 4200 h 101027"/>
                <a:gd name="connsiteX16" fmla="*/ 45881 w 51273"/>
                <a:gd name="connsiteY16" fmla="*/ 206 h 101027"/>
                <a:gd name="connsiteX17" fmla="*/ 43750 w 51273"/>
                <a:gd name="connsiteY17" fmla="*/ 206 h 101027"/>
                <a:gd name="connsiteX18" fmla="*/ 40022 w 51273"/>
                <a:gd name="connsiteY18" fmla="*/ 206 h 10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273" h="101027">
                  <a:moveTo>
                    <a:pt x="40555" y="206"/>
                  </a:moveTo>
                  <a:cubicBezTo>
                    <a:pt x="38826" y="1358"/>
                    <a:pt x="37517" y="3040"/>
                    <a:pt x="36827" y="4999"/>
                  </a:cubicBezTo>
                  <a:cubicBezTo>
                    <a:pt x="34165" y="11390"/>
                    <a:pt x="31502" y="18047"/>
                    <a:pt x="28574" y="24437"/>
                  </a:cubicBezTo>
                  <a:lnTo>
                    <a:pt x="28574" y="22307"/>
                  </a:lnTo>
                  <a:cubicBezTo>
                    <a:pt x="23514" y="33224"/>
                    <a:pt x="18722" y="43876"/>
                    <a:pt x="13927" y="54793"/>
                  </a:cubicBezTo>
                  <a:cubicBezTo>
                    <a:pt x="11265" y="60651"/>
                    <a:pt x="8868" y="66509"/>
                    <a:pt x="6472" y="72367"/>
                  </a:cubicBezTo>
                  <a:cubicBezTo>
                    <a:pt x="4075" y="78225"/>
                    <a:pt x="2478" y="83551"/>
                    <a:pt x="348" y="89409"/>
                  </a:cubicBezTo>
                  <a:cubicBezTo>
                    <a:pt x="-1000" y="94071"/>
                    <a:pt x="1686" y="98943"/>
                    <a:pt x="6349" y="100291"/>
                  </a:cubicBezTo>
                  <a:cubicBezTo>
                    <a:pt x="6389" y="100303"/>
                    <a:pt x="6432" y="100315"/>
                    <a:pt x="6472" y="100326"/>
                  </a:cubicBezTo>
                  <a:cubicBezTo>
                    <a:pt x="8593" y="101261"/>
                    <a:pt x="11008" y="101261"/>
                    <a:pt x="13129" y="100326"/>
                  </a:cubicBezTo>
                  <a:cubicBezTo>
                    <a:pt x="15114" y="98969"/>
                    <a:pt x="16607" y="97008"/>
                    <a:pt x="17389" y="94734"/>
                  </a:cubicBezTo>
                  <a:cubicBezTo>
                    <a:pt x="20053" y="88610"/>
                    <a:pt x="22182" y="81687"/>
                    <a:pt x="24312" y="75030"/>
                  </a:cubicBezTo>
                  <a:cubicBezTo>
                    <a:pt x="26443" y="68373"/>
                    <a:pt x="29372" y="61183"/>
                    <a:pt x="32300" y="54260"/>
                  </a:cubicBezTo>
                  <a:cubicBezTo>
                    <a:pt x="35231" y="47337"/>
                    <a:pt x="37626" y="41479"/>
                    <a:pt x="40290" y="35088"/>
                  </a:cubicBezTo>
                  <a:lnTo>
                    <a:pt x="50674" y="10058"/>
                  </a:lnTo>
                  <a:cubicBezTo>
                    <a:pt x="51473" y="8187"/>
                    <a:pt x="51473" y="6071"/>
                    <a:pt x="50674" y="4200"/>
                  </a:cubicBezTo>
                  <a:cubicBezTo>
                    <a:pt x="49684" y="2274"/>
                    <a:pt x="47953" y="833"/>
                    <a:pt x="45881" y="206"/>
                  </a:cubicBezTo>
                  <a:lnTo>
                    <a:pt x="43750" y="206"/>
                  </a:lnTo>
                  <a:cubicBezTo>
                    <a:pt x="42523" y="-69"/>
                    <a:pt x="41249" y="-69"/>
                    <a:pt x="40022" y="206"/>
                  </a:cubicBezTo>
                </a:path>
              </a:pathLst>
            </a:custGeom>
            <a:solidFill>
              <a:srgbClr val="BEE8D9"/>
            </a:solidFill>
            <a:ln w="26619"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id="{CD7159A2-7589-44F1-8B38-7225B821334B}"/>
                </a:ext>
              </a:extLst>
            </p:cNvPr>
            <p:cNvSpPr/>
            <p:nvPr/>
          </p:nvSpPr>
          <p:spPr>
            <a:xfrm>
              <a:off x="16726817" y="6063368"/>
              <a:ext cx="43111" cy="104774"/>
            </a:xfrm>
            <a:custGeom>
              <a:avLst/>
              <a:gdLst>
                <a:gd name="connsiteX0" fmla="*/ 22426 w 34350"/>
                <a:gd name="connsiteY0" fmla="*/ 266 h 83482"/>
                <a:gd name="connsiteX1" fmla="*/ 19498 w 34350"/>
                <a:gd name="connsiteY1" fmla="*/ 5059 h 83482"/>
                <a:gd name="connsiteX2" fmla="*/ 13639 w 34350"/>
                <a:gd name="connsiteY2" fmla="*/ 25030 h 83482"/>
                <a:gd name="connsiteX3" fmla="*/ 13639 w 34350"/>
                <a:gd name="connsiteY3" fmla="*/ 23166 h 83482"/>
                <a:gd name="connsiteX4" fmla="*/ 5651 w 34350"/>
                <a:gd name="connsiteY4" fmla="*/ 49794 h 83482"/>
                <a:gd name="connsiteX5" fmla="*/ 1923 w 34350"/>
                <a:gd name="connsiteY5" fmla="*/ 62575 h 83482"/>
                <a:gd name="connsiteX6" fmla="*/ 592 w 34350"/>
                <a:gd name="connsiteY6" fmla="*/ 68699 h 83482"/>
                <a:gd name="connsiteX7" fmla="*/ 592 w 34350"/>
                <a:gd name="connsiteY7" fmla="*/ 76688 h 83482"/>
                <a:gd name="connsiteX8" fmla="*/ 2189 w 34350"/>
                <a:gd name="connsiteY8" fmla="*/ 80416 h 83482"/>
                <a:gd name="connsiteX9" fmla="*/ 6982 w 34350"/>
                <a:gd name="connsiteY9" fmla="*/ 83345 h 83482"/>
                <a:gd name="connsiteX10" fmla="*/ 15427 w 34350"/>
                <a:gd name="connsiteY10" fmla="*/ 77683 h 83482"/>
                <a:gd name="connsiteX11" fmla="*/ 15503 w 34350"/>
                <a:gd name="connsiteY11" fmla="*/ 77220 h 83482"/>
                <a:gd name="connsiteX12" fmla="*/ 19498 w 34350"/>
                <a:gd name="connsiteY12" fmla="*/ 60178 h 83482"/>
                <a:gd name="connsiteX13" fmla="*/ 23758 w 34350"/>
                <a:gd name="connsiteY13" fmla="*/ 44202 h 83482"/>
                <a:gd name="connsiteX14" fmla="*/ 33876 w 34350"/>
                <a:gd name="connsiteY14" fmla="*/ 8255 h 83482"/>
                <a:gd name="connsiteX15" fmla="*/ 33876 w 34350"/>
                <a:gd name="connsiteY15" fmla="*/ 2929 h 83482"/>
                <a:gd name="connsiteX16" fmla="*/ 29083 w 34350"/>
                <a:gd name="connsiteY16" fmla="*/ 0 h 83482"/>
                <a:gd name="connsiteX17" fmla="*/ 29083 w 34350"/>
                <a:gd name="connsiteY17" fmla="*/ 0 h 83482"/>
                <a:gd name="connsiteX18" fmla="*/ 24824 w 34350"/>
                <a:gd name="connsiteY18" fmla="*/ 1331 h 8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350" h="83482">
                  <a:moveTo>
                    <a:pt x="22426" y="266"/>
                  </a:moveTo>
                  <a:cubicBezTo>
                    <a:pt x="20791" y="1353"/>
                    <a:pt x="19719" y="3107"/>
                    <a:pt x="19498" y="5059"/>
                  </a:cubicBezTo>
                  <a:cubicBezTo>
                    <a:pt x="17634" y="11716"/>
                    <a:pt x="15770" y="18373"/>
                    <a:pt x="13639" y="25030"/>
                  </a:cubicBezTo>
                  <a:lnTo>
                    <a:pt x="13639" y="23166"/>
                  </a:lnTo>
                  <a:cubicBezTo>
                    <a:pt x="11243" y="31687"/>
                    <a:pt x="8313" y="40208"/>
                    <a:pt x="5651" y="49794"/>
                  </a:cubicBezTo>
                  <a:cubicBezTo>
                    <a:pt x="4320" y="54054"/>
                    <a:pt x="3254" y="58315"/>
                    <a:pt x="1923" y="62575"/>
                  </a:cubicBezTo>
                  <a:cubicBezTo>
                    <a:pt x="592" y="66835"/>
                    <a:pt x="1923" y="66569"/>
                    <a:pt x="592" y="68699"/>
                  </a:cubicBezTo>
                  <a:cubicBezTo>
                    <a:pt x="-739" y="70830"/>
                    <a:pt x="592" y="74025"/>
                    <a:pt x="592" y="76688"/>
                  </a:cubicBezTo>
                  <a:cubicBezTo>
                    <a:pt x="843" y="78033"/>
                    <a:pt x="1390" y="79305"/>
                    <a:pt x="2189" y="80416"/>
                  </a:cubicBezTo>
                  <a:cubicBezTo>
                    <a:pt x="3324" y="82001"/>
                    <a:pt x="5053" y="83059"/>
                    <a:pt x="6982" y="83345"/>
                  </a:cubicBezTo>
                  <a:cubicBezTo>
                    <a:pt x="10878" y="84113"/>
                    <a:pt x="14658" y="81579"/>
                    <a:pt x="15427" y="77683"/>
                  </a:cubicBezTo>
                  <a:cubicBezTo>
                    <a:pt x="15458" y="77530"/>
                    <a:pt x="15482" y="77375"/>
                    <a:pt x="15503" y="77220"/>
                  </a:cubicBezTo>
                  <a:cubicBezTo>
                    <a:pt x="15503" y="71362"/>
                    <a:pt x="18167" y="65770"/>
                    <a:pt x="19498" y="60178"/>
                  </a:cubicBezTo>
                  <a:cubicBezTo>
                    <a:pt x="20829" y="54587"/>
                    <a:pt x="22426" y="49527"/>
                    <a:pt x="23758" y="44202"/>
                  </a:cubicBezTo>
                  <a:cubicBezTo>
                    <a:pt x="27219" y="32220"/>
                    <a:pt x="30681" y="20237"/>
                    <a:pt x="33876" y="8255"/>
                  </a:cubicBezTo>
                  <a:cubicBezTo>
                    <a:pt x="34508" y="6535"/>
                    <a:pt x="34508" y="4648"/>
                    <a:pt x="33876" y="2929"/>
                  </a:cubicBezTo>
                  <a:cubicBezTo>
                    <a:pt x="32597" y="1508"/>
                    <a:pt x="30931" y="490"/>
                    <a:pt x="29083" y="0"/>
                  </a:cubicBezTo>
                  <a:lnTo>
                    <a:pt x="29083" y="0"/>
                  </a:lnTo>
                  <a:cubicBezTo>
                    <a:pt x="27565" y="30"/>
                    <a:pt x="26088" y="492"/>
                    <a:pt x="24824" y="1331"/>
                  </a:cubicBezTo>
                </a:path>
              </a:pathLst>
            </a:custGeom>
            <a:solidFill>
              <a:srgbClr val="BEE8D9"/>
            </a:solidFill>
            <a:ln w="26619"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id="{F1716A9A-58B3-4CCA-BDE9-727DBF1061CA}"/>
                </a:ext>
              </a:extLst>
            </p:cNvPr>
            <p:cNvSpPr/>
            <p:nvPr/>
          </p:nvSpPr>
          <p:spPr>
            <a:xfrm>
              <a:off x="16920698" y="6103460"/>
              <a:ext cx="46214" cy="107702"/>
            </a:xfrm>
            <a:custGeom>
              <a:avLst/>
              <a:gdLst>
                <a:gd name="connsiteX0" fmla="*/ 21854 w 36822"/>
                <a:gd name="connsiteY0" fmla="*/ 5067 h 85815"/>
                <a:gd name="connsiteX1" fmla="*/ 10139 w 36822"/>
                <a:gd name="connsiteY1" fmla="*/ 41014 h 85815"/>
                <a:gd name="connsiteX2" fmla="*/ 21 w 36822"/>
                <a:gd name="connsiteY2" fmla="*/ 76429 h 85815"/>
                <a:gd name="connsiteX3" fmla="*/ 8189 w 36822"/>
                <a:gd name="connsiteY3" fmla="*/ 85794 h 85815"/>
                <a:gd name="connsiteX4" fmla="*/ 17329 w 36822"/>
                <a:gd name="connsiteY4" fmla="*/ 79092 h 85815"/>
                <a:gd name="connsiteX5" fmla="*/ 31175 w 36822"/>
                <a:gd name="connsiteY5" fmla="*/ 25836 h 85815"/>
                <a:gd name="connsiteX6" fmla="*/ 36234 w 36822"/>
                <a:gd name="connsiteY6" fmla="*/ 10659 h 85815"/>
                <a:gd name="connsiteX7" fmla="*/ 36234 w 36822"/>
                <a:gd name="connsiteY7" fmla="*/ 4534 h 85815"/>
                <a:gd name="connsiteX8" fmla="*/ 31974 w 36822"/>
                <a:gd name="connsiteY8" fmla="*/ 8 h 85815"/>
                <a:gd name="connsiteX9" fmla="*/ 28777 w 36822"/>
                <a:gd name="connsiteY9" fmla="*/ 7 h 85815"/>
                <a:gd name="connsiteX10" fmla="*/ 21587 w 36822"/>
                <a:gd name="connsiteY10" fmla="*/ 4534 h 8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2" h="85815">
                  <a:moveTo>
                    <a:pt x="21854" y="5067"/>
                  </a:moveTo>
                  <a:cubicBezTo>
                    <a:pt x="17594" y="17049"/>
                    <a:pt x="13866" y="29031"/>
                    <a:pt x="10139" y="41014"/>
                  </a:cubicBezTo>
                  <a:cubicBezTo>
                    <a:pt x="5839" y="52534"/>
                    <a:pt x="2455" y="64376"/>
                    <a:pt x="21" y="76429"/>
                  </a:cubicBezTo>
                  <a:cubicBezTo>
                    <a:pt x="-309" y="81271"/>
                    <a:pt x="3348" y="85464"/>
                    <a:pt x="8189" y="85794"/>
                  </a:cubicBezTo>
                  <a:cubicBezTo>
                    <a:pt x="12462" y="86086"/>
                    <a:pt x="16323" y="83255"/>
                    <a:pt x="17329" y="79092"/>
                  </a:cubicBezTo>
                  <a:cubicBezTo>
                    <a:pt x="21322" y="61517"/>
                    <a:pt x="26115" y="44209"/>
                    <a:pt x="31175" y="25836"/>
                  </a:cubicBezTo>
                  <a:cubicBezTo>
                    <a:pt x="32772" y="20777"/>
                    <a:pt x="34370" y="15718"/>
                    <a:pt x="36234" y="10659"/>
                  </a:cubicBezTo>
                  <a:cubicBezTo>
                    <a:pt x="37019" y="8693"/>
                    <a:pt x="37019" y="6500"/>
                    <a:pt x="36234" y="4534"/>
                  </a:cubicBezTo>
                  <a:cubicBezTo>
                    <a:pt x="35413" y="2557"/>
                    <a:pt x="33898" y="947"/>
                    <a:pt x="31974" y="8"/>
                  </a:cubicBezTo>
                  <a:lnTo>
                    <a:pt x="28777" y="7"/>
                  </a:lnTo>
                  <a:cubicBezTo>
                    <a:pt x="25672" y="-130"/>
                    <a:pt x="22806" y="1674"/>
                    <a:pt x="21587" y="4534"/>
                  </a:cubicBezTo>
                </a:path>
              </a:pathLst>
            </a:custGeom>
            <a:solidFill>
              <a:srgbClr val="BEE8D9"/>
            </a:solidFill>
            <a:ln w="26619"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id="{D1E4857B-8D81-47B1-8066-68CC94ABC000}"/>
                </a:ext>
              </a:extLst>
            </p:cNvPr>
            <p:cNvSpPr/>
            <p:nvPr/>
          </p:nvSpPr>
          <p:spPr>
            <a:xfrm>
              <a:off x="17108539" y="6163722"/>
              <a:ext cx="38238" cy="99562"/>
            </a:xfrm>
            <a:custGeom>
              <a:avLst/>
              <a:gdLst>
                <a:gd name="connsiteX0" fmla="*/ 16776 w 30467"/>
                <a:gd name="connsiteY0" fmla="*/ 3118 h 79329"/>
                <a:gd name="connsiteX1" fmla="*/ 10918 w 30467"/>
                <a:gd name="connsiteY1" fmla="*/ 19361 h 79329"/>
                <a:gd name="connsiteX2" fmla="*/ 5591 w 30467"/>
                <a:gd name="connsiteY2" fmla="*/ 37468 h 79329"/>
                <a:gd name="connsiteX3" fmla="*/ 1864 w 30467"/>
                <a:gd name="connsiteY3" fmla="*/ 52912 h 79329"/>
                <a:gd name="connsiteX4" fmla="*/ 0 w 30467"/>
                <a:gd name="connsiteY4" fmla="*/ 72616 h 79329"/>
                <a:gd name="connsiteX5" fmla="*/ 6390 w 30467"/>
                <a:gd name="connsiteY5" fmla="*/ 79273 h 79329"/>
                <a:gd name="connsiteX6" fmla="*/ 14645 w 30467"/>
                <a:gd name="connsiteY6" fmla="*/ 73149 h 79329"/>
                <a:gd name="connsiteX7" fmla="*/ 18905 w 30467"/>
                <a:gd name="connsiteY7" fmla="*/ 46521 h 79329"/>
                <a:gd name="connsiteX8" fmla="*/ 25030 w 30467"/>
                <a:gd name="connsiteY8" fmla="*/ 22290 h 79329"/>
                <a:gd name="connsiteX9" fmla="*/ 29823 w 30467"/>
                <a:gd name="connsiteY9" fmla="*/ 9775 h 79329"/>
                <a:gd name="connsiteX10" fmla="*/ 26249 w 30467"/>
                <a:gd name="connsiteY10" fmla="*/ 256 h 79329"/>
                <a:gd name="connsiteX11" fmla="*/ 26096 w 30467"/>
                <a:gd name="connsiteY11" fmla="*/ 189 h 79329"/>
                <a:gd name="connsiteX12" fmla="*/ 23434 w 30467"/>
                <a:gd name="connsiteY12" fmla="*/ 189 h 79329"/>
                <a:gd name="connsiteX13" fmla="*/ 16777 w 30467"/>
                <a:gd name="connsiteY13" fmla="*/ 4183 h 79329"/>
                <a:gd name="connsiteX14" fmla="*/ 25030 w 30467"/>
                <a:gd name="connsiteY14" fmla="*/ 22822 h 79329"/>
                <a:gd name="connsiteX15" fmla="*/ 25030 w 30467"/>
                <a:gd name="connsiteY15" fmla="*/ 22822 h 79329"/>
                <a:gd name="connsiteX16" fmla="*/ 25030 w 30467"/>
                <a:gd name="connsiteY16" fmla="*/ 22822 h 7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7" h="79329">
                  <a:moveTo>
                    <a:pt x="16776" y="3118"/>
                  </a:moveTo>
                  <a:cubicBezTo>
                    <a:pt x="14546" y="8428"/>
                    <a:pt x="12591" y="13849"/>
                    <a:pt x="10918" y="19361"/>
                  </a:cubicBezTo>
                  <a:cubicBezTo>
                    <a:pt x="9052" y="25219"/>
                    <a:pt x="7188" y="31343"/>
                    <a:pt x="5591" y="37468"/>
                  </a:cubicBezTo>
                  <a:cubicBezTo>
                    <a:pt x="3993" y="43592"/>
                    <a:pt x="2929" y="47852"/>
                    <a:pt x="1864" y="52912"/>
                  </a:cubicBezTo>
                  <a:cubicBezTo>
                    <a:pt x="704" y="59418"/>
                    <a:pt x="81" y="66008"/>
                    <a:pt x="0" y="72616"/>
                  </a:cubicBezTo>
                  <a:cubicBezTo>
                    <a:pt x="424" y="76004"/>
                    <a:pt x="3023" y="78711"/>
                    <a:pt x="6390" y="79273"/>
                  </a:cubicBezTo>
                  <a:cubicBezTo>
                    <a:pt x="10335" y="79758"/>
                    <a:pt x="13966" y="77064"/>
                    <a:pt x="14645" y="73149"/>
                  </a:cubicBezTo>
                  <a:cubicBezTo>
                    <a:pt x="15565" y="64200"/>
                    <a:pt x="16987" y="55310"/>
                    <a:pt x="18905" y="46521"/>
                  </a:cubicBezTo>
                  <a:cubicBezTo>
                    <a:pt x="20502" y="38533"/>
                    <a:pt x="22633" y="30278"/>
                    <a:pt x="25030" y="22290"/>
                  </a:cubicBezTo>
                  <a:lnTo>
                    <a:pt x="29823" y="9775"/>
                  </a:lnTo>
                  <a:cubicBezTo>
                    <a:pt x="31464" y="6159"/>
                    <a:pt x="29863" y="1898"/>
                    <a:pt x="26249" y="256"/>
                  </a:cubicBezTo>
                  <a:cubicBezTo>
                    <a:pt x="26199" y="233"/>
                    <a:pt x="26147" y="211"/>
                    <a:pt x="26096" y="189"/>
                  </a:cubicBezTo>
                  <a:cubicBezTo>
                    <a:pt x="25227" y="-63"/>
                    <a:pt x="24304" y="-63"/>
                    <a:pt x="23434" y="189"/>
                  </a:cubicBezTo>
                  <a:cubicBezTo>
                    <a:pt x="20588" y="-45"/>
                    <a:pt x="17910" y="1562"/>
                    <a:pt x="16777" y="4183"/>
                  </a:cubicBezTo>
                  <a:moveTo>
                    <a:pt x="25030" y="22822"/>
                  </a:moveTo>
                  <a:cubicBezTo>
                    <a:pt x="25030" y="22822"/>
                    <a:pt x="25030" y="22822"/>
                    <a:pt x="25030" y="22822"/>
                  </a:cubicBezTo>
                  <a:lnTo>
                    <a:pt x="25030" y="22822"/>
                  </a:lnTo>
                </a:path>
              </a:pathLst>
            </a:custGeom>
            <a:solidFill>
              <a:srgbClr val="BEE8D9"/>
            </a:solidFill>
            <a:ln w="26619"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id="{CD7684D1-E431-4219-A792-4BD039D66992}"/>
                </a:ext>
              </a:extLst>
            </p:cNvPr>
            <p:cNvSpPr/>
            <p:nvPr/>
          </p:nvSpPr>
          <p:spPr>
            <a:xfrm>
              <a:off x="17280102" y="6210067"/>
              <a:ext cx="51432" cy="104720"/>
            </a:xfrm>
            <a:custGeom>
              <a:avLst/>
              <a:gdLst>
                <a:gd name="connsiteX0" fmla="*/ 23068 w 40980"/>
                <a:gd name="connsiteY0" fmla="*/ 5601 h 83439"/>
                <a:gd name="connsiteX1" fmla="*/ 10021 w 40980"/>
                <a:gd name="connsiteY1" fmla="*/ 41015 h 83439"/>
                <a:gd name="connsiteX2" fmla="*/ 168 w 40980"/>
                <a:gd name="connsiteY2" fmla="*/ 73235 h 83439"/>
                <a:gd name="connsiteX3" fmla="*/ 6845 w 40980"/>
                <a:gd name="connsiteY3" fmla="*/ 83266 h 83439"/>
                <a:gd name="connsiteX4" fmla="*/ 7358 w 40980"/>
                <a:gd name="connsiteY4" fmla="*/ 83353 h 83439"/>
                <a:gd name="connsiteX5" fmla="*/ 17477 w 40980"/>
                <a:gd name="connsiteY5" fmla="*/ 76164 h 83439"/>
                <a:gd name="connsiteX6" fmla="*/ 20138 w 40980"/>
                <a:gd name="connsiteY6" fmla="*/ 66045 h 83439"/>
                <a:gd name="connsiteX7" fmla="*/ 20138 w 40980"/>
                <a:gd name="connsiteY7" fmla="*/ 68442 h 83439"/>
                <a:gd name="connsiteX8" fmla="*/ 39843 w 40980"/>
                <a:gd name="connsiteY8" fmla="*/ 12790 h 83439"/>
                <a:gd name="connsiteX9" fmla="*/ 36115 w 40980"/>
                <a:gd name="connsiteY9" fmla="*/ 148 h 83439"/>
                <a:gd name="connsiteX10" fmla="*/ 35849 w 40980"/>
                <a:gd name="connsiteY10" fmla="*/ 9 h 83439"/>
                <a:gd name="connsiteX11" fmla="*/ 32120 w 40980"/>
                <a:gd name="connsiteY11" fmla="*/ 9 h 83439"/>
                <a:gd name="connsiteX12" fmla="*/ 24132 w 40980"/>
                <a:gd name="connsiteY12" fmla="*/ 5068 h 8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80" h="83439">
                  <a:moveTo>
                    <a:pt x="23068" y="5601"/>
                  </a:moveTo>
                  <a:cubicBezTo>
                    <a:pt x="18540" y="17316"/>
                    <a:pt x="14280" y="29033"/>
                    <a:pt x="10021" y="41015"/>
                  </a:cubicBezTo>
                  <a:cubicBezTo>
                    <a:pt x="5852" y="51464"/>
                    <a:pt x="2557" y="62241"/>
                    <a:pt x="168" y="73235"/>
                  </a:cubicBezTo>
                  <a:cubicBezTo>
                    <a:pt x="-758" y="77849"/>
                    <a:pt x="2231" y="82340"/>
                    <a:pt x="6845" y="83266"/>
                  </a:cubicBezTo>
                  <a:cubicBezTo>
                    <a:pt x="7015" y="83300"/>
                    <a:pt x="7186" y="83329"/>
                    <a:pt x="7358" y="83353"/>
                  </a:cubicBezTo>
                  <a:cubicBezTo>
                    <a:pt x="12102" y="84010"/>
                    <a:pt x="16536" y="80859"/>
                    <a:pt x="17477" y="76164"/>
                  </a:cubicBezTo>
                  <a:cubicBezTo>
                    <a:pt x="17475" y="72702"/>
                    <a:pt x="19073" y="69507"/>
                    <a:pt x="20138" y="66045"/>
                  </a:cubicBezTo>
                  <a:lnTo>
                    <a:pt x="20138" y="68442"/>
                  </a:lnTo>
                  <a:cubicBezTo>
                    <a:pt x="26263" y="49536"/>
                    <a:pt x="32920" y="31163"/>
                    <a:pt x="39843" y="12790"/>
                  </a:cubicBezTo>
                  <a:cubicBezTo>
                    <a:pt x="42306" y="8269"/>
                    <a:pt x="40636" y="2609"/>
                    <a:pt x="36115" y="148"/>
                  </a:cubicBezTo>
                  <a:cubicBezTo>
                    <a:pt x="36027" y="100"/>
                    <a:pt x="35938" y="54"/>
                    <a:pt x="35849" y="9"/>
                  </a:cubicBezTo>
                  <a:lnTo>
                    <a:pt x="32120" y="9"/>
                  </a:lnTo>
                  <a:cubicBezTo>
                    <a:pt x="28660" y="-148"/>
                    <a:pt x="25470" y="1872"/>
                    <a:pt x="24132" y="5068"/>
                  </a:cubicBezTo>
                </a:path>
              </a:pathLst>
            </a:custGeom>
            <a:solidFill>
              <a:srgbClr val="BEE8D9"/>
            </a:solidFill>
            <a:ln w="26619"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id="{B0577A98-B76A-4B99-AF90-9EDA5ACE2BF8}"/>
                </a:ext>
              </a:extLst>
            </p:cNvPr>
            <p:cNvSpPr/>
            <p:nvPr/>
          </p:nvSpPr>
          <p:spPr>
            <a:xfrm>
              <a:off x="17437266" y="6260540"/>
              <a:ext cx="38047" cy="90849"/>
            </a:xfrm>
            <a:custGeom>
              <a:avLst/>
              <a:gdLst>
                <a:gd name="connsiteX0" fmla="*/ 21129 w 30315"/>
                <a:gd name="connsiteY0" fmla="*/ 0 h 72387"/>
                <a:gd name="connsiteX1" fmla="*/ 17134 w 30315"/>
                <a:gd name="connsiteY1" fmla="*/ 3462 h 72387"/>
                <a:gd name="connsiteX2" fmla="*/ 7815 w 30315"/>
                <a:gd name="connsiteY2" fmla="*/ 33285 h 72387"/>
                <a:gd name="connsiteX3" fmla="*/ 93 w 30315"/>
                <a:gd name="connsiteY3" fmla="*/ 63374 h 72387"/>
                <a:gd name="connsiteX4" fmla="*/ 6617 w 30315"/>
                <a:gd name="connsiteY4" fmla="*/ 72294 h 72387"/>
                <a:gd name="connsiteX5" fmla="*/ 15538 w 30315"/>
                <a:gd name="connsiteY5" fmla="*/ 65771 h 72387"/>
                <a:gd name="connsiteX6" fmla="*/ 20063 w 30315"/>
                <a:gd name="connsiteY6" fmla="*/ 43403 h 72387"/>
                <a:gd name="connsiteX7" fmla="*/ 24855 w 30315"/>
                <a:gd name="connsiteY7" fmla="*/ 25030 h 72387"/>
                <a:gd name="connsiteX8" fmla="*/ 29915 w 30315"/>
                <a:gd name="connsiteY8" fmla="*/ 9320 h 72387"/>
                <a:gd name="connsiteX9" fmla="*/ 29915 w 30315"/>
                <a:gd name="connsiteY9" fmla="*/ 3994 h 72387"/>
                <a:gd name="connsiteX10" fmla="*/ 26186 w 30315"/>
                <a:gd name="connsiteY10" fmla="*/ 267 h 72387"/>
                <a:gd name="connsiteX11" fmla="*/ 23258 w 30315"/>
                <a:gd name="connsiteY11" fmla="*/ 267 h 72387"/>
                <a:gd name="connsiteX12" fmla="*/ 20862 w 30315"/>
                <a:gd name="connsiteY12" fmla="*/ 267 h 7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315" h="72387">
                  <a:moveTo>
                    <a:pt x="21129" y="0"/>
                  </a:moveTo>
                  <a:cubicBezTo>
                    <a:pt x="19406" y="605"/>
                    <a:pt x="17977" y="1843"/>
                    <a:pt x="17134" y="3462"/>
                  </a:cubicBezTo>
                  <a:cubicBezTo>
                    <a:pt x="14205" y="13580"/>
                    <a:pt x="11010" y="23432"/>
                    <a:pt x="7815" y="33285"/>
                  </a:cubicBezTo>
                  <a:cubicBezTo>
                    <a:pt x="4711" y="43171"/>
                    <a:pt x="2133" y="53215"/>
                    <a:pt x="93" y="63374"/>
                  </a:cubicBezTo>
                  <a:cubicBezTo>
                    <a:pt x="-568" y="67639"/>
                    <a:pt x="2353" y="71633"/>
                    <a:pt x="6617" y="72294"/>
                  </a:cubicBezTo>
                  <a:cubicBezTo>
                    <a:pt x="10882" y="72956"/>
                    <a:pt x="14875" y="70035"/>
                    <a:pt x="15538" y="65771"/>
                  </a:cubicBezTo>
                  <a:cubicBezTo>
                    <a:pt x="17134" y="58315"/>
                    <a:pt x="18465" y="50859"/>
                    <a:pt x="20063" y="43403"/>
                  </a:cubicBezTo>
                  <a:cubicBezTo>
                    <a:pt x="21660" y="35948"/>
                    <a:pt x="22991" y="31154"/>
                    <a:pt x="24855" y="25030"/>
                  </a:cubicBezTo>
                  <a:cubicBezTo>
                    <a:pt x="26719" y="18906"/>
                    <a:pt x="28317" y="14645"/>
                    <a:pt x="29915" y="9320"/>
                  </a:cubicBezTo>
                  <a:cubicBezTo>
                    <a:pt x="30449" y="7585"/>
                    <a:pt x="30449" y="5729"/>
                    <a:pt x="29915" y="3994"/>
                  </a:cubicBezTo>
                  <a:cubicBezTo>
                    <a:pt x="29097" y="2389"/>
                    <a:pt x="27792" y="1084"/>
                    <a:pt x="26186" y="267"/>
                  </a:cubicBezTo>
                  <a:cubicBezTo>
                    <a:pt x="25229" y="-7"/>
                    <a:pt x="24215" y="-7"/>
                    <a:pt x="23258" y="267"/>
                  </a:cubicBezTo>
                  <a:lnTo>
                    <a:pt x="20862" y="267"/>
                  </a:lnTo>
                </a:path>
              </a:pathLst>
            </a:custGeom>
            <a:solidFill>
              <a:srgbClr val="BEE8D9"/>
            </a:solidFill>
            <a:ln w="26619"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id="{C913637A-ED6D-42FA-A47E-80FC7232119F}"/>
                </a:ext>
              </a:extLst>
            </p:cNvPr>
            <p:cNvSpPr/>
            <p:nvPr/>
          </p:nvSpPr>
          <p:spPr>
            <a:xfrm>
              <a:off x="18130745" y="6462725"/>
              <a:ext cx="46362" cy="99002"/>
            </a:xfrm>
            <a:custGeom>
              <a:avLst/>
              <a:gdLst>
                <a:gd name="connsiteX0" fmla="*/ 26961 w 36940"/>
                <a:gd name="connsiteY0" fmla="*/ 0 h 78883"/>
                <a:gd name="connsiteX1" fmla="*/ 22966 w 36940"/>
                <a:gd name="connsiteY1" fmla="*/ 3728 h 78883"/>
                <a:gd name="connsiteX2" fmla="*/ 12049 w 36940"/>
                <a:gd name="connsiteY2" fmla="*/ 35415 h 78883"/>
                <a:gd name="connsiteX3" fmla="*/ 600 w 36940"/>
                <a:gd name="connsiteY3" fmla="*/ 67901 h 78883"/>
                <a:gd name="connsiteX4" fmla="*/ 600 w 36940"/>
                <a:gd name="connsiteY4" fmla="*/ 73759 h 78883"/>
                <a:gd name="connsiteX5" fmla="*/ 4595 w 36940"/>
                <a:gd name="connsiteY5" fmla="*/ 78019 h 78883"/>
                <a:gd name="connsiteX6" fmla="*/ 14336 w 36940"/>
                <a:gd name="connsiteY6" fmla="*/ 75108 h 78883"/>
                <a:gd name="connsiteX7" fmla="*/ 14713 w 36940"/>
                <a:gd name="connsiteY7" fmla="*/ 74291 h 78883"/>
                <a:gd name="connsiteX8" fmla="*/ 25896 w 36940"/>
                <a:gd name="connsiteY8" fmla="*/ 41539 h 78883"/>
                <a:gd name="connsiteX9" fmla="*/ 36546 w 36940"/>
                <a:gd name="connsiteY9" fmla="*/ 9852 h 78883"/>
                <a:gd name="connsiteX10" fmla="*/ 36546 w 36940"/>
                <a:gd name="connsiteY10" fmla="*/ 4260 h 78883"/>
                <a:gd name="connsiteX11" fmla="*/ 32552 w 36940"/>
                <a:gd name="connsiteY11" fmla="*/ 266 h 78883"/>
                <a:gd name="connsiteX12" fmla="*/ 29623 w 36940"/>
                <a:gd name="connsiteY12" fmla="*/ 266 h 78883"/>
                <a:gd name="connsiteX13" fmla="*/ 26961 w 36940"/>
                <a:gd name="connsiteY13" fmla="*/ 267 h 7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40" h="78883">
                  <a:moveTo>
                    <a:pt x="26961" y="0"/>
                  </a:moveTo>
                  <a:cubicBezTo>
                    <a:pt x="25175" y="642"/>
                    <a:pt x="23732" y="1990"/>
                    <a:pt x="22966" y="3728"/>
                  </a:cubicBezTo>
                  <a:cubicBezTo>
                    <a:pt x="19506" y="14379"/>
                    <a:pt x="15778" y="25030"/>
                    <a:pt x="12049" y="35415"/>
                  </a:cubicBezTo>
                  <a:cubicBezTo>
                    <a:pt x="8321" y="45800"/>
                    <a:pt x="4328" y="56983"/>
                    <a:pt x="600" y="67901"/>
                  </a:cubicBezTo>
                  <a:cubicBezTo>
                    <a:pt x="-200" y="69772"/>
                    <a:pt x="-200" y="71888"/>
                    <a:pt x="600" y="73759"/>
                  </a:cubicBezTo>
                  <a:cubicBezTo>
                    <a:pt x="1238" y="75698"/>
                    <a:pt x="2699" y="77257"/>
                    <a:pt x="4595" y="78019"/>
                  </a:cubicBezTo>
                  <a:cubicBezTo>
                    <a:pt x="8089" y="79905"/>
                    <a:pt x="12451" y="78602"/>
                    <a:pt x="14336" y="75108"/>
                  </a:cubicBezTo>
                  <a:cubicBezTo>
                    <a:pt x="14479" y="74844"/>
                    <a:pt x="14604" y="74571"/>
                    <a:pt x="14713" y="74291"/>
                  </a:cubicBezTo>
                  <a:cubicBezTo>
                    <a:pt x="18706" y="63640"/>
                    <a:pt x="22435" y="52457"/>
                    <a:pt x="25896" y="41539"/>
                  </a:cubicBezTo>
                  <a:cubicBezTo>
                    <a:pt x="29358" y="30622"/>
                    <a:pt x="33085" y="20503"/>
                    <a:pt x="36546" y="9852"/>
                  </a:cubicBezTo>
                  <a:cubicBezTo>
                    <a:pt x="37071" y="8025"/>
                    <a:pt x="37071" y="6087"/>
                    <a:pt x="36546" y="4260"/>
                  </a:cubicBezTo>
                  <a:cubicBezTo>
                    <a:pt x="35791" y="2457"/>
                    <a:pt x="34356" y="1022"/>
                    <a:pt x="32552" y="266"/>
                  </a:cubicBezTo>
                  <a:cubicBezTo>
                    <a:pt x="31594" y="-8"/>
                    <a:pt x="30580" y="-8"/>
                    <a:pt x="29623" y="266"/>
                  </a:cubicBezTo>
                  <a:lnTo>
                    <a:pt x="26961" y="267"/>
                  </a:lnTo>
                </a:path>
              </a:pathLst>
            </a:custGeom>
            <a:solidFill>
              <a:srgbClr val="BEE8D9"/>
            </a:solidFill>
            <a:ln w="26619"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id="{F1B46B0B-CD24-4940-A964-4B39CCA47984}"/>
                </a:ext>
              </a:extLst>
            </p:cNvPr>
            <p:cNvSpPr/>
            <p:nvPr/>
          </p:nvSpPr>
          <p:spPr>
            <a:xfrm>
              <a:off x="18290059" y="6521877"/>
              <a:ext cx="49961" cy="107184"/>
            </a:xfrm>
            <a:custGeom>
              <a:avLst/>
              <a:gdLst>
                <a:gd name="connsiteX0" fmla="*/ 28368 w 39808"/>
                <a:gd name="connsiteY0" fmla="*/ 1864 h 85402"/>
                <a:gd name="connsiteX1" fmla="*/ 20113 w 39808"/>
                <a:gd name="connsiteY1" fmla="*/ 19971 h 85402"/>
                <a:gd name="connsiteX2" fmla="*/ 13723 w 39808"/>
                <a:gd name="connsiteY2" fmla="*/ 38344 h 85402"/>
                <a:gd name="connsiteX3" fmla="*/ 142 w 39808"/>
                <a:gd name="connsiteY3" fmla="*/ 76954 h 85402"/>
                <a:gd name="connsiteX4" fmla="*/ 5294 w 39808"/>
                <a:gd name="connsiteY4" fmla="*/ 84834 h 85402"/>
                <a:gd name="connsiteX5" fmla="*/ 6001 w 39808"/>
                <a:gd name="connsiteY5" fmla="*/ 84942 h 85402"/>
                <a:gd name="connsiteX6" fmla="*/ 11061 w 39808"/>
                <a:gd name="connsiteY6" fmla="*/ 84942 h 85402"/>
                <a:gd name="connsiteX7" fmla="*/ 13989 w 39808"/>
                <a:gd name="connsiteY7" fmla="*/ 80150 h 85402"/>
                <a:gd name="connsiteX8" fmla="*/ 15320 w 39808"/>
                <a:gd name="connsiteY8" fmla="*/ 75357 h 85402"/>
                <a:gd name="connsiteX9" fmla="*/ 25705 w 39808"/>
                <a:gd name="connsiteY9" fmla="*/ 43404 h 85402"/>
                <a:gd name="connsiteX10" fmla="*/ 31563 w 39808"/>
                <a:gd name="connsiteY10" fmla="*/ 25031 h 85402"/>
                <a:gd name="connsiteX11" fmla="*/ 39284 w 39808"/>
                <a:gd name="connsiteY11" fmla="*/ 7989 h 85402"/>
                <a:gd name="connsiteX12" fmla="*/ 36356 w 39808"/>
                <a:gd name="connsiteY12" fmla="*/ 0 h 85402"/>
                <a:gd name="connsiteX13" fmla="*/ 33960 w 39808"/>
                <a:gd name="connsiteY13" fmla="*/ 0 h 85402"/>
                <a:gd name="connsiteX14" fmla="*/ 28368 w 39808"/>
                <a:gd name="connsiteY14" fmla="*/ 3462 h 85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8" h="85402">
                  <a:moveTo>
                    <a:pt x="28368" y="1864"/>
                  </a:moveTo>
                  <a:cubicBezTo>
                    <a:pt x="25439" y="7722"/>
                    <a:pt x="22509" y="13847"/>
                    <a:pt x="20113" y="19971"/>
                  </a:cubicBezTo>
                  <a:lnTo>
                    <a:pt x="13723" y="38344"/>
                  </a:lnTo>
                  <a:cubicBezTo>
                    <a:pt x="8524" y="50968"/>
                    <a:pt x="3991" y="63856"/>
                    <a:pt x="142" y="76954"/>
                  </a:cubicBezTo>
                  <a:cubicBezTo>
                    <a:pt x="-610" y="80553"/>
                    <a:pt x="1696" y="84081"/>
                    <a:pt x="5294" y="84834"/>
                  </a:cubicBezTo>
                  <a:cubicBezTo>
                    <a:pt x="5528" y="84883"/>
                    <a:pt x="5764" y="84919"/>
                    <a:pt x="6001" y="84942"/>
                  </a:cubicBezTo>
                  <a:cubicBezTo>
                    <a:pt x="7631" y="85556"/>
                    <a:pt x="9430" y="85556"/>
                    <a:pt x="11061" y="84942"/>
                  </a:cubicBezTo>
                  <a:cubicBezTo>
                    <a:pt x="12520" y="83696"/>
                    <a:pt x="13546" y="82017"/>
                    <a:pt x="13989" y="80150"/>
                  </a:cubicBezTo>
                  <a:lnTo>
                    <a:pt x="15320" y="75357"/>
                  </a:lnTo>
                  <a:cubicBezTo>
                    <a:pt x="18782" y="64706"/>
                    <a:pt x="22509" y="54055"/>
                    <a:pt x="25705" y="43404"/>
                  </a:cubicBezTo>
                  <a:cubicBezTo>
                    <a:pt x="27568" y="37279"/>
                    <a:pt x="29699" y="31155"/>
                    <a:pt x="31563" y="25031"/>
                  </a:cubicBezTo>
                  <a:cubicBezTo>
                    <a:pt x="33427" y="18906"/>
                    <a:pt x="36622" y="13580"/>
                    <a:pt x="39284" y="7989"/>
                  </a:cubicBezTo>
                  <a:cubicBezTo>
                    <a:pt x="40619" y="4972"/>
                    <a:pt x="39323" y="1440"/>
                    <a:pt x="36356" y="0"/>
                  </a:cubicBezTo>
                  <a:lnTo>
                    <a:pt x="33960" y="0"/>
                  </a:lnTo>
                  <a:cubicBezTo>
                    <a:pt x="31582" y="-29"/>
                    <a:pt x="29401" y="1321"/>
                    <a:pt x="28368" y="3462"/>
                  </a:cubicBezTo>
                </a:path>
              </a:pathLst>
            </a:custGeom>
            <a:solidFill>
              <a:srgbClr val="BEE8D9"/>
            </a:solidFill>
            <a:ln w="26619"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id="{A1C78C8B-767A-408D-B794-FFBACC9609F2}"/>
                </a:ext>
              </a:extLst>
            </p:cNvPr>
            <p:cNvSpPr/>
            <p:nvPr/>
          </p:nvSpPr>
          <p:spPr>
            <a:xfrm>
              <a:off x="18444479" y="6571004"/>
              <a:ext cx="45102" cy="101471"/>
            </a:xfrm>
            <a:custGeom>
              <a:avLst/>
              <a:gdLst>
                <a:gd name="connsiteX0" fmla="*/ 23822 w 35936"/>
                <a:gd name="connsiteY0" fmla="*/ 1065 h 80850"/>
                <a:gd name="connsiteX1" fmla="*/ 20360 w 35936"/>
                <a:gd name="connsiteY1" fmla="*/ 6124 h 80850"/>
                <a:gd name="connsiteX2" fmla="*/ 16365 w 35936"/>
                <a:gd name="connsiteY2" fmla="*/ 20237 h 80850"/>
                <a:gd name="connsiteX3" fmla="*/ 8377 w 35936"/>
                <a:gd name="connsiteY3" fmla="*/ 43935 h 80850"/>
                <a:gd name="connsiteX4" fmla="*/ 123 w 35936"/>
                <a:gd name="connsiteY4" fmla="*/ 70563 h 80850"/>
                <a:gd name="connsiteX5" fmla="*/ 7313 w 35936"/>
                <a:gd name="connsiteY5" fmla="*/ 80682 h 80850"/>
                <a:gd name="connsiteX6" fmla="*/ 17345 w 35936"/>
                <a:gd name="connsiteY6" fmla="*/ 74005 h 80850"/>
                <a:gd name="connsiteX7" fmla="*/ 17431 w 35936"/>
                <a:gd name="connsiteY7" fmla="*/ 73492 h 80850"/>
                <a:gd name="connsiteX8" fmla="*/ 25686 w 35936"/>
                <a:gd name="connsiteY8" fmla="*/ 42871 h 80850"/>
                <a:gd name="connsiteX9" fmla="*/ 35805 w 35936"/>
                <a:gd name="connsiteY9" fmla="*/ 8787 h 80850"/>
                <a:gd name="connsiteX10" fmla="*/ 29869 w 35936"/>
                <a:gd name="connsiteY10" fmla="*/ 72 h 80850"/>
                <a:gd name="connsiteX11" fmla="*/ 29414 w 35936"/>
                <a:gd name="connsiteY11" fmla="*/ 0 h 80850"/>
                <a:gd name="connsiteX12" fmla="*/ 28082 w 35936"/>
                <a:gd name="connsiteY12" fmla="*/ 0 h 80850"/>
                <a:gd name="connsiteX13" fmla="*/ 23822 w 35936"/>
                <a:gd name="connsiteY13" fmla="*/ 1331 h 80850"/>
                <a:gd name="connsiteX14" fmla="*/ 26217 w 35936"/>
                <a:gd name="connsiteY14" fmla="*/ 41273 h 80850"/>
                <a:gd name="connsiteX15" fmla="*/ 26217 w 35936"/>
                <a:gd name="connsiteY15" fmla="*/ 41273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6" h="80850">
                  <a:moveTo>
                    <a:pt x="23822" y="1065"/>
                  </a:moveTo>
                  <a:cubicBezTo>
                    <a:pt x="22145" y="2327"/>
                    <a:pt x="20929" y="4105"/>
                    <a:pt x="20360" y="6124"/>
                  </a:cubicBezTo>
                  <a:cubicBezTo>
                    <a:pt x="19276" y="10895"/>
                    <a:pt x="17943" y="15606"/>
                    <a:pt x="16365" y="20237"/>
                  </a:cubicBezTo>
                  <a:cubicBezTo>
                    <a:pt x="13970" y="28225"/>
                    <a:pt x="11306" y="35947"/>
                    <a:pt x="8377" y="43935"/>
                  </a:cubicBezTo>
                  <a:cubicBezTo>
                    <a:pt x="5057" y="52625"/>
                    <a:pt x="2299" y="61519"/>
                    <a:pt x="123" y="70563"/>
                  </a:cubicBezTo>
                  <a:cubicBezTo>
                    <a:pt x="-680" y="75341"/>
                    <a:pt x="2536" y="79868"/>
                    <a:pt x="7313" y="80682"/>
                  </a:cubicBezTo>
                  <a:cubicBezTo>
                    <a:pt x="11927" y="81608"/>
                    <a:pt x="16417" y="78619"/>
                    <a:pt x="17345" y="74005"/>
                  </a:cubicBezTo>
                  <a:cubicBezTo>
                    <a:pt x="17379" y="73835"/>
                    <a:pt x="17409" y="73664"/>
                    <a:pt x="17431" y="73492"/>
                  </a:cubicBezTo>
                  <a:cubicBezTo>
                    <a:pt x="19827" y="63107"/>
                    <a:pt x="22756" y="52989"/>
                    <a:pt x="25686" y="42871"/>
                  </a:cubicBezTo>
                  <a:cubicBezTo>
                    <a:pt x="28615" y="32752"/>
                    <a:pt x="32874" y="20503"/>
                    <a:pt x="35805" y="8787"/>
                  </a:cubicBezTo>
                  <a:cubicBezTo>
                    <a:pt x="36572" y="4742"/>
                    <a:pt x="33915" y="840"/>
                    <a:pt x="29869" y="72"/>
                  </a:cubicBezTo>
                  <a:cubicBezTo>
                    <a:pt x="29718" y="43"/>
                    <a:pt x="29565" y="19"/>
                    <a:pt x="29414" y="0"/>
                  </a:cubicBezTo>
                  <a:lnTo>
                    <a:pt x="28082" y="0"/>
                  </a:lnTo>
                  <a:cubicBezTo>
                    <a:pt x="26559" y="-2"/>
                    <a:pt x="25072" y="463"/>
                    <a:pt x="23822" y="1331"/>
                  </a:cubicBezTo>
                  <a:moveTo>
                    <a:pt x="26217" y="41273"/>
                  </a:moveTo>
                  <a:lnTo>
                    <a:pt x="26217" y="41273"/>
                  </a:lnTo>
                </a:path>
              </a:pathLst>
            </a:custGeom>
            <a:solidFill>
              <a:srgbClr val="BEE8D9"/>
            </a:solidFill>
            <a:ln w="26619"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id="{82C05DF6-34E3-4378-BF4A-CD17691896E0}"/>
                </a:ext>
              </a:extLst>
            </p:cNvPr>
            <p:cNvSpPr/>
            <p:nvPr/>
          </p:nvSpPr>
          <p:spPr>
            <a:xfrm>
              <a:off x="18631281" y="6637939"/>
              <a:ext cx="49025" cy="98365"/>
            </a:xfrm>
            <a:custGeom>
              <a:avLst/>
              <a:gdLst>
                <a:gd name="connsiteX0" fmla="*/ 21434 w 39062"/>
                <a:gd name="connsiteY0" fmla="*/ 5248 h 78375"/>
                <a:gd name="connsiteX1" fmla="*/ 10516 w 39062"/>
                <a:gd name="connsiteY1" fmla="*/ 35604 h 78375"/>
                <a:gd name="connsiteX2" fmla="*/ 5457 w 39062"/>
                <a:gd name="connsiteY2" fmla="*/ 49450 h 78375"/>
                <a:gd name="connsiteX3" fmla="*/ 397 w 39062"/>
                <a:gd name="connsiteY3" fmla="*/ 67291 h 78375"/>
                <a:gd name="connsiteX4" fmla="*/ 397 w 39062"/>
                <a:gd name="connsiteY4" fmla="*/ 72350 h 78375"/>
                <a:gd name="connsiteX5" fmla="*/ 5457 w 39062"/>
                <a:gd name="connsiteY5" fmla="*/ 77676 h 78375"/>
                <a:gd name="connsiteX6" fmla="*/ 12647 w 39062"/>
                <a:gd name="connsiteY6" fmla="*/ 77676 h 78375"/>
                <a:gd name="connsiteX7" fmla="*/ 18239 w 39062"/>
                <a:gd name="connsiteY7" fmla="*/ 72616 h 78375"/>
                <a:gd name="connsiteX8" fmla="*/ 24629 w 39062"/>
                <a:gd name="connsiteY8" fmla="*/ 52113 h 78375"/>
                <a:gd name="connsiteX9" fmla="*/ 38210 w 39062"/>
                <a:gd name="connsiteY9" fmla="*/ 12970 h 78375"/>
                <a:gd name="connsiteX10" fmla="*/ 33684 w 39062"/>
                <a:gd name="connsiteY10" fmla="*/ 189 h 78375"/>
                <a:gd name="connsiteX11" fmla="*/ 29689 w 39062"/>
                <a:gd name="connsiteY11" fmla="*/ 189 h 78375"/>
                <a:gd name="connsiteX12" fmla="*/ 20901 w 39062"/>
                <a:gd name="connsiteY12" fmla="*/ 5781 h 78375"/>
                <a:gd name="connsiteX13" fmla="*/ 24096 w 39062"/>
                <a:gd name="connsiteY13" fmla="*/ 54243 h 78375"/>
                <a:gd name="connsiteX14" fmla="*/ 24096 w 39062"/>
                <a:gd name="connsiteY14" fmla="*/ 54243 h 7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062" h="78375">
                  <a:moveTo>
                    <a:pt x="21434" y="5248"/>
                  </a:moveTo>
                  <a:cubicBezTo>
                    <a:pt x="17706" y="15367"/>
                    <a:pt x="13978" y="25485"/>
                    <a:pt x="10516" y="35604"/>
                  </a:cubicBezTo>
                  <a:cubicBezTo>
                    <a:pt x="8652" y="40130"/>
                    <a:pt x="7054" y="44924"/>
                    <a:pt x="5457" y="49450"/>
                  </a:cubicBezTo>
                  <a:cubicBezTo>
                    <a:pt x="3859" y="53977"/>
                    <a:pt x="1995" y="61433"/>
                    <a:pt x="397" y="67291"/>
                  </a:cubicBezTo>
                  <a:cubicBezTo>
                    <a:pt x="-132" y="68935"/>
                    <a:pt x="-132" y="70705"/>
                    <a:pt x="397" y="72350"/>
                  </a:cubicBezTo>
                  <a:cubicBezTo>
                    <a:pt x="1255" y="74760"/>
                    <a:pt x="3094" y="76695"/>
                    <a:pt x="5457" y="77676"/>
                  </a:cubicBezTo>
                  <a:cubicBezTo>
                    <a:pt x="7763" y="78608"/>
                    <a:pt x="10340" y="78608"/>
                    <a:pt x="12647" y="77676"/>
                  </a:cubicBezTo>
                  <a:cubicBezTo>
                    <a:pt x="15176" y="76915"/>
                    <a:pt x="17230" y="75057"/>
                    <a:pt x="18239" y="72616"/>
                  </a:cubicBezTo>
                  <a:lnTo>
                    <a:pt x="24629" y="52113"/>
                  </a:lnTo>
                  <a:cubicBezTo>
                    <a:pt x="28889" y="38799"/>
                    <a:pt x="33417" y="25752"/>
                    <a:pt x="38210" y="12970"/>
                  </a:cubicBezTo>
                  <a:cubicBezTo>
                    <a:pt x="40339" y="8184"/>
                    <a:pt x="38350" y="2568"/>
                    <a:pt x="33684" y="189"/>
                  </a:cubicBezTo>
                  <a:cubicBezTo>
                    <a:pt x="32364" y="-63"/>
                    <a:pt x="31008" y="-63"/>
                    <a:pt x="29689" y="189"/>
                  </a:cubicBezTo>
                  <a:cubicBezTo>
                    <a:pt x="25894" y="89"/>
                    <a:pt x="22419" y="2301"/>
                    <a:pt x="20901" y="5781"/>
                  </a:cubicBezTo>
                  <a:moveTo>
                    <a:pt x="24096" y="54243"/>
                  </a:moveTo>
                  <a:lnTo>
                    <a:pt x="24096" y="54243"/>
                  </a:lnTo>
                </a:path>
              </a:pathLst>
            </a:custGeom>
            <a:solidFill>
              <a:srgbClr val="BEE8D9"/>
            </a:solidFill>
            <a:ln w="26619"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id="{E8A866D4-A774-43C6-96E2-655099C0CE42}"/>
                </a:ext>
              </a:extLst>
            </p:cNvPr>
            <p:cNvSpPr/>
            <p:nvPr/>
          </p:nvSpPr>
          <p:spPr>
            <a:xfrm>
              <a:off x="18805792" y="6675605"/>
              <a:ext cx="46363" cy="99661"/>
            </a:xfrm>
            <a:custGeom>
              <a:avLst/>
              <a:gdLst>
                <a:gd name="connsiteX0" fmla="*/ 23515 w 36941"/>
                <a:gd name="connsiteY0" fmla="*/ 1864 h 79408"/>
                <a:gd name="connsiteX1" fmla="*/ 19787 w 36941"/>
                <a:gd name="connsiteY1" fmla="*/ 7456 h 79408"/>
                <a:gd name="connsiteX2" fmla="*/ 16858 w 36941"/>
                <a:gd name="connsiteY2" fmla="*/ 18107 h 79408"/>
                <a:gd name="connsiteX3" fmla="*/ 16858 w 36941"/>
                <a:gd name="connsiteY3" fmla="*/ 15977 h 79408"/>
                <a:gd name="connsiteX4" fmla="*/ 8337 w 36941"/>
                <a:gd name="connsiteY4" fmla="*/ 41273 h 79408"/>
                <a:gd name="connsiteX5" fmla="*/ 83 w 36941"/>
                <a:gd name="connsiteY5" fmla="*/ 69498 h 79408"/>
                <a:gd name="connsiteX6" fmla="*/ 7273 w 36941"/>
                <a:gd name="connsiteY6" fmla="*/ 79350 h 79408"/>
                <a:gd name="connsiteX7" fmla="*/ 17391 w 36941"/>
                <a:gd name="connsiteY7" fmla="*/ 72161 h 79408"/>
                <a:gd name="connsiteX8" fmla="*/ 21385 w 36941"/>
                <a:gd name="connsiteY8" fmla="*/ 57516 h 79408"/>
                <a:gd name="connsiteX9" fmla="*/ 21385 w 36941"/>
                <a:gd name="connsiteY9" fmla="*/ 57516 h 79408"/>
                <a:gd name="connsiteX10" fmla="*/ 25113 w 36941"/>
                <a:gd name="connsiteY10" fmla="*/ 44735 h 79408"/>
                <a:gd name="connsiteX11" fmla="*/ 25113 w 36941"/>
                <a:gd name="connsiteY11" fmla="*/ 47131 h 79408"/>
                <a:gd name="connsiteX12" fmla="*/ 36829 w 36941"/>
                <a:gd name="connsiteY12" fmla="*/ 9586 h 79408"/>
                <a:gd name="connsiteX13" fmla="*/ 35498 w 36941"/>
                <a:gd name="connsiteY13" fmla="*/ 3462 h 79408"/>
                <a:gd name="connsiteX14" fmla="*/ 29641 w 36941"/>
                <a:gd name="connsiteY14" fmla="*/ 0 h 79408"/>
                <a:gd name="connsiteX15" fmla="*/ 29639 w 36941"/>
                <a:gd name="connsiteY15" fmla="*/ 0 h 79408"/>
                <a:gd name="connsiteX16" fmla="*/ 24846 w 36941"/>
                <a:gd name="connsiteY16" fmla="*/ 1598 h 79408"/>
                <a:gd name="connsiteX17" fmla="*/ 22982 w 36941"/>
                <a:gd name="connsiteY17" fmla="*/ 58049 h 79408"/>
                <a:gd name="connsiteX18" fmla="*/ 22982 w 36941"/>
                <a:gd name="connsiteY18" fmla="*/ 59646 h 79408"/>
                <a:gd name="connsiteX19" fmla="*/ 22982 w 36941"/>
                <a:gd name="connsiteY19" fmla="*/ 58049 h 7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41" h="79408">
                  <a:moveTo>
                    <a:pt x="23515" y="1864"/>
                  </a:moveTo>
                  <a:cubicBezTo>
                    <a:pt x="21716" y="3290"/>
                    <a:pt x="20411" y="5246"/>
                    <a:pt x="19787" y="7456"/>
                  </a:cubicBezTo>
                  <a:cubicBezTo>
                    <a:pt x="19787" y="10917"/>
                    <a:pt x="17923" y="14645"/>
                    <a:pt x="16858" y="18107"/>
                  </a:cubicBezTo>
                  <a:cubicBezTo>
                    <a:pt x="16707" y="17405"/>
                    <a:pt x="16707" y="16679"/>
                    <a:pt x="16858" y="15977"/>
                  </a:cubicBezTo>
                  <a:cubicBezTo>
                    <a:pt x="14196" y="24498"/>
                    <a:pt x="11266" y="33018"/>
                    <a:pt x="8337" y="41273"/>
                  </a:cubicBezTo>
                  <a:cubicBezTo>
                    <a:pt x="4783" y="50428"/>
                    <a:pt x="2022" y="59871"/>
                    <a:pt x="83" y="69498"/>
                  </a:cubicBezTo>
                  <a:cubicBezTo>
                    <a:pt x="-561" y="74182"/>
                    <a:pt x="2616" y="78535"/>
                    <a:pt x="7273" y="79350"/>
                  </a:cubicBezTo>
                  <a:cubicBezTo>
                    <a:pt x="11983" y="79875"/>
                    <a:pt x="16337" y="76782"/>
                    <a:pt x="17391" y="72161"/>
                  </a:cubicBezTo>
                  <a:lnTo>
                    <a:pt x="21385" y="57516"/>
                  </a:lnTo>
                  <a:lnTo>
                    <a:pt x="21385" y="57516"/>
                  </a:lnTo>
                  <a:cubicBezTo>
                    <a:pt x="21385" y="53255"/>
                    <a:pt x="24048" y="48995"/>
                    <a:pt x="25113" y="44735"/>
                  </a:cubicBezTo>
                  <a:cubicBezTo>
                    <a:pt x="25238" y="45529"/>
                    <a:pt x="25238" y="46337"/>
                    <a:pt x="25113" y="47131"/>
                  </a:cubicBezTo>
                  <a:cubicBezTo>
                    <a:pt x="28841" y="34616"/>
                    <a:pt x="33101" y="22368"/>
                    <a:pt x="36829" y="9586"/>
                  </a:cubicBezTo>
                  <a:cubicBezTo>
                    <a:pt x="37180" y="7450"/>
                    <a:pt x="36704" y="5260"/>
                    <a:pt x="35498" y="3462"/>
                  </a:cubicBezTo>
                  <a:cubicBezTo>
                    <a:pt x="34069" y="1590"/>
                    <a:pt x="31968" y="348"/>
                    <a:pt x="29641" y="0"/>
                  </a:cubicBezTo>
                  <a:lnTo>
                    <a:pt x="29639" y="0"/>
                  </a:lnTo>
                  <a:cubicBezTo>
                    <a:pt x="27910" y="0"/>
                    <a:pt x="26229" y="561"/>
                    <a:pt x="24846" y="1598"/>
                  </a:cubicBezTo>
                  <a:moveTo>
                    <a:pt x="22982" y="58049"/>
                  </a:moveTo>
                  <a:lnTo>
                    <a:pt x="22982" y="59646"/>
                  </a:lnTo>
                  <a:cubicBezTo>
                    <a:pt x="22982" y="59646"/>
                    <a:pt x="22982" y="59646"/>
                    <a:pt x="22982" y="58049"/>
                  </a:cubicBezTo>
                </a:path>
              </a:pathLst>
            </a:custGeom>
            <a:solidFill>
              <a:srgbClr val="BEE8D9"/>
            </a:solidFill>
            <a:ln w="26619"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id="{DA6B1A4C-88B1-4146-888C-E4E1B1D19331}"/>
                </a:ext>
              </a:extLst>
            </p:cNvPr>
            <p:cNvSpPr/>
            <p:nvPr/>
          </p:nvSpPr>
          <p:spPr>
            <a:xfrm>
              <a:off x="17592447" y="6222442"/>
              <a:ext cx="30410" cy="33418"/>
            </a:xfrm>
            <a:custGeom>
              <a:avLst/>
              <a:gdLst>
                <a:gd name="connsiteX0" fmla="*/ 0 w 24230"/>
                <a:gd name="connsiteY0" fmla="*/ 21568 h 26627"/>
                <a:gd name="connsiteX1" fmla="*/ 17042 w 24230"/>
                <a:gd name="connsiteY1" fmla="*/ 26628 h 26627"/>
                <a:gd name="connsiteX2" fmla="*/ 17042 w 24230"/>
                <a:gd name="connsiteY2" fmla="*/ 23166 h 26627"/>
                <a:gd name="connsiteX3" fmla="*/ 24230 w 24230"/>
                <a:gd name="connsiteY3" fmla="*/ 5326 h 26627"/>
                <a:gd name="connsiteX4" fmla="*/ 5592 w 24230"/>
                <a:gd name="connsiteY4" fmla="*/ 0 h 26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0" h="26627">
                  <a:moveTo>
                    <a:pt x="0" y="21568"/>
                  </a:moveTo>
                  <a:lnTo>
                    <a:pt x="17042" y="26628"/>
                  </a:lnTo>
                  <a:cubicBezTo>
                    <a:pt x="17042" y="26628"/>
                    <a:pt x="17042" y="24231"/>
                    <a:pt x="17042" y="23166"/>
                  </a:cubicBezTo>
                  <a:cubicBezTo>
                    <a:pt x="19171" y="17308"/>
                    <a:pt x="21835" y="11184"/>
                    <a:pt x="24230" y="5326"/>
                  </a:cubicBezTo>
                  <a:lnTo>
                    <a:pt x="5592" y="0"/>
                  </a:lnTo>
                  <a:close/>
                </a:path>
              </a:pathLst>
            </a:custGeom>
            <a:solidFill>
              <a:srgbClr val="57545D"/>
            </a:solidFill>
            <a:ln w="26619"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id="{EBA001C8-22F1-40E6-A265-4606F3F8FAA5}"/>
                </a:ext>
              </a:extLst>
            </p:cNvPr>
            <p:cNvSpPr/>
            <p:nvPr/>
          </p:nvSpPr>
          <p:spPr>
            <a:xfrm>
              <a:off x="17658951" y="5945732"/>
              <a:ext cx="41773" cy="39768"/>
            </a:xfrm>
            <a:custGeom>
              <a:avLst/>
              <a:gdLst>
                <a:gd name="connsiteX0" fmla="*/ 16242 w 33284"/>
                <a:gd name="connsiteY0" fmla="*/ 5059 h 31686"/>
                <a:gd name="connsiteX1" fmla="*/ 9321 w 33284"/>
                <a:gd name="connsiteY1" fmla="*/ 26628 h 31686"/>
                <a:gd name="connsiteX2" fmla="*/ 26628 w 33284"/>
                <a:gd name="connsiteY2" fmla="*/ 31687 h 31686"/>
                <a:gd name="connsiteX3" fmla="*/ 33285 w 33284"/>
                <a:gd name="connsiteY3" fmla="*/ 10119 h 31686"/>
                <a:gd name="connsiteX4" fmla="*/ 0 w 33284"/>
                <a:gd name="connsiteY4" fmla="*/ 0 h 31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84" h="31686">
                  <a:moveTo>
                    <a:pt x="16242" y="5059"/>
                  </a:moveTo>
                  <a:lnTo>
                    <a:pt x="9321" y="26628"/>
                  </a:lnTo>
                  <a:lnTo>
                    <a:pt x="26628" y="31687"/>
                  </a:lnTo>
                  <a:cubicBezTo>
                    <a:pt x="28758" y="24497"/>
                    <a:pt x="31154" y="17308"/>
                    <a:pt x="33285" y="10119"/>
                  </a:cubicBezTo>
                  <a:lnTo>
                    <a:pt x="0" y="0"/>
                  </a:lnTo>
                  <a:close/>
                </a:path>
              </a:pathLst>
            </a:custGeom>
            <a:solidFill>
              <a:srgbClr val="57545D"/>
            </a:solidFill>
            <a:ln w="26619"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id="{1B2D371D-E2B2-4B8C-9163-602CBCA4E2E1}"/>
                </a:ext>
              </a:extLst>
            </p:cNvPr>
            <p:cNvSpPr/>
            <p:nvPr/>
          </p:nvSpPr>
          <p:spPr>
            <a:xfrm>
              <a:off x="17500878" y="6529229"/>
              <a:ext cx="31748" cy="34087"/>
            </a:xfrm>
            <a:custGeom>
              <a:avLst/>
              <a:gdLst>
                <a:gd name="connsiteX0" fmla="*/ 6923 w 25296"/>
                <a:gd name="connsiteY0" fmla="*/ 266 h 27160"/>
                <a:gd name="connsiteX1" fmla="*/ 0 w 25296"/>
                <a:gd name="connsiteY1" fmla="*/ 21834 h 27160"/>
                <a:gd name="connsiteX2" fmla="*/ 18107 w 25296"/>
                <a:gd name="connsiteY2" fmla="*/ 27160 h 27160"/>
                <a:gd name="connsiteX3" fmla="*/ 25297 w 25296"/>
                <a:gd name="connsiteY3" fmla="*/ 5592 h 27160"/>
                <a:gd name="connsiteX4" fmla="*/ 14378 w 25296"/>
                <a:gd name="connsiteY4" fmla="*/ 2396 h 27160"/>
                <a:gd name="connsiteX5" fmla="*/ 14378 w 25296"/>
                <a:gd name="connsiteY5" fmla="*/ 2396 h 27160"/>
                <a:gd name="connsiteX6" fmla="*/ 6124 w 25296"/>
                <a:gd name="connsiteY6" fmla="*/ 0 h 2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96" h="27160">
                  <a:moveTo>
                    <a:pt x="6923" y="266"/>
                  </a:moveTo>
                  <a:lnTo>
                    <a:pt x="0" y="21834"/>
                  </a:lnTo>
                  <a:lnTo>
                    <a:pt x="18107" y="27160"/>
                  </a:lnTo>
                  <a:lnTo>
                    <a:pt x="25297" y="5592"/>
                  </a:lnTo>
                  <a:lnTo>
                    <a:pt x="14378" y="2396"/>
                  </a:lnTo>
                  <a:lnTo>
                    <a:pt x="14378" y="2396"/>
                  </a:lnTo>
                  <a:lnTo>
                    <a:pt x="6124" y="0"/>
                  </a:lnTo>
                  <a:close/>
                </a:path>
              </a:pathLst>
            </a:custGeom>
            <a:solidFill>
              <a:srgbClr val="57545D"/>
            </a:solidFill>
            <a:ln w="26619"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id="{988CD551-A625-4A90-A2D0-4784A188F2E4}"/>
                </a:ext>
              </a:extLst>
            </p:cNvPr>
            <p:cNvSpPr/>
            <p:nvPr/>
          </p:nvSpPr>
          <p:spPr>
            <a:xfrm>
              <a:off x="18057640" y="6365141"/>
              <a:ext cx="24397" cy="32751"/>
            </a:xfrm>
            <a:custGeom>
              <a:avLst/>
              <a:gdLst>
                <a:gd name="connsiteX0" fmla="*/ 4261 w 19439"/>
                <a:gd name="connsiteY0" fmla="*/ 4793 h 26095"/>
                <a:gd name="connsiteX1" fmla="*/ 4261 w 19439"/>
                <a:gd name="connsiteY1" fmla="*/ 4793 h 26095"/>
                <a:gd name="connsiteX2" fmla="*/ 0 w 19439"/>
                <a:gd name="connsiteY2" fmla="*/ 21568 h 26095"/>
                <a:gd name="connsiteX3" fmla="*/ 14380 w 19439"/>
                <a:gd name="connsiteY3" fmla="*/ 26095 h 26095"/>
                <a:gd name="connsiteX4" fmla="*/ 12782 w 19439"/>
                <a:gd name="connsiteY4" fmla="*/ 26095 h 26095"/>
                <a:gd name="connsiteX5" fmla="*/ 19439 w 19439"/>
                <a:gd name="connsiteY5" fmla="*/ 4527 h 26095"/>
                <a:gd name="connsiteX6" fmla="*/ 6125 w 19439"/>
                <a:gd name="connsiteY6" fmla="*/ 0 h 26095"/>
                <a:gd name="connsiteX7" fmla="*/ 4528 w 19439"/>
                <a:gd name="connsiteY7" fmla="*/ 5059 h 2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39" h="26095">
                  <a:moveTo>
                    <a:pt x="4261" y="4793"/>
                  </a:moveTo>
                  <a:lnTo>
                    <a:pt x="4261" y="4793"/>
                  </a:lnTo>
                  <a:cubicBezTo>
                    <a:pt x="2930" y="10385"/>
                    <a:pt x="1598" y="15977"/>
                    <a:pt x="0" y="21568"/>
                  </a:cubicBezTo>
                  <a:lnTo>
                    <a:pt x="14380" y="26095"/>
                  </a:lnTo>
                  <a:lnTo>
                    <a:pt x="12782" y="26095"/>
                  </a:lnTo>
                  <a:lnTo>
                    <a:pt x="19439" y="4527"/>
                  </a:lnTo>
                  <a:lnTo>
                    <a:pt x="6125" y="0"/>
                  </a:lnTo>
                  <a:lnTo>
                    <a:pt x="4528" y="5059"/>
                  </a:lnTo>
                </a:path>
              </a:pathLst>
            </a:custGeom>
            <a:solidFill>
              <a:srgbClr val="57545D"/>
            </a:solidFill>
            <a:ln w="26619"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id="{5BEEFD88-25FA-4940-9076-F21A93DC80C5}"/>
                </a:ext>
              </a:extLst>
            </p:cNvPr>
            <p:cNvSpPr/>
            <p:nvPr/>
          </p:nvSpPr>
          <p:spPr>
            <a:xfrm>
              <a:off x="18137177" y="6095449"/>
              <a:ext cx="24397" cy="31748"/>
            </a:xfrm>
            <a:custGeom>
              <a:avLst/>
              <a:gdLst>
                <a:gd name="connsiteX0" fmla="*/ 2131 w 19439"/>
                <a:gd name="connsiteY0" fmla="*/ 13314 h 25296"/>
                <a:gd name="connsiteX1" fmla="*/ 0 w 19439"/>
                <a:gd name="connsiteY1" fmla="*/ 21302 h 25296"/>
                <a:gd name="connsiteX2" fmla="*/ 13047 w 19439"/>
                <a:gd name="connsiteY2" fmla="*/ 25296 h 25296"/>
                <a:gd name="connsiteX3" fmla="*/ 13047 w 19439"/>
                <a:gd name="connsiteY3" fmla="*/ 25296 h 25296"/>
                <a:gd name="connsiteX4" fmla="*/ 19439 w 19439"/>
                <a:gd name="connsiteY4" fmla="*/ 3728 h 25296"/>
                <a:gd name="connsiteX5" fmla="*/ 7457 w 19439"/>
                <a:gd name="connsiteY5" fmla="*/ 0 h 25296"/>
                <a:gd name="connsiteX6" fmla="*/ 2664 w 19439"/>
                <a:gd name="connsiteY6" fmla="*/ 13580 h 2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39" h="25296">
                  <a:moveTo>
                    <a:pt x="2131" y="13314"/>
                  </a:moveTo>
                  <a:cubicBezTo>
                    <a:pt x="2131" y="15976"/>
                    <a:pt x="2131" y="18639"/>
                    <a:pt x="0" y="21302"/>
                  </a:cubicBezTo>
                  <a:lnTo>
                    <a:pt x="13047" y="25296"/>
                  </a:lnTo>
                  <a:lnTo>
                    <a:pt x="13047" y="25296"/>
                  </a:lnTo>
                  <a:lnTo>
                    <a:pt x="19439" y="3728"/>
                  </a:lnTo>
                  <a:lnTo>
                    <a:pt x="7457" y="0"/>
                  </a:lnTo>
                  <a:lnTo>
                    <a:pt x="2664" y="13580"/>
                  </a:lnTo>
                </a:path>
              </a:pathLst>
            </a:custGeom>
            <a:solidFill>
              <a:srgbClr val="57545D"/>
            </a:solidFill>
            <a:ln w="26619"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id="{1456B13C-82F6-40E0-9645-CB5F6ED4D4B8}"/>
                </a:ext>
              </a:extLst>
            </p:cNvPr>
            <p:cNvSpPr/>
            <p:nvPr/>
          </p:nvSpPr>
          <p:spPr>
            <a:xfrm>
              <a:off x="17962062" y="6672932"/>
              <a:ext cx="33418" cy="35089"/>
            </a:xfrm>
            <a:custGeom>
              <a:avLst/>
              <a:gdLst>
                <a:gd name="connsiteX0" fmla="*/ 0 w 26627"/>
                <a:gd name="connsiteY0" fmla="*/ 20237 h 27958"/>
                <a:gd name="connsiteX1" fmla="*/ 26628 w 26627"/>
                <a:gd name="connsiteY1" fmla="*/ 27959 h 27958"/>
                <a:gd name="connsiteX2" fmla="*/ 18107 w 26627"/>
                <a:gd name="connsiteY2" fmla="*/ 25296 h 27958"/>
                <a:gd name="connsiteX3" fmla="*/ 26361 w 26627"/>
                <a:gd name="connsiteY3" fmla="*/ 3994 h 27958"/>
                <a:gd name="connsiteX4" fmla="*/ 13580 w 26627"/>
                <a:gd name="connsiteY4" fmla="*/ 0 h 27958"/>
                <a:gd name="connsiteX5" fmla="*/ 13580 w 26627"/>
                <a:gd name="connsiteY5" fmla="*/ 0 h 27958"/>
                <a:gd name="connsiteX6" fmla="*/ 9852 w 26627"/>
                <a:gd name="connsiteY6" fmla="*/ 0 h 27958"/>
                <a:gd name="connsiteX7" fmla="*/ 2131 w 26627"/>
                <a:gd name="connsiteY7" fmla="*/ 21568 h 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27" h="27958">
                  <a:moveTo>
                    <a:pt x="0" y="20237"/>
                  </a:moveTo>
                  <a:lnTo>
                    <a:pt x="26628" y="27959"/>
                  </a:lnTo>
                  <a:lnTo>
                    <a:pt x="18107" y="25296"/>
                  </a:lnTo>
                  <a:lnTo>
                    <a:pt x="26361" y="3994"/>
                  </a:lnTo>
                  <a:lnTo>
                    <a:pt x="13580" y="0"/>
                  </a:lnTo>
                  <a:lnTo>
                    <a:pt x="13580" y="0"/>
                  </a:lnTo>
                  <a:lnTo>
                    <a:pt x="9852" y="0"/>
                  </a:lnTo>
                  <a:lnTo>
                    <a:pt x="2131" y="21568"/>
                  </a:lnTo>
                </a:path>
              </a:pathLst>
            </a:custGeom>
            <a:solidFill>
              <a:srgbClr val="57545D"/>
            </a:solidFill>
            <a:ln w="26619"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id="{8EF737D8-822B-476A-9261-2B13BE2FAC04}"/>
                </a:ext>
              </a:extLst>
            </p:cNvPr>
            <p:cNvSpPr/>
            <p:nvPr/>
          </p:nvSpPr>
          <p:spPr>
            <a:xfrm>
              <a:off x="17685573" y="5933033"/>
              <a:ext cx="448932" cy="151746"/>
            </a:xfrm>
            <a:custGeom>
              <a:avLst/>
              <a:gdLst>
                <a:gd name="connsiteX0" fmla="*/ 1687 w 357700"/>
                <a:gd name="connsiteY0" fmla="*/ 6124 h 120908"/>
                <a:gd name="connsiteX1" fmla="*/ 5416 w 357700"/>
                <a:gd name="connsiteY1" fmla="*/ 21835 h 120908"/>
                <a:gd name="connsiteX2" fmla="*/ 67992 w 357700"/>
                <a:gd name="connsiteY2" fmla="*/ 51391 h 120908"/>
                <a:gd name="connsiteX3" fmla="*/ 69589 w 357700"/>
                <a:gd name="connsiteY3" fmla="*/ 51391 h 120908"/>
                <a:gd name="connsiteX4" fmla="*/ 75180 w 357700"/>
                <a:gd name="connsiteY4" fmla="*/ 53522 h 120908"/>
                <a:gd name="connsiteX5" fmla="*/ 75180 w 357700"/>
                <a:gd name="connsiteY5" fmla="*/ 53522 h 120908"/>
                <a:gd name="connsiteX6" fmla="*/ 128435 w 357700"/>
                <a:gd name="connsiteY6" fmla="*/ 74557 h 120908"/>
                <a:gd name="connsiteX7" fmla="*/ 128435 w 357700"/>
                <a:gd name="connsiteY7" fmla="*/ 74557 h 120908"/>
                <a:gd name="connsiteX8" fmla="*/ 130033 w 357700"/>
                <a:gd name="connsiteY8" fmla="*/ 74557 h 120908"/>
                <a:gd name="connsiteX9" fmla="*/ 132164 w 357700"/>
                <a:gd name="connsiteY9" fmla="*/ 74557 h 120908"/>
                <a:gd name="connsiteX10" fmla="*/ 132164 w 357700"/>
                <a:gd name="connsiteY10" fmla="*/ 74557 h 120908"/>
                <a:gd name="connsiteX11" fmla="*/ 143080 w 357700"/>
                <a:gd name="connsiteY11" fmla="*/ 78285 h 120908"/>
                <a:gd name="connsiteX12" fmla="*/ 146010 w 357700"/>
                <a:gd name="connsiteY12" fmla="*/ 78285 h 120908"/>
                <a:gd name="connsiteX13" fmla="*/ 146010 w 357700"/>
                <a:gd name="connsiteY13" fmla="*/ 78285 h 120908"/>
                <a:gd name="connsiteX14" fmla="*/ 161188 w 357700"/>
                <a:gd name="connsiteY14" fmla="*/ 83344 h 120908"/>
                <a:gd name="connsiteX15" fmla="*/ 161188 w 357700"/>
                <a:gd name="connsiteY15" fmla="*/ 83344 h 120908"/>
                <a:gd name="connsiteX16" fmla="*/ 163051 w 357700"/>
                <a:gd name="connsiteY16" fmla="*/ 83344 h 120908"/>
                <a:gd name="connsiteX17" fmla="*/ 163051 w 357700"/>
                <a:gd name="connsiteY17" fmla="*/ 83344 h 120908"/>
                <a:gd name="connsiteX18" fmla="*/ 207787 w 357700"/>
                <a:gd name="connsiteY18" fmla="*/ 96658 h 120908"/>
                <a:gd name="connsiteX19" fmla="*/ 207787 w 357700"/>
                <a:gd name="connsiteY19" fmla="*/ 96658 h 120908"/>
                <a:gd name="connsiteX20" fmla="*/ 255716 w 357700"/>
                <a:gd name="connsiteY20" fmla="*/ 108641 h 120908"/>
                <a:gd name="connsiteX21" fmla="*/ 257314 w 357700"/>
                <a:gd name="connsiteY21" fmla="*/ 108641 h 120908"/>
                <a:gd name="connsiteX22" fmla="*/ 270095 w 357700"/>
                <a:gd name="connsiteY22" fmla="*/ 111570 h 120908"/>
                <a:gd name="connsiteX23" fmla="*/ 270095 w 357700"/>
                <a:gd name="connsiteY23" fmla="*/ 111570 h 120908"/>
                <a:gd name="connsiteX24" fmla="*/ 272492 w 357700"/>
                <a:gd name="connsiteY24" fmla="*/ 111570 h 120908"/>
                <a:gd name="connsiteX25" fmla="*/ 274888 w 357700"/>
                <a:gd name="connsiteY25" fmla="*/ 111570 h 120908"/>
                <a:gd name="connsiteX26" fmla="*/ 274888 w 357700"/>
                <a:gd name="connsiteY26" fmla="*/ 111570 h 120908"/>
                <a:gd name="connsiteX27" fmla="*/ 303113 w 357700"/>
                <a:gd name="connsiteY27" fmla="*/ 117162 h 120908"/>
                <a:gd name="connsiteX28" fmla="*/ 303113 w 357700"/>
                <a:gd name="connsiteY28" fmla="*/ 117162 h 120908"/>
                <a:gd name="connsiteX29" fmla="*/ 310836 w 357700"/>
                <a:gd name="connsiteY29" fmla="*/ 117162 h 120908"/>
                <a:gd name="connsiteX30" fmla="*/ 310836 w 357700"/>
                <a:gd name="connsiteY30" fmla="*/ 117162 h 120908"/>
                <a:gd name="connsiteX31" fmla="*/ 314031 w 357700"/>
                <a:gd name="connsiteY31" fmla="*/ 117162 h 120908"/>
                <a:gd name="connsiteX32" fmla="*/ 319357 w 357700"/>
                <a:gd name="connsiteY32" fmla="*/ 117162 h 120908"/>
                <a:gd name="connsiteX33" fmla="*/ 345985 w 357700"/>
                <a:gd name="connsiteY33" fmla="*/ 120890 h 120908"/>
                <a:gd name="connsiteX34" fmla="*/ 353973 w 357700"/>
                <a:gd name="connsiteY34" fmla="*/ 117961 h 120908"/>
                <a:gd name="connsiteX35" fmla="*/ 357701 w 357700"/>
                <a:gd name="connsiteY35" fmla="*/ 109706 h 120908"/>
                <a:gd name="connsiteX36" fmla="*/ 354506 w 357700"/>
                <a:gd name="connsiteY36" fmla="*/ 101718 h 120908"/>
                <a:gd name="connsiteX37" fmla="*/ 346518 w 357700"/>
                <a:gd name="connsiteY37" fmla="*/ 98256 h 120908"/>
                <a:gd name="connsiteX38" fmla="*/ 329740 w 357700"/>
                <a:gd name="connsiteY38" fmla="*/ 95860 h 120908"/>
                <a:gd name="connsiteX39" fmla="*/ 329740 w 357700"/>
                <a:gd name="connsiteY39" fmla="*/ 95860 h 120908"/>
                <a:gd name="connsiteX40" fmla="*/ 323883 w 357700"/>
                <a:gd name="connsiteY40" fmla="*/ 95860 h 120908"/>
                <a:gd name="connsiteX41" fmla="*/ 320954 w 357700"/>
                <a:gd name="connsiteY41" fmla="*/ 95860 h 120908"/>
                <a:gd name="connsiteX42" fmla="*/ 318291 w 357700"/>
                <a:gd name="connsiteY42" fmla="*/ 95860 h 120908"/>
                <a:gd name="connsiteX43" fmla="*/ 325214 w 357700"/>
                <a:gd name="connsiteY43" fmla="*/ 95860 h 120908"/>
                <a:gd name="connsiteX44" fmla="*/ 320688 w 357700"/>
                <a:gd name="connsiteY44" fmla="*/ 95860 h 120908"/>
                <a:gd name="connsiteX45" fmla="*/ 320688 w 357700"/>
                <a:gd name="connsiteY45" fmla="*/ 95860 h 120908"/>
                <a:gd name="connsiteX46" fmla="*/ 285006 w 357700"/>
                <a:gd name="connsiteY46" fmla="*/ 88936 h 120908"/>
                <a:gd name="connsiteX47" fmla="*/ 271426 w 357700"/>
                <a:gd name="connsiteY47" fmla="*/ 86007 h 120908"/>
                <a:gd name="connsiteX48" fmla="*/ 271426 w 357700"/>
                <a:gd name="connsiteY48" fmla="*/ 86007 h 120908"/>
                <a:gd name="connsiteX49" fmla="*/ 221366 w 357700"/>
                <a:gd name="connsiteY49" fmla="*/ 73759 h 120908"/>
                <a:gd name="connsiteX50" fmla="*/ 221366 w 357700"/>
                <a:gd name="connsiteY50" fmla="*/ 73759 h 120908"/>
                <a:gd name="connsiteX51" fmla="*/ 221366 w 357700"/>
                <a:gd name="connsiteY51" fmla="*/ 73759 h 120908"/>
                <a:gd name="connsiteX52" fmla="*/ 174767 w 357700"/>
                <a:gd name="connsiteY52" fmla="*/ 59912 h 120908"/>
                <a:gd name="connsiteX53" fmla="*/ 173170 w 357700"/>
                <a:gd name="connsiteY53" fmla="*/ 59912 h 120908"/>
                <a:gd name="connsiteX54" fmla="*/ 156394 w 357700"/>
                <a:gd name="connsiteY54" fmla="*/ 54320 h 120908"/>
                <a:gd name="connsiteX55" fmla="*/ 154265 w 357700"/>
                <a:gd name="connsiteY55" fmla="*/ 54320 h 120908"/>
                <a:gd name="connsiteX56" fmla="*/ 148939 w 357700"/>
                <a:gd name="connsiteY56" fmla="*/ 52456 h 120908"/>
                <a:gd name="connsiteX57" fmla="*/ 148939 w 357700"/>
                <a:gd name="connsiteY57" fmla="*/ 52456 h 120908"/>
                <a:gd name="connsiteX58" fmla="*/ 139885 w 357700"/>
                <a:gd name="connsiteY58" fmla="*/ 49261 h 120908"/>
                <a:gd name="connsiteX59" fmla="*/ 139885 w 357700"/>
                <a:gd name="connsiteY59" fmla="*/ 49261 h 120908"/>
                <a:gd name="connsiteX60" fmla="*/ 89560 w 357700"/>
                <a:gd name="connsiteY60" fmla="*/ 29557 h 120908"/>
                <a:gd name="connsiteX61" fmla="*/ 89560 w 357700"/>
                <a:gd name="connsiteY61" fmla="*/ 29557 h 120908"/>
                <a:gd name="connsiteX62" fmla="*/ 88227 w 357700"/>
                <a:gd name="connsiteY62" fmla="*/ 29557 h 120908"/>
                <a:gd name="connsiteX63" fmla="*/ 85565 w 357700"/>
                <a:gd name="connsiteY63" fmla="*/ 29557 h 120908"/>
                <a:gd name="connsiteX64" fmla="*/ 85565 w 357700"/>
                <a:gd name="connsiteY64" fmla="*/ 29557 h 120908"/>
                <a:gd name="connsiteX65" fmla="*/ 83168 w 357700"/>
                <a:gd name="connsiteY65" fmla="*/ 29557 h 120908"/>
                <a:gd name="connsiteX66" fmla="*/ 81570 w 357700"/>
                <a:gd name="connsiteY66" fmla="*/ 29557 h 120908"/>
                <a:gd name="connsiteX67" fmla="*/ 81570 w 357700"/>
                <a:gd name="connsiteY67" fmla="*/ 29557 h 120908"/>
                <a:gd name="connsiteX68" fmla="*/ 74913 w 357700"/>
                <a:gd name="connsiteY68" fmla="*/ 26628 h 120908"/>
                <a:gd name="connsiteX69" fmla="*/ 74913 w 357700"/>
                <a:gd name="connsiteY69" fmla="*/ 26628 h 120908"/>
                <a:gd name="connsiteX70" fmla="*/ 21658 w 357700"/>
                <a:gd name="connsiteY70" fmla="*/ 1598 h 120908"/>
                <a:gd name="connsiteX71" fmla="*/ 15534 w 357700"/>
                <a:gd name="connsiteY71" fmla="*/ 0 h 120908"/>
                <a:gd name="connsiteX72" fmla="*/ 5949 w 357700"/>
                <a:gd name="connsiteY72" fmla="*/ 5326 h 120908"/>
                <a:gd name="connsiteX73" fmla="*/ 74649 w 357700"/>
                <a:gd name="connsiteY73" fmla="*/ 26894 h 120908"/>
                <a:gd name="connsiteX74" fmla="*/ 76246 w 357700"/>
                <a:gd name="connsiteY74" fmla="*/ 26894 h 120908"/>
                <a:gd name="connsiteX75" fmla="*/ 74649 w 357700"/>
                <a:gd name="connsiteY75" fmla="*/ 26894 h 12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7700" h="120908">
                  <a:moveTo>
                    <a:pt x="1687" y="6124"/>
                  </a:moveTo>
                  <a:cubicBezTo>
                    <a:pt x="-1602" y="11495"/>
                    <a:pt x="64" y="18515"/>
                    <a:pt x="5416" y="21835"/>
                  </a:cubicBezTo>
                  <a:cubicBezTo>
                    <a:pt x="25919" y="32219"/>
                    <a:pt x="46955" y="42072"/>
                    <a:pt x="67992" y="51391"/>
                  </a:cubicBezTo>
                  <a:lnTo>
                    <a:pt x="69589" y="51391"/>
                  </a:lnTo>
                  <a:lnTo>
                    <a:pt x="75180" y="53522"/>
                  </a:lnTo>
                  <a:lnTo>
                    <a:pt x="75180" y="53522"/>
                  </a:lnTo>
                  <a:cubicBezTo>
                    <a:pt x="92755" y="60977"/>
                    <a:pt x="110595" y="68167"/>
                    <a:pt x="128435" y="74557"/>
                  </a:cubicBezTo>
                  <a:lnTo>
                    <a:pt x="128435" y="74557"/>
                  </a:lnTo>
                  <a:lnTo>
                    <a:pt x="130033" y="74557"/>
                  </a:lnTo>
                  <a:lnTo>
                    <a:pt x="132164" y="74557"/>
                  </a:lnTo>
                  <a:lnTo>
                    <a:pt x="132164" y="74557"/>
                  </a:lnTo>
                  <a:lnTo>
                    <a:pt x="143080" y="78285"/>
                  </a:lnTo>
                  <a:lnTo>
                    <a:pt x="146010" y="78285"/>
                  </a:lnTo>
                  <a:lnTo>
                    <a:pt x="146010" y="78285"/>
                  </a:lnTo>
                  <a:lnTo>
                    <a:pt x="161188" y="83344"/>
                  </a:lnTo>
                  <a:lnTo>
                    <a:pt x="161188" y="83344"/>
                  </a:lnTo>
                  <a:lnTo>
                    <a:pt x="163051" y="83344"/>
                  </a:lnTo>
                  <a:lnTo>
                    <a:pt x="163051" y="83344"/>
                  </a:lnTo>
                  <a:cubicBezTo>
                    <a:pt x="177962" y="88138"/>
                    <a:pt x="192875" y="92398"/>
                    <a:pt x="207787" y="96658"/>
                  </a:cubicBezTo>
                  <a:lnTo>
                    <a:pt x="207787" y="96658"/>
                  </a:lnTo>
                  <a:cubicBezTo>
                    <a:pt x="223763" y="101096"/>
                    <a:pt x="239739" y="105090"/>
                    <a:pt x="255716" y="108641"/>
                  </a:cubicBezTo>
                  <a:lnTo>
                    <a:pt x="257314" y="108641"/>
                  </a:lnTo>
                  <a:lnTo>
                    <a:pt x="270095" y="111570"/>
                  </a:lnTo>
                  <a:lnTo>
                    <a:pt x="270095" y="111570"/>
                  </a:lnTo>
                  <a:lnTo>
                    <a:pt x="272492" y="111570"/>
                  </a:lnTo>
                  <a:lnTo>
                    <a:pt x="274888" y="111570"/>
                  </a:lnTo>
                  <a:lnTo>
                    <a:pt x="274888" y="111570"/>
                  </a:lnTo>
                  <a:cubicBezTo>
                    <a:pt x="284208" y="113700"/>
                    <a:pt x="293794" y="115298"/>
                    <a:pt x="303113" y="117162"/>
                  </a:cubicBezTo>
                  <a:lnTo>
                    <a:pt x="303113" y="117162"/>
                  </a:lnTo>
                  <a:lnTo>
                    <a:pt x="310836" y="117162"/>
                  </a:lnTo>
                  <a:lnTo>
                    <a:pt x="310836" y="117162"/>
                  </a:lnTo>
                  <a:lnTo>
                    <a:pt x="314031" y="117162"/>
                  </a:lnTo>
                  <a:lnTo>
                    <a:pt x="319357" y="117162"/>
                  </a:lnTo>
                  <a:lnTo>
                    <a:pt x="345985" y="120890"/>
                  </a:lnTo>
                  <a:cubicBezTo>
                    <a:pt x="348939" y="121066"/>
                    <a:pt x="351832" y="120004"/>
                    <a:pt x="353973" y="117961"/>
                  </a:cubicBezTo>
                  <a:cubicBezTo>
                    <a:pt x="356248" y="115803"/>
                    <a:pt x="357585" y="112839"/>
                    <a:pt x="357701" y="109706"/>
                  </a:cubicBezTo>
                  <a:cubicBezTo>
                    <a:pt x="357613" y="106749"/>
                    <a:pt x="356482" y="103919"/>
                    <a:pt x="354506" y="101718"/>
                  </a:cubicBezTo>
                  <a:cubicBezTo>
                    <a:pt x="352372" y="99603"/>
                    <a:pt x="349519" y="98368"/>
                    <a:pt x="346518" y="98256"/>
                  </a:cubicBezTo>
                  <a:lnTo>
                    <a:pt x="329740" y="95860"/>
                  </a:lnTo>
                  <a:lnTo>
                    <a:pt x="329740" y="95860"/>
                  </a:lnTo>
                  <a:lnTo>
                    <a:pt x="323883" y="95860"/>
                  </a:lnTo>
                  <a:lnTo>
                    <a:pt x="320954" y="95860"/>
                  </a:lnTo>
                  <a:lnTo>
                    <a:pt x="318291" y="95860"/>
                  </a:lnTo>
                  <a:lnTo>
                    <a:pt x="325214" y="95860"/>
                  </a:lnTo>
                  <a:lnTo>
                    <a:pt x="320688" y="95860"/>
                  </a:lnTo>
                  <a:lnTo>
                    <a:pt x="320688" y="95860"/>
                  </a:lnTo>
                  <a:cubicBezTo>
                    <a:pt x="308705" y="93729"/>
                    <a:pt x="296989" y="91599"/>
                    <a:pt x="285006" y="88936"/>
                  </a:cubicBezTo>
                  <a:lnTo>
                    <a:pt x="271426" y="86007"/>
                  </a:lnTo>
                  <a:lnTo>
                    <a:pt x="271426" y="86007"/>
                  </a:lnTo>
                  <a:cubicBezTo>
                    <a:pt x="254650" y="82280"/>
                    <a:pt x="237875" y="78019"/>
                    <a:pt x="221366" y="73759"/>
                  </a:cubicBezTo>
                  <a:cubicBezTo>
                    <a:pt x="221366" y="73759"/>
                    <a:pt x="221366" y="73759"/>
                    <a:pt x="221366" y="73759"/>
                  </a:cubicBezTo>
                  <a:lnTo>
                    <a:pt x="221366" y="73759"/>
                  </a:lnTo>
                  <a:cubicBezTo>
                    <a:pt x="205656" y="69498"/>
                    <a:pt x="190212" y="64705"/>
                    <a:pt x="174767" y="59912"/>
                  </a:cubicBezTo>
                  <a:lnTo>
                    <a:pt x="173170" y="59912"/>
                  </a:lnTo>
                  <a:lnTo>
                    <a:pt x="156394" y="54320"/>
                  </a:lnTo>
                  <a:lnTo>
                    <a:pt x="154265" y="54320"/>
                  </a:lnTo>
                  <a:lnTo>
                    <a:pt x="148939" y="52456"/>
                  </a:lnTo>
                  <a:lnTo>
                    <a:pt x="148939" y="52456"/>
                  </a:lnTo>
                  <a:cubicBezTo>
                    <a:pt x="146010" y="52456"/>
                    <a:pt x="142815" y="50593"/>
                    <a:pt x="139885" y="49261"/>
                  </a:cubicBezTo>
                  <a:lnTo>
                    <a:pt x="139885" y="49261"/>
                  </a:lnTo>
                  <a:cubicBezTo>
                    <a:pt x="123109" y="43137"/>
                    <a:pt x="106336" y="36480"/>
                    <a:pt x="89560" y="29557"/>
                  </a:cubicBezTo>
                  <a:lnTo>
                    <a:pt x="89560" y="29557"/>
                  </a:lnTo>
                  <a:lnTo>
                    <a:pt x="88227" y="29557"/>
                  </a:lnTo>
                  <a:lnTo>
                    <a:pt x="85565" y="29557"/>
                  </a:lnTo>
                  <a:lnTo>
                    <a:pt x="85565" y="29557"/>
                  </a:lnTo>
                  <a:lnTo>
                    <a:pt x="83168" y="29557"/>
                  </a:lnTo>
                  <a:lnTo>
                    <a:pt x="81570" y="29557"/>
                  </a:lnTo>
                  <a:lnTo>
                    <a:pt x="81570" y="29557"/>
                  </a:lnTo>
                  <a:lnTo>
                    <a:pt x="74913" y="26628"/>
                  </a:lnTo>
                  <a:lnTo>
                    <a:pt x="74913" y="26628"/>
                  </a:lnTo>
                  <a:cubicBezTo>
                    <a:pt x="57073" y="18639"/>
                    <a:pt x="39766" y="10385"/>
                    <a:pt x="21658" y="1598"/>
                  </a:cubicBezTo>
                  <a:cubicBezTo>
                    <a:pt x="19779" y="571"/>
                    <a:pt x="17675" y="22"/>
                    <a:pt x="15534" y="0"/>
                  </a:cubicBezTo>
                  <a:cubicBezTo>
                    <a:pt x="11629" y="-21"/>
                    <a:pt x="7995" y="1998"/>
                    <a:pt x="5949" y="5326"/>
                  </a:cubicBezTo>
                  <a:moveTo>
                    <a:pt x="74649" y="26894"/>
                  </a:moveTo>
                  <a:lnTo>
                    <a:pt x="76246" y="26894"/>
                  </a:lnTo>
                  <a:lnTo>
                    <a:pt x="74649" y="26894"/>
                  </a:lnTo>
                </a:path>
              </a:pathLst>
            </a:custGeom>
            <a:solidFill>
              <a:srgbClr val="F4E3BE"/>
            </a:solidFill>
            <a:ln w="26619"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id="{E564970C-8437-4852-818E-5C0216B9A853}"/>
                </a:ext>
              </a:extLst>
            </p:cNvPr>
            <p:cNvSpPr/>
            <p:nvPr/>
          </p:nvSpPr>
          <p:spPr>
            <a:xfrm>
              <a:off x="17656279" y="6023257"/>
              <a:ext cx="455836" cy="160753"/>
            </a:xfrm>
            <a:custGeom>
              <a:avLst/>
              <a:gdLst>
                <a:gd name="connsiteX0" fmla="*/ 2396 w 363201"/>
                <a:gd name="connsiteY0" fmla="*/ 5598 h 128085"/>
                <a:gd name="connsiteX1" fmla="*/ 5575 w 363201"/>
                <a:gd name="connsiteY1" fmla="*/ 20706 h 128085"/>
                <a:gd name="connsiteX2" fmla="*/ 6124 w 363201"/>
                <a:gd name="connsiteY2" fmla="*/ 21042 h 128085"/>
                <a:gd name="connsiteX3" fmla="*/ 153109 w 363201"/>
                <a:gd name="connsiteY3" fmla="*/ 84149 h 128085"/>
                <a:gd name="connsiteX4" fmla="*/ 153107 w 363201"/>
                <a:gd name="connsiteY4" fmla="*/ 84150 h 128085"/>
                <a:gd name="connsiteX5" fmla="*/ 155238 w 363201"/>
                <a:gd name="connsiteY5" fmla="*/ 84150 h 128085"/>
                <a:gd name="connsiteX6" fmla="*/ 230861 w 363201"/>
                <a:gd name="connsiteY6" fmla="*/ 106783 h 128085"/>
                <a:gd name="connsiteX7" fmla="*/ 230861 w 363201"/>
                <a:gd name="connsiteY7" fmla="*/ 106783 h 128085"/>
                <a:gd name="connsiteX8" fmla="*/ 310744 w 363201"/>
                <a:gd name="connsiteY8" fmla="*/ 124357 h 128085"/>
                <a:gd name="connsiteX9" fmla="*/ 310744 w 363201"/>
                <a:gd name="connsiteY9" fmla="*/ 124357 h 128085"/>
                <a:gd name="connsiteX10" fmla="*/ 316070 w 363201"/>
                <a:gd name="connsiteY10" fmla="*/ 124357 h 128085"/>
                <a:gd name="connsiteX11" fmla="*/ 320330 w 363201"/>
                <a:gd name="connsiteY11" fmla="*/ 124357 h 128085"/>
                <a:gd name="connsiteX12" fmla="*/ 324856 w 363201"/>
                <a:gd name="connsiteY12" fmla="*/ 124357 h 128085"/>
                <a:gd name="connsiteX13" fmla="*/ 324856 w 363201"/>
                <a:gd name="connsiteY13" fmla="*/ 124357 h 128085"/>
                <a:gd name="connsiteX14" fmla="*/ 351484 w 363201"/>
                <a:gd name="connsiteY14" fmla="*/ 128085 h 128085"/>
                <a:gd name="connsiteX15" fmla="*/ 363200 w 363201"/>
                <a:gd name="connsiteY15" fmla="*/ 116902 h 128085"/>
                <a:gd name="connsiteX16" fmla="*/ 360005 w 363201"/>
                <a:gd name="connsiteY16" fmla="*/ 108913 h 128085"/>
                <a:gd name="connsiteX17" fmla="*/ 352017 w 363201"/>
                <a:gd name="connsiteY17" fmla="*/ 105185 h 128085"/>
                <a:gd name="connsiteX18" fmla="*/ 337639 w 363201"/>
                <a:gd name="connsiteY18" fmla="*/ 103321 h 128085"/>
                <a:gd name="connsiteX19" fmla="*/ 337639 w 363201"/>
                <a:gd name="connsiteY19" fmla="*/ 103321 h 128085"/>
                <a:gd name="connsiteX20" fmla="*/ 333644 w 363201"/>
                <a:gd name="connsiteY20" fmla="*/ 103321 h 128085"/>
                <a:gd name="connsiteX21" fmla="*/ 330715 w 363201"/>
                <a:gd name="connsiteY21" fmla="*/ 103321 h 128085"/>
                <a:gd name="connsiteX22" fmla="*/ 325656 w 363201"/>
                <a:gd name="connsiteY22" fmla="*/ 103321 h 128085"/>
                <a:gd name="connsiteX23" fmla="*/ 325656 w 363201"/>
                <a:gd name="connsiteY23" fmla="*/ 103321 h 128085"/>
                <a:gd name="connsiteX24" fmla="*/ 321395 w 363201"/>
                <a:gd name="connsiteY24" fmla="*/ 103321 h 128085"/>
                <a:gd name="connsiteX25" fmla="*/ 319265 w 363201"/>
                <a:gd name="connsiteY25" fmla="*/ 103321 h 128085"/>
                <a:gd name="connsiteX26" fmla="*/ 316602 w 363201"/>
                <a:gd name="connsiteY26" fmla="*/ 103321 h 128085"/>
                <a:gd name="connsiteX27" fmla="*/ 316602 w 363201"/>
                <a:gd name="connsiteY27" fmla="*/ 103321 h 128085"/>
                <a:gd name="connsiteX28" fmla="*/ 231393 w 363201"/>
                <a:gd name="connsiteY28" fmla="*/ 84682 h 128085"/>
                <a:gd name="connsiteX29" fmla="*/ 158167 w 363201"/>
                <a:gd name="connsiteY29" fmla="*/ 62581 h 128085"/>
                <a:gd name="connsiteX30" fmla="*/ 158167 w 363201"/>
                <a:gd name="connsiteY30" fmla="*/ 62581 h 128085"/>
                <a:gd name="connsiteX31" fmla="*/ 74557 w 363201"/>
                <a:gd name="connsiteY31" fmla="*/ 29829 h 128085"/>
                <a:gd name="connsiteX32" fmla="*/ 74557 w 363201"/>
                <a:gd name="connsiteY32" fmla="*/ 29829 h 128085"/>
                <a:gd name="connsiteX33" fmla="*/ 15709 w 363201"/>
                <a:gd name="connsiteY33" fmla="*/ 1604 h 128085"/>
                <a:gd name="connsiteX34" fmla="*/ 9586 w 363201"/>
                <a:gd name="connsiteY34" fmla="*/ 6 h 128085"/>
                <a:gd name="connsiteX35" fmla="*/ 0 w 363201"/>
                <a:gd name="connsiteY35" fmla="*/ 5332 h 128085"/>
                <a:gd name="connsiteX36" fmla="*/ 340034 w 363201"/>
                <a:gd name="connsiteY36" fmla="*/ 107049 h 128085"/>
                <a:gd name="connsiteX37" fmla="*/ 340034 w 363201"/>
                <a:gd name="connsiteY37" fmla="*/ 107049 h 128085"/>
                <a:gd name="connsiteX38" fmla="*/ 73758 w 363201"/>
                <a:gd name="connsiteY38" fmla="*/ 29296 h 128085"/>
                <a:gd name="connsiteX39" fmla="*/ 71893 w 363201"/>
                <a:gd name="connsiteY39" fmla="*/ 29296 h 12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3201" h="128085">
                  <a:moveTo>
                    <a:pt x="2396" y="5598"/>
                  </a:moveTo>
                  <a:cubicBezTo>
                    <a:pt x="-899" y="10648"/>
                    <a:pt x="525" y="17412"/>
                    <a:pt x="5575" y="20706"/>
                  </a:cubicBezTo>
                  <a:cubicBezTo>
                    <a:pt x="5755" y="20823"/>
                    <a:pt x="5937" y="20935"/>
                    <a:pt x="6124" y="21042"/>
                  </a:cubicBezTo>
                  <a:cubicBezTo>
                    <a:pt x="53523" y="45616"/>
                    <a:pt x="102648" y="66708"/>
                    <a:pt x="153109" y="84149"/>
                  </a:cubicBezTo>
                  <a:lnTo>
                    <a:pt x="153107" y="84150"/>
                  </a:lnTo>
                  <a:lnTo>
                    <a:pt x="155238" y="84150"/>
                  </a:lnTo>
                  <a:cubicBezTo>
                    <a:pt x="180268" y="92404"/>
                    <a:pt x="205298" y="100126"/>
                    <a:pt x="230861" y="106783"/>
                  </a:cubicBezTo>
                  <a:lnTo>
                    <a:pt x="230861" y="106783"/>
                  </a:lnTo>
                  <a:cubicBezTo>
                    <a:pt x="257489" y="113706"/>
                    <a:pt x="284117" y="119564"/>
                    <a:pt x="310744" y="124357"/>
                  </a:cubicBezTo>
                  <a:lnTo>
                    <a:pt x="310744" y="124357"/>
                  </a:lnTo>
                  <a:lnTo>
                    <a:pt x="316070" y="124357"/>
                  </a:lnTo>
                  <a:lnTo>
                    <a:pt x="320330" y="124357"/>
                  </a:lnTo>
                  <a:lnTo>
                    <a:pt x="324856" y="124357"/>
                  </a:lnTo>
                  <a:lnTo>
                    <a:pt x="324856" y="124357"/>
                  </a:lnTo>
                  <a:lnTo>
                    <a:pt x="351484" y="128085"/>
                  </a:lnTo>
                  <a:cubicBezTo>
                    <a:pt x="357752" y="128092"/>
                    <a:pt x="362916" y="123163"/>
                    <a:pt x="363200" y="116902"/>
                  </a:cubicBezTo>
                  <a:cubicBezTo>
                    <a:pt x="363242" y="113919"/>
                    <a:pt x="362092" y="111043"/>
                    <a:pt x="360005" y="108913"/>
                  </a:cubicBezTo>
                  <a:cubicBezTo>
                    <a:pt x="357930" y="106678"/>
                    <a:pt x="355063" y="105340"/>
                    <a:pt x="352017" y="105185"/>
                  </a:cubicBezTo>
                  <a:lnTo>
                    <a:pt x="337639" y="103321"/>
                  </a:lnTo>
                  <a:lnTo>
                    <a:pt x="337639" y="103321"/>
                  </a:lnTo>
                  <a:lnTo>
                    <a:pt x="333644" y="103321"/>
                  </a:lnTo>
                  <a:lnTo>
                    <a:pt x="330715" y="103321"/>
                  </a:lnTo>
                  <a:lnTo>
                    <a:pt x="325656" y="103321"/>
                  </a:lnTo>
                  <a:lnTo>
                    <a:pt x="325656" y="103321"/>
                  </a:lnTo>
                  <a:lnTo>
                    <a:pt x="321395" y="103321"/>
                  </a:lnTo>
                  <a:lnTo>
                    <a:pt x="319265" y="103321"/>
                  </a:lnTo>
                  <a:lnTo>
                    <a:pt x="316602" y="103321"/>
                  </a:lnTo>
                  <a:lnTo>
                    <a:pt x="316602" y="103321"/>
                  </a:lnTo>
                  <a:cubicBezTo>
                    <a:pt x="287843" y="98262"/>
                    <a:pt x="259353" y="91871"/>
                    <a:pt x="231393" y="84682"/>
                  </a:cubicBezTo>
                  <a:cubicBezTo>
                    <a:pt x="203434" y="77493"/>
                    <a:pt x="182399" y="70836"/>
                    <a:pt x="158167" y="62581"/>
                  </a:cubicBezTo>
                  <a:lnTo>
                    <a:pt x="158167" y="62581"/>
                  </a:lnTo>
                  <a:cubicBezTo>
                    <a:pt x="129942" y="52729"/>
                    <a:pt x="101983" y="42078"/>
                    <a:pt x="74557" y="29829"/>
                  </a:cubicBezTo>
                  <a:lnTo>
                    <a:pt x="74557" y="29829"/>
                  </a:lnTo>
                  <a:cubicBezTo>
                    <a:pt x="54851" y="21042"/>
                    <a:pt x="35147" y="11456"/>
                    <a:pt x="15709" y="1604"/>
                  </a:cubicBezTo>
                  <a:cubicBezTo>
                    <a:pt x="13831" y="577"/>
                    <a:pt x="11726" y="28"/>
                    <a:pt x="9586" y="6"/>
                  </a:cubicBezTo>
                  <a:cubicBezTo>
                    <a:pt x="5651" y="-126"/>
                    <a:pt x="1965" y="1921"/>
                    <a:pt x="0" y="5332"/>
                  </a:cubicBezTo>
                  <a:moveTo>
                    <a:pt x="340034" y="107049"/>
                  </a:moveTo>
                  <a:lnTo>
                    <a:pt x="340034" y="107049"/>
                  </a:lnTo>
                  <a:moveTo>
                    <a:pt x="73758" y="29296"/>
                  </a:moveTo>
                  <a:lnTo>
                    <a:pt x="71893" y="29296"/>
                  </a:lnTo>
                  <a:close/>
                </a:path>
              </a:pathLst>
            </a:custGeom>
            <a:solidFill>
              <a:srgbClr val="F4E3BE"/>
            </a:solidFill>
            <a:ln w="26619"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id="{E60F9396-8509-4004-ADFC-017358402066}"/>
                </a:ext>
              </a:extLst>
            </p:cNvPr>
            <p:cNvSpPr/>
            <p:nvPr/>
          </p:nvSpPr>
          <p:spPr>
            <a:xfrm>
              <a:off x="17443692" y="6780876"/>
              <a:ext cx="451868" cy="158078"/>
            </a:xfrm>
            <a:custGeom>
              <a:avLst/>
              <a:gdLst>
                <a:gd name="connsiteX0" fmla="*/ 8553 w 360039"/>
                <a:gd name="connsiteY0" fmla="*/ 1065 h 125953"/>
                <a:gd name="connsiteX1" fmla="*/ 376 w 360039"/>
                <a:gd name="connsiteY1" fmla="*/ 15041 h 125953"/>
                <a:gd name="connsiteX2" fmla="*/ 5358 w 360039"/>
                <a:gd name="connsiteY2" fmla="*/ 21835 h 125953"/>
                <a:gd name="connsiteX3" fmla="*/ 304919 w 360039"/>
                <a:gd name="connsiteY3" fmla="*/ 121955 h 125953"/>
                <a:gd name="connsiteX4" fmla="*/ 307581 w 360039"/>
                <a:gd name="connsiteY4" fmla="*/ 121955 h 125953"/>
                <a:gd name="connsiteX5" fmla="*/ 313174 w 360039"/>
                <a:gd name="connsiteY5" fmla="*/ 121955 h 125953"/>
                <a:gd name="connsiteX6" fmla="*/ 318499 w 360039"/>
                <a:gd name="connsiteY6" fmla="*/ 121955 h 125953"/>
                <a:gd name="connsiteX7" fmla="*/ 321961 w 360039"/>
                <a:gd name="connsiteY7" fmla="*/ 121955 h 125953"/>
                <a:gd name="connsiteX8" fmla="*/ 321961 w 360039"/>
                <a:gd name="connsiteY8" fmla="*/ 121955 h 125953"/>
                <a:gd name="connsiteX9" fmla="*/ 348589 w 360039"/>
                <a:gd name="connsiteY9" fmla="*/ 125949 h 125953"/>
                <a:gd name="connsiteX10" fmla="*/ 356577 w 360039"/>
                <a:gd name="connsiteY10" fmla="*/ 123020 h 125953"/>
                <a:gd name="connsiteX11" fmla="*/ 360038 w 360039"/>
                <a:gd name="connsiteY11" fmla="*/ 114765 h 125953"/>
                <a:gd name="connsiteX12" fmla="*/ 356843 w 360039"/>
                <a:gd name="connsiteY12" fmla="*/ 106777 h 125953"/>
                <a:gd name="connsiteX13" fmla="*/ 348855 w 360039"/>
                <a:gd name="connsiteY13" fmla="*/ 103315 h 125953"/>
                <a:gd name="connsiteX14" fmla="*/ 332878 w 360039"/>
                <a:gd name="connsiteY14" fmla="*/ 100919 h 125953"/>
                <a:gd name="connsiteX15" fmla="*/ 331547 w 360039"/>
                <a:gd name="connsiteY15" fmla="*/ 100919 h 125953"/>
                <a:gd name="connsiteX16" fmla="*/ 326754 w 360039"/>
                <a:gd name="connsiteY16" fmla="*/ 100919 h 125953"/>
                <a:gd name="connsiteX17" fmla="*/ 323825 w 360039"/>
                <a:gd name="connsiteY17" fmla="*/ 100919 h 125953"/>
                <a:gd name="connsiteX18" fmla="*/ 320097 w 360039"/>
                <a:gd name="connsiteY18" fmla="*/ 100919 h 125953"/>
                <a:gd name="connsiteX19" fmla="*/ 320097 w 360039"/>
                <a:gd name="connsiteY19" fmla="*/ 100919 h 125953"/>
                <a:gd name="connsiteX20" fmla="*/ 315836 w 360039"/>
                <a:gd name="connsiteY20" fmla="*/ 100919 h 125953"/>
                <a:gd name="connsiteX21" fmla="*/ 311576 w 360039"/>
                <a:gd name="connsiteY21" fmla="*/ 100919 h 125953"/>
                <a:gd name="connsiteX22" fmla="*/ 65270 w 360039"/>
                <a:gd name="connsiteY22" fmla="*/ 24498 h 125953"/>
                <a:gd name="connsiteX23" fmla="*/ 65270 w 360039"/>
                <a:gd name="connsiteY23" fmla="*/ 24498 h 125953"/>
                <a:gd name="connsiteX24" fmla="*/ 17074 w 360039"/>
                <a:gd name="connsiteY24" fmla="*/ 1598 h 125953"/>
                <a:gd name="connsiteX25" fmla="*/ 10950 w 360039"/>
                <a:gd name="connsiteY25" fmla="*/ 0 h 125953"/>
                <a:gd name="connsiteX26" fmla="*/ 8553 w 360039"/>
                <a:gd name="connsiteY26" fmla="*/ 0 h 125953"/>
                <a:gd name="connsiteX27" fmla="*/ 65270 w 360039"/>
                <a:gd name="connsiteY27" fmla="*/ 24498 h 125953"/>
                <a:gd name="connsiteX28" fmla="*/ 67134 w 360039"/>
                <a:gd name="connsiteY28" fmla="*/ 24498 h 125953"/>
                <a:gd name="connsiteX29" fmla="*/ 65270 w 360039"/>
                <a:gd name="connsiteY29" fmla="*/ 24498 h 12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60039" h="125953">
                  <a:moveTo>
                    <a:pt x="8553" y="1065"/>
                  </a:moveTo>
                  <a:cubicBezTo>
                    <a:pt x="2436" y="2666"/>
                    <a:pt x="-1226" y="8924"/>
                    <a:pt x="376" y="15041"/>
                  </a:cubicBezTo>
                  <a:cubicBezTo>
                    <a:pt x="1113" y="17857"/>
                    <a:pt x="2894" y="20285"/>
                    <a:pt x="5358" y="21835"/>
                  </a:cubicBezTo>
                  <a:cubicBezTo>
                    <a:pt x="99759" y="69722"/>
                    <a:pt x="200695" y="103457"/>
                    <a:pt x="304919" y="121955"/>
                  </a:cubicBezTo>
                  <a:lnTo>
                    <a:pt x="307581" y="121955"/>
                  </a:lnTo>
                  <a:lnTo>
                    <a:pt x="313174" y="121955"/>
                  </a:lnTo>
                  <a:lnTo>
                    <a:pt x="318499" y="121955"/>
                  </a:lnTo>
                  <a:lnTo>
                    <a:pt x="321961" y="121955"/>
                  </a:lnTo>
                  <a:lnTo>
                    <a:pt x="321961" y="121955"/>
                  </a:lnTo>
                  <a:cubicBezTo>
                    <a:pt x="331014" y="123553"/>
                    <a:pt x="340068" y="124884"/>
                    <a:pt x="348589" y="125949"/>
                  </a:cubicBezTo>
                  <a:cubicBezTo>
                    <a:pt x="351529" y="126035"/>
                    <a:pt x="354389" y="124986"/>
                    <a:pt x="356577" y="123020"/>
                  </a:cubicBezTo>
                  <a:cubicBezTo>
                    <a:pt x="358777" y="120835"/>
                    <a:pt x="360022" y="117867"/>
                    <a:pt x="360038" y="114765"/>
                  </a:cubicBezTo>
                  <a:cubicBezTo>
                    <a:pt x="360081" y="111783"/>
                    <a:pt x="358930" y="108907"/>
                    <a:pt x="356843" y="106777"/>
                  </a:cubicBezTo>
                  <a:cubicBezTo>
                    <a:pt x="354758" y="104592"/>
                    <a:pt x="351877" y="103343"/>
                    <a:pt x="348855" y="103315"/>
                  </a:cubicBezTo>
                  <a:lnTo>
                    <a:pt x="332878" y="100919"/>
                  </a:lnTo>
                  <a:lnTo>
                    <a:pt x="331547" y="100919"/>
                  </a:lnTo>
                  <a:lnTo>
                    <a:pt x="326754" y="100919"/>
                  </a:lnTo>
                  <a:lnTo>
                    <a:pt x="323825" y="100919"/>
                  </a:lnTo>
                  <a:lnTo>
                    <a:pt x="320097" y="100919"/>
                  </a:lnTo>
                  <a:lnTo>
                    <a:pt x="320097" y="100919"/>
                  </a:lnTo>
                  <a:lnTo>
                    <a:pt x="315836" y="100919"/>
                  </a:lnTo>
                  <a:lnTo>
                    <a:pt x="311576" y="100919"/>
                  </a:lnTo>
                  <a:cubicBezTo>
                    <a:pt x="226718" y="85369"/>
                    <a:pt x="144027" y="59713"/>
                    <a:pt x="65270" y="24498"/>
                  </a:cubicBezTo>
                  <a:lnTo>
                    <a:pt x="65270" y="24498"/>
                  </a:lnTo>
                  <a:cubicBezTo>
                    <a:pt x="49027" y="17308"/>
                    <a:pt x="33050" y="9586"/>
                    <a:pt x="17074" y="1598"/>
                  </a:cubicBezTo>
                  <a:cubicBezTo>
                    <a:pt x="15208" y="538"/>
                    <a:pt x="13095" y="-13"/>
                    <a:pt x="10950" y="0"/>
                  </a:cubicBezTo>
                  <a:lnTo>
                    <a:pt x="8553" y="0"/>
                  </a:lnTo>
                  <a:moveTo>
                    <a:pt x="65270" y="24498"/>
                  </a:moveTo>
                  <a:lnTo>
                    <a:pt x="67134" y="24498"/>
                  </a:lnTo>
                  <a:lnTo>
                    <a:pt x="65270" y="24498"/>
                  </a:lnTo>
                </a:path>
              </a:pathLst>
            </a:custGeom>
            <a:solidFill>
              <a:srgbClr val="F4E3BE"/>
            </a:solidFill>
            <a:ln w="26619"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id="{9DC4EC06-E39B-4A90-9736-1EABFD098448}"/>
                </a:ext>
              </a:extLst>
            </p:cNvPr>
            <p:cNvSpPr/>
            <p:nvPr/>
          </p:nvSpPr>
          <p:spPr>
            <a:xfrm>
              <a:off x="17412874" y="6871772"/>
              <a:ext cx="458287" cy="157075"/>
            </a:xfrm>
            <a:custGeom>
              <a:avLst/>
              <a:gdLst>
                <a:gd name="connsiteX0" fmla="*/ 1687 w 365154"/>
                <a:gd name="connsiteY0" fmla="*/ 5328 h 125154"/>
                <a:gd name="connsiteX1" fmla="*/ 5416 w 365154"/>
                <a:gd name="connsiteY1" fmla="*/ 21039 h 125154"/>
                <a:gd name="connsiteX2" fmla="*/ 222432 w 365154"/>
                <a:gd name="connsiteY2" fmla="*/ 104117 h 125154"/>
                <a:gd name="connsiteX3" fmla="*/ 225360 w 365154"/>
                <a:gd name="connsiteY3" fmla="*/ 104117 h 125154"/>
                <a:gd name="connsiteX4" fmla="*/ 260243 w 365154"/>
                <a:gd name="connsiteY4" fmla="*/ 112638 h 125154"/>
                <a:gd name="connsiteX5" fmla="*/ 262905 w 365154"/>
                <a:gd name="connsiteY5" fmla="*/ 112638 h 125154"/>
                <a:gd name="connsiteX6" fmla="*/ 269828 w 365154"/>
                <a:gd name="connsiteY6" fmla="*/ 114236 h 125154"/>
                <a:gd name="connsiteX7" fmla="*/ 269828 w 365154"/>
                <a:gd name="connsiteY7" fmla="*/ 114236 h 125154"/>
                <a:gd name="connsiteX8" fmla="*/ 272757 w 365154"/>
                <a:gd name="connsiteY8" fmla="*/ 114236 h 125154"/>
                <a:gd name="connsiteX9" fmla="*/ 276219 w 365154"/>
                <a:gd name="connsiteY9" fmla="*/ 114236 h 125154"/>
                <a:gd name="connsiteX10" fmla="*/ 312165 w 365154"/>
                <a:gd name="connsiteY10" fmla="*/ 121159 h 125154"/>
                <a:gd name="connsiteX11" fmla="*/ 314296 w 365154"/>
                <a:gd name="connsiteY11" fmla="*/ 121159 h 125154"/>
                <a:gd name="connsiteX12" fmla="*/ 319089 w 365154"/>
                <a:gd name="connsiteY12" fmla="*/ 121159 h 125154"/>
                <a:gd name="connsiteX13" fmla="*/ 323881 w 365154"/>
                <a:gd name="connsiteY13" fmla="*/ 121159 h 125154"/>
                <a:gd name="connsiteX14" fmla="*/ 327077 w 365154"/>
                <a:gd name="connsiteY14" fmla="*/ 121159 h 125154"/>
                <a:gd name="connsiteX15" fmla="*/ 327077 w 365154"/>
                <a:gd name="connsiteY15" fmla="*/ 121159 h 125154"/>
                <a:gd name="connsiteX16" fmla="*/ 353704 w 365154"/>
                <a:gd name="connsiteY16" fmla="*/ 125153 h 125154"/>
                <a:gd name="connsiteX17" fmla="*/ 361692 w 365154"/>
                <a:gd name="connsiteY17" fmla="*/ 121958 h 125154"/>
                <a:gd name="connsiteX18" fmla="*/ 365154 w 365154"/>
                <a:gd name="connsiteY18" fmla="*/ 113969 h 125154"/>
                <a:gd name="connsiteX19" fmla="*/ 362225 w 365154"/>
                <a:gd name="connsiteY19" fmla="*/ 105981 h 125154"/>
                <a:gd name="connsiteX20" fmla="*/ 353971 w 365154"/>
                <a:gd name="connsiteY20" fmla="*/ 102253 h 125154"/>
                <a:gd name="connsiteX21" fmla="*/ 337995 w 365154"/>
                <a:gd name="connsiteY21" fmla="*/ 100123 h 125154"/>
                <a:gd name="connsiteX22" fmla="*/ 322550 w 365154"/>
                <a:gd name="connsiteY22" fmla="*/ 100123 h 125154"/>
                <a:gd name="connsiteX23" fmla="*/ 319355 w 365154"/>
                <a:gd name="connsiteY23" fmla="*/ 100123 h 125154"/>
                <a:gd name="connsiteX24" fmla="*/ 319355 w 365154"/>
                <a:gd name="connsiteY24" fmla="*/ 100123 h 125154"/>
                <a:gd name="connsiteX25" fmla="*/ 315096 w 365154"/>
                <a:gd name="connsiteY25" fmla="*/ 100123 h 125154"/>
                <a:gd name="connsiteX26" fmla="*/ 315096 w 365154"/>
                <a:gd name="connsiteY26" fmla="*/ 100123 h 125154"/>
                <a:gd name="connsiteX27" fmla="*/ 286071 w 365154"/>
                <a:gd name="connsiteY27" fmla="*/ 94531 h 125154"/>
                <a:gd name="connsiteX28" fmla="*/ 286071 w 365154"/>
                <a:gd name="connsiteY28" fmla="*/ 94531 h 125154"/>
                <a:gd name="connsiteX29" fmla="*/ 284473 w 365154"/>
                <a:gd name="connsiteY29" fmla="*/ 94531 h 125154"/>
                <a:gd name="connsiteX30" fmla="*/ 280478 w 365154"/>
                <a:gd name="connsiteY30" fmla="*/ 94531 h 125154"/>
                <a:gd name="connsiteX31" fmla="*/ 270626 w 365154"/>
                <a:gd name="connsiteY31" fmla="*/ 92401 h 125154"/>
                <a:gd name="connsiteX32" fmla="*/ 270626 w 365154"/>
                <a:gd name="connsiteY32" fmla="*/ 92401 h 125154"/>
                <a:gd name="connsiteX33" fmla="*/ 232815 w 365154"/>
                <a:gd name="connsiteY33" fmla="*/ 83081 h 125154"/>
                <a:gd name="connsiteX34" fmla="*/ 232815 w 365154"/>
                <a:gd name="connsiteY34" fmla="*/ 83081 h 125154"/>
                <a:gd name="connsiteX35" fmla="*/ 70652 w 365154"/>
                <a:gd name="connsiteY35" fmla="*/ 26631 h 125154"/>
                <a:gd name="connsiteX36" fmla="*/ 70654 w 365154"/>
                <a:gd name="connsiteY36" fmla="*/ 26631 h 125154"/>
                <a:gd name="connsiteX37" fmla="*/ 17398 w 365154"/>
                <a:gd name="connsiteY37" fmla="*/ 1601 h 125154"/>
                <a:gd name="connsiteX38" fmla="*/ 11008 w 365154"/>
                <a:gd name="connsiteY38" fmla="*/ 3 h 125154"/>
                <a:gd name="connsiteX39" fmla="*/ 1689 w 365154"/>
                <a:gd name="connsiteY39" fmla="*/ 5328 h 125154"/>
                <a:gd name="connsiteX40" fmla="*/ 70387 w 365154"/>
                <a:gd name="connsiteY40" fmla="*/ 26897 h 125154"/>
                <a:gd name="connsiteX41" fmla="*/ 71985 w 365154"/>
                <a:gd name="connsiteY41" fmla="*/ 26897 h 125154"/>
                <a:gd name="connsiteX42" fmla="*/ 70387 w 365154"/>
                <a:gd name="connsiteY42" fmla="*/ 26897 h 12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5154" h="125154">
                  <a:moveTo>
                    <a:pt x="1687" y="5328"/>
                  </a:moveTo>
                  <a:cubicBezTo>
                    <a:pt x="-1602" y="10699"/>
                    <a:pt x="64" y="17719"/>
                    <a:pt x="5416" y="21039"/>
                  </a:cubicBezTo>
                  <a:cubicBezTo>
                    <a:pt x="74577" y="56408"/>
                    <a:pt x="147332" y="84260"/>
                    <a:pt x="222432" y="104117"/>
                  </a:cubicBezTo>
                  <a:lnTo>
                    <a:pt x="225360" y="104117"/>
                  </a:lnTo>
                  <a:lnTo>
                    <a:pt x="260243" y="112638"/>
                  </a:lnTo>
                  <a:lnTo>
                    <a:pt x="262905" y="112638"/>
                  </a:lnTo>
                  <a:lnTo>
                    <a:pt x="269828" y="114236"/>
                  </a:lnTo>
                  <a:lnTo>
                    <a:pt x="269828" y="114236"/>
                  </a:lnTo>
                  <a:lnTo>
                    <a:pt x="272757" y="114236"/>
                  </a:lnTo>
                  <a:lnTo>
                    <a:pt x="276219" y="114236"/>
                  </a:lnTo>
                  <a:lnTo>
                    <a:pt x="312165" y="121159"/>
                  </a:lnTo>
                  <a:lnTo>
                    <a:pt x="314296" y="121159"/>
                  </a:lnTo>
                  <a:lnTo>
                    <a:pt x="319089" y="121159"/>
                  </a:lnTo>
                  <a:lnTo>
                    <a:pt x="323881" y="121159"/>
                  </a:lnTo>
                  <a:lnTo>
                    <a:pt x="327077" y="121159"/>
                  </a:lnTo>
                  <a:lnTo>
                    <a:pt x="327077" y="121159"/>
                  </a:lnTo>
                  <a:lnTo>
                    <a:pt x="353704" y="125153"/>
                  </a:lnTo>
                  <a:cubicBezTo>
                    <a:pt x="356687" y="125196"/>
                    <a:pt x="359563" y="124045"/>
                    <a:pt x="361692" y="121958"/>
                  </a:cubicBezTo>
                  <a:cubicBezTo>
                    <a:pt x="363852" y="119855"/>
                    <a:pt x="365097" y="116984"/>
                    <a:pt x="365154" y="113969"/>
                  </a:cubicBezTo>
                  <a:cubicBezTo>
                    <a:pt x="365164" y="111042"/>
                    <a:pt x="364125" y="108208"/>
                    <a:pt x="362225" y="105981"/>
                  </a:cubicBezTo>
                  <a:cubicBezTo>
                    <a:pt x="359970" y="103848"/>
                    <a:pt x="357062" y="102535"/>
                    <a:pt x="353971" y="102253"/>
                  </a:cubicBezTo>
                  <a:lnTo>
                    <a:pt x="337995" y="100123"/>
                  </a:lnTo>
                  <a:lnTo>
                    <a:pt x="322550" y="100123"/>
                  </a:lnTo>
                  <a:lnTo>
                    <a:pt x="319355" y="100123"/>
                  </a:lnTo>
                  <a:lnTo>
                    <a:pt x="319355" y="100123"/>
                  </a:lnTo>
                  <a:lnTo>
                    <a:pt x="315096" y="100123"/>
                  </a:lnTo>
                  <a:lnTo>
                    <a:pt x="315096" y="100123"/>
                  </a:lnTo>
                  <a:lnTo>
                    <a:pt x="286071" y="94531"/>
                  </a:lnTo>
                  <a:lnTo>
                    <a:pt x="286071" y="94531"/>
                  </a:lnTo>
                  <a:lnTo>
                    <a:pt x="284473" y="94531"/>
                  </a:lnTo>
                  <a:lnTo>
                    <a:pt x="280478" y="94531"/>
                  </a:lnTo>
                  <a:lnTo>
                    <a:pt x="270626" y="92401"/>
                  </a:lnTo>
                  <a:lnTo>
                    <a:pt x="270626" y="92401"/>
                  </a:lnTo>
                  <a:cubicBezTo>
                    <a:pt x="258112" y="89472"/>
                    <a:pt x="243998" y="86543"/>
                    <a:pt x="232815" y="83081"/>
                  </a:cubicBezTo>
                  <a:lnTo>
                    <a:pt x="232815" y="83081"/>
                  </a:lnTo>
                  <a:cubicBezTo>
                    <a:pt x="177314" y="68711"/>
                    <a:pt x="123080" y="49831"/>
                    <a:pt x="70652" y="26631"/>
                  </a:cubicBezTo>
                  <a:lnTo>
                    <a:pt x="70654" y="26631"/>
                  </a:lnTo>
                  <a:cubicBezTo>
                    <a:pt x="53079" y="18642"/>
                    <a:pt x="35505" y="10388"/>
                    <a:pt x="17398" y="1601"/>
                  </a:cubicBezTo>
                  <a:cubicBezTo>
                    <a:pt x="15424" y="571"/>
                    <a:pt x="13235" y="24"/>
                    <a:pt x="11008" y="3"/>
                  </a:cubicBezTo>
                  <a:cubicBezTo>
                    <a:pt x="7153" y="-89"/>
                    <a:pt x="3566" y="1961"/>
                    <a:pt x="1689" y="5328"/>
                  </a:cubicBezTo>
                  <a:moveTo>
                    <a:pt x="70387" y="26897"/>
                  </a:moveTo>
                  <a:lnTo>
                    <a:pt x="71985" y="26897"/>
                  </a:lnTo>
                  <a:lnTo>
                    <a:pt x="70387" y="26897"/>
                  </a:lnTo>
                </a:path>
              </a:pathLst>
            </a:custGeom>
            <a:solidFill>
              <a:srgbClr val="F4E3BE"/>
            </a:solidFill>
            <a:ln w="26619"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id="{1B56995B-92CA-4528-8DCF-321E0DE99007}"/>
                </a:ext>
              </a:extLst>
            </p:cNvPr>
            <p:cNvSpPr/>
            <p:nvPr/>
          </p:nvSpPr>
          <p:spPr>
            <a:xfrm>
              <a:off x="17357768" y="5456886"/>
              <a:ext cx="859712" cy="1774814"/>
            </a:xfrm>
            <a:custGeom>
              <a:avLst/>
              <a:gdLst>
                <a:gd name="connsiteX0" fmla="*/ 540070 w 685001"/>
                <a:gd name="connsiteY0" fmla="*/ 2869 h 1414135"/>
                <a:gd name="connsiteX1" fmla="*/ 515307 w 685001"/>
                <a:gd name="connsiteY1" fmla="*/ 10590 h 1414135"/>
                <a:gd name="connsiteX2" fmla="*/ 492939 w 685001"/>
                <a:gd name="connsiteY2" fmla="*/ 23106 h 1414135"/>
                <a:gd name="connsiteX3" fmla="*/ 469506 w 685001"/>
                <a:gd name="connsiteY3" fmla="*/ 41212 h 1414135"/>
                <a:gd name="connsiteX4" fmla="*/ 421577 w 685001"/>
                <a:gd name="connsiteY4" fmla="*/ 94467 h 1414135"/>
                <a:gd name="connsiteX5" fmla="*/ 377109 w 685001"/>
                <a:gd name="connsiteY5" fmla="*/ 157841 h 1414135"/>
                <a:gd name="connsiteX6" fmla="*/ 341427 w 685001"/>
                <a:gd name="connsiteY6" fmla="*/ 215623 h 1414135"/>
                <a:gd name="connsiteX7" fmla="*/ 337966 w 685001"/>
                <a:gd name="connsiteY7" fmla="*/ 221748 h 1414135"/>
                <a:gd name="connsiteX8" fmla="*/ 335037 w 685001"/>
                <a:gd name="connsiteY8" fmla="*/ 226541 h 1414135"/>
                <a:gd name="connsiteX9" fmla="*/ 316397 w 685001"/>
                <a:gd name="connsiteY9" fmla="*/ 256630 h 1414135"/>
                <a:gd name="connsiteX10" fmla="*/ 311338 w 685001"/>
                <a:gd name="connsiteY10" fmla="*/ 254234 h 1414135"/>
                <a:gd name="connsiteX11" fmla="*/ 306279 w 685001"/>
                <a:gd name="connsiteY11" fmla="*/ 254234 h 1414135"/>
                <a:gd name="connsiteX12" fmla="*/ 294829 w 685001"/>
                <a:gd name="connsiteY12" fmla="*/ 263021 h 1414135"/>
                <a:gd name="connsiteX13" fmla="*/ 255954 w 685001"/>
                <a:gd name="connsiteY13" fmla="*/ 396159 h 1414135"/>
                <a:gd name="connsiteX14" fmla="*/ 255954 w 685001"/>
                <a:gd name="connsiteY14" fmla="*/ 396159 h 1414135"/>
                <a:gd name="connsiteX15" fmla="*/ 249562 w 685001"/>
                <a:gd name="connsiteY15" fmla="*/ 415864 h 1414135"/>
                <a:gd name="connsiteX16" fmla="*/ 194975 w 685001"/>
                <a:gd name="connsiteY16" fmla="*/ 602257 h 1414135"/>
                <a:gd name="connsiteX17" fmla="*/ 192313 w 685001"/>
                <a:gd name="connsiteY17" fmla="*/ 612109 h 1414135"/>
                <a:gd name="connsiteX18" fmla="*/ 192313 w 685001"/>
                <a:gd name="connsiteY18" fmla="*/ 612109 h 1414135"/>
                <a:gd name="connsiteX19" fmla="*/ 185656 w 685001"/>
                <a:gd name="connsiteY19" fmla="*/ 633146 h 1414135"/>
                <a:gd name="connsiteX20" fmla="*/ 120152 w 685001"/>
                <a:gd name="connsiteY20" fmla="*/ 856552 h 1414135"/>
                <a:gd name="connsiteX21" fmla="*/ 120152 w 685001"/>
                <a:gd name="connsiteY21" fmla="*/ 856552 h 1414135"/>
                <a:gd name="connsiteX22" fmla="*/ 114294 w 685001"/>
                <a:gd name="connsiteY22" fmla="*/ 875457 h 1414135"/>
                <a:gd name="connsiteX23" fmla="*/ 95655 w 685001"/>
                <a:gd name="connsiteY23" fmla="*/ 938298 h 1414135"/>
                <a:gd name="connsiteX24" fmla="*/ 594 w 685001"/>
                <a:gd name="connsiteY24" fmla="*/ 1265819 h 1414135"/>
                <a:gd name="connsiteX25" fmla="*/ 594 w 685001"/>
                <a:gd name="connsiteY25" fmla="*/ 1272742 h 1414135"/>
                <a:gd name="connsiteX26" fmla="*/ 2191 w 685001"/>
                <a:gd name="connsiteY26" fmla="*/ 1280730 h 1414135"/>
                <a:gd name="connsiteX27" fmla="*/ 70091 w 685001"/>
                <a:gd name="connsiteY27" fmla="*/ 1345702 h 1414135"/>
                <a:gd name="connsiteX28" fmla="*/ 167548 w 685001"/>
                <a:gd name="connsiteY28" fmla="*/ 1391501 h 1414135"/>
                <a:gd name="connsiteX29" fmla="*/ 271928 w 685001"/>
                <a:gd name="connsiteY29" fmla="*/ 1414135 h 1414135"/>
                <a:gd name="connsiteX30" fmla="*/ 301219 w 685001"/>
                <a:gd name="connsiteY30" fmla="*/ 1414135 h 1414135"/>
                <a:gd name="connsiteX31" fmla="*/ 317995 w 685001"/>
                <a:gd name="connsiteY31" fmla="*/ 1414135 h 1414135"/>
                <a:gd name="connsiteX32" fmla="*/ 344623 w 685001"/>
                <a:gd name="connsiteY32" fmla="*/ 1410940 h 1414135"/>
                <a:gd name="connsiteX33" fmla="*/ 378440 w 685001"/>
                <a:gd name="connsiteY33" fmla="*/ 1399490 h 1414135"/>
                <a:gd name="connsiteX34" fmla="*/ 383766 w 685001"/>
                <a:gd name="connsiteY34" fmla="*/ 1392034 h 1414135"/>
                <a:gd name="connsiteX35" fmla="*/ 383766 w 685001"/>
                <a:gd name="connsiteY35" fmla="*/ 1389105 h 1414135"/>
                <a:gd name="connsiteX36" fmla="*/ 453797 w 685001"/>
                <a:gd name="connsiteY36" fmla="*/ 1151586 h 1414135"/>
                <a:gd name="connsiteX37" fmla="*/ 500395 w 685001"/>
                <a:gd name="connsiteY37" fmla="*/ 991820 h 1414135"/>
                <a:gd name="connsiteX38" fmla="*/ 500395 w 685001"/>
                <a:gd name="connsiteY38" fmla="*/ 991820 h 1414135"/>
                <a:gd name="connsiteX39" fmla="*/ 501993 w 685001"/>
                <a:gd name="connsiteY39" fmla="*/ 987560 h 1414135"/>
                <a:gd name="connsiteX40" fmla="*/ 523295 w 685001"/>
                <a:gd name="connsiteY40" fmla="*/ 914600 h 1414135"/>
                <a:gd name="connsiteX41" fmla="*/ 572555 w 685001"/>
                <a:gd name="connsiteY41" fmla="*/ 747112 h 1414135"/>
                <a:gd name="connsiteX42" fmla="*/ 572555 w 685001"/>
                <a:gd name="connsiteY42" fmla="*/ 747112 h 1414135"/>
                <a:gd name="connsiteX43" fmla="*/ 579212 w 685001"/>
                <a:gd name="connsiteY43" fmla="*/ 726076 h 1414135"/>
                <a:gd name="connsiteX44" fmla="*/ 581876 w 685001"/>
                <a:gd name="connsiteY44" fmla="*/ 716490 h 1414135"/>
                <a:gd name="connsiteX45" fmla="*/ 635131 w 685001"/>
                <a:gd name="connsiteY45" fmla="*/ 531694 h 1414135"/>
                <a:gd name="connsiteX46" fmla="*/ 635131 w 685001"/>
                <a:gd name="connsiteY46" fmla="*/ 531694 h 1414135"/>
                <a:gd name="connsiteX47" fmla="*/ 641788 w 685001"/>
                <a:gd name="connsiteY47" fmla="*/ 509593 h 1414135"/>
                <a:gd name="connsiteX48" fmla="*/ 641788 w 685001"/>
                <a:gd name="connsiteY48" fmla="*/ 509593 h 1414135"/>
                <a:gd name="connsiteX49" fmla="*/ 684125 w 685001"/>
                <a:gd name="connsiteY49" fmla="*/ 365803 h 1414135"/>
                <a:gd name="connsiteX50" fmla="*/ 684125 w 685001"/>
                <a:gd name="connsiteY50" fmla="*/ 357016 h 1414135"/>
                <a:gd name="connsiteX51" fmla="*/ 676935 w 685001"/>
                <a:gd name="connsiteY51" fmla="*/ 351424 h 1414135"/>
                <a:gd name="connsiteX52" fmla="*/ 673740 w 685001"/>
                <a:gd name="connsiteY52" fmla="*/ 351424 h 1414135"/>
                <a:gd name="connsiteX53" fmla="*/ 670545 w 685001"/>
                <a:gd name="connsiteY53" fmla="*/ 351425 h 1414135"/>
                <a:gd name="connsiteX54" fmla="*/ 670545 w 685001"/>
                <a:gd name="connsiteY54" fmla="*/ 315477 h 1414135"/>
                <a:gd name="connsiteX55" fmla="*/ 670545 w 685001"/>
                <a:gd name="connsiteY55" fmla="*/ 301897 h 1414135"/>
                <a:gd name="connsiteX56" fmla="*/ 670545 w 685001"/>
                <a:gd name="connsiteY56" fmla="*/ 262488 h 1414135"/>
                <a:gd name="connsiteX57" fmla="*/ 667883 w 685001"/>
                <a:gd name="connsiteY57" fmla="*/ 203907 h 1414135"/>
                <a:gd name="connsiteX58" fmla="*/ 643386 w 685001"/>
                <a:gd name="connsiteY58" fmla="*/ 72100 h 1414135"/>
                <a:gd name="connsiteX59" fmla="*/ 613297 w 685001"/>
                <a:gd name="connsiteY59" fmla="*/ 23372 h 1414135"/>
                <a:gd name="connsiteX60" fmla="*/ 591728 w 685001"/>
                <a:gd name="connsiteY60" fmla="*/ 7928 h 1414135"/>
                <a:gd name="connsiteX61" fmla="*/ 567231 w 685001"/>
                <a:gd name="connsiteY61" fmla="*/ 206 h 1414135"/>
                <a:gd name="connsiteX62" fmla="*/ 558177 w 685001"/>
                <a:gd name="connsiteY62" fmla="*/ 206 h 1414135"/>
                <a:gd name="connsiteX63" fmla="*/ 544330 w 685001"/>
                <a:gd name="connsiteY63" fmla="*/ 206 h 1414135"/>
                <a:gd name="connsiteX64" fmla="*/ 515838 w 685001"/>
                <a:gd name="connsiteY64" fmla="*/ 36685 h 1414135"/>
                <a:gd name="connsiteX65" fmla="*/ 537407 w 685001"/>
                <a:gd name="connsiteY65" fmla="*/ 26301 h 1414135"/>
                <a:gd name="connsiteX66" fmla="*/ 554182 w 685001"/>
                <a:gd name="connsiteY66" fmla="*/ 23106 h 1414135"/>
                <a:gd name="connsiteX67" fmla="*/ 556313 w 685001"/>
                <a:gd name="connsiteY67" fmla="*/ 23106 h 1414135"/>
                <a:gd name="connsiteX68" fmla="*/ 569893 w 685001"/>
                <a:gd name="connsiteY68" fmla="*/ 23106 h 1414135"/>
                <a:gd name="connsiteX69" fmla="*/ 582143 w 685001"/>
                <a:gd name="connsiteY69" fmla="*/ 27632 h 1414135"/>
                <a:gd name="connsiteX70" fmla="*/ 594923 w 685001"/>
                <a:gd name="connsiteY70" fmla="*/ 36419 h 1414135"/>
                <a:gd name="connsiteX71" fmla="*/ 609568 w 685001"/>
                <a:gd name="connsiteY71" fmla="*/ 55059 h 1414135"/>
                <a:gd name="connsiteX72" fmla="*/ 625279 w 685001"/>
                <a:gd name="connsiteY72" fmla="*/ 89941 h 1414135"/>
                <a:gd name="connsiteX73" fmla="*/ 645250 w 685001"/>
                <a:gd name="connsiteY73" fmla="*/ 220949 h 1414135"/>
                <a:gd name="connsiteX74" fmla="*/ 646581 w 685001"/>
                <a:gd name="connsiteY74" fmla="*/ 249973 h 1414135"/>
                <a:gd name="connsiteX75" fmla="*/ 646581 w 685001"/>
                <a:gd name="connsiteY75" fmla="*/ 266216 h 1414135"/>
                <a:gd name="connsiteX76" fmla="*/ 646581 w 685001"/>
                <a:gd name="connsiteY76" fmla="*/ 302696 h 1414135"/>
                <a:gd name="connsiteX77" fmla="*/ 646581 w 685001"/>
                <a:gd name="connsiteY77" fmla="*/ 311749 h 1414135"/>
                <a:gd name="connsiteX78" fmla="*/ 646581 w 685001"/>
                <a:gd name="connsiteY78" fmla="*/ 351957 h 1414135"/>
                <a:gd name="connsiteX79" fmla="*/ 602378 w 685001"/>
                <a:gd name="connsiteY79" fmla="*/ 351957 h 1414135"/>
                <a:gd name="connsiteX80" fmla="*/ 472968 w 685001"/>
                <a:gd name="connsiteY80" fmla="*/ 328258 h 1414135"/>
                <a:gd name="connsiteX81" fmla="*/ 342758 w 685001"/>
                <a:gd name="connsiteY81" fmla="*/ 267015 h 1414135"/>
                <a:gd name="connsiteX82" fmla="*/ 339563 w 685001"/>
                <a:gd name="connsiteY82" fmla="*/ 264885 h 1414135"/>
                <a:gd name="connsiteX83" fmla="*/ 357670 w 685001"/>
                <a:gd name="connsiteY83" fmla="*/ 236127 h 1414135"/>
                <a:gd name="connsiteX84" fmla="*/ 360334 w 685001"/>
                <a:gd name="connsiteY84" fmla="*/ 231866 h 1414135"/>
                <a:gd name="connsiteX85" fmla="*/ 362996 w 685001"/>
                <a:gd name="connsiteY85" fmla="*/ 227340 h 1414135"/>
                <a:gd name="connsiteX86" fmla="*/ 389623 w 685001"/>
                <a:gd name="connsiteY86" fmla="*/ 182073 h 1414135"/>
                <a:gd name="connsiteX87" fmla="*/ 466844 w 685001"/>
                <a:gd name="connsiteY87" fmla="*/ 75562 h 1414135"/>
                <a:gd name="connsiteX88" fmla="*/ 466844 w 685001"/>
                <a:gd name="connsiteY88" fmla="*/ 75562 h 1414135"/>
                <a:gd name="connsiteX89" fmla="*/ 514507 w 685001"/>
                <a:gd name="connsiteY89" fmla="*/ 34556 h 1414135"/>
                <a:gd name="connsiteX90" fmla="*/ 272728 w 685001"/>
                <a:gd name="connsiteY90" fmla="*/ 1386442 h 1414135"/>
                <a:gd name="connsiteX91" fmla="*/ 159560 w 685001"/>
                <a:gd name="connsiteY91" fmla="*/ 1359814 h 1414135"/>
                <a:gd name="connsiteX92" fmla="*/ 73287 w 685001"/>
                <a:gd name="connsiteY92" fmla="*/ 1314547 h 1414135"/>
                <a:gd name="connsiteX93" fmla="*/ 71158 w 685001"/>
                <a:gd name="connsiteY93" fmla="*/ 1313216 h 1414135"/>
                <a:gd name="connsiteX94" fmla="*/ 31216 w 685001"/>
                <a:gd name="connsiteY94" fmla="*/ 1275405 h 1414135"/>
                <a:gd name="connsiteX95" fmla="*/ 25357 w 685001"/>
                <a:gd name="connsiteY95" fmla="*/ 1267150 h 1414135"/>
                <a:gd name="connsiteX96" fmla="*/ 99648 w 685001"/>
                <a:gd name="connsiteY96" fmla="*/ 1015252 h 1414135"/>
                <a:gd name="connsiteX97" fmla="*/ 173673 w 685001"/>
                <a:gd name="connsiteY97" fmla="*/ 763088 h 1414135"/>
                <a:gd name="connsiteX98" fmla="*/ 247699 w 685001"/>
                <a:gd name="connsiteY98" fmla="*/ 511723 h 1414135"/>
                <a:gd name="connsiteX99" fmla="*/ 316397 w 685001"/>
                <a:gd name="connsiteY99" fmla="*/ 277133 h 1414135"/>
                <a:gd name="connsiteX100" fmla="*/ 385097 w 685001"/>
                <a:gd name="connsiteY100" fmla="*/ 318140 h 1414135"/>
                <a:gd name="connsiteX101" fmla="*/ 475099 w 685001"/>
                <a:gd name="connsiteY101" fmla="*/ 353555 h 1414135"/>
                <a:gd name="connsiteX102" fmla="*/ 570958 w 685001"/>
                <a:gd name="connsiteY102" fmla="*/ 373259 h 1414135"/>
                <a:gd name="connsiteX103" fmla="*/ 618089 w 685001"/>
                <a:gd name="connsiteY103" fmla="*/ 375656 h 1414135"/>
                <a:gd name="connsiteX104" fmla="*/ 643386 w 685001"/>
                <a:gd name="connsiteY104" fmla="*/ 375656 h 1414135"/>
                <a:gd name="connsiteX105" fmla="*/ 658564 w 685001"/>
                <a:gd name="connsiteY105" fmla="*/ 374325 h 1414135"/>
                <a:gd name="connsiteX106" fmla="*/ 506519 w 685001"/>
                <a:gd name="connsiteY106" fmla="*/ 886108 h 1414135"/>
                <a:gd name="connsiteX107" fmla="*/ 473768 w 685001"/>
                <a:gd name="connsiteY107" fmla="*/ 997944 h 1414135"/>
                <a:gd name="connsiteX108" fmla="*/ 360334 w 685001"/>
                <a:gd name="connsiteY108" fmla="*/ 1383247 h 1414135"/>
                <a:gd name="connsiteX109" fmla="*/ 333706 w 685001"/>
                <a:gd name="connsiteY109" fmla="*/ 1390436 h 1414135"/>
                <a:gd name="connsiteX110" fmla="*/ 300421 w 685001"/>
                <a:gd name="connsiteY110" fmla="*/ 1392833 h 1414135"/>
                <a:gd name="connsiteX111" fmla="*/ 270865 w 685001"/>
                <a:gd name="connsiteY111" fmla="*/ 1391235 h 141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85001" h="1414135">
                  <a:moveTo>
                    <a:pt x="540070" y="2869"/>
                  </a:moveTo>
                  <a:cubicBezTo>
                    <a:pt x="531504" y="4305"/>
                    <a:pt x="523171" y="6903"/>
                    <a:pt x="515307" y="10590"/>
                  </a:cubicBezTo>
                  <a:cubicBezTo>
                    <a:pt x="507475" y="14051"/>
                    <a:pt x="499986" y="18241"/>
                    <a:pt x="492939" y="23106"/>
                  </a:cubicBezTo>
                  <a:cubicBezTo>
                    <a:pt x="484793" y="28694"/>
                    <a:pt x="476969" y="34739"/>
                    <a:pt x="469506" y="41212"/>
                  </a:cubicBezTo>
                  <a:cubicBezTo>
                    <a:pt x="452063" y="57587"/>
                    <a:pt x="436030" y="75402"/>
                    <a:pt x="421577" y="94467"/>
                  </a:cubicBezTo>
                  <a:cubicBezTo>
                    <a:pt x="403470" y="117634"/>
                    <a:pt x="387494" y="141865"/>
                    <a:pt x="377109" y="157841"/>
                  </a:cubicBezTo>
                  <a:cubicBezTo>
                    <a:pt x="366724" y="173818"/>
                    <a:pt x="353144" y="196451"/>
                    <a:pt x="341427" y="215623"/>
                  </a:cubicBezTo>
                  <a:lnTo>
                    <a:pt x="337966" y="221748"/>
                  </a:lnTo>
                  <a:lnTo>
                    <a:pt x="335037" y="226541"/>
                  </a:lnTo>
                  <a:cubicBezTo>
                    <a:pt x="328913" y="236660"/>
                    <a:pt x="322788" y="246778"/>
                    <a:pt x="316397" y="256630"/>
                  </a:cubicBezTo>
                  <a:cubicBezTo>
                    <a:pt x="315006" y="255317"/>
                    <a:pt x="313235" y="254478"/>
                    <a:pt x="311338" y="254234"/>
                  </a:cubicBezTo>
                  <a:cubicBezTo>
                    <a:pt x="309667" y="253910"/>
                    <a:pt x="307949" y="253910"/>
                    <a:pt x="306279" y="254234"/>
                  </a:cubicBezTo>
                  <a:cubicBezTo>
                    <a:pt x="300928" y="254278"/>
                    <a:pt x="296256" y="257864"/>
                    <a:pt x="294829" y="263021"/>
                  </a:cubicBezTo>
                  <a:lnTo>
                    <a:pt x="255954" y="396159"/>
                  </a:lnTo>
                  <a:lnTo>
                    <a:pt x="255954" y="396159"/>
                  </a:lnTo>
                  <a:lnTo>
                    <a:pt x="249562" y="415864"/>
                  </a:lnTo>
                  <a:lnTo>
                    <a:pt x="194975" y="602257"/>
                  </a:lnTo>
                  <a:lnTo>
                    <a:pt x="192313" y="612109"/>
                  </a:lnTo>
                  <a:lnTo>
                    <a:pt x="192313" y="612109"/>
                  </a:lnTo>
                  <a:lnTo>
                    <a:pt x="185656" y="633146"/>
                  </a:lnTo>
                  <a:lnTo>
                    <a:pt x="120152" y="856552"/>
                  </a:lnTo>
                  <a:lnTo>
                    <a:pt x="120152" y="856552"/>
                  </a:lnTo>
                  <a:lnTo>
                    <a:pt x="114294" y="875457"/>
                  </a:lnTo>
                  <a:lnTo>
                    <a:pt x="95655" y="938298"/>
                  </a:lnTo>
                  <a:lnTo>
                    <a:pt x="594" y="1265819"/>
                  </a:lnTo>
                  <a:cubicBezTo>
                    <a:pt x="-198" y="1268059"/>
                    <a:pt x="-198" y="1270502"/>
                    <a:pt x="594" y="1272742"/>
                  </a:cubicBezTo>
                  <a:cubicBezTo>
                    <a:pt x="46" y="1275511"/>
                    <a:pt x="621" y="1278384"/>
                    <a:pt x="2191" y="1280730"/>
                  </a:cubicBezTo>
                  <a:cubicBezTo>
                    <a:pt x="20065" y="1306869"/>
                    <a:pt x="43191" y="1328996"/>
                    <a:pt x="70091" y="1345702"/>
                  </a:cubicBezTo>
                  <a:cubicBezTo>
                    <a:pt x="100416" y="1365197"/>
                    <a:pt x="133186" y="1380597"/>
                    <a:pt x="167548" y="1391501"/>
                  </a:cubicBezTo>
                  <a:cubicBezTo>
                    <a:pt x="201354" y="1403040"/>
                    <a:pt x="236379" y="1410635"/>
                    <a:pt x="271928" y="1414135"/>
                  </a:cubicBezTo>
                  <a:cubicBezTo>
                    <a:pt x="281782" y="1414135"/>
                    <a:pt x="291367" y="1414135"/>
                    <a:pt x="301219" y="1414135"/>
                  </a:cubicBezTo>
                  <a:lnTo>
                    <a:pt x="317995" y="1414135"/>
                  </a:lnTo>
                  <a:cubicBezTo>
                    <a:pt x="326930" y="1413645"/>
                    <a:pt x="335825" y="1412578"/>
                    <a:pt x="344623" y="1410940"/>
                  </a:cubicBezTo>
                  <a:cubicBezTo>
                    <a:pt x="356282" y="1408377"/>
                    <a:pt x="367623" y="1404538"/>
                    <a:pt x="378440" y="1399490"/>
                  </a:cubicBezTo>
                  <a:cubicBezTo>
                    <a:pt x="381154" y="1397831"/>
                    <a:pt x="383077" y="1395139"/>
                    <a:pt x="383766" y="1392034"/>
                  </a:cubicBezTo>
                  <a:cubicBezTo>
                    <a:pt x="383912" y="1391063"/>
                    <a:pt x="383912" y="1390076"/>
                    <a:pt x="383766" y="1389105"/>
                  </a:cubicBezTo>
                  <a:lnTo>
                    <a:pt x="453797" y="1151586"/>
                  </a:lnTo>
                  <a:lnTo>
                    <a:pt x="500395" y="991820"/>
                  </a:lnTo>
                  <a:lnTo>
                    <a:pt x="500395" y="991820"/>
                  </a:lnTo>
                  <a:lnTo>
                    <a:pt x="501993" y="987560"/>
                  </a:lnTo>
                  <a:lnTo>
                    <a:pt x="523295" y="914600"/>
                  </a:lnTo>
                  <a:lnTo>
                    <a:pt x="572555" y="747112"/>
                  </a:lnTo>
                  <a:lnTo>
                    <a:pt x="572555" y="747112"/>
                  </a:lnTo>
                  <a:lnTo>
                    <a:pt x="579212" y="726076"/>
                  </a:lnTo>
                  <a:lnTo>
                    <a:pt x="581876" y="716490"/>
                  </a:lnTo>
                  <a:lnTo>
                    <a:pt x="635131" y="531694"/>
                  </a:lnTo>
                  <a:lnTo>
                    <a:pt x="635131" y="531694"/>
                  </a:lnTo>
                  <a:lnTo>
                    <a:pt x="641788" y="509593"/>
                  </a:lnTo>
                  <a:lnTo>
                    <a:pt x="641788" y="509593"/>
                  </a:lnTo>
                  <a:lnTo>
                    <a:pt x="684125" y="365803"/>
                  </a:lnTo>
                  <a:cubicBezTo>
                    <a:pt x="685294" y="362991"/>
                    <a:pt x="685294" y="359829"/>
                    <a:pt x="684125" y="357016"/>
                  </a:cubicBezTo>
                  <a:cubicBezTo>
                    <a:pt x="682687" y="354170"/>
                    <a:pt x="680049" y="352118"/>
                    <a:pt x="676935" y="351424"/>
                  </a:cubicBezTo>
                  <a:cubicBezTo>
                    <a:pt x="675884" y="351185"/>
                    <a:pt x="674792" y="351185"/>
                    <a:pt x="673740" y="351424"/>
                  </a:cubicBezTo>
                  <a:lnTo>
                    <a:pt x="670545" y="351425"/>
                  </a:lnTo>
                  <a:cubicBezTo>
                    <a:pt x="669885" y="339451"/>
                    <a:pt x="669885" y="327451"/>
                    <a:pt x="670545" y="315477"/>
                  </a:cubicBezTo>
                  <a:lnTo>
                    <a:pt x="670545" y="301897"/>
                  </a:lnTo>
                  <a:cubicBezTo>
                    <a:pt x="670545" y="288850"/>
                    <a:pt x="670545" y="275270"/>
                    <a:pt x="670545" y="262488"/>
                  </a:cubicBezTo>
                  <a:cubicBezTo>
                    <a:pt x="670545" y="242784"/>
                    <a:pt x="668947" y="223346"/>
                    <a:pt x="667883" y="203907"/>
                  </a:cubicBezTo>
                  <a:cubicBezTo>
                    <a:pt x="666207" y="159010"/>
                    <a:pt x="657953" y="114601"/>
                    <a:pt x="643386" y="72100"/>
                  </a:cubicBezTo>
                  <a:cubicBezTo>
                    <a:pt x="636971" y="53885"/>
                    <a:pt x="626709" y="37266"/>
                    <a:pt x="613297" y="23372"/>
                  </a:cubicBezTo>
                  <a:cubicBezTo>
                    <a:pt x="607085" y="16980"/>
                    <a:pt x="599780" y="11750"/>
                    <a:pt x="591728" y="7928"/>
                  </a:cubicBezTo>
                  <a:cubicBezTo>
                    <a:pt x="584000" y="4131"/>
                    <a:pt x="575739" y="1527"/>
                    <a:pt x="567231" y="206"/>
                  </a:cubicBezTo>
                  <a:lnTo>
                    <a:pt x="558177" y="206"/>
                  </a:lnTo>
                  <a:cubicBezTo>
                    <a:pt x="553566" y="-69"/>
                    <a:pt x="548943" y="-69"/>
                    <a:pt x="544330" y="206"/>
                  </a:cubicBezTo>
                  <a:moveTo>
                    <a:pt x="515838" y="36685"/>
                  </a:moveTo>
                  <a:cubicBezTo>
                    <a:pt x="522585" y="32371"/>
                    <a:pt x="529827" y="28885"/>
                    <a:pt x="537407" y="26301"/>
                  </a:cubicBezTo>
                  <a:cubicBezTo>
                    <a:pt x="542856" y="24587"/>
                    <a:pt x="548486" y="23515"/>
                    <a:pt x="554182" y="23106"/>
                  </a:cubicBezTo>
                  <a:lnTo>
                    <a:pt x="556313" y="23106"/>
                  </a:lnTo>
                  <a:cubicBezTo>
                    <a:pt x="560825" y="22581"/>
                    <a:pt x="565382" y="22581"/>
                    <a:pt x="569893" y="23106"/>
                  </a:cubicBezTo>
                  <a:cubicBezTo>
                    <a:pt x="574099" y="24260"/>
                    <a:pt x="578197" y="25774"/>
                    <a:pt x="582143" y="27632"/>
                  </a:cubicBezTo>
                  <a:cubicBezTo>
                    <a:pt x="586666" y="30159"/>
                    <a:pt x="590945" y="33101"/>
                    <a:pt x="594923" y="36419"/>
                  </a:cubicBezTo>
                  <a:cubicBezTo>
                    <a:pt x="600522" y="42034"/>
                    <a:pt x="605439" y="48290"/>
                    <a:pt x="609568" y="55059"/>
                  </a:cubicBezTo>
                  <a:cubicBezTo>
                    <a:pt x="616085" y="66066"/>
                    <a:pt x="621354" y="77765"/>
                    <a:pt x="625279" y="89941"/>
                  </a:cubicBezTo>
                  <a:cubicBezTo>
                    <a:pt x="637278" y="132627"/>
                    <a:pt x="643986" y="176626"/>
                    <a:pt x="645250" y="220949"/>
                  </a:cubicBezTo>
                  <a:cubicBezTo>
                    <a:pt x="645250" y="230535"/>
                    <a:pt x="645250" y="240387"/>
                    <a:pt x="646581" y="249973"/>
                  </a:cubicBezTo>
                  <a:lnTo>
                    <a:pt x="646581" y="266216"/>
                  </a:lnTo>
                  <a:cubicBezTo>
                    <a:pt x="646581" y="278465"/>
                    <a:pt x="646581" y="290714"/>
                    <a:pt x="646581" y="302696"/>
                  </a:cubicBezTo>
                  <a:lnTo>
                    <a:pt x="646581" y="311749"/>
                  </a:lnTo>
                  <a:cubicBezTo>
                    <a:pt x="646581" y="325329"/>
                    <a:pt x="646581" y="338377"/>
                    <a:pt x="646581" y="351957"/>
                  </a:cubicBezTo>
                  <a:lnTo>
                    <a:pt x="602378" y="351957"/>
                  </a:lnTo>
                  <a:cubicBezTo>
                    <a:pt x="558396" y="349703"/>
                    <a:pt x="514894" y="341736"/>
                    <a:pt x="472968" y="328258"/>
                  </a:cubicBezTo>
                  <a:cubicBezTo>
                    <a:pt x="427156" y="313414"/>
                    <a:pt x="383407" y="292837"/>
                    <a:pt x="342758" y="267015"/>
                  </a:cubicBezTo>
                  <a:lnTo>
                    <a:pt x="339563" y="264885"/>
                  </a:lnTo>
                  <a:cubicBezTo>
                    <a:pt x="345954" y="255831"/>
                    <a:pt x="351813" y="245979"/>
                    <a:pt x="357670" y="236127"/>
                  </a:cubicBezTo>
                  <a:lnTo>
                    <a:pt x="360334" y="231866"/>
                  </a:lnTo>
                  <a:lnTo>
                    <a:pt x="362996" y="227340"/>
                  </a:lnTo>
                  <a:cubicBezTo>
                    <a:pt x="372050" y="212162"/>
                    <a:pt x="381102" y="196984"/>
                    <a:pt x="389623" y="182073"/>
                  </a:cubicBezTo>
                  <a:cubicBezTo>
                    <a:pt x="412169" y="144359"/>
                    <a:pt x="438010" y="108716"/>
                    <a:pt x="466844" y="75562"/>
                  </a:cubicBezTo>
                  <a:lnTo>
                    <a:pt x="466844" y="75562"/>
                  </a:lnTo>
                  <a:cubicBezTo>
                    <a:pt x="480776" y="59771"/>
                    <a:pt x="496813" y="45973"/>
                    <a:pt x="514507" y="34556"/>
                  </a:cubicBezTo>
                  <a:moveTo>
                    <a:pt x="272728" y="1386442"/>
                  </a:moveTo>
                  <a:cubicBezTo>
                    <a:pt x="234051" y="1382268"/>
                    <a:pt x="196040" y="1373324"/>
                    <a:pt x="159560" y="1359814"/>
                  </a:cubicBezTo>
                  <a:cubicBezTo>
                    <a:pt x="129011" y="1348418"/>
                    <a:pt x="100023" y="1333209"/>
                    <a:pt x="73287" y="1314547"/>
                  </a:cubicBezTo>
                  <a:lnTo>
                    <a:pt x="71158" y="1313216"/>
                  </a:lnTo>
                  <a:cubicBezTo>
                    <a:pt x="56365" y="1302273"/>
                    <a:pt x="42953" y="1289576"/>
                    <a:pt x="31216" y="1275405"/>
                  </a:cubicBezTo>
                  <a:lnTo>
                    <a:pt x="25357" y="1267150"/>
                  </a:lnTo>
                  <a:lnTo>
                    <a:pt x="99648" y="1015252"/>
                  </a:lnTo>
                  <a:lnTo>
                    <a:pt x="173673" y="763088"/>
                  </a:lnTo>
                  <a:lnTo>
                    <a:pt x="247699" y="511723"/>
                  </a:lnTo>
                  <a:lnTo>
                    <a:pt x="316397" y="277133"/>
                  </a:lnTo>
                  <a:cubicBezTo>
                    <a:pt x="338086" y="292737"/>
                    <a:pt x="361070" y="306456"/>
                    <a:pt x="385097" y="318140"/>
                  </a:cubicBezTo>
                  <a:cubicBezTo>
                    <a:pt x="414052" y="332445"/>
                    <a:pt x="444159" y="344292"/>
                    <a:pt x="475099" y="353555"/>
                  </a:cubicBezTo>
                  <a:cubicBezTo>
                    <a:pt x="506354" y="363154"/>
                    <a:pt x="538452" y="369752"/>
                    <a:pt x="570958" y="373259"/>
                  </a:cubicBezTo>
                  <a:cubicBezTo>
                    <a:pt x="586612" y="374928"/>
                    <a:pt x="602346" y="375728"/>
                    <a:pt x="618089" y="375656"/>
                  </a:cubicBezTo>
                  <a:lnTo>
                    <a:pt x="643386" y="375656"/>
                  </a:lnTo>
                  <a:lnTo>
                    <a:pt x="658564" y="374325"/>
                  </a:lnTo>
                  <a:lnTo>
                    <a:pt x="506519" y="886108"/>
                  </a:lnTo>
                  <a:lnTo>
                    <a:pt x="473768" y="997944"/>
                  </a:lnTo>
                  <a:lnTo>
                    <a:pt x="360334" y="1383247"/>
                  </a:lnTo>
                  <a:cubicBezTo>
                    <a:pt x="351650" y="1386306"/>
                    <a:pt x="342749" y="1388709"/>
                    <a:pt x="333706" y="1390436"/>
                  </a:cubicBezTo>
                  <a:cubicBezTo>
                    <a:pt x="322689" y="1392077"/>
                    <a:pt x="311561" y="1392878"/>
                    <a:pt x="300421" y="1392833"/>
                  </a:cubicBezTo>
                  <a:cubicBezTo>
                    <a:pt x="290548" y="1392832"/>
                    <a:pt x="280681" y="1392299"/>
                    <a:pt x="270865" y="1391235"/>
                  </a:cubicBezTo>
                </a:path>
              </a:pathLst>
            </a:custGeom>
            <a:solidFill>
              <a:srgbClr val="ED788A"/>
            </a:solidFill>
            <a:ln w="26619"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id="{DE19B568-E6E3-4A54-AC9D-C3CF32D92FD8}"/>
                </a:ext>
              </a:extLst>
            </p:cNvPr>
            <p:cNvSpPr/>
            <p:nvPr/>
          </p:nvSpPr>
          <p:spPr>
            <a:xfrm>
              <a:off x="17808906" y="5763597"/>
              <a:ext cx="323595" cy="117301"/>
            </a:xfrm>
            <a:custGeom>
              <a:avLst/>
              <a:gdLst>
                <a:gd name="connsiteX0" fmla="*/ 11262 w 257834"/>
                <a:gd name="connsiteY0" fmla="*/ 0 h 93463"/>
                <a:gd name="connsiteX1" fmla="*/ 876 w 257834"/>
                <a:gd name="connsiteY1" fmla="*/ 5592 h 93463"/>
                <a:gd name="connsiteX2" fmla="*/ 876 w 257834"/>
                <a:gd name="connsiteY2" fmla="*/ 14380 h 93463"/>
                <a:gd name="connsiteX3" fmla="*/ 6202 w 257834"/>
                <a:gd name="connsiteY3" fmla="*/ 21835 h 93463"/>
                <a:gd name="connsiteX4" fmla="*/ 119903 w 257834"/>
                <a:gd name="connsiteY4" fmla="*/ 73759 h 93463"/>
                <a:gd name="connsiteX5" fmla="*/ 182744 w 257834"/>
                <a:gd name="connsiteY5" fmla="*/ 88937 h 93463"/>
                <a:gd name="connsiteX6" fmla="*/ 235999 w 257834"/>
                <a:gd name="connsiteY6" fmla="*/ 93464 h 93463"/>
                <a:gd name="connsiteX7" fmla="*/ 245851 w 257834"/>
                <a:gd name="connsiteY7" fmla="*/ 93463 h 93463"/>
                <a:gd name="connsiteX8" fmla="*/ 257834 w 257834"/>
                <a:gd name="connsiteY8" fmla="*/ 81747 h 93463"/>
                <a:gd name="connsiteX9" fmla="*/ 254106 w 257834"/>
                <a:gd name="connsiteY9" fmla="*/ 73226 h 93463"/>
                <a:gd name="connsiteX10" fmla="*/ 246384 w 257834"/>
                <a:gd name="connsiteY10" fmla="*/ 69764 h 93463"/>
                <a:gd name="connsiteX11" fmla="*/ 236797 w 257834"/>
                <a:gd name="connsiteY11" fmla="*/ 69765 h 93463"/>
                <a:gd name="connsiteX12" fmla="*/ 188601 w 257834"/>
                <a:gd name="connsiteY12" fmla="*/ 66037 h 93463"/>
                <a:gd name="connsiteX13" fmla="*/ 72771 w 257834"/>
                <a:gd name="connsiteY13" fmla="*/ 31155 h 93463"/>
                <a:gd name="connsiteX14" fmla="*/ 17652 w 257834"/>
                <a:gd name="connsiteY14" fmla="*/ 1598 h 93463"/>
                <a:gd name="connsiteX15" fmla="*/ 11528 w 257834"/>
                <a:gd name="connsiteY15" fmla="*/ 0 h 9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834" h="93463">
                  <a:moveTo>
                    <a:pt x="11262" y="0"/>
                  </a:moveTo>
                  <a:cubicBezTo>
                    <a:pt x="7072" y="-35"/>
                    <a:pt x="3153" y="2075"/>
                    <a:pt x="876" y="5592"/>
                  </a:cubicBezTo>
                  <a:cubicBezTo>
                    <a:pt x="-292" y="8405"/>
                    <a:pt x="-292" y="11567"/>
                    <a:pt x="876" y="14380"/>
                  </a:cubicBezTo>
                  <a:cubicBezTo>
                    <a:pt x="1593" y="17472"/>
                    <a:pt x="3509" y="20154"/>
                    <a:pt x="6202" y="21835"/>
                  </a:cubicBezTo>
                  <a:cubicBezTo>
                    <a:pt x="41855" y="43693"/>
                    <a:pt x="80036" y="61130"/>
                    <a:pt x="119903" y="73759"/>
                  </a:cubicBezTo>
                  <a:cubicBezTo>
                    <a:pt x="140469" y="80283"/>
                    <a:pt x="161468" y="85355"/>
                    <a:pt x="182744" y="88937"/>
                  </a:cubicBezTo>
                  <a:cubicBezTo>
                    <a:pt x="200353" y="91810"/>
                    <a:pt x="218157" y="93323"/>
                    <a:pt x="235999" y="93464"/>
                  </a:cubicBezTo>
                  <a:lnTo>
                    <a:pt x="245851" y="93463"/>
                  </a:lnTo>
                  <a:cubicBezTo>
                    <a:pt x="252367" y="93465"/>
                    <a:pt x="257689" y="88261"/>
                    <a:pt x="257834" y="81747"/>
                  </a:cubicBezTo>
                  <a:cubicBezTo>
                    <a:pt x="257732" y="78533"/>
                    <a:pt x="256397" y="75482"/>
                    <a:pt x="254106" y="73226"/>
                  </a:cubicBezTo>
                  <a:cubicBezTo>
                    <a:pt x="252068" y="71128"/>
                    <a:pt x="249305" y="69890"/>
                    <a:pt x="246384" y="69764"/>
                  </a:cubicBezTo>
                  <a:lnTo>
                    <a:pt x="236797" y="69765"/>
                  </a:lnTo>
                  <a:cubicBezTo>
                    <a:pt x="220664" y="69674"/>
                    <a:pt x="204558" y="68428"/>
                    <a:pt x="188601" y="66037"/>
                  </a:cubicBezTo>
                  <a:cubicBezTo>
                    <a:pt x="148656" y="59419"/>
                    <a:pt x="109727" y="47695"/>
                    <a:pt x="72771" y="31155"/>
                  </a:cubicBezTo>
                  <a:cubicBezTo>
                    <a:pt x="53818" y="22424"/>
                    <a:pt x="35412" y="12553"/>
                    <a:pt x="17652" y="1598"/>
                  </a:cubicBezTo>
                  <a:cubicBezTo>
                    <a:pt x="15786" y="538"/>
                    <a:pt x="13673" y="-13"/>
                    <a:pt x="11528" y="0"/>
                  </a:cubicBezTo>
                </a:path>
              </a:pathLst>
            </a:custGeom>
            <a:solidFill>
              <a:srgbClr val="ED788A"/>
            </a:solidFill>
            <a:ln w="26619"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id="{966980F4-3BA9-4C58-9D91-5A68837053D9}"/>
                </a:ext>
              </a:extLst>
            </p:cNvPr>
            <p:cNvSpPr/>
            <p:nvPr/>
          </p:nvSpPr>
          <p:spPr>
            <a:xfrm>
              <a:off x="16881955" y="6997097"/>
              <a:ext cx="384433" cy="485579"/>
            </a:xfrm>
            <a:custGeom>
              <a:avLst/>
              <a:gdLst>
                <a:gd name="connsiteX0" fmla="*/ 11983 w 306308"/>
                <a:gd name="connsiteY0" fmla="*/ 267 h 386899"/>
                <a:gd name="connsiteX1" fmla="*/ 11983 w 306308"/>
                <a:gd name="connsiteY1" fmla="*/ 267 h 386899"/>
                <a:gd name="connsiteX2" fmla="*/ 3196 w 306308"/>
                <a:gd name="connsiteY2" fmla="*/ 4261 h 386899"/>
                <a:gd name="connsiteX3" fmla="*/ 1 w 306308"/>
                <a:gd name="connsiteY3" fmla="*/ 11982 h 386899"/>
                <a:gd name="connsiteX4" fmla="*/ 79884 w 306308"/>
                <a:gd name="connsiteY4" fmla="*/ 251631 h 386899"/>
                <a:gd name="connsiteX5" fmla="*/ 168021 w 306308"/>
                <a:gd name="connsiteY5" fmla="*/ 338172 h 386899"/>
                <a:gd name="connsiteX6" fmla="*/ 290243 w 306308"/>
                <a:gd name="connsiteY6" fmla="*/ 386900 h 386899"/>
                <a:gd name="connsiteX7" fmla="*/ 293705 w 306308"/>
                <a:gd name="connsiteY7" fmla="*/ 386900 h 386899"/>
                <a:gd name="connsiteX8" fmla="*/ 299828 w 306308"/>
                <a:gd name="connsiteY8" fmla="*/ 384770 h 386899"/>
                <a:gd name="connsiteX9" fmla="*/ 305421 w 306308"/>
                <a:gd name="connsiteY9" fmla="*/ 377847 h 386899"/>
                <a:gd name="connsiteX10" fmla="*/ 305421 w 306308"/>
                <a:gd name="connsiteY10" fmla="*/ 368793 h 386899"/>
                <a:gd name="connsiteX11" fmla="*/ 298231 w 306308"/>
                <a:gd name="connsiteY11" fmla="*/ 363202 h 386899"/>
                <a:gd name="connsiteX12" fmla="*/ 229000 w 306308"/>
                <a:gd name="connsiteY12" fmla="*/ 342965 h 386899"/>
                <a:gd name="connsiteX13" fmla="*/ 164561 w 306308"/>
                <a:gd name="connsiteY13" fmla="*/ 304621 h 386899"/>
                <a:gd name="connsiteX14" fmla="*/ 107046 w 306308"/>
                <a:gd name="connsiteY14" fmla="*/ 245773 h 386899"/>
                <a:gd name="connsiteX15" fmla="*/ 56188 w 306308"/>
                <a:gd name="connsiteY15" fmla="*/ 155505 h 386899"/>
                <a:gd name="connsiteX16" fmla="*/ 27430 w 306308"/>
                <a:gd name="connsiteY16" fmla="*/ 40208 h 386899"/>
                <a:gd name="connsiteX17" fmla="*/ 25297 w 306308"/>
                <a:gd name="connsiteY17" fmla="*/ 11983 h 386899"/>
                <a:gd name="connsiteX18" fmla="*/ 21835 w 306308"/>
                <a:gd name="connsiteY18" fmla="*/ 3462 h 386899"/>
                <a:gd name="connsiteX19" fmla="*/ 13581 w 306308"/>
                <a:gd name="connsiteY19" fmla="*/ 0 h 386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6308" h="386899">
                  <a:moveTo>
                    <a:pt x="11983" y="267"/>
                  </a:moveTo>
                  <a:lnTo>
                    <a:pt x="11983" y="267"/>
                  </a:lnTo>
                  <a:cubicBezTo>
                    <a:pt x="8631" y="339"/>
                    <a:pt x="5455" y="1783"/>
                    <a:pt x="3196" y="4261"/>
                  </a:cubicBezTo>
                  <a:cubicBezTo>
                    <a:pt x="1124" y="6292"/>
                    <a:pt x="-30" y="9081"/>
                    <a:pt x="1" y="11982"/>
                  </a:cubicBezTo>
                  <a:cubicBezTo>
                    <a:pt x="3171" y="97859"/>
                    <a:pt x="30894" y="181027"/>
                    <a:pt x="79884" y="251631"/>
                  </a:cubicBezTo>
                  <a:cubicBezTo>
                    <a:pt x="103805" y="285556"/>
                    <a:pt x="133666" y="314873"/>
                    <a:pt x="168021" y="338172"/>
                  </a:cubicBezTo>
                  <a:cubicBezTo>
                    <a:pt x="204940" y="362717"/>
                    <a:pt x="246562" y="379312"/>
                    <a:pt x="290243" y="386900"/>
                  </a:cubicBezTo>
                  <a:lnTo>
                    <a:pt x="293705" y="386900"/>
                  </a:lnTo>
                  <a:cubicBezTo>
                    <a:pt x="295928" y="386902"/>
                    <a:pt x="298086" y="386151"/>
                    <a:pt x="299828" y="384770"/>
                  </a:cubicBezTo>
                  <a:cubicBezTo>
                    <a:pt x="302570" y="383335"/>
                    <a:pt x="304594" y="380829"/>
                    <a:pt x="305421" y="377847"/>
                  </a:cubicBezTo>
                  <a:cubicBezTo>
                    <a:pt x="306604" y="374945"/>
                    <a:pt x="306604" y="371695"/>
                    <a:pt x="305421" y="368793"/>
                  </a:cubicBezTo>
                  <a:cubicBezTo>
                    <a:pt x="303926" y="365994"/>
                    <a:pt x="301312" y="363961"/>
                    <a:pt x="298231" y="363202"/>
                  </a:cubicBezTo>
                  <a:cubicBezTo>
                    <a:pt x="274480" y="359022"/>
                    <a:pt x="251262" y="352235"/>
                    <a:pt x="229000" y="342965"/>
                  </a:cubicBezTo>
                  <a:cubicBezTo>
                    <a:pt x="206077" y="332781"/>
                    <a:pt x="184446" y="319909"/>
                    <a:pt x="164561" y="304621"/>
                  </a:cubicBezTo>
                  <a:cubicBezTo>
                    <a:pt x="143038" y="287449"/>
                    <a:pt x="123719" y="267684"/>
                    <a:pt x="107046" y="245773"/>
                  </a:cubicBezTo>
                  <a:cubicBezTo>
                    <a:pt x="86246" y="218020"/>
                    <a:pt x="69149" y="187675"/>
                    <a:pt x="56188" y="155505"/>
                  </a:cubicBezTo>
                  <a:cubicBezTo>
                    <a:pt x="41754" y="118447"/>
                    <a:pt x="32091" y="79704"/>
                    <a:pt x="27430" y="40208"/>
                  </a:cubicBezTo>
                  <a:cubicBezTo>
                    <a:pt x="27428" y="30089"/>
                    <a:pt x="25830" y="21036"/>
                    <a:pt x="25297" y="11983"/>
                  </a:cubicBezTo>
                  <a:cubicBezTo>
                    <a:pt x="25266" y="8806"/>
                    <a:pt x="24030" y="5760"/>
                    <a:pt x="21835" y="3462"/>
                  </a:cubicBezTo>
                  <a:cubicBezTo>
                    <a:pt x="19591" y="1351"/>
                    <a:pt x="16659" y="121"/>
                    <a:pt x="13581" y="0"/>
                  </a:cubicBezTo>
                </a:path>
              </a:pathLst>
            </a:custGeom>
            <a:solidFill>
              <a:srgbClr val="CCD6D2"/>
            </a:solidFill>
            <a:ln w="26619"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id="{9BB29206-5A13-4E7D-B8A0-ED6CD42C9BB4}"/>
                </a:ext>
              </a:extLst>
            </p:cNvPr>
            <p:cNvSpPr/>
            <p:nvPr/>
          </p:nvSpPr>
          <p:spPr>
            <a:xfrm>
              <a:off x="17007673" y="6800593"/>
              <a:ext cx="158676" cy="381311"/>
            </a:xfrm>
            <a:custGeom>
              <a:avLst/>
              <a:gdLst>
                <a:gd name="connsiteX0" fmla="*/ 15129 w 126430"/>
                <a:gd name="connsiteY0" fmla="*/ 799 h 303821"/>
                <a:gd name="connsiteX1" fmla="*/ 15129 w 126430"/>
                <a:gd name="connsiteY1" fmla="*/ 799 h 303821"/>
                <a:gd name="connsiteX2" fmla="*/ 6342 w 126430"/>
                <a:gd name="connsiteY2" fmla="*/ 4261 h 303821"/>
                <a:gd name="connsiteX3" fmla="*/ 2880 w 126430"/>
                <a:gd name="connsiteY3" fmla="*/ 12515 h 303821"/>
                <a:gd name="connsiteX4" fmla="*/ 18856 w 126430"/>
                <a:gd name="connsiteY4" fmla="*/ 172281 h 303821"/>
                <a:gd name="connsiteX5" fmla="*/ 77969 w 126430"/>
                <a:gd name="connsiteY5" fmla="*/ 275330 h 303821"/>
                <a:gd name="connsiteX6" fmla="*/ 108325 w 126430"/>
                <a:gd name="connsiteY6" fmla="*/ 301958 h 303821"/>
                <a:gd name="connsiteX7" fmla="*/ 114448 w 126430"/>
                <a:gd name="connsiteY7" fmla="*/ 303822 h 303821"/>
                <a:gd name="connsiteX8" fmla="*/ 117379 w 126430"/>
                <a:gd name="connsiteY8" fmla="*/ 303822 h 303821"/>
                <a:gd name="connsiteX9" fmla="*/ 126223 w 126430"/>
                <a:gd name="connsiteY9" fmla="*/ 290710 h 303821"/>
                <a:gd name="connsiteX10" fmla="*/ 125900 w 126430"/>
                <a:gd name="connsiteY10" fmla="*/ 289443 h 303821"/>
                <a:gd name="connsiteX11" fmla="*/ 120840 w 126430"/>
                <a:gd name="connsiteY11" fmla="*/ 282253 h 303821"/>
                <a:gd name="connsiteX12" fmla="*/ 81166 w 126430"/>
                <a:gd name="connsiteY12" fmla="*/ 241513 h 303821"/>
                <a:gd name="connsiteX13" fmla="*/ 47348 w 126430"/>
                <a:gd name="connsiteY13" fmla="*/ 181068 h 303821"/>
                <a:gd name="connsiteX14" fmla="*/ 47350 w 126430"/>
                <a:gd name="connsiteY14" fmla="*/ 178405 h 303821"/>
                <a:gd name="connsiteX15" fmla="*/ 27112 w 126430"/>
                <a:gd name="connsiteY15" fmla="*/ 94528 h 303821"/>
                <a:gd name="connsiteX16" fmla="*/ 27112 w 126430"/>
                <a:gd name="connsiteY16" fmla="*/ 12249 h 303821"/>
                <a:gd name="connsiteX17" fmla="*/ 23650 w 126430"/>
                <a:gd name="connsiteY17" fmla="*/ 3728 h 303821"/>
                <a:gd name="connsiteX18" fmla="*/ 15663 w 126430"/>
                <a:gd name="connsiteY18" fmla="*/ 0 h 30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6430" h="303821">
                  <a:moveTo>
                    <a:pt x="15129" y="799"/>
                  </a:moveTo>
                  <a:lnTo>
                    <a:pt x="15129" y="799"/>
                  </a:lnTo>
                  <a:cubicBezTo>
                    <a:pt x="11881" y="864"/>
                    <a:pt x="8763" y="2092"/>
                    <a:pt x="6342" y="4261"/>
                  </a:cubicBezTo>
                  <a:cubicBezTo>
                    <a:pt x="4166" y="6461"/>
                    <a:pt x="2924" y="9420"/>
                    <a:pt x="2880" y="12515"/>
                  </a:cubicBezTo>
                  <a:cubicBezTo>
                    <a:pt x="-3991" y="66292"/>
                    <a:pt x="1471" y="120929"/>
                    <a:pt x="18856" y="172281"/>
                  </a:cubicBezTo>
                  <a:cubicBezTo>
                    <a:pt x="31123" y="210393"/>
                    <a:pt x="51263" y="245502"/>
                    <a:pt x="77969" y="275330"/>
                  </a:cubicBezTo>
                  <a:cubicBezTo>
                    <a:pt x="87335" y="285028"/>
                    <a:pt x="97489" y="293934"/>
                    <a:pt x="108325" y="301958"/>
                  </a:cubicBezTo>
                  <a:cubicBezTo>
                    <a:pt x="110142" y="303162"/>
                    <a:pt x="112269" y="303810"/>
                    <a:pt x="114448" y="303822"/>
                  </a:cubicBezTo>
                  <a:lnTo>
                    <a:pt x="117379" y="303822"/>
                  </a:lnTo>
                  <a:cubicBezTo>
                    <a:pt x="123442" y="302644"/>
                    <a:pt x="127402" y="296774"/>
                    <a:pt x="126223" y="290710"/>
                  </a:cubicBezTo>
                  <a:cubicBezTo>
                    <a:pt x="126140" y="290282"/>
                    <a:pt x="126031" y="289859"/>
                    <a:pt x="125900" y="289443"/>
                  </a:cubicBezTo>
                  <a:cubicBezTo>
                    <a:pt x="125237" y="286469"/>
                    <a:pt x="123416" y="283882"/>
                    <a:pt x="120840" y="282253"/>
                  </a:cubicBezTo>
                  <a:cubicBezTo>
                    <a:pt x="105921" y="270434"/>
                    <a:pt x="92586" y="256741"/>
                    <a:pt x="81166" y="241513"/>
                  </a:cubicBezTo>
                  <a:cubicBezTo>
                    <a:pt x="67572" y="222754"/>
                    <a:pt x="56222" y="202468"/>
                    <a:pt x="47348" y="181068"/>
                  </a:cubicBezTo>
                  <a:lnTo>
                    <a:pt x="47350" y="178405"/>
                  </a:lnTo>
                  <a:cubicBezTo>
                    <a:pt x="37086" y="151414"/>
                    <a:pt x="30286" y="123230"/>
                    <a:pt x="27112" y="94528"/>
                  </a:cubicBezTo>
                  <a:cubicBezTo>
                    <a:pt x="23904" y="67196"/>
                    <a:pt x="23904" y="39582"/>
                    <a:pt x="27112" y="12249"/>
                  </a:cubicBezTo>
                  <a:cubicBezTo>
                    <a:pt x="27348" y="9024"/>
                    <a:pt x="26067" y="5875"/>
                    <a:pt x="23650" y="3728"/>
                  </a:cubicBezTo>
                  <a:cubicBezTo>
                    <a:pt x="21630" y="1418"/>
                    <a:pt x="18731" y="65"/>
                    <a:pt x="15663" y="0"/>
                  </a:cubicBezTo>
                </a:path>
              </a:pathLst>
            </a:custGeom>
            <a:solidFill>
              <a:srgbClr val="CCD6D2"/>
            </a:solidFill>
            <a:ln w="26619"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id="{32C16701-62E6-465E-A63C-F002C6979796}"/>
                </a:ext>
              </a:extLst>
            </p:cNvPr>
            <p:cNvSpPr/>
            <p:nvPr/>
          </p:nvSpPr>
          <p:spPr>
            <a:xfrm>
              <a:off x="18333416" y="5215189"/>
              <a:ext cx="283368" cy="493266"/>
            </a:xfrm>
            <a:custGeom>
              <a:avLst/>
              <a:gdLst>
                <a:gd name="connsiteX0" fmla="*/ 11131 w 225782"/>
                <a:gd name="connsiteY0" fmla="*/ 2130 h 393024"/>
                <a:gd name="connsiteX1" fmla="*/ 8200 w 225782"/>
                <a:gd name="connsiteY1" fmla="*/ 2130 h 393024"/>
                <a:gd name="connsiteX2" fmla="*/ 1010 w 225782"/>
                <a:gd name="connsiteY2" fmla="*/ 7456 h 393024"/>
                <a:gd name="connsiteX3" fmla="*/ 1010 w 225782"/>
                <a:gd name="connsiteY3" fmla="*/ 17308 h 393024"/>
                <a:gd name="connsiteX4" fmla="*/ 6070 w 225782"/>
                <a:gd name="connsiteY4" fmla="*/ 23699 h 393024"/>
                <a:gd name="connsiteX5" fmla="*/ 49740 w 225782"/>
                <a:gd name="connsiteY5" fmla="*/ 50326 h 393024"/>
                <a:gd name="connsiteX6" fmla="*/ 51870 w 225782"/>
                <a:gd name="connsiteY6" fmla="*/ 50326 h 393024"/>
                <a:gd name="connsiteX7" fmla="*/ 110451 w 225782"/>
                <a:gd name="connsiteY7" fmla="*/ 112103 h 393024"/>
                <a:gd name="connsiteX8" fmla="*/ 200453 w 225782"/>
                <a:gd name="connsiteY8" fmla="*/ 333645 h 393024"/>
                <a:gd name="connsiteX9" fmla="*/ 200453 w 225782"/>
                <a:gd name="connsiteY9" fmla="*/ 336308 h 393024"/>
                <a:gd name="connsiteX10" fmla="*/ 202051 w 225782"/>
                <a:gd name="connsiteY10" fmla="*/ 380776 h 393024"/>
                <a:gd name="connsiteX11" fmla="*/ 205512 w 225782"/>
                <a:gd name="connsiteY11" fmla="*/ 389297 h 393024"/>
                <a:gd name="connsiteX12" fmla="*/ 213767 w 225782"/>
                <a:gd name="connsiteY12" fmla="*/ 393025 h 393024"/>
                <a:gd name="connsiteX13" fmla="*/ 225750 w 225782"/>
                <a:gd name="connsiteY13" fmla="*/ 381308 h 393024"/>
                <a:gd name="connsiteX14" fmla="*/ 212702 w 225782"/>
                <a:gd name="connsiteY14" fmla="*/ 274798 h 393024"/>
                <a:gd name="connsiteX15" fmla="*/ 170897 w 225782"/>
                <a:gd name="connsiteY15" fmla="*/ 165092 h 393024"/>
                <a:gd name="connsiteX16" fmla="*/ 105127 w 225782"/>
                <a:gd name="connsiteY16" fmla="*/ 69232 h 393024"/>
                <a:gd name="connsiteX17" fmla="*/ 17788 w 225782"/>
                <a:gd name="connsiteY17" fmla="*/ 1864 h 393024"/>
                <a:gd name="connsiteX18" fmla="*/ 11664 w 225782"/>
                <a:gd name="connsiteY18" fmla="*/ 0 h 393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782" h="393024">
                  <a:moveTo>
                    <a:pt x="11131" y="2130"/>
                  </a:moveTo>
                  <a:lnTo>
                    <a:pt x="8200" y="2130"/>
                  </a:lnTo>
                  <a:cubicBezTo>
                    <a:pt x="5207" y="2911"/>
                    <a:pt x="2629" y="4819"/>
                    <a:pt x="1010" y="7456"/>
                  </a:cubicBezTo>
                  <a:cubicBezTo>
                    <a:pt x="-337" y="10602"/>
                    <a:pt x="-337" y="14162"/>
                    <a:pt x="1010" y="17308"/>
                  </a:cubicBezTo>
                  <a:cubicBezTo>
                    <a:pt x="1662" y="20085"/>
                    <a:pt x="3517" y="22427"/>
                    <a:pt x="6070" y="23699"/>
                  </a:cubicBezTo>
                  <a:cubicBezTo>
                    <a:pt x="21462" y="31123"/>
                    <a:pt x="36089" y="40042"/>
                    <a:pt x="49740" y="50326"/>
                  </a:cubicBezTo>
                  <a:lnTo>
                    <a:pt x="51870" y="50326"/>
                  </a:lnTo>
                  <a:cubicBezTo>
                    <a:pt x="73892" y="68399"/>
                    <a:pt x="93572" y="89152"/>
                    <a:pt x="110451" y="112103"/>
                  </a:cubicBezTo>
                  <a:cubicBezTo>
                    <a:pt x="158688" y="177160"/>
                    <a:pt x="189652" y="253380"/>
                    <a:pt x="200453" y="333645"/>
                  </a:cubicBezTo>
                  <a:lnTo>
                    <a:pt x="200453" y="336308"/>
                  </a:lnTo>
                  <a:cubicBezTo>
                    <a:pt x="201861" y="351086"/>
                    <a:pt x="202395" y="365935"/>
                    <a:pt x="202051" y="380776"/>
                  </a:cubicBezTo>
                  <a:cubicBezTo>
                    <a:pt x="201995" y="383969"/>
                    <a:pt x="203245" y="387047"/>
                    <a:pt x="205512" y="389297"/>
                  </a:cubicBezTo>
                  <a:cubicBezTo>
                    <a:pt x="207744" y="391466"/>
                    <a:pt x="210664" y="392785"/>
                    <a:pt x="213767" y="393025"/>
                  </a:cubicBezTo>
                  <a:cubicBezTo>
                    <a:pt x="220282" y="393026"/>
                    <a:pt x="225605" y="387822"/>
                    <a:pt x="225750" y="381308"/>
                  </a:cubicBezTo>
                  <a:cubicBezTo>
                    <a:pt x="226211" y="345380"/>
                    <a:pt x="221823" y="309553"/>
                    <a:pt x="212702" y="274798"/>
                  </a:cubicBezTo>
                  <a:cubicBezTo>
                    <a:pt x="202956" y="236767"/>
                    <a:pt x="188930" y="199964"/>
                    <a:pt x="170897" y="165092"/>
                  </a:cubicBezTo>
                  <a:cubicBezTo>
                    <a:pt x="153341" y="130352"/>
                    <a:pt x="131222" y="98114"/>
                    <a:pt x="105127" y="69232"/>
                  </a:cubicBezTo>
                  <a:cubicBezTo>
                    <a:pt x="80776" y="41199"/>
                    <a:pt x="51085" y="18298"/>
                    <a:pt x="17788" y="1864"/>
                  </a:cubicBezTo>
                  <a:cubicBezTo>
                    <a:pt x="15948" y="711"/>
                    <a:pt x="13833" y="67"/>
                    <a:pt x="11664" y="0"/>
                  </a:cubicBezTo>
                </a:path>
              </a:pathLst>
            </a:custGeom>
            <a:solidFill>
              <a:srgbClr val="CCD6D2"/>
            </a:solidFill>
            <a:ln w="26619"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id="{056F14ED-2C91-4A48-A4AF-3B9795DC4D7F}"/>
                </a:ext>
              </a:extLst>
            </p:cNvPr>
            <p:cNvSpPr/>
            <p:nvPr/>
          </p:nvSpPr>
          <p:spPr>
            <a:xfrm>
              <a:off x="18397283" y="4987606"/>
              <a:ext cx="272710" cy="339538"/>
            </a:xfrm>
            <a:custGeom>
              <a:avLst/>
              <a:gdLst>
                <a:gd name="connsiteX0" fmla="*/ 12432 w 217290"/>
                <a:gd name="connsiteY0" fmla="*/ 0 h 270537"/>
                <a:gd name="connsiteX1" fmla="*/ 982 w 217290"/>
                <a:gd name="connsiteY1" fmla="*/ 8787 h 270537"/>
                <a:gd name="connsiteX2" fmla="*/ 982 w 217290"/>
                <a:gd name="connsiteY2" fmla="*/ 17840 h 270537"/>
                <a:gd name="connsiteX3" fmla="*/ 7906 w 217290"/>
                <a:gd name="connsiteY3" fmla="*/ 23432 h 270537"/>
                <a:gd name="connsiteX4" fmla="*/ 10301 w 217290"/>
                <a:gd name="connsiteY4" fmla="*/ 23432 h 270537"/>
                <a:gd name="connsiteX5" fmla="*/ 63557 w 217290"/>
                <a:gd name="connsiteY5" fmla="*/ 55119 h 270537"/>
                <a:gd name="connsiteX6" fmla="*/ 119474 w 217290"/>
                <a:gd name="connsiteY6" fmla="*/ 112901 h 270537"/>
                <a:gd name="connsiteX7" fmla="*/ 121340 w 217290"/>
                <a:gd name="connsiteY7" fmla="*/ 114765 h 270537"/>
                <a:gd name="connsiteX8" fmla="*/ 180986 w 217290"/>
                <a:gd name="connsiteY8" fmla="*/ 224471 h 270537"/>
                <a:gd name="connsiteX9" fmla="*/ 180986 w 217290"/>
                <a:gd name="connsiteY9" fmla="*/ 221276 h 270537"/>
                <a:gd name="connsiteX10" fmla="*/ 194566 w 217290"/>
                <a:gd name="connsiteY10" fmla="*/ 261484 h 270537"/>
                <a:gd name="connsiteX11" fmla="*/ 206016 w 217290"/>
                <a:gd name="connsiteY11" fmla="*/ 270537 h 270537"/>
                <a:gd name="connsiteX12" fmla="*/ 208944 w 217290"/>
                <a:gd name="connsiteY12" fmla="*/ 270537 h 270537"/>
                <a:gd name="connsiteX13" fmla="*/ 216401 w 217290"/>
                <a:gd name="connsiteY13" fmla="*/ 264679 h 270537"/>
                <a:gd name="connsiteX14" fmla="*/ 216401 w 217290"/>
                <a:gd name="connsiteY14" fmla="*/ 256158 h 270537"/>
                <a:gd name="connsiteX15" fmla="*/ 143175 w 217290"/>
                <a:gd name="connsiteY15" fmla="*/ 107043 h 270537"/>
                <a:gd name="connsiteX16" fmla="*/ 87257 w 217290"/>
                <a:gd name="connsiteY16" fmla="*/ 45267 h 270537"/>
                <a:gd name="connsiteX17" fmla="*/ 52908 w 217290"/>
                <a:gd name="connsiteY17" fmla="*/ 19970 h 270537"/>
                <a:gd name="connsiteX18" fmla="*/ 15098 w 217290"/>
                <a:gd name="connsiteY18" fmla="*/ 532 h 270537"/>
                <a:gd name="connsiteX19" fmla="*/ 11902 w 217290"/>
                <a:gd name="connsiteY19" fmla="*/ 532 h 27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7290" h="270537">
                  <a:moveTo>
                    <a:pt x="12432" y="0"/>
                  </a:moveTo>
                  <a:cubicBezTo>
                    <a:pt x="7140" y="212"/>
                    <a:pt x="2556" y="3731"/>
                    <a:pt x="982" y="8787"/>
                  </a:cubicBezTo>
                  <a:cubicBezTo>
                    <a:pt x="-327" y="11663"/>
                    <a:pt x="-327" y="14965"/>
                    <a:pt x="982" y="17840"/>
                  </a:cubicBezTo>
                  <a:cubicBezTo>
                    <a:pt x="2465" y="20542"/>
                    <a:pt x="4953" y="22552"/>
                    <a:pt x="7906" y="23432"/>
                  </a:cubicBezTo>
                  <a:lnTo>
                    <a:pt x="10301" y="23432"/>
                  </a:lnTo>
                  <a:cubicBezTo>
                    <a:pt x="29138" y="32055"/>
                    <a:pt x="46993" y="42678"/>
                    <a:pt x="63557" y="55119"/>
                  </a:cubicBezTo>
                  <a:cubicBezTo>
                    <a:pt x="84352" y="72171"/>
                    <a:pt x="103115" y="91559"/>
                    <a:pt x="119474" y="112901"/>
                  </a:cubicBezTo>
                  <a:lnTo>
                    <a:pt x="121340" y="114765"/>
                  </a:lnTo>
                  <a:cubicBezTo>
                    <a:pt x="145601" y="148777"/>
                    <a:pt x="165631" y="185617"/>
                    <a:pt x="180986" y="224471"/>
                  </a:cubicBezTo>
                  <a:lnTo>
                    <a:pt x="180986" y="221276"/>
                  </a:lnTo>
                  <a:lnTo>
                    <a:pt x="194566" y="261484"/>
                  </a:lnTo>
                  <a:cubicBezTo>
                    <a:pt x="195972" y="266695"/>
                    <a:pt x="200622" y="270371"/>
                    <a:pt x="206016" y="270537"/>
                  </a:cubicBezTo>
                  <a:lnTo>
                    <a:pt x="208944" y="270537"/>
                  </a:lnTo>
                  <a:cubicBezTo>
                    <a:pt x="212102" y="269638"/>
                    <a:pt x="214779" y="267534"/>
                    <a:pt x="216401" y="264679"/>
                  </a:cubicBezTo>
                  <a:cubicBezTo>
                    <a:pt x="217587" y="261963"/>
                    <a:pt x="217587" y="258875"/>
                    <a:pt x="216401" y="256158"/>
                  </a:cubicBezTo>
                  <a:cubicBezTo>
                    <a:pt x="199985" y="202912"/>
                    <a:pt x="175271" y="152589"/>
                    <a:pt x="143175" y="107043"/>
                  </a:cubicBezTo>
                  <a:cubicBezTo>
                    <a:pt x="126932" y="84402"/>
                    <a:pt x="108174" y="63677"/>
                    <a:pt x="87257" y="45267"/>
                  </a:cubicBezTo>
                  <a:cubicBezTo>
                    <a:pt x="76456" y="35988"/>
                    <a:pt x="64974" y="27532"/>
                    <a:pt x="52908" y="19970"/>
                  </a:cubicBezTo>
                  <a:cubicBezTo>
                    <a:pt x="40914" y="12369"/>
                    <a:pt x="28259" y="5863"/>
                    <a:pt x="15098" y="532"/>
                  </a:cubicBezTo>
                  <a:cubicBezTo>
                    <a:pt x="14049" y="262"/>
                    <a:pt x="12951" y="262"/>
                    <a:pt x="11902" y="532"/>
                  </a:cubicBezTo>
                </a:path>
              </a:pathLst>
            </a:custGeom>
            <a:solidFill>
              <a:srgbClr val="CCD6D2"/>
            </a:solidFill>
            <a:ln w="26619"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id="{F6699025-6A95-4DBF-9FE7-4C97B2488A78}"/>
                </a:ext>
              </a:extLst>
            </p:cNvPr>
            <p:cNvSpPr/>
            <p:nvPr/>
          </p:nvSpPr>
          <p:spPr>
            <a:xfrm>
              <a:off x="16589873" y="5680049"/>
              <a:ext cx="1089462" cy="877252"/>
            </a:xfrm>
            <a:custGeom>
              <a:avLst/>
              <a:gdLst>
                <a:gd name="connsiteX0" fmla="*/ 148849 w 868061"/>
                <a:gd name="connsiteY0" fmla="*/ 1598 h 698976"/>
                <a:gd name="connsiteX1" fmla="*/ 142192 w 868061"/>
                <a:gd name="connsiteY1" fmla="*/ 3728 h 698976"/>
                <a:gd name="connsiteX2" fmla="*/ 137133 w 868061"/>
                <a:gd name="connsiteY2" fmla="*/ 10917 h 698976"/>
                <a:gd name="connsiteX3" fmla="*/ 0 w 868061"/>
                <a:gd name="connsiteY3" fmla="*/ 470511 h 698976"/>
                <a:gd name="connsiteX4" fmla="*/ 0 w 868061"/>
                <a:gd name="connsiteY4" fmla="*/ 472907 h 698976"/>
                <a:gd name="connsiteX5" fmla="*/ 2131 w 868061"/>
                <a:gd name="connsiteY5" fmla="*/ 479564 h 698976"/>
                <a:gd name="connsiteX6" fmla="*/ 9321 w 868061"/>
                <a:gd name="connsiteY6" fmla="*/ 484623 h 698976"/>
                <a:gd name="connsiteX7" fmla="*/ 198110 w 868061"/>
                <a:gd name="connsiteY7" fmla="*/ 541074 h 698976"/>
                <a:gd name="connsiteX8" fmla="*/ 386901 w 868061"/>
                <a:gd name="connsiteY8" fmla="*/ 597525 h 698976"/>
                <a:gd name="connsiteX9" fmla="*/ 726404 w 868061"/>
                <a:gd name="connsiteY9" fmla="*/ 698976 h 698976"/>
                <a:gd name="connsiteX10" fmla="*/ 733325 w 868061"/>
                <a:gd name="connsiteY10" fmla="*/ 676875 h 698976"/>
                <a:gd name="connsiteX11" fmla="*/ 725870 w 868061"/>
                <a:gd name="connsiteY11" fmla="*/ 673946 h 698976"/>
                <a:gd name="connsiteX12" fmla="*/ 720012 w 868061"/>
                <a:gd name="connsiteY12" fmla="*/ 672349 h 698976"/>
                <a:gd name="connsiteX13" fmla="*/ 723207 w 868061"/>
                <a:gd name="connsiteY13" fmla="*/ 668088 h 698976"/>
                <a:gd name="connsiteX14" fmla="*/ 749834 w 868061"/>
                <a:gd name="connsiteY14" fmla="*/ 573560 h 698976"/>
                <a:gd name="connsiteX15" fmla="*/ 766610 w 868061"/>
                <a:gd name="connsiteY15" fmla="*/ 515512 h 698976"/>
                <a:gd name="connsiteX16" fmla="*/ 785250 w 868061"/>
                <a:gd name="connsiteY16" fmla="*/ 450274 h 698976"/>
                <a:gd name="connsiteX17" fmla="*/ 797766 w 868061"/>
                <a:gd name="connsiteY17" fmla="*/ 454268 h 698976"/>
                <a:gd name="connsiteX18" fmla="*/ 804687 w 868061"/>
                <a:gd name="connsiteY18" fmla="*/ 432167 h 698976"/>
                <a:gd name="connsiteX19" fmla="*/ 796966 w 868061"/>
                <a:gd name="connsiteY19" fmla="*/ 429504 h 698976"/>
                <a:gd name="connsiteX20" fmla="*/ 791109 w 868061"/>
                <a:gd name="connsiteY20" fmla="*/ 427907 h 698976"/>
                <a:gd name="connsiteX21" fmla="*/ 806818 w 868061"/>
                <a:gd name="connsiteY21" fmla="*/ 374651 h 698976"/>
                <a:gd name="connsiteX22" fmla="*/ 847293 w 868061"/>
                <a:gd name="connsiteY22" fmla="*/ 232992 h 698976"/>
                <a:gd name="connsiteX23" fmla="*/ 853416 w 868061"/>
                <a:gd name="connsiteY23" fmla="*/ 235388 h 698976"/>
                <a:gd name="connsiteX24" fmla="*/ 861139 w 868061"/>
                <a:gd name="connsiteY24" fmla="*/ 237519 h 698976"/>
                <a:gd name="connsiteX25" fmla="*/ 868061 w 868061"/>
                <a:gd name="connsiteY25" fmla="*/ 215418 h 698976"/>
                <a:gd name="connsiteX26" fmla="*/ 727735 w 868061"/>
                <a:gd name="connsiteY26" fmla="*/ 173080 h 698976"/>
                <a:gd name="connsiteX27" fmla="*/ 195181 w 868061"/>
                <a:gd name="connsiteY27" fmla="*/ 13314 h 698976"/>
                <a:gd name="connsiteX28" fmla="*/ 182932 w 868061"/>
                <a:gd name="connsiteY28" fmla="*/ 9586 h 698976"/>
                <a:gd name="connsiteX29" fmla="*/ 151511 w 868061"/>
                <a:gd name="connsiteY29" fmla="*/ 0 h 698976"/>
                <a:gd name="connsiteX30" fmla="*/ 223673 w 868061"/>
                <a:gd name="connsiteY30" fmla="*/ 264945 h 698976"/>
                <a:gd name="connsiteX31" fmla="*/ 96125 w 868061"/>
                <a:gd name="connsiteY31" fmla="*/ 228732 h 698976"/>
                <a:gd name="connsiteX32" fmla="*/ 156837 w 868061"/>
                <a:gd name="connsiteY32" fmla="*/ 27959 h 698976"/>
                <a:gd name="connsiteX33" fmla="*/ 167223 w 868061"/>
                <a:gd name="connsiteY33" fmla="*/ 31421 h 698976"/>
                <a:gd name="connsiteX34" fmla="*/ 176542 w 868061"/>
                <a:gd name="connsiteY34" fmla="*/ 34350 h 698976"/>
                <a:gd name="connsiteX35" fmla="*/ 256425 w 868061"/>
                <a:gd name="connsiteY35" fmla="*/ 58049 h 698976"/>
                <a:gd name="connsiteX36" fmla="*/ 283052 w 868061"/>
                <a:gd name="connsiteY36" fmla="*/ 65504 h 698976"/>
                <a:gd name="connsiteX37" fmla="*/ 370923 w 868061"/>
                <a:gd name="connsiteY37" fmla="*/ 307283 h 698976"/>
                <a:gd name="connsiteX38" fmla="*/ 360538 w 868061"/>
                <a:gd name="connsiteY38" fmla="*/ 304354 h 698976"/>
                <a:gd name="connsiteX39" fmla="*/ 349621 w 868061"/>
                <a:gd name="connsiteY39" fmla="*/ 301159 h 698976"/>
                <a:gd name="connsiteX40" fmla="*/ 289709 w 868061"/>
                <a:gd name="connsiteY40" fmla="*/ 284117 h 698976"/>
                <a:gd name="connsiteX41" fmla="*/ 246039 w 868061"/>
                <a:gd name="connsiteY41" fmla="*/ 271602 h 698976"/>
                <a:gd name="connsiteX42" fmla="*/ 252430 w 868061"/>
                <a:gd name="connsiteY42" fmla="*/ 250566 h 698976"/>
                <a:gd name="connsiteX43" fmla="*/ 303821 w 868061"/>
                <a:gd name="connsiteY43" fmla="*/ 71628 h 698976"/>
                <a:gd name="connsiteX44" fmla="*/ 345095 w 868061"/>
                <a:gd name="connsiteY44" fmla="*/ 84676 h 698976"/>
                <a:gd name="connsiteX45" fmla="*/ 428440 w 868061"/>
                <a:gd name="connsiteY45" fmla="*/ 109440 h 698976"/>
                <a:gd name="connsiteX46" fmla="*/ 375185 w 868061"/>
                <a:gd name="connsiteY46" fmla="*/ 294502 h 698976"/>
                <a:gd name="connsiteX47" fmla="*/ 513116 w 868061"/>
                <a:gd name="connsiteY47" fmla="*/ 348024 h 698976"/>
                <a:gd name="connsiteX48" fmla="*/ 393291 w 868061"/>
                <a:gd name="connsiteY48" fmla="*/ 313674 h 698976"/>
                <a:gd name="connsiteX49" fmla="*/ 418321 w 868061"/>
                <a:gd name="connsiteY49" fmla="*/ 228732 h 698976"/>
                <a:gd name="connsiteX50" fmla="*/ 450806 w 868061"/>
                <a:gd name="connsiteY50" fmla="*/ 115564 h 698976"/>
                <a:gd name="connsiteX51" fmla="*/ 569833 w 868061"/>
                <a:gd name="connsiteY51" fmla="*/ 151512 h 698976"/>
                <a:gd name="connsiteX52" fmla="*/ 549595 w 868061"/>
                <a:gd name="connsiteY52" fmla="*/ 220477 h 698976"/>
                <a:gd name="connsiteX53" fmla="*/ 642526 w 868061"/>
                <a:gd name="connsiteY53" fmla="*/ 385036 h 698976"/>
                <a:gd name="connsiteX54" fmla="*/ 536015 w 868061"/>
                <a:gd name="connsiteY54" fmla="*/ 354414 h 698976"/>
                <a:gd name="connsiteX55" fmla="*/ 592999 w 868061"/>
                <a:gd name="connsiteY55" fmla="*/ 157902 h 698976"/>
                <a:gd name="connsiteX56" fmla="*/ 613236 w 868061"/>
                <a:gd name="connsiteY56" fmla="*/ 164559 h 698976"/>
                <a:gd name="connsiteX57" fmla="*/ 699243 w 868061"/>
                <a:gd name="connsiteY57" fmla="*/ 191187 h 698976"/>
                <a:gd name="connsiteX58" fmla="*/ 769007 w 868061"/>
                <a:gd name="connsiteY58" fmla="*/ 421516 h 698976"/>
                <a:gd name="connsiteX59" fmla="*/ 665692 w 868061"/>
                <a:gd name="connsiteY59" fmla="*/ 391427 h 698976"/>
                <a:gd name="connsiteX60" fmla="*/ 679006 w 868061"/>
                <a:gd name="connsiteY60" fmla="*/ 347491 h 698976"/>
                <a:gd name="connsiteX61" fmla="*/ 722409 w 868061"/>
                <a:gd name="connsiteY61" fmla="*/ 196512 h 698976"/>
                <a:gd name="connsiteX62" fmla="*/ 825458 w 868061"/>
                <a:gd name="connsiteY62" fmla="*/ 227933 h 698976"/>
                <a:gd name="connsiteX63" fmla="*/ 156571 w 868061"/>
                <a:gd name="connsiteY63" fmla="*/ 503795 h 698976"/>
                <a:gd name="connsiteX64" fmla="*/ 132872 w 868061"/>
                <a:gd name="connsiteY64" fmla="*/ 496606 h 698976"/>
                <a:gd name="connsiteX65" fmla="*/ 52989 w 868061"/>
                <a:gd name="connsiteY65" fmla="*/ 472907 h 698976"/>
                <a:gd name="connsiteX66" fmla="*/ 47131 w 868061"/>
                <a:gd name="connsiteY66" fmla="*/ 471044 h 698976"/>
                <a:gd name="connsiteX67" fmla="*/ 41273 w 868061"/>
                <a:gd name="connsiteY67" fmla="*/ 469179 h 698976"/>
                <a:gd name="connsiteX68" fmla="*/ 32752 w 868061"/>
                <a:gd name="connsiteY68" fmla="*/ 466783 h 698976"/>
                <a:gd name="connsiteX69" fmla="*/ 27427 w 868061"/>
                <a:gd name="connsiteY69" fmla="*/ 465185 h 698976"/>
                <a:gd name="connsiteX70" fmla="*/ 69498 w 868061"/>
                <a:gd name="connsiteY70" fmla="*/ 325124 h 698976"/>
                <a:gd name="connsiteX71" fmla="*/ 91599 w 868061"/>
                <a:gd name="connsiteY71" fmla="*/ 251099 h 698976"/>
                <a:gd name="connsiteX72" fmla="*/ 219145 w 868061"/>
                <a:gd name="connsiteY72" fmla="*/ 288112 h 698976"/>
                <a:gd name="connsiteX73" fmla="*/ 186127 w 868061"/>
                <a:gd name="connsiteY73" fmla="*/ 401279 h 698976"/>
                <a:gd name="connsiteX74" fmla="*/ 155771 w 868061"/>
                <a:gd name="connsiteY74" fmla="*/ 502198 h 698976"/>
                <a:gd name="connsiteX75" fmla="*/ 155771 w 868061"/>
                <a:gd name="connsiteY75" fmla="*/ 504594 h 698976"/>
                <a:gd name="connsiteX76" fmla="*/ 303023 w 868061"/>
                <a:gd name="connsiteY76" fmla="*/ 548530 h 698976"/>
                <a:gd name="connsiteX77" fmla="*/ 177606 w 868061"/>
                <a:gd name="connsiteY77" fmla="*/ 510985 h 698976"/>
                <a:gd name="connsiteX78" fmla="*/ 178937 w 868061"/>
                <a:gd name="connsiteY78" fmla="*/ 508855 h 698976"/>
                <a:gd name="connsiteX79" fmla="*/ 240449 w 868061"/>
                <a:gd name="connsiteY79" fmla="*/ 295833 h 698976"/>
                <a:gd name="connsiteX80" fmla="*/ 365597 w 868061"/>
                <a:gd name="connsiteY80" fmla="*/ 332047 h 698976"/>
                <a:gd name="connsiteX81" fmla="*/ 303556 w 868061"/>
                <a:gd name="connsiteY81" fmla="*/ 546400 h 698976"/>
                <a:gd name="connsiteX82" fmla="*/ 303556 w 868061"/>
                <a:gd name="connsiteY82" fmla="*/ 549329 h 698976"/>
                <a:gd name="connsiteX83" fmla="*/ 444682 w 868061"/>
                <a:gd name="connsiteY83" fmla="*/ 590868 h 698976"/>
                <a:gd name="connsiteX84" fmla="*/ 381841 w 868061"/>
                <a:gd name="connsiteY84" fmla="*/ 572229 h 698976"/>
                <a:gd name="connsiteX85" fmla="*/ 324858 w 868061"/>
                <a:gd name="connsiteY85" fmla="*/ 555187 h 698976"/>
                <a:gd name="connsiteX86" fmla="*/ 324858 w 868061"/>
                <a:gd name="connsiteY86" fmla="*/ 553323 h 698976"/>
                <a:gd name="connsiteX87" fmla="*/ 332579 w 868061"/>
                <a:gd name="connsiteY87" fmla="*/ 526695 h 698976"/>
                <a:gd name="connsiteX88" fmla="*/ 385835 w 868061"/>
                <a:gd name="connsiteY88" fmla="*/ 337639 h 698976"/>
                <a:gd name="connsiteX89" fmla="*/ 505393 w 868061"/>
                <a:gd name="connsiteY89" fmla="*/ 372255 h 698976"/>
                <a:gd name="connsiteX90" fmla="*/ 443085 w 868061"/>
                <a:gd name="connsiteY90" fmla="*/ 587406 h 698976"/>
                <a:gd name="connsiteX91" fmla="*/ 443085 w 868061"/>
                <a:gd name="connsiteY91" fmla="*/ 591400 h 698976"/>
                <a:gd name="connsiteX92" fmla="*/ 571962 w 868061"/>
                <a:gd name="connsiteY92" fmla="*/ 629744 h 698976"/>
                <a:gd name="connsiteX93" fmla="*/ 468115 w 868061"/>
                <a:gd name="connsiteY93" fmla="*/ 598856 h 698976"/>
                <a:gd name="connsiteX94" fmla="*/ 464120 w 868061"/>
                <a:gd name="connsiteY94" fmla="*/ 598856 h 698976"/>
                <a:gd name="connsiteX95" fmla="*/ 466251 w 868061"/>
                <a:gd name="connsiteY95" fmla="*/ 595927 h 698976"/>
                <a:gd name="connsiteX96" fmla="*/ 528294 w 868061"/>
                <a:gd name="connsiteY96" fmla="*/ 379444 h 698976"/>
                <a:gd name="connsiteX97" fmla="*/ 634804 w 868061"/>
                <a:gd name="connsiteY97" fmla="*/ 410332 h 698976"/>
                <a:gd name="connsiteX98" fmla="*/ 615098 w 868061"/>
                <a:gd name="connsiteY98" fmla="*/ 478233 h 698976"/>
                <a:gd name="connsiteX99" fmla="*/ 613501 w 868061"/>
                <a:gd name="connsiteY99" fmla="*/ 484091 h 698976"/>
                <a:gd name="connsiteX100" fmla="*/ 599389 w 868061"/>
                <a:gd name="connsiteY100" fmla="*/ 532820 h 698976"/>
                <a:gd name="connsiteX101" fmla="*/ 579685 w 868061"/>
                <a:gd name="connsiteY101" fmla="*/ 601519 h 698976"/>
                <a:gd name="connsiteX102" fmla="*/ 577021 w 868061"/>
                <a:gd name="connsiteY102" fmla="*/ 610306 h 698976"/>
                <a:gd name="connsiteX103" fmla="*/ 573294 w 868061"/>
                <a:gd name="connsiteY103" fmla="*/ 623887 h 698976"/>
                <a:gd name="connsiteX104" fmla="*/ 573294 w 868061"/>
                <a:gd name="connsiteY104" fmla="*/ 627614 h 698976"/>
                <a:gd name="connsiteX105" fmla="*/ 573294 w 868061"/>
                <a:gd name="connsiteY105" fmla="*/ 630810 h 698976"/>
                <a:gd name="connsiteX106" fmla="*/ 700307 w 868061"/>
                <a:gd name="connsiteY106" fmla="*/ 668887 h 698976"/>
                <a:gd name="connsiteX107" fmla="*/ 593797 w 868061"/>
                <a:gd name="connsiteY107" fmla="*/ 637466 h 698976"/>
                <a:gd name="connsiteX108" fmla="*/ 595394 w 868061"/>
                <a:gd name="connsiteY108" fmla="*/ 635070 h 698976"/>
                <a:gd name="connsiteX109" fmla="*/ 600720 w 868061"/>
                <a:gd name="connsiteY109" fmla="*/ 616963 h 698976"/>
                <a:gd name="connsiteX110" fmla="*/ 602318 w 868061"/>
                <a:gd name="connsiteY110" fmla="*/ 610573 h 698976"/>
                <a:gd name="connsiteX111" fmla="*/ 635869 w 868061"/>
                <a:gd name="connsiteY111" fmla="*/ 494476 h 698976"/>
                <a:gd name="connsiteX112" fmla="*/ 658235 w 868061"/>
                <a:gd name="connsiteY112" fmla="*/ 416457 h 698976"/>
                <a:gd name="connsiteX113" fmla="*/ 673680 w 868061"/>
                <a:gd name="connsiteY113" fmla="*/ 421250 h 698976"/>
                <a:gd name="connsiteX114" fmla="*/ 746374 w 868061"/>
                <a:gd name="connsiteY114" fmla="*/ 442019 h 698976"/>
                <a:gd name="connsiteX115" fmla="*/ 762350 w 868061"/>
                <a:gd name="connsiteY115" fmla="*/ 446546 h 698976"/>
                <a:gd name="connsiteX116" fmla="*/ 744510 w 868061"/>
                <a:gd name="connsiteY116" fmla="*/ 507523 h 698976"/>
                <a:gd name="connsiteX117" fmla="*/ 730130 w 868061"/>
                <a:gd name="connsiteY117" fmla="*/ 557051 h 698976"/>
                <a:gd name="connsiteX118" fmla="*/ 725604 w 868061"/>
                <a:gd name="connsiteY118" fmla="*/ 573028 h 698976"/>
                <a:gd name="connsiteX119" fmla="*/ 698976 w 868061"/>
                <a:gd name="connsiteY119" fmla="*/ 663029 h 698976"/>
                <a:gd name="connsiteX120" fmla="*/ 698976 w 868061"/>
                <a:gd name="connsiteY120" fmla="*/ 668887 h 69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868061" h="698976">
                  <a:moveTo>
                    <a:pt x="148849" y="1598"/>
                  </a:moveTo>
                  <a:cubicBezTo>
                    <a:pt x="146465" y="1614"/>
                    <a:pt x="144143" y="2357"/>
                    <a:pt x="142192" y="3728"/>
                  </a:cubicBezTo>
                  <a:cubicBezTo>
                    <a:pt x="139525" y="5257"/>
                    <a:pt x="137673" y="7890"/>
                    <a:pt x="137133" y="10917"/>
                  </a:cubicBezTo>
                  <a:lnTo>
                    <a:pt x="0" y="470511"/>
                  </a:lnTo>
                  <a:lnTo>
                    <a:pt x="0" y="472907"/>
                  </a:lnTo>
                  <a:cubicBezTo>
                    <a:pt x="49" y="475286"/>
                    <a:pt x="788" y="477599"/>
                    <a:pt x="2131" y="479564"/>
                  </a:cubicBezTo>
                  <a:cubicBezTo>
                    <a:pt x="3600" y="482286"/>
                    <a:pt x="6262" y="484159"/>
                    <a:pt x="9321" y="484623"/>
                  </a:cubicBezTo>
                  <a:lnTo>
                    <a:pt x="198110" y="541074"/>
                  </a:lnTo>
                  <a:lnTo>
                    <a:pt x="386901" y="597525"/>
                  </a:lnTo>
                  <a:lnTo>
                    <a:pt x="726404" y="698976"/>
                  </a:lnTo>
                  <a:lnTo>
                    <a:pt x="733325" y="676875"/>
                  </a:lnTo>
                  <a:lnTo>
                    <a:pt x="725870" y="673946"/>
                  </a:lnTo>
                  <a:lnTo>
                    <a:pt x="720012" y="672349"/>
                  </a:lnTo>
                  <a:cubicBezTo>
                    <a:pt x="721728" y="671560"/>
                    <a:pt x="722930" y="669957"/>
                    <a:pt x="723207" y="668088"/>
                  </a:cubicBezTo>
                  <a:lnTo>
                    <a:pt x="749834" y="573560"/>
                  </a:lnTo>
                  <a:lnTo>
                    <a:pt x="766610" y="515512"/>
                  </a:lnTo>
                  <a:lnTo>
                    <a:pt x="785250" y="450274"/>
                  </a:lnTo>
                  <a:lnTo>
                    <a:pt x="797766" y="454268"/>
                  </a:lnTo>
                  <a:lnTo>
                    <a:pt x="804687" y="432167"/>
                  </a:lnTo>
                  <a:lnTo>
                    <a:pt x="796966" y="429504"/>
                  </a:lnTo>
                  <a:lnTo>
                    <a:pt x="791109" y="427907"/>
                  </a:lnTo>
                  <a:lnTo>
                    <a:pt x="806818" y="374651"/>
                  </a:lnTo>
                  <a:lnTo>
                    <a:pt x="847293" y="232992"/>
                  </a:lnTo>
                  <a:lnTo>
                    <a:pt x="853416" y="235388"/>
                  </a:lnTo>
                  <a:lnTo>
                    <a:pt x="861139" y="237519"/>
                  </a:lnTo>
                  <a:lnTo>
                    <a:pt x="868061" y="215418"/>
                  </a:lnTo>
                  <a:lnTo>
                    <a:pt x="727735" y="173080"/>
                  </a:lnTo>
                  <a:lnTo>
                    <a:pt x="195181" y="13314"/>
                  </a:lnTo>
                  <a:lnTo>
                    <a:pt x="182932" y="9586"/>
                  </a:lnTo>
                  <a:lnTo>
                    <a:pt x="151511" y="0"/>
                  </a:lnTo>
                  <a:close/>
                  <a:moveTo>
                    <a:pt x="223673" y="264945"/>
                  </a:moveTo>
                  <a:lnTo>
                    <a:pt x="96125" y="228732"/>
                  </a:lnTo>
                  <a:lnTo>
                    <a:pt x="156837" y="27959"/>
                  </a:lnTo>
                  <a:lnTo>
                    <a:pt x="167223" y="31421"/>
                  </a:lnTo>
                  <a:lnTo>
                    <a:pt x="176542" y="34350"/>
                  </a:lnTo>
                  <a:lnTo>
                    <a:pt x="256425" y="58049"/>
                  </a:lnTo>
                  <a:lnTo>
                    <a:pt x="283052" y="65504"/>
                  </a:lnTo>
                  <a:close/>
                  <a:moveTo>
                    <a:pt x="370923" y="307283"/>
                  </a:moveTo>
                  <a:lnTo>
                    <a:pt x="360538" y="304354"/>
                  </a:lnTo>
                  <a:lnTo>
                    <a:pt x="349621" y="301159"/>
                  </a:lnTo>
                  <a:lnTo>
                    <a:pt x="289709" y="284117"/>
                  </a:lnTo>
                  <a:lnTo>
                    <a:pt x="246039" y="271602"/>
                  </a:lnTo>
                  <a:lnTo>
                    <a:pt x="252430" y="250566"/>
                  </a:lnTo>
                  <a:lnTo>
                    <a:pt x="303821" y="71628"/>
                  </a:lnTo>
                  <a:lnTo>
                    <a:pt x="345095" y="84676"/>
                  </a:lnTo>
                  <a:lnTo>
                    <a:pt x="428440" y="109440"/>
                  </a:lnTo>
                  <a:lnTo>
                    <a:pt x="375185" y="294502"/>
                  </a:lnTo>
                  <a:close/>
                  <a:moveTo>
                    <a:pt x="513116" y="348024"/>
                  </a:moveTo>
                  <a:lnTo>
                    <a:pt x="393291" y="313674"/>
                  </a:lnTo>
                  <a:lnTo>
                    <a:pt x="418321" y="228732"/>
                  </a:lnTo>
                  <a:lnTo>
                    <a:pt x="450806" y="115564"/>
                  </a:lnTo>
                  <a:lnTo>
                    <a:pt x="569833" y="151512"/>
                  </a:lnTo>
                  <a:lnTo>
                    <a:pt x="549595" y="220477"/>
                  </a:lnTo>
                  <a:close/>
                  <a:moveTo>
                    <a:pt x="642526" y="385036"/>
                  </a:moveTo>
                  <a:lnTo>
                    <a:pt x="536015" y="354414"/>
                  </a:lnTo>
                  <a:lnTo>
                    <a:pt x="592999" y="157902"/>
                  </a:lnTo>
                  <a:lnTo>
                    <a:pt x="613236" y="164559"/>
                  </a:lnTo>
                  <a:lnTo>
                    <a:pt x="699243" y="191187"/>
                  </a:lnTo>
                  <a:close/>
                  <a:moveTo>
                    <a:pt x="769007" y="421516"/>
                  </a:moveTo>
                  <a:lnTo>
                    <a:pt x="665692" y="391427"/>
                  </a:lnTo>
                  <a:lnTo>
                    <a:pt x="679006" y="347491"/>
                  </a:lnTo>
                  <a:lnTo>
                    <a:pt x="722409" y="196512"/>
                  </a:lnTo>
                  <a:lnTo>
                    <a:pt x="825458" y="227933"/>
                  </a:lnTo>
                  <a:close/>
                  <a:moveTo>
                    <a:pt x="156571" y="503795"/>
                  </a:moveTo>
                  <a:lnTo>
                    <a:pt x="132872" y="496606"/>
                  </a:lnTo>
                  <a:lnTo>
                    <a:pt x="52989" y="472907"/>
                  </a:lnTo>
                  <a:lnTo>
                    <a:pt x="47131" y="471044"/>
                  </a:lnTo>
                  <a:lnTo>
                    <a:pt x="41273" y="469179"/>
                  </a:lnTo>
                  <a:lnTo>
                    <a:pt x="32752" y="466783"/>
                  </a:lnTo>
                  <a:lnTo>
                    <a:pt x="27427" y="465185"/>
                  </a:lnTo>
                  <a:lnTo>
                    <a:pt x="69498" y="325124"/>
                  </a:lnTo>
                  <a:lnTo>
                    <a:pt x="91599" y="251099"/>
                  </a:lnTo>
                  <a:lnTo>
                    <a:pt x="219145" y="288112"/>
                  </a:lnTo>
                  <a:lnTo>
                    <a:pt x="186127" y="401279"/>
                  </a:lnTo>
                  <a:lnTo>
                    <a:pt x="155771" y="502198"/>
                  </a:lnTo>
                  <a:cubicBezTo>
                    <a:pt x="155771" y="502198"/>
                    <a:pt x="155771" y="503795"/>
                    <a:pt x="155771" y="504594"/>
                  </a:cubicBezTo>
                  <a:moveTo>
                    <a:pt x="303023" y="548530"/>
                  </a:moveTo>
                  <a:lnTo>
                    <a:pt x="177606" y="510985"/>
                  </a:lnTo>
                  <a:lnTo>
                    <a:pt x="178937" y="508855"/>
                  </a:lnTo>
                  <a:lnTo>
                    <a:pt x="240449" y="295833"/>
                  </a:lnTo>
                  <a:lnTo>
                    <a:pt x="365597" y="332047"/>
                  </a:lnTo>
                  <a:lnTo>
                    <a:pt x="303556" y="546400"/>
                  </a:lnTo>
                  <a:lnTo>
                    <a:pt x="303556" y="549329"/>
                  </a:lnTo>
                  <a:close/>
                  <a:moveTo>
                    <a:pt x="444682" y="590868"/>
                  </a:moveTo>
                  <a:lnTo>
                    <a:pt x="381841" y="572229"/>
                  </a:lnTo>
                  <a:lnTo>
                    <a:pt x="324858" y="555187"/>
                  </a:lnTo>
                  <a:lnTo>
                    <a:pt x="324858" y="553323"/>
                  </a:lnTo>
                  <a:lnTo>
                    <a:pt x="332579" y="526695"/>
                  </a:lnTo>
                  <a:lnTo>
                    <a:pt x="385835" y="337639"/>
                  </a:lnTo>
                  <a:lnTo>
                    <a:pt x="505393" y="372255"/>
                  </a:lnTo>
                  <a:lnTo>
                    <a:pt x="443085" y="587406"/>
                  </a:lnTo>
                  <a:cubicBezTo>
                    <a:pt x="442973" y="588735"/>
                    <a:pt x="442973" y="590071"/>
                    <a:pt x="443085" y="591400"/>
                  </a:cubicBezTo>
                  <a:moveTo>
                    <a:pt x="571962" y="629744"/>
                  </a:moveTo>
                  <a:lnTo>
                    <a:pt x="468115" y="598856"/>
                  </a:lnTo>
                  <a:lnTo>
                    <a:pt x="464120" y="598856"/>
                  </a:lnTo>
                  <a:cubicBezTo>
                    <a:pt x="464120" y="598856"/>
                    <a:pt x="465718" y="598856"/>
                    <a:pt x="466251" y="595927"/>
                  </a:cubicBezTo>
                  <a:lnTo>
                    <a:pt x="528294" y="379444"/>
                  </a:lnTo>
                  <a:lnTo>
                    <a:pt x="634804" y="410332"/>
                  </a:lnTo>
                  <a:lnTo>
                    <a:pt x="615098" y="478233"/>
                  </a:lnTo>
                  <a:lnTo>
                    <a:pt x="613501" y="484091"/>
                  </a:lnTo>
                  <a:lnTo>
                    <a:pt x="599389" y="532820"/>
                  </a:lnTo>
                  <a:lnTo>
                    <a:pt x="579685" y="601519"/>
                  </a:lnTo>
                  <a:lnTo>
                    <a:pt x="577021" y="610306"/>
                  </a:lnTo>
                  <a:lnTo>
                    <a:pt x="573294" y="623887"/>
                  </a:lnTo>
                  <a:lnTo>
                    <a:pt x="573294" y="627614"/>
                  </a:lnTo>
                  <a:cubicBezTo>
                    <a:pt x="573034" y="628664"/>
                    <a:pt x="573034" y="629760"/>
                    <a:pt x="573294" y="630810"/>
                  </a:cubicBezTo>
                  <a:moveTo>
                    <a:pt x="700307" y="668887"/>
                  </a:moveTo>
                  <a:lnTo>
                    <a:pt x="593797" y="637466"/>
                  </a:lnTo>
                  <a:cubicBezTo>
                    <a:pt x="593797" y="637466"/>
                    <a:pt x="593797" y="637466"/>
                    <a:pt x="595394" y="635070"/>
                  </a:cubicBezTo>
                  <a:cubicBezTo>
                    <a:pt x="597258" y="628945"/>
                    <a:pt x="598856" y="622821"/>
                    <a:pt x="600720" y="616963"/>
                  </a:cubicBezTo>
                  <a:lnTo>
                    <a:pt x="602318" y="610573"/>
                  </a:lnTo>
                  <a:lnTo>
                    <a:pt x="635869" y="494476"/>
                  </a:lnTo>
                  <a:lnTo>
                    <a:pt x="658235" y="416457"/>
                  </a:lnTo>
                  <a:lnTo>
                    <a:pt x="673680" y="421250"/>
                  </a:lnTo>
                  <a:lnTo>
                    <a:pt x="746374" y="442019"/>
                  </a:lnTo>
                  <a:lnTo>
                    <a:pt x="762350" y="446546"/>
                  </a:lnTo>
                  <a:lnTo>
                    <a:pt x="744510" y="507523"/>
                  </a:lnTo>
                  <a:lnTo>
                    <a:pt x="730130" y="557051"/>
                  </a:lnTo>
                  <a:lnTo>
                    <a:pt x="725604" y="573028"/>
                  </a:lnTo>
                  <a:cubicBezTo>
                    <a:pt x="716816" y="602850"/>
                    <a:pt x="708295" y="632940"/>
                    <a:pt x="698976" y="663029"/>
                  </a:cubicBezTo>
                  <a:cubicBezTo>
                    <a:pt x="698443" y="664945"/>
                    <a:pt x="698443" y="666971"/>
                    <a:pt x="698976" y="668887"/>
                  </a:cubicBezTo>
                </a:path>
              </a:pathLst>
            </a:custGeom>
            <a:solidFill>
              <a:srgbClr val="83A096"/>
            </a:solidFill>
            <a:ln w="26619"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id="{E8C3BCFC-D675-437C-BFF5-3E872D834A5F}"/>
                </a:ext>
              </a:extLst>
            </p:cNvPr>
            <p:cNvSpPr/>
            <p:nvPr/>
          </p:nvSpPr>
          <p:spPr>
            <a:xfrm>
              <a:off x="17983116" y="6099125"/>
              <a:ext cx="1088251" cy="879996"/>
            </a:xfrm>
            <a:custGeom>
              <a:avLst/>
              <a:gdLst>
                <a:gd name="connsiteX0" fmla="*/ 141393 w 867096"/>
                <a:gd name="connsiteY0" fmla="*/ 0 h 701163"/>
                <a:gd name="connsiteX1" fmla="*/ 141393 w 867096"/>
                <a:gd name="connsiteY1" fmla="*/ 0 h 701163"/>
                <a:gd name="connsiteX2" fmla="*/ 134736 w 867096"/>
                <a:gd name="connsiteY2" fmla="*/ 22101 h 701163"/>
                <a:gd name="connsiteX3" fmla="*/ 144855 w 867096"/>
                <a:gd name="connsiteY3" fmla="*/ 25829 h 701163"/>
                <a:gd name="connsiteX4" fmla="*/ 152309 w 867096"/>
                <a:gd name="connsiteY4" fmla="*/ 27959 h 701163"/>
                <a:gd name="connsiteX5" fmla="*/ 91066 w 867096"/>
                <a:gd name="connsiteY5" fmla="*/ 221542 h 701163"/>
                <a:gd name="connsiteX6" fmla="*/ 78818 w 867096"/>
                <a:gd name="connsiteY6" fmla="*/ 217016 h 701163"/>
                <a:gd name="connsiteX7" fmla="*/ 71895 w 867096"/>
                <a:gd name="connsiteY7" fmla="*/ 239117 h 701163"/>
                <a:gd name="connsiteX8" fmla="*/ 84409 w 867096"/>
                <a:gd name="connsiteY8" fmla="*/ 243643 h 701163"/>
                <a:gd name="connsiteX9" fmla="*/ 63641 w 867096"/>
                <a:gd name="connsiteY9" fmla="*/ 307550 h 701163"/>
                <a:gd name="connsiteX10" fmla="*/ 46332 w 867096"/>
                <a:gd name="connsiteY10" fmla="*/ 362403 h 701163"/>
                <a:gd name="connsiteX11" fmla="*/ 15445 w 867096"/>
                <a:gd name="connsiteY11" fmla="*/ 459061 h 701163"/>
                <a:gd name="connsiteX12" fmla="*/ 15445 w 867096"/>
                <a:gd name="connsiteY12" fmla="*/ 464919 h 701163"/>
                <a:gd name="connsiteX13" fmla="*/ 8255 w 867096"/>
                <a:gd name="connsiteY13" fmla="*/ 461191 h 701163"/>
                <a:gd name="connsiteX14" fmla="*/ 0 w 867096"/>
                <a:gd name="connsiteY14" fmla="*/ 483026 h 701163"/>
                <a:gd name="connsiteX15" fmla="*/ 157635 w 867096"/>
                <a:gd name="connsiteY15" fmla="*/ 531755 h 701163"/>
                <a:gd name="connsiteX16" fmla="*/ 334443 w 867096"/>
                <a:gd name="connsiteY16" fmla="*/ 585010 h 701163"/>
                <a:gd name="connsiteX17" fmla="*/ 522968 w 867096"/>
                <a:gd name="connsiteY17" fmla="*/ 642792 h 701163"/>
                <a:gd name="connsiteX18" fmla="*/ 711226 w 867096"/>
                <a:gd name="connsiteY18" fmla="*/ 700840 h 701163"/>
                <a:gd name="connsiteX19" fmla="*/ 715752 w 867096"/>
                <a:gd name="connsiteY19" fmla="*/ 700840 h 701163"/>
                <a:gd name="connsiteX20" fmla="*/ 720012 w 867096"/>
                <a:gd name="connsiteY20" fmla="*/ 700840 h 701163"/>
                <a:gd name="connsiteX21" fmla="*/ 725604 w 867096"/>
                <a:gd name="connsiteY21" fmla="*/ 696314 h 701163"/>
                <a:gd name="connsiteX22" fmla="*/ 725604 w 867096"/>
                <a:gd name="connsiteY22" fmla="*/ 693917 h 701163"/>
                <a:gd name="connsiteX23" fmla="*/ 866197 w 867096"/>
                <a:gd name="connsiteY23" fmla="*/ 235655 h 701163"/>
                <a:gd name="connsiteX24" fmla="*/ 866197 w 867096"/>
                <a:gd name="connsiteY24" fmla="*/ 226868 h 701163"/>
                <a:gd name="connsiteX25" fmla="*/ 861937 w 867096"/>
                <a:gd name="connsiteY25" fmla="*/ 221542 h 701163"/>
                <a:gd name="connsiteX26" fmla="*/ 859807 w 867096"/>
                <a:gd name="connsiteY26" fmla="*/ 221542 h 701163"/>
                <a:gd name="connsiteX27" fmla="*/ 829452 w 867096"/>
                <a:gd name="connsiteY27" fmla="*/ 212223 h 701163"/>
                <a:gd name="connsiteX28" fmla="*/ 816139 w 867096"/>
                <a:gd name="connsiteY28" fmla="*/ 208229 h 701163"/>
                <a:gd name="connsiteX29" fmla="*/ 534684 w 867096"/>
                <a:gd name="connsiteY29" fmla="*/ 121689 h 701163"/>
                <a:gd name="connsiteX30" fmla="*/ 141393 w 867096"/>
                <a:gd name="connsiteY30" fmla="*/ 0 h 701163"/>
                <a:gd name="connsiteX31" fmla="*/ 141393 w 867096"/>
                <a:gd name="connsiteY31" fmla="*/ 0 h 701163"/>
                <a:gd name="connsiteX32" fmla="*/ 215950 w 867096"/>
                <a:gd name="connsiteY32" fmla="*/ 259620 h 701163"/>
                <a:gd name="connsiteX33" fmla="*/ 167754 w 867096"/>
                <a:gd name="connsiteY33" fmla="*/ 244176 h 701163"/>
                <a:gd name="connsiteX34" fmla="*/ 112901 w 867096"/>
                <a:gd name="connsiteY34" fmla="*/ 226602 h 701163"/>
                <a:gd name="connsiteX35" fmla="*/ 174411 w 867096"/>
                <a:gd name="connsiteY35" fmla="*/ 34350 h 701163"/>
                <a:gd name="connsiteX36" fmla="*/ 277993 w 867096"/>
                <a:gd name="connsiteY36" fmla="*/ 66569 h 701163"/>
                <a:gd name="connsiteX37" fmla="*/ 237518 w 867096"/>
                <a:gd name="connsiteY37" fmla="*/ 194915 h 701163"/>
                <a:gd name="connsiteX38" fmla="*/ 344029 w 867096"/>
                <a:gd name="connsiteY38" fmla="*/ 300627 h 701163"/>
                <a:gd name="connsiteX39" fmla="*/ 237518 w 867096"/>
                <a:gd name="connsiteY39" fmla="*/ 266809 h 701163"/>
                <a:gd name="connsiteX40" fmla="*/ 299561 w 867096"/>
                <a:gd name="connsiteY40" fmla="*/ 72960 h 701163"/>
                <a:gd name="connsiteX41" fmla="*/ 383173 w 867096"/>
                <a:gd name="connsiteY41" fmla="*/ 99588 h 701163"/>
                <a:gd name="connsiteX42" fmla="*/ 405805 w 867096"/>
                <a:gd name="connsiteY42" fmla="*/ 106511 h 701163"/>
                <a:gd name="connsiteX43" fmla="*/ 484890 w 867096"/>
                <a:gd name="connsiteY43" fmla="*/ 345361 h 701163"/>
                <a:gd name="connsiteX44" fmla="*/ 366397 w 867096"/>
                <a:gd name="connsiteY44" fmla="*/ 307550 h 701163"/>
                <a:gd name="connsiteX45" fmla="*/ 428971 w 867096"/>
                <a:gd name="connsiteY45" fmla="*/ 112369 h 701163"/>
                <a:gd name="connsiteX46" fmla="*/ 520571 w 867096"/>
                <a:gd name="connsiteY46" fmla="*/ 141127 h 701163"/>
                <a:gd name="connsiteX47" fmla="*/ 547198 w 867096"/>
                <a:gd name="connsiteY47" fmla="*/ 149381 h 701163"/>
                <a:gd name="connsiteX48" fmla="*/ 489150 w 867096"/>
                <a:gd name="connsiteY48" fmla="*/ 329385 h 701163"/>
                <a:gd name="connsiteX49" fmla="*/ 631076 w 867096"/>
                <a:gd name="connsiteY49" fmla="*/ 391959 h 701163"/>
                <a:gd name="connsiteX50" fmla="*/ 528825 w 867096"/>
                <a:gd name="connsiteY50" fmla="*/ 359474 h 701163"/>
                <a:gd name="connsiteX51" fmla="*/ 517642 w 867096"/>
                <a:gd name="connsiteY51" fmla="*/ 355746 h 701163"/>
                <a:gd name="connsiteX52" fmla="*/ 506990 w 867096"/>
                <a:gd name="connsiteY52" fmla="*/ 352550 h 701163"/>
                <a:gd name="connsiteX53" fmla="*/ 524032 w 867096"/>
                <a:gd name="connsiteY53" fmla="*/ 300627 h 701163"/>
                <a:gd name="connsiteX54" fmla="*/ 570098 w 867096"/>
                <a:gd name="connsiteY54" fmla="*/ 155772 h 701163"/>
                <a:gd name="connsiteX55" fmla="*/ 694450 w 867096"/>
                <a:gd name="connsiteY55" fmla="*/ 194382 h 701163"/>
                <a:gd name="connsiteX56" fmla="*/ 779392 w 867096"/>
                <a:gd name="connsiteY56" fmla="*/ 439357 h 701163"/>
                <a:gd name="connsiteX57" fmla="*/ 653176 w 867096"/>
                <a:gd name="connsiteY57" fmla="*/ 399149 h 701163"/>
                <a:gd name="connsiteX58" fmla="*/ 716816 w 867096"/>
                <a:gd name="connsiteY58" fmla="*/ 200773 h 701163"/>
                <a:gd name="connsiteX59" fmla="*/ 743444 w 867096"/>
                <a:gd name="connsiteY59" fmla="*/ 209027 h 701163"/>
                <a:gd name="connsiteX60" fmla="*/ 820931 w 867096"/>
                <a:gd name="connsiteY60" fmla="*/ 232726 h 701163"/>
                <a:gd name="connsiteX61" fmla="*/ 840369 w 867096"/>
                <a:gd name="connsiteY61" fmla="*/ 238850 h 701163"/>
                <a:gd name="connsiteX62" fmla="*/ 140328 w 867096"/>
                <a:gd name="connsiteY62" fmla="*/ 501133 h 701163"/>
                <a:gd name="connsiteX63" fmla="*/ 33818 w 867096"/>
                <a:gd name="connsiteY63" fmla="*/ 468913 h 701163"/>
                <a:gd name="connsiteX64" fmla="*/ 37546 w 867096"/>
                <a:gd name="connsiteY64" fmla="*/ 464120 h 701163"/>
                <a:gd name="connsiteX65" fmla="*/ 68433 w 867096"/>
                <a:gd name="connsiteY65" fmla="*/ 366663 h 701163"/>
                <a:gd name="connsiteX66" fmla="*/ 86540 w 867096"/>
                <a:gd name="connsiteY66" fmla="*/ 309946 h 701163"/>
                <a:gd name="connsiteX67" fmla="*/ 105978 w 867096"/>
                <a:gd name="connsiteY67" fmla="*/ 248969 h 701163"/>
                <a:gd name="connsiteX68" fmla="*/ 121156 w 867096"/>
                <a:gd name="connsiteY68" fmla="*/ 254294 h 701163"/>
                <a:gd name="connsiteX69" fmla="*/ 178672 w 867096"/>
                <a:gd name="connsiteY69" fmla="*/ 272667 h 701163"/>
                <a:gd name="connsiteX70" fmla="*/ 209027 w 867096"/>
                <a:gd name="connsiteY70" fmla="*/ 282253 h 701163"/>
                <a:gd name="connsiteX71" fmla="*/ 184263 w 867096"/>
                <a:gd name="connsiteY71" fmla="*/ 359207 h 701163"/>
                <a:gd name="connsiteX72" fmla="*/ 161097 w 867096"/>
                <a:gd name="connsiteY72" fmla="*/ 431369 h 701163"/>
                <a:gd name="connsiteX73" fmla="*/ 147517 w 867096"/>
                <a:gd name="connsiteY73" fmla="*/ 474239 h 701163"/>
                <a:gd name="connsiteX74" fmla="*/ 145653 w 867096"/>
                <a:gd name="connsiteY74" fmla="*/ 480363 h 701163"/>
                <a:gd name="connsiteX75" fmla="*/ 144055 w 867096"/>
                <a:gd name="connsiteY75" fmla="*/ 484890 h 701163"/>
                <a:gd name="connsiteX76" fmla="*/ 139795 w 867096"/>
                <a:gd name="connsiteY76" fmla="*/ 498470 h 701163"/>
                <a:gd name="connsiteX77" fmla="*/ 139795 w 867096"/>
                <a:gd name="connsiteY77" fmla="*/ 501133 h 701163"/>
                <a:gd name="connsiteX78" fmla="*/ 268407 w 867096"/>
                <a:gd name="connsiteY78" fmla="*/ 540542 h 701163"/>
                <a:gd name="connsiteX79" fmla="*/ 195181 w 867096"/>
                <a:gd name="connsiteY79" fmla="*/ 518175 h 701163"/>
                <a:gd name="connsiteX80" fmla="*/ 161097 w 867096"/>
                <a:gd name="connsiteY80" fmla="*/ 507524 h 701163"/>
                <a:gd name="connsiteX81" fmla="*/ 163228 w 867096"/>
                <a:gd name="connsiteY81" fmla="*/ 504861 h 701163"/>
                <a:gd name="connsiteX82" fmla="*/ 166689 w 867096"/>
                <a:gd name="connsiteY82" fmla="*/ 493943 h 701163"/>
                <a:gd name="connsiteX83" fmla="*/ 168287 w 867096"/>
                <a:gd name="connsiteY83" fmla="*/ 489151 h 701163"/>
                <a:gd name="connsiteX84" fmla="*/ 171216 w 867096"/>
                <a:gd name="connsiteY84" fmla="*/ 479032 h 701163"/>
                <a:gd name="connsiteX85" fmla="*/ 187991 w 867096"/>
                <a:gd name="connsiteY85" fmla="*/ 427108 h 701163"/>
                <a:gd name="connsiteX86" fmla="*/ 208495 w 867096"/>
                <a:gd name="connsiteY86" fmla="*/ 362669 h 701163"/>
                <a:gd name="connsiteX87" fmla="*/ 215950 w 867096"/>
                <a:gd name="connsiteY87" fmla="*/ 338971 h 701163"/>
                <a:gd name="connsiteX88" fmla="*/ 231928 w 867096"/>
                <a:gd name="connsiteY88" fmla="*/ 288910 h 701163"/>
                <a:gd name="connsiteX89" fmla="*/ 304088 w 867096"/>
                <a:gd name="connsiteY89" fmla="*/ 312343 h 701163"/>
                <a:gd name="connsiteX90" fmla="*/ 337639 w 867096"/>
                <a:gd name="connsiteY90" fmla="*/ 322994 h 701163"/>
                <a:gd name="connsiteX91" fmla="*/ 268939 w 867096"/>
                <a:gd name="connsiteY91" fmla="*/ 537347 h 701163"/>
                <a:gd name="connsiteX92" fmla="*/ 268939 w 867096"/>
                <a:gd name="connsiteY92" fmla="*/ 540542 h 701163"/>
                <a:gd name="connsiteX93" fmla="*/ 410067 w 867096"/>
                <a:gd name="connsiteY93" fmla="*/ 583945 h 701163"/>
                <a:gd name="connsiteX94" fmla="*/ 406338 w 867096"/>
                <a:gd name="connsiteY94" fmla="*/ 582614 h 701163"/>
                <a:gd name="connsiteX95" fmla="*/ 289976 w 867096"/>
                <a:gd name="connsiteY95" fmla="*/ 546933 h 701163"/>
                <a:gd name="connsiteX96" fmla="*/ 292371 w 867096"/>
                <a:gd name="connsiteY96" fmla="*/ 543737 h 701163"/>
                <a:gd name="connsiteX97" fmla="*/ 360538 w 867096"/>
                <a:gd name="connsiteY97" fmla="*/ 330716 h 701163"/>
                <a:gd name="connsiteX98" fmla="*/ 479031 w 867096"/>
                <a:gd name="connsiteY98" fmla="*/ 369060 h 701163"/>
                <a:gd name="connsiteX99" fmla="*/ 427907 w 867096"/>
                <a:gd name="connsiteY99" fmla="*/ 528826 h 701163"/>
                <a:gd name="connsiteX100" fmla="*/ 410598 w 867096"/>
                <a:gd name="connsiteY100" fmla="*/ 582081 h 701163"/>
                <a:gd name="connsiteX101" fmla="*/ 557050 w 867096"/>
                <a:gd name="connsiteY101" fmla="*/ 628946 h 701163"/>
                <a:gd name="connsiteX102" fmla="*/ 431900 w 867096"/>
                <a:gd name="connsiteY102" fmla="*/ 590602 h 701163"/>
                <a:gd name="connsiteX103" fmla="*/ 465718 w 867096"/>
                <a:gd name="connsiteY103" fmla="*/ 486221 h 701163"/>
                <a:gd name="connsiteX104" fmla="*/ 501399 w 867096"/>
                <a:gd name="connsiteY104" fmla="*/ 374651 h 701163"/>
                <a:gd name="connsiteX105" fmla="*/ 625217 w 867096"/>
                <a:gd name="connsiteY105" fmla="*/ 414593 h 701163"/>
                <a:gd name="connsiteX106" fmla="*/ 616963 w 867096"/>
                <a:gd name="connsiteY106" fmla="*/ 438824 h 701163"/>
                <a:gd name="connsiteX107" fmla="*/ 557850 w 867096"/>
                <a:gd name="connsiteY107" fmla="*/ 625218 h 701163"/>
                <a:gd name="connsiteX108" fmla="*/ 557850 w 867096"/>
                <a:gd name="connsiteY108" fmla="*/ 628147 h 701163"/>
                <a:gd name="connsiteX109" fmla="*/ 708030 w 867096"/>
                <a:gd name="connsiteY109" fmla="*/ 675278 h 701163"/>
                <a:gd name="connsiteX110" fmla="*/ 700574 w 867096"/>
                <a:gd name="connsiteY110" fmla="*/ 674213 h 701163"/>
                <a:gd name="connsiteX111" fmla="*/ 695248 w 867096"/>
                <a:gd name="connsiteY111" fmla="*/ 672615 h 701163"/>
                <a:gd name="connsiteX112" fmla="*/ 683000 w 867096"/>
                <a:gd name="connsiteY112" fmla="*/ 668887 h 701163"/>
                <a:gd name="connsiteX113" fmla="*/ 629745 w 867096"/>
                <a:gd name="connsiteY113" fmla="*/ 652644 h 701163"/>
                <a:gd name="connsiteX114" fmla="*/ 576490 w 867096"/>
                <a:gd name="connsiteY114" fmla="*/ 636668 h 701163"/>
                <a:gd name="connsiteX115" fmla="*/ 578087 w 867096"/>
                <a:gd name="connsiteY115" fmla="*/ 634804 h 701163"/>
                <a:gd name="connsiteX116" fmla="*/ 634538 w 867096"/>
                <a:gd name="connsiteY116" fmla="*/ 457464 h 701163"/>
                <a:gd name="connsiteX117" fmla="*/ 645721 w 867096"/>
                <a:gd name="connsiteY117" fmla="*/ 422581 h 701163"/>
                <a:gd name="connsiteX118" fmla="*/ 771936 w 867096"/>
                <a:gd name="connsiteY118" fmla="*/ 463322 h 70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867096" h="701163">
                  <a:moveTo>
                    <a:pt x="141393" y="0"/>
                  </a:moveTo>
                  <a:lnTo>
                    <a:pt x="141393" y="0"/>
                  </a:lnTo>
                  <a:lnTo>
                    <a:pt x="134736" y="22101"/>
                  </a:lnTo>
                  <a:lnTo>
                    <a:pt x="144855" y="25829"/>
                  </a:lnTo>
                  <a:lnTo>
                    <a:pt x="152309" y="27959"/>
                  </a:lnTo>
                  <a:lnTo>
                    <a:pt x="91066" y="221542"/>
                  </a:lnTo>
                  <a:lnTo>
                    <a:pt x="78818" y="217016"/>
                  </a:lnTo>
                  <a:lnTo>
                    <a:pt x="71895" y="239117"/>
                  </a:lnTo>
                  <a:lnTo>
                    <a:pt x="84409" y="243643"/>
                  </a:lnTo>
                  <a:lnTo>
                    <a:pt x="63641" y="307550"/>
                  </a:lnTo>
                  <a:lnTo>
                    <a:pt x="46332" y="362403"/>
                  </a:lnTo>
                  <a:cubicBezTo>
                    <a:pt x="36213" y="394622"/>
                    <a:pt x="25828" y="426842"/>
                    <a:pt x="15445" y="459061"/>
                  </a:cubicBezTo>
                  <a:cubicBezTo>
                    <a:pt x="14897" y="460976"/>
                    <a:pt x="14897" y="463005"/>
                    <a:pt x="15445" y="464919"/>
                  </a:cubicBezTo>
                  <a:lnTo>
                    <a:pt x="8255" y="461191"/>
                  </a:lnTo>
                  <a:lnTo>
                    <a:pt x="0" y="483026"/>
                  </a:lnTo>
                  <a:lnTo>
                    <a:pt x="157635" y="531755"/>
                  </a:lnTo>
                  <a:lnTo>
                    <a:pt x="334443" y="585010"/>
                  </a:lnTo>
                  <a:lnTo>
                    <a:pt x="522968" y="642792"/>
                  </a:lnTo>
                  <a:lnTo>
                    <a:pt x="711226" y="700840"/>
                  </a:lnTo>
                  <a:cubicBezTo>
                    <a:pt x="712716" y="701182"/>
                    <a:pt x="714263" y="701182"/>
                    <a:pt x="715752" y="700840"/>
                  </a:cubicBezTo>
                  <a:cubicBezTo>
                    <a:pt x="717140" y="701271"/>
                    <a:pt x="718625" y="701271"/>
                    <a:pt x="720012" y="700840"/>
                  </a:cubicBezTo>
                  <a:cubicBezTo>
                    <a:pt x="722295" y="699940"/>
                    <a:pt x="724247" y="698360"/>
                    <a:pt x="725604" y="696314"/>
                  </a:cubicBezTo>
                  <a:lnTo>
                    <a:pt x="725604" y="693917"/>
                  </a:lnTo>
                  <a:lnTo>
                    <a:pt x="866197" y="235655"/>
                  </a:lnTo>
                  <a:cubicBezTo>
                    <a:pt x="867397" y="232849"/>
                    <a:pt x="867397" y="229674"/>
                    <a:pt x="866197" y="226868"/>
                  </a:cubicBezTo>
                  <a:cubicBezTo>
                    <a:pt x="865399" y="224674"/>
                    <a:pt x="863902" y="222803"/>
                    <a:pt x="861937" y="221542"/>
                  </a:cubicBezTo>
                  <a:lnTo>
                    <a:pt x="859807" y="221542"/>
                  </a:lnTo>
                  <a:lnTo>
                    <a:pt x="829452" y="212223"/>
                  </a:lnTo>
                  <a:lnTo>
                    <a:pt x="816139" y="208229"/>
                  </a:lnTo>
                  <a:lnTo>
                    <a:pt x="534684" y="121689"/>
                  </a:lnTo>
                  <a:lnTo>
                    <a:pt x="141393" y="0"/>
                  </a:lnTo>
                  <a:lnTo>
                    <a:pt x="141393" y="0"/>
                  </a:lnTo>
                  <a:moveTo>
                    <a:pt x="215950" y="259620"/>
                  </a:moveTo>
                  <a:lnTo>
                    <a:pt x="167754" y="244176"/>
                  </a:lnTo>
                  <a:lnTo>
                    <a:pt x="112901" y="226602"/>
                  </a:lnTo>
                  <a:cubicBezTo>
                    <a:pt x="133671" y="163050"/>
                    <a:pt x="154174" y="98966"/>
                    <a:pt x="174411" y="34350"/>
                  </a:cubicBezTo>
                  <a:lnTo>
                    <a:pt x="277993" y="66569"/>
                  </a:lnTo>
                  <a:lnTo>
                    <a:pt x="237518" y="194915"/>
                  </a:lnTo>
                  <a:close/>
                  <a:moveTo>
                    <a:pt x="344029" y="300627"/>
                  </a:moveTo>
                  <a:lnTo>
                    <a:pt x="237518" y="266809"/>
                  </a:lnTo>
                  <a:lnTo>
                    <a:pt x="299561" y="72960"/>
                  </a:lnTo>
                  <a:lnTo>
                    <a:pt x="383173" y="99588"/>
                  </a:lnTo>
                  <a:lnTo>
                    <a:pt x="405805" y="106511"/>
                  </a:lnTo>
                  <a:close/>
                  <a:moveTo>
                    <a:pt x="484890" y="345361"/>
                  </a:moveTo>
                  <a:lnTo>
                    <a:pt x="366397" y="307550"/>
                  </a:lnTo>
                  <a:lnTo>
                    <a:pt x="428971" y="112369"/>
                  </a:lnTo>
                  <a:lnTo>
                    <a:pt x="520571" y="141127"/>
                  </a:lnTo>
                  <a:lnTo>
                    <a:pt x="547198" y="149381"/>
                  </a:lnTo>
                  <a:lnTo>
                    <a:pt x="489150" y="329385"/>
                  </a:lnTo>
                  <a:close/>
                  <a:moveTo>
                    <a:pt x="631076" y="391959"/>
                  </a:moveTo>
                  <a:lnTo>
                    <a:pt x="528825" y="359474"/>
                  </a:lnTo>
                  <a:lnTo>
                    <a:pt x="517642" y="355746"/>
                  </a:lnTo>
                  <a:lnTo>
                    <a:pt x="506990" y="352550"/>
                  </a:lnTo>
                  <a:lnTo>
                    <a:pt x="524032" y="300627"/>
                  </a:lnTo>
                  <a:lnTo>
                    <a:pt x="570098" y="155772"/>
                  </a:lnTo>
                  <a:lnTo>
                    <a:pt x="694450" y="194382"/>
                  </a:lnTo>
                  <a:close/>
                  <a:moveTo>
                    <a:pt x="779392" y="439357"/>
                  </a:moveTo>
                  <a:lnTo>
                    <a:pt x="653176" y="399149"/>
                  </a:lnTo>
                  <a:lnTo>
                    <a:pt x="716816" y="200773"/>
                  </a:lnTo>
                  <a:lnTo>
                    <a:pt x="743444" y="209027"/>
                  </a:lnTo>
                  <a:lnTo>
                    <a:pt x="820931" y="232726"/>
                  </a:lnTo>
                  <a:lnTo>
                    <a:pt x="840369" y="238850"/>
                  </a:lnTo>
                  <a:close/>
                  <a:moveTo>
                    <a:pt x="140328" y="501133"/>
                  </a:moveTo>
                  <a:lnTo>
                    <a:pt x="33818" y="468913"/>
                  </a:lnTo>
                  <a:cubicBezTo>
                    <a:pt x="35591" y="467809"/>
                    <a:pt x="36912" y="466110"/>
                    <a:pt x="37546" y="464120"/>
                  </a:cubicBezTo>
                  <a:cubicBezTo>
                    <a:pt x="47929" y="431635"/>
                    <a:pt x="58315" y="399149"/>
                    <a:pt x="68433" y="366663"/>
                  </a:cubicBezTo>
                  <a:lnTo>
                    <a:pt x="86540" y="309946"/>
                  </a:lnTo>
                  <a:lnTo>
                    <a:pt x="105978" y="248969"/>
                  </a:lnTo>
                  <a:lnTo>
                    <a:pt x="121156" y="254294"/>
                  </a:lnTo>
                  <a:lnTo>
                    <a:pt x="178672" y="272667"/>
                  </a:lnTo>
                  <a:lnTo>
                    <a:pt x="209027" y="282253"/>
                  </a:lnTo>
                  <a:lnTo>
                    <a:pt x="184263" y="359207"/>
                  </a:lnTo>
                  <a:lnTo>
                    <a:pt x="161097" y="431369"/>
                  </a:lnTo>
                  <a:lnTo>
                    <a:pt x="147517" y="474239"/>
                  </a:lnTo>
                  <a:lnTo>
                    <a:pt x="145653" y="480363"/>
                  </a:lnTo>
                  <a:lnTo>
                    <a:pt x="144055" y="484890"/>
                  </a:lnTo>
                  <a:cubicBezTo>
                    <a:pt x="144055" y="489417"/>
                    <a:pt x="141126" y="493943"/>
                    <a:pt x="139795" y="498470"/>
                  </a:cubicBezTo>
                  <a:cubicBezTo>
                    <a:pt x="139543" y="499340"/>
                    <a:pt x="139543" y="500263"/>
                    <a:pt x="139795" y="501133"/>
                  </a:cubicBezTo>
                  <a:moveTo>
                    <a:pt x="268407" y="540542"/>
                  </a:moveTo>
                  <a:lnTo>
                    <a:pt x="195181" y="518175"/>
                  </a:lnTo>
                  <a:lnTo>
                    <a:pt x="161097" y="507524"/>
                  </a:lnTo>
                  <a:cubicBezTo>
                    <a:pt x="161097" y="507524"/>
                    <a:pt x="162695" y="506192"/>
                    <a:pt x="163228" y="504861"/>
                  </a:cubicBezTo>
                  <a:cubicBezTo>
                    <a:pt x="163761" y="503529"/>
                    <a:pt x="165623" y="497405"/>
                    <a:pt x="166689" y="493943"/>
                  </a:cubicBezTo>
                  <a:lnTo>
                    <a:pt x="168287" y="489151"/>
                  </a:lnTo>
                  <a:lnTo>
                    <a:pt x="171216" y="479032"/>
                  </a:lnTo>
                  <a:lnTo>
                    <a:pt x="187991" y="427108"/>
                  </a:lnTo>
                  <a:lnTo>
                    <a:pt x="208495" y="362669"/>
                  </a:lnTo>
                  <a:lnTo>
                    <a:pt x="215950" y="338971"/>
                  </a:lnTo>
                  <a:lnTo>
                    <a:pt x="231928" y="288910"/>
                  </a:lnTo>
                  <a:lnTo>
                    <a:pt x="304088" y="312343"/>
                  </a:lnTo>
                  <a:lnTo>
                    <a:pt x="337639" y="322994"/>
                  </a:lnTo>
                  <a:lnTo>
                    <a:pt x="268939" y="537347"/>
                  </a:lnTo>
                  <a:cubicBezTo>
                    <a:pt x="268810" y="538408"/>
                    <a:pt x="268810" y="539481"/>
                    <a:pt x="268939" y="540542"/>
                  </a:cubicBezTo>
                  <a:moveTo>
                    <a:pt x="410067" y="583945"/>
                  </a:moveTo>
                  <a:lnTo>
                    <a:pt x="406338" y="582614"/>
                  </a:lnTo>
                  <a:lnTo>
                    <a:pt x="289976" y="546933"/>
                  </a:lnTo>
                  <a:cubicBezTo>
                    <a:pt x="289976" y="546933"/>
                    <a:pt x="291840" y="545335"/>
                    <a:pt x="292371" y="543737"/>
                  </a:cubicBezTo>
                  <a:lnTo>
                    <a:pt x="360538" y="330716"/>
                  </a:lnTo>
                  <a:lnTo>
                    <a:pt x="479031" y="369060"/>
                  </a:lnTo>
                  <a:cubicBezTo>
                    <a:pt x="461724" y="422315"/>
                    <a:pt x="444949" y="475570"/>
                    <a:pt x="427907" y="528826"/>
                  </a:cubicBezTo>
                  <a:lnTo>
                    <a:pt x="410598" y="582081"/>
                  </a:lnTo>
                  <a:close/>
                  <a:moveTo>
                    <a:pt x="557050" y="628946"/>
                  </a:moveTo>
                  <a:lnTo>
                    <a:pt x="431900" y="590602"/>
                  </a:lnTo>
                  <a:lnTo>
                    <a:pt x="465718" y="486221"/>
                  </a:lnTo>
                  <a:lnTo>
                    <a:pt x="501399" y="374651"/>
                  </a:lnTo>
                  <a:lnTo>
                    <a:pt x="625217" y="414593"/>
                  </a:lnTo>
                  <a:lnTo>
                    <a:pt x="616963" y="438824"/>
                  </a:lnTo>
                  <a:lnTo>
                    <a:pt x="557850" y="625218"/>
                  </a:lnTo>
                  <a:lnTo>
                    <a:pt x="557850" y="628147"/>
                  </a:lnTo>
                  <a:close/>
                  <a:moveTo>
                    <a:pt x="708030" y="675278"/>
                  </a:moveTo>
                  <a:lnTo>
                    <a:pt x="700574" y="674213"/>
                  </a:lnTo>
                  <a:lnTo>
                    <a:pt x="695248" y="672615"/>
                  </a:lnTo>
                  <a:lnTo>
                    <a:pt x="683000" y="668887"/>
                  </a:lnTo>
                  <a:lnTo>
                    <a:pt x="629745" y="652644"/>
                  </a:lnTo>
                  <a:lnTo>
                    <a:pt x="576490" y="636668"/>
                  </a:lnTo>
                  <a:cubicBezTo>
                    <a:pt x="576490" y="636668"/>
                    <a:pt x="577821" y="636668"/>
                    <a:pt x="578087" y="634804"/>
                  </a:cubicBezTo>
                  <a:lnTo>
                    <a:pt x="634538" y="457464"/>
                  </a:lnTo>
                  <a:lnTo>
                    <a:pt x="645721" y="422581"/>
                  </a:lnTo>
                  <a:lnTo>
                    <a:pt x="771936" y="463322"/>
                  </a:lnTo>
                  <a:close/>
                </a:path>
              </a:pathLst>
            </a:custGeom>
            <a:solidFill>
              <a:srgbClr val="83A096"/>
            </a:solidFill>
            <a:ln w="26619"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id="{BBDD0B8B-605C-4E71-A784-F8E84921D178}"/>
                </a:ext>
              </a:extLst>
            </p:cNvPr>
            <p:cNvSpPr/>
            <p:nvPr/>
          </p:nvSpPr>
          <p:spPr>
            <a:xfrm>
              <a:off x="12853637" y="5761924"/>
              <a:ext cx="2377079" cy="2172246"/>
            </a:xfrm>
            <a:custGeom>
              <a:avLst/>
              <a:gdLst>
                <a:gd name="connsiteX0" fmla="*/ 398865 w 1894008"/>
                <a:gd name="connsiteY0" fmla="*/ 10920 h 1730801"/>
                <a:gd name="connsiteX1" fmla="*/ 378894 w 1894008"/>
                <a:gd name="connsiteY1" fmla="*/ 52726 h 1730801"/>
                <a:gd name="connsiteX2" fmla="*/ 370640 w 1894008"/>
                <a:gd name="connsiteY2" fmla="*/ 68968 h 1730801"/>
                <a:gd name="connsiteX3" fmla="*/ 356260 w 1894008"/>
                <a:gd name="connsiteY3" fmla="*/ 95596 h 1730801"/>
                <a:gd name="connsiteX4" fmla="*/ 340284 w 1894008"/>
                <a:gd name="connsiteY4" fmla="*/ 125952 h 1730801"/>
                <a:gd name="connsiteX5" fmla="*/ 336556 w 1894008"/>
                <a:gd name="connsiteY5" fmla="*/ 133673 h 1730801"/>
                <a:gd name="connsiteX6" fmla="*/ 326971 w 1894008"/>
                <a:gd name="connsiteY6" fmla="*/ 153644 h 1730801"/>
                <a:gd name="connsiteX7" fmla="*/ 315787 w 1894008"/>
                <a:gd name="connsiteY7" fmla="*/ 177343 h 1730801"/>
                <a:gd name="connsiteX8" fmla="*/ 313124 w 1894008"/>
                <a:gd name="connsiteY8" fmla="*/ 182668 h 1730801"/>
                <a:gd name="connsiteX9" fmla="*/ 284100 w 1894008"/>
                <a:gd name="connsiteY9" fmla="*/ 240184 h 1730801"/>
                <a:gd name="connsiteX10" fmla="*/ 246555 w 1894008"/>
                <a:gd name="connsiteY10" fmla="*/ 299564 h 1730801"/>
                <a:gd name="connsiteX11" fmla="*/ 244957 w 1894008"/>
                <a:gd name="connsiteY11" fmla="*/ 302227 h 1730801"/>
                <a:gd name="connsiteX12" fmla="*/ 244957 w 1894008"/>
                <a:gd name="connsiteY12" fmla="*/ 302227 h 1730801"/>
                <a:gd name="connsiteX13" fmla="*/ 215401 w 1894008"/>
                <a:gd name="connsiteY13" fmla="*/ 346961 h 1730801"/>
                <a:gd name="connsiteX14" fmla="*/ 201820 w 1894008"/>
                <a:gd name="connsiteY14" fmla="*/ 368263 h 1730801"/>
                <a:gd name="connsiteX15" fmla="*/ 184512 w 1894008"/>
                <a:gd name="connsiteY15" fmla="*/ 394891 h 1730801"/>
                <a:gd name="connsiteX16" fmla="*/ 181583 w 1894008"/>
                <a:gd name="connsiteY16" fmla="*/ 399684 h 1730801"/>
                <a:gd name="connsiteX17" fmla="*/ 169334 w 1894008"/>
                <a:gd name="connsiteY17" fmla="*/ 420187 h 1730801"/>
                <a:gd name="connsiteX18" fmla="*/ 164009 w 1894008"/>
                <a:gd name="connsiteY18" fmla="*/ 429773 h 1730801"/>
                <a:gd name="connsiteX19" fmla="*/ 157352 w 1894008"/>
                <a:gd name="connsiteY19" fmla="*/ 441755 h 1730801"/>
                <a:gd name="connsiteX20" fmla="*/ 139245 w 1894008"/>
                <a:gd name="connsiteY20" fmla="*/ 472644 h 1730801"/>
                <a:gd name="connsiteX21" fmla="*/ 130458 w 1894008"/>
                <a:gd name="connsiteY21" fmla="*/ 488088 h 1730801"/>
                <a:gd name="connsiteX22" fmla="*/ 127529 w 1894008"/>
                <a:gd name="connsiteY22" fmla="*/ 492614 h 1730801"/>
                <a:gd name="connsiteX23" fmla="*/ 115547 w 1894008"/>
                <a:gd name="connsiteY23" fmla="*/ 513384 h 1730801"/>
                <a:gd name="connsiteX24" fmla="*/ 105960 w 1894008"/>
                <a:gd name="connsiteY24" fmla="*/ 530159 h 1730801"/>
                <a:gd name="connsiteX25" fmla="*/ 98771 w 1894008"/>
                <a:gd name="connsiteY25" fmla="*/ 542941 h 1730801"/>
                <a:gd name="connsiteX26" fmla="*/ 70013 w 1894008"/>
                <a:gd name="connsiteY26" fmla="*/ 597794 h 1730801"/>
                <a:gd name="connsiteX27" fmla="*/ 50042 w 1894008"/>
                <a:gd name="connsiteY27" fmla="*/ 646256 h 1730801"/>
                <a:gd name="connsiteX28" fmla="*/ 50042 w 1894008"/>
                <a:gd name="connsiteY28" fmla="*/ 649451 h 1730801"/>
                <a:gd name="connsiteX29" fmla="*/ 31936 w 1894008"/>
                <a:gd name="connsiteY29" fmla="*/ 707233 h 1730801"/>
                <a:gd name="connsiteX30" fmla="*/ 7172 w 1894008"/>
                <a:gd name="connsiteY30" fmla="*/ 815075 h 1730801"/>
                <a:gd name="connsiteX31" fmla="*/ 2113 w 1894008"/>
                <a:gd name="connsiteY31" fmla="*/ 948214 h 1730801"/>
                <a:gd name="connsiteX32" fmla="*/ 8770 w 1894008"/>
                <a:gd name="connsiteY32" fmla="*/ 985492 h 1730801"/>
                <a:gd name="connsiteX33" fmla="*/ 11699 w 1894008"/>
                <a:gd name="connsiteY33" fmla="*/ 998807 h 1730801"/>
                <a:gd name="connsiteX34" fmla="*/ 15160 w 1894008"/>
                <a:gd name="connsiteY34" fmla="*/ 1014517 h 1730801"/>
                <a:gd name="connsiteX35" fmla="*/ 22083 w 1894008"/>
                <a:gd name="connsiteY35" fmla="*/ 1041144 h 1730801"/>
                <a:gd name="connsiteX36" fmla="*/ 22083 w 1894008"/>
                <a:gd name="connsiteY36" fmla="*/ 1045405 h 1730801"/>
                <a:gd name="connsiteX37" fmla="*/ 24746 w 1894008"/>
                <a:gd name="connsiteY37" fmla="*/ 1055257 h 1730801"/>
                <a:gd name="connsiteX38" fmla="*/ 31137 w 1894008"/>
                <a:gd name="connsiteY38" fmla="*/ 1075761 h 1730801"/>
                <a:gd name="connsiteX39" fmla="*/ 57764 w 1894008"/>
                <a:gd name="connsiteY39" fmla="*/ 1137270 h 1730801"/>
                <a:gd name="connsiteX40" fmla="*/ 75072 w 1894008"/>
                <a:gd name="connsiteY40" fmla="*/ 1168425 h 1730801"/>
                <a:gd name="connsiteX41" fmla="*/ 79333 w 1894008"/>
                <a:gd name="connsiteY41" fmla="*/ 1174815 h 1730801"/>
                <a:gd name="connsiteX42" fmla="*/ 92647 w 1894008"/>
                <a:gd name="connsiteY42" fmla="*/ 1195052 h 1730801"/>
                <a:gd name="connsiteX43" fmla="*/ 103564 w 1894008"/>
                <a:gd name="connsiteY43" fmla="*/ 1212360 h 1730801"/>
                <a:gd name="connsiteX44" fmla="*/ 107825 w 1894008"/>
                <a:gd name="connsiteY44" fmla="*/ 1219017 h 1730801"/>
                <a:gd name="connsiteX45" fmla="*/ 121405 w 1894008"/>
                <a:gd name="connsiteY45" fmla="*/ 1238189 h 1730801"/>
                <a:gd name="connsiteX46" fmla="*/ 127795 w 1894008"/>
                <a:gd name="connsiteY46" fmla="*/ 1246976 h 1730801"/>
                <a:gd name="connsiteX47" fmla="*/ 132588 w 1894008"/>
                <a:gd name="connsiteY47" fmla="*/ 1253633 h 1730801"/>
                <a:gd name="connsiteX48" fmla="*/ 145103 w 1894008"/>
                <a:gd name="connsiteY48" fmla="*/ 1270675 h 1730801"/>
                <a:gd name="connsiteX49" fmla="*/ 166938 w 1894008"/>
                <a:gd name="connsiteY49" fmla="*/ 1295705 h 1730801"/>
                <a:gd name="connsiteX50" fmla="*/ 202619 w 1894008"/>
                <a:gd name="connsiteY50" fmla="*/ 1328990 h 1730801"/>
                <a:gd name="connsiteX51" fmla="*/ 209276 w 1894008"/>
                <a:gd name="connsiteY51" fmla="*/ 1334848 h 1730801"/>
                <a:gd name="connsiteX52" fmla="*/ 211939 w 1894008"/>
                <a:gd name="connsiteY52" fmla="*/ 1336977 h 1730801"/>
                <a:gd name="connsiteX53" fmla="*/ 231377 w 1894008"/>
                <a:gd name="connsiteY53" fmla="*/ 1353487 h 1730801"/>
                <a:gd name="connsiteX54" fmla="*/ 254543 w 1894008"/>
                <a:gd name="connsiteY54" fmla="*/ 1370529 h 1730801"/>
                <a:gd name="connsiteX55" fmla="*/ 260401 w 1894008"/>
                <a:gd name="connsiteY55" fmla="*/ 1374523 h 1730801"/>
                <a:gd name="connsiteX56" fmla="*/ 268123 w 1894008"/>
                <a:gd name="connsiteY56" fmla="*/ 1380115 h 1730801"/>
                <a:gd name="connsiteX57" fmla="*/ 314189 w 1894008"/>
                <a:gd name="connsiteY57" fmla="*/ 1411270 h 1730801"/>
                <a:gd name="connsiteX58" fmla="*/ 355196 w 1894008"/>
                <a:gd name="connsiteY58" fmla="*/ 1436032 h 1730801"/>
                <a:gd name="connsiteX59" fmla="*/ 370640 w 1894008"/>
                <a:gd name="connsiteY59" fmla="*/ 1445352 h 1730801"/>
                <a:gd name="connsiteX60" fmla="*/ 388746 w 1894008"/>
                <a:gd name="connsiteY60" fmla="*/ 1456003 h 1730801"/>
                <a:gd name="connsiteX61" fmla="*/ 398333 w 1894008"/>
                <a:gd name="connsiteY61" fmla="*/ 1461329 h 1730801"/>
                <a:gd name="connsiteX62" fmla="*/ 412445 w 1894008"/>
                <a:gd name="connsiteY62" fmla="*/ 1469850 h 1730801"/>
                <a:gd name="connsiteX63" fmla="*/ 426558 w 1894008"/>
                <a:gd name="connsiteY63" fmla="*/ 1478105 h 1730801"/>
                <a:gd name="connsiteX64" fmla="*/ 488600 w 1894008"/>
                <a:gd name="connsiteY64" fmla="*/ 1506063 h 1730801"/>
                <a:gd name="connsiteX65" fmla="*/ 509369 w 1894008"/>
                <a:gd name="connsiteY65" fmla="*/ 1512188 h 1730801"/>
                <a:gd name="connsiteX66" fmla="*/ 519755 w 1894008"/>
                <a:gd name="connsiteY66" fmla="*/ 1514851 h 1730801"/>
                <a:gd name="connsiteX67" fmla="*/ 539992 w 1894008"/>
                <a:gd name="connsiteY67" fmla="*/ 1521508 h 1730801"/>
                <a:gd name="connsiteX68" fmla="*/ 547713 w 1894008"/>
                <a:gd name="connsiteY68" fmla="*/ 1524170 h 1730801"/>
                <a:gd name="connsiteX69" fmla="*/ 580732 w 1894008"/>
                <a:gd name="connsiteY69" fmla="*/ 1534023 h 1730801"/>
                <a:gd name="connsiteX70" fmla="*/ 600703 w 1894008"/>
                <a:gd name="connsiteY70" fmla="*/ 1539614 h 1730801"/>
                <a:gd name="connsiteX71" fmla="*/ 608159 w 1894008"/>
                <a:gd name="connsiteY71" fmla="*/ 1541744 h 1730801"/>
                <a:gd name="connsiteX72" fmla="*/ 624668 w 1894008"/>
                <a:gd name="connsiteY72" fmla="*/ 1546538 h 1730801"/>
                <a:gd name="connsiteX73" fmla="*/ 638780 w 1894008"/>
                <a:gd name="connsiteY73" fmla="*/ 1549467 h 1730801"/>
                <a:gd name="connsiteX74" fmla="*/ 648632 w 1894008"/>
                <a:gd name="connsiteY74" fmla="*/ 1551863 h 1730801"/>
                <a:gd name="connsiteX75" fmla="*/ 654224 w 1894008"/>
                <a:gd name="connsiteY75" fmla="*/ 1553195 h 1730801"/>
                <a:gd name="connsiteX76" fmla="*/ 669135 w 1894008"/>
                <a:gd name="connsiteY76" fmla="*/ 1556656 h 1730801"/>
                <a:gd name="connsiteX77" fmla="*/ 663810 w 1894008"/>
                <a:gd name="connsiteY77" fmla="*/ 1584881 h 1730801"/>
                <a:gd name="connsiteX78" fmla="*/ 663810 w 1894008"/>
                <a:gd name="connsiteY78" fmla="*/ 1613639 h 1730801"/>
                <a:gd name="connsiteX79" fmla="*/ 684579 w 1894008"/>
                <a:gd name="connsiteY79" fmla="*/ 1659705 h 1730801"/>
                <a:gd name="connsiteX80" fmla="*/ 712538 w 1894008"/>
                <a:gd name="connsiteY80" fmla="*/ 1687663 h 1730801"/>
                <a:gd name="connsiteX81" fmla="*/ 717066 w 1894008"/>
                <a:gd name="connsiteY81" fmla="*/ 1691392 h 1730801"/>
                <a:gd name="connsiteX82" fmla="*/ 738901 w 1894008"/>
                <a:gd name="connsiteY82" fmla="*/ 1706037 h 1730801"/>
                <a:gd name="connsiteX83" fmla="*/ 741297 w 1894008"/>
                <a:gd name="connsiteY83" fmla="*/ 1707635 h 1730801"/>
                <a:gd name="connsiteX84" fmla="*/ 745291 w 1894008"/>
                <a:gd name="connsiteY84" fmla="*/ 1710031 h 1730801"/>
                <a:gd name="connsiteX85" fmla="*/ 763131 w 1894008"/>
                <a:gd name="connsiteY85" fmla="*/ 1720682 h 1730801"/>
                <a:gd name="connsiteX86" fmla="*/ 809463 w 1894008"/>
                <a:gd name="connsiteY86" fmla="*/ 1730801 h 1730801"/>
                <a:gd name="connsiteX87" fmla="*/ 818784 w 1894008"/>
                <a:gd name="connsiteY87" fmla="*/ 1730801 h 1730801"/>
                <a:gd name="connsiteX88" fmla="*/ 840884 w 1894008"/>
                <a:gd name="connsiteY88" fmla="*/ 1730801 h 1730801"/>
                <a:gd name="connsiteX89" fmla="*/ 856062 w 1894008"/>
                <a:gd name="connsiteY89" fmla="*/ 1730801 h 1730801"/>
                <a:gd name="connsiteX90" fmla="*/ 888548 w 1894008"/>
                <a:gd name="connsiteY90" fmla="*/ 1723612 h 1730801"/>
                <a:gd name="connsiteX91" fmla="*/ 922099 w 1894008"/>
                <a:gd name="connsiteY91" fmla="*/ 1706836 h 1730801"/>
                <a:gd name="connsiteX92" fmla="*/ 968431 w 1894008"/>
                <a:gd name="connsiteY92" fmla="*/ 1658907 h 1730801"/>
                <a:gd name="connsiteX93" fmla="*/ 989467 w 1894008"/>
                <a:gd name="connsiteY93" fmla="*/ 1622427 h 1730801"/>
                <a:gd name="connsiteX94" fmla="*/ 992396 w 1894008"/>
                <a:gd name="connsiteY94" fmla="*/ 1616568 h 1730801"/>
                <a:gd name="connsiteX95" fmla="*/ 994260 w 1894008"/>
                <a:gd name="connsiteY95" fmla="*/ 1613373 h 1730801"/>
                <a:gd name="connsiteX96" fmla="*/ 1001981 w 1894008"/>
                <a:gd name="connsiteY96" fmla="*/ 1598195 h 1730801"/>
                <a:gd name="connsiteX97" fmla="*/ 1006508 w 1894008"/>
                <a:gd name="connsiteY97" fmla="*/ 1598195 h 1730801"/>
                <a:gd name="connsiteX98" fmla="*/ 1020621 w 1894008"/>
                <a:gd name="connsiteY98" fmla="*/ 1598195 h 1730801"/>
                <a:gd name="connsiteX99" fmla="*/ 1023017 w 1894008"/>
                <a:gd name="connsiteY99" fmla="*/ 1598195 h 1730801"/>
                <a:gd name="connsiteX100" fmla="*/ 1034467 w 1894008"/>
                <a:gd name="connsiteY100" fmla="*/ 1598195 h 1730801"/>
                <a:gd name="connsiteX101" fmla="*/ 1055770 w 1894008"/>
                <a:gd name="connsiteY101" fmla="*/ 1596065 h 1730801"/>
                <a:gd name="connsiteX102" fmla="*/ 1087457 w 1894008"/>
                <a:gd name="connsiteY102" fmla="*/ 1587810 h 1730801"/>
                <a:gd name="connsiteX103" fmla="*/ 1102900 w 1894008"/>
                <a:gd name="connsiteY103" fmla="*/ 1583550 h 1730801"/>
                <a:gd name="connsiteX104" fmla="*/ 1118611 w 1894008"/>
                <a:gd name="connsiteY104" fmla="*/ 1579024 h 1730801"/>
                <a:gd name="connsiteX105" fmla="*/ 1138049 w 1894008"/>
                <a:gd name="connsiteY105" fmla="*/ 1572633 h 1730801"/>
                <a:gd name="connsiteX106" fmla="*/ 1149232 w 1894008"/>
                <a:gd name="connsiteY106" fmla="*/ 1568905 h 1730801"/>
                <a:gd name="connsiteX107" fmla="*/ 1158019 w 1894008"/>
                <a:gd name="connsiteY107" fmla="*/ 1568905 h 1730801"/>
                <a:gd name="connsiteX108" fmla="*/ 1164409 w 1894008"/>
                <a:gd name="connsiteY108" fmla="*/ 1568905 h 1730801"/>
                <a:gd name="connsiteX109" fmla="*/ 1193434 w 1894008"/>
                <a:gd name="connsiteY109" fmla="*/ 1560916 h 1730801"/>
                <a:gd name="connsiteX110" fmla="*/ 1198494 w 1894008"/>
                <a:gd name="connsiteY110" fmla="*/ 1559585 h 1730801"/>
                <a:gd name="connsiteX111" fmla="*/ 1233376 w 1894008"/>
                <a:gd name="connsiteY111" fmla="*/ 1549999 h 1730801"/>
                <a:gd name="connsiteX112" fmla="*/ 1250418 w 1894008"/>
                <a:gd name="connsiteY112" fmla="*/ 1543875 h 1730801"/>
                <a:gd name="connsiteX113" fmla="*/ 1260270 w 1894008"/>
                <a:gd name="connsiteY113" fmla="*/ 1535088 h 1730801"/>
                <a:gd name="connsiteX114" fmla="*/ 1260270 w 1894008"/>
                <a:gd name="connsiteY114" fmla="*/ 1535087 h 1730801"/>
                <a:gd name="connsiteX115" fmla="*/ 1262666 w 1894008"/>
                <a:gd name="connsiteY115" fmla="*/ 1533756 h 1730801"/>
                <a:gd name="connsiteX116" fmla="*/ 1289294 w 1894008"/>
                <a:gd name="connsiteY116" fmla="*/ 1523105 h 1730801"/>
                <a:gd name="connsiteX117" fmla="*/ 1298347 w 1894008"/>
                <a:gd name="connsiteY117" fmla="*/ 1519644 h 1730801"/>
                <a:gd name="connsiteX118" fmla="*/ 1321780 w 1894008"/>
                <a:gd name="connsiteY118" fmla="*/ 1508993 h 1730801"/>
                <a:gd name="connsiteX119" fmla="*/ 1363852 w 1894008"/>
                <a:gd name="connsiteY119" fmla="*/ 1482365 h 1730801"/>
                <a:gd name="connsiteX120" fmla="*/ 1417107 w 1894008"/>
                <a:gd name="connsiteY120" fmla="*/ 1440294 h 1730801"/>
                <a:gd name="connsiteX121" fmla="*/ 1417107 w 1894008"/>
                <a:gd name="connsiteY121" fmla="*/ 1440293 h 1730801"/>
                <a:gd name="connsiteX122" fmla="*/ 1434947 w 1894008"/>
                <a:gd name="connsiteY122" fmla="*/ 1422186 h 1730801"/>
                <a:gd name="connsiteX123" fmla="*/ 1444534 w 1894008"/>
                <a:gd name="connsiteY123" fmla="*/ 1412334 h 1730801"/>
                <a:gd name="connsiteX124" fmla="*/ 1457848 w 1894008"/>
                <a:gd name="connsiteY124" fmla="*/ 1398487 h 1730801"/>
                <a:gd name="connsiteX125" fmla="*/ 1463972 w 1894008"/>
                <a:gd name="connsiteY125" fmla="*/ 1391830 h 1730801"/>
                <a:gd name="connsiteX126" fmla="*/ 1474090 w 1894008"/>
                <a:gd name="connsiteY126" fmla="*/ 1380647 h 1730801"/>
                <a:gd name="connsiteX127" fmla="*/ 1491931 w 1894008"/>
                <a:gd name="connsiteY127" fmla="*/ 1363073 h 1730801"/>
                <a:gd name="connsiteX128" fmla="*/ 1491931 w 1894008"/>
                <a:gd name="connsiteY128" fmla="*/ 1363073 h 1730801"/>
                <a:gd name="connsiteX129" fmla="*/ 1491931 w 1894008"/>
                <a:gd name="connsiteY129" fmla="*/ 1363073 h 1730801"/>
                <a:gd name="connsiteX130" fmla="*/ 1503381 w 1894008"/>
                <a:gd name="connsiteY130" fmla="*/ 1350291 h 1730801"/>
                <a:gd name="connsiteX131" fmla="*/ 1504978 w 1894008"/>
                <a:gd name="connsiteY131" fmla="*/ 1347629 h 1730801"/>
                <a:gd name="connsiteX132" fmla="*/ 1507907 w 1894008"/>
                <a:gd name="connsiteY132" fmla="*/ 1343634 h 1730801"/>
                <a:gd name="connsiteX133" fmla="*/ 1513765 w 1894008"/>
                <a:gd name="connsiteY133" fmla="*/ 1337510 h 1730801"/>
                <a:gd name="connsiteX134" fmla="*/ 1518824 w 1894008"/>
                <a:gd name="connsiteY134" fmla="*/ 1328190 h 1730801"/>
                <a:gd name="connsiteX135" fmla="*/ 1523085 w 1894008"/>
                <a:gd name="connsiteY135" fmla="*/ 1329522 h 1730801"/>
                <a:gd name="connsiteX136" fmla="*/ 1530275 w 1894008"/>
                <a:gd name="connsiteY136" fmla="*/ 1332185 h 1730801"/>
                <a:gd name="connsiteX137" fmla="*/ 1540394 w 1894008"/>
                <a:gd name="connsiteY137" fmla="*/ 1334581 h 1730801"/>
                <a:gd name="connsiteX138" fmla="*/ 1544920 w 1894008"/>
                <a:gd name="connsiteY138" fmla="*/ 1336179 h 1730801"/>
                <a:gd name="connsiteX139" fmla="*/ 1558500 w 1894008"/>
                <a:gd name="connsiteY139" fmla="*/ 1338043 h 1730801"/>
                <a:gd name="connsiteX140" fmla="*/ 1565423 w 1894008"/>
                <a:gd name="connsiteY140" fmla="*/ 1338043 h 1730801"/>
                <a:gd name="connsiteX141" fmla="*/ 1592051 w 1894008"/>
                <a:gd name="connsiteY141" fmla="*/ 1340972 h 1730801"/>
                <a:gd name="connsiteX142" fmla="*/ 1599506 w 1894008"/>
                <a:gd name="connsiteY142" fmla="*/ 1340972 h 1730801"/>
                <a:gd name="connsiteX143" fmla="*/ 1610424 w 1894008"/>
                <a:gd name="connsiteY143" fmla="*/ 1340972 h 1730801"/>
                <a:gd name="connsiteX144" fmla="*/ 1618945 w 1894008"/>
                <a:gd name="connsiteY144" fmla="*/ 1340972 h 1730801"/>
                <a:gd name="connsiteX145" fmla="*/ 1630661 w 1894008"/>
                <a:gd name="connsiteY145" fmla="*/ 1340972 h 1730801"/>
                <a:gd name="connsiteX146" fmla="*/ 1657289 w 1894008"/>
                <a:gd name="connsiteY146" fmla="*/ 1338044 h 1730801"/>
                <a:gd name="connsiteX147" fmla="*/ 1665277 w 1894008"/>
                <a:gd name="connsiteY147" fmla="*/ 1336712 h 1730801"/>
                <a:gd name="connsiteX148" fmla="*/ 1684982 w 1894008"/>
                <a:gd name="connsiteY148" fmla="*/ 1332451 h 1730801"/>
                <a:gd name="connsiteX149" fmla="*/ 1698295 w 1894008"/>
                <a:gd name="connsiteY149" fmla="*/ 1327924 h 1730801"/>
                <a:gd name="connsiteX150" fmla="*/ 1705485 w 1894008"/>
                <a:gd name="connsiteY150" fmla="*/ 1325261 h 1730801"/>
                <a:gd name="connsiteX151" fmla="*/ 1705485 w 1894008"/>
                <a:gd name="connsiteY151" fmla="*/ 1325261 h 1730801"/>
                <a:gd name="connsiteX152" fmla="*/ 1730515 w 1894008"/>
                <a:gd name="connsiteY152" fmla="*/ 1314345 h 1730801"/>
                <a:gd name="connsiteX153" fmla="*/ 1746491 w 1894008"/>
                <a:gd name="connsiteY153" fmla="*/ 1305557 h 1730801"/>
                <a:gd name="connsiteX154" fmla="*/ 1759805 w 1894008"/>
                <a:gd name="connsiteY154" fmla="*/ 1295971 h 1730801"/>
                <a:gd name="connsiteX155" fmla="*/ 1765929 w 1894008"/>
                <a:gd name="connsiteY155" fmla="*/ 1290912 h 1730801"/>
                <a:gd name="connsiteX156" fmla="*/ 1768592 w 1894008"/>
                <a:gd name="connsiteY156" fmla="*/ 1288782 h 1730801"/>
                <a:gd name="connsiteX157" fmla="*/ 1772320 w 1894008"/>
                <a:gd name="connsiteY157" fmla="*/ 1288782 h 1730801"/>
                <a:gd name="connsiteX158" fmla="*/ 1773651 w 1894008"/>
                <a:gd name="connsiteY158" fmla="*/ 1288782 h 1730801"/>
                <a:gd name="connsiteX159" fmla="*/ 1782971 w 1894008"/>
                <a:gd name="connsiteY159" fmla="*/ 1282924 h 1730801"/>
                <a:gd name="connsiteX160" fmla="*/ 1815191 w 1894008"/>
                <a:gd name="connsiteY160" fmla="*/ 1256296 h 1730801"/>
                <a:gd name="connsiteX161" fmla="*/ 1849274 w 1894008"/>
                <a:gd name="connsiteY161" fmla="*/ 1219550 h 1730801"/>
                <a:gd name="connsiteX162" fmla="*/ 1870310 w 1894008"/>
                <a:gd name="connsiteY162" fmla="*/ 1189460 h 1730801"/>
                <a:gd name="connsiteX163" fmla="*/ 1887352 w 1894008"/>
                <a:gd name="connsiteY163" fmla="*/ 1142063 h 1730801"/>
                <a:gd name="connsiteX164" fmla="*/ 1894009 w 1894008"/>
                <a:gd name="connsiteY164" fmla="*/ 1102920 h 1730801"/>
                <a:gd name="connsiteX165" fmla="*/ 1890814 w 1894008"/>
                <a:gd name="connsiteY165" fmla="*/ 1071500 h 1730801"/>
                <a:gd name="connsiteX166" fmla="*/ 1885488 w 1894008"/>
                <a:gd name="connsiteY166" fmla="*/ 1044872 h 1730801"/>
                <a:gd name="connsiteX167" fmla="*/ 1881760 w 1894008"/>
                <a:gd name="connsiteY167" fmla="*/ 1032623 h 1730801"/>
                <a:gd name="connsiteX168" fmla="*/ 1879630 w 1894008"/>
                <a:gd name="connsiteY168" fmla="*/ 1026765 h 1730801"/>
                <a:gd name="connsiteX169" fmla="*/ 1877766 w 1894008"/>
                <a:gd name="connsiteY169" fmla="*/ 1020108 h 1730801"/>
                <a:gd name="connsiteX170" fmla="*/ 1877766 w 1894008"/>
                <a:gd name="connsiteY170" fmla="*/ 1018245 h 1730801"/>
                <a:gd name="connsiteX171" fmla="*/ 1867647 w 1894008"/>
                <a:gd name="connsiteY171" fmla="*/ 1006795 h 1730801"/>
                <a:gd name="connsiteX172" fmla="*/ 1864718 w 1894008"/>
                <a:gd name="connsiteY172" fmla="*/ 1003333 h 1730801"/>
                <a:gd name="connsiteX173" fmla="*/ 1853002 w 1894008"/>
                <a:gd name="connsiteY173" fmla="*/ 998807 h 1730801"/>
                <a:gd name="connsiteX174" fmla="*/ 1841019 w 1894008"/>
                <a:gd name="connsiteY174" fmla="*/ 989221 h 1730801"/>
                <a:gd name="connsiteX175" fmla="*/ 1831434 w 1894008"/>
                <a:gd name="connsiteY175" fmla="*/ 981498 h 1730801"/>
                <a:gd name="connsiteX176" fmla="*/ 1814658 w 1894008"/>
                <a:gd name="connsiteY176" fmla="*/ 969782 h 1730801"/>
                <a:gd name="connsiteX177" fmla="*/ 1788031 w 1894008"/>
                <a:gd name="connsiteY177" fmla="*/ 958332 h 1730801"/>
                <a:gd name="connsiteX178" fmla="*/ 1749687 w 1894008"/>
                <a:gd name="connsiteY178" fmla="*/ 946083 h 1730801"/>
                <a:gd name="connsiteX179" fmla="*/ 1738503 w 1894008"/>
                <a:gd name="connsiteY179" fmla="*/ 940492 h 1730801"/>
                <a:gd name="connsiteX180" fmla="*/ 1736905 w 1894008"/>
                <a:gd name="connsiteY180" fmla="*/ 940492 h 1730801"/>
                <a:gd name="connsiteX181" fmla="*/ 1723858 w 1894008"/>
                <a:gd name="connsiteY181" fmla="*/ 943155 h 1730801"/>
                <a:gd name="connsiteX182" fmla="*/ 1718266 w 1894008"/>
                <a:gd name="connsiteY182" fmla="*/ 950344 h 1730801"/>
                <a:gd name="connsiteX183" fmla="*/ 1696964 w 1894008"/>
                <a:gd name="connsiteY183" fmla="*/ 982830 h 1730801"/>
                <a:gd name="connsiteX184" fmla="*/ 1670337 w 1894008"/>
                <a:gd name="connsiteY184" fmla="*/ 1011055 h 1730801"/>
                <a:gd name="connsiteX185" fmla="*/ 1661017 w 1894008"/>
                <a:gd name="connsiteY185" fmla="*/ 1019043 h 1730801"/>
                <a:gd name="connsiteX186" fmla="*/ 1636253 w 1894008"/>
                <a:gd name="connsiteY186" fmla="*/ 1045671 h 1730801"/>
                <a:gd name="connsiteX187" fmla="*/ 1623206 w 1894008"/>
                <a:gd name="connsiteY187" fmla="*/ 1053926 h 1730801"/>
                <a:gd name="connsiteX188" fmla="*/ 1596578 w 1894008"/>
                <a:gd name="connsiteY188" fmla="*/ 1061381 h 1730801"/>
                <a:gd name="connsiteX189" fmla="*/ 1574744 w 1894008"/>
                <a:gd name="connsiteY189" fmla="*/ 1066174 h 1730801"/>
                <a:gd name="connsiteX190" fmla="*/ 1569683 w 1894008"/>
                <a:gd name="connsiteY190" fmla="*/ 1066175 h 1730801"/>
                <a:gd name="connsiteX191" fmla="*/ 1554505 w 1894008"/>
                <a:gd name="connsiteY191" fmla="*/ 1062447 h 1730801"/>
                <a:gd name="connsiteX192" fmla="*/ 1552376 w 1894008"/>
                <a:gd name="connsiteY192" fmla="*/ 1062447 h 1730801"/>
                <a:gd name="connsiteX193" fmla="*/ 1540127 w 1894008"/>
                <a:gd name="connsiteY193" fmla="*/ 1056322 h 1730801"/>
                <a:gd name="connsiteX194" fmla="*/ 1536932 w 1894008"/>
                <a:gd name="connsiteY194" fmla="*/ 1053393 h 1730801"/>
                <a:gd name="connsiteX195" fmla="*/ 1533470 w 1894008"/>
                <a:gd name="connsiteY195" fmla="*/ 1047269 h 1730801"/>
                <a:gd name="connsiteX196" fmla="*/ 1526281 w 1894008"/>
                <a:gd name="connsiteY196" fmla="*/ 1034754 h 1730801"/>
                <a:gd name="connsiteX197" fmla="*/ 1522553 w 1894008"/>
                <a:gd name="connsiteY197" fmla="*/ 1024635 h 1730801"/>
                <a:gd name="connsiteX198" fmla="*/ 1518292 w 1894008"/>
                <a:gd name="connsiteY198" fmla="*/ 1000936 h 1730801"/>
                <a:gd name="connsiteX199" fmla="*/ 1518292 w 1894008"/>
                <a:gd name="connsiteY199" fmla="*/ 976173 h 1730801"/>
                <a:gd name="connsiteX200" fmla="*/ 1523618 w 1894008"/>
                <a:gd name="connsiteY200" fmla="*/ 951409 h 1730801"/>
                <a:gd name="connsiteX201" fmla="*/ 1524949 w 1894008"/>
                <a:gd name="connsiteY201" fmla="*/ 946882 h 1730801"/>
                <a:gd name="connsiteX202" fmla="*/ 1528943 w 1894008"/>
                <a:gd name="connsiteY202" fmla="*/ 931971 h 1730801"/>
                <a:gd name="connsiteX203" fmla="*/ 1551577 w 1894008"/>
                <a:gd name="connsiteY203" fmla="*/ 878716 h 1730801"/>
                <a:gd name="connsiteX204" fmla="*/ 1551577 w 1894008"/>
                <a:gd name="connsiteY204" fmla="*/ 875520 h 1730801"/>
                <a:gd name="connsiteX205" fmla="*/ 1567287 w 1894008"/>
                <a:gd name="connsiteY205" fmla="*/ 845431 h 1730801"/>
                <a:gd name="connsiteX206" fmla="*/ 1585927 w 1894008"/>
                <a:gd name="connsiteY206" fmla="*/ 816940 h 1730801"/>
                <a:gd name="connsiteX207" fmla="*/ 1590187 w 1894008"/>
                <a:gd name="connsiteY207" fmla="*/ 811081 h 1730801"/>
                <a:gd name="connsiteX208" fmla="*/ 1593915 w 1894008"/>
                <a:gd name="connsiteY208" fmla="*/ 805489 h 1730801"/>
                <a:gd name="connsiteX209" fmla="*/ 1599241 w 1894008"/>
                <a:gd name="connsiteY209" fmla="*/ 797235 h 1730801"/>
                <a:gd name="connsiteX210" fmla="*/ 1608560 w 1894008"/>
                <a:gd name="connsiteY210" fmla="*/ 783122 h 1730801"/>
                <a:gd name="connsiteX211" fmla="*/ 1619477 w 1894008"/>
                <a:gd name="connsiteY211" fmla="*/ 768211 h 1730801"/>
                <a:gd name="connsiteX212" fmla="*/ 1622673 w 1894008"/>
                <a:gd name="connsiteY212" fmla="*/ 764216 h 1730801"/>
                <a:gd name="connsiteX213" fmla="*/ 1629596 w 1894008"/>
                <a:gd name="connsiteY213" fmla="*/ 754630 h 1730801"/>
                <a:gd name="connsiteX214" fmla="*/ 1629596 w 1894008"/>
                <a:gd name="connsiteY214" fmla="*/ 754630 h 1730801"/>
                <a:gd name="connsiteX215" fmla="*/ 1608560 w 1894008"/>
                <a:gd name="connsiteY215" fmla="*/ 749305 h 1730801"/>
                <a:gd name="connsiteX216" fmla="*/ 1581932 w 1894008"/>
                <a:gd name="connsiteY216" fmla="*/ 737589 h 1730801"/>
                <a:gd name="connsiteX217" fmla="*/ 1571281 w 1894008"/>
                <a:gd name="connsiteY217" fmla="*/ 734660 h 1730801"/>
                <a:gd name="connsiteX218" fmla="*/ 1550511 w 1894008"/>
                <a:gd name="connsiteY218" fmla="*/ 724275 h 1730801"/>
                <a:gd name="connsiteX219" fmla="*/ 1554240 w 1894008"/>
                <a:gd name="connsiteY219" fmla="*/ 727471 h 1730801"/>
                <a:gd name="connsiteX220" fmla="*/ 1550511 w 1894008"/>
                <a:gd name="connsiteY220" fmla="*/ 724275 h 1730801"/>
                <a:gd name="connsiteX221" fmla="*/ 1520156 w 1894008"/>
                <a:gd name="connsiteY221" fmla="*/ 697647 h 1730801"/>
                <a:gd name="connsiteX222" fmla="*/ 1499918 w 1894008"/>
                <a:gd name="connsiteY222" fmla="*/ 664363 h 1730801"/>
                <a:gd name="connsiteX223" fmla="*/ 1488734 w 1894008"/>
                <a:gd name="connsiteY223" fmla="*/ 633475 h 1730801"/>
                <a:gd name="connsiteX224" fmla="*/ 1488735 w 1894008"/>
                <a:gd name="connsiteY224" fmla="*/ 622291 h 1730801"/>
                <a:gd name="connsiteX225" fmla="*/ 1488735 w 1894008"/>
                <a:gd name="connsiteY225" fmla="*/ 614036 h 1730801"/>
                <a:gd name="connsiteX226" fmla="*/ 1484209 w 1894008"/>
                <a:gd name="connsiteY226" fmla="*/ 587409 h 1730801"/>
                <a:gd name="connsiteX227" fmla="*/ 1481014 w 1894008"/>
                <a:gd name="connsiteY227" fmla="*/ 551461 h 1730801"/>
                <a:gd name="connsiteX228" fmla="*/ 1482345 w 1894008"/>
                <a:gd name="connsiteY228" fmla="*/ 516846 h 1730801"/>
                <a:gd name="connsiteX229" fmla="*/ 1482345 w 1894008"/>
                <a:gd name="connsiteY229" fmla="*/ 512053 h 1730801"/>
                <a:gd name="connsiteX230" fmla="*/ 1482345 w 1894008"/>
                <a:gd name="connsiteY230" fmla="*/ 506993 h 1730801"/>
                <a:gd name="connsiteX231" fmla="*/ 1482345 w 1894008"/>
                <a:gd name="connsiteY231" fmla="*/ 504597 h 1730801"/>
                <a:gd name="connsiteX232" fmla="*/ 1482345 w 1894008"/>
                <a:gd name="connsiteY232" fmla="*/ 489685 h 1730801"/>
                <a:gd name="connsiteX233" fmla="*/ 1491930 w 1894008"/>
                <a:gd name="connsiteY233" fmla="*/ 451874 h 1730801"/>
                <a:gd name="connsiteX234" fmla="*/ 1498588 w 1894008"/>
                <a:gd name="connsiteY234" fmla="*/ 432969 h 1730801"/>
                <a:gd name="connsiteX235" fmla="*/ 1504713 w 1894008"/>
                <a:gd name="connsiteY235" fmla="*/ 418590 h 1730801"/>
                <a:gd name="connsiteX236" fmla="*/ 1508706 w 1894008"/>
                <a:gd name="connsiteY236" fmla="*/ 411666 h 1730801"/>
                <a:gd name="connsiteX237" fmla="*/ 1502049 w 1894008"/>
                <a:gd name="connsiteY237" fmla="*/ 404743 h 1730801"/>
                <a:gd name="connsiteX238" fmla="*/ 1483410 w 1894008"/>
                <a:gd name="connsiteY238" fmla="*/ 406607 h 1730801"/>
                <a:gd name="connsiteX239" fmla="*/ 1466634 w 1894008"/>
                <a:gd name="connsiteY239" fmla="*/ 406607 h 1730801"/>
                <a:gd name="connsiteX240" fmla="*/ 1453321 w 1894008"/>
                <a:gd name="connsiteY240" fmla="*/ 410868 h 1730801"/>
                <a:gd name="connsiteX241" fmla="*/ 1441338 w 1894008"/>
                <a:gd name="connsiteY241" fmla="*/ 410868 h 1730801"/>
                <a:gd name="connsiteX242" fmla="*/ 1407788 w 1894008"/>
                <a:gd name="connsiteY242" fmla="*/ 405009 h 1730801"/>
                <a:gd name="connsiteX243" fmla="*/ 1401663 w 1894008"/>
                <a:gd name="connsiteY243" fmla="*/ 403678 h 1730801"/>
                <a:gd name="connsiteX244" fmla="*/ 1385953 w 1894008"/>
                <a:gd name="connsiteY244" fmla="*/ 400749 h 1730801"/>
                <a:gd name="connsiteX245" fmla="*/ 1314591 w 1894008"/>
                <a:gd name="connsiteY245" fmla="*/ 374121 h 1730801"/>
                <a:gd name="connsiteX246" fmla="*/ 1289827 w 1894008"/>
                <a:gd name="connsiteY246" fmla="*/ 351754 h 1730801"/>
                <a:gd name="connsiteX247" fmla="*/ 1283703 w 1894008"/>
                <a:gd name="connsiteY247" fmla="*/ 345896 h 1730801"/>
                <a:gd name="connsiteX248" fmla="*/ 1261601 w 1894008"/>
                <a:gd name="connsiteY248" fmla="*/ 322730 h 1730801"/>
                <a:gd name="connsiteX249" fmla="*/ 1257874 w 1894008"/>
                <a:gd name="connsiteY249" fmla="*/ 318203 h 1730801"/>
                <a:gd name="connsiteX250" fmla="*/ 1254145 w 1894008"/>
                <a:gd name="connsiteY250" fmla="*/ 313676 h 1730801"/>
                <a:gd name="connsiteX251" fmla="*/ 1234707 w 1894008"/>
                <a:gd name="connsiteY251" fmla="*/ 287049 h 1730801"/>
                <a:gd name="connsiteX252" fmla="*/ 1219529 w 1894008"/>
                <a:gd name="connsiteY252" fmla="*/ 260421 h 1730801"/>
                <a:gd name="connsiteX253" fmla="*/ 1202487 w 1894008"/>
                <a:gd name="connsiteY253" fmla="*/ 210894 h 1730801"/>
                <a:gd name="connsiteX254" fmla="*/ 1201156 w 1894008"/>
                <a:gd name="connsiteY254" fmla="*/ 189325 h 1730801"/>
                <a:gd name="connsiteX255" fmla="*/ 1207546 w 1894008"/>
                <a:gd name="connsiteY255" fmla="*/ 162698 h 1730801"/>
                <a:gd name="connsiteX256" fmla="*/ 1207547 w 1894008"/>
                <a:gd name="connsiteY256" fmla="*/ 161100 h 1730801"/>
                <a:gd name="connsiteX257" fmla="*/ 1207547 w 1894008"/>
                <a:gd name="connsiteY257" fmla="*/ 148851 h 1730801"/>
                <a:gd name="connsiteX258" fmla="*/ 1207547 w 1894008"/>
                <a:gd name="connsiteY258" fmla="*/ 129147 h 1730801"/>
                <a:gd name="connsiteX259" fmla="*/ 1192636 w 1894008"/>
                <a:gd name="connsiteY259" fmla="*/ 123289 h 1730801"/>
                <a:gd name="connsiteX260" fmla="*/ 1186245 w 1894008"/>
                <a:gd name="connsiteY260" fmla="*/ 123289 h 1730801"/>
                <a:gd name="connsiteX261" fmla="*/ 1181985 w 1894008"/>
                <a:gd name="connsiteY261" fmla="*/ 121957 h 1730801"/>
                <a:gd name="connsiteX262" fmla="*/ 1151363 w 1894008"/>
                <a:gd name="connsiteY262" fmla="*/ 134206 h 1730801"/>
                <a:gd name="connsiteX263" fmla="*/ 1129528 w 1894008"/>
                <a:gd name="connsiteY263" fmla="*/ 141129 h 1730801"/>
                <a:gd name="connsiteX264" fmla="*/ 1108759 w 1894008"/>
                <a:gd name="connsiteY264" fmla="*/ 147520 h 1730801"/>
                <a:gd name="connsiteX265" fmla="*/ 1103699 w 1894008"/>
                <a:gd name="connsiteY265" fmla="*/ 147520 h 1730801"/>
                <a:gd name="connsiteX266" fmla="*/ 1087989 w 1894008"/>
                <a:gd name="connsiteY266" fmla="*/ 150449 h 1730801"/>
                <a:gd name="connsiteX267" fmla="*/ 1066687 w 1894008"/>
                <a:gd name="connsiteY267" fmla="*/ 155242 h 1730801"/>
                <a:gd name="connsiteX268" fmla="*/ 1044053 w 1894008"/>
                <a:gd name="connsiteY268" fmla="*/ 157905 h 1730801"/>
                <a:gd name="connsiteX269" fmla="*/ 1029941 w 1894008"/>
                <a:gd name="connsiteY269" fmla="*/ 159236 h 1730801"/>
                <a:gd name="connsiteX270" fmla="*/ 1024615 w 1894008"/>
                <a:gd name="connsiteY270" fmla="*/ 159236 h 1730801"/>
                <a:gd name="connsiteX271" fmla="*/ 988934 w 1894008"/>
                <a:gd name="connsiteY271" fmla="*/ 161899 h 1730801"/>
                <a:gd name="connsiteX272" fmla="*/ 984940 w 1894008"/>
                <a:gd name="connsiteY272" fmla="*/ 161899 h 1730801"/>
                <a:gd name="connsiteX273" fmla="*/ 906388 w 1894008"/>
                <a:gd name="connsiteY273" fmla="*/ 159236 h 1730801"/>
                <a:gd name="connsiteX274" fmla="*/ 894406 w 1894008"/>
                <a:gd name="connsiteY274" fmla="*/ 157905 h 1730801"/>
                <a:gd name="connsiteX275" fmla="*/ 876033 w 1894008"/>
                <a:gd name="connsiteY275" fmla="*/ 157905 h 1730801"/>
                <a:gd name="connsiteX276" fmla="*/ 811594 w 1894008"/>
                <a:gd name="connsiteY276" fmla="*/ 150182 h 1730801"/>
                <a:gd name="connsiteX277" fmla="*/ 744492 w 1894008"/>
                <a:gd name="connsiteY277" fmla="*/ 138200 h 1730801"/>
                <a:gd name="connsiteX278" fmla="*/ 726918 w 1894008"/>
                <a:gd name="connsiteY278" fmla="*/ 134472 h 1730801"/>
                <a:gd name="connsiteX279" fmla="*/ 685379 w 1894008"/>
                <a:gd name="connsiteY279" fmla="*/ 124886 h 1730801"/>
                <a:gd name="connsiteX280" fmla="*/ 663012 w 1894008"/>
                <a:gd name="connsiteY280" fmla="*/ 118495 h 1730801"/>
                <a:gd name="connsiteX281" fmla="*/ 653692 w 1894008"/>
                <a:gd name="connsiteY281" fmla="*/ 115566 h 1730801"/>
                <a:gd name="connsiteX282" fmla="*/ 624401 w 1894008"/>
                <a:gd name="connsiteY282" fmla="*/ 105981 h 1730801"/>
                <a:gd name="connsiteX283" fmla="*/ 614017 w 1894008"/>
                <a:gd name="connsiteY283" fmla="*/ 102253 h 1730801"/>
                <a:gd name="connsiteX284" fmla="*/ 595111 w 1894008"/>
                <a:gd name="connsiteY284" fmla="*/ 95063 h 1730801"/>
                <a:gd name="connsiteX285" fmla="*/ 575939 w 1894008"/>
                <a:gd name="connsiteY285" fmla="*/ 87075 h 1730801"/>
                <a:gd name="connsiteX286" fmla="*/ 559430 w 1894008"/>
                <a:gd name="connsiteY286" fmla="*/ 81750 h 1730801"/>
                <a:gd name="connsiteX287" fmla="*/ 546649 w 1894008"/>
                <a:gd name="connsiteY287" fmla="*/ 77755 h 1730801"/>
                <a:gd name="connsiteX288" fmla="*/ 508305 w 1894008"/>
                <a:gd name="connsiteY288" fmla="*/ 59382 h 1730801"/>
                <a:gd name="connsiteX289" fmla="*/ 499517 w 1894008"/>
                <a:gd name="connsiteY289" fmla="*/ 54855 h 1730801"/>
                <a:gd name="connsiteX290" fmla="*/ 465701 w 1894008"/>
                <a:gd name="connsiteY290" fmla="*/ 34618 h 1730801"/>
                <a:gd name="connsiteX291" fmla="*/ 452919 w 1894008"/>
                <a:gd name="connsiteY291" fmla="*/ 23435 h 1730801"/>
                <a:gd name="connsiteX292" fmla="*/ 450523 w 1894008"/>
                <a:gd name="connsiteY292" fmla="*/ 21039 h 1730801"/>
                <a:gd name="connsiteX293" fmla="*/ 435878 w 1894008"/>
                <a:gd name="connsiteY293" fmla="*/ 10920 h 1730801"/>
                <a:gd name="connsiteX294" fmla="*/ 432416 w 1894008"/>
                <a:gd name="connsiteY294" fmla="*/ 9588 h 1730801"/>
                <a:gd name="connsiteX295" fmla="*/ 426558 w 1894008"/>
                <a:gd name="connsiteY295" fmla="*/ 9588 h 1730801"/>
                <a:gd name="connsiteX296" fmla="*/ 419369 w 1894008"/>
                <a:gd name="connsiteY296" fmla="*/ 2133 h 1730801"/>
                <a:gd name="connsiteX297" fmla="*/ 411381 w 1894008"/>
                <a:gd name="connsiteY297" fmla="*/ 2 h 1730801"/>
                <a:gd name="connsiteX298" fmla="*/ 395937 w 1894008"/>
                <a:gd name="connsiteY298" fmla="*/ 9588 h 17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Lst>
              <a:rect l="l" t="t" r="r" b="b"/>
              <a:pathLst>
                <a:path w="1894008" h="1730801">
                  <a:moveTo>
                    <a:pt x="398865" y="10920"/>
                  </a:moveTo>
                  <a:cubicBezTo>
                    <a:pt x="393007" y="25033"/>
                    <a:pt x="385818" y="39145"/>
                    <a:pt x="378894" y="52726"/>
                  </a:cubicBezTo>
                  <a:lnTo>
                    <a:pt x="370640" y="68968"/>
                  </a:lnTo>
                  <a:cubicBezTo>
                    <a:pt x="366113" y="78288"/>
                    <a:pt x="361320" y="87075"/>
                    <a:pt x="356260" y="95596"/>
                  </a:cubicBezTo>
                  <a:cubicBezTo>
                    <a:pt x="351202" y="104117"/>
                    <a:pt x="345077" y="115566"/>
                    <a:pt x="340284" y="125952"/>
                  </a:cubicBezTo>
                  <a:lnTo>
                    <a:pt x="336556" y="133673"/>
                  </a:lnTo>
                  <a:lnTo>
                    <a:pt x="326971" y="153644"/>
                  </a:lnTo>
                  <a:cubicBezTo>
                    <a:pt x="322976" y="161366"/>
                    <a:pt x="319515" y="169354"/>
                    <a:pt x="315787" y="177343"/>
                  </a:cubicBezTo>
                  <a:lnTo>
                    <a:pt x="313124" y="182668"/>
                  </a:lnTo>
                  <a:cubicBezTo>
                    <a:pt x="304461" y="202335"/>
                    <a:pt x="294773" y="221533"/>
                    <a:pt x="284100" y="240184"/>
                  </a:cubicBezTo>
                  <a:cubicBezTo>
                    <a:pt x="272118" y="260421"/>
                    <a:pt x="259603" y="280392"/>
                    <a:pt x="246555" y="299564"/>
                  </a:cubicBezTo>
                  <a:lnTo>
                    <a:pt x="244957" y="302227"/>
                  </a:lnTo>
                  <a:lnTo>
                    <a:pt x="244957" y="302227"/>
                  </a:lnTo>
                  <a:cubicBezTo>
                    <a:pt x="234838" y="316073"/>
                    <a:pt x="225253" y="331517"/>
                    <a:pt x="215401" y="346961"/>
                  </a:cubicBezTo>
                  <a:cubicBezTo>
                    <a:pt x="211140" y="354151"/>
                    <a:pt x="206347" y="361074"/>
                    <a:pt x="201820" y="368263"/>
                  </a:cubicBezTo>
                  <a:cubicBezTo>
                    <a:pt x="197293" y="375453"/>
                    <a:pt x="190104" y="386104"/>
                    <a:pt x="184512" y="394891"/>
                  </a:cubicBezTo>
                  <a:lnTo>
                    <a:pt x="181583" y="399684"/>
                  </a:lnTo>
                  <a:lnTo>
                    <a:pt x="169334" y="420187"/>
                  </a:lnTo>
                  <a:lnTo>
                    <a:pt x="164009" y="429773"/>
                  </a:lnTo>
                  <a:cubicBezTo>
                    <a:pt x="161612" y="433767"/>
                    <a:pt x="159482" y="437495"/>
                    <a:pt x="157352" y="441755"/>
                  </a:cubicBezTo>
                  <a:cubicBezTo>
                    <a:pt x="151494" y="452141"/>
                    <a:pt x="145370" y="462259"/>
                    <a:pt x="139245" y="472644"/>
                  </a:cubicBezTo>
                  <a:lnTo>
                    <a:pt x="130458" y="488088"/>
                  </a:lnTo>
                  <a:lnTo>
                    <a:pt x="127529" y="492614"/>
                  </a:lnTo>
                  <a:lnTo>
                    <a:pt x="115547" y="513384"/>
                  </a:lnTo>
                  <a:cubicBezTo>
                    <a:pt x="112174" y="518887"/>
                    <a:pt x="108979" y="524479"/>
                    <a:pt x="105960" y="530159"/>
                  </a:cubicBezTo>
                  <a:lnTo>
                    <a:pt x="98771" y="542941"/>
                  </a:lnTo>
                  <a:cubicBezTo>
                    <a:pt x="89718" y="558385"/>
                    <a:pt x="80930" y="575160"/>
                    <a:pt x="70013" y="597794"/>
                  </a:cubicBezTo>
                  <a:cubicBezTo>
                    <a:pt x="62549" y="613603"/>
                    <a:pt x="55883" y="629778"/>
                    <a:pt x="50042" y="646256"/>
                  </a:cubicBezTo>
                  <a:cubicBezTo>
                    <a:pt x="50042" y="646256"/>
                    <a:pt x="50042" y="648652"/>
                    <a:pt x="50042" y="649451"/>
                  </a:cubicBezTo>
                  <a:cubicBezTo>
                    <a:pt x="43120" y="668890"/>
                    <a:pt x="37261" y="688594"/>
                    <a:pt x="31936" y="707233"/>
                  </a:cubicBezTo>
                  <a:cubicBezTo>
                    <a:pt x="21287" y="742588"/>
                    <a:pt x="13014" y="778616"/>
                    <a:pt x="7172" y="815075"/>
                  </a:cubicBezTo>
                  <a:cubicBezTo>
                    <a:pt x="-195" y="859056"/>
                    <a:pt x="-1896" y="903800"/>
                    <a:pt x="2113" y="948214"/>
                  </a:cubicBezTo>
                  <a:cubicBezTo>
                    <a:pt x="3480" y="960777"/>
                    <a:pt x="5704" y="973232"/>
                    <a:pt x="8770" y="985492"/>
                  </a:cubicBezTo>
                  <a:cubicBezTo>
                    <a:pt x="8770" y="989753"/>
                    <a:pt x="10634" y="994280"/>
                    <a:pt x="11699" y="998807"/>
                  </a:cubicBezTo>
                  <a:cubicBezTo>
                    <a:pt x="12764" y="1003333"/>
                    <a:pt x="13829" y="1009191"/>
                    <a:pt x="15160" y="1014517"/>
                  </a:cubicBezTo>
                  <a:cubicBezTo>
                    <a:pt x="16492" y="1019842"/>
                    <a:pt x="19421" y="1031825"/>
                    <a:pt x="22083" y="1041144"/>
                  </a:cubicBezTo>
                  <a:lnTo>
                    <a:pt x="22083" y="1045405"/>
                  </a:lnTo>
                  <a:lnTo>
                    <a:pt x="24746" y="1055257"/>
                  </a:lnTo>
                  <a:cubicBezTo>
                    <a:pt x="26611" y="1061914"/>
                    <a:pt x="28740" y="1069104"/>
                    <a:pt x="31137" y="1075761"/>
                  </a:cubicBezTo>
                  <a:cubicBezTo>
                    <a:pt x="38731" y="1096795"/>
                    <a:pt x="47623" y="1117338"/>
                    <a:pt x="57764" y="1137270"/>
                  </a:cubicBezTo>
                  <a:cubicBezTo>
                    <a:pt x="62814" y="1148039"/>
                    <a:pt x="68597" y="1158448"/>
                    <a:pt x="75072" y="1168425"/>
                  </a:cubicBezTo>
                  <a:lnTo>
                    <a:pt x="79333" y="1174815"/>
                  </a:lnTo>
                  <a:cubicBezTo>
                    <a:pt x="83860" y="1181472"/>
                    <a:pt x="88386" y="1188129"/>
                    <a:pt x="92647" y="1195052"/>
                  </a:cubicBezTo>
                  <a:lnTo>
                    <a:pt x="103564" y="1212360"/>
                  </a:lnTo>
                  <a:lnTo>
                    <a:pt x="107825" y="1219017"/>
                  </a:lnTo>
                  <a:cubicBezTo>
                    <a:pt x="112085" y="1225408"/>
                    <a:pt x="116611" y="1231799"/>
                    <a:pt x="121405" y="1238189"/>
                  </a:cubicBezTo>
                  <a:lnTo>
                    <a:pt x="127795" y="1246976"/>
                  </a:lnTo>
                  <a:lnTo>
                    <a:pt x="132588" y="1253633"/>
                  </a:lnTo>
                  <a:cubicBezTo>
                    <a:pt x="136582" y="1259225"/>
                    <a:pt x="140577" y="1265083"/>
                    <a:pt x="145103" y="1270675"/>
                  </a:cubicBezTo>
                  <a:cubicBezTo>
                    <a:pt x="149630" y="1276267"/>
                    <a:pt x="159482" y="1287450"/>
                    <a:pt x="166938" y="1295705"/>
                  </a:cubicBezTo>
                  <a:cubicBezTo>
                    <a:pt x="178239" y="1307419"/>
                    <a:pt x="190149" y="1318529"/>
                    <a:pt x="202619" y="1328990"/>
                  </a:cubicBezTo>
                  <a:lnTo>
                    <a:pt x="209276" y="1334848"/>
                  </a:lnTo>
                  <a:lnTo>
                    <a:pt x="211939" y="1336977"/>
                  </a:lnTo>
                  <a:cubicBezTo>
                    <a:pt x="218064" y="1342570"/>
                    <a:pt x="224454" y="1348161"/>
                    <a:pt x="231377" y="1353487"/>
                  </a:cubicBezTo>
                  <a:cubicBezTo>
                    <a:pt x="238300" y="1358812"/>
                    <a:pt x="246555" y="1365203"/>
                    <a:pt x="254543" y="1370529"/>
                  </a:cubicBezTo>
                  <a:lnTo>
                    <a:pt x="260401" y="1374523"/>
                  </a:lnTo>
                  <a:lnTo>
                    <a:pt x="268123" y="1380115"/>
                  </a:lnTo>
                  <a:cubicBezTo>
                    <a:pt x="282930" y="1391288"/>
                    <a:pt x="298306" y="1401687"/>
                    <a:pt x="314189" y="1411270"/>
                  </a:cubicBezTo>
                  <a:cubicBezTo>
                    <a:pt x="328035" y="1419258"/>
                    <a:pt x="340817" y="1427512"/>
                    <a:pt x="355196" y="1436032"/>
                  </a:cubicBezTo>
                  <a:lnTo>
                    <a:pt x="370640" y="1445352"/>
                  </a:lnTo>
                  <a:lnTo>
                    <a:pt x="388746" y="1456003"/>
                  </a:lnTo>
                  <a:lnTo>
                    <a:pt x="398333" y="1461329"/>
                  </a:lnTo>
                  <a:lnTo>
                    <a:pt x="412445" y="1469850"/>
                  </a:lnTo>
                  <a:lnTo>
                    <a:pt x="426558" y="1478105"/>
                  </a:lnTo>
                  <a:cubicBezTo>
                    <a:pt x="446129" y="1489714"/>
                    <a:pt x="466939" y="1499093"/>
                    <a:pt x="488600" y="1506063"/>
                  </a:cubicBezTo>
                  <a:cubicBezTo>
                    <a:pt x="495257" y="1508460"/>
                    <a:pt x="502447" y="1510324"/>
                    <a:pt x="509369" y="1512188"/>
                  </a:cubicBezTo>
                  <a:lnTo>
                    <a:pt x="519755" y="1514851"/>
                  </a:lnTo>
                  <a:lnTo>
                    <a:pt x="539992" y="1521508"/>
                  </a:lnTo>
                  <a:lnTo>
                    <a:pt x="547713" y="1524170"/>
                  </a:lnTo>
                  <a:cubicBezTo>
                    <a:pt x="558631" y="1527898"/>
                    <a:pt x="569815" y="1531093"/>
                    <a:pt x="580732" y="1534023"/>
                  </a:cubicBezTo>
                  <a:lnTo>
                    <a:pt x="600703" y="1539614"/>
                  </a:lnTo>
                  <a:lnTo>
                    <a:pt x="608159" y="1541744"/>
                  </a:lnTo>
                  <a:cubicBezTo>
                    <a:pt x="613750" y="1543608"/>
                    <a:pt x="619076" y="1545206"/>
                    <a:pt x="624668" y="1546538"/>
                  </a:cubicBezTo>
                  <a:lnTo>
                    <a:pt x="638780" y="1549467"/>
                  </a:lnTo>
                  <a:lnTo>
                    <a:pt x="648632" y="1551863"/>
                  </a:lnTo>
                  <a:lnTo>
                    <a:pt x="654224" y="1553195"/>
                  </a:lnTo>
                  <a:lnTo>
                    <a:pt x="669135" y="1556656"/>
                  </a:lnTo>
                  <a:cubicBezTo>
                    <a:pt x="666568" y="1565898"/>
                    <a:pt x="664786" y="1575339"/>
                    <a:pt x="663810" y="1584881"/>
                  </a:cubicBezTo>
                  <a:cubicBezTo>
                    <a:pt x="662462" y="1594419"/>
                    <a:pt x="662462" y="1604100"/>
                    <a:pt x="663810" y="1613639"/>
                  </a:cubicBezTo>
                  <a:cubicBezTo>
                    <a:pt x="667172" y="1630363"/>
                    <a:pt x="674273" y="1646111"/>
                    <a:pt x="684579" y="1659705"/>
                  </a:cubicBezTo>
                  <a:cubicBezTo>
                    <a:pt x="692455" y="1670364"/>
                    <a:pt x="701879" y="1679788"/>
                    <a:pt x="712538" y="1687663"/>
                  </a:cubicBezTo>
                  <a:lnTo>
                    <a:pt x="717066" y="1691392"/>
                  </a:lnTo>
                  <a:cubicBezTo>
                    <a:pt x="724006" y="1696759"/>
                    <a:pt x="731301" y="1701652"/>
                    <a:pt x="738901" y="1706037"/>
                  </a:cubicBezTo>
                  <a:lnTo>
                    <a:pt x="741297" y="1707635"/>
                  </a:lnTo>
                  <a:lnTo>
                    <a:pt x="745291" y="1710031"/>
                  </a:lnTo>
                  <a:cubicBezTo>
                    <a:pt x="751149" y="1713760"/>
                    <a:pt x="757007" y="1717487"/>
                    <a:pt x="763131" y="1720682"/>
                  </a:cubicBezTo>
                  <a:cubicBezTo>
                    <a:pt x="777656" y="1727385"/>
                    <a:pt x="793467" y="1730837"/>
                    <a:pt x="809463" y="1730801"/>
                  </a:cubicBezTo>
                  <a:lnTo>
                    <a:pt x="818784" y="1730801"/>
                  </a:lnTo>
                  <a:cubicBezTo>
                    <a:pt x="826239" y="1730801"/>
                    <a:pt x="833695" y="1730801"/>
                    <a:pt x="840884" y="1730801"/>
                  </a:cubicBezTo>
                  <a:lnTo>
                    <a:pt x="856062" y="1730801"/>
                  </a:lnTo>
                  <a:cubicBezTo>
                    <a:pt x="867206" y="1730161"/>
                    <a:pt x="878175" y="1727734"/>
                    <a:pt x="888548" y="1723612"/>
                  </a:cubicBezTo>
                  <a:cubicBezTo>
                    <a:pt x="900384" y="1719432"/>
                    <a:pt x="911653" y="1713796"/>
                    <a:pt x="922099" y="1706836"/>
                  </a:cubicBezTo>
                  <a:cubicBezTo>
                    <a:pt x="940368" y="1693856"/>
                    <a:pt x="956077" y="1677605"/>
                    <a:pt x="968431" y="1658907"/>
                  </a:cubicBezTo>
                  <a:cubicBezTo>
                    <a:pt x="976309" y="1647267"/>
                    <a:pt x="983339" y="1635076"/>
                    <a:pt x="989467" y="1622427"/>
                  </a:cubicBezTo>
                  <a:lnTo>
                    <a:pt x="992396" y="1616568"/>
                  </a:lnTo>
                  <a:lnTo>
                    <a:pt x="994260" y="1613373"/>
                  </a:lnTo>
                  <a:cubicBezTo>
                    <a:pt x="996656" y="1608313"/>
                    <a:pt x="999319" y="1603254"/>
                    <a:pt x="1001981" y="1598195"/>
                  </a:cubicBezTo>
                  <a:lnTo>
                    <a:pt x="1006508" y="1598195"/>
                  </a:lnTo>
                  <a:cubicBezTo>
                    <a:pt x="1011301" y="1598195"/>
                    <a:pt x="1015828" y="1598195"/>
                    <a:pt x="1020621" y="1598195"/>
                  </a:cubicBezTo>
                  <a:lnTo>
                    <a:pt x="1023017" y="1598195"/>
                  </a:lnTo>
                  <a:lnTo>
                    <a:pt x="1034467" y="1598195"/>
                  </a:lnTo>
                  <a:lnTo>
                    <a:pt x="1055770" y="1596065"/>
                  </a:lnTo>
                  <a:cubicBezTo>
                    <a:pt x="1066508" y="1594039"/>
                    <a:pt x="1077095" y="1591281"/>
                    <a:pt x="1087457" y="1587810"/>
                  </a:cubicBezTo>
                  <a:cubicBezTo>
                    <a:pt x="1092530" y="1586133"/>
                    <a:pt x="1097685" y="1584711"/>
                    <a:pt x="1102900" y="1583550"/>
                  </a:cubicBezTo>
                  <a:cubicBezTo>
                    <a:pt x="1107960" y="1582219"/>
                    <a:pt x="1113286" y="1580887"/>
                    <a:pt x="1118611" y="1579024"/>
                  </a:cubicBezTo>
                  <a:lnTo>
                    <a:pt x="1138049" y="1572633"/>
                  </a:lnTo>
                  <a:lnTo>
                    <a:pt x="1149232" y="1568905"/>
                  </a:lnTo>
                  <a:cubicBezTo>
                    <a:pt x="1152158" y="1569120"/>
                    <a:pt x="1155094" y="1569120"/>
                    <a:pt x="1158019" y="1568905"/>
                  </a:cubicBezTo>
                  <a:cubicBezTo>
                    <a:pt x="1160142" y="1569162"/>
                    <a:pt x="1162287" y="1569162"/>
                    <a:pt x="1164409" y="1568905"/>
                  </a:cubicBezTo>
                  <a:cubicBezTo>
                    <a:pt x="1173730" y="1565710"/>
                    <a:pt x="1183582" y="1563313"/>
                    <a:pt x="1193434" y="1560916"/>
                  </a:cubicBezTo>
                  <a:lnTo>
                    <a:pt x="1198494" y="1559585"/>
                  </a:lnTo>
                  <a:cubicBezTo>
                    <a:pt x="1210210" y="1556656"/>
                    <a:pt x="1221926" y="1553461"/>
                    <a:pt x="1233376" y="1549999"/>
                  </a:cubicBezTo>
                  <a:cubicBezTo>
                    <a:pt x="1238968" y="1548136"/>
                    <a:pt x="1244560" y="1546271"/>
                    <a:pt x="1250418" y="1543875"/>
                  </a:cubicBezTo>
                  <a:cubicBezTo>
                    <a:pt x="1252520" y="1539842"/>
                    <a:pt x="1256024" y="1536717"/>
                    <a:pt x="1260270" y="1535088"/>
                  </a:cubicBezTo>
                  <a:lnTo>
                    <a:pt x="1260270" y="1535087"/>
                  </a:lnTo>
                  <a:lnTo>
                    <a:pt x="1262666" y="1533756"/>
                  </a:lnTo>
                  <a:lnTo>
                    <a:pt x="1289294" y="1523105"/>
                  </a:lnTo>
                  <a:lnTo>
                    <a:pt x="1298347" y="1519644"/>
                  </a:lnTo>
                  <a:cubicBezTo>
                    <a:pt x="1306070" y="1516449"/>
                    <a:pt x="1313792" y="1512987"/>
                    <a:pt x="1321780" y="1508993"/>
                  </a:cubicBezTo>
                  <a:cubicBezTo>
                    <a:pt x="1335626" y="1501004"/>
                    <a:pt x="1349739" y="1492484"/>
                    <a:pt x="1363852" y="1482365"/>
                  </a:cubicBezTo>
                  <a:cubicBezTo>
                    <a:pt x="1382531" y="1469556"/>
                    <a:pt x="1400323" y="1455500"/>
                    <a:pt x="1417107" y="1440294"/>
                  </a:cubicBezTo>
                  <a:lnTo>
                    <a:pt x="1417107" y="1440293"/>
                  </a:lnTo>
                  <a:cubicBezTo>
                    <a:pt x="1423231" y="1434435"/>
                    <a:pt x="1429089" y="1428311"/>
                    <a:pt x="1434947" y="1422186"/>
                  </a:cubicBezTo>
                  <a:lnTo>
                    <a:pt x="1444534" y="1412334"/>
                  </a:lnTo>
                  <a:lnTo>
                    <a:pt x="1457848" y="1398487"/>
                  </a:lnTo>
                  <a:lnTo>
                    <a:pt x="1463972" y="1391830"/>
                  </a:lnTo>
                  <a:lnTo>
                    <a:pt x="1474090" y="1380647"/>
                  </a:lnTo>
                  <a:lnTo>
                    <a:pt x="1491931" y="1363073"/>
                  </a:lnTo>
                  <a:lnTo>
                    <a:pt x="1491931" y="1363073"/>
                  </a:lnTo>
                  <a:lnTo>
                    <a:pt x="1491931" y="1363073"/>
                  </a:lnTo>
                  <a:cubicBezTo>
                    <a:pt x="1496158" y="1359198"/>
                    <a:pt x="1499993" y="1354918"/>
                    <a:pt x="1503381" y="1350291"/>
                  </a:cubicBezTo>
                  <a:lnTo>
                    <a:pt x="1504978" y="1347629"/>
                  </a:lnTo>
                  <a:lnTo>
                    <a:pt x="1507907" y="1343634"/>
                  </a:lnTo>
                  <a:cubicBezTo>
                    <a:pt x="1509520" y="1341293"/>
                    <a:pt x="1511498" y="1339226"/>
                    <a:pt x="1513765" y="1337510"/>
                  </a:cubicBezTo>
                  <a:cubicBezTo>
                    <a:pt x="1515656" y="1334519"/>
                    <a:pt x="1517346" y="1331405"/>
                    <a:pt x="1518824" y="1328190"/>
                  </a:cubicBezTo>
                  <a:lnTo>
                    <a:pt x="1523085" y="1329522"/>
                  </a:lnTo>
                  <a:lnTo>
                    <a:pt x="1530275" y="1332185"/>
                  </a:lnTo>
                  <a:cubicBezTo>
                    <a:pt x="1533772" y="1332311"/>
                    <a:pt x="1537211" y="1333125"/>
                    <a:pt x="1540394" y="1334581"/>
                  </a:cubicBezTo>
                  <a:lnTo>
                    <a:pt x="1544920" y="1336179"/>
                  </a:lnTo>
                  <a:lnTo>
                    <a:pt x="1558500" y="1338043"/>
                  </a:lnTo>
                  <a:lnTo>
                    <a:pt x="1565423" y="1338043"/>
                  </a:lnTo>
                  <a:cubicBezTo>
                    <a:pt x="1574743" y="1338043"/>
                    <a:pt x="1583796" y="1340439"/>
                    <a:pt x="1592051" y="1340972"/>
                  </a:cubicBezTo>
                  <a:lnTo>
                    <a:pt x="1599506" y="1340972"/>
                  </a:lnTo>
                  <a:lnTo>
                    <a:pt x="1610424" y="1340972"/>
                  </a:lnTo>
                  <a:lnTo>
                    <a:pt x="1618945" y="1340972"/>
                  </a:lnTo>
                  <a:cubicBezTo>
                    <a:pt x="1622845" y="1341237"/>
                    <a:pt x="1626760" y="1341237"/>
                    <a:pt x="1630661" y="1340972"/>
                  </a:cubicBezTo>
                  <a:cubicBezTo>
                    <a:pt x="1639609" y="1340833"/>
                    <a:pt x="1648524" y="1339853"/>
                    <a:pt x="1657289" y="1338044"/>
                  </a:cubicBezTo>
                  <a:lnTo>
                    <a:pt x="1665277" y="1336712"/>
                  </a:lnTo>
                  <a:lnTo>
                    <a:pt x="1684982" y="1332451"/>
                  </a:lnTo>
                  <a:lnTo>
                    <a:pt x="1698295" y="1327924"/>
                  </a:lnTo>
                  <a:lnTo>
                    <a:pt x="1705485" y="1325261"/>
                  </a:lnTo>
                  <a:lnTo>
                    <a:pt x="1705485" y="1325261"/>
                  </a:lnTo>
                  <a:cubicBezTo>
                    <a:pt x="1714006" y="1321800"/>
                    <a:pt x="1722527" y="1318339"/>
                    <a:pt x="1730515" y="1314345"/>
                  </a:cubicBezTo>
                  <a:lnTo>
                    <a:pt x="1746491" y="1305557"/>
                  </a:lnTo>
                  <a:cubicBezTo>
                    <a:pt x="1751098" y="1302602"/>
                    <a:pt x="1755542" y="1299402"/>
                    <a:pt x="1759805" y="1295971"/>
                  </a:cubicBezTo>
                  <a:lnTo>
                    <a:pt x="1765929" y="1290912"/>
                  </a:lnTo>
                  <a:lnTo>
                    <a:pt x="1768592" y="1288782"/>
                  </a:lnTo>
                  <a:lnTo>
                    <a:pt x="1772320" y="1288782"/>
                  </a:lnTo>
                  <a:lnTo>
                    <a:pt x="1773651" y="1288782"/>
                  </a:lnTo>
                  <a:lnTo>
                    <a:pt x="1782971" y="1282924"/>
                  </a:lnTo>
                  <a:cubicBezTo>
                    <a:pt x="1794341" y="1274839"/>
                    <a:pt x="1805109" y="1265940"/>
                    <a:pt x="1815191" y="1256296"/>
                  </a:cubicBezTo>
                  <a:cubicBezTo>
                    <a:pt x="1827203" y="1244668"/>
                    <a:pt x="1838581" y="1232402"/>
                    <a:pt x="1849274" y="1219550"/>
                  </a:cubicBezTo>
                  <a:cubicBezTo>
                    <a:pt x="1856870" y="1209941"/>
                    <a:pt x="1863894" y="1199894"/>
                    <a:pt x="1870310" y="1189460"/>
                  </a:cubicBezTo>
                  <a:cubicBezTo>
                    <a:pt x="1877667" y="1174315"/>
                    <a:pt x="1883381" y="1158426"/>
                    <a:pt x="1887352" y="1142063"/>
                  </a:cubicBezTo>
                  <a:cubicBezTo>
                    <a:pt x="1891036" y="1129308"/>
                    <a:pt x="1893269" y="1116177"/>
                    <a:pt x="1894009" y="1102920"/>
                  </a:cubicBezTo>
                  <a:cubicBezTo>
                    <a:pt x="1893658" y="1092387"/>
                    <a:pt x="1892591" y="1081889"/>
                    <a:pt x="1890814" y="1071500"/>
                  </a:cubicBezTo>
                  <a:cubicBezTo>
                    <a:pt x="1889215" y="1062713"/>
                    <a:pt x="1887618" y="1054192"/>
                    <a:pt x="1885488" y="1044872"/>
                  </a:cubicBezTo>
                  <a:cubicBezTo>
                    <a:pt x="1885488" y="1040612"/>
                    <a:pt x="1883092" y="1036618"/>
                    <a:pt x="1881760" y="1032623"/>
                  </a:cubicBezTo>
                  <a:lnTo>
                    <a:pt x="1879630" y="1026765"/>
                  </a:lnTo>
                  <a:cubicBezTo>
                    <a:pt x="1879630" y="1024635"/>
                    <a:pt x="1878298" y="1022505"/>
                    <a:pt x="1877766" y="1020108"/>
                  </a:cubicBezTo>
                  <a:lnTo>
                    <a:pt x="1877766" y="1018245"/>
                  </a:lnTo>
                  <a:cubicBezTo>
                    <a:pt x="1874571" y="1014250"/>
                    <a:pt x="1871109" y="1010522"/>
                    <a:pt x="1867647" y="1006795"/>
                  </a:cubicBezTo>
                  <a:lnTo>
                    <a:pt x="1864718" y="1003333"/>
                  </a:lnTo>
                  <a:cubicBezTo>
                    <a:pt x="1860508" y="1002780"/>
                    <a:pt x="1856491" y="1001228"/>
                    <a:pt x="1853002" y="998807"/>
                  </a:cubicBezTo>
                  <a:cubicBezTo>
                    <a:pt x="1848742" y="995878"/>
                    <a:pt x="1845013" y="992416"/>
                    <a:pt x="1841019" y="989221"/>
                  </a:cubicBezTo>
                  <a:lnTo>
                    <a:pt x="1831434" y="981498"/>
                  </a:lnTo>
                  <a:cubicBezTo>
                    <a:pt x="1826108" y="977504"/>
                    <a:pt x="1820516" y="973510"/>
                    <a:pt x="1814658" y="969782"/>
                  </a:cubicBezTo>
                  <a:cubicBezTo>
                    <a:pt x="1806200" y="965060"/>
                    <a:pt x="1797276" y="961223"/>
                    <a:pt x="1788031" y="958332"/>
                  </a:cubicBezTo>
                  <a:cubicBezTo>
                    <a:pt x="1775049" y="954906"/>
                    <a:pt x="1762250" y="950817"/>
                    <a:pt x="1749687" y="946083"/>
                  </a:cubicBezTo>
                  <a:cubicBezTo>
                    <a:pt x="1745781" y="944598"/>
                    <a:pt x="1742035" y="942724"/>
                    <a:pt x="1738503" y="940492"/>
                  </a:cubicBezTo>
                  <a:lnTo>
                    <a:pt x="1736905" y="940492"/>
                  </a:lnTo>
                  <a:cubicBezTo>
                    <a:pt x="1732419" y="940476"/>
                    <a:pt x="1727979" y="941383"/>
                    <a:pt x="1723858" y="943155"/>
                  </a:cubicBezTo>
                  <a:lnTo>
                    <a:pt x="1718266" y="950344"/>
                  </a:lnTo>
                  <a:cubicBezTo>
                    <a:pt x="1711948" y="961666"/>
                    <a:pt x="1704830" y="972523"/>
                    <a:pt x="1696964" y="982830"/>
                  </a:cubicBezTo>
                  <a:cubicBezTo>
                    <a:pt x="1688841" y="992920"/>
                    <a:pt x="1679937" y="1002358"/>
                    <a:pt x="1670337" y="1011055"/>
                  </a:cubicBezTo>
                  <a:cubicBezTo>
                    <a:pt x="1667422" y="1013934"/>
                    <a:pt x="1664308" y="1016603"/>
                    <a:pt x="1661017" y="1019043"/>
                  </a:cubicBezTo>
                  <a:cubicBezTo>
                    <a:pt x="1653632" y="1028690"/>
                    <a:pt x="1645339" y="1037607"/>
                    <a:pt x="1636253" y="1045671"/>
                  </a:cubicBezTo>
                  <a:cubicBezTo>
                    <a:pt x="1632170" y="1048822"/>
                    <a:pt x="1627801" y="1051585"/>
                    <a:pt x="1623206" y="1053926"/>
                  </a:cubicBezTo>
                  <a:cubicBezTo>
                    <a:pt x="1614623" y="1057359"/>
                    <a:pt x="1605696" y="1059858"/>
                    <a:pt x="1596578" y="1061381"/>
                  </a:cubicBezTo>
                  <a:cubicBezTo>
                    <a:pt x="1589706" y="1064461"/>
                    <a:pt x="1582274" y="1066092"/>
                    <a:pt x="1574744" y="1066174"/>
                  </a:cubicBezTo>
                  <a:lnTo>
                    <a:pt x="1569683" y="1066175"/>
                  </a:lnTo>
                  <a:cubicBezTo>
                    <a:pt x="1564501" y="1065500"/>
                    <a:pt x="1559410" y="1064249"/>
                    <a:pt x="1554505" y="1062447"/>
                  </a:cubicBezTo>
                  <a:lnTo>
                    <a:pt x="1552376" y="1062447"/>
                  </a:lnTo>
                  <a:cubicBezTo>
                    <a:pt x="1548165" y="1060670"/>
                    <a:pt x="1544074" y="1058625"/>
                    <a:pt x="1540127" y="1056322"/>
                  </a:cubicBezTo>
                  <a:lnTo>
                    <a:pt x="1536932" y="1053393"/>
                  </a:lnTo>
                  <a:cubicBezTo>
                    <a:pt x="1535622" y="1051444"/>
                    <a:pt x="1534465" y="1049396"/>
                    <a:pt x="1533470" y="1047269"/>
                  </a:cubicBezTo>
                  <a:cubicBezTo>
                    <a:pt x="1530679" y="1043336"/>
                    <a:pt x="1528271" y="1039146"/>
                    <a:pt x="1526281" y="1034754"/>
                  </a:cubicBezTo>
                  <a:cubicBezTo>
                    <a:pt x="1524762" y="1031489"/>
                    <a:pt x="1523516" y="1028105"/>
                    <a:pt x="1522553" y="1024635"/>
                  </a:cubicBezTo>
                  <a:cubicBezTo>
                    <a:pt x="1520190" y="1016934"/>
                    <a:pt x="1518759" y="1008978"/>
                    <a:pt x="1518292" y="1000936"/>
                  </a:cubicBezTo>
                  <a:cubicBezTo>
                    <a:pt x="1517446" y="992703"/>
                    <a:pt x="1517446" y="984405"/>
                    <a:pt x="1518292" y="976173"/>
                  </a:cubicBezTo>
                  <a:cubicBezTo>
                    <a:pt x="1519565" y="967818"/>
                    <a:pt x="1521344" y="959548"/>
                    <a:pt x="1523618" y="951409"/>
                  </a:cubicBezTo>
                  <a:cubicBezTo>
                    <a:pt x="1523618" y="949811"/>
                    <a:pt x="1523618" y="948214"/>
                    <a:pt x="1524949" y="946882"/>
                  </a:cubicBezTo>
                  <a:cubicBezTo>
                    <a:pt x="1525873" y="941812"/>
                    <a:pt x="1527209" y="936825"/>
                    <a:pt x="1528943" y="931971"/>
                  </a:cubicBezTo>
                  <a:cubicBezTo>
                    <a:pt x="1535867" y="913598"/>
                    <a:pt x="1543855" y="895757"/>
                    <a:pt x="1551577" y="878716"/>
                  </a:cubicBezTo>
                  <a:lnTo>
                    <a:pt x="1551577" y="875520"/>
                  </a:lnTo>
                  <a:cubicBezTo>
                    <a:pt x="1556121" y="865144"/>
                    <a:pt x="1561370" y="855090"/>
                    <a:pt x="1567287" y="845431"/>
                  </a:cubicBezTo>
                  <a:cubicBezTo>
                    <a:pt x="1573412" y="835845"/>
                    <a:pt x="1579535" y="826259"/>
                    <a:pt x="1585927" y="816940"/>
                  </a:cubicBezTo>
                  <a:cubicBezTo>
                    <a:pt x="1587258" y="815075"/>
                    <a:pt x="1588589" y="812945"/>
                    <a:pt x="1590187" y="811081"/>
                  </a:cubicBezTo>
                  <a:lnTo>
                    <a:pt x="1593915" y="805489"/>
                  </a:lnTo>
                  <a:lnTo>
                    <a:pt x="1599241" y="797235"/>
                  </a:lnTo>
                  <a:lnTo>
                    <a:pt x="1608560" y="783122"/>
                  </a:lnTo>
                  <a:cubicBezTo>
                    <a:pt x="1612021" y="778063"/>
                    <a:pt x="1615750" y="773004"/>
                    <a:pt x="1619477" y="768211"/>
                  </a:cubicBezTo>
                  <a:lnTo>
                    <a:pt x="1622673" y="764216"/>
                  </a:lnTo>
                  <a:cubicBezTo>
                    <a:pt x="1624803" y="761287"/>
                    <a:pt x="1626667" y="758359"/>
                    <a:pt x="1629596" y="754630"/>
                  </a:cubicBezTo>
                  <a:lnTo>
                    <a:pt x="1629596" y="754630"/>
                  </a:lnTo>
                  <a:cubicBezTo>
                    <a:pt x="1622453" y="753421"/>
                    <a:pt x="1615418" y="751640"/>
                    <a:pt x="1608560" y="749305"/>
                  </a:cubicBezTo>
                  <a:cubicBezTo>
                    <a:pt x="1599306" y="746322"/>
                    <a:pt x="1590383" y="742396"/>
                    <a:pt x="1581932" y="737589"/>
                  </a:cubicBezTo>
                  <a:lnTo>
                    <a:pt x="1571281" y="734660"/>
                  </a:lnTo>
                  <a:cubicBezTo>
                    <a:pt x="1564028" y="731903"/>
                    <a:pt x="1557069" y="728423"/>
                    <a:pt x="1550511" y="724275"/>
                  </a:cubicBezTo>
                  <a:lnTo>
                    <a:pt x="1554240" y="727471"/>
                  </a:lnTo>
                  <a:lnTo>
                    <a:pt x="1550511" y="724275"/>
                  </a:lnTo>
                  <a:cubicBezTo>
                    <a:pt x="1539273" y="716763"/>
                    <a:pt x="1529067" y="707811"/>
                    <a:pt x="1520156" y="697647"/>
                  </a:cubicBezTo>
                  <a:cubicBezTo>
                    <a:pt x="1512376" y="687215"/>
                    <a:pt x="1505601" y="676070"/>
                    <a:pt x="1499918" y="664363"/>
                  </a:cubicBezTo>
                  <a:cubicBezTo>
                    <a:pt x="1495365" y="654385"/>
                    <a:pt x="1491625" y="644055"/>
                    <a:pt x="1488734" y="633475"/>
                  </a:cubicBezTo>
                  <a:lnTo>
                    <a:pt x="1488735" y="622291"/>
                  </a:lnTo>
                  <a:cubicBezTo>
                    <a:pt x="1488735" y="619628"/>
                    <a:pt x="1488735" y="616699"/>
                    <a:pt x="1488735" y="614036"/>
                  </a:cubicBezTo>
                  <a:cubicBezTo>
                    <a:pt x="1488735" y="604717"/>
                    <a:pt x="1486073" y="595664"/>
                    <a:pt x="1484209" y="587409"/>
                  </a:cubicBezTo>
                  <a:cubicBezTo>
                    <a:pt x="1482077" y="575545"/>
                    <a:pt x="1481007" y="563515"/>
                    <a:pt x="1481014" y="551461"/>
                  </a:cubicBezTo>
                  <a:cubicBezTo>
                    <a:pt x="1481014" y="540012"/>
                    <a:pt x="1481014" y="528295"/>
                    <a:pt x="1482345" y="516846"/>
                  </a:cubicBezTo>
                  <a:lnTo>
                    <a:pt x="1482345" y="512053"/>
                  </a:lnTo>
                  <a:cubicBezTo>
                    <a:pt x="1482220" y="510369"/>
                    <a:pt x="1482220" y="508678"/>
                    <a:pt x="1482345" y="506993"/>
                  </a:cubicBezTo>
                  <a:lnTo>
                    <a:pt x="1482345" y="504597"/>
                  </a:lnTo>
                  <a:cubicBezTo>
                    <a:pt x="1482080" y="499630"/>
                    <a:pt x="1482080" y="494652"/>
                    <a:pt x="1482345" y="489685"/>
                  </a:cubicBezTo>
                  <a:cubicBezTo>
                    <a:pt x="1484209" y="476781"/>
                    <a:pt x="1487422" y="464108"/>
                    <a:pt x="1491930" y="451874"/>
                  </a:cubicBezTo>
                  <a:cubicBezTo>
                    <a:pt x="1494061" y="445750"/>
                    <a:pt x="1496457" y="439359"/>
                    <a:pt x="1498588" y="432969"/>
                  </a:cubicBezTo>
                  <a:cubicBezTo>
                    <a:pt x="1500288" y="428037"/>
                    <a:pt x="1502335" y="423232"/>
                    <a:pt x="1504713" y="418590"/>
                  </a:cubicBezTo>
                  <a:cubicBezTo>
                    <a:pt x="1506044" y="416459"/>
                    <a:pt x="1507108" y="414063"/>
                    <a:pt x="1508706" y="411666"/>
                  </a:cubicBezTo>
                  <a:cubicBezTo>
                    <a:pt x="1507140" y="408809"/>
                    <a:pt x="1504843" y="406420"/>
                    <a:pt x="1502049" y="404743"/>
                  </a:cubicBezTo>
                  <a:lnTo>
                    <a:pt x="1483410" y="406607"/>
                  </a:lnTo>
                  <a:lnTo>
                    <a:pt x="1466634" y="406607"/>
                  </a:lnTo>
                  <a:lnTo>
                    <a:pt x="1453321" y="410868"/>
                  </a:lnTo>
                  <a:lnTo>
                    <a:pt x="1441338" y="410868"/>
                  </a:lnTo>
                  <a:cubicBezTo>
                    <a:pt x="1430155" y="409536"/>
                    <a:pt x="1418705" y="407140"/>
                    <a:pt x="1407788" y="405009"/>
                  </a:cubicBezTo>
                  <a:lnTo>
                    <a:pt x="1401663" y="403678"/>
                  </a:lnTo>
                  <a:lnTo>
                    <a:pt x="1385953" y="400749"/>
                  </a:lnTo>
                  <a:cubicBezTo>
                    <a:pt x="1360381" y="397695"/>
                    <a:pt x="1335912" y="388565"/>
                    <a:pt x="1314591" y="374121"/>
                  </a:cubicBezTo>
                  <a:cubicBezTo>
                    <a:pt x="1305899" y="367164"/>
                    <a:pt x="1297630" y="359695"/>
                    <a:pt x="1289827" y="351754"/>
                  </a:cubicBezTo>
                  <a:lnTo>
                    <a:pt x="1283703" y="345896"/>
                  </a:lnTo>
                  <a:cubicBezTo>
                    <a:pt x="1276247" y="338174"/>
                    <a:pt x="1268525" y="330718"/>
                    <a:pt x="1261601" y="322730"/>
                  </a:cubicBezTo>
                  <a:lnTo>
                    <a:pt x="1257874" y="318203"/>
                  </a:lnTo>
                  <a:lnTo>
                    <a:pt x="1254145" y="313676"/>
                  </a:lnTo>
                  <a:cubicBezTo>
                    <a:pt x="1247148" y="305191"/>
                    <a:pt x="1240657" y="296299"/>
                    <a:pt x="1234707" y="287049"/>
                  </a:cubicBezTo>
                  <a:cubicBezTo>
                    <a:pt x="1229058" y="278522"/>
                    <a:pt x="1223988" y="269626"/>
                    <a:pt x="1219529" y="260421"/>
                  </a:cubicBezTo>
                  <a:cubicBezTo>
                    <a:pt x="1212126" y="244556"/>
                    <a:pt x="1206414" y="227955"/>
                    <a:pt x="1202487" y="210894"/>
                  </a:cubicBezTo>
                  <a:cubicBezTo>
                    <a:pt x="1201460" y="203752"/>
                    <a:pt x="1201014" y="196539"/>
                    <a:pt x="1201156" y="189325"/>
                  </a:cubicBezTo>
                  <a:cubicBezTo>
                    <a:pt x="1202436" y="180267"/>
                    <a:pt x="1204575" y="171350"/>
                    <a:pt x="1207546" y="162698"/>
                  </a:cubicBezTo>
                  <a:lnTo>
                    <a:pt x="1207547" y="161100"/>
                  </a:lnTo>
                  <a:lnTo>
                    <a:pt x="1207547" y="148851"/>
                  </a:lnTo>
                  <a:cubicBezTo>
                    <a:pt x="1207547" y="142194"/>
                    <a:pt x="1207547" y="135804"/>
                    <a:pt x="1207547" y="129147"/>
                  </a:cubicBezTo>
                  <a:cubicBezTo>
                    <a:pt x="1203544" y="125304"/>
                    <a:pt x="1198184" y="123198"/>
                    <a:pt x="1192636" y="123289"/>
                  </a:cubicBezTo>
                  <a:cubicBezTo>
                    <a:pt x="1190515" y="123013"/>
                    <a:pt x="1188366" y="123013"/>
                    <a:pt x="1186245" y="123289"/>
                  </a:cubicBezTo>
                  <a:lnTo>
                    <a:pt x="1181985" y="121957"/>
                  </a:lnTo>
                  <a:cubicBezTo>
                    <a:pt x="1171600" y="126750"/>
                    <a:pt x="1161215" y="130744"/>
                    <a:pt x="1151363" y="134206"/>
                  </a:cubicBezTo>
                  <a:cubicBezTo>
                    <a:pt x="1141511" y="137667"/>
                    <a:pt x="1136718" y="138999"/>
                    <a:pt x="1129528" y="141129"/>
                  </a:cubicBezTo>
                  <a:cubicBezTo>
                    <a:pt x="1122763" y="143744"/>
                    <a:pt x="1115823" y="145879"/>
                    <a:pt x="1108759" y="147520"/>
                  </a:cubicBezTo>
                  <a:lnTo>
                    <a:pt x="1103699" y="147520"/>
                  </a:lnTo>
                  <a:lnTo>
                    <a:pt x="1087989" y="150449"/>
                  </a:lnTo>
                  <a:lnTo>
                    <a:pt x="1066687" y="155242"/>
                  </a:lnTo>
                  <a:lnTo>
                    <a:pt x="1044053" y="157905"/>
                  </a:lnTo>
                  <a:lnTo>
                    <a:pt x="1029941" y="159236"/>
                  </a:lnTo>
                  <a:lnTo>
                    <a:pt x="1024615" y="159236"/>
                  </a:lnTo>
                  <a:cubicBezTo>
                    <a:pt x="1012781" y="160795"/>
                    <a:pt x="1000868" y="161684"/>
                    <a:pt x="988934" y="161899"/>
                  </a:cubicBezTo>
                  <a:lnTo>
                    <a:pt x="984940" y="161899"/>
                  </a:lnTo>
                  <a:cubicBezTo>
                    <a:pt x="958312" y="161899"/>
                    <a:pt x="931685" y="161899"/>
                    <a:pt x="906388" y="159236"/>
                  </a:cubicBezTo>
                  <a:lnTo>
                    <a:pt x="894406" y="157905"/>
                  </a:lnTo>
                  <a:lnTo>
                    <a:pt x="876033" y="157905"/>
                  </a:lnTo>
                  <a:cubicBezTo>
                    <a:pt x="856328" y="156041"/>
                    <a:pt x="835293" y="153644"/>
                    <a:pt x="811594" y="150182"/>
                  </a:cubicBezTo>
                  <a:cubicBezTo>
                    <a:pt x="787895" y="146721"/>
                    <a:pt x="767392" y="143259"/>
                    <a:pt x="744492" y="138200"/>
                  </a:cubicBezTo>
                  <a:lnTo>
                    <a:pt x="726918" y="134472"/>
                  </a:lnTo>
                  <a:cubicBezTo>
                    <a:pt x="713072" y="131543"/>
                    <a:pt x="698959" y="128614"/>
                    <a:pt x="685379" y="124886"/>
                  </a:cubicBezTo>
                  <a:cubicBezTo>
                    <a:pt x="677657" y="123023"/>
                    <a:pt x="670467" y="120892"/>
                    <a:pt x="663012" y="118495"/>
                  </a:cubicBezTo>
                  <a:lnTo>
                    <a:pt x="653692" y="115566"/>
                  </a:lnTo>
                  <a:cubicBezTo>
                    <a:pt x="643840" y="112638"/>
                    <a:pt x="633988" y="109442"/>
                    <a:pt x="624401" y="105981"/>
                  </a:cubicBezTo>
                  <a:lnTo>
                    <a:pt x="614017" y="102253"/>
                  </a:lnTo>
                  <a:lnTo>
                    <a:pt x="595111" y="95063"/>
                  </a:lnTo>
                  <a:cubicBezTo>
                    <a:pt x="588590" y="92724"/>
                    <a:pt x="582192" y="90058"/>
                    <a:pt x="575939" y="87075"/>
                  </a:cubicBezTo>
                  <a:lnTo>
                    <a:pt x="559430" y="81750"/>
                  </a:lnTo>
                  <a:lnTo>
                    <a:pt x="546649" y="77755"/>
                  </a:lnTo>
                  <a:cubicBezTo>
                    <a:pt x="533335" y="72430"/>
                    <a:pt x="520021" y="65773"/>
                    <a:pt x="508305" y="59382"/>
                  </a:cubicBezTo>
                  <a:lnTo>
                    <a:pt x="499517" y="54855"/>
                  </a:lnTo>
                  <a:cubicBezTo>
                    <a:pt x="487856" y="48782"/>
                    <a:pt x="476564" y="42025"/>
                    <a:pt x="465701" y="34618"/>
                  </a:cubicBezTo>
                  <a:cubicBezTo>
                    <a:pt x="461142" y="31246"/>
                    <a:pt x="456867" y="27505"/>
                    <a:pt x="452919" y="23435"/>
                  </a:cubicBezTo>
                  <a:lnTo>
                    <a:pt x="450523" y="21039"/>
                  </a:lnTo>
                  <a:lnTo>
                    <a:pt x="435878" y="10920"/>
                  </a:lnTo>
                  <a:lnTo>
                    <a:pt x="432416" y="9588"/>
                  </a:lnTo>
                  <a:lnTo>
                    <a:pt x="426558" y="9588"/>
                  </a:lnTo>
                  <a:cubicBezTo>
                    <a:pt x="425193" y="6282"/>
                    <a:pt x="422623" y="3617"/>
                    <a:pt x="419369" y="2133"/>
                  </a:cubicBezTo>
                  <a:cubicBezTo>
                    <a:pt x="416934" y="746"/>
                    <a:pt x="414183" y="12"/>
                    <a:pt x="411381" y="2"/>
                  </a:cubicBezTo>
                  <a:cubicBezTo>
                    <a:pt x="404798" y="-110"/>
                    <a:pt x="398758" y="3639"/>
                    <a:pt x="395937" y="9588"/>
                  </a:cubicBezTo>
                </a:path>
              </a:pathLst>
            </a:custGeom>
            <a:solidFill>
              <a:srgbClr val="F5D4BF"/>
            </a:solidFill>
            <a:ln w="26619"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id="{74858A45-0B40-4C9C-B3E2-DF52105BBE71}"/>
                </a:ext>
              </a:extLst>
            </p:cNvPr>
            <p:cNvSpPr/>
            <p:nvPr/>
          </p:nvSpPr>
          <p:spPr>
            <a:xfrm>
              <a:off x="13138908" y="4875317"/>
              <a:ext cx="2665612" cy="2891426"/>
            </a:xfrm>
            <a:custGeom>
              <a:avLst/>
              <a:gdLst>
                <a:gd name="connsiteX0" fmla="*/ 255710 w 2123905"/>
                <a:gd name="connsiteY0" fmla="*/ 13314 h 2303829"/>
                <a:gd name="connsiteX1" fmla="*/ 170235 w 2123905"/>
                <a:gd name="connsiteY1" fmla="*/ 29557 h 2303829"/>
                <a:gd name="connsiteX2" fmla="*/ 143608 w 2123905"/>
                <a:gd name="connsiteY2" fmla="*/ 42604 h 2303829"/>
                <a:gd name="connsiteX3" fmla="*/ 122572 w 2123905"/>
                <a:gd name="connsiteY3" fmla="*/ 56983 h 2303829"/>
                <a:gd name="connsiteX4" fmla="*/ 84494 w 2123905"/>
                <a:gd name="connsiteY4" fmla="*/ 93996 h 2303829"/>
                <a:gd name="connsiteX5" fmla="*/ 84494 w 2123905"/>
                <a:gd name="connsiteY5" fmla="*/ 93996 h 2303829"/>
                <a:gd name="connsiteX6" fmla="*/ 82364 w 2123905"/>
                <a:gd name="connsiteY6" fmla="*/ 96925 h 2303829"/>
                <a:gd name="connsiteX7" fmla="*/ 79435 w 2123905"/>
                <a:gd name="connsiteY7" fmla="*/ 100386 h 2303829"/>
                <a:gd name="connsiteX8" fmla="*/ 64524 w 2123905"/>
                <a:gd name="connsiteY8" fmla="*/ 118493 h 2303829"/>
                <a:gd name="connsiteX9" fmla="*/ 64524 w 2123905"/>
                <a:gd name="connsiteY9" fmla="*/ 118493 h 2303829"/>
                <a:gd name="connsiteX10" fmla="*/ 37896 w 2123905"/>
                <a:gd name="connsiteY10" fmla="*/ 155505 h 2303829"/>
                <a:gd name="connsiteX11" fmla="*/ 30174 w 2123905"/>
                <a:gd name="connsiteY11" fmla="*/ 172015 h 2303829"/>
                <a:gd name="connsiteX12" fmla="*/ 21653 w 2123905"/>
                <a:gd name="connsiteY12" fmla="*/ 195979 h 2303829"/>
                <a:gd name="connsiteX13" fmla="*/ 16328 w 2123905"/>
                <a:gd name="connsiteY13" fmla="*/ 219945 h 2303829"/>
                <a:gd name="connsiteX14" fmla="*/ 16328 w 2123905"/>
                <a:gd name="connsiteY14" fmla="*/ 223939 h 2303829"/>
                <a:gd name="connsiteX15" fmla="*/ 13132 w 2123905"/>
                <a:gd name="connsiteY15" fmla="*/ 239383 h 2303829"/>
                <a:gd name="connsiteX16" fmla="*/ 10203 w 2123905"/>
                <a:gd name="connsiteY16" fmla="*/ 254560 h 2303829"/>
                <a:gd name="connsiteX17" fmla="*/ 4345 w 2123905"/>
                <a:gd name="connsiteY17" fmla="*/ 289975 h 2303829"/>
                <a:gd name="connsiteX18" fmla="*/ 1416 w 2123905"/>
                <a:gd name="connsiteY18" fmla="*/ 313940 h 2303829"/>
                <a:gd name="connsiteX19" fmla="*/ 1416 w 2123905"/>
                <a:gd name="connsiteY19" fmla="*/ 319266 h 2303829"/>
                <a:gd name="connsiteX20" fmla="*/ 85 w 2123905"/>
                <a:gd name="connsiteY20" fmla="*/ 347225 h 2303829"/>
                <a:gd name="connsiteX21" fmla="*/ 84 w 2123905"/>
                <a:gd name="connsiteY21" fmla="*/ 355746 h 2303829"/>
                <a:gd name="connsiteX22" fmla="*/ 84 w 2123905"/>
                <a:gd name="connsiteY22" fmla="*/ 377581 h 2303829"/>
                <a:gd name="connsiteX23" fmla="*/ 12333 w 2123905"/>
                <a:gd name="connsiteY23" fmla="*/ 444416 h 2303829"/>
                <a:gd name="connsiteX24" fmla="*/ 21387 w 2123905"/>
                <a:gd name="connsiteY24" fmla="*/ 474771 h 2303829"/>
                <a:gd name="connsiteX25" fmla="*/ 35233 w 2123905"/>
                <a:gd name="connsiteY25" fmla="*/ 507523 h 2303829"/>
                <a:gd name="connsiteX26" fmla="*/ 42422 w 2123905"/>
                <a:gd name="connsiteY26" fmla="*/ 523766 h 2303829"/>
                <a:gd name="connsiteX27" fmla="*/ 49346 w 2123905"/>
                <a:gd name="connsiteY27" fmla="*/ 538678 h 2303829"/>
                <a:gd name="connsiteX28" fmla="*/ 65855 w 2123905"/>
                <a:gd name="connsiteY28" fmla="*/ 567702 h 2303829"/>
                <a:gd name="connsiteX29" fmla="*/ 77039 w 2123905"/>
                <a:gd name="connsiteY29" fmla="*/ 583945 h 2303829"/>
                <a:gd name="connsiteX30" fmla="*/ 127099 w 2123905"/>
                <a:gd name="connsiteY30" fmla="*/ 639863 h 2303829"/>
                <a:gd name="connsiteX31" fmla="*/ 130294 w 2123905"/>
                <a:gd name="connsiteY31" fmla="*/ 642259 h 2303829"/>
                <a:gd name="connsiteX32" fmla="*/ 133223 w 2123905"/>
                <a:gd name="connsiteY32" fmla="*/ 644922 h 2303829"/>
                <a:gd name="connsiteX33" fmla="*/ 138282 w 2123905"/>
                <a:gd name="connsiteY33" fmla="*/ 657703 h 2303829"/>
                <a:gd name="connsiteX34" fmla="*/ 140146 w 2123905"/>
                <a:gd name="connsiteY34" fmla="*/ 659035 h 2303829"/>
                <a:gd name="connsiteX35" fmla="*/ 147335 w 2123905"/>
                <a:gd name="connsiteY35" fmla="*/ 664094 h 2303829"/>
                <a:gd name="connsiteX36" fmla="*/ 156123 w 2123905"/>
                <a:gd name="connsiteY36" fmla="*/ 671816 h 2303829"/>
                <a:gd name="connsiteX37" fmla="*/ 163045 w 2123905"/>
                <a:gd name="connsiteY37" fmla="*/ 677941 h 2303829"/>
                <a:gd name="connsiteX38" fmla="*/ 166241 w 2123905"/>
                <a:gd name="connsiteY38" fmla="*/ 680603 h 2303829"/>
                <a:gd name="connsiteX39" fmla="*/ 182751 w 2123905"/>
                <a:gd name="connsiteY39" fmla="*/ 693917 h 2303829"/>
                <a:gd name="connsiteX40" fmla="*/ 192070 w 2123905"/>
                <a:gd name="connsiteY40" fmla="*/ 701373 h 2303829"/>
                <a:gd name="connsiteX41" fmla="*/ 239201 w 2123905"/>
                <a:gd name="connsiteY41" fmla="*/ 735190 h 2303829"/>
                <a:gd name="connsiteX42" fmla="*/ 290060 w 2123905"/>
                <a:gd name="connsiteY42" fmla="*/ 763948 h 2303829"/>
                <a:gd name="connsiteX43" fmla="*/ 344913 w 2123905"/>
                <a:gd name="connsiteY43" fmla="*/ 790576 h 2303829"/>
                <a:gd name="connsiteX44" fmla="*/ 373138 w 2123905"/>
                <a:gd name="connsiteY44" fmla="*/ 802558 h 2303829"/>
                <a:gd name="connsiteX45" fmla="*/ 392044 w 2123905"/>
                <a:gd name="connsiteY45" fmla="*/ 809481 h 2303829"/>
                <a:gd name="connsiteX46" fmla="*/ 402429 w 2123905"/>
                <a:gd name="connsiteY46" fmla="*/ 813209 h 2303829"/>
                <a:gd name="connsiteX47" fmla="*/ 431719 w 2123905"/>
                <a:gd name="connsiteY47" fmla="*/ 823061 h 2303829"/>
                <a:gd name="connsiteX48" fmla="*/ 441038 w 2123905"/>
                <a:gd name="connsiteY48" fmla="*/ 825724 h 2303829"/>
                <a:gd name="connsiteX49" fmla="*/ 463406 w 2123905"/>
                <a:gd name="connsiteY49" fmla="*/ 832115 h 2303829"/>
                <a:gd name="connsiteX50" fmla="*/ 504945 w 2123905"/>
                <a:gd name="connsiteY50" fmla="*/ 841701 h 2303829"/>
                <a:gd name="connsiteX51" fmla="*/ 522519 w 2123905"/>
                <a:gd name="connsiteY51" fmla="*/ 845428 h 2303829"/>
                <a:gd name="connsiteX52" fmla="*/ 589621 w 2123905"/>
                <a:gd name="connsiteY52" fmla="*/ 857145 h 2303829"/>
                <a:gd name="connsiteX53" fmla="*/ 653794 w 2123905"/>
                <a:gd name="connsiteY53" fmla="*/ 865133 h 2303829"/>
                <a:gd name="connsiteX54" fmla="*/ 712641 w 2123905"/>
                <a:gd name="connsiteY54" fmla="*/ 868062 h 2303829"/>
                <a:gd name="connsiteX55" fmla="*/ 748588 w 2123905"/>
                <a:gd name="connsiteY55" fmla="*/ 868062 h 2303829"/>
                <a:gd name="connsiteX56" fmla="*/ 779210 w 2123905"/>
                <a:gd name="connsiteY56" fmla="*/ 868062 h 2303829"/>
                <a:gd name="connsiteX57" fmla="*/ 800246 w 2123905"/>
                <a:gd name="connsiteY57" fmla="*/ 866731 h 2303829"/>
                <a:gd name="connsiteX58" fmla="*/ 810365 w 2123905"/>
                <a:gd name="connsiteY58" fmla="*/ 866731 h 2303829"/>
                <a:gd name="connsiteX59" fmla="*/ 848176 w 2123905"/>
                <a:gd name="connsiteY59" fmla="*/ 861938 h 2303829"/>
                <a:gd name="connsiteX60" fmla="*/ 929391 w 2123905"/>
                <a:gd name="connsiteY60" fmla="*/ 842233 h 2303829"/>
                <a:gd name="connsiteX61" fmla="*/ 969598 w 2123905"/>
                <a:gd name="connsiteY61" fmla="*/ 825458 h 2303829"/>
                <a:gd name="connsiteX62" fmla="*/ 980515 w 2123905"/>
                <a:gd name="connsiteY62" fmla="*/ 820398 h 2303829"/>
                <a:gd name="connsiteX63" fmla="*/ 985841 w 2123905"/>
                <a:gd name="connsiteY63" fmla="*/ 817736 h 2303829"/>
                <a:gd name="connsiteX64" fmla="*/ 985841 w 2123905"/>
                <a:gd name="connsiteY64" fmla="*/ 823860 h 2303829"/>
                <a:gd name="connsiteX65" fmla="*/ 985841 w 2123905"/>
                <a:gd name="connsiteY65" fmla="*/ 855281 h 2303829"/>
                <a:gd name="connsiteX66" fmla="*/ 992765 w 2123905"/>
                <a:gd name="connsiteY66" fmla="*/ 914927 h 2303829"/>
                <a:gd name="connsiteX67" fmla="*/ 1011404 w 2123905"/>
                <a:gd name="connsiteY67" fmla="*/ 971111 h 2303829"/>
                <a:gd name="connsiteX68" fmla="*/ 1047617 w 2123905"/>
                <a:gd name="connsiteY68" fmla="*/ 1028094 h 2303829"/>
                <a:gd name="connsiteX69" fmla="*/ 1095813 w 2123905"/>
                <a:gd name="connsiteY69" fmla="*/ 1068302 h 2303829"/>
                <a:gd name="connsiteX70" fmla="*/ 1156791 w 2123905"/>
                <a:gd name="connsiteY70" fmla="*/ 1099456 h 2303829"/>
                <a:gd name="connsiteX71" fmla="*/ 1190608 w 2123905"/>
                <a:gd name="connsiteY71" fmla="*/ 1108776 h 2303829"/>
                <a:gd name="connsiteX72" fmla="*/ 1225757 w 2123905"/>
                <a:gd name="connsiteY72" fmla="*/ 1112770 h 2303829"/>
                <a:gd name="connsiteX73" fmla="*/ 1261704 w 2123905"/>
                <a:gd name="connsiteY73" fmla="*/ 1110906 h 2303829"/>
                <a:gd name="connsiteX74" fmla="*/ 1292592 w 2123905"/>
                <a:gd name="connsiteY74" fmla="*/ 1106912 h 2303829"/>
                <a:gd name="connsiteX75" fmla="*/ 1283006 w 2123905"/>
                <a:gd name="connsiteY75" fmla="*/ 1122889 h 2303829"/>
                <a:gd name="connsiteX76" fmla="*/ 1276881 w 2123905"/>
                <a:gd name="connsiteY76" fmla="*/ 1137534 h 2303829"/>
                <a:gd name="connsiteX77" fmla="*/ 1270224 w 2123905"/>
                <a:gd name="connsiteY77" fmla="*/ 1156440 h 2303829"/>
                <a:gd name="connsiteX78" fmla="*/ 1260639 w 2123905"/>
                <a:gd name="connsiteY78" fmla="*/ 1193985 h 2303829"/>
                <a:gd name="connsiteX79" fmla="*/ 1260639 w 2123905"/>
                <a:gd name="connsiteY79" fmla="*/ 1208896 h 2303829"/>
                <a:gd name="connsiteX80" fmla="*/ 1260638 w 2123905"/>
                <a:gd name="connsiteY80" fmla="*/ 1211293 h 2303829"/>
                <a:gd name="connsiteX81" fmla="*/ 1260638 w 2123905"/>
                <a:gd name="connsiteY81" fmla="*/ 1216352 h 2303829"/>
                <a:gd name="connsiteX82" fmla="*/ 1260638 w 2123905"/>
                <a:gd name="connsiteY82" fmla="*/ 1235258 h 2303829"/>
                <a:gd name="connsiteX83" fmla="*/ 1260638 w 2123905"/>
                <a:gd name="connsiteY83" fmla="*/ 1239518 h 2303829"/>
                <a:gd name="connsiteX84" fmla="*/ 1260638 w 2123905"/>
                <a:gd name="connsiteY84" fmla="*/ 1266146 h 2303829"/>
                <a:gd name="connsiteX85" fmla="*/ 1264366 w 2123905"/>
                <a:gd name="connsiteY85" fmla="*/ 1296235 h 2303829"/>
                <a:gd name="connsiteX86" fmla="*/ 1284604 w 2123905"/>
                <a:gd name="connsiteY86" fmla="*/ 1357212 h 2303829"/>
                <a:gd name="connsiteX87" fmla="*/ 1326941 w 2123905"/>
                <a:gd name="connsiteY87" fmla="*/ 1415527 h 2303829"/>
                <a:gd name="connsiteX88" fmla="*/ 1353569 w 2123905"/>
                <a:gd name="connsiteY88" fmla="*/ 1435764 h 2303829"/>
                <a:gd name="connsiteX89" fmla="*/ 1388185 w 2123905"/>
                <a:gd name="connsiteY89" fmla="*/ 1452806 h 2303829"/>
                <a:gd name="connsiteX90" fmla="*/ 1410285 w 2123905"/>
                <a:gd name="connsiteY90" fmla="*/ 1457865 h 2303829"/>
                <a:gd name="connsiteX91" fmla="*/ 1402830 w 2123905"/>
                <a:gd name="connsiteY91" fmla="*/ 1468250 h 2303829"/>
                <a:gd name="connsiteX92" fmla="*/ 1399634 w 2123905"/>
                <a:gd name="connsiteY92" fmla="*/ 1472244 h 2303829"/>
                <a:gd name="connsiteX93" fmla="*/ 1388718 w 2123905"/>
                <a:gd name="connsiteY93" fmla="*/ 1487155 h 2303829"/>
                <a:gd name="connsiteX94" fmla="*/ 1379398 w 2123905"/>
                <a:gd name="connsiteY94" fmla="*/ 1501268 h 2303829"/>
                <a:gd name="connsiteX95" fmla="*/ 1374072 w 2123905"/>
                <a:gd name="connsiteY95" fmla="*/ 1509523 h 2303829"/>
                <a:gd name="connsiteX96" fmla="*/ 1368214 w 2123905"/>
                <a:gd name="connsiteY96" fmla="*/ 1518044 h 2303829"/>
                <a:gd name="connsiteX97" fmla="*/ 1359693 w 2123905"/>
                <a:gd name="connsiteY97" fmla="*/ 1531358 h 2303829"/>
                <a:gd name="connsiteX98" fmla="*/ 1343184 w 2123905"/>
                <a:gd name="connsiteY98" fmla="*/ 1563843 h 2303829"/>
                <a:gd name="connsiteX99" fmla="*/ 1332800 w 2123905"/>
                <a:gd name="connsiteY99" fmla="*/ 1585678 h 2303829"/>
                <a:gd name="connsiteX100" fmla="*/ 1330403 w 2123905"/>
                <a:gd name="connsiteY100" fmla="*/ 1590737 h 2303829"/>
                <a:gd name="connsiteX101" fmla="*/ 1325077 w 2123905"/>
                <a:gd name="connsiteY101" fmla="*/ 1601388 h 2303829"/>
                <a:gd name="connsiteX102" fmla="*/ 1320018 w 2123905"/>
                <a:gd name="connsiteY102" fmla="*/ 1612305 h 2303829"/>
                <a:gd name="connsiteX103" fmla="*/ 1317355 w 2123905"/>
                <a:gd name="connsiteY103" fmla="*/ 1617631 h 2303829"/>
                <a:gd name="connsiteX104" fmla="*/ 1312296 w 2123905"/>
                <a:gd name="connsiteY104" fmla="*/ 1628016 h 2303829"/>
                <a:gd name="connsiteX105" fmla="*/ 1302444 w 2123905"/>
                <a:gd name="connsiteY105" fmla="*/ 1656241 h 2303829"/>
                <a:gd name="connsiteX106" fmla="*/ 1297118 w 2123905"/>
                <a:gd name="connsiteY106" fmla="*/ 1680738 h 2303829"/>
                <a:gd name="connsiteX107" fmla="*/ 1297118 w 2123905"/>
                <a:gd name="connsiteY107" fmla="*/ 1705768 h 2303829"/>
                <a:gd name="connsiteX108" fmla="*/ 1301378 w 2123905"/>
                <a:gd name="connsiteY108" fmla="*/ 1729201 h 2303829"/>
                <a:gd name="connsiteX109" fmla="*/ 1305107 w 2123905"/>
                <a:gd name="connsiteY109" fmla="*/ 1739586 h 2303829"/>
                <a:gd name="connsiteX110" fmla="*/ 1312829 w 2123905"/>
                <a:gd name="connsiteY110" fmla="*/ 1752899 h 2303829"/>
                <a:gd name="connsiteX111" fmla="*/ 1348510 w 2123905"/>
                <a:gd name="connsiteY111" fmla="*/ 1771539 h 2303829"/>
                <a:gd name="connsiteX112" fmla="*/ 1353569 w 2123905"/>
                <a:gd name="connsiteY112" fmla="*/ 1771539 h 2303829"/>
                <a:gd name="connsiteX113" fmla="*/ 1375936 w 2123905"/>
                <a:gd name="connsiteY113" fmla="*/ 1766746 h 2303829"/>
                <a:gd name="connsiteX114" fmla="*/ 1388718 w 2123905"/>
                <a:gd name="connsiteY114" fmla="*/ 1760089 h 2303829"/>
                <a:gd name="connsiteX115" fmla="*/ 1392179 w 2123905"/>
                <a:gd name="connsiteY115" fmla="*/ 1758225 h 2303829"/>
                <a:gd name="connsiteX116" fmla="*/ 1392179 w 2123905"/>
                <a:gd name="connsiteY116" fmla="*/ 1758225 h 2303829"/>
                <a:gd name="connsiteX117" fmla="*/ 1420404 w 2123905"/>
                <a:gd name="connsiteY117" fmla="*/ 1739586 h 2303829"/>
                <a:gd name="connsiteX118" fmla="*/ 1427327 w 2123905"/>
                <a:gd name="connsiteY118" fmla="*/ 1734260 h 2303829"/>
                <a:gd name="connsiteX119" fmla="*/ 1447565 w 2123905"/>
                <a:gd name="connsiteY119" fmla="*/ 1717485 h 2303829"/>
                <a:gd name="connsiteX120" fmla="*/ 1474192 w 2123905"/>
                <a:gd name="connsiteY120" fmla="*/ 1688993 h 2303829"/>
                <a:gd name="connsiteX121" fmla="*/ 1495494 w 2123905"/>
                <a:gd name="connsiteY121" fmla="*/ 1656773 h 2303829"/>
                <a:gd name="connsiteX122" fmla="*/ 1502684 w 2123905"/>
                <a:gd name="connsiteY122" fmla="*/ 1647720 h 2303829"/>
                <a:gd name="connsiteX123" fmla="*/ 1509873 w 2123905"/>
                <a:gd name="connsiteY123" fmla="*/ 1641862 h 2303829"/>
                <a:gd name="connsiteX124" fmla="*/ 1526915 w 2123905"/>
                <a:gd name="connsiteY124" fmla="*/ 1652513 h 2303829"/>
                <a:gd name="connsiteX125" fmla="*/ 1565259 w 2123905"/>
                <a:gd name="connsiteY125" fmla="*/ 1664762 h 2303829"/>
                <a:gd name="connsiteX126" fmla="*/ 1591887 w 2123905"/>
                <a:gd name="connsiteY126" fmla="*/ 1676478 h 2303829"/>
                <a:gd name="connsiteX127" fmla="*/ 1608663 w 2123905"/>
                <a:gd name="connsiteY127" fmla="*/ 1687928 h 2303829"/>
                <a:gd name="connsiteX128" fmla="*/ 1618248 w 2123905"/>
                <a:gd name="connsiteY128" fmla="*/ 1695650 h 2303829"/>
                <a:gd name="connsiteX129" fmla="*/ 1630231 w 2123905"/>
                <a:gd name="connsiteY129" fmla="*/ 1705236 h 2303829"/>
                <a:gd name="connsiteX130" fmla="*/ 1643811 w 2123905"/>
                <a:gd name="connsiteY130" fmla="*/ 1709763 h 2303829"/>
                <a:gd name="connsiteX131" fmla="*/ 1649136 w 2123905"/>
                <a:gd name="connsiteY131" fmla="*/ 1709763 h 2303829"/>
                <a:gd name="connsiteX132" fmla="*/ 1655793 w 2123905"/>
                <a:gd name="connsiteY132" fmla="*/ 1727337 h 2303829"/>
                <a:gd name="connsiteX133" fmla="*/ 1657657 w 2123905"/>
                <a:gd name="connsiteY133" fmla="*/ 1733994 h 2303829"/>
                <a:gd name="connsiteX134" fmla="*/ 1659787 w 2123905"/>
                <a:gd name="connsiteY134" fmla="*/ 1739852 h 2303829"/>
                <a:gd name="connsiteX135" fmla="*/ 1663515 w 2123905"/>
                <a:gd name="connsiteY135" fmla="*/ 1751835 h 2303829"/>
                <a:gd name="connsiteX136" fmla="*/ 1669107 w 2123905"/>
                <a:gd name="connsiteY136" fmla="*/ 1778462 h 2303829"/>
                <a:gd name="connsiteX137" fmla="*/ 1672036 w 2123905"/>
                <a:gd name="connsiteY137" fmla="*/ 1809883 h 2303829"/>
                <a:gd name="connsiteX138" fmla="*/ 1665379 w 2123905"/>
                <a:gd name="connsiteY138" fmla="*/ 1849025 h 2303829"/>
                <a:gd name="connsiteX139" fmla="*/ 1648337 w 2123905"/>
                <a:gd name="connsiteY139" fmla="*/ 1896423 h 2303829"/>
                <a:gd name="connsiteX140" fmla="*/ 1627301 w 2123905"/>
                <a:gd name="connsiteY140" fmla="*/ 1926512 h 2303829"/>
                <a:gd name="connsiteX141" fmla="*/ 1593218 w 2123905"/>
                <a:gd name="connsiteY141" fmla="*/ 1963524 h 2303829"/>
                <a:gd name="connsiteX142" fmla="*/ 1560999 w 2123905"/>
                <a:gd name="connsiteY142" fmla="*/ 1990152 h 2303829"/>
                <a:gd name="connsiteX143" fmla="*/ 1551679 w 2123905"/>
                <a:gd name="connsiteY143" fmla="*/ 1996010 h 2303829"/>
                <a:gd name="connsiteX144" fmla="*/ 1543424 w 2123905"/>
                <a:gd name="connsiteY144" fmla="*/ 2001069 h 2303829"/>
                <a:gd name="connsiteX145" fmla="*/ 1539696 w 2123905"/>
                <a:gd name="connsiteY145" fmla="*/ 2003466 h 2303829"/>
                <a:gd name="connsiteX146" fmla="*/ 1528247 w 2123905"/>
                <a:gd name="connsiteY146" fmla="*/ 2010656 h 2303829"/>
                <a:gd name="connsiteX147" fmla="*/ 1505081 w 2123905"/>
                <a:gd name="connsiteY147" fmla="*/ 2023436 h 2303829"/>
                <a:gd name="connsiteX148" fmla="*/ 1493098 w 2123905"/>
                <a:gd name="connsiteY148" fmla="*/ 2029294 h 2303829"/>
                <a:gd name="connsiteX149" fmla="*/ 1485642 w 2123905"/>
                <a:gd name="connsiteY149" fmla="*/ 2031957 h 2303829"/>
                <a:gd name="connsiteX150" fmla="*/ 1482447 w 2123905"/>
                <a:gd name="connsiteY150" fmla="*/ 2031957 h 2303829"/>
                <a:gd name="connsiteX151" fmla="*/ 1475258 w 2123905"/>
                <a:gd name="connsiteY151" fmla="*/ 2034620 h 2303829"/>
                <a:gd name="connsiteX152" fmla="*/ 1461944 w 2123905"/>
                <a:gd name="connsiteY152" fmla="*/ 2039147 h 2303829"/>
                <a:gd name="connsiteX153" fmla="*/ 1442239 w 2123905"/>
                <a:gd name="connsiteY153" fmla="*/ 2043141 h 2303829"/>
                <a:gd name="connsiteX154" fmla="*/ 1434251 w 2123905"/>
                <a:gd name="connsiteY154" fmla="*/ 2044739 h 2303829"/>
                <a:gd name="connsiteX155" fmla="*/ 1407623 w 2123905"/>
                <a:gd name="connsiteY155" fmla="*/ 2047668 h 2303829"/>
                <a:gd name="connsiteX156" fmla="*/ 1395907 w 2123905"/>
                <a:gd name="connsiteY156" fmla="*/ 2047668 h 2303829"/>
                <a:gd name="connsiteX157" fmla="*/ 1391114 w 2123905"/>
                <a:gd name="connsiteY157" fmla="*/ 2047668 h 2303829"/>
                <a:gd name="connsiteX158" fmla="*/ 1380197 w 2123905"/>
                <a:gd name="connsiteY158" fmla="*/ 2047668 h 2303829"/>
                <a:gd name="connsiteX159" fmla="*/ 1372741 w 2123905"/>
                <a:gd name="connsiteY159" fmla="*/ 2047668 h 2303829"/>
                <a:gd name="connsiteX160" fmla="*/ 1346113 w 2123905"/>
                <a:gd name="connsiteY160" fmla="*/ 2044472 h 2303829"/>
                <a:gd name="connsiteX161" fmla="*/ 1339190 w 2123905"/>
                <a:gd name="connsiteY161" fmla="*/ 2044472 h 2303829"/>
                <a:gd name="connsiteX162" fmla="*/ 1325610 w 2123905"/>
                <a:gd name="connsiteY162" fmla="*/ 2042608 h 2303829"/>
                <a:gd name="connsiteX163" fmla="*/ 1321083 w 2123905"/>
                <a:gd name="connsiteY163" fmla="*/ 2041011 h 2303829"/>
                <a:gd name="connsiteX164" fmla="*/ 1309634 w 2123905"/>
                <a:gd name="connsiteY164" fmla="*/ 2038614 h 2303829"/>
                <a:gd name="connsiteX165" fmla="*/ 1306438 w 2123905"/>
                <a:gd name="connsiteY165" fmla="*/ 2038614 h 2303829"/>
                <a:gd name="connsiteX166" fmla="*/ 1288597 w 2123905"/>
                <a:gd name="connsiteY166" fmla="*/ 2049798 h 2303829"/>
                <a:gd name="connsiteX167" fmla="*/ 1285668 w 2123905"/>
                <a:gd name="connsiteY167" fmla="*/ 2053792 h 2303829"/>
                <a:gd name="connsiteX168" fmla="*/ 1284070 w 2123905"/>
                <a:gd name="connsiteY168" fmla="*/ 2056455 h 2303829"/>
                <a:gd name="connsiteX169" fmla="*/ 1272621 w 2123905"/>
                <a:gd name="connsiteY169" fmla="*/ 2069237 h 2303829"/>
                <a:gd name="connsiteX170" fmla="*/ 1272621 w 2123905"/>
                <a:gd name="connsiteY170" fmla="*/ 2069236 h 2303829"/>
                <a:gd name="connsiteX171" fmla="*/ 1272621 w 2123905"/>
                <a:gd name="connsiteY171" fmla="*/ 2069236 h 2303829"/>
                <a:gd name="connsiteX172" fmla="*/ 1254780 w 2123905"/>
                <a:gd name="connsiteY172" fmla="*/ 2087343 h 2303829"/>
                <a:gd name="connsiteX173" fmla="*/ 1244662 w 2123905"/>
                <a:gd name="connsiteY173" fmla="*/ 2098260 h 2303829"/>
                <a:gd name="connsiteX174" fmla="*/ 1231880 w 2123905"/>
                <a:gd name="connsiteY174" fmla="*/ 2101988 h 2303829"/>
                <a:gd name="connsiteX175" fmla="*/ 1218567 w 2123905"/>
                <a:gd name="connsiteY175" fmla="*/ 2115834 h 2303829"/>
                <a:gd name="connsiteX176" fmla="*/ 1208981 w 2123905"/>
                <a:gd name="connsiteY176" fmla="*/ 2125687 h 2303829"/>
                <a:gd name="connsiteX177" fmla="*/ 1191140 w 2123905"/>
                <a:gd name="connsiteY177" fmla="*/ 2143794 h 2303829"/>
                <a:gd name="connsiteX178" fmla="*/ 1189276 w 2123905"/>
                <a:gd name="connsiteY178" fmla="*/ 2145392 h 2303829"/>
                <a:gd name="connsiteX179" fmla="*/ 1181022 w 2123905"/>
                <a:gd name="connsiteY179" fmla="*/ 2153646 h 2303829"/>
                <a:gd name="connsiteX180" fmla="*/ 1175962 w 2123905"/>
                <a:gd name="connsiteY180" fmla="*/ 2158172 h 2303829"/>
                <a:gd name="connsiteX181" fmla="*/ 1173832 w 2123905"/>
                <a:gd name="connsiteY181" fmla="*/ 2159771 h 2303829"/>
                <a:gd name="connsiteX182" fmla="*/ 1163181 w 2123905"/>
                <a:gd name="connsiteY182" fmla="*/ 2172818 h 2303829"/>
                <a:gd name="connsiteX183" fmla="*/ 1161850 w 2123905"/>
                <a:gd name="connsiteY183" fmla="*/ 2176280 h 2303829"/>
                <a:gd name="connsiteX184" fmla="*/ 1154127 w 2123905"/>
                <a:gd name="connsiteY184" fmla="*/ 2181073 h 2303829"/>
                <a:gd name="connsiteX185" fmla="*/ 1133092 w 2123905"/>
                <a:gd name="connsiteY185" fmla="*/ 2193055 h 2303829"/>
                <a:gd name="connsiteX186" fmla="*/ 1121642 w 2123905"/>
                <a:gd name="connsiteY186" fmla="*/ 2198647 h 2303829"/>
                <a:gd name="connsiteX187" fmla="*/ 1108594 w 2123905"/>
                <a:gd name="connsiteY187" fmla="*/ 2205037 h 2303829"/>
                <a:gd name="connsiteX188" fmla="*/ 1071581 w 2123905"/>
                <a:gd name="connsiteY188" fmla="*/ 2222878 h 2303829"/>
                <a:gd name="connsiteX189" fmla="*/ 1062529 w 2123905"/>
                <a:gd name="connsiteY189" fmla="*/ 2226340 h 2303829"/>
                <a:gd name="connsiteX190" fmla="*/ 1035901 w 2123905"/>
                <a:gd name="connsiteY190" fmla="*/ 2236991 h 2303829"/>
                <a:gd name="connsiteX191" fmla="*/ 1033504 w 2123905"/>
                <a:gd name="connsiteY191" fmla="*/ 2238322 h 2303829"/>
                <a:gd name="connsiteX192" fmla="*/ 1033504 w 2123905"/>
                <a:gd name="connsiteY192" fmla="*/ 2238322 h 2303829"/>
                <a:gd name="connsiteX193" fmla="*/ 1022587 w 2123905"/>
                <a:gd name="connsiteY193" fmla="*/ 2249506 h 2303829"/>
                <a:gd name="connsiteX194" fmla="*/ 1028977 w 2123905"/>
                <a:gd name="connsiteY194" fmla="*/ 2271074 h 2303829"/>
                <a:gd name="connsiteX195" fmla="*/ 1030575 w 2123905"/>
                <a:gd name="connsiteY195" fmla="*/ 2271074 h 2303829"/>
                <a:gd name="connsiteX196" fmla="*/ 1044421 w 2123905"/>
                <a:gd name="connsiteY196" fmla="*/ 2276932 h 2303829"/>
                <a:gd name="connsiteX197" fmla="*/ 1044421 w 2123905"/>
                <a:gd name="connsiteY197" fmla="*/ 2276932 h 2303829"/>
                <a:gd name="connsiteX198" fmla="*/ 1054540 w 2123905"/>
                <a:gd name="connsiteY198" fmla="*/ 2279595 h 2303829"/>
                <a:gd name="connsiteX199" fmla="*/ 1073446 w 2123905"/>
                <a:gd name="connsiteY199" fmla="*/ 2285453 h 2303829"/>
                <a:gd name="connsiteX200" fmla="*/ 1081168 w 2123905"/>
                <a:gd name="connsiteY200" fmla="*/ 2291045 h 2303829"/>
                <a:gd name="connsiteX201" fmla="*/ 1087292 w 2123905"/>
                <a:gd name="connsiteY201" fmla="*/ 2297968 h 2303829"/>
                <a:gd name="connsiteX202" fmla="*/ 1099541 w 2123905"/>
                <a:gd name="connsiteY202" fmla="*/ 2301697 h 2303829"/>
                <a:gd name="connsiteX203" fmla="*/ 1103269 w 2123905"/>
                <a:gd name="connsiteY203" fmla="*/ 2301696 h 2303829"/>
                <a:gd name="connsiteX204" fmla="*/ 1114187 w 2123905"/>
                <a:gd name="connsiteY204" fmla="*/ 2303826 h 2303829"/>
                <a:gd name="connsiteX205" fmla="*/ 1117115 w 2123905"/>
                <a:gd name="connsiteY205" fmla="*/ 2303826 h 2303829"/>
                <a:gd name="connsiteX206" fmla="*/ 1152264 w 2123905"/>
                <a:gd name="connsiteY206" fmla="*/ 2299033 h 2303829"/>
                <a:gd name="connsiteX207" fmla="*/ 1224958 w 2123905"/>
                <a:gd name="connsiteY207" fmla="*/ 2280926 h 2303829"/>
                <a:gd name="connsiteX208" fmla="*/ 1236408 w 2123905"/>
                <a:gd name="connsiteY208" fmla="*/ 2277465 h 2303829"/>
                <a:gd name="connsiteX209" fmla="*/ 1243331 w 2123905"/>
                <a:gd name="connsiteY209" fmla="*/ 2279329 h 2303829"/>
                <a:gd name="connsiteX210" fmla="*/ 1250254 w 2123905"/>
                <a:gd name="connsiteY210" fmla="*/ 2279329 h 2303829"/>
                <a:gd name="connsiteX211" fmla="*/ 1278745 w 2123905"/>
                <a:gd name="connsiteY211" fmla="*/ 2275867 h 2303829"/>
                <a:gd name="connsiteX212" fmla="*/ 1310166 w 2123905"/>
                <a:gd name="connsiteY212" fmla="*/ 2266547 h 2303829"/>
                <a:gd name="connsiteX213" fmla="*/ 1314959 w 2123905"/>
                <a:gd name="connsiteY213" fmla="*/ 2264950 h 2303829"/>
                <a:gd name="connsiteX214" fmla="*/ 1341586 w 2123905"/>
                <a:gd name="connsiteY214" fmla="*/ 2252968 h 2303829"/>
                <a:gd name="connsiteX215" fmla="*/ 1347444 w 2123905"/>
                <a:gd name="connsiteY215" fmla="*/ 2250305 h 2303829"/>
                <a:gd name="connsiteX216" fmla="*/ 1379664 w 2123905"/>
                <a:gd name="connsiteY216" fmla="*/ 2234061 h 2303829"/>
                <a:gd name="connsiteX217" fmla="*/ 1391114 w 2123905"/>
                <a:gd name="connsiteY217" fmla="*/ 2227937 h 2303829"/>
                <a:gd name="connsiteX218" fmla="*/ 1402564 w 2123905"/>
                <a:gd name="connsiteY218" fmla="*/ 2221546 h 2303829"/>
                <a:gd name="connsiteX219" fmla="*/ 1416144 w 2123905"/>
                <a:gd name="connsiteY219" fmla="*/ 2226872 h 2303829"/>
                <a:gd name="connsiteX220" fmla="*/ 1425464 w 2123905"/>
                <a:gd name="connsiteY220" fmla="*/ 2224476 h 2303829"/>
                <a:gd name="connsiteX221" fmla="*/ 1443304 w 2123905"/>
                <a:gd name="connsiteY221" fmla="*/ 2215156 h 2303829"/>
                <a:gd name="connsiteX222" fmla="*/ 1457417 w 2123905"/>
                <a:gd name="connsiteY222" fmla="*/ 2208232 h 2303829"/>
                <a:gd name="connsiteX223" fmla="*/ 1481382 w 2123905"/>
                <a:gd name="connsiteY223" fmla="*/ 2192789 h 2303829"/>
                <a:gd name="connsiteX224" fmla="*/ 1485110 w 2123905"/>
                <a:gd name="connsiteY224" fmla="*/ 2190126 h 2303829"/>
                <a:gd name="connsiteX225" fmla="*/ 1500554 w 2123905"/>
                <a:gd name="connsiteY225" fmla="*/ 2180007 h 2303829"/>
                <a:gd name="connsiteX226" fmla="*/ 1503749 w 2123905"/>
                <a:gd name="connsiteY226" fmla="*/ 2177877 h 2303829"/>
                <a:gd name="connsiteX227" fmla="*/ 1532241 w 2123905"/>
                <a:gd name="connsiteY227" fmla="*/ 2157640 h 2303829"/>
                <a:gd name="connsiteX228" fmla="*/ 1555673 w 2123905"/>
                <a:gd name="connsiteY228" fmla="*/ 2139001 h 2303829"/>
                <a:gd name="connsiteX229" fmla="*/ 1559135 w 2123905"/>
                <a:gd name="connsiteY229" fmla="*/ 2136072 h 2303829"/>
                <a:gd name="connsiteX230" fmla="*/ 1593484 w 2123905"/>
                <a:gd name="connsiteY230" fmla="*/ 2104917 h 2303829"/>
                <a:gd name="connsiteX231" fmla="*/ 1608662 w 2123905"/>
                <a:gd name="connsiteY231" fmla="*/ 2090804 h 2303829"/>
                <a:gd name="connsiteX232" fmla="*/ 1632893 w 2123905"/>
                <a:gd name="connsiteY232" fmla="*/ 2067373 h 2303829"/>
                <a:gd name="connsiteX233" fmla="*/ 1648071 w 2123905"/>
                <a:gd name="connsiteY233" fmla="*/ 2051129 h 2303829"/>
                <a:gd name="connsiteX234" fmla="*/ 1656326 w 2123905"/>
                <a:gd name="connsiteY234" fmla="*/ 2042076 h 2303829"/>
                <a:gd name="connsiteX235" fmla="*/ 1703723 w 2123905"/>
                <a:gd name="connsiteY235" fmla="*/ 1987223 h 2303829"/>
                <a:gd name="connsiteX236" fmla="*/ 1725823 w 2123905"/>
                <a:gd name="connsiteY236" fmla="*/ 1959264 h 2303829"/>
                <a:gd name="connsiteX237" fmla="*/ 1732480 w 2123905"/>
                <a:gd name="connsiteY237" fmla="*/ 1951009 h 2303829"/>
                <a:gd name="connsiteX238" fmla="*/ 1745263 w 2123905"/>
                <a:gd name="connsiteY238" fmla="*/ 1934500 h 2303829"/>
                <a:gd name="connsiteX239" fmla="*/ 1779345 w 2123905"/>
                <a:gd name="connsiteY239" fmla="*/ 1881245 h 2303829"/>
                <a:gd name="connsiteX240" fmla="*/ 1823546 w 2123905"/>
                <a:gd name="connsiteY240" fmla="*/ 1788847 h 2303829"/>
                <a:gd name="connsiteX241" fmla="*/ 1834465 w 2123905"/>
                <a:gd name="connsiteY241" fmla="*/ 1763817 h 2303829"/>
                <a:gd name="connsiteX242" fmla="*/ 1844050 w 2123905"/>
                <a:gd name="connsiteY242" fmla="*/ 1742249 h 2303829"/>
                <a:gd name="connsiteX243" fmla="*/ 1857631 w 2123905"/>
                <a:gd name="connsiteY243" fmla="*/ 1711627 h 2303829"/>
                <a:gd name="connsiteX244" fmla="*/ 1881330 w 2123905"/>
                <a:gd name="connsiteY244" fmla="*/ 1654377 h 2303829"/>
                <a:gd name="connsiteX245" fmla="*/ 1881330 w 2123905"/>
                <a:gd name="connsiteY245" fmla="*/ 1650649 h 2303829"/>
                <a:gd name="connsiteX246" fmla="*/ 1886920 w 2123905"/>
                <a:gd name="connsiteY246" fmla="*/ 1636803 h 2303829"/>
                <a:gd name="connsiteX247" fmla="*/ 1893312 w 2123905"/>
                <a:gd name="connsiteY247" fmla="*/ 1621625 h 2303829"/>
                <a:gd name="connsiteX248" fmla="*/ 1904496 w 2123905"/>
                <a:gd name="connsiteY248" fmla="*/ 1591802 h 2303829"/>
                <a:gd name="connsiteX249" fmla="*/ 1921538 w 2123905"/>
                <a:gd name="connsiteY249" fmla="*/ 1531357 h 2303829"/>
                <a:gd name="connsiteX250" fmla="*/ 1933254 w 2123905"/>
                <a:gd name="connsiteY250" fmla="*/ 1466652 h 2303829"/>
                <a:gd name="connsiteX251" fmla="*/ 1935116 w 2123905"/>
                <a:gd name="connsiteY251" fmla="*/ 1453072 h 2303829"/>
                <a:gd name="connsiteX252" fmla="*/ 1937247 w 2123905"/>
                <a:gd name="connsiteY252" fmla="*/ 1435764 h 2303829"/>
                <a:gd name="connsiteX253" fmla="*/ 1939378 w 2123905"/>
                <a:gd name="connsiteY253" fmla="*/ 1409136 h 2303829"/>
                <a:gd name="connsiteX254" fmla="*/ 1939378 w 2123905"/>
                <a:gd name="connsiteY254" fmla="*/ 1404343 h 2303829"/>
                <a:gd name="connsiteX255" fmla="*/ 1929259 w 2123905"/>
                <a:gd name="connsiteY255" fmla="*/ 1303957 h 2303829"/>
                <a:gd name="connsiteX256" fmla="*/ 1923933 w 2123905"/>
                <a:gd name="connsiteY256" fmla="*/ 1277329 h 2303829"/>
                <a:gd name="connsiteX257" fmla="*/ 1921803 w 2123905"/>
                <a:gd name="connsiteY257" fmla="*/ 1265081 h 2303829"/>
                <a:gd name="connsiteX258" fmla="*/ 1919407 w 2123905"/>
                <a:gd name="connsiteY258" fmla="*/ 1253098 h 2303829"/>
                <a:gd name="connsiteX259" fmla="*/ 1933254 w 2123905"/>
                <a:gd name="connsiteY259" fmla="*/ 1253098 h 2303829"/>
                <a:gd name="connsiteX260" fmla="*/ 1946301 w 2123905"/>
                <a:gd name="connsiteY260" fmla="*/ 1253098 h 2303829"/>
                <a:gd name="connsiteX261" fmla="*/ 1955354 w 2123905"/>
                <a:gd name="connsiteY261" fmla="*/ 1253098 h 2303829"/>
                <a:gd name="connsiteX262" fmla="*/ 1969201 w 2123905"/>
                <a:gd name="connsiteY262" fmla="*/ 1253098 h 2303829"/>
                <a:gd name="connsiteX263" fmla="*/ 1995828 w 2123905"/>
                <a:gd name="connsiteY263" fmla="*/ 1249636 h 2303829"/>
                <a:gd name="connsiteX264" fmla="*/ 2008609 w 2123905"/>
                <a:gd name="connsiteY264" fmla="*/ 1246708 h 2303829"/>
                <a:gd name="connsiteX265" fmla="*/ 2025385 w 2123905"/>
                <a:gd name="connsiteY265" fmla="*/ 1241382 h 2303829"/>
                <a:gd name="connsiteX266" fmla="*/ 2048019 w 2123905"/>
                <a:gd name="connsiteY266" fmla="*/ 1232595 h 2303829"/>
                <a:gd name="connsiteX267" fmla="*/ 2055207 w 2123905"/>
                <a:gd name="connsiteY267" fmla="*/ 1229932 h 2303829"/>
                <a:gd name="connsiteX268" fmla="*/ 2085297 w 2123905"/>
                <a:gd name="connsiteY268" fmla="*/ 1212358 h 2303829"/>
                <a:gd name="connsiteX269" fmla="*/ 2102870 w 2123905"/>
                <a:gd name="connsiteY269" fmla="*/ 1193452 h 2303829"/>
                <a:gd name="connsiteX270" fmla="*/ 2123906 w 2123905"/>
                <a:gd name="connsiteY270" fmla="*/ 1134605 h 2303829"/>
                <a:gd name="connsiteX271" fmla="*/ 2116449 w 2123905"/>
                <a:gd name="connsiteY271" fmla="*/ 1106379 h 2303829"/>
                <a:gd name="connsiteX272" fmla="*/ 2104733 w 2123905"/>
                <a:gd name="connsiteY272" fmla="*/ 1090935 h 2303829"/>
                <a:gd name="connsiteX273" fmla="*/ 2095147 w 2123905"/>
                <a:gd name="connsiteY273" fmla="*/ 1081882 h 2303829"/>
                <a:gd name="connsiteX274" fmla="*/ 2082367 w 2123905"/>
                <a:gd name="connsiteY274" fmla="*/ 1074160 h 2303829"/>
                <a:gd name="connsiteX275" fmla="*/ 2063993 w 2123905"/>
                <a:gd name="connsiteY275" fmla="*/ 1068036 h 2303829"/>
                <a:gd name="connsiteX276" fmla="*/ 2059469 w 2123905"/>
                <a:gd name="connsiteY276" fmla="*/ 1068036 h 2303829"/>
                <a:gd name="connsiteX277" fmla="*/ 2026184 w 2123905"/>
                <a:gd name="connsiteY277" fmla="*/ 1061645 h 2303829"/>
                <a:gd name="connsiteX278" fmla="*/ 2015532 w 2123905"/>
                <a:gd name="connsiteY278" fmla="*/ 1061645 h 2303829"/>
                <a:gd name="connsiteX279" fmla="*/ 1998757 w 2123905"/>
                <a:gd name="connsiteY279" fmla="*/ 1061645 h 2303829"/>
                <a:gd name="connsiteX280" fmla="*/ 1980917 w 2123905"/>
                <a:gd name="connsiteY280" fmla="*/ 1061645 h 2303829"/>
                <a:gd name="connsiteX281" fmla="*/ 1968668 w 2123905"/>
                <a:gd name="connsiteY281" fmla="*/ 1065639 h 2303829"/>
                <a:gd name="connsiteX282" fmla="*/ 1967336 w 2123905"/>
                <a:gd name="connsiteY282" fmla="*/ 1065639 h 2303829"/>
                <a:gd name="connsiteX283" fmla="*/ 1967336 w 2123905"/>
                <a:gd name="connsiteY283" fmla="*/ 1065639 h 2303829"/>
                <a:gd name="connsiteX284" fmla="*/ 1966005 w 2123905"/>
                <a:gd name="connsiteY284" fmla="*/ 1065639 h 2303829"/>
                <a:gd name="connsiteX285" fmla="*/ 1966005 w 2123905"/>
                <a:gd name="connsiteY285" fmla="*/ 1065639 h 2303829"/>
                <a:gd name="connsiteX286" fmla="*/ 1939378 w 2123905"/>
                <a:gd name="connsiteY286" fmla="*/ 1073361 h 2303829"/>
                <a:gd name="connsiteX287" fmla="*/ 1948697 w 2123905"/>
                <a:gd name="connsiteY287" fmla="*/ 1061912 h 2303829"/>
                <a:gd name="connsiteX288" fmla="*/ 1975324 w 2123905"/>
                <a:gd name="connsiteY288" fmla="*/ 1028360 h 2303829"/>
                <a:gd name="connsiteX289" fmla="*/ 1996626 w 2123905"/>
                <a:gd name="connsiteY289" fmla="*/ 1005993 h 2303829"/>
                <a:gd name="connsiteX290" fmla="*/ 2021656 w 2123905"/>
                <a:gd name="connsiteY290" fmla="*/ 979366 h 2303829"/>
                <a:gd name="connsiteX291" fmla="*/ 2041627 w 2123905"/>
                <a:gd name="connsiteY291" fmla="*/ 955667 h 2303829"/>
                <a:gd name="connsiteX292" fmla="*/ 2045355 w 2123905"/>
                <a:gd name="connsiteY292" fmla="*/ 951140 h 2303829"/>
                <a:gd name="connsiteX293" fmla="*/ 2059734 w 2123905"/>
                <a:gd name="connsiteY293" fmla="*/ 931702 h 2303829"/>
                <a:gd name="connsiteX294" fmla="*/ 2068788 w 2123905"/>
                <a:gd name="connsiteY294" fmla="*/ 914661 h 2303829"/>
                <a:gd name="connsiteX295" fmla="*/ 2073581 w 2123905"/>
                <a:gd name="connsiteY295" fmla="*/ 897353 h 2303829"/>
                <a:gd name="connsiteX296" fmla="*/ 2073581 w 2123905"/>
                <a:gd name="connsiteY296" fmla="*/ 862737 h 2303829"/>
                <a:gd name="connsiteX297" fmla="*/ 2061598 w 2123905"/>
                <a:gd name="connsiteY297" fmla="*/ 839571 h 2303829"/>
                <a:gd name="connsiteX298" fmla="*/ 2046953 w 2123905"/>
                <a:gd name="connsiteY298" fmla="*/ 825192 h 2303829"/>
                <a:gd name="connsiteX299" fmla="*/ 2008876 w 2123905"/>
                <a:gd name="connsiteY299" fmla="*/ 811878 h 2303829"/>
                <a:gd name="connsiteX300" fmla="*/ 2004083 w 2123905"/>
                <a:gd name="connsiteY300" fmla="*/ 811878 h 2303829"/>
                <a:gd name="connsiteX301" fmla="*/ 1950827 w 2123905"/>
                <a:gd name="connsiteY301" fmla="*/ 826523 h 2303829"/>
                <a:gd name="connsiteX302" fmla="*/ 1902631 w 2123905"/>
                <a:gd name="connsiteY302" fmla="*/ 864068 h 2303829"/>
                <a:gd name="connsiteX303" fmla="*/ 1870411 w 2123905"/>
                <a:gd name="connsiteY303" fmla="*/ 908270 h 2303829"/>
                <a:gd name="connsiteX304" fmla="*/ 1867483 w 2123905"/>
                <a:gd name="connsiteY304" fmla="*/ 913862 h 2303829"/>
                <a:gd name="connsiteX305" fmla="*/ 1860028 w 2123905"/>
                <a:gd name="connsiteY305" fmla="*/ 927176 h 2303829"/>
                <a:gd name="connsiteX306" fmla="*/ 1842986 w 2123905"/>
                <a:gd name="connsiteY306" fmla="*/ 949277 h 2303829"/>
                <a:gd name="connsiteX307" fmla="*/ 1841388 w 2123905"/>
                <a:gd name="connsiteY307" fmla="*/ 951406 h 2303829"/>
                <a:gd name="connsiteX308" fmla="*/ 1841388 w 2123905"/>
                <a:gd name="connsiteY308" fmla="*/ 951406 h 2303829"/>
                <a:gd name="connsiteX309" fmla="*/ 1835529 w 2123905"/>
                <a:gd name="connsiteY309" fmla="*/ 956998 h 2303829"/>
                <a:gd name="connsiteX310" fmla="*/ 1812896 w 2123905"/>
                <a:gd name="connsiteY310" fmla="*/ 899216 h 2303829"/>
                <a:gd name="connsiteX311" fmla="*/ 1769227 w 2123905"/>
                <a:gd name="connsiteY311" fmla="*/ 811878 h 2303829"/>
                <a:gd name="connsiteX312" fmla="*/ 1735409 w 2123905"/>
                <a:gd name="connsiteY312" fmla="*/ 755427 h 2303829"/>
                <a:gd name="connsiteX313" fmla="*/ 1718368 w 2123905"/>
                <a:gd name="connsiteY313" fmla="*/ 730131 h 2303829"/>
                <a:gd name="connsiteX314" fmla="*/ 1709847 w 2123905"/>
                <a:gd name="connsiteY314" fmla="*/ 718148 h 2303829"/>
                <a:gd name="connsiteX315" fmla="*/ 1698930 w 2123905"/>
                <a:gd name="connsiteY315" fmla="*/ 702438 h 2303829"/>
                <a:gd name="connsiteX316" fmla="*/ 1659254 w 2123905"/>
                <a:gd name="connsiteY316" fmla="*/ 653443 h 2303829"/>
                <a:gd name="connsiteX317" fmla="*/ 1615852 w 2123905"/>
                <a:gd name="connsiteY317" fmla="*/ 605247 h 2303829"/>
                <a:gd name="connsiteX318" fmla="*/ 1615852 w 2123905"/>
                <a:gd name="connsiteY318" fmla="*/ 605247 h 2303829"/>
                <a:gd name="connsiteX319" fmla="*/ 1613721 w 2123905"/>
                <a:gd name="connsiteY319" fmla="*/ 603117 h 2303829"/>
                <a:gd name="connsiteX320" fmla="*/ 1603070 w 2123905"/>
                <a:gd name="connsiteY320" fmla="*/ 591933 h 2303829"/>
                <a:gd name="connsiteX321" fmla="*/ 1581768 w 2123905"/>
                <a:gd name="connsiteY321" fmla="*/ 570365 h 2303829"/>
                <a:gd name="connsiteX322" fmla="*/ 1579371 w 2123905"/>
                <a:gd name="connsiteY322" fmla="*/ 567968 h 2303829"/>
                <a:gd name="connsiteX323" fmla="*/ 1552744 w 2123905"/>
                <a:gd name="connsiteY323" fmla="*/ 541341 h 2303829"/>
                <a:gd name="connsiteX324" fmla="*/ 1537566 w 2123905"/>
                <a:gd name="connsiteY324" fmla="*/ 530157 h 2303829"/>
                <a:gd name="connsiteX325" fmla="*/ 1532773 w 2123905"/>
                <a:gd name="connsiteY325" fmla="*/ 526962 h 2303829"/>
                <a:gd name="connsiteX326" fmla="*/ 1519193 w 2123905"/>
                <a:gd name="connsiteY326" fmla="*/ 517376 h 2303829"/>
                <a:gd name="connsiteX327" fmla="*/ 1487506 w 2123905"/>
                <a:gd name="connsiteY327" fmla="*/ 498470 h 2303829"/>
                <a:gd name="connsiteX328" fmla="*/ 1479252 w 2123905"/>
                <a:gd name="connsiteY328" fmla="*/ 493943 h 2303829"/>
                <a:gd name="connsiteX329" fmla="*/ 1466737 w 2123905"/>
                <a:gd name="connsiteY329" fmla="*/ 487020 h 2303829"/>
                <a:gd name="connsiteX330" fmla="*/ 1460879 w 2123905"/>
                <a:gd name="connsiteY330" fmla="*/ 484357 h 2303829"/>
                <a:gd name="connsiteX331" fmla="*/ 1437979 w 2123905"/>
                <a:gd name="connsiteY331" fmla="*/ 467050 h 2303829"/>
                <a:gd name="connsiteX332" fmla="*/ 1415878 w 2123905"/>
                <a:gd name="connsiteY332" fmla="*/ 453736 h 2303829"/>
                <a:gd name="connsiteX333" fmla="*/ 1409753 w 2123905"/>
                <a:gd name="connsiteY333" fmla="*/ 450008 h 2303829"/>
                <a:gd name="connsiteX334" fmla="*/ 1353036 w 2123905"/>
                <a:gd name="connsiteY334" fmla="*/ 417256 h 2303829"/>
                <a:gd name="connsiteX335" fmla="*/ 1297384 w 2123905"/>
                <a:gd name="connsiteY335" fmla="*/ 388764 h 2303829"/>
                <a:gd name="connsiteX336" fmla="*/ 1269159 w 2123905"/>
                <a:gd name="connsiteY336" fmla="*/ 375450 h 2303829"/>
                <a:gd name="connsiteX337" fmla="*/ 1258508 w 2123905"/>
                <a:gd name="connsiteY337" fmla="*/ 370391 h 2303829"/>
                <a:gd name="connsiteX338" fmla="*/ 1253182 w 2123905"/>
                <a:gd name="connsiteY338" fmla="*/ 368261 h 2303829"/>
                <a:gd name="connsiteX339" fmla="*/ 1250254 w 2123905"/>
                <a:gd name="connsiteY339" fmla="*/ 366929 h 2303829"/>
                <a:gd name="connsiteX340" fmla="*/ 1244928 w 2123905"/>
                <a:gd name="connsiteY340" fmla="*/ 364533 h 2303829"/>
                <a:gd name="connsiteX341" fmla="*/ 1230283 w 2123905"/>
                <a:gd name="connsiteY341" fmla="*/ 358409 h 2303829"/>
                <a:gd name="connsiteX342" fmla="*/ 1226022 w 2123905"/>
                <a:gd name="connsiteY342" fmla="*/ 356544 h 2303829"/>
                <a:gd name="connsiteX343" fmla="*/ 1220164 w 2123905"/>
                <a:gd name="connsiteY343" fmla="*/ 353882 h 2303829"/>
                <a:gd name="connsiteX344" fmla="*/ 1217236 w 2123905"/>
                <a:gd name="connsiteY344" fmla="*/ 352550 h 2303829"/>
                <a:gd name="connsiteX345" fmla="*/ 1212709 w 2123905"/>
                <a:gd name="connsiteY345" fmla="*/ 350420 h 2303829"/>
                <a:gd name="connsiteX346" fmla="*/ 1209247 w 2123905"/>
                <a:gd name="connsiteY346" fmla="*/ 348823 h 2303829"/>
                <a:gd name="connsiteX347" fmla="*/ 1202856 w 2123905"/>
                <a:gd name="connsiteY347" fmla="*/ 345894 h 2303829"/>
                <a:gd name="connsiteX348" fmla="*/ 1149601 w 2123905"/>
                <a:gd name="connsiteY348" fmla="*/ 316870 h 2303829"/>
                <a:gd name="connsiteX349" fmla="*/ 1140281 w 2123905"/>
                <a:gd name="connsiteY349" fmla="*/ 311278 h 2303829"/>
                <a:gd name="connsiteX350" fmla="*/ 1099274 w 2123905"/>
                <a:gd name="connsiteY350" fmla="*/ 284650 h 2303829"/>
                <a:gd name="connsiteX351" fmla="*/ 1079038 w 2123905"/>
                <a:gd name="connsiteY351" fmla="*/ 271602 h 2303829"/>
                <a:gd name="connsiteX352" fmla="*/ 1054807 w 2123905"/>
                <a:gd name="connsiteY352" fmla="*/ 256158 h 2303829"/>
                <a:gd name="connsiteX353" fmla="*/ 1042824 w 2123905"/>
                <a:gd name="connsiteY353" fmla="*/ 247637 h 2303829"/>
                <a:gd name="connsiteX354" fmla="*/ 1030842 w 2123905"/>
                <a:gd name="connsiteY354" fmla="*/ 239383 h 2303829"/>
                <a:gd name="connsiteX355" fmla="*/ 1012202 w 2123905"/>
                <a:gd name="connsiteY355" fmla="*/ 225004 h 2303829"/>
                <a:gd name="connsiteX356" fmla="*/ 1009806 w 2123905"/>
                <a:gd name="connsiteY356" fmla="*/ 222873 h 2303829"/>
                <a:gd name="connsiteX357" fmla="*/ 1011936 w 2123905"/>
                <a:gd name="connsiteY357" fmla="*/ 225270 h 2303829"/>
                <a:gd name="connsiteX358" fmla="*/ 993829 w 2123905"/>
                <a:gd name="connsiteY358" fmla="*/ 207696 h 2303829"/>
                <a:gd name="connsiteX359" fmla="*/ 989569 w 2123905"/>
                <a:gd name="connsiteY359" fmla="*/ 203702 h 2303829"/>
                <a:gd name="connsiteX360" fmla="*/ 966403 w 2123905"/>
                <a:gd name="connsiteY360" fmla="*/ 178672 h 2303829"/>
                <a:gd name="connsiteX361" fmla="*/ 953089 w 2123905"/>
                <a:gd name="connsiteY361" fmla="*/ 162162 h 2303829"/>
                <a:gd name="connsiteX362" fmla="*/ 947231 w 2123905"/>
                <a:gd name="connsiteY362" fmla="*/ 154707 h 2303829"/>
                <a:gd name="connsiteX363" fmla="*/ 942438 w 2123905"/>
                <a:gd name="connsiteY363" fmla="*/ 148849 h 2303829"/>
                <a:gd name="connsiteX364" fmla="*/ 926993 w 2123905"/>
                <a:gd name="connsiteY364" fmla="*/ 129144 h 2303829"/>
                <a:gd name="connsiteX365" fmla="*/ 924863 w 2123905"/>
                <a:gd name="connsiteY365" fmla="*/ 125949 h 2303829"/>
                <a:gd name="connsiteX366" fmla="*/ 913946 w 2123905"/>
                <a:gd name="connsiteY366" fmla="*/ 111037 h 2303829"/>
                <a:gd name="connsiteX367" fmla="*/ 901431 w 2123905"/>
                <a:gd name="connsiteY367" fmla="*/ 96126 h 2303829"/>
                <a:gd name="connsiteX368" fmla="*/ 898502 w 2123905"/>
                <a:gd name="connsiteY368" fmla="*/ 92931 h 2303829"/>
                <a:gd name="connsiteX369" fmla="*/ 882792 w 2123905"/>
                <a:gd name="connsiteY369" fmla="*/ 75889 h 2303829"/>
                <a:gd name="connsiteX370" fmla="*/ 880928 w 2123905"/>
                <a:gd name="connsiteY370" fmla="*/ 71628 h 2303829"/>
                <a:gd name="connsiteX371" fmla="*/ 867881 w 2123905"/>
                <a:gd name="connsiteY371" fmla="*/ 56717 h 2303829"/>
                <a:gd name="connsiteX372" fmla="*/ 851904 w 2123905"/>
                <a:gd name="connsiteY372" fmla="*/ 43403 h 2303829"/>
                <a:gd name="connsiteX373" fmla="*/ 835927 w 2123905"/>
                <a:gd name="connsiteY373" fmla="*/ 31154 h 2303829"/>
                <a:gd name="connsiteX374" fmla="*/ 827406 w 2123905"/>
                <a:gd name="connsiteY374" fmla="*/ 26095 h 2303829"/>
                <a:gd name="connsiteX375" fmla="*/ 823944 w 2123905"/>
                <a:gd name="connsiteY375" fmla="*/ 23699 h 2303829"/>
                <a:gd name="connsiteX376" fmla="*/ 802908 w 2123905"/>
                <a:gd name="connsiteY376" fmla="*/ 13847 h 2303829"/>
                <a:gd name="connsiteX377" fmla="*/ 793589 w 2123905"/>
                <a:gd name="connsiteY377" fmla="*/ 11716 h 2303829"/>
                <a:gd name="connsiteX378" fmla="*/ 790128 w 2123905"/>
                <a:gd name="connsiteY378" fmla="*/ 11716 h 2303829"/>
                <a:gd name="connsiteX379" fmla="*/ 773619 w 2123905"/>
                <a:gd name="connsiteY379" fmla="*/ 8787 h 2303829"/>
                <a:gd name="connsiteX380" fmla="*/ 768027 w 2123905"/>
                <a:gd name="connsiteY380" fmla="*/ 8787 h 2303829"/>
                <a:gd name="connsiteX381" fmla="*/ 764565 w 2123905"/>
                <a:gd name="connsiteY381" fmla="*/ 8787 h 2303829"/>
                <a:gd name="connsiteX382" fmla="*/ 756843 w 2123905"/>
                <a:gd name="connsiteY382" fmla="*/ 8787 h 2303829"/>
                <a:gd name="connsiteX383" fmla="*/ 747523 w 2123905"/>
                <a:gd name="connsiteY383" fmla="*/ 14113 h 2303829"/>
                <a:gd name="connsiteX384" fmla="*/ 742464 w 2123905"/>
                <a:gd name="connsiteY384" fmla="*/ 21302 h 2303829"/>
                <a:gd name="connsiteX385" fmla="*/ 727819 w 2123905"/>
                <a:gd name="connsiteY385" fmla="*/ 24764 h 2303829"/>
                <a:gd name="connsiteX386" fmla="*/ 705185 w 2123905"/>
                <a:gd name="connsiteY386" fmla="*/ 35948 h 2303829"/>
                <a:gd name="connsiteX387" fmla="*/ 683085 w 2123905"/>
                <a:gd name="connsiteY387" fmla="*/ 54054 h 2303829"/>
                <a:gd name="connsiteX388" fmla="*/ 656457 w 2123905"/>
                <a:gd name="connsiteY388" fmla="*/ 97191 h 2303829"/>
                <a:gd name="connsiteX389" fmla="*/ 651398 w 2123905"/>
                <a:gd name="connsiteY389" fmla="*/ 123819 h 2303829"/>
                <a:gd name="connsiteX390" fmla="*/ 651398 w 2123905"/>
                <a:gd name="connsiteY390" fmla="*/ 127813 h 2303829"/>
                <a:gd name="connsiteX391" fmla="*/ 650067 w 2123905"/>
                <a:gd name="connsiteY391" fmla="*/ 141127 h 2303829"/>
                <a:gd name="connsiteX392" fmla="*/ 651398 w 2123905"/>
                <a:gd name="connsiteY392" fmla="*/ 157902 h 2303829"/>
                <a:gd name="connsiteX393" fmla="*/ 658587 w 2123905"/>
                <a:gd name="connsiteY393" fmla="*/ 189057 h 2303829"/>
                <a:gd name="connsiteX394" fmla="*/ 658587 w 2123905"/>
                <a:gd name="connsiteY394" fmla="*/ 192784 h 2303829"/>
                <a:gd name="connsiteX395" fmla="*/ 668971 w 2123905"/>
                <a:gd name="connsiteY395" fmla="*/ 224205 h 2303829"/>
                <a:gd name="connsiteX396" fmla="*/ 683350 w 2123905"/>
                <a:gd name="connsiteY396" fmla="*/ 250833 h 2303829"/>
                <a:gd name="connsiteX397" fmla="*/ 666043 w 2123905"/>
                <a:gd name="connsiteY397" fmla="*/ 236986 h 2303829"/>
                <a:gd name="connsiteX398" fmla="*/ 626633 w 2123905"/>
                <a:gd name="connsiteY398" fmla="*/ 201838 h 2303829"/>
                <a:gd name="connsiteX399" fmla="*/ 613586 w 2123905"/>
                <a:gd name="connsiteY399" fmla="*/ 189855 h 2303829"/>
                <a:gd name="connsiteX400" fmla="*/ 590952 w 2123905"/>
                <a:gd name="connsiteY400" fmla="*/ 168553 h 2303829"/>
                <a:gd name="connsiteX401" fmla="*/ 577905 w 2123905"/>
                <a:gd name="connsiteY401" fmla="*/ 156571 h 2303829"/>
                <a:gd name="connsiteX402" fmla="*/ 568053 w 2123905"/>
                <a:gd name="connsiteY402" fmla="*/ 147251 h 2303829"/>
                <a:gd name="connsiteX403" fmla="*/ 541425 w 2123905"/>
                <a:gd name="connsiteY403" fmla="*/ 124618 h 2303829"/>
                <a:gd name="connsiteX404" fmla="*/ 536099 w 2123905"/>
                <a:gd name="connsiteY404" fmla="*/ 120091 h 2303829"/>
                <a:gd name="connsiteX405" fmla="*/ 513999 w 2123905"/>
                <a:gd name="connsiteY405" fmla="*/ 101451 h 2303829"/>
                <a:gd name="connsiteX406" fmla="*/ 499087 w 2123905"/>
                <a:gd name="connsiteY406" fmla="*/ 89735 h 2303829"/>
                <a:gd name="connsiteX407" fmla="*/ 468731 w 2123905"/>
                <a:gd name="connsiteY407" fmla="*/ 66037 h 2303829"/>
                <a:gd name="connsiteX408" fmla="*/ 423997 w 2123905"/>
                <a:gd name="connsiteY408" fmla="*/ 37811 h 2303829"/>
                <a:gd name="connsiteX409" fmla="*/ 394441 w 2123905"/>
                <a:gd name="connsiteY409" fmla="*/ 25562 h 2303829"/>
                <a:gd name="connsiteX410" fmla="*/ 376333 w 2123905"/>
                <a:gd name="connsiteY410" fmla="*/ 20237 h 2303829"/>
                <a:gd name="connsiteX411" fmla="*/ 366481 w 2123905"/>
                <a:gd name="connsiteY411" fmla="*/ 17308 h 2303829"/>
                <a:gd name="connsiteX412" fmla="*/ 338256 w 2123905"/>
                <a:gd name="connsiteY412" fmla="*/ 9053 h 2303829"/>
                <a:gd name="connsiteX413" fmla="*/ 310297 w 2123905"/>
                <a:gd name="connsiteY413" fmla="*/ 3195 h 2303829"/>
                <a:gd name="connsiteX414" fmla="*/ 275682 w 2123905"/>
                <a:gd name="connsiteY414" fmla="*/ 0 h 2303829"/>
                <a:gd name="connsiteX415" fmla="*/ 257042 w 2123905"/>
                <a:gd name="connsiteY415" fmla="*/ 0 h 230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123905" h="2303829">
                  <a:moveTo>
                    <a:pt x="255710" y="13314"/>
                  </a:moveTo>
                  <a:cubicBezTo>
                    <a:pt x="226731" y="15737"/>
                    <a:pt x="198084" y="21180"/>
                    <a:pt x="170235" y="29557"/>
                  </a:cubicBezTo>
                  <a:cubicBezTo>
                    <a:pt x="160816" y="32696"/>
                    <a:pt x="151861" y="37084"/>
                    <a:pt x="143608" y="42604"/>
                  </a:cubicBezTo>
                  <a:cubicBezTo>
                    <a:pt x="136418" y="47131"/>
                    <a:pt x="129229" y="51924"/>
                    <a:pt x="122572" y="56983"/>
                  </a:cubicBezTo>
                  <a:cubicBezTo>
                    <a:pt x="108583" y="67912"/>
                    <a:pt x="95816" y="80322"/>
                    <a:pt x="84494" y="93996"/>
                  </a:cubicBezTo>
                  <a:lnTo>
                    <a:pt x="84494" y="93996"/>
                  </a:lnTo>
                  <a:lnTo>
                    <a:pt x="82364" y="96925"/>
                  </a:lnTo>
                  <a:lnTo>
                    <a:pt x="79435" y="100386"/>
                  </a:lnTo>
                  <a:lnTo>
                    <a:pt x="64524" y="118493"/>
                  </a:lnTo>
                  <a:lnTo>
                    <a:pt x="64524" y="118493"/>
                  </a:lnTo>
                  <a:cubicBezTo>
                    <a:pt x="54711" y="130129"/>
                    <a:pt x="45809" y="142503"/>
                    <a:pt x="37896" y="155505"/>
                  </a:cubicBezTo>
                  <a:cubicBezTo>
                    <a:pt x="34789" y="160743"/>
                    <a:pt x="32202" y="166273"/>
                    <a:pt x="30174" y="172015"/>
                  </a:cubicBezTo>
                  <a:cubicBezTo>
                    <a:pt x="26847" y="179821"/>
                    <a:pt x="24001" y="187825"/>
                    <a:pt x="21653" y="195979"/>
                  </a:cubicBezTo>
                  <a:cubicBezTo>
                    <a:pt x="19523" y="203968"/>
                    <a:pt x="17925" y="211956"/>
                    <a:pt x="16328" y="219945"/>
                  </a:cubicBezTo>
                  <a:lnTo>
                    <a:pt x="16328" y="223939"/>
                  </a:lnTo>
                  <a:lnTo>
                    <a:pt x="13132" y="239383"/>
                  </a:lnTo>
                  <a:cubicBezTo>
                    <a:pt x="13132" y="244442"/>
                    <a:pt x="11002" y="249501"/>
                    <a:pt x="10203" y="254560"/>
                  </a:cubicBezTo>
                  <a:cubicBezTo>
                    <a:pt x="7807" y="266543"/>
                    <a:pt x="5677" y="277993"/>
                    <a:pt x="4345" y="289975"/>
                  </a:cubicBezTo>
                  <a:cubicBezTo>
                    <a:pt x="3014" y="301958"/>
                    <a:pt x="2481" y="305686"/>
                    <a:pt x="1416" y="313940"/>
                  </a:cubicBezTo>
                  <a:lnTo>
                    <a:pt x="1416" y="319266"/>
                  </a:lnTo>
                  <a:cubicBezTo>
                    <a:pt x="242" y="328537"/>
                    <a:pt x="-203" y="337885"/>
                    <a:pt x="85" y="347225"/>
                  </a:cubicBezTo>
                  <a:lnTo>
                    <a:pt x="84" y="355746"/>
                  </a:lnTo>
                  <a:cubicBezTo>
                    <a:pt x="84" y="363201"/>
                    <a:pt x="84" y="370391"/>
                    <a:pt x="84" y="377581"/>
                  </a:cubicBezTo>
                  <a:cubicBezTo>
                    <a:pt x="2054" y="400195"/>
                    <a:pt x="6155" y="422573"/>
                    <a:pt x="12333" y="444416"/>
                  </a:cubicBezTo>
                  <a:cubicBezTo>
                    <a:pt x="14996" y="454535"/>
                    <a:pt x="18192" y="464653"/>
                    <a:pt x="21387" y="474771"/>
                  </a:cubicBezTo>
                  <a:cubicBezTo>
                    <a:pt x="24582" y="484890"/>
                    <a:pt x="30440" y="496872"/>
                    <a:pt x="35233" y="507523"/>
                  </a:cubicBezTo>
                  <a:lnTo>
                    <a:pt x="42422" y="523766"/>
                  </a:lnTo>
                  <a:lnTo>
                    <a:pt x="49346" y="538678"/>
                  </a:lnTo>
                  <a:cubicBezTo>
                    <a:pt x="53786" y="548920"/>
                    <a:pt x="59320" y="558651"/>
                    <a:pt x="65855" y="567702"/>
                  </a:cubicBezTo>
                  <a:cubicBezTo>
                    <a:pt x="69316" y="573294"/>
                    <a:pt x="73045" y="578619"/>
                    <a:pt x="77039" y="583945"/>
                  </a:cubicBezTo>
                  <a:cubicBezTo>
                    <a:pt x="91411" y="604534"/>
                    <a:pt x="108219" y="623309"/>
                    <a:pt x="127099" y="639863"/>
                  </a:cubicBezTo>
                  <a:lnTo>
                    <a:pt x="130294" y="642259"/>
                  </a:lnTo>
                  <a:lnTo>
                    <a:pt x="133223" y="644922"/>
                  </a:lnTo>
                  <a:cubicBezTo>
                    <a:pt x="131879" y="649834"/>
                    <a:pt x="133941" y="655042"/>
                    <a:pt x="138282" y="657703"/>
                  </a:cubicBezTo>
                  <a:lnTo>
                    <a:pt x="140146" y="659035"/>
                  </a:lnTo>
                  <a:cubicBezTo>
                    <a:pt x="142647" y="660568"/>
                    <a:pt x="145049" y="662258"/>
                    <a:pt x="147335" y="664094"/>
                  </a:cubicBezTo>
                  <a:lnTo>
                    <a:pt x="156123" y="671816"/>
                  </a:lnTo>
                  <a:lnTo>
                    <a:pt x="163045" y="677941"/>
                  </a:lnTo>
                  <a:lnTo>
                    <a:pt x="166241" y="680603"/>
                  </a:lnTo>
                  <a:lnTo>
                    <a:pt x="182751" y="693917"/>
                  </a:lnTo>
                  <a:lnTo>
                    <a:pt x="192070" y="701373"/>
                  </a:lnTo>
                  <a:cubicBezTo>
                    <a:pt x="206954" y="713754"/>
                    <a:pt x="222705" y="725055"/>
                    <a:pt x="239201" y="735190"/>
                  </a:cubicBezTo>
                  <a:cubicBezTo>
                    <a:pt x="255977" y="745042"/>
                    <a:pt x="273018" y="754895"/>
                    <a:pt x="290060" y="763948"/>
                  </a:cubicBezTo>
                  <a:cubicBezTo>
                    <a:pt x="307101" y="773001"/>
                    <a:pt x="322811" y="780990"/>
                    <a:pt x="344913" y="790576"/>
                  </a:cubicBezTo>
                  <a:lnTo>
                    <a:pt x="373138" y="802558"/>
                  </a:lnTo>
                  <a:lnTo>
                    <a:pt x="392044" y="809481"/>
                  </a:lnTo>
                  <a:lnTo>
                    <a:pt x="402429" y="813209"/>
                  </a:lnTo>
                  <a:lnTo>
                    <a:pt x="431719" y="823061"/>
                  </a:lnTo>
                  <a:lnTo>
                    <a:pt x="441038" y="825724"/>
                  </a:lnTo>
                  <a:cubicBezTo>
                    <a:pt x="448494" y="828121"/>
                    <a:pt x="455684" y="830251"/>
                    <a:pt x="463406" y="832115"/>
                  </a:cubicBezTo>
                  <a:cubicBezTo>
                    <a:pt x="476986" y="835843"/>
                    <a:pt x="490034" y="838772"/>
                    <a:pt x="504945" y="841701"/>
                  </a:cubicBezTo>
                  <a:lnTo>
                    <a:pt x="522519" y="845428"/>
                  </a:lnTo>
                  <a:cubicBezTo>
                    <a:pt x="545419" y="850488"/>
                    <a:pt x="568319" y="854216"/>
                    <a:pt x="589621" y="857145"/>
                  </a:cubicBezTo>
                  <a:cubicBezTo>
                    <a:pt x="610923" y="860074"/>
                    <a:pt x="634356" y="863536"/>
                    <a:pt x="653794" y="865133"/>
                  </a:cubicBezTo>
                  <a:cubicBezTo>
                    <a:pt x="673232" y="866731"/>
                    <a:pt x="692138" y="867796"/>
                    <a:pt x="712641" y="868062"/>
                  </a:cubicBezTo>
                  <a:lnTo>
                    <a:pt x="748588" y="868062"/>
                  </a:lnTo>
                  <a:lnTo>
                    <a:pt x="779210" y="868062"/>
                  </a:lnTo>
                  <a:lnTo>
                    <a:pt x="800246" y="866731"/>
                  </a:lnTo>
                  <a:lnTo>
                    <a:pt x="810365" y="866731"/>
                  </a:lnTo>
                  <a:cubicBezTo>
                    <a:pt x="823062" y="865988"/>
                    <a:pt x="835695" y="864386"/>
                    <a:pt x="848176" y="861938"/>
                  </a:cubicBezTo>
                  <a:cubicBezTo>
                    <a:pt x="875718" y="857487"/>
                    <a:pt x="902872" y="850899"/>
                    <a:pt x="929391" y="842233"/>
                  </a:cubicBezTo>
                  <a:cubicBezTo>
                    <a:pt x="942171" y="837440"/>
                    <a:pt x="956018" y="831849"/>
                    <a:pt x="969598" y="825458"/>
                  </a:cubicBezTo>
                  <a:lnTo>
                    <a:pt x="980515" y="820398"/>
                  </a:lnTo>
                  <a:lnTo>
                    <a:pt x="985841" y="817736"/>
                  </a:lnTo>
                  <a:lnTo>
                    <a:pt x="985841" y="823860"/>
                  </a:lnTo>
                  <a:cubicBezTo>
                    <a:pt x="985841" y="834245"/>
                    <a:pt x="985841" y="844896"/>
                    <a:pt x="985841" y="855281"/>
                  </a:cubicBezTo>
                  <a:cubicBezTo>
                    <a:pt x="986624" y="875310"/>
                    <a:pt x="988939" y="895250"/>
                    <a:pt x="992765" y="914927"/>
                  </a:cubicBezTo>
                  <a:cubicBezTo>
                    <a:pt x="996349" y="934427"/>
                    <a:pt x="1002622" y="953335"/>
                    <a:pt x="1011404" y="971111"/>
                  </a:cubicBezTo>
                  <a:cubicBezTo>
                    <a:pt x="1021336" y="991383"/>
                    <a:pt x="1033481" y="1010494"/>
                    <a:pt x="1047617" y="1028094"/>
                  </a:cubicBezTo>
                  <a:cubicBezTo>
                    <a:pt x="1061521" y="1043894"/>
                    <a:pt x="1077778" y="1057456"/>
                    <a:pt x="1095813" y="1068302"/>
                  </a:cubicBezTo>
                  <a:cubicBezTo>
                    <a:pt x="1114393" y="1081799"/>
                    <a:pt x="1134967" y="1092311"/>
                    <a:pt x="1156791" y="1099456"/>
                  </a:cubicBezTo>
                  <a:cubicBezTo>
                    <a:pt x="1167877" y="1103205"/>
                    <a:pt x="1179167" y="1106317"/>
                    <a:pt x="1190608" y="1108776"/>
                  </a:cubicBezTo>
                  <a:cubicBezTo>
                    <a:pt x="1202130" y="1111463"/>
                    <a:pt x="1213925" y="1112804"/>
                    <a:pt x="1225757" y="1112770"/>
                  </a:cubicBezTo>
                  <a:cubicBezTo>
                    <a:pt x="1237764" y="1112786"/>
                    <a:pt x="1249763" y="1112164"/>
                    <a:pt x="1261704" y="1110906"/>
                  </a:cubicBezTo>
                  <a:cubicBezTo>
                    <a:pt x="1272089" y="1110906"/>
                    <a:pt x="1282473" y="1108776"/>
                    <a:pt x="1292592" y="1106912"/>
                  </a:cubicBezTo>
                  <a:cubicBezTo>
                    <a:pt x="1288598" y="1113303"/>
                    <a:pt x="1285668" y="1118096"/>
                    <a:pt x="1283006" y="1122889"/>
                  </a:cubicBezTo>
                  <a:cubicBezTo>
                    <a:pt x="1280645" y="1127631"/>
                    <a:pt x="1278599" y="1132523"/>
                    <a:pt x="1276881" y="1137534"/>
                  </a:cubicBezTo>
                  <a:cubicBezTo>
                    <a:pt x="1274751" y="1143658"/>
                    <a:pt x="1272354" y="1150049"/>
                    <a:pt x="1270224" y="1156440"/>
                  </a:cubicBezTo>
                  <a:cubicBezTo>
                    <a:pt x="1265693" y="1168575"/>
                    <a:pt x="1262479" y="1181163"/>
                    <a:pt x="1260639" y="1193985"/>
                  </a:cubicBezTo>
                  <a:cubicBezTo>
                    <a:pt x="1260367" y="1198952"/>
                    <a:pt x="1260367" y="1203930"/>
                    <a:pt x="1260639" y="1208896"/>
                  </a:cubicBezTo>
                  <a:lnTo>
                    <a:pt x="1260638" y="1211293"/>
                  </a:lnTo>
                  <a:cubicBezTo>
                    <a:pt x="1260369" y="1212968"/>
                    <a:pt x="1260369" y="1214677"/>
                    <a:pt x="1260638" y="1216352"/>
                  </a:cubicBezTo>
                  <a:cubicBezTo>
                    <a:pt x="1260638" y="1222476"/>
                    <a:pt x="1260638" y="1228867"/>
                    <a:pt x="1260638" y="1235258"/>
                  </a:cubicBezTo>
                  <a:lnTo>
                    <a:pt x="1260638" y="1239518"/>
                  </a:lnTo>
                  <a:cubicBezTo>
                    <a:pt x="1260638" y="1248571"/>
                    <a:pt x="1260638" y="1257625"/>
                    <a:pt x="1260638" y="1266146"/>
                  </a:cubicBezTo>
                  <a:cubicBezTo>
                    <a:pt x="1260638" y="1274666"/>
                    <a:pt x="1262769" y="1286915"/>
                    <a:pt x="1264366" y="1296235"/>
                  </a:cubicBezTo>
                  <a:cubicBezTo>
                    <a:pt x="1268322" y="1317383"/>
                    <a:pt x="1275130" y="1337896"/>
                    <a:pt x="1284604" y="1357212"/>
                  </a:cubicBezTo>
                  <a:cubicBezTo>
                    <a:pt x="1294947" y="1379126"/>
                    <a:pt x="1309308" y="1398906"/>
                    <a:pt x="1326941" y="1415527"/>
                  </a:cubicBezTo>
                  <a:cubicBezTo>
                    <a:pt x="1335165" y="1423090"/>
                    <a:pt x="1344080" y="1429866"/>
                    <a:pt x="1353569" y="1435764"/>
                  </a:cubicBezTo>
                  <a:cubicBezTo>
                    <a:pt x="1364559" y="1442497"/>
                    <a:pt x="1376147" y="1448202"/>
                    <a:pt x="1388185" y="1452806"/>
                  </a:cubicBezTo>
                  <a:cubicBezTo>
                    <a:pt x="1395446" y="1454922"/>
                    <a:pt x="1402826" y="1456611"/>
                    <a:pt x="1410285" y="1457865"/>
                  </a:cubicBezTo>
                  <a:cubicBezTo>
                    <a:pt x="1407090" y="1462125"/>
                    <a:pt x="1405227" y="1465321"/>
                    <a:pt x="1402830" y="1468250"/>
                  </a:cubicBezTo>
                  <a:lnTo>
                    <a:pt x="1399634" y="1472244"/>
                  </a:lnTo>
                  <a:cubicBezTo>
                    <a:pt x="1395907" y="1477037"/>
                    <a:pt x="1392179" y="1482096"/>
                    <a:pt x="1388718" y="1487155"/>
                  </a:cubicBezTo>
                  <a:cubicBezTo>
                    <a:pt x="1385256" y="1492215"/>
                    <a:pt x="1382593" y="1496475"/>
                    <a:pt x="1379398" y="1501268"/>
                  </a:cubicBezTo>
                  <a:lnTo>
                    <a:pt x="1374072" y="1509523"/>
                  </a:lnTo>
                  <a:cubicBezTo>
                    <a:pt x="1372273" y="1512466"/>
                    <a:pt x="1370318" y="1515310"/>
                    <a:pt x="1368214" y="1518044"/>
                  </a:cubicBezTo>
                  <a:cubicBezTo>
                    <a:pt x="1365285" y="1522570"/>
                    <a:pt x="1362356" y="1526830"/>
                    <a:pt x="1359693" y="1531358"/>
                  </a:cubicBezTo>
                  <a:cubicBezTo>
                    <a:pt x="1353303" y="1542275"/>
                    <a:pt x="1347977" y="1553458"/>
                    <a:pt x="1343184" y="1563843"/>
                  </a:cubicBezTo>
                  <a:cubicBezTo>
                    <a:pt x="1338391" y="1574228"/>
                    <a:pt x="1336527" y="1578488"/>
                    <a:pt x="1332800" y="1585678"/>
                  </a:cubicBezTo>
                  <a:lnTo>
                    <a:pt x="1330403" y="1590737"/>
                  </a:lnTo>
                  <a:cubicBezTo>
                    <a:pt x="1328539" y="1594198"/>
                    <a:pt x="1326675" y="1597927"/>
                    <a:pt x="1325077" y="1601388"/>
                  </a:cubicBezTo>
                  <a:cubicBezTo>
                    <a:pt x="1323480" y="1604850"/>
                    <a:pt x="1321616" y="1608578"/>
                    <a:pt x="1320018" y="1612305"/>
                  </a:cubicBezTo>
                  <a:lnTo>
                    <a:pt x="1317355" y="1617631"/>
                  </a:lnTo>
                  <a:lnTo>
                    <a:pt x="1312296" y="1628016"/>
                  </a:lnTo>
                  <a:cubicBezTo>
                    <a:pt x="1308210" y="1637125"/>
                    <a:pt x="1304914" y="1646568"/>
                    <a:pt x="1302444" y="1656241"/>
                  </a:cubicBezTo>
                  <a:cubicBezTo>
                    <a:pt x="1300198" y="1664298"/>
                    <a:pt x="1298420" y="1672477"/>
                    <a:pt x="1297118" y="1680738"/>
                  </a:cubicBezTo>
                  <a:cubicBezTo>
                    <a:pt x="1296278" y="1689061"/>
                    <a:pt x="1296278" y="1697446"/>
                    <a:pt x="1297118" y="1705768"/>
                  </a:cubicBezTo>
                  <a:cubicBezTo>
                    <a:pt x="1297535" y="1713729"/>
                    <a:pt x="1298967" y="1721603"/>
                    <a:pt x="1301378" y="1729201"/>
                  </a:cubicBezTo>
                  <a:cubicBezTo>
                    <a:pt x="1302340" y="1732757"/>
                    <a:pt x="1303587" y="1736230"/>
                    <a:pt x="1305107" y="1739586"/>
                  </a:cubicBezTo>
                  <a:cubicBezTo>
                    <a:pt x="1307276" y="1744246"/>
                    <a:pt x="1309860" y="1748702"/>
                    <a:pt x="1312829" y="1752899"/>
                  </a:cubicBezTo>
                  <a:cubicBezTo>
                    <a:pt x="1321826" y="1763542"/>
                    <a:pt x="1334635" y="1770233"/>
                    <a:pt x="1348510" y="1771539"/>
                  </a:cubicBezTo>
                  <a:lnTo>
                    <a:pt x="1353569" y="1771539"/>
                  </a:lnTo>
                  <a:cubicBezTo>
                    <a:pt x="1361271" y="1771462"/>
                    <a:pt x="1368879" y="1769832"/>
                    <a:pt x="1375936" y="1766746"/>
                  </a:cubicBezTo>
                  <a:cubicBezTo>
                    <a:pt x="1380357" y="1764849"/>
                    <a:pt x="1384630" y="1762624"/>
                    <a:pt x="1388718" y="1760089"/>
                  </a:cubicBezTo>
                  <a:lnTo>
                    <a:pt x="1392179" y="1758225"/>
                  </a:lnTo>
                  <a:lnTo>
                    <a:pt x="1392179" y="1758225"/>
                  </a:lnTo>
                  <a:cubicBezTo>
                    <a:pt x="1402101" y="1752827"/>
                    <a:pt x="1411543" y="1746591"/>
                    <a:pt x="1420404" y="1739586"/>
                  </a:cubicBezTo>
                  <a:lnTo>
                    <a:pt x="1427327" y="1734260"/>
                  </a:lnTo>
                  <a:cubicBezTo>
                    <a:pt x="1434373" y="1729040"/>
                    <a:pt x="1441129" y="1723440"/>
                    <a:pt x="1447565" y="1717485"/>
                  </a:cubicBezTo>
                  <a:cubicBezTo>
                    <a:pt x="1457229" y="1708756"/>
                    <a:pt x="1466137" y="1699225"/>
                    <a:pt x="1474192" y="1688993"/>
                  </a:cubicBezTo>
                  <a:cubicBezTo>
                    <a:pt x="1482115" y="1678820"/>
                    <a:pt x="1489237" y="1668047"/>
                    <a:pt x="1495494" y="1656773"/>
                  </a:cubicBezTo>
                  <a:cubicBezTo>
                    <a:pt x="1497891" y="1653578"/>
                    <a:pt x="1500021" y="1650649"/>
                    <a:pt x="1502684" y="1647720"/>
                  </a:cubicBezTo>
                  <a:lnTo>
                    <a:pt x="1509873" y="1641862"/>
                  </a:lnTo>
                  <a:cubicBezTo>
                    <a:pt x="1514630" y="1646713"/>
                    <a:pt x="1520471" y="1650363"/>
                    <a:pt x="1526915" y="1652513"/>
                  </a:cubicBezTo>
                  <a:cubicBezTo>
                    <a:pt x="1539479" y="1657247"/>
                    <a:pt x="1552278" y="1661335"/>
                    <a:pt x="1565259" y="1664762"/>
                  </a:cubicBezTo>
                  <a:cubicBezTo>
                    <a:pt x="1574554" y="1667637"/>
                    <a:pt x="1583488" y="1671568"/>
                    <a:pt x="1591887" y="1676478"/>
                  </a:cubicBezTo>
                  <a:cubicBezTo>
                    <a:pt x="1597683" y="1679987"/>
                    <a:pt x="1603283" y="1683810"/>
                    <a:pt x="1608663" y="1687928"/>
                  </a:cubicBezTo>
                  <a:lnTo>
                    <a:pt x="1618248" y="1695650"/>
                  </a:lnTo>
                  <a:cubicBezTo>
                    <a:pt x="1622058" y="1699070"/>
                    <a:pt x="1626058" y="1702271"/>
                    <a:pt x="1630231" y="1705236"/>
                  </a:cubicBezTo>
                  <a:cubicBezTo>
                    <a:pt x="1634166" y="1708141"/>
                    <a:pt x="1638920" y="1709725"/>
                    <a:pt x="1643811" y="1709763"/>
                  </a:cubicBezTo>
                  <a:lnTo>
                    <a:pt x="1649136" y="1709763"/>
                  </a:lnTo>
                  <a:lnTo>
                    <a:pt x="1655793" y="1727337"/>
                  </a:lnTo>
                  <a:lnTo>
                    <a:pt x="1657657" y="1733994"/>
                  </a:lnTo>
                  <a:lnTo>
                    <a:pt x="1659787" y="1739852"/>
                  </a:lnTo>
                  <a:cubicBezTo>
                    <a:pt x="1661118" y="1743846"/>
                    <a:pt x="1662450" y="1747840"/>
                    <a:pt x="1663515" y="1751835"/>
                  </a:cubicBezTo>
                  <a:cubicBezTo>
                    <a:pt x="1665645" y="1760355"/>
                    <a:pt x="1667243" y="1769142"/>
                    <a:pt x="1669107" y="1778462"/>
                  </a:cubicBezTo>
                  <a:cubicBezTo>
                    <a:pt x="1670792" y="1788858"/>
                    <a:pt x="1671770" y="1799355"/>
                    <a:pt x="1672036" y="1809883"/>
                  </a:cubicBezTo>
                  <a:cubicBezTo>
                    <a:pt x="1671165" y="1823124"/>
                    <a:pt x="1668933" y="1836241"/>
                    <a:pt x="1665379" y="1849025"/>
                  </a:cubicBezTo>
                  <a:cubicBezTo>
                    <a:pt x="1661366" y="1865375"/>
                    <a:pt x="1655654" y="1881261"/>
                    <a:pt x="1648337" y="1896423"/>
                  </a:cubicBezTo>
                  <a:cubicBezTo>
                    <a:pt x="1641985" y="1906898"/>
                    <a:pt x="1634959" y="1916949"/>
                    <a:pt x="1627301" y="1926512"/>
                  </a:cubicBezTo>
                  <a:cubicBezTo>
                    <a:pt x="1616384" y="1940092"/>
                    <a:pt x="1603869" y="1953140"/>
                    <a:pt x="1593218" y="1963524"/>
                  </a:cubicBezTo>
                  <a:cubicBezTo>
                    <a:pt x="1583197" y="1973236"/>
                    <a:pt x="1572423" y="1982139"/>
                    <a:pt x="1560999" y="1990152"/>
                  </a:cubicBezTo>
                  <a:lnTo>
                    <a:pt x="1551679" y="1996010"/>
                  </a:lnTo>
                  <a:lnTo>
                    <a:pt x="1543424" y="2001069"/>
                  </a:lnTo>
                  <a:lnTo>
                    <a:pt x="1539696" y="2003466"/>
                  </a:lnTo>
                  <a:cubicBezTo>
                    <a:pt x="1535969" y="2005863"/>
                    <a:pt x="1532241" y="2008525"/>
                    <a:pt x="1528247" y="2010656"/>
                  </a:cubicBezTo>
                  <a:lnTo>
                    <a:pt x="1505081" y="2023436"/>
                  </a:lnTo>
                  <a:cubicBezTo>
                    <a:pt x="1501195" y="2025603"/>
                    <a:pt x="1497194" y="2027558"/>
                    <a:pt x="1493098" y="2029294"/>
                  </a:cubicBezTo>
                  <a:lnTo>
                    <a:pt x="1485642" y="2031957"/>
                  </a:lnTo>
                  <a:lnTo>
                    <a:pt x="1482447" y="2031957"/>
                  </a:lnTo>
                  <a:lnTo>
                    <a:pt x="1475258" y="2034620"/>
                  </a:lnTo>
                  <a:lnTo>
                    <a:pt x="1461944" y="2039147"/>
                  </a:lnTo>
                  <a:cubicBezTo>
                    <a:pt x="1455553" y="2040745"/>
                    <a:pt x="1448630" y="2042076"/>
                    <a:pt x="1442239" y="2043141"/>
                  </a:cubicBezTo>
                  <a:lnTo>
                    <a:pt x="1434251" y="2044739"/>
                  </a:lnTo>
                  <a:cubicBezTo>
                    <a:pt x="1425466" y="2046415"/>
                    <a:pt x="1416563" y="2047394"/>
                    <a:pt x="1407623" y="2047668"/>
                  </a:cubicBezTo>
                  <a:lnTo>
                    <a:pt x="1395907" y="2047668"/>
                  </a:lnTo>
                  <a:lnTo>
                    <a:pt x="1391114" y="2047668"/>
                  </a:lnTo>
                  <a:lnTo>
                    <a:pt x="1380197" y="2047668"/>
                  </a:lnTo>
                  <a:lnTo>
                    <a:pt x="1372741" y="2047668"/>
                  </a:lnTo>
                  <a:cubicBezTo>
                    <a:pt x="1363688" y="2047668"/>
                    <a:pt x="1354368" y="2045804"/>
                    <a:pt x="1346113" y="2044472"/>
                  </a:cubicBezTo>
                  <a:lnTo>
                    <a:pt x="1339190" y="2044472"/>
                  </a:lnTo>
                  <a:lnTo>
                    <a:pt x="1325610" y="2042608"/>
                  </a:lnTo>
                  <a:lnTo>
                    <a:pt x="1321083" y="2041011"/>
                  </a:lnTo>
                  <a:cubicBezTo>
                    <a:pt x="1317427" y="2039578"/>
                    <a:pt x="1313557" y="2038768"/>
                    <a:pt x="1309634" y="2038614"/>
                  </a:cubicBezTo>
                  <a:lnTo>
                    <a:pt x="1306438" y="2038614"/>
                  </a:lnTo>
                  <a:cubicBezTo>
                    <a:pt x="1299207" y="2039732"/>
                    <a:pt x="1292755" y="2043778"/>
                    <a:pt x="1288597" y="2049798"/>
                  </a:cubicBezTo>
                  <a:lnTo>
                    <a:pt x="1285668" y="2053792"/>
                  </a:lnTo>
                  <a:lnTo>
                    <a:pt x="1284070" y="2056455"/>
                  </a:lnTo>
                  <a:cubicBezTo>
                    <a:pt x="1280683" y="2061081"/>
                    <a:pt x="1276847" y="2065362"/>
                    <a:pt x="1272621" y="2069237"/>
                  </a:cubicBezTo>
                  <a:lnTo>
                    <a:pt x="1272621" y="2069236"/>
                  </a:lnTo>
                  <a:lnTo>
                    <a:pt x="1272621" y="2069236"/>
                  </a:lnTo>
                  <a:cubicBezTo>
                    <a:pt x="1266496" y="2075094"/>
                    <a:pt x="1260638" y="2081219"/>
                    <a:pt x="1254780" y="2087343"/>
                  </a:cubicBezTo>
                  <a:cubicBezTo>
                    <a:pt x="1248923" y="2093467"/>
                    <a:pt x="1247857" y="2094533"/>
                    <a:pt x="1244662" y="2098260"/>
                  </a:cubicBezTo>
                  <a:lnTo>
                    <a:pt x="1231880" y="2101988"/>
                  </a:lnTo>
                  <a:lnTo>
                    <a:pt x="1218567" y="2115834"/>
                  </a:lnTo>
                  <a:lnTo>
                    <a:pt x="1208981" y="2125687"/>
                  </a:lnTo>
                  <a:cubicBezTo>
                    <a:pt x="1203123" y="2131811"/>
                    <a:pt x="1197265" y="2137936"/>
                    <a:pt x="1191140" y="2143794"/>
                  </a:cubicBezTo>
                  <a:lnTo>
                    <a:pt x="1189276" y="2145392"/>
                  </a:lnTo>
                  <a:lnTo>
                    <a:pt x="1181022" y="2153646"/>
                  </a:lnTo>
                  <a:lnTo>
                    <a:pt x="1175962" y="2158172"/>
                  </a:lnTo>
                  <a:lnTo>
                    <a:pt x="1173832" y="2159771"/>
                  </a:lnTo>
                  <a:cubicBezTo>
                    <a:pt x="1169205" y="2163117"/>
                    <a:pt x="1165533" y="2167615"/>
                    <a:pt x="1163181" y="2172818"/>
                  </a:cubicBezTo>
                  <a:cubicBezTo>
                    <a:pt x="1163181" y="2172818"/>
                    <a:pt x="1163181" y="2175214"/>
                    <a:pt x="1161850" y="2176280"/>
                  </a:cubicBezTo>
                  <a:lnTo>
                    <a:pt x="1154127" y="2181073"/>
                  </a:lnTo>
                  <a:cubicBezTo>
                    <a:pt x="1147205" y="2185333"/>
                    <a:pt x="1140281" y="2189327"/>
                    <a:pt x="1133092" y="2193055"/>
                  </a:cubicBezTo>
                  <a:lnTo>
                    <a:pt x="1121642" y="2198647"/>
                  </a:lnTo>
                  <a:lnTo>
                    <a:pt x="1108594" y="2205037"/>
                  </a:lnTo>
                  <a:cubicBezTo>
                    <a:pt x="1096608" y="2211688"/>
                    <a:pt x="1084251" y="2217645"/>
                    <a:pt x="1071581" y="2222878"/>
                  </a:cubicBezTo>
                  <a:lnTo>
                    <a:pt x="1062529" y="2226340"/>
                  </a:lnTo>
                  <a:lnTo>
                    <a:pt x="1035901" y="2236991"/>
                  </a:lnTo>
                  <a:lnTo>
                    <a:pt x="1033504" y="2238322"/>
                  </a:lnTo>
                  <a:lnTo>
                    <a:pt x="1033504" y="2238322"/>
                  </a:lnTo>
                  <a:cubicBezTo>
                    <a:pt x="1028531" y="2240462"/>
                    <a:pt x="1024607" y="2244482"/>
                    <a:pt x="1022587" y="2249506"/>
                  </a:cubicBezTo>
                  <a:cubicBezTo>
                    <a:pt x="1019649" y="2257315"/>
                    <a:pt x="1022260" y="2266125"/>
                    <a:pt x="1028977" y="2271074"/>
                  </a:cubicBezTo>
                  <a:lnTo>
                    <a:pt x="1030575" y="2271074"/>
                  </a:lnTo>
                  <a:cubicBezTo>
                    <a:pt x="1035291" y="2272781"/>
                    <a:pt x="1039912" y="2274737"/>
                    <a:pt x="1044421" y="2276932"/>
                  </a:cubicBezTo>
                  <a:lnTo>
                    <a:pt x="1044421" y="2276932"/>
                  </a:lnTo>
                  <a:lnTo>
                    <a:pt x="1054540" y="2279595"/>
                  </a:lnTo>
                  <a:cubicBezTo>
                    <a:pt x="1061004" y="2280982"/>
                    <a:pt x="1067331" y="2282943"/>
                    <a:pt x="1073446" y="2285453"/>
                  </a:cubicBezTo>
                  <a:cubicBezTo>
                    <a:pt x="1076186" y="2287075"/>
                    <a:pt x="1078771" y="2288947"/>
                    <a:pt x="1081168" y="2291045"/>
                  </a:cubicBezTo>
                  <a:cubicBezTo>
                    <a:pt x="1082874" y="2293628"/>
                    <a:pt x="1084936" y="2295959"/>
                    <a:pt x="1087292" y="2297968"/>
                  </a:cubicBezTo>
                  <a:cubicBezTo>
                    <a:pt x="1090938" y="2300350"/>
                    <a:pt x="1095187" y="2301644"/>
                    <a:pt x="1099541" y="2301697"/>
                  </a:cubicBezTo>
                  <a:lnTo>
                    <a:pt x="1103269" y="2301696"/>
                  </a:lnTo>
                  <a:cubicBezTo>
                    <a:pt x="1106718" y="2303167"/>
                    <a:pt x="1110438" y="2303892"/>
                    <a:pt x="1114187" y="2303826"/>
                  </a:cubicBezTo>
                  <a:lnTo>
                    <a:pt x="1117115" y="2303826"/>
                  </a:lnTo>
                  <a:cubicBezTo>
                    <a:pt x="1128917" y="2302934"/>
                    <a:pt x="1140654" y="2301334"/>
                    <a:pt x="1152264" y="2299033"/>
                  </a:cubicBezTo>
                  <a:cubicBezTo>
                    <a:pt x="1176798" y="2294286"/>
                    <a:pt x="1201064" y="2288242"/>
                    <a:pt x="1224958" y="2280926"/>
                  </a:cubicBezTo>
                  <a:lnTo>
                    <a:pt x="1236408" y="2277465"/>
                  </a:lnTo>
                  <a:cubicBezTo>
                    <a:pt x="1238600" y="2278454"/>
                    <a:pt x="1240938" y="2279083"/>
                    <a:pt x="1243331" y="2279329"/>
                  </a:cubicBezTo>
                  <a:lnTo>
                    <a:pt x="1250254" y="2279329"/>
                  </a:lnTo>
                  <a:cubicBezTo>
                    <a:pt x="1259843" y="2279144"/>
                    <a:pt x="1269390" y="2277985"/>
                    <a:pt x="1278745" y="2275867"/>
                  </a:cubicBezTo>
                  <a:cubicBezTo>
                    <a:pt x="1289400" y="2273409"/>
                    <a:pt x="1299894" y="2270296"/>
                    <a:pt x="1310166" y="2266547"/>
                  </a:cubicBezTo>
                  <a:lnTo>
                    <a:pt x="1314959" y="2264950"/>
                  </a:lnTo>
                  <a:cubicBezTo>
                    <a:pt x="1324279" y="2261488"/>
                    <a:pt x="1333598" y="2257227"/>
                    <a:pt x="1341586" y="2252968"/>
                  </a:cubicBezTo>
                  <a:lnTo>
                    <a:pt x="1347444" y="2250305"/>
                  </a:lnTo>
                  <a:cubicBezTo>
                    <a:pt x="1358362" y="2245245"/>
                    <a:pt x="1369013" y="2239919"/>
                    <a:pt x="1379664" y="2234061"/>
                  </a:cubicBezTo>
                  <a:lnTo>
                    <a:pt x="1391114" y="2227937"/>
                  </a:lnTo>
                  <a:lnTo>
                    <a:pt x="1402564" y="2221546"/>
                  </a:lnTo>
                  <a:cubicBezTo>
                    <a:pt x="1406271" y="2224948"/>
                    <a:pt x="1411113" y="2226846"/>
                    <a:pt x="1416144" y="2226872"/>
                  </a:cubicBezTo>
                  <a:cubicBezTo>
                    <a:pt x="1419407" y="2226903"/>
                    <a:pt x="1422621" y="2226077"/>
                    <a:pt x="1425464" y="2224476"/>
                  </a:cubicBezTo>
                  <a:cubicBezTo>
                    <a:pt x="1431321" y="2221014"/>
                    <a:pt x="1437180" y="2218085"/>
                    <a:pt x="1443304" y="2215156"/>
                  </a:cubicBezTo>
                  <a:lnTo>
                    <a:pt x="1457417" y="2208232"/>
                  </a:lnTo>
                  <a:cubicBezTo>
                    <a:pt x="1465718" y="2203588"/>
                    <a:pt x="1473722" y="2198429"/>
                    <a:pt x="1481382" y="2192789"/>
                  </a:cubicBezTo>
                  <a:lnTo>
                    <a:pt x="1485110" y="2190126"/>
                  </a:lnTo>
                  <a:lnTo>
                    <a:pt x="1500554" y="2180007"/>
                  </a:lnTo>
                  <a:lnTo>
                    <a:pt x="1503749" y="2177877"/>
                  </a:lnTo>
                  <a:cubicBezTo>
                    <a:pt x="1513335" y="2171220"/>
                    <a:pt x="1522921" y="2164829"/>
                    <a:pt x="1532241" y="2157640"/>
                  </a:cubicBezTo>
                  <a:cubicBezTo>
                    <a:pt x="1541560" y="2150451"/>
                    <a:pt x="1547951" y="2145392"/>
                    <a:pt x="1555673" y="2139001"/>
                  </a:cubicBezTo>
                  <a:lnTo>
                    <a:pt x="1559135" y="2136072"/>
                  </a:lnTo>
                  <a:cubicBezTo>
                    <a:pt x="1571117" y="2126220"/>
                    <a:pt x="1582567" y="2115302"/>
                    <a:pt x="1593484" y="2104917"/>
                  </a:cubicBezTo>
                  <a:lnTo>
                    <a:pt x="1608662" y="2090804"/>
                  </a:lnTo>
                  <a:lnTo>
                    <a:pt x="1632893" y="2067373"/>
                  </a:lnTo>
                  <a:cubicBezTo>
                    <a:pt x="1638219" y="2062047"/>
                    <a:pt x="1643012" y="2056721"/>
                    <a:pt x="1648071" y="2051129"/>
                  </a:cubicBezTo>
                  <a:lnTo>
                    <a:pt x="1656326" y="2042076"/>
                  </a:lnTo>
                  <a:cubicBezTo>
                    <a:pt x="1671504" y="2025833"/>
                    <a:pt x="1686681" y="2007993"/>
                    <a:pt x="1703723" y="1987223"/>
                  </a:cubicBezTo>
                  <a:cubicBezTo>
                    <a:pt x="1711178" y="1977903"/>
                    <a:pt x="1718635" y="1968850"/>
                    <a:pt x="1725823" y="1959264"/>
                  </a:cubicBezTo>
                  <a:lnTo>
                    <a:pt x="1732480" y="1951009"/>
                  </a:lnTo>
                  <a:cubicBezTo>
                    <a:pt x="1736742" y="1945417"/>
                    <a:pt x="1741268" y="1940092"/>
                    <a:pt x="1745263" y="1934500"/>
                  </a:cubicBezTo>
                  <a:cubicBezTo>
                    <a:pt x="1758310" y="1916127"/>
                    <a:pt x="1769760" y="1898287"/>
                    <a:pt x="1779345" y="1881245"/>
                  </a:cubicBezTo>
                  <a:cubicBezTo>
                    <a:pt x="1796121" y="1851156"/>
                    <a:pt x="1809968" y="1819469"/>
                    <a:pt x="1823546" y="1788847"/>
                  </a:cubicBezTo>
                  <a:lnTo>
                    <a:pt x="1834465" y="1763817"/>
                  </a:lnTo>
                  <a:lnTo>
                    <a:pt x="1844050" y="1742249"/>
                  </a:lnTo>
                  <a:cubicBezTo>
                    <a:pt x="1848577" y="1731864"/>
                    <a:pt x="1852838" y="1721745"/>
                    <a:pt x="1857631" y="1711627"/>
                  </a:cubicBezTo>
                  <a:cubicBezTo>
                    <a:pt x="1866152" y="1692987"/>
                    <a:pt x="1873873" y="1673283"/>
                    <a:pt x="1881330" y="1654377"/>
                  </a:cubicBezTo>
                  <a:lnTo>
                    <a:pt x="1881330" y="1650649"/>
                  </a:lnTo>
                  <a:lnTo>
                    <a:pt x="1886920" y="1636803"/>
                  </a:lnTo>
                  <a:cubicBezTo>
                    <a:pt x="1889228" y="1631833"/>
                    <a:pt x="1891359" y="1626773"/>
                    <a:pt x="1893312" y="1621625"/>
                  </a:cubicBezTo>
                  <a:lnTo>
                    <a:pt x="1904496" y="1591802"/>
                  </a:lnTo>
                  <a:cubicBezTo>
                    <a:pt x="1911526" y="1572059"/>
                    <a:pt x="1917219" y="1551865"/>
                    <a:pt x="1921538" y="1531357"/>
                  </a:cubicBezTo>
                  <a:cubicBezTo>
                    <a:pt x="1926521" y="1509998"/>
                    <a:pt x="1930431" y="1488402"/>
                    <a:pt x="1933254" y="1466652"/>
                  </a:cubicBezTo>
                  <a:lnTo>
                    <a:pt x="1935116" y="1453072"/>
                  </a:lnTo>
                  <a:cubicBezTo>
                    <a:pt x="1935116" y="1447214"/>
                    <a:pt x="1936714" y="1441356"/>
                    <a:pt x="1937247" y="1435764"/>
                  </a:cubicBezTo>
                  <a:cubicBezTo>
                    <a:pt x="1937780" y="1430172"/>
                    <a:pt x="1938845" y="1417391"/>
                    <a:pt x="1939378" y="1409136"/>
                  </a:cubicBezTo>
                  <a:lnTo>
                    <a:pt x="1939378" y="1404343"/>
                  </a:lnTo>
                  <a:cubicBezTo>
                    <a:pt x="1940262" y="1370588"/>
                    <a:pt x="1936862" y="1336857"/>
                    <a:pt x="1929259" y="1303957"/>
                  </a:cubicBezTo>
                  <a:cubicBezTo>
                    <a:pt x="1927395" y="1294904"/>
                    <a:pt x="1925531" y="1285850"/>
                    <a:pt x="1923933" y="1277329"/>
                  </a:cubicBezTo>
                  <a:cubicBezTo>
                    <a:pt x="1923933" y="1273335"/>
                    <a:pt x="1922602" y="1269075"/>
                    <a:pt x="1921803" y="1265081"/>
                  </a:cubicBezTo>
                  <a:lnTo>
                    <a:pt x="1919407" y="1253098"/>
                  </a:lnTo>
                  <a:cubicBezTo>
                    <a:pt x="1924466" y="1253098"/>
                    <a:pt x="1928993" y="1253098"/>
                    <a:pt x="1933254" y="1253098"/>
                  </a:cubicBezTo>
                  <a:lnTo>
                    <a:pt x="1946301" y="1253098"/>
                  </a:lnTo>
                  <a:lnTo>
                    <a:pt x="1955354" y="1253098"/>
                  </a:lnTo>
                  <a:cubicBezTo>
                    <a:pt x="1959966" y="1253361"/>
                    <a:pt x="1964588" y="1253361"/>
                    <a:pt x="1969201" y="1253098"/>
                  </a:cubicBezTo>
                  <a:cubicBezTo>
                    <a:pt x="1978182" y="1252985"/>
                    <a:pt x="1987117" y="1251823"/>
                    <a:pt x="1995828" y="1249636"/>
                  </a:cubicBezTo>
                  <a:lnTo>
                    <a:pt x="2008609" y="1246708"/>
                  </a:lnTo>
                  <a:cubicBezTo>
                    <a:pt x="2014201" y="1245376"/>
                    <a:pt x="2019794" y="1243246"/>
                    <a:pt x="2025385" y="1241382"/>
                  </a:cubicBezTo>
                  <a:cubicBezTo>
                    <a:pt x="2030977" y="1239518"/>
                    <a:pt x="2041096" y="1235524"/>
                    <a:pt x="2048019" y="1232595"/>
                  </a:cubicBezTo>
                  <a:lnTo>
                    <a:pt x="2055207" y="1229932"/>
                  </a:lnTo>
                  <a:cubicBezTo>
                    <a:pt x="2065921" y="1225332"/>
                    <a:pt x="2076027" y="1219430"/>
                    <a:pt x="2085297" y="1212358"/>
                  </a:cubicBezTo>
                  <a:cubicBezTo>
                    <a:pt x="2092319" y="1207248"/>
                    <a:pt x="2098286" y="1200828"/>
                    <a:pt x="2102870" y="1193452"/>
                  </a:cubicBezTo>
                  <a:cubicBezTo>
                    <a:pt x="2116277" y="1176747"/>
                    <a:pt x="2123685" y="1156023"/>
                    <a:pt x="2123906" y="1134605"/>
                  </a:cubicBezTo>
                  <a:cubicBezTo>
                    <a:pt x="2123576" y="1124755"/>
                    <a:pt x="2121027" y="1115107"/>
                    <a:pt x="2116449" y="1106379"/>
                  </a:cubicBezTo>
                  <a:cubicBezTo>
                    <a:pt x="2113285" y="1100709"/>
                    <a:pt x="2109340" y="1095511"/>
                    <a:pt x="2104733" y="1090935"/>
                  </a:cubicBezTo>
                  <a:cubicBezTo>
                    <a:pt x="2101733" y="1087717"/>
                    <a:pt x="2098531" y="1084693"/>
                    <a:pt x="2095147" y="1081882"/>
                  </a:cubicBezTo>
                  <a:cubicBezTo>
                    <a:pt x="2091302" y="1078677"/>
                    <a:pt x="2086992" y="1076073"/>
                    <a:pt x="2082367" y="1074160"/>
                  </a:cubicBezTo>
                  <a:cubicBezTo>
                    <a:pt x="2076441" y="1071565"/>
                    <a:pt x="2070291" y="1069515"/>
                    <a:pt x="2063993" y="1068036"/>
                  </a:cubicBezTo>
                  <a:lnTo>
                    <a:pt x="2059469" y="1068036"/>
                  </a:lnTo>
                  <a:cubicBezTo>
                    <a:pt x="2048676" y="1064556"/>
                    <a:pt x="2037499" y="1062410"/>
                    <a:pt x="2026184" y="1061645"/>
                  </a:cubicBezTo>
                  <a:lnTo>
                    <a:pt x="2015532" y="1061645"/>
                  </a:lnTo>
                  <a:lnTo>
                    <a:pt x="1998757" y="1061645"/>
                  </a:lnTo>
                  <a:cubicBezTo>
                    <a:pt x="1992820" y="1061172"/>
                    <a:pt x="1986854" y="1061172"/>
                    <a:pt x="1980917" y="1061645"/>
                  </a:cubicBezTo>
                  <a:cubicBezTo>
                    <a:pt x="1976724" y="1062612"/>
                    <a:pt x="1972625" y="1063949"/>
                    <a:pt x="1968668" y="1065639"/>
                  </a:cubicBezTo>
                  <a:lnTo>
                    <a:pt x="1967336" y="1065639"/>
                  </a:lnTo>
                  <a:lnTo>
                    <a:pt x="1967336" y="1065639"/>
                  </a:lnTo>
                  <a:lnTo>
                    <a:pt x="1966005" y="1065639"/>
                  </a:lnTo>
                  <a:lnTo>
                    <a:pt x="1966005" y="1065639"/>
                  </a:lnTo>
                  <a:lnTo>
                    <a:pt x="1939378" y="1073361"/>
                  </a:lnTo>
                  <a:lnTo>
                    <a:pt x="1948697" y="1061912"/>
                  </a:lnTo>
                  <a:cubicBezTo>
                    <a:pt x="1957751" y="1050461"/>
                    <a:pt x="1966803" y="1039278"/>
                    <a:pt x="1975324" y="1028360"/>
                  </a:cubicBezTo>
                  <a:cubicBezTo>
                    <a:pt x="1983846" y="1017443"/>
                    <a:pt x="1989438" y="1013449"/>
                    <a:pt x="1996626" y="1005993"/>
                  </a:cubicBezTo>
                  <a:cubicBezTo>
                    <a:pt x="2003816" y="998538"/>
                    <a:pt x="2013668" y="988685"/>
                    <a:pt x="2021656" y="979366"/>
                  </a:cubicBezTo>
                  <a:cubicBezTo>
                    <a:pt x="2029646" y="970046"/>
                    <a:pt x="2034970" y="963655"/>
                    <a:pt x="2041627" y="955667"/>
                  </a:cubicBezTo>
                  <a:lnTo>
                    <a:pt x="2045355" y="951140"/>
                  </a:lnTo>
                  <a:cubicBezTo>
                    <a:pt x="2050675" y="945068"/>
                    <a:pt x="2055484" y="938566"/>
                    <a:pt x="2059734" y="931702"/>
                  </a:cubicBezTo>
                  <a:cubicBezTo>
                    <a:pt x="2063116" y="926222"/>
                    <a:pt x="2066139" y="920530"/>
                    <a:pt x="2068788" y="914661"/>
                  </a:cubicBezTo>
                  <a:cubicBezTo>
                    <a:pt x="2070966" y="909068"/>
                    <a:pt x="2072571" y="903269"/>
                    <a:pt x="2073581" y="897353"/>
                  </a:cubicBezTo>
                  <a:cubicBezTo>
                    <a:pt x="2076111" y="885953"/>
                    <a:pt x="2076111" y="874137"/>
                    <a:pt x="2073581" y="862737"/>
                  </a:cubicBezTo>
                  <a:cubicBezTo>
                    <a:pt x="2071430" y="854192"/>
                    <a:pt x="2067330" y="846263"/>
                    <a:pt x="2061598" y="839571"/>
                  </a:cubicBezTo>
                  <a:cubicBezTo>
                    <a:pt x="2056984" y="834512"/>
                    <a:pt x="2052095" y="829712"/>
                    <a:pt x="2046953" y="825192"/>
                  </a:cubicBezTo>
                  <a:cubicBezTo>
                    <a:pt x="2036118" y="816600"/>
                    <a:pt x="2022703" y="811910"/>
                    <a:pt x="2008876" y="811878"/>
                  </a:cubicBezTo>
                  <a:lnTo>
                    <a:pt x="2004083" y="811878"/>
                  </a:lnTo>
                  <a:cubicBezTo>
                    <a:pt x="1985352" y="811992"/>
                    <a:pt x="1966982" y="817044"/>
                    <a:pt x="1950827" y="826523"/>
                  </a:cubicBezTo>
                  <a:cubicBezTo>
                    <a:pt x="1933260" y="836980"/>
                    <a:pt x="1917068" y="849593"/>
                    <a:pt x="1902631" y="864068"/>
                  </a:cubicBezTo>
                  <a:cubicBezTo>
                    <a:pt x="1889973" y="877303"/>
                    <a:pt x="1879137" y="892168"/>
                    <a:pt x="1870411" y="908270"/>
                  </a:cubicBezTo>
                  <a:lnTo>
                    <a:pt x="1867483" y="913862"/>
                  </a:lnTo>
                  <a:lnTo>
                    <a:pt x="1860028" y="927176"/>
                  </a:lnTo>
                  <a:cubicBezTo>
                    <a:pt x="1854855" y="934921"/>
                    <a:pt x="1849162" y="942305"/>
                    <a:pt x="1842986" y="949277"/>
                  </a:cubicBezTo>
                  <a:lnTo>
                    <a:pt x="1841388" y="951406"/>
                  </a:lnTo>
                  <a:lnTo>
                    <a:pt x="1841388" y="951406"/>
                  </a:lnTo>
                  <a:lnTo>
                    <a:pt x="1835529" y="956998"/>
                  </a:lnTo>
                  <a:cubicBezTo>
                    <a:pt x="1829436" y="937200"/>
                    <a:pt x="1821871" y="917886"/>
                    <a:pt x="1812896" y="899216"/>
                  </a:cubicBezTo>
                  <a:cubicBezTo>
                    <a:pt x="1799849" y="871257"/>
                    <a:pt x="1786269" y="841435"/>
                    <a:pt x="1769227" y="811878"/>
                  </a:cubicBezTo>
                  <a:cubicBezTo>
                    <a:pt x="1759641" y="794570"/>
                    <a:pt x="1748723" y="775930"/>
                    <a:pt x="1735409" y="755427"/>
                  </a:cubicBezTo>
                  <a:cubicBezTo>
                    <a:pt x="1729818" y="746906"/>
                    <a:pt x="1724492" y="738385"/>
                    <a:pt x="1718368" y="730131"/>
                  </a:cubicBezTo>
                  <a:cubicBezTo>
                    <a:pt x="1715438" y="726403"/>
                    <a:pt x="1712776" y="722142"/>
                    <a:pt x="1709847" y="718148"/>
                  </a:cubicBezTo>
                  <a:cubicBezTo>
                    <a:pt x="1706918" y="714154"/>
                    <a:pt x="1702657" y="707497"/>
                    <a:pt x="1698930" y="702438"/>
                  </a:cubicBezTo>
                  <a:cubicBezTo>
                    <a:pt x="1686947" y="686461"/>
                    <a:pt x="1673633" y="670218"/>
                    <a:pt x="1659254" y="653443"/>
                  </a:cubicBezTo>
                  <a:cubicBezTo>
                    <a:pt x="1644876" y="636668"/>
                    <a:pt x="1631029" y="620957"/>
                    <a:pt x="1615852" y="605247"/>
                  </a:cubicBezTo>
                  <a:lnTo>
                    <a:pt x="1615852" y="605247"/>
                  </a:lnTo>
                  <a:lnTo>
                    <a:pt x="1613721" y="603117"/>
                  </a:lnTo>
                  <a:lnTo>
                    <a:pt x="1603070" y="591933"/>
                  </a:lnTo>
                  <a:cubicBezTo>
                    <a:pt x="1595881" y="584744"/>
                    <a:pt x="1588958" y="577288"/>
                    <a:pt x="1581768" y="570365"/>
                  </a:cubicBezTo>
                  <a:lnTo>
                    <a:pt x="1579371" y="567968"/>
                  </a:lnTo>
                  <a:cubicBezTo>
                    <a:pt x="1570584" y="559181"/>
                    <a:pt x="1561531" y="550128"/>
                    <a:pt x="1552744" y="541341"/>
                  </a:cubicBezTo>
                  <a:cubicBezTo>
                    <a:pt x="1547951" y="537347"/>
                    <a:pt x="1542626" y="533619"/>
                    <a:pt x="1537566" y="530157"/>
                  </a:cubicBezTo>
                  <a:lnTo>
                    <a:pt x="1532773" y="526962"/>
                  </a:lnTo>
                  <a:lnTo>
                    <a:pt x="1519193" y="517376"/>
                  </a:lnTo>
                  <a:cubicBezTo>
                    <a:pt x="1508808" y="510719"/>
                    <a:pt x="1498157" y="504594"/>
                    <a:pt x="1487506" y="498470"/>
                  </a:cubicBezTo>
                  <a:lnTo>
                    <a:pt x="1479252" y="493943"/>
                  </a:lnTo>
                  <a:lnTo>
                    <a:pt x="1466737" y="487020"/>
                  </a:lnTo>
                  <a:lnTo>
                    <a:pt x="1460879" y="484357"/>
                  </a:lnTo>
                  <a:cubicBezTo>
                    <a:pt x="1453724" y="477982"/>
                    <a:pt x="1446065" y="472193"/>
                    <a:pt x="1437979" y="467050"/>
                  </a:cubicBezTo>
                  <a:lnTo>
                    <a:pt x="1415878" y="453736"/>
                  </a:lnTo>
                  <a:lnTo>
                    <a:pt x="1409753" y="450008"/>
                  </a:lnTo>
                  <a:cubicBezTo>
                    <a:pt x="1391114" y="438824"/>
                    <a:pt x="1372208" y="427907"/>
                    <a:pt x="1353036" y="417256"/>
                  </a:cubicBezTo>
                  <a:cubicBezTo>
                    <a:pt x="1336261" y="408202"/>
                    <a:pt x="1318154" y="398882"/>
                    <a:pt x="1297384" y="388764"/>
                  </a:cubicBezTo>
                  <a:lnTo>
                    <a:pt x="1269159" y="375450"/>
                  </a:lnTo>
                  <a:lnTo>
                    <a:pt x="1258508" y="370391"/>
                  </a:lnTo>
                  <a:cubicBezTo>
                    <a:pt x="1256843" y="369432"/>
                    <a:pt x="1255050" y="368715"/>
                    <a:pt x="1253182" y="368261"/>
                  </a:cubicBezTo>
                  <a:lnTo>
                    <a:pt x="1250254" y="366929"/>
                  </a:lnTo>
                  <a:lnTo>
                    <a:pt x="1244928" y="364533"/>
                  </a:lnTo>
                  <a:lnTo>
                    <a:pt x="1230283" y="358409"/>
                  </a:lnTo>
                  <a:lnTo>
                    <a:pt x="1226022" y="356544"/>
                  </a:lnTo>
                  <a:lnTo>
                    <a:pt x="1220164" y="353882"/>
                  </a:lnTo>
                  <a:lnTo>
                    <a:pt x="1217236" y="352550"/>
                  </a:lnTo>
                  <a:lnTo>
                    <a:pt x="1212709" y="350420"/>
                  </a:lnTo>
                  <a:lnTo>
                    <a:pt x="1209247" y="348823"/>
                  </a:lnTo>
                  <a:lnTo>
                    <a:pt x="1202856" y="345894"/>
                  </a:lnTo>
                  <a:cubicBezTo>
                    <a:pt x="1184498" y="337376"/>
                    <a:pt x="1166709" y="327681"/>
                    <a:pt x="1149601" y="316870"/>
                  </a:cubicBezTo>
                  <a:lnTo>
                    <a:pt x="1140281" y="311278"/>
                  </a:lnTo>
                  <a:cubicBezTo>
                    <a:pt x="1126435" y="303023"/>
                    <a:pt x="1113654" y="294502"/>
                    <a:pt x="1099274" y="284650"/>
                  </a:cubicBezTo>
                  <a:lnTo>
                    <a:pt x="1079038" y="271602"/>
                  </a:lnTo>
                  <a:lnTo>
                    <a:pt x="1054807" y="256158"/>
                  </a:lnTo>
                  <a:lnTo>
                    <a:pt x="1042824" y="247637"/>
                  </a:lnTo>
                  <a:lnTo>
                    <a:pt x="1030842" y="239383"/>
                  </a:lnTo>
                  <a:cubicBezTo>
                    <a:pt x="1024451" y="234856"/>
                    <a:pt x="1018327" y="230063"/>
                    <a:pt x="1012202" y="225004"/>
                  </a:cubicBezTo>
                  <a:lnTo>
                    <a:pt x="1009806" y="222873"/>
                  </a:lnTo>
                  <a:lnTo>
                    <a:pt x="1011936" y="225270"/>
                  </a:lnTo>
                  <a:lnTo>
                    <a:pt x="993829" y="207696"/>
                  </a:lnTo>
                  <a:lnTo>
                    <a:pt x="989569" y="203702"/>
                  </a:lnTo>
                  <a:cubicBezTo>
                    <a:pt x="981581" y="195714"/>
                    <a:pt x="973858" y="187192"/>
                    <a:pt x="966403" y="178672"/>
                  </a:cubicBezTo>
                  <a:cubicBezTo>
                    <a:pt x="958947" y="170151"/>
                    <a:pt x="957349" y="167754"/>
                    <a:pt x="953089" y="162162"/>
                  </a:cubicBezTo>
                  <a:lnTo>
                    <a:pt x="947231" y="154707"/>
                  </a:lnTo>
                  <a:lnTo>
                    <a:pt x="942438" y="148849"/>
                  </a:lnTo>
                  <a:lnTo>
                    <a:pt x="926993" y="129144"/>
                  </a:lnTo>
                  <a:lnTo>
                    <a:pt x="924863" y="125949"/>
                  </a:lnTo>
                  <a:cubicBezTo>
                    <a:pt x="921402" y="120890"/>
                    <a:pt x="917940" y="115831"/>
                    <a:pt x="913946" y="111037"/>
                  </a:cubicBezTo>
                  <a:cubicBezTo>
                    <a:pt x="909952" y="106245"/>
                    <a:pt x="905692" y="100919"/>
                    <a:pt x="901431" y="96126"/>
                  </a:cubicBezTo>
                  <a:lnTo>
                    <a:pt x="898502" y="92931"/>
                  </a:lnTo>
                  <a:cubicBezTo>
                    <a:pt x="893443" y="87073"/>
                    <a:pt x="888117" y="81214"/>
                    <a:pt x="882792" y="75889"/>
                  </a:cubicBezTo>
                  <a:cubicBezTo>
                    <a:pt x="882270" y="74428"/>
                    <a:pt x="881647" y="73004"/>
                    <a:pt x="880928" y="71628"/>
                  </a:cubicBezTo>
                  <a:cubicBezTo>
                    <a:pt x="877228" y="66125"/>
                    <a:pt x="872843" y="61115"/>
                    <a:pt x="867881" y="56717"/>
                  </a:cubicBezTo>
                  <a:cubicBezTo>
                    <a:pt x="862811" y="51982"/>
                    <a:pt x="857476" y="47537"/>
                    <a:pt x="851904" y="43403"/>
                  </a:cubicBezTo>
                  <a:cubicBezTo>
                    <a:pt x="846312" y="38877"/>
                    <a:pt x="841252" y="34882"/>
                    <a:pt x="835927" y="31154"/>
                  </a:cubicBezTo>
                  <a:cubicBezTo>
                    <a:pt x="833182" y="29312"/>
                    <a:pt x="830338" y="27623"/>
                    <a:pt x="827406" y="26095"/>
                  </a:cubicBezTo>
                  <a:lnTo>
                    <a:pt x="823944" y="23699"/>
                  </a:lnTo>
                  <a:cubicBezTo>
                    <a:pt x="817417" y="19467"/>
                    <a:pt x="810339" y="16151"/>
                    <a:pt x="802908" y="13847"/>
                  </a:cubicBezTo>
                  <a:lnTo>
                    <a:pt x="793589" y="11716"/>
                  </a:lnTo>
                  <a:lnTo>
                    <a:pt x="790128" y="11716"/>
                  </a:lnTo>
                  <a:cubicBezTo>
                    <a:pt x="784700" y="10354"/>
                    <a:pt x="779183" y="9375"/>
                    <a:pt x="773619" y="8787"/>
                  </a:cubicBezTo>
                  <a:cubicBezTo>
                    <a:pt x="771764" y="8525"/>
                    <a:pt x="769881" y="8525"/>
                    <a:pt x="768027" y="8787"/>
                  </a:cubicBezTo>
                  <a:lnTo>
                    <a:pt x="764565" y="8787"/>
                  </a:lnTo>
                  <a:cubicBezTo>
                    <a:pt x="762005" y="8412"/>
                    <a:pt x="759403" y="8412"/>
                    <a:pt x="756843" y="8787"/>
                  </a:cubicBezTo>
                  <a:cubicBezTo>
                    <a:pt x="753337" y="9748"/>
                    <a:pt x="750132" y="11581"/>
                    <a:pt x="747523" y="14113"/>
                  </a:cubicBezTo>
                  <a:cubicBezTo>
                    <a:pt x="745317" y="16097"/>
                    <a:pt x="743588" y="18555"/>
                    <a:pt x="742464" y="21302"/>
                  </a:cubicBezTo>
                  <a:cubicBezTo>
                    <a:pt x="737470" y="21919"/>
                    <a:pt x="732560" y="23079"/>
                    <a:pt x="727819" y="24764"/>
                  </a:cubicBezTo>
                  <a:cubicBezTo>
                    <a:pt x="719763" y="27351"/>
                    <a:pt x="712135" y="31120"/>
                    <a:pt x="705185" y="35948"/>
                  </a:cubicBezTo>
                  <a:cubicBezTo>
                    <a:pt x="697520" y="41610"/>
                    <a:pt x="690144" y="47653"/>
                    <a:pt x="683085" y="54054"/>
                  </a:cubicBezTo>
                  <a:cubicBezTo>
                    <a:pt x="669848" y="65236"/>
                    <a:pt x="660520" y="80347"/>
                    <a:pt x="656457" y="97191"/>
                  </a:cubicBezTo>
                  <a:cubicBezTo>
                    <a:pt x="654326" y="106511"/>
                    <a:pt x="652995" y="115831"/>
                    <a:pt x="651398" y="123819"/>
                  </a:cubicBezTo>
                  <a:lnTo>
                    <a:pt x="651398" y="127813"/>
                  </a:lnTo>
                  <a:cubicBezTo>
                    <a:pt x="650660" y="132216"/>
                    <a:pt x="650215" y="136664"/>
                    <a:pt x="650067" y="141127"/>
                  </a:cubicBezTo>
                  <a:cubicBezTo>
                    <a:pt x="649969" y="146748"/>
                    <a:pt x="650415" y="152366"/>
                    <a:pt x="651398" y="157902"/>
                  </a:cubicBezTo>
                  <a:cubicBezTo>
                    <a:pt x="653003" y="168454"/>
                    <a:pt x="655407" y="178868"/>
                    <a:pt x="658587" y="189057"/>
                  </a:cubicBezTo>
                  <a:lnTo>
                    <a:pt x="658587" y="192784"/>
                  </a:lnTo>
                  <a:cubicBezTo>
                    <a:pt x="661782" y="203169"/>
                    <a:pt x="664711" y="213820"/>
                    <a:pt x="668971" y="224205"/>
                  </a:cubicBezTo>
                  <a:cubicBezTo>
                    <a:pt x="673076" y="233436"/>
                    <a:pt x="677882" y="242338"/>
                    <a:pt x="683350" y="250833"/>
                  </a:cubicBezTo>
                  <a:lnTo>
                    <a:pt x="666043" y="236986"/>
                  </a:lnTo>
                  <a:cubicBezTo>
                    <a:pt x="652462" y="225536"/>
                    <a:pt x="639415" y="213554"/>
                    <a:pt x="626633" y="201838"/>
                  </a:cubicBezTo>
                  <a:lnTo>
                    <a:pt x="613586" y="189855"/>
                  </a:lnTo>
                  <a:lnTo>
                    <a:pt x="590952" y="168553"/>
                  </a:lnTo>
                  <a:cubicBezTo>
                    <a:pt x="586692" y="164293"/>
                    <a:pt x="582431" y="160565"/>
                    <a:pt x="577905" y="156571"/>
                  </a:cubicBezTo>
                  <a:lnTo>
                    <a:pt x="568053" y="147251"/>
                  </a:lnTo>
                  <a:cubicBezTo>
                    <a:pt x="559798" y="139529"/>
                    <a:pt x="551277" y="132073"/>
                    <a:pt x="541425" y="124618"/>
                  </a:cubicBezTo>
                  <a:lnTo>
                    <a:pt x="536099" y="120091"/>
                  </a:lnTo>
                  <a:lnTo>
                    <a:pt x="513999" y="101451"/>
                  </a:lnTo>
                  <a:lnTo>
                    <a:pt x="499087" y="89735"/>
                  </a:lnTo>
                  <a:cubicBezTo>
                    <a:pt x="489234" y="81747"/>
                    <a:pt x="479117" y="73493"/>
                    <a:pt x="468731" y="66037"/>
                  </a:cubicBezTo>
                  <a:cubicBezTo>
                    <a:pt x="454611" y="55429"/>
                    <a:pt x="439650" y="45989"/>
                    <a:pt x="423997" y="37811"/>
                  </a:cubicBezTo>
                  <a:cubicBezTo>
                    <a:pt x="414407" y="33124"/>
                    <a:pt x="404535" y="29033"/>
                    <a:pt x="394441" y="25562"/>
                  </a:cubicBezTo>
                  <a:lnTo>
                    <a:pt x="376333" y="20237"/>
                  </a:lnTo>
                  <a:lnTo>
                    <a:pt x="366481" y="17308"/>
                  </a:lnTo>
                  <a:lnTo>
                    <a:pt x="338256" y="9053"/>
                  </a:lnTo>
                  <a:cubicBezTo>
                    <a:pt x="328936" y="6657"/>
                    <a:pt x="319616" y="4793"/>
                    <a:pt x="310297" y="3195"/>
                  </a:cubicBezTo>
                  <a:cubicBezTo>
                    <a:pt x="298880" y="1077"/>
                    <a:pt x="287293" y="7"/>
                    <a:pt x="275682" y="0"/>
                  </a:cubicBezTo>
                  <a:cubicBezTo>
                    <a:pt x="269556" y="0"/>
                    <a:pt x="263166" y="0"/>
                    <a:pt x="257042" y="0"/>
                  </a:cubicBezTo>
                </a:path>
              </a:pathLst>
            </a:custGeom>
            <a:solidFill>
              <a:srgbClr val="FBCF62"/>
            </a:solidFill>
            <a:ln w="26619"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id="{338A2D77-E880-47B2-B344-7A564880DE54}"/>
                </a:ext>
              </a:extLst>
            </p:cNvPr>
            <p:cNvSpPr/>
            <p:nvPr/>
          </p:nvSpPr>
          <p:spPr>
            <a:xfrm>
              <a:off x="13014070" y="5699766"/>
              <a:ext cx="346856" cy="634553"/>
            </a:xfrm>
            <a:custGeom>
              <a:avLst/>
              <a:gdLst>
                <a:gd name="connsiteX0" fmla="*/ 239616 w 276368"/>
                <a:gd name="connsiteY0" fmla="*/ 7190 h 505599"/>
                <a:gd name="connsiteX1" fmla="*/ 218846 w 276368"/>
                <a:gd name="connsiteY1" fmla="*/ 9587 h 505599"/>
                <a:gd name="connsiteX2" fmla="*/ 188490 w 276368"/>
                <a:gd name="connsiteY2" fmla="*/ 46866 h 505599"/>
                <a:gd name="connsiteX3" fmla="*/ 157603 w 276368"/>
                <a:gd name="connsiteY3" fmla="*/ 84144 h 505599"/>
                <a:gd name="connsiteX4" fmla="*/ 148283 w 276368"/>
                <a:gd name="connsiteY4" fmla="*/ 93464 h 505599"/>
                <a:gd name="connsiteX5" fmla="*/ 138164 w 276368"/>
                <a:gd name="connsiteY5" fmla="*/ 105979 h 505599"/>
                <a:gd name="connsiteX6" fmla="*/ 122188 w 276368"/>
                <a:gd name="connsiteY6" fmla="*/ 128612 h 505599"/>
                <a:gd name="connsiteX7" fmla="*/ 93696 w 276368"/>
                <a:gd name="connsiteY7" fmla="*/ 170151 h 505599"/>
                <a:gd name="connsiteX8" fmla="*/ 71861 w 276368"/>
                <a:gd name="connsiteY8" fmla="*/ 213821 h 505599"/>
                <a:gd name="connsiteX9" fmla="*/ 74258 w 276368"/>
                <a:gd name="connsiteY9" fmla="*/ 208495 h 505599"/>
                <a:gd name="connsiteX10" fmla="*/ 62009 w 276368"/>
                <a:gd name="connsiteY10" fmla="*/ 236721 h 505599"/>
                <a:gd name="connsiteX11" fmla="*/ 48961 w 276368"/>
                <a:gd name="connsiteY11" fmla="*/ 266810 h 505599"/>
                <a:gd name="connsiteX12" fmla="*/ 41239 w 276368"/>
                <a:gd name="connsiteY12" fmla="*/ 290242 h 505599"/>
                <a:gd name="connsiteX13" fmla="*/ 33784 w 276368"/>
                <a:gd name="connsiteY13" fmla="*/ 319266 h 505599"/>
                <a:gd name="connsiteX14" fmla="*/ 26328 w 276368"/>
                <a:gd name="connsiteY14" fmla="*/ 347226 h 505599"/>
                <a:gd name="connsiteX15" fmla="*/ 15677 w 276368"/>
                <a:gd name="connsiteY15" fmla="*/ 398084 h 505599"/>
                <a:gd name="connsiteX16" fmla="*/ 7689 w 276368"/>
                <a:gd name="connsiteY16" fmla="*/ 442553 h 505599"/>
                <a:gd name="connsiteX17" fmla="*/ 2630 w 276368"/>
                <a:gd name="connsiteY17" fmla="*/ 467050 h 505599"/>
                <a:gd name="connsiteX18" fmla="*/ 500 w 276368"/>
                <a:gd name="connsiteY18" fmla="*/ 481962 h 505599"/>
                <a:gd name="connsiteX19" fmla="*/ 500 w 276368"/>
                <a:gd name="connsiteY19" fmla="*/ 494477 h 505599"/>
                <a:gd name="connsiteX20" fmla="*/ 11151 w 276368"/>
                <a:gd name="connsiteY20" fmla="*/ 505127 h 505599"/>
                <a:gd name="connsiteX21" fmla="*/ 28458 w 276368"/>
                <a:gd name="connsiteY21" fmla="*/ 497938 h 505599"/>
                <a:gd name="connsiteX22" fmla="*/ 31121 w 276368"/>
                <a:gd name="connsiteY22" fmla="*/ 492346 h 505599"/>
                <a:gd name="connsiteX23" fmla="*/ 34050 w 276368"/>
                <a:gd name="connsiteY23" fmla="*/ 486222 h 505599"/>
                <a:gd name="connsiteX24" fmla="*/ 41506 w 276368"/>
                <a:gd name="connsiteY24" fmla="*/ 469979 h 505599"/>
                <a:gd name="connsiteX25" fmla="*/ 56684 w 276368"/>
                <a:gd name="connsiteY25" fmla="*/ 438825 h 505599"/>
                <a:gd name="connsiteX26" fmla="*/ 74258 w 276368"/>
                <a:gd name="connsiteY26" fmla="*/ 405274 h 505599"/>
                <a:gd name="connsiteX27" fmla="*/ 83844 w 276368"/>
                <a:gd name="connsiteY27" fmla="*/ 395688 h 505599"/>
                <a:gd name="connsiteX28" fmla="*/ 93430 w 276368"/>
                <a:gd name="connsiteY28" fmla="*/ 382640 h 505599"/>
                <a:gd name="connsiteX29" fmla="*/ 111270 w 276368"/>
                <a:gd name="connsiteY29" fmla="*/ 356013 h 505599"/>
                <a:gd name="connsiteX30" fmla="*/ 130709 w 276368"/>
                <a:gd name="connsiteY30" fmla="*/ 327521 h 505599"/>
                <a:gd name="connsiteX31" fmla="*/ 146685 w 276368"/>
                <a:gd name="connsiteY31" fmla="*/ 300893 h 505599"/>
                <a:gd name="connsiteX32" fmla="*/ 170917 w 276368"/>
                <a:gd name="connsiteY32" fmla="*/ 252963 h 505599"/>
                <a:gd name="connsiteX33" fmla="*/ 181035 w 276368"/>
                <a:gd name="connsiteY33" fmla="*/ 245508 h 505599"/>
                <a:gd name="connsiteX34" fmla="*/ 205532 w 276368"/>
                <a:gd name="connsiteY34" fmla="*/ 201838 h 505599"/>
                <a:gd name="connsiteX35" fmla="*/ 228698 w 276368"/>
                <a:gd name="connsiteY35" fmla="*/ 151246 h 505599"/>
                <a:gd name="connsiteX36" fmla="*/ 251598 w 276368"/>
                <a:gd name="connsiteY36" fmla="*/ 97991 h 505599"/>
                <a:gd name="connsiteX37" fmla="*/ 263315 w 276368"/>
                <a:gd name="connsiteY37" fmla="*/ 71363 h 505599"/>
                <a:gd name="connsiteX38" fmla="*/ 268906 w 276368"/>
                <a:gd name="connsiteY38" fmla="*/ 59381 h 505599"/>
                <a:gd name="connsiteX39" fmla="*/ 275830 w 276368"/>
                <a:gd name="connsiteY39" fmla="*/ 41806 h 505599"/>
                <a:gd name="connsiteX40" fmla="*/ 274232 w 276368"/>
                <a:gd name="connsiteY40" fmla="*/ 29291 h 505599"/>
                <a:gd name="connsiteX41" fmla="*/ 274232 w 276368"/>
                <a:gd name="connsiteY41" fmla="*/ 22102 h 505599"/>
                <a:gd name="connsiteX42" fmla="*/ 271569 w 276368"/>
                <a:gd name="connsiteY42" fmla="*/ 10385 h 505599"/>
                <a:gd name="connsiteX43" fmla="*/ 263847 w 276368"/>
                <a:gd name="connsiteY43" fmla="*/ 2664 h 505599"/>
                <a:gd name="connsiteX44" fmla="*/ 253728 w 276368"/>
                <a:gd name="connsiteY44" fmla="*/ 1 h 505599"/>
                <a:gd name="connsiteX45" fmla="*/ 238817 w 276368"/>
                <a:gd name="connsiteY45" fmla="*/ 5326 h 50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76368" h="505599">
                  <a:moveTo>
                    <a:pt x="239616" y="7190"/>
                  </a:moveTo>
                  <a:cubicBezTo>
                    <a:pt x="233004" y="2945"/>
                    <a:pt x="224317" y="3947"/>
                    <a:pt x="218846" y="9587"/>
                  </a:cubicBezTo>
                  <a:cubicBezTo>
                    <a:pt x="208195" y="21569"/>
                    <a:pt x="198343" y="34084"/>
                    <a:pt x="188490" y="46866"/>
                  </a:cubicBezTo>
                  <a:cubicBezTo>
                    <a:pt x="178638" y="59647"/>
                    <a:pt x="168519" y="72162"/>
                    <a:pt x="157603" y="84144"/>
                  </a:cubicBezTo>
                  <a:cubicBezTo>
                    <a:pt x="154673" y="87339"/>
                    <a:pt x="151478" y="90535"/>
                    <a:pt x="148283" y="93464"/>
                  </a:cubicBezTo>
                  <a:cubicBezTo>
                    <a:pt x="144686" y="97450"/>
                    <a:pt x="141308" y="101627"/>
                    <a:pt x="138164" y="105979"/>
                  </a:cubicBezTo>
                  <a:cubicBezTo>
                    <a:pt x="132573" y="113435"/>
                    <a:pt x="127247" y="120890"/>
                    <a:pt x="122188" y="128612"/>
                  </a:cubicBezTo>
                  <a:lnTo>
                    <a:pt x="93696" y="170151"/>
                  </a:lnTo>
                  <a:cubicBezTo>
                    <a:pt x="85258" y="184099"/>
                    <a:pt x="77956" y="198702"/>
                    <a:pt x="71861" y="213821"/>
                  </a:cubicBezTo>
                  <a:cubicBezTo>
                    <a:pt x="71862" y="211957"/>
                    <a:pt x="73459" y="210093"/>
                    <a:pt x="74258" y="208495"/>
                  </a:cubicBezTo>
                  <a:cubicBezTo>
                    <a:pt x="70264" y="217815"/>
                    <a:pt x="66004" y="227135"/>
                    <a:pt x="62009" y="236721"/>
                  </a:cubicBezTo>
                  <a:cubicBezTo>
                    <a:pt x="58015" y="246307"/>
                    <a:pt x="53222" y="256691"/>
                    <a:pt x="48961" y="266810"/>
                  </a:cubicBezTo>
                  <a:cubicBezTo>
                    <a:pt x="45990" y="274484"/>
                    <a:pt x="43412" y="282305"/>
                    <a:pt x="41239" y="290242"/>
                  </a:cubicBezTo>
                  <a:cubicBezTo>
                    <a:pt x="38311" y="299828"/>
                    <a:pt x="36446" y="309681"/>
                    <a:pt x="33784" y="319266"/>
                  </a:cubicBezTo>
                  <a:cubicBezTo>
                    <a:pt x="31121" y="328852"/>
                    <a:pt x="28458" y="337906"/>
                    <a:pt x="26328" y="347226"/>
                  </a:cubicBezTo>
                  <a:cubicBezTo>
                    <a:pt x="22600" y="364267"/>
                    <a:pt x="19139" y="381042"/>
                    <a:pt x="15677" y="398084"/>
                  </a:cubicBezTo>
                  <a:cubicBezTo>
                    <a:pt x="12215" y="415126"/>
                    <a:pt x="10352" y="427641"/>
                    <a:pt x="7689" y="442553"/>
                  </a:cubicBezTo>
                  <a:cubicBezTo>
                    <a:pt x="6091" y="450807"/>
                    <a:pt x="3961" y="458796"/>
                    <a:pt x="2630" y="467050"/>
                  </a:cubicBezTo>
                  <a:cubicBezTo>
                    <a:pt x="1639" y="471977"/>
                    <a:pt x="927" y="476955"/>
                    <a:pt x="500" y="481962"/>
                  </a:cubicBezTo>
                  <a:cubicBezTo>
                    <a:pt x="-167" y="486107"/>
                    <a:pt x="-167" y="490331"/>
                    <a:pt x="500" y="494477"/>
                  </a:cubicBezTo>
                  <a:cubicBezTo>
                    <a:pt x="2006" y="499609"/>
                    <a:pt x="6019" y="503622"/>
                    <a:pt x="11151" y="505127"/>
                  </a:cubicBezTo>
                  <a:cubicBezTo>
                    <a:pt x="17874" y="506812"/>
                    <a:pt x="24907" y="503890"/>
                    <a:pt x="28458" y="497938"/>
                  </a:cubicBezTo>
                  <a:cubicBezTo>
                    <a:pt x="29504" y="496153"/>
                    <a:pt x="30395" y="494283"/>
                    <a:pt x="31121" y="492346"/>
                  </a:cubicBezTo>
                  <a:lnTo>
                    <a:pt x="34050" y="486222"/>
                  </a:lnTo>
                  <a:cubicBezTo>
                    <a:pt x="36446" y="480896"/>
                    <a:pt x="38843" y="475305"/>
                    <a:pt x="41506" y="469979"/>
                  </a:cubicBezTo>
                  <a:lnTo>
                    <a:pt x="56684" y="438825"/>
                  </a:lnTo>
                  <a:cubicBezTo>
                    <a:pt x="62187" y="427641"/>
                    <a:pt x="68045" y="416457"/>
                    <a:pt x="74258" y="405274"/>
                  </a:cubicBezTo>
                  <a:cubicBezTo>
                    <a:pt x="77778" y="402420"/>
                    <a:pt x="80991" y="399207"/>
                    <a:pt x="83844" y="395688"/>
                  </a:cubicBezTo>
                  <a:cubicBezTo>
                    <a:pt x="87305" y="391427"/>
                    <a:pt x="90235" y="386901"/>
                    <a:pt x="93430" y="382640"/>
                  </a:cubicBezTo>
                  <a:lnTo>
                    <a:pt x="111270" y="356013"/>
                  </a:lnTo>
                  <a:cubicBezTo>
                    <a:pt x="117661" y="346427"/>
                    <a:pt x="124052" y="336841"/>
                    <a:pt x="130709" y="327521"/>
                  </a:cubicBezTo>
                  <a:cubicBezTo>
                    <a:pt x="136597" y="318995"/>
                    <a:pt x="141933" y="310101"/>
                    <a:pt x="146685" y="300893"/>
                  </a:cubicBezTo>
                  <a:cubicBezTo>
                    <a:pt x="154407" y="284917"/>
                    <a:pt x="162396" y="268940"/>
                    <a:pt x="170917" y="252963"/>
                  </a:cubicBezTo>
                  <a:cubicBezTo>
                    <a:pt x="175141" y="251909"/>
                    <a:pt x="178777" y="249230"/>
                    <a:pt x="181035" y="245508"/>
                  </a:cubicBezTo>
                  <a:cubicBezTo>
                    <a:pt x="189289" y="231129"/>
                    <a:pt x="198077" y="216750"/>
                    <a:pt x="205532" y="201838"/>
                  </a:cubicBezTo>
                  <a:cubicBezTo>
                    <a:pt x="212988" y="186927"/>
                    <a:pt x="221243" y="168021"/>
                    <a:pt x="228698" y="151246"/>
                  </a:cubicBezTo>
                  <a:cubicBezTo>
                    <a:pt x="236154" y="134470"/>
                    <a:pt x="243876" y="115831"/>
                    <a:pt x="251598" y="97991"/>
                  </a:cubicBezTo>
                  <a:lnTo>
                    <a:pt x="263315" y="71363"/>
                  </a:lnTo>
                  <a:lnTo>
                    <a:pt x="268906" y="59381"/>
                  </a:lnTo>
                  <a:cubicBezTo>
                    <a:pt x="271716" y="53733"/>
                    <a:pt x="274032" y="47853"/>
                    <a:pt x="275830" y="41806"/>
                  </a:cubicBezTo>
                  <a:cubicBezTo>
                    <a:pt x="276918" y="37584"/>
                    <a:pt x="276346" y="33105"/>
                    <a:pt x="274232" y="29291"/>
                  </a:cubicBezTo>
                  <a:cubicBezTo>
                    <a:pt x="274494" y="26902"/>
                    <a:pt x="274494" y="24491"/>
                    <a:pt x="274232" y="22102"/>
                  </a:cubicBezTo>
                  <a:cubicBezTo>
                    <a:pt x="274569" y="18015"/>
                    <a:pt x="273639" y="13925"/>
                    <a:pt x="271569" y="10385"/>
                  </a:cubicBezTo>
                  <a:cubicBezTo>
                    <a:pt x="269631" y="7245"/>
                    <a:pt x="266987" y="4601"/>
                    <a:pt x="263847" y="2664"/>
                  </a:cubicBezTo>
                  <a:cubicBezTo>
                    <a:pt x="260770" y="892"/>
                    <a:pt x="257278" y="-27"/>
                    <a:pt x="253728" y="1"/>
                  </a:cubicBezTo>
                  <a:cubicBezTo>
                    <a:pt x="248294" y="14"/>
                    <a:pt x="243029" y="1894"/>
                    <a:pt x="238817" y="5326"/>
                  </a:cubicBezTo>
                </a:path>
              </a:pathLst>
            </a:custGeom>
            <a:solidFill>
              <a:srgbClr val="FBCF62"/>
            </a:solidFill>
            <a:ln w="26619"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id="{C6C216D1-7B83-41A9-8675-243FAD57A57F}"/>
                </a:ext>
              </a:extLst>
            </p:cNvPr>
            <p:cNvSpPr/>
            <p:nvPr/>
          </p:nvSpPr>
          <p:spPr>
            <a:xfrm>
              <a:off x="13171432" y="7689646"/>
              <a:ext cx="1534529" cy="1561147"/>
            </a:xfrm>
            <a:custGeom>
              <a:avLst/>
              <a:gdLst>
                <a:gd name="connsiteX0" fmla="*/ 299029 w 1222681"/>
                <a:gd name="connsiteY0" fmla="*/ 2579 h 1243890"/>
                <a:gd name="connsiteX1" fmla="*/ 289709 w 1222681"/>
                <a:gd name="connsiteY1" fmla="*/ 5509 h 1243890"/>
                <a:gd name="connsiteX2" fmla="*/ 275064 w 1222681"/>
                <a:gd name="connsiteY2" fmla="*/ 10301 h 1243890"/>
                <a:gd name="connsiteX3" fmla="*/ 271070 w 1222681"/>
                <a:gd name="connsiteY3" fmla="*/ 11899 h 1243890"/>
                <a:gd name="connsiteX4" fmla="*/ 255094 w 1222681"/>
                <a:gd name="connsiteY4" fmla="*/ 18289 h 1243890"/>
                <a:gd name="connsiteX5" fmla="*/ 230862 w 1222681"/>
                <a:gd name="connsiteY5" fmla="*/ 28142 h 1243890"/>
                <a:gd name="connsiteX6" fmla="*/ 210891 w 1222681"/>
                <a:gd name="connsiteY6" fmla="*/ 40124 h 1243890"/>
                <a:gd name="connsiteX7" fmla="*/ 195980 w 1222681"/>
                <a:gd name="connsiteY7" fmla="*/ 49444 h 1243890"/>
                <a:gd name="connsiteX8" fmla="*/ 175211 w 1222681"/>
                <a:gd name="connsiteY8" fmla="*/ 63025 h 1243890"/>
                <a:gd name="connsiteX9" fmla="*/ 168021 w 1222681"/>
                <a:gd name="connsiteY9" fmla="*/ 68882 h 1243890"/>
                <a:gd name="connsiteX10" fmla="*/ 161098 w 1222681"/>
                <a:gd name="connsiteY10" fmla="*/ 75007 h 1243890"/>
                <a:gd name="connsiteX11" fmla="*/ 158168 w 1222681"/>
                <a:gd name="connsiteY11" fmla="*/ 77137 h 1243890"/>
                <a:gd name="connsiteX12" fmla="*/ 139795 w 1222681"/>
                <a:gd name="connsiteY12" fmla="*/ 92049 h 1243890"/>
                <a:gd name="connsiteX13" fmla="*/ 120623 w 1222681"/>
                <a:gd name="connsiteY13" fmla="*/ 112818 h 1243890"/>
                <a:gd name="connsiteX14" fmla="*/ 119026 w 1222681"/>
                <a:gd name="connsiteY14" fmla="*/ 114681 h 1243890"/>
                <a:gd name="connsiteX15" fmla="*/ 113168 w 1222681"/>
                <a:gd name="connsiteY15" fmla="*/ 121338 h 1243890"/>
                <a:gd name="connsiteX16" fmla="*/ 93729 w 1222681"/>
                <a:gd name="connsiteY16" fmla="*/ 145570 h 1243890"/>
                <a:gd name="connsiteX17" fmla="*/ 77220 w 1222681"/>
                <a:gd name="connsiteY17" fmla="*/ 172197 h 1243890"/>
                <a:gd name="connsiteX18" fmla="*/ 74824 w 1222681"/>
                <a:gd name="connsiteY18" fmla="*/ 176192 h 1243890"/>
                <a:gd name="connsiteX19" fmla="*/ 58048 w 1222681"/>
                <a:gd name="connsiteY19" fmla="*/ 205483 h 1243890"/>
                <a:gd name="connsiteX20" fmla="*/ 45001 w 1222681"/>
                <a:gd name="connsiteY20" fmla="*/ 237969 h 1243890"/>
                <a:gd name="connsiteX21" fmla="*/ 36214 w 1222681"/>
                <a:gd name="connsiteY21" fmla="*/ 264595 h 1243890"/>
                <a:gd name="connsiteX22" fmla="*/ 32486 w 1222681"/>
                <a:gd name="connsiteY22" fmla="*/ 276845 h 1243890"/>
                <a:gd name="connsiteX23" fmla="*/ 27426 w 1222681"/>
                <a:gd name="connsiteY23" fmla="*/ 293886 h 1243890"/>
                <a:gd name="connsiteX24" fmla="*/ 16776 w 1222681"/>
                <a:gd name="connsiteY24" fmla="*/ 335425 h 1243890"/>
                <a:gd name="connsiteX25" fmla="*/ 8255 w 1222681"/>
                <a:gd name="connsiteY25" fmla="*/ 381225 h 1243890"/>
                <a:gd name="connsiteX26" fmla="*/ 8255 w 1222681"/>
                <a:gd name="connsiteY26" fmla="*/ 391876 h 1243890"/>
                <a:gd name="connsiteX27" fmla="*/ 6923 w 1222681"/>
                <a:gd name="connsiteY27" fmla="*/ 401994 h 1243890"/>
                <a:gd name="connsiteX28" fmla="*/ 6923 w 1222681"/>
                <a:gd name="connsiteY28" fmla="*/ 399864 h 1243890"/>
                <a:gd name="connsiteX29" fmla="*/ 4794 w 1222681"/>
                <a:gd name="connsiteY29" fmla="*/ 411846 h 1243890"/>
                <a:gd name="connsiteX30" fmla="*/ 4794 w 1222681"/>
                <a:gd name="connsiteY30" fmla="*/ 420634 h 1243890"/>
                <a:gd name="connsiteX31" fmla="*/ 4794 w 1222681"/>
                <a:gd name="connsiteY31" fmla="*/ 423030 h 1243890"/>
                <a:gd name="connsiteX32" fmla="*/ 1 w 1222681"/>
                <a:gd name="connsiteY32" fmla="*/ 473623 h 1243890"/>
                <a:gd name="connsiteX33" fmla="*/ 0 w 1222681"/>
                <a:gd name="connsiteY33" fmla="*/ 491197 h 1243890"/>
                <a:gd name="connsiteX34" fmla="*/ 0 w 1222681"/>
                <a:gd name="connsiteY34" fmla="*/ 502381 h 1243890"/>
                <a:gd name="connsiteX35" fmla="*/ 0 w 1222681"/>
                <a:gd name="connsiteY35" fmla="*/ 523683 h 1243890"/>
                <a:gd name="connsiteX36" fmla="*/ 3195 w 1222681"/>
                <a:gd name="connsiteY36" fmla="*/ 573210 h 1243890"/>
                <a:gd name="connsiteX37" fmla="*/ 8521 w 1222681"/>
                <a:gd name="connsiteY37" fmla="*/ 619010 h 1243890"/>
                <a:gd name="connsiteX38" fmla="*/ 18107 w 1222681"/>
                <a:gd name="connsiteY38" fmla="*/ 674661 h 1243890"/>
                <a:gd name="connsiteX39" fmla="*/ 30356 w 1222681"/>
                <a:gd name="connsiteY39" fmla="*/ 733243 h 1243890"/>
                <a:gd name="connsiteX40" fmla="*/ 45001 w 1222681"/>
                <a:gd name="connsiteY40" fmla="*/ 792888 h 1243890"/>
                <a:gd name="connsiteX41" fmla="*/ 47397 w 1222681"/>
                <a:gd name="connsiteY41" fmla="*/ 801143 h 1243890"/>
                <a:gd name="connsiteX42" fmla="*/ 52723 w 1222681"/>
                <a:gd name="connsiteY42" fmla="*/ 820315 h 1243890"/>
                <a:gd name="connsiteX43" fmla="*/ 64173 w 1222681"/>
                <a:gd name="connsiteY43" fmla="*/ 846942 h 1243890"/>
                <a:gd name="connsiteX44" fmla="*/ 65770 w 1222681"/>
                <a:gd name="connsiteY44" fmla="*/ 850404 h 1243890"/>
                <a:gd name="connsiteX45" fmla="*/ 75090 w 1222681"/>
                <a:gd name="connsiteY45" fmla="*/ 868245 h 1243890"/>
                <a:gd name="connsiteX46" fmla="*/ 93463 w 1222681"/>
                <a:gd name="connsiteY46" fmla="*/ 892210 h 1243890"/>
                <a:gd name="connsiteX47" fmla="*/ 113966 w 1222681"/>
                <a:gd name="connsiteY47" fmla="*/ 912180 h 1243890"/>
                <a:gd name="connsiteX48" fmla="*/ 115831 w 1222681"/>
                <a:gd name="connsiteY48" fmla="*/ 913778 h 1243890"/>
                <a:gd name="connsiteX49" fmla="*/ 140062 w 1222681"/>
                <a:gd name="connsiteY49" fmla="*/ 931619 h 1243890"/>
                <a:gd name="connsiteX50" fmla="*/ 164027 w 1222681"/>
                <a:gd name="connsiteY50" fmla="*/ 945732 h 1243890"/>
                <a:gd name="connsiteX51" fmla="*/ 178139 w 1222681"/>
                <a:gd name="connsiteY51" fmla="*/ 953986 h 1243890"/>
                <a:gd name="connsiteX52" fmla="*/ 189589 w 1222681"/>
                <a:gd name="connsiteY52" fmla="*/ 961175 h 1243890"/>
                <a:gd name="connsiteX53" fmla="*/ 239649 w 1222681"/>
                <a:gd name="connsiteY53" fmla="*/ 993395 h 1243890"/>
                <a:gd name="connsiteX54" fmla="*/ 244708 w 1222681"/>
                <a:gd name="connsiteY54" fmla="*/ 996856 h 1243890"/>
                <a:gd name="connsiteX55" fmla="*/ 259087 w 1222681"/>
                <a:gd name="connsiteY55" fmla="*/ 1006708 h 1243890"/>
                <a:gd name="connsiteX56" fmla="*/ 262549 w 1222681"/>
                <a:gd name="connsiteY56" fmla="*/ 1008838 h 1243890"/>
                <a:gd name="connsiteX57" fmla="*/ 270537 w 1222681"/>
                <a:gd name="connsiteY57" fmla="*/ 1014963 h 1243890"/>
                <a:gd name="connsiteX58" fmla="*/ 275863 w 1222681"/>
                <a:gd name="connsiteY58" fmla="*/ 1018958 h 1243890"/>
                <a:gd name="connsiteX59" fmla="*/ 277993 w 1222681"/>
                <a:gd name="connsiteY59" fmla="*/ 1018958 h 1243890"/>
                <a:gd name="connsiteX60" fmla="*/ 277993 w 1222681"/>
                <a:gd name="connsiteY60" fmla="*/ 1018958 h 1243890"/>
                <a:gd name="connsiteX61" fmla="*/ 292106 w 1222681"/>
                <a:gd name="connsiteY61" fmla="*/ 1031206 h 1243890"/>
                <a:gd name="connsiteX62" fmla="*/ 306485 w 1222681"/>
                <a:gd name="connsiteY62" fmla="*/ 1041857 h 1243890"/>
                <a:gd name="connsiteX63" fmla="*/ 308881 w 1222681"/>
                <a:gd name="connsiteY63" fmla="*/ 1043721 h 1243890"/>
                <a:gd name="connsiteX64" fmla="*/ 317669 w 1222681"/>
                <a:gd name="connsiteY64" fmla="*/ 1051177 h 1243890"/>
                <a:gd name="connsiteX65" fmla="*/ 335509 w 1222681"/>
                <a:gd name="connsiteY65" fmla="*/ 1065290 h 1243890"/>
                <a:gd name="connsiteX66" fmla="*/ 347757 w 1222681"/>
                <a:gd name="connsiteY66" fmla="*/ 1074343 h 1243890"/>
                <a:gd name="connsiteX67" fmla="*/ 358675 w 1222681"/>
                <a:gd name="connsiteY67" fmla="*/ 1082065 h 1243890"/>
                <a:gd name="connsiteX68" fmla="*/ 366929 w 1222681"/>
                <a:gd name="connsiteY68" fmla="*/ 1088456 h 1243890"/>
                <a:gd name="connsiteX69" fmla="*/ 385302 w 1222681"/>
                <a:gd name="connsiteY69" fmla="*/ 1102835 h 1243890"/>
                <a:gd name="connsiteX70" fmla="*/ 388232 w 1222681"/>
                <a:gd name="connsiteY70" fmla="*/ 1104965 h 1243890"/>
                <a:gd name="connsiteX71" fmla="*/ 390628 w 1222681"/>
                <a:gd name="connsiteY71" fmla="*/ 1106829 h 1243890"/>
                <a:gd name="connsiteX72" fmla="*/ 413262 w 1222681"/>
                <a:gd name="connsiteY72" fmla="*/ 1126267 h 1243890"/>
                <a:gd name="connsiteX73" fmla="*/ 421782 w 1222681"/>
                <a:gd name="connsiteY73" fmla="*/ 1133723 h 1243890"/>
                <a:gd name="connsiteX74" fmla="*/ 450540 w 1222681"/>
                <a:gd name="connsiteY74" fmla="*/ 1160351 h 1243890"/>
                <a:gd name="connsiteX75" fmla="*/ 494210 w 1222681"/>
                <a:gd name="connsiteY75" fmla="*/ 1210943 h 1243890"/>
                <a:gd name="connsiteX76" fmla="*/ 502198 w 1222681"/>
                <a:gd name="connsiteY76" fmla="*/ 1219730 h 1243890"/>
                <a:gd name="connsiteX77" fmla="*/ 509121 w 1222681"/>
                <a:gd name="connsiteY77" fmla="*/ 1227985 h 1243890"/>
                <a:gd name="connsiteX78" fmla="*/ 522968 w 1222681"/>
                <a:gd name="connsiteY78" fmla="*/ 1243695 h 1243890"/>
                <a:gd name="connsiteX79" fmla="*/ 526163 w 1222681"/>
                <a:gd name="connsiteY79" fmla="*/ 1243695 h 1243890"/>
                <a:gd name="connsiteX80" fmla="*/ 532021 w 1222681"/>
                <a:gd name="connsiteY80" fmla="*/ 1243695 h 1243890"/>
                <a:gd name="connsiteX81" fmla="*/ 542672 w 1222681"/>
                <a:gd name="connsiteY81" fmla="*/ 1240767 h 1243890"/>
                <a:gd name="connsiteX82" fmla="*/ 548264 w 1222681"/>
                <a:gd name="connsiteY82" fmla="*/ 1236240 h 1243890"/>
                <a:gd name="connsiteX83" fmla="*/ 570098 w 1222681"/>
                <a:gd name="connsiteY83" fmla="*/ 1225854 h 1243890"/>
                <a:gd name="connsiteX84" fmla="*/ 585809 w 1222681"/>
                <a:gd name="connsiteY84" fmla="*/ 1214138 h 1243890"/>
                <a:gd name="connsiteX85" fmla="*/ 594596 w 1222681"/>
                <a:gd name="connsiteY85" fmla="*/ 1206949 h 1243890"/>
                <a:gd name="connsiteX86" fmla="*/ 607644 w 1222681"/>
                <a:gd name="connsiteY86" fmla="*/ 1196298 h 1243890"/>
                <a:gd name="connsiteX87" fmla="*/ 615366 w 1222681"/>
                <a:gd name="connsiteY87" fmla="*/ 1190972 h 1243890"/>
                <a:gd name="connsiteX88" fmla="*/ 622555 w 1222681"/>
                <a:gd name="connsiteY88" fmla="*/ 1186445 h 1243890"/>
                <a:gd name="connsiteX89" fmla="*/ 629744 w 1222681"/>
                <a:gd name="connsiteY89" fmla="*/ 1181919 h 1243890"/>
                <a:gd name="connsiteX90" fmla="*/ 651579 w 1222681"/>
                <a:gd name="connsiteY90" fmla="*/ 1165676 h 1243890"/>
                <a:gd name="connsiteX91" fmla="*/ 657437 w 1222681"/>
                <a:gd name="connsiteY91" fmla="*/ 1161149 h 1243890"/>
                <a:gd name="connsiteX92" fmla="*/ 681935 w 1222681"/>
                <a:gd name="connsiteY92" fmla="*/ 1144907 h 1243890"/>
                <a:gd name="connsiteX93" fmla="*/ 708563 w 1222681"/>
                <a:gd name="connsiteY93" fmla="*/ 1129196 h 1243890"/>
                <a:gd name="connsiteX94" fmla="*/ 719746 w 1222681"/>
                <a:gd name="connsiteY94" fmla="*/ 1122539 h 1243890"/>
                <a:gd name="connsiteX95" fmla="*/ 735456 w 1222681"/>
                <a:gd name="connsiteY95" fmla="*/ 1113219 h 1243890"/>
                <a:gd name="connsiteX96" fmla="*/ 749835 w 1222681"/>
                <a:gd name="connsiteY96" fmla="*/ 1104166 h 1243890"/>
                <a:gd name="connsiteX97" fmla="*/ 764214 w 1222681"/>
                <a:gd name="connsiteY97" fmla="*/ 1095112 h 1243890"/>
                <a:gd name="connsiteX98" fmla="*/ 776729 w 1222681"/>
                <a:gd name="connsiteY98" fmla="*/ 1087390 h 1243890"/>
                <a:gd name="connsiteX99" fmla="*/ 791374 w 1222681"/>
                <a:gd name="connsiteY99" fmla="*/ 1078603 h 1243890"/>
                <a:gd name="connsiteX100" fmla="*/ 806286 w 1222681"/>
                <a:gd name="connsiteY100" fmla="*/ 1068751 h 1243890"/>
                <a:gd name="connsiteX101" fmla="*/ 818801 w 1222681"/>
                <a:gd name="connsiteY101" fmla="*/ 1060497 h 1243890"/>
                <a:gd name="connsiteX102" fmla="*/ 872056 w 1222681"/>
                <a:gd name="connsiteY102" fmla="*/ 1028543 h 1243890"/>
                <a:gd name="connsiteX103" fmla="*/ 909335 w 1222681"/>
                <a:gd name="connsiteY103" fmla="*/ 1009638 h 1243890"/>
                <a:gd name="connsiteX104" fmla="*/ 907471 w 1222681"/>
                <a:gd name="connsiteY104" fmla="*/ 1009638 h 1243890"/>
                <a:gd name="connsiteX105" fmla="*/ 932235 w 1222681"/>
                <a:gd name="connsiteY105" fmla="*/ 998720 h 1243890"/>
                <a:gd name="connsiteX106" fmla="*/ 956733 w 1222681"/>
                <a:gd name="connsiteY106" fmla="*/ 987803 h 1243890"/>
                <a:gd name="connsiteX107" fmla="*/ 962590 w 1222681"/>
                <a:gd name="connsiteY107" fmla="*/ 985407 h 1243890"/>
                <a:gd name="connsiteX108" fmla="*/ 968182 w 1222681"/>
                <a:gd name="connsiteY108" fmla="*/ 983010 h 1243890"/>
                <a:gd name="connsiteX109" fmla="*/ 966052 w 1222681"/>
                <a:gd name="connsiteY109" fmla="*/ 983010 h 1243890"/>
                <a:gd name="connsiteX110" fmla="*/ 972443 w 1222681"/>
                <a:gd name="connsiteY110" fmla="*/ 980614 h 1243890"/>
                <a:gd name="connsiteX111" fmla="*/ 972443 w 1222681"/>
                <a:gd name="connsiteY111" fmla="*/ 980614 h 1243890"/>
                <a:gd name="connsiteX112" fmla="*/ 974041 w 1222681"/>
                <a:gd name="connsiteY112" fmla="*/ 980614 h 1243890"/>
                <a:gd name="connsiteX113" fmla="*/ 986289 w 1222681"/>
                <a:gd name="connsiteY113" fmla="*/ 975821 h 1243890"/>
                <a:gd name="connsiteX114" fmla="*/ 1005728 w 1222681"/>
                <a:gd name="connsiteY114" fmla="*/ 968099 h 1243890"/>
                <a:gd name="connsiteX115" fmla="*/ 1009722 w 1222681"/>
                <a:gd name="connsiteY115" fmla="*/ 966235 h 1243890"/>
                <a:gd name="connsiteX116" fmla="*/ 1026497 w 1222681"/>
                <a:gd name="connsiteY116" fmla="*/ 958512 h 1243890"/>
                <a:gd name="connsiteX117" fmla="*/ 1043273 w 1222681"/>
                <a:gd name="connsiteY117" fmla="*/ 944932 h 1243890"/>
                <a:gd name="connsiteX118" fmla="*/ 1057119 w 1222681"/>
                <a:gd name="connsiteY118" fmla="*/ 930554 h 1243890"/>
                <a:gd name="connsiteX119" fmla="*/ 1090936 w 1222681"/>
                <a:gd name="connsiteY119" fmla="*/ 877298 h 1243890"/>
                <a:gd name="connsiteX120" fmla="*/ 1109309 w 1222681"/>
                <a:gd name="connsiteY120" fmla="*/ 837090 h 1243890"/>
                <a:gd name="connsiteX121" fmla="*/ 1113303 w 1222681"/>
                <a:gd name="connsiteY121" fmla="*/ 828037 h 1243890"/>
                <a:gd name="connsiteX122" fmla="*/ 1132209 w 1222681"/>
                <a:gd name="connsiteY122" fmla="*/ 789693 h 1243890"/>
                <a:gd name="connsiteX123" fmla="*/ 1156174 w 1222681"/>
                <a:gd name="connsiteY123" fmla="*/ 736438 h 1243890"/>
                <a:gd name="connsiteX124" fmla="*/ 1158304 w 1222681"/>
                <a:gd name="connsiteY124" fmla="*/ 730580 h 1243890"/>
                <a:gd name="connsiteX125" fmla="*/ 1170819 w 1222681"/>
                <a:gd name="connsiteY125" fmla="*/ 689839 h 1243890"/>
                <a:gd name="connsiteX126" fmla="*/ 1174547 w 1222681"/>
                <a:gd name="connsiteY126" fmla="*/ 671200 h 1243890"/>
                <a:gd name="connsiteX127" fmla="*/ 1174547 w 1222681"/>
                <a:gd name="connsiteY127" fmla="*/ 665875 h 1243890"/>
                <a:gd name="connsiteX128" fmla="*/ 1174547 w 1222681"/>
                <a:gd name="connsiteY128" fmla="*/ 662147 h 1243890"/>
                <a:gd name="connsiteX129" fmla="*/ 1174547 w 1222681"/>
                <a:gd name="connsiteY129" fmla="*/ 662147 h 1243890"/>
                <a:gd name="connsiteX130" fmla="*/ 1179606 w 1222681"/>
                <a:gd name="connsiteY130" fmla="*/ 653360 h 1243890"/>
                <a:gd name="connsiteX131" fmla="*/ 1188127 w 1222681"/>
                <a:gd name="connsiteY131" fmla="*/ 630460 h 1243890"/>
                <a:gd name="connsiteX132" fmla="*/ 1193985 w 1222681"/>
                <a:gd name="connsiteY132" fmla="*/ 607560 h 1243890"/>
                <a:gd name="connsiteX133" fmla="*/ 1197979 w 1222681"/>
                <a:gd name="connsiteY133" fmla="*/ 591051 h 1243890"/>
                <a:gd name="connsiteX134" fmla="*/ 1206500 w 1222681"/>
                <a:gd name="connsiteY134" fmla="*/ 548713 h 1243890"/>
                <a:gd name="connsiteX135" fmla="*/ 1209696 w 1222681"/>
                <a:gd name="connsiteY135" fmla="*/ 522085 h 1243890"/>
                <a:gd name="connsiteX136" fmla="*/ 1209696 w 1222681"/>
                <a:gd name="connsiteY136" fmla="*/ 510901 h 1243890"/>
                <a:gd name="connsiteX137" fmla="*/ 1209696 w 1222681"/>
                <a:gd name="connsiteY137" fmla="*/ 507973 h 1243890"/>
                <a:gd name="connsiteX138" fmla="*/ 1212092 w 1222681"/>
                <a:gd name="connsiteY138" fmla="*/ 502115 h 1243890"/>
                <a:gd name="connsiteX139" fmla="*/ 1213690 w 1222681"/>
                <a:gd name="connsiteY139" fmla="*/ 493860 h 1243890"/>
                <a:gd name="connsiteX140" fmla="*/ 1217684 w 1222681"/>
                <a:gd name="connsiteY140" fmla="*/ 480813 h 1243890"/>
                <a:gd name="connsiteX141" fmla="*/ 1221678 w 1222681"/>
                <a:gd name="connsiteY141" fmla="*/ 456581 h 1243890"/>
                <a:gd name="connsiteX142" fmla="*/ 1221678 w 1222681"/>
                <a:gd name="connsiteY142" fmla="*/ 408119 h 1243890"/>
                <a:gd name="connsiteX143" fmla="*/ 1217151 w 1222681"/>
                <a:gd name="connsiteY143" fmla="*/ 367112 h 1243890"/>
                <a:gd name="connsiteX144" fmla="*/ 1217151 w 1222681"/>
                <a:gd name="connsiteY144" fmla="*/ 358591 h 1243890"/>
                <a:gd name="connsiteX145" fmla="*/ 1210760 w 1222681"/>
                <a:gd name="connsiteY145" fmla="*/ 309331 h 1243890"/>
                <a:gd name="connsiteX146" fmla="*/ 1210760 w 1222681"/>
                <a:gd name="connsiteY146" fmla="*/ 305070 h 1243890"/>
                <a:gd name="connsiteX147" fmla="*/ 1210760 w 1222681"/>
                <a:gd name="connsiteY147" fmla="*/ 300809 h 1243890"/>
                <a:gd name="connsiteX148" fmla="*/ 1210760 w 1222681"/>
                <a:gd name="connsiteY148" fmla="*/ 295750 h 1243890"/>
                <a:gd name="connsiteX149" fmla="*/ 1210760 w 1222681"/>
                <a:gd name="connsiteY149" fmla="*/ 292821 h 1243890"/>
                <a:gd name="connsiteX150" fmla="*/ 1210760 w 1222681"/>
                <a:gd name="connsiteY150" fmla="*/ 289892 h 1243890"/>
                <a:gd name="connsiteX151" fmla="*/ 1210760 w 1222681"/>
                <a:gd name="connsiteY151" fmla="*/ 291756 h 1243890"/>
                <a:gd name="connsiteX152" fmla="*/ 1185463 w 1222681"/>
                <a:gd name="connsiteY152" fmla="*/ 201222 h 1243890"/>
                <a:gd name="connsiteX153" fmla="*/ 1174014 w 1222681"/>
                <a:gd name="connsiteY153" fmla="*/ 180452 h 1243890"/>
                <a:gd name="connsiteX154" fmla="*/ 1170819 w 1222681"/>
                <a:gd name="connsiteY154" fmla="*/ 175393 h 1243890"/>
                <a:gd name="connsiteX155" fmla="*/ 1161499 w 1222681"/>
                <a:gd name="connsiteY155" fmla="*/ 160215 h 1243890"/>
                <a:gd name="connsiteX156" fmla="*/ 1136469 w 1222681"/>
                <a:gd name="connsiteY156" fmla="*/ 129061 h 1243890"/>
                <a:gd name="connsiteX157" fmla="*/ 1127682 w 1222681"/>
                <a:gd name="connsiteY157" fmla="*/ 118410 h 1243890"/>
                <a:gd name="connsiteX158" fmla="*/ 1108510 w 1222681"/>
                <a:gd name="connsiteY158" fmla="*/ 98172 h 1243890"/>
                <a:gd name="connsiteX159" fmla="*/ 1089871 w 1222681"/>
                <a:gd name="connsiteY159" fmla="*/ 80865 h 1243890"/>
                <a:gd name="connsiteX160" fmla="*/ 1086143 w 1222681"/>
                <a:gd name="connsiteY160" fmla="*/ 77669 h 1243890"/>
                <a:gd name="connsiteX161" fmla="*/ 1043538 w 1222681"/>
                <a:gd name="connsiteY161" fmla="*/ 44917 h 1243890"/>
                <a:gd name="connsiteX162" fmla="*/ 1032355 w 1222681"/>
                <a:gd name="connsiteY162" fmla="*/ 37728 h 1243890"/>
                <a:gd name="connsiteX163" fmla="*/ 1026231 w 1222681"/>
                <a:gd name="connsiteY163" fmla="*/ 34798 h 1243890"/>
                <a:gd name="connsiteX164" fmla="*/ 1020905 w 1222681"/>
                <a:gd name="connsiteY164" fmla="*/ 32136 h 1243890"/>
                <a:gd name="connsiteX165" fmla="*/ 989218 w 1222681"/>
                <a:gd name="connsiteY165" fmla="*/ 21751 h 1243890"/>
                <a:gd name="connsiteX166" fmla="*/ 970312 w 1222681"/>
                <a:gd name="connsiteY166" fmla="*/ 21751 h 1243890"/>
                <a:gd name="connsiteX167" fmla="*/ 943685 w 1222681"/>
                <a:gd name="connsiteY167" fmla="*/ 24680 h 1243890"/>
                <a:gd name="connsiteX168" fmla="*/ 930904 w 1222681"/>
                <a:gd name="connsiteY168" fmla="*/ 28675 h 1243890"/>
                <a:gd name="connsiteX169" fmla="*/ 928241 w 1222681"/>
                <a:gd name="connsiteY169" fmla="*/ 28675 h 1243890"/>
                <a:gd name="connsiteX170" fmla="*/ 906673 w 1222681"/>
                <a:gd name="connsiteY170" fmla="*/ 34266 h 1243890"/>
                <a:gd name="connsiteX171" fmla="*/ 882441 w 1222681"/>
                <a:gd name="connsiteY171" fmla="*/ 40391 h 1243890"/>
                <a:gd name="connsiteX172" fmla="*/ 864867 w 1222681"/>
                <a:gd name="connsiteY172" fmla="*/ 44917 h 1243890"/>
                <a:gd name="connsiteX173" fmla="*/ 855814 w 1222681"/>
                <a:gd name="connsiteY173" fmla="*/ 47048 h 1243890"/>
                <a:gd name="connsiteX174" fmla="*/ 818801 w 1222681"/>
                <a:gd name="connsiteY174" fmla="*/ 55036 h 1243890"/>
                <a:gd name="connsiteX175" fmla="*/ 792173 w 1222681"/>
                <a:gd name="connsiteY175" fmla="*/ 58497 h 1243890"/>
                <a:gd name="connsiteX176" fmla="*/ 787114 w 1222681"/>
                <a:gd name="connsiteY176" fmla="*/ 58497 h 1243890"/>
                <a:gd name="connsiteX177" fmla="*/ 772202 w 1222681"/>
                <a:gd name="connsiteY177" fmla="*/ 60627 h 1243890"/>
                <a:gd name="connsiteX178" fmla="*/ 759687 w 1222681"/>
                <a:gd name="connsiteY178" fmla="*/ 63290 h 1243890"/>
                <a:gd name="connsiteX179" fmla="*/ 744244 w 1222681"/>
                <a:gd name="connsiteY179" fmla="*/ 73941 h 1243890"/>
                <a:gd name="connsiteX180" fmla="*/ 734658 w 1222681"/>
                <a:gd name="connsiteY180" fmla="*/ 94711 h 1243890"/>
                <a:gd name="connsiteX181" fmla="*/ 733060 w 1222681"/>
                <a:gd name="connsiteY181" fmla="*/ 100835 h 1243890"/>
                <a:gd name="connsiteX182" fmla="*/ 724539 w 1222681"/>
                <a:gd name="connsiteY182" fmla="*/ 120007 h 1243890"/>
                <a:gd name="connsiteX183" fmla="*/ 708297 w 1222681"/>
                <a:gd name="connsiteY183" fmla="*/ 146635 h 1243890"/>
                <a:gd name="connsiteX184" fmla="*/ 697379 w 1222681"/>
                <a:gd name="connsiteY184" fmla="*/ 157552 h 1243890"/>
                <a:gd name="connsiteX185" fmla="*/ 666490 w 1222681"/>
                <a:gd name="connsiteY185" fmla="*/ 178854 h 1243890"/>
                <a:gd name="connsiteX186" fmla="*/ 634271 w 1222681"/>
                <a:gd name="connsiteY186" fmla="*/ 195896 h 1243890"/>
                <a:gd name="connsiteX187" fmla="*/ 606046 w 1222681"/>
                <a:gd name="connsiteY187" fmla="*/ 204151 h 1243890"/>
                <a:gd name="connsiteX188" fmla="*/ 579418 w 1222681"/>
                <a:gd name="connsiteY188" fmla="*/ 206814 h 1243890"/>
                <a:gd name="connsiteX189" fmla="*/ 574891 w 1222681"/>
                <a:gd name="connsiteY189" fmla="*/ 206814 h 1243890"/>
                <a:gd name="connsiteX190" fmla="*/ 549861 w 1222681"/>
                <a:gd name="connsiteY190" fmla="*/ 205482 h 1243890"/>
                <a:gd name="connsiteX191" fmla="*/ 525630 w 1222681"/>
                <a:gd name="connsiteY191" fmla="*/ 201221 h 1243890"/>
                <a:gd name="connsiteX192" fmla="*/ 496339 w 1222681"/>
                <a:gd name="connsiteY192" fmla="*/ 191902 h 1243890"/>
                <a:gd name="connsiteX193" fmla="*/ 481961 w 1222681"/>
                <a:gd name="connsiteY193" fmla="*/ 185778 h 1243890"/>
                <a:gd name="connsiteX194" fmla="*/ 479298 w 1222681"/>
                <a:gd name="connsiteY194" fmla="*/ 171665 h 1243890"/>
                <a:gd name="connsiteX195" fmla="*/ 476902 w 1222681"/>
                <a:gd name="connsiteY195" fmla="*/ 167405 h 1243890"/>
                <a:gd name="connsiteX196" fmla="*/ 467848 w 1222681"/>
                <a:gd name="connsiteY196" fmla="*/ 158884 h 1243890"/>
                <a:gd name="connsiteX197" fmla="*/ 462789 w 1222681"/>
                <a:gd name="connsiteY197" fmla="*/ 156221 h 1243890"/>
                <a:gd name="connsiteX198" fmla="*/ 443617 w 1222681"/>
                <a:gd name="connsiteY198" fmla="*/ 144772 h 1243890"/>
                <a:gd name="connsiteX199" fmla="*/ 426309 w 1222681"/>
                <a:gd name="connsiteY199" fmla="*/ 127464 h 1243890"/>
                <a:gd name="connsiteX200" fmla="*/ 416457 w 1222681"/>
                <a:gd name="connsiteY200" fmla="*/ 113084 h 1243890"/>
                <a:gd name="connsiteX201" fmla="*/ 414593 w 1222681"/>
                <a:gd name="connsiteY201" fmla="*/ 104829 h 1243890"/>
                <a:gd name="connsiteX202" fmla="*/ 412729 w 1222681"/>
                <a:gd name="connsiteY202" fmla="*/ 89918 h 1243890"/>
                <a:gd name="connsiteX203" fmla="*/ 412729 w 1222681"/>
                <a:gd name="connsiteY203" fmla="*/ 85657 h 1243890"/>
                <a:gd name="connsiteX204" fmla="*/ 408468 w 1222681"/>
                <a:gd name="connsiteY204" fmla="*/ 61959 h 1243890"/>
                <a:gd name="connsiteX205" fmla="*/ 408468 w 1222681"/>
                <a:gd name="connsiteY205" fmla="*/ 56368 h 1243890"/>
                <a:gd name="connsiteX206" fmla="*/ 408468 w 1222681"/>
                <a:gd name="connsiteY206" fmla="*/ 53172 h 1243890"/>
                <a:gd name="connsiteX207" fmla="*/ 399415 w 1222681"/>
                <a:gd name="connsiteY207" fmla="*/ 30272 h 1243890"/>
                <a:gd name="connsiteX208" fmla="*/ 391161 w 1222681"/>
                <a:gd name="connsiteY208" fmla="*/ 25745 h 1243890"/>
                <a:gd name="connsiteX209" fmla="*/ 384504 w 1222681"/>
                <a:gd name="connsiteY209" fmla="*/ 19355 h 1243890"/>
                <a:gd name="connsiteX210" fmla="*/ 361071 w 1222681"/>
                <a:gd name="connsiteY210" fmla="*/ 11633 h 1243890"/>
                <a:gd name="connsiteX211" fmla="*/ 358675 w 1222681"/>
                <a:gd name="connsiteY211" fmla="*/ 11633 h 1243890"/>
                <a:gd name="connsiteX212" fmla="*/ 353882 w 1222681"/>
                <a:gd name="connsiteY212" fmla="*/ 11633 h 1243890"/>
                <a:gd name="connsiteX213" fmla="*/ 342432 w 1222681"/>
                <a:gd name="connsiteY213" fmla="*/ 8970 h 1243890"/>
                <a:gd name="connsiteX214" fmla="*/ 326455 w 1222681"/>
                <a:gd name="connsiteY214" fmla="*/ 5242 h 1243890"/>
                <a:gd name="connsiteX215" fmla="*/ 323793 w 1222681"/>
                <a:gd name="connsiteY215" fmla="*/ 5242 h 1243890"/>
                <a:gd name="connsiteX216" fmla="*/ 315805 w 1222681"/>
                <a:gd name="connsiteY216" fmla="*/ 5242 h 1243890"/>
                <a:gd name="connsiteX217" fmla="*/ 304088 w 1222681"/>
                <a:gd name="connsiteY217" fmla="*/ 183 h 1243890"/>
                <a:gd name="connsiteX218" fmla="*/ 300360 w 1222681"/>
                <a:gd name="connsiteY218" fmla="*/ 183 h 12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222681" h="1243890">
                  <a:moveTo>
                    <a:pt x="299029" y="2579"/>
                  </a:moveTo>
                  <a:lnTo>
                    <a:pt x="289709" y="5509"/>
                  </a:lnTo>
                  <a:cubicBezTo>
                    <a:pt x="284705" y="6704"/>
                    <a:pt x="279807" y="8307"/>
                    <a:pt x="275064" y="10301"/>
                  </a:cubicBezTo>
                  <a:lnTo>
                    <a:pt x="271070" y="11899"/>
                  </a:lnTo>
                  <a:lnTo>
                    <a:pt x="255094" y="18289"/>
                  </a:lnTo>
                  <a:cubicBezTo>
                    <a:pt x="246726" y="20809"/>
                    <a:pt x="238614" y="24108"/>
                    <a:pt x="230862" y="28142"/>
                  </a:cubicBezTo>
                  <a:cubicBezTo>
                    <a:pt x="223999" y="31780"/>
                    <a:pt x="217332" y="35780"/>
                    <a:pt x="210891" y="40124"/>
                  </a:cubicBezTo>
                  <a:lnTo>
                    <a:pt x="195980" y="49444"/>
                  </a:lnTo>
                  <a:cubicBezTo>
                    <a:pt x="188727" y="53445"/>
                    <a:pt x="181785" y="57985"/>
                    <a:pt x="175211" y="63025"/>
                  </a:cubicBezTo>
                  <a:lnTo>
                    <a:pt x="168021" y="68882"/>
                  </a:lnTo>
                  <a:lnTo>
                    <a:pt x="161098" y="75007"/>
                  </a:lnTo>
                  <a:lnTo>
                    <a:pt x="158168" y="77137"/>
                  </a:lnTo>
                  <a:cubicBezTo>
                    <a:pt x="152045" y="81930"/>
                    <a:pt x="145653" y="86723"/>
                    <a:pt x="139795" y="92049"/>
                  </a:cubicBezTo>
                  <a:cubicBezTo>
                    <a:pt x="132995" y="98583"/>
                    <a:pt x="126594" y="105518"/>
                    <a:pt x="120623" y="112818"/>
                  </a:cubicBezTo>
                  <a:lnTo>
                    <a:pt x="119026" y="114681"/>
                  </a:lnTo>
                  <a:lnTo>
                    <a:pt x="113168" y="121338"/>
                  </a:lnTo>
                  <a:cubicBezTo>
                    <a:pt x="106256" y="129058"/>
                    <a:pt x="99766" y="137147"/>
                    <a:pt x="93729" y="145570"/>
                  </a:cubicBezTo>
                  <a:cubicBezTo>
                    <a:pt x="88138" y="154091"/>
                    <a:pt x="82546" y="162878"/>
                    <a:pt x="77220" y="172197"/>
                  </a:cubicBezTo>
                  <a:lnTo>
                    <a:pt x="74824" y="176192"/>
                  </a:lnTo>
                  <a:cubicBezTo>
                    <a:pt x="68692" y="185636"/>
                    <a:pt x="63091" y="195415"/>
                    <a:pt x="58048" y="205483"/>
                  </a:cubicBezTo>
                  <a:cubicBezTo>
                    <a:pt x="53108" y="216065"/>
                    <a:pt x="48753" y="226910"/>
                    <a:pt x="45001" y="237969"/>
                  </a:cubicBezTo>
                  <a:cubicBezTo>
                    <a:pt x="41806" y="246667"/>
                    <a:pt x="38877" y="255542"/>
                    <a:pt x="36214" y="264595"/>
                  </a:cubicBezTo>
                  <a:cubicBezTo>
                    <a:pt x="36214" y="268856"/>
                    <a:pt x="33818" y="272850"/>
                    <a:pt x="32486" y="276845"/>
                  </a:cubicBezTo>
                  <a:cubicBezTo>
                    <a:pt x="31155" y="280839"/>
                    <a:pt x="29024" y="288028"/>
                    <a:pt x="27426" y="293886"/>
                  </a:cubicBezTo>
                  <a:cubicBezTo>
                    <a:pt x="23699" y="307732"/>
                    <a:pt x="20237" y="320514"/>
                    <a:pt x="16776" y="335425"/>
                  </a:cubicBezTo>
                  <a:cubicBezTo>
                    <a:pt x="13117" y="350528"/>
                    <a:pt x="10273" y="365817"/>
                    <a:pt x="8255" y="381225"/>
                  </a:cubicBezTo>
                  <a:lnTo>
                    <a:pt x="8255" y="391876"/>
                  </a:lnTo>
                  <a:lnTo>
                    <a:pt x="6923" y="401994"/>
                  </a:lnTo>
                  <a:lnTo>
                    <a:pt x="6923" y="399864"/>
                  </a:lnTo>
                  <a:lnTo>
                    <a:pt x="4794" y="411846"/>
                  </a:lnTo>
                  <a:lnTo>
                    <a:pt x="4794" y="420634"/>
                  </a:lnTo>
                  <a:lnTo>
                    <a:pt x="4794" y="423030"/>
                  </a:lnTo>
                  <a:cubicBezTo>
                    <a:pt x="2191" y="439784"/>
                    <a:pt x="590" y="456678"/>
                    <a:pt x="1" y="473623"/>
                  </a:cubicBezTo>
                  <a:cubicBezTo>
                    <a:pt x="0" y="479481"/>
                    <a:pt x="0" y="485339"/>
                    <a:pt x="0" y="491197"/>
                  </a:cubicBezTo>
                  <a:lnTo>
                    <a:pt x="0" y="502381"/>
                  </a:lnTo>
                  <a:cubicBezTo>
                    <a:pt x="0" y="509570"/>
                    <a:pt x="0" y="516759"/>
                    <a:pt x="0" y="523683"/>
                  </a:cubicBezTo>
                  <a:cubicBezTo>
                    <a:pt x="0" y="540458"/>
                    <a:pt x="1598" y="556701"/>
                    <a:pt x="3195" y="573210"/>
                  </a:cubicBezTo>
                  <a:cubicBezTo>
                    <a:pt x="4794" y="589720"/>
                    <a:pt x="6391" y="603832"/>
                    <a:pt x="8521" y="619010"/>
                  </a:cubicBezTo>
                  <a:cubicBezTo>
                    <a:pt x="11184" y="638448"/>
                    <a:pt x="14911" y="657887"/>
                    <a:pt x="18107" y="674661"/>
                  </a:cubicBezTo>
                  <a:cubicBezTo>
                    <a:pt x="21303" y="691437"/>
                    <a:pt x="25829" y="713804"/>
                    <a:pt x="30356" y="733243"/>
                  </a:cubicBezTo>
                  <a:cubicBezTo>
                    <a:pt x="34882" y="752681"/>
                    <a:pt x="39676" y="773184"/>
                    <a:pt x="45001" y="792888"/>
                  </a:cubicBezTo>
                  <a:lnTo>
                    <a:pt x="47397" y="801143"/>
                  </a:lnTo>
                  <a:cubicBezTo>
                    <a:pt x="48995" y="807534"/>
                    <a:pt x="50592" y="813924"/>
                    <a:pt x="52723" y="820315"/>
                  </a:cubicBezTo>
                  <a:cubicBezTo>
                    <a:pt x="55898" y="829453"/>
                    <a:pt x="59725" y="838351"/>
                    <a:pt x="64173" y="846942"/>
                  </a:cubicBezTo>
                  <a:lnTo>
                    <a:pt x="65770" y="850404"/>
                  </a:lnTo>
                  <a:cubicBezTo>
                    <a:pt x="68343" y="856615"/>
                    <a:pt x="71462" y="862585"/>
                    <a:pt x="75090" y="868245"/>
                  </a:cubicBezTo>
                  <a:cubicBezTo>
                    <a:pt x="80568" y="876709"/>
                    <a:pt x="86711" y="884723"/>
                    <a:pt x="93463" y="892210"/>
                  </a:cubicBezTo>
                  <a:cubicBezTo>
                    <a:pt x="99762" y="899396"/>
                    <a:pt x="106617" y="906074"/>
                    <a:pt x="113966" y="912180"/>
                  </a:cubicBezTo>
                  <a:lnTo>
                    <a:pt x="115831" y="913778"/>
                  </a:lnTo>
                  <a:cubicBezTo>
                    <a:pt x="123292" y="920519"/>
                    <a:pt x="131410" y="926495"/>
                    <a:pt x="140062" y="931619"/>
                  </a:cubicBezTo>
                  <a:lnTo>
                    <a:pt x="164027" y="945732"/>
                  </a:lnTo>
                  <a:lnTo>
                    <a:pt x="178139" y="953986"/>
                  </a:lnTo>
                  <a:lnTo>
                    <a:pt x="189589" y="961175"/>
                  </a:lnTo>
                  <a:cubicBezTo>
                    <a:pt x="206364" y="971294"/>
                    <a:pt x="223140" y="981945"/>
                    <a:pt x="239649" y="993395"/>
                  </a:cubicBezTo>
                  <a:lnTo>
                    <a:pt x="244708" y="996856"/>
                  </a:lnTo>
                  <a:lnTo>
                    <a:pt x="259087" y="1006708"/>
                  </a:lnTo>
                  <a:cubicBezTo>
                    <a:pt x="260332" y="1007260"/>
                    <a:pt x="261496" y="1007977"/>
                    <a:pt x="262549" y="1008838"/>
                  </a:cubicBezTo>
                  <a:cubicBezTo>
                    <a:pt x="265323" y="1010730"/>
                    <a:pt x="267990" y="1012775"/>
                    <a:pt x="270537" y="1014963"/>
                  </a:cubicBezTo>
                  <a:lnTo>
                    <a:pt x="275863" y="1018958"/>
                  </a:lnTo>
                  <a:lnTo>
                    <a:pt x="277993" y="1018958"/>
                  </a:lnTo>
                  <a:lnTo>
                    <a:pt x="277993" y="1018958"/>
                  </a:lnTo>
                  <a:cubicBezTo>
                    <a:pt x="283052" y="1023750"/>
                    <a:pt x="287579" y="1027478"/>
                    <a:pt x="292106" y="1031206"/>
                  </a:cubicBezTo>
                  <a:lnTo>
                    <a:pt x="306485" y="1041857"/>
                  </a:lnTo>
                  <a:lnTo>
                    <a:pt x="308881" y="1043721"/>
                  </a:lnTo>
                  <a:lnTo>
                    <a:pt x="317669" y="1051177"/>
                  </a:lnTo>
                  <a:lnTo>
                    <a:pt x="335509" y="1065290"/>
                  </a:lnTo>
                  <a:lnTo>
                    <a:pt x="347757" y="1074343"/>
                  </a:lnTo>
                  <a:lnTo>
                    <a:pt x="358675" y="1082065"/>
                  </a:lnTo>
                  <a:lnTo>
                    <a:pt x="366929" y="1088456"/>
                  </a:lnTo>
                  <a:lnTo>
                    <a:pt x="385302" y="1102835"/>
                  </a:lnTo>
                  <a:lnTo>
                    <a:pt x="388232" y="1104965"/>
                  </a:lnTo>
                  <a:lnTo>
                    <a:pt x="390628" y="1106829"/>
                  </a:lnTo>
                  <a:cubicBezTo>
                    <a:pt x="399682" y="1114018"/>
                    <a:pt x="406338" y="1120143"/>
                    <a:pt x="413262" y="1126267"/>
                  </a:cubicBezTo>
                  <a:lnTo>
                    <a:pt x="421782" y="1133723"/>
                  </a:lnTo>
                  <a:lnTo>
                    <a:pt x="450540" y="1160351"/>
                  </a:lnTo>
                  <a:cubicBezTo>
                    <a:pt x="466228" y="1176205"/>
                    <a:pt x="480818" y="1193108"/>
                    <a:pt x="494210" y="1210943"/>
                  </a:cubicBezTo>
                  <a:lnTo>
                    <a:pt x="502198" y="1219730"/>
                  </a:lnTo>
                  <a:lnTo>
                    <a:pt x="509121" y="1227985"/>
                  </a:lnTo>
                  <a:cubicBezTo>
                    <a:pt x="513648" y="1233310"/>
                    <a:pt x="518175" y="1238636"/>
                    <a:pt x="522968" y="1243695"/>
                  </a:cubicBezTo>
                  <a:cubicBezTo>
                    <a:pt x="524024" y="1243885"/>
                    <a:pt x="525107" y="1243885"/>
                    <a:pt x="526163" y="1243695"/>
                  </a:cubicBezTo>
                  <a:cubicBezTo>
                    <a:pt x="528107" y="1243955"/>
                    <a:pt x="530077" y="1243955"/>
                    <a:pt x="532021" y="1243695"/>
                  </a:cubicBezTo>
                  <a:cubicBezTo>
                    <a:pt x="535776" y="1243740"/>
                    <a:pt x="539468" y="1242724"/>
                    <a:pt x="542672" y="1240767"/>
                  </a:cubicBezTo>
                  <a:cubicBezTo>
                    <a:pt x="544732" y="1239518"/>
                    <a:pt x="546613" y="1237995"/>
                    <a:pt x="548264" y="1236240"/>
                  </a:cubicBezTo>
                  <a:cubicBezTo>
                    <a:pt x="556006" y="1233855"/>
                    <a:pt x="563362" y="1230356"/>
                    <a:pt x="570098" y="1225854"/>
                  </a:cubicBezTo>
                  <a:lnTo>
                    <a:pt x="585809" y="1214138"/>
                  </a:lnTo>
                  <a:lnTo>
                    <a:pt x="594596" y="1206949"/>
                  </a:lnTo>
                  <a:lnTo>
                    <a:pt x="607644" y="1196298"/>
                  </a:lnTo>
                  <a:cubicBezTo>
                    <a:pt x="610078" y="1194329"/>
                    <a:pt x="612660" y="1192549"/>
                    <a:pt x="615366" y="1190972"/>
                  </a:cubicBezTo>
                  <a:lnTo>
                    <a:pt x="622555" y="1186445"/>
                  </a:lnTo>
                  <a:lnTo>
                    <a:pt x="629744" y="1181919"/>
                  </a:lnTo>
                  <a:cubicBezTo>
                    <a:pt x="637466" y="1176860"/>
                    <a:pt x="644656" y="1171268"/>
                    <a:pt x="651579" y="1165676"/>
                  </a:cubicBezTo>
                  <a:lnTo>
                    <a:pt x="657437" y="1161149"/>
                  </a:lnTo>
                  <a:cubicBezTo>
                    <a:pt x="665224" y="1155184"/>
                    <a:pt x="673409" y="1149757"/>
                    <a:pt x="681935" y="1144907"/>
                  </a:cubicBezTo>
                  <a:lnTo>
                    <a:pt x="708563" y="1129196"/>
                  </a:lnTo>
                  <a:lnTo>
                    <a:pt x="719746" y="1122539"/>
                  </a:lnTo>
                  <a:lnTo>
                    <a:pt x="735456" y="1113219"/>
                  </a:lnTo>
                  <a:lnTo>
                    <a:pt x="749835" y="1104166"/>
                  </a:lnTo>
                  <a:lnTo>
                    <a:pt x="764214" y="1095112"/>
                  </a:lnTo>
                  <a:lnTo>
                    <a:pt x="776729" y="1087390"/>
                  </a:lnTo>
                  <a:lnTo>
                    <a:pt x="791374" y="1078603"/>
                  </a:lnTo>
                  <a:lnTo>
                    <a:pt x="806286" y="1068751"/>
                  </a:lnTo>
                  <a:lnTo>
                    <a:pt x="818801" y="1060497"/>
                  </a:lnTo>
                  <a:cubicBezTo>
                    <a:pt x="835044" y="1049846"/>
                    <a:pt x="852618" y="1039461"/>
                    <a:pt x="872056" y="1028543"/>
                  </a:cubicBezTo>
                  <a:cubicBezTo>
                    <a:pt x="884039" y="1022153"/>
                    <a:pt x="896287" y="1015229"/>
                    <a:pt x="909335" y="1009638"/>
                  </a:cubicBezTo>
                  <a:lnTo>
                    <a:pt x="907471" y="1009638"/>
                  </a:lnTo>
                  <a:cubicBezTo>
                    <a:pt x="915992" y="1006443"/>
                    <a:pt x="923980" y="1002449"/>
                    <a:pt x="932235" y="998720"/>
                  </a:cubicBezTo>
                  <a:lnTo>
                    <a:pt x="956733" y="987803"/>
                  </a:lnTo>
                  <a:lnTo>
                    <a:pt x="962590" y="985407"/>
                  </a:lnTo>
                  <a:lnTo>
                    <a:pt x="968182" y="983010"/>
                  </a:lnTo>
                  <a:lnTo>
                    <a:pt x="966052" y="983010"/>
                  </a:lnTo>
                  <a:lnTo>
                    <a:pt x="972443" y="980614"/>
                  </a:lnTo>
                  <a:lnTo>
                    <a:pt x="972443" y="980614"/>
                  </a:lnTo>
                  <a:lnTo>
                    <a:pt x="974041" y="980614"/>
                  </a:lnTo>
                  <a:lnTo>
                    <a:pt x="986289" y="975821"/>
                  </a:lnTo>
                  <a:lnTo>
                    <a:pt x="1005728" y="968099"/>
                  </a:lnTo>
                  <a:lnTo>
                    <a:pt x="1009722" y="966235"/>
                  </a:lnTo>
                  <a:lnTo>
                    <a:pt x="1026497" y="958512"/>
                  </a:lnTo>
                  <a:cubicBezTo>
                    <a:pt x="1032740" y="954856"/>
                    <a:pt x="1038396" y="950277"/>
                    <a:pt x="1043273" y="944932"/>
                  </a:cubicBezTo>
                  <a:lnTo>
                    <a:pt x="1057119" y="930554"/>
                  </a:lnTo>
                  <a:cubicBezTo>
                    <a:pt x="1070944" y="914557"/>
                    <a:pt x="1082338" y="896613"/>
                    <a:pt x="1090936" y="877298"/>
                  </a:cubicBezTo>
                  <a:cubicBezTo>
                    <a:pt x="1097593" y="864251"/>
                    <a:pt x="1103451" y="850671"/>
                    <a:pt x="1109309" y="837090"/>
                  </a:cubicBezTo>
                  <a:lnTo>
                    <a:pt x="1113303" y="828037"/>
                  </a:lnTo>
                  <a:cubicBezTo>
                    <a:pt x="1119427" y="813658"/>
                    <a:pt x="1126617" y="800078"/>
                    <a:pt x="1132209" y="789693"/>
                  </a:cubicBezTo>
                  <a:cubicBezTo>
                    <a:pt x="1141527" y="772571"/>
                    <a:pt x="1149539" y="754768"/>
                    <a:pt x="1156174" y="736438"/>
                  </a:cubicBezTo>
                  <a:lnTo>
                    <a:pt x="1158304" y="730580"/>
                  </a:lnTo>
                  <a:cubicBezTo>
                    <a:pt x="1163313" y="717271"/>
                    <a:pt x="1167493" y="703665"/>
                    <a:pt x="1170819" y="689839"/>
                  </a:cubicBezTo>
                  <a:cubicBezTo>
                    <a:pt x="1172150" y="683715"/>
                    <a:pt x="1173215" y="677324"/>
                    <a:pt x="1174547" y="671200"/>
                  </a:cubicBezTo>
                  <a:lnTo>
                    <a:pt x="1174547" y="665875"/>
                  </a:lnTo>
                  <a:lnTo>
                    <a:pt x="1174547" y="662147"/>
                  </a:lnTo>
                  <a:lnTo>
                    <a:pt x="1174547" y="662147"/>
                  </a:lnTo>
                  <a:cubicBezTo>
                    <a:pt x="1176144" y="659218"/>
                    <a:pt x="1178009" y="656555"/>
                    <a:pt x="1179606" y="653360"/>
                  </a:cubicBezTo>
                  <a:cubicBezTo>
                    <a:pt x="1183246" y="646048"/>
                    <a:pt x="1186102" y="638372"/>
                    <a:pt x="1188127" y="630460"/>
                  </a:cubicBezTo>
                  <a:cubicBezTo>
                    <a:pt x="1190257" y="622738"/>
                    <a:pt x="1192121" y="615282"/>
                    <a:pt x="1193985" y="607560"/>
                  </a:cubicBezTo>
                  <a:lnTo>
                    <a:pt x="1197979" y="591051"/>
                  </a:lnTo>
                  <a:cubicBezTo>
                    <a:pt x="1201973" y="576139"/>
                    <a:pt x="1204370" y="561228"/>
                    <a:pt x="1206500" y="548713"/>
                  </a:cubicBezTo>
                  <a:cubicBezTo>
                    <a:pt x="1207742" y="540192"/>
                    <a:pt x="1208807" y="531316"/>
                    <a:pt x="1209696" y="522085"/>
                  </a:cubicBezTo>
                  <a:cubicBezTo>
                    <a:pt x="1209696" y="518357"/>
                    <a:pt x="1209696" y="514630"/>
                    <a:pt x="1209696" y="510901"/>
                  </a:cubicBezTo>
                  <a:cubicBezTo>
                    <a:pt x="1209842" y="509930"/>
                    <a:pt x="1209842" y="508943"/>
                    <a:pt x="1209696" y="507973"/>
                  </a:cubicBezTo>
                  <a:cubicBezTo>
                    <a:pt x="1210945" y="506236"/>
                    <a:pt x="1211766" y="504229"/>
                    <a:pt x="1212092" y="502115"/>
                  </a:cubicBezTo>
                  <a:cubicBezTo>
                    <a:pt x="1212236" y="499302"/>
                    <a:pt x="1212774" y="496523"/>
                    <a:pt x="1213690" y="493860"/>
                  </a:cubicBezTo>
                  <a:cubicBezTo>
                    <a:pt x="1215421" y="489643"/>
                    <a:pt x="1216758" y="485276"/>
                    <a:pt x="1217684" y="480813"/>
                  </a:cubicBezTo>
                  <a:cubicBezTo>
                    <a:pt x="1219553" y="472834"/>
                    <a:pt x="1220888" y="464738"/>
                    <a:pt x="1221678" y="456581"/>
                  </a:cubicBezTo>
                  <a:cubicBezTo>
                    <a:pt x="1223016" y="440455"/>
                    <a:pt x="1223016" y="424245"/>
                    <a:pt x="1221678" y="408119"/>
                  </a:cubicBezTo>
                  <a:cubicBezTo>
                    <a:pt x="1221678" y="394539"/>
                    <a:pt x="1218749" y="381491"/>
                    <a:pt x="1217151" y="367112"/>
                  </a:cubicBezTo>
                  <a:lnTo>
                    <a:pt x="1217151" y="358591"/>
                  </a:lnTo>
                  <a:cubicBezTo>
                    <a:pt x="1215287" y="342349"/>
                    <a:pt x="1213423" y="325840"/>
                    <a:pt x="1210760" y="309331"/>
                  </a:cubicBezTo>
                  <a:lnTo>
                    <a:pt x="1210760" y="305070"/>
                  </a:lnTo>
                  <a:lnTo>
                    <a:pt x="1210760" y="300809"/>
                  </a:lnTo>
                  <a:lnTo>
                    <a:pt x="1210760" y="295750"/>
                  </a:lnTo>
                  <a:lnTo>
                    <a:pt x="1210760" y="292821"/>
                  </a:lnTo>
                  <a:lnTo>
                    <a:pt x="1210760" y="289892"/>
                  </a:lnTo>
                  <a:lnTo>
                    <a:pt x="1210760" y="291756"/>
                  </a:lnTo>
                  <a:cubicBezTo>
                    <a:pt x="1207009" y="260462"/>
                    <a:pt x="1198477" y="229929"/>
                    <a:pt x="1185463" y="201222"/>
                  </a:cubicBezTo>
                  <a:cubicBezTo>
                    <a:pt x="1182003" y="194299"/>
                    <a:pt x="1178009" y="187375"/>
                    <a:pt x="1174014" y="180452"/>
                  </a:cubicBezTo>
                  <a:lnTo>
                    <a:pt x="1170819" y="175393"/>
                  </a:lnTo>
                  <a:cubicBezTo>
                    <a:pt x="1167890" y="170334"/>
                    <a:pt x="1164960" y="165008"/>
                    <a:pt x="1161499" y="160215"/>
                  </a:cubicBezTo>
                  <a:cubicBezTo>
                    <a:pt x="1153777" y="149298"/>
                    <a:pt x="1144990" y="138913"/>
                    <a:pt x="1136469" y="129061"/>
                  </a:cubicBezTo>
                  <a:lnTo>
                    <a:pt x="1127682" y="118410"/>
                  </a:lnTo>
                  <a:cubicBezTo>
                    <a:pt x="1121647" y="111336"/>
                    <a:pt x="1115247" y="104582"/>
                    <a:pt x="1108510" y="98172"/>
                  </a:cubicBezTo>
                  <a:lnTo>
                    <a:pt x="1089871" y="80865"/>
                  </a:lnTo>
                  <a:lnTo>
                    <a:pt x="1086143" y="77669"/>
                  </a:lnTo>
                  <a:cubicBezTo>
                    <a:pt x="1072740" y="65750"/>
                    <a:pt x="1058503" y="54805"/>
                    <a:pt x="1043538" y="44917"/>
                  </a:cubicBezTo>
                  <a:cubicBezTo>
                    <a:pt x="1039012" y="41988"/>
                    <a:pt x="1035816" y="39592"/>
                    <a:pt x="1032355" y="37728"/>
                  </a:cubicBezTo>
                  <a:lnTo>
                    <a:pt x="1026231" y="34798"/>
                  </a:lnTo>
                  <a:lnTo>
                    <a:pt x="1020905" y="32136"/>
                  </a:lnTo>
                  <a:cubicBezTo>
                    <a:pt x="1011018" y="26880"/>
                    <a:pt x="1000298" y="23367"/>
                    <a:pt x="989218" y="21751"/>
                  </a:cubicBezTo>
                  <a:cubicBezTo>
                    <a:pt x="982922" y="21354"/>
                    <a:pt x="976608" y="21354"/>
                    <a:pt x="970312" y="21751"/>
                  </a:cubicBezTo>
                  <a:cubicBezTo>
                    <a:pt x="961353" y="21704"/>
                    <a:pt x="952419" y="22687"/>
                    <a:pt x="943685" y="24680"/>
                  </a:cubicBezTo>
                  <a:lnTo>
                    <a:pt x="930904" y="28675"/>
                  </a:lnTo>
                  <a:lnTo>
                    <a:pt x="928241" y="28675"/>
                  </a:lnTo>
                  <a:cubicBezTo>
                    <a:pt x="921199" y="31067"/>
                    <a:pt x="913990" y="32936"/>
                    <a:pt x="906673" y="34266"/>
                  </a:cubicBezTo>
                  <a:cubicBezTo>
                    <a:pt x="898498" y="35900"/>
                    <a:pt x="890411" y="37943"/>
                    <a:pt x="882441" y="40391"/>
                  </a:cubicBezTo>
                  <a:lnTo>
                    <a:pt x="864867" y="44917"/>
                  </a:lnTo>
                  <a:lnTo>
                    <a:pt x="855814" y="47048"/>
                  </a:lnTo>
                  <a:cubicBezTo>
                    <a:pt x="843565" y="49976"/>
                    <a:pt x="831316" y="52906"/>
                    <a:pt x="818801" y="55036"/>
                  </a:cubicBezTo>
                  <a:lnTo>
                    <a:pt x="792173" y="58497"/>
                  </a:lnTo>
                  <a:lnTo>
                    <a:pt x="787114" y="58497"/>
                  </a:lnTo>
                  <a:lnTo>
                    <a:pt x="772202" y="60627"/>
                  </a:lnTo>
                  <a:cubicBezTo>
                    <a:pt x="767956" y="61121"/>
                    <a:pt x="763767" y="62012"/>
                    <a:pt x="759687" y="63290"/>
                  </a:cubicBezTo>
                  <a:cubicBezTo>
                    <a:pt x="753726" y="65487"/>
                    <a:pt x="748415" y="69150"/>
                    <a:pt x="744244" y="73941"/>
                  </a:cubicBezTo>
                  <a:cubicBezTo>
                    <a:pt x="739582" y="80089"/>
                    <a:pt x="736311" y="87175"/>
                    <a:pt x="734658" y="94711"/>
                  </a:cubicBezTo>
                  <a:lnTo>
                    <a:pt x="733060" y="100835"/>
                  </a:lnTo>
                  <a:lnTo>
                    <a:pt x="724539" y="120007"/>
                  </a:lnTo>
                  <a:cubicBezTo>
                    <a:pt x="720007" y="129391"/>
                    <a:pt x="714566" y="138310"/>
                    <a:pt x="708297" y="146635"/>
                  </a:cubicBezTo>
                  <a:lnTo>
                    <a:pt x="697379" y="157552"/>
                  </a:lnTo>
                  <a:cubicBezTo>
                    <a:pt x="687482" y="165216"/>
                    <a:pt x="677171" y="172327"/>
                    <a:pt x="666490" y="178854"/>
                  </a:cubicBezTo>
                  <a:cubicBezTo>
                    <a:pt x="656106" y="185245"/>
                    <a:pt x="645189" y="190571"/>
                    <a:pt x="634271" y="195896"/>
                  </a:cubicBezTo>
                  <a:cubicBezTo>
                    <a:pt x="625197" y="199682"/>
                    <a:pt x="615731" y="202450"/>
                    <a:pt x="606046" y="204151"/>
                  </a:cubicBezTo>
                  <a:cubicBezTo>
                    <a:pt x="597228" y="205545"/>
                    <a:pt x="588338" y="206434"/>
                    <a:pt x="579418" y="206814"/>
                  </a:cubicBezTo>
                  <a:lnTo>
                    <a:pt x="574891" y="206814"/>
                  </a:lnTo>
                  <a:cubicBezTo>
                    <a:pt x="566371" y="206814"/>
                    <a:pt x="558117" y="206814"/>
                    <a:pt x="549861" y="205482"/>
                  </a:cubicBezTo>
                  <a:cubicBezTo>
                    <a:pt x="541698" y="204603"/>
                    <a:pt x="533603" y="203179"/>
                    <a:pt x="525630" y="201221"/>
                  </a:cubicBezTo>
                  <a:cubicBezTo>
                    <a:pt x="515656" y="198819"/>
                    <a:pt x="505868" y="195705"/>
                    <a:pt x="496339" y="191902"/>
                  </a:cubicBezTo>
                  <a:lnTo>
                    <a:pt x="481961" y="185778"/>
                  </a:lnTo>
                  <a:cubicBezTo>
                    <a:pt x="482670" y="180909"/>
                    <a:pt x="481732" y="175942"/>
                    <a:pt x="479298" y="171665"/>
                  </a:cubicBezTo>
                  <a:cubicBezTo>
                    <a:pt x="478632" y="170175"/>
                    <a:pt x="477830" y="168749"/>
                    <a:pt x="476902" y="167405"/>
                  </a:cubicBezTo>
                  <a:cubicBezTo>
                    <a:pt x="474423" y="164041"/>
                    <a:pt x="471356" y="161154"/>
                    <a:pt x="467848" y="158884"/>
                  </a:cubicBezTo>
                  <a:lnTo>
                    <a:pt x="462789" y="156221"/>
                  </a:lnTo>
                  <a:cubicBezTo>
                    <a:pt x="456193" y="152760"/>
                    <a:pt x="449792" y="148938"/>
                    <a:pt x="443617" y="144772"/>
                  </a:cubicBezTo>
                  <a:cubicBezTo>
                    <a:pt x="437455" y="139409"/>
                    <a:pt x="431672" y="133626"/>
                    <a:pt x="426309" y="127464"/>
                  </a:cubicBezTo>
                  <a:cubicBezTo>
                    <a:pt x="422847" y="122937"/>
                    <a:pt x="419652" y="117877"/>
                    <a:pt x="416457" y="113084"/>
                  </a:cubicBezTo>
                  <a:cubicBezTo>
                    <a:pt x="415681" y="110370"/>
                    <a:pt x="415059" y="107613"/>
                    <a:pt x="414593" y="104829"/>
                  </a:cubicBezTo>
                  <a:cubicBezTo>
                    <a:pt x="414593" y="100037"/>
                    <a:pt x="413262" y="94977"/>
                    <a:pt x="412729" y="89918"/>
                  </a:cubicBezTo>
                  <a:lnTo>
                    <a:pt x="412729" y="85657"/>
                  </a:lnTo>
                  <a:cubicBezTo>
                    <a:pt x="412729" y="77669"/>
                    <a:pt x="410066" y="69947"/>
                    <a:pt x="408468" y="61959"/>
                  </a:cubicBezTo>
                  <a:lnTo>
                    <a:pt x="408468" y="56368"/>
                  </a:lnTo>
                  <a:lnTo>
                    <a:pt x="408468" y="53172"/>
                  </a:lnTo>
                  <a:cubicBezTo>
                    <a:pt x="408602" y="44641"/>
                    <a:pt x="405345" y="36405"/>
                    <a:pt x="399415" y="30272"/>
                  </a:cubicBezTo>
                  <a:cubicBezTo>
                    <a:pt x="397041" y="28159"/>
                    <a:pt x="394218" y="26611"/>
                    <a:pt x="391161" y="25745"/>
                  </a:cubicBezTo>
                  <a:cubicBezTo>
                    <a:pt x="389416" y="23170"/>
                    <a:pt x="387148" y="20992"/>
                    <a:pt x="384504" y="19355"/>
                  </a:cubicBezTo>
                  <a:cubicBezTo>
                    <a:pt x="377269" y="15283"/>
                    <a:pt x="369309" y="12660"/>
                    <a:pt x="361071" y="11633"/>
                  </a:cubicBezTo>
                  <a:lnTo>
                    <a:pt x="358675" y="11633"/>
                  </a:lnTo>
                  <a:lnTo>
                    <a:pt x="353882" y="11633"/>
                  </a:lnTo>
                  <a:lnTo>
                    <a:pt x="342432" y="8970"/>
                  </a:lnTo>
                  <a:cubicBezTo>
                    <a:pt x="337106" y="7372"/>
                    <a:pt x="331781" y="6307"/>
                    <a:pt x="326455" y="5242"/>
                  </a:cubicBezTo>
                  <a:lnTo>
                    <a:pt x="323793" y="5242"/>
                  </a:lnTo>
                  <a:lnTo>
                    <a:pt x="315805" y="5242"/>
                  </a:lnTo>
                  <a:cubicBezTo>
                    <a:pt x="312569" y="2303"/>
                    <a:pt x="308447" y="523"/>
                    <a:pt x="304088" y="183"/>
                  </a:cubicBezTo>
                  <a:cubicBezTo>
                    <a:pt x="302858" y="-61"/>
                    <a:pt x="301591" y="-61"/>
                    <a:pt x="300360" y="183"/>
                  </a:cubicBezTo>
                </a:path>
              </a:pathLst>
            </a:custGeom>
            <a:solidFill>
              <a:srgbClr val="297D9E"/>
            </a:solidFill>
            <a:ln w="26619"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id="{1E24692A-8B59-42F2-9B42-3EE78F0FC501}"/>
                </a:ext>
              </a:extLst>
            </p:cNvPr>
            <p:cNvSpPr/>
            <p:nvPr/>
          </p:nvSpPr>
          <p:spPr>
            <a:xfrm>
              <a:off x="12444192" y="8618894"/>
              <a:ext cx="2833844" cy="1483173"/>
            </a:xfrm>
            <a:custGeom>
              <a:avLst/>
              <a:gdLst>
                <a:gd name="connsiteX0" fmla="*/ 203733 w 2257949"/>
                <a:gd name="connsiteY0" fmla="*/ 825 h 1181762"/>
                <a:gd name="connsiteX1" fmla="*/ 164058 w 2257949"/>
                <a:gd name="connsiteY1" fmla="*/ 12541 h 1181762"/>
                <a:gd name="connsiteX2" fmla="*/ 139295 w 2257949"/>
                <a:gd name="connsiteY2" fmla="*/ 22393 h 1181762"/>
                <a:gd name="connsiteX3" fmla="*/ 129974 w 2257949"/>
                <a:gd name="connsiteY3" fmla="*/ 26920 h 1181762"/>
                <a:gd name="connsiteX4" fmla="*/ 120655 w 2257949"/>
                <a:gd name="connsiteY4" fmla="*/ 31713 h 1181762"/>
                <a:gd name="connsiteX5" fmla="*/ 83110 w 2257949"/>
                <a:gd name="connsiteY5" fmla="*/ 54347 h 1181762"/>
                <a:gd name="connsiteX6" fmla="*/ 65269 w 2257949"/>
                <a:gd name="connsiteY6" fmla="*/ 70323 h 1181762"/>
                <a:gd name="connsiteX7" fmla="*/ 63405 w 2257949"/>
                <a:gd name="connsiteY7" fmla="*/ 71921 h 1181762"/>
                <a:gd name="connsiteX8" fmla="*/ 44500 w 2257949"/>
                <a:gd name="connsiteY8" fmla="*/ 93489 h 1181762"/>
                <a:gd name="connsiteX9" fmla="*/ 15742 w 2257949"/>
                <a:gd name="connsiteY9" fmla="*/ 144348 h 1181762"/>
                <a:gd name="connsiteX10" fmla="*/ 8020 w 2257949"/>
                <a:gd name="connsiteY10" fmla="*/ 168580 h 1181762"/>
                <a:gd name="connsiteX11" fmla="*/ 2162 w 2257949"/>
                <a:gd name="connsiteY11" fmla="*/ 195207 h 1181762"/>
                <a:gd name="connsiteX12" fmla="*/ 32 w 2257949"/>
                <a:gd name="connsiteY12" fmla="*/ 213314 h 1181762"/>
                <a:gd name="connsiteX13" fmla="*/ 1896 w 2257949"/>
                <a:gd name="connsiteY13" fmla="*/ 237812 h 1181762"/>
                <a:gd name="connsiteX14" fmla="*/ 6156 w 2257949"/>
                <a:gd name="connsiteY14" fmla="*/ 262043 h 1181762"/>
                <a:gd name="connsiteX15" fmla="*/ 7753 w 2257949"/>
                <a:gd name="connsiteY15" fmla="*/ 270830 h 1181762"/>
                <a:gd name="connsiteX16" fmla="*/ 10150 w 2257949"/>
                <a:gd name="connsiteY16" fmla="*/ 284410 h 1181762"/>
                <a:gd name="connsiteX17" fmla="*/ 7487 w 2257949"/>
                <a:gd name="connsiteY17" fmla="*/ 292931 h 1181762"/>
                <a:gd name="connsiteX18" fmla="*/ 19469 w 2257949"/>
                <a:gd name="connsiteY18" fmla="*/ 356837 h 1181762"/>
                <a:gd name="connsiteX19" fmla="*/ 44233 w 2257949"/>
                <a:gd name="connsiteY19" fmla="*/ 421277 h 1181762"/>
                <a:gd name="connsiteX20" fmla="*/ 58346 w 2257949"/>
                <a:gd name="connsiteY20" fmla="*/ 447904 h 1181762"/>
                <a:gd name="connsiteX21" fmla="*/ 74322 w 2257949"/>
                <a:gd name="connsiteY21" fmla="*/ 472401 h 1181762"/>
                <a:gd name="connsiteX22" fmla="*/ 78051 w 2257949"/>
                <a:gd name="connsiteY22" fmla="*/ 477726 h 1181762"/>
                <a:gd name="connsiteX23" fmla="*/ 113998 w 2257949"/>
                <a:gd name="connsiteY23" fmla="*/ 522461 h 1181762"/>
                <a:gd name="connsiteX24" fmla="*/ 116660 w 2257949"/>
                <a:gd name="connsiteY24" fmla="*/ 525124 h 1181762"/>
                <a:gd name="connsiteX25" fmla="*/ 137164 w 2257949"/>
                <a:gd name="connsiteY25" fmla="*/ 547757 h 1181762"/>
                <a:gd name="connsiteX26" fmla="*/ 149146 w 2257949"/>
                <a:gd name="connsiteY26" fmla="*/ 561604 h 1181762"/>
                <a:gd name="connsiteX27" fmla="*/ 156602 w 2257949"/>
                <a:gd name="connsiteY27" fmla="*/ 570658 h 1181762"/>
                <a:gd name="connsiteX28" fmla="*/ 198407 w 2257949"/>
                <a:gd name="connsiteY28" fmla="*/ 617788 h 1181762"/>
                <a:gd name="connsiteX29" fmla="*/ 287876 w 2257949"/>
                <a:gd name="connsiteY29" fmla="*/ 703796 h 1181762"/>
                <a:gd name="connsiteX30" fmla="*/ 320096 w 2257949"/>
                <a:gd name="connsiteY30" fmla="*/ 730424 h 1181762"/>
                <a:gd name="connsiteX31" fmla="*/ 333410 w 2257949"/>
                <a:gd name="connsiteY31" fmla="*/ 741607 h 1181762"/>
                <a:gd name="connsiteX32" fmla="*/ 337937 w 2257949"/>
                <a:gd name="connsiteY32" fmla="*/ 745601 h 1181762"/>
                <a:gd name="connsiteX33" fmla="*/ 339800 w 2257949"/>
                <a:gd name="connsiteY33" fmla="*/ 747199 h 1181762"/>
                <a:gd name="connsiteX34" fmla="*/ 343529 w 2257949"/>
                <a:gd name="connsiteY34" fmla="*/ 750128 h 1181762"/>
                <a:gd name="connsiteX35" fmla="*/ 345925 w 2257949"/>
                <a:gd name="connsiteY35" fmla="*/ 751725 h 1181762"/>
                <a:gd name="connsiteX36" fmla="*/ 345925 w 2257949"/>
                <a:gd name="connsiteY36" fmla="*/ 751725 h 1181762"/>
                <a:gd name="connsiteX37" fmla="*/ 345925 w 2257949"/>
                <a:gd name="connsiteY37" fmla="*/ 751725 h 1181762"/>
                <a:gd name="connsiteX38" fmla="*/ 345925 w 2257949"/>
                <a:gd name="connsiteY38" fmla="*/ 751725 h 1181762"/>
                <a:gd name="connsiteX39" fmla="*/ 345925 w 2257949"/>
                <a:gd name="connsiteY39" fmla="*/ 751725 h 1181762"/>
                <a:gd name="connsiteX40" fmla="*/ 391725 w 2257949"/>
                <a:gd name="connsiteY40" fmla="*/ 789803 h 1181762"/>
                <a:gd name="connsiteX41" fmla="*/ 408766 w 2257949"/>
                <a:gd name="connsiteY41" fmla="*/ 802851 h 1181762"/>
                <a:gd name="connsiteX42" fmla="*/ 417287 w 2257949"/>
                <a:gd name="connsiteY42" fmla="*/ 809241 h 1181762"/>
                <a:gd name="connsiteX43" fmla="*/ 425009 w 2257949"/>
                <a:gd name="connsiteY43" fmla="*/ 815099 h 1181762"/>
                <a:gd name="connsiteX44" fmla="*/ 442584 w 2257949"/>
                <a:gd name="connsiteY44" fmla="*/ 828413 h 1181762"/>
                <a:gd name="connsiteX45" fmla="*/ 450838 w 2257949"/>
                <a:gd name="connsiteY45" fmla="*/ 834538 h 1181762"/>
                <a:gd name="connsiteX46" fmla="*/ 467614 w 2257949"/>
                <a:gd name="connsiteY46" fmla="*/ 846253 h 1181762"/>
                <a:gd name="connsiteX47" fmla="*/ 490780 w 2257949"/>
                <a:gd name="connsiteY47" fmla="*/ 861431 h 1181762"/>
                <a:gd name="connsiteX48" fmla="*/ 527792 w 2257949"/>
                <a:gd name="connsiteY48" fmla="*/ 881669 h 1181762"/>
                <a:gd name="connsiteX49" fmla="*/ 545367 w 2257949"/>
                <a:gd name="connsiteY49" fmla="*/ 888325 h 1181762"/>
                <a:gd name="connsiteX50" fmla="*/ 558947 w 2257949"/>
                <a:gd name="connsiteY50" fmla="*/ 890722 h 1181762"/>
                <a:gd name="connsiteX51" fmla="*/ 562142 w 2257949"/>
                <a:gd name="connsiteY51" fmla="*/ 890722 h 1181762"/>
                <a:gd name="connsiteX52" fmla="*/ 570929 w 2257949"/>
                <a:gd name="connsiteY52" fmla="*/ 890722 h 1181762"/>
                <a:gd name="connsiteX53" fmla="*/ 581846 w 2257949"/>
                <a:gd name="connsiteY53" fmla="*/ 890722 h 1181762"/>
                <a:gd name="connsiteX54" fmla="*/ 596757 w 2257949"/>
                <a:gd name="connsiteY54" fmla="*/ 890722 h 1181762"/>
                <a:gd name="connsiteX55" fmla="*/ 598621 w 2257949"/>
                <a:gd name="connsiteY55" fmla="*/ 890722 h 1181762"/>
                <a:gd name="connsiteX56" fmla="*/ 607675 w 2257949"/>
                <a:gd name="connsiteY56" fmla="*/ 889391 h 1181762"/>
                <a:gd name="connsiteX57" fmla="*/ 617528 w 2257949"/>
                <a:gd name="connsiteY57" fmla="*/ 886461 h 1181762"/>
                <a:gd name="connsiteX58" fmla="*/ 630575 w 2257949"/>
                <a:gd name="connsiteY58" fmla="*/ 883000 h 1181762"/>
                <a:gd name="connsiteX59" fmla="*/ 635368 w 2257949"/>
                <a:gd name="connsiteY59" fmla="*/ 883000 h 1181762"/>
                <a:gd name="connsiteX60" fmla="*/ 635368 w 2257949"/>
                <a:gd name="connsiteY60" fmla="*/ 888059 h 1181762"/>
                <a:gd name="connsiteX61" fmla="*/ 635368 w 2257949"/>
                <a:gd name="connsiteY61" fmla="*/ 898710 h 1181762"/>
                <a:gd name="connsiteX62" fmla="*/ 635368 w 2257949"/>
                <a:gd name="connsiteY62" fmla="*/ 914421 h 1181762"/>
                <a:gd name="connsiteX63" fmla="*/ 635368 w 2257949"/>
                <a:gd name="connsiteY63" fmla="*/ 923740 h 1181762"/>
                <a:gd name="connsiteX64" fmla="*/ 635368 w 2257949"/>
                <a:gd name="connsiteY64" fmla="*/ 932261 h 1181762"/>
                <a:gd name="connsiteX65" fmla="*/ 636699 w 2257949"/>
                <a:gd name="connsiteY65" fmla="*/ 947439 h 1181762"/>
                <a:gd name="connsiteX66" fmla="*/ 640959 w 2257949"/>
                <a:gd name="connsiteY66" fmla="*/ 965013 h 1181762"/>
                <a:gd name="connsiteX67" fmla="*/ 644687 w 2257949"/>
                <a:gd name="connsiteY67" fmla="*/ 976730 h 1181762"/>
                <a:gd name="connsiteX68" fmla="*/ 651344 w 2257949"/>
                <a:gd name="connsiteY68" fmla="*/ 990309 h 1181762"/>
                <a:gd name="connsiteX69" fmla="*/ 657735 w 2257949"/>
                <a:gd name="connsiteY69" fmla="*/ 1004688 h 1181762"/>
                <a:gd name="connsiteX70" fmla="*/ 660930 w 2257949"/>
                <a:gd name="connsiteY70" fmla="*/ 1010280 h 1181762"/>
                <a:gd name="connsiteX71" fmla="*/ 665457 w 2257949"/>
                <a:gd name="connsiteY71" fmla="*/ 1017470 h 1181762"/>
                <a:gd name="connsiteX72" fmla="*/ 677972 w 2257949"/>
                <a:gd name="connsiteY72" fmla="*/ 1039837 h 1181762"/>
                <a:gd name="connsiteX73" fmla="*/ 688623 w 2257949"/>
                <a:gd name="connsiteY73" fmla="*/ 1059009 h 1181762"/>
                <a:gd name="connsiteX74" fmla="*/ 697943 w 2257949"/>
                <a:gd name="connsiteY74" fmla="*/ 1075518 h 1181762"/>
                <a:gd name="connsiteX75" fmla="*/ 710191 w 2257949"/>
                <a:gd name="connsiteY75" fmla="*/ 1095755 h 1181762"/>
                <a:gd name="connsiteX76" fmla="*/ 712588 w 2257949"/>
                <a:gd name="connsiteY76" fmla="*/ 1099483 h 1181762"/>
                <a:gd name="connsiteX77" fmla="*/ 712588 w 2257949"/>
                <a:gd name="connsiteY77" fmla="*/ 1099483 h 1181762"/>
                <a:gd name="connsiteX78" fmla="*/ 721641 w 2257949"/>
                <a:gd name="connsiteY78" fmla="*/ 1112264 h 1181762"/>
                <a:gd name="connsiteX79" fmla="*/ 724038 w 2257949"/>
                <a:gd name="connsiteY79" fmla="*/ 1115193 h 1181762"/>
                <a:gd name="connsiteX80" fmla="*/ 739482 w 2257949"/>
                <a:gd name="connsiteY80" fmla="*/ 1130637 h 1181762"/>
                <a:gd name="connsiteX81" fmla="*/ 746405 w 2257949"/>
                <a:gd name="connsiteY81" fmla="*/ 1136496 h 1181762"/>
                <a:gd name="connsiteX82" fmla="*/ 758920 w 2257949"/>
                <a:gd name="connsiteY82" fmla="*/ 1142886 h 1181762"/>
                <a:gd name="connsiteX83" fmla="*/ 776495 w 2257949"/>
                <a:gd name="connsiteY83" fmla="*/ 1146348 h 1181762"/>
                <a:gd name="connsiteX84" fmla="*/ 789542 w 2257949"/>
                <a:gd name="connsiteY84" fmla="*/ 1146348 h 1181762"/>
                <a:gd name="connsiteX85" fmla="*/ 819631 w 2257949"/>
                <a:gd name="connsiteY85" fmla="*/ 1142087 h 1181762"/>
                <a:gd name="connsiteX86" fmla="*/ 846259 w 2257949"/>
                <a:gd name="connsiteY86" fmla="*/ 1138625 h 1181762"/>
                <a:gd name="connsiteX87" fmla="*/ 860904 w 2257949"/>
                <a:gd name="connsiteY87" fmla="*/ 1138625 h 1181762"/>
                <a:gd name="connsiteX88" fmla="*/ 869691 w 2257949"/>
                <a:gd name="connsiteY88" fmla="*/ 1138625 h 1181762"/>
                <a:gd name="connsiteX89" fmla="*/ 894987 w 2257949"/>
                <a:gd name="connsiteY89" fmla="*/ 1138625 h 1181762"/>
                <a:gd name="connsiteX90" fmla="*/ 935461 w 2257949"/>
                <a:gd name="connsiteY90" fmla="*/ 1138625 h 1181762"/>
                <a:gd name="connsiteX91" fmla="*/ 988716 w 2257949"/>
                <a:gd name="connsiteY91" fmla="*/ 1138625 h 1181762"/>
                <a:gd name="connsiteX92" fmla="*/ 1041972 w 2257949"/>
                <a:gd name="connsiteY92" fmla="*/ 1135962 h 1181762"/>
                <a:gd name="connsiteX93" fmla="*/ 1041972 w 2257949"/>
                <a:gd name="connsiteY93" fmla="*/ 1135962 h 1181762"/>
                <a:gd name="connsiteX94" fmla="*/ 1068599 w 2257949"/>
                <a:gd name="connsiteY94" fmla="*/ 1134631 h 1181762"/>
                <a:gd name="connsiteX95" fmla="*/ 1088837 w 2257949"/>
                <a:gd name="connsiteY95" fmla="*/ 1136229 h 1181762"/>
                <a:gd name="connsiteX96" fmla="*/ 1123187 w 2257949"/>
                <a:gd name="connsiteY96" fmla="*/ 1143685 h 1181762"/>
                <a:gd name="connsiteX97" fmla="*/ 1164459 w 2257949"/>
                <a:gd name="connsiteY97" fmla="*/ 1152206 h 1181762"/>
                <a:gd name="connsiteX98" fmla="*/ 1164459 w 2257949"/>
                <a:gd name="connsiteY98" fmla="*/ 1152206 h 1181762"/>
                <a:gd name="connsiteX99" fmla="*/ 1179904 w 2257949"/>
                <a:gd name="connsiteY99" fmla="*/ 1155933 h 1181762"/>
                <a:gd name="connsiteX100" fmla="*/ 1184164 w 2257949"/>
                <a:gd name="connsiteY100" fmla="*/ 1155933 h 1181762"/>
                <a:gd name="connsiteX101" fmla="*/ 1207064 w 2257949"/>
                <a:gd name="connsiteY101" fmla="*/ 1160993 h 1181762"/>
                <a:gd name="connsiteX102" fmla="*/ 1211324 w 2257949"/>
                <a:gd name="connsiteY102" fmla="*/ 1160993 h 1181762"/>
                <a:gd name="connsiteX103" fmla="*/ 1276562 w 2257949"/>
                <a:gd name="connsiteY103" fmla="*/ 1172709 h 1181762"/>
                <a:gd name="connsiteX104" fmla="*/ 1325291 w 2257949"/>
                <a:gd name="connsiteY104" fmla="*/ 1180165 h 1181762"/>
                <a:gd name="connsiteX105" fmla="*/ 1348190 w 2257949"/>
                <a:gd name="connsiteY105" fmla="*/ 1181762 h 1181762"/>
                <a:gd name="connsiteX106" fmla="*/ 1359374 w 2257949"/>
                <a:gd name="connsiteY106" fmla="*/ 1181762 h 1181762"/>
                <a:gd name="connsiteX107" fmla="*/ 1376682 w 2257949"/>
                <a:gd name="connsiteY107" fmla="*/ 1179366 h 1181762"/>
                <a:gd name="connsiteX108" fmla="*/ 1396120 w 2257949"/>
                <a:gd name="connsiteY108" fmla="*/ 1172177 h 1181762"/>
                <a:gd name="connsiteX109" fmla="*/ 1409701 w 2257949"/>
                <a:gd name="connsiteY109" fmla="*/ 1163123 h 1181762"/>
                <a:gd name="connsiteX110" fmla="*/ 1413695 w 2257949"/>
                <a:gd name="connsiteY110" fmla="*/ 1159661 h 1181762"/>
                <a:gd name="connsiteX111" fmla="*/ 1416890 w 2257949"/>
                <a:gd name="connsiteY111" fmla="*/ 1156999 h 1181762"/>
                <a:gd name="connsiteX112" fmla="*/ 1436594 w 2257949"/>
                <a:gd name="connsiteY112" fmla="*/ 1137028 h 1181762"/>
                <a:gd name="connsiteX113" fmla="*/ 1452304 w 2257949"/>
                <a:gd name="connsiteY113" fmla="*/ 1121051 h 1181762"/>
                <a:gd name="connsiteX114" fmla="*/ 1457630 w 2257949"/>
                <a:gd name="connsiteY114" fmla="*/ 1115726 h 1181762"/>
                <a:gd name="connsiteX115" fmla="*/ 1462956 w 2257949"/>
                <a:gd name="connsiteY115" fmla="*/ 1110134 h 1181762"/>
                <a:gd name="connsiteX116" fmla="*/ 1472542 w 2257949"/>
                <a:gd name="connsiteY116" fmla="*/ 1097619 h 1181762"/>
                <a:gd name="connsiteX117" fmla="*/ 1486122 w 2257949"/>
                <a:gd name="connsiteY117" fmla="*/ 1079778 h 1181762"/>
                <a:gd name="connsiteX118" fmla="*/ 1488518 w 2257949"/>
                <a:gd name="connsiteY118" fmla="*/ 1075785 h 1181762"/>
                <a:gd name="connsiteX119" fmla="*/ 1489849 w 2257949"/>
                <a:gd name="connsiteY119" fmla="*/ 1073388 h 1181762"/>
                <a:gd name="connsiteX120" fmla="*/ 1494376 w 2257949"/>
                <a:gd name="connsiteY120" fmla="*/ 1065133 h 1181762"/>
                <a:gd name="connsiteX121" fmla="*/ 1503696 w 2257949"/>
                <a:gd name="connsiteY121" fmla="*/ 1048358 h 1181762"/>
                <a:gd name="connsiteX122" fmla="*/ 1511152 w 2257949"/>
                <a:gd name="connsiteY122" fmla="*/ 1036642 h 1181762"/>
                <a:gd name="connsiteX123" fmla="*/ 1516477 w 2257949"/>
                <a:gd name="connsiteY123" fmla="*/ 1028653 h 1181762"/>
                <a:gd name="connsiteX124" fmla="*/ 1519672 w 2257949"/>
                <a:gd name="connsiteY124" fmla="*/ 1022795 h 1181762"/>
                <a:gd name="connsiteX125" fmla="*/ 1519672 w 2257949"/>
                <a:gd name="connsiteY125" fmla="*/ 1016404 h 1181762"/>
                <a:gd name="connsiteX126" fmla="*/ 1525530 w 2257949"/>
                <a:gd name="connsiteY126" fmla="*/ 1013742 h 1181762"/>
                <a:gd name="connsiteX127" fmla="*/ 1527128 w 2257949"/>
                <a:gd name="connsiteY127" fmla="*/ 1012144 h 1181762"/>
                <a:gd name="connsiteX128" fmla="*/ 1534584 w 2257949"/>
                <a:gd name="connsiteY128" fmla="*/ 1005754 h 1181762"/>
                <a:gd name="connsiteX129" fmla="*/ 1544436 w 2257949"/>
                <a:gd name="connsiteY129" fmla="*/ 1000162 h 1181762"/>
                <a:gd name="connsiteX130" fmla="*/ 1569732 w 2257949"/>
                <a:gd name="connsiteY130" fmla="*/ 991375 h 1181762"/>
                <a:gd name="connsiteX131" fmla="*/ 1585976 w 2257949"/>
                <a:gd name="connsiteY131" fmla="*/ 983919 h 1181762"/>
                <a:gd name="connsiteX132" fmla="*/ 1612603 w 2257949"/>
                <a:gd name="connsiteY132" fmla="*/ 970871 h 1181762"/>
                <a:gd name="connsiteX133" fmla="*/ 1634437 w 2257949"/>
                <a:gd name="connsiteY133" fmla="*/ 959687 h 1181762"/>
                <a:gd name="connsiteX134" fmla="*/ 1662929 w 2257949"/>
                <a:gd name="connsiteY134" fmla="*/ 944776 h 1181762"/>
                <a:gd name="connsiteX135" fmla="*/ 1683699 w 2257949"/>
                <a:gd name="connsiteY135" fmla="*/ 933593 h 1181762"/>
                <a:gd name="connsiteX136" fmla="*/ 1712723 w 2257949"/>
                <a:gd name="connsiteY136" fmla="*/ 917882 h 1181762"/>
                <a:gd name="connsiteX137" fmla="*/ 1745209 w 2257949"/>
                <a:gd name="connsiteY137" fmla="*/ 900574 h 1181762"/>
                <a:gd name="connsiteX138" fmla="*/ 1764914 w 2257949"/>
                <a:gd name="connsiteY138" fmla="*/ 889923 h 1181762"/>
                <a:gd name="connsiteX139" fmla="*/ 1780091 w 2257949"/>
                <a:gd name="connsiteY139" fmla="*/ 882201 h 1181762"/>
                <a:gd name="connsiteX140" fmla="*/ 1794203 w 2257949"/>
                <a:gd name="connsiteY140" fmla="*/ 875278 h 1181762"/>
                <a:gd name="connsiteX141" fmla="*/ 1823761 w 2257949"/>
                <a:gd name="connsiteY141" fmla="*/ 858503 h 1181762"/>
                <a:gd name="connsiteX142" fmla="*/ 1930271 w 2257949"/>
                <a:gd name="connsiteY142" fmla="*/ 791135 h 1181762"/>
                <a:gd name="connsiteX143" fmla="*/ 1956899 w 2257949"/>
                <a:gd name="connsiteY143" fmla="*/ 771430 h 1181762"/>
                <a:gd name="connsiteX144" fmla="*/ 2011752 w 2257949"/>
                <a:gd name="connsiteY144" fmla="*/ 726962 h 1181762"/>
                <a:gd name="connsiteX145" fmla="*/ 2025598 w 2257949"/>
                <a:gd name="connsiteY145" fmla="*/ 715512 h 1181762"/>
                <a:gd name="connsiteX146" fmla="*/ 2059416 w 2257949"/>
                <a:gd name="connsiteY146" fmla="*/ 686222 h 1181762"/>
                <a:gd name="connsiteX147" fmla="*/ 2070599 w 2257949"/>
                <a:gd name="connsiteY147" fmla="*/ 675038 h 1181762"/>
                <a:gd name="connsiteX148" fmla="*/ 2082049 w 2257949"/>
                <a:gd name="connsiteY148" fmla="*/ 664120 h 1181762"/>
                <a:gd name="connsiteX149" fmla="*/ 2092700 w 2257949"/>
                <a:gd name="connsiteY149" fmla="*/ 654268 h 1181762"/>
                <a:gd name="connsiteX150" fmla="*/ 2105215 w 2257949"/>
                <a:gd name="connsiteY150" fmla="*/ 642552 h 1181762"/>
                <a:gd name="connsiteX151" fmla="*/ 2151281 w 2257949"/>
                <a:gd name="connsiteY151" fmla="*/ 589296 h 1181762"/>
                <a:gd name="connsiteX152" fmla="*/ 2168589 w 2257949"/>
                <a:gd name="connsiteY152" fmla="*/ 567728 h 1181762"/>
                <a:gd name="connsiteX153" fmla="*/ 2195217 w 2257949"/>
                <a:gd name="connsiteY153" fmla="*/ 534710 h 1181762"/>
                <a:gd name="connsiteX154" fmla="*/ 2210927 w 2257949"/>
                <a:gd name="connsiteY154" fmla="*/ 510745 h 1181762"/>
                <a:gd name="connsiteX155" fmla="*/ 2225839 w 2257949"/>
                <a:gd name="connsiteY155" fmla="*/ 482787 h 1181762"/>
                <a:gd name="connsiteX156" fmla="*/ 2247673 w 2257949"/>
                <a:gd name="connsiteY156" fmla="*/ 418082 h 1181762"/>
                <a:gd name="connsiteX157" fmla="*/ 2249803 w 2257949"/>
                <a:gd name="connsiteY157" fmla="*/ 409826 h 1181762"/>
                <a:gd name="connsiteX158" fmla="*/ 2254863 w 2257949"/>
                <a:gd name="connsiteY158" fmla="*/ 388524 h 1181762"/>
                <a:gd name="connsiteX159" fmla="*/ 2257791 w 2257949"/>
                <a:gd name="connsiteY159" fmla="*/ 357370 h 1181762"/>
                <a:gd name="connsiteX160" fmla="*/ 2248206 w 2257949"/>
                <a:gd name="connsiteY160" fmla="*/ 295328 h 1181762"/>
                <a:gd name="connsiteX161" fmla="*/ 2225839 w 2257949"/>
                <a:gd name="connsiteY161" fmla="*/ 249261 h 1181762"/>
                <a:gd name="connsiteX162" fmla="*/ 2219714 w 2257949"/>
                <a:gd name="connsiteY162" fmla="*/ 237812 h 1181762"/>
                <a:gd name="connsiteX163" fmla="*/ 2213057 w 2257949"/>
                <a:gd name="connsiteY163" fmla="*/ 224764 h 1181762"/>
                <a:gd name="connsiteX164" fmla="*/ 2188559 w 2257949"/>
                <a:gd name="connsiteY164" fmla="*/ 183224 h 1181762"/>
                <a:gd name="connsiteX165" fmla="*/ 2165926 w 2257949"/>
                <a:gd name="connsiteY165" fmla="*/ 154734 h 1181762"/>
                <a:gd name="connsiteX166" fmla="*/ 2139299 w 2257949"/>
                <a:gd name="connsiteY166" fmla="*/ 131301 h 1181762"/>
                <a:gd name="connsiteX167" fmla="*/ 2111073 w 2257949"/>
                <a:gd name="connsiteY167" fmla="*/ 117188 h 1181762"/>
                <a:gd name="connsiteX168" fmla="*/ 2084446 w 2257949"/>
                <a:gd name="connsiteY168" fmla="*/ 112396 h 1181762"/>
                <a:gd name="connsiteX169" fmla="*/ 2064475 w 2257949"/>
                <a:gd name="connsiteY169" fmla="*/ 112395 h 1181762"/>
                <a:gd name="connsiteX170" fmla="*/ 2035717 w 2257949"/>
                <a:gd name="connsiteY170" fmla="*/ 110265 h 1181762"/>
                <a:gd name="connsiteX171" fmla="*/ 2012284 w 2257949"/>
                <a:gd name="connsiteY171" fmla="*/ 108401 h 1181762"/>
                <a:gd name="connsiteX172" fmla="*/ 1985656 w 2257949"/>
                <a:gd name="connsiteY172" fmla="*/ 108401 h 1181762"/>
                <a:gd name="connsiteX173" fmla="*/ 1944650 w 2257949"/>
                <a:gd name="connsiteY173" fmla="*/ 112928 h 1181762"/>
                <a:gd name="connsiteX174" fmla="*/ 1930803 w 2257949"/>
                <a:gd name="connsiteY174" fmla="*/ 115058 h 1181762"/>
                <a:gd name="connsiteX175" fmla="*/ 1927342 w 2257949"/>
                <a:gd name="connsiteY175" fmla="*/ 115058 h 1181762"/>
                <a:gd name="connsiteX176" fmla="*/ 1895921 w 2257949"/>
                <a:gd name="connsiteY176" fmla="*/ 119851 h 1181762"/>
                <a:gd name="connsiteX177" fmla="*/ 1869294 w 2257949"/>
                <a:gd name="connsiteY177" fmla="*/ 126242 h 1181762"/>
                <a:gd name="connsiteX178" fmla="*/ 1862903 w 2257949"/>
                <a:gd name="connsiteY178" fmla="*/ 127839 h 1181762"/>
                <a:gd name="connsiteX179" fmla="*/ 1832282 w 2257949"/>
                <a:gd name="connsiteY179" fmla="*/ 136360 h 1181762"/>
                <a:gd name="connsiteX180" fmla="*/ 1800328 w 2257949"/>
                <a:gd name="connsiteY180" fmla="*/ 147011 h 1181762"/>
                <a:gd name="connsiteX181" fmla="*/ 1760653 w 2257949"/>
                <a:gd name="connsiteY181" fmla="*/ 161390 h 1181762"/>
                <a:gd name="connsiteX182" fmla="*/ 1738818 w 2257949"/>
                <a:gd name="connsiteY182" fmla="*/ 169645 h 1181762"/>
                <a:gd name="connsiteX183" fmla="*/ 1677841 w 2257949"/>
                <a:gd name="connsiteY183" fmla="*/ 192544 h 1181762"/>
                <a:gd name="connsiteX184" fmla="*/ 1616331 w 2257949"/>
                <a:gd name="connsiteY184" fmla="*/ 219172 h 1181762"/>
                <a:gd name="connsiteX185" fmla="*/ 1610473 w 2257949"/>
                <a:gd name="connsiteY185" fmla="*/ 221835 h 1181762"/>
                <a:gd name="connsiteX186" fmla="*/ 1560413 w 2257949"/>
                <a:gd name="connsiteY186" fmla="*/ 245533 h 1181762"/>
                <a:gd name="connsiteX187" fmla="*/ 1545235 w 2257949"/>
                <a:gd name="connsiteY187" fmla="*/ 253255 h 1181762"/>
                <a:gd name="connsiteX188" fmla="*/ 1539111 w 2257949"/>
                <a:gd name="connsiteY188" fmla="*/ 256185 h 1181762"/>
                <a:gd name="connsiteX189" fmla="*/ 1501832 w 2257949"/>
                <a:gd name="connsiteY189" fmla="*/ 269765 h 1181762"/>
                <a:gd name="connsiteX190" fmla="*/ 1475204 w 2257949"/>
                <a:gd name="connsiteY190" fmla="*/ 284144 h 1181762"/>
                <a:gd name="connsiteX191" fmla="*/ 1465885 w 2257949"/>
                <a:gd name="connsiteY191" fmla="*/ 290801 h 1181762"/>
                <a:gd name="connsiteX192" fmla="*/ 1409168 w 2257949"/>
                <a:gd name="connsiteY192" fmla="*/ 320890 h 1181762"/>
                <a:gd name="connsiteX193" fmla="*/ 1355912 w 2257949"/>
                <a:gd name="connsiteY193" fmla="*/ 351512 h 1181762"/>
                <a:gd name="connsiteX194" fmla="*/ 1297864 w 2257949"/>
                <a:gd name="connsiteY194" fmla="*/ 388790 h 1181762"/>
                <a:gd name="connsiteX195" fmla="*/ 1284550 w 2257949"/>
                <a:gd name="connsiteY195" fmla="*/ 396512 h 1181762"/>
                <a:gd name="connsiteX196" fmla="*/ 1268574 w 2257949"/>
                <a:gd name="connsiteY196" fmla="*/ 406098 h 1181762"/>
                <a:gd name="connsiteX197" fmla="*/ 1239017 w 2257949"/>
                <a:gd name="connsiteY197" fmla="*/ 426069 h 1181762"/>
                <a:gd name="connsiteX198" fmla="*/ 1217449 w 2257949"/>
                <a:gd name="connsiteY198" fmla="*/ 442045 h 1181762"/>
                <a:gd name="connsiteX199" fmla="*/ 1183898 w 2257949"/>
                <a:gd name="connsiteY199" fmla="*/ 466543 h 1181762"/>
                <a:gd name="connsiteX200" fmla="*/ 1141293 w 2257949"/>
                <a:gd name="connsiteY200" fmla="*/ 493171 h 1181762"/>
                <a:gd name="connsiteX201" fmla="*/ 1127979 w 2257949"/>
                <a:gd name="connsiteY201" fmla="*/ 501425 h 1181762"/>
                <a:gd name="connsiteX202" fmla="*/ 1114666 w 2257949"/>
                <a:gd name="connsiteY202" fmla="*/ 510479 h 1181762"/>
                <a:gd name="connsiteX203" fmla="*/ 1108541 w 2257949"/>
                <a:gd name="connsiteY203" fmla="*/ 515272 h 1181762"/>
                <a:gd name="connsiteX204" fmla="*/ 1104814 w 2257949"/>
                <a:gd name="connsiteY204" fmla="*/ 511278 h 1181762"/>
                <a:gd name="connsiteX205" fmla="*/ 1084843 w 2257949"/>
                <a:gd name="connsiteY205" fmla="*/ 488644 h 1181762"/>
                <a:gd name="connsiteX206" fmla="*/ 1077919 w 2257949"/>
                <a:gd name="connsiteY206" fmla="*/ 480656 h 1181762"/>
                <a:gd name="connsiteX207" fmla="*/ 1028126 w 2257949"/>
                <a:gd name="connsiteY207" fmla="*/ 434324 h 1181762"/>
                <a:gd name="connsiteX208" fmla="*/ 1014812 w 2257949"/>
                <a:gd name="connsiteY208" fmla="*/ 423140 h 1181762"/>
                <a:gd name="connsiteX209" fmla="*/ 1005759 w 2257949"/>
                <a:gd name="connsiteY209" fmla="*/ 415418 h 1181762"/>
                <a:gd name="connsiteX210" fmla="*/ 996705 w 2257949"/>
                <a:gd name="connsiteY210" fmla="*/ 407962 h 1181762"/>
                <a:gd name="connsiteX211" fmla="*/ 973006 w 2257949"/>
                <a:gd name="connsiteY211" fmla="*/ 388258 h 1181762"/>
                <a:gd name="connsiteX212" fmla="*/ 959160 w 2257949"/>
                <a:gd name="connsiteY212" fmla="*/ 376542 h 1181762"/>
                <a:gd name="connsiteX213" fmla="*/ 944515 w 2257949"/>
                <a:gd name="connsiteY213" fmla="*/ 363760 h 1181762"/>
                <a:gd name="connsiteX214" fmla="*/ 929870 w 2257949"/>
                <a:gd name="connsiteY214" fmla="*/ 350446 h 1181762"/>
                <a:gd name="connsiteX215" fmla="*/ 910964 w 2257949"/>
                <a:gd name="connsiteY215" fmla="*/ 334736 h 1181762"/>
                <a:gd name="connsiteX216" fmla="*/ 898981 w 2257949"/>
                <a:gd name="connsiteY216" fmla="*/ 324884 h 1181762"/>
                <a:gd name="connsiteX217" fmla="*/ 896318 w 2257949"/>
                <a:gd name="connsiteY217" fmla="*/ 322488 h 1181762"/>
                <a:gd name="connsiteX218" fmla="*/ 898449 w 2257949"/>
                <a:gd name="connsiteY218" fmla="*/ 325150 h 1181762"/>
                <a:gd name="connsiteX219" fmla="*/ 871821 w 2257949"/>
                <a:gd name="connsiteY219" fmla="*/ 298523 h 1181762"/>
                <a:gd name="connsiteX220" fmla="*/ 838537 w 2257949"/>
                <a:gd name="connsiteY220" fmla="*/ 268966 h 1181762"/>
                <a:gd name="connsiteX221" fmla="*/ 826821 w 2257949"/>
                <a:gd name="connsiteY221" fmla="*/ 264174 h 1181762"/>
                <a:gd name="connsiteX222" fmla="*/ 815903 w 2257949"/>
                <a:gd name="connsiteY222" fmla="*/ 266837 h 1181762"/>
                <a:gd name="connsiteX223" fmla="*/ 766376 w 2257949"/>
                <a:gd name="connsiteY223" fmla="*/ 228758 h 1181762"/>
                <a:gd name="connsiteX224" fmla="*/ 739748 w 2257949"/>
                <a:gd name="connsiteY224" fmla="*/ 209586 h 1181762"/>
                <a:gd name="connsiteX225" fmla="*/ 719511 w 2257949"/>
                <a:gd name="connsiteY225" fmla="*/ 196538 h 1181762"/>
                <a:gd name="connsiteX226" fmla="*/ 712588 w 2257949"/>
                <a:gd name="connsiteY226" fmla="*/ 192278 h 1181762"/>
                <a:gd name="connsiteX227" fmla="*/ 688091 w 2257949"/>
                <a:gd name="connsiteY227" fmla="*/ 177633 h 1181762"/>
                <a:gd name="connsiteX228" fmla="*/ 670783 w 2257949"/>
                <a:gd name="connsiteY228" fmla="*/ 166715 h 1181762"/>
                <a:gd name="connsiteX229" fmla="*/ 662794 w 2257949"/>
                <a:gd name="connsiteY229" fmla="*/ 161656 h 1181762"/>
                <a:gd name="connsiteX230" fmla="*/ 617261 w 2257949"/>
                <a:gd name="connsiteY230" fmla="*/ 135028 h 1181762"/>
                <a:gd name="connsiteX231" fmla="*/ 613267 w 2257949"/>
                <a:gd name="connsiteY231" fmla="*/ 132899 h 1181762"/>
                <a:gd name="connsiteX232" fmla="*/ 601018 w 2257949"/>
                <a:gd name="connsiteY232" fmla="*/ 125443 h 1181762"/>
                <a:gd name="connsiteX233" fmla="*/ 590900 w 2257949"/>
                <a:gd name="connsiteY233" fmla="*/ 119318 h 1181762"/>
                <a:gd name="connsiteX234" fmla="*/ 566135 w 2257949"/>
                <a:gd name="connsiteY234" fmla="*/ 105738 h 1181762"/>
                <a:gd name="connsiteX235" fmla="*/ 520070 w 2257949"/>
                <a:gd name="connsiteY235" fmla="*/ 82572 h 1181762"/>
                <a:gd name="connsiteX236" fmla="*/ 515810 w 2257949"/>
                <a:gd name="connsiteY236" fmla="*/ 80442 h 1181762"/>
                <a:gd name="connsiteX237" fmla="*/ 409299 w 2257949"/>
                <a:gd name="connsiteY237" fmla="*/ 34642 h 1181762"/>
                <a:gd name="connsiteX238" fmla="*/ 364298 w 2257949"/>
                <a:gd name="connsiteY238" fmla="*/ 18400 h 1181762"/>
                <a:gd name="connsiteX239" fmla="*/ 349919 w 2257949"/>
                <a:gd name="connsiteY239" fmla="*/ 14938 h 1181762"/>
                <a:gd name="connsiteX240" fmla="*/ 343794 w 2257949"/>
                <a:gd name="connsiteY240" fmla="*/ 13606 h 1181762"/>
                <a:gd name="connsiteX241" fmla="*/ 321694 w 2257949"/>
                <a:gd name="connsiteY241" fmla="*/ 8814 h 1181762"/>
                <a:gd name="connsiteX242" fmla="*/ 241811 w 2257949"/>
                <a:gd name="connsiteY242" fmla="*/ 293 h 1181762"/>
                <a:gd name="connsiteX243" fmla="*/ 223704 w 2257949"/>
                <a:gd name="connsiteY243" fmla="*/ 293 h 1181762"/>
                <a:gd name="connsiteX244" fmla="*/ 204000 w 2257949"/>
                <a:gd name="connsiteY244" fmla="*/ 293 h 118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2257949" h="1181762">
                  <a:moveTo>
                    <a:pt x="203733" y="825"/>
                  </a:moveTo>
                  <a:cubicBezTo>
                    <a:pt x="190061" y="3015"/>
                    <a:pt x="176727" y="6952"/>
                    <a:pt x="164058" y="12541"/>
                  </a:cubicBezTo>
                  <a:cubicBezTo>
                    <a:pt x="155536" y="15106"/>
                    <a:pt x="147250" y="18403"/>
                    <a:pt x="139295" y="22393"/>
                  </a:cubicBezTo>
                  <a:lnTo>
                    <a:pt x="129974" y="26920"/>
                  </a:lnTo>
                  <a:lnTo>
                    <a:pt x="120655" y="31713"/>
                  </a:lnTo>
                  <a:cubicBezTo>
                    <a:pt x="107545" y="38223"/>
                    <a:pt x="94988" y="45793"/>
                    <a:pt x="83110" y="54347"/>
                  </a:cubicBezTo>
                  <a:cubicBezTo>
                    <a:pt x="76858" y="59321"/>
                    <a:pt x="70901" y="64656"/>
                    <a:pt x="65269" y="70323"/>
                  </a:cubicBezTo>
                  <a:lnTo>
                    <a:pt x="63405" y="71921"/>
                  </a:lnTo>
                  <a:cubicBezTo>
                    <a:pt x="56608" y="78661"/>
                    <a:pt x="50291" y="85868"/>
                    <a:pt x="44500" y="93489"/>
                  </a:cubicBezTo>
                  <a:cubicBezTo>
                    <a:pt x="32180" y="108744"/>
                    <a:pt x="22463" y="125928"/>
                    <a:pt x="15742" y="144348"/>
                  </a:cubicBezTo>
                  <a:cubicBezTo>
                    <a:pt x="12813" y="152336"/>
                    <a:pt x="10150" y="160591"/>
                    <a:pt x="8020" y="168580"/>
                  </a:cubicBezTo>
                  <a:cubicBezTo>
                    <a:pt x="5558" y="177335"/>
                    <a:pt x="3602" y="186226"/>
                    <a:pt x="2162" y="195207"/>
                  </a:cubicBezTo>
                  <a:cubicBezTo>
                    <a:pt x="2162" y="201332"/>
                    <a:pt x="564" y="207189"/>
                    <a:pt x="32" y="213314"/>
                  </a:cubicBezTo>
                  <a:cubicBezTo>
                    <a:pt x="-153" y="221521"/>
                    <a:pt x="471" y="229727"/>
                    <a:pt x="1896" y="237812"/>
                  </a:cubicBezTo>
                  <a:cubicBezTo>
                    <a:pt x="3227" y="246332"/>
                    <a:pt x="4825" y="254054"/>
                    <a:pt x="6156" y="262043"/>
                  </a:cubicBezTo>
                  <a:lnTo>
                    <a:pt x="7753" y="270830"/>
                  </a:lnTo>
                  <a:lnTo>
                    <a:pt x="10150" y="284410"/>
                  </a:lnTo>
                  <a:cubicBezTo>
                    <a:pt x="8327" y="286869"/>
                    <a:pt x="7389" y="289872"/>
                    <a:pt x="7487" y="292931"/>
                  </a:cubicBezTo>
                  <a:cubicBezTo>
                    <a:pt x="8559" y="314679"/>
                    <a:pt x="12591" y="336178"/>
                    <a:pt x="19469" y="356837"/>
                  </a:cubicBezTo>
                  <a:cubicBezTo>
                    <a:pt x="26133" y="378895"/>
                    <a:pt x="34410" y="400432"/>
                    <a:pt x="44233" y="421277"/>
                  </a:cubicBezTo>
                  <a:cubicBezTo>
                    <a:pt x="48494" y="430329"/>
                    <a:pt x="53287" y="439117"/>
                    <a:pt x="58346" y="447904"/>
                  </a:cubicBezTo>
                  <a:cubicBezTo>
                    <a:pt x="63405" y="456691"/>
                    <a:pt x="68731" y="464147"/>
                    <a:pt x="74322" y="472401"/>
                  </a:cubicBezTo>
                  <a:lnTo>
                    <a:pt x="78051" y="477726"/>
                  </a:lnTo>
                  <a:cubicBezTo>
                    <a:pt x="89082" y="493378"/>
                    <a:pt x="101088" y="508319"/>
                    <a:pt x="113998" y="522461"/>
                  </a:cubicBezTo>
                  <a:lnTo>
                    <a:pt x="116660" y="525124"/>
                  </a:lnTo>
                  <a:cubicBezTo>
                    <a:pt x="123584" y="532579"/>
                    <a:pt x="130507" y="540035"/>
                    <a:pt x="137164" y="547757"/>
                  </a:cubicBezTo>
                  <a:lnTo>
                    <a:pt x="149146" y="561604"/>
                  </a:lnTo>
                  <a:lnTo>
                    <a:pt x="156602" y="570658"/>
                  </a:lnTo>
                  <a:cubicBezTo>
                    <a:pt x="170981" y="588232"/>
                    <a:pt x="185892" y="604208"/>
                    <a:pt x="198407" y="617788"/>
                  </a:cubicBezTo>
                  <a:cubicBezTo>
                    <a:pt x="226717" y="647991"/>
                    <a:pt x="256581" y="676699"/>
                    <a:pt x="287876" y="703796"/>
                  </a:cubicBezTo>
                  <a:cubicBezTo>
                    <a:pt x="298261" y="713115"/>
                    <a:pt x="309179" y="721903"/>
                    <a:pt x="320096" y="730424"/>
                  </a:cubicBezTo>
                  <a:lnTo>
                    <a:pt x="333410" y="741607"/>
                  </a:lnTo>
                  <a:lnTo>
                    <a:pt x="337937" y="745601"/>
                  </a:lnTo>
                  <a:lnTo>
                    <a:pt x="339800" y="747199"/>
                  </a:lnTo>
                  <a:lnTo>
                    <a:pt x="343529" y="750128"/>
                  </a:lnTo>
                  <a:lnTo>
                    <a:pt x="345925" y="751725"/>
                  </a:lnTo>
                  <a:lnTo>
                    <a:pt x="345925" y="751725"/>
                  </a:lnTo>
                  <a:lnTo>
                    <a:pt x="345925" y="751725"/>
                  </a:lnTo>
                  <a:lnTo>
                    <a:pt x="345925" y="751725"/>
                  </a:lnTo>
                  <a:lnTo>
                    <a:pt x="345925" y="751725"/>
                  </a:lnTo>
                  <a:cubicBezTo>
                    <a:pt x="360836" y="765039"/>
                    <a:pt x="376280" y="778353"/>
                    <a:pt x="391725" y="789803"/>
                  </a:cubicBezTo>
                  <a:lnTo>
                    <a:pt x="408766" y="802851"/>
                  </a:lnTo>
                  <a:lnTo>
                    <a:pt x="417287" y="809241"/>
                  </a:lnTo>
                  <a:lnTo>
                    <a:pt x="425009" y="815099"/>
                  </a:lnTo>
                  <a:lnTo>
                    <a:pt x="442584" y="828413"/>
                  </a:lnTo>
                  <a:lnTo>
                    <a:pt x="450838" y="834538"/>
                  </a:lnTo>
                  <a:cubicBezTo>
                    <a:pt x="456430" y="838532"/>
                    <a:pt x="461755" y="842526"/>
                    <a:pt x="467614" y="846253"/>
                  </a:cubicBezTo>
                  <a:lnTo>
                    <a:pt x="490780" y="861431"/>
                  </a:lnTo>
                  <a:cubicBezTo>
                    <a:pt x="502647" y="869002"/>
                    <a:pt x="515013" y="875763"/>
                    <a:pt x="527792" y="881669"/>
                  </a:cubicBezTo>
                  <a:cubicBezTo>
                    <a:pt x="533513" y="884235"/>
                    <a:pt x="539381" y="886458"/>
                    <a:pt x="545367" y="888325"/>
                  </a:cubicBezTo>
                  <a:cubicBezTo>
                    <a:pt x="549844" y="889382"/>
                    <a:pt x="554379" y="890182"/>
                    <a:pt x="558947" y="890722"/>
                  </a:cubicBezTo>
                  <a:lnTo>
                    <a:pt x="562142" y="890722"/>
                  </a:lnTo>
                  <a:lnTo>
                    <a:pt x="570929" y="890722"/>
                  </a:lnTo>
                  <a:lnTo>
                    <a:pt x="581846" y="890722"/>
                  </a:lnTo>
                  <a:lnTo>
                    <a:pt x="596757" y="890722"/>
                  </a:lnTo>
                  <a:lnTo>
                    <a:pt x="598621" y="890722"/>
                  </a:lnTo>
                  <a:lnTo>
                    <a:pt x="607675" y="889391"/>
                  </a:lnTo>
                  <a:lnTo>
                    <a:pt x="617528" y="886461"/>
                  </a:lnTo>
                  <a:cubicBezTo>
                    <a:pt x="621798" y="885027"/>
                    <a:pt x="626156" y="883871"/>
                    <a:pt x="630575" y="883000"/>
                  </a:cubicBezTo>
                  <a:lnTo>
                    <a:pt x="635368" y="883000"/>
                  </a:lnTo>
                  <a:lnTo>
                    <a:pt x="635368" y="888059"/>
                  </a:lnTo>
                  <a:cubicBezTo>
                    <a:pt x="635368" y="891521"/>
                    <a:pt x="635368" y="895249"/>
                    <a:pt x="635368" y="898710"/>
                  </a:cubicBezTo>
                  <a:lnTo>
                    <a:pt x="635368" y="914421"/>
                  </a:lnTo>
                  <a:cubicBezTo>
                    <a:pt x="635368" y="917616"/>
                    <a:pt x="635368" y="920811"/>
                    <a:pt x="635368" y="923740"/>
                  </a:cubicBezTo>
                  <a:lnTo>
                    <a:pt x="635368" y="932261"/>
                  </a:lnTo>
                  <a:cubicBezTo>
                    <a:pt x="635415" y="937347"/>
                    <a:pt x="635860" y="942422"/>
                    <a:pt x="636699" y="947439"/>
                  </a:cubicBezTo>
                  <a:cubicBezTo>
                    <a:pt x="637583" y="953414"/>
                    <a:pt x="639009" y="959297"/>
                    <a:pt x="640959" y="965013"/>
                  </a:cubicBezTo>
                  <a:lnTo>
                    <a:pt x="644687" y="976730"/>
                  </a:lnTo>
                  <a:lnTo>
                    <a:pt x="651344" y="990309"/>
                  </a:lnTo>
                  <a:cubicBezTo>
                    <a:pt x="653855" y="994924"/>
                    <a:pt x="655992" y="999732"/>
                    <a:pt x="657735" y="1004688"/>
                  </a:cubicBezTo>
                  <a:lnTo>
                    <a:pt x="660930" y="1010280"/>
                  </a:lnTo>
                  <a:lnTo>
                    <a:pt x="665457" y="1017470"/>
                  </a:lnTo>
                  <a:cubicBezTo>
                    <a:pt x="669718" y="1024926"/>
                    <a:pt x="673978" y="1032381"/>
                    <a:pt x="677972" y="1039837"/>
                  </a:cubicBezTo>
                  <a:cubicBezTo>
                    <a:pt x="681966" y="1047293"/>
                    <a:pt x="685161" y="1052884"/>
                    <a:pt x="688623" y="1059009"/>
                  </a:cubicBezTo>
                  <a:cubicBezTo>
                    <a:pt x="692085" y="1065133"/>
                    <a:pt x="695013" y="1069926"/>
                    <a:pt x="697943" y="1075518"/>
                  </a:cubicBezTo>
                  <a:cubicBezTo>
                    <a:pt x="700871" y="1081110"/>
                    <a:pt x="705931" y="1089098"/>
                    <a:pt x="710191" y="1095755"/>
                  </a:cubicBezTo>
                  <a:lnTo>
                    <a:pt x="712588" y="1099483"/>
                  </a:lnTo>
                  <a:lnTo>
                    <a:pt x="712588" y="1099483"/>
                  </a:lnTo>
                  <a:cubicBezTo>
                    <a:pt x="716465" y="1103065"/>
                    <a:pt x="719548" y="1107419"/>
                    <a:pt x="721641" y="1112264"/>
                  </a:cubicBezTo>
                  <a:lnTo>
                    <a:pt x="724038" y="1115193"/>
                  </a:lnTo>
                  <a:cubicBezTo>
                    <a:pt x="728568" y="1120923"/>
                    <a:pt x="733751" y="1126106"/>
                    <a:pt x="739482" y="1130637"/>
                  </a:cubicBezTo>
                  <a:lnTo>
                    <a:pt x="746405" y="1136496"/>
                  </a:lnTo>
                  <a:cubicBezTo>
                    <a:pt x="750381" y="1138989"/>
                    <a:pt x="754569" y="1141127"/>
                    <a:pt x="758920" y="1142886"/>
                  </a:cubicBezTo>
                  <a:cubicBezTo>
                    <a:pt x="764423" y="1145411"/>
                    <a:pt x="770446" y="1146597"/>
                    <a:pt x="776495" y="1146348"/>
                  </a:cubicBezTo>
                  <a:cubicBezTo>
                    <a:pt x="781021" y="1146348"/>
                    <a:pt x="785281" y="1146348"/>
                    <a:pt x="789542" y="1146348"/>
                  </a:cubicBezTo>
                  <a:cubicBezTo>
                    <a:pt x="799661" y="1146348"/>
                    <a:pt x="809778" y="1143685"/>
                    <a:pt x="819631" y="1142087"/>
                  </a:cubicBezTo>
                  <a:cubicBezTo>
                    <a:pt x="829484" y="1140490"/>
                    <a:pt x="836939" y="1139424"/>
                    <a:pt x="846259" y="1138625"/>
                  </a:cubicBezTo>
                  <a:cubicBezTo>
                    <a:pt x="851137" y="1138360"/>
                    <a:pt x="856026" y="1138360"/>
                    <a:pt x="860904" y="1138625"/>
                  </a:cubicBezTo>
                  <a:lnTo>
                    <a:pt x="869691" y="1138625"/>
                  </a:lnTo>
                  <a:cubicBezTo>
                    <a:pt x="878212" y="1138625"/>
                    <a:pt x="886733" y="1138625"/>
                    <a:pt x="894987" y="1138625"/>
                  </a:cubicBezTo>
                  <a:cubicBezTo>
                    <a:pt x="908568" y="1138625"/>
                    <a:pt x="921615" y="1138625"/>
                    <a:pt x="935461" y="1138625"/>
                  </a:cubicBezTo>
                  <a:lnTo>
                    <a:pt x="988716" y="1138625"/>
                  </a:lnTo>
                  <a:cubicBezTo>
                    <a:pt x="1006502" y="1138648"/>
                    <a:pt x="1024277" y="1137759"/>
                    <a:pt x="1041972" y="1135962"/>
                  </a:cubicBezTo>
                  <a:lnTo>
                    <a:pt x="1041972" y="1135962"/>
                  </a:lnTo>
                  <a:cubicBezTo>
                    <a:pt x="1050759" y="1135962"/>
                    <a:pt x="1059546" y="1134631"/>
                    <a:pt x="1068599" y="1134631"/>
                  </a:cubicBezTo>
                  <a:cubicBezTo>
                    <a:pt x="1075378" y="1134580"/>
                    <a:pt x="1082150" y="1135115"/>
                    <a:pt x="1088837" y="1136229"/>
                  </a:cubicBezTo>
                  <a:cubicBezTo>
                    <a:pt x="1100286" y="1138359"/>
                    <a:pt x="1111737" y="1141022"/>
                    <a:pt x="1123187" y="1143685"/>
                  </a:cubicBezTo>
                  <a:cubicBezTo>
                    <a:pt x="1134636" y="1146348"/>
                    <a:pt x="1149814" y="1149809"/>
                    <a:pt x="1164459" y="1152206"/>
                  </a:cubicBezTo>
                  <a:lnTo>
                    <a:pt x="1164459" y="1152206"/>
                  </a:lnTo>
                  <a:lnTo>
                    <a:pt x="1179904" y="1155933"/>
                  </a:lnTo>
                  <a:lnTo>
                    <a:pt x="1184164" y="1155933"/>
                  </a:lnTo>
                  <a:lnTo>
                    <a:pt x="1207064" y="1160993"/>
                  </a:lnTo>
                  <a:lnTo>
                    <a:pt x="1211324" y="1160993"/>
                  </a:lnTo>
                  <a:cubicBezTo>
                    <a:pt x="1232094" y="1165520"/>
                    <a:pt x="1253396" y="1169247"/>
                    <a:pt x="1276562" y="1172709"/>
                  </a:cubicBezTo>
                  <a:lnTo>
                    <a:pt x="1325291" y="1180165"/>
                  </a:lnTo>
                  <a:cubicBezTo>
                    <a:pt x="1332879" y="1181217"/>
                    <a:pt x="1340529" y="1181751"/>
                    <a:pt x="1348190" y="1181762"/>
                  </a:cubicBezTo>
                  <a:lnTo>
                    <a:pt x="1359374" y="1181762"/>
                  </a:lnTo>
                  <a:cubicBezTo>
                    <a:pt x="1365209" y="1181548"/>
                    <a:pt x="1371008" y="1180745"/>
                    <a:pt x="1376682" y="1179366"/>
                  </a:cubicBezTo>
                  <a:cubicBezTo>
                    <a:pt x="1383402" y="1177679"/>
                    <a:pt x="1389919" y="1175269"/>
                    <a:pt x="1396120" y="1172177"/>
                  </a:cubicBezTo>
                  <a:cubicBezTo>
                    <a:pt x="1401036" y="1169787"/>
                    <a:pt x="1405603" y="1166741"/>
                    <a:pt x="1409701" y="1163123"/>
                  </a:cubicBezTo>
                  <a:cubicBezTo>
                    <a:pt x="1410905" y="1161830"/>
                    <a:pt x="1412244" y="1160670"/>
                    <a:pt x="1413695" y="1159661"/>
                  </a:cubicBezTo>
                  <a:lnTo>
                    <a:pt x="1416890" y="1156999"/>
                  </a:lnTo>
                  <a:cubicBezTo>
                    <a:pt x="1423788" y="1150676"/>
                    <a:pt x="1430365" y="1144011"/>
                    <a:pt x="1436594" y="1137028"/>
                  </a:cubicBezTo>
                  <a:cubicBezTo>
                    <a:pt x="1441653" y="1131436"/>
                    <a:pt x="1446979" y="1126110"/>
                    <a:pt x="1452304" y="1121051"/>
                  </a:cubicBezTo>
                  <a:lnTo>
                    <a:pt x="1457630" y="1115726"/>
                  </a:lnTo>
                  <a:lnTo>
                    <a:pt x="1462956" y="1110134"/>
                  </a:lnTo>
                  <a:cubicBezTo>
                    <a:pt x="1465885" y="1106140"/>
                    <a:pt x="1468813" y="1102146"/>
                    <a:pt x="1472542" y="1097619"/>
                  </a:cubicBezTo>
                  <a:cubicBezTo>
                    <a:pt x="1476270" y="1093092"/>
                    <a:pt x="1481861" y="1085902"/>
                    <a:pt x="1486122" y="1079778"/>
                  </a:cubicBezTo>
                  <a:lnTo>
                    <a:pt x="1488518" y="1075785"/>
                  </a:lnTo>
                  <a:cubicBezTo>
                    <a:pt x="1489061" y="1075045"/>
                    <a:pt x="1489508" y="1074240"/>
                    <a:pt x="1489849" y="1073388"/>
                  </a:cubicBezTo>
                  <a:lnTo>
                    <a:pt x="1494376" y="1065133"/>
                  </a:lnTo>
                  <a:cubicBezTo>
                    <a:pt x="1497572" y="1059275"/>
                    <a:pt x="1500500" y="1053683"/>
                    <a:pt x="1503696" y="1048358"/>
                  </a:cubicBezTo>
                  <a:lnTo>
                    <a:pt x="1511152" y="1036642"/>
                  </a:lnTo>
                  <a:lnTo>
                    <a:pt x="1516477" y="1028653"/>
                  </a:lnTo>
                  <a:lnTo>
                    <a:pt x="1519672" y="1022795"/>
                  </a:lnTo>
                  <a:cubicBezTo>
                    <a:pt x="1520069" y="1020683"/>
                    <a:pt x="1520069" y="1018516"/>
                    <a:pt x="1519672" y="1016404"/>
                  </a:cubicBezTo>
                  <a:lnTo>
                    <a:pt x="1525530" y="1013742"/>
                  </a:lnTo>
                  <a:lnTo>
                    <a:pt x="1527128" y="1012144"/>
                  </a:lnTo>
                  <a:cubicBezTo>
                    <a:pt x="1529350" y="1009725"/>
                    <a:pt x="1531853" y="1007580"/>
                    <a:pt x="1534584" y="1005754"/>
                  </a:cubicBezTo>
                  <a:cubicBezTo>
                    <a:pt x="1537716" y="1003634"/>
                    <a:pt x="1541011" y="1001764"/>
                    <a:pt x="1544436" y="1000162"/>
                  </a:cubicBezTo>
                  <a:cubicBezTo>
                    <a:pt x="1552520" y="996315"/>
                    <a:pt x="1561003" y="993369"/>
                    <a:pt x="1569732" y="991375"/>
                  </a:cubicBezTo>
                  <a:lnTo>
                    <a:pt x="1585976" y="983919"/>
                  </a:lnTo>
                  <a:cubicBezTo>
                    <a:pt x="1595295" y="979925"/>
                    <a:pt x="1604615" y="975664"/>
                    <a:pt x="1612603" y="970871"/>
                  </a:cubicBezTo>
                  <a:lnTo>
                    <a:pt x="1634437" y="959687"/>
                  </a:lnTo>
                  <a:lnTo>
                    <a:pt x="1662929" y="944776"/>
                  </a:lnTo>
                  <a:lnTo>
                    <a:pt x="1683699" y="933593"/>
                  </a:lnTo>
                  <a:lnTo>
                    <a:pt x="1712723" y="917882"/>
                  </a:lnTo>
                  <a:lnTo>
                    <a:pt x="1745209" y="900574"/>
                  </a:lnTo>
                  <a:lnTo>
                    <a:pt x="1764914" y="889923"/>
                  </a:lnTo>
                  <a:lnTo>
                    <a:pt x="1780091" y="882201"/>
                  </a:lnTo>
                  <a:lnTo>
                    <a:pt x="1794203" y="875278"/>
                  </a:lnTo>
                  <a:cubicBezTo>
                    <a:pt x="1804322" y="869952"/>
                    <a:pt x="1814174" y="864361"/>
                    <a:pt x="1823761" y="858503"/>
                  </a:cubicBezTo>
                  <a:cubicBezTo>
                    <a:pt x="1859441" y="837733"/>
                    <a:pt x="1895389" y="815099"/>
                    <a:pt x="1930271" y="791135"/>
                  </a:cubicBezTo>
                  <a:cubicBezTo>
                    <a:pt x="1939324" y="784743"/>
                    <a:pt x="1948378" y="778353"/>
                    <a:pt x="1956899" y="771430"/>
                  </a:cubicBezTo>
                  <a:cubicBezTo>
                    <a:pt x="1975539" y="757051"/>
                    <a:pt x="1993645" y="741873"/>
                    <a:pt x="2011752" y="726962"/>
                  </a:cubicBezTo>
                  <a:lnTo>
                    <a:pt x="2025598" y="715512"/>
                  </a:lnTo>
                  <a:cubicBezTo>
                    <a:pt x="2036782" y="706192"/>
                    <a:pt x="2048498" y="696606"/>
                    <a:pt x="2059416" y="686222"/>
                  </a:cubicBezTo>
                  <a:lnTo>
                    <a:pt x="2070599" y="675038"/>
                  </a:lnTo>
                  <a:lnTo>
                    <a:pt x="2082049" y="664120"/>
                  </a:lnTo>
                  <a:lnTo>
                    <a:pt x="2092700" y="654268"/>
                  </a:lnTo>
                  <a:lnTo>
                    <a:pt x="2105215" y="642552"/>
                  </a:lnTo>
                  <a:cubicBezTo>
                    <a:pt x="2121788" y="625892"/>
                    <a:pt x="2137181" y="608096"/>
                    <a:pt x="2151281" y="589296"/>
                  </a:cubicBezTo>
                  <a:lnTo>
                    <a:pt x="2168589" y="567728"/>
                  </a:lnTo>
                  <a:cubicBezTo>
                    <a:pt x="2177376" y="556811"/>
                    <a:pt x="2185897" y="545893"/>
                    <a:pt x="2195217" y="534710"/>
                  </a:cubicBezTo>
                  <a:cubicBezTo>
                    <a:pt x="2200880" y="527010"/>
                    <a:pt x="2206125" y="519010"/>
                    <a:pt x="2210927" y="510745"/>
                  </a:cubicBezTo>
                  <a:cubicBezTo>
                    <a:pt x="2216433" y="501721"/>
                    <a:pt x="2221411" y="492386"/>
                    <a:pt x="2225839" y="482787"/>
                  </a:cubicBezTo>
                  <a:cubicBezTo>
                    <a:pt x="2235095" y="461937"/>
                    <a:pt x="2242404" y="440276"/>
                    <a:pt x="2247673" y="418082"/>
                  </a:cubicBezTo>
                  <a:lnTo>
                    <a:pt x="2249803" y="409826"/>
                  </a:lnTo>
                  <a:cubicBezTo>
                    <a:pt x="2251401" y="402903"/>
                    <a:pt x="2253265" y="395714"/>
                    <a:pt x="2254863" y="388524"/>
                  </a:cubicBezTo>
                  <a:cubicBezTo>
                    <a:pt x="2256748" y="378245"/>
                    <a:pt x="2257729" y="367821"/>
                    <a:pt x="2257791" y="357370"/>
                  </a:cubicBezTo>
                  <a:cubicBezTo>
                    <a:pt x="2258731" y="336258"/>
                    <a:pt x="2255472" y="315171"/>
                    <a:pt x="2248206" y="295328"/>
                  </a:cubicBezTo>
                  <a:cubicBezTo>
                    <a:pt x="2242047" y="279376"/>
                    <a:pt x="2234565" y="263966"/>
                    <a:pt x="2225839" y="249261"/>
                  </a:cubicBezTo>
                  <a:lnTo>
                    <a:pt x="2219714" y="237812"/>
                  </a:lnTo>
                  <a:lnTo>
                    <a:pt x="2213057" y="224764"/>
                  </a:lnTo>
                  <a:cubicBezTo>
                    <a:pt x="2205925" y="210332"/>
                    <a:pt x="2197738" y="196448"/>
                    <a:pt x="2188559" y="183224"/>
                  </a:cubicBezTo>
                  <a:cubicBezTo>
                    <a:pt x="2181103" y="173372"/>
                    <a:pt x="2173648" y="163787"/>
                    <a:pt x="2165926" y="154734"/>
                  </a:cubicBezTo>
                  <a:cubicBezTo>
                    <a:pt x="2157959" y="145948"/>
                    <a:pt x="2149026" y="138087"/>
                    <a:pt x="2139299" y="131301"/>
                  </a:cubicBezTo>
                  <a:cubicBezTo>
                    <a:pt x="2130758" y="125031"/>
                    <a:pt x="2121214" y="120258"/>
                    <a:pt x="2111073" y="117188"/>
                  </a:cubicBezTo>
                  <a:cubicBezTo>
                    <a:pt x="2102376" y="114720"/>
                    <a:pt x="2093457" y="113115"/>
                    <a:pt x="2084446" y="112396"/>
                  </a:cubicBezTo>
                  <a:lnTo>
                    <a:pt x="2064475" y="112395"/>
                  </a:lnTo>
                  <a:cubicBezTo>
                    <a:pt x="2054888" y="112395"/>
                    <a:pt x="2045303" y="112395"/>
                    <a:pt x="2035717" y="110265"/>
                  </a:cubicBezTo>
                  <a:cubicBezTo>
                    <a:pt x="2027942" y="109247"/>
                    <a:pt x="2020122" y="108625"/>
                    <a:pt x="2012284" y="108401"/>
                  </a:cubicBezTo>
                  <a:lnTo>
                    <a:pt x="1985656" y="108401"/>
                  </a:lnTo>
                  <a:cubicBezTo>
                    <a:pt x="1971920" y="109222"/>
                    <a:pt x="1958234" y="110733"/>
                    <a:pt x="1944650" y="112928"/>
                  </a:cubicBezTo>
                  <a:lnTo>
                    <a:pt x="1930803" y="115058"/>
                  </a:lnTo>
                  <a:lnTo>
                    <a:pt x="1927342" y="115058"/>
                  </a:lnTo>
                  <a:cubicBezTo>
                    <a:pt x="1916691" y="116390"/>
                    <a:pt x="1906306" y="117721"/>
                    <a:pt x="1895921" y="119851"/>
                  </a:cubicBezTo>
                  <a:cubicBezTo>
                    <a:pt x="1885537" y="121981"/>
                    <a:pt x="1877815" y="123845"/>
                    <a:pt x="1869294" y="126242"/>
                  </a:cubicBezTo>
                  <a:lnTo>
                    <a:pt x="1862903" y="127839"/>
                  </a:lnTo>
                  <a:lnTo>
                    <a:pt x="1832282" y="136360"/>
                  </a:lnTo>
                  <a:lnTo>
                    <a:pt x="1800328" y="147011"/>
                  </a:lnTo>
                  <a:lnTo>
                    <a:pt x="1760653" y="161390"/>
                  </a:lnTo>
                  <a:lnTo>
                    <a:pt x="1738818" y="169645"/>
                  </a:lnTo>
                  <a:cubicBezTo>
                    <a:pt x="1718315" y="177101"/>
                    <a:pt x="1698078" y="184556"/>
                    <a:pt x="1677841" y="192544"/>
                  </a:cubicBezTo>
                  <a:cubicBezTo>
                    <a:pt x="1657604" y="200532"/>
                    <a:pt x="1637100" y="209852"/>
                    <a:pt x="1616331" y="219172"/>
                  </a:cubicBezTo>
                  <a:lnTo>
                    <a:pt x="1610473" y="221835"/>
                  </a:lnTo>
                  <a:cubicBezTo>
                    <a:pt x="1593697" y="229291"/>
                    <a:pt x="1576656" y="237013"/>
                    <a:pt x="1560413" y="245533"/>
                  </a:cubicBezTo>
                  <a:lnTo>
                    <a:pt x="1545235" y="253255"/>
                  </a:lnTo>
                  <a:lnTo>
                    <a:pt x="1539111" y="256185"/>
                  </a:lnTo>
                  <a:cubicBezTo>
                    <a:pt x="1526430" y="259981"/>
                    <a:pt x="1513982" y="264515"/>
                    <a:pt x="1501832" y="269765"/>
                  </a:cubicBezTo>
                  <a:cubicBezTo>
                    <a:pt x="1492512" y="274025"/>
                    <a:pt x="1483459" y="279084"/>
                    <a:pt x="1475204" y="284144"/>
                  </a:cubicBezTo>
                  <a:lnTo>
                    <a:pt x="1465885" y="290801"/>
                  </a:lnTo>
                  <a:cubicBezTo>
                    <a:pt x="1447245" y="301186"/>
                    <a:pt x="1428340" y="311304"/>
                    <a:pt x="1409168" y="320890"/>
                  </a:cubicBezTo>
                  <a:cubicBezTo>
                    <a:pt x="1390685" y="329769"/>
                    <a:pt x="1372884" y="340004"/>
                    <a:pt x="1355912" y="351512"/>
                  </a:cubicBezTo>
                  <a:cubicBezTo>
                    <a:pt x="1336475" y="365092"/>
                    <a:pt x="1315704" y="378139"/>
                    <a:pt x="1297864" y="388790"/>
                  </a:cubicBezTo>
                  <a:lnTo>
                    <a:pt x="1284550" y="396512"/>
                  </a:lnTo>
                  <a:lnTo>
                    <a:pt x="1268574" y="406098"/>
                  </a:lnTo>
                  <a:cubicBezTo>
                    <a:pt x="1258455" y="412223"/>
                    <a:pt x="1248603" y="419146"/>
                    <a:pt x="1239017" y="426069"/>
                  </a:cubicBezTo>
                  <a:cubicBezTo>
                    <a:pt x="1229431" y="432992"/>
                    <a:pt x="1224371" y="436720"/>
                    <a:pt x="1217449" y="442045"/>
                  </a:cubicBezTo>
                  <a:cubicBezTo>
                    <a:pt x="1206265" y="450567"/>
                    <a:pt x="1195347" y="458821"/>
                    <a:pt x="1183898" y="466543"/>
                  </a:cubicBezTo>
                  <a:cubicBezTo>
                    <a:pt x="1172448" y="474266"/>
                    <a:pt x="1155406" y="484916"/>
                    <a:pt x="1141293" y="493171"/>
                  </a:cubicBezTo>
                  <a:lnTo>
                    <a:pt x="1127979" y="501425"/>
                  </a:lnTo>
                  <a:cubicBezTo>
                    <a:pt x="1123453" y="504354"/>
                    <a:pt x="1118926" y="507284"/>
                    <a:pt x="1114666" y="510479"/>
                  </a:cubicBezTo>
                  <a:lnTo>
                    <a:pt x="1108541" y="515272"/>
                  </a:lnTo>
                  <a:lnTo>
                    <a:pt x="1104814" y="511278"/>
                  </a:lnTo>
                  <a:cubicBezTo>
                    <a:pt x="1098157" y="504088"/>
                    <a:pt x="1091500" y="496366"/>
                    <a:pt x="1084843" y="488644"/>
                  </a:cubicBezTo>
                  <a:lnTo>
                    <a:pt x="1077919" y="480656"/>
                  </a:lnTo>
                  <a:cubicBezTo>
                    <a:pt x="1062701" y="463793"/>
                    <a:pt x="1046040" y="448290"/>
                    <a:pt x="1028126" y="434324"/>
                  </a:cubicBezTo>
                  <a:lnTo>
                    <a:pt x="1014812" y="423140"/>
                  </a:lnTo>
                  <a:lnTo>
                    <a:pt x="1005759" y="415418"/>
                  </a:lnTo>
                  <a:lnTo>
                    <a:pt x="996705" y="407962"/>
                  </a:lnTo>
                  <a:lnTo>
                    <a:pt x="973006" y="388258"/>
                  </a:lnTo>
                  <a:lnTo>
                    <a:pt x="959160" y="376542"/>
                  </a:lnTo>
                  <a:lnTo>
                    <a:pt x="944515" y="363760"/>
                  </a:lnTo>
                  <a:lnTo>
                    <a:pt x="929870" y="350446"/>
                  </a:lnTo>
                  <a:lnTo>
                    <a:pt x="910964" y="334736"/>
                  </a:lnTo>
                  <a:lnTo>
                    <a:pt x="898981" y="324884"/>
                  </a:lnTo>
                  <a:lnTo>
                    <a:pt x="896318" y="322488"/>
                  </a:lnTo>
                  <a:lnTo>
                    <a:pt x="898449" y="325150"/>
                  </a:lnTo>
                  <a:lnTo>
                    <a:pt x="871821" y="298523"/>
                  </a:lnTo>
                  <a:cubicBezTo>
                    <a:pt x="861545" y="287786"/>
                    <a:pt x="850413" y="277901"/>
                    <a:pt x="838537" y="268966"/>
                  </a:cubicBezTo>
                  <a:cubicBezTo>
                    <a:pt x="835255" y="266140"/>
                    <a:pt x="831142" y="264458"/>
                    <a:pt x="826821" y="264174"/>
                  </a:cubicBezTo>
                  <a:cubicBezTo>
                    <a:pt x="823017" y="264140"/>
                    <a:pt x="819265" y="265056"/>
                    <a:pt x="815903" y="266837"/>
                  </a:cubicBezTo>
                  <a:cubicBezTo>
                    <a:pt x="800193" y="253522"/>
                    <a:pt x="782885" y="240208"/>
                    <a:pt x="766376" y="228758"/>
                  </a:cubicBezTo>
                  <a:lnTo>
                    <a:pt x="739748" y="209586"/>
                  </a:lnTo>
                  <a:lnTo>
                    <a:pt x="719511" y="196538"/>
                  </a:lnTo>
                  <a:lnTo>
                    <a:pt x="712588" y="192278"/>
                  </a:lnTo>
                  <a:lnTo>
                    <a:pt x="688091" y="177633"/>
                  </a:lnTo>
                  <a:cubicBezTo>
                    <a:pt x="682233" y="174438"/>
                    <a:pt x="676374" y="170444"/>
                    <a:pt x="670783" y="166715"/>
                  </a:cubicBezTo>
                  <a:lnTo>
                    <a:pt x="662794" y="161656"/>
                  </a:lnTo>
                  <a:cubicBezTo>
                    <a:pt x="647883" y="152071"/>
                    <a:pt x="632439" y="143283"/>
                    <a:pt x="617261" y="135028"/>
                  </a:cubicBezTo>
                  <a:lnTo>
                    <a:pt x="613267" y="132899"/>
                  </a:lnTo>
                  <a:lnTo>
                    <a:pt x="601018" y="125443"/>
                  </a:lnTo>
                  <a:lnTo>
                    <a:pt x="590900" y="119318"/>
                  </a:lnTo>
                  <a:lnTo>
                    <a:pt x="566135" y="105738"/>
                  </a:lnTo>
                  <a:cubicBezTo>
                    <a:pt x="550958" y="97750"/>
                    <a:pt x="535514" y="89762"/>
                    <a:pt x="520070" y="82572"/>
                  </a:cubicBezTo>
                  <a:lnTo>
                    <a:pt x="515810" y="80442"/>
                  </a:lnTo>
                  <a:cubicBezTo>
                    <a:pt x="479330" y="63400"/>
                    <a:pt x="442849" y="48489"/>
                    <a:pt x="409299" y="34642"/>
                  </a:cubicBezTo>
                  <a:cubicBezTo>
                    <a:pt x="394603" y="28420"/>
                    <a:pt x="379580" y="22998"/>
                    <a:pt x="364298" y="18400"/>
                  </a:cubicBezTo>
                  <a:lnTo>
                    <a:pt x="349919" y="14938"/>
                  </a:lnTo>
                  <a:lnTo>
                    <a:pt x="343794" y="13606"/>
                  </a:lnTo>
                  <a:cubicBezTo>
                    <a:pt x="335540" y="11742"/>
                    <a:pt x="328617" y="9879"/>
                    <a:pt x="321694" y="8814"/>
                  </a:cubicBezTo>
                  <a:cubicBezTo>
                    <a:pt x="295331" y="3879"/>
                    <a:pt x="268621" y="1030"/>
                    <a:pt x="241811" y="293"/>
                  </a:cubicBezTo>
                  <a:lnTo>
                    <a:pt x="223704" y="293"/>
                  </a:lnTo>
                  <a:cubicBezTo>
                    <a:pt x="217141" y="-98"/>
                    <a:pt x="210562" y="-98"/>
                    <a:pt x="204000" y="293"/>
                  </a:cubicBezTo>
                </a:path>
              </a:pathLst>
            </a:custGeom>
            <a:solidFill>
              <a:srgbClr val="8D745D"/>
            </a:solidFill>
            <a:ln w="26619"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id="{DE651118-3375-427F-BBEE-E625E1EEE9D1}"/>
                </a:ext>
              </a:extLst>
            </p:cNvPr>
            <p:cNvSpPr/>
            <p:nvPr/>
          </p:nvSpPr>
          <p:spPr>
            <a:xfrm>
              <a:off x="14207719" y="9858108"/>
              <a:ext cx="767765" cy="424421"/>
            </a:xfrm>
            <a:custGeom>
              <a:avLst/>
              <a:gdLst>
                <a:gd name="connsiteX0" fmla="*/ 202935 w 611739"/>
                <a:gd name="connsiteY0" fmla="*/ 0 h 338170"/>
                <a:gd name="connsiteX1" fmla="*/ 199473 w 611739"/>
                <a:gd name="connsiteY1" fmla="*/ 0 h 338170"/>
                <a:gd name="connsiteX2" fmla="*/ 168851 w 611739"/>
                <a:gd name="connsiteY2" fmla="*/ 6125 h 338170"/>
                <a:gd name="connsiteX3" fmla="*/ 164325 w 611739"/>
                <a:gd name="connsiteY3" fmla="*/ 7456 h 338170"/>
                <a:gd name="connsiteX4" fmla="*/ 137697 w 611739"/>
                <a:gd name="connsiteY4" fmla="*/ 16242 h 338170"/>
                <a:gd name="connsiteX5" fmla="*/ 127845 w 611739"/>
                <a:gd name="connsiteY5" fmla="*/ 22101 h 338170"/>
                <a:gd name="connsiteX6" fmla="*/ 120390 w 611739"/>
                <a:gd name="connsiteY6" fmla="*/ 28491 h 338170"/>
                <a:gd name="connsiteX7" fmla="*/ 115863 w 611739"/>
                <a:gd name="connsiteY7" fmla="*/ 34616 h 338170"/>
                <a:gd name="connsiteX8" fmla="*/ 110004 w 611739"/>
                <a:gd name="connsiteY8" fmla="*/ 44734 h 338170"/>
                <a:gd name="connsiteX9" fmla="*/ 104413 w 611739"/>
                <a:gd name="connsiteY9" fmla="*/ 52989 h 338170"/>
                <a:gd name="connsiteX10" fmla="*/ 97223 w 611739"/>
                <a:gd name="connsiteY10" fmla="*/ 64439 h 338170"/>
                <a:gd name="connsiteX11" fmla="*/ 87903 w 611739"/>
                <a:gd name="connsiteY11" fmla="*/ 81481 h 338170"/>
                <a:gd name="connsiteX12" fmla="*/ 81246 w 611739"/>
                <a:gd name="connsiteY12" fmla="*/ 93729 h 338170"/>
                <a:gd name="connsiteX13" fmla="*/ 66069 w 611739"/>
                <a:gd name="connsiteY13" fmla="*/ 113966 h 338170"/>
                <a:gd name="connsiteX14" fmla="*/ 50359 w 611739"/>
                <a:gd name="connsiteY14" fmla="*/ 135801 h 338170"/>
                <a:gd name="connsiteX15" fmla="*/ 38110 w 611739"/>
                <a:gd name="connsiteY15" fmla="*/ 152310 h 338170"/>
                <a:gd name="connsiteX16" fmla="*/ 31452 w 611739"/>
                <a:gd name="connsiteY16" fmla="*/ 159499 h 338170"/>
                <a:gd name="connsiteX17" fmla="*/ 23730 w 611739"/>
                <a:gd name="connsiteY17" fmla="*/ 170683 h 338170"/>
                <a:gd name="connsiteX18" fmla="*/ 22133 w 611739"/>
                <a:gd name="connsiteY18" fmla="*/ 176275 h 338170"/>
                <a:gd name="connsiteX19" fmla="*/ 14943 w 611739"/>
                <a:gd name="connsiteY19" fmla="*/ 173879 h 338170"/>
                <a:gd name="connsiteX20" fmla="*/ 1097 w 611739"/>
                <a:gd name="connsiteY20" fmla="*/ 182932 h 338170"/>
                <a:gd name="connsiteX21" fmla="*/ 8820 w 611739"/>
                <a:gd name="connsiteY21" fmla="*/ 202370 h 338170"/>
                <a:gd name="connsiteX22" fmla="*/ 23199 w 611739"/>
                <a:gd name="connsiteY22" fmla="*/ 209294 h 338170"/>
                <a:gd name="connsiteX23" fmla="*/ 43435 w 611739"/>
                <a:gd name="connsiteY23" fmla="*/ 222873 h 338170"/>
                <a:gd name="connsiteX24" fmla="*/ 75389 w 611739"/>
                <a:gd name="connsiteY24" fmla="*/ 243376 h 338170"/>
                <a:gd name="connsiteX25" fmla="*/ 86305 w 611739"/>
                <a:gd name="connsiteY25" fmla="*/ 248969 h 338170"/>
                <a:gd name="connsiteX26" fmla="*/ 102282 w 611739"/>
                <a:gd name="connsiteY26" fmla="*/ 257223 h 338170"/>
                <a:gd name="connsiteX27" fmla="*/ 128910 w 611739"/>
                <a:gd name="connsiteY27" fmla="*/ 269472 h 338170"/>
                <a:gd name="connsiteX28" fmla="*/ 137164 w 611739"/>
                <a:gd name="connsiteY28" fmla="*/ 272934 h 338170"/>
                <a:gd name="connsiteX29" fmla="*/ 155537 w 611739"/>
                <a:gd name="connsiteY29" fmla="*/ 280922 h 338170"/>
                <a:gd name="connsiteX30" fmla="*/ 182165 w 611739"/>
                <a:gd name="connsiteY30" fmla="*/ 291839 h 338170"/>
                <a:gd name="connsiteX31" fmla="*/ 199740 w 611739"/>
                <a:gd name="connsiteY31" fmla="*/ 297964 h 338170"/>
                <a:gd name="connsiteX32" fmla="*/ 211988 w 611739"/>
                <a:gd name="connsiteY32" fmla="*/ 302224 h 338170"/>
                <a:gd name="connsiteX33" fmla="*/ 234888 w 611739"/>
                <a:gd name="connsiteY33" fmla="*/ 311011 h 338170"/>
                <a:gd name="connsiteX34" fmla="*/ 241545 w 611739"/>
                <a:gd name="connsiteY34" fmla="*/ 313674 h 338170"/>
                <a:gd name="connsiteX35" fmla="*/ 294800 w 611739"/>
                <a:gd name="connsiteY35" fmla="*/ 329651 h 338170"/>
                <a:gd name="connsiteX36" fmla="*/ 301457 w 611739"/>
                <a:gd name="connsiteY36" fmla="*/ 331248 h 338170"/>
                <a:gd name="connsiteX37" fmla="*/ 331547 w 611739"/>
                <a:gd name="connsiteY37" fmla="*/ 336840 h 338170"/>
                <a:gd name="connsiteX38" fmla="*/ 363499 w 611739"/>
                <a:gd name="connsiteY38" fmla="*/ 338171 h 338170"/>
                <a:gd name="connsiteX39" fmla="*/ 396518 w 611739"/>
                <a:gd name="connsiteY39" fmla="*/ 338171 h 338170"/>
                <a:gd name="connsiteX40" fmla="*/ 423145 w 611739"/>
                <a:gd name="connsiteY40" fmla="*/ 335509 h 338170"/>
                <a:gd name="connsiteX41" fmla="*/ 483324 w 611739"/>
                <a:gd name="connsiteY41" fmla="*/ 321396 h 338170"/>
                <a:gd name="connsiteX42" fmla="*/ 508621 w 611739"/>
                <a:gd name="connsiteY42" fmla="*/ 312875 h 338170"/>
                <a:gd name="connsiteX43" fmla="*/ 535248 w 611739"/>
                <a:gd name="connsiteY43" fmla="*/ 298230 h 338170"/>
                <a:gd name="connsiteX44" fmla="*/ 558414 w 611739"/>
                <a:gd name="connsiteY44" fmla="*/ 283052 h 338170"/>
                <a:gd name="connsiteX45" fmla="*/ 585042 w 611739"/>
                <a:gd name="connsiteY45" fmla="*/ 257756 h 338170"/>
                <a:gd name="connsiteX46" fmla="*/ 611670 w 611739"/>
                <a:gd name="connsiteY46" fmla="*/ 197843 h 338170"/>
                <a:gd name="connsiteX47" fmla="*/ 611670 w 611739"/>
                <a:gd name="connsiteY47" fmla="*/ 182400 h 338170"/>
                <a:gd name="connsiteX48" fmla="*/ 611670 w 611739"/>
                <a:gd name="connsiteY48" fmla="*/ 178938 h 338170"/>
                <a:gd name="connsiteX49" fmla="*/ 610072 w 611739"/>
                <a:gd name="connsiteY49" fmla="*/ 157370 h 338170"/>
                <a:gd name="connsiteX50" fmla="*/ 605279 w 611739"/>
                <a:gd name="connsiteY50" fmla="*/ 140328 h 338170"/>
                <a:gd name="connsiteX51" fmla="*/ 603682 w 611739"/>
                <a:gd name="connsiteY51" fmla="*/ 135268 h 338170"/>
                <a:gd name="connsiteX52" fmla="*/ 600752 w 611739"/>
                <a:gd name="connsiteY52" fmla="*/ 127014 h 338170"/>
                <a:gd name="connsiteX53" fmla="*/ 593563 w 611739"/>
                <a:gd name="connsiteY53" fmla="*/ 113433 h 338170"/>
                <a:gd name="connsiteX54" fmla="*/ 591965 w 611739"/>
                <a:gd name="connsiteY54" fmla="*/ 110505 h 338170"/>
                <a:gd name="connsiteX55" fmla="*/ 581314 w 611739"/>
                <a:gd name="connsiteY55" fmla="*/ 94262 h 338170"/>
                <a:gd name="connsiteX56" fmla="*/ 559214 w 611739"/>
                <a:gd name="connsiteY56" fmla="*/ 73226 h 338170"/>
                <a:gd name="connsiteX57" fmla="*/ 501431 w 611739"/>
                <a:gd name="connsiteY57" fmla="*/ 48728 h 338170"/>
                <a:gd name="connsiteX58" fmla="*/ 494241 w 611739"/>
                <a:gd name="connsiteY58" fmla="*/ 46865 h 338170"/>
                <a:gd name="connsiteX59" fmla="*/ 487851 w 611739"/>
                <a:gd name="connsiteY59" fmla="*/ 45267 h 338170"/>
                <a:gd name="connsiteX60" fmla="*/ 424477 w 611739"/>
                <a:gd name="connsiteY60" fmla="*/ 32219 h 338170"/>
                <a:gd name="connsiteX61" fmla="*/ 373352 w 611739"/>
                <a:gd name="connsiteY61" fmla="*/ 25562 h 338170"/>
                <a:gd name="connsiteX62" fmla="*/ 355777 w 611739"/>
                <a:gd name="connsiteY62" fmla="*/ 23166 h 338170"/>
                <a:gd name="connsiteX63" fmla="*/ 337937 w 611739"/>
                <a:gd name="connsiteY63" fmla="*/ 20237 h 338170"/>
                <a:gd name="connsiteX64" fmla="*/ 323558 w 611739"/>
                <a:gd name="connsiteY64" fmla="*/ 17840 h 338170"/>
                <a:gd name="connsiteX65" fmla="*/ 300126 w 611739"/>
                <a:gd name="connsiteY65" fmla="*/ 14645 h 338170"/>
                <a:gd name="connsiteX66" fmla="*/ 292138 w 611739"/>
                <a:gd name="connsiteY66" fmla="*/ 14645 h 338170"/>
                <a:gd name="connsiteX67" fmla="*/ 277226 w 611739"/>
                <a:gd name="connsiteY67" fmla="*/ 12515 h 338170"/>
                <a:gd name="connsiteX68" fmla="*/ 262315 w 611739"/>
                <a:gd name="connsiteY68" fmla="*/ 10384 h 338170"/>
                <a:gd name="connsiteX69" fmla="*/ 255391 w 611739"/>
                <a:gd name="connsiteY69" fmla="*/ 10384 h 338170"/>
                <a:gd name="connsiteX70" fmla="*/ 236219 w 611739"/>
                <a:gd name="connsiteY70" fmla="*/ 7456 h 338170"/>
                <a:gd name="connsiteX71" fmla="*/ 198941 w 611739"/>
                <a:gd name="connsiteY71" fmla="*/ 2929 h 33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11739" h="338170">
                  <a:moveTo>
                    <a:pt x="202935" y="0"/>
                  </a:moveTo>
                  <a:lnTo>
                    <a:pt x="199473" y="0"/>
                  </a:lnTo>
                  <a:cubicBezTo>
                    <a:pt x="189075" y="934"/>
                    <a:pt x="178808" y="2987"/>
                    <a:pt x="168851" y="6125"/>
                  </a:cubicBezTo>
                  <a:lnTo>
                    <a:pt x="164325" y="7456"/>
                  </a:lnTo>
                  <a:cubicBezTo>
                    <a:pt x="155194" y="9545"/>
                    <a:pt x="146279" y="12487"/>
                    <a:pt x="137697" y="16242"/>
                  </a:cubicBezTo>
                  <a:cubicBezTo>
                    <a:pt x="134234" y="17877"/>
                    <a:pt x="130936" y="19839"/>
                    <a:pt x="127845" y="22101"/>
                  </a:cubicBezTo>
                  <a:cubicBezTo>
                    <a:pt x="125062" y="23857"/>
                    <a:pt x="122550" y="26009"/>
                    <a:pt x="120390" y="28491"/>
                  </a:cubicBezTo>
                  <a:cubicBezTo>
                    <a:pt x="118703" y="30395"/>
                    <a:pt x="117188" y="32444"/>
                    <a:pt x="115863" y="34616"/>
                  </a:cubicBezTo>
                  <a:lnTo>
                    <a:pt x="110004" y="44734"/>
                  </a:lnTo>
                  <a:lnTo>
                    <a:pt x="104413" y="52989"/>
                  </a:lnTo>
                  <a:lnTo>
                    <a:pt x="97223" y="64439"/>
                  </a:lnTo>
                  <a:lnTo>
                    <a:pt x="87903" y="81481"/>
                  </a:lnTo>
                  <a:lnTo>
                    <a:pt x="81246" y="93729"/>
                  </a:lnTo>
                  <a:cubicBezTo>
                    <a:pt x="76720" y="100653"/>
                    <a:pt x="71394" y="107309"/>
                    <a:pt x="66069" y="113966"/>
                  </a:cubicBezTo>
                  <a:cubicBezTo>
                    <a:pt x="60411" y="120932"/>
                    <a:pt x="55165" y="128223"/>
                    <a:pt x="50359" y="135801"/>
                  </a:cubicBezTo>
                  <a:cubicBezTo>
                    <a:pt x="46735" y="141631"/>
                    <a:pt x="42639" y="147153"/>
                    <a:pt x="38110" y="152310"/>
                  </a:cubicBezTo>
                  <a:lnTo>
                    <a:pt x="31452" y="159499"/>
                  </a:lnTo>
                  <a:cubicBezTo>
                    <a:pt x="28293" y="162787"/>
                    <a:pt x="25685" y="166564"/>
                    <a:pt x="23730" y="170683"/>
                  </a:cubicBezTo>
                  <a:cubicBezTo>
                    <a:pt x="22953" y="172469"/>
                    <a:pt x="22416" y="174349"/>
                    <a:pt x="22133" y="176275"/>
                  </a:cubicBezTo>
                  <a:cubicBezTo>
                    <a:pt x="19988" y="174859"/>
                    <a:pt x="17508" y="174033"/>
                    <a:pt x="14943" y="173879"/>
                  </a:cubicBezTo>
                  <a:cubicBezTo>
                    <a:pt x="8964" y="173962"/>
                    <a:pt x="3571" y="177488"/>
                    <a:pt x="1097" y="182932"/>
                  </a:cubicBezTo>
                  <a:cubicBezTo>
                    <a:pt x="-1917" y="190434"/>
                    <a:pt x="1479" y="198982"/>
                    <a:pt x="8820" y="202370"/>
                  </a:cubicBezTo>
                  <a:cubicBezTo>
                    <a:pt x="13761" y="204356"/>
                    <a:pt x="18565" y="206668"/>
                    <a:pt x="23199" y="209294"/>
                  </a:cubicBezTo>
                  <a:cubicBezTo>
                    <a:pt x="30121" y="213554"/>
                    <a:pt x="36778" y="218346"/>
                    <a:pt x="43435" y="222873"/>
                  </a:cubicBezTo>
                  <a:cubicBezTo>
                    <a:pt x="53512" y="230565"/>
                    <a:pt x="64198" y="237422"/>
                    <a:pt x="75389" y="243376"/>
                  </a:cubicBezTo>
                  <a:lnTo>
                    <a:pt x="86305" y="248969"/>
                  </a:lnTo>
                  <a:lnTo>
                    <a:pt x="102282" y="257223"/>
                  </a:lnTo>
                  <a:lnTo>
                    <a:pt x="128910" y="269472"/>
                  </a:lnTo>
                  <a:lnTo>
                    <a:pt x="137164" y="272934"/>
                  </a:lnTo>
                  <a:lnTo>
                    <a:pt x="155537" y="280922"/>
                  </a:lnTo>
                  <a:lnTo>
                    <a:pt x="182165" y="291839"/>
                  </a:lnTo>
                  <a:lnTo>
                    <a:pt x="199740" y="297964"/>
                  </a:lnTo>
                  <a:lnTo>
                    <a:pt x="211988" y="302224"/>
                  </a:lnTo>
                  <a:lnTo>
                    <a:pt x="234888" y="311011"/>
                  </a:lnTo>
                  <a:lnTo>
                    <a:pt x="241545" y="313674"/>
                  </a:lnTo>
                  <a:cubicBezTo>
                    <a:pt x="258943" y="320115"/>
                    <a:pt x="276730" y="325451"/>
                    <a:pt x="294800" y="329651"/>
                  </a:cubicBezTo>
                  <a:lnTo>
                    <a:pt x="301457" y="331248"/>
                  </a:lnTo>
                  <a:cubicBezTo>
                    <a:pt x="311327" y="333891"/>
                    <a:pt x="321387" y="335760"/>
                    <a:pt x="331547" y="336840"/>
                  </a:cubicBezTo>
                  <a:cubicBezTo>
                    <a:pt x="342198" y="336840"/>
                    <a:pt x="352849" y="338171"/>
                    <a:pt x="363499" y="338171"/>
                  </a:cubicBezTo>
                  <a:cubicBezTo>
                    <a:pt x="374150" y="338171"/>
                    <a:pt x="385601" y="338171"/>
                    <a:pt x="396518" y="338171"/>
                  </a:cubicBezTo>
                  <a:cubicBezTo>
                    <a:pt x="407435" y="338171"/>
                    <a:pt x="414891" y="336840"/>
                    <a:pt x="423145" y="335509"/>
                  </a:cubicBezTo>
                  <a:cubicBezTo>
                    <a:pt x="443476" y="332049"/>
                    <a:pt x="463574" y="327336"/>
                    <a:pt x="483324" y="321396"/>
                  </a:cubicBezTo>
                  <a:cubicBezTo>
                    <a:pt x="491845" y="319000"/>
                    <a:pt x="500366" y="316070"/>
                    <a:pt x="508621" y="312875"/>
                  </a:cubicBezTo>
                  <a:cubicBezTo>
                    <a:pt x="517880" y="308726"/>
                    <a:pt x="526786" y="303828"/>
                    <a:pt x="535248" y="298230"/>
                  </a:cubicBezTo>
                  <a:cubicBezTo>
                    <a:pt x="543228" y="293576"/>
                    <a:pt x="550961" y="288510"/>
                    <a:pt x="558414" y="283052"/>
                  </a:cubicBezTo>
                  <a:cubicBezTo>
                    <a:pt x="568160" y="275585"/>
                    <a:pt x="577086" y="267106"/>
                    <a:pt x="585042" y="257756"/>
                  </a:cubicBezTo>
                  <a:cubicBezTo>
                    <a:pt x="599315" y="240649"/>
                    <a:pt x="608536" y="219901"/>
                    <a:pt x="611670" y="197843"/>
                  </a:cubicBezTo>
                  <a:cubicBezTo>
                    <a:pt x="611670" y="192784"/>
                    <a:pt x="611670" y="187725"/>
                    <a:pt x="611670" y="182400"/>
                  </a:cubicBezTo>
                  <a:lnTo>
                    <a:pt x="611670" y="178938"/>
                  </a:lnTo>
                  <a:cubicBezTo>
                    <a:pt x="611943" y="171711"/>
                    <a:pt x="611407" y="164477"/>
                    <a:pt x="610072" y="157370"/>
                  </a:cubicBezTo>
                  <a:cubicBezTo>
                    <a:pt x="610072" y="151512"/>
                    <a:pt x="606877" y="145920"/>
                    <a:pt x="605279" y="140328"/>
                  </a:cubicBezTo>
                  <a:lnTo>
                    <a:pt x="603682" y="135268"/>
                  </a:lnTo>
                  <a:cubicBezTo>
                    <a:pt x="603682" y="132606"/>
                    <a:pt x="601817" y="129677"/>
                    <a:pt x="600752" y="127014"/>
                  </a:cubicBezTo>
                  <a:cubicBezTo>
                    <a:pt x="598783" y="122273"/>
                    <a:pt x="596376" y="117727"/>
                    <a:pt x="593563" y="113433"/>
                  </a:cubicBezTo>
                  <a:lnTo>
                    <a:pt x="591965" y="110505"/>
                  </a:lnTo>
                  <a:cubicBezTo>
                    <a:pt x="589013" y="104721"/>
                    <a:pt x="585442" y="99274"/>
                    <a:pt x="581314" y="94262"/>
                  </a:cubicBezTo>
                  <a:cubicBezTo>
                    <a:pt x="574589" y="86606"/>
                    <a:pt x="567193" y="79565"/>
                    <a:pt x="559214" y="73226"/>
                  </a:cubicBezTo>
                  <a:cubicBezTo>
                    <a:pt x="542121" y="60678"/>
                    <a:pt x="522336" y="52290"/>
                    <a:pt x="501431" y="48728"/>
                  </a:cubicBezTo>
                  <a:lnTo>
                    <a:pt x="494241" y="46865"/>
                  </a:lnTo>
                  <a:lnTo>
                    <a:pt x="487851" y="45267"/>
                  </a:lnTo>
                  <a:cubicBezTo>
                    <a:pt x="466998" y="39689"/>
                    <a:pt x="445837" y="35332"/>
                    <a:pt x="424477" y="32219"/>
                  </a:cubicBezTo>
                  <a:lnTo>
                    <a:pt x="373352" y="25562"/>
                  </a:lnTo>
                  <a:lnTo>
                    <a:pt x="355777" y="23166"/>
                  </a:lnTo>
                  <a:lnTo>
                    <a:pt x="337937" y="20237"/>
                  </a:lnTo>
                  <a:lnTo>
                    <a:pt x="323558" y="17840"/>
                  </a:lnTo>
                  <a:cubicBezTo>
                    <a:pt x="315836" y="16509"/>
                    <a:pt x="307848" y="15444"/>
                    <a:pt x="300126" y="14645"/>
                  </a:cubicBezTo>
                  <a:lnTo>
                    <a:pt x="292138" y="14645"/>
                  </a:lnTo>
                  <a:lnTo>
                    <a:pt x="277226" y="12515"/>
                  </a:lnTo>
                  <a:lnTo>
                    <a:pt x="262315" y="10384"/>
                  </a:lnTo>
                  <a:lnTo>
                    <a:pt x="255391" y="10384"/>
                  </a:lnTo>
                  <a:cubicBezTo>
                    <a:pt x="249001" y="10384"/>
                    <a:pt x="242610" y="8787"/>
                    <a:pt x="236219" y="7456"/>
                  </a:cubicBezTo>
                  <a:cubicBezTo>
                    <a:pt x="223968" y="4747"/>
                    <a:pt x="211483" y="3231"/>
                    <a:pt x="198941" y="2929"/>
                  </a:cubicBezTo>
                </a:path>
              </a:pathLst>
            </a:custGeom>
            <a:solidFill>
              <a:srgbClr val="57545D"/>
            </a:solidFill>
            <a:ln w="26619"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id="{91092682-336E-4E33-B3E7-172C11142A24}"/>
                </a:ext>
              </a:extLst>
            </p:cNvPr>
            <p:cNvSpPr/>
            <p:nvPr/>
          </p:nvSpPr>
          <p:spPr>
            <a:xfrm>
              <a:off x="14409508" y="10165537"/>
              <a:ext cx="231870" cy="93265"/>
            </a:xfrm>
            <a:custGeom>
              <a:avLst/>
              <a:gdLst>
                <a:gd name="connsiteX0" fmla="*/ 1678 w 184749"/>
                <a:gd name="connsiteY0" fmla="*/ 1886 h 74312"/>
                <a:gd name="connsiteX1" fmla="*/ 1598 w 184749"/>
                <a:gd name="connsiteY1" fmla="*/ 9793 h 74312"/>
                <a:gd name="connsiteX2" fmla="*/ 1678 w 184749"/>
                <a:gd name="connsiteY2" fmla="*/ 9874 h 74312"/>
                <a:gd name="connsiteX3" fmla="*/ 6205 w 184749"/>
                <a:gd name="connsiteY3" fmla="*/ 14667 h 74312"/>
                <a:gd name="connsiteX4" fmla="*/ 12862 w 184749"/>
                <a:gd name="connsiteY4" fmla="*/ 21058 h 74312"/>
                <a:gd name="connsiteX5" fmla="*/ 19253 w 184749"/>
                <a:gd name="connsiteY5" fmla="*/ 25850 h 74312"/>
                <a:gd name="connsiteX6" fmla="*/ 26175 w 184749"/>
                <a:gd name="connsiteY6" fmla="*/ 30910 h 74312"/>
                <a:gd name="connsiteX7" fmla="*/ 41087 w 184749"/>
                <a:gd name="connsiteY7" fmla="*/ 40763 h 74312"/>
                <a:gd name="connsiteX8" fmla="*/ 56265 w 184749"/>
                <a:gd name="connsiteY8" fmla="*/ 49549 h 74312"/>
                <a:gd name="connsiteX9" fmla="*/ 62655 w 184749"/>
                <a:gd name="connsiteY9" fmla="*/ 52745 h 74312"/>
                <a:gd name="connsiteX10" fmla="*/ 71975 w 184749"/>
                <a:gd name="connsiteY10" fmla="*/ 57272 h 74312"/>
                <a:gd name="connsiteX11" fmla="*/ 92212 w 184749"/>
                <a:gd name="connsiteY11" fmla="*/ 65260 h 74312"/>
                <a:gd name="connsiteX12" fmla="*/ 103130 w 184749"/>
                <a:gd name="connsiteY12" fmla="*/ 68455 h 74312"/>
                <a:gd name="connsiteX13" fmla="*/ 114047 w 184749"/>
                <a:gd name="connsiteY13" fmla="*/ 71384 h 74312"/>
                <a:gd name="connsiteX14" fmla="*/ 138012 w 184749"/>
                <a:gd name="connsiteY14" fmla="*/ 74313 h 74312"/>
                <a:gd name="connsiteX15" fmla="*/ 146799 w 184749"/>
                <a:gd name="connsiteY15" fmla="*/ 74313 h 74312"/>
                <a:gd name="connsiteX16" fmla="*/ 158782 w 184749"/>
                <a:gd name="connsiteY16" fmla="*/ 72449 h 74312"/>
                <a:gd name="connsiteX17" fmla="*/ 168634 w 184749"/>
                <a:gd name="connsiteY17" fmla="*/ 69787 h 74312"/>
                <a:gd name="connsiteX18" fmla="*/ 180616 w 184749"/>
                <a:gd name="connsiteY18" fmla="*/ 66058 h 74312"/>
                <a:gd name="connsiteX19" fmla="*/ 184345 w 184749"/>
                <a:gd name="connsiteY19" fmla="*/ 62330 h 74312"/>
                <a:gd name="connsiteX20" fmla="*/ 184345 w 184749"/>
                <a:gd name="connsiteY20" fmla="*/ 56739 h 74312"/>
                <a:gd name="connsiteX21" fmla="*/ 180616 w 184749"/>
                <a:gd name="connsiteY21" fmla="*/ 53010 h 74312"/>
                <a:gd name="connsiteX22" fmla="*/ 175025 w 184749"/>
                <a:gd name="connsiteY22" fmla="*/ 53010 h 74312"/>
                <a:gd name="connsiteX23" fmla="*/ 155320 w 184749"/>
                <a:gd name="connsiteY23" fmla="*/ 59402 h 74312"/>
                <a:gd name="connsiteX24" fmla="*/ 155320 w 184749"/>
                <a:gd name="connsiteY24" fmla="*/ 59402 h 74312"/>
                <a:gd name="connsiteX25" fmla="*/ 148929 w 184749"/>
                <a:gd name="connsiteY25" fmla="*/ 60733 h 74312"/>
                <a:gd name="connsiteX26" fmla="*/ 138012 w 184749"/>
                <a:gd name="connsiteY26" fmla="*/ 60733 h 74312"/>
                <a:gd name="connsiteX27" fmla="*/ 139610 w 184749"/>
                <a:gd name="connsiteY27" fmla="*/ 60733 h 74312"/>
                <a:gd name="connsiteX28" fmla="*/ 110852 w 184749"/>
                <a:gd name="connsiteY28" fmla="*/ 58070 h 74312"/>
                <a:gd name="connsiteX29" fmla="*/ 99136 w 184749"/>
                <a:gd name="connsiteY29" fmla="*/ 55141 h 74312"/>
                <a:gd name="connsiteX30" fmla="*/ 79697 w 184749"/>
                <a:gd name="connsiteY30" fmla="*/ 47952 h 74312"/>
                <a:gd name="connsiteX31" fmla="*/ 66916 w 184749"/>
                <a:gd name="connsiteY31" fmla="*/ 41561 h 74312"/>
                <a:gd name="connsiteX32" fmla="*/ 59194 w 184749"/>
                <a:gd name="connsiteY32" fmla="*/ 37833 h 74312"/>
                <a:gd name="connsiteX33" fmla="*/ 50673 w 184749"/>
                <a:gd name="connsiteY33" fmla="*/ 33040 h 74312"/>
                <a:gd name="connsiteX34" fmla="*/ 50673 w 184749"/>
                <a:gd name="connsiteY34" fmla="*/ 33040 h 74312"/>
                <a:gd name="connsiteX35" fmla="*/ 32300 w 184749"/>
                <a:gd name="connsiteY35" fmla="*/ 21058 h 74312"/>
                <a:gd name="connsiteX36" fmla="*/ 22181 w 184749"/>
                <a:gd name="connsiteY36" fmla="*/ 13602 h 74312"/>
                <a:gd name="connsiteX37" fmla="*/ 12862 w 184749"/>
                <a:gd name="connsiteY37" fmla="*/ 5614 h 74312"/>
                <a:gd name="connsiteX38" fmla="*/ 10199 w 184749"/>
                <a:gd name="connsiteY38" fmla="*/ 2419 h 74312"/>
                <a:gd name="connsiteX39" fmla="*/ 5672 w 184749"/>
                <a:gd name="connsiteY39" fmla="*/ 289 h 74312"/>
                <a:gd name="connsiteX40" fmla="*/ 2211 w 184749"/>
                <a:gd name="connsiteY40" fmla="*/ 289 h 7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4749" h="74312">
                  <a:moveTo>
                    <a:pt x="1678" y="1886"/>
                  </a:moveTo>
                  <a:cubicBezTo>
                    <a:pt x="-528" y="4047"/>
                    <a:pt x="-564" y="7588"/>
                    <a:pt x="1598" y="9793"/>
                  </a:cubicBezTo>
                  <a:cubicBezTo>
                    <a:pt x="1625" y="9820"/>
                    <a:pt x="1652" y="9848"/>
                    <a:pt x="1678" y="9874"/>
                  </a:cubicBezTo>
                  <a:cubicBezTo>
                    <a:pt x="3276" y="11472"/>
                    <a:pt x="4607" y="13335"/>
                    <a:pt x="6205" y="14667"/>
                  </a:cubicBezTo>
                  <a:lnTo>
                    <a:pt x="12862" y="21058"/>
                  </a:lnTo>
                  <a:cubicBezTo>
                    <a:pt x="14992" y="22922"/>
                    <a:pt x="17122" y="24253"/>
                    <a:pt x="19253" y="25850"/>
                  </a:cubicBezTo>
                  <a:lnTo>
                    <a:pt x="26175" y="30910"/>
                  </a:lnTo>
                  <a:lnTo>
                    <a:pt x="41087" y="40763"/>
                  </a:lnTo>
                  <a:lnTo>
                    <a:pt x="56265" y="49549"/>
                  </a:lnTo>
                  <a:lnTo>
                    <a:pt x="62655" y="52745"/>
                  </a:lnTo>
                  <a:lnTo>
                    <a:pt x="71975" y="57272"/>
                  </a:lnTo>
                  <a:cubicBezTo>
                    <a:pt x="78531" y="60391"/>
                    <a:pt x="85293" y="63060"/>
                    <a:pt x="92212" y="65260"/>
                  </a:cubicBezTo>
                  <a:lnTo>
                    <a:pt x="103130" y="68455"/>
                  </a:lnTo>
                  <a:lnTo>
                    <a:pt x="114047" y="71384"/>
                  </a:lnTo>
                  <a:cubicBezTo>
                    <a:pt x="121942" y="73015"/>
                    <a:pt x="129957" y="73994"/>
                    <a:pt x="138012" y="74313"/>
                  </a:cubicBezTo>
                  <a:lnTo>
                    <a:pt x="146799" y="74313"/>
                  </a:lnTo>
                  <a:cubicBezTo>
                    <a:pt x="150844" y="74083"/>
                    <a:pt x="154857" y="73458"/>
                    <a:pt x="158782" y="72449"/>
                  </a:cubicBezTo>
                  <a:lnTo>
                    <a:pt x="168634" y="69787"/>
                  </a:lnTo>
                  <a:lnTo>
                    <a:pt x="180616" y="66058"/>
                  </a:lnTo>
                  <a:cubicBezTo>
                    <a:pt x="182222" y="65241"/>
                    <a:pt x="183527" y="63936"/>
                    <a:pt x="184345" y="62330"/>
                  </a:cubicBezTo>
                  <a:cubicBezTo>
                    <a:pt x="184885" y="60505"/>
                    <a:pt x="184885" y="58563"/>
                    <a:pt x="184345" y="56739"/>
                  </a:cubicBezTo>
                  <a:cubicBezTo>
                    <a:pt x="183527" y="55133"/>
                    <a:pt x="182222" y="53828"/>
                    <a:pt x="180616" y="53010"/>
                  </a:cubicBezTo>
                  <a:cubicBezTo>
                    <a:pt x="178813" y="52337"/>
                    <a:pt x="176828" y="52337"/>
                    <a:pt x="175025" y="53010"/>
                  </a:cubicBezTo>
                  <a:cubicBezTo>
                    <a:pt x="168367" y="55141"/>
                    <a:pt x="161977" y="57537"/>
                    <a:pt x="155320" y="59402"/>
                  </a:cubicBezTo>
                  <a:lnTo>
                    <a:pt x="155320" y="59402"/>
                  </a:lnTo>
                  <a:lnTo>
                    <a:pt x="148929" y="60733"/>
                  </a:lnTo>
                  <a:cubicBezTo>
                    <a:pt x="145301" y="61129"/>
                    <a:pt x="141640" y="61129"/>
                    <a:pt x="138012" y="60733"/>
                  </a:cubicBezTo>
                  <a:lnTo>
                    <a:pt x="139610" y="60733"/>
                  </a:lnTo>
                  <a:cubicBezTo>
                    <a:pt x="129947" y="61183"/>
                    <a:pt x="120268" y="60286"/>
                    <a:pt x="110852" y="58070"/>
                  </a:cubicBezTo>
                  <a:lnTo>
                    <a:pt x="99136" y="55141"/>
                  </a:lnTo>
                  <a:cubicBezTo>
                    <a:pt x="92479" y="53011"/>
                    <a:pt x="86088" y="50615"/>
                    <a:pt x="79697" y="47952"/>
                  </a:cubicBezTo>
                  <a:cubicBezTo>
                    <a:pt x="73307" y="45289"/>
                    <a:pt x="70911" y="43691"/>
                    <a:pt x="66916" y="41561"/>
                  </a:cubicBezTo>
                  <a:lnTo>
                    <a:pt x="59194" y="37833"/>
                  </a:lnTo>
                  <a:lnTo>
                    <a:pt x="50673" y="33040"/>
                  </a:lnTo>
                  <a:lnTo>
                    <a:pt x="50673" y="33040"/>
                  </a:lnTo>
                  <a:cubicBezTo>
                    <a:pt x="44549" y="29046"/>
                    <a:pt x="38158" y="25318"/>
                    <a:pt x="32300" y="21058"/>
                  </a:cubicBezTo>
                  <a:lnTo>
                    <a:pt x="22181" y="13602"/>
                  </a:lnTo>
                  <a:cubicBezTo>
                    <a:pt x="18986" y="11206"/>
                    <a:pt x="15791" y="8277"/>
                    <a:pt x="12862" y="5614"/>
                  </a:cubicBezTo>
                  <a:lnTo>
                    <a:pt x="10199" y="2419"/>
                  </a:lnTo>
                  <a:cubicBezTo>
                    <a:pt x="9025" y="1147"/>
                    <a:pt x="7402" y="383"/>
                    <a:pt x="5672" y="289"/>
                  </a:cubicBezTo>
                  <a:cubicBezTo>
                    <a:pt x="4551" y="-96"/>
                    <a:pt x="3332" y="-96"/>
                    <a:pt x="2211" y="289"/>
                  </a:cubicBezTo>
                </a:path>
              </a:pathLst>
            </a:custGeom>
            <a:solidFill>
              <a:srgbClr val="57545D"/>
            </a:solidFill>
            <a:ln w="26619"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id="{8F96CF2B-81BC-496B-A50A-5E309CA95B72}"/>
                </a:ext>
              </a:extLst>
            </p:cNvPr>
            <p:cNvSpPr/>
            <p:nvPr/>
          </p:nvSpPr>
          <p:spPr>
            <a:xfrm>
              <a:off x="12592201" y="9737131"/>
              <a:ext cx="766778" cy="428139"/>
            </a:xfrm>
            <a:custGeom>
              <a:avLst/>
              <a:gdLst>
                <a:gd name="connsiteX0" fmla="*/ 487348 w 610953"/>
                <a:gd name="connsiteY0" fmla="*/ 0 h 341132"/>
                <a:gd name="connsiteX1" fmla="*/ 477229 w 610953"/>
                <a:gd name="connsiteY1" fmla="*/ 0 h 341132"/>
                <a:gd name="connsiteX2" fmla="*/ 458057 w 610953"/>
                <a:gd name="connsiteY2" fmla="*/ 2663 h 341132"/>
                <a:gd name="connsiteX3" fmla="*/ 431429 w 610953"/>
                <a:gd name="connsiteY3" fmla="*/ 5592 h 341132"/>
                <a:gd name="connsiteX4" fmla="*/ 416518 w 610953"/>
                <a:gd name="connsiteY4" fmla="*/ 7189 h 341132"/>
                <a:gd name="connsiteX5" fmla="*/ 380571 w 610953"/>
                <a:gd name="connsiteY5" fmla="*/ 9586 h 341132"/>
                <a:gd name="connsiteX6" fmla="*/ 345156 w 610953"/>
                <a:gd name="connsiteY6" fmla="*/ 9586 h 341132"/>
                <a:gd name="connsiteX7" fmla="*/ 319860 w 610953"/>
                <a:gd name="connsiteY7" fmla="*/ 8255 h 341132"/>
                <a:gd name="connsiteX8" fmla="*/ 303617 w 610953"/>
                <a:gd name="connsiteY8" fmla="*/ 8255 h 341132"/>
                <a:gd name="connsiteX9" fmla="*/ 269001 w 610953"/>
                <a:gd name="connsiteY9" fmla="*/ 8255 h 341132"/>
                <a:gd name="connsiteX10" fmla="*/ 229592 w 610953"/>
                <a:gd name="connsiteY10" fmla="*/ 8255 h 341132"/>
                <a:gd name="connsiteX11" fmla="*/ 165153 w 610953"/>
                <a:gd name="connsiteY11" fmla="*/ 10651 h 341132"/>
                <a:gd name="connsiteX12" fmla="*/ 134264 w 610953"/>
                <a:gd name="connsiteY12" fmla="*/ 15444 h 341132"/>
                <a:gd name="connsiteX13" fmla="*/ 102045 w 610953"/>
                <a:gd name="connsiteY13" fmla="*/ 25829 h 341132"/>
                <a:gd name="connsiteX14" fmla="*/ 75418 w 610953"/>
                <a:gd name="connsiteY14" fmla="*/ 37279 h 341132"/>
                <a:gd name="connsiteX15" fmla="*/ 51719 w 610953"/>
                <a:gd name="connsiteY15" fmla="*/ 52722 h 341132"/>
                <a:gd name="connsiteX16" fmla="*/ 35743 w 610953"/>
                <a:gd name="connsiteY16" fmla="*/ 68966 h 341132"/>
                <a:gd name="connsiteX17" fmla="*/ 30417 w 610953"/>
                <a:gd name="connsiteY17" fmla="*/ 74557 h 341132"/>
                <a:gd name="connsiteX18" fmla="*/ 15239 w 610953"/>
                <a:gd name="connsiteY18" fmla="*/ 96392 h 341132"/>
                <a:gd name="connsiteX19" fmla="*/ 4854 w 610953"/>
                <a:gd name="connsiteY19" fmla="*/ 123020 h 341132"/>
                <a:gd name="connsiteX20" fmla="*/ 860 w 610953"/>
                <a:gd name="connsiteY20" fmla="*/ 139262 h 341132"/>
                <a:gd name="connsiteX21" fmla="*/ 860 w 610953"/>
                <a:gd name="connsiteY21" fmla="*/ 148582 h 341132"/>
                <a:gd name="connsiteX22" fmla="*/ 860 w 610953"/>
                <a:gd name="connsiteY22" fmla="*/ 152843 h 341132"/>
                <a:gd name="connsiteX23" fmla="*/ 4056 w 610953"/>
                <a:gd name="connsiteY23" fmla="*/ 197577 h 341132"/>
                <a:gd name="connsiteX24" fmla="*/ 17902 w 610953"/>
                <a:gd name="connsiteY24" fmla="*/ 222340 h 341132"/>
                <a:gd name="connsiteX25" fmla="*/ 26156 w 610953"/>
                <a:gd name="connsiteY25" fmla="*/ 231127 h 341132"/>
                <a:gd name="connsiteX26" fmla="*/ 35476 w 610953"/>
                <a:gd name="connsiteY26" fmla="*/ 252962 h 341132"/>
                <a:gd name="connsiteX27" fmla="*/ 59175 w 610953"/>
                <a:gd name="connsiteY27" fmla="*/ 278259 h 341132"/>
                <a:gd name="connsiteX28" fmla="*/ 68495 w 610953"/>
                <a:gd name="connsiteY28" fmla="*/ 284916 h 341132"/>
                <a:gd name="connsiteX29" fmla="*/ 72755 w 610953"/>
                <a:gd name="connsiteY29" fmla="*/ 287845 h 341132"/>
                <a:gd name="connsiteX30" fmla="*/ 87400 w 610953"/>
                <a:gd name="connsiteY30" fmla="*/ 297431 h 341132"/>
                <a:gd name="connsiteX31" fmla="*/ 92193 w 610953"/>
                <a:gd name="connsiteY31" fmla="*/ 300626 h 341132"/>
                <a:gd name="connsiteX32" fmla="*/ 118821 w 610953"/>
                <a:gd name="connsiteY32" fmla="*/ 316603 h 341132"/>
                <a:gd name="connsiteX33" fmla="*/ 181129 w 610953"/>
                <a:gd name="connsiteY33" fmla="*/ 336840 h 341132"/>
                <a:gd name="connsiteX34" fmla="*/ 207757 w 610953"/>
                <a:gd name="connsiteY34" fmla="*/ 340834 h 341132"/>
                <a:gd name="connsiteX35" fmla="*/ 214148 w 610953"/>
                <a:gd name="connsiteY35" fmla="*/ 340834 h 341132"/>
                <a:gd name="connsiteX36" fmla="*/ 234119 w 610953"/>
                <a:gd name="connsiteY36" fmla="*/ 340834 h 341132"/>
                <a:gd name="connsiteX37" fmla="*/ 251427 w 610953"/>
                <a:gd name="connsiteY37" fmla="*/ 340834 h 341132"/>
                <a:gd name="connsiteX38" fmla="*/ 275125 w 610953"/>
                <a:gd name="connsiteY38" fmla="*/ 340834 h 341132"/>
                <a:gd name="connsiteX39" fmla="*/ 291368 w 610953"/>
                <a:gd name="connsiteY39" fmla="*/ 338171 h 341132"/>
                <a:gd name="connsiteX40" fmla="*/ 298025 w 610953"/>
                <a:gd name="connsiteY40" fmla="*/ 338171 h 341132"/>
                <a:gd name="connsiteX41" fmla="*/ 320392 w 610953"/>
                <a:gd name="connsiteY41" fmla="*/ 334709 h 341132"/>
                <a:gd name="connsiteX42" fmla="*/ 340097 w 610953"/>
                <a:gd name="connsiteY42" fmla="*/ 332047 h 341132"/>
                <a:gd name="connsiteX43" fmla="*/ 374713 w 610953"/>
                <a:gd name="connsiteY43" fmla="*/ 324857 h 341132"/>
                <a:gd name="connsiteX44" fmla="*/ 380038 w 610953"/>
                <a:gd name="connsiteY44" fmla="*/ 323526 h 341132"/>
                <a:gd name="connsiteX45" fmla="*/ 412257 w 610953"/>
                <a:gd name="connsiteY45" fmla="*/ 314738 h 341132"/>
                <a:gd name="connsiteX46" fmla="*/ 428501 w 610953"/>
                <a:gd name="connsiteY46" fmla="*/ 309946 h 341132"/>
                <a:gd name="connsiteX47" fmla="*/ 434891 w 610953"/>
                <a:gd name="connsiteY47" fmla="*/ 308082 h 341132"/>
                <a:gd name="connsiteX48" fmla="*/ 438353 w 610953"/>
                <a:gd name="connsiteY48" fmla="*/ 308082 h 341132"/>
                <a:gd name="connsiteX49" fmla="*/ 483886 w 610953"/>
                <a:gd name="connsiteY49" fmla="*/ 294235 h 341132"/>
                <a:gd name="connsiteX50" fmla="*/ 503324 w 610953"/>
                <a:gd name="connsiteY50" fmla="*/ 287046 h 341132"/>
                <a:gd name="connsiteX51" fmla="*/ 528088 w 610953"/>
                <a:gd name="connsiteY51" fmla="*/ 278259 h 341132"/>
                <a:gd name="connsiteX52" fmla="*/ 550189 w 610953"/>
                <a:gd name="connsiteY52" fmla="*/ 270271 h 341132"/>
                <a:gd name="connsiteX53" fmla="*/ 586403 w 610953"/>
                <a:gd name="connsiteY53" fmla="*/ 257489 h 341132"/>
                <a:gd name="connsiteX54" fmla="*/ 594657 w 610953"/>
                <a:gd name="connsiteY54" fmla="*/ 255359 h 341132"/>
                <a:gd name="connsiteX55" fmla="*/ 610900 w 610953"/>
                <a:gd name="connsiteY55" fmla="*/ 235388 h 341132"/>
                <a:gd name="connsiteX56" fmla="*/ 599982 w 610953"/>
                <a:gd name="connsiteY56" fmla="*/ 210891 h 341132"/>
                <a:gd name="connsiteX57" fmla="*/ 594657 w 610953"/>
                <a:gd name="connsiteY57" fmla="*/ 205831 h 341132"/>
                <a:gd name="connsiteX58" fmla="*/ 583207 w 610953"/>
                <a:gd name="connsiteY58" fmla="*/ 191719 h 341132"/>
                <a:gd name="connsiteX59" fmla="*/ 579480 w 610953"/>
                <a:gd name="connsiteY59" fmla="*/ 185062 h 341132"/>
                <a:gd name="connsiteX60" fmla="*/ 573888 w 610953"/>
                <a:gd name="connsiteY60" fmla="*/ 174943 h 341132"/>
                <a:gd name="connsiteX61" fmla="*/ 570692 w 610953"/>
                <a:gd name="connsiteY61" fmla="*/ 169618 h 341132"/>
                <a:gd name="connsiteX62" fmla="*/ 567231 w 610953"/>
                <a:gd name="connsiteY62" fmla="*/ 163493 h 341132"/>
                <a:gd name="connsiteX63" fmla="*/ 567231 w 610953"/>
                <a:gd name="connsiteY63" fmla="*/ 161097 h 341132"/>
                <a:gd name="connsiteX64" fmla="*/ 561106 w 610953"/>
                <a:gd name="connsiteY64" fmla="*/ 149913 h 341132"/>
                <a:gd name="connsiteX65" fmla="*/ 558444 w 610953"/>
                <a:gd name="connsiteY65" fmla="*/ 144056 h 341132"/>
                <a:gd name="connsiteX66" fmla="*/ 550988 w 610953"/>
                <a:gd name="connsiteY66" fmla="*/ 129144 h 341132"/>
                <a:gd name="connsiteX67" fmla="*/ 547260 w 610953"/>
                <a:gd name="connsiteY67" fmla="*/ 118759 h 341132"/>
                <a:gd name="connsiteX68" fmla="*/ 547260 w 610953"/>
                <a:gd name="connsiteY68" fmla="*/ 116096 h 341132"/>
                <a:gd name="connsiteX69" fmla="*/ 540869 w 610953"/>
                <a:gd name="connsiteY69" fmla="*/ 101717 h 341132"/>
                <a:gd name="connsiteX70" fmla="*/ 529685 w 610953"/>
                <a:gd name="connsiteY70" fmla="*/ 76687 h 341132"/>
                <a:gd name="connsiteX71" fmla="*/ 526490 w 610953"/>
                <a:gd name="connsiteY71" fmla="*/ 68699 h 341132"/>
                <a:gd name="connsiteX72" fmla="*/ 522496 w 610953"/>
                <a:gd name="connsiteY72" fmla="*/ 58314 h 341132"/>
                <a:gd name="connsiteX73" fmla="*/ 519568 w 610953"/>
                <a:gd name="connsiteY73" fmla="*/ 47663 h 341132"/>
                <a:gd name="connsiteX74" fmla="*/ 518236 w 610953"/>
                <a:gd name="connsiteY74" fmla="*/ 43935 h 341132"/>
                <a:gd name="connsiteX75" fmla="*/ 518236 w 610953"/>
                <a:gd name="connsiteY75" fmla="*/ 43935 h 341132"/>
                <a:gd name="connsiteX76" fmla="*/ 518236 w 610953"/>
                <a:gd name="connsiteY76" fmla="*/ 39408 h 341132"/>
                <a:gd name="connsiteX77" fmla="*/ 518236 w 610953"/>
                <a:gd name="connsiteY77" fmla="*/ 35148 h 341132"/>
                <a:gd name="connsiteX78" fmla="*/ 518236 w 610953"/>
                <a:gd name="connsiteY78" fmla="*/ 31953 h 341132"/>
                <a:gd name="connsiteX79" fmla="*/ 518236 w 610953"/>
                <a:gd name="connsiteY79" fmla="*/ 23698 h 341132"/>
                <a:gd name="connsiteX80" fmla="*/ 514242 w 610953"/>
                <a:gd name="connsiteY80" fmla="*/ 13313 h 341132"/>
                <a:gd name="connsiteX81" fmla="*/ 496401 w 610953"/>
                <a:gd name="connsiteY81" fmla="*/ 2129 h 341132"/>
                <a:gd name="connsiteX82" fmla="*/ 491608 w 610953"/>
                <a:gd name="connsiteY82" fmla="*/ 2130 h 34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10953" h="341132">
                  <a:moveTo>
                    <a:pt x="487348" y="0"/>
                  </a:moveTo>
                  <a:lnTo>
                    <a:pt x="477229" y="0"/>
                  </a:lnTo>
                  <a:lnTo>
                    <a:pt x="458057" y="2663"/>
                  </a:lnTo>
                  <a:lnTo>
                    <a:pt x="431429" y="5592"/>
                  </a:lnTo>
                  <a:lnTo>
                    <a:pt x="416518" y="7189"/>
                  </a:lnTo>
                  <a:cubicBezTo>
                    <a:pt x="403737" y="8432"/>
                    <a:pt x="391754" y="9230"/>
                    <a:pt x="380571" y="9586"/>
                  </a:cubicBezTo>
                  <a:lnTo>
                    <a:pt x="345156" y="9586"/>
                  </a:lnTo>
                  <a:lnTo>
                    <a:pt x="319860" y="8255"/>
                  </a:lnTo>
                  <a:lnTo>
                    <a:pt x="303617" y="8255"/>
                  </a:lnTo>
                  <a:cubicBezTo>
                    <a:pt x="292167" y="8255"/>
                    <a:pt x="280451" y="8255"/>
                    <a:pt x="269001" y="8255"/>
                  </a:cubicBezTo>
                  <a:lnTo>
                    <a:pt x="229592" y="8255"/>
                  </a:lnTo>
                  <a:cubicBezTo>
                    <a:pt x="208084" y="7800"/>
                    <a:pt x="186568" y="8601"/>
                    <a:pt x="165153" y="10651"/>
                  </a:cubicBezTo>
                  <a:cubicBezTo>
                    <a:pt x="154772" y="11646"/>
                    <a:pt x="144459" y="13246"/>
                    <a:pt x="134264" y="15444"/>
                  </a:cubicBezTo>
                  <a:cubicBezTo>
                    <a:pt x="123319" y="18233"/>
                    <a:pt x="112559" y="21702"/>
                    <a:pt x="102045" y="25829"/>
                  </a:cubicBezTo>
                  <a:cubicBezTo>
                    <a:pt x="92933" y="29070"/>
                    <a:pt x="84039" y="32895"/>
                    <a:pt x="75418" y="37279"/>
                  </a:cubicBezTo>
                  <a:cubicBezTo>
                    <a:pt x="66880" y="41374"/>
                    <a:pt x="58913" y="46566"/>
                    <a:pt x="51719" y="52722"/>
                  </a:cubicBezTo>
                  <a:cubicBezTo>
                    <a:pt x="46127" y="57782"/>
                    <a:pt x="40802" y="63374"/>
                    <a:pt x="35743" y="68966"/>
                  </a:cubicBezTo>
                  <a:lnTo>
                    <a:pt x="30417" y="74557"/>
                  </a:lnTo>
                  <a:cubicBezTo>
                    <a:pt x="24570" y="81256"/>
                    <a:pt x="19480" y="88578"/>
                    <a:pt x="15239" y="96392"/>
                  </a:cubicBezTo>
                  <a:cubicBezTo>
                    <a:pt x="10765" y="104839"/>
                    <a:pt x="7281" y="113774"/>
                    <a:pt x="4854" y="123020"/>
                  </a:cubicBezTo>
                  <a:cubicBezTo>
                    <a:pt x="3257" y="128345"/>
                    <a:pt x="1926" y="133937"/>
                    <a:pt x="860" y="139262"/>
                  </a:cubicBezTo>
                  <a:cubicBezTo>
                    <a:pt x="-205" y="144588"/>
                    <a:pt x="860" y="145653"/>
                    <a:pt x="860" y="148582"/>
                  </a:cubicBezTo>
                  <a:lnTo>
                    <a:pt x="860" y="152843"/>
                  </a:lnTo>
                  <a:cubicBezTo>
                    <a:pt x="-965" y="167821"/>
                    <a:pt x="120" y="183011"/>
                    <a:pt x="4056" y="197577"/>
                  </a:cubicBezTo>
                  <a:cubicBezTo>
                    <a:pt x="7061" y="206633"/>
                    <a:pt x="11760" y="215037"/>
                    <a:pt x="17902" y="222340"/>
                  </a:cubicBezTo>
                  <a:cubicBezTo>
                    <a:pt x="20446" y="225458"/>
                    <a:pt x="23205" y="228394"/>
                    <a:pt x="26156" y="231127"/>
                  </a:cubicBezTo>
                  <a:cubicBezTo>
                    <a:pt x="27768" y="238957"/>
                    <a:pt x="30938" y="246382"/>
                    <a:pt x="35476" y="252962"/>
                  </a:cubicBezTo>
                  <a:cubicBezTo>
                    <a:pt x="42187" y="262433"/>
                    <a:pt x="50161" y="270944"/>
                    <a:pt x="59175" y="278259"/>
                  </a:cubicBezTo>
                  <a:cubicBezTo>
                    <a:pt x="62104" y="280655"/>
                    <a:pt x="65299" y="282786"/>
                    <a:pt x="68495" y="284916"/>
                  </a:cubicBezTo>
                  <a:lnTo>
                    <a:pt x="72755" y="287845"/>
                  </a:lnTo>
                  <a:lnTo>
                    <a:pt x="87400" y="297431"/>
                  </a:lnTo>
                  <a:lnTo>
                    <a:pt x="92193" y="300626"/>
                  </a:lnTo>
                  <a:cubicBezTo>
                    <a:pt x="100981" y="306218"/>
                    <a:pt x="109501" y="311543"/>
                    <a:pt x="118821" y="316603"/>
                  </a:cubicBezTo>
                  <a:cubicBezTo>
                    <a:pt x="138145" y="327176"/>
                    <a:pt x="159279" y="334040"/>
                    <a:pt x="181129" y="336840"/>
                  </a:cubicBezTo>
                  <a:lnTo>
                    <a:pt x="207757" y="340834"/>
                  </a:lnTo>
                  <a:lnTo>
                    <a:pt x="214148" y="340834"/>
                  </a:lnTo>
                  <a:cubicBezTo>
                    <a:pt x="220799" y="341232"/>
                    <a:pt x="227468" y="341232"/>
                    <a:pt x="234119" y="340834"/>
                  </a:cubicBezTo>
                  <a:lnTo>
                    <a:pt x="251427" y="340834"/>
                  </a:lnTo>
                  <a:cubicBezTo>
                    <a:pt x="259415" y="340834"/>
                    <a:pt x="267404" y="340834"/>
                    <a:pt x="275125" y="340834"/>
                  </a:cubicBezTo>
                  <a:lnTo>
                    <a:pt x="291368" y="338171"/>
                  </a:lnTo>
                  <a:lnTo>
                    <a:pt x="298025" y="338171"/>
                  </a:lnTo>
                  <a:lnTo>
                    <a:pt x="320392" y="334709"/>
                  </a:lnTo>
                  <a:lnTo>
                    <a:pt x="340097" y="332047"/>
                  </a:lnTo>
                  <a:cubicBezTo>
                    <a:pt x="351546" y="330183"/>
                    <a:pt x="363263" y="327520"/>
                    <a:pt x="374713" y="324857"/>
                  </a:cubicBezTo>
                  <a:lnTo>
                    <a:pt x="380038" y="323526"/>
                  </a:lnTo>
                  <a:cubicBezTo>
                    <a:pt x="390956" y="321130"/>
                    <a:pt x="401606" y="317934"/>
                    <a:pt x="412257" y="314738"/>
                  </a:cubicBezTo>
                  <a:lnTo>
                    <a:pt x="428501" y="309946"/>
                  </a:lnTo>
                  <a:lnTo>
                    <a:pt x="434891" y="308082"/>
                  </a:lnTo>
                  <a:lnTo>
                    <a:pt x="438353" y="308082"/>
                  </a:lnTo>
                  <a:cubicBezTo>
                    <a:pt x="452998" y="304088"/>
                    <a:pt x="468709" y="299561"/>
                    <a:pt x="483886" y="294235"/>
                  </a:cubicBezTo>
                  <a:lnTo>
                    <a:pt x="503324" y="287046"/>
                  </a:lnTo>
                  <a:lnTo>
                    <a:pt x="528088" y="278259"/>
                  </a:lnTo>
                  <a:cubicBezTo>
                    <a:pt x="535544" y="275862"/>
                    <a:pt x="542999" y="272934"/>
                    <a:pt x="550189" y="270271"/>
                  </a:cubicBezTo>
                  <a:cubicBezTo>
                    <a:pt x="562171" y="265744"/>
                    <a:pt x="574154" y="261217"/>
                    <a:pt x="586403" y="257489"/>
                  </a:cubicBezTo>
                  <a:lnTo>
                    <a:pt x="594657" y="255359"/>
                  </a:lnTo>
                  <a:cubicBezTo>
                    <a:pt x="603342" y="252210"/>
                    <a:pt x="609586" y="244533"/>
                    <a:pt x="610900" y="235388"/>
                  </a:cubicBezTo>
                  <a:cubicBezTo>
                    <a:pt x="611477" y="225931"/>
                    <a:pt x="607402" y="216785"/>
                    <a:pt x="599982" y="210891"/>
                  </a:cubicBezTo>
                  <a:lnTo>
                    <a:pt x="594657" y="205831"/>
                  </a:lnTo>
                  <a:cubicBezTo>
                    <a:pt x="590369" y="201530"/>
                    <a:pt x="586532" y="196802"/>
                    <a:pt x="583207" y="191719"/>
                  </a:cubicBezTo>
                  <a:lnTo>
                    <a:pt x="579480" y="185062"/>
                  </a:lnTo>
                  <a:lnTo>
                    <a:pt x="573888" y="174943"/>
                  </a:lnTo>
                  <a:lnTo>
                    <a:pt x="570692" y="169618"/>
                  </a:lnTo>
                  <a:lnTo>
                    <a:pt x="567231" y="163493"/>
                  </a:lnTo>
                  <a:lnTo>
                    <a:pt x="567231" y="161097"/>
                  </a:lnTo>
                  <a:cubicBezTo>
                    <a:pt x="564995" y="157479"/>
                    <a:pt x="562951" y="153746"/>
                    <a:pt x="561106" y="149913"/>
                  </a:cubicBezTo>
                  <a:lnTo>
                    <a:pt x="558444" y="144056"/>
                  </a:lnTo>
                  <a:cubicBezTo>
                    <a:pt x="555781" y="138996"/>
                    <a:pt x="553118" y="134203"/>
                    <a:pt x="550988" y="129144"/>
                  </a:cubicBezTo>
                  <a:cubicBezTo>
                    <a:pt x="549508" y="125773"/>
                    <a:pt x="548262" y="122303"/>
                    <a:pt x="547260" y="118759"/>
                  </a:cubicBezTo>
                  <a:lnTo>
                    <a:pt x="547260" y="116096"/>
                  </a:lnTo>
                  <a:cubicBezTo>
                    <a:pt x="545579" y="111116"/>
                    <a:pt x="543440" y="106302"/>
                    <a:pt x="540869" y="101717"/>
                  </a:cubicBezTo>
                  <a:cubicBezTo>
                    <a:pt x="536589" y="93632"/>
                    <a:pt x="532852" y="85270"/>
                    <a:pt x="529685" y="76687"/>
                  </a:cubicBezTo>
                  <a:lnTo>
                    <a:pt x="526490" y="68699"/>
                  </a:lnTo>
                  <a:cubicBezTo>
                    <a:pt x="524928" y="65331"/>
                    <a:pt x="523594" y="61861"/>
                    <a:pt x="522496" y="58314"/>
                  </a:cubicBezTo>
                  <a:cubicBezTo>
                    <a:pt x="522496" y="54586"/>
                    <a:pt x="520632" y="51125"/>
                    <a:pt x="519568" y="47663"/>
                  </a:cubicBezTo>
                  <a:lnTo>
                    <a:pt x="518236" y="43935"/>
                  </a:lnTo>
                  <a:lnTo>
                    <a:pt x="518236" y="43935"/>
                  </a:lnTo>
                  <a:lnTo>
                    <a:pt x="518236" y="39408"/>
                  </a:lnTo>
                  <a:lnTo>
                    <a:pt x="518236" y="35148"/>
                  </a:lnTo>
                  <a:cubicBezTo>
                    <a:pt x="518236" y="35148"/>
                    <a:pt x="518236" y="33018"/>
                    <a:pt x="518236" y="31953"/>
                  </a:cubicBezTo>
                  <a:cubicBezTo>
                    <a:pt x="518236" y="30888"/>
                    <a:pt x="518236" y="26361"/>
                    <a:pt x="518236" y="23698"/>
                  </a:cubicBezTo>
                  <a:cubicBezTo>
                    <a:pt x="517824" y="19950"/>
                    <a:pt x="516447" y="16372"/>
                    <a:pt x="514242" y="13313"/>
                  </a:cubicBezTo>
                  <a:cubicBezTo>
                    <a:pt x="510084" y="7292"/>
                    <a:pt x="503632" y="3248"/>
                    <a:pt x="496401" y="2129"/>
                  </a:cubicBezTo>
                  <a:lnTo>
                    <a:pt x="491608" y="2130"/>
                  </a:lnTo>
                </a:path>
              </a:pathLst>
            </a:custGeom>
            <a:solidFill>
              <a:srgbClr val="57545D"/>
            </a:solidFill>
            <a:ln w="26619"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id="{9016F35E-0B51-489D-8B8F-814E6F4B5974}"/>
                </a:ext>
              </a:extLst>
            </p:cNvPr>
            <p:cNvSpPr/>
            <p:nvPr/>
          </p:nvSpPr>
          <p:spPr>
            <a:xfrm>
              <a:off x="13320945" y="5778297"/>
              <a:ext cx="1046470" cy="304063"/>
            </a:xfrm>
            <a:custGeom>
              <a:avLst/>
              <a:gdLst>
                <a:gd name="connsiteX0" fmla="*/ 21731 w 833806"/>
                <a:gd name="connsiteY0" fmla="*/ 12252 h 242271"/>
                <a:gd name="connsiteX1" fmla="*/ 10281 w 833806"/>
                <a:gd name="connsiteY1" fmla="*/ 35152 h 242271"/>
                <a:gd name="connsiteX2" fmla="*/ 8151 w 833806"/>
                <a:gd name="connsiteY2" fmla="*/ 42341 h 242271"/>
                <a:gd name="connsiteX3" fmla="*/ 3624 w 833806"/>
                <a:gd name="connsiteY3" fmla="*/ 46868 h 242271"/>
                <a:gd name="connsiteX4" fmla="*/ 7599 w 833806"/>
                <a:gd name="connsiteY4" fmla="*/ 72927 h 242271"/>
                <a:gd name="connsiteX5" fmla="*/ 8418 w 833806"/>
                <a:gd name="connsiteY5" fmla="*/ 73496 h 242271"/>
                <a:gd name="connsiteX6" fmla="*/ 16405 w 833806"/>
                <a:gd name="connsiteY6" fmla="*/ 78821 h 242271"/>
                <a:gd name="connsiteX7" fmla="*/ 25192 w 833806"/>
                <a:gd name="connsiteY7" fmla="*/ 85744 h 242271"/>
                <a:gd name="connsiteX8" fmla="*/ 25192 w 833806"/>
                <a:gd name="connsiteY8" fmla="*/ 85744 h 242271"/>
                <a:gd name="connsiteX9" fmla="*/ 43831 w 833806"/>
                <a:gd name="connsiteY9" fmla="*/ 101455 h 242271"/>
                <a:gd name="connsiteX10" fmla="*/ 68861 w 833806"/>
                <a:gd name="connsiteY10" fmla="*/ 119029 h 242271"/>
                <a:gd name="connsiteX11" fmla="*/ 122117 w 833806"/>
                <a:gd name="connsiteY11" fmla="*/ 148586 h 242271"/>
                <a:gd name="connsiteX12" fmla="*/ 119987 w 833806"/>
                <a:gd name="connsiteY12" fmla="*/ 148586 h 242271"/>
                <a:gd name="connsiteX13" fmla="*/ 151940 w 833806"/>
                <a:gd name="connsiteY13" fmla="*/ 164030 h 242271"/>
                <a:gd name="connsiteX14" fmla="*/ 182296 w 833806"/>
                <a:gd name="connsiteY14" fmla="*/ 176545 h 242271"/>
                <a:gd name="connsiteX15" fmla="*/ 245403 w 833806"/>
                <a:gd name="connsiteY15" fmla="*/ 198645 h 242271"/>
                <a:gd name="connsiteX16" fmla="*/ 277622 w 833806"/>
                <a:gd name="connsiteY16" fmla="*/ 207965 h 242271"/>
                <a:gd name="connsiteX17" fmla="*/ 309044 w 833806"/>
                <a:gd name="connsiteY17" fmla="*/ 216220 h 242271"/>
                <a:gd name="connsiteX18" fmla="*/ 378009 w 833806"/>
                <a:gd name="connsiteY18" fmla="*/ 230332 h 242271"/>
                <a:gd name="connsiteX19" fmla="*/ 484520 w 833806"/>
                <a:gd name="connsiteY19" fmla="*/ 242049 h 242271"/>
                <a:gd name="connsiteX20" fmla="*/ 605410 w 833806"/>
                <a:gd name="connsiteY20" fmla="*/ 236723 h 242271"/>
                <a:gd name="connsiteX21" fmla="*/ 605410 w 833806"/>
                <a:gd name="connsiteY21" fmla="*/ 236723 h 242271"/>
                <a:gd name="connsiteX22" fmla="*/ 618190 w 833806"/>
                <a:gd name="connsiteY22" fmla="*/ 236723 h 242271"/>
                <a:gd name="connsiteX23" fmla="*/ 612067 w 833806"/>
                <a:gd name="connsiteY23" fmla="*/ 236723 h 242271"/>
                <a:gd name="connsiteX24" fmla="*/ 678636 w 833806"/>
                <a:gd name="connsiteY24" fmla="*/ 229800 h 242271"/>
                <a:gd name="connsiteX25" fmla="*/ 739080 w 833806"/>
                <a:gd name="connsiteY25" fmla="*/ 214889 h 242271"/>
                <a:gd name="connsiteX26" fmla="*/ 765708 w 833806"/>
                <a:gd name="connsiteY26" fmla="*/ 204504 h 242271"/>
                <a:gd name="connsiteX27" fmla="*/ 786211 w 833806"/>
                <a:gd name="connsiteY27" fmla="*/ 193853 h 242271"/>
                <a:gd name="connsiteX28" fmla="*/ 806980 w 833806"/>
                <a:gd name="connsiteY28" fmla="*/ 178675 h 242271"/>
                <a:gd name="connsiteX29" fmla="*/ 824288 w 833806"/>
                <a:gd name="connsiteY29" fmla="*/ 159769 h 242271"/>
                <a:gd name="connsiteX30" fmla="*/ 832809 w 833806"/>
                <a:gd name="connsiteY30" fmla="*/ 145656 h 242271"/>
                <a:gd name="connsiteX31" fmla="*/ 832809 w 833806"/>
                <a:gd name="connsiteY31" fmla="*/ 132609 h 242271"/>
                <a:gd name="connsiteX32" fmla="*/ 817631 w 833806"/>
                <a:gd name="connsiteY32" fmla="*/ 115034 h 242271"/>
                <a:gd name="connsiteX33" fmla="*/ 797927 w 833806"/>
                <a:gd name="connsiteY33" fmla="*/ 115034 h 242271"/>
                <a:gd name="connsiteX34" fmla="*/ 753193 w 833806"/>
                <a:gd name="connsiteY34" fmla="*/ 130479 h 242271"/>
                <a:gd name="connsiteX35" fmla="*/ 681564 w 833806"/>
                <a:gd name="connsiteY35" fmla="*/ 150716 h 242271"/>
                <a:gd name="connsiteX36" fmla="*/ 660795 w 833806"/>
                <a:gd name="connsiteY36" fmla="*/ 143260 h 242271"/>
                <a:gd name="connsiteX37" fmla="*/ 587835 w 833806"/>
                <a:gd name="connsiteY37" fmla="*/ 152846 h 242271"/>
                <a:gd name="connsiteX38" fmla="*/ 546828 w 833806"/>
                <a:gd name="connsiteY38" fmla="*/ 152846 h 242271"/>
                <a:gd name="connsiteX39" fmla="*/ 502360 w 833806"/>
                <a:gd name="connsiteY39" fmla="*/ 150716 h 242271"/>
                <a:gd name="connsiteX40" fmla="*/ 414489 w 833806"/>
                <a:gd name="connsiteY40" fmla="*/ 141663 h 242271"/>
                <a:gd name="connsiteX41" fmla="*/ 361234 w 833806"/>
                <a:gd name="connsiteY41" fmla="*/ 127550 h 242271"/>
                <a:gd name="connsiteX42" fmla="*/ 326618 w 833806"/>
                <a:gd name="connsiteY42" fmla="*/ 117698 h 242271"/>
                <a:gd name="connsiteX43" fmla="*/ 294931 w 833806"/>
                <a:gd name="connsiteY43" fmla="*/ 106514 h 242271"/>
                <a:gd name="connsiteX44" fmla="*/ 224101 w 833806"/>
                <a:gd name="connsiteY44" fmla="*/ 79886 h 242271"/>
                <a:gd name="connsiteX45" fmla="*/ 157798 w 833806"/>
                <a:gd name="connsiteY45" fmla="*/ 53259 h 242271"/>
                <a:gd name="connsiteX46" fmla="*/ 129040 w 833806"/>
                <a:gd name="connsiteY46" fmla="*/ 39412 h 242271"/>
                <a:gd name="connsiteX47" fmla="*/ 102413 w 833806"/>
                <a:gd name="connsiteY47" fmla="*/ 24767 h 242271"/>
                <a:gd name="connsiteX48" fmla="*/ 88300 w 833806"/>
                <a:gd name="connsiteY48" fmla="*/ 15980 h 242271"/>
                <a:gd name="connsiteX49" fmla="*/ 73122 w 833806"/>
                <a:gd name="connsiteY49" fmla="*/ 5595 h 242271"/>
                <a:gd name="connsiteX50" fmla="*/ 61672 w 833806"/>
                <a:gd name="connsiteY50" fmla="*/ 1601 h 242271"/>
                <a:gd name="connsiteX51" fmla="*/ 54749 w 833806"/>
                <a:gd name="connsiteY51" fmla="*/ 1601 h 242271"/>
                <a:gd name="connsiteX52" fmla="*/ 54749 w 833806"/>
                <a:gd name="connsiteY52" fmla="*/ 1601 h 242271"/>
                <a:gd name="connsiteX53" fmla="*/ 45696 w 833806"/>
                <a:gd name="connsiteY53" fmla="*/ 3 h 242271"/>
                <a:gd name="connsiteX54" fmla="*/ 22530 w 833806"/>
                <a:gd name="connsiteY54" fmla="*/ 12784 h 242271"/>
                <a:gd name="connsiteX55" fmla="*/ 75785 w 833806"/>
                <a:gd name="connsiteY55" fmla="*/ 6394 h 242271"/>
                <a:gd name="connsiteX56" fmla="*/ 77116 w 833806"/>
                <a:gd name="connsiteY56" fmla="*/ 6394 h 242271"/>
                <a:gd name="connsiteX57" fmla="*/ 75785 w 833806"/>
                <a:gd name="connsiteY57" fmla="*/ 6394 h 242271"/>
                <a:gd name="connsiteX58" fmla="*/ 417152 w 833806"/>
                <a:gd name="connsiteY58" fmla="*/ 141929 h 242271"/>
                <a:gd name="connsiteX59" fmla="*/ 421945 w 833806"/>
                <a:gd name="connsiteY59" fmla="*/ 141929 h 242271"/>
                <a:gd name="connsiteX60" fmla="*/ 417152 w 833806"/>
                <a:gd name="connsiteY60" fmla="*/ 141929 h 242271"/>
                <a:gd name="connsiteX61" fmla="*/ 607806 w 833806"/>
                <a:gd name="connsiteY61" fmla="*/ 236723 h 242271"/>
                <a:gd name="connsiteX62" fmla="*/ 607806 w 833806"/>
                <a:gd name="connsiteY62" fmla="*/ 236723 h 24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33806" h="242271">
                  <a:moveTo>
                    <a:pt x="21731" y="12252"/>
                  </a:moveTo>
                  <a:cubicBezTo>
                    <a:pt x="17022" y="19406"/>
                    <a:pt x="13180" y="27093"/>
                    <a:pt x="10281" y="35152"/>
                  </a:cubicBezTo>
                  <a:cubicBezTo>
                    <a:pt x="9449" y="37510"/>
                    <a:pt x="8738" y="39910"/>
                    <a:pt x="8151" y="42341"/>
                  </a:cubicBezTo>
                  <a:cubicBezTo>
                    <a:pt x="6327" y="43498"/>
                    <a:pt x="4781" y="45044"/>
                    <a:pt x="3624" y="46868"/>
                  </a:cubicBezTo>
                  <a:cubicBezTo>
                    <a:pt x="-2474" y="55161"/>
                    <a:pt x="-695" y="66828"/>
                    <a:pt x="7599" y="72927"/>
                  </a:cubicBezTo>
                  <a:cubicBezTo>
                    <a:pt x="7867" y="73124"/>
                    <a:pt x="8139" y="73314"/>
                    <a:pt x="8418" y="73496"/>
                  </a:cubicBezTo>
                  <a:lnTo>
                    <a:pt x="16405" y="78821"/>
                  </a:lnTo>
                  <a:cubicBezTo>
                    <a:pt x="19082" y="81431"/>
                    <a:pt x="22028" y="83752"/>
                    <a:pt x="25192" y="85744"/>
                  </a:cubicBezTo>
                  <a:lnTo>
                    <a:pt x="25192" y="85744"/>
                  </a:lnTo>
                  <a:cubicBezTo>
                    <a:pt x="31316" y="91070"/>
                    <a:pt x="37441" y="96395"/>
                    <a:pt x="43831" y="101455"/>
                  </a:cubicBezTo>
                  <a:cubicBezTo>
                    <a:pt x="50223" y="106514"/>
                    <a:pt x="60341" y="113437"/>
                    <a:pt x="68861" y="119029"/>
                  </a:cubicBezTo>
                  <a:cubicBezTo>
                    <a:pt x="86051" y="129861"/>
                    <a:pt x="103831" y="139728"/>
                    <a:pt x="122117" y="148586"/>
                  </a:cubicBezTo>
                  <a:lnTo>
                    <a:pt x="119987" y="148586"/>
                  </a:lnTo>
                  <a:lnTo>
                    <a:pt x="151940" y="164030"/>
                  </a:lnTo>
                  <a:cubicBezTo>
                    <a:pt x="161526" y="168823"/>
                    <a:pt x="171911" y="172550"/>
                    <a:pt x="182296" y="176545"/>
                  </a:cubicBezTo>
                  <a:cubicBezTo>
                    <a:pt x="203065" y="184267"/>
                    <a:pt x="224367" y="191456"/>
                    <a:pt x="245403" y="198645"/>
                  </a:cubicBezTo>
                  <a:cubicBezTo>
                    <a:pt x="256054" y="202373"/>
                    <a:pt x="266971" y="205036"/>
                    <a:pt x="277622" y="207965"/>
                  </a:cubicBezTo>
                  <a:cubicBezTo>
                    <a:pt x="288274" y="210894"/>
                    <a:pt x="298658" y="213823"/>
                    <a:pt x="309044" y="216220"/>
                  </a:cubicBezTo>
                  <a:cubicBezTo>
                    <a:pt x="331943" y="221812"/>
                    <a:pt x="354843" y="226339"/>
                    <a:pt x="378009" y="230332"/>
                  </a:cubicBezTo>
                  <a:cubicBezTo>
                    <a:pt x="413223" y="236533"/>
                    <a:pt x="448801" y="240447"/>
                    <a:pt x="484520" y="242049"/>
                  </a:cubicBezTo>
                  <a:cubicBezTo>
                    <a:pt x="524890" y="242939"/>
                    <a:pt x="565274" y="241160"/>
                    <a:pt x="605410" y="236723"/>
                  </a:cubicBezTo>
                  <a:lnTo>
                    <a:pt x="605410" y="236723"/>
                  </a:lnTo>
                  <a:lnTo>
                    <a:pt x="618190" y="236723"/>
                  </a:lnTo>
                  <a:lnTo>
                    <a:pt x="612067" y="236723"/>
                  </a:lnTo>
                  <a:cubicBezTo>
                    <a:pt x="634434" y="235126"/>
                    <a:pt x="656801" y="233262"/>
                    <a:pt x="678636" y="229800"/>
                  </a:cubicBezTo>
                  <a:cubicBezTo>
                    <a:pt x="699127" y="226341"/>
                    <a:pt x="719331" y="221356"/>
                    <a:pt x="739080" y="214889"/>
                  </a:cubicBezTo>
                  <a:cubicBezTo>
                    <a:pt x="748316" y="212433"/>
                    <a:pt x="757248" y="208950"/>
                    <a:pt x="765708" y="204504"/>
                  </a:cubicBezTo>
                  <a:cubicBezTo>
                    <a:pt x="772631" y="201042"/>
                    <a:pt x="779821" y="197847"/>
                    <a:pt x="786211" y="193853"/>
                  </a:cubicBezTo>
                  <a:cubicBezTo>
                    <a:pt x="793619" y="189493"/>
                    <a:pt x="800576" y="184409"/>
                    <a:pt x="806980" y="178675"/>
                  </a:cubicBezTo>
                  <a:cubicBezTo>
                    <a:pt x="813293" y="172893"/>
                    <a:pt x="819085" y="166566"/>
                    <a:pt x="824288" y="159769"/>
                  </a:cubicBezTo>
                  <a:cubicBezTo>
                    <a:pt x="827964" y="155622"/>
                    <a:pt x="830851" y="150840"/>
                    <a:pt x="832809" y="145656"/>
                  </a:cubicBezTo>
                  <a:cubicBezTo>
                    <a:pt x="834139" y="141409"/>
                    <a:pt x="834139" y="136856"/>
                    <a:pt x="832809" y="132609"/>
                  </a:cubicBezTo>
                  <a:cubicBezTo>
                    <a:pt x="830980" y="124595"/>
                    <a:pt x="825294" y="118010"/>
                    <a:pt x="817631" y="115034"/>
                  </a:cubicBezTo>
                  <a:cubicBezTo>
                    <a:pt x="811213" y="113045"/>
                    <a:pt x="804344" y="113045"/>
                    <a:pt x="797927" y="115034"/>
                  </a:cubicBezTo>
                  <a:cubicBezTo>
                    <a:pt x="782749" y="119295"/>
                    <a:pt x="768104" y="125153"/>
                    <a:pt x="753193" y="130479"/>
                  </a:cubicBezTo>
                  <a:cubicBezTo>
                    <a:pt x="729494" y="138201"/>
                    <a:pt x="705529" y="144591"/>
                    <a:pt x="681564" y="150716"/>
                  </a:cubicBezTo>
                  <a:cubicBezTo>
                    <a:pt x="676499" y="144658"/>
                    <a:pt x="668557" y="141807"/>
                    <a:pt x="660795" y="143260"/>
                  </a:cubicBezTo>
                  <a:cubicBezTo>
                    <a:pt x="636564" y="146988"/>
                    <a:pt x="612332" y="150716"/>
                    <a:pt x="587835" y="152846"/>
                  </a:cubicBezTo>
                  <a:cubicBezTo>
                    <a:pt x="574255" y="152846"/>
                    <a:pt x="561208" y="152846"/>
                    <a:pt x="546828" y="152846"/>
                  </a:cubicBezTo>
                  <a:cubicBezTo>
                    <a:pt x="532449" y="152846"/>
                    <a:pt x="517271" y="152846"/>
                    <a:pt x="502360" y="150716"/>
                  </a:cubicBezTo>
                  <a:cubicBezTo>
                    <a:pt x="472936" y="149177"/>
                    <a:pt x="443608" y="146155"/>
                    <a:pt x="414489" y="141663"/>
                  </a:cubicBezTo>
                  <a:cubicBezTo>
                    <a:pt x="396116" y="137668"/>
                    <a:pt x="378009" y="132876"/>
                    <a:pt x="361234" y="127550"/>
                  </a:cubicBezTo>
                  <a:lnTo>
                    <a:pt x="326618" y="117698"/>
                  </a:lnTo>
                  <a:cubicBezTo>
                    <a:pt x="315966" y="114236"/>
                    <a:pt x="305582" y="110242"/>
                    <a:pt x="294931" y="106514"/>
                  </a:cubicBezTo>
                  <a:cubicBezTo>
                    <a:pt x="270965" y="98259"/>
                    <a:pt x="247534" y="88940"/>
                    <a:pt x="224101" y="79886"/>
                  </a:cubicBezTo>
                  <a:cubicBezTo>
                    <a:pt x="200669" y="70833"/>
                    <a:pt x="179633" y="62046"/>
                    <a:pt x="157798" y="53259"/>
                  </a:cubicBezTo>
                  <a:lnTo>
                    <a:pt x="129040" y="39412"/>
                  </a:lnTo>
                  <a:cubicBezTo>
                    <a:pt x="120253" y="34619"/>
                    <a:pt x="111199" y="30093"/>
                    <a:pt x="102413" y="24767"/>
                  </a:cubicBezTo>
                  <a:cubicBezTo>
                    <a:pt x="97555" y="22092"/>
                    <a:pt x="92844" y="19158"/>
                    <a:pt x="88300" y="15980"/>
                  </a:cubicBezTo>
                  <a:cubicBezTo>
                    <a:pt x="83241" y="12784"/>
                    <a:pt x="78448" y="8524"/>
                    <a:pt x="73122" y="5595"/>
                  </a:cubicBezTo>
                  <a:cubicBezTo>
                    <a:pt x="69700" y="3325"/>
                    <a:pt x="65763" y="1952"/>
                    <a:pt x="61672" y="1601"/>
                  </a:cubicBezTo>
                  <a:lnTo>
                    <a:pt x="54749" y="1601"/>
                  </a:lnTo>
                  <a:lnTo>
                    <a:pt x="54749" y="1601"/>
                  </a:lnTo>
                  <a:cubicBezTo>
                    <a:pt x="51846" y="547"/>
                    <a:pt x="48783" y="7"/>
                    <a:pt x="45696" y="3"/>
                  </a:cubicBezTo>
                  <a:cubicBezTo>
                    <a:pt x="36254" y="-145"/>
                    <a:pt x="27439" y="4718"/>
                    <a:pt x="22530" y="12784"/>
                  </a:cubicBezTo>
                  <a:moveTo>
                    <a:pt x="75785" y="6394"/>
                  </a:moveTo>
                  <a:lnTo>
                    <a:pt x="77116" y="6394"/>
                  </a:lnTo>
                  <a:lnTo>
                    <a:pt x="75785" y="6394"/>
                  </a:lnTo>
                  <a:moveTo>
                    <a:pt x="417152" y="141929"/>
                  </a:moveTo>
                  <a:lnTo>
                    <a:pt x="421945" y="141929"/>
                  </a:lnTo>
                  <a:lnTo>
                    <a:pt x="417152" y="141929"/>
                  </a:lnTo>
                  <a:moveTo>
                    <a:pt x="607806" y="236723"/>
                  </a:moveTo>
                  <a:lnTo>
                    <a:pt x="607806" y="236723"/>
                  </a:lnTo>
                </a:path>
              </a:pathLst>
            </a:custGeom>
            <a:solidFill>
              <a:srgbClr val="ECCEBA"/>
            </a:solidFill>
            <a:ln w="26619"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id="{68BDDAEE-E3F7-4681-BDD1-09B250A25B87}"/>
                </a:ext>
              </a:extLst>
            </p:cNvPr>
            <p:cNvSpPr/>
            <p:nvPr/>
          </p:nvSpPr>
          <p:spPr>
            <a:xfrm>
              <a:off x="14252654" y="5942724"/>
              <a:ext cx="495758" cy="406775"/>
            </a:xfrm>
            <a:custGeom>
              <a:avLst/>
              <a:gdLst>
                <a:gd name="connsiteX0" fmla="*/ 67010 w 395010"/>
                <a:gd name="connsiteY0" fmla="*/ 0 h 324110"/>
                <a:gd name="connsiteX1" fmla="*/ 55028 w 395010"/>
                <a:gd name="connsiteY1" fmla="*/ 3195 h 324110"/>
                <a:gd name="connsiteX2" fmla="*/ 44110 w 395010"/>
                <a:gd name="connsiteY2" fmla="*/ 19438 h 324110"/>
                <a:gd name="connsiteX3" fmla="*/ 42513 w 395010"/>
                <a:gd name="connsiteY3" fmla="*/ 33551 h 324110"/>
                <a:gd name="connsiteX4" fmla="*/ 42513 w 395010"/>
                <a:gd name="connsiteY4" fmla="*/ 41273 h 324110"/>
                <a:gd name="connsiteX5" fmla="*/ 12647 w 395010"/>
                <a:gd name="connsiteY5" fmla="*/ 30854 h 324110"/>
                <a:gd name="connsiteX6" fmla="*/ 974 w 395010"/>
                <a:gd name="connsiteY6" fmla="*/ 57516 h 324110"/>
                <a:gd name="connsiteX7" fmla="*/ 7631 w 395010"/>
                <a:gd name="connsiteY7" fmla="*/ 84144 h 324110"/>
                <a:gd name="connsiteX8" fmla="*/ 17217 w 395010"/>
                <a:gd name="connsiteY8" fmla="*/ 113700 h 324110"/>
                <a:gd name="connsiteX9" fmla="*/ 50235 w 395010"/>
                <a:gd name="connsiteY9" fmla="*/ 177607 h 324110"/>
                <a:gd name="connsiteX10" fmla="*/ 71537 w 395010"/>
                <a:gd name="connsiteY10" fmla="*/ 204234 h 324110"/>
                <a:gd name="connsiteX11" fmla="*/ 92307 w 395010"/>
                <a:gd name="connsiteY11" fmla="*/ 226335 h 324110"/>
                <a:gd name="connsiteX12" fmla="*/ 147160 w 395010"/>
                <a:gd name="connsiteY12" fmla="*/ 269206 h 324110"/>
                <a:gd name="connsiteX13" fmla="*/ 175652 w 395010"/>
                <a:gd name="connsiteY13" fmla="*/ 284650 h 324110"/>
                <a:gd name="connsiteX14" fmla="*/ 206540 w 395010"/>
                <a:gd name="connsiteY14" fmla="*/ 299295 h 324110"/>
                <a:gd name="connsiteX15" fmla="*/ 274440 w 395010"/>
                <a:gd name="connsiteY15" fmla="*/ 320597 h 324110"/>
                <a:gd name="connsiteX16" fmla="*/ 308523 w 395010"/>
                <a:gd name="connsiteY16" fmla="*/ 324059 h 324110"/>
                <a:gd name="connsiteX17" fmla="*/ 381750 w 395010"/>
                <a:gd name="connsiteY17" fmla="*/ 305952 h 324110"/>
                <a:gd name="connsiteX18" fmla="*/ 394531 w 395010"/>
                <a:gd name="connsiteY18" fmla="*/ 289710 h 324110"/>
                <a:gd name="connsiteX19" fmla="*/ 382016 w 395010"/>
                <a:gd name="connsiteY19" fmla="*/ 263082 h 324110"/>
                <a:gd name="connsiteX20" fmla="*/ 357518 w 395010"/>
                <a:gd name="connsiteY20" fmla="*/ 259088 h 324110"/>
                <a:gd name="connsiteX21" fmla="*/ 341009 w 395010"/>
                <a:gd name="connsiteY21" fmla="*/ 259087 h 324110"/>
                <a:gd name="connsiteX22" fmla="*/ 319441 w 395010"/>
                <a:gd name="connsiteY22" fmla="*/ 259087 h 324110"/>
                <a:gd name="connsiteX23" fmla="*/ 288553 w 395010"/>
                <a:gd name="connsiteY23" fmla="*/ 251631 h 324110"/>
                <a:gd name="connsiteX24" fmla="*/ 259529 w 395010"/>
                <a:gd name="connsiteY24" fmla="*/ 242578 h 324110"/>
                <a:gd name="connsiteX25" fmla="*/ 223049 w 395010"/>
                <a:gd name="connsiteY25" fmla="*/ 224205 h 324110"/>
                <a:gd name="connsiteX26" fmla="*/ 186303 w 395010"/>
                <a:gd name="connsiteY26" fmla="*/ 199708 h 324110"/>
                <a:gd name="connsiteX27" fmla="*/ 191095 w 395010"/>
                <a:gd name="connsiteY27" fmla="*/ 202903 h 324110"/>
                <a:gd name="connsiteX28" fmla="*/ 157012 w 395010"/>
                <a:gd name="connsiteY28" fmla="*/ 176275 h 324110"/>
                <a:gd name="connsiteX29" fmla="*/ 127721 w 395010"/>
                <a:gd name="connsiteY29" fmla="*/ 144855 h 324110"/>
                <a:gd name="connsiteX30" fmla="*/ 101094 w 395010"/>
                <a:gd name="connsiteY30" fmla="*/ 105446 h 324110"/>
                <a:gd name="connsiteX31" fmla="*/ 89644 w 395010"/>
                <a:gd name="connsiteY31" fmla="*/ 61510 h 324110"/>
                <a:gd name="connsiteX32" fmla="*/ 88313 w 395010"/>
                <a:gd name="connsiteY32" fmla="*/ 31687 h 324110"/>
                <a:gd name="connsiteX33" fmla="*/ 89911 w 395010"/>
                <a:gd name="connsiteY33" fmla="*/ 27693 h 324110"/>
                <a:gd name="connsiteX34" fmla="*/ 78727 w 395010"/>
                <a:gd name="connsiteY34" fmla="*/ 3196 h 324110"/>
                <a:gd name="connsiteX35" fmla="*/ 68341 w 395010"/>
                <a:gd name="connsiteY35" fmla="*/ 1 h 324110"/>
                <a:gd name="connsiteX36" fmla="*/ 67010 w 395010"/>
                <a:gd name="connsiteY36" fmla="*/ 0 h 324110"/>
                <a:gd name="connsiteX37" fmla="*/ 256866 w 395010"/>
                <a:gd name="connsiteY37" fmla="*/ 242844 h 324110"/>
                <a:gd name="connsiteX38" fmla="*/ 258463 w 395010"/>
                <a:gd name="connsiteY38" fmla="*/ 242844 h 324110"/>
                <a:gd name="connsiteX39" fmla="*/ 256866 w 395010"/>
                <a:gd name="connsiteY39" fmla="*/ 242844 h 3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95010" h="324110">
                  <a:moveTo>
                    <a:pt x="67010" y="0"/>
                  </a:moveTo>
                  <a:cubicBezTo>
                    <a:pt x="62820" y="107"/>
                    <a:pt x="58715" y="1202"/>
                    <a:pt x="55028" y="3195"/>
                  </a:cubicBezTo>
                  <a:cubicBezTo>
                    <a:pt x="49335" y="6904"/>
                    <a:pt x="45394" y="12767"/>
                    <a:pt x="44110" y="19438"/>
                  </a:cubicBezTo>
                  <a:cubicBezTo>
                    <a:pt x="44111" y="23965"/>
                    <a:pt x="44111" y="28758"/>
                    <a:pt x="42513" y="33551"/>
                  </a:cubicBezTo>
                  <a:cubicBezTo>
                    <a:pt x="40916" y="38344"/>
                    <a:pt x="42513" y="38610"/>
                    <a:pt x="42513" y="41273"/>
                  </a:cubicBezTo>
                  <a:cubicBezTo>
                    <a:pt x="37143" y="30148"/>
                    <a:pt x="23771" y="25484"/>
                    <a:pt x="12647" y="30854"/>
                  </a:cubicBezTo>
                  <a:cubicBezTo>
                    <a:pt x="2715" y="35648"/>
                    <a:pt x="-2240" y="46966"/>
                    <a:pt x="974" y="57516"/>
                  </a:cubicBezTo>
                  <a:cubicBezTo>
                    <a:pt x="3371" y="66569"/>
                    <a:pt x="5235" y="75889"/>
                    <a:pt x="7631" y="84144"/>
                  </a:cubicBezTo>
                  <a:cubicBezTo>
                    <a:pt x="10264" y="94170"/>
                    <a:pt x="13464" y="104037"/>
                    <a:pt x="17217" y="113700"/>
                  </a:cubicBezTo>
                  <a:cubicBezTo>
                    <a:pt x="26024" y="136069"/>
                    <a:pt x="37087" y="157481"/>
                    <a:pt x="50235" y="177607"/>
                  </a:cubicBezTo>
                  <a:cubicBezTo>
                    <a:pt x="56519" y="187106"/>
                    <a:pt x="63649" y="196018"/>
                    <a:pt x="71537" y="204234"/>
                  </a:cubicBezTo>
                  <a:cubicBezTo>
                    <a:pt x="78194" y="211956"/>
                    <a:pt x="85118" y="219412"/>
                    <a:pt x="92307" y="226335"/>
                  </a:cubicBezTo>
                  <a:cubicBezTo>
                    <a:pt x="108961" y="242597"/>
                    <a:pt x="127356" y="256974"/>
                    <a:pt x="147160" y="269206"/>
                  </a:cubicBezTo>
                  <a:cubicBezTo>
                    <a:pt x="156480" y="274798"/>
                    <a:pt x="166065" y="279857"/>
                    <a:pt x="175652" y="284650"/>
                  </a:cubicBezTo>
                  <a:cubicBezTo>
                    <a:pt x="185237" y="289443"/>
                    <a:pt x="196155" y="294768"/>
                    <a:pt x="206540" y="299295"/>
                  </a:cubicBezTo>
                  <a:cubicBezTo>
                    <a:pt x="228354" y="308785"/>
                    <a:pt x="251115" y="315926"/>
                    <a:pt x="274440" y="320597"/>
                  </a:cubicBezTo>
                  <a:cubicBezTo>
                    <a:pt x="285605" y="323214"/>
                    <a:pt x="297061" y="324378"/>
                    <a:pt x="308523" y="324059"/>
                  </a:cubicBezTo>
                  <a:cubicBezTo>
                    <a:pt x="333756" y="322055"/>
                    <a:pt x="358491" y="315939"/>
                    <a:pt x="381750" y="305952"/>
                  </a:cubicBezTo>
                  <a:cubicBezTo>
                    <a:pt x="388023" y="302480"/>
                    <a:pt x="392631" y="296624"/>
                    <a:pt x="394531" y="289710"/>
                  </a:cubicBezTo>
                  <a:cubicBezTo>
                    <a:pt x="396656" y="279049"/>
                    <a:pt x="391580" y="268249"/>
                    <a:pt x="382016" y="263082"/>
                  </a:cubicBezTo>
                  <a:cubicBezTo>
                    <a:pt x="374339" y="259634"/>
                    <a:pt x="365893" y="258257"/>
                    <a:pt x="357518" y="259088"/>
                  </a:cubicBezTo>
                  <a:lnTo>
                    <a:pt x="341009" y="259087"/>
                  </a:lnTo>
                  <a:cubicBezTo>
                    <a:pt x="333820" y="259087"/>
                    <a:pt x="326630" y="259087"/>
                    <a:pt x="319441" y="259087"/>
                  </a:cubicBezTo>
                  <a:cubicBezTo>
                    <a:pt x="309003" y="257234"/>
                    <a:pt x="298688" y="254744"/>
                    <a:pt x="288553" y="251631"/>
                  </a:cubicBezTo>
                  <a:cubicBezTo>
                    <a:pt x="278701" y="248969"/>
                    <a:pt x="269115" y="246040"/>
                    <a:pt x="259529" y="242578"/>
                  </a:cubicBezTo>
                  <a:cubicBezTo>
                    <a:pt x="249943" y="239116"/>
                    <a:pt x="235032" y="230862"/>
                    <a:pt x="223049" y="224205"/>
                  </a:cubicBezTo>
                  <a:cubicBezTo>
                    <a:pt x="211066" y="217548"/>
                    <a:pt x="198285" y="207962"/>
                    <a:pt x="186303" y="199708"/>
                  </a:cubicBezTo>
                  <a:lnTo>
                    <a:pt x="191095" y="202903"/>
                  </a:lnTo>
                  <a:cubicBezTo>
                    <a:pt x="179131" y="194827"/>
                    <a:pt x="167743" y="185929"/>
                    <a:pt x="157012" y="176275"/>
                  </a:cubicBezTo>
                  <a:cubicBezTo>
                    <a:pt x="146640" y="166386"/>
                    <a:pt x="136859" y="155894"/>
                    <a:pt x="127721" y="144855"/>
                  </a:cubicBezTo>
                  <a:cubicBezTo>
                    <a:pt x="117514" y="132669"/>
                    <a:pt x="108591" y="119462"/>
                    <a:pt x="101094" y="105446"/>
                  </a:cubicBezTo>
                  <a:cubicBezTo>
                    <a:pt x="95941" y="91182"/>
                    <a:pt x="92109" y="76475"/>
                    <a:pt x="89644" y="61510"/>
                  </a:cubicBezTo>
                  <a:cubicBezTo>
                    <a:pt x="88271" y="51633"/>
                    <a:pt x="87825" y="41648"/>
                    <a:pt x="88313" y="31687"/>
                  </a:cubicBezTo>
                  <a:cubicBezTo>
                    <a:pt x="88959" y="30404"/>
                    <a:pt x="89494" y="29068"/>
                    <a:pt x="89911" y="27693"/>
                  </a:cubicBezTo>
                  <a:cubicBezTo>
                    <a:pt x="92261" y="17927"/>
                    <a:pt x="87646" y="7817"/>
                    <a:pt x="78727" y="3196"/>
                  </a:cubicBezTo>
                  <a:cubicBezTo>
                    <a:pt x="75522" y="1429"/>
                    <a:pt x="71986" y="341"/>
                    <a:pt x="68341" y="1"/>
                  </a:cubicBezTo>
                  <a:lnTo>
                    <a:pt x="67010" y="0"/>
                  </a:lnTo>
                  <a:moveTo>
                    <a:pt x="256866" y="242844"/>
                  </a:moveTo>
                  <a:lnTo>
                    <a:pt x="258463" y="242844"/>
                  </a:lnTo>
                  <a:lnTo>
                    <a:pt x="256866" y="242844"/>
                  </a:lnTo>
                </a:path>
              </a:pathLst>
            </a:custGeom>
            <a:solidFill>
              <a:srgbClr val="ECCEBA"/>
            </a:solidFill>
            <a:ln w="26619"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id="{1B106F7C-B0E2-4BA0-AD6D-26D93B91FE35}"/>
                </a:ext>
              </a:extLst>
            </p:cNvPr>
            <p:cNvSpPr/>
            <p:nvPr/>
          </p:nvSpPr>
          <p:spPr>
            <a:xfrm>
              <a:off x="14550094" y="6251546"/>
              <a:ext cx="162384" cy="50597"/>
            </a:xfrm>
            <a:custGeom>
              <a:avLst/>
              <a:gdLst>
                <a:gd name="connsiteX0" fmla="*/ 967 w 129384"/>
                <a:gd name="connsiteY0" fmla="*/ 5835 h 40315"/>
                <a:gd name="connsiteX1" fmla="*/ 3593 w 129384"/>
                <a:gd name="connsiteY1" fmla="*/ 15657 h 40315"/>
                <a:gd name="connsiteX2" fmla="*/ 4163 w 129384"/>
                <a:gd name="connsiteY2" fmla="*/ 15953 h 40315"/>
                <a:gd name="connsiteX3" fmla="*/ 11085 w 129384"/>
                <a:gd name="connsiteY3" fmla="*/ 19681 h 40315"/>
                <a:gd name="connsiteX4" fmla="*/ 16410 w 129384"/>
                <a:gd name="connsiteY4" fmla="*/ 21545 h 40315"/>
                <a:gd name="connsiteX5" fmla="*/ 23600 w 129384"/>
                <a:gd name="connsiteY5" fmla="*/ 23409 h 40315"/>
                <a:gd name="connsiteX6" fmla="*/ 38245 w 129384"/>
                <a:gd name="connsiteY6" fmla="*/ 26072 h 40315"/>
                <a:gd name="connsiteX7" fmla="*/ 66205 w 129384"/>
                <a:gd name="connsiteY7" fmla="*/ 30066 h 40315"/>
                <a:gd name="connsiteX8" fmla="*/ 78453 w 129384"/>
                <a:gd name="connsiteY8" fmla="*/ 32196 h 40315"/>
                <a:gd name="connsiteX9" fmla="*/ 91501 w 129384"/>
                <a:gd name="connsiteY9" fmla="*/ 34060 h 40315"/>
                <a:gd name="connsiteX10" fmla="*/ 116264 w 129384"/>
                <a:gd name="connsiteY10" fmla="*/ 39918 h 40315"/>
                <a:gd name="connsiteX11" fmla="*/ 116264 w 129384"/>
                <a:gd name="connsiteY11" fmla="*/ 39918 h 40315"/>
                <a:gd name="connsiteX12" fmla="*/ 119726 w 129384"/>
                <a:gd name="connsiteY12" fmla="*/ 39918 h 40315"/>
                <a:gd name="connsiteX13" fmla="*/ 124785 w 129384"/>
                <a:gd name="connsiteY13" fmla="*/ 39918 h 40315"/>
                <a:gd name="connsiteX14" fmla="*/ 128779 w 129384"/>
                <a:gd name="connsiteY14" fmla="*/ 36456 h 40315"/>
                <a:gd name="connsiteX15" fmla="*/ 128779 w 129384"/>
                <a:gd name="connsiteY15" fmla="*/ 31397 h 40315"/>
                <a:gd name="connsiteX16" fmla="*/ 125584 w 129384"/>
                <a:gd name="connsiteY16" fmla="*/ 27403 h 40315"/>
                <a:gd name="connsiteX17" fmla="*/ 112270 w 129384"/>
                <a:gd name="connsiteY17" fmla="*/ 22610 h 40315"/>
                <a:gd name="connsiteX18" fmla="*/ 100554 w 129384"/>
                <a:gd name="connsiteY18" fmla="*/ 19947 h 40315"/>
                <a:gd name="connsiteX19" fmla="*/ 87773 w 129384"/>
                <a:gd name="connsiteY19" fmla="*/ 17284 h 40315"/>
                <a:gd name="connsiteX20" fmla="*/ 75258 w 129384"/>
                <a:gd name="connsiteY20" fmla="*/ 15154 h 40315"/>
                <a:gd name="connsiteX21" fmla="*/ 45967 w 129384"/>
                <a:gd name="connsiteY21" fmla="*/ 10095 h 40315"/>
                <a:gd name="connsiteX22" fmla="*/ 16943 w 129384"/>
                <a:gd name="connsiteY22" fmla="*/ 3971 h 40315"/>
                <a:gd name="connsiteX23" fmla="*/ 10553 w 129384"/>
                <a:gd name="connsiteY23" fmla="*/ 775 h 40315"/>
                <a:gd name="connsiteX24" fmla="*/ 434 w 129384"/>
                <a:gd name="connsiteY24" fmla="*/ 3971 h 40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9384" h="40315">
                  <a:moveTo>
                    <a:pt x="967" y="5835"/>
                  </a:moveTo>
                  <a:cubicBezTo>
                    <a:pt x="-1021" y="9272"/>
                    <a:pt x="155" y="13670"/>
                    <a:pt x="3593" y="15657"/>
                  </a:cubicBezTo>
                  <a:cubicBezTo>
                    <a:pt x="3778" y="15764"/>
                    <a:pt x="3968" y="15863"/>
                    <a:pt x="4163" y="15953"/>
                  </a:cubicBezTo>
                  <a:lnTo>
                    <a:pt x="11085" y="19681"/>
                  </a:lnTo>
                  <a:lnTo>
                    <a:pt x="16410" y="21545"/>
                  </a:lnTo>
                  <a:lnTo>
                    <a:pt x="23600" y="23409"/>
                  </a:lnTo>
                  <a:lnTo>
                    <a:pt x="38245" y="26072"/>
                  </a:lnTo>
                  <a:cubicBezTo>
                    <a:pt x="47654" y="27136"/>
                    <a:pt x="56973" y="28468"/>
                    <a:pt x="66205" y="30066"/>
                  </a:cubicBezTo>
                  <a:lnTo>
                    <a:pt x="78453" y="32196"/>
                  </a:lnTo>
                  <a:lnTo>
                    <a:pt x="91501" y="34060"/>
                  </a:lnTo>
                  <a:cubicBezTo>
                    <a:pt x="99898" y="35351"/>
                    <a:pt x="108179" y="37310"/>
                    <a:pt x="116264" y="39918"/>
                  </a:cubicBezTo>
                  <a:lnTo>
                    <a:pt x="116264" y="39918"/>
                  </a:lnTo>
                  <a:lnTo>
                    <a:pt x="119726" y="39918"/>
                  </a:lnTo>
                  <a:cubicBezTo>
                    <a:pt x="121371" y="40447"/>
                    <a:pt x="123140" y="40447"/>
                    <a:pt x="124785" y="39918"/>
                  </a:cubicBezTo>
                  <a:cubicBezTo>
                    <a:pt x="126553" y="39395"/>
                    <a:pt x="128010" y="38133"/>
                    <a:pt x="128779" y="36456"/>
                  </a:cubicBezTo>
                  <a:cubicBezTo>
                    <a:pt x="129586" y="34866"/>
                    <a:pt x="129586" y="32987"/>
                    <a:pt x="128779" y="31397"/>
                  </a:cubicBezTo>
                  <a:cubicBezTo>
                    <a:pt x="128465" y="29608"/>
                    <a:pt x="127260" y="28102"/>
                    <a:pt x="125584" y="27403"/>
                  </a:cubicBezTo>
                  <a:cubicBezTo>
                    <a:pt x="121234" y="25571"/>
                    <a:pt x="116790" y="23971"/>
                    <a:pt x="112270" y="22610"/>
                  </a:cubicBezTo>
                  <a:lnTo>
                    <a:pt x="100554" y="19947"/>
                  </a:lnTo>
                  <a:lnTo>
                    <a:pt x="87773" y="17284"/>
                  </a:lnTo>
                  <a:lnTo>
                    <a:pt x="75258" y="15154"/>
                  </a:lnTo>
                  <a:cubicBezTo>
                    <a:pt x="65406" y="13290"/>
                    <a:pt x="55820" y="11426"/>
                    <a:pt x="45967" y="10095"/>
                  </a:cubicBezTo>
                  <a:cubicBezTo>
                    <a:pt x="36187" y="8594"/>
                    <a:pt x="26496" y="6550"/>
                    <a:pt x="16943" y="3971"/>
                  </a:cubicBezTo>
                  <a:cubicBezTo>
                    <a:pt x="14712" y="3122"/>
                    <a:pt x="12571" y="2052"/>
                    <a:pt x="10553" y="775"/>
                  </a:cubicBezTo>
                  <a:cubicBezTo>
                    <a:pt x="6866" y="-1012"/>
                    <a:pt x="2425" y="390"/>
                    <a:pt x="434" y="3971"/>
                  </a:cubicBezTo>
                </a:path>
              </a:pathLst>
            </a:custGeom>
            <a:solidFill>
              <a:srgbClr val="ECCEBA"/>
            </a:solidFill>
            <a:ln w="26619"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id="{3C6F42F5-D97F-434E-8AB3-3F52C57279BD}"/>
                </a:ext>
              </a:extLst>
            </p:cNvPr>
            <p:cNvSpPr/>
            <p:nvPr/>
          </p:nvSpPr>
          <p:spPr>
            <a:xfrm>
              <a:off x="14600058" y="6310334"/>
              <a:ext cx="290792" cy="434448"/>
            </a:xfrm>
            <a:custGeom>
              <a:avLst/>
              <a:gdLst>
                <a:gd name="connsiteX0" fmla="*/ 30389 w 231697"/>
                <a:gd name="connsiteY0" fmla="*/ 4260 h 346159"/>
                <a:gd name="connsiteX1" fmla="*/ 17607 w 231697"/>
                <a:gd name="connsiteY1" fmla="*/ 21568 h 346159"/>
                <a:gd name="connsiteX2" fmla="*/ 10418 w 231697"/>
                <a:gd name="connsiteY2" fmla="*/ 39142 h 346159"/>
                <a:gd name="connsiteX3" fmla="*/ 2430 w 231697"/>
                <a:gd name="connsiteY3" fmla="*/ 72161 h 346159"/>
                <a:gd name="connsiteX4" fmla="*/ 299 w 231697"/>
                <a:gd name="connsiteY4" fmla="*/ 91332 h 346159"/>
                <a:gd name="connsiteX5" fmla="*/ 299 w 231697"/>
                <a:gd name="connsiteY5" fmla="*/ 109706 h 346159"/>
                <a:gd name="connsiteX6" fmla="*/ 4293 w 231697"/>
                <a:gd name="connsiteY6" fmla="*/ 144056 h 346159"/>
                <a:gd name="connsiteX7" fmla="*/ 10950 w 231697"/>
                <a:gd name="connsiteY7" fmla="*/ 177074 h 346159"/>
                <a:gd name="connsiteX8" fmla="*/ 22400 w 231697"/>
                <a:gd name="connsiteY8" fmla="*/ 209294 h 346159"/>
                <a:gd name="connsiteX9" fmla="*/ 38377 w 231697"/>
                <a:gd name="connsiteY9" fmla="*/ 242578 h 346159"/>
                <a:gd name="connsiteX10" fmla="*/ 54619 w 231697"/>
                <a:gd name="connsiteY10" fmla="*/ 269206 h 346159"/>
                <a:gd name="connsiteX11" fmla="*/ 72992 w 231697"/>
                <a:gd name="connsiteY11" fmla="*/ 290241 h 346159"/>
                <a:gd name="connsiteX12" fmla="*/ 91632 w 231697"/>
                <a:gd name="connsiteY12" fmla="*/ 307283 h 346159"/>
                <a:gd name="connsiteX13" fmla="*/ 113733 w 231697"/>
                <a:gd name="connsiteY13" fmla="*/ 323792 h 346159"/>
                <a:gd name="connsiteX14" fmla="*/ 134769 w 231697"/>
                <a:gd name="connsiteY14" fmla="*/ 336041 h 346159"/>
                <a:gd name="connsiteX15" fmla="*/ 161396 w 231697"/>
                <a:gd name="connsiteY15" fmla="*/ 344562 h 346159"/>
                <a:gd name="connsiteX16" fmla="*/ 185095 w 231697"/>
                <a:gd name="connsiteY16" fmla="*/ 346159 h 346159"/>
                <a:gd name="connsiteX17" fmla="*/ 204800 w 231697"/>
                <a:gd name="connsiteY17" fmla="*/ 343763 h 346159"/>
                <a:gd name="connsiteX18" fmla="*/ 211990 w 231697"/>
                <a:gd name="connsiteY18" fmla="*/ 341899 h 346159"/>
                <a:gd name="connsiteX19" fmla="*/ 229032 w 231697"/>
                <a:gd name="connsiteY19" fmla="*/ 329384 h 346159"/>
                <a:gd name="connsiteX20" fmla="*/ 231695 w 231697"/>
                <a:gd name="connsiteY20" fmla="*/ 318200 h 346159"/>
                <a:gd name="connsiteX21" fmla="*/ 224505 w 231697"/>
                <a:gd name="connsiteY21" fmla="*/ 301957 h 346159"/>
                <a:gd name="connsiteX22" fmla="*/ 213854 w 231697"/>
                <a:gd name="connsiteY22" fmla="*/ 296365 h 346159"/>
                <a:gd name="connsiteX23" fmla="*/ 210658 w 231697"/>
                <a:gd name="connsiteY23" fmla="*/ 296366 h 346159"/>
                <a:gd name="connsiteX24" fmla="*/ 205865 w 231697"/>
                <a:gd name="connsiteY24" fmla="*/ 294768 h 346159"/>
                <a:gd name="connsiteX25" fmla="*/ 179237 w 231697"/>
                <a:gd name="connsiteY25" fmla="*/ 284117 h 346159"/>
                <a:gd name="connsiteX26" fmla="*/ 157669 w 231697"/>
                <a:gd name="connsiteY26" fmla="*/ 271336 h 346159"/>
                <a:gd name="connsiteX27" fmla="*/ 140893 w 231697"/>
                <a:gd name="connsiteY27" fmla="*/ 255892 h 346159"/>
                <a:gd name="connsiteX28" fmla="*/ 126781 w 231697"/>
                <a:gd name="connsiteY28" fmla="*/ 240181 h 346159"/>
                <a:gd name="connsiteX29" fmla="*/ 100153 w 231697"/>
                <a:gd name="connsiteY29" fmla="*/ 197577 h 346159"/>
                <a:gd name="connsiteX30" fmla="*/ 88437 w 231697"/>
                <a:gd name="connsiteY30" fmla="*/ 163760 h 346159"/>
                <a:gd name="connsiteX31" fmla="*/ 83910 w 231697"/>
                <a:gd name="connsiteY31" fmla="*/ 148050 h 346159"/>
                <a:gd name="connsiteX32" fmla="*/ 81248 w 231697"/>
                <a:gd name="connsiteY32" fmla="*/ 135535 h 346159"/>
                <a:gd name="connsiteX33" fmla="*/ 81248 w 231697"/>
                <a:gd name="connsiteY33" fmla="*/ 86540 h 346159"/>
                <a:gd name="connsiteX34" fmla="*/ 86040 w 231697"/>
                <a:gd name="connsiteY34" fmla="*/ 59912 h 346159"/>
                <a:gd name="connsiteX35" fmla="*/ 88969 w 231697"/>
                <a:gd name="connsiteY35" fmla="*/ 46864 h 346159"/>
                <a:gd name="connsiteX36" fmla="*/ 90567 w 231697"/>
                <a:gd name="connsiteY36" fmla="*/ 39675 h 346159"/>
                <a:gd name="connsiteX37" fmla="*/ 85774 w 231697"/>
                <a:gd name="connsiteY37" fmla="*/ 13047 h 346159"/>
                <a:gd name="connsiteX38" fmla="*/ 70330 w 231697"/>
                <a:gd name="connsiteY38" fmla="*/ 7189 h 346159"/>
                <a:gd name="connsiteX39" fmla="*/ 59679 w 231697"/>
                <a:gd name="connsiteY39" fmla="*/ 9852 h 346159"/>
                <a:gd name="connsiteX40" fmla="*/ 55685 w 231697"/>
                <a:gd name="connsiteY40" fmla="*/ 4793 h 346159"/>
                <a:gd name="connsiteX41" fmla="*/ 43437 w 231697"/>
                <a:gd name="connsiteY41" fmla="*/ 0 h 346159"/>
                <a:gd name="connsiteX42" fmla="*/ 29856 w 231697"/>
                <a:gd name="connsiteY42" fmla="*/ 5592 h 346159"/>
                <a:gd name="connsiteX43" fmla="*/ 81513 w 231697"/>
                <a:gd name="connsiteY43" fmla="*/ 82812 h 346159"/>
                <a:gd name="connsiteX44" fmla="*/ 81513 w 231697"/>
                <a:gd name="connsiteY44" fmla="*/ 85741 h 346159"/>
                <a:gd name="connsiteX45" fmla="*/ 81513 w 231697"/>
                <a:gd name="connsiteY45" fmla="*/ 82812 h 346159"/>
                <a:gd name="connsiteX46" fmla="*/ 81513 w 231697"/>
                <a:gd name="connsiteY46" fmla="*/ 86806 h 346159"/>
                <a:gd name="connsiteX47" fmla="*/ 81513 w 231697"/>
                <a:gd name="connsiteY47" fmla="*/ 88670 h 346159"/>
                <a:gd name="connsiteX48" fmla="*/ 81513 w 231697"/>
                <a:gd name="connsiteY48" fmla="*/ 86806 h 346159"/>
                <a:gd name="connsiteX49" fmla="*/ 202403 w 231697"/>
                <a:gd name="connsiteY49" fmla="*/ 293437 h 346159"/>
                <a:gd name="connsiteX50" fmla="*/ 203734 w 231697"/>
                <a:gd name="connsiteY50" fmla="*/ 293437 h 346159"/>
                <a:gd name="connsiteX51" fmla="*/ 202403 w 231697"/>
                <a:gd name="connsiteY51" fmla="*/ 293437 h 346159"/>
                <a:gd name="connsiteX52" fmla="*/ 205865 w 231697"/>
                <a:gd name="connsiteY52" fmla="*/ 294768 h 346159"/>
                <a:gd name="connsiteX53" fmla="*/ 207729 w 231697"/>
                <a:gd name="connsiteY53" fmla="*/ 294768 h 346159"/>
                <a:gd name="connsiteX54" fmla="*/ 205865 w 231697"/>
                <a:gd name="connsiteY54" fmla="*/ 294768 h 34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31697" h="346159">
                  <a:moveTo>
                    <a:pt x="30389" y="4260"/>
                  </a:moveTo>
                  <a:cubicBezTo>
                    <a:pt x="25255" y="9331"/>
                    <a:pt x="20944" y="15170"/>
                    <a:pt x="17607" y="21568"/>
                  </a:cubicBezTo>
                  <a:cubicBezTo>
                    <a:pt x="14733" y="27219"/>
                    <a:pt x="12328" y="33097"/>
                    <a:pt x="10418" y="39142"/>
                  </a:cubicBezTo>
                  <a:cubicBezTo>
                    <a:pt x="6664" y="49856"/>
                    <a:pt x="3988" y="60916"/>
                    <a:pt x="2430" y="72161"/>
                  </a:cubicBezTo>
                  <a:cubicBezTo>
                    <a:pt x="2429" y="78285"/>
                    <a:pt x="832" y="84942"/>
                    <a:pt x="299" y="91332"/>
                  </a:cubicBezTo>
                  <a:cubicBezTo>
                    <a:pt x="-100" y="97450"/>
                    <a:pt x="-100" y="103588"/>
                    <a:pt x="299" y="109706"/>
                  </a:cubicBezTo>
                  <a:cubicBezTo>
                    <a:pt x="299" y="121156"/>
                    <a:pt x="2696" y="132605"/>
                    <a:pt x="4293" y="144056"/>
                  </a:cubicBezTo>
                  <a:cubicBezTo>
                    <a:pt x="5742" y="155203"/>
                    <a:pt x="7966" y="166236"/>
                    <a:pt x="10950" y="177074"/>
                  </a:cubicBezTo>
                  <a:cubicBezTo>
                    <a:pt x="13968" y="188081"/>
                    <a:pt x="17795" y="198850"/>
                    <a:pt x="22400" y="209294"/>
                  </a:cubicBezTo>
                  <a:cubicBezTo>
                    <a:pt x="27459" y="220743"/>
                    <a:pt x="32785" y="231660"/>
                    <a:pt x="38377" y="242578"/>
                  </a:cubicBezTo>
                  <a:cubicBezTo>
                    <a:pt x="43100" y="251857"/>
                    <a:pt x="48531" y="260759"/>
                    <a:pt x="54619" y="269206"/>
                  </a:cubicBezTo>
                  <a:cubicBezTo>
                    <a:pt x="60235" y="276645"/>
                    <a:pt x="66375" y="283675"/>
                    <a:pt x="72992" y="290241"/>
                  </a:cubicBezTo>
                  <a:lnTo>
                    <a:pt x="91632" y="307283"/>
                  </a:lnTo>
                  <a:cubicBezTo>
                    <a:pt x="98641" y="313250"/>
                    <a:pt x="106022" y="318764"/>
                    <a:pt x="113733" y="323792"/>
                  </a:cubicBezTo>
                  <a:cubicBezTo>
                    <a:pt x="120374" y="328480"/>
                    <a:pt x="127413" y="332578"/>
                    <a:pt x="134769" y="336041"/>
                  </a:cubicBezTo>
                  <a:cubicBezTo>
                    <a:pt x="143250" y="339992"/>
                    <a:pt x="152197" y="342855"/>
                    <a:pt x="161396" y="344562"/>
                  </a:cubicBezTo>
                  <a:cubicBezTo>
                    <a:pt x="169251" y="345624"/>
                    <a:pt x="177168" y="346158"/>
                    <a:pt x="185095" y="346159"/>
                  </a:cubicBezTo>
                  <a:cubicBezTo>
                    <a:pt x="191728" y="346035"/>
                    <a:pt x="198330" y="345232"/>
                    <a:pt x="204800" y="343763"/>
                  </a:cubicBezTo>
                  <a:lnTo>
                    <a:pt x="211990" y="341899"/>
                  </a:lnTo>
                  <a:cubicBezTo>
                    <a:pt x="219154" y="340258"/>
                    <a:pt x="225321" y="335729"/>
                    <a:pt x="229032" y="329384"/>
                  </a:cubicBezTo>
                  <a:cubicBezTo>
                    <a:pt x="230845" y="325939"/>
                    <a:pt x="231760" y="322093"/>
                    <a:pt x="231695" y="318200"/>
                  </a:cubicBezTo>
                  <a:cubicBezTo>
                    <a:pt x="231708" y="312012"/>
                    <a:pt x="229095" y="306108"/>
                    <a:pt x="224505" y="301957"/>
                  </a:cubicBezTo>
                  <a:cubicBezTo>
                    <a:pt x="221428" y="299305"/>
                    <a:pt x="217785" y="297393"/>
                    <a:pt x="213854" y="296365"/>
                  </a:cubicBezTo>
                  <a:lnTo>
                    <a:pt x="210658" y="296366"/>
                  </a:lnTo>
                  <a:lnTo>
                    <a:pt x="205865" y="294768"/>
                  </a:lnTo>
                  <a:cubicBezTo>
                    <a:pt x="197344" y="291307"/>
                    <a:pt x="188823" y="288111"/>
                    <a:pt x="179237" y="284117"/>
                  </a:cubicBezTo>
                  <a:cubicBezTo>
                    <a:pt x="171724" y="280428"/>
                    <a:pt x="164513" y="276155"/>
                    <a:pt x="157669" y="271336"/>
                  </a:cubicBezTo>
                  <a:cubicBezTo>
                    <a:pt x="151761" y="266542"/>
                    <a:pt x="146159" y="261384"/>
                    <a:pt x="140893" y="255892"/>
                  </a:cubicBezTo>
                  <a:cubicBezTo>
                    <a:pt x="135848" y="250972"/>
                    <a:pt x="131133" y="245723"/>
                    <a:pt x="126781" y="240181"/>
                  </a:cubicBezTo>
                  <a:cubicBezTo>
                    <a:pt x="116333" y="227025"/>
                    <a:pt x="107401" y="212733"/>
                    <a:pt x="100153" y="197577"/>
                  </a:cubicBezTo>
                  <a:cubicBezTo>
                    <a:pt x="95892" y="186393"/>
                    <a:pt x="92165" y="175210"/>
                    <a:pt x="88437" y="163760"/>
                  </a:cubicBezTo>
                  <a:cubicBezTo>
                    <a:pt x="86839" y="158434"/>
                    <a:pt x="85242" y="153375"/>
                    <a:pt x="83910" y="148050"/>
                  </a:cubicBezTo>
                  <a:cubicBezTo>
                    <a:pt x="82579" y="142724"/>
                    <a:pt x="82046" y="139795"/>
                    <a:pt x="81248" y="135535"/>
                  </a:cubicBezTo>
                  <a:cubicBezTo>
                    <a:pt x="79648" y="119242"/>
                    <a:pt x="79648" y="102832"/>
                    <a:pt x="81248" y="86540"/>
                  </a:cubicBezTo>
                  <a:cubicBezTo>
                    <a:pt x="81248" y="77753"/>
                    <a:pt x="84176" y="68965"/>
                    <a:pt x="86040" y="59912"/>
                  </a:cubicBezTo>
                  <a:lnTo>
                    <a:pt x="88969" y="46864"/>
                  </a:lnTo>
                  <a:lnTo>
                    <a:pt x="90567" y="39675"/>
                  </a:lnTo>
                  <a:cubicBezTo>
                    <a:pt x="94856" y="30691"/>
                    <a:pt x="92926" y="19971"/>
                    <a:pt x="85774" y="13047"/>
                  </a:cubicBezTo>
                  <a:cubicBezTo>
                    <a:pt x="81562" y="9196"/>
                    <a:pt x="76036" y="7100"/>
                    <a:pt x="70330" y="7189"/>
                  </a:cubicBezTo>
                  <a:cubicBezTo>
                    <a:pt x="66634" y="7328"/>
                    <a:pt x="63006" y="8234"/>
                    <a:pt x="59679" y="9852"/>
                  </a:cubicBezTo>
                  <a:cubicBezTo>
                    <a:pt x="58581" y="7994"/>
                    <a:pt x="57238" y="6292"/>
                    <a:pt x="55685" y="4793"/>
                  </a:cubicBezTo>
                  <a:cubicBezTo>
                    <a:pt x="52362" y="1694"/>
                    <a:pt x="47981" y="-21"/>
                    <a:pt x="43437" y="0"/>
                  </a:cubicBezTo>
                  <a:cubicBezTo>
                    <a:pt x="38353" y="16"/>
                    <a:pt x="33478" y="2024"/>
                    <a:pt x="29856" y="5592"/>
                  </a:cubicBezTo>
                  <a:moveTo>
                    <a:pt x="81513" y="82812"/>
                  </a:moveTo>
                  <a:cubicBezTo>
                    <a:pt x="81513" y="82812"/>
                    <a:pt x="81513" y="84942"/>
                    <a:pt x="81513" y="85741"/>
                  </a:cubicBezTo>
                  <a:cubicBezTo>
                    <a:pt x="81513" y="86540"/>
                    <a:pt x="81513" y="83877"/>
                    <a:pt x="81513" y="82812"/>
                  </a:cubicBezTo>
                  <a:moveTo>
                    <a:pt x="81513" y="86806"/>
                  </a:moveTo>
                  <a:cubicBezTo>
                    <a:pt x="81384" y="87421"/>
                    <a:pt x="81384" y="88055"/>
                    <a:pt x="81513" y="88670"/>
                  </a:cubicBezTo>
                  <a:cubicBezTo>
                    <a:pt x="81384" y="88055"/>
                    <a:pt x="81384" y="87421"/>
                    <a:pt x="81513" y="86806"/>
                  </a:cubicBezTo>
                  <a:moveTo>
                    <a:pt x="202403" y="293437"/>
                  </a:moveTo>
                  <a:lnTo>
                    <a:pt x="203734" y="293437"/>
                  </a:lnTo>
                  <a:lnTo>
                    <a:pt x="202403" y="293437"/>
                  </a:lnTo>
                  <a:moveTo>
                    <a:pt x="205865" y="294768"/>
                  </a:moveTo>
                  <a:lnTo>
                    <a:pt x="207729" y="294768"/>
                  </a:lnTo>
                  <a:lnTo>
                    <a:pt x="205865" y="294768"/>
                  </a:lnTo>
                </a:path>
              </a:pathLst>
            </a:custGeom>
            <a:solidFill>
              <a:srgbClr val="ECCEBA"/>
            </a:solidFill>
            <a:ln w="26619"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id="{19BE8BE0-37C0-41DC-9FC3-CFC6CFB10907}"/>
                </a:ext>
              </a:extLst>
            </p:cNvPr>
            <p:cNvSpPr/>
            <p:nvPr/>
          </p:nvSpPr>
          <p:spPr>
            <a:xfrm>
              <a:off x="14715685" y="6714371"/>
              <a:ext cx="159788" cy="345900"/>
            </a:xfrm>
            <a:custGeom>
              <a:avLst/>
              <a:gdLst>
                <a:gd name="connsiteX0" fmla="*/ 88971 w 127316"/>
                <a:gd name="connsiteY0" fmla="*/ 3995 h 275606"/>
                <a:gd name="connsiteX1" fmla="*/ 65806 w 127316"/>
                <a:gd name="connsiteY1" fmla="*/ 25830 h 275606"/>
                <a:gd name="connsiteX2" fmla="*/ 49829 w 127316"/>
                <a:gd name="connsiteY2" fmla="*/ 50327 h 275606"/>
                <a:gd name="connsiteX3" fmla="*/ 32521 w 127316"/>
                <a:gd name="connsiteY3" fmla="*/ 79883 h 275606"/>
                <a:gd name="connsiteX4" fmla="*/ 19474 w 127316"/>
                <a:gd name="connsiteY4" fmla="*/ 109440 h 275606"/>
                <a:gd name="connsiteX5" fmla="*/ 2698 w 127316"/>
                <a:gd name="connsiteY5" fmla="*/ 173879 h 275606"/>
                <a:gd name="connsiteX6" fmla="*/ 2698 w 127316"/>
                <a:gd name="connsiteY6" fmla="*/ 235655 h 275606"/>
                <a:gd name="connsiteX7" fmla="*/ 10420 w 127316"/>
                <a:gd name="connsiteY7" fmla="*/ 258289 h 275606"/>
                <a:gd name="connsiteX8" fmla="*/ 16012 w 127316"/>
                <a:gd name="connsiteY8" fmla="*/ 267875 h 275606"/>
                <a:gd name="connsiteX9" fmla="*/ 34119 w 127316"/>
                <a:gd name="connsiteY9" fmla="*/ 274798 h 275606"/>
                <a:gd name="connsiteX10" fmla="*/ 42640 w 127316"/>
                <a:gd name="connsiteY10" fmla="*/ 263881 h 275606"/>
                <a:gd name="connsiteX11" fmla="*/ 42640 w 127316"/>
                <a:gd name="connsiteY11" fmla="*/ 254029 h 275606"/>
                <a:gd name="connsiteX12" fmla="*/ 42639 w 127316"/>
                <a:gd name="connsiteY12" fmla="*/ 242312 h 275606"/>
                <a:gd name="connsiteX13" fmla="*/ 45835 w 127316"/>
                <a:gd name="connsiteY13" fmla="*/ 193850 h 275606"/>
                <a:gd name="connsiteX14" fmla="*/ 49296 w 127316"/>
                <a:gd name="connsiteY14" fmla="*/ 167222 h 275606"/>
                <a:gd name="connsiteX15" fmla="*/ 55154 w 127316"/>
                <a:gd name="connsiteY15" fmla="*/ 140594 h 275606"/>
                <a:gd name="connsiteX16" fmla="*/ 55154 w 127316"/>
                <a:gd name="connsiteY16" fmla="*/ 144056 h 275606"/>
                <a:gd name="connsiteX17" fmla="*/ 84977 w 127316"/>
                <a:gd name="connsiteY17" fmla="*/ 78818 h 275606"/>
                <a:gd name="connsiteX18" fmla="*/ 101486 w 127316"/>
                <a:gd name="connsiteY18" fmla="*/ 57250 h 275606"/>
                <a:gd name="connsiteX19" fmla="*/ 112137 w 127316"/>
                <a:gd name="connsiteY19" fmla="*/ 45800 h 275606"/>
                <a:gd name="connsiteX20" fmla="*/ 121457 w 127316"/>
                <a:gd name="connsiteY20" fmla="*/ 35681 h 275606"/>
                <a:gd name="connsiteX21" fmla="*/ 121457 w 127316"/>
                <a:gd name="connsiteY21" fmla="*/ 35681 h 275606"/>
                <a:gd name="connsiteX22" fmla="*/ 124386 w 127316"/>
                <a:gd name="connsiteY22" fmla="*/ 15178 h 275606"/>
                <a:gd name="connsiteX23" fmla="*/ 114267 w 127316"/>
                <a:gd name="connsiteY23" fmla="*/ 9586 h 275606"/>
                <a:gd name="connsiteX24" fmla="*/ 112403 w 127316"/>
                <a:gd name="connsiteY24" fmla="*/ 6124 h 275606"/>
                <a:gd name="connsiteX25" fmla="*/ 100155 w 127316"/>
                <a:gd name="connsiteY25" fmla="*/ 0 h 275606"/>
                <a:gd name="connsiteX26" fmla="*/ 90835 w 127316"/>
                <a:gd name="connsiteY26" fmla="*/ 2929 h 275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7316" h="275606">
                  <a:moveTo>
                    <a:pt x="88971" y="3995"/>
                  </a:moveTo>
                  <a:cubicBezTo>
                    <a:pt x="80138" y="9994"/>
                    <a:pt x="72317" y="17366"/>
                    <a:pt x="65806" y="25830"/>
                  </a:cubicBezTo>
                  <a:cubicBezTo>
                    <a:pt x="59947" y="33552"/>
                    <a:pt x="55154" y="42072"/>
                    <a:pt x="49829" y="50327"/>
                  </a:cubicBezTo>
                  <a:cubicBezTo>
                    <a:pt x="44503" y="58581"/>
                    <a:pt x="37846" y="69765"/>
                    <a:pt x="32521" y="79883"/>
                  </a:cubicBezTo>
                  <a:cubicBezTo>
                    <a:pt x="27631" y="89488"/>
                    <a:pt x="23276" y="99355"/>
                    <a:pt x="19474" y="109440"/>
                  </a:cubicBezTo>
                  <a:cubicBezTo>
                    <a:pt x="11771" y="130314"/>
                    <a:pt x="6152" y="151899"/>
                    <a:pt x="2698" y="173879"/>
                  </a:cubicBezTo>
                  <a:cubicBezTo>
                    <a:pt x="-899" y="194314"/>
                    <a:pt x="-899" y="215220"/>
                    <a:pt x="2698" y="235655"/>
                  </a:cubicBezTo>
                  <a:cubicBezTo>
                    <a:pt x="4181" y="243529"/>
                    <a:pt x="6781" y="251151"/>
                    <a:pt x="10420" y="258289"/>
                  </a:cubicBezTo>
                  <a:cubicBezTo>
                    <a:pt x="12084" y="261597"/>
                    <a:pt x="13951" y="264799"/>
                    <a:pt x="16012" y="267875"/>
                  </a:cubicBezTo>
                  <a:cubicBezTo>
                    <a:pt x="19596" y="274239"/>
                    <a:pt x="27203" y="277147"/>
                    <a:pt x="34119" y="274798"/>
                  </a:cubicBezTo>
                  <a:cubicBezTo>
                    <a:pt x="38741" y="272990"/>
                    <a:pt x="42007" y="268804"/>
                    <a:pt x="42640" y="263881"/>
                  </a:cubicBezTo>
                  <a:cubicBezTo>
                    <a:pt x="43038" y="260609"/>
                    <a:pt x="43038" y="257301"/>
                    <a:pt x="42640" y="254029"/>
                  </a:cubicBezTo>
                  <a:cubicBezTo>
                    <a:pt x="42639" y="250034"/>
                    <a:pt x="42639" y="246306"/>
                    <a:pt x="42639" y="242312"/>
                  </a:cubicBezTo>
                  <a:cubicBezTo>
                    <a:pt x="42639" y="226069"/>
                    <a:pt x="44236" y="209827"/>
                    <a:pt x="45835" y="193850"/>
                  </a:cubicBezTo>
                  <a:cubicBezTo>
                    <a:pt x="45835" y="185329"/>
                    <a:pt x="47698" y="176542"/>
                    <a:pt x="49296" y="167222"/>
                  </a:cubicBezTo>
                  <a:cubicBezTo>
                    <a:pt x="50893" y="157903"/>
                    <a:pt x="53024" y="150180"/>
                    <a:pt x="55154" y="140594"/>
                  </a:cubicBezTo>
                  <a:lnTo>
                    <a:pt x="55154" y="144056"/>
                  </a:lnTo>
                  <a:cubicBezTo>
                    <a:pt x="62680" y="121286"/>
                    <a:pt x="72681" y="99409"/>
                    <a:pt x="84977" y="78818"/>
                  </a:cubicBezTo>
                  <a:cubicBezTo>
                    <a:pt x="89791" y="71127"/>
                    <a:pt x="95318" y="63905"/>
                    <a:pt x="101486" y="57250"/>
                  </a:cubicBezTo>
                  <a:cubicBezTo>
                    <a:pt x="104947" y="53256"/>
                    <a:pt x="108676" y="49528"/>
                    <a:pt x="112137" y="45800"/>
                  </a:cubicBezTo>
                  <a:cubicBezTo>
                    <a:pt x="115599" y="42072"/>
                    <a:pt x="118261" y="38877"/>
                    <a:pt x="121457" y="35681"/>
                  </a:cubicBezTo>
                  <a:lnTo>
                    <a:pt x="121457" y="35681"/>
                  </a:lnTo>
                  <a:cubicBezTo>
                    <a:pt x="127928" y="30828"/>
                    <a:pt x="129240" y="21649"/>
                    <a:pt x="124386" y="15178"/>
                  </a:cubicBezTo>
                  <a:cubicBezTo>
                    <a:pt x="121990" y="11928"/>
                    <a:pt x="118295" y="9885"/>
                    <a:pt x="114267" y="9586"/>
                  </a:cubicBezTo>
                  <a:cubicBezTo>
                    <a:pt x="113807" y="8352"/>
                    <a:pt x="113180" y="7188"/>
                    <a:pt x="112403" y="6124"/>
                  </a:cubicBezTo>
                  <a:cubicBezTo>
                    <a:pt x="109472" y="2317"/>
                    <a:pt x="104959" y="61"/>
                    <a:pt x="100155" y="0"/>
                  </a:cubicBezTo>
                  <a:cubicBezTo>
                    <a:pt x="96826" y="30"/>
                    <a:pt x="93582" y="1050"/>
                    <a:pt x="90835" y="2929"/>
                  </a:cubicBezTo>
                </a:path>
              </a:pathLst>
            </a:custGeom>
            <a:solidFill>
              <a:srgbClr val="ECCEBA"/>
            </a:solidFill>
            <a:ln w="26619"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id="{27B0B4A6-925D-4B55-BB7F-EFD49767F6E9}"/>
                </a:ext>
              </a:extLst>
            </p:cNvPr>
            <p:cNvSpPr/>
            <p:nvPr/>
          </p:nvSpPr>
          <p:spPr>
            <a:xfrm>
              <a:off x="14854614" y="7089086"/>
              <a:ext cx="251293" cy="259909"/>
            </a:xfrm>
            <a:custGeom>
              <a:avLst/>
              <a:gdLst>
                <a:gd name="connsiteX0" fmla="*/ 159876 w 200225"/>
                <a:gd name="connsiteY0" fmla="*/ 2328 h 207090"/>
                <a:gd name="connsiteX1" fmla="*/ 134579 w 200225"/>
                <a:gd name="connsiteY1" fmla="*/ 7920 h 207090"/>
                <a:gd name="connsiteX2" fmla="*/ 90111 w 200225"/>
                <a:gd name="connsiteY2" fmla="*/ 34548 h 207090"/>
                <a:gd name="connsiteX3" fmla="*/ 77329 w 200225"/>
                <a:gd name="connsiteY3" fmla="*/ 39607 h 207090"/>
                <a:gd name="connsiteX4" fmla="*/ 66944 w 200225"/>
                <a:gd name="connsiteY4" fmla="*/ 68631 h 207090"/>
                <a:gd name="connsiteX5" fmla="*/ 66944 w 200225"/>
                <a:gd name="connsiteY5" fmla="*/ 85673 h 207090"/>
                <a:gd name="connsiteX6" fmla="*/ 64283 w 200225"/>
                <a:gd name="connsiteY6" fmla="*/ 96058 h 207090"/>
                <a:gd name="connsiteX7" fmla="*/ 60022 w 200225"/>
                <a:gd name="connsiteY7" fmla="*/ 107774 h 207090"/>
                <a:gd name="connsiteX8" fmla="*/ 56827 w 200225"/>
                <a:gd name="connsiteY8" fmla="*/ 114164 h 207090"/>
                <a:gd name="connsiteX9" fmla="*/ 59223 w 200225"/>
                <a:gd name="connsiteY9" fmla="*/ 109105 h 207090"/>
                <a:gd name="connsiteX10" fmla="*/ 42981 w 200225"/>
                <a:gd name="connsiteY10" fmla="*/ 138129 h 207090"/>
                <a:gd name="connsiteX11" fmla="*/ 41117 w 200225"/>
                <a:gd name="connsiteY11" fmla="*/ 141058 h 207090"/>
                <a:gd name="connsiteX12" fmla="*/ 37921 w 200225"/>
                <a:gd name="connsiteY12" fmla="*/ 145052 h 207090"/>
                <a:gd name="connsiteX13" fmla="*/ 21945 w 200225"/>
                <a:gd name="connsiteY13" fmla="*/ 162627 h 207090"/>
                <a:gd name="connsiteX14" fmla="*/ 12891 w 200225"/>
                <a:gd name="connsiteY14" fmla="*/ 171680 h 207090"/>
                <a:gd name="connsiteX15" fmla="*/ 2506 w 200225"/>
                <a:gd name="connsiteY15" fmla="*/ 182065 h 207090"/>
                <a:gd name="connsiteX16" fmla="*/ 376 w 200225"/>
                <a:gd name="connsiteY16" fmla="*/ 194314 h 207090"/>
                <a:gd name="connsiteX17" fmla="*/ 11027 w 200225"/>
                <a:gd name="connsiteY17" fmla="*/ 206030 h 207090"/>
                <a:gd name="connsiteX18" fmla="*/ 37655 w 200225"/>
                <a:gd name="connsiteY18" fmla="*/ 198042 h 207090"/>
                <a:gd name="connsiteX19" fmla="*/ 58691 w 200225"/>
                <a:gd name="connsiteY19" fmla="*/ 181799 h 207090"/>
                <a:gd name="connsiteX20" fmla="*/ 79194 w 200225"/>
                <a:gd name="connsiteY20" fmla="*/ 155171 h 207090"/>
                <a:gd name="connsiteX21" fmla="*/ 88780 w 200225"/>
                <a:gd name="connsiteY21" fmla="*/ 140260 h 207090"/>
                <a:gd name="connsiteX22" fmla="*/ 95704 w 200225"/>
                <a:gd name="connsiteY22" fmla="*/ 126413 h 207090"/>
                <a:gd name="connsiteX23" fmla="*/ 101829 w 200225"/>
                <a:gd name="connsiteY23" fmla="*/ 112034 h 207090"/>
                <a:gd name="connsiteX24" fmla="*/ 104225 w 200225"/>
                <a:gd name="connsiteY24" fmla="*/ 103247 h 207090"/>
                <a:gd name="connsiteX25" fmla="*/ 107952 w 200225"/>
                <a:gd name="connsiteY25" fmla="*/ 86205 h 207090"/>
                <a:gd name="connsiteX26" fmla="*/ 113012 w 200225"/>
                <a:gd name="connsiteY26" fmla="*/ 66501 h 207090"/>
                <a:gd name="connsiteX27" fmla="*/ 120201 w 200225"/>
                <a:gd name="connsiteY27" fmla="*/ 55583 h 207090"/>
                <a:gd name="connsiteX28" fmla="*/ 132449 w 200225"/>
                <a:gd name="connsiteY28" fmla="*/ 44666 h 207090"/>
                <a:gd name="connsiteX29" fmla="*/ 153485 w 200225"/>
                <a:gd name="connsiteY29" fmla="*/ 34281 h 207090"/>
                <a:gd name="connsiteX30" fmla="*/ 169462 w 200225"/>
                <a:gd name="connsiteY30" fmla="*/ 30553 h 207090"/>
                <a:gd name="connsiteX31" fmla="*/ 175054 w 200225"/>
                <a:gd name="connsiteY31" fmla="*/ 30553 h 207090"/>
                <a:gd name="connsiteX32" fmla="*/ 180380 w 200225"/>
                <a:gd name="connsiteY32" fmla="*/ 31885 h 207090"/>
                <a:gd name="connsiteX33" fmla="*/ 199552 w 200225"/>
                <a:gd name="connsiteY33" fmla="*/ 21766 h 207090"/>
                <a:gd name="connsiteX34" fmla="*/ 189700 w 200225"/>
                <a:gd name="connsiteY34" fmla="*/ 2860 h 207090"/>
                <a:gd name="connsiteX35" fmla="*/ 176119 w 200225"/>
                <a:gd name="connsiteY35" fmla="*/ 197 h 207090"/>
                <a:gd name="connsiteX36" fmla="*/ 170261 w 200225"/>
                <a:gd name="connsiteY36" fmla="*/ 197 h 207090"/>
                <a:gd name="connsiteX37" fmla="*/ 160142 w 200225"/>
                <a:gd name="connsiteY37" fmla="*/ 198 h 207090"/>
                <a:gd name="connsiteX38" fmla="*/ 122597 w 200225"/>
                <a:gd name="connsiteY38" fmla="*/ 53453 h 207090"/>
                <a:gd name="connsiteX39" fmla="*/ 121266 w 200225"/>
                <a:gd name="connsiteY39" fmla="*/ 55051 h 207090"/>
                <a:gd name="connsiteX40" fmla="*/ 122597 w 200225"/>
                <a:gd name="connsiteY40" fmla="*/ 53453 h 207090"/>
                <a:gd name="connsiteX41" fmla="*/ 108485 w 200225"/>
                <a:gd name="connsiteY41" fmla="*/ 83276 h 207090"/>
                <a:gd name="connsiteX42" fmla="*/ 108485 w 200225"/>
                <a:gd name="connsiteY42" fmla="*/ 85140 h 207090"/>
                <a:gd name="connsiteX43" fmla="*/ 108485 w 200225"/>
                <a:gd name="connsiteY43" fmla="*/ 83276 h 20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0225" h="207090">
                  <a:moveTo>
                    <a:pt x="159876" y="2328"/>
                  </a:moveTo>
                  <a:cubicBezTo>
                    <a:pt x="151334" y="3654"/>
                    <a:pt x="142885" y="5522"/>
                    <a:pt x="134579" y="7920"/>
                  </a:cubicBezTo>
                  <a:cubicBezTo>
                    <a:pt x="117592" y="12544"/>
                    <a:pt x="102207" y="21757"/>
                    <a:pt x="90111" y="34548"/>
                  </a:cubicBezTo>
                  <a:cubicBezTo>
                    <a:pt x="85194" y="33108"/>
                    <a:pt x="79928" y="35192"/>
                    <a:pt x="77329" y="39607"/>
                  </a:cubicBezTo>
                  <a:cubicBezTo>
                    <a:pt x="71165" y="48090"/>
                    <a:pt x="67561" y="58163"/>
                    <a:pt x="66944" y="68631"/>
                  </a:cubicBezTo>
                  <a:cubicBezTo>
                    <a:pt x="67349" y="74304"/>
                    <a:pt x="67349" y="80000"/>
                    <a:pt x="66944" y="85673"/>
                  </a:cubicBezTo>
                  <a:cubicBezTo>
                    <a:pt x="66946" y="89134"/>
                    <a:pt x="65348" y="92596"/>
                    <a:pt x="64283" y="96058"/>
                  </a:cubicBezTo>
                  <a:cubicBezTo>
                    <a:pt x="63099" y="100045"/>
                    <a:pt x="61677" y="103957"/>
                    <a:pt x="60022" y="107774"/>
                  </a:cubicBezTo>
                  <a:lnTo>
                    <a:pt x="56827" y="114164"/>
                  </a:lnTo>
                  <a:lnTo>
                    <a:pt x="59223" y="109105"/>
                  </a:lnTo>
                  <a:cubicBezTo>
                    <a:pt x="54431" y="119224"/>
                    <a:pt x="48572" y="128543"/>
                    <a:pt x="42981" y="138129"/>
                  </a:cubicBezTo>
                  <a:cubicBezTo>
                    <a:pt x="42520" y="139199"/>
                    <a:pt x="41890" y="140188"/>
                    <a:pt x="41117" y="141058"/>
                  </a:cubicBezTo>
                  <a:lnTo>
                    <a:pt x="37921" y="145052"/>
                  </a:lnTo>
                  <a:cubicBezTo>
                    <a:pt x="32862" y="151177"/>
                    <a:pt x="27536" y="156769"/>
                    <a:pt x="21945" y="162627"/>
                  </a:cubicBezTo>
                  <a:lnTo>
                    <a:pt x="12891" y="171680"/>
                  </a:lnTo>
                  <a:cubicBezTo>
                    <a:pt x="9042" y="174731"/>
                    <a:pt x="5558" y="178216"/>
                    <a:pt x="2506" y="182065"/>
                  </a:cubicBezTo>
                  <a:cubicBezTo>
                    <a:pt x="227" y="185714"/>
                    <a:pt x="-537" y="190109"/>
                    <a:pt x="376" y="194314"/>
                  </a:cubicBezTo>
                  <a:cubicBezTo>
                    <a:pt x="1654" y="199803"/>
                    <a:pt x="5685" y="204237"/>
                    <a:pt x="11027" y="206030"/>
                  </a:cubicBezTo>
                  <a:cubicBezTo>
                    <a:pt x="19815" y="209757"/>
                    <a:pt x="30998" y="202834"/>
                    <a:pt x="37655" y="198042"/>
                  </a:cubicBezTo>
                  <a:cubicBezTo>
                    <a:pt x="45278" y="193468"/>
                    <a:pt x="52338" y="188017"/>
                    <a:pt x="58691" y="181799"/>
                  </a:cubicBezTo>
                  <a:cubicBezTo>
                    <a:pt x="66376" y="173611"/>
                    <a:pt x="73242" y="164693"/>
                    <a:pt x="79194" y="155171"/>
                  </a:cubicBezTo>
                  <a:cubicBezTo>
                    <a:pt x="82636" y="150364"/>
                    <a:pt x="85836" y="145387"/>
                    <a:pt x="88780" y="140260"/>
                  </a:cubicBezTo>
                  <a:cubicBezTo>
                    <a:pt x="91443" y="135733"/>
                    <a:pt x="93573" y="130940"/>
                    <a:pt x="95704" y="126413"/>
                  </a:cubicBezTo>
                  <a:cubicBezTo>
                    <a:pt x="98128" y="121792"/>
                    <a:pt x="100177" y="116984"/>
                    <a:pt x="101829" y="112034"/>
                  </a:cubicBezTo>
                  <a:cubicBezTo>
                    <a:pt x="102877" y="109179"/>
                    <a:pt x="103679" y="106239"/>
                    <a:pt x="104225" y="103247"/>
                  </a:cubicBezTo>
                  <a:cubicBezTo>
                    <a:pt x="105822" y="97655"/>
                    <a:pt x="106887" y="92063"/>
                    <a:pt x="107952" y="86205"/>
                  </a:cubicBezTo>
                  <a:cubicBezTo>
                    <a:pt x="108978" y="79485"/>
                    <a:pt x="110673" y="72884"/>
                    <a:pt x="113012" y="66501"/>
                  </a:cubicBezTo>
                  <a:cubicBezTo>
                    <a:pt x="115095" y="62665"/>
                    <a:pt x="117501" y="59013"/>
                    <a:pt x="120201" y="55583"/>
                  </a:cubicBezTo>
                  <a:cubicBezTo>
                    <a:pt x="123960" y="51596"/>
                    <a:pt x="128058" y="47943"/>
                    <a:pt x="132449" y="44666"/>
                  </a:cubicBezTo>
                  <a:cubicBezTo>
                    <a:pt x="139101" y="40518"/>
                    <a:pt x="146148" y="37040"/>
                    <a:pt x="153485" y="34281"/>
                  </a:cubicBezTo>
                  <a:cubicBezTo>
                    <a:pt x="158716" y="32661"/>
                    <a:pt x="164055" y="31416"/>
                    <a:pt x="169462" y="30553"/>
                  </a:cubicBezTo>
                  <a:lnTo>
                    <a:pt x="175054" y="30553"/>
                  </a:lnTo>
                  <a:lnTo>
                    <a:pt x="180380" y="31885"/>
                  </a:lnTo>
                  <a:cubicBezTo>
                    <a:pt x="188446" y="34167"/>
                    <a:pt x="196885" y="29714"/>
                    <a:pt x="199552" y="21766"/>
                  </a:cubicBezTo>
                  <a:cubicBezTo>
                    <a:pt x="201991" y="13830"/>
                    <a:pt x="197601" y="5407"/>
                    <a:pt x="189700" y="2860"/>
                  </a:cubicBezTo>
                  <a:cubicBezTo>
                    <a:pt x="185227" y="1717"/>
                    <a:pt x="180693" y="828"/>
                    <a:pt x="176119" y="197"/>
                  </a:cubicBezTo>
                  <a:cubicBezTo>
                    <a:pt x="174175" y="-66"/>
                    <a:pt x="172205" y="-66"/>
                    <a:pt x="170261" y="197"/>
                  </a:cubicBezTo>
                  <a:lnTo>
                    <a:pt x="160142" y="198"/>
                  </a:lnTo>
                  <a:moveTo>
                    <a:pt x="122597" y="53453"/>
                  </a:moveTo>
                  <a:lnTo>
                    <a:pt x="121266" y="55051"/>
                  </a:lnTo>
                  <a:lnTo>
                    <a:pt x="122597" y="53453"/>
                  </a:lnTo>
                  <a:moveTo>
                    <a:pt x="108485" y="83276"/>
                  </a:moveTo>
                  <a:cubicBezTo>
                    <a:pt x="108485" y="83276"/>
                    <a:pt x="108485" y="84608"/>
                    <a:pt x="108485" y="85140"/>
                  </a:cubicBezTo>
                  <a:cubicBezTo>
                    <a:pt x="108485" y="85673"/>
                    <a:pt x="108485" y="85140"/>
                    <a:pt x="108485" y="83276"/>
                  </a:cubicBezTo>
                </a:path>
              </a:pathLst>
            </a:custGeom>
            <a:solidFill>
              <a:srgbClr val="ECCEBA"/>
            </a:solidFill>
            <a:ln w="26619"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id="{C26DA154-CDB3-420C-B889-012952797932}"/>
                </a:ext>
              </a:extLst>
            </p:cNvPr>
            <p:cNvSpPr/>
            <p:nvPr/>
          </p:nvSpPr>
          <p:spPr>
            <a:xfrm>
              <a:off x="13848265" y="7128100"/>
              <a:ext cx="1383454" cy="643058"/>
            </a:xfrm>
            <a:custGeom>
              <a:avLst/>
              <a:gdLst>
                <a:gd name="connsiteX0" fmla="*/ 1102308 w 1102308"/>
                <a:gd name="connsiteY0" fmla="*/ 4527 h 512375"/>
                <a:gd name="connsiteX1" fmla="*/ 1092189 w 1102308"/>
                <a:gd name="connsiteY1" fmla="*/ 11716 h 512375"/>
                <a:gd name="connsiteX2" fmla="*/ 1088461 w 1102308"/>
                <a:gd name="connsiteY2" fmla="*/ 20770 h 512375"/>
                <a:gd name="connsiteX3" fmla="*/ 1073550 w 1102308"/>
                <a:gd name="connsiteY3" fmla="*/ 45001 h 512375"/>
                <a:gd name="connsiteX4" fmla="*/ 1056775 w 1102308"/>
                <a:gd name="connsiteY4" fmla="*/ 67102 h 512375"/>
                <a:gd name="connsiteX5" fmla="*/ 1038402 w 1102308"/>
                <a:gd name="connsiteY5" fmla="*/ 86274 h 512375"/>
                <a:gd name="connsiteX6" fmla="*/ 1016833 w 1102308"/>
                <a:gd name="connsiteY6" fmla="*/ 106245 h 512375"/>
                <a:gd name="connsiteX7" fmla="*/ 979821 w 1102308"/>
                <a:gd name="connsiteY7" fmla="*/ 135801 h 512375"/>
                <a:gd name="connsiteX8" fmla="*/ 915914 w 1102308"/>
                <a:gd name="connsiteY8" fmla="*/ 168287 h 512375"/>
                <a:gd name="connsiteX9" fmla="*/ 883429 w 1102308"/>
                <a:gd name="connsiteY9" fmla="*/ 176275 h 512375"/>
                <a:gd name="connsiteX10" fmla="*/ 851742 w 1102308"/>
                <a:gd name="connsiteY10" fmla="*/ 181867 h 512375"/>
                <a:gd name="connsiteX11" fmla="*/ 839227 w 1102308"/>
                <a:gd name="connsiteY11" fmla="*/ 181867 h 512375"/>
                <a:gd name="connsiteX12" fmla="*/ 825647 w 1102308"/>
                <a:gd name="connsiteY12" fmla="*/ 180269 h 512375"/>
                <a:gd name="connsiteX13" fmla="*/ 806209 w 1102308"/>
                <a:gd name="connsiteY13" fmla="*/ 175476 h 512375"/>
                <a:gd name="connsiteX14" fmla="*/ 779581 w 1102308"/>
                <a:gd name="connsiteY14" fmla="*/ 166423 h 512375"/>
                <a:gd name="connsiteX15" fmla="*/ 732450 w 1102308"/>
                <a:gd name="connsiteY15" fmla="*/ 158435 h 512375"/>
                <a:gd name="connsiteX16" fmla="*/ 709284 w 1102308"/>
                <a:gd name="connsiteY16" fmla="*/ 167754 h 512375"/>
                <a:gd name="connsiteX17" fmla="*/ 682657 w 1102308"/>
                <a:gd name="connsiteY17" fmla="*/ 189057 h 512375"/>
                <a:gd name="connsiteX18" fmla="*/ 670142 w 1102308"/>
                <a:gd name="connsiteY18" fmla="*/ 204767 h 512375"/>
                <a:gd name="connsiteX19" fmla="*/ 653366 w 1102308"/>
                <a:gd name="connsiteY19" fmla="*/ 229530 h 512375"/>
                <a:gd name="connsiteX20" fmla="*/ 630999 w 1102308"/>
                <a:gd name="connsiteY20" fmla="*/ 258022 h 512375"/>
                <a:gd name="connsiteX21" fmla="*/ 630999 w 1102308"/>
                <a:gd name="connsiteY21" fmla="*/ 258022 h 512375"/>
                <a:gd name="connsiteX22" fmla="*/ 577743 w 1102308"/>
                <a:gd name="connsiteY22" fmla="*/ 309413 h 512375"/>
                <a:gd name="connsiteX23" fmla="*/ 527950 w 1102308"/>
                <a:gd name="connsiteY23" fmla="*/ 346692 h 512375"/>
                <a:gd name="connsiteX24" fmla="*/ 532743 w 1102308"/>
                <a:gd name="connsiteY24" fmla="*/ 343497 h 512375"/>
                <a:gd name="connsiteX25" fmla="*/ 522891 w 1102308"/>
                <a:gd name="connsiteY25" fmla="*/ 350154 h 512375"/>
                <a:gd name="connsiteX26" fmla="*/ 527950 w 1102308"/>
                <a:gd name="connsiteY26" fmla="*/ 346692 h 512375"/>
                <a:gd name="connsiteX27" fmla="*/ 510109 w 1102308"/>
                <a:gd name="connsiteY27" fmla="*/ 358941 h 512375"/>
                <a:gd name="connsiteX28" fmla="*/ 510109 w 1102308"/>
                <a:gd name="connsiteY28" fmla="*/ 358941 h 512375"/>
                <a:gd name="connsiteX29" fmla="*/ 510109 w 1102308"/>
                <a:gd name="connsiteY29" fmla="*/ 358941 h 512375"/>
                <a:gd name="connsiteX30" fmla="*/ 510109 w 1102308"/>
                <a:gd name="connsiteY30" fmla="*/ 358941 h 512375"/>
                <a:gd name="connsiteX31" fmla="*/ 510109 w 1102308"/>
                <a:gd name="connsiteY31" fmla="*/ 358941 h 512375"/>
                <a:gd name="connsiteX32" fmla="*/ 510109 w 1102308"/>
                <a:gd name="connsiteY32" fmla="*/ 358941 h 512375"/>
                <a:gd name="connsiteX33" fmla="*/ 506914 w 1102308"/>
                <a:gd name="connsiteY33" fmla="*/ 361071 h 512375"/>
                <a:gd name="connsiteX34" fmla="*/ 508511 w 1102308"/>
                <a:gd name="connsiteY34" fmla="*/ 361071 h 512375"/>
                <a:gd name="connsiteX35" fmla="*/ 455256 w 1102308"/>
                <a:gd name="connsiteY35" fmla="*/ 390362 h 512375"/>
                <a:gd name="connsiteX36" fmla="*/ 422238 w 1102308"/>
                <a:gd name="connsiteY36" fmla="*/ 404741 h 512375"/>
                <a:gd name="connsiteX37" fmla="*/ 391882 w 1102308"/>
                <a:gd name="connsiteY37" fmla="*/ 417788 h 512375"/>
                <a:gd name="connsiteX38" fmla="*/ 391882 w 1102308"/>
                <a:gd name="connsiteY38" fmla="*/ 417788 h 512375"/>
                <a:gd name="connsiteX39" fmla="*/ 390284 w 1102308"/>
                <a:gd name="connsiteY39" fmla="*/ 417788 h 512375"/>
                <a:gd name="connsiteX40" fmla="*/ 384959 w 1102308"/>
                <a:gd name="connsiteY40" fmla="*/ 419652 h 512375"/>
                <a:gd name="connsiteX41" fmla="*/ 367917 w 1102308"/>
                <a:gd name="connsiteY41" fmla="*/ 424977 h 512375"/>
                <a:gd name="connsiteX42" fmla="*/ 348213 w 1102308"/>
                <a:gd name="connsiteY42" fmla="*/ 432167 h 512375"/>
                <a:gd name="connsiteX43" fmla="*/ 348213 w 1102308"/>
                <a:gd name="connsiteY43" fmla="*/ 432167 h 512375"/>
                <a:gd name="connsiteX44" fmla="*/ 346616 w 1102308"/>
                <a:gd name="connsiteY44" fmla="*/ 432167 h 512375"/>
                <a:gd name="connsiteX45" fmla="*/ 344219 w 1102308"/>
                <a:gd name="connsiteY45" fmla="*/ 432167 h 512375"/>
                <a:gd name="connsiteX46" fmla="*/ 344219 w 1102308"/>
                <a:gd name="connsiteY46" fmla="*/ 432167 h 512375"/>
                <a:gd name="connsiteX47" fmla="*/ 302147 w 1102308"/>
                <a:gd name="connsiteY47" fmla="*/ 444149 h 512375"/>
                <a:gd name="connsiteX48" fmla="*/ 278981 w 1102308"/>
                <a:gd name="connsiteY48" fmla="*/ 449209 h 512375"/>
                <a:gd name="connsiteX49" fmla="*/ 254217 w 1102308"/>
                <a:gd name="connsiteY49" fmla="*/ 453469 h 512375"/>
                <a:gd name="connsiteX50" fmla="*/ 205755 w 1102308"/>
                <a:gd name="connsiteY50" fmla="*/ 461724 h 512375"/>
                <a:gd name="connsiteX51" fmla="*/ 154097 w 1102308"/>
                <a:gd name="connsiteY51" fmla="*/ 467848 h 512375"/>
                <a:gd name="connsiteX52" fmla="*/ 138919 w 1102308"/>
                <a:gd name="connsiteY52" fmla="*/ 467848 h 512375"/>
                <a:gd name="connsiteX53" fmla="*/ 107499 w 1102308"/>
                <a:gd name="connsiteY53" fmla="*/ 467848 h 512375"/>
                <a:gd name="connsiteX54" fmla="*/ 86463 w 1102308"/>
                <a:gd name="connsiteY54" fmla="*/ 467848 h 512375"/>
                <a:gd name="connsiteX55" fmla="*/ 59835 w 1102308"/>
                <a:gd name="connsiteY55" fmla="*/ 467848 h 512375"/>
                <a:gd name="connsiteX56" fmla="*/ 40663 w 1102308"/>
                <a:gd name="connsiteY56" fmla="*/ 467848 h 512375"/>
                <a:gd name="connsiteX57" fmla="*/ 26550 w 1102308"/>
                <a:gd name="connsiteY57" fmla="*/ 469179 h 512375"/>
                <a:gd name="connsiteX58" fmla="*/ 10308 w 1102308"/>
                <a:gd name="connsiteY58" fmla="*/ 473972 h 512375"/>
                <a:gd name="connsiteX59" fmla="*/ 2852 w 1102308"/>
                <a:gd name="connsiteY59" fmla="*/ 480363 h 512375"/>
                <a:gd name="connsiteX60" fmla="*/ 456 w 1102308"/>
                <a:gd name="connsiteY60" fmla="*/ 494475 h 512375"/>
                <a:gd name="connsiteX61" fmla="*/ 8444 w 1102308"/>
                <a:gd name="connsiteY61" fmla="*/ 506458 h 512375"/>
                <a:gd name="connsiteX62" fmla="*/ 22556 w 1102308"/>
                <a:gd name="connsiteY62" fmla="*/ 508854 h 512375"/>
                <a:gd name="connsiteX63" fmla="*/ 22556 w 1102308"/>
                <a:gd name="connsiteY63" fmla="*/ 508854 h 512375"/>
                <a:gd name="connsiteX64" fmla="*/ 54510 w 1102308"/>
                <a:gd name="connsiteY64" fmla="*/ 508854 h 512375"/>
                <a:gd name="connsiteX65" fmla="*/ 78475 w 1102308"/>
                <a:gd name="connsiteY65" fmla="*/ 510453 h 512375"/>
                <a:gd name="connsiteX66" fmla="*/ 101374 w 1102308"/>
                <a:gd name="connsiteY66" fmla="*/ 511784 h 512375"/>
                <a:gd name="connsiteX67" fmla="*/ 131464 w 1102308"/>
                <a:gd name="connsiteY67" fmla="*/ 511784 h 512375"/>
                <a:gd name="connsiteX68" fmla="*/ 168742 w 1102308"/>
                <a:gd name="connsiteY68" fmla="*/ 509654 h 512375"/>
                <a:gd name="connsiteX69" fmla="*/ 195370 w 1102308"/>
                <a:gd name="connsiteY69" fmla="*/ 506991 h 512375"/>
                <a:gd name="connsiteX70" fmla="*/ 210548 w 1102308"/>
                <a:gd name="connsiteY70" fmla="*/ 499535 h 512375"/>
                <a:gd name="connsiteX71" fmla="*/ 215340 w 1102308"/>
                <a:gd name="connsiteY71" fmla="*/ 499535 h 512375"/>
                <a:gd name="connsiteX72" fmla="*/ 224660 w 1102308"/>
                <a:gd name="connsiteY72" fmla="*/ 501932 h 512375"/>
                <a:gd name="connsiteX73" fmla="*/ 266998 w 1102308"/>
                <a:gd name="connsiteY73" fmla="*/ 494209 h 512375"/>
                <a:gd name="connsiteX74" fmla="*/ 293626 w 1102308"/>
                <a:gd name="connsiteY74" fmla="*/ 489417 h 512375"/>
                <a:gd name="connsiteX75" fmla="*/ 320254 w 1102308"/>
                <a:gd name="connsiteY75" fmla="*/ 483025 h 512375"/>
                <a:gd name="connsiteX76" fmla="*/ 370580 w 1102308"/>
                <a:gd name="connsiteY76" fmla="*/ 466516 h 512375"/>
                <a:gd name="connsiteX77" fmla="*/ 371911 w 1102308"/>
                <a:gd name="connsiteY77" fmla="*/ 466516 h 512375"/>
                <a:gd name="connsiteX78" fmla="*/ 374042 w 1102308"/>
                <a:gd name="connsiteY78" fmla="*/ 466516 h 512375"/>
                <a:gd name="connsiteX79" fmla="*/ 374042 w 1102308"/>
                <a:gd name="connsiteY79" fmla="*/ 466516 h 512375"/>
                <a:gd name="connsiteX80" fmla="*/ 398539 w 1102308"/>
                <a:gd name="connsiteY80" fmla="*/ 458262 h 512375"/>
                <a:gd name="connsiteX81" fmla="*/ 393214 w 1102308"/>
                <a:gd name="connsiteY81" fmla="*/ 460126 h 512375"/>
                <a:gd name="connsiteX82" fmla="*/ 434486 w 1102308"/>
                <a:gd name="connsiteY82" fmla="*/ 443884 h 512375"/>
                <a:gd name="connsiteX83" fmla="*/ 451529 w 1102308"/>
                <a:gd name="connsiteY83" fmla="*/ 435895 h 512375"/>
                <a:gd name="connsiteX84" fmla="*/ 471233 w 1102308"/>
                <a:gd name="connsiteY84" fmla="*/ 427640 h 512375"/>
                <a:gd name="connsiteX85" fmla="*/ 535139 w 1102308"/>
                <a:gd name="connsiteY85" fmla="*/ 391161 h 512375"/>
                <a:gd name="connsiteX86" fmla="*/ 535139 w 1102308"/>
                <a:gd name="connsiteY86" fmla="*/ 391161 h 512375"/>
                <a:gd name="connsiteX87" fmla="*/ 548186 w 1102308"/>
                <a:gd name="connsiteY87" fmla="*/ 382373 h 512375"/>
                <a:gd name="connsiteX88" fmla="*/ 554311 w 1102308"/>
                <a:gd name="connsiteY88" fmla="*/ 378112 h 512375"/>
                <a:gd name="connsiteX89" fmla="*/ 554311 w 1102308"/>
                <a:gd name="connsiteY89" fmla="*/ 378113 h 512375"/>
                <a:gd name="connsiteX90" fmla="*/ 588661 w 1102308"/>
                <a:gd name="connsiteY90" fmla="*/ 353083 h 512375"/>
                <a:gd name="connsiteX91" fmla="*/ 632064 w 1102308"/>
                <a:gd name="connsiteY91" fmla="*/ 315805 h 512375"/>
                <a:gd name="connsiteX92" fmla="*/ 653099 w 1102308"/>
                <a:gd name="connsiteY92" fmla="*/ 293970 h 512375"/>
                <a:gd name="connsiteX93" fmla="*/ 675201 w 1102308"/>
                <a:gd name="connsiteY93" fmla="*/ 267342 h 512375"/>
                <a:gd name="connsiteX94" fmla="*/ 694639 w 1102308"/>
                <a:gd name="connsiteY94" fmla="*/ 240714 h 512375"/>
                <a:gd name="connsiteX95" fmla="*/ 711414 w 1102308"/>
                <a:gd name="connsiteY95" fmla="*/ 216749 h 512375"/>
                <a:gd name="connsiteX96" fmla="*/ 711414 w 1102308"/>
                <a:gd name="connsiteY96" fmla="*/ 216749 h 512375"/>
                <a:gd name="connsiteX97" fmla="*/ 716740 w 1102308"/>
                <a:gd name="connsiteY97" fmla="*/ 211157 h 512375"/>
                <a:gd name="connsiteX98" fmla="*/ 721000 w 1102308"/>
                <a:gd name="connsiteY98" fmla="*/ 207695 h 512375"/>
                <a:gd name="connsiteX99" fmla="*/ 738043 w 1102308"/>
                <a:gd name="connsiteY99" fmla="*/ 198908 h 512375"/>
                <a:gd name="connsiteX100" fmla="*/ 740971 w 1102308"/>
                <a:gd name="connsiteY100" fmla="*/ 198909 h 512375"/>
                <a:gd name="connsiteX101" fmla="*/ 740971 w 1102308"/>
                <a:gd name="connsiteY101" fmla="*/ 198909 h 512375"/>
                <a:gd name="connsiteX102" fmla="*/ 755350 w 1102308"/>
                <a:gd name="connsiteY102" fmla="*/ 203436 h 512375"/>
                <a:gd name="connsiteX103" fmla="*/ 781977 w 1102308"/>
                <a:gd name="connsiteY103" fmla="*/ 212223 h 512375"/>
                <a:gd name="connsiteX104" fmla="*/ 827777 w 1102308"/>
                <a:gd name="connsiteY104" fmla="*/ 222608 h 512375"/>
                <a:gd name="connsiteX105" fmla="*/ 868517 w 1102308"/>
                <a:gd name="connsiteY105" fmla="*/ 220744 h 512375"/>
                <a:gd name="connsiteX106" fmla="*/ 928696 w 1102308"/>
                <a:gd name="connsiteY106" fmla="*/ 205832 h 512375"/>
                <a:gd name="connsiteX107" fmla="*/ 983282 w 1102308"/>
                <a:gd name="connsiteY107" fmla="*/ 179205 h 512375"/>
                <a:gd name="connsiteX108" fmla="*/ 1009910 w 1102308"/>
                <a:gd name="connsiteY108" fmla="*/ 160033 h 512375"/>
                <a:gd name="connsiteX109" fmla="*/ 1028017 w 1102308"/>
                <a:gd name="connsiteY109" fmla="*/ 143257 h 512375"/>
                <a:gd name="connsiteX110" fmla="*/ 1051450 w 1102308"/>
                <a:gd name="connsiteY110" fmla="*/ 116629 h 512375"/>
                <a:gd name="connsiteX111" fmla="*/ 1060237 w 1102308"/>
                <a:gd name="connsiteY111" fmla="*/ 105445 h 512375"/>
                <a:gd name="connsiteX112" fmla="*/ 1069822 w 1102308"/>
                <a:gd name="connsiteY112" fmla="*/ 92398 h 512375"/>
                <a:gd name="connsiteX113" fmla="*/ 1085000 w 1102308"/>
                <a:gd name="connsiteY113" fmla="*/ 65770 h 512375"/>
                <a:gd name="connsiteX114" fmla="*/ 1089261 w 1102308"/>
                <a:gd name="connsiteY114" fmla="*/ 57516 h 512375"/>
                <a:gd name="connsiteX115" fmla="*/ 1092989 w 1102308"/>
                <a:gd name="connsiteY115" fmla="*/ 45533 h 512375"/>
                <a:gd name="connsiteX116" fmla="*/ 1095651 w 1102308"/>
                <a:gd name="connsiteY116" fmla="*/ 31687 h 512375"/>
                <a:gd name="connsiteX117" fmla="*/ 1095651 w 1102308"/>
                <a:gd name="connsiteY117" fmla="*/ 25296 h 512375"/>
                <a:gd name="connsiteX118" fmla="*/ 1097782 w 1102308"/>
                <a:gd name="connsiteY118" fmla="*/ 12249 h 512375"/>
                <a:gd name="connsiteX119" fmla="*/ 1097782 w 1102308"/>
                <a:gd name="connsiteY119" fmla="*/ 0 h 512375"/>
                <a:gd name="connsiteX120" fmla="*/ 979555 w 1102308"/>
                <a:gd name="connsiteY120" fmla="*/ 136067 h 512375"/>
                <a:gd name="connsiteX121" fmla="*/ 976892 w 1102308"/>
                <a:gd name="connsiteY121" fmla="*/ 137931 h 512375"/>
                <a:gd name="connsiteX122" fmla="*/ 979555 w 1102308"/>
                <a:gd name="connsiteY122" fmla="*/ 136067 h 512375"/>
                <a:gd name="connsiteX123" fmla="*/ 629135 w 1102308"/>
                <a:gd name="connsiteY123" fmla="*/ 259353 h 512375"/>
                <a:gd name="connsiteX124" fmla="*/ 629135 w 1102308"/>
                <a:gd name="connsiteY124" fmla="*/ 260685 h 512375"/>
                <a:gd name="connsiteX125" fmla="*/ 629135 w 1102308"/>
                <a:gd name="connsiteY125" fmla="*/ 259353 h 512375"/>
                <a:gd name="connsiteX126" fmla="*/ 514369 w 1102308"/>
                <a:gd name="connsiteY126" fmla="*/ 356544 h 512375"/>
                <a:gd name="connsiteX127" fmla="*/ 512240 w 1102308"/>
                <a:gd name="connsiteY127" fmla="*/ 358142 h 512375"/>
                <a:gd name="connsiteX128" fmla="*/ 514369 w 1102308"/>
                <a:gd name="connsiteY128" fmla="*/ 356544 h 512375"/>
                <a:gd name="connsiteX129" fmla="*/ 510109 w 1102308"/>
                <a:gd name="connsiteY129" fmla="*/ 359474 h 512375"/>
                <a:gd name="connsiteX130" fmla="*/ 510109 w 1102308"/>
                <a:gd name="connsiteY130" fmla="*/ 359474 h 512375"/>
                <a:gd name="connsiteX131" fmla="*/ 549784 w 1102308"/>
                <a:gd name="connsiteY131" fmla="*/ 386101 h 512375"/>
                <a:gd name="connsiteX132" fmla="*/ 546589 w 1102308"/>
                <a:gd name="connsiteY132" fmla="*/ 388231 h 512375"/>
                <a:gd name="connsiteX133" fmla="*/ 534607 w 1102308"/>
                <a:gd name="connsiteY133" fmla="*/ 396220 h 512375"/>
                <a:gd name="connsiteX134" fmla="*/ 532743 w 1102308"/>
                <a:gd name="connsiteY134" fmla="*/ 397817 h 512375"/>
                <a:gd name="connsiteX135" fmla="*/ 534607 w 1102308"/>
                <a:gd name="connsiteY135" fmla="*/ 396220 h 512375"/>
                <a:gd name="connsiteX136" fmla="*/ 157292 w 1102308"/>
                <a:gd name="connsiteY136" fmla="*/ 468913 h 512375"/>
                <a:gd name="connsiteX137" fmla="*/ 157292 w 1102308"/>
                <a:gd name="connsiteY137" fmla="*/ 468913 h 51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102308" h="512375">
                  <a:moveTo>
                    <a:pt x="1102308" y="4527"/>
                  </a:moveTo>
                  <a:cubicBezTo>
                    <a:pt x="1097792" y="4660"/>
                    <a:pt x="1093801" y="7496"/>
                    <a:pt x="1092189" y="11716"/>
                  </a:cubicBezTo>
                  <a:cubicBezTo>
                    <a:pt x="1091109" y="14798"/>
                    <a:pt x="1089865" y="17820"/>
                    <a:pt x="1088461" y="20770"/>
                  </a:cubicBezTo>
                  <a:cubicBezTo>
                    <a:pt x="1084160" y="29240"/>
                    <a:pt x="1079173" y="37344"/>
                    <a:pt x="1073550" y="45001"/>
                  </a:cubicBezTo>
                  <a:cubicBezTo>
                    <a:pt x="1068225" y="52723"/>
                    <a:pt x="1062633" y="60178"/>
                    <a:pt x="1056775" y="67102"/>
                  </a:cubicBezTo>
                  <a:cubicBezTo>
                    <a:pt x="1050993" y="73812"/>
                    <a:pt x="1044860" y="80212"/>
                    <a:pt x="1038402" y="86274"/>
                  </a:cubicBezTo>
                  <a:cubicBezTo>
                    <a:pt x="1031301" y="93197"/>
                    <a:pt x="1024112" y="99854"/>
                    <a:pt x="1016833" y="106245"/>
                  </a:cubicBezTo>
                  <a:cubicBezTo>
                    <a:pt x="1005104" y="116835"/>
                    <a:pt x="992744" y="126706"/>
                    <a:pt x="979821" y="135801"/>
                  </a:cubicBezTo>
                  <a:cubicBezTo>
                    <a:pt x="959769" y="148932"/>
                    <a:pt x="938339" y="159825"/>
                    <a:pt x="915914" y="168287"/>
                  </a:cubicBezTo>
                  <a:cubicBezTo>
                    <a:pt x="905258" y="171606"/>
                    <a:pt x="894409" y="174274"/>
                    <a:pt x="883429" y="176275"/>
                  </a:cubicBezTo>
                  <a:cubicBezTo>
                    <a:pt x="872995" y="178806"/>
                    <a:pt x="862411" y="180673"/>
                    <a:pt x="851742" y="181867"/>
                  </a:cubicBezTo>
                  <a:lnTo>
                    <a:pt x="839227" y="181867"/>
                  </a:lnTo>
                  <a:cubicBezTo>
                    <a:pt x="834673" y="181598"/>
                    <a:pt x="830139" y="181064"/>
                    <a:pt x="825647" y="180269"/>
                  </a:cubicBezTo>
                  <a:cubicBezTo>
                    <a:pt x="819257" y="178938"/>
                    <a:pt x="812600" y="177340"/>
                    <a:pt x="806209" y="175476"/>
                  </a:cubicBezTo>
                  <a:lnTo>
                    <a:pt x="779581" y="166423"/>
                  </a:lnTo>
                  <a:cubicBezTo>
                    <a:pt x="764911" y="159456"/>
                    <a:pt x="748597" y="156691"/>
                    <a:pt x="732450" y="158435"/>
                  </a:cubicBezTo>
                  <a:cubicBezTo>
                    <a:pt x="724340" y="160472"/>
                    <a:pt x="716546" y="163608"/>
                    <a:pt x="709284" y="167754"/>
                  </a:cubicBezTo>
                  <a:cubicBezTo>
                    <a:pt x="698922" y="172767"/>
                    <a:pt x="689821" y="180048"/>
                    <a:pt x="682657" y="189057"/>
                  </a:cubicBezTo>
                  <a:cubicBezTo>
                    <a:pt x="678396" y="194116"/>
                    <a:pt x="674136" y="199441"/>
                    <a:pt x="670142" y="204767"/>
                  </a:cubicBezTo>
                  <a:cubicBezTo>
                    <a:pt x="666148" y="210092"/>
                    <a:pt x="659224" y="221542"/>
                    <a:pt x="653366" y="229530"/>
                  </a:cubicBezTo>
                  <a:cubicBezTo>
                    <a:pt x="647508" y="237519"/>
                    <a:pt x="638987" y="248702"/>
                    <a:pt x="630999" y="258022"/>
                  </a:cubicBezTo>
                  <a:lnTo>
                    <a:pt x="630999" y="258022"/>
                  </a:lnTo>
                  <a:cubicBezTo>
                    <a:pt x="614748" y="276643"/>
                    <a:pt x="596931" y="293836"/>
                    <a:pt x="577743" y="309413"/>
                  </a:cubicBezTo>
                  <a:cubicBezTo>
                    <a:pt x="561795" y="322684"/>
                    <a:pt x="545175" y="335127"/>
                    <a:pt x="527950" y="346692"/>
                  </a:cubicBezTo>
                  <a:lnTo>
                    <a:pt x="532743" y="343497"/>
                  </a:lnTo>
                  <a:lnTo>
                    <a:pt x="522891" y="350154"/>
                  </a:lnTo>
                  <a:lnTo>
                    <a:pt x="527950" y="346692"/>
                  </a:lnTo>
                  <a:lnTo>
                    <a:pt x="510109" y="358941"/>
                  </a:lnTo>
                  <a:lnTo>
                    <a:pt x="510109" y="358941"/>
                  </a:lnTo>
                  <a:lnTo>
                    <a:pt x="510109" y="358941"/>
                  </a:lnTo>
                  <a:lnTo>
                    <a:pt x="510109" y="358941"/>
                  </a:lnTo>
                  <a:lnTo>
                    <a:pt x="510109" y="358941"/>
                  </a:lnTo>
                  <a:lnTo>
                    <a:pt x="510109" y="358941"/>
                  </a:lnTo>
                  <a:lnTo>
                    <a:pt x="506914" y="361071"/>
                  </a:lnTo>
                  <a:lnTo>
                    <a:pt x="508511" y="361071"/>
                  </a:lnTo>
                  <a:cubicBezTo>
                    <a:pt x="491647" y="372368"/>
                    <a:pt x="473827" y="382169"/>
                    <a:pt x="455256" y="390362"/>
                  </a:cubicBezTo>
                  <a:cubicBezTo>
                    <a:pt x="444073" y="394888"/>
                    <a:pt x="433155" y="399947"/>
                    <a:pt x="422238" y="404741"/>
                  </a:cubicBezTo>
                  <a:cubicBezTo>
                    <a:pt x="411321" y="409534"/>
                    <a:pt x="402001" y="414060"/>
                    <a:pt x="391882" y="417788"/>
                  </a:cubicBezTo>
                  <a:lnTo>
                    <a:pt x="391882" y="417788"/>
                  </a:lnTo>
                  <a:lnTo>
                    <a:pt x="390284" y="417788"/>
                  </a:lnTo>
                  <a:lnTo>
                    <a:pt x="384959" y="419652"/>
                  </a:lnTo>
                  <a:lnTo>
                    <a:pt x="367917" y="424977"/>
                  </a:lnTo>
                  <a:cubicBezTo>
                    <a:pt x="361260" y="427374"/>
                    <a:pt x="354870" y="430037"/>
                    <a:pt x="348213" y="432167"/>
                  </a:cubicBezTo>
                  <a:lnTo>
                    <a:pt x="348213" y="432167"/>
                  </a:lnTo>
                  <a:lnTo>
                    <a:pt x="346616" y="432167"/>
                  </a:lnTo>
                  <a:lnTo>
                    <a:pt x="344219" y="432167"/>
                  </a:lnTo>
                  <a:lnTo>
                    <a:pt x="344219" y="432167"/>
                  </a:lnTo>
                  <a:cubicBezTo>
                    <a:pt x="330372" y="436960"/>
                    <a:pt x="316260" y="440688"/>
                    <a:pt x="302147" y="444149"/>
                  </a:cubicBezTo>
                  <a:lnTo>
                    <a:pt x="278981" y="449209"/>
                  </a:lnTo>
                  <a:lnTo>
                    <a:pt x="254217" y="453469"/>
                  </a:lnTo>
                  <a:cubicBezTo>
                    <a:pt x="238241" y="456664"/>
                    <a:pt x="221997" y="459061"/>
                    <a:pt x="205755" y="461724"/>
                  </a:cubicBezTo>
                  <a:cubicBezTo>
                    <a:pt x="189512" y="464387"/>
                    <a:pt x="171405" y="466251"/>
                    <a:pt x="154097" y="467848"/>
                  </a:cubicBezTo>
                  <a:lnTo>
                    <a:pt x="138919" y="467848"/>
                  </a:lnTo>
                  <a:lnTo>
                    <a:pt x="107499" y="467848"/>
                  </a:lnTo>
                  <a:cubicBezTo>
                    <a:pt x="100575" y="467848"/>
                    <a:pt x="93386" y="467848"/>
                    <a:pt x="86463" y="467848"/>
                  </a:cubicBezTo>
                  <a:cubicBezTo>
                    <a:pt x="79540" y="467848"/>
                    <a:pt x="68888" y="467848"/>
                    <a:pt x="59835" y="467848"/>
                  </a:cubicBezTo>
                  <a:lnTo>
                    <a:pt x="40663" y="467848"/>
                  </a:lnTo>
                  <a:cubicBezTo>
                    <a:pt x="35939" y="468041"/>
                    <a:pt x="31228" y="468485"/>
                    <a:pt x="26550" y="469179"/>
                  </a:cubicBezTo>
                  <a:cubicBezTo>
                    <a:pt x="20964" y="470122"/>
                    <a:pt x="15510" y="471731"/>
                    <a:pt x="10308" y="473972"/>
                  </a:cubicBezTo>
                  <a:cubicBezTo>
                    <a:pt x="7317" y="475429"/>
                    <a:pt x="4750" y="477630"/>
                    <a:pt x="2852" y="480363"/>
                  </a:cubicBezTo>
                  <a:cubicBezTo>
                    <a:pt x="235" y="484571"/>
                    <a:pt x="-626" y="489639"/>
                    <a:pt x="456" y="494475"/>
                  </a:cubicBezTo>
                  <a:cubicBezTo>
                    <a:pt x="1377" y="499390"/>
                    <a:pt x="4262" y="503717"/>
                    <a:pt x="8444" y="506458"/>
                  </a:cubicBezTo>
                  <a:cubicBezTo>
                    <a:pt x="12691" y="508973"/>
                    <a:pt x="17717" y="509827"/>
                    <a:pt x="22556" y="508854"/>
                  </a:cubicBezTo>
                  <a:lnTo>
                    <a:pt x="22556" y="508854"/>
                  </a:lnTo>
                  <a:lnTo>
                    <a:pt x="54510" y="508854"/>
                  </a:lnTo>
                  <a:lnTo>
                    <a:pt x="78475" y="510453"/>
                  </a:lnTo>
                  <a:cubicBezTo>
                    <a:pt x="85930" y="510453"/>
                    <a:pt x="93918" y="510453"/>
                    <a:pt x="101374" y="511784"/>
                  </a:cubicBezTo>
                  <a:cubicBezTo>
                    <a:pt x="108830" y="513115"/>
                    <a:pt x="121611" y="511784"/>
                    <a:pt x="131464" y="511784"/>
                  </a:cubicBezTo>
                  <a:cubicBezTo>
                    <a:pt x="143922" y="511868"/>
                    <a:pt x="156374" y="511156"/>
                    <a:pt x="168742" y="509654"/>
                  </a:cubicBezTo>
                  <a:lnTo>
                    <a:pt x="195370" y="506991"/>
                  </a:lnTo>
                  <a:cubicBezTo>
                    <a:pt x="199075" y="502381"/>
                    <a:pt x="204634" y="499650"/>
                    <a:pt x="210548" y="499535"/>
                  </a:cubicBezTo>
                  <a:cubicBezTo>
                    <a:pt x="212136" y="499282"/>
                    <a:pt x="213753" y="499282"/>
                    <a:pt x="215340" y="499535"/>
                  </a:cubicBezTo>
                  <a:lnTo>
                    <a:pt x="224660" y="501932"/>
                  </a:lnTo>
                  <a:cubicBezTo>
                    <a:pt x="238773" y="499535"/>
                    <a:pt x="252886" y="497139"/>
                    <a:pt x="266998" y="494209"/>
                  </a:cubicBezTo>
                  <a:cubicBezTo>
                    <a:pt x="276052" y="492612"/>
                    <a:pt x="285371" y="491547"/>
                    <a:pt x="293626" y="489417"/>
                  </a:cubicBezTo>
                  <a:lnTo>
                    <a:pt x="320254" y="483025"/>
                  </a:lnTo>
                  <a:cubicBezTo>
                    <a:pt x="337294" y="478365"/>
                    <a:pt x="354090" y="472856"/>
                    <a:pt x="370580" y="466516"/>
                  </a:cubicBezTo>
                  <a:lnTo>
                    <a:pt x="371911" y="466516"/>
                  </a:lnTo>
                  <a:lnTo>
                    <a:pt x="374042" y="466516"/>
                  </a:lnTo>
                  <a:lnTo>
                    <a:pt x="374042" y="466516"/>
                  </a:lnTo>
                  <a:lnTo>
                    <a:pt x="398539" y="458262"/>
                  </a:lnTo>
                  <a:lnTo>
                    <a:pt x="393214" y="460126"/>
                  </a:lnTo>
                  <a:cubicBezTo>
                    <a:pt x="407327" y="455333"/>
                    <a:pt x="419842" y="450007"/>
                    <a:pt x="434486" y="443884"/>
                  </a:cubicBezTo>
                  <a:lnTo>
                    <a:pt x="451529" y="435895"/>
                  </a:lnTo>
                  <a:lnTo>
                    <a:pt x="471233" y="427640"/>
                  </a:lnTo>
                  <a:cubicBezTo>
                    <a:pt x="493745" y="417736"/>
                    <a:pt x="515163" y="405510"/>
                    <a:pt x="535139" y="391161"/>
                  </a:cubicBezTo>
                  <a:lnTo>
                    <a:pt x="535139" y="391161"/>
                  </a:lnTo>
                  <a:lnTo>
                    <a:pt x="548186" y="382373"/>
                  </a:lnTo>
                  <a:cubicBezTo>
                    <a:pt x="550119" y="380802"/>
                    <a:pt x="552167" y="379378"/>
                    <a:pt x="554311" y="378112"/>
                  </a:cubicBezTo>
                  <a:lnTo>
                    <a:pt x="554311" y="378113"/>
                  </a:lnTo>
                  <a:cubicBezTo>
                    <a:pt x="566027" y="370391"/>
                    <a:pt x="577477" y="361870"/>
                    <a:pt x="588661" y="353083"/>
                  </a:cubicBezTo>
                  <a:cubicBezTo>
                    <a:pt x="603914" y="341601"/>
                    <a:pt x="618411" y="329149"/>
                    <a:pt x="632064" y="315805"/>
                  </a:cubicBezTo>
                  <a:cubicBezTo>
                    <a:pt x="639253" y="308615"/>
                    <a:pt x="646177" y="301425"/>
                    <a:pt x="653099" y="293970"/>
                  </a:cubicBezTo>
                  <a:cubicBezTo>
                    <a:pt x="660023" y="286514"/>
                    <a:pt x="668011" y="276661"/>
                    <a:pt x="675201" y="267342"/>
                  </a:cubicBezTo>
                  <a:cubicBezTo>
                    <a:pt x="682156" y="258823"/>
                    <a:pt x="688645" y="249934"/>
                    <a:pt x="694639" y="240714"/>
                  </a:cubicBezTo>
                  <a:cubicBezTo>
                    <a:pt x="700231" y="232460"/>
                    <a:pt x="705556" y="224471"/>
                    <a:pt x="711414" y="216749"/>
                  </a:cubicBezTo>
                  <a:lnTo>
                    <a:pt x="711414" y="216749"/>
                  </a:lnTo>
                  <a:lnTo>
                    <a:pt x="716740" y="211157"/>
                  </a:lnTo>
                  <a:lnTo>
                    <a:pt x="721000" y="207695"/>
                  </a:lnTo>
                  <a:cubicBezTo>
                    <a:pt x="726365" y="204190"/>
                    <a:pt x="732076" y="201246"/>
                    <a:pt x="738043" y="198908"/>
                  </a:cubicBezTo>
                  <a:lnTo>
                    <a:pt x="740971" y="198909"/>
                  </a:lnTo>
                  <a:lnTo>
                    <a:pt x="740971" y="198909"/>
                  </a:lnTo>
                  <a:cubicBezTo>
                    <a:pt x="745849" y="200136"/>
                    <a:pt x="750649" y="201647"/>
                    <a:pt x="755350" y="203436"/>
                  </a:cubicBezTo>
                  <a:lnTo>
                    <a:pt x="781977" y="212223"/>
                  </a:lnTo>
                  <a:cubicBezTo>
                    <a:pt x="796802" y="217405"/>
                    <a:pt x="812167" y="220888"/>
                    <a:pt x="827777" y="222608"/>
                  </a:cubicBezTo>
                  <a:cubicBezTo>
                    <a:pt x="841374" y="223996"/>
                    <a:pt x="855103" y="223368"/>
                    <a:pt x="868517" y="220744"/>
                  </a:cubicBezTo>
                  <a:cubicBezTo>
                    <a:pt x="888980" y="217570"/>
                    <a:pt x="909118" y="212579"/>
                    <a:pt x="928696" y="205832"/>
                  </a:cubicBezTo>
                  <a:cubicBezTo>
                    <a:pt x="947869" y="199118"/>
                    <a:pt x="966189" y="190181"/>
                    <a:pt x="983282" y="179205"/>
                  </a:cubicBezTo>
                  <a:cubicBezTo>
                    <a:pt x="992534" y="173352"/>
                    <a:pt x="1001426" y="166950"/>
                    <a:pt x="1009910" y="160033"/>
                  </a:cubicBezTo>
                  <a:cubicBezTo>
                    <a:pt x="1016301" y="154707"/>
                    <a:pt x="1022159" y="149115"/>
                    <a:pt x="1028017" y="143257"/>
                  </a:cubicBezTo>
                  <a:cubicBezTo>
                    <a:pt x="1033876" y="137399"/>
                    <a:pt x="1043994" y="126215"/>
                    <a:pt x="1051450" y="116629"/>
                  </a:cubicBezTo>
                  <a:cubicBezTo>
                    <a:pt x="1054379" y="112901"/>
                    <a:pt x="1057574" y="109174"/>
                    <a:pt x="1060237" y="105445"/>
                  </a:cubicBezTo>
                  <a:cubicBezTo>
                    <a:pt x="1063812" y="101388"/>
                    <a:pt x="1067020" y="97022"/>
                    <a:pt x="1069822" y="92398"/>
                  </a:cubicBezTo>
                  <a:cubicBezTo>
                    <a:pt x="1075415" y="83611"/>
                    <a:pt x="1080207" y="74558"/>
                    <a:pt x="1085000" y="65770"/>
                  </a:cubicBezTo>
                  <a:cubicBezTo>
                    <a:pt x="1086598" y="63107"/>
                    <a:pt x="1087930" y="60178"/>
                    <a:pt x="1089261" y="57516"/>
                  </a:cubicBezTo>
                  <a:cubicBezTo>
                    <a:pt x="1090593" y="54853"/>
                    <a:pt x="1091924" y="49527"/>
                    <a:pt x="1092989" y="45533"/>
                  </a:cubicBezTo>
                  <a:cubicBezTo>
                    <a:pt x="1094054" y="41539"/>
                    <a:pt x="1094852" y="36214"/>
                    <a:pt x="1095651" y="31687"/>
                  </a:cubicBezTo>
                  <a:lnTo>
                    <a:pt x="1095651" y="25296"/>
                  </a:lnTo>
                  <a:cubicBezTo>
                    <a:pt x="1095651" y="21036"/>
                    <a:pt x="1097250" y="16776"/>
                    <a:pt x="1097782" y="12249"/>
                  </a:cubicBezTo>
                  <a:cubicBezTo>
                    <a:pt x="1098314" y="7722"/>
                    <a:pt x="1097782" y="3994"/>
                    <a:pt x="1097782" y="0"/>
                  </a:cubicBezTo>
                  <a:close/>
                  <a:moveTo>
                    <a:pt x="979555" y="136067"/>
                  </a:moveTo>
                  <a:lnTo>
                    <a:pt x="976892" y="137931"/>
                  </a:lnTo>
                  <a:lnTo>
                    <a:pt x="979555" y="136067"/>
                  </a:lnTo>
                  <a:moveTo>
                    <a:pt x="629135" y="259353"/>
                  </a:moveTo>
                  <a:lnTo>
                    <a:pt x="629135" y="260685"/>
                  </a:lnTo>
                  <a:lnTo>
                    <a:pt x="629135" y="259353"/>
                  </a:lnTo>
                  <a:moveTo>
                    <a:pt x="514369" y="356544"/>
                  </a:moveTo>
                  <a:lnTo>
                    <a:pt x="512240" y="358142"/>
                  </a:lnTo>
                  <a:lnTo>
                    <a:pt x="514369" y="356544"/>
                  </a:lnTo>
                  <a:moveTo>
                    <a:pt x="510109" y="359474"/>
                  </a:moveTo>
                  <a:lnTo>
                    <a:pt x="510109" y="359474"/>
                  </a:lnTo>
                  <a:moveTo>
                    <a:pt x="549784" y="386101"/>
                  </a:moveTo>
                  <a:lnTo>
                    <a:pt x="546589" y="388231"/>
                  </a:lnTo>
                  <a:close/>
                  <a:moveTo>
                    <a:pt x="534607" y="396220"/>
                  </a:moveTo>
                  <a:lnTo>
                    <a:pt x="532743" y="397817"/>
                  </a:lnTo>
                  <a:lnTo>
                    <a:pt x="534607" y="396220"/>
                  </a:lnTo>
                  <a:moveTo>
                    <a:pt x="157292" y="468913"/>
                  </a:moveTo>
                  <a:lnTo>
                    <a:pt x="157292" y="468913"/>
                  </a:lnTo>
                </a:path>
              </a:pathLst>
            </a:custGeom>
            <a:solidFill>
              <a:srgbClr val="ECCEBA"/>
            </a:solidFill>
            <a:ln w="26619"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id="{B081862C-29BD-4121-B0B6-C0D41C1CA4BB}"/>
                </a:ext>
              </a:extLst>
            </p:cNvPr>
            <p:cNvSpPr/>
            <p:nvPr/>
          </p:nvSpPr>
          <p:spPr>
            <a:xfrm>
              <a:off x="13540962" y="7379747"/>
              <a:ext cx="1230047" cy="373292"/>
            </a:xfrm>
            <a:custGeom>
              <a:avLst/>
              <a:gdLst>
                <a:gd name="connsiteX0" fmla="*/ 964788 w 980076"/>
                <a:gd name="connsiteY0" fmla="*/ 0 h 297431"/>
                <a:gd name="connsiteX1" fmla="*/ 955735 w 980076"/>
                <a:gd name="connsiteY1" fmla="*/ 4793 h 297431"/>
                <a:gd name="connsiteX2" fmla="*/ 946415 w 980076"/>
                <a:gd name="connsiteY2" fmla="*/ 15977 h 297431"/>
                <a:gd name="connsiteX3" fmla="*/ 942687 w 980076"/>
                <a:gd name="connsiteY3" fmla="*/ 20770 h 297431"/>
                <a:gd name="connsiteX4" fmla="*/ 940823 w 980076"/>
                <a:gd name="connsiteY4" fmla="*/ 22634 h 297431"/>
                <a:gd name="connsiteX5" fmla="*/ 931237 w 980076"/>
                <a:gd name="connsiteY5" fmla="*/ 34350 h 297431"/>
                <a:gd name="connsiteX6" fmla="*/ 924048 w 980076"/>
                <a:gd name="connsiteY6" fmla="*/ 43403 h 297431"/>
                <a:gd name="connsiteX7" fmla="*/ 921918 w 980076"/>
                <a:gd name="connsiteY7" fmla="*/ 46066 h 297431"/>
                <a:gd name="connsiteX8" fmla="*/ 912066 w 980076"/>
                <a:gd name="connsiteY8" fmla="*/ 46066 h 297431"/>
                <a:gd name="connsiteX9" fmla="*/ 905142 w 980076"/>
                <a:gd name="connsiteY9" fmla="*/ 50060 h 297431"/>
                <a:gd name="connsiteX10" fmla="*/ 896621 w 980076"/>
                <a:gd name="connsiteY10" fmla="*/ 56717 h 297431"/>
                <a:gd name="connsiteX11" fmla="*/ 878248 w 980076"/>
                <a:gd name="connsiteY11" fmla="*/ 71362 h 297431"/>
                <a:gd name="connsiteX12" fmla="*/ 838306 w 980076"/>
                <a:gd name="connsiteY12" fmla="*/ 103315 h 297431"/>
                <a:gd name="connsiteX13" fmla="*/ 795436 w 980076"/>
                <a:gd name="connsiteY13" fmla="*/ 133405 h 297431"/>
                <a:gd name="connsiteX14" fmla="*/ 777595 w 980076"/>
                <a:gd name="connsiteY14" fmla="*/ 144322 h 297431"/>
                <a:gd name="connsiteX15" fmla="*/ 761086 w 980076"/>
                <a:gd name="connsiteY15" fmla="*/ 154174 h 297431"/>
                <a:gd name="connsiteX16" fmla="*/ 761086 w 980076"/>
                <a:gd name="connsiteY16" fmla="*/ 154174 h 297431"/>
                <a:gd name="connsiteX17" fmla="*/ 761086 w 980076"/>
                <a:gd name="connsiteY17" fmla="*/ 154174 h 297431"/>
                <a:gd name="connsiteX18" fmla="*/ 761086 w 980076"/>
                <a:gd name="connsiteY18" fmla="*/ 154174 h 297431"/>
                <a:gd name="connsiteX19" fmla="*/ 759754 w 980076"/>
                <a:gd name="connsiteY19" fmla="*/ 154174 h 297431"/>
                <a:gd name="connsiteX20" fmla="*/ 761086 w 980076"/>
                <a:gd name="connsiteY20" fmla="*/ 154174 h 297431"/>
                <a:gd name="connsiteX21" fmla="*/ 716884 w 980076"/>
                <a:gd name="connsiteY21" fmla="*/ 176009 h 297431"/>
                <a:gd name="connsiteX22" fmla="*/ 692387 w 980076"/>
                <a:gd name="connsiteY22" fmla="*/ 186660 h 297431"/>
                <a:gd name="connsiteX23" fmla="*/ 667890 w 980076"/>
                <a:gd name="connsiteY23" fmla="*/ 196512 h 297431"/>
                <a:gd name="connsiteX24" fmla="*/ 644191 w 980076"/>
                <a:gd name="connsiteY24" fmla="*/ 205299 h 297431"/>
                <a:gd name="connsiteX25" fmla="*/ 620492 w 980076"/>
                <a:gd name="connsiteY25" fmla="*/ 213554 h 297431"/>
                <a:gd name="connsiteX26" fmla="*/ 593865 w 980076"/>
                <a:gd name="connsiteY26" fmla="*/ 221808 h 297431"/>
                <a:gd name="connsiteX27" fmla="*/ 567237 w 980076"/>
                <a:gd name="connsiteY27" fmla="*/ 230596 h 297431"/>
                <a:gd name="connsiteX28" fmla="*/ 539012 w 980076"/>
                <a:gd name="connsiteY28" fmla="*/ 236454 h 297431"/>
                <a:gd name="connsiteX29" fmla="*/ 512384 w 980076"/>
                <a:gd name="connsiteY29" fmla="*/ 242578 h 297431"/>
                <a:gd name="connsiteX30" fmla="*/ 450608 w 980076"/>
                <a:gd name="connsiteY30" fmla="*/ 250832 h 297431"/>
                <a:gd name="connsiteX31" fmla="*/ 392293 w 980076"/>
                <a:gd name="connsiteY31" fmla="*/ 255626 h 297431"/>
                <a:gd name="connsiteX32" fmla="*/ 363002 w 980076"/>
                <a:gd name="connsiteY32" fmla="*/ 255626 h 297431"/>
                <a:gd name="connsiteX33" fmla="*/ 314274 w 980076"/>
                <a:gd name="connsiteY33" fmla="*/ 255626 h 297431"/>
                <a:gd name="connsiteX34" fmla="*/ 280456 w 980076"/>
                <a:gd name="connsiteY34" fmla="*/ 255626 h 297431"/>
                <a:gd name="connsiteX35" fmla="*/ 285516 w 980076"/>
                <a:gd name="connsiteY35" fmla="*/ 255626 h 297431"/>
                <a:gd name="connsiteX36" fmla="*/ 248504 w 980076"/>
                <a:gd name="connsiteY36" fmla="*/ 255626 h 297431"/>
                <a:gd name="connsiteX37" fmla="*/ 221876 w 980076"/>
                <a:gd name="connsiteY37" fmla="*/ 255626 h 297431"/>
                <a:gd name="connsiteX38" fmla="*/ 206965 w 980076"/>
                <a:gd name="connsiteY38" fmla="*/ 255626 h 297431"/>
                <a:gd name="connsiteX39" fmla="*/ 202438 w 980076"/>
                <a:gd name="connsiteY39" fmla="*/ 255626 h 297431"/>
                <a:gd name="connsiteX40" fmla="*/ 184331 w 980076"/>
                <a:gd name="connsiteY40" fmla="*/ 255626 h 297431"/>
                <a:gd name="connsiteX41" fmla="*/ 188592 w 980076"/>
                <a:gd name="connsiteY41" fmla="*/ 255626 h 297431"/>
                <a:gd name="connsiteX42" fmla="*/ 147851 w 980076"/>
                <a:gd name="connsiteY42" fmla="*/ 253495 h 297431"/>
                <a:gd name="connsiteX43" fmla="*/ 112702 w 980076"/>
                <a:gd name="connsiteY43" fmla="*/ 250566 h 297431"/>
                <a:gd name="connsiteX44" fmla="*/ 96992 w 980076"/>
                <a:gd name="connsiteY44" fmla="*/ 250566 h 297431"/>
                <a:gd name="connsiteX45" fmla="*/ 77288 w 980076"/>
                <a:gd name="connsiteY45" fmla="*/ 248170 h 297431"/>
                <a:gd name="connsiteX46" fmla="*/ 57850 w 980076"/>
                <a:gd name="connsiteY46" fmla="*/ 245507 h 297431"/>
                <a:gd name="connsiteX47" fmla="*/ 47199 w 980076"/>
                <a:gd name="connsiteY47" fmla="*/ 243377 h 297431"/>
                <a:gd name="connsiteX48" fmla="*/ 39743 w 980076"/>
                <a:gd name="connsiteY48" fmla="*/ 241779 h 297431"/>
                <a:gd name="connsiteX49" fmla="*/ 6725 w 980076"/>
                <a:gd name="connsiteY49" fmla="*/ 233258 h 297431"/>
                <a:gd name="connsiteX50" fmla="*/ 68 w 980076"/>
                <a:gd name="connsiteY50" fmla="*/ 237785 h 297431"/>
                <a:gd name="connsiteX51" fmla="*/ 4861 w 980076"/>
                <a:gd name="connsiteY51" fmla="*/ 244442 h 297431"/>
                <a:gd name="connsiteX52" fmla="*/ 31488 w 980076"/>
                <a:gd name="connsiteY52" fmla="*/ 251365 h 297431"/>
                <a:gd name="connsiteX53" fmla="*/ 31488 w 980076"/>
                <a:gd name="connsiteY53" fmla="*/ 251365 h 297431"/>
                <a:gd name="connsiteX54" fmla="*/ 59447 w 980076"/>
                <a:gd name="connsiteY54" fmla="*/ 260419 h 297431"/>
                <a:gd name="connsiteX55" fmla="*/ 59447 w 980076"/>
                <a:gd name="connsiteY55" fmla="*/ 260419 h 297431"/>
                <a:gd name="connsiteX56" fmla="*/ 73028 w 980076"/>
                <a:gd name="connsiteY56" fmla="*/ 264679 h 297431"/>
                <a:gd name="connsiteX57" fmla="*/ 85808 w 980076"/>
                <a:gd name="connsiteY57" fmla="*/ 267874 h 297431"/>
                <a:gd name="connsiteX58" fmla="*/ 86075 w 980076"/>
                <a:gd name="connsiteY58" fmla="*/ 267874 h 297431"/>
                <a:gd name="connsiteX59" fmla="*/ 133472 w 980076"/>
                <a:gd name="connsiteY59" fmla="*/ 280123 h 297431"/>
                <a:gd name="connsiteX60" fmla="*/ 147052 w 980076"/>
                <a:gd name="connsiteY60" fmla="*/ 282519 h 297431"/>
                <a:gd name="connsiteX61" fmla="*/ 163029 w 980076"/>
                <a:gd name="connsiteY61" fmla="*/ 285449 h 297431"/>
                <a:gd name="connsiteX62" fmla="*/ 191254 w 980076"/>
                <a:gd name="connsiteY62" fmla="*/ 289443 h 297431"/>
                <a:gd name="connsiteX63" fmla="*/ 220811 w 980076"/>
                <a:gd name="connsiteY63" fmla="*/ 292638 h 297431"/>
                <a:gd name="connsiteX64" fmla="*/ 244775 w 980076"/>
                <a:gd name="connsiteY64" fmla="*/ 294768 h 297431"/>
                <a:gd name="connsiteX65" fmla="*/ 298031 w 980076"/>
                <a:gd name="connsiteY65" fmla="*/ 297431 h 297431"/>
                <a:gd name="connsiteX66" fmla="*/ 296700 w 980076"/>
                <a:gd name="connsiteY66" fmla="*/ 297431 h 297431"/>
                <a:gd name="connsiteX67" fmla="*/ 329186 w 980076"/>
                <a:gd name="connsiteY67" fmla="*/ 297431 h 297431"/>
                <a:gd name="connsiteX68" fmla="*/ 355813 w 980076"/>
                <a:gd name="connsiteY68" fmla="*/ 297431 h 297431"/>
                <a:gd name="connsiteX69" fmla="*/ 384571 w 980076"/>
                <a:gd name="connsiteY69" fmla="*/ 297431 h 297431"/>
                <a:gd name="connsiteX70" fmla="*/ 414394 w 980076"/>
                <a:gd name="connsiteY70" fmla="*/ 294768 h 297431"/>
                <a:gd name="connsiteX71" fmla="*/ 473507 w 980076"/>
                <a:gd name="connsiteY71" fmla="*/ 287845 h 297431"/>
                <a:gd name="connsiteX72" fmla="*/ 504130 w 980076"/>
                <a:gd name="connsiteY72" fmla="*/ 282786 h 297431"/>
                <a:gd name="connsiteX73" fmla="*/ 533154 w 980076"/>
                <a:gd name="connsiteY73" fmla="*/ 276129 h 297431"/>
                <a:gd name="connsiteX74" fmla="*/ 561379 w 980076"/>
                <a:gd name="connsiteY74" fmla="*/ 269738 h 297431"/>
                <a:gd name="connsiteX75" fmla="*/ 578953 w 980076"/>
                <a:gd name="connsiteY75" fmla="*/ 265211 h 297431"/>
                <a:gd name="connsiteX76" fmla="*/ 594929 w 980076"/>
                <a:gd name="connsiteY76" fmla="*/ 259620 h 297431"/>
                <a:gd name="connsiteX77" fmla="*/ 650049 w 980076"/>
                <a:gd name="connsiteY77" fmla="*/ 240714 h 297431"/>
                <a:gd name="connsiteX78" fmla="*/ 676676 w 980076"/>
                <a:gd name="connsiteY78" fmla="*/ 230862 h 297431"/>
                <a:gd name="connsiteX79" fmla="*/ 703304 w 980076"/>
                <a:gd name="connsiteY79" fmla="*/ 218613 h 297431"/>
                <a:gd name="connsiteX80" fmla="*/ 707831 w 980076"/>
                <a:gd name="connsiteY80" fmla="*/ 216483 h 297431"/>
                <a:gd name="connsiteX81" fmla="*/ 710760 w 980076"/>
                <a:gd name="connsiteY81" fmla="*/ 226868 h 297431"/>
                <a:gd name="connsiteX82" fmla="*/ 729399 w 980076"/>
                <a:gd name="connsiteY82" fmla="*/ 228466 h 297431"/>
                <a:gd name="connsiteX83" fmla="*/ 747773 w 980076"/>
                <a:gd name="connsiteY83" fmla="*/ 222341 h 297431"/>
                <a:gd name="connsiteX84" fmla="*/ 772536 w 980076"/>
                <a:gd name="connsiteY84" fmla="*/ 211956 h 297431"/>
                <a:gd name="connsiteX85" fmla="*/ 794903 w 980076"/>
                <a:gd name="connsiteY85" fmla="*/ 199708 h 297431"/>
                <a:gd name="connsiteX86" fmla="*/ 812744 w 980076"/>
                <a:gd name="connsiteY86" fmla="*/ 187459 h 297431"/>
                <a:gd name="connsiteX87" fmla="*/ 812744 w 980076"/>
                <a:gd name="connsiteY87" fmla="*/ 187459 h 297431"/>
                <a:gd name="connsiteX88" fmla="*/ 822330 w 980076"/>
                <a:gd name="connsiteY88" fmla="*/ 181069 h 297431"/>
                <a:gd name="connsiteX89" fmla="*/ 830584 w 980076"/>
                <a:gd name="connsiteY89" fmla="*/ 174145 h 297431"/>
                <a:gd name="connsiteX90" fmla="*/ 840703 w 980076"/>
                <a:gd name="connsiteY90" fmla="*/ 165092 h 297431"/>
                <a:gd name="connsiteX91" fmla="*/ 843366 w 980076"/>
                <a:gd name="connsiteY91" fmla="*/ 162695 h 297431"/>
                <a:gd name="connsiteX92" fmla="*/ 855349 w 980076"/>
                <a:gd name="connsiteY92" fmla="*/ 152577 h 297431"/>
                <a:gd name="connsiteX93" fmla="*/ 881976 w 980076"/>
                <a:gd name="connsiteY93" fmla="*/ 128878 h 297431"/>
                <a:gd name="connsiteX94" fmla="*/ 889964 w 980076"/>
                <a:gd name="connsiteY94" fmla="*/ 126481 h 297431"/>
                <a:gd name="connsiteX95" fmla="*/ 911533 w 980076"/>
                <a:gd name="connsiteY95" fmla="*/ 106511 h 297431"/>
                <a:gd name="connsiteX96" fmla="*/ 922450 w 980076"/>
                <a:gd name="connsiteY96" fmla="*/ 94528 h 297431"/>
                <a:gd name="connsiteX97" fmla="*/ 944285 w 980076"/>
                <a:gd name="connsiteY97" fmla="*/ 67900 h 297431"/>
                <a:gd name="connsiteX98" fmla="*/ 963190 w 980076"/>
                <a:gd name="connsiteY98" fmla="*/ 44469 h 297431"/>
                <a:gd name="connsiteX99" fmla="*/ 963190 w 980076"/>
                <a:gd name="connsiteY99" fmla="*/ 44469 h 297431"/>
                <a:gd name="connsiteX100" fmla="*/ 969315 w 980076"/>
                <a:gd name="connsiteY100" fmla="*/ 36214 h 297431"/>
                <a:gd name="connsiteX101" fmla="*/ 970913 w 980076"/>
                <a:gd name="connsiteY101" fmla="*/ 33551 h 297431"/>
                <a:gd name="connsiteX102" fmla="*/ 975439 w 980076"/>
                <a:gd name="connsiteY102" fmla="*/ 26361 h 297431"/>
                <a:gd name="connsiteX103" fmla="*/ 978900 w 980076"/>
                <a:gd name="connsiteY103" fmla="*/ 20236 h 297431"/>
                <a:gd name="connsiteX104" fmla="*/ 975172 w 980076"/>
                <a:gd name="connsiteY104" fmla="*/ 3727 h 297431"/>
                <a:gd name="connsiteX105" fmla="*/ 966385 w 980076"/>
                <a:gd name="connsiteY105" fmla="*/ 532 h 297431"/>
                <a:gd name="connsiteX106" fmla="*/ 964788 w 980076"/>
                <a:gd name="connsiteY106" fmla="*/ 532 h 297431"/>
                <a:gd name="connsiteX107" fmla="*/ 775199 w 980076"/>
                <a:gd name="connsiteY107" fmla="*/ 188790 h 297431"/>
                <a:gd name="connsiteX108" fmla="*/ 775199 w 980076"/>
                <a:gd name="connsiteY108" fmla="*/ 188790 h 297431"/>
                <a:gd name="connsiteX109" fmla="*/ 775199 w 980076"/>
                <a:gd name="connsiteY109" fmla="*/ 188790 h 297431"/>
                <a:gd name="connsiteX110" fmla="*/ 204834 w 980076"/>
                <a:gd name="connsiteY110" fmla="*/ 254827 h 297431"/>
                <a:gd name="connsiteX111" fmla="*/ 204834 w 980076"/>
                <a:gd name="connsiteY111" fmla="*/ 254827 h 297431"/>
                <a:gd name="connsiteX112" fmla="*/ 226137 w 980076"/>
                <a:gd name="connsiteY112" fmla="*/ 254827 h 297431"/>
                <a:gd name="connsiteX113" fmla="*/ 226137 w 980076"/>
                <a:gd name="connsiteY113" fmla="*/ 254827 h 297431"/>
                <a:gd name="connsiteX114" fmla="*/ 250900 w 980076"/>
                <a:gd name="connsiteY114" fmla="*/ 254827 h 297431"/>
                <a:gd name="connsiteX115" fmla="*/ 250900 w 980076"/>
                <a:gd name="connsiteY115" fmla="*/ 254827 h 297431"/>
                <a:gd name="connsiteX116" fmla="*/ 84211 w 980076"/>
                <a:gd name="connsiteY116" fmla="*/ 263614 h 297431"/>
                <a:gd name="connsiteX117" fmla="*/ 84211 w 980076"/>
                <a:gd name="connsiteY117" fmla="*/ 263614 h 29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980076" h="297431">
                  <a:moveTo>
                    <a:pt x="964788" y="0"/>
                  </a:moveTo>
                  <a:cubicBezTo>
                    <a:pt x="961268" y="382"/>
                    <a:pt x="958029" y="2097"/>
                    <a:pt x="955735" y="4793"/>
                  </a:cubicBezTo>
                  <a:cubicBezTo>
                    <a:pt x="952344" y="8275"/>
                    <a:pt x="949229" y="12014"/>
                    <a:pt x="946415" y="15977"/>
                  </a:cubicBezTo>
                  <a:lnTo>
                    <a:pt x="942687" y="20770"/>
                  </a:lnTo>
                  <a:lnTo>
                    <a:pt x="940823" y="22634"/>
                  </a:lnTo>
                  <a:cubicBezTo>
                    <a:pt x="937361" y="26361"/>
                    <a:pt x="934432" y="30622"/>
                    <a:pt x="931237" y="34350"/>
                  </a:cubicBezTo>
                  <a:lnTo>
                    <a:pt x="924048" y="43403"/>
                  </a:lnTo>
                  <a:lnTo>
                    <a:pt x="921918" y="46066"/>
                  </a:lnTo>
                  <a:cubicBezTo>
                    <a:pt x="918801" y="44581"/>
                    <a:pt x="915182" y="44581"/>
                    <a:pt x="912066" y="46066"/>
                  </a:cubicBezTo>
                  <a:cubicBezTo>
                    <a:pt x="909616" y="47136"/>
                    <a:pt x="907295" y="48476"/>
                    <a:pt x="905142" y="50060"/>
                  </a:cubicBezTo>
                  <a:cubicBezTo>
                    <a:pt x="901947" y="52190"/>
                    <a:pt x="899284" y="54586"/>
                    <a:pt x="896621" y="56717"/>
                  </a:cubicBezTo>
                  <a:lnTo>
                    <a:pt x="878248" y="71362"/>
                  </a:lnTo>
                  <a:cubicBezTo>
                    <a:pt x="864934" y="82013"/>
                    <a:pt x="851620" y="93197"/>
                    <a:pt x="838306" y="103315"/>
                  </a:cubicBezTo>
                  <a:cubicBezTo>
                    <a:pt x="824993" y="113434"/>
                    <a:pt x="810081" y="123818"/>
                    <a:pt x="795436" y="133405"/>
                  </a:cubicBezTo>
                  <a:cubicBezTo>
                    <a:pt x="789578" y="137399"/>
                    <a:pt x="783454" y="140861"/>
                    <a:pt x="777595" y="144322"/>
                  </a:cubicBezTo>
                  <a:lnTo>
                    <a:pt x="761086" y="154174"/>
                  </a:lnTo>
                  <a:lnTo>
                    <a:pt x="761086" y="154174"/>
                  </a:lnTo>
                  <a:lnTo>
                    <a:pt x="761086" y="154174"/>
                  </a:lnTo>
                  <a:lnTo>
                    <a:pt x="761086" y="154174"/>
                  </a:lnTo>
                  <a:lnTo>
                    <a:pt x="759754" y="154174"/>
                  </a:lnTo>
                  <a:lnTo>
                    <a:pt x="761086" y="154174"/>
                  </a:lnTo>
                  <a:cubicBezTo>
                    <a:pt x="746441" y="161896"/>
                    <a:pt x="732062" y="169618"/>
                    <a:pt x="716884" y="176009"/>
                  </a:cubicBezTo>
                  <a:lnTo>
                    <a:pt x="692387" y="186660"/>
                  </a:lnTo>
                  <a:cubicBezTo>
                    <a:pt x="684399" y="190122"/>
                    <a:pt x="676144" y="193583"/>
                    <a:pt x="667890" y="196512"/>
                  </a:cubicBezTo>
                  <a:lnTo>
                    <a:pt x="644191" y="205299"/>
                  </a:lnTo>
                  <a:cubicBezTo>
                    <a:pt x="636203" y="208229"/>
                    <a:pt x="628480" y="211157"/>
                    <a:pt x="620492" y="213554"/>
                  </a:cubicBezTo>
                  <a:lnTo>
                    <a:pt x="593865" y="221808"/>
                  </a:lnTo>
                  <a:cubicBezTo>
                    <a:pt x="585344" y="225004"/>
                    <a:pt x="576823" y="228199"/>
                    <a:pt x="567237" y="230596"/>
                  </a:cubicBezTo>
                  <a:lnTo>
                    <a:pt x="539012" y="236454"/>
                  </a:lnTo>
                  <a:lnTo>
                    <a:pt x="512384" y="242578"/>
                  </a:lnTo>
                  <a:cubicBezTo>
                    <a:pt x="491972" y="246539"/>
                    <a:pt x="471344" y="249296"/>
                    <a:pt x="450608" y="250832"/>
                  </a:cubicBezTo>
                  <a:lnTo>
                    <a:pt x="392293" y="255626"/>
                  </a:lnTo>
                  <a:cubicBezTo>
                    <a:pt x="382441" y="255626"/>
                    <a:pt x="372855" y="255626"/>
                    <a:pt x="363002" y="255626"/>
                  </a:cubicBezTo>
                  <a:lnTo>
                    <a:pt x="314274" y="255626"/>
                  </a:lnTo>
                  <a:lnTo>
                    <a:pt x="280456" y="255626"/>
                  </a:lnTo>
                  <a:lnTo>
                    <a:pt x="285516" y="255626"/>
                  </a:lnTo>
                  <a:lnTo>
                    <a:pt x="248504" y="255626"/>
                  </a:lnTo>
                  <a:lnTo>
                    <a:pt x="221876" y="255626"/>
                  </a:lnTo>
                  <a:lnTo>
                    <a:pt x="206965" y="255626"/>
                  </a:lnTo>
                  <a:lnTo>
                    <a:pt x="202438" y="255626"/>
                  </a:lnTo>
                  <a:lnTo>
                    <a:pt x="184331" y="255626"/>
                  </a:lnTo>
                  <a:lnTo>
                    <a:pt x="188592" y="255626"/>
                  </a:lnTo>
                  <a:cubicBezTo>
                    <a:pt x="175011" y="255626"/>
                    <a:pt x="161964" y="254294"/>
                    <a:pt x="147851" y="253495"/>
                  </a:cubicBezTo>
                  <a:lnTo>
                    <a:pt x="112702" y="250566"/>
                  </a:lnTo>
                  <a:lnTo>
                    <a:pt x="96992" y="250566"/>
                  </a:lnTo>
                  <a:lnTo>
                    <a:pt x="77288" y="248170"/>
                  </a:lnTo>
                  <a:cubicBezTo>
                    <a:pt x="70897" y="248170"/>
                    <a:pt x="64240" y="246572"/>
                    <a:pt x="57850" y="245507"/>
                  </a:cubicBezTo>
                  <a:lnTo>
                    <a:pt x="47199" y="243377"/>
                  </a:lnTo>
                  <a:lnTo>
                    <a:pt x="39743" y="241779"/>
                  </a:lnTo>
                  <a:cubicBezTo>
                    <a:pt x="29027" y="237914"/>
                    <a:pt x="17973" y="235061"/>
                    <a:pt x="6725" y="233258"/>
                  </a:cubicBezTo>
                  <a:cubicBezTo>
                    <a:pt x="3656" y="232761"/>
                    <a:pt x="734" y="234748"/>
                    <a:pt x="68" y="237785"/>
                  </a:cubicBezTo>
                  <a:cubicBezTo>
                    <a:pt x="-414" y="240939"/>
                    <a:pt x="1717" y="243898"/>
                    <a:pt x="4861" y="244442"/>
                  </a:cubicBezTo>
                  <a:cubicBezTo>
                    <a:pt x="13904" y="246049"/>
                    <a:pt x="22807" y="248364"/>
                    <a:pt x="31488" y="251365"/>
                  </a:cubicBezTo>
                  <a:lnTo>
                    <a:pt x="31488" y="251365"/>
                  </a:lnTo>
                  <a:lnTo>
                    <a:pt x="59447" y="260419"/>
                  </a:lnTo>
                  <a:lnTo>
                    <a:pt x="59447" y="260419"/>
                  </a:lnTo>
                  <a:lnTo>
                    <a:pt x="73028" y="264679"/>
                  </a:lnTo>
                  <a:lnTo>
                    <a:pt x="85808" y="267874"/>
                  </a:lnTo>
                  <a:lnTo>
                    <a:pt x="86075" y="267874"/>
                  </a:lnTo>
                  <a:cubicBezTo>
                    <a:pt x="101785" y="272667"/>
                    <a:pt x="117495" y="276395"/>
                    <a:pt x="133472" y="280123"/>
                  </a:cubicBezTo>
                  <a:cubicBezTo>
                    <a:pt x="137733" y="280123"/>
                    <a:pt x="142525" y="281720"/>
                    <a:pt x="147052" y="282519"/>
                  </a:cubicBezTo>
                  <a:lnTo>
                    <a:pt x="163029" y="285449"/>
                  </a:lnTo>
                  <a:cubicBezTo>
                    <a:pt x="172348" y="287046"/>
                    <a:pt x="181935" y="288112"/>
                    <a:pt x="191254" y="289443"/>
                  </a:cubicBezTo>
                  <a:lnTo>
                    <a:pt x="220811" y="292638"/>
                  </a:lnTo>
                  <a:lnTo>
                    <a:pt x="244775" y="294768"/>
                  </a:lnTo>
                  <a:cubicBezTo>
                    <a:pt x="262616" y="296366"/>
                    <a:pt x="280723" y="297165"/>
                    <a:pt x="298031" y="297431"/>
                  </a:cubicBezTo>
                  <a:lnTo>
                    <a:pt x="296700" y="297431"/>
                  </a:lnTo>
                  <a:lnTo>
                    <a:pt x="329186" y="297431"/>
                  </a:lnTo>
                  <a:lnTo>
                    <a:pt x="355813" y="297431"/>
                  </a:lnTo>
                  <a:cubicBezTo>
                    <a:pt x="365665" y="297431"/>
                    <a:pt x="374985" y="297431"/>
                    <a:pt x="384571" y="297431"/>
                  </a:cubicBezTo>
                  <a:lnTo>
                    <a:pt x="414394" y="294768"/>
                  </a:lnTo>
                  <a:cubicBezTo>
                    <a:pt x="434099" y="292904"/>
                    <a:pt x="453803" y="290775"/>
                    <a:pt x="473507" y="287845"/>
                  </a:cubicBezTo>
                  <a:cubicBezTo>
                    <a:pt x="483626" y="286247"/>
                    <a:pt x="494011" y="284916"/>
                    <a:pt x="504130" y="282786"/>
                  </a:cubicBezTo>
                  <a:cubicBezTo>
                    <a:pt x="514247" y="280656"/>
                    <a:pt x="523301" y="278525"/>
                    <a:pt x="533154" y="276129"/>
                  </a:cubicBezTo>
                  <a:lnTo>
                    <a:pt x="561379" y="269738"/>
                  </a:lnTo>
                  <a:cubicBezTo>
                    <a:pt x="567237" y="269738"/>
                    <a:pt x="573095" y="267075"/>
                    <a:pt x="578953" y="265211"/>
                  </a:cubicBezTo>
                  <a:cubicBezTo>
                    <a:pt x="584811" y="263348"/>
                    <a:pt x="589604" y="261484"/>
                    <a:pt x="594929" y="259620"/>
                  </a:cubicBezTo>
                  <a:cubicBezTo>
                    <a:pt x="613302" y="253229"/>
                    <a:pt x="631942" y="247637"/>
                    <a:pt x="650049" y="240714"/>
                  </a:cubicBezTo>
                  <a:lnTo>
                    <a:pt x="676676" y="230862"/>
                  </a:lnTo>
                  <a:cubicBezTo>
                    <a:pt x="685996" y="227134"/>
                    <a:pt x="695049" y="222873"/>
                    <a:pt x="703304" y="218613"/>
                  </a:cubicBezTo>
                  <a:lnTo>
                    <a:pt x="707831" y="216483"/>
                  </a:lnTo>
                  <a:cubicBezTo>
                    <a:pt x="706727" y="220220"/>
                    <a:pt x="707865" y="224259"/>
                    <a:pt x="710760" y="226868"/>
                  </a:cubicBezTo>
                  <a:cubicBezTo>
                    <a:pt x="716407" y="230208"/>
                    <a:pt x="723267" y="230796"/>
                    <a:pt x="729399" y="228466"/>
                  </a:cubicBezTo>
                  <a:cubicBezTo>
                    <a:pt x="735674" y="226907"/>
                    <a:pt x="741818" y="224859"/>
                    <a:pt x="747773" y="222341"/>
                  </a:cubicBezTo>
                  <a:lnTo>
                    <a:pt x="772536" y="211956"/>
                  </a:lnTo>
                  <a:cubicBezTo>
                    <a:pt x="780258" y="208494"/>
                    <a:pt x="787447" y="203968"/>
                    <a:pt x="794903" y="199708"/>
                  </a:cubicBezTo>
                  <a:cubicBezTo>
                    <a:pt x="802359" y="195447"/>
                    <a:pt x="806886" y="191720"/>
                    <a:pt x="812744" y="187459"/>
                  </a:cubicBezTo>
                  <a:lnTo>
                    <a:pt x="812744" y="187459"/>
                  </a:lnTo>
                  <a:cubicBezTo>
                    <a:pt x="816193" y="185736"/>
                    <a:pt x="819413" y="183589"/>
                    <a:pt x="822330" y="181069"/>
                  </a:cubicBezTo>
                  <a:cubicBezTo>
                    <a:pt x="825200" y="178906"/>
                    <a:pt x="827955" y="176595"/>
                    <a:pt x="830584" y="174145"/>
                  </a:cubicBezTo>
                  <a:cubicBezTo>
                    <a:pt x="834046" y="171216"/>
                    <a:pt x="837508" y="168287"/>
                    <a:pt x="840703" y="165092"/>
                  </a:cubicBezTo>
                  <a:lnTo>
                    <a:pt x="843366" y="162695"/>
                  </a:lnTo>
                  <a:lnTo>
                    <a:pt x="855349" y="152577"/>
                  </a:lnTo>
                  <a:lnTo>
                    <a:pt x="881976" y="128878"/>
                  </a:lnTo>
                  <a:cubicBezTo>
                    <a:pt x="884846" y="129112"/>
                    <a:pt x="887698" y="128256"/>
                    <a:pt x="889964" y="126481"/>
                  </a:cubicBezTo>
                  <a:cubicBezTo>
                    <a:pt x="897848" y="120617"/>
                    <a:pt x="905080" y="113921"/>
                    <a:pt x="911533" y="106511"/>
                  </a:cubicBezTo>
                  <a:lnTo>
                    <a:pt x="922450" y="94528"/>
                  </a:lnTo>
                  <a:lnTo>
                    <a:pt x="944285" y="67900"/>
                  </a:lnTo>
                  <a:cubicBezTo>
                    <a:pt x="950675" y="60179"/>
                    <a:pt x="957066" y="52457"/>
                    <a:pt x="963190" y="44469"/>
                  </a:cubicBezTo>
                  <a:cubicBezTo>
                    <a:pt x="963190" y="44469"/>
                    <a:pt x="963190" y="44469"/>
                    <a:pt x="963190" y="44469"/>
                  </a:cubicBezTo>
                  <a:cubicBezTo>
                    <a:pt x="964677" y="41346"/>
                    <a:pt x="966757" y="38541"/>
                    <a:pt x="969315" y="36214"/>
                  </a:cubicBezTo>
                  <a:lnTo>
                    <a:pt x="970913" y="33551"/>
                  </a:lnTo>
                  <a:cubicBezTo>
                    <a:pt x="972510" y="31420"/>
                    <a:pt x="973841" y="28758"/>
                    <a:pt x="975439" y="26361"/>
                  </a:cubicBezTo>
                  <a:cubicBezTo>
                    <a:pt x="976749" y="24412"/>
                    <a:pt x="977906" y="22365"/>
                    <a:pt x="978900" y="20236"/>
                  </a:cubicBezTo>
                  <a:cubicBezTo>
                    <a:pt x="981371" y="14508"/>
                    <a:pt x="979865" y="7838"/>
                    <a:pt x="975172" y="3727"/>
                  </a:cubicBezTo>
                  <a:cubicBezTo>
                    <a:pt x="972725" y="1635"/>
                    <a:pt x="969604" y="500"/>
                    <a:pt x="966385" y="532"/>
                  </a:cubicBezTo>
                  <a:lnTo>
                    <a:pt x="964788" y="532"/>
                  </a:lnTo>
                  <a:moveTo>
                    <a:pt x="775199" y="188790"/>
                  </a:moveTo>
                  <a:lnTo>
                    <a:pt x="775199" y="188790"/>
                  </a:lnTo>
                  <a:lnTo>
                    <a:pt x="775199" y="188790"/>
                  </a:lnTo>
                  <a:moveTo>
                    <a:pt x="204834" y="254827"/>
                  </a:moveTo>
                  <a:lnTo>
                    <a:pt x="204834" y="254827"/>
                  </a:lnTo>
                  <a:close/>
                  <a:moveTo>
                    <a:pt x="226137" y="254827"/>
                  </a:moveTo>
                  <a:lnTo>
                    <a:pt x="226137" y="254827"/>
                  </a:lnTo>
                  <a:moveTo>
                    <a:pt x="250900" y="254827"/>
                  </a:moveTo>
                  <a:lnTo>
                    <a:pt x="250900" y="254827"/>
                  </a:lnTo>
                  <a:moveTo>
                    <a:pt x="84211" y="263614"/>
                  </a:moveTo>
                  <a:lnTo>
                    <a:pt x="84211" y="263614"/>
                  </a:lnTo>
                </a:path>
              </a:pathLst>
            </a:custGeom>
            <a:solidFill>
              <a:srgbClr val="ECCEBA"/>
            </a:solidFill>
            <a:ln w="26619"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id="{412379CF-598C-4C91-A184-7295667AA964}"/>
                </a:ext>
              </a:extLst>
            </p:cNvPr>
            <p:cNvSpPr/>
            <p:nvPr/>
          </p:nvSpPr>
          <p:spPr>
            <a:xfrm>
              <a:off x="14752470" y="7219098"/>
              <a:ext cx="454185" cy="220469"/>
            </a:xfrm>
            <a:custGeom>
              <a:avLst/>
              <a:gdLst>
                <a:gd name="connsiteX0" fmla="*/ 342448 w 361885"/>
                <a:gd name="connsiteY0" fmla="*/ 7379 h 175665"/>
                <a:gd name="connsiteX1" fmla="*/ 340850 w 361885"/>
                <a:gd name="connsiteY1" fmla="*/ 10840 h 175665"/>
                <a:gd name="connsiteX2" fmla="*/ 331530 w 361885"/>
                <a:gd name="connsiteY2" fmla="*/ 14035 h 175665"/>
                <a:gd name="connsiteX3" fmla="*/ 325140 w 361885"/>
                <a:gd name="connsiteY3" fmla="*/ 19894 h 175665"/>
                <a:gd name="connsiteX4" fmla="*/ 319814 w 361885"/>
                <a:gd name="connsiteY4" fmla="*/ 26018 h 175665"/>
                <a:gd name="connsiteX5" fmla="*/ 309430 w 361885"/>
                <a:gd name="connsiteY5" fmla="*/ 38799 h 175665"/>
                <a:gd name="connsiteX6" fmla="*/ 285464 w 361885"/>
                <a:gd name="connsiteY6" fmla="*/ 65427 h 175665"/>
                <a:gd name="connsiteX7" fmla="*/ 255375 w 361885"/>
                <a:gd name="connsiteY7" fmla="*/ 92054 h 175665"/>
                <a:gd name="connsiteX8" fmla="*/ 235404 w 361885"/>
                <a:gd name="connsiteY8" fmla="*/ 106167 h 175665"/>
                <a:gd name="connsiteX9" fmla="*/ 225552 w 361885"/>
                <a:gd name="connsiteY9" fmla="*/ 109096 h 175665"/>
                <a:gd name="connsiteX10" fmla="*/ 219960 w 361885"/>
                <a:gd name="connsiteY10" fmla="*/ 111493 h 175665"/>
                <a:gd name="connsiteX11" fmla="*/ 210108 w 361885"/>
                <a:gd name="connsiteY11" fmla="*/ 115753 h 175665"/>
                <a:gd name="connsiteX12" fmla="*/ 188540 w 361885"/>
                <a:gd name="connsiteY12" fmla="*/ 125872 h 175665"/>
                <a:gd name="connsiteX13" fmla="*/ 176292 w 361885"/>
                <a:gd name="connsiteY13" fmla="*/ 131996 h 175665"/>
                <a:gd name="connsiteX14" fmla="*/ 150995 w 361885"/>
                <a:gd name="connsiteY14" fmla="*/ 139718 h 175665"/>
                <a:gd name="connsiteX15" fmla="*/ 149131 w 361885"/>
                <a:gd name="connsiteY15" fmla="*/ 139718 h 175665"/>
                <a:gd name="connsiteX16" fmla="*/ 146734 w 361885"/>
                <a:gd name="connsiteY16" fmla="*/ 139718 h 175665"/>
                <a:gd name="connsiteX17" fmla="*/ 148065 w 361885"/>
                <a:gd name="connsiteY17" fmla="*/ 139718 h 175665"/>
                <a:gd name="connsiteX18" fmla="*/ 143806 w 361885"/>
                <a:gd name="connsiteY18" fmla="*/ 139718 h 175665"/>
                <a:gd name="connsiteX19" fmla="*/ 139545 w 361885"/>
                <a:gd name="connsiteY19" fmla="*/ 134659 h 175665"/>
                <a:gd name="connsiteX20" fmla="*/ 135550 w 361885"/>
                <a:gd name="connsiteY20" fmla="*/ 132529 h 175665"/>
                <a:gd name="connsiteX21" fmla="*/ 126497 w 361885"/>
                <a:gd name="connsiteY21" fmla="*/ 130931 h 175665"/>
                <a:gd name="connsiteX22" fmla="*/ 119840 w 361885"/>
                <a:gd name="connsiteY22" fmla="*/ 130930 h 175665"/>
                <a:gd name="connsiteX23" fmla="*/ 112917 w 361885"/>
                <a:gd name="connsiteY23" fmla="*/ 128268 h 175665"/>
                <a:gd name="connsiteX24" fmla="*/ 96941 w 361885"/>
                <a:gd name="connsiteY24" fmla="*/ 128268 h 175665"/>
                <a:gd name="connsiteX25" fmla="*/ 49010 w 361885"/>
                <a:gd name="connsiteY25" fmla="*/ 128268 h 175665"/>
                <a:gd name="connsiteX26" fmla="*/ 33300 w 361885"/>
                <a:gd name="connsiteY26" fmla="*/ 128268 h 175665"/>
                <a:gd name="connsiteX27" fmla="*/ 23448 w 361885"/>
                <a:gd name="connsiteY27" fmla="*/ 128268 h 175665"/>
                <a:gd name="connsiteX28" fmla="*/ 11732 w 361885"/>
                <a:gd name="connsiteY28" fmla="*/ 128268 h 175665"/>
                <a:gd name="connsiteX29" fmla="*/ 1081 w 361885"/>
                <a:gd name="connsiteY29" fmla="*/ 135991 h 175665"/>
                <a:gd name="connsiteX30" fmla="*/ 5075 w 361885"/>
                <a:gd name="connsiteY30" fmla="*/ 151701 h 175665"/>
                <a:gd name="connsiteX31" fmla="*/ 9869 w 361885"/>
                <a:gd name="connsiteY31" fmla="*/ 154896 h 175665"/>
                <a:gd name="connsiteX32" fmla="*/ 15992 w 361885"/>
                <a:gd name="connsiteY32" fmla="*/ 156759 h 175665"/>
                <a:gd name="connsiteX33" fmla="*/ 19188 w 361885"/>
                <a:gd name="connsiteY33" fmla="*/ 156759 h 175665"/>
                <a:gd name="connsiteX34" fmla="*/ 19188 w 361885"/>
                <a:gd name="connsiteY34" fmla="*/ 158358 h 175665"/>
                <a:gd name="connsiteX35" fmla="*/ 19188 w 361885"/>
                <a:gd name="connsiteY35" fmla="*/ 158358 h 175665"/>
                <a:gd name="connsiteX36" fmla="*/ 23981 w 361885"/>
                <a:gd name="connsiteY36" fmla="*/ 158358 h 175665"/>
                <a:gd name="connsiteX37" fmla="*/ 32501 w 361885"/>
                <a:gd name="connsiteY37" fmla="*/ 160754 h 175665"/>
                <a:gd name="connsiteX38" fmla="*/ 35697 w 361885"/>
                <a:gd name="connsiteY38" fmla="*/ 160754 h 175665"/>
                <a:gd name="connsiteX39" fmla="*/ 39158 w 361885"/>
                <a:gd name="connsiteY39" fmla="*/ 160754 h 175665"/>
                <a:gd name="connsiteX40" fmla="*/ 55667 w 361885"/>
                <a:gd name="connsiteY40" fmla="*/ 168210 h 175665"/>
                <a:gd name="connsiteX41" fmla="*/ 71112 w 361885"/>
                <a:gd name="connsiteY41" fmla="*/ 175666 h 175665"/>
                <a:gd name="connsiteX42" fmla="*/ 72710 w 361885"/>
                <a:gd name="connsiteY42" fmla="*/ 175666 h 175665"/>
                <a:gd name="connsiteX43" fmla="*/ 101467 w 361885"/>
                <a:gd name="connsiteY43" fmla="*/ 175666 h 175665"/>
                <a:gd name="connsiteX44" fmla="*/ 128095 w 361885"/>
                <a:gd name="connsiteY44" fmla="*/ 174068 h 175665"/>
                <a:gd name="connsiteX45" fmla="*/ 154722 w 361885"/>
                <a:gd name="connsiteY45" fmla="*/ 169274 h 175665"/>
                <a:gd name="connsiteX46" fmla="*/ 158717 w 361885"/>
                <a:gd name="connsiteY46" fmla="*/ 169274 h 175665"/>
                <a:gd name="connsiteX47" fmla="*/ 161646 w 361885"/>
                <a:gd name="connsiteY47" fmla="*/ 169274 h 175665"/>
                <a:gd name="connsiteX48" fmla="*/ 168303 w 361885"/>
                <a:gd name="connsiteY48" fmla="*/ 167145 h 175665"/>
                <a:gd name="connsiteX49" fmla="*/ 173629 w 361885"/>
                <a:gd name="connsiteY49" fmla="*/ 165547 h 175665"/>
                <a:gd name="connsiteX50" fmla="*/ 178688 w 361885"/>
                <a:gd name="connsiteY50" fmla="*/ 163949 h 175665"/>
                <a:gd name="connsiteX51" fmla="*/ 190670 w 361885"/>
                <a:gd name="connsiteY51" fmla="*/ 158890 h 175665"/>
                <a:gd name="connsiteX52" fmla="*/ 201587 w 361885"/>
                <a:gd name="connsiteY52" fmla="*/ 154363 h 175665"/>
                <a:gd name="connsiteX53" fmla="*/ 230878 w 361885"/>
                <a:gd name="connsiteY53" fmla="*/ 142114 h 175665"/>
                <a:gd name="connsiteX54" fmla="*/ 237535 w 361885"/>
                <a:gd name="connsiteY54" fmla="*/ 138653 h 175665"/>
                <a:gd name="connsiteX55" fmla="*/ 254044 w 361885"/>
                <a:gd name="connsiteY55" fmla="*/ 129866 h 175665"/>
                <a:gd name="connsiteX56" fmla="*/ 256440 w 361885"/>
                <a:gd name="connsiteY56" fmla="*/ 128534 h 175665"/>
                <a:gd name="connsiteX57" fmla="*/ 258038 w 361885"/>
                <a:gd name="connsiteY57" fmla="*/ 122942 h 175665"/>
                <a:gd name="connsiteX58" fmla="*/ 273216 w 361885"/>
                <a:gd name="connsiteY58" fmla="*/ 112824 h 175665"/>
                <a:gd name="connsiteX59" fmla="*/ 312625 w 361885"/>
                <a:gd name="connsiteY59" fmla="*/ 81403 h 175665"/>
                <a:gd name="connsiteX60" fmla="*/ 331530 w 361885"/>
                <a:gd name="connsiteY60" fmla="*/ 58237 h 175665"/>
                <a:gd name="connsiteX61" fmla="*/ 354696 w 361885"/>
                <a:gd name="connsiteY61" fmla="*/ 23355 h 175665"/>
                <a:gd name="connsiteX62" fmla="*/ 352832 w 361885"/>
                <a:gd name="connsiteY62" fmla="*/ 26018 h 175665"/>
                <a:gd name="connsiteX63" fmla="*/ 355229 w 361885"/>
                <a:gd name="connsiteY63" fmla="*/ 21757 h 175665"/>
                <a:gd name="connsiteX64" fmla="*/ 361886 w 361885"/>
                <a:gd name="connsiteY64" fmla="*/ 9775 h 175665"/>
                <a:gd name="connsiteX65" fmla="*/ 355761 w 361885"/>
                <a:gd name="connsiteY65" fmla="*/ 189 h 175665"/>
                <a:gd name="connsiteX66" fmla="*/ 351767 w 361885"/>
                <a:gd name="connsiteY66" fmla="*/ 189 h 175665"/>
                <a:gd name="connsiteX67" fmla="*/ 342447 w 361885"/>
                <a:gd name="connsiteY67" fmla="*/ 6313 h 17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61885" h="175665">
                  <a:moveTo>
                    <a:pt x="342448" y="7379"/>
                  </a:moveTo>
                  <a:lnTo>
                    <a:pt x="340850" y="10840"/>
                  </a:lnTo>
                  <a:cubicBezTo>
                    <a:pt x="337497" y="10965"/>
                    <a:pt x="334255" y="12076"/>
                    <a:pt x="331530" y="14035"/>
                  </a:cubicBezTo>
                  <a:cubicBezTo>
                    <a:pt x="329275" y="15847"/>
                    <a:pt x="327141" y="17804"/>
                    <a:pt x="325140" y="19894"/>
                  </a:cubicBezTo>
                  <a:cubicBezTo>
                    <a:pt x="323276" y="21757"/>
                    <a:pt x="321678" y="23888"/>
                    <a:pt x="319814" y="26018"/>
                  </a:cubicBezTo>
                  <a:lnTo>
                    <a:pt x="309430" y="38799"/>
                  </a:lnTo>
                  <a:cubicBezTo>
                    <a:pt x="301973" y="47853"/>
                    <a:pt x="293985" y="56373"/>
                    <a:pt x="285464" y="65427"/>
                  </a:cubicBezTo>
                  <a:cubicBezTo>
                    <a:pt x="276944" y="74480"/>
                    <a:pt x="266027" y="83268"/>
                    <a:pt x="255375" y="92054"/>
                  </a:cubicBezTo>
                  <a:cubicBezTo>
                    <a:pt x="248985" y="96848"/>
                    <a:pt x="242061" y="101640"/>
                    <a:pt x="235404" y="106167"/>
                  </a:cubicBezTo>
                  <a:cubicBezTo>
                    <a:pt x="232042" y="106861"/>
                    <a:pt x="228746" y="107841"/>
                    <a:pt x="225552" y="109096"/>
                  </a:cubicBezTo>
                  <a:lnTo>
                    <a:pt x="219960" y="111493"/>
                  </a:lnTo>
                  <a:lnTo>
                    <a:pt x="210108" y="115753"/>
                  </a:lnTo>
                  <a:cubicBezTo>
                    <a:pt x="202653" y="118949"/>
                    <a:pt x="195729" y="122676"/>
                    <a:pt x="188540" y="125872"/>
                  </a:cubicBezTo>
                  <a:lnTo>
                    <a:pt x="176292" y="131996"/>
                  </a:lnTo>
                  <a:cubicBezTo>
                    <a:pt x="167770" y="134925"/>
                    <a:pt x="159516" y="137322"/>
                    <a:pt x="150995" y="139718"/>
                  </a:cubicBezTo>
                  <a:lnTo>
                    <a:pt x="149131" y="139718"/>
                  </a:lnTo>
                  <a:lnTo>
                    <a:pt x="146734" y="139718"/>
                  </a:lnTo>
                  <a:lnTo>
                    <a:pt x="148065" y="139718"/>
                  </a:lnTo>
                  <a:lnTo>
                    <a:pt x="143806" y="139718"/>
                  </a:lnTo>
                  <a:cubicBezTo>
                    <a:pt x="142681" y="137804"/>
                    <a:pt x="141240" y="136093"/>
                    <a:pt x="139545" y="134659"/>
                  </a:cubicBezTo>
                  <a:lnTo>
                    <a:pt x="135550" y="132529"/>
                  </a:lnTo>
                  <a:cubicBezTo>
                    <a:pt x="132728" y="131203"/>
                    <a:pt x="129603" y="130651"/>
                    <a:pt x="126497" y="130931"/>
                  </a:cubicBezTo>
                  <a:lnTo>
                    <a:pt x="119840" y="130930"/>
                  </a:lnTo>
                  <a:cubicBezTo>
                    <a:pt x="117756" y="129545"/>
                    <a:pt x="115392" y="128636"/>
                    <a:pt x="112917" y="128268"/>
                  </a:cubicBezTo>
                  <a:cubicBezTo>
                    <a:pt x="107858" y="128268"/>
                    <a:pt x="102532" y="128268"/>
                    <a:pt x="96941" y="128268"/>
                  </a:cubicBezTo>
                  <a:lnTo>
                    <a:pt x="49010" y="128268"/>
                  </a:lnTo>
                  <a:lnTo>
                    <a:pt x="33300" y="128268"/>
                  </a:lnTo>
                  <a:lnTo>
                    <a:pt x="23448" y="128268"/>
                  </a:lnTo>
                  <a:cubicBezTo>
                    <a:pt x="19547" y="128005"/>
                    <a:pt x="15633" y="128005"/>
                    <a:pt x="11732" y="128268"/>
                  </a:cubicBezTo>
                  <a:cubicBezTo>
                    <a:pt x="7049" y="128733"/>
                    <a:pt x="2978" y="131684"/>
                    <a:pt x="1081" y="135991"/>
                  </a:cubicBezTo>
                  <a:cubicBezTo>
                    <a:pt x="-1297" y="141528"/>
                    <a:pt x="342" y="147972"/>
                    <a:pt x="5075" y="151701"/>
                  </a:cubicBezTo>
                  <a:lnTo>
                    <a:pt x="9869" y="154896"/>
                  </a:lnTo>
                  <a:lnTo>
                    <a:pt x="15992" y="156759"/>
                  </a:lnTo>
                  <a:lnTo>
                    <a:pt x="19188" y="156759"/>
                  </a:lnTo>
                  <a:lnTo>
                    <a:pt x="19188" y="158358"/>
                  </a:lnTo>
                  <a:lnTo>
                    <a:pt x="19188" y="158358"/>
                  </a:lnTo>
                  <a:lnTo>
                    <a:pt x="23981" y="158358"/>
                  </a:lnTo>
                  <a:lnTo>
                    <a:pt x="32501" y="160754"/>
                  </a:lnTo>
                  <a:lnTo>
                    <a:pt x="35697" y="160754"/>
                  </a:lnTo>
                  <a:lnTo>
                    <a:pt x="39158" y="160754"/>
                  </a:lnTo>
                  <a:cubicBezTo>
                    <a:pt x="44893" y="162691"/>
                    <a:pt x="50423" y="165189"/>
                    <a:pt x="55667" y="168210"/>
                  </a:cubicBezTo>
                  <a:cubicBezTo>
                    <a:pt x="60194" y="170606"/>
                    <a:pt x="64987" y="173003"/>
                    <a:pt x="71112" y="175666"/>
                  </a:cubicBezTo>
                  <a:lnTo>
                    <a:pt x="72710" y="175666"/>
                  </a:lnTo>
                  <a:cubicBezTo>
                    <a:pt x="82295" y="175666"/>
                    <a:pt x="91881" y="175666"/>
                    <a:pt x="101467" y="175666"/>
                  </a:cubicBezTo>
                  <a:cubicBezTo>
                    <a:pt x="111053" y="175666"/>
                    <a:pt x="119308" y="175666"/>
                    <a:pt x="128095" y="174068"/>
                  </a:cubicBezTo>
                  <a:cubicBezTo>
                    <a:pt x="136882" y="172470"/>
                    <a:pt x="145669" y="171139"/>
                    <a:pt x="154722" y="169274"/>
                  </a:cubicBezTo>
                  <a:lnTo>
                    <a:pt x="158717" y="169274"/>
                  </a:lnTo>
                  <a:lnTo>
                    <a:pt x="161646" y="169274"/>
                  </a:lnTo>
                  <a:lnTo>
                    <a:pt x="168303" y="167145"/>
                  </a:lnTo>
                  <a:lnTo>
                    <a:pt x="173629" y="165547"/>
                  </a:lnTo>
                  <a:lnTo>
                    <a:pt x="178688" y="163949"/>
                  </a:lnTo>
                  <a:lnTo>
                    <a:pt x="190670" y="158890"/>
                  </a:lnTo>
                  <a:lnTo>
                    <a:pt x="201587" y="154363"/>
                  </a:lnTo>
                  <a:cubicBezTo>
                    <a:pt x="211174" y="150636"/>
                    <a:pt x="221292" y="146907"/>
                    <a:pt x="230878" y="142114"/>
                  </a:cubicBezTo>
                  <a:lnTo>
                    <a:pt x="237535" y="138653"/>
                  </a:lnTo>
                  <a:cubicBezTo>
                    <a:pt x="243126" y="135724"/>
                    <a:pt x="248718" y="133061"/>
                    <a:pt x="254044" y="129866"/>
                  </a:cubicBezTo>
                  <a:lnTo>
                    <a:pt x="256440" y="128534"/>
                  </a:lnTo>
                  <a:cubicBezTo>
                    <a:pt x="257217" y="126749"/>
                    <a:pt x="257754" y="124868"/>
                    <a:pt x="258038" y="122942"/>
                  </a:cubicBezTo>
                  <a:cubicBezTo>
                    <a:pt x="263097" y="119747"/>
                    <a:pt x="268423" y="116286"/>
                    <a:pt x="273216" y="112824"/>
                  </a:cubicBezTo>
                  <a:cubicBezTo>
                    <a:pt x="286988" y="103173"/>
                    <a:pt x="300149" y="92680"/>
                    <a:pt x="312625" y="81403"/>
                  </a:cubicBezTo>
                  <a:cubicBezTo>
                    <a:pt x="319282" y="73948"/>
                    <a:pt x="325406" y="66225"/>
                    <a:pt x="331530" y="58237"/>
                  </a:cubicBezTo>
                  <a:cubicBezTo>
                    <a:pt x="337655" y="50249"/>
                    <a:pt x="347507" y="34539"/>
                    <a:pt x="354696" y="23355"/>
                  </a:cubicBezTo>
                  <a:lnTo>
                    <a:pt x="352832" y="26018"/>
                  </a:lnTo>
                  <a:lnTo>
                    <a:pt x="355229" y="21757"/>
                  </a:lnTo>
                  <a:cubicBezTo>
                    <a:pt x="357626" y="17763"/>
                    <a:pt x="359756" y="13769"/>
                    <a:pt x="361886" y="9775"/>
                  </a:cubicBezTo>
                  <a:cubicBezTo>
                    <a:pt x="361864" y="5666"/>
                    <a:pt x="359481" y="1935"/>
                    <a:pt x="355761" y="189"/>
                  </a:cubicBezTo>
                  <a:cubicBezTo>
                    <a:pt x="354441" y="-63"/>
                    <a:pt x="353087" y="-63"/>
                    <a:pt x="351767" y="189"/>
                  </a:cubicBezTo>
                  <a:cubicBezTo>
                    <a:pt x="347735" y="248"/>
                    <a:pt x="344102" y="2635"/>
                    <a:pt x="342447" y="6313"/>
                  </a:cubicBezTo>
                </a:path>
              </a:pathLst>
            </a:custGeom>
            <a:solidFill>
              <a:srgbClr val="ECCEBA"/>
            </a:solidFill>
            <a:ln w="26619"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id="{8837E859-81C3-4A3D-979E-D0046C600CC9}"/>
                </a:ext>
              </a:extLst>
            </p:cNvPr>
            <p:cNvSpPr/>
            <p:nvPr/>
          </p:nvSpPr>
          <p:spPr>
            <a:xfrm>
              <a:off x="13681230" y="7738334"/>
              <a:ext cx="419252" cy="121354"/>
            </a:xfrm>
            <a:custGeom>
              <a:avLst/>
              <a:gdLst>
                <a:gd name="connsiteX0" fmla="*/ 19845 w 334051"/>
                <a:gd name="connsiteY0" fmla="*/ 0 h 96692"/>
                <a:gd name="connsiteX1" fmla="*/ 4402 w 334051"/>
                <a:gd name="connsiteY1" fmla="*/ 8787 h 96692"/>
                <a:gd name="connsiteX2" fmla="*/ 141 w 334051"/>
                <a:gd name="connsiteY2" fmla="*/ 19971 h 96692"/>
                <a:gd name="connsiteX3" fmla="*/ 2005 w 334051"/>
                <a:gd name="connsiteY3" fmla="*/ 31954 h 96692"/>
                <a:gd name="connsiteX4" fmla="*/ 6798 w 334051"/>
                <a:gd name="connsiteY4" fmla="*/ 39143 h 96692"/>
                <a:gd name="connsiteX5" fmla="*/ 4402 w 334051"/>
                <a:gd name="connsiteY5" fmla="*/ 43137 h 96692"/>
                <a:gd name="connsiteX6" fmla="*/ 11934 w 334051"/>
                <a:gd name="connsiteY6" fmla="*/ 60803 h 96692"/>
                <a:gd name="connsiteX7" fmla="*/ 12390 w 334051"/>
                <a:gd name="connsiteY7" fmla="*/ 60977 h 96692"/>
                <a:gd name="connsiteX8" fmla="*/ 43011 w 334051"/>
                <a:gd name="connsiteY8" fmla="*/ 71628 h 96692"/>
                <a:gd name="connsiteX9" fmla="*/ 75764 w 334051"/>
                <a:gd name="connsiteY9" fmla="*/ 80682 h 96692"/>
                <a:gd name="connsiteX10" fmla="*/ 71503 w 334051"/>
                <a:gd name="connsiteY10" fmla="*/ 80682 h 96692"/>
                <a:gd name="connsiteX11" fmla="*/ 104788 w 334051"/>
                <a:gd name="connsiteY11" fmla="*/ 88670 h 96692"/>
                <a:gd name="connsiteX12" fmla="*/ 135409 w 334051"/>
                <a:gd name="connsiteY12" fmla="*/ 93463 h 96692"/>
                <a:gd name="connsiteX13" fmla="*/ 196653 w 334051"/>
                <a:gd name="connsiteY13" fmla="*/ 96658 h 96692"/>
                <a:gd name="connsiteX14" fmla="*/ 265086 w 334051"/>
                <a:gd name="connsiteY14" fmla="*/ 91598 h 96692"/>
                <a:gd name="connsiteX15" fmla="*/ 299436 w 334051"/>
                <a:gd name="connsiteY15" fmla="*/ 82545 h 96692"/>
                <a:gd name="connsiteX16" fmla="*/ 317809 w 334051"/>
                <a:gd name="connsiteY16" fmla="*/ 74823 h 96692"/>
                <a:gd name="connsiteX17" fmla="*/ 330058 w 334051"/>
                <a:gd name="connsiteY17" fmla="*/ 65503 h 96692"/>
                <a:gd name="connsiteX18" fmla="*/ 334052 w 334051"/>
                <a:gd name="connsiteY18" fmla="*/ 55118 h 96692"/>
                <a:gd name="connsiteX19" fmla="*/ 325797 w 334051"/>
                <a:gd name="connsiteY19" fmla="*/ 35414 h 96692"/>
                <a:gd name="connsiteX20" fmla="*/ 325798 w 334051"/>
                <a:gd name="connsiteY20" fmla="*/ 35414 h 96692"/>
                <a:gd name="connsiteX21" fmla="*/ 318342 w 334051"/>
                <a:gd name="connsiteY21" fmla="*/ 23166 h 96692"/>
                <a:gd name="connsiteX22" fmla="*/ 303963 w 334051"/>
                <a:gd name="connsiteY22" fmla="*/ 19704 h 96692"/>
                <a:gd name="connsiteX23" fmla="*/ 302365 w 334051"/>
                <a:gd name="connsiteY23" fmla="*/ 19704 h 96692"/>
                <a:gd name="connsiteX24" fmla="*/ 247246 w 334051"/>
                <a:gd name="connsiteY24" fmla="*/ 22633 h 96692"/>
                <a:gd name="connsiteX25" fmla="*/ 253104 w 334051"/>
                <a:gd name="connsiteY25" fmla="*/ 22633 h 96692"/>
                <a:gd name="connsiteX26" fmla="*/ 182008 w 334051"/>
                <a:gd name="connsiteY26" fmla="*/ 22633 h 96692"/>
                <a:gd name="connsiteX27" fmla="*/ 144729 w 334051"/>
                <a:gd name="connsiteY27" fmla="*/ 19704 h 96692"/>
                <a:gd name="connsiteX28" fmla="*/ 110912 w 334051"/>
                <a:gd name="connsiteY28" fmla="*/ 15976 h 96692"/>
                <a:gd name="connsiteX29" fmla="*/ 40083 w 334051"/>
                <a:gd name="connsiteY29" fmla="*/ 3461 h 96692"/>
                <a:gd name="connsiteX30" fmla="*/ 23307 w 334051"/>
                <a:gd name="connsiteY30" fmla="*/ 1065 h 96692"/>
                <a:gd name="connsiteX31" fmla="*/ 19845 w 334051"/>
                <a:gd name="connsiteY31" fmla="*/ 1065 h 9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4051" h="96692">
                  <a:moveTo>
                    <a:pt x="19845" y="0"/>
                  </a:moveTo>
                  <a:cubicBezTo>
                    <a:pt x="13674" y="574"/>
                    <a:pt x="8048" y="3775"/>
                    <a:pt x="4402" y="8787"/>
                  </a:cubicBezTo>
                  <a:cubicBezTo>
                    <a:pt x="2059" y="12094"/>
                    <a:pt x="593" y="15942"/>
                    <a:pt x="141" y="19971"/>
                  </a:cubicBezTo>
                  <a:cubicBezTo>
                    <a:pt x="-312" y="24060"/>
                    <a:pt x="331" y="28195"/>
                    <a:pt x="2005" y="31954"/>
                  </a:cubicBezTo>
                  <a:cubicBezTo>
                    <a:pt x="3059" y="34671"/>
                    <a:pt x="4695" y="37125"/>
                    <a:pt x="6798" y="39143"/>
                  </a:cubicBezTo>
                  <a:cubicBezTo>
                    <a:pt x="5752" y="40309"/>
                    <a:pt x="4937" y="41664"/>
                    <a:pt x="4402" y="43137"/>
                  </a:cubicBezTo>
                  <a:cubicBezTo>
                    <a:pt x="1603" y="50095"/>
                    <a:pt x="4975" y="58005"/>
                    <a:pt x="11934" y="60803"/>
                  </a:cubicBezTo>
                  <a:cubicBezTo>
                    <a:pt x="12085" y="60864"/>
                    <a:pt x="12237" y="60922"/>
                    <a:pt x="12390" y="60977"/>
                  </a:cubicBezTo>
                  <a:cubicBezTo>
                    <a:pt x="22395" y="65082"/>
                    <a:pt x="32618" y="68638"/>
                    <a:pt x="43011" y="71628"/>
                  </a:cubicBezTo>
                  <a:cubicBezTo>
                    <a:pt x="53663" y="75089"/>
                    <a:pt x="64846" y="78285"/>
                    <a:pt x="75764" y="80682"/>
                  </a:cubicBezTo>
                  <a:lnTo>
                    <a:pt x="71503" y="80682"/>
                  </a:lnTo>
                  <a:cubicBezTo>
                    <a:pt x="82687" y="83610"/>
                    <a:pt x="93605" y="86540"/>
                    <a:pt x="104788" y="88670"/>
                  </a:cubicBezTo>
                  <a:cubicBezTo>
                    <a:pt x="114907" y="90786"/>
                    <a:pt x="125127" y="92386"/>
                    <a:pt x="135409" y="93463"/>
                  </a:cubicBezTo>
                  <a:cubicBezTo>
                    <a:pt x="155743" y="95728"/>
                    <a:pt x="176194" y="96795"/>
                    <a:pt x="196653" y="96658"/>
                  </a:cubicBezTo>
                  <a:cubicBezTo>
                    <a:pt x="219568" y="96960"/>
                    <a:pt x="242465" y="95267"/>
                    <a:pt x="265086" y="91598"/>
                  </a:cubicBezTo>
                  <a:cubicBezTo>
                    <a:pt x="276707" y="89271"/>
                    <a:pt x="288177" y="86248"/>
                    <a:pt x="299436" y="82545"/>
                  </a:cubicBezTo>
                  <a:cubicBezTo>
                    <a:pt x="305820" y="80639"/>
                    <a:pt x="311980" y="78050"/>
                    <a:pt x="317809" y="74823"/>
                  </a:cubicBezTo>
                  <a:cubicBezTo>
                    <a:pt x="322535" y="72667"/>
                    <a:pt x="326719" y="69483"/>
                    <a:pt x="330058" y="65503"/>
                  </a:cubicBezTo>
                  <a:cubicBezTo>
                    <a:pt x="332495" y="62575"/>
                    <a:pt x="333900" y="58925"/>
                    <a:pt x="334052" y="55118"/>
                  </a:cubicBezTo>
                  <a:cubicBezTo>
                    <a:pt x="327775" y="50656"/>
                    <a:pt x="324575" y="43017"/>
                    <a:pt x="325797" y="35414"/>
                  </a:cubicBezTo>
                  <a:lnTo>
                    <a:pt x="325798" y="35414"/>
                  </a:lnTo>
                  <a:cubicBezTo>
                    <a:pt x="324991" y="30521"/>
                    <a:pt x="322318" y="26130"/>
                    <a:pt x="318342" y="23166"/>
                  </a:cubicBezTo>
                  <a:cubicBezTo>
                    <a:pt x="314192" y="20163"/>
                    <a:pt x="309025" y="18918"/>
                    <a:pt x="303963" y="19704"/>
                  </a:cubicBezTo>
                  <a:lnTo>
                    <a:pt x="302365" y="19704"/>
                  </a:lnTo>
                  <a:cubicBezTo>
                    <a:pt x="283992" y="19704"/>
                    <a:pt x="265619" y="22101"/>
                    <a:pt x="247246" y="22633"/>
                  </a:cubicBezTo>
                  <a:lnTo>
                    <a:pt x="253104" y="22633"/>
                  </a:lnTo>
                  <a:cubicBezTo>
                    <a:pt x="229405" y="22633"/>
                    <a:pt x="205707" y="22633"/>
                    <a:pt x="182008" y="22633"/>
                  </a:cubicBezTo>
                  <a:cubicBezTo>
                    <a:pt x="169493" y="22633"/>
                    <a:pt x="156978" y="21035"/>
                    <a:pt x="144729" y="19704"/>
                  </a:cubicBezTo>
                  <a:cubicBezTo>
                    <a:pt x="132481" y="18373"/>
                    <a:pt x="122096" y="17574"/>
                    <a:pt x="110912" y="15976"/>
                  </a:cubicBezTo>
                  <a:cubicBezTo>
                    <a:pt x="87213" y="12515"/>
                    <a:pt x="63781" y="7988"/>
                    <a:pt x="40083" y="3461"/>
                  </a:cubicBezTo>
                  <a:cubicBezTo>
                    <a:pt x="34581" y="2123"/>
                    <a:pt x="28963" y="1321"/>
                    <a:pt x="23307" y="1065"/>
                  </a:cubicBezTo>
                  <a:lnTo>
                    <a:pt x="19845" y="1065"/>
                  </a:lnTo>
                </a:path>
              </a:pathLst>
            </a:custGeom>
            <a:solidFill>
              <a:srgbClr val="ECCEBA"/>
            </a:solidFill>
            <a:ln w="26619"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id="{6B19D2DC-3B05-4BC3-9A01-18DD5FD7AC5E}"/>
                </a:ext>
              </a:extLst>
            </p:cNvPr>
            <p:cNvSpPr/>
            <p:nvPr/>
          </p:nvSpPr>
          <p:spPr>
            <a:xfrm>
              <a:off x="14428491" y="5896030"/>
              <a:ext cx="1384151" cy="1880414"/>
            </a:xfrm>
            <a:custGeom>
              <a:avLst/>
              <a:gdLst>
                <a:gd name="connsiteX0" fmla="*/ 986156 w 1102863"/>
                <a:gd name="connsiteY0" fmla="*/ 192 h 1498275"/>
                <a:gd name="connsiteX1" fmla="*/ 978435 w 1102863"/>
                <a:gd name="connsiteY1" fmla="*/ 18565 h 1498275"/>
                <a:gd name="connsiteX2" fmla="*/ 980299 w 1102863"/>
                <a:gd name="connsiteY2" fmla="*/ 23891 h 1498275"/>
                <a:gd name="connsiteX3" fmla="*/ 980299 w 1102863"/>
                <a:gd name="connsiteY3" fmla="*/ 26554 h 1498275"/>
                <a:gd name="connsiteX4" fmla="*/ 978435 w 1102863"/>
                <a:gd name="connsiteY4" fmla="*/ 41465 h 1498275"/>
                <a:gd name="connsiteX5" fmla="*/ 955002 w 1102863"/>
                <a:gd name="connsiteY5" fmla="*/ 97383 h 1498275"/>
                <a:gd name="connsiteX6" fmla="*/ 912930 w 1102863"/>
                <a:gd name="connsiteY6" fmla="*/ 150639 h 1498275"/>
                <a:gd name="connsiteX7" fmla="*/ 871924 w 1102863"/>
                <a:gd name="connsiteY7" fmla="*/ 184722 h 1498275"/>
                <a:gd name="connsiteX8" fmla="*/ 830651 w 1102863"/>
                <a:gd name="connsiteY8" fmla="*/ 212947 h 1498275"/>
                <a:gd name="connsiteX9" fmla="*/ 793372 w 1102863"/>
                <a:gd name="connsiteY9" fmla="*/ 232119 h 1498275"/>
                <a:gd name="connsiteX10" fmla="*/ 766744 w 1102863"/>
                <a:gd name="connsiteY10" fmla="*/ 242504 h 1498275"/>
                <a:gd name="connsiteX11" fmla="*/ 754230 w 1102863"/>
                <a:gd name="connsiteY11" fmla="*/ 247563 h 1498275"/>
                <a:gd name="connsiteX12" fmla="*/ 746509 w 1102863"/>
                <a:gd name="connsiteY12" fmla="*/ 277653 h 1498275"/>
                <a:gd name="connsiteX13" fmla="*/ 752366 w 1102863"/>
                <a:gd name="connsiteY13" fmla="*/ 289369 h 1498275"/>
                <a:gd name="connsiteX14" fmla="*/ 760620 w 1102863"/>
                <a:gd name="connsiteY14" fmla="*/ 310671 h 1498275"/>
                <a:gd name="connsiteX15" fmla="*/ 769939 w 1102863"/>
                <a:gd name="connsiteY15" fmla="*/ 340494 h 1498275"/>
                <a:gd name="connsiteX16" fmla="*/ 775797 w 1102863"/>
                <a:gd name="connsiteY16" fmla="*/ 373512 h 1498275"/>
                <a:gd name="connsiteX17" fmla="*/ 778725 w 1102863"/>
                <a:gd name="connsiteY17" fmla="*/ 409193 h 1498275"/>
                <a:gd name="connsiteX18" fmla="*/ 773668 w 1102863"/>
                <a:gd name="connsiteY18" fmla="*/ 461117 h 1498275"/>
                <a:gd name="connsiteX19" fmla="*/ 773668 w 1102863"/>
                <a:gd name="connsiteY19" fmla="*/ 464845 h 1498275"/>
                <a:gd name="connsiteX20" fmla="*/ 762218 w 1102863"/>
                <a:gd name="connsiteY20" fmla="*/ 522094 h 1498275"/>
                <a:gd name="connsiteX21" fmla="*/ 760087 w 1102863"/>
                <a:gd name="connsiteY21" fmla="*/ 529816 h 1498275"/>
                <a:gd name="connsiteX22" fmla="*/ 740383 w 1102863"/>
                <a:gd name="connsiteY22" fmla="*/ 584935 h 1498275"/>
                <a:gd name="connsiteX23" fmla="*/ 740383 w 1102863"/>
                <a:gd name="connsiteY23" fmla="*/ 587865 h 1498275"/>
                <a:gd name="connsiteX24" fmla="*/ 729998 w 1102863"/>
                <a:gd name="connsiteY24" fmla="*/ 611564 h 1498275"/>
                <a:gd name="connsiteX25" fmla="*/ 719081 w 1102863"/>
                <a:gd name="connsiteY25" fmla="*/ 632067 h 1498275"/>
                <a:gd name="connsiteX26" fmla="*/ 717484 w 1102863"/>
                <a:gd name="connsiteY26" fmla="*/ 635262 h 1498275"/>
                <a:gd name="connsiteX27" fmla="*/ 653577 w 1102863"/>
                <a:gd name="connsiteY27" fmla="*/ 724731 h 1498275"/>
                <a:gd name="connsiteX28" fmla="*/ 641328 w 1102863"/>
                <a:gd name="connsiteY28" fmla="*/ 740441 h 1498275"/>
                <a:gd name="connsiteX29" fmla="*/ 622688 w 1102863"/>
                <a:gd name="connsiteY29" fmla="*/ 764140 h 1498275"/>
                <a:gd name="connsiteX30" fmla="*/ 608044 w 1102863"/>
                <a:gd name="connsiteY30" fmla="*/ 781980 h 1498275"/>
                <a:gd name="connsiteX31" fmla="*/ 602718 w 1102863"/>
                <a:gd name="connsiteY31" fmla="*/ 788371 h 1498275"/>
                <a:gd name="connsiteX32" fmla="*/ 595529 w 1102863"/>
                <a:gd name="connsiteY32" fmla="*/ 796626 h 1498275"/>
                <a:gd name="connsiteX33" fmla="*/ 570765 w 1102863"/>
                <a:gd name="connsiteY33" fmla="*/ 824585 h 1498275"/>
                <a:gd name="connsiteX34" fmla="*/ 569167 w 1102863"/>
                <a:gd name="connsiteY34" fmla="*/ 860000 h 1498275"/>
                <a:gd name="connsiteX35" fmla="*/ 584611 w 1102863"/>
                <a:gd name="connsiteY35" fmla="*/ 873580 h 1498275"/>
                <a:gd name="connsiteX36" fmla="*/ 611239 w 1102863"/>
                <a:gd name="connsiteY36" fmla="*/ 896213 h 1498275"/>
                <a:gd name="connsiteX37" fmla="*/ 624553 w 1102863"/>
                <a:gd name="connsiteY37" fmla="*/ 912989 h 1498275"/>
                <a:gd name="connsiteX38" fmla="*/ 630411 w 1102863"/>
                <a:gd name="connsiteY38" fmla="*/ 925770 h 1498275"/>
                <a:gd name="connsiteX39" fmla="*/ 632008 w 1102863"/>
                <a:gd name="connsiteY39" fmla="*/ 929498 h 1498275"/>
                <a:gd name="connsiteX40" fmla="*/ 639464 w 1102863"/>
                <a:gd name="connsiteY40" fmla="*/ 948936 h 1498275"/>
                <a:gd name="connsiteX41" fmla="*/ 642393 w 1102863"/>
                <a:gd name="connsiteY41" fmla="*/ 970238 h 1498275"/>
                <a:gd name="connsiteX42" fmla="*/ 640795 w 1102863"/>
                <a:gd name="connsiteY42" fmla="*/ 998730 h 1498275"/>
                <a:gd name="connsiteX43" fmla="*/ 638665 w 1102863"/>
                <a:gd name="connsiteY43" fmla="*/ 1011777 h 1498275"/>
                <a:gd name="connsiteX44" fmla="*/ 638665 w 1102863"/>
                <a:gd name="connsiteY44" fmla="*/ 1018168 h 1498275"/>
                <a:gd name="connsiteX45" fmla="*/ 636002 w 1102863"/>
                <a:gd name="connsiteY45" fmla="*/ 1032014 h 1498275"/>
                <a:gd name="connsiteX46" fmla="*/ 629079 w 1102863"/>
                <a:gd name="connsiteY46" fmla="*/ 1052251 h 1498275"/>
                <a:gd name="connsiteX47" fmla="*/ 615766 w 1102863"/>
                <a:gd name="connsiteY47" fmla="*/ 1078879 h 1498275"/>
                <a:gd name="connsiteX48" fmla="*/ 613369 w 1102863"/>
                <a:gd name="connsiteY48" fmla="*/ 1083139 h 1498275"/>
                <a:gd name="connsiteX49" fmla="*/ 615233 w 1102863"/>
                <a:gd name="connsiteY49" fmla="*/ 1080476 h 1498275"/>
                <a:gd name="connsiteX50" fmla="*/ 592067 w 1102863"/>
                <a:gd name="connsiteY50" fmla="*/ 1115625 h 1498275"/>
                <a:gd name="connsiteX51" fmla="*/ 562244 w 1102863"/>
                <a:gd name="connsiteY51" fmla="*/ 1149975 h 1498275"/>
                <a:gd name="connsiteX52" fmla="*/ 557717 w 1102863"/>
                <a:gd name="connsiteY52" fmla="*/ 1154502 h 1498275"/>
                <a:gd name="connsiteX53" fmla="*/ 514580 w 1102863"/>
                <a:gd name="connsiteY53" fmla="*/ 1186987 h 1498275"/>
                <a:gd name="connsiteX54" fmla="*/ 498071 w 1102863"/>
                <a:gd name="connsiteY54" fmla="*/ 1195775 h 1498275"/>
                <a:gd name="connsiteX55" fmla="*/ 491414 w 1102863"/>
                <a:gd name="connsiteY55" fmla="*/ 1199236 h 1498275"/>
                <a:gd name="connsiteX56" fmla="*/ 462124 w 1102863"/>
                <a:gd name="connsiteY56" fmla="*/ 1211485 h 1498275"/>
                <a:gd name="connsiteX57" fmla="*/ 451206 w 1102863"/>
                <a:gd name="connsiteY57" fmla="*/ 1216011 h 1498275"/>
                <a:gd name="connsiteX58" fmla="*/ 439224 w 1102863"/>
                <a:gd name="connsiteY58" fmla="*/ 1221070 h 1498275"/>
                <a:gd name="connsiteX59" fmla="*/ 434165 w 1102863"/>
                <a:gd name="connsiteY59" fmla="*/ 1222668 h 1498275"/>
                <a:gd name="connsiteX60" fmla="*/ 428839 w 1102863"/>
                <a:gd name="connsiteY60" fmla="*/ 1224266 h 1498275"/>
                <a:gd name="connsiteX61" fmla="*/ 422182 w 1102863"/>
                <a:gd name="connsiteY61" fmla="*/ 1226396 h 1498275"/>
                <a:gd name="connsiteX62" fmla="*/ 415525 w 1102863"/>
                <a:gd name="connsiteY62" fmla="*/ 1228260 h 1498275"/>
                <a:gd name="connsiteX63" fmla="*/ 397419 w 1102863"/>
                <a:gd name="connsiteY63" fmla="*/ 1232254 h 1498275"/>
                <a:gd name="connsiteX64" fmla="*/ 384371 w 1102863"/>
                <a:gd name="connsiteY64" fmla="*/ 1234917 h 1498275"/>
                <a:gd name="connsiteX65" fmla="*/ 380643 w 1102863"/>
                <a:gd name="connsiteY65" fmla="*/ 1234917 h 1498275"/>
                <a:gd name="connsiteX66" fmla="*/ 355346 w 1102863"/>
                <a:gd name="connsiteY66" fmla="*/ 1238911 h 1498275"/>
                <a:gd name="connsiteX67" fmla="*/ 343630 w 1102863"/>
                <a:gd name="connsiteY67" fmla="*/ 1238911 h 1498275"/>
                <a:gd name="connsiteX68" fmla="*/ 334311 w 1102863"/>
                <a:gd name="connsiteY68" fmla="*/ 1234651 h 1498275"/>
                <a:gd name="connsiteX69" fmla="*/ 316737 w 1102863"/>
                <a:gd name="connsiteY69" fmla="*/ 1226130 h 1498275"/>
                <a:gd name="connsiteX70" fmla="*/ 300228 w 1102863"/>
                <a:gd name="connsiteY70" fmla="*/ 1218674 h 1498275"/>
                <a:gd name="connsiteX71" fmla="*/ 296766 w 1102863"/>
                <a:gd name="connsiteY71" fmla="*/ 1218674 h 1498275"/>
                <a:gd name="connsiteX72" fmla="*/ 293571 w 1102863"/>
                <a:gd name="connsiteY72" fmla="*/ 1218674 h 1498275"/>
                <a:gd name="connsiteX73" fmla="*/ 285050 w 1102863"/>
                <a:gd name="connsiteY73" fmla="*/ 1216278 h 1498275"/>
                <a:gd name="connsiteX74" fmla="*/ 280257 w 1102863"/>
                <a:gd name="connsiteY74" fmla="*/ 1216278 h 1498275"/>
                <a:gd name="connsiteX75" fmla="*/ 277328 w 1102863"/>
                <a:gd name="connsiteY75" fmla="*/ 1216278 h 1498275"/>
                <a:gd name="connsiteX76" fmla="*/ 258422 w 1102863"/>
                <a:gd name="connsiteY76" fmla="*/ 1229858 h 1498275"/>
                <a:gd name="connsiteX77" fmla="*/ 258422 w 1102863"/>
                <a:gd name="connsiteY77" fmla="*/ 1243971 h 1498275"/>
                <a:gd name="connsiteX78" fmla="*/ 231794 w 1102863"/>
                <a:gd name="connsiteY78" fmla="*/ 1276456 h 1498275"/>
                <a:gd name="connsiteX79" fmla="*/ 223008 w 1102863"/>
                <a:gd name="connsiteY79" fmla="*/ 1285243 h 1498275"/>
                <a:gd name="connsiteX80" fmla="*/ 215019 w 1102863"/>
                <a:gd name="connsiteY80" fmla="*/ 1292699 h 1498275"/>
                <a:gd name="connsiteX81" fmla="*/ 203836 w 1102863"/>
                <a:gd name="connsiteY81" fmla="*/ 1302551 h 1498275"/>
                <a:gd name="connsiteX82" fmla="*/ 195581 w 1102863"/>
                <a:gd name="connsiteY82" fmla="*/ 1310007 h 1498275"/>
                <a:gd name="connsiteX83" fmla="*/ 156704 w 1102863"/>
                <a:gd name="connsiteY83" fmla="*/ 1342759 h 1498275"/>
                <a:gd name="connsiteX84" fmla="*/ 144722 w 1102863"/>
                <a:gd name="connsiteY84" fmla="*/ 1352345 h 1498275"/>
                <a:gd name="connsiteX85" fmla="*/ 118095 w 1102863"/>
                <a:gd name="connsiteY85" fmla="*/ 1372582 h 1498275"/>
                <a:gd name="connsiteX86" fmla="*/ 115964 w 1102863"/>
                <a:gd name="connsiteY86" fmla="*/ 1374180 h 1498275"/>
                <a:gd name="connsiteX87" fmla="*/ 82679 w 1102863"/>
                <a:gd name="connsiteY87" fmla="*/ 1397080 h 1498275"/>
                <a:gd name="connsiteX88" fmla="*/ 69632 w 1102863"/>
                <a:gd name="connsiteY88" fmla="*/ 1403470 h 1498275"/>
                <a:gd name="connsiteX89" fmla="*/ 63774 w 1102863"/>
                <a:gd name="connsiteY89" fmla="*/ 1406400 h 1498275"/>
                <a:gd name="connsiteX90" fmla="*/ 54188 w 1102863"/>
                <a:gd name="connsiteY90" fmla="*/ 1410926 h 1498275"/>
                <a:gd name="connsiteX91" fmla="*/ 48330 w 1102863"/>
                <a:gd name="connsiteY91" fmla="*/ 1413057 h 1498275"/>
                <a:gd name="connsiteX92" fmla="*/ 40608 w 1102863"/>
                <a:gd name="connsiteY92" fmla="*/ 1416252 h 1498275"/>
                <a:gd name="connsiteX93" fmla="*/ 38212 w 1102863"/>
                <a:gd name="connsiteY93" fmla="*/ 1416252 h 1498275"/>
                <a:gd name="connsiteX94" fmla="*/ 28626 w 1102863"/>
                <a:gd name="connsiteY94" fmla="*/ 1420246 h 1498275"/>
                <a:gd name="connsiteX95" fmla="*/ 16377 w 1102863"/>
                <a:gd name="connsiteY95" fmla="*/ 1423707 h 1498275"/>
                <a:gd name="connsiteX96" fmla="*/ 4394 w 1102863"/>
                <a:gd name="connsiteY96" fmla="*/ 1431695 h 1498275"/>
                <a:gd name="connsiteX97" fmla="*/ 133 w 1102863"/>
                <a:gd name="connsiteY97" fmla="*/ 1446607 h 1498275"/>
                <a:gd name="connsiteX98" fmla="*/ 1465 w 1102863"/>
                <a:gd name="connsiteY98" fmla="*/ 1452465 h 1498275"/>
                <a:gd name="connsiteX99" fmla="*/ 25962 w 1102863"/>
                <a:gd name="connsiteY99" fmla="*/ 1464448 h 1498275"/>
                <a:gd name="connsiteX100" fmla="*/ 42738 w 1102863"/>
                <a:gd name="connsiteY100" fmla="*/ 1475099 h 1498275"/>
                <a:gd name="connsiteX101" fmla="*/ 50992 w 1102863"/>
                <a:gd name="connsiteY101" fmla="*/ 1480957 h 1498275"/>
                <a:gd name="connsiteX102" fmla="*/ 53123 w 1102863"/>
                <a:gd name="connsiteY102" fmla="*/ 1482288 h 1498275"/>
                <a:gd name="connsiteX103" fmla="*/ 73360 w 1102863"/>
                <a:gd name="connsiteY103" fmla="*/ 1495868 h 1498275"/>
                <a:gd name="connsiteX104" fmla="*/ 80815 w 1102863"/>
                <a:gd name="connsiteY104" fmla="*/ 1495868 h 1498275"/>
                <a:gd name="connsiteX105" fmla="*/ 93597 w 1102863"/>
                <a:gd name="connsiteY105" fmla="*/ 1490542 h 1498275"/>
                <a:gd name="connsiteX106" fmla="*/ 101851 w 1102863"/>
                <a:gd name="connsiteY106" fmla="*/ 1496400 h 1498275"/>
                <a:gd name="connsiteX107" fmla="*/ 111703 w 1102863"/>
                <a:gd name="connsiteY107" fmla="*/ 1498265 h 1498275"/>
                <a:gd name="connsiteX108" fmla="*/ 127147 w 1102863"/>
                <a:gd name="connsiteY108" fmla="*/ 1496135 h 1498275"/>
                <a:gd name="connsiteX109" fmla="*/ 142591 w 1102863"/>
                <a:gd name="connsiteY109" fmla="*/ 1492141 h 1498275"/>
                <a:gd name="connsiteX110" fmla="*/ 146053 w 1102863"/>
                <a:gd name="connsiteY110" fmla="*/ 1492141 h 1498275"/>
                <a:gd name="connsiteX111" fmla="*/ 193451 w 1102863"/>
                <a:gd name="connsiteY111" fmla="*/ 1480158 h 1498275"/>
                <a:gd name="connsiteX112" fmla="*/ 203303 w 1102863"/>
                <a:gd name="connsiteY112" fmla="*/ 1477495 h 1498275"/>
                <a:gd name="connsiteX113" fmla="*/ 205966 w 1102863"/>
                <a:gd name="connsiteY113" fmla="*/ 1477495 h 1498275"/>
                <a:gd name="connsiteX114" fmla="*/ 252831 w 1102863"/>
                <a:gd name="connsiteY114" fmla="*/ 1466844 h 1498275"/>
                <a:gd name="connsiteX115" fmla="*/ 272535 w 1102863"/>
                <a:gd name="connsiteY115" fmla="*/ 1462584 h 1498275"/>
                <a:gd name="connsiteX116" fmla="*/ 308748 w 1102863"/>
                <a:gd name="connsiteY116" fmla="*/ 1452198 h 1498275"/>
                <a:gd name="connsiteX117" fmla="*/ 329784 w 1102863"/>
                <a:gd name="connsiteY117" fmla="*/ 1443678 h 1498275"/>
                <a:gd name="connsiteX118" fmla="*/ 340169 w 1102863"/>
                <a:gd name="connsiteY118" fmla="*/ 1439418 h 1498275"/>
                <a:gd name="connsiteX119" fmla="*/ 388632 w 1102863"/>
                <a:gd name="connsiteY119" fmla="*/ 1416252 h 1498275"/>
                <a:gd name="connsiteX120" fmla="*/ 402744 w 1102863"/>
                <a:gd name="connsiteY120" fmla="*/ 1409062 h 1498275"/>
                <a:gd name="connsiteX121" fmla="*/ 463988 w 1102863"/>
                <a:gd name="connsiteY121" fmla="*/ 1374180 h 1498275"/>
                <a:gd name="connsiteX122" fmla="*/ 488219 w 1102863"/>
                <a:gd name="connsiteY122" fmla="*/ 1359002 h 1498275"/>
                <a:gd name="connsiteX123" fmla="*/ 510853 w 1102863"/>
                <a:gd name="connsiteY123" fmla="*/ 1342493 h 1498275"/>
                <a:gd name="connsiteX124" fmla="*/ 522835 w 1102863"/>
                <a:gd name="connsiteY124" fmla="*/ 1332108 h 1498275"/>
                <a:gd name="connsiteX125" fmla="*/ 571297 w 1102863"/>
                <a:gd name="connsiteY125" fmla="*/ 1296161 h 1498275"/>
                <a:gd name="connsiteX126" fmla="*/ 621357 w 1102863"/>
                <a:gd name="connsiteY126" fmla="*/ 1246367 h 1498275"/>
                <a:gd name="connsiteX127" fmla="*/ 628813 w 1102863"/>
                <a:gd name="connsiteY127" fmla="*/ 1238113 h 1498275"/>
                <a:gd name="connsiteX128" fmla="*/ 634938 w 1102863"/>
                <a:gd name="connsiteY128" fmla="*/ 1238113 h 1498275"/>
                <a:gd name="connsiteX129" fmla="*/ 647453 w 1102863"/>
                <a:gd name="connsiteY129" fmla="*/ 1233852 h 1498275"/>
                <a:gd name="connsiteX130" fmla="*/ 669820 w 1102863"/>
                <a:gd name="connsiteY130" fmla="*/ 1209354 h 1498275"/>
                <a:gd name="connsiteX131" fmla="*/ 672749 w 1102863"/>
                <a:gd name="connsiteY131" fmla="*/ 1205893 h 1498275"/>
                <a:gd name="connsiteX132" fmla="*/ 691654 w 1102863"/>
                <a:gd name="connsiteY132" fmla="*/ 1181129 h 1498275"/>
                <a:gd name="connsiteX133" fmla="*/ 694583 w 1102863"/>
                <a:gd name="connsiteY133" fmla="*/ 1176869 h 1498275"/>
                <a:gd name="connsiteX134" fmla="*/ 734524 w 1102863"/>
                <a:gd name="connsiteY134" fmla="*/ 1114028 h 1498275"/>
                <a:gd name="connsiteX135" fmla="*/ 732927 w 1102863"/>
                <a:gd name="connsiteY135" fmla="*/ 1116158 h 1498275"/>
                <a:gd name="connsiteX136" fmla="*/ 743578 w 1102863"/>
                <a:gd name="connsiteY136" fmla="*/ 1098850 h 1498275"/>
                <a:gd name="connsiteX137" fmla="*/ 772868 w 1102863"/>
                <a:gd name="connsiteY137" fmla="*/ 1045594 h 1498275"/>
                <a:gd name="connsiteX138" fmla="*/ 779260 w 1102863"/>
                <a:gd name="connsiteY138" fmla="*/ 1033612 h 1498275"/>
                <a:gd name="connsiteX139" fmla="*/ 800562 w 1102863"/>
                <a:gd name="connsiteY139" fmla="*/ 991008 h 1498275"/>
                <a:gd name="connsiteX140" fmla="*/ 803491 w 1102863"/>
                <a:gd name="connsiteY140" fmla="*/ 985150 h 1498275"/>
                <a:gd name="connsiteX141" fmla="*/ 848491 w 1102863"/>
                <a:gd name="connsiteY141" fmla="*/ 877041 h 1498275"/>
                <a:gd name="connsiteX142" fmla="*/ 861006 w 1102863"/>
                <a:gd name="connsiteY142" fmla="*/ 838698 h 1498275"/>
                <a:gd name="connsiteX143" fmla="*/ 874055 w 1102863"/>
                <a:gd name="connsiteY143" fmla="*/ 799555 h 1498275"/>
                <a:gd name="connsiteX144" fmla="*/ 879645 w 1102863"/>
                <a:gd name="connsiteY144" fmla="*/ 781448 h 1498275"/>
                <a:gd name="connsiteX145" fmla="*/ 888699 w 1102863"/>
                <a:gd name="connsiteY145" fmla="*/ 751092 h 1498275"/>
                <a:gd name="connsiteX146" fmla="*/ 893492 w 1102863"/>
                <a:gd name="connsiteY146" fmla="*/ 727926 h 1498275"/>
                <a:gd name="connsiteX147" fmla="*/ 898018 w 1102863"/>
                <a:gd name="connsiteY147" fmla="*/ 705825 h 1498275"/>
                <a:gd name="connsiteX148" fmla="*/ 898018 w 1102863"/>
                <a:gd name="connsiteY148" fmla="*/ 702630 h 1498275"/>
                <a:gd name="connsiteX149" fmla="*/ 901214 w 1102863"/>
                <a:gd name="connsiteY149" fmla="*/ 690381 h 1498275"/>
                <a:gd name="connsiteX150" fmla="*/ 903078 w 1102863"/>
                <a:gd name="connsiteY150" fmla="*/ 679198 h 1498275"/>
                <a:gd name="connsiteX151" fmla="*/ 903078 w 1102863"/>
                <a:gd name="connsiteY151" fmla="*/ 675204 h 1498275"/>
                <a:gd name="connsiteX152" fmla="*/ 903078 w 1102863"/>
                <a:gd name="connsiteY152" fmla="*/ 669612 h 1498275"/>
                <a:gd name="connsiteX153" fmla="*/ 907604 w 1102863"/>
                <a:gd name="connsiteY153" fmla="*/ 642984 h 1498275"/>
                <a:gd name="connsiteX154" fmla="*/ 910801 w 1102863"/>
                <a:gd name="connsiteY154" fmla="*/ 611564 h 1498275"/>
                <a:gd name="connsiteX155" fmla="*/ 913196 w 1102863"/>
                <a:gd name="connsiteY155" fmla="*/ 593190 h 1498275"/>
                <a:gd name="connsiteX156" fmla="*/ 914794 w 1102863"/>
                <a:gd name="connsiteY156" fmla="*/ 581474 h 1498275"/>
                <a:gd name="connsiteX157" fmla="*/ 917191 w 1102863"/>
                <a:gd name="connsiteY157" fmla="*/ 550586 h 1498275"/>
                <a:gd name="connsiteX158" fmla="*/ 913463 w 1102863"/>
                <a:gd name="connsiteY158" fmla="*/ 512509 h 1498275"/>
                <a:gd name="connsiteX159" fmla="*/ 910001 w 1102863"/>
                <a:gd name="connsiteY159" fmla="*/ 497331 h 1498275"/>
                <a:gd name="connsiteX160" fmla="*/ 906006 w 1102863"/>
                <a:gd name="connsiteY160" fmla="*/ 479756 h 1498275"/>
                <a:gd name="connsiteX161" fmla="*/ 895090 w 1102863"/>
                <a:gd name="connsiteY161" fmla="*/ 445140 h 1498275"/>
                <a:gd name="connsiteX162" fmla="*/ 893492 w 1102863"/>
                <a:gd name="connsiteY162" fmla="*/ 441945 h 1498275"/>
                <a:gd name="connsiteX163" fmla="*/ 890830 w 1102863"/>
                <a:gd name="connsiteY163" fmla="*/ 436620 h 1498275"/>
                <a:gd name="connsiteX164" fmla="*/ 909202 w 1102863"/>
                <a:gd name="connsiteY164" fmla="*/ 439282 h 1498275"/>
                <a:gd name="connsiteX165" fmla="*/ 918256 w 1102863"/>
                <a:gd name="connsiteY165" fmla="*/ 440614 h 1498275"/>
                <a:gd name="connsiteX166" fmla="*/ 938493 w 1102863"/>
                <a:gd name="connsiteY166" fmla="*/ 443543 h 1498275"/>
                <a:gd name="connsiteX167" fmla="*/ 951274 w 1102863"/>
                <a:gd name="connsiteY167" fmla="*/ 443543 h 1498275"/>
                <a:gd name="connsiteX168" fmla="*/ 1009855 w 1102863"/>
                <a:gd name="connsiteY168" fmla="*/ 435022 h 1498275"/>
                <a:gd name="connsiteX169" fmla="*/ 1040477 w 1102863"/>
                <a:gd name="connsiteY169" fmla="*/ 423572 h 1498275"/>
                <a:gd name="connsiteX170" fmla="*/ 1063377 w 1102863"/>
                <a:gd name="connsiteY170" fmla="*/ 408660 h 1498275"/>
                <a:gd name="connsiteX171" fmla="*/ 1083081 w 1102863"/>
                <a:gd name="connsiteY171" fmla="*/ 383364 h 1498275"/>
                <a:gd name="connsiteX172" fmla="*/ 1086276 w 1102863"/>
                <a:gd name="connsiteY172" fmla="*/ 378571 h 1498275"/>
                <a:gd name="connsiteX173" fmla="*/ 1099057 w 1102863"/>
                <a:gd name="connsiteY173" fmla="*/ 353808 h 1498275"/>
                <a:gd name="connsiteX174" fmla="*/ 1102785 w 1102863"/>
                <a:gd name="connsiteY174" fmla="*/ 325583 h 1498275"/>
                <a:gd name="connsiteX175" fmla="*/ 1093998 w 1102863"/>
                <a:gd name="connsiteY175" fmla="*/ 296292 h 1498275"/>
                <a:gd name="connsiteX176" fmla="*/ 1070565 w 1102863"/>
                <a:gd name="connsiteY176" fmla="*/ 275256 h 1498275"/>
                <a:gd name="connsiteX177" fmla="*/ 1054056 w 1102863"/>
                <a:gd name="connsiteY177" fmla="*/ 265404 h 1498275"/>
                <a:gd name="connsiteX178" fmla="*/ 1039411 w 1102863"/>
                <a:gd name="connsiteY178" fmla="*/ 260878 h 1498275"/>
                <a:gd name="connsiteX179" fmla="*/ 1020507 w 1102863"/>
                <a:gd name="connsiteY179" fmla="*/ 256883 h 1498275"/>
                <a:gd name="connsiteX180" fmla="*/ 1014115 w 1102863"/>
                <a:gd name="connsiteY180" fmla="*/ 256883 h 1498275"/>
                <a:gd name="connsiteX181" fmla="*/ 985356 w 1102863"/>
                <a:gd name="connsiteY181" fmla="*/ 253954 h 1498275"/>
                <a:gd name="connsiteX182" fmla="*/ 979499 w 1102863"/>
                <a:gd name="connsiteY182" fmla="*/ 253954 h 1498275"/>
                <a:gd name="connsiteX183" fmla="*/ 948079 w 1102863"/>
                <a:gd name="connsiteY183" fmla="*/ 255551 h 1498275"/>
                <a:gd name="connsiteX184" fmla="*/ 941155 w 1102863"/>
                <a:gd name="connsiteY184" fmla="*/ 255551 h 1498275"/>
                <a:gd name="connsiteX185" fmla="*/ 917989 w 1102863"/>
                <a:gd name="connsiteY185" fmla="*/ 258480 h 1498275"/>
                <a:gd name="connsiteX186" fmla="*/ 908670 w 1102863"/>
                <a:gd name="connsiteY186" fmla="*/ 260345 h 1498275"/>
                <a:gd name="connsiteX187" fmla="*/ 964588 w 1102863"/>
                <a:gd name="connsiteY187" fmla="*/ 214545 h 1498275"/>
                <a:gd name="connsiteX188" fmla="*/ 984025 w 1102863"/>
                <a:gd name="connsiteY188" fmla="*/ 187917 h 1498275"/>
                <a:gd name="connsiteX189" fmla="*/ 993346 w 1102863"/>
                <a:gd name="connsiteY189" fmla="*/ 174603 h 1498275"/>
                <a:gd name="connsiteX190" fmla="*/ 1003998 w 1102863"/>
                <a:gd name="connsiteY190" fmla="*/ 158893 h 1498275"/>
                <a:gd name="connsiteX191" fmla="*/ 1007458 w 1102863"/>
                <a:gd name="connsiteY191" fmla="*/ 153834 h 1498275"/>
                <a:gd name="connsiteX192" fmla="*/ 1024500 w 1102863"/>
                <a:gd name="connsiteY192" fmla="*/ 127206 h 1498275"/>
                <a:gd name="connsiteX193" fmla="*/ 1030890 w 1102863"/>
                <a:gd name="connsiteY193" fmla="*/ 110697 h 1498275"/>
                <a:gd name="connsiteX194" fmla="*/ 1033021 w 1102863"/>
                <a:gd name="connsiteY194" fmla="*/ 103774 h 1498275"/>
                <a:gd name="connsiteX195" fmla="*/ 1038878 w 1102863"/>
                <a:gd name="connsiteY195" fmla="*/ 81140 h 1498275"/>
                <a:gd name="connsiteX196" fmla="*/ 1037014 w 1102863"/>
                <a:gd name="connsiteY196" fmla="*/ 52915 h 1498275"/>
                <a:gd name="connsiteX197" fmla="*/ 1029824 w 1102863"/>
                <a:gd name="connsiteY197" fmla="*/ 37205 h 1498275"/>
                <a:gd name="connsiteX198" fmla="*/ 1023968 w 1102863"/>
                <a:gd name="connsiteY198" fmla="*/ 31346 h 1498275"/>
                <a:gd name="connsiteX199" fmla="*/ 1021038 w 1102863"/>
                <a:gd name="connsiteY199" fmla="*/ 28417 h 1498275"/>
                <a:gd name="connsiteX200" fmla="*/ 1011453 w 1102863"/>
                <a:gd name="connsiteY200" fmla="*/ 25222 h 1498275"/>
                <a:gd name="connsiteX201" fmla="*/ 1005595 w 1102863"/>
                <a:gd name="connsiteY201" fmla="*/ 8713 h 1498275"/>
                <a:gd name="connsiteX202" fmla="*/ 992281 w 1102863"/>
                <a:gd name="connsiteY202" fmla="*/ 192 h 1498275"/>
                <a:gd name="connsiteX203" fmla="*/ 987222 w 1102863"/>
                <a:gd name="connsiteY203" fmla="*/ 192 h 149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1102863" h="1498275">
                  <a:moveTo>
                    <a:pt x="986156" y="192"/>
                  </a:moveTo>
                  <a:cubicBezTo>
                    <a:pt x="978958" y="3142"/>
                    <a:pt x="975504" y="11359"/>
                    <a:pt x="978435" y="18565"/>
                  </a:cubicBezTo>
                  <a:lnTo>
                    <a:pt x="980299" y="23891"/>
                  </a:lnTo>
                  <a:cubicBezTo>
                    <a:pt x="980299" y="23891"/>
                    <a:pt x="980299" y="25488"/>
                    <a:pt x="980299" y="26554"/>
                  </a:cubicBezTo>
                  <a:cubicBezTo>
                    <a:pt x="979959" y="31555"/>
                    <a:pt x="979337" y="36534"/>
                    <a:pt x="978435" y="41465"/>
                  </a:cubicBezTo>
                  <a:cubicBezTo>
                    <a:pt x="972658" y="60893"/>
                    <a:pt x="964802" y="79641"/>
                    <a:pt x="955002" y="97383"/>
                  </a:cubicBezTo>
                  <a:cubicBezTo>
                    <a:pt x="943149" y="116748"/>
                    <a:pt x="929026" y="134627"/>
                    <a:pt x="912930" y="150639"/>
                  </a:cubicBezTo>
                  <a:cubicBezTo>
                    <a:pt x="899951" y="162805"/>
                    <a:pt x="886257" y="174186"/>
                    <a:pt x="871924" y="184722"/>
                  </a:cubicBezTo>
                  <a:cubicBezTo>
                    <a:pt x="859941" y="193509"/>
                    <a:pt x="845296" y="203894"/>
                    <a:pt x="830651" y="212947"/>
                  </a:cubicBezTo>
                  <a:cubicBezTo>
                    <a:pt x="816005" y="222001"/>
                    <a:pt x="805888" y="225995"/>
                    <a:pt x="793372" y="232119"/>
                  </a:cubicBezTo>
                  <a:cubicBezTo>
                    <a:pt x="784721" y="236130"/>
                    <a:pt x="775828" y="239598"/>
                    <a:pt x="766744" y="242504"/>
                  </a:cubicBezTo>
                  <a:cubicBezTo>
                    <a:pt x="762237" y="243202"/>
                    <a:pt x="757955" y="244934"/>
                    <a:pt x="754230" y="247563"/>
                  </a:cubicBezTo>
                  <a:cubicBezTo>
                    <a:pt x="745467" y="254897"/>
                    <a:pt x="742359" y="267005"/>
                    <a:pt x="746509" y="277653"/>
                  </a:cubicBezTo>
                  <a:cubicBezTo>
                    <a:pt x="748030" y="281760"/>
                    <a:pt x="749993" y="285688"/>
                    <a:pt x="752366" y="289369"/>
                  </a:cubicBezTo>
                  <a:cubicBezTo>
                    <a:pt x="755691" y="296234"/>
                    <a:pt x="758452" y="303358"/>
                    <a:pt x="760620" y="310671"/>
                  </a:cubicBezTo>
                  <a:cubicBezTo>
                    <a:pt x="763816" y="320523"/>
                    <a:pt x="767011" y="330642"/>
                    <a:pt x="769939" y="340494"/>
                  </a:cubicBezTo>
                  <a:cubicBezTo>
                    <a:pt x="772559" y="351371"/>
                    <a:pt x="774514" y="362398"/>
                    <a:pt x="775797" y="373512"/>
                  </a:cubicBezTo>
                  <a:cubicBezTo>
                    <a:pt x="777391" y="385347"/>
                    <a:pt x="778368" y="397257"/>
                    <a:pt x="778725" y="409193"/>
                  </a:cubicBezTo>
                  <a:cubicBezTo>
                    <a:pt x="778727" y="426767"/>
                    <a:pt x="775798" y="444341"/>
                    <a:pt x="773668" y="461117"/>
                  </a:cubicBezTo>
                  <a:lnTo>
                    <a:pt x="773668" y="464845"/>
                  </a:lnTo>
                  <a:cubicBezTo>
                    <a:pt x="770827" y="484110"/>
                    <a:pt x="767006" y="503218"/>
                    <a:pt x="762218" y="522094"/>
                  </a:cubicBezTo>
                  <a:cubicBezTo>
                    <a:pt x="761667" y="524710"/>
                    <a:pt x="760955" y="527288"/>
                    <a:pt x="760087" y="529816"/>
                  </a:cubicBezTo>
                  <a:cubicBezTo>
                    <a:pt x="754810" y="548626"/>
                    <a:pt x="748226" y="567043"/>
                    <a:pt x="740383" y="584935"/>
                  </a:cubicBezTo>
                  <a:lnTo>
                    <a:pt x="740383" y="587865"/>
                  </a:lnTo>
                  <a:cubicBezTo>
                    <a:pt x="736921" y="595853"/>
                    <a:pt x="733726" y="603841"/>
                    <a:pt x="729998" y="611564"/>
                  </a:cubicBezTo>
                  <a:cubicBezTo>
                    <a:pt x="726270" y="619285"/>
                    <a:pt x="722808" y="625410"/>
                    <a:pt x="719081" y="632067"/>
                  </a:cubicBezTo>
                  <a:lnTo>
                    <a:pt x="717484" y="635262"/>
                  </a:lnTo>
                  <a:cubicBezTo>
                    <a:pt x="697950" y="666310"/>
                    <a:pt x="676612" y="696184"/>
                    <a:pt x="653577" y="724731"/>
                  </a:cubicBezTo>
                  <a:lnTo>
                    <a:pt x="641328" y="740441"/>
                  </a:lnTo>
                  <a:lnTo>
                    <a:pt x="622688" y="764140"/>
                  </a:lnTo>
                  <a:cubicBezTo>
                    <a:pt x="618162" y="770264"/>
                    <a:pt x="613103" y="776122"/>
                    <a:pt x="608044" y="781980"/>
                  </a:cubicBezTo>
                  <a:lnTo>
                    <a:pt x="602718" y="788371"/>
                  </a:lnTo>
                  <a:lnTo>
                    <a:pt x="595529" y="796626"/>
                  </a:lnTo>
                  <a:cubicBezTo>
                    <a:pt x="587806" y="805945"/>
                    <a:pt x="579552" y="815798"/>
                    <a:pt x="570765" y="824585"/>
                  </a:cubicBezTo>
                  <a:cubicBezTo>
                    <a:pt x="561309" y="834268"/>
                    <a:pt x="560622" y="849504"/>
                    <a:pt x="569167" y="860000"/>
                  </a:cubicBezTo>
                  <a:cubicBezTo>
                    <a:pt x="573995" y="864878"/>
                    <a:pt x="579155" y="869416"/>
                    <a:pt x="584611" y="873580"/>
                  </a:cubicBezTo>
                  <a:cubicBezTo>
                    <a:pt x="593931" y="881035"/>
                    <a:pt x="602718" y="888491"/>
                    <a:pt x="611239" y="896213"/>
                  </a:cubicBezTo>
                  <a:cubicBezTo>
                    <a:pt x="616210" y="901360"/>
                    <a:pt x="620668" y="906979"/>
                    <a:pt x="624553" y="912989"/>
                  </a:cubicBezTo>
                  <a:lnTo>
                    <a:pt x="630411" y="925770"/>
                  </a:lnTo>
                  <a:lnTo>
                    <a:pt x="632008" y="929498"/>
                  </a:lnTo>
                  <a:cubicBezTo>
                    <a:pt x="634884" y="935820"/>
                    <a:pt x="637373" y="942312"/>
                    <a:pt x="639464" y="948936"/>
                  </a:cubicBezTo>
                  <a:cubicBezTo>
                    <a:pt x="641110" y="955928"/>
                    <a:pt x="642090" y="963060"/>
                    <a:pt x="642393" y="970238"/>
                  </a:cubicBezTo>
                  <a:cubicBezTo>
                    <a:pt x="642399" y="979758"/>
                    <a:pt x="641865" y="989270"/>
                    <a:pt x="640795" y="998730"/>
                  </a:cubicBezTo>
                  <a:cubicBezTo>
                    <a:pt x="640796" y="1003256"/>
                    <a:pt x="640796" y="1007517"/>
                    <a:pt x="638665" y="1011777"/>
                  </a:cubicBezTo>
                  <a:lnTo>
                    <a:pt x="638665" y="1018168"/>
                  </a:lnTo>
                  <a:cubicBezTo>
                    <a:pt x="638665" y="1022694"/>
                    <a:pt x="637068" y="1027488"/>
                    <a:pt x="636002" y="1032014"/>
                  </a:cubicBezTo>
                  <a:cubicBezTo>
                    <a:pt x="634215" y="1038927"/>
                    <a:pt x="631901" y="1045693"/>
                    <a:pt x="629079" y="1052251"/>
                  </a:cubicBezTo>
                  <a:cubicBezTo>
                    <a:pt x="625085" y="1061038"/>
                    <a:pt x="620559" y="1069559"/>
                    <a:pt x="615766" y="1078879"/>
                  </a:cubicBezTo>
                  <a:lnTo>
                    <a:pt x="613369" y="1083139"/>
                  </a:lnTo>
                  <a:lnTo>
                    <a:pt x="615233" y="1080476"/>
                  </a:lnTo>
                  <a:cubicBezTo>
                    <a:pt x="608310" y="1091660"/>
                    <a:pt x="600588" y="1103909"/>
                    <a:pt x="592067" y="1115625"/>
                  </a:cubicBezTo>
                  <a:cubicBezTo>
                    <a:pt x="582865" y="1127696"/>
                    <a:pt x="572904" y="1139169"/>
                    <a:pt x="562244" y="1149975"/>
                  </a:cubicBezTo>
                  <a:lnTo>
                    <a:pt x="557717" y="1154502"/>
                  </a:lnTo>
                  <a:cubicBezTo>
                    <a:pt x="544483" y="1166773"/>
                    <a:pt x="530029" y="1177658"/>
                    <a:pt x="514580" y="1186987"/>
                  </a:cubicBezTo>
                  <a:cubicBezTo>
                    <a:pt x="509255" y="1190182"/>
                    <a:pt x="503663" y="1192845"/>
                    <a:pt x="498071" y="1195775"/>
                  </a:cubicBezTo>
                  <a:lnTo>
                    <a:pt x="491414" y="1199236"/>
                  </a:lnTo>
                  <a:cubicBezTo>
                    <a:pt x="481829" y="1204029"/>
                    <a:pt x="471710" y="1207757"/>
                    <a:pt x="462124" y="1211485"/>
                  </a:cubicBezTo>
                  <a:lnTo>
                    <a:pt x="451206" y="1216011"/>
                  </a:lnTo>
                  <a:lnTo>
                    <a:pt x="439224" y="1221070"/>
                  </a:lnTo>
                  <a:lnTo>
                    <a:pt x="434165" y="1222668"/>
                  </a:lnTo>
                  <a:lnTo>
                    <a:pt x="428839" y="1224266"/>
                  </a:lnTo>
                  <a:lnTo>
                    <a:pt x="422182" y="1226396"/>
                  </a:lnTo>
                  <a:lnTo>
                    <a:pt x="415525" y="1228260"/>
                  </a:lnTo>
                  <a:cubicBezTo>
                    <a:pt x="409667" y="1229858"/>
                    <a:pt x="403543" y="1230923"/>
                    <a:pt x="397419" y="1232254"/>
                  </a:cubicBezTo>
                  <a:lnTo>
                    <a:pt x="384371" y="1234917"/>
                  </a:lnTo>
                  <a:lnTo>
                    <a:pt x="380643" y="1234917"/>
                  </a:lnTo>
                  <a:cubicBezTo>
                    <a:pt x="372356" y="1237046"/>
                    <a:pt x="363886" y="1238383"/>
                    <a:pt x="355346" y="1238911"/>
                  </a:cubicBezTo>
                  <a:cubicBezTo>
                    <a:pt x="351446" y="1239184"/>
                    <a:pt x="347531" y="1239184"/>
                    <a:pt x="343630" y="1238911"/>
                  </a:cubicBezTo>
                  <a:lnTo>
                    <a:pt x="334311" y="1234651"/>
                  </a:lnTo>
                  <a:lnTo>
                    <a:pt x="316737" y="1226130"/>
                  </a:lnTo>
                  <a:cubicBezTo>
                    <a:pt x="311467" y="1223157"/>
                    <a:pt x="305942" y="1220662"/>
                    <a:pt x="300228" y="1218674"/>
                  </a:cubicBezTo>
                  <a:lnTo>
                    <a:pt x="296766" y="1218674"/>
                  </a:lnTo>
                  <a:lnTo>
                    <a:pt x="293571" y="1218674"/>
                  </a:lnTo>
                  <a:cubicBezTo>
                    <a:pt x="290806" y="1217631"/>
                    <a:pt x="287954" y="1216829"/>
                    <a:pt x="285050" y="1216278"/>
                  </a:cubicBezTo>
                  <a:lnTo>
                    <a:pt x="280257" y="1216278"/>
                  </a:lnTo>
                  <a:lnTo>
                    <a:pt x="277328" y="1216278"/>
                  </a:lnTo>
                  <a:cubicBezTo>
                    <a:pt x="268981" y="1216911"/>
                    <a:pt x="261686" y="1222150"/>
                    <a:pt x="258422" y="1229858"/>
                  </a:cubicBezTo>
                  <a:cubicBezTo>
                    <a:pt x="256819" y="1234426"/>
                    <a:pt x="256819" y="1239403"/>
                    <a:pt x="258422" y="1243971"/>
                  </a:cubicBezTo>
                  <a:cubicBezTo>
                    <a:pt x="250638" y="1255650"/>
                    <a:pt x="241719" y="1266531"/>
                    <a:pt x="231794" y="1276456"/>
                  </a:cubicBezTo>
                  <a:lnTo>
                    <a:pt x="223008" y="1285243"/>
                  </a:lnTo>
                  <a:lnTo>
                    <a:pt x="215019" y="1292699"/>
                  </a:lnTo>
                  <a:lnTo>
                    <a:pt x="203836" y="1302551"/>
                  </a:lnTo>
                  <a:lnTo>
                    <a:pt x="195581" y="1310007"/>
                  </a:lnTo>
                  <a:cubicBezTo>
                    <a:pt x="183066" y="1321191"/>
                    <a:pt x="168954" y="1332375"/>
                    <a:pt x="156704" y="1342759"/>
                  </a:cubicBezTo>
                  <a:lnTo>
                    <a:pt x="144722" y="1352345"/>
                  </a:lnTo>
                  <a:cubicBezTo>
                    <a:pt x="136201" y="1359268"/>
                    <a:pt x="127947" y="1366192"/>
                    <a:pt x="118095" y="1372582"/>
                  </a:cubicBezTo>
                  <a:lnTo>
                    <a:pt x="115964" y="1374180"/>
                  </a:lnTo>
                  <a:cubicBezTo>
                    <a:pt x="105047" y="1381902"/>
                    <a:pt x="94129" y="1390156"/>
                    <a:pt x="82679" y="1397080"/>
                  </a:cubicBezTo>
                  <a:lnTo>
                    <a:pt x="69632" y="1403470"/>
                  </a:lnTo>
                  <a:lnTo>
                    <a:pt x="63774" y="1406400"/>
                  </a:lnTo>
                  <a:lnTo>
                    <a:pt x="54188" y="1410926"/>
                  </a:lnTo>
                  <a:lnTo>
                    <a:pt x="48330" y="1413057"/>
                  </a:lnTo>
                  <a:cubicBezTo>
                    <a:pt x="45933" y="1413057"/>
                    <a:pt x="43004" y="1414920"/>
                    <a:pt x="40608" y="1416252"/>
                  </a:cubicBezTo>
                  <a:lnTo>
                    <a:pt x="38212" y="1416252"/>
                  </a:lnTo>
                  <a:cubicBezTo>
                    <a:pt x="35107" y="1417790"/>
                    <a:pt x="31904" y="1419124"/>
                    <a:pt x="28626" y="1420246"/>
                  </a:cubicBezTo>
                  <a:lnTo>
                    <a:pt x="16377" y="1423707"/>
                  </a:lnTo>
                  <a:cubicBezTo>
                    <a:pt x="11785" y="1425342"/>
                    <a:pt x="7669" y="1428086"/>
                    <a:pt x="4394" y="1431695"/>
                  </a:cubicBezTo>
                  <a:cubicBezTo>
                    <a:pt x="1050" y="1435903"/>
                    <a:pt x="-483" y="1441268"/>
                    <a:pt x="133" y="1446607"/>
                  </a:cubicBezTo>
                  <a:cubicBezTo>
                    <a:pt x="159" y="1448632"/>
                    <a:pt x="614" y="1450628"/>
                    <a:pt x="1465" y="1452465"/>
                  </a:cubicBezTo>
                  <a:cubicBezTo>
                    <a:pt x="9957" y="1455754"/>
                    <a:pt x="18152" y="1459762"/>
                    <a:pt x="25962" y="1464448"/>
                  </a:cubicBezTo>
                  <a:cubicBezTo>
                    <a:pt x="31820" y="1467643"/>
                    <a:pt x="37146" y="1471370"/>
                    <a:pt x="42738" y="1475099"/>
                  </a:cubicBezTo>
                  <a:lnTo>
                    <a:pt x="50992" y="1480957"/>
                  </a:lnTo>
                  <a:lnTo>
                    <a:pt x="53123" y="1482288"/>
                  </a:lnTo>
                  <a:cubicBezTo>
                    <a:pt x="60046" y="1486548"/>
                    <a:pt x="66703" y="1491075"/>
                    <a:pt x="73360" y="1495868"/>
                  </a:cubicBezTo>
                  <a:lnTo>
                    <a:pt x="80815" y="1495868"/>
                  </a:lnTo>
                  <a:cubicBezTo>
                    <a:pt x="85391" y="1494972"/>
                    <a:pt x="89739" y="1493161"/>
                    <a:pt x="93597" y="1490542"/>
                  </a:cubicBezTo>
                  <a:cubicBezTo>
                    <a:pt x="95905" y="1493054"/>
                    <a:pt x="98718" y="1495051"/>
                    <a:pt x="101851" y="1496400"/>
                  </a:cubicBezTo>
                  <a:cubicBezTo>
                    <a:pt x="104960" y="1497734"/>
                    <a:pt x="108323" y="1498369"/>
                    <a:pt x="111703" y="1498265"/>
                  </a:cubicBezTo>
                  <a:cubicBezTo>
                    <a:pt x="116913" y="1498117"/>
                    <a:pt x="122092" y="1497402"/>
                    <a:pt x="127147" y="1496135"/>
                  </a:cubicBezTo>
                  <a:cubicBezTo>
                    <a:pt x="132364" y="1495086"/>
                    <a:pt x="137520" y="1493753"/>
                    <a:pt x="142591" y="1492141"/>
                  </a:cubicBezTo>
                  <a:lnTo>
                    <a:pt x="146053" y="1492141"/>
                  </a:lnTo>
                  <a:lnTo>
                    <a:pt x="193451" y="1480158"/>
                  </a:lnTo>
                  <a:lnTo>
                    <a:pt x="203303" y="1477495"/>
                  </a:lnTo>
                  <a:lnTo>
                    <a:pt x="205966" y="1477495"/>
                  </a:lnTo>
                  <a:lnTo>
                    <a:pt x="252831" y="1466844"/>
                  </a:lnTo>
                  <a:lnTo>
                    <a:pt x="272535" y="1462584"/>
                  </a:lnTo>
                  <a:cubicBezTo>
                    <a:pt x="284780" y="1459761"/>
                    <a:pt x="296868" y="1456294"/>
                    <a:pt x="308748" y="1452198"/>
                  </a:cubicBezTo>
                  <a:lnTo>
                    <a:pt x="329784" y="1443678"/>
                  </a:lnTo>
                  <a:lnTo>
                    <a:pt x="340169" y="1439418"/>
                  </a:lnTo>
                  <a:cubicBezTo>
                    <a:pt x="356678" y="1432761"/>
                    <a:pt x="372921" y="1424506"/>
                    <a:pt x="388632" y="1416252"/>
                  </a:cubicBezTo>
                  <a:lnTo>
                    <a:pt x="402744" y="1409062"/>
                  </a:lnTo>
                  <a:cubicBezTo>
                    <a:pt x="424046" y="1398411"/>
                    <a:pt x="443750" y="1386429"/>
                    <a:pt x="463988" y="1374180"/>
                  </a:cubicBezTo>
                  <a:lnTo>
                    <a:pt x="488219" y="1359002"/>
                  </a:lnTo>
                  <a:cubicBezTo>
                    <a:pt x="496041" y="1353890"/>
                    <a:pt x="503595" y="1348380"/>
                    <a:pt x="510853" y="1342493"/>
                  </a:cubicBezTo>
                  <a:lnTo>
                    <a:pt x="522835" y="1332108"/>
                  </a:lnTo>
                  <a:cubicBezTo>
                    <a:pt x="540052" y="1321630"/>
                    <a:pt x="556274" y="1309597"/>
                    <a:pt x="571297" y="1296161"/>
                  </a:cubicBezTo>
                  <a:cubicBezTo>
                    <a:pt x="588905" y="1280515"/>
                    <a:pt x="605618" y="1263891"/>
                    <a:pt x="621357" y="1246367"/>
                  </a:cubicBezTo>
                  <a:lnTo>
                    <a:pt x="628813" y="1238113"/>
                  </a:lnTo>
                  <a:cubicBezTo>
                    <a:pt x="630845" y="1238390"/>
                    <a:pt x="632905" y="1238390"/>
                    <a:pt x="634938" y="1238113"/>
                  </a:cubicBezTo>
                  <a:cubicBezTo>
                    <a:pt x="639475" y="1238176"/>
                    <a:pt x="643896" y="1236671"/>
                    <a:pt x="647453" y="1233852"/>
                  </a:cubicBezTo>
                  <a:cubicBezTo>
                    <a:pt x="655534" y="1226280"/>
                    <a:pt x="663013" y="1218089"/>
                    <a:pt x="669820" y="1209354"/>
                  </a:cubicBezTo>
                  <a:lnTo>
                    <a:pt x="672749" y="1205893"/>
                  </a:lnTo>
                  <a:cubicBezTo>
                    <a:pt x="679139" y="1197905"/>
                    <a:pt x="685264" y="1189383"/>
                    <a:pt x="691654" y="1181129"/>
                  </a:cubicBezTo>
                  <a:lnTo>
                    <a:pt x="694583" y="1176869"/>
                  </a:lnTo>
                  <a:cubicBezTo>
                    <a:pt x="709258" y="1156819"/>
                    <a:pt x="722600" y="1135827"/>
                    <a:pt x="734524" y="1114028"/>
                  </a:cubicBezTo>
                  <a:lnTo>
                    <a:pt x="732927" y="1116158"/>
                  </a:lnTo>
                  <a:lnTo>
                    <a:pt x="743578" y="1098850"/>
                  </a:lnTo>
                  <a:cubicBezTo>
                    <a:pt x="753430" y="1081808"/>
                    <a:pt x="763016" y="1063967"/>
                    <a:pt x="772868" y="1045594"/>
                  </a:cubicBezTo>
                  <a:lnTo>
                    <a:pt x="779260" y="1033612"/>
                  </a:lnTo>
                  <a:cubicBezTo>
                    <a:pt x="786448" y="1019499"/>
                    <a:pt x="793638" y="1005387"/>
                    <a:pt x="800562" y="991008"/>
                  </a:cubicBezTo>
                  <a:lnTo>
                    <a:pt x="803491" y="985150"/>
                  </a:lnTo>
                  <a:cubicBezTo>
                    <a:pt x="821370" y="950380"/>
                    <a:pt x="836418" y="914227"/>
                    <a:pt x="848491" y="877041"/>
                  </a:cubicBezTo>
                  <a:cubicBezTo>
                    <a:pt x="852220" y="864260"/>
                    <a:pt x="856746" y="850413"/>
                    <a:pt x="861006" y="838698"/>
                  </a:cubicBezTo>
                  <a:cubicBezTo>
                    <a:pt x="865267" y="826981"/>
                    <a:pt x="870060" y="812070"/>
                    <a:pt x="874055" y="799555"/>
                  </a:cubicBezTo>
                  <a:cubicBezTo>
                    <a:pt x="875652" y="793697"/>
                    <a:pt x="877781" y="787572"/>
                    <a:pt x="879645" y="781448"/>
                  </a:cubicBezTo>
                  <a:cubicBezTo>
                    <a:pt x="882840" y="771330"/>
                    <a:pt x="886036" y="761211"/>
                    <a:pt x="888699" y="751092"/>
                  </a:cubicBezTo>
                  <a:cubicBezTo>
                    <a:pt x="891362" y="740974"/>
                    <a:pt x="891895" y="735648"/>
                    <a:pt x="893492" y="727926"/>
                  </a:cubicBezTo>
                  <a:cubicBezTo>
                    <a:pt x="895090" y="720204"/>
                    <a:pt x="896421" y="713015"/>
                    <a:pt x="898018" y="705825"/>
                  </a:cubicBezTo>
                  <a:lnTo>
                    <a:pt x="898018" y="702630"/>
                  </a:lnTo>
                  <a:lnTo>
                    <a:pt x="901214" y="690381"/>
                  </a:lnTo>
                  <a:cubicBezTo>
                    <a:pt x="901214" y="686653"/>
                    <a:pt x="901214" y="682926"/>
                    <a:pt x="903078" y="679198"/>
                  </a:cubicBezTo>
                  <a:lnTo>
                    <a:pt x="903078" y="675204"/>
                  </a:lnTo>
                  <a:lnTo>
                    <a:pt x="903078" y="669612"/>
                  </a:lnTo>
                  <a:cubicBezTo>
                    <a:pt x="904675" y="661091"/>
                    <a:pt x="906273" y="652570"/>
                    <a:pt x="907604" y="642984"/>
                  </a:cubicBezTo>
                  <a:cubicBezTo>
                    <a:pt x="908937" y="633398"/>
                    <a:pt x="910001" y="621948"/>
                    <a:pt x="910801" y="611564"/>
                  </a:cubicBezTo>
                  <a:cubicBezTo>
                    <a:pt x="910801" y="605439"/>
                    <a:pt x="912398" y="599315"/>
                    <a:pt x="913196" y="593190"/>
                  </a:cubicBezTo>
                  <a:lnTo>
                    <a:pt x="914794" y="581474"/>
                  </a:lnTo>
                  <a:cubicBezTo>
                    <a:pt x="916162" y="571230"/>
                    <a:pt x="916964" y="560918"/>
                    <a:pt x="917191" y="550586"/>
                  </a:cubicBezTo>
                  <a:cubicBezTo>
                    <a:pt x="917575" y="537787"/>
                    <a:pt x="916322" y="524991"/>
                    <a:pt x="913463" y="512509"/>
                  </a:cubicBezTo>
                  <a:cubicBezTo>
                    <a:pt x="913463" y="507449"/>
                    <a:pt x="911332" y="502390"/>
                    <a:pt x="910001" y="497331"/>
                  </a:cubicBezTo>
                  <a:cubicBezTo>
                    <a:pt x="908670" y="492271"/>
                    <a:pt x="907073" y="485614"/>
                    <a:pt x="906006" y="479756"/>
                  </a:cubicBezTo>
                  <a:cubicBezTo>
                    <a:pt x="903965" y="467773"/>
                    <a:pt x="900292" y="456126"/>
                    <a:pt x="895090" y="445140"/>
                  </a:cubicBezTo>
                  <a:lnTo>
                    <a:pt x="893492" y="441945"/>
                  </a:lnTo>
                  <a:cubicBezTo>
                    <a:pt x="893492" y="440347"/>
                    <a:pt x="891895" y="438484"/>
                    <a:pt x="890830" y="436620"/>
                  </a:cubicBezTo>
                  <a:lnTo>
                    <a:pt x="909202" y="439282"/>
                  </a:lnTo>
                  <a:lnTo>
                    <a:pt x="918256" y="440614"/>
                  </a:lnTo>
                  <a:cubicBezTo>
                    <a:pt x="924935" y="441999"/>
                    <a:pt x="931695" y="442977"/>
                    <a:pt x="938493" y="443543"/>
                  </a:cubicBezTo>
                  <a:lnTo>
                    <a:pt x="951274" y="443543"/>
                  </a:lnTo>
                  <a:cubicBezTo>
                    <a:pt x="971121" y="443701"/>
                    <a:pt x="990876" y="440828"/>
                    <a:pt x="1009855" y="435022"/>
                  </a:cubicBezTo>
                  <a:cubicBezTo>
                    <a:pt x="1020419" y="432238"/>
                    <a:pt x="1030677" y="428402"/>
                    <a:pt x="1040477" y="423572"/>
                  </a:cubicBezTo>
                  <a:cubicBezTo>
                    <a:pt x="1048740" y="419643"/>
                    <a:pt x="1056442" y="414628"/>
                    <a:pt x="1063377" y="408660"/>
                  </a:cubicBezTo>
                  <a:cubicBezTo>
                    <a:pt x="1071027" y="401130"/>
                    <a:pt x="1077653" y="392625"/>
                    <a:pt x="1083081" y="383364"/>
                  </a:cubicBezTo>
                  <a:lnTo>
                    <a:pt x="1086276" y="378571"/>
                  </a:lnTo>
                  <a:cubicBezTo>
                    <a:pt x="1091679" y="370958"/>
                    <a:pt x="1095982" y="362622"/>
                    <a:pt x="1099057" y="353808"/>
                  </a:cubicBezTo>
                  <a:cubicBezTo>
                    <a:pt x="1101942" y="344690"/>
                    <a:pt x="1103203" y="335137"/>
                    <a:pt x="1102785" y="325583"/>
                  </a:cubicBezTo>
                  <a:cubicBezTo>
                    <a:pt x="1102579" y="315201"/>
                    <a:pt x="1099541" y="305073"/>
                    <a:pt x="1093998" y="296292"/>
                  </a:cubicBezTo>
                  <a:cubicBezTo>
                    <a:pt x="1087703" y="287755"/>
                    <a:pt x="1079730" y="280596"/>
                    <a:pt x="1070565" y="275256"/>
                  </a:cubicBezTo>
                  <a:cubicBezTo>
                    <a:pt x="1065340" y="271526"/>
                    <a:pt x="1059819" y="268231"/>
                    <a:pt x="1054056" y="265404"/>
                  </a:cubicBezTo>
                  <a:cubicBezTo>
                    <a:pt x="1049351" y="263376"/>
                    <a:pt x="1044441" y="261858"/>
                    <a:pt x="1039411" y="260878"/>
                  </a:cubicBezTo>
                  <a:cubicBezTo>
                    <a:pt x="1033021" y="259279"/>
                    <a:pt x="1026897" y="257948"/>
                    <a:pt x="1020507" y="256883"/>
                  </a:cubicBezTo>
                  <a:lnTo>
                    <a:pt x="1014115" y="256883"/>
                  </a:lnTo>
                  <a:cubicBezTo>
                    <a:pt x="1004641" y="255008"/>
                    <a:pt x="995013" y="254027"/>
                    <a:pt x="985356" y="253954"/>
                  </a:cubicBezTo>
                  <a:lnTo>
                    <a:pt x="979499" y="253954"/>
                  </a:lnTo>
                  <a:cubicBezTo>
                    <a:pt x="969002" y="253788"/>
                    <a:pt x="958504" y="254321"/>
                    <a:pt x="948079" y="255551"/>
                  </a:cubicBezTo>
                  <a:lnTo>
                    <a:pt x="941155" y="255551"/>
                  </a:lnTo>
                  <a:cubicBezTo>
                    <a:pt x="933167" y="255551"/>
                    <a:pt x="925712" y="257149"/>
                    <a:pt x="917989" y="258480"/>
                  </a:cubicBezTo>
                  <a:lnTo>
                    <a:pt x="908670" y="260345"/>
                  </a:lnTo>
                  <a:cubicBezTo>
                    <a:pt x="929148" y="247472"/>
                    <a:pt x="947934" y="232086"/>
                    <a:pt x="964588" y="214545"/>
                  </a:cubicBezTo>
                  <a:cubicBezTo>
                    <a:pt x="971873" y="206287"/>
                    <a:pt x="978381" y="197373"/>
                    <a:pt x="984025" y="187917"/>
                  </a:cubicBezTo>
                  <a:lnTo>
                    <a:pt x="993346" y="174603"/>
                  </a:lnTo>
                  <a:lnTo>
                    <a:pt x="1003998" y="158893"/>
                  </a:lnTo>
                  <a:lnTo>
                    <a:pt x="1007458" y="153834"/>
                  </a:lnTo>
                  <a:cubicBezTo>
                    <a:pt x="1013317" y="144780"/>
                    <a:pt x="1019174" y="135727"/>
                    <a:pt x="1024500" y="127206"/>
                  </a:cubicBezTo>
                  <a:cubicBezTo>
                    <a:pt x="1027177" y="121931"/>
                    <a:pt x="1029319" y="116400"/>
                    <a:pt x="1030890" y="110697"/>
                  </a:cubicBezTo>
                  <a:lnTo>
                    <a:pt x="1033021" y="103774"/>
                  </a:lnTo>
                  <a:cubicBezTo>
                    <a:pt x="1035626" y="96413"/>
                    <a:pt x="1037586" y="88840"/>
                    <a:pt x="1038878" y="81140"/>
                  </a:cubicBezTo>
                  <a:cubicBezTo>
                    <a:pt x="1040125" y="71701"/>
                    <a:pt x="1039491" y="62108"/>
                    <a:pt x="1037014" y="52915"/>
                  </a:cubicBezTo>
                  <a:cubicBezTo>
                    <a:pt x="1035963" y="47161"/>
                    <a:pt x="1033491" y="41762"/>
                    <a:pt x="1029824" y="37205"/>
                  </a:cubicBezTo>
                  <a:lnTo>
                    <a:pt x="1023968" y="31346"/>
                  </a:lnTo>
                  <a:lnTo>
                    <a:pt x="1021038" y="28417"/>
                  </a:lnTo>
                  <a:cubicBezTo>
                    <a:pt x="1018335" y="26228"/>
                    <a:pt x="1014929" y="25093"/>
                    <a:pt x="1011453" y="25222"/>
                  </a:cubicBezTo>
                  <a:cubicBezTo>
                    <a:pt x="1009588" y="19897"/>
                    <a:pt x="1007724" y="14305"/>
                    <a:pt x="1005595" y="8713"/>
                  </a:cubicBezTo>
                  <a:cubicBezTo>
                    <a:pt x="1003257" y="3469"/>
                    <a:pt x="998023" y="119"/>
                    <a:pt x="992281" y="192"/>
                  </a:cubicBezTo>
                  <a:cubicBezTo>
                    <a:pt x="990604" y="-64"/>
                    <a:pt x="988899" y="-64"/>
                    <a:pt x="987222" y="192"/>
                  </a:cubicBezTo>
                </a:path>
              </a:pathLst>
            </a:custGeom>
            <a:solidFill>
              <a:srgbClr val="E8C05A"/>
            </a:solidFill>
            <a:ln w="26619"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id="{AF6FBEEA-DF73-4E01-A58F-F1EAD99305BC}"/>
                </a:ext>
              </a:extLst>
            </p:cNvPr>
            <p:cNvSpPr/>
            <p:nvPr/>
          </p:nvSpPr>
          <p:spPr>
            <a:xfrm>
              <a:off x="15027391" y="6905764"/>
              <a:ext cx="180539" cy="90369"/>
            </a:xfrm>
            <a:custGeom>
              <a:avLst/>
              <a:gdLst>
                <a:gd name="connsiteX0" fmla="*/ 22478 w 143850"/>
                <a:gd name="connsiteY0" fmla="*/ 80 h 72004"/>
                <a:gd name="connsiteX1" fmla="*/ 7566 w 143850"/>
                <a:gd name="connsiteY1" fmla="*/ 4873 h 72004"/>
                <a:gd name="connsiteX2" fmla="*/ 4321 w 143850"/>
                <a:gd name="connsiteY2" fmla="*/ 32928 h 72004"/>
                <a:gd name="connsiteX3" fmla="*/ 4904 w 143850"/>
                <a:gd name="connsiteY3" fmla="*/ 33631 h 72004"/>
                <a:gd name="connsiteX4" fmla="*/ 19017 w 143850"/>
                <a:gd name="connsiteY4" fmla="*/ 41086 h 72004"/>
                <a:gd name="connsiteX5" fmla="*/ 58426 w 143850"/>
                <a:gd name="connsiteY5" fmla="*/ 43483 h 72004"/>
                <a:gd name="connsiteX6" fmla="*/ 87450 w 143850"/>
                <a:gd name="connsiteY6" fmla="*/ 54666 h 72004"/>
                <a:gd name="connsiteX7" fmla="*/ 110350 w 143850"/>
                <a:gd name="connsiteY7" fmla="*/ 68247 h 72004"/>
                <a:gd name="connsiteX8" fmla="*/ 139906 w 143850"/>
                <a:gd name="connsiteY8" fmla="*/ 63187 h 72004"/>
                <a:gd name="connsiteX9" fmla="*/ 135255 w 143850"/>
                <a:gd name="connsiteY9" fmla="*/ 34185 h 72004"/>
                <a:gd name="connsiteX10" fmla="*/ 134847 w 143850"/>
                <a:gd name="connsiteY10" fmla="*/ 33897 h 72004"/>
                <a:gd name="connsiteX11" fmla="*/ 123397 w 143850"/>
                <a:gd name="connsiteY11" fmla="*/ 25908 h 72004"/>
                <a:gd name="connsiteX12" fmla="*/ 108751 w 143850"/>
                <a:gd name="connsiteY12" fmla="*/ 17920 h 72004"/>
                <a:gd name="connsiteX13" fmla="*/ 82124 w 143850"/>
                <a:gd name="connsiteY13" fmla="*/ 6471 h 72004"/>
                <a:gd name="connsiteX14" fmla="*/ 34194 w 143850"/>
                <a:gd name="connsiteY14" fmla="*/ 80 h 72004"/>
                <a:gd name="connsiteX15" fmla="*/ 23277 w 143850"/>
                <a:gd name="connsiteY15" fmla="*/ 80 h 7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50" h="72004">
                  <a:moveTo>
                    <a:pt x="22478" y="80"/>
                  </a:moveTo>
                  <a:cubicBezTo>
                    <a:pt x="17085" y="-222"/>
                    <a:pt x="11773" y="1486"/>
                    <a:pt x="7566" y="4873"/>
                  </a:cubicBezTo>
                  <a:cubicBezTo>
                    <a:pt x="-1077" y="11724"/>
                    <a:pt x="-2530" y="24285"/>
                    <a:pt x="4321" y="32928"/>
                  </a:cubicBezTo>
                  <a:cubicBezTo>
                    <a:pt x="4510" y="33167"/>
                    <a:pt x="4704" y="33401"/>
                    <a:pt x="4904" y="33631"/>
                  </a:cubicBezTo>
                  <a:cubicBezTo>
                    <a:pt x="8347" y="37995"/>
                    <a:pt x="13472" y="40703"/>
                    <a:pt x="19017" y="41086"/>
                  </a:cubicBezTo>
                  <a:cubicBezTo>
                    <a:pt x="32201" y="40549"/>
                    <a:pt x="45405" y="41352"/>
                    <a:pt x="58426" y="43483"/>
                  </a:cubicBezTo>
                  <a:cubicBezTo>
                    <a:pt x="68466" y="46183"/>
                    <a:pt x="78195" y="49931"/>
                    <a:pt x="87450" y="54666"/>
                  </a:cubicBezTo>
                  <a:cubicBezTo>
                    <a:pt x="95172" y="58927"/>
                    <a:pt x="102893" y="63453"/>
                    <a:pt x="110350" y="68247"/>
                  </a:cubicBezTo>
                  <a:cubicBezTo>
                    <a:pt x="119955" y="74805"/>
                    <a:pt x="133030" y="72567"/>
                    <a:pt x="139906" y="63187"/>
                  </a:cubicBezTo>
                  <a:cubicBezTo>
                    <a:pt x="146630" y="53894"/>
                    <a:pt x="144548" y="40909"/>
                    <a:pt x="135255" y="34185"/>
                  </a:cubicBezTo>
                  <a:cubicBezTo>
                    <a:pt x="135121" y="34087"/>
                    <a:pt x="134984" y="33991"/>
                    <a:pt x="134847" y="33897"/>
                  </a:cubicBezTo>
                  <a:cubicBezTo>
                    <a:pt x="131202" y="30995"/>
                    <a:pt x="127378" y="28327"/>
                    <a:pt x="123397" y="25908"/>
                  </a:cubicBezTo>
                  <a:cubicBezTo>
                    <a:pt x="118604" y="22979"/>
                    <a:pt x="113545" y="20317"/>
                    <a:pt x="108751" y="17920"/>
                  </a:cubicBezTo>
                  <a:cubicBezTo>
                    <a:pt x="100155" y="13482"/>
                    <a:pt x="91258" y="9656"/>
                    <a:pt x="82124" y="6471"/>
                  </a:cubicBezTo>
                  <a:cubicBezTo>
                    <a:pt x="66610" y="1704"/>
                    <a:pt x="50414" y="-455"/>
                    <a:pt x="34194" y="80"/>
                  </a:cubicBezTo>
                  <a:lnTo>
                    <a:pt x="23277" y="80"/>
                  </a:lnTo>
                </a:path>
              </a:pathLst>
            </a:custGeom>
            <a:solidFill>
              <a:srgbClr val="E8C05A"/>
            </a:solidFill>
            <a:ln w="26619"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id="{A83FC66D-C501-4D2F-B084-739955D428FB}"/>
                </a:ext>
              </a:extLst>
            </p:cNvPr>
            <p:cNvSpPr/>
            <p:nvPr/>
          </p:nvSpPr>
          <p:spPr>
            <a:xfrm>
              <a:off x="14736404" y="6222102"/>
              <a:ext cx="127777" cy="103979"/>
            </a:xfrm>
            <a:custGeom>
              <a:avLst/>
              <a:gdLst>
                <a:gd name="connsiteX0" fmla="*/ 83381 w 101810"/>
                <a:gd name="connsiteY0" fmla="*/ 4266 h 82848"/>
                <a:gd name="connsiteX1" fmla="*/ 77256 w 101810"/>
                <a:gd name="connsiteY1" fmla="*/ 13852 h 82848"/>
                <a:gd name="connsiteX2" fmla="*/ 74860 w 101810"/>
                <a:gd name="connsiteY2" fmla="*/ 17047 h 82848"/>
                <a:gd name="connsiteX3" fmla="*/ 74860 w 101810"/>
                <a:gd name="connsiteY3" fmla="*/ 17047 h 82848"/>
                <a:gd name="connsiteX4" fmla="*/ 63942 w 101810"/>
                <a:gd name="connsiteY4" fmla="*/ 14651 h 82848"/>
                <a:gd name="connsiteX5" fmla="*/ 58883 w 101810"/>
                <a:gd name="connsiteY5" fmla="*/ 16781 h 82848"/>
                <a:gd name="connsiteX6" fmla="*/ 54356 w 101810"/>
                <a:gd name="connsiteY6" fmla="*/ 20509 h 82848"/>
                <a:gd name="connsiteX7" fmla="*/ 48232 w 101810"/>
                <a:gd name="connsiteY7" fmla="*/ 26367 h 82848"/>
                <a:gd name="connsiteX8" fmla="*/ 31723 w 101810"/>
                <a:gd name="connsiteY8" fmla="*/ 41811 h 82848"/>
                <a:gd name="connsiteX9" fmla="*/ 31723 w 101810"/>
                <a:gd name="connsiteY9" fmla="*/ 41811 h 82848"/>
                <a:gd name="connsiteX10" fmla="*/ 21870 w 101810"/>
                <a:gd name="connsiteY10" fmla="*/ 49533 h 82848"/>
                <a:gd name="connsiteX11" fmla="*/ 14148 w 101810"/>
                <a:gd name="connsiteY11" fmla="*/ 54326 h 82848"/>
                <a:gd name="connsiteX12" fmla="*/ 6160 w 101810"/>
                <a:gd name="connsiteY12" fmla="*/ 58853 h 82848"/>
                <a:gd name="connsiteX13" fmla="*/ 35 w 101810"/>
                <a:gd name="connsiteY13" fmla="*/ 70569 h 82848"/>
                <a:gd name="connsiteX14" fmla="*/ 36 w 101810"/>
                <a:gd name="connsiteY14" fmla="*/ 70569 h 82848"/>
                <a:gd name="connsiteX15" fmla="*/ 4296 w 101810"/>
                <a:gd name="connsiteY15" fmla="*/ 79356 h 82848"/>
                <a:gd name="connsiteX16" fmla="*/ 13616 w 101810"/>
                <a:gd name="connsiteY16" fmla="*/ 82818 h 82848"/>
                <a:gd name="connsiteX17" fmla="*/ 33055 w 101810"/>
                <a:gd name="connsiteY17" fmla="*/ 77492 h 82848"/>
                <a:gd name="connsiteX18" fmla="*/ 47700 w 101810"/>
                <a:gd name="connsiteY18" fmla="*/ 69770 h 82848"/>
                <a:gd name="connsiteX19" fmla="*/ 63676 w 101810"/>
                <a:gd name="connsiteY19" fmla="*/ 58054 h 82848"/>
                <a:gd name="connsiteX20" fmla="*/ 82582 w 101810"/>
                <a:gd name="connsiteY20" fmla="*/ 39415 h 82848"/>
                <a:gd name="connsiteX21" fmla="*/ 100688 w 101810"/>
                <a:gd name="connsiteY21" fmla="*/ 12787 h 82848"/>
                <a:gd name="connsiteX22" fmla="*/ 97119 w 101810"/>
                <a:gd name="connsiteY22" fmla="*/ 491 h 82848"/>
                <a:gd name="connsiteX23" fmla="*/ 96694 w 101810"/>
                <a:gd name="connsiteY23" fmla="*/ 272 h 82848"/>
                <a:gd name="connsiteX24" fmla="*/ 92700 w 101810"/>
                <a:gd name="connsiteY24" fmla="*/ 272 h 82848"/>
                <a:gd name="connsiteX25" fmla="*/ 84179 w 101810"/>
                <a:gd name="connsiteY25" fmla="*/ 5332 h 82848"/>
                <a:gd name="connsiteX26" fmla="*/ 77788 w 101810"/>
                <a:gd name="connsiteY26" fmla="*/ 15183 h 82848"/>
                <a:gd name="connsiteX27" fmla="*/ 77788 w 101810"/>
                <a:gd name="connsiteY27" fmla="*/ 15183 h 82848"/>
                <a:gd name="connsiteX28" fmla="*/ 34119 w 101810"/>
                <a:gd name="connsiteY28" fmla="*/ 39681 h 82848"/>
                <a:gd name="connsiteX29" fmla="*/ 32522 w 101810"/>
                <a:gd name="connsiteY29" fmla="*/ 41012 h 82848"/>
                <a:gd name="connsiteX30" fmla="*/ 34119 w 101810"/>
                <a:gd name="connsiteY30" fmla="*/ 39681 h 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1810" h="82848">
                  <a:moveTo>
                    <a:pt x="83381" y="4266"/>
                  </a:moveTo>
                  <a:lnTo>
                    <a:pt x="77256" y="13852"/>
                  </a:lnTo>
                  <a:lnTo>
                    <a:pt x="74860" y="17047"/>
                  </a:lnTo>
                  <a:lnTo>
                    <a:pt x="74860" y="17047"/>
                  </a:lnTo>
                  <a:cubicBezTo>
                    <a:pt x="71998" y="14191"/>
                    <a:pt x="67738" y="13256"/>
                    <a:pt x="63942" y="14651"/>
                  </a:cubicBezTo>
                  <a:cubicBezTo>
                    <a:pt x="62168" y="15131"/>
                    <a:pt x="60467" y="15847"/>
                    <a:pt x="58883" y="16781"/>
                  </a:cubicBezTo>
                  <a:lnTo>
                    <a:pt x="54356" y="20509"/>
                  </a:lnTo>
                  <a:lnTo>
                    <a:pt x="48232" y="26367"/>
                  </a:lnTo>
                  <a:cubicBezTo>
                    <a:pt x="42906" y="31692"/>
                    <a:pt x="37581" y="37018"/>
                    <a:pt x="31723" y="41811"/>
                  </a:cubicBezTo>
                  <a:lnTo>
                    <a:pt x="31723" y="41811"/>
                  </a:lnTo>
                  <a:lnTo>
                    <a:pt x="21870" y="49533"/>
                  </a:lnTo>
                  <a:cubicBezTo>
                    <a:pt x="19395" y="51285"/>
                    <a:pt x="16816" y="52886"/>
                    <a:pt x="14148" y="54326"/>
                  </a:cubicBezTo>
                  <a:lnTo>
                    <a:pt x="6160" y="58853"/>
                  </a:lnTo>
                  <a:cubicBezTo>
                    <a:pt x="2054" y="61273"/>
                    <a:pt x="-321" y="65816"/>
                    <a:pt x="35" y="70569"/>
                  </a:cubicBezTo>
                  <a:lnTo>
                    <a:pt x="36" y="70569"/>
                  </a:lnTo>
                  <a:cubicBezTo>
                    <a:pt x="341" y="73918"/>
                    <a:pt x="1856" y="77042"/>
                    <a:pt x="4296" y="79356"/>
                  </a:cubicBezTo>
                  <a:cubicBezTo>
                    <a:pt x="6755" y="81805"/>
                    <a:pt x="10155" y="83067"/>
                    <a:pt x="13616" y="82818"/>
                  </a:cubicBezTo>
                  <a:cubicBezTo>
                    <a:pt x="20294" y="81870"/>
                    <a:pt x="26826" y="80081"/>
                    <a:pt x="33055" y="77492"/>
                  </a:cubicBezTo>
                  <a:cubicBezTo>
                    <a:pt x="38123" y="75289"/>
                    <a:pt x="43019" y="72707"/>
                    <a:pt x="47700" y="69770"/>
                  </a:cubicBezTo>
                  <a:cubicBezTo>
                    <a:pt x="53362" y="66346"/>
                    <a:pt x="58709" y="62425"/>
                    <a:pt x="63676" y="58054"/>
                  </a:cubicBezTo>
                  <a:cubicBezTo>
                    <a:pt x="70368" y="52250"/>
                    <a:pt x="76683" y="46024"/>
                    <a:pt x="82582" y="39415"/>
                  </a:cubicBezTo>
                  <a:cubicBezTo>
                    <a:pt x="89281" y="31008"/>
                    <a:pt x="95333" y="22107"/>
                    <a:pt x="100688" y="12787"/>
                  </a:cubicBezTo>
                  <a:cubicBezTo>
                    <a:pt x="103098" y="8406"/>
                    <a:pt x="101500" y="2901"/>
                    <a:pt x="97119" y="491"/>
                  </a:cubicBezTo>
                  <a:cubicBezTo>
                    <a:pt x="96979" y="415"/>
                    <a:pt x="96837" y="342"/>
                    <a:pt x="96694" y="272"/>
                  </a:cubicBezTo>
                  <a:cubicBezTo>
                    <a:pt x="95387" y="-91"/>
                    <a:pt x="94006" y="-91"/>
                    <a:pt x="92700" y="272"/>
                  </a:cubicBezTo>
                  <a:cubicBezTo>
                    <a:pt x="89186" y="408"/>
                    <a:pt x="85979" y="2311"/>
                    <a:pt x="84179" y="5332"/>
                  </a:cubicBezTo>
                  <a:moveTo>
                    <a:pt x="77788" y="15183"/>
                  </a:moveTo>
                  <a:lnTo>
                    <a:pt x="77788" y="15183"/>
                  </a:lnTo>
                  <a:moveTo>
                    <a:pt x="34119" y="39681"/>
                  </a:moveTo>
                  <a:lnTo>
                    <a:pt x="32522" y="41012"/>
                  </a:lnTo>
                  <a:lnTo>
                    <a:pt x="34119" y="39681"/>
                  </a:lnTo>
                </a:path>
              </a:pathLst>
            </a:custGeom>
            <a:solidFill>
              <a:srgbClr val="E8C05A"/>
            </a:solidFill>
            <a:ln w="26619"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id="{FCDFB4F5-3063-4408-824E-B9CB9C51BAA2}"/>
                </a:ext>
              </a:extLst>
            </p:cNvPr>
            <p:cNvSpPr/>
            <p:nvPr/>
          </p:nvSpPr>
          <p:spPr>
            <a:xfrm>
              <a:off x="14232700" y="4963541"/>
              <a:ext cx="1200333" cy="1122580"/>
            </a:xfrm>
            <a:custGeom>
              <a:avLst/>
              <a:gdLst>
                <a:gd name="connsiteX0" fmla="*/ 2760 w 956401"/>
                <a:gd name="connsiteY0" fmla="*/ 801 h 894449"/>
                <a:gd name="connsiteX1" fmla="*/ 896 w 956401"/>
                <a:gd name="connsiteY1" fmla="*/ 9322 h 894449"/>
                <a:gd name="connsiteX2" fmla="*/ 20068 w 956401"/>
                <a:gd name="connsiteY2" fmla="*/ 35949 h 894449"/>
                <a:gd name="connsiteX3" fmla="*/ 36577 w 956401"/>
                <a:gd name="connsiteY3" fmla="*/ 62577 h 894449"/>
                <a:gd name="connsiteX4" fmla="*/ 53086 w 956401"/>
                <a:gd name="connsiteY4" fmla="*/ 90536 h 894449"/>
                <a:gd name="connsiteX5" fmla="*/ 69595 w 956401"/>
                <a:gd name="connsiteY5" fmla="*/ 117164 h 894449"/>
                <a:gd name="connsiteX6" fmla="*/ 87702 w 956401"/>
                <a:gd name="connsiteY6" fmla="*/ 143792 h 894449"/>
                <a:gd name="connsiteX7" fmla="*/ 106341 w 956401"/>
                <a:gd name="connsiteY7" fmla="*/ 170419 h 894449"/>
                <a:gd name="connsiteX8" fmla="*/ 147348 w 956401"/>
                <a:gd name="connsiteY8" fmla="*/ 221012 h 894449"/>
                <a:gd name="connsiteX9" fmla="*/ 195811 w 956401"/>
                <a:gd name="connsiteY9" fmla="*/ 268409 h 894449"/>
                <a:gd name="connsiteX10" fmla="*/ 220574 w 956401"/>
                <a:gd name="connsiteY10" fmla="*/ 289711 h 894449"/>
                <a:gd name="connsiteX11" fmla="*/ 233356 w 956401"/>
                <a:gd name="connsiteY11" fmla="*/ 298764 h 894449"/>
                <a:gd name="connsiteX12" fmla="*/ 250130 w 956401"/>
                <a:gd name="connsiteY12" fmla="*/ 310214 h 894449"/>
                <a:gd name="connsiteX13" fmla="*/ 364630 w 956401"/>
                <a:gd name="connsiteY13" fmla="*/ 378381 h 894449"/>
                <a:gd name="connsiteX14" fmla="*/ 391258 w 956401"/>
                <a:gd name="connsiteY14" fmla="*/ 393027 h 894449"/>
                <a:gd name="connsiteX15" fmla="*/ 422146 w 956401"/>
                <a:gd name="connsiteY15" fmla="*/ 408737 h 894449"/>
                <a:gd name="connsiteX16" fmla="*/ 448773 w 956401"/>
                <a:gd name="connsiteY16" fmla="*/ 422849 h 894449"/>
                <a:gd name="connsiteX17" fmla="*/ 477797 w 956401"/>
                <a:gd name="connsiteY17" fmla="*/ 438560 h 894449"/>
                <a:gd name="connsiteX18" fmla="*/ 506822 w 956401"/>
                <a:gd name="connsiteY18" fmla="*/ 454802 h 894449"/>
                <a:gd name="connsiteX19" fmla="*/ 534780 w 956401"/>
                <a:gd name="connsiteY19" fmla="*/ 470779 h 894449"/>
                <a:gd name="connsiteX20" fmla="*/ 588036 w 956401"/>
                <a:gd name="connsiteY20" fmla="*/ 502732 h 894449"/>
                <a:gd name="connsiteX21" fmla="*/ 609072 w 956401"/>
                <a:gd name="connsiteY21" fmla="*/ 516579 h 894449"/>
                <a:gd name="connsiteX22" fmla="*/ 609072 w 956401"/>
                <a:gd name="connsiteY22" fmla="*/ 516579 h 894449"/>
                <a:gd name="connsiteX23" fmla="*/ 628510 w 956401"/>
                <a:gd name="connsiteY23" fmla="*/ 529360 h 894449"/>
                <a:gd name="connsiteX24" fmla="*/ 625581 w 956401"/>
                <a:gd name="connsiteY24" fmla="*/ 527496 h 894449"/>
                <a:gd name="connsiteX25" fmla="*/ 636232 w 956401"/>
                <a:gd name="connsiteY25" fmla="*/ 534686 h 894449"/>
                <a:gd name="connsiteX26" fmla="*/ 632238 w 956401"/>
                <a:gd name="connsiteY26" fmla="*/ 532023 h 894449"/>
                <a:gd name="connsiteX27" fmla="*/ 677772 w 956401"/>
                <a:gd name="connsiteY27" fmla="*/ 563976 h 894449"/>
                <a:gd name="connsiteX28" fmla="*/ 727032 w 956401"/>
                <a:gd name="connsiteY28" fmla="*/ 603119 h 894449"/>
                <a:gd name="connsiteX29" fmla="*/ 751530 w 956401"/>
                <a:gd name="connsiteY29" fmla="*/ 624421 h 894449"/>
                <a:gd name="connsiteX30" fmla="*/ 761649 w 956401"/>
                <a:gd name="connsiteY30" fmla="*/ 636137 h 894449"/>
                <a:gd name="connsiteX31" fmla="*/ 758986 w 956401"/>
                <a:gd name="connsiteY31" fmla="*/ 632942 h 894449"/>
                <a:gd name="connsiteX32" fmla="*/ 803986 w 956401"/>
                <a:gd name="connsiteY32" fmla="*/ 686197 h 894449"/>
                <a:gd name="connsiteX33" fmla="*/ 826087 w 956401"/>
                <a:gd name="connsiteY33" fmla="*/ 714422 h 894449"/>
                <a:gd name="connsiteX34" fmla="*/ 846857 w 956401"/>
                <a:gd name="connsiteY34" fmla="*/ 741050 h 894449"/>
                <a:gd name="connsiteX35" fmla="*/ 889194 w 956401"/>
                <a:gd name="connsiteY35" fmla="*/ 800962 h 894449"/>
                <a:gd name="connsiteX36" fmla="*/ 907568 w 956401"/>
                <a:gd name="connsiteY36" fmla="*/ 829720 h 894449"/>
                <a:gd name="connsiteX37" fmla="*/ 923012 w 956401"/>
                <a:gd name="connsiteY37" fmla="*/ 856348 h 894449"/>
                <a:gd name="connsiteX38" fmla="*/ 923012 w 956401"/>
                <a:gd name="connsiteY38" fmla="*/ 859810 h 894449"/>
                <a:gd name="connsiteX39" fmla="*/ 931267 w 956401"/>
                <a:gd name="connsiteY39" fmla="*/ 878182 h 894449"/>
                <a:gd name="connsiteX40" fmla="*/ 935261 w 956401"/>
                <a:gd name="connsiteY40" fmla="*/ 885638 h 894449"/>
                <a:gd name="connsiteX41" fmla="*/ 939788 w 956401"/>
                <a:gd name="connsiteY41" fmla="*/ 891763 h 894449"/>
                <a:gd name="connsiteX42" fmla="*/ 953714 w 956401"/>
                <a:gd name="connsiteY42" fmla="*/ 891358 h 894449"/>
                <a:gd name="connsiteX43" fmla="*/ 955764 w 956401"/>
                <a:gd name="connsiteY43" fmla="*/ 881111 h 894449"/>
                <a:gd name="connsiteX44" fmla="*/ 952835 w 956401"/>
                <a:gd name="connsiteY44" fmla="*/ 874188 h 894449"/>
                <a:gd name="connsiteX45" fmla="*/ 948575 w 956401"/>
                <a:gd name="connsiteY45" fmla="*/ 865401 h 894449"/>
                <a:gd name="connsiteX46" fmla="*/ 948575 w 956401"/>
                <a:gd name="connsiteY46" fmla="*/ 863537 h 894449"/>
                <a:gd name="connsiteX47" fmla="*/ 929936 w 956401"/>
                <a:gd name="connsiteY47" fmla="*/ 815874 h 894449"/>
                <a:gd name="connsiteX48" fmla="*/ 916089 w 956401"/>
                <a:gd name="connsiteY48" fmla="*/ 791642 h 894449"/>
                <a:gd name="connsiteX49" fmla="*/ 901177 w 956401"/>
                <a:gd name="connsiteY49" fmla="*/ 765015 h 894449"/>
                <a:gd name="connsiteX50" fmla="*/ 837537 w 956401"/>
                <a:gd name="connsiteY50" fmla="*/ 669155 h 894449"/>
                <a:gd name="connsiteX51" fmla="*/ 816768 w 956401"/>
                <a:gd name="connsiteY51" fmla="*/ 644125 h 894449"/>
                <a:gd name="connsiteX52" fmla="*/ 794667 w 956401"/>
                <a:gd name="connsiteY52" fmla="*/ 621225 h 894449"/>
                <a:gd name="connsiteX53" fmla="*/ 770702 w 956401"/>
                <a:gd name="connsiteY53" fmla="*/ 598326 h 894449"/>
                <a:gd name="connsiteX54" fmla="*/ 766175 w 956401"/>
                <a:gd name="connsiteY54" fmla="*/ 594065 h 894449"/>
                <a:gd name="connsiteX55" fmla="*/ 712919 w 956401"/>
                <a:gd name="connsiteY55" fmla="*/ 536816 h 894449"/>
                <a:gd name="connsiteX56" fmla="*/ 662859 w 956401"/>
                <a:gd name="connsiteY56" fmla="*/ 488886 h 894449"/>
                <a:gd name="connsiteX57" fmla="*/ 636232 w 956401"/>
                <a:gd name="connsiteY57" fmla="*/ 465720 h 894449"/>
                <a:gd name="connsiteX58" fmla="*/ 606409 w 956401"/>
                <a:gd name="connsiteY58" fmla="*/ 444684 h 894449"/>
                <a:gd name="connsiteX59" fmla="*/ 565403 w 956401"/>
                <a:gd name="connsiteY59" fmla="*/ 418056 h 894449"/>
                <a:gd name="connsiteX60" fmla="*/ 545165 w 956401"/>
                <a:gd name="connsiteY60" fmla="*/ 407938 h 894449"/>
                <a:gd name="connsiteX61" fmla="*/ 521201 w 956401"/>
                <a:gd name="connsiteY61" fmla="*/ 400216 h 894449"/>
                <a:gd name="connsiteX62" fmla="*/ 503893 w 956401"/>
                <a:gd name="connsiteY62" fmla="*/ 407938 h 894449"/>
                <a:gd name="connsiteX63" fmla="*/ 499366 w 956401"/>
                <a:gd name="connsiteY63" fmla="*/ 405541 h 894449"/>
                <a:gd name="connsiteX64" fmla="*/ 472738 w 956401"/>
                <a:gd name="connsiteY64" fmla="*/ 390097 h 894449"/>
                <a:gd name="connsiteX65" fmla="*/ 444779 w 956401"/>
                <a:gd name="connsiteY65" fmla="*/ 375452 h 894449"/>
                <a:gd name="connsiteX66" fmla="*/ 414424 w 956401"/>
                <a:gd name="connsiteY66" fmla="*/ 360541 h 894449"/>
                <a:gd name="connsiteX67" fmla="*/ 392589 w 956401"/>
                <a:gd name="connsiteY67" fmla="*/ 349889 h 894449"/>
                <a:gd name="connsiteX68" fmla="*/ 369423 w 956401"/>
                <a:gd name="connsiteY68" fmla="*/ 337641 h 894449"/>
                <a:gd name="connsiteX69" fmla="*/ 323890 w 956401"/>
                <a:gd name="connsiteY69" fmla="*/ 313144 h 894449"/>
                <a:gd name="connsiteX70" fmla="*/ 235486 w 956401"/>
                <a:gd name="connsiteY70" fmla="*/ 261752 h 894449"/>
                <a:gd name="connsiteX71" fmla="*/ 202201 w 956401"/>
                <a:gd name="connsiteY71" fmla="*/ 235124 h 894449"/>
                <a:gd name="connsiteX72" fmla="*/ 167851 w 956401"/>
                <a:gd name="connsiteY72" fmla="*/ 205567 h 894449"/>
                <a:gd name="connsiteX73" fmla="*/ 138028 w 956401"/>
                <a:gd name="connsiteY73" fmla="*/ 175212 h 894449"/>
                <a:gd name="connsiteX74" fmla="*/ 111401 w 956401"/>
                <a:gd name="connsiteY74" fmla="*/ 145655 h 894449"/>
                <a:gd name="connsiteX75" fmla="*/ 59477 w 956401"/>
                <a:gd name="connsiteY75" fmla="*/ 76690 h 894449"/>
                <a:gd name="connsiteX76" fmla="*/ 34979 w 956401"/>
                <a:gd name="connsiteY76" fmla="*/ 41009 h 894449"/>
                <a:gd name="connsiteX77" fmla="*/ 22464 w 956401"/>
                <a:gd name="connsiteY77" fmla="*/ 22902 h 894449"/>
                <a:gd name="connsiteX78" fmla="*/ 8352 w 956401"/>
                <a:gd name="connsiteY78" fmla="*/ 2665 h 894449"/>
                <a:gd name="connsiteX79" fmla="*/ 3292 w 956401"/>
                <a:gd name="connsiteY79" fmla="*/ 2 h 894449"/>
                <a:gd name="connsiteX80" fmla="*/ 97 w 956401"/>
                <a:gd name="connsiteY80" fmla="*/ 2 h 894449"/>
                <a:gd name="connsiteX81" fmla="*/ 233621 w 956401"/>
                <a:gd name="connsiteY81" fmla="*/ 259089 h 894449"/>
                <a:gd name="connsiteX82" fmla="*/ 233621 w 956401"/>
                <a:gd name="connsiteY82" fmla="*/ 259089 h 894449"/>
                <a:gd name="connsiteX83" fmla="*/ 233621 w 956401"/>
                <a:gd name="connsiteY83" fmla="*/ 259089 h 894449"/>
                <a:gd name="connsiteX84" fmla="*/ 236284 w 956401"/>
                <a:gd name="connsiteY84" fmla="*/ 260687 h 894449"/>
                <a:gd name="connsiteX85" fmla="*/ 236284 w 956401"/>
                <a:gd name="connsiteY85" fmla="*/ 260687 h 894449"/>
                <a:gd name="connsiteX86" fmla="*/ 236284 w 956401"/>
                <a:gd name="connsiteY86" fmla="*/ 260687 h 894449"/>
                <a:gd name="connsiteX87" fmla="*/ 815703 w 956401"/>
                <a:gd name="connsiteY87" fmla="*/ 686730 h 894449"/>
                <a:gd name="connsiteX88" fmla="*/ 815703 w 956401"/>
                <a:gd name="connsiteY88" fmla="*/ 686730 h 894449"/>
                <a:gd name="connsiteX89" fmla="*/ 815703 w 956401"/>
                <a:gd name="connsiteY89" fmla="*/ 686730 h 894449"/>
                <a:gd name="connsiteX90" fmla="*/ 815703 w 956401"/>
                <a:gd name="connsiteY90" fmla="*/ 686730 h 894449"/>
                <a:gd name="connsiteX91" fmla="*/ 821827 w 956401"/>
                <a:gd name="connsiteY91" fmla="*/ 693653 h 894449"/>
                <a:gd name="connsiteX92" fmla="*/ 821827 w 956401"/>
                <a:gd name="connsiteY92" fmla="*/ 693653 h 894449"/>
                <a:gd name="connsiteX93" fmla="*/ 821827 w 956401"/>
                <a:gd name="connsiteY93" fmla="*/ 693653 h 894449"/>
                <a:gd name="connsiteX94" fmla="*/ 821827 w 956401"/>
                <a:gd name="connsiteY94" fmla="*/ 692321 h 894449"/>
                <a:gd name="connsiteX95" fmla="*/ 952035 w 956401"/>
                <a:gd name="connsiteY95" fmla="*/ 868064 h 894449"/>
                <a:gd name="connsiteX96" fmla="*/ 952035 w 956401"/>
                <a:gd name="connsiteY96" fmla="*/ 868064 h 894449"/>
                <a:gd name="connsiteX97" fmla="*/ 952035 w 956401"/>
                <a:gd name="connsiteY97" fmla="*/ 868064 h 894449"/>
                <a:gd name="connsiteX98" fmla="*/ 952035 w 956401"/>
                <a:gd name="connsiteY98" fmla="*/ 868064 h 894449"/>
                <a:gd name="connsiteX99" fmla="*/ 954966 w 956401"/>
                <a:gd name="connsiteY99" fmla="*/ 873922 h 894449"/>
                <a:gd name="connsiteX100" fmla="*/ 954966 w 956401"/>
                <a:gd name="connsiteY100" fmla="*/ 875520 h 894449"/>
                <a:gd name="connsiteX101" fmla="*/ 954966 w 956401"/>
                <a:gd name="connsiteY101" fmla="*/ 873922 h 894449"/>
                <a:gd name="connsiteX102" fmla="*/ 954966 w 956401"/>
                <a:gd name="connsiteY102" fmla="*/ 876319 h 894449"/>
                <a:gd name="connsiteX103" fmla="*/ 954966 w 956401"/>
                <a:gd name="connsiteY103" fmla="*/ 876319 h 894449"/>
                <a:gd name="connsiteX104" fmla="*/ 628776 w 956401"/>
                <a:gd name="connsiteY104" fmla="*/ 527230 h 894449"/>
                <a:gd name="connsiteX105" fmla="*/ 627445 w 956401"/>
                <a:gd name="connsiteY105" fmla="*/ 527230 h 894449"/>
                <a:gd name="connsiteX106" fmla="*/ 628776 w 956401"/>
                <a:gd name="connsiteY106" fmla="*/ 527230 h 89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56401" h="894449">
                  <a:moveTo>
                    <a:pt x="2760" y="801"/>
                  </a:moveTo>
                  <a:cubicBezTo>
                    <a:pt x="-5" y="2709"/>
                    <a:pt x="-819" y="6433"/>
                    <a:pt x="896" y="9322"/>
                  </a:cubicBezTo>
                  <a:cubicBezTo>
                    <a:pt x="7286" y="18641"/>
                    <a:pt x="13943" y="27695"/>
                    <a:pt x="20068" y="35949"/>
                  </a:cubicBezTo>
                  <a:cubicBezTo>
                    <a:pt x="26192" y="44204"/>
                    <a:pt x="30985" y="53790"/>
                    <a:pt x="36577" y="62577"/>
                  </a:cubicBezTo>
                  <a:cubicBezTo>
                    <a:pt x="42168" y="71364"/>
                    <a:pt x="47494" y="81216"/>
                    <a:pt x="53086" y="90536"/>
                  </a:cubicBezTo>
                  <a:cubicBezTo>
                    <a:pt x="58678" y="99856"/>
                    <a:pt x="63737" y="108909"/>
                    <a:pt x="69595" y="117164"/>
                  </a:cubicBezTo>
                  <a:lnTo>
                    <a:pt x="87702" y="143792"/>
                  </a:lnTo>
                  <a:cubicBezTo>
                    <a:pt x="93560" y="152578"/>
                    <a:pt x="99684" y="161099"/>
                    <a:pt x="106341" y="170419"/>
                  </a:cubicBezTo>
                  <a:cubicBezTo>
                    <a:pt x="119037" y="188050"/>
                    <a:pt x="132728" y="204941"/>
                    <a:pt x="147348" y="221012"/>
                  </a:cubicBezTo>
                  <a:cubicBezTo>
                    <a:pt x="162526" y="237521"/>
                    <a:pt x="179302" y="252965"/>
                    <a:pt x="195811" y="268409"/>
                  </a:cubicBezTo>
                  <a:cubicBezTo>
                    <a:pt x="203799" y="275865"/>
                    <a:pt x="212053" y="283054"/>
                    <a:pt x="220574" y="289711"/>
                  </a:cubicBezTo>
                  <a:cubicBezTo>
                    <a:pt x="224568" y="292906"/>
                    <a:pt x="229095" y="295569"/>
                    <a:pt x="233356" y="298764"/>
                  </a:cubicBezTo>
                  <a:cubicBezTo>
                    <a:pt x="237616" y="301960"/>
                    <a:pt x="244273" y="306487"/>
                    <a:pt x="250130" y="310214"/>
                  </a:cubicBezTo>
                  <a:cubicBezTo>
                    <a:pt x="287143" y="334712"/>
                    <a:pt x="326019" y="356546"/>
                    <a:pt x="364630" y="378381"/>
                  </a:cubicBezTo>
                  <a:cubicBezTo>
                    <a:pt x="373683" y="383441"/>
                    <a:pt x="382737" y="388233"/>
                    <a:pt x="391258" y="393027"/>
                  </a:cubicBezTo>
                  <a:lnTo>
                    <a:pt x="422146" y="408737"/>
                  </a:lnTo>
                  <a:lnTo>
                    <a:pt x="448773" y="422849"/>
                  </a:lnTo>
                  <a:cubicBezTo>
                    <a:pt x="458626" y="427909"/>
                    <a:pt x="468211" y="433234"/>
                    <a:pt x="477797" y="438560"/>
                  </a:cubicBezTo>
                  <a:lnTo>
                    <a:pt x="506822" y="454802"/>
                  </a:lnTo>
                  <a:cubicBezTo>
                    <a:pt x="516407" y="459862"/>
                    <a:pt x="525461" y="465453"/>
                    <a:pt x="534780" y="470779"/>
                  </a:cubicBezTo>
                  <a:cubicBezTo>
                    <a:pt x="552888" y="481164"/>
                    <a:pt x="570994" y="491815"/>
                    <a:pt x="588036" y="502732"/>
                  </a:cubicBezTo>
                  <a:cubicBezTo>
                    <a:pt x="594959" y="506993"/>
                    <a:pt x="602148" y="511786"/>
                    <a:pt x="609072" y="516579"/>
                  </a:cubicBezTo>
                  <a:lnTo>
                    <a:pt x="609072" y="516579"/>
                  </a:lnTo>
                  <a:lnTo>
                    <a:pt x="628510" y="529360"/>
                  </a:lnTo>
                  <a:lnTo>
                    <a:pt x="625581" y="527496"/>
                  </a:lnTo>
                  <a:lnTo>
                    <a:pt x="636232" y="534686"/>
                  </a:lnTo>
                  <a:lnTo>
                    <a:pt x="632238" y="532023"/>
                  </a:lnTo>
                  <a:cubicBezTo>
                    <a:pt x="647416" y="542408"/>
                    <a:pt x="662859" y="552793"/>
                    <a:pt x="677772" y="563976"/>
                  </a:cubicBezTo>
                  <a:cubicBezTo>
                    <a:pt x="692683" y="575160"/>
                    <a:pt x="711056" y="590604"/>
                    <a:pt x="727032" y="603119"/>
                  </a:cubicBezTo>
                  <a:lnTo>
                    <a:pt x="751530" y="624421"/>
                  </a:lnTo>
                  <a:cubicBezTo>
                    <a:pt x="754992" y="628148"/>
                    <a:pt x="758187" y="632143"/>
                    <a:pt x="761649" y="636137"/>
                  </a:cubicBezTo>
                  <a:lnTo>
                    <a:pt x="758986" y="632942"/>
                  </a:lnTo>
                  <a:cubicBezTo>
                    <a:pt x="774429" y="650782"/>
                    <a:pt x="789607" y="668623"/>
                    <a:pt x="803986" y="686197"/>
                  </a:cubicBezTo>
                  <a:cubicBezTo>
                    <a:pt x="811176" y="695783"/>
                    <a:pt x="818366" y="705102"/>
                    <a:pt x="826087" y="714422"/>
                  </a:cubicBezTo>
                  <a:cubicBezTo>
                    <a:pt x="833809" y="723742"/>
                    <a:pt x="840200" y="732263"/>
                    <a:pt x="846857" y="741050"/>
                  </a:cubicBezTo>
                  <a:cubicBezTo>
                    <a:pt x="861769" y="760755"/>
                    <a:pt x="875349" y="780991"/>
                    <a:pt x="889194" y="800962"/>
                  </a:cubicBezTo>
                  <a:cubicBezTo>
                    <a:pt x="895585" y="810548"/>
                    <a:pt x="901710" y="820134"/>
                    <a:pt x="907568" y="829720"/>
                  </a:cubicBezTo>
                  <a:cubicBezTo>
                    <a:pt x="912893" y="838241"/>
                    <a:pt x="917953" y="846762"/>
                    <a:pt x="923012" y="856348"/>
                  </a:cubicBezTo>
                  <a:cubicBezTo>
                    <a:pt x="923012" y="856348"/>
                    <a:pt x="923012" y="858744"/>
                    <a:pt x="923012" y="859810"/>
                  </a:cubicBezTo>
                  <a:cubicBezTo>
                    <a:pt x="925674" y="865934"/>
                    <a:pt x="928338" y="872058"/>
                    <a:pt x="931267" y="878182"/>
                  </a:cubicBezTo>
                  <a:lnTo>
                    <a:pt x="935261" y="885638"/>
                  </a:lnTo>
                  <a:cubicBezTo>
                    <a:pt x="936345" y="887962"/>
                    <a:pt x="937885" y="890044"/>
                    <a:pt x="939788" y="891763"/>
                  </a:cubicBezTo>
                  <a:cubicBezTo>
                    <a:pt x="943745" y="895497"/>
                    <a:pt x="949981" y="895316"/>
                    <a:pt x="953714" y="891358"/>
                  </a:cubicBezTo>
                  <a:cubicBezTo>
                    <a:pt x="956302" y="888616"/>
                    <a:pt x="957098" y="884638"/>
                    <a:pt x="955764" y="881111"/>
                  </a:cubicBezTo>
                  <a:cubicBezTo>
                    <a:pt x="955014" y="878714"/>
                    <a:pt x="954034" y="876395"/>
                    <a:pt x="952835" y="874188"/>
                  </a:cubicBezTo>
                  <a:lnTo>
                    <a:pt x="948575" y="865401"/>
                  </a:lnTo>
                  <a:cubicBezTo>
                    <a:pt x="948713" y="864788"/>
                    <a:pt x="948713" y="864151"/>
                    <a:pt x="948575" y="863537"/>
                  </a:cubicBezTo>
                  <a:cubicBezTo>
                    <a:pt x="942183" y="847561"/>
                    <a:pt x="937657" y="831052"/>
                    <a:pt x="929936" y="815874"/>
                  </a:cubicBezTo>
                  <a:cubicBezTo>
                    <a:pt x="925674" y="807619"/>
                    <a:pt x="920615" y="799631"/>
                    <a:pt x="916089" y="791642"/>
                  </a:cubicBezTo>
                  <a:cubicBezTo>
                    <a:pt x="911562" y="783654"/>
                    <a:pt x="905970" y="773270"/>
                    <a:pt x="901177" y="765015"/>
                  </a:cubicBezTo>
                  <a:cubicBezTo>
                    <a:pt x="883121" y="731074"/>
                    <a:pt x="861808" y="698970"/>
                    <a:pt x="837537" y="669155"/>
                  </a:cubicBezTo>
                  <a:cubicBezTo>
                    <a:pt x="830614" y="660634"/>
                    <a:pt x="823957" y="652114"/>
                    <a:pt x="816768" y="644125"/>
                  </a:cubicBezTo>
                  <a:cubicBezTo>
                    <a:pt x="809578" y="636137"/>
                    <a:pt x="802389" y="628681"/>
                    <a:pt x="794667" y="621225"/>
                  </a:cubicBezTo>
                  <a:cubicBezTo>
                    <a:pt x="786944" y="613770"/>
                    <a:pt x="778956" y="605781"/>
                    <a:pt x="770702" y="598326"/>
                  </a:cubicBezTo>
                  <a:lnTo>
                    <a:pt x="766175" y="594065"/>
                  </a:lnTo>
                  <a:cubicBezTo>
                    <a:pt x="749712" y="573823"/>
                    <a:pt x="731921" y="554697"/>
                    <a:pt x="712919" y="536816"/>
                  </a:cubicBezTo>
                  <a:cubicBezTo>
                    <a:pt x="696144" y="521106"/>
                    <a:pt x="680168" y="504330"/>
                    <a:pt x="662859" y="488886"/>
                  </a:cubicBezTo>
                  <a:cubicBezTo>
                    <a:pt x="654073" y="480897"/>
                    <a:pt x="644753" y="473176"/>
                    <a:pt x="636232" y="465720"/>
                  </a:cubicBezTo>
                  <a:cubicBezTo>
                    <a:pt x="627711" y="458264"/>
                    <a:pt x="616527" y="451341"/>
                    <a:pt x="606409" y="444684"/>
                  </a:cubicBezTo>
                  <a:cubicBezTo>
                    <a:pt x="596290" y="438027"/>
                    <a:pt x="579781" y="426577"/>
                    <a:pt x="565403" y="418056"/>
                  </a:cubicBezTo>
                  <a:cubicBezTo>
                    <a:pt x="558746" y="414328"/>
                    <a:pt x="552089" y="411133"/>
                    <a:pt x="545165" y="407938"/>
                  </a:cubicBezTo>
                  <a:cubicBezTo>
                    <a:pt x="537354" y="404845"/>
                    <a:pt x="529349" y="402266"/>
                    <a:pt x="521201" y="400216"/>
                  </a:cubicBezTo>
                  <a:cubicBezTo>
                    <a:pt x="514363" y="398721"/>
                    <a:pt x="507347" y="401851"/>
                    <a:pt x="503893" y="407938"/>
                  </a:cubicBezTo>
                  <a:lnTo>
                    <a:pt x="499366" y="405541"/>
                  </a:lnTo>
                  <a:cubicBezTo>
                    <a:pt x="490313" y="400216"/>
                    <a:pt x="481525" y="394890"/>
                    <a:pt x="472738" y="390097"/>
                  </a:cubicBezTo>
                  <a:lnTo>
                    <a:pt x="444779" y="375452"/>
                  </a:lnTo>
                  <a:lnTo>
                    <a:pt x="414424" y="360541"/>
                  </a:lnTo>
                  <a:lnTo>
                    <a:pt x="392589" y="349889"/>
                  </a:lnTo>
                  <a:lnTo>
                    <a:pt x="369423" y="337641"/>
                  </a:lnTo>
                  <a:cubicBezTo>
                    <a:pt x="353979" y="329653"/>
                    <a:pt x="339068" y="321398"/>
                    <a:pt x="323890" y="313144"/>
                  </a:cubicBezTo>
                  <a:cubicBezTo>
                    <a:pt x="293800" y="297167"/>
                    <a:pt x="263977" y="280658"/>
                    <a:pt x="235486" y="261752"/>
                  </a:cubicBezTo>
                  <a:cubicBezTo>
                    <a:pt x="224036" y="253764"/>
                    <a:pt x="212852" y="244976"/>
                    <a:pt x="202201" y="235124"/>
                  </a:cubicBezTo>
                  <a:cubicBezTo>
                    <a:pt x="191550" y="225272"/>
                    <a:pt x="179035" y="215686"/>
                    <a:pt x="167851" y="205567"/>
                  </a:cubicBezTo>
                  <a:cubicBezTo>
                    <a:pt x="156668" y="195449"/>
                    <a:pt x="147615" y="185597"/>
                    <a:pt x="138028" y="175212"/>
                  </a:cubicBezTo>
                  <a:cubicBezTo>
                    <a:pt x="128443" y="164827"/>
                    <a:pt x="120188" y="155774"/>
                    <a:pt x="111401" y="145655"/>
                  </a:cubicBezTo>
                  <a:cubicBezTo>
                    <a:pt x="93027" y="123554"/>
                    <a:pt x="75720" y="100388"/>
                    <a:pt x="59477" y="76690"/>
                  </a:cubicBezTo>
                  <a:cubicBezTo>
                    <a:pt x="51488" y="64707"/>
                    <a:pt x="43234" y="52725"/>
                    <a:pt x="34979" y="41009"/>
                  </a:cubicBezTo>
                  <a:cubicBezTo>
                    <a:pt x="30719" y="35151"/>
                    <a:pt x="26725" y="29026"/>
                    <a:pt x="22464" y="22902"/>
                  </a:cubicBezTo>
                  <a:cubicBezTo>
                    <a:pt x="18204" y="16777"/>
                    <a:pt x="12879" y="9588"/>
                    <a:pt x="8352" y="2665"/>
                  </a:cubicBezTo>
                  <a:cubicBezTo>
                    <a:pt x="7242" y="959"/>
                    <a:pt x="5327" y="-49"/>
                    <a:pt x="3292" y="2"/>
                  </a:cubicBezTo>
                  <a:lnTo>
                    <a:pt x="97" y="2"/>
                  </a:lnTo>
                  <a:moveTo>
                    <a:pt x="233621" y="259089"/>
                  </a:moveTo>
                  <a:lnTo>
                    <a:pt x="233621" y="259089"/>
                  </a:lnTo>
                  <a:lnTo>
                    <a:pt x="233621" y="259089"/>
                  </a:lnTo>
                  <a:moveTo>
                    <a:pt x="236284" y="260687"/>
                  </a:moveTo>
                  <a:lnTo>
                    <a:pt x="236284" y="260687"/>
                  </a:lnTo>
                  <a:lnTo>
                    <a:pt x="236284" y="260687"/>
                  </a:lnTo>
                  <a:moveTo>
                    <a:pt x="815703" y="686730"/>
                  </a:moveTo>
                  <a:cubicBezTo>
                    <a:pt x="815703" y="686730"/>
                    <a:pt x="815703" y="686730"/>
                    <a:pt x="815703" y="686730"/>
                  </a:cubicBezTo>
                  <a:lnTo>
                    <a:pt x="815703" y="686730"/>
                  </a:lnTo>
                  <a:lnTo>
                    <a:pt x="815703" y="686730"/>
                  </a:lnTo>
                  <a:moveTo>
                    <a:pt x="821827" y="693653"/>
                  </a:moveTo>
                  <a:cubicBezTo>
                    <a:pt x="821827" y="693653"/>
                    <a:pt x="821827" y="693653"/>
                    <a:pt x="821827" y="693653"/>
                  </a:cubicBezTo>
                  <a:lnTo>
                    <a:pt x="821827" y="693653"/>
                  </a:lnTo>
                  <a:lnTo>
                    <a:pt x="821827" y="692321"/>
                  </a:lnTo>
                  <a:moveTo>
                    <a:pt x="952035" y="868064"/>
                  </a:moveTo>
                  <a:lnTo>
                    <a:pt x="952035" y="868064"/>
                  </a:lnTo>
                  <a:lnTo>
                    <a:pt x="952035" y="868064"/>
                  </a:lnTo>
                  <a:lnTo>
                    <a:pt x="952035" y="868064"/>
                  </a:lnTo>
                  <a:moveTo>
                    <a:pt x="954966" y="873922"/>
                  </a:moveTo>
                  <a:cubicBezTo>
                    <a:pt x="954966" y="873922"/>
                    <a:pt x="954966" y="873922"/>
                    <a:pt x="954966" y="875520"/>
                  </a:cubicBezTo>
                  <a:cubicBezTo>
                    <a:pt x="954966" y="877117"/>
                    <a:pt x="954966" y="875520"/>
                    <a:pt x="954966" y="873922"/>
                  </a:cubicBezTo>
                  <a:moveTo>
                    <a:pt x="954966" y="876319"/>
                  </a:moveTo>
                  <a:lnTo>
                    <a:pt x="954966" y="876319"/>
                  </a:lnTo>
                  <a:moveTo>
                    <a:pt x="628776" y="527230"/>
                  </a:moveTo>
                  <a:lnTo>
                    <a:pt x="627445" y="527230"/>
                  </a:lnTo>
                  <a:lnTo>
                    <a:pt x="628776" y="527230"/>
                  </a:lnTo>
                </a:path>
              </a:pathLst>
            </a:custGeom>
            <a:solidFill>
              <a:srgbClr val="E8C05A"/>
            </a:solidFill>
            <a:ln w="26619"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id="{113BB6C1-22FF-41E9-99A4-3859F540843B}"/>
                </a:ext>
              </a:extLst>
            </p:cNvPr>
            <p:cNvSpPr/>
            <p:nvPr/>
          </p:nvSpPr>
          <p:spPr>
            <a:xfrm>
              <a:off x="14400565" y="5174419"/>
              <a:ext cx="856955" cy="597613"/>
            </a:xfrm>
            <a:custGeom>
              <a:avLst/>
              <a:gdLst>
                <a:gd name="connsiteX0" fmla="*/ 284 w 682804"/>
                <a:gd name="connsiteY0" fmla="*/ 9320 h 476166"/>
                <a:gd name="connsiteX1" fmla="*/ 1881 w 682804"/>
                <a:gd name="connsiteY1" fmla="*/ 17574 h 476166"/>
                <a:gd name="connsiteX2" fmla="*/ 1881 w 682804"/>
                <a:gd name="connsiteY2" fmla="*/ 17574 h 476166"/>
                <a:gd name="connsiteX3" fmla="*/ 12000 w 682804"/>
                <a:gd name="connsiteY3" fmla="*/ 27959 h 476166"/>
                <a:gd name="connsiteX4" fmla="*/ 24248 w 682804"/>
                <a:gd name="connsiteY4" fmla="*/ 39675 h 476166"/>
                <a:gd name="connsiteX5" fmla="*/ 48480 w 682804"/>
                <a:gd name="connsiteY5" fmla="*/ 62309 h 476166"/>
                <a:gd name="connsiteX6" fmla="*/ 75107 w 682804"/>
                <a:gd name="connsiteY6" fmla="*/ 83611 h 476166"/>
                <a:gd name="connsiteX7" fmla="*/ 101735 w 682804"/>
                <a:gd name="connsiteY7" fmla="*/ 104913 h 476166"/>
                <a:gd name="connsiteX8" fmla="*/ 132091 w 682804"/>
                <a:gd name="connsiteY8" fmla="*/ 124884 h 476166"/>
                <a:gd name="connsiteX9" fmla="*/ 158719 w 682804"/>
                <a:gd name="connsiteY9" fmla="*/ 141393 h 476166"/>
                <a:gd name="connsiteX10" fmla="*/ 216500 w 682804"/>
                <a:gd name="connsiteY10" fmla="*/ 173613 h 476166"/>
                <a:gd name="connsiteX11" fmla="*/ 243128 w 682804"/>
                <a:gd name="connsiteY11" fmla="*/ 191453 h 476166"/>
                <a:gd name="connsiteX12" fmla="*/ 271620 w 682804"/>
                <a:gd name="connsiteY12" fmla="*/ 207696 h 476166"/>
                <a:gd name="connsiteX13" fmla="*/ 298247 w 682804"/>
                <a:gd name="connsiteY13" fmla="*/ 222075 h 476166"/>
                <a:gd name="connsiteX14" fmla="*/ 327538 w 682804"/>
                <a:gd name="connsiteY14" fmla="*/ 237253 h 476166"/>
                <a:gd name="connsiteX15" fmla="*/ 387450 w 682804"/>
                <a:gd name="connsiteY15" fmla="*/ 263880 h 476166"/>
                <a:gd name="connsiteX16" fmla="*/ 429255 w 682804"/>
                <a:gd name="connsiteY16" fmla="*/ 281987 h 476166"/>
                <a:gd name="connsiteX17" fmla="*/ 448960 w 682804"/>
                <a:gd name="connsiteY17" fmla="*/ 299029 h 476166"/>
                <a:gd name="connsiteX18" fmla="*/ 475588 w 682804"/>
                <a:gd name="connsiteY18" fmla="*/ 318467 h 476166"/>
                <a:gd name="connsiteX19" fmla="*/ 484907 w 682804"/>
                <a:gd name="connsiteY19" fmla="*/ 320331 h 476166"/>
                <a:gd name="connsiteX20" fmla="*/ 492895 w 682804"/>
                <a:gd name="connsiteY20" fmla="*/ 319266 h 476166"/>
                <a:gd name="connsiteX21" fmla="*/ 514197 w 682804"/>
                <a:gd name="connsiteY21" fmla="*/ 333112 h 476166"/>
                <a:gd name="connsiteX22" fmla="*/ 511535 w 682804"/>
                <a:gd name="connsiteY22" fmla="*/ 331248 h 476166"/>
                <a:gd name="connsiteX23" fmla="*/ 552009 w 682804"/>
                <a:gd name="connsiteY23" fmla="*/ 362136 h 476166"/>
                <a:gd name="connsiteX24" fmla="*/ 593016 w 682804"/>
                <a:gd name="connsiteY24" fmla="*/ 399149 h 476166"/>
                <a:gd name="connsiteX25" fmla="*/ 631093 w 682804"/>
                <a:gd name="connsiteY25" fmla="*/ 433765 h 476166"/>
                <a:gd name="connsiteX26" fmla="*/ 650265 w 682804"/>
                <a:gd name="connsiteY26" fmla="*/ 451605 h 476166"/>
                <a:gd name="connsiteX27" fmla="*/ 664378 w 682804"/>
                <a:gd name="connsiteY27" fmla="*/ 464919 h 476166"/>
                <a:gd name="connsiteX28" fmla="*/ 672366 w 682804"/>
                <a:gd name="connsiteY28" fmla="*/ 474239 h 476166"/>
                <a:gd name="connsiteX29" fmla="*/ 681951 w 682804"/>
                <a:gd name="connsiteY29" fmla="*/ 474239 h 476166"/>
                <a:gd name="connsiteX30" fmla="*/ 681952 w 682804"/>
                <a:gd name="connsiteY30" fmla="*/ 474239 h 476166"/>
                <a:gd name="connsiteX31" fmla="*/ 681952 w 682804"/>
                <a:gd name="connsiteY31" fmla="*/ 467582 h 476166"/>
                <a:gd name="connsiteX32" fmla="*/ 667573 w 682804"/>
                <a:gd name="connsiteY32" fmla="*/ 450274 h 476166"/>
                <a:gd name="connsiteX33" fmla="*/ 661183 w 682804"/>
                <a:gd name="connsiteY33" fmla="*/ 444150 h 476166"/>
                <a:gd name="connsiteX34" fmla="*/ 651863 w 682804"/>
                <a:gd name="connsiteY34" fmla="*/ 432966 h 476166"/>
                <a:gd name="connsiteX35" fmla="*/ 627898 w 682804"/>
                <a:gd name="connsiteY35" fmla="*/ 406338 h 476166"/>
                <a:gd name="connsiteX36" fmla="*/ 601270 w 682804"/>
                <a:gd name="connsiteY36" fmla="*/ 381841 h 476166"/>
                <a:gd name="connsiteX37" fmla="*/ 574643 w 682804"/>
                <a:gd name="connsiteY37" fmla="*/ 355213 h 476166"/>
                <a:gd name="connsiteX38" fmla="*/ 571714 w 682804"/>
                <a:gd name="connsiteY38" fmla="*/ 353882 h 476166"/>
                <a:gd name="connsiteX39" fmla="*/ 524849 w 682804"/>
                <a:gd name="connsiteY39" fmla="*/ 312609 h 476166"/>
                <a:gd name="connsiteX40" fmla="*/ 498221 w 682804"/>
                <a:gd name="connsiteY40" fmla="*/ 293437 h 476166"/>
                <a:gd name="connsiteX41" fmla="*/ 493961 w 682804"/>
                <a:gd name="connsiteY41" fmla="*/ 288378 h 476166"/>
                <a:gd name="connsiteX42" fmla="*/ 467333 w 682804"/>
                <a:gd name="connsiteY42" fmla="*/ 263614 h 476166"/>
                <a:gd name="connsiteX43" fmla="*/ 440705 w 682804"/>
                <a:gd name="connsiteY43" fmla="*/ 239649 h 476166"/>
                <a:gd name="connsiteX44" fmla="*/ 379728 w 682804"/>
                <a:gd name="connsiteY44" fmla="*/ 200506 h 476166"/>
                <a:gd name="connsiteX45" fmla="*/ 316620 w 682804"/>
                <a:gd name="connsiteY45" fmla="*/ 169619 h 476166"/>
                <a:gd name="connsiteX46" fmla="*/ 252448 w 682804"/>
                <a:gd name="connsiteY46" fmla="*/ 138996 h 476166"/>
                <a:gd name="connsiteX47" fmla="*/ 229547 w 682804"/>
                <a:gd name="connsiteY47" fmla="*/ 127280 h 476166"/>
                <a:gd name="connsiteX48" fmla="*/ 206116 w 682804"/>
                <a:gd name="connsiteY48" fmla="*/ 116097 h 476166"/>
                <a:gd name="connsiteX49" fmla="*/ 157387 w 682804"/>
                <a:gd name="connsiteY49" fmla="*/ 91599 h 476166"/>
                <a:gd name="connsiteX50" fmla="*/ 108924 w 682804"/>
                <a:gd name="connsiteY50" fmla="*/ 64972 h 476166"/>
                <a:gd name="connsiteX51" fmla="*/ 98540 w 682804"/>
                <a:gd name="connsiteY51" fmla="*/ 58847 h 476166"/>
                <a:gd name="connsiteX52" fmla="*/ 84161 w 682804"/>
                <a:gd name="connsiteY52" fmla="*/ 48196 h 476166"/>
                <a:gd name="connsiteX53" fmla="*/ 60462 w 682804"/>
                <a:gd name="connsiteY53" fmla="*/ 31687 h 476166"/>
                <a:gd name="connsiteX54" fmla="*/ 37296 w 682804"/>
                <a:gd name="connsiteY54" fmla="*/ 13847 h 476166"/>
                <a:gd name="connsiteX55" fmla="*/ 23716 w 682804"/>
                <a:gd name="connsiteY55" fmla="*/ 4527 h 476166"/>
                <a:gd name="connsiteX56" fmla="*/ 10136 w 682804"/>
                <a:gd name="connsiteY56" fmla="*/ 0 h 476166"/>
                <a:gd name="connsiteX57" fmla="*/ 10136 w 682804"/>
                <a:gd name="connsiteY57" fmla="*/ 0 h 476166"/>
                <a:gd name="connsiteX58" fmla="*/ 17 w 682804"/>
                <a:gd name="connsiteY58" fmla="*/ 9053 h 476166"/>
                <a:gd name="connsiteX59" fmla="*/ 10669 w 682804"/>
                <a:gd name="connsiteY59" fmla="*/ 24231 h 476166"/>
                <a:gd name="connsiteX60" fmla="*/ 10669 w 682804"/>
                <a:gd name="connsiteY60" fmla="*/ 24231 h 476166"/>
                <a:gd name="connsiteX61" fmla="*/ 10669 w 682804"/>
                <a:gd name="connsiteY61" fmla="*/ 24231 h 476166"/>
                <a:gd name="connsiteX62" fmla="*/ 9337 w 682804"/>
                <a:gd name="connsiteY62" fmla="*/ 24231 h 476166"/>
                <a:gd name="connsiteX63" fmla="*/ 467865 w 682804"/>
                <a:gd name="connsiteY63" fmla="*/ 271070 h 476166"/>
                <a:gd name="connsiteX64" fmla="*/ 467865 w 682804"/>
                <a:gd name="connsiteY64" fmla="*/ 271070 h 476166"/>
                <a:gd name="connsiteX65" fmla="*/ 467865 w 682804"/>
                <a:gd name="connsiteY65" fmla="*/ 271070 h 476166"/>
                <a:gd name="connsiteX66" fmla="*/ 467865 w 682804"/>
                <a:gd name="connsiteY66" fmla="*/ 271070 h 476166"/>
                <a:gd name="connsiteX67" fmla="*/ 469996 w 682804"/>
                <a:gd name="connsiteY67" fmla="*/ 272401 h 476166"/>
                <a:gd name="connsiteX68" fmla="*/ 467865 w 682804"/>
                <a:gd name="connsiteY68" fmla="*/ 271070 h 476166"/>
                <a:gd name="connsiteX69" fmla="*/ 634288 w 682804"/>
                <a:gd name="connsiteY69" fmla="*/ 430836 h 476166"/>
                <a:gd name="connsiteX70" fmla="*/ 634288 w 682804"/>
                <a:gd name="connsiteY70" fmla="*/ 430836 h 47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82804" h="476166">
                  <a:moveTo>
                    <a:pt x="284" y="9320"/>
                  </a:moveTo>
                  <a:cubicBezTo>
                    <a:pt x="-406" y="12173"/>
                    <a:pt x="176" y="15185"/>
                    <a:pt x="1881" y="17574"/>
                  </a:cubicBezTo>
                  <a:lnTo>
                    <a:pt x="1881" y="17574"/>
                  </a:lnTo>
                  <a:cubicBezTo>
                    <a:pt x="4695" y="21540"/>
                    <a:pt x="8108" y="25043"/>
                    <a:pt x="12000" y="27959"/>
                  </a:cubicBezTo>
                  <a:lnTo>
                    <a:pt x="24248" y="39675"/>
                  </a:lnTo>
                  <a:cubicBezTo>
                    <a:pt x="31935" y="47628"/>
                    <a:pt x="40023" y="55182"/>
                    <a:pt x="48480" y="62309"/>
                  </a:cubicBezTo>
                  <a:cubicBezTo>
                    <a:pt x="57001" y="69498"/>
                    <a:pt x="65522" y="76155"/>
                    <a:pt x="75107" y="83611"/>
                  </a:cubicBezTo>
                  <a:cubicBezTo>
                    <a:pt x="84694" y="91067"/>
                    <a:pt x="91883" y="98256"/>
                    <a:pt x="101735" y="104913"/>
                  </a:cubicBezTo>
                  <a:cubicBezTo>
                    <a:pt x="111587" y="111570"/>
                    <a:pt x="121706" y="118227"/>
                    <a:pt x="132091" y="124884"/>
                  </a:cubicBezTo>
                  <a:lnTo>
                    <a:pt x="158719" y="141393"/>
                  </a:lnTo>
                  <a:cubicBezTo>
                    <a:pt x="177624" y="152843"/>
                    <a:pt x="197328" y="162962"/>
                    <a:pt x="216500" y="173613"/>
                  </a:cubicBezTo>
                  <a:cubicBezTo>
                    <a:pt x="226352" y="178938"/>
                    <a:pt x="235406" y="185329"/>
                    <a:pt x="243128" y="191453"/>
                  </a:cubicBezTo>
                  <a:cubicBezTo>
                    <a:pt x="250850" y="197577"/>
                    <a:pt x="262033" y="202637"/>
                    <a:pt x="271620" y="207696"/>
                  </a:cubicBezTo>
                  <a:cubicBezTo>
                    <a:pt x="281205" y="212755"/>
                    <a:pt x="289993" y="217548"/>
                    <a:pt x="298247" y="222075"/>
                  </a:cubicBezTo>
                  <a:cubicBezTo>
                    <a:pt x="306502" y="226602"/>
                    <a:pt x="317951" y="232193"/>
                    <a:pt x="327538" y="237253"/>
                  </a:cubicBezTo>
                  <a:cubicBezTo>
                    <a:pt x="347242" y="247371"/>
                    <a:pt x="367213" y="256158"/>
                    <a:pt x="387450" y="263880"/>
                  </a:cubicBezTo>
                  <a:cubicBezTo>
                    <a:pt x="401563" y="269472"/>
                    <a:pt x="415675" y="275330"/>
                    <a:pt x="429255" y="281987"/>
                  </a:cubicBezTo>
                  <a:lnTo>
                    <a:pt x="448960" y="299029"/>
                  </a:lnTo>
                  <a:cubicBezTo>
                    <a:pt x="457379" y="306112"/>
                    <a:pt x="466276" y="312607"/>
                    <a:pt x="475588" y="318467"/>
                  </a:cubicBezTo>
                  <a:cubicBezTo>
                    <a:pt x="478450" y="319974"/>
                    <a:pt x="481686" y="320621"/>
                    <a:pt x="484907" y="320331"/>
                  </a:cubicBezTo>
                  <a:cubicBezTo>
                    <a:pt x="487618" y="320690"/>
                    <a:pt x="490374" y="320322"/>
                    <a:pt x="492895" y="319266"/>
                  </a:cubicBezTo>
                  <a:lnTo>
                    <a:pt x="514197" y="333112"/>
                  </a:lnTo>
                  <a:lnTo>
                    <a:pt x="511535" y="331248"/>
                  </a:lnTo>
                  <a:cubicBezTo>
                    <a:pt x="525549" y="340840"/>
                    <a:pt x="539059" y="351150"/>
                    <a:pt x="552009" y="362136"/>
                  </a:cubicBezTo>
                  <a:cubicBezTo>
                    <a:pt x="565855" y="374119"/>
                    <a:pt x="578637" y="386368"/>
                    <a:pt x="593016" y="399149"/>
                  </a:cubicBezTo>
                  <a:cubicBezTo>
                    <a:pt x="607394" y="411930"/>
                    <a:pt x="618312" y="422315"/>
                    <a:pt x="631093" y="433765"/>
                  </a:cubicBezTo>
                  <a:lnTo>
                    <a:pt x="650265" y="451605"/>
                  </a:lnTo>
                  <a:lnTo>
                    <a:pt x="664378" y="464919"/>
                  </a:lnTo>
                  <a:cubicBezTo>
                    <a:pt x="666829" y="468201"/>
                    <a:pt x="669498" y="471315"/>
                    <a:pt x="672366" y="474239"/>
                  </a:cubicBezTo>
                  <a:cubicBezTo>
                    <a:pt x="675044" y="476809"/>
                    <a:pt x="679273" y="476809"/>
                    <a:pt x="681951" y="474239"/>
                  </a:cubicBezTo>
                  <a:lnTo>
                    <a:pt x="681952" y="474239"/>
                  </a:lnTo>
                  <a:cubicBezTo>
                    <a:pt x="683089" y="472166"/>
                    <a:pt x="683089" y="469656"/>
                    <a:pt x="681952" y="467582"/>
                  </a:cubicBezTo>
                  <a:cubicBezTo>
                    <a:pt x="678151" y="461056"/>
                    <a:pt x="673292" y="455207"/>
                    <a:pt x="667573" y="450274"/>
                  </a:cubicBezTo>
                  <a:lnTo>
                    <a:pt x="661183" y="444150"/>
                  </a:lnTo>
                  <a:lnTo>
                    <a:pt x="651863" y="432966"/>
                  </a:lnTo>
                  <a:cubicBezTo>
                    <a:pt x="644140" y="423646"/>
                    <a:pt x="636152" y="415126"/>
                    <a:pt x="627898" y="406338"/>
                  </a:cubicBezTo>
                  <a:cubicBezTo>
                    <a:pt x="619643" y="397551"/>
                    <a:pt x="610590" y="389829"/>
                    <a:pt x="601270" y="381841"/>
                  </a:cubicBezTo>
                  <a:cubicBezTo>
                    <a:pt x="591950" y="373853"/>
                    <a:pt x="583164" y="365066"/>
                    <a:pt x="574643" y="355213"/>
                  </a:cubicBezTo>
                  <a:cubicBezTo>
                    <a:pt x="573878" y="354404"/>
                    <a:pt x="572826" y="353926"/>
                    <a:pt x="571714" y="353882"/>
                  </a:cubicBezTo>
                  <a:cubicBezTo>
                    <a:pt x="556985" y="339142"/>
                    <a:pt x="541332" y="325357"/>
                    <a:pt x="524849" y="312609"/>
                  </a:cubicBezTo>
                  <a:cubicBezTo>
                    <a:pt x="516505" y="306041"/>
                    <a:pt x="507630" y="299650"/>
                    <a:pt x="498221" y="293437"/>
                  </a:cubicBezTo>
                  <a:cubicBezTo>
                    <a:pt x="497259" y="291413"/>
                    <a:pt x="495792" y="289670"/>
                    <a:pt x="493961" y="288378"/>
                  </a:cubicBezTo>
                  <a:cubicBezTo>
                    <a:pt x="484109" y="280656"/>
                    <a:pt x="475321" y="271869"/>
                    <a:pt x="467333" y="263614"/>
                  </a:cubicBezTo>
                  <a:cubicBezTo>
                    <a:pt x="459344" y="255360"/>
                    <a:pt x="448960" y="247371"/>
                    <a:pt x="440705" y="239649"/>
                  </a:cubicBezTo>
                  <a:cubicBezTo>
                    <a:pt x="421620" y="224764"/>
                    <a:pt x="401208" y="211661"/>
                    <a:pt x="379728" y="200506"/>
                  </a:cubicBezTo>
                  <a:cubicBezTo>
                    <a:pt x="359225" y="189323"/>
                    <a:pt x="337922" y="179471"/>
                    <a:pt x="316620" y="169619"/>
                  </a:cubicBezTo>
                  <a:cubicBezTo>
                    <a:pt x="295318" y="159766"/>
                    <a:pt x="273749" y="149648"/>
                    <a:pt x="252448" y="138996"/>
                  </a:cubicBezTo>
                  <a:lnTo>
                    <a:pt x="229547" y="127280"/>
                  </a:lnTo>
                  <a:cubicBezTo>
                    <a:pt x="222092" y="123286"/>
                    <a:pt x="214104" y="119558"/>
                    <a:pt x="206116" y="116097"/>
                  </a:cubicBezTo>
                  <a:cubicBezTo>
                    <a:pt x="189872" y="108375"/>
                    <a:pt x="173630" y="100120"/>
                    <a:pt x="157387" y="91599"/>
                  </a:cubicBezTo>
                  <a:cubicBezTo>
                    <a:pt x="141144" y="83079"/>
                    <a:pt x="124901" y="74291"/>
                    <a:pt x="108924" y="64972"/>
                  </a:cubicBezTo>
                  <a:lnTo>
                    <a:pt x="98540" y="58847"/>
                  </a:lnTo>
                  <a:lnTo>
                    <a:pt x="84161" y="48196"/>
                  </a:lnTo>
                  <a:lnTo>
                    <a:pt x="60462" y="31687"/>
                  </a:lnTo>
                  <a:lnTo>
                    <a:pt x="37296" y="13847"/>
                  </a:lnTo>
                  <a:lnTo>
                    <a:pt x="23716" y="4527"/>
                  </a:lnTo>
                  <a:cubicBezTo>
                    <a:pt x="19687" y="1806"/>
                    <a:pt x="14991" y="241"/>
                    <a:pt x="10136" y="0"/>
                  </a:cubicBezTo>
                  <a:lnTo>
                    <a:pt x="10136" y="0"/>
                  </a:lnTo>
                  <a:cubicBezTo>
                    <a:pt x="5068" y="298"/>
                    <a:pt x="875" y="4050"/>
                    <a:pt x="17" y="9053"/>
                  </a:cubicBezTo>
                  <a:moveTo>
                    <a:pt x="10669" y="24231"/>
                  </a:moveTo>
                  <a:lnTo>
                    <a:pt x="10669" y="24231"/>
                  </a:lnTo>
                  <a:lnTo>
                    <a:pt x="10669" y="24231"/>
                  </a:lnTo>
                  <a:lnTo>
                    <a:pt x="9337" y="24231"/>
                  </a:lnTo>
                  <a:moveTo>
                    <a:pt x="467865" y="271070"/>
                  </a:moveTo>
                  <a:lnTo>
                    <a:pt x="467865" y="271070"/>
                  </a:lnTo>
                  <a:lnTo>
                    <a:pt x="467865" y="271070"/>
                  </a:lnTo>
                  <a:moveTo>
                    <a:pt x="467865" y="271070"/>
                  </a:moveTo>
                  <a:lnTo>
                    <a:pt x="469996" y="272401"/>
                  </a:lnTo>
                  <a:lnTo>
                    <a:pt x="467865" y="271070"/>
                  </a:lnTo>
                  <a:moveTo>
                    <a:pt x="634288" y="430836"/>
                  </a:moveTo>
                  <a:lnTo>
                    <a:pt x="634288" y="430836"/>
                  </a:lnTo>
                </a:path>
              </a:pathLst>
            </a:custGeom>
            <a:solidFill>
              <a:srgbClr val="E8C05A"/>
            </a:solidFill>
            <a:ln w="26619"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id="{E89D2A09-8B0B-43AF-87B2-CC9EC734ABE9}"/>
                </a:ext>
              </a:extLst>
            </p:cNvPr>
            <p:cNvSpPr/>
            <p:nvPr/>
          </p:nvSpPr>
          <p:spPr>
            <a:xfrm>
              <a:off x="13027722" y="5710127"/>
              <a:ext cx="318844" cy="609435"/>
            </a:xfrm>
            <a:custGeom>
              <a:avLst/>
              <a:gdLst>
                <a:gd name="connsiteX0" fmla="*/ 209299 w 254048"/>
                <a:gd name="connsiteY0" fmla="*/ 8521 h 485585"/>
                <a:gd name="connsiteX1" fmla="*/ 203175 w 254048"/>
                <a:gd name="connsiteY1" fmla="*/ 35149 h 485585"/>
                <a:gd name="connsiteX2" fmla="*/ 200512 w 254048"/>
                <a:gd name="connsiteY2" fmla="*/ 43403 h 485585"/>
                <a:gd name="connsiteX3" fmla="*/ 195985 w 254048"/>
                <a:gd name="connsiteY3" fmla="*/ 56717 h 485585"/>
                <a:gd name="connsiteX4" fmla="*/ 197316 w 254048"/>
                <a:gd name="connsiteY4" fmla="*/ 53788 h 485585"/>
                <a:gd name="connsiteX5" fmla="*/ 193855 w 254048"/>
                <a:gd name="connsiteY5" fmla="*/ 63108 h 485585"/>
                <a:gd name="connsiteX6" fmla="*/ 185867 w 254048"/>
                <a:gd name="connsiteY6" fmla="*/ 80682 h 485585"/>
                <a:gd name="connsiteX7" fmla="*/ 172553 w 254048"/>
                <a:gd name="connsiteY7" fmla="*/ 107310 h 485585"/>
                <a:gd name="connsiteX8" fmla="*/ 141398 w 254048"/>
                <a:gd name="connsiteY8" fmla="*/ 163494 h 485585"/>
                <a:gd name="connsiteX9" fmla="*/ 127818 w 254048"/>
                <a:gd name="connsiteY9" fmla="*/ 190122 h 485585"/>
                <a:gd name="connsiteX10" fmla="*/ 114504 w 254048"/>
                <a:gd name="connsiteY10" fmla="*/ 216749 h 485585"/>
                <a:gd name="connsiteX11" fmla="*/ 85214 w 254048"/>
                <a:gd name="connsiteY11" fmla="*/ 271336 h 485585"/>
                <a:gd name="connsiteX12" fmla="*/ 58586 w 254048"/>
                <a:gd name="connsiteY12" fmla="*/ 319799 h 485585"/>
                <a:gd name="connsiteX13" fmla="*/ 33557 w 254048"/>
                <a:gd name="connsiteY13" fmla="*/ 367728 h 485585"/>
                <a:gd name="connsiteX14" fmla="*/ 10391 w 254048"/>
                <a:gd name="connsiteY14" fmla="*/ 422581 h 485585"/>
                <a:gd name="connsiteX15" fmla="*/ 2934 w 254048"/>
                <a:gd name="connsiteY15" fmla="*/ 449209 h 485585"/>
                <a:gd name="connsiteX16" fmla="*/ 538 w 254048"/>
                <a:gd name="connsiteY16" fmla="*/ 462256 h 485585"/>
                <a:gd name="connsiteX17" fmla="*/ 538 w 254048"/>
                <a:gd name="connsiteY17" fmla="*/ 468114 h 485585"/>
                <a:gd name="connsiteX18" fmla="*/ 2135 w 254048"/>
                <a:gd name="connsiteY18" fmla="*/ 480097 h 485585"/>
                <a:gd name="connsiteX19" fmla="*/ 18700 w 254048"/>
                <a:gd name="connsiteY19" fmla="*/ 483671 h 485585"/>
                <a:gd name="connsiteX20" fmla="*/ 21041 w 254048"/>
                <a:gd name="connsiteY20" fmla="*/ 481694 h 485585"/>
                <a:gd name="connsiteX21" fmla="*/ 30094 w 254048"/>
                <a:gd name="connsiteY21" fmla="*/ 466250 h 485585"/>
                <a:gd name="connsiteX22" fmla="*/ 38615 w 254048"/>
                <a:gd name="connsiteY22" fmla="*/ 449741 h 485585"/>
                <a:gd name="connsiteX23" fmla="*/ 54859 w 254048"/>
                <a:gd name="connsiteY23" fmla="*/ 419652 h 485585"/>
                <a:gd name="connsiteX24" fmla="*/ 87877 w 254048"/>
                <a:gd name="connsiteY24" fmla="*/ 361604 h 485585"/>
                <a:gd name="connsiteX25" fmla="*/ 104652 w 254048"/>
                <a:gd name="connsiteY25" fmla="*/ 334976 h 485585"/>
                <a:gd name="connsiteX26" fmla="*/ 121428 w 254048"/>
                <a:gd name="connsiteY26" fmla="*/ 308348 h 485585"/>
                <a:gd name="connsiteX27" fmla="*/ 154446 w 254048"/>
                <a:gd name="connsiteY27" fmla="*/ 252697 h 485585"/>
                <a:gd name="connsiteX28" fmla="*/ 169890 w 254048"/>
                <a:gd name="connsiteY28" fmla="*/ 224205 h 485585"/>
                <a:gd name="connsiteX29" fmla="*/ 181340 w 254048"/>
                <a:gd name="connsiteY29" fmla="*/ 219679 h 485585"/>
                <a:gd name="connsiteX30" fmla="*/ 190926 w 254048"/>
                <a:gd name="connsiteY30" fmla="*/ 203436 h 485585"/>
                <a:gd name="connsiteX31" fmla="*/ 198381 w 254048"/>
                <a:gd name="connsiteY31" fmla="*/ 189057 h 485585"/>
                <a:gd name="connsiteX32" fmla="*/ 215157 w 254048"/>
                <a:gd name="connsiteY32" fmla="*/ 156305 h 485585"/>
                <a:gd name="connsiteX33" fmla="*/ 230601 w 254048"/>
                <a:gd name="connsiteY33" fmla="*/ 125683 h 485585"/>
                <a:gd name="connsiteX34" fmla="*/ 243383 w 254048"/>
                <a:gd name="connsiteY34" fmla="*/ 91865 h 485585"/>
                <a:gd name="connsiteX35" fmla="*/ 252170 w 254048"/>
                <a:gd name="connsiteY35" fmla="*/ 59113 h 485585"/>
                <a:gd name="connsiteX36" fmla="*/ 254034 w 254048"/>
                <a:gd name="connsiteY36" fmla="*/ 38610 h 485585"/>
                <a:gd name="connsiteX37" fmla="*/ 250040 w 254048"/>
                <a:gd name="connsiteY37" fmla="*/ 22900 h 485585"/>
                <a:gd name="connsiteX38" fmla="*/ 247377 w 254048"/>
                <a:gd name="connsiteY38" fmla="*/ 19438 h 485585"/>
                <a:gd name="connsiteX39" fmla="*/ 245779 w 254048"/>
                <a:gd name="connsiteY39" fmla="*/ 15977 h 485585"/>
                <a:gd name="connsiteX40" fmla="*/ 240986 w 254048"/>
                <a:gd name="connsiteY40" fmla="*/ 9054 h 485585"/>
                <a:gd name="connsiteX41" fmla="*/ 240986 w 254048"/>
                <a:gd name="connsiteY41" fmla="*/ 9054 h 485585"/>
                <a:gd name="connsiteX42" fmla="*/ 224743 w 254048"/>
                <a:gd name="connsiteY42" fmla="*/ 5592 h 485585"/>
                <a:gd name="connsiteX43" fmla="*/ 224743 w 254048"/>
                <a:gd name="connsiteY43" fmla="*/ 5592 h 485585"/>
                <a:gd name="connsiteX44" fmla="*/ 219684 w 254048"/>
                <a:gd name="connsiteY44" fmla="*/ 0 h 485585"/>
                <a:gd name="connsiteX45" fmla="*/ 218086 w 254048"/>
                <a:gd name="connsiteY45" fmla="*/ 0 h 485585"/>
                <a:gd name="connsiteX46" fmla="*/ 211696 w 254048"/>
                <a:gd name="connsiteY46" fmla="*/ 5325 h 485585"/>
                <a:gd name="connsiteX47" fmla="*/ 200512 w 254048"/>
                <a:gd name="connsiteY47" fmla="*/ 49794 h 485585"/>
                <a:gd name="connsiteX48" fmla="*/ 200512 w 254048"/>
                <a:gd name="connsiteY48" fmla="*/ 49794 h 485585"/>
                <a:gd name="connsiteX49" fmla="*/ 200512 w 254048"/>
                <a:gd name="connsiteY49" fmla="*/ 49794 h 485585"/>
                <a:gd name="connsiteX50" fmla="*/ 200512 w 254048"/>
                <a:gd name="connsiteY50" fmla="*/ 49794 h 485585"/>
                <a:gd name="connsiteX51" fmla="*/ 39415 w 254048"/>
                <a:gd name="connsiteY51" fmla="*/ 427641 h 485585"/>
                <a:gd name="connsiteX52" fmla="*/ 39415 w 254048"/>
                <a:gd name="connsiteY52" fmla="*/ 427641 h 485585"/>
                <a:gd name="connsiteX53" fmla="*/ 39415 w 254048"/>
                <a:gd name="connsiteY53" fmla="*/ 427641 h 485585"/>
                <a:gd name="connsiteX54" fmla="*/ 197849 w 254048"/>
                <a:gd name="connsiteY54" fmla="*/ 56451 h 485585"/>
                <a:gd name="connsiteX55" fmla="*/ 197849 w 254048"/>
                <a:gd name="connsiteY55" fmla="*/ 54321 h 485585"/>
                <a:gd name="connsiteX56" fmla="*/ 197849 w 254048"/>
                <a:gd name="connsiteY56" fmla="*/ 56451 h 48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54048" h="485585">
                  <a:moveTo>
                    <a:pt x="209299" y="8521"/>
                  </a:moveTo>
                  <a:cubicBezTo>
                    <a:pt x="207435" y="17574"/>
                    <a:pt x="205571" y="26894"/>
                    <a:pt x="203175" y="35149"/>
                  </a:cubicBezTo>
                  <a:cubicBezTo>
                    <a:pt x="202448" y="37949"/>
                    <a:pt x="201559" y="40706"/>
                    <a:pt x="200512" y="43403"/>
                  </a:cubicBezTo>
                  <a:cubicBezTo>
                    <a:pt x="199181" y="47930"/>
                    <a:pt x="197582" y="52457"/>
                    <a:pt x="195985" y="56717"/>
                  </a:cubicBezTo>
                  <a:cubicBezTo>
                    <a:pt x="196479" y="55764"/>
                    <a:pt x="196923" y="54787"/>
                    <a:pt x="197316" y="53788"/>
                  </a:cubicBezTo>
                  <a:cubicBezTo>
                    <a:pt x="195985" y="56983"/>
                    <a:pt x="194920" y="59912"/>
                    <a:pt x="193855" y="63108"/>
                  </a:cubicBezTo>
                  <a:cubicBezTo>
                    <a:pt x="192790" y="66303"/>
                    <a:pt x="188796" y="74824"/>
                    <a:pt x="185867" y="80682"/>
                  </a:cubicBezTo>
                  <a:cubicBezTo>
                    <a:pt x="182938" y="86540"/>
                    <a:pt x="177079" y="99055"/>
                    <a:pt x="172553" y="107310"/>
                  </a:cubicBezTo>
                  <a:cubicBezTo>
                    <a:pt x="162700" y="126481"/>
                    <a:pt x="151251" y="144322"/>
                    <a:pt x="141398" y="163494"/>
                  </a:cubicBezTo>
                  <a:cubicBezTo>
                    <a:pt x="136871" y="172548"/>
                    <a:pt x="132612" y="181867"/>
                    <a:pt x="127818" y="190122"/>
                  </a:cubicBezTo>
                  <a:lnTo>
                    <a:pt x="114504" y="216749"/>
                  </a:lnTo>
                  <a:cubicBezTo>
                    <a:pt x="105184" y="235122"/>
                    <a:pt x="95332" y="253229"/>
                    <a:pt x="85214" y="271336"/>
                  </a:cubicBezTo>
                  <a:cubicBezTo>
                    <a:pt x="75096" y="289443"/>
                    <a:pt x="67374" y="303822"/>
                    <a:pt x="58586" y="319799"/>
                  </a:cubicBezTo>
                  <a:cubicBezTo>
                    <a:pt x="49799" y="335775"/>
                    <a:pt x="41278" y="351486"/>
                    <a:pt x="33557" y="367728"/>
                  </a:cubicBezTo>
                  <a:cubicBezTo>
                    <a:pt x="24524" y="385431"/>
                    <a:pt x="16782" y="403763"/>
                    <a:pt x="10391" y="422581"/>
                  </a:cubicBezTo>
                  <a:cubicBezTo>
                    <a:pt x="7461" y="431901"/>
                    <a:pt x="5065" y="440955"/>
                    <a:pt x="2934" y="449209"/>
                  </a:cubicBezTo>
                  <a:lnTo>
                    <a:pt x="538" y="462256"/>
                  </a:lnTo>
                  <a:lnTo>
                    <a:pt x="538" y="468114"/>
                  </a:lnTo>
                  <a:cubicBezTo>
                    <a:pt x="-549" y="472162"/>
                    <a:pt x="26" y="476476"/>
                    <a:pt x="2135" y="480097"/>
                  </a:cubicBezTo>
                  <a:cubicBezTo>
                    <a:pt x="5723" y="485658"/>
                    <a:pt x="13139" y="487258"/>
                    <a:pt x="18700" y="483671"/>
                  </a:cubicBezTo>
                  <a:cubicBezTo>
                    <a:pt x="19561" y="483115"/>
                    <a:pt x="20349" y="482451"/>
                    <a:pt x="21041" y="481694"/>
                  </a:cubicBezTo>
                  <a:cubicBezTo>
                    <a:pt x="24410" y="476761"/>
                    <a:pt x="27435" y="471601"/>
                    <a:pt x="30094" y="466250"/>
                  </a:cubicBezTo>
                  <a:cubicBezTo>
                    <a:pt x="32758" y="460659"/>
                    <a:pt x="35687" y="455333"/>
                    <a:pt x="38615" y="449741"/>
                  </a:cubicBezTo>
                  <a:cubicBezTo>
                    <a:pt x="43941" y="439623"/>
                    <a:pt x="49267" y="429504"/>
                    <a:pt x="54859" y="419652"/>
                  </a:cubicBezTo>
                  <a:lnTo>
                    <a:pt x="87877" y="361604"/>
                  </a:lnTo>
                  <a:cubicBezTo>
                    <a:pt x="93202" y="352018"/>
                    <a:pt x="98794" y="342965"/>
                    <a:pt x="104652" y="334976"/>
                  </a:cubicBezTo>
                  <a:cubicBezTo>
                    <a:pt x="110510" y="326988"/>
                    <a:pt x="116102" y="318201"/>
                    <a:pt x="121428" y="308348"/>
                  </a:cubicBezTo>
                  <a:cubicBezTo>
                    <a:pt x="132877" y="290242"/>
                    <a:pt x="144061" y="271603"/>
                    <a:pt x="154446" y="252697"/>
                  </a:cubicBezTo>
                  <a:lnTo>
                    <a:pt x="169890" y="224205"/>
                  </a:lnTo>
                  <a:cubicBezTo>
                    <a:pt x="174164" y="224317"/>
                    <a:pt x="178298" y="222682"/>
                    <a:pt x="181340" y="219679"/>
                  </a:cubicBezTo>
                  <a:cubicBezTo>
                    <a:pt x="185287" y="214745"/>
                    <a:pt x="188514" y="209276"/>
                    <a:pt x="190926" y="203436"/>
                  </a:cubicBezTo>
                  <a:cubicBezTo>
                    <a:pt x="193588" y="198643"/>
                    <a:pt x="195985" y="193850"/>
                    <a:pt x="198381" y="189057"/>
                  </a:cubicBezTo>
                  <a:lnTo>
                    <a:pt x="215157" y="156305"/>
                  </a:lnTo>
                  <a:cubicBezTo>
                    <a:pt x="220483" y="146186"/>
                    <a:pt x="225809" y="136067"/>
                    <a:pt x="230601" y="125683"/>
                  </a:cubicBezTo>
                  <a:cubicBezTo>
                    <a:pt x="235529" y="114674"/>
                    <a:pt x="239797" y="103381"/>
                    <a:pt x="243383" y="91865"/>
                  </a:cubicBezTo>
                  <a:cubicBezTo>
                    <a:pt x="246997" y="81143"/>
                    <a:pt x="249932" y="70204"/>
                    <a:pt x="252170" y="59113"/>
                  </a:cubicBezTo>
                  <a:cubicBezTo>
                    <a:pt x="253319" y="52337"/>
                    <a:pt x="253943" y="45482"/>
                    <a:pt x="254034" y="38610"/>
                  </a:cubicBezTo>
                  <a:cubicBezTo>
                    <a:pt x="254207" y="33102"/>
                    <a:pt x="252822" y="27656"/>
                    <a:pt x="250040" y="22900"/>
                  </a:cubicBezTo>
                  <a:cubicBezTo>
                    <a:pt x="249217" y="21697"/>
                    <a:pt x="248328" y="20542"/>
                    <a:pt x="247377" y="19438"/>
                  </a:cubicBezTo>
                  <a:lnTo>
                    <a:pt x="245779" y="15977"/>
                  </a:lnTo>
                  <a:cubicBezTo>
                    <a:pt x="244494" y="13468"/>
                    <a:pt x="242882" y="11140"/>
                    <a:pt x="240986" y="9054"/>
                  </a:cubicBezTo>
                  <a:lnTo>
                    <a:pt x="240986" y="9054"/>
                  </a:lnTo>
                  <a:cubicBezTo>
                    <a:pt x="237378" y="3726"/>
                    <a:pt x="230209" y="2199"/>
                    <a:pt x="224743" y="5592"/>
                  </a:cubicBezTo>
                  <a:lnTo>
                    <a:pt x="224743" y="5592"/>
                  </a:lnTo>
                  <a:cubicBezTo>
                    <a:pt x="224453" y="2826"/>
                    <a:pt x="222408" y="564"/>
                    <a:pt x="219684" y="0"/>
                  </a:cubicBezTo>
                  <a:lnTo>
                    <a:pt x="218086" y="0"/>
                  </a:lnTo>
                  <a:cubicBezTo>
                    <a:pt x="214972" y="62"/>
                    <a:pt x="212318" y="2274"/>
                    <a:pt x="211696" y="5325"/>
                  </a:cubicBezTo>
                  <a:moveTo>
                    <a:pt x="200512" y="49794"/>
                  </a:moveTo>
                  <a:lnTo>
                    <a:pt x="200512" y="49794"/>
                  </a:lnTo>
                  <a:lnTo>
                    <a:pt x="200512" y="49794"/>
                  </a:lnTo>
                  <a:cubicBezTo>
                    <a:pt x="200512" y="49794"/>
                    <a:pt x="200512" y="49794"/>
                    <a:pt x="200512" y="49794"/>
                  </a:cubicBezTo>
                  <a:moveTo>
                    <a:pt x="39415" y="427641"/>
                  </a:moveTo>
                  <a:lnTo>
                    <a:pt x="39415" y="427641"/>
                  </a:lnTo>
                  <a:lnTo>
                    <a:pt x="39415" y="427641"/>
                  </a:lnTo>
                  <a:moveTo>
                    <a:pt x="197849" y="56451"/>
                  </a:moveTo>
                  <a:cubicBezTo>
                    <a:pt x="197968" y="55746"/>
                    <a:pt x="197968" y="55026"/>
                    <a:pt x="197849" y="54321"/>
                  </a:cubicBezTo>
                  <a:cubicBezTo>
                    <a:pt x="197968" y="55026"/>
                    <a:pt x="197968" y="55746"/>
                    <a:pt x="197849" y="56451"/>
                  </a:cubicBezTo>
                </a:path>
              </a:pathLst>
            </a:custGeom>
            <a:solidFill>
              <a:srgbClr val="E8C05A"/>
            </a:solidFill>
            <a:ln w="26619"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id="{3C6C2EFA-C075-4F37-8CF0-78B6FF935029}"/>
                </a:ext>
              </a:extLst>
            </p:cNvPr>
            <p:cNvSpPr/>
            <p:nvPr/>
          </p:nvSpPr>
          <p:spPr>
            <a:xfrm>
              <a:off x="13202214" y="4913750"/>
              <a:ext cx="1243190" cy="978326"/>
            </a:xfrm>
            <a:custGeom>
              <a:avLst/>
              <a:gdLst>
                <a:gd name="connsiteX0" fmla="*/ 96629 w 990548"/>
                <a:gd name="connsiteY0" fmla="*/ 5059 h 779510"/>
                <a:gd name="connsiteX1" fmla="*/ 76658 w 990548"/>
                <a:gd name="connsiteY1" fmla="*/ 27160 h 779510"/>
                <a:gd name="connsiteX2" fmla="*/ 57753 w 990548"/>
                <a:gd name="connsiteY2" fmla="*/ 49527 h 779510"/>
                <a:gd name="connsiteX3" fmla="*/ 37249 w 990548"/>
                <a:gd name="connsiteY3" fmla="*/ 78552 h 779510"/>
                <a:gd name="connsiteX4" fmla="*/ 22604 w 990548"/>
                <a:gd name="connsiteY4" fmla="*/ 105179 h 779510"/>
                <a:gd name="connsiteX5" fmla="*/ 9822 w 990548"/>
                <a:gd name="connsiteY5" fmla="*/ 137665 h 779510"/>
                <a:gd name="connsiteX6" fmla="*/ 3698 w 990548"/>
                <a:gd name="connsiteY6" fmla="*/ 170417 h 779510"/>
                <a:gd name="connsiteX7" fmla="*/ 237 w 990548"/>
                <a:gd name="connsiteY7" fmla="*/ 208494 h 779510"/>
                <a:gd name="connsiteX8" fmla="*/ 237 w 990548"/>
                <a:gd name="connsiteY8" fmla="*/ 242312 h 779510"/>
                <a:gd name="connsiteX9" fmla="*/ 237 w 990548"/>
                <a:gd name="connsiteY9" fmla="*/ 275596 h 779510"/>
                <a:gd name="connsiteX10" fmla="*/ 5829 w 990548"/>
                <a:gd name="connsiteY10" fmla="*/ 312609 h 779510"/>
                <a:gd name="connsiteX11" fmla="*/ 22071 w 990548"/>
                <a:gd name="connsiteY11" fmla="*/ 381841 h 779510"/>
                <a:gd name="connsiteX12" fmla="*/ 44172 w 990548"/>
                <a:gd name="connsiteY12" fmla="*/ 444149 h 779510"/>
                <a:gd name="connsiteX13" fmla="*/ 80385 w 990548"/>
                <a:gd name="connsiteY13" fmla="*/ 510452 h 779510"/>
                <a:gd name="connsiteX14" fmla="*/ 117398 w 990548"/>
                <a:gd name="connsiteY14" fmla="*/ 563708 h 779510"/>
                <a:gd name="connsiteX15" fmla="*/ 141362 w 990548"/>
                <a:gd name="connsiteY15" fmla="*/ 590335 h 779510"/>
                <a:gd name="connsiteX16" fmla="*/ 165328 w 990548"/>
                <a:gd name="connsiteY16" fmla="*/ 612170 h 779510"/>
                <a:gd name="connsiteX17" fmla="*/ 221512 w 990548"/>
                <a:gd name="connsiteY17" fmla="*/ 653709 h 779510"/>
                <a:gd name="connsiteX18" fmla="*/ 250270 w 990548"/>
                <a:gd name="connsiteY18" fmla="*/ 669420 h 779510"/>
                <a:gd name="connsiteX19" fmla="*/ 262519 w 990548"/>
                <a:gd name="connsiteY19" fmla="*/ 676343 h 779510"/>
                <a:gd name="connsiteX20" fmla="*/ 268643 w 990548"/>
                <a:gd name="connsiteY20" fmla="*/ 680070 h 779510"/>
                <a:gd name="connsiteX21" fmla="*/ 272371 w 990548"/>
                <a:gd name="connsiteY21" fmla="*/ 681935 h 779510"/>
                <a:gd name="connsiteX22" fmla="*/ 272371 w 990548"/>
                <a:gd name="connsiteY22" fmla="*/ 681935 h 779510"/>
                <a:gd name="connsiteX23" fmla="*/ 277697 w 990548"/>
                <a:gd name="connsiteY23" fmla="*/ 684064 h 779510"/>
                <a:gd name="connsiteX24" fmla="*/ 302993 w 990548"/>
                <a:gd name="connsiteY24" fmla="*/ 672348 h 779510"/>
                <a:gd name="connsiteX25" fmla="*/ 304591 w 990548"/>
                <a:gd name="connsiteY25" fmla="*/ 655040 h 779510"/>
                <a:gd name="connsiteX26" fmla="*/ 293407 w 990548"/>
                <a:gd name="connsiteY26" fmla="*/ 641727 h 779510"/>
                <a:gd name="connsiteX27" fmla="*/ 249471 w 990548"/>
                <a:gd name="connsiteY27" fmla="*/ 613501 h 779510"/>
                <a:gd name="connsiteX28" fmla="*/ 230566 w 990548"/>
                <a:gd name="connsiteY28" fmla="*/ 598323 h 779510"/>
                <a:gd name="connsiteX29" fmla="*/ 214323 w 990548"/>
                <a:gd name="connsiteY29" fmla="*/ 581548 h 779510"/>
                <a:gd name="connsiteX30" fmla="*/ 185831 w 990548"/>
                <a:gd name="connsiteY30" fmla="*/ 537879 h 779510"/>
                <a:gd name="connsiteX31" fmla="*/ 179707 w 990548"/>
                <a:gd name="connsiteY31" fmla="*/ 522435 h 779510"/>
                <a:gd name="connsiteX32" fmla="*/ 176512 w 990548"/>
                <a:gd name="connsiteY32" fmla="*/ 509121 h 779510"/>
                <a:gd name="connsiteX33" fmla="*/ 176512 w 990548"/>
                <a:gd name="connsiteY33" fmla="*/ 500068 h 779510"/>
                <a:gd name="connsiteX34" fmla="*/ 178375 w 990548"/>
                <a:gd name="connsiteY34" fmla="*/ 489949 h 779510"/>
                <a:gd name="connsiteX35" fmla="*/ 183435 w 990548"/>
                <a:gd name="connsiteY35" fmla="*/ 489949 h 779510"/>
                <a:gd name="connsiteX36" fmla="*/ 190358 w 990548"/>
                <a:gd name="connsiteY36" fmla="*/ 491813 h 779510"/>
                <a:gd name="connsiteX37" fmla="*/ 224974 w 990548"/>
                <a:gd name="connsiteY37" fmla="*/ 512582 h 779510"/>
                <a:gd name="connsiteX38" fmla="*/ 220181 w 990548"/>
                <a:gd name="connsiteY38" fmla="*/ 509387 h 779510"/>
                <a:gd name="connsiteX39" fmla="*/ 246809 w 990548"/>
                <a:gd name="connsiteY39" fmla="*/ 529358 h 779510"/>
                <a:gd name="connsiteX40" fmla="*/ 273436 w 990548"/>
                <a:gd name="connsiteY40" fmla="*/ 551459 h 779510"/>
                <a:gd name="connsiteX41" fmla="*/ 326692 w 990548"/>
                <a:gd name="connsiteY41" fmla="*/ 592732 h 779510"/>
                <a:gd name="connsiteX42" fmla="*/ 353319 w 990548"/>
                <a:gd name="connsiteY42" fmla="*/ 613501 h 779510"/>
                <a:gd name="connsiteX43" fmla="*/ 379947 w 990548"/>
                <a:gd name="connsiteY43" fmla="*/ 633206 h 779510"/>
                <a:gd name="connsiteX44" fmla="*/ 433202 w 990548"/>
                <a:gd name="connsiteY44" fmla="*/ 671283 h 779510"/>
                <a:gd name="connsiteX45" fmla="*/ 490985 w 990548"/>
                <a:gd name="connsiteY45" fmla="*/ 708296 h 779510"/>
                <a:gd name="connsiteX46" fmla="*/ 521074 w 990548"/>
                <a:gd name="connsiteY46" fmla="*/ 724539 h 779510"/>
                <a:gd name="connsiteX47" fmla="*/ 553826 w 990548"/>
                <a:gd name="connsiteY47" fmla="*/ 739450 h 779510"/>
                <a:gd name="connsiteX48" fmla="*/ 591104 w 990548"/>
                <a:gd name="connsiteY48" fmla="*/ 754362 h 779510"/>
                <a:gd name="connsiteX49" fmla="*/ 621460 w 990548"/>
                <a:gd name="connsiteY49" fmla="*/ 763149 h 779510"/>
                <a:gd name="connsiteX50" fmla="*/ 654745 w 990548"/>
                <a:gd name="connsiteY50" fmla="*/ 771670 h 779510"/>
                <a:gd name="connsiteX51" fmla="*/ 685633 w 990548"/>
                <a:gd name="connsiteY51" fmla="*/ 776196 h 779510"/>
                <a:gd name="connsiteX52" fmla="*/ 729036 w 990548"/>
                <a:gd name="connsiteY52" fmla="*/ 779392 h 779510"/>
                <a:gd name="connsiteX53" fmla="*/ 767380 w 990548"/>
                <a:gd name="connsiteY53" fmla="*/ 779392 h 779510"/>
                <a:gd name="connsiteX54" fmla="*/ 809451 w 990548"/>
                <a:gd name="connsiteY54" fmla="*/ 776995 h 779510"/>
                <a:gd name="connsiteX55" fmla="*/ 831552 w 990548"/>
                <a:gd name="connsiteY55" fmla="*/ 774599 h 779510"/>
                <a:gd name="connsiteX56" fmla="*/ 852056 w 990548"/>
                <a:gd name="connsiteY56" fmla="*/ 771403 h 779510"/>
                <a:gd name="connsiteX57" fmla="*/ 887204 w 990548"/>
                <a:gd name="connsiteY57" fmla="*/ 764746 h 779510"/>
                <a:gd name="connsiteX58" fmla="*/ 919956 w 990548"/>
                <a:gd name="connsiteY58" fmla="*/ 755693 h 779510"/>
                <a:gd name="connsiteX59" fmla="*/ 950578 w 990548"/>
                <a:gd name="connsiteY59" fmla="*/ 745042 h 779510"/>
                <a:gd name="connsiteX60" fmla="*/ 981998 w 990548"/>
                <a:gd name="connsiteY60" fmla="*/ 730397 h 779510"/>
                <a:gd name="connsiteX61" fmla="*/ 987699 w 990548"/>
                <a:gd name="connsiteY61" fmla="*/ 705047 h 779510"/>
                <a:gd name="connsiteX62" fmla="*/ 966554 w 990548"/>
                <a:gd name="connsiteY62" fmla="*/ 697379 h 779510"/>
                <a:gd name="connsiteX63" fmla="*/ 951909 w 990548"/>
                <a:gd name="connsiteY63" fmla="*/ 700840 h 779510"/>
                <a:gd name="connsiteX64" fmla="*/ 939661 w 990548"/>
                <a:gd name="connsiteY64" fmla="*/ 704302 h 779510"/>
                <a:gd name="connsiteX65" fmla="*/ 911435 w 990548"/>
                <a:gd name="connsiteY65" fmla="*/ 711757 h 779510"/>
                <a:gd name="connsiteX66" fmla="*/ 855251 w 990548"/>
                <a:gd name="connsiteY66" fmla="*/ 725071 h 779510"/>
                <a:gd name="connsiteX67" fmla="*/ 842204 w 990548"/>
                <a:gd name="connsiteY67" fmla="*/ 727202 h 779510"/>
                <a:gd name="connsiteX68" fmla="*/ 768711 w 990548"/>
                <a:gd name="connsiteY68" fmla="*/ 733592 h 779510"/>
                <a:gd name="connsiteX69" fmla="*/ 700012 w 990548"/>
                <a:gd name="connsiteY69" fmla="*/ 733592 h 779510"/>
                <a:gd name="connsiteX70" fmla="*/ 681106 w 990548"/>
                <a:gd name="connsiteY70" fmla="*/ 731462 h 779510"/>
                <a:gd name="connsiteX71" fmla="*/ 654478 w 990548"/>
                <a:gd name="connsiteY71" fmla="*/ 725870 h 779510"/>
                <a:gd name="connsiteX72" fmla="*/ 604951 w 990548"/>
                <a:gd name="connsiteY72" fmla="*/ 712290 h 779510"/>
                <a:gd name="connsiteX73" fmla="*/ 569802 w 990548"/>
                <a:gd name="connsiteY73" fmla="*/ 697911 h 779510"/>
                <a:gd name="connsiteX74" fmla="*/ 533056 w 990548"/>
                <a:gd name="connsiteY74" fmla="*/ 680337 h 779510"/>
                <a:gd name="connsiteX75" fmla="*/ 472611 w 990548"/>
                <a:gd name="connsiteY75" fmla="*/ 644656 h 779510"/>
                <a:gd name="connsiteX76" fmla="*/ 422818 w 990548"/>
                <a:gd name="connsiteY76" fmla="*/ 608709 h 779510"/>
                <a:gd name="connsiteX77" fmla="*/ 369563 w 990548"/>
                <a:gd name="connsiteY77" fmla="*/ 569566 h 779510"/>
                <a:gd name="connsiteX78" fmla="*/ 316307 w 990548"/>
                <a:gd name="connsiteY78" fmla="*/ 528559 h 779510"/>
                <a:gd name="connsiteX79" fmla="*/ 263052 w 990548"/>
                <a:gd name="connsiteY79" fmla="*/ 486221 h 779510"/>
                <a:gd name="connsiteX80" fmla="*/ 231098 w 990548"/>
                <a:gd name="connsiteY80" fmla="*/ 464120 h 779510"/>
                <a:gd name="connsiteX81" fmla="*/ 216719 w 990548"/>
                <a:gd name="connsiteY81" fmla="*/ 455599 h 779510"/>
                <a:gd name="connsiteX82" fmla="*/ 196748 w 990548"/>
                <a:gd name="connsiteY82" fmla="*/ 447611 h 779510"/>
                <a:gd name="connsiteX83" fmla="*/ 151215 w 990548"/>
                <a:gd name="connsiteY83" fmla="*/ 454534 h 779510"/>
                <a:gd name="connsiteX84" fmla="*/ 137902 w 990548"/>
                <a:gd name="connsiteY84" fmla="*/ 469712 h 779510"/>
                <a:gd name="connsiteX85" fmla="*/ 133641 w 990548"/>
                <a:gd name="connsiteY85" fmla="*/ 480896 h 779510"/>
                <a:gd name="connsiteX86" fmla="*/ 130712 w 990548"/>
                <a:gd name="connsiteY86" fmla="*/ 499801 h 779510"/>
                <a:gd name="connsiteX87" fmla="*/ 130712 w 990548"/>
                <a:gd name="connsiteY87" fmla="*/ 506725 h 779510"/>
                <a:gd name="connsiteX88" fmla="*/ 117931 w 990548"/>
                <a:gd name="connsiteY88" fmla="*/ 487286 h 779510"/>
                <a:gd name="connsiteX89" fmla="*/ 86777 w 990548"/>
                <a:gd name="connsiteY89" fmla="*/ 431634 h 779510"/>
                <a:gd name="connsiteX90" fmla="*/ 73463 w 990548"/>
                <a:gd name="connsiteY90" fmla="*/ 399148 h 779510"/>
                <a:gd name="connsiteX91" fmla="*/ 62812 w 990548"/>
                <a:gd name="connsiteY91" fmla="*/ 362935 h 779510"/>
                <a:gd name="connsiteX92" fmla="*/ 46302 w 990548"/>
                <a:gd name="connsiteY92" fmla="*/ 291839 h 779510"/>
                <a:gd name="connsiteX93" fmla="*/ 42308 w 990548"/>
                <a:gd name="connsiteY93" fmla="*/ 228732 h 779510"/>
                <a:gd name="connsiteX94" fmla="*/ 45503 w 990548"/>
                <a:gd name="connsiteY94" fmla="*/ 168021 h 779510"/>
                <a:gd name="connsiteX95" fmla="*/ 56154 w 990548"/>
                <a:gd name="connsiteY95" fmla="*/ 128345 h 779510"/>
                <a:gd name="connsiteX96" fmla="*/ 75859 w 990548"/>
                <a:gd name="connsiteY96" fmla="*/ 85475 h 779510"/>
                <a:gd name="connsiteX97" fmla="*/ 100091 w 990548"/>
                <a:gd name="connsiteY97" fmla="*/ 44734 h 779510"/>
                <a:gd name="connsiteX98" fmla="*/ 117398 w 990548"/>
                <a:gd name="connsiteY98" fmla="*/ 25030 h 779510"/>
                <a:gd name="connsiteX99" fmla="*/ 117398 w 990548"/>
                <a:gd name="connsiteY99" fmla="*/ 3994 h 779510"/>
                <a:gd name="connsiteX100" fmla="*/ 107546 w 990548"/>
                <a:gd name="connsiteY100" fmla="*/ 0 h 779510"/>
                <a:gd name="connsiteX101" fmla="*/ 96097 w 990548"/>
                <a:gd name="connsiteY101" fmla="*/ 4793 h 779510"/>
                <a:gd name="connsiteX102" fmla="*/ 58285 w 990548"/>
                <a:gd name="connsiteY102" fmla="*/ 124617 h 779510"/>
                <a:gd name="connsiteX103" fmla="*/ 58285 w 990548"/>
                <a:gd name="connsiteY103" fmla="*/ 128079 h 779510"/>
                <a:gd name="connsiteX104" fmla="*/ 58285 w 990548"/>
                <a:gd name="connsiteY104" fmla="*/ 124617 h 779510"/>
                <a:gd name="connsiteX105" fmla="*/ 46302 w 990548"/>
                <a:gd name="connsiteY105" fmla="*/ 286514 h 779510"/>
                <a:gd name="connsiteX106" fmla="*/ 46302 w 990548"/>
                <a:gd name="connsiteY106" fmla="*/ 288644 h 779510"/>
                <a:gd name="connsiteX107" fmla="*/ 46302 w 990548"/>
                <a:gd name="connsiteY107" fmla="*/ 286514 h 779510"/>
                <a:gd name="connsiteX108" fmla="*/ 175713 w 990548"/>
                <a:gd name="connsiteY108" fmla="*/ 492878 h 779510"/>
                <a:gd name="connsiteX109" fmla="*/ 175713 w 990548"/>
                <a:gd name="connsiteY109" fmla="*/ 492878 h 779510"/>
                <a:gd name="connsiteX110" fmla="*/ 175713 w 990548"/>
                <a:gd name="connsiteY110" fmla="*/ 492878 h 779510"/>
                <a:gd name="connsiteX111" fmla="*/ 175713 w 990548"/>
                <a:gd name="connsiteY111" fmla="*/ 492878 h 779510"/>
                <a:gd name="connsiteX112" fmla="*/ 173849 w 990548"/>
                <a:gd name="connsiteY112" fmla="*/ 494476 h 779510"/>
                <a:gd name="connsiteX113" fmla="*/ 175713 w 990548"/>
                <a:gd name="connsiteY113" fmla="*/ 492878 h 779510"/>
                <a:gd name="connsiteX114" fmla="*/ 839541 w 990548"/>
                <a:gd name="connsiteY114" fmla="*/ 728267 h 779510"/>
                <a:gd name="connsiteX115" fmla="*/ 835547 w 990548"/>
                <a:gd name="connsiteY115" fmla="*/ 728267 h 779510"/>
                <a:gd name="connsiteX116" fmla="*/ 839541 w 990548"/>
                <a:gd name="connsiteY116" fmla="*/ 728267 h 779510"/>
                <a:gd name="connsiteX117" fmla="*/ 699213 w 990548"/>
                <a:gd name="connsiteY117" fmla="*/ 733592 h 779510"/>
                <a:gd name="connsiteX118" fmla="*/ 704272 w 990548"/>
                <a:gd name="connsiteY118" fmla="*/ 733592 h 779510"/>
                <a:gd name="connsiteX119" fmla="*/ 699213 w 990548"/>
                <a:gd name="connsiteY119" fmla="*/ 733592 h 779510"/>
                <a:gd name="connsiteX120" fmla="*/ 857115 w 990548"/>
                <a:gd name="connsiteY120" fmla="*/ 771137 h 779510"/>
                <a:gd name="connsiteX121" fmla="*/ 852056 w 990548"/>
                <a:gd name="connsiteY121" fmla="*/ 771137 h 779510"/>
                <a:gd name="connsiteX122" fmla="*/ 857115 w 990548"/>
                <a:gd name="connsiteY122" fmla="*/ 771137 h 77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90548" h="779510">
                  <a:moveTo>
                    <a:pt x="96629" y="5059"/>
                  </a:moveTo>
                  <a:cubicBezTo>
                    <a:pt x="89705" y="12249"/>
                    <a:pt x="83315" y="19704"/>
                    <a:pt x="76658" y="27160"/>
                  </a:cubicBezTo>
                  <a:cubicBezTo>
                    <a:pt x="69932" y="34246"/>
                    <a:pt x="63620" y="41715"/>
                    <a:pt x="57753" y="49527"/>
                  </a:cubicBezTo>
                  <a:cubicBezTo>
                    <a:pt x="50563" y="59113"/>
                    <a:pt x="43906" y="68699"/>
                    <a:pt x="37249" y="78552"/>
                  </a:cubicBezTo>
                  <a:cubicBezTo>
                    <a:pt x="31873" y="87146"/>
                    <a:pt x="26983" y="96036"/>
                    <a:pt x="22604" y="105179"/>
                  </a:cubicBezTo>
                  <a:cubicBezTo>
                    <a:pt x="17810" y="115830"/>
                    <a:pt x="13551" y="126748"/>
                    <a:pt x="9822" y="137665"/>
                  </a:cubicBezTo>
                  <a:cubicBezTo>
                    <a:pt x="6478" y="148298"/>
                    <a:pt x="4422" y="159294"/>
                    <a:pt x="3698" y="170417"/>
                  </a:cubicBezTo>
                  <a:cubicBezTo>
                    <a:pt x="3698" y="183198"/>
                    <a:pt x="769" y="197045"/>
                    <a:pt x="237" y="208494"/>
                  </a:cubicBezTo>
                  <a:cubicBezTo>
                    <a:pt x="-296" y="219944"/>
                    <a:pt x="237" y="230862"/>
                    <a:pt x="237" y="242312"/>
                  </a:cubicBezTo>
                  <a:cubicBezTo>
                    <a:pt x="237" y="253762"/>
                    <a:pt x="237" y="264413"/>
                    <a:pt x="237" y="275596"/>
                  </a:cubicBezTo>
                  <a:cubicBezTo>
                    <a:pt x="1298" y="288042"/>
                    <a:pt x="3166" y="300405"/>
                    <a:pt x="5829" y="312609"/>
                  </a:cubicBezTo>
                  <a:cubicBezTo>
                    <a:pt x="10355" y="335775"/>
                    <a:pt x="16213" y="358941"/>
                    <a:pt x="22071" y="381841"/>
                  </a:cubicBezTo>
                  <a:cubicBezTo>
                    <a:pt x="27601" y="403217"/>
                    <a:pt x="34996" y="424066"/>
                    <a:pt x="44172" y="444149"/>
                  </a:cubicBezTo>
                  <a:cubicBezTo>
                    <a:pt x="55031" y="466891"/>
                    <a:pt x="67120" y="489025"/>
                    <a:pt x="80385" y="510452"/>
                  </a:cubicBezTo>
                  <a:cubicBezTo>
                    <a:pt x="91379" y="529101"/>
                    <a:pt x="103751" y="546902"/>
                    <a:pt x="117398" y="563708"/>
                  </a:cubicBezTo>
                  <a:cubicBezTo>
                    <a:pt x="124906" y="573004"/>
                    <a:pt x="132906" y="581892"/>
                    <a:pt x="141362" y="590335"/>
                  </a:cubicBezTo>
                  <a:cubicBezTo>
                    <a:pt x="149085" y="598057"/>
                    <a:pt x="157073" y="605247"/>
                    <a:pt x="165328" y="612170"/>
                  </a:cubicBezTo>
                  <a:cubicBezTo>
                    <a:pt x="182767" y="627680"/>
                    <a:pt x="201571" y="641583"/>
                    <a:pt x="221512" y="653709"/>
                  </a:cubicBezTo>
                  <a:cubicBezTo>
                    <a:pt x="231098" y="659035"/>
                    <a:pt x="240685" y="663828"/>
                    <a:pt x="250270" y="669420"/>
                  </a:cubicBezTo>
                  <a:lnTo>
                    <a:pt x="262519" y="676343"/>
                  </a:lnTo>
                  <a:lnTo>
                    <a:pt x="268643" y="680070"/>
                  </a:lnTo>
                  <a:lnTo>
                    <a:pt x="272371" y="681935"/>
                  </a:lnTo>
                  <a:lnTo>
                    <a:pt x="272371" y="681935"/>
                  </a:lnTo>
                  <a:lnTo>
                    <a:pt x="277697" y="684064"/>
                  </a:lnTo>
                  <a:cubicBezTo>
                    <a:pt x="287809" y="686333"/>
                    <a:pt x="298184" y="681528"/>
                    <a:pt x="302993" y="672348"/>
                  </a:cubicBezTo>
                  <a:cubicBezTo>
                    <a:pt x="305624" y="666968"/>
                    <a:pt x="306192" y="660811"/>
                    <a:pt x="304591" y="655040"/>
                  </a:cubicBezTo>
                  <a:cubicBezTo>
                    <a:pt x="302458" y="649476"/>
                    <a:pt x="298520" y="644788"/>
                    <a:pt x="293407" y="641727"/>
                  </a:cubicBezTo>
                  <a:cubicBezTo>
                    <a:pt x="279028" y="631874"/>
                    <a:pt x="264116" y="623087"/>
                    <a:pt x="249471" y="613501"/>
                  </a:cubicBezTo>
                  <a:cubicBezTo>
                    <a:pt x="243081" y="608709"/>
                    <a:pt x="236690" y="603649"/>
                    <a:pt x="230566" y="598323"/>
                  </a:cubicBezTo>
                  <a:cubicBezTo>
                    <a:pt x="224441" y="592998"/>
                    <a:pt x="219649" y="587406"/>
                    <a:pt x="214323" y="581548"/>
                  </a:cubicBezTo>
                  <a:cubicBezTo>
                    <a:pt x="203486" y="567911"/>
                    <a:pt x="193947" y="553291"/>
                    <a:pt x="185831" y="537879"/>
                  </a:cubicBezTo>
                  <a:cubicBezTo>
                    <a:pt x="183701" y="532820"/>
                    <a:pt x="181571" y="527760"/>
                    <a:pt x="179707" y="522435"/>
                  </a:cubicBezTo>
                  <a:cubicBezTo>
                    <a:pt x="178361" y="518069"/>
                    <a:pt x="177294" y="513622"/>
                    <a:pt x="176512" y="509121"/>
                  </a:cubicBezTo>
                  <a:cubicBezTo>
                    <a:pt x="176245" y="506109"/>
                    <a:pt x="176245" y="503080"/>
                    <a:pt x="176512" y="500068"/>
                  </a:cubicBezTo>
                  <a:cubicBezTo>
                    <a:pt x="176512" y="496606"/>
                    <a:pt x="176512" y="493411"/>
                    <a:pt x="178375" y="489949"/>
                  </a:cubicBezTo>
                  <a:lnTo>
                    <a:pt x="183435" y="489949"/>
                  </a:lnTo>
                  <a:lnTo>
                    <a:pt x="190358" y="491813"/>
                  </a:lnTo>
                  <a:cubicBezTo>
                    <a:pt x="202518" y="497644"/>
                    <a:pt x="214107" y="504597"/>
                    <a:pt x="224974" y="512582"/>
                  </a:cubicBezTo>
                  <a:lnTo>
                    <a:pt x="220181" y="509387"/>
                  </a:lnTo>
                  <a:cubicBezTo>
                    <a:pt x="229501" y="515778"/>
                    <a:pt x="238821" y="522435"/>
                    <a:pt x="246809" y="529358"/>
                  </a:cubicBezTo>
                  <a:lnTo>
                    <a:pt x="273436" y="551459"/>
                  </a:lnTo>
                  <a:cubicBezTo>
                    <a:pt x="291011" y="565571"/>
                    <a:pt x="309117" y="578086"/>
                    <a:pt x="326692" y="592732"/>
                  </a:cubicBezTo>
                  <a:cubicBezTo>
                    <a:pt x="335213" y="599921"/>
                    <a:pt x="343734" y="606844"/>
                    <a:pt x="353319" y="613501"/>
                  </a:cubicBezTo>
                  <a:lnTo>
                    <a:pt x="379947" y="633206"/>
                  </a:lnTo>
                  <a:lnTo>
                    <a:pt x="433202" y="671283"/>
                  </a:lnTo>
                  <a:cubicBezTo>
                    <a:pt x="451667" y="684821"/>
                    <a:pt x="470966" y="697183"/>
                    <a:pt x="490985" y="708296"/>
                  </a:cubicBezTo>
                  <a:lnTo>
                    <a:pt x="521074" y="724539"/>
                  </a:lnTo>
                  <a:cubicBezTo>
                    <a:pt x="531458" y="730131"/>
                    <a:pt x="542908" y="734657"/>
                    <a:pt x="553826" y="739450"/>
                  </a:cubicBezTo>
                  <a:cubicBezTo>
                    <a:pt x="564743" y="744243"/>
                    <a:pt x="578589" y="750101"/>
                    <a:pt x="591104" y="754362"/>
                  </a:cubicBezTo>
                  <a:cubicBezTo>
                    <a:pt x="603619" y="758622"/>
                    <a:pt x="611341" y="760486"/>
                    <a:pt x="621460" y="763149"/>
                  </a:cubicBezTo>
                  <a:lnTo>
                    <a:pt x="654745" y="771670"/>
                  </a:lnTo>
                  <a:cubicBezTo>
                    <a:pt x="664932" y="773848"/>
                    <a:pt x="675249" y="775361"/>
                    <a:pt x="685633" y="776196"/>
                  </a:cubicBezTo>
                  <a:cubicBezTo>
                    <a:pt x="700012" y="777794"/>
                    <a:pt x="714390" y="779125"/>
                    <a:pt x="729036" y="779392"/>
                  </a:cubicBezTo>
                  <a:cubicBezTo>
                    <a:pt x="743681" y="779658"/>
                    <a:pt x="755664" y="779392"/>
                    <a:pt x="767380" y="779392"/>
                  </a:cubicBezTo>
                  <a:cubicBezTo>
                    <a:pt x="779096" y="779392"/>
                    <a:pt x="795605" y="779392"/>
                    <a:pt x="809451" y="776995"/>
                  </a:cubicBezTo>
                  <a:lnTo>
                    <a:pt x="831552" y="774599"/>
                  </a:lnTo>
                  <a:cubicBezTo>
                    <a:pt x="838475" y="774599"/>
                    <a:pt x="845399" y="772469"/>
                    <a:pt x="852056" y="771403"/>
                  </a:cubicBezTo>
                  <a:cubicBezTo>
                    <a:pt x="864038" y="769273"/>
                    <a:pt x="875754" y="767409"/>
                    <a:pt x="887204" y="764746"/>
                  </a:cubicBezTo>
                  <a:cubicBezTo>
                    <a:pt x="898654" y="762084"/>
                    <a:pt x="909039" y="758889"/>
                    <a:pt x="919956" y="755693"/>
                  </a:cubicBezTo>
                  <a:cubicBezTo>
                    <a:pt x="930873" y="752498"/>
                    <a:pt x="940460" y="749036"/>
                    <a:pt x="950578" y="745042"/>
                  </a:cubicBezTo>
                  <a:cubicBezTo>
                    <a:pt x="961318" y="740754"/>
                    <a:pt x="971808" y="735865"/>
                    <a:pt x="981998" y="730397"/>
                  </a:cubicBezTo>
                  <a:cubicBezTo>
                    <a:pt x="990573" y="724971"/>
                    <a:pt x="993125" y="713621"/>
                    <a:pt x="987699" y="705047"/>
                  </a:cubicBezTo>
                  <a:cubicBezTo>
                    <a:pt x="983222" y="697971"/>
                    <a:pt x="974527" y="694818"/>
                    <a:pt x="966554" y="697379"/>
                  </a:cubicBezTo>
                  <a:lnTo>
                    <a:pt x="951909" y="700840"/>
                  </a:lnTo>
                  <a:lnTo>
                    <a:pt x="939661" y="704302"/>
                  </a:lnTo>
                  <a:lnTo>
                    <a:pt x="911435" y="711757"/>
                  </a:lnTo>
                  <a:cubicBezTo>
                    <a:pt x="892796" y="716550"/>
                    <a:pt x="874156" y="721343"/>
                    <a:pt x="855251" y="725071"/>
                  </a:cubicBezTo>
                  <a:lnTo>
                    <a:pt x="842204" y="727202"/>
                  </a:lnTo>
                  <a:cubicBezTo>
                    <a:pt x="817871" y="730927"/>
                    <a:pt x="793322" y="733061"/>
                    <a:pt x="768711" y="733592"/>
                  </a:cubicBezTo>
                  <a:cubicBezTo>
                    <a:pt x="745834" y="735056"/>
                    <a:pt x="722888" y="735056"/>
                    <a:pt x="700012" y="733592"/>
                  </a:cubicBezTo>
                  <a:lnTo>
                    <a:pt x="681106" y="731462"/>
                  </a:lnTo>
                  <a:cubicBezTo>
                    <a:pt x="672052" y="730131"/>
                    <a:pt x="663266" y="728000"/>
                    <a:pt x="654478" y="725870"/>
                  </a:cubicBezTo>
                  <a:cubicBezTo>
                    <a:pt x="637969" y="721610"/>
                    <a:pt x="621194" y="717882"/>
                    <a:pt x="604951" y="712290"/>
                  </a:cubicBezTo>
                  <a:cubicBezTo>
                    <a:pt x="593235" y="707763"/>
                    <a:pt x="581519" y="702704"/>
                    <a:pt x="569802" y="697911"/>
                  </a:cubicBezTo>
                  <a:cubicBezTo>
                    <a:pt x="557253" y="692702"/>
                    <a:pt x="544988" y="686836"/>
                    <a:pt x="533056" y="680337"/>
                  </a:cubicBezTo>
                  <a:cubicBezTo>
                    <a:pt x="512284" y="669533"/>
                    <a:pt x="492107" y="657622"/>
                    <a:pt x="472611" y="644656"/>
                  </a:cubicBezTo>
                  <a:cubicBezTo>
                    <a:pt x="455836" y="632939"/>
                    <a:pt x="439327" y="620957"/>
                    <a:pt x="422818" y="608709"/>
                  </a:cubicBezTo>
                  <a:cubicBezTo>
                    <a:pt x="406309" y="596460"/>
                    <a:pt x="387403" y="582081"/>
                    <a:pt x="369563" y="569566"/>
                  </a:cubicBezTo>
                  <a:cubicBezTo>
                    <a:pt x="351722" y="557051"/>
                    <a:pt x="334414" y="542938"/>
                    <a:pt x="316307" y="528559"/>
                  </a:cubicBezTo>
                  <a:cubicBezTo>
                    <a:pt x="298200" y="514180"/>
                    <a:pt x="281425" y="499269"/>
                    <a:pt x="263052" y="486221"/>
                  </a:cubicBezTo>
                  <a:cubicBezTo>
                    <a:pt x="252400" y="478765"/>
                    <a:pt x="241749" y="471043"/>
                    <a:pt x="231098" y="464120"/>
                  </a:cubicBezTo>
                  <a:cubicBezTo>
                    <a:pt x="226306" y="461191"/>
                    <a:pt x="221778" y="458262"/>
                    <a:pt x="216719" y="455599"/>
                  </a:cubicBezTo>
                  <a:cubicBezTo>
                    <a:pt x="210325" y="452323"/>
                    <a:pt x="203639" y="449649"/>
                    <a:pt x="196748" y="447611"/>
                  </a:cubicBezTo>
                  <a:cubicBezTo>
                    <a:pt x="181266" y="443541"/>
                    <a:pt x="164789" y="446046"/>
                    <a:pt x="151215" y="454534"/>
                  </a:cubicBezTo>
                  <a:cubicBezTo>
                    <a:pt x="145567" y="458388"/>
                    <a:pt x="140986" y="463609"/>
                    <a:pt x="137902" y="469712"/>
                  </a:cubicBezTo>
                  <a:cubicBezTo>
                    <a:pt x="136204" y="473328"/>
                    <a:pt x="134779" y="477067"/>
                    <a:pt x="133641" y="480896"/>
                  </a:cubicBezTo>
                  <a:cubicBezTo>
                    <a:pt x="131868" y="487048"/>
                    <a:pt x="130884" y="493401"/>
                    <a:pt x="130712" y="499801"/>
                  </a:cubicBezTo>
                  <a:cubicBezTo>
                    <a:pt x="130712" y="502198"/>
                    <a:pt x="130712" y="504594"/>
                    <a:pt x="130712" y="506725"/>
                  </a:cubicBezTo>
                  <a:cubicBezTo>
                    <a:pt x="126185" y="500334"/>
                    <a:pt x="122191" y="493943"/>
                    <a:pt x="117931" y="487286"/>
                  </a:cubicBezTo>
                  <a:cubicBezTo>
                    <a:pt x="107013" y="469179"/>
                    <a:pt x="96096" y="450806"/>
                    <a:pt x="86777" y="431634"/>
                  </a:cubicBezTo>
                  <a:cubicBezTo>
                    <a:pt x="81983" y="420983"/>
                    <a:pt x="77723" y="410332"/>
                    <a:pt x="73463" y="399148"/>
                  </a:cubicBezTo>
                  <a:cubicBezTo>
                    <a:pt x="69230" y="387288"/>
                    <a:pt x="65674" y="375198"/>
                    <a:pt x="62812" y="362935"/>
                  </a:cubicBezTo>
                  <a:cubicBezTo>
                    <a:pt x="56687" y="339503"/>
                    <a:pt x="50563" y="315804"/>
                    <a:pt x="46302" y="291839"/>
                  </a:cubicBezTo>
                  <a:cubicBezTo>
                    <a:pt x="43374" y="270935"/>
                    <a:pt x="42038" y="249838"/>
                    <a:pt x="42308" y="228732"/>
                  </a:cubicBezTo>
                  <a:cubicBezTo>
                    <a:pt x="42308" y="208494"/>
                    <a:pt x="43639" y="188257"/>
                    <a:pt x="45503" y="168021"/>
                  </a:cubicBezTo>
                  <a:cubicBezTo>
                    <a:pt x="47702" y="154469"/>
                    <a:pt x="51271" y="141176"/>
                    <a:pt x="56154" y="128345"/>
                  </a:cubicBezTo>
                  <a:cubicBezTo>
                    <a:pt x="61631" y="113578"/>
                    <a:pt x="68218" y="99247"/>
                    <a:pt x="75859" y="85475"/>
                  </a:cubicBezTo>
                  <a:cubicBezTo>
                    <a:pt x="83315" y="71628"/>
                    <a:pt x="91303" y="58847"/>
                    <a:pt x="100091" y="44734"/>
                  </a:cubicBezTo>
                  <a:cubicBezTo>
                    <a:pt x="105498" y="37857"/>
                    <a:pt x="111276" y="31279"/>
                    <a:pt x="117398" y="25030"/>
                  </a:cubicBezTo>
                  <a:cubicBezTo>
                    <a:pt x="123045" y="19154"/>
                    <a:pt x="123045" y="9869"/>
                    <a:pt x="117398" y="3994"/>
                  </a:cubicBezTo>
                  <a:cubicBezTo>
                    <a:pt x="114731" y="1476"/>
                    <a:pt x="111215" y="50"/>
                    <a:pt x="107546" y="0"/>
                  </a:cubicBezTo>
                  <a:cubicBezTo>
                    <a:pt x="103263" y="102"/>
                    <a:pt x="99175" y="1813"/>
                    <a:pt x="96097" y="4793"/>
                  </a:cubicBezTo>
                  <a:moveTo>
                    <a:pt x="58285" y="124617"/>
                  </a:moveTo>
                  <a:cubicBezTo>
                    <a:pt x="58400" y="125768"/>
                    <a:pt x="58400" y="126928"/>
                    <a:pt x="58285" y="128079"/>
                  </a:cubicBezTo>
                  <a:cubicBezTo>
                    <a:pt x="58285" y="128079"/>
                    <a:pt x="58285" y="125949"/>
                    <a:pt x="58285" y="124617"/>
                  </a:cubicBezTo>
                  <a:moveTo>
                    <a:pt x="46302" y="286514"/>
                  </a:moveTo>
                  <a:lnTo>
                    <a:pt x="46302" y="288644"/>
                  </a:lnTo>
                  <a:cubicBezTo>
                    <a:pt x="46302" y="288644"/>
                    <a:pt x="46302" y="287312"/>
                    <a:pt x="46302" y="286514"/>
                  </a:cubicBezTo>
                  <a:moveTo>
                    <a:pt x="175713" y="492878"/>
                  </a:moveTo>
                  <a:lnTo>
                    <a:pt x="175713" y="492878"/>
                  </a:lnTo>
                  <a:lnTo>
                    <a:pt x="175713" y="492878"/>
                  </a:lnTo>
                  <a:moveTo>
                    <a:pt x="175713" y="492878"/>
                  </a:moveTo>
                  <a:lnTo>
                    <a:pt x="173849" y="494476"/>
                  </a:lnTo>
                  <a:lnTo>
                    <a:pt x="175713" y="492878"/>
                  </a:lnTo>
                  <a:moveTo>
                    <a:pt x="839541" y="728267"/>
                  </a:moveTo>
                  <a:lnTo>
                    <a:pt x="835547" y="728267"/>
                  </a:lnTo>
                  <a:lnTo>
                    <a:pt x="839541" y="728267"/>
                  </a:lnTo>
                  <a:moveTo>
                    <a:pt x="699213" y="733592"/>
                  </a:moveTo>
                  <a:lnTo>
                    <a:pt x="704272" y="733592"/>
                  </a:lnTo>
                  <a:lnTo>
                    <a:pt x="699213" y="733592"/>
                  </a:lnTo>
                  <a:moveTo>
                    <a:pt x="857115" y="771137"/>
                  </a:moveTo>
                  <a:lnTo>
                    <a:pt x="852056" y="771137"/>
                  </a:lnTo>
                  <a:lnTo>
                    <a:pt x="857115" y="771137"/>
                  </a:lnTo>
                </a:path>
              </a:pathLst>
            </a:custGeom>
            <a:solidFill>
              <a:srgbClr val="FBD87E"/>
            </a:solidFill>
            <a:ln w="26619"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id="{F8BF47BB-317A-4CEF-9E33-2755C4AE09E4}"/>
                </a:ext>
              </a:extLst>
            </p:cNvPr>
            <p:cNvSpPr/>
            <p:nvPr/>
          </p:nvSpPr>
          <p:spPr>
            <a:xfrm>
              <a:off x="14377762" y="5798353"/>
              <a:ext cx="264237" cy="471636"/>
            </a:xfrm>
            <a:custGeom>
              <a:avLst/>
              <a:gdLst>
                <a:gd name="connsiteX0" fmla="*/ 38690 w 210539"/>
                <a:gd name="connsiteY0" fmla="*/ 0 h 375790"/>
                <a:gd name="connsiteX1" fmla="*/ 25643 w 210539"/>
                <a:gd name="connsiteY1" fmla="*/ 6124 h 375790"/>
                <a:gd name="connsiteX2" fmla="*/ 20583 w 210539"/>
                <a:gd name="connsiteY2" fmla="*/ 19438 h 375790"/>
                <a:gd name="connsiteX3" fmla="*/ 20583 w 210539"/>
                <a:gd name="connsiteY3" fmla="*/ 19438 h 375790"/>
                <a:gd name="connsiteX4" fmla="*/ 20583 w 210539"/>
                <a:gd name="connsiteY4" fmla="*/ 26894 h 375790"/>
                <a:gd name="connsiteX5" fmla="*/ 6203 w 210539"/>
                <a:gd name="connsiteY5" fmla="*/ 37812 h 375790"/>
                <a:gd name="connsiteX6" fmla="*/ 79 w 210539"/>
                <a:gd name="connsiteY6" fmla="*/ 70830 h 375790"/>
                <a:gd name="connsiteX7" fmla="*/ 80 w 210539"/>
                <a:gd name="connsiteY7" fmla="*/ 105978 h 375790"/>
                <a:gd name="connsiteX8" fmla="*/ 7269 w 210539"/>
                <a:gd name="connsiteY8" fmla="*/ 176542 h 375790"/>
                <a:gd name="connsiteX9" fmla="*/ 16322 w 210539"/>
                <a:gd name="connsiteY9" fmla="*/ 208229 h 375790"/>
                <a:gd name="connsiteX10" fmla="*/ 24577 w 210539"/>
                <a:gd name="connsiteY10" fmla="*/ 226868 h 375790"/>
                <a:gd name="connsiteX11" fmla="*/ 33631 w 210539"/>
                <a:gd name="connsiteY11" fmla="*/ 243111 h 375790"/>
                <a:gd name="connsiteX12" fmla="*/ 56264 w 210539"/>
                <a:gd name="connsiteY12" fmla="*/ 272135 h 375790"/>
                <a:gd name="connsiteX13" fmla="*/ 64785 w 210539"/>
                <a:gd name="connsiteY13" fmla="*/ 280922 h 375790"/>
                <a:gd name="connsiteX14" fmla="*/ 99933 w 210539"/>
                <a:gd name="connsiteY14" fmla="*/ 326988 h 375790"/>
                <a:gd name="connsiteX15" fmla="*/ 126561 w 210539"/>
                <a:gd name="connsiteY15" fmla="*/ 348290 h 375790"/>
                <a:gd name="connsiteX16" fmla="*/ 139875 w 210539"/>
                <a:gd name="connsiteY16" fmla="*/ 354148 h 375790"/>
                <a:gd name="connsiteX17" fmla="*/ 155585 w 210539"/>
                <a:gd name="connsiteY17" fmla="*/ 361338 h 375790"/>
                <a:gd name="connsiteX18" fmla="*/ 178751 w 210539"/>
                <a:gd name="connsiteY18" fmla="*/ 370391 h 375790"/>
                <a:gd name="connsiteX19" fmla="*/ 192597 w 210539"/>
                <a:gd name="connsiteY19" fmla="*/ 375184 h 375790"/>
                <a:gd name="connsiteX20" fmla="*/ 206710 w 210539"/>
                <a:gd name="connsiteY20" fmla="*/ 371456 h 375790"/>
                <a:gd name="connsiteX21" fmla="*/ 206710 w 210539"/>
                <a:gd name="connsiteY21" fmla="*/ 352550 h 375790"/>
                <a:gd name="connsiteX22" fmla="*/ 200585 w 210539"/>
                <a:gd name="connsiteY22" fmla="*/ 348023 h 375790"/>
                <a:gd name="connsiteX23" fmla="*/ 193929 w 210539"/>
                <a:gd name="connsiteY23" fmla="*/ 344030 h 375790"/>
                <a:gd name="connsiteX24" fmla="*/ 179550 w 210539"/>
                <a:gd name="connsiteY24" fmla="*/ 336308 h 375790"/>
                <a:gd name="connsiteX25" fmla="*/ 173426 w 210539"/>
                <a:gd name="connsiteY25" fmla="*/ 332580 h 375790"/>
                <a:gd name="connsiteX26" fmla="*/ 159846 w 210539"/>
                <a:gd name="connsiteY26" fmla="*/ 323526 h 375790"/>
                <a:gd name="connsiteX27" fmla="*/ 135881 w 210539"/>
                <a:gd name="connsiteY27" fmla="*/ 305153 h 375790"/>
                <a:gd name="connsiteX28" fmla="*/ 135881 w 210539"/>
                <a:gd name="connsiteY28" fmla="*/ 305153 h 375790"/>
                <a:gd name="connsiteX29" fmla="*/ 95141 w 210539"/>
                <a:gd name="connsiteY29" fmla="*/ 239117 h 375790"/>
                <a:gd name="connsiteX30" fmla="*/ 85554 w 210539"/>
                <a:gd name="connsiteY30" fmla="*/ 216750 h 375790"/>
                <a:gd name="connsiteX31" fmla="*/ 77034 w 210539"/>
                <a:gd name="connsiteY31" fmla="*/ 190122 h 375790"/>
                <a:gd name="connsiteX32" fmla="*/ 65318 w 210539"/>
                <a:gd name="connsiteY32" fmla="*/ 139796 h 375790"/>
                <a:gd name="connsiteX33" fmla="*/ 59725 w 210539"/>
                <a:gd name="connsiteY33" fmla="*/ 87871 h 375790"/>
                <a:gd name="connsiteX34" fmla="*/ 59725 w 210539"/>
                <a:gd name="connsiteY34" fmla="*/ 66569 h 375790"/>
                <a:gd name="connsiteX35" fmla="*/ 59725 w 210539"/>
                <a:gd name="connsiteY35" fmla="*/ 43935 h 375790"/>
                <a:gd name="connsiteX36" fmla="*/ 59725 w 210539"/>
                <a:gd name="connsiteY36" fmla="*/ 34883 h 375790"/>
                <a:gd name="connsiteX37" fmla="*/ 59725 w 210539"/>
                <a:gd name="connsiteY37" fmla="*/ 37013 h 375790"/>
                <a:gd name="connsiteX38" fmla="*/ 59725 w 210539"/>
                <a:gd name="connsiteY38" fmla="*/ 31954 h 375790"/>
                <a:gd name="connsiteX39" fmla="*/ 59725 w 210539"/>
                <a:gd name="connsiteY39" fmla="*/ 31954 h 375790"/>
                <a:gd name="connsiteX40" fmla="*/ 59725 w 210539"/>
                <a:gd name="connsiteY40" fmla="*/ 18107 h 375790"/>
                <a:gd name="connsiteX41" fmla="*/ 53867 w 210539"/>
                <a:gd name="connsiteY41" fmla="*/ 5059 h 375790"/>
                <a:gd name="connsiteX42" fmla="*/ 41352 w 210539"/>
                <a:gd name="connsiteY42" fmla="*/ 267 h 375790"/>
                <a:gd name="connsiteX43" fmla="*/ 41352 w 210539"/>
                <a:gd name="connsiteY43" fmla="*/ 267 h 375790"/>
                <a:gd name="connsiteX44" fmla="*/ 23246 w 210539"/>
                <a:gd name="connsiteY44" fmla="*/ 21569 h 375790"/>
                <a:gd name="connsiteX45" fmla="*/ 23246 w 210539"/>
                <a:gd name="connsiteY45" fmla="*/ 21569 h 375790"/>
                <a:gd name="connsiteX46" fmla="*/ 58128 w 210539"/>
                <a:gd name="connsiteY46" fmla="*/ 43936 h 375790"/>
                <a:gd name="connsiteX47" fmla="*/ 58128 w 210539"/>
                <a:gd name="connsiteY47" fmla="*/ 48729 h 375790"/>
                <a:gd name="connsiteX48" fmla="*/ 58128 w 210539"/>
                <a:gd name="connsiteY48" fmla="*/ 43936 h 375790"/>
                <a:gd name="connsiteX49" fmla="*/ 62921 w 210539"/>
                <a:gd name="connsiteY49" fmla="*/ 133938 h 375790"/>
                <a:gd name="connsiteX50" fmla="*/ 62921 w 210539"/>
                <a:gd name="connsiteY50" fmla="*/ 137665 h 375790"/>
                <a:gd name="connsiteX51" fmla="*/ 62921 w 210539"/>
                <a:gd name="connsiteY51" fmla="*/ 133938 h 37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10539" h="375790">
                  <a:moveTo>
                    <a:pt x="38690" y="0"/>
                  </a:moveTo>
                  <a:cubicBezTo>
                    <a:pt x="33688" y="179"/>
                    <a:pt x="28976" y="2391"/>
                    <a:pt x="25643" y="6124"/>
                  </a:cubicBezTo>
                  <a:cubicBezTo>
                    <a:pt x="22439" y="9827"/>
                    <a:pt x="20648" y="14543"/>
                    <a:pt x="20583" y="19438"/>
                  </a:cubicBezTo>
                  <a:lnTo>
                    <a:pt x="20583" y="19438"/>
                  </a:lnTo>
                  <a:cubicBezTo>
                    <a:pt x="20583" y="21835"/>
                    <a:pt x="20583" y="24231"/>
                    <a:pt x="20583" y="26894"/>
                  </a:cubicBezTo>
                  <a:cubicBezTo>
                    <a:pt x="14439" y="28289"/>
                    <a:pt x="9197" y="32268"/>
                    <a:pt x="6203" y="37812"/>
                  </a:cubicBezTo>
                  <a:cubicBezTo>
                    <a:pt x="1650" y="48200"/>
                    <a:pt x="-445" y="59499"/>
                    <a:pt x="79" y="70830"/>
                  </a:cubicBezTo>
                  <a:cubicBezTo>
                    <a:pt x="80" y="82546"/>
                    <a:pt x="80" y="94262"/>
                    <a:pt x="80" y="105978"/>
                  </a:cubicBezTo>
                  <a:cubicBezTo>
                    <a:pt x="-75" y="129690"/>
                    <a:pt x="2335" y="153349"/>
                    <a:pt x="7269" y="176542"/>
                  </a:cubicBezTo>
                  <a:cubicBezTo>
                    <a:pt x="9598" y="187289"/>
                    <a:pt x="12621" y="197873"/>
                    <a:pt x="16322" y="208229"/>
                  </a:cubicBezTo>
                  <a:cubicBezTo>
                    <a:pt x="18638" y="214625"/>
                    <a:pt x="21396" y="220854"/>
                    <a:pt x="24577" y="226868"/>
                  </a:cubicBezTo>
                  <a:cubicBezTo>
                    <a:pt x="27506" y="232460"/>
                    <a:pt x="30436" y="237785"/>
                    <a:pt x="33631" y="243111"/>
                  </a:cubicBezTo>
                  <a:cubicBezTo>
                    <a:pt x="40032" y="253625"/>
                    <a:pt x="47627" y="263364"/>
                    <a:pt x="56264" y="272135"/>
                  </a:cubicBezTo>
                  <a:lnTo>
                    <a:pt x="64785" y="280922"/>
                  </a:lnTo>
                  <a:cubicBezTo>
                    <a:pt x="74749" y="297538"/>
                    <a:pt x="86538" y="312989"/>
                    <a:pt x="99933" y="326988"/>
                  </a:cubicBezTo>
                  <a:cubicBezTo>
                    <a:pt x="107679" y="335396"/>
                    <a:pt x="116658" y="342578"/>
                    <a:pt x="126561" y="348290"/>
                  </a:cubicBezTo>
                  <a:lnTo>
                    <a:pt x="139875" y="354148"/>
                  </a:lnTo>
                  <a:lnTo>
                    <a:pt x="155585" y="361338"/>
                  </a:lnTo>
                  <a:cubicBezTo>
                    <a:pt x="163041" y="364799"/>
                    <a:pt x="171030" y="367462"/>
                    <a:pt x="178751" y="370391"/>
                  </a:cubicBezTo>
                  <a:cubicBezTo>
                    <a:pt x="183220" y="372383"/>
                    <a:pt x="187853" y="373987"/>
                    <a:pt x="192597" y="375184"/>
                  </a:cubicBezTo>
                  <a:cubicBezTo>
                    <a:pt x="197627" y="376723"/>
                    <a:pt x="203096" y="375278"/>
                    <a:pt x="206710" y="371456"/>
                  </a:cubicBezTo>
                  <a:cubicBezTo>
                    <a:pt x="211816" y="366189"/>
                    <a:pt x="211816" y="357817"/>
                    <a:pt x="206710" y="352550"/>
                  </a:cubicBezTo>
                  <a:cubicBezTo>
                    <a:pt x="204896" y="350755"/>
                    <a:pt x="202834" y="349231"/>
                    <a:pt x="200585" y="348023"/>
                  </a:cubicBezTo>
                  <a:cubicBezTo>
                    <a:pt x="198456" y="346426"/>
                    <a:pt x="196060" y="345361"/>
                    <a:pt x="193929" y="344030"/>
                  </a:cubicBezTo>
                  <a:cubicBezTo>
                    <a:pt x="191799" y="342698"/>
                    <a:pt x="184343" y="339237"/>
                    <a:pt x="179550" y="336308"/>
                  </a:cubicBezTo>
                  <a:lnTo>
                    <a:pt x="173426" y="332580"/>
                  </a:lnTo>
                  <a:lnTo>
                    <a:pt x="159846" y="323526"/>
                  </a:lnTo>
                  <a:cubicBezTo>
                    <a:pt x="151858" y="317668"/>
                    <a:pt x="143603" y="311544"/>
                    <a:pt x="135881" y="305153"/>
                  </a:cubicBezTo>
                  <a:lnTo>
                    <a:pt x="135881" y="305153"/>
                  </a:lnTo>
                  <a:cubicBezTo>
                    <a:pt x="119707" y="284851"/>
                    <a:pt x="106029" y="262680"/>
                    <a:pt x="95141" y="239117"/>
                  </a:cubicBezTo>
                  <a:cubicBezTo>
                    <a:pt x="91767" y="231661"/>
                    <a:pt x="88572" y="224205"/>
                    <a:pt x="85554" y="216750"/>
                  </a:cubicBezTo>
                  <a:cubicBezTo>
                    <a:pt x="82359" y="207962"/>
                    <a:pt x="79696" y="198643"/>
                    <a:pt x="77034" y="190122"/>
                  </a:cubicBezTo>
                  <a:cubicBezTo>
                    <a:pt x="72189" y="173579"/>
                    <a:pt x="68277" y="156777"/>
                    <a:pt x="65318" y="139796"/>
                  </a:cubicBezTo>
                  <a:cubicBezTo>
                    <a:pt x="62655" y="122754"/>
                    <a:pt x="61057" y="105180"/>
                    <a:pt x="59725" y="87871"/>
                  </a:cubicBezTo>
                  <a:cubicBezTo>
                    <a:pt x="59725" y="80682"/>
                    <a:pt x="59725" y="73493"/>
                    <a:pt x="59725" y="66569"/>
                  </a:cubicBezTo>
                  <a:cubicBezTo>
                    <a:pt x="59324" y="59030"/>
                    <a:pt x="59324" y="51475"/>
                    <a:pt x="59725" y="43935"/>
                  </a:cubicBezTo>
                  <a:cubicBezTo>
                    <a:pt x="59725" y="41007"/>
                    <a:pt x="59725" y="37812"/>
                    <a:pt x="59725" y="34883"/>
                  </a:cubicBezTo>
                  <a:cubicBezTo>
                    <a:pt x="59574" y="35585"/>
                    <a:pt x="59574" y="36311"/>
                    <a:pt x="59725" y="37013"/>
                  </a:cubicBezTo>
                  <a:lnTo>
                    <a:pt x="59725" y="31954"/>
                  </a:lnTo>
                  <a:lnTo>
                    <a:pt x="59725" y="31954"/>
                  </a:lnTo>
                  <a:cubicBezTo>
                    <a:pt x="59725" y="27427"/>
                    <a:pt x="59725" y="22900"/>
                    <a:pt x="59725" y="18107"/>
                  </a:cubicBezTo>
                  <a:cubicBezTo>
                    <a:pt x="59711" y="13124"/>
                    <a:pt x="57582" y="8381"/>
                    <a:pt x="53867" y="5059"/>
                  </a:cubicBezTo>
                  <a:cubicBezTo>
                    <a:pt x="50384" y="2049"/>
                    <a:pt x="45956" y="353"/>
                    <a:pt x="41352" y="267"/>
                  </a:cubicBezTo>
                  <a:lnTo>
                    <a:pt x="41352" y="267"/>
                  </a:lnTo>
                  <a:moveTo>
                    <a:pt x="23246" y="21569"/>
                  </a:moveTo>
                  <a:lnTo>
                    <a:pt x="23246" y="21569"/>
                  </a:lnTo>
                  <a:close/>
                  <a:moveTo>
                    <a:pt x="58128" y="43936"/>
                  </a:moveTo>
                  <a:lnTo>
                    <a:pt x="58128" y="48729"/>
                  </a:lnTo>
                  <a:cubicBezTo>
                    <a:pt x="57997" y="47134"/>
                    <a:pt x="57997" y="45531"/>
                    <a:pt x="58128" y="43936"/>
                  </a:cubicBezTo>
                  <a:moveTo>
                    <a:pt x="62921" y="133938"/>
                  </a:moveTo>
                  <a:lnTo>
                    <a:pt x="62921" y="137665"/>
                  </a:lnTo>
                  <a:lnTo>
                    <a:pt x="62921" y="133938"/>
                  </a:lnTo>
                </a:path>
              </a:pathLst>
            </a:custGeom>
            <a:solidFill>
              <a:srgbClr val="FBD87E"/>
            </a:solidFill>
            <a:ln w="26619"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id="{FF23F7B9-3C31-456C-B7A5-C0FC7A692905}"/>
                </a:ext>
              </a:extLst>
            </p:cNvPr>
            <p:cNvSpPr/>
            <p:nvPr/>
          </p:nvSpPr>
          <p:spPr>
            <a:xfrm>
              <a:off x="13127623" y="4992617"/>
              <a:ext cx="1283991" cy="971412"/>
            </a:xfrm>
            <a:custGeom>
              <a:avLst/>
              <a:gdLst>
                <a:gd name="connsiteX0" fmla="*/ 102274 w 1023058"/>
                <a:gd name="connsiteY0" fmla="*/ 534 h 774001"/>
                <a:gd name="connsiteX1" fmla="*/ 91090 w 1023058"/>
                <a:gd name="connsiteY1" fmla="*/ 10386 h 774001"/>
                <a:gd name="connsiteX2" fmla="*/ 82836 w 1023058"/>
                <a:gd name="connsiteY2" fmla="*/ 21303 h 774001"/>
                <a:gd name="connsiteX3" fmla="*/ 63131 w 1023058"/>
                <a:gd name="connsiteY3" fmla="*/ 47931 h 774001"/>
                <a:gd name="connsiteX4" fmla="*/ 46888 w 1023058"/>
                <a:gd name="connsiteY4" fmla="*/ 77488 h 774001"/>
                <a:gd name="connsiteX5" fmla="*/ 33042 w 1023058"/>
                <a:gd name="connsiteY5" fmla="*/ 107843 h 774001"/>
                <a:gd name="connsiteX6" fmla="*/ 30645 w 1023058"/>
                <a:gd name="connsiteY6" fmla="*/ 113435 h 774001"/>
                <a:gd name="connsiteX7" fmla="*/ 30645 w 1023058"/>
                <a:gd name="connsiteY7" fmla="*/ 113435 h 774001"/>
                <a:gd name="connsiteX8" fmla="*/ 15201 w 1023058"/>
                <a:gd name="connsiteY8" fmla="*/ 120358 h 774001"/>
                <a:gd name="connsiteX9" fmla="*/ 5881 w 1023058"/>
                <a:gd name="connsiteY9" fmla="*/ 139797 h 774001"/>
                <a:gd name="connsiteX10" fmla="*/ 2686 w 1023058"/>
                <a:gd name="connsiteY10" fmla="*/ 153376 h 774001"/>
                <a:gd name="connsiteX11" fmla="*/ 23 w 1023058"/>
                <a:gd name="connsiteY11" fmla="*/ 190922 h 774001"/>
                <a:gd name="connsiteX12" fmla="*/ 2420 w 1023058"/>
                <a:gd name="connsiteY12" fmla="*/ 225271 h 774001"/>
                <a:gd name="connsiteX13" fmla="*/ 4816 w 1023058"/>
                <a:gd name="connsiteY13" fmla="*/ 242579 h 774001"/>
                <a:gd name="connsiteX14" fmla="*/ 8811 w 1023058"/>
                <a:gd name="connsiteY14" fmla="*/ 267077 h 774001"/>
                <a:gd name="connsiteX15" fmla="*/ 11207 w 1023058"/>
                <a:gd name="connsiteY15" fmla="*/ 278261 h 774001"/>
                <a:gd name="connsiteX16" fmla="*/ 12538 w 1023058"/>
                <a:gd name="connsiteY16" fmla="*/ 287314 h 774001"/>
                <a:gd name="connsiteX17" fmla="*/ 27716 w 1023058"/>
                <a:gd name="connsiteY17" fmla="*/ 363469 h 774001"/>
                <a:gd name="connsiteX18" fmla="*/ 32776 w 1023058"/>
                <a:gd name="connsiteY18" fmla="*/ 381044 h 774001"/>
                <a:gd name="connsiteX19" fmla="*/ 38900 w 1023058"/>
                <a:gd name="connsiteY19" fmla="*/ 399683 h 774001"/>
                <a:gd name="connsiteX20" fmla="*/ 55409 w 1023058"/>
                <a:gd name="connsiteY20" fmla="*/ 438559 h 774001"/>
                <a:gd name="connsiteX21" fmla="*/ 75646 w 1023058"/>
                <a:gd name="connsiteY21" fmla="*/ 474773 h 774001"/>
                <a:gd name="connsiteX22" fmla="*/ 88960 w 1023058"/>
                <a:gd name="connsiteY22" fmla="*/ 494477 h 774001"/>
                <a:gd name="connsiteX23" fmla="*/ 102807 w 1023058"/>
                <a:gd name="connsiteY23" fmla="*/ 512318 h 774001"/>
                <a:gd name="connsiteX24" fmla="*/ 119049 w 1023058"/>
                <a:gd name="connsiteY24" fmla="*/ 530957 h 774001"/>
                <a:gd name="connsiteX25" fmla="*/ 133695 w 1023058"/>
                <a:gd name="connsiteY25" fmla="*/ 546934 h 774001"/>
                <a:gd name="connsiteX26" fmla="*/ 156594 w 1023058"/>
                <a:gd name="connsiteY26" fmla="*/ 567969 h 774001"/>
                <a:gd name="connsiteX27" fmla="*/ 172837 w 1023058"/>
                <a:gd name="connsiteY27" fmla="*/ 583680 h 774001"/>
                <a:gd name="connsiteX28" fmla="*/ 199465 w 1023058"/>
                <a:gd name="connsiteY28" fmla="*/ 605515 h 774001"/>
                <a:gd name="connsiteX29" fmla="*/ 233015 w 1023058"/>
                <a:gd name="connsiteY29" fmla="*/ 630012 h 774001"/>
                <a:gd name="connsiteX30" fmla="*/ 251655 w 1023058"/>
                <a:gd name="connsiteY30" fmla="*/ 642261 h 774001"/>
                <a:gd name="connsiteX31" fmla="*/ 267365 w 1023058"/>
                <a:gd name="connsiteY31" fmla="*/ 651580 h 774001"/>
                <a:gd name="connsiteX32" fmla="*/ 280147 w 1023058"/>
                <a:gd name="connsiteY32" fmla="*/ 658770 h 774001"/>
                <a:gd name="connsiteX33" fmla="*/ 298254 w 1023058"/>
                <a:gd name="connsiteY33" fmla="*/ 668090 h 774001"/>
                <a:gd name="connsiteX34" fmla="*/ 334733 w 1023058"/>
                <a:gd name="connsiteY34" fmla="*/ 683268 h 774001"/>
                <a:gd name="connsiteX35" fmla="*/ 361361 w 1023058"/>
                <a:gd name="connsiteY35" fmla="*/ 692321 h 774001"/>
                <a:gd name="connsiteX36" fmla="*/ 368018 w 1023058"/>
                <a:gd name="connsiteY36" fmla="*/ 695516 h 774001"/>
                <a:gd name="connsiteX37" fmla="*/ 390917 w 1023058"/>
                <a:gd name="connsiteY37" fmla="*/ 705368 h 774001"/>
                <a:gd name="connsiteX38" fmla="*/ 414883 w 1023058"/>
                <a:gd name="connsiteY38" fmla="*/ 714156 h 774001"/>
                <a:gd name="connsiteX39" fmla="*/ 449232 w 1023058"/>
                <a:gd name="connsiteY39" fmla="*/ 725872 h 774001"/>
                <a:gd name="connsiteX40" fmla="*/ 484647 w 1023058"/>
                <a:gd name="connsiteY40" fmla="*/ 736257 h 774001"/>
                <a:gd name="connsiteX41" fmla="*/ 521926 w 1023058"/>
                <a:gd name="connsiteY41" fmla="*/ 745576 h 774001"/>
                <a:gd name="connsiteX42" fmla="*/ 670774 w 1023058"/>
                <a:gd name="connsiteY42" fmla="*/ 770340 h 774001"/>
                <a:gd name="connsiteX43" fmla="*/ 676633 w 1023058"/>
                <a:gd name="connsiteY43" fmla="*/ 770340 h 774001"/>
                <a:gd name="connsiteX44" fmla="*/ 687283 w 1023058"/>
                <a:gd name="connsiteY44" fmla="*/ 770340 h 774001"/>
                <a:gd name="connsiteX45" fmla="*/ 698201 w 1023058"/>
                <a:gd name="connsiteY45" fmla="*/ 770340 h 774001"/>
                <a:gd name="connsiteX46" fmla="*/ 701396 w 1023058"/>
                <a:gd name="connsiteY46" fmla="*/ 770340 h 774001"/>
                <a:gd name="connsiteX47" fmla="*/ 721633 w 1023058"/>
                <a:gd name="connsiteY47" fmla="*/ 773003 h 774001"/>
                <a:gd name="connsiteX48" fmla="*/ 771693 w 1023058"/>
                <a:gd name="connsiteY48" fmla="*/ 773003 h 774001"/>
                <a:gd name="connsiteX49" fmla="*/ 807907 w 1023058"/>
                <a:gd name="connsiteY49" fmla="*/ 769541 h 774001"/>
                <a:gd name="connsiteX50" fmla="*/ 807907 w 1023058"/>
                <a:gd name="connsiteY50" fmla="*/ 769541 h 774001"/>
                <a:gd name="connsiteX51" fmla="*/ 827612 w 1023058"/>
                <a:gd name="connsiteY51" fmla="*/ 767944 h 774001"/>
                <a:gd name="connsiteX52" fmla="*/ 854239 w 1023058"/>
                <a:gd name="connsiteY52" fmla="*/ 764482 h 774001"/>
                <a:gd name="connsiteX53" fmla="*/ 869683 w 1023058"/>
                <a:gd name="connsiteY53" fmla="*/ 761819 h 774001"/>
                <a:gd name="connsiteX54" fmla="*/ 879802 w 1023058"/>
                <a:gd name="connsiteY54" fmla="*/ 758890 h 774001"/>
                <a:gd name="connsiteX55" fmla="*/ 884595 w 1023058"/>
                <a:gd name="connsiteY55" fmla="*/ 758890 h 774001"/>
                <a:gd name="connsiteX56" fmla="*/ 957288 w 1023058"/>
                <a:gd name="connsiteY56" fmla="*/ 743446 h 774001"/>
                <a:gd name="connsiteX57" fmla="*/ 980721 w 1023058"/>
                <a:gd name="connsiteY57" fmla="*/ 734925 h 774001"/>
                <a:gd name="connsiteX58" fmla="*/ 988443 w 1023058"/>
                <a:gd name="connsiteY58" fmla="*/ 726404 h 774001"/>
                <a:gd name="connsiteX59" fmla="*/ 988442 w 1023058"/>
                <a:gd name="connsiteY59" fmla="*/ 726404 h 774001"/>
                <a:gd name="connsiteX60" fmla="*/ 996963 w 1023058"/>
                <a:gd name="connsiteY60" fmla="*/ 724008 h 774001"/>
                <a:gd name="connsiteX61" fmla="*/ 1007614 w 1023058"/>
                <a:gd name="connsiteY61" fmla="*/ 720546 h 774001"/>
                <a:gd name="connsiteX62" fmla="*/ 1018532 w 1023058"/>
                <a:gd name="connsiteY62" fmla="*/ 714156 h 774001"/>
                <a:gd name="connsiteX63" fmla="*/ 1023059 w 1023058"/>
                <a:gd name="connsiteY63" fmla="*/ 700576 h 774001"/>
                <a:gd name="connsiteX64" fmla="*/ 1013739 w 1023058"/>
                <a:gd name="connsiteY64" fmla="*/ 686197 h 774001"/>
                <a:gd name="connsiteX65" fmla="*/ 1001490 w 1023058"/>
                <a:gd name="connsiteY65" fmla="*/ 683002 h 774001"/>
                <a:gd name="connsiteX66" fmla="*/ 979922 w 1023058"/>
                <a:gd name="connsiteY66" fmla="*/ 683002 h 774001"/>
                <a:gd name="connsiteX67" fmla="*/ 965543 w 1023058"/>
                <a:gd name="connsiteY67" fmla="*/ 684865 h 774001"/>
                <a:gd name="connsiteX68" fmla="*/ 938915 w 1023058"/>
                <a:gd name="connsiteY68" fmla="*/ 690191 h 774001"/>
                <a:gd name="connsiteX69" fmla="*/ 912288 w 1023058"/>
                <a:gd name="connsiteY69" fmla="*/ 697114 h 774001"/>
                <a:gd name="connsiteX70" fmla="*/ 908826 w 1023058"/>
                <a:gd name="connsiteY70" fmla="*/ 697114 h 774001"/>
                <a:gd name="connsiteX71" fmla="*/ 882198 w 1023058"/>
                <a:gd name="connsiteY71" fmla="*/ 695250 h 774001"/>
                <a:gd name="connsiteX72" fmla="*/ 866221 w 1023058"/>
                <a:gd name="connsiteY72" fmla="*/ 695250 h 774001"/>
                <a:gd name="connsiteX73" fmla="*/ 834269 w 1023058"/>
                <a:gd name="connsiteY73" fmla="*/ 696848 h 774001"/>
                <a:gd name="connsiteX74" fmla="*/ 825748 w 1023058"/>
                <a:gd name="connsiteY74" fmla="*/ 696848 h 774001"/>
                <a:gd name="connsiteX75" fmla="*/ 799120 w 1023058"/>
                <a:gd name="connsiteY75" fmla="*/ 693386 h 774001"/>
                <a:gd name="connsiteX76" fmla="*/ 745865 w 1023058"/>
                <a:gd name="connsiteY76" fmla="*/ 685930 h 774001"/>
                <a:gd name="connsiteX77" fmla="*/ 692609 w 1023058"/>
                <a:gd name="connsiteY77" fmla="*/ 677676 h 774001"/>
                <a:gd name="connsiteX78" fmla="*/ 664117 w 1023058"/>
                <a:gd name="connsiteY78" fmla="*/ 673681 h 774001"/>
                <a:gd name="connsiteX79" fmla="*/ 645479 w 1023058"/>
                <a:gd name="connsiteY79" fmla="*/ 671551 h 774001"/>
                <a:gd name="connsiteX80" fmla="*/ 622845 w 1023058"/>
                <a:gd name="connsiteY80" fmla="*/ 671551 h 774001"/>
                <a:gd name="connsiteX81" fmla="*/ 617253 w 1023058"/>
                <a:gd name="connsiteY81" fmla="*/ 671551 h 774001"/>
                <a:gd name="connsiteX82" fmla="*/ 607667 w 1023058"/>
                <a:gd name="connsiteY82" fmla="*/ 668090 h 774001"/>
                <a:gd name="connsiteX83" fmla="*/ 607667 w 1023058"/>
                <a:gd name="connsiteY83" fmla="*/ 660101 h 774001"/>
                <a:gd name="connsiteX84" fmla="*/ 601277 w 1023058"/>
                <a:gd name="connsiteY84" fmla="*/ 649717 h 774001"/>
                <a:gd name="connsiteX85" fmla="*/ 591957 w 1023058"/>
                <a:gd name="connsiteY85" fmla="*/ 644125 h 774001"/>
                <a:gd name="connsiteX86" fmla="*/ 582637 w 1023058"/>
                <a:gd name="connsiteY86" fmla="*/ 639332 h 774001"/>
                <a:gd name="connsiteX87" fmla="*/ 562134 w 1023058"/>
                <a:gd name="connsiteY87" fmla="*/ 628947 h 774001"/>
                <a:gd name="connsiteX88" fmla="*/ 525121 w 1023058"/>
                <a:gd name="connsiteY88" fmla="*/ 608710 h 774001"/>
                <a:gd name="connsiteX89" fmla="*/ 488908 w 1023058"/>
                <a:gd name="connsiteY89" fmla="*/ 587408 h 774001"/>
                <a:gd name="connsiteX90" fmla="*/ 456688 w 1023058"/>
                <a:gd name="connsiteY90" fmla="*/ 566372 h 774001"/>
                <a:gd name="connsiteX91" fmla="*/ 427398 w 1023058"/>
                <a:gd name="connsiteY91" fmla="*/ 545070 h 774001"/>
                <a:gd name="connsiteX92" fmla="*/ 422072 w 1023058"/>
                <a:gd name="connsiteY92" fmla="*/ 537880 h 774001"/>
                <a:gd name="connsiteX93" fmla="*/ 370947 w 1023058"/>
                <a:gd name="connsiteY93" fmla="*/ 500868 h 774001"/>
                <a:gd name="connsiteX94" fmla="*/ 363225 w 1023058"/>
                <a:gd name="connsiteY94" fmla="*/ 494477 h 774001"/>
                <a:gd name="connsiteX95" fmla="*/ 314763 w 1023058"/>
                <a:gd name="connsiteY95" fmla="*/ 453737 h 774001"/>
                <a:gd name="connsiteX96" fmla="*/ 293993 w 1023058"/>
                <a:gd name="connsiteY96" fmla="*/ 435364 h 774001"/>
                <a:gd name="connsiteX97" fmla="*/ 284141 w 1023058"/>
                <a:gd name="connsiteY97" fmla="*/ 426577 h 774001"/>
                <a:gd name="connsiteX98" fmla="*/ 268431 w 1023058"/>
                <a:gd name="connsiteY98" fmla="*/ 413263 h 774001"/>
                <a:gd name="connsiteX99" fmla="*/ 252987 w 1023058"/>
                <a:gd name="connsiteY99" fmla="*/ 402612 h 774001"/>
                <a:gd name="connsiteX100" fmla="*/ 238076 w 1023058"/>
                <a:gd name="connsiteY100" fmla="*/ 402612 h 774001"/>
                <a:gd name="connsiteX101" fmla="*/ 224762 w 1023058"/>
                <a:gd name="connsiteY101" fmla="*/ 416991 h 774001"/>
                <a:gd name="connsiteX102" fmla="*/ 224761 w 1023058"/>
                <a:gd name="connsiteY102" fmla="*/ 416991 h 774001"/>
                <a:gd name="connsiteX103" fmla="*/ 221832 w 1023058"/>
                <a:gd name="connsiteY103" fmla="*/ 416991 h 774001"/>
                <a:gd name="connsiteX104" fmla="*/ 216506 w 1023058"/>
                <a:gd name="connsiteY104" fmla="*/ 419654 h 774001"/>
                <a:gd name="connsiteX105" fmla="*/ 209317 w 1023058"/>
                <a:gd name="connsiteY105" fmla="*/ 427642 h 774001"/>
                <a:gd name="connsiteX106" fmla="*/ 209317 w 1023058"/>
                <a:gd name="connsiteY106" fmla="*/ 449477 h 774001"/>
                <a:gd name="connsiteX107" fmla="*/ 212512 w 1023058"/>
                <a:gd name="connsiteY107" fmla="*/ 454003 h 774001"/>
                <a:gd name="connsiteX108" fmla="*/ 210915 w 1023058"/>
                <a:gd name="connsiteY108" fmla="*/ 457997 h 774001"/>
                <a:gd name="connsiteX109" fmla="*/ 212779 w 1023058"/>
                <a:gd name="connsiteY109" fmla="*/ 473175 h 774001"/>
                <a:gd name="connsiteX110" fmla="*/ 210648 w 1023058"/>
                <a:gd name="connsiteY110" fmla="*/ 473175 h 774001"/>
                <a:gd name="connsiteX111" fmla="*/ 203459 w 1023058"/>
                <a:gd name="connsiteY111" fmla="*/ 480897 h 774001"/>
                <a:gd name="connsiteX112" fmla="*/ 203459 w 1023058"/>
                <a:gd name="connsiteY112" fmla="*/ 496874 h 774001"/>
                <a:gd name="connsiteX113" fmla="*/ 206654 w 1023058"/>
                <a:gd name="connsiteY113" fmla="*/ 504063 h 774001"/>
                <a:gd name="connsiteX114" fmla="*/ 215175 w 1023058"/>
                <a:gd name="connsiteY114" fmla="*/ 513649 h 774001"/>
                <a:gd name="connsiteX115" fmla="*/ 216506 w 1023058"/>
                <a:gd name="connsiteY115" fmla="*/ 513649 h 774001"/>
                <a:gd name="connsiteX116" fmla="*/ 193074 w 1023058"/>
                <a:gd name="connsiteY116" fmla="*/ 496874 h 774001"/>
                <a:gd name="connsiteX117" fmla="*/ 183488 w 1023058"/>
                <a:gd name="connsiteY117" fmla="*/ 485957 h 774001"/>
                <a:gd name="connsiteX118" fmla="*/ 146210 w 1023058"/>
                <a:gd name="connsiteY118" fmla="*/ 430571 h 774001"/>
                <a:gd name="connsiteX119" fmla="*/ 134759 w 1023058"/>
                <a:gd name="connsiteY119" fmla="*/ 409269 h 774001"/>
                <a:gd name="connsiteX120" fmla="*/ 122511 w 1023058"/>
                <a:gd name="connsiteY120" fmla="*/ 382641 h 774001"/>
                <a:gd name="connsiteX121" fmla="*/ 125174 w 1023058"/>
                <a:gd name="connsiteY121" fmla="*/ 387967 h 774001"/>
                <a:gd name="connsiteX122" fmla="*/ 110528 w 1023058"/>
                <a:gd name="connsiteY122" fmla="*/ 349623 h 774001"/>
                <a:gd name="connsiteX123" fmla="*/ 96150 w 1023058"/>
                <a:gd name="connsiteY123" fmla="*/ 302758 h 774001"/>
                <a:gd name="connsiteX124" fmla="*/ 77777 w 1023058"/>
                <a:gd name="connsiteY124" fmla="*/ 221011 h 774001"/>
                <a:gd name="connsiteX125" fmla="*/ 77777 w 1023058"/>
                <a:gd name="connsiteY125" fmla="*/ 226869 h 774001"/>
                <a:gd name="connsiteX126" fmla="*/ 75114 w 1023058"/>
                <a:gd name="connsiteY126" fmla="*/ 205035 h 774001"/>
                <a:gd name="connsiteX127" fmla="*/ 73249 w 1023058"/>
                <a:gd name="connsiteY127" fmla="*/ 185064 h 774001"/>
                <a:gd name="connsiteX128" fmla="*/ 73249 w 1023058"/>
                <a:gd name="connsiteY128" fmla="*/ 165093 h 774001"/>
                <a:gd name="connsiteX129" fmla="*/ 69255 w 1023058"/>
                <a:gd name="connsiteY129" fmla="*/ 144590 h 774001"/>
                <a:gd name="connsiteX130" fmla="*/ 63131 w 1023058"/>
                <a:gd name="connsiteY130" fmla="*/ 135004 h 774001"/>
                <a:gd name="connsiteX131" fmla="*/ 65527 w 1023058"/>
                <a:gd name="connsiteY131" fmla="*/ 127015 h 774001"/>
                <a:gd name="connsiteX132" fmla="*/ 72984 w 1023058"/>
                <a:gd name="connsiteY132" fmla="*/ 104648 h 774001"/>
                <a:gd name="connsiteX133" fmla="*/ 80173 w 1023058"/>
                <a:gd name="connsiteY133" fmla="*/ 83346 h 774001"/>
                <a:gd name="connsiteX134" fmla="*/ 94552 w 1023058"/>
                <a:gd name="connsiteY134" fmla="*/ 50860 h 774001"/>
                <a:gd name="connsiteX135" fmla="*/ 102274 w 1023058"/>
                <a:gd name="connsiteY135" fmla="*/ 36215 h 774001"/>
                <a:gd name="connsiteX136" fmla="*/ 108398 w 1023058"/>
                <a:gd name="connsiteY136" fmla="*/ 23434 h 774001"/>
                <a:gd name="connsiteX137" fmla="*/ 110262 w 1023058"/>
                <a:gd name="connsiteY137" fmla="*/ 21570 h 774001"/>
                <a:gd name="connsiteX138" fmla="*/ 113457 w 1023058"/>
                <a:gd name="connsiteY138" fmla="*/ 19173 h 774001"/>
                <a:gd name="connsiteX139" fmla="*/ 116386 w 1023058"/>
                <a:gd name="connsiteY139" fmla="*/ 4794 h 774001"/>
                <a:gd name="connsiteX140" fmla="*/ 107599 w 1023058"/>
                <a:gd name="connsiteY140" fmla="*/ 2 h 774001"/>
                <a:gd name="connsiteX141" fmla="*/ 102008 w 1023058"/>
                <a:gd name="connsiteY141" fmla="*/ 1599 h 774001"/>
                <a:gd name="connsiteX142" fmla="*/ 270827 w 1023058"/>
                <a:gd name="connsiteY142" fmla="*/ 563177 h 774001"/>
                <a:gd name="connsiteX143" fmla="*/ 272158 w 1023058"/>
                <a:gd name="connsiteY143" fmla="*/ 563177 h 774001"/>
                <a:gd name="connsiteX144" fmla="*/ 272158 w 1023058"/>
                <a:gd name="connsiteY144" fmla="*/ 563177 h 774001"/>
                <a:gd name="connsiteX145" fmla="*/ 272158 w 1023058"/>
                <a:gd name="connsiteY145" fmla="*/ 563177 h 774001"/>
                <a:gd name="connsiteX146" fmla="*/ 338994 w 1023058"/>
                <a:gd name="connsiteY146" fmla="*/ 679273 h 774001"/>
                <a:gd name="connsiteX147" fmla="*/ 338994 w 1023058"/>
                <a:gd name="connsiteY147" fmla="*/ 679273 h 774001"/>
                <a:gd name="connsiteX148" fmla="*/ 341124 w 1023058"/>
                <a:gd name="connsiteY148" fmla="*/ 679273 h 774001"/>
                <a:gd name="connsiteX149" fmla="*/ 338195 w 1023058"/>
                <a:gd name="connsiteY149" fmla="*/ 679273 h 77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023058" h="774001">
                  <a:moveTo>
                    <a:pt x="102274" y="534"/>
                  </a:moveTo>
                  <a:cubicBezTo>
                    <a:pt x="98009" y="3153"/>
                    <a:pt x="94225" y="6485"/>
                    <a:pt x="91090" y="10386"/>
                  </a:cubicBezTo>
                  <a:cubicBezTo>
                    <a:pt x="88161" y="13848"/>
                    <a:pt x="85764" y="17842"/>
                    <a:pt x="82836" y="21303"/>
                  </a:cubicBezTo>
                  <a:cubicBezTo>
                    <a:pt x="76179" y="30091"/>
                    <a:pt x="68989" y="39144"/>
                    <a:pt x="63131" y="47931"/>
                  </a:cubicBezTo>
                  <a:cubicBezTo>
                    <a:pt x="57097" y="57430"/>
                    <a:pt x="51672" y="67302"/>
                    <a:pt x="46888" y="77488"/>
                  </a:cubicBezTo>
                  <a:cubicBezTo>
                    <a:pt x="42096" y="87607"/>
                    <a:pt x="37302" y="97725"/>
                    <a:pt x="33042" y="107843"/>
                  </a:cubicBezTo>
                  <a:lnTo>
                    <a:pt x="30645" y="113435"/>
                  </a:lnTo>
                  <a:lnTo>
                    <a:pt x="30645" y="113435"/>
                  </a:lnTo>
                  <a:cubicBezTo>
                    <a:pt x="24754" y="113479"/>
                    <a:pt x="19152" y="115990"/>
                    <a:pt x="15201" y="120358"/>
                  </a:cubicBezTo>
                  <a:cubicBezTo>
                    <a:pt x="10802" y="126135"/>
                    <a:pt x="7631" y="132750"/>
                    <a:pt x="5881" y="139797"/>
                  </a:cubicBezTo>
                  <a:cubicBezTo>
                    <a:pt x="4536" y="144252"/>
                    <a:pt x="3468" y="148788"/>
                    <a:pt x="2686" y="153376"/>
                  </a:cubicBezTo>
                  <a:cubicBezTo>
                    <a:pt x="731" y="165793"/>
                    <a:pt x="-159" y="178353"/>
                    <a:pt x="23" y="190922"/>
                  </a:cubicBezTo>
                  <a:cubicBezTo>
                    <a:pt x="159" y="202408"/>
                    <a:pt x="959" y="213877"/>
                    <a:pt x="2420" y="225271"/>
                  </a:cubicBezTo>
                  <a:cubicBezTo>
                    <a:pt x="2420" y="230864"/>
                    <a:pt x="3752" y="236722"/>
                    <a:pt x="4816" y="242579"/>
                  </a:cubicBezTo>
                  <a:cubicBezTo>
                    <a:pt x="5881" y="248437"/>
                    <a:pt x="6947" y="259089"/>
                    <a:pt x="8811" y="267077"/>
                  </a:cubicBezTo>
                  <a:lnTo>
                    <a:pt x="11207" y="278261"/>
                  </a:lnTo>
                  <a:cubicBezTo>
                    <a:pt x="11207" y="281190"/>
                    <a:pt x="11207" y="284119"/>
                    <a:pt x="12538" y="287314"/>
                  </a:cubicBezTo>
                  <a:cubicBezTo>
                    <a:pt x="15877" y="313012"/>
                    <a:pt x="20947" y="338455"/>
                    <a:pt x="27716" y="363469"/>
                  </a:cubicBezTo>
                  <a:cubicBezTo>
                    <a:pt x="29580" y="369327"/>
                    <a:pt x="30912" y="375452"/>
                    <a:pt x="32776" y="381044"/>
                  </a:cubicBezTo>
                  <a:cubicBezTo>
                    <a:pt x="34640" y="386635"/>
                    <a:pt x="36503" y="393825"/>
                    <a:pt x="38900" y="399683"/>
                  </a:cubicBezTo>
                  <a:cubicBezTo>
                    <a:pt x="43414" y="413040"/>
                    <a:pt x="48932" y="426036"/>
                    <a:pt x="55409" y="438559"/>
                  </a:cubicBezTo>
                  <a:cubicBezTo>
                    <a:pt x="61800" y="451074"/>
                    <a:pt x="68190" y="463057"/>
                    <a:pt x="75646" y="474773"/>
                  </a:cubicBezTo>
                  <a:cubicBezTo>
                    <a:pt x="79906" y="481430"/>
                    <a:pt x="84433" y="488086"/>
                    <a:pt x="88960" y="494477"/>
                  </a:cubicBezTo>
                  <a:cubicBezTo>
                    <a:pt x="93487" y="500868"/>
                    <a:pt x="98280" y="506460"/>
                    <a:pt x="102807" y="512318"/>
                  </a:cubicBezTo>
                  <a:cubicBezTo>
                    <a:pt x="107333" y="518176"/>
                    <a:pt x="113457" y="524833"/>
                    <a:pt x="119049" y="530957"/>
                  </a:cubicBezTo>
                  <a:lnTo>
                    <a:pt x="133695" y="546934"/>
                  </a:lnTo>
                  <a:cubicBezTo>
                    <a:pt x="140878" y="554420"/>
                    <a:pt x="148527" y="561447"/>
                    <a:pt x="156594" y="567969"/>
                  </a:cubicBezTo>
                  <a:cubicBezTo>
                    <a:pt x="161654" y="573561"/>
                    <a:pt x="167245" y="578621"/>
                    <a:pt x="172837" y="583680"/>
                  </a:cubicBezTo>
                  <a:cubicBezTo>
                    <a:pt x="178429" y="588739"/>
                    <a:pt x="190145" y="598592"/>
                    <a:pt x="199465" y="605515"/>
                  </a:cubicBezTo>
                  <a:cubicBezTo>
                    <a:pt x="208784" y="612438"/>
                    <a:pt x="221299" y="622290"/>
                    <a:pt x="233015" y="630012"/>
                  </a:cubicBezTo>
                  <a:lnTo>
                    <a:pt x="251655" y="642261"/>
                  </a:lnTo>
                  <a:cubicBezTo>
                    <a:pt x="256714" y="645723"/>
                    <a:pt x="262040" y="648651"/>
                    <a:pt x="267365" y="651580"/>
                  </a:cubicBezTo>
                  <a:lnTo>
                    <a:pt x="280147" y="658770"/>
                  </a:lnTo>
                  <a:cubicBezTo>
                    <a:pt x="286271" y="661965"/>
                    <a:pt x="292129" y="665427"/>
                    <a:pt x="298254" y="668090"/>
                  </a:cubicBezTo>
                  <a:cubicBezTo>
                    <a:pt x="310129" y="673807"/>
                    <a:pt x="322307" y="678874"/>
                    <a:pt x="334733" y="683268"/>
                  </a:cubicBezTo>
                  <a:cubicBezTo>
                    <a:pt x="343520" y="686729"/>
                    <a:pt x="352574" y="689658"/>
                    <a:pt x="361361" y="692321"/>
                  </a:cubicBezTo>
                  <a:lnTo>
                    <a:pt x="368018" y="695516"/>
                  </a:lnTo>
                  <a:lnTo>
                    <a:pt x="390917" y="705368"/>
                  </a:lnTo>
                  <a:lnTo>
                    <a:pt x="414883" y="714156"/>
                  </a:lnTo>
                  <a:cubicBezTo>
                    <a:pt x="426333" y="718150"/>
                    <a:pt x="437516" y="722410"/>
                    <a:pt x="449232" y="725872"/>
                  </a:cubicBezTo>
                  <a:cubicBezTo>
                    <a:pt x="460948" y="729334"/>
                    <a:pt x="472664" y="733061"/>
                    <a:pt x="484647" y="736257"/>
                  </a:cubicBezTo>
                  <a:cubicBezTo>
                    <a:pt x="496629" y="739452"/>
                    <a:pt x="509411" y="742913"/>
                    <a:pt x="521926" y="745576"/>
                  </a:cubicBezTo>
                  <a:cubicBezTo>
                    <a:pt x="570770" y="757940"/>
                    <a:pt x="620558" y="766224"/>
                    <a:pt x="670774" y="770340"/>
                  </a:cubicBezTo>
                  <a:lnTo>
                    <a:pt x="676633" y="770340"/>
                  </a:lnTo>
                  <a:cubicBezTo>
                    <a:pt x="680152" y="771003"/>
                    <a:pt x="683764" y="771003"/>
                    <a:pt x="687283" y="770340"/>
                  </a:cubicBezTo>
                  <a:lnTo>
                    <a:pt x="698201" y="770340"/>
                  </a:lnTo>
                  <a:lnTo>
                    <a:pt x="701396" y="770340"/>
                  </a:lnTo>
                  <a:cubicBezTo>
                    <a:pt x="708041" y="771873"/>
                    <a:pt x="714818" y="772765"/>
                    <a:pt x="721633" y="773003"/>
                  </a:cubicBezTo>
                  <a:cubicBezTo>
                    <a:pt x="738293" y="774334"/>
                    <a:pt x="755033" y="774334"/>
                    <a:pt x="771693" y="773003"/>
                  </a:cubicBezTo>
                  <a:cubicBezTo>
                    <a:pt x="783942" y="773003"/>
                    <a:pt x="795925" y="771139"/>
                    <a:pt x="807907" y="769541"/>
                  </a:cubicBezTo>
                  <a:lnTo>
                    <a:pt x="807907" y="769541"/>
                  </a:lnTo>
                  <a:cubicBezTo>
                    <a:pt x="814564" y="769541"/>
                    <a:pt x="821221" y="769541"/>
                    <a:pt x="827612" y="767944"/>
                  </a:cubicBezTo>
                  <a:cubicBezTo>
                    <a:pt x="834002" y="766346"/>
                    <a:pt x="845718" y="765813"/>
                    <a:pt x="854239" y="764482"/>
                  </a:cubicBezTo>
                  <a:lnTo>
                    <a:pt x="869683" y="761819"/>
                  </a:lnTo>
                  <a:cubicBezTo>
                    <a:pt x="873131" y="761125"/>
                    <a:pt x="876516" y="760145"/>
                    <a:pt x="879802" y="758890"/>
                  </a:cubicBezTo>
                  <a:lnTo>
                    <a:pt x="884595" y="758890"/>
                  </a:lnTo>
                  <a:cubicBezTo>
                    <a:pt x="909090" y="755074"/>
                    <a:pt x="933357" y="749919"/>
                    <a:pt x="957288" y="743446"/>
                  </a:cubicBezTo>
                  <a:cubicBezTo>
                    <a:pt x="965463" y="741731"/>
                    <a:pt x="973353" y="738862"/>
                    <a:pt x="980721" y="734925"/>
                  </a:cubicBezTo>
                  <a:cubicBezTo>
                    <a:pt x="983962" y="732770"/>
                    <a:pt x="986616" y="729842"/>
                    <a:pt x="988443" y="726404"/>
                  </a:cubicBezTo>
                  <a:lnTo>
                    <a:pt x="988442" y="726404"/>
                  </a:lnTo>
                  <a:lnTo>
                    <a:pt x="996963" y="724008"/>
                  </a:lnTo>
                  <a:lnTo>
                    <a:pt x="1007614" y="720546"/>
                  </a:lnTo>
                  <a:cubicBezTo>
                    <a:pt x="1011690" y="719270"/>
                    <a:pt x="1015423" y="717085"/>
                    <a:pt x="1018532" y="714156"/>
                  </a:cubicBezTo>
                  <a:cubicBezTo>
                    <a:pt x="1021470" y="710238"/>
                    <a:pt x="1023059" y="705473"/>
                    <a:pt x="1023059" y="700576"/>
                  </a:cubicBezTo>
                  <a:cubicBezTo>
                    <a:pt x="1022938" y="694401"/>
                    <a:pt x="1019326" y="688828"/>
                    <a:pt x="1013739" y="686197"/>
                  </a:cubicBezTo>
                  <a:cubicBezTo>
                    <a:pt x="1010002" y="684088"/>
                    <a:pt x="1005781" y="682987"/>
                    <a:pt x="1001490" y="683002"/>
                  </a:cubicBezTo>
                  <a:cubicBezTo>
                    <a:pt x="994311" y="682469"/>
                    <a:pt x="987101" y="682469"/>
                    <a:pt x="979922" y="683002"/>
                  </a:cubicBezTo>
                  <a:lnTo>
                    <a:pt x="965543" y="684865"/>
                  </a:lnTo>
                  <a:cubicBezTo>
                    <a:pt x="956490" y="686196"/>
                    <a:pt x="947702" y="688327"/>
                    <a:pt x="938915" y="690191"/>
                  </a:cubicBezTo>
                  <a:lnTo>
                    <a:pt x="912288" y="697114"/>
                  </a:lnTo>
                  <a:lnTo>
                    <a:pt x="908826" y="697114"/>
                  </a:lnTo>
                  <a:cubicBezTo>
                    <a:pt x="900186" y="694593"/>
                    <a:pt x="891105" y="693957"/>
                    <a:pt x="882198" y="695250"/>
                  </a:cubicBezTo>
                  <a:lnTo>
                    <a:pt x="866221" y="695250"/>
                  </a:lnTo>
                  <a:lnTo>
                    <a:pt x="834269" y="696848"/>
                  </a:lnTo>
                  <a:lnTo>
                    <a:pt x="825748" y="696848"/>
                  </a:lnTo>
                  <a:lnTo>
                    <a:pt x="799120" y="693386"/>
                  </a:lnTo>
                  <a:cubicBezTo>
                    <a:pt x="781279" y="691256"/>
                    <a:pt x="763705" y="688327"/>
                    <a:pt x="745865" y="685930"/>
                  </a:cubicBezTo>
                  <a:lnTo>
                    <a:pt x="692609" y="677676"/>
                  </a:lnTo>
                  <a:lnTo>
                    <a:pt x="664117" y="673681"/>
                  </a:lnTo>
                  <a:lnTo>
                    <a:pt x="645479" y="671551"/>
                  </a:lnTo>
                  <a:cubicBezTo>
                    <a:pt x="637955" y="670747"/>
                    <a:pt x="630368" y="670747"/>
                    <a:pt x="622845" y="671551"/>
                  </a:cubicBezTo>
                  <a:cubicBezTo>
                    <a:pt x="621000" y="671171"/>
                    <a:pt x="619098" y="671171"/>
                    <a:pt x="617253" y="671551"/>
                  </a:cubicBezTo>
                  <a:lnTo>
                    <a:pt x="607667" y="668090"/>
                  </a:lnTo>
                  <a:cubicBezTo>
                    <a:pt x="608332" y="665469"/>
                    <a:pt x="608332" y="662723"/>
                    <a:pt x="607667" y="660101"/>
                  </a:cubicBezTo>
                  <a:cubicBezTo>
                    <a:pt x="606319" y="656215"/>
                    <a:pt x="604138" y="652671"/>
                    <a:pt x="601277" y="649717"/>
                  </a:cubicBezTo>
                  <a:cubicBezTo>
                    <a:pt x="598430" y="647450"/>
                    <a:pt x="595297" y="645570"/>
                    <a:pt x="591957" y="644125"/>
                  </a:cubicBezTo>
                  <a:lnTo>
                    <a:pt x="582637" y="639332"/>
                  </a:lnTo>
                  <a:lnTo>
                    <a:pt x="562134" y="628947"/>
                  </a:lnTo>
                  <a:cubicBezTo>
                    <a:pt x="549619" y="622556"/>
                    <a:pt x="537370" y="615633"/>
                    <a:pt x="525121" y="608710"/>
                  </a:cubicBezTo>
                  <a:cubicBezTo>
                    <a:pt x="512872" y="601787"/>
                    <a:pt x="500890" y="594597"/>
                    <a:pt x="488908" y="587408"/>
                  </a:cubicBezTo>
                  <a:cubicBezTo>
                    <a:pt x="476925" y="580218"/>
                    <a:pt x="467339" y="573295"/>
                    <a:pt x="456688" y="566372"/>
                  </a:cubicBezTo>
                  <a:lnTo>
                    <a:pt x="427398" y="545070"/>
                  </a:lnTo>
                  <a:cubicBezTo>
                    <a:pt x="426224" y="542282"/>
                    <a:pt x="424397" y="539816"/>
                    <a:pt x="422072" y="537880"/>
                  </a:cubicBezTo>
                  <a:lnTo>
                    <a:pt x="370947" y="500868"/>
                  </a:lnTo>
                  <a:lnTo>
                    <a:pt x="363225" y="494477"/>
                  </a:lnTo>
                  <a:cubicBezTo>
                    <a:pt x="346982" y="481163"/>
                    <a:pt x="331005" y="467850"/>
                    <a:pt x="314763" y="453737"/>
                  </a:cubicBezTo>
                  <a:lnTo>
                    <a:pt x="293993" y="435364"/>
                  </a:lnTo>
                  <a:lnTo>
                    <a:pt x="284141" y="426577"/>
                  </a:lnTo>
                  <a:lnTo>
                    <a:pt x="268431" y="413263"/>
                  </a:lnTo>
                  <a:cubicBezTo>
                    <a:pt x="263562" y="409323"/>
                    <a:pt x="258399" y="405762"/>
                    <a:pt x="252987" y="402612"/>
                  </a:cubicBezTo>
                  <a:cubicBezTo>
                    <a:pt x="248188" y="400766"/>
                    <a:pt x="242875" y="400766"/>
                    <a:pt x="238076" y="402612"/>
                  </a:cubicBezTo>
                  <a:cubicBezTo>
                    <a:pt x="231400" y="404702"/>
                    <a:pt x="226333" y="410174"/>
                    <a:pt x="224762" y="416991"/>
                  </a:cubicBezTo>
                  <a:lnTo>
                    <a:pt x="224761" y="416991"/>
                  </a:lnTo>
                  <a:lnTo>
                    <a:pt x="221832" y="416991"/>
                  </a:lnTo>
                  <a:lnTo>
                    <a:pt x="216506" y="419654"/>
                  </a:lnTo>
                  <a:cubicBezTo>
                    <a:pt x="213450" y="421640"/>
                    <a:pt x="210971" y="424394"/>
                    <a:pt x="209317" y="427642"/>
                  </a:cubicBezTo>
                  <a:cubicBezTo>
                    <a:pt x="205574" y="434439"/>
                    <a:pt x="205574" y="442680"/>
                    <a:pt x="209317" y="449477"/>
                  </a:cubicBezTo>
                  <a:cubicBezTo>
                    <a:pt x="210292" y="451047"/>
                    <a:pt x="211359" y="452559"/>
                    <a:pt x="212512" y="454003"/>
                  </a:cubicBezTo>
                  <a:cubicBezTo>
                    <a:pt x="211866" y="455287"/>
                    <a:pt x="211332" y="456623"/>
                    <a:pt x="210915" y="457997"/>
                  </a:cubicBezTo>
                  <a:cubicBezTo>
                    <a:pt x="209800" y="463122"/>
                    <a:pt x="210457" y="468473"/>
                    <a:pt x="212779" y="473175"/>
                  </a:cubicBezTo>
                  <a:lnTo>
                    <a:pt x="210648" y="473175"/>
                  </a:lnTo>
                  <a:cubicBezTo>
                    <a:pt x="207548" y="474991"/>
                    <a:pt x="205049" y="477676"/>
                    <a:pt x="203459" y="480897"/>
                  </a:cubicBezTo>
                  <a:cubicBezTo>
                    <a:pt x="201203" y="485983"/>
                    <a:pt x="201203" y="491787"/>
                    <a:pt x="203459" y="496874"/>
                  </a:cubicBezTo>
                  <a:lnTo>
                    <a:pt x="206654" y="504063"/>
                  </a:lnTo>
                  <a:cubicBezTo>
                    <a:pt x="209130" y="507565"/>
                    <a:pt x="211988" y="510780"/>
                    <a:pt x="215175" y="513649"/>
                  </a:cubicBezTo>
                  <a:lnTo>
                    <a:pt x="216506" y="513649"/>
                  </a:lnTo>
                  <a:cubicBezTo>
                    <a:pt x="208784" y="507791"/>
                    <a:pt x="201063" y="502199"/>
                    <a:pt x="193074" y="496874"/>
                  </a:cubicBezTo>
                  <a:lnTo>
                    <a:pt x="183488" y="485957"/>
                  </a:lnTo>
                  <a:cubicBezTo>
                    <a:pt x="169196" y="468822"/>
                    <a:pt x="156704" y="450262"/>
                    <a:pt x="146210" y="430571"/>
                  </a:cubicBezTo>
                  <a:cubicBezTo>
                    <a:pt x="142215" y="423648"/>
                    <a:pt x="138221" y="416725"/>
                    <a:pt x="134759" y="409269"/>
                  </a:cubicBezTo>
                  <a:lnTo>
                    <a:pt x="122511" y="382641"/>
                  </a:lnTo>
                  <a:cubicBezTo>
                    <a:pt x="123557" y="384333"/>
                    <a:pt x="124448" y="386115"/>
                    <a:pt x="125174" y="387967"/>
                  </a:cubicBezTo>
                  <a:cubicBezTo>
                    <a:pt x="120114" y="375185"/>
                    <a:pt x="114789" y="362670"/>
                    <a:pt x="110528" y="349623"/>
                  </a:cubicBezTo>
                  <a:cubicBezTo>
                    <a:pt x="106268" y="336575"/>
                    <a:pt x="100676" y="318734"/>
                    <a:pt x="96150" y="302758"/>
                  </a:cubicBezTo>
                  <a:cubicBezTo>
                    <a:pt x="88579" y="275855"/>
                    <a:pt x="82446" y="248567"/>
                    <a:pt x="77777" y="221011"/>
                  </a:cubicBezTo>
                  <a:lnTo>
                    <a:pt x="77777" y="226869"/>
                  </a:lnTo>
                  <a:cubicBezTo>
                    <a:pt x="77777" y="219413"/>
                    <a:pt x="75912" y="212224"/>
                    <a:pt x="75114" y="205035"/>
                  </a:cubicBezTo>
                  <a:cubicBezTo>
                    <a:pt x="74315" y="197845"/>
                    <a:pt x="73783" y="191721"/>
                    <a:pt x="73249" y="185064"/>
                  </a:cubicBezTo>
                  <a:cubicBezTo>
                    <a:pt x="72717" y="178407"/>
                    <a:pt x="73249" y="171750"/>
                    <a:pt x="73249" y="165093"/>
                  </a:cubicBezTo>
                  <a:cubicBezTo>
                    <a:pt x="72457" y="158165"/>
                    <a:pt x="71121" y="151309"/>
                    <a:pt x="69255" y="144590"/>
                  </a:cubicBezTo>
                  <a:cubicBezTo>
                    <a:pt x="68262" y="140834"/>
                    <a:pt x="66121" y="137483"/>
                    <a:pt x="63131" y="135004"/>
                  </a:cubicBezTo>
                  <a:lnTo>
                    <a:pt x="65527" y="127015"/>
                  </a:lnTo>
                  <a:cubicBezTo>
                    <a:pt x="67658" y="119560"/>
                    <a:pt x="70587" y="112370"/>
                    <a:pt x="72984" y="104648"/>
                  </a:cubicBezTo>
                  <a:lnTo>
                    <a:pt x="80173" y="83346"/>
                  </a:lnTo>
                  <a:cubicBezTo>
                    <a:pt x="84243" y="72212"/>
                    <a:pt x="89047" y="61360"/>
                    <a:pt x="94552" y="50860"/>
                  </a:cubicBezTo>
                  <a:cubicBezTo>
                    <a:pt x="97214" y="46067"/>
                    <a:pt x="99877" y="41274"/>
                    <a:pt x="102274" y="36215"/>
                  </a:cubicBezTo>
                  <a:cubicBezTo>
                    <a:pt x="103991" y="31807"/>
                    <a:pt x="106038" y="27534"/>
                    <a:pt x="108398" y="23434"/>
                  </a:cubicBezTo>
                  <a:cubicBezTo>
                    <a:pt x="108877" y="22685"/>
                    <a:pt x="109513" y="22049"/>
                    <a:pt x="110262" y="21570"/>
                  </a:cubicBezTo>
                  <a:lnTo>
                    <a:pt x="113457" y="19173"/>
                  </a:lnTo>
                  <a:cubicBezTo>
                    <a:pt x="118106" y="15924"/>
                    <a:pt x="119394" y="9603"/>
                    <a:pt x="116386" y="4794"/>
                  </a:cubicBezTo>
                  <a:cubicBezTo>
                    <a:pt x="114507" y="1759"/>
                    <a:pt x="111168" y="-63"/>
                    <a:pt x="107599" y="2"/>
                  </a:cubicBezTo>
                  <a:cubicBezTo>
                    <a:pt x="105621" y="-9"/>
                    <a:pt x="103681" y="545"/>
                    <a:pt x="102008" y="1599"/>
                  </a:cubicBezTo>
                  <a:moveTo>
                    <a:pt x="270827" y="563177"/>
                  </a:moveTo>
                  <a:lnTo>
                    <a:pt x="272158" y="563177"/>
                  </a:lnTo>
                  <a:lnTo>
                    <a:pt x="272158" y="563177"/>
                  </a:lnTo>
                  <a:lnTo>
                    <a:pt x="272158" y="563177"/>
                  </a:lnTo>
                  <a:moveTo>
                    <a:pt x="338994" y="679273"/>
                  </a:moveTo>
                  <a:lnTo>
                    <a:pt x="338994" y="679273"/>
                  </a:lnTo>
                  <a:lnTo>
                    <a:pt x="341124" y="679273"/>
                  </a:lnTo>
                  <a:lnTo>
                    <a:pt x="338195" y="679273"/>
                  </a:lnTo>
                </a:path>
              </a:pathLst>
            </a:custGeom>
            <a:solidFill>
              <a:srgbClr val="FBD87E"/>
            </a:solidFill>
            <a:ln w="26619"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id="{8E137FC6-ABA9-4650-8E7F-2EF36AE20F23}"/>
                </a:ext>
              </a:extLst>
            </p:cNvPr>
            <p:cNvSpPr/>
            <p:nvPr/>
          </p:nvSpPr>
          <p:spPr>
            <a:xfrm>
              <a:off x="13956782" y="4881329"/>
              <a:ext cx="193161" cy="415550"/>
            </a:xfrm>
            <a:custGeom>
              <a:avLst/>
              <a:gdLst>
                <a:gd name="connsiteX0" fmla="*/ 92930 w 153907"/>
                <a:gd name="connsiteY0" fmla="*/ 5062 h 331102"/>
                <a:gd name="connsiteX1" fmla="*/ 81214 w 153907"/>
                <a:gd name="connsiteY1" fmla="*/ 13849 h 331102"/>
                <a:gd name="connsiteX2" fmla="*/ 71095 w 153907"/>
                <a:gd name="connsiteY2" fmla="*/ 24234 h 331102"/>
                <a:gd name="connsiteX3" fmla="*/ 55119 w 153907"/>
                <a:gd name="connsiteY3" fmla="*/ 19174 h 331102"/>
                <a:gd name="connsiteX4" fmla="*/ 31686 w 153907"/>
                <a:gd name="connsiteY4" fmla="*/ 32222 h 331102"/>
                <a:gd name="connsiteX5" fmla="*/ 19171 w 153907"/>
                <a:gd name="connsiteY5" fmla="*/ 50329 h 331102"/>
                <a:gd name="connsiteX6" fmla="*/ 11982 w 153907"/>
                <a:gd name="connsiteY6" fmla="*/ 65773 h 331102"/>
                <a:gd name="connsiteX7" fmla="*/ 2396 w 153907"/>
                <a:gd name="connsiteY7" fmla="*/ 96927 h 331102"/>
                <a:gd name="connsiteX8" fmla="*/ 0 w 153907"/>
                <a:gd name="connsiteY8" fmla="*/ 123555 h 331102"/>
                <a:gd name="connsiteX9" fmla="*/ 3994 w 153907"/>
                <a:gd name="connsiteY9" fmla="*/ 155774 h 331102"/>
                <a:gd name="connsiteX10" fmla="*/ 3993 w 153907"/>
                <a:gd name="connsiteY10" fmla="*/ 160035 h 331102"/>
                <a:gd name="connsiteX11" fmla="*/ 3993 w 153907"/>
                <a:gd name="connsiteY11" fmla="*/ 170154 h 331102"/>
                <a:gd name="connsiteX12" fmla="*/ 9851 w 153907"/>
                <a:gd name="connsiteY12" fmla="*/ 211427 h 331102"/>
                <a:gd name="connsiteX13" fmla="*/ 23165 w 153907"/>
                <a:gd name="connsiteY13" fmla="*/ 243646 h 331102"/>
                <a:gd name="connsiteX14" fmla="*/ 39941 w 153907"/>
                <a:gd name="connsiteY14" fmla="*/ 266546 h 331102"/>
                <a:gd name="connsiteX15" fmla="*/ 64439 w 153907"/>
                <a:gd name="connsiteY15" fmla="*/ 289712 h 331102"/>
                <a:gd name="connsiteX16" fmla="*/ 95859 w 153907"/>
                <a:gd name="connsiteY16" fmla="*/ 313410 h 331102"/>
                <a:gd name="connsiteX17" fmla="*/ 110238 w 153907"/>
                <a:gd name="connsiteY17" fmla="*/ 322730 h 331102"/>
                <a:gd name="connsiteX18" fmla="*/ 138730 w 153907"/>
                <a:gd name="connsiteY18" fmla="*/ 330452 h 331102"/>
                <a:gd name="connsiteX19" fmla="*/ 153109 w 153907"/>
                <a:gd name="connsiteY19" fmla="*/ 303824 h 331102"/>
                <a:gd name="connsiteX20" fmla="*/ 134204 w 153907"/>
                <a:gd name="connsiteY20" fmla="*/ 281457 h 331102"/>
                <a:gd name="connsiteX21" fmla="*/ 117960 w 153907"/>
                <a:gd name="connsiteY21" fmla="*/ 264682 h 331102"/>
                <a:gd name="connsiteX22" fmla="*/ 105445 w 153907"/>
                <a:gd name="connsiteY22" fmla="*/ 247374 h 331102"/>
                <a:gd name="connsiteX23" fmla="*/ 92132 w 153907"/>
                <a:gd name="connsiteY23" fmla="*/ 225539 h 331102"/>
                <a:gd name="connsiteX24" fmla="*/ 81214 w 153907"/>
                <a:gd name="connsiteY24" fmla="*/ 186929 h 331102"/>
                <a:gd name="connsiteX25" fmla="*/ 79350 w 153907"/>
                <a:gd name="connsiteY25" fmla="*/ 123822 h 331102"/>
                <a:gd name="connsiteX26" fmla="*/ 88670 w 153907"/>
                <a:gd name="connsiteY26" fmla="*/ 82549 h 331102"/>
                <a:gd name="connsiteX27" fmla="*/ 101717 w 153907"/>
                <a:gd name="connsiteY27" fmla="*/ 55921 h 331102"/>
                <a:gd name="connsiteX28" fmla="*/ 108374 w 153907"/>
                <a:gd name="connsiteY28" fmla="*/ 47933 h 331102"/>
                <a:gd name="connsiteX29" fmla="*/ 116362 w 153907"/>
                <a:gd name="connsiteY29" fmla="*/ 42075 h 331102"/>
                <a:gd name="connsiteX30" fmla="*/ 123019 w 153907"/>
                <a:gd name="connsiteY30" fmla="*/ 10654 h 331102"/>
                <a:gd name="connsiteX31" fmla="*/ 103315 w 153907"/>
                <a:gd name="connsiteY31" fmla="*/ 3 h 331102"/>
                <a:gd name="connsiteX32" fmla="*/ 91598 w 153907"/>
                <a:gd name="connsiteY32" fmla="*/ 3731 h 331102"/>
                <a:gd name="connsiteX33" fmla="*/ 91598 w 153907"/>
                <a:gd name="connsiteY33" fmla="*/ 225805 h 331102"/>
                <a:gd name="connsiteX34" fmla="*/ 91598 w 153907"/>
                <a:gd name="connsiteY34" fmla="*/ 227936 h 331102"/>
                <a:gd name="connsiteX35" fmla="*/ 91598 w 153907"/>
                <a:gd name="connsiteY35" fmla="*/ 225805 h 33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3907" h="331102">
                  <a:moveTo>
                    <a:pt x="92930" y="5062"/>
                  </a:moveTo>
                  <a:cubicBezTo>
                    <a:pt x="88936" y="7991"/>
                    <a:pt x="84942" y="10654"/>
                    <a:pt x="81214" y="13849"/>
                  </a:cubicBezTo>
                  <a:cubicBezTo>
                    <a:pt x="77509" y="16971"/>
                    <a:pt x="74121" y="20449"/>
                    <a:pt x="71095" y="24234"/>
                  </a:cubicBezTo>
                  <a:cubicBezTo>
                    <a:pt x="66453" y="20872"/>
                    <a:pt x="60850" y="19097"/>
                    <a:pt x="55119" y="19174"/>
                  </a:cubicBezTo>
                  <a:cubicBezTo>
                    <a:pt x="45992" y="20561"/>
                    <a:pt x="37672" y="25194"/>
                    <a:pt x="31686" y="32222"/>
                  </a:cubicBezTo>
                  <a:cubicBezTo>
                    <a:pt x="26889" y="37801"/>
                    <a:pt x="22695" y="43870"/>
                    <a:pt x="19171" y="50329"/>
                  </a:cubicBezTo>
                  <a:cubicBezTo>
                    <a:pt x="16348" y="55267"/>
                    <a:pt x="13944" y="60433"/>
                    <a:pt x="11982" y="65773"/>
                  </a:cubicBezTo>
                  <a:cubicBezTo>
                    <a:pt x="7950" y="75881"/>
                    <a:pt x="4744" y="86300"/>
                    <a:pt x="2396" y="96927"/>
                  </a:cubicBezTo>
                  <a:cubicBezTo>
                    <a:pt x="855" y="105720"/>
                    <a:pt x="54" y="114627"/>
                    <a:pt x="0" y="123555"/>
                  </a:cubicBezTo>
                  <a:cubicBezTo>
                    <a:pt x="247" y="134402"/>
                    <a:pt x="1585" y="145196"/>
                    <a:pt x="3994" y="155774"/>
                  </a:cubicBezTo>
                  <a:lnTo>
                    <a:pt x="3993" y="160035"/>
                  </a:lnTo>
                  <a:cubicBezTo>
                    <a:pt x="3993" y="163497"/>
                    <a:pt x="3993" y="166958"/>
                    <a:pt x="3993" y="170154"/>
                  </a:cubicBezTo>
                  <a:cubicBezTo>
                    <a:pt x="4864" y="184043"/>
                    <a:pt x="6823" y="197843"/>
                    <a:pt x="9851" y="211427"/>
                  </a:cubicBezTo>
                  <a:cubicBezTo>
                    <a:pt x="12831" y="222713"/>
                    <a:pt x="17309" y="233549"/>
                    <a:pt x="23165" y="243646"/>
                  </a:cubicBezTo>
                  <a:cubicBezTo>
                    <a:pt x="27565" y="252085"/>
                    <a:pt x="33222" y="259806"/>
                    <a:pt x="39941" y="266546"/>
                  </a:cubicBezTo>
                  <a:cubicBezTo>
                    <a:pt x="47663" y="274534"/>
                    <a:pt x="56184" y="282256"/>
                    <a:pt x="64439" y="289712"/>
                  </a:cubicBezTo>
                  <a:cubicBezTo>
                    <a:pt x="74454" y="298201"/>
                    <a:pt x="84945" y="306113"/>
                    <a:pt x="95859" y="313410"/>
                  </a:cubicBezTo>
                  <a:lnTo>
                    <a:pt x="110238" y="322730"/>
                  </a:lnTo>
                  <a:cubicBezTo>
                    <a:pt x="117992" y="329643"/>
                    <a:pt x="128546" y="332503"/>
                    <a:pt x="138730" y="330452"/>
                  </a:cubicBezTo>
                  <a:cubicBezTo>
                    <a:pt x="149894" y="326875"/>
                    <a:pt x="156241" y="315121"/>
                    <a:pt x="153109" y="303824"/>
                  </a:cubicBezTo>
                  <a:cubicBezTo>
                    <a:pt x="148554" y="295052"/>
                    <a:pt x="142094" y="287410"/>
                    <a:pt x="134204" y="281457"/>
                  </a:cubicBezTo>
                  <a:cubicBezTo>
                    <a:pt x="128611" y="276132"/>
                    <a:pt x="123019" y="270540"/>
                    <a:pt x="117960" y="264682"/>
                  </a:cubicBezTo>
                  <a:cubicBezTo>
                    <a:pt x="112901" y="258824"/>
                    <a:pt x="109439" y="253232"/>
                    <a:pt x="105445" y="247374"/>
                  </a:cubicBezTo>
                  <a:cubicBezTo>
                    <a:pt x="101451" y="241516"/>
                    <a:pt x="96125" y="232995"/>
                    <a:pt x="92132" y="225539"/>
                  </a:cubicBezTo>
                  <a:cubicBezTo>
                    <a:pt x="87199" y="213070"/>
                    <a:pt x="83541" y="200135"/>
                    <a:pt x="81214" y="186929"/>
                  </a:cubicBezTo>
                  <a:cubicBezTo>
                    <a:pt x="78321" y="166022"/>
                    <a:pt x="77696" y="144863"/>
                    <a:pt x="79350" y="123822"/>
                  </a:cubicBezTo>
                  <a:cubicBezTo>
                    <a:pt x="80840" y="109749"/>
                    <a:pt x="83968" y="95897"/>
                    <a:pt x="88670" y="82549"/>
                  </a:cubicBezTo>
                  <a:cubicBezTo>
                    <a:pt x="91975" y="73198"/>
                    <a:pt x="96354" y="64263"/>
                    <a:pt x="101717" y="55921"/>
                  </a:cubicBezTo>
                  <a:cubicBezTo>
                    <a:pt x="103723" y="53088"/>
                    <a:pt x="105948" y="50416"/>
                    <a:pt x="108374" y="47933"/>
                  </a:cubicBezTo>
                  <a:lnTo>
                    <a:pt x="116362" y="42075"/>
                  </a:lnTo>
                  <a:cubicBezTo>
                    <a:pt x="126785" y="35173"/>
                    <a:pt x="129748" y="21189"/>
                    <a:pt x="123019" y="10654"/>
                  </a:cubicBezTo>
                  <a:cubicBezTo>
                    <a:pt x="118683" y="3991"/>
                    <a:pt x="111264" y="-19"/>
                    <a:pt x="103315" y="3"/>
                  </a:cubicBezTo>
                  <a:cubicBezTo>
                    <a:pt x="99106" y="-74"/>
                    <a:pt x="94989" y="1236"/>
                    <a:pt x="91598" y="3731"/>
                  </a:cubicBezTo>
                  <a:moveTo>
                    <a:pt x="91598" y="225805"/>
                  </a:moveTo>
                  <a:lnTo>
                    <a:pt x="91598" y="227936"/>
                  </a:lnTo>
                  <a:lnTo>
                    <a:pt x="91598" y="225805"/>
                  </a:lnTo>
                </a:path>
              </a:pathLst>
            </a:custGeom>
            <a:solidFill>
              <a:srgbClr val="FBD87E"/>
            </a:solidFill>
            <a:ln w="26619"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id="{50B3DC62-92DE-4FFF-B636-C3FBAC66E865}"/>
                </a:ext>
              </a:extLst>
            </p:cNvPr>
            <p:cNvSpPr/>
            <p:nvPr/>
          </p:nvSpPr>
          <p:spPr>
            <a:xfrm>
              <a:off x="14760011" y="6683960"/>
              <a:ext cx="177233" cy="406849"/>
            </a:xfrm>
            <a:custGeom>
              <a:avLst/>
              <a:gdLst>
                <a:gd name="connsiteX0" fmla="*/ 117827 w 141216"/>
                <a:gd name="connsiteY0" fmla="*/ 11716 h 324169"/>
                <a:gd name="connsiteX1" fmla="*/ 112768 w 141216"/>
                <a:gd name="connsiteY1" fmla="*/ 30622 h 324169"/>
                <a:gd name="connsiteX2" fmla="*/ 95460 w 141216"/>
                <a:gd name="connsiteY2" fmla="*/ 64705 h 324169"/>
                <a:gd name="connsiteX3" fmla="*/ 61909 w 141216"/>
                <a:gd name="connsiteY3" fmla="*/ 113434 h 324169"/>
                <a:gd name="connsiteX4" fmla="*/ 33949 w 141216"/>
                <a:gd name="connsiteY4" fmla="*/ 162163 h 324169"/>
                <a:gd name="connsiteX5" fmla="*/ 7322 w 141216"/>
                <a:gd name="connsiteY5" fmla="*/ 220477 h 324169"/>
                <a:gd name="connsiteX6" fmla="*/ 1197 w 141216"/>
                <a:gd name="connsiteY6" fmla="*/ 250833 h 324169"/>
                <a:gd name="connsiteX7" fmla="*/ 1197 w 141216"/>
                <a:gd name="connsiteY7" fmla="*/ 280656 h 324169"/>
                <a:gd name="connsiteX8" fmla="*/ 7055 w 141216"/>
                <a:gd name="connsiteY8" fmla="*/ 300893 h 324169"/>
                <a:gd name="connsiteX9" fmla="*/ 11848 w 141216"/>
                <a:gd name="connsiteY9" fmla="*/ 310745 h 324169"/>
                <a:gd name="connsiteX10" fmla="*/ 18771 w 141216"/>
                <a:gd name="connsiteY10" fmla="*/ 319266 h 324169"/>
                <a:gd name="connsiteX11" fmla="*/ 45476 w 141216"/>
                <a:gd name="connsiteY11" fmla="*/ 317966 h 324169"/>
                <a:gd name="connsiteX12" fmla="*/ 49126 w 141216"/>
                <a:gd name="connsiteY12" fmla="*/ 298496 h 324169"/>
                <a:gd name="connsiteX13" fmla="*/ 49127 w 141216"/>
                <a:gd name="connsiteY13" fmla="*/ 298496 h 324169"/>
                <a:gd name="connsiteX14" fmla="*/ 45133 w 141216"/>
                <a:gd name="connsiteY14" fmla="*/ 283052 h 324169"/>
                <a:gd name="connsiteX15" fmla="*/ 43536 w 141216"/>
                <a:gd name="connsiteY15" fmla="*/ 264679 h 324169"/>
                <a:gd name="connsiteX16" fmla="*/ 46997 w 141216"/>
                <a:gd name="connsiteY16" fmla="*/ 244974 h 324169"/>
                <a:gd name="connsiteX17" fmla="*/ 52057 w 141216"/>
                <a:gd name="connsiteY17" fmla="*/ 224471 h 324169"/>
                <a:gd name="connsiteX18" fmla="*/ 69365 w 141216"/>
                <a:gd name="connsiteY18" fmla="*/ 184796 h 324169"/>
                <a:gd name="connsiteX19" fmla="*/ 89601 w 141216"/>
                <a:gd name="connsiteY19" fmla="*/ 145653 h 324169"/>
                <a:gd name="connsiteX20" fmla="*/ 98921 w 141216"/>
                <a:gd name="connsiteY20" fmla="*/ 126748 h 324169"/>
                <a:gd name="connsiteX21" fmla="*/ 110904 w 141216"/>
                <a:gd name="connsiteY21" fmla="*/ 104647 h 324169"/>
                <a:gd name="connsiteX22" fmla="*/ 120223 w 141216"/>
                <a:gd name="connsiteY22" fmla="*/ 85475 h 324169"/>
                <a:gd name="connsiteX23" fmla="*/ 127147 w 141216"/>
                <a:gd name="connsiteY23" fmla="*/ 66303 h 324169"/>
                <a:gd name="connsiteX24" fmla="*/ 127146 w 141216"/>
                <a:gd name="connsiteY24" fmla="*/ 66303 h 324169"/>
                <a:gd name="connsiteX25" fmla="*/ 129277 w 141216"/>
                <a:gd name="connsiteY25" fmla="*/ 60445 h 324169"/>
                <a:gd name="connsiteX26" fmla="*/ 129277 w 141216"/>
                <a:gd name="connsiteY26" fmla="*/ 60445 h 324169"/>
                <a:gd name="connsiteX27" fmla="*/ 129277 w 141216"/>
                <a:gd name="connsiteY27" fmla="*/ 58847 h 324169"/>
                <a:gd name="connsiteX28" fmla="*/ 129277 w 141216"/>
                <a:gd name="connsiteY28" fmla="*/ 58847 h 324169"/>
                <a:gd name="connsiteX29" fmla="*/ 129277 w 141216"/>
                <a:gd name="connsiteY29" fmla="*/ 58847 h 324169"/>
                <a:gd name="connsiteX30" fmla="*/ 135934 w 141216"/>
                <a:gd name="connsiteY30" fmla="*/ 37812 h 324169"/>
                <a:gd name="connsiteX31" fmla="*/ 140993 w 141216"/>
                <a:gd name="connsiteY31" fmla="*/ 14912 h 324169"/>
                <a:gd name="connsiteX32" fmla="*/ 130874 w 141216"/>
                <a:gd name="connsiteY32" fmla="*/ 0 h 324169"/>
                <a:gd name="connsiteX33" fmla="*/ 128744 w 141216"/>
                <a:gd name="connsiteY33" fmla="*/ 0 h 324169"/>
                <a:gd name="connsiteX34" fmla="*/ 116229 w 141216"/>
                <a:gd name="connsiteY34" fmla="*/ 10385 h 324169"/>
                <a:gd name="connsiteX35" fmla="*/ 129277 w 141216"/>
                <a:gd name="connsiteY35" fmla="*/ 59113 h 324169"/>
                <a:gd name="connsiteX36" fmla="*/ 129277 w 141216"/>
                <a:gd name="connsiteY36" fmla="*/ 59113 h 324169"/>
                <a:gd name="connsiteX37" fmla="*/ 129277 w 141216"/>
                <a:gd name="connsiteY37" fmla="*/ 59113 h 324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1216" h="324169">
                  <a:moveTo>
                    <a:pt x="117827" y="11716"/>
                  </a:moveTo>
                  <a:cubicBezTo>
                    <a:pt x="116548" y="18120"/>
                    <a:pt x="114859" y="24435"/>
                    <a:pt x="112768" y="30622"/>
                  </a:cubicBezTo>
                  <a:cubicBezTo>
                    <a:pt x="108344" y="42618"/>
                    <a:pt x="102535" y="54057"/>
                    <a:pt x="95460" y="64705"/>
                  </a:cubicBezTo>
                  <a:cubicBezTo>
                    <a:pt x="84543" y="80948"/>
                    <a:pt x="72293" y="96659"/>
                    <a:pt x="61909" y="113434"/>
                  </a:cubicBezTo>
                  <a:cubicBezTo>
                    <a:pt x="51524" y="130210"/>
                    <a:pt x="43269" y="145920"/>
                    <a:pt x="33949" y="162163"/>
                  </a:cubicBezTo>
                  <a:cubicBezTo>
                    <a:pt x="22737" y="180447"/>
                    <a:pt x="13795" y="200029"/>
                    <a:pt x="7322" y="220477"/>
                  </a:cubicBezTo>
                  <a:cubicBezTo>
                    <a:pt x="4642" y="230457"/>
                    <a:pt x="2597" y="240596"/>
                    <a:pt x="1197" y="250833"/>
                  </a:cubicBezTo>
                  <a:cubicBezTo>
                    <a:pt x="-399" y="260710"/>
                    <a:pt x="-399" y="270779"/>
                    <a:pt x="1197" y="280656"/>
                  </a:cubicBezTo>
                  <a:cubicBezTo>
                    <a:pt x="2620" y="287544"/>
                    <a:pt x="4578" y="294310"/>
                    <a:pt x="7055" y="300893"/>
                  </a:cubicBezTo>
                  <a:cubicBezTo>
                    <a:pt x="8383" y="304302"/>
                    <a:pt x="9985" y="307596"/>
                    <a:pt x="11848" y="310745"/>
                  </a:cubicBezTo>
                  <a:cubicBezTo>
                    <a:pt x="13776" y="313873"/>
                    <a:pt x="16104" y="316738"/>
                    <a:pt x="18771" y="319266"/>
                  </a:cubicBezTo>
                  <a:cubicBezTo>
                    <a:pt x="26505" y="326281"/>
                    <a:pt x="38461" y="325699"/>
                    <a:pt x="45476" y="317966"/>
                  </a:cubicBezTo>
                  <a:cubicBezTo>
                    <a:pt x="50267" y="312684"/>
                    <a:pt x="51680" y="305155"/>
                    <a:pt x="49126" y="298496"/>
                  </a:cubicBezTo>
                  <a:lnTo>
                    <a:pt x="49127" y="298496"/>
                  </a:lnTo>
                  <a:lnTo>
                    <a:pt x="45133" y="283052"/>
                  </a:lnTo>
                  <a:cubicBezTo>
                    <a:pt x="43787" y="277026"/>
                    <a:pt x="43250" y="270847"/>
                    <a:pt x="43536" y="264679"/>
                  </a:cubicBezTo>
                  <a:cubicBezTo>
                    <a:pt x="44171" y="258030"/>
                    <a:pt x="45328" y="251442"/>
                    <a:pt x="46997" y="244974"/>
                  </a:cubicBezTo>
                  <a:cubicBezTo>
                    <a:pt x="48275" y="238046"/>
                    <a:pt x="49964" y="231199"/>
                    <a:pt x="52057" y="224471"/>
                  </a:cubicBezTo>
                  <a:cubicBezTo>
                    <a:pt x="56840" y="210837"/>
                    <a:pt x="62625" y="197576"/>
                    <a:pt x="69365" y="184796"/>
                  </a:cubicBezTo>
                  <a:cubicBezTo>
                    <a:pt x="76287" y="171749"/>
                    <a:pt x="82944" y="158168"/>
                    <a:pt x="89601" y="145653"/>
                  </a:cubicBezTo>
                  <a:cubicBezTo>
                    <a:pt x="92530" y="139263"/>
                    <a:pt x="95726" y="133138"/>
                    <a:pt x="98921" y="126748"/>
                  </a:cubicBezTo>
                  <a:cubicBezTo>
                    <a:pt x="102116" y="120357"/>
                    <a:pt x="106910" y="112103"/>
                    <a:pt x="110904" y="104647"/>
                  </a:cubicBezTo>
                  <a:cubicBezTo>
                    <a:pt x="114898" y="97191"/>
                    <a:pt x="117294" y="92132"/>
                    <a:pt x="120223" y="85475"/>
                  </a:cubicBezTo>
                  <a:cubicBezTo>
                    <a:pt x="122851" y="79204"/>
                    <a:pt x="125161" y="72806"/>
                    <a:pt x="127147" y="66303"/>
                  </a:cubicBezTo>
                  <a:lnTo>
                    <a:pt x="127146" y="66303"/>
                  </a:lnTo>
                  <a:cubicBezTo>
                    <a:pt x="127146" y="64439"/>
                    <a:pt x="128478" y="62575"/>
                    <a:pt x="129277" y="60445"/>
                  </a:cubicBezTo>
                  <a:lnTo>
                    <a:pt x="129277" y="60445"/>
                  </a:lnTo>
                  <a:cubicBezTo>
                    <a:pt x="129161" y="59919"/>
                    <a:pt x="129161" y="59373"/>
                    <a:pt x="129277" y="58847"/>
                  </a:cubicBezTo>
                  <a:lnTo>
                    <a:pt x="129277" y="58847"/>
                  </a:lnTo>
                  <a:lnTo>
                    <a:pt x="129277" y="58847"/>
                  </a:lnTo>
                  <a:cubicBezTo>
                    <a:pt x="131673" y="51924"/>
                    <a:pt x="133803" y="44735"/>
                    <a:pt x="135934" y="37812"/>
                  </a:cubicBezTo>
                  <a:cubicBezTo>
                    <a:pt x="138064" y="30888"/>
                    <a:pt x="139395" y="22368"/>
                    <a:pt x="140993" y="14912"/>
                  </a:cubicBezTo>
                  <a:cubicBezTo>
                    <a:pt x="142294" y="8005"/>
                    <a:pt x="137773" y="1343"/>
                    <a:pt x="130874" y="0"/>
                  </a:cubicBezTo>
                  <a:lnTo>
                    <a:pt x="128744" y="0"/>
                  </a:lnTo>
                  <a:cubicBezTo>
                    <a:pt x="122624" y="19"/>
                    <a:pt x="117376" y="4373"/>
                    <a:pt x="116229" y="10385"/>
                  </a:cubicBezTo>
                  <a:moveTo>
                    <a:pt x="129277" y="59113"/>
                  </a:moveTo>
                  <a:lnTo>
                    <a:pt x="129277" y="59113"/>
                  </a:lnTo>
                  <a:lnTo>
                    <a:pt x="129277" y="59113"/>
                  </a:lnTo>
                </a:path>
              </a:pathLst>
            </a:custGeom>
            <a:solidFill>
              <a:srgbClr val="FBD87E"/>
            </a:solidFill>
            <a:ln w="26619"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id="{5831187A-BFB8-4F0F-801B-250AB38EE646}"/>
                </a:ext>
              </a:extLst>
            </p:cNvPr>
            <p:cNvSpPr/>
            <p:nvPr/>
          </p:nvSpPr>
          <p:spPr>
            <a:xfrm>
              <a:off x="14718595" y="6344749"/>
              <a:ext cx="270254" cy="744670"/>
            </a:xfrm>
            <a:custGeom>
              <a:avLst/>
              <a:gdLst>
                <a:gd name="connsiteX0" fmla="*/ 9167 w 215333"/>
                <a:gd name="connsiteY0" fmla="*/ 2136 h 593338"/>
                <a:gd name="connsiteX1" fmla="*/ 2776 w 215333"/>
                <a:gd name="connsiteY1" fmla="*/ 10124 h 593338"/>
                <a:gd name="connsiteX2" fmla="*/ 2775 w 215333"/>
                <a:gd name="connsiteY2" fmla="*/ 14917 h 593338"/>
                <a:gd name="connsiteX3" fmla="*/ 2775 w 215333"/>
                <a:gd name="connsiteY3" fmla="*/ 14917 h 593338"/>
                <a:gd name="connsiteX4" fmla="*/ 2775 w 215333"/>
                <a:gd name="connsiteY4" fmla="*/ 14917 h 593338"/>
                <a:gd name="connsiteX5" fmla="*/ 113 w 215333"/>
                <a:gd name="connsiteY5" fmla="*/ 79622 h 593338"/>
                <a:gd name="connsiteX6" fmla="*/ 2509 w 215333"/>
                <a:gd name="connsiteY6" fmla="*/ 109978 h 593338"/>
                <a:gd name="connsiteX7" fmla="*/ 6237 w 215333"/>
                <a:gd name="connsiteY7" fmla="*/ 126487 h 593338"/>
                <a:gd name="connsiteX8" fmla="*/ 11563 w 215333"/>
                <a:gd name="connsiteY8" fmla="*/ 141398 h 593338"/>
                <a:gd name="connsiteX9" fmla="*/ 22480 w 215333"/>
                <a:gd name="connsiteY9" fmla="*/ 162168 h 593338"/>
                <a:gd name="connsiteX10" fmla="*/ 20883 w 215333"/>
                <a:gd name="connsiteY10" fmla="*/ 162168 h 593338"/>
                <a:gd name="connsiteX11" fmla="*/ 13427 w 215333"/>
                <a:gd name="connsiteY11" fmla="*/ 185068 h 593338"/>
                <a:gd name="connsiteX12" fmla="*/ 32599 w 215333"/>
                <a:gd name="connsiteY12" fmla="*/ 221548 h 593338"/>
                <a:gd name="connsiteX13" fmla="*/ 64020 w 215333"/>
                <a:gd name="connsiteY13" fmla="*/ 250306 h 593338"/>
                <a:gd name="connsiteX14" fmla="*/ 79996 w 215333"/>
                <a:gd name="connsiteY14" fmla="*/ 258560 h 593338"/>
                <a:gd name="connsiteX15" fmla="*/ 103695 w 215333"/>
                <a:gd name="connsiteY15" fmla="*/ 265483 h 593338"/>
                <a:gd name="connsiteX16" fmla="*/ 145767 w 215333"/>
                <a:gd name="connsiteY16" fmla="*/ 269477 h 593338"/>
                <a:gd name="connsiteX17" fmla="*/ 155885 w 215333"/>
                <a:gd name="connsiteY17" fmla="*/ 270809 h 593338"/>
                <a:gd name="connsiteX18" fmla="*/ 155885 w 215333"/>
                <a:gd name="connsiteY18" fmla="*/ 275336 h 593338"/>
                <a:gd name="connsiteX19" fmla="*/ 148429 w 215333"/>
                <a:gd name="connsiteY19" fmla="*/ 293443 h 593338"/>
                <a:gd name="connsiteX20" fmla="*/ 139110 w 215333"/>
                <a:gd name="connsiteY20" fmla="*/ 311549 h 593338"/>
                <a:gd name="connsiteX21" fmla="*/ 121002 w 215333"/>
                <a:gd name="connsiteY21" fmla="*/ 335781 h 593338"/>
                <a:gd name="connsiteX22" fmla="*/ 101032 w 215333"/>
                <a:gd name="connsiteY22" fmla="*/ 365870 h 593338"/>
                <a:gd name="connsiteX23" fmla="*/ 68812 w 215333"/>
                <a:gd name="connsiteY23" fmla="*/ 425782 h 593338"/>
                <a:gd name="connsiteX24" fmla="*/ 45380 w 215333"/>
                <a:gd name="connsiteY24" fmla="*/ 491819 h 593338"/>
                <a:gd name="connsiteX25" fmla="*/ 40587 w 215333"/>
                <a:gd name="connsiteY25" fmla="*/ 527500 h 593338"/>
                <a:gd name="connsiteX26" fmla="*/ 56297 w 215333"/>
                <a:gd name="connsiteY26" fmla="*/ 577560 h 593338"/>
                <a:gd name="connsiteX27" fmla="*/ 60291 w 215333"/>
                <a:gd name="connsiteY27" fmla="*/ 583418 h 593338"/>
                <a:gd name="connsiteX28" fmla="*/ 64818 w 215333"/>
                <a:gd name="connsiteY28" fmla="*/ 588477 h 593338"/>
                <a:gd name="connsiteX29" fmla="*/ 73605 w 215333"/>
                <a:gd name="connsiteY29" fmla="*/ 593004 h 593338"/>
                <a:gd name="connsiteX30" fmla="*/ 89582 w 215333"/>
                <a:gd name="connsiteY30" fmla="*/ 587412 h 593338"/>
                <a:gd name="connsiteX31" fmla="*/ 93842 w 215333"/>
                <a:gd name="connsiteY31" fmla="*/ 574364 h 593338"/>
                <a:gd name="connsiteX32" fmla="*/ 92245 w 215333"/>
                <a:gd name="connsiteY32" fmla="*/ 567707 h 593338"/>
                <a:gd name="connsiteX33" fmla="*/ 90115 w 215333"/>
                <a:gd name="connsiteY33" fmla="*/ 562382 h 593338"/>
                <a:gd name="connsiteX34" fmla="*/ 87185 w 215333"/>
                <a:gd name="connsiteY34" fmla="*/ 552264 h 593338"/>
                <a:gd name="connsiteX35" fmla="*/ 85854 w 215333"/>
                <a:gd name="connsiteY35" fmla="*/ 534423 h 593338"/>
                <a:gd name="connsiteX36" fmla="*/ 97038 w 215333"/>
                <a:gd name="connsiteY36" fmla="*/ 488624 h 593338"/>
                <a:gd name="connsiteX37" fmla="*/ 105026 w 215333"/>
                <a:gd name="connsiteY37" fmla="*/ 467854 h 593338"/>
                <a:gd name="connsiteX38" fmla="*/ 115144 w 215333"/>
                <a:gd name="connsiteY38" fmla="*/ 447617 h 593338"/>
                <a:gd name="connsiteX39" fmla="*/ 137245 w 215333"/>
                <a:gd name="connsiteY39" fmla="*/ 406877 h 593338"/>
                <a:gd name="connsiteX40" fmla="*/ 171062 w 215333"/>
                <a:gd name="connsiteY40" fmla="*/ 362142 h 593338"/>
                <a:gd name="connsiteX41" fmla="*/ 185708 w 215333"/>
                <a:gd name="connsiteY41" fmla="*/ 341905 h 593338"/>
                <a:gd name="connsiteX42" fmla="*/ 204348 w 215333"/>
                <a:gd name="connsiteY42" fmla="*/ 312614 h 593338"/>
                <a:gd name="connsiteX43" fmla="*/ 214733 w 215333"/>
                <a:gd name="connsiteY43" fmla="*/ 283324 h 593338"/>
                <a:gd name="connsiteX44" fmla="*/ 214733 w 215333"/>
                <a:gd name="connsiteY44" fmla="*/ 266282 h 593338"/>
                <a:gd name="connsiteX45" fmla="*/ 211005 w 215333"/>
                <a:gd name="connsiteY45" fmla="*/ 251637 h 593338"/>
                <a:gd name="connsiteX46" fmla="*/ 194496 w 215333"/>
                <a:gd name="connsiteY46" fmla="*/ 229802 h 593338"/>
                <a:gd name="connsiteX47" fmla="*/ 173194 w 215333"/>
                <a:gd name="connsiteY47" fmla="*/ 216488 h 593338"/>
                <a:gd name="connsiteX48" fmla="*/ 134583 w 215333"/>
                <a:gd name="connsiteY48" fmla="*/ 200246 h 593338"/>
                <a:gd name="connsiteX49" fmla="*/ 97038 w 215333"/>
                <a:gd name="connsiteY49" fmla="*/ 180808 h 593338"/>
                <a:gd name="connsiteX50" fmla="*/ 72274 w 215333"/>
                <a:gd name="connsiteY50" fmla="*/ 161369 h 593338"/>
                <a:gd name="connsiteX51" fmla="*/ 47244 w 215333"/>
                <a:gd name="connsiteY51" fmla="*/ 137671 h 593338"/>
                <a:gd name="connsiteX52" fmla="*/ 32066 w 215333"/>
                <a:gd name="connsiteY52" fmla="*/ 115836 h 593338"/>
                <a:gd name="connsiteX53" fmla="*/ 21947 w 215333"/>
                <a:gd name="connsiteY53" fmla="*/ 86545 h 593338"/>
                <a:gd name="connsiteX54" fmla="*/ 16888 w 215333"/>
                <a:gd name="connsiteY54" fmla="*/ 24503 h 593338"/>
                <a:gd name="connsiteX55" fmla="*/ 16889 w 215333"/>
                <a:gd name="connsiteY55" fmla="*/ 6663 h 593338"/>
                <a:gd name="connsiteX56" fmla="*/ 9433 w 215333"/>
                <a:gd name="connsiteY56" fmla="*/ 6 h 593338"/>
                <a:gd name="connsiteX57" fmla="*/ 9432 w 215333"/>
                <a:gd name="connsiteY57" fmla="*/ 6 h 593338"/>
                <a:gd name="connsiteX58" fmla="*/ 16356 w 215333"/>
                <a:gd name="connsiteY58" fmla="*/ 23704 h 593338"/>
                <a:gd name="connsiteX59" fmla="*/ 16356 w 215333"/>
                <a:gd name="connsiteY59" fmla="*/ 23704 h 593338"/>
                <a:gd name="connsiteX60" fmla="*/ 47244 w 215333"/>
                <a:gd name="connsiteY60" fmla="*/ 138470 h 593338"/>
                <a:gd name="connsiteX61" fmla="*/ 47244 w 215333"/>
                <a:gd name="connsiteY61" fmla="*/ 138470 h 593338"/>
                <a:gd name="connsiteX62" fmla="*/ 47244 w 215333"/>
                <a:gd name="connsiteY62" fmla="*/ 138470 h 593338"/>
                <a:gd name="connsiteX63" fmla="*/ 153755 w 215333"/>
                <a:gd name="connsiteY63" fmla="*/ 277200 h 593338"/>
                <a:gd name="connsiteX64" fmla="*/ 153755 w 215333"/>
                <a:gd name="connsiteY64" fmla="*/ 277200 h 593338"/>
                <a:gd name="connsiteX65" fmla="*/ 2243 w 215333"/>
                <a:gd name="connsiteY65" fmla="*/ 13852 h 593338"/>
                <a:gd name="connsiteX66" fmla="*/ 2243 w 215333"/>
                <a:gd name="connsiteY66" fmla="*/ 13852 h 593338"/>
                <a:gd name="connsiteX67" fmla="*/ 2243 w 215333"/>
                <a:gd name="connsiteY67" fmla="*/ 13852 h 593338"/>
                <a:gd name="connsiteX68" fmla="*/ 2243 w 215333"/>
                <a:gd name="connsiteY68" fmla="*/ 13852 h 59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15333" h="593338">
                  <a:moveTo>
                    <a:pt x="9167" y="2136"/>
                  </a:moveTo>
                  <a:cubicBezTo>
                    <a:pt x="5257" y="2687"/>
                    <a:pt x="2455" y="6190"/>
                    <a:pt x="2776" y="10124"/>
                  </a:cubicBezTo>
                  <a:lnTo>
                    <a:pt x="2775" y="14917"/>
                  </a:lnTo>
                  <a:lnTo>
                    <a:pt x="2775" y="14917"/>
                  </a:lnTo>
                  <a:lnTo>
                    <a:pt x="2775" y="14917"/>
                  </a:lnTo>
                  <a:cubicBezTo>
                    <a:pt x="554" y="36410"/>
                    <a:pt x="-335" y="58020"/>
                    <a:pt x="113" y="79622"/>
                  </a:cubicBezTo>
                  <a:cubicBezTo>
                    <a:pt x="371" y="89776"/>
                    <a:pt x="1171" y="99909"/>
                    <a:pt x="2509" y="109978"/>
                  </a:cubicBezTo>
                  <a:cubicBezTo>
                    <a:pt x="3469" y="115541"/>
                    <a:pt x="4714" y="121051"/>
                    <a:pt x="6237" y="126487"/>
                  </a:cubicBezTo>
                  <a:cubicBezTo>
                    <a:pt x="7689" y="131567"/>
                    <a:pt x="9468" y="136548"/>
                    <a:pt x="11563" y="141398"/>
                  </a:cubicBezTo>
                  <a:cubicBezTo>
                    <a:pt x="14343" y="148740"/>
                    <a:pt x="18009" y="155715"/>
                    <a:pt x="22480" y="162168"/>
                  </a:cubicBezTo>
                  <a:lnTo>
                    <a:pt x="20883" y="162168"/>
                  </a:lnTo>
                  <a:cubicBezTo>
                    <a:pt x="13632" y="167331"/>
                    <a:pt x="10606" y="176626"/>
                    <a:pt x="13427" y="185068"/>
                  </a:cubicBezTo>
                  <a:cubicBezTo>
                    <a:pt x="18759" y="197756"/>
                    <a:pt x="25173" y="209961"/>
                    <a:pt x="32599" y="221548"/>
                  </a:cubicBezTo>
                  <a:cubicBezTo>
                    <a:pt x="40705" y="233437"/>
                    <a:pt x="51461" y="243281"/>
                    <a:pt x="64020" y="250306"/>
                  </a:cubicBezTo>
                  <a:cubicBezTo>
                    <a:pt x="69118" y="253477"/>
                    <a:pt x="74460" y="256237"/>
                    <a:pt x="79996" y="258560"/>
                  </a:cubicBezTo>
                  <a:cubicBezTo>
                    <a:pt x="87693" y="261513"/>
                    <a:pt x="95619" y="263829"/>
                    <a:pt x="103695" y="265483"/>
                  </a:cubicBezTo>
                  <a:cubicBezTo>
                    <a:pt x="117597" y="267881"/>
                    <a:pt x="131662" y="269216"/>
                    <a:pt x="145767" y="269477"/>
                  </a:cubicBezTo>
                  <a:lnTo>
                    <a:pt x="155885" y="270809"/>
                  </a:lnTo>
                  <a:cubicBezTo>
                    <a:pt x="156013" y="272315"/>
                    <a:pt x="156013" y="273830"/>
                    <a:pt x="155885" y="275336"/>
                  </a:cubicBezTo>
                  <a:cubicBezTo>
                    <a:pt x="153755" y="281460"/>
                    <a:pt x="151092" y="287319"/>
                    <a:pt x="148429" y="293443"/>
                  </a:cubicBezTo>
                  <a:cubicBezTo>
                    <a:pt x="145767" y="299567"/>
                    <a:pt x="142571" y="305691"/>
                    <a:pt x="139110" y="311549"/>
                  </a:cubicBezTo>
                  <a:cubicBezTo>
                    <a:pt x="135648" y="317408"/>
                    <a:pt x="127127" y="327792"/>
                    <a:pt x="121002" y="335781"/>
                  </a:cubicBezTo>
                  <a:cubicBezTo>
                    <a:pt x="114878" y="343769"/>
                    <a:pt x="107423" y="355485"/>
                    <a:pt x="101032" y="365870"/>
                  </a:cubicBezTo>
                  <a:cubicBezTo>
                    <a:pt x="89251" y="385263"/>
                    <a:pt x="78496" y="405261"/>
                    <a:pt x="68812" y="425782"/>
                  </a:cubicBezTo>
                  <a:cubicBezTo>
                    <a:pt x="58760" y="446934"/>
                    <a:pt x="50909" y="469062"/>
                    <a:pt x="45380" y="491819"/>
                  </a:cubicBezTo>
                  <a:cubicBezTo>
                    <a:pt x="42463" y="503498"/>
                    <a:pt x="40855" y="515465"/>
                    <a:pt x="40587" y="527500"/>
                  </a:cubicBezTo>
                  <a:cubicBezTo>
                    <a:pt x="40767" y="545372"/>
                    <a:pt x="46234" y="562790"/>
                    <a:pt x="56297" y="577560"/>
                  </a:cubicBezTo>
                  <a:cubicBezTo>
                    <a:pt x="57444" y="579633"/>
                    <a:pt x="58781" y="581594"/>
                    <a:pt x="60291" y="583418"/>
                  </a:cubicBezTo>
                  <a:lnTo>
                    <a:pt x="64818" y="588477"/>
                  </a:lnTo>
                  <a:cubicBezTo>
                    <a:pt x="67254" y="590796"/>
                    <a:pt x="70303" y="592367"/>
                    <a:pt x="73605" y="593004"/>
                  </a:cubicBezTo>
                  <a:cubicBezTo>
                    <a:pt x="79553" y="594220"/>
                    <a:pt x="85689" y="592072"/>
                    <a:pt x="89582" y="587412"/>
                  </a:cubicBezTo>
                  <a:cubicBezTo>
                    <a:pt x="92634" y="583776"/>
                    <a:pt x="94161" y="579101"/>
                    <a:pt x="93842" y="574364"/>
                  </a:cubicBezTo>
                  <a:cubicBezTo>
                    <a:pt x="93599" y="572086"/>
                    <a:pt x="93061" y="569848"/>
                    <a:pt x="92245" y="567707"/>
                  </a:cubicBezTo>
                  <a:cubicBezTo>
                    <a:pt x="92245" y="565844"/>
                    <a:pt x="90914" y="563980"/>
                    <a:pt x="90115" y="562382"/>
                  </a:cubicBezTo>
                  <a:cubicBezTo>
                    <a:pt x="89315" y="560784"/>
                    <a:pt x="87984" y="555725"/>
                    <a:pt x="87185" y="552264"/>
                  </a:cubicBezTo>
                  <a:cubicBezTo>
                    <a:pt x="86075" y="546385"/>
                    <a:pt x="85629" y="540401"/>
                    <a:pt x="85854" y="534423"/>
                  </a:cubicBezTo>
                  <a:cubicBezTo>
                    <a:pt x="87972" y="518808"/>
                    <a:pt x="91721" y="503457"/>
                    <a:pt x="97038" y="488624"/>
                  </a:cubicBezTo>
                  <a:cubicBezTo>
                    <a:pt x="99345" y="481700"/>
                    <a:pt x="102008" y="474777"/>
                    <a:pt x="105026" y="467854"/>
                  </a:cubicBezTo>
                  <a:cubicBezTo>
                    <a:pt x="107955" y="460931"/>
                    <a:pt x="111683" y="454274"/>
                    <a:pt x="115144" y="447617"/>
                  </a:cubicBezTo>
                  <a:cubicBezTo>
                    <a:pt x="121766" y="433646"/>
                    <a:pt x="129145" y="420046"/>
                    <a:pt x="137245" y="406877"/>
                  </a:cubicBezTo>
                  <a:cubicBezTo>
                    <a:pt x="147630" y="391432"/>
                    <a:pt x="159613" y="377054"/>
                    <a:pt x="171062" y="362142"/>
                  </a:cubicBezTo>
                  <a:cubicBezTo>
                    <a:pt x="176122" y="355485"/>
                    <a:pt x="181181" y="348828"/>
                    <a:pt x="185708" y="341905"/>
                  </a:cubicBezTo>
                  <a:cubicBezTo>
                    <a:pt x="192417" y="332466"/>
                    <a:pt x="198638" y="322690"/>
                    <a:pt x="204348" y="312614"/>
                  </a:cubicBezTo>
                  <a:cubicBezTo>
                    <a:pt x="209487" y="303529"/>
                    <a:pt x="213001" y="293617"/>
                    <a:pt x="214733" y="283324"/>
                  </a:cubicBezTo>
                  <a:cubicBezTo>
                    <a:pt x="215534" y="277672"/>
                    <a:pt x="215534" y="271934"/>
                    <a:pt x="214733" y="266282"/>
                  </a:cubicBezTo>
                  <a:cubicBezTo>
                    <a:pt x="214282" y="261232"/>
                    <a:pt x="213023" y="256288"/>
                    <a:pt x="211005" y="251637"/>
                  </a:cubicBezTo>
                  <a:cubicBezTo>
                    <a:pt x="207094" y="243281"/>
                    <a:pt x="201469" y="235842"/>
                    <a:pt x="194496" y="229802"/>
                  </a:cubicBezTo>
                  <a:cubicBezTo>
                    <a:pt x="187927" y="224565"/>
                    <a:pt x="180780" y="220098"/>
                    <a:pt x="173194" y="216488"/>
                  </a:cubicBezTo>
                  <a:cubicBezTo>
                    <a:pt x="160678" y="210364"/>
                    <a:pt x="146565" y="205571"/>
                    <a:pt x="134583" y="200246"/>
                  </a:cubicBezTo>
                  <a:cubicBezTo>
                    <a:pt x="121593" y="194728"/>
                    <a:pt x="109042" y="188230"/>
                    <a:pt x="97038" y="180808"/>
                  </a:cubicBezTo>
                  <a:cubicBezTo>
                    <a:pt x="88251" y="174683"/>
                    <a:pt x="80262" y="168026"/>
                    <a:pt x="72274" y="161369"/>
                  </a:cubicBezTo>
                  <a:cubicBezTo>
                    <a:pt x="64286" y="154712"/>
                    <a:pt x="55232" y="145925"/>
                    <a:pt x="47244" y="137671"/>
                  </a:cubicBezTo>
                  <a:cubicBezTo>
                    <a:pt x="41645" y="130783"/>
                    <a:pt x="36572" y="123484"/>
                    <a:pt x="32066" y="115836"/>
                  </a:cubicBezTo>
                  <a:cubicBezTo>
                    <a:pt x="27628" y="106473"/>
                    <a:pt x="24235" y="96651"/>
                    <a:pt x="21947" y="86545"/>
                  </a:cubicBezTo>
                  <a:cubicBezTo>
                    <a:pt x="18006" y="66111"/>
                    <a:pt x="16310" y="45306"/>
                    <a:pt x="16888" y="24503"/>
                  </a:cubicBezTo>
                  <a:cubicBezTo>
                    <a:pt x="16889" y="18645"/>
                    <a:pt x="16889" y="12521"/>
                    <a:pt x="16889" y="6663"/>
                  </a:cubicBezTo>
                  <a:cubicBezTo>
                    <a:pt x="16604" y="2797"/>
                    <a:pt x="13307" y="-148"/>
                    <a:pt x="9433" y="6"/>
                  </a:cubicBezTo>
                  <a:lnTo>
                    <a:pt x="9432" y="6"/>
                  </a:lnTo>
                  <a:moveTo>
                    <a:pt x="16356" y="23704"/>
                  </a:moveTo>
                  <a:lnTo>
                    <a:pt x="16356" y="23704"/>
                  </a:lnTo>
                  <a:moveTo>
                    <a:pt x="47244" y="138470"/>
                  </a:moveTo>
                  <a:lnTo>
                    <a:pt x="47244" y="138470"/>
                  </a:lnTo>
                  <a:lnTo>
                    <a:pt x="47244" y="138470"/>
                  </a:lnTo>
                  <a:moveTo>
                    <a:pt x="153755" y="277200"/>
                  </a:moveTo>
                  <a:lnTo>
                    <a:pt x="153755" y="277200"/>
                  </a:lnTo>
                  <a:moveTo>
                    <a:pt x="2243" y="13852"/>
                  </a:moveTo>
                  <a:lnTo>
                    <a:pt x="2243" y="13852"/>
                  </a:lnTo>
                  <a:lnTo>
                    <a:pt x="2243" y="13852"/>
                  </a:lnTo>
                  <a:lnTo>
                    <a:pt x="2243" y="13852"/>
                  </a:lnTo>
                </a:path>
              </a:pathLst>
            </a:custGeom>
            <a:solidFill>
              <a:srgbClr val="FBD87E"/>
            </a:solidFill>
            <a:ln w="26619"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id="{71A42633-FAD3-4C11-8038-3D5FD6D28AE8}"/>
                </a:ext>
              </a:extLst>
            </p:cNvPr>
            <p:cNvSpPr/>
            <p:nvPr/>
          </p:nvSpPr>
          <p:spPr>
            <a:xfrm>
              <a:off x="13018290" y="5710796"/>
              <a:ext cx="315227" cy="625961"/>
            </a:xfrm>
            <a:custGeom>
              <a:avLst/>
              <a:gdLst>
                <a:gd name="connsiteX0" fmla="*/ 213886 w 251166"/>
                <a:gd name="connsiteY0" fmla="*/ 10651 h 498753"/>
                <a:gd name="connsiteX1" fmla="*/ 193116 w 251166"/>
                <a:gd name="connsiteY1" fmla="*/ 30888 h 498753"/>
                <a:gd name="connsiteX2" fmla="*/ 174743 w 251166"/>
                <a:gd name="connsiteY2" fmla="*/ 54321 h 498753"/>
                <a:gd name="connsiteX3" fmla="*/ 169950 w 251166"/>
                <a:gd name="connsiteY3" fmla="*/ 60711 h 498753"/>
                <a:gd name="connsiteX4" fmla="*/ 163293 w 251166"/>
                <a:gd name="connsiteY4" fmla="*/ 67368 h 498753"/>
                <a:gd name="connsiteX5" fmla="*/ 142524 w 251166"/>
                <a:gd name="connsiteY5" fmla="*/ 91067 h 498753"/>
                <a:gd name="connsiteX6" fmla="*/ 122819 w 251166"/>
                <a:gd name="connsiteY6" fmla="*/ 119026 h 498753"/>
                <a:gd name="connsiteX7" fmla="*/ 124949 w 251166"/>
                <a:gd name="connsiteY7" fmla="*/ 116097 h 498753"/>
                <a:gd name="connsiteX8" fmla="*/ 100451 w 251166"/>
                <a:gd name="connsiteY8" fmla="*/ 153109 h 498753"/>
                <a:gd name="connsiteX9" fmla="*/ 80747 w 251166"/>
                <a:gd name="connsiteY9" fmla="*/ 189057 h 498753"/>
                <a:gd name="connsiteX10" fmla="*/ 62907 w 251166"/>
                <a:gd name="connsiteY10" fmla="*/ 227134 h 498753"/>
                <a:gd name="connsiteX11" fmla="*/ 48262 w 251166"/>
                <a:gd name="connsiteY11" fmla="*/ 264146 h 498753"/>
                <a:gd name="connsiteX12" fmla="*/ 48262 w 251166"/>
                <a:gd name="connsiteY12" fmla="*/ 264146 h 498753"/>
                <a:gd name="connsiteX13" fmla="*/ 29622 w 251166"/>
                <a:gd name="connsiteY13" fmla="*/ 321130 h 498753"/>
                <a:gd name="connsiteX14" fmla="*/ 13912 w 251166"/>
                <a:gd name="connsiteY14" fmla="*/ 378379 h 498753"/>
                <a:gd name="connsiteX15" fmla="*/ 3261 w 251166"/>
                <a:gd name="connsiteY15" fmla="*/ 431635 h 498753"/>
                <a:gd name="connsiteX16" fmla="*/ 598 w 251166"/>
                <a:gd name="connsiteY16" fmla="*/ 459860 h 498753"/>
                <a:gd name="connsiteX17" fmla="*/ 598 w 251166"/>
                <a:gd name="connsiteY17" fmla="*/ 475038 h 498753"/>
                <a:gd name="connsiteX18" fmla="*/ 598 w 251166"/>
                <a:gd name="connsiteY18" fmla="*/ 490215 h 498753"/>
                <a:gd name="connsiteX19" fmla="*/ 13113 w 251166"/>
                <a:gd name="connsiteY19" fmla="*/ 498737 h 498753"/>
                <a:gd name="connsiteX20" fmla="*/ 24297 w 251166"/>
                <a:gd name="connsiteY20" fmla="*/ 489151 h 498753"/>
                <a:gd name="connsiteX21" fmla="*/ 24297 w 251166"/>
                <a:gd name="connsiteY21" fmla="*/ 479831 h 498753"/>
                <a:gd name="connsiteX22" fmla="*/ 24297 w 251166"/>
                <a:gd name="connsiteY22" fmla="*/ 479831 h 498753"/>
                <a:gd name="connsiteX23" fmla="*/ 24297 w 251166"/>
                <a:gd name="connsiteY23" fmla="*/ 475570 h 498753"/>
                <a:gd name="connsiteX24" fmla="*/ 24297 w 251166"/>
                <a:gd name="connsiteY24" fmla="*/ 468647 h 498753"/>
                <a:gd name="connsiteX25" fmla="*/ 26160 w 251166"/>
                <a:gd name="connsiteY25" fmla="*/ 468647 h 498753"/>
                <a:gd name="connsiteX26" fmla="*/ 36545 w 251166"/>
                <a:gd name="connsiteY26" fmla="*/ 463588 h 498753"/>
                <a:gd name="connsiteX27" fmla="*/ 40539 w 251166"/>
                <a:gd name="connsiteY27" fmla="*/ 455067 h 498753"/>
                <a:gd name="connsiteX28" fmla="*/ 40539 w 251166"/>
                <a:gd name="connsiteY28" fmla="*/ 455067 h 498753"/>
                <a:gd name="connsiteX29" fmla="*/ 45066 w 251166"/>
                <a:gd name="connsiteY29" fmla="*/ 440422 h 498753"/>
                <a:gd name="connsiteX30" fmla="*/ 49593 w 251166"/>
                <a:gd name="connsiteY30" fmla="*/ 423646 h 498753"/>
                <a:gd name="connsiteX31" fmla="*/ 58380 w 251166"/>
                <a:gd name="connsiteY31" fmla="*/ 392758 h 498753"/>
                <a:gd name="connsiteX32" fmla="*/ 67434 w 251166"/>
                <a:gd name="connsiteY32" fmla="*/ 364533 h 498753"/>
                <a:gd name="connsiteX33" fmla="*/ 76487 w 251166"/>
                <a:gd name="connsiteY33" fmla="*/ 337905 h 498753"/>
                <a:gd name="connsiteX34" fmla="*/ 98854 w 251166"/>
                <a:gd name="connsiteY34" fmla="*/ 281455 h 498753"/>
                <a:gd name="connsiteX35" fmla="*/ 123884 w 251166"/>
                <a:gd name="connsiteY35" fmla="*/ 225004 h 498753"/>
                <a:gd name="connsiteX36" fmla="*/ 150512 w 251166"/>
                <a:gd name="connsiteY36" fmla="*/ 169885 h 498753"/>
                <a:gd name="connsiteX37" fmla="*/ 183796 w 251166"/>
                <a:gd name="connsiteY37" fmla="*/ 114233 h 498753"/>
                <a:gd name="connsiteX38" fmla="*/ 199240 w 251166"/>
                <a:gd name="connsiteY38" fmla="*/ 90268 h 498753"/>
                <a:gd name="connsiteX39" fmla="*/ 199240 w 251166"/>
                <a:gd name="connsiteY39" fmla="*/ 90268 h 498753"/>
                <a:gd name="connsiteX40" fmla="*/ 225868 w 251166"/>
                <a:gd name="connsiteY40" fmla="*/ 54587 h 498753"/>
                <a:gd name="connsiteX41" fmla="*/ 223738 w 251166"/>
                <a:gd name="connsiteY41" fmla="*/ 57782 h 498753"/>
                <a:gd name="connsiteX42" fmla="*/ 244241 w 251166"/>
                <a:gd name="connsiteY42" fmla="*/ 31154 h 498753"/>
                <a:gd name="connsiteX43" fmla="*/ 249300 w 251166"/>
                <a:gd name="connsiteY43" fmla="*/ 24764 h 498753"/>
                <a:gd name="connsiteX44" fmla="*/ 251164 w 251166"/>
                <a:gd name="connsiteY44" fmla="*/ 15710 h 498753"/>
                <a:gd name="connsiteX45" fmla="*/ 237850 w 251166"/>
                <a:gd name="connsiteY45" fmla="*/ 0 h 498753"/>
                <a:gd name="connsiteX46" fmla="*/ 236253 w 251166"/>
                <a:gd name="connsiteY46" fmla="*/ 0 h 498753"/>
                <a:gd name="connsiteX47" fmla="*/ 214951 w 251166"/>
                <a:gd name="connsiteY47" fmla="*/ 10651 h 498753"/>
                <a:gd name="connsiteX48" fmla="*/ 204566 w 251166"/>
                <a:gd name="connsiteY48" fmla="*/ 87339 h 498753"/>
                <a:gd name="connsiteX49" fmla="*/ 204566 w 251166"/>
                <a:gd name="connsiteY49" fmla="*/ 89203 h 498753"/>
                <a:gd name="connsiteX50" fmla="*/ 204566 w 251166"/>
                <a:gd name="connsiteY50" fmla="*/ 87339 h 498753"/>
                <a:gd name="connsiteX51" fmla="*/ 180868 w 251166"/>
                <a:gd name="connsiteY51" fmla="*/ 108907 h 498753"/>
                <a:gd name="connsiteX52" fmla="*/ 180868 w 251166"/>
                <a:gd name="connsiteY52" fmla="*/ 110505 h 498753"/>
                <a:gd name="connsiteX53" fmla="*/ 180868 w 251166"/>
                <a:gd name="connsiteY53" fmla="*/ 109174 h 498753"/>
                <a:gd name="connsiteX54" fmla="*/ 180868 w 251166"/>
                <a:gd name="connsiteY54" fmla="*/ 109174 h 498753"/>
                <a:gd name="connsiteX55" fmla="*/ 49859 w 251166"/>
                <a:gd name="connsiteY55" fmla="*/ 358409 h 498753"/>
                <a:gd name="connsiteX56" fmla="*/ 49859 w 251166"/>
                <a:gd name="connsiteY56" fmla="*/ 358409 h 498753"/>
                <a:gd name="connsiteX57" fmla="*/ 42404 w 251166"/>
                <a:gd name="connsiteY57" fmla="*/ 451605 h 498753"/>
                <a:gd name="connsiteX58" fmla="*/ 42404 w 251166"/>
                <a:gd name="connsiteY58" fmla="*/ 451605 h 498753"/>
                <a:gd name="connsiteX59" fmla="*/ 46931 w 251166"/>
                <a:gd name="connsiteY59" fmla="*/ 267342 h 498753"/>
                <a:gd name="connsiteX60" fmla="*/ 46931 w 251166"/>
                <a:gd name="connsiteY60" fmla="*/ 264146 h 498753"/>
                <a:gd name="connsiteX61" fmla="*/ 46931 w 251166"/>
                <a:gd name="connsiteY61" fmla="*/ 267342 h 49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1166" h="498753">
                  <a:moveTo>
                    <a:pt x="213886" y="10651"/>
                  </a:moveTo>
                  <a:cubicBezTo>
                    <a:pt x="206385" y="16778"/>
                    <a:pt x="199435" y="23549"/>
                    <a:pt x="193116" y="30888"/>
                  </a:cubicBezTo>
                  <a:cubicBezTo>
                    <a:pt x="186726" y="38610"/>
                    <a:pt x="180601" y="46332"/>
                    <a:pt x="174743" y="54321"/>
                  </a:cubicBezTo>
                  <a:lnTo>
                    <a:pt x="169950" y="60711"/>
                  </a:lnTo>
                  <a:lnTo>
                    <a:pt x="163293" y="67368"/>
                  </a:lnTo>
                  <a:cubicBezTo>
                    <a:pt x="155877" y="74822"/>
                    <a:pt x="148941" y="82737"/>
                    <a:pt x="142524" y="91067"/>
                  </a:cubicBezTo>
                  <a:lnTo>
                    <a:pt x="122819" y="119026"/>
                  </a:lnTo>
                  <a:cubicBezTo>
                    <a:pt x="123462" y="118002"/>
                    <a:pt x="124173" y="117023"/>
                    <a:pt x="124949" y="116097"/>
                  </a:cubicBezTo>
                  <a:cubicBezTo>
                    <a:pt x="116081" y="127956"/>
                    <a:pt x="107902" y="140313"/>
                    <a:pt x="100451" y="153109"/>
                  </a:cubicBezTo>
                  <a:cubicBezTo>
                    <a:pt x="93795" y="164825"/>
                    <a:pt x="87404" y="177074"/>
                    <a:pt x="80747" y="189057"/>
                  </a:cubicBezTo>
                  <a:cubicBezTo>
                    <a:pt x="74091" y="201039"/>
                    <a:pt x="68499" y="214087"/>
                    <a:pt x="62907" y="227134"/>
                  </a:cubicBezTo>
                  <a:cubicBezTo>
                    <a:pt x="57315" y="240182"/>
                    <a:pt x="52788" y="251898"/>
                    <a:pt x="48262" y="264146"/>
                  </a:cubicBezTo>
                  <a:lnTo>
                    <a:pt x="48262" y="264146"/>
                  </a:lnTo>
                  <a:cubicBezTo>
                    <a:pt x="41338" y="283052"/>
                    <a:pt x="35480" y="301958"/>
                    <a:pt x="29622" y="321130"/>
                  </a:cubicBezTo>
                  <a:cubicBezTo>
                    <a:pt x="23764" y="340302"/>
                    <a:pt x="18172" y="358941"/>
                    <a:pt x="13912" y="378379"/>
                  </a:cubicBezTo>
                  <a:cubicBezTo>
                    <a:pt x="9476" y="395942"/>
                    <a:pt x="5921" y="413717"/>
                    <a:pt x="3261" y="431635"/>
                  </a:cubicBezTo>
                  <a:cubicBezTo>
                    <a:pt x="1930" y="440954"/>
                    <a:pt x="1131" y="450274"/>
                    <a:pt x="598" y="459860"/>
                  </a:cubicBezTo>
                  <a:cubicBezTo>
                    <a:pt x="598" y="464919"/>
                    <a:pt x="598" y="469979"/>
                    <a:pt x="598" y="475038"/>
                  </a:cubicBezTo>
                  <a:cubicBezTo>
                    <a:pt x="-199" y="480066"/>
                    <a:pt x="-199" y="485187"/>
                    <a:pt x="598" y="490215"/>
                  </a:cubicBezTo>
                  <a:cubicBezTo>
                    <a:pt x="2384" y="495543"/>
                    <a:pt x="7501" y="499027"/>
                    <a:pt x="13113" y="498737"/>
                  </a:cubicBezTo>
                  <a:cubicBezTo>
                    <a:pt x="18596" y="498480"/>
                    <a:pt x="23205" y="494530"/>
                    <a:pt x="24297" y="489151"/>
                  </a:cubicBezTo>
                  <a:cubicBezTo>
                    <a:pt x="24569" y="486050"/>
                    <a:pt x="24569" y="482932"/>
                    <a:pt x="24297" y="479831"/>
                  </a:cubicBezTo>
                  <a:lnTo>
                    <a:pt x="24297" y="479831"/>
                  </a:lnTo>
                  <a:cubicBezTo>
                    <a:pt x="24297" y="479831"/>
                    <a:pt x="24297" y="476902"/>
                    <a:pt x="24297" y="475570"/>
                  </a:cubicBezTo>
                  <a:lnTo>
                    <a:pt x="24297" y="468647"/>
                  </a:lnTo>
                  <a:lnTo>
                    <a:pt x="26160" y="468647"/>
                  </a:lnTo>
                  <a:cubicBezTo>
                    <a:pt x="30146" y="468368"/>
                    <a:pt x="33868" y="466554"/>
                    <a:pt x="36545" y="463588"/>
                  </a:cubicBezTo>
                  <a:cubicBezTo>
                    <a:pt x="38813" y="461288"/>
                    <a:pt x="40222" y="458281"/>
                    <a:pt x="40539" y="455067"/>
                  </a:cubicBezTo>
                  <a:lnTo>
                    <a:pt x="40539" y="455067"/>
                  </a:lnTo>
                  <a:cubicBezTo>
                    <a:pt x="40539" y="450008"/>
                    <a:pt x="43735" y="445215"/>
                    <a:pt x="45066" y="440422"/>
                  </a:cubicBezTo>
                  <a:lnTo>
                    <a:pt x="49593" y="423646"/>
                  </a:lnTo>
                  <a:cubicBezTo>
                    <a:pt x="52256" y="413262"/>
                    <a:pt x="55185" y="402877"/>
                    <a:pt x="58380" y="392758"/>
                  </a:cubicBezTo>
                  <a:cubicBezTo>
                    <a:pt x="61575" y="382639"/>
                    <a:pt x="64238" y="373853"/>
                    <a:pt x="67434" y="364533"/>
                  </a:cubicBezTo>
                  <a:cubicBezTo>
                    <a:pt x="70629" y="355213"/>
                    <a:pt x="73292" y="346692"/>
                    <a:pt x="76487" y="337905"/>
                  </a:cubicBezTo>
                  <a:cubicBezTo>
                    <a:pt x="83676" y="318999"/>
                    <a:pt x="91398" y="300360"/>
                    <a:pt x="98854" y="281455"/>
                  </a:cubicBezTo>
                  <a:cubicBezTo>
                    <a:pt x="106310" y="262549"/>
                    <a:pt x="115363" y="243910"/>
                    <a:pt x="123884" y="225004"/>
                  </a:cubicBezTo>
                  <a:cubicBezTo>
                    <a:pt x="132405" y="206098"/>
                    <a:pt x="140926" y="187725"/>
                    <a:pt x="150512" y="169885"/>
                  </a:cubicBezTo>
                  <a:cubicBezTo>
                    <a:pt x="160098" y="152044"/>
                    <a:pt x="172080" y="132340"/>
                    <a:pt x="183796" y="114233"/>
                  </a:cubicBezTo>
                  <a:cubicBezTo>
                    <a:pt x="188856" y="106245"/>
                    <a:pt x="193915" y="98256"/>
                    <a:pt x="199240" y="90268"/>
                  </a:cubicBezTo>
                  <a:lnTo>
                    <a:pt x="199240" y="90268"/>
                  </a:lnTo>
                  <a:lnTo>
                    <a:pt x="225868" y="54587"/>
                  </a:lnTo>
                  <a:lnTo>
                    <a:pt x="223738" y="57782"/>
                  </a:lnTo>
                  <a:cubicBezTo>
                    <a:pt x="230395" y="48729"/>
                    <a:pt x="237584" y="40208"/>
                    <a:pt x="244241" y="31154"/>
                  </a:cubicBezTo>
                  <a:cubicBezTo>
                    <a:pt x="246272" y="29321"/>
                    <a:pt x="247982" y="27162"/>
                    <a:pt x="249300" y="24764"/>
                  </a:cubicBezTo>
                  <a:cubicBezTo>
                    <a:pt x="250577" y="21919"/>
                    <a:pt x="251213" y="18828"/>
                    <a:pt x="251164" y="15710"/>
                  </a:cubicBezTo>
                  <a:cubicBezTo>
                    <a:pt x="250581" y="8149"/>
                    <a:pt x="245213" y="1816"/>
                    <a:pt x="237850" y="0"/>
                  </a:cubicBezTo>
                  <a:lnTo>
                    <a:pt x="236253" y="0"/>
                  </a:lnTo>
                  <a:cubicBezTo>
                    <a:pt x="228136" y="984"/>
                    <a:pt x="220609" y="4748"/>
                    <a:pt x="214951" y="10651"/>
                  </a:cubicBezTo>
                  <a:moveTo>
                    <a:pt x="204566" y="87339"/>
                  </a:moveTo>
                  <a:cubicBezTo>
                    <a:pt x="204616" y="87959"/>
                    <a:pt x="204616" y="88582"/>
                    <a:pt x="204566" y="89203"/>
                  </a:cubicBezTo>
                  <a:cubicBezTo>
                    <a:pt x="204616" y="88582"/>
                    <a:pt x="204616" y="87959"/>
                    <a:pt x="204566" y="87339"/>
                  </a:cubicBezTo>
                  <a:moveTo>
                    <a:pt x="180868" y="108907"/>
                  </a:moveTo>
                  <a:cubicBezTo>
                    <a:pt x="180944" y="109437"/>
                    <a:pt x="180944" y="109975"/>
                    <a:pt x="180868" y="110505"/>
                  </a:cubicBezTo>
                  <a:lnTo>
                    <a:pt x="180868" y="109174"/>
                  </a:lnTo>
                  <a:lnTo>
                    <a:pt x="180868" y="109174"/>
                  </a:lnTo>
                  <a:moveTo>
                    <a:pt x="49859" y="358409"/>
                  </a:moveTo>
                  <a:lnTo>
                    <a:pt x="49859" y="358409"/>
                  </a:lnTo>
                  <a:moveTo>
                    <a:pt x="42404" y="451605"/>
                  </a:moveTo>
                  <a:lnTo>
                    <a:pt x="42404" y="451605"/>
                  </a:lnTo>
                  <a:moveTo>
                    <a:pt x="46931" y="267342"/>
                  </a:moveTo>
                  <a:cubicBezTo>
                    <a:pt x="46931" y="267342"/>
                    <a:pt x="46931" y="265212"/>
                    <a:pt x="46931" y="264146"/>
                  </a:cubicBezTo>
                  <a:cubicBezTo>
                    <a:pt x="46931" y="263082"/>
                    <a:pt x="46931" y="266277"/>
                    <a:pt x="46931" y="267342"/>
                  </a:cubicBezTo>
                </a:path>
              </a:pathLst>
            </a:custGeom>
            <a:solidFill>
              <a:srgbClr val="FBD87E"/>
            </a:solidFill>
            <a:ln w="26619"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id="{87730CFA-6E84-4151-8713-C316595878D3}"/>
                </a:ext>
              </a:extLst>
            </p:cNvPr>
            <p:cNvSpPr/>
            <p:nvPr/>
          </p:nvSpPr>
          <p:spPr>
            <a:xfrm>
              <a:off x="13574483" y="5328480"/>
              <a:ext cx="790423" cy="418616"/>
            </a:xfrm>
            <a:custGeom>
              <a:avLst/>
              <a:gdLst>
                <a:gd name="connsiteX0" fmla="*/ 785 w 629793"/>
                <a:gd name="connsiteY0" fmla="*/ 7190 h 333545"/>
                <a:gd name="connsiteX1" fmla="*/ 18094 w 629793"/>
                <a:gd name="connsiteY1" fmla="*/ 33817 h 333545"/>
                <a:gd name="connsiteX2" fmla="*/ 35401 w 629793"/>
                <a:gd name="connsiteY2" fmla="*/ 60445 h 333545"/>
                <a:gd name="connsiteX3" fmla="*/ 78538 w 629793"/>
                <a:gd name="connsiteY3" fmla="*/ 115298 h 333545"/>
                <a:gd name="connsiteX4" fmla="*/ 125935 w 629793"/>
                <a:gd name="connsiteY4" fmla="*/ 163228 h 333545"/>
                <a:gd name="connsiteX5" fmla="*/ 152563 w 629793"/>
                <a:gd name="connsiteY5" fmla="*/ 185329 h 333545"/>
                <a:gd name="connsiteX6" fmla="*/ 179191 w 629793"/>
                <a:gd name="connsiteY6" fmla="*/ 207163 h 333545"/>
                <a:gd name="connsiteX7" fmla="*/ 240434 w 629793"/>
                <a:gd name="connsiteY7" fmla="*/ 249768 h 333545"/>
                <a:gd name="connsiteX8" fmla="*/ 300879 w 629793"/>
                <a:gd name="connsiteY8" fmla="*/ 280123 h 333545"/>
                <a:gd name="connsiteX9" fmla="*/ 332566 w 629793"/>
                <a:gd name="connsiteY9" fmla="*/ 294236 h 333545"/>
                <a:gd name="connsiteX10" fmla="*/ 369845 w 629793"/>
                <a:gd name="connsiteY10" fmla="*/ 307284 h 333545"/>
                <a:gd name="connsiteX11" fmla="*/ 436414 w 629793"/>
                <a:gd name="connsiteY11" fmla="*/ 322994 h 333545"/>
                <a:gd name="connsiteX12" fmla="*/ 529877 w 629793"/>
                <a:gd name="connsiteY12" fmla="*/ 332846 h 333545"/>
                <a:gd name="connsiteX13" fmla="*/ 570351 w 629793"/>
                <a:gd name="connsiteY13" fmla="*/ 332846 h 333545"/>
                <a:gd name="connsiteX14" fmla="*/ 590854 w 629793"/>
                <a:gd name="connsiteY14" fmla="*/ 330982 h 333545"/>
                <a:gd name="connsiteX15" fmla="*/ 614287 w 629793"/>
                <a:gd name="connsiteY15" fmla="*/ 327520 h 333545"/>
                <a:gd name="connsiteX16" fmla="*/ 624139 w 629793"/>
                <a:gd name="connsiteY16" fmla="*/ 321130 h 333545"/>
                <a:gd name="connsiteX17" fmla="*/ 629730 w 629793"/>
                <a:gd name="connsiteY17" fmla="*/ 305153 h 333545"/>
                <a:gd name="connsiteX18" fmla="*/ 606564 w 629793"/>
                <a:gd name="connsiteY18" fmla="*/ 283851 h 333545"/>
                <a:gd name="connsiteX19" fmla="*/ 582865 w 629793"/>
                <a:gd name="connsiteY19" fmla="*/ 286247 h 333545"/>
                <a:gd name="connsiteX20" fmla="*/ 556238 w 629793"/>
                <a:gd name="connsiteY20" fmla="*/ 288111 h 333545"/>
                <a:gd name="connsiteX21" fmla="*/ 505646 w 629793"/>
                <a:gd name="connsiteY21" fmla="*/ 286247 h 333545"/>
                <a:gd name="connsiteX22" fmla="*/ 505646 w 629793"/>
                <a:gd name="connsiteY22" fmla="*/ 286247 h 333545"/>
                <a:gd name="connsiteX23" fmla="*/ 486740 w 629793"/>
                <a:gd name="connsiteY23" fmla="*/ 284650 h 333545"/>
                <a:gd name="connsiteX24" fmla="*/ 420970 w 629793"/>
                <a:gd name="connsiteY24" fmla="*/ 274531 h 333545"/>
                <a:gd name="connsiteX25" fmla="*/ 355466 w 629793"/>
                <a:gd name="connsiteY25" fmla="*/ 256691 h 333545"/>
                <a:gd name="connsiteX26" fmla="*/ 314992 w 629793"/>
                <a:gd name="connsiteY26" fmla="*/ 239649 h 333545"/>
                <a:gd name="connsiteX27" fmla="*/ 273453 w 629793"/>
                <a:gd name="connsiteY27" fmla="*/ 221010 h 333545"/>
                <a:gd name="connsiteX28" fmla="*/ 231647 w 629793"/>
                <a:gd name="connsiteY28" fmla="*/ 198909 h 333545"/>
                <a:gd name="connsiteX29" fmla="*/ 194901 w 629793"/>
                <a:gd name="connsiteY29" fmla="*/ 175477 h 333545"/>
                <a:gd name="connsiteX30" fmla="*/ 157889 w 629793"/>
                <a:gd name="connsiteY30" fmla="*/ 148849 h 333545"/>
                <a:gd name="connsiteX31" fmla="*/ 138983 w 629793"/>
                <a:gd name="connsiteY31" fmla="*/ 135002 h 333545"/>
                <a:gd name="connsiteX32" fmla="*/ 120077 w 629793"/>
                <a:gd name="connsiteY32" fmla="*/ 120623 h 333545"/>
                <a:gd name="connsiteX33" fmla="*/ 100905 w 629793"/>
                <a:gd name="connsiteY33" fmla="*/ 105180 h 333545"/>
                <a:gd name="connsiteX34" fmla="*/ 83597 w 629793"/>
                <a:gd name="connsiteY34" fmla="*/ 89736 h 333545"/>
                <a:gd name="connsiteX35" fmla="*/ 49781 w 629793"/>
                <a:gd name="connsiteY35" fmla="*/ 55652 h 333545"/>
                <a:gd name="connsiteX36" fmla="*/ 51112 w 629793"/>
                <a:gd name="connsiteY36" fmla="*/ 57250 h 333545"/>
                <a:gd name="connsiteX37" fmla="*/ 29543 w 629793"/>
                <a:gd name="connsiteY37" fmla="*/ 30622 h 333545"/>
                <a:gd name="connsiteX38" fmla="*/ 10371 w 629793"/>
                <a:gd name="connsiteY38" fmla="*/ 2663 h 333545"/>
                <a:gd name="connsiteX39" fmla="*/ 5844 w 629793"/>
                <a:gd name="connsiteY39" fmla="*/ 0 h 333545"/>
                <a:gd name="connsiteX40" fmla="*/ 0 w 629793"/>
                <a:gd name="connsiteY40" fmla="*/ 5872 h 333545"/>
                <a:gd name="connsiteX41" fmla="*/ 785 w 629793"/>
                <a:gd name="connsiteY41" fmla="*/ 8787 h 33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29793" h="333545">
                  <a:moveTo>
                    <a:pt x="785" y="7190"/>
                  </a:moveTo>
                  <a:cubicBezTo>
                    <a:pt x="6910" y="16243"/>
                    <a:pt x="12501" y="25297"/>
                    <a:pt x="18094" y="33817"/>
                  </a:cubicBezTo>
                  <a:cubicBezTo>
                    <a:pt x="23685" y="42338"/>
                    <a:pt x="29543" y="52457"/>
                    <a:pt x="35401" y="60445"/>
                  </a:cubicBezTo>
                  <a:cubicBezTo>
                    <a:pt x="48590" y="79635"/>
                    <a:pt x="62999" y="97957"/>
                    <a:pt x="78538" y="115298"/>
                  </a:cubicBezTo>
                  <a:cubicBezTo>
                    <a:pt x="93524" y="132059"/>
                    <a:pt x="109343" y="148055"/>
                    <a:pt x="125935" y="163228"/>
                  </a:cubicBezTo>
                  <a:cubicBezTo>
                    <a:pt x="134456" y="170950"/>
                    <a:pt x="143243" y="178139"/>
                    <a:pt x="152563" y="185329"/>
                  </a:cubicBezTo>
                  <a:cubicBezTo>
                    <a:pt x="161883" y="192518"/>
                    <a:pt x="170936" y="199974"/>
                    <a:pt x="179191" y="207163"/>
                  </a:cubicBezTo>
                  <a:cubicBezTo>
                    <a:pt x="198654" y="222686"/>
                    <a:pt x="219112" y="236918"/>
                    <a:pt x="240434" y="249768"/>
                  </a:cubicBezTo>
                  <a:cubicBezTo>
                    <a:pt x="260139" y="260951"/>
                    <a:pt x="280376" y="270537"/>
                    <a:pt x="300879" y="280123"/>
                  </a:cubicBezTo>
                  <a:cubicBezTo>
                    <a:pt x="311264" y="285183"/>
                    <a:pt x="321915" y="289975"/>
                    <a:pt x="332566" y="294236"/>
                  </a:cubicBezTo>
                  <a:cubicBezTo>
                    <a:pt x="343217" y="298496"/>
                    <a:pt x="357063" y="303556"/>
                    <a:pt x="369845" y="307284"/>
                  </a:cubicBezTo>
                  <a:cubicBezTo>
                    <a:pt x="391737" y="313711"/>
                    <a:pt x="413958" y="318955"/>
                    <a:pt x="436414" y="322994"/>
                  </a:cubicBezTo>
                  <a:cubicBezTo>
                    <a:pt x="467345" y="328132"/>
                    <a:pt x="498554" y="331422"/>
                    <a:pt x="529877" y="332846"/>
                  </a:cubicBezTo>
                  <a:cubicBezTo>
                    <a:pt x="543353" y="333779"/>
                    <a:pt x="556876" y="333779"/>
                    <a:pt x="570351" y="332846"/>
                  </a:cubicBezTo>
                  <a:cubicBezTo>
                    <a:pt x="577275" y="332846"/>
                    <a:pt x="584197" y="332846"/>
                    <a:pt x="590854" y="330982"/>
                  </a:cubicBezTo>
                  <a:cubicBezTo>
                    <a:pt x="597511" y="329118"/>
                    <a:pt x="606564" y="329118"/>
                    <a:pt x="614287" y="327520"/>
                  </a:cubicBezTo>
                  <a:cubicBezTo>
                    <a:pt x="618045" y="326230"/>
                    <a:pt x="621429" y="324036"/>
                    <a:pt x="624139" y="321130"/>
                  </a:cubicBezTo>
                  <a:cubicBezTo>
                    <a:pt x="628158" y="316822"/>
                    <a:pt x="630186" y="311026"/>
                    <a:pt x="629730" y="305153"/>
                  </a:cubicBezTo>
                  <a:cubicBezTo>
                    <a:pt x="629155" y="292902"/>
                    <a:pt x="618820" y="283399"/>
                    <a:pt x="606564" y="283851"/>
                  </a:cubicBezTo>
                  <a:cubicBezTo>
                    <a:pt x="598628" y="284240"/>
                    <a:pt x="590719" y="285040"/>
                    <a:pt x="582865" y="286247"/>
                  </a:cubicBezTo>
                  <a:cubicBezTo>
                    <a:pt x="574032" y="287377"/>
                    <a:pt x="565142" y="287999"/>
                    <a:pt x="556238" y="288111"/>
                  </a:cubicBezTo>
                  <a:cubicBezTo>
                    <a:pt x="539463" y="288112"/>
                    <a:pt x="522422" y="288112"/>
                    <a:pt x="505646" y="286247"/>
                  </a:cubicBezTo>
                  <a:lnTo>
                    <a:pt x="505646" y="286247"/>
                  </a:lnTo>
                  <a:lnTo>
                    <a:pt x="486740" y="284650"/>
                  </a:lnTo>
                  <a:cubicBezTo>
                    <a:pt x="464639" y="282253"/>
                    <a:pt x="442804" y="279058"/>
                    <a:pt x="420970" y="274531"/>
                  </a:cubicBezTo>
                  <a:cubicBezTo>
                    <a:pt x="398782" y="269965"/>
                    <a:pt x="376904" y="264006"/>
                    <a:pt x="355466" y="256691"/>
                  </a:cubicBezTo>
                  <a:cubicBezTo>
                    <a:pt x="341885" y="251365"/>
                    <a:pt x="328838" y="245774"/>
                    <a:pt x="314992" y="239649"/>
                  </a:cubicBezTo>
                  <a:cubicBezTo>
                    <a:pt x="301145" y="233525"/>
                    <a:pt x="287032" y="227667"/>
                    <a:pt x="273453" y="221010"/>
                  </a:cubicBezTo>
                  <a:cubicBezTo>
                    <a:pt x="259872" y="214353"/>
                    <a:pt x="245493" y="206631"/>
                    <a:pt x="231647" y="198909"/>
                  </a:cubicBezTo>
                  <a:cubicBezTo>
                    <a:pt x="217801" y="191187"/>
                    <a:pt x="206884" y="183465"/>
                    <a:pt x="194901" y="175477"/>
                  </a:cubicBezTo>
                  <a:lnTo>
                    <a:pt x="157889" y="148849"/>
                  </a:lnTo>
                  <a:lnTo>
                    <a:pt x="138983" y="135002"/>
                  </a:lnTo>
                  <a:cubicBezTo>
                    <a:pt x="132592" y="130209"/>
                    <a:pt x="126202" y="125683"/>
                    <a:pt x="120077" y="120623"/>
                  </a:cubicBezTo>
                  <a:lnTo>
                    <a:pt x="100905" y="105180"/>
                  </a:lnTo>
                  <a:cubicBezTo>
                    <a:pt x="94781" y="100386"/>
                    <a:pt x="89189" y="95061"/>
                    <a:pt x="83597" y="89736"/>
                  </a:cubicBezTo>
                  <a:cubicBezTo>
                    <a:pt x="71667" y="79047"/>
                    <a:pt x="60375" y="67667"/>
                    <a:pt x="49781" y="55652"/>
                  </a:cubicBezTo>
                  <a:lnTo>
                    <a:pt x="51112" y="57250"/>
                  </a:lnTo>
                  <a:cubicBezTo>
                    <a:pt x="43389" y="48196"/>
                    <a:pt x="36200" y="39143"/>
                    <a:pt x="29543" y="30622"/>
                  </a:cubicBezTo>
                  <a:cubicBezTo>
                    <a:pt x="22886" y="22101"/>
                    <a:pt x="16496" y="11983"/>
                    <a:pt x="10371" y="2663"/>
                  </a:cubicBezTo>
                  <a:cubicBezTo>
                    <a:pt x="9435" y="1041"/>
                    <a:pt x="7717" y="30"/>
                    <a:pt x="5844" y="0"/>
                  </a:cubicBezTo>
                  <a:cubicBezTo>
                    <a:pt x="2609" y="8"/>
                    <a:pt x="-7" y="2637"/>
                    <a:pt x="0" y="5872"/>
                  </a:cubicBezTo>
                  <a:cubicBezTo>
                    <a:pt x="2" y="6895"/>
                    <a:pt x="273" y="7901"/>
                    <a:pt x="785" y="8787"/>
                  </a:cubicBezTo>
                </a:path>
              </a:pathLst>
            </a:custGeom>
            <a:solidFill>
              <a:srgbClr val="FBD87E"/>
            </a:solidFill>
            <a:ln w="26619"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id="{F60CE8AE-780D-4D68-8933-A791A1DCEA91}"/>
                </a:ext>
              </a:extLst>
            </p:cNvPr>
            <p:cNvSpPr/>
            <p:nvPr/>
          </p:nvSpPr>
          <p:spPr>
            <a:xfrm>
              <a:off x="13512762" y="4984368"/>
              <a:ext cx="645765" cy="530770"/>
            </a:xfrm>
            <a:custGeom>
              <a:avLst/>
              <a:gdLst>
                <a:gd name="connsiteX0" fmla="*/ 8690 w 514532"/>
                <a:gd name="connsiteY0" fmla="*/ 1515 h 422907"/>
                <a:gd name="connsiteX1" fmla="*/ 435 w 514532"/>
                <a:gd name="connsiteY1" fmla="*/ 16693 h 422907"/>
                <a:gd name="connsiteX2" fmla="*/ 33987 w 514532"/>
                <a:gd name="connsiteY2" fmla="*/ 82198 h 422907"/>
                <a:gd name="connsiteX3" fmla="*/ 68336 w 514532"/>
                <a:gd name="connsiteY3" fmla="*/ 141044 h 422907"/>
                <a:gd name="connsiteX4" fmla="*/ 111739 w 514532"/>
                <a:gd name="connsiteY4" fmla="*/ 199891 h 422907"/>
                <a:gd name="connsiteX5" fmla="*/ 138367 w 514532"/>
                <a:gd name="connsiteY5" fmla="*/ 229448 h 422907"/>
                <a:gd name="connsiteX6" fmla="*/ 162331 w 514532"/>
                <a:gd name="connsiteY6" fmla="*/ 253679 h 422907"/>
                <a:gd name="connsiteX7" fmla="*/ 215587 w 514532"/>
                <a:gd name="connsiteY7" fmla="*/ 301077 h 422907"/>
                <a:gd name="connsiteX8" fmla="*/ 276298 w 514532"/>
                <a:gd name="connsiteY8" fmla="*/ 342083 h 422907"/>
                <a:gd name="connsiteX9" fmla="*/ 339672 w 514532"/>
                <a:gd name="connsiteY9" fmla="*/ 374036 h 422907"/>
                <a:gd name="connsiteX10" fmla="*/ 369761 w 514532"/>
                <a:gd name="connsiteY10" fmla="*/ 386551 h 422907"/>
                <a:gd name="connsiteX11" fmla="*/ 406241 w 514532"/>
                <a:gd name="connsiteY11" fmla="*/ 400132 h 422907"/>
                <a:gd name="connsiteX12" fmla="*/ 448313 w 514532"/>
                <a:gd name="connsiteY12" fmla="*/ 412114 h 422907"/>
                <a:gd name="connsiteX13" fmla="*/ 467485 w 514532"/>
                <a:gd name="connsiteY13" fmla="*/ 417439 h 422907"/>
                <a:gd name="connsiteX14" fmla="*/ 488787 w 514532"/>
                <a:gd name="connsiteY14" fmla="*/ 422499 h 422907"/>
                <a:gd name="connsiteX15" fmla="*/ 512219 w 514532"/>
                <a:gd name="connsiteY15" fmla="*/ 411049 h 422907"/>
                <a:gd name="connsiteX16" fmla="*/ 502872 w 514532"/>
                <a:gd name="connsiteY16" fmla="*/ 382410 h 422907"/>
                <a:gd name="connsiteX17" fmla="*/ 502634 w 514532"/>
                <a:gd name="connsiteY17" fmla="*/ 382291 h 422907"/>
                <a:gd name="connsiteX18" fmla="*/ 478136 w 514532"/>
                <a:gd name="connsiteY18" fmla="*/ 373504 h 422907"/>
                <a:gd name="connsiteX19" fmla="*/ 457632 w 514532"/>
                <a:gd name="connsiteY19" fmla="*/ 367912 h 422907"/>
                <a:gd name="connsiteX20" fmla="*/ 415294 w 514532"/>
                <a:gd name="connsiteY20" fmla="*/ 356196 h 422907"/>
                <a:gd name="connsiteX21" fmla="*/ 261386 w 514532"/>
                <a:gd name="connsiteY21" fmla="*/ 282437 h 422907"/>
                <a:gd name="connsiteX22" fmla="*/ 220912 w 514532"/>
                <a:gd name="connsiteY22" fmla="*/ 252081 h 422907"/>
                <a:gd name="connsiteX23" fmla="*/ 183900 w 514532"/>
                <a:gd name="connsiteY23" fmla="*/ 219329 h 422907"/>
                <a:gd name="connsiteX24" fmla="*/ 114402 w 514532"/>
                <a:gd name="connsiteY24" fmla="*/ 147435 h 422907"/>
                <a:gd name="connsiteX25" fmla="*/ 67537 w 514532"/>
                <a:gd name="connsiteY25" fmla="*/ 83795 h 422907"/>
                <a:gd name="connsiteX26" fmla="*/ 44903 w 514532"/>
                <a:gd name="connsiteY26" fmla="*/ 49445 h 422907"/>
                <a:gd name="connsiteX27" fmla="*/ 28661 w 514532"/>
                <a:gd name="connsiteY27" fmla="*/ 18024 h 422907"/>
                <a:gd name="connsiteX28" fmla="*/ 24667 w 514532"/>
                <a:gd name="connsiteY28" fmla="*/ 8704 h 422907"/>
                <a:gd name="connsiteX29" fmla="*/ 12950 w 514532"/>
                <a:gd name="connsiteY29" fmla="*/ 183 h 422907"/>
                <a:gd name="connsiteX30" fmla="*/ 9489 w 514532"/>
                <a:gd name="connsiteY30" fmla="*/ 183 h 422907"/>
                <a:gd name="connsiteX31" fmla="*/ 28128 w 514532"/>
                <a:gd name="connsiteY31" fmla="*/ 16160 h 422907"/>
                <a:gd name="connsiteX32" fmla="*/ 28128 w 514532"/>
                <a:gd name="connsiteY32" fmla="*/ 16160 h 42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14532" h="422907">
                  <a:moveTo>
                    <a:pt x="8690" y="1515"/>
                  </a:moveTo>
                  <a:cubicBezTo>
                    <a:pt x="2327" y="3559"/>
                    <a:pt x="-1307" y="10242"/>
                    <a:pt x="435" y="16693"/>
                  </a:cubicBezTo>
                  <a:cubicBezTo>
                    <a:pt x="10392" y="39136"/>
                    <a:pt x="21593" y="61004"/>
                    <a:pt x="33987" y="82198"/>
                  </a:cubicBezTo>
                  <a:cubicBezTo>
                    <a:pt x="45170" y="101901"/>
                    <a:pt x="56619" y="121606"/>
                    <a:pt x="68336" y="141044"/>
                  </a:cubicBezTo>
                  <a:cubicBezTo>
                    <a:pt x="81193" y="161798"/>
                    <a:pt x="95708" y="181478"/>
                    <a:pt x="111739" y="199891"/>
                  </a:cubicBezTo>
                  <a:cubicBezTo>
                    <a:pt x="120260" y="210010"/>
                    <a:pt x="129047" y="219862"/>
                    <a:pt x="138367" y="229448"/>
                  </a:cubicBezTo>
                  <a:cubicBezTo>
                    <a:pt x="147686" y="239034"/>
                    <a:pt x="154343" y="245691"/>
                    <a:pt x="162331" y="253679"/>
                  </a:cubicBezTo>
                  <a:cubicBezTo>
                    <a:pt x="179009" y="270645"/>
                    <a:pt x="196801" y="286479"/>
                    <a:pt x="215587" y="301077"/>
                  </a:cubicBezTo>
                  <a:cubicBezTo>
                    <a:pt x="234827" y="316166"/>
                    <a:pt x="255115" y="329870"/>
                    <a:pt x="276298" y="342083"/>
                  </a:cubicBezTo>
                  <a:cubicBezTo>
                    <a:pt x="297067" y="353533"/>
                    <a:pt x="318103" y="364450"/>
                    <a:pt x="339672" y="374036"/>
                  </a:cubicBezTo>
                  <a:lnTo>
                    <a:pt x="369761" y="386551"/>
                  </a:lnTo>
                  <a:cubicBezTo>
                    <a:pt x="381744" y="391078"/>
                    <a:pt x="393992" y="396137"/>
                    <a:pt x="406241" y="400132"/>
                  </a:cubicBezTo>
                  <a:cubicBezTo>
                    <a:pt x="418490" y="404126"/>
                    <a:pt x="434200" y="408120"/>
                    <a:pt x="448313" y="412114"/>
                  </a:cubicBezTo>
                  <a:lnTo>
                    <a:pt x="467485" y="417439"/>
                  </a:lnTo>
                  <a:cubicBezTo>
                    <a:pt x="474408" y="419304"/>
                    <a:pt x="481598" y="420368"/>
                    <a:pt x="488787" y="422499"/>
                  </a:cubicBezTo>
                  <a:cubicBezTo>
                    <a:pt x="498282" y="424371"/>
                    <a:pt x="507862" y="419690"/>
                    <a:pt x="512219" y="411049"/>
                  </a:cubicBezTo>
                  <a:cubicBezTo>
                    <a:pt x="517546" y="400559"/>
                    <a:pt x="513361" y="387737"/>
                    <a:pt x="502872" y="382410"/>
                  </a:cubicBezTo>
                  <a:cubicBezTo>
                    <a:pt x="502793" y="382370"/>
                    <a:pt x="502713" y="382330"/>
                    <a:pt x="502634" y="382291"/>
                  </a:cubicBezTo>
                  <a:cubicBezTo>
                    <a:pt x="494677" y="378809"/>
                    <a:pt x="486492" y="375873"/>
                    <a:pt x="478136" y="373504"/>
                  </a:cubicBezTo>
                  <a:lnTo>
                    <a:pt x="457632" y="367912"/>
                  </a:lnTo>
                  <a:cubicBezTo>
                    <a:pt x="443519" y="363918"/>
                    <a:pt x="429407" y="360456"/>
                    <a:pt x="415294" y="356196"/>
                  </a:cubicBezTo>
                  <a:cubicBezTo>
                    <a:pt x="361399" y="337431"/>
                    <a:pt x="309775" y="312691"/>
                    <a:pt x="261386" y="282437"/>
                  </a:cubicBezTo>
                  <a:cubicBezTo>
                    <a:pt x="247807" y="272585"/>
                    <a:pt x="234759" y="262466"/>
                    <a:pt x="220912" y="252081"/>
                  </a:cubicBezTo>
                  <a:cubicBezTo>
                    <a:pt x="207066" y="241697"/>
                    <a:pt x="196149" y="230513"/>
                    <a:pt x="183900" y="219329"/>
                  </a:cubicBezTo>
                  <a:cubicBezTo>
                    <a:pt x="159396" y="196695"/>
                    <a:pt x="136193" y="172691"/>
                    <a:pt x="114402" y="147435"/>
                  </a:cubicBezTo>
                  <a:cubicBezTo>
                    <a:pt x="97626" y="126931"/>
                    <a:pt x="82448" y="105363"/>
                    <a:pt x="67537" y="83795"/>
                  </a:cubicBezTo>
                  <a:cubicBezTo>
                    <a:pt x="59549" y="72345"/>
                    <a:pt x="52093" y="61161"/>
                    <a:pt x="44903" y="49445"/>
                  </a:cubicBezTo>
                  <a:cubicBezTo>
                    <a:pt x="38904" y="39284"/>
                    <a:pt x="33481" y="28794"/>
                    <a:pt x="28661" y="18024"/>
                  </a:cubicBezTo>
                  <a:lnTo>
                    <a:pt x="24667" y="8704"/>
                  </a:lnTo>
                  <a:cubicBezTo>
                    <a:pt x="22784" y="3802"/>
                    <a:pt x="18194" y="465"/>
                    <a:pt x="12950" y="183"/>
                  </a:cubicBezTo>
                  <a:cubicBezTo>
                    <a:pt x="11810" y="-61"/>
                    <a:pt x="10630" y="-61"/>
                    <a:pt x="9489" y="183"/>
                  </a:cubicBezTo>
                  <a:moveTo>
                    <a:pt x="28128" y="16160"/>
                  </a:moveTo>
                  <a:lnTo>
                    <a:pt x="28128" y="16160"/>
                  </a:lnTo>
                  <a:close/>
                </a:path>
              </a:pathLst>
            </a:custGeom>
            <a:solidFill>
              <a:srgbClr val="FBD87E"/>
            </a:solidFill>
            <a:ln w="26619"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id="{E6853A88-7BBB-4CCD-B070-D57F225E211C}"/>
                </a:ext>
              </a:extLst>
            </p:cNvPr>
            <p:cNvSpPr/>
            <p:nvPr/>
          </p:nvSpPr>
          <p:spPr>
            <a:xfrm>
              <a:off x="14627168" y="5527325"/>
              <a:ext cx="635403" cy="531943"/>
            </a:xfrm>
            <a:custGeom>
              <a:avLst/>
              <a:gdLst>
                <a:gd name="connsiteX0" fmla="*/ 3994 w 506276"/>
                <a:gd name="connsiteY0" fmla="*/ 4261 h 423841"/>
                <a:gd name="connsiteX1" fmla="*/ 6923 w 506276"/>
                <a:gd name="connsiteY1" fmla="*/ 15977 h 423841"/>
                <a:gd name="connsiteX2" fmla="*/ 33550 w 506276"/>
                <a:gd name="connsiteY2" fmla="*/ 35415 h 423841"/>
                <a:gd name="connsiteX3" fmla="*/ 60178 w 506276"/>
                <a:gd name="connsiteY3" fmla="*/ 52723 h 423841"/>
                <a:gd name="connsiteX4" fmla="*/ 116895 w 506276"/>
                <a:gd name="connsiteY4" fmla="*/ 85741 h 423841"/>
                <a:gd name="connsiteX5" fmla="*/ 146984 w 506276"/>
                <a:gd name="connsiteY5" fmla="*/ 101718 h 423841"/>
                <a:gd name="connsiteX6" fmla="*/ 178405 w 506276"/>
                <a:gd name="connsiteY6" fmla="*/ 119026 h 423841"/>
                <a:gd name="connsiteX7" fmla="*/ 237785 w 506276"/>
                <a:gd name="connsiteY7" fmla="*/ 154174 h 423841"/>
                <a:gd name="connsiteX8" fmla="*/ 288910 w 506276"/>
                <a:gd name="connsiteY8" fmla="*/ 189323 h 423841"/>
                <a:gd name="connsiteX9" fmla="*/ 316869 w 506276"/>
                <a:gd name="connsiteY9" fmla="*/ 213022 h 423841"/>
                <a:gd name="connsiteX10" fmla="*/ 346159 w 506276"/>
                <a:gd name="connsiteY10" fmla="*/ 239649 h 423841"/>
                <a:gd name="connsiteX11" fmla="*/ 397018 w 506276"/>
                <a:gd name="connsiteY11" fmla="*/ 294769 h 423841"/>
                <a:gd name="connsiteX12" fmla="*/ 429504 w 506276"/>
                <a:gd name="connsiteY12" fmla="*/ 341367 h 423841"/>
                <a:gd name="connsiteX13" fmla="*/ 456131 w 506276"/>
                <a:gd name="connsiteY13" fmla="*/ 390628 h 423841"/>
                <a:gd name="connsiteX14" fmla="*/ 462256 w 506276"/>
                <a:gd name="connsiteY14" fmla="*/ 407137 h 423841"/>
                <a:gd name="connsiteX15" fmla="*/ 472641 w 506276"/>
                <a:gd name="connsiteY15" fmla="*/ 420984 h 423841"/>
                <a:gd name="connsiteX16" fmla="*/ 503423 w 506276"/>
                <a:gd name="connsiteY16" fmla="*/ 412206 h 423841"/>
                <a:gd name="connsiteX17" fmla="*/ 505659 w 506276"/>
                <a:gd name="connsiteY17" fmla="*/ 395954 h 423841"/>
                <a:gd name="connsiteX18" fmla="*/ 489150 w 506276"/>
                <a:gd name="connsiteY18" fmla="*/ 355213 h 423841"/>
                <a:gd name="connsiteX19" fmla="*/ 473173 w 506276"/>
                <a:gd name="connsiteY19" fmla="*/ 328586 h 423841"/>
                <a:gd name="connsiteX20" fmla="*/ 431634 w 506276"/>
                <a:gd name="connsiteY20" fmla="*/ 269206 h 423841"/>
                <a:gd name="connsiteX21" fmla="*/ 386101 w 506276"/>
                <a:gd name="connsiteY21" fmla="*/ 218613 h 423841"/>
                <a:gd name="connsiteX22" fmla="*/ 332845 w 506276"/>
                <a:gd name="connsiteY22" fmla="*/ 173346 h 423841"/>
                <a:gd name="connsiteX23" fmla="*/ 283051 w 506276"/>
                <a:gd name="connsiteY23" fmla="*/ 138464 h 423841"/>
                <a:gd name="connsiteX24" fmla="*/ 229796 w 506276"/>
                <a:gd name="connsiteY24" fmla="*/ 108375 h 423841"/>
                <a:gd name="connsiteX25" fmla="*/ 176541 w 506276"/>
                <a:gd name="connsiteY25" fmla="*/ 81747 h 423841"/>
                <a:gd name="connsiteX26" fmla="*/ 119824 w 506276"/>
                <a:gd name="connsiteY26" fmla="*/ 58315 h 423841"/>
                <a:gd name="connsiteX27" fmla="*/ 90534 w 506276"/>
                <a:gd name="connsiteY27" fmla="*/ 45800 h 423841"/>
                <a:gd name="connsiteX28" fmla="*/ 49527 w 506276"/>
                <a:gd name="connsiteY28" fmla="*/ 25829 h 423841"/>
                <a:gd name="connsiteX29" fmla="*/ 30355 w 506276"/>
                <a:gd name="connsiteY29" fmla="*/ 14912 h 423841"/>
                <a:gd name="connsiteX30" fmla="*/ 11450 w 506276"/>
                <a:gd name="connsiteY30" fmla="*/ 1331 h 423841"/>
                <a:gd name="connsiteX31" fmla="*/ 7456 w 506276"/>
                <a:gd name="connsiteY31" fmla="*/ 0 h 423841"/>
                <a:gd name="connsiteX32" fmla="*/ 0 w 506276"/>
                <a:gd name="connsiteY32" fmla="*/ 4261 h 42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6276" h="423841">
                  <a:moveTo>
                    <a:pt x="3994" y="4261"/>
                  </a:moveTo>
                  <a:cubicBezTo>
                    <a:pt x="1966" y="8356"/>
                    <a:pt x="3206" y="13318"/>
                    <a:pt x="6923" y="15977"/>
                  </a:cubicBezTo>
                  <a:cubicBezTo>
                    <a:pt x="15976" y="22634"/>
                    <a:pt x="25029" y="29557"/>
                    <a:pt x="33550" y="35415"/>
                  </a:cubicBezTo>
                  <a:cubicBezTo>
                    <a:pt x="42071" y="41273"/>
                    <a:pt x="51657" y="47131"/>
                    <a:pt x="60178" y="52723"/>
                  </a:cubicBezTo>
                  <a:cubicBezTo>
                    <a:pt x="78818" y="64173"/>
                    <a:pt x="97723" y="75356"/>
                    <a:pt x="116895" y="85741"/>
                  </a:cubicBezTo>
                  <a:cubicBezTo>
                    <a:pt x="127014" y="91333"/>
                    <a:pt x="137132" y="96126"/>
                    <a:pt x="146984" y="101718"/>
                  </a:cubicBezTo>
                  <a:cubicBezTo>
                    <a:pt x="156837" y="107310"/>
                    <a:pt x="168020" y="113168"/>
                    <a:pt x="178405" y="119026"/>
                  </a:cubicBezTo>
                  <a:cubicBezTo>
                    <a:pt x="198376" y="130476"/>
                    <a:pt x="218613" y="141659"/>
                    <a:pt x="237785" y="154174"/>
                  </a:cubicBezTo>
                  <a:cubicBezTo>
                    <a:pt x="256957" y="166689"/>
                    <a:pt x="272134" y="177074"/>
                    <a:pt x="288910" y="189323"/>
                  </a:cubicBezTo>
                  <a:cubicBezTo>
                    <a:pt x="298496" y="196779"/>
                    <a:pt x="307549" y="205033"/>
                    <a:pt x="316869" y="213022"/>
                  </a:cubicBezTo>
                  <a:cubicBezTo>
                    <a:pt x="326188" y="221010"/>
                    <a:pt x="336573" y="229797"/>
                    <a:pt x="346159" y="239649"/>
                  </a:cubicBezTo>
                  <a:cubicBezTo>
                    <a:pt x="364539" y="256652"/>
                    <a:pt x="381546" y="275083"/>
                    <a:pt x="397018" y="294769"/>
                  </a:cubicBezTo>
                  <a:cubicBezTo>
                    <a:pt x="408468" y="309946"/>
                    <a:pt x="419385" y="325390"/>
                    <a:pt x="429504" y="341367"/>
                  </a:cubicBezTo>
                  <a:cubicBezTo>
                    <a:pt x="439741" y="357014"/>
                    <a:pt x="448648" y="373492"/>
                    <a:pt x="456131" y="390628"/>
                  </a:cubicBezTo>
                  <a:cubicBezTo>
                    <a:pt x="458262" y="396220"/>
                    <a:pt x="460392" y="401545"/>
                    <a:pt x="462256" y="407137"/>
                  </a:cubicBezTo>
                  <a:cubicBezTo>
                    <a:pt x="463940" y="412852"/>
                    <a:pt x="467626" y="417767"/>
                    <a:pt x="472641" y="420984"/>
                  </a:cubicBezTo>
                  <a:cubicBezTo>
                    <a:pt x="483565" y="427060"/>
                    <a:pt x="497346" y="423130"/>
                    <a:pt x="503423" y="412206"/>
                  </a:cubicBezTo>
                  <a:cubicBezTo>
                    <a:pt x="506174" y="407259"/>
                    <a:pt x="506972" y="401460"/>
                    <a:pt x="505659" y="395954"/>
                  </a:cubicBezTo>
                  <a:cubicBezTo>
                    <a:pt x="501266" y="381950"/>
                    <a:pt x="495744" y="368325"/>
                    <a:pt x="489150" y="355213"/>
                  </a:cubicBezTo>
                  <a:cubicBezTo>
                    <a:pt x="484357" y="346160"/>
                    <a:pt x="478765" y="337373"/>
                    <a:pt x="473173" y="328586"/>
                  </a:cubicBezTo>
                  <a:cubicBezTo>
                    <a:pt x="460125" y="308348"/>
                    <a:pt x="446546" y="288378"/>
                    <a:pt x="431634" y="269206"/>
                  </a:cubicBezTo>
                  <a:cubicBezTo>
                    <a:pt x="417735" y="251233"/>
                    <a:pt x="402515" y="234322"/>
                    <a:pt x="386101" y="218613"/>
                  </a:cubicBezTo>
                  <a:cubicBezTo>
                    <a:pt x="368793" y="202903"/>
                    <a:pt x="350419" y="188258"/>
                    <a:pt x="332845" y="173346"/>
                  </a:cubicBezTo>
                  <a:cubicBezTo>
                    <a:pt x="317094" y="160555"/>
                    <a:pt x="300454" y="148898"/>
                    <a:pt x="283051" y="138464"/>
                  </a:cubicBezTo>
                  <a:cubicBezTo>
                    <a:pt x="266010" y="127547"/>
                    <a:pt x="248436" y="117695"/>
                    <a:pt x="229796" y="108375"/>
                  </a:cubicBezTo>
                  <a:cubicBezTo>
                    <a:pt x="211157" y="99055"/>
                    <a:pt x="194914" y="90534"/>
                    <a:pt x="176541" y="81747"/>
                  </a:cubicBezTo>
                  <a:cubicBezTo>
                    <a:pt x="158168" y="72960"/>
                    <a:pt x="138730" y="66303"/>
                    <a:pt x="119824" y="58315"/>
                  </a:cubicBezTo>
                  <a:lnTo>
                    <a:pt x="90534" y="45800"/>
                  </a:lnTo>
                  <a:cubicBezTo>
                    <a:pt x="76687" y="39675"/>
                    <a:pt x="63906" y="33285"/>
                    <a:pt x="49527" y="25829"/>
                  </a:cubicBezTo>
                  <a:cubicBezTo>
                    <a:pt x="43137" y="22368"/>
                    <a:pt x="36480" y="18906"/>
                    <a:pt x="30355" y="14912"/>
                  </a:cubicBezTo>
                  <a:cubicBezTo>
                    <a:pt x="24230" y="10917"/>
                    <a:pt x="17840" y="5858"/>
                    <a:pt x="11450" y="1331"/>
                  </a:cubicBezTo>
                  <a:cubicBezTo>
                    <a:pt x="10297" y="467"/>
                    <a:pt x="8896" y="0"/>
                    <a:pt x="7456" y="0"/>
                  </a:cubicBezTo>
                  <a:cubicBezTo>
                    <a:pt x="4412" y="76"/>
                    <a:pt x="1611" y="1677"/>
                    <a:pt x="0" y="4261"/>
                  </a:cubicBezTo>
                </a:path>
              </a:pathLst>
            </a:custGeom>
            <a:solidFill>
              <a:srgbClr val="FBD87E"/>
            </a:solidFill>
            <a:ln w="26619"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id="{9FD9C3FE-DE0F-4A08-AEEF-04507F9B2280}"/>
                </a:ext>
              </a:extLst>
            </p:cNvPr>
            <p:cNvSpPr/>
            <p:nvPr/>
          </p:nvSpPr>
          <p:spPr>
            <a:xfrm>
              <a:off x="14958601" y="5923675"/>
              <a:ext cx="296408" cy="691628"/>
            </a:xfrm>
            <a:custGeom>
              <a:avLst/>
              <a:gdLst>
                <a:gd name="connsiteX0" fmla="*/ 2996 w 236172"/>
                <a:gd name="connsiteY0" fmla="*/ 2397 h 551075"/>
                <a:gd name="connsiteX1" fmla="*/ 2996 w 236172"/>
                <a:gd name="connsiteY1" fmla="*/ 17841 h 551075"/>
                <a:gd name="connsiteX2" fmla="*/ 41340 w 236172"/>
                <a:gd name="connsiteY2" fmla="*/ 59646 h 551075"/>
                <a:gd name="connsiteX3" fmla="*/ 76755 w 236172"/>
                <a:gd name="connsiteY3" fmla="*/ 101452 h 551075"/>
                <a:gd name="connsiteX4" fmla="*/ 134271 w 236172"/>
                <a:gd name="connsiteY4" fmla="*/ 206631 h 551075"/>
                <a:gd name="connsiteX5" fmla="*/ 134271 w 236172"/>
                <a:gd name="connsiteY5" fmla="*/ 206631 h 551075"/>
                <a:gd name="connsiteX6" fmla="*/ 167289 w 236172"/>
                <a:gd name="connsiteY6" fmla="*/ 298230 h 551075"/>
                <a:gd name="connsiteX7" fmla="*/ 180870 w 236172"/>
                <a:gd name="connsiteY7" fmla="*/ 346693 h 551075"/>
                <a:gd name="connsiteX8" fmla="*/ 190987 w 236172"/>
                <a:gd name="connsiteY8" fmla="*/ 391960 h 551075"/>
                <a:gd name="connsiteX9" fmla="*/ 193117 w 236172"/>
                <a:gd name="connsiteY9" fmla="*/ 437226 h 551075"/>
                <a:gd name="connsiteX10" fmla="*/ 188590 w 236172"/>
                <a:gd name="connsiteY10" fmla="*/ 488618 h 551075"/>
                <a:gd name="connsiteX11" fmla="*/ 182467 w 236172"/>
                <a:gd name="connsiteY11" fmla="*/ 529092 h 551075"/>
                <a:gd name="connsiteX12" fmla="*/ 185396 w 236172"/>
                <a:gd name="connsiteY12" fmla="*/ 540276 h 551075"/>
                <a:gd name="connsiteX13" fmla="*/ 198443 w 236172"/>
                <a:gd name="connsiteY13" fmla="*/ 550395 h 551075"/>
                <a:gd name="connsiteX14" fmla="*/ 225071 w 236172"/>
                <a:gd name="connsiteY14" fmla="*/ 535217 h 551075"/>
                <a:gd name="connsiteX15" fmla="*/ 235189 w 236172"/>
                <a:gd name="connsiteY15" fmla="*/ 460926 h 551075"/>
                <a:gd name="connsiteX16" fmla="*/ 233060 w 236172"/>
                <a:gd name="connsiteY16" fmla="*/ 387167 h 551075"/>
                <a:gd name="connsiteX17" fmla="*/ 226136 w 236172"/>
                <a:gd name="connsiteY17" fmla="*/ 354947 h 551075"/>
                <a:gd name="connsiteX18" fmla="*/ 216816 w 236172"/>
                <a:gd name="connsiteY18" fmla="*/ 322994 h 551075"/>
                <a:gd name="connsiteX19" fmla="*/ 206165 w 236172"/>
                <a:gd name="connsiteY19" fmla="*/ 288112 h 551075"/>
                <a:gd name="connsiteX20" fmla="*/ 193650 w 236172"/>
                <a:gd name="connsiteY20" fmla="*/ 254295 h 551075"/>
                <a:gd name="connsiteX21" fmla="*/ 129478 w 236172"/>
                <a:gd name="connsiteY21" fmla="*/ 125417 h 551075"/>
                <a:gd name="connsiteX22" fmla="*/ 106046 w 236172"/>
                <a:gd name="connsiteY22" fmla="*/ 94795 h 551075"/>
                <a:gd name="connsiteX23" fmla="*/ 83412 w 236172"/>
                <a:gd name="connsiteY23" fmla="*/ 70564 h 551075"/>
                <a:gd name="connsiteX24" fmla="*/ 34151 w 236172"/>
                <a:gd name="connsiteY24" fmla="*/ 19705 h 551075"/>
                <a:gd name="connsiteX25" fmla="*/ 18174 w 236172"/>
                <a:gd name="connsiteY25" fmla="*/ 3196 h 551075"/>
                <a:gd name="connsiteX26" fmla="*/ 10452 w 236172"/>
                <a:gd name="connsiteY26" fmla="*/ 1 h 551075"/>
                <a:gd name="connsiteX27" fmla="*/ 2730 w 236172"/>
                <a:gd name="connsiteY27" fmla="*/ 3196 h 551075"/>
                <a:gd name="connsiteX28" fmla="*/ 77288 w 236172"/>
                <a:gd name="connsiteY28" fmla="*/ 103316 h 551075"/>
                <a:gd name="connsiteX29" fmla="*/ 77288 w 236172"/>
                <a:gd name="connsiteY29" fmla="*/ 104913 h 551075"/>
                <a:gd name="connsiteX30" fmla="*/ 77288 w 236172"/>
                <a:gd name="connsiteY30" fmla="*/ 103316 h 55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6172" h="551075">
                  <a:moveTo>
                    <a:pt x="2996" y="2397"/>
                  </a:moveTo>
                  <a:cubicBezTo>
                    <a:pt x="-999" y="6770"/>
                    <a:pt x="-999" y="13468"/>
                    <a:pt x="2996" y="17841"/>
                  </a:cubicBezTo>
                  <a:cubicBezTo>
                    <a:pt x="16576" y="31155"/>
                    <a:pt x="29624" y="44469"/>
                    <a:pt x="41340" y="59646"/>
                  </a:cubicBezTo>
                  <a:cubicBezTo>
                    <a:pt x="53056" y="74824"/>
                    <a:pt x="65306" y="86274"/>
                    <a:pt x="76755" y="101452"/>
                  </a:cubicBezTo>
                  <a:cubicBezTo>
                    <a:pt x="99485" y="134446"/>
                    <a:pt x="118758" y="169691"/>
                    <a:pt x="134271" y="206631"/>
                  </a:cubicBezTo>
                  <a:lnTo>
                    <a:pt x="134271" y="206631"/>
                  </a:lnTo>
                  <a:cubicBezTo>
                    <a:pt x="146520" y="236721"/>
                    <a:pt x="157703" y="267342"/>
                    <a:pt x="167289" y="298230"/>
                  </a:cubicBezTo>
                  <a:cubicBezTo>
                    <a:pt x="172348" y="314207"/>
                    <a:pt x="176609" y="330450"/>
                    <a:pt x="180870" y="346693"/>
                  </a:cubicBezTo>
                  <a:cubicBezTo>
                    <a:pt x="185130" y="362935"/>
                    <a:pt x="188591" y="376516"/>
                    <a:pt x="190987" y="391960"/>
                  </a:cubicBezTo>
                  <a:cubicBezTo>
                    <a:pt x="192768" y="406979"/>
                    <a:pt x="193480" y="422106"/>
                    <a:pt x="193117" y="437226"/>
                  </a:cubicBezTo>
                  <a:cubicBezTo>
                    <a:pt x="192546" y="454427"/>
                    <a:pt x="191035" y="471583"/>
                    <a:pt x="188590" y="488618"/>
                  </a:cubicBezTo>
                  <a:cubicBezTo>
                    <a:pt x="186728" y="502198"/>
                    <a:pt x="184330" y="515246"/>
                    <a:pt x="182467" y="529092"/>
                  </a:cubicBezTo>
                  <a:cubicBezTo>
                    <a:pt x="182494" y="533006"/>
                    <a:pt x="183501" y="536851"/>
                    <a:pt x="185396" y="540276"/>
                  </a:cubicBezTo>
                  <a:cubicBezTo>
                    <a:pt x="188207" y="545266"/>
                    <a:pt x="192911" y="548913"/>
                    <a:pt x="198443" y="550395"/>
                  </a:cubicBezTo>
                  <a:cubicBezTo>
                    <a:pt x="209955" y="553311"/>
                    <a:pt x="221715" y="546609"/>
                    <a:pt x="225071" y="535217"/>
                  </a:cubicBezTo>
                  <a:cubicBezTo>
                    <a:pt x="229783" y="510654"/>
                    <a:pt x="233161" y="485854"/>
                    <a:pt x="235189" y="460926"/>
                  </a:cubicBezTo>
                  <a:cubicBezTo>
                    <a:pt x="237013" y="436331"/>
                    <a:pt x="236299" y="411615"/>
                    <a:pt x="233060" y="387167"/>
                  </a:cubicBezTo>
                  <a:cubicBezTo>
                    <a:pt x="231419" y="376294"/>
                    <a:pt x="229107" y="365534"/>
                    <a:pt x="226136" y="354947"/>
                  </a:cubicBezTo>
                  <a:cubicBezTo>
                    <a:pt x="223207" y="344030"/>
                    <a:pt x="220012" y="333645"/>
                    <a:pt x="216816" y="322994"/>
                  </a:cubicBezTo>
                  <a:cubicBezTo>
                    <a:pt x="213621" y="312343"/>
                    <a:pt x="209894" y="299561"/>
                    <a:pt x="206165" y="288112"/>
                  </a:cubicBezTo>
                  <a:cubicBezTo>
                    <a:pt x="202438" y="276662"/>
                    <a:pt x="197911" y="265745"/>
                    <a:pt x="193650" y="254295"/>
                  </a:cubicBezTo>
                  <a:cubicBezTo>
                    <a:pt x="177673" y="208846"/>
                    <a:pt x="156117" y="165556"/>
                    <a:pt x="129478" y="125417"/>
                  </a:cubicBezTo>
                  <a:cubicBezTo>
                    <a:pt x="122022" y="115032"/>
                    <a:pt x="114034" y="104913"/>
                    <a:pt x="106046" y="94795"/>
                  </a:cubicBezTo>
                  <a:cubicBezTo>
                    <a:pt x="98987" y="86278"/>
                    <a:pt x="91429" y="78186"/>
                    <a:pt x="83412" y="70564"/>
                  </a:cubicBezTo>
                  <a:cubicBezTo>
                    <a:pt x="66903" y="53522"/>
                    <a:pt x="49861" y="37279"/>
                    <a:pt x="34151" y="19705"/>
                  </a:cubicBezTo>
                  <a:cubicBezTo>
                    <a:pt x="29092" y="14113"/>
                    <a:pt x="23500" y="8521"/>
                    <a:pt x="18174" y="3196"/>
                  </a:cubicBezTo>
                  <a:cubicBezTo>
                    <a:pt x="16143" y="1123"/>
                    <a:pt x="13354" y="-31"/>
                    <a:pt x="10452" y="1"/>
                  </a:cubicBezTo>
                  <a:cubicBezTo>
                    <a:pt x="7561" y="28"/>
                    <a:pt x="4794" y="1173"/>
                    <a:pt x="2730" y="3196"/>
                  </a:cubicBezTo>
                  <a:moveTo>
                    <a:pt x="77288" y="103316"/>
                  </a:moveTo>
                  <a:lnTo>
                    <a:pt x="77288" y="104913"/>
                  </a:lnTo>
                  <a:lnTo>
                    <a:pt x="77288" y="103316"/>
                  </a:lnTo>
                </a:path>
              </a:pathLst>
            </a:custGeom>
            <a:solidFill>
              <a:srgbClr val="FBD87E"/>
            </a:solidFill>
            <a:ln w="26619"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id="{C643B333-A100-4363-B9D8-917ACBD7670B}"/>
                </a:ext>
              </a:extLst>
            </p:cNvPr>
            <p:cNvSpPr/>
            <p:nvPr/>
          </p:nvSpPr>
          <p:spPr>
            <a:xfrm>
              <a:off x="14816888" y="5942055"/>
              <a:ext cx="225468" cy="301159"/>
            </a:xfrm>
            <a:custGeom>
              <a:avLst/>
              <a:gdLst>
                <a:gd name="connsiteX0" fmla="*/ 1412 w 179648"/>
                <a:gd name="connsiteY0" fmla="*/ 5059 h 239957"/>
                <a:gd name="connsiteX1" fmla="*/ 5406 w 179648"/>
                <a:gd name="connsiteY1" fmla="*/ 20503 h 239957"/>
                <a:gd name="connsiteX2" fmla="*/ 20317 w 179648"/>
                <a:gd name="connsiteY2" fmla="*/ 31154 h 239957"/>
                <a:gd name="connsiteX3" fmla="*/ 20317 w 179648"/>
                <a:gd name="connsiteY3" fmla="*/ 31154 h 239957"/>
                <a:gd name="connsiteX4" fmla="*/ 51739 w 179648"/>
                <a:gd name="connsiteY4" fmla="*/ 57782 h 239957"/>
                <a:gd name="connsiteX5" fmla="*/ 78366 w 179648"/>
                <a:gd name="connsiteY5" fmla="*/ 87871 h 239957"/>
                <a:gd name="connsiteX6" fmla="*/ 124698 w 179648"/>
                <a:gd name="connsiteY6" fmla="*/ 172281 h 239957"/>
                <a:gd name="connsiteX7" fmla="*/ 132420 w 179648"/>
                <a:gd name="connsiteY7" fmla="*/ 195447 h 239957"/>
                <a:gd name="connsiteX8" fmla="*/ 140675 w 179648"/>
                <a:gd name="connsiteY8" fmla="*/ 225270 h 239957"/>
                <a:gd name="connsiteX9" fmla="*/ 164906 w 179648"/>
                <a:gd name="connsiteY9" fmla="*/ 239383 h 239957"/>
                <a:gd name="connsiteX10" fmla="*/ 179019 w 179648"/>
                <a:gd name="connsiteY10" fmla="*/ 215152 h 239957"/>
                <a:gd name="connsiteX11" fmla="*/ 167835 w 179648"/>
                <a:gd name="connsiteY11" fmla="*/ 183199 h 239957"/>
                <a:gd name="connsiteX12" fmla="*/ 153190 w 179648"/>
                <a:gd name="connsiteY12" fmla="*/ 149115 h 239957"/>
                <a:gd name="connsiteX13" fmla="*/ 119639 w 179648"/>
                <a:gd name="connsiteY13" fmla="*/ 95860 h 239957"/>
                <a:gd name="connsiteX14" fmla="*/ 74371 w 179648"/>
                <a:gd name="connsiteY14" fmla="*/ 47397 h 239957"/>
                <a:gd name="connsiteX15" fmla="*/ 16856 w 179648"/>
                <a:gd name="connsiteY15" fmla="*/ 1598 h 239957"/>
                <a:gd name="connsiteX16" fmla="*/ 11530 w 179648"/>
                <a:gd name="connsiteY16" fmla="*/ 0 h 239957"/>
                <a:gd name="connsiteX17" fmla="*/ 1411 w 179648"/>
                <a:gd name="connsiteY17" fmla="*/ 5592 h 239957"/>
                <a:gd name="connsiteX18" fmla="*/ 17921 w 179648"/>
                <a:gd name="connsiteY18" fmla="*/ 29823 h 239957"/>
                <a:gd name="connsiteX19" fmla="*/ 19518 w 179648"/>
                <a:gd name="connsiteY19" fmla="*/ 29823 h 239957"/>
                <a:gd name="connsiteX20" fmla="*/ 17921 w 179648"/>
                <a:gd name="connsiteY20" fmla="*/ 29823 h 239957"/>
                <a:gd name="connsiteX21" fmla="*/ 78632 w 179648"/>
                <a:gd name="connsiteY21" fmla="*/ 88670 h 239957"/>
                <a:gd name="connsiteX22" fmla="*/ 79964 w 179648"/>
                <a:gd name="connsiteY22" fmla="*/ 90534 h 239957"/>
                <a:gd name="connsiteX23" fmla="*/ 78632 w 179648"/>
                <a:gd name="connsiteY23" fmla="*/ 88670 h 23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648" h="239957">
                  <a:moveTo>
                    <a:pt x="1412" y="5059"/>
                  </a:moveTo>
                  <a:cubicBezTo>
                    <a:pt x="-1508" y="10459"/>
                    <a:pt x="234" y="17197"/>
                    <a:pt x="5406" y="20503"/>
                  </a:cubicBezTo>
                  <a:lnTo>
                    <a:pt x="20317" y="31154"/>
                  </a:lnTo>
                  <a:lnTo>
                    <a:pt x="20317" y="31154"/>
                  </a:lnTo>
                  <a:cubicBezTo>
                    <a:pt x="31235" y="39675"/>
                    <a:pt x="41620" y="48729"/>
                    <a:pt x="51739" y="57782"/>
                  </a:cubicBezTo>
                  <a:cubicBezTo>
                    <a:pt x="61292" y="67190"/>
                    <a:pt x="70190" y="77244"/>
                    <a:pt x="78366" y="87871"/>
                  </a:cubicBezTo>
                  <a:cubicBezTo>
                    <a:pt x="96999" y="114136"/>
                    <a:pt x="112546" y="142459"/>
                    <a:pt x="124698" y="172281"/>
                  </a:cubicBezTo>
                  <a:cubicBezTo>
                    <a:pt x="127361" y="180003"/>
                    <a:pt x="130290" y="187725"/>
                    <a:pt x="132420" y="195447"/>
                  </a:cubicBezTo>
                  <a:cubicBezTo>
                    <a:pt x="134550" y="203169"/>
                    <a:pt x="137745" y="215418"/>
                    <a:pt x="140675" y="225270"/>
                  </a:cubicBezTo>
                  <a:cubicBezTo>
                    <a:pt x="143656" y="235715"/>
                    <a:pt x="154350" y="241944"/>
                    <a:pt x="164906" y="239383"/>
                  </a:cubicBezTo>
                  <a:cubicBezTo>
                    <a:pt x="175443" y="236522"/>
                    <a:pt x="181730" y="225729"/>
                    <a:pt x="179019" y="215152"/>
                  </a:cubicBezTo>
                  <a:cubicBezTo>
                    <a:pt x="175823" y="204501"/>
                    <a:pt x="171829" y="193583"/>
                    <a:pt x="167835" y="183199"/>
                  </a:cubicBezTo>
                  <a:cubicBezTo>
                    <a:pt x="163841" y="172814"/>
                    <a:pt x="158781" y="160033"/>
                    <a:pt x="153190" y="149115"/>
                  </a:cubicBezTo>
                  <a:cubicBezTo>
                    <a:pt x="143413" y="130516"/>
                    <a:pt x="132194" y="112709"/>
                    <a:pt x="119639" y="95860"/>
                  </a:cubicBezTo>
                  <a:cubicBezTo>
                    <a:pt x="106100" y="78324"/>
                    <a:pt x="90945" y="62099"/>
                    <a:pt x="74371" y="47397"/>
                  </a:cubicBezTo>
                  <a:cubicBezTo>
                    <a:pt x="56163" y="30958"/>
                    <a:pt x="36955" y="15662"/>
                    <a:pt x="16856" y="1598"/>
                  </a:cubicBezTo>
                  <a:cubicBezTo>
                    <a:pt x="15277" y="551"/>
                    <a:pt x="13424" y="-5"/>
                    <a:pt x="11530" y="0"/>
                  </a:cubicBezTo>
                  <a:cubicBezTo>
                    <a:pt x="7458" y="145"/>
                    <a:pt x="3700" y="2222"/>
                    <a:pt x="1411" y="5592"/>
                  </a:cubicBezTo>
                  <a:moveTo>
                    <a:pt x="17921" y="29823"/>
                  </a:moveTo>
                  <a:lnTo>
                    <a:pt x="19518" y="29823"/>
                  </a:lnTo>
                  <a:lnTo>
                    <a:pt x="17921" y="29823"/>
                  </a:lnTo>
                  <a:moveTo>
                    <a:pt x="78632" y="88670"/>
                  </a:moveTo>
                  <a:lnTo>
                    <a:pt x="79964" y="90534"/>
                  </a:lnTo>
                  <a:lnTo>
                    <a:pt x="78632" y="88670"/>
                  </a:lnTo>
                </a:path>
              </a:pathLst>
            </a:custGeom>
            <a:solidFill>
              <a:srgbClr val="FBD87E"/>
            </a:solidFill>
            <a:ln w="26619"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id="{93975F32-4225-49AB-AD21-1C4A382BA381}"/>
                </a:ext>
              </a:extLst>
            </p:cNvPr>
            <p:cNvSpPr/>
            <p:nvPr/>
          </p:nvSpPr>
          <p:spPr>
            <a:xfrm>
              <a:off x="13799419" y="7710263"/>
              <a:ext cx="906285" cy="1549310"/>
            </a:xfrm>
            <a:custGeom>
              <a:avLst/>
              <a:gdLst>
                <a:gd name="connsiteX0" fmla="*/ 480330 w 722109"/>
                <a:gd name="connsiteY0" fmla="*/ 0 h 1234458"/>
                <a:gd name="connsiteX1" fmla="*/ 467549 w 722109"/>
                <a:gd name="connsiteY1" fmla="*/ 1598 h 1234458"/>
                <a:gd name="connsiteX2" fmla="*/ 446513 w 722109"/>
                <a:gd name="connsiteY2" fmla="*/ 8787 h 1234458"/>
                <a:gd name="connsiteX3" fmla="*/ 431069 w 722109"/>
                <a:gd name="connsiteY3" fmla="*/ 17840 h 1234458"/>
                <a:gd name="connsiteX4" fmla="*/ 419885 w 722109"/>
                <a:gd name="connsiteY4" fmla="*/ 27426 h 1234458"/>
                <a:gd name="connsiteX5" fmla="*/ 416690 w 722109"/>
                <a:gd name="connsiteY5" fmla="*/ 30887 h 1234458"/>
                <a:gd name="connsiteX6" fmla="*/ 414294 w 722109"/>
                <a:gd name="connsiteY6" fmla="*/ 33817 h 1234458"/>
                <a:gd name="connsiteX7" fmla="*/ 411631 w 722109"/>
                <a:gd name="connsiteY7" fmla="*/ 33817 h 1234458"/>
                <a:gd name="connsiteX8" fmla="*/ 408702 w 722109"/>
                <a:gd name="connsiteY8" fmla="*/ 33817 h 1234458"/>
                <a:gd name="connsiteX9" fmla="*/ 397252 w 722109"/>
                <a:gd name="connsiteY9" fmla="*/ 35681 h 1234458"/>
                <a:gd name="connsiteX10" fmla="*/ 397252 w 722109"/>
                <a:gd name="connsiteY10" fmla="*/ 35681 h 1234458"/>
                <a:gd name="connsiteX11" fmla="*/ 392992 w 722109"/>
                <a:gd name="connsiteY11" fmla="*/ 35681 h 1234458"/>
                <a:gd name="connsiteX12" fmla="*/ 382607 w 722109"/>
                <a:gd name="connsiteY12" fmla="*/ 35681 h 1234458"/>
                <a:gd name="connsiteX13" fmla="*/ 373553 w 722109"/>
                <a:gd name="connsiteY13" fmla="*/ 35681 h 1234458"/>
                <a:gd name="connsiteX14" fmla="*/ 367695 w 722109"/>
                <a:gd name="connsiteY14" fmla="*/ 35681 h 1234458"/>
                <a:gd name="connsiteX15" fmla="*/ 346127 w 722109"/>
                <a:gd name="connsiteY15" fmla="*/ 38077 h 1234458"/>
                <a:gd name="connsiteX16" fmla="*/ 337606 w 722109"/>
                <a:gd name="connsiteY16" fmla="*/ 38077 h 1234458"/>
                <a:gd name="connsiteX17" fmla="*/ 314972 w 722109"/>
                <a:gd name="connsiteY17" fmla="*/ 39675 h 1234458"/>
                <a:gd name="connsiteX18" fmla="*/ 306185 w 722109"/>
                <a:gd name="connsiteY18" fmla="*/ 39675 h 1234458"/>
                <a:gd name="connsiteX19" fmla="*/ 289143 w 722109"/>
                <a:gd name="connsiteY19" fmla="*/ 39675 h 1234458"/>
                <a:gd name="connsiteX20" fmla="*/ 279558 w 722109"/>
                <a:gd name="connsiteY20" fmla="*/ 39675 h 1234458"/>
                <a:gd name="connsiteX21" fmla="*/ 256392 w 722109"/>
                <a:gd name="connsiteY21" fmla="*/ 34882 h 1234458"/>
                <a:gd name="connsiteX22" fmla="*/ 251865 w 722109"/>
                <a:gd name="connsiteY22" fmla="*/ 34882 h 1234458"/>
                <a:gd name="connsiteX23" fmla="*/ 231970 w 722109"/>
                <a:gd name="connsiteY23" fmla="*/ 55456 h 1234458"/>
                <a:gd name="connsiteX24" fmla="*/ 247605 w 722109"/>
                <a:gd name="connsiteY24" fmla="*/ 74824 h 1234458"/>
                <a:gd name="connsiteX25" fmla="*/ 255060 w 722109"/>
                <a:gd name="connsiteY25" fmla="*/ 77220 h 1234458"/>
                <a:gd name="connsiteX26" fmla="*/ 273166 w 722109"/>
                <a:gd name="connsiteY26" fmla="*/ 82013 h 1234458"/>
                <a:gd name="connsiteX27" fmla="*/ 301392 w 722109"/>
                <a:gd name="connsiteY27" fmla="*/ 83877 h 1234458"/>
                <a:gd name="connsiteX28" fmla="*/ 328020 w 722109"/>
                <a:gd name="connsiteY28" fmla="*/ 83877 h 1234458"/>
                <a:gd name="connsiteX29" fmla="*/ 338671 w 722109"/>
                <a:gd name="connsiteY29" fmla="*/ 83877 h 1234458"/>
                <a:gd name="connsiteX30" fmla="*/ 348257 w 722109"/>
                <a:gd name="connsiteY30" fmla="*/ 83877 h 1234458"/>
                <a:gd name="connsiteX31" fmla="*/ 367695 w 722109"/>
                <a:gd name="connsiteY31" fmla="*/ 82013 h 1234458"/>
                <a:gd name="connsiteX32" fmla="*/ 383405 w 722109"/>
                <a:gd name="connsiteY32" fmla="*/ 80415 h 1234458"/>
                <a:gd name="connsiteX33" fmla="*/ 414826 w 722109"/>
                <a:gd name="connsiteY33" fmla="*/ 76155 h 1234458"/>
                <a:gd name="connsiteX34" fmla="*/ 417223 w 722109"/>
                <a:gd name="connsiteY34" fmla="*/ 76155 h 1234458"/>
                <a:gd name="connsiteX35" fmla="*/ 420418 w 722109"/>
                <a:gd name="connsiteY35" fmla="*/ 76155 h 1234458"/>
                <a:gd name="connsiteX36" fmla="*/ 422016 w 722109"/>
                <a:gd name="connsiteY36" fmla="*/ 76155 h 1234458"/>
                <a:gd name="connsiteX37" fmla="*/ 430537 w 722109"/>
                <a:gd name="connsiteY37" fmla="*/ 76155 h 1234458"/>
                <a:gd name="connsiteX38" fmla="*/ 443052 w 722109"/>
                <a:gd name="connsiteY38" fmla="*/ 76155 h 1234458"/>
                <a:gd name="connsiteX39" fmla="*/ 464887 w 722109"/>
                <a:gd name="connsiteY39" fmla="*/ 80149 h 1234458"/>
                <a:gd name="connsiteX40" fmla="*/ 480065 w 722109"/>
                <a:gd name="connsiteY40" fmla="*/ 88936 h 1234458"/>
                <a:gd name="connsiteX41" fmla="*/ 506692 w 722109"/>
                <a:gd name="connsiteY41" fmla="*/ 112635 h 1234458"/>
                <a:gd name="connsiteX42" fmla="*/ 523201 w 722109"/>
                <a:gd name="connsiteY42" fmla="*/ 139262 h 1234458"/>
                <a:gd name="connsiteX43" fmla="*/ 538379 w 722109"/>
                <a:gd name="connsiteY43" fmla="*/ 188257 h 1234458"/>
                <a:gd name="connsiteX44" fmla="*/ 542906 w 722109"/>
                <a:gd name="connsiteY44" fmla="*/ 233258 h 1234458"/>
                <a:gd name="connsiteX45" fmla="*/ 542906 w 722109"/>
                <a:gd name="connsiteY45" fmla="*/ 286513 h 1234458"/>
                <a:gd name="connsiteX46" fmla="*/ 520538 w 722109"/>
                <a:gd name="connsiteY46" fmla="*/ 412728 h 1234458"/>
                <a:gd name="connsiteX47" fmla="*/ 516544 w 722109"/>
                <a:gd name="connsiteY47" fmla="*/ 430569 h 1234458"/>
                <a:gd name="connsiteX48" fmla="*/ 512550 w 722109"/>
                <a:gd name="connsiteY48" fmla="*/ 448410 h 1234458"/>
                <a:gd name="connsiteX49" fmla="*/ 505893 w 722109"/>
                <a:gd name="connsiteY49" fmla="*/ 475038 h 1234458"/>
                <a:gd name="connsiteX50" fmla="*/ 503496 w 722109"/>
                <a:gd name="connsiteY50" fmla="*/ 483824 h 1234458"/>
                <a:gd name="connsiteX51" fmla="*/ 484857 w 722109"/>
                <a:gd name="connsiteY51" fmla="*/ 545867 h 1234458"/>
                <a:gd name="connsiteX52" fmla="*/ 477934 w 722109"/>
                <a:gd name="connsiteY52" fmla="*/ 564240 h 1234458"/>
                <a:gd name="connsiteX53" fmla="*/ 455300 w 722109"/>
                <a:gd name="connsiteY53" fmla="*/ 620691 h 1234458"/>
                <a:gd name="connsiteX54" fmla="*/ 426542 w 722109"/>
                <a:gd name="connsiteY54" fmla="*/ 681934 h 1234458"/>
                <a:gd name="connsiteX55" fmla="*/ 394323 w 722109"/>
                <a:gd name="connsiteY55" fmla="*/ 740249 h 1234458"/>
                <a:gd name="connsiteX56" fmla="*/ 386068 w 722109"/>
                <a:gd name="connsiteY56" fmla="*/ 748503 h 1234458"/>
                <a:gd name="connsiteX57" fmla="*/ 359441 w 722109"/>
                <a:gd name="connsiteY57" fmla="*/ 793238 h 1234458"/>
                <a:gd name="connsiteX58" fmla="*/ 319233 w 722109"/>
                <a:gd name="connsiteY58" fmla="*/ 853949 h 1234458"/>
                <a:gd name="connsiteX59" fmla="*/ 321629 w 722109"/>
                <a:gd name="connsiteY59" fmla="*/ 851286 h 1234458"/>
                <a:gd name="connsiteX60" fmla="*/ 296600 w 722109"/>
                <a:gd name="connsiteY60" fmla="*/ 883772 h 1234458"/>
                <a:gd name="connsiteX61" fmla="*/ 269972 w 722109"/>
                <a:gd name="connsiteY61" fmla="*/ 919453 h 1234458"/>
                <a:gd name="connsiteX62" fmla="*/ 268374 w 722109"/>
                <a:gd name="connsiteY62" fmla="*/ 921583 h 1234458"/>
                <a:gd name="connsiteX63" fmla="*/ 266776 w 722109"/>
                <a:gd name="connsiteY63" fmla="*/ 923713 h 1234458"/>
                <a:gd name="connsiteX64" fmla="*/ 270238 w 722109"/>
                <a:gd name="connsiteY64" fmla="*/ 919719 h 1234458"/>
                <a:gd name="connsiteX65" fmla="*/ 264646 w 722109"/>
                <a:gd name="connsiteY65" fmla="*/ 926643 h 1234458"/>
                <a:gd name="connsiteX66" fmla="*/ 229497 w 722109"/>
                <a:gd name="connsiteY66" fmla="*/ 971110 h 1234458"/>
                <a:gd name="connsiteX67" fmla="*/ 210060 w 722109"/>
                <a:gd name="connsiteY67" fmla="*/ 993744 h 1234458"/>
                <a:gd name="connsiteX68" fmla="*/ 183432 w 722109"/>
                <a:gd name="connsiteY68" fmla="*/ 1023833 h 1234458"/>
                <a:gd name="connsiteX69" fmla="*/ 139230 w 722109"/>
                <a:gd name="connsiteY69" fmla="*/ 1073361 h 1234458"/>
                <a:gd name="connsiteX70" fmla="*/ 108075 w 722109"/>
                <a:gd name="connsiteY70" fmla="*/ 1105314 h 1234458"/>
                <a:gd name="connsiteX71" fmla="*/ 94495 w 722109"/>
                <a:gd name="connsiteY71" fmla="*/ 1119161 h 1234458"/>
                <a:gd name="connsiteX72" fmla="*/ 92099 w 722109"/>
                <a:gd name="connsiteY72" fmla="*/ 1121823 h 1234458"/>
                <a:gd name="connsiteX73" fmla="*/ 44701 w 722109"/>
                <a:gd name="connsiteY73" fmla="*/ 1166824 h 1234458"/>
                <a:gd name="connsiteX74" fmla="*/ 32453 w 722109"/>
                <a:gd name="connsiteY74" fmla="*/ 1175877 h 1234458"/>
                <a:gd name="connsiteX75" fmla="*/ 25264 w 722109"/>
                <a:gd name="connsiteY75" fmla="*/ 1181470 h 1234458"/>
                <a:gd name="connsiteX76" fmla="*/ 23400 w 722109"/>
                <a:gd name="connsiteY76" fmla="*/ 1182801 h 1234458"/>
                <a:gd name="connsiteX77" fmla="*/ 17808 w 722109"/>
                <a:gd name="connsiteY77" fmla="*/ 1187061 h 1234458"/>
                <a:gd name="connsiteX78" fmla="*/ 13813 w 722109"/>
                <a:gd name="connsiteY78" fmla="*/ 1189724 h 1234458"/>
                <a:gd name="connsiteX79" fmla="*/ 6091 w 722109"/>
                <a:gd name="connsiteY79" fmla="*/ 1195582 h 1234458"/>
                <a:gd name="connsiteX80" fmla="*/ 1032 w 722109"/>
                <a:gd name="connsiteY80" fmla="*/ 1218216 h 1234458"/>
                <a:gd name="connsiteX81" fmla="*/ 7156 w 722109"/>
                <a:gd name="connsiteY81" fmla="*/ 1228068 h 1234458"/>
                <a:gd name="connsiteX82" fmla="*/ 21801 w 722109"/>
                <a:gd name="connsiteY82" fmla="*/ 1234458 h 1234458"/>
                <a:gd name="connsiteX83" fmla="*/ 24465 w 722109"/>
                <a:gd name="connsiteY83" fmla="*/ 1234458 h 1234458"/>
                <a:gd name="connsiteX84" fmla="*/ 31654 w 722109"/>
                <a:gd name="connsiteY84" fmla="*/ 1232861 h 1234458"/>
                <a:gd name="connsiteX85" fmla="*/ 40175 w 722109"/>
                <a:gd name="connsiteY85" fmla="*/ 1228867 h 1234458"/>
                <a:gd name="connsiteX86" fmla="*/ 54554 w 722109"/>
                <a:gd name="connsiteY86" fmla="*/ 1221145 h 1234458"/>
                <a:gd name="connsiteX87" fmla="*/ 71596 w 722109"/>
                <a:gd name="connsiteY87" fmla="*/ 1209961 h 1234458"/>
                <a:gd name="connsiteX88" fmla="*/ 83844 w 722109"/>
                <a:gd name="connsiteY88" fmla="*/ 1201973 h 1234458"/>
                <a:gd name="connsiteX89" fmla="*/ 109141 w 722109"/>
                <a:gd name="connsiteY89" fmla="*/ 1186795 h 1234458"/>
                <a:gd name="connsiteX90" fmla="*/ 141892 w 722109"/>
                <a:gd name="connsiteY90" fmla="*/ 1166558 h 1234458"/>
                <a:gd name="connsiteX91" fmla="*/ 195148 w 722109"/>
                <a:gd name="connsiteY91" fmla="*/ 1127415 h 1234458"/>
                <a:gd name="connsiteX92" fmla="*/ 252930 w 722109"/>
                <a:gd name="connsiteY92" fmla="*/ 1094663 h 1234458"/>
                <a:gd name="connsiteX93" fmla="*/ 297399 w 722109"/>
                <a:gd name="connsiteY93" fmla="*/ 1069633 h 1234458"/>
                <a:gd name="connsiteX94" fmla="*/ 319499 w 722109"/>
                <a:gd name="connsiteY94" fmla="*/ 1057650 h 1234458"/>
                <a:gd name="connsiteX95" fmla="*/ 321629 w 722109"/>
                <a:gd name="connsiteY95" fmla="*/ 1057650 h 1234458"/>
                <a:gd name="connsiteX96" fmla="*/ 340002 w 722109"/>
                <a:gd name="connsiteY96" fmla="*/ 1046999 h 1234458"/>
                <a:gd name="connsiteX97" fmla="*/ 346127 w 722109"/>
                <a:gd name="connsiteY97" fmla="*/ 1043272 h 1234458"/>
                <a:gd name="connsiteX98" fmla="*/ 388198 w 722109"/>
                <a:gd name="connsiteY98" fmla="*/ 1021437 h 1234458"/>
                <a:gd name="connsiteX99" fmla="*/ 412164 w 722109"/>
                <a:gd name="connsiteY99" fmla="*/ 1009454 h 1234458"/>
                <a:gd name="connsiteX100" fmla="*/ 433732 w 722109"/>
                <a:gd name="connsiteY100" fmla="*/ 998803 h 1234458"/>
                <a:gd name="connsiteX101" fmla="*/ 431069 w 722109"/>
                <a:gd name="connsiteY101" fmla="*/ 998803 h 1234458"/>
                <a:gd name="connsiteX102" fmla="*/ 433199 w 722109"/>
                <a:gd name="connsiteY102" fmla="*/ 998803 h 1234458"/>
                <a:gd name="connsiteX103" fmla="*/ 435330 w 722109"/>
                <a:gd name="connsiteY103" fmla="*/ 998803 h 1234458"/>
                <a:gd name="connsiteX104" fmla="*/ 477401 w 722109"/>
                <a:gd name="connsiteY104" fmla="*/ 979099 h 1234458"/>
                <a:gd name="connsiteX105" fmla="*/ 488585 w 722109"/>
                <a:gd name="connsiteY105" fmla="*/ 973773 h 1234458"/>
                <a:gd name="connsiteX106" fmla="*/ 519739 w 722109"/>
                <a:gd name="connsiteY106" fmla="*/ 960459 h 1234458"/>
                <a:gd name="connsiteX107" fmla="*/ 555420 w 722109"/>
                <a:gd name="connsiteY107" fmla="*/ 942619 h 1234458"/>
                <a:gd name="connsiteX108" fmla="*/ 571662 w 722109"/>
                <a:gd name="connsiteY108" fmla="*/ 919986 h 1234458"/>
                <a:gd name="connsiteX109" fmla="*/ 565538 w 722109"/>
                <a:gd name="connsiteY109" fmla="*/ 905341 h 1234458"/>
                <a:gd name="connsiteX110" fmla="*/ 571397 w 722109"/>
                <a:gd name="connsiteY110" fmla="*/ 897352 h 1234458"/>
                <a:gd name="connsiteX111" fmla="*/ 580450 w 722109"/>
                <a:gd name="connsiteY111" fmla="*/ 883239 h 1234458"/>
                <a:gd name="connsiteX112" fmla="*/ 596959 w 722109"/>
                <a:gd name="connsiteY112" fmla="*/ 853949 h 1234458"/>
                <a:gd name="connsiteX113" fmla="*/ 607078 w 722109"/>
                <a:gd name="connsiteY113" fmla="*/ 833179 h 1234458"/>
                <a:gd name="connsiteX114" fmla="*/ 611605 w 722109"/>
                <a:gd name="connsiteY114" fmla="*/ 823594 h 1234458"/>
                <a:gd name="connsiteX115" fmla="*/ 615332 w 722109"/>
                <a:gd name="connsiteY115" fmla="*/ 815605 h 1234458"/>
                <a:gd name="connsiteX116" fmla="*/ 624120 w 722109"/>
                <a:gd name="connsiteY116" fmla="*/ 796966 h 1234458"/>
                <a:gd name="connsiteX117" fmla="*/ 639031 w 722109"/>
                <a:gd name="connsiteY117" fmla="*/ 761018 h 1234458"/>
                <a:gd name="connsiteX118" fmla="*/ 649150 w 722109"/>
                <a:gd name="connsiteY118" fmla="*/ 736521 h 1234458"/>
                <a:gd name="connsiteX119" fmla="*/ 673115 w 722109"/>
                <a:gd name="connsiteY119" fmla="*/ 672349 h 1234458"/>
                <a:gd name="connsiteX120" fmla="*/ 688026 w 722109"/>
                <a:gd name="connsiteY120" fmla="*/ 619093 h 1234458"/>
                <a:gd name="connsiteX121" fmla="*/ 698411 w 722109"/>
                <a:gd name="connsiteY121" fmla="*/ 562909 h 1234458"/>
                <a:gd name="connsiteX122" fmla="*/ 705867 w 722109"/>
                <a:gd name="connsiteY122" fmla="*/ 510984 h 1234458"/>
                <a:gd name="connsiteX123" fmla="*/ 709594 w 722109"/>
                <a:gd name="connsiteY123" fmla="*/ 478498 h 1234458"/>
                <a:gd name="connsiteX124" fmla="*/ 709594 w 722109"/>
                <a:gd name="connsiteY124" fmla="*/ 467848 h 1234458"/>
                <a:gd name="connsiteX125" fmla="*/ 709594 w 722109"/>
                <a:gd name="connsiteY125" fmla="*/ 457463 h 1234458"/>
                <a:gd name="connsiteX126" fmla="*/ 715985 w 722109"/>
                <a:gd name="connsiteY126" fmla="*/ 413793 h 1234458"/>
                <a:gd name="connsiteX127" fmla="*/ 718914 w 722109"/>
                <a:gd name="connsiteY127" fmla="*/ 396486 h 1234458"/>
                <a:gd name="connsiteX128" fmla="*/ 722109 w 722109"/>
                <a:gd name="connsiteY128" fmla="*/ 358408 h 1234458"/>
                <a:gd name="connsiteX129" fmla="*/ 720778 w 722109"/>
                <a:gd name="connsiteY129" fmla="*/ 333112 h 1234458"/>
                <a:gd name="connsiteX130" fmla="*/ 720778 w 722109"/>
                <a:gd name="connsiteY130" fmla="*/ 330449 h 1234458"/>
                <a:gd name="connsiteX131" fmla="*/ 711991 w 722109"/>
                <a:gd name="connsiteY131" fmla="*/ 262548 h 1234458"/>
                <a:gd name="connsiteX132" fmla="*/ 696814 w 722109"/>
                <a:gd name="connsiteY132" fmla="*/ 214352 h 1234458"/>
                <a:gd name="connsiteX133" fmla="*/ 670186 w 722109"/>
                <a:gd name="connsiteY133" fmla="*/ 162695 h 1234458"/>
                <a:gd name="connsiteX134" fmla="*/ 649150 w 722109"/>
                <a:gd name="connsiteY134" fmla="*/ 138197 h 1234458"/>
                <a:gd name="connsiteX135" fmla="*/ 646220 w 722109"/>
                <a:gd name="connsiteY135" fmla="*/ 135002 h 1234458"/>
                <a:gd name="connsiteX136" fmla="*/ 638765 w 722109"/>
                <a:gd name="connsiteY136" fmla="*/ 127280 h 1234458"/>
                <a:gd name="connsiteX137" fmla="*/ 631575 w 722109"/>
                <a:gd name="connsiteY137" fmla="*/ 119025 h 1234458"/>
                <a:gd name="connsiteX138" fmla="*/ 621190 w 722109"/>
                <a:gd name="connsiteY138" fmla="*/ 104912 h 1234458"/>
                <a:gd name="connsiteX139" fmla="*/ 602818 w 722109"/>
                <a:gd name="connsiteY139" fmla="*/ 81214 h 1234458"/>
                <a:gd name="connsiteX140" fmla="*/ 593232 w 722109"/>
                <a:gd name="connsiteY140" fmla="*/ 71894 h 1234458"/>
                <a:gd name="connsiteX141" fmla="*/ 588971 w 722109"/>
                <a:gd name="connsiteY141" fmla="*/ 67900 h 1234458"/>
                <a:gd name="connsiteX142" fmla="*/ 572994 w 722109"/>
                <a:gd name="connsiteY142" fmla="*/ 53788 h 1234458"/>
                <a:gd name="connsiteX143" fmla="*/ 551160 w 722109"/>
                <a:gd name="connsiteY143" fmla="*/ 38876 h 1234458"/>
                <a:gd name="connsiteX144" fmla="*/ 549029 w 722109"/>
                <a:gd name="connsiteY144" fmla="*/ 37544 h 1234458"/>
                <a:gd name="connsiteX145" fmla="*/ 540775 w 722109"/>
                <a:gd name="connsiteY145" fmla="*/ 31686 h 1234458"/>
                <a:gd name="connsiteX146" fmla="*/ 523999 w 722109"/>
                <a:gd name="connsiteY146" fmla="*/ 20770 h 1234458"/>
                <a:gd name="connsiteX147" fmla="*/ 494975 w 722109"/>
                <a:gd name="connsiteY147" fmla="*/ 7189 h 1234458"/>
                <a:gd name="connsiteX148" fmla="*/ 478999 w 722109"/>
                <a:gd name="connsiteY148" fmla="*/ 4526 h 123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722109" h="1234458">
                  <a:moveTo>
                    <a:pt x="480330" y="0"/>
                  </a:moveTo>
                  <a:cubicBezTo>
                    <a:pt x="476021" y="14"/>
                    <a:pt x="471729" y="550"/>
                    <a:pt x="467549" y="1598"/>
                  </a:cubicBezTo>
                  <a:cubicBezTo>
                    <a:pt x="460333" y="3349"/>
                    <a:pt x="453292" y="5755"/>
                    <a:pt x="446513" y="8787"/>
                  </a:cubicBezTo>
                  <a:cubicBezTo>
                    <a:pt x="441067" y="11266"/>
                    <a:pt x="435892" y="14300"/>
                    <a:pt x="431069" y="17840"/>
                  </a:cubicBezTo>
                  <a:cubicBezTo>
                    <a:pt x="427102" y="20745"/>
                    <a:pt x="423363" y="23950"/>
                    <a:pt x="419885" y="27426"/>
                  </a:cubicBezTo>
                  <a:lnTo>
                    <a:pt x="416690" y="30887"/>
                  </a:lnTo>
                  <a:lnTo>
                    <a:pt x="414294" y="33817"/>
                  </a:lnTo>
                  <a:lnTo>
                    <a:pt x="411631" y="33817"/>
                  </a:lnTo>
                  <a:lnTo>
                    <a:pt x="408702" y="33817"/>
                  </a:lnTo>
                  <a:lnTo>
                    <a:pt x="397252" y="35681"/>
                  </a:lnTo>
                  <a:lnTo>
                    <a:pt x="397252" y="35681"/>
                  </a:lnTo>
                  <a:lnTo>
                    <a:pt x="392992" y="35681"/>
                  </a:lnTo>
                  <a:lnTo>
                    <a:pt x="382607" y="35681"/>
                  </a:lnTo>
                  <a:lnTo>
                    <a:pt x="373553" y="35681"/>
                  </a:lnTo>
                  <a:lnTo>
                    <a:pt x="367695" y="35681"/>
                  </a:lnTo>
                  <a:cubicBezTo>
                    <a:pt x="360506" y="35681"/>
                    <a:pt x="353316" y="37544"/>
                    <a:pt x="346127" y="38077"/>
                  </a:cubicBezTo>
                  <a:lnTo>
                    <a:pt x="337606" y="38077"/>
                  </a:lnTo>
                  <a:cubicBezTo>
                    <a:pt x="330150" y="38077"/>
                    <a:pt x="322694" y="39408"/>
                    <a:pt x="314972" y="39675"/>
                  </a:cubicBezTo>
                  <a:lnTo>
                    <a:pt x="306185" y="39675"/>
                  </a:lnTo>
                  <a:lnTo>
                    <a:pt x="289143" y="39675"/>
                  </a:lnTo>
                  <a:lnTo>
                    <a:pt x="279558" y="39675"/>
                  </a:lnTo>
                  <a:cubicBezTo>
                    <a:pt x="271757" y="38484"/>
                    <a:pt x="264025" y="36884"/>
                    <a:pt x="256392" y="34882"/>
                  </a:cubicBezTo>
                  <a:cubicBezTo>
                    <a:pt x="254896" y="34607"/>
                    <a:pt x="253361" y="34607"/>
                    <a:pt x="251865" y="34882"/>
                  </a:cubicBezTo>
                  <a:cubicBezTo>
                    <a:pt x="240690" y="35070"/>
                    <a:pt x="231783" y="44281"/>
                    <a:pt x="231970" y="55456"/>
                  </a:cubicBezTo>
                  <a:cubicBezTo>
                    <a:pt x="232126" y="64733"/>
                    <a:pt x="238569" y="72715"/>
                    <a:pt x="247605" y="74824"/>
                  </a:cubicBezTo>
                  <a:lnTo>
                    <a:pt x="255060" y="77220"/>
                  </a:lnTo>
                  <a:cubicBezTo>
                    <a:pt x="260981" y="79222"/>
                    <a:pt x="267030" y="80823"/>
                    <a:pt x="273166" y="82013"/>
                  </a:cubicBezTo>
                  <a:cubicBezTo>
                    <a:pt x="282506" y="83429"/>
                    <a:pt x="291948" y="84053"/>
                    <a:pt x="301392" y="83877"/>
                  </a:cubicBezTo>
                  <a:lnTo>
                    <a:pt x="328020" y="83877"/>
                  </a:lnTo>
                  <a:lnTo>
                    <a:pt x="338671" y="83877"/>
                  </a:lnTo>
                  <a:lnTo>
                    <a:pt x="348257" y="83877"/>
                  </a:lnTo>
                  <a:lnTo>
                    <a:pt x="367695" y="82013"/>
                  </a:lnTo>
                  <a:cubicBezTo>
                    <a:pt x="372902" y="81217"/>
                    <a:pt x="378145" y="80684"/>
                    <a:pt x="383405" y="80415"/>
                  </a:cubicBezTo>
                  <a:cubicBezTo>
                    <a:pt x="393791" y="80415"/>
                    <a:pt x="404441" y="77752"/>
                    <a:pt x="414826" y="76155"/>
                  </a:cubicBezTo>
                  <a:lnTo>
                    <a:pt x="417223" y="76155"/>
                  </a:lnTo>
                  <a:lnTo>
                    <a:pt x="420418" y="76155"/>
                  </a:lnTo>
                  <a:lnTo>
                    <a:pt x="422016" y="76155"/>
                  </a:lnTo>
                  <a:lnTo>
                    <a:pt x="430537" y="76155"/>
                  </a:lnTo>
                  <a:lnTo>
                    <a:pt x="443052" y="76155"/>
                  </a:lnTo>
                  <a:cubicBezTo>
                    <a:pt x="450443" y="76776"/>
                    <a:pt x="457754" y="78113"/>
                    <a:pt x="464887" y="80149"/>
                  </a:cubicBezTo>
                  <a:cubicBezTo>
                    <a:pt x="470246" y="82527"/>
                    <a:pt x="475334" y="85473"/>
                    <a:pt x="480065" y="88936"/>
                  </a:cubicBezTo>
                  <a:cubicBezTo>
                    <a:pt x="489814" y="95796"/>
                    <a:pt x="498747" y="103747"/>
                    <a:pt x="506692" y="112635"/>
                  </a:cubicBezTo>
                  <a:cubicBezTo>
                    <a:pt x="512999" y="120987"/>
                    <a:pt x="518525" y="129899"/>
                    <a:pt x="523201" y="139262"/>
                  </a:cubicBezTo>
                  <a:cubicBezTo>
                    <a:pt x="530170" y="154940"/>
                    <a:pt x="535265" y="171386"/>
                    <a:pt x="538379" y="188257"/>
                  </a:cubicBezTo>
                  <a:cubicBezTo>
                    <a:pt x="540775" y="204500"/>
                    <a:pt x="542106" y="220743"/>
                    <a:pt x="542906" y="233258"/>
                  </a:cubicBezTo>
                  <a:cubicBezTo>
                    <a:pt x="544101" y="250990"/>
                    <a:pt x="544101" y="268781"/>
                    <a:pt x="542906" y="286513"/>
                  </a:cubicBezTo>
                  <a:cubicBezTo>
                    <a:pt x="538083" y="329010"/>
                    <a:pt x="530612" y="371163"/>
                    <a:pt x="520538" y="412728"/>
                  </a:cubicBezTo>
                  <a:lnTo>
                    <a:pt x="516544" y="430569"/>
                  </a:lnTo>
                  <a:lnTo>
                    <a:pt x="512550" y="448410"/>
                  </a:lnTo>
                  <a:cubicBezTo>
                    <a:pt x="510420" y="456930"/>
                    <a:pt x="508289" y="465451"/>
                    <a:pt x="505893" y="475038"/>
                  </a:cubicBezTo>
                  <a:lnTo>
                    <a:pt x="503496" y="483824"/>
                  </a:lnTo>
                  <a:cubicBezTo>
                    <a:pt x="498437" y="503263"/>
                    <a:pt x="492312" y="523499"/>
                    <a:pt x="484857" y="545867"/>
                  </a:cubicBezTo>
                  <a:lnTo>
                    <a:pt x="477934" y="564240"/>
                  </a:lnTo>
                  <a:cubicBezTo>
                    <a:pt x="470744" y="583146"/>
                    <a:pt x="463288" y="602051"/>
                    <a:pt x="455300" y="620691"/>
                  </a:cubicBezTo>
                  <a:cubicBezTo>
                    <a:pt x="447312" y="639330"/>
                    <a:pt x="437194" y="661963"/>
                    <a:pt x="426542" y="681934"/>
                  </a:cubicBezTo>
                  <a:cubicBezTo>
                    <a:pt x="415891" y="701905"/>
                    <a:pt x="405240" y="720810"/>
                    <a:pt x="394323" y="740249"/>
                  </a:cubicBezTo>
                  <a:lnTo>
                    <a:pt x="386068" y="748503"/>
                  </a:lnTo>
                  <a:cubicBezTo>
                    <a:pt x="377547" y="763415"/>
                    <a:pt x="369026" y="778326"/>
                    <a:pt x="359441" y="793238"/>
                  </a:cubicBezTo>
                  <a:cubicBezTo>
                    <a:pt x="347458" y="812943"/>
                    <a:pt x="334411" y="832913"/>
                    <a:pt x="319233" y="853949"/>
                  </a:cubicBezTo>
                  <a:lnTo>
                    <a:pt x="321629" y="851286"/>
                  </a:lnTo>
                  <a:lnTo>
                    <a:pt x="296600" y="883772"/>
                  </a:lnTo>
                  <a:cubicBezTo>
                    <a:pt x="287546" y="895488"/>
                    <a:pt x="278492" y="907471"/>
                    <a:pt x="269972" y="919453"/>
                  </a:cubicBezTo>
                  <a:lnTo>
                    <a:pt x="268374" y="921583"/>
                  </a:lnTo>
                  <a:lnTo>
                    <a:pt x="266776" y="923713"/>
                  </a:lnTo>
                  <a:lnTo>
                    <a:pt x="270238" y="919719"/>
                  </a:lnTo>
                  <a:lnTo>
                    <a:pt x="264646" y="926643"/>
                  </a:lnTo>
                  <a:cubicBezTo>
                    <a:pt x="253462" y="941287"/>
                    <a:pt x="241746" y="956732"/>
                    <a:pt x="229497" y="971110"/>
                  </a:cubicBezTo>
                  <a:lnTo>
                    <a:pt x="210060" y="993744"/>
                  </a:lnTo>
                  <a:cubicBezTo>
                    <a:pt x="201272" y="1003596"/>
                    <a:pt x="192485" y="1013715"/>
                    <a:pt x="183432" y="1023833"/>
                  </a:cubicBezTo>
                  <a:cubicBezTo>
                    <a:pt x="166922" y="1043272"/>
                    <a:pt x="152810" y="1058982"/>
                    <a:pt x="139230" y="1073361"/>
                  </a:cubicBezTo>
                  <a:lnTo>
                    <a:pt x="108075" y="1105314"/>
                  </a:lnTo>
                  <a:lnTo>
                    <a:pt x="94495" y="1119161"/>
                  </a:lnTo>
                  <a:lnTo>
                    <a:pt x="92099" y="1121823"/>
                  </a:lnTo>
                  <a:cubicBezTo>
                    <a:pt x="76921" y="1137001"/>
                    <a:pt x="61210" y="1152711"/>
                    <a:pt x="44701" y="1166824"/>
                  </a:cubicBezTo>
                  <a:lnTo>
                    <a:pt x="32453" y="1175877"/>
                  </a:lnTo>
                  <a:lnTo>
                    <a:pt x="25264" y="1181470"/>
                  </a:lnTo>
                  <a:lnTo>
                    <a:pt x="23400" y="1182801"/>
                  </a:lnTo>
                  <a:lnTo>
                    <a:pt x="17808" y="1187061"/>
                  </a:lnTo>
                  <a:lnTo>
                    <a:pt x="13813" y="1189724"/>
                  </a:lnTo>
                  <a:cubicBezTo>
                    <a:pt x="10878" y="1191149"/>
                    <a:pt x="8254" y="1193139"/>
                    <a:pt x="6091" y="1195582"/>
                  </a:cubicBezTo>
                  <a:cubicBezTo>
                    <a:pt x="528" y="1201704"/>
                    <a:pt x="-1396" y="1210307"/>
                    <a:pt x="1032" y="1218216"/>
                  </a:cubicBezTo>
                  <a:cubicBezTo>
                    <a:pt x="2122" y="1222003"/>
                    <a:pt x="4242" y="1225414"/>
                    <a:pt x="7156" y="1228068"/>
                  </a:cubicBezTo>
                  <a:cubicBezTo>
                    <a:pt x="11163" y="1231811"/>
                    <a:pt x="16332" y="1234067"/>
                    <a:pt x="21801" y="1234458"/>
                  </a:cubicBezTo>
                  <a:lnTo>
                    <a:pt x="24465" y="1234458"/>
                  </a:lnTo>
                  <a:cubicBezTo>
                    <a:pt x="26916" y="1234210"/>
                    <a:pt x="29329" y="1233673"/>
                    <a:pt x="31654" y="1232861"/>
                  </a:cubicBezTo>
                  <a:lnTo>
                    <a:pt x="40175" y="1228867"/>
                  </a:lnTo>
                  <a:cubicBezTo>
                    <a:pt x="45113" y="1226574"/>
                    <a:pt x="49914" y="1223995"/>
                    <a:pt x="54554" y="1221145"/>
                  </a:cubicBezTo>
                  <a:lnTo>
                    <a:pt x="71596" y="1209961"/>
                  </a:lnTo>
                  <a:lnTo>
                    <a:pt x="83844" y="1201973"/>
                  </a:lnTo>
                  <a:cubicBezTo>
                    <a:pt x="92099" y="1196647"/>
                    <a:pt x="100620" y="1191588"/>
                    <a:pt x="109141" y="1186795"/>
                  </a:cubicBezTo>
                  <a:cubicBezTo>
                    <a:pt x="117662" y="1182002"/>
                    <a:pt x="131508" y="1173747"/>
                    <a:pt x="141892" y="1166558"/>
                  </a:cubicBezTo>
                  <a:cubicBezTo>
                    <a:pt x="160000" y="1153777"/>
                    <a:pt x="177840" y="1139930"/>
                    <a:pt x="195148" y="1127415"/>
                  </a:cubicBezTo>
                  <a:cubicBezTo>
                    <a:pt x="213593" y="1115119"/>
                    <a:pt x="232904" y="1104173"/>
                    <a:pt x="252930" y="1094663"/>
                  </a:cubicBezTo>
                  <a:cubicBezTo>
                    <a:pt x="267841" y="1086409"/>
                    <a:pt x="282753" y="1078421"/>
                    <a:pt x="297399" y="1069633"/>
                  </a:cubicBezTo>
                  <a:lnTo>
                    <a:pt x="319499" y="1057650"/>
                  </a:lnTo>
                  <a:lnTo>
                    <a:pt x="321629" y="1057650"/>
                  </a:lnTo>
                  <a:lnTo>
                    <a:pt x="340002" y="1046999"/>
                  </a:lnTo>
                  <a:lnTo>
                    <a:pt x="346127" y="1043272"/>
                  </a:lnTo>
                  <a:cubicBezTo>
                    <a:pt x="359707" y="1035017"/>
                    <a:pt x="374352" y="1028094"/>
                    <a:pt x="388198" y="1021437"/>
                  </a:cubicBezTo>
                  <a:lnTo>
                    <a:pt x="412164" y="1009454"/>
                  </a:lnTo>
                  <a:lnTo>
                    <a:pt x="433732" y="998803"/>
                  </a:lnTo>
                  <a:lnTo>
                    <a:pt x="431069" y="998803"/>
                  </a:lnTo>
                  <a:lnTo>
                    <a:pt x="433199" y="998803"/>
                  </a:lnTo>
                  <a:lnTo>
                    <a:pt x="435330" y="998803"/>
                  </a:lnTo>
                  <a:lnTo>
                    <a:pt x="477401" y="979099"/>
                  </a:lnTo>
                  <a:lnTo>
                    <a:pt x="488585" y="973773"/>
                  </a:lnTo>
                  <a:cubicBezTo>
                    <a:pt x="498969" y="968980"/>
                    <a:pt x="509355" y="964720"/>
                    <a:pt x="519739" y="960459"/>
                  </a:cubicBezTo>
                  <a:cubicBezTo>
                    <a:pt x="530124" y="956199"/>
                    <a:pt x="543438" y="949010"/>
                    <a:pt x="555420" y="942619"/>
                  </a:cubicBezTo>
                  <a:cubicBezTo>
                    <a:pt x="565328" y="939614"/>
                    <a:pt x="571988" y="930335"/>
                    <a:pt x="571662" y="919986"/>
                  </a:cubicBezTo>
                  <a:cubicBezTo>
                    <a:pt x="571387" y="914540"/>
                    <a:pt x="569221" y="909361"/>
                    <a:pt x="565538" y="905341"/>
                  </a:cubicBezTo>
                  <a:lnTo>
                    <a:pt x="571397" y="897352"/>
                  </a:lnTo>
                  <a:cubicBezTo>
                    <a:pt x="574592" y="892826"/>
                    <a:pt x="577521" y="888032"/>
                    <a:pt x="580450" y="883239"/>
                  </a:cubicBezTo>
                  <a:cubicBezTo>
                    <a:pt x="586467" y="873775"/>
                    <a:pt x="591978" y="863997"/>
                    <a:pt x="596959" y="853949"/>
                  </a:cubicBezTo>
                  <a:lnTo>
                    <a:pt x="607078" y="833179"/>
                  </a:lnTo>
                  <a:lnTo>
                    <a:pt x="611605" y="823594"/>
                  </a:lnTo>
                  <a:lnTo>
                    <a:pt x="615332" y="815605"/>
                  </a:lnTo>
                  <a:lnTo>
                    <a:pt x="624120" y="796966"/>
                  </a:lnTo>
                  <a:cubicBezTo>
                    <a:pt x="629179" y="784983"/>
                    <a:pt x="634238" y="773001"/>
                    <a:pt x="639031" y="761018"/>
                  </a:cubicBezTo>
                  <a:lnTo>
                    <a:pt x="649150" y="736521"/>
                  </a:lnTo>
                  <a:cubicBezTo>
                    <a:pt x="658203" y="714952"/>
                    <a:pt x="666458" y="693384"/>
                    <a:pt x="673115" y="672349"/>
                  </a:cubicBezTo>
                  <a:cubicBezTo>
                    <a:pt x="679035" y="654877"/>
                    <a:pt x="684012" y="637099"/>
                    <a:pt x="688026" y="619093"/>
                  </a:cubicBezTo>
                  <a:cubicBezTo>
                    <a:pt x="692020" y="600454"/>
                    <a:pt x="695215" y="581814"/>
                    <a:pt x="698411" y="562909"/>
                  </a:cubicBezTo>
                  <a:cubicBezTo>
                    <a:pt x="701606" y="544003"/>
                    <a:pt x="703736" y="528293"/>
                    <a:pt x="705867" y="510984"/>
                  </a:cubicBezTo>
                  <a:cubicBezTo>
                    <a:pt x="707464" y="499535"/>
                    <a:pt x="708795" y="489150"/>
                    <a:pt x="709594" y="478498"/>
                  </a:cubicBezTo>
                  <a:lnTo>
                    <a:pt x="709594" y="467848"/>
                  </a:lnTo>
                  <a:lnTo>
                    <a:pt x="709594" y="457463"/>
                  </a:lnTo>
                  <a:cubicBezTo>
                    <a:pt x="711192" y="442817"/>
                    <a:pt x="713588" y="428173"/>
                    <a:pt x="715985" y="413793"/>
                  </a:cubicBezTo>
                  <a:lnTo>
                    <a:pt x="718914" y="396486"/>
                  </a:lnTo>
                  <a:cubicBezTo>
                    <a:pt x="721003" y="383900"/>
                    <a:pt x="722071" y="371166"/>
                    <a:pt x="722109" y="358408"/>
                  </a:cubicBezTo>
                  <a:cubicBezTo>
                    <a:pt x="722109" y="350154"/>
                    <a:pt x="722109" y="341633"/>
                    <a:pt x="720778" y="333112"/>
                  </a:cubicBezTo>
                  <a:lnTo>
                    <a:pt x="720778" y="330449"/>
                  </a:lnTo>
                  <a:cubicBezTo>
                    <a:pt x="719458" y="307636"/>
                    <a:pt x="716522" y="284946"/>
                    <a:pt x="711991" y="262548"/>
                  </a:cubicBezTo>
                  <a:cubicBezTo>
                    <a:pt x="707925" y="246187"/>
                    <a:pt x="702856" y="230091"/>
                    <a:pt x="696814" y="214352"/>
                  </a:cubicBezTo>
                  <a:cubicBezTo>
                    <a:pt x="690297" y="196016"/>
                    <a:pt x="681341" y="178641"/>
                    <a:pt x="670186" y="162695"/>
                  </a:cubicBezTo>
                  <a:cubicBezTo>
                    <a:pt x="663937" y="153903"/>
                    <a:pt x="656896" y="145703"/>
                    <a:pt x="649150" y="138197"/>
                  </a:cubicBezTo>
                  <a:lnTo>
                    <a:pt x="646220" y="135002"/>
                  </a:lnTo>
                  <a:lnTo>
                    <a:pt x="638765" y="127280"/>
                  </a:lnTo>
                  <a:lnTo>
                    <a:pt x="631575" y="119025"/>
                  </a:lnTo>
                  <a:lnTo>
                    <a:pt x="621190" y="104912"/>
                  </a:lnTo>
                  <a:cubicBezTo>
                    <a:pt x="615332" y="96924"/>
                    <a:pt x="609475" y="88670"/>
                    <a:pt x="602818" y="81214"/>
                  </a:cubicBezTo>
                  <a:cubicBezTo>
                    <a:pt x="599888" y="78019"/>
                    <a:pt x="596427" y="74824"/>
                    <a:pt x="593232" y="71894"/>
                  </a:cubicBezTo>
                  <a:lnTo>
                    <a:pt x="588971" y="67900"/>
                  </a:lnTo>
                  <a:cubicBezTo>
                    <a:pt x="583965" y="62846"/>
                    <a:pt x="578628" y="58131"/>
                    <a:pt x="572994" y="53788"/>
                  </a:cubicBezTo>
                  <a:cubicBezTo>
                    <a:pt x="565805" y="48462"/>
                    <a:pt x="558616" y="43669"/>
                    <a:pt x="551160" y="38876"/>
                  </a:cubicBezTo>
                  <a:lnTo>
                    <a:pt x="549029" y="37544"/>
                  </a:lnTo>
                  <a:lnTo>
                    <a:pt x="540775" y="31686"/>
                  </a:lnTo>
                  <a:cubicBezTo>
                    <a:pt x="535183" y="27959"/>
                    <a:pt x="529858" y="24230"/>
                    <a:pt x="523999" y="20770"/>
                  </a:cubicBezTo>
                  <a:cubicBezTo>
                    <a:pt x="514668" y="15542"/>
                    <a:pt x="504968" y="11004"/>
                    <a:pt x="494975" y="7189"/>
                  </a:cubicBezTo>
                  <a:cubicBezTo>
                    <a:pt x="489845" y="5381"/>
                    <a:pt x="484438" y="4480"/>
                    <a:pt x="478999" y="4526"/>
                  </a:cubicBezTo>
                </a:path>
              </a:pathLst>
            </a:custGeom>
            <a:solidFill>
              <a:srgbClr val="257391"/>
            </a:solidFill>
            <a:ln w="26619"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id="{E2616D67-94FA-4AF1-884A-84A066D8DA4E}"/>
                </a:ext>
              </a:extLst>
            </p:cNvPr>
            <p:cNvSpPr/>
            <p:nvPr/>
          </p:nvSpPr>
          <p:spPr>
            <a:xfrm>
              <a:off x="14068094" y="7768410"/>
              <a:ext cx="41500" cy="44957"/>
            </a:xfrm>
            <a:custGeom>
              <a:avLst/>
              <a:gdLst>
                <a:gd name="connsiteX0" fmla="*/ 18883 w 33066"/>
                <a:gd name="connsiteY0" fmla="*/ 1865 h 35821"/>
                <a:gd name="connsiteX1" fmla="*/ 14623 w 33066"/>
                <a:gd name="connsiteY1" fmla="*/ 7191 h 35821"/>
                <a:gd name="connsiteX2" fmla="*/ 14623 w 33066"/>
                <a:gd name="connsiteY2" fmla="*/ 7190 h 35821"/>
                <a:gd name="connsiteX3" fmla="*/ 11428 w 33066"/>
                <a:gd name="connsiteY3" fmla="*/ 11983 h 35821"/>
                <a:gd name="connsiteX4" fmla="*/ 2641 w 33066"/>
                <a:gd name="connsiteY4" fmla="*/ 20504 h 35821"/>
                <a:gd name="connsiteX5" fmla="*/ 2641 w 33066"/>
                <a:gd name="connsiteY5" fmla="*/ 33285 h 35821"/>
                <a:gd name="connsiteX6" fmla="*/ 15422 w 33066"/>
                <a:gd name="connsiteY6" fmla="*/ 33285 h 35821"/>
                <a:gd name="connsiteX7" fmla="*/ 24741 w 33066"/>
                <a:gd name="connsiteY7" fmla="*/ 24498 h 35821"/>
                <a:gd name="connsiteX8" fmla="*/ 28470 w 33066"/>
                <a:gd name="connsiteY8" fmla="*/ 19971 h 35821"/>
                <a:gd name="connsiteX9" fmla="*/ 32730 w 33066"/>
                <a:gd name="connsiteY9" fmla="*/ 11184 h 35821"/>
                <a:gd name="connsiteX10" fmla="*/ 26445 w 33066"/>
                <a:gd name="connsiteY10" fmla="*/ 29 h 35821"/>
                <a:gd name="connsiteX11" fmla="*/ 26340 w 33066"/>
                <a:gd name="connsiteY11" fmla="*/ 0 h 35821"/>
                <a:gd name="connsiteX12" fmla="*/ 23943 w 33066"/>
                <a:gd name="connsiteY12" fmla="*/ 1 h 35821"/>
                <a:gd name="connsiteX13" fmla="*/ 19416 w 33066"/>
                <a:gd name="connsiteY13" fmla="*/ 1332 h 35821"/>
                <a:gd name="connsiteX14" fmla="*/ 14889 w 33066"/>
                <a:gd name="connsiteY14" fmla="*/ 7723 h 35821"/>
                <a:gd name="connsiteX15" fmla="*/ 14889 w 33066"/>
                <a:gd name="connsiteY15" fmla="*/ 9054 h 35821"/>
                <a:gd name="connsiteX16" fmla="*/ 14889 w 33066"/>
                <a:gd name="connsiteY16" fmla="*/ 7723 h 35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66" h="35821">
                  <a:moveTo>
                    <a:pt x="18883" y="1865"/>
                  </a:moveTo>
                  <a:cubicBezTo>
                    <a:pt x="16918" y="3125"/>
                    <a:pt x="15421" y="4996"/>
                    <a:pt x="14623" y="7191"/>
                  </a:cubicBezTo>
                  <a:lnTo>
                    <a:pt x="14623" y="7190"/>
                  </a:lnTo>
                  <a:cubicBezTo>
                    <a:pt x="13809" y="8941"/>
                    <a:pt x="12731" y="10558"/>
                    <a:pt x="11428" y="11983"/>
                  </a:cubicBezTo>
                  <a:cubicBezTo>
                    <a:pt x="8700" y="15024"/>
                    <a:pt x="5764" y="17870"/>
                    <a:pt x="2641" y="20504"/>
                  </a:cubicBezTo>
                  <a:cubicBezTo>
                    <a:pt x="-880" y="24037"/>
                    <a:pt x="-880" y="29752"/>
                    <a:pt x="2641" y="33285"/>
                  </a:cubicBezTo>
                  <a:cubicBezTo>
                    <a:pt x="6230" y="36667"/>
                    <a:pt x="11832" y="36667"/>
                    <a:pt x="15422" y="33285"/>
                  </a:cubicBezTo>
                  <a:cubicBezTo>
                    <a:pt x="18617" y="30356"/>
                    <a:pt x="21812" y="27694"/>
                    <a:pt x="24741" y="24498"/>
                  </a:cubicBezTo>
                  <a:cubicBezTo>
                    <a:pt x="26126" y="23111"/>
                    <a:pt x="27374" y="21596"/>
                    <a:pt x="28470" y="19971"/>
                  </a:cubicBezTo>
                  <a:cubicBezTo>
                    <a:pt x="30363" y="17296"/>
                    <a:pt x="31802" y="14327"/>
                    <a:pt x="32730" y="11184"/>
                  </a:cubicBezTo>
                  <a:cubicBezTo>
                    <a:pt x="34075" y="6368"/>
                    <a:pt x="31261" y="1374"/>
                    <a:pt x="26445" y="29"/>
                  </a:cubicBezTo>
                  <a:cubicBezTo>
                    <a:pt x="26410" y="20"/>
                    <a:pt x="26375" y="10"/>
                    <a:pt x="26340" y="0"/>
                  </a:cubicBezTo>
                  <a:lnTo>
                    <a:pt x="23943" y="1"/>
                  </a:lnTo>
                  <a:cubicBezTo>
                    <a:pt x="22343" y="37"/>
                    <a:pt x="20781" y="496"/>
                    <a:pt x="19416" y="1332"/>
                  </a:cubicBezTo>
                  <a:moveTo>
                    <a:pt x="14889" y="7723"/>
                  </a:moveTo>
                  <a:lnTo>
                    <a:pt x="14889" y="9054"/>
                  </a:lnTo>
                  <a:lnTo>
                    <a:pt x="14889" y="7723"/>
                  </a:lnTo>
                </a:path>
              </a:pathLst>
            </a:custGeom>
            <a:solidFill>
              <a:srgbClr val="ECCEBA"/>
            </a:solidFill>
            <a:ln w="26619"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id="{CE1D1B68-5FEE-4151-81E0-66166FAF3F48}"/>
                </a:ext>
              </a:extLst>
            </p:cNvPr>
            <p:cNvSpPr/>
            <p:nvPr/>
          </p:nvSpPr>
          <p:spPr>
            <a:xfrm>
              <a:off x="13748197" y="8144700"/>
              <a:ext cx="478776" cy="952098"/>
            </a:xfrm>
            <a:custGeom>
              <a:avLst/>
              <a:gdLst>
                <a:gd name="connsiteX0" fmla="*/ 366967 w 381479"/>
                <a:gd name="connsiteY0" fmla="*/ 4535 h 758612"/>
                <a:gd name="connsiteX1" fmla="*/ 361642 w 381479"/>
                <a:gd name="connsiteY1" fmla="*/ 21842 h 758612"/>
                <a:gd name="connsiteX2" fmla="*/ 355251 w 381479"/>
                <a:gd name="connsiteY2" fmla="*/ 36754 h 758612"/>
                <a:gd name="connsiteX3" fmla="*/ 341937 w 381479"/>
                <a:gd name="connsiteY3" fmla="*/ 67110 h 758612"/>
                <a:gd name="connsiteX4" fmla="*/ 341937 w 381479"/>
                <a:gd name="connsiteY4" fmla="*/ 67110 h 758612"/>
                <a:gd name="connsiteX5" fmla="*/ 338742 w 381479"/>
                <a:gd name="connsiteY5" fmla="*/ 73500 h 758612"/>
                <a:gd name="connsiteX6" fmla="*/ 331020 w 381479"/>
                <a:gd name="connsiteY6" fmla="*/ 89210 h 758612"/>
                <a:gd name="connsiteX7" fmla="*/ 331020 w 381479"/>
                <a:gd name="connsiteY7" fmla="*/ 87347 h 758612"/>
                <a:gd name="connsiteX8" fmla="*/ 308919 w 381479"/>
                <a:gd name="connsiteY8" fmla="*/ 130217 h 758612"/>
                <a:gd name="connsiteX9" fmla="*/ 308919 w 381479"/>
                <a:gd name="connsiteY9" fmla="*/ 130217 h 758612"/>
                <a:gd name="connsiteX10" fmla="*/ 297203 w 381479"/>
                <a:gd name="connsiteY10" fmla="*/ 153650 h 758612"/>
                <a:gd name="connsiteX11" fmla="*/ 299067 w 381479"/>
                <a:gd name="connsiteY11" fmla="*/ 150188 h 758612"/>
                <a:gd name="connsiteX12" fmla="*/ 266315 w 381479"/>
                <a:gd name="connsiteY12" fmla="*/ 220485 h 758612"/>
                <a:gd name="connsiteX13" fmla="*/ 250338 w 381479"/>
                <a:gd name="connsiteY13" fmla="*/ 257231 h 758612"/>
                <a:gd name="connsiteX14" fmla="*/ 235427 w 381479"/>
                <a:gd name="connsiteY14" fmla="*/ 289717 h 758612"/>
                <a:gd name="connsiteX15" fmla="*/ 214924 w 381479"/>
                <a:gd name="connsiteY15" fmla="*/ 328061 h 758612"/>
                <a:gd name="connsiteX16" fmla="*/ 195752 w 381479"/>
                <a:gd name="connsiteY16" fmla="*/ 366405 h 758612"/>
                <a:gd name="connsiteX17" fmla="*/ 179775 w 381479"/>
                <a:gd name="connsiteY17" fmla="*/ 396494 h 758612"/>
                <a:gd name="connsiteX18" fmla="*/ 162999 w 381479"/>
                <a:gd name="connsiteY18" fmla="*/ 425785 h 758612"/>
                <a:gd name="connsiteX19" fmla="*/ 129715 w 381479"/>
                <a:gd name="connsiteY19" fmla="*/ 484365 h 758612"/>
                <a:gd name="connsiteX20" fmla="*/ 111875 w 381479"/>
                <a:gd name="connsiteY20" fmla="*/ 516318 h 758612"/>
                <a:gd name="connsiteX21" fmla="*/ 95365 w 381479"/>
                <a:gd name="connsiteY21" fmla="*/ 545609 h 758612"/>
                <a:gd name="connsiteX22" fmla="*/ 60483 w 381479"/>
                <a:gd name="connsiteY22" fmla="*/ 602858 h 758612"/>
                <a:gd name="connsiteX23" fmla="*/ 37583 w 381479"/>
                <a:gd name="connsiteY23" fmla="*/ 642533 h 758612"/>
                <a:gd name="connsiteX24" fmla="*/ 13086 w 381479"/>
                <a:gd name="connsiteY24" fmla="*/ 680877 h 758612"/>
                <a:gd name="connsiteX25" fmla="*/ 5363 w 381479"/>
                <a:gd name="connsiteY25" fmla="*/ 693925 h 758612"/>
                <a:gd name="connsiteX26" fmla="*/ 3766 w 381479"/>
                <a:gd name="connsiteY26" fmla="*/ 696588 h 758612"/>
                <a:gd name="connsiteX27" fmla="*/ 37 w 381479"/>
                <a:gd name="connsiteY27" fmla="*/ 708570 h 758612"/>
                <a:gd name="connsiteX28" fmla="*/ 6694 w 381479"/>
                <a:gd name="connsiteY28" fmla="*/ 728275 h 758612"/>
                <a:gd name="connsiteX29" fmla="*/ 24536 w 381479"/>
                <a:gd name="connsiteY29" fmla="*/ 749577 h 758612"/>
                <a:gd name="connsiteX30" fmla="*/ 21873 w 381479"/>
                <a:gd name="connsiteY30" fmla="*/ 745583 h 758612"/>
                <a:gd name="connsiteX31" fmla="*/ 30660 w 381479"/>
                <a:gd name="connsiteY31" fmla="*/ 755435 h 758612"/>
                <a:gd name="connsiteX32" fmla="*/ 51962 w 381479"/>
                <a:gd name="connsiteY32" fmla="*/ 755435 h 758612"/>
                <a:gd name="connsiteX33" fmla="*/ 64477 w 381479"/>
                <a:gd name="connsiteY33" fmla="*/ 740257 h 758612"/>
                <a:gd name="connsiteX34" fmla="*/ 70335 w 381479"/>
                <a:gd name="connsiteY34" fmla="*/ 728275 h 758612"/>
                <a:gd name="connsiteX35" fmla="*/ 83383 w 381479"/>
                <a:gd name="connsiteY35" fmla="*/ 699250 h 758612"/>
                <a:gd name="connsiteX36" fmla="*/ 103619 w 381479"/>
                <a:gd name="connsiteY36" fmla="*/ 659575 h 758612"/>
                <a:gd name="connsiteX37" fmla="*/ 124390 w 381479"/>
                <a:gd name="connsiteY37" fmla="*/ 617770 h 758612"/>
                <a:gd name="connsiteX38" fmla="*/ 134508 w 381479"/>
                <a:gd name="connsiteY38" fmla="*/ 597533 h 758612"/>
                <a:gd name="connsiteX39" fmla="*/ 144626 w 381479"/>
                <a:gd name="connsiteY39" fmla="*/ 579426 h 758612"/>
                <a:gd name="connsiteX40" fmla="*/ 163266 w 381479"/>
                <a:gd name="connsiteY40" fmla="*/ 539484 h 758612"/>
                <a:gd name="connsiteX41" fmla="*/ 175514 w 381479"/>
                <a:gd name="connsiteY41" fmla="*/ 516585 h 758612"/>
                <a:gd name="connsiteX42" fmla="*/ 189095 w 381479"/>
                <a:gd name="connsiteY42" fmla="*/ 492620 h 758612"/>
                <a:gd name="connsiteX43" fmla="*/ 210930 w 381479"/>
                <a:gd name="connsiteY43" fmla="*/ 442294 h 758612"/>
                <a:gd name="connsiteX44" fmla="*/ 230367 w 381479"/>
                <a:gd name="connsiteY44" fmla="*/ 395429 h 758612"/>
                <a:gd name="connsiteX45" fmla="*/ 240753 w 381479"/>
                <a:gd name="connsiteY45" fmla="*/ 370665 h 758612"/>
                <a:gd name="connsiteX46" fmla="*/ 243948 w 381479"/>
                <a:gd name="connsiteY46" fmla="*/ 363209 h 758612"/>
                <a:gd name="connsiteX47" fmla="*/ 247942 w 381479"/>
                <a:gd name="connsiteY47" fmla="*/ 354156 h 758612"/>
                <a:gd name="connsiteX48" fmla="*/ 262587 w 381479"/>
                <a:gd name="connsiteY48" fmla="*/ 325398 h 758612"/>
                <a:gd name="connsiteX49" fmla="*/ 277499 w 381479"/>
                <a:gd name="connsiteY49" fmla="*/ 291847 h 758612"/>
                <a:gd name="connsiteX50" fmla="*/ 300132 w 381479"/>
                <a:gd name="connsiteY50" fmla="*/ 233533 h 758612"/>
                <a:gd name="connsiteX51" fmla="*/ 321700 w 381479"/>
                <a:gd name="connsiteY51" fmla="*/ 176283 h 758612"/>
                <a:gd name="connsiteX52" fmla="*/ 331819 w 381479"/>
                <a:gd name="connsiteY52" fmla="*/ 149656 h 758612"/>
                <a:gd name="connsiteX53" fmla="*/ 342204 w 381479"/>
                <a:gd name="connsiteY53" fmla="*/ 121431 h 758612"/>
                <a:gd name="connsiteX54" fmla="*/ 353387 w 381479"/>
                <a:gd name="connsiteY54" fmla="*/ 92939 h 758612"/>
                <a:gd name="connsiteX55" fmla="*/ 362973 w 381479"/>
                <a:gd name="connsiteY55" fmla="*/ 66311 h 758612"/>
                <a:gd name="connsiteX56" fmla="*/ 381080 w 381479"/>
                <a:gd name="connsiteY56" fmla="*/ 10393 h 758612"/>
                <a:gd name="connsiteX57" fmla="*/ 375754 w 381479"/>
                <a:gd name="connsiteY57" fmla="*/ 8 h 758612"/>
                <a:gd name="connsiteX58" fmla="*/ 373358 w 381479"/>
                <a:gd name="connsiteY58" fmla="*/ 8 h 758612"/>
                <a:gd name="connsiteX59" fmla="*/ 365370 w 381479"/>
                <a:gd name="connsiteY59" fmla="*/ 5600 h 758612"/>
                <a:gd name="connsiteX60" fmla="*/ 308386 w 381479"/>
                <a:gd name="connsiteY60" fmla="*/ 131815 h 758612"/>
                <a:gd name="connsiteX61" fmla="*/ 308386 w 381479"/>
                <a:gd name="connsiteY61" fmla="*/ 133679 h 758612"/>
                <a:gd name="connsiteX62" fmla="*/ 308386 w 381479"/>
                <a:gd name="connsiteY62" fmla="*/ 131815 h 758612"/>
                <a:gd name="connsiteX63" fmla="*/ 164331 w 381479"/>
                <a:gd name="connsiteY63" fmla="*/ 537887 h 758612"/>
                <a:gd name="connsiteX64" fmla="*/ 164331 w 381479"/>
                <a:gd name="connsiteY64" fmla="*/ 537887 h 758612"/>
                <a:gd name="connsiteX65" fmla="*/ 164331 w 381479"/>
                <a:gd name="connsiteY65" fmla="*/ 537887 h 758612"/>
                <a:gd name="connsiteX66" fmla="*/ 162999 w 381479"/>
                <a:gd name="connsiteY66" fmla="*/ 540550 h 758612"/>
                <a:gd name="connsiteX67" fmla="*/ 162999 w 381479"/>
                <a:gd name="connsiteY67" fmla="*/ 541881 h 758612"/>
                <a:gd name="connsiteX68" fmla="*/ 162999 w 381479"/>
                <a:gd name="connsiteY68" fmla="*/ 540550 h 758612"/>
                <a:gd name="connsiteX69" fmla="*/ 34654 w 381479"/>
                <a:gd name="connsiteY69" fmla="*/ 718689 h 758612"/>
                <a:gd name="connsiteX70" fmla="*/ 34654 w 381479"/>
                <a:gd name="connsiteY70" fmla="*/ 718689 h 758612"/>
                <a:gd name="connsiteX71" fmla="*/ 31725 w 381479"/>
                <a:gd name="connsiteY71" fmla="*/ 721884 h 758612"/>
                <a:gd name="connsiteX72" fmla="*/ 34654 w 381479"/>
                <a:gd name="connsiteY72" fmla="*/ 718689 h 758612"/>
                <a:gd name="connsiteX73" fmla="*/ 34654 w 381479"/>
                <a:gd name="connsiteY73" fmla="*/ 718689 h 758612"/>
                <a:gd name="connsiteX74" fmla="*/ 34654 w 381479"/>
                <a:gd name="connsiteY74" fmla="*/ 718689 h 758612"/>
                <a:gd name="connsiteX75" fmla="*/ 34654 w 381479"/>
                <a:gd name="connsiteY75" fmla="*/ 718689 h 75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81479" h="758612">
                  <a:moveTo>
                    <a:pt x="366967" y="4535"/>
                  </a:moveTo>
                  <a:cubicBezTo>
                    <a:pt x="365370" y="10393"/>
                    <a:pt x="363772" y="16251"/>
                    <a:pt x="361642" y="21842"/>
                  </a:cubicBezTo>
                  <a:cubicBezTo>
                    <a:pt x="359512" y="27435"/>
                    <a:pt x="357382" y="31961"/>
                    <a:pt x="355251" y="36754"/>
                  </a:cubicBezTo>
                  <a:cubicBezTo>
                    <a:pt x="350991" y="46873"/>
                    <a:pt x="346730" y="56991"/>
                    <a:pt x="341937" y="67110"/>
                  </a:cubicBezTo>
                  <a:lnTo>
                    <a:pt x="341937" y="67110"/>
                  </a:lnTo>
                  <a:lnTo>
                    <a:pt x="338742" y="73500"/>
                  </a:lnTo>
                  <a:cubicBezTo>
                    <a:pt x="336079" y="78826"/>
                    <a:pt x="333683" y="84151"/>
                    <a:pt x="331020" y="89210"/>
                  </a:cubicBezTo>
                  <a:lnTo>
                    <a:pt x="331020" y="87347"/>
                  </a:lnTo>
                  <a:cubicBezTo>
                    <a:pt x="323831" y="101725"/>
                    <a:pt x="316109" y="115838"/>
                    <a:pt x="308919" y="130217"/>
                  </a:cubicBezTo>
                  <a:lnTo>
                    <a:pt x="308919" y="130217"/>
                  </a:lnTo>
                  <a:cubicBezTo>
                    <a:pt x="305191" y="137940"/>
                    <a:pt x="300931" y="145928"/>
                    <a:pt x="297203" y="153650"/>
                  </a:cubicBezTo>
                  <a:cubicBezTo>
                    <a:pt x="297721" y="152443"/>
                    <a:pt x="298344" y="151284"/>
                    <a:pt x="299067" y="150188"/>
                  </a:cubicBezTo>
                  <a:cubicBezTo>
                    <a:pt x="287617" y="173354"/>
                    <a:pt x="276434" y="196786"/>
                    <a:pt x="266315" y="220485"/>
                  </a:cubicBezTo>
                  <a:lnTo>
                    <a:pt x="250338" y="257231"/>
                  </a:lnTo>
                  <a:cubicBezTo>
                    <a:pt x="245545" y="268148"/>
                    <a:pt x="240486" y="278799"/>
                    <a:pt x="235427" y="289717"/>
                  </a:cubicBezTo>
                  <a:cubicBezTo>
                    <a:pt x="230367" y="300634"/>
                    <a:pt x="221846" y="316344"/>
                    <a:pt x="214924" y="328061"/>
                  </a:cubicBezTo>
                  <a:cubicBezTo>
                    <a:pt x="208000" y="339777"/>
                    <a:pt x="201876" y="354688"/>
                    <a:pt x="195752" y="366405"/>
                  </a:cubicBezTo>
                  <a:lnTo>
                    <a:pt x="179775" y="396494"/>
                  </a:lnTo>
                  <a:cubicBezTo>
                    <a:pt x="174449" y="406346"/>
                    <a:pt x="168591" y="415932"/>
                    <a:pt x="162999" y="425785"/>
                  </a:cubicBezTo>
                  <a:cubicBezTo>
                    <a:pt x="151816" y="445222"/>
                    <a:pt x="140632" y="464661"/>
                    <a:pt x="129715" y="484365"/>
                  </a:cubicBezTo>
                  <a:lnTo>
                    <a:pt x="111875" y="516318"/>
                  </a:lnTo>
                  <a:cubicBezTo>
                    <a:pt x="106282" y="526171"/>
                    <a:pt x="101223" y="536023"/>
                    <a:pt x="95365" y="545609"/>
                  </a:cubicBezTo>
                  <a:cubicBezTo>
                    <a:pt x="83383" y="564515"/>
                    <a:pt x="71933" y="583686"/>
                    <a:pt x="60483" y="602858"/>
                  </a:cubicBezTo>
                  <a:cubicBezTo>
                    <a:pt x="52761" y="615906"/>
                    <a:pt x="45306" y="629486"/>
                    <a:pt x="37583" y="642533"/>
                  </a:cubicBezTo>
                  <a:cubicBezTo>
                    <a:pt x="29861" y="655582"/>
                    <a:pt x="21607" y="669161"/>
                    <a:pt x="13086" y="680877"/>
                  </a:cubicBezTo>
                  <a:cubicBezTo>
                    <a:pt x="10258" y="685071"/>
                    <a:pt x="7680" y="689428"/>
                    <a:pt x="5363" y="693925"/>
                  </a:cubicBezTo>
                  <a:lnTo>
                    <a:pt x="3766" y="696588"/>
                  </a:lnTo>
                  <a:cubicBezTo>
                    <a:pt x="1586" y="700228"/>
                    <a:pt x="308" y="704336"/>
                    <a:pt x="37" y="708570"/>
                  </a:cubicBezTo>
                  <a:cubicBezTo>
                    <a:pt x="-332" y="715746"/>
                    <a:pt x="2048" y="722793"/>
                    <a:pt x="6694" y="728275"/>
                  </a:cubicBezTo>
                  <a:cubicBezTo>
                    <a:pt x="12021" y="735730"/>
                    <a:pt x="19210" y="741855"/>
                    <a:pt x="24536" y="749577"/>
                  </a:cubicBezTo>
                  <a:lnTo>
                    <a:pt x="21873" y="745583"/>
                  </a:lnTo>
                  <a:cubicBezTo>
                    <a:pt x="24065" y="749457"/>
                    <a:pt x="27061" y="752817"/>
                    <a:pt x="30660" y="755435"/>
                  </a:cubicBezTo>
                  <a:cubicBezTo>
                    <a:pt x="37128" y="759672"/>
                    <a:pt x="45493" y="759672"/>
                    <a:pt x="51962" y="755435"/>
                  </a:cubicBezTo>
                  <a:cubicBezTo>
                    <a:pt x="57493" y="751670"/>
                    <a:pt x="61835" y="746405"/>
                    <a:pt x="64477" y="740257"/>
                  </a:cubicBezTo>
                  <a:cubicBezTo>
                    <a:pt x="66607" y="736263"/>
                    <a:pt x="68472" y="732269"/>
                    <a:pt x="70335" y="728275"/>
                  </a:cubicBezTo>
                  <a:cubicBezTo>
                    <a:pt x="75128" y="718689"/>
                    <a:pt x="79122" y="708837"/>
                    <a:pt x="83383" y="699250"/>
                  </a:cubicBezTo>
                  <a:cubicBezTo>
                    <a:pt x="87644" y="689665"/>
                    <a:pt x="97229" y="672623"/>
                    <a:pt x="103619" y="659575"/>
                  </a:cubicBezTo>
                  <a:cubicBezTo>
                    <a:pt x="110011" y="646528"/>
                    <a:pt x="117733" y="632948"/>
                    <a:pt x="124390" y="617770"/>
                  </a:cubicBezTo>
                  <a:lnTo>
                    <a:pt x="134508" y="597533"/>
                  </a:lnTo>
                  <a:cubicBezTo>
                    <a:pt x="137704" y="591409"/>
                    <a:pt x="141431" y="585551"/>
                    <a:pt x="144626" y="579426"/>
                  </a:cubicBezTo>
                  <a:cubicBezTo>
                    <a:pt x="151283" y="566379"/>
                    <a:pt x="157141" y="552798"/>
                    <a:pt x="163266" y="539484"/>
                  </a:cubicBezTo>
                  <a:cubicBezTo>
                    <a:pt x="167260" y="531762"/>
                    <a:pt x="171254" y="524041"/>
                    <a:pt x="175514" y="516585"/>
                  </a:cubicBezTo>
                  <a:cubicBezTo>
                    <a:pt x="179775" y="509129"/>
                    <a:pt x="184834" y="500608"/>
                    <a:pt x="189095" y="492620"/>
                  </a:cubicBezTo>
                  <a:cubicBezTo>
                    <a:pt x="197408" y="476313"/>
                    <a:pt x="204700" y="459506"/>
                    <a:pt x="210930" y="442294"/>
                  </a:cubicBezTo>
                  <a:cubicBezTo>
                    <a:pt x="217320" y="426583"/>
                    <a:pt x="224244" y="411139"/>
                    <a:pt x="230367" y="395429"/>
                  </a:cubicBezTo>
                  <a:lnTo>
                    <a:pt x="240753" y="370665"/>
                  </a:lnTo>
                  <a:lnTo>
                    <a:pt x="243948" y="363209"/>
                  </a:lnTo>
                  <a:lnTo>
                    <a:pt x="247942" y="354156"/>
                  </a:lnTo>
                  <a:lnTo>
                    <a:pt x="262587" y="325398"/>
                  </a:lnTo>
                  <a:cubicBezTo>
                    <a:pt x="267913" y="314215"/>
                    <a:pt x="272705" y="303031"/>
                    <a:pt x="277499" y="291847"/>
                  </a:cubicBezTo>
                  <a:cubicBezTo>
                    <a:pt x="285487" y="272675"/>
                    <a:pt x="292676" y="252971"/>
                    <a:pt x="300132" y="233533"/>
                  </a:cubicBezTo>
                  <a:cubicBezTo>
                    <a:pt x="307587" y="214094"/>
                    <a:pt x="314511" y="195455"/>
                    <a:pt x="321700" y="176283"/>
                  </a:cubicBezTo>
                  <a:cubicBezTo>
                    <a:pt x="324896" y="167230"/>
                    <a:pt x="328357" y="158443"/>
                    <a:pt x="331819" y="149656"/>
                  </a:cubicBezTo>
                  <a:cubicBezTo>
                    <a:pt x="335280" y="140868"/>
                    <a:pt x="338476" y="130750"/>
                    <a:pt x="342204" y="121431"/>
                  </a:cubicBezTo>
                  <a:cubicBezTo>
                    <a:pt x="345931" y="112111"/>
                    <a:pt x="349925" y="102524"/>
                    <a:pt x="353387" y="92939"/>
                  </a:cubicBezTo>
                  <a:lnTo>
                    <a:pt x="362973" y="66311"/>
                  </a:lnTo>
                  <a:cubicBezTo>
                    <a:pt x="368832" y="47671"/>
                    <a:pt x="375754" y="29298"/>
                    <a:pt x="381080" y="10393"/>
                  </a:cubicBezTo>
                  <a:cubicBezTo>
                    <a:pt x="382476" y="6054"/>
                    <a:pt x="380092" y="1406"/>
                    <a:pt x="375754" y="8"/>
                  </a:cubicBezTo>
                  <a:lnTo>
                    <a:pt x="373358" y="8"/>
                  </a:lnTo>
                  <a:cubicBezTo>
                    <a:pt x="369734" y="-157"/>
                    <a:pt x="366454" y="2139"/>
                    <a:pt x="365370" y="5600"/>
                  </a:cubicBezTo>
                  <a:moveTo>
                    <a:pt x="308386" y="131815"/>
                  </a:moveTo>
                  <a:lnTo>
                    <a:pt x="308386" y="133679"/>
                  </a:lnTo>
                  <a:lnTo>
                    <a:pt x="308386" y="131815"/>
                  </a:lnTo>
                  <a:moveTo>
                    <a:pt x="164331" y="537887"/>
                  </a:moveTo>
                  <a:lnTo>
                    <a:pt x="164331" y="537887"/>
                  </a:lnTo>
                  <a:lnTo>
                    <a:pt x="164331" y="537887"/>
                  </a:lnTo>
                  <a:moveTo>
                    <a:pt x="162999" y="540550"/>
                  </a:moveTo>
                  <a:lnTo>
                    <a:pt x="162999" y="541881"/>
                  </a:lnTo>
                  <a:lnTo>
                    <a:pt x="162999" y="540550"/>
                  </a:lnTo>
                  <a:moveTo>
                    <a:pt x="34654" y="718689"/>
                  </a:moveTo>
                  <a:lnTo>
                    <a:pt x="34654" y="718689"/>
                  </a:lnTo>
                  <a:lnTo>
                    <a:pt x="31725" y="721884"/>
                  </a:lnTo>
                  <a:lnTo>
                    <a:pt x="34654" y="718689"/>
                  </a:lnTo>
                  <a:moveTo>
                    <a:pt x="34654" y="718689"/>
                  </a:moveTo>
                  <a:lnTo>
                    <a:pt x="34654" y="718689"/>
                  </a:lnTo>
                  <a:lnTo>
                    <a:pt x="34654" y="718689"/>
                  </a:lnTo>
                </a:path>
              </a:pathLst>
            </a:custGeom>
            <a:solidFill>
              <a:srgbClr val="257391"/>
            </a:solidFill>
            <a:ln w="26619"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id="{6364E74A-540C-413D-8190-F82342E96AED}"/>
                </a:ext>
              </a:extLst>
            </p:cNvPr>
            <p:cNvSpPr/>
            <p:nvPr/>
          </p:nvSpPr>
          <p:spPr>
            <a:xfrm>
              <a:off x="13225228" y="8692106"/>
              <a:ext cx="14385" cy="14387"/>
            </a:xfrm>
            <a:custGeom>
              <a:avLst/>
              <a:gdLst>
                <a:gd name="connsiteX0" fmla="*/ 6 w 11462"/>
                <a:gd name="connsiteY0" fmla="*/ 5332 h 11463"/>
                <a:gd name="connsiteX1" fmla="*/ 5586 w 11462"/>
                <a:gd name="connsiteY1" fmla="*/ 11456 h 11463"/>
                <a:gd name="connsiteX2" fmla="*/ 5598 w 11462"/>
                <a:gd name="connsiteY2" fmla="*/ 11457 h 11463"/>
                <a:gd name="connsiteX3" fmla="*/ 11450 w 11462"/>
                <a:gd name="connsiteY3" fmla="*/ 6138 h 11463"/>
                <a:gd name="connsiteX4" fmla="*/ 11456 w 11462"/>
                <a:gd name="connsiteY4" fmla="*/ 5865 h 11463"/>
                <a:gd name="connsiteX5" fmla="*/ 6143 w 11462"/>
                <a:gd name="connsiteY5" fmla="*/ 8 h 11463"/>
                <a:gd name="connsiteX6" fmla="*/ 6130 w 11462"/>
                <a:gd name="connsiteY6" fmla="*/ 7 h 11463"/>
                <a:gd name="connsiteX7" fmla="*/ 6 w 11462"/>
                <a:gd name="connsiteY7" fmla="*/ 5333 h 1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62" h="11463">
                  <a:moveTo>
                    <a:pt x="6" y="5332"/>
                  </a:moveTo>
                  <a:cubicBezTo>
                    <a:pt x="-144" y="8564"/>
                    <a:pt x="2354" y="11306"/>
                    <a:pt x="5586" y="11456"/>
                  </a:cubicBezTo>
                  <a:cubicBezTo>
                    <a:pt x="5590" y="11456"/>
                    <a:pt x="5594" y="11456"/>
                    <a:pt x="5598" y="11457"/>
                  </a:cubicBezTo>
                  <a:cubicBezTo>
                    <a:pt x="8683" y="11604"/>
                    <a:pt x="11303" y="9222"/>
                    <a:pt x="11450" y="6138"/>
                  </a:cubicBezTo>
                  <a:cubicBezTo>
                    <a:pt x="11454" y="6047"/>
                    <a:pt x="11456" y="5956"/>
                    <a:pt x="11456" y="5865"/>
                  </a:cubicBezTo>
                  <a:cubicBezTo>
                    <a:pt x="11606" y="2781"/>
                    <a:pt x="9228" y="158"/>
                    <a:pt x="6143" y="8"/>
                  </a:cubicBezTo>
                  <a:cubicBezTo>
                    <a:pt x="6139" y="8"/>
                    <a:pt x="6135" y="7"/>
                    <a:pt x="6130" y="7"/>
                  </a:cubicBezTo>
                  <a:cubicBezTo>
                    <a:pt x="2990" y="-148"/>
                    <a:pt x="288" y="2202"/>
                    <a:pt x="6" y="5333"/>
                  </a:cubicBezTo>
                </a:path>
              </a:pathLst>
            </a:custGeom>
            <a:solidFill>
              <a:srgbClr val="257391"/>
            </a:solidFill>
            <a:ln w="26619"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id="{012385EB-1B96-4693-BC36-455B9FE1AFCF}"/>
                </a:ext>
              </a:extLst>
            </p:cNvPr>
            <p:cNvSpPr/>
            <p:nvPr/>
          </p:nvSpPr>
          <p:spPr>
            <a:xfrm>
              <a:off x="13220970" y="8680411"/>
              <a:ext cx="582573" cy="514203"/>
            </a:xfrm>
            <a:custGeom>
              <a:avLst/>
              <a:gdLst>
                <a:gd name="connsiteX0" fmla="*/ 2866 w 464182"/>
                <a:gd name="connsiteY0" fmla="*/ 3735 h 409706"/>
                <a:gd name="connsiteX1" fmla="*/ 2866 w 464182"/>
                <a:gd name="connsiteY1" fmla="*/ 17847 h 409706"/>
                <a:gd name="connsiteX2" fmla="*/ 9790 w 464182"/>
                <a:gd name="connsiteY2" fmla="*/ 27167 h 409706"/>
                <a:gd name="connsiteX3" fmla="*/ 26832 w 464182"/>
                <a:gd name="connsiteY3" fmla="*/ 53795 h 409706"/>
                <a:gd name="connsiteX4" fmla="*/ 35352 w 464182"/>
                <a:gd name="connsiteY4" fmla="*/ 64712 h 409706"/>
                <a:gd name="connsiteX5" fmla="*/ 32956 w 464182"/>
                <a:gd name="connsiteY5" fmla="*/ 67641 h 409706"/>
                <a:gd name="connsiteX6" fmla="*/ 36417 w 464182"/>
                <a:gd name="connsiteY6" fmla="*/ 84150 h 409706"/>
                <a:gd name="connsiteX7" fmla="*/ 39613 w 464182"/>
                <a:gd name="connsiteY7" fmla="*/ 86547 h 409706"/>
                <a:gd name="connsiteX8" fmla="*/ 57187 w 464182"/>
                <a:gd name="connsiteY8" fmla="*/ 103322 h 409706"/>
                <a:gd name="connsiteX9" fmla="*/ 71833 w 464182"/>
                <a:gd name="connsiteY9" fmla="*/ 116636 h 409706"/>
                <a:gd name="connsiteX10" fmla="*/ 90738 w 464182"/>
                <a:gd name="connsiteY10" fmla="*/ 133411 h 409706"/>
                <a:gd name="connsiteX11" fmla="*/ 107247 w 464182"/>
                <a:gd name="connsiteY11" fmla="*/ 146725 h 409706"/>
                <a:gd name="connsiteX12" fmla="*/ 105916 w 464182"/>
                <a:gd name="connsiteY12" fmla="*/ 146725 h 409706"/>
                <a:gd name="connsiteX13" fmla="*/ 107514 w 464182"/>
                <a:gd name="connsiteY13" fmla="*/ 148057 h 409706"/>
                <a:gd name="connsiteX14" fmla="*/ 109377 w 464182"/>
                <a:gd name="connsiteY14" fmla="*/ 148057 h 409706"/>
                <a:gd name="connsiteX15" fmla="*/ 109377 w 464182"/>
                <a:gd name="connsiteY15" fmla="*/ 148057 h 409706"/>
                <a:gd name="connsiteX16" fmla="*/ 121626 w 464182"/>
                <a:gd name="connsiteY16" fmla="*/ 158175 h 409706"/>
                <a:gd name="connsiteX17" fmla="*/ 135206 w 464182"/>
                <a:gd name="connsiteY17" fmla="*/ 167761 h 409706"/>
                <a:gd name="connsiteX18" fmla="*/ 154911 w 464182"/>
                <a:gd name="connsiteY18" fmla="*/ 181075 h 409706"/>
                <a:gd name="connsiteX19" fmla="*/ 179142 w 464182"/>
                <a:gd name="connsiteY19" fmla="*/ 196785 h 409706"/>
                <a:gd name="connsiteX20" fmla="*/ 202841 w 464182"/>
                <a:gd name="connsiteY20" fmla="*/ 212762 h 409706"/>
                <a:gd name="connsiteX21" fmla="*/ 227338 w 464182"/>
                <a:gd name="connsiteY21" fmla="*/ 231667 h 409706"/>
                <a:gd name="connsiteX22" fmla="*/ 253966 w 464182"/>
                <a:gd name="connsiteY22" fmla="*/ 248176 h 409706"/>
                <a:gd name="connsiteX23" fmla="*/ 280593 w 464182"/>
                <a:gd name="connsiteY23" fmla="*/ 267881 h 409706"/>
                <a:gd name="connsiteX24" fmla="*/ 307221 w 464182"/>
                <a:gd name="connsiteY24" fmla="*/ 287053 h 409706"/>
                <a:gd name="connsiteX25" fmla="*/ 333849 w 464182"/>
                <a:gd name="connsiteY25" fmla="*/ 308089 h 409706"/>
                <a:gd name="connsiteX26" fmla="*/ 377518 w 464182"/>
                <a:gd name="connsiteY26" fmla="*/ 352557 h 409706"/>
                <a:gd name="connsiteX27" fmla="*/ 397755 w 464182"/>
                <a:gd name="connsiteY27" fmla="*/ 376255 h 409706"/>
                <a:gd name="connsiteX28" fmla="*/ 406542 w 464182"/>
                <a:gd name="connsiteY28" fmla="*/ 387706 h 409706"/>
                <a:gd name="connsiteX29" fmla="*/ 421453 w 464182"/>
                <a:gd name="connsiteY29" fmla="*/ 404482 h 409706"/>
                <a:gd name="connsiteX30" fmla="*/ 454410 w 464182"/>
                <a:gd name="connsiteY30" fmla="*/ 401023 h 409706"/>
                <a:gd name="connsiteX31" fmla="*/ 458998 w 464182"/>
                <a:gd name="connsiteY31" fmla="*/ 391700 h 409706"/>
                <a:gd name="connsiteX32" fmla="*/ 461129 w 464182"/>
                <a:gd name="connsiteY32" fmla="*/ 380516 h 409706"/>
                <a:gd name="connsiteX33" fmla="*/ 462460 w 464182"/>
                <a:gd name="connsiteY33" fmla="*/ 371729 h 409706"/>
                <a:gd name="connsiteX34" fmla="*/ 459531 w 464182"/>
                <a:gd name="connsiteY34" fmla="*/ 332320 h 409706"/>
                <a:gd name="connsiteX35" fmla="*/ 449946 w 464182"/>
                <a:gd name="connsiteY35" fmla="*/ 320604 h 409706"/>
                <a:gd name="connsiteX36" fmla="*/ 440892 w 464182"/>
                <a:gd name="connsiteY36" fmla="*/ 311550 h 409706"/>
                <a:gd name="connsiteX37" fmla="*/ 416927 w 464182"/>
                <a:gd name="connsiteY37" fmla="*/ 289450 h 409706"/>
                <a:gd name="connsiteX38" fmla="*/ 402281 w 464182"/>
                <a:gd name="connsiteY38" fmla="*/ 277200 h 409706"/>
                <a:gd name="connsiteX39" fmla="*/ 404412 w 464182"/>
                <a:gd name="connsiteY39" fmla="*/ 279065 h 409706"/>
                <a:gd name="connsiteX40" fmla="*/ 373524 w 464182"/>
                <a:gd name="connsiteY40" fmla="*/ 254035 h 409706"/>
                <a:gd name="connsiteX41" fmla="*/ 332251 w 464182"/>
                <a:gd name="connsiteY41" fmla="*/ 219951 h 409706"/>
                <a:gd name="connsiteX42" fmla="*/ 288049 w 464182"/>
                <a:gd name="connsiteY42" fmla="*/ 189330 h 409706"/>
                <a:gd name="connsiteX43" fmla="*/ 265416 w 464182"/>
                <a:gd name="connsiteY43" fmla="*/ 174418 h 409706"/>
                <a:gd name="connsiteX44" fmla="*/ 241451 w 464182"/>
                <a:gd name="connsiteY44" fmla="*/ 158974 h 409706"/>
                <a:gd name="connsiteX45" fmla="*/ 216421 w 464182"/>
                <a:gd name="connsiteY45" fmla="*/ 145128 h 409706"/>
                <a:gd name="connsiteX46" fmla="*/ 188195 w 464182"/>
                <a:gd name="connsiteY46" fmla="*/ 130748 h 409706"/>
                <a:gd name="connsiteX47" fmla="*/ 159704 w 464182"/>
                <a:gd name="connsiteY47" fmla="*/ 116902 h 409706"/>
                <a:gd name="connsiteX48" fmla="*/ 164763 w 464182"/>
                <a:gd name="connsiteY48" fmla="*/ 119299 h 409706"/>
                <a:gd name="connsiteX49" fmla="*/ 134407 w 464182"/>
                <a:gd name="connsiteY49" fmla="*/ 103588 h 409706"/>
                <a:gd name="connsiteX50" fmla="*/ 107779 w 464182"/>
                <a:gd name="connsiteY50" fmla="*/ 87612 h 409706"/>
                <a:gd name="connsiteX51" fmla="*/ 77158 w 464182"/>
                <a:gd name="connsiteY51" fmla="*/ 66576 h 409706"/>
                <a:gd name="connsiteX52" fmla="*/ 52128 w 464182"/>
                <a:gd name="connsiteY52" fmla="*/ 47670 h 409706"/>
                <a:gd name="connsiteX53" fmla="*/ 32157 w 464182"/>
                <a:gd name="connsiteY53" fmla="*/ 24238 h 409706"/>
                <a:gd name="connsiteX54" fmla="*/ 32157 w 464182"/>
                <a:gd name="connsiteY54" fmla="*/ 24238 h 409706"/>
                <a:gd name="connsiteX55" fmla="*/ 16979 w 464182"/>
                <a:gd name="connsiteY55" fmla="*/ 3468 h 409706"/>
                <a:gd name="connsiteX56" fmla="*/ 9790 w 464182"/>
                <a:gd name="connsiteY56" fmla="*/ 6 h 409706"/>
                <a:gd name="connsiteX57" fmla="*/ 2601 w 464182"/>
                <a:gd name="connsiteY57" fmla="*/ 2935 h 409706"/>
                <a:gd name="connsiteX58" fmla="*/ 39080 w 464182"/>
                <a:gd name="connsiteY58" fmla="*/ 86813 h 409706"/>
                <a:gd name="connsiteX59" fmla="*/ 39080 w 464182"/>
                <a:gd name="connsiteY59" fmla="*/ 86813 h 409706"/>
                <a:gd name="connsiteX60" fmla="*/ 39080 w 464182"/>
                <a:gd name="connsiteY60" fmla="*/ 86813 h 409706"/>
                <a:gd name="connsiteX61" fmla="*/ 107779 w 464182"/>
                <a:gd name="connsiteY61" fmla="*/ 147790 h 409706"/>
                <a:gd name="connsiteX62" fmla="*/ 107779 w 464182"/>
                <a:gd name="connsiteY62" fmla="*/ 147790 h 409706"/>
                <a:gd name="connsiteX63" fmla="*/ 107779 w 464182"/>
                <a:gd name="connsiteY63" fmla="*/ 147790 h 409706"/>
                <a:gd name="connsiteX64" fmla="*/ 109111 w 464182"/>
                <a:gd name="connsiteY64" fmla="*/ 147790 h 40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64182" h="409706">
                  <a:moveTo>
                    <a:pt x="2866" y="3735"/>
                  </a:moveTo>
                  <a:cubicBezTo>
                    <a:pt x="-955" y="7663"/>
                    <a:pt x="-955" y="13919"/>
                    <a:pt x="2866" y="17847"/>
                  </a:cubicBezTo>
                  <a:lnTo>
                    <a:pt x="9790" y="27167"/>
                  </a:lnTo>
                  <a:cubicBezTo>
                    <a:pt x="15648" y="36220"/>
                    <a:pt x="20974" y="45540"/>
                    <a:pt x="26832" y="53795"/>
                  </a:cubicBezTo>
                  <a:cubicBezTo>
                    <a:pt x="29494" y="57522"/>
                    <a:pt x="32423" y="61250"/>
                    <a:pt x="35352" y="64712"/>
                  </a:cubicBezTo>
                  <a:cubicBezTo>
                    <a:pt x="34413" y="65564"/>
                    <a:pt x="33605" y="66551"/>
                    <a:pt x="32956" y="67641"/>
                  </a:cubicBezTo>
                  <a:cubicBezTo>
                    <a:pt x="29385" y="73162"/>
                    <a:pt x="30929" y="80529"/>
                    <a:pt x="36417" y="84150"/>
                  </a:cubicBezTo>
                  <a:lnTo>
                    <a:pt x="39613" y="86547"/>
                  </a:lnTo>
                  <a:lnTo>
                    <a:pt x="57187" y="103322"/>
                  </a:lnTo>
                  <a:cubicBezTo>
                    <a:pt x="61714" y="108115"/>
                    <a:pt x="67039" y="112376"/>
                    <a:pt x="71833" y="116636"/>
                  </a:cubicBezTo>
                  <a:cubicBezTo>
                    <a:pt x="76625" y="120896"/>
                    <a:pt x="84081" y="128352"/>
                    <a:pt x="90738" y="133411"/>
                  </a:cubicBezTo>
                  <a:lnTo>
                    <a:pt x="107247" y="146725"/>
                  </a:lnTo>
                  <a:lnTo>
                    <a:pt x="105916" y="146725"/>
                  </a:lnTo>
                  <a:lnTo>
                    <a:pt x="107514" y="148057"/>
                  </a:lnTo>
                  <a:lnTo>
                    <a:pt x="109377" y="148057"/>
                  </a:lnTo>
                  <a:lnTo>
                    <a:pt x="109377" y="148057"/>
                  </a:lnTo>
                  <a:cubicBezTo>
                    <a:pt x="113372" y="151518"/>
                    <a:pt x="117366" y="154980"/>
                    <a:pt x="121626" y="158175"/>
                  </a:cubicBezTo>
                  <a:lnTo>
                    <a:pt x="135206" y="167761"/>
                  </a:lnTo>
                  <a:lnTo>
                    <a:pt x="154911" y="181075"/>
                  </a:lnTo>
                  <a:cubicBezTo>
                    <a:pt x="162899" y="186401"/>
                    <a:pt x="170887" y="191726"/>
                    <a:pt x="179142" y="196785"/>
                  </a:cubicBezTo>
                  <a:cubicBezTo>
                    <a:pt x="187305" y="201710"/>
                    <a:pt x="195215" y="207042"/>
                    <a:pt x="202841" y="212762"/>
                  </a:cubicBezTo>
                  <a:cubicBezTo>
                    <a:pt x="211095" y="218887"/>
                    <a:pt x="218817" y="225809"/>
                    <a:pt x="227338" y="231667"/>
                  </a:cubicBezTo>
                  <a:cubicBezTo>
                    <a:pt x="235858" y="237526"/>
                    <a:pt x="245178" y="242318"/>
                    <a:pt x="253966" y="248176"/>
                  </a:cubicBezTo>
                  <a:cubicBezTo>
                    <a:pt x="262753" y="254035"/>
                    <a:pt x="272072" y="261225"/>
                    <a:pt x="280593" y="267881"/>
                  </a:cubicBezTo>
                  <a:cubicBezTo>
                    <a:pt x="289114" y="274538"/>
                    <a:pt x="298967" y="280396"/>
                    <a:pt x="307221" y="287053"/>
                  </a:cubicBezTo>
                  <a:cubicBezTo>
                    <a:pt x="315476" y="293710"/>
                    <a:pt x="325328" y="300900"/>
                    <a:pt x="333849" y="308089"/>
                  </a:cubicBezTo>
                  <a:cubicBezTo>
                    <a:pt x="349293" y="321936"/>
                    <a:pt x="363139" y="337379"/>
                    <a:pt x="377518" y="352557"/>
                  </a:cubicBezTo>
                  <a:cubicBezTo>
                    <a:pt x="384441" y="360279"/>
                    <a:pt x="391365" y="368001"/>
                    <a:pt x="397755" y="376255"/>
                  </a:cubicBezTo>
                  <a:lnTo>
                    <a:pt x="406542" y="387706"/>
                  </a:lnTo>
                  <a:cubicBezTo>
                    <a:pt x="410868" y="393839"/>
                    <a:pt x="415870" y="399466"/>
                    <a:pt x="421453" y="404482"/>
                  </a:cubicBezTo>
                  <a:cubicBezTo>
                    <a:pt x="431509" y="412627"/>
                    <a:pt x="446265" y="411079"/>
                    <a:pt x="454410" y="401023"/>
                  </a:cubicBezTo>
                  <a:cubicBezTo>
                    <a:pt x="456618" y="398298"/>
                    <a:pt x="458186" y="395112"/>
                    <a:pt x="458998" y="391700"/>
                  </a:cubicBezTo>
                  <a:cubicBezTo>
                    <a:pt x="458998" y="388238"/>
                    <a:pt x="460330" y="384244"/>
                    <a:pt x="461129" y="380516"/>
                  </a:cubicBezTo>
                  <a:cubicBezTo>
                    <a:pt x="461928" y="376789"/>
                    <a:pt x="461129" y="374658"/>
                    <a:pt x="462460" y="371729"/>
                  </a:cubicBezTo>
                  <a:cubicBezTo>
                    <a:pt x="465512" y="358601"/>
                    <a:pt x="464491" y="344854"/>
                    <a:pt x="459531" y="332320"/>
                  </a:cubicBezTo>
                  <a:cubicBezTo>
                    <a:pt x="457107" y="327842"/>
                    <a:pt x="453854" y="323867"/>
                    <a:pt x="449946" y="320604"/>
                  </a:cubicBezTo>
                  <a:lnTo>
                    <a:pt x="440892" y="311550"/>
                  </a:lnTo>
                  <a:cubicBezTo>
                    <a:pt x="433169" y="303828"/>
                    <a:pt x="425182" y="296639"/>
                    <a:pt x="416927" y="289450"/>
                  </a:cubicBezTo>
                  <a:lnTo>
                    <a:pt x="402281" y="277200"/>
                  </a:lnTo>
                  <a:lnTo>
                    <a:pt x="404412" y="279065"/>
                  </a:lnTo>
                  <a:cubicBezTo>
                    <a:pt x="394293" y="270544"/>
                    <a:pt x="383642" y="262289"/>
                    <a:pt x="373524" y="254035"/>
                  </a:cubicBezTo>
                  <a:cubicBezTo>
                    <a:pt x="363405" y="245780"/>
                    <a:pt x="346896" y="230869"/>
                    <a:pt x="332251" y="219951"/>
                  </a:cubicBezTo>
                  <a:cubicBezTo>
                    <a:pt x="317606" y="209034"/>
                    <a:pt x="302961" y="199448"/>
                    <a:pt x="288049" y="189330"/>
                  </a:cubicBezTo>
                  <a:lnTo>
                    <a:pt x="265416" y="174418"/>
                  </a:lnTo>
                  <a:lnTo>
                    <a:pt x="241451" y="158974"/>
                  </a:lnTo>
                  <a:cubicBezTo>
                    <a:pt x="233344" y="153944"/>
                    <a:pt x="224991" y="149322"/>
                    <a:pt x="216421" y="145128"/>
                  </a:cubicBezTo>
                  <a:cubicBezTo>
                    <a:pt x="207101" y="140068"/>
                    <a:pt x="197781" y="135275"/>
                    <a:pt x="188195" y="130748"/>
                  </a:cubicBezTo>
                  <a:lnTo>
                    <a:pt x="159704" y="116902"/>
                  </a:lnTo>
                  <a:lnTo>
                    <a:pt x="164763" y="119299"/>
                  </a:lnTo>
                  <a:cubicBezTo>
                    <a:pt x="154378" y="114239"/>
                    <a:pt x="144259" y="109180"/>
                    <a:pt x="134407" y="103588"/>
                  </a:cubicBezTo>
                  <a:lnTo>
                    <a:pt x="107779" y="87612"/>
                  </a:lnTo>
                  <a:cubicBezTo>
                    <a:pt x="97395" y="80955"/>
                    <a:pt x="87010" y="74032"/>
                    <a:pt x="77158" y="66576"/>
                  </a:cubicBezTo>
                  <a:cubicBezTo>
                    <a:pt x="67306" y="59121"/>
                    <a:pt x="60116" y="54327"/>
                    <a:pt x="52128" y="47670"/>
                  </a:cubicBezTo>
                  <a:cubicBezTo>
                    <a:pt x="44771" y="40484"/>
                    <a:pt x="38087" y="32641"/>
                    <a:pt x="32157" y="24238"/>
                  </a:cubicBezTo>
                  <a:lnTo>
                    <a:pt x="32157" y="24238"/>
                  </a:lnTo>
                  <a:cubicBezTo>
                    <a:pt x="27098" y="17315"/>
                    <a:pt x="22305" y="10125"/>
                    <a:pt x="16979" y="3468"/>
                  </a:cubicBezTo>
                  <a:cubicBezTo>
                    <a:pt x="15304" y="1194"/>
                    <a:pt x="12611" y="-103"/>
                    <a:pt x="9790" y="6"/>
                  </a:cubicBezTo>
                  <a:cubicBezTo>
                    <a:pt x="7105" y="17"/>
                    <a:pt x="4528" y="1066"/>
                    <a:pt x="2601" y="2935"/>
                  </a:cubicBezTo>
                  <a:moveTo>
                    <a:pt x="39080" y="86813"/>
                  </a:moveTo>
                  <a:lnTo>
                    <a:pt x="39080" y="86813"/>
                  </a:lnTo>
                  <a:lnTo>
                    <a:pt x="39080" y="86813"/>
                  </a:lnTo>
                  <a:moveTo>
                    <a:pt x="107779" y="147790"/>
                  </a:moveTo>
                  <a:lnTo>
                    <a:pt x="107779" y="147790"/>
                  </a:lnTo>
                  <a:lnTo>
                    <a:pt x="107779" y="147790"/>
                  </a:lnTo>
                  <a:lnTo>
                    <a:pt x="109111" y="147790"/>
                  </a:lnTo>
                </a:path>
              </a:pathLst>
            </a:custGeom>
            <a:solidFill>
              <a:srgbClr val="257391"/>
            </a:solidFill>
            <a:ln w="26619"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id="{6D9E205E-9500-4504-A960-075B96BBC441}"/>
                </a:ext>
              </a:extLst>
            </p:cNvPr>
            <p:cNvSpPr/>
            <p:nvPr/>
          </p:nvSpPr>
          <p:spPr>
            <a:xfrm>
              <a:off x="13456184" y="7698983"/>
              <a:ext cx="229547" cy="74496"/>
            </a:xfrm>
            <a:custGeom>
              <a:avLst/>
              <a:gdLst>
                <a:gd name="connsiteX0" fmla="*/ 47113 w 182898"/>
                <a:gd name="connsiteY0" fmla="*/ 998 h 59357"/>
                <a:gd name="connsiteX1" fmla="*/ 47113 w 182898"/>
                <a:gd name="connsiteY1" fmla="*/ 998 h 59357"/>
                <a:gd name="connsiteX2" fmla="*/ 40190 w 182898"/>
                <a:gd name="connsiteY2" fmla="*/ 3661 h 59357"/>
                <a:gd name="connsiteX3" fmla="*/ 36728 w 182898"/>
                <a:gd name="connsiteY3" fmla="*/ 10850 h 59357"/>
                <a:gd name="connsiteX4" fmla="*/ 36728 w 182898"/>
                <a:gd name="connsiteY4" fmla="*/ 13247 h 59357"/>
                <a:gd name="connsiteX5" fmla="*/ 7172 w 182898"/>
                <a:gd name="connsiteY5" fmla="*/ 13247 h 59357"/>
                <a:gd name="connsiteX6" fmla="*/ 253 w 182898"/>
                <a:gd name="connsiteY6" fmla="*/ 24465 h 59357"/>
                <a:gd name="connsiteX7" fmla="*/ 3710 w 182898"/>
                <a:gd name="connsiteY7" fmla="*/ 29756 h 59357"/>
                <a:gd name="connsiteX8" fmla="*/ 10367 w 182898"/>
                <a:gd name="connsiteY8" fmla="*/ 31087 h 59357"/>
                <a:gd name="connsiteX9" fmla="*/ 10367 w 182898"/>
                <a:gd name="connsiteY9" fmla="*/ 31087 h 59357"/>
                <a:gd name="connsiteX10" fmla="*/ 34332 w 182898"/>
                <a:gd name="connsiteY10" fmla="*/ 33217 h 59357"/>
                <a:gd name="connsiteX11" fmla="*/ 42586 w 182898"/>
                <a:gd name="connsiteY11" fmla="*/ 34815 h 59357"/>
                <a:gd name="connsiteX12" fmla="*/ 42586 w 182898"/>
                <a:gd name="connsiteY12" fmla="*/ 34815 h 59357"/>
                <a:gd name="connsiteX13" fmla="*/ 69214 w 182898"/>
                <a:gd name="connsiteY13" fmla="*/ 40407 h 59357"/>
                <a:gd name="connsiteX14" fmla="*/ 98239 w 182898"/>
                <a:gd name="connsiteY14" fmla="*/ 47597 h 59357"/>
                <a:gd name="connsiteX15" fmla="*/ 127529 w 182898"/>
                <a:gd name="connsiteY15" fmla="*/ 53987 h 59357"/>
                <a:gd name="connsiteX16" fmla="*/ 147766 w 182898"/>
                <a:gd name="connsiteY16" fmla="*/ 56916 h 59357"/>
                <a:gd name="connsiteX17" fmla="*/ 157618 w 182898"/>
                <a:gd name="connsiteY17" fmla="*/ 58514 h 59357"/>
                <a:gd name="connsiteX18" fmla="*/ 180252 w 182898"/>
                <a:gd name="connsiteY18" fmla="*/ 51058 h 59357"/>
                <a:gd name="connsiteX19" fmla="*/ 178921 w 182898"/>
                <a:gd name="connsiteY19" fmla="*/ 30821 h 59357"/>
                <a:gd name="connsiteX20" fmla="*/ 166139 w 182898"/>
                <a:gd name="connsiteY20" fmla="*/ 22833 h 59357"/>
                <a:gd name="connsiteX21" fmla="*/ 158417 w 182898"/>
                <a:gd name="connsiteY21" fmla="*/ 19638 h 59357"/>
                <a:gd name="connsiteX22" fmla="*/ 141641 w 182898"/>
                <a:gd name="connsiteY22" fmla="*/ 14578 h 59357"/>
                <a:gd name="connsiteX23" fmla="*/ 107292 w 182898"/>
                <a:gd name="connsiteY23" fmla="*/ 5791 h 59357"/>
                <a:gd name="connsiteX24" fmla="*/ 74274 w 182898"/>
                <a:gd name="connsiteY24" fmla="*/ 199 h 59357"/>
                <a:gd name="connsiteX25" fmla="*/ 61493 w 182898"/>
                <a:gd name="connsiteY25" fmla="*/ 199 h 59357"/>
                <a:gd name="connsiteX26" fmla="*/ 46048 w 182898"/>
                <a:gd name="connsiteY26" fmla="*/ 199 h 59357"/>
                <a:gd name="connsiteX27" fmla="*/ 9568 w 182898"/>
                <a:gd name="connsiteY27" fmla="*/ 31087 h 59357"/>
                <a:gd name="connsiteX28" fmla="*/ 9568 w 182898"/>
                <a:gd name="connsiteY28" fmla="*/ 31087 h 59357"/>
                <a:gd name="connsiteX29" fmla="*/ 34598 w 182898"/>
                <a:gd name="connsiteY29" fmla="*/ 33217 h 59357"/>
                <a:gd name="connsiteX30" fmla="*/ 36728 w 182898"/>
                <a:gd name="connsiteY30" fmla="*/ 33217 h 5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98" h="59357">
                  <a:moveTo>
                    <a:pt x="47113" y="998"/>
                  </a:moveTo>
                  <a:lnTo>
                    <a:pt x="47113" y="998"/>
                  </a:lnTo>
                  <a:cubicBezTo>
                    <a:pt x="44570" y="1072"/>
                    <a:pt x="42128" y="2011"/>
                    <a:pt x="40190" y="3661"/>
                  </a:cubicBezTo>
                  <a:cubicBezTo>
                    <a:pt x="38074" y="5462"/>
                    <a:pt x="36817" y="8073"/>
                    <a:pt x="36728" y="10850"/>
                  </a:cubicBezTo>
                  <a:cubicBezTo>
                    <a:pt x="36464" y="11627"/>
                    <a:pt x="36464" y="12470"/>
                    <a:pt x="36728" y="13247"/>
                  </a:cubicBezTo>
                  <a:lnTo>
                    <a:pt x="7172" y="13247"/>
                  </a:lnTo>
                  <a:cubicBezTo>
                    <a:pt x="2164" y="14434"/>
                    <a:pt x="-934" y="19457"/>
                    <a:pt x="253" y="24465"/>
                  </a:cubicBezTo>
                  <a:cubicBezTo>
                    <a:pt x="754" y="26577"/>
                    <a:pt x="1977" y="28448"/>
                    <a:pt x="3710" y="29756"/>
                  </a:cubicBezTo>
                  <a:cubicBezTo>
                    <a:pt x="5743" y="30862"/>
                    <a:pt x="8064" y="31326"/>
                    <a:pt x="10367" y="31087"/>
                  </a:cubicBezTo>
                  <a:lnTo>
                    <a:pt x="10367" y="31087"/>
                  </a:lnTo>
                  <a:cubicBezTo>
                    <a:pt x="18411" y="30859"/>
                    <a:pt x="26454" y="31574"/>
                    <a:pt x="34332" y="33217"/>
                  </a:cubicBezTo>
                  <a:lnTo>
                    <a:pt x="42586" y="34815"/>
                  </a:lnTo>
                  <a:lnTo>
                    <a:pt x="42586" y="34815"/>
                  </a:lnTo>
                  <a:lnTo>
                    <a:pt x="69214" y="40407"/>
                  </a:lnTo>
                  <a:cubicBezTo>
                    <a:pt x="79067" y="42271"/>
                    <a:pt x="88653" y="44934"/>
                    <a:pt x="98239" y="47597"/>
                  </a:cubicBezTo>
                  <a:cubicBezTo>
                    <a:pt x="107825" y="50259"/>
                    <a:pt x="117677" y="52124"/>
                    <a:pt x="127529" y="53987"/>
                  </a:cubicBezTo>
                  <a:lnTo>
                    <a:pt x="147766" y="56916"/>
                  </a:lnTo>
                  <a:lnTo>
                    <a:pt x="157618" y="58514"/>
                  </a:lnTo>
                  <a:cubicBezTo>
                    <a:pt x="165978" y="60953"/>
                    <a:pt x="174978" y="57989"/>
                    <a:pt x="180252" y="51058"/>
                  </a:cubicBezTo>
                  <a:cubicBezTo>
                    <a:pt x="184221" y="44732"/>
                    <a:pt x="183683" y="36573"/>
                    <a:pt x="178921" y="30821"/>
                  </a:cubicBezTo>
                  <a:cubicBezTo>
                    <a:pt x="175322" y="27224"/>
                    <a:pt x="170951" y="24492"/>
                    <a:pt x="166139" y="22833"/>
                  </a:cubicBezTo>
                  <a:lnTo>
                    <a:pt x="158417" y="19638"/>
                  </a:lnTo>
                  <a:cubicBezTo>
                    <a:pt x="152954" y="17550"/>
                    <a:pt x="147348" y="15860"/>
                    <a:pt x="141641" y="14578"/>
                  </a:cubicBezTo>
                  <a:cubicBezTo>
                    <a:pt x="130458" y="11383"/>
                    <a:pt x="118742" y="8720"/>
                    <a:pt x="107292" y="5791"/>
                  </a:cubicBezTo>
                  <a:cubicBezTo>
                    <a:pt x="96436" y="3131"/>
                    <a:pt x="85401" y="1262"/>
                    <a:pt x="74274" y="199"/>
                  </a:cubicBezTo>
                  <a:cubicBezTo>
                    <a:pt x="70018" y="-66"/>
                    <a:pt x="65749" y="-66"/>
                    <a:pt x="61493" y="199"/>
                  </a:cubicBezTo>
                  <a:lnTo>
                    <a:pt x="46048" y="199"/>
                  </a:lnTo>
                  <a:moveTo>
                    <a:pt x="9568" y="31087"/>
                  </a:moveTo>
                  <a:lnTo>
                    <a:pt x="9568" y="31087"/>
                  </a:lnTo>
                  <a:moveTo>
                    <a:pt x="34598" y="33217"/>
                  </a:moveTo>
                  <a:lnTo>
                    <a:pt x="36728" y="33217"/>
                  </a:lnTo>
                  <a:close/>
                </a:path>
              </a:pathLst>
            </a:custGeom>
            <a:solidFill>
              <a:srgbClr val="257391"/>
            </a:solidFill>
            <a:ln w="26619"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id="{77CDBB22-AC65-4D44-8FA0-6960ED9FA02B}"/>
                </a:ext>
              </a:extLst>
            </p:cNvPr>
            <p:cNvSpPr/>
            <p:nvPr/>
          </p:nvSpPr>
          <p:spPr>
            <a:xfrm>
              <a:off x="13772587" y="7774091"/>
              <a:ext cx="384707" cy="203438"/>
            </a:xfrm>
            <a:custGeom>
              <a:avLst/>
              <a:gdLst>
                <a:gd name="connsiteX0" fmla="*/ 264456 w 306527"/>
                <a:gd name="connsiteY0" fmla="*/ 18641 h 162095"/>
                <a:gd name="connsiteX1" fmla="*/ 264456 w 306527"/>
                <a:gd name="connsiteY1" fmla="*/ 18641 h 162095"/>
                <a:gd name="connsiteX2" fmla="*/ 259663 w 306527"/>
                <a:gd name="connsiteY2" fmla="*/ 29026 h 162095"/>
                <a:gd name="connsiteX3" fmla="*/ 252208 w 306527"/>
                <a:gd name="connsiteY3" fmla="*/ 43937 h 162095"/>
                <a:gd name="connsiteX4" fmla="*/ 230639 w 306527"/>
                <a:gd name="connsiteY4" fmla="*/ 67103 h 162095"/>
                <a:gd name="connsiteX5" fmla="*/ 232769 w 306527"/>
                <a:gd name="connsiteY5" fmla="*/ 65239 h 162095"/>
                <a:gd name="connsiteX6" fmla="*/ 203213 w 306527"/>
                <a:gd name="connsiteY6" fmla="*/ 91867 h 162095"/>
                <a:gd name="connsiteX7" fmla="*/ 169927 w 306527"/>
                <a:gd name="connsiteY7" fmla="*/ 112903 h 162095"/>
                <a:gd name="connsiteX8" fmla="*/ 130253 w 306527"/>
                <a:gd name="connsiteY8" fmla="*/ 129145 h 162095"/>
                <a:gd name="connsiteX9" fmla="*/ 87382 w 306527"/>
                <a:gd name="connsiteY9" fmla="*/ 133672 h 162095"/>
                <a:gd name="connsiteX10" fmla="*/ 60755 w 306527"/>
                <a:gd name="connsiteY10" fmla="*/ 130211 h 162095"/>
                <a:gd name="connsiteX11" fmla="*/ 34127 w 306527"/>
                <a:gd name="connsiteY11" fmla="*/ 125418 h 162095"/>
                <a:gd name="connsiteX12" fmla="*/ 9629 w 306527"/>
                <a:gd name="connsiteY12" fmla="*/ 115033 h 162095"/>
                <a:gd name="connsiteX13" fmla="*/ 576 w 306527"/>
                <a:gd name="connsiteY13" fmla="*/ 118494 h 162095"/>
                <a:gd name="connsiteX14" fmla="*/ 4038 w 306527"/>
                <a:gd name="connsiteY14" fmla="*/ 127548 h 162095"/>
                <a:gd name="connsiteX15" fmla="*/ 22943 w 306527"/>
                <a:gd name="connsiteY15" fmla="*/ 137134 h 162095"/>
                <a:gd name="connsiteX16" fmla="*/ 45044 w 306527"/>
                <a:gd name="connsiteY16" fmla="*/ 145921 h 162095"/>
                <a:gd name="connsiteX17" fmla="*/ 71672 w 306527"/>
                <a:gd name="connsiteY17" fmla="*/ 154708 h 162095"/>
                <a:gd name="connsiteX18" fmla="*/ 102294 w 306527"/>
                <a:gd name="connsiteY18" fmla="*/ 161897 h 162095"/>
                <a:gd name="connsiteX19" fmla="*/ 116939 w 306527"/>
                <a:gd name="connsiteY19" fmla="*/ 161897 h 162095"/>
                <a:gd name="connsiteX20" fmla="*/ 136377 w 306527"/>
                <a:gd name="connsiteY20" fmla="*/ 161897 h 162095"/>
                <a:gd name="connsiteX21" fmla="*/ 167265 w 306527"/>
                <a:gd name="connsiteY21" fmla="*/ 156306 h 162095"/>
                <a:gd name="connsiteX22" fmla="*/ 196023 w 306527"/>
                <a:gd name="connsiteY22" fmla="*/ 144590 h 162095"/>
                <a:gd name="connsiteX23" fmla="*/ 225846 w 306527"/>
                <a:gd name="connsiteY23" fmla="*/ 127814 h 162095"/>
                <a:gd name="connsiteX24" fmla="*/ 247681 w 306527"/>
                <a:gd name="connsiteY24" fmla="*/ 111837 h 162095"/>
                <a:gd name="connsiteX25" fmla="*/ 274308 w 306527"/>
                <a:gd name="connsiteY25" fmla="*/ 85210 h 162095"/>
                <a:gd name="connsiteX26" fmla="*/ 284959 w 306527"/>
                <a:gd name="connsiteY26" fmla="*/ 73227 h 162095"/>
                <a:gd name="connsiteX27" fmla="*/ 295344 w 306527"/>
                <a:gd name="connsiteY27" fmla="*/ 55386 h 162095"/>
                <a:gd name="connsiteX28" fmla="*/ 301468 w 306527"/>
                <a:gd name="connsiteY28" fmla="*/ 43404 h 162095"/>
                <a:gd name="connsiteX29" fmla="*/ 306528 w 306527"/>
                <a:gd name="connsiteY29" fmla="*/ 25563 h 162095"/>
                <a:gd name="connsiteX30" fmla="*/ 306528 w 306527"/>
                <a:gd name="connsiteY30" fmla="*/ 19438 h 162095"/>
                <a:gd name="connsiteX31" fmla="*/ 302267 w 306527"/>
                <a:gd name="connsiteY31" fmla="*/ 8521 h 162095"/>
                <a:gd name="connsiteX32" fmla="*/ 287888 w 306527"/>
                <a:gd name="connsiteY32" fmla="*/ 0 h 162095"/>
                <a:gd name="connsiteX33" fmla="*/ 284427 w 306527"/>
                <a:gd name="connsiteY33" fmla="*/ 1 h 162095"/>
                <a:gd name="connsiteX34" fmla="*/ 262326 w 306527"/>
                <a:gd name="connsiteY34" fmla="*/ 18641 h 16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06527" h="162095">
                  <a:moveTo>
                    <a:pt x="264456" y="18641"/>
                  </a:moveTo>
                  <a:cubicBezTo>
                    <a:pt x="264456" y="18641"/>
                    <a:pt x="264456" y="18641"/>
                    <a:pt x="264456" y="18641"/>
                  </a:cubicBezTo>
                  <a:cubicBezTo>
                    <a:pt x="264456" y="18641"/>
                    <a:pt x="261261" y="25564"/>
                    <a:pt x="259663" y="29026"/>
                  </a:cubicBezTo>
                  <a:cubicBezTo>
                    <a:pt x="258066" y="32487"/>
                    <a:pt x="254870" y="39144"/>
                    <a:pt x="252208" y="43937"/>
                  </a:cubicBezTo>
                  <a:cubicBezTo>
                    <a:pt x="245865" y="52406"/>
                    <a:pt x="238635" y="60172"/>
                    <a:pt x="230639" y="67103"/>
                  </a:cubicBezTo>
                  <a:lnTo>
                    <a:pt x="232769" y="65239"/>
                  </a:lnTo>
                  <a:cubicBezTo>
                    <a:pt x="223442" y="74681"/>
                    <a:pt x="213573" y="83572"/>
                    <a:pt x="203213" y="91867"/>
                  </a:cubicBezTo>
                  <a:cubicBezTo>
                    <a:pt x="192561" y="99322"/>
                    <a:pt x="181378" y="106246"/>
                    <a:pt x="169927" y="112903"/>
                  </a:cubicBezTo>
                  <a:cubicBezTo>
                    <a:pt x="157300" y="119677"/>
                    <a:pt x="144004" y="125119"/>
                    <a:pt x="130253" y="129145"/>
                  </a:cubicBezTo>
                  <a:cubicBezTo>
                    <a:pt x="116156" y="132126"/>
                    <a:pt x="101790" y="133643"/>
                    <a:pt x="87382" y="133672"/>
                  </a:cubicBezTo>
                  <a:cubicBezTo>
                    <a:pt x="78440" y="133106"/>
                    <a:pt x="69545" y="131949"/>
                    <a:pt x="60755" y="130211"/>
                  </a:cubicBezTo>
                  <a:cubicBezTo>
                    <a:pt x="51967" y="128613"/>
                    <a:pt x="42914" y="127814"/>
                    <a:pt x="34127" y="125418"/>
                  </a:cubicBezTo>
                  <a:cubicBezTo>
                    <a:pt x="25738" y="122507"/>
                    <a:pt x="17555" y="119037"/>
                    <a:pt x="9629" y="115033"/>
                  </a:cubicBezTo>
                  <a:cubicBezTo>
                    <a:pt x="6172" y="113529"/>
                    <a:pt x="2148" y="115068"/>
                    <a:pt x="576" y="118494"/>
                  </a:cubicBezTo>
                  <a:cubicBezTo>
                    <a:pt x="-927" y="121951"/>
                    <a:pt x="612" y="125975"/>
                    <a:pt x="4038" y="127548"/>
                  </a:cubicBezTo>
                  <a:lnTo>
                    <a:pt x="22943" y="137134"/>
                  </a:lnTo>
                  <a:cubicBezTo>
                    <a:pt x="30149" y="140452"/>
                    <a:pt x="37527" y="143385"/>
                    <a:pt x="45044" y="145921"/>
                  </a:cubicBezTo>
                  <a:cubicBezTo>
                    <a:pt x="53831" y="148584"/>
                    <a:pt x="62086" y="151779"/>
                    <a:pt x="71672" y="154708"/>
                  </a:cubicBezTo>
                  <a:cubicBezTo>
                    <a:pt x="81601" y="158165"/>
                    <a:pt x="91864" y="160575"/>
                    <a:pt x="102294" y="161897"/>
                  </a:cubicBezTo>
                  <a:cubicBezTo>
                    <a:pt x="107172" y="162162"/>
                    <a:pt x="112061" y="162162"/>
                    <a:pt x="116939" y="161897"/>
                  </a:cubicBezTo>
                  <a:cubicBezTo>
                    <a:pt x="123329" y="161897"/>
                    <a:pt x="129986" y="161897"/>
                    <a:pt x="136377" y="161897"/>
                  </a:cubicBezTo>
                  <a:cubicBezTo>
                    <a:pt x="146853" y="161225"/>
                    <a:pt x="157217" y="159348"/>
                    <a:pt x="167265" y="156306"/>
                  </a:cubicBezTo>
                  <a:cubicBezTo>
                    <a:pt x="177169" y="153233"/>
                    <a:pt x="186791" y="149313"/>
                    <a:pt x="196023" y="144590"/>
                  </a:cubicBezTo>
                  <a:cubicBezTo>
                    <a:pt x="206142" y="139264"/>
                    <a:pt x="216260" y="133672"/>
                    <a:pt x="225846" y="127814"/>
                  </a:cubicBezTo>
                  <a:cubicBezTo>
                    <a:pt x="233498" y="123019"/>
                    <a:pt x="240795" y="117680"/>
                    <a:pt x="247681" y="111837"/>
                  </a:cubicBezTo>
                  <a:cubicBezTo>
                    <a:pt x="257266" y="103583"/>
                    <a:pt x="266320" y="94795"/>
                    <a:pt x="274308" y="85210"/>
                  </a:cubicBezTo>
                  <a:cubicBezTo>
                    <a:pt x="278207" y="81539"/>
                    <a:pt x="281771" y="77530"/>
                    <a:pt x="284959" y="73227"/>
                  </a:cubicBezTo>
                  <a:cubicBezTo>
                    <a:pt x="288927" y="67590"/>
                    <a:pt x="292402" y="61621"/>
                    <a:pt x="295344" y="55386"/>
                  </a:cubicBezTo>
                  <a:lnTo>
                    <a:pt x="301468" y="43404"/>
                  </a:lnTo>
                  <a:cubicBezTo>
                    <a:pt x="304354" y="37864"/>
                    <a:pt x="306075" y="31793"/>
                    <a:pt x="306528" y="25563"/>
                  </a:cubicBezTo>
                  <a:cubicBezTo>
                    <a:pt x="306395" y="23523"/>
                    <a:pt x="306395" y="21478"/>
                    <a:pt x="306528" y="19438"/>
                  </a:cubicBezTo>
                  <a:cubicBezTo>
                    <a:pt x="306033" y="15503"/>
                    <a:pt x="304569" y="11752"/>
                    <a:pt x="302267" y="8521"/>
                  </a:cubicBezTo>
                  <a:cubicBezTo>
                    <a:pt x="298755" y="3930"/>
                    <a:pt x="293602" y="876"/>
                    <a:pt x="287888" y="0"/>
                  </a:cubicBezTo>
                  <a:lnTo>
                    <a:pt x="284427" y="1"/>
                  </a:lnTo>
                  <a:cubicBezTo>
                    <a:pt x="273535" y="86"/>
                    <a:pt x="264248" y="7918"/>
                    <a:pt x="262326" y="18641"/>
                  </a:cubicBezTo>
                </a:path>
              </a:pathLst>
            </a:custGeom>
            <a:solidFill>
              <a:srgbClr val="257391"/>
            </a:solidFill>
            <a:ln w="26619"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id="{BEF567A0-A43E-491C-B5A5-03BD828BDE62}"/>
                </a:ext>
              </a:extLst>
            </p:cNvPr>
            <p:cNvSpPr/>
            <p:nvPr/>
          </p:nvSpPr>
          <p:spPr>
            <a:xfrm>
              <a:off x="13170429" y="7725969"/>
              <a:ext cx="285733" cy="1124153"/>
            </a:xfrm>
            <a:custGeom>
              <a:avLst/>
              <a:gdLst>
                <a:gd name="connsiteX0" fmla="*/ 215152 w 227666"/>
                <a:gd name="connsiteY0" fmla="*/ 2662 h 895702"/>
                <a:gd name="connsiteX1" fmla="*/ 207963 w 227666"/>
                <a:gd name="connsiteY1" fmla="*/ 9851 h 895702"/>
                <a:gd name="connsiteX2" fmla="*/ 184264 w 227666"/>
                <a:gd name="connsiteY2" fmla="*/ 30355 h 895702"/>
                <a:gd name="connsiteX3" fmla="*/ 163228 w 227666"/>
                <a:gd name="connsiteY3" fmla="*/ 53521 h 895702"/>
                <a:gd name="connsiteX4" fmla="*/ 119559 w 227666"/>
                <a:gd name="connsiteY4" fmla="*/ 102782 h 895702"/>
                <a:gd name="connsiteX5" fmla="*/ 99055 w 227666"/>
                <a:gd name="connsiteY5" fmla="*/ 131806 h 895702"/>
                <a:gd name="connsiteX6" fmla="*/ 89469 w 227666"/>
                <a:gd name="connsiteY6" fmla="*/ 148582 h 895702"/>
                <a:gd name="connsiteX7" fmla="*/ 79884 w 227666"/>
                <a:gd name="connsiteY7" fmla="*/ 155239 h 895702"/>
                <a:gd name="connsiteX8" fmla="*/ 63108 w 227666"/>
                <a:gd name="connsiteY8" fmla="*/ 185062 h 895702"/>
                <a:gd name="connsiteX9" fmla="*/ 51125 w 227666"/>
                <a:gd name="connsiteY9" fmla="*/ 213820 h 895702"/>
                <a:gd name="connsiteX10" fmla="*/ 36480 w 227666"/>
                <a:gd name="connsiteY10" fmla="*/ 249767 h 895702"/>
                <a:gd name="connsiteX11" fmla="*/ 27693 w 227666"/>
                <a:gd name="connsiteY11" fmla="*/ 280922 h 895702"/>
                <a:gd name="connsiteX12" fmla="*/ 20237 w 227666"/>
                <a:gd name="connsiteY12" fmla="*/ 313940 h 895702"/>
                <a:gd name="connsiteX13" fmla="*/ 15710 w 227666"/>
                <a:gd name="connsiteY13" fmla="*/ 343497 h 895702"/>
                <a:gd name="connsiteX14" fmla="*/ 10651 w 227666"/>
                <a:gd name="connsiteY14" fmla="*/ 374651 h 895702"/>
                <a:gd name="connsiteX15" fmla="*/ 6923 w 227666"/>
                <a:gd name="connsiteY15" fmla="*/ 407136 h 895702"/>
                <a:gd name="connsiteX16" fmla="*/ 5059 w 227666"/>
                <a:gd name="connsiteY16" fmla="*/ 425776 h 895702"/>
                <a:gd name="connsiteX17" fmla="*/ 5059 w 227666"/>
                <a:gd name="connsiteY17" fmla="*/ 421516 h 895702"/>
                <a:gd name="connsiteX18" fmla="*/ 0 w 227666"/>
                <a:gd name="connsiteY18" fmla="*/ 491280 h 895702"/>
                <a:gd name="connsiteX19" fmla="*/ 0 w 227666"/>
                <a:gd name="connsiteY19" fmla="*/ 527494 h 895702"/>
                <a:gd name="connsiteX20" fmla="*/ 2131 w 227666"/>
                <a:gd name="connsiteY20" fmla="*/ 563441 h 895702"/>
                <a:gd name="connsiteX21" fmla="*/ 6923 w 227666"/>
                <a:gd name="connsiteY21" fmla="*/ 597791 h 895702"/>
                <a:gd name="connsiteX22" fmla="*/ 12515 w 227666"/>
                <a:gd name="connsiteY22" fmla="*/ 632673 h 895702"/>
                <a:gd name="connsiteX23" fmla="*/ 28225 w 227666"/>
                <a:gd name="connsiteY23" fmla="*/ 704035 h 895702"/>
                <a:gd name="connsiteX24" fmla="*/ 54853 w 227666"/>
                <a:gd name="connsiteY24" fmla="*/ 789510 h 895702"/>
                <a:gd name="connsiteX25" fmla="*/ 74557 w 227666"/>
                <a:gd name="connsiteY25" fmla="*/ 830251 h 895702"/>
                <a:gd name="connsiteX26" fmla="*/ 84942 w 227666"/>
                <a:gd name="connsiteY26" fmla="*/ 848624 h 895702"/>
                <a:gd name="connsiteX27" fmla="*/ 92398 w 227666"/>
                <a:gd name="connsiteY27" fmla="*/ 861938 h 895702"/>
                <a:gd name="connsiteX28" fmla="*/ 105180 w 227666"/>
                <a:gd name="connsiteY28" fmla="*/ 867263 h 895702"/>
                <a:gd name="connsiteX29" fmla="*/ 113701 w 227666"/>
                <a:gd name="connsiteY29" fmla="*/ 880576 h 895702"/>
                <a:gd name="connsiteX30" fmla="*/ 120358 w 227666"/>
                <a:gd name="connsiteY30" fmla="*/ 888564 h 895702"/>
                <a:gd name="connsiteX31" fmla="*/ 130210 w 227666"/>
                <a:gd name="connsiteY31" fmla="*/ 895488 h 895702"/>
                <a:gd name="connsiteX32" fmla="*/ 140861 w 227666"/>
                <a:gd name="connsiteY32" fmla="*/ 893358 h 895702"/>
                <a:gd name="connsiteX33" fmla="*/ 146985 w 227666"/>
                <a:gd name="connsiteY33" fmla="*/ 884837 h 895702"/>
                <a:gd name="connsiteX34" fmla="*/ 146985 w 227666"/>
                <a:gd name="connsiteY34" fmla="*/ 872854 h 895702"/>
                <a:gd name="connsiteX35" fmla="*/ 144322 w 227666"/>
                <a:gd name="connsiteY35" fmla="*/ 865665 h 895702"/>
                <a:gd name="connsiteX36" fmla="*/ 138996 w 227666"/>
                <a:gd name="connsiteY36" fmla="*/ 849156 h 895702"/>
                <a:gd name="connsiteX37" fmla="*/ 127547 w 227666"/>
                <a:gd name="connsiteY37" fmla="*/ 807883 h 895702"/>
                <a:gd name="connsiteX38" fmla="*/ 111570 w 227666"/>
                <a:gd name="connsiteY38" fmla="*/ 753030 h 895702"/>
                <a:gd name="connsiteX39" fmla="*/ 103049 w 227666"/>
                <a:gd name="connsiteY39" fmla="*/ 723473 h 895702"/>
                <a:gd name="connsiteX40" fmla="*/ 93996 w 227666"/>
                <a:gd name="connsiteY40" fmla="*/ 694183 h 895702"/>
                <a:gd name="connsiteX41" fmla="*/ 76954 w 227666"/>
                <a:gd name="connsiteY41" fmla="*/ 619626 h 895702"/>
                <a:gd name="connsiteX42" fmla="*/ 72960 w 227666"/>
                <a:gd name="connsiteY42" fmla="*/ 592998 h 895702"/>
                <a:gd name="connsiteX43" fmla="*/ 68167 w 227666"/>
                <a:gd name="connsiteY43" fmla="*/ 559180 h 895702"/>
                <a:gd name="connsiteX44" fmla="*/ 65504 w 227666"/>
                <a:gd name="connsiteY44" fmla="*/ 526961 h 895702"/>
                <a:gd name="connsiteX45" fmla="*/ 63641 w 227666"/>
                <a:gd name="connsiteY45" fmla="*/ 493943 h 895702"/>
                <a:gd name="connsiteX46" fmla="*/ 61776 w 227666"/>
                <a:gd name="connsiteY46" fmla="*/ 461724 h 895702"/>
                <a:gd name="connsiteX47" fmla="*/ 61776 w 227666"/>
                <a:gd name="connsiteY47" fmla="*/ 428173 h 895702"/>
                <a:gd name="connsiteX48" fmla="*/ 61776 w 227666"/>
                <a:gd name="connsiteY48" fmla="*/ 392757 h 895702"/>
                <a:gd name="connsiteX49" fmla="*/ 63641 w 227666"/>
                <a:gd name="connsiteY49" fmla="*/ 356544 h 895702"/>
                <a:gd name="connsiteX50" fmla="*/ 65238 w 227666"/>
                <a:gd name="connsiteY50" fmla="*/ 336307 h 895702"/>
                <a:gd name="connsiteX51" fmla="*/ 70297 w 227666"/>
                <a:gd name="connsiteY51" fmla="*/ 300094 h 895702"/>
                <a:gd name="connsiteX52" fmla="*/ 79351 w 227666"/>
                <a:gd name="connsiteY52" fmla="*/ 261750 h 895702"/>
                <a:gd name="connsiteX53" fmla="*/ 101186 w 227666"/>
                <a:gd name="connsiteY53" fmla="*/ 189056 h 895702"/>
                <a:gd name="connsiteX54" fmla="*/ 120091 w 227666"/>
                <a:gd name="connsiteY54" fmla="*/ 146984 h 895702"/>
                <a:gd name="connsiteX55" fmla="*/ 144855 w 227666"/>
                <a:gd name="connsiteY55" fmla="*/ 106776 h 895702"/>
                <a:gd name="connsiteX56" fmla="*/ 142990 w 227666"/>
                <a:gd name="connsiteY56" fmla="*/ 109173 h 895702"/>
                <a:gd name="connsiteX57" fmla="*/ 163494 w 227666"/>
                <a:gd name="connsiteY57" fmla="*/ 82545 h 895702"/>
                <a:gd name="connsiteX58" fmla="*/ 183731 w 227666"/>
                <a:gd name="connsiteY58" fmla="*/ 55917 h 895702"/>
                <a:gd name="connsiteX59" fmla="*/ 205566 w 227666"/>
                <a:gd name="connsiteY59" fmla="*/ 31953 h 895702"/>
                <a:gd name="connsiteX60" fmla="*/ 225536 w 227666"/>
                <a:gd name="connsiteY60" fmla="*/ 12781 h 895702"/>
                <a:gd name="connsiteX61" fmla="*/ 225536 w 227666"/>
                <a:gd name="connsiteY61" fmla="*/ 2130 h 895702"/>
                <a:gd name="connsiteX62" fmla="*/ 220477 w 227666"/>
                <a:gd name="connsiteY62" fmla="*/ 0 h 895702"/>
                <a:gd name="connsiteX63" fmla="*/ 214619 w 227666"/>
                <a:gd name="connsiteY63" fmla="*/ 2396 h 895702"/>
                <a:gd name="connsiteX64" fmla="*/ 208229 w 227666"/>
                <a:gd name="connsiteY64" fmla="*/ 9053 h 895702"/>
                <a:gd name="connsiteX65" fmla="*/ 208229 w 227666"/>
                <a:gd name="connsiteY65" fmla="*/ 9053 h 895702"/>
                <a:gd name="connsiteX66" fmla="*/ 208229 w 227666"/>
                <a:gd name="connsiteY66" fmla="*/ 9053 h 895702"/>
                <a:gd name="connsiteX67" fmla="*/ 208229 w 227666"/>
                <a:gd name="connsiteY67" fmla="*/ 9053 h 895702"/>
                <a:gd name="connsiteX68" fmla="*/ 208229 w 227666"/>
                <a:gd name="connsiteY68" fmla="*/ 9053 h 895702"/>
                <a:gd name="connsiteX69" fmla="*/ 208229 w 227666"/>
                <a:gd name="connsiteY69" fmla="*/ 9053 h 895702"/>
                <a:gd name="connsiteX70" fmla="*/ 85741 w 227666"/>
                <a:gd name="connsiteY70" fmla="*/ 203435 h 895702"/>
                <a:gd name="connsiteX71" fmla="*/ 85741 w 227666"/>
                <a:gd name="connsiteY71" fmla="*/ 205033 h 895702"/>
                <a:gd name="connsiteX72" fmla="*/ 37545 w 227666"/>
                <a:gd name="connsiteY72" fmla="*/ 432965 h 895702"/>
                <a:gd name="connsiteX73" fmla="*/ 37545 w 227666"/>
                <a:gd name="connsiteY73" fmla="*/ 436959 h 895702"/>
                <a:gd name="connsiteX74" fmla="*/ 37545 w 227666"/>
                <a:gd name="connsiteY74" fmla="*/ 432965 h 895702"/>
                <a:gd name="connsiteX75" fmla="*/ 111303 w 227666"/>
                <a:gd name="connsiteY75" fmla="*/ 820132 h 895702"/>
                <a:gd name="connsiteX76" fmla="*/ 111303 w 227666"/>
                <a:gd name="connsiteY76" fmla="*/ 820132 h 895702"/>
                <a:gd name="connsiteX77" fmla="*/ 111303 w 227666"/>
                <a:gd name="connsiteY77" fmla="*/ 820132 h 895702"/>
                <a:gd name="connsiteX78" fmla="*/ 111303 w 227666"/>
                <a:gd name="connsiteY78" fmla="*/ 820132 h 89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27666" h="895702">
                  <a:moveTo>
                    <a:pt x="215152" y="2662"/>
                  </a:moveTo>
                  <a:cubicBezTo>
                    <a:pt x="213029" y="5318"/>
                    <a:pt x="210618" y="7730"/>
                    <a:pt x="207963" y="9851"/>
                  </a:cubicBezTo>
                  <a:cubicBezTo>
                    <a:pt x="199974" y="16509"/>
                    <a:pt x="191986" y="23166"/>
                    <a:pt x="184264" y="30355"/>
                  </a:cubicBezTo>
                  <a:cubicBezTo>
                    <a:pt x="176640" y="37499"/>
                    <a:pt x="169605" y="45245"/>
                    <a:pt x="163228" y="53521"/>
                  </a:cubicBezTo>
                  <a:cubicBezTo>
                    <a:pt x="149115" y="70297"/>
                    <a:pt x="133138" y="85475"/>
                    <a:pt x="119559" y="102782"/>
                  </a:cubicBezTo>
                  <a:cubicBezTo>
                    <a:pt x="112369" y="112102"/>
                    <a:pt x="105446" y="121688"/>
                    <a:pt x="99055" y="131806"/>
                  </a:cubicBezTo>
                  <a:cubicBezTo>
                    <a:pt x="95683" y="137309"/>
                    <a:pt x="92487" y="142901"/>
                    <a:pt x="89469" y="148582"/>
                  </a:cubicBezTo>
                  <a:cubicBezTo>
                    <a:pt x="85514" y="149434"/>
                    <a:pt x="82064" y="151831"/>
                    <a:pt x="79884" y="155239"/>
                  </a:cubicBezTo>
                  <a:cubicBezTo>
                    <a:pt x="73524" y="164728"/>
                    <a:pt x="67914" y="174699"/>
                    <a:pt x="63108" y="185062"/>
                  </a:cubicBezTo>
                  <a:cubicBezTo>
                    <a:pt x="58848" y="194648"/>
                    <a:pt x="55119" y="204500"/>
                    <a:pt x="51125" y="213820"/>
                  </a:cubicBezTo>
                  <a:cubicBezTo>
                    <a:pt x="47131" y="223139"/>
                    <a:pt x="41007" y="237518"/>
                    <a:pt x="36480" y="249767"/>
                  </a:cubicBezTo>
                  <a:cubicBezTo>
                    <a:pt x="33026" y="259997"/>
                    <a:pt x="30093" y="270395"/>
                    <a:pt x="27693" y="280922"/>
                  </a:cubicBezTo>
                  <a:cubicBezTo>
                    <a:pt x="25030" y="291839"/>
                    <a:pt x="22634" y="303022"/>
                    <a:pt x="20237" y="313940"/>
                  </a:cubicBezTo>
                  <a:cubicBezTo>
                    <a:pt x="17841" y="324857"/>
                    <a:pt x="17042" y="333645"/>
                    <a:pt x="15710" y="343497"/>
                  </a:cubicBezTo>
                  <a:cubicBezTo>
                    <a:pt x="14379" y="353349"/>
                    <a:pt x="12515" y="364266"/>
                    <a:pt x="10651" y="374651"/>
                  </a:cubicBezTo>
                  <a:cubicBezTo>
                    <a:pt x="8788" y="385036"/>
                    <a:pt x="7722" y="396219"/>
                    <a:pt x="6923" y="407136"/>
                  </a:cubicBezTo>
                  <a:cubicBezTo>
                    <a:pt x="6923" y="413261"/>
                    <a:pt x="5592" y="419652"/>
                    <a:pt x="5059" y="425776"/>
                  </a:cubicBezTo>
                  <a:cubicBezTo>
                    <a:pt x="5059" y="424444"/>
                    <a:pt x="5059" y="422847"/>
                    <a:pt x="5059" y="421516"/>
                  </a:cubicBezTo>
                  <a:cubicBezTo>
                    <a:pt x="2929" y="444682"/>
                    <a:pt x="267" y="467848"/>
                    <a:pt x="0" y="491280"/>
                  </a:cubicBezTo>
                  <a:cubicBezTo>
                    <a:pt x="0" y="503263"/>
                    <a:pt x="0" y="515511"/>
                    <a:pt x="0" y="527494"/>
                  </a:cubicBezTo>
                  <a:cubicBezTo>
                    <a:pt x="0" y="539476"/>
                    <a:pt x="0" y="551459"/>
                    <a:pt x="2131" y="563441"/>
                  </a:cubicBezTo>
                  <a:cubicBezTo>
                    <a:pt x="4261" y="575424"/>
                    <a:pt x="5059" y="586341"/>
                    <a:pt x="6923" y="597791"/>
                  </a:cubicBezTo>
                  <a:cubicBezTo>
                    <a:pt x="8788" y="609240"/>
                    <a:pt x="10385" y="621223"/>
                    <a:pt x="12515" y="632673"/>
                  </a:cubicBezTo>
                  <a:cubicBezTo>
                    <a:pt x="16776" y="656638"/>
                    <a:pt x="21835" y="680869"/>
                    <a:pt x="28225" y="704035"/>
                  </a:cubicBezTo>
                  <a:cubicBezTo>
                    <a:pt x="36214" y="733060"/>
                    <a:pt x="44734" y="761551"/>
                    <a:pt x="54853" y="789510"/>
                  </a:cubicBezTo>
                  <a:cubicBezTo>
                    <a:pt x="60339" y="803588"/>
                    <a:pt x="66928" y="817211"/>
                    <a:pt x="74557" y="830251"/>
                  </a:cubicBezTo>
                  <a:cubicBezTo>
                    <a:pt x="77753" y="836374"/>
                    <a:pt x="81481" y="842499"/>
                    <a:pt x="84942" y="848624"/>
                  </a:cubicBezTo>
                  <a:cubicBezTo>
                    <a:pt x="88404" y="854748"/>
                    <a:pt x="89735" y="857677"/>
                    <a:pt x="92398" y="861938"/>
                  </a:cubicBezTo>
                  <a:cubicBezTo>
                    <a:pt x="95041" y="866309"/>
                    <a:pt x="100214" y="868464"/>
                    <a:pt x="105180" y="867263"/>
                  </a:cubicBezTo>
                  <a:lnTo>
                    <a:pt x="113701" y="880576"/>
                  </a:lnTo>
                  <a:cubicBezTo>
                    <a:pt x="115774" y="883357"/>
                    <a:pt x="117996" y="886024"/>
                    <a:pt x="120358" y="888564"/>
                  </a:cubicBezTo>
                  <a:cubicBezTo>
                    <a:pt x="122707" y="891977"/>
                    <a:pt x="126203" y="894433"/>
                    <a:pt x="130210" y="895488"/>
                  </a:cubicBezTo>
                  <a:cubicBezTo>
                    <a:pt x="133901" y="896116"/>
                    <a:pt x="137695" y="895357"/>
                    <a:pt x="140861" y="893358"/>
                  </a:cubicBezTo>
                  <a:cubicBezTo>
                    <a:pt x="143902" y="891391"/>
                    <a:pt x="146090" y="888347"/>
                    <a:pt x="146985" y="884837"/>
                  </a:cubicBezTo>
                  <a:cubicBezTo>
                    <a:pt x="147895" y="880895"/>
                    <a:pt x="147895" y="876797"/>
                    <a:pt x="146985" y="872854"/>
                  </a:cubicBezTo>
                  <a:cubicBezTo>
                    <a:pt x="146985" y="870458"/>
                    <a:pt x="145388" y="868061"/>
                    <a:pt x="144322" y="865665"/>
                  </a:cubicBezTo>
                  <a:cubicBezTo>
                    <a:pt x="143257" y="863269"/>
                    <a:pt x="140594" y="854748"/>
                    <a:pt x="138996" y="849156"/>
                  </a:cubicBezTo>
                  <a:cubicBezTo>
                    <a:pt x="135002" y="835310"/>
                    <a:pt x="131541" y="822528"/>
                    <a:pt x="127547" y="807883"/>
                  </a:cubicBezTo>
                  <a:cubicBezTo>
                    <a:pt x="122221" y="789510"/>
                    <a:pt x="117162" y="771137"/>
                    <a:pt x="111570" y="753030"/>
                  </a:cubicBezTo>
                  <a:cubicBezTo>
                    <a:pt x="108641" y="743178"/>
                    <a:pt x="105978" y="733325"/>
                    <a:pt x="103049" y="723473"/>
                  </a:cubicBezTo>
                  <a:cubicBezTo>
                    <a:pt x="100120" y="713621"/>
                    <a:pt x="96925" y="704035"/>
                    <a:pt x="93996" y="694183"/>
                  </a:cubicBezTo>
                  <a:cubicBezTo>
                    <a:pt x="86806" y="669686"/>
                    <a:pt x="81747" y="644656"/>
                    <a:pt x="76954" y="619626"/>
                  </a:cubicBezTo>
                  <a:cubicBezTo>
                    <a:pt x="75357" y="610306"/>
                    <a:pt x="74291" y="601252"/>
                    <a:pt x="72960" y="592998"/>
                  </a:cubicBezTo>
                  <a:cubicBezTo>
                    <a:pt x="71628" y="584743"/>
                    <a:pt x="69499" y="570631"/>
                    <a:pt x="68167" y="559180"/>
                  </a:cubicBezTo>
                  <a:cubicBezTo>
                    <a:pt x="66740" y="548492"/>
                    <a:pt x="65851" y="537739"/>
                    <a:pt x="65504" y="526961"/>
                  </a:cubicBezTo>
                  <a:cubicBezTo>
                    <a:pt x="65505" y="516044"/>
                    <a:pt x="64173" y="505126"/>
                    <a:pt x="63641" y="493943"/>
                  </a:cubicBezTo>
                  <a:cubicBezTo>
                    <a:pt x="63107" y="482759"/>
                    <a:pt x="63641" y="472640"/>
                    <a:pt x="61776" y="461724"/>
                  </a:cubicBezTo>
                  <a:cubicBezTo>
                    <a:pt x="59912" y="450806"/>
                    <a:pt x="61776" y="439356"/>
                    <a:pt x="61776" y="428173"/>
                  </a:cubicBezTo>
                  <a:cubicBezTo>
                    <a:pt x="61776" y="416989"/>
                    <a:pt x="61776" y="404474"/>
                    <a:pt x="61776" y="392757"/>
                  </a:cubicBezTo>
                  <a:cubicBezTo>
                    <a:pt x="61776" y="381042"/>
                    <a:pt x="61776" y="368793"/>
                    <a:pt x="63641" y="356544"/>
                  </a:cubicBezTo>
                  <a:lnTo>
                    <a:pt x="65238" y="336307"/>
                  </a:lnTo>
                  <a:cubicBezTo>
                    <a:pt x="66569" y="324325"/>
                    <a:pt x="68167" y="312076"/>
                    <a:pt x="70297" y="300094"/>
                  </a:cubicBezTo>
                  <a:cubicBezTo>
                    <a:pt x="72427" y="288111"/>
                    <a:pt x="75889" y="273466"/>
                    <a:pt x="79351" y="261750"/>
                  </a:cubicBezTo>
                  <a:cubicBezTo>
                    <a:pt x="85741" y="237252"/>
                    <a:pt x="92665" y="212755"/>
                    <a:pt x="101186" y="189056"/>
                  </a:cubicBezTo>
                  <a:cubicBezTo>
                    <a:pt x="106777" y="174677"/>
                    <a:pt x="113168" y="160831"/>
                    <a:pt x="120091" y="146984"/>
                  </a:cubicBezTo>
                  <a:cubicBezTo>
                    <a:pt x="127421" y="133034"/>
                    <a:pt x="135695" y="119600"/>
                    <a:pt x="144855" y="106776"/>
                  </a:cubicBezTo>
                  <a:lnTo>
                    <a:pt x="142990" y="109173"/>
                  </a:lnTo>
                  <a:cubicBezTo>
                    <a:pt x="149647" y="100119"/>
                    <a:pt x="156571" y="91598"/>
                    <a:pt x="163494" y="82545"/>
                  </a:cubicBezTo>
                  <a:cubicBezTo>
                    <a:pt x="170417" y="73492"/>
                    <a:pt x="176808" y="64971"/>
                    <a:pt x="183731" y="55917"/>
                  </a:cubicBezTo>
                  <a:cubicBezTo>
                    <a:pt x="190299" y="47310"/>
                    <a:pt x="197605" y="39291"/>
                    <a:pt x="205566" y="31953"/>
                  </a:cubicBezTo>
                  <a:cubicBezTo>
                    <a:pt x="212223" y="25562"/>
                    <a:pt x="219146" y="19438"/>
                    <a:pt x="225536" y="12781"/>
                  </a:cubicBezTo>
                  <a:cubicBezTo>
                    <a:pt x="228376" y="9798"/>
                    <a:pt x="228376" y="5112"/>
                    <a:pt x="225536" y="2130"/>
                  </a:cubicBezTo>
                  <a:cubicBezTo>
                    <a:pt x="224143" y="864"/>
                    <a:pt x="222357" y="112"/>
                    <a:pt x="220477" y="0"/>
                  </a:cubicBezTo>
                  <a:cubicBezTo>
                    <a:pt x="218309" y="112"/>
                    <a:pt x="216244" y="957"/>
                    <a:pt x="214619" y="2396"/>
                  </a:cubicBezTo>
                  <a:moveTo>
                    <a:pt x="208229" y="9053"/>
                  </a:moveTo>
                  <a:lnTo>
                    <a:pt x="208229" y="9053"/>
                  </a:lnTo>
                  <a:lnTo>
                    <a:pt x="208229" y="9053"/>
                  </a:lnTo>
                  <a:moveTo>
                    <a:pt x="208229" y="9053"/>
                  </a:moveTo>
                  <a:lnTo>
                    <a:pt x="208229" y="9053"/>
                  </a:lnTo>
                  <a:lnTo>
                    <a:pt x="208229" y="9053"/>
                  </a:lnTo>
                  <a:moveTo>
                    <a:pt x="85741" y="203435"/>
                  </a:moveTo>
                  <a:lnTo>
                    <a:pt x="85741" y="205033"/>
                  </a:lnTo>
                  <a:close/>
                  <a:moveTo>
                    <a:pt x="37545" y="432965"/>
                  </a:moveTo>
                  <a:cubicBezTo>
                    <a:pt x="37677" y="434293"/>
                    <a:pt x="37677" y="435632"/>
                    <a:pt x="37545" y="436959"/>
                  </a:cubicBezTo>
                  <a:lnTo>
                    <a:pt x="37545" y="432965"/>
                  </a:lnTo>
                  <a:moveTo>
                    <a:pt x="111303" y="820132"/>
                  </a:moveTo>
                  <a:lnTo>
                    <a:pt x="111303" y="820132"/>
                  </a:lnTo>
                  <a:lnTo>
                    <a:pt x="111303" y="820132"/>
                  </a:lnTo>
                  <a:lnTo>
                    <a:pt x="111303" y="820132"/>
                  </a:lnTo>
                </a:path>
              </a:pathLst>
            </a:custGeom>
            <a:solidFill>
              <a:srgbClr val="2F90B9"/>
            </a:solidFill>
            <a:ln w="26619"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id="{DE6A4592-51D8-4A14-9B21-F856A1E34C3F}"/>
                </a:ext>
              </a:extLst>
            </p:cNvPr>
            <p:cNvSpPr/>
            <p:nvPr/>
          </p:nvSpPr>
          <p:spPr>
            <a:xfrm>
              <a:off x="13295922" y="8679750"/>
              <a:ext cx="76317" cy="179939"/>
            </a:xfrm>
            <a:custGeom>
              <a:avLst/>
              <a:gdLst>
                <a:gd name="connsiteX0" fmla="*/ 3592 w 60808"/>
                <a:gd name="connsiteY0" fmla="*/ 0 h 143372"/>
                <a:gd name="connsiteX1" fmla="*/ 397 w 60808"/>
                <a:gd name="connsiteY1" fmla="*/ 2663 h 143372"/>
                <a:gd name="connsiteX2" fmla="*/ 397 w 60808"/>
                <a:gd name="connsiteY2" fmla="*/ 7190 h 143372"/>
                <a:gd name="connsiteX3" fmla="*/ 2260 w 60808"/>
                <a:gd name="connsiteY3" fmla="*/ 15178 h 143372"/>
                <a:gd name="connsiteX4" fmla="*/ 4390 w 60808"/>
                <a:gd name="connsiteY4" fmla="*/ 23432 h 143372"/>
                <a:gd name="connsiteX5" fmla="*/ 9716 w 60808"/>
                <a:gd name="connsiteY5" fmla="*/ 41806 h 143372"/>
                <a:gd name="connsiteX6" fmla="*/ 21699 w 60808"/>
                <a:gd name="connsiteY6" fmla="*/ 75090 h 143372"/>
                <a:gd name="connsiteX7" fmla="*/ 35279 w 60808"/>
                <a:gd name="connsiteY7" fmla="*/ 107309 h 143372"/>
                <a:gd name="connsiteX8" fmla="*/ 49924 w 60808"/>
                <a:gd name="connsiteY8" fmla="*/ 140594 h 143372"/>
                <a:gd name="connsiteX9" fmla="*/ 53652 w 60808"/>
                <a:gd name="connsiteY9" fmla="*/ 142990 h 143372"/>
                <a:gd name="connsiteX10" fmla="*/ 57913 w 60808"/>
                <a:gd name="connsiteY10" fmla="*/ 142990 h 143372"/>
                <a:gd name="connsiteX11" fmla="*/ 60309 w 60808"/>
                <a:gd name="connsiteY11" fmla="*/ 139262 h 143372"/>
                <a:gd name="connsiteX12" fmla="*/ 60309 w 60808"/>
                <a:gd name="connsiteY12" fmla="*/ 135002 h 143372"/>
                <a:gd name="connsiteX13" fmla="*/ 58445 w 60808"/>
                <a:gd name="connsiteY13" fmla="*/ 131008 h 143372"/>
                <a:gd name="connsiteX14" fmla="*/ 58445 w 60808"/>
                <a:gd name="connsiteY14" fmla="*/ 131008 h 143372"/>
                <a:gd name="connsiteX15" fmla="*/ 58445 w 60808"/>
                <a:gd name="connsiteY15" fmla="*/ 131008 h 143372"/>
                <a:gd name="connsiteX16" fmla="*/ 45930 w 60808"/>
                <a:gd name="connsiteY16" fmla="*/ 101984 h 143372"/>
                <a:gd name="connsiteX17" fmla="*/ 32084 w 60808"/>
                <a:gd name="connsiteY17" fmla="*/ 68966 h 143372"/>
                <a:gd name="connsiteX18" fmla="*/ 21699 w 60808"/>
                <a:gd name="connsiteY18" fmla="*/ 39143 h 143372"/>
                <a:gd name="connsiteX19" fmla="*/ 16373 w 60808"/>
                <a:gd name="connsiteY19" fmla="*/ 21568 h 143372"/>
                <a:gd name="connsiteX20" fmla="*/ 12379 w 60808"/>
                <a:gd name="connsiteY20" fmla="*/ 4527 h 143372"/>
                <a:gd name="connsiteX21" fmla="*/ 9716 w 60808"/>
                <a:gd name="connsiteY21" fmla="*/ 1332 h 143372"/>
                <a:gd name="connsiteX22" fmla="*/ 6787 w 60808"/>
                <a:gd name="connsiteY22" fmla="*/ 1332 h 143372"/>
                <a:gd name="connsiteX23" fmla="*/ 5190 w 60808"/>
                <a:gd name="connsiteY23" fmla="*/ 1332 h 143372"/>
                <a:gd name="connsiteX24" fmla="*/ 58445 w 60808"/>
                <a:gd name="connsiteY24" fmla="*/ 131274 h 143372"/>
                <a:gd name="connsiteX25" fmla="*/ 58445 w 60808"/>
                <a:gd name="connsiteY25" fmla="*/ 131274 h 14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808" h="143372">
                  <a:moveTo>
                    <a:pt x="3592" y="0"/>
                  </a:moveTo>
                  <a:cubicBezTo>
                    <a:pt x="2210" y="418"/>
                    <a:pt x="1057" y="1379"/>
                    <a:pt x="397" y="2663"/>
                  </a:cubicBezTo>
                  <a:cubicBezTo>
                    <a:pt x="-132" y="4126"/>
                    <a:pt x="-132" y="5727"/>
                    <a:pt x="397" y="7190"/>
                  </a:cubicBezTo>
                  <a:cubicBezTo>
                    <a:pt x="397" y="9852"/>
                    <a:pt x="397" y="12515"/>
                    <a:pt x="2260" y="15178"/>
                  </a:cubicBezTo>
                  <a:cubicBezTo>
                    <a:pt x="2813" y="17968"/>
                    <a:pt x="3524" y="20724"/>
                    <a:pt x="4390" y="23432"/>
                  </a:cubicBezTo>
                  <a:cubicBezTo>
                    <a:pt x="5988" y="29557"/>
                    <a:pt x="7852" y="35681"/>
                    <a:pt x="9716" y="41806"/>
                  </a:cubicBezTo>
                  <a:cubicBezTo>
                    <a:pt x="13444" y="52990"/>
                    <a:pt x="17438" y="64173"/>
                    <a:pt x="21699" y="75090"/>
                  </a:cubicBezTo>
                  <a:cubicBezTo>
                    <a:pt x="25959" y="86008"/>
                    <a:pt x="30752" y="96659"/>
                    <a:pt x="35279" y="107309"/>
                  </a:cubicBezTo>
                  <a:cubicBezTo>
                    <a:pt x="39805" y="117960"/>
                    <a:pt x="44865" y="129677"/>
                    <a:pt x="49924" y="140594"/>
                  </a:cubicBezTo>
                  <a:cubicBezTo>
                    <a:pt x="50871" y="141780"/>
                    <a:pt x="52180" y="142622"/>
                    <a:pt x="53652" y="142990"/>
                  </a:cubicBezTo>
                  <a:cubicBezTo>
                    <a:pt x="55026" y="143500"/>
                    <a:pt x="56538" y="143500"/>
                    <a:pt x="57913" y="142990"/>
                  </a:cubicBezTo>
                  <a:cubicBezTo>
                    <a:pt x="59242" y="142183"/>
                    <a:pt x="60126" y="140808"/>
                    <a:pt x="60309" y="139262"/>
                  </a:cubicBezTo>
                  <a:cubicBezTo>
                    <a:pt x="60975" y="137920"/>
                    <a:pt x="60975" y="136344"/>
                    <a:pt x="60309" y="135002"/>
                  </a:cubicBezTo>
                  <a:cubicBezTo>
                    <a:pt x="59800" y="133621"/>
                    <a:pt x="59175" y="132285"/>
                    <a:pt x="58445" y="131008"/>
                  </a:cubicBezTo>
                  <a:lnTo>
                    <a:pt x="58445" y="131008"/>
                  </a:lnTo>
                  <a:lnTo>
                    <a:pt x="58445" y="131008"/>
                  </a:lnTo>
                  <a:cubicBezTo>
                    <a:pt x="54184" y="121156"/>
                    <a:pt x="49924" y="111570"/>
                    <a:pt x="45930" y="101984"/>
                  </a:cubicBezTo>
                  <a:cubicBezTo>
                    <a:pt x="41936" y="92398"/>
                    <a:pt x="36610" y="80150"/>
                    <a:pt x="32084" y="68966"/>
                  </a:cubicBezTo>
                  <a:cubicBezTo>
                    <a:pt x="27557" y="57782"/>
                    <a:pt x="24894" y="49261"/>
                    <a:pt x="21699" y="39143"/>
                  </a:cubicBezTo>
                  <a:cubicBezTo>
                    <a:pt x="19834" y="33285"/>
                    <a:pt x="18237" y="27426"/>
                    <a:pt x="16373" y="21568"/>
                  </a:cubicBezTo>
                  <a:cubicBezTo>
                    <a:pt x="14509" y="15710"/>
                    <a:pt x="13444" y="10385"/>
                    <a:pt x="12379" y="4527"/>
                  </a:cubicBezTo>
                  <a:cubicBezTo>
                    <a:pt x="11961" y="3145"/>
                    <a:pt x="11000" y="1992"/>
                    <a:pt x="9716" y="1332"/>
                  </a:cubicBezTo>
                  <a:lnTo>
                    <a:pt x="6787" y="1332"/>
                  </a:lnTo>
                  <a:lnTo>
                    <a:pt x="5190" y="1332"/>
                  </a:lnTo>
                  <a:moveTo>
                    <a:pt x="58445" y="131274"/>
                  </a:moveTo>
                  <a:lnTo>
                    <a:pt x="58445" y="131274"/>
                  </a:lnTo>
                </a:path>
              </a:pathLst>
            </a:custGeom>
            <a:solidFill>
              <a:srgbClr val="2F90B9"/>
            </a:solidFill>
            <a:ln w="26619"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id="{9541D83B-5196-4C67-9402-32E772A56614}"/>
                </a:ext>
              </a:extLst>
            </p:cNvPr>
            <p:cNvSpPr/>
            <p:nvPr/>
          </p:nvSpPr>
          <p:spPr>
            <a:xfrm>
              <a:off x="13298795" y="8699801"/>
              <a:ext cx="72711" cy="160461"/>
            </a:xfrm>
            <a:custGeom>
              <a:avLst/>
              <a:gdLst>
                <a:gd name="connsiteX0" fmla="*/ 3965 w 57935"/>
                <a:gd name="connsiteY0" fmla="*/ 267 h 127852"/>
                <a:gd name="connsiteX1" fmla="*/ 237 w 57935"/>
                <a:gd name="connsiteY1" fmla="*/ 7456 h 127852"/>
                <a:gd name="connsiteX2" fmla="*/ 11687 w 57935"/>
                <a:gd name="connsiteY2" fmla="*/ 36480 h 127852"/>
                <a:gd name="connsiteX3" fmla="*/ 22604 w 57935"/>
                <a:gd name="connsiteY3" fmla="*/ 63107 h 127852"/>
                <a:gd name="connsiteX4" fmla="*/ 34320 w 57935"/>
                <a:gd name="connsiteY4" fmla="*/ 93463 h 127852"/>
                <a:gd name="connsiteX5" fmla="*/ 46836 w 57935"/>
                <a:gd name="connsiteY5" fmla="*/ 123818 h 127852"/>
                <a:gd name="connsiteX6" fmla="*/ 53765 w 57935"/>
                <a:gd name="connsiteY6" fmla="*/ 127629 h 127852"/>
                <a:gd name="connsiteX7" fmla="*/ 54025 w 57935"/>
                <a:gd name="connsiteY7" fmla="*/ 127547 h 127852"/>
                <a:gd name="connsiteX8" fmla="*/ 57753 w 57935"/>
                <a:gd name="connsiteY8" fmla="*/ 120358 h 127852"/>
                <a:gd name="connsiteX9" fmla="*/ 44971 w 57935"/>
                <a:gd name="connsiteY9" fmla="*/ 89735 h 127852"/>
                <a:gd name="connsiteX10" fmla="*/ 33522 w 57935"/>
                <a:gd name="connsiteY10" fmla="*/ 59646 h 127852"/>
                <a:gd name="connsiteX11" fmla="*/ 22604 w 57935"/>
                <a:gd name="connsiteY11" fmla="*/ 33018 h 127852"/>
                <a:gd name="connsiteX12" fmla="*/ 11155 w 57935"/>
                <a:gd name="connsiteY12" fmla="*/ 3994 h 127852"/>
                <a:gd name="connsiteX13" fmla="*/ 5563 w 57935"/>
                <a:gd name="connsiteY13" fmla="*/ 0 h 127852"/>
                <a:gd name="connsiteX14" fmla="*/ 3965 w 57935"/>
                <a:gd name="connsiteY14" fmla="*/ 0 h 127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935" h="127852">
                  <a:moveTo>
                    <a:pt x="3965" y="267"/>
                  </a:moveTo>
                  <a:cubicBezTo>
                    <a:pt x="999" y="1280"/>
                    <a:pt x="-643" y="4448"/>
                    <a:pt x="237" y="7456"/>
                  </a:cubicBezTo>
                  <a:cubicBezTo>
                    <a:pt x="4231" y="17042"/>
                    <a:pt x="7959" y="26894"/>
                    <a:pt x="11687" y="36480"/>
                  </a:cubicBezTo>
                  <a:cubicBezTo>
                    <a:pt x="15415" y="46066"/>
                    <a:pt x="19143" y="54853"/>
                    <a:pt x="22604" y="63107"/>
                  </a:cubicBezTo>
                  <a:lnTo>
                    <a:pt x="34320" y="93463"/>
                  </a:lnTo>
                  <a:cubicBezTo>
                    <a:pt x="38314" y="103582"/>
                    <a:pt x="42575" y="113700"/>
                    <a:pt x="46836" y="123818"/>
                  </a:cubicBezTo>
                  <a:cubicBezTo>
                    <a:pt x="47697" y="126785"/>
                    <a:pt x="50799" y="128490"/>
                    <a:pt x="53765" y="127629"/>
                  </a:cubicBezTo>
                  <a:cubicBezTo>
                    <a:pt x="53852" y="127604"/>
                    <a:pt x="53939" y="127576"/>
                    <a:pt x="54025" y="127547"/>
                  </a:cubicBezTo>
                  <a:cubicBezTo>
                    <a:pt x="56901" y="126431"/>
                    <a:pt x="58498" y="123350"/>
                    <a:pt x="57753" y="120358"/>
                  </a:cubicBezTo>
                  <a:lnTo>
                    <a:pt x="44971" y="89735"/>
                  </a:lnTo>
                  <a:cubicBezTo>
                    <a:pt x="40977" y="79883"/>
                    <a:pt x="37250" y="69764"/>
                    <a:pt x="33522" y="59646"/>
                  </a:cubicBezTo>
                  <a:cubicBezTo>
                    <a:pt x="29794" y="49527"/>
                    <a:pt x="26332" y="41007"/>
                    <a:pt x="22604" y="33018"/>
                  </a:cubicBezTo>
                  <a:cubicBezTo>
                    <a:pt x="18877" y="25030"/>
                    <a:pt x="15149" y="13580"/>
                    <a:pt x="11155" y="3994"/>
                  </a:cubicBezTo>
                  <a:cubicBezTo>
                    <a:pt x="10283" y="1644"/>
                    <a:pt x="8068" y="62"/>
                    <a:pt x="5563" y="0"/>
                  </a:cubicBezTo>
                  <a:lnTo>
                    <a:pt x="3965" y="0"/>
                  </a:lnTo>
                </a:path>
              </a:pathLst>
            </a:custGeom>
            <a:solidFill>
              <a:srgbClr val="2F90B9"/>
            </a:solidFill>
            <a:ln w="26619"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id="{BABB90C1-4C27-468F-B56E-31034F4DBB4D}"/>
                </a:ext>
              </a:extLst>
            </p:cNvPr>
            <p:cNvSpPr/>
            <p:nvPr/>
          </p:nvSpPr>
          <p:spPr>
            <a:xfrm>
              <a:off x="13458804" y="8085558"/>
              <a:ext cx="363997" cy="999411"/>
            </a:xfrm>
            <a:custGeom>
              <a:avLst/>
              <a:gdLst>
                <a:gd name="connsiteX0" fmla="*/ 5352 w 290025"/>
                <a:gd name="connsiteY0" fmla="*/ 267 h 796310"/>
                <a:gd name="connsiteX1" fmla="*/ 0 w 290025"/>
                <a:gd name="connsiteY1" fmla="*/ 5566 h 796310"/>
                <a:gd name="connsiteX2" fmla="*/ 27 w 290025"/>
                <a:gd name="connsiteY2" fmla="*/ 6125 h 796310"/>
                <a:gd name="connsiteX3" fmla="*/ 26 w 290025"/>
                <a:gd name="connsiteY3" fmla="*/ 37812 h 796310"/>
                <a:gd name="connsiteX4" fmla="*/ 26 w 290025"/>
                <a:gd name="connsiteY4" fmla="*/ 71362 h 796310"/>
                <a:gd name="connsiteX5" fmla="*/ 3488 w 290025"/>
                <a:gd name="connsiteY5" fmla="*/ 135801 h 796310"/>
                <a:gd name="connsiteX6" fmla="*/ 11476 w 290025"/>
                <a:gd name="connsiteY6" fmla="*/ 203702 h 796310"/>
                <a:gd name="connsiteX7" fmla="*/ 24257 w 290025"/>
                <a:gd name="connsiteY7" fmla="*/ 266810 h 796310"/>
                <a:gd name="connsiteX8" fmla="*/ 40766 w 290025"/>
                <a:gd name="connsiteY8" fmla="*/ 330449 h 796310"/>
                <a:gd name="connsiteX9" fmla="*/ 58873 w 290025"/>
                <a:gd name="connsiteY9" fmla="*/ 395421 h 796310"/>
                <a:gd name="connsiteX10" fmla="*/ 68193 w 290025"/>
                <a:gd name="connsiteY10" fmla="*/ 424712 h 796310"/>
                <a:gd name="connsiteX11" fmla="*/ 79377 w 290025"/>
                <a:gd name="connsiteY11" fmla="*/ 455866 h 796310"/>
                <a:gd name="connsiteX12" fmla="*/ 101477 w 290025"/>
                <a:gd name="connsiteY12" fmla="*/ 510985 h 796310"/>
                <a:gd name="connsiteX13" fmla="*/ 112128 w 290025"/>
                <a:gd name="connsiteY13" fmla="*/ 537613 h 796310"/>
                <a:gd name="connsiteX14" fmla="*/ 128105 w 290025"/>
                <a:gd name="connsiteY14" fmla="*/ 571164 h 796310"/>
                <a:gd name="connsiteX15" fmla="*/ 154733 w 290025"/>
                <a:gd name="connsiteY15" fmla="*/ 625750 h 796310"/>
                <a:gd name="connsiteX16" fmla="*/ 167780 w 290025"/>
                <a:gd name="connsiteY16" fmla="*/ 652378 h 796310"/>
                <a:gd name="connsiteX17" fmla="*/ 184023 w 290025"/>
                <a:gd name="connsiteY17" fmla="*/ 681136 h 796310"/>
                <a:gd name="connsiteX18" fmla="*/ 201065 w 290025"/>
                <a:gd name="connsiteY18" fmla="*/ 707764 h 796310"/>
                <a:gd name="connsiteX19" fmla="*/ 216776 w 290025"/>
                <a:gd name="connsiteY19" fmla="*/ 732794 h 796310"/>
                <a:gd name="connsiteX20" fmla="*/ 231154 w 290025"/>
                <a:gd name="connsiteY20" fmla="*/ 751699 h 796310"/>
                <a:gd name="connsiteX21" fmla="*/ 242071 w 290025"/>
                <a:gd name="connsiteY21" fmla="*/ 765545 h 796310"/>
                <a:gd name="connsiteX22" fmla="*/ 255918 w 290025"/>
                <a:gd name="connsiteY22" fmla="*/ 782321 h 796310"/>
                <a:gd name="connsiteX23" fmla="*/ 266037 w 290025"/>
                <a:gd name="connsiteY23" fmla="*/ 792440 h 796310"/>
                <a:gd name="connsiteX24" fmla="*/ 283611 w 290025"/>
                <a:gd name="connsiteY24" fmla="*/ 794037 h 796310"/>
                <a:gd name="connsiteX25" fmla="*/ 287872 w 290025"/>
                <a:gd name="connsiteY25" fmla="*/ 774067 h 796310"/>
                <a:gd name="connsiteX26" fmla="*/ 280682 w 290025"/>
                <a:gd name="connsiteY26" fmla="*/ 763416 h 796310"/>
                <a:gd name="connsiteX27" fmla="*/ 271629 w 290025"/>
                <a:gd name="connsiteY27" fmla="*/ 749835 h 796310"/>
                <a:gd name="connsiteX28" fmla="*/ 263374 w 290025"/>
                <a:gd name="connsiteY28" fmla="*/ 737320 h 796310"/>
                <a:gd name="connsiteX29" fmla="*/ 251924 w 290025"/>
                <a:gd name="connsiteY29" fmla="*/ 720811 h 796310"/>
                <a:gd name="connsiteX30" fmla="*/ 239143 w 290025"/>
                <a:gd name="connsiteY30" fmla="*/ 699775 h 796310"/>
                <a:gd name="connsiteX31" fmla="*/ 222367 w 290025"/>
                <a:gd name="connsiteY31" fmla="*/ 671816 h 796310"/>
                <a:gd name="connsiteX32" fmla="*/ 191746 w 290025"/>
                <a:gd name="connsiteY32" fmla="*/ 616165 h 796310"/>
                <a:gd name="connsiteX33" fmla="*/ 181893 w 290025"/>
                <a:gd name="connsiteY33" fmla="*/ 596460 h 796310"/>
                <a:gd name="connsiteX34" fmla="*/ 172041 w 290025"/>
                <a:gd name="connsiteY34" fmla="*/ 577022 h 796310"/>
                <a:gd name="connsiteX35" fmla="*/ 150739 w 290025"/>
                <a:gd name="connsiteY35" fmla="*/ 533885 h 796310"/>
                <a:gd name="connsiteX36" fmla="*/ 140887 w 290025"/>
                <a:gd name="connsiteY36" fmla="*/ 509121 h 796310"/>
                <a:gd name="connsiteX37" fmla="*/ 129170 w 290025"/>
                <a:gd name="connsiteY37" fmla="*/ 480896 h 796310"/>
                <a:gd name="connsiteX38" fmla="*/ 107069 w 290025"/>
                <a:gd name="connsiteY38" fmla="*/ 424712 h 796310"/>
                <a:gd name="connsiteX39" fmla="*/ 95619 w 290025"/>
                <a:gd name="connsiteY39" fmla="*/ 393557 h 796310"/>
                <a:gd name="connsiteX40" fmla="*/ 86299 w 290025"/>
                <a:gd name="connsiteY40" fmla="*/ 364001 h 796310"/>
                <a:gd name="connsiteX41" fmla="*/ 76182 w 290025"/>
                <a:gd name="connsiteY41" fmla="*/ 331781 h 796310"/>
                <a:gd name="connsiteX42" fmla="*/ 65796 w 290025"/>
                <a:gd name="connsiteY42" fmla="*/ 298496 h 796310"/>
                <a:gd name="connsiteX43" fmla="*/ 44760 w 290025"/>
                <a:gd name="connsiteY43" fmla="*/ 228998 h 796310"/>
                <a:gd name="connsiteX44" fmla="*/ 35441 w 290025"/>
                <a:gd name="connsiteY44" fmla="*/ 194116 h 796310"/>
                <a:gd name="connsiteX45" fmla="*/ 26387 w 290025"/>
                <a:gd name="connsiteY45" fmla="*/ 152843 h 796310"/>
                <a:gd name="connsiteX46" fmla="*/ 20796 w 290025"/>
                <a:gd name="connsiteY46" fmla="*/ 119026 h 796310"/>
                <a:gd name="connsiteX47" fmla="*/ 15471 w 290025"/>
                <a:gd name="connsiteY47" fmla="*/ 81481 h 796310"/>
                <a:gd name="connsiteX48" fmla="*/ 10943 w 290025"/>
                <a:gd name="connsiteY48" fmla="*/ 42604 h 796310"/>
                <a:gd name="connsiteX49" fmla="*/ 9079 w 290025"/>
                <a:gd name="connsiteY49" fmla="*/ 5326 h 796310"/>
                <a:gd name="connsiteX50" fmla="*/ 3221 w 290025"/>
                <a:gd name="connsiteY50" fmla="*/ 0 h 796310"/>
                <a:gd name="connsiteX51" fmla="*/ 29050 w 290025"/>
                <a:gd name="connsiteY51" fmla="*/ 153376 h 796310"/>
                <a:gd name="connsiteX52" fmla="*/ 29050 w 290025"/>
                <a:gd name="connsiteY52" fmla="*/ 156039 h 796310"/>
                <a:gd name="connsiteX53" fmla="*/ 29050 w 290025"/>
                <a:gd name="connsiteY53" fmla="*/ 153376 h 79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90025" h="796310">
                  <a:moveTo>
                    <a:pt x="5352" y="267"/>
                  </a:moveTo>
                  <a:cubicBezTo>
                    <a:pt x="2411" y="252"/>
                    <a:pt x="15" y="2624"/>
                    <a:pt x="0" y="5566"/>
                  </a:cubicBezTo>
                  <a:cubicBezTo>
                    <a:pt x="-1" y="5752"/>
                    <a:pt x="8" y="5939"/>
                    <a:pt x="27" y="6125"/>
                  </a:cubicBezTo>
                  <a:lnTo>
                    <a:pt x="26" y="37812"/>
                  </a:lnTo>
                  <a:cubicBezTo>
                    <a:pt x="26" y="48995"/>
                    <a:pt x="26" y="60179"/>
                    <a:pt x="26" y="71362"/>
                  </a:cubicBezTo>
                  <a:cubicBezTo>
                    <a:pt x="1357" y="92930"/>
                    <a:pt x="2422" y="114233"/>
                    <a:pt x="3488" y="135801"/>
                  </a:cubicBezTo>
                  <a:cubicBezTo>
                    <a:pt x="4553" y="157370"/>
                    <a:pt x="8547" y="181069"/>
                    <a:pt x="11476" y="203702"/>
                  </a:cubicBezTo>
                  <a:cubicBezTo>
                    <a:pt x="14405" y="226335"/>
                    <a:pt x="19465" y="246039"/>
                    <a:pt x="24257" y="266810"/>
                  </a:cubicBezTo>
                  <a:cubicBezTo>
                    <a:pt x="29050" y="287579"/>
                    <a:pt x="35441" y="309148"/>
                    <a:pt x="40766" y="330449"/>
                  </a:cubicBezTo>
                  <a:cubicBezTo>
                    <a:pt x="46092" y="351751"/>
                    <a:pt x="53015" y="373586"/>
                    <a:pt x="58873" y="395421"/>
                  </a:cubicBezTo>
                  <a:cubicBezTo>
                    <a:pt x="61536" y="405273"/>
                    <a:pt x="64731" y="415125"/>
                    <a:pt x="68193" y="424712"/>
                  </a:cubicBezTo>
                  <a:cubicBezTo>
                    <a:pt x="71655" y="434297"/>
                    <a:pt x="75383" y="445481"/>
                    <a:pt x="79377" y="455866"/>
                  </a:cubicBezTo>
                  <a:cubicBezTo>
                    <a:pt x="86566" y="474239"/>
                    <a:pt x="93489" y="492612"/>
                    <a:pt x="101477" y="510985"/>
                  </a:cubicBezTo>
                  <a:cubicBezTo>
                    <a:pt x="105206" y="519773"/>
                    <a:pt x="108667" y="528826"/>
                    <a:pt x="112128" y="537613"/>
                  </a:cubicBezTo>
                  <a:cubicBezTo>
                    <a:pt x="115590" y="546400"/>
                    <a:pt x="122513" y="560246"/>
                    <a:pt x="128105" y="571164"/>
                  </a:cubicBezTo>
                  <a:cubicBezTo>
                    <a:pt x="137158" y="589537"/>
                    <a:pt x="146212" y="607910"/>
                    <a:pt x="154733" y="625750"/>
                  </a:cubicBezTo>
                  <a:lnTo>
                    <a:pt x="167780" y="652378"/>
                  </a:lnTo>
                  <a:cubicBezTo>
                    <a:pt x="172839" y="662230"/>
                    <a:pt x="178165" y="671816"/>
                    <a:pt x="184023" y="681136"/>
                  </a:cubicBezTo>
                  <a:cubicBezTo>
                    <a:pt x="189881" y="690455"/>
                    <a:pt x="195473" y="699509"/>
                    <a:pt x="201065" y="707764"/>
                  </a:cubicBezTo>
                  <a:lnTo>
                    <a:pt x="216776" y="732794"/>
                  </a:lnTo>
                  <a:cubicBezTo>
                    <a:pt x="221035" y="739451"/>
                    <a:pt x="226361" y="745575"/>
                    <a:pt x="231154" y="751699"/>
                  </a:cubicBezTo>
                  <a:lnTo>
                    <a:pt x="242071" y="765545"/>
                  </a:lnTo>
                  <a:cubicBezTo>
                    <a:pt x="246599" y="771137"/>
                    <a:pt x="251125" y="776995"/>
                    <a:pt x="255918" y="782321"/>
                  </a:cubicBezTo>
                  <a:cubicBezTo>
                    <a:pt x="259020" y="785955"/>
                    <a:pt x="262403" y="789338"/>
                    <a:pt x="266037" y="792440"/>
                  </a:cubicBezTo>
                  <a:cubicBezTo>
                    <a:pt x="270841" y="796927"/>
                    <a:pt x="278077" y="797585"/>
                    <a:pt x="283611" y="794037"/>
                  </a:cubicBezTo>
                  <a:cubicBezTo>
                    <a:pt x="290082" y="789549"/>
                    <a:pt x="291947" y="780804"/>
                    <a:pt x="287872" y="774067"/>
                  </a:cubicBezTo>
                  <a:cubicBezTo>
                    <a:pt x="285741" y="770338"/>
                    <a:pt x="283078" y="766877"/>
                    <a:pt x="280682" y="763416"/>
                  </a:cubicBezTo>
                  <a:cubicBezTo>
                    <a:pt x="278286" y="759954"/>
                    <a:pt x="274824" y="754362"/>
                    <a:pt x="271629" y="749835"/>
                  </a:cubicBezTo>
                  <a:lnTo>
                    <a:pt x="263374" y="737320"/>
                  </a:lnTo>
                  <a:lnTo>
                    <a:pt x="251924" y="720811"/>
                  </a:lnTo>
                  <a:cubicBezTo>
                    <a:pt x="247397" y="714154"/>
                    <a:pt x="243403" y="706965"/>
                    <a:pt x="239143" y="699775"/>
                  </a:cubicBezTo>
                  <a:cubicBezTo>
                    <a:pt x="234882" y="692586"/>
                    <a:pt x="228225" y="681136"/>
                    <a:pt x="222367" y="671816"/>
                  </a:cubicBezTo>
                  <a:cubicBezTo>
                    <a:pt x="211226" y="653795"/>
                    <a:pt x="201006" y="635220"/>
                    <a:pt x="191746" y="616165"/>
                  </a:cubicBezTo>
                  <a:lnTo>
                    <a:pt x="181893" y="596460"/>
                  </a:lnTo>
                  <a:cubicBezTo>
                    <a:pt x="178432" y="590069"/>
                    <a:pt x="175237" y="583412"/>
                    <a:pt x="172041" y="577022"/>
                  </a:cubicBezTo>
                  <a:cubicBezTo>
                    <a:pt x="164851" y="562643"/>
                    <a:pt x="157662" y="548264"/>
                    <a:pt x="150739" y="533885"/>
                  </a:cubicBezTo>
                  <a:cubicBezTo>
                    <a:pt x="147277" y="525630"/>
                    <a:pt x="144348" y="517375"/>
                    <a:pt x="140887" y="509121"/>
                  </a:cubicBezTo>
                  <a:cubicBezTo>
                    <a:pt x="137425" y="500866"/>
                    <a:pt x="133164" y="490215"/>
                    <a:pt x="129170" y="480896"/>
                  </a:cubicBezTo>
                  <a:cubicBezTo>
                    <a:pt x="121981" y="461990"/>
                    <a:pt x="114259" y="443617"/>
                    <a:pt x="107069" y="424712"/>
                  </a:cubicBezTo>
                  <a:cubicBezTo>
                    <a:pt x="103075" y="414326"/>
                    <a:pt x="99081" y="403942"/>
                    <a:pt x="95619" y="393557"/>
                  </a:cubicBezTo>
                  <a:cubicBezTo>
                    <a:pt x="92158" y="383173"/>
                    <a:pt x="89495" y="373853"/>
                    <a:pt x="86299" y="364001"/>
                  </a:cubicBezTo>
                  <a:cubicBezTo>
                    <a:pt x="83104" y="354148"/>
                    <a:pt x="79643" y="342432"/>
                    <a:pt x="76182" y="331781"/>
                  </a:cubicBezTo>
                  <a:cubicBezTo>
                    <a:pt x="72720" y="321130"/>
                    <a:pt x="69525" y="309680"/>
                    <a:pt x="65796" y="298496"/>
                  </a:cubicBezTo>
                  <a:cubicBezTo>
                    <a:pt x="58341" y="275597"/>
                    <a:pt x="51417" y="252164"/>
                    <a:pt x="44760" y="228998"/>
                  </a:cubicBezTo>
                  <a:cubicBezTo>
                    <a:pt x="41565" y="217282"/>
                    <a:pt x="38103" y="205832"/>
                    <a:pt x="35441" y="194116"/>
                  </a:cubicBezTo>
                  <a:cubicBezTo>
                    <a:pt x="32778" y="182400"/>
                    <a:pt x="29317" y="167488"/>
                    <a:pt x="26387" y="152843"/>
                  </a:cubicBezTo>
                  <a:cubicBezTo>
                    <a:pt x="23459" y="138198"/>
                    <a:pt x="22393" y="130475"/>
                    <a:pt x="20796" y="119026"/>
                  </a:cubicBezTo>
                  <a:cubicBezTo>
                    <a:pt x="19198" y="107576"/>
                    <a:pt x="17068" y="93996"/>
                    <a:pt x="15471" y="81481"/>
                  </a:cubicBezTo>
                  <a:cubicBezTo>
                    <a:pt x="13872" y="68966"/>
                    <a:pt x="12275" y="54853"/>
                    <a:pt x="10943" y="42604"/>
                  </a:cubicBezTo>
                  <a:cubicBezTo>
                    <a:pt x="9612" y="30356"/>
                    <a:pt x="9346" y="17841"/>
                    <a:pt x="9079" y="5326"/>
                  </a:cubicBezTo>
                  <a:cubicBezTo>
                    <a:pt x="8691" y="2357"/>
                    <a:pt x="6213" y="105"/>
                    <a:pt x="3221" y="0"/>
                  </a:cubicBezTo>
                  <a:close/>
                  <a:moveTo>
                    <a:pt x="29050" y="153376"/>
                  </a:moveTo>
                  <a:cubicBezTo>
                    <a:pt x="29050" y="153376"/>
                    <a:pt x="29050" y="154973"/>
                    <a:pt x="29050" y="156039"/>
                  </a:cubicBezTo>
                  <a:lnTo>
                    <a:pt x="29050" y="153376"/>
                  </a:lnTo>
                </a:path>
              </a:pathLst>
            </a:custGeom>
            <a:solidFill>
              <a:srgbClr val="2F90B9"/>
            </a:solidFill>
            <a:ln w="26619"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id="{D3388B60-4590-46F9-8827-61BD87678895}"/>
                </a:ext>
              </a:extLst>
            </p:cNvPr>
            <p:cNvSpPr/>
            <p:nvPr/>
          </p:nvSpPr>
          <p:spPr>
            <a:xfrm>
              <a:off x="13759308" y="9023626"/>
              <a:ext cx="48524" cy="58954"/>
            </a:xfrm>
            <a:custGeom>
              <a:avLst/>
              <a:gdLst>
                <a:gd name="connsiteX0" fmla="*/ 2635 w 38663"/>
                <a:gd name="connsiteY0" fmla="*/ 538 h 46973"/>
                <a:gd name="connsiteX1" fmla="*/ 847 w 38663"/>
                <a:gd name="connsiteY1" fmla="*/ 8241 h 46973"/>
                <a:gd name="connsiteX2" fmla="*/ 1037 w 38663"/>
                <a:gd name="connsiteY2" fmla="*/ 8527 h 46973"/>
                <a:gd name="connsiteX3" fmla="*/ 4499 w 38663"/>
                <a:gd name="connsiteY3" fmla="*/ 14118 h 46973"/>
                <a:gd name="connsiteX4" fmla="*/ 8493 w 38663"/>
                <a:gd name="connsiteY4" fmla="*/ 19976 h 46973"/>
                <a:gd name="connsiteX5" fmla="*/ 16747 w 38663"/>
                <a:gd name="connsiteY5" fmla="*/ 30361 h 46973"/>
                <a:gd name="connsiteX6" fmla="*/ 23138 w 38663"/>
                <a:gd name="connsiteY6" fmla="*/ 38882 h 46973"/>
                <a:gd name="connsiteX7" fmla="*/ 28730 w 38663"/>
                <a:gd name="connsiteY7" fmla="*/ 45272 h 46973"/>
                <a:gd name="connsiteX8" fmla="*/ 36985 w 38663"/>
                <a:gd name="connsiteY8" fmla="*/ 45272 h 46973"/>
                <a:gd name="connsiteX9" fmla="*/ 37065 w 38663"/>
                <a:gd name="connsiteY9" fmla="*/ 37365 h 46973"/>
                <a:gd name="connsiteX10" fmla="*/ 36985 w 38663"/>
                <a:gd name="connsiteY10" fmla="*/ 37284 h 46973"/>
                <a:gd name="connsiteX11" fmla="*/ 35387 w 38663"/>
                <a:gd name="connsiteY11" fmla="*/ 35420 h 46973"/>
                <a:gd name="connsiteX12" fmla="*/ 25268 w 38663"/>
                <a:gd name="connsiteY12" fmla="*/ 22639 h 46973"/>
                <a:gd name="connsiteX13" fmla="*/ 18079 w 38663"/>
                <a:gd name="connsiteY13" fmla="*/ 13319 h 46973"/>
                <a:gd name="connsiteX14" fmla="*/ 10889 w 38663"/>
                <a:gd name="connsiteY14" fmla="*/ 2669 h 46973"/>
                <a:gd name="connsiteX15" fmla="*/ 6362 w 38663"/>
                <a:gd name="connsiteY15" fmla="*/ 6 h 46973"/>
                <a:gd name="connsiteX16" fmla="*/ 3168 w 38663"/>
                <a:gd name="connsiteY16" fmla="*/ 6 h 46973"/>
                <a:gd name="connsiteX17" fmla="*/ 35654 w 38663"/>
                <a:gd name="connsiteY17" fmla="*/ 35154 h 46973"/>
                <a:gd name="connsiteX18" fmla="*/ 35654 w 38663"/>
                <a:gd name="connsiteY18" fmla="*/ 35154 h 4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663" h="46973">
                  <a:moveTo>
                    <a:pt x="2635" y="538"/>
                  </a:moveTo>
                  <a:cubicBezTo>
                    <a:pt x="14" y="2171"/>
                    <a:pt x="-786" y="5620"/>
                    <a:pt x="847" y="8241"/>
                  </a:cubicBezTo>
                  <a:cubicBezTo>
                    <a:pt x="907" y="8338"/>
                    <a:pt x="970" y="8433"/>
                    <a:pt x="1037" y="8527"/>
                  </a:cubicBezTo>
                  <a:cubicBezTo>
                    <a:pt x="2093" y="10449"/>
                    <a:pt x="3249" y="12315"/>
                    <a:pt x="4499" y="14118"/>
                  </a:cubicBezTo>
                  <a:lnTo>
                    <a:pt x="8493" y="19976"/>
                  </a:lnTo>
                  <a:lnTo>
                    <a:pt x="16747" y="30361"/>
                  </a:lnTo>
                  <a:lnTo>
                    <a:pt x="23138" y="38882"/>
                  </a:lnTo>
                  <a:cubicBezTo>
                    <a:pt x="24860" y="41133"/>
                    <a:pt x="26727" y="43268"/>
                    <a:pt x="28730" y="45272"/>
                  </a:cubicBezTo>
                  <a:cubicBezTo>
                    <a:pt x="31014" y="47540"/>
                    <a:pt x="34700" y="47540"/>
                    <a:pt x="36985" y="45272"/>
                  </a:cubicBezTo>
                  <a:cubicBezTo>
                    <a:pt x="39191" y="43111"/>
                    <a:pt x="39227" y="39570"/>
                    <a:pt x="37065" y="37365"/>
                  </a:cubicBezTo>
                  <a:cubicBezTo>
                    <a:pt x="37038" y="37338"/>
                    <a:pt x="37011" y="37310"/>
                    <a:pt x="36985" y="37284"/>
                  </a:cubicBezTo>
                  <a:lnTo>
                    <a:pt x="35387" y="35420"/>
                  </a:lnTo>
                  <a:lnTo>
                    <a:pt x="25268" y="22639"/>
                  </a:lnTo>
                  <a:lnTo>
                    <a:pt x="18079" y="13319"/>
                  </a:lnTo>
                  <a:lnTo>
                    <a:pt x="10889" y="2669"/>
                  </a:lnTo>
                  <a:cubicBezTo>
                    <a:pt x="10044" y="960"/>
                    <a:pt x="8267" y="-86"/>
                    <a:pt x="6362" y="6"/>
                  </a:cubicBezTo>
                  <a:lnTo>
                    <a:pt x="3168" y="6"/>
                  </a:lnTo>
                  <a:moveTo>
                    <a:pt x="35654" y="35154"/>
                  </a:moveTo>
                  <a:lnTo>
                    <a:pt x="35654" y="35154"/>
                  </a:lnTo>
                </a:path>
              </a:pathLst>
            </a:custGeom>
            <a:solidFill>
              <a:srgbClr val="2F90B9"/>
            </a:solidFill>
            <a:ln w="26619"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id="{6B465DF1-D773-47E7-91C2-D6C4253645B8}"/>
                </a:ext>
              </a:extLst>
            </p:cNvPr>
            <p:cNvSpPr/>
            <p:nvPr/>
          </p:nvSpPr>
          <p:spPr>
            <a:xfrm>
              <a:off x="13779230" y="8150057"/>
              <a:ext cx="476704" cy="1083158"/>
            </a:xfrm>
            <a:custGeom>
              <a:avLst/>
              <a:gdLst>
                <a:gd name="connsiteX0" fmla="*/ 350230 w 379828"/>
                <a:gd name="connsiteY0" fmla="*/ 13314 h 863038"/>
                <a:gd name="connsiteX1" fmla="*/ 350230 w 379828"/>
                <a:gd name="connsiteY1" fmla="*/ 30623 h 863038"/>
                <a:gd name="connsiteX2" fmla="*/ 347567 w 379828"/>
                <a:gd name="connsiteY2" fmla="*/ 47398 h 863038"/>
                <a:gd name="connsiteX3" fmla="*/ 339046 w 379828"/>
                <a:gd name="connsiteY3" fmla="*/ 86807 h 863038"/>
                <a:gd name="connsiteX4" fmla="*/ 337715 w 379828"/>
                <a:gd name="connsiteY4" fmla="*/ 92931 h 863038"/>
                <a:gd name="connsiteX5" fmla="*/ 330525 w 379828"/>
                <a:gd name="connsiteY5" fmla="*/ 119559 h 863038"/>
                <a:gd name="connsiteX6" fmla="*/ 320940 w 379828"/>
                <a:gd name="connsiteY6" fmla="*/ 152577 h 863038"/>
                <a:gd name="connsiteX7" fmla="*/ 318543 w 379828"/>
                <a:gd name="connsiteY7" fmla="*/ 159766 h 863038"/>
                <a:gd name="connsiteX8" fmla="*/ 309756 w 379828"/>
                <a:gd name="connsiteY8" fmla="*/ 170151 h 863038"/>
                <a:gd name="connsiteX9" fmla="*/ 298838 w 379828"/>
                <a:gd name="connsiteY9" fmla="*/ 193051 h 863038"/>
                <a:gd name="connsiteX10" fmla="*/ 268749 w 379828"/>
                <a:gd name="connsiteY10" fmla="*/ 253496 h 863038"/>
                <a:gd name="connsiteX11" fmla="*/ 242121 w 379828"/>
                <a:gd name="connsiteY11" fmla="*/ 315805 h 863038"/>
                <a:gd name="connsiteX12" fmla="*/ 215494 w 379828"/>
                <a:gd name="connsiteY12" fmla="*/ 376249 h 863038"/>
                <a:gd name="connsiteX13" fmla="*/ 186470 w 379828"/>
                <a:gd name="connsiteY13" fmla="*/ 438026 h 863038"/>
                <a:gd name="connsiteX14" fmla="*/ 157179 w 379828"/>
                <a:gd name="connsiteY14" fmla="*/ 499269 h 863038"/>
                <a:gd name="connsiteX15" fmla="*/ 127889 w 379828"/>
                <a:gd name="connsiteY15" fmla="*/ 559714 h 863038"/>
                <a:gd name="connsiteX16" fmla="*/ 69840 w 379828"/>
                <a:gd name="connsiteY16" fmla="*/ 681136 h 863038"/>
                <a:gd name="connsiteX17" fmla="*/ 39752 w 379828"/>
                <a:gd name="connsiteY17" fmla="*/ 742913 h 863038"/>
                <a:gd name="connsiteX18" fmla="*/ 11792 w 379828"/>
                <a:gd name="connsiteY18" fmla="*/ 806819 h 863038"/>
                <a:gd name="connsiteX19" fmla="*/ 5135 w 379828"/>
                <a:gd name="connsiteY19" fmla="*/ 822263 h 863038"/>
                <a:gd name="connsiteX20" fmla="*/ 342 w 379828"/>
                <a:gd name="connsiteY20" fmla="*/ 838505 h 863038"/>
                <a:gd name="connsiteX21" fmla="*/ 8864 w 379828"/>
                <a:gd name="connsiteY21" fmla="*/ 859275 h 863038"/>
                <a:gd name="connsiteX22" fmla="*/ 38154 w 379828"/>
                <a:gd name="connsiteY22" fmla="*/ 856878 h 863038"/>
                <a:gd name="connsiteX23" fmla="*/ 47740 w 379828"/>
                <a:gd name="connsiteY23" fmla="*/ 844896 h 863038"/>
                <a:gd name="connsiteX24" fmla="*/ 74367 w 379828"/>
                <a:gd name="connsiteY24" fmla="*/ 801493 h 863038"/>
                <a:gd name="connsiteX25" fmla="*/ 105521 w 379828"/>
                <a:gd name="connsiteY25" fmla="*/ 751700 h 863038"/>
                <a:gd name="connsiteX26" fmla="*/ 119635 w 379828"/>
                <a:gd name="connsiteY26" fmla="*/ 729599 h 863038"/>
                <a:gd name="connsiteX27" fmla="*/ 136144 w 379828"/>
                <a:gd name="connsiteY27" fmla="*/ 702971 h 863038"/>
                <a:gd name="connsiteX28" fmla="*/ 197919 w 379828"/>
                <a:gd name="connsiteY28" fmla="*/ 593265 h 863038"/>
                <a:gd name="connsiteX29" fmla="*/ 257033 w 379828"/>
                <a:gd name="connsiteY29" fmla="*/ 472641 h 863038"/>
                <a:gd name="connsiteX30" fmla="*/ 304697 w 379828"/>
                <a:gd name="connsiteY30" fmla="*/ 349088 h 863038"/>
                <a:gd name="connsiteX31" fmla="*/ 321206 w 379828"/>
                <a:gd name="connsiteY31" fmla="*/ 298763 h 863038"/>
                <a:gd name="connsiteX32" fmla="*/ 337449 w 379828"/>
                <a:gd name="connsiteY32" fmla="*/ 245507 h 863038"/>
                <a:gd name="connsiteX33" fmla="*/ 351827 w 379828"/>
                <a:gd name="connsiteY33" fmla="*/ 192252 h 863038"/>
                <a:gd name="connsiteX34" fmla="*/ 358484 w 379828"/>
                <a:gd name="connsiteY34" fmla="*/ 168021 h 863038"/>
                <a:gd name="connsiteX35" fmla="*/ 365940 w 379828"/>
                <a:gd name="connsiteY35" fmla="*/ 137132 h 863038"/>
                <a:gd name="connsiteX36" fmla="*/ 371798 w 379828"/>
                <a:gd name="connsiteY36" fmla="*/ 107310 h 863038"/>
                <a:gd name="connsiteX37" fmla="*/ 375526 w 379828"/>
                <a:gd name="connsiteY37" fmla="*/ 78552 h 863038"/>
                <a:gd name="connsiteX38" fmla="*/ 378455 w 379828"/>
                <a:gd name="connsiteY38" fmla="*/ 48196 h 863038"/>
                <a:gd name="connsiteX39" fmla="*/ 379787 w 379828"/>
                <a:gd name="connsiteY39" fmla="*/ 16243 h 863038"/>
                <a:gd name="connsiteX40" fmla="*/ 365941 w 379828"/>
                <a:gd name="connsiteY40" fmla="*/ 1 h 863038"/>
                <a:gd name="connsiteX41" fmla="*/ 365941 w 379828"/>
                <a:gd name="connsiteY41" fmla="*/ 0 h 863038"/>
                <a:gd name="connsiteX42" fmla="*/ 350763 w 379828"/>
                <a:gd name="connsiteY42" fmla="*/ 13846 h 863038"/>
                <a:gd name="connsiteX43" fmla="*/ 347301 w 379828"/>
                <a:gd name="connsiteY43" fmla="*/ 49795 h 863038"/>
                <a:gd name="connsiteX44" fmla="*/ 347301 w 379828"/>
                <a:gd name="connsiteY44" fmla="*/ 51126 h 863038"/>
                <a:gd name="connsiteX45" fmla="*/ 347301 w 379828"/>
                <a:gd name="connsiteY45" fmla="*/ 49795 h 863038"/>
                <a:gd name="connsiteX46" fmla="*/ 367272 w 379828"/>
                <a:gd name="connsiteY46" fmla="*/ 139795 h 863038"/>
                <a:gd name="connsiteX47" fmla="*/ 367272 w 379828"/>
                <a:gd name="connsiteY47" fmla="*/ 139795 h 863038"/>
                <a:gd name="connsiteX48" fmla="*/ 108184 w 379828"/>
                <a:gd name="connsiteY48" fmla="*/ 702705 h 863038"/>
                <a:gd name="connsiteX49" fmla="*/ 106320 w 379828"/>
                <a:gd name="connsiteY49" fmla="*/ 705900 h 863038"/>
                <a:gd name="connsiteX50" fmla="*/ 108184 w 379828"/>
                <a:gd name="connsiteY50" fmla="*/ 702705 h 863038"/>
                <a:gd name="connsiteX51" fmla="*/ 100995 w 379828"/>
                <a:gd name="connsiteY51" fmla="*/ 716285 h 863038"/>
                <a:gd name="connsiteX52" fmla="*/ 98599 w 379828"/>
                <a:gd name="connsiteY52" fmla="*/ 720812 h 863038"/>
                <a:gd name="connsiteX53" fmla="*/ 100995 w 379828"/>
                <a:gd name="connsiteY53" fmla="*/ 716285 h 863038"/>
                <a:gd name="connsiteX54" fmla="*/ 83154 w 379828"/>
                <a:gd name="connsiteY54" fmla="*/ 750634 h 863038"/>
                <a:gd name="connsiteX55" fmla="*/ 83154 w 379828"/>
                <a:gd name="connsiteY55" fmla="*/ 752498 h 863038"/>
                <a:gd name="connsiteX56" fmla="*/ 83154 w 379828"/>
                <a:gd name="connsiteY56" fmla="*/ 752498 h 863038"/>
                <a:gd name="connsiteX57" fmla="*/ 83154 w 379828"/>
                <a:gd name="connsiteY57" fmla="*/ 752498 h 863038"/>
                <a:gd name="connsiteX58" fmla="*/ 41083 w 379828"/>
                <a:gd name="connsiteY58" fmla="*/ 844364 h 863038"/>
                <a:gd name="connsiteX59" fmla="*/ 41083 w 379828"/>
                <a:gd name="connsiteY59" fmla="*/ 844364 h 863038"/>
                <a:gd name="connsiteX60" fmla="*/ 41083 w 379828"/>
                <a:gd name="connsiteY60" fmla="*/ 844364 h 86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79828" h="863038">
                  <a:moveTo>
                    <a:pt x="350230" y="13314"/>
                  </a:moveTo>
                  <a:cubicBezTo>
                    <a:pt x="350230" y="19172"/>
                    <a:pt x="350230" y="24764"/>
                    <a:pt x="350230" y="30623"/>
                  </a:cubicBezTo>
                  <a:cubicBezTo>
                    <a:pt x="349863" y="36285"/>
                    <a:pt x="348972" y="41901"/>
                    <a:pt x="347567" y="47398"/>
                  </a:cubicBezTo>
                  <a:cubicBezTo>
                    <a:pt x="344905" y="60445"/>
                    <a:pt x="341709" y="74025"/>
                    <a:pt x="339046" y="86807"/>
                  </a:cubicBezTo>
                  <a:cubicBezTo>
                    <a:pt x="338448" y="88811"/>
                    <a:pt x="338003" y="90859"/>
                    <a:pt x="337715" y="92931"/>
                  </a:cubicBezTo>
                  <a:cubicBezTo>
                    <a:pt x="335585" y="102162"/>
                    <a:pt x="333188" y="111038"/>
                    <a:pt x="330525" y="119559"/>
                  </a:cubicBezTo>
                  <a:cubicBezTo>
                    <a:pt x="327330" y="130742"/>
                    <a:pt x="324401" y="141660"/>
                    <a:pt x="320940" y="152577"/>
                  </a:cubicBezTo>
                  <a:lnTo>
                    <a:pt x="318543" y="159766"/>
                  </a:lnTo>
                  <a:cubicBezTo>
                    <a:pt x="314545" y="162159"/>
                    <a:pt x="311453" y="165812"/>
                    <a:pt x="309756" y="170151"/>
                  </a:cubicBezTo>
                  <a:cubicBezTo>
                    <a:pt x="306294" y="177874"/>
                    <a:pt x="302567" y="185595"/>
                    <a:pt x="298838" y="193051"/>
                  </a:cubicBezTo>
                  <a:cubicBezTo>
                    <a:pt x="288454" y="213021"/>
                    <a:pt x="277802" y="232992"/>
                    <a:pt x="268749" y="253496"/>
                  </a:cubicBezTo>
                  <a:cubicBezTo>
                    <a:pt x="259696" y="273999"/>
                    <a:pt x="251441" y="295302"/>
                    <a:pt x="242121" y="315805"/>
                  </a:cubicBezTo>
                  <a:cubicBezTo>
                    <a:pt x="232802" y="336308"/>
                    <a:pt x="225346" y="356013"/>
                    <a:pt x="215494" y="376249"/>
                  </a:cubicBezTo>
                  <a:cubicBezTo>
                    <a:pt x="205642" y="396486"/>
                    <a:pt x="196588" y="417788"/>
                    <a:pt x="186470" y="438026"/>
                  </a:cubicBezTo>
                  <a:cubicBezTo>
                    <a:pt x="176351" y="458263"/>
                    <a:pt x="167298" y="479298"/>
                    <a:pt x="157179" y="499269"/>
                  </a:cubicBezTo>
                  <a:cubicBezTo>
                    <a:pt x="147061" y="519240"/>
                    <a:pt x="137475" y="539743"/>
                    <a:pt x="127889" y="559714"/>
                  </a:cubicBezTo>
                  <a:lnTo>
                    <a:pt x="69840" y="681136"/>
                  </a:lnTo>
                  <a:cubicBezTo>
                    <a:pt x="59722" y="701639"/>
                    <a:pt x="49604" y="722143"/>
                    <a:pt x="39752" y="742913"/>
                  </a:cubicBezTo>
                  <a:cubicBezTo>
                    <a:pt x="29899" y="763682"/>
                    <a:pt x="21112" y="785516"/>
                    <a:pt x="11792" y="806819"/>
                  </a:cubicBezTo>
                  <a:cubicBezTo>
                    <a:pt x="9662" y="811878"/>
                    <a:pt x="7266" y="816938"/>
                    <a:pt x="5135" y="822263"/>
                  </a:cubicBezTo>
                  <a:cubicBezTo>
                    <a:pt x="3136" y="827550"/>
                    <a:pt x="1534" y="832979"/>
                    <a:pt x="342" y="838505"/>
                  </a:cubicBezTo>
                  <a:cubicBezTo>
                    <a:pt x="-1126" y="846499"/>
                    <a:pt x="2204" y="854615"/>
                    <a:pt x="8864" y="859275"/>
                  </a:cubicBezTo>
                  <a:cubicBezTo>
                    <a:pt x="18075" y="865071"/>
                    <a:pt x="30007" y="864095"/>
                    <a:pt x="38154" y="856878"/>
                  </a:cubicBezTo>
                  <a:cubicBezTo>
                    <a:pt x="41979" y="853431"/>
                    <a:pt x="45217" y="849384"/>
                    <a:pt x="47740" y="844896"/>
                  </a:cubicBezTo>
                  <a:cubicBezTo>
                    <a:pt x="56526" y="830517"/>
                    <a:pt x="65580" y="816139"/>
                    <a:pt x="74367" y="801493"/>
                  </a:cubicBezTo>
                  <a:cubicBezTo>
                    <a:pt x="83154" y="786848"/>
                    <a:pt x="95137" y="768209"/>
                    <a:pt x="105521" y="751700"/>
                  </a:cubicBezTo>
                  <a:cubicBezTo>
                    <a:pt x="110315" y="744244"/>
                    <a:pt x="114575" y="736788"/>
                    <a:pt x="119635" y="729599"/>
                  </a:cubicBezTo>
                  <a:cubicBezTo>
                    <a:pt x="124693" y="722409"/>
                    <a:pt x="130818" y="712557"/>
                    <a:pt x="136144" y="702971"/>
                  </a:cubicBezTo>
                  <a:cubicBezTo>
                    <a:pt x="157446" y="667024"/>
                    <a:pt x="177683" y="630277"/>
                    <a:pt x="197919" y="593265"/>
                  </a:cubicBezTo>
                  <a:cubicBezTo>
                    <a:pt x="218157" y="556253"/>
                    <a:pt x="238394" y="513382"/>
                    <a:pt x="257033" y="472641"/>
                  </a:cubicBezTo>
                  <a:cubicBezTo>
                    <a:pt x="275579" y="432532"/>
                    <a:pt x="291501" y="391261"/>
                    <a:pt x="304697" y="349088"/>
                  </a:cubicBezTo>
                  <a:cubicBezTo>
                    <a:pt x="310022" y="332314"/>
                    <a:pt x="316146" y="315538"/>
                    <a:pt x="321206" y="298763"/>
                  </a:cubicBezTo>
                  <a:cubicBezTo>
                    <a:pt x="326265" y="281988"/>
                    <a:pt x="331856" y="262549"/>
                    <a:pt x="337449" y="245507"/>
                  </a:cubicBezTo>
                  <a:cubicBezTo>
                    <a:pt x="343040" y="228466"/>
                    <a:pt x="347034" y="210625"/>
                    <a:pt x="351827" y="192252"/>
                  </a:cubicBezTo>
                  <a:cubicBezTo>
                    <a:pt x="354224" y="184264"/>
                    <a:pt x="356354" y="176276"/>
                    <a:pt x="358484" y="168021"/>
                  </a:cubicBezTo>
                  <a:cubicBezTo>
                    <a:pt x="361501" y="157861"/>
                    <a:pt x="363990" y="147550"/>
                    <a:pt x="365940" y="137132"/>
                  </a:cubicBezTo>
                  <a:cubicBezTo>
                    <a:pt x="368429" y="127305"/>
                    <a:pt x="370385" y="117349"/>
                    <a:pt x="371798" y="107310"/>
                  </a:cubicBezTo>
                  <a:cubicBezTo>
                    <a:pt x="373489" y="97787"/>
                    <a:pt x="374733" y="88190"/>
                    <a:pt x="375526" y="78552"/>
                  </a:cubicBezTo>
                  <a:cubicBezTo>
                    <a:pt x="375526" y="68433"/>
                    <a:pt x="377656" y="58581"/>
                    <a:pt x="378455" y="48196"/>
                  </a:cubicBezTo>
                  <a:cubicBezTo>
                    <a:pt x="379254" y="37812"/>
                    <a:pt x="379787" y="26894"/>
                    <a:pt x="379787" y="16243"/>
                  </a:cubicBezTo>
                  <a:cubicBezTo>
                    <a:pt x="380400" y="7950"/>
                    <a:pt x="374226" y="707"/>
                    <a:pt x="365941" y="1"/>
                  </a:cubicBezTo>
                  <a:lnTo>
                    <a:pt x="365941" y="0"/>
                  </a:lnTo>
                  <a:cubicBezTo>
                    <a:pt x="358052" y="-30"/>
                    <a:pt x="351455" y="5988"/>
                    <a:pt x="350763" y="13846"/>
                  </a:cubicBezTo>
                  <a:moveTo>
                    <a:pt x="347301" y="49795"/>
                  </a:moveTo>
                  <a:cubicBezTo>
                    <a:pt x="347301" y="49795"/>
                    <a:pt x="347301" y="49795"/>
                    <a:pt x="347301" y="51126"/>
                  </a:cubicBezTo>
                  <a:cubicBezTo>
                    <a:pt x="347301" y="52457"/>
                    <a:pt x="347301" y="51126"/>
                    <a:pt x="347301" y="49795"/>
                  </a:cubicBezTo>
                  <a:moveTo>
                    <a:pt x="367272" y="139795"/>
                  </a:moveTo>
                  <a:lnTo>
                    <a:pt x="367272" y="139795"/>
                  </a:lnTo>
                  <a:close/>
                  <a:moveTo>
                    <a:pt x="108184" y="702705"/>
                  </a:moveTo>
                  <a:cubicBezTo>
                    <a:pt x="107663" y="703825"/>
                    <a:pt x="107039" y="704895"/>
                    <a:pt x="106320" y="705900"/>
                  </a:cubicBezTo>
                  <a:cubicBezTo>
                    <a:pt x="107039" y="704895"/>
                    <a:pt x="107662" y="703825"/>
                    <a:pt x="108184" y="702705"/>
                  </a:cubicBezTo>
                  <a:moveTo>
                    <a:pt x="100995" y="716285"/>
                  </a:moveTo>
                  <a:cubicBezTo>
                    <a:pt x="100301" y="717847"/>
                    <a:pt x="99500" y="719360"/>
                    <a:pt x="98599" y="720812"/>
                  </a:cubicBezTo>
                  <a:lnTo>
                    <a:pt x="100995" y="716285"/>
                  </a:lnTo>
                  <a:moveTo>
                    <a:pt x="83154" y="750634"/>
                  </a:moveTo>
                  <a:lnTo>
                    <a:pt x="83154" y="752498"/>
                  </a:lnTo>
                  <a:lnTo>
                    <a:pt x="83154" y="752498"/>
                  </a:lnTo>
                  <a:cubicBezTo>
                    <a:pt x="83154" y="752498"/>
                    <a:pt x="83154" y="752498"/>
                    <a:pt x="83154" y="752498"/>
                  </a:cubicBezTo>
                  <a:moveTo>
                    <a:pt x="41083" y="844364"/>
                  </a:moveTo>
                  <a:lnTo>
                    <a:pt x="41083" y="844364"/>
                  </a:lnTo>
                  <a:lnTo>
                    <a:pt x="41083" y="844364"/>
                  </a:lnTo>
                </a:path>
              </a:pathLst>
            </a:custGeom>
            <a:solidFill>
              <a:srgbClr val="2F90B9"/>
            </a:solidFill>
            <a:ln w="26619"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id="{7131BDFB-598F-485D-BDFC-6BB06C1CB361}"/>
                </a:ext>
              </a:extLst>
            </p:cNvPr>
            <p:cNvSpPr/>
            <p:nvPr/>
          </p:nvSpPr>
          <p:spPr>
            <a:xfrm>
              <a:off x="13627533" y="7807176"/>
              <a:ext cx="147092" cy="173515"/>
            </a:xfrm>
            <a:custGeom>
              <a:avLst/>
              <a:gdLst>
                <a:gd name="connsiteX0" fmla="*/ 6447 w 117200"/>
                <a:gd name="connsiteY0" fmla="*/ 799 h 138253"/>
                <a:gd name="connsiteX1" fmla="*/ 589 w 117200"/>
                <a:gd name="connsiteY1" fmla="*/ 13846 h 138253"/>
                <a:gd name="connsiteX2" fmla="*/ 7512 w 117200"/>
                <a:gd name="connsiteY2" fmla="*/ 35148 h 138253"/>
                <a:gd name="connsiteX3" fmla="*/ 15766 w 117200"/>
                <a:gd name="connsiteY3" fmla="*/ 57782 h 138253"/>
                <a:gd name="connsiteX4" fmla="*/ 40264 w 117200"/>
                <a:gd name="connsiteY4" fmla="*/ 94262 h 138253"/>
                <a:gd name="connsiteX5" fmla="*/ 65561 w 117200"/>
                <a:gd name="connsiteY5" fmla="*/ 119292 h 138253"/>
                <a:gd name="connsiteX6" fmla="*/ 81005 w 117200"/>
                <a:gd name="connsiteY6" fmla="*/ 130476 h 138253"/>
                <a:gd name="connsiteX7" fmla="*/ 87927 w 117200"/>
                <a:gd name="connsiteY7" fmla="*/ 134203 h 138253"/>
                <a:gd name="connsiteX8" fmla="*/ 99377 w 117200"/>
                <a:gd name="connsiteY8" fmla="*/ 137665 h 138253"/>
                <a:gd name="connsiteX9" fmla="*/ 107365 w 117200"/>
                <a:gd name="connsiteY9" fmla="*/ 137665 h 138253"/>
                <a:gd name="connsiteX10" fmla="*/ 115886 w 117200"/>
                <a:gd name="connsiteY10" fmla="*/ 129677 h 138253"/>
                <a:gd name="connsiteX11" fmla="*/ 108164 w 117200"/>
                <a:gd name="connsiteY11" fmla="*/ 109174 h 138253"/>
                <a:gd name="connsiteX12" fmla="*/ 91655 w 117200"/>
                <a:gd name="connsiteY12" fmla="*/ 100653 h 138253"/>
                <a:gd name="connsiteX13" fmla="*/ 56240 w 117200"/>
                <a:gd name="connsiteY13" fmla="*/ 71362 h 138253"/>
                <a:gd name="connsiteX14" fmla="*/ 56240 w 117200"/>
                <a:gd name="connsiteY14" fmla="*/ 71362 h 138253"/>
                <a:gd name="connsiteX15" fmla="*/ 56240 w 117200"/>
                <a:gd name="connsiteY15" fmla="*/ 71362 h 138253"/>
                <a:gd name="connsiteX16" fmla="*/ 54643 w 117200"/>
                <a:gd name="connsiteY16" fmla="*/ 69765 h 138253"/>
                <a:gd name="connsiteX17" fmla="*/ 55974 w 117200"/>
                <a:gd name="connsiteY17" fmla="*/ 69765 h 138253"/>
                <a:gd name="connsiteX18" fmla="*/ 34139 w 117200"/>
                <a:gd name="connsiteY18" fmla="*/ 41007 h 138253"/>
                <a:gd name="connsiteX19" fmla="*/ 19760 w 117200"/>
                <a:gd name="connsiteY19" fmla="*/ 6657 h 138253"/>
                <a:gd name="connsiteX20" fmla="*/ 10174 w 117200"/>
                <a:gd name="connsiteY20" fmla="*/ 0 h 138253"/>
                <a:gd name="connsiteX21" fmla="*/ 6712 w 117200"/>
                <a:gd name="connsiteY21" fmla="*/ 0 h 138253"/>
                <a:gd name="connsiteX22" fmla="*/ 56240 w 117200"/>
                <a:gd name="connsiteY22" fmla="*/ 69765 h 138253"/>
                <a:gd name="connsiteX23" fmla="*/ 56240 w 117200"/>
                <a:gd name="connsiteY23" fmla="*/ 69765 h 138253"/>
                <a:gd name="connsiteX24" fmla="*/ 56240 w 117200"/>
                <a:gd name="connsiteY24" fmla="*/ 69765 h 138253"/>
                <a:gd name="connsiteX25" fmla="*/ 56240 w 117200"/>
                <a:gd name="connsiteY25" fmla="*/ 69765 h 13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7200" h="138253">
                  <a:moveTo>
                    <a:pt x="6447" y="799"/>
                  </a:moveTo>
                  <a:cubicBezTo>
                    <a:pt x="1333" y="2896"/>
                    <a:pt x="-1242" y="8632"/>
                    <a:pt x="589" y="13846"/>
                  </a:cubicBezTo>
                  <a:lnTo>
                    <a:pt x="7512" y="35148"/>
                  </a:lnTo>
                  <a:cubicBezTo>
                    <a:pt x="9628" y="42909"/>
                    <a:pt x="12389" y="50481"/>
                    <a:pt x="15766" y="57782"/>
                  </a:cubicBezTo>
                  <a:cubicBezTo>
                    <a:pt x="22367" y="70923"/>
                    <a:pt x="30597" y="83180"/>
                    <a:pt x="40264" y="94262"/>
                  </a:cubicBezTo>
                  <a:cubicBezTo>
                    <a:pt x="47878" y="103393"/>
                    <a:pt x="56349" y="111774"/>
                    <a:pt x="65561" y="119292"/>
                  </a:cubicBezTo>
                  <a:cubicBezTo>
                    <a:pt x="70438" y="123380"/>
                    <a:pt x="75599" y="127117"/>
                    <a:pt x="81005" y="130476"/>
                  </a:cubicBezTo>
                  <a:lnTo>
                    <a:pt x="87927" y="134203"/>
                  </a:lnTo>
                  <a:cubicBezTo>
                    <a:pt x="91641" y="135673"/>
                    <a:pt x="95471" y="136831"/>
                    <a:pt x="99377" y="137665"/>
                  </a:cubicBezTo>
                  <a:cubicBezTo>
                    <a:pt x="101982" y="138450"/>
                    <a:pt x="104761" y="138450"/>
                    <a:pt x="107365" y="137665"/>
                  </a:cubicBezTo>
                  <a:cubicBezTo>
                    <a:pt x="111174" y="136271"/>
                    <a:pt x="114250" y="133387"/>
                    <a:pt x="115886" y="129677"/>
                  </a:cubicBezTo>
                  <a:cubicBezTo>
                    <a:pt x="119288" y="121879"/>
                    <a:pt x="115865" y="112790"/>
                    <a:pt x="108164" y="109174"/>
                  </a:cubicBezTo>
                  <a:cubicBezTo>
                    <a:pt x="102476" y="106707"/>
                    <a:pt x="96961" y="103859"/>
                    <a:pt x="91655" y="100653"/>
                  </a:cubicBezTo>
                  <a:cubicBezTo>
                    <a:pt x="78687" y="92388"/>
                    <a:pt x="66791" y="82549"/>
                    <a:pt x="56240" y="71362"/>
                  </a:cubicBezTo>
                  <a:lnTo>
                    <a:pt x="56240" y="71362"/>
                  </a:lnTo>
                  <a:lnTo>
                    <a:pt x="56240" y="71362"/>
                  </a:lnTo>
                  <a:lnTo>
                    <a:pt x="54643" y="69765"/>
                  </a:lnTo>
                  <a:lnTo>
                    <a:pt x="55974" y="69765"/>
                  </a:lnTo>
                  <a:cubicBezTo>
                    <a:pt x="47657" y="61013"/>
                    <a:pt x="40335" y="51368"/>
                    <a:pt x="34139" y="41007"/>
                  </a:cubicBezTo>
                  <a:cubicBezTo>
                    <a:pt x="28352" y="29999"/>
                    <a:pt x="23541" y="18505"/>
                    <a:pt x="19760" y="6657"/>
                  </a:cubicBezTo>
                  <a:cubicBezTo>
                    <a:pt x="18295" y="2633"/>
                    <a:pt x="14456" y="-33"/>
                    <a:pt x="10174" y="0"/>
                  </a:cubicBezTo>
                  <a:lnTo>
                    <a:pt x="6712" y="0"/>
                  </a:lnTo>
                  <a:moveTo>
                    <a:pt x="56240" y="69765"/>
                  </a:moveTo>
                  <a:lnTo>
                    <a:pt x="56240" y="69765"/>
                  </a:lnTo>
                  <a:lnTo>
                    <a:pt x="56240" y="69765"/>
                  </a:lnTo>
                  <a:lnTo>
                    <a:pt x="56240" y="69765"/>
                  </a:lnTo>
                </a:path>
              </a:pathLst>
            </a:custGeom>
            <a:solidFill>
              <a:srgbClr val="2F90B9"/>
            </a:solidFill>
            <a:ln w="26619"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id="{F01AC44F-3535-41BC-A61E-C13B923ABBD4}"/>
                </a:ext>
              </a:extLst>
            </p:cNvPr>
            <p:cNvSpPr/>
            <p:nvPr/>
          </p:nvSpPr>
          <p:spPr>
            <a:xfrm>
              <a:off x="13848541" y="9904226"/>
              <a:ext cx="499084" cy="204399"/>
            </a:xfrm>
            <a:custGeom>
              <a:avLst/>
              <a:gdLst>
                <a:gd name="connsiteX0" fmla="*/ 368763 w 397660"/>
                <a:gd name="connsiteY0" fmla="*/ 3196 h 162861"/>
                <a:gd name="connsiteX1" fmla="*/ 345064 w 397660"/>
                <a:gd name="connsiteY1" fmla="*/ 14646 h 162861"/>
                <a:gd name="connsiteX2" fmla="*/ 318436 w 397660"/>
                <a:gd name="connsiteY2" fmla="*/ 22634 h 162861"/>
                <a:gd name="connsiteX3" fmla="*/ 296336 w 397660"/>
                <a:gd name="connsiteY3" fmla="*/ 27960 h 162861"/>
                <a:gd name="connsiteX4" fmla="*/ 267312 w 397660"/>
                <a:gd name="connsiteY4" fmla="*/ 36214 h 162861"/>
                <a:gd name="connsiteX5" fmla="*/ 272371 w 397660"/>
                <a:gd name="connsiteY5" fmla="*/ 36214 h 162861"/>
                <a:gd name="connsiteX6" fmla="*/ 170120 w 397660"/>
                <a:gd name="connsiteY6" fmla="*/ 64972 h 162861"/>
                <a:gd name="connsiteX7" fmla="*/ 172251 w 397660"/>
                <a:gd name="connsiteY7" fmla="*/ 64972 h 162861"/>
                <a:gd name="connsiteX8" fmla="*/ 166659 w 397660"/>
                <a:gd name="connsiteY8" fmla="*/ 66570 h 162861"/>
                <a:gd name="connsiteX9" fmla="*/ 166659 w 397660"/>
                <a:gd name="connsiteY9" fmla="*/ 66570 h 162861"/>
                <a:gd name="connsiteX10" fmla="*/ 160534 w 397660"/>
                <a:gd name="connsiteY10" fmla="*/ 65505 h 162861"/>
                <a:gd name="connsiteX11" fmla="*/ 160534 w 397660"/>
                <a:gd name="connsiteY11" fmla="*/ 65505 h 162861"/>
                <a:gd name="connsiteX12" fmla="*/ 156007 w 397660"/>
                <a:gd name="connsiteY12" fmla="*/ 65505 h 162861"/>
                <a:gd name="connsiteX13" fmla="*/ 159203 w 397660"/>
                <a:gd name="connsiteY13" fmla="*/ 65505 h 162861"/>
                <a:gd name="connsiteX14" fmla="*/ 120593 w 397660"/>
                <a:gd name="connsiteY14" fmla="*/ 74291 h 162861"/>
                <a:gd name="connsiteX15" fmla="*/ 101421 w 397660"/>
                <a:gd name="connsiteY15" fmla="*/ 79085 h 162861"/>
                <a:gd name="connsiteX16" fmla="*/ 82515 w 397660"/>
                <a:gd name="connsiteY16" fmla="*/ 82280 h 162861"/>
                <a:gd name="connsiteX17" fmla="*/ 47100 w 397660"/>
                <a:gd name="connsiteY17" fmla="*/ 88671 h 162861"/>
                <a:gd name="connsiteX18" fmla="*/ 27928 w 397660"/>
                <a:gd name="connsiteY18" fmla="*/ 92132 h 162861"/>
                <a:gd name="connsiteX19" fmla="*/ 1301 w 397660"/>
                <a:gd name="connsiteY19" fmla="*/ 105446 h 162861"/>
                <a:gd name="connsiteX20" fmla="*/ 1301 w 397660"/>
                <a:gd name="connsiteY20" fmla="*/ 119027 h 162861"/>
                <a:gd name="connsiteX21" fmla="*/ 10620 w 397660"/>
                <a:gd name="connsiteY21" fmla="*/ 128346 h 162861"/>
                <a:gd name="connsiteX22" fmla="*/ 27396 w 397660"/>
                <a:gd name="connsiteY22" fmla="*/ 132340 h 162861"/>
                <a:gd name="connsiteX23" fmla="*/ 43373 w 397660"/>
                <a:gd name="connsiteY23" fmla="*/ 134737 h 162861"/>
                <a:gd name="connsiteX24" fmla="*/ 76124 w 397660"/>
                <a:gd name="connsiteY24" fmla="*/ 138997 h 162861"/>
                <a:gd name="connsiteX25" fmla="*/ 109675 w 397660"/>
                <a:gd name="connsiteY25" fmla="*/ 143790 h 162861"/>
                <a:gd name="connsiteX26" fmla="*/ 136303 w 397660"/>
                <a:gd name="connsiteY26" fmla="*/ 148849 h 162861"/>
                <a:gd name="connsiteX27" fmla="*/ 166925 w 397660"/>
                <a:gd name="connsiteY27" fmla="*/ 153642 h 162861"/>
                <a:gd name="connsiteX28" fmla="*/ 196482 w 397660"/>
                <a:gd name="connsiteY28" fmla="*/ 159234 h 162861"/>
                <a:gd name="connsiteX29" fmla="*/ 225239 w 397660"/>
                <a:gd name="connsiteY29" fmla="*/ 162163 h 162861"/>
                <a:gd name="connsiteX30" fmla="*/ 257992 w 397660"/>
                <a:gd name="connsiteY30" fmla="*/ 162163 h 162861"/>
                <a:gd name="connsiteX31" fmla="*/ 281956 w 397660"/>
                <a:gd name="connsiteY31" fmla="*/ 155773 h 162861"/>
                <a:gd name="connsiteX32" fmla="*/ 301128 w 397660"/>
                <a:gd name="connsiteY32" fmla="*/ 144855 h 162861"/>
                <a:gd name="connsiteX33" fmla="*/ 327756 w 397660"/>
                <a:gd name="connsiteY33" fmla="*/ 122222 h 162861"/>
                <a:gd name="connsiteX34" fmla="*/ 352254 w 397660"/>
                <a:gd name="connsiteY34" fmla="*/ 97458 h 162861"/>
                <a:gd name="connsiteX35" fmla="*/ 370627 w 397660"/>
                <a:gd name="connsiteY35" fmla="*/ 70831 h 162861"/>
                <a:gd name="connsiteX36" fmla="*/ 387402 w 397660"/>
                <a:gd name="connsiteY36" fmla="*/ 48197 h 162861"/>
                <a:gd name="connsiteX37" fmla="*/ 394325 w 397660"/>
                <a:gd name="connsiteY37" fmla="*/ 35948 h 162861"/>
                <a:gd name="connsiteX38" fmla="*/ 395656 w 397660"/>
                <a:gd name="connsiteY38" fmla="*/ 32752 h 162861"/>
                <a:gd name="connsiteX39" fmla="*/ 392461 w 397660"/>
                <a:gd name="connsiteY39" fmla="*/ 8255 h 162861"/>
                <a:gd name="connsiteX40" fmla="*/ 390597 w 397660"/>
                <a:gd name="connsiteY40" fmla="*/ 6125 h 162861"/>
                <a:gd name="connsiteX41" fmla="*/ 380478 w 397660"/>
                <a:gd name="connsiteY41" fmla="*/ 0 h 162861"/>
                <a:gd name="connsiteX42" fmla="*/ 374887 w 397660"/>
                <a:gd name="connsiteY42" fmla="*/ 1 h 162861"/>
                <a:gd name="connsiteX43" fmla="*/ 371692 w 397660"/>
                <a:gd name="connsiteY43" fmla="*/ 1 h 162861"/>
                <a:gd name="connsiteX44" fmla="*/ 160801 w 397660"/>
                <a:gd name="connsiteY44" fmla="*/ 63907 h 162861"/>
                <a:gd name="connsiteX45" fmla="*/ 160534 w 397660"/>
                <a:gd name="connsiteY45" fmla="*/ 63907 h 162861"/>
                <a:gd name="connsiteX46" fmla="*/ 158670 w 397660"/>
                <a:gd name="connsiteY46" fmla="*/ 63907 h 162861"/>
                <a:gd name="connsiteX47" fmla="*/ 167990 w 397660"/>
                <a:gd name="connsiteY47" fmla="*/ 61511 h 162861"/>
                <a:gd name="connsiteX48" fmla="*/ 167990 w 397660"/>
                <a:gd name="connsiteY48" fmla="*/ 61511 h 162861"/>
                <a:gd name="connsiteX49" fmla="*/ 171452 w 397660"/>
                <a:gd name="connsiteY49" fmla="*/ 61511 h 162861"/>
                <a:gd name="connsiteX50" fmla="*/ 167724 w 397660"/>
                <a:gd name="connsiteY50" fmla="*/ 61511 h 16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97660" h="162861">
                  <a:moveTo>
                    <a:pt x="368763" y="3196"/>
                  </a:moveTo>
                  <a:cubicBezTo>
                    <a:pt x="360187" y="5418"/>
                    <a:pt x="352134" y="9308"/>
                    <a:pt x="345064" y="14646"/>
                  </a:cubicBezTo>
                  <a:cubicBezTo>
                    <a:pt x="336543" y="17575"/>
                    <a:pt x="328023" y="20237"/>
                    <a:pt x="318436" y="22634"/>
                  </a:cubicBezTo>
                  <a:lnTo>
                    <a:pt x="296336" y="27960"/>
                  </a:lnTo>
                  <a:cubicBezTo>
                    <a:pt x="286483" y="30090"/>
                    <a:pt x="277164" y="33551"/>
                    <a:pt x="267312" y="36214"/>
                  </a:cubicBezTo>
                  <a:lnTo>
                    <a:pt x="272371" y="36214"/>
                  </a:lnTo>
                  <a:cubicBezTo>
                    <a:pt x="238287" y="45267"/>
                    <a:pt x="204204" y="55386"/>
                    <a:pt x="170120" y="64972"/>
                  </a:cubicBezTo>
                  <a:lnTo>
                    <a:pt x="172251" y="64972"/>
                  </a:lnTo>
                  <a:lnTo>
                    <a:pt x="166659" y="66570"/>
                  </a:lnTo>
                  <a:lnTo>
                    <a:pt x="166659" y="66570"/>
                  </a:lnTo>
                  <a:lnTo>
                    <a:pt x="160534" y="65505"/>
                  </a:lnTo>
                  <a:lnTo>
                    <a:pt x="160534" y="65505"/>
                  </a:lnTo>
                  <a:lnTo>
                    <a:pt x="156007" y="65505"/>
                  </a:lnTo>
                  <a:lnTo>
                    <a:pt x="159203" y="65505"/>
                  </a:lnTo>
                  <a:cubicBezTo>
                    <a:pt x="146422" y="68700"/>
                    <a:pt x="132576" y="71363"/>
                    <a:pt x="120593" y="74291"/>
                  </a:cubicBezTo>
                  <a:lnTo>
                    <a:pt x="101421" y="79085"/>
                  </a:lnTo>
                  <a:lnTo>
                    <a:pt x="82515" y="82280"/>
                  </a:lnTo>
                  <a:cubicBezTo>
                    <a:pt x="70799" y="84410"/>
                    <a:pt x="58816" y="86274"/>
                    <a:pt x="47100" y="88671"/>
                  </a:cubicBezTo>
                  <a:lnTo>
                    <a:pt x="27928" y="92132"/>
                  </a:lnTo>
                  <a:cubicBezTo>
                    <a:pt x="18343" y="93463"/>
                    <a:pt x="5029" y="94795"/>
                    <a:pt x="1301" y="105446"/>
                  </a:cubicBezTo>
                  <a:cubicBezTo>
                    <a:pt x="-434" y="109807"/>
                    <a:pt x="-434" y="114666"/>
                    <a:pt x="1301" y="119027"/>
                  </a:cubicBezTo>
                  <a:cubicBezTo>
                    <a:pt x="3104" y="123209"/>
                    <a:pt x="6438" y="126543"/>
                    <a:pt x="10620" y="128346"/>
                  </a:cubicBezTo>
                  <a:cubicBezTo>
                    <a:pt x="16064" y="130238"/>
                    <a:pt x="21684" y="131577"/>
                    <a:pt x="27396" y="132340"/>
                  </a:cubicBezTo>
                  <a:lnTo>
                    <a:pt x="43373" y="134737"/>
                  </a:lnTo>
                  <a:lnTo>
                    <a:pt x="76124" y="138997"/>
                  </a:lnTo>
                  <a:cubicBezTo>
                    <a:pt x="87308" y="140328"/>
                    <a:pt x="98492" y="141659"/>
                    <a:pt x="109675" y="143790"/>
                  </a:cubicBezTo>
                  <a:cubicBezTo>
                    <a:pt x="120859" y="145920"/>
                    <a:pt x="127250" y="147518"/>
                    <a:pt x="136303" y="148849"/>
                  </a:cubicBezTo>
                  <a:cubicBezTo>
                    <a:pt x="145356" y="150180"/>
                    <a:pt x="156806" y="151512"/>
                    <a:pt x="166925" y="153642"/>
                  </a:cubicBezTo>
                  <a:cubicBezTo>
                    <a:pt x="177043" y="155773"/>
                    <a:pt x="186630" y="157903"/>
                    <a:pt x="196482" y="159234"/>
                  </a:cubicBezTo>
                  <a:lnTo>
                    <a:pt x="225239" y="162163"/>
                  </a:lnTo>
                  <a:cubicBezTo>
                    <a:pt x="236136" y="163094"/>
                    <a:pt x="247094" y="163094"/>
                    <a:pt x="257992" y="162163"/>
                  </a:cubicBezTo>
                  <a:cubicBezTo>
                    <a:pt x="266304" y="161516"/>
                    <a:pt x="274426" y="159350"/>
                    <a:pt x="281956" y="155773"/>
                  </a:cubicBezTo>
                  <a:cubicBezTo>
                    <a:pt x="288613" y="152577"/>
                    <a:pt x="295004" y="148583"/>
                    <a:pt x="301128" y="144855"/>
                  </a:cubicBezTo>
                  <a:cubicBezTo>
                    <a:pt x="310793" y="138290"/>
                    <a:pt x="319720" y="130702"/>
                    <a:pt x="327756" y="122222"/>
                  </a:cubicBezTo>
                  <a:cubicBezTo>
                    <a:pt x="336011" y="113967"/>
                    <a:pt x="344265" y="106245"/>
                    <a:pt x="352254" y="97458"/>
                  </a:cubicBezTo>
                  <a:cubicBezTo>
                    <a:pt x="358858" y="88923"/>
                    <a:pt x="364992" y="80034"/>
                    <a:pt x="370627" y="70831"/>
                  </a:cubicBezTo>
                  <a:cubicBezTo>
                    <a:pt x="375952" y="63108"/>
                    <a:pt x="382342" y="56185"/>
                    <a:pt x="387402" y="48197"/>
                  </a:cubicBezTo>
                  <a:cubicBezTo>
                    <a:pt x="389966" y="44265"/>
                    <a:pt x="392278" y="40173"/>
                    <a:pt x="394325" y="35948"/>
                  </a:cubicBezTo>
                  <a:lnTo>
                    <a:pt x="395656" y="32752"/>
                  </a:lnTo>
                  <a:cubicBezTo>
                    <a:pt x="399207" y="24625"/>
                    <a:pt x="397977" y="15200"/>
                    <a:pt x="392461" y="8255"/>
                  </a:cubicBezTo>
                  <a:cubicBezTo>
                    <a:pt x="391987" y="7428"/>
                    <a:pt x="391353" y="6704"/>
                    <a:pt x="390597" y="6125"/>
                  </a:cubicBezTo>
                  <a:cubicBezTo>
                    <a:pt x="388499" y="2483"/>
                    <a:pt x="384679" y="170"/>
                    <a:pt x="380478" y="0"/>
                  </a:cubicBezTo>
                  <a:lnTo>
                    <a:pt x="374887" y="1"/>
                  </a:lnTo>
                  <a:lnTo>
                    <a:pt x="371692" y="1"/>
                  </a:lnTo>
                  <a:moveTo>
                    <a:pt x="160801" y="63907"/>
                  </a:moveTo>
                  <a:lnTo>
                    <a:pt x="160534" y="63907"/>
                  </a:lnTo>
                  <a:lnTo>
                    <a:pt x="158670" y="63907"/>
                  </a:lnTo>
                  <a:moveTo>
                    <a:pt x="167990" y="61511"/>
                  </a:moveTo>
                  <a:lnTo>
                    <a:pt x="167990" y="61511"/>
                  </a:lnTo>
                  <a:lnTo>
                    <a:pt x="171452" y="61511"/>
                  </a:lnTo>
                  <a:lnTo>
                    <a:pt x="167724" y="61511"/>
                  </a:lnTo>
                </a:path>
              </a:pathLst>
            </a:custGeom>
            <a:solidFill>
              <a:srgbClr val="816954"/>
            </a:solidFill>
            <a:ln w="26619"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id="{74660C9D-5D4E-4374-B948-9D9D941AD2C1}"/>
                </a:ext>
              </a:extLst>
            </p:cNvPr>
            <p:cNvSpPr/>
            <p:nvPr/>
          </p:nvSpPr>
          <p:spPr>
            <a:xfrm>
              <a:off x="13271321" y="8785986"/>
              <a:ext cx="2008091" cy="1266622"/>
            </a:xfrm>
            <a:custGeom>
              <a:avLst/>
              <a:gdLst>
                <a:gd name="connsiteX0" fmla="*/ 1469608 w 1600006"/>
                <a:gd name="connsiteY0" fmla="*/ 296 h 1009218"/>
                <a:gd name="connsiteX1" fmla="*/ 1465081 w 1600006"/>
                <a:gd name="connsiteY1" fmla="*/ 296 h 1009218"/>
                <a:gd name="connsiteX2" fmla="*/ 1458612 w 1600006"/>
                <a:gd name="connsiteY2" fmla="*/ 15551 h 1009218"/>
                <a:gd name="connsiteX3" fmla="*/ 1458691 w 1600006"/>
                <a:gd name="connsiteY3" fmla="*/ 15741 h 1009218"/>
                <a:gd name="connsiteX4" fmla="*/ 1465348 w 1600006"/>
                <a:gd name="connsiteY4" fmla="*/ 31184 h 1009218"/>
                <a:gd name="connsiteX5" fmla="*/ 1477331 w 1600006"/>
                <a:gd name="connsiteY5" fmla="*/ 59942 h 1009218"/>
                <a:gd name="connsiteX6" fmla="*/ 1480526 w 1600006"/>
                <a:gd name="connsiteY6" fmla="*/ 92428 h 1009218"/>
                <a:gd name="connsiteX7" fmla="*/ 1480525 w 1600006"/>
                <a:gd name="connsiteY7" fmla="*/ 88168 h 1009218"/>
                <a:gd name="connsiteX8" fmla="*/ 1478661 w 1600006"/>
                <a:gd name="connsiteY8" fmla="*/ 129974 h 1009218"/>
                <a:gd name="connsiteX9" fmla="*/ 1471205 w 1600006"/>
                <a:gd name="connsiteY9" fmla="*/ 174442 h 1009218"/>
                <a:gd name="connsiteX10" fmla="*/ 1452300 w 1600006"/>
                <a:gd name="connsiteY10" fmla="*/ 230094 h 1009218"/>
                <a:gd name="connsiteX11" fmla="*/ 1427270 w 1600006"/>
                <a:gd name="connsiteY11" fmla="*/ 283349 h 1009218"/>
                <a:gd name="connsiteX12" fmla="*/ 1374014 w 1600006"/>
                <a:gd name="connsiteY12" fmla="*/ 363232 h 1009218"/>
                <a:gd name="connsiteX13" fmla="*/ 1343659 w 1600006"/>
                <a:gd name="connsiteY13" fmla="*/ 402906 h 1009218"/>
                <a:gd name="connsiteX14" fmla="*/ 1341795 w 1600006"/>
                <a:gd name="connsiteY14" fmla="*/ 405303 h 1009218"/>
                <a:gd name="connsiteX15" fmla="*/ 1327682 w 1600006"/>
                <a:gd name="connsiteY15" fmla="*/ 422345 h 1009218"/>
                <a:gd name="connsiteX16" fmla="*/ 1309309 w 1600006"/>
                <a:gd name="connsiteY16" fmla="*/ 441783 h 1009218"/>
                <a:gd name="connsiteX17" fmla="*/ 1213982 w 1600006"/>
                <a:gd name="connsiteY17" fmla="*/ 528057 h 1009218"/>
                <a:gd name="connsiteX18" fmla="*/ 1162325 w 1600006"/>
                <a:gd name="connsiteY18" fmla="*/ 567466 h 1009218"/>
                <a:gd name="connsiteX19" fmla="*/ 1142886 w 1600006"/>
                <a:gd name="connsiteY19" fmla="*/ 580247 h 1009218"/>
                <a:gd name="connsiteX20" fmla="*/ 1133833 w 1600006"/>
                <a:gd name="connsiteY20" fmla="*/ 586371 h 1009218"/>
                <a:gd name="connsiteX21" fmla="*/ 1104542 w 1600006"/>
                <a:gd name="connsiteY21" fmla="*/ 604745 h 1009218"/>
                <a:gd name="connsiteX22" fmla="*/ 1080844 w 1600006"/>
                <a:gd name="connsiteY22" fmla="*/ 618591 h 1009218"/>
                <a:gd name="connsiteX23" fmla="*/ 1077382 w 1600006"/>
                <a:gd name="connsiteY23" fmla="*/ 620455 h 1009218"/>
                <a:gd name="connsiteX24" fmla="*/ 1060873 w 1600006"/>
                <a:gd name="connsiteY24" fmla="*/ 630307 h 1009218"/>
                <a:gd name="connsiteX25" fmla="*/ 1054482 w 1600006"/>
                <a:gd name="connsiteY25" fmla="*/ 634035 h 1009218"/>
                <a:gd name="connsiteX26" fmla="*/ 991908 w 1600006"/>
                <a:gd name="connsiteY26" fmla="*/ 664124 h 1009218"/>
                <a:gd name="connsiteX27" fmla="*/ 977529 w 1600006"/>
                <a:gd name="connsiteY27" fmla="*/ 670248 h 1009218"/>
                <a:gd name="connsiteX28" fmla="*/ 962883 w 1600006"/>
                <a:gd name="connsiteY28" fmla="*/ 676373 h 1009218"/>
                <a:gd name="connsiteX29" fmla="*/ 966345 w 1600006"/>
                <a:gd name="connsiteY29" fmla="*/ 665189 h 1009218"/>
                <a:gd name="connsiteX30" fmla="*/ 966345 w 1600006"/>
                <a:gd name="connsiteY30" fmla="*/ 651343 h 1009218"/>
                <a:gd name="connsiteX31" fmla="*/ 963682 w 1600006"/>
                <a:gd name="connsiteY31" fmla="*/ 638029 h 1009218"/>
                <a:gd name="connsiteX32" fmla="*/ 952764 w 1600006"/>
                <a:gd name="connsiteY32" fmla="*/ 617792 h 1009218"/>
                <a:gd name="connsiteX33" fmla="*/ 940516 w 1600006"/>
                <a:gd name="connsiteY33" fmla="*/ 607141 h 1009218"/>
                <a:gd name="connsiteX34" fmla="*/ 936788 w 1600006"/>
                <a:gd name="connsiteY34" fmla="*/ 605277 h 1009218"/>
                <a:gd name="connsiteX35" fmla="*/ 936788 w 1600006"/>
                <a:gd name="connsiteY35" fmla="*/ 605277 h 1009218"/>
                <a:gd name="connsiteX36" fmla="*/ 932528 w 1600006"/>
                <a:gd name="connsiteY36" fmla="*/ 601815 h 1009218"/>
                <a:gd name="connsiteX37" fmla="*/ 918149 w 1600006"/>
                <a:gd name="connsiteY37" fmla="*/ 593827 h 1009218"/>
                <a:gd name="connsiteX38" fmla="*/ 899243 w 1600006"/>
                <a:gd name="connsiteY38" fmla="*/ 588768 h 1009218"/>
                <a:gd name="connsiteX39" fmla="*/ 886462 w 1600006"/>
                <a:gd name="connsiteY39" fmla="*/ 588768 h 1009218"/>
                <a:gd name="connsiteX40" fmla="*/ 880071 w 1600006"/>
                <a:gd name="connsiteY40" fmla="*/ 588768 h 1009218"/>
                <a:gd name="connsiteX41" fmla="*/ 863562 w 1600006"/>
                <a:gd name="connsiteY41" fmla="*/ 590099 h 1009218"/>
                <a:gd name="connsiteX42" fmla="*/ 802851 w 1600006"/>
                <a:gd name="connsiteY42" fmla="*/ 612466 h 1009218"/>
                <a:gd name="connsiteX43" fmla="*/ 788206 w 1600006"/>
                <a:gd name="connsiteY43" fmla="*/ 617260 h 1009218"/>
                <a:gd name="connsiteX44" fmla="*/ 765572 w 1600006"/>
                <a:gd name="connsiteY44" fmla="*/ 627112 h 1009218"/>
                <a:gd name="connsiteX45" fmla="*/ 758383 w 1600006"/>
                <a:gd name="connsiteY45" fmla="*/ 630573 h 1009218"/>
                <a:gd name="connsiteX46" fmla="*/ 746401 w 1600006"/>
                <a:gd name="connsiteY46" fmla="*/ 636165 h 1009218"/>
                <a:gd name="connsiteX47" fmla="*/ 727761 w 1600006"/>
                <a:gd name="connsiteY47" fmla="*/ 644952 h 1009218"/>
                <a:gd name="connsiteX48" fmla="*/ 678766 w 1600006"/>
                <a:gd name="connsiteY48" fmla="*/ 665456 h 1009218"/>
                <a:gd name="connsiteX49" fmla="*/ 663588 w 1600006"/>
                <a:gd name="connsiteY49" fmla="*/ 671580 h 1009218"/>
                <a:gd name="connsiteX50" fmla="*/ 626310 w 1600006"/>
                <a:gd name="connsiteY50" fmla="*/ 687823 h 1009218"/>
                <a:gd name="connsiteX51" fmla="*/ 599682 w 1600006"/>
                <a:gd name="connsiteY51" fmla="*/ 699539 h 1009218"/>
                <a:gd name="connsiteX52" fmla="*/ 592493 w 1600006"/>
                <a:gd name="connsiteY52" fmla="*/ 702734 h 1009218"/>
                <a:gd name="connsiteX53" fmla="*/ 536308 w 1600006"/>
                <a:gd name="connsiteY53" fmla="*/ 725900 h 1009218"/>
                <a:gd name="connsiteX54" fmla="*/ 474532 w 1600006"/>
                <a:gd name="connsiteY54" fmla="*/ 750398 h 1009218"/>
                <a:gd name="connsiteX55" fmla="*/ 409028 w 1600006"/>
                <a:gd name="connsiteY55" fmla="*/ 774629 h 1009218"/>
                <a:gd name="connsiteX56" fmla="*/ 342725 w 1600006"/>
                <a:gd name="connsiteY56" fmla="*/ 794600 h 1009218"/>
                <a:gd name="connsiteX57" fmla="*/ 337399 w 1600006"/>
                <a:gd name="connsiteY57" fmla="*/ 796198 h 1009218"/>
                <a:gd name="connsiteX58" fmla="*/ 279618 w 1600006"/>
                <a:gd name="connsiteY58" fmla="*/ 813239 h 1009218"/>
                <a:gd name="connsiteX59" fmla="*/ 281748 w 1600006"/>
                <a:gd name="connsiteY59" fmla="*/ 813239 h 1009218"/>
                <a:gd name="connsiteX60" fmla="*/ 271629 w 1600006"/>
                <a:gd name="connsiteY60" fmla="*/ 815370 h 1009218"/>
                <a:gd name="connsiteX61" fmla="*/ 215445 w 1600006"/>
                <a:gd name="connsiteY61" fmla="*/ 831612 h 1009218"/>
                <a:gd name="connsiteX62" fmla="*/ 202663 w 1600006"/>
                <a:gd name="connsiteY62" fmla="*/ 836139 h 1009218"/>
                <a:gd name="connsiteX63" fmla="*/ 181362 w 1600006"/>
                <a:gd name="connsiteY63" fmla="*/ 843595 h 1009218"/>
                <a:gd name="connsiteX64" fmla="*/ 147278 w 1600006"/>
                <a:gd name="connsiteY64" fmla="*/ 853713 h 1009218"/>
                <a:gd name="connsiteX65" fmla="*/ 91626 w 1600006"/>
                <a:gd name="connsiteY65" fmla="*/ 867826 h 1009218"/>
                <a:gd name="connsiteX66" fmla="*/ 38371 w 1600006"/>
                <a:gd name="connsiteY66" fmla="*/ 878477 h 1009218"/>
                <a:gd name="connsiteX67" fmla="*/ 30116 w 1600006"/>
                <a:gd name="connsiteY67" fmla="*/ 878477 h 1009218"/>
                <a:gd name="connsiteX68" fmla="*/ 20530 w 1600006"/>
                <a:gd name="connsiteY68" fmla="*/ 878477 h 1009218"/>
                <a:gd name="connsiteX69" fmla="*/ 1625 w 1600006"/>
                <a:gd name="connsiteY69" fmla="*/ 893388 h 1009218"/>
                <a:gd name="connsiteX70" fmla="*/ 294 w 1600006"/>
                <a:gd name="connsiteY70" fmla="*/ 905371 h 1009218"/>
                <a:gd name="connsiteX71" fmla="*/ 1625 w 1600006"/>
                <a:gd name="connsiteY71" fmla="*/ 910697 h 1009218"/>
                <a:gd name="connsiteX72" fmla="*/ 5087 w 1600006"/>
                <a:gd name="connsiteY72" fmla="*/ 916289 h 1009218"/>
                <a:gd name="connsiteX73" fmla="*/ 10678 w 1600006"/>
                <a:gd name="connsiteY73" fmla="*/ 923744 h 1009218"/>
                <a:gd name="connsiteX74" fmla="*/ 13341 w 1600006"/>
                <a:gd name="connsiteY74" fmla="*/ 926940 h 1009218"/>
                <a:gd name="connsiteX75" fmla="*/ 43164 w 1600006"/>
                <a:gd name="connsiteY75" fmla="*/ 957828 h 1009218"/>
                <a:gd name="connsiteX76" fmla="*/ 54614 w 1600006"/>
                <a:gd name="connsiteY76" fmla="*/ 968744 h 1009218"/>
                <a:gd name="connsiteX77" fmla="*/ 73519 w 1600006"/>
                <a:gd name="connsiteY77" fmla="*/ 989514 h 1009218"/>
                <a:gd name="connsiteX78" fmla="*/ 78578 w 1600006"/>
                <a:gd name="connsiteY78" fmla="*/ 995905 h 1009218"/>
                <a:gd name="connsiteX79" fmla="*/ 80709 w 1600006"/>
                <a:gd name="connsiteY79" fmla="*/ 999100 h 1009218"/>
                <a:gd name="connsiteX80" fmla="*/ 100147 w 1600006"/>
                <a:gd name="connsiteY80" fmla="*/ 1009219 h 1009218"/>
                <a:gd name="connsiteX81" fmla="*/ 103875 w 1600006"/>
                <a:gd name="connsiteY81" fmla="*/ 1009219 h 1009218"/>
                <a:gd name="connsiteX82" fmla="*/ 115325 w 1600006"/>
                <a:gd name="connsiteY82" fmla="*/ 1004160 h 1009218"/>
                <a:gd name="connsiteX83" fmla="*/ 121982 w 1600006"/>
                <a:gd name="connsiteY83" fmla="*/ 995905 h 1009218"/>
                <a:gd name="connsiteX84" fmla="*/ 136361 w 1600006"/>
                <a:gd name="connsiteY84" fmla="*/ 999100 h 1009218"/>
                <a:gd name="connsiteX85" fmla="*/ 144349 w 1600006"/>
                <a:gd name="connsiteY85" fmla="*/ 999100 h 1009218"/>
                <a:gd name="connsiteX86" fmla="*/ 147810 w 1600006"/>
                <a:gd name="connsiteY86" fmla="*/ 1000698 h 1009218"/>
                <a:gd name="connsiteX87" fmla="*/ 149940 w 1600006"/>
                <a:gd name="connsiteY87" fmla="*/ 1000698 h 1009218"/>
                <a:gd name="connsiteX88" fmla="*/ 155798 w 1600006"/>
                <a:gd name="connsiteY88" fmla="*/ 1002562 h 1009218"/>
                <a:gd name="connsiteX89" fmla="*/ 163521 w 1600006"/>
                <a:gd name="connsiteY89" fmla="*/ 1003893 h 1009218"/>
                <a:gd name="connsiteX90" fmla="*/ 180030 w 1600006"/>
                <a:gd name="connsiteY90" fmla="*/ 1005491 h 1009218"/>
                <a:gd name="connsiteX91" fmla="*/ 189350 w 1600006"/>
                <a:gd name="connsiteY91" fmla="*/ 1005491 h 1009218"/>
                <a:gd name="connsiteX92" fmla="*/ 213847 w 1600006"/>
                <a:gd name="connsiteY92" fmla="*/ 1004160 h 1009218"/>
                <a:gd name="connsiteX93" fmla="*/ 216244 w 1600006"/>
                <a:gd name="connsiteY93" fmla="*/ 1004160 h 1009218"/>
                <a:gd name="connsiteX94" fmla="*/ 225564 w 1600006"/>
                <a:gd name="connsiteY94" fmla="*/ 1004160 h 1009218"/>
                <a:gd name="connsiteX95" fmla="*/ 237812 w 1600006"/>
                <a:gd name="connsiteY95" fmla="*/ 1004160 h 1009218"/>
                <a:gd name="connsiteX96" fmla="*/ 258848 w 1600006"/>
                <a:gd name="connsiteY96" fmla="*/ 1004160 h 1009218"/>
                <a:gd name="connsiteX97" fmla="*/ 265771 w 1600006"/>
                <a:gd name="connsiteY97" fmla="*/ 1004160 h 1009218"/>
                <a:gd name="connsiteX98" fmla="*/ 299854 w 1600006"/>
                <a:gd name="connsiteY98" fmla="*/ 1001763 h 1009218"/>
                <a:gd name="connsiteX99" fmla="*/ 303316 w 1600006"/>
                <a:gd name="connsiteY99" fmla="*/ 1001763 h 1009218"/>
                <a:gd name="connsiteX100" fmla="*/ 329944 w 1600006"/>
                <a:gd name="connsiteY100" fmla="*/ 997768 h 1009218"/>
                <a:gd name="connsiteX101" fmla="*/ 338997 w 1600006"/>
                <a:gd name="connsiteY101" fmla="*/ 996171 h 1009218"/>
                <a:gd name="connsiteX102" fmla="*/ 356305 w 1600006"/>
                <a:gd name="connsiteY102" fmla="*/ 993242 h 1009218"/>
                <a:gd name="connsiteX103" fmla="*/ 360832 w 1600006"/>
                <a:gd name="connsiteY103" fmla="*/ 993242 h 1009218"/>
                <a:gd name="connsiteX104" fmla="*/ 389324 w 1600006"/>
                <a:gd name="connsiteY104" fmla="*/ 990047 h 1009218"/>
                <a:gd name="connsiteX105" fmla="*/ 406631 w 1600006"/>
                <a:gd name="connsiteY105" fmla="*/ 988715 h 1009218"/>
                <a:gd name="connsiteX106" fmla="*/ 446041 w 1600006"/>
                <a:gd name="connsiteY106" fmla="*/ 984455 h 1009218"/>
                <a:gd name="connsiteX107" fmla="*/ 512610 w 1600006"/>
                <a:gd name="connsiteY107" fmla="*/ 974603 h 1009218"/>
                <a:gd name="connsiteX108" fmla="*/ 585037 w 1600006"/>
                <a:gd name="connsiteY108" fmla="*/ 958892 h 1009218"/>
                <a:gd name="connsiteX109" fmla="*/ 659062 w 1600006"/>
                <a:gd name="connsiteY109" fmla="*/ 936792 h 1009218"/>
                <a:gd name="connsiteX110" fmla="*/ 676103 w 1600006"/>
                <a:gd name="connsiteY110" fmla="*/ 931466 h 1009218"/>
                <a:gd name="connsiteX111" fmla="*/ 692879 w 1600006"/>
                <a:gd name="connsiteY111" fmla="*/ 925874 h 1009218"/>
                <a:gd name="connsiteX112" fmla="*/ 695275 w 1600006"/>
                <a:gd name="connsiteY112" fmla="*/ 925874 h 1009218"/>
                <a:gd name="connsiteX113" fmla="*/ 702731 w 1600006"/>
                <a:gd name="connsiteY113" fmla="*/ 927205 h 1009218"/>
                <a:gd name="connsiteX114" fmla="*/ 711784 w 1600006"/>
                <a:gd name="connsiteY114" fmla="*/ 925608 h 1009218"/>
                <a:gd name="connsiteX115" fmla="*/ 716844 w 1600006"/>
                <a:gd name="connsiteY115" fmla="*/ 924010 h 1009218"/>
                <a:gd name="connsiteX116" fmla="*/ 716844 w 1600006"/>
                <a:gd name="connsiteY116" fmla="*/ 924010 h 1009218"/>
                <a:gd name="connsiteX117" fmla="*/ 719240 w 1600006"/>
                <a:gd name="connsiteY117" fmla="*/ 924010 h 1009218"/>
                <a:gd name="connsiteX118" fmla="*/ 725098 w 1600006"/>
                <a:gd name="connsiteY118" fmla="*/ 922679 h 1009218"/>
                <a:gd name="connsiteX119" fmla="*/ 751726 w 1600006"/>
                <a:gd name="connsiteY119" fmla="*/ 914957 h 1009218"/>
                <a:gd name="connsiteX120" fmla="*/ 760513 w 1600006"/>
                <a:gd name="connsiteY120" fmla="*/ 912294 h 1009218"/>
                <a:gd name="connsiteX121" fmla="*/ 784478 w 1600006"/>
                <a:gd name="connsiteY121" fmla="*/ 904838 h 1009218"/>
                <a:gd name="connsiteX122" fmla="*/ 802052 w 1600006"/>
                <a:gd name="connsiteY122" fmla="*/ 898980 h 1009218"/>
                <a:gd name="connsiteX123" fmla="*/ 851047 w 1600006"/>
                <a:gd name="connsiteY123" fmla="*/ 881672 h 1009218"/>
                <a:gd name="connsiteX124" fmla="*/ 970339 w 1600006"/>
                <a:gd name="connsiteY124" fmla="*/ 830547 h 1009218"/>
                <a:gd name="connsiteX125" fmla="*/ 999629 w 1600006"/>
                <a:gd name="connsiteY125" fmla="*/ 816434 h 1009218"/>
                <a:gd name="connsiteX126" fmla="*/ 1007085 w 1600006"/>
                <a:gd name="connsiteY126" fmla="*/ 813239 h 1009218"/>
                <a:gd name="connsiteX127" fmla="*/ 1026523 w 1600006"/>
                <a:gd name="connsiteY127" fmla="*/ 803653 h 1009218"/>
                <a:gd name="connsiteX128" fmla="*/ 1053151 w 1600006"/>
                <a:gd name="connsiteY128" fmla="*/ 789806 h 1009218"/>
                <a:gd name="connsiteX129" fmla="*/ 1084039 w 1600006"/>
                <a:gd name="connsiteY129" fmla="*/ 773031 h 1009218"/>
                <a:gd name="connsiteX130" fmla="*/ 1190550 w 1600006"/>
                <a:gd name="connsiteY130" fmla="*/ 716048 h 1009218"/>
                <a:gd name="connsiteX131" fmla="*/ 1195609 w 1600006"/>
                <a:gd name="connsiteY131" fmla="*/ 713119 h 1009218"/>
                <a:gd name="connsiteX132" fmla="*/ 1229426 w 1600006"/>
                <a:gd name="connsiteY132" fmla="*/ 693681 h 1009218"/>
                <a:gd name="connsiteX133" fmla="*/ 1252326 w 1600006"/>
                <a:gd name="connsiteY133" fmla="*/ 679302 h 1009218"/>
                <a:gd name="connsiteX134" fmla="*/ 1273096 w 1600006"/>
                <a:gd name="connsiteY134" fmla="*/ 666254 h 1009218"/>
                <a:gd name="connsiteX135" fmla="*/ 1319162 w 1600006"/>
                <a:gd name="connsiteY135" fmla="*/ 635633 h 1009218"/>
                <a:gd name="connsiteX136" fmla="*/ 1334606 w 1600006"/>
                <a:gd name="connsiteY136" fmla="*/ 622319 h 1009218"/>
                <a:gd name="connsiteX137" fmla="*/ 1336470 w 1600006"/>
                <a:gd name="connsiteY137" fmla="*/ 620721 h 1009218"/>
                <a:gd name="connsiteX138" fmla="*/ 1342327 w 1600006"/>
                <a:gd name="connsiteY138" fmla="*/ 615396 h 1009218"/>
                <a:gd name="connsiteX139" fmla="*/ 1359103 w 1600006"/>
                <a:gd name="connsiteY139" fmla="*/ 599951 h 1009218"/>
                <a:gd name="connsiteX140" fmla="*/ 1370020 w 1600006"/>
                <a:gd name="connsiteY140" fmla="*/ 589300 h 1009218"/>
                <a:gd name="connsiteX141" fmla="*/ 1380938 w 1600006"/>
                <a:gd name="connsiteY141" fmla="*/ 578916 h 1009218"/>
                <a:gd name="connsiteX142" fmla="*/ 1400110 w 1600006"/>
                <a:gd name="connsiteY142" fmla="*/ 562140 h 1009218"/>
                <a:gd name="connsiteX143" fmla="*/ 1404637 w 1600006"/>
                <a:gd name="connsiteY143" fmla="*/ 558146 h 1009218"/>
                <a:gd name="connsiteX144" fmla="*/ 1427270 w 1600006"/>
                <a:gd name="connsiteY144" fmla="*/ 536844 h 1009218"/>
                <a:gd name="connsiteX145" fmla="*/ 1449903 w 1600006"/>
                <a:gd name="connsiteY145" fmla="*/ 513944 h 1009218"/>
                <a:gd name="connsiteX146" fmla="*/ 1449903 w 1600006"/>
                <a:gd name="connsiteY146" fmla="*/ 513944 h 1009218"/>
                <a:gd name="connsiteX147" fmla="*/ 1452566 w 1600006"/>
                <a:gd name="connsiteY147" fmla="*/ 511281 h 1009218"/>
                <a:gd name="connsiteX148" fmla="*/ 1454164 w 1600006"/>
                <a:gd name="connsiteY148" fmla="*/ 509151 h 1009218"/>
                <a:gd name="connsiteX149" fmla="*/ 1454164 w 1600006"/>
                <a:gd name="connsiteY149" fmla="*/ 509151 h 1009218"/>
                <a:gd name="connsiteX150" fmla="*/ 1493573 w 1600006"/>
                <a:gd name="connsiteY150" fmla="*/ 464949 h 1009218"/>
                <a:gd name="connsiteX151" fmla="*/ 1511680 w 1600006"/>
                <a:gd name="connsiteY151" fmla="*/ 441783 h 1009218"/>
                <a:gd name="connsiteX152" fmla="*/ 1527922 w 1600006"/>
                <a:gd name="connsiteY152" fmla="*/ 415156 h 1009218"/>
                <a:gd name="connsiteX153" fmla="*/ 1530053 w 1600006"/>
                <a:gd name="connsiteY153" fmla="*/ 411694 h 1009218"/>
                <a:gd name="connsiteX154" fmla="*/ 1556680 w 1600006"/>
                <a:gd name="connsiteY154" fmla="*/ 371753 h 1009218"/>
                <a:gd name="connsiteX155" fmla="*/ 1564668 w 1600006"/>
                <a:gd name="connsiteY155" fmla="*/ 361367 h 1009218"/>
                <a:gd name="connsiteX156" fmla="*/ 1571325 w 1600006"/>
                <a:gd name="connsiteY156" fmla="*/ 353113 h 1009218"/>
                <a:gd name="connsiteX157" fmla="*/ 1585438 w 1600006"/>
                <a:gd name="connsiteY157" fmla="*/ 329680 h 1009218"/>
                <a:gd name="connsiteX158" fmla="*/ 1594225 w 1600006"/>
                <a:gd name="connsiteY158" fmla="*/ 303053 h 1009218"/>
                <a:gd name="connsiteX159" fmla="*/ 1599018 w 1600006"/>
                <a:gd name="connsiteY159" fmla="*/ 279088 h 1009218"/>
                <a:gd name="connsiteX160" fmla="*/ 1595024 w 1600006"/>
                <a:gd name="connsiteY160" fmla="*/ 214915 h 1009218"/>
                <a:gd name="connsiteX161" fmla="*/ 1595024 w 1600006"/>
                <a:gd name="connsiteY161" fmla="*/ 209856 h 1009218"/>
                <a:gd name="connsiteX162" fmla="*/ 1584906 w 1600006"/>
                <a:gd name="connsiteY162" fmla="*/ 159263 h 1009218"/>
                <a:gd name="connsiteX163" fmla="*/ 1568663 w 1600006"/>
                <a:gd name="connsiteY163" fmla="*/ 111600 h 1009218"/>
                <a:gd name="connsiteX164" fmla="*/ 1566799 w 1600006"/>
                <a:gd name="connsiteY164" fmla="*/ 107606 h 1009218"/>
                <a:gd name="connsiteX165" fmla="*/ 1559876 w 1600006"/>
                <a:gd name="connsiteY165" fmla="*/ 93760 h 1009218"/>
                <a:gd name="connsiteX166" fmla="*/ 1549490 w 1600006"/>
                <a:gd name="connsiteY166" fmla="*/ 72990 h 1009218"/>
                <a:gd name="connsiteX167" fmla="*/ 1540171 w 1600006"/>
                <a:gd name="connsiteY167" fmla="*/ 59410 h 1009218"/>
                <a:gd name="connsiteX168" fmla="*/ 1529253 w 1600006"/>
                <a:gd name="connsiteY168" fmla="*/ 49824 h 1009218"/>
                <a:gd name="connsiteX169" fmla="*/ 1514075 w 1600006"/>
                <a:gd name="connsiteY169" fmla="*/ 40771 h 1009218"/>
                <a:gd name="connsiteX170" fmla="*/ 1502891 w 1600006"/>
                <a:gd name="connsiteY170" fmla="*/ 37043 h 1009218"/>
                <a:gd name="connsiteX171" fmla="*/ 1497834 w 1600006"/>
                <a:gd name="connsiteY171" fmla="*/ 37043 h 1009218"/>
                <a:gd name="connsiteX172" fmla="*/ 1490910 w 1600006"/>
                <a:gd name="connsiteY172" fmla="*/ 26125 h 1009218"/>
                <a:gd name="connsiteX173" fmla="*/ 1487981 w 1600006"/>
                <a:gd name="connsiteY173" fmla="*/ 21332 h 1009218"/>
                <a:gd name="connsiteX174" fmla="*/ 1486650 w 1600006"/>
                <a:gd name="connsiteY174" fmla="*/ 19202 h 1009218"/>
                <a:gd name="connsiteX175" fmla="*/ 1481590 w 1600006"/>
                <a:gd name="connsiteY175" fmla="*/ 7752 h 1009218"/>
                <a:gd name="connsiteX176" fmla="*/ 1470406 w 1600006"/>
                <a:gd name="connsiteY176" fmla="*/ 296 h 100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1600006" h="1009218">
                  <a:moveTo>
                    <a:pt x="1469608" y="296"/>
                  </a:moveTo>
                  <a:cubicBezTo>
                    <a:pt x="1468125" y="-99"/>
                    <a:pt x="1466564" y="-99"/>
                    <a:pt x="1465081" y="296"/>
                  </a:cubicBezTo>
                  <a:cubicBezTo>
                    <a:pt x="1459082" y="2722"/>
                    <a:pt x="1456186" y="9551"/>
                    <a:pt x="1458612" y="15551"/>
                  </a:cubicBezTo>
                  <a:cubicBezTo>
                    <a:pt x="1458638" y="15614"/>
                    <a:pt x="1458664" y="15677"/>
                    <a:pt x="1458691" y="15741"/>
                  </a:cubicBezTo>
                  <a:cubicBezTo>
                    <a:pt x="1460821" y="21066"/>
                    <a:pt x="1463217" y="26125"/>
                    <a:pt x="1465348" y="31184"/>
                  </a:cubicBezTo>
                  <a:cubicBezTo>
                    <a:pt x="1469934" y="40513"/>
                    <a:pt x="1473935" y="50117"/>
                    <a:pt x="1477331" y="59942"/>
                  </a:cubicBezTo>
                  <a:cubicBezTo>
                    <a:pt x="1479517" y="70631"/>
                    <a:pt x="1480587" y="81518"/>
                    <a:pt x="1480526" y="92428"/>
                  </a:cubicBezTo>
                  <a:lnTo>
                    <a:pt x="1480525" y="88168"/>
                  </a:lnTo>
                  <a:cubicBezTo>
                    <a:pt x="1480605" y="102125"/>
                    <a:pt x="1479982" y="116078"/>
                    <a:pt x="1478661" y="129974"/>
                  </a:cubicBezTo>
                  <a:cubicBezTo>
                    <a:pt x="1477041" y="144929"/>
                    <a:pt x="1474551" y="159776"/>
                    <a:pt x="1471205" y="174442"/>
                  </a:cubicBezTo>
                  <a:cubicBezTo>
                    <a:pt x="1465873" y="193308"/>
                    <a:pt x="1459562" y="211884"/>
                    <a:pt x="1452300" y="230094"/>
                  </a:cubicBezTo>
                  <a:cubicBezTo>
                    <a:pt x="1445400" y="248489"/>
                    <a:pt x="1437029" y="266298"/>
                    <a:pt x="1427270" y="283349"/>
                  </a:cubicBezTo>
                  <a:cubicBezTo>
                    <a:pt x="1411075" y="310983"/>
                    <a:pt x="1393293" y="337655"/>
                    <a:pt x="1374014" y="363232"/>
                  </a:cubicBezTo>
                  <a:lnTo>
                    <a:pt x="1343659" y="402906"/>
                  </a:lnTo>
                  <a:lnTo>
                    <a:pt x="1341795" y="405303"/>
                  </a:lnTo>
                  <a:cubicBezTo>
                    <a:pt x="1337382" y="411219"/>
                    <a:pt x="1332673" y="416907"/>
                    <a:pt x="1327682" y="422345"/>
                  </a:cubicBezTo>
                  <a:cubicBezTo>
                    <a:pt x="1321824" y="429002"/>
                    <a:pt x="1315434" y="435392"/>
                    <a:pt x="1309309" y="441783"/>
                  </a:cubicBezTo>
                  <a:cubicBezTo>
                    <a:pt x="1279486" y="471340"/>
                    <a:pt x="1248066" y="499565"/>
                    <a:pt x="1213982" y="528057"/>
                  </a:cubicBezTo>
                  <a:cubicBezTo>
                    <a:pt x="1197739" y="541637"/>
                    <a:pt x="1180431" y="554684"/>
                    <a:pt x="1162325" y="567466"/>
                  </a:cubicBezTo>
                  <a:cubicBezTo>
                    <a:pt x="1155934" y="571992"/>
                    <a:pt x="1149543" y="575986"/>
                    <a:pt x="1142886" y="580247"/>
                  </a:cubicBezTo>
                  <a:lnTo>
                    <a:pt x="1133833" y="586371"/>
                  </a:lnTo>
                  <a:lnTo>
                    <a:pt x="1104542" y="604745"/>
                  </a:lnTo>
                  <a:lnTo>
                    <a:pt x="1080844" y="618591"/>
                  </a:lnTo>
                  <a:lnTo>
                    <a:pt x="1077382" y="620455"/>
                  </a:lnTo>
                  <a:lnTo>
                    <a:pt x="1060873" y="630307"/>
                  </a:lnTo>
                  <a:lnTo>
                    <a:pt x="1054482" y="634035"/>
                  </a:lnTo>
                  <a:cubicBezTo>
                    <a:pt x="1035310" y="644153"/>
                    <a:pt x="1014807" y="654006"/>
                    <a:pt x="991908" y="664124"/>
                  </a:cubicBezTo>
                  <a:lnTo>
                    <a:pt x="977529" y="670248"/>
                  </a:lnTo>
                  <a:lnTo>
                    <a:pt x="962883" y="676373"/>
                  </a:lnTo>
                  <a:cubicBezTo>
                    <a:pt x="964262" y="672719"/>
                    <a:pt x="965418" y="668984"/>
                    <a:pt x="966345" y="665189"/>
                  </a:cubicBezTo>
                  <a:cubicBezTo>
                    <a:pt x="966745" y="660582"/>
                    <a:pt x="966745" y="655950"/>
                    <a:pt x="966345" y="651343"/>
                  </a:cubicBezTo>
                  <a:cubicBezTo>
                    <a:pt x="966029" y="646809"/>
                    <a:pt x="965134" y="642335"/>
                    <a:pt x="963682" y="638029"/>
                  </a:cubicBezTo>
                  <a:cubicBezTo>
                    <a:pt x="961415" y="630629"/>
                    <a:pt x="957705" y="623750"/>
                    <a:pt x="952764" y="617792"/>
                  </a:cubicBezTo>
                  <a:cubicBezTo>
                    <a:pt x="949071" y="613817"/>
                    <a:pt x="944965" y="610246"/>
                    <a:pt x="940516" y="607141"/>
                  </a:cubicBezTo>
                  <a:lnTo>
                    <a:pt x="936788" y="605277"/>
                  </a:lnTo>
                  <a:lnTo>
                    <a:pt x="936788" y="605277"/>
                  </a:lnTo>
                  <a:lnTo>
                    <a:pt x="932528" y="601815"/>
                  </a:lnTo>
                  <a:cubicBezTo>
                    <a:pt x="927964" y="598760"/>
                    <a:pt x="923154" y="596088"/>
                    <a:pt x="918149" y="593827"/>
                  </a:cubicBezTo>
                  <a:cubicBezTo>
                    <a:pt x="912068" y="591402"/>
                    <a:pt x="905722" y="589704"/>
                    <a:pt x="899243" y="588768"/>
                  </a:cubicBezTo>
                  <a:cubicBezTo>
                    <a:pt x="894987" y="588504"/>
                    <a:pt x="890718" y="588504"/>
                    <a:pt x="886462" y="588768"/>
                  </a:cubicBezTo>
                  <a:lnTo>
                    <a:pt x="880071" y="588768"/>
                  </a:lnTo>
                  <a:cubicBezTo>
                    <a:pt x="874546" y="588881"/>
                    <a:pt x="869034" y="589326"/>
                    <a:pt x="863562" y="590099"/>
                  </a:cubicBezTo>
                  <a:cubicBezTo>
                    <a:pt x="842295" y="594388"/>
                    <a:pt x="821818" y="601932"/>
                    <a:pt x="802851" y="612466"/>
                  </a:cubicBezTo>
                  <a:cubicBezTo>
                    <a:pt x="798058" y="613798"/>
                    <a:pt x="792999" y="615396"/>
                    <a:pt x="788206" y="617260"/>
                  </a:cubicBezTo>
                  <a:cubicBezTo>
                    <a:pt x="780499" y="620157"/>
                    <a:pt x="772944" y="623445"/>
                    <a:pt x="765572" y="627112"/>
                  </a:cubicBezTo>
                  <a:lnTo>
                    <a:pt x="758383" y="630573"/>
                  </a:lnTo>
                  <a:lnTo>
                    <a:pt x="746401" y="636165"/>
                  </a:lnTo>
                  <a:cubicBezTo>
                    <a:pt x="740276" y="639094"/>
                    <a:pt x="734151" y="642290"/>
                    <a:pt x="727761" y="644952"/>
                  </a:cubicBezTo>
                  <a:cubicBezTo>
                    <a:pt x="711784" y="652408"/>
                    <a:pt x="695275" y="658799"/>
                    <a:pt x="678766" y="665456"/>
                  </a:cubicBezTo>
                  <a:lnTo>
                    <a:pt x="663588" y="671580"/>
                  </a:lnTo>
                  <a:cubicBezTo>
                    <a:pt x="651073" y="676639"/>
                    <a:pt x="638558" y="682231"/>
                    <a:pt x="626310" y="687823"/>
                  </a:cubicBezTo>
                  <a:lnTo>
                    <a:pt x="599682" y="699539"/>
                  </a:lnTo>
                  <a:lnTo>
                    <a:pt x="592493" y="702734"/>
                  </a:lnTo>
                  <a:cubicBezTo>
                    <a:pt x="573853" y="710722"/>
                    <a:pt x="555213" y="718711"/>
                    <a:pt x="536308" y="725900"/>
                  </a:cubicBezTo>
                  <a:cubicBezTo>
                    <a:pt x="517403" y="733089"/>
                    <a:pt x="495035" y="741877"/>
                    <a:pt x="474532" y="750398"/>
                  </a:cubicBezTo>
                  <a:cubicBezTo>
                    <a:pt x="454029" y="758918"/>
                    <a:pt x="433259" y="767174"/>
                    <a:pt x="409028" y="774629"/>
                  </a:cubicBezTo>
                  <a:lnTo>
                    <a:pt x="342725" y="794600"/>
                  </a:lnTo>
                  <a:lnTo>
                    <a:pt x="337399" y="796198"/>
                  </a:lnTo>
                  <a:cubicBezTo>
                    <a:pt x="318227" y="802056"/>
                    <a:pt x="298790" y="807914"/>
                    <a:pt x="279618" y="813239"/>
                  </a:cubicBezTo>
                  <a:lnTo>
                    <a:pt x="281748" y="813239"/>
                  </a:lnTo>
                  <a:lnTo>
                    <a:pt x="271629" y="815370"/>
                  </a:lnTo>
                  <a:cubicBezTo>
                    <a:pt x="252990" y="820429"/>
                    <a:pt x="233818" y="825222"/>
                    <a:pt x="215445" y="831612"/>
                  </a:cubicBezTo>
                  <a:lnTo>
                    <a:pt x="202663" y="836139"/>
                  </a:lnTo>
                  <a:lnTo>
                    <a:pt x="181362" y="843595"/>
                  </a:lnTo>
                  <a:lnTo>
                    <a:pt x="147278" y="853713"/>
                  </a:lnTo>
                  <a:lnTo>
                    <a:pt x="91626" y="867826"/>
                  </a:lnTo>
                  <a:cubicBezTo>
                    <a:pt x="75117" y="871820"/>
                    <a:pt x="57277" y="875282"/>
                    <a:pt x="38371" y="878477"/>
                  </a:cubicBezTo>
                  <a:lnTo>
                    <a:pt x="30116" y="878477"/>
                  </a:lnTo>
                  <a:lnTo>
                    <a:pt x="20530" y="878477"/>
                  </a:lnTo>
                  <a:cubicBezTo>
                    <a:pt x="12212" y="880152"/>
                    <a:pt x="5191" y="885690"/>
                    <a:pt x="1625" y="893388"/>
                  </a:cubicBezTo>
                  <a:cubicBezTo>
                    <a:pt x="93" y="897186"/>
                    <a:pt x="-368" y="901330"/>
                    <a:pt x="294" y="905371"/>
                  </a:cubicBezTo>
                  <a:cubicBezTo>
                    <a:pt x="893" y="907104"/>
                    <a:pt x="1339" y="908886"/>
                    <a:pt x="1625" y="910697"/>
                  </a:cubicBezTo>
                  <a:cubicBezTo>
                    <a:pt x="2681" y="912620"/>
                    <a:pt x="3837" y="914485"/>
                    <a:pt x="5087" y="916289"/>
                  </a:cubicBezTo>
                  <a:cubicBezTo>
                    <a:pt x="6712" y="918944"/>
                    <a:pt x="8584" y="921441"/>
                    <a:pt x="10678" y="923744"/>
                  </a:cubicBezTo>
                  <a:lnTo>
                    <a:pt x="13341" y="926940"/>
                  </a:lnTo>
                  <a:cubicBezTo>
                    <a:pt x="22454" y="938004"/>
                    <a:pt x="32426" y="948332"/>
                    <a:pt x="43164" y="957828"/>
                  </a:cubicBezTo>
                  <a:lnTo>
                    <a:pt x="54614" y="968744"/>
                  </a:lnTo>
                  <a:cubicBezTo>
                    <a:pt x="61271" y="975401"/>
                    <a:pt x="67395" y="982591"/>
                    <a:pt x="73519" y="989514"/>
                  </a:cubicBezTo>
                  <a:lnTo>
                    <a:pt x="78578" y="995905"/>
                  </a:lnTo>
                  <a:lnTo>
                    <a:pt x="80709" y="999100"/>
                  </a:lnTo>
                  <a:cubicBezTo>
                    <a:pt x="85436" y="1005106"/>
                    <a:pt x="92516" y="1008792"/>
                    <a:pt x="100147" y="1009219"/>
                  </a:cubicBezTo>
                  <a:lnTo>
                    <a:pt x="103875" y="1009219"/>
                  </a:lnTo>
                  <a:cubicBezTo>
                    <a:pt x="108100" y="1008671"/>
                    <a:pt x="112076" y="1006914"/>
                    <a:pt x="115325" y="1004160"/>
                  </a:cubicBezTo>
                  <a:cubicBezTo>
                    <a:pt x="117936" y="1001749"/>
                    <a:pt x="120180" y="998969"/>
                    <a:pt x="121982" y="995905"/>
                  </a:cubicBezTo>
                  <a:cubicBezTo>
                    <a:pt x="126587" y="997685"/>
                    <a:pt x="131435" y="998762"/>
                    <a:pt x="136361" y="999100"/>
                  </a:cubicBezTo>
                  <a:lnTo>
                    <a:pt x="144349" y="999100"/>
                  </a:lnTo>
                  <a:lnTo>
                    <a:pt x="147810" y="1000698"/>
                  </a:lnTo>
                  <a:lnTo>
                    <a:pt x="149940" y="1000698"/>
                  </a:lnTo>
                  <a:cubicBezTo>
                    <a:pt x="151814" y="1001543"/>
                    <a:pt x="153780" y="1002169"/>
                    <a:pt x="155798" y="1002562"/>
                  </a:cubicBezTo>
                  <a:cubicBezTo>
                    <a:pt x="158316" y="1003286"/>
                    <a:pt x="160906" y="1003732"/>
                    <a:pt x="163521" y="1003893"/>
                  </a:cubicBezTo>
                  <a:lnTo>
                    <a:pt x="180030" y="1005491"/>
                  </a:lnTo>
                  <a:lnTo>
                    <a:pt x="189350" y="1005491"/>
                  </a:lnTo>
                  <a:cubicBezTo>
                    <a:pt x="197604" y="1005491"/>
                    <a:pt x="205593" y="1005491"/>
                    <a:pt x="213847" y="1004160"/>
                  </a:cubicBezTo>
                  <a:lnTo>
                    <a:pt x="216244" y="1004160"/>
                  </a:lnTo>
                  <a:lnTo>
                    <a:pt x="225564" y="1004160"/>
                  </a:lnTo>
                  <a:lnTo>
                    <a:pt x="237812" y="1004160"/>
                  </a:lnTo>
                  <a:lnTo>
                    <a:pt x="258848" y="1004160"/>
                  </a:lnTo>
                  <a:lnTo>
                    <a:pt x="265771" y="1004160"/>
                  </a:lnTo>
                  <a:cubicBezTo>
                    <a:pt x="277221" y="1004160"/>
                    <a:pt x="288671" y="1002828"/>
                    <a:pt x="299854" y="1001763"/>
                  </a:cubicBezTo>
                  <a:lnTo>
                    <a:pt x="303316" y="1001763"/>
                  </a:lnTo>
                  <a:cubicBezTo>
                    <a:pt x="312369" y="1001763"/>
                    <a:pt x="321423" y="999366"/>
                    <a:pt x="329944" y="997768"/>
                  </a:cubicBezTo>
                  <a:lnTo>
                    <a:pt x="338997" y="996171"/>
                  </a:lnTo>
                  <a:lnTo>
                    <a:pt x="356305" y="993242"/>
                  </a:lnTo>
                  <a:lnTo>
                    <a:pt x="360832" y="993242"/>
                  </a:lnTo>
                  <a:cubicBezTo>
                    <a:pt x="370417" y="993242"/>
                    <a:pt x="379737" y="991378"/>
                    <a:pt x="389324" y="990047"/>
                  </a:cubicBezTo>
                  <a:lnTo>
                    <a:pt x="406631" y="988715"/>
                  </a:lnTo>
                  <a:lnTo>
                    <a:pt x="446041" y="984455"/>
                  </a:lnTo>
                  <a:cubicBezTo>
                    <a:pt x="467342" y="981792"/>
                    <a:pt x="489976" y="978596"/>
                    <a:pt x="512610" y="974603"/>
                  </a:cubicBezTo>
                  <a:cubicBezTo>
                    <a:pt x="535243" y="970609"/>
                    <a:pt x="561072" y="965283"/>
                    <a:pt x="585037" y="958892"/>
                  </a:cubicBezTo>
                  <a:cubicBezTo>
                    <a:pt x="609002" y="952502"/>
                    <a:pt x="634564" y="944513"/>
                    <a:pt x="659062" y="936792"/>
                  </a:cubicBezTo>
                  <a:lnTo>
                    <a:pt x="676103" y="931466"/>
                  </a:lnTo>
                  <a:lnTo>
                    <a:pt x="692879" y="925874"/>
                  </a:lnTo>
                  <a:lnTo>
                    <a:pt x="695275" y="925874"/>
                  </a:lnTo>
                  <a:cubicBezTo>
                    <a:pt x="697676" y="926701"/>
                    <a:pt x="700192" y="927151"/>
                    <a:pt x="702731" y="927205"/>
                  </a:cubicBezTo>
                  <a:cubicBezTo>
                    <a:pt x="705816" y="927171"/>
                    <a:pt x="708874" y="926632"/>
                    <a:pt x="711784" y="925608"/>
                  </a:cubicBezTo>
                  <a:lnTo>
                    <a:pt x="716844" y="924010"/>
                  </a:lnTo>
                  <a:lnTo>
                    <a:pt x="716844" y="924010"/>
                  </a:lnTo>
                  <a:lnTo>
                    <a:pt x="719240" y="924010"/>
                  </a:lnTo>
                  <a:lnTo>
                    <a:pt x="725098" y="922679"/>
                  </a:lnTo>
                  <a:lnTo>
                    <a:pt x="751726" y="914957"/>
                  </a:lnTo>
                  <a:lnTo>
                    <a:pt x="760513" y="912294"/>
                  </a:lnTo>
                  <a:cubicBezTo>
                    <a:pt x="768501" y="909897"/>
                    <a:pt x="776489" y="907768"/>
                    <a:pt x="784478" y="904838"/>
                  </a:cubicBezTo>
                  <a:lnTo>
                    <a:pt x="802052" y="898980"/>
                  </a:lnTo>
                  <a:cubicBezTo>
                    <a:pt x="818561" y="893388"/>
                    <a:pt x="835070" y="887797"/>
                    <a:pt x="851047" y="881672"/>
                  </a:cubicBezTo>
                  <a:cubicBezTo>
                    <a:pt x="886728" y="867826"/>
                    <a:pt x="928534" y="850784"/>
                    <a:pt x="970339" y="830547"/>
                  </a:cubicBezTo>
                  <a:lnTo>
                    <a:pt x="999629" y="816434"/>
                  </a:lnTo>
                  <a:lnTo>
                    <a:pt x="1007085" y="813239"/>
                  </a:lnTo>
                  <a:cubicBezTo>
                    <a:pt x="1013476" y="810044"/>
                    <a:pt x="1020133" y="807115"/>
                    <a:pt x="1026523" y="803653"/>
                  </a:cubicBezTo>
                  <a:cubicBezTo>
                    <a:pt x="1032914" y="800192"/>
                    <a:pt x="1043566" y="794600"/>
                    <a:pt x="1053151" y="789806"/>
                  </a:cubicBezTo>
                  <a:cubicBezTo>
                    <a:pt x="1062737" y="785014"/>
                    <a:pt x="1073654" y="778357"/>
                    <a:pt x="1084039" y="773031"/>
                  </a:cubicBezTo>
                  <a:cubicBezTo>
                    <a:pt x="1120786" y="754659"/>
                    <a:pt x="1156733" y="734688"/>
                    <a:pt x="1190550" y="716048"/>
                  </a:cubicBezTo>
                  <a:lnTo>
                    <a:pt x="1195609" y="713119"/>
                  </a:lnTo>
                  <a:lnTo>
                    <a:pt x="1229426" y="693681"/>
                  </a:lnTo>
                  <a:lnTo>
                    <a:pt x="1252326" y="679302"/>
                  </a:lnTo>
                  <a:lnTo>
                    <a:pt x="1273096" y="666254"/>
                  </a:lnTo>
                  <a:cubicBezTo>
                    <a:pt x="1289129" y="657104"/>
                    <a:pt x="1304520" y="646874"/>
                    <a:pt x="1319162" y="635633"/>
                  </a:cubicBezTo>
                  <a:cubicBezTo>
                    <a:pt x="1324487" y="631638"/>
                    <a:pt x="1329546" y="626845"/>
                    <a:pt x="1334606" y="622319"/>
                  </a:cubicBezTo>
                  <a:lnTo>
                    <a:pt x="1336470" y="620721"/>
                  </a:lnTo>
                  <a:lnTo>
                    <a:pt x="1342327" y="615396"/>
                  </a:lnTo>
                  <a:lnTo>
                    <a:pt x="1359103" y="599951"/>
                  </a:lnTo>
                  <a:lnTo>
                    <a:pt x="1370020" y="589300"/>
                  </a:lnTo>
                  <a:lnTo>
                    <a:pt x="1380938" y="578916"/>
                  </a:lnTo>
                  <a:cubicBezTo>
                    <a:pt x="1387062" y="573058"/>
                    <a:pt x="1393719" y="567466"/>
                    <a:pt x="1400110" y="562140"/>
                  </a:cubicBezTo>
                  <a:lnTo>
                    <a:pt x="1404637" y="558146"/>
                  </a:lnTo>
                  <a:cubicBezTo>
                    <a:pt x="1412562" y="551462"/>
                    <a:pt x="1420119" y="544350"/>
                    <a:pt x="1427270" y="536844"/>
                  </a:cubicBezTo>
                  <a:cubicBezTo>
                    <a:pt x="1434992" y="529388"/>
                    <a:pt x="1442448" y="521666"/>
                    <a:pt x="1449903" y="513944"/>
                  </a:cubicBezTo>
                  <a:lnTo>
                    <a:pt x="1449903" y="513944"/>
                  </a:lnTo>
                  <a:lnTo>
                    <a:pt x="1452566" y="511281"/>
                  </a:lnTo>
                  <a:lnTo>
                    <a:pt x="1454164" y="509151"/>
                  </a:lnTo>
                  <a:lnTo>
                    <a:pt x="1454164" y="509151"/>
                  </a:lnTo>
                  <a:cubicBezTo>
                    <a:pt x="1466412" y="496103"/>
                    <a:pt x="1479194" y="482524"/>
                    <a:pt x="1493573" y="464949"/>
                  </a:cubicBezTo>
                  <a:cubicBezTo>
                    <a:pt x="1500018" y="457556"/>
                    <a:pt x="1506062" y="449823"/>
                    <a:pt x="1511680" y="441783"/>
                  </a:cubicBezTo>
                  <a:cubicBezTo>
                    <a:pt x="1517630" y="433245"/>
                    <a:pt x="1523054" y="424354"/>
                    <a:pt x="1527922" y="415156"/>
                  </a:cubicBezTo>
                  <a:lnTo>
                    <a:pt x="1530053" y="411694"/>
                  </a:lnTo>
                  <a:cubicBezTo>
                    <a:pt x="1536976" y="399978"/>
                    <a:pt x="1546030" y="385066"/>
                    <a:pt x="1556680" y="371753"/>
                  </a:cubicBezTo>
                  <a:lnTo>
                    <a:pt x="1564668" y="361367"/>
                  </a:lnTo>
                  <a:lnTo>
                    <a:pt x="1571325" y="353113"/>
                  </a:lnTo>
                  <a:cubicBezTo>
                    <a:pt x="1576630" y="345680"/>
                    <a:pt x="1581349" y="337845"/>
                    <a:pt x="1585438" y="329680"/>
                  </a:cubicBezTo>
                  <a:cubicBezTo>
                    <a:pt x="1589283" y="321133"/>
                    <a:pt x="1592228" y="312209"/>
                    <a:pt x="1594225" y="303053"/>
                  </a:cubicBezTo>
                  <a:cubicBezTo>
                    <a:pt x="1596090" y="295065"/>
                    <a:pt x="1597953" y="287076"/>
                    <a:pt x="1599018" y="279088"/>
                  </a:cubicBezTo>
                  <a:cubicBezTo>
                    <a:pt x="1601162" y="257622"/>
                    <a:pt x="1599813" y="235950"/>
                    <a:pt x="1595024" y="214915"/>
                  </a:cubicBezTo>
                  <a:lnTo>
                    <a:pt x="1595024" y="209856"/>
                  </a:lnTo>
                  <a:cubicBezTo>
                    <a:pt x="1592525" y="192828"/>
                    <a:pt x="1589148" y="175942"/>
                    <a:pt x="1584906" y="159263"/>
                  </a:cubicBezTo>
                  <a:cubicBezTo>
                    <a:pt x="1581180" y="142849"/>
                    <a:pt x="1575736" y="126874"/>
                    <a:pt x="1568663" y="111600"/>
                  </a:cubicBezTo>
                  <a:lnTo>
                    <a:pt x="1566799" y="107606"/>
                  </a:lnTo>
                  <a:cubicBezTo>
                    <a:pt x="1564403" y="103079"/>
                    <a:pt x="1562005" y="98552"/>
                    <a:pt x="1559876" y="93760"/>
                  </a:cubicBezTo>
                  <a:cubicBezTo>
                    <a:pt x="1556844" y="86630"/>
                    <a:pt x="1553376" y="79693"/>
                    <a:pt x="1549490" y="72990"/>
                  </a:cubicBezTo>
                  <a:cubicBezTo>
                    <a:pt x="1546988" y="68077"/>
                    <a:pt x="1543855" y="63512"/>
                    <a:pt x="1540171" y="59410"/>
                  </a:cubicBezTo>
                  <a:cubicBezTo>
                    <a:pt x="1536854" y="55864"/>
                    <a:pt x="1533198" y="52654"/>
                    <a:pt x="1529253" y="49824"/>
                  </a:cubicBezTo>
                  <a:cubicBezTo>
                    <a:pt x="1524578" y="46205"/>
                    <a:pt x="1519481" y="43165"/>
                    <a:pt x="1514075" y="40771"/>
                  </a:cubicBezTo>
                  <a:cubicBezTo>
                    <a:pt x="1510431" y="39290"/>
                    <a:pt x="1506695" y="38044"/>
                    <a:pt x="1502891" y="37043"/>
                  </a:cubicBezTo>
                  <a:lnTo>
                    <a:pt x="1497834" y="37043"/>
                  </a:lnTo>
                  <a:cubicBezTo>
                    <a:pt x="1495279" y="33566"/>
                    <a:pt x="1492965" y="29918"/>
                    <a:pt x="1490910" y="26125"/>
                  </a:cubicBezTo>
                  <a:lnTo>
                    <a:pt x="1487981" y="21332"/>
                  </a:lnTo>
                  <a:lnTo>
                    <a:pt x="1486650" y="19202"/>
                  </a:lnTo>
                  <a:cubicBezTo>
                    <a:pt x="1484785" y="15474"/>
                    <a:pt x="1483188" y="11480"/>
                    <a:pt x="1481590" y="7752"/>
                  </a:cubicBezTo>
                  <a:cubicBezTo>
                    <a:pt x="1479626" y="3306"/>
                    <a:pt x="1475266" y="399"/>
                    <a:pt x="1470406" y="296"/>
                  </a:cubicBezTo>
                </a:path>
              </a:pathLst>
            </a:custGeom>
            <a:solidFill>
              <a:srgbClr val="816954"/>
            </a:solidFill>
            <a:ln w="26619"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id="{C46DDC52-2552-4C88-8475-47C5B58BD25E}"/>
                </a:ext>
              </a:extLst>
            </p:cNvPr>
            <p:cNvSpPr/>
            <p:nvPr/>
          </p:nvSpPr>
          <p:spPr>
            <a:xfrm>
              <a:off x="13408585" y="10012171"/>
              <a:ext cx="126982" cy="40478"/>
            </a:xfrm>
            <a:custGeom>
              <a:avLst/>
              <a:gdLst>
                <a:gd name="connsiteX0" fmla="*/ 88235 w 101177"/>
                <a:gd name="connsiteY0" fmla="*/ 267 h 32252"/>
                <a:gd name="connsiteX1" fmla="*/ 67732 w 101177"/>
                <a:gd name="connsiteY1" fmla="*/ 4527 h 32252"/>
                <a:gd name="connsiteX2" fmla="*/ 58412 w 101177"/>
                <a:gd name="connsiteY2" fmla="*/ 6125 h 32252"/>
                <a:gd name="connsiteX3" fmla="*/ 48294 w 101177"/>
                <a:gd name="connsiteY3" fmla="*/ 6125 h 32252"/>
                <a:gd name="connsiteX4" fmla="*/ 30453 w 101177"/>
                <a:gd name="connsiteY4" fmla="*/ 6125 h 32252"/>
                <a:gd name="connsiteX5" fmla="*/ 17139 w 101177"/>
                <a:gd name="connsiteY5" fmla="*/ 1864 h 32252"/>
                <a:gd name="connsiteX6" fmla="*/ 929 w 101177"/>
                <a:gd name="connsiteY6" fmla="*/ 8969 h 32252"/>
                <a:gd name="connsiteX7" fmla="*/ 896 w 101177"/>
                <a:gd name="connsiteY7" fmla="*/ 9053 h 32252"/>
                <a:gd name="connsiteX8" fmla="*/ 7820 w 101177"/>
                <a:gd name="connsiteY8" fmla="*/ 25296 h 32252"/>
                <a:gd name="connsiteX9" fmla="*/ 32318 w 101177"/>
                <a:gd name="connsiteY9" fmla="*/ 31953 h 32252"/>
                <a:gd name="connsiteX10" fmla="*/ 52022 w 101177"/>
                <a:gd name="connsiteY10" fmla="*/ 31953 h 32252"/>
                <a:gd name="connsiteX11" fmla="*/ 69064 w 101177"/>
                <a:gd name="connsiteY11" fmla="*/ 29290 h 32252"/>
                <a:gd name="connsiteX12" fmla="*/ 91430 w 101177"/>
                <a:gd name="connsiteY12" fmla="*/ 23699 h 32252"/>
                <a:gd name="connsiteX13" fmla="*/ 98886 w 101177"/>
                <a:gd name="connsiteY13" fmla="*/ 18906 h 32252"/>
                <a:gd name="connsiteX14" fmla="*/ 101016 w 101177"/>
                <a:gd name="connsiteY14" fmla="*/ 10119 h 32252"/>
                <a:gd name="connsiteX15" fmla="*/ 89832 w 101177"/>
                <a:gd name="connsiteY15" fmla="*/ 1 h 32252"/>
                <a:gd name="connsiteX16" fmla="*/ 87703 w 101177"/>
                <a:gd name="connsiteY16" fmla="*/ 0 h 3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1177" h="32252">
                  <a:moveTo>
                    <a:pt x="88235" y="267"/>
                  </a:moveTo>
                  <a:cubicBezTo>
                    <a:pt x="81312" y="1598"/>
                    <a:pt x="74655" y="3462"/>
                    <a:pt x="67732" y="4527"/>
                  </a:cubicBezTo>
                  <a:lnTo>
                    <a:pt x="58412" y="6125"/>
                  </a:lnTo>
                  <a:lnTo>
                    <a:pt x="48294" y="6125"/>
                  </a:lnTo>
                  <a:cubicBezTo>
                    <a:pt x="42358" y="6655"/>
                    <a:pt x="36388" y="6655"/>
                    <a:pt x="30453" y="6125"/>
                  </a:cubicBezTo>
                  <a:cubicBezTo>
                    <a:pt x="25941" y="4947"/>
                    <a:pt x="21496" y="3524"/>
                    <a:pt x="17139" y="1864"/>
                  </a:cubicBezTo>
                  <a:cubicBezTo>
                    <a:pt x="10701" y="-650"/>
                    <a:pt x="3443" y="2530"/>
                    <a:pt x="929" y="8969"/>
                  </a:cubicBezTo>
                  <a:cubicBezTo>
                    <a:pt x="918" y="8997"/>
                    <a:pt x="907" y="9025"/>
                    <a:pt x="896" y="9053"/>
                  </a:cubicBezTo>
                  <a:cubicBezTo>
                    <a:pt x="-1659" y="15450"/>
                    <a:pt x="1435" y="22710"/>
                    <a:pt x="7820" y="25296"/>
                  </a:cubicBezTo>
                  <a:cubicBezTo>
                    <a:pt x="15675" y="28532"/>
                    <a:pt x="23905" y="30768"/>
                    <a:pt x="32318" y="31953"/>
                  </a:cubicBezTo>
                  <a:cubicBezTo>
                    <a:pt x="38880" y="32353"/>
                    <a:pt x="45460" y="32353"/>
                    <a:pt x="52022" y="31953"/>
                  </a:cubicBezTo>
                  <a:cubicBezTo>
                    <a:pt x="57757" y="31456"/>
                    <a:pt x="63450" y="30566"/>
                    <a:pt x="69064" y="29290"/>
                  </a:cubicBezTo>
                  <a:lnTo>
                    <a:pt x="91430" y="23699"/>
                  </a:lnTo>
                  <a:cubicBezTo>
                    <a:pt x="94417" y="23064"/>
                    <a:pt x="97069" y="21360"/>
                    <a:pt x="98886" y="18906"/>
                  </a:cubicBezTo>
                  <a:cubicBezTo>
                    <a:pt x="100771" y="16394"/>
                    <a:pt x="101542" y="13216"/>
                    <a:pt x="101016" y="10119"/>
                  </a:cubicBezTo>
                  <a:cubicBezTo>
                    <a:pt x="100144" y="4529"/>
                    <a:pt x="95481" y="310"/>
                    <a:pt x="89832" y="1"/>
                  </a:cubicBezTo>
                  <a:lnTo>
                    <a:pt x="87703" y="0"/>
                  </a:lnTo>
                </a:path>
              </a:pathLst>
            </a:custGeom>
            <a:solidFill>
              <a:srgbClr val="816954"/>
            </a:solidFill>
            <a:ln w="26619"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id="{B5B804B6-AACE-4F10-BBCE-71E982FC01B1}"/>
                </a:ext>
              </a:extLst>
            </p:cNvPr>
            <p:cNvSpPr/>
            <p:nvPr/>
          </p:nvSpPr>
          <p:spPr>
            <a:xfrm>
              <a:off x="12574157" y="9192624"/>
              <a:ext cx="1255297" cy="547480"/>
            </a:xfrm>
            <a:custGeom>
              <a:avLst/>
              <a:gdLst>
                <a:gd name="connsiteX0" fmla="*/ 938952 w 1000195"/>
                <a:gd name="connsiteY0" fmla="*/ 5146 h 436221"/>
                <a:gd name="connsiteX1" fmla="*/ 930697 w 1000195"/>
                <a:gd name="connsiteY1" fmla="*/ 9674 h 436221"/>
                <a:gd name="connsiteX2" fmla="*/ 935756 w 1000195"/>
                <a:gd name="connsiteY2" fmla="*/ 7011 h 436221"/>
                <a:gd name="connsiteX3" fmla="*/ 915519 w 1000195"/>
                <a:gd name="connsiteY3" fmla="*/ 19792 h 436221"/>
                <a:gd name="connsiteX4" fmla="*/ 891820 w 1000195"/>
                <a:gd name="connsiteY4" fmla="*/ 35769 h 436221"/>
                <a:gd name="connsiteX5" fmla="*/ 858003 w 1000195"/>
                <a:gd name="connsiteY5" fmla="*/ 55739 h 436221"/>
                <a:gd name="connsiteX6" fmla="*/ 824985 w 1000195"/>
                <a:gd name="connsiteY6" fmla="*/ 73846 h 436221"/>
                <a:gd name="connsiteX7" fmla="*/ 765339 w 1000195"/>
                <a:gd name="connsiteY7" fmla="*/ 100473 h 436221"/>
                <a:gd name="connsiteX8" fmla="*/ 702498 w 1000195"/>
                <a:gd name="connsiteY8" fmla="*/ 127101 h 436221"/>
                <a:gd name="connsiteX9" fmla="*/ 639656 w 1000195"/>
                <a:gd name="connsiteY9" fmla="*/ 155326 h 436221"/>
                <a:gd name="connsiteX10" fmla="*/ 609567 w 1000195"/>
                <a:gd name="connsiteY10" fmla="*/ 168906 h 436221"/>
                <a:gd name="connsiteX11" fmla="*/ 580277 w 1000195"/>
                <a:gd name="connsiteY11" fmla="*/ 183286 h 436221"/>
                <a:gd name="connsiteX12" fmla="*/ 544596 w 1000195"/>
                <a:gd name="connsiteY12" fmla="*/ 203789 h 436221"/>
                <a:gd name="connsiteX13" fmla="*/ 529151 w 1000195"/>
                <a:gd name="connsiteY13" fmla="*/ 214973 h 436221"/>
                <a:gd name="connsiteX14" fmla="*/ 520630 w 1000195"/>
                <a:gd name="connsiteY14" fmla="*/ 224026 h 436221"/>
                <a:gd name="connsiteX15" fmla="*/ 513973 w 1000195"/>
                <a:gd name="connsiteY15" fmla="*/ 234411 h 436221"/>
                <a:gd name="connsiteX16" fmla="*/ 509713 w 1000195"/>
                <a:gd name="connsiteY16" fmla="*/ 247193 h 436221"/>
                <a:gd name="connsiteX17" fmla="*/ 509713 w 1000195"/>
                <a:gd name="connsiteY17" fmla="*/ 260773 h 436221"/>
                <a:gd name="connsiteX18" fmla="*/ 511843 w 1000195"/>
                <a:gd name="connsiteY18" fmla="*/ 268761 h 436221"/>
                <a:gd name="connsiteX19" fmla="*/ 515572 w 1000195"/>
                <a:gd name="connsiteY19" fmla="*/ 275949 h 436221"/>
                <a:gd name="connsiteX20" fmla="*/ 477760 w 1000195"/>
                <a:gd name="connsiteY20" fmla="*/ 275949 h 436221"/>
                <a:gd name="connsiteX21" fmla="*/ 414653 w 1000195"/>
                <a:gd name="connsiteY21" fmla="*/ 266364 h 436221"/>
                <a:gd name="connsiteX22" fmla="*/ 352610 w 1000195"/>
                <a:gd name="connsiteY22" fmla="*/ 250387 h 436221"/>
                <a:gd name="connsiteX23" fmla="*/ 299354 w 1000195"/>
                <a:gd name="connsiteY23" fmla="*/ 231215 h 436221"/>
                <a:gd name="connsiteX24" fmla="*/ 272727 w 1000195"/>
                <a:gd name="connsiteY24" fmla="*/ 219765 h 436221"/>
                <a:gd name="connsiteX25" fmla="*/ 244236 w 1000195"/>
                <a:gd name="connsiteY25" fmla="*/ 208848 h 436221"/>
                <a:gd name="connsiteX26" fmla="*/ 190980 w 1000195"/>
                <a:gd name="connsiteY26" fmla="*/ 182220 h 436221"/>
                <a:gd name="connsiteX27" fmla="*/ 139855 w 1000195"/>
                <a:gd name="connsiteY27" fmla="*/ 150268 h 436221"/>
                <a:gd name="connsiteX28" fmla="*/ 142518 w 1000195"/>
                <a:gd name="connsiteY28" fmla="*/ 152397 h 436221"/>
                <a:gd name="connsiteX29" fmla="*/ 107369 w 1000195"/>
                <a:gd name="connsiteY29" fmla="*/ 127900 h 436221"/>
                <a:gd name="connsiteX30" fmla="*/ 77813 w 1000195"/>
                <a:gd name="connsiteY30" fmla="*/ 101272 h 436221"/>
                <a:gd name="connsiteX31" fmla="*/ 45593 w 1000195"/>
                <a:gd name="connsiteY31" fmla="*/ 76508 h 436221"/>
                <a:gd name="connsiteX32" fmla="*/ 27220 w 1000195"/>
                <a:gd name="connsiteY32" fmla="*/ 61597 h 436221"/>
                <a:gd name="connsiteX33" fmla="*/ 10711 w 1000195"/>
                <a:gd name="connsiteY33" fmla="*/ 48017 h 436221"/>
                <a:gd name="connsiteX34" fmla="*/ 2065 w 1000195"/>
                <a:gd name="connsiteY34" fmla="*/ 47490 h 436221"/>
                <a:gd name="connsiteX35" fmla="*/ 1539 w 1000195"/>
                <a:gd name="connsiteY35" fmla="*/ 56135 h 436221"/>
                <a:gd name="connsiteX36" fmla="*/ 2988 w 1000195"/>
                <a:gd name="connsiteY36" fmla="*/ 57336 h 436221"/>
                <a:gd name="connsiteX37" fmla="*/ 29616 w 1000195"/>
                <a:gd name="connsiteY37" fmla="*/ 79970 h 436221"/>
                <a:gd name="connsiteX38" fmla="*/ 53847 w 1000195"/>
                <a:gd name="connsiteY38" fmla="*/ 102071 h 436221"/>
                <a:gd name="connsiteX39" fmla="*/ 75150 w 1000195"/>
                <a:gd name="connsiteY39" fmla="*/ 124439 h 436221"/>
                <a:gd name="connsiteX40" fmla="*/ 75150 w 1000195"/>
                <a:gd name="connsiteY40" fmla="*/ 124439 h 436221"/>
                <a:gd name="connsiteX41" fmla="*/ 75150 w 1000195"/>
                <a:gd name="connsiteY41" fmla="*/ 124439 h 436221"/>
                <a:gd name="connsiteX42" fmla="*/ 71422 w 1000195"/>
                <a:gd name="connsiteY42" fmla="*/ 145741 h 436221"/>
                <a:gd name="connsiteX43" fmla="*/ 79943 w 1000195"/>
                <a:gd name="connsiteY43" fmla="*/ 154527 h 436221"/>
                <a:gd name="connsiteX44" fmla="*/ 93257 w 1000195"/>
                <a:gd name="connsiteY44" fmla="*/ 165711 h 436221"/>
                <a:gd name="connsiteX45" fmla="*/ 119884 w 1000195"/>
                <a:gd name="connsiteY45" fmla="*/ 188345 h 436221"/>
                <a:gd name="connsiteX46" fmla="*/ 173140 w 1000195"/>
                <a:gd name="connsiteY46" fmla="*/ 234677 h 436221"/>
                <a:gd name="connsiteX47" fmla="*/ 199767 w 1000195"/>
                <a:gd name="connsiteY47" fmla="*/ 255979 h 436221"/>
                <a:gd name="connsiteX48" fmla="*/ 229590 w 1000195"/>
                <a:gd name="connsiteY48" fmla="*/ 279145 h 436221"/>
                <a:gd name="connsiteX49" fmla="*/ 237312 w 1000195"/>
                <a:gd name="connsiteY49" fmla="*/ 284470 h 436221"/>
                <a:gd name="connsiteX50" fmla="*/ 239975 w 1000195"/>
                <a:gd name="connsiteY50" fmla="*/ 291926 h 436221"/>
                <a:gd name="connsiteX51" fmla="*/ 247698 w 1000195"/>
                <a:gd name="connsiteY51" fmla="*/ 299648 h 436221"/>
                <a:gd name="connsiteX52" fmla="*/ 256484 w 1000195"/>
                <a:gd name="connsiteY52" fmla="*/ 307371 h 436221"/>
                <a:gd name="connsiteX53" fmla="*/ 275390 w 1000195"/>
                <a:gd name="connsiteY53" fmla="*/ 323347 h 436221"/>
                <a:gd name="connsiteX54" fmla="*/ 314532 w 1000195"/>
                <a:gd name="connsiteY54" fmla="*/ 354501 h 436221"/>
                <a:gd name="connsiteX55" fmla="*/ 360066 w 1000195"/>
                <a:gd name="connsiteY55" fmla="*/ 385922 h 436221"/>
                <a:gd name="connsiteX56" fmla="*/ 400540 w 1000195"/>
                <a:gd name="connsiteY56" fmla="*/ 410952 h 436221"/>
                <a:gd name="connsiteX57" fmla="*/ 408528 w 1000195"/>
                <a:gd name="connsiteY57" fmla="*/ 416278 h 436221"/>
                <a:gd name="connsiteX58" fmla="*/ 410392 w 1000195"/>
                <a:gd name="connsiteY58" fmla="*/ 417609 h 436221"/>
                <a:gd name="connsiteX59" fmla="*/ 411990 w 1000195"/>
                <a:gd name="connsiteY59" fmla="*/ 417609 h 436221"/>
                <a:gd name="connsiteX60" fmla="*/ 418114 w 1000195"/>
                <a:gd name="connsiteY60" fmla="*/ 428793 h 436221"/>
                <a:gd name="connsiteX61" fmla="*/ 423174 w 1000195"/>
                <a:gd name="connsiteY61" fmla="*/ 431988 h 436221"/>
                <a:gd name="connsiteX62" fmla="*/ 429032 w 1000195"/>
                <a:gd name="connsiteY62" fmla="*/ 434118 h 436221"/>
                <a:gd name="connsiteX63" fmla="*/ 431694 w 1000195"/>
                <a:gd name="connsiteY63" fmla="*/ 434118 h 436221"/>
                <a:gd name="connsiteX64" fmla="*/ 437552 w 1000195"/>
                <a:gd name="connsiteY64" fmla="*/ 434118 h 436221"/>
                <a:gd name="connsiteX65" fmla="*/ 454860 w 1000195"/>
                <a:gd name="connsiteY65" fmla="*/ 435715 h 436221"/>
                <a:gd name="connsiteX66" fmla="*/ 471902 w 1000195"/>
                <a:gd name="connsiteY66" fmla="*/ 435715 h 436221"/>
                <a:gd name="connsiteX67" fmla="*/ 486547 w 1000195"/>
                <a:gd name="connsiteY67" fmla="*/ 435715 h 436221"/>
                <a:gd name="connsiteX68" fmla="*/ 500926 w 1000195"/>
                <a:gd name="connsiteY68" fmla="*/ 431721 h 436221"/>
                <a:gd name="connsiteX69" fmla="*/ 513973 w 1000195"/>
                <a:gd name="connsiteY69" fmla="*/ 424798 h 436221"/>
                <a:gd name="connsiteX70" fmla="*/ 544596 w 1000195"/>
                <a:gd name="connsiteY70" fmla="*/ 405627 h 436221"/>
                <a:gd name="connsiteX71" fmla="*/ 561637 w 1000195"/>
                <a:gd name="connsiteY71" fmla="*/ 394176 h 436221"/>
                <a:gd name="connsiteX72" fmla="*/ 584271 w 1000195"/>
                <a:gd name="connsiteY72" fmla="*/ 376336 h 436221"/>
                <a:gd name="connsiteX73" fmla="*/ 603443 w 1000195"/>
                <a:gd name="connsiteY73" fmla="*/ 360093 h 436221"/>
                <a:gd name="connsiteX74" fmla="*/ 615958 w 1000195"/>
                <a:gd name="connsiteY74" fmla="*/ 350507 h 436221"/>
                <a:gd name="connsiteX75" fmla="*/ 628473 w 1000195"/>
                <a:gd name="connsiteY75" fmla="*/ 339856 h 436221"/>
                <a:gd name="connsiteX76" fmla="*/ 647645 w 1000195"/>
                <a:gd name="connsiteY76" fmla="*/ 325212 h 436221"/>
                <a:gd name="connsiteX77" fmla="*/ 668148 w 1000195"/>
                <a:gd name="connsiteY77" fmla="*/ 310299 h 436221"/>
                <a:gd name="connsiteX78" fmla="*/ 712083 w 1000195"/>
                <a:gd name="connsiteY78" fmla="*/ 276216 h 436221"/>
                <a:gd name="connsiteX79" fmla="*/ 748297 w 1000195"/>
                <a:gd name="connsiteY79" fmla="*/ 246127 h 436221"/>
                <a:gd name="connsiteX80" fmla="*/ 774925 w 1000195"/>
                <a:gd name="connsiteY80" fmla="*/ 226156 h 436221"/>
                <a:gd name="connsiteX81" fmla="*/ 793830 w 1000195"/>
                <a:gd name="connsiteY81" fmla="*/ 211777 h 436221"/>
                <a:gd name="connsiteX82" fmla="*/ 802618 w 1000195"/>
                <a:gd name="connsiteY82" fmla="*/ 205386 h 436221"/>
                <a:gd name="connsiteX83" fmla="*/ 807144 w 1000195"/>
                <a:gd name="connsiteY83" fmla="*/ 201925 h 436221"/>
                <a:gd name="connsiteX84" fmla="*/ 812736 w 1000195"/>
                <a:gd name="connsiteY84" fmla="*/ 195268 h 436221"/>
                <a:gd name="connsiteX85" fmla="*/ 814067 w 1000195"/>
                <a:gd name="connsiteY85" fmla="*/ 185948 h 436221"/>
                <a:gd name="connsiteX86" fmla="*/ 814068 w 1000195"/>
                <a:gd name="connsiteY86" fmla="*/ 185949 h 436221"/>
                <a:gd name="connsiteX87" fmla="*/ 865725 w 1000195"/>
                <a:gd name="connsiteY87" fmla="*/ 152131 h 436221"/>
                <a:gd name="connsiteX88" fmla="*/ 926437 w 1000195"/>
                <a:gd name="connsiteY88" fmla="*/ 112189 h 436221"/>
                <a:gd name="connsiteX89" fmla="*/ 966910 w 1000195"/>
                <a:gd name="connsiteY89" fmla="*/ 82367 h 436221"/>
                <a:gd name="connsiteX90" fmla="*/ 978360 w 1000195"/>
                <a:gd name="connsiteY90" fmla="*/ 73846 h 436221"/>
                <a:gd name="connsiteX91" fmla="*/ 990608 w 1000195"/>
                <a:gd name="connsiteY91" fmla="*/ 62662 h 436221"/>
                <a:gd name="connsiteX92" fmla="*/ 994071 w 1000195"/>
                <a:gd name="connsiteY92" fmla="*/ 58668 h 436221"/>
                <a:gd name="connsiteX93" fmla="*/ 1000196 w 1000195"/>
                <a:gd name="connsiteY93" fmla="*/ 46153 h 436221"/>
                <a:gd name="connsiteX94" fmla="*/ 1000195 w 1000195"/>
                <a:gd name="connsiteY94" fmla="*/ 38963 h 436221"/>
                <a:gd name="connsiteX95" fmla="*/ 996467 w 1000195"/>
                <a:gd name="connsiteY95" fmla="*/ 29111 h 436221"/>
                <a:gd name="connsiteX96" fmla="*/ 990608 w 1000195"/>
                <a:gd name="connsiteY96" fmla="*/ 22721 h 436221"/>
                <a:gd name="connsiteX97" fmla="*/ 983952 w 1000195"/>
                <a:gd name="connsiteY97" fmla="*/ 18460 h 436221"/>
                <a:gd name="connsiteX98" fmla="*/ 971703 w 1000195"/>
                <a:gd name="connsiteY98" fmla="*/ 8874 h 436221"/>
                <a:gd name="connsiteX99" fmla="*/ 960253 w 1000195"/>
                <a:gd name="connsiteY99" fmla="*/ 2217 h 436221"/>
                <a:gd name="connsiteX100" fmla="*/ 948005 w 1000195"/>
                <a:gd name="connsiteY100" fmla="*/ 87 h 436221"/>
                <a:gd name="connsiteX101" fmla="*/ 948005 w 1000195"/>
                <a:gd name="connsiteY101" fmla="*/ 87 h 436221"/>
                <a:gd name="connsiteX102" fmla="*/ 941081 w 1000195"/>
                <a:gd name="connsiteY102" fmla="*/ 1685 h 436221"/>
                <a:gd name="connsiteX103" fmla="*/ 533412 w 1000195"/>
                <a:gd name="connsiteY103" fmla="*/ 359827 h 436221"/>
                <a:gd name="connsiteX104" fmla="*/ 524359 w 1000195"/>
                <a:gd name="connsiteY104" fmla="*/ 365685 h 436221"/>
                <a:gd name="connsiteX105" fmla="*/ 523028 w 1000195"/>
                <a:gd name="connsiteY105" fmla="*/ 365685 h 436221"/>
                <a:gd name="connsiteX106" fmla="*/ 533412 w 1000195"/>
                <a:gd name="connsiteY106" fmla="*/ 360892 h 436221"/>
                <a:gd name="connsiteX107" fmla="*/ 397078 w 1000195"/>
                <a:gd name="connsiteY107" fmla="*/ 408289 h 436221"/>
                <a:gd name="connsiteX108" fmla="*/ 398943 w 1000195"/>
                <a:gd name="connsiteY108" fmla="*/ 408289 h 436221"/>
                <a:gd name="connsiteX109" fmla="*/ 397078 w 1000195"/>
                <a:gd name="connsiteY109" fmla="*/ 408289 h 43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000195" h="436221">
                  <a:moveTo>
                    <a:pt x="938952" y="5146"/>
                  </a:moveTo>
                  <a:cubicBezTo>
                    <a:pt x="936012" y="6284"/>
                    <a:pt x="933236" y="7806"/>
                    <a:pt x="930697" y="9674"/>
                  </a:cubicBezTo>
                  <a:lnTo>
                    <a:pt x="935756" y="7011"/>
                  </a:lnTo>
                  <a:cubicBezTo>
                    <a:pt x="928648" y="10667"/>
                    <a:pt x="921875" y="14944"/>
                    <a:pt x="915519" y="19792"/>
                  </a:cubicBezTo>
                  <a:cubicBezTo>
                    <a:pt x="907893" y="25512"/>
                    <a:pt x="899984" y="30845"/>
                    <a:pt x="891820" y="35769"/>
                  </a:cubicBezTo>
                  <a:lnTo>
                    <a:pt x="858003" y="55739"/>
                  </a:lnTo>
                  <a:lnTo>
                    <a:pt x="824985" y="73846"/>
                  </a:lnTo>
                  <a:cubicBezTo>
                    <a:pt x="805547" y="83698"/>
                    <a:pt x="785309" y="91953"/>
                    <a:pt x="765339" y="100473"/>
                  </a:cubicBezTo>
                  <a:cubicBezTo>
                    <a:pt x="745368" y="108994"/>
                    <a:pt x="723267" y="117782"/>
                    <a:pt x="702498" y="127101"/>
                  </a:cubicBezTo>
                  <a:cubicBezTo>
                    <a:pt x="681728" y="136421"/>
                    <a:pt x="660160" y="144942"/>
                    <a:pt x="639656" y="155326"/>
                  </a:cubicBezTo>
                  <a:cubicBezTo>
                    <a:pt x="629804" y="160120"/>
                    <a:pt x="619420" y="164380"/>
                    <a:pt x="609567" y="168906"/>
                  </a:cubicBezTo>
                  <a:lnTo>
                    <a:pt x="580277" y="183286"/>
                  </a:lnTo>
                  <a:cubicBezTo>
                    <a:pt x="568006" y="189442"/>
                    <a:pt x="556094" y="196287"/>
                    <a:pt x="544596" y="203789"/>
                  </a:cubicBezTo>
                  <a:cubicBezTo>
                    <a:pt x="539270" y="207250"/>
                    <a:pt x="534211" y="210979"/>
                    <a:pt x="529151" y="214973"/>
                  </a:cubicBezTo>
                  <a:cubicBezTo>
                    <a:pt x="526043" y="217727"/>
                    <a:pt x="523192" y="220757"/>
                    <a:pt x="520630" y="224026"/>
                  </a:cubicBezTo>
                  <a:cubicBezTo>
                    <a:pt x="518132" y="227301"/>
                    <a:pt x="515906" y="230774"/>
                    <a:pt x="513973" y="234411"/>
                  </a:cubicBezTo>
                  <a:cubicBezTo>
                    <a:pt x="512079" y="238499"/>
                    <a:pt x="510651" y="242786"/>
                    <a:pt x="509713" y="247193"/>
                  </a:cubicBezTo>
                  <a:cubicBezTo>
                    <a:pt x="508649" y="251657"/>
                    <a:pt x="508649" y="256309"/>
                    <a:pt x="509713" y="260773"/>
                  </a:cubicBezTo>
                  <a:cubicBezTo>
                    <a:pt x="510003" y="263530"/>
                    <a:pt x="510721" y="266226"/>
                    <a:pt x="511843" y="268761"/>
                  </a:cubicBezTo>
                  <a:cubicBezTo>
                    <a:pt x="511844" y="271157"/>
                    <a:pt x="514240" y="273553"/>
                    <a:pt x="515572" y="275949"/>
                  </a:cubicBezTo>
                  <a:cubicBezTo>
                    <a:pt x="503057" y="275949"/>
                    <a:pt x="490275" y="275949"/>
                    <a:pt x="477760" y="275949"/>
                  </a:cubicBezTo>
                  <a:cubicBezTo>
                    <a:pt x="456511" y="274360"/>
                    <a:pt x="435415" y="271155"/>
                    <a:pt x="414653" y="266364"/>
                  </a:cubicBezTo>
                  <a:cubicBezTo>
                    <a:pt x="393617" y="261837"/>
                    <a:pt x="373114" y="256778"/>
                    <a:pt x="352610" y="250387"/>
                  </a:cubicBezTo>
                  <a:cubicBezTo>
                    <a:pt x="332107" y="243997"/>
                    <a:pt x="317195" y="237872"/>
                    <a:pt x="299354" y="231215"/>
                  </a:cubicBezTo>
                  <a:lnTo>
                    <a:pt x="272727" y="219765"/>
                  </a:lnTo>
                  <a:lnTo>
                    <a:pt x="244236" y="208848"/>
                  </a:lnTo>
                  <a:cubicBezTo>
                    <a:pt x="225752" y="201518"/>
                    <a:pt x="207935" y="192610"/>
                    <a:pt x="190980" y="182220"/>
                  </a:cubicBezTo>
                  <a:cubicBezTo>
                    <a:pt x="173938" y="171303"/>
                    <a:pt x="156631" y="161184"/>
                    <a:pt x="139855" y="150268"/>
                  </a:cubicBezTo>
                  <a:lnTo>
                    <a:pt x="142518" y="152397"/>
                  </a:lnTo>
                  <a:cubicBezTo>
                    <a:pt x="130802" y="144409"/>
                    <a:pt x="118553" y="136421"/>
                    <a:pt x="107369" y="127900"/>
                  </a:cubicBezTo>
                  <a:cubicBezTo>
                    <a:pt x="96186" y="119379"/>
                    <a:pt x="87398" y="110858"/>
                    <a:pt x="77813" y="101272"/>
                  </a:cubicBezTo>
                  <a:cubicBezTo>
                    <a:pt x="68227" y="91686"/>
                    <a:pt x="56510" y="84763"/>
                    <a:pt x="45593" y="76508"/>
                  </a:cubicBezTo>
                  <a:lnTo>
                    <a:pt x="27220" y="61597"/>
                  </a:lnTo>
                  <a:cubicBezTo>
                    <a:pt x="21628" y="57071"/>
                    <a:pt x="16569" y="52277"/>
                    <a:pt x="10711" y="48017"/>
                  </a:cubicBezTo>
                  <a:cubicBezTo>
                    <a:pt x="8469" y="45484"/>
                    <a:pt x="4598" y="45248"/>
                    <a:pt x="2065" y="47490"/>
                  </a:cubicBezTo>
                  <a:cubicBezTo>
                    <a:pt x="-468" y="49732"/>
                    <a:pt x="-703" y="53603"/>
                    <a:pt x="1539" y="56135"/>
                  </a:cubicBezTo>
                  <a:cubicBezTo>
                    <a:pt x="1957" y="56608"/>
                    <a:pt x="2446" y="57013"/>
                    <a:pt x="2988" y="57336"/>
                  </a:cubicBezTo>
                  <a:cubicBezTo>
                    <a:pt x="12372" y="64262"/>
                    <a:pt x="21269" y="71825"/>
                    <a:pt x="29616" y="79970"/>
                  </a:cubicBezTo>
                  <a:cubicBezTo>
                    <a:pt x="37605" y="87159"/>
                    <a:pt x="46126" y="94083"/>
                    <a:pt x="53847" y="102071"/>
                  </a:cubicBezTo>
                  <a:cubicBezTo>
                    <a:pt x="61570" y="110060"/>
                    <a:pt x="67961" y="116983"/>
                    <a:pt x="75150" y="124439"/>
                  </a:cubicBezTo>
                  <a:lnTo>
                    <a:pt x="75150" y="124439"/>
                  </a:lnTo>
                  <a:lnTo>
                    <a:pt x="75150" y="124439"/>
                  </a:lnTo>
                  <a:cubicBezTo>
                    <a:pt x="68313" y="129340"/>
                    <a:pt x="66657" y="138810"/>
                    <a:pt x="71422" y="145741"/>
                  </a:cubicBezTo>
                  <a:cubicBezTo>
                    <a:pt x="73699" y="149167"/>
                    <a:pt x="76587" y="152146"/>
                    <a:pt x="79943" y="154527"/>
                  </a:cubicBezTo>
                  <a:lnTo>
                    <a:pt x="93257" y="165711"/>
                  </a:lnTo>
                  <a:lnTo>
                    <a:pt x="119884" y="188345"/>
                  </a:lnTo>
                  <a:cubicBezTo>
                    <a:pt x="137459" y="203789"/>
                    <a:pt x="155033" y="220032"/>
                    <a:pt x="173140" y="234677"/>
                  </a:cubicBezTo>
                  <a:lnTo>
                    <a:pt x="199767" y="255979"/>
                  </a:lnTo>
                  <a:cubicBezTo>
                    <a:pt x="209619" y="263701"/>
                    <a:pt x="219471" y="271690"/>
                    <a:pt x="229590" y="279145"/>
                  </a:cubicBezTo>
                  <a:lnTo>
                    <a:pt x="237312" y="284470"/>
                  </a:lnTo>
                  <a:cubicBezTo>
                    <a:pt x="237630" y="287124"/>
                    <a:pt x="238540" y="289672"/>
                    <a:pt x="239975" y="291926"/>
                  </a:cubicBezTo>
                  <a:cubicBezTo>
                    <a:pt x="242134" y="294884"/>
                    <a:pt x="244740" y="297489"/>
                    <a:pt x="247698" y="299648"/>
                  </a:cubicBezTo>
                  <a:lnTo>
                    <a:pt x="256484" y="307371"/>
                  </a:lnTo>
                  <a:lnTo>
                    <a:pt x="275390" y="323347"/>
                  </a:lnTo>
                  <a:cubicBezTo>
                    <a:pt x="287905" y="334264"/>
                    <a:pt x="302017" y="344649"/>
                    <a:pt x="314532" y="354501"/>
                  </a:cubicBezTo>
                  <a:cubicBezTo>
                    <a:pt x="327047" y="364353"/>
                    <a:pt x="344622" y="376070"/>
                    <a:pt x="360066" y="385922"/>
                  </a:cubicBezTo>
                  <a:cubicBezTo>
                    <a:pt x="375510" y="395774"/>
                    <a:pt x="386693" y="402697"/>
                    <a:pt x="400540" y="410952"/>
                  </a:cubicBezTo>
                  <a:lnTo>
                    <a:pt x="408528" y="416278"/>
                  </a:lnTo>
                  <a:lnTo>
                    <a:pt x="410392" y="417609"/>
                  </a:lnTo>
                  <a:lnTo>
                    <a:pt x="411990" y="417609"/>
                  </a:lnTo>
                  <a:cubicBezTo>
                    <a:pt x="412480" y="421998"/>
                    <a:pt x="414680" y="426016"/>
                    <a:pt x="418114" y="428793"/>
                  </a:cubicBezTo>
                  <a:lnTo>
                    <a:pt x="423174" y="431988"/>
                  </a:lnTo>
                  <a:lnTo>
                    <a:pt x="429032" y="434118"/>
                  </a:lnTo>
                  <a:lnTo>
                    <a:pt x="431694" y="434118"/>
                  </a:lnTo>
                  <a:lnTo>
                    <a:pt x="437552" y="434118"/>
                  </a:lnTo>
                  <a:cubicBezTo>
                    <a:pt x="443259" y="435190"/>
                    <a:pt x="449054" y="435725"/>
                    <a:pt x="454860" y="435715"/>
                  </a:cubicBezTo>
                  <a:lnTo>
                    <a:pt x="471902" y="435715"/>
                  </a:lnTo>
                  <a:cubicBezTo>
                    <a:pt x="476761" y="436390"/>
                    <a:pt x="481689" y="436390"/>
                    <a:pt x="486547" y="435715"/>
                  </a:cubicBezTo>
                  <a:cubicBezTo>
                    <a:pt x="491504" y="435065"/>
                    <a:pt x="496344" y="433721"/>
                    <a:pt x="500926" y="431721"/>
                  </a:cubicBezTo>
                  <a:cubicBezTo>
                    <a:pt x="505462" y="429785"/>
                    <a:pt x="509827" y="427469"/>
                    <a:pt x="513973" y="424798"/>
                  </a:cubicBezTo>
                  <a:cubicBezTo>
                    <a:pt x="524359" y="418674"/>
                    <a:pt x="534477" y="412284"/>
                    <a:pt x="544596" y="405627"/>
                  </a:cubicBezTo>
                  <a:lnTo>
                    <a:pt x="561637" y="394176"/>
                  </a:lnTo>
                  <a:cubicBezTo>
                    <a:pt x="569359" y="388318"/>
                    <a:pt x="577082" y="382460"/>
                    <a:pt x="584271" y="376336"/>
                  </a:cubicBezTo>
                  <a:cubicBezTo>
                    <a:pt x="591460" y="370212"/>
                    <a:pt x="596786" y="365419"/>
                    <a:pt x="603443" y="360093"/>
                  </a:cubicBezTo>
                  <a:cubicBezTo>
                    <a:pt x="610100" y="354768"/>
                    <a:pt x="611964" y="353969"/>
                    <a:pt x="615958" y="350507"/>
                  </a:cubicBezTo>
                  <a:cubicBezTo>
                    <a:pt x="619952" y="347046"/>
                    <a:pt x="624212" y="343318"/>
                    <a:pt x="628473" y="339856"/>
                  </a:cubicBezTo>
                  <a:cubicBezTo>
                    <a:pt x="634567" y="334598"/>
                    <a:pt x="640969" y="329708"/>
                    <a:pt x="647645" y="325212"/>
                  </a:cubicBezTo>
                  <a:lnTo>
                    <a:pt x="668148" y="310299"/>
                  </a:lnTo>
                  <a:cubicBezTo>
                    <a:pt x="683326" y="299648"/>
                    <a:pt x="697971" y="288199"/>
                    <a:pt x="712083" y="276216"/>
                  </a:cubicBezTo>
                  <a:lnTo>
                    <a:pt x="748297" y="246127"/>
                  </a:lnTo>
                  <a:lnTo>
                    <a:pt x="774925" y="226156"/>
                  </a:lnTo>
                  <a:lnTo>
                    <a:pt x="793830" y="211777"/>
                  </a:lnTo>
                  <a:lnTo>
                    <a:pt x="802618" y="205386"/>
                  </a:lnTo>
                  <a:lnTo>
                    <a:pt x="807144" y="201925"/>
                  </a:lnTo>
                  <a:cubicBezTo>
                    <a:pt x="809494" y="200163"/>
                    <a:pt x="811406" y="197886"/>
                    <a:pt x="812736" y="195268"/>
                  </a:cubicBezTo>
                  <a:cubicBezTo>
                    <a:pt x="813843" y="192293"/>
                    <a:pt x="814298" y="189114"/>
                    <a:pt x="814067" y="185948"/>
                  </a:cubicBezTo>
                  <a:lnTo>
                    <a:pt x="814068" y="185949"/>
                  </a:lnTo>
                  <a:lnTo>
                    <a:pt x="865725" y="152131"/>
                  </a:lnTo>
                  <a:cubicBezTo>
                    <a:pt x="885962" y="138817"/>
                    <a:pt x="906732" y="125503"/>
                    <a:pt x="926437" y="112189"/>
                  </a:cubicBezTo>
                  <a:lnTo>
                    <a:pt x="966910" y="82367"/>
                  </a:lnTo>
                  <a:lnTo>
                    <a:pt x="978360" y="73846"/>
                  </a:lnTo>
                  <a:cubicBezTo>
                    <a:pt x="982692" y="70400"/>
                    <a:pt x="986784" y="66664"/>
                    <a:pt x="990608" y="62662"/>
                  </a:cubicBezTo>
                  <a:lnTo>
                    <a:pt x="994071" y="58668"/>
                  </a:lnTo>
                  <a:cubicBezTo>
                    <a:pt x="996946" y="54959"/>
                    <a:pt x="999030" y="50700"/>
                    <a:pt x="1000196" y="46153"/>
                  </a:cubicBezTo>
                  <a:cubicBezTo>
                    <a:pt x="1000195" y="43757"/>
                    <a:pt x="1000195" y="41360"/>
                    <a:pt x="1000195" y="38963"/>
                  </a:cubicBezTo>
                  <a:cubicBezTo>
                    <a:pt x="999883" y="35398"/>
                    <a:pt x="998592" y="31990"/>
                    <a:pt x="996467" y="29111"/>
                  </a:cubicBezTo>
                  <a:cubicBezTo>
                    <a:pt x="994955" y="26615"/>
                    <a:pt x="992964" y="24443"/>
                    <a:pt x="990608" y="22721"/>
                  </a:cubicBezTo>
                  <a:lnTo>
                    <a:pt x="983952" y="18460"/>
                  </a:lnTo>
                  <a:cubicBezTo>
                    <a:pt x="979692" y="15265"/>
                    <a:pt x="975964" y="11803"/>
                    <a:pt x="971703" y="8874"/>
                  </a:cubicBezTo>
                  <a:cubicBezTo>
                    <a:pt x="968202" y="6153"/>
                    <a:pt x="964351" y="3914"/>
                    <a:pt x="960253" y="2217"/>
                  </a:cubicBezTo>
                  <a:cubicBezTo>
                    <a:pt x="956422" y="466"/>
                    <a:pt x="952203" y="-268"/>
                    <a:pt x="948005" y="87"/>
                  </a:cubicBezTo>
                  <a:lnTo>
                    <a:pt x="948005" y="87"/>
                  </a:lnTo>
                  <a:cubicBezTo>
                    <a:pt x="945621" y="207"/>
                    <a:pt x="943277" y="748"/>
                    <a:pt x="941081" y="1685"/>
                  </a:cubicBezTo>
                  <a:moveTo>
                    <a:pt x="533412" y="359827"/>
                  </a:moveTo>
                  <a:lnTo>
                    <a:pt x="524359" y="365685"/>
                  </a:lnTo>
                  <a:lnTo>
                    <a:pt x="523028" y="365685"/>
                  </a:lnTo>
                  <a:lnTo>
                    <a:pt x="533412" y="360892"/>
                  </a:lnTo>
                  <a:moveTo>
                    <a:pt x="397078" y="408289"/>
                  </a:moveTo>
                  <a:lnTo>
                    <a:pt x="398943" y="408289"/>
                  </a:lnTo>
                  <a:lnTo>
                    <a:pt x="397078" y="408289"/>
                  </a:lnTo>
                </a:path>
              </a:pathLst>
            </a:custGeom>
            <a:solidFill>
              <a:srgbClr val="816954"/>
            </a:solidFill>
            <a:ln w="26619"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id="{D32462C6-F381-4A93-BA52-34E01B0BE2BD}"/>
                </a:ext>
              </a:extLst>
            </p:cNvPr>
            <p:cNvSpPr/>
            <p:nvPr/>
          </p:nvSpPr>
          <p:spPr>
            <a:xfrm>
              <a:off x="14226258" y="9991761"/>
              <a:ext cx="761014" cy="296462"/>
            </a:xfrm>
            <a:custGeom>
              <a:avLst/>
              <a:gdLst>
                <a:gd name="connsiteX0" fmla="*/ 562015 w 606360"/>
                <a:gd name="connsiteY0" fmla="*/ 551 h 236215"/>
                <a:gd name="connsiteX1" fmla="*/ 557222 w 606360"/>
                <a:gd name="connsiteY1" fmla="*/ 2415 h 236215"/>
                <a:gd name="connsiteX2" fmla="*/ 543110 w 606360"/>
                <a:gd name="connsiteY2" fmla="*/ 7208 h 236215"/>
                <a:gd name="connsiteX3" fmla="*/ 523938 w 606360"/>
                <a:gd name="connsiteY3" fmla="*/ 12799 h 236215"/>
                <a:gd name="connsiteX4" fmla="*/ 502635 w 606360"/>
                <a:gd name="connsiteY4" fmla="*/ 17593 h 236215"/>
                <a:gd name="connsiteX5" fmla="*/ 478404 w 606360"/>
                <a:gd name="connsiteY5" fmla="*/ 22119 h 236215"/>
                <a:gd name="connsiteX6" fmla="*/ 469617 w 606360"/>
                <a:gd name="connsiteY6" fmla="*/ 22119 h 236215"/>
                <a:gd name="connsiteX7" fmla="*/ 474942 w 606360"/>
                <a:gd name="connsiteY7" fmla="*/ 22119 h 236215"/>
                <a:gd name="connsiteX8" fmla="*/ 421687 w 606360"/>
                <a:gd name="connsiteY8" fmla="*/ 27977 h 236215"/>
                <a:gd name="connsiteX9" fmla="*/ 361242 w 606360"/>
                <a:gd name="connsiteY9" fmla="*/ 31439 h 236215"/>
                <a:gd name="connsiteX10" fmla="*/ 331951 w 606360"/>
                <a:gd name="connsiteY10" fmla="*/ 33569 h 236215"/>
                <a:gd name="connsiteX11" fmla="*/ 294406 w 606360"/>
                <a:gd name="connsiteY11" fmla="*/ 42622 h 236215"/>
                <a:gd name="connsiteX12" fmla="*/ 282957 w 606360"/>
                <a:gd name="connsiteY12" fmla="*/ 50345 h 236215"/>
                <a:gd name="connsiteX13" fmla="*/ 276300 w 606360"/>
                <a:gd name="connsiteY13" fmla="*/ 76972 h 236215"/>
                <a:gd name="connsiteX14" fmla="*/ 284022 w 606360"/>
                <a:gd name="connsiteY14" fmla="*/ 90553 h 236215"/>
                <a:gd name="connsiteX15" fmla="*/ 279495 w 606360"/>
                <a:gd name="connsiteY15" fmla="*/ 90553 h 236215"/>
                <a:gd name="connsiteX16" fmla="*/ 260057 w 606360"/>
                <a:gd name="connsiteY16" fmla="*/ 87890 h 236215"/>
                <a:gd name="connsiteX17" fmla="*/ 260057 w 606360"/>
                <a:gd name="connsiteY17" fmla="*/ 87890 h 236215"/>
                <a:gd name="connsiteX18" fmla="*/ 256596 w 606360"/>
                <a:gd name="connsiteY18" fmla="*/ 87890 h 236215"/>
                <a:gd name="connsiteX19" fmla="*/ 256596 w 606360"/>
                <a:gd name="connsiteY19" fmla="*/ 87890 h 236215"/>
                <a:gd name="connsiteX20" fmla="*/ 183103 w 606360"/>
                <a:gd name="connsiteY20" fmla="*/ 71913 h 236215"/>
                <a:gd name="connsiteX21" fmla="*/ 143428 w 606360"/>
                <a:gd name="connsiteY21" fmla="*/ 60996 h 236215"/>
                <a:gd name="connsiteX22" fmla="*/ 104285 w 606360"/>
                <a:gd name="connsiteY22" fmla="*/ 47682 h 236215"/>
                <a:gd name="connsiteX23" fmla="*/ 76327 w 606360"/>
                <a:gd name="connsiteY23" fmla="*/ 36232 h 236215"/>
                <a:gd name="connsiteX24" fmla="*/ 47568 w 606360"/>
                <a:gd name="connsiteY24" fmla="*/ 25314 h 236215"/>
                <a:gd name="connsiteX25" fmla="*/ 35852 w 606360"/>
                <a:gd name="connsiteY25" fmla="*/ 32238 h 236215"/>
                <a:gd name="connsiteX26" fmla="*/ 35852 w 606360"/>
                <a:gd name="connsiteY26" fmla="*/ 39694 h 236215"/>
                <a:gd name="connsiteX27" fmla="*/ 23603 w 606360"/>
                <a:gd name="connsiteY27" fmla="*/ 43688 h 236215"/>
                <a:gd name="connsiteX28" fmla="*/ 1503 w 606360"/>
                <a:gd name="connsiteY28" fmla="*/ 73777 h 236215"/>
                <a:gd name="connsiteX29" fmla="*/ 3633 w 606360"/>
                <a:gd name="connsiteY29" fmla="*/ 100405 h 236215"/>
                <a:gd name="connsiteX30" fmla="*/ 19076 w 606360"/>
                <a:gd name="connsiteY30" fmla="*/ 113985 h 236215"/>
                <a:gd name="connsiteX31" fmla="*/ 43841 w 606360"/>
                <a:gd name="connsiteY31" fmla="*/ 127032 h 236215"/>
                <a:gd name="connsiteX32" fmla="*/ 73131 w 606360"/>
                <a:gd name="connsiteY32" fmla="*/ 140613 h 236215"/>
                <a:gd name="connsiteX33" fmla="*/ 118398 w 606360"/>
                <a:gd name="connsiteY33" fmla="*/ 161116 h 236215"/>
                <a:gd name="connsiteX34" fmla="*/ 145026 w 606360"/>
                <a:gd name="connsiteY34" fmla="*/ 173099 h 236215"/>
                <a:gd name="connsiteX35" fmla="*/ 164464 w 606360"/>
                <a:gd name="connsiteY35" fmla="*/ 180821 h 236215"/>
                <a:gd name="connsiteX36" fmla="*/ 192689 w 606360"/>
                <a:gd name="connsiteY36" fmla="*/ 193602 h 236215"/>
                <a:gd name="connsiteX37" fmla="*/ 225707 w 606360"/>
                <a:gd name="connsiteY37" fmla="*/ 206915 h 236215"/>
                <a:gd name="connsiteX38" fmla="*/ 257128 w 606360"/>
                <a:gd name="connsiteY38" fmla="*/ 219165 h 236215"/>
                <a:gd name="connsiteX39" fmla="*/ 285885 w 606360"/>
                <a:gd name="connsiteY39" fmla="*/ 227153 h 236215"/>
                <a:gd name="connsiteX40" fmla="*/ 324229 w 606360"/>
                <a:gd name="connsiteY40" fmla="*/ 234076 h 236215"/>
                <a:gd name="connsiteX41" fmla="*/ 354585 w 606360"/>
                <a:gd name="connsiteY41" fmla="*/ 236206 h 236215"/>
                <a:gd name="connsiteX42" fmla="*/ 385473 w 606360"/>
                <a:gd name="connsiteY42" fmla="*/ 234875 h 236215"/>
                <a:gd name="connsiteX43" fmla="*/ 421154 w 606360"/>
                <a:gd name="connsiteY43" fmla="*/ 231413 h 236215"/>
                <a:gd name="connsiteX44" fmla="*/ 452309 w 606360"/>
                <a:gd name="connsiteY44" fmla="*/ 225289 h 236215"/>
                <a:gd name="connsiteX45" fmla="*/ 485327 w 606360"/>
                <a:gd name="connsiteY45" fmla="*/ 214105 h 236215"/>
                <a:gd name="connsiteX46" fmla="*/ 511955 w 606360"/>
                <a:gd name="connsiteY46" fmla="*/ 199726 h 236215"/>
                <a:gd name="connsiteX47" fmla="*/ 525002 w 606360"/>
                <a:gd name="connsiteY47" fmla="*/ 192004 h 236215"/>
                <a:gd name="connsiteX48" fmla="*/ 540446 w 606360"/>
                <a:gd name="connsiteY48" fmla="*/ 181087 h 236215"/>
                <a:gd name="connsiteX49" fmla="*/ 561215 w 606360"/>
                <a:gd name="connsiteY49" fmla="*/ 159785 h 236215"/>
                <a:gd name="connsiteX50" fmla="*/ 571866 w 606360"/>
                <a:gd name="connsiteY50" fmla="*/ 145406 h 236215"/>
                <a:gd name="connsiteX51" fmla="*/ 578524 w 606360"/>
                <a:gd name="connsiteY51" fmla="*/ 134488 h 236215"/>
                <a:gd name="connsiteX52" fmla="*/ 590772 w 606360"/>
                <a:gd name="connsiteY52" fmla="*/ 113719 h 236215"/>
                <a:gd name="connsiteX53" fmla="*/ 602755 w 606360"/>
                <a:gd name="connsiteY53" fmla="*/ 85760 h 236215"/>
                <a:gd name="connsiteX54" fmla="*/ 606217 w 606360"/>
                <a:gd name="connsiteY54" fmla="*/ 57535 h 236215"/>
                <a:gd name="connsiteX55" fmla="*/ 598229 w 606360"/>
                <a:gd name="connsiteY55" fmla="*/ 30907 h 236215"/>
                <a:gd name="connsiteX56" fmla="*/ 590507 w 606360"/>
                <a:gd name="connsiteY56" fmla="*/ 15995 h 236215"/>
                <a:gd name="connsiteX57" fmla="*/ 563879 w 606360"/>
                <a:gd name="connsiteY57" fmla="*/ 285 h 236215"/>
                <a:gd name="connsiteX58" fmla="*/ 558287 w 606360"/>
                <a:gd name="connsiteY58" fmla="*/ 285 h 236215"/>
                <a:gd name="connsiteX59" fmla="*/ 312247 w 606360"/>
                <a:gd name="connsiteY59" fmla="*/ 71381 h 236215"/>
                <a:gd name="connsiteX60" fmla="*/ 312247 w 606360"/>
                <a:gd name="connsiteY60" fmla="*/ 71381 h 236215"/>
                <a:gd name="connsiteX61" fmla="*/ 312247 w 606360"/>
                <a:gd name="connsiteY61" fmla="*/ 71381 h 236215"/>
                <a:gd name="connsiteX62" fmla="*/ 312247 w 606360"/>
                <a:gd name="connsiteY62" fmla="*/ 71381 h 236215"/>
                <a:gd name="connsiteX63" fmla="*/ 276566 w 606360"/>
                <a:gd name="connsiteY63" fmla="*/ 89487 h 236215"/>
                <a:gd name="connsiteX64" fmla="*/ 276566 w 606360"/>
                <a:gd name="connsiteY64" fmla="*/ 89487 h 236215"/>
                <a:gd name="connsiteX65" fmla="*/ 321301 w 606360"/>
                <a:gd name="connsiteY65" fmla="*/ 132092 h 236215"/>
                <a:gd name="connsiteX66" fmla="*/ 331686 w 606360"/>
                <a:gd name="connsiteY66" fmla="*/ 132092 h 236215"/>
                <a:gd name="connsiteX67" fmla="*/ 331686 w 606360"/>
                <a:gd name="connsiteY67" fmla="*/ 133423 h 236215"/>
                <a:gd name="connsiteX68" fmla="*/ 330354 w 606360"/>
                <a:gd name="connsiteY68" fmla="*/ 133424 h 236215"/>
                <a:gd name="connsiteX69" fmla="*/ 321034 w 606360"/>
                <a:gd name="connsiteY69" fmla="*/ 131559 h 236215"/>
                <a:gd name="connsiteX70" fmla="*/ 258992 w 606360"/>
                <a:gd name="connsiteY70" fmla="*/ 87091 h 236215"/>
                <a:gd name="connsiteX71" fmla="*/ 258992 w 606360"/>
                <a:gd name="connsiteY71" fmla="*/ 87091 h 23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06360" h="236215">
                  <a:moveTo>
                    <a:pt x="562015" y="551"/>
                  </a:moveTo>
                  <a:lnTo>
                    <a:pt x="557222" y="2415"/>
                  </a:lnTo>
                  <a:lnTo>
                    <a:pt x="543110" y="7208"/>
                  </a:lnTo>
                  <a:cubicBezTo>
                    <a:pt x="536855" y="9509"/>
                    <a:pt x="530449" y="11377"/>
                    <a:pt x="523938" y="12799"/>
                  </a:cubicBezTo>
                  <a:cubicBezTo>
                    <a:pt x="517014" y="14930"/>
                    <a:pt x="509825" y="15995"/>
                    <a:pt x="502635" y="17593"/>
                  </a:cubicBezTo>
                  <a:lnTo>
                    <a:pt x="478404" y="22119"/>
                  </a:lnTo>
                  <a:lnTo>
                    <a:pt x="469617" y="22119"/>
                  </a:lnTo>
                  <a:lnTo>
                    <a:pt x="474942" y="22119"/>
                  </a:lnTo>
                  <a:cubicBezTo>
                    <a:pt x="457368" y="24516"/>
                    <a:pt x="439527" y="26646"/>
                    <a:pt x="421687" y="27977"/>
                  </a:cubicBezTo>
                  <a:cubicBezTo>
                    <a:pt x="403847" y="29309"/>
                    <a:pt x="381479" y="31173"/>
                    <a:pt x="361242" y="31439"/>
                  </a:cubicBezTo>
                  <a:cubicBezTo>
                    <a:pt x="351447" y="31619"/>
                    <a:pt x="341670" y="32330"/>
                    <a:pt x="331951" y="33569"/>
                  </a:cubicBezTo>
                  <a:cubicBezTo>
                    <a:pt x="319054" y="34688"/>
                    <a:pt x="306397" y="37740"/>
                    <a:pt x="294406" y="42622"/>
                  </a:cubicBezTo>
                  <a:cubicBezTo>
                    <a:pt x="290148" y="44472"/>
                    <a:pt x="286266" y="47089"/>
                    <a:pt x="282957" y="50345"/>
                  </a:cubicBezTo>
                  <a:cubicBezTo>
                    <a:pt x="276234" y="57446"/>
                    <a:pt x="273710" y="67543"/>
                    <a:pt x="276300" y="76972"/>
                  </a:cubicBezTo>
                  <a:cubicBezTo>
                    <a:pt x="277700" y="82072"/>
                    <a:pt x="280355" y="86741"/>
                    <a:pt x="284022" y="90553"/>
                  </a:cubicBezTo>
                  <a:lnTo>
                    <a:pt x="279495" y="90553"/>
                  </a:lnTo>
                  <a:lnTo>
                    <a:pt x="260057" y="87890"/>
                  </a:lnTo>
                  <a:lnTo>
                    <a:pt x="260057" y="87890"/>
                  </a:lnTo>
                  <a:lnTo>
                    <a:pt x="256596" y="87890"/>
                  </a:lnTo>
                  <a:lnTo>
                    <a:pt x="256596" y="87890"/>
                  </a:lnTo>
                  <a:cubicBezTo>
                    <a:pt x="231752" y="84303"/>
                    <a:pt x="207194" y="78964"/>
                    <a:pt x="183103" y="71913"/>
                  </a:cubicBezTo>
                  <a:lnTo>
                    <a:pt x="143428" y="60996"/>
                  </a:lnTo>
                  <a:cubicBezTo>
                    <a:pt x="130121" y="57360"/>
                    <a:pt x="117050" y="52913"/>
                    <a:pt x="104285" y="47682"/>
                  </a:cubicBezTo>
                  <a:lnTo>
                    <a:pt x="76327" y="36232"/>
                  </a:lnTo>
                  <a:lnTo>
                    <a:pt x="47568" y="25314"/>
                  </a:lnTo>
                  <a:cubicBezTo>
                    <a:pt x="42441" y="24121"/>
                    <a:pt x="37281" y="27170"/>
                    <a:pt x="35852" y="32238"/>
                  </a:cubicBezTo>
                  <a:cubicBezTo>
                    <a:pt x="34745" y="34600"/>
                    <a:pt x="34745" y="37331"/>
                    <a:pt x="35852" y="39694"/>
                  </a:cubicBezTo>
                  <a:cubicBezTo>
                    <a:pt x="31616" y="40497"/>
                    <a:pt x="27499" y="41840"/>
                    <a:pt x="23603" y="43688"/>
                  </a:cubicBezTo>
                  <a:cubicBezTo>
                    <a:pt x="11946" y="49720"/>
                    <a:pt x="3772" y="60848"/>
                    <a:pt x="1503" y="73777"/>
                  </a:cubicBezTo>
                  <a:cubicBezTo>
                    <a:pt x="-1076" y="82614"/>
                    <a:pt x="-317" y="92090"/>
                    <a:pt x="3633" y="100405"/>
                  </a:cubicBezTo>
                  <a:cubicBezTo>
                    <a:pt x="7286" y="106391"/>
                    <a:pt x="12672" y="111127"/>
                    <a:pt x="19076" y="113985"/>
                  </a:cubicBezTo>
                  <a:lnTo>
                    <a:pt x="43841" y="127032"/>
                  </a:lnTo>
                  <a:cubicBezTo>
                    <a:pt x="53426" y="131825"/>
                    <a:pt x="63278" y="136086"/>
                    <a:pt x="73131" y="140613"/>
                  </a:cubicBezTo>
                  <a:lnTo>
                    <a:pt x="118398" y="161116"/>
                  </a:lnTo>
                  <a:lnTo>
                    <a:pt x="145026" y="173099"/>
                  </a:lnTo>
                  <a:lnTo>
                    <a:pt x="164464" y="180821"/>
                  </a:lnTo>
                  <a:lnTo>
                    <a:pt x="192689" y="193602"/>
                  </a:lnTo>
                  <a:cubicBezTo>
                    <a:pt x="203340" y="198661"/>
                    <a:pt x="214523" y="202921"/>
                    <a:pt x="225707" y="206915"/>
                  </a:cubicBezTo>
                  <a:cubicBezTo>
                    <a:pt x="236891" y="210909"/>
                    <a:pt x="246743" y="215436"/>
                    <a:pt x="257128" y="219165"/>
                  </a:cubicBezTo>
                  <a:cubicBezTo>
                    <a:pt x="266560" y="222354"/>
                    <a:pt x="276160" y="225021"/>
                    <a:pt x="285885" y="227153"/>
                  </a:cubicBezTo>
                  <a:cubicBezTo>
                    <a:pt x="298537" y="230127"/>
                    <a:pt x="311336" y="232438"/>
                    <a:pt x="324229" y="234076"/>
                  </a:cubicBezTo>
                  <a:cubicBezTo>
                    <a:pt x="334290" y="235448"/>
                    <a:pt x="344431" y="236160"/>
                    <a:pt x="354585" y="236206"/>
                  </a:cubicBezTo>
                  <a:cubicBezTo>
                    <a:pt x="364897" y="236289"/>
                    <a:pt x="375207" y="235844"/>
                    <a:pt x="385473" y="234875"/>
                  </a:cubicBezTo>
                  <a:cubicBezTo>
                    <a:pt x="397456" y="234875"/>
                    <a:pt x="409438" y="233011"/>
                    <a:pt x="421154" y="231413"/>
                  </a:cubicBezTo>
                  <a:cubicBezTo>
                    <a:pt x="431642" y="229937"/>
                    <a:pt x="442043" y="227892"/>
                    <a:pt x="452309" y="225289"/>
                  </a:cubicBezTo>
                  <a:cubicBezTo>
                    <a:pt x="463653" y="222646"/>
                    <a:pt x="474712" y="218900"/>
                    <a:pt x="485327" y="214105"/>
                  </a:cubicBezTo>
                  <a:cubicBezTo>
                    <a:pt x="494647" y="209845"/>
                    <a:pt x="503700" y="204786"/>
                    <a:pt x="511955" y="199726"/>
                  </a:cubicBezTo>
                  <a:lnTo>
                    <a:pt x="525002" y="192004"/>
                  </a:lnTo>
                  <a:cubicBezTo>
                    <a:pt x="530464" y="188830"/>
                    <a:pt x="535632" y="185176"/>
                    <a:pt x="540446" y="181087"/>
                  </a:cubicBezTo>
                  <a:cubicBezTo>
                    <a:pt x="547964" y="174591"/>
                    <a:pt x="554913" y="167465"/>
                    <a:pt x="561215" y="159785"/>
                  </a:cubicBezTo>
                  <a:cubicBezTo>
                    <a:pt x="565061" y="155218"/>
                    <a:pt x="568618" y="150415"/>
                    <a:pt x="571866" y="145406"/>
                  </a:cubicBezTo>
                  <a:lnTo>
                    <a:pt x="578524" y="134488"/>
                  </a:lnTo>
                  <a:cubicBezTo>
                    <a:pt x="582958" y="127778"/>
                    <a:pt x="587047" y="120846"/>
                    <a:pt x="590772" y="113719"/>
                  </a:cubicBezTo>
                  <a:cubicBezTo>
                    <a:pt x="595531" y="104746"/>
                    <a:pt x="599539" y="95394"/>
                    <a:pt x="602755" y="85760"/>
                  </a:cubicBezTo>
                  <a:cubicBezTo>
                    <a:pt x="605623" y="76641"/>
                    <a:pt x="606796" y="67075"/>
                    <a:pt x="606217" y="57535"/>
                  </a:cubicBezTo>
                  <a:cubicBezTo>
                    <a:pt x="605959" y="48108"/>
                    <a:pt x="603202" y="38919"/>
                    <a:pt x="598229" y="30907"/>
                  </a:cubicBezTo>
                  <a:cubicBezTo>
                    <a:pt x="595566" y="25848"/>
                    <a:pt x="593169" y="20788"/>
                    <a:pt x="590507" y="15995"/>
                  </a:cubicBezTo>
                  <a:cubicBezTo>
                    <a:pt x="585295" y="6164"/>
                    <a:pt x="575005" y="92"/>
                    <a:pt x="563879" y="285"/>
                  </a:cubicBezTo>
                  <a:cubicBezTo>
                    <a:pt x="562034" y="-95"/>
                    <a:pt x="560132" y="-95"/>
                    <a:pt x="558287" y="285"/>
                  </a:cubicBezTo>
                  <a:moveTo>
                    <a:pt x="312247" y="71381"/>
                  </a:moveTo>
                  <a:cubicBezTo>
                    <a:pt x="312247" y="71381"/>
                    <a:pt x="312247" y="71381"/>
                    <a:pt x="312247" y="71381"/>
                  </a:cubicBezTo>
                  <a:lnTo>
                    <a:pt x="312247" y="71381"/>
                  </a:lnTo>
                  <a:lnTo>
                    <a:pt x="312247" y="71381"/>
                  </a:lnTo>
                  <a:moveTo>
                    <a:pt x="276566" y="89487"/>
                  </a:moveTo>
                  <a:lnTo>
                    <a:pt x="276566" y="89487"/>
                  </a:lnTo>
                  <a:moveTo>
                    <a:pt x="321301" y="132092"/>
                  </a:moveTo>
                  <a:lnTo>
                    <a:pt x="331686" y="132092"/>
                  </a:lnTo>
                  <a:cubicBezTo>
                    <a:pt x="331850" y="132521"/>
                    <a:pt x="331850" y="132995"/>
                    <a:pt x="331686" y="133423"/>
                  </a:cubicBezTo>
                  <a:lnTo>
                    <a:pt x="330354" y="133424"/>
                  </a:lnTo>
                  <a:lnTo>
                    <a:pt x="321034" y="131559"/>
                  </a:lnTo>
                  <a:moveTo>
                    <a:pt x="258992" y="87091"/>
                  </a:moveTo>
                  <a:lnTo>
                    <a:pt x="258992" y="87091"/>
                  </a:lnTo>
                </a:path>
              </a:pathLst>
            </a:custGeom>
            <a:solidFill>
              <a:srgbClr val="4E4A53"/>
            </a:solidFill>
            <a:ln w="26619"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id="{6797B23B-527B-4114-89F0-5DAEF6624DAE}"/>
                </a:ext>
              </a:extLst>
            </p:cNvPr>
            <p:cNvSpPr/>
            <p:nvPr/>
          </p:nvSpPr>
          <p:spPr>
            <a:xfrm>
              <a:off x="14279700" y="9869228"/>
              <a:ext cx="138934" cy="194519"/>
            </a:xfrm>
            <a:custGeom>
              <a:avLst/>
              <a:gdLst>
                <a:gd name="connsiteX0" fmla="*/ 81143 w 110700"/>
                <a:gd name="connsiteY0" fmla="*/ 6052 h 154989"/>
                <a:gd name="connsiteX1" fmla="*/ 77948 w 110700"/>
                <a:gd name="connsiteY1" fmla="*/ 8449 h 154989"/>
                <a:gd name="connsiteX2" fmla="*/ 75019 w 110700"/>
                <a:gd name="connsiteY2" fmla="*/ 12443 h 154989"/>
                <a:gd name="connsiteX3" fmla="*/ 72090 w 110700"/>
                <a:gd name="connsiteY3" fmla="*/ 18567 h 154989"/>
                <a:gd name="connsiteX4" fmla="*/ 68362 w 110700"/>
                <a:gd name="connsiteY4" fmla="*/ 27887 h 154989"/>
                <a:gd name="connsiteX5" fmla="*/ 63302 w 110700"/>
                <a:gd name="connsiteY5" fmla="*/ 40402 h 154989"/>
                <a:gd name="connsiteX6" fmla="*/ 55314 w 110700"/>
                <a:gd name="connsiteY6" fmla="*/ 63568 h 154989"/>
                <a:gd name="connsiteX7" fmla="*/ 42533 w 110700"/>
                <a:gd name="connsiteY7" fmla="*/ 86468 h 154989"/>
                <a:gd name="connsiteX8" fmla="*/ 25757 w 110700"/>
                <a:gd name="connsiteY8" fmla="*/ 111232 h 154989"/>
                <a:gd name="connsiteX9" fmla="*/ 13509 w 110700"/>
                <a:gd name="connsiteY9" fmla="*/ 124014 h 154989"/>
                <a:gd name="connsiteX10" fmla="*/ 1526 w 110700"/>
                <a:gd name="connsiteY10" fmla="*/ 135463 h 154989"/>
                <a:gd name="connsiteX11" fmla="*/ 3390 w 110700"/>
                <a:gd name="connsiteY11" fmla="*/ 149842 h 154989"/>
                <a:gd name="connsiteX12" fmla="*/ 3390 w 110700"/>
                <a:gd name="connsiteY12" fmla="*/ 149842 h 154989"/>
                <a:gd name="connsiteX13" fmla="*/ 14308 w 110700"/>
                <a:gd name="connsiteY13" fmla="*/ 153037 h 154989"/>
                <a:gd name="connsiteX14" fmla="*/ 14308 w 110700"/>
                <a:gd name="connsiteY14" fmla="*/ 153037 h 154989"/>
                <a:gd name="connsiteX15" fmla="*/ 24160 w 110700"/>
                <a:gd name="connsiteY15" fmla="*/ 153037 h 154989"/>
                <a:gd name="connsiteX16" fmla="*/ 35077 w 110700"/>
                <a:gd name="connsiteY16" fmla="*/ 142386 h 154989"/>
                <a:gd name="connsiteX17" fmla="*/ 44663 w 110700"/>
                <a:gd name="connsiteY17" fmla="*/ 130403 h 154989"/>
                <a:gd name="connsiteX18" fmla="*/ 49722 w 110700"/>
                <a:gd name="connsiteY18" fmla="*/ 125610 h 154989"/>
                <a:gd name="connsiteX19" fmla="*/ 76350 w 110700"/>
                <a:gd name="connsiteY19" fmla="*/ 93923 h 154989"/>
                <a:gd name="connsiteX20" fmla="*/ 87001 w 110700"/>
                <a:gd name="connsiteY20" fmla="*/ 77681 h 154989"/>
                <a:gd name="connsiteX21" fmla="*/ 97119 w 110700"/>
                <a:gd name="connsiteY21" fmla="*/ 59041 h 154989"/>
                <a:gd name="connsiteX22" fmla="*/ 106439 w 110700"/>
                <a:gd name="connsiteY22" fmla="*/ 38538 h 154989"/>
                <a:gd name="connsiteX23" fmla="*/ 110700 w 110700"/>
                <a:gd name="connsiteY23" fmla="*/ 17236 h 154989"/>
                <a:gd name="connsiteX24" fmla="*/ 108303 w 110700"/>
                <a:gd name="connsiteY24" fmla="*/ 8450 h 154989"/>
                <a:gd name="connsiteX25" fmla="*/ 97386 w 110700"/>
                <a:gd name="connsiteY25" fmla="*/ 195 h 154989"/>
                <a:gd name="connsiteX26" fmla="*/ 93125 w 110700"/>
                <a:gd name="connsiteY26" fmla="*/ 195 h 154989"/>
                <a:gd name="connsiteX27" fmla="*/ 80078 w 110700"/>
                <a:gd name="connsiteY27" fmla="*/ 5521 h 154989"/>
                <a:gd name="connsiteX28" fmla="*/ 42001 w 110700"/>
                <a:gd name="connsiteY28" fmla="*/ 96586 h 154989"/>
                <a:gd name="connsiteX29" fmla="*/ 42001 w 110700"/>
                <a:gd name="connsiteY29" fmla="*/ 96586 h 154989"/>
                <a:gd name="connsiteX30" fmla="*/ 42001 w 110700"/>
                <a:gd name="connsiteY30" fmla="*/ 96586 h 154989"/>
                <a:gd name="connsiteX31" fmla="*/ 42001 w 110700"/>
                <a:gd name="connsiteY31" fmla="*/ 96586 h 15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0700" h="154989">
                  <a:moveTo>
                    <a:pt x="81143" y="6052"/>
                  </a:moveTo>
                  <a:cubicBezTo>
                    <a:pt x="79957" y="6675"/>
                    <a:pt x="78878" y="7484"/>
                    <a:pt x="77948" y="8449"/>
                  </a:cubicBezTo>
                  <a:lnTo>
                    <a:pt x="75019" y="12443"/>
                  </a:lnTo>
                  <a:cubicBezTo>
                    <a:pt x="73884" y="14404"/>
                    <a:pt x="72904" y="16452"/>
                    <a:pt x="72090" y="18567"/>
                  </a:cubicBezTo>
                  <a:cubicBezTo>
                    <a:pt x="70758" y="21763"/>
                    <a:pt x="69427" y="24692"/>
                    <a:pt x="68362" y="27887"/>
                  </a:cubicBezTo>
                  <a:cubicBezTo>
                    <a:pt x="67296" y="31082"/>
                    <a:pt x="64900" y="36142"/>
                    <a:pt x="63302" y="40402"/>
                  </a:cubicBezTo>
                  <a:lnTo>
                    <a:pt x="55314" y="63568"/>
                  </a:lnTo>
                  <a:cubicBezTo>
                    <a:pt x="51740" y="71564"/>
                    <a:pt x="47463" y="79228"/>
                    <a:pt x="42533" y="86468"/>
                  </a:cubicBezTo>
                  <a:cubicBezTo>
                    <a:pt x="37207" y="94722"/>
                    <a:pt x="31615" y="103243"/>
                    <a:pt x="25757" y="111232"/>
                  </a:cubicBezTo>
                  <a:cubicBezTo>
                    <a:pt x="22022" y="115813"/>
                    <a:pt x="17926" y="120086"/>
                    <a:pt x="13509" y="124014"/>
                  </a:cubicBezTo>
                  <a:cubicBezTo>
                    <a:pt x="8893" y="127122"/>
                    <a:pt x="4841" y="130994"/>
                    <a:pt x="1526" y="135463"/>
                  </a:cubicBezTo>
                  <a:cubicBezTo>
                    <a:pt x="-1061" y="140149"/>
                    <a:pt x="-306" y="145971"/>
                    <a:pt x="3390" y="149842"/>
                  </a:cubicBezTo>
                  <a:lnTo>
                    <a:pt x="3390" y="149842"/>
                  </a:lnTo>
                  <a:cubicBezTo>
                    <a:pt x="6175" y="152816"/>
                    <a:pt x="10358" y="154040"/>
                    <a:pt x="14308" y="153037"/>
                  </a:cubicBezTo>
                  <a:lnTo>
                    <a:pt x="14308" y="153037"/>
                  </a:lnTo>
                  <a:cubicBezTo>
                    <a:pt x="17075" y="155640"/>
                    <a:pt x="21392" y="155640"/>
                    <a:pt x="24160" y="153037"/>
                  </a:cubicBezTo>
                  <a:cubicBezTo>
                    <a:pt x="27888" y="149575"/>
                    <a:pt x="31615" y="146114"/>
                    <a:pt x="35077" y="142386"/>
                  </a:cubicBezTo>
                  <a:cubicBezTo>
                    <a:pt x="38561" y="138631"/>
                    <a:pt x="41765" y="134626"/>
                    <a:pt x="44663" y="130403"/>
                  </a:cubicBezTo>
                  <a:lnTo>
                    <a:pt x="49722" y="125610"/>
                  </a:lnTo>
                  <a:cubicBezTo>
                    <a:pt x="59248" y="115612"/>
                    <a:pt x="68141" y="105029"/>
                    <a:pt x="76350" y="93923"/>
                  </a:cubicBezTo>
                  <a:cubicBezTo>
                    <a:pt x="80296" y="88779"/>
                    <a:pt x="83857" y="83350"/>
                    <a:pt x="87001" y="77681"/>
                  </a:cubicBezTo>
                  <a:cubicBezTo>
                    <a:pt x="90462" y="71556"/>
                    <a:pt x="94191" y="65166"/>
                    <a:pt x="97119" y="59041"/>
                  </a:cubicBezTo>
                  <a:cubicBezTo>
                    <a:pt x="100604" y="52385"/>
                    <a:pt x="103716" y="45540"/>
                    <a:pt x="106439" y="38538"/>
                  </a:cubicBezTo>
                  <a:cubicBezTo>
                    <a:pt x="108800" y="31659"/>
                    <a:pt x="110233" y="24495"/>
                    <a:pt x="110700" y="17236"/>
                  </a:cubicBezTo>
                  <a:cubicBezTo>
                    <a:pt x="110726" y="14143"/>
                    <a:pt x="109897" y="11101"/>
                    <a:pt x="108303" y="8450"/>
                  </a:cubicBezTo>
                  <a:cubicBezTo>
                    <a:pt x="105823" y="4431"/>
                    <a:pt x="101928" y="1486"/>
                    <a:pt x="97386" y="195"/>
                  </a:cubicBezTo>
                  <a:cubicBezTo>
                    <a:pt x="95977" y="-65"/>
                    <a:pt x="94533" y="-65"/>
                    <a:pt x="93125" y="195"/>
                  </a:cubicBezTo>
                  <a:cubicBezTo>
                    <a:pt x="88246" y="194"/>
                    <a:pt x="83562" y="2106"/>
                    <a:pt x="80078" y="5521"/>
                  </a:cubicBezTo>
                  <a:moveTo>
                    <a:pt x="42001" y="96586"/>
                  </a:moveTo>
                  <a:lnTo>
                    <a:pt x="42001" y="96586"/>
                  </a:lnTo>
                  <a:lnTo>
                    <a:pt x="42001" y="96586"/>
                  </a:lnTo>
                  <a:lnTo>
                    <a:pt x="42001" y="96586"/>
                  </a:lnTo>
                </a:path>
              </a:pathLst>
            </a:custGeom>
            <a:solidFill>
              <a:srgbClr val="4E4A53"/>
            </a:solidFill>
            <a:ln w="26619"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id="{831D022A-07B0-4C66-98D3-4339DB3D99F8}"/>
                </a:ext>
              </a:extLst>
            </p:cNvPr>
            <p:cNvSpPr/>
            <p:nvPr/>
          </p:nvSpPr>
          <p:spPr>
            <a:xfrm>
              <a:off x="14314365" y="9862779"/>
              <a:ext cx="116633" cy="226652"/>
            </a:xfrm>
            <a:custGeom>
              <a:avLst/>
              <a:gdLst>
                <a:gd name="connsiteX0" fmla="*/ 70830 w 92931"/>
                <a:gd name="connsiteY0" fmla="*/ 2136 h 180592"/>
                <a:gd name="connsiteX1" fmla="*/ 64173 w 92931"/>
                <a:gd name="connsiteY1" fmla="*/ 10923 h 180592"/>
                <a:gd name="connsiteX2" fmla="*/ 64173 w 92931"/>
                <a:gd name="connsiteY2" fmla="*/ 10923 h 180592"/>
                <a:gd name="connsiteX3" fmla="*/ 60711 w 92931"/>
                <a:gd name="connsiteY3" fmla="*/ 19976 h 180592"/>
                <a:gd name="connsiteX4" fmla="*/ 57249 w 92931"/>
                <a:gd name="connsiteY4" fmla="*/ 33290 h 180592"/>
                <a:gd name="connsiteX5" fmla="*/ 51391 w 92931"/>
                <a:gd name="connsiteY5" fmla="*/ 59918 h 180592"/>
                <a:gd name="connsiteX6" fmla="*/ 33285 w 92931"/>
                <a:gd name="connsiteY6" fmla="*/ 113173 h 180592"/>
                <a:gd name="connsiteX7" fmla="*/ 10119 w 92931"/>
                <a:gd name="connsiteY7" fmla="*/ 155244 h 180592"/>
                <a:gd name="connsiteX8" fmla="*/ 2929 w 92931"/>
                <a:gd name="connsiteY8" fmla="*/ 164032 h 180592"/>
                <a:gd name="connsiteX9" fmla="*/ 0 w 92931"/>
                <a:gd name="connsiteY9" fmla="*/ 170955 h 180592"/>
                <a:gd name="connsiteX10" fmla="*/ 2929 w 92931"/>
                <a:gd name="connsiteY10" fmla="*/ 177879 h 180592"/>
                <a:gd name="connsiteX11" fmla="*/ 16509 w 92931"/>
                <a:gd name="connsiteY11" fmla="*/ 177879 h 180592"/>
                <a:gd name="connsiteX12" fmla="*/ 31420 w 92931"/>
                <a:gd name="connsiteY12" fmla="*/ 158973 h 180592"/>
                <a:gd name="connsiteX13" fmla="*/ 42870 w 92931"/>
                <a:gd name="connsiteY13" fmla="*/ 140333 h 180592"/>
                <a:gd name="connsiteX14" fmla="*/ 64173 w 92931"/>
                <a:gd name="connsiteY14" fmla="*/ 100126 h 180592"/>
                <a:gd name="connsiteX15" fmla="*/ 73493 w 92931"/>
                <a:gd name="connsiteY15" fmla="*/ 80155 h 180592"/>
                <a:gd name="connsiteX16" fmla="*/ 82812 w 92931"/>
                <a:gd name="connsiteY16" fmla="*/ 55658 h 180592"/>
                <a:gd name="connsiteX17" fmla="*/ 89469 w 92931"/>
                <a:gd name="connsiteY17" fmla="*/ 35154 h 180592"/>
                <a:gd name="connsiteX18" fmla="*/ 92930 w 92931"/>
                <a:gd name="connsiteY18" fmla="*/ 13852 h 180592"/>
                <a:gd name="connsiteX19" fmla="*/ 82279 w 92931"/>
                <a:gd name="connsiteY19" fmla="*/ 6 h 180592"/>
                <a:gd name="connsiteX20" fmla="*/ 78551 w 92931"/>
                <a:gd name="connsiteY20" fmla="*/ 5 h 180592"/>
                <a:gd name="connsiteX21" fmla="*/ 71362 w 92931"/>
                <a:gd name="connsiteY21" fmla="*/ 2135 h 180592"/>
                <a:gd name="connsiteX22" fmla="*/ 10917 w 92931"/>
                <a:gd name="connsiteY22" fmla="*/ 154712 h 180592"/>
                <a:gd name="connsiteX23" fmla="*/ 10917 w 92931"/>
                <a:gd name="connsiteY23" fmla="*/ 154712 h 180592"/>
                <a:gd name="connsiteX24" fmla="*/ 10917 w 92931"/>
                <a:gd name="connsiteY24" fmla="*/ 154712 h 18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931" h="180592">
                  <a:moveTo>
                    <a:pt x="70830" y="2136"/>
                  </a:moveTo>
                  <a:cubicBezTo>
                    <a:pt x="67570" y="4108"/>
                    <a:pt x="65188" y="7251"/>
                    <a:pt x="64173" y="10923"/>
                  </a:cubicBezTo>
                  <a:lnTo>
                    <a:pt x="64173" y="10923"/>
                  </a:lnTo>
                  <a:cubicBezTo>
                    <a:pt x="64173" y="13852"/>
                    <a:pt x="61776" y="16781"/>
                    <a:pt x="60711" y="19976"/>
                  </a:cubicBezTo>
                  <a:cubicBezTo>
                    <a:pt x="59646" y="23172"/>
                    <a:pt x="58315" y="28764"/>
                    <a:pt x="57249" y="33290"/>
                  </a:cubicBezTo>
                  <a:cubicBezTo>
                    <a:pt x="55385" y="42344"/>
                    <a:pt x="53255" y="51397"/>
                    <a:pt x="51391" y="59918"/>
                  </a:cubicBezTo>
                  <a:cubicBezTo>
                    <a:pt x="46634" y="78079"/>
                    <a:pt x="40584" y="95876"/>
                    <a:pt x="33285" y="113173"/>
                  </a:cubicBezTo>
                  <a:cubicBezTo>
                    <a:pt x="27102" y="127991"/>
                    <a:pt x="19335" y="142097"/>
                    <a:pt x="10119" y="155244"/>
                  </a:cubicBezTo>
                  <a:lnTo>
                    <a:pt x="2929" y="164032"/>
                  </a:lnTo>
                  <a:cubicBezTo>
                    <a:pt x="1201" y="165944"/>
                    <a:pt x="169" y="168384"/>
                    <a:pt x="0" y="170955"/>
                  </a:cubicBezTo>
                  <a:cubicBezTo>
                    <a:pt x="-7" y="173566"/>
                    <a:pt x="1051" y="176066"/>
                    <a:pt x="2929" y="177879"/>
                  </a:cubicBezTo>
                  <a:cubicBezTo>
                    <a:pt x="6733" y="181497"/>
                    <a:pt x="12705" y="181497"/>
                    <a:pt x="16509" y="177879"/>
                  </a:cubicBezTo>
                  <a:cubicBezTo>
                    <a:pt x="21568" y="171754"/>
                    <a:pt x="26628" y="165364"/>
                    <a:pt x="31420" y="158973"/>
                  </a:cubicBezTo>
                  <a:cubicBezTo>
                    <a:pt x="35547" y="152955"/>
                    <a:pt x="39369" y="146734"/>
                    <a:pt x="42870" y="140333"/>
                  </a:cubicBezTo>
                  <a:cubicBezTo>
                    <a:pt x="50592" y="127286"/>
                    <a:pt x="57249" y="113706"/>
                    <a:pt x="64173" y="100126"/>
                  </a:cubicBezTo>
                  <a:cubicBezTo>
                    <a:pt x="67368" y="93469"/>
                    <a:pt x="70563" y="86812"/>
                    <a:pt x="73493" y="80155"/>
                  </a:cubicBezTo>
                  <a:cubicBezTo>
                    <a:pt x="76421" y="73498"/>
                    <a:pt x="80150" y="63646"/>
                    <a:pt x="82812" y="55658"/>
                  </a:cubicBezTo>
                  <a:cubicBezTo>
                    <a:pt x="85475" y="47669"/>
                    <a:pt x="87605" y="42078"/>
                    <a:pt x="89469" y="35154"/>
                  </a:cubicBezTo>
                  <a:cubicBezTo>
                    <a:pt x="91546" y="28235"/>
                    <a:pt x="92710" y="21073"/>
                    <a:pt x="92930" y="13852"/>
                  </a:cubicBezTo>
                  <a:cubicBezTo>
                    <a:pt x="93007" y="7330"/>
                    <a:pt x="88603" y="1605"/>
                    <a:pt x="82279" y="6"/>
                  </a:cubicBezTo>
                  <a:lnTo>
                    <a:pt x="78551" y="5"/>
                  </a:lnTo>
                  <a:cubicBezTo>
                    <a:pt x="75988" y="-72"/>
                    <a:pt x="73468" y="675"/>
                    <a:pt x="71362" y="2135"/>
                  </a:cubicBezTo>
                  <a:moveTo>
                    <a:pt x="10917" y="154712"/>
                  </a:moveTo>
                  <a:lnTo>
                    <a:pt x="10917" y="154712"/>
                  </a:lnTo>
                  <a:lnTo>
                    <a:pt x="10917" y="154712"/>
                  </a:lnTo>
                </a:path>
              </a:pathLst>
            </a:custGeom>
            <a:solidFill>
              <a:srgbClr val="4E4A53"/>
            </a:solidFill>
            <a:ln w="26619"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id="{4B860925-BD08-4255-A20A-57D8B31FB265}"/>
                </a:ext>
              </a:extLst>
            </p:cNvPr>
            <p:cNvSpPr/>
            <p:nvPr/>
          </p:nvSpPr>
          <p:spPr>
            <a:xfrm>
              <a:off x="14308666" y="9895537"/>
              <a:ext cx="110799" cy="189671"/>
            </a:xfrm>
            <a:custGeom>
              <a:avLst/>
              <a:gdLst>
                <a:gd name="connsiteX0" fmla="*/ 62590 w 88282"/>
                <a:gd name="connsiteY0" fmla="*/ 9586 h 151126"/>
                <a:gd name="connsiteX1" fmla="*/ 54069 w 88282"/>
                <a:gd name="connsiteY1" fmla="*/ 39675 h 151126"/>
                <a:gd name="connsiteX2" fmla="*/ 45548 w 88282"/>
                <a:gd name="connsiteY2" fmla="*/ 62842 h 151126"/>
                <a:gd name="connsiteX3" fmla="*/ 45548 w 88282"/>
                <a:gd name="connsiteY3" fmla="*/ 62842 h 151126"/>
                <a:gd name="connsiteX4" fmla="*/ 45548 w 88282"/>
                <a:gd name="connsiteY4" fmla="*/ 62842 h 151126"/>
                <a:gd name="connsiteX5" fmla="*/ 45548 w 88282"/>
                <a:gd name="connsiteY5" fmla="*/ 64173 h 151126"/>
                <a:gd name="connsiteX6" fmla="*/ 45548 w 88282"/>
                <a:gd name="connsiteY6" fmla="*/ 64173 h 151126"/>
                <a:gd name="connsiteX7" fmla="*/ 39424 w 88282"/>
                <a:gd name="connsiteY7" fmla="*/ 78285 h 151126"/>
                <a:gd name="connsiteX8" fmla="*/ 31968 w 88282"/>
                <a:gd name="connsiteY8" fmla="*/ 94794 h 151126"/>
                <a:gd name="connsiteX9" fmla="*/ 22915 w 88282"/>
                <a:gd name="connsiteY9" fmla="*/ 111038 h 151126"/>
                <a:gd name="connsiteX10" fmla="*/ 14394 w 88282"/>
                <a:gd name="connsiteY10" fmla="*/ 123553 h 151126"/>
                <a:gd name="connsiteX11" fmla="*/ 2411 w 88282"/>
                <a:gd name="connsiteY11" fmla="*/ 137399 h 151126"/>
                <a:gd name="connsiteX12" fmla="*/ 2278 w 88282"/>
                <a:gd name="connsiteY12" fmla="*/ 148715 h 151126"/>
                <a:gd name="connsiteX13" fmla="*/ 13594 w 88282"/>
                <a:gd name="connsiteY13" fmla="*/ 148849 h 151126"/>
                <a:gd name="connsiteX14" fmla="*/ 23447 w 88282"/>
                <a:gd name="connsiteY14" fmla="*/ 137399 h 151126"/>
                <a:gd name="connsiteX15" fmla="*/ 31968 w 88282"/>
                <a:gd name="connsiteY15" fmla="*/ 127014 h 151126"/>
                <a:gd name="connsiteX16" fmla="*/ 31968 w 88282"/>
                <a:gd name="connsiteY16" fmla="*/ 127014 h 151126"/>
                <a:gd name="connsiteX17" fmla="*/ 47412 w 88282"/>
                <a:gd name="connsiteY17" fmla="*/ 102516 h 151126"/>
                <a:gd name="connsiteX18" fmla="*/ 60992 w 88282"/>
                <a:gd name="connsiteY18" fmla="*/ 75889 h 151126"/>
                <a:gd name="connsiteX19" fmla="*/ 74838 w 88282"/>
                <a:gd name="connsiteY19" fmla="*/ 49261 h 151126"/>
                <a:gd name="connsiteX20" fmla="*/ 87885 w 88282"/>
                <a:gd name="connsiteY20" fmla="*/ 15178 h 151126"/>
                <a:gd name="connsiteX21" fmla="*/ 79099 w 88282"/>
                <a:gd name="connsiteY21" fmla="*/ 0 h 151126"/>
                <a:gd name="connsiteX22" fmla="*/ 75903 w 88282"/>
                <a:gd name="connsiteY22" fmla="*/ 0 h 151126"/>
                <a:gd name="connsiteX23" fmla="*/ 63921 w 88282"/>
                <a:gd name="connsiteY23" fmla="*/ 9320 h 151126"/>
                <a:gd name="connsiteX24" fmla="*/ 46347 w 88282"/>
                <a:gd name="connsiteY24" fmla="*/ 62575 h 151126"/>
                <a:gd name="connsiteX25" fmla="*/ 46347 w 88282"/>
                <a:gd name="connsiteY25" fmla="*/ 62575 h 151126"/>
                <a:gd name="connsiteX26" fmla="*/ 46347 w 88282"/>
                <a:gd name="connsiteY26" fmla="*/ 62575 h 151126"/>
                <a:gd name="connsiteX27" fmla="*/ 46347 w 88282"/>
                <a:gd name="connsiteY27" fmla="*/ 62575 h 15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282" h="151126">
                  <a:moveTo>
                    <a:pt x="62590" y="9586"/>
                  </a:moveTo>
                  <a:cubicBezTo>
                    <a:pt x="59661" y="19438"/>
                    <a:pt x="56998" y="29557"/>
                    <a:pt x="54069" y="39675"/>
                  </a:cubicBezTo>
                  <a:cubicBezTo>
                    <a:pt x="51140" y="49794"/>
                    <a:pt x="48477" y="55385"/>
                    <a:pt x="45548" y="62842"/>
                  </a:cubicBezTo>
                  <a:lnTo>
                    <a:pt x="45548" y="62842"/>
                  </a:lnTo>
                  <a:lnTo>
                    <a:pt x="45548" y="62842"/>
                  </a:lnTo>
                  <a:cubicBezTo>
                    <a:pt x="45691" y="63274"/>
                    <a:pt x="45691" y="63740"/>
                    <a:pt x="45548" y="64173"/>
                  </a:cubicBezTo>
                  <a:lnTo>
                    <a:pt x="45548" y="64173"/>
                  </a:lnTo>
                  <a:lnTo>
                    <a:pt x="39424" y="78285"/>
                  </a:lnTo>
                  <a:cubicBezTo>
                    <a:pt x="37027" y="83877"/>
                    <a:pt x="34631" y="89469"/>
                    <a:pt x="31968" y="94794"/>
                  </a:cubicBezTo>
                  <a:cubicBezTo>
                    <a:pt x="29305" y="100120"/>
                    <a:pt x="26110" y="105712"/>
                    <a:pt x="22915" y="111038"/>
                  </a:cubicBezTo>
                  <a:cubicBezTo>
                    <a:pt x="20384" y="115412"/>
                    <a:pt x="17536" y="119595"/>
                    <a:pt x="14394" y="123553"/>
                  </a:cubicBezTo>
                  <a:lnTo>
                    <a:pt x="2411" y="137399"/>
                  </a:lnTo>
                  <a:cubicBezTo>
                    <a:pt x="-751" y="140487"/>
                    <a:pt x="-810" y="145553"/>
                    <a:pt x="2278" y="148715"/>
                  </a:cubicBezTo>
                  <a:cubicBezTo>
                    <a:pt x="5366" y="151877"/>
                    <a:pt x="10432" y="151936"/>
                    <a:pt x="13594" y="148849"/>
                  </a:cubicBezTo>
                  <a:cubicBezTo>
                    <a:pt x="17057" y="145121"/>
                    <a:pt x="20252" y="141393"/>
                    <a:pt x="23447" y="137399"/>
                  </a:cubicBezTo>
                  <a:lnTo>
                    <a:pt x="31968" y="127014"/>
                  </a:lnTo>
                  <a:lnTo>
                    <a:pt x="31968" y="127014"/>
                  </a:lnTo>
                  <a:cubicBezTo>
                    <a:pt x="37671" y="119211"/>
                    <a:pt x="42832" y="111026"/>
                    <a:pt x="47412" y="102516"/>
                  </a:cubicBezTo>
                  <a:cubicBezTo>
                    <a:pt x="52205" y="93996"/>
                    <a:pt x="56732" y="85209"/>
                    <a:pt x="60992" y="75889"/>
                  </a:cubicBezTo>
                  <a:cubicBezTo>
                    <a:pt x="65253" y="66569"/>
                    <a:pt x="70312" y="58315"/>
                    <a:pt x="74838" y="49261"/>
                  </a:cubicBezTo>
                  <a:cubicBezTo>
                    <a:pt x="79968" y="38215"/>
                    <a:pt x="84328" y="26826"/>
                    <a:pt x="87885" y="15178"/>
                  </a:cubicBezTo>
                  <a:cubicBezTo>
                    <a:pt x="89584" y="8569"/>
                    <a:pt x="85675" y="1818"/>
                    <a:pt x="79099" y="0"/>
                  </a:cubicBezTo>
                  <a:lnTo>
                    <a:pt x="75903" y="0"/>
                  </a:lnTo>
                  <a:cubicBezTo>
                    <a:pt x="70297" y="141"/>
                    <a:pt x="65438" y="3921"/>
                    <a:pt x="63921" y="9320"/>
                  </a:cubicBezTo>
                  <a:moveTo>
                    <a:pt x="46347" y="62575"/>
                  </a:moveTo>
                  <a:lnTo>
                    <a:pt x="46347" y="62575"/>
                  </a:lnTo>
                  <a:lnTo>
                    <a:pt x="46347" y="62575"/>
                  </a:lnTo>
                  <a:lnTo>
                    <a:pt x="46347" y="62575"/>
                  </a:lnTo>
                </a:path>
              </a:pathLst>
            </a:custGeom>
            <a:solidFill>
              <a:srgbClr val="4E4A53"/>
            </a:solidFill>
            <a:ln w="26619"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id="{34878C86-8CEF-47A1-8FD4-463CBBF6C4AB}"/>
                </a:ext>
              </a:extLst>
            </p:cNvPr>
            <p:cNvSpPr/>
            <p:nvPr/>
          </p:nvSpPr>
          <p:spPr>
            <a:xfrm>
              <a:off x="12578241" y="9890525"/>
              <a:ext cx="754412" cy="267576"/>
            </a:xfrm>
            <a:custGeom>
              <a:avLst/>
              <a:gdLst>
                <a:gd name="connsiteX0" fmla="*/ 512050 w 601100"/>
                <a:gd name="connsiteY0" fmla="*/ 1598 h 213199"/>
                <a:gd name="connsiteX1" fmla="*/ 465185 w 601100"/>
                <a:gd name="connsiteY1" fmla="*/ 13315 h 213199"/>
                <a:gd name="connsiteX2" fmla="*/ 419652 w 601100"/>
                <a:gd name="connsiteY2" fmla="*/ 26095 h 213199"/>
                <a:gd name="connsiteX3" fmla="*/ 393025 w 601100"/>
                <a:gd name="connsiteY3" fmla="*/ 33019 h 213199"/>
                <a:gd name="connsiteX4" fmla="*/ 366397 w 601100"/>
                <a:gd name="connsiteY4" fmla="*/ 39942 h 213199"/>
                <a:gd name="connsiteX5" fmla="*/ 343231 w 601100"/>
                <a:gd name="connsiteY5" fmla="*/ 55120 h 213199"/>
                <a:gd name="connsiteX6" fmla="*/ 340302 w 601100"/>
                <a:gd name="connsiteY6" fmla="*/ 71363 h 213199"/>
                <a:gd name="connsiteX7" fmla="*/ 342965 w 601100"/>
                <a:gd name="connsiteY7" fmla="*/ 78020 h 213199"/>
                <a:gd name="connsiteX8" fmla="*/ 329384 w 601100"/>
                <a:gd name="connsiteY8" fmla="*/ 80150 h 213199"/>
                <a:gd name="connsiteX9" fmla="*/ 299561 w 601100"/>
                <a:gd name="connsiteY9" fmla="*/ 83079 h 213199"/>
                <a:gd name="connsiteX10" fmla="*/ 268407 w 601100"/>
                <a:gd name="connsiteY10" fmla="*/ 83079 h 213199"/>
                <a:gd name="connsiteX11" fmla="*/ 207164 w 601100"/>
                <a:gd name="connsiteY11" fmla="*/ 80150 h 213199"/>
                <a:gd name="connsiteX12" fmla="*/ 132340 w 601100"/>
                <a:gd name="connsiteY12" fmla="*/ 64440 h 213199"/>
                <a:gd name="connsiteX13" fmla="*/ 91599 w 601100"/>
                <a:gd name="connsiteY13" fmla="*/ 52990 h 213199"/>
                <a:gd name="connsiteX14" fmla="*/ 57249 w 601100"/>
                <a:gd name="connsiteY14" fmla="*/ 40209 h 213199"/>
                <a:gd name="connsiteX15" fmla="*/ 57249 w 601100"/>
                <a:gd name="connsiteY15" fmla="*/ 40209 h 213199"/>
                <a:gd name="connsiteX16" fmla="*/ 26362 w 601100"/>
                <a:gd name="connsiteY16" fmla="*/ 26895 h 213199"/>
                <a:gd name="connsiteX17" fmla="*/ 26362 w 601100"/>
                <a:gd name="connsiteY17" fmla="*/ 26895 h 213199"/>
                <a:gd name="connsiteX18" fmla="*/ 24231 w 601100"/>
                <a:gd name="connsiteY18" fmla="*/ 26895 h 213199"/>
                <a:gd name="connsiteX19" fmla="*/ 15710 w 601100"/>
                <a:gd name="connsiteY19" fmla="*/ 26895 h 213199"/>
                <a:gd name="connsiteX20" fmla="*/ 9320 w 601100"/>
                <a:gd name="connsiteY20" fmla="*/ 31954 h 213199"/>
                <a:gd name="connsiteX21" fmla="*/ 12988 w 601100"/>
                <a:gd name="connsiteY21" fmla="*/ 46563 h 213199"/>
                <a:gd name="connsiteX22" fmla="*/ 13048 w 601100"/>
                <a:gd name="connsiteY22" fmla="*/ 46599 h 213199"/>
                <a:gd name="connsiteX23" fmla="*/ 17042 w 601100"/>
                <a:gd name="connsiteY23" fmla="*/ 48463 h 213199"/>
                <a:gd name="connsiteX24" fmla="*/ 6923 w 601100"/>
                <a:gd name="connsiteY24" fmla="*/ 54055 h 213199"/>
                <a:gd name="connsiteX25" fmla="*/ 0 w 601100"/>
                <a:gd name="connsiteY25" fmla="*/ 67369 h 213199"/>
                <a:gd name="connsiteX26" fmla="*/ 1864 w 601100"/>
                <a:gd name="connsiteY26" fmla="*/ 72162 h 213199"/>
                <a:gd name="connsiteX27" fmla="*/ 6923 w 601100"/>
                <a:gd name="connsiteY27" fmla="*/ 83611 h 213199"/>
                <a:gd name="connsiteX28" fmla="*/ 12515 w 601100"/>
                <a:gd name="connsiteY28" fmla="*/ 93996 h 213199"/>
                <a:gd name="connsiteX29" fmla="*/ 17308 w 601100"/>
                <a:gd name="connsiteY29" fmla="*/ 101186 h 213199"/>
                <a:gd name="connsiteX30" fmla="*/ 70563 w 601100"/>
                <a:gd name="connsiteY30" fmla="*/ 144589 h 213199"/>
                <a:gd name="connsiteX31" fmla="*/ 99055 w 601100"/>
                <a:gd name="connsiteY31" fmla="*/ 162695 h 213199"/>
                <a:gd name="connsiteX32" fmla="*/ 125683 w 601100"/>
                <a:gd name="connsiteY32" fmla="*/ 176009 h 213199"/>
                <a:gd name="connsiteX33" fmla="*/ 160831 w 601100"/>
                <a:gd name="connsiteY33" fmla="*/ 190388 h 213199"/>
                <a:gd name="connsiteX34" fmla="*/ 190921 w 601100"/>
                <a:gd name="connsiteY34" fmla="*/ 198910 h 213199"/>
                <a:gd name="connsiteX35" fmla="*/ 222873 w 601100"/>
                <a:gd name="connsiteY35" fmla="*/ 206365 h 213199"/>
                <a:gd name="connsiteX36" fmla="*/ 259886 w 601100"/>
                <a:gd name="connsiteY36" fmla="*/ 211425 h 213199"/>
                <a:gd name="connsiteX37" fmla="*/ 319266 w 601100"/>
                <a:gd name="connsiteY37" fmla="*/ 212756 h 213199"/>
                <a:gd name="connsiteX38" fmla="*/ 349355 w 601100"/>
                <a:gd name="connsiteY38" fmla="*/ 210891 h 213199"/>
                <a:gd name="connsiteX39" fmla="*/ 386368 w 601100"/>
                <a:gd name="connsiteY39" fmla="*/ 207431 h 213199"/>
                <a:gd name="connsiteX40" fmla="*/ 448676 w 601100"/>
                <a:gd name="connsiteY40" fmla="*/ 193850 h 213199"/>
                <a:gd name="connsiteX41" fmla="*/ 476635 w 601100"/>
                <a:gd name="connsiteY41" fmla="*/ 185596 h 213199"/>
                <a:gd name="connsiteX42" fmla="*/ 511518 w 601100"/>
                <a:gd name="connsiteY42" fmla="*/ 172282 h 213199"/>
                <a:gd name="connsiteX43" fmla="*/ 506192 w 601100"/>
                <a:gd name="connsiteY43" fmla="*/ 174678 h 213199"/>
                <a:gd name="connsiteX44" fmla="*/ 511518 w 601100"/>
                <a:gd name="connsiteY44" fmla="*/ 172282 h 213199"/>
                <a:gd name="connsiteX45" fmla="*/ 511518 w 601100"/>
                <a:gd name="connsiteY45" fmla="*/ 172282 h 213199"/>
                <a:gd name="connsiteX46" fmla="*/ 545335 w 601100"/>
                <a:gd name="connsiteY46" fmla="*/ 157370 h 213199"/>
                <a:gd name="connsiteX47" fmla="*/ 577022 w 601100"/>
                <a:gd name="connsiteY47" fmla="*/ 141660 h 213199"/>
                <a:gd name="connsiteX48" fmla="*/ 584211 w 601100"/>
                <a:gd name="connsiteY48" fmla="*/ 137665 h 213199"/>
                <a:gd name="connsiteX49" fmla="*/ 597525 w 601100"/>
                <a:gd name="connsiteY49" fmla="*/ 125417 h 213199"/>
                <a:gd name="connsiteX50" fmla="*/ 600188 w 601100"/>
                <a:gd name="connsiteY50" fmla="*/ 105180 h 213199"/>
                <a:gd name="connsiteX51" fmla="*/ 595927 w 601100"/>
                <a:gd name="connsiteY51" fmla="*/ 96126 h 213199"/>
                <a:gd name="connsiteX52" fmla="*/ 589004 w 601100"/>
                <a:gd name="connsiteY52" fmla="*/ 82812 h 213199"/>
                <a:gd name="connsiteX53" fmla="*/ 581815 w 601100"/>
                <a:gd name="connsiteY53" fmla="*/ 65238 h 213199"/>
                <a:gd name="connsiteX54" fmla="*/ 573827 w 601100"/>
                <a:gd name="connsiteY54" fmla="*/ 49528 h 213199"/>
                <a:gd name="connsiteX55" fmla="*/ 564241 w 601100"/>
                <a:gd name="connsiteY55" fmla="*/ 33551 h 213199"/>
                <a:gd name="connsiteX56" fmla="*/ 555454 w 601100"/>
                <a:gd name="connsiteY56" fmla="*/ 19438 h 213199"/>
                <a:gd name="connsiteX57" fmla="*/ 533885 w 601100"/>
                <a:gd name="connsiteY57" fmla="*/ 0 h 213199"/>
                <a:gd name="connsiteX58" fmla="*/ 528027 w 601100"/>
                <a:gd name="connsiteY58" fmla="*/ 1 h 213199"/>
                <a:gd name="connsiteX59" fmla="*/ 509654 w 601100"/>
                <a:gd name="connsiteY59" fmla="*/ 3463 h 21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1100" h="213199">
                  <a:moveTo>
                    <a:pt x="512050" y="1598"/>
                  </a:moveTo>
                  <a:cubicBezTo>
                    <a:pt x="496340" y="5859"/>
                    <a:pt x="480630" y="9321"/>
                    <a:pt x="465185" y="13315"/>
                  </a:cubicBezTo>
                  <a:cubicBezTo>
                    <a:pt x="449742" y="17309"/>
                    <a:pt x="434830" y="21836"/>
                    <a:pt x="419652" y="26095"/>
                  </a:cubicBezTo>
                  <a:lnTo>
                    <a:pt x="393025" y="33019"/>
                  </a:lnTo>
                  <a:cubicBezTo>
                    <a:pt x="383998" y="34702"/>
                    <a:pt x="375100" y="37015"/>
                    <a:pt x="366397" y="39942"/>
                  </a:cubicBezTo>
                  <a:cubicBezTo>
                    <a:pt x="357256" y="42407"/>
                    <a:pt x="349140" y="47724"/>
                    <a:pt x="343231" y="55120"/>
                  </a:cubicBezTo>
                  <a:cubicBezTo>
                    <a:pt x="340022" y="59885"/>
                    <a:pt x="338960" y="65778"/>
                    <a:pt x="340302" y="71363"/>
                  </a:cubicBezTo>
                  <a:cubicBezTo>
                    <a:pt x="340840" y="73706"/>
                    <a:pt x="341737" y="75952"/>
                    <a:pt x="342965" y="78020"/>
                  </a:cubicBezTo>
                  <a:lnTo>
                    <a:pt x="329384" y="80150"/>
                  </a:lnTo>
                  <a:cubicBezTo>
                    <a:pt x="319532" y="81481"/>
                    <a:pt x="309413" y="82547"/>
                    <a:pt x="299561" y="83079"/>
                  </a:cubicBezTo>
                  <a:cubicBezTo>
                    <a:pt x="289709" y="83611"/>
                    <a:pt x="278792" y="83079"/>
                    <a:pt x="268407" y="83079"/>
                  </a:cubicBezTo>
                  <a:cubicBezTo>
                    <a:pt x="247953" y="83306"/>
                    <a:pt x="227503" y="82327"/>
                    <a:pt x="207164" y="80150"/>
                  </a:cubicBezTo>
                  <a:cubicBezTo>
                    <a:pt x="181957" y="76273"/>
                    <a:pt x="156979" y="71028"/>
                    <a:pt x="132340" y="64440"/>
                  </a:cubicBezTo>
                  <a:cubicBezTo>
                    <a:pt x="118493" y="60978"/>
                    <a:pt x="105712" y="57250"/>
                    <a:pt x="91599" y="52990"/>
                  </a:cubicBezTo>
                  <a:cubicBezTo>
                    <a:pt x="77487" y="48729"/>
                    <a:pt x="68700" y="45002"/>
                    <a:pt x="57249" y="40209"/>
                  </a:cubicBezTo>
                  <a:lnTo>
                    <a:pt x="57249" y="40209"/>
                  </a:lnTo>
                  <a:lnTo>
                    <a:pt x="26362" y="26895"/>
                  </a:lnTo>
                  <a:lnTo>
                    <a:pt x="26362" y="26895"/>
                  </a:lnTo>
                  <a:lnTo>
                    <a:pt x="24231" y="26895"/>
                  </a:lnTo>
                  <a:cubicBezTo>
                    <a:pt x="21468" y="25961"/>
                    <a:pt x="18474" y="25961"/>
                    <a:pt x="15710" y="26895"/>
                  </a:cubicBezTo>
                  <a:cubicBezTo>
                    <a:pt x="13007" y="27693"/>
                    <a:pt x="10717" y="29506"/>
                    <a:pt x="9320" y="31954"/>
                  </a:cubicBezTo>
                  <a:cubicBezTo>
                    <a:pt x="6299" y="37001"/>
                    <a:pt x="7941" y="43542"/>
                    <a:pt x="12988" y="46563"/>
                  </a:cubicBezTo>
                  <a:cubicBezTo>
                    <a:pt x="13008" y="46576"/>
                    <a:pt x="13028" y="46587"/>
                    <a:pt x="13048" y="46599"/>
                  </a:cubicBezTo>
                  <a:lnTo>
                    <a:pt x="17042" y="48463"/>
                  </a:lnTo>
                  <a:cubicBezTo>
                    <a:pt x="13376" y="49738"/>
                    <a:pt x="9954" y="51628"/>
                    <a:pt x="6923" y="54055"/>
                  </a:cubicBezTo>
                  <a:cubicBezTo>
                    <a:pt x="3016" y="57459"/>
                    <a:pt x="543" y="62215"/>
                    <a:pt x="0" y="67369"/>
                  </a:cubicBezTo>
                  <a:lnTo>
                    <a:pt x="1864" y="72162"/>
                  </a:lnTo>
                  <a:lnTo>
                    <a:pt x="6923" y="83611"/>
                  </a:lnTo>
                  <a:cubicBezTo>
                    <a:pt x="8521" y="87073"/>
                    <a:pt x="10651" y="90535"/>
                    <a:pt x="12515" y="93996"/>
                  </a:cubicBezTo>
                  <a:cubicBezTo>
                    <a:pt x="13926" y="96512"/>
                    <a:pt x="15528" y="98916"/>
                    <a:pt x="17308" y="101186"/>
                  </a:cubicBezTo>
                  <a:cubicBezTo>
                    <a:pt x="33204" y="117791"/>
                    <a:pt x="51091" y="132370"/>
                    <a:pt x="70563" y="144589"/>
                  </a:cubicBezTo>
                  <a:cubicBezTo>
                    <a:pt x="79883" y="150714"/>
                    <a:pt x="89469" y="157104"/>
                    <a:pt x="99055" y="162695"/>
                  </a:cubicBezTo>
                  <a:cubicBezTo>
                    <a:pt x="108641" y="168288"/>
                    <a:pt x="116896" y="172015"/>
                    <a:pt x="125683" y="176009"/>
                  </a:cubicBezTo>
                  <a:cubicBezTo>
                    <a:pt x="134470" y="180004"/>
                    <a:pt x="148849" y="185861"/>
                    <a:pt x="160831" y="190388"/>
                  </a:cubicBezTo>
                  <a:cubicBezTo>
                    <a:pt x="172814" y="194916"/>
                    <a:pt x="180802" y="196247"/>
                    <a:pt x="190921" y="198910"/>
                  </a:cubicBezTo>
                  <a:cubicBezTo>
                    <a:pt x="201039" y="201572"/>
                    <a:pt x="212223" y="204235"/>
                    <a:pt x="222873" y="206365"/>
                  </a:cubicBezTo>
                  <a:cubicBezTo>
                    <a:pt x="235110" y="208722"/>
                    <a:pt x="247466" y="210410"/>
                    <a:pt x="259886" y="211425"/>
                  </a:cubicBezTo>
                  <a:cubicBezTo>
                    <a:pt x="279627" y="213199"/>
                    <a:pt x="299465" y="213643"/>
                    <a:pt x="319266" y="212756"/>
                  </a:cubicBezTo>
                  <a:lnTo>
                    <a:pt x="349355" y="210891"/>
                  </a:lnTo>
                  <a:cubicBezTo>
                    <a:pt x="361870" y="210891"/>
                    <a:pt x="374119" y="209294"/>
                    <a:pt x="386368" y="207431"/>
                  </a:cubicBezTo>
                  <a:cubicBezTo>
                    <a:pt x="407405" y="204235"/>
                    <a:pt x="428217" y="199699"/>
                    <a:pt x="448676" y="193850"/>
                  </a:cubicBezTo>
                  <a:cubicBezTo>
                    <a:pt x="457996" y="191454"/>
                    <a:pt x="467316" y="188791"/>
                    <a:pt x="476635" y="185596"/>
                  </a:cubicBezTo>
                  <a:cubicBezTo>
                    <a:pt x="485955" y="182401"/>
                    <a:pt x="499802" y="177075"/>
                    <a:pt x="511518" y="172282"/>
                  </a:cubicBezTo>
                  <a:lnTo>
                    <a:pt x="506192" y="174678"/>
                  </a:lnTo>
                  <a:lnTo>
                    <a:pt x="511518" y="172282"/>
                  </a:lnTo>
                  <a:lnTo>
                    <a:pt x="511518" y="172282"/>
                  </a:lnTo>
                  <a:cubicBezTo>
                    <a:pt x="522701" y="167755"/>
                    <a:pt x="533885" y="162430"/>
                    <a:pt x="545335" y="157370"/>
                  </a:cubicBezTo>
                  <a:cubicBezTo>
                    <a:pt x="556785" y="152311"/>
                    <a:pt x="566637" y="147252"/>
                    <a:pt x="577022" y="141660"/>
                  </a:cubicBezTo>
                  <a:lnTo>
                    <a:pt x="584211" y="137665"/>
                  </a:lnTo>
                  <a:cubicBezTo>
                    <a:pt x="589490" y="134603"/>
                    <a:pt x="594034" y="130423"/>
                    <a:pt x="597525" y="125417"/>
                  </a:cubicBezTo>
                  <a:cubicBezTo>
                    <a:pt x="601065" y="119293"/>
                    <a:pt x="602024" y="112011"/>
                    <a:pt x="600188" y="105180"/>
                  </a:cubicBezTo>
                  <a:cubicBezTo>
                    <a:pt x="599040" y="102041"/>
                    <a:pt x="597614" y="99011"/>
                    <a:pt x="595927" y="96126"/>
                  </a:cubicBezTo>
                  <a:cubicBezTo>
                    <a:pt x="593531" y="91866"/>
                    <a:pt x="591135" y="87340"/>
                    <a:pt x="589004" y="82812"/>
                  </a:cubicBezTo>
                  <a:cubicBezTo>
                    <a:pt x="586874" y="78286"/>
                    <a:pt x="584478" y="71096"/>
                    <a:pt x="581815" y="65238"/>
                  </a:cubicBezTo>
                  <a:cubicBezTo>
                    <a:pt x="579152" y="59380"/>
                    <a:pt x="576223" y="54854"/>
                    <a:pt x="573827" y="49528"/>
                  </a:cubicBezTo>
                  <a:cubicBezTo>
                    <a:pt x="571104" y="43932"/>
                    <a:pt x="567896" y="38587"/>
                    <a:pt x="564241" y="33551"/>
                  </a:cubicBezTo>
                  <a:cubicBezTo>
                    <a:pt x="561045" y="29025"/>
                    <a:pt x="558382" y="24232"/>
                    <a:pt x="555454" y="19438"/>
                  </a:cubicBezTo>
                  <a:cubicBezTo>
                    <a:pt x="551290" y="10234"/>
                    <a:pt x="543471" y="3188"/>
                    <a:pt x="533885" y="0"/>
                  </a:cubicBezTo>
                  <a:lnTo>
                    <a:pt x="528027" y="1"/>
                  </a:lnTo>
                  <a:cubicBezTo>
                    <a:pt x="521795" y="484"/>
                    <a:pt x="515635" y="1645"/>
                    <a:pt x="509654" y="3463"/>
                  </a:cubicBezTo>
                </a:path>
              </a:pathLst>
            </a:custGeom>
            <a:solidFill>
              <a:srgbClr val="4E4A53"/>
            </a:solidFill>
            <a:ln w="26619"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id="{29824202-B2B7-430A-BFDE-5097F673EE90}"/>
                </a:ext>
              </a:extLst>
            </p:cNvPr>
            <p:cNvSpPr/>
            <p:nvPr/>
          </p:nvSpPr>
          <p:spPr>
            <a:xfrm>
              <a:off x="14482797" y="6424962"/>
              <a:ext cx="1112623" cy="1353474"/>
            </a:xfrm>
            <a:custGeom>
              <a:avLst/>
              <a:gdLst>
                <a:gd name="connsiteX0" fmla="*/ 841168 w 886515"/>
                <a:gd name="connsiteY0" fmla="*/ 0 h 1078420"/>
                <a:gd name="connsiteX1" fmla="*/ 834511 w 886515"/>
                <a:gd name="connsiteY1" fmla="*/ 14645 h 1078420"/>
                <a:gd name="connsiteX2" fmla="*/ 853417 w 886515"/>
                <a:gd name="connsiteY2" fmla="*/ 67901 h 1078420"/>
                <a:gd name="connsiteX3" fmla="*/ 863003 w 886515"/>
                <a:gd name="connsiteY3" fmla="*/ 167222 h 1078420"/>
                <a:gd name="connsiteX4" fmla="*/ 829985 w 886515"/>
                <a:gd name="connsiteY4" fmla="*/ 355746 h 1078420"/>
                <a:gd name="connsiteX5" fmla="*/ 829985 w 886515"/>
                <a:gd name="connsiteY5" fmla="*/ 352817 h 1078420"/>
                <a:gd name="connsiteX6" fmla="*/ 764480 w 886515"/>
                <a:gd name="connsiteY6" fmla="*/ 525364 h 1078420"/>
                <a:gd name="connsiteX7" fmla="*/ 688059 w 886515"/>
                <a:gd name="connsiteY7" fmla="*/ 669686 h 1078420"/>
                <a:gd name="connsiteX8" fmla="*/ 688059 w 886515"/>
                <a:gd name="connsiteY8" fmla="*/ 669686 h 1078420"/>
                <a:gd name="connsiteX9" fmla="*/ 688059 w 886515"/>
                <a:gd name="connsiteY9" fmla="*/ 669686 h 1078420"/>
                <a:gd name="connsiteX10" fmla="*/ 688059 w 886515"/>
                <a:gd name="connsiteY10" fmla="*/ 669686 h 1078420"/>
                <a:gd name="connsiteX11" fmla="*/ 688059 w 886515"/>
                <a:gd name="connsiteY11" fmla="*/ 669686 h 1078420"/>
                <a:gd name="connsiteX12" fmla="*/ 688059 w 886515"/>
                <a:gd name="connsiteY12" fmla="*/ 669686 h 1078420"/>
                <a:gd name="connsiteX13" fmla="*/ 540808 w 886515"/>
                <a:gd name="connsiteY13" fmla="*/ 851021 h 1078420"/>
                <a:gd name="connsiteX14" fmla="*/ 540809 w 886515"/>
                <a:gd name="connsiteY14" fmla="*/ 851021 h 1078420"/>
                <a:gd name="connsiteX15" fmla="*/ 388765 w 886515"/>
                <a:gd name="connsiteY15" fmla="*/ 960460 h 1078420"/>
                <a:gd name="connsiteX16" fmla="*/ 192519 w 886515"/>
                <a:gd name="connsiteY16" fmla="*/ 1034219 h 1078420"/>
                <a:gd name="connsiteX17" fmla="*/ 192518 w 886515"/>
                <a:gd name="connsiteY17" fmla="*/ 1034219 h 1078420"/>
                <a:gd name="connsiteX18" fmla="*/ 0 w 886515"/>
                <a:gd name="connsiteY18" fmla="*/ 1055787 h 1078420"/>
                <a:gd name="connsiteX19" fmla="*/ 1 w 886515"/>
                <a:gd name="connsiteY19" fmla="*/ 1055787 h 1078420"/>
                <a:gd name="connsiteX20" fmla="*/ 10119 w 886515"/>
                <a:gd name="connsiteY20" fmla="*/ 1062178 h 1078420"/>
                <a:gd name="connsiteX21" fmla="*/ 32220 w 886515"/>
                <a:gd name="connsiteY21" fmla="*/ 1078421 h 1078420"/>
                <a:gd name="connsiteX22" fmla="*/ 191986 w 886515"/>
                <a:gd name="connsiteY22" fmla="*/ 1057918 h 1078420"/>
                <a:gd name="connsiteX23" fmla="*/ 290242 w 886515"/>
                <a:gd name="connsiteY23" fmla="*/ 1028627 h 1078420"/>
                <a:gd name="connsiteX24" fmla="*/ 378912 w 886515"/>
                <a:gd name="connsiteY24" fmla="*/ 991614 h 1078420"/>
                <a:gd name="connsiteX25" fmla="*/ 525364 w 886515"/>
                <a:gd name="connsiteY25" fmla="*/ 895489 h 1078420"/>
                <a:gd name="connsiteX26" fmla="*/ 646520 w 886515"/>
                <a:gd name="connsiteY26" fmla="*/ 769539 h 1078420"/>
                <a:gd name="connsiteX27" fmla="*/ 736255 w 886515"/>
                <a:gd name="connsiteY27" fmla="*/ 633206 h 1078420"/>
                <a:gd name="connsiteX28" fmla="*/ 802291 w 886515"/>
                <a:gd name="connsiteY28" fmla="*/ 498470 h 1078420"/>
                <a:gd name="connsiteX29" fmla="*/ 857677 w 886515"/>
                <a:gd name="connsiteY29" fmla="*/ 341899 h 1078420"/>
                <a:gd name="connsiteX30" fmla="*/ 886169 w 886515"/>
                <a:gd name="connsiteY30" fmla="*/ 163494 h 1078420"/>
                <a:gd name="connsiteX31" fmla="*/ 856346 w 886515"/>
                <a:gd name="connsiteY31" fmla="*/ 6657 h 1078420"/>
                <a:gd name="connsiteX32" fmla="*/ 850489 w 886515"/>
                <a:gd name="connsiteY32" fmla="*/ 266 h 1078420"/>
                <a:gd name="connsiteX33" fmla="*/ 845696 w 886515"/>
                <a:gd name="connsiteY33" fmla="*/ 267 h 1078420"/>
                <a:gd name="connsiteX34" fmla="*/ 841701 w 886515"/>
                <a:gd name="connsiteY34" fmla="*/ 267 h 107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86515" h="1078420">
                  <a:moveTo>
                    <a:pt x="841168" y="0"/>
                  </a:moveTo>
                  <a:cubicBezTo>
                    <a:pt x="835315" y="2238"/>
                    <a:pt x="832349" y="8764"/>
                    <a:pt x="834511" y="14645"/>
                  </a:cubicBezTo>
                  <a:cubicBezTo>
                    <a:pt x="842444" y="31775"/>
                    <a:pt x="848772" y="49603"/>
                    <a:pt x="853417" y="67901"/>
                  </a:cubicBezTo>
                  <a:cubicBezTo>
                    <a:pt x="860752" y="100477"/>
                    <a:pt x="863971" y="133844"/>
                    <a:pt x="863003" y="167222"/>
                  </a:cubicBezTo>
                  <a:cubicBezTo>
                    <a:pt x="860017" y="231207"/>
                    <a:pt x="848922" y="294554"/>
                    <a:pt x="829985" y="355746"/>
                  </a:cubicBezTo>
                  <a:lnTo>
                    <a:pt x="829985" y="352817"/>
                  </a:lnTo>
                  <a:cubicBezTo>
                    <a:pt x="812198" y="411789"/>
                    <a:pt x="790310" y="469445"/>
                    <a:pt x="764480" y="525364"/>
                  </a:cubicBezTo>
                  <a:cubicBezTo>
                    <a:pt x="741925" y="574961"/>
                    <a:pt x="716404" y="623155"/>
                    <a:pt x="688059" y="669686"/>
                  </a:cubicBezTo>
                  <a:lnTo>
                    <a:pt x="688059" y="669686"/>
                  </a:lnTo>
                  <a:lnTo>
                    <a:pt x="688059" y="669686"/>
                  </a:lnTo>
                  <a:lnTo>
                    <a:pt x="688059" y="669686"/>
                  </a:lnTo>
                  <a:lnTo>
                    <a:pt x="688059" y="669686"/>
                  </a:lnTo>
                  <a:lnTo>
                    <a:pt x="688059" y="669686"/>
                  </a:lnTo>
                  <a:cubicBezTo>
                    <a:pt x="647043" y="736259"/>
                    <a:pt x="597544" y="797215"/>
                    <a:pt x="540808" y="851021"/>
                  </a:cubicBezTo>
                  <a:lnTo>
                    <a:pt x="540809" y="851021"/>
                  </a:lnTo>
                  <a:cubicBezTo>
                    <a:pt x="494902" y="893713"/>
                    <a:pt x="443822" y="930480"/>
                    <a:pt x="388765" y="960460"/>
                  </a:cubicBezTo>
                  <a:cubicBezTo>
                    <a:pt x="326707" y="993191"/>
                    <a:pt x="260772" y="1017972"/>
                    <a:pt x="192519" y="1034219"/>
                  </a:cubicBezTo>
                  <a:lnTo>
                    <a:pt x="192518" y="1034219"/>
                  </a:lnTo>
                  <a:cubicBezTo>
                    <a:pt x="129487" y="1049359"/>
                    <a:pt x="64819" y="1056604"/>
                    <a:pt x="0" y="1055787"/>
                  </a:cubicBezTo>
                  <a:lnTo>
                    <a:pt x="1" y="1055787"/>
                  </a:lnTo>
                  <a:lnTo>
                    <a:pt x="10119" y="1062178"/>
                  </a:lnTo>
                  <a:cubicBezTo>
                    <a:pt x="17574" y="1067237"/>
                    <a:pt x="25031" y="1072829"/>
                    <a:pt x="32220" y="1078421"/>
                  </a:cubicBezTo>
                  <a:cubicBezTo>
                    <a:pt x="86030" y="1076986"/>
                    <a:pt x="139557" y="1070117"/>
                    <a:pt x="191986" y="1057918"/>
                  </a:cubicBezTo>
                  <a:cubicBezTo>
                    <a:pt x="225265" y="1050018"/>
                    <a:pt x="258070" y="1040239"/>
                    <a:pt x="290242" y="1028627"/>
                  </a:cubicBezTo>
                  <a:cubicBezTo>
                    <a:pt x="320506" y="1018058"/>
                    <a:pt x="350115" y="1005699"/>
                    <a:pt x="378912" y="991614"/>
                  </a:cubicBezTo>
                  <a:cubicBezTo>
                    <a:pt x="431312" y="965394"/>
                    <a:pt x="480463" y="933132"/>
                    <a:pt x="525364" y="895489"/>
                  </a:cubicBezTo>
                  <a:cubicBezTo>
                    <a:pt x="569986" y="857796"/>
                    <a:pt x="610587" y="815589"/>
                    <a:pt x="646520" y="769539"/>
                  </a:cubicBezTo>
                  <a:cubicBezTo>
                    <a:pt x="680084" y="726607"/>
                    <a:pt x="710094" y="681011"/>
                    <a:pt x="736255" y="633206"/>
                  </a:cubicBezTo>
                  <a:cubicBezTo>
                    <a:pt x="760552" y="589450"/>
                    <a:pt x="782592" y="544479"/>
                    <a:pt x="802291" y="498470"/>
                  </a:cubicBezTo>
                  <a:cubicBezTo>
                    <a:pt x="824227" y="447574"/>
                    <a:pt x="842730" y="395267"/>
                    <a:pt x="857677" y="341899"/>
                  </a:cubicBezTo>
                  <a:cubicBezTo>
                    <a:pt x="874722" y="283884"/>
                    <a:pt x="884296" y="223932"/>
                    <a:pt x="886169" y="163494"/>
                  </a:cubicBezTo>
                  <a:cubicBezTo>
                    <a:pt x="888584" y="109605"/>
                    <a:pt x="878371" y="55898"/>
                    <a:pt x="856346" y="6657"/>
                  </a:cubicBezTo>
                  <a:cubicBezTo>
                    <a:pt x="855306" y="3841"/>
                    <a:pt x="853203" y="1546"/>
                    <a:pt x="850489" y="266"/>
                  </a:cubicBezTo>
                  <a:lnTo>
                    <a:pt x="845696" y="267"/>
                  </a:lnTo>
                  <a:lnTo>
                    <a:pt x="841701" y="267"/>
                  </a:lnTo>
                </a:path>
              </a:pathLst>
            </a:custGeom>
            <a:solidFill>
              <a:srgbClr val="DAB454"/>
            </a:solidFill>
            <a:ln w="26619"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id="{5ED2974B-B975-4FA2-8DC1-668711D3A319}"/>
                </a:ext>
              </a:extLst>
            </p:cNvPr>
            <p:cNvSpPr/>
            <p:nvPr/>
          </p:nvSpPr>
          <p:spPr>
            <a:xfrm>
              <a:off x="14258556" y="7733654"/>
              <a:ext cx="60489" cy="19383"/>
            </a:xfrm>
            <a:custGeom>
              <a:avLst/>
              <a:gdLst>
                <a:gd name="connsiteX0" fmla="*/ 1864 w 48196"/>
                <a:gd name="connsiteY0" fmla="*/ 7722 h 15444"/>
                <a:gd name="connsiteX1" fmla="*/ 0 w 48196"/>
                <a:gd name="connsiteY1" fmla="*/ 7722 h 15444"/>
                <a:gd name="connsiteX2" fmla="*/ 10385 w 48196"/>
                <a:gd name="connsiteY2" fmla="*/ 10651 h 15444"/>
                <a:gd name="connsiteX3" fmla="*/ 28225 w 48196"/>
                <a:gd name="connsiteY3" fmla="*/ 15445 h 15444"/>
                <a:gd name="connsiteX4" fmla="*/ 34053 w 48196"/>
                <a:gd name="connsiteY4" fmla="*/ 10098 h 15444"/>
                <a:gd name="connsiteX5" fmla="*/ 34350 w 48196"/>
                <a:gd name="connsiteY5" fmla="*/ 10119 h 15444"/>
                <a:gd name="connsiteX6" fmla="*/ 36480 w 48196"/>
                <a:gd name="connsiteY6" fmla="*/ 10119 h 15444"/>
                <a:gd name="connsiteX7" fmla="*/ 41806 w 48196"/>
                <a:gd name="connsiteY7" fmla="*/ 7456 h 15444"/>
                <a:gd name="connsiteX8" fmla="*/ 48196 w 48196"/>
                <a:gd name="connsiteY8" fmla="*/ 7456 h 15444"/>
                <a:gd name="connsiteX9" fmla="*/ 37279 w 48196"/>
                <a:gd name="connsiteY9" fmla="*/ 3728 h 15444"/>
                <a:gd name="connsiteX10" fmla="*/ 33818 w 48196"/>
                <a:gd name="connsiteY10" fmla="*/ 0 h 15444"/>
                <a:gd name="connsiteX11" fmla="*/ 1864 w 48196"/>
                <a:gd name="connsiteY11" fmla="*/ 6657 h 1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96" h="15444">
                  <a:moveTo>
                    <a:pt x="1864" y="7722"/>
                  </a:moveTo>
                  <a:lnTo>
                    <a:pt x="0" y="7722"/>
                  </a:lnTo>
                  <a:lnTo>
                    <a:pt x="10385" y="10651"/>
                  </a:lnTo>
                  <a:lnTo>
                    <a:pt x="28225" y="15445"/>
                  </a:lnTo>
                  <a:cubicBezTo>
                    <a:pt x="28358" y="12359"/>
                    <a:pt x="30967" y="9966"/>
                    <a:pt x="34053" y="10098"/>
                  </a:cubicBezTo>
                  <a:cubicBezTo>
                    <a:pt x="34152" y="10102"/>
                    <a:pt x="34251" y="10110"/>
                    <a:pt x="34350" y="10119"/>
                  </a:cubicBezTo>
                  <a:lnTo>
                    <a:pt x="36480" y="10119"/>
                  </a:lnTo>
                  <a:cubicBezTo>
                    <a:pt x="37737" y="8442"/>
                    <a:pt x="39710" y="7456"/>
                    <a:pt x="41806" y="7456"/>
                  </a:cubicBezTo>
                  <a:lnTo>
                    <a:pt x="48196" y="7456"/>
                  </a:lnTo>
                  <a:lnTo>
                    <a:pt x="37279" y="3728"/>
                  </a:lnTo>
                  <a:cubicBezTo>
                    <a:pt x="35568" y="3153"/>
                    <a:pt x="34265" y="1750"/>
                    <a:pt x="33818" y="0"/>
                  </a:cubicBezTo>
                  <a:cubicBezTo>
                    <a:pt x="23166" y="2663"/>
                    <a:pt x="12515" y="5059"/>
                    <a:pt x="1864" y="6657"/>
                  </a:cubicBezTo>
                </a:path>
              </a:pathLst>
            </a:custGeom>
            <a:solidFill>
              <a:srgbClr val="DAB454"/>
            </a:solidFill>
            <a:ln w="26619"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id="{F5C325C0-159C-4477-A26D-46F2C1770422}"/>
                </a:ext>
              </a:extLst>
            </p:cNvPr>
            <p:cNvSpPr/>
            <p:nvPr/>
          </p:nvSpPr>
          <p:spPr>
            <a:xfrm>
              <a:off x="15347016" y="7264784"/>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id="{2A2AE598-36CD-4CEC-9FD4-5355889E3EBB}"/>
                </a:ext>
              </a:extLst>
            </p:cNvPr>
            <p:cNvSpPr/>
            <p:nvPr/>
          </p:nvSpPr>
          <p:spPr>
            <a:xfrm>
              <a:off x="15346681" y="726511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DAB454"/>
            </a:solidFill>
            <a:ln w="26619"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id="{8E9871BF-9EE9-4C59-9E0D-957106EAF09E}"/>
                </a:ext>
              </a:extLst>
            </p:cNvPr>
            <p:cNvSpPr/>
            <p:nvPr/>
          </p:nvSpPr>
          <p:spPr>
            <a:xfrm>
              <a:off x="15346015" y="7266122"/>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DAB454"/>
            </a:solidFill>
            <a:ln w="26619"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id="{56F74FC7-8478-4D10-97F7-D674B002CECD}"/>
                </a:ext>
              </a:extLst>
            </p:cNvPr>
            <p:cNvSpPr/>
            <p:nvPr/>
          </p:nvSpPr>
          <p:spPr>
            <a:xfrm>
              <a:off x="13004088" y="5693752"/>
              <a:ext cx="310256" cy="717508"/>
            </a:xfrm>
            <a:custGeom>
              <a:avLst/>
              <a:gdLst>
                <a:gd name="connsiteX0" fmla="*/ 226533 w 247206"/>
                <a:gd name="connsiteY0" fmla="*/ 4261 h 571696"/>
                <a:gd name="connsiteX1" fmla="*/ 125081 w 247206"/>
                <a:gd name="connsiteY1" fmla="*/ 115831 h 571696"/>
                <a:gd name="connsiteX2" fmla="*/ 49459 w 247206"/>
                <a:gd name="connsiteY2" fmla="*/ 259088 h 571696"/>
                <a:gd name="connsiteX3" fmla="*/ 7920 w 247206"/>
                <a:gd name="connsiteY3" fmla="*/ 411398 h 571696"/>
                <a:gd name="connsiteX4" fmla="*/ 2594 w 247206"/>
                <a:gd name="connsiteY4" fmla="*/ 565040 h 571696"/>
                <a:gd name="connsiteX5" fmla="*/ 5789 w 247206"/>
                <a:gd name="connsiteY5" fmla="*/ 571697 h 571696"/>
                <a:gd name="connsiteX6" fmla="*/ 7919 w 247206"/>
                <a:gd name="connsiteY6" fmla="*/ 567703 h 571696"/>
                <a:gd name="connsiteX7" fmla="*/ 23630 w 247206"/>
                <a:gd name="connsiteY7" fmla="*/ 539210 h 571696"/>
                <a:gd name="connsiteX8" fmla="*/ 23630 w 247206"/>
                <a:gd name="connsiteY8" fmla="*/ 498736 h 571696"/>
                <a:gd name="connsiteX9" fmla="*/ 23630 w 247206"/>
                <a:gd name="connsiteY9" fmla="*/ 498736 h 571696"/>
                <a:gd name="connsiteX10" fmla="*/ 51589 w 247206"/>
                <a:gd name="connsiteY10" fmla="*/ 325390 h 571696"/>
                <a:gd name="connsiteX11" fmla="*/ 51590 w 247206"/>
                <a:gd name="connsiteY11" fmla="*/ 328319 h 571696"/>
                <a:gd name="connsiteX12" fmla="*/ 129343 w 247206"/>
                <a:gd name="connsiteY12" fmla="*/ 152576 h 571696"/>
                <a:gd name="connsiteX13" fmla="*/ 219078 w 247206"/>
                <a:gd name="connsiteY13" fmla="*/ 41539 h 571696"/>
                <a:gd name="connsiteX14" fmla="*/ 219077 w 247206"/>
                <a:gd name="connsiteY14" fmla="*/ 41539 h 571696"/>
                <a:gd name="connsiteX15" fmla="*/ 242510 w 247206"/>
                <a:gd name="connsiteY15" fmla="*/ 20770 h 571696"/>
                <a:gd name="connsiteX16" fmla="*/ 245173 w 247206"/>
                <a:gd name="connsiteY16" fmla="*/ 4793 h 571696"/>
                <a:gd name="connsiteX17" fmla="*/ 235587 w 247206"/>
                <a:gd name="connsiteY17" fmla="*/ 0 h 571696"/>
                <a:gd name="connsiteX18" fmla="*/ 229197 w 247206"/>
                <a:gd name="connsiteY18" fmla="*/ 2130 h 571696"/>
                <a:gd name="connsiteX19" fmla="*/ 221208 w 247206"/>
                <a:gd name="connsiteY19" fmla="*/ 39409 h 571696"/>
                <a:gd name="connsiteX20" fmla="*/ 219610 w 247206"/>
                <a:gd name="connsiteY20" fmla="*/ 39409 h 571696"/>
                <a:gd name="connsiteX21" fmla="*/ 221208 w 247206"/>
                <a:gd name="connsiteY21" fmla="*/ 39409 h 57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206" h="571696">
                  <a:moveTo>
                    <a:pt x="226533" y="4261"/>
                  </a:moveTo>
                  <a:cubicBezTo>
                    <a:pt x="187785" y="36649"/>
                    <a:pt x="153651" y="74187"/>
                    <a:pt x="125081" y="115831"/>
                  </a:cubicBezTo>
                  <a:cubicBezTo>
                    <a:pt x="94579" y="160594"/>
                    <a:pt x="69212" y="208649"/>
                    <a:pt x="49459" y="259088"/>
                  </a:cubicBezTo>
                  <a:cubicBezTo>
                    <a:pt x="30284" y="308252"/>
                    <a:pt x="16360" y="359306"/>
                    <a:pt x="7920" y="411398"/>
                  </a:cubicBezTo>
                  <a:cubicBezTo>
                    <a:pt x="-373" y="462178"/>
                    <a:pt x="-2162" y="513807"/>
                    <a:pt x="2594" y="565040"/>
                  </a:cubicBezTo>
                  <a:cubicBezTo>
                    <a:pt x="2874" y="567556"/>
                    <a:pt x="4001" y="569903"/>
                    <a:pt x="5789" y="571697"/>
                  </a:cubicBezTo>
                  <a:cubicBezTo>
                    <a:pt x="6602" y="570423"/>
                    <a:pt x="7314" y="569087"/>
                    <a:pt x="7919" y="567703"/>
                  </a:cubicBezTo>
                  <a:cubicBezTo>
                    <a:pt x="12979" y="558116"/>
                    <a:pt x="18039" y="548530"/>
                    <a:pt x="23630" y="539210"/>
                  </a:cubicBezTo>
                  <a:cubicBezTo>
                    <a:pt x="23630" y="525630"/>
                    <a:pt x="23630" y="512583"/>
                    <a:pt x="23630" y="498736"/>
                  </a:cubicBezTo>
                  <a:lnTo>
                    <a:pt x="23630" y="498736"/>
                  </a:lnTo>
                  <a:cubicBezTo>
                    <a:pt x="25326" y="439980"/>
                    <a:pt x="34726" y="381700"/>
                    <a:pt x="51589" y="325390"/>
                  </a:cubicBezTo>
                  <a:lnTo>
                    <a:pt x="51590" y="328319"/>
                  </a:lnTo>
                  <a:cubicBezTo>
                    <a:pt x="69817" y="266629"/>
                    <a:pt x="95952" y="207558"/>
                    <a:pt x="129343" y="152576"/>
                  </a:cubicBezTo>
                  <a:cubicBezTo>
                    <a:pt x="154648" y="112067"/>
                    <a:pt x="184781" y="74781"/>
                    <a:pt x="219078" y="41539"/>
                  </a:cubicBezTo>
                  <a:lnTo>
                    <a:pt x="219077" y="41539"/>
                  </a:lnTo>
                  <a:cubicBezTo>
                    <a:pt x="226533" y="34350"/>
                    <a:pt x="234522" y="27426"/>
                    <a:pt x="242510" y="20770"/>
                  </a:cubicBezTo>
                  <a:cubicBezTo>
                    <a:pt x="247528" y="17014"/>
                    <a:pt x="248702" y="9973"/>
                    <a:pt x="245173" y="4793"/>
                  </a:cubicBezTo>
                  <a:cubicBezTo>
                    <a:pt x="242909" y="1776"/>
                    <a:pt x="239358" y="0"/>
                    <a:pt x="235587" y="0"/>
                  </a:cubicBezTo>
                  <a:cubicBezTo>
                    <a:pt x="233286" y="19"/>
                    <a:pt x="231049" y="764"/>
                    <a:pt x="229197" y="2130"/>
                  </a:cubicBezTo>
                  <a:moveTo>
                    <a:pt x="221208" y="39409"/>
                  </a:moveTo>
                  <a:lnTo>
                    <a:pt x="219610" y="39409"/>
                  </a:lnTo>
                  <a:lnTo>
                    <a:pt x="221208" y="39409"/>
                  </a:lnTo>
                </a:path>
              </a:pathLst>
            </a:custGeom>
            <a:solidFill>
              <a:srgbClr val="DAB454"/>
            </a:solidFill>
            <a:ln w="26619"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id="{ACF79F38-2D5E-4667-9F00-D7767DCE0FCE}"/>
                </a:ext>
              </a:extLst>
            </p:cNvPr>
            <p:cNvSpPr/>
            <p:nvPr/>
          </p:nvSpPr>
          <p:spPr>
            <a:xfrm>
              <a:off x="13031739" y="632102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DAB454"/>
            </a:solidFill>
            <a:ln w="26619"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id="{34E4D8FD-A888-4F72-BB37-29E57D78A670}"/>
                </a:ext>
              </a:extLst>
            </p:cNvPr>
            <p:cNvSpPr/>
            <p:nvPr/>
          </p:nvSpPr>
          <p:spPr>
            <a:xfrm>
              <a:off x="13154058" y="7677845"/>
              <a:ext cx="430767" cy="1147946"/>
            </a:xfrm>
            <a:custGeom>
              <a:avLst/>
              <a:gdLst>
                <a:gd name="connsiteX0" fmla="*/ 243639 w 343226"/>
                <a:gd name="connsiteY0" fmla="*/ 20237 h 914660"/>
                <a:gd name="connsiteX1" fmla="*/ 131537 w 343226"/>
                <a:gd name="connsiteY1" fmla="*/ 110505 h 914660"/>
                <a:gd name="connsiteX2" fmla="*/ 53518 w 343226"/>
                <a:gd name="connsiteY2" fmla="*/ 236188 h 914660"/>
                <a:gd name="connsiteX3" fmla="*/ 10914 w 343226"/>
                <a:gd name="connsiteY3" fmla="*/ 378380 h 914660"/>
                <a:gd name="connsiteX4" fmla="*/ 795 w 343226"/>
                <a:gd name="connsiteY4" fmla="*/ 547199 h 914660"/>
                <a:gd name="connsiteX5" fmla="*/ 24494 w 343226"/>
                <a:gd name="connsiteY5" fmla="*/ 728267 h 914660"/>
                <a:gd name="connsiteX6" fmla="*/ 75087 w 343226"/>
                <a:gd name="connsiteY6" fmla="*/ 888033 h 914660"/>
                <a:gd name="connsiteX7" fmla="*/ 75087 w 343226"/>
                <a:gd name="connsiteY7" fmla="*/ 888033 h 914660"/>
                <a:gd name="connsiteX8" fmla="*/ 111566 w 343226"/>
                <a:gd name="connsiteY8" fmla="*/ 914661 h 914660"/>
                <a:gd name="connsiteX9" fmla="*/ 84939 w 343226"/>
                <a:gd name="connsiteY9" fmla="*/ 854483 h 914660"/>
                <a:gd name="connsiteX10" fmla="*/ 84939 w 343226"/>
                <a:gd name="connsiteY10" fmla="*/ 854483 h 914660"/>
                <a:gd name="connsiteX11" fmla="*/ 84939 w 343226"/>
                <a:gd name="connsiteY11" fmla="*/ 854483 h 914660"/>
                <a:gd name="connsiteX12" fmla="*/ 26891 w 343226"/>
                <a:gd name="connsiteY12" fmla="*/ 604981 h 914660"/>
                <a:gd name="connsiteX13" fmla="*/ 26891 w 343226"/>
                <a:gd name="connsiteY13" fmla="*/ 608177 h 914660"/>
                <a:gd name="connsiteX14" fmla="*/ 22630 w 343226"/>
                <a:gd name="connsiteY14" fmla="*/ 492080 h 914660"/>
                <a:gd name="connsiteX15" fmla="*/ 31683 w 343226"/>
                <a:gd name="connsiteY15" fmla="*/ 385570 h 914660"/>
                <a:gd name="connsiteX16" fmla="*/ 31683 w 343226"/>
                <a:gd name="connsiteY16" fmla="*/ 385569 h 914660"/>
                <a:gd name="connsiteX17" fmla="*/ 31683 w 343226"/>
                <a:gd name="connsiteY17" fmla="*/ 384238 h 914660"/>
                <a:gd name="connsiteX18" fmla="*/ 77483 w 343226"/>
                <a:gd name="connsiteY18" fmla="*/ 237253 h 914660"/>
                <a:gd name="connsiteX19" fmla="*/ 142721 w 343226"/>
                <a:gd name="connsiteY19" fmla="*/ 132340 h 914660"/>
                <a:gd name="connsiteX20" fmla="*/ 142720 w 343226"/>
                <a:gd name="connsiteY20" fmla="*/ 132340 h 914660"/>
                <a:gd name="connsiteX21" fmla="*/ 142720 w 343226"/>
                <a:gd name="connsiteY21" fmla="*/ 132340 h 914660"/>
                <a:gd name="connsiteX22" fmla="*/ 142720 w 343226"/>
                <a:gd name="connsiteY22" fmla="*/ 132340 h 914660"/>
                <a:gd name="connsiteX23" fmla="*/ 142720 w 343226"/>
                <a:gd name="connsiteY23" fmla="*/ 132340 h 914660"/>
                <a:gd name="connsiteX24" fmla="*/ 212485 w 343226"/>
                <a:gd name="connsiteY24" fmla="*/ 67102 h 914660"/>
                <a:gd name="connsiteX25" fmla="*/ 210088 w 343226"/>
                <a:gd name="connsiteY25" fmla="*/ 68966 h 914660"/>
                <a:gd name="connsiteX26" fmla="*/ 281717 w 343226"/>
                <a:gd name="connsiteY26" fmla="*/ 30090 h 914660"/>
                <a:gd name="connsiteX27" fmla="*/ 343227 w 343226"/>
                <a:gd name="connsiteY27" fmla="*/ 14113 h 914660"/>
                <a:gd name="connsiteX28" fmla="*/ 327251 w 343226"/>
                <a:gd name="connsiteY28" fmla="*/ 9320 h 914660"/>
                <a:gd name="connsiteX29" fmla="*/ 303019 w 343226"/>
                <a:gd name="connsiteY29" fmla="*/ 2663 h 914660"/>
                <a:gd name="connsiteX30" fmla="*/ 299824 w 343226"/>
                <a:gd name="connsiteY30" fmla="*/ 0 h 914660"/>
                <a:gd name="connsiteX31" fmla="*/ 241243 w 343226"/>
                <a:gd name="connsiteY31" fmla="*/ 23166 h 914660"/>
                <a:gd name="connsiteX32" fmla="*/ 75885 w 343226"/>
                <a:gd name="connsiteY32" fmla="*/ 239383 h 914660"/>
                <a:gd name="connsiteX33" fmla="*/ 75885 w 343226"/>
                <a:gd name="connsiteY33" fmla="*/ 239383 h 914660"/>
                <a:gd name="connsiteX34" fmla="*/ 75885 w 343226"/>
                <a:gd name="connsiteY34" fmla="*/ 239383 h 91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43226" h="914660">
                  <a:moveTo>
                    <a:pt x="243639" y="20237"/>
                  </a:moveTo>
                  <a:cubicBezTo>
                    <a:pt x="200703" y="42666"/>
                    <a:pt x="162608" y="73341"/>
                    <a:pt x="131537" y="110505"/>
                  </a:cubicBezTo>
                  <a:cubicBezTo>
                    <a:pt x="99578" y="148398"/>
                    <a:pt x="73297" y="190735"/>
                    <a:pt x="53518" y="236188"/>
                  </a:cubicBezTo>
                  <a:cubicBezTo>
                    <a:pt x="33399" y="281607"/>
                    <a:pt x="19085" y="329381"/>
                    <a:pt x="10914" y="378380"/>
                  </a:cubicBezTo>
                  <a:cubicBezTo>
                    <a:pt x="1688" y="434149"/>
                    <a:pt x="-1703" y="490727"/>
                    <a:pt x="795" y="547199"/>
                  </a:cubicBezTo>
                  <a:cubicBezTo>
                    <a:pt x="3072" y="608159"/>
                    <a:pt x="11006" y="668775"/>
                    <a:pt x="24494" y="728267"/>
                  </a:cubicBezTo>
                  <a:cubicBezTo>
                    <a:pt x="36527" y="782934"/>
                    <a:pt x="53459" y="836405"/>
                    <a:pt x="75087" y="888033"/>
                  </a:cubicBezTo>
                  <a:lnTo>
                    <a:pt x="75087" y="888033"/>
                  </a:lnTo>
                  <a:cubicBezTo>
                    <a:pt x="87602" y="896554"/>
                    <a:pt x="99584" y="904808"/>
                    <a:pt x="111566" y="914661"/>
                  </a:cubicBezTo>
                  <a:cubicBezTo>
                    <a:pt x="101980" y="894956"/>
                    <a:pt x="93460" y="874719"/>
                    <a:pt x="84939" y="854483"/>
                  </a:cubicBezTo>
                  <a:lnTo>
                    <a:pt x="84939" y="854483"/>
                  </a:lnTo>
                  <a:lnTo>
                    <a:pt x="84939" y="854483"/>
                  </a:lnTo>
                  <a:cubicBezTo>
                    <a:pt x="54758" y="774213"/>
                    <a:pt x="35242" y="690329"/>
                    <a:pt x="26891" y="604981"/>
                  </a:cubicBezTo>
                  <a:cubicBezTo>
                    <a:pt x="26760" y="606043"/>
                    <a:pt x="26760" y="607115"/>
                    <a:pt x="26891" y="608177"/>
                  </a:cubicBezTo>
                  <a:cubicBezTo>
                    <a:pt x="23074" y="569603"/>
                    <a:pt x="21651" y="530830"/>
                    <a:pt x="22630" y="492080"/>
                  </a:cubicBezTo>
                  <a:cubicBezTo>
                    <a:pt x="23058" y="456404"/>
                    <a:pt x="26084" y="420806"/>
                    <a:pt x="31683" y="385570"/>
                  </a:cubicBezTo>
                  <a:cubicBezTo>
                    <a:pt x="31683" y="385569"/>
                    <a:pt x="31683" y="385569"/>
                    <a:pt x="31683" y="385569"/>
                  </a:cubicBezTo>
                  <a:cubicBezTo>
                    <a:pt x="31786" y="385131"/>
                    <a:pt x="31786" y="384675"/>
                    <a:pt x="31683" y="384238"/>
                  </a:cubicBezTo>
                  <a:cubicBezTo>
                    <a:pt x="40616" y="333489"/>
                    <a:pt x="56008" y="284093"/>
                    <a:pt x="77483" y="237253"/>
                  </a:cubicBezTo>
                  <a:cubicBezTo>
                    <a:pt x="94943" y="199793"/>
                    <a:pt x="116846" y="164569"/>
                    <a:pt x="142721" y="132340"/>
                  </a:cubicBezTo>
                  <a:lnTo>
                    <a:pt x="142720" y="132340"/>
                  </a:lnTo>
                  <a:cubicBezTo>
                    <a:pt x="142720" y="132340"/>
                    <a:pt x="142720" y="132340"/>
                    <a:pt x="142720" y="132340"/>
                  </a:cubicBezTo>
                  <a:lnTo>
                    <a:pt x="142720" y="132340"/>
                  </a:lnTo>
                  <a:lnTo>
                    <a:pt x="142720" y="132340"/>
                  </a:lnTo>
                  <a:cubicBezTo>
                    <a:pt x="163115" y="107725"/>
                    <a:pt x="186558" y="85803"/>
                    <a:pt x="212485" y="67102"/>
                  </a:cubicBezTo>
                  <a:lnTo>
                    <a:pt x="210088" y="68966"/>
                  </a:lnTo>
                  <a:cubicBezTo>
                    <a:pt x="232221" y="53025"/>
                    <a:pt x="256290" y="39962"/>
                    <a:pt x="281717" y="30090"/>
                  </a:cubicBezTo>
                  <a:cubicBezTo>
                    <a:pt x="301613" y="22653"/>
                    <a:pt x="322226" y="17299"/>
                    <a:pt x="343227" y="14113"/>
                  </a:cubicBezTo>
                  <a:lnTo>
                    <a:pt x="327251" y="9320"/>
                  </a:lnTo>
                  <a:lnTo>
                    <a:pt x="303019" y="2663"/>
                  </a:lnTo>
                  <a:cubicBezTo>
                    <a:pt x="301622" y="2275"/>
                    <a:pt x="300458" y="1305"/>
                    <a:pt x="299824" y="0"/>
                  </a:cubicBezTo>
                  <a:cubicBezTo>
                    <a:pt x="279637" y="5937"/>
                    <a:pt x="260031" y="13690"/>
                    <a:pt x="241243" y="23166"/>
                  </a:cubicBezTo>
                  <a:moveTo>
                    <a:pt x="75885" y="239383"/>
                  </a:moveTo>
                  <a:lnTo>
                    <a:pt x="75885" y="239383"/>
                  </a:lnTo>
                  <a:lnTo>
                    <a:pt x="75885" y="239383"/>
                  </a:lnTo>
                </a:path>
              </a:pathLst>
            </a:custGeom>
            <a:solidFill>
              <a:srgbClr val="1F627D"/>
            </a:solidFill>
            <a:ln w="26619"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id="{21CA436A-7678-402A-BC00-78532E338F26}"/>
                </a:ext>
              </a:extLst>
            </p:cNvPr>
            <p:cNvSpPr/>
            <p:nvPr/>
          </p:nvSpPr>
          <p:spPr>
            <a:xfrm>
              <a:off x="13261664" y="8749930"/>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1F627D"/>
            </a:solidFill>
            <a:ln w="26619"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id="{1084D914-CC70-4A83-87A9-6EE003D6FED2}"/>
                </a:ext>
              </a:extLst>
            </p:cNvPr>
            <p:cNvSpPr/>
            <p:nvPr/>
          </p:nvSpPr>
          <p:spPr>
            <a:xfrm>
              <a:off x="13335854" y="7840262"/>
              <a:ext cx="334" cy="334"/>
            </a:xfrm>
            <a:custGeom>
              <a:avLst/>
              <a:gdLst>
                <a:gd name="connsiteX0" fmla="*/ 267 w 266"/>
                <a:gd name="connsiteY0" fmla="*/ 0 h 266"/>
                <a:gd name="connsiteX1" fmla="*/ 0 w 266"/>
                <a:gd name="connsiteY1" fmla="*/ 267 h 266"/>
                <a:gd name="connsiteX2" fmla="*/ 267 w 266"/>
                <a:gd name="connsiteY2" fmla="*/ 0 h 266"/>
                <a:gd name="connsiteX3" fmla="*/ 267 w 266"/>
                <a:gd name="connsiteY3" fmla="*/ 0 h 266"/>
              </a:gdLst>
              <a:ahLst/>
              <a:cxnLst>
                <a:cxn ang="0">
                  <a:pos x="connsiteX0" y="connsiteY0"/>
                </a:cxn>
                <a:cxn ang="0">
                  <a:pos x="connsiteX1" y="connsiteY1"/>
                </a:cxn>
                <a:cxn ang="0">
                  <a:pos x="connsiteX2" y="connsiteY2"/>
                </a:cxn>
                <a:cxn ang="0">
                  <a:pos x="connsiteX3" y="connsiteY3"/>
                </a:cxn>
              </a:cxnLst>
              <a:rect l="l" t="t" r="r" b="b"/>
              <a:pathLst>
                <a:path w="266" h="266">
                  <a:moveTo>
                    <a:pt x="267" y="0"/>
                  </a:moveTo>
                  <a:lnTo>
                    <a:pt x="0" y="267"/>
                  </a:lnTo>
                  <a:lnTo>
                    <a:pt x="267" y="0"/>
                  </a:lnTo>
                  <a:lnTo>
                    <a:pt x="267" y="0"/>
                  </a:lnTo>
                </a:path>
              </a:pathLst>
            </a:custGeom>
            <a:solidFill>
              <a:srgbClr val="1F627D"/>
            </a:solidFill>
            <a:ln w="26619"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id="{A6F3C558-F062-419C-9D1B-BB736D43383F}"/>
                </a:ext>
              </a:extLst>
            </p:cNvPr>
            <p:cNvSpPr/>
            <p:nvPr/>
          </p:nvSpPr>
          <p:spPr>
            <a:xfrm>
              <a:off x="13335520" y="7840930"/>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close/>
                </a:path>
              </a:pathLst>
            </a:custGeom>
            <a:solidFill>
              <a:srgbClr val="1F627D"/>
            </a:solidFill>
            <a:ln w="26619"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id="{30B07B29-D1C7-46AA-B32C-1444B6C3879D}"/>
                </a:ext>
              </a:extLst>
            </p:cNvPr>
            <p:cNvSpPr/>
            <p:nvPr/>
          </p:nvSpPr>
          <p:spPr>
            <a:xfrm>
              <a:off x="13195160" y="8159081"/>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1F627D"/>
            </a:solidFill>
            <a:ln w="26619"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id="{0971C357-DDA7-4AA7-8C77-68DAAE86E29F}"/>
                </a:ext>
              </a:extLst>
            </p:cNvPr>
            <p:cNvSpPr/>
            <p:nvPr/>
          </p:nvSpPr>
          <p:spPr>
            <a:xfrm>
              <a:off x="13194825" y="8160751"/>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1F627D"/>
            </a:solidFill>
            <a:ln w="26619"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id="{141F36CB-C4F4-41C2-B774-A27FD8DA0C9A}"/>
                </a:ext>
              </a:extLst>
            </p:cNvPr>
            <p:cNvSpPr/>
            <p:nvPr/>
          </p:nvSpPr>
          <p:spPr>
            <a:xfrm>
              <a:off x="13194825" y="8160751"/>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1F627D"/>
            </a:solidFill>
            <a:ln w="26619"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id="{124A4715-357E-42F3-9A4F-0385674FAB90}"/>
                </a:ext>
              </a:extLst>
            </p:cNvPr>
            <p:cNvSpPr/>
            <p:nvPr/>
          </p:nvSpPr>
          <p:spPr>
            <a:xfrm>
              <a:off x="13260661" y="8746254"/>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1F627D"/>
            </a:solidFill>
            <a:ln w="26619"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id="{57680549-12D8-490C-8445-7CF7D97B747E}"/>
                </a:ext>
              </a:extLst>
            </p:cNvPr>
            <p:cNvSpPr/>
            <p:nvPr/>
          </p:nvSpPr>
          <p:spPr>
            <a:xfrm>
              <a:off x="13261329" y="8747591"/>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cubicBezTo>
                    <a:pt x="0" y="0"/>
                    <a:pt x="0" y="0"/>
                    <a:pt x="0" y="0"/>
                  </a:cubicBezTo>
                  <a:cubicBezTo>
                    <a:pt x="0" y="0"/>
                    <a:pt x="0" y="0"/>
                    <a:pt x="0" y="0"/>
                  </a:cubicBezTo>
                </a:path>
              </a:pathLst>
            </a:custGeom>
            <a:solidFill>
              <a:srgbClr val="1F627D"/>
            </a:solidFill>
            <a:ln w="26619"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id="{953E218A-3F07-4349-82A0-A09D4010D4CA}"/>
                </a:ext>
              </a:extLst>
            </p:cNvPr>
            <p:cNvSpPr/>
            <p:nvPr/>
          </p:nvSpPr>
          <p:spPr>
            <a:xfrm>
              <a:off x="13261998" y="8749930"/>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1F627D"/>
            </a:solidFill>
            <a:ln w="26619"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id="{AAFF63FE-BCD5-4433-8071-B3930DBC0EE4}"/>
                </a:ext>
              </a:extLst>
            </p:cNvPr>
            <p:cNvSpPr/>
            <p:nvPr/>
          </p:nvSpPr>
          <p:spPr>
            <a:xfrm>
              <a:off x="14376191" y="7697560"/>
              <a:ext cx="339351" cy="1188719"/>
            </a:xfrm>
            <a:custGeom>
              <a:avLst/>
              <a:gdLst>
                <a:gd name="connsiteX0" fmla="*/ 10917 w 270388"/>
                <a:gd name="connsiteY0" fmla="*/ 10120 h 947147"/>
                <a:gd name="connsiteX1" fmla="*/ 0 w 270388"/>
                <a:gd name="connsiteY1" fmla="*/ 13581 h 947147"/>
                <a:gd name="connsiteX2" fmla="*/ 48995 w 270388"/>
                <a:gd name="connsiteY2" fmla="*/ 31688 h 947147"/>
                <a:gd name="connsiteX3" fmla="*/ 114765 w 270388"/>
                <a:gd name="connsiteY3" fmla="*/ 73227 h 947147"/>
                <a:gd name="connsiteX4" fmla="*/ 172015 w 270388"/>
                <a:gd name="connsiteY4" fmla="*/ 134737 h 947147"/>
                <a:gd name="connsiteX5" fmla="*/ 172015 w 270388"/>
                <a:gd name="connsiteY5" fmla="*/ 134738 h 947147"/>
                <a:gd name="connsiteX6" fmla="*/ 214619 w 270388"/>
                <a:gd name="connsiteY6" fmla="*/ 214621 h 947147"/>
                <a:gd name="connsiteX7" fmla="*/ 243643 w 270388"/>
                <a:gd name="connsiteY7" fmla="*/ 344031 h 947147"/>
                <a:gd name="connsiteX8" fmla="*/ 243643 w 270388"/>
                <a:gd name="connsiteY8" fmla="*/ 342700 h 947147"/>
                <a:gd name="connsiteX9" fmla="*/ 234856 w 270388"/>
                <a:gd name="connsiteY9" fmla="*/ 561313 h 947147"/>
                <a:gd name="connsiteX10" fmla="*/ 234855 w 270388"/>
                <a:gd name="connsiteY10" fmla="*/ 563709 h 947147"/>
                <a:gd name="connsiteX11" fmla="*/ 160831 w 270388"/>
                <a:gd name="connsiteY11" fmla="*/ 797233 h 947147"/>
                <a:gd name="connsiteX12" fmla="*/ 76420 w 270388"/>
                <a:gd name="connsiteY12" fmla="*/ 947147 h 947147"/>
                <a:gd name="connsiteX13" fmla="*/ 91864 w 270388"/>
                <a:gd name="connsiteY13" fmla="*/ 942354 h 947147"/>
                <a:gd name="connsiteX14" fmla="*/ 109972 w 270388"/>
                <a:gd name="connsiteY14" fmla="*/ 937295 h 947147"/>
                <a:gd name="connsiteX15" fmla="*/ 247904 w 270388"/>
                <a:gd name="connsiteY15" fmla="*/ 613769 h 947147"/>
                <a:gd name="connsiteX16" fmla="*/ 270004 w 270388"/>
                <a:gd name="connsiteY16" fmla="*/ 433766 h 947147"/>
                <a:gd name="connsiteX17" fmla="*/ 251364 w 270388"/>
                <a:gd name="connsiteY17" fmla="*/ 252964 h 947147"/>
                <a:gd name="connsiteX18" fmla="*/ 219944 w 270388"/>
                <a:gd name="connsiteY18" fmla="*/ 169352 h 947147"/>
                <a:gd name="connsiteX19" fmla="*/ 169352 w 270388"/>
                <a:gd name="connsiteY19" fmla="*/ 93730 h 947147"/>
                <a:gd name="connsiteX20" fmla="*/ 102250 w 270388"/>
                <a:gd name="connsiteY20" fmla="*/ 34350 h 947147"/>
                <a:gd name="connsiteX21" fmla="*/ 34882 w 270388"/>
                <a:gd name="connsiteY21" fmla="*/ 0 h 947147"/>
                <a:gd name="connsiteX22" fmla="*/ 10651 w 270388"/>
                <a:gd name="connsiteY22" fmla="*/ 8788 h 947147"/>
                <a:gd name="connsiteX23" fmla="*/ 161629 w 270388"/>
                <a:gd name="connsiteY23" fmla="*/ 795370 h 947147"/>
                <a:gd name="connsiteX24" fmla="*/ 161629 w 270388"/>
                <a:gd name="connsiteY24" fmla="*/ 795370 h 947147"/>
                <a:gd name="connsiteX25" fmla="*/ 161629 w 270388"/>
                <a:gd name="connsiteY25" fmla="*/ 795370 h 9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0388" h="947147">
                  <a:moveTo>
                    <a:pt x="10917" y="10120"/>
                  </a:moveTo>
                  <a:lnTo>
                    <a:pt x="0" y="13581"/>
                  </a:lnTo>
                  <a:cubicBezTo>
                    <a:pt x="16694" y="18587"/>
                    <a:pt x="33058" y="24634"/>
                    <a:pt x="48995" y="31688"/>
                  </a:cubicBezTo>
                  <a:cubicBezTo>
                    <a:pt x="72498" y="42859"/>
                    <a:pt x="94578" y="56805"/>
                    <a:pt x="114765" y="73227"/>
                  </a:cubicBezTo>
                  <a:cubicBezTo>
                    <a:pt x="136196" y="91412"/>
                    <a:pt x="155411" y="112058"/>
                    <a:pt x="172015" y="134737"/>
                  </a:cubicBezTo>
                  <a:lnTo>
                    <a:pt x="172015" y="134738"/>
                  </a:lnTo>
                  <a:cubicBezTo>
                    <a:pt x="189308" y="159597"/>
                    <a:pt x="203608" y="186410"/>
                    <a:pt x="214619" y="214621"/>
                  </a:cubicBezTo>
                  <a:cubicBezTo>
                    <a:pt x="229859" y="256317"/>
                    <a:pt x="239617" y="299819"/>
                    <a:pt x="243643" y="344031"/>
                  </a:cubicBezTo>
                  <a:cubicBezTo>
                    <a:pt x="243807" y="343602"/>
                    <a:pt x="243807" y="343128"/>
                    <a:pt x="243643" y="342700"/>
                  </a:cubicBezTo>
                  <a:cubicBezTo>
                    <a:pt x="250174" y="415645"/>
                    <a:pt x="247221" y="489127"/>
                    <a:pt x="234856" y="561313"/>
                  </a:cubicBezTo>
                  <a:cubicBezTo>
                    <a:pt x="234855" y="561313"/>
                    <a:pt x="234855" y="562910"/>
                    <a:pt x="234855" y="563709"/>
                  </a:cubicBezTo>
                  <a:cubicBezTo>
                    <a:pt x="220238" y="644388"/>
                    <a:pt x="195362" y="722866"/>
                    <a:pt x="160831" y="797233"/>
                  </a:cubicBezTo>
                  <a:cubicBezTo>
                    <a:pt x="136416" y="849211"/>
                    <a:pt x="108203" y="899318"/>
                    <a:pt x="76420" y="947147"/>
                  </a:cubicBezTo>
                  <a:cubicBezTo>
                    <a:pt x="81477" y="945270"/>
                    <a:pt x="86633" y="943670"/>
                    <a:pt x="91864" y="942354"/>
                  </a:cubicBezTo>
                  <a:lnTo>
                    <a:pt x="109972" y="937295"/>
                  </a:lnTo>
                  <a:cubicBezTo>
                    <a:pt x="174009" y="838079"/>
                    <a:pt x="220655" y="728669"/>
                    <a:pt x="247904" y="613769"/>
                  </a:cubicBezTo>
                  <a:cubicBezTo>
                    <a:pt x="261250" y="554655"/>
                    <a:pt x="268654" y="494353"/>
                    <a:pt x="270004" y="433766"/>
                  </a:cubicBezTo>
                  <a:cubicBezTo>
                    <a:pt x="272070" y="372930"/>
                    <a:pt x="265799" y="312098"/>
                    <a:pt x="251364" y="252964"/>
                  </a:cubicBezTo>
                  <a:cubicBezTo>
                    <a:pt x="243882" y="224059"/>
                    <a:pt x="233349" y="196031"/>
                    <a:pt x="219944" y="169352"/>
                  </a:cubicBezTo>
                  <a:cubicBezTo>
                    <a:pt x="206178" y="142205"/>
                    <a:pt x="189191" y="116814"/>
                    <a:pt x="169352" y="93730"/>
                  </a:cubicBezTo>
                  <a:cubicBezTo>
                    <a:pt x="149651" y="71113"/>
                    <a:pt x="127095" y="51153"/>
                    <a:pt x="102250" y="34350"/>
                  </a:cubicBezTo>
                  <a:cubicBezTo>
                    <a:pt x="81134" y="20442"/>
                    <a:pt x="58540" y="8922"/>
                    <a:pt x="34882" y="0"/>
                  </a:cubicBezTo>
                  <a:cubicBezTo>
                    <a:pt x="26893" y="3197"/>
                    <a:pt x="18639" y="6125"/>
                    <a:pt x="10651" y="8788"/>
                  </a:cubicBezTo>
                  <a:moveTo>
                    <a:pt x="161629" y="795370"/>
                  </a:moveTo>
                  <a:cubicBezTo>
                    <a:pt x="161629" y="795370"/>
                    <a:pt x="161629" y="795370"/>
                    <a:pt x="161629" y="795370"/>
                  </a:cubicBezTo>
                  <a:cubicBezTo>
                    <a:pt x="161629" y="795370"/>
                    <a:pt x="161629" y="795370"/>
                    <a:pt x="161629" y="795370"/>
                  </a:cubicBezTo>
                </a:path>
              </a:pathLst>
            </a:custGeom>
            <a:solidFill>
              <a:srgbClr val="1F627D"/>
            </a:solidFill>
            <a:ln w="26619"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id="{D15BB9B1-2063-4E87-B694-BDD560465D80}"/>
                </a:ext>
              </a:extLst>
            </p:cNvPr>
            <p:cNvSpPr/>
            <p:nvPr/>
          </p:nvSpPr>
          <p:spPr>
            <a:xfrm>
              <a:off x="14593081" y="7867999"/>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1F627D"/>
            </a:solidFill>
            <a:ln w="26619"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id="{DE559C54-40CF-46BA-B311-8C7157140B70}"/>
                </a:ext>
              </a:extLst>
            </p:cNvPr>
            <p:cNvSpPr/>
            <p:nvPr/>
          </p:nvSpPr>
          <p:spPr>
            <a:xfrm>
              <a:off x="14671616" y="840370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1F627D"/>
            </a:solidFill>
            <a:ln w="26619"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id="{38B8420E-466D-4FDC-B803-A760E108FEFE}"/>
                </a:ext>
              </a:extLst>
            </p:cNvPr>
            <p:cNvSpPr/>
            <p:nvPr/>
          </p:nvSpPr>
          <p:spPr>
            <a:xfrm>
              <a:off x="14671616" y="840437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1F627D"/>
            </a:solidFill>
            <a:ln w="26619"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id="{548325D9-68D8-4C5C-B17D-82735008681C}"/>
                </a:ext>
              </a:extLst>
            </p:cNvPr>
            <p:cNvSpPr/>
            <p:nvPr/>
          </p:nvSpPr>
          <p:spPr>
            <a:xfrm>
              <a:off x="13443129" y="8060159"/>
              <a:ext cx="369631" cy="1057382"/>
            </a:xfrm>
            <a:custGeom>
              <a:avLst/>
              <a:gdLst>
                <a:gd name="connsiteX0" fmla="*/ 1065 w 294514"/>
                <a:gd name="connsiteY0" fmla="*/ 11716 h 842500"/>
                <a:gd name="connsiteX1" fmla="*/ 50327 w 294514"/>
                <a:gd name="connsiteY1" fmla="*/ 405273 h 842500"/>
                <a:gd name="connsiteX2" fmla="*/ 215684 w 294514"/>
                <a:gd name="connsiteY2" fmla="*/ 765812 h 842500"/>
                <a:gd name="connsiteX3" fmla="*/ 274798 w 294514"/>
                <a:gd name="connsiteY3" fmla="*/ 838772 h 842500"/>
                <a:gd name="connsiteX4" fmla="*/ 282786 w 294514"/>
                <a:gd name="connsiteY4" fmla="*/ 842500 h 842500"/>
                <a:gd name="connsiteX5" fmla="*/ 290774 w 294514"/>
                <a:gd name="connsiteY5" fmla="*/ 839305 h 842500"/>
                <a:gd name="connsiteX6" fmla="*/ 294502 w 294514"/>
                <a:gd name="connsiteY6" fmla="*/ 831317 h 842500"/>
                <a:gd name="connsiteX7" fmla="*/ 291573 w 294514"/>
                <a:gd name="connsiteY7" fmla="*/ 823329 h 842500"/>
                <a:gd name="connsiteX8" fmla="*/ 250301 w 294514"/>
                <a:gd name="connsiteY8" fmla="*/ 776730 h 842500"/>
                <a:gd name="connsiteX9" fmla="*/ 250300 w 294514"/>
                <a:gd name="connsiteY9" fmla="*/ 776729 h 842500"/>
                <a:gd name="connsiteX10" fmla="*/ 248702 w 294514"/>
                <a:gd name="connsiteY10" fmla="*/ 774600 h 842500"/>
                <a:gd name="connsiteX11" fmla="*/ 248702 w 294514"/>
                <a:gd name="connsiteY11" fmla="*/ 774600 h 842500"/>
                <a:gd name="connsiteX12" fmla="*/ 210358 w 294514"/>
                <a:gd name="connsiteY12" fmla="*/ 714687 h 842500"/>
                <a:gd name="connsiteX13" fmla="*/ 170950 w 294514"/>
                <a:gd name="connsiteY13" fmla="*/ 644390 h 842500"/>
                <a:gd name="connsiteX14" fmla="*/ 104913 w 294514"/>
                <a:gd name="connsiteY14" fmla="*/ 498470 h 842500"/>
                <a:gd name="connsiteX15" fmla="*/ 104913 w 294514"/>
                <a:gd name="connsiteY15" fmla="*/ 499802 h 842500"/>
                <a:gd name="connsiteX16" fmla="*/ 27426 w 294514"/>
                <a:gd name="connsiteY16" fmla="*/ 172814 h 842500"/>
                <a:gd name="connsiteX17" fmla="*/ 27426 w 294514"/>
                <a:gd name="connsiteY17" fmla="*/ 175743 h 842500"/>
                <a:gd name="connsiteX18" fmla="*/ 22367 w 294514"/>
                <a:gd name="connsiteY18" fmla="*/ 11716 h 842500"/>
                <a:gd name="connsiteX19" fmla="*/ 11450 w 294514"/>
                <a:gd name="connsiteY19" fmla="*/ 0 h 842500"/>
                <a:gd name="connsiteX20" fmla="*/ 11450 w 294514"/>
                <a:gd name="connsiteY20" fmla="*/ 0 h 842500"/>
                <a:gd name="connsiteX21" fmla="*/ 0 w 294514"/>
                <a:gd name="connsiteY21" fmla="*/ 10917 h 842500"/>
                <a:gd name="connsiteX22" fmla="*/ 248437 w 294514"/>
                <a:gd name="connsiteY22" fmla="*/ 774865 h 842500"/>
                <a:gd name="connsiteX23" fmla="*/ 248437 w 294514"/>
                <a:gd name="connsiteY23" fmla="*/ 774865 h 842500"/>
                <a:gd name="connsiteX24" fmla="*/ 248437 w 294514"/>
                <a:gd name="connsiteY24" fmla="*/ 774865 h 842500"/>
                <a:gd name="connsiteX25" fmla="*/ 248437 w 294514"/>
                <a:gd name="connsiteY25" fmla="*/ 774865 h 842500"/>
                <a:gd name="connsiteX26" fmla="*/ 105712 w 294514"/>
                <a:gd name="connsiteY26" fmla="*/ 501399 h 842500"/>
                <a:gd name="connsiteX27" fmla="*/ 105712 w 294514"/>
                <a:gd name="connsiteY27" fmla="*/ 499802 h 842500"/>
                <a:gd name="connsiteX28" fmla="*/ 105712 w 294514"/>
                <a:gd name="connsiteY28" fmla="*/ 501399 h 84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4514" h="842500">
                  <a:moveTo>
                    <a:pt x="1065" y="11716"/>
                  </a:moveTo>
                  <a:cubicBezTo>
                    <a:pt x="-3247" y="144673"/>
                    <a:pt x="13376" y="277481"/>
                    <a:pt x="50327" y="405273"/>
                  </a:cubicBezTo>
                  <a:cubicBezTo>
                    <a:pt x="87553" y="532879"/>
                    <a:pt x="143263" y="654347"/>
                    <a:pt x="215684" y="765812"/>
                  </a:cubicBezTo>
                  <a:cubicBezTo>
                    <a:pt x="231848" y="792799"/>
                    <a:pt x="251750" y="817362"/>
                    <a:pt x="274798" y="838772"/>
                  </a:cubicBezTo>
                  <a:cubicBezTo>
                    <a:pt x="276920" y="840942"/>
                    <a:pt x="279760" y="842267"/>
                    <a:pt x="282786" y="842500"/>
                  </a:cubicBezTo>
                  <a:cubicBezTo>
                    <a:pt x="285768" y="842543"/>
                    <a:pt x="288644" y="841392"/>
                    <a:pt x="290774" y="839305"/>
                  </a:cubicBezTo>
                  <a:cubicBezTo>
                    <a:pt x="293205" y="837377"/>
                    <a:pt x="294586" y="834418"/>
                    <a:pt x="294502" y="831317"/>
                  </a:cubicBezTo>
                  <a:cubicBezTo>
                    <a:pt x="294646" y="828368"/>
                    <a:pt x="293589" y="825485"/>
                    <a:pt x="291573" y="823329"/>
                  </a:cubicBezTo>
                  <a:cubicBezTo>
                    <a:pt x="276027" y="809477"/>
                    <a:pt x="262173" y="793836"/>
                    <a:pt x="250301" y="776730"/>
                  </a:cubicBezTo>
                  <a:lnTo>
                    <a:pt x="250300" y="776729"/>
                  </a:lnTo>
                  <a:lnTo>
                    <a:pt x="248702" y="774600"/>
                  </a:lnTo>
                  <a:lnTo>
                    <a:pt x="248702" y="774600"/>
                  </a:lnTo>
                  <a:cubicBezTo>
                    <a:pt x="235123" y="755161"/>
                    <a:pt x="222075" y="735190"/>
                    <a:pt x="210358" y="714687"/>
                  </a:cubicBezTo>
                  <a:cubicBezTo>
                    <a:pt x="198642" y="694184"/>
                    <a:pt x="183731" y="668355"/>
                    <a:pt x="170950" y="644390"/>
                  </a:cubicBezTo>
                  <a:cubicBezTo>
                    <a:pt x="145977" y="597145"/>
                    <a:pt x="123923" y="548414"/>
                    <a:pt x="104913" y="498470"/>
                  </a:cubicBezTo>
                  <a:lnTo>
                    <a:pt x="104913" y="499802"/>
                  </a:lnTo>
                  <a:cubicBezTo>
                    <a:pt x="64836" y="394682"/>
                    <a:pt x="38783" y="284740"/>
                    <a:pt x="27426" y="172814"/>
                  </a:cubicBezTo>
                  <a:cubicBezTo>
                    <a:pt x="27426" y="172814"/>
                    <a:pt x="27426" y="174678"/>
                    <a:pt x="27426" y="175743"/>
                  </a:cubicBezTo>
                  <a:cubicBezTo>
                    <a:pt x="22146" y="121238"/>
                    <a:pt x="20457" y="66443"/>
                    <a:pt x="22367" y="11716"/>
                  </a:cubicBezTo>
                  <a:cubicBezTo>
                    <a:pt x="22518" y="5492"/>
                    <a:pt x="17669" y="288"/>
                    <a:pt x="11450" y="0"/>
                  </a:cubicBezTo>
                  <a:lnTo>
                    <a:pt x="11450" y="0"/>
                  </a:lnTo>
                  <a:cubicBezTo>
                    <a:pt x="5381" y="124"/>
                    <a:pt x="412" y="4862"/>
                    <a:pt x="0" y="10917"/>
                  </a:cubicBezTo>
                  <a:moveTo>
                    <a:pt x="248437" y="774865"/>
                  </a:moveTo>
                  <a:lnTo>
                    <a:pt x="248437" y="774865"/>
                  </a:lnTo>
                  <a:lnTo>
                    <a:pt x="248437" y="774865"/>
                  </a:lnTo>
                  <a:lnTo>
                    <a:pt x="248437" y="774865"/>
                  </a:lnTo>
                  <a:moveTo>
                    <a:pt x="105712" y="501399"/>
                  </a:moveTo>
                  <a:cubicBezTo>
                    <a:pt x="105712" y="501399"/>
                    <a:pt x="105712" y="501399"/>
                    <a:pt x="105712" y="499802"/>
                  </a:cubicBezTo>
                  <a:cubicBezTo>
                    <a:pt x="105712" y="498204"/>
                    <a:pt x="105712" y="499802"/>
                    <a:pt x="105712" y="501399"/>
                  </a:cubicBezTo>
                </a:path>
              </a:pathLst>
            </a:custGeom>
            <a:solidFill>
              <a:srgbClr val="1F627D"/>
            </a:solidFill>
            <a:ln w="26619"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id="{C48A235F-F27E-48D7-8134-1431D9E0A59A}"/>
                </a:ext>
              </a:extLst>
            </p:cNvPr>
            <p:cNvSpPr/>
            <p:nvPr/>
          </p:nvSpPr>
          <p:spPr>
            <a:xfrm>
              <a:off x="13757937" y="8136022"/>
              <a:ext cx="486925" cy="1078101"/>
            </a:xfrm>
            <a:custGeom>
              <a:avLst/>
              <a:gdLst>
                <a:gd name="connsiteX0" fmla="*/ 365865 w 387972"/>
                <a:gd name="connsiteY0" fmla="*/ 7189 h 859009"/>
                <a:gd name="connsiteX1" fmla="*/ 225271 w 387972"/>
                <a:gd name="connsiteY1" fmla="*/ 392758 h 859009"/>
                <a:gd name="connsiteX2" fmla="*/ 226602 w 387972"/>
                <a:gd name="connsiteY2" fmla="*/ 390095 h 859009"/>
                <a:gd name="connsiteX3" fmla="*/ 72162 w 387972"/>
                <a:gd name="connsiteY3" fmla="*/ 693118 h 859009"/>
                <a:gd name="connsiteX4" fmla="*/ 32752 w 387972"/>
                <a:gd name="connsiteY4" fmla="*/ 766611 h 859009"/>
                <a:gd name="connsiteX5" fmla="*/ 0 w 387972"/>
                <a:gd name="connsiteY5" fmla="*/ 840636 h 859009"/>
                <a:gd name="connsiteX6" fmla="*/ 1 w 387972"/>
                <a:gd name="connsiteY6" fmla="*/ 843032 h 859009"/>
                <a:gd name="connsiteX7" fmla="*/ 18640 w 387972"/>
                <a:gd name="connsiteY7" fmla="*/ 859009 h 859009"/>
                <a:gd name="connsiteX8" fmla="*/ 43936 w 387972"/>
                <a:gd name="connsiteY8" fmla="*/ 796700 h 859009"/>
                <a:gd name="connsiteX9" fmla="*/ 43936 w 387972"/>
                <a:gd name="connsiteY9" fmla="*/ 796700 h 859009"/>
                <a:gd name="connsiteX10" fmla="*/ 43936 w 387972"/>
                <a:gd name="connsiteY10" fmla="*/ 795102 h 859009"/>
                <a:gd name="connsiteX11" fmla="*/ 43936 w 387972"/>
                <a:gd name="connsiteY11" fmla="*/ 795102 h 859009"/>
                <a:gd name="connsiteX12" fmla="*/ 43936 w 387972"/>
                <a:gd name="connsiteY12" fmla="*/ 795102 h 859009"/>
                <a:gd name="connsiteX13" fmla="*/ 91067 w 387972"/>
                <a:gd name="connsiteY13" fmla="*/ 705633 h 859009"/>
                <a:gd name="connsiteX14" fmla="*/ 140861 w 387972"/>
                <a:gd name="connsiteY14" fmla="*/ 612437 h 859009"/>
                <a:gd name="connsiteX15" fmla="*/ 236455 w 387972"/>
                <a:gd name="connsiteY15" fmla="*/ 421782 h 859009"/>
                <a:gd name="connsiteX16" fmla="*/ 384504 w 387972"/>
                <a:gd name="connsiteY16" fmla="*/ 26361 h 859009"/>
                <a:gd name="connsiteX17" fmla="*/ 387433 w 387972"/>
                <a:gd name="connsiteY17" fmla="*/ 14379 h 859009"/>
                <a:gd name="connsiteX18" fmla="*/ 379983 w 387972"/>
                <a:gd name="connsiteY18" fmla="*/ 3 h 859009"/>
                <a:gd name="connsiteX19" fmla="*/ 379977 w 387972"/>
                <a:gd name="connsiteY19" fmla="*/ 1 h 859009"/>
                <a:gd name="connsiteX20" fmla="*/ 376782 w 387972"/>
                <a:gd name="connsiteY20" fmla="*/ 0 h 859009"/>
                <a:gd name="connsiteX21" fmla="*/ 365598 w 387972"/>
                <a:gd name="connsiteY21" fmla="*/ 7988 h 859009"/>
                <a:gd name="connsiteX22" fmla="*/ 43404 w 387972"/>
                <a:gd name="connsiteY22" fmla="*/ 796700 h 859009"/>
                <a:gd name="connsiteX23" fmla="*/ 43404 w 387972"/>
                <a:gd name="connsiteY23" fmla="*/ 796700 h 85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7972" h="859009">
                  <a:moveTo>
                    <a:pt x="365865" y="7189"/>
                  </a:moveTo>
                  <a:cubicBezTo>
                    <a:pt x="331331" y="139879"/>
                    <a:pt x="284254" y="268984"/>
                    <a:pt x="225271" y="392758"/>
                  </a:cubicBezTo>
                  <a:lnTo>
                    <a:pt x="226602" y="390095"/>
                  </a:lnTo>
                  <a:cubicBezTo>
                    <a:pt x="178939" y="492879"/>
                    <a:pt x="125949" y="593531"/>
                    <a:pt x="72162" y="693118"/>
                  </a:cubicBezTo>
                  <a:cubicBezTo>
                    <a:pt x="58848" y="717615"/>
                    <a:pt x="45534" y="741847"/>
                    <a:pt x="32752" y="766611"/>
                  </a:cubicBezTo>
                  <a:cubicBezTo>
                    <a:pt x="20593" y="790718"/>
                    <a:pt x="9662" y="815425"/>
                    <a:pt x="0" y="840636"/>
                  </a:cubicBezTo>
                  <a:lnTo>
                    <a:pt x="1" y="843032"/>
                  </a:lnTo>
                  <a:cubicBezTo>
                    <a:pt x="6391" y="848357"/>
                    <a:pt x="12516" y="853417"/>
                    <a:pt x="18640" y="859009"/>
                  </a:cubicBezTo>
                  <a:cubicBezTo>
                    <a:pt x="26095" y="837973"/>
                    <a:pt x="34616" y="817203"/>
                    <a:pt x="43936" y="796700"/>
                  </a:cubicBezTo>
                  <a:lnTo>
                    <a:pt x="43936" y="796700"/>
                  </a:lnTo>
                  <a:lnTo>
                    <a:pt x="43936" y="795102"/>
                  </a:lnTo>
                  <a:lnTo>
                    <a:pt x="43936" y="795102"/>
                  </a:lnTo>
                  <a:lnTo>
                    <a:pt x="43936" y="795102"/>
                  </a:lnTo>
                  <a:cubicBezTo>
                    <a:pt x="58315" y="764747"/>
                    <a:pt x="75090" y="735190"/>
                    <a:pt x="91067" y="705633"/>
                  </a:cubicBezTo>
                  <a:cubicBezTo>
                    <a:pt x="107044" y="676076"/>
                    <a:pt x="124352" y="643591"/>
                    <a:pt x="140861" y="612437"/>
                  </a:cubicBezTo>
                  <a:cubicBezTo>
                    <a:pt x="174145" y="549595"/>
                    <a:pt x="206099" y="486222"/>
                    <a:pt x="236455" y="421782"/>
                  </a:cubicBezTo>
                  <a:cubicBezTo>
                    <a:pt x="298242" y="294973"/>
                    <a:pt x="347816" y="162568"/>
                    <a:pt x="384504" y="26361"/>
                  </a:cubicBezTo>
                  <a:cubicBezTo>
                    <a:pt x="384504" y="22367"/>
                    <a:pt x="386368" y="18373"/>
                    <a:pt x="387433" y="14379"/>
                  </a:cubicBezTo>
                  <a:cubicBezTo>
                    <a:pt x="389346" y="8352"/>
                    <a:pt x="386010" y="1916"/>
                    <a:pt x="379983" y="3"/>
                  </a:cubicBezTo>
                  <a:cubicBezTo>
                    <a:pt x="379981" y="2"/>
                    <a:pt x="379979" y="1"/>
                    <a:pt x="379977" y="1"/>
                  </a:cubicBezTo>
                  <a:lnTo>
                    <a:pt x="376782" y="0"/>
                  </a:lnTo>
                  <a:cubicBezTo>
                    <a:pt x="371720" y="-33"/>
                    <a:pt x="367209" y="3189"/>
                    <a:pt x="365598" y="7988"/>
                  </a:cubicBezTo>
                  <a:moveTo>
                    <a:pt x="43404" y="796700"/>
                  </a:moveTo>
                  <a:lnTo>
                    <a:pt x="43404" y="796700"/>
                  </a:lnTo>
                  <a:close/>
                </a:path>
              </a:pathLst>
            </a:custGeom>
            <a:solidFill>
              <a:srgbClr val="1F627D"/>
            </a:solidFill>
            <a:ln w="26619"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id="{E7416E56-186A-4AF3-A5C6-345BB0915865}"/>
                </a:ext>
              </a:extLst>
            </p:cNvPr>
            <p:cNvSpPr/>
            <p:nvPr/>
          </p:nvSpPr>
          <p:spPr>
            <a:xfrm>
              <a:off x="13812745" y="9133582"/>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1F627D"/>
            </a:solidFill>
            <a:ln w="26619"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id="{FB94C232-77DE-4F90-B387-0B8D659B7B97}"/>
                </a:ext>
              </a:extLst>
            </p:cNvPr>
            <p:cNvSpPr/>
            <p:nvPr/>
          </p:nvSpPr>
          <p:spPr>
            <a:xfrm>
              <a:off x="13811407" y="9135921"/>
              <a:ext cx="33418" cy="334"/>
            </a:xfrm>
            <a:custGeom>
              <a:avLst/>
              <a:gdLst>
                <a:gd name="connsiteX0" fmla="*/ 0 w 26627"/>
                <a:gd name="connsiteY0" fmla="*/ 267 h 266"/>
                <a:gd name="connsiteX1" fmla="*/ 0 w 26627"/>
                <a:gd name="connsiteY1" fmla="*/ 0 h 266"/>
                <a:gd name="connsiteX2" fmla="*/ 0 w 26627"/>
                <a:gd name="connsiteY2" fmla="*/ 267 h 266"/>
              </a:gdLst>
              <a:ahLst/>
              <a:cxnLst>
                <a:cxn ang="0">
                  <a:pos x="connsiteX0" y="connsiteY0"/>
                </a:cxn>
                <a:cxn ang="0">
                  <a:pos x="connsiteX1" y="connsiteY1"/>
                </a:cxn>
                <a:cxn ang="0">
                  <a:pos x="connsiteX2" y="connsiteY2"/>
                </a:cxn>
              </a:cxnLst>
              <a:rect l="l" t="t" r="r" b="b"/>
              <a:pathLst>
                <a:path w="26627" h="266">
                  <a:moveTo>
                    <a:pt x="0" y="267"/>
                  </a:moveTo>
                  <a:lnTo>
                    <a:pt x="0" y="0"/>
                  </a:lnTo>
                  <a:lnTo>
                    <a:pt x="0" y="267"/>
                  </a:lnTo>
                </a:path>
              </a:pathLst>
            </a:custGeom>
            <a:solidFill>
              <a:srgbClr val="1F627D"/>
            </a:solidFill>
            <a:ln w="26619"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id="{25459CD1-246D-4F55-8B56-9570EEEC72DF}"/>
                </a:ext>
              </a:extLst>
            </p:cNvPr>
            <p:cNvSpPr/>
            <p:nvPr/>
          </p:nvSpPr>
          <p:spPr>
            <a:xfrm>
              <a:off x="13811074" y="9136590"/>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1F627D"/>
            </a:solidFill>
            <a:ln w="26619"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id="{237B6DC5-7FB6-41E5-A0B4-F34957779580}"/>
                </a:ext>
              </a:extLst>
            </p:cNvPr>
            <p:cNvSpPr/>
            <p:nvPr/>
          </p:nvSpPr>
          <p:spPr>
            <a:xfrm>
              <a:off x="13666374" y="7713936"/>
              <a:ext cx="459839" cy="243571"/>
            </a:xfrm>
            <a:custGeom>
              <a:avLst/>
              <a:gdLst>
                <a:gd name="connsiteX0" fmla="*/ 528 w 366390"/>
                <a:gd name="connsiteY0" fmla="*/ 11451 h 194072"/>
                <a:gd name="connsiteX1" fmla="*/ 5321 w 366390"/>
                <a:gd name="connsiteY1" fmla="*/ 70564 h 194072"/>
                <a:gd name="connsiteX2" fmla="*/ 26357 w 366390"/>
                <a:gd name="connsiteY2" fmla="*/ 118760 h 194072"/>
                <a:gd name="connsiteX3" fmla="*/ 60973 w 366390"/>
                <a:gd name="connsiteY3" fmla="*/ 156039 h 194072"/>
                <a:gd name="connsiteX4" fmla="*/ 104642 w 366390"/>
                <a:gd name="connsiteY4" fmla="*/ 180536 h 194072"/>
                <a:gd name="connsiteX5" fmla="*/ 205561 w 366390"/>
                <a:gd name="connsiteY5" fmla="*/ 192253 h 194072"/>
                <a:gd name="connsiteX6" fmla="*/ 255622 w 366390"/>
                <a:gd name="connsiteY6" fmla="*/ 178939 h 194072"/>
                <a:gd name="connsiteX7" fmla="*/ 300622 w 366390"/>
                <a:gd name="connsiteY7" fmla="*/ 152311 h 194072"/>
                <a:gd name="connsiteX8" fmla="*/ 339765 w 366390"/>
                <a:gd name="connsiteY8" fmla="*/ 109441 h 194072"/>
                <a:gd name="connsiteX9" fmla="*/ 353878 w 366390"/>
                <a:gd name="connsiteY9" fmla="*/ 82813 h 194072"/>
                <a:gd name="connsiteX10" fmla="*/ 365594 w 366390"/>
                <a:gd name="connsiteY10" fmla="*/ 46067 h 194072"/>
                <a:gd name="connsiteX11" fmla="*/ 365594 w 366390"/>
                <a:gd name="connsiteY11" fmla="*/ 37280 h 194072"/>
                <a:gd name="connsiteX12" fmla="*/ 358937 w 366390"/>
                <a:gd name="connsiteY12" fmla="*/ 31689 h 194072"/>
                <a:gd name="connsiteX13" fmla="*/ 350150 w 366390"/>
                <a:gd name="connsiteY13" fmla="*/ 31689 h 194072"/>
                <a:gd name="connsiteX14" fmla="*/ 344824 w 366390"/>
                <a:gd name="connsiteY14" fmla="*/ 38346 h 194072"/>
                <a:gd name="connsiteX15" fmla="*/ 338966 w 366390"/>
                <a:gd name="connsiteY15" fmla="*/ 59914 h 194072"/>
                <a:gd name="connsiteX16" fmla="*/ 332576 w 366390"/>
                <a:gd name="connsiteY16" fmla="*/ 76423 h 194072"/>
                <a:gd name="connsiteX17" fmla="*/ 332575 w 366390"/>
                <a:gd name="connsiteY17" fmla="*/ 74824 h 194072"/>
                <a:gd name="connsiteX18" fmla="*/ 332575 w 366390"/>
                <a:gd name="connsiteY18" fmla="*/ 76422 h 194072"/>
                <a:gd name="connsiteX19" fmla="*/ 332575 w 366390"/>
                <a:gd name="connsiteY19" fmla="*/ 76422 h 194072"/>
                <a:gd name="connsiteX20" fmla="*/ 332575 w 366390"/>
                <a:gd name="connsiteY20" fmla="*/ 76422 h 194072"/>
                <a:gd name="connsiteX21" fmla="*/ 311806 w 366390"/>
                <a:gd name="connsiteY21" fmla="*/ 109707 h 194072"/>
                <a:gd name="connsiteX22" fmla="*/ 244438 w 366390"/>
                <a:gd name="connsiteY22" fmla="*/ 159767 h 194072"/>
                <a:gd name="connsiteX23" fmla="*/ 194111 w 366390"/>
                <a:gd name="connsiteY23" fmla="*/ 171217 h 194072"/>
                <a:gd name="connsiteX24" fmla="*/ 197306 w 366390"/>
                <a:gd name="connsiteY24" fmla="*/ 171217 h 194072"/>
                <a:gd name="connsiteX25" fmla="*/ 145915 w 366390"/>
                <a:gd name="connsiteY25" fmla="*/ 169352 h 194072"/>
                <a:gd name="connsiteX26" fmla="*/ 147779 w 366390"/>
                <a:gd name="connsiteY26" fmla="*/ 169352 h 194072"/>
                <a:gd name="connsiteX27" fmla="*/ 103577 w 366390"/>
                <a:gd name="connsiteY27" fmla="*/ 155772 h 194072"/>
                <a:gd name="connsiteX28" fmla="*/ 70825 w 366390"/>
                <a:gd name="connsiteY28" fmla="*/ 135269 h 194072"/>
                <a:gd name="connsiteX29" fmla="*/ 47659 w 366390"/>
                <a:gd name="connsiteY29" fmla="*/ 110239 h 194072"/>
                <a:gd name="connsiteX30" fmla="*/ 31682 w 366390"/>
                <a:gd name="connsiteY30" fmla="*/ 79617 h 194072"/>
                <a:gd name="connsiteX31" fmla="*/ 23427 w 366390"/>
                <a:gd name="connsiteY31" fmla="*/ 42072 h 194072"/>
                <a:gd name="connsiteX32" fmla="*/ 23427 w 366390"/>
                <a:gd name="connsiteY32" fmla="*/ 12782 h 194072"/>
                <a:gd name="connsiteX33" fmla="*/ 13412 w 366390"/>
                <a:gd name="connsiteY33" fmla="*/ 58 h 194072"/>
                <a:gd name="connsiteX34" fmla="*/ 12776 w 366390"/>
                <a:gd name="connsiteY34" fmla="*/ 0 h 194072"/>
                <a:gd name="connsiteX35" fmla="*/ 12776 w 366390"/>
                <a:gd name="connsiteY35" fmla="*/ 1 h 194072"/>
                <a:gd name="connsiteX36" fmla="*/ 1593 w 366390"/>
                <a:gd name="connsiteY36" fmla="*/ 11185 h 194072"/>
                <a:gd name="connsiteX37" fmla="*/ 32747 w 366390"/>
                <a:gd name="connsiteY37" fmla="*/ 78818 h 194072"/>
                <a:gd name="connsiteX38" fmla="*/ 32747 w 366390"/>
                <a:gd name="connsiteY38" fmla="*/ 78818 h 194072"/>
                <a:gd name="connsiteX39" fmla="*/ 32747 w 366390"/>
                <a:gd name="connsiteY39" fmla="*/ 78818 h 194072"/>
                <a:gd name="connsiteX40" fmla="*/ 310740 w 366390"/>
                <a:gd name="connsiteY40" fmla="*/ 112902 h 194072"/>
                <a:gd name="connsiteX41" fmla="*/ 310740 w 366390"/>
                <a:gd name="connsiteY41" fmla="*/ 112902 h 194072"/>
                <a:gd name="connsiteX42" fmla="*/ 310740 w 366390"/>
                <a:gd name="connsiteY42" fmla="*/ 112902 h 194072"/>
                <a:gd name="connsiteX43" fmla="*/ 332309 w 366390"/>
                <a:gd name="connsiteY43" fmla="*/ 79884 h 194072"/>
                <a:gd name="connsiteX44" fmla="*/ 332309 w 366390"/>
                <a:gd name="connsiteY44" fmla="*/ 79884 h 19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6390" h="194072">
                  <a:moveTo>
                    <a:pt x="528" y="11451"/>
                  </a:moveTo>
                  <a:cubicBezTo>
                    <a:pt x="-946" y="31284"/>
                    <a:pt x="671" y="51227"/>
                    <a:pt x="5321" y="70564"/>
                  </a:cubicBezTo>
                  <a:cubicBezTo>
                    <a:pt x="9623" y="87681"/>
                    <a:pt x="16731" y="103967"/>
                    <a:pt x="26357" y="118760"/>
                  </a:cubicBezTo>
                  <a:cubicBezTo>
                    <a:pt x="35897" y="132903"/>
                    <a:pt x="47574" y="145479"/>
                    <a:pt x="60973" y="156039"/>
                  </a:cubicBezTo>
                  <a:cubicBezTo>
                    <a:pt x="74361" y="166131"/>
                    <a:pt x="89050" y="174371"/>
                    <a:pt x="104642" y="180536"/>
                  </a:cubicBezTo>
                  <a:cubicBezTo>
                    <a:pt x="136783" y="192780"/>
                    <a:pt x="171471" y="196807"/>
                    <a:pt x="205561" y="192253"/>
                  </a:cubicBezTo>
                  <a:cubicBezTo>
                    <a:pt x="222745" y="189955"/>
                    <a:pt x="239567" y="185480"/>
                    <a:pt x="255622" y="178939"/>
                  </a:cubicBezTo>
                  <a:cubicBezTo>
                    <a:pt x="271757" y="172139"/>
                    <a:pt x="286896" y="163181"/>
                    <a:pt x="300622" y="152311"/>
                  </a:cubicBezTo>
                  <a:cubicBezTo>
                    <a:pt x="315950" y="140282"/>
                    <a:pt x="329177" y="125796"/>
                    <a:pt x="339765" y="109441"/>
                  </a:cubicBezTo>
                  <a:cubicBezTo>
                    <a:pt x="345158" y="100948"/>
                    <a:pt x="349876" y="92045"/>
                    <a:pt x="353878" y="82813"/>
                  </a:cubicBezTo>
                  <a:cubicBezTo>
                    <a:pt x="359134" y="71037"/>
                    <a:pt x="363063" y="58712"/>
                    <a:pt x="365594" y="46067"/>
                  </a:cubicBezTo>
                  <a:cubicBezTo>
                    <a:pt x="366656" y="43234"/>
                    <a:pt x="366656" y="40113"/>
                    <a:pt x="365594" y="37280"/>
                  </a:cubicBezTo>
                  <a:cubicBezTo>
                    <a:pt x="364271" y="34554"/>
                    <a:pt x="361850" y="32521"/>
                    <a:pt x="358937" y="31689"/>
                  </a:cubicBezTo>
                  <a:cubicBezTo>
                    <a:pt x="356104" y="30627"/>
                    <a:pt x="352983" y="30627"/>
                    <a:pt x="350150" y="31689"/>
                  </a:cubicBezTo>
                  <a:cubicBezTo>
                    <a:pt x="347547" y="33094"/>
                    <a:pt x="345624" y="35497"/>
                    <a:pt x="344824" y="38346"/>
                  </a:cubicBezTo>
                  <a:cubicBezTo>
                    <a:pt x="343438" y="45677"/>
                    <a:pt x="341480" y="52889"/>
                    <a:pt x="338966" y="59914"/>
                  </a:cubicBezTo>
                  <a:cubicBezTo>
                    <a:pt x="337231" y="65562"/>
                    <a:pt x="335095" y="71079"/>
                    <a:pt x="332576" y="76423"/>
                  </a:cubicBezTo>
                  <a:lnTo>
                    <a:pt x="332575" y="74824"/>
                  </a:lnTo>
                  <a:lnTo>
                    <a:pt x="332575" y="76422"/>
                  </a:lnTo>
                  <a:cubicBezTo>
                    <a:pt x="332575" y="76422"/>
                    <a:pt x="332575" y="76422"/>
                    <a:pt x="332575" y="76422"/>
                  </a:cubicBezTo>
                  <a:lnTo>
                    <a:pt x="332575" y="76422"/>
                  </a:lnTo>
                  <a:cubicBezTo>
                    <a:pt x="326733" y="88156"/>
                    <a:pt x="319778" y="99302"/>
                    <a:pt x="311806" y="109707"/>
                  </a:cubicBezTo>
                  <a:cubicBezTo>
                    <a:pt x="294088" y="131971"/>
                    <a:pt x="270867" y="149226"/>
                    <a:pt x="244438" y="159767"/>
                  </a:cubicBezTo>
                  <a:cubicBezTo>
                    <a:pt x="228217" y="165707"/>
                    <a:pt x="211305" y="169555"/>
                    <a:pt x="194111" y="171217"/>
                  </a:cubicBezTo>
                  <a:lnTo>
                    <a:pt x="197306" y="171217"/>
                  </a:lnTo>
                  <a:cubicBezTo>
                    <a:pt x="180165" y="172730"/>
                    <a:pt x="162902" y="172103"/>
                    <a:pt x="145915" y="169352"/>
                  </a:cubicBezTo>
                  <a:lnTo>
                    <a:pt x="147779" y="169352"/>
                  </a:lnTo>
                  <a:cubicBezTo>
                    <a:pt x="132534" y="166697"/>
                    <a:pt x="117683" y="162135"/>
                    <a:pt x="103577" y="155772"/>
                  </a:cubicBezTo>
                  <a:cubicBezTo>
                    <a:pt x="91930" y="150180"/>
                    <a:pt x="80944" y="143302"/>
                    <a:pt x="70825" y="135269"/>
                  </a:cubicBezTo>
                  <a:cubicBezTo>
                    <a:pt x="62231" y="127776"/>
                    <a:pt x="54465" y="119385"/>
                    <a:pt x="47659" y="110239"/>
                  </a:cubicBezTo>
                  <a:cubicBezTo>
                    <a:pt x="41189" y="100670"/>
                    <a:pt x="35829" y="90397"/>
                    <a:pt x="31682" y="79617"/>
                  </a:cubicBezTo>
                  <a:cubicBezTo>
                    <a:pt x="27487" y="67464"/>
                    <a:pt x="24717" y="54864"/>
                    <a:pt x="23427" y="42072"/>
                  </a:cubicBezTo>
                  <a:cubicBezTo>
                    <a:pt x="22763" y="32320"/>
                    <a:pt x="22763" y="22534"/>
                    <a:pt x="23427" y="12782"/>
                  </a:cubicBezTo>
                  <a:cubicBezTo>
                    <a:pt x="24175" y="6503"/>
                    <a:pt x="19691" y="806"/>
                    <a:pt x="13412" y="58"/>
                  </a:cubicBezTo>
                  <a:cubicBezTo>
                    <a:pt x="13201" y="33"/>
                    <a:pt x="12989" y="13"/>
                    <a:pt x="12776" y="0"/>
                  </a:cubicBezTo>
                  <a:lnTo>
                    <a:pt x="12776" y="1"/>
                  </a:lnTo>
                  <a:cubicBezTo>
                    <a:pt x="6659" y="141"/>
                    <a:pt x="1734" y="5067"/>
                    <a:pt x="1593" y="11185"/>
                  </a:cubicBezTo>
                  <a:moveTo>
                    <a:pt x="32747" y="78818"/>
                  </a:moveTo>
                  <a:cubicBezTo>
                    <a:pt x="32747" y="78818"/>
                    <a:pt x="32747" y="78818"/>
                    <a:pt x="32747" y="78818"/>
                  </a:cubicBezTo>
                  <a:cubicBezTo>
                    <a:pt x="32747" y="78818"/>
                    <a:pt x="32747" y="78818"/>
                    <a:pt x="32747" y="78818"/>
                  </a:cubicBezTo>
                  <a:moveTo>
                    <a:pt x="310740" y="112902"/>
                  </a:moveTo>
                  <a:lnTo>
                    <a:pt x="310740" y="112902"/>
                  </a:lnTo>
                  <a:lnTo>
                    <a:pt x="310740" y="112902"/>
                  </a:lnTo>
                  <a:moveTo>
                    <a:pt x="332309" y="79884"/>
                  </a:moveTo>
                  <a:lnTo>
                    <a:pt x="332309" y="79884"/>
                  </a:lnTo>
                </a:path>
              </a:pathLst>
            </a:custGeom>
            <a:solidFill>
              <a:srgbClr val="1F627D"/>
            </a:solidFill>
            <a:ln w="26619"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id="{81065610-C3C1-42CD-BC49-139A61FA2F75}"/>
                </a:ext>
              </a:extLst>
            </p:cNvPr>
            <p:cNvSpPr/>
            <p:nvPr/>
          </p:nvSpPr>
          <p:spPr>
            <a:xfrm>
              <a:off x="14440355" y="9837388"/>
              <a:ext cx="81877" cy="24730"/>
            </a:xfrm>
            <a:custGeom>
              <a:avLst/>
              <a:gdLst>
                <a:gd name="connsiteX0" fmla="*/ 0 w 65238"/>
                <a:gd name="connsiteY0" fmla="*/ 12249 h 19704"/>
                <a:gd name="connsiteX1" fmla="*/ 36480 w 65238"/>
                <a:gd name="connsiteY1" fmla="*/ 19704 h 19704"/>
                <a:gd name="connsiteX2" fmla="*/ 36480 w 65238"/>
                <a:gd name="connsiteY2" fmla="*/ 19704 h 19704"/>
                <a:gd name="connsiteX3" fmla="*/ 29557 w 65238"/>
                <a:gd name="connsiteY3" fmla="*/ 19704 h 19704"/>
                <a:gd name="connsiteX4" fmla="*/ 29557 w 65238"/>
                <a:gd name="connsiteY4" fmla="*/ 19704 h 19704"/>
                <a:gd name="connsiteX5" fmla="*/ 65238 w 65238"/>
                <a:gd name="connsiteY5" fmla="*/ 3727 h 19704"/>
                <a:gd name="connsiteX6" fmla="*/ 57516 w 65238"/>
                <a:gd name="connsiteY6" fmla="*/ 3727 h 19704"/>
                <a:gd name="connsiteX7" fmla="*/ 55386 w 65238"/>
                <a:gd name="connsiteY7" fmla="*/ 3727 h 19704"/>
                <a:gd name="connsiteX8" fmla="*/ 34616 w 65238"/>
                <a:gd name="connsiteY8" fmla="*/ 0 h 19704"/>
                <a:gd name="connsiteX9" fmla="*/ 1332 w 65238"/>
                <a:gd name="connsiteY9" fmla="*/ 16242 h 1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38" h="19704">
                  <a:moveTo>
                    <a:pt x="0" y="12249"/>
                  </a:moveTo>
                  <a:lnTo>
                    <a:pt x="36480" y="19704"/>
                  </a:lnTo>
                  <a:lnTo>
                    <a:pt x="36480" y="19704"/>
                  </a:lnTo>
                  <a:lnTo>
                    <a:pt x="29557" y="19704"/>
                  </a:lnTo>
                  <a:lnTo>
                    <a:pt x="29557" y="19704"/>
                  </a:lnTo>
                  <a:cubicBezTo>
                    <a:pt x="41539" y="14645"/>
                    <a:pt x="53255" y="9320"/>
                    <a:pt x="65238" y="3727"/>
                  </a:cubicBezTo>
                  <a:lnTo>
                    <a:pt x="57516" y="3727"/>
                  </a:lnTo>
                  <a:lnTo>
                    <a:pt x="55386" y="3727"/>
                  </a:lnTo>
                  <a:lnTo>
                    <a:pt x="34616" y="0"/>
                  </a:lnTo>
                  <a:lnTo>
                    <a:pt x="1332" y="16242"/>
                  </a:lnTo>
                </a:path>
              </a:pathLst>
            </a:custGeom>
            <a:solidFill>
              <a:srgbClr val="353535"/>
            </a:solidFill>
            <a:ln w="26619"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id="{D85FCB7A-76B3-42A0-B436-BCB41E35D65E}"/>
                </a:ext>
              </a:extLst>
            </p:cNvPr>
            <p:cNvSpPr/>
            <p:nvPr/>
          </p:nvSpPr>
          <p:spPr>
            <a:xfrm>
              <a:off x="14187707" y="10089035"/>
              <a:ext cx="40103" cy="37428"/>
            </a:xfrm>
            <a:custGeom>
              <a:avLst/>
              <a:gdLst>
                <a:gd name="connsiteX0" fmla="*/ 6390 w 31953"/>
                <a:gd name="connsiteY0" fmla="*/ 9852 h 29822"/>
                <a:gd name="connsiteX1" fmla="*/ 0 w 31953"/>
                <a:gd name="connsiteY1" fmla="*/ 15444 h 29822"/>
                <a:gd name="connsiteX2" fmla="*/ 21568 w 31953"/>
                <a:gd name="connsiteY2" fmla="*/ 29823 h 29822"/>
                <a:gd name="connsiteX3" fmla="*/ 21568 w 31953"/>
                <a:gd name="connsiteY3" fmla="*/ 29823 h 29822"/>
                <a:gd name="connsiteX4" fmla="*/ 12515 w 31953"/>
                <a:gd name="connsiteY4" fmla="*/ 23698 h 29822"/>
                <a:gd name="connsiteX5" fmla="*/ 12515 w 31953"/>
                <a:gd name="connsiteY5" fmla="*/ 23698 h 29822"/>
                <a:gd name="connsiteX6" fmla="*/ 28492 w 31953"/>
                <a:gd name="connsiteY6" fmla="*/ 12249 h 29822"/>
                <a:gd name="connsiteX7" fmla="*/ 31954 w 31953"/>
                <a:gd name="connsiteY7" fmla="*/ 9852 h 29822"/>
                <a:gd name="connsiteX8" fmla="*/ 17042 w 31953"/>
                <a:gd name="connsiteY8" fmla="*/ 0 h 29822"/>
                <a:gd name="connsiteX9" fmla="*/ 6923 w 31953"/>
                <a:gd name="connsiteY9" fmla="*/ 10651 h 2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953" h="29822">
                  <a:moveTo>
                    <a:pt x="6390" y="9852"/>
                  </a:moveTo>
                  <a:lnTo>
                    <a:pt x="0" y="15444"/>
                  </a:lnTo>
                  <a:lnTo>
                    <a:pt x="21568" y="29823"/>
                  </a:lnTo>
                  <a:lnTo>
                    <a:pt x="21568" y="29823"/>
                  </a:lnTo>
                  <a:lnTo>
                    <a:pt x="12515" y="23698"/>
                  </a:lnTo>
                  <a:lnTo>
                    <a:pt x="12515" y="23698"/>
                  </a:lnTo>
                  <a:cubicBezTo>
                    <a:pt x="17841" y="20236"/>
                    <a:pt x="22900" y="16242"/>
                    <a:pt x="28492" y="12249"/>
                  </a:cubicBezTo>
                  <a:lnTo>
                    <a:pt x="31954" y="9852"/>
                  </a:lnTo>
                  <a:lnTo>
                    <a:pt x="17042" y="0"/>
                  </a:lnTo>
                  <a:cubicBezTo>
                    <a:pt x="13875" y="3740"/>
                    <a:pt x="10497" y="7296"/>
                    <a:pt x="6923" y="10651"/>
                  </a:cubicBezTo>
                </a:path>
              </a:pathLst>
            </a:custGeom>
            <a:solidFill>
              <a:srgbClr val="353535"/>
            </a:solidFill>
            <a:ln w="26619"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id="{EABAF7AE-DE3A-4ABE-8D0C-868E76D4BF30}"/>
                </a:ext>
              </a:extLst>
            </p:cNvPr>
            <p:cNvSpPr/>
            <p:nvPr/>
          </p:nvSpPr>
          <p:spPr>
            <a:xfrm>
              <a:off x="14508196" y="9837388"/>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353535"/>
            </a:solidFill>
            <a:ln w="26619"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id="{7F4B57FB-43EE-488B-B7DF-3EAB2B84CAA6}"/>
                </a:ext>
              </a:extLst>
            </p:cNvPr>
            <p:cNvSpPr/>
            <p:nvPr/>
          </p:nvSpPr>
          <p:spPr>
            <a:xfrm>
              <a:off x="12431532" y="8596202"/>
              <a:ext cx="1420647" cy="1138924"/>
            </a:xfrm>
            <a:custGeom>
              <a:avLst/>
              <a:gdLst>
                <a:gd name="connsiteX0" fmla="*/ 238851 w 1131942"/>
                <a:gd name="connsiteY0" fmla="*/ 0 h 907471"/>
                <a:gd name="connsiteX1" fmla="*/ 167223 w 1131942"/>
                <a:gd name="connsiteY1" fmla="*/ 12249 h 907471"/>
                <a:gd name="connsiteX2" fmla="*/ 74026 w 1131942"/>
                <a:gd name="connsiteY2" fmla="*/ 68699 h 907471"/>
                <a:gd name="connsiteX3" fmla="*/ 50327 w 1131942"/>
                <a:gd name="connsiteY3" fmla="*/ 96924 h 907471"/>
                <a:gd name="connsiteX4" fmla="*/ 0 w 1131942"/>
                <a:gd name="connsiteY4" fmla="*/ 251631 h 907471"/>
                <a:gd name="connsiteX5" fmla="*/ 34350 w 1131942"/>
                <a:gd name="connsiteY5" fmla="*/ 411397 h 907471"/>
                <a:gd name="connsiteX6" fmla="*/ 122754 w 1131942"/>
                <a:gd name="connsiteY6" fmla="*/ 559447 h 907471"/>
                <a:gd name="connsiteX7" fmla="*/ 231928 w 1131942"/>
                <a:gd name="connsiteY7" fmla="*/ 682200 h 907471"/>
                <a:gd name="connsiteX8" fmla="*/ 368794 w 1131942"/>
                <a:gd name="connsiteY8" fmla="*/ 802557 h 907471"/>
                <a:gd name="connsiteX9" fmla="*/ 515246 w 1131942"/>
                <a:gd name="connsiteY9" fmla="*/ 907471 h 907471"/>
                <a:gd name="connsiteX10" fmla="*/ 534684 w 1131942"/>
                <a:gd name="connsiteY10" fmla="*/ 907471 h 907471"/>
                <a:gd name="connsiteX11" fmla="*/ 555720 w 1131942"/>
                <a:gd name="connsiteY11" fmla="*/ 907471 h 907471"/>
                <a:gd name="connsiteX12" fmla="*/ 452138 w 1131942"/>
                <a:gd name="connsiteY12" fmla="*/ 838239 h 907471"/>
                <a:gd name="connsiteX13" fmla="*/ 452138 w 1131942"/>
                <a:gd name="connsiteY13" fmla="*/ 838239 h 907471"/>
                <a:gd name="connsiteX14" fmla="*/ 289177 w 1131942"/>
                <a:gd name="connsiteY14" fmla="*/ 705101 h 907471"/>
                <a:gd name="connsiteX15" fmla="*/ 160299 w 1131942"/>
                <a:gd name="connsiteY15" fmla="*/ 571963 h 907471"/>
                <a:gd name="connsiteX16" fmla="*/ 160299 w 1131942"/>
                <a:gd name="connsiteY16" fmla="*/ 571963 h 907471"/>
                <a:gd name="connsiteX17" fmla="*/ 57783 w 1131942"/>
                <a:gd name="connsiteY17" fmla="*/ 410866 h 907471"/>
                <a:gd name="connsiteX18" fmla="*/ 57783 w 1131942"/>
                <a:gd name="connsiteY18" fmla="*/ 410865 h 907471"/>
                <a:gd name="connsiteX19" fmla="*/ 57783 w 1131942"/>
                <a:gd name="connsiteY19" fmla="*/ 410865 h 907471"/>
                <a:gd name="connsiteX20" fmla="*/ 57783 w 1131942"/>
                <a:gd name="connsiteY20" fmla="*/ 410865 h 907471"/>
                <a:gd name="connsiteX21" fmla="*/ 57783 w 1131942"/>
                <a:gd name="connsiteY21" fmla="*/ 410865 h 907471"/>
                <a:gd name="connsiteX22" fmla="*/ 57783 w 1131942"/>
                <a:gd name="connsiteY22" fmla="*/ 410865 h 907471"/>
                <a:gd name="connsiteX23" fmla="*/ 57783 w 1131942"/>
                <a:gd name="connsiteY23" fmla="*/ 410865 h 907471"/>
                <a:gd name="connsiteX24" fmla="*/ 57783 w 1131942"/>
                <a:gd name="connsiteY24" fmla="*/ 410865 h 907471"/>
                <a:gd name="connsiteX25" fmla="*/ 27161 w 1131942"/>
                <a:gd name="connsiteY25" fmla="*/ 312609 h 907471"/>
                <a:gd name="connsiteX26" fmla="*/ 23699 w 1131942"/>
                <a:gd name="connsiteY26" fmla="*/ 232726 h 907471"/>
                <a:gd name="connsiteX27" fmla="*/ 23699 w 1131942"/>
                <a:gd name="connsiteY27" fmla="*/ 232726 h 907471"/>
                <a:gd name="connsiteX28" fmla="*/ 38611 w 1131942"/>
                <a:gd name="connsiteY28" fmla="*/ 168021 h 907471"/>
                <a:gd name="connsiteX29" fmla="*/ 38611 w 1131942"/>
                <a:gd name="connsiteY29" fmla="*/ 168021 h 907471"/>
                <a:gd name="connsiteX30" fmla="*/ 68967 w 1131942"/>
                <a:gd name="connsiteY30" fmla="*/ 110771 h 907471"/>
                <a:gd name="connsiteX31" fmla="*/ 107310 w 1131942"/>
                <a:gd name="connsiteY31" fmla="*/ 70031 h 907471"/>
                <a:gd name="connsiteX32" fmla="*/ 150447 w 1131942"/>
                <a:gd name="connsiteY32" fmla="*/ 43403 h 907471"/>
                <a:gd name="connsiteX33" fmla="*/ 206365 w 1131942"/>
                <a:gd name="connsiteY33" fmla="*/ 26628 h 907471"/>
                <a:gd name="connsiteX34" fmla="*/ 284651 w 1131942"/>
                <a:gd name="connsiteY34" fmla="*/ 24231 h 907471"/>
                <a:gd name="connsiteX35" fmla="*/ 282787 w 1131942"/>
                <a:gd name="connsiteY35" fmla="*/ 24231 h 907471"/>
                <a:gd name="connsiteX36" fmla="*/ 354947 w 1131942"/>
                <a:gd name="connsiteY36" fmla="*/ 37545 h 907471"/>
                <a:gd name="connsiteX37" fmla="*/ 436428 w 1131942"/>
                <a:gd name="connsiteY37" fmla="*/ 64173 h 907471"/>
                <a:gd name="connsiteX38" fmla="*/ 433499 w 1131942"/>
                <a:gd name="connsiteY38" fmla="*/ 64173 h 907471"/>
                <a:gd name="connsiteX39" fmla="*/ 775132 w 1131942"/>
                <a:gd name="connsiteY39" fmla="*/ 250566 h 907471"/>
                <a:gd name="connsiteX40" fmla="*/ 776996 w 1131942"/>
                <a:gd name="connsiteY40" fmla="*/ 252164 h 907471"/>
                <a:gd name="connsiteX41" fmla="*/ 775132 w 1131942"/>
                <a:gd name="connsiteY41" fmla="*/ 250566 h 907471"/>
                <a:gd name="connsiteX42" fmla="*/ 777528 w 1131942"/>
                <a:gd name="connsiteY42" fmla="*/ 252431 h 907471"/>
                <a:gd name="connsiteX43" fmla="*/ 777528 w 1131942"/>
                <a:gd name="connsiteY43" fmla="*/ 252431 h 907471"/>
                <a:gd name="connsiteX44" fmla="*/ 986556 w 1131942"/>
                <a:gd name="connsiteY44" fmla="*/ 421516 h 907471"/>
                <a:gd name="connsiteX45" fmla="*/ 1111972 w 1131942"/>
                <a:gd name="connsiteY45" fmla="*/ 537613 h 907471"/>
                <a:gd name="connsiteX46" fmla="*/ 1131943 w 1131942"/>
                <a:gd name="connsiteY46" fmla="*/ 525364 h 907471"/>
                <a:gd name="connsiteX47" fmla="*/ 1107446 w 1131942"/>
                <a:gd name="connsiteY47" fmla="*/ 501932 h 907471"/>
                <a:gd name="connsiteX48" fmla="*/ 814541 w 1131942"/>
                <a:gd name="connsiteY48" fmla="*/ 250300 h 907471"/>
                <a:gd name="connsiteX49" fmla="*/ 484891 w 1131942"/>
                <a:gd name="connsiteY49" fmla="*/ 59113 h 907471"/>
                <a:gd name="connsiteX50" fmla="*/ 396487 w 1131942"/>
                <a:gd name="connsiteY50" fmla="*/ 26362 h 907471"/>
                <a:gd name="connsiteX51" fmla="*/ 316604 w 1131942"/>
                <a:gd name="connsiteY51" fmla="*/ 5859 h 907471"/>
                <a:gd name="connsiteX52" fmla="*/ 308349 w 1131942"/>
                <a:gd name="connsiteY52" fmla="*/ 4527 h 907471"/>
                <a:gd name="connsiteX53" fmla="*/ 256958 w 1131942"/>
                <a:gd name="connsiteY53" fmla="*/ 799 h 907471"/>
                <a:gd name="connsiteX54" fmla="*/ 240981 w 1131942"/>
                <a:gd name="connsiteY54" fmla="*/ 799 h 907471"/>
                <a:gd name="connsiteX55" fmla="*/ 38078 w 1131942"/>
                <a:gd name="connsiteY55" fmla="*/ 166956 h 907471"/>
                <a:gd name="connsiteX56" fmla="*/ 38078 w 1131942"/>
                <a:gd name="connsiteY56" fmla="*/ 166956 h 907471"/>
                <a:gd name="connsiteX57" fmla="*/ 38078 w 1131942"/>
                <a:gd name="connsiteY57" fmla="*/ 166956 h 907471"/>
                <a:gd name="connsiteX58" fmla="*/ 38078 w 1131942"/>
                <a:gd name="connsiteY58" fmla="*/ 168554 h 907471"/>
                <a:gd name="connsiteX59" fmla="*/ 38078 w 1131942"/>
                <a:gd name="connsiteY59" fmla="*/ 166956 h 907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31942" h="907471">
                  <a:moveTo>
                    <a:pt x="238851" y="0"/>
                  </a:moveTo>
                  <a:cubicBezTo>
                    <a:pt x="214534" y="849"/>
                    <a:pt x="190441" y="4969"/>
                    <a:pt x="167223" y="12249"/>
                  </a:cubicBezTo>
                  <a:cubicBezTo>
                    <a:pt x="131956" y="23044"/>
                    <a:pt x="99929" y="42444"/>
                    <a:pt x="74026" y="68699"/>
                  </a:cubicBezTo>
                  <a:cubicBezTo>
                    <a:pt x="65484" y="77549"/>
                    <a:pt x="57566" y="86980"/>
                    <a:pt x="50327" y="96924"/>
                  </a:cubicBezTo>
                  <a:cubicBezTo>
                    <a:pt x="18514" y="142328"/>
                    <a:pt x="990" y="196200"/>
                    <a:pt x="0" y="251631"/>
                  </a:cubicBezTo>
                  <a:cubicBezTo>
                    <a:pt x="-48" y="306724"/>
                    <a:pt x="11664" y="361192"/>
                    <a:pt x="34350" y="411397"/>
                  </a:cubicBezTo>
                  <a:cubicBezTo>
                    <a:pt x="57813" y="464093"/>
                    <a:pt x="87492" y="513796"/>
                    <a:pt x="122754" y="559447"/>
                  </a:cubicBezTo>
                  <a:cubicBezTo>
                    <a:pt x="156140" y="602942"/>
                    <a:pt x="192627" y="643967"/>
                    <a:pt x="231928" y="682200"/>
                  </a:cubicBezTo>
                  <a:cubicBezTo>
                    <a:pt x="275401" y="724699"/>
                    <a:pt x="321086" y="764873"/>
                    <a:pt x="368794" y="802557"/>
                  </a:cubicBezTo>
                  <a:cubicBezTo>
                    <a:pt x="415925" y="839837"/>
                    <a:pt x="464920" y="874719"/>
                    <a:pt x="515246" y="907471"/>
                  </a:cubicBezTo>
                  <a:lnTo>
                    <a:pt x="534684" y="907471"/>
                  </a:lnTo>
                  <a:lnTo>
                    <a:pt x="555720" y="907471"/>
                  </a:lnTo>
                  <a:cubicBezTo>
                    <a:pt x="520216" y="885637"/>
                    <a:pt x="485689" y="862559"/>
                    <a:pt x="452138" y="838239"/>
                  </a:cubicBezTo>
                  <a:lnTo>
                    <a:pt x="452138" y="838239"/>
                  </a:lnTo>
                  <a:cubicBezTo>
                    <a:pt x="395333" y="796991"/>
                    <a:pt x="340924" y="752540"/>
                    <a:pt x="289177" y="705101"/>
                  </a:cubicBezTo>
                  <a:cubicBezTo>
                    <a:pt x="243112" y="663837"/>
                    <a:pt x="200043" y="619345"/>
                    <a:pt x="160299" y="571963"/>
                  </a:cubicBezTo>
                  <a:lnTo>
                    <a:pt x="160299" y="571963"/>
                  </a:lnTo>
                  <a:cubicBezTo>
                    <a:pt x="119363" y="522879"/>
                    <a:pt x="84908" y="468737"/>
                    <a:pt x="57783" y="410866"/>
                  </a:cubicBezTo>
                  <a:lnTo>
                    <a:pt x="57783" y="410865"/>
                  </a:lnTo>
                  <a:lnTo>
                    <a:pt x="57783" y="410865"/>
                  </a:lnTo>
                  <a:lnTo>
                    <a:pt x="57783" y="410865"/>
                  </a:lnTo>
                  <a:lnTo>
                    <a:pt x="57783" y="410865"/>
                  </a:lnTo>
                  <a:lnTo>
                    <a:pt x="57783" y="410865"/>
                  </a:lnTo>
                  <a:lnTo>
                    <a:pt x="57783" y="410865"/>
                  </a:lnTo>
                  <a:lnTo>
                    <a:pt x="57783" y="410865"/>
                  </a:lnTo>
                  <a:cubicBezTo>
                    <a:pt x="43752" y="379429"/>
                    <a:pt x="33474" y="346450"/>
                    <a:pt x="27161" y="312609"/>
                  </a:cubicBezTo>
                  <a:cubicBezTo>
                    <a:pt x="22527" y="286246"/>
                    <a:pt x="21363" y="259391"/>
                    <a:pt x="23699" y="232726"/>
                  </a:cubicBezTo>
                  <a:lnTo>
                    <a:pt x="23699" y="232726"/>
                  </a:lnTo>
                  <a:cubicBezTo>
                    <a:pt x="26104" y="210646"/>
                    <a:pt x="31109" y="188927"/>
                    <a:pt x="38611" y="168021"/>
                  </a:cubicBezTo>
                  <a:lnTo>
                    <a:pt x="38611" y="168021"/>
                  </a:lnTo>
                  <a:cubicBezTo>
                    <a:pt x="46375" y="147779"/>
                    <a:pt x="56569" y="128555"/>
                    <a:pt x="68967" y="110771"/>
                  </a:cubicBezTo>
                  <a:cubicBezTo>
                    <a:pt x="80057" y="95694"/>
                    <a:pt x="92932" y="82014"/>
                    <a:pt x="107310" y="70031"/>
                  </a:cubicBezTo>
                  <a:cubicBezTo>
                    <a:pt x="120636" y="59553"/>
                    <a:pt x="135108" y="50620"/>
                    <a:pt x="150447" y="43403"/>
                  </a:cubicBezTo>
                  <a:cubicBezTo>
                    <a:pt x="168397" y="35729"/>
                    <a:pt x="187155" y="30102"/>
                    <a:pt x="206365" y="26628"/>
                  </a:cubicBezTo>
                  <a:cubicBezTo>
                    <a:pt x="232277" y="22773"/>
                    <a:pt x="258551" y="21968"/>
                    <a:pt x="284651" y="24231"/>
                  </a:cubicBezTo>
                  <a:lnTo>
                    <a:pt x="282787" y="24231"/>
                  </a:lnTo>
                  <a:cubicBezTo>
                    <a:pt x="307204" y="26400"/>
                    <a:pt x="331364" y="30857"/>
                    <a:pt x="354947" y="37545"/>
                  </a:cubicBezTo>
                  <a:cubicBezTo>
                    <a:pt x="381575" y="45267"/>
                    <a:pt x="409800" y="54587"/>
                    <a:pt x="436428" y="64173"/>
                  </a:cubicBezTo>
                  <a:lnTo>
                    <a:pt x="433499" y="64173"/>
                  </a:lnTo>
                  <a:cubicBezTo>
                    <a:pt x="554963" y="111259"/>
                    <a:pt x="669800" y="173914"/>
                    <a:pt x="775132" y="250566"/>
                  </a:cubicBezTo>
                  <a:lnTo>
                    <a:pt x="776996" y="252164"/>
                  </a:lnTo>
                  <a:lnTo>
                    <a:pt x="775132" y="250566"/>
                  </a:lnTo>
                  <a:lnTo>
                    <a:pt x="777528" y="252431"/>
                  </a:lnTo>
                  <a:lnTo>
                    <a:pt x="777528" y="252431"/>
                  </a:lnTo>
                  <a:cubicBezTo>
                    <a:pt x="850073" y="305150"/>
                    <a:pt x="919843" y="361587"/>
                    <a:pt x="986556" y="421516"/>
                  </a:cubicBezTo>
                  <a:cubicBezTo>
                    <a:pt x="1029160" y="459327"/>
                    <a:pt x="1070699" y="498203"/>
                    <a:pt x="1111972" y="537613"/>
                  </a:cubicBezTo>
                  <a:cubicBezTo>
                    <a:pt x="1118363" y="533352"/>
                    <a:pt x="1125020" y="529358"/>
                    <a:pt x="1131943" y="525364"/>
                  </a:cubicBezTo>
                  <a:lnTo>
                    <a:pt x="1107446" y="501932"/>
                  </a:lnTo>
                  <a:cubicBezTo>
                    <a:pt x="1015168" y="412013"/>
                    <a:pt x="917341" y="327971"/>
                    <a:pt x="814541" y="250300"/>
                  </a:cubicBezTo>
                  <a:cubicBezTo>
                    <a:pt x="712910" y="173299"/>
                    <a:pt x="602196" y="109088"/>
                    <a:pt x="484891" y="59113"/>
                  </a:cubicBezTo>
                  <a:cubicBezTo>
                    <a:pt x="455866" y="47131"/>
                    <a:pt x="426309" y="36214"/>
                    <a:pt x="396487" y="26362"/>
                  </a:cubicBezTo>
                  <a:cubicBezTo>
                    <a:pt x="370440" y="17437"/>
                    <a:pt x="343729" y="10582"/>
                    <a:pt x="316604" y="5859"/>
                  </a:cubicBezTo>
                  <a:lnTo>
                    <a:pt x="308349" y="4527"/>
                  </a:lnTo>
                  <a:cubicBezTo>
                    <a:pt x="291326" y="2094"/>
                    <a:pt x="274153" y="848"/>
                    <a:pt x="256958" y="799"/>
                  </a:cubicBezTo>
                  <a:lnTo>
                    <a:pt x="240981" y="799"/>
                  </a:lnTo>
                  <a:moveTo>
                    <a:pt x="38078" y="166956"/>
                  </a:moveTo>
                  <a:lnTo>
                    <a:pt x="38078" y="166956"/>
                  </a:lnTo>
                  <a:moveTo>
                    <a:pt x="38078" y="166956"/>
                  </a:moveTo>
                  <a:cubicBezTo>
                    <a:pt x="38194" y="167483"/>
                    <a:pt x="38194" y="168027"/>
                    <a:pt x="38078" y="168554"/>
                  </a:cubicBezTo>
                  <a:cubicBezTo>
                    <a:pt x="38194" y="168027"/>
                    <a:pt x="38194" y="167483"/>
                    <a:pt x="38078" y="166956"/>
                  </a:cubicBezTo>
                </a:path>
              </a:pathLst>
            </a:custGeom>
            <a:solidFill>
              <a:srgbClr val="7A634F"/>
            </a:solidFill>
            <a:ln w="26619"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id="{7FEBA45C-527F-452C-9687-E2A697DBA973}"/>
                </a:ext>
              </a:extLst>
            </p:cNvPr>
            <p:cNvSpPr/>
            <p:nvPr/>
          </p:nvSpPr>
          <p:spPr>
            <a:xfrm>
              <a:off x="12504387" y="9110188"/>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7A634F"/>
            </a:solidFill>
            <a:ln w="26619"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id="{397E3840-0A4D-4B75-A678-780BBEA8CBB5}"/>
                </a:ext>
              </a:extLst>
            </p:cNvPr>
            <p:cNvSpPr/>
            <p:nvPr/>
          </p:nvSpPr>
          <p:spPr>
            <a:xfrm>
              <a:off x="12504387" y="9110523"/>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cubicBezTo>
                    <a:pt x="0" y="0"/>
                    <a:pt x="0" y="0"/>
                    <a:pt x="0" y="0"/>
                  </a:cubicBezTo>
                  <a:lnTo>
                    <a:pt x="0" y="0"/>
                  </a:lnTo>
                </a:path>
              </a:pathLst>
            </a:custGeom>
            <a:solidFill>
              <a:srgbClr val="7A634F"/>
            </a:solidFill>
            <a:ln w="26619"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id="{25354425-8B35-4BEC-9C96-52B18FD43781}"/>
                </a:ext>
              </a:extLst>
            </p:cNvPr>
            <p:cNvSpPr/>
            <p:nvPr/>
          </p:nvSpPr>
          <p:spPr>
            <a:xfrm>
              <a:off x="12996649" y="9645562"/>
              <a:ext cx="2338" cy="1670"/>
            </a:xfrm>
            <a:custGeom>
              <a:avLst/>
              <a:gdLst>
                <a:gd name="connsiteX0" fmla="*/ 1863 w 1863"/>
                <a:gd name="connsiteY0" fmla="*/ 1332 h 1331"/>
                <a:gd name="connsiteX1" fmla="*/ 0 w 1863"/>
                <a:gd name="connsiteY1" fmla="*/ 0 h 1331"/>
              </a:gdLst>
              <a:ahLst/>
              <a:cxnLst>
                <a:cxn ang="0">
                  <a:pos x="connsiteX0" y="connsiteY0"/>
                </a:cxn>
                <a:cxn ang="0">
                  <a:pos x="connsiteX1" y="connsiteY1"/>
                </a:cxn>
              </a:cxnLst>
              <a:rect l="l" t="t" r="r" b="b"/>
              <a:pathLst>
                <a:path w="1863" h="1331">
                  <a:moveTo>
                    <a:pt x="1863" y="1332"/>
                  </a:moveTo>
                  <a:lnTo>
                    <a:pt x="0" y="0"/>
                  </a:lnTo>
                  <a:close/>
                </a:path>
              </a:pathLst>
            </a:custGeom>
            <a:solidFill>
              <a:srgbClr val="7A634F"/>
            </a:solidFill>
            <a:ln w="26619"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id="{50C98C13-273E-47D0-92DE-B5BA85932683}"/>
                </a:ext>
              </a:extLst>
            </p:cNvPr>
            <p:cNvSpPr/>
            <p:nvPr/>
          </p:nvSpPr>
          <p:spPr>
            <a:xfrm>
              <a:off x="13729196" y="10028545"/>
              <a:ext cx="467453" cy="101500"/>
            </a:xfrm>
            <a:custGeom>
              <a:avLst/>
              <a:gdLst>
                <a:gd name="connsiteX0" fmla="*/ 51391 w 372457"/>
                <a:gd name="connsiteY0" fmla="*/ 800 h 80873"/>
                <a:gd name="connsiteX1" fmla="*/ 47397 w 372457"/>
                <a:gd name="connsiteY1" fmla="*/ 2664 h 80873"/>
                <a:gd name="connsiteX2" fmla="*/ 0 w 372457"/>
                <a:gd name="connsiteY2" fmla="*/ 8521 h 80873"/>
                <a:gd name="connsiteX3" fmla="*/ 358675 w 372457"/>
                <a:gd name="connsiteY3" fmla="*/ 80682 h 80873"/>
                <a:gd name="connsiteX4" fmla="*/ 367196 w 372457"/>
                <a:gd name="connsiteY4" fmla="*/ 79351 h 80873"/>
                <a:gd name="connsiteX5" fmla="*/ 372255 w 372457"/>
                <a:gd name="connsiteY5" fmla="*/ 72162 h 80873"/>
                <a:gd name="connsiteX6" fmla="*/ 370924 w 372457"/>
                <a:gd name="connsiteY6" fmla="*/ 63641 h 80873"/>
                <a:gd name="connsiteX7" fmla="*/ 363735 w 372457"/>
                <a:gd name="connsiteY7" fmla="*/ 58315 h 80873"/>
                <a:gd name="connsiteX8" fmla="*/ 51925 w 372457"/>
                <a:gd name="connsiteY8" fmla="*/ 0 h 80873"/>
                <a:gd name="connsiteX9" fmla="*/ 51924 w 372457"/>
                <a:gd name="connsiteY9" fmla="*/ 1 h 8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457" h="80873">
                  <a:moveTo>
                    <a:pt x="51391" y="800"/>
                  </a:moveTo>
                  <a:cubicBezTo>
                    <a:pt x="50337" y="1895"/>
                    <a:pt x="48914" y="2560"/>
                    <a:pt x="47397" y="2664"/>
                  </a:cubicBezTo>
                  <a:cubicBezTo>
                    <a:pt x="31687" y="5326"/>
                    <a:pt x="15710" y="7457"/>
                    <a:pt x="0" y="8521"/>
                  </a:cubicBezTo>
                  <a:cubicBezTo>
                    <a:pt x="116815" y="44623"/>
                    <a:pt x="236987" y="68800"/>
                    <a:pt x="358675" y="80682"/>
                  </a:cubicBezTo>
                  <a:cubicBezTo>
                    <a:pt x="361584" y="81176"/>
                    <a:pt x="364575" y="80709"/>
                    <a:pt x="367196" y="79351"/>
                  </a:cubicBezTo>
                  <a:cubicBezTo>
                    <a:pt x="369838" y="77795"/>
                    <a:pt x="371682" y="75175"/>
                    <a:pt x="372255" y="72162"/>
                  </a:cubicBezTo>
                  <a:cubicBezTo>
                    <a:pt x="372769" y="69252"/>
                    <a:pt x="372301" y="66255"/>
                    <a:pt x="370924" y="63641"/>
                  </a:cubicBezTo>
                  <a:cubicBezTo>
                    <a:pt x="369248" y="61057"/>
                    <a:pt x="366694" y="59166"/>
                    <a:pt x="363735" y="58315"/>
                  </a:cubicBezTo>
                  <a:cubicBezTo>
                    <a:pt x="258264" y="48233"/>
                    <a:pt x="153910" y="28716"/>
                    <a:pt x="51925" y="0"/>
                  </a:cubicBezTo>
                  <a:cubicBezTo>
                    <a:pt x="51924" y="1"/>
                    <a:pt x="51924" y="1"/>
                    <a:pt x="51924" y="1"/>
                  </a:cubicBezTo>
                </a:path>
              </a:pathLst>
            </a:custGeom>
            <a:solidFill>
              <a:srgbClr val="7A634F"/>
            </a:solidFill>
            <a:ln w="26619"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id="{11DEA9BE-DAD1-4CF7-9DB8-CE49F73A200F}"/>
                </a:ext>
              </a:extLst>
            </p:cNvPr>
            <p:cNvSpPr/>
            <p:nvPr/>
          </p:nvSpPr>
          <p:spPr>
            <a:xfrm>
              <a:off x="14167047" y="9876488"/>
              <a:ext cx="213153" cy="251362"/>
            </a:xfrm>
            <a:custGeom>
              <a:avLst/>
              <a:gdLst>
                <a:gd name="connsiteX0" fmla="*/ 143209 w 169836"/>
                <a:gd name="connsiteY0" fmla="*/ 7722 h 200280"/>
                <a:gd name="connsiteX1" fmla="*/ 141877 w 169836"/>
                <a:gd name="connsiteY1" fmla="*/ 7722 h 200280"/>
                <a:gd name="connsiteX2" fmla="*/ 133889 w 169836"/>
                <a:gd name="connsiteY2" fmla="*/ 26894 h 200280"/>
                <a:gd name="connsiteX3" fmla="*/ 133889 w 169836"/>
                <a:gd name="connsiteY3" fmla="*/ 26894 h 200280"/>
                <a:gd name="connsiteX4" fmla="*/ 80633 w 169836"/>
                <a:gd name="connsiteY4" fmla="*/ 111837 h 200280"/>
                <a:gd name="connsiteX5" fmla="*/ 21787 w 169836"/>
                <a:gd name="connsiteY5" fmla="*/ 168820 h 200280"/>
                <a:gd name="connsiteX6" fmla="*/ 5810 w 169836"/>
                <a:gd name="connsiteY6" fmla="*/ 178938 h 200280"/>
                <a:gd name="connsiteX7" fmla="*/ 1283 w 169836"/>
                <a:gd name="connsiteY7" fmla="*/ 194382 h 200280"/>
                <a:gd name="connsiteX8" fmla="*/ 16726 w 169836"/>
                <a:gd name="connsiteY8" fmla="*/ 198909 h 200280"/>
                <a:gd name="connsiteX9" fmla="*/ 28709 w 169836"/>
                <a:gd name="connsiteY9" fmla="*/ 191453 h 200280"/>
                <a:gd name="connsiteX10" fmla="*/ 28709 w 169836"/>
                <a:gd name="connsiteY10" fmla="*/ 191453 h 200280"/>
                <a:gd name="connsiteX11" fmla="*/ 44686 w 169836"/>
                <a:gd name="connsiteY11" fmla="*/ 180003 h 200280"/>
                <a:gd name="connsiteX12" fmla="*/ 48946 w 169836"/>
                <a:gd name="connsiteY12" fmla="*/ 177074 h 200280"/>
                <a:gd name="connsiteX13" fmla="*/ 48946 w 169836"/>
                <a:gd name="connsiteY13" fmla="*/ 177074 h 200280"/>
                <a:gd name="connsiteX14" fmla="*/ 75574 w 169836"/>
                <a:gd name="connsiteY14" fmla="*/ 152576 h 200280"/>
                <a:gd name="connsiteX15" fmla="*/ 128829 w 169836"/>
                <a:gd name="connsiteY15" fmla="*/ 85740 h 200280"/>
                <a:gd name="connsiteX16" fmla="*/ 166375 w 169836"/>
                <a:gd name="connsiteY16" fmla="*/ 10384 h 200280"/>
                <a:gd name="connsiteX17" fmla="*/ 169836 w 169836"/>
                <a:gd name="connsiteY17" fmla="*/ 0 h 200280"/>
                <a:gd name="connsiteX18" fmla="*/ 143209 w 169836"/>
                <a:gd name="connsiteY18" fmla="*/ 7722 h 20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836" h="200280">
                  <a:moveTo>
                    <a:pt x="143209" y="7722"/>
                  </a:moveTo>
                  <a:lnTo>
                    <a:pt x="141877" y="7722"/>
                  </a:lnTo>
                  <a:cubicBezTo>
                    <a:pt x="139480" y="14379"/>
                    <a:pt x="136818" y="20504"/>
                    <a:pt x="133889" y="26894"/>
                  </a:cubicBezTo>
                  <a:lnTo>
                    <a:pt x="133889" y="26894"/>
                  </a:lnTo>
                  <a:cubicBezTo>
                    <a:pt x="119484" y="57174"/>
                    <a:pt x="101613" y="85679"/>
                    <a:pt x="80633" y="111837"/>
                  </a:cubicBezTo>
                  <a:cubicBezTo>
                    <a:pt x="63451" y="133193"/>
                    <a:pt x="43684" y="152333"/>
                    <a:pt x="21787" y="168820"/>
                  </a:cubicBezTo>
                  <a:cubicBezTo>
                    <a:pt x="16727" y="172281"/>
                    <a:pt x="11401" y="175743"/>
                    <a:pt x="5810" y="178938"/>
                  </a:cubicBezTo>
                  <a:cubicBezTo>
                    <a:pt x="444" y="182071"/>
                    <a:pt x="-1542" y="188848"/>
                    <a:pt x="1283" y="194382"/>
                  </a:cubicBezTo>
                  <a:cubicBezTo>
                    <a:pt x="4323" y="199864"/>
                    <a:pt x="11208" y="201882"/>
                    <a:pt x="16726" y="198909"/>
                  </a:cubicBezTo>
                  <a:lnTo>
                    <a:pt x="28709" y="191453"/>
                  </a:lnTo>
                  <a:lnTo>
                    <a:pt x="28709" y="191453"/>
                  </a:lnTo>
                  <a:cubicBezTo>
                    <a:pt x="34035" y="187991"/>
                    <a:pt x="39094" y="183997"/>
                    <a:pt x="44686" y="180003"/>
                  </a:cubicBezTo>
                  <a:lnTo>
                    <a:pt x="48946" y="177074"/>
                  </a:lnTo>
                  <a:lnTo>
                    <a:pt x="48946" y="177074"/>
                  </a:lnTo>
                  <a:cubicBezTo>
                    <a:pt x="58264" y="169402"/>
                    <a:pt x="67153" y="161224"/>
                    <a:pt x="75574" y="152576"/>
                  </a:cubicBezTo>
                  <a:cubicBezTo>
                    <a:pt x="95455" y="132081"/>
                    <a:pt x="113292" y="109697"/>
                    <a:pt x="128829" y="85740"/>
                  </a:cubicBezTo>
                  <a:cubicBezTo>
                    <a:pt x="144182" y="62138"/>
                    <a:pt x="156779" y="36854"/>
                    <a:pt x="166375" y="10384"/>
                  </a:cubicBezTo>
                  <a:cubicBezTo>
                    <a:pt x="167706" y="6923"/>
                    <a:pt x="168771" y="3462"/>
                    <a:pt x="169836" y="0"/>
                  </a:cubicBezTo>
                  <a:cubicBezTo>
                    <a:pt x="161582" y="2929"/>
                    <a:pt x="152794" y="5592"/>
                    <a:pt x="143209" y="7722"/>
                  </a:cubicBezTo>
                </a:path>
              </a:pathLst>
            </a:custGeom>
            <a:solidFill>
              <a:srgbClr val="7A634F"/>
            </a:solidFill>
            <a:ln w="26619"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id="{BD20DD5C-9449-41E5-BB9A-A63B49099F9A}"/>
                </a:ext>
              </a:extLst>
            </p:cNvPr>
            <p:cNvSpPr/>
            <p:nvPr/>
          </p:nvSpPr>
          <p:spPr>
            <a:xfrm>
              <a:off x="13222897" y="9723429"/>
              <a:ext cx="19048" cy="31414"/>
            </a:xfrm>
            <a:custGeom>
              <a:avLst/>
              <a:gdLst>
                <a:gd name="connsiteX0" fmla="*/ 0 w 15177"/>
                <a:gd name="connsiteY0" fmla="*/ 1864 h 25030"/>
                <a:gd name="connsiteX1" fmla="*/ 0 w 15177"/>
                <a:gd name="connsiteY1" fmla="*/ 1864 h 25030"/>
                <a:gd name="connsiteX2" fmla="*/ 0 w 15177"/>
                <a:gd name="connsiteY2" fmla="*/ 17308 h 25030"/>
                <a:gd name="connsiteX3" fmla="*/ 0 w 15177"/>
                <a:gd name="connsiteY3" fmla="*/ 25030 h 25030"/>
                <a:gd name="connsiteX4" fmla="*/ 15178 w 15177"/>
                <a:gd name="connsiteY4" fmla="*/ 22634 h 25030"/>
                <a:gd name="connsiteX5" fmla="*/ 15178 w 15177"/>
                <a:gd name="connsiteY5" fmla="*/ 16243 h 25030"/>
                <a:gd name="connsiteX6" fmla="*/ 15178 w 15177"/>
                <a:gd name="connsiteY6" fmla="*/ 0 h 25030"/>
                <a:gd name="connsiteX7" fmla="*/ 15178 w 15177"/>
                <a:gd name="connsiteY7" fmla="*/ 0 h 25030"/>
                <a:gd name="connsiteX8" fmla="*/ 1065 w 15177"/>
                <a:gd name="connsiteY8" fmla="*/ 2396 h 25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77" h="25030">
                  <a:moveTo>
                    <a:pt x="0" y="1864"/>
                  </a:moveTo>
                  <a:lnTo>
                    <a:pt x="0" y="1864"/>
                  </a:lnTo>
                  <a:cubicBezTo>
                    <a:pt x="0" y="6923"/>
                    <a:pt x="0" y="11982"/>
                    <a:pt x="0" y="17308"/>
                  </a:cubicBezTo>
                  <a:lnTo>
                    <a:pt x="0" y="25030"/>
                  </a:lnTo>
                  <a:lnTo>
                    <a:pt x="15178" y="22634"/>
                  </a:lnTo>
                  <a:cubicBezTo>
                    <a:pt x="15046" y="20505"/>
                    <a:pt x="15046" y="18372"/>
                    <a:pt x="15178" y="16243"/>
                  </a:cubicBezTo>
                  <a:cubicBezTo>
                    <a:pt x="15178" y="10917"/>
                    <a:pt x="15178" y="5325"/>
                    <a:pt x="15178" y="0"/>
                  </a:cubicBezTo>
                  <a:lnTo>
                    <a:pt x="15178" y="0"/>
                  </a:lnTo>
                  <a:cubicBezTo>
                    <a:pt x="10521" y="1057"/>
                    <a:pt x="5810" y="1857"/>
                    <a:pt x="1065" y="2396"/>
                  </a:cubicBezTo>
                </a:path>
              </a:pathLst>
            </a:custGeom>
            <a:solidFill>
              <a:srgbClr val="353535"/>
            </a:solidFill>
            <a:ln w="26619"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id="{C449961A-048B-401F-833A-0477280306E3}"/>
                </a:ext>
              </a:extLst>
            </p:cNvPr>
            <p:cNvSpPr/>
            <p:nvPr/>
          </p:nvSpPr>
          <p:spPr>
            <a:xfrm>
              <a:off x="13343540" y="10025872"/>
              <a:ext cx="37429" cy="31079"/>
            </a:xfrm>
            <a:custGeom>
              <a:avLst/>
              <a:gdLst>
                <a:gd name="connsiteX0" fmla="*/ 800 w 29823"/>
                <a:gd name="connsiteY0" fmla="*/ 7722 h 24763"/>
                <a:gd name="connsiteX1" fmla="*/ 11983 w 29823"/>
                <a:gd name="connsiteY1" fmla="*/ 19438 h 24763"/>
                <a:gd name="connsiteX2" fmla="*/ 16510 w 29823"/>
                <a:gd name="connsiteY2" fmla="*/ 24764 h 24763"/>
                <a:gd name="connsiteX3" fmla="*/ 16510 w 29823"/>
                <a:gd name="connsiteY3" fmla="*/ 24764 h 24763"/>
                <a:gd name="connsiteX4" fmla="*/ 29824 w 29823"/>
                <a:gd name="connsiteY4" fmla="*/ 18373 h 24763"/>
                <a:gd name="connsiteX5" fmla="*/ 24498 w 29823"/>
                <a:gd name="connsiteY5" fmla="*/ 11983 h 24763"/>
                <a:gd name="connsiteX6" fmla="*/ 15711 w 29823"/>
                <a:gd name="connsiteY6" fmla="*/ 0 h 24763"/>
                <a:gd name="connsiteX7" fmla="*/ 0 w 29823"/>
                <a:gd name="connsiteY7" fmla="*/ 7190 h 24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23" h="24763">
                  <a:moveTo>
                    <a:pt x="800" y="7722"/>
                  </a:moveTo>
                  <a:lnTo>
                    <a:pt x="11983" y="19438"/>
                  </a:lnTo>
                  <a:lnTo>
                    <a:pt x="16510" y="24764"/>
                  </a:lnTo>
                  <a:lnTo>
                    <a:pt x="16510" y="24764"/>
                  </a:lnTo>
                  <a:lnTo>
                    <a:pt x="29824" y="18373"/>
                  </a:lnTo>
                  <a:lnTo>
                    <a:pt x="24498" y="11983"/>
                  </a:lnTo>
                  <a:cubicBezTo>
                    <a:pt x="21334" y="8166"/>
                    <a:pt x="18400" y="4165"/>
                    <a:pt x="15711" y="0"/>
                  </a:cubicBezTo>
                  <a:lnTo>
                    <a:pt x="0" y="7190"/>
                  </a:lnTo>
                </a:path>
              </a:pathLst>
            </a:custGeom>
            <a:solidFill>
              <a:srgbClr val="353535"/>
            </a:solidFill>
            <a:ln w="26619"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id="{9677023E-36BC-4CB6-B4D9-C2AFEA55C607}"/>
                </a:ext>
              </a:extLst>
            </p:cNvPr>
            <p:cNvSpPr/>
            <p:nvPr/>
          </p:nvSpPr>
          <p:spPr>
            <a:xfrm>
              <a:off x="13224975" y="8747236"/>
              <a:ext cx="2071974" cy="1324152"/>
            </a:xfrm>
            <a:custGeom>
              <a:avLst/>
              <a:gdLst>
                <a:gd name="connsiteX0" fmla="*/ 1366741 w 1650906"/>
                <a:gd name="connsiteY0" fmla="*/ 17 h 1055057"/>
                <a:gd name="connsiteX1" fmla="*/ 1283929 w 1650906"/>
                <a:gd name="connsiteY1" fmla="*/ 9337 h 1055057"/>
                <a:gd name="connsiteX2" fmla="*/ 1191797 w 1650906"/>
                <a:gd name="connsiteY2" fmla="*/ 29307 h 1055057"/>
                <a:gd name="connsiteX3" fmla="*/ 838980 w 1650906"/>
                <a:gd name="connsiteY3" fmla="*/ 172830 h 1055057"/>
                <a:gd name="connsiteX4" fmla="*/ 512524 w 1650906"/>
                <a:gd name="connsiteY4" fmla="*/ 380792 h 1055057"/>
                <a:gd name="connsiteX5" fmla="*/ 358617 w 1650906"/>
                <a:gd name="connsiteY5" fmla="*/ 493960 h 1055057"/>
                <a:gd name="connsiteX6" fmla="*/ 284592 w 1650906"/>
                <a:gd name="connsiteY6" fmla="*/ 550410 h 1055057"/>
                <a:gd name="connsiteX7" fmla="*/ 207372 w 1650906"/>
                <a:gd name="connsiteY7" fmla="*/ 612719 h 1055057"/>
                <a:gd name="connsiteX8" fmla="*/ 4735 w 1650906"/>
                <a:gd name="connsiteY8" fmla="*/ 759970 h 1055057"/>
                <a:gd name="connsiteX9" fmla="*/ 208 w 1650906"/>
                <a:gd name="connsiteY9" fmla="*/ 767426 h 1055057"/>
                <a:gd name="connsiteX10" fmla="*/ 2073 w 1650906"/>
                <a:gd name="connsiteY10" fmla="*/ 775947 h 1055057"/>
                <a:gd name="connsiteX11" fmla="*/ 9262 w 1650906"/>
                <a:gd name="connsiteY11" fmla="*/ 780474 h 1055057"/>
                <a:gd name="connsiteX12" fmla="*/ 18048 w 1650906"/>
                <a:gd name="connsiteY12" fmla="*/ 778610 h 1055057"/>
                <a:gd name="connsiteX13" fmla="*/ 180211 w 1650906"/>
                <a:gd name="connsiteY13" fmla="*/ 664643 h 1055057"/>
                <a:gd name="connsiteX14" fmla="*/ 257698 w 1650906"/>
                <a:gd name="connsiteY14" fmla="*/ 600737 h 1055057"/>
                <a:gd name="connsiteX15" fmla="*/ 333853 w 1650906"/>
                <a:gd name="connsiteY15" fmla="*/ 541889 h 1055057"/>
                <a:gd name="connsiteX16" fmla="*/ 644597 w 1650906"/>
                <a:gd name="connsiteY16" fmla="*/ 317950 h 1055057"/>
                <a:gd name="connsiteX17" fmla="*/ 874927 w 1650906"/>
                <a:gd name="connsiteY17" fmla="*/ 179753 h 1055057"/>
                <a:gd name="connsiteX18" fmla="*/ 874927 w 1650906"/>
                <a:gd name="connsiteY18" fmla="*/ 179754 h 1055057"/>
                <a:gd name="connsiteX19" fmla="*/ 1241857 w 1650906"/>
                <a:gd name="connsiteY19" fmla="*/ 40757 h 1055057"/>
                <a:gd name="connsiteX20" fmla="*/ 1238927 w 1650906"/>
                <a:gd name="connsiteY20" fmla="*/ 40757 h 1055057"/>
                <a:gd name="connsiteX21" fmla="*/ 1323337 w 1650906"/>
                <a:gd name="connsiteY21" fmla="*/ 25579 h 1055057"/>
                <a:gd name="connsiteX22" fmla="*/ 1397629 w 1650906"/>
                <a:gd name="connsiteY22" fmla="*/ 22384 h 1055057"/>
                <a:gd name="connsiteX23" fmla="*/ 1394699 w 1650906"/>
                <a:gd name="connsiteY23" fmla="*/ 22384 h 1055057"/>
                <a:gd name="connsiteX24" fmla="*/ 1471919 w 1650906"/>
                <a:gd name="connsiteY24" fmla="*/ 35698 h 1055057"/>
                <a:gd name="connsiteX25" fmla="*/ 1525175 w 1650906"/>
                <a:gd name="connsiteY25" fmla="*/ 59929 h 1055057"/>
                <a:gd name="connsiteX26" fmla="*/ 1564317 w 1650906"/>
                <a:gd name="connsiteY26" fmla="*/ 91883 h 1055057"/>
                <a:gd name="connsiteX27" fmla="*/ 1596803 w 1650906"/>
                <a:gd name="connsiteY27" fmla="*/ 137416 h 1055057"/>
                <a:gd name="connsiteX28" fmla="*/ 1619437 w 1650906"/>
                <a:gd name="connsiteY28" fmla="*/ 201322 h 1055057"/>
                <a:gd name="connsiteX29" fmla="*/ 1619437 w 1650906"/>
                <a:gd name="connsiteY29" fmla="*/ 198392 h 1055057"/>
                <a:gd name="connsiteX30" fmla="*/ 1625295 w 1650906"/>
                <a:gd name="connsiteY30" fmla="*/ 264695 h 1055057"/>
                <a:gd name="connsiteX31" fmla="*/ 1625295 w 1650906"/>
                <a:gd name="connsiteY31" fmla="*/ 264695 h 1055057"/>
                <a:gd name="connsiteX32" fmla="*/ 1610916 w 1650906"/>
                <a:gd name="connsiteY32" fmla="*/ 343247 h 1055057"/>
                <a:gd name="connsiteX33" fmla="*/ 1566714 w 1650906"/>
                <a:gd name="connsiteY33" fmla="*/ 436444 h 1055057"/>
                <a:gd name="connsiteX34" fmla="*/ 1566714 w 1650906"/>
                <a:gd name="connsiteY34" fmla="*/ 436444 h 1055057"/>
                <a:gd name="connsiteX35" fmla="*/ 1566714 w 1650906"/>
                <a:gd name="connsiteY35" fmla="*/ 436444 h 1055057"/>
                <a:gd name="connsiteX36" fmla="*/ 1566714 w 1650906"/>
                <a:gd name="connsiteY36" fmla="*/ 436444 h 1055057"/>
                <a:gd name="connsiteX37" fmla="*/ 1566714 w 1650906"/>
                <a:gd name="connsiteY37" fmla="*/ 436444 h 1055057"/>
                <a:gd name="connsiteX38" fmla="*/ 1443161 w 1650906"/>
                <a:gd name="connsiteY38" fmla="*/ 581565 h 1055057"/>
                <a:gd name="connsiteX39" fmla="*/ 1443162 w 1650906"/>
                <a:gd name="connsiteY39" fmla="*/ 581565 h 1055057"/>
                <a:gd name="connsiteX40" fmla="*/ 1296976 w 1650906"/>
                <a:gd name="connsiteY40" fmla="*/ 696597 h 1055057"/>
                <a:gd name="connsiteX41" fmla="*/ 1119636 w 1650906"/>
                <a:gd name="connsiteY41" fmla="*/ 803107 h 1055057"/>
                <a:gd name="connsiteX42" fmla="*/ 1119635 w 1650906"/>
                <a:gd name="connsiteY42" fmla="*/ 803107 h 1055057"/>
                <a:gd name="connsiteX43" fmla="*/ 1118304 w 1650906"/>
                <a:gd name="connsiteY43" fmla="*/ 803107 h 1055057"/>
                <a:gd name="connsiteX44" fmla="*/ 1116973 w 1650906"/>
                <a:gd name="connsiteY44" fmla="*/ 803107 h 1055057"/>
                <a:gd name="connsiteX45" fmla="*/ 1116973 w 1650906"/>
                <a:gd name="connsiteY45" fmla="*/ 803107 h 1055057"/>
                <a:gd name="connsiteX46" fmla="*/ 611047 w 1650906"/>
                <a:gd name="connsiteY46" fmla="*/ 987104 h 1055057"/>
                <a:gd name="connsiteX47" fmla="*/ 613976 w 1650906"/>
                <a:gd name="connsiteY47" fmla="*/ 987104 h 1055057"/>
                <a:gd name="connsiteX48" fmla="*/ 131749 w 1650906"/>
                <a:gd name="connsiteY48" fmla="*/ 1030774 h 1055057"/>
                <a:gd name="connsiteX49" fmla="*/ 123761 w 1650906"/>
                <a:gd name="connsiteY49" fmla="*/ 1034768 h 1055057"/>
                <a:gd name="connsiteX50" fmla="*/ 121365 w 1650906"/>
                <a:gd name="connsiteY50" fmla="*/ 1043022 h 1055057"/>
                <a:gd name="connsiteX51" fmla="*/ 125359 w 1650906"/>
                <a:gd name="connsiteY51" fmla="*/ 1050744 h 1055057"/>
                <a:gd name="connsiteX52" fmla="*/ 133613 w 1650906"/>
                <a:gd name="connsiteY52" fmla="*/ 1053407 h 1055057"/>
                <a:gd name="connsiteX53" fmla="*/ 500809 w 1650906"/>
                <a:gd name="connsiteY53" fmla="*/ 1031572 h 1055057"/>
                <a:gd name="connsiteX54" fmla="*/ 866407 w 1650906"/>
                <a:gd name="connsiteY54" fmla="*/ 938109 h 1055057"/>
                <a:gd name="connsiteX55" fmla="*/ 1001941 w 1650906"/>
                <a:gd name="connsiteY55" fmla="*/ 884854 h 1055057"/>
                <a:gd name="connsiteX56" fmla="*/ 1001941 w 1650906"/>
                <a:gd name="connsiteY56" fmla="*/ 884854 h 1055057"/>
                <a:gd name="connsiteX57" fmla="*/ 1038953 w 1650906"/>
                <a:gd name="connsiteY57" fmla="*/ 868345 h 1055057"/>
                <a:gd name="connsiteX58" fmla="*/ 1040552 w 1650906"/>
                <a:gd name="connsiteY58" fmla="*/ 868345 h 1055057"/>
                <a:gd name="connsiteX59" fmla="*/ 1206708 w 1650906"/>
                <a:gd name="connsiteY59" fmla="*/ 781805 h 1055057"/>
                <a:gd name="connsiteX60" fmla="*/ 1359018 w 1650906"/>
                <a:gd name="connsiteY60" fmla="*/ 681685 h 1055057"/>
                <a:gd name="connsiteX61" fmla="*/ 1484169 w 1650906"/>
                <a:gd name="connsiteY61" fmla="*/ 575174 h 1055057"/>
                <a:gd name="connsiteX62" fmla="*/ 1592277 w 1650906"/>
                <a:gd name="connsiteY62" fmla="*/ 442035 h 1055057"/>
                <a:gd name="connsiteX63" fmla="*/ 1648993 w 1650906"/>
                <a:gd name="connsiteY63" fmla="*/ 288128 h 1055057"/>
                <a:gd name="connsiteX64" fmla="*/ 1620501 w 1650906"/>
                <a:gd name="connsiteY64" fmla="*/ 128362 h 1055057"/>
                <a:gd name="connsiteX65" fmla="*/ 1601063 w 1650906"/>
                <a:gd name="connsiteY65" fmla="*/ 97207 h 1055057"/>
                <a:gd name="connsiteX66" fmla="*/ 1575766 w 1650906"/>
                <a:gd name="connsiteY66" fmla="*/ 68715 h 1055057"/>
                <a:gd name="connsiteX67" fmla="*/ 1516653 w 1650906"/>
                <a:gd name="connsiteY67" fmla="*/ 28241 h 1055057"/>
                <a:gd name="connsiteX68" fmla="*/ 1447421 w 1650906"/>
                <a:gd name="connsiteY68" fmla="*/ 6141 h 1055057"/>
                <a:gd name="connsiteX69" fmla="*/ 1380319 w 1650906"/>
                <a:gd name="connsiteY69" fmla="*/ 16 h 1055057"/>
                <a:gd name="connsiteX70" fmla="*/ 1372066 w 1650906"/>
                <a:gd name="connsiteY70" fmla="*/ 17 h 1055057"/>
                <a:gd name="connsiteX71" fmla="*/ 1627958 w 1650906"/>
                <a:gd name="connsiteY71" fmla="*/ 266294 h 1055057"/>
                <a:gd name="connsiteX72" fmla="*/ 1627958 w 1650906"/>
                <a:gd name="connsiteY72" fmla="*/ 266294 h 1055057"/>
                <a:gd name="connsiteX73" fmla="*/ 1446624 w 1650906"/>
                <a:gd name="connsiteY73" fmla="*/ 581831 h 1055057"/>
                <a:gd name="connsiteX74" fmla="*/ 1445292 w 1650906"/>
                <a:gd name="connsiteY74" fmla="*/ 583163 h 1055057"/>
                <a:gd name="connsiteX75" fmla="*/ 1446624 w 1650906"/>
                <a:gd name="connsiteY75" fmla="*/ 581831 h 105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50906" h="1055057">
                  <a:moveTo>
                    <a:pt x="1366741" y="17"/>
                  </a:moveTo>
                  <a:cubicBezTo>
                    <a:pt x="1338938" y="985"/>
                    <a:pt x="1311251" y="4102"/>
                    <a:pt x="1283929" y="9337"/>
                  </a:cubicBezTo>
                  <a:cubicBezTo>
                    <a:pt x="1253040" y="14662"/>
                    <a:pt x="1222152" y="21585"/>
                    <a:pt x="1191797" y="29307"/>
                  </a:cubicBezTo>
                  <a:cubicBezTo>
                    <a:pt x="1068780" y="62586"/>
                    <a:pt x="950295" y="110785"/>
                    <a:pt x="838980" y="172830"/>
                  </a:cubicBezTo>
                  <a:cubicBezTo>
                    <a:pt x="725924" y="235262"/>
                    <a:pt x="616891" y="304719"/>
                    <a:pt x="512524" y="380792"/>
                  </a:cubicBezTo>
                  <a:cubicBezTo>
                    <a:pt x="460600" y="417804"/>
                    <a:pt x="409476" y="455882"/>
                    <a:pt x="358617" y="493960"/>
                  </a:cubicBezTo>
                  <a:lnTo>
                    <a:pt x="284592" y="550410"/>
                  </a:lnTo>
                  <a:cubicBezTo>
                    <a:pt x="257964" y="570381"/>
                    <a:pt x="232934" y="591417"/>
                    <a:pt x="207372" y="612719"/>
                  </a:cubicBezTo>
                  <a:cubicBezTo>
                    <a:pt x="144996" y="668549"/>
                    <a:pt x="77101" y="717887"/>
                    <a:pt x="4735" y="759970"/>
                  </a:cubicBezTo>
                  <a:cubicBezTo>
                    <a:pt x="2302" y="761761"/>
                    <a:pt x="675" y="764441"/>
                    <a:pt x="208" y="767426"/>
                  </a:cubicBezTo>
                  <a:cubicBezTo>
                    <a:pt x="-382" y="770401"/>
                    <a:pt x="294" y="773489"/>
                    <a:pt x="2073" y="775947"/>
                  </a:cubicBezTo>
                  <a:cubicBezTo>
                    <a:pt x="3760" y="778364"/>
                    <a:pt x="6353" y="779997"/>
                    <a:pt x="9262" y="780474"/>
                  </a:cubicBezTo>
                  <a:cubicBezTo>
                    <a:pt x="12320" y="780936"/>
                    <a:pt x="15442" y="780274"/>
                    <a:pt x="18048" y="778610"/>
                  </a:cubicBezTo>
                  <a:cubicBezTo>
                    <a:pt x="75651" y="745939"/>
                    <a:pt x="129958" y="707773"/>
                    <a:pt x="180211" y="664643"/>
                  </a:cubicBezTo>
                  <a:lnTo>
                    <a:pt x="257698" y="600737"/>
                  </a:lnTo>
                  <a:cubicBezTo>
                    <a:pt x="282462" y="580500"/>
                    <a:pt x="308291" y="561328"/>
                    <a:pt x="333853" y="541889"/>
                  </a:cubicBezTo>
                  <a:cubicBezTo>
                    <a:pt x="435837" y="465202"/>
                    <a:pt x="538353" y="388780"/>
                    <a:pt x="644597" y="317950"/>
                  </a:cubicBezTo>
                  <a:cubicBezTo>
                    <a:pt x="718925" y="267921"/>
                    <a:pt x="795805" y="221792"/>
                    <a:pt x="874927" y="179753"/>
                  </a:cubicBezTo>
                  <a:lnTo>
                    <a:pt x="874927" y="179754"/>
                  </a:lnTo>
                  <a:cubicBezTo>
                    <a:pt x="990621" y="117549"/>
                    <a:pt x="1113987" y="70816"/>
                    <a:pt x="1241857" y="40757"/>
                  </a:cubicBezTo>
                  <a:lnTo>
                    <a:pt x="1238927" y="40757"/>
                  </a:lnTo>
                  <a:cubicBezTo>
                    <a:pt x="1265555" y="34899"/>
                    <a:pt x="1294845" y="29307"/>
                    <a:pt x="1323337" y="25579"/>
                  </a:cubicBezTo>
                  <a:cubicBezTo>
                    <a:pt x="1347963" y="22384"/>
                    <a:pt x="1372819" y="21315"/>
                    <a:pt x="1397629" y="22384"/>
                  </a:cubicBezTo>
                  <a:lnTo>
                    <a:pt x="1394699" y="22384"/>
                  </a:lnTo>
                  <a:cubicBezTo>
                    <a:pt x="1420893" y="23591"/>
                    <a:pt x="1446834" y="28063"/>
                    <a:pt x="1471919" y="35698"/>
                  </a:cubicBezTo>
                  <a:cubicBezTo>
                    <a:pt x="1490534" y="41725"/>
                    <a:pt x="1508402" y="49855"/>
                    <a:pt x="1525175" y="59929"/>
                  </a:cubicBezTo>
                  <a:cubicBezTo>
                    <a:pt x="1539329" y="69148"/>
                    <a:pt x="1552452" y="79861"/>
                    <a:pt x="1564317" y="91883"/>
                  </a:cubicBezTo>
                  <a:cubicBezTo>
                    <a:pt x="1576970" y="105673"/>
                    <a:pt x="1587881" y="120965"/>
                    <a:pt x="1596803" y="137416"/>
                  </a:cubicBezTo>
                  <a:cubicBezTo>
                    <a:pt x="1606862" y="157742"/>
                    <a:pt x="1614460" y="179196"/>
                    <a:pt x="1619437" y="201322"/>
                  </a:cubicBezTo>
                  <a:lnTo>
                    <a:pt x="1619437" y="198392"/>
                  </a:lnTo>
                  <a:cubicBezTo>
                    <a:pt x="1624048" y="220178"/>
                    <a:pt x="1626015" y="242439"/>
                    <a:pt x="1625295" y="264695"/>
                  </a:cubicBezTo>
                  <a:lnTo>
                    <a:pt x="1625295" y="264695"/>
                  </a:lnTo>
                  <a:cubicBezTo>
                    <a:pt x="1623836" y="291381"/>
                    <a:pt x="1619005" y="317775"/>
                    <a:pt x="1610916" y="343247"/>
                  </a:cubicBezTo>
                  <a:cubicBezTo>
                    <a:pt x="1599836" y="375917"/>
                    <a:pt x="1585002" y="407192"/>
                    <a:pt x="1566714" y="436444"/>
                  </a:cubicBezTo>
                  <a:lnTo>
                    <a:pt x="1566714" y="436444"/>
                  </a:lnTo>
                  <a:lnTo>
                    <a:pt x="1566714" y="436444"/>
                  </a:lnTo>
                  <a:lnTo>
                    <a:pt x="1566714" y="436444"/>
                  </a:lnTo>
                  <a:lnTo>
                    <a:pt x="1566714" y="436444"/>
                  </a:lnTo>
                  <a:cubicBezTo>
                    <a:pt x="1531738" y="489777"/>
                    <a:pt x="1490232" y="538528"/>
                    <a:pt x="1443161" y="581565"/>
                  </a:cubicBezTo>
                  <a:lnTo>
                    <a:pt x="1443162" y="581565"/>
                  </a:lnTo>
                  <a:cubicBezTo>
                    <a:pt x="1397261" y="623373"/>
                    <a:pt x="1348406" y="661816"/>
                    <a:pt x="1296976" y="696597"/>
                  </a:cubicBezTo>
                  <a:cubicBezTo>
                    <a:pt x="1239908" y="735400"/>
                    <a:pt x="1180701" y="770960"/>
                    <a:pt x="1119636" y="803107"/>
                  </a:cubicBezTo>
                  <a:lnTo>
                    <a:pt x="1119635" y="803107"/>
                  </a:lnTo>
                  <a:lnTo>
                    <a:pt x="1118304" y="803107"/>
                  </a:lnTo>
                  <a:lnTo>
                    <a:pt x="1116973" y="803107"/>
                  </a:lnTo>
                  <a:lnTo>
                    <a:pt x="1116973" y="803107"/>
                  </a:lnTo>
                  <a:cubicBezTo>
                    <a:pt x="957092" y="886276"/>
                    <a:pt x="787002" y="948134"/>
                    <a:pt x="611047" y="987104"/>
                  </a:cubicBezTo>
                  <a:lnTo>
                    <a:pt x="613976" y="987104"/>
                  </a:lnTo>
                  <a:cubicBezTo>
                    <a:pt x="455824" y="1022620"/>
                    <a:pt x="293708" y="1037301"/>
                    <a:pt x="131749" y="1030774"/>
                  </a:cubicBezTo>
                  <a:cubicBezTo>
                    <a:pt x="128630" y="1030870"/>
                    <a:pt x="125710" y="1032331"/>
                    <a:pt x="123761" y="1034768"/>
                  </a:cubicBezTo>
                  <a:cubicBezTo>
                    <a:pt x="121895" y="1037090"/>
                    <a:pt x="121032" y="1040061"/>
                    <a:pt x="121365" y="1043022"/>
                  </a:cubicBezTo>
                  <a:cubicBezTo>
                    <a:pt x="121466" y="1046066"/>
                    <a:pt x="122933" y="1048902"/>
                    <a:pt x="125359" y="1050744"/>
                  </a:cubicBezTo>
                  <a:cubicBezTo>
                    <a:pt x="127716" y="1052567"/>
                    <a:pt x="130636" y="1053509"/>
                    <a:pt x="133613" y="1053407"/>
                  </a:cubicBezTo>
                  <a:cubicBezTo>
                    <a:pt x="256436" y="1058667"/>
                    <a:pt x="379475" y="1051351"/>
                    <a:pt x="500809" y="1031572"/>
                  </a:cubicBezTo>
                  <a:cubicBezTo>
                    <a:pt x="625289" y="1011723"/>
                    <a:pt x="747673" y="980436"/>
                    <a:pt x="866407" y="938109"/>
                  </a:cubicBezTo>
                  <a:cubicBezTo>
                    <a:pt x="912206" y="921777"/>
                    <a:pt x="957384" y="904026"/>
                    <a:pt x="1001941" y="884854"/>
                  </a:cubicBezTo>
                  <a:lnTo>
                    <a:pt x="1001941" y="884854"/>
                  </a:lnTo>
                  <a:lnTo>
                    <a:pt x="1038953" y="868345"/>
                  </a:lnTo>
                  <a:lnTo>
                    <a:pt x="1040552" y="868345"/>
                  </a:lnTo>
                  <a:cubicBezTo>
                    <a:pt x="1097179" y="842072"/>
                    <a:pt x="1152565" y="813225"/>
                    <a:pt x="1206708" y="781805"/>
                  </a:cubicBezTo>
                  <a:cubicBezTo>
                    <a:pt x="1259129" y="751013"/>
                    <a:pt x="1309963" y="717598"/>
                    <a:pt x="1359018" y="681685"/>
                  </a:cubicBezTo>
                  <a:cubicBezTo>
                    <a:pt x="1403250" y="649247"/>
                    <a:pt x="1445076" y="613650"/>
                    <a:pt x="1484169" y="575174"/>
                  </a:cubicBezTo>
                  <a:cubicBezTo>
                    <a:pt x="1525388" y="535267"/>
                    <a:pt x="1561682" y="490570"/>
                    <a:pt x="1592277" y="442035"/>
                  </a:cubicBezTo>
                  <a:cubicBezTo>
                    <a:pt x="1622032" y="395409"/>
                    <a:pt x="1641378" y="342912"/>
                    <a:pt x="1648993" y="288128"/>
                  </a:cubicBezTo>
                  <a:cubicBezTo>
                    <a:pt x="1655436" y="233228"/>
                    <a:pt x="1645525" y="177649"/>
                    <a:pt x="1620501" y="128362"/>
                  </a:cubicBezTo>
                  <a:cubicBezTo>
                    <a:pt x="1614746" y="117542"/>
                    <a:pt x="1608252" y="107132"/>
                    <a:pt x="1601063" y="97207"/>
                  </a:cubicBezTo>
                  <a:cubicBezTo>
                    <a:pt x="1593491" y="86979"/>
                    <a:pt x="1585026" y="77445"/>
                    <a:pt x="1575766" y="68715"/>
                  </a:cubicBezTo>
                  <a:cubicBezTo>
                    <a:pt x="1558242" y="52286"/>
                    <a:pt x="1538307" y="38637"/>
                    <a:pt x="1516653" y="28241"/>
                  </a:cubicBezTo>
                  <a:cubicBezTo>
                    <a:pt x="1494618" y="17938"/>
                    <a:pt x="1471350" y="10510"/>
                    <a:pt x="1447421" y="6141"/>
                  </a:cubicBezTo>
                  <a:cubicBezTo>
                    <a:pt x="1425316" y="1848"/>
                    <a:pt x="1402835" y="-204"/>
                    <a:pt x="1380319" y="16"/>
                  </a:cubicBezTo>
                  <a:lnTo>
                    <a:pt x="1372066" y="17"/>
                  </a:lnTo>
                  <a:moveTo>
                    <a:pt x="1627958" y="266294"/>
                  </a:moveTo>
                  <a:lnTo>
                    <a:pt x="1627958" y="266294"/>
                  </a:lnTo>
                  <a:moveTo>
                    <a:pt x="1446624" y="581831"/>
                  </a:moveTo>
                  <a:lnTo>
                    <a:pt x="1445292" y="583163"/>
                  </a:lnTo>
                  <a:lnTo>
                    <a:pt x="1446624" y="581831"/>
                  </a:lnTo>
                </a:path>
              </a:pathLst>
            </a:custGeom>
            <a:solidFill>
              <a:srgbClr val="7A634F"/>
            </a:solidFill>
            <a:ln w="26619"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id="{DC5BEFAA-172F-4BFE-8E6D-D5B5E87AEF14}"/>
                </a:ext>
              </a:extLst>
            </p:cNvPr>
            <p:cNvSpPr/>
            <p:nvPr/>
          </p:nvSpPr>
          <p:spPr>
            <a:xfrm>
              <a:off x="13221895" y="9703377"/>
              <a:ext cx="180804" cy="367201"/>
            </a:xfrm>
            <a:custGeom>
              <a:avLst/>
              <a:gdLst>
                <a:gd name="connsiteX0" fmla="*/ 1065 w 144061"/>
                <a:gd name="connsiteY0" fmla="*/ 9586 h 292578"/>
                <a:gd name="connsiteX1" fmla="*/ 1065 w 144061"/>
                <a:gd name="connsiteY1" fmla="*/ 17042 h 292578"/>
                <a:gd name="connsiteX2" fmla="*/ 1065 w 144061"/>
                <a:gd name="connsiteY2" fmla="*/ 17042 h 292578"/>
                <a:gd name="connsiteX3" fmla="*/ 1065 w 144061"/>
                <a:gd name="connsiteY3" fmla="*/ 32486 h 292578"/>
                <a:gd name="connsiteX4" fmla="*/ 1065 w 144061"/>
                <a:gd name="connsiteY4" fmla="*/ 41007 h 292578"/>
                <a:gd name="connsiteX5" fmla="*/ 6125 w 144061"/>
                <a:gd name="connsiteY5" fmla="*/ 82279 h 292578"/>
                <a:gd name="connsiteX6" fmla="*/ 32752 w 144061"/>
                <a:gd name="connsiteY6" fmla="*/ 162162 h 292578"/>
                <a:gd name="connsiteX7" fmla="*/ 75622 w 144061"/>
                <a:gd name="connsiteY7" fmla="*/ 235655 h 292578"/>
                <a:gd name="connsiteX8" fmla="*/ 98522 w 144061"/>
                <a:gd name="connsiteY8" fmla="*/ 263880 h 292578"/>
                <a:gd name="connsiteX9" fmla="*/ 98523 w 144061"/>
                <a:gd name="connsiteY9" fmla="*/ 263880 h 292578"/>
                <a:gd name="connsiteX10" fmla="*/ 109972 w 144061"/>
                <a:gd name="connsiteY10" fmla="*/ 275597 h 292578"/>
                <a:gd name="connsiteX11" fmla="*/ 114233 w 144061"/>
                <a:gd name="connsiteY11" fmla="*/ 280656 h 292578"/>
                <a:gd name="connsiteX12" fmla="*/ 125949 w 144061"/>
                <a:gd name="connsiteY12" fmla="*/ 290241 h 292578"/>
                <a:gd name="connsiteX13" fmla="*/ 141637 w 144061"/>
                <a:gd name="connsiteY13" fmla="*/ 288235 h 292578"/>
                <a:gd name="connsiteX14" fmla="*/ 141926 w 144061"/>
                <a:gd name="connsiteY14" fmla="*/ 287845 h 292578"/>
                <a:gd name="connsiteX15" fmla="*/ 139268 w 144061"/>
                <a:gd name="connsiteY15" fmla="*/ 271872 h 292578"/>
                <a:gd name="connsiteX16" fmla="*/ 139263 w 144061"/>
                <a:gd name="connsiteY16" fmla="*/ 271869 h 292578"/>
                <a:gd name="connsiteX17" fmla="*/ 125150 w 144061"/>
                <a:gd name="connsiteY17" fmla="*/ 259621 h 292578"/>
                <a:gd name="connsiteX18" fmla="*/ 74558 w 144061"/>
                <a:gd name="connsiteY18" fmla="*/ 194916 h 292578"/>
                <a:gd name="connsiteX19" fmla="*/ 76155 w 144061"/>
                <a:gd name="connsiteY19" fmla="*/ 197311 h 292578"/>
                <a:gd name="connsiteX20" fmla="*/ 34083 w 144061"/>
                <a:gd name="connsiteY20" fmla="*/ 103582 h 292578"/>
                <a:gd name="connsiteX21" fmla="*/ 34083 w 144061"/>
                <a:gd name="connsiteY21" fmla="*/ 103582 h 292578"/>
                <a:gd name="connsiteX22" fmla="*/ 20770 w 144061"/>
                <a:gd name="connsiteY22" fmla="*/ 39143 h 292578"/>
                <a:gd name="connsiteX23" fmla="*/ 22634 w 144061"/>
                <a:gd name="connsiteY23" fmla="*/ 12515 h 292578"/>
                <a:gd name="connsiteX24" fmla="*/ 12782 w 144061"/>
                <a:gd name="connsiteY24" fmla="*/ 0 h 292578"/>
                <a:gd name="connsiteX25" fmla="*/ 11184 w 144061"/>
                <a:gd name="connsiteY25" fmla="*/ 0 h 292578"/>
                <a:gd name="connsiteX26" fmla="*/ 0 w 144061"/>
                <a:gd name="connsiteY26" fmla="*/ 10119 h 29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61" h="292578">
                  <a:moveTo>
                    <a:pt x="1065" y="9586"/>
                  </a:moveTo>
                  <a:cubicBezTo>
                    <a:pt x="936" y="12070"/>
                    <a:pt x="936" y="14559"/>
                    <a:pt x="1065" y="17042"/>
                  </a:cubicBezTo>
                  <a:lnTo>
                    <a:pt x="1065" y="17042"/>
                  </a:lnTo>
                  <a:cubicBezTo>
                    <a:pt x="1065" y="22101"/>
                    <a:pt x="1065" y="27160"/>
                    <a:pt x="1065" y="32486"/>
                  </a:cubicBezTo>
                  <a:lnTo>
                    <a:pt x="1065" y="41007"/>
                  </a:lnTo>
                  <a:cubicBezTo>
                    <a:pt x="1420" y="54895"/>
                    <a:pt x="3115" y="68717"/>
                    <a:pt x="6125" y="82279"/>
                  </a:cubicBezTo>
                  <a:cubicBezTo>
                    <a:pt x="12058" y="109799"/>
                    <a:pt x="20987" y="136587"/>
                    <a:pt x="32752" y="162162"/>
                  </a:cubicBezTo>
                  <a:cubicBezTo>
                    <a:pt x="44479" y="188068"/>
                    <a:pt x="58845" y="212695"/>
                    <a:pt x="75622" y="235655"/>
                  </a:cubicBezTo>
                  <a:cubicBezTo>
                    <a:pt x="82584" y="245589"/>
                    <a:pt x="90236" y="255020"/>
                    <a:pt x="98522" y="263880"/>
                  </a:cubicBezTo>
                  <a:lnTo>
                    <a:pt x="98523" y="263880"/>
                  </a:lnTo>
                  <a:lnTo>
                    <a:pt x="109972" y="275597"/>
                  </a:lnTo>
                  <a:lnTo>
                    <a:pt x="114233" y="280656"/>
                  </a:lnTo>
                  <a:cubicBezTo>
                    <a:pt x="117951" y="284074"/>
                    <a:pt x="121863" y="287274"/>
                    <a:pt x="125949" y="290241"/>
                  </a:cubicBezTo>
                  <a:cubicBezTo>
                    <a:pt x="130835" y="294019"/>
                    <a:pt x="137860" y="293121"/>
                    <a:pt x="141637" y="288235"/>
                  </a:cubicBezTo>
                  <a:cubicBezTo>
                    <a:pt x="141737" y="288108"/>
                    <a:pt x="141832" y="287977"/>
                    <a:pt x="141926" y="287845"/>
                  </a:cubicBezTo>
                  <a:cubicBezTo>
                    <a:pt x="145603" y="282700"/>
                    <a:pt x="144413" y="275549"/>
                    <a:pt x="139268" y="271872"/>
                  </a:cubicBezTo>
                  <a:cubicBezTo>
                    <a:pt x="139266" y="271872"/>
                    <a:pt x="139265" y="271870"/>
                    <a:pt x="139263" y="271869"/>
                  </a:cubicBezTo>
                  <a:cubicBezTo>
                    <a:pt x="134309" y="268084"/>
                    <a:pt x="129595" y="263993"/>
                    <a:pt x="125150" y="259621"/>
                  </a:cubicBezTo>
                  <a:cubicBezTo>
                    <a:pt x="105665" y="240237"/>
                    <a:pt x="88670" y="218501"/>
                    <a:pt x="74558" y="194916"/>
                  </a:cubicBezTo>
                  <a:lnTo>
                    <a:pt x="76155" y="197311"/>
                  </a:lnTo>
                  <a:cubicBezTo>
                    <a:pt x="58264" y="167951"/>
                    <a:pt x="44130" y="136462"/>
                    <a:pt x="34083" y="103582"/>
                  </a:cubicBezTo>
                  <a:lnTo>
                    <a:pt x="34083" y="103582"/>
                  </a:lnTo>
                  <a:cubicBezTo>
                    <a:pt x="26829" y="82782"/>
                    <a:pt x="22353" y="61115"/>
                    <a:pt x="20770" y="39143"/>
                  </a:cubicBezTo>
                  <a:cubicBezTo>
                    <a:pt x="20579" y="30228"/>
                    <a:pt x="21203" y="21316"/>
                    <a:pt x="22634" y="12515"/>
                  </a:cubicBezTo>
                  <a:cubicBezTo>
                    <a:pt x="23264" y="6368"/>
                    <a:pt x="18905" y="830"/>
                    <a:pt x="12782" y="0"/>
                  </a:cubicBezTo>
                  <a:lnTo>
                    <a:pt x="11184" y="0"/>
                  </a:lnTo>
                  <a:cubicBezTo>
                    <a:pt x="5448" y="94"/>
                    <a:pt x="666" y="4420"/>
                    <a:pt x="0" y="10119"/>
                  </a:cubicBezTo>
                </a:path>
              </a:pathLst>
            </a:custGeom>
            <a:solidFill>
              <a:srgbClr val="7A634F"/>
            </a:solidFill>
            <a:ln w="26619"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id="{43A54543-1443-46BB-BD83-4BCA276051BF}"/>
                </a:ext>
              </a:extLst>
            </p:cNvPr>
            <p:cNvSpPr/>
            <p:nvPr/>
          </p:nvSpPr>
          <p:spPr>
            <a:xfrm>
              <a:off x="12840776" y="5732852"/>
              <a:ext cx="1942589" cy="2046982"/>
            </a:xfrm>
            <a:custGeom>
              <a:avLst/>
              <a:gdLst>
                <a:gd name="connsiteX0" fmla="*/ 393136 w 1547815"/>
                <a:gd name="connsiteY0" fmla="*/ 50859 h 1630993"/>
                <a:gd name="connsiteX1" fmla="*/ 393136 w 1547815"/>
                <a:gd name="connsiteY1" fmla="*/ 50859 h 1630993"/>
                <a:gd name="connsiteX2" fmla="*/ 393136 w 1547815"/>
                <a:gd name="connsiteY2" fmla="*/ 50859 h 1630993"/>
                <a:gd name="connsiteX3" fmla="*/ 393136 w 1547815"/>
                <a:gd name="connsiteY3" fmla="*/ 50859 h 1630993"/>
                <a:gd name="connsiteX4" fmla="*/ 393136 w 1547815"/>
                <a:gd name="connsiteY4" fmla="*/ 50859 h 1630993"/>
                <a:gd name="connsiteX5" fmla="*/ 251211 w 1547815"/>
                <a:gd name="connsiteY5" fmla="*/ 314473 h 1630993"/>
                <a:gd name="connsiteX6" fmla="*/ 93043 w 1547815"/>
                <a:gd name="connsiteY6" fmla="*/ 577820 h 1630993"/>
                <a:gd name="connsiteX7" fmla="*/ 34462 w 1547815"/>
                <a:gd name="connsiteY7" fmla="*/ 714154 h 1630993"/>
                <a:gd name="connsiteX8" fmla="*/ 2775 w 1547815"/>
                <a:gd name="connsiteY8" fmla="*/ 856079 h 1630993"/>
                <a:gd name="connsiteX9" fmla="*/ 8366 w 1547815"/>
                <a:gd name="connsiteY9" fmla="*/ 1005993 h 1630993"/>
                <a:gd name="connsiteX10" fmla="*/ 50437 w 1547815"/>
                <a:gd name="connsiteY10" fmla="*/ 1142061 h 1630993"/>
                <a:gd name="connsiteX11" fmla="*/ 207807 w 1547815"/>
                <a:gd name="connsiteY11" fmla="*/ 1358011 h 1630993"/>
                <a:gd name="connsiteX12" fmla="*/ 438935 w 1547815"/>
                <a:gd name="connsiteY12" fmla="*/ 1514315 h 1630993"/>
                <a:gd name="connsiteX13" fmla="*/ 710271 w 1547815"/>
                <a:gd name="connsiteY13" fmla="*/ 1606181 h 1630993"/>
                <a:gd name="connsiteX14" fmla="*/ 987732 w 1547815"/>
                <a:gd name="connsiteY14" fmla="*/ 1630146 h 1630993"/>
                <a:gd name="connsiteX15" fmla="*/ 1118207 w 1547815"/>
                <a:gd name="connsiteY15" fmla="*/ 1615501 h 1630993"/>
                <a:gd name="connsiteX16" fmla="*/ 1265192 w 1547815"/>
                <a:gd name="connsiteY16" fmla="*/ 1572631 h 1630993"/>
                <a:gd name="connsiteX17" fmla="*/ 1415638 w 1547815"/>
                <a:gd name="connsiteY17" fmla="*/ 1489819 h 1630993"/>
                <a:gd name="connsiteX18" fmla="*/ 1479810 w 1547815"/>
                <a:gd name="connsiteY18" fmla="*/ 1433635 h 1630993"/>
                <a:gd name="connsiteX19" fmla="*/ 1534663 w 1547815"/>
                <a:gd name="connsiteY19" fmla="*/ 1366534 h 1630993"/>
                <a:gd name="connsiteX20" fmla="*/ 1546381 w 1547815"/>
                <a:gd name="connsiteY20" fmla="*/ 1348425 h 1630993"/>
                <a:gd name="connsiteX21" fmla="*/ 1542121 w 1547815"/>
                <a:gd name="connsiteY21" fmla="*/ 1332981 h 1630993"/>
                <a:gd name="connsiteX22" fmla="*/ 1526411 w 1547815"/>
                <a:gd name="connsiteY22" fmla="*/ 1337508 h 1630993"/>
                <a:gd name="connsiteX23" fmla="*/ 1503510 w 1547815"/>
                <a:gd name="connsiteY23" fmla="*/ 1371325 h 1630993"/>
                <a:gd name="connsiteX24" fmla="*/ 1409781 w 1547815"/>
                <a:gd name="connsiteY24" fmla="*/ 1465853 h 1630993"/>
                <a:gd name="connsiteX25" fmla="*/ 1412178 w 1547815"/>
                <a:gd name="connsiteY25" fmla="*/ 1463990 h 1630993"/>
                <a:gd name="connsiteX26" fmla="*/ 1279039 w 1547815"/>
                <a:gd name="connsiteY26" fmla="*/ 1543873 h 1630993"/>
                <a:gd name="connsiteX27" fmla="*/ 1279039 w 1547815"/>
                <a:gd name="connsiteY27" fmla="*/ 1543873 h 1630993"/>
                <a:gd name="connsiteX28" fmla="*/ 1277707 w 1547815"/>
                <a:gd name="connsiteY28" fmla="*/ 1543873 h 1630993"/>
                <a:gd name="connsiteX29" fmla="*/ 1277707 w 1547815"/>
                <a:gd name="connsiteY29" fmla="*/ 1543873 h 1630993"/>
                <a:gd name="connsiteX30" fmla="*/ 1083591 w 1547815"/>
                <a:gd name="connsiteY30" fmla="*/ 1598992 h 1630993"/>
                <a:gd name="connsiteX31" fmla="*/ 1086254 w 1547815"/>
                <a:gd name="connsiteY31" fmla="*/ 1598991 h 1630993"/>
                <a:gd name="connsiteX32" fmla="*/ 826635 w 1547815"/>
                <a:gd name="connsiteY32" fmla="*/ 1602453 h 1630993"/>
                <a:gd name="connsiteX33" fmla="*/ 829564 w 1547815"/>
                <a:gd name="connsiteY33" fmla="*/ 1602453 h 1630993"/>
                <a:gd name="connsiteX34" fmla="*/ 527873 w 1547815"/>
                <a:gd name="connsiteY34" fmla="*/ 1528162 h 1630993"/>
                <a:gd name="connsiteX35" fmla="*/ 530802 w 1547815"/>
                <a:gd name="connsiteY35" fmla="*/ 1528162 h 1630993"/>
                <a:gd name="connsiteX36" fmla="*/ 293816 w 1547815"/>
                <a:gd name="connsiteY36" fmla="*/ 1398218 h 1630993"/>
                <a:gd name="connsiteX37" fmla="*/ 150026 w 1547815"/>
                <a:gd name="connsiteY37" fmla="*/ 1258956 h 1630993"/>
                <a:gd name="connsiteX38" fmla="*/ 150026 w 1547815"/>
                <a:gd name="connsiteY38" fmla="*/ 1258956 h 1630993"/>
                <a:gd name="connsiteX39" fmla="*/ 148694 w 1547815"/>
                <a:gd name="connsiteY39" fmla="*/ 1257092 h 1630993"/>
                <a:gd name="connsiteX40" fmla="*/ 148694 w 1547815"/>
                <a:gd name="connsiteY40" fmla="*/ 1257092 h 1630993"/>
                <a:gd name="connsiteX41" fmla="*/ 148694 w 1547815"/>
                <a:gd name="connsiteY41" fmla="*/ 1257092 h 1630993"/>
                <a:gd name="connsiteX42" fmla="*/ 148694 w 1547815"/>
                <a:gd name="connsiteY42" fmla="*/ 1257092 h 1630993"/>
                <a:gd name="connsiteX43" fmla="*/ 148694 w 1547815"/>
                <a:gd name="connsiteY43" fmla="*/ 1257092 h 1630993"/>
                <a:gd name="connsiteX44" fmla="*/ 68811 w 1547815"/>
                <a:gd name="connsiteY44" fmla="*/ 1123954 h 1630993"/>
                <a:gd name="connsiteX45" fmla="*/ 68811 w 1547815"/>
                <a:gd name="connsiteY45" fmla="*/ 1123954 h 1630993"/>
                <a:gd name="connsiteX46" fmla="*/ 68811 w 1547815"/>
                <a:gd name="connsiteY46" fmla="*/ 1122090 h 1630993"/>
                <a:gd name="connsiteX47" fmla="*/ 68811 w 1547815"/>
                <a:gd name="connsiteY47" fmla="*/ 1123421 h 1630993"/>
                <a:gd name="connsiteX48" fmla="*/ 68811 w 1547815"/>
                <a:gd name="connsiteY48" fmla="*/ 1121557 h 1630993"/>
                <a:gd name="connsiteX49" fmla="*/ 68811 w 1547815"/>
                <a:gd name="connsiteY49" fmla="*/ 1121557 h 1630993"/>
                <a:gd name="connsiteX50" fmla="*/ 30468 w 1547815"/>
                <a:gd name="connsiteY50" fmla="*/ 988419 h 1630993"/>
                <a:gd name="connsiteX51" fmla="*/ 27805 w 1547815"/>
                <a:gd name="connsiteY51" fmla="*/ 851020 h 1630993"/>
                <a:gd name="connsiteX52" fmla="*/ 27805 w 1547815"/>
                <a:gd name="connsiteY52" fmla="*/ 853949 h 1630993"/>
                <a:gd name="connsiteX53" fmla="*/ 71740 w 1547815"/>
                <a:gd name="connsiteY53" fmla="*/ 681934 h 1630993"/>
                <a:gd name="connsiteX54" fmla="*/ 71740 w 1547815"/>
                <a:gd name="connsiteY54" fmla="*/ 683532 h 1630993"/>
                <a:gd name="connsiteX55" fmla="*/ 214198 w 1547815"/>
                <a:gd name="connsiteY55" fmla="*/ 417255 h 1630993"/>
                <a:gd name="connsiteX56" fmla="*/ 372367 w 1547815"/>
                <a:gd name="connsiteY56" fmla="*/ 154174 h 1630993"/>
                <a:gd name="connsiteX57" fmla="*/ 432811 w 1547815"/>
                <a:gd name="connsiteY57" fmla="*/ 11716 h 1630993"/>
                <a:gd name="connsiteX58" fmla="*/ 412841 w 1547815"/>
                <a:gd name="connsiteY58" fmla="*/ 0 h 1630993"/>
                <a:gd name="connsiteX59" fmla="*/ 396598 w 1547815"/>
                <a:gd name="connsiteY59" fmla="*/ 46332 h 163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47815" h="1630993">
                  <a:moveTo>
                    <a:pt x="393136" y="50859"/>
                  </a:moveTo>
                  <a:lnTo>
                    <a:pt x="393136" y="50859"/>
                  </a:lnTo>
                  <a:lnTo>
                    <a:pt x="393136" y="50859"/>
                  </a:lnTo>
                  <a:lnTo>
                    <a:pt x="393136" y="50859"/>
                  </a:lnTo>
                  <a:lnTo>
                    <a:pt x="393136" y="50859"/>
                  </a:lnTo>
                  <a:cubicBezTo>
                    <a:pt x="354002" y="142892"/>
                    <a:pt x="306494" y="231134"/>
                    <a:pt x="251211" y="314473"/>
                  </a:cubicBezTo>
                  <a:cubicBezTo>
                    <a:pt x="197956" y="401279"/>
                    <a:pt x="140173" y="486754"/>
                    <a:pt x="93043" y="577820"/>
                  </a:cubicBezTo>
                  <a:cubicBezTo>
                    <a:pt x="70205" y="621770"/>
                    <a:pt x="50626" y="667337"/>
                    <a:pt x="34462" y="714154"/>
                  </a:cubicBezTo>
                  <a:cubicBezTo>
                    <a:pt x="18604" y="760123"/>
                    <a:pt x="7974" y="807731"/>
                    <a:pt x="2775" y="856079"/>
                  </a:cubicBezTo>
                  <a:cubicBezTo>
                    <a:pt x="-2294" y="906069"/>
                    <a:pt x="-412" y="956520"/>
                    <a:pt x="8366" y="1005993"/>
                  </a:cubicBezTo>
                  <a:cubicBezTo>
                    <a:pt x="16658" y="1052927"/>
                    <a:pt x="30792" y="1098638"/>
                    <a:pt x="50437" y="1142061"/>
                  </a:cubicBezTo>
                  <a:cubicBezTo>
                    <a:pt x="87949" y="1223830"/>
                    <a:pt x="141458" y="1297257"/>
                    <a:pt x="207807" y="1358011"/>
                  </a:cubicBezTo>
                  <a:cubicBezTo>
                    <a:pt x="276689" y="1421265"/>
                    <a:pt x="354581" y="1473941"/>
                    <a:pt x="438935" y="1514315"/>
                  </a:cubicBezTo>
                  <a:cubicBezTo>
                    <a:pt x="525320" y="1555829"/>
                    <a:pt x="616435" y="1586678"/>
                    <a:pt x="710271" y="1606181"/>
                  </a:cubicBezTo>
                  <a:cubicBezTo>
                    <a:pt x="801394" y="1625726"/>
                    <a:pt x="894606" y="1633777"/>
                    <a:pt x="987732" y="1630146"/>
                  </a:cubicBezTo>
                  <a:cubicBezTo>
                    <a:pt x="1031523" y="1628456"/>
                    <a:pt x="1075131" y="1623561"/>
                    <a:pt x="1118207" y="1615501"/>
                  </a:cubicBezTo>
                  <a:cubicBezTo>
                    <a:pt x="1168427" y="1605807"/>
                    <a:pt x="1217635" y="1591455"/>
                    <a:pt x="1265192" y="1572631"/>
                  </a:cubicBezTo>
                  <a:cubicBezTo>
                    <a:pt x="1318747" y="1551726"/>
                    <a:pt x="1369327" y="1523885"/>
                    <a:pt x="1415638" y="1489819"/>
                  </a:cubicBezTo>
                  <a:cubicBezTo>
                    <a:pt x="1438488" y="1472827"/>
                    <a:pt x="1459947" y="1454038"/>
                    <a:pt x="1479810" y="1433635"/>
                  </a:cubicBezTo>
                  <a:cubicBezTo>
                    <a:pt x="1499980" y="1412878"/>
                    <a:pt x="1518332" y="1390429"/>
                    <a:pt x="1534663" y="1366534"/>
                  </a:cubicBezTo>
                  <a:cubicBezTo>
                    <a:pt x="1538925" y="1360674"/>
                    <a:pt x="1542653" y="1354549"/>
                    <a:pt x="1546381" y="1348425"/>
                  </a:cubicBezTo>
                  <a:cubicBezTo>
                    <a:pt x="1549399" y="1342975"/>
                    <a:pt x="1547506" y="1336113"/>
                    <a:pt x="1542121" y="1332981"/>
                  </a:cubicBezTo>
                  <a:cubicBezTo>
                    <a:pt x="1536523" y="1329983"/>
                    <a:pt x="1529555" y="1331990"/>
                    <a:pt x="1526411" y="1337508"/>
                  </a:cubicBezTo>
                  <a:cubicBezTo>
                    <a:pt x="1519221" y="1348958"/>
                    <a:pt x="1511765" y="1360408"/>
                    <a:pt x="1503510" y="1371325"/>
                  </a:cubicBezTo>
                  <a:cubicBezTo>
                    <a:pt x="1476406" y="1406685"/>
                    <a:pt x="1444910" y="1438450"/>
                    <a:pt x="1409781" y="1465853"/>
                  </a:cubicBezTo>
                  <a:lnTo>
                    <a:pt x="1412178" y="1463990"/>
                  </a:lnTo>
                  <a:cubicBezTo>
                    <a:pt x="1371201" y="1495916"/>
                    <a:pt x="1326493" y="1522741"/>
                    <a:pt x="1279039" y="1543873"/>
                  </a:cubicBezTo>
                  <a:lnTo>
                    <a:pt x="1279039" y="1543873"/>
                  </a:lnTo>
                  <a:lnTo>
                    <a:pt x="1277707" y="1543873"/>
                  </a:lnTo>
                  <a:lnTo>
                    <a:pt x="1277707" y="1543873"/>
                  </a:lnTo>
                  <a:cubicBezTo>
                    <a:pt x="1215559" y="1570283"/>
                    <a:pt x="1150346" y="1588801"/>
                    <a:pt x="1083591" y="1598992"/>
                  </a:cubicBezTo>
                  <a:lnTo>
                    <a:pt x="1086254" y="1598991"/>
                  </a:lnTo>
                  <a:cubicBezTo>
                    <a:pt x="1000214" y="1611190"/>
                    <a:pt x="912969" y="1612353"/>
                    <a:pt x="826635" y="1602453"/>
                  </a:cubicBezTo>
                  <a:lnTo>
                    <a:pt x="829564" y="1602453"/>
                  </a:lnTo>
                  <a:cubicBezTo>
                    <a:pt x="726183" y="1590996"/>
                    <a:pt x="624753" y="1566019"/>
                    <a:pt x="527873" y="1528162"/>
                  </a:cubicBezTo>
                  <a:lnTo>
                    <a:pt x="530802" y="1528162"/>
                  </a:lnTo>
                  <a:cubicBezTo>
                    <a:pt x="446420" y="1495490"/>
                    <a:pt x="366734" y="1451796"/>
                    <a:pt x="293816" y="1398218"/>
                  </a:cubicBezTo>
                  <a:cubicBezTo>
                    <a:pt x="240060" y="1358217"/>
                    <a:pt x="191726" y="1311404"/>
                    <a:pt x="150026" y="1258956"/>
                  </a:cubicBezTo>
                  <a:lnTo>
                    <a:pt x="150026" y="1258956"/>
                  </a:lnTo>
                  <a:lnTo>
                    <a:pt x="148694" y="1257092"/>
                  </a:lnTo>
                  <a:lnTo>
                    <a:pt x="148694" y="1257092"/>
                  </a:lnTo>
                  <a:lnTo>
                    <a:pt x="148694" y="1257092"/>
                  </a:lnTo>
                  <a:lnTo>
                    <a:pt x="148694" y="1257092"/>
                  </a:lnTo>
                  <a:lnTo>
                    <a:pt x="148694" y="1257092"/>
                  </a:lnTo>
                  <a:cubicBezTo>
                    <a:pt x="116708" y="1216156"/>
                    <a:pt x="89879" y="1171441"/>
                    <a:pt x="68811" y="1123954"/>
                  </a:cubicBezTo>
                  <a:lnTo>
                    <a:pt x="68811" y="1123954"/>
                  </a:lnTo>
                  <a:lnTo>
                    <a:pt x="68811" y="1122090"/>
                  </a:lnTo>
                  <a:lnTo>
                    <a:pt x="68811" y="1123421"/>
                  </a:lnTo>
                  <a:lnTo>
                    <a:pt x="68811" y="1121557"/>
                  </a:lnTo>
                  <a:lnTo>
                    <a:pt x="68811" y="1121557"/>
                  </a:lnTo>
                  <a:cubicBezTo>
                    <a:pt x="50787" y="1078859"/>
                    <a:pt x="37915" y="1034164"/>
                    <a:pt x="30468" y="988419"/>
                  </a:cubicBezTo>
                  <a:cubicBezTo>
                    <a:pt x="23857" y="942909"/>
                    <a:pt x="22963" y="896752"/>
                    <a:pt x="27805" y="851020"/>
                  </a:cubicBezTo>
                  <a:lnTo>
                    <a:pt x="27805" y="853949"/>
                  </a:lnTo>
                  <a:cubicBezTo>
                    <a:pt x="34816" y="794927"/>
                    <a:pt x="49588" y="737089"/>
                    <a:pt x="71740" y="681934"/>
                  </a:cubicBezTo>
                  <a:cubicBezTo>
                    <a:pt x="71855" y="682460"/>
                    <a:pt x="71855" y="683006"/>
                    <a:pt x="71740" y="683532"/>
                  </a:cubicBezTo>
                  <a:cubicBezTo>
                    <a:pt x="110933" y="590579"/>
                    <a:pt x="158621" y="501442"/>
                    <a:pt x="214198" y="417255"/>
                  </a:cubicBezTo>
                  <a:cubicBezTo>
                    <a:pt x="267454" y="330449"/>
                    <a:pt x="325236" y="245241"/>
                    <a:pt x="372367" y="154174"/>
                  </a:cubicBezTo>
                  <a:cubicBezTo>
                    <a:pt x="396375" y="108420"/>
                    <a:pt x="416591" y="60774"/>
                    <a:pt x="432811" y="11716"/>
                  </a:cubicBezTo>
                  <a:lnTo>
                    <a:pt x="412841" y="0"/>
                  </a:lnTo>
                  <a:cubicBezTo>
                    <a:pt x="407782" y="15444"/>
                    <a:pt x="402456" y="31154"/>
                    <a:pt x="396598" y="46332"/>
                  </a:cubicBezTo>
                </a:path>
              </a:pathLst>
            </a:custGeom>
            <a:solidFill>
              <a:srgbClr val="E2B2A1"/>
            </a:solidFill>
            <a:ln w="26619"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id="{F9120FFD-A664-4D93-AF66-CCD443776D09}"/>
                </a:ext>
              </a:extLst>
            </p:cNvPr>
            <p:cNvSpPr/>
            <p:nvPr/>
          </p:nvSpPr>
          <p:spPr>
            <a:xfrm>
              <a:off x="13333514" y="5798019"/>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E2B2A1"/>
            </a:solidFill>
            <a:ln w="26619"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id="{DE323310-7CCC-432E-BD24-5ABC1CFF2868}"/>
                </a:ext>
              </a:extLst>
            </p:cNvPr>
            <p:cNvSpPr/>
            <p:nvPr/>
          </p:nvSpPr>
          <p:spPr>
            <a:xfrm>
              <a:off x="13332847" y="5799690"/>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B2A1"/>
            </a:solidFill>
            <a:ln w="26619"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id="{156BC91E-E057-4007-A029-0732ADA44BC0}"/>
                </a:ext>
              </a:extLst>
            </p:cNvPr>
            <p:cNvSpPr/>
            <p:nvPr/>
          </p:nvSpPr>
          <p:spPr>
            <a:xfrm>
              <a:off x="14443697" y="7671161"/>
              <a:ext cx="334" cy="334"/>
            </a:xfrm>
            <a:custGeom>
              <a:avLst/>
              <a:gdLst>
                <a:gd name="connsiteX0" fmla="*/ 0 w 266"/>
                <a:gd name="connsiteY0" fmla="*/ 267 h 266"/>
                <a:gd name="connsiteX1" fmla="*/ 267 w 266"/>
                <a:gd name="connsiteY1" fmla="*/ 0 h 266"/>
                <a:gd name="connsiteX2" fmla="*/ 0 w 266"/>
                <a:gd name="connsiteY2" fmla="*/ 267 h 266"/>
              </a:gdLst>
              <a:ahLst/>
              <a:cxnLst>
                <a:cxn ang="0">
                  <a:pos x="connsiteX0" y="connsiteY0"/>
                </a:cxn>
                <a:cxn ang="0">
                  <a:pos x="connsiteX1" y="connsiteY1"/>
                </a:cxn>
                <a:cxn ang="0">
                  <a:pos x="connsiteX2" y="connsiteY2"/>
                </a:cxn>
              </a:cxnLst>
              <a:rect l="l" t="t" r="r" b="b"/>
              <a:pathLst>
                <a:path w="266" h="266">
                  <a:moveTo>
                    <a:pt x="0" y="267"/>
                  </a:moveTo>
                  <a:lnTo>
                    <a:pt x="267" y="0"/>
                  </a:lnTo>
                  <a:lnTo>
                    <a:pt x="0" y="267"/>
                  </a:lnTo>
                </a:path>
              </a:pathLst>
            </a:custGeom>
            <a:solidFill>
              <a:srgbClr val="E2B2A1"/>
            </a:solidFill>
            <a:ln w="26619"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id="{B42CEDC7-467C-4E34-BCE4-D2B65FB5EEC8}"/>
                </a:ext>
              </a:extLst>
            </p:cNvPr>
            <p:cNvSpPr/>
            <p:nvPr/>
          </p:nvSpPr>
          <p:spPr>
            <a:xfrm>
              <a:off x="14443697" y="7671495"/>
              <a:ext cx="334" cy="33418"/>
            </a:xfrm>
            <a:custGeom>
              <a:avLst/>
              <a:gdLst>
                <a:gd name="connsiteX0" fmla="*/ 0 w 266"/>
                <a:gd name="connsiteY0" fmla="*/ 0 h 26627"/>
                <a:gd name="connsiteX1" fmla="*/ 267 w 266"/>
                <a:gd name="connsiteY1" fmla="*/ 0 h 26627"/>
                <a:gd name="connsiteX2" fmla="*/ 0 w 266"/>
                <a:gd name="connsiteY2" fmla="*/ 0 h 26627"/>
              </a:gdLst>
              <a:ahLst/>
              <a:cxnLst>
                <a:cxn ang="0">
                  <a:pos x="connsiteX0" y="connsiteY0"/>
                </a:cxn>
                <a:cxn ang="0">
                  <a:pos x="connsiteX1" y="connsiteY1"/>
                </a:cxn>
                <a:cxn ang="0">
                  <a:pos x="connsiteX2" y="connsiteY2"/>
                </a:cxn>
              </a:cxnLst>
              <a:rect l="l" t="t" r="r" b="b"/>
              <a:pathLst>
                <a:path w="266" h="26627">
                  <a:moveTo>
                    <a:pt x="0" y="0"/>
                  </a:moveTo>
                  <a:lnTo>
                    <a:pt x="267" y="0"/>
                  </a:lnTo>
                  <a:lnTo>
                    <a:pt x="0" y="0"/>
                  </a:lnTo>
                </a:path>
              </a:pathLst>
            </a:custGeom>
            <a:solidFill>
              <a:srgbClr val="E2B2A1"/>
            </a:solidFill>
            <a:ln w="26619"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id="{A2541D93-C520-4C2E-83FA-514A902924B5}"/>
                </a:ext>
              </a:extLst>
            </p:cNvPr>
            <p:cNvSpPr/>
            <p:nvPr/>
          </p:nvSpPr>
          <p:spPr>
            <a:xfrm>
              <a:off x="14443030" y="767182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B2A1"/>
            </a:solidFill>
            <a:ln w="26619"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id="{D1A00C75-BE5E-4022-892F-D629E04934C3}"/>
                </a:ext>
              </a:extLst>
            </p:cNvPr>
            <p:cNvSpPr/>
            <p:nvPr/>
          </p:nvSpPr>
          <p:spPr>
            <a:xfrm>
              <a:off x="14441358" y="7672498"/>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E2B2A1"/>
            </a:solidFill>
            <a:ln w="26619"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id="{0B6B5172-B7FA-46CA-A137-DC9694B2BA41}"/>
                </a:ext>
              </a:extLst>
            </p:cNvPr>
            <p:cNvSpPr/>
            <p:nvPr/>
          </p:nvSpPr>
          <p:spPr>
            <a:xfrm>
              <a:off x="14440690" y="7672498"/>
              <a:ext cx="334" cy="33418"/>
            </a:xfrm>
            <a:custGeom>
              <a:avLst/>
              <a:gdLst>
                <a:gd name="connsiteX0" fmla="*/ 0 w 266"/>
                <a:gd name="connsiteY0" fmla="*/ 0 h 26627"/>
                <a:gd name="connsiteX1" fmla="*/ 267 w 266"/>
                <a:gd name="connsiteY1" fmla="*/ 0 h 26627"/>
                <a:gd name="connsiteX2" fmla="*/ 267 w 266"/>
                <a:gd name="connsiteY2" fmla="*/ 0 h 26627"/>
                <a:gd name="connsiteX3" fmla="*/ 0 w 266"/>
                <a:gd name="connsiteY3" fmla="*/ 0 h 26627"/>
              </a:gdLst>
              <a:ahLst/>
              <a:cxnLst>
                <a:cxn ang="0">
                  <a:pos x="connsiteX0" y="connsiteY0"/>
                </a:cxn>
                <a:cxn ang="0">
                  <a:pos x="connsiteX1" y="connsiteY1"/>
                </a:cxn>
                <a:cxn ang="0">
                  <a:pos x="connsiteX2" y="connsiteY2"/>
                </a:cxn>
                <a:cxn ang="0">
                  <a:pos x="connsiteX3" y="connsiteY3"/>
                </a:cxn>
              </a:cxnLst>
              <a:rect l="l" t="t" r="r" b="b"/>
              <a:pathLst>
                <a:path w="266" h="26627">
                  <a:moveTo>
                    <a:pt x="0" y="0"/>
                  </a:moveTo>
                  <a:lnTo>
                    <a:pt x="267" y="0"/>
                  </a:lnTo>
                  <a:lnTo>
                    <a:pt x="267" y="0"/>
                  </a:lnTo>
                  <a:lnTo>
                    <a:pt x="0" y="0"/>
                  </a:lnTo>
                </a:path>
              </a:pathLst>
            </a:custGeom>
            <a:solidFill>
              <a:srgbClr val="E2B2A1"/>
            </a:solidFill>
            <a:ln w="26619"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id="{0E65F179-6474-41BE-BC89-C111B5004F16}"/>
                </a:ext>
              </a:extLst>
            </p:cNvPr>
            <p:cNvSpPr/>
            <p:nvPr/>
          </p:nvSpPr>
          <p:spPr>
            <a:xfrm>
              <a:off x="14751724" y="6937612"/>
              <a:ext cx="503865" cy="527729"/>
            </a:xfrm>
            <a:custGeom>
              <a:avLst/>
              <a:gdLst>
                <a:gd name="connsiteX0" fmla="*/ 211235 w 401469"/>
                <a:gd name="connsiteY0" fmla="*/ 0 h 420484"/>
                <a:gd name="connsiteX1" fmla="*/ 191264 w 401469"/>
                <a:gd name="connsiteY1" fmla="*/ 26628 h 420484"/>
                <a:gd name="connsiteX2" fmla="*/ 196857 w 401469"/>
                <a:gd name="connsiteY2" fmla="*/ 26628 h 420484"/>
                <a:gd name="connsiteX3" fmla="*/ 240792 w 401469"/>
                <a:gd name="connsiteY3" fmla="*/ 25296 h 420484"/>
                <a:gd name="connsiteX4" fmla="*/ 285527 w 401469"/>
                <a:gd name="connsiteY4" fmla="*/ 35415 h 420484"/>
                <a:gd name="connsiteX5" fmla="*/ 323604 w 401469"/>
                <a:gd name="connsiteY5" fmla="*/ 56184 h 420484"/>
                <a:gd name="connsiteX6" fmla="*/ 348367 w 401469"/>
                <a:gd name="connsiteY6" fmla="*/ 79617 h 420484"/>
                <a:gd name="connsiteX7" fmla="*/ 365143 w 401469"/>
                <a:gd name="connsiteY7" fmla="*/ 107842 h 420484"/>
                <a:gd name="connsiteX8" fmla="*/ 375794 w 401469"/>
                <a:gd name="connsiteY8" fmla="*/ 144056 h 420484"/>
                <a:gd name="connsiteX9" fmla="*/ 375794 w 401469"/>
                <a:gd name="connsiteY9" fmla="*/ 183997 h 420484"/>
                <a:gd name="connsiteX10" fmla="*/ 366208 w 401469"/>
                <a:gd name="connsiteY10" fmla="*/ 224205 h 420484"/>
                <a:gd name="connsiteX11" fmla="*/ 339581 w 401469"/>
                <a:gd name="connsiteY11" fmla="*/ 274797 h 420484"/>
                <a:gd name="connsiteX12" fmla="*/ 341178 w 401469"/>
                <a:gd name="connsiteY12" fmla="*/ 272667 h 420484"/>
                <a:gd name="connsiteX13" fmla="*/ 339581 w 401469"/>
                <a:gd name="connsiteY13" fmla="*/ 274797 h 420484"/>
                <a:gd name="connsiteX14" fmla="*/ 288455 w 401469"/>
                <a:gd name="connsiteY14" fmla="*/ 328053 h 420484"/>
                <a:gd name="connsiteX15" fmla="*/ 290852 w 401469"/>
                <a:gd name="connsiteY15" fmla="*/ 326189 h 420484"/>
                <a:gd name="connsiteX16" fmla="*/ 217360 w 401469"/>
                <a:gd name="connsiteY16" fmla="*/ 371189 h 420484"/>
                <a:gd name="connsiteX17" fmla="*/ 217360 w 401469"/>
                <a:gd name="connsiteY17" fmla="*/ 371189 h 420484"/>
                <a:gd name="connsiteX18" fmla="*/ 217360 w 401469"/>
                <a:gd name="connsiteY18" fmla="*/ 371189 h 420484"/>
                <a:gd name="connsiteX19" fmla="*/ 137477 w 401469"/>
                <a:gd name="connsiteY19" fmla="*/ 394888 h 420484"/>
                <a:gd name="connsiteX20" fmla="*/ 73571 w 401469"/>
                <a:gd name="connsiteY20" fmla="*/ 397018 h 420484"/>
                <a:gd name="connsiteX21" fmla="*/ 76499 w 401469"/>
                <a:gd name="connsiteY21" fmla="*/ 397018 h 420484"/>
                <a:gd name="connsiteX22" fmla="*/ 28570 w 401469"/>
                <a:gd name="connsiteY22" fmla="*/ 386367 h 420484"/>
                <a:gd name="connsiteX23" fmla="*/ 16853 w 401469"/>
                <a:gd name="connsiteY23" fmla="*/ 381308 h 420484"/>
                <a:gd name="connsiteX24" fmla="*/ 1410 w 401469"/>
                <a:gd name="connsiteY24" fmla="*/ 385835 h 420484"/>
                <a:gd name="connsiteX25" fmla="*/ 5754 w 401469"/>
                <a:gd name="connsiteY25" fmla="*/ 401043 h 420484"/>
                <a:gd name="connsiteX26" fmla="*/ 6203 w 401469"/>
                <a:gd name="connsiteY26" fmla="*/ 401280 h 420484"/>
                <a:gd name="connsiteX27" fmla="*/ 64251 w 401469"/>
                <a:gd name="connsiteY27" fmla="*/ 418587 h 420484"/>
                <a:gd name="connsiteX28" fmla="*/ 127358 w 401469"/>
                <a:gd name="connsiteY28" fmla="*/ 418587 h 420484"/>
                <a:gd name="connsiteX29" fmla="*/ 253840 w 401469"/>
                <a:gd name="connsiteY29" fmla="*/ 377315 h 420484"/>
                <a:gd name="connsiteX30" fmla="*/ 309758 w 401469"/>
                <a:gd name="connsiteY30" fmla="*/ 339237 h 420484"/>
                <a:gd name="connsiteX31" fmla="*/ 355025 w 401469"/>
                <a:gd name="connsiteY31" fmla="*/ 292373 h 420484"/>
                <a:gd name="connsiteX32" fmla="*/ 386979 w 401469"/>
                <a:gd name="connsiteY32" fmla="*/ 239118 h 420484"/>
                <a:gd name="connsiteX33" fmla="*/ 396299 w 401469"/>
                <a:gd name="connsiteY33" fmla="*/ 210892 h 420484"/>
                <a:gd name="connsiteX34" fmla="*/ 401091 w 401469"/>
                <a:gd name="connsiteY34" fmla="*/ 179205 h 420484"/>
                <a:gd name="connsiteX35" fmla="*/ 396299 w 401469"/>
                <a:gd name="connsiteY35" fmla="*/ 125950 h 420484"/>
                <a:gd name="connsiteX36" fmla="*/ 374730 w 401469"/>
                <a:gd name="connsiteY36" fmla="*/ 75624 h 420484"/>
                <a:gd name="connsiteX37" fmla="*/ 338250 w 401469"/>
                <a:gd name="connsiteY37" fmla="*/ 37546 h 420484"/>
                <a:gd name="connsiteX38" fmla="*/ 316682 w 401469"/>
                <a:gd name="connsiteY38" fmla="*/ 23700 h 420484"/>
                <a:gd name="connsiteX39" fmla="*/ 290054 w 401469"/>
                <a:gd name="connsiteY39" fmla="*/ 12516 h 420484"/>
                <a:gd name="connsiteX40" fmla="*/ 226414 w 401469"/>
                <a:gd name="connsiteY40" fmla="*/ 1599 h 420484"/>
                <a:gd name="connsiteX41" fmla="*/ 211768 w 401469"/>
                <a:gd name="connsiteY41" fmla="*/ 1598 h 420484"/>
                <a:gd name="connsiteX42" fmla="*/ 377658 w 401469"/>
                <a:gd name="connsiteY42" fmla="*/ 180269 h 420484"/>
                <a:gd name="connsiteX43" fmla="*/ 377658 w 401469"/>
                <a:gd name="connsiteY43" fmla="*/ 183198 h 420484"/>
                <a:gd name="connsiteX44" fmla="*/ 377658 w 401469"/>
                <a:gd name="connsiteY44" fmla="*/ 180269 h 42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01469" h="420484">
                  <a:moveTo>
                    <a:pt x="211235" y="0"/>
                  </a:moveTo>
                  <a:cubicBezTo>
                    <a:pt x="204845" y="8787"/>
                    <a:pt x="197921" y="17042"/>
                    <a:pt x="191264" y="26628"/>
                  </a:cubicBezTo>
                  <a:lnTo>
                    <a:pt x="196857" y="26628"/>
                  </a:lnTo>
                  <a:cubicBezTo>
                    <a:pt x="211410" y="24590"/>
                    <a:pt x="226142" y="24144"/>
                    <a:pt x="240792" y="25296"/>
                  </a:cubicBezTo>
                  <a:cubicBezTo>
                    <a:pt x="256050" y="26897"/>
                    <a:pt x="271065" y="30293"/>
                    <a:pt x="285527" y="35415"/>
                  </a:cubicBezTo>
                  <a:cubicBezTo>
                    <a:pt x="299104" y="40575"/>
                    <a:pt x="311915" y="47563"/>
                    <a:pt x="323604" y="56184"/>
                  </a:cubicBezTo>
                  <a:cubicBezTo>
                    <a:pt x="332670" y="63090"/>
                    <a:pt x="340973" y="70945"/>
                    <a:pt x="348367" y="79617"/>
                  </a:cubicBezTo>
                  <a:cubicBezTo>
                    <a:pt x="355020" y="88352"/>
                    <a:pt x="360649" y="97823"/>
                    <a:pt x="365143" y="107842"/>
                  </a:cubicBezTo>
                  <a:cubicBezTo>
                    <a:pt x="369931" y="119514"/>
                    <a:pt x="373500" y="131650"/>
                    <a:pt x="375794" y="144056"/>
                  </a:cubicBezTo>
                  <a:cubicBezTo>
                    <a:pt x="377390" y="157322"/>
                    <a:pt x="377390" y="170731"/>
                    <a:pt x="375794" y="183997"/>
                  </a:cubicBezTo>
                  <a:cubicBezTo>
                    <a:pt x="374084" y="197711"/>
                    <a:pt x="370869" y="211195"/>
                    <a:pt x="366208" y="224205"/>
                  </a:cubicBezTo>
                  <a:cubicBezTo>
                    <a:pt x="359483" y="242117"/>
                    <a:pt x="350538" y="259114"/>
                    <a:pt x="339581" y="274797"/>
                  </a:cubicBezTo>
                  <a:lnTo>
                    <a:pt x="341178" y="272667"/>
                  </a:lnTo>
                  <a:lnTo>
                    <a:pt x="339581" y="274797"/>
                  </a:lnTo>
                  <a:cubicBezTo>
                    <a:pt x="324898" y="294672"/>
                    <a:pt x="307714" y="312571"/>
                    <a:pt x="288455" y="328053"/>
                  </a:cubicBezTo>
                  <a:lnTo>
                    <a:pt x="290852" y="326189"/>
                  </a:lnTo>
                  <a:cubicBezTo>
                    <a:pt x="268325" y="344192"/>
                    <a:pt x="243636" y="359309"/>
                    <a:pt x="217360" y="371189"/>
                  </a:cubicBezTo>
                  <a:lnTo>
                    <a:pt x="217360" y="371189"/>
                  </a:lnTo>
                  <a:lnTo>
                    <a:pt x="217360" y="371189"/>
                  </a:lnTo>
                  <a:cubicBezTo>
                    <a:pt x="191809" y="382347"/>
                    <a:pt x="164978" y="390306"/>
                    <a:pt x="137477" y="394888"/>
                  </a:cubicBezTo>
                  <a:cubicBezTo>
                    <a:pt x="116346" y="398257"/>
                    <a:pt x="94878" y="398972"/>
                    <a:pt x="73571" y="397018"/>
                  </a:cubicBezTo>
                  <a:lnTo>
                    <a:pt x="76499" y="397018"/>
                  </a:lnTo>
                  <a:cubicBezTo>
                    <a:pt x="60143" y="395469"/>
                    <a:pt x="44043" y="391891"/>
                    <a:pt x="28570" y="386367"/>
                  </a:cubicBezTo>
                  <a:lnTo>
                    <a:pt x="16853" y="381308"/>
                  </a:lnTo>
                  <a:cubicBezTo>
                    <a:pt x="11320" y="378483"/>
                    <a:pt x="4542" y="380469"/>
                    <a:pt x="1410" y="385835"/>
                  </a:cubicBezTo>
                  <a:cubicBezTo>
                    <a:pt x="-1590" y="391234"/>
                    <a:pt x="355" y="398043"/>
                    <a:pt x="5754" y="401043"/>
                  </a:cubicBezTo>
                  <a:cubicBezTo>
                    <a:pt x="5902" y="401125"/>
                    <a:pt x="6051" y="401204"/>
                    <a:pt x="6203" y="401280"/>
                  </a:cubicBezTo>
                  <a:cubicBezTo>
                    <a:pt x="24563" y="409959"/>
                    <a:pt x="44136" y="415795"/>
                    <a:pt x="64251" y="418587"/>
                  </a:cubicBezTo>
                  <a:cubicBezTo>
                    <a:pt x="85210" y="421117"/>
                    <a:pt x="106398" y="421117"/>
                    <a:pt x="127358" y="418587"/>
                  </a:cubicBezTo>
                  <a:cubicBezTo>
                    <a:pt x="171806" y="413204"/>
                    <a:pt x="214772" y="399184"/>
                    <a:pt x="253840" y="377315"/>
                  </a:cubicBezTo>
                  <a:cubicBezTo>
                    <a:pt x="273623" y="366389"/>
                    <a:pt x="292344" y="353642"/>
                    <a:pt x="309758" y="339237"/>
                  </a:cubicBezTo>
                  <a:cubicBezTo>
                    <a:pt x="326496" y="325298"/>
                    <a:pt x="341673" y="309584"/>
                    <a:pt x="355025" y="292373"/>
                  </a:cubicBezTo>
                  <a:cubicBezTo>
                    <a:pt x="368005" y="276127"/>
                    <a:pt x="378752" y="258216"/>
                    <a:pt x="386979" y="239118"/>
                  </a:cubicBezTo>
                  <a:cubicBezTo>
                    <a:pt x="390642" y="229902"/>
                    <a:pt x="393754" y="220477"/>
                    <a:pt x="396299" y="210892"/>
                  </a:cubicBezTo>
                  <a:cubicBezTo>
                    <a:pt x="398824" y="200491"/>
                    <a:pt x="400428" y="189888"/>
                    <a:pt x="401091" y="179205"/>
                  </a:cubicBezTo>
                  <a:cubicBezTo>
                    <a:pt x="402279" y="161312"/>
                    <a:pt x="400662" y="143344"/>
                    <a:pt x="396299" y="125950"/>
                  </a:cubicBezTo>
                  <a:cubicBezTo>
                    <a:pt x="392121" y="108038"/>
                    <a:pt x="384820" y="91002"/>
                    <a:pt x="374730" y="75624"/>
                  </a:cubicBezTo>
                  <a:cubicBezTo>
                    <a:pt x="364764" y="60998"/>
                    <a:pt x="352435" y="48131"/>
                    <a:pt x="338250" y="37546"/>
                  </a:cubicBezTo>
                  <a:cubicBezTo>
                    <a:pt x="331326" y="32530"/>
                    <a:pt x="324126" y="27908"/>
                    <a:pt x="316682" y="23700"/>
                  </a:cubicBezTo>
                  <a:cubicBezTo>
                    <a:pt x="308076" y="19359"/>
                    <a:pt x="299178" y="15622"/>
                    <a:pt x="290054" y="12516"/>
                  </a:cubicBezTo>
                  <a:cubicBezTo>
                    <a:pt x="269612" y="5300"/>
                    <a:pt x="248093" y="1609"/>
                    <a:pt x="226414" y="1599"/>
                  </a:cubicBezTo>
                  <a:lnTo>
                    <a:pt x="211768" y="1598"/>
                  </a:lnTo>
                  <a:moveTo>
                    <a:pt x="377658" y="180269"/>
                  </a:moveTo>
                  <a:cubicBezTo>
                    <a:pt x="377658" y="180269"/>
                    <a:pt x="377658" y="182133"/>
                    <a:pt x="377658" y="183198"/>
                  </a:cubicBezTo>
                  <a:cubicBezTo>
                    <a:pt x="377658" y="184263"/>
                    <a:pt x="377658" y="181334"/>
                    <a:pt x="377658" y="180269"/>
                  </a:cubicBezTo>
                </a:path>
              </a:pathLst>
            </a:custGeom>
            <a:solidFill>
              <a:srgbClr val="E2B2A1"/>
            </a:solidFill>
            <a:ln w="26619"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id="{BCBE62AA-6694-4C9D-BA52-67F3505B5703}"/>
                </a:ext>
              </a:extLst>
            </p:cNvPr>
            <p:cNvSpPr/>
            <p:nvPr/>
          </p:nvSpPr>
          <p:spPr>
            <a:xfrm>
              <a:off x="14998121" y="6968357"/>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close/>
                </a:path>
              </a:pathLst>
            </a:custGeom>
            <a:solidFill>
              <a:srgbClr val="E2B2A1"/>
            </a:solidFill>
            <a:ln w="26619"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id="{07B74D08-04EE-4893-A996-21BC46A75A13}"/>
                </a:ext>
              </a:extLst>
            </p:cNvPr>
            <p:cNvSpPr/>
            <p:nvPr/>
          </p:nvSpPr>
          <p:spPr>
            <a:xfrm>
              <a:off x="15022850" y="7399798"/>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E2B2A1"/>
            </a:solidFill>
            <a:ln w="26619"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id="{DF6F34E5-8CB4-4F52-8979-59DD2F0CF53F}"/>
                </a:ext>
              </a:extLst>
            </p:cNvPr>
            <p:cNvSpPr/>
            <p:nvPr/>
          </p:nvSpPr>
          <p:spPr>
            <a:xfrm>
              <a:off x="14837587" y="7085992"/>
              <a:ext cx="101775" cy="257332"/>
            </a:xfrm>
            <a:custGeom>
              <a:avLst/>
              <a:gdLst>
                <a:gd name="connsiteX0" fmla="*/ 53353 w 81092"/>
                <a:gd name="connsiteY0" fmla="*/ 1065 h 205037"/>
                <a:gd name="connsiteX1" fmla="*/ 45631 w 81092"/>
                <a:gd name="connsiteY1" fmla="*/ 15178 h 205037"/>
                <a:gd name="connsiteX2" fmla="*/ 56281 w 81092"/>
                <a:gd name="connsiteY2" fmla="*/ 51391 h 205037"/>
                <a:gd name="connsiteX3" fmla="*/ 57613 w 81092"/>
                <a:gd name="connsiteY3" fmla="*/ 88670 h 205037"/>
                <a:gd name="connsiteX4" fmla="*/ 49358 w 81092"/>
                <a:gd name="connsiteY4" fmla="*/ 125150 h 205037"/>
                <a:gd name="connsiteX5" fmla="*/ 32582 w 81092"/>
                <a:gd name="connsiteY5" fmla="*/ 156304 h 205037"/>
                <a:gd name="connsiteX6" fmla="*/ 9683 w 81092"/>
                <a:gd name="connsiteY6" fmla="*/ 180801 h 205037"/>
                <a:gd name="connsiteX7" fmla="*/ 5423 w 81092"/>
                <a:gd name="connsiteY7" fmla="*/ 183997 h 205037"/>
                <a:gd name="connsiteX8" fmla="*/ 363 w 81092"/>
                <a:gd name="connsiteY8" fmla="*/ 191187 h 205037"/>
                <a:gd name="connsiteX9" fmla="*/ 1694 w 81092"/>
                <a:gd name="connsiteY9" fmla="*/ 199708 h 205037"/>
                <a:gd name="connsiteX10" fmla="*/ 8883 w 81092"/>
                <a:gd name="connsiteY10" fmla="*/ 204767 h 205037"/>
                <a:gd name="connsiteX11" fmla="*/ 17405 w 81092"/>
                <a:gd name="connsiteY11" fmla="*/ 203435 h 205037"/>
                <a:gd name="connsiteX12" fmla="*/ 37109 w 81092"/>
                <a:gd name="connsiteY12" fmla="*/ 186394 h 205037"/>
                <a:gd name="connsiteX13" fmla="*/ 54950 w 81092"/>
                <a:gd name="connsiteY13" fmla="*/ 163760 h 205037"/>
                <a:gd name="connsiteX14" fmla="*/ 76251 w 81092"/>
                <a:gd name="connsiteY14" fmla="*/ 114765 h 205037"/>
                <a:gd name="connsiteX15" fmla="*/ 80512 w 81092"/>
                <a:gd name="connsiteY15" fmla="*/ 61510 h 205037"/>
                <a:gd name="connsiteX16" fmla="*/ 67730 w 81092"/>
                <a:gd name="connsiteY16" fmla="*/ 8255 h 205037"/>
                <a:gd name="connsiteX17" fmla="*/ 62139 w 81092"/>
                <a:gd name="connsiteY17" fmla="*/ 1332 h 205037"/>
                <a:gd name="connsiteX18" fmla="*/ 56547 w 81092"/>
                <a:gd name="connsiteY18" fmla="*/ 0 h 205037"/>
                <a:gd name="connsiteX19" fmla="*/ 53353 w 81092"/>
                <a:gd name="connsiteY19" fmla="*/ 0 h 205037"/>
                <a:gd name="connsiteX20" fmla="*/ 31784 w 81092"/>
                <a:gd name="connsiteY20" fmla="*/ 156304 h 205037"/>
                <a:gd name="connsiteX21" fmla="*/ 31784 w 81092"/>
                <a:gd name="connsiteY21" fmla="*/ 156304 h 205037"/>
                <a:gd name="connsiteX22" fmla="*/ 31784 w 81092"/>
                <a:gd name="connsiteY22" fmla="*/ 156304 h 20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092" h="205037">
                  <a:moveTo>
                    <a:pt x="53353" y="1065"/>
                  </a:moveTo>
                  <a:cubicBezTo>
                    <a:pt x="47446" y="2980"/>
                    <a:pt x="44058" y="9170"/>
                    <a:pt x="45631" y="15178"/>
                  </a:cubicBezTo>
                  <a:cubicBezTo>
                    <a:pt x="50623" y="26777"/>
                    <a:pt x="54200" y="38936"/>
                    <a:pt x="56281" y="51391"/>
                  </a:cubicBezTo>
                  <a:cubicBezTo>
                    <a:pt x="58059" y="63734"/>
                    <a:pt x="58505" y="76232"/>
                    <a:pt x="57613" y="88670"/>
                  </a:cubicBezTo>
                  <a:cubicBezTo>
                    <a:pt x="56065" y="101071"/>
                    <a:pt x="53300" y="113290"/>
                    <a:pt x="49358" y="125150"/>
                  </a:cubicBezTo>
                  <a:cubicBezTo>
                    <a:pt x="44937" y="136124"/>
                    <a:pt x="39311" y="146573"/>
                    <a:pt x="32582" y="156304"/>
                  </a:cubicBezTo>
                  <a:cubicBezTo>
                    <a:pt x="25868" y="165282"/>
                    <a:pt x="18189" y="173497"/>
                    <a:pt x="9683" y="180801"/>
                  </a:cubicBezTo>
                  <a:lnTo>
                    <a:pt x="5423" y="183997"/>
                  </a:lnTo>
                  <a:cubicBezTo>
                    <a:pt x="2867" y="185646"/>
                    <a:pt x="1052" y="188224"/>
                    <a:pt x="363" y="191187"/>
                  </a:cubicBezTo>
                  <a:cubicBezTo>
                    <a:pt x="-414" y="194088"/>
                    <a:pt x="69" y="197182"/>
                    <a:pt x="1694" y="199708"/>
                  </a:cubicBezTo>
                  <a:cubicBezTo>
                    <a:pt x="3417" y="202191"/>
                    <a:pt x="5965" y="203984"/>
                    <a:pt x="8883" y="204767"/>
                  </a:cubicBezTo>
                  <a:cubicBezTo>
                    <a:pt x="11790" y="205396"/>
                    <a:pt x="14828" y="204921"/>
                    <a:pt x="17405" y="203435"/>
                  </a:cubicBezTo>
                  <a:cubicBezTo>
                    <a:pt x="24334" y="198187"/>
                    <a:pt x="30916" y="192494"/>
                    <a:pt x="37109" y="186394"/>
                  </a:cubicBezTo>
                  <a:cubicBezTo>
                    <a:pt x="43714" y="179392"/>
                    <a:pt x="49684" y="171818"/>
                    <a:pt x="54950" y="163760"/>
                  </a:cubicBezTo>
                  <a:cubicBezTo>
                    <a:pt x="64833" y="148785"/>
                    <a:pt x="72041" y="132207"/>
                    <a:pt x="76251" y="114765"/>
                  </a:cubicBezTo>
                  <a:cubicBezTo>
                    <a:pt x="80582" y="97367"/>
                    <a:pt x="82021" y="79375"/>
                    <a:pt x="80512" y="61510"/>
                  </a:cubicBezTo>
                  <a:cubicBezTo>
                    <a:pt x="78997" y="43209"/>
                    <a:pt x="74686" y="25249"/>
                    <a:pt x="67730" y="8255"/>
                  </a:cubicBezTo>
                  <a:cubicBezTo>
                    <a:pt x="66736" y="5363"/>
                    <a:pt x="64756" y="2912"/>
                    <a:pt x="62139" y="1332"/>
                  </a:cubicBezTo>
                  <a:cubicBezTo>
                    <a:pt x="60407" y="451"/>
                    <a:pt x="58490" y="-6"/>
                    <a:pt x="56547" y="0"/>
                  </a:cubicBezTo>
                  <a:lnTo>
                    <a:pt x="53353" y="0"/>
                  </a:lnTo>
                  <a:moveTo>
                    <a:pt x="31784" y="156304"/>
                  </a:moveTo>
                  <a:lnTo>
                    <a:pt x="31784" y="156304"/>
                  </a:lnTo>
                  <a:cubicBezTo>
                    <a:pt x="31784" y="156304"/>
                    <a:pt x="31784" y="156304"/>
                    <a:pt x="31784" y="156304"/>
                  </a:cubicBezTo>
                </a:path>
              </a:pathLst>
            </a:custGeom>
            <a:solidFill>
              <a:srgbClr val="E2B2A1"/>
            </a:solidFill>
            <a:ln w="26619"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id="{5379E886-099A-4DBF-BB25-8A1A7A9A98A1}"/>
                </a:ext>
              </a:extLst>
            </p:cNvPr>
            <p:cNvSpPr/>
            <p:nvPr/>
          </p:nvSpPr>
          <p:spPr>
            <a:xfrm>
              <a:off x="14911514" y="7073962"/>
              <a:ext cx="202235" cy="98450"/>
            </a:xfrm>
            <a:custGeom>
              <a:avLst/>
              <a:gdLst>
                <a:gd name="connsiteX0" fmla="*/ 72734 w 161137"/>
                <a:gd name="connsiteY0" fmla="*/ 3994 h 78443"/>
                <a:gd name="connsiteX1" fmla="*/ 1372 w 161137"/>
                <a:gd name="connsiteY1" fmla="*/ 61776 h 78443"/>
                <a:gd name="connsiteX2" fmla="*/ 5899 w 161137"/>
                <a:gd name="connsiteY2" fmla="*/ 77220 h 78443"/>
                <a:gd name="connsiteX3" fmla="*/ 21343 w 161137"/>
                <a:gd name="connsiteY3" fmla="*/ 72427 h 78443"/>
                <a:gd name="connsiteX4" fmla="*/ 26934 w 161137"/>
                <a:gd name="connsiteY4" fmla="*/ 63906 h 78443"/>
                <a:gd name="connsiteX5" fmla="*/ 46106 w 161137"/>
                <a:gd name="connsiteY5" fmla="*/ 43935 h 78443"/>
                <a:gd name="connsiteX6" fmla="*/ 69805 w 161137"/>
                <a:gd name="connsiteY6" fmla="*/ 29557 h 78443"/>
                <a:gd name="connsiteX7" fmla="*/ 91640 w 161137"/>
                <a:gd name="connsiteY7" fmla="*/ 22634 h 78443"/>
                <a:gd name="connsiteX8" fmla="*/ 111611 w 161137"/>
                <a:gd name="connsiteY8" fmla="*/ 22634 h 78443"/>
                <a:gd name="connsiteX9" fmla="*/ 127054 w 161137"/>
                <a:gd name="connsiteY9" fmla="*/ 26362 h 78443"/>
                <a:gd name="connsiteX10" fmla="*/ 141699 w 161137"/>
                <a:gd name="connsiteY10" fmla="*/ 34350 h 78443"/>
                <a:gd name="connsiteX11" fmla="*/ 141699 w 161137"/>
                <a:gd name="connsiteY11" fmla="*/ 34350 h 78443"/>
                <a:gd name="connsiteX12" fmla="*/ 149954 w 161137"/>
                <a:gd name="connsiteY12" fmla="*/ 37545 h 78443"/>
                <a:gd name="connsiteX13" fmla="*/ 161138 w 161137"/>
                <a:gd name="connsiteY13" fmla="*/ 25562 h 78443"/>
                <a:gd name="connsiteX14" fmla="*/ 157410 w 161137"/>
                <a:gd name="connsiteY14" fmla="*/ 17840 h 78443"/>
                <a:gd name="connsiteX15" fmla="*/ 139036 w 161137"/>
                <a:gd name="connsiteY15" fmla="*/ 6391 h 78443"/>
                <a:gd name="connsiteX16" fmla="*/ 116403 w 161137"/>
                <a:gd name="connsiteY16" fmla="*/ 0 h 78443"/>
                <a:gd name="connsiteX17" fmla="*/ 104687 w 161137"/>
                <a:gd name="connsiteY17" fmla="*/ 0 h 78443"/>
                <a:gd name="connsiteX18" fmla="*/ 72467 w 161137"/>
                <a:gd name="connsiteY18" fmla="*/ 5325 h 78443"/>
                <a:gd name="connsiteX19" fmla="*/ 108415 w 161137"/>
                <a:gd name="connsiteY19" fmla="*/ 22633 h 78443"/>
                <a:gd name="connsiteX20" fmla="*/ 111343 w 161137"/>
                <a:gd name="connsiteY20" fmla="*/ 22633 h 78443"/>
                <a:gd name="connsiteX21" fmla="*/ 108415 w 161137"/>
                <a:gd name="connsiteY21" fmla="*/ 22633 h 78443"/>
                <a:gd name="connsiteX22" fmla="*/ 68739 w 161137"/>
                <a:gd name="connsiteY22" fmla="*/ 31154 h 78443"/>
                <a:gd name="connsiteX23" fmla="*/ 68739 w 161137"/>
                <a:gd name="connsiteY23" fmla="*/ 31154 h 7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137" h="78443">
                  <a:moveTo>
                    <a:pt x="72734" y="3994"/>
                  </a:moveTo>
                  <a:cubicBezTo>
                    <a:pt x="42707" y="13928"/>
                    <a:pt x="17335" y="34473"/>
                    <a:pt x="1372" y="61776"/>
                  </a:cubicBezTo>
                  <a:cubicBezTo>
                    <a:pt x="-1601" y="67295"/>
                    <a:pt x="416" y="74179"/>
                    <a:pt x="5899" y="77220"/>
                  </a:cubicBezTo>
                  <a:cubicBezTo>
                    <a:pt x="11501" y="80000"/>
                    <a:pt x="18299" y="77891"/>
                    <a:pt x="21343" y="72427"/>
                  </a:cubicBezTo>
                  <a:lnTo>
                    <a:pt x="26934" y="63906"/>
                  </a:lnTo>
                  <a:cubicBezTo>
                    <a:pt x="32627" y="56612"/>
                    <a:pt x="39050" y="49921"/>
                    <a:pt x="46106" y="43935"/>
                  </a:cubicBezTo>
                  <a:cubicBezTo>
                    <a:pt x="53484" y="38331"/>
                    <a:pt x="61426" y="33512"/>
                    <a:pt x="69805" y="29557"/>
                  </a:cubicBezTo>
                  <a:cubicBezTo>
                    <a:pt x="76807" y="26453"/>
                    <a:pt x="84129" y="24131"/>
                    <a:pt x="91640" y="22634"/>
                  </a:cubicBezTo>
                  <a:cubicBezTo>
                    <a:pt x="98273" y="21831"/>
                    <a:pt x="104978" y="21831"/>
                    <a:pt x="111611" y="22634"/>
                  </a:cubicBezTo>
                  <a:cubicBezTo>
                    <a:pt x="116873" y="23340"/>
                    <a:pt x="122050" y="24589"/>
                    <a:pt x="127054" y="26362"/>
                  </a:cubicBezTo>
                  <a:cubicBezTo>
                    <a:pt x="132179" y="28552"/>
                    <a:pt x="137083" y="31227"/>
                    <a:pt x="141699" y="34350"/>
                  </a:cubicBezTo>
                  <a:lnTo>
                    <a:pt x="141699" y="34350"/>
                  </a:lnTo>
                  <a:cubicBezTo>
                    <a:pt x="144028" y="36289"/>
                    <a:pt x="146927" y="37411"/>
                    <a:pt x="149954" y="37545"/>
                  </a:cubicBezTo>
                  <a:cubicBezTo>
                    <a:pt x="156258" y="37123"/>
                    <a:pt x="161152" y="31880"/>
                    <a:pt x="161138" y="25562"/>
                  </a:cubicBezTo>
                  <a:cubicBezTo>
                    <a:pt x="160916" y="22610"/>
                    <a:pt x="159583" y="19851"/>
                    <a:pt x="157410" y="17840"/>
                  </a:cubicBezTo>
                  <a:cubicBezTo>
                    <a:pt x="151713" y="13376"/>
                    <a:pt x="145554" y="9537"/>
                    <a:pt x="139036" y="6391"/>
                  </a:cubicBezTo>
                  <a:cubicBezTo>
                    <a:pt x="131784" y="3337"/>
                    <a:pt x="124182" y="1190"/>
                    <a:pt x="116403" y="0"/>
                  </a:cubicBezTo>
                  <a:lnTo>
                    <a:pt x="104687" y="0"/>
                  </a:lnTo>
                  <a:cubicBezTo>
                    <a:pt x="93742" y="166"/>
                    <a:pt x="82883" y="1960"/>
                    <a:pt x="72467" y="5325"/>
                  </a:cubicBezTo>
                  <a:moveTo>
                    <a:pt x="108415" y="22633"/>
                  </a:moveTo>
                  <a:lnTo>
                    <a:pt x="111343" y="22633"/>
                  </a:lnTo>
                  <a:lnTo>
                    <a:pt x="108415" y="22633"/>
                  </a:lnTo>
                  <a:moveTo>
                    <a:pt x="68739" y="31154"/>
                  </a:moveTo>
                  <a:lnTo>
                    <a:pt x="68739" y="31154"/>
                  </a:lnTo>
                </a:path>
              </a:pathLst>
            </a:custGeom>
            <a:solidFill>
              <a:srgbClr val="E2B2A1"/>
            </a:solidFill>
            <a:ln w="26619"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id="{655803F1-C626-4EBE-AF17-8EFD68B21D0A}"/>
                </a:ext>
              </a:extLst>
            </p:cNvPr>
            <p:cNvSpPr/>
            <p:nvPr/>
          </p:nvSpPr>
          <p:spPr>
            <a:xfrm>
              <a:off x="13388640" y="6361540"/>
              <a:ext cx="306521" cy="373087"/>
            </a:xfrm>
            <a:custGeom>
              <a:avLst/>
              <a:gdLst>
                <a:gd name="connsiteX0" fmla="*/ 220756 w 244230"/>
                <a:gd name="connsiteY0" fmla="*/ 8461 h 297268"/>
                <a:gd name="connsiteX1" fmla="*/ 195726 w 244230"/>
                <a:gd name="connsiteY1" fmla="*/ 77161 h 297268"/>
                <a:gd name="connsiteX2" fmla="*/ 195726 w 244230"/>
                <a:gd name="connsiteY2" fmla="*/ 75030 h 297268"/>
                <a:gd name="connsiteX3" fmla="*/ 194395 w 244230"/>
                <a:gd name="connsiteY3" fmla="*/ 77693 h 297268"/>
                <a:gd name="connsiteX4" fmla="*/ 194395 w 244230"/>
                <a:gd name="connsiteY4" fmla="*/ 77693 h 297268"/>
                <a:gd name="connsiteX5" fmla="*/ 181880 w 244230"/>
                <a:gd name="connsiteY5" fmla="*/ 96865 h 297268"/>
                <a:gd name="connsiteX6" fmla="*/ 176022 w 244230"/>
                <a:gd name="connsiteY6" fmla="*/ 102190 h 297268"/>
                <a:gd name="connsiteX7" fmla="*/ 172827 w 244230"/>
                <a:gd name="connsiteY7" fmla="*/ 103788 h 297268"/>
                <a:gd name="connsiteX8" fmla="*/ 169098 w 244230"/>
                <a:gd name="connsiteY8" fmla="*/ 103788 h 297268"/>
                <a:gd name="connsiteX9" fmla="*/ 164838 w 244230"/>
                <a:gd name="connsiteY9" fmla="*/ 102190 h 297268"/>
                <a:gd name="connsiteX10" fmla="*/ 154187 w 244230"/>
                <a:gd name="connsiteY10" fmla="*/ 92338 h 297268"/>
                <a:gd name="connsiteX11" fmla="*/ 156317 w 244230"/>
                <a:gd name="connsiteY11" fmla="*/ 94468 h 297268"/>
                <a:gd name="connsiteX12" fmla="*/ 116908 w 244230"/>
                <a:gd name="connsiteY12" fmla="*/ 61184 h 297268"/>
                <a:gd name="connsiteX13" fmla="*/ 92943 w 244230"/>
                <a:gd name="connsiteY13" fmla="*/ 53994 h 297268"/>
                <a:gd name="connsiteX14" fmla="*/ 80428 w 244230"/>
                <a:gd name="connsiteY14" fmla="*/ 53994 h 297268"/>
                <a:gd name="connsiteX15" fmla="*/ 69510 w 244230"/>
                <a:gd name="connsiteY15" fmla="*/ 56391 h 297268"/>
                <a:gd name="connsiteX16" fmla="*/ 32764 w 244230"/>
                <a:gd name="connsiteY16" fmla="*/ 77959 h 297268"/>
                <a:gd name="connsiteX17" fmla="*/ 9065 w 244230"/>
                <a:gd name="connsiteY17" fmla="*/ 117368 h 297268"/>
                <a:gd name="connsiteX18" fmla="*/ 278 w 244230"/>
                <a:gd name="connsiteY18" fmla="*/ 163434 h 297268"/>
                <a:gd name="connsiteX19" fmla="*/ 4006 w 244230"/>
                <a:gd name="connsiteY19" fmla="*/ 213227 h 297268"/>
                <a:gd name="connsiteX20" fmla="*/ 18386 w 244230"/>
                <a:gd name="connsiteY20" fmla="*/ 255565 h 297268"/>
                <a:gd name="connsiteX21" fmla="*/ 29835 w 244230"/>
                <a:gd name="connsiteY21" fmla="*/ 273140 h 297268"/>
                <a:gd name="connsiteX22" fmla="*/ 54333 w 244230"/>
                <a:gd name="connsiteY22" fmla="*/ 295241 h 297268"/>
                <a:gd name="connsiteX23" fmla="*/ 69911 w 244230"/>
                <a:gd name="connsiteY23" fmla="*/ 292505 h 297268"/>
                <a:gd name="connsiteX24" fmla="*/ 70043 w 244230"/>
                <a:gd name="connsiteY24" fmla="*/ 292311 h 297268"/>
                <a:gd name="connsiteX25" fmla="*/ 67173 w 244230"/>
                <a:gd name="connsiteY25" fmla="*/ 276375 h 297268"/>
                <a:gd name="connsiteX26" fmla="*/ 67115 w 244230"/>
                <a:gd name="connsiteY26" fmla="*/ 276335 h 297268"/>
                <a:gd name="connsiteX27" fmla="*/ 55931 w 244230"/>
                <a:gd name="connsiteY27" fmla="*/ 268347 h 297268"/>
                <a:gd name="connsiteX28" fmla="*/ 43682 w 244230"/>
                <a:gd name="connsiteY28" fmla="*/ 253702 h 297268"/>
                <a:gd name="connsiteX29" fmla="*/ 31434 w 244230"/>
                <a:gd name="connsiteY29" fmla="*/ 227074 h 297268"/>
                <a:gd name="connsiteX30" fmla="*/ 23179 w 244230"/>
                <a:gd name="connsiteY30" fmla="*/ 184204 h 297268"/>
                <a:gd name="connsiteX31" fmla="*/ 23178 w 244230"/>
                <a:gd name="connsiteY31" fmla="*/ 184204 h 297268"/>
                <a:gd name="connsiteX32" fmla="*/ 26107 w 244230"/>
                <a:gd name="connsiteY32" fmla="*/ 141067 h 297268"/>
                <a:gd name="connsiteX33" fmla="*/ 35959 w 244230"/>
                <a:gd name="connsiteY33" fmla="*/ 112309 h 297268"/>
                <a:gd name="connsiteX34" fmla="*/ 47143 w 244230"/>
                <a:gd name="connsiteY34" fmla="*/ 96066 h 297268"/>
                <a:gd name="connsiteX35" fmla="*/ 59392 w 244230"/>
                <a:gd name="connsiteY35" fmla="*/ 85415 h 297268"/>
                <a:gd name="connsiteX36" fmla="*/ 72173 w 244230"/>
                <a:gd name="connsiteY36" fmla="*/ 79291 h 297268"/>
                <a:gd name="connsiteX37" fmla="*/ 88682 w 244230"/>
                <a:gd name="connsiteY37" fmla="*/ 76362 h 297268"/>
                <a:gd name="connsiteX38" fmla="*/ 96670 w 244230"/>
                <a:gd name="connsiteY38" fmla="*/ 76362 h 297268"/>
                <a:gd name="connsiteX39" fmla="*/ 104392 w 244230"/>
                <a:gd name="connsiteY39" fmla="*/ 79025 h 297268"/>
                <a:gd name="connsiteX40" fmla="*/ 122499 w 244230"/>
                <a:gd name="connsiteY40" fmla="*/ 92339 h 297268"/>
                <a:gd name="connsiteX41" fmla="*/ 139275 w 244230"/>
                <a:gd name="connsiteY41" fmla="*/ 108315 h 297268"/>
                <a:gd name="connsiteX42" fmla="*/ 148595 w 244230"/>
                <a:gd name="connsiteY42" fmla="*/ 116037 h 297268"/>
                <a:gd name="connsiteX43" fmla="*/ 160045 w 244230"/>
                <a:gd name="connsiteY43" fmla="*/ 122960 h 297268"/>
                <a:gd name="connsiteX44" fmla="*/ 181347 w 244230"/>
                <a:gd name="connsiteY44" fmla="*/ 124291 h 297268"/>
                <a:gd name="connsiteX45" fmla="*/ 200519 w 244230"/>
                <a:gd name="connsiteY45" fmla="*/ 111510 h 297268"/>
                <a:gd name="connsiteX46" fmla="*/ 227146 w 244230"/>
                <a:gd name="connsiteY46" fmla="*/ 64113 h 297268"/>
                <a:gd name="connsiteX47" fmla="*/ 243655 w 244230"/>
                <a:gd name="connsiteY47" fmla="*/ 14852 h 297268"/>
                <a:gd name="connsiteX48" fmla="*/ 236466 w 244230"/>
                <a:gd name="connsiteY48" fmla="*/ 206 h 297268"/>
                <a:gd name="connsiteX49" fmla="*/ 232738 w 244230"/>
                <a:gd name="connsiteY49" fmla="*/ 206 h 297268"/>
                <a:gd name="connsiteX50" fmla="*/ 222087 w 244230"/>
                <a:gd name="connsiteY50" fmla="*/ 7662 h 297268"/>
                <a:gd name="connsiteX51" fmla="*/ 71109 w 244230"/>
                <a:gd name="connsiteY51" fmla="*/ 79823 h 297268"/>
                <a:gd name="connsiteX52" fmla="*/ 71109 w 244230"/>
                <a:gd name="connsiteY52" fmla="*/ 79823 h 297268"/>
                <a:gd name="connsiteX53" fmla="*/ 120636 w 244230"/>
                <a:gd name="connsiteY53" fmla="*/ 91007 h 297268"/>
                <a:gd name="connsiteX54" fmla="*/ 120636 w 244230"/>
                <a:gd name="connsiteY54" fmla="*/ 91007 h 297268"/>
                <a:gd name="connsiteX55" fmla="*/ 120636 w 244230"/>
                <a:gd name="connsiteY55" fmla="*/ 91007 h 297268"/>
                <a:gd name="connsiteX56" fmla="*/ 48208 w 244230"/>
                <a:gd name="connsiteY56" fmla="*/ 94735 h 297268"/>
                <a:gd name="connsiteX57" fmla="*/ 48208 w 244230"/>
                <a:gd name="connsiteY57" fmla="*/ 94735 h 297268"/>
                <a:gd name="connsiteX58" fmla="*/ 48208 w 244230"/>
                <a:gd name="connsiteY58" fmla="*/ 94735 h 297268"/>
                <a:gd name="connsiteX59" fmla="*/ 26640 w 244230"/>
                <a:gd name="connsiteY59" fmla="*/ 139469 h 297268"/>
                <a:gd name="connsiteX60" fmla="*/ 26640 w 244230"/>
                <a:gd name="connsiteY60" fmla="*/ 139469 h 297268"/>
                <a:gd name="connsiteX61" fmla="*/ 26640 w 244230"/>
                <a:gd name="connsiteY61" fmla="*/ 139469 h 297268"/>
                <a:gd name="connsiteX62" fmla="*/ 30901 w 244230"/>
                <a:gd name="connsiteY62" fmla="*/ 226009 h 297268"/>
                <a:gd name="connsiteX63" fmla="*/ 30901 w 244230"/>
                <a:gd name="connsiteY63" fmla="*/ 226009 h 297268"/>
                <a:gd name="connsiteX64" fmla="*/ 23445 w 244230"/>
                <a:gd name="connsiteY64" fmla="*/ 184470 h 297268"/>
                <a:gd name="connsiteX65" fmla="*/ 23445 w 244230"/>
                <a:gd name="connsiteY65" fmla="*/ 184470 h 297268"/>
                <a:gd name="connsiteX66" fmla="*/ 23445 w 244230"/>
                <a:gd name="connsiteY66" fmla="*/ 184470 h 297268"/>
                <a:gd name="connsiteX67" fmla="*/ 196791 w 244230"/>
                <a:gd name="connsiteY67" fmla="*/ 77959 h 297268"/>
                <a:gd name="connsiteX68" fmla="*/ 196791 w 244230"/>
                <a:gd name="connsiteY68" fmla="*/ 77959 h 297268"/>
                <a:gd name="connsiteX69" fmla="*/ 196791 w 244230"/>
                <a:gd name="connsiteY69" fmla="*/ 77959 h 297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4230" h="297268">
                  <a:moveTo>
                    <a:pt x="220756" y="8461"/>
                  </a:moveTo>
                  <a:cubicBezTo>
                    <a:pt x="214243" y="31987"/>
                    <a:pt x="205873" y="54959"/>
                    <a:pt x="195726" y="77161"/>
                  </a:cubicBezTo>
                  <a:lnTo>
                    <a:pt x="195726" y="75030"/>
                  </a:lnTo>
                  <a:cubicBezTo>
                    <a:pt x="195447" y="75991"/>
                    <a:pt x="194996" y="76894"/>
                    <a:pt x="194395" y="77693"/>
                  </a:cubicBezTo>
                  <a:lnTo>
                    <a:pt x="194395" y="77693"/>
                  </a:lnTo>
                  <a:cubicBezTo>
                    <a:pt x="190980" y="84547"/>
                    <a:pt x="186781" y="90981"/>
                    <a:pt x="181880" y="96865"/>
                  </a:cubicBezTo>
                  <a:cubicBezTo>
                    <a:pt x="180056" y="98777"/>
                    <a:pt x="178099" y="100557"/>
                    <a:pt x="176022" y="102190"/>
                  </a:cubicBezTo>
                  <a:lnTo>
                    <a:pt x="172827" y="103788"/>
                  </a:lnTo>
                  <a:lnTo>
                    <a:pt x="169098" y="103788"/>
                  </a:lnTo>
                  <a:lnTo>
                    <a:pt x="164838" y="102190"/>
                  </a:lnTo>
                  <a:cubicBezTo>
                    <a:pt x="160975" y="99260"/>
                    <a:pt x="157408" y="95960"/>
                    <a:pt x="154187" y="92338"/>
                  </a:cubicBezTo>
                  <a:lnTo>
                    <a:pt x="156317" y="94468"/>
                  </a:lnTo>
                  <a:cubicBezTo>
                    <a:pt x="144500" y="81899"/>
                    <a:pt x="131277" y="70731"/>
                    <a:pt x="116908" y="61184"/>
                  </a:cubicBezTo>
                  <a:cubicBezTo>
                    <a:pt x="109534" y="57082"/>
                    <a:pt x="101357" y="54629"/>
                    <a:pt x="92943" y="53994"/>
                  </a:cubicBezTo>
                  <a:cubicBezTo>
                    <a:pt x="88775" y="53734"/>
                    <a:pt x="84596" y="53734"/>
                    <a:pt x="80428" y="53994"/>
                  </a:cubicBezTo>
                  <a:cubicBezTo>
                    <a:pt x="76737" y="54537"/>
                    <a:pt x="73089" y="55338"/>
                    <a:pt x="69510" y="56391"/>
                  </a:cubicBezTo>
                  <a:cubicBezTo>
                    <a:pt x="55498" y="60032"/>
                    <a:pt x="42775" y="67500"/>
                    <a:pt x="32764" y="77959"/>
                  </a:cubicBezTo>
                  <a:cubicBezTo>
                    <a:pt x="22012" y="89154"/>
                    <a:pt x="13912" y="102622"/>
                    <a:pt x="9065" y="117368"/>
                  </a:cubicBezTo>
                  <a:cubicBezTo>
                    <a:pt x="3886" y="132207"/>
                    <a:pt x="925" y="147730"/>
                    <a:pt x="278" y="163434"/>
                  </a:cubicBezTo>
                  <a:cubicBezTo>
                    <a:pt x="-613" y="180123"/>
                    <a:pt x="640" y="196857"/>
                    <a:pt x="4006" y="213227"/>
                  </a:cubicBezTo>
                  <a:cubicBezTo>
                    <a:pt x="6904" y="227914"/>
                    <a:pt x="11739" y="242151"/>
                    <a:pt x="18386" y="255565"/>
                  </a:cubicBezTo>
                  <a:cubicBezTo>
                    <a:pt x="21699" y="261736"/>
                    <a:pt x="25530" y="267615"/>
                    <a:pt x="29835" y="273140"/>
                  </a:cubicBezTo>
                  <a:cubicBezTo>
                    <a:pt x="36609" y="281917"/>
                    <a:pt x="44907" y="289403"/>
                    <a:pt x="54333" y="295241"/>
                  </a:cubicBezTo>
                  <a:cubicBezTo>
                    <a:pt x="59390" y="298787"/>
                    <a:pt x="66365" y="297562"/>
                    <a:pt x="69911" y="292505"/>
                  </a:cubicBezTo>
                  <a:cubicBezTo>
                    <a:pt x="69956" y="292441"/>
                    <a:pt x="70000" y="292376"/>
                    <a:pt x="70043" y="292311"/>
                  </a:cubicBezTo>
                  <a:cubicBezTo>
                    <a:pt x="73651" y="287118"/>
                    <a:pt x="72367" y="279983"/>
                    <a:pt x="67173" y="276375"/>
                  </a:cubicBezTo>
                  <a:cubicBezTo>
                    <a:pt x="67154" y="276362"/>
                    <a:pt x="67134" y="276348"/>
                    <a:pt x="67115" y="276335"/>
                  </a:cubicBezTo>
                  <a:lnTo>
                    <a:pt x="55931" y="268347"/>
                  </a:lnTo>
                  <a:cubicBezTo>
                    <a:pt x="51424" y="263836"/>
                    <a:pt x="47325" y="258935"/>
                    <a:pt x="43682" y="253702"/>
                  </a:cubicBezTo>
                  <a:cubicBezTo>
                    <a:pt x="38632" y="245304"/>
                    <a:pt x="34524" y="236374"/>
                    <a:pt x="31434" y="227074"/>
                  </a:cubicBezTo>
                  <a:cubicBezTo>
                    <a:pt x="26998" y="213160"/>
                    <a:pt x="24227" y="198770"/>
                    <a:pt x="23179" y="184204"/>
                  </a:cubicBezTo>
                  <a:lnTo>
                    <a:pt x="23178" y="184204"/>
                  </a:lnTo>
                  <a:cubicBezTo>
                    <a:pt x="22561" y="169761"/>
                    <a:pt x="23543" y="155294"/>
                    <a:pt x="26107" y="141067"/>
                  </a:cubicBezTo>
                  <a:cubicBezTo>
                    <a:pt x="28346" y="131154"/>
                    <a:pt x="31649" y="121512"/>
                    <a:pt x="35959" y="112309"/>
                  </a:cubicBezTo>
                  <a:cubicBezTo>
                    <a:pt x="39194" y="106572"/>
                    <a:pt x="42937" y="101136"/>
                    <a:pt x="47143" y="96066"/>
                  </a:cubicBezTo>
                  <a:cubicBezTo>
                    <a:pt x="50845" y="92099"/>
                    <a:pt x="54950" y="88530"/>
                    <a:pt x="59392" y="85415"/>
                  </a:cubicBezTo>
                  <a:cubicBezTo>
                    <a:pt x="63436" y="82950"/>
                    <a:pt x="67718" y="80898"/>
                    <a:pt x="72173" y="79291"/>
                  </a:cubicBezTo>
                  <a:cubicBezTo>
                    <a:pt x="77537" y="77649"/>
                    <a:pt x="83081" y="76666"/>
                    <a:pt x="88682" y="76362"/>
                  </a:cubicBezTo>
                  <a:cubicBezTo>
                    <a:pt x="91330" y="75960"/>
                    <a:pt x="94023" y="75960"/>
                    <a:pt x="96670" y="76362"/>
                  </a:cubicBezTo>
                  <a:cubicBezTo>
                    <a:pt x="99321" y="77009"/>
                    <a:pt x="101906" y="77901"/>
                    <a:pt x="104392" y="79025"/>
                  </a:cubicBezTo>
                  <a:cubicBezTo>
                    <a:pt x="110914" y="82762"/>
                    <a:pt x="116988" y="87228"/>
                    <a:pt x="122499" y="92339"/>
                  </a:cubicBezTo>
                  <a:lnTo>
                    <a:pt x="139275" y="108315"/>
                  </a:lnTo>
                  <a:cubicBezTo>
                    <a:pt x="142205" y="111096"/>
                    <a:pt x="145318" y="113676"/>
                    <a:pt x="148595" y="116037"/>
                  </a:cubicBezTo>
                  <a:cubicBezTo>
                    <a:pt x="152152" y="118749"/>
                    <a:pt x="155991" y="121070"/>
                    <a:pt x="160045" y="122960"/>
                  </a:cubicBezTo>
                  <a:cubicBezTo>
                    <a:pt x="166732" y="126041"/>
                    <a:pt x="174328" y="126516"/>
                    <a:pt x="181347" y="124291"/>
                  </a:cubicBezTo>
                  <a:cubicBezTo>
                    <a:pt x="188755" y="121801"/>
                    <a:pt x="195370" y="117391"/>
                    <a:pt x="200519" y="111510"/>
                  </a:cubicBezTo>
                  <a:cubicBezTo>
                    <a:pt x="212185" y="97449"/>
                    <a:pt x="221206" y="81391"/>
                    <a:pt x="227146" y="64113"/>
                  </a:cubicBezTo>
                  <a:cubicBezTo>
                    <a:pt x="233538" y="47870"/>
                    <a:pt x="238330" y="31361"/>
                    <a:pt x="243655" y="14852"/>
                  </a:cubicBezTo>
                  <a:cubicBezTo>
                    <a:pt x="245610" y="8829"/>
                    <a:pt x="242426" y="2343"/>
                    <a:pt x="236466" y="206"/>
                  </a:cubicBezTo>
                  <a:cubicBezTo>
                    <a:pt x="235239" y="-69"/>
                    <a:pt x="233966" y="-69"/>
                    <a:pt x="232738" y="206"/>
                  </a:cubicBezTo>
                  <a:cubicBezTo>
                    <a:pt x="227934" y="76"/>
                    <a:pt x="223609" y="3103"/>
                    <a:pt x="222087" y="7662"/>
                  </a:cubicBezTo>
                  <a:moveTo>
                    <a:pt x="71109" y="79823"/>
                  </a:moveTo>
                  <a:lnTo>
                    <a:pt x="71109" y="79823"/>
                  </a:lnTo>
                  <a:moveTo>
                    <a:pt x="120636" y="91007"/>
                  </a:moveTo>
                  <a:lnTo>
                    <a:pt x="120636" y="91007"/>
                  </a:lnTo>
                  <a:lnTo>
                    <a:pt x="120636" y="91007"/>
                  </a:lnTo>
                  <a:moveTo>
                    <a:pt x="48208" y="94735"/>
                  </a:moveTo>
                  <a:lnTo>
                    <a:pt x="48208" y="94735"/>
                  </a:lnTo>
                  <a:lnTo>
                    <a:pt x="48208" y="94735"/>
                  </a:lnTo>
                  <a:moveTo>
                    <a:pt x="26640" y="139469"/>
                  </a:moveTo>
                  <a:lnTo>
                    <a:pt x="26640" y="139469"/>
                  </a:lnTo>
                  <a:lnTo>
                    <a:pt x="26640" y="139469"/>
                  </a:lnTo>
                  <a:moveTo>
                    <a:pt x="30901" y="226009"/>
                  </a:moveTo>
                  <a:lnTo>
                    <a:pt x="30901" y="226009"/>
                  </a:lnTo>
                  <a:moveTo>
                    <a:pt x="23445" y="184470"/>
                  </a:moveTo>
                  <a:lnTo>
                    <a:pt x="23445" y="184470"/>
                  </a:lnTo>
                  <a:lnTo>
                    <a:pt x="23445" y="184470"/>
                  </a:lnTo>
                  <a:moveTo>
                    <a:pt x="196791" y="77959"/>
                  </a:moveTo>
                  <a:lnTo>
                    <a:pt x="196791" y="77959"/>
                  </a:lnTo>
                  <a:lnTo>
                    <a:pt x="196791" y="77959"/>
                  </a:lnTo>
                </a:path>
              </a:pathLst>
            </a:custGeom>
            <a:solidFill>
              <a:srgbClr val="E2B2A1"/>
            </a:solidFill>
            <a:ln w="26619"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id="{A2F6F524-D956-449A-BF4F-DD4171A7FC93}"/>
                </a:ext>
              </a:extLst>
            </p:cNvPr>
            <p:cNvSpPr/>
            <p:nvPr/>
          </p:nvSpPr>
          <p:spPr>
            <a:xfrm>
              <a:off x="13873117" y="6454665"/>
              <a:ext cx="401864" cy="320809"/>
            </a:xfrm>
            <a:custGeom>
              <a:avLst/>
              <a:gdLst>
                <a:gd name="connsiteX0" fmla="*/ 156132 w 320197"/>
                <a:gd name="connsiteY0" fmla="*/ 298 h 255614"/>
                <a:gd name="connsiteX1" fmla="*/ 61071 w 320197"/>
                <a:gd name="connsiteY1" fmla="*/ 44767 h 255614"/>
                <a:gd name="connsiteX2" fmla="*/ 1158 w 320197"/>
                <a:gd name="connsiteY2" fmla="*/ 137963 h 255614"/>
                <a:gd name="connsiteX3" fmla="*/ 10882 w 320197"/>
                <a:gd name="connsiteY3" fmla="*/ 160015 h 255614"/>
                <a:gd name="connsiteX4" fmla="*/ 11010 w 320197"/>
                <a:gd name="connsiteY4" fmla="*/ 160064 h 255614"/>
                <a:gd name="connsiteX5" fmla="*/ 33062 w 320197"/>
                <a:gd name="connsiteY5" fmla="*/ 150340 h 255614"/>
                <a:gd name="connsiteX6" fmla="*/ 33111 w 320197"/>
                <a:gd name="connsiteY6" fmla="*/ 150212 h 255614"/>
                <a:gd name="connsiteX7" fmla="*/ 48022 w 320197"/>
                <a:gd name="connsiteY7" fmla="*/ 115862 h 255614"/>
                <a:gd name="connsiteX8" fmla="*/ 74650 w 320197"/>
                <a:gd name="connsiteY8" fmla="*/ 78317 h 255614"/>
                <a:gd name="connsiteX9" fmla="*/ 105006 w 320197"/>
                <a:gd name="connsiteY9" fmla="*/ 53820 h 255614"/>
                <a:gd name="connsiteX10" fmla="*/ 137225 w 320197"/>
                <a:gd name="connsiteY10" fmla="*/ 39175 h 255614"/>
                <a:gd name="connsiteX11" fmla="*/ 168114 w 320197"/>
                <a:gd name="connsiteY11" fmla="*/ 33849 h 255614"/>
                <a:gd name="connsiteX12" fmla="*/ 198469 w 320197"/>
                <a:gd name="connsiteY12" fmla="*/ 36512 h 255614"/>
                <a:gd name="connsiteX13" fmla="*/ 268500 w 320197"/>
                <a:gd name="connsiteY13" fmla="*/ 87371 h 255614"/>
                <a:gd name="connsiteX14" fmla="*/ 281015 w 320197"/>
                <a:gd name="connsiteY14" fmla="*/ 115863 h 255614"/>
                <a:gd name="connsiteX15" fmla="*/ 287406 w 320197"/>
                <a:gd name="connsiteY15" fmla="*/ 157136 h 255614"/>
                <a:gd name="connsiteX16" fmla="*/ 287406 w 320197"/>
                <a:gd name="connsiteY16" fmla="*/ 157135 h 255614"/>
                <a:gd name="connsiteX17" fmla="*/ 279950 w 320197"/>
                <a:gd name="connsiteY17" fmla="*/ 219444 h 255614"/>
                <a:gd name="connsiteX18" fmla="*/ 279950 w 320197"/>
                <a:gd name="connsiteY18" fmla="*/ 216515 h 255614"/>
                <a:gd name="connsiteX19" fmla="*/ 275690 w 320197"/>
                <a:gd name="connsiteY19" fmla="*/ 232225 h 255614"/>
                <a:gd name="connsiteX20" fmla="*/ 275690 w 320197"/>
                <a:gd name="connsiteY20" fmla="*/ 245273 h 255614"/>
                <a:gd name="connsiteX21" fmla="*/ 285009 w 320197"/>
                <a:gd name="connsiteY21" fmla="*/ 254326 h 255614"/>
                <a:gd name="connsiteX22" fmla="*/ 298323 w 320197"/>
                <a:gd name="connsiteY22" fmla="*/ 254326 h 255614"/>
                <a:gd name="connsiteX23" fmla="*/ 307110 w 320197"/>
                <a:gd name="connsiteY23" fmla="*/ 244740 h 255614"/>
                <a:gd name="connsiteX24" fmla="*/ 320157 w 320197"/>
                <a:gd name="connsiteY24" fmla="*/ 166721 h 255614"/>
                <a:gd name="connsiteX25" fmla="*/ 311370 w 320197"/>
                <a:gd name="connsiteY25" fmla="*/ 104146 h 255614"/>
                <a:gd name="connsiteX26" fmla="*/ 203529 w 320197"/>
                <a:gd name="connsiteY26" fmla="*/ 3760 h 255614"/>
                <a:gd name="connsiteX27" fmla="*/ 171842 w 320197"/>
                <a:gd name="connsiteY27" fmla="*/ 298 h 255614"/>
                <a:gd name="connsiteX28" fmla="*/ 154267 w 320197"/>
                <a:gd name="connsiteY28" fmla="*/ 298 h 255614"/>
                <a:gd name="connsiteX29" fmla="*/ 106338 w 320197"/>
                <a:gd name="connsiteY29" fmla="*/ 51424 h 255614"/>
                <a:gd name="connsiteX30" fmla="*/ 106338 w 320197"/>
                <a:gd name="connsiteY30" fmla="*/ 51424 h 255614"/>
                <a:gd name="connsiteX31" fmla="*/ 106338 w 320197"/>
                <a:gd name="connsiteY31" fmla="*/ 51424 h 255614"/>
                <a:gd name="connsiteX32" fmla="*/ 249861 w 320197"/>
                <a:gd name="connsiteY32" fmla="*/ 64737 h 255614"/>
                <a:gd name="connsiteX33" fmla="*/ 249861 w 320197"/>
                <a:gd name="connsiteY33" fmla="*/ 64737 h 255614"/>
                <a:gd name="connsiteX34" fmla="*/ 249861 w 320197"/>
                <a:gd name="connsiteY34" fmla="*/ 64737 h 255614"/>
                <a:gd name="connsiteX35" fmla="*/ 285808 w 320197"/>
                <a:gd name="connsiteY35" fmla="*/ 152076 h 255614"/>
                <a:gd name="connsiteX36" fmla="*/ 285808 w 320197"/>
                <a:gd name="connsiteY36" fmla="*/ 154472 h 255614"/>
                <a:gd name="connsiteX37" fmla="*/ 285808 w 320197"/>
                <a:gd name="connsiteY37" fmla="*/ 152076 h 25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0197" h="255614">
                  <a:moveTo>
                    <a:pt x="156132" y="298"/>
                  </a:moveTo>
                  <a:cubicBezTo>
                    <a:pt x="120515" y="4609"/>
                    <a:pt x="87207" y="20190"/>
                    <a:pt x="61071" y="44767"/>
                  </a:cubicBezTo>
                  <a:cubicBezTo>
                    <a:pt x="33755" y="70446"/>
                    <a:pt x="13180" y="102453"/>
                    <a:pt x="1158" y="137963"/>
                  </a:cubicBezTo>
                  <a:cubicBezTo>
                    <a:pt x="-2246" y="146738"/>
                    <a:pt x="2107" y="156611"/>
                    <a:pt x="10882" y="160015"/>
                  </a:cubicBezTo>
                  <a:cubicBezTo>
                    <a:pt x="10925" y="160032"/>
                    <a:pt x="10967" y="160048"/>
                    <a:pt x="11010" y="160064"/>
                  </a:cubicBezTo>
                  <a:cubicBezTo>
                    <a:pt x="19785" y="163468"/>
                    <a:pt x="29658" y="159115"/>
                    <a:pt x="33062" y="150340"/>
                  </a:cubicBezTo>
                  <a:cubicBezTo>
                    <a:pt x="33079" y="150298"/>
                    <a:pt x="33096" y="150255"/>
                    <a:pt x="33111" y="150212"/>
                  </a:cubicBezTo>
                  <a:cubicBezTo>
                    <a:pt x="37193" y="138397"/>
                    <a:pt x="42178" y="126913"/>
                    <a:pt x="48022" y="115862"/>
                  </a:cubicBezTo>
                  <a:cubicBezTo>
                    <a:pt x="55502" y="102413"/>
                    <a:pt x="64431" y="89823"/>
                    <a:pt x="74650" y="78317"/>
                  </a:cubicBezTo>
                  <a:cubicBezTo>
                    <a:pt x="83781" y="68999"/>
                    <a:pt x="93969" y="60777"/>
                    <a:pt x="105006" y="53820"/>
                  </a:cubicBezTo>
                  <a:cubicBezTo>
                    <a:pt x="115113" y="47651"/>
                    <a:pt x="125932" y="42733"/>
                    <a:pt x="137225" y="39175"/>
                  </a:cubicBezTo>
                  <a:cubicBezTo>
                    <a:pt x="147312" y="36348"/>
                    <a:pt x="157663" y="34563"/>
                    <a:pt x="168114" y="33849"/>
                  </a:cubicBezTo>
                  <a:cubicBezTo>
                    <a:pt x="178292" y="33799"/>
                    <a:pt x="188454" y="34690"/>
                    <a:pt x="198469" y="36512"/>
                  </a:cubicBezTo>
                  <a:cubicBezTo>
                    <a:pt x="227836" y="43063"/>
                    <a:pt x="253184" y="61472"/>
                    <a:pt x="268500" y="87371"/>
                  </a:cubicBezTo>
                  <a:cubicBezTo>
                    <a:pt x="273748" y="96359"/>
                    <a:pt x="277947" y="105918"/>
                    <a:pt x="281015" y="115863"/>
                  </a:cubicBezTo>
                  <a:cubicBezTo>
                    <a:pt x="284759" y="129322"/>
                    <a:pt x="286904" y="143175"/>
                    <a:pt x="287406" y="157136"/>
                  </a:cubicBezTo>
                  <a:lnTo>
                    <a:pt x="287406" y="157135"/>
                  </a:lnTo>
                  <a:cubicBezTo>
                    <a:pt x="287455" y="178130"/>
                    <a:pt x="284951" y="199053"/>
                    <a:pt x="279950" y="219444"/>
                  </a:cubicBezTo>
                  <a:lnTo>
                    <a:pt x="279950" y="216515"/>
                  </a:lnTo>
                  <a:cubicBezTo>
                    <a:pt x="279950" y="221840"/>
                    <a:pt x="277287" y="226900"/>
                    <a:pt x="275690" y="232225"/>
                  </a:cubicBezTo>
                  <a:cubicBezTo>
                    <a:pt x="274094" y="236428"/>
                    <a:pt x="274094" y="241070"/>
                    <a:pt x="275690" y="245273"/>
                  </a:cubicBezTo>
                  <a:cubicBezTo>
                    <a:pt x="277502" y="249386"/>
                    <a:pt x="280845" y="252633"/>
                    <a:pt x="285009" y="254326"/>
                  </a:cubicBezTo>
                  <a:cubicBezTo>
                    <a:pt x="289281" y="256044"/>
                    <a:pt x="294051" y="256044"/>
                    <a:pt x="298323" y="254326"/>
                  </a:cubicBezTo>
                  <a:cubicBezTo>
                    <a:pt x="302441" y="252468"/>
                    <a:pt x="305616" y="249003"/>
                    <a:pt x="307110" y="244740"/>
                  </a:cubicBezTo>
                  <a:cubicBezTo>
                    <a:pt x="314765" y="219396"/>
                    <a:pt x="319150" y="193177"/>
                    <a:pt x="320157" y="166721"/>
                  </a:cubicBezTo>
                  <a:cubicBezTo>
                    <a:pt x="320586" y="145528"/>
                    <a:pt x="317619" y="124402"/>
                    <a:pt x="311370" y="104146"/>
                  </a:cubicBezTo>
                  <a:cubicBezTo>
                    <a:pt x="296704" y="53347"/>
                    <a:pt x="255247" y="14756"/>
                    <a:pt x="203529" y="3760"/>
                  </a:cubicBezTo>
                  <a:cubicBezTo>
                    <a:pt x="193131" y="1410"/>
                    <a:pt x="182501" y="249"/>
                    <a:pt x="171842" y="298"/>
                  </a:cubicBezTo>
                  <a:cubicBezTo>
                    <a:pt x="165990" y="-99"/>
                    <a:pt x="160119" y="-99"/>
                    <a:pt x="154267" y="298"/>
                  </a:cubicBezTo>
                  <a:moveTo>
                    <a:pt x="106338" y="51424"/>
                  </a:moveTo>
                  <a:lnTo>
                    <a:pt x="106338" y="51424"/>
                  </a:lnTo>
                  <a:lnTo>
                    <a:pt x="106338" y="51424"/>
                  </a:lnTo>
                  <a:moveTo>
                    <a:pt x="249861" y="64737"/>
                  </a:moveTo>
                  <a:lnTo>
                    <a:pt x="249861" y="64737"/>
                  </a:lnTo>
                  <a:lnTo>
                    <a:pt x="249861" y="64737"/>
                  </a:lnTo>
                  <a:moveTo>
                    <a:pt x="285808" y="152076"/>
                  </a:moveTo>
                  <a:cubicBezTo>
                    <a:pt x="285679" y="152870"/>
                    <a:pt x="285679" y="153679"/>
                    <a:pt x="285808" y="154472"/>
                  </a:cubicBezTo>
                  <a:cubicBezTo>
                    <a:pt x="285679" y="153679"/>
                    <a:pt x="285679" y="152870"/>
                    <a:pt x="285808" y="152076"/>
                  </a:cubicBezTo>
                </a:path>
              </a:pathLst>
            </a:custGeom>
            <a:solidFill>
              <a:srgbClr val="353535"/>
            </a:solidFill>
            <a:ln w="26619"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id="{AEA76D04-DC36-497B-B7A8-A0B3CC646F6C}"/>
                </a:ext>
              </a:extLst>
            </p:cNvPr>
            <p:cNvSpPr/>
            <p:nvPr/>
          </p:nvSpPr>
          <p:spPr>
            <a:xfrm>
              <a:off x="13100535" y="6207404"/>
              <a:ext cx="296693" cy="289149"/>
            </a:xfrm>
            <a:custGeom>
              <a:avLst/>
              <a:gdLst>
                <a:gd name="connsiteX0" fmla="*/ 96430 w 236399"/>
                <a:gd name="connsiteY0" fmla="*/ 6657 h 230388"/>
                <a:gd name="connsiteX1" fmla="*/ 19210 w 236399"/>
                <a:gd name="connsiteY1" fmla="*/ 81747 h 230388"/>
                <a:gd name="connsiteX2" fmla="*/ 305 w 236399"/>
                <a:gd name="connsiteY2" fmla="*/ 135002 h 230388"/>
                <a:gd name="connsiteX3" fmla="*/ 13885 w 236399"/>
                <a:gd name="connsiteY3" fmla="*/ 154973 h 230388"/>
                <a:gd name="connsiteX4" fmla="*/ 33856 w 236399"/>
                <a:gd name="connsiteY4" fmla="*/ 141393 h 230388"/>
                <a:gd name="connsiteX5" fmla="*/ 39448 w 236399"/>
                <a:gd name="connsiteY5" fmla="*/ 122221 h 230388"/>
                <a:gd name="connsiteX6" fmla="*/ 59418 w 236399"/>
                <a:gd name="connsiteY6" fmla="*/ 80948 h 230388"/>
                <a:gd name="connsiteX7" fmla="*/ 79656 w 236399"/>
                <a:gd name="connsiteY7" fmla="*/ 57249 h 230388"/>
                <a:gd name="connsiteX8" fmla="*/ 101756 w 236399"/>
                <a:gd name="connsiteY8" fmla="*/ 41805 h 230388"/>
                <a:gd name="connsiteX9" fmla="*/ 121727 w 236399"/>
                <a:gd name="connsiteY9" fmla="*/ 34882 h 230388"/>
                <a:gd name="connsiteX10" fmla="*/ 140367 w 236399"/>
                <a:gd name="connsiteY10" fmla="*/ 33551 h 230388"/>
                <a:gd name="connsiteX11" fmla="*/ 156077 w 236399"/>
                <a:gd name="connsiteY11" fmla="*/ 36480 h 230388"/>
                <a:gd name="connsiteX12" fmla="*/ 171521 w 236399"/>
                <a:gd name="connsiteY12" fmla="*/ 43935 h 230388"/>
                <a:gd name="connsiteX13" fmla="*/ 182970 w 236399"/>
                <a:gd name="connsiteY13" fmla="*/ 54320 h 230388"/>
                <a:gd name="connsiteX14" fmla="*/ 193089 w 236399"/>
                <a:gd name="connsiteY14" fmla="*/ 69232 h 230388"/>
                <a:gd name="connsiteX15" fmla="*/ 200545 w 236399"/>
                <a:gd name="connsiteY15" fmla="*/ 90534 h 230388"/>
                <a:gd name="connsiteX16" fmla="*/ 202674 w 236399"/>
                <a:gd name="connsiteY16" fmla="*/ 123552 h 230388"/>
                <a:gd name="connsiteX17" fmla="*/ 191757 w 236399"/>
                <a:gd name="connsiteY17" fmla="*/ 176808 h 230388"/>
                <a:gd name="connsiteX18" fmla="*/ 179774 w 236399"/>
                <a:gd name="connsiteY18" fmla="*/ 205832 h 230388"/>
                <a:gd name="connsiteX19" fmla="*/ 187762 w 236399"/>
                <a:gd name="connsiteY19" fmla="*/ 228732 h 230388"/>
                <a:gd name="connsiteX20" fmla="*/ 210662 w 236399"/>
                <a:gd name="connsiteY20" fmla="*/ 220743 h 230388"/>
                <a:gd name="connsiteX21" fmla="*/ 234893 w 236399"/>
                <a:gd name="connsiteY21" fmla="*/ 89202 h 230388"/>
                <a:gd name="connsiteX22" fmla="*/ 216253 w 236399"/>
                <a:gd name="connsiteY22" fmla="*/ 42071 h 230388"/>
                <a:gd name="connsiteX23" fmla="*/ 182702 w 236399"/>
                <a:gd name="connsiteY23" fmla="*/ 11450 h 230388"/>
                <a:gd name="connsiteX24" fmla="*/ 139565 w 236399"/>
                <a:gd name="connsiteY24" fmla="*/ 0 h 230388"/>
                <a:gd name="connsiteX25" fmla="*/ 135041 w 236399"/>
                <a:gd name="connsiteY25" fmla="*/ 0 h 230388"/>
                <a:gd name="connsiteX26" fmla="*/ 96430 w 236399"/>
                <a:gd name="connsiteY26" fmla="*/ 7722 h 230388"/>
                <a:gd name="connsiteX27" fmla="*/ 157674 w 236399"/>
                <a:gd name="connsiteY27" fmla="*/ 37545 h 230388"/>
                <a:gd name="connsiteX28" fmla="*/ 159272 w 236399"/>
                <a:gd name="connsiteY28" fmla="*/ 37545 h 230388"/>
                <a:gd name="connsiteX29" fmla="*/ 157674 w 236399"/>
                <a:gd name="connsiteY29" fmla="*/ 37545 h 230388"/>
                <a:gd name="connsiteX30" fmla="*/ 200012 w 236399"/>
                <a:gd name="connsiteY30" fmla="*/ 87871 h 230388"/>
                <a:gd name="connsiteX31" fmla="*/ 200012 w 236399"/>
                <a:gd name="connsiteY31" fmla="*/ 87871 h 230388"/>
                <a:gd name="connsiteX32" fmla="*/ 40246 w 236399"/>
                <a:gd name="connsiteY32" fmla="*/ 123552 h 230388"/>
                <a:gd name="connsiteX33" fmla="*/ 38914 w 236399"/>
                <a:gd name="connsiteY33" fmla="*/ 127014 h 230388"/>
                <a:gd name="connsiteX34" fmla="*/ 40246 w 236399"/>
                <a:gd name="connsiteY34" fmla="*/ 123552 h 2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6399" h="230388">
                  <a:moveTo>
                    <a:pt x="96430" y="6657"/>
                  </a:moveTo>
                  <a:cubicBezTo>
                    <a:pt x="62362" y="21384"/>
                    <a:pt x="34884" y="48104"/>
                    <a:pt x="19210" y="81747"/>
                  </a:cubicBezTo>
                  <a:cubicBezTo>
                    <a:pt x="10869" y="98708"/>
                    <a:pt x="4524" y="116579"/>
                    <a:pt x="305" y="135002"/>
                  </a:cubicBezTo>
                  <a:cubicBezTo>
                    <a:pt x="-1460" y="144267"/>
                    <a:pt x="4620" y="153209"/>
                    <a:pt x="13885" y="154973"/>
                  </a:cubicBezTo>
                  <a:cubicBezTo>
                    <a:pt x="23150" y="156738"/>
                    <a:pt x="32091" y="150658"/>
                    <a:pt x="33856" y="141393"/>
                  </a:cubicBezTo>
                  <a:cubicBezTo>
                    <a:pt x="35454" y="135002"/>
                    <a:pt x="37317" y="128612"/>
                    <a:pt x="39448" y="122221"/>
                  </a:cubicBezTo>
                  <a:cubicBezTo>
                    <a:pt x="44528" y="107755"/>
                    <a:pt x="51227" y="93909"/>
                    <a:pt x="59418" y="80948"/>
                  </a:cubicBezTo>
                  <a:cubicBezTo>
                    <a:pt x="65276" y="72331"/>
                    <a:pt x="72062" y="64384"/>
                    <a:pt x="79656" y="57249"/>
                  </a:cubicBezTo>
                  <a:cubicBezTo>
                    <a:pt x="86472" y="51355"/>
                    <a:pt x="93878" y="46180"/>
                    <a:pt x="101756" y="41805"/>
                  </a:cubicBezTo>
                  <a:cubicBezTo>
                    <a:pt x="108161" y="38826"/>
                    <a:pt x="114852" y="36506"/>
                    <a:pt x="121727" y="34882"/>
                  </a:cubicBezTo>
                  <a:cubicBezTo>
                    <a:pt x="127874" y="33767"/>
                    <a:pt x="134123" y="33320"/>
                    <a:pt x="140367" y="33551"/>
                  </a:cubicBezTo>
                  <a:cubicBezTo>
                    <a:pt x="145690" y="33987"/>
                    <a:pt x="150954" y="34968"/>
                    <a:pt x="156077" y="36480"/>
                  </a:cubicBezTo>
                  <a:cubicBezTo>
                    <a:pt x="161446" y="38480"/>
                    <a:pt x="166616" y="40976"/>
                    <a:pt x="171521" y="43935"/>
                  </a:cubicBezTo>
                  <a:cubicBezTo>
                    <a:pt x="175584" y="47115"/>
                    <a:pt x="179410" y="50586"/>
                    <a:pt x="182970" y="54320"/>
                  </a:cubicBezTo>
                  <a:cubicBezTo>
                    <a:pt x="186972" y="58834"/>
                    <a:pt x="190372" y="63846"/>
                    <a:pt x="193089" y="69232"/>
                  </a:cubicBezTo>
                  <a:cubicBezTo>
                    <a:pt x="196321" y="76048"/>
                    <a:pt x="198821" y="83189"/>
                    <a:pt x="200545" y="90534"/>
                  </a:cubicBezTo>
                  <a:cubicBezTo>
                    <a:pt x="202577" y="101415"/>
                    <a:pt x="203292" y="112500"/>
                    <a:pt x="202674" y="123552"/>
                  </a:cubicBezTo>
                  <a:cubicBezTo>
                    <a:pt x="201214" y="141682"/>
                    <a:pt x="197548" y="159566"/>
                    <a:pt x="191757" y="176808"/>
                  </a:cubicBezTo>
                  <a:cubicBezTo>
                    <a:pt x="188268" y="186683"/>
                    <a:pt x="184268" y="196371"/>
                    <a:pt x="179774" y="205832"/>
                  </a:cubicBezTo>
                  <a:cubicBezTo>
                    <a:pt x="175899" y="214374"/>
                    <a:pt x="179415" y="224453"/>
                    <a:pt x="187762" y="228732"/>
                  </a:cubicBezTo>
                  <a:cubicBezTo>
                    <a:pt x="196297" y="232756"/>
                    <a:pt x="206482" y="229203"/>
                    <a:pt x="210662" y="220743"/>
                  </a:cubicBezTo>
                  <a:cubicBezTo>
                    <a:pt x="231680" y="180295"/>
                    <a:pt x="240119" y="134485"/>
                    <a:pt x="234893" y="89202"/>
                  </a:cubicBezTo>
                  <a:cubicBezTo>
                    <a:pt x="232011" y="72371"/>
                    <a:pt x="225664" y="56321"/>
                    <a:pt x="216253" y="42071"/>
                  </a:cubicBezTo>
                  <a:cubicBezTo>
                    <a:pt x="207563" y="29428"/>
                    <a:pt x="196084" y="18951"/>
                    <a:pt x="182702" y="11450"/>
                  </a:cubicBezTo>
                  <a:cubicBezTo>
                    <a:pt x="169402" y="4348"/>
                    <a:pt x="154636" y="428"/>
                    <a:pt x="139565" y="0"/>
                  </a:cubicBezTo>
                  <a:lnTo>
                    <a:pt x="135041" y="0"/>
                  </a:lnTo>
                  <a:cubicBezTo>
                    <a:pt x="121791" y="41"/>
                    <a:pt x="108677" y="2665"/>
                    <a:pt x="96430" y="7722"/>
                  </a:cubicBezTo>
                  <a:moveTo>
                    <a:pt x="157674" y="37545"/>
                  </a:moveTo>
                  <a:lnTo>
                    <a:pt x="159272" y="37545"/>
                  </a:lnTo>
                  <a:lnTo>
                    <a:pt x="157674" y="37545"/>
                  </a:lnTo>
                  <a:moveTo>
                    <a:pt x="200012" y="87871"/>
                  </a:moveTo>
                  <a:lnTo>
                    <a:pt x="200012" y="87871"/>
                  </a:lnTo>
                  <a:moveTo>
                    <a:pt x="40246" y="123552"/>
                  </a:moveTo>
                  <a:cubicBezTo>
                    <a:pt x="40246" y="123552"/>
                    <a:pt x="40246" y="125949"/>
                    <a:pt x="38914" y="127014"/>
                  </a:cubicBezTo>
                  <a:cubicBezTo>
                    <a:pt x="37583" y="128079"/>
                    <a:pt x="38914" y="124618"/>
                    <a:pt x="40246" y="123552"/>
                  </a:cubicBezTo>
                </a:path>
              </a:pathLst>
            </a:custGeom>
            <a:solidFill>
              <a:srgbClr val="353535"/>
            </a:solidFill>
            <a:ln w="26619"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id="{CF5F591A-110C-44B8-85E8-AF812622EE88}"/>
                </a:ext>
              </a:extLst>
            </p:cNvPr>
            <p:cNvSpPr/>
            <p:nvPr/>
          </p:nvSpPr>
          <p:spPr>
            <a:xfrm>
              <a:off x="14114608" y="6113125"/>
              <a:ext cx="346239" cy="270368"/>
            </a:xfrm>
            <a:custGeom>
              <a:avLst/>
              <a:gdLst>
                <a:gd name="connsiteX0" fmla="*/ 9782 w 275876"/>
                <a:gd name="connsiteY0" fmla="*/ 2959 h 215424"/>
                <a:gd name="connsiteX1" fmla="*/ 462 w 275876"/>
                <a:gd name="connsiteY1" fmla="*/ 17870 h 215424"/>
                <a:gd name="connsiteX2" fmla="*/ 17871 w 275876"/>
                <a:gd name="connsiteY2" fmla="*/ 44281 h 215424"/>
                <a:gd name="connsiteX3" fmla="*/ 19101 w 275876"/>
                <a:gd name="connsiteY3" fmla="*/ 44498 h 215424"/>
                <a:gd name="connsiteX4" fmla="*/ 50256 w 275876"/>
                <a:gd name="connsiteY4" fmla="*/ 50090 h 215424"/>
                <a:gd name="connsiteX5" fmla="*/ 105375 w 275876"/>
                <a:gd name="connsiteY5" fmla="*/ 76717 h 215424"/>
                <a:gd name="connsiteX6" fmla="*/ 190850 w 275876"/>
                <a:gd name="connsiteY6" fmla="*/ 148612 h 215424"/>
                <a:gd name="connsiteX7" fmla="*/ 234519 w 275876"/>
                <a:gd name="connsiteY7" fmla="*/ 205595 h 215424"/>
                <a:gd name="connsiteX8" fmla="*/ 266206 w 275876"/>
                <a:gd name="connsiteY8" fmla="*/ 211453 h 215424"/>
                <a:gd name="connsiteX9" fmla="*/ 271798 w 275876"/>
                <a:gd name="connsiteY9" fmla="*/ 179500 h 215424"/>
                <a:gd name="connsiteX10" fmla="*/ 229992 w 275876"/>
                <a:gd name="connsiteY10" fmla="*/ 124381 h 215424"/>
                <a:gd name="connsiteX11" fmla="*/ 169015 w 275876"/>
                <a:gd name="connsiteY11" fmla="*/ 66066 h 215424"/>
                <a:gd name="connsiteX12" fmla="*/ 98452 w 275876"/>
                <a:gd name="connsiteY12" fmla="*/ 21065 h 215424"/>
                <a:gd name="connsiteX13" fmla="*/ 26557 w 275876"/>
                <a:gd name="connsiteY13" fmla="*/ 30 h 215424"/>
                <a:gd name="connsiteX14" fmla="*/ 23362 w 275876"/>
                <a:gd name="connsiteY14" fmla="*/ 30 h 215424"/>
                <a:gd name="connsiteX15" fmla="*/ 9782 w 275876"/>
                <a:gd name="connsiteY15" fmla="*/ 4024 h 215424"/>
                <a:gd name="connsiteX16" fmla="*/ 51587 w 275876"/>
                <a:gd name="connsiteY16" fmla="*/ 51155 h 215424"/>
                <a:gd name="connsiteX17" fmla="*/ 53452 w 275876"/>
                <a:gd name="connsiteY17" fmla="*/ 51155 h 21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76" h="215424">
                  <a:moveTo>
                    <a:pt x="9782" y="2959"/>
                  </a:moveTo>
                  <a:cubicBezTo>
                    <a:pt x="4698" y="6380"/>
                    <a:pt x="1310" y="11801"/>
                    <a:pt x="462" y="17870"/>
                  </a:cubicBezTo>
                  <a:cubicBezTo>
                    <a:pt x="-2024" y="29971"/>
                    <a:pt x="5771" y="41795"/>
                    <a:pt x="17871" y="44281"/>
                  </a:cubicBezTo>
                  <a:cubicBezTo>
                    <a:pt x="18278" y="44364"/>
                    <a:pt x="18689" y="44437"/>
                    <a:pt x="19101" y="44498"/>
                  </a:cubicBezTo>
                  <a:cubicBezTo>
                    <a:pt x="29631" y="45432"/>
                    <a:pt x="40057" y="47304"/>
                    <a:pt x="50256" y="50090"/>
                  </a:cubicBezTo>
                  <a:cubicBezTo>
                    <a:pt x="69591" y="56817"/>
                    <a:pt x="88087" y="65752"/>
                    <a:pt x="105375" y="76717"/>
                  </a:cubicBezTo>
                  <a:cubicBezTo>
                    <a:pt x="136740" y="97042"/>
                    <a:pt x="165452" y="121193"/>
                    <a:pt x="190850" y="148612"/>
                  </a:cubicBezTo>
                  <a:cubicBezTo>
                    <a:pt x="207190" y="166170"/>
                    <a:pt x="221813" y="185251"/>
                    <a:pt x="234519" y="205595"/>
                  </a:cubicBezTo>
                  <a:cubicBezTo>
                    <a:pt x="241688" y="215906"/>
                    <a:pt x="255824" y="218520"/>
                    <a:pt x="266206" y="211453"/>
                  </a:cubicBezTo>
                  <a:cubicBezTo>
                    <a:pt x="276461" y="204102"/>
                    <a:pt x="278947" y="189897"/>
                    <a:pt x="271798" y="179500"/>
                  </a:cubicBezTo>
                  <a:cubicBezTo>
                    <a:pt x="259568" y="159894"/>
                    <a:pt x="245575" y="141445"/>
                    <a:pt x="229992" y="124381"/>
                  </a:cubicBezTo>
                  <a:cubicBezTo>
                    <a:pt x="211326" y="103278"/>
                    <a:pt x="190929" y="83772"/>
                    <a:pt x="169015" y="66066"/>
                  </a:cubicBezTo>
                  <a:cubicBezTo>
                    <a:pt x="147169" y="48587"/>
                    <a:pt x="123513" y="33501"/>
                    <a:pt x="98452" y="21065"/>
                  </a:cubicBezTo>
                  <a:cubicBezTo>
                    <a:pt x="75977" y="9709"/>
                    <a:pt x="51608" y="2579"/>
                    <a:pt x="26557" y="30"/>
                  </a:cubicBezTo>
                  <a:lnTo>
                    <a:pt x="23362" y="30"/>
                  </a:lnTo>
                  <a:cubicBezTo>
                    <a:pt x="18513" y="-226"/>
                    <a:pt x="13721" y="1183"/>
                    <a:pt x="9782" y="4024"/>
                  </a:cubicBezTo>
                  <a:moveTo>
                    <a:pt x="51587" y="51155"/>
                  </a:moveTo>
                  <a:lnTo>
                    <a:pt x="53452" y="51155"/>
                  </a:lnTo>
                  <a:close/>
                </a:path>
              </a:pathLst>
            </a:custGeom>
            <a:solidFill>
              <a:srgbClr val="DAB454"/>
            </a:solidFill>
            <a:ln w="26619"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id="{71834610-B71C-4B7D-BD30-33BFC5A3C737}"/>
                </a:ext>
              </a:extLst>
            </p:cNvPr>
            <p:cNvSpPr/>
            <p:nvPr/>
          </p:nvSpPr>
          <p:spPr>
            <a:xfrm>
              <a:off x="13242315" y="5961440"/>
              <a:ext cx="324890" cy="114167"/>
            </a:xfrm>
            <a:custGeom>
              <a:avLst/>
              <a:gdLst>
                <a:gd name="connsiteX0" fmla="*/ 122460 w 258866"/>
                <a:gd name="connsiteY0" fmla="*/ 1597 h 90966"/>
                <a:gd name="connsiteX1" fmla="*/ 9824 w 258866"/>
                <a:gd name="connsiteY1" fmla="*/ 49261 h 90966"/>
                <a:gd name="connsiteX2" fmla="*/ 239 w 258866"/>
                <a:gd name="connsiteY2" fmla="*/ 64172 h 90966"/>
                <a:gd name="connsiteX3" fmla="*/ 3967 w 258866"/>
                <a:gd name="connsiteY3" fmla="*/ 80948 h 90966"/>
                <a:gd name="connsiteX4" fmla="*/ 18878 w 258866"/>
                <a:gd name="connsiteY4" fmla="*/ 90534 h 90966"/>
                <a:gd name="connsiteX5" fmla="*/ 35654 w 258866"/>
                <a:gd name="connsiteY5" fmla="*/ 87072 h 90966"/>
                <a:gd name="connsiteX6" fmla="*/ 69205 w 258866"/>
                <a:gd name="connsiteY6" fmla="*/ 64172 h 90966"/>
                <a:gd name="connsiteX7" fmla="*/ 109679 w 258866"/>
                <a:gd name="connsiteY7" fmla="*/ 49793 h 90966"/>
                <a:gd name="connsiteX8" fmla="*/ 161603 w 258866"/>
                <a:gd name="connsiteY8" fmla="*/ 45533 h 90966"/>
                <a:gd name="connsiteX9" fmla="*/ 214859 w 258866"/>
                <a:gd name="connsiteY9" fmla="*/ 54586 h 90966"/>
                <a:gd name="connsiteX10" fmla="*/ 226574 w 258866"/>
                <a:gd name="connsiteY10" fmla="*/ 58847 h 90966"/>
                <a:gd name="connsiteX11" fmla="*/ 256930 w 258866"/>
                <a:gd name="connsiteY11" fmla="*/ 47663 h 90966"/>
                <a:gd name="connsiteX12" fmla="*/ 245746 w 258866"/>
                <a:gd name="connsiteY12" fmla="*/ 17308 h 90966"/>
                <a:gd name="connsiteX13" fmla="*/ 152816 w 258866"/>
                <a:gd name="connsiteY13" fmla="*/ 0 h 90966"/>
                <a:gd name="connsiteX14" fmla="*/ 123792 w 258866"/>
                <a:gd name="connsiteY14" fmla="*/ 1598 h 9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866" h="90966">
                  <a:moveTo>
                    <a:pt x="122460" y="1597"/>
                  </a:moveTo>
                  <a:cubicBezTo>
                    <a:pt x="81039" y="6041"/>
                    <a:pt x="41854" y="22623"/>
                    <a:pt x="9824" y="49261"/>
                  </a:cubicBezTo>
                  <a:cubicBezTo>
                    <a:pt x="5019" y="52990"/>
                    <a:pt x="1636" y="58252"/>
                    <a:pt x="239" y="64172"/>
                  </a:cubicBezTo>
                  <a:cubicBezTo>
                    <a:pt x="-585" y="70030"/>
                    <a:pt x="739" y="75989"/>
                    <a:pt x="3967" y="80948"/>
                  </a:cubicBezTo>
                  <a:cubicBezTo>
                    <a:pt x="7405" y="86060"/>
                    <a:pt x="12800" y="89528"/>
                    <a:pt x="18878" y="90534"/>
                  </a:cubicBezTo>
                  <a:cubicBezTo>
                    <a:pt x="24708" y="91713"/>
                    <a:pt x="30767" y="90462"/>
                    <a:pt x="35654" y="87072"/>
                  </a:cubicBezTo>
                  <a:cubicBezTo>
                    <a:pt x="45994" y="78270"/>
                    <a:pt x="57241" y="70594"/>
                    <a:pt x="69205" y="64172"/>
                  </a:cubicBezTo>
                  <a:cubicBezTo>
                    <a:pt x="82183" y="58041"/>
                    <a:pt x="95742" y="53224"/>
                    <a:pt x="109679" y="49793"/>
                  </a:cubicBezTo>
                  <a:cubicBezTo>
                    <a:pt x="126783" y="46505"/>
                    <a:pt x="144192" y="45076"/>
                    <a:pt x="161603" y="45533"/>
                  </a:cubicBezTo>
                  <a:cubicBezTo>
                    <a:pt x="179633" y="46593"/>
                    <a:pt x="197491" y="49629"/>
                    <a:pt x="214859" y="54586"/>
                  </a:cubicBezTo>
                  <a:lnTo>
                    <a:pt x="226574" y="58847"/>
                  </a:lnTo>
                  <a:cubicBezTo>
                    <a:pt x="238051" y="63971"/>
                    <a:pt x="251520" y="59009"/>
                    <a:pt x="256930" y="47663"/>
                  </a:cubicBezTo>
                  <a:cubicBezTo>
                    <a:pt x="261905" y="36182"/>
                    <a:pt x="256981" y="22817"/>
                    <a:pt x="245746" y="17308"/>
                  </a:cubicBezTo>
                  <a:cubicBezTo>
                    <a:pt x="216093" y="5889"/>
                    <a:pt x="184591" y="22"/>
                    <a:pt x="152816" y="0"/>
                  </a:cubicBezTo>
                  <a:cubicBezTo>
                    <a:pt x="143119" y="4"/>
                    <a:pt x="133430" y="537"/>
                    <a:pt x="123792" y="1598"/>
                  </a:cubicBezTo>
                </a:path>
              </a:pathLst>
            </a:custGeom>
            <a:solidFill>
              <a:srgbClr val="DAB454"/>
            </a:solidFill>
            <a:ln w="26619"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id="{E2BA2E93-BAFA-4007-899F-D49120FEBB0F}"/>
                </a:ext>
              </a:extLst>
            </p:cNvPr>
            <p:cNvSpPr/>
            <p:nvPr/>
          </p:nvSpPr>
          <p:spPr>
            <a:xfrm>
              <a:off x="13384645" y="6883472"/>
              <a:ext cx="417024" cy="302225"/>
            </a:xfrm>
            <a:custGeom>
              <a:avLst/>
              <a:gdLst>
                <a:gd name="connsiteX0" fmla="*/ 285715 w 332276"/>
                <a:gd name="connsiteY0" fmla="*/ 22634 h 240807"/>
                <a:gd name="connsiteX1" fmla="*/ 283319 w 332276"/>
                <a:gd name="connsiteY1" fmla="*/ 67368 h 240807"/>
                <a:gd name="connsiteX2" fmla="*/ 268407 w 332276"/>
                <a:gd name="connsiteY2" fmla="*/ 124351 h 240807"/>
                <a:gd name="connsiteX3" fmla="*/ 251100 w 332276"/>
                <a:gd name="connsiteY3" fmla="*/ 154707 h 240807"/>
                <a:gd name="connsiteX4" fmla="*/ 231928 w 332276"/>
                <a:gd name="connsiteY4" fmla="*/ 174145 h 240807"/>
                <a:gd name="connsiteX5" fmla="*/ 209827 w 332276"/>
                <a:gd name="connsiteY5" fmla="*/ 187192 h 240807"/>
                <a:gd name="connsiteX6" fmla="*/ 183199 w 332276"/>
                <a:gd name="connsiteY6" fmla="*/ 194382 h 240807"/>
                <a:gd name="connsiteX7" fmla="*/ 152843 w 332276"/>
                <a:gd name="connsiteY7" fmla="*/ 194382 h 240807"/>
                <a:gd name="connsiteX8" fmla="*/ 118228 w 332276"/>
                <a:gd name="connsiteY8" fmla="*/ 184796 h 240807"/>
                <a:gd name="connsiteX9" fmla="*/ 88937 w 332276"/>
                <a:gd name="connsiteY9" fmla="*/ 167754 h 240807"/>
                <a:gd name="connsiteX10" fmla="*/ 65771 w 332276"/>
                <a:gd name="connsiteY10" fmla="*/ 144855 h 240807"/>
                <a:gd name="connsiteX11" fmla="*/ 51925 w 332276"/>
                <a:gd name="connsiteY11" fmla="*/ 120357 h 240807"/>
                <a:gd name="connsiteX12" fmla="*/ 45535 w 332276"/>
                <a:gd name="connsiteY12" fmla="*/ 96659 h 240807"/>
                <a:gd name="connsiteX13" fmla="*/ 45533 w 332276"/>
                <a:gd name="connsiteY13" fmla="*/ 91067 h 240807"/>
                <a:gd name="connsiteX14" fmla="*/ 20301 w 332276"/>
                <a:gd name="connsiteY14" fmla="*/ 70766 h 240807"/>
                <a:gd name="connsiteX15" fmla="*/ 0 w 332276"/>
                <a:gd name="connsiteY15" fmla="*/ 91067 h 240807"/>
                <a:gd name="connsiteX16" fmla="*/ 19172 w 332276"/>
                <a:gd name="connsiteY16" fmla="*/ 155772 h 240807"/>
                <a:gd name="connsiteX17" fmla="*/ 63906 w 332276"/>
                <a:gd name="connsiteY17" fmla="*/ 205300 h 240807"/>
                <a:gd name="connsiteX18" fmla="*/ 121954 w 332276"/>
                <a:gd name="connsiteY18" fmla="*/ 234324 h 240807"/>
                <a:gd name="connsiteX19" fmla="*/ 192518 w 332276"/>
                <a:gd name="connsiteY19" fmla="*/ 239116 h 240807"/>
                <a:gd name="connsiteX20" fmla="*/ 254294 w 332276"/>
                <a:gd name="connsiteY20" fmla="*/ 215152 h 240807"/>
                <a:gd name="connsiteX21" fmla="*/ 302490 w 332276"/>
                <a:gd name="connsiteY21" fmla="*/ 160299 h 240807"/>
                <a:gd name="connsiteX22" fmla="*/ 332046 w 332276"/>
                <a:gd name="connsiteY22" fmla="*/ 22900 h 240807"/>
                <a:gd name="connsiteX23" fmla="*/ 309413 w 332276"/>
                <a:gd name="connsiteY23" fmla="*/ 0 h 240807"/>
                <a:gd name="connsiteX24" fmla="*/ 286513 w 332276"/>
                <a:gd name="connsiteY24" fmla="*/ 22900 h 240807"/>
                <a:gd name="connsiteX25" fmla="*/ 270804 w 332276"/>
                <a:gd name="connsiteY25" fmla="*/ 121156 h 240807"/>
                <a:gd name="connsiteX26" fmla="*/ 270804 w 332276"/>
                <a:gd name="connsiteY26" fmla="*/ 122487 h 240807"/>
                <a:gd name="connsiteX27" fmla="*/ 270804 w 332276"/>
                <a:gd name="connsiteY27" fmla="*/ 121156 h 240807"/>
                <a:gd name="connsiteX28" fmla="*/ 87072 w 332276"/>
                <a:gd name="connsiteY28" fmla="*/ 165891 h 240807"/>
                <a:gd name="connsiteX29" fmla="*/ 88404 w 332276"/>
                <a:gd name="connsiteY29" fmla="*/ 165891 h 240807"/>
                <a:gd name="connsiteX30" fmla="*/ 90268 w 332276"/>
                <a:gd name="connsiteY30" fmla="*/ 168287 h 240807"/>
                <a:gd name="connsiteX31" fmla="*/ 91599 w 332276"/>
                <a:gd name="connsiteY31" fmla="*/ 169619 h 240807"/>
                <a:gd name="connsiteX32" fmla="*/ 90268 w 332276"/>
                <a:gd name="connsiteY32" fmla="*/ 168287 h 240807"/>
                <a:gd name="connsiteX33" fmla="*/ 208761 w 332276"/>
                <a:gd name="connsiteY33" fmla="*/ 188258 h 240807"/>
                <a:gd name="connsiteX34" fmla="*/ 208761 w 332276"/>
                <a:gd name="connsiteY34" fmla="*/ 188258 h 240807"/>
                <a:gd name="connsiteX35" fmla="*/ 208761 w 332276"/>
                <a:gd name="connsiteY35" fmla="*/ 188258 h 24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2276" h="240807">
                  <a:moveTo>
                    <a:pt x="285715" y="22634"/>
                  </a:moveTo>
                  <a:cubicBezTo>
                    <a:pt x="285979" y="37583"/>
                    <a:pt x="285178" y="52533"/>
                    <a:pt x="283319" y="67368"/>
                  </a:cubicBezTo>
                  <a:cubicBezTo>
                    <a:pt x="280614" y="86884"/>
                    <a:pt x="275608" y="106011"/>
                    <a:pt x="268407" y="124351"/>
                  </a:cubicBezTo>
                  <a:cubicBezTo>
                    <a:pt x="263687" y="135033"/>
                    <a:pt x="257887" y="145204"/>
                    <a:pt x="251100" y="154707"/>
                  </a:cubicBezTo>
                  <a:cubicBezTo>
                    <a:pt x="245466" y="161892"/>
                    <a:pt x="239035" y="168414"/>
                    <a:pt x="231928" y="174145"/>
                  </a:cubicBezTo>
                  <a:cubicBezTo>
                    <a:pt x="224971" y="179154"/>
                    <a:pt x="217574" y="183521"/>
                    <a:pt x="209827" y="187192"/>
                  </a:cubicBezTo>
                  <a:cubicBezTo>
                    <a:pt x="201224" y="190504"/>
                    <a:pt x="192301" y="192914"/>
                    <a:pt x="183199" y="194382"/>
                  </a:cubicBezTo>
                  <a:cubicBezTo>
                    <a:pt x="173109" y="195447"/>
                    <a:pt x="162934" y="195447"/>
                    <a:pt x="152843" y="194382"/>
                  </a:cubicBezTo>
                  <a:cubicBezTo>
                    <a:pt x="140973" y="192537"/>
                    <a:pt x="129356" y="189320"/>
                    <a:pt x="118228" y="184796"/>
                  </a:cubicBezTo>
                  <a:cubicBezTo>
                    <a:pt x="107947" y="180056"/>
                    <a:pt x="98139" y="174350"/>
                    <a:pt x="88937" y="167754"/>
                  </a:cubicBezTo>
                  <a:cubicBezTo>
                    <a:pt x="80441" y="160946"/>
                    <a:pt x="72678" y="153271"/>
                    <a:pt x="65771" y="144855"/>
                  </a:cubicBezTo>
                  <a:cubicBezTo>
                    <a:pt x="60334" y="137181"/>
                    <a:pt x="55695" y="128973"/>
                    <a:pt x="51925" y="120357"/>
                  </a:cubicBezTo>
                  <a:cubicBezTo>
                    <a:pt x="48989" y="112697"/>
                    <a:pt x="46848" y="104756"/>
                    <a:pt x="45535" y="96659"/>
                  </a:cubicBezTo>
                  <a:cubicBezTo>
                    <a:pt x="45533" y="94795"/>
                    <a:pt x="45533" y="92931"/>
                    <a:pt x="45533" y="91067"/>
                  </a:cubicBezTo>
                  <a:cubicBezTo>
                    <a:pt x="44171" y="78493"/>
                    <a:pt x="32874" y="69404"/>
                    <a:pt x="20301" y="70766"/>
                  </a:cubicBezTo>
                  <a:cubicBezTo>
                    <a:pt x="9605" y="71924"/>
                    <a:pt x="1158" y="80371"/>
                    <a:pt x="0" y="91067"/>
                  </a:cubicBezTo>
                  <a:cubicBezTo>
                    <a:pt x="1472" y="113798"/>
                    <a:pt x="8023" y="135909"/>
                    <a:pt x="19172" y="155772"/>
                  </a:cubicBezTo>
                  <a:cubicBezTo>
                    <a:pt x="30580" y="175137"/>
                    <a:pt x="45799" y="191986"/>
                    <a:pt x="63906" y="205300"/>
                  </a:cubicBezTo>
                  <a:cubicBezTo>
                    <a:pt x="81463" y="218207"/>
                    <a:pt x="101095" y="228023"/>
                    <a:pt x="121954" y="234324"/>
                  </a:cubicBezTo>
                  <a:cubicBezTo>
                    <a:pt x="144883" y="240831"/>
                    <a:pt x="168920" y="242463"/>
                    <a:pt x="192518" y="239116"/>
                  </a:cubicBezTo>
                  <a:cubicBezTo>
                    <a:pt x="214722" y="236154"/>
                    <a:pt x="235900" y="227938"/>
                    <a:pt x="254294" y="215152"/>
                  </a:cubicBezTo>
                  <a:cubicBezTo>
                    <a:pt x="274378" y="200833"/>
                    <a:pt x="290874" y="182058"/>
                    <a:pt x="302490" y="160299"/>
                  </a:cubicBezTo>
                  <a:cubicBezTo>
                    <a:pt x="323802" y="117735"/>
                    <a:pt x="333971" y="70462"/>
                    <a:pt x="332046" y="22900"/>
                  </a:cubicBezTo>
                  <a:cubicBezTo>
                    <a:pt x="332047" y="10356"/>
                    <a:pt x="321956" y="146"/>
                    <a:pt x="309413" y="0"/>
                  </a:cubicBezTo>
                  <a:cubicBezTo>
                    <a:pt x="296825" y="144"/>
                    <a:pt x="286657" y="10313"/>
                    <a:pt x="286513" y="22900"/>
                  </a:cubicBezTo>
                  <a:moveTo>
                    <a:pt x="270804" y="121156"/>
                  </a:moveTo>
                  <a:cubicBezTo>
                    <a:pt x="270804" y="121156"/>
                    <a:pt x="270804" y="121156"/>
                    <a:pt x="270804" y="122487"/>
                  </a:cubicBezTo>
                  <a:cubicBezTo>
                    <a:pt x="270804" y="123819"/>
                    <a:pt x="270804" y="122487"/>
                    <a:pt x="270804" y="121156"/>
                  </a:cubicBezTo>
                  <a:moveTo>
                    <a:pt x="87072" y="165891"/>
                  </a:moveTo>
                  <a:lnTo>
                    <a:pt x="88404" y="165891"/>
                  </a:lnTo>
                  <a:close/>
                  <a:moveTo>
                    <a:pt x="90268" y="168287"/>
                  </a:moveTo>
                  <a:cubicBezTo>
                    <a:pt x="90268" y="168287"/>
                    <a:pt x="90268" y="168287"/>
                    <a:pt x="91599" y="169619"/>
                  </a:cubicBezTo>
                  <a:cubicBezTo>
                    <a:pt x="92930" y="170950"/>
                    <a:pt x="91599" y="169619"/>
                    <a:pt x="90268" y="168287"/>
                  </a:cubicBezTo>
                  <a:moveTo>
                    <a:pt x="208761" y="188258"/>
                  </a:moveTo>
                  <a:lnTo>
                    <a:pt x="208761" y="188258"/>
                  </a:lnTo>
                  <a:lnTo>
                    <a:pt x="208761" y="188258"/>
                  </a:lnTo>
                </a:path>
              </a:pathLst>
            </a:custGeom>
            <a:solidFill>
              <a:srgbClr val="353535"/>
            </a:solidFill>
            <a:ln w="26619"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id="{3E2B68DD-1CA9-491D-BF7A-6078EF1EEAAD}"/>
                </a:ext>
              </a:extLst>
            </p:cNvPr>
            <p:cNvSpPr/>
            <p:nvPr/>
          </p:nvSpPr>
          <p:spPr>
            <a:xfrm>
              <a:off x="13114345" y="4871301"/>
              <a:ext cx="1277682" cy="1112037"/>
            </a:xfrm>
            <a:custGeom>
              <a:avLst/>
              <a:gdLst>
                <a:gd name="connsiteX0" fmla="*/ 262768 w 1018031"/>
                <a:gd name="connsiteY0" fmla="*/ 1602 h 886048"/>
                <a:gd name="connsiteX1" fmla="*/ 173299 w 1018031"/>
                <a:gd name="connsiteY1" fmla="*/ 31159 h 886048"/>
                <a:gd name="connsiteX2" fmla="*/ 111789 w 1018031"/>
                <a:gd name="connsiteY2" fmla="*/ 71899 h 886048"/>
                <a:gd name="connsiteX3" fmla="*/ 64659 w 1018031"/>
                <a:gd name="connsiteY3" fmla="*/ 121427 h 886048"/>
                <a:gd name="connsiteX4" fmla="*/ 30842 w 1018031"/>
                <a:gd name="connsiteY4" fmla="*/ 178410 h 886048"/>
                <a:gd name="connsiteX5" fmla="*/ 486 w 1018031"/>
                <a:gd name="connsiteY5" fmla="*/ 306489 h 886048"/>
                <a:gd name="connsiteX6" fmla="*/ 14599 w 1018031"/>
                <a:gd name="connsiteY6" fmla="*/ 441492 h 886048"/>
                <a:gd name="connsiteX7" fmla="*/ 67854 w 1018031"/>
                <a:gd name="connsiteY7" fmla="*/ 569038 h 886048"/>
                <a:gd name="connsiteX8" fmla="*/ 150400 w 1018031"/>
                <a:gd name="connsiteY8" fmla="*/ 672353 h 886048"/>
                <a:gd name="connsiteX9" fmla="*/ 260372 w 1018031"/>
                <a:gd name="connsiteY9" fmla="*/ 753568 h 886048"/>
                <a:gd name="connsiteX10" fmla="*/ 394842 w 1018031"/>
                <a:gd name="connsiteY10" fmla="*/ 818273 h 886048"/>
                <a:gd name="connsiteX11" fmla="*/ 543690 w 1018031"/>
                <a:gd name="connsiteY11" fmla="*/ 863007 h 886048"/>
                <a:gd name="connsiteX12" fmla="*/ 792925 w 1018031"/>
                <a:gd name="connsiteY12" fmla="*/ 884842 h 886048"/>
                <a:gd name="connsiteX13" fmla="*/ 1011804 w 1018031"/>
                <a:gd name="connsiteY13" fmla="*/ 828392 h 886048"/>
                <a:gd name="connsiteX14" fmla="*/ 1016864 w 1018031"/>
                <a:gd name="connsiteY14" fmla="*/ 812947 h 886048"/>
                <a:gd name="connsiteX15" fmla="*/ 1001686 w 1018031"/>
                <a:gd name="connsiteY15" fmla="*/ 807888 h 886048"/>
                <a:gd name="connsiteX16" fmla="*/ 942306 w 1018031"/>
                <a:gd name="connsiteY16" fmla="*/ 834516 h 886048"/>
                <a:gd name="connsiteX17" fmla="*/ 802777 w 1018031"/>
                <a:gd name="connsiteY17" fmla="*/ 861143 h 886048"/>
                <a:gd name="connsiteX18" fmla="*/ 802777 w 1018031"/>
                <a:gd name="connsiteY18" fmla="*/ 861143 h 886048"/>
                <a:gd name="connsiteX19" fmla="*/ 583897 w 1018031"/>
                <a:gd name="connsiteY19" fmla="*/ 847830 h 886048"/>
                <a:gd name="connsiteX20" fmla="*/ 333598 w 1018031"/>
                <a:gd name="connsiteY20" fmla="*/ 767947 h 886048"/>
                <a:gd name="connsiteX21" fmla="*/ 333598 w 1018031"/>
                <a:gd name="connsiteY21" fmla="*/ 767947 h 886048"/>
                <a:gd name="connsiteX22" fmla="*/ 333598 w 1018031"/>
                <a:gd name="connsiteY22" fmla="*/ 767947 h 886048"/>
                <a:gd name="connsiteX23" fmla="*/ 333598 w 1018031"/>
                <a:gd name="connsiteY23" fmla="*/ 767947 h 886048"/>
                <a:gd name="connsiteX24" fmla="*/ 179423 w 1018031"/>
                <a:gd name="connsiteY24" fmla="*/ 668892 h 886048"/>
                <a:gd name="connsiteX25" fmla="*/ 181820 w 1018031"/>
                <a:gd name="connsiteY25" fmla="*/ 671022 h 886048"/>
                <a:gd name="connsiteX26" fmla="*/ 140014 w 1018031"/>
                <a:gd name="connsiteY26" fmla="*/ 630016 h 886048"/>
                <a:gd name="connsiteX27" fmla="*/ 102469 w 1018031"/>
                <a:gd name="connsiteY27" fmla="*/ 581820 h 886048"/>
                <a:gd name="connsiteX28" fmla="*/ 49213 w 1018031"/>
                <a:gd name="connsiteY28" fmla="*/ 475309 h 886048"/>
                <a:gd name="connsiteX29" fmla="*/ 49214 w 1018031"/>
                <a:gd name="connsiteY29" fmla="*/ 475308 h 886048"/>
                <a:gd name="connsiteX30" fmla="*/ 49214 w 1018031"/>
                <a:gd name="connsiteY30" fmla="*/ 472912 h 886048"/>
                <a:gd name="connsiteX31" fmla="*/ 49214 w 1018031"/>
                <a:gd name="connsiteY31" fmla="*/ 474243 h 886048"/>
                <a:gd name="connsiteX32" fmla="*/ 49214 w 1018031"/>
                <a:gd name="connsiteY32" fmla="*/ 472912 h 886048"/>
                <a:gd name="connsiteX33" fmla="*/ 25782 w 1018031"/>
                <a:gd name="connsiteY33" fmla="*/ 360011 h 886048"/>
                <a:gd name="connsiteX34" fmla="*/ 25782 w 1018031"/>
                <a:gd name="connsiteY34" fmla="*/ 362940 h 886048"/>
                <a:gd name="connsiteX35" fmla="*/ 30309 w 1018031"/>
                <a:gd name="connsiteY35" fmla="*/ 262553 h 886048"/>
                <a:gd name="connsiteX36" fmla="*/ 56936 w 1018031"/>
                <a:gd name="connsiteY36" fmla="*/ 182670 h 886048"/>
                <a:gd name="connsiteX37" fmla="*/ 96346 w 1018031"/>
                <a:gd name="connsiteY37" fmla="*/ 122225 h 886048"/>
                <a:gd name="connsiteX38" fmla="*/ 151997 w 1018031"/>
                <a:gd name="connsiteY38" fmla="*/ 72432 h 886048"/>
                <a:gd name="connsiteX39" fmla="*/ 151997 w 1018031"/>
                <a:gd name="connsiteY39" fmla="*/ 72432 h 886048"/>
                <a:gd name="connsiteX40" fmla="*/ 223892 w 1018031"/>
                <a:gd name="connsiteY40" fmla="*/ 36218 h 886048"/>
                <a:gd name="connsiteX41" fmla="*/ 285402 w 1018031"/>
                <a:gd name="connsiteY41" fmla="*/ 22905 h 886048"/>
                <a:gd name="connsiteX42" fmla="*/ 351438 w 1018031"/>
                <a:gd name="connsiteY42" fmla="*/ 26366 h 886048"/>
                <a:gd name="connsiteX43" fmla="*/ 425197 w 1018031"/>
                <a:gd name="connsiteY43" fmla="*/ 51130 h 886048"/>
                <a:gd name="connsiteX44" fmla="*/ 527713 w 1018031"/>
                <a:gd name="connsiteY44" fmla="*/ 120894 h 886048"/>
                <a:gd name="connsiteX45" fmla="*/ 525317 w 1018031"/>
                <a:gd name="connsiteY45" fmla="*/ 119030 h 886048"/>
                <a:gd name="connsiteX46" fmla="*/ 661118 w 1018031"/>
                <a:gd name="connsiteY46" fmla="*/ 254565 h 886048"/>
                <a:gd name="connsiteX47" fmla="*/ 673899 w 1018031"/>
                <a:gd name="connsiteY47" fmla="*/ 266281 h 886048"/>
                <a:gd name="connsiteX48" fmla="*/ 704255 w 1018031"/>
                <a:gd name="connsiteY48" fmla="*/ 291045 h 886048"/>
                <a:gd name="connsiteX49" fmla="*/ 735942 w 1018031"/>
                <a:gd name="connsiteY49" fmla="*/ 312613 h 886048"/>
                <a:gd name="connsiteX50" fmla="*/ 824346 w 1018031"/>
                <a:gd name="connsiteY50" fmla="*/ 346697 h 886048"/>
                <a:gd name="connsiteX51" fmla="*/ 833133 w 1018031"/>
                <a:gd name="connsiteY51" fmla="*/ 346697 h 886048"/>
                <a:gd name="connsiteX52" fmla="*/ 838991 w 1018031"/>
                <a:gd name="connsiteY52" fmla="*/ 339774 h 886048"/>
                <a:gd name="connsiteX53" fmla="*/ 838991 w 1018031"/>
                <a:gd name="connsiteY53" fmla="*/ 331253 h 886048"/>
                <a:gd name="connsiteX54" fmla="*/ 832334 w 1018031"/>
                <a:gd name="connsiteY54" fmla="*/ 325661 h 886048"/>
                <a:gd name="connsiteX55" fmla="*/ 770292 w 1018031"/>
                <a:gd name="connsiteY55" fmla="*/ 305424 h 886048"/>
                <a:gd name="connsiteX56" fmla="*/ 697598 w 1018031"/>
                <a:gd name="connsiteY56" fmla="*/ 256429 h 886048"/>
                <a:gd name="connsiteX57" fmla="*/ 677627 w 1018031"/>
                <a:gd name="connsiteY57" fmla="*/ 238855 h 886048"/>
                <a:gd name="connsiteX58" fmla="*/ 673899 w 1018031"/>
                <a:gd name="connsiteY58" fmla="*/ 235127 h 886048"/>
                <a:gd name="connsiteX59" fmla="*/ 579371 w 1018031"/>
                <a:gd name="connsiteY59" fmla="*/ 138202 h 886048"/>
                <a:gd name="connsiteX60" fmla="*/ 433984 w 1018031"/>
                <a:gd name="connsiteY60" fmla="*/ 30360 h 886048"/>
                <a:gd name="connsiteX61" fmla="*/ 394842 w 1018031"/>
                <a:gd name="connsiteY61" fmla="*/ 14650 h 886048"/>
                <a:gd name="connsiteX62" fmla="*/ 351972 w 1018031"/>
                <a:gd name="connsiteY62" fmla="*/ 3733 h 886048"/>
                <a:gd name="connsiteX63" fmla="*/ 307503 w 1018031"/>
                <a:gd name="connsiteY63" fmla="*/ 5 h 886048"/>
                <a:gd name="connsiteX64" fmla="*/ 265964 w 1018031"/>
                <a:gd name="connsiteY64" fmla="*/ 2934 h 886048"/>
                <a:gd name="connsiteX65" fmla="*/ 226820 w 1018031"/>
                <a:gd name="connsiteY65" fmla="*/ 35952 h 886048"/>
                <a:gd name="connsiteX66" fmla="*/ 226820 w 1018031"/>
                <a:gd name="connsiteY66" fmla="*/ 35952 h 886048"/>
                <a:gd name="connsiteX67" fmla="*/ 98741 w 1018031"/>
                <a:gd name="connsiteY67" fmla="*/ 120628 h 886048"/>
                <a:gd name="connsiteX68" fmla="*/ 98741 w 1018031"/>
                <a:gd name="connsiteY68" fmla="*/ 120628 h 886048"/>
                <a:gd name="connsiteX69" fmla="*/ 98741 w 1018031"/>
                <a:gd name="connsiteY69" fmla="*/ 120628 h 886048"/>
                <a:gd name="connsiteX70" fmla="*/ 336527 w 1018031"/>
                <a:gd name="connsiteY70" fmla="*/ 768479 h 886048"/>
                <a:gd name="connsiteX71" fmla="*/ 336527 w 1018031"/>
                <a:gd name="connsiteY71" fmla="*/ 768479 h 886048"/>
                <a:gd name="connsiteX72" fmla="*/ 336527 w 1018031"/>
                <a:gd name="connsiteY72" fmla="*/ 768479 h 88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018031" h="886048">
                  <a:moveTo>
                    <a:pt x="262768" y="1602"/>
                  </a:moveTo>
                  <a:cubicBezTo>
                    <a:pt x="231594" y="6759"/>
                    <a:pt x="201410" y="16730"/>
                    <a:pt x="173299" y="31159"/>
                  </a:cubicBezTo>
                  <a:cubicBezTo>
                    <a:pt x="151369" y="42452"/>
                    <a:pt x="130743" y="56113"/>
                    <a:pt x="111789" y="71899"/>
                  </a:cubicBezTo>
                  <a:cubicBezTo>
                    <a:pt x="94286" y="86604"/>
                    <a:pt x="78477" y="103216"/>
                    <a:pt x="64659" y="121427"/>
                  </a:cubicBezTo>
                  <a:cubicBezTo>
                    <a:pt x="51415" y="139180"/>
                    <a:pt x="40080" y="158280"/>
                    <a:pt x="30842" y="178410"/>
                  </a:cubicBezTo>
                  <a:cubicBezTo>
                    <a:pt x="12926" y="218871"/>
                    <a:pt x="2635" y="262292"/>
                    <a:pt x="486" y="306489"/>
                  </a:cubicBezTo>
                  <a:cubicBezTo>
                    <a:pt x="-1622" y="351943"/>
                    <a:pt x="3136" y="397456"/>
                    <a:pt x="14599" y="441492"/>
                  </a:cubicBezTo>
                  <a:cubicBezTo>
                    <a:pt x="26351" y="486271"/>
                    <a:pt x="44274" y="529197"/>
                    <a:pt x="67854" y="569038"/>
                  </a:cubicBezTo>
                  <a:cubicBezTo>
                    <a:pt x="90119" y="607362"/>
                    <a:pt x="117935" y="642178"/>
                    <a:pt x="150400" y="672353"/>
                  </a:cubicBezTo>
                  <a:cubicBezTo>
                    <a:pt x="184024" y="703308"/>
                    <a:pt x="220896" y="730538"/>
                    <a:pt x="260372" y="753568"/>
                  </a:cubicBezTo>
                  <a:cubicBezTo>
                    <a:pt x="303394" y="778696"/>
                    <a:pt x="348361" y="800334"/>
                    <a:pt x="394842" y="818273"/>
                  </a:cubicBezTo>
                  <a:cubicBezTo>
                    <a:pt x="443273" y="836876"/>
                    <a:pt x="493028" y="851829"/>
                    <a:pt x="543690" y="863007"/>
                  </a:cubicBezTo>
                  <a:cubicBezTo>
                    <a:pt x="625351" y="881826"/>
                    <a:pt x="709236" y="889175"/>
                    <a:pt x="792925" y="884842"/>
                  </a:cubicBezTo>
                  <a:cubicBezTo>
                    <a:pt x="869098" y="882004"/>
                    <a:pt x="943759" y="862748"/>
                    <a:pt x="1011804" y="828392"/>
                  </a:cubicBezTo>
                  <a:cubicBezTo>
                    <a:pt x="1017367" y="825440"/>
                    <a:pt x="1019602" y="818619"/>
                    <a:pt x="1016864" y="812947"/>
                  </a:cubicBezTo>
                  <a:cubicBezTo>
                    <a:pt x="1014017" y="807420"/>
                    <a:pt x="1007280" y="805174"/>
                    <a:pt x="1001686" y="807888"/>
                  </a:cubicBezTo>
                  <a:cubicBezTo>
                    <a:pt x="982613" y="818290"/>
                    <a:pt x="962760" y="827193"/>
                    <a:pt x="942306" y="834516"/>
                  </a:cubicBezTo>
                  <a:cubicBezTo>
                    <a:pt x="897067" y="849091"/>
                    <a:pt x="850203" y="858034"/>
                    <a:pt x="802777" y="861143"/>
                  </a:cubicBezTo>
                  <a:lnTo>
                    <a:pt x="802777" y="861143"/>
                  </a:lnTo>
                  <a:cubicBezTo>
                    <a:pt x="729548" y="865907"/>
                    <a:pt x="656009" y="861434"/>
                    <a:pt x="583897" y="847830"/>
                  </a:cubicBezTo>
                  <a:cubicBezTo>
                    <a:pt x="497347" y="832193"/>
                    <a:pt x="413204" y="805339"/>
                    <a:pt x="333598" y="767947"/>
                  </a:cubicBezTo>
                  <a:lnTo>
                    <a:pt x="333598" y="767947"/>
                  </a:lnTo>
                  <a:lnTo>
                    <a:pt x="333598" y="767947"/>
                  </a:lnTo>
                  <a:lnTo>
                    <a:pt x="333598" y="767947"/>
                  </a:lnTo>
                  <a:cubicBezTo>
                    <a:pt x="278204" y="741617"/>
                    <a:pt x="226395" y="708330"/>
                    <a:pt x="179423" y="668892"/>
                  </a:cubicBezTo>
                  <a:lnTo>
                    <a:pt x="181820" y="671022"/>
                  </a:lnTo>
                  <a:cubicBezTo>
                    <a:pt x="167104" y="658172"/>
                    <a:pt x="153146" y="644480"/>
                    <a:pt x="140014" y="630016"/>
                  </a:cubicBezTo>
                  <a:cubicBezTo>
                    <a:pt x="126399" y="614838"/>
                    <a:pt x="113853" y="598734"/>
                    <a:pt x="102469" y="581820"/>
                  </a:cubicBezTo>
                  <a:cubicBezTo>
                    <a:pt x="80424" y="548630"/>
                    <a:pt x="62539" y="512858"/>
                    <a:pt x="49213" y="475309"/>
                  </a:cubicBezTo>
                  <a:lnTo>
                    <a:pt x="49214" y="475308"/>
                  </a:lnTo>
                  <a:lnTo>
                    <a:pt x="49214" y="472912"/>
                  </a:lnTo>
                  <a:cubicBezTo>
                    <a:pt x="49188" y="473355"/>
                    <a:pt x="49188" y="473800"/>
                    <a:pt x="49214" y="474243"/>
                  </a:cubicBezTo>
                  <a:cubicBezTo>
                    <a:pt x="49188" y="473800"/>
                    <a:pt x="49188" y="473356"/>
                    <a:pt x="49214" y="472912"/>
                  </a:cubicBezTo>
                  <a:cubicBezTo>
                    <a:pt x="36889" y="436358"/>
                    <a:pt x="29021" y="398450"/>
                    <a:pt x="25782" y="360011"/>
                  </a:cubicBezTo>
                  <a:cubicBezTo>
                    <a:pt x="25650" y="360982"/>
                    <a:pt x="25650" y="361968"/>
                    <a:pt x="25782" y="362940"/>
                  </a:cubicBezTo>
                  <a:cubicBezTo>
                    <a:pt x="23021" y="329421"/>
                    <a:pt x="24543" y="295687"/>
                    <a:pt x="30309" y="262553"/>
                  </a:cubicBezTo>
                  <a:cubicBezTo>
                    <a:pt x="35734" y="234897"/>
                    <a:pt x="44682" y="208050"/>
                    <a:pt x="56936" y="182670"/>
                  </a:cubicBezTo>
                  <a:cubicBezTo>
                    <a:pt x="67453" y="160930"/>
                    <a:pt x="80696" y="140619"/>
                    <a:pt x="96346" y="122225"/>
                  </a:cubicBezTo>
                  <a:cubicBezTo>
                    <a:pt x="112817" y="103440"/>
                    <a:pt x="131503" y="86720"/>
                    <a:pt x="151997" y="72432"/>
                  </a:cubicBezTo>
                  <a:lnTo>
                    <a:pt x="151997" y="72432"/>
                  </a:lnTo>
                  <a:cubicBezTo>
                    <a:pt x="174399" y="57481"/>
                    <a:pt x="198542" y="45320"/>
                    <a:pt x="223892" y="36218"/>
                  </a:cubicBezTo>
                  <a:cubicBezTo>
                    <a:pt x="243840" y="29522"/>
                    <a:pt x="264469" y="25058"/>
                    <a:pt x="285402" y="22905"/>
                  </a:cubicBezTo>
                  <a:cubicBezTo>
                    <a:pt x="307473" y="21391"/>
                    <a:pt x="329646" y="22553"/>
                    <a:pt x="351438" y="26366"/>
                  </a:cubicBezTo>
                  <a:cubicBezTo>
                    <a:pt x="376916" y="31678"/>
                    <a:pt x="401676" y="39991"/>
                    <a:pt x="425197" y="51130"/>
                  </a:cubicBezTo>
                  <a:cubicBezTo>
                    <a:pt x="462201" y="69924"/>
                    <a:pt x="496651" y="93369"/>
                    <a:pt x="527713" y="120894"/>
                  </a:cubicBezTo>
                  <a:lnTo>
                    <a:pt x="525317" y="119030"/>
                  </a:lnTo>
                  <a:cubicBezTo>
                    <a:pt x="573779" y="161102"/>
                    <a:pt x="614519" y="210896"/>
                    <a:pt x="661118" y="254565"/>
                  </a:cubicBezTo>
                  <a:lnTo>
                    <a:pt x="673899" y="266281"/>
                  </a:lnTo>
                  <a:cubicBezTo>
                    <a:pt x="684195" y="274270"/>
                    <a:pt x="694314" y="282524"/>
                    <a:pt x="704255" y="291045"/>
                  </a:cubicBezTo>
                  <a:cubicBezTo>
                    <a:pt x="714436" y="298779"/>
                    <a:pt x="725012" y="305978"/>
                    <a:pt x="735942" y="312613"/>
                  </a:cubicBezTo>
                  <a:cubicBezTo>
                    <a:pt x="763135" y="329168"/>
                    <a:pt x="793078" y="340712"/>
                    <a:pt x="824346" y="346697"/>
                  </a:cubicBezTo>
                  <a:cubicBezTo>
                    <a:pt x="827201" y="347632"/>
                    <a:pt x="830279" y="347632"/>
                    <a:pt x="833133" y="346697"/>
                  </a:cubicBezTo>
                  <a:cubicBezTo>
                    <a:pt x="835821" y="345128"/>
                    <a:pt x="837889" y="342684"/>
                    <a:pt x="838991" y="339774"/>
                  </a:cubicBezTo>
                  <a:cubicBezTo>
                    <a:pt x="840035" y="337029"/>
                    <a:pt x="840035" y="333997"/>
                    <a:pt x="838991" y="331253"/>
                  </a:cubicBezTo>
                  <a:cubicBezTo>
                    <a:pt x="837668" y="328527"/>
                    <a:pt x="835247" y="326493"/>
                    <a:pt x="832334" y="325661"/>
                  </a:cubicBezTo>
                  <a:cubicBezTo>
                    <a:pt x="810897" y="321503"/>
                    <a:pt x="790057" y="314705"/>
                    <a:pt x="770292" y="305424"/>
                  </a:cubicBezTo>
                  <a:cubicBezTo>
                    <a:pt x="744169" y="292092"/>
                    <a:pt x="719760" y="275640"/>
                    <a:pt x="697598" y="256429"/>
                  </a:cubicBezTo>
                  <a:cubicBezTo>
                    <a:pt x="690512" y="251077"/>
                    <a:pt x="683837" y="245203"/>
                    <a:pt x="677627" y="238855"/>
                  </a:cubicBezTo>
                  <a:cubicBezTo>
                    <a:pt x="676319" y="237680"/>
                    <a:pt x="675075" y="236435"/>
                    <a:pt x="673899" y="235127"/>
                  </a:cubicBezTo>
                  <a:cubicBezTo>
                    <a:pt x="641413" y="203973"/>
                    <a:pt x="611324" y="170156"/>
                    <a:pt x="579371" y="138202"/>
                  </a:cubicBezTo>
                  <a:cubicBezTo>
                    <a:pt x="537418" y="94222"/>
                    <a:pt x="488246" y="57748"/>
                    <a:pt x="433984" y="30360"/>
                  </a:cubicBezTo>
                  <a:cubicBezTo>
                    <a:pt x="421213" y="24462"/>
                    <a:pt x="408148" y="19218"/>
                    <a:pt x="394842" y="14650"/>
                  </a:cubicBezTo>
                  <a:cubicBezTo>
                    <a:pt x="380842" y="9952"/>
                    <a:pt x="366512" y="6303"/>
                    <a:pt x="351972" y="3733"/>
                  </a:cubicBezTo>
                  <a:cubicBezTo>
                    <a:pt x="337290" y="1160"/>
                    <a:pt x="322408" y="-87"/>
                    <a:pt x="307503" y="5"/>
                  </a:cubicBezTo>
                  <a:cubicBezTo>
                    <a:pt x="293606" y="53"/>
                    <a:pt x="279729" y="1031"/>
                    <a:pt x="265964" y="2934"/>
                  </a:cubicBezTo>
                  <a:moveTo>
                    <a:pt x="226820" y="35952"/>
                  </a:moveTo>
                  <a:lnTo>
                    <a:pt x="226820" y="35952"/>
                  </a:lnTo>
                  <a:moveTo>
                    <a:pt x="98741" y="120628"/>
                  </a:moveTo>
                  <a:lnTo>
                    <a:pt x="98741" y="120628"/>
                  </a:lnTo>
                  <a:lnTo>
                    <a:pt x="98741" y="120628"/>
                  </a:lnTo>
                  <a:moveTo>
                    <a:pt x="336527" y="768479"/>
                  </a:moveTo>
                  <a:lnTo>
                    <a:pt x="336527" y="768479"/>
                  </a:lnTo>
                  <a:lnTo>
                    <a:pt x="336527" y="768479"/>
                  </a:lnTo>
                </a:path>
              </a:pathLst>
            </a:custGeom>
            <a:solidFill>
              <a:srgbClr val="DAB454"/>
            </a:solidFill>
            <a:ln w="26619"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id="{6FC69E24-B6D2-4947-B12D-C26456014EEC}"/>
                </a:ext>
              </a:extLst>
            </p:cNvPr>
            <p:cNvSpPr/>
            <p:nvPr/>
          </p:nvSpPr>
          <p:spPr>
            <a:xfrm>
              <a:off x="13302100" y="4962541"/>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id="{27282E17-E50B-440E-AAC6-9EAC369AB54E}"/>
                </a:ext>
              </a:extLst>
            </p:cNvPr>
            <p:cNvSpPr/>
            <p:nvPr/>
          </p:nvSpPr>
          <p:spPr>
            <a:xfrm>
              <a:off x="13530687" y="5834446"/>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id="{93DDAE7F-7B8B-46CF-8D26-8A6F094ECBB8}"/>
                </a:ext>
              </a:extLst>
            </p:cNvPr>
            <p:cNvSpPr/>
            <p:nvPr/>
          </p:nvSpPr>
          <p:spPr>
            <a:xfrm>
              <a:off x="13301765" y="4962875"/>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DAB454"/>
            </a:solidFill>
            <a:ln w="26619"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id="{9BD55072-FB3F-4270-9380-9D0D52AC6E6C}"/>
                </a:ext>
              </a:extLst>
            </p:cNvPr>
            <p:cNvSpPr/>
            <p:nvPr/>
          </p:nvSpPr>
          <p:spPr>
            <a:xfrm>
              <a:off x="13532692" y="5835449"/>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DAB454"/>
            </a:solidFill>
            <a:ln w="26619"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id="{A461803F-E5CD-44E6-B597-EAAEC9CA2EE7}"/>
                </a:ext>
              </a:extLst>
            </p:cNvPr>
            <p:cNvSpPr/>
            <p:nvPr/>
          </p:nvSpPr>
          <p:spPr>
            <a:xfrm>
              <a:off x="14357210" y="5892261"/>
              <a:ext cx="509576" cy="394103"/>
            </a:xfrm>
            <a:custGeom>
              <a:avLst/>
              <a:gdLst>
                <a:gd name="connsiteX0" fmla="*/ 9798 w 406020"/>
                <a:gd name="connsiteY0" fmla="*/ 3196 h 314013"/>
                <a:gd name="connsiteX1" fmla="*/ 5804 w 406020"/>
                <a:gd name="connsiteY1" fmla="*/ 10917 h 314013"/>
                <a:gd name="connsiteX2" fmla="*/ 745 w 406020"/>
                <a:gd name="connsiteY2" fmla="*/ 45533 h 314013"/>
                <a:gd name="connsiteX3" fmla="*/ 16188 w 406020"/>
                <a:gd name="connsiteY3" fmla="*/ 147251 h 314013"/>
                <a:gd name="connsiteX4" fmla="*/ 94207 w 406020"/>
                <a:gd name="connsiteY4" fmla="*/ 251898 h 314013"/>
                <a:gd name="connsiteX5" fmla="*/ 150391 w 406020"/>
                <a:gd name="connsiteY5" fmla="*/ 287313 h 314013"/>
                <a:gd name="connsiteX6" fmla="*/ 213499 w 406020"/>
                <a:gd name="connsiteY6" fmla="*/ 308348 h 314013"/>
                <a:gd name="connsiteX7" fmla="*/ 280334 w 406020"/>
                <a:gd name="connsiteY7" fmla="*/ 313674 h 314013"/>
                <a:gd name="connsiteX8" fmla="*/ 347702 w 406020"/>
                <a:gd name="connsiteY8" fmla="*/ 300893 h 314013"/>
                <a:gd name="connsiteX9" fmla="*/ 399360 w 406020"/>
                <a:gd name="connsiteY9" fmla="*/ 276661 h 314013"/>
                <a:gd name="connsiteX10" fmla="*/ 405218 w 406020"/>
                <a:gd name="connsiteY10" fmla="*/ 270271 h 314013"/>
                <a:gd name="connsiteX11" fmla="*/ 405218 w 406020"/>
                <a:gd name="connsiteY11" fmla="*/ 261750 h 314013"/>
                <a:gd name="connsiteX12" fmla="*/ 398828 w 406020"/>
                <a:gd name="connsiteY12" fmla="*/ 255625 h 314013"/>
                <a:gd name="connsiteX13" fmla="*/ 390041 w 406020"/>
                <a:gd name="connsiteY13" fmla="*/ 255625 h 314013"/>
                <a:gd name="connsiteX14" fmla="*/ 335188 w 406020"/>
                <a:gd name="connsiteY14" fmla="*/ 280922 h 314013"/>
                <a:gd name="connsiteX15" fmla="*/ 275276 w 406020"/>
                <a:gd name="connsiteY15" fmla="*/ 290774 h 314013"/>
                <a:gd name="connsiteX16" fmla="*/ 213234 w 406020"/>
                <a:gd name="connsiteY16" fmla="*/ 284649 h 314013"/>
                <a:gd name="connsiteX17" fmla="*/ 216162 w 406020"/>
                <a:gd name="connsiteY17" fmla="*/ 284650 h 314013"/>
                <a:gd name="connsiteX18" fmla="*/ 152522 w 406020"/>
                <a:gd name="connsiteY18" fmla="*/ 261484 h 314013"/>
                <a:gd name="connsiteX19" fmla="*/ 97402 w 406020"/>
                <a:gd name="connsiteY19" fmla="*/ 223407 h 314013"/>
                <a:gd name="connsiteX20" fmla="*/ 99533 w 406020"/>
                <a:gd name="connsiteY20" fmla="*/ 225270 h 314013"/>
                <a:gd name="connsiteX21" fmla="*/ 56130 w 406020"/>
                <a:gd name="connsiteY21" fmla="*/ 174145 h 314013"/>
                <a:gd name="connsiteX22" fmla="*/ 32165 w 406020"/>
                <a:gd name="connsiteY22" fmla="*/ 120890 h 314013"/>
                <a:gd name="connsiteX23" fmla="*/ 23112 w 406020"/>
                <a:gd name="connsiteY23" fmla="*/ 67635 h 314013"/>
                <a:gd name="connsiteX24" fmla="*/ 23112 w 406020"/>
                <a:gd name="connsiteY24" fmla="*/ 67635 h 314013"/>
                <a:gd name="connsiteX25" fmla="*/ 28703 w 406020"/>
                <a:gd name="connsiteY25" fmla="*/ 12249 h 314013"/>
                <a:gd name="connsiteX26" fmla="*/ 26041 w 406020"/>
                <a:gd name="connsiteY26" fmla="*/ 3728 h 314013"/>
                <a:gd name="connsiteX27" fmla="*/ 18585 w 406020"/>
                <a:gd name="connsiteY27" fmla="*/ 0 h 314013"/>
                <a:gd name="connsiteX28" fmla="*/ 17254 w 406020"/>
                <a:gd name="connsiteY28" fmla="*/ 0 h 314013"/>
                <a:gd name="connsiteX29" fmla="*/ 10065 w 406020"/>
                <a:gd name="connsiteY29" fmla="*/ 2663 h 314013"/>
                <a:gd name="connsiteX30" fmla="*/ 32432 w 406020"/>
                <a:gd name="connsiteY30" fmla="*/ 124352 h 314013"/>
                <a:gd name="connsiteX31" fmla="*/ 32432 w 406020"/>
                <a:gd name="connsiteY31" fmla="*/ 124352 h 314013"/>
                <a:gd name="connsiteX32" fmla="*/ 32432 w 406020"/>
                <a:gd name="connsiteY32" fmla="*/ 124352 h 314013"/>
                <a:gd name="connsiteX33" fmla="*/ 152788 w 406020"/>
                <a:gd name="connsiteY33" fmla="*/ 262549 h 314013"/>
                <a:gd name="connsiteX34" fmla="*/ 152788 w 406020"/>
                <a:gd name="connsiteY34" fmla="*/ 262549 h 314013"/>
                <a:gd name="connsiteX35" fmla="*/ 334389 w 406020"/>
                <a:gd name="connsiteY35" fmla="*/ 280922 h 314013"/>
                <a:gd name="connsiteX36" fmla="*/ 334389 w 406020"/>
                <a:gd name="connsiteY36" fmla="*/ 280922 h 314013"/>
                <a:gd name="connsiteX37" fmla="*/ 23112 w 406020"/>
                <a:gd name="connsiteY37" fmla="*/ 67901 h 314013"/>
                <a:gd name="connsiteX38" fmla="*/ 23112 w 406020"/>
                <a:gd name="connsiteY38" fmla="*/ 67901 h 314013"/>
                <a:gd name="connsiteX39" fmla="*/ 23112 w 406020"/>
                <a:gd name="connsiteY39" fmla="*/ 67901 h 31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06020" h="314013">
                  <a:moveTo>
                    <a:pt x="9798" y="3196"/>
                  </a:moveTo>
                  <a:cubicBezTo>
                    <a:pt x="7606" y="5224"/>
                    <a:pt x="6192" y="7956"/>
                    <a:pt x="5804" y="10917"/>
                  </a:cubicBezTo>
                  <a:cubicBezTo>
                    <a:pt x="3318" y="22325"/>
                    <a:pt x="1628" y="33892"/>
                    <a:pt x="745" y="45533"/>
                  </a:cubicBezTo>
                  <a:cubicBezTo>
                    <a:pt x="-2091" y="80179"/>
                    <a:pt x="3197" y="115009"/>
                    <a:pt x="16188" y="147251"/>
                  </a:cubicBezTo>
                  <a:cubicBezTo>
                    <a:pt x="32679" y="188309"/>
                    <a:pt x="59566" y="224372"/>
                    <a:pt x="94207" y="251898"/>
                  </a:cubicBezTo>
                  <a:cubicBezTo>
                    <a:pt x="111494" y="265849"/>
                    <a:pt x="130349" y="277734"/>
                    <a:pt x="150391" y="287313"/>
                  </a:cubicBezTo>
                  <a:cubicBezTo>
                    <a:pt x="170498" y="296854"/>
                    <a:pt x="191689" y="303918"/>
                    <a:pt x="213499" y="308348"/>
                  </a:cubicBezTo>
                  <a:cubicBezTo>
                    <a:pt x="235448" y="313038"/>
                    <a:pt x="257919" y="314829"/>
                    <a:pt x="280334" y="313674"/>
                  </a:cubicBezTo>
                  <a:cubicBezTo>
                    <a:pt x="303284" y="312643"/>
                    <a:pt x="325970" y="308339"/>
                    <a:pt x="347702" y="300893"/>
                  </a:cubicBezTo>
                  <a:cubicBezTo>
                    <a:pt x="365889" y="295062"/>
                    <a:pt x="383250" y="286919"/>
                    <a:pt x="399360" y="276661"/>
                  </a:cubicBezTo>
                  <a:cubicBezTo>
                    <a:pt x="402075" y="275382"/>
                    <a:pt x="404179" y="273086"/>
                    <a:pt x="405218" y="270271"/>
                  </a:cubicBezTo>
                  <a:cubicBezTo>
                    <a:pt x="406288" y="267531"/>
                    <a:pt x="406288" y="264489"/>
                    <a:pt x="405218" y="261750"/>
                  </a:cubicBezTo>
                  <a:cubicBezTo>
                    <a:pt x="403948" y="258967"/>
                    <a:pt x="401661" y="256776"/>
                    <a:pt x="398828" y="255625"/>
                  </a:cubicBezTo>
                  <a:cubicBezTo>
                    <a:pt x="396021" y="254426"/>
                    <a:pt x="392847" y="254426"/>
                    <a:pt x="390041" y="255625"/>
                  </a:cubicBezTo>
                  <a:cubicBezTo>
                    <a:pt x="372735" y="266034"/>
                    <a:pt x="354341" y="274517"/>
                    <a:pt x="335188" y="280922"/>
                  </a:cubicBezTo>
                  <a:cubicBezTo>
                    <a:pt x="315684" y="286592"/>
                    <a:pt x="295569" y="289899"/>
                    <a:pt x="275276" y="290774"/>
                  </a:cubicBezTo>
                  <a:cubicBezTo>
                    <a:pt x="254428" y="291139"/>
                    <a:pt x="233608" y="289084"/>
                    <a:pt x="213234" y="284649"/>
                  </a:cubicBezTo>
                  <a:lnTo>
                    <a:pt x="216162" y="284650"/>
                  </a:lnTo>
                  <a:cubicBezTo>
                    <a:pt x="194102" y="279488"/>
                    <a:pt x="172738" y="271711"/>
                    <a:pt x="152522" y="261484"/>
                  </a:cubicBezTo>
                  <a:cubicBezTo>
                    <a:pt x="132684" y="251055"/>
                    <a:pt x="114177" y="238270"/>
                    <a:pt x="97402" y="223407"/>
                  </a:cubicBezTo>
                  <a:lnTo>
                    <a:pt x="99533" y="225270"/>
                  </a:lnTo>
                  <a:cubicBezTo>
                    <a:pt x="82892" y="210200"/>
                    <a:pt x="68300" y="193012"/>
                    <a:pt x="56130" y="174145"/>
                  </a:cubicBezTo>
                  <a:cubicBezTo>
                    <a:pt x="46012" y="157431"/>
                    <a:pt x="37965" y="139547"/>
                    <a:pt x="32165" y="120890"/>
                  </a:cubicBezTo>
                  <a:cubicBezTo>
                    <a:pt x="26999" y="103571"/>
                    <a:pt x="23959" y="85688"/>
                    <a:pt x="23112" y="67635"/>
                  </a:cubicBezTo>
                  <a:lnTo>
                    <a:pt x="23112" y="67635"/>
                  </a:lnTo>
                  <a:cubicBezTo>
                    <a:pt x="22847" y="49019"/>
                    <a:pt x="24723" y="30436"/>
                    <a:pt x="28703" y="12249"/>
                  </a:cubicBezTo>
                  <a:cubicBezTo>
                    <a:pt x="29144" y="9152"/>
                    <a:pt x="28166" y="6022"/>
                    <a:pt x="26041" y="3728"/>
                  </a:cubicBezTo>
                  <a:cubicBezTo>
                    <a:pt x="24128" y="1571"/>
                    <a:pt x="21457" y="235"/>
                    <a:pt x="18585" y="0"/>
                  </a:cubicBezTo>
                  <a:lnTo>
                    <a:pt x="17254" y="0"/>
                  </a:lnTo>
                  <a:cubicBezTo>
                    <a:pt x="14631" y="77"/>
                    <a:pt x="12104" y="1012"/>
                    <a:pt x="10065" y="2663"/>
                  </a:cubicBezTo>
                  <a:moveTo>
                    <a:pt x="32432" y="124352"/>
                  </a:moveTo>
                  <a:lnTo>
                    <a:pt x="32432" y="124352"/>
                  </a:lnTo>
                  <a:lnTo>
                    <a:pt x="32432" y="124352"/>
                  </a:lnTo>
                  <a:moveTo>
                    <a:pt x="152788" y="262549"/>
                  </a:moveTo>
                  <a:lnTo>
                    <a:pt x="152788" y="262549"/>
                  </a:lnTo>
                  <a:close/>
                  <a:moveTo>
                    <a:pt x="334389" y="280922"/>
                  </a:moveTo>
                  <a:lnTo>
                    <a:pt x="334389" y="280922"/>
                  </a:lnTo>
                  <a:moveTo>
                    <a:pt x="23112" y="67901"/>
                  </a:moveTo>
                  <a:lnTo>
                    <a:pt x="23112" y="67901"/>
                  </a:lnTo>
                  <a:lnTo>
                    <a:pt x="23112" y="67901"/>
                  </a:lnTo>
                  <a:close/>
                </a:path>
              </a:pathLst>
            </a:custGeom>
            <a:solidFill>
              <a:srgbClr val="DAB454"/>
            </a:solidFill>
            <a:ln w="26619"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id="{949D21CA-4227-4EC4-81D1-668B9C7AEE8C}"/>
                </a:ext>
              </a:extLst>
            </p:cNvPr>
            <p:cNvSpPr/>
            <p:nvPr/>
          </p:nvSpPr>
          <p:spPr>
            <a:xfrm>
              <a:off x="14702585" y="6257862"/>
              <a:ext cx="237614" cy="450160"/>
            </a:xfrm>
            <a:custGeom>
              <a:avLst/>
              <a:gdLst>
                <a:gd name="connsiteX0" fmla="*/ 36835 w 189326"/>
                <a:gd name="connsiteY0" fmla="*/ 4797 h 358678"/>
                <a:gd name="connsiteX1" fmla="*/ 2219 w 189326"/>
                <a:gd name="connsiteY1" fmla="*/ 103319 h 358678"/>
                <a:gd name="connsiteX2" fmla="*/ 621 w 189326"/>
                <a:gd name="connsiteY2" fmla="*/ 161634 h 358678"/>
                <a:gd name="connsiteX3" fmla="*/ 9142 w 189326"/>
                <a:gd name="connsiteY3" fmla="*/ 219150 h 358678"/>
                <a:gd name="connsiteX4" fmla="*/ 59203 w 189326"/>
                <a:gd name="connsiteY4" fmla="*/ 316607 h 358678"/>
                <a:gd name="connsiteX5" fmla="*/ 101274 w 189326"/>
                <a:gd name="connsiteY5" fmla="*/ 347229 h 358678"/>
                <a:gd name="connsiteX6" fmla="*/ 153198 w 189326"/>
                <a:gd name="connsiteY6" fmla="*/ 358678 h 358678"/>
                <a:gd name="connsiteX7" fmla="*/ 179826 w 189326"/>
                <a:gd name="connsiteY7" fmla="*/ 356548 h 358678"/>
                <a:gd name="connsiteX8" fmla="*/ 189197 w 189326"/>
                <a:gd name="connsiteY8" fmla="*/ 343807 h 358678"/>
                <a:gd name="connsiteX9" fmla="*/ 189146 w 189326"/>
                <a:gd name="connsiteY9" fmla="*/ 343501 h 358678"/>
                <a:gd name="connsiteX10" fmla="*/ 176098 w 189326"/>
                <a:gd name="connsiteY10" fmla="*/ 334181 h 358678"/>
                <a:gd name="connsiteX11" fmla="*/ 161719 w 189326"/>
                <a:gd name="connsiteY11" fmla="*/ 335779 h 358678"/>
                <a:gd name="connsiteX12" fmla="*/ 131363 w 189326"/>
                <a:gd name="connsiteY12" fmla="*/ 333382 h 358678"/>
                <a:gd name="connsiteX13" fmla="*/ 104736 w 189326"/>
                <a:gd name="connsiteY13" fmla="*/ 323796 h 358678"/>
                <a:gd name="connsiteX14" fmla="*/ 107398 w 189326"/>
                <a:gd name="connsiteY14" fmla="*/ 325394 h 358678"/>
                <a:gd name="connsiteX15" fmla="*/ 80770 w 189326"/>
                <a:gd name="connsiteY15" fmla="*/ 307021 h 358678"/>
                <a:gd name="connsiteX16" fmla="*/ 82901 w 189326"/>
                <a:gd name="connsiteY16" fmla="*/ 308885 h 358678"/>
                <a:gd name="connsiteX17" fmla="*/ 56273 w 189326"/>
                <a:gd name="connsiteY17" fmla="*/ 277464 h 358678"/>
                <a:gd name="connsiteX18" fmla="*/ 33906 w 189326"/>
                <a:gd name="connsiteY18" fmla="*/ 227937 h 358678"/>
                <a:gd name="connsiteX19" fmla="*/ 21391 w 189326"/>
                <a:gd name="connsiteY19" fmla="*/ 151516 h 358678"/>
                <a:gd name="connsiteX20" fmla="*/ 28048 w 189326"/>
                <a:gd name="connsiteY20" fmla="*/ 79088 h 358678"/>
                <a:gd name="connsiteX21" fmla="*/ 28047 w 189326"/>
                <a:gd name="connsiteY21" fmla="*/ 82017 h 358678"/>
                <a:gd name="connsiteX22" fmla="*/ 44823 w 189326"/>
                <a:gd name="connsiteY22" fmla="*/ 34087 h 358678"/>
                <a:gd name="connsiteX23" fmla="*/ 54941 w 189326"/>
                <a:gd name="connsiteY23" fmla="*/ 17844 h 358678"/>
                <a:gd name="connsiteX24" fmla="*/ 52013 w 189326"/>
                <a:gd name="connsiteY24" fmla="*/ 2134 h 358678"/>
                <a:gd name="connsiteX25" fmla="*/ 45622 w 189326"/>
                <a:gd name="connsiteY25" fmla="*/ 4 h 358678"/>
                <a:gd name="connsiteX26" fmla="*/ 36037 w 189326"/>
                <a:gd name="connsiteY26" fmla="*/ 4796 h 358678"/>
                <a:gd name="connsiteX27" fmla="*/ 21923 w 189326"/>
                <a:gd name="connsiteY27" fmla="*/ 152847 h 358678"/>
                <a:gd name="connsiteX28" fmla="*/ 21923 w 189326"/>
                <a:gd name="connsiteY28" fmla="*/ 152847 h 358678"/>
                <a:gd name="connsiteX29" fmla="*/ 56805 w 189326"/>
                <a:gd name="connsiteY29" fmla="*/ 277464 h 358678"/>
                <a:gd name="connsiteX30" fmla="*/ 58136 w 189326"/>
                <a:gd name="connsiteY30" fmla="*/ 279861 h 358678"/>
                <a:gd name="connsiteX31" fmla="*/ 56805 w 189326"/>
                <a:gd name="connsiteY31" fmla="*/ 277464 h 358678"/>
                <a:gd name="connsiteX32" fmla="*/ 159588 w 189326"/>
                <a:gd name="connsiteY32" fmla="*/ 335779 h 358678"/>
                <a:gd name="connsiteX33" fmla="*/ 159588 w 189326"/>
                <a:gd name="connsiteY33" fmla="*/ 335779 h 35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9326" h="358678">
                  <a:moveTo>
                    <a:pt x="36835" y="4797"/>
                  </a:moveTo>
                  <a:cubicBezTo>
                    <a:pt x="17439" y="34326"/>
                    <a:pt x="5556" y="68148"/>
                    <a:pt x="2219" y="103319"/>
                  </a:cubicBezTo>
                  <a:cubicBezTo>
                    <a:pt x="-42" y="122671"/>
                    <a:pt x="-576" y="142187"/>
                    <a:pt x="621" y="161634"/>
                  </a:cubicBezTo>
                  <a:cubicBezTo>
                    <a:pt x="1592" y="181037"/>
                    <a:pt x="4446" y="200299"/>
                    <a:pt x="9142" y="219150"/>
                  </a:cubicBezTo>
                  <a:cubicBezTo>
                    <a:pt x="17352" y="255334"/>
                    <a:pt x="34571" y="288857"/>
                    <a:pt x="59203" y="316607"/>
                  </a:cubicBezTo>
                  <a:cubicBezTo>
                    <a:pt x="71312" y="329214"/>
                    <a:pt x="85556" y="339581"/>
                    <a:pt x="101274" y="347229"/>
                  </a:cubicBezTo>
                  <a:cubicBezTo>
                    <a:pt x="117652" y="354450"/>
                    <a:pt x="135302" y="358342"/>
                    <a:pt x="153198" y="358678"/>
                  </a:cubicBezTo>
                  <a:cubicBezTo>
                    <a:pt x="162115" y="358642"/>
                    <a:pt x="171016" y="357930"/>
                    <a:pt x="179826" y="356548"/>
                  </a:cubicBezTo>
                  <a:cubicBezTo>
                    <a:pt x="185932" y="355617"/>
                    <a:pt x="190127" y="349913"/>
                    <a:pt x="189197" y="343807"/>
                  </a:cubicBezTo>
                  <a:cubicBezTo>
                    <a:pt x="189181" y="343705"/>
                    <a:pt x="189164" y="343603"/>
                    <a:pt x="189146" y="343501"/>
                  </a:cubicBezTo>
                  <a:cubicBezTo>
                    <a:pt x="188061" y="337359"/>
                    <a:pt x="182260" y="333216"/>
                    <a:pt x="176098" y="334181"/>
                  </a:cubicBezTo>
                  <a:cubicBezTo>
                    <a:pt x="171338" y="334974"/>
                    <a:pt x="166538" y="335507"/>
                    <a:pt x="161719" y="335779"/>
                  </a:cubicBezTo>
                  <a:cubicBezTo>
                    <a:pt x="151545" y="336050"/>
                    <a:pt x="141370" y="335247"/>
                    <a:pt x="131363" y="333382"/>
                  </a:cubicBezTo>
                  <a:cubicBezTo>
                    <a:pt x="122117" y="331330"/>
                    <a:pt x="113169" y="328109"/>
                    <a:pt x="104736" y="323796"/>
                  </a:cubicBezTo>
                  <a:lnTo>
                    <a:pt x="107398" y="325394"/>
                  </a:lnTo>
                  <a:cubicBezTo>
                    <a:pt x="97791" y="320403"/>
                    <a:pt x="88846" y="314231"/>
                    <a:pt x="80770" y="307021"/>
                  </a:cubicBezTo>
                  <a:lnTo>
                    <a:pt x="82901" y="308885"/>
                  </a:lnTo>
                  <a:cubicBezTo>
                    <a:pt x="72550" y="299756"/>
                    <a:pt x="63580" y="289172"/>
                    <a:pt x="56273" y="277464"/>
                  </a:cubicBezTo>
                  <a:cubicBezTo>
                    <a:pt x="46837" y="261923"/>
                    <a:pt x="39326" y="245292"/>
                    <a:pt x="33906" y="227937"/>
                  </a:cubicBezTo>
                  <a:cubicBezTo>
                    <a:pt x="26534" y="203092"/>
                    <a:pt x="22329" y="177414"/>
                    <a:pt x="21391" y="151516"/>
                  </a:cubicBezTo>
                  <a:cubicBezTo>
                    <a:pt x="20818" y="127197"/>
                    <a:pt x="23052" y="102895"/>
                    <a:pt x="28048" y="79088"/>
                  </a:cubicBezTo>
                  <a:cubicBezTo>
                    <a:pt x="28047" y="79088"/>
                    <a:pt x="28047" y="80952"/>
                    <a:pt x="28047" y="82017"/>
                  </a:cubicBezTo>
                  <a:cubicBezTo>
                    <a:pt x="31631" y="65407"/>
                    <a:pt x="37266" y="49307"/>
                    <a:pt x="44823" y="34087"/>
                  </a:cubicBezTo>
                  <a:cubicBezTo>
                    <a:pt x="47844" y="28462"/>
                    <a:pt x="51224" y="23036"/>
                    <a:pt x="54941" y="17844"/>
                  </a:cubicBezTo>
                  <a:cubicBezTo>
                    <a:pt x="58385" y="12679"/>
                    <a:pt x="57086" y="5711"/>
                    <a:pt x="52013" y="2134"/>
                  </a:cubicBezTo>
                  <a:cubicBezTo>
                    <a:pt x="50199" y="695"/>
                    <a:pt x="47936" y="-59"/>
                    <a:pt x="45622" y="4"/>
                  </a:cubicBezTo>
                  <a:cubicBezTo>
                    <a:pt x="41851" y="4"/>
                    <a:pt x="38299" y="1779"/>
                    <a:pt x="36037" y="4796"/>
                  </a:cubicBezTo>
                  <a:moveTo>
                    <a:pt x="21923" y="152847"/>
                  </a:moveTo>
                  <a:lnTo>
                    <a:pt x="21923" y="152847"/>
                  </a:lnTo>
                  <a:moveTo>
                    <a:pt x="56805" y="277464"/>
                  </a:moveTo>
                  <a:cubicBezTo>
                    <a:pt x="57348" y="278204"/>
                    <a:pt x="57795" y="279009"/>
                    <a:pt x="58136" y="279861"/>
                  </a:cubicBezTo>
                  <a:cubicBezTo>
                    <a:pt x="57795" y="279009"/>
                    <a:pt x="57347" y="278204"/>
                    <a:pt x="56805" y="277464"/>
                  </a:cubicBezTo>
                  <a:moveTo>
                    <a:pt x="159588" y="335779"/>
                  </a:moveTo>
                  <a:lnTo>
                    <a:pt x="159588" y="335779"/>
                  </a:lnTo>
                </a:path>
              </a:pathLst>
            </a:custGeom>
            <a:solidFill>
              <a:srgbClr val="DAB454"/>
            </a:solidFill>
            <a:ln w="26619"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id="{689CF7C0-56BA-4804-8C8D-FF7E98A05321}"/>
                </a:ext>
              </a:extLst>
            </p:cNvPr>
            <p:cNvSpPr/>
            <p:nvPr/>
          </p:nvSpPr>
          <p:spPr>
            <a:xfrm>
              <a:off x="14742485" y="6684285"/>
              <a:ext cx="325893" cy="425641"/>
            </a:xfrm>
            <a:custGeom>
              <a:avLst/>
              <a:gdLst>
                <a:gd name="connsiteX0" fmla="*/ 134986 w 259665"/>
                <a:gd name="connsiteY0" fmla="*/ 1605 h 339142"/>
                <a:gd name="connsiteX1" fmla="*/ 106761 w 259665"/>
                <a:gd name="connsiteY1" fmla="*/ 33825 h 339142"/>
                <a:gd name="connsiteX2" fmla="*/ 73476 w 259665"/>
                <a:gd name="connsiteY2" fmla="*/ 79624 h 339142"/>
                <a:gd name="connsiteX3" fmla="*/ 40457 w 259665"/>
                <a:gd name="connsiteY3" fmla="*/ 135010 h 339142"/>
                <a:gd name="connsiteX4" fmla="*/ 13829 w 259665"/>
                <a:gd name="connsiteY4" fmla="*/ 192792 h 339142"/>
                <a:gd name="connsiteX5" fmla="*/ 516 w 259665"/>
                <a:gd name="connsiteY5" fmla="*/ 247911 h 339142"/>
                <a:gd name="connsiteX6" fmla="*/ 6906 w 259665"/>
                <a:gd name="connsiteY6" fmla="*/ 296107 h 339142"/>
                <a:gd name="connsiteX7" fmla="*/ 50043 w 259665"/>
                <a:gd name="connsiteY7" fmla="*/ 335783 h 339142"/>
                <a:gd name="connsiteX8" fmla="*/ 62824 w 259665"/>
                <a:gd name="connsiteY8" fmla="*/ 338712 h 339142"/>
                <a:gd name="connsiteX9" fmla="*/ 89452 w 259665"/>
                <a:gd name="connsiteY9" fmla="*/ 336581 h 339142"/>
                <a:gd name="connsiteX10" fmla="*/ 138447 w 259665"/>
                <a:gd name="connsiteY10" fmla="*/ 311818 h 339142"/>
                <a:gd name="connsiteX11" fmla="*/ 186643 w 259665"/>
                <a:gd name="connsiteY11" fmla="*/ 267350 h 339142"/>
                <a:gd name="connsiteX12" fmla="*/ 256940 w 259665"/>
                <a:gd name="connsiteY12" fmla="*/ 178679 h 339142"/>
                <a:gd name="connsiteX13" fmla="*/ 255629 w 259665"/>
                <a:gd name="connsiteY13" fmla="*/ 162540 h 339142"/>
                <a:gd name="connsiteX14" fmla="*/ 239490 w 259665"/>
                <a:gd name="connsiteY14" fmla="*/ 163851 h 339142"/>
                <a:gd name="connsiteX15" fmla="*/ 238567 w 259665"/>
                <a:gd name="connsiteY15" fmla="*/ 165099 h 339142"/>
                <a:gd name="connsiteX16" fmla="*/ 164809 w 259665"/>
                <a:gd name="connsiteY16" fmla="*/ 257497 h 339142"/>
                <a:gd name="connsiteX17" fmla="*/ 111553 w 259665"/>
                <a:gd name="connsiteY17" fmla="*/ 301966 h 339142"/>
                <a:gd name="connsiteX18" fmla="*/ 88121 w 259665"/>
                <a:gd name="connsiteY18" fmla="*/ 313415 h 339142"/>
                <a:gd name="connsiteX19" fmla="*/ 71612 w 259665"/>
                <a:gd name="connsiteY19" fmla="*/ 316344 h 339142"/>
                <a:gd name="connsiteX20" fmla="*/ 59896 w 259665"/>
                <a:gd name="connsiteY20" fmla="*/ 316344 h 339142"/>
                <a:gd name="connsiteX21" fmla="*/ 49777 w 259665"/>
                <a:gd name="connsiteY21" fmla="*/ 312350 h 339142"/>
                <a:gd name="connsiteX22" fmla="*/ 37794 w 259665"/>
                <a:gd name="connsiteY22" fmla="*/ 303829 h 339142"/>
                <a:gd name="connsiteX23" fmla="*/ 30072 w 259665"/>
                <a:gd name="connsiteY23" fmla="*/ 294243 h 339142"/>
                <a:gd name="connsiteX24" fmla="*/ 25279 w 259665"/>
                <a:gd name="connsiteY24" fmla="*/ 283060 h 339142"/>
                <a:gd name="connsiteX25" fmla="*/ 22084 w 259665"/>
                <a:gd name="connsiteY25" fmla="*/ 263888 h 339142"/>
                <a:gd name="connsiteX26" fmla="*/ 26078 w 259665"/>
                <a:gd name="connsiteY26" fmla="*/ 228739 h 339142"/>
                <a:gd name="connsiteX27" fmla="*/ 60428 w 259665"/>
                <a:gd name="connsiteY27" fmla="*/ 144063 h 339142"/>
                <a:gd name="connsiteX28" fmla="*/ 58830 w 259665"/>
                <a:gd name="connsiteY28" fmla="*/ 146726 h 339142"/>
                <a:gd name="connsiteX29" fmla="*/ 104098 w 259665"/>
                <a:gd name="connsiteY29" fmla="*/ 74299 h 339142"/>
                <a:gd name="connsiteX30" fmla="*/ 145104 w 259665"/>
                <a:gd name="connsiteY30" fmla="*/ 23174 h 339142"/>
                <a:gd name="connsiteX31" fmla="*/ 148033 w 259665"/>
                <a:gd name="connsiteY31" fmla="*/ 20244 h 339142"/>
                <a:gd name="connsiteX32" fmla="*/ 149631 w 259665"/>
                <a:gd name="connsiteY32" fmla="*/ 4268 h 339142"/>
                <a:gd name="connsiteX33" fmla="*/ 141908 w 259665"/>
                <a:gd name="connsiteY33" fmla="*/ 7 h 339142"/>
                <a:gd name="connsiteX34" fmla="*/ 141908 w 259665"/>
                <a:gd name="connsiteY34" fmla="*/ 8 h 339142"/>
                <a:gd name="connsiteX35" fmla="*/ 134453 w 259665"/>
                <a:gd name="connsiteY35" fmla="*/ 2671 h 339142"/>
                <a:gd name="connsiteX36" fmla="*/ 113950 w 259665"/>
                <a:gd name="connsiteY36" fmla="*/ 300900 h 339142"/>
                <a:gd name="connsiteX37" fmla="*/ 113950 w 259665"/>
                <a:gd name="connsiteY37" fmla="*/ 300900 h 339142"/>
                <a:gd name="connsiteX38" fmla="*/ 113950 w 259665"/>
                <a:gd name="connsiteY38" fmla="*/ 300900 h 339142"/>
                <a:gd name="connsiteX39" fmla="*/ 60694 w 259665"/>
                <a:gd name="connsiteY39" fmla="*/ 314480 h 339142"/>
                <a:gd name="connsiteX40" fmla="*/ 60694 w 259665"/>
                <a:gd name="connsiteY40" fmla="*/ 314480 h 33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9665" h="339142">
                  <a:moveTo>
                    <a:pt x="134986" y="1605"/>
                  </a:moveTo>
                  <a:cubicBezTo>
                    <a:pt x="124945" y="11775"/>
                    <a:pt x="115521" y="22533"/>
                    <a:pt x="106761" y="33825"/>
                  </a:cubicBezTo>
                  <a:cubicBezTo>
                    <a:pt x="95044" y="48470"/>
                    <a:pt x="83860" y="63914"/>
                    <a:pt x="73476" y="79624"/>
                  </a:cubicBezTo>
                  <a:cubicBezTo>
                    <a:pt x="63091" y="95335"/>
                    <a:pt x="50576" y="116104"/>
                    <a:pt x="40457" y="135010"/>
                  </a:cubicBezTo>
                  <a:cubicBezTo>
                    <a:pt x="30122" y="153564"/>
                    <a:pt x="21221" y="172881"/>
                    <a:pt x="13829" y="192792"/>
                  </a:cubicBezTo>
                  <a:cubicBezTo>
                    <a:pt x="6994" y="210502"/>
                    <a:pt x="2518" y="229034"/>
                    <a:pt x="516" y="247911"/>
                  </a:cubicBezTo>
                  <a:cubicBezTo>
                    <a:pt x="-1098" y="264254"/>
                    <a:pt x="1088" y="280749"/>
                    <a:pt x="6906" y="296107"/>
                  </a:cubicBezTo>
                  <a:cubicBezTo>
                    <a:pt x="15441" y="314540"/>
                    <a:pt x="30963" y="328816"/>
                    <a:pt x="50043" y="335783"/>
                  </a:cubicBezTo>
                  <a:cubicBezTo>
                    <a:pt x="54199" y="337166"/>
                    <a:pt x="58479" y="338146"/>
                    <a:pt x="62824" y="338712"/>
                  </a:cubicBezTo>
                  <a:cubicBezTo>
                    <a:pt x="71755" y="339703"/>
                    <a:pt x="80793" y="338980"/>
                    <a:pt x="89452" y="336581"/>
                  </a:cubicBezTo>
                  <a:cubicBezTo>
                    <a:pt x="107196" y="331483"/>
                    <a:pt x="123819" y="323081"/>
                    <a:pt x="138447" y="311818"/>
                  </a:cubicBezTo>
                  <a:cubicBezTo>
                    <a:pt x="155883" y="298554"/>
                    <a:pt x="172021" y="283664"/>
                    <a:pt x="186643" y="267350"/>
                  </a:cubicBezTo>
                  <a:cubicBezTo>
                    <a:pt x="211989" y="239362"/>
                    <a:pt x="235472" y="209742"/>
                    <a:pt x="256940" y="178679"/>
                  </a:cubicBezTo>
                  <a:cubicBezTo>
                    <a:pt x="261035" y="173861"/>
                    <a:pt x="260448" y="166635"/>
                    <a:pt x="255629" y="162540"/>
                  </a:cubicBezTo>
                  <a:cubicBezTo>
                    <a:pt x="250811" y="158445"/>
                    <a:pt x="243585" y="159032"/>
                    <a:pt x="239490" y="163851"/>
                  </a:cubicBezTo>
                  <a:cubicBezTo>
                    <a:pt x="239155" y="164246"/>
                    <a:pt x="238847" y="164663"/>
                    <a:pt x="238567" y="165099"/>
                  </a:cubicBezTo>
                  <a:cubicBezTo>
                    <a:pt x="216155" y="197573"/>
                    <a:pt x="191509" y="228447"/>
                    <a:pt x="164809" y="257497"/>
                  </a:cubicBezTo>
                  <a:cubicBezTo>
                    <a:pt x="148960" y="274462"/>
                    <a:pt x="131073" y="289398"/>
                    <a:pt x="111553" y="301966"/>
                  </a:cubicBezTo>
                  <a:cubicBezTo>
                    <a:pt x="104155" y="306574"/>
                    <a:pt x="96303" y="310411"/>
                    <a:pt x="88121" y="313415"/>
                  </a:cubicBezTo>
                  <a:cubicBezTo>
                    <a:pt x="82722" y="314907"/>
                    <a:pt x="77194" y="315887"/>
                    <a:pt x="71612" y="316344"/>
                  </a:cubicBezTo>
                  <a:cubicBezTo>
                    <a:pt x="67717" y="316751"/>
                    <a:pt x="63790" y="316751"/>
                    <a:pt x="59896" y="316344"/>
                  </a:cubicBezTo>
                  <a:cubicBezTo>
                    <a:pt x="56419" y="315291"/>
                    <a:pt x="53036" y="313955"/>
                    <a:pt x="49777" y="312350"/>
                  </a:cubicBezTo>
                  <a:cubicBezTo>
                    <a:pt x="45515" y="309908"/>
                    <a:pt x="41501" y="307054"/>
                    <a:pt x="37794" y="303829"/>
                  </a:cubicBezTo>
                  <a:cubicBezTo>
                    <a:pt x="34934" y="300876"/>
                    <a:pt x="32350" y="297667"/>
                    <a:pt x="30072" y="294243"/>
                  </a:cubicBezTo>
                  <a:cubicBezTo>
                    <a:pt x="28155" y="290661"/>
                    <a:pt x="26552" y="286919"/>
                    <a:pt x="25279" y="283060"/>
                  </a:cubicBezTo>
                  <a:cubicBezTo>
                    <a:pt x="23438" y="276823"/>
                    <a:pt x="22364" y="270385"/>
                    <a:pt x="22084" y="263888"/>
                  </a:cubicBezTo>
                  <a:cubicBezTo>
                    <a:pt x="22081" y="252058"/>
                    <a:pt x="23421" y="240266"/>
                    <a:pt x="26078" y="228739"/>
                  </a:cubicBezTo>
                  <a:cubicBezTo>
                    <a:pt x="33931" y="199185"/>
                    <a:pt x="45472" y="170736"/>
                    <a:pt x="60428" y="144063"/>
                  </a:cubicBezTo>
                  <a:lnTo>
                    <a:pt x="58830" y="146726"/>
                  </a:lnTo>
                  <a:cubicBezTo>
                    <a:pt x="72494" y="121721"/>
                    <a:pt x="87609" y="97538"/>
                    <a:pt x="104098" y="74299"/>
                  </a:cubicBezTo>
                  <a:cubicBezTo>
                    <a:pt x="116716" y="56440"/>
                    <a:pt x="130410" y="39367"/>
                    <a:pt x="145104" y="23174"/>
                  </a:cubicBezTo>
                  <a:lnTo>
                    <a:pt x="148033" y="20244"/>
                  </a:lnTo>
                  <a:cubicBezTo>
                    <a:pt x="152705" y="16178"/>
                    <a:pt x="153404" y="9179"/>
                    <a:pt x="149631" y="4268"/>
                  </a:cubicBezTo>
                  <a:cubicBezTo>
                    <a:pt x="147659" y="1957"/>
                    <a:pt x="144914" y="444"/>
                    <a:pt x="141908" y="7"/>
                  </a:cubicBezTo>
                  <a:lnTo>
                    <a:pt x="141908" y="8"/>
                  </a:lnTo>
                  <a:cubicBezTo>
                    <a:pt x="139173" y="-96"/>
                    <a:pt x="136504" y="858"/>
                    <a:pt x="134453" y="2671"/>
                  </a:cubicBezTo>
                  <a:moveTo>
                    <a:pt x="113950" y="300900"/>
                  </a:moveTo>
                  <a:lnTo>
                    <a:pt x="113950" y="300900"/>
                  </a:lnTo>
                  <a:lnTo>
                    <a:pt x="113950" y="300900"/>
                  </a:lnTo>
                  <a:moveTo>
                    <a:pt x="60694" y="314480"/>
                  </a:moveTo>
                  <a:lnTo>
                    <a:pt x="60694" y="314480"/>
                  </a:lnTo>
                </a:path>
              </a:pathLst>
            </a:custGeom>
            <a:solidFill>
              <a:srgbClr val="DAB454"/>
            </a:solidFill>
            <a:ln w="26619"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id="{60BFFE13-A2DE-462F-BF86-19D6677253A3}"/>
                </a:ext>
              </a:extLst>
            </p:cNvPr>
            <p:cNvSpPr/>
            <p:nvPr/>
          </p:nvSpPr>
          <p:spPr>
            <a:xfrm>
              <a:off x="15434909" y="6051337"/>
              <a:ext cx="25244" cy="45563"/>
            </a:xfrm>
            <a:custGeom>
              <a:avLst/>
              <a:gdLst>
                <a:gd name="connsiteX0" fmla="*/ 0 w 20114"/>
                <a:gd name="connsiteY0" fmla="*/ 32220 h 36304"/>
                <a:gd name="connsiteX1" fmla="*/ 3995 w 20114"/>
                <a:gd name="connsiteY1" fmla="*/ 35415 h 36304"/>
                <a:gd name="connsiteX2" fmla="*/ 12516 w 20114"/>
                <a:gd name="connsiteY2" fmla="*/ 35415 h 36304"/>
                <a:gd name="connsiteX3" fmla="*/ 19443 w 20114"/>
                <a:gd name="connsiteY3" fmla="*/ 20778 h 36304"/>
                <a:gd name="connsiteX4" fmla="*/ 19439 w 20114"/>
                <a:gd name="connsiteY4" fmla="*/ 20770 h 36304"/>
                <a:gd name="connsiteX5" fmla="*/ 9586 w 20114"/>
                <a:gd name="connsiteY5" fmla="*/ 0 h 36304"/>
                <a:gd name="connsiteX6" fmla="*/ 0 w 20114"/>
                <a:gd name="connsiteY6" fmla="*/ 31687 h 36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14" h="36304">
                  <a:moveTo>
                    <a:pt x="0" y="32220"/>
                  </a:moveTo>
                  <a:cubicBezTo>
                    <a:pt x="1017" y="33627"/>
                    <a:pt x="2397" y="34731"/>
                    <a:pt x="3995" y="35415"/>
                  </a:cubicBezTo>
                  <a:cubicBezTo>
                    <a:pt x="6711" y="36600"/>
                    <a:pt x="9798" y="36600"/>
                    <a:pt x="12516" y="35415"/>
                  </a:cubicBezTo>
                  <a:cubicBezTo>
                    <a:pt x="18471" y="33286"/>
                    <a:pt x="21572" y="26733"/>
                    <a:pt x="19443" y="20778"/>
                  </a:cubicBezTo>
                  <a:cubicBezTo>
                    <a:pt x="19441" y="20776"/>
                    <a:pt x="19441" y="20773"/>
                    <a:pt x="19439" y="20770"/>
                  </a:cubicBezTo>
                  <a:cubicBezTo>
                    <a:pt x="16242" y="13847"/>
                    <a:pt x="13047" y="6923"/>
                    <a:pt x="9586" y="0"/>
                  </a:cubicBezTo>
                  <a:cubicBezTo>
                    <a:pt x="6390" y="10385"/>
                    <a:pt x="2929" y="21036"/>
                    <a:pt x="0" y="31687"/>
                  </a:cubicBezTo>
                </a:path>
              </a:pathLst>
            </a:custGeom>
            <a:solidFill>
              <a:srgbClr val="DAB454"/>
            </a:solidFill>
            <a:ln w="26619"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id="{E47B9C38-E6DF-40AA-B6E6-A2597E854566}"/>
                </a:ext>
              </a:extLst>
            </p:cNvPr>
            <p:cNvSpPr/>
            <p:nvPr/>
          </p:nvSpPr>
          <p:spPr>
            <a:xfrm>
              <a:off x="13937064" y="5143005"/>
              <a:ext cx="53984" cy="77866"/>
            </a:xfrm>
            <a:custGeom>
              <a:avLst/>
              <a:gdLst>
                <a:gd name="connsiteX0" fmla="*/ 20237 w 43013"/>
                <a:gd name="connsiteY0" fmla="*/ 53255 h 62042"/>
                <a:gd name="connsiteX1" fmla="*/ 30888 w 43013"/>
                <a:gd name="connsiteY1" fmla="*/ 62042 h 62042"/>
                <a:gd name="connsiteX2" fmla="*/ 38077 w 43013"/>
                <a:gd name="connsiteY2" fmla="*/ 59912 h 62042"/>
                <a:gd name="connsiteX3" fmla="*/ 42870 w 43013"/>
                <a:gd name="connsiteY3" fmla="*/ 52722 h 62042"/>
                <a:gd name="connsiteX4" fmla="*/ 41006 w 43013"/>
                <a:gd name="connsiteY4" fmla="*/ 43935 h 62042"/>
                <a:gd name="connsiteX5" fmla="*/ 39409 w 43013"/>
                <a:gd name="connsiteY5" fmla="*/ 41006 h 62042"/>
                <a:gd name="connsiteX6" fmla="*/ 39409 w 43013"/>
                <a:gd name="connsiteY6" fmla="*/ 41006 h 62042"/>
                <a:gd name="connsiteX7" fmla="*/ 39409 w 43013"/>
                <a:gd name="connsiteY7" fmla="*/ 39675 h 62042"/>
                <a:gd name="connsiteX8" fmla="*/ 19705 w 43013"/>
                <a:gd name="connsiteY8" fmla="*/ 22101 h 62042"/>
                <a:gd name="connsiteX9" fmla="*/ 0 w 43013"/>
                <a:gd name="connsiteY9" fmla="*/ 0 h 62042"/>
                <a:gd name="connsiteX10" fmla="*/ 21036 w 43013"/>
                <a:gd name="connsiteY10" fmla="*/ 53255 h 6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 h="62042">
                  <a:moveTo>
                    <a:pt x="20237" y="53255"/>
                  </a:moveTo>
                  <a:lnTo>
                    <a:pt x="30888" y="62042"/>
                  </a:lnTo>
                  <a:cubicBezTo>
                    <a:pt x="33439" y="62036"/>
                    <a:pt x="35935" y="61296"/>
                    <a:pt x="38077" y="59912"/>
                  </a:cubicBezTo>
                  <a:cubicBezTo>
                    <a:pt x="40596" y="58276"/>
                    <a:pt x="42330" y="55676"/>
                    <a:pt x="42870" y="52722"/>
                  </a:cubicBezTo>
                  <a:cubicBezTo>
                    <a:pt x="43333" y="49664"/>
                    <a:pt x="42670" y="46542"/>
                    <a:pt x="41006" y="43935"/>
                  </a:cubicBezTo>
                  <a:lnTo>
                    <a:pt x="39409" y="41006"/>
                  </a:lnTo>
                  <a:lnTo>
                    <a:pt x="39409" y="41006"/>
                  </a:lnTo>
                  <a:lnTo>
                    <a:pt x="39409" y="39675"/>
                  </a:lnTo>
                  <a:cubicBezTo>
                    <a:pt x="32409" y="34320"/>
                    <a:pt x="25822" y="28445"/>
                    <a:pt x="19705" y="22101"/>
                  </a:cubicBezTo>
                  <a:cubicBezTo>
                    <a:pt x="12782" y="15178"/>
                    <a:pt x="6390" y="7722"/>
                    <a:pt x="0" y="0"/>
                  </a:cubicBezTo>
                  <a:cubicBezTo>
                    <a:pt x="5035" y="18470"/>
                    <a:pt x="12090" y="36330"/>
                    <a:pt x="21036" y="53255"/>
                  </a:cubicBezTo>
                </a:path>
              </a:pathLst>
            </a:custGeom>
            <a:solidFill>
              <a:srgbClr val="DAB454"/>
            </a:solidFill>
            <a:ln w="26619"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id="{0A82DFBF-0324-40DC-B099-01E9D2155414}"/>
                </a:ext>
              </a:extLst>
            </p:cNvPr>
            <p:cNvSpPr/>
            <p:nvPr/>
          </p:nvSpPr>
          <p:spPr>
            <a:xfrm>
              <a:off x="13986524" y="5194470"/>
              <a:ext cx="33418" cy="334"/>
            </a:xfrm>
            <a:custGeom>
              <a:avLst/>
              <a:gdLst>
                <a:gd name="connsiteX0" fmla="*/ 0 w 26627"/>
                <a:gd name="connsiteY0" fmla="*/ 266 h 266"/>
                <a:gd name="connsiteX1" fmla="*/ 0 w 26627"/>
                <a:gd name="connsiteY1" fmla="*/ 0 h 266"/>
                <a:gd name="connsiteX2" fmla="*/ 0 w 26627"/>
                <a:gd name="connsiteY2" fmla="*/ 266 h 266"/>
              </a:gdLst>
              <a:ahLst/>
              <a:cxnLst>
                <a:cxn ang="0">
                  <a:pos x="connsiteX0" y="connsiteY0"/>
                </a:cxn>
                <a:cxn ang="0">
                  <a:pos x="connsiteX1" y="connsiteY1"/>
                </a:cxn>
                <a:cxn ang="0">
                  <a:pos x="connsiteX2" y="connsiteY2"/>
                </a:cxn>
              </a:cxnLst>
              <a:rect l="l" t="t" r="r" b="b"/>
              <a:pathLst>
                <a:path w="26627" h="266">
                  <a:moveTo>
                    <a:pt x="0" y="266"/>
                  </a:moveTo>
                  <a:lnTo>
                    <a:pt x="0" y="0"/>
                  </a:lnTo>
                  <a:lnTo>
                    <a:pt x="0" y="266"/>
                  </a:lnTo>
                </a:path>
              </a:pathLst>
            </a:custGeom>
            <a:solidFill>
              <a:srgbClr val="DAB454"/>
            </a:solidFill>
            <a:ln w="26619"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id="{5ABDE048-B4FE-4B8F-B49C-4559A57060F3}"/>
                </a:ext>
              </a:extLst>
            </p:cNvPr>
            <p:cNvSpPr/>
            <p:nvPr/>
          </p:nvSpPr>
          <p:spPr>
            <a:xfrm>
              <a:off x="15435243" y="5883900"/>
              <a:ext cx="324338" cy="367787"/>
            </a:xfrm>
            <a:custGeom>
              <a:avLst/>
              <a:gdLst>
                <a:gd name="connsiteX0" fmla="*/ 167487 w 258426"/>
                <a:gd name="connsiteY0" fmla="*/ 2402 h 293045"/>
                <a:gd name="connsiteX1" fmla="*/ 140860 w 258426"/>
                <a:gd name="connsiteY1" fmla="*/ 8792 h 293045"/>
                <a:gd name="connsiteX2" fmla="*/ 112635 w 258426"/>
                <a:gd name="connsiteY2" fmla="*/ 23704 h 293045"/>
                <a:gd name="connsiteX3" fmla="*/ 77486 w 258426"/>
                <a:gd name="connsiteY3" fmla="*/ 50332 h 293045"/>
                <a:gd name="connsiteX4" fmla="*/ 43935 w 258426"/>
                <a:gd name="connsiteY4" fmla="*/ 85746 h 293045"/>
                <a:gd name="connsiteX5" fmla="*/ 9052 w 258426"/>
                <a:gd name="connsiteY5" fmla="*/ 134209 h 293045"/>
                <a:gd name="connsiteX6" fmla="*/ 0 w 258426"/>
                <a:gd name="connsiteY6" fmla="*/ 163765 h 293045"/>
                <a:gd name="connsiteX7" fmla="*/ 5059 w 258426"/>
                <a:gd name="connsiteY7" fmla="*/ 167759 h 293045"/>
                <a:gd name="connsiteX8" fmla="*/ 13580 w 258426"/>
                <a:gd name="connsiteY8" fmla="*/ 167759 h 293045"/>
                <a:gd name="connsiteX9" fmla="*/ 19704 w 258426"/>
                <a:gd name="connsiteY9" fmla="*/ 161369 h 293045"/>
                <a:gd name="connsiteX10" fmla="*/ 22899 w 258426"/>
                <a:gd name="connsiteY10" fmla="*/ 155511 h 293045"/>
                <a:gd name="connsiteX11" fmla="*/ 22899 w 258426"/>
                <a:gd name="connsiteY11" fmla="*/ 155511 h 293045"/>
                <a:gd name="connsiteX12" fmla="*/ 81481 w 258426"/>
                <a:gd name="connsiteY12" fmla="*/ 78291 h 293045"/>
                <a:gd name="connsiteX13" fmla="*/ 81481 w 258426"/>
                <a:gd name="connsiteY13" fmla="*/ 78290 h 293045"/>
                <a:gd name="connsiteX14" fmla="*/ 131008 w 258426"/>
                <a:gd name="connsiteY14" fmla="*/ 37550 h 293045"/>
                <a:gd name="connsiteX15" fmla="*/ 157635 w 258426"/>
                <a:gd name="connsiteY15" fmla="*/ 25301 h 293045"/>
                <a:gd name="connsiteX16" fmla="*/ 174944 w 258426"/>
                <a:gd name="connsiteY16" fmla="*/ 22372 h 293045"/>
                <a:gd name="connsiteX17" fmla="*/ 189322 w 258426"/>
                <a:gd name="connsiteY17" fmla="*/ 23970 h 293045"/>
                <a:gd name="connsiteX18" fmla="*/ 215950 w 258426"/>
                <a:gd name="connsiteY18" fmla="*/ 38615 h 293045"/>
                <a:gd name="connsiteX19" fmla="*/ 227666 w 258426"/>
                <a:gd name="connsiteY19" fmla="*/ 52994 h 293045"/>
                <a:gd name="connsiteX20" fmla="*/ 233790 w 258426"/>
                <a:gd name="connsiteY20" fmla="*/ 66574 h 293045"/>
                <a:gd name="connsiteX21" fmla="*/ 236452 w 258426"/>
                <a:gd name="connsiteY21" fmla="*/ 83349 h 293045"/>
                <a:gd name="connsiteX22" fmla="*/ 234055 w 258426"/>
                <a:gd name="connsiteY22" fmla="*/ 105983 h 293045"/>
                <a:gd name="connsiteX23" fmla="*/ 219942 w 258426"/>
                <a:gd name="connsiteY23" fmla="*/ 140865 h 293045"/>
                <a:gd name="connsiteX24" fmla="*/ 219945 w 258426"/>
                <a:gd name="connsiteY24" fmla="*/ 142463 h 293045"/>
                <a:gd name="connsiteX25" fmla="*/ 173346 w 258426"/>
                <a:gd name="connsiteY25" fmla="*/ 202908 h 293045"/>
                <a:gd name="connsiteX26" fmla="*/ 173346 w 258426"/>
                <a:gd name="connsiteY26" fmla="*/ 202908 h 293045"/>
                <a:gd name="connsiteX27" fmla="*/ 171749 w 258426"/>
                <a:gd name="connsiteY27" fmla="*/ 204772 h 293045"/>
                <a:gd name="connsiteX28" fmla="*/ 171749 w 258426"/>
                <a:gd name="connsiteY28" fmla="*/ 204772 h 293045"/>
                <a:gd name="connsiteX29" fmla="*/ 98523 w 258426"/>
                <a:gd name="connsiteY29" fmla="*/ 264418 h 293045"/>
                <a:gd name="connsiteX30" fmla="*/ 85209 w 258426"/>
                <a:gd name="connsiteY30" fmla="*/ 271874 h 293045"/>
                <a:gd name="connsiteX31" fmla="*/ 81539 w 258426"/>
                <a:gd name="connsiteY31" fmla="*/ 287645 h 293045"/>
                <a:gd name="connsiteX32" fmla="*/ 94261 w 258426"/>
                <a:gd name="connsiteY32" fmla="*/ 292644 h 293045"/>
                <a:gd name="connsiteX33" fmla="*/ 136067 w 258426"/>
                <a:gd name="connsiteY33" fmla="*/ 266016 h 293045"/>
                <a:gd name="connsiteX34" fmla="*/ 183730 w 258426"/>
                <a:gd name="connsiteY34" fmla="*/ 224477 h 293045"/>
                <a:gd name="connsiteX35" fmla="*/ 226867 w 258426"/>
                <a:gd name="connsiteY35" fmla="*/ 173352 h 293045"/>
                <a:gd name="connsiteX36" fmla="*/ 253494 w 258426"/>
                <a:gd name="connsiteY36" fmla="*/ 117700 h 293045"/>
                <a:gd name="connsiteX37" fmla="*/ 255625 w 258426"/>
                <a:gd name="connsiteY37" fmla="*/ 62847 h 293045"/>
                <a:gd name="connsiteX38" fmla="*/ 222074 w 258426"/>
                <a:gd name="connsiteY38" fmla="*/ 14917 h 293045"/>
                <a:gd name="connsiteX39" fmla="*/ 197310 w 258426"/>
                <a:gd name="connsiteY39" fmla="*/ 2935 h 293045"/>
                <a:gd name="connsiteX40" fmla="*/ 176806 w 258426"/>
                <a:gd name="connsiteY40" fmla="*/ 6 h 293045"/>
                <a:gd name="connsiteX41" fmla="*/ 168287 w 258426"/>
                <a:gd name="connsiteY41" fmla="*/ 5 h 293045"/>
                <a:gd name="connsiteX42" fmla="*/ 174677 w 258426"/>
                <a:gd name="connsiteY42" fmla="*/ 22106 h 293045"/>
                <a:gd name="connsiteX43" fmla="*/ 174677 w 258426"/>
                <a:gd name="connsiteY43" fmla="*/ 22106 h 293045"/>
                <a:gd name="connsiteX44" fmla="*/ 233259 w 258426"/>
                <a:gd name="connsiteY44" fmla="*/ 105983 h 293045"/>
                <a:gd name="connsiteX45" fmla="*/ 233259 w 258426"/>
                <a:gd name="connsiteY45" fmla="*/ 107581 h 293045"/>
                <a:gd name="connsiteX46" fmla="*/ 233259 w 258426"/>
                <a:gd name="connsiteY46" fmla="*/ 105983 h 293045"/>
                <a:gd name="connsiteX47" fmla="*/ 23166 w 258426"/>
                <a:gd name="connsiteY47" fmla="*/ 154712 h 293045"/>
                <a:gd name="connsiteX48" fmla="*/ 23166 w 258426"/>
                <a:gd name="connsiteY48" fmla="*/ 156576 h 293045"/>
                <a:gd name="connsiteX49" fmla="*/ 23166 w 258426"/>
                <a:gd name="connsiteY49" fmla="*/ 154712 h 293045"/>
                <a:gd name="connsiteX50" fmla="*/ 97190 w 258426"/>
                <a:gd name="connsiteY50" fmla="*/ 263885 h 293045"/>
                <a:gd name="connsiteX51" fmla="*/ 97190 w 258426"/>
                <a:gd name="connsiteY51" fmla="*/ 263885 h 293045"/>
                <a:gd name="connsiteX52" fmla="*/ 97190 w 258426"/>
                <a:gd name="connsiteY52" fmla="*/ 263885 h 29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58426" h="293045">
                  <a:moveTo>
                    <a:pt x="167487" y="2402"/>
                  </a:moveTo>
                  <a:cubicBezTo>
                    <a:pt x="158370" y="3359"/>
                    <a:pt x="149418" y="5508"/>
                    <a:pt x="140860" y="8792"/>
                  </a:cubicBezTo>
                  <a:cubicBezTo>
                    <a:pt x="130951" y="12752"/>
                    <a:pt x="121489" y="17750"/>
                    <a:pt x="112635" y="23704"/>
                  </a:cubicBezTo>
                  <a:cubicBezTo>
                    <a:pt x="100102" y="31449"/>
                    <a:pt x="88334" y="40364"/>
                    <a:pt x="77486" y="50332"/>
                  </a:cubicBezTo>
                  <a:cubicBezTo>
                    <a:pt x="65563" y="61414"/>
                    <a:pt x="54357" y="73243"/>
                    <a:pt x="43935" y="85746"/>
                  </a:cubicBezTo>
                  <a:cubicBezTo>
                    <a:pt x="31092" y="100991"/>
                    <a:pt x="19431" y="117192"/>
                    <a:pt x="9052" y="134209"/>
                  </a:cubicBezTo>
                  <a:cubicBezTo>
                    <a:pt x="5857" y="144061"/>
                    <a:pt x="2929" y="153913"/>
                    <a:pt x="0" y="163765"/>
                  </a:cubicBezTo>
                  <a:cubicBezTo>
                    <a:pt x="1175" y="165641"/>
                    <a:pt x="2963" y="167052"/>
                    <a:pt x="5059" y="167759"/>
                  </a:cubicBezTo>
                  <a:cubicBezTo>
                    <a:pt x="7775" y="168945"/>
                    <a:pt x="10863" y="168945"/>
                    <a:pt x="13580" y="167759"/>
                  </a:cubicBezTo>
                  <a:cubicBezTo>
                    <a:pt x="16413" y="166562"/>
                    <a:pt x="18628" y="164250"/>
                    <a:pt x="19704" y="161369"/>
                  </a:cubicBezTo>
                  <a:lnTo>
                    <a:pt x="22899" y="155511"/>
                  </a:lnTo>
                  <a:lnTo>
                    <a:pt x="22899" y="155511"/>
                  </a:lnTo>
                  <a:cubicBezTo>
                    <a:pt x="39170" y="127455"/>
                    <a:pt x="58846" y="101518"/>
                    <a:pt x="81481" y="78291"/>
                  </a:cubicBezTo>
                  <a:lnTo>
                    <a:pt x="81481" y="78290"/>
                  </a:lnTo>
                  <a:cubicBezTo>
                    <a:pt x="96317" y="62796"/>
                    <a:pt x="112943" y="49120"/>
                    <a:pt x="131008" y="37550"/>
                  </a:cubicBezTo>
                  <a:cubicBezTo>
                    <a:pt x="139482" y="32643"/>
                    <a:pt x="148396" y="28543"/>
                    <a:pt x="157635" y="25301"/>
                  </a:cubicBezTo>
                  <a:cubicBezTo>
                    <a:pt x="163328" y="23916"/>
                    <a:pt x="169111" y="22937"/>
                    <a:pt x="174944" y="22372"/>
                  </a:cubicBezTo>
                  <a:cubicBezTo>
                    <a:pt x="179781" y="22377"/>
                    <a:pt x="184603" y="22912"/>
                    <a:pt x="189322" y="23970"/>
                  </a:cubicBezTo>
                  <a:cubicBezTo>
                    <a:pt x="199386" y="26286"/>
                    <a:pt x="208604" y="31357"/>
                    <a:pt x="215950" y="38615"/>
                  </a:cubicBezTo>
                  <a:cubicBezTo>
                    <a:pt x="220283" y="43043"/>
                    <a:pt x="224205" y="47856"/>
                    <a:pt x="227666" y="52994"/>
                  </a:cubicBezTo>
                  <a:cubicBezTo>
                    <a:pt x="230244" y="57259"/>
                    <a:pt x="232300" y="61819"/>
                    <a:pt x="233790" y="66574"/>
                  </a:cubicBezTo>
                  <a:cubicBezTo>
                    <a:pt x="235323" y="72044"/>
                    <a:pt x="236217" y="77673"/>
                    <a:pt x="236452" y="83349"/>
                  </a:cubicBezTo>
                  <a:cubicBezTo>
                    <a:pt x="236464" y="90958"/>
                    <a:pt x="235661" y="98545"/>
                    <a:pt x="234055" y="105983"/>
                  </a:cubicBezTo>
                  <a:cubicBezTo>
                    <a:pt x="230579" y="118070"/>
                    <a:pt x="225849" y="129761"/>
                    <a:pt x="219942" y="140865"/>
                  </a:cubicBezTo>
                  <a:lnTo>
                    <a:pt x="219945" y="142463"/>
                  </a:lnTo>
                  <a:cubicBezTo>
                    <a:pt x="206871" y="164393"/>
                    <a:pt x="191229" y="184685"/>
                    <a:pt x="173346" y="202908"/>
                  </a:cubicBezTo>
                  <a:lnTo>
                    <a:pt x="173346" y="202908"/>
                  </a:lnTo>
                  <a:lnTo>
                    <a:pt x="171749" y="204772"/>
                  </a:lnTo>
                  <a:lnTo>
                    <a:pt x="171749" y="204772"/>
                  </a:lnTo>
                  <a:cubicBezTo>
                    <a:pt x="149818" y="227515"/>
                    <a:pt x="125233" y="247541"/>
                    <a:pt x="98523" y="264418"/>
                  </a:cubicBezTo>
                  <a:lnTo>
                    <a:pt x="85209" y="271874"/>
                  </a:lnTo>
                  <a:cubicBezTo>
                    <a:pt x="79841" y="275215"/>
                    <a:pt x="78198" y="282277"/>
                    <a:pt x="81539" y="287645"/>
                  </a:cubicBezTo>
                  <a:cubicBezTo>
                    <a:pt x="84211" y="291938"/>
                    <a:pt x="89382" y="293969"/>
                    <a:pt x="94261" y="292644"/>
                  </a:cubicBezTo>
                  <a:cubicBezTo>
                    <a:pt x="109004" y="285105"/>
                    <a:pt x="123002" y="276189"/>
                    <a:pt x="136067" y="266016"/>
                  </a:cubicBezTo>
                  <a:cubicBezTo>
                    <a:pt x="152930" y="253330"/>
                    <a:pt x="168859" y="239448"/>
                    <a:pt x="183730" y="224477"/>
                  </a:cubicBezTo>
                  <a:cubicBezTo>
                    <a:pt x="199592" y="208744"/>
                    <a:pt x="214027" y="191635"/>
                    <a:pt x="226867" y="173352"/>
                  </a:cubicBezTo>
                  <a:cubicBezTo>
                    <a:pt x="238597" y="156308"/>
                    <a:pt x="247583" y="137529"/>
                    <a:pt x="253494" y="117700"/>
                  </a:cubicBezTo>
                  <a:cubicBezTo>
                    <a:pt x="259246" y="99961"/>
                    <a:pt x="259982" y="80978"/>
                    <a:pt x="255625" y="62847"/>
                  </a:cubicBezTo>
                  <a:cubicBezTo>
                    <a:pt x="250000" y="43624"/>
                    <a:pt x="238211" y="26783"/>
                    <a:pt x="222074" y="14917"/>
                  </a:cubicBezTo>
                  <a:cubicBezTo>
                    <a:pt x="214674" y="9355"/>
                    <a:pt x="206264" y="5285"/>
                    <a:pt x="197310" y="2935"/>
                  </a:cubicBezTo>
                  <a:cubicBezTo>
                    <a:pt x="190668" y="903"/>
                    <a:pt x="183751" y="-85"/>
                    <a:pt x="176806" y="6"/>
                  </a:cubicBezTo>
                  <a:lnTo>
                    <a:pt x="168287" y="5"/>
                  </a:lnTo>
                  <a:moveTo>
                    <a:pt x="174677" y="22106"/>
                  </a:moveTo>
                  <a:lnTo>
                    <a:pt x="174677" y="22106"/>
                  </a:lnTo>
                  <a:close/>
                  <a:moveTo>
                    <a:pt x="233259" y="105983"/>
                  </a:moveTo>
                  <a:lnTo>
                    <a:pt x="233259" y="107581"/>
                  </a:lnTo>
                  <a:lnTo>
                    <a:pt x="233259" y="105983"/>
                  </a:lnTo>
                  <a:moveTo>
                    <a:pt x="23166" y="154712"/>
                  </a:moveTo>
                  <a:cubicBezTo>
                    <a:pt x="23254" y="155330"/>
                    <a:pt x="23254" y="155958"/>
                    <a:pt x="23166" y="156576"/>
                  </a:cubicBezTo>
                  <a:lnTo>
                    <a:pt x="23166" y="154712"/>
                  </a:lnTo>
                  <a:moveTo>
                    <a:pt x="97190" y="263885"/>
                  </a:moveTo>
                  <a:lnTo>
                    <a:pt x="97190" y="263885"/>
                  </a:lnTo>
                  <a:lnTo>
                    <a:pt x="97190" y="263885"/>
                  </a:lnTo>
                </a:path>
              </a:pathLst>
            </a:custGeom>
            <a:solidFill>
              <a:srgbClr val="DAB454"/>
            </a:solidFill>
            <a:ln w="26619"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id="{A87473A2-E7D3-4E41-BE13-A9129FB98A15}"/>
                </a:ext>
              </a:extLst>
            </p:cNvPr>
            <p:cNvSpPr/>
            <p:nvPr/>
          </p:nvSpPr>
          <p:spPr>
            <a:xfrm>
              <a:off x="15708946" y="6064035"/>
              <a:ext cx="33418" cy="33418"/>
            </a:xfrm>
            <a:custGeom>
              <a:avLst/>
              <a:gdLst>
                <a:gd name="connsiteX0" fmla="*/ 0 w 26627"/>
                <a:gd name="connsiteY0" fmla="*/ 0 h 26627"/>
                <a:gd name="connsiteX1" fmla="*/ 0 w 26627"/>
                <a:gd name="connsiteY1" fmla="*/ 0 h 26627"/>
              </a:gdLst>
              <a:ahLst/>
              <a:cxnLst>
                <a:cxn ang="0">
                  <a:pos x="connsiteX0" y="connsiteY0"/>
                </a:cxn>
                <a:cxn ang="0">
                  <a:pos x="connsiteX1" y="connsiteY1"/>
                </a:cxn>
              </a:cxnLst>
              <a:rect l="l" t="t" r="r" b="b"/>
              <a:pathLst>
                <a:path w="26627" h="26627">
                  <a:moveTo>
                    <a:pt x="0" y="0"/>
                  </a:moveTo>
                  <a:lnTo>
                    <a:pt x="0" y="0"/>
                  </a:lnTo>
                </a:path>
              </a:pathLst>
            </a:custGeom>
            <a:solidFill>
              <a:srgbClr val="DAB454"/>
            </a:solidFill>
            <a:ln w="26619"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id="{00F655FA-58CF-445C-AD5F-4D67B55A8178}"/>
                </a:ext>
              </a:extLst>
            </p:cNvPr>
            <p:cNvSpPr/>
            <p:nvPr/>
          </p:nvSpPr>
          <p:spPr>
            <a:xfrm>
              <a:off x="15463983" y="6080077"/>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id="{E22FB248-CD59-4DD9-B550-F20A36736446}"/>
                </a:ext>
              </a:extLst>
            </p:cNvPr>
            <p:cNvSpPr/>
            <p:nvPr/>
          </p:nvSpPr>
          <p:spPr>
            <a:xfrm>
              <a:off x="15648457" y="6143239"/>
              <a:ext cx="33418" cy="33418"/>
            </a:xfrm>
            <a:custGeom>
              <a:avLst/>
              <a:gdLst>
                <a:gd name="connsiteX0" fmla="*/ 0 w 26627"/>
                <a:gd name="connsiteY0" fmla="*/ 0 h 26627"/>
                <a:gd name="connsiteX1" fmla="*/ 0 w 26627"/>
                <a:gd name="connsiteY1" fmla="*/ 0 h 26627"/>
                <a:gd name="connsiteX2" fmla="*/ 0 w 26627"/>
                <a:gd name="connsiteY2" fmla="*/ 0 h 26627"/>
                <a:gd name="connsiteX3" fmla="*/ 0 w 26627"/>
                <a:gd name="connsiteY3" fmla="*/ 0 h 26627"/>
              </a:gdLst>
              <a:ahLst/>
              <a:cxnLst>
                <a:cxn ang="0">
                  <a:pos x="connsiteX0" y="connsiteY0"/>
                </a:cxn>
                <a:cxn ang="0">
                  <a:pos x="connsiteX1" y="connsiteY1"/>
                </a:cxn>
                <a:cxn ang="0">
                  <a:pos x="connsiteX2" y="connsiteY2"/>
                </a:cxn>
                <a:cxn ang="0">
                  <a:pos x="connsiteX3" y="connsiteY3"/>
                </a:cxn>
              </a:cxnLst>
              <a:rect l="l" t="t" r="r" b="b"/>
              <a:pathLst>
                <a:path w="26627" h="26627">
                  <a:moveTo>
                    <a:pt x="0" y="0"/>
                  </a:moveTo>
                  <a:lnTo>
                    <a:pt x="0" y="0"/>
                  </a:ln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id="{F69606CF-F26D-4B0D-BD5B-2D4507EAD89A}"/>
                </a:ext>
              </a:extLst>
            </p:cNvPr>
            <p:cNvSpPr/>
            <p:nvPr/>
          </p:nvSpPr>
          <p:spPr>
            <a:xfrm>
              <a:off x="15648457" y="6142905"/>
              <a:ext cx="33418" cy="33418"/>
            </a:xfrm>
            <a:custGeom>
              <a:avLst/>
              <a:gdLst>
                <a:gd name="connsiteX0" fmla="*/ 0 w 26627"/>
                <a:gd name="connsiteY0" fmla="*/ 0 h 26627"/>
                <a:gd name="connsiteX1" fmla="*/ 0 w 26627"/>
                <a:gd name="connsiteY1" fmla="*/ 0 h 26627"/>
                <a:gd name="connsiteX2" fmla="*/ 0 w 26627"/>
                <a:gd name="connsiteY2" fmla="*/ 0 h 26627"/>
              </a:gdLst>
              <a:ahLst/>
              <a:cxnLst>
                <a:cxn ang="0">
                  <a:pos x="connsiteX0" y="connsiteY0"/>
                </a:cxn>
                <a:cxn ang="0">
                  <a:pos x="connsiteX1" y="connsiteY1"/>
                </a:cxn>
                <a:cxn ang="0">
                  <a:pos x="connsiteX2" y="connsiteY2"/>
                </a:cxn>
              </a:cxnLst>
              <a:rect l="l" t="t" r="r" b="b"/>
              <a:pathLst>
                <a:path w="26627" h="26627">
                  <a:moveTo>
                    <a:pt x="0" y="0"/>
                  </a:moveTo>
                  <a:lnTo>
                    <a:pt x="0" y="0"/>
                  </a:lnTo>
                  <a:lnTo>
                    <a:pt x="0" y="0"/>
                  </a:lnTo>
                </a:path>
              </a:pathLst>
            </a:custGeom>
            <a:solidFill>
              <a:srgbClr val="DAB454"/>
            </a:solidFill>
            <a:ln w="26619"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id="{DE9E19B3-6C90-4127-85AE-E2BC626F61E7}"/>
                </a:ext>
              </a:extLst>
            </p:cNvPr>
            <p:cNvSpPr/>
            <p:nvPr/>
          </p:nvSpPr>
          <p:spPr>
            <a:xfrm>
              <a:off x="15525886" y="6203019"/>
              <a:ext cx="298403" cy="253439"/>
            </a:xfrm>
            <a:custGeom>
              <a:avLst/>
              <a:gdLst>
                <a:gd name="connsiteX0" fmla="*/ 102188 w 237761"/>
                <a:gd name="connsiteY0" fmla="*/ 565 h 201935"/>
                <a:gd name="connsiteX1" fmla="*/ 52128 w 237761"/>
                <a:gd name="connsiteY1" fmla="*/ 6956 h 201935"/>
                <a:gd name="connsiteX2" fmla="*/ 7927 w 237761"/>
                <a:gd name="connsiteY2" fmla="*/ 21335 h 201935"/>
                <a:gd name="connsiteX3" fmla="*/ 559 w 237761"/>
                <a:gd name="connsiteY3" fmla="*/ 35755 h 201935"/>
                <a:gd name="connsiteX4" fmla="*/ 14980 w 237761"/>
                <a:gd name="connsiteY4" fmla="*/ 43121 h 201935"/>
                <a:gd name="connsiteX5" fmla="*/ 17246 w 237761"/>
                <a:gd name="connsiteY5" fmla="*/ 42104 h 201935"/>
                <a:gd name="connsiteX6" fmla="*/ 42542 w 237761"/>
                <a:gd name="connsiteY6" fmla="*/ 32785 h 201935"/>
                <a:gd name="connsiteX7" fmla="*/ 106449 w 237761"/>
                <a:gd name="connsiteY7" fmla="*/ 22932 h 201935"/>
                <a:gd name="connsiteX8" fmla="*/ 158107 w 237761"/>
                <a:gd name="connsiteY8" fmla="*/ 27725 h 201935"/>
                <a:gd name="connsiteX9" fmla="*/ 156508 w 237761"/>
                <a:gd name="connsiteY9" fmla="*/ 27726 h 201935"/>
                <a:gd name="connsiteX10" fmla="*/ 158372 w 237761"/>
                <a:gd name="connsiteY10" fmla="*/ 27726 h 201935"/>
                <a:gd name="connsiteX11" fmla="*/ 158372 w 237761"/>
                <a:gd name="connsiteY11" fmla="*/ 27726 h 201935"/>
                <a:gd name="connsiteX12" fmla="*/ 185000 w 237761"/>
                <a:gd name="connsiteY12" fmla="*/ 37312 h 201935"/>
                <a:gd name="connsiteX13" fmla="*/ 199645 w 237761"/>
                <a:gd name="connsiteY13" fmla="*/ 47696 h 201935"/>
                <a:gd name="connsiteX14" fmla="*/ 207632 w 237761"/>
                <a:gd name="connsiteY14" fmla="*/ 57548 h 201935"/>
                <a:gd name="connsiteX15" fmla="*/ 212425 w 237761"/>
                <a:gd name="connsiteY15" fmla="*/ 68998 h 201935"/>
                <a:gd name="connsiteX16" fmla="*/ 214822 w 237761"/>
                <a:gd name="connsiteY16" fmla="*/ 83643 h 201935"/>
                <a:gd name="connsiteX17" fmla="*/ 211894 w 237761"/>
                <a:gd name="connsiteY17" fmla="*/ 108141 h 201935"/>
                <a:gd name="connsiteX18" fmla="*/ 204704 w 237761"/>
                <a:gd name="connsiteY18" fmla="*/ 126514 h 201935"/>
                <a:gd name="connsiteX19" fmla="*/ 192455 w 237761"/>
                <a:gd name="connsiteY19" fmla="*/ 143290 h 201935"/>
                <a:gd name="connsiteX20" fmla="*/ 173815 w 237761"/>
                <a:gd name="connsiteY20" fmla="*/ 157935 h 201935"/>
                <a:gd name="connsiteX21" fmla="*/ 142927 w 237761"/>
                <a:gd name="connsiteY21" fmla="*/ 171249 h 201935"/>
                <a:gd name="connsiteX22" fmla="*/ 89672 w 237761"/>
                <a:gd name="connsiteY22" fmla="*/ 179237 h 201935"/>
                <a:gd name="connsiteX23" fmla="*/ 23369 w 237761"/>
                <a:gd name="connsiteY23" fmla="*/ 172580 h 201935"/>
                <a:gd name="connsiteX24" fmla="*/ 23369 w 237761"/>
                <a:gd name="connsiteY24" fmla="*/ 172580 h 201935"/>
                <a:gd name="connsiteX25" fmla="*/ 14848 w 237761"/>
                <a:gd name="connsiteY25" fmla="*/ 172580 h 201935"/>
                <a:gd name="connsiteX26" fmla="*/ 8725 w 237761"/>
                <a:gd name="connsiteY26" fmla="*/ 178971 h 201935"/>
                <a:gd name="connsiteX27" fmla="*/ 8725 w 237761"/>
                <a:gd name="connsiteY27" fmla="*/ 187492 h 201935"/>
                <a:gd name="connsiteX28" fmla="*/ 15115 w 237761"/>
                <a:gd name="connsiteY28" fmla="*/ 193616 h 201935"/>
                <a:gd name="connsiteX29" fmla="*/ 75827 w 237761"/>
                <a:gd name="connsiteY29" fmla="*/ 201871 h 201935"/>
                <a:gd name="connsiteX30" fmla="*/ 141863 w 237761"/>
                <a:gd name="connsiteY30" fmla="*/ 194948 h 201935"/>
                <a:gd name="connsiteX31" fmla="*/ 199113 w 237761"/>
                <a:gd name="connsiteY31" fmla="*/ 168320 h 201935"/>
                <a:gd name="connsiteX32" fmla="*/ 233462 w 237761"/>
                <a:gd name="connsiteY32" fmla="*/ 117728 h 201935"/>
                <a:gd name="connsiteX33" fmla="*/ 233462 w 237761"/>
                <a:gd name="connsiteY33" fmla="*/ 60478 h 201935"/>
                <a:gd name="connsiteX34" fmla="*/ 206834 w 237761"/>
                <a:gd name="connsiteY34" fmla="*/ 23466 h 201935"/>
                <a:gd name="connsiteX35" fmla="*/ 159703 w 237761"/>
                <a:gd name="connsiteY35" fmla="*/ 4028 h 201935"/>
                <a:gd name="connsiteX36" fmla="*/ 116033 w 237761"/>
                <a:gd name="connsiteY36" fmla="*/ 34 h 201935"/>
                <a:gd name="connsiteX37" fmla="*/ 102188 w 237761"/>
                <a:gd name="connsiteY37" fmla="*/ 33 h 201935"/>
                <a:gd name="connsiteX38" fmla="*/ 40945 w 237761"/>
                <a:gd name="connsiteY38" fmla="*/ 32518 h 201935"/>
                <a:gd name="connsiteX39" fmla="*/ 40945 w 237761"/>
                <a:gd name="connsiteY39" fmla="*/ 32518 h 201935"/>
                <a:gd name="connsiteX40" fmla="*/ 185000 w 237761"/>
                <a:gd name="connsiteY40" fmla="*/ 37312 h 201935"/>
                <a:gd name="connsiteX41" fmla="*/ 185000 w 237761"/>
                <a:gd name="connsiteY41" fmla="*/ 37312 h 201935"/>
                <a:gd name="connsiteX42" fmla="*/ 185000 w 237761"/>
                <a:gd name="connsiteY42" fmla="*/ 37312 h 201935"/>
                <a:gd name="connsiteX43" fmla="*/ 206037 w 237761"/>
                <a:gd name="connsiteY43" fmla="*/ 56217 h 201935"/>
                <a:gd name="connsiteX44" fmla="*/ 206037 w 237761"/>
                <a:gd name="connsiteY44" fmla="*/ 56217 h 201935"/>
                <a:gd name="connsiteX45" fmla="*/ 206037 w 237761"/>
                <a:gd name="connsiteY45" fmla="*/ 56217 h 201935"/>
                <a:gd name="connsiteX46" fmla="*/ 206037 w 237761"/>
                <a:gd name="connsiteY46" fmla="*/ 56217 h 201935"/>
                <a:gd name="connsiteX47" fmla="*/ 206037 w 237761"/>
                <a:gd name="connsiteY47" fmla="*/ 56217 h 201935"/>
                <a:gd name="connsiteX48" fmla="*/ 206037 w 237761"/>
                <a:gd name="connsiteY48" fmla="*/ 56217 h 201935"/>
                <a:gd name="connsiteX49" fmla="*/ 190592 w 237761"/>
                <a:gd name="connsiteY49" fmla="*/ 141958 h 201935"/>
                <a:gd name="connsiteX50" fmla="*/ 190592 w 237761"/>
                <a:gd name="connsiteY50" fmla="*/ 141958 h 201935"/>
                <a:gd name="connsiteX51" fmla="*/ 190592 w 237761"/>
                <a:gd name="connsiteY51" fmla="*/ 141958 h 201935"/>
                <a:gd name="connsiteX52" fmla="*/ 171419 w 237761"/>
                <a:gd name="connsiteY52" fmla="*/ 156870 h 201935"/>
                <a:gd name="connsiteX53" fmla="*/ 171419 w 237761"/>
                <a:gd name="connsiteY53" fmla="*/ 156870 h 201935"/>
                <a:gd name="connsiteX54" fmla="*/ 171419 w 237761"/>
                <a:gd name="connsiteY54" fmla="*/ 156870 h 201935"/>
                <a:gd name="connsiteX55" fmla="*/ 143194 w 237761"/>
                <a:gd name="connsiteY55" fmla="*/ 169118 h 201935"/>
                <a:gd name="connsiteX56" fmla="*/ 143194 w 237761"/>
                <a:gd name="connsiteY56" fmla="*/ 169118 h 201935"/>
                <a:gd name="connsiteX57" fmla="*/ 22038 w 237761"/>
                <a:gd name="connsiteY57" fmla="*/ 171249 h 201935"/>
                <a:gd name="connsiteX58" fmla="*/ 22038 w 237761"/>
                <a:gd name="connsiteY58" fmla="*/ 171249 h 201935"/>
                <a:gd name="connsiteX59" fmla="*/ 158105 w 237761"/>
                <a:gd name="connsiteY59" fmla="*/ 26128 h 201935"/>
                <a:gd name="connsiteX60" fmla="*/ 158105 w 237761"/>
                <a:gd name="connsiteY60" fmla="*/ 26128 h 20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37761" h="201935">
                  <a:moveTo>
                    <a:pt x="102188" y="565"/>
                  </a:moveTo>
                  <a:cubicBezTo>
                    <a:pt x="85336" y="1106"/>
                    <a:pt x="68575" y="3246"/>
                    <a:pt x="52128" y="6956"/>
                  </a:cubicBezTo>
                  <a:cubicBezTo>
                    <a:pt x="36883" y="10010"/>
                    <a:pt x="22050" y="14836"/>
                    <a:pt x="7927" y="21335"/>
                  </a:cubicBezTo>
                  <a:cubicBezTo>
                    <a:pt x="1910" y="23283"/>
                    <a:pt x="-1388" y="29739"/>
                    <a:pt x="559" y="35755"/>
                  </a:cubicBezTo>
                  <a:cubicBezTo>
                    <a:pt x="2506" y="41771"/>
                    <a:pt x="8963" y="45069"/>
                    <a:pt x="14980" y="43121"/>
                  </a:cubicBezTo>
                  <a:cubicBezTo>
                    <a:pt x="15770" y="42866"/>
                    <a:pt x="16531" y="42525"/>
                    <a:pt x="17246" y="42104"/>
                  </a:cubicBezTo>
                  <a:cubicBezTo>
                    <a:pt x="25417" y="38331"/>
                    <a:pt x="33875" y="35214"/>
                    <a:pt x="42542" y="32785"/>
                  </a:cubicBezTo>
                  <a:cubicBezTo>
                    <a:pt x="63379" y="26980"/>
                    <a:pt x="84831" y="23672"/>
                    <a:pt x="106449" y="22932"/>
                  </a:cubicBezTo>
                  <a:cubicBezTo>
                    <a:pt x="123795" y="22533"/>
                    <a:pt x="141130" y="24141"/>
                    <a:pt x="158107" y="27725"/>
                  </a:cubicBezTo>
                  <a:lnTo>
                    <a:pt x="156508" y="27726"/>
                  </a:lnTo>
                  <a:lnTo>
                    <a:pt x="158372" y="27726"/>
                  </a:lnTo>
                  <a:lnTo>
                    <a:pt x="158372" y="27726"/>
                  </a:lnTo>
                  <a:cubicBezTo>
                    <a:pt x="167563" y="29966"/>
                    <a:pt x="176490" y="33179"/>
                    <a:pt x="185000" y="37312"/>
                  </a:cubicBezTo>
                  <a:cubicBezTo>
                    <a:pt x="190256" y="40212"/>
                    <a:pt x="195169" y="43695"/>
                    <a:pt x="199645" y="47696"/>
                  </a:cubicBezTo>
                  <a:cubicBezTo>
                    <a:pt x="202529" y="50794"/>
                    <a:pt x="205200" y="54086"/>
                    <a:pt x="207632" y="57548"/>
                  </a:cubicBezTo>
                  <a:cubicBezTo>
                    <a:pt x="209501" y="61245"/>
                    <a:pt x="211104" y="65072"/>
                    <a:pt x="212425" y="68998"/>
                  </a:cubicBezTo>
                  <a:cubicBezTo>
                    <a:pt x="213761" y="73777"/>
                    <a:pt x="214564" y="78688"/>
                    <a:pt x="214822" y="83643"/>
                  </a:cubicBezTo>
                  <a:cubicBezTo>
                    <a:pt x="214769" y="91893"/>
                    <a:pt x="213786" y="100111"/>
                    <a:pt x="211894" y="108141"/>
                  </a:cubicBezTo>
                  <a:cubicBezTo>
                    <a:pt x="210171" y="114508"/>
                    <a:pt x="207761" y="120669"/>
                    <a:pt x="204704" y="126514"/>
                  </a:cubicBezTo>
                  <a:cubicBezTo>
                    <a:pt x="201325" y="132588"/>
                    <a:pt x="197212" y="138221"/>
                    <a:pt x="192455" y="143290"/>
                  </a:cubicBezTo>
                  <a:cubicBezTo>
                    <a:pt x="186839" y="148889"/>
                    <a:pt x="180584" y="153804"/>
                    <a:pt x="173815" y="157935"/>
                  </a:cubicBezTo>
                  <a:cubicBezTo>
                    <a:pt x="163995" y="163405"/>
                    <a:pt x="153646" y="167865"/>
                    <a:pt x="142927" y="171249"/>
                  </a:cubicBezTo>
                  <a:cubicBezTo>
                    <a:pt x="125523" y="175856"/>
                    <a:pt x="107663" y="178535"/>
                    <a:pt x="89672" y="179237"/>
                  </a:cubicBezTo>
                  <a:cubicBezTo>
                    <a:pt x="67379" y="179820"/>
                    <a:pt x="45102" y="177583"/>
                    <a:pt x="23369" y="172580"/>
                  </a:cubicBezTo>
                  <a:lnTo>
                    <a:pt x="23369" y="172580"/>
                  </a:lnTo>
                  <a:cubicBezTo>
                    <a:pt x="20607" y="171647"/>
                    <a:pt x="17613" y="171647"/>
                    <a:pt x="14848" y="172580"/>
                  </a:cubicBezTo>
                  <a:cubicBezTo>
                    <a:pt x="12016" y="173778"/>
                    <a:pt x="9800" y="176089"/>
                    <a:pt x="8725" y="178971"/>
                  </a:cubicBezTo>
                  <a:cubicBezTo>
                    <a:pt x="7538" y="181688"/>
                    <a:pt x="7538" y="184775"/>
                    <a:pt x="8725" y="187492"/>
                  </a:cubicBezTo>
                  <a:cubicBezTo>
                    <a:pt x="9766" y="190429"/>
                    <a:pt x="12136" y="192700"/>
                    <a:pt x="15115" y="193616"/>
                  </a:cubicBezTo>
                  <a:cubicBezTo>
                    <a:pt x="34982" y="198618"/>
                    <a:pt x="55344" y="201386"/>
                    <a:pt x="75827" y="201871"/>
                  </a:cubicBezTo>
                  <a:cubicBezTo>
                    <a:pt x="98044" y="202364"/>
                    <a:pt x="120233" y="200038"/>
                    <a:pt x="141863" y="194948"/>
                  </a:cubicBezTo>
                  <a:cubicBezTo>
                    <a:pt x="162576" y="190109"/>
                    <a:pt x="182066" y="181044"/>
                    <a:pt x="199113" y="168320"/>
                  </a:cubicBezTo>
                  <a:cubicBezTo>
                    <a:pt x="215599" y="155488"/>
                    <a:pt x="227618" y="137785"/>
                    <a:pt x="233462" y="117728"/>
                  </a:cubicBezTo>
                  <a:cubicBezTo>
                    <a:pt x="239194" y="99075"/>
                    <a:pt x="239194" y="79131"/>
                    <a:pt x="233462" y="60478"/>
                  </a:cubicBezTo>
                  <a:cubicBezTo>
                    <a:pt x="228718" y="45638"/>
                    <a:pt x="219397" y="32681"/>
                    <a:pt x="206834" y="23466"/>
                  </a:cubicBezTo>
                  <a:cubicBezTo>
                    <a:pt x="192643" y="13787"/>
                    <a:pt x="176592" y="7168"/>
                    <a:pt x="159703" y="4028"/>
                  </a:cubicBezTo>
                  <a:cubicBezTo>
                    <a:pt x="145336" y="1104"/>
                    <a:pt x="130693" y="-236"/>
                    <a:pt x="116033" y="34"/>
                  </a:cubicBezTo>
                  <a:lnTo>
                    <a:pt x="102188" y="33"/>
                  </a:lnTo>
                  <a:moveTo>
                    <a:pt x="40945" y="32518"/>
                  </a:moveTo>
                  <a:lnTo>
                    <a:pt x="40945" y="32518"/>
                  </a:lnTo>
                  <a:moveTo>
                    <a:pt x="185000" y="37312"/>
                  </a:moveTo>
                  <a:lnTo>
                    <a:pt x="185000" y="37312"/>
                  </a:lnTo>
                  <a:lnTo>
                    <a:pt x="185000" y="37312"/>
                  </a:lnTo>
                  <a:moveTo>
                    <a:pt x="206037" y="56217"/>
                  </a:moveTo>
                  <a:lnTo>
                    <a:pt x="206037" y="56217"/>
                  </a:lnTo>
                  <a:cubicBezTo>
                    <a:pt x="206037" y="56217"/>
                    <a:pt x="206037" y="56217"/>
                    <a:pt x="206037" y="56217"/>
                  </a:cubicBezTo>
                  <a:moveTo>
                    <a:pt x="206037" y="56217"/>
                  </a:moveTo>
                  <a:lnTo>
                    <a:pt x="206037" y="56217"/>
                  </a:lnTo>
                  <a:lnTo>
                    <a:pt x="206037" y="56217"/>
                  </a:lnTo>
                  <a:moveTo>
                    <a:pt x="190592" y="141958"/>
                  </a:moveTo>
                  <a:lnTo>
                    <a:pt x="190592" y="141958"/>
                  </a:lnTo>
                  <a:lnTo>
                    <a:pt x="190592" y="141958"/>
                  </a:lnTo>
                  <a:moveTo>
                    <a:pt x="171419" y="156870"/>
                  </a:moveTo>
                  <a:lnTo>
                    <a:pt x="171419" y="156870"/>
                  </a:lnTo>
                  <a:lnTo>
                    <a:pt x="171419" y="156870"/>
                  </a:lnTo>
                  <a:moveTo>
                    <a:pt x="143194" y="169118"/>
                  </a:moveTo>
                  <a:lnTo>
                    <a:pt x="143194" y="169118"/>
                  </a:lnTo>
                  <a:moveTo>
                    <a:pt x="22038" y="171249"/>
                  </a:moveTo>
                  <a:lnTo>
                    <a:pt x="22038" y="171249"/>
                  </a:lnTo>
                  <a:moveTo>
                    <a:pt x="158105" y="26128"/>
                  </a:moveTo>
                  <a:lnTo>
                    <a:pt x="158105" y="26128"/>
                  </a:lnTo>
                </a:path>
              </a:pathLst>
            </a:custGeom>
            <a:solidFill>
              <a:srgbClr val="DAB454"/>
            </a:solidFill>
            <a:ln w="26619"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id="{1C49CA14-9551-48CA-ACC2-AB3EE070D2F0}"/>
                </a:ext>
              </a:extLst>
            </p:cNvPr>
            <p:cNvSpPr/>
            <p:nvPr/>
          </p:nvSpPr>
          <p:spPr>
            <a:xfrm>
              <a:off x="13932386" y="4881744"/>
              <a:ext cx="1519607" cy="1211486"/>
            </a:xfrm>
            <a:custGeom>
              <a:avLst/>
              <a:gdLst>
                <a:gd name="connsiteX0" fmla="*/ 118759 w 1210792"/>
                <a:gd name="connsiteY0" fmla="*/ 3134 h 965287"/>
                <a:gd name="connsiteX1" fmla="*/ 29290 w 1210792"/>
                <a:gd name="connsiteY1" fmla="*/ 55058 h 965287"/>
                <a:gd name="connsiteX2" fmla="*/ 1331 w 1210792"/>
                <a:gd name="connsiteY2" fmla="*/ 170356 h 965287"/>
                <a:gd name="connsiteX3" fmla="*/ 29290 w 1210792"/>
                <a:gd name="connsiteY3" fmla="*/ 259026 h 965287"/>
                <a:gd name="connsiteX4" fmla="*/ 35148 w 1210792"/>
                <a:gd name="connsiteY4" fmla="*/ 265417 h 965287"/>
                <a:gd name="connsiteX5" fmla="*/ 43935 w 1210792"/>
                <a:gd name="connsiteY5" fmla="*/ 265417 h 965287"/>
                <a:gd name="connsiteX6" fmla="*/ 50325 w 1210792"/>
                <a:gd name="connsiteY6" fmla="*/ 259558 h 965287"/>
                <a:gd name="connsiteX7" fmla="*/ 50325 w 1210792"/>
                <a:gd name="connsiteY7" fmla="*/ 250771 h 965287"/>
                <a:gd name="connsiteX8" fmla="*/ 26361 w 1210792"/>
                <a:gd name="connsiteY8" fmla="*/ 186066 h 965287"/>
                <a:gd name="connsiteX9" fmla="*/ 22632 w 1210792"/>
                <a:gd name="connsiteY9" fmla="*/ 139468 h 965287"/>
                <a:gd name="connsiteX10" fmla="*/ 29556 w 1210792"/>
                <a:gd name="connsiteY10" fmla="*/ 102721 h 965287"/>
                <a:gd name="connsiteX11" fmla="*/ 43935 w 1210792"/>
                <a:gd name="connsiteY11" fmla="*/ 72632 h 965287"/>
                <a:gd name="connsiteX12" fmla="*/ 63107 w 1210792"/>
                <a:gd name="connsiteY12" fmla="*/ 50265 h 965287"/>
                <a:gd name="connsiteX13" fmla="*/ 60976 w 1210792"/>
                <a:gd name="connsiteY13" fmla="*/ 52395 h 965287"/>
                <a:gd name="connsiteX14" fmla="*/ 86006 w 1210792"/>
                <a:gd name="connsiteY14" fmla="*/ 35087 h 965287"/>
                <a:gd name="connsiteX15" fmla="*/ 109172 w 1210792"/>
                <a:gd name="connsiteY15" fmla="*/ 27099 h 965287"/>
                <a:gd name="connsiteX16" fmla="*/ 109172 w 1210792"/>
                <a:gd name="connsiteY16" fmla="*/ 27099 h 965287"/>
                <a:gd name="connsiteX17" fmla="*/ 109172 w 1210792"/>
                <a:gd name="connsiteY17" fmla="*/ 27099 h 965287"/>
                <a:gd name="connsiteX18" fmla="*/ 109172 w 1210792"/>
                <a:gd name="connsiteY18" fmla="*/ 27099 h 965287"/>
                <a:gd name="connsiteX19" fmla="*/ 138196 w 1210792"/>
                <a:gd name="connsiteY19" fmla="*/ 24703 h 965287"/>
                <a:gd name="connsiteX20" fmla="*/ 169085 w 1210792"/>
                <a:gd name="connsiteY20" fmla="*/ 31093 h 965287"/>
                <a:gd name="connsiteX21" fmla="*/ 169085 w 1210792"/>
                <a:gd name="connsiteY21" fmla="*/ 31093 h 965287"/>
                <a:gd name="connsiteX22" fmla="*/ 200239 w 1210792"/>
                <a:gd name="connsiteY22" fmla="*/ 46537 h 965287"/>
                <a:gd name="connsiteX23" fmla="*/ 238317 w 1210792"/>
                <a:gd name="connsiteY23" fmla="*/ 79289 h 965287"/>
                <a:gd name="connsiteX24" fmla="*/ 236187 w 1210792"/>
                <a:gd name="connsiteY24" fmla="*/ 77159 h 965287"/>
                <a:gd name="connsiteX25" fmla="*/ 260685 w 1210792"/>
                <a:gd name="connsiteY25" fmla="*/ 108579 h 965287"/>
                <a:gd name="connsiteX26" fmla="*/ 272400 w 1210792"/>
                <a:gd name="connsiteY26" fmla="*/ 125887 h 965287"/>
                <a:gd name="connsiteX27" fmla="*/ 286247 w 1210792"/>
                <a:gd name="connsiteY27" fmla="*/ 145059 h 965287"/>
                <a:gd name="connsiteX28" fmla="*/ 340833 w 1210792"/>
                <a:gd name="connsiteY28" fmla="*/ 206037 h 965287"/>
                <a:gd name="connsiteX29" fmla="*/ 469978 w 1210792"/>
                <a:gd name="connsiteY29" fmla="*/ 300565 h 965287"/>
                <a:gd name="connsiteX30" fmla="*/ 614566 w 1210792"/>
                <a:gd name="connsiteY30" fmla="*/ 375122 h 965287"/>
                <a:gd name="connsiteX31" fmla="*/ 761817 w 1210792"/>
                <a:gd name="connsiteY31" fmla="*/ 450745 h 965287"/>
                <a:gd name="connsiteX32" fmla="*/ 800959 w 1210792"/>
                <a:gd name="connsiteY32" fmla="*/ 474444 h 965287"/>
                <a:gd name="connsiteX33" fmla="*/ 799362 w 1210792"/>
                <a:gd name="connsiteY33" fmla="*/ 474444 h 965287"/>
                <a:gd name="connsiteX34" fmla="*/ 908535 w 1210792"/>
                <a:gd name="connsiteY34" fmla="*/ 555925 h 965287"/>
                <a:gd name="connsiteX35" fmla="*/ 1012650 w 1210792"/>
                <a:gd name="connsiteY35" fmla="*/ 656044 h 965287"/>
                <a:gd name="connsiteX36" fmla="*/ 1010786 w 1210792"/>
                <a:gd name="connsiteY36" fmla="*/ 653648 h 965287"/>
                <a:gd name="connsiteX37" fmla="*/ 1140729 w 1210792"/>
                <a:gd name="connsiteY37" fmla="*/ 836580 h 965287"/>
                <a:gd name="connsiteX38" fmla="*/ 1140729 w 1210792"/>
                <a:gd name="connsiteY38" fmla="*/ 836580 h 965287"/>
                <a:gd name="connsiteX39" fmla="*/ 1140729 w 1210792"/>
                <a:gd name="connsiteY39" fmla="*/ 836580 h 965287"/>
                <a:gd name="connsiteX40" fmla="*/ 1140729 w 1210792"/>
                <a:gd name="connsiteY40" fmla="*/ 836580 h 965287"/>
                <a:gd name="connsiteX41" fmla="*/ 1140729 w 1210792"/>
                <a:gd name="connsiteY41" fmla="*/ 836580 h 965287"/>
                <a:gd name="connsiteX42" fmla="*/ 1165492 w 1210792"/>
                <a:gd name="connsiteY42" fmla="*/ 889835 h 965287"/>
                <a:gd name="connsiteX43" fmla="*/ 1188125 w 1210792"/>
                <a:gd name="connsiteY43" fmla="*/ 956138 h 965287"/>
                <a:gd name="connsiteX44" fmla="*/ 1201644 w 1210792"/>
                <a:gd name="connsiteY44" fmla="*/ 965051 h 965287"/>
                <a:gd name="connsiteX45" fmla="*/ 1210556 w 1210792"/>
                <a:gd name="connsiteY45" fmla="*/ 951533 h 965287"/>
                <a:gd name="connsiteX46" fmla="*/ 1209427 w 1210792"/>
                <a:gd name="connsiteY46" fmla="*/ 948416 h 965287"/>
                <a:gd name="connsiteX47" fmla="*/ 1193984 w 1210792"/>
                <a:gd name="connsiteY47" fmla="*/ 901818 h 965287"/>
                <a:gd name="connsiteX48" fmla="*/ 1174546 w 1210792"/>
                <a:gd name="connsiteY48" fmla="*/ 853356 h 965287"/>
                <a:gd name="connsiteX49" fmla="*/ 1130345 w 1210792"/>
                <a:gd name="connsiteY49" fmla="*/ 771608 h 965287"/>
                <a:gd name="connsiteX50" fmla="*/ 1013982 w 1210792"/>
                <a:gd name="connsiteY50" fmla="*/ 622760 h 965287"/>
                <a:gd name="connsiteX51" fmla="*/ 872856 w 1210792"/>
                <a:gd name="connsiteY51" fmla="*/ 496811 h 965287"/>
                <a:gd name="connsiteX52" fmla="*/ 802557 w 1210792"/>
                <a:gd name="connsiteY52" fmla="*/ 448082 h 965287"/>
                <a:gd name="connsiteX53" fmla="*/ 730396 w 1210792"/>
                <a:gd name="connsiteY53" fmla="*/ 406809 h 965287"/>
                <a:gd name="connsiteX54" fmla="*/ 446279 w 1210792"/>
                <a:gd name="connsiteY54" fmla="*/ 259026 h 965287"/>
                <a:gd name="connsiteX55" fmla="*/ 448675 w 1210792"/>
                <a:gd name="connsiteY55" fmla="*/ 260623 h 965287"/>
                <a:gd name="connsiteX56" fmla="*/ 331779 w 1210792"/>
                <a:gd name="connsiteY56" fmla="*/ 164231 h 965287"/>
                <a:gd name="connsiteX57" fmla="*/ 331780 w 1210792"/>
                <a:gd name="connsiteY57" fmla="*/ 164231 h 965287"/>
                <a:gd name="connsiteX58" fmla="*/ 329916 w 1210792"/>
                <a:gd name="connsiteY58" fmla="*/ 162367 h 965287"/>
                <a:gd name="connsiteX59" fmla="*/ 329916 w 1210792"/>
                <a:gd name="connsiteY59" fmla="*/ 162368 h 965287"/>
                <a:gd name="connsiteX60" fmla="*/ 305419 w 1210792"/>
                <a:gd name="connsiteY60" fmla="*/ 133077 h 965287"/>
                <a:gd name="connsiteX61" fmla="*/ 278791 w 1210792"/>
                <a:gd name="connsiteY61" fmla="*/ 96597 h 965287"/>
                <a:gd name="connsiteX62" fmla="*/ 225536 w 1210792"/>
                <a:gd name="connsiteY62" fmla="*/ 37750 h 965287"/>
                <a:gd name="connsiteX63" fmla="*/ 169352 w 1210792"/>
                <a:gd name="connsiteY63" fmla="*/ 6862 h 965287"/>
                <a:gd name="connsiteX64" fmla="*/ 127546 w 1210792"/>
                <a:gd name="connsiteY64" fmla="*/ 205 h 965287"/>
                <a:gd name="connsiteX65" fmla="*/ 114232 w 1210792"/>
                <a:gd name="connsiteY65" fmla="*/ 205 h 965287"/>
                <a:gd name="connsiteX66" fmla="*/ 132073 w 1210792"/>
                <a:gd name="connsiteY66" fmla="*/ 22306 h 965287"/>
                <a:gd name="connsiteX67" fmla="*/ 132073 w 1210792"/>
                <a:gd name="connsiteY67" fmla="*/ 22306 h 965287"/>
                <a:gd name="connsiteX68" fmla="*/ 162162 w 1210792"/>
                <a:gd name="connsiteY68" fmla="*/ 27631 h 965287"/>
                <a:gd name="connsiteX69" fmla="*/ 162162 w 1210792"/>
                <a:gd name="connsiteY69" fmla="*/ 27631 h 965287"/>
                <a:gd name="connsiteX70" fmla="*/ 82279 w 1210792"/>
                <a:gd name="connsiteY70" fmla="*/ 32957 h 965287"/>
                <a:gd name="connsiteX71" fmla="*/ 82279 w 1210792"/>
                <a:gd name="connsiteY71" fmla="*/ 32957 h 965287"/>
                <a:gd name="connsiteX72" fmla="*/ 82279 w 1210792"/>
                <a:gd name="connsiteY72" fmla="*/ 32957 h 965287"/>
                <a:gd name="connsiteX73" fmla="*/ 23165 w 1210792"/>
                <a:gd name="connsiteY73" fmla="*/ 184468 h 965287"/>
                <a:gd name="connsiteX74" fmla="*/ 23165 w 1210792"/>
                <a:gd name="connsiteY74" fmla="*/ 184468 h 965287"/>
                <a:gd name="connsiteX75" fmla="*/ 23165 w 1210792"/>
                <a:gd name="connsiteY75" fmla="*/ 184468 h 965287"/>
                <a:gd name="connsiteX76" fmla="*/ 1138065 w 1210792"/>
                <a:gd name="connsiteY76" fmla="*/ 833651 h 965287"/>
                <a:gd name="connsiteX77" fmla="*/ 1138065 w 1210792"/>
                <a:gd name="connsiteY77" fmla="*/ 833651 h 965287"/>
                <a:gd name="connsiteX78" fmla="*/ 1138065 w 1210792"/>
                <a:gd name="connsiteY78" fmla="*/ 833651 h 965287"/>
                <a:gd name="connsiteX79" fmla="*/ 1138065 w 1210792"/>
                <a:gd name="connsiteY79" fmla="*/ 833651 h 965287"/>
                <a:gd name="connsiteX80" fmla="*/ 333378 w 1210792"/>
                <a:gd name="connsiteY80" fmla="*/ 165297 h 965287"/>
                <a:gd name="connsiteX81" fmla="*/ 333378 w 1210792"/>
                <a:gd name="connsiteY81" fmla="*/ 165297 h 965287"/>
                <a:gd name="connsiteX82" fmla="*/ 333378 w 1210792"/>
                <a:gd name="connsiteY82" fmla="*/ 165297 h 965287"/>
                <a:gd name="connsiteX83" fmla="*/ 333378 w 1210792"/>
                <a:gd name="connsiteY83" fmla="*/ 165297 h 965287"/>
                <a:gd name="connsiteX84" fmla="*/ 109971 w 1210792"/>
                <a:gd name="connsiteY84" fmla="*/ 27631 h 965287"/>
                <a:gd name="connsiteX85" fmla="*/ 109971 w 1210792"/>
                <a:gd name="connsiteY85" fmla="*/ 27631 h 96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210792" h="965287">
                  <a:moveTo>
                    <a:pt x="118759" y="3134"/>
                  </a:moveTo>
                  <a:cubicBezTo>
                    <a:pt x="82962" y="7093"/>
                    <a:pt x="50486" y="25941"/>
                    <a:pt x="29290" y="55058"/>
                  </a:cubicBezTo>
                  <a:cubicBezTo>
                    <a:pt x="6123" y="88751"/>
                    <a:pt x="-3830" y="129793"/>
                    <a:pt x="1331" y="170356"/>
                  </a:cubicBezTo>
                  <a:cubicBezTo>
                    <a:pt x="5147" y="201374"/>
                    <a:pt x="14623" y="231429"/>
                    <a:pt x="29290" y="259026"/>
                  </a:cubicBezTo>
                  <a:cubicBezTo>
                    <a:pt x="30419" y="261786"/>
                    <a:pt x="32497" y="264052"/>
                    <a:pt x="35148" y="265417"/>
                  </a:cubicBezTo>
                  <a:cubicBezTo>
                    <a:pt x="37955" y="266616"/>
                    <a:pt x="41129" y="266616"/>
                    <a:pt x="43935" y="265417"/>
                  </a:cubicBezTo>
                  <a:cubicBezTo>
                    <a:pt x="46751" y="264377"/>
                    <a:pt x="49046" y="262273"/>
                    <a:pt x="50325" y="259558"/>
                  </a:cubicBezTo>
                  <a:cubicBezTo>
                    <a:pt x="51664" y="256782"/>
                    <a:pt x="51664" y="253548"/>
                    <a:pt x="50325" y="250771"/>
                  </a:cubicBezTo>
                  <a:cubicBezTo>
                    <a:pt x="39565" y="230334"/>
                    <a:pt x="31509" y="208582"/>
                    <a:pt x="26361" y="186066"/>
                  </a:cubicBezTo>
                  <a:cubicBezTo>
                    <a:pt x="23412" y="170717"/>
                    <a:pt x="22162" y="155090"/>
                    <a:pt x="22632" y="139468"/>
                  </a:cubicBezTo>
                  <a:cubicBezTo>
                    <a:pt x="23600" y="127004"/>
                    <a:pt x="25922" y="114683"/>
                    <a:pt x="29556" y="102721"/>
                  </a:cubicBezTo>
                  <a:cubicBezTo>
                    <a:pt x="33036" y="92116"/>
                    <a:pt x="37870" y="82003"/>
                    <a:pt x="43935" y="72632"/>
                  </a:cubicBezTo>
                  <a:cubicBezTo>
                    <a:pt x="49518" y="64521"/>
                    <a:pt x="55945" y="57023"/>
                    <a:pt x="63107" y="50265"/>
                  </a:cubicBezTo>
                  <a:lnTo>
                    <a:pt x="60976" y="52395"/>
                  </a:lnTo>
                  <a:cubicBezTo>
                    <a:pt x="68574" y="45616"/>
                    <a:pt x="76981" y="39803"/>
                    <a:pt x="86006" y="35087"/>
                  </a:cubicBezTo>
                  <a:cubicBezTo>
                    <a:pt x="93434" y="31637"/>
                    <a:pt x="101197" y="28959"/>
                    <a:pt x="109172" y="27099"/>
                  </a:cubicBezTo>
                  <a:lnTo>
                    <a:pt x="109172" y="27099"/>
                  </a:lnTo>
                  <a:lnTo>
                    <a:pt x="109172" y="27099"/>
                  </a:lnTo>
                  <a:lnTo>
                    <a:pt x="109172" y="27099"/>
                  </a:lnTo>
                  <a:cubicBezTo>
                    <a:pt x="118730" y="25241"/>
                    <a:pt x="128463" y="24438"/>
                    <a:pt x="138196" y="24703"/>
                  </a:cubicBezTo>
                  <a:cubicBezTo>
                    <a:pt x="148721" y="25522"/>
                    <a:pt x="159099" y="27669"/>
                    <a:pt x="169085" y="31093"/>
                  </a:cubicBezTo>
                  <a:lnTo>
                    <a:pt x="169085" y="31093"/>
                  </a:lnTo>
                  <a:cubicBezTo>
                    <a:pt x="180013" y="35064"/>
                    <a:pt x="190462" y="40244"/>
                    <a:pt x="200239" y="46537"/>
                  </a:cubicBezTo>
                  <a:cubicBezTo>
                    <a:pt x="214179" y="55915"/>
                    <a:pt x="226960" y="66908"/>
                    <a:pt x="238317" y="79289"/>
                  </a:cubicBezTo>
                  <a:lnTo>
                    <a:pt x="236187" y="77159"/>
                  </a:lnTo>
                  <a:cubicBezTo>
                    <a:pt x="245097" y="87030"/>
                    <a:pt x="253284" y="97531"/>
                    <a:pt x="260685" y="108579"/>
                  </a:cubicBezTo>
                  <a:cubicBezTo>
                    <a:pt x="264679" y="114171"/>
                    <a:pt x="268406" y="120296"/>
                    <a:pt x="272400" y="125887"/>
                  </a:cubicBezTo>
                  <a:cubicBezTo>
                    <a:pt x="276394" y="131479"/>
                    <a:pt x="281453" y="138935"/>
                    <a:pt x="286247" y="145059"/>
                  </a:cubicBezTo>
                  <a:cubicBezTo>
                    <a:pt x="302800" y="166798"/>
                    <a:pt x="321053" y="187188"/>
                    <a:pt x="340833" y="206037"/>
                  </a:cubicBezTo>
                  <a:cubicBezTo>
                    <a:pt x="380020" y="242508"/>
                    <a:pt x="423367" y="274236"/>
                    <a:pt x="469978" y="300565"/>
                  </a:cubicBezTo>
                  <a:cubicBezTo>
                    <a:pt x="516576" y="327193"/>
                    <a:pt x="565837" y="351424"/>
                    <a:pt x="614566" y="375122"/>
                  </a:cubicBezTo>
                  <a:cubicBezTo>
                    <a:pt x="663295" y="398821"/>
                    <a:pt x="713887" y="423052"/>
                    <a:pt x="761817" y="450745"/>
                  </a:cubicBezTo>
                  <a:cubicBezTo>
                    <a:pt x="775131" y="458201"/>
                    <a:pt x="788444" y="466189"/>
                    <a:pt x="800959" y="474444"/>
                  </a:cubicBezTo>
                  <a:lnTo>
                    <a:pt x="799362" y="474444"/>
                  </a:lnTo>
                  <a:cubicBezTo>
                    <a:pt x="837482" y="499207"/>
                    <a:pt x="873951" y="526424"/>
                    <a:pt x="908535" y="555925"/>
                  </a:cubicBezTo>
                  <a:cubicBezTo>
                    <a:pt x="945358" y="587023"/>
                    <a:pt x="980135" y="620466"/>
                    <a:pt x="1012650" y="656044"/>
                  </a:cubicBezTo>
                  <a:lnTo>
                    <a:pt x="1010786" y="653648"/>
                  </a:lnTo>
                  <a:cubicBezTo>
                    <a:pt x="1061721" y="708837"/>
                    <a:pt x="1105390" y="770313"/>
                    <a:pt x="1140729" y="836580"/>
                  </a:cubicBezTo>
                  <a:lnTo>
                    <a:pt x="1140729" y="836580"/>
                  </a:lnTo>
                  <a:lnTo>
                    <a:pt x="1140729" y="836580"/>
                  </a:lnTo>
                  <a:lnTo>
                    <a:pt x="1140729" y="836580"/>
                  </a:lnTo>
                  <a:lnTo>
                    <a:pt x="1140729" y="836580"/>
                  </a:lnTo>
                  <a:cubicBezTo>
                    <a:pt x="1149516" y="854420"/>
                    <a:pt x="1158036" y="872527"/>
                    <a:pt x="1165492" y="889835"/>
                  </a:cubicBezTo>
                  <a:cubicBezTo>
                    <a:pt x="1172949" y="907144"/>
                    <a:pt x="1180937" y="934037"/>
                    <a:pt x="1188125" y="956138"/>
                  </a:cubicBezTo>
                  <a:cubicBezTo>
                    <a:pt x="1189396" y="962333"/>
                    <a:pt x="1195450" y="966323"/>
                    <a:pt x="1201644" y="965051"/>
                  </a:cubicBezTo>
                  <a:cubicBezTo>
                    <a:pt x="1207837" y="963780"/>
                    <a:pt x="1211829" y="957727"/>
                    <a:pt x="1210556" y="951533"/>
                  </a:cubicBezTo>
                  <a:cubicBezTo>
                    <a:pt x="1210334" y="950445"/>
                    <a:pt x="1209952" y="949395"/>
                    <a:pt x="1209427" y="948416"/>
                  </a:cubicBezTo>
                  <a:cubicBezTo>
                    <a:pt x="1204369" y="932972"/>
                    <a:pt x="1199576" y="917262"/>
                    <a:pt x="1193984" y="901818"/>
                  </a:cubicBezTo>
                  <a:cubicBezTo>
                    <a:pt x="1188392" y="886374"/>
                    <a:pt x="1181735" y="869332"/>
                    <a:pt x="1174546" y="853356"/>
                  </a:cubicBezTo>
                  <a:cubicBezTo>
                    <a:pt x="1161452" y="825252"/>
                    <a:pt x="1146692" y="797954"/>
                    <a:pt x="1130345" y="771608"/>
                  </a:cubicBezTo>
                  <a:cubicBezTo>
                    <a:pt x="1096651" y="718213"/>
                    <a:pt x="1057667" y="668345"/>
                    <a:pt x="1013982" y="622760"/>
                  </a:cubicBezTo>
                  <a:cubicBezTo>
                    <a:pt x="970342" y="577114"/>
                    <a:pt x="923152" y="534999"/>
                    <a:pt x="872856" y="496811"/>
                  </a:cubicBezTo>
                  <a:cubicBezTo>
                    <a:pt x="850132" y="479059"/>
                    <a:pt x="826700" y="462816"/>
                    <a:pt x="802557" y="448082"/>
                  </a:cubicBezTo>
                  <a:cubicBezTo>
                    <a:pt x="779125" y="433437"/>
                    <a:pt x="754893" y="419857"/>
                    <a:pt x="730396" y="406809"/>
                  </a:cubicBezTo>
                  <a:cubicBezTo>
                    <a:pt x="636134" y="356749"/>
                    <a:pt x="536280" y="316808"/>
                    <a:pt x="446279" y="259026"/>
                  </a:cubicBezTo>
                  <a:lnTo>
                    <a:pt x="448675" y="260623"/>
                  </a:lnTo>
                  <a:cubicBezTo>
                    <a:pt x="405889" y="233428"/>
                    <a:pt x="366627" y="201052"/>
                    <a:pt x="331779" y="164231"/>
                  </a:cubicBezTo>
                  <a:lnTo>
                    <a:pt x="331780" y="164231"/>
                  </a:lnTo>
                  <a:cubicBezTo>
                    <a:pt x="331301" y="163482"/>
                    <a:pt x="330665" y="162846"/>
                    <a:pt x="329916" y="162367"/>
                  </a:cubicBezTo>
                  <a:lnTo>
                    <a:pt x="329916" y="162368"/>
                  </a:lnTo>
                  <a:cubicBezTo>
                    <a:pt x="321395" y="152782"/>
                    <a:pt x="313140" y="142929"/>
                    <a:pt x="305419" y="133077"/>
                  </a:cubicBezTo>
                  <a:cubicBezTo>
                    <a:pt x="297697" y="123225"/>
                    <a:pt x="288110" y="108846"/>
                    <a:pt x="278791" y="96597"/>
                  </a:cubicBezTo>
                  <a:cubicBezTo>
                    <a:pt x="264282" y="74274"/>
                    <a:pt x="246305" y="54408"/>
                    <a:pt x="225536" y="37750"/>
                  </a:cubicBezTo>
                  <a:cubicBezTo>
                    <a:pt x="208895" y="24045"/>
                    <a:pt x="189839" y="13569"/>
                    <a:pt x="169352" y="6862"/>
                  </a:cubicBezTo>
                  <a:cubicBezTo>
                    <a:pt x="155834" y="2537"/>
                    <a:pt x="141739" y="293"/>
                    <a:pt x="127546" y="205"/>
                  </a:cubicBezTo>
                  <a:cubicBezTo>
                    <a:pt x="123113" y="-68"/>
                    <a:pt x="118666" y="-68"/>
                    <a:pt x="114232" y="205"/>
                  </a:cubicBezTo>
                  <a:moveTo>
                    <a:pt x="132073" y="22306"/>
                  </a:moveTo>
                  <a:lnTo>
                    <a:pt x="132073" y="22306"/>
                  </a:lnTo>
                  <a:moveTo>
                    <a:pt x="162162" y="27631"/>
                  </a:moveTo>
                  <a:lnTo>
                    <a:pt x="162162" y="27631"/>
                  </a:lnTo>
                  <a:moveTo>
                    <a:pt x="82279" y="32957"/>
                  </a:moveTo>
                  <a:lnTo>
                    <a:pt x="82279" y="32957"/>
                  </a:lnTo>
                  <a:lnTo>
                    <a:pt x="82279" y="32957"/>
                  </a:lnTo>
                  <a:moveTo>
                    <a:pt x="23165" y="184468"/>
                  </a:moveTo>
                  <a:lnTo>
                    <a:pt x="23165" y="184468"/>
                  </a:lnTo>
                  <a:lnTo>
                    <a:pt x="23165" y="184468"/>
                  </a:lnTo>
                  <a:moveTo>
                    <a:pt x="1138065" y="833651"/>
                  </a:moveTo>
                  <a:lnTo>
                    <a:pt x="1138065" y="833651"/>
                  </a:lnTo>
                  <a:lnTo>
                    <a:pt x="1138065" y="833651"/>
                  </a:lnTo>
                  <a:lnTo>
                    <a:pt x="1138065" y="833651"/>
                  </a:lnTo>
                  <a:moveTo>
                    <a:pt x="333378" y="165297"/>
                  </a:moveTo>
                  <a:lnTo>
                    <a:pt x="333378" y="165297"/>
                  </a:lnTo>
                  <a:lnTo>
                    <a:pt x="333378" y="165297"/>
                  </a:lnTo>
                  <a:lnTo>
                    <a:pt x="333378" y="165297"/>
                  </a:lnTo>
                  <a:moveTo>
                    <a:pt x="109971" y="27631"/>
                  </a:moveTo>
                  <a:lnTo>
                    <a:pt x="109971" y="27631"/>
                  </a:lnTo>
                </a:path>
              </a:pathLst>
            </a:custGeom>
            <a:solidFill>
              <a:srgbClr val="DAB454"/>
            </a:solidFill>
            <a:ln w="26619"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id="{05ECFCFB-E6D8-49C2-BBF8-3C8EBB4AACF7}"/>
                </a:ext>
              </a:extLst>
            </p:cNvPr>
            <p:cNvSpPr/>
            <p:nvPr/>
          </p:nvSpPr>
          <p:spPr>
            <a:xfrm>
              <a:off x="12574900" y="9724766"/>
              <a:ext cx="790696" cy="458520"/>
            </a:xfrm>
            <a:custGeom>
              <a:avLst/>
              <a:gdLst>
                <a:gd name="connsiteX0" fmla="*/ 515512 w 630010"/>
                <a:gd name="connsiteY0" fmla="*/ 0 h 365339"/>
                <a:gd name="connsiteX1" fmla="*/ 515512 w 630010"/>
                <a:gd name="connsiteY1" fmla="*/ 0 h 365339"/>
                <a:gd name="connsiteX2" fmla="*/ 420717 w 630010"/>
                <a:gd name="connsiteY2" fmla="*/ 8255 h 365339"/>
                <a:gd name="connsiteX3" fmla="*/ 351219 w 630010"/>
                <a:gd name="connsiteY3" fmla="*/ 8255 h 365339"/>
                <a:gd name="connsiteX4" fmla="*/ 236188 w 630010"/>
                <a:gd name="connsiteY4" fmla="*/ 8255 h 365339"/>
                <a:gd name="connsiteX5" fmla="*/ 82812 w 630010"/>
                <a:gd name="connsiteY5" fmla="*/ 36746 h 365339"/>
                <a:gd name="connsiteX6" fmla="*/ 23965 w 630010"/>
                <a:gd name="connsiteY6" fmla="*/ 88138 h 365339"/>
                <a:gd name="connsiteX7" fmla="*/ 0 w 630010"/>
                <a:gd name="connsiteY7" fmla="*/ 165624 h 365339"/>
                <a:gd name="connsiteX8" fmla="*/ 22900 w 630010"/>
                <a:gd name="connsiteY8" fmla="*/ 243377 h 365339"/>
                <a:gd name="connsiteX9" fmla="*/ 79084 w 630010"/>
                <a:gd name="connsiteY9" fmla="*/ 302757 h 365339"/>
                <a:gd name="connsiteX10" fmla="*/ 144854 w 630010"/>
                <a:gd name="connsiteY10" fmla="*/ 341633 h 365339"/>
                <a:gd name="connsiteX11" fmla="*/ 217015 w 630010"/>
                <a:gd name="connsiteY11" fmla="*/ 361072 h 365339"/>
                <a:gd name="connsiteX12" fmla="*/ 274264 w 630010"/>
                <a:gd name="connsiteY12" fmla="*/ 365332 h 365339"/>
                <a:gd name="connsiteX13" fmla="*/ 292904 w 630010"/>
                <a:gd name="connsiteY13" fmla="*/ 365332 h 365339"/>
                <a:gd name="connsiteX14" fmla="*/ 370923 w 630010"/>
                <a:gd name="connsiteY14" fmla="*/ 356545 h 365339"/>
                <a:gd name="connsiteX15" fmla="*/ 525630 w 630010"/>
                <a:gd name="connsiteY15" fmla="*/ 312076 h 365339"/>
                <a:gd name="connsiteX16" fmla="*/ 630010 w 630010"/>
                <a:gd name="connsiteY16" fmla="*/ 267341 h 365339"/>
                <a:gd name="connsiteX17" fmla="*/ 624419 w 630010"/>
                <a:gd name="connsiteY17" fmla="*/ 260684 h 365339"/>
                <a:gd name="connsiteX18" fmla="*/ 612969 w 630010"/>
                <a:gd name="connsiteY18" fmla="*/ 248968 h 365339"/>
                <a:gd name="connsiteX19" fmla="*/ 459328 w 630010"/>
                <a:gd name="connsiteY19" fmla="*/ 309413 h 365339"/>
                <a:gd name="connsiteX20" fmla="*/ 290775 w 630010"/>
                <a:gd name="connsiteY20" fmla="*/ 340567 h 365339"/>
                <a:gd name="connsiteX21" fmla="*/ 277993 w 630010"/>
                <a:gd name="connsiteY21" fmla="*/ 340567 h 365339"/>
                <a:gd name="connsiteX22" fmla="*/ 193583 w 630010"/>
                <a:gd name="connsiteY22" fmla="*/ 331781 h 365339"/>
                <a:gd name="connsiteX23" fmla="*/ 126481 w 630010"/>
                <a:gd name="connsiteY23" fmla="*/ 305153 h 365339"/>
                <a:gd name="connsiteX24" fmla="*/ 73226 w 630010"/>
                <a:gd name="connsiteY24" fmla="*/ 267341 h 365339"/>
                <a:gd name="connsiteX25" fmla="*/ 70829 w 630010"/>
                <a:gd name="connsiteY25" fmla="*/ 265478 h 365339"/>
                <a:gd name="connsiteX26" fmla="*/ 44202 w 630010"/>
                <a:gd name="connsiteY26" fmla="*/ 234590 h 365339"/>
                <a:gd name="connsiteX27" fmla="*/ 28225 w 630010"/>
                <a:gd name="connsiteY27" fmla="*/ 201039 h 365339"/>
                <a:gd name="connsiteX28" fmla="*/ 23166 w 630010"/>
                <a:gd name="connsiteY28" fmla="*/ 171216 h 365339"/>
                <a:gd name="connsiteX29" fmla="*/ 25829 w 630010"/>
                <a:gd name="connsiteY29" fmla="*/ 140860 h 365339"/>
                <a:gd name="connsiteX30" fmla="*/ 35414 w 630010"/>
                <a:gd name="connsiteY30" fmla="*/ 114232 h 365339"/>
                <a:gd name="connsiteX31" fmla="*/ 54320 w 630010"/>
                <a:gd name="connsiteY31" fmla="*/ 87604 h 365339"/>
                <a:gd name="connsiteX32" fmla="*/ 79350 w 630010"/>
                <a:gd name="connsiteY32" fmla="*/ 66303 h 365339"/>
                <a:gd name="connsiteX33" fmla="*/ 122220 w 630010"/>
                <a:gd name="connsiteY33" fmla="*/ 47131 h 365339"/>
                <a:gd name="connsiteX34" fmla="*/ 216215 w 630010"/>
                <a:gd name="connsiteY34" fmla="*/ 33817 h 365339"/>
                <a:gd name="connsiteX35" fmla="*/ 251898 w 630010"/>
                <a:gd name="connsiteY35" fmla="*/ 33817 h 365339"/>
                <a:gd name="connsiteX36" fmla="*/ 379178 w 630010"/>
                <a:gd name="connsiteY36" fmla="*/ 33817 h 365339"/>
                <a:gd name="connsiteX37" fmla="*/ 512317 w 630010"/>
                <a:gd name="connsiteY37" fmla="*/ 25296 h 365339"/>
                <a:gd name="connsiteX38" fmla="*/ 512317 w 630010"/>
                <a:gd name="connsiteY38" fmla="*/ 16509 h 365339"/>
                <a:gd name="connsiteX39" fmla="*/ 512317 w 630010"/>
                <a:gd name="connsiteY39" fmla="*/ 1065 h 365339"/>
                <a:gd name="connsiteX40" fmla="*/ 512317 w 630010"/>
                <a:gd name="connsiteY40" fmla="*/ 1065 h 36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30010" h="365339">
                  <a:moveTo>
                    <a:pt x="515512" y="0"/>
                  </a:moveTo>
                  <a:lnTo>
                    <a:pt x="515512" y="0"/>
                  </a:lnTo>
                  <a:cubicBezTo>
                    <a:pt x="484124" y="4783"/>
                    <a:pt x="452460" y="7540"/>
                    <a:pt x="420717" y="8255"/>
                  </a:cubicBezTo>
                  <a:cubicBezTo>
                    <a:pt x="395954" y="8255"/>
                    <a:pt x="373587" y="8255"/>
                    <a:pt x="351219" y="8255"/>
                  </a:cubicBezTo>
                  <a:lnTo>
                    <a:pt x="236188" y="8255"/>
                  </a:lnTo>
                  <a:cubicBezTo>
                    <a:pt x="183561" y="5958"/>
                    <a:pt x="131104" y="15703"/>
                    <a:pt x="82812" y="36746"/>
                  </a:cubicBezTo>
                  <a:cubicBezTo>
                    <a:pt x="59169" y="48629"/>
                    <a:pt x="38923" y="66310"/>
                    <a:pt x="23965" y="88138"/>
                  </a:cubicBezTo>
                  <a:cubicBezTo>
                    <a:pt x="8286" y="110930"/>
                    <a:pt x="-74" y="137960"/>
                    <a:pt x="0" y="165624"/>
                  </a:cubicBezTo>
                  <a:cubicBezTo>
                    <a:pt x="377" y="193149"/>
                    <a:pt x="8297" y="220042"/>
                    <a:pt x="22900" y="243377"/>
                  </a:cubicBezTo>
                  <a:cubicBezTo>
                    <a:pt x="37798" y="266473"/>
                    <a:pt x="56848" y="286607"/>
                    <a:pt x="79084" y="302757"/>
                  </a:cubicBezTo>
                  <a:cubicBezTo>
                    <a:pt x="99110" y="318687"/>
                    <a:pt x="121243" y="331770"/>
                    <a:pt x="144854" y="341633"/>
                  </a:cubicBezTo>
                  <a:cubicBezTo>
                    <a:pt x="168097" y="350818"/>
                    <a:pt x="192304" y="357340"/>
                    <a:pt x="217015" y="361072"/>
                  </a:cubicBezTo>
                  <a:cubicBezTo>
                    <a:pt x="235953" y="364027"/>
                    <a:pt x="255098" y="365451"/>
                    <a:pt x="274264" y="365332"/>
                  </a:cubicBezTo>
                  <a:lnTo>
                    <a:pt x="292904" y="365332"/>
                  </a:lnTo>
                  <a:cubicBezTo>
                    <a:pt x="319073" y="364100"/>
                    <a:pt x="345135" y="361165"/>
                    <a:pt x="370923" y="356545"/>
                  </a:cubicBezTo>
                  <a:cubicBezTo>
                    <a:pt x="423743" y="346486"/>
                    <a:pt x="475530" y="331602"/>
                    <a:pt x="525630" y="312076"/>
                  </a:cubicBezTo>
                  <a:cubicBezTo>
                    <a:pt x="558915" y="299561"/>
                    <a:pt x="593265" y="285449"/>
                    <a:pt x="630010" y="267341"/>
                  </a:cubicBezTo>
                  <a:lnTo>
                    <a:pt x="624419" y="260684"/>
                  </a:lnTo>
                  <a:lnTo>
                    <a:pt x="612969" y="248968"/>
                  </a:lnTo>
                  <a:cubicBezTo>
                    <a:pt x="562964" y="272063"/>
                    <a:pt x="511664" y="292245"/>
                    <a:pt x="459328" y="309413"/>
                  </a:cubicBezTo>
                  <a:cubicBezTo>
                    <a:pt x="404733" y="327067"/>
                    <a:pt x="348073" y="337540"/>
                    <a:pt x="290775" y="340567"/>
                  </a:cubicBezTo>
                  <a:lnTo>
                    <a:pt x="277993" y="340567"/>
                  </a:lnTo>
                  <a:cubicBezTo>
                    <a:pt x="249620" y="340710"/>
                    <a:pt x="221317" y="337764"/>
                    <a:pt x="193583" y="331781"/>
                  </a:cubicBezTo>
                  <a:cubicBezTo>
                    <a:pt x="170246" y="325575"/>
                    <a:pt x="147723" y="316637"/>
                    <a:pt x="126481" y="305153"/>
                  </a:cubicBezTo>
                  <a:cubicBezTo>
                    <a:pt x="107403" y="294530"/>
                    <a:pt x="89545" y="281850"/>
                    <a:pt x="73226" y="267341"/>
                  </a:cubicBezTo>
                  <a:cubicBezTo>
                    <a:pt x="71362" y="265478"/>
                    <a:pt x="71096" y="265478"/>
                    <a:pt x="70829" y="265478"/>
                  </a:cubicBezTo>
                  <a:cubicBezTo>
                    <a:pt x="60916" y="256124"/>
                    <a:pt x="51993" y="245773"/>
                    <a:pt x="44202" y="234590"/>
                  </a:cubicBezTo>
                  <a:cubicBezTo>
                    <a:pt x="37667" y="224023"/>
                    <a:pt x="32310" y="212772"/>
                    <a:pt x="28225" y="201039"/>
                  </a:cubicBezTo>
                  <a:cubicBezTo>
                    <a:pt x="25411" y="191322"/>
                    <a:pt x="23713" y="181316"/>
                    <a:pt x="23166" y="171216"/>
                  </a:cubicBezTo>
                  <a:cubicBezTo>
                    <a:pt x="22752" y="161025"/>
                    <a:pt x="23647" y="150823"/>
                    <a:pt x="25829" y="140860"/>
                  </a:cubicBezTo>
                  <a:cubicBezTo>
                    <a:pt x="28129" y="131687"/>
                    <a:pt x="31340" y="122766"/>
                    <a:pt x="35414" y="114232"/>
                  </a:cubicBezTo>
                  <a:cubicBezTo>
                    <a:pt x="40764" y="104717"/>
                    <a:pt x="47101" y="95792"/>
                    <a:pt x="54320" y="87604"/>
                  </a:cubicBezTo>
                  <a:cubicBezTo>
                    <a:pt x="62001" y="79760"/>
                    <a:pt x="70378" y="72630"/>
                    <a:pt x="79350" y="66303"/>
                  </a:cubicBezTo>
                  <a:cubicBezTo>
                    <a:pt x="92889" y="58351"/>
                    <a:pt x="107267" y="51922"/>
                    <a:pt x="122220" y="47131"/>
                  </a:cubicBezTo>
                  <a:cubicBezTo>
                    <a:pt x="152865" y="38748"/>
                    <a:pt x="184447" y="34274"/>
                    <a:pt x="216215" y="33817"/>
                  </a:cubicBezTo>
                  <a:lnTo>
                    <a:pt x="251898" y="33817"/>
                  </a:lnTo>
                  <a:lnTo>
                    <a:pt x="379178" y="33817"/>
                  </a:lnTo>
                  <a:cubicBezTo>
                    <a:pt x="423692" y="33767"/>
                    <a:pt x="468159" y="30922"/>
                    <a:pt x="512317" y="25296"/>
                  </a:cubicBezTo>
                  <a:lnTo>
                    <a:pt x="512317" y="16509"/>
                  </a:lnTo>
                  <a:cubicBezTo>
                    <a:pt x="512317" y="11183"/>
                    <a:pt x="512317" y="6124"/>
                    <a:pt x="512317" y="1065"/>
                  </a:cubicBezTo>
                  <a:lnTo>
                    <a:pt x="512317" y="1065"/>
                  </a:lnTo>
                </a:path>
              </a:pathLst>
            </a:custGeom>
            <a:solidFill>
              <a:srgbClr val="353535"/>
            </a:solidFill>
            <a:ln w="26619"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id="{65D8BD69-0F01-476D-B852-D9A915247593}"/>
                </a:ext>
              </a:extLst>
            </p:cNvPr>
            <p:cNvSpPr/>
            <p:nvPr/>
          </p:nvSpPr>
          <p:spPr>
            <a:xfrm>
              <a:off x="14203749" y="9834715"/>
              <a:ext cx="802340" cy="468537"/>
            </a:xfrm>
            <a:custGeom>
              <a:avLst/>
              <a:gdLst>
                <a:gd name="connsiteX0" fmla="*/ 254028 w 639288"/>
                <a:gd name="connsiteY0" fmla="*/ 3195 h 373321"/>
                <a:gd name="connsiteX1" fmla="*/ 254028 w 639288"/>
                <a:gd name="connsiteY1" fmla="*/ 3195 h 373321"/>
                <a:gd name="connsiteX2" fmla="*/ 217015 w 639288"/>
                <a:gd name="connsiteY2" fmla="*/ 19705 h 373321"/>
                <a:gd name="connsiteX3" fmla="*/ 219944 w 639288"/>
                <a:gd name="connsiteY3" fmla="*/ 19705 h 373321"/>
                <a:gd name="connsiteX4" fmla="*/ 218081 w 639288"/>
                <a:gd name="connsiteY4" fmla="*/ 19705 h 373321"/>
                <a:gd name="connsiteX5" fmla="*/ 223939 w 639288"/>
                <a:gd name="connsiteY5" fmla="*/ 21303 h 373321"/>
                <a:gd name="connsiteX6" fmla="*/ 226335 w 639288"/>
                <a:gd name="connsiteY6" fmla="*/ 21303 h 373321"/>
                <a:gd name="connsiteX7" fmla="*/ 226335 w 639288"/>
                <a:gd name="connsiteY7" fmla="*/ 21303 h 373321"/>
                <a:gd name="connsiteX8" fmla="*/ 230063 w 639288"/>
                <a:gd name="connsiteY8" fmla="*/ 21303 h 373321"/>
                <a:gd name="connsiteX9" fmla="*/ 279856 w 639288"/>
                <a:gd name="connsiteY9" fmla="*/ 30356 h 373321"/>
                <a:gd name="connsiteX10" fmla="*/ 374118 w 639288"/>
                <a:gd name="connsiteY10" fmla="*/ 43403 h 373321"/>
                <a:gd name="connsiteX11" fmla="*/ 378379 w 639288"/>
                <a:gd name="connsiteY11" fmla="*/ 43403 h 373321"/>
                <a:gd name="connsiteX12" fmla="*/ 382373 w 639288"/>
                <a:gd name="connsiteY12" fmla="*/ 43403 h 373321"/>
                <a:gd name="connsiteX13" fmla="*/ 441486 w 639288"/>
                <a:gd name="connsiteY13" fmla="*/ 51924 h 373321"/>
                <a:gd name="connsiteX14" fmla="*/ 532553 w 639288"/>
                <a:gd name="connsiteY14" fmla="*/ 78552 h 373321"/>
                <a:gd name="connsiteX15" fmla="*/ 571963 w 639288"/>
                <a:gd name="connsiteY15" fmla="*/ 103582 h 373321"/>
                <a:gd name="connsiteX16" fmla="*/ 594330 w 639288"/>
                <a:gd name="connsiteY16" fmla="*/ 128080 h 373321"/>
                <a:gd name="connsiteX17" fmla="*/ 608975 w 639288"/>
                <a:gd name="connsiteY17" fmla="*/ 156837 h 373321"/>
                <a:gd name="connsiteX18" fmla="*/ 614833 w 639288"/>
                <a:gd name="connsiteY18" fmla="*/ 183465 h 373321"/>
                <a:gd name="connsiteX19" fmla="*/ 614833 w 639288"/>
                <a:gd name="connsiteY19" fmla="*/ 186128 h 373321"/>
                <a:gd name="connsiteX20" fmla="*/ 603383 w 639288"/>
                <a:gd name="connsiteY20" fmla="*/ 243377 h 373321"/>
                <a:gd name="connsiteX21" fmla="*/ 583412 w 639288"/>
                <a:gd name="connsiteY21" fmla="*/ 273733 h 373321"/>
                <a:gd name="connsiteX22" fmla="*/ 552524 w 639288"/>
                <a:gd name="connsiteY22" fmla="*/ 300361 h 373321"/>
                <a:gd name="connsiteX23" fmla="*/ 492878 w 639288"/>
                <a:gd name="connsiteY23" fmla="*/ 331781 h 373321"/>
                <a:gd name="connsiteX24" fmla="*/ 423114 w 639288"/>
                <a:gd name="connsiteY24" fmla="*/ 347492 h 373321"/>
                <a:gd name="connsiteX25" fmla="*/ 393290 w 639288"/>
                <a:gd name="connsiteY25" fmla="*/ 348823 h 373321"/>
                <a:gd name="connsiteX26" fmla="*/ 326988 w 639288"/>
                <a:gd name="connsiteY26" fmla="*/ 342965 h 373321"/>
                <a:gd name="connsiteX27" fmla="*/ 163228 w 639288"/>
                <a:gd name="connsiteY27" fmla="*/ 288112 h 373321"/>
                <a:gd name="connsiteX28" fmla="*/ 20237 w 639288"/>
                <a:gd name="connsiteY28" fmla="*/ 206898 h 373321"/>
                <a:gd name="connsiteX29" fmla="*/ 15977 w 639288"/>
                <a:gd name="connsiteY29" fmla="*/ 209826 h 373321"/>
                <a:gd name="connsiteX30" fmla="*/ 0 w 639288"/>
                <a:gd name="connsiteY30" fmla="*/ 221276 h 373321"/>
                <a:gd name="connsiteX31" fmla="*/ 97191 w 639288"/>
                <a:gd name="connsiteY31" fmla="*/ 281720 h 373321"/>
                <a:gd name="connsiteX32" fmla="*/ 243910 w 639288"/>
                <a:gd name="connsiteY32" fmla="*/ 346958 h 373321"/>
                <a:gd name="connsiteX33" fmla="*/ 320331 w 639288"/>
                <a:gd name="connsiteY33" fmla="*/ 366663 h 373321"/>
                <a:gd name="connsiteX34" fmla="*/ 390362 w 639288"/>
                <a:gd name="connsiteY34" fmla="*/ 373320 h 373321"/>
                <a:gd name="connsiteX35" fmla="*/ 395953 w 639288"/>
                <a:gd name="connsiteY35" fmla="*/ 373320 h 373321"/>
                <a:gd name="connsiteX36" fmla="*/ 469978 w 639288"/>
                <a:gd name="connsiteY36" fmla="*/ 364267 h 373321"/>
                <a:gd name="connsiteX37" fmla="*/ 540276 w 639288"/>
                <a:gd name="connsiteY37" fmla="*/ 337639 h 373321"/>
                <a:gd name="connsiteX38" fmla="*/ 604448 w 639288"/>
                <a:gd name="connsiteY38" fmla="*/ 286781 h 373321"/>
                <a:gd name="connsiteX39" fmla="*/ 638000 w 639288"/>
                <a:gd name="connsiteY39" fmla="*/ 212756 h 373321"/>
                <a:gd name="connsiteX40" fmla="*/ 624952 w 639288"/>
                <a:gd name="connsiteY40" fmla="*/ 132873 h 373321"/>
                <a:gd name="connsiteX41" fmla="*/ 573827 w 639288"/>
                <a:gd name="connsiteY41" fmla="*/ 74026 h 373321"/>
                <a:gd name="connsiteX42" fmla="*/ 425777 w 639288"/>
                <a:gd name="connsiteY42" fmla="*/ 24232 h 373321"/>
                <a:gd name="connsiteX43" fmla="*/ 372521 w 639288"/>
                <a:gd name="connsiteY43" fmla="*/ 16776 h 373321"/>
                <a:gd name="connsiteX44" fmla="*/ 345893 w 639288"/>
                <a:gd name="connsiteY44" fmla="*/ 13314 h 373321"/>
                <a:gd name="connsiteX45" fmla="*/ 253762 w 639288"/>
                <a:gd name="connsiteY45" fmla="*/ 0 h 37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39288" h="373321">
                  <a:moveTo>
                    <a:pt x="254028" y="3195"/>
                  </a:moveTo>
                  <a:lnTo>
                    <a:pt x="254028" y="3195"/>
                  </a:lnTo>
                  <a:lnTo>
                    <a:pt x="217015" y="19705"/>
                  </a:lnTo>
                  <a:lnTo>
                    <a:pt x="219944" y="19705"/>
                  </a:lnTo>
                  <a:lnTo>
                    <a:pt x="218081" y="19705"/>
                  </a:lnTo>
                  <a:lnTo>
                    <a:pt x="223939" y="21303"/>
                  </a:lnTo>
                  <a:lnTo>
                    <a:pt x="226335" y="21303"/>
                  </a:lnTo>
                  <a:lnTo>
                    <a:pt x="226335" y="21303"/>
                  </a:lnTo>
                  <a:lnTo>
                    <a:pt x="230063" y="21303"/>
                  </a:lnTo>
                  <a:cubicBezTo>
                    <a:pt x="247371" y="25297"/>
                    <a:pt x="264945" y="28225"/>
                    <a:pt x="279856" y="30356"/>
                  </a:cubicBezTo>
                  <a:cubicBezTo>
                    <a:pt x="311278" y="35149"/>
                    <a:pt x="342698" y="39409"/>
                    <a:pt x="374118" y="43403"/>
                  </a:cubicBezTo>
                  <a:lnTo>
                    <a:pt x="378379" y="43403"/>
                  </a:lnTo>
                  <a:lnTo>
                    <a:pt x="382373" y="43403"/>
                  </a:lnTo>
                  <a:cubicBezTo>
                    <a:pt x="402078" y="46066"/>
                    <a:pt x="421782" y="48729"/>
                    <a:pt x="441486" y="51924"/>
                  </a:cubicBezTo>
                  <a:cubicBezTo>
                    <a:pt x="472852" y="56885"/>
                    <a:pt x="503455" y="65834"/>
                    <a:pt x="532553" y="78552"/>
                  </a:cubicBezTo>
                  <a:cubicBezTo>
                    <a:pt x="546640" y="85295"/>
                    <a:pt x="559870" y="93698"/>
                    <a:pt x="571963" y="103582"/>
                  </a:cubicBezTo>
                  <a:cubicBezTo>
                    <a:pt x="580302" y="110896"/>
                    <a:pt x="587804" y="119111"/>
                    <a:pt x="594330" y="128080"/>
                  </a:cubicBezTo>
                  <a:cubicBezTo>
                    <a:pt x="600206" y="137126"/>
                    <a:pt x="605115" y="146765"/>
                    <a:pt x="608975" y="156837"/>
                  </a:cubicBezTo>
                  <a:cubicBezTo>
                    <a:pt x="611969" y="165452"/>
                    <a:pt x="613935" y="174390"/>
                    <a:pt x="614833" y="183465"/>
                  </a:cubicBezTo>
                  <a:lnTo>
                    <a:pt x="614833" y="186128"/>
                  </a:lnTo>
                  <a:cubicBezTo>
                    <a:pt x="615603" y="205848"/>
                    <a:pt x="611679" y="225471"/>
                    <a:pt x="603383" y="243377"/>
                  </a:cubicBezTo>
                  <a:cubicBezTo>
                    <a:pt x="597856" y="254196"/>
                    <a:pt x="591159" y="264375"/>
                    <a:pt x="583412" y="273733"/>
                  </a:cubicBezTo>
                  <a:cubicBezTo>
                    <a:pt x="574056" y="283644"/>
                    <a:pt x="563706" y="292566"/>
                    <a:pt x="552524" y="300361"/>
                  </a:cubicBezTo>
                  <a:cubicBezTo>
                    <a:pt x="533888" y="313046"/>
                    <a:pt x="513879" y="323585"/>
                    <a:pt x="492878" y="331781"/>
                  </a:cubicBezTo>
                  <a:cubicBezTo>
                    <a:pt x="470358" y="339866"/>
                    <a:pt x="446926" y="345142"/>
                    <a:pt x="423114" y="347492"/>
                  </a:cubicBezTo>
                  <a:cubicBezTo>
                    <a:pt x="413261" y="347492"/>
                    <a:pt x="403142" y="348823"/>
                    <a:pt x="393290" y="348823"/>
                  </a:cubicBezTo>
                  <a:cubicBezTo>
                    <a:pt x="371066" y="348688"/>
                    <a:pt x="348891" y="346729"/>
                    <a:pt x="326988" y="342965"/>
                  </a:cubicBezTo>
                  <a:cubicBezTo>
                    <a:pt x="270260" y="331833"/>
                    <a:pt x="215215" y="313396"/>
                    <a:pt x="163228" y="288112"/>
                  </a:cubicBezTo>
                  <a:cubicBezTo>
                    <a:pt x="113852" y="264173"/>
                    <a:pt x="66087" y="237044"/>
                    <a:pt x="20237" y="206898"/>
                  </a:cubicBezTo>
                  <a:lnTo>
                    <a:pt x="15977" y="209826"/>
                  </a:lnTo>
                  <a:cubicBezTo>
                    <a:pt x="10384" y="213820"/>
                    <a:pt x="5325" y="217815"/>
                    <a:pt x="0" y="221276"/>
                  </a:cubicBezTo>
                  <a:cubicBezTo>
                    <a:pt x="31193" y="243299"/>
                    <a:pt x="63645" y="263481"/>
                    <a:pt x="97191" y="281720"/>
                  </a:cubicBezTo>
                  <a:cubicBezTo>
                    <a:pt x="144015" y="307874"/>
                    <a:pt x="193125" y="329711"/>
                    <a:pt x="243910" y="346958"/>
                  </a:cubicBezTo>
                  <a:cubicBezTo>
                    <a:pt x="268849" y="355448"/>
                    <a:pt x="294395" y="362035"/>
                    <a:pt x="320331" y="366663"/>
                  </a:cubicBezTo>
                  <a:cubicBezTo>
                    <a:pt x="343430" y="370961"/>
                    <a:pt x="366867" y="373189"/>
                    <a:pt x="390362" y="373320"/>
                  </a:cubicBezTo>
                  <a:lnTo>
                    <a:pt x="395953" y="373320"/>
                  </a:lnTo>
                  <a:cubicBezTo>
                    <a:pt x="420909" y="373398"/>
                    <a:pt x="445777" y="370357"/>
                    <a:pt x="469978" y="364267"/>
                  </a:cubicBezTo>
                  <a:cubicBezTo>
                    <a:pt x="494472" y="358497"/>
                    <a:pt x="518105" y="349544"/>
                    <a:pt x="540276" y="337639"/>
                  </a:cubicBezTo>
                  <a:cubicBezTo>
                    <a:pt x="564641" y="324821"/>
                    <a:pt x="586404" y="307574"/>
                    <a:pt x="604448" y="286781"/>
                  </a:cubicBezTo>
                  <a:cubicBezTo>
                    <a:pt x="621985" y="265510"/>
                    <a:pt x="633563" y="239965"/>
                    <a:pt x="638000" y="212756"/>
                  </a:cubicBezTo>
                  <a:cubicBezTo>
                    <a:pt x="641770" y="185422"/>
                    <a:pt x="637223" y="157586"/>
                    <a:pt x="624952" y="132873"/>
                  </a:cubicBezTo>
                  <a:cubicBezTo>
                    <a:pt x="613242" y="109195"/>
                    <a:pt x="595636" y="88929"/>
                    <a:pt x="573827" y="74026"/>
                  </a:cubicBezTo>
                  <a:cubicBezTo>
                    <a:pt x="528915" y="46365"/>
                    <a:pt x="478276" y="29334"/>
                    <a:pt x="425777" y="24232"/>
                  </a:cubicBezTo>
                  <a:lnTo>
                    <a:pt x="372521" y="16776"/>
                  </a:lnTo>
                  <a:lnTo>
                    <a:pt x="345893" y="13314"/>
                  </a:lnTo>
                  <a:cubicBezTo>
                    <a:pt x="315005" y="9320"/>
                    <a:pt x="284383" y="5059"/>
                    <a:pt x="253762" y="0"/>
                  </a:cubicBezTo>
                  <a:close/>
                </a:path>
              </a:pathLst>
            </a:custGeom>
            <a:solidFill>
              <a:srgbClr val="353535"/>
            </a:solidFill>
            <a:ln w="26619"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id="{18945160-32AF-4956-9979-63CBE3919105}"/>
                </a:ext>
              </a:extLst>
            </p:cNvPr>
            <p:cNvSpPr/>
            <p:nvPr/>
          </p:nvSpPr>
          <p:spPr>
            <a:xfrm>
              <a:off x="12953339" y="6408226"/>
              <a:ext cx="161085" cy="161109"/>
            </a:xfrm>
            <a:custGeom>
              <a:avLst/>
              <a:gdLst>
                <a:gd name="connsiteX0" fmla="*/ 128239 w 128349"/>
                <a:gd name="connsiteY0" fmla="*/ 60466 h 128368"/>
                <a:gd name="connsiteX1" fmla="*/ 67902 w 128349"/>
                <a:gd name="connsiteY1" fmla="*/ 128258 h 128368"/>
                <a:gd name="connsiteX2" fmla="*/ 110 w 128349"/>
                <a:gd name="connsiteY2" fmla="*/ 67922 h 128368"/>
                <a:gd name="connsiteX3" fmla="*/ 60447 w 128349"/>
                <a:gd name="connsiteY3" fmla="*/ 130 h 128368"/>
                <a:gd name="connsiteX4" fmla="*/ 64066 w 128349"/>
                <a:gd name="connsiteY4" fmla="*/ 22 h 128368"/>
                <a:gd name="connsiteX5" fmla="*/ 128239 w 128349"/>
                <a:gd name="connsiteY5" fmla="*/ 60467 h 12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9" h="128368">
                  <a:moveTo>
                    <a:pt x="128239" y="60466"/>
                  </a:moveTo>
                  <a:cubicBezTo>
                    <a:pt x="130298" y="95848"/>
                    <a:pt x="103284" y="126200"/>
                    <a:pt x="67902" y="128258"/>
                  </a:cubicBezTo>
                  <a:cubicBezTo>
                    <a:pt x="32521" y="130317"/>
                    <a:pt x="2169" y="103303"/>
                    <a:pt x="110" y="67922"/>
                  </a:cubicBezTo>
                  <a:cubicBezTo>
                    <a:pt x="-1949" y="32540"/>
                    <a:pt x="25065" y="2189"/>
                    <a:pt x="60447" y="130"/>
                  </a:cubicBezTo>
                  <a:cubicBezTo>
                    <a:pt x="61652" y="60"/>
                    <a:pt x="62859" y="24"/>
                    <a:pt x="64066" y="22"/>
                  </a:cubicBezTo>
                  <a:cubicBezTo>
                    <a:pt x="98428" y="-875"/>
                    <a:pt x="127080" y="26113"/>
                    <a:pt x="128239" y="60467"/>
                  </a:cubicBezTo>
                  <a:close/>
                </a:path>
              </a:pathLst>
            </a:custGeom>
            <a:solidFill>
              <a:srgbClr val="FD899E">
                <a:alpha val="30000"/>
              </a:srgbClr>
            </a:solidFill>
            <a:ln w="26619"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id="{C14A717A-11FD-4FEC-BA64-CC203A75B25C}"/>
                </a:ext>
              </a:extLst>
            </p:cNvPr>
            <p:cNvSpPr/>
            <p:nvPr/>
          </p:nvSpPr>
          <p:spPr>
            <a:xfrm>
              <a:off x="14174807" y="6796222"/>
              <a:ext cx="161085" cy="161109"/>
            </a:xfrm>
            <a:custGeom>
              <a:avLst/>
              <a:gdLst>
                <a:gd name="connsiteX0" fmla="*/ 128239 w 128349"/>
                <a:gd name="connsiteY0" fmla="*/ 60467 h 128368"/>
                <a:gd name="connsiteX1" fmla="*/ 67902 w 128349"/>
                <a:gd name="connsiteY1" fmla="*/ 128259 h 128368"/>
                <a:gd name="connsiteX2" fmla="*/ 110 w 128349"/>
                <a:gd name="connsiteY2" fmla="*/ 67922 h 128368"/>
                <a:gd name="connsiteX3" fmla="*/ 60447 w 128349"/>
                <a:gd name="connsiteY3" fmla="*/ 130 h 128368"/>
                <a:gd name="connsiteX4" fmla="*/ 64333 w 128349"/>
                <a:gd name="connsiteY4" fmla="*/ 22 h 128368"/>
                <a:gd name="connsiteX5" fmla="*/ 128239 w 128349"/>
                <a:gd name="connsiteY5" fmla="*/ 60467 h 128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9" h="128368">
                  <a:moveTo>
                    <a:pt x="128239" y="60467"/>
                  </a:moveTo>
                  <a:cubicBezTo>
                    <a:pt x="130297" y="95848"/>
                    <a:pt x="103284" y="126200"/>
                    <a:pt x="67902" y="128259"/>
                  </a:cubicBezTo>
                  <a:cubicBezTo>
                    <a:pt x="32520" y="130317"/>
                    <a:pt x="2169" y="103304"/>
                    <a:pt x="110" y="67922"/>
                  </a:cubicBezTo>
                  <a:cubicBezTo>
                    <a:pt x="-1948" y="32540"/>
                    <a:pt x="25065" y="2188"/>
                    <a:pt x="60447" y="130"/>
                  </a:cubicBezTo>
                  <a:cubicBezTo>
                    <a:pt x="61740" y="55"/>
                    <a:pt x="63036" y="18"/>
                    <a:pt x="64333" y="22"/>
                  </a:cubicBezTo>
                  <a:cubicBezTo>
                    <a:pt x="98648" y="-873"/>
                    <a:pt x="127224" y="26154"/>
                    <a:pt x="128239" y="60467"/>
                  </a:cubicBezTo>
                  <a:close/>
                </a:path>
              </a:pathLst>
            </a:custGeom>
            <a:solidFill>
              <a:srgbClr val="FD899E">
                <a:alpha val="30000"/>
              </a:srgbClr>
            </a:solidFill>
            <a:ln w="26619"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id="{7631801D-C08C-4363-B311-96F096F5CE52}"/>
                </a:ext>
              </a:extLst>
            </p:cNvPr>
            <p:cNvSpPr/>
            <p:nvPr/>
          </p:nvSpPr>
          <p:spPr>
            <a:xfrm>
              <a:off x="11038289" y="2492534"/>
              <a:ext cx="8354" cy="8689"/>
            </a:xfrm>
            <a:custGeom>
              <a:avLst/>
              <a:gdLst>
                <a:gd name="connsiteX0" fmla="*/ 6657 w 6656"/>
                <a:gd name="connsiteY0" fmla="*/ 0 h 6923"/>
                <a:gd name="connsiteX1" fmla="*/ 0 w 6656"/>
                <a:gd name="connsiteY1" fmla="*/ 6923 h 6923"/>
                <a:gd name="connsiteX2" fmla="*/ 0 w 6656"/>
                <a:gd name="connsiteY2" fmla="*/ 6923 h 6923"/>
                <a:gd name="connsiteX3" fmla="*/ 6657 w 6656"/>
                <a:gd name="connsiteY3" fmla="*/ 0 h 6923"/>
              </a:gdLst>
              <a:ahLst/>
              <a:cxnLst>
                <a:cxn ang="0">
                  <a:pos x="connsiteX0" y="connsiteY0"/>
                </a:cxn>
                <a:cxn ang="0">
                  <a:pos x="connsiteX1" y="connsiteY1"/>
                </a:cxn>
                <a:cxn ang="0">
                  <a:pos x="connsiteX2" y="connsiteY2"/>
                </a:cxn>
                <a:cxn ang="0">
                  <a:pos x="connsiteX3" y="connsiteY3"/>
                </a:cxn>
              </a:cxnLst>
              <a:rect l="l" t="t" r="r" b="b"/>
              <a:pathLst>
                <a:path w="6656" h="6923">
                  <a:moveTo>
                    <a:pt x="6657" y="0"/>
                  </a:moveTo>
                  <a:lnTo>
                    <a:pt x="0" y="6923"/>
                  </a:lnTo>
                  <a:lnTo>
                    <a:pt x="0" y="6923"/>
                  </a:lnTo>
                  <a:lnTo>
                    <a:pt x="6657" y="0"/>
                  </a:lnTo>
                  <a:close/>
                </a:path>
              </a:pathLst>
            </a:custGeom>
            <a:solidFill>
              <a:srgbClr val="E8C05A"/>
            </a:solidFill>
            <a:ln w="26619"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id="{0DA7F976-37D0-420F-910B-5BEED365A1FC}"/>
                </a:ext>
              </a:extLst>
            </p:cNvPr>
            <p:cNvSpPr/>
            <p:nvPr/>
          </p:nvSpPr>
          <p:spPr>
            <a:xfrm>
              <a:off x="10772941" y="2876519"/>
              <a:ext cx="5011" cy="10693"/>
            </a:xfrm>
            <a:custGeom>
              <a:avLst/>
              <a:gdLst>
                <a:gd name="connsiteX0" fmla="*/ 3994 w 3993"/>
                <a:gd name="connsiteY0" fmla="*/ 0 h 8520"/>
                <a:gd name="connsiteX1" fmla="*/ 0 w 3993"/>
                <a:gd name="connsiteY1" fmla="*/ 8521 h 8520"/>
                <a:gd name="connsiteX2" fmla="*/ 3994 w 3993"/>
                <a:gd name="connsiteY2" fmla="*/ 0 h 8520"/>
                <a:gd name="connsiteX3" fmla="*/ 3994 w 3993"/>
                <a:gd name="connsiteY3" fmla="*/ 0 h 8520"/>
              </a:gdLst>
              <a:ahLst/>
              <a:cxnLst>
                <a:cxn ang="0">
                  <a:pos x="connsiteX0" y="connsiteY0"/>
                </a:cxn>
                <a:cxn ang="0">
                  <a:pos x="connsiteX1" y="connsiteY1"/>
                </a:cxn>
                <a:cxn ang="0">
                  <a:pos x="connsiteX2" y="connsiteY2"/>
                </a:cxn>
                <a:cxn ang="0">
                  <a:pos x="connsiteX3" y="connsiteY3"/>
                </a:cxn>
              </a:cxnLst>
              <a:rect l="l" t="t" r="r" b="b"/>
              <a:pathLst>
                <a:path w="3993" h="8520">
                  <a:moveTo>
                    <a:pt x="3994" y="0"/>
                  </a:moveTo>
                  <a:lnTo>
                    <a:pt x="0" y="8521"/>
                  </a:lnTo>
                  <a:lnTo>
                    <a:pt x="3994" y="0"/>
                  </a:lnTo>
                  <a:lnTo>
                    <a:pt x="3994" y="0"/>
                  </a:lnTo>
                  <a:close/>
                </a:path>
              </a:pathLst>
            </a:custGeom>
            <a:solidFill>
              <a:srgbClr val="E8C05A"/>
            </a:solidFill>
            <a:ln w="26619"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id="{09E7C884-0B8D-49BB-860D-6A4BB188C574}"/>
                </a:ext>
              </a:extLst>
            </p:cNvPr>
            <p:cNvSpPr/>
            <p:nvPr/>
          </p:nvSpPr>
          <p:spPr>
            <a:xfrm>
              <a:off x="10841451" y="2975106"/>
              <a:ext cx="11696" cy="2338"/>
            </a:xfrm>
            <a:custGeom>
              <a:avLst/>
              <a:gdLst>
                <a:gd name="connsiteX0" fmla="*/ 0 w 9319"/>
                <a:gd name="connsiteY0" fmla="*/ 1864 h 1863"/>
                <a:gd name="connsiteX1" fmla="*/ 9320 w 9319"/>
                <a:gd name="connsiteY1" fmla="*/ 0 h 1863"/>
                <a:gd name="connsiteX2" fmla="*/ 9320 w 9319"/>
                <a:gd name="connsiteY2" fmla="*/ 0 h 1863"/>
                <a:gd name="connsiteX3" fmla="*/ 0 w 9319"/>
                <a:gd name="connsiteY3" fmla="*/ 1864 h 1863"/>
              </a:gdLst>
              <a:ahLst/>
              <a:cxnLst>
                <a:cxn ang="0">
                  <a:pos x="connsiteX0" y="connsiteY0"/>
                </a:cxn>
                <a:cxn ang="0">
                  <a:pos x="connsiteX1" y="connsiteY1"/>
                </a:cxn>
                <a:cxn ang="0">
                  <a:pos x="connsiteX2" y="connsiteY2"/>
                </a:cxn>
                <a:cxn ang="0">
                  <a:pos x="connsiteX3" y="connsiteY3"/>
                </a:cxn>
              </a:cxnLst>
              <a:rect l="l" t="t" r="r" b="b"/>
              <a:pathLst>
                <a:path w="9319" h="1863">
                  <a:moveTo>
                    <a:pt x="0" y="1864"/>
                  </a:moveTo>
                  <a:lnTo>
                    <a:pt x="9320" y="0"/>
                  </a:lnTo>
                  <a:lnTo>
                    <a:pt x="9320" y="0"/>
                  </a:lnTo>
                  <a:lnTo>
                    <a:pt x="0" y="1864"/>
                  </a:lnTo>
                  <a:close/>
                </a:path>
              </a:pathLst>
            </a:custGeom>
            <a:solidFill>
              <a:srgbClr val="E8C05A"/>
            </a:solidFill>
            <a:ln w="26619"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id="{89743510-781C-4F61-A854-F897995996E3}"/>
                </a:ext>
              </a:extLst>
            </p:cNvPr>
            <p:cNvSpPr/>
            <p:nvPr/>
          </p:nvSpPr>
          <p:spPr>
            <a:xfrm>
              <a:off x="10767595" y="2887214"/>
              <a:ext cx="5347" cy="10693"/>
            </a:xfrm>
            <a:custGeom>
              <a:avLst/>
              <a:gdLst>
                <a:gd name="connsiteX0" fmla="*/ 0 w 4260"/>
                <a:gd name="connsiteY0" fmla="*/ 8521 h 8520"/>
                <a:gd name="connsiteX1" fmla="*/ 0 w 4260"/>
                <a:gd name="connsiteY1" fmla="*/ 8521 h 8520"/>
                <a:gd name="connsiteX2" fmla="*/ 4261 w 4260"/>
                <a:gd name="connsiteY2" fmla="*/ 0 h 8520"/>
                <a:gd name="connsiteX3" fmla="*/ 0 w 4260"/>
                <a:gd name="connsiteY3" fmla="*/ 8521 h 8520"/>
              </a:gdLst>
              <a:ahLst/>
              <a:cxnLst>
                <a:cxn ang="0">
                  <a:pos x="connsiteX0" y="connsiteY0"/>
                </a:cxn>
                <a:cxn ang="0">
                  <a:pos x="connsiteX1" y="connsiteY1"/>
                </a:cxn>
                <a:cxn ang="0">
                  <a:pos x="connsiteX2" y="connsiteY2"/>
                </a:cxn>
                <a:cxn ang="0">
                  <a:pos x="connsiteX3" y="connsiteY3"/>
                </a:cxn>
              </a:cxnLst>
              <a:rect l="l" t="t" r="r" b="b"/>
              <a:pathLst>
                <a:path w="4260" h="8520">
                  <a:moveTo>
                    <a:pt x="0" y="8521"/>
                  </a:moveTo>
                  <a:lnTo>
                    <a:pt x="0" y="8521"/>
                  </a:lnTo>
                  <a:lnTo>
                    <a:pt x="4261" y="0"/>
                  </a:lnTo>
                  <a:lnTo>
                    <a:pt x="0" y="8521"/>
                  </a:lnTo>
                  <a:close/>
                </a:path>
              </a:pathLst>
            </a:custGeom>
            <a:solidFill>
              <a:srgbClr val="E8C05A"/>
            </a:solidFill>
            <a:ln w="26619"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id="{74587733-6EFC-4DAA-9DCF-A343202EFF0E}"/>
                </a:ext>
              </a:extLst>
            </p:cNvPr>
            <p:cNvSpPr/>
            <p:nvPr/>
          </p:nvSpPr>
          <p:spPr>
            <a:xfrm>
              <a:off x="11046644" y="2483845"/>
              <a:ext cx="8020" cy="8689"/>
            </a:xfrm>
            <a:custGeom>
              <a:avLst/>
              <a:gdLst>
                <a:gd name="connsiteX0" fmla="*/ 6390 w 6390"/>
                <a:gd name="connsiteY0" fmla="*/ 0 h 6923"/>
                <a:gd name="connsiteX1" fmla="*/ 0 w 6390"/>
                <a:gd name="connsiteY1" fmla="*/ 6923 h 6923"/>
                <a:gd name="connsiteX2" fmla="*/ 6390 w 6390"/>
                <a:gd name="connsiteY2" fmla="*/ 0 h 6923"/>
                <a:gd name="connsiteX3" fmla="*/ 6390 w 6390"/>
                <a:gd name="connsiteY3" fmla="*/ 0 h 6923"/>
              </a:gdLst>
              <a:ahLst/>
              <a:cxnLst>
                <a:cxn ang="0">
                  <a:pos x="connsiteX0" y="connsiteY0"/>
                </a:cxn>
                <a:cxn ang="0">
                  <a:pos x="connsiteX1" y="connsiteY1"/>
                </a:cxn>
                <a:cxn ang="0">
                  <a:pos x="connsiteX2" y="connsiteY2"/>
                </a:cxn>
                <a:cxn ang="0">
                  <a:pos x="connsiteX3" y="connsiteY3"/>
                </a:cxn>
              </a:cxnLst>
              <a:rect l="l" t="t" r="r" b="b"/>
              <a:pathLst>
                <a:path w="6390" h="6923">
                  <a:moveTo>
                    <a:pt x="6390" y="0"/>
                  </a:moveTo>
                  <a:lnTo>
                    <a:pt x="0" y="6923"/>
                  </a:lnTo>
                  <a:lnTo>
                    <a:pt x="6390" y="0"/>
                  </a:lnTo>
                  <a:lnTo>
                    <a:pt x="6390" y="0"/>
                  </a:lnTo>
                  <a:close/>
                </a:path>
              </a:pathLst>
            </a:custGeom>
            <a:solidFill>
              <a:srgbClr val="E8C05A"/>
            </a:solidFill>
            <a:ln w="26619"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id="{235CF9AC-9793-4B62-88E7-31AA1DBB0003}"/>
                </a:ext>
              </a:extLst>
            </p:cNvPr>
            <p:cNvSpPr/>
            <p:nvPr/>
          </p:nvSpPr>
          <p:spPr>
            <a:xfrm>
              <a:off x="10829755" y="2977446"/>
              <a:ext cx="11696" cy="2338"/>
            </a:xfrm>
            <a:custGeom>
              <a:avLst/>
              <a:gdLst>
                <a:gd name="connsiteX0" fmla="*/ 0 w 9319"/>
                <a:gd name="connsiteY0" fmla="*/ 1864 h 1863"/>
                <a:gd name="connsiteX1" fmla="*/ 9319 w 9319"/>
                <a:gd name="connsiteY1" fmla="*/ 0 h 1863"/>
                <a:gd name="connsiteX2" fmla="*/ 0 w 9319"/>
                <a:gd name="connsiteY2" fmla="*/ 1864 h 1863"/>
                <a:gd name="connsiteX3" fmla="*/ 0 w 9319"/>
                <a:gd name="connsiteY3" fmla="*/ 1864 h 1863"/>
              </a:gdLst>
              <a:ahLst/>
              <a:cxnLst>
                <a:cxn ang="0">
                  <a:pos x="connsiteX0" y="connsiteY0"/>
                </a:cxn>
                <a:cxn ang="0">
                  <a:pos x="connsiteX1" y="connsiteY1"/>
                </a:cxn>
                <a:cxn ang="0">
                  <a:pos x="connsiteX2" y="connsiteY2"/>
                </a:cxn>
                <a:cxn ang="0">
                  <a:pos x="connsiteX3" y="connsiteY3"/>
                </a:cxn>
              </a:cxnLst>
              <a:rect l="l" t="t" r="r" b="b"/>
              <a:pathLst>
                <a:path w="9319" h="1863">
                  <a:moveTo>
                    <a:pt x="0" y="1864"/>
                  </a:moveTo>
                  <a:lnTo>
                    <a:pt x="9319" y="0"/>
                  </a:lnTo>
                  <a:lnTo>
                    <a:pt x="0" y="1864"/>
                  </a:lnTo>
                  <a:lnTo>
                    <a:pt x="0" y="1864"/>
                  </a:lnTo>
                  <a:close/>
                </a:path>
              </a:pathLst>
            </a:custGeom>
            <a:solidFill>
              <a:srgbClr val="E8C05A"/>
            </a:solidFill>
            <a:ln w="26619"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id="{200B12A8-7E8D-42CF-BA12-B3E5FC615FEC}"/>
                </a:ext>
              </a:extLst>
            </p:cNvPr>
            <p:cNvSpPr/>
            <p:nvPr/>
          </p:nvSpPr>
          <p:spPr>
            <a:xfrm>
              <a:off x="10748744" y="2455889"/>
              <a:ext cx="598553" cy="619200"/>
            </a:xfrm>
            <a:custGeom>
              <a:avLst/>
              <a:gdLst>
                <a:gd name="connsiteX0" fmla="*/ 426949 w 476915"/>
                <a:gd name="connsiteY0" fmla="*/ 293611 h 493366"/>
                <a:gd name="connsiteX1" fmla="*/ 426949 w 476915"/>
                <a:gd name="connsiteY1" fmla="*/ 293611 h 493366"/>
                <a:gd name="connsiteX2" fmla="*/ 436535 w 476915"/>
                <a:gd name="connsiteY2" fmla="*/ 288552 h 493366"/>
                <a:gd name="connsiteX3" fmla="*/ 443458 w 476915"/>
                <a:gd name="connsiteY3" fmla="*/ 284824 h 493366"/>
                <a:gd name="connsiteX4" fmla="*/ 441861 w 476915"/>
                <a:gd name="connsiteY4" fmla="*/ 202811 h 493366"/>
                <a:gd name="connsiteX5" fmla="*/ 436003 w 476915"/>
                <a:gd name="connsiteY5" fmla="*/ 200148 h 493366"/>
                <a:gd name="connsiteX6" fmla="*/ 340409 w 476915"/>
                <a:gd name="connsiteY6" fmla="*/ 155680 h 493366"/>
                <a:gd name="connsiteX7" fmla="*/ 324966 w 476915"/>
                <a:gd name="connsiteY7" fmla="*/ 63282 h 493366"/>
                <a:gd name="connsiteX8" fmla="*/ 322036 w 476915"/>
                <a:gd name="connsiteY8" fmla="*/ 45707 h 493366"/>
                <a:gd name="connsiteX9" fmla="*/ 243484 w 476915"/>
                <a:gd name="connsiteY9" fmla="*/ 22275 h 493366"/>
                <a:gd name="connsiteX10" fmla="*/ 237094 w 476915"/>
                <a:gd name="connsiteY10" fmla="*/ 29198 h 493366"/>
                <a:gd name="connsiteX11" fmla="*/ 230437 w 476915"/>
                <a:gd name="connsiteY11" fmla="*/ 36121 h 493366"/>
                <a:gd name="connsiteX12" fmla="*/ 230437 w 476915"/>
                <a:gd name="connsiteY12" fmla="*/ 36121 h 493366"/>
                <a:gd name="connsiteX13" fmla="*/ 167330 w 476915"/>
                <a:gd name="connsiteY13" fmla="*/ 103756 h 493366"/>
                <a:gd name="connsiteX14" fmla="*/ 68807 w 476915"/>
                <a:gd name="connsiteY14" fmla="*/ 89111 h 493366"/>
                <a:gd name="connsiteX15" fmla="*/ 57091 w 476915"/>
                <a:gd name="connsiteY15" fmla="*/ 87247 h 493366"/>
                <a:gd name="connsiteX16" fmla="*/ 10227 w 476915"/>
                <a:gd name="connsiteY16" fmla="*/ 154881 h 493366"/>
                <a:gd name="connsiteX17" fmla="*/ 19546 w 476915"/>
                <a:gd name="connsiteY17" fmla="*/ 171124 h 493366"/>
                <a:gd name="connsiteX18" fmla="*/ 19546 w 476915"/>
                <a:gd name="connsiteY18" fmla="*/ 171124 h 493366"/>
                <a:gd name="connsiteX19" fmla="*/ 64281 w 476915"/>
                <a:gd name="connsiteY19" fmla="*/ 251007 h 493366"/>
                <a:gd name="connsiteX20" fmla="*/ 23007 w 476915"/>
                <a:gd name="connsiteY20" fmla="*/ 333819 h 493366"/>
                <a:gd name="connsiteX21" fmla="*/ 23007 w 476915"/>
                <a:gd name="connsiteY21" fmla="*/ 333819 h 493366"/>
                <a:gd name="connsiteX22" fmla="*/ 19013 w 476915"/>
                <a:gd name="connsiteY22" fmla="*/ 342340 h 493366"/>
                <a:gd name="connsiteX23" fmla="*/ 14753 w 476915"/>
                <a:gd name="connsiteY23" fmla="*/ 350860 h 493366"/>
                <a:gd name="connsiteX24" fmla="*/ 64281 w 476915"/>
                <a:gd name="connsiteY24" fmla="*/ 416098 h 493366"/>
                <a:gd name="connsiteX25" fmla="*/ 73601 w 476915"/>
                <a:gd name="connsiteY25" fmla="*/ 414234 h 493366"/>
                <a:gd name="connsiteX26" fmla="*/ 82920 w 476915"/>
                <a:gd name="connsiteY26" fmla="*/ 412370 h 493366"/>
                <a:gd name="connsiteX27" fmla="*/ 82920 w 476915"/>
                <a:gd name="connsiteY27" fmla="*/ 412370 h 493366"/>
                <a:gd name="connsiteX28" fmla="*/ 173720 w 476915"/>
                <a:gd name="connsiteY28" fmla="*/ 394796 h 493366"/>
                <a:gd name="connsiteX29" fmla="*/ 246680 w 476915"/>
                <a:gd name="connsiteY29" fmla="*/ 466158 h 493366"/>
                <a:gd name="connsiteX30" fmla="*/ 253337 w 476915"/>
                <a:gd name="connsiteY30" fmla="*/ 472815 h 493366"/>
                <a:gd name="connsiteX31" fmla="*/ 330824 w 476915"/>
                <a:gd name="connsiteY31" fmla="*/ 446187 h 493366"/>
                <a:gd name="connsiteX32" fmla="*/ 344403 w 476915"/>
                <a:gd name="connsiteY32" fmla="*/ 335416 h 49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6915" h="493366">
                  <a:moveTo>
                    <a:pt x="426949" y="293611"/>
                  </a:moveTo>
                  <a:lnTo>
                    <a:pt x="426949" y="293611"/>
                  </a:lnTo>
                  <a:lnTo>
                    <a:pt x="436535" y="288552"/>
                  </a:lnTo>
                  <a:lnTo>
                    <a:pt x="443458" y="284824"/>
                  </a:lnTo>
                  <a:cubicBezTo>
                    <a:pt x="488726" y="261392"/>
                    <a:pt x="487927" y="224379"/>
                    <a:pt x="441861" y="202811"/>
                  </a:cubicBezTo>
                  <a:lnTo>
                    <a:pt x="436003" y="200148"/>
                  </a:lnTo>
                  <a:lnTo>
                    <a:pt x="340409" y="155680"/>
                  </a:lnTo>
                  <a:lnTo>
                    <a:pt x="324966" y="63282"/>
                  </a:lnTo>
                  <a:lnTo>
                    <a:pt x="322036" y="45707"/>
                  </a:lnTo>
                  <a:cubicBezTo>
                    <a:pt x="313515" y="-4353"/>
                    <a:pt x="278101" y="-15004"/>
                    <a:pt x="243484" y="22275"/>
                  </a:cubicBezTo>
                  <a:lnTo>
                    <a:pt x="237094" y="29198"/>
                  </a:lnTo>
                  <a:lnTo>
                    <a:pt x="230437" y="36121"/>
                  </a:lnTo>
                  <a:lnTo>
                    <a:pt x="230437" y="36121"/>
                  </a:lnTo>
                  <a:lnTo>
                    <a:pt x="167330" y="103756"/>
                  </a:lnTo>
                  <a:lnTo>
                    <a:pt x="68807" y="89111"/>
                  </a:lnTo>
                  <a:lnTo>
                    <a:pt x="57091" y="87247"/>
                  </a:lnTo>
                  <a:cubicBezTo>
                    <a:pt x="6765" y="79791"/>
                    <a:pt x="-14271" y="110146"/>
                    <a:pt x="10227" y="154881"/>
                  </a:cubicBezTo>
                  <a:lnTo>
                    <a:pt x="19546" y="171124"/>
                  </a:lnTo>
                  <a:lnTo>
                    <a:pt x="19546" y="171124"/>
                  </a:lnTo>
                  <a:lnTo>
                    <a:pt x="64281" y="251007"/>
                  </a:lnTo>
                  <a:lnTo>
                    <a:pt x="23007" y="333819"/>
                  </a:lnTo>
                  <a:lnTo>
                    <a:pt x="23007" y="333819"/>
                  </a:lnTo>
                  <a:lnTo>
                    <a:pt x="19013" y="342340"/>
                  </a:lnTo>
                  <a:lnTo>
                    <a:pt x="14753" y="350860"/>
                  </a:lnTo>
                  <a:cubicBezTo>
                    <a:pt x="-7880" y="396394"/>
                    <a:pt x="14753" y="425684"/>
                    <a:pt x="64281" y="416098"/>
                  </a:cubicBezTo>
                  <a:lnTo>
                    <a:pt x="73601" y="414234"/>
                  </a:lnTo>
                  <a:lnTo>
                    <a:pt x="82920" y="412370"/>
                  </a:lnTo>
                  <a:lnTo>
                    <a:pt x="82920" y="412370"/>
                  </a:lnTo>
                  <a:lnTo>
                    <a:pt x="173720" y="394796"/>
                  </a:lnTo>
                  <a:lnTo>
                    <a:pt x="246680" y="466158"/>
                  </a:lnTo>
                  <a:lnTo>
                    <a:pt x="253337" y="472815"/>
                  </a:lnTo>
                  <a:cubicBezTo>
                    <a:pt x="289817" y="508496"/>
                    <a:pt x="324699" y="496514"/>
                    <a:pt x="330824" y="446187"/>
                  </a:cubicBezTo>
                  <a:lnTo>
                    <a:pt x="344403" y="335416"/>
                  </a:lnTo>
                  <a:close/>
                </a:path>
              </a:pathLst>
            </a:custGeom>
            <a:solidFill>
              <a:srgbClr val="E8C05A"/>
            </a:solidFill>
            <a:ln w="26619"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id="{3C034E6C-09F0-45E6-85D8-60FFC11F7B29}"/>
                </a:ext>
              </a:extLst>
            </p:cNvPr>
            <p:cNvSpPr/>
            <p:nvPr/>
          </p:nvSpPr>
          <p:spPr>
            <a:xfrm>
              <a:off x="12140785" y="1847880"/>
              <a:ext cx="1670" cy="7686"/>
            </a:xfrm>
            <a:custGeom>
              <a:avLst/>
              <a:gdLst>
                <a:gd name="connsiteX0" fmla="*/ 1332 w 1331"/>
                <a:gd name="connsiteY0" fmla="*/ 0 h 6124"/>
                <a:gd name="connsiteX1" fmla="*/ 0 w 1331"/>
                <a:gd name="connsiteY1" fmla="*/ 6124 h 6124"/>
                <a:gd name="connsiteX2" fmla="*/ 0 w 1331"/>
                <a:gd name="connsiteY2" fmla="*/ 6124 h 6124"/>
                <a:gd name="connsiteX3" fmla="*/ 1332 w 1331"/>
                <a:gd name="connsiteY3" fmla="*/ 0 h 6124"/>
              </a:gdLst>
              <a:ahLst/>
              <a:cxnLst>
                <a:cxn ang="0">
                  <a:pos x="connsiteX0" y="connsiteY0"/>
                </a:cxn>
                <a:cxn ang="0">
                  <a:pos x="connsiteX1" y="connsiteY1"/>
                </a:cxn>
                <a:cxn ang="0">
                  <a:pos x="connsiteX2" y="connsiteY2"/>
                </a:cxn>
                <a:cxn ang="0">
                  <a:pos x="connsiteX3" y="connsiteY3"/>
                </a:cxn>
              </a:cxnLst>
              <a:rect l="l" t="t" r="r" b="b"/>
              <a:pathLst>
                <a:path w="1331" h="6124">
                  <a:moveTo>
                    <a:pt x="1332" y="0"/>
                  </a:moveTo>
                  <a:lnTo>
                    <a:pt x="0" y="6124"/>
                  </a:lnTo>
                  <a:lnTo>
                    <a:pt x="0" y="6124"/>
                  </a:lnTo>
                  <a:lnTo>
                    <a:pt x="1332" y="0"/>
                  </a:lnTo>
                  <a:close/>
                </a:path>
              </a:pathLst>
            </a:custGeom>
            <a:solidFill>
              <a:srgbClr val="E8C05A"/>
            </a:solidFill>
            <a:ln w="26619"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id="{2383C4A7-03F5-4DE6-805D-A528B4AF0DB3}"/>
                </a:ext>
              </a:extLst>
            </p:cNvPr>
            <p:cNvSpPr/>
            <p:nvPr/>
          </p:nvSpPr>
          <p:spPr>
            <a:xfrm>
              <a:off x="12107701" y="2157007"/>
              <a:ext cx="334" cy="8020"/>
            </a:xfrm>
            <a:custGeom>
              <a:avLst/>
              <a:gdLst>
                <a:gd name="connsiteX0" fmla="*/ 0 w 266"/>
                <a:gd name="connsiteY0" fmla="*/ 0 h 6390"/>
                <a:gd name="connsiteX1" fmla="*/ 267 w 266"/>
                <a:gd name="connsiteY1" fmla="*/ 6391 h 6390"/>
                <a:gd name="connsiteX2" fmla="*/ 0 w 266"/>
                <a:gd name="connsiteY2" fmla="*/ 0 h 6390"/>
                <a:gd name="connsiteX3" fmla="*/ 0 w 266"/>
                <a:gd name="connsiteY3" fmla="*/ 0 h 6390"/>
              </a:gdLst>
              <a:ahLst/>
              <a:cxnLst>
                <a:cxn ang="0">
                  <a:pos x="connsiteX0" y="connsiteY0"/>
                </a:cxn>
                <a:cxn ang="0">
                  <a:pos x="connsiteX1" y="connsiteY1"/>
                </a:cxn>
                <a:cxn ang="0">
                  <a:pos x="connsiteX2" y="connsiteY2"/>
                </a:cxn>
                <a:cxn ang="0">
                  <a:pos x="connsiteX3" y="connsiteY3"/>
                </a:cxn>
              </a:cxnLst>
              <a:rect l="l" t="t" r="r" b="b"/>
              <a:pathLst>
                <a:path w="266" h="6390">
                  <a:moveTo>
                    <a:pt x="0" y="0"/>
                  </a:moveTo>
                  <a:lnTo>
                    <a:pt x="267" y="6391"/>
                  </a:lnTo>
                  <a:lnTo>
                    <a:pt x="0" y="0"/>
                  </a:lnTo>
                  <a:lnTo>
                    <a:pt x="0" y="0"/>
                  </a:lnTo>
                  <a:close/>
                </a:path>
              </a:pathLst>
            </a:custGeom>
            <a:solidFill>
              <a:srgbClr val="E8C05A"/>
            </a:solidFill>
            <a:ln w="26619"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id="{A53C83F8-81D4-42E5-AA29-3E77FA93DC0B}"/>
                </a:ext>
              </a:extLst>
            </p:cNvPr>
            <p:cNvSpPr/>
            <p:nvPr/>
          </p:nvSpPr>
          <p:spPr>
            <a:xfrm>
              <a:off x="12176544" y="2190760"/>
              <a:ext cx="6014" cy="5011"/>
            </a:xfrm>
            <a:custGeom>
              <a:avLst/>
              <a:gdLst>
                <a:gd name="connsiteX0" fmla="*/ 0 w 4792"/>
                <a:gd name="connsiteY0" fmla="*/ 3994 h 3993"/>
                <a:gd name="connsiteX1" fmla="*/ 4793 w 4792"/>
                <a:gd name="connsiteY1" fmla="*/ 0 h 3993"/>
                <a:gd name="connsiteX2" fmla="*/ 4793 w 4792"/>
                <a:gd name="connsiteY2" fmla="*/ 0 h 3993"/>
                <a:gd name="connsiteX3" fmla="*/ 0 w 4792"/>
                <a:gd name="connsiteY3" fmla="*/ 3994 h 3993"/>
              </a:gdLst>
              <a:ahLst/>
              <a:cxnLst>
                <a:cxn ang="0">
                  <a:pos x="connsiteX0" y="connsiteY0"/>
                </a:cxn>
                <a:cxn ang="0">
                  <a:pos x="connsiteX1" y="connsiteY1"/>
                </a:cxn>
                <a:cxn ang="0">
                  <a:pos x="connsiteX2" y="connsiteY2"/>
                </a:cxn>
                <a:cxn ang="0">
                  <a:pos x="connsiteX3" y="connsiteY3"/>
                </a:cxn>
              </a:cxnLst>
              <a:rect l="l" t="t" r="r" b="b"/>
              <a:pathLst>
                <a:path w="4792" h="3993">
                  <a:moveTo>
                    <a:pt x="0" y="3994"/>
                  </a:moveTo>
                  <a:lnTo>
                    <a:pt x="4793" y="0"/>
                  </a:lnTo>
                  <a:lnTo>
                    <a:pt x="4793" y="0"/>
                  </a:lnTo>
                  <a:lnTo>
                    <a:pt x="0" y="3994"/>
                  </a:lnTo>
                  <a:close/>
                </a:path>
              </a:pathLst>
            </a:custGeom>
            <a:solidFill>
              <a:srgbClr val="E8C05A"/>
            </a:solidFill>
            <a:ln w="26619"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id="{77127EEC-7879-4396-9F4B-C707E9C86066}"/>
                </a:ext>
              </a:extLst>
            </p:cNvPr>
            <p:cNvSpPr/>
            <p:nvPr/>
          </p:nvSpPr>
          <p:spPr>
            <a:xfrm>
              <a:off x="12108036" y="2165026"/>
              <a:ext cx="333" cy="7686"/>
            </a:xfrm>
            <a:custGeom>
              <a:avLst/>
              <a:gdLst>
                <a:gd name="connsiteX0" fmla="*/ 266 w 265"/>
                <a:gd name="connsiteY0" fmla="*/ 6124 h 6124"/>
                <a:gd name="connsiteX1" fmla="*/ 266 w 265"/>
                <a:gd name="connsiteY1" fmla="*/ 6124 h 6124"/>
                <a:gd name="connsiteX2" fmla="*/ 0 w 265"/>
                <a:gd name="connsiteY2" fmla="*/ 0 h 6124"/>
                <a:gd name="connsiteX3" fmla="*/ 266 w 265"/>
                <a:gd name="connsiteY3" fmla="*/ 6124 h 6124"/>
              </a:gdLst>
              <a:ahLst/>
              <a:cxnLst>
                <a:cxn ang="0">
                  <a:pos x="connsiteX0" y="connsiteY0"/>
                </a:cxn>
                <a:cxn ang="0">
                  <a:pos x="connsiteX1" y="connsiteY1"/>
                </a:cxn>
                <a:cxn ang="0">
                  <a:pos x="connsiteX2" y="connsiteY2"/>
                </a:cxn>
                <a:cxn ang="0">
                  <a:pos x="connsiteX3" y="connsiteY3"/>
                </a:cxn>
              </a:cxnLst>
              <a:rect l="l" t="t" r="r" b="b"/>
              <a:pathLst>
                <a:path w="265" h="6124">
                  <a:moveTo>
                    <a:pt x="266" y="6124"/>
                  </a:moveTo>
                  <a:lnTo>
                    <a:pt x="266" y="6124"/>
                  </a:lnTo>
                  <a:lnTo>
                    <a:pt x="0" y="0"/>
                  </a:lnTo>
                  <a:lnTo>
                    <a:pt x="266" y="6124"/>
                  </a:lnTo>
                  <a:close/>
                </a:path>
              </a:pathLst>
            </a:custGeom>
            <a:solidFill>
              <a:srgbClr val="E8C05A"/>
            </a:solidFill>
            <a:ln w="26619"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id="{E684B3CB-C9DF-4BB0-B8D4-4B143F5E20B2}"/>
                </a:ext>
              </a:extLst>
            </p:cNvPr>
            <p:cNvSpPr/>
            <p:nvPr/>
          </p:nvSpPr>
          <p:spPr>
            <a:xfrm>
              <a:off x="12142457" y="1840528"/>
              <a:ext cx="2004" cy="7352"/>
            </a:xfrm>
            <a:custGeom>
              <a:avLst/>
              <a:gdLst>
                <a:gd name="connsiteX0" fmla="*/ 1598 w 1597"/>
                <a:gd name="connsiteY0" fmla="*/ 0 h 5858"/>
                <a:gd name="connsiteX1" fmla="*/ 0 w 1597"/>
                <a:gd name="connsiteY1" fmla="*/ 5858 h 5858"/>
                <a:gd name="connsiteX2" fmla="*/ 1598 w 1597"/>
                <a:gd name="connsiteY2" fmla="*/ 0 h 5858"/>
                <a:gd name="connsiteX3" fmla="*/ 1598 w 1597"/>
                <a:gd name="connsiteY3" fmla="*/ 0 h 5858"/>
              </a:gdLst>
              <a:ahLst/>
              <a:cxnLst>
                <a:cxn ang="0">
                  <a:pos x="connsiteX0" y="connsiteY0"/>
                </a:cxn>
                <a:cxn ang="0">
                  <a:pos x="connsiteX1" y="connsiteY1"/>
                </a:cxn>
                <a:cxn ang="0">
                  <a:pos x="connsiteX2" y="connsiteY2"/>
                </a:cxn>
                <a:cxn ang="0">
                  <a:pos x="connsiteX3" y="connsiteY3"/>
                </a:cxn>
              </a:cxnLst>
              <a:rect l="l" t="t" r="r" b="b"/>
              <a:pathLst>
                <a:path w="1597" h="5858">
                  <a:moveTo>
                    <a:pt x="1598" y="0"/>
                  </a:moveTo>
                  <a:lnTo>
                    <a:pt x="0" y="5858"/>
                  </a:lnTo>
                  <a:lnTo>
                    <a:pt x="1598" y="0"/>
                  </a:lnTo>
                  <a:lnTo>
                    <a:pt x="1598" y="0"/>
                  </a:lnTo>
                  <a:close/>
                </a:path>
              </a:pathLst>
            </a:custGeom>
            <a:solidFill>
              <a:srgbClr val="E8C05A"/>
            </a:solidFill>
            <a:ln w="26619"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id="{13784AE3-0E1E-4C6A-8842-7CA8BB9E80CB}"/>
                </a:ext>
              </a:extLst>
            </p:cNvPr>
            <p:cNvSpPr/>
            <p:nvPr/>
          </p:nvSpPr>
          <p:spPr>
            <a:xfrm>
              <a:off x="12170529" y="2195773"/>
              <a:ext cx="6014" cy="5013"/>
            </a:xfrm>
            <a:custGeom>
              <a:avLst/>
              <a:gdLst>
                <a:gd name="connsiteX0" fmla="*/ 0 w 4792"/>
                <a:gd name="connsiteY0" fmla="*/ 3994 h 3994"/>
                <a:gd name="connsiteX1" fmla="*/ 4793 w 4792"/>
                <a:gd name="connsiteY1" fmla="*/ 0 h 3994"/>
                <a:gd name="connsiteX2" fmla="*/ 0 w 4792"/>
                <a:gd name="connsiteY2" fmla="*/ 3994 h 3994"/>
                <a:gd name="connsiteX3" fmla="*/ 0 w 4792"/>
                <a:gd name="connsiteY3" fmla="*/ 3994 h 3994"/>
              </a:gdLst>
              <a:ahLst/>
              <a:cxnLst>
                <a:cxn ang="0">
                  <a:pos x="connsiteX0" y="connsiteY0"/>
                </a:cxn>
                <a:cxn ang="0">
                  <a:pos x="connsiteX1" y="connsiteY1"/>
                </a:cxn>
                <a:cxn ang="0">
                  <a:pos x="connsiteX2" y="connsiteY2"/>
                </a:cxn>
                <a:cxn ang="0">
                  <a:pos x="connsiteX3" y="connsiteY3"/>
                </a:cxn>
              </a:cxnLst>
              <a:rect l="l" t="t" r="r" b="b"/>
              <a:pathLst>
                <a:path w="4792" h="3994">
                  <a:moveTo>
                    <a:pt x="0" y="3994"/>
                  </a:moveTo>
                  <a:lnTo>
                    <a:pt x="4793" y="0"/>
                  </a:lnTo>
                  <a:lnTo>
                    <a:pt x="0" y="3994"/>
                  </a:lnTo>
                  <a:lnTo>
                    <a:pt x="0" y="3994"/>
                  </a:lnTo>
                  <a:close/>
                </a:path>
              </a:pathLst>
            </a:custGeom>
            <a:solidFill>
              <a:srgbClr val="E8C05A"/>
            </a:solidFill>
            <a:ln w="26619"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id="{0BED0558-301C-4F79-AC99-EDC6B145B4D7}"/>
                </a:ext>
              </a:extLst>
            </p:cNvPr>
            <p:cNvSpPr/>
            <p:nvPr/>
          </p:nvSpPr>
          <p:spPr>
            <a:xfrm>
              <a:off x="12002072" y="1804372"/>
              <a:ext cx="404550" cy="408983"/>
            </a:xfrm>
            <a:custGeom>
              <a:avLst/>
              <a:gdLst>
                <a:gd name="connsiteX0" fmla="*/ 306505 w 322337"/>
                <a:gd name="connsiteY0" fmla="*/ 128661 h 325869"/>
                <a:gd name="connsiteX1" fmla="*/ 306505 w 322337"/>
                <a:gd name="connsiteY1" fmla="*/ 128661 h 325869"/>
                <a:gd name="connsiteX2" fmla="*/ 310499 w 322337"/>
                <a:gd name="connsiteY2" fmla="*/ 122536 h 325869"/>
                <a:gd name="connsiteX3" fmla="*/ 313427 w 322337"/>
                <a:gd name="connsiteY3" fmla="*/ 118276 h 325869"/>
                <a:gd name="connsiteX4" fmla="*/ 286800 w 322337"/>
                <a:gd name="connsiteY4" fmla="*/ 71145 h 325869"/>
                <a:gd name="connsiteX5" fmla="*/ 282539 w 322337"/>
                <a:gd name="connsiteY5" fmla="*/ 71145 h 325869"/>
                <a:gd name="connsiteX6" fmla="*/ 212509 w 322337"/>
                <a:gd name="connsiteY6" fmla="*/ 75405 h 325869"/>
                <a:gd name="connsiteX7" fmla="*/ 174165 w 322337"/>
                <a:gd name="connsiteY7" fmla="*/ 26411 h 325869"/>
                <a:gd name="connsiteX8" fmla="*/ 166975 w 322337"/>
                <a:gd name="connsiteY8" fmla="*/ 17091 h 325869"/>
                <a:gd name="connsiteX9" fmla="*/ 113720 w 322337"/>
                <a:gd name="connsiteY9" fmla="*/ 28275 h 325869"/>
                <a:gd name="connsiteX10" fmla="*/ 112122 w 322337"/>
                <a:gd name="connsiteY10" fmla="*/ 34133 h 325869"/>
                <a:gd name="connsiteX11" fmla="*/ 110791 w 322337"/>
                <a:gd name="connsiteY11" fmla="*/ 40257 h 325869"/>
                <a:gd name="connsiteX12" fmla="*/ 110791 w 322337"/>
                <a:gd name="connsiteY12" fmla="*/ 40257 h 325869"/>
                <a:gd name="connsiteX13" fmla="*/ 95347 w 322337"/>
                <a:gd name="connsiteY13" fmla="*/ 99903 h 325869"/>
                <a:gd name="connsiteX14" fmla="*/ 33038 w 322337"/>
                <a:gd name="connsiteY14" fmla="*/ 122536 h 325869"/>
                <a:gd name="connsiteX15" fmla="*/ 25849 w 322337"/>
                <a:gd name="connsiteY15" fmla="*/ 125199 h 325869"/>
                <a:gd name="connsiteX16" fmla="*/ 19724 w 322337"/>
                <a:gd name="connsiteY16" fmla="*/ 178455 h 325869"/>
                <a:gd name="connsiteX17" fmla="*/ 30375 w 322337"/>
                <a:gd name="connsiteY17" fmla="*/ 185112 h 325869"/>
                <a:gd name="connsiteX18" fmla="*/ 30375 w 322337"/>
                <a:gd name="connsiteY18" fmla="*/ 185112 h 325869"/>
                <a:gd name="connsiteX19" fmla="*/ 82299 w 322337"/>
                <a:gd name="connsiteY19" fmla="*/ 218396 h 325869"/>
                <a:gd name="connsiteX20" fmla="*/ 84430 w 322337"/>
                <a:gd name="connsiteY20" fmla="*/ 279640 h 325869"/>
                <a:gd name="connsiteX21" fmla="*/ 84430 w 322337"/>
                <a:gd name="connsiteY21" fmla="*/ 279640 h 325869"/>
                <a:gd name="connsiteX22" fmla="*/ 84430 w 322337"/>
                <a:gd name="connsiteY22" fmla="*/ 292155 h 325869"/>
                <a:gd name="connsiteX23" fmla="*/ 133957 w 322337"/>
                <a:gd name="connsiteY23" fmla="*/ 314522 h 325869"/>
                <a:gd name="connsiteX24" fmla="*/ 138750 w 322337"/>
                <a:gd name="connsiteY24" fmla="*/ 310528 h 325869"/>
                <a:gd name="connsiteX25" fmla="*/ 143543 w 322337"/>
                <a:gd name="connsiteY25" fmla="*/ 306534 h 325869"/>
                <a:gd name="connsiteX26" fmla="*/ 143543 w 322337"/>
                <a:gd name="connsiteY26" fmla="*/ 306534 h 325869"/>
                <a:gd name="connsiteX27" fmla="*/ 191206 w 322337"/>
                <a:gd name="connsiteY27" fmla="*/ 267391 h 325869"/>
                <a:gd name="connsiteX28" fmla="*/ 256178 w 322337"/>
                <a:gd name="connsiteY28" fmla="*/ 286030 h 325869"/>
                <a:gd name="connsiteX29" fmla="*/ 262303 w 322337"/>
                <a:gd name="connsiteY29" fmla="*/ 287894 h 325869"/>
                <a:gd name="connsiteX30" fmla="*/ 298782 w 322337"/>
                <a:gd name="connsiteY30" fmla="*/ 247687 h 325869"/>
                <a:gd name="connsiteX31" fmla="*/ 272155 w 322337"/>
                <a:gd name="connsiteY31" fmla="*/ 178721 h 32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2337" h="325869">
                  <a:moveTo>
                    <a:pt x="306505" y="128661"/>
                  </a:moveTo>
                  <a:lnTo>
                    <a:pt x="306505" y="128661"/>
                  </a:lnTo>
                  <a:lnTo>
                    <a:pt x="310499" y="122536"/>
                  </a:lnTo>
                  <a:lnTo>
                    <a:pt x="313427" y="118276"/>
                  </a:lnTo>
                  <a:cubicBezTo>
                    <a:pt x="332333" y="90317"/>
                    <a:pt x="320084" y="69015"/>
                    <a:pt x="286800" y="71145"/>
                  </a:cubicBezTo>
                  <a:lnTo>
                    <a:pt x="282539" y="71145"/>
                  </a:lnTo>
                  <a:lnTo>
                    <a:pt x="212509" y="75405"/>
                  </a:lnTo>
                  <a:lnTo>
                    <a:pt x="174165" y="26411"/>
                  </a:lnTo>
                  <a:lnTo>
                    <a:pt x="166975" y="17091"/>
                  </a:lnTo>
                  <a:cubicBezTo>
                    <a:pt x="145940" y="-9537"/>
                    <a:pt x="121974" y="-4478"/>
                    <a:pt x="113720" y="28275"/>
                  </a:cubicBezTo>
                  <a:lnTo>
                    <a:pt x="112122" y="34133"/>
                  </a:lnTo>
                  <a:lnTo>
                    <a:pt x="110791" y="40257"/>
                  </a:lnTo>
                  <a:lnTo>
                    <a:pt x="110791" y="40257"/>
                  </a:lnTo>
                  <a:lnTo>
                    <a:pt x="95347" y="99903"/>
                  </a:lnTo>
                  <a:lnTo>
                    <a:pt x="33038" y="122536"/>
                  </a:lnTo>
                  <a:lnTo>
                    <a:pt x="25849" y="125199"/>
                  </a:lnTo>
                  <a:cubicBezTo>
                    <a:pt x="-6105" y="136649"/>
                    <a:pt x="-8767" y="161147"/>
                    <a:pt x="19724" y="178455"/>
                  </a:cubicBezTo>
                  <a:lnTo>
                    <a:pt x="30375" y="185112"/>
                  </a:lnTo>
                  <a:lnTo>
                    <a:pt x="30375" y="185112"/>
                  </a:lnTo>
                  <a:lnTo>
                    <a:pt x="82299" y="218396"/>
                  </a:lnTo>
                  <a:lnTo>
                    <a:pt x="84430" y="279640"/>
                  </a:lnTo>
                  <a:lnTo>
                    <a:pt x="84430" y="279640"/>
                  </a:lnTo>
                  <a:lnTo>
                    <a:pt x="84430" y="292155"/>
                  </a:lnTo>
                  <a:cubicBezTo>
                    <a:pt x="84430" y="325972"/>
                    <a:pt x="107862" y="336090"/>
                    <a:pt x="133957" y="314522"/>
                  </a:cubicBezTo>
                  <a:lnTo>
                    <a:pt x="138750" y="310528"/>
                  </a:lnTo>
                  <a:lnTo>
                    <a:pt x="143543" y="306534"/>
                  </a:lnTo>
                  <a:lnTo>
                    <a:pt x="143543" y="306534"/>
                  </a:lnTo>
                  <a:lnTo>
                    <a:pt x="191206" y="267391"/>
                  </a:lnTo>
                  <a:lnTo>
                    <a:pt x="256178" y="286030"/>
                  </a:lnTo>
                  <a:lnTo>
                    <a:pt x="262303" y="287894"/>
                  </a:lnTo>
                  <a:cubicBezTo>
                    <a:pt x="294788" y="297214"/>
                    <a:pt x="311297" y="279107"/>
                    <a:pt x="298782" y="247687"/>
                  </a:cubicBezTo>
                  <a:lnTo>
                    <a:pt x="272155" y="178721"/>
                  </a:lnTo>
                  <a:close/>
                </a:path>
              </a:pathLst>
            </a:custGeom>
            <a:solidFill>
              <a:srgbClr val="E8C05A"/>
            </a:solidFill>
            <a:ln w="26619"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id="{D60A6F46-AC07-4986-A872-F64CECD8F2AD}"/>
                </a:ext>
              </a:extLst>
            </p:cNvPr>
            <p:cNvSpPr/>
            <p:nvPr/>
          </p:nvSpPr>
          <p:spPr>
            <a:xfrm>
              <a:off x="12140785" y="1847880"/>
              <a:ext cx="1670" cy="7686"/>
            </a:xfrm>
            <a:custGeom>
              <a:avLst/>
              <a:gdLst>
                <a:gd name="connsiteX0" fmla="*/ 1332 w 1331"/>
                <a:gd name="connsiteY0" fmla="*/ 0 h 6124"/>
                <a:gd name="connsiteX1" fmla="*/ 0 w 1331"/>
                <a:gd name="connsiteY1" fmla="*/ 6124 h 6124"/>
                <a:gd name="connsiteX2" fmla="*/ 0 w 1331"/>
                <a:gd name="connsiteY2" fmla="*/ 6124 h 6124"/>
                <a:gd name="connsiteX3" fmla="*/ 1332 w 1331"/>
                <a:gd name="connsiteY3" fmla="*/ 0 h 6124"/>
              </a:gdLst>
              <a:ahLst/>
              <a:cxnLst>
                <a:cxn ang="0">
                  <a:pos x="connsiteX0" y="connsiteY0"/>
                </a:cxn>
                <a:cxn ang="0">
                  <a:pos x="connsiteX1" y="connsiteY1"/>
                </a:cxn>
                <a:cxn ang="0">
                  <a:pos x="connsiteX2" y="connsiteY2"/>
                </a:cxn>
                <a:cxn ang="0">
                  <a:pos x="connsiteX3" y="connsiteY3"/>
                </a:cxn>
              </a:cxnLst>
              <a:rect l="l" t="t" r="r" b="b"/>
              <a:pathLst>
                <a:path w="1331" h="6124">
                  <a:moveTo>
                    <a:pt x="1332" y="0"/>
                  </a:moveTo>
                  <a:lnTo>
                    <a:pt x="0" y="6124"/>
                  </a:lnTo>
                  <a:lnTo>
                    <a:pt x="0" y="6124"/>
                  </a:lnTo>
                  <a:lnTo>
                    <a:pt x="1332" y="0"/>
                  </a:lnTo>
                  <a:close/>
                </a:path>
              </a:pathLst>
            </a:custGeom>
            <a:solidFill>
              <a:srgbClr val="E8C05A"/>
            </a:solidFill>
            <a:ln w="26619"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id="{3E37866D-21EB-4203-821E-378582664C98}"/>
                </a:ext>
              </a:extLst>
            </p:cNvPr>
            <p:cNvSpPr/>
            <p:nvPr/>
          </p:nvSpPr>
          <p:spPr>
            <a:xfrm>
              <a:off x="12107701" y="2157007"/>
              <a:ext cx="334" cy="8020"/>
            </a:xfrm>
            <a:custGeom>
              <a:avLst/>
              <a:gdLst>
                <a:gd name="connsiteX0" fmla="*/ 0 w 266"/>
                <a:gd name="connsiteY0" fmla="*/ 0 h 6390"/>
                <a:gd name="connsiteX1" fmla="*/ 267 w 266"/>
                <a:gd name="connsiteY1" fmla="*/ 6391 h 6390"/>
                <a:gd name="connsiteX2" fmla="*/ 0 w 266"/>
                <a:gd name="connsiteY2" fmla="*/ 0 h 6390"/>
                <a:gd name="connsiteX3" fmla="*/ 0 w 266"/>
                <a:gd name="connsiteY3" fmla="*/ 0 h 6390"/>
              </a:gdLst>
              <a:ahLst/>
              <a:cxnLst>
                <a:cxn ang="0">
                  <a:pos x="connsiteX0" y="connsiteY0"/>
                </a:cxn>
                <a:cxn ang="0">
                  <a:pos x="connsiteX1" y="connsiteY1"/>
                </a:cxn>
                <a:cxn ang="0">
                  <a:pos x="connsiteX2" y="connsiteY2"/>
                </a:cxn>
                <a:cxn ang="0">
                  <a:pos x="connsiteX3" y="connsiteY3"/>
                </a:cxn>
              </a:cxnLst>
              <a:rect l="l" t="t" r="r" b="b"/>
              <a:pathLst>
                <a:path w="266" h="6390">
                  <a:moveTo>
                    <a:pt x="0" y="0"/>
                  </a:moveTo>
                  <a:lnTo>
                    <a:pt x="267" y="6391"/>
                  </a:lnTo>
                  <a:lnTo>
                    <a:pt x="0" y="0"/>
                  </a:lnTo>
                  <a:lnTo>
                    <a:pt x="0" y="0"/>
                  </a:lnTo>
                  <a:close/>
                </a:path>
              </a:pathLst>
            </a:custGeom>
            <a:solidFill>
              <a:srgbClr val="E8C05A"/>
            </a:solidFill>
            <a:ln w="26619"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id="{8F375A9B-661C-4BAF-ABF8-4B7E79DF9617}"/>
                </a:ext>
              </a:extLst>
            </p:cNvPr>
            <p:cNvSpPr/>
            <p:nvPr/>
          </p:nvSpPr>
          <p:spPr>
            <a:xfrm>
              <a:off x="12176544" y="2190760"/>
              <a:ext cx="6014" cy="5011"/>
            </a:xfrm>
            <a:custGeom>
              <a:avLst/>
              <a:gdLst>
                <a:gd name="connsiteX0" fmla="*/ 0 w 4792"/>
                <a:gd name="connsiteY0" fmla="*/ 3994 h 3993"/>
                <a:gd name="connsiteX1" fmla="*/ 4793 w 4792"/>
                <a:gd name="connsiteY1" fmla="*/ 0 h 3993"/>
                <a:gd name="connsiteX2" fmla="*/ 4793 w 4792"/>
                <a:gd name="connsiteY2" fmla="*/ 0 h 3993"/>
                <a:gd name="connsiteX3" fmla="*/ 0 w 4792"/>
                <a:gd name="connsiteY3" fmla="*/ 3994 h 3993"/>
              </a:gdLst>
              <a:ahLst/>
              <a:cxnLst>
                <a:cxn ang="0">
                  <a:pos x="connsiteX0" y="connsiteY0"/>
                </a:cxn>
                <a:cxn ang="0">
                  <a:pos x="connsiteX1" y="connsiteY1"/>
                </a:cxn>
                <a:cxn ang="0">
                  <a:pos x="connsiteX2" y="connsiteY2"/>
                </a:cxn>
                <a:cxn ang="0">
                  <a:pos x="connsiteX3" y="connsiteY3"/>
                </a:cxn>
              </a:cxnLst>
              <a:rect l="l" t="t" r="r" b="b"/>
              <a:pathLst>
                <a:path w="4792" h="3993">
                  <a:moveTo>
                    <a:pt x="0" y="3994"/>
                  </a:moveTo>
                  <a:lnTo>
                    <a:pt x="4793" y="0"/>
                  </a:lnTo>
                  <a:lnTo>
                    <a:pt x="4793" y="0"/>
                  </a:lnTo>
                  <a:lnTo>
                    <a:pt x="0" y="3994"/>
                  </a:lnTo>
                  <a:close/>
                </a:path>
              </a:pathLst>
            </a:custGeom>
            <a:solidFill>
              <a:srgbClr val="E8C05A"/>
            </a:solidFill>
            <a:ln w="26619"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id="{59621CC4-4CC5-4910-92BB-F8561B00FDEC}"/>
                </a:ext>
              </a:extLst>
            </p:cNvPr>
            <p:cNvSpPr/>
            <p:nvPr/>
          </p:nvSpPr>
          <p:spPr>
            <a:xfrm>
              <a:off x="12108036" y="2165026"/>
              <a:ext cx="333" cy="7686"/>
            </a:xfrm>
            <a:custGeom>
              <a:avLst/>
              <a:gdLst>
                <a:gd name="connsiteX0" fmla="*/ 266 w 265"/>
                <a:gd name="connsiteY0" fmla="*/ 6124 h 6124"/>
                <a:gd name="connsiteX1" fmla="*/ 266 w 265"/>
                <a:gd name="connsiteY1" fmla="*/ 6124 h 6124"/>
                <a:gd name="connsiteX2" fmla="*/ 0 w 265"/>
                <a:gd name="connsiteY2" fmla="*/ 0 h 6124"/>
                <a:gd name="connsiteX3" fmla="*/ 266 w 265"/>
                <a:gd name="connsiteY3" fmla="*/ 6124 h 6124"/>
              </a:gdLst>
              <a:ahLst/>
              <a:cxnLst>
                <a:cxn ang="0">
                  <a:pos x="connsiteX0" y="connsiteY0"/>
                </a:cxn>
                <a:cxn ang="0">
                  <a:pos x="connsiteX1" y="connsiteY1"/>
                </a:cxn>
                <a:cxn ang="0">
                  <a:pos x="connsiteX2" y="connsiteY2"/>
                </a:cxn>
                <a:cxn ang="0">
                  <a:pos x="connsiteX3" y="connsiteY3"/>
                </a:cxn>
              </a:cxnLst>
              <a:rect l="l" t="t" r="r" b="b"/>
              <a:pathLst>
                <a:path w="265" h="6124">
                  <a:moveTo>
                    <a:pt x="266" y="6124"/>
                  </a:moveTo>
                  <a:lnTo>
                    <a:pt x="266" y="6124"/>
                  </a:lnTo>
                  <a:lnTo>
                    <a:pt x="0" y="0"/>
                  </a:lnTo>
                  <a:lnTo>
                    <a:pt x="266" y="6124"/>
                  </a:lnTo>
                  <a:close/>
                </a:path>
              </a:pathLst>
            </a:custGeom>
            <a:solidFill>
              <a:srgbClr val="E8C05A"/>
            </a:solidFill>
            <a:ln w="26619"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id="{7D682824-9A82-4681-9BA2-8F4501DCBE54}"/>
                </a:ext>
              </a:extLst>
            </p:cNvPr>
            <p:cNvSpPr/>
            <p:nvPr/>
          </p:nvSpPr>
          <p:spPr>
            <a:xfrm>
              <a:off x="12142457" y="1840528"/>
              <a:ext cx="2004" cy="7352"/>
            </a:xfrm>
            <a:custGeom>
              <a:avLst/>
              <a:gdLst>
                <a:gd name="connsiteX0" fmla="*/ 1598 w 1597"/>
                <a:gd name="connsiteY0" fmla="*/ 0 h 5858"/>
                <a:gd name="connsiteX1" fmla="*/ 0 w 1597"/>
                <a:gd name="connsiteY1" fmla="*/ 5858 h 5858"/>
                <a:gd name="connsiteX2" fmla="*/ 1598 w 1597"/>
                <a:gd name="connsiteY2" fmla="*/ 0 h 5858"/>
                <a:gd name="connsiteX3" fmla="*/ 1598 w 1597"/>
                <a:gd name="connsiteY3" fmla="*/ 0 h 5858"/>
              </a:gdLst>
              <a:ahLst/>
              <a:cxnLst>
                <a:cxn ang="0">
                  <a:pos x="connsiteX0" y="connsiteY0"/>
                </a:cxn>
                <a:cxn ang="0">
                  <a:pos x="connsiteX1" y="connsiteY1"/>
                </a:cxn>
                <a:cxn ang="0">
                  <a:pos x="connsiteX2" y="connsiteY2"/>
                </a:cxn>
                <a:cxn ang="0">
                  <a:pos x="connsiteX3" y="connsiteY3"/>
                </a:cxn>
              </a:cxnLst>
              <a:rect l="l" t="t" r="r" b="b"/>
              <a:pathLst>
                <a:path w="1597" h="5858">
                  <a:moveTo>
                    <a:pt x="1598" y="0"/>
                  </a:moveTo>
                  <a:lnTo>
                    <a:pt x="0" y="5858"/>
                  </a:lnTo>
                  <a:lnTo>
                    <a:pt x="1598" y="0"/>
                  </a:lnTo>
                  <a:lnTo>
                    <a:pt x="1598" y="0"/>
                  </a:lnTo>
                  <a:close/>
                </a:path>
              </a:pathLst>
            </a:custGeom>
            <a:solidFill>
              <a:srgbClr val="E8C05A"/>
            </a:solidFill>
            <a:ln w="26619"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id="{284135E9-42C2-4ECA-848E-C15331B87EB4}"/>
                </a:ext>
              </a:extLst>
            </p:cNvPr>
            <p:cNvSpPr/>
            <p:nvPr/>
          </p:nvSpPr>
          <p:spPr>
            <a:xfrm>
              <a:off x="12170529" y="2195773"/>
              <a:ext cx="6014" cy="5013"/>
            </a:xfrm>
            <a:custGeom>
              <a:avLst/>
              <a:gdLst>
                <a:gd name="connsiteX0" fmla="*/ 0 w 4792"/>
                <a:gd name="connsiteY0" fmla="*/ 3994 h 3994"/>
                <a:gd name="connsiteX1" fmla="*/ 4793 w 4792"/>
                <a:gd name="connsiteY1" fmla="*/ 0 h 3994"/>
                <a:gd name="connsiteX2" fmla="*/ 0 w 4792"/>
                <a:gd name="connsiteY2" fmla="*/ 3994 h 3994"/>
                <a:gd name="connsiteX3" fmla="*/ 0 w 4792"/>
                <a:gd name="connsiteY3" fmla="*/ 3994 h 3994"/>
              </a:gdLst>
              <a:ahLst/>
              <a:cxnLst>
                <a:cxn ang="0">
                  <a:pos x="connsiteX0" y="connsiteY0"/>
                </a:cxn>
                <a:cxn ang="0">
                  <a:pos x="connsiteX1" y="connsiteY1"/>
                </a:cxn>
                <a:cxn ang="0">
                  <a:pos x="connsiteX2" y="connsiteY2"/>
                </a:cxn>
                <a:cxn ang="0">
                  <a:pos x="connsiteX3" y="connsiteY3"/>
                </a:cxn>
              </a:cxnLst>
              <a:rect l="l" t="t" r="r" b="b"/>
              <a:pathLst>
                <a:path w="4792" h="3994">
                  <a:moveTo>
                    <a:pt x="0" y="3994"/>
                  </a:moveTo>
                  <a:lnTo>
                    <a:pt x="4793" y="0"/>
                  </a:lnTo>
                  <a:lnTo>
                    <a:pt x="0" y="3994"/>
                  </a:lnTo>
                  <a:lnTo>
                    <a:pt x="0" y="3994"/>
                  </a:lnTo>
                  <a:close/>
                </a:path>
              </a:pathLst>
            </a:custGeom>
            <a:solidFill>
              <a:srgbClr val="E8C05A"/>
            </a:solidFill>
            <a:ln w="26619"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id="{4DC7013E-D577-4E7C-BA4A-764DF0FC24AC}"/>
                </a:ext>
              </a:extLst>
            </p:cNvPr>
            <p:cNvSpPr/>
            <p:nvPr/>
          </p:nvSpPr>
          <p:spPr>
            <a:xfrm>
              <a:off x="15282005" y="4515879"/>
              <a:ext cx="521230" cy="508574"/>
            </a:xfrm>
            <a:custGeom>
              <a:avLst/>
              <a:gdLst>
                <a:gd name="connsiteX0" fmla="*/ 383315 w 415305"/>
                <a:gd name="connsiteY0" fmla="*/ 212634 h 405221"/>
                <a:gd name="connsiteX1" fmla="*/ 383315 w 415305"/>
                <a:gd name="connsiteY1" fmla="*/ 212634 h 405221"/>
                <a:gd name="connsiteX2" fmla="*/ 390238 w 415305"/>
                <a:gd name="connsiteY2" fmla="*/ 206776 h 405221"/>
                <a:gd name="connsiteX3" fmla="*/ 395298 w 415305"/>
                <a:gd name="connsiteY3" fmla="*/ 202516 h 405221"/>
                <a:gd name="connsiteX4" fmla="*/ 377989 w 415305"/>
                <a:gd name="connsiteY4" fmla="*/ 135680 h 405221"/>
                <a:gd name="connsiteX5" fmla="*/ 372663 w 415305"/>
                <a:gd name="connsiteY5" fmla="*/ 135680 h 405221"/>
                <a:gd name="connsiteX6" fmla="*/ 286123 w 415305"/>
                <a:gd name="connsiteY6" fmla="*/ 117574 h 405221"/>
                <a:gd name="connsiteX7" fmla="*/ 255502 w 415305"/>
                <a:gd name="connsiteY7" fmla="*/ 44614 h 405221"/>
                <a:gd name="connsiteX8" fmla="*/ 249910 w 415305"/>
                <a:gd name="connsiteY8" fmla="*/ 31034 h 405221"/>
                <a:gd name="connsiteX9" fmla="*/ 180944 w 415305"/>
                <a:gd name="connsiteY9" fmla="*/ 26773 h 405221"/>
                <a:gd name="connsiteX10" fmla="*/ 176950 w 415305"/>
                <a:gd name="connsiteY10" fmla="*/ 33697 h 405221"/>
                <a:gd name="connsiteX11" fmla="*/ 172956 w 415305"/>
                <a:gd name="connsiteY11" fmla="*/ 40620 h 405221"/>
                <a:gd name="connsiteX12" fmla="*/ 172956 w 415305"/>
                <a:gd name="connsiteY12" fmla="*/ 40620 h 405221"/>
                <a:gd name="connsiteX13" fmla="*/ 134345 w 415305"/>
                <a:gd name="connsiteY13" fmla="*/ 108254 h 405221"/>
                <a:gd name="connsiteX14" fmla="*/ 50735 w 415305"/>
                <a:gd name="connsiteY14" fmla="*/ 115177 h 405221"/>
                <a:gd name="connsiteX15" fmla="*/ 40883 w 415305"/>
                <a:gd name="connsiteY15" fmla="*/ 115177 h 405221"/>
                <a:gd name="connsiteX16" fmla="*/ 15587 w 415305"/>
                <a:gd name="connsiteY16" fmla="*/ 179350 h 405221"/>
                <a:gd name="connsiteX17" fmla="*/ 26237 w 415305"/>
                <a:gd name="connsiteY17" fmla="*/ 191066 h 405221"/>
                <a:gd name="connsiteX18" fmla="*/ 26237 w 415305"/>
                <a:gd name="connsiteY18" fmla="*/ 191066 h 405221"/>
                <a:gd name="connsiteX19" fmla="*/ 79492 w 415305"/>
                <a:gd name="connsiteY19" fmla="*/ 248848 h 405221"/>
                <a:gd name="connsiteX20" fmla="*/ 61652 w 415305"/>
                <a:gd name="connsiteY20" fmla="*/ 324737 h 405221"/>
                <a:gd name="connsiteX21" fmla="*/ 61652 w 415305"/>
                <a:gd name="connsiteY21" fmla="*/ 324737 h 405221"/>
                <a:gd name="connsiteX22" fmla="*/ 59788 w 415305"/>
                <a:gd name="connsiteY22" fmla="*/ 332459 h 405221"/>
                <a:gd name="connsiteX23" fmla="*/ 57924 w 415305"/>
                <a:gd name="connsiteY23" fmla="*/ 340181 h 405221"/>
                <a:gd name="connsiteX24" fmla="*/ 111179 w 415305"/>
                <a:gd name="connsiteY24" fmla="*/ 384116 h 405221"/>
                <a:gd name="connsiteX25" fmla="*/ 118369 w 415305"/>
                <a:gd name="connsiteY25" fmla="*/ 380921 h 405221"/>
                <a:gd name="connsiteX26" fmla="*/ 125559 w 415305"/>
                <a:gd name="connsiteY26" fmla="*/ 377726 h 405221"/>
                <a:gd name="connsiteX27" fmla="*/ 125559 w 415305"/>
                <a:gd name="connsiteY27" fmla="*/ 377726 h 405221"/>
                <a:gd name="connsiteX28" fmla="*/ 196655 w 415305"/>
                <a:gd name="connsiteY28" fmla="*/ 345506 h 405221"/>
                <a:gd name="connsiteX29" fmla="*/ 269881 w 415305"/>
                <a:gd name="connsiteY29" fmla="*/ 391306 h 405221"/>
                <a:gd name="connsiteX30" fmla="*/ 276538 w 415305"/>
                <a:gd name="connsiteY30" fmla="*/ 395300 h 405221"/>
                <a:gd name="connsiteX31" fmla="*/ 334852 w 415305"/>
                <a:gd name="connsiteY31" fmla="*/ 358288 h 405221"/>
                <a:gd name="connsiteX32" fmla="*/ 324734 w 415305"/>
                <a:gd name="connsiteY32" fmla="*/ 265091 h 4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305" h="405221">
                  <a:moveTo>
                    <a:pt x="383315" y="212634"/>
                  </a:moveTo>
                  <a:lnTo>
                    <a:pt x="383315" y="212634"/>
                  </a:lnTo>
                  <a:lnTo>
                    <a:pt x="390238" y="206776"/>
                  </a:lnTo>
                  <a:lnTo>
                    <a:pt x="395298" y="202516"/>
                  </a:lnTo>
                  <a:cubicBezTo>
                    <a:pt x="427783" y="174291"/>
                    <a:pt x="419795" y="144201"/>
                    <a:pt x="377989" y="135680"/>
                  </a:cubicBezTo>
                  <a:lnTo>
                    <a:pt x="372663" y="135680"/>
                  </a:lnTo>
                  <a:lnTo>
                    <a:pt x="286123" y="117574"/>
                  </a:lnTo>
                  <a:lnTo>
                    <a:pt x="255502" y="44614"/>
                  </a:lnTo>
                  <a:lnTo>
                    <a:pt x="249910" y="31034"/>
                  </a:lnTo>
                  <a:cubicBezTo>
                    <a:pt x="233134" y="-8642"/>
                    <a:pt x="202247" y="-10505"/>
                    <a:pt x="180944" y="26773"/>
                  </a:cubicBezTo>
                  <a:lnTo>
                    <a:pt x="176950" y="33697"/>
                  </a:lnTo>
                  <a:lnTo>
                    <a:pt x="172956" y="40620"/>
                  </a:lnTo>
                  <a:lnTo>
                    <a:pt x="172956" y="40620"/>
                  </a:lnTo>
                  <a:lnTo>
                    <a:pt x="134345" y="108254"/>
                  </a:lnTo>
                  <a:lnTo>
                    <a:pt x="50735" y="115177"/>
                  </a:lnTo>
                  <a:lnTo>
                    <a:pt x="40883" y="115177"/>
                  </a:lnTo>
                  <a:cubicBezTo>
                    <a:pt x="-1988" y="118639"/>
                    <a:pt x="-12373" y="147663"/>
                    <a:pt x="15587" y="179350"/>
                  </a:cubicBezTo>
                  <a:lnTo>
                    <a:pt x="26237" y="191066"/>
                  </a:lnTo>
                  <a:lnTo>
                    <a:pt x="26237" y="191066"/>
                  </a:lnTo>
                  <a:lnTo>
                    <a:pt x="79492" y="248848"/>
                  </a:lnTo>
                  <a:lnTo>
                    <a:pt x="61652" y="324737"/>
                  </a:lnTo>
                  <a:lnTo>
                    <a:pt x="61652" y="324737"/>
                  </a:lnTo>
                  <a:lnTo>
                    <a:pt x="59788" y="332459"/>
                  </a:lnTo>
                  <a:lnTo>
                    <a:pt x="57924" y="340181"/>
                  </a:lnTo>
                  <a:cubicBezTo>
                    <a:pt x="48072" y="381986"/>
                    <a:pt x="72037" y="401691"/>
                    <a:pt x="111179" y="384116"/>
                  </a:cubicBezTo>
                  <a:lnTo>
                    <a:pt x="118369" y="380921"/>
                  </a:lnTo>
                  <a:lnTo>
                    <a:pt x="125559" y="377726"/>
                  </a:lnTo>
                  <a:lnTo>
                    <a:pt x="125559" y="377726"/>
                  </a:lnTo>
                  <a:lnTo>
                    <a:pt x="196655" y="345506"/>
                  </a:lnTo>
                  <a:lnTo>
                    <a:pt x="269881" y="391306"/>
                  </a:lnTo>
                  <a:lnTo>
                    <a:pt x="276538" y="395300"/>
                  </a:lnTo>
                  <a:cubicBezTo>
                    <a:pt x="313284" y="417668"/>
                    <a:pt x="339379" y="400892"/>
                    <a:pt x="334852" y="358288"/>
                  </a:cubicBezTo>
                  <a:lnTo>
                    <a:pt x="324734" y="265091"/>
                  </a:lnTo>
                  <a:close/>
                </a:path>
              </a:pathLst>
            </a:custGeom>
            <a:solidFill>
              <a:srgbClr val="E8C05A"/>
            </a:solidFill>
            <a:ln w="26619"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id="{D9D6E31F-04CC-4E2E-BDE4-8B6FE5F89EF8}"/>
                </a:ext>
              </a:extLst>
            </p:cNvPr>
            <p:cNvSpPr/>
            <p:nvPr/>
          </p:nvSpPr>
          <p:spPr>
            <a:xfrm>
              <a:off x="8101237" y="7125950"/>
              <a:ext cx="416972" cy="432907"/>
            </a:xfrm>
            <a:custGeom>
              <a:avLst/>
              <a:gdLst>
                <a:gd name="connsiteX0" fmla="*/ 313551 w 332235"/>
                <a:gd name="connsiteY0" fmla="*/ 110087 h 344931"/>
                <a:gd name="connsiteX1" fmla="*/ 313551 w 332235"/>
                <a:gd name="connsiteY1" fmla="*/ 110087 h 344931"/>
                <a:gd name="connsiteX2" fmla="*/ 316747 w 332235"/>
                <a:gd name="connsiteY2" fmla="*/ 103164 h 344931"/>
                <a:gd name="connsiteX3" fmla="*/ 319144 w 332235"/>
                <a:gd name="connsiteY3" fmla="*/ 98105 h 344931"/>
                <a:gd name="connsiteX4" fmla="*/ 283995 w 332235"/>
                <a:gd name="connsiteY4" fmla="*/ 53104 h 344931"/>
                <a:gd name="connsiteX5" fmla="*/ 279734 w 332235"/>
                <a:gd name="connsiteY5" fmla="*/ 53104 h 344931"/>
                <a:gd name="connsiteX6" fmla="*/ 207839 w 332235"/>
                <a:gd name="connsiteY6" fmla="*/ 67750 h 344931"/>
                <a:gd name="connsiteX7" fmla="*/ 160709 w 332235"/>
                <a:gd name="connsiteY7" fmla="*/ 22483 h 344931"/>
                <a:gd name="connsiteX8" fmla="*/ 151922 w 332235"/>
                <a:gd name="connsiteY8" fmla="*/ 13962 h 344931"/>
                <a:gd name="connsiteX9" fmla="*/ 98666 w 332235"/>
                <a:gd name="connsiteY9" fmla="*/ 33400 h 344931"/>
                <a:gd name="connsiteX10" fmla="*/ 98666 w 332235"/>
                <a:gd name="connsiteY10" fmla="*/ 40057 h 344931"/>
                <a:gd name="connsiteX11" fmla="*/ 98666 w 332235"/>
                <a:gd name="connsiteY11" fmla="*/ 46447 h 344931"/>
                <a:gd name="connsiteX12" fmla="*/ 98666 w 332235"/>
                <a:gd name="connsiteY12" fmla="*/ 46447 h 344931"/>
                <a:gd name="connsiteX13" fmla="*/ 91476 w 332235"/>
                <a:gd name="connsiteY13" fmla="*/ 110620 h 344931"/>
                <a:gd name="connsiteX14" fmla="*/ 30233 w 332235"/>
                <a:gd name="connsiteY14" fmla="*/ 143372 h 344931"/>
                <a:gd name="connsiteX15" fmla="*/ 23043 w 332235"/>
                <a:gd name="connsiteY15" fmla="*/ 147366 h 344931"/>
                <a:gd name="connsiteX16" fmla="*/ 24907 w 332235"/>
                <a:gd name="connsiteY16" fmla="*/ 204616 h 344931"/>
                <a:gd name="connsiteX17" fmla="*/ 36624 w 332235"/>
                <a:gd name="connsiteY17" fmla="*/ 209942 h 344931"/>
                <a:gd name="connsiteX18" fmla="*/ 36624 w 332235"/>
                <a:gd name="connsiteY18" fmla="*/ 209942 h 344931"/>
                <a:gd name="connsiteX19" fmla="*/ 95737 w 332235"/>
                <a:gd name="connsiteY19" fmla="*/ 236569 h 344931"/>
                <a:gd name="connsiteX20" fmla="*/ 106921 w 332235"/>
                <a:gd name="connsiteY20" fmla="*/ 300209 h 344931"/>
                <a:gd name="connsiteX21" fmla="*/ 106921 w 332235"/>
                <a:gd name="connsiteY21" fmla="*/ 300209 h 344931"/>
                <a:gd name="connsiteX22" fmla="*/ 108252 w 332235"/>
                <a:gd name="connsiteY22" fmla="*/ 306866 h 344931"/>
                <a:gd name="connsiteX23" fmla="*/ 108252 w 332235"/>
                <a:gd name="connsiteY23" fmla="*/ 313257 h 344931"/>
                <a:gd name="connsiteX24" fmla="*/ 163105 w 332235"/>
                <a:gd name="connsiteY24" fmla="*/ 329233 h 344931"/>
                <a:gd name="connsiteX25" fmla="*/ 167632 w 332235"/>
                <a:gd name="connsiteY25" fmla="*/ 324174 h 344931"/>
                <a:gd name="connsiteX26" fmla="*/ 172158 w 332235"/>
                <a:gd name="connsiteY26" fmla="*/ 319381 h 344931"/>
                <a:gd name="connsiteX27" fmla="*/ 172158 w 332235"/>
                <a:gd name="connsiteY27" fmla="*/ 319381 h 344931"/>
                <a:gd name="connsiteX28" fmla="*/ 215562 w 332235"/>
                <a:gd name="connsiteY28" fmla="*/ 271717 h 344931"/>
                <a:gd name="connsiteX29" fmla="*/ 286125 w 332235"/>
                <a:gd name="connsiteY29" fmla="*/ 281304 h 344931"/>
                <a:gd name="connsiteX30" fmla="*/ 292782 w 332235"/>
                <a:gd name="connsiteY30" fmla="*/ 281304 h 344931"/>
                <a:gd name="connsiteX31" fmla="*/ 324735 w 332235"/>
                <a:gd name="connsiteY31" fmla="*/ 233906 h 344931"/>
                <a:gd name="connsiteX32" fmla="*/ 286391 w 332235"/>
                <a:gd name="connsiteY32" fmla="*/ 166272 h 34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2235" h="344931">
                  <a:moveTo>
                    <a:pt x="313551" y="110087"/>
                  </a:moveTo>
                  <a:lnTo>
                    <a:pt x="313551" y="110087"/>
                  </a:lnTo>
                  <a:lnTo>
                    <a:pt x="316747" y="103164"/>
                  </a:lnTo>
                  <a:lnTo>
                    <a:pt x="319144" y="98105"/>
                  </a:lnTo>
                  <a:cubicBezTo>
                    <a:pt x="334587" y="66152"/>
                    <a:pt x="319144" y="44850"/>
                    <a:pt x="283995" y="53104"/>
                  </a:cubicBezTo>
                  <a:lnTo>
                    <a:pt x="279734" y="53104"/>
                  </a:lnTo>
                  <a:lnTo>
                    <a:pt x="207839" y="67750"/>
                  </a:lnTo>
                  <a:lnTo>
                    <a:pt x="160709" y="22483"/>
                  </a:lnTo>
                  <a:lnTo>
                    <a:pt x="151922" y="13962"/>
                  </a:lnTo>
                  <a:cubicBezTo>
                    <a:pt x="125294" y="-10536"/>
                    <a:pt x="101862" y="-2015"/>
                    <a:pt x="98666" y="33400"/>
                  </a:cubicBezTo>
                  <a:lnTo>
                    <a:pt x="98666" y="40057"/>
                  </a:lnTo>
                  <a:lnTo>
                    <a:pt x="98666" y="46447"/>
                  </a:lnTo>
                  <a:lnTo>
                    <a:pt x="98666" y="46447"/>
                  </a:lnTo>
                  <a:lnTo>
                    <a:pt x="91476" y="110620"/>
                  </a:lnTo>
                  <a:lnTo>
                    <a:pt x="30233" y="143372"/>
                  </a:lnTo>
                  <a:lnTo>
                    <a:pt x="23043" y="147366"/>
                  </a:lnTo>
                  <a:cubicBezTo>
                    <a:pt x="-8377" y="164142"/>
                    <a:pt x="-7578" y="189970"/>
                    <a:pt x="24907" y="204616"/>
                  </a:cubicBezTo>
                  <a:lnTo>
                    <a:pt x="36624" y="209942"/>
                  </a:lnTo>
                  <a:lnTo>
                    <a:pt x="36624" y="209942"/>
                  </a:lnTo>
                  <a:lnTo>
                    <a:pt x="95737" y="236569"/>
                  </a:lnTo>
                  <a:lnTo>
                    <a:pt x="106921" y="300209"/>
                  </a:lnTo>
                  <a:lnTo>
                    <a:pt x="106921" y="300209"/>
                  </a:lnTo>
                  <a:lnTo>
                    <a:pt x="108252" y="306866"/>
                  </a:lnTo>
                  <a:lnTo>
                    <a:pt x="108252" y="313257"/>
                  </a:lnTo>
                  <a:cubicBezTo>
                    <a:pt x="114377" y="348139"/>
                    <a:pt x="139140" y="355328"/>
                    <a:pt x="163105" y="329233"/>
                  </a:cubicBezTo>
                  <a:lnTo>
                    <a:pt x="167632" y="324174"/>
                  </a:lnTo>
                  <a:lnTo>
                    <a:pt x="172158" y="319381"/>
                  </a:lnTo>
                  <a:lnTo>
                    <a:pt x="172158" y="319381"/>
                  </a:lnTo>
                  <a:lnTo>
                    <a:pt x="215562" y="271717"/>
                  </a:lnTo>
                  <a:lnTo>
                    <a:pt x="286125" y="281304"/>
                  </a:lnTo>
                  <a:lnTo>
                    <a:pt x="292782" y="281304"/>
                  </a:lnTo>
                  <a:cubicBezTo>
                    <a:pt x="327930" y="286096"/>
                    <a:pt x="342309" y="264795"/>
                    <a:pt x="324735" y="233906"/>
                  </a:cubicBezTo>
                  <a:lnTo>
                    <a:pt x="286391" y="166272"/>
                  </a:lnTo>
                  <a:close/>
                </a:path>
              </a:pathLst>
            </a:custGeom>
            <a:solidFill>
              <a:srgbClr val="E8C05A"/>
            </a:solidFill>
            <a:ln w="26619"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id="{57C09DFA-4E52-4DA0-AC83-E380C2AB05C1}"/>
                </a:ext>
              </a:extLst>
            </p:cNvPr>
            <p:cNvSpPr/>
            <p:nvPr/>
          </p:nvSpPr>
          <p:spPr>
            <a:xfrm>
              <a:off x="16956797" y="7944755"/>
              <a:ext cx="422080" cy="433176"/>
            </a:xfrm>
            <a:custGeom>
              <a:avLst/>
              <a:gdLst>
                <a:gd name="connsiteX0" fmla="*/ 303037 w 336305"/>
                <a:gd name="connsiteY0" fmla="*/ 198728 h 345146"/>
                <a:gd name="connsiteX1" fmla="*/ 303037 w 336305"/>
                <a:gd name="connsiteY1" fmla="*/ 198728 h 345146"/>
                <a:gd name="connsiteX2" fmla="*/ 309694 w 336305"/>
                <a:gd name="connsiteY2" fmla="*/ 194734 h 345146"/>
                <a:gd name="connsiteX3" fmla="*/ 314486 w 336305"/>
                <a:gd name="connsiteY3" fmla="*/ 192071 h 345146"/>
                <a:gd name="connsiteX4" fmla="*/ 310493 w 336305"/>
                <a:gd name="connsiteY4" fmla="*/ 134822 h 345146"/>
                <a:gd name="connsiteX5" fmla="*/ 306232 w 336305"/>
                <a:gd name="connsiteY5" fmla="*/ 133225 h 345146"/>
                <a:gd name="connsiteX6" fmla="*/ 238332 w 336305"/>
                <a:gd name="connsiteY6" fmla="*/ 106597 h 345146"/>
                <a:gd name="connsiteX7" fmla="*/ 224485 w 336305"/>
                <a:gd name="connsiteY7" fmla="*/ 42691 h 345146"/>
                <a:gd name="connsiteX8" fmla="*/ 221823 w 336305"/>
                <a:gd name="connsiteY8" fmla="*/ 30708 h 345146"/>
                <a:gd name="connsiteX9" fmla="*/ 166170 w 336305"/>
                <a:gd name="connsiteY9" fmla="*/ 16862 h 345146"/>
                <a:gd name="connsiteX10" fmla="*/ 161910 w 336305"/>
                <a:gd name="connsiteY10" fmla="*/ 21921 h 345146"/>
                <a:gd name="connsiteX11" fmla="*/ 157651 w 336305"/>
                <a:gd name="connsiteY11" fmla="*/ 26980 h 345146"/>
                <a:gd name="connsiteX12" fmla="*/ 157651 w 336305"/>
                <a:gd name="connsiteY12" fmla="*/ 26980 h 345146"/>
                <a:gd name="connsiteX13" fmla="*/ 116111 w 336305"/>
                <a:gd name="connsiteY13" fmla="*/ 76507 h 345146"/>
                <a:gd name="connsiteX14" fmla="*/ 46879 w 336305"/>
                <a:gd name="connsiteY14" fmla="*/ 69584 h 345146"/>
                <a:gd name="connsiteX15" fmla="*/ 38624 w 336305"/>
                <a:gd name="connsiteY15" fmla="*/ 69584 h 345146"/>
                <a:gd name="connsiteX16" fmla="*/ 8535 w 336305"/>
                <a:gd name="connsiteY16" fmla="*/ 118047 h 345146"/>
                <a:gd name="connsiteX17" fmla="*/ 15458 w 336305"/>
                <a:gd name="connsiteY17" fmla="*/ 129231 h 345146"/>
                <a:gd name="connsiteX18" fmla="*/ 15458 w 336305"/>
                <a:gd name="connsiteY18" fmla="*/ 129231 h 345146"/>
                <a:gd name="connsiteX19" fmla="*/ 49542 w 336305"/>
                <a:gd name="connsiteY19" fmla="*/ 184083 h 345146"/>
                <a:gd name="connsiteX20" fmla="*/ 22915 w 336305"/>
                <a:gd name="connsiteY20" fmla="*/ 243463 h 345146"/>
                <a:gd name="connsiteX21" fmla="*/ 22915 w 336305"/>
                <a:gd name="connsiteY21" fmla="*/ 243463 h 345146"/>
                <a:gd name="connsiteX22" fmla="*/ 20251 w 336305"/>
                <a:gd name="connsiteY22" fmla="*/ 249321 h 345146"/>
                <a:gd name="connsiteX23" fmla="*/ 17589 w 336305"/>
                <a:gd name="connsiteY23" fmla="*/ 255445 h 345146"/>
                <a:gd name="connsiteX24" fmla="*/ 54602 w 336305"/>
                <a:gd name="connsiteY24" fmla="*/ 299115 h 345146"/>
                <a:gd name="connsiteX25" fmla="*/ 60992 w 336305"/>
                <a:gd name="connsiteY25" fmla="*/ 297517 h 345146"/>
                <a:gd name="connsiteX26" fmla="*/ 67382 w 336305"/>
                <a:gd name="connsiteY26" fmla="*/ 295919 h 345146"/>
                <a:gd name="connsiteX27" fmla="*/ 67382 w 336305"/>
                <a:gd name="connsiteY27" fmla="*/ 295919 h 345146"/>
                <a:gd name="connsiteX28" fmla="*/ 129957 w 336305"/>
                <a:gd name="connsiteY28" fmla="*/ 280475 h 345146"/>
                <a:gd name="connsiteX29" fmla="*/ 183212 w 336305"/>
                <a:gd name="connsiteY29" fmla="*/ 327873 h 345146"/>
                <a:gd name="connsiteX30" fmla="*/ 188271 w 336305"/>
                <a:gd name="connsiteY30" fmla="*/ 332133 h 345146"/>
                <a:gd name="connsiteX31" fmla="*/ 241527 w 336305"/>
                <a:gd name="connsiteY31" fmla="*/ 310831 h 345146"/>
                <a:gd name="connsiteX32" fmla="*/ 247119 w 336305"/>
                <a:gd name="connsiteY32" fmla="*/ 233078 h 34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6305" h="345146">
                  <a:moveTo>
                    <a:pt x="303037" y="198728"/>
                  </a:moveTo>
                  <a:lnTo>
                    <a:pt x="303037" y="198728"/>
                  </a:lnTo>
                  <a:lnTo>
                    <a:pt x="309694" y="194734"/>
                  </a:lnTo>
                  <a:lnTo>
                    <a:pt x="314486" y="192071"/>
                  </a:lnTo>
                  <a:cubicBezTo>
                    <a:pt x="345109" y="173965"/>
                    <a:pt x="343245" y="148402"/>
                    <a:pt x="310493" y="134822"/>
                  </a:cubicBezTo>
                  <a:lnTo>
                    <a:pt x="306232" y="133225"/>
                  </a:lnTo>
                  <a:lnTo>
                    <a:pt x="238332" y="106597"/>
                  </a:lnTo>
                  <a:lnTo>
                    <a:pt x="224485" y="42691"/>
                  </a:lnTo>
                  <a:lnTo>
                    <a:pt x="221823" y="30708"/>
                  </a:lnTo>
                  <a:cubicBezTo>
                    <a:pt x="214101" y="-3908"/>
                    <a:pt x="189071" y="-10299"/>
                    <a:pt x="166170" y="16862"/>
                  </a:cubicBezTo>
                  <a:lnTo>
                    <a:pt x="161910" y="21921"/>
                  </a:lnTo>
                  <a:lnTo>
                    <a:pt x="157651" y="26980"/>
                  </a:lnTo>
                  <a:lnTo>
                    <a:pt x="157651" y="26980"/>
                  </a:lnTo>
                  <a:lnTo>
                    <a:pt x="116111" y="76507"/>
                  </a:lnTo>
                  <a:lnTo>
                    <a:pt x="46879" y="69584"/>
                  </a:lnTo>
                  <a:lnTo>
                    <a:pt x="38624" y="69584"/>
                  </a:lnTo>
                  <a:cubicBezTo>
                    <a:pt x="3209" y="66123"/>
                    <a:pt x="-10370" y="87957"/>
                    <a:pt x="8535" y="118047"/>
                  </a:cubicBezTo>
                  <a:lnTo>
                    <a:pt x="15458" y="129231"/>
                  </a:lnTo>
                  <a:lnTo>
                    <a:pt x="15458" y="129231"/>
                  </a:lnTo>
                  <a:lnTo>
                    <a:pt x="49542" y="184083"/>
                  </a:lnTo>
                  <a:lnTo>
                    <a:pt x="22915" y="243463"/>
                  </a:lnTo>
                  <a:lnTo>
                    <a:pt x="22915" y="243463"/>
                  </a:lnTo>
                  <a:lnTo>
                    <a:pt x="20251" y="249321"/>
                  </a:lnTo>
                  <a:lnTo>
                    <a:pt x="17589" y="255445"/>
                  </a:lnTo>
                  <a:cubicBezTo>
                    <a:pt x="3475" y="287931"/>
                    <a:pt x="19984" y="308701"/>
                    <a:pt x="54602" y="299115"/>
                  </a:cubicBezTo>
                  <a:lnTo>
                    <a:pt x="60992" y="297517"/>
                  </a:lnTo>
                  <a:lnTo>
                    <a:pt x="67382" y="295919"/>
                  </a:lnTo>
                  <a:lnTo>
                    <a:pt x="67382" y="295919"/>
                  </a:lnTo>
                  <a:lnTo>
                    <a:pt x="129957" y="280475"/>
                  </a:lnTo>
                  <a:lnTo>
                    <a:pt x="183212" y="327873"/>
                  </a:lnTo>
                  <a:lnTo>
                    <a:pt x="188271" y="332133"/>
                  </a:lnTo>
                  <a:cubicBezTo>
                    <a:pt x="214899" y="355831"/>
                    <a:pt x="238598" y="346246"/>
                    <a:pt x="241527" y="310831"/>
                  </a:cubicBezTo>
                  <a:lnTo>
                    <a:pt x="247119" y="233078"/>
                  </a:lnTo>
                  <a:close/>
                </a:path>
              </a:pathLst>
            </a:custGeom>
            <a:solidFill>
              <a:srgbClr val="E8C05A"/>
            </a:solidFill>
            <a:ln w="26619"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id="{12FB9393-EA4D-42A2-B569-DB06EAA21A0C}"/>
                </a:ext>
              </a:extLst>
            </p:cNvPr>
            <p:cNvSpPr/>
            <p:nvPr/>
          </p:nvSpPr>
          <p:spPr>
            <a:xfrm>
              <a:off x="9818972" y="6652226"/>
              <a:ext cx="665892" cy="665963"/>
            </a:xfrm>
            <a:custGeom>
              <a:avLst/>
              <a:gdLst>
                <a:gd name="connsiteX0" fmla="*/ 467199 w 530569"/>
                <a:gd name="connsiteY0" fmla="*/ 340024 h 530626"/>
                <a:gd name="connsiteX1" fmla="*/ 467199 w 530569"/>
                <a:gd name="connsiteY1" fmla="*/ 340024 h 530626"/>
                <a:gd name="connsiteX2" fmla="*/ 478648 w 530569"/>
                <a:gd name="connsiteY2" fmla="*/ 336297 h 530626"/>
                <a:gd name="connsiteX3" fmla="*/ 486637 w 530569"/>
                <a:gd name="connsiteY3" fmla="*/ 333634 h 530626"/>
                <a:gd name="connsiteX4" fmla="*/ 499951 w 530569"/>
                <a:gd name="connsiteY4" fmla="*/ 246029 h 530626"/>
                <a:gd name="connsiteX5" fmla="*/ 494358 w 530569"/>
                <a:gd name="connsiteY5" fmla="*/ 242301 h 530626"/>
                <a:gd name="connsiteX6" fmla="*/ 401428 w 530569"/>
                <a:gd name="connsiteY6" fmla="*/ 177063 h 530626"/>
                <a:gd name="connsiteX7" fmla="*/ 401428 w 530569"/>
                <a:gd name="connsiteY7" fmla="*/ 75612 h 530626"/>
                <a:gd name="connsiteX8" fmla="*/ 401428 w 530569"/>
                <a:gd name="connsiteY8" fmla="*/ 56440 h 530626"/>
                <a:gd name="connsiteX9" fmla="*/ 321545 w 530569"/>
                <a:gd name="connsiteY9" fmla="*/ 16765 h 530626"/>
                <a:gd name="connsiteX10" fmla="*/ 313291 w 530569"/>
                <a:gd name="connsiteY10" fmla="*/ 22889 h 530626"/>
                <a:gd name="connsiteX11" fmla="*/ 305036 w 530569"/>
                <a:gd name="connsiteY11" fmla="*/ 29013 h 530626"/>
                <a:gd name="connsiteX12" fmla="*/ 305036 w 530569"/>
                <a:gd name="connsiteY12" fmla="*/ 29013 h 530626"/>
                <a:gd name="connsiteX13" fmla="*/ 225153 w 530569"/>
                <a:gd name="connsiteY13" fmla="*/ 89192 h 530626"/>
                <a:gd name="connsiteX14" fmla="*/ 122903 w 530569"/>
                <a:gd name="connsiteY14" fmla="*/ 55108 h 530626"/>
                <a:gd name="connsiteX15" fmla="*/ 110920 w 530569"/>
                <a:gd name="connsiteY15" fmla="*/ 51114 h 530626"/>
                <a:gd name="connsiteX16" fmla="*/ 48612 w 530569"/>
                <a:gd name="connsiteY16" fmla="*/ 114222 h 530626"/>
                <a:gd name="connsiteX17" fmla="*/ 55268 w 530569"/>
                <a:gd name="connsiteY17" fmla="*/ 133394 h 530626"/>
                <a:gd name="connsiteX18" fmla="*/ 55268 w 530569"/>
                <a:gd name="connsiteY18" fmla="*/ 133394 h 530626"/>
                <a:gd name="connsiteX19" fmla="*/ 87754 w 530569"/>
                <a:gd name="connsiteY19" fmla="*/ 228188 h 530626"/>
                <a:gd name="connsiteX20" fmla="*/ 28374 w 530569"/>
                <a:gd name="connsiteY20" fmla="*/ 308071 h 530626"/>
                <a:gd name="connsiteX21" fmla="*/ 28374 w 530569"/>
                <a:gd name="connsiteY21" fmla="*/ 308071 h 530626"/>
                <a:gd name="connsiteX22" fmla="*/ 22250 w 530569"/>
                <a:gd name="connsiteY22" fmla="*/ 316326 h 530626"/>
                <a:gd name="connsiteX23" fmla="*/ 16126 w 530569"/>
                <a:gd name="connsiteY23" fmla="*/ 324580 h 530626"/>
                <a:gd name="connsiteX24" fmla="*/ 56866 w 530569"/>
                <a:gd name="connsiteY24" fmla="*/ 404463 h 530626"/>
                <a:gd name="connsiteX25" fmla="*/ 77369 w 530569"/>
                <a:gd name="connsiteY25" fmla="*/ 404463 h 530626"/>
                <a:gd name="connsiteX26" fmla="*/ 177489 w 530569"/>
                <a:gd name="connsiteY26" fmla="*/ 402866 h 530626"/>
                <a:gd name="connsiteX27" fmla="*/ 241662 w 530569"/>
                <a:gd name="connsiteY27" fmla="*/ 492601 h 530626"/>
                <a:gd name="connsiteX28" fmla="*/ 247520 w 530569"/>
                <a:gd name="connsiteY28" fmla="*/ 500855 h 530626"/>
                <a:gd name="connsiteX29" fmla="*/ 335126 w 530569"/>
                <a:gd name="connsiteY29" fmla="*/ 486477 h 530626"/>
                <a:gd name="connsiteX30" fmla="*/ 370273 w 530569"/>
                <a:gd name="connsiteY30" fmla="*/ 371179 h 53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0569" h="530626">
                  <a:moveTo>
                    <a:pt x="467199" y="340024"/>
                  </a:moveTo>
                  <a:lnTo>
                    <a:pt x="467199" y="340024"/>
                  </a:lnTo>
                  <a:lnTo>
                    <a:pt x="478648" y="336297"/>
                  </a:lnTo>
                  <a:lnTo>
                    <a:pt x="486637" y="333634"/>
                  </a:lnTo>
                  <a:cubicBezTo>
                    <a:pt x="539892" y="317125"/>
                    <a:pt x="545217" y="277716"/>
                    <a:pt x="499951" y="246029"/>
                  </a:cubicBezTo>
                  <a:lnTo>
                    <a:pt x="494358" y="242301"/>
                  </a:lnTo>
                  <a:lnTo>
                    <a:pt x="401428" y="177063"/>
                  </a:lnTo>
                  <a:lnTo>
                    <a:pt x="401428" y="75612"/>
                  </a:lnTo>
                  <a:lnTo>
                    <a:pt x="401428" y="56440"/>
                  </a:lnTo>
                  <a:cubicBezTo>
                    <a:pt x="401428" y="1320"/>
                    <a:pt x="366279" y="-16520"/>
                    <a:pt x="321545" y="16765"/>
                  </a:cubicBezTo>
                  <a:lnTo>
                    <a:pt x="313291" y="22889"/>
                  </a:lnTo>
                  <a:lnTo>
                    <a:pt x="305036" y="29013"/>
                  </a:lnTo>
                  <a:lnTo>
                    <a:pt x="305036" y="29013"/>
                  </a:lnTo>
                  <a:lnTo>
                    <a:pt x="225153" y="89192"/>
                  </a:lnTo>
                  <a:lnTo>
                    <a:pt x="122903" y="55108"/>
                  </a:lnTo>
                  <a:lnTo>
                    <a:pt x="110920" y="51114"/>
                  </a:lnTo>
                  <a:cubicBezTo>
                    <a:pt x="57665" y="33806"/>
                    <a:pt x="31037" y="62031"/>
                    <a:pt x="48612" y="114222"/>
                  </a:cubicBezTo>
                  <a:lnTo>
                    <a:pt x="55268" y="133394"/>
                  </a:lnTo>
                  <a:lnTo>
                    <a:pt x="55268" y="133394"/>
                  </a:lnTo>
                  <a:lnTo>
                    <a:pt x="87754" y="228188"/>
                  </a:lnTo>
                  <a:lnTo>
                    <a:pt x="28374" y="308071"/>
                  </a:lnTo>
                  <a:lnTo>
                    <a:pt x="28374" y="308071"/>
                  </a:lnTo>
                  <a:lnTo>
                    <a:pt x="22250" y="316326"/>
                  </a:lnTo>
                  <a:lnTo>
                    <a:pt x="16126" y="324580"/>
                  </a:lnTo>
                  <a:cubicBezTo>
                    <a:pt x="-16360" y="368782"/>
                    <a:pt x="1747" y="404463"/>
                    <a:pt x="56866" y="404463"/>
                  </a:cubicBezTo>
                  <a:lnTo>
                    <a:pt x="77369" y="404463"/>
                  </a:lnTo>
                  <a:lnTo>
                    <a:pt x="177489" y="402866"/>
                  </a:lnTo>
                  <a:lnTo>
                    <a:pt x="241662" y="492601"/>
                  </a:lnTo>
                  <a:lnTo>
                    <a:pt x="247520" y="500855"/>
                  </a:lnTo>
                  <a:cubicBezTo>
                    <a:pt x="279474" y="545590"/>
                    <a:pt x="318882" y="539199"/>
                    <a:pt x="335126" y="486477"/>
                  </a:cubicBezTo>
                  <a:lnTo>
                    <a:pt x="370273" y="371179"/>
                  </a:lnTo>
                  <a:close/>
                </a:path>
              </a:pathLst>
            </a:custGeom>
            <a:solidFill>
              <a:srgbClr val="E8C05A"/>
            </a:solidFill>
            <a:ln w="26619"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id="{17E1BFEA-9353-4ED1-B901-D9AEE1A1D439}"/>
                </a:ext>
              </a:extLst>
            </p:cNvPr>
            <p:cNvSpPr/>
            <p:nvPr/>
          </p:nvSpPr>
          <p:spPr>
            <a:xfrm>
              <a:off x="15941023" y="3338749"/>
              <a:ext cx="286328" cy="287841"/>
            </a:xfrm>
            <a:custGeom>
              <a:avLst/>
              <a:gdLst>
                <a:gd name="connsiteX0" fmla="*/ 194264 w 228140"/>
                <a:gd name="connsiteY0" fmla="*/ 178106 h 229346"/>
                <a:gd name="connsiteX1" fmla="*/ 203051 w 228140"/>
                <a:gd name="connsiteY1" fmla="*/ 178106 h 229346"/>
                <a:gd name="connsiteX2" fmla="*/ 221424 w 228140"/>
                <a:gd name="connsiteY2" fmla="*/ 144288 h 229346"/>
                <a:gd name="connsiteX3" fmla="*/ 219827 w 228140"/>
                <a:gd name="connsiteY3" fmla="*/ 141892 h 229346"/>
                <a:gd name="connsiteX4" fmla="*/ 191335 w 228140"/>
                <a:gd name="connsiteY4" fmla="*/ 101684 h 229346"/>
                <a:gd name="connsiteX5" fmla="*/ 206513 w 228140"/>
                <a:gd name="connsiteY5" fmla="*/ 60411 h 229346"/>
                <a:gd name="connsiteX6" fmla="*/ 209442 w 228140"/>
                <a:gd name="connsiteY6" fmla="*/ 52689 h 229346"/>
                <a:gd name="connsiteX7" fmla="*/ 182814 w 228140"/>
                <a:gd name="connsiteY7" fmla="*/ 26061 h 229346"/>
                <a:gd name="connsiteX8" fmla="*/ 178553 w 228140"/>
                <a:gd name="connsiteY8" fmla="*/ 26061 h 229346"/>
                <a:gd name="connsiteX9" fmla="*/ 174293 w 228140"/>
                <a:gd name="connsiteY9" fmla="*/ 27393 h 229346"/>
                <a:gd name="connsiteX10" fmla="*/ 174293 w 228140"/>
                <a:gd name="connsiteY10" fmla="*/ 27393 h 229346"/>
                <a:gd name="connsiteX11" fmla="*/ 132754 w 228140"/>
                <a:gd name="connsiteY11" fmla="*/ 40174 h 229346"/>
                <a:gd name="connsiteX12" fmla="*/ 96007 w 228140"/>
                <a:gd name="connsiteY12" fmla="*/ 11150 h 229346"/>
                <a:gd name="connsiteX13" fmla="*/ 91748 w 228140"/>
                <a:gd name="connsiteY13" fmla="*/ 7688 h 229346"/>
                <a:gd name="connsiteX14" fmla="*/ 57130 w 228140"/>
                <a:gd name="connsiteY14" fmla="*/ 24198 h 229346"/>
                <a:gd name="connsiteX15" fmla="*/ 57130 w 228140"/>
                <a:gd name="connsiteY15" fmla="*/ 32985 h 229346"/>
                <a:gd name="connsiteX16" fmla="*/ 57130 w 228140"/>
                <a:gd name="connsiteY16" fmla="*/ 32985 h 229346"/>
                <a:gd name="connsiteX17" fmla="*/ 57130 w 228140"/>
                <a:gd name="connsiteY17" fmla="*/ 76388 h 229346"/>
                <a:gd name="connsiteX18" fmla="*/ 20917 w 228140"/>
                <a:gd name="connsiteY18" fmla="*/ 100619 h 229346"/>
                <a:gd name="connsiteX19" fmla="*/ 20917 w 228140"/>
                <a:gd name="connsiteY19" fmla="*/ 100619 h 229346"/>
                <a:gd name="connsiteX20" fmla="*/ 17189 w 228140"/>
                <a:gd name="connsiteY20" fmla="*/ 103015 h 229346"/>
                <a:gd name="connsiteX21" fmla="*/ 13462 w 228140"/>
                <a:gd name="connsiteY21" fmla="*/ 105412 h 229346"/>
                <a:gd name="connsiteX22" fmla="*/ 18522 w 228140"/>
                <a:gd name="connsiteY22" fmla="*/ 143756 h 229346"/>
                <a:gd name="connsiteX23" fmla="*/ 22781 w 228140"/>
                <a:gd name="connsiteY23" fmla="*/ 143756 h 229346"/>
                <a:gd name="connsiteX24" fmla="*/ 26776 w 228140"/>
                <a:gd name="connsiteY24" fmla="*/ 145087 h 229346"/>
                <a:gd name="connsiteX25" fmla="*/ 26776 w 228140"/>
                <a:gd name="connsiteY25" fmla="*/ 145087 h 229346"/>
                <a:gd name="connsiteX26" fmla="*/ 68049 w 228140"/>
                <a:gd name="connsiteY26" fmla="*/ 159200 h 229346"/>
                <a:gd name="connsiteX27" fmla="*/ 80829 w 228140"/>
                <a:gd name="connsiteY27" fmla="*/ 205266 h 229346"/>
                <a:gd name="connsiteX28" fmla="*/ 80829 w 228140"/>
                <a:gd name="connsiteY28" fmla="*/ 209526 h 229346"/>
                <a:gd name="connsiteX29" fmla="*/ 118640 w 228140"/>
                <a:gd name="connsiteY29" fmla="*/ 216716 h 229346"/>
                <a:gd name="connsiteX30" fmla="*/ 150061 w 228140"/>
                <a:gd name="connsiteY30" fmla="*/ 174644 h 2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8140" h="229346">
                  <a:moveTo>
                    <a:pt x="194264" y="178106"/>
                  </a:moveTo>
                  <a:lnTo>
                    <a:pt x="203051" y="178106"/>
                  </a:lnTo>
                  <a:cubicBezTo>
                    <a:pt x="227015" y="178106"/>
                    <a:pt x="235270" y="163993"/>
                    <a:pt x="221424" y="144288"/>
                  </a:cubicBezTo>
                  <a:lnTo>
                    <a:pt x="219827" y="141892"/>
                  </a:lnTo>
                  <a:lnTo>
                    <a:pt x="191335" y="101684"/>
                  </a:lnTo>
                  <a:lnTo>
                    <a:pt x="206513" y="60411"/>
                  </a:lnTo>
                  <a:lnTo>
                    <a:pt x="209442" y="52689"/>
                  </a:lnTo>
                  <a:cubicBezTo>
                    <a:pt x="217696" y="30056"/>
                    <a:pt x="205980" y="17541"/>
                    <a:pt x="182814" y="26061"/>
                  </a:cubicBezTo>
                  <a:lnTo>
                    <a:pt x="178553" y="26061"/>
                  </a:lnTo>
                  <a:lnTo>
                    <a:pt x="174293" y="27393"/>
                  </a:lnTo>
                  <a:lnTo>
                    <a:pt x="174293" y="27393"/>
                  </a:lnTo>
                  <a:lnTo>
                    <a:pt x="132754" y="40174"/>
                  </a:lnTo>
                  <a:lnTo>
                    <a:pt x="96007" y="11150"/>
                  </a:lnTo>
                  <a:lnTo>
                    <a:pt x="91748" y="7688"/>
                  </a:lnTo>
                  <a:cubicBezTo>
                    <a:pt x="73108" y="-7223"/>
                    <a:pt x="57397" y="233"/>
                    <a:pt x="57130" y="24198"/>
                  </a:cubicBezTo>
                  <a:lnTo>
                    <a:pt x="57130" y="32985"/>
                  </a:lnTo>
                  <a:lnTo>
                    <a:pt x="57130" y="32985"/>
                  </a:lnTo>
                  <a:lnTo>
                    <a:pt x="57130" y="76388"/>
                  </a:lnTo>
                  <a:lnTo>
                    <a:pt x="20917" y="100619"/>
                  </a:lnTo>
                  <a:lnTo>
                    <a:pt x="20917" y="100619"/>
                  </a:lnTo>
                  <a:lnTo>
                    <a:pt x="17189" y="103015"/>
                  </a:lnTo>
                  <a:lnTo>
                    <a:pt x="13462" y="105412"/>
                  </a:lnTo>
                  <a:cubicBezTo>
                    <a:pt x="-6244" y="118726"/>
                    <a:pt x="-4113" y="136034"/>
                    <a:pt x="18522" y="143756"/>
                  </a:cubicBezTo>
                  <a:lnTo>
                    <a:pt x="22781" y="143756"/>
                  </a:lnTo>
                  <a:lnTo>
                    <a:pt x="26776" y="145087"/>
                  </a:lnTo>
                  <a:lnTo>
                    <a:pt x="26776" y="145087"/>
                  </a:lnTo>
                  <a:lnTo>
                    <a:pt x="68049" y="159200"/>
                  </a:lnTo>
                  <a:lnTo>
                    <a:pt x="80829" y="205266"/>
                  </a:lnTo>
                  <a:lnTo>
                    <a:pt x="80829" y="209526"/>
                  </a:lnTo>
                  <a:cubicBezTo>
                    <a:pt x="87220" y="232692"/>
                    <a:pt x="104262" y="236154"/>
                    <a:pt x="118640" y="216716"/>
                  </a:cubicBezTo>
                  <a:lnTo>
                    <a:pt x="150061" y="174644"/>
                  </a:lnTo>
                  <a:close/>
                </a:path>
              </a:pathLst>
            </a:custGeom>
            <a:solidFill>
              <a:srgbClr val="E8C05A"/>
            </a:solidFill>
            <a:ln w="26619"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id="{BEF0ABC0-D1ED-4C02-B6C0-275F9DEED85B}"/>
                </a:ext>
              </a:extLst>
            </p:cNvPr>
            <p:cNvSpPr/>
            <p:nvPr/>
          </p:nvSpPr>
          <p:spPr>
            <a:xfrm>
              <a:off x="17555018" y="7846278"/>
              <a:ext cx="193830" cy="271362"/>
            </a:xfrm>
            <a:custGeom>
              <a:avLst/>
              <a:gdLst>
                <a:gd name="connsiteX0" fmla="*/ 154440 w 154440"/>
                <a:gd name="connsiteY0" fmla="*/ 103582 h 216216"/>
                <a:gd name="connsiteX1" fmla="*/ 127812 w 154440"/>
                <a:gd name="connsiteY1" fmla="*/ 85741 h 216216"/>
                <a:gd name="connsiteX2" fmla="*/ 127812 w 154440"/>
                <a:gd name="connsiteY2" fmla="*/ 85741 h 216216"/>
                <a:gd name="connsiteX3" fmla="*/ 86007 w 154440"/>
                <a:gd name="connsiteY3" fmla="*/ 34083 h 216216"/>
                <a:gd name="connsiteX4" fmla="*/ 70297 w 154440"/>
                <a:gd name="connsiteY4" fmla="*/ 0 h 216216"/>
                <a:gd name="connsiteX5" fmla="*/ 58848 w 154440"/>
                <a:gd name="connsiteY5" fmla="*/ 35681 h 216216"/>
                <a:gd name="connsiteX6" fmla="*/ 23699 w 154440"/>
                <a:gd name="connsiteY6" fmla="*/ 92132 h 216216"/>
                <a:gd name="connsiteX7" fmla="*/ 23699 w 154440"/>
                <a:gd name="connsiteY7" fmla="*/ 92132 h 216216"/>
                <a:gd name="connsiteX8" fmla="*/ 0 w 154440"/>
                <a:gd name="connsiteY8" fmla="*/ 112635 h 216216"/>
                <a:gd name="connsiteX9" fmla="*/ 26628 w 154440"/>
                <a:gd name="connsiteY9" fmla="*/ 130210 h 216216"/>
                <a:gd name="connsiteX10" fmla="*/ 26628 w 154440"/>
                <a:gd name="connsiteY10" fmla="*/ 130210 h 216216"/>
                <a:gd name="connsiteX11" fmla="*/ 68167 w 154440"/>
                <a:gd name="connsiteY11" fmla="*/ 182134 h 216216"/>
                <a:gd name="connsiteX12" fmla="*/ 83878 w 154440"/>
                <a:gd name="connsiteY12" fmla="*/ 216217 h 216216"/>
                <a:gd name="connsiteX13" fmla="*/ 95328 w 154440"/>
                <a:gd name="connsiteY13" fmla="*/ 180536 h 216216"/>
                <a:gd name="connsiteX14" fmla="*/ 130476 w 154440"/>
                <a:gd name="connsiteY14" fmla="*/ 124085 h 216216"/>
                <a:gd name="connsiteX15" fmla="*/ 130476 w 154440"/>
                <a:gd name="connsiteY15" fmla="*/ 124085 h 21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440" h="216216">
                  <a:moveTo>
                    <a:pt x="154440" y="103582"/>
                  </a:moveTo>
                  <a:lnTo>
                    <a:pt x="127812" y="85741"/>
                  </a:lnTo>
                  <a:lnTo>
                    <a:pt x="127812" y="85741"/>
                  </a:lnTo>
                  <a:cubicBezTo>
                    <a:pt x="110089" y="71967"/>
                    <a:pt x="95784" y="54289"/>
                    <a:pt x="86007" y="34083"/>
                  </a:cubicBezTo>
                  <a:lnTo>
                    <a:pt x="70297" y="0"/>
                  </a:lnTo>
                  <a:lnTo>
                    <a:pt x="58848" y="35681"/>
                  </a:lnTo>
                  <a:cubicBezTo>
                    <a:pt x="51641" y="56957"/>
                    <a:pt x="39612" y="76277"/>
                    <a:pt x="23699" y="92132"/>
                  </a:cubicBezTo>
                  <a:lnTo>
                    <a:pt x="23699" y="92132"/>
                  </a:lnTo>
                  <a:lnTo>
                    <a:pt x="0" y="112635"/>
                  </a:lnTo>
                  <a:lnTo>
                    <a:pt x="26628" y="130210"/>
                  </a:lnTo>
                  <a:lnTo>
                    <a:pt x="26628" y="130210"/>
                  </a:lnTo>
                  <a:cubicBezTo>
                    <a:pt x="44219" y="144157"/>
                    <a:pt x="58420" y="161910"/>
                    <a:pt x="68167" y="182134"/>
                  </a:cubicBezTo>
                  <a:lnTo>
                    <a:pt x="83878" y="216217"/>
                  </a:lnTo>
                  <a:lnTo>
                    <a:pt x="95328" y="180536"/>
                  </a:lnTo>
                  <a:cubicBezTo>
                    <a:pt x="102636" y="159309"/>
                    <a:pt x="114653" y="140011"/>
                    <a:pt x="130476" y="124085"/>
                  </a:cubicBezTo>
                  <a:lnTo>
                    <a:pt x="130476" y="124085"/>
                  </a:lnTo>
                  <a:close/>
                </a:path>
              </a:pathLst>
            </a:custGeom>
            <a:solidFill>
              <a:srgbClr val="FCF4DD"/>
            </a:solidFill>
            <a:ln w="26619"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id="{CB8C27EE-F5E1-428E-ABEC-15F9D5A30C44}"/>
                </a:ext>
              </a:extLst>
            </p:cNvPr>
            <p:cNvSpPr/>
            <p:nvPr/>
          </p:nvSpPr>
          <p:spPr>
            <a:xfrm>
              <a:off x="15781465" y="5237581"/>
              <a:ext cx="193830" cy="270695"/>
            </a:xfrm>
            <a:custGeom>
              <a:avLst/>
              <a:gdLst>
                <a:gd name="connsiteX0" fmla="*/ 154440 w 154440"/>
                <a:gd name="connsiteY0" fmla="*/ 103582 h 215684"/>
                <a:gd name="connsiteX1" fmla="*/ 127812 w 154440"/>
                <a:gd name="connsiteY1" fmla="*/ 86008 h 215684"/>
                <a:gd name="connsiteX2" fmla="*/ 127812 w 154440"/>
                <a:gd name="connsiteY2" fmla="*/ 86008 h 215684"/>
                <a:gd name="connsiteX3" fmla="*/ 86007 w 154440"/>
                <a:gd name="connsiteY3" fmla="*/ 34084 h 215684"/>
                <a:gd name="connsiteX4" fmla="*/ 70297 w 154440"/>
                <a:gd name="connsiteY4" fmla="*/ 0 h 215684"/>
                <a:gd name="connsiteX5" fmla="*/ 58848 w 154440"/>
                <a:gd name="connsiteY5" fmla="*/ 35948 h 215684"/>
                <a:gd name="connsiteX6" fmla="*/ 23699 w 154440"/>
                <a:gd name="connsiteY6" fmla="*/ 92132 h 215684"/>
                <a:gd name="connsiteX7" fmla="*/ 23699 w 154440"/>
                <a:gd name="connsiteY7" fmla="*/ 92132 h 215684"/>
                <a:gd name="connsiteX8" fmla="*/ 0 w 154440"/>
                <a:gd name="connsiteY8" fmla="*/ 112901 h 215684"/>
                <a:gd name="connsiteX9" fmla="*/ 26628 w 154440"/>
                <a:gd name="connsiteY9" fmla="*/ 130476 h 215684"/>
                <a:gd name="connsiteX10" fmla="*/ 26628 w 154440"/>
                <a:gd name="connsiteY10" fmla="*/ 130476 h 215684"/>
                <a:gd name="connsiteX11" fmla="*/ 68167 w 154440"/>
                <a:gd name="connsiteY11" fmla="*/ 182134 h 215684"/>
                <a:gd name="connsiteX12" fmla="*/ 84942 w 154440"/>
                <a:gd name="connsiteY12" fmla="*/ 215684 h 215684"/>
                <a:gd name="connsiteX13" fmla="*/ 96392 w 154440"/>
                <a:gd name="connsiteY13" fmla="*/ 180003 h 215684"/>
                <a:gd name="connsiteX14" fmla="*/ 131541 w 154440"/>
                <a:gd name="connsiteY14" fmla="*/ 123819 h 215684"/>
                <a:gd name="connsiteX15" fmla="*/ 131541 w 154440"/>
                <a:gd name="connsiteY15" fmla="*/ 123819 h 21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440" h="215684">
                  <a:moveTo>
                    <a:pt x="154440" y="103582"/>
                  </a:moveTo>
                  <a:lnTo>
                    <a:pt x="127812" y="86008"/>
                  </a:lnTo>
                  <a:lnTo>
                    <a:pt x="127812" y="86008"/>
                  </a:lnTo>
                  <a:cubicBezTo>
                    <a:pt x="110085" y="72130"/>
                    <a:pt x="95781" y="54365"/>
                    <a:pt x="86007" y="34084"/>
                  </a:cubicBezTo>
                  <a:lnTo>
                    <a:pt x="70297" y="0"/>
                  </a:lnTo>
                  <a:lnTo>
                    <a:pt x="58848" y="35948"/>
                  </a:lnTo>
                  <a:cubicBezTo>
                    <a:pt x="51536" y="57095"/>
                    <a:pt x="39517" y="76306"/>
                    <a:pt x="23699" y="92132"/>
                  </a:cubicBezTo>
                  <a:lnTo>
                    <a:pt x="23699" y="92132"/>
                  </a:lnTo>
                  <a:lnTo>
                    <a:pt x="0" y="112901"/>
                  </a:lnTo>
                  <a:lnTo>
                    <a:pt x="26628" y="130476"/>
                  </a:lnTo>
                  <a:lnTo>
                    <a:pt x="26628" y="130476"/>
                  </a:lnTo>
                  <a:cubicBezTo>
                    <a:pt x="44208" y="144328"/>
                    <a:pt x="58411" y="161991"/>
                    <a:pt x="68167" y="182134"/>
                  </a:cubicBezTo>
                  <a:lnTo>
                    <a:pt x="84942" y="215684"/>
                  </a:lnTo>
                  <a:lnTo>
                    <a:pt x="96392" y="180003"/>
                  </a:lnTo>
                  <a:cubicBezTo>
                    <a:pt x="103636" y="158823"/>
                    <a:pt x="115662" y="139597"/>
                    <a:pt x="131541" y="123819"/>
                  </a:cubicBezTo>
                  <a:lnTo>
                    <a:pt x="131541" y="123819"/>
                  </a:lnTo>
                  <a:close/>
                </a:path>
              </a:pathLst>
            </a:custGeom>
            <a:solidFill>
              <a:srgbClr val="FCF4DD"/>
            </a:solidFill>
            <a:ln w="26619"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id="{D8C0E8AA-C1E6-4A2C-B9A2-7BF0780310FD}"/>
                </a:ext>
              </a:extLst>
            </p:cNvPr>
            <p:cNvSpPr/>
            <p:nvPr/>
          </p:nvSpPr>
          <p:spPr>
            <a:xfrm>
              <a:off x="14804624" y="4391074"/>
              <a:ext cx="223574" cy="315141"/>
            </a:xfrm>
            <a:custGeom>
              <a:avLst/>
              <a:gdLst>
                <a:gd name="connsiteX0" fmla="*/ 178139 w 178139"/>
                <a:gd name="connsiteY0" fmla="*/ 181334 h 251098"/>
                <a:gd name="connsiteX1" fmla="*/ 163228 w 178139"/>
                <a:gd name="connsiteY1" fmla="*/ 140860 h 251098"/>
                <a:gd name="connsiteX2" fmla="*/ 163228 w 178139"/>
                <a:gd name="connsiteY2" fmla="*/ 140860 h 251098"/>
                <a:gd name="connsiteX3" fmla="*/ 158168 w 178139"/>
                <a:gd name="connsiteY3" fmla="*/ 50326 h 251098"/>
                <a:gd name="connsiteX4" fmla="*/ 167755 w 178139"/>
                <a:gd name="connsiteY4" fmla="*/ 0 h 251098"/>
                <a:gd name="connsiteX5" fmla="*/ 126748 w 178139"/>
                <a:gd name="connsiteY5" fmla="*/ 30622 h 251098"/>
                <a:gd name="connsiteX6" fmla="*/ 42604 w 178139"/>
                <a:gd name="connsiteY6" fmla="*/ 65238 h 251098"/>
                <a:gd name="connsiteX7" fmla="*/ 42604 w 178139"/>
                <a:gd name="connsiteY7" fmla="*/ 65238 h 251098"/>
                <a:gd name="connsiteX8" fmla="*/ 0 w 178139"/>
                <a:gd name="connsiteY8" fmla="*/ 69232 h 251098"/>
                <a:gd name="connsiteX9" fmla="*/ 14912 w 178139"/>
                <a:gd name="connsiteY9" fmla="*/ 109439 h 251098"/>
                <a:gd name="connsiteX10" fmla="*/ 14912 w 178139"/>
                <a:gd name="connsiteY10" fmla="*/ 109439 h 251098"/>
                <a:gd name="connsiteX11" fmla="*/ 19972 w 178139"/>
                <a:gd name="connsiteY11" fmla="*/ 200240 h 251098"/>
                <a:gd name="connsiteX12" fmla="*/ 11184 w 178139"/>
                <a:gd name="connsiteY12" fmla="*/ 251099 h 251098"/>
                <a:gd name="connsiteX13" fmla="*/ 52457 w 178139"/>
                <a:gd name="connsiteY13" fmla="*/ 220477 h 251098"/>
                <a:gd name="connsiteX14" fmla="*/ 136334 w 178139"/>
                <a:gd name="connsiteY14" fmla="*/ 185861 h 251098"/>
                <a:gd name="connsiteX15" fmla="*/ 136334 w 178139"/>
                <a:gd name="connsiteY15" fmla="*/ 185861 h 25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139" h="251098">
                  <a:moveTo>
                    <a:pt x="178139" y="181334"/>
                  </a:moveTo>
                  <a:lnTo>
                    <a:pt x="163228" y="140860"/>
                  </a:lnTo>
                  <a:lnTo>
                    <a:pt x="163228" y="140860"/>
                  </a:lnTo>
                  <a:cubicBezTo>
                    <a:pt x="154631" y="111468"/>
                    <a:pt x="152900" y="80493"/>
                    <a:pt x="158168" y="50326"/>
                  </a:cubicBezTo>
                  <a:lnTo>
                    <a:pt x="167755" y="0"/>
                  </a:lnTo>
                  <a:lnTo>
                    <a:pt x="126748" y="30622"/>
                  </a:lnTo>
                  <a:cubicBezTo>
                    <a:pt x="101705" y="48422"/>
                    <a:pt x="72924" y="60262"/>
                    <a:pt x="42604" y="65238"/>
                  </a:cubicBezTo>
                  <a:lnTo>
                    <a:pt x="42604" y="65238"/>
                  </a:lnTo>
                  <a:lnTo>
                    <a:pt x="0" y="69232"/>
                  </a:lnTo>
                  <a:lnTo>
                    <a:pt x="14912" y="109439"/>
                  </a:lnTo>
                  <a:lnTo>
                    <a:pt x="14912" y="109439"/>
                  </a:lnTo>
                  <a:cubicBezTo>
                    <a:pt x="23374" y="138946"/>
                    <a:pt x="25103" y="169976"/>
                    <a:pt x="19972" y="200240"/>
                  </a:cubicBezTo>
                  <a:lnTo>
                    <a:pt x="11184" y="251099"/>
                  </a:lnTo>
                  <a:lnTo>
                    <a:pt x="52457" y="220477"/>
                  </a:lnTo>
                  <a:cubicBezTo>
                    <a:pt x="77403" y="202680"/>
                    <a:pt x="106097" y="190839"/>
                    <a:pt x="136334" y="185861"/>
                  </a:cubicBezTo>
                  <a:lnTo>
                    <a:pt x="136334" y="185861"/>
                  </a:lnTo>
                  <a:close/>
                </a:path>
              </a:pathLst>
            </a:custGeom>
            <a:solidFill>
              <a:srgbClr val="FCF4DD"/>
            </a:solidFill>
            <a:ln w="26619"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id="{684B4188-10C9-42A7-8C6D-8212CCEA3378}"/>
                </a:ext>
              </a:extLst>
            </p:cNvPr>
            <p:cNvSpPr/>
            <p:nvPr/>
          </p:nvSpPr>
          <p:spPr>
            <a:xfrm>
              <a:off x="16990903" y="1720552"/>
              <a:ext cx="232263" cy="328844"/>
            </a:xfrm>
            <a:custGeom>
              <a:avLst/>
              <a:gdLst>
                <a:gd name="connsiteX0" fmla="*/ 0 w 185062"/>
                <a:gd name="connsiteY0" fmla="*/ 180269 h 262016"/>
                <a:gd name="connsiteX1" fmla="*/ 42339 w 185062"/>
                <a:gd name="connsiteY1" fmla="*/ 187459 h 262016"/>
                <a:gd name="connsiteX2" fmla="*/ 42339 w 185062"/>
                <a:gd name="connsiteY2" fmla="*/ 187459 h 262016"/>
                <a:gd name="connsiteX3" fmla="*/ 122222 w 185062"/>
                <a:gd name="connsiteY3" fmla="*/ 228465 h 262016"/>
                <a:gd name="connsiteX4" fmla="*/ 161097 w 185062"/>
                <a:gd name="connsiteY4" fmla="*/ 262016 h 262016"/>
                <a:gd name="connsiteX5" fmla="*/ 155240 w 185062"/>
                <a:gd name="connsiteY5" fmla="*/ 210891 h 262016"/>
                <a:gd name="connsiteX6" fmla="*/ 167223 w 185062"/>
                <a:gd name="connsiteY6" fmla="*/ 120890 h 262016"/>
                <a:gd name="connsiteX7" fmla="*/ 167223 w 185062"/>
                <a:gd name="connsiteY7" fmla="*/ 120889 h 262016"/>
                <a:gd name="connsiteX8" fmla="*/ 185063 w 185062"/>
                <a:gd name="connsiteY8" fmla="*/ 82013 h 262016"/>
                <a:gd name="connsiteX9" fmla="*/ 142724 w 185062"/>
                <a:gd name="connsiteY9" fmla="*/ 74824 h 262016"/>
                <a:gd name="connsiteX10" fmla="*/ 142724 w 185062"/>
                <a:gd name="connsiteY10" fmla="*/ 74824 h 262016"/>
                <a:gd name="connsiteX11" fmla="*/ 62841 w 185062"/>
                <a:gd name="connsiteY11" fmla="*/ 33817 h 262016"/>
                <a:gd name="connsiteX12" fmla="*/ 23966 w 185062"/>
                <a:gd name="connsiteY12" fmla="*/ 0 h 262016"/>
                <a:gd name="connsiteX13" fmla="*/ 29823 w 185062"/>
                <a:gd name="connsiteY13" fmla="*/ 51125 h 262016"/>
                <a:gd name="connsiteX14" fmla="*/ 18640 w 185062"/>
                <a:gd name="connsiteY14" fmla="*/ 142192 h 262016"/>
                <a:gd name="connsiteX15" fmla="*/ 18640 w 185062"/>
                <a:gd name="connsiteY15" fmla="*/ 142192 h 26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062" h="262016">
                  <a:moveTo>
                    <a:pt x="0" y="180269"/>
                  </a:moveTo>
                  <a:lnTo>
                    <a:pt x="42339" y="187459"/>
                  </a:lnTo>
                  <a:lnTo>
                    <a:pt x="42339" y="187459"/>
                  </a:lnTo>
                  <a:cubicBezTo>
                    <a:pt x="71734" y="194886"/>
                    <a:pt x="99053" y="208910"/>
                    <a:pt x="122222" y="228465"/>
                  </a:cubicBezTo>
                  <a:lnTo>
                    <a:pt x="161097" y="262016"/>
                  </a:lnTo>
                  <a:lnTo>
                    <a:pt x="155240" y="210891"/>
                  </a:lnTo>
                  <a:cubicBezTo>
                    <a:pt x="152347" y="180370"/>
                    <a:pt x="156444" y="149591"/>
                    <a:pt x="167223" y="120890"/>
                  </a:cubicBezTo>
                  <a:lnTo>
                    <a:pt x="167223" y="120889"/>
                  </a:lnTo>
                  <a:lnTo>
                    <a:pt x="185063" y="82013"/>
                  </a:lnTo>
                  <a:lnTo>
                    <a:pt x="142724" y="74824"/>
                  </a:lnTo>
                  <a:lnTo>
                    <a:pt x="142724" y="74824"/>
                  </a:lnTo>
                  <a:cubicBezTo>
                    <a:pt x="113413" y="67176"/>
                    <a:pt x="86140" y="53176"/>
                    <a:pt x="62841" y="33817"/>
                  </a:cubicBezTo>
                  <a:lnTo>
                    <a:pt x="23966" y="0"/>
                  </a:lnTo>
                  <a:lnTo>
                    <a:pt x="29823" y="51125"/>
                  </a:lnTo>
                  <a:cubicBezTo>
                    <a:pt x="33135" y="81937"/>
                    <a:pt x="29309" y="113097"/>
                    <a:pt x="18640" y="142192"/>
                  </a:cubicBezTo>
                  <a:lnTo>
                    <a:pt x="18640" y="142192"/>
                  </a:lnTo>
                  <a:close/>
                </a:path>
              </a:pathLst>
            </a:custGeom>
            <a:solidFill>
              <a:srgbClr val="FCF4DD"/>
            </a:solidFill>
            <a:ln w="26619"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id="{181DAED1-8BAE-47A7-9F87-430CC744905C}"/>
                </a:ext>
              </a:extLst>
            </p:cNvPr>
            <p:cNvSpPr/>
            <p:nvPr/>
          </p:nvSpPr>
          <p:spPr>
            <a:xfrm>
              <a:off x="11657546" y="2900248"/>
              <a:ext cx="155063" cy="217224"/>
            </a:xfrm>
            <a:custGeom>
              <a:avLst/>
              <a:gdLst>
                <a:gd name="connsiteX0" fmla="*/ 0 w 123551"/>
                <a:gd name="connsiteY0" fmla="*/ 79351 h 173080"/>
                <a:gd name="connsiteX1" fmla="*/ 18107 w 123551"/>
                <a:gd name="connsiteY1" fmla="*/ 96925 h 173080"/>
                <a:gd name="connsiteX2" fmla="*/ 18107 w 123551"/>
                <a:gd name="connsiteY2" fmla="*/ 96925 h 173080"/>
                <a:gd name="connsiteX3" fmla="*/ 44734 w 123551"/>
                <a:gd name="connsiteY3" fmla="*/ 143789 h 173080"/>
                <a:gd name="connsiteX4" fmla="*/ 52457 w 123551"/>
                <a:gd name="connsiteY4" fmla="*/ 173080 h 173080"/>
                <a:gd name="connsiteX5" fmla="*/ 66303 w 123551"/>
                <a:gd name="connsiteY5" fmla="*/ 146452 h 173080"/>
                <a:gd name="connsiteX6" fmla="*/ 101984 w 123551"/>
                <a:gd name="connsiteY6" fmla="*/ 106777 h 173080"/>
                <a:gd name="connsiteX7" fmla="*/ 101984 w 123551"/>
                <a:gd name="connsiteY7" fmla="*/ 106777 h 173080"/>
                <a:gd name="connsiteX8" fmla="*/ 123552 w 123551"/>
                <a:gd name="connsiteY8" fmla="*/ 93730 h 173080"/>
                <a:gd name="connsiteX9" fmla="*/ 105445 w 123551"/>
                <a:gd name="connsiteY9" fmla="*/ 76155 h 173080"/>
                <a:gd name="connsiteX10" fmla="*/ 105445 w 123551"/>
                <a:gd name="connsiteY10" fmla="*/ 76155 h 173080"/>
                <a:gd name="connsiteX11" fmla="*/ 78818 w 123551"/>
                <a:gd name="connsiteY11" fmla="*/ 29290 h 173080"/>
                <a:gd name="connsiteX12" fmla="*/ 71362 w 123551"/>
                <a:gd name="connsiteY12" fmla="*/ 0 h 173080"/>
                <a:gd name="connsiteX13" fmla="*/ 57249 w 123551"/>
                <a:gd name="connsiteY13" fmla="*/ 26628 h 173080"/>
                <a:gd name="connsiteX14" fmla="*/ 21568 w 123551"/>
                <a:gd name="connsiteY14" fmla="*/ 66303 h 173080"/>
                <a:gd name="connsiteX15" fmla="*/ 21568 w 123551"/>
                <a:gd name="connsiteY15" fmla="*/ 66303 h 173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51" h="173080">
                  <a:moveTo>
                    <a:pt x="0" y="79351"/>
                  </a:moveTo>
                  <a:lnTo>
                    <a:pt x="18107" y="96925"/>
                  </a:lnTo>
                  <a:lnTo>
                    <a:pt x="18107" y="96925"/>
                  </a:lnTo>
                  <a:cubicBezTo>
                    <a:pt x="30449" y="110305"/>
                    <a:pt x="39559" y="126337"/>
                    <a:pt x="44734" y="143789"/>
                  </a:cubicBezTo>
                  <a:lnTo>
                    <a:pt x="52457" y="173080"/>
                  </a:lnTo>
                  <a:lnTo>
                    <a:pt x="66303" y="146452"/>
                  </a:lnTo>
                  <a:cubicBezTo>
                    <a:pt x="75085" y="130729"/>
                    <a:pt x="87277" y="117173"/>
                    <a:pt x="101984" y="106777"/>
                  </a:cubicBezTo>
                  <a:lnTo>
                    <a:pt x="101984" y="106777"/>
                  </a:lnTo>
                  <a:lnTo>
                    <a:pt x="123552" y="93730"/>
                  </a:lnTo>
                  <a:lnTo>
                    <a:pt x="105445" y="76155"/>
                  </a:lnTo>
                  <a:lnTo>
                    <a:pt x="105445" y="76155"/>
                  </a:lnTo>
                  <a:cubicBezTo>
                    <a:pt x="93207" y="62699"/>
                    <a:pt x="84112" y="46692"/>
                    <a:pt x="78818" y="29290"/>
                  </a:cubicBezTo>
                  <a:lnTo>
                    <a:pt x="71362" y="0"/>
                  </a:lnTo>
                  <a:lnTo>
                    <a:pt x="57249" y="26628"/>
                  </a:lnTo>
                  <a:cubicBezTo>
                    <a:pt x="48550" y="42410"/>
                    <a:pt x="36342" y="55984"/>
                    <a:pt x="21568" y="66303"/>
                  </a:cubicBezTo>
                  <a:lnTo>
                    <a:pt x="21568" y="66303"/>
                  </a:lnTo>
                  <a:close/>
                </a:path>
              </a:pathLst>
            </a:custGeom>
            <a:solidFill>
              <a:srgbClr val="FCF4DD"/>
            </a:solidFill>
            <a:ln w="26619"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id="{A3344653-46B2-4E9F-A728-2E9A0A854A2D}"/>
                </a:ext>
              </a:extLst>
            </p:cNvPr>
            <p:cNvSpPr/>
            <p:nvPr/>
          </p:nvSpPr>
          <p:spPr>
            <a:xfrm>
              <a:off x="11746106" y="2161684"/>
              <a:ext cx="175115" cy="247970"/>
            </a:xfrm>
            <a:custGeom>
              <a:avLst/>
              <a:gdLst>
                <a:gd name="connsiteX0" fmla="*/ 0 w 139528"/>
                <a:gd name="connsiteY0" fmla="*/ 124884 h 197577"/>
                <a:gd name="connsiteX1" fmla="*/ 29024 w 139528"/>
                <a:gd name="connsiteY1" fmla="*/ 134203 h 197577"/>
                <a:gd name="connsiteX2" fmla="*/ 29024 w 139528"/>
                <a:gd name="connsiteY2" fmla="*/ 134203 h 197577"/>
                <a:gd name="connsiteX3" fmla="*/ 82279 w 139528"/>
                <a:gd name="connsiteY3" fmla="*/ 170950 h 197577"/>
                <a:gd name="connsiteX4" fmla="*/ 105978 w 139528"/>
                <a:gd name="connsiteY4" fmla="*/ 197577 h 197577"/>
                <a:gd name="connsiteX5" fmla="*/ 105978 w 139528"/>
                <a:gd name="connsiteY5" fmla="*/ 161364 h 197577"/>
                <a:gd name="connsiteX6" fmla="*/ 123286 w 139528"/>
                <a:gd name="connsiteY6" fmla="*/ 99321 h 197577"/>
                <a:gd name="connsiteX7" fmla="*/ 123286 w 139528"/>
                <a:gd name="connsiteY7" fmla="*/ 99321 h 197577"/>
                <a:gd name="connsiteX8" fmla="*/ 139529 w 139528"/>
                <a:gd name="connsiteY8" fmla="*/ 72693 h 197577"/>
                <a:gd name="connsiteX9" fmla="*/ 110771 w 139528"/>
                <a:gd name="connsiteY9" fmla="*/ 63374 h 197577"/>
                <a:gd name="connsiteX10" fmla="*/ 110771 w 139528"/>
                <a:gd name="connsiteY10" fmla="*/ 63374 h 197577"/>
                <a:gd name="connsiteX11" fmla="*/ 57516 w 139528"/>
                <a:gd name="connsiteY11" fmla="*/ 26628 h 197577"/>
                <a:gd name="connsiteX12" fmla="*/ 33551 w 139528"/>
                <a:gd name="connsiteY12" fmla="*/ 0 h 197577"/>
                <a:gd name="connsiteX13" fmla="*/ 33551 w 139528"/>
                <a:gd name="connsiteY13" fmla="*/ 36214 h 197577"/>
                <a:gd name="connsiteX14" fmla="*/ 16243 w 139528"/>
                <a:gd name="connsiteY14" fmla="*/ 98256 h 197577"/>
                <a:gd name="connsiteX15" fmla="*/ 16243 w 139528"/>
                <a:gd name="connsiteY15" fmla="*/ 98256 h 19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528" h="197577">
                  <a:moveTo>
                    <a:pt x="0" y="124884"/>
                  </a:moveTo>
                  <a:lnTo>
                    <a:pt x="29024" y="134203"/>
                  </a:lnTo>
                  <a:lnTo>
                    <a:pt x="29024" y="134203"/>
                  </a:lnTo>
                  <a:cubicBezTo>
                    <a:pt x="49306" y="142305"/>
                    <a:pt x="67507" y="154863"/>
                    <a:pt x="82279" y="170950"/>
                  </a:cubicBezTo>
                  <a:lnTo>
                    <a:pt x="105978" y="197577"/>
                  </a:lnTo>
                  <a:lnTo>
                    <a:pt x="105978" y="161364"/>
                  </a:lnTo>
                  <a:cubicBezTo>
                    <a:pt x="106954" y="139636"/>
                    <a:pt x="112873" y="118416"/>
                    <a:pt x="123286" y="99321"/>
                  </a:cubicBezTo>
                  <a:lnTo>
                    <a:pt x="123286" y="99321"/>
                  </a:lnTo>
                  <a:lnTo>
                    <a:pt x="139529" y="72693"/>
                  </a:lnTo>
                  <a:lnTo>
                    <a:pt x="110771" y="63374"/>
                  </a:lnTo>
                  <a:lnTo>
                    <a:pt x="110771" y="63374"/>
                  </a:lnTo>
                  <a:cubicBezTo>
                    <a:pt x="90489" y="55273"/>
                    <a:pt x="72288" y="42714"/>
                    <a:pt x="57516" y="26628"/>
                  </a:cubicBezTo>
                  <a:lnTo>
                    <a:pt x="33551" y="0"/>
                  </a:lnTo>
                  <a:lnTo>
                    <a:pt x="33551" y="36214"/>
                  </a:lnTo>
                  <a:cubicBezTo>
                    <a:pt x="32575" y="57942"/>
                    <a:pt x="26656" y="79161"/>
                    <a:pt x="16243" y="98256"/>
                  </a:cubicBezTo>
                  <a:lnTo>
                    <a:pt x="16243" y="98256"/>
                  </a:lnTo>
                  <a:close/>
                </a:path>
              </a:pathLst>
            </a:custGeom>
            <a:solidFill>
              <a:srgbClr val="FCF4DD"/>
            </a:solidFill>
            <a:ln w="26619"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id="{2D4C31B4-63DA-435F-A714-E22938BB932E}"/>
                </a:ext>
              </a:extLst>
            </p:cNvPr>
            <p:cNvSpPr/>
            <p:nvPr/>
          </p:nvSpPr>
          <p:spPr>
            <a:xfrm>
              <a:off x="9559828" y="7574246"/>
              <a:ext cx="175450" cy="248303"/>
            </a:xfrm>
            <a:custGeom>
              <a:avLst/>
              <a:gdLst>
                <a:gd name="connsiteX0" fmla="*/ 0 w 139795"/>
                <a:gd name="connsiteY0" fmla="*/ 124884 h 197843"/>
                <a:gd name="connsiteX1" fmla="*/ 29024 w 139795"/>
                <a:gd name="connsiteY1" fmla="*/ 134203 h 197843"/>
                <a:gd name="connsiteX2" fmla="*/ 29024 w 139795"/>
                <a:gd name="connsiteY2" fmla="*/ 134203 h 197843"/>
                <a:gd name="connsiteX3" fmla="*/ 82279 w 139795"/>
                <a:gd name="connsiteY3" fmla="*/ 171216 h 197843"/>
                <a:gd name="connsiteX4" fmla="*/ 106244 w 139795"/>
                <a:gd name="connsiteY4" fmla="*/ 197843 h 197843"/>
                <a:gd name="connsiteX5" fmla="*/ 106244 w 139795"/>
                <a:gd name="connsiteY5" fmla="*/ 161364 h 197843"/>
                <a:gd name="connsiteX6" fmla="*/ 123552 w 139795"/>
                <a:gd name="connsiteY6" fmla="*/ 99321 h 197843"/>
                <a:gd name="connsiteX7" fmla="*/ 123552 w 139795"/>
                <a:gd name="connsiteY7" fmla="*/ 99321 h 197843"/>
                <a:gd name="connsiteX8" fmla="*/ 139795 w 139795"/>
                <a:gd name="connsiteY8" fmla="*/ 72693 h 197843"/>
                <a:gd name="connsiteX9" fmla="*/ 110770 w 139795"/>
                <a:gd name="connsiteY9" fmla="*/ 63374 h 197843"/>
                <a:gd name="connsiteX10" fmla="*/ 110770 w 139795"/>
                <a:gd name="connsiteY10" fmla="*/ 63374 h 197843"/>
                <a:gd name="connsiteX11" fmla="*/ 57515 w 139795"/>
                <a:gd name="connsiteY11" fmla="*/ 26628 h 197843"/>
                <a:gd name="connsiteX12" fmla="*/ 33550 w 139795"/>
                <a:gd name="connsiteY12" fmla="*/ 0 h 197843"/>
                <a:gd name="connsiteX13" fmla="*/ 33550 w 139795"/>
                <a:gd name="connsiteY13" fmla="*/ 36213 h 197843"/>
                <a:gd name="connsiteX14" fmla="*/ 16242 w 139795"/>
                <a:gd name="connsiteY14" fmla="*/ 98255 h 197843"/>
                <a:gd name="connsiteX15" fmla="*/ 16242 w 139795"/>
                <a:gd name="connsiteY15" fmla="*/ 98256 h 19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795" h="197843">
                  <a:moveTo>
                    <a:pt x="0" y="124884"/>
                  </a:moveTo>
                  <a:lnTo>
                    <a:pt x="29024" y="134203"/>
                  </a:lnTo>
                  <a:lnTo>
                    <a:pt x="29024" y="134203"/>
                  </a:lnTo>
                  <a:cubicBezTo>
                    <a:pt x="49367" y="142315"/>
                    <a:pt x="67584" y="154976"/>
                    <a:pt x="82279" y="171216"/>
                  </a:cubicBezTo>
                  <a:lnTo>
                    <a:pt x="106244" y="197843"/>
                  </a:lnTo>
                  <a:lnTo>
                    <a:pt x="106244" y="161364"/>
                  </a:lnTo>
                  <a:cubicBezTo>
                    <a:pt x="107096" y="139616"/>
                    <a:pt x="113023" y="118369"/>
                    <a:pt x="123552" y="99321"/>
                  </a:cubicBezTo>
                  <a:lnTo>
                    <a:pt x="123552" y="99321"/>
                  </a:lnTo>
                  <a:lnTo>
                    <a:pt x="139795" y="72693"/>
                  </a:lnTo>
                  <a:lnTo>
                    <a:pt x="110770" y="63374"/>
                  </a:lnTo>
                  <a:lnTo>
                    <a:pt x="110770" y="63374"/>
                  </a:lnTo>
                  <a:cubicBezTo>
                    <a:pt x="90422" y="55397"/>
                    <a:pt x="72194" y="42821"/>
                    <a:pt x="57515" y="26628"/>
                  </a:cubicBezTo>
                  <a:lnTo>
                    <a:pt x="33550" y="0"/>
                  </a:lnTo>
                  <a:lnTo>
                    <a:pt x="33550" y="36213"/>
                  </a:lnTo>
                  <a:cubicBezTo>
                    <a:pt x="32612" y="57947"/>
                    <a:pt x="26690" y="79174"/>
                    <a:pt x="16242" y="98255"/>
                  </a:cubicBezTo>
                  <a:lnTo>
                    <a:pt x="16242" y="98256"/>
                  </a:lnTo>
                  <a:close/>
                </a:path>
              </a:pathLst>
            </a:custGeom>
            <a:solidFill>
              <a:srgbClr val="FCF4DD"/>
            </a:solidFill>
            <a:ln w="26619"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id="{51589469-A2D5-48F0-A793-4C611774358A}"/>
                </a:ext>
              </a:extLst>
            </p:cNvPr>
            <p:cNvSpPr/>
            <p:nvPr/>
          </p:nvSpPr>
          <p:spPr>
            <a:xfrm>
              <a:off x="8980674" y="7928822"/>
              <a:ext cx="216556" cy="305451"/>
            </a:xfrm>
            <a:custGeom>
              <a:avLst/>
              <a:gdLst>
                <a:gd name="connsiteX0" fmla="*/ 0 w 172547"/>
                <a:gd name="connsiteY0" fmla="*/ 79084 h 243377"/>
                <a:gd name="connsiteX1" fmla="*/ 17308 w 172547"/>
                <a:gd name="connsiteY1" fmla="*/ 114499 h 243377"/>
                <a:gd name="connsiteX2" fmla="*/ 17308 w 172547"/>
                <a:gd name="connsiteY2" fmla="*/ 114499 h 243377"/>
                <a:gd name="connsiteX3" fmla="*/ 30622 w 172547"/>
                <a:gd name="connsiteY3" fmla="*/ 196512 h 243377"/>
                <a:gd name="connsiteX4" fmla="*/ 26361 w 172547"/>
                <a:gd name="connsiteY4" fmla="*/ 243377 h 243377"/>
                <a:gd name="connsiteX5" fmla="*/ 60978 w 172547"/>
                <a:gd name="connsiteY5" fmla="*/ 211424 h 243377"/>
                <a:gd name="connsiteX6" fmla="*/ 134204 w 172547"/>
                <a:gd name="connsiteY6" fmla="*/ 172015 h 243377"/>
                <a:gd name="connsiteX7" fmla="*/ 134204 w 172547"/>
                <a:gd name="connsiteY7" fmla="*/ 172015 h 243377"/>
                <a:gd name="connsiteX8" fmla="*/ 172548 w 172547"/>
                <a:gd name="connsiteY8" fmla="*/ 164027 h 243377"/>
                <a:gd name="connsiteX9" fmla="*/ 155240 w 172547"/>
                <a:gd name="connsiteY9" fmla="*/ 128878 h 243377"/>
                <a:gd name="connsiteX10" fmla="*/ 155240 w 172547"/>
                <a:gd name="connsiteY10" fmla="*/ 128878 h 243377"/>
                <a:gd name="connsiteX11" fmla="*/ 141926 w 172547"/>
                <a:gd name="connsiteY11" fmla="*/ 46865 h 243377"/>
                <a:gd name="connsiteX12" fmla="*/ 145920 w 172547"/>
                <a:gd name="connsiteY12" fmla="*/ 0 h 243377"/>
                <a:gd name="connsiteX13" fmla="*/ 111570 w 172547"/>
                <a:gd name="connsiteY13" fmla="*/ 31954 h 243377"/>
                <a:gd name="connsiteX14" fmla="*/ 38344 w 172547"/>
                <a:gd name="connsiteY14" fmla="*/ 71363 h 243377"/>
                <a:gd name="connsiteX15" fmla="*/ 38344 w 172547"/>
                <a:gd name="connsiteY15" fmla="*/ 71362 h 24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547" h="243377">
                  <a:moveTo>
                    <a:pt x="0" y="79084"/>
                  </a:moveTo>
                  <a:lnTo>
                    <a:pt x="17308" y="114499"/>
                  </a:lnTo>
                  <a:lnTo>
                    <a:pt x="17308" y="114499"/>
                  </a:lnTo>
                  <a:cubicBezTo>
                    <a:pt x="27932" y="140467"/>
                    <a:pt x="32486" y="168518"/>
                    <a:pt x="30622" y="196512"/>
                  </a:cubicBezTo>
                  <a:lnTo>
                    <a:pt x="26361" y="243377"/>
                  </a:lnTo>
                  <a:lnTo>
                    <a:pt x="60978" y="211424"/>
                  </a:lnTo>
                  <a:cubicBezTo>
                    <a:pt x="82043" y="192848"/>
                    <a:pt x="107097" y="179365"/>
                    <a:pt x="134204" y="172015"/>
                  </a:cubicBezTo>
                  <a:lnTo>
                    <a:pt x="134204" y="172015"/>
                  </a:lnTo>
                  <a:lnTo>
                    <a:pt x="172548" y="164027"/>
                  </a:lnTo>
                  <a:lnTo>
                    <a:pt x="155240" y="128878"/>
                  </a:lnTo>
                  <a:lnTo>
                    <a:pt x="155240" y="128878"/>
                  </a:lnTo>
                  <a:cubicBezTo>
                    <a:pt x="144634" y="102905"/>
                    <a:pt x="140081" y="74859"/>
                    <a:pt x="141926" y="46865"/>
                  </a:cubicBezTo>
                  <a:lnTo>
                    <a:pt x="145920" y="0"/>
                  </a:lnTo>
                  <a:lnTo>
                    <a:pt x="111570" y="31954"/>
                  </a:lnTo>
                  <a:cubicBezTo>
                    <a:pt x="90440" y="50436"/>
                    <a:pt x="65409" y="63908"/>
                    <a:pt x="38344" y="71363"/>
                  </a:cubicBezTo>
                  <a:lnTo>
                    <a:pt x="38344" y="71362"/>
                  </a:lnTo>
                  <a:close/>
                </a:path>
              </a:pathLst>
            </a:custGeom>
            <a:solidFill>
              <a:srgbClr val="FCF4DD"/>
            </a:solidFill>
            <a:ln w="26619" cap="flat">
              <a:noFill/>
              <a:prstDash val="solid"/>
              <a:miter/>
            </a:ln>
          </p:spPr>
          <p:txBody>
            <a:bodyPr rtlCol="0" anchor="ctr"/>
            <a:lstStyle/>
            <a:p>
              <a:endParaRPr lang="en-US"/>
            </a:p>
          </p:txBody>
        </p:sp>
      </p:grpSp>
      <p:sp>
        <p:nvSpPr>
          <p:cNvPr id="1053" name="TextBox 1052">
            <a:extLst>
              <a:ext uri="{FF2B5EF4-FFF2-40B4-BE49-F238E27FC236}">
                <a16:creationId xmlns:a16="http://schemas.microsoft.com/office/drawing/2014/main" id="{866F08F0-2A5B-47ED-9A9A-93E73EF2D340}"/>
              </a:ext>
            </a:extLst>
          </p:cNvPr>
          <p:cNvSpPr txBox="1"/>
          <p:nvPr/>
        </p:nvSpPr>
        <p:spPr>
          <a:xfrm>
            <a:off x="11824457" y="770114"/>
            <a:ext cx="1972320" cy="400110"/>
          </a:xfrm>
          <a:prstGeom prst="rect">
            <a:avLst/>
          </a:prstGeom>
          <a:noFill/>
        </p:spPr>
        <p:txBody>
          <a:bodyPr wrap="square" rtlCol="0">
            <a:spAutoFit/>
          </a:bodyPr>
          <a:lstStyle/>
          <a:p>
            <a:pPr algn="ctr"/>
            <a:r>
              <a:rPr lang="en-US" sz="2000" b="1" dirty="0">
                <a:solidFill>
                  <a:schemeClr val="accent2"/>
                </a:solidFill>
              </a:rPr>
              <a:t>TỔNG QUAN</a:t>
            </a:r>
          </a:p>
        </p:txBody>
      </p:sp>
      <p:sp>
        <p:nvSpPr>
          <p:cNvPr id="1054" name="TextBox 1053">
            <a:extLst>
              <a:ext uri="{FF2B5EF4-FFF2-40B4-BE49-F238E27FC236}">
                <a16:creationId xmlns:a16="http://schemas.microsoft.com/office/drawing/2014/main" id="{5D169C34-7072-419A-9E65-4D898BDE8065}"/>
              </a:ext>
            </a:extLst>
          </p:cNvPr>
          <p:cNvSpPr txBox="1"/>
          <p:nvPr/>
        </p:nvSpPr>
        <p:spPr>
          <a:xfrm>
            <a:off x="14452719" y="770114"/>
            <a:ext cx="1972320" cy="400110"/>
          </a:xfrm>
          <a:prstGeom prst="rect">
            <a:avLst/>
          </a:prstGeom>
          <a:noFill/>
        </p:spPr>
        <p:txBody>
          <a:bodyPr wrap="square" rtlCol="0">
            <a:spAutoFit/>
          </a:bodyPr>
          <a:lstStyle/>
          <a:p>
            <a:pPr algn="ctr"/>
            <a:r>
              <a:rPr lang="en-US" sz="2000" b="1" dirty="0">
                <a:solidFill>
                  <a:schemeClr val="accent2"/>
                </a:solidFill>
              </a:rPr>
              <a:t>HOẠT ĐỘNG</a:t>
            </a:r>
          </a:p>
        </p:txBody>
      </p:sp>
      <p:sp>
        <p:nvSpPr>
          <p:cNvPr id="1055" name="TextBox 1054">
            <a:extLst>
              <a:ext uri="{FF2B5EF4-FFF2-40B4-BE49-F238E27FC236}">
                <a16:creationId xmlns:a16="http://schemas.microsoft.com/office/drawing/2014/main" id="{1E239D5B-DE55-4398-A23D-84961B617945}"/>
              </a:ext>
            </a:extLst>
          </p:cNvPr>
          <p:cNvSpPr txBox="1"/>
          <p:nvPr/>
        </p:nvSpPr>
        <p:spPr>
          <a:xfrm>
            <a:off x="17080981" y="770114"/>
            <a:ext cx="1972320" cy="400110"/>
          </a:xfrm>
          <a:prstGeom prst="rect">
            <a:avLst/>
          </a:prstGeom>
          <a:noFill/>
        </p:spPr>
        <p:txBody>
          <a:bodyPr wrap="square" rtlCol="0">
            <a:spAutoFit/>
          </a:bodyPr>
          <a:lstStyle/>
          <a:p>
            <a:pPr algn="ctr"/>
            <a:r>
              <a:rPr lang="en-US" sz="2000" b="1" dirty="0">
                <a:solidFill>
                  <a:schemeClr val="accent2"/>
                </a:solidFill>
              </a:rPr>
              <a:t>HỌC SINH</a:t>
            </a:r>
          </a:p>
        </p:txBody>
      </p:sp>
      <p:sp>
        <p:nvSpPr>
          <p:cNvPr id="1056" name="TextBox 1055">
            <a:extLst>
              <a:ext uri="{FF2B5EF4-FFF2-40B4-BE49-F238E27FC236}">
                <a16:creationId xmlns:a16="http://schemas.microsoft.com/office/drawing/2014/main" id="{4C7A15A4-9C05-4984-9450-D6CE3460A734}"/>
              </a:ext>
            </a:extLst>
          </p:cNvPr>
          <p:cNvSpPr txBox="1"/>
          <p:nvPr/>
        </p:nvSpPr>
        <p:spPr>
          <a:xfrm>
            <a:off x="19709242" y="770114"/>
            <a:ext cx="1972320" cy="400110"/>
          </a:xfrm>
          <a:prstGeom prst="rect">
            <a:avLst/>
          </a:prstGeom>
          <a:noFill/>
        </p:spPr>
        <p:txBody>
          <a:bodyPr wrap="square" rtlCol="0">
            <a:spAutoFit/>
          </a:bodyPr>
          <a:lstStyle/>
          <a:p>
            <a:pPr algn="ctr"/>
            <a:r>
              <a:rPr lang="en-US" sz="2000" b="1" dirty="0">
                <a:solidFill>
                  <a:schemeClr val="accent2"/>
                </a:solidFill>
              </a:rPr>
              <a:t>NGOẠI KHÓA</a:t>
            </a:r>
          </a:p>
        </p:txBody>
      </p:sp>
      <p:sp>
        <p:nvSpPr>
          <p:cNvPr id="1057" name="TextBox 1056">
            <a:extLst>
              <a:ext uri="{FF2B5EF4-FFF2-40B4-BE49-F238E27FC236}">
                <a16:creationId xmlns:a16="http://schemas.microsoft.com/office/drawing/2014/main" id="{05F2EC28-DFDB-4CA3-B1DC-E33824606B94}"/>
              </a:ext>
            </a:extLst>
          </p:cNvPr>
          <p:cNvSpPr txBox="1"/>
          <p:nvPr/>
        </p:nvSpPr>
        <p:spPr>
          <a:xfrm>
            <a:off x="1426693" y="5166027"/>
            <a:ext cx="11201167" cy="1631216"/>
          </a:xfrm>
          <a:prstGeom prst="rect">
            <a:avLst/>
          </a:prstGeom>
          <a:noFill/>
        </p:spPr>
        <p:txBody>
          <a:bodyPr wrap="square" rtlCol="0">
            <a:spAutoFit/>
          </a:bodyPr>
          <a:lstStyle/>
          <a:p>
            <a:r>
              <a:rPr lang="en-US" sz="10000" dirty="0">
                <a:solidFill>
                  <a:schemeClr val="accent2"/>
                </a:solidFill>
                <a:latin typeface="+mj-lt"/>
              </a:rPr>
              <a:t>BÀI GIẢNG</a:t>
            </a:r>
          </a:p>
        </p:txBody>
      </p:sp>
      <p:sp>
        <p:nvSpPr>
          <p:cNvPr id="1058" name="TextBox 1057">
            <a:extLst>
              <a:ext uri="{FF2B5EF4-FFF2-40B4-BE49-F238E27FC236}">
                <a16:creationId xmlns:a16="http://schemas.microsoft.com/office/drawing/2014/main" id="{4189A292-A0C0-4238-B6DC-EC13E24CFA4D}"/>
              </a:ext>
            </a:extLst>
          </p:cNvPr>
          <p:cNvSpPr txBox="1"/>
          <p:nvPr/>
        </p:nvSpPr>
        <p:spPr>
          <a:xfrm>
            <a:off x="1426694" y="4517662"/>
            <a:ext cx="6325831" cy="769441"/>
          </a:xfrm>
          <a:prstGeom prst="rect">
            <a:avLst/>
          </a:prstGeom>
          <a:noFill/>
        </p:spPr>
        <p:txBody>
          <a:bodyPr wrap="square" rtlCol="0">
            <a:spAutoFit/>
          </a:bodyPr>
          <a:lstStyle/>
          <a:p>
            <a:r>
              <a:rPr lang="en-US" sz="4400" dirty="0">
                <a:solidFill>
                  <a:schemeClr val="bg1"/>
                </a:solidFill>
              </a:rPr>
              <a:t>CHỦ ĐỀ HÔM NAY</a:t>
            </a:r>
          </a:p>
        </p:txBody>
      </p:sp>
      <p:sp>
        <p:nvSpPr>
          <p:cNvPr id="1059" name="TextBox 1058">
            <a:extLst>
              <a:ext uri="{FF2B5EF4-FFF2-40B4-BE49-F238E27FC236}">
                <a16:creationId xmlns:a16="http://schemas.microsoft.com/office/drawing/2014/main" id="{85225F1C-3AC1-4148-932C-306AB9EABA2D}"/>
              </a:ext>
            </a:extLst>
          </p:cNvPr>
          <p:cNvSpPr txBox="1"/>
          <p:nvPr/>
        </p:nvSpPr>
        <p:spPr>
          <a:xfrm>
            <a:off x="1508004" y="7464854"/>
            <a:ext cx="7060714" cy="1569660"/>
          </a:xfrm>
          <a:prstGeom prst="rect">
            <a:avLst/>
          </a:prstGeom>
          <a:noFill/>
        </p:spPr>
        <p:txBody>
          <a:bodyPr wrap="square" rtlCol="0">
            <a:spAutoFit/>
          </a:bodyPr>
          <a:lstStyle/>
          <a:p>
            <a:r>
              <a:rPr lang="vi-VN" sz="2400" dirty="0">
                <a:solidFill>
                  <a:schemeClr val="accent2">
                    <a:lumMod val="60000"/>
                    <a:lumOff val="40000"/>
                  </a:schemeClr>
                </a:solidFill>
              </a:rPr>
              <a:t>Giáo dục là nền tảng cho sự phát triển của một quốc gia. Một hệ thống giáo dục chất lượng cao sẽ giúp đào tạo ra nguồn nhân lực chất lượng cao cho đất nước.</a:t>
            </a:r>
            <a:endParaRPr lang="en-US" sz="2400" dirty="0">
              <a:solidFill>
                <a:schemeClr val="accent2">
                  <a:lumMod val="60000"/>
                  <a:lumOff val="40000"/>
                </a:schemeClr>
              </a:solidFill>
            </a:endParaRPr>
          </a:p>
        </p:txBody>
      </p:sp>
      <p:sp>
        <p:nvSpPr>
          <p:cNvPr id="1060" name="TextBox 1059">
            <a:extLst>
              <a:ext uri="{FF2B5EF4-FFF2-40B4-BE49-F238E27FC236}">
                <a16:creationId xmlns:a16="http://schemas.microsoft.com/office/drawing/2014/main" id="{3DA3D571-F8D8-4CA0-A7DC-9601440E75FD}"/>
              </a:ext>
            </a:extLst>
          </p:cNvPr>
          <p:cNvSpPr txBox="1"/>
          <p:nvPr/>
        </p:nvSpPr>
        <p:spPr>
          <a:xfrm>
            <a:off x="1426694" y="781560"/>
            <a:ext cx="3736153" cy="1200329"/>
          </a:xfrm>
          <a:prstGeom prst="rect">
            <a:avLst/>
          </a:prstGeom>
          <a:noFill/>
        </p:spPr>
        <p:txBody>
          <a:bodyPr wrap="square" rtlCol="0">
            <a:spAutoFit/>
          </a:bodyPr>
          <a:lstStyle/>
          <a:p>
            <a:r>
              <a:rPr lang="vi-VN" dirty="0">
                <a:solidFill>
                  <a:schemeClr val="bg1"/>
                </a:solidFill>
                <a:latin typeface="+mj-lt"/>
              </a:rPr>
              <a:t>LOGO TRƯỜNG</a:t>
            </a:r>
            <a:endParaRPr lang="en-US" dirty="0">
              <a:solidFill>
                <a:schemeClr val="bg1"/>
              </a:solidFill>
              <a:latin typeface="+mj-lt"/>
            </a:endParaRPr>
          </a:p>
        </p:txBody>
      </p:sp>
      <p:sp>
        <p:nvSpPr>
          <p:cNvPr id="1061" name="TextBox 1060">
            <a:extLst>
              <a:ext uri="{FF2B5EF4-FFF2-40B4-BE49-F238E27FC236}">
                <a16:creationId xmlns:a16="http://schemas.microsoft.com/office/drawing/2014/main" id="{60C1C785-4FAA-4A2F-ACA6-0B8C2D5D0254}"/>
              </a:ext>
            </a:extLst>
          </p:cNvPr>
          <p:cNvSpPr txBox="1"/>
          <p:nvPr/>
        </p:nvSpPr>
        <p:spPr>
          <a:xfrm>
            <a:off x="1441244" y="1971198"/>
            <a:ext cx="3246268" cy="461665"/>
          </a:xfrm>
          <a:prstGeom prst="rect">
            <a:avLst/>
          </a:prstGeom>
          <a:noFill/>
        </p:spPr>
        <p:txBody>
          <a:bodyPr wrap="square" rtlCol="0" anchor="ctr">
            <a:spAutoFit/>
          </a:bodyPr>
          <a:lstStyle/>
          <a:p>
            <a:r>
              <a:rPr lang="en-US" sz="2400" dirty="0">
                <a:solidFill>
                  <a:schemeClr val="accent2">
                    <a:lumMod val="60000"/>
                    <a:lumOff val="40000"/>
                  </a:schemeClr>
                </a:solidFill>
              </a:rPr>
              <a:t>05 SEPTEMBER 2025</a:t>
            </a:r>
          </a:p>
        </p:txBody>
      </p:sp>
      <p:grpSp>
        <p:nvGrpSpPr>
          <p:cNvPr id="1062" name="Group 1061">
            <a:extLst>
              <a:ext uri="{FF2B5EF4-FFF2-40B4-BE49-F238E27FC236}">
                <a16:creationId xmlns:a16="http://schemas.microsoft.com/office/drawing/2014/main" id="{16C7E280-F398-4307-9B67-7DB1979B735B}"/>
              </a:ext>
            </a:extLst>
          </p:cNvPr>
          <p:cNvGrpSpPr/>
          <p:nvPr/>
        </p:nvGrpSpPr>
        <p:grpSpPr>
          <a:xfrm>
            <a:off x="1343341" y="10850912"/>
            <a:ext cx="3246268" cy="767019"/>
            <a:chOff x="1249532" y="10617859"/>
            <a:chExt cx="3246268" cy="767019"/>
          </a:xfrm>
        </p:grpSpPr>
        <p:sp>
          <p:nvSpPr>
            <p:cNvPr id="1063" name="Rectangle: Rounded Corners 1062">
              <a:extLst>
                <a:ext uri="{FF2B5EF4-FFF2-40B4-BE49-F238E27FC236}">
                  <a16:creationId xmlns:a16="http://schemas.microsoft.com/office/drawing/2014/main" id="{40CE9973-C2B7-4652-AD10-80A936D986A2}"/>
                </a:ext>
              </a:extLst>
            </p:cNvPr>
            <p:cNvSpPr/>
            <p:nvPr/>
          </p:nvSpPr>
          <p:spPr>
            <a:xfrm>
              <a:off x="1426694" y="10617859"/>
              <a:ext cx="2910867" cy="767019"/>
            </a:xfrm>
            <a:prstGeom prst="roundRect">
              <a:avLst>
                <a:gd name="adj" fmla="val 50000"/>
              </a:avLst>
            </a:prstGeom>
            <a:solidFill>
              <a:schemeClr val="accent2">
                <a:lumMod val="40000"/>
                <a:lumOff val="60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1064" name="TextBox 1063">
              <a:extLst>
                <a:ext uri="{FF2B5EF4-FFF2-40B4-BE49-F238E27FC236}">
                  <a16:creationId xmlns:a16="http://schemas.microsoft.com/office/drawing/2014/main" id="{09CFCF67-2FA5-41D5-9B4A-4D166F568D19}"/>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chemeClr val="accent2"/>
                  </a:solidFill>
                </a:rPr>
                <a:t>MORE INFO</a:t>
              </a:r>
            </a:p>
          </p:txBody>
        </p:sp>
      </p:grpSp>
      <p:sp>
        <p:nvSpPr>
          <p:cNvPr id="1028" name="TextBox 1027">
            <a:extLst>
              <a:ext uri="{FF2B5EF4-FFF2-40B4-BE49-F238E27FC236}">
                <a16:creationId xmlns:a16="http://schemas.microsoft.com/office/drawing/2014/main" id="{999B93C8-4C04-4A82-7D1C-8895880B9DEF}"/>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75864818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3D11701D-A8F5-4E5D-97E9-CAEA9B04DEB9}"/>
              </a:ext>
            </a:extLst>
          </p:cNvPr>
          <p:cNvSpPr/>
          <p:nvPr/>
        </p:nvSpPr>
        <p:spPr>
          <a:xfrm>
            <a:off x="-31654" y="1"/>
            <a:ext cx="24409303" cy="13716000"/>
          </a:xfrm>
          <a:custGeom>
            <a:avLst/>
            <a:gdLst>
              <a:gd name="connsiteX0" fmla="*/ 0 w 21720957"/>
              <a:gd name="connsiteY0" fmla="*/ 0 h 12626765"/>
              <a:gd name="connsiteX1" fmla="*/ 21720958 w 21720957"/>
              <a:gd name="connsiteY1" fmla="*/ 0 h 12626765"/>
              <a:gd name="connsiteX2" fmla="*/ 21720958 w 21720957"/>
              <a:gd name="connsiteY2" fmla="*/ 12626765 h 12626765"/>
              <a:gd name="connsiteX3" fmla="*/ -1 w 21720957"/>
              <a:gd name="connsiteY3" fmla="*/ 12626765 h 12626765"/>
            </a:gdLst>
            <a:ahLst/>
            <a:cxnLst>
              <a:cxn ang="0">
                <a:pos x="connsiteX0" y="connsiteY0"/>
              </a:cxn>
              <a:cxn ang="0">
                <a:pos x="connsiteX1" y="connsiteY1"/>
              </a:cxn>
              <a:cxn ang="0">
                <a:pos x="connsiteX2" y="connsiteY2"/>
              </a:cxn>
              <a:cxn ang="0">
                <a:pos x="connsiteX3" y="connsiteY3"/>
              </a:cxn>
            </a:cxnLst>
            <a:rect l="l" t="t" r="r" b="b"/>
            <a:pathLst>
              <a:path w="21720957" h="12626765">
                <a:moveTo>
                  <a:pt x="0" y="0"/>
                </a:moveTo>
                <a:lnTo>
                  <a:pt x="21720958" y="0"/>
                </a:lnTo>
                <a:lnTo>
                  <a:pt x="21720958" y="12626765"/>
                </a:lnTo>
                <a:lnTo>
                  <a:pt x="-1" y="12626765"/>
                </a:lnTo>
                <a:close/>
              </a:path>
            </a:pathLst>
          </a:custGeom>
          <a:solidFill>
            <a:schemeClr val="bg1">
              <a:lumMod val="95000"/>
            </a:schemeClr>
          </a:solidFill>
          <a:ln w="33172"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56D85670-794A-40E3-959A-4BAB8E575B5A}"/>
              </a:ext>
            </a:extLst>
          </p:cNvPr>
          <p:cNvSpPr/>
          <p:nvPr/>
        </p:nvSpPr>
        <p:spPr>
          <a:xfrm>
            <a:off x="-31654" y="0"/>
            <a:ext cx="24409304" cy="13716000"/>
          </a:xfrm>
          <a:custGeom>
            <a:avLst/>
            <a:gdLst>
              <a:gd name="connsiteX0" fmla="*/ 21720958 w 21720957"/>
              <a:gd name="connsiteY0" fmla="*/ 5210615 h 12628756"/>
              <a:gd name="connsiteX1" fmla="*/ 19185652 w 21720957"/>
              <a:gd name="connsiteY1" fmla="*/ 4621742 h 12628756"/>
              <a:gd name="connsiteX2" fmla="*/ 18026484 w 21720957"/>
              <a:gd name="connsiteY2" fmla="*/ 1287559 h 12628756"/>
              <a:gd name="connsiteX3" fmla="*/ 16821202 w 21720957"/>
              <a:gd name="connsiteY3" fmla="*/ 0 h 12628756"/>
              <a:gd name="connsiteX4" fmla="*/ 0 w 21720957"/>
              <a:gd name="connsiteY4" fmla="*/ 0 h 12628756"/>
              <a:gd name="connsiteX5" fmla="*/ 0 w 21720957"/>
              <a:gd name="connsiteY5" fmla="*/ 4385197 h 12628756"/>
              <a:gd name="connsiteX6" fmla="*/ 2062217 w 21720957"/>
              <a:gd name="connsiteY6" fmla="*/ 5822379 h 12628756"/>
              <a:gd name="connsiteX7" fmla="*/ 3469209 w 21720957"/>
              <a:gd name="connsiteY7" fmla="*/ 9554341 h 12628756"/>
              <a:gd name="connsiteX8" fmla="*/ 6784482 w 21720957"/>
              <a:gd name="connsiteY8" fmla="*/ 10958347 h 12628756"/>
              <a:gd name="connsiteX9" fmla="*/ 7993413 w 21720957"/>
              <a:gd name="connsiteY9" fmla="*/ 12628757 h 12628756"/>
              <a:gd name="connsiteX10" fmla="*/ 21720958 w 21720957"/>
              <a:gd name="connsiteY10" fmla="*/ 12628757 h 1262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20957" h="12628756">
                <a:moveTo>
                  <a:pt x="21720958" y="5210615"/>
                </a:moveTo>
                <a:cubicBezTo>
                  <a:pt x="20819568" y="5086205"/>
                  <a:pt x="20083392" y="5281280"/>
                  <a:pt x="19185652" y="4621742"/>
                </a:cubicBezTo>
                <a:cubicBezTo>
                  <a:pt x="17951174" y="3714048"/>
                  <a:pt x="18312460" y="2096057"/>
                  <a:pt x="18026484" y="1287559"/>
                </a:cubicBezTo>
                <a:cubicBezTo>
                  <a:pt x="17765722" y="547071"/>
                  <a:pt x="17291636" y="223606"/>
                  <a:pt x="16821202" y="0"/>
                </a:cubicBezTo>
                <a:lnTo>
                  <a:pt x="0" y="0"/>
                </a:lnTo>
                <a:lnTo>
                  <a:pt x="0" y="4385197"/>
                </a:lnTo>
                <a:cubicBezTo>
                  <a:pt x="792905" y="4472781"/>
                  <a:pt x="1539032" y="4860608"/>
                  <a:pt x="2062217" y="5822379"/>
                </a:cubicBezTo>
                <a:cubicBezTo>
                  <a:pt x="2531657" y="6684954"/>
                  <a:pt x="2378052" y="8595888"/>
                  <a:pt x="3469209" y="9554341"/>
                </a:cubicBezTo>
                <a:cubicBezTo>
                  <a:pt x="4540461" y="10493884"/>
                  <a:pt x="5474363" y="10261653"/>
                  <a:pt x="6784482" y="10958347"/>
                </a:cubicBezTo>
                <a:cubicBezTo>
                  <a:pt x="7367383" y="11268211"/>
                  <a:pt x="7838150" y="12027940"/>
                  <a:pt x="7993413" y="12628757"/>
                </a:cubicBezTo>
                <a:lnTo>
                  <a:pt x="21720958" y="12628757"/>
                </a:lnTo>
                <a:close/>
              </a:path>
            </a:pathLst>
          </a:custGeom>
          <a:solidFill>
            <a:schemeClr val="accent3">
              <a:lumMod val="40000"/>
              <a:lumOff val="60000"/>
            </a:schemeClr>
          </a:solidFill>
          <a:ln w="33172" cap="flat">
            <a:noFill/>
            <a:prstDash val="solid"/>
            <a:miter/>
          </a:ln>
        </p:spPr>
        <p:txBody>
          <a:bodyPr rtlCol="0" anchor="ctr"/>
          <a:lstStyle/>
          <a:p>
            <a:endParaRPr lang="en-US" dirty="0"/>
          </a:p>
        </p:txBody>
      </p:sp>
      <p:grpSp>
        <p:nvGrpSpPr>
          <p:cNvPr id="378" name="Group 377">
            <a:extLst>
              <a:ext uri="{FF2B5EF4-FFF2-40B4-BE49-F238E27FC236}">
                <a16:creationId xmlns:a16="http://schemas.microsoft.com/office/drawing/2014/main" id="{D507459D-3FC2-4E29-B93E-688B7511B0D7}"/>
              </a:ext>
            </a:extLst>
          </p:cNvPr>
          <p:cNvGrpSpPr/>
          <p:nvPr/>
        </p:nvGrpSpPr>
        <p:grpSpPr>
          <a:xfrm>
            <a:off x="1701986" y="1398407"/>
            <a:ext cx="20246058" cy="11680544"/>
            <a:chOff x="1701986" y="798112"/>
            <a:chExt cx="20246058" cy="11680544"/>
          </a:xfrm>
        </p:grpSpPr>
        <p:sp>
          <p:nvSpPr>
            <p:cNvPr id="14" name="Freeform: Shape 13">
              <a:extLst>
                <a:ext uri="{FF2B5EF4-FFF2-40B4-BE49-F238E27FC236}">
                  <a16:creationId xmlns:a16="http://schemas.microsoft.com/office/drawing/2014/main" id="{537A1140-5E2A-4C3A-A19B-BE4B89B4E4BA}"/>
                </a:ext>
              </a:extLst>
            </p:cNvPr>
            <p:cNvSpPr/>
            <p:nvPr/>
          </p:nvSpPr>
          <p:spPr>
            <a:xfrm>
              <a:off x="9587606" y="11801972"/>
              <a:ext cx="12297234" cy="676684"/>
            </a:xfrm>
            <a:custGeom>
              <a:avLst/>
              <a:gdLst>
                <a:gd name="connsiteX0" fmla="*/ 11600302 w 11600302"/>
                <a:gd name="connsiteY0" fmla="*/ 311522 h 623044"/>
                <a:gd name="connsiteX1" fmla="*/ 5800151 w 11600302"/>
                <a:gd name="connsiteY1" fmla="*/ 623045 h 623044"/>
                <a:gd name="connsiteX2" fmla="*/ 0 w 11600302"/>
                <a:gd name="connsiteY2" fmla="*/ 311522 h 623044"/>
                <a:gd name="connsiteX3" fmla="*/ 5800151 w 11600302"/>
                <a:gd name="connsiteY3" fmla="*/ -1 h 623044"/>
                <a:gd name="connsiteX4" fmla="*/ 11600302 w 11600302"/>
                <a:gd name="connsiteY4" fmla="*/ 311522 h 623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0302" h="623044">
                  <a:moveTo>
                    <a:pt x="11600302" y="311522"/>
                  </a:moveTo>
                  <a:cubicBezTo>
                    <a:pt x="11600302" y="483571"/>
                    <a:pt x="9003486" y="623045"/>
                    <a:pt x="5800151" y="623045"/>
                  </a:cubicBezTo>
                  <a:cubicBezTo>
                    <a:pt x="2596816" y="623045"/>
                    <a:pt x="0" y="483572"/>
                    <a:pt x="0" y="311522"/>
                  </a:cubicBezTo>
                  <a:cubicBezTo>
                    <a:pt x="0" y="139473"/>
                    <a:pt x="2596816" y="-1"/>
                    <a:pt x="5800151" y="-1"/>
                  </a:cubicBezTo>
                  <a:cubicBezTo>
                    <a:pt x="9003486" y="-1"/>
                    <a:pt x="11600302" y="139472"/>
                    <a:pt x="11600302" y="311522"/>
                  </a:cubicBezTo>
                  <a:close/>
                </a:path>
              </a:pathLst>
            </a:custGeom>
            <a:solidFill>
              <a:schemeClr val="accent3">
                <a:lumMod val="60000"/>
                <a:lumOff val="40000"/>
              </a:schemeClr>
            </a:solidFill>
            <a:ln w="33172"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7BAC9D1B-8DE1-4A2C-AF4A-C98A5F3DCF7F}"/>
                </a:ext>
              </a:extLst>
            </p:cNvPr>
            <p:cNvSpPr/>
            <p:nvPr/>
          </p:nvSpPr>
          <p:spPr>
            <a:xfrm>
              <a:off x="15125297" y="7001161"/>
              <a:ext cx="1173631" cy="878711"/>
            </a:xfrm>
            <a:custGeom>
              <a:avLst/>
              <a:gdLst>
                <a:gd name="connsiteX0" fmla="*/ 36862 w 1107117"/>
                <a:gd name="connsiteY0" fmla="*/ 30086 h 809057"/>
                <a:gd name="connsiteX1" fmla="*/ 703035 w 1107117"/>
                <a:gd name="connsiteY1" fmla="*/ 37384 h 809057"/>
                <a:gd name="connsiteX2" fmla="*/ 1107118 w 1107117"/>
                <a:gd name="connsiteY2" fmla="*/ 648154 h 809057"/>
                <a:gd name="connsiteX3" fmla="*/ 36862 w 1107117"/>
                <a:gd name="connsiteY3" fmla="*/ 809057 h 809057"/>
                <a:gd name="connsiteX4" fmla="*/ 36862 w 1107117"/>
                <a:gd name="connsiteY4" fmla="*/ 30086 h 809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117" h="809057">
                  <a:moveTo>
                    <a:pt x="36862" y="30086"/>
                  </a:moveTo>
                  <a:cubicBezTo>
                    <a:pt x="36862" y="30086"/>
                    <a:pt x="481751" y="-42238"/>
                    <a:pt x="703035" y="37384"/>
                  </a:cubicBezTo>
                  <a:cubicBezTo>
                    <a:pt x="863274" y="95110"/>
                    <a:pt x="1055363" y="232791"/>
                    <a:pt x="1107118" y="648154"/>
                  </a:cubicBezTo>
                  <a:cubicBezTo>
                    <a:pt x="1107118" y="648154"/>
                    <a:pt x="576302" y="803749"/>
                    <a:pt x="36862" y="809057"/>
                  </a:cubicBezTo>
                  <a:cubicBezTo>
                    <a:pt x="36862" y="809057"/>
                    <a:pt x="-46078" y="323361"/>
                    <a:pt x="36862" y="30086"/>
                  </a:cubicBezTo>
                  <a:close/>
                </a:path>
              </a:pathLst>
            </a:custGeom>
            <a:solidFill>
              <a:srgbClr val="F3AE92"/>
            </a:solidFill>
            <a:ln w="33172"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8336314D-F520-45BE-BFBA-7003F539E7E5}"/>
                </a:ext>
              </a:extLst>
            </p:cNvPr>
            <p:cNvSpPr/>
            <p:nvPr/>
          </p:nvSpPr>
          <p:spPr>
            <a:xfrm>
              <a:off x="15125393" y="7119954"/>
              <a:ext cx="478384" cy="759917"/>
            </a:xfrm>
            <a:custGeom>
              <a:avLst/>
              <a:gdLst>
                <a:gd name="connsiteX0" fmla="*/ 438864 w 451272"/>
                <a:gd name="connsiteY0" fmla="*/ 671481 h 699680"/>
                <a:gd name="connsiteX1" fmla="*/ 411327 w 451272"/>
                <a:gd name="connsiteY1" fmla="*/ 217302 h 699680"/>
                <a:gd name="connsiteX2" fmla="*/ 19187 w 451272"/>
                <a:gd name="connsiteY2" fmla="*/ 0 h 699680"/>
                <a:gd name="connsiteX3" fmla="*/ 36771 w 451272"/>
                <a:gd name="connsiteY3" fmla="*/ 699681 h 699680"/>
                <a:gd name="connsiteX4" fmla="*/ 438864 w 451272"/>
                <a:gd name="connsiteY4" fmla="*/ 671481 h 69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272" h="699680">
                  <a:moveTo>
                    <a:pt x="438864" y="671481"/>
                  </a:moveTo>
                  <a:cubicBezTo>
                    <a:pt x="453129" y="548729"/>
                    <a:pt x="466067" y="342044"/>
                    <a:pt x="411327" y="217302"/>
                  </a:cubicBezTo>
                  <a:cubicBezTo>
                    <a:pt x="366208" y="114125"/>
                    <a:pt x="215589" y="28863"/>
                    <a:pt x="19187" y="0"/>
                  </a:cubicBezTo>
                  <a:cubicBezTo>
                    <a:pt x="-32567" y="293607"/>
                    <a:pt x="36771" y="699681"/>
                    <a:pt x="36771" y="699681"/>
                  </a:cubicBezTo>
                  <a:cubicBezTo>
                    <a:pt x="171228" y="697904"/>
                    <a:pt x="305475" y="688489"/>
                    <a:pt x="438864" y="671481"/>
                  </a:cubicBezTo>
                  <a:close/>
                </a:path>
              </a:pathLst>
            </a:custGeom>
            <a:solidFill>
              <a:srgbClr val="EB7C74">
                <a:alpha val="50000"/>
              </a:srgbClr>
            </a:solidFill>
            <a:ln w="33172"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BDBE1C4D-42F0-4253-AE25-E015ED7F80CA}"/>
                </a:ext>
              </a:extLst>
            </p:cNvPr>
            <p:cNvSpPr/>
            <p:nvPr/>
          </p:nvSpPr>
          <p:spPr>
            <a:xfrm>
              <a:off x="15518878" y="7001180"/>
              <a:ext cx="780754" cy="726276"/>
            </a:xfrm>
            <a:custGeom>
              <a:avLst/>
              <a:gdLst>
                <a:gd name="connsiteX0" fmla="*/ 331760 w 736506"/>
                <a:gd name="connsiteY0" fmla="*/ 37367 h 668705"/>
                <a:gd name="connsiteX1" fmla="*/ 0 w 736506"/>
                <a:gd name="connsiteY1" fmla="*/ 542 h 668705"/>
                <a:gd name="connsiteX2" fmla="*/ 563991 w 736506"/>
                <a:gd name="connsiteY2" fmla="*/ 324339 h 668705"/>
                <a:gd name="connsiteX3" fmla="*/ 659206 w 736506"/>
                <a:gd name="connsiteY3" fmla="*/ 668705 h 668705"/>
                <a:gd name="connsiteX4" fmla="*/ 736507 w 736506"/>
                <a:gd name="connsiteY4" fmla="*/ 648136 h 668705"/>
                <a:gd name="connsiteX5" fmla="*/ 331760 w 736506"/>
                <a:gd name="connsiteY5" fmla="*/ 37367 h 66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506" h="668705">
                  <a:moveTo>
                    <a:pt x="331760" y="37367"/>
                  </a:moveTo>
                  <a:cubicBezTo>
                    <a:pt x="242848" y="4191"/>
                    <a:pt x="118106" y="-2113"/>
                    <a:pt x="0" y="542"/>
                  </a:cubicBezTo>
                  <a:cubicBezTo>
                    <a:pt x="110475" y="5518"/>
                    <a:pt x="461146" y="90117"/>
                    <a:pt x="563991" y="324339"/>
                  </a:cubicBezTo>
                  <a:cubicBezTo>
                    <a:pt x="608988" y="435043"/>
                    <a:pt x="640941" y="550610"/>
                    <a:pt x="659206" y="668705"/>
                  </a:cubicBezTo>
                  <a:cubicBezTo>
                    <a:pt x="708307" y="656098"/>
                    <a:pt x="736507" y="648136"/>
                    <a:pt x="736507" y="648136"/>
                  </a:cubicBezTo>
                  <a:cubicBezTo>
                    <a:pt x="684088" y="232442"/>
                    <a:pt x="491999" y="95093"/>
                    <a:pt x="331760" y="37367"/>
                  </a:cubicBezTo>
                  <a:close/>
                </a:path>
              </a:pathLst>
            </a:custGeom>
            <a:solidFill>
              <a:srgbClr val="FFFFFF">
                <a:alpha val="20000"/>
              </a:srgbClr>
            </a:solidFill>
            <a:ln w="33172"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A0EA5E1D-2043-4BB3-889E-4F3916BF6186}"/>
                </a:ext>
              </a:extLst>
            </p:cNvPr>
            <p:cNvSpPr/>
            <p:nvPr/>
          </p:nvSpPr>
          <p:spPr>
            <a:xfrm>
              <a:off x="9672497" y="7237228"/>
              <a:ext cx="1985514" cy="2510550"/>
            </a:xfrm>
            <a:custGeom>
              <a:avLst/>
              <a:gdLst>
                <a:gd name="connsiteX0" fmla="*/ 1872988 w 1872987"/>
                <a:gd name="connsiteY0" fmla="*/ 317337 h 2311543"/>
                <a:gd name="connsiteX1" fmla="*/ 1487151 w 1872987"/>
                <a:gd name="connsiteY1" fmla="*/ 174018 h 2311543"/>
                <a:gd name="connsiteX2" fmla="*/ 1107950 w 1872987"/>
                <a:gd name="connsiteY2" fmla="*/ 37001 h 2311543"/>
                <a:gd name="connsiteX3" fmla="*/ 106036 w 1872987"/>
                <a:gd name="connsiteY3" fmla="*/ 650756 h 2311543"/>
                <a:gd name="connsiteX4" fmla="*/ 309737 w 1872987"/>
                <a:gd name="connsiteY4" fmla="*/ 1811914 h 2311543"/>
                <a:gd name="connsiteX5" fmla="*/ 1380988 w 1872987"/>
                <a:gd name="connsiteY5" fmla="*/ 2311544 h 2311543"/>
                <a:gd name="connsiteX6" fmla="*/ 1872988 w 1872987"/>
                <a:gd name="connsiteY6" fmla="*/ 317337 h 2311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987" h="2311543">
                  <a:moveTo>
                    <a:pt x="1872988" y="317337"/>
                  </a:moveTo>
                  <a:cubicBezTo>
                    <a:pt x="1666301" y="253972"/>
                    <a:pt x="1677581" y="243023"/>
                    <a:pt x="1487151" y="174018"/>
                  </a:cubicBezTo>
                  <a:cubicBezTo>
                    <a:pt x="1296721" y="105011"/>
                    <a:pt x="1271839" y="98044"/>
                    <a:pt x="1107950" y="37001"/>
                  </a:cubicBezTo>
                  <a:cubicBezTo>
                    <a:pt x="944061" y="-24043"/>
                    <a:pt x="363482" y="-103665"/>
                    <a:pt x="106036" y="650756"/>
                  </a:cubicBezTo>
                  <a:cubicBezTo>
                    <a:pt x="-159372" y="1428731"/>
                    <a:pt x="136226" y="1682196"/>
                    <a:pt x="309737" y="1811914"/>
                  </a:cubicBezTo>
                  <a:cubicBezTo>
                    <a:pt x="578793" y="2010970"/>
                    <a:pt x="1201175" y="2237561"/>
                    <a:pt x="1380988" y="2311544"/>
                  </a:cubicBezTo>
                  <a:cubicBezTo>
                    <a:pt x="1380988" y="2310549"/>
                    <a:pt x="1028328" y="1034933"/>
                    <a:pt x="1872988" y="317337"/>
                  </a:cubicBezTo>
                  <a:close/>
                </a:path>
              </a:pathLst>
            </a:custGeom>
            <a:solidFill>
              <a:srgbClr val="F29297"/>
            </a:solidFill>
            <a:ln w="33172"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E097544-EB46-4BE3-A31B-31ABACE66BF2}"/>
                </a:ext>
              </a:extLst>
            </p:cNvPr>
            <p:cNvSpPr/>
            <p:nvPr/>
          </p:nvSpPr>
          <p:spPr>
            <a:xfrm>
              <a:off x="9672497" y="7237228"/>
              <a:ext cx="1985514" cy="2510550"/>
            </a:xfrm>
            <a:custGeom>
              <a:avLst/>
              <a:gdLst>
                <a:gd name="connsiteX0" fmla="*/ 1872988 w 1872987"/>
                <a:gd name="connsiteY0" fmla="*/ 317337 h 2311543"/>
                <a:gd name="connsiteX1" fmla="*/ 1487151 w 1872987"/>
                <a:gd name="connsiteY1" fmla="*/ 174018 h 2311543"/>
                <a:gd name="connsiteX2" fmla="*/ 1107950 w 1872987"/>
                <a:gd name="connsiteY2" fmla="*/ 37001 h 2311543"/>
                <a:gd name="connsiteX3" fmla="*/ 106036 w 1872987"/>
                <a:gd name="connsiteY3" fmla="*/ 650756 h 2311543"/>
                <a:gd name="connsiteX4" fmla="*/ 309737 w 1872987"/>
                <a:gd name="connsiteY4" fmla="*/ 1811914 h 2311543"/>
                <a:gd name="connsiteX5" fmla="*/ 1380988 w 1872987"/>
                <a:gd name="connsiteY5" fmla="*/ 2311544 h 2311543"/>
                <a:gd name="connsiteX6" fmla="*/ 1872988 w 1872987"/>
                <a:gd name="connsiteY6" fmla="*/ 317337 h 2311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987" h="2311543">
                  <a:moveTo>
                    <a:pt x="1872988" y="317337"/>
                  </a:moveTo>
                  <a:cubicBezTo>
                    <a:pt x="1666301" y="253972"/>
                    <a:pt x="1677581" y="243023"/>
                    <a:pt x="1487151" y="174018"/>
                  </a:cubicBezTo>
                  <a:cubicBezTo>
                    <a:pt x="1296721" y="105011"/>
                    <a:pt x="1271839" y="98044"/>
                    <a:pt x="1107950" y="37001"/>
                  </a:cubicBezTo>
                  <a:cubicBezTo>
                    <a:pt x="944061" y="-24043"/>
                    <a:pt x="363482" y="-103665"/>
                    <a:pt x="106036" y="650756"/>
                  </a:cubicBezTo>
                  <a:cubicBezTo>
                    <a:pt x="-159372" y="1428731"/>
                    <a:pt x="136226" y="1682196"/>
                    <a:pt x="309737" y="1811914"/>
                  </a:cubicBezTo>
                  <a:cubicBezTo>
                    <a:pt x="578793" y="2010970"/>
                    <a:pt x="1201175" y="2237561"/>
                    <a:pt x="1380988" y="2311544"/>
                  </a:cubicBezTo>
                  <a:cubicBezTo>
                    <a:pt x="1380988" y="2310549"/>
                    <a:pt x="1028328" y="1034933"/>
                    <a:pt x="1872988" y="317337"/>
                  </a:cubicBezTo>
                  <a:close/>
                </a:path>
              </a:pathLst>
            </a:custGeom>
            <a:solidFill>
              <a:srgbClr val="F29297"/>
            </a:solidFill>
            <a:ln w="33172"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2C0BA65B-D7D5-438E-BC89-1ADAC8843C85}"/>
                </a:ext>
              </a:extLst>
            </p:cNvPr>
            <p:cNvSpPr/>
            <p:nvPr/>
          </p:nvSpPr>
          <p:spPr>
            <a:xfrm>
              <a:off x="10293225" y="7297366"/>
              <a:ext cx="1319771" cy="447962"/>
            </a:xfrm>
            <a:custGeom>
              <a:avLst/>
              <a:gdLst>
                <a:gd name="connsiteX0" fmla="*/ 1244975 w 1244974"/>
                <a:gd name="connsiteY0" fmla="*/ 274906 h 412453"/>
                <a:gd name="connsiteX1" fmla="*/ 460032 w 1244974"/>
                <a:gd name="connsiteY1" fmla="*/ 17129 h 412453"/>
                <a:gd name="connsiteX2" fmla="*/ 24431 w 1244974"/>
                <a:gd name="connsiteY2" fmla="*/ 86135 h 412453"/>
                <a:gd name="connsiteX3" fmla="*/ 499843 w 1244974"/>
                <a:gd name="connsiteY3" fmla="*/ 193293 h 412453"/>
                <a:gd name="connsiteX4" fmla="*/ 1057199 w 1244974"/>
                <a:gd name="connsiteY4" fmla="*/ 406282 h 412453"/>
                <a:gd name="connsiteX5" fmla="*/ 1244975 w 1244974"/>
                <a:gd name="connsiteY5" fmla="*/ 274906 h 41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4974" h="412453">
                  <a:moveTo>
                    <a:pt x="1244975" y="274906"/>
                  </a:moveTo>
                  <a:cubicBezTo>
                    <a:pt x="967955" y="200592"/>
                    <a:pt x="591077" y="49973"/>
                    <a:pt x="460032" y="17129"/>
                  </a:cubicBezTo>
                  <a:cubicBezTo>
                    <a:pt x="328986" y="-15716"/>
                    <a:pt x="132253" y="-5763"/>
                    <a:pt x="24431" y="86135"/>
                  </a:cubicBezTo>
                  <a:cubicBezTo>
                    <a:pt x="-83390" y="178032"/>
                    <a:pt x="182017" y="86135"/>
                    <a:pt x="499843" y="193293"/>
                  </a:cubicBezTo>
                  <a:cubicBezTo>
                    <a:pt x="817668" y="300451"/>
                    <a:pt x="951368" y="365808"/>
                    <a:pt x="1057199" y="406282"/>
                  </a:cubicBezTo>
                  <a:cubicBezTo>
                    <a:pt x="1163030" y="446757"/>
                    <a:pt x="1244975" y="274906"/>
                    <a:pt x="1244975" y="274906"/>
                  </a:cubicBezTo>
                  <a:close/>
                </a:path>
              </a:pathLst>
            </a:custGeom>
            <a:solidFill>
              <a:srgbClr val="F5A9A7"/>
            </a:solidFill>
            <a:ln w="33172"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D1AC543-DCB9-4EAE-AB2F-42922B18525A}"/>
                </a:ext>
              </a:extLst>
            </p:cNvPr>
            <p:cNvSpPr/>
            <p:nvPr/>
          </p:nvSpPr>
          <p:spPr>
            <a:xfrm>
              <a:off x="9672497" y="7335066"/>
              <a:ext cx="1463955" cy="2412713"/>
            </a:xfrm>
            <a:custGeom>
              <a:avLst/>
              <a:gdLst>
                <a:gd name="connsiteX0" fmla="*/ 936762 w 1380987"/>
                <a:gd name="connsiteY0" fmla="*/ 904376 h 2221461"/>
                <a:gd name="connsiteX1" fmla="*/ 423862 w 1380987"/>
                <a:gd name="connsiteY1" fmla="*/ 599158 h 2221461"/>
                <a:gd name="connsiteX2" fmla="*/ 525048 w 1380987"/>
                <a:gd name="connsiteY2" fmla="*/ 0 h 2221461"/>
                <a:gd name="connsiteX3" fmla="*/ 106036 w 1380987"/>
                <a:gd name="connsiteY3" fmla="*/ 560673 h 2221461"/>
                <a:gd name="connsiteX4" fmla="*/ 309737 w 1380987"/>
                <a:gd name="connsiteY4" fmla="*/ 1721832 h 2221461"/>
                <a:gd name="connsiteX5" fmla="*/ 1380988 w 1380987"/>
                <a:gd name="connsiteY5" fmla="*/ 2221461 h 2221461"/>
                <a:gd name="connsiteX6" fmla="*/ 1362741 w 1380987"/>
                <a:gd name="connsiteY6" fmla="*/ 1093479 h 2221461"/>
                <a:gd name="connsiteX7" fmla="*/ 936762 w 1380987"/>
                <a:gd name="connsiteY7" fmla="*/ 904376 h 2221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0987" h="2221461">
                  <a:moveTo>
                    <a:pt x="936762" y="904376"/>
                  </a:moveTo>
                  <a:cubicBezTo>
                    <a:pt x="748986" y="819114"/>
                    <a:pt x="544291" y="733520"/>
                    <a:pt x="423862" y="599158"/>
                  </a:cubicBezTo>
                  <a:cubicBezTo>
                    <a:pt x="179356" y="326782"/>
                    <a:pt x="372439" y="107490"/>
                    <a:pt x="525048" y="0"/>
                  </a:cubicBezTo>
                  <a:cubicBezTo>
                    <a:pt x="365140" y="89243"/>
                    <a:pt x="209545" y="257445"/>
                    <a:pt x="106036" y="560673"/>
                  </a:cubicBezTo>
                  <a:cubicBezTo>
                    <a:pt x="-159372" y="1338649"/>
                    <a:pt x="136226" y="1592113"/>
                    <a:pt x="309737" y="1721832"/>
                  </a:cubicBezTo>
                  <a:cubicBezTo>
                    <a:pt x="578793" y="1920887"/>
                    <a:pt x="1201175" y="2147479"/>
                    <a:pt x="1380988" y="2221461"/>
                  </a:cubicBezTo>
                  <a:cubicBezTo>
                    <a:pt x="1380988" y="2221461"/>
                    <a:pt x="1229705" y="1673726"/>
                    <a:pt x="1362741" y="1093479"/>
                  </a:cubicBezTo>
                  <a:cubicBezTo>
                    <a:pt x="1216104" y="1030113"/>
                    <a:pt x="1073447" y="966747"/>
                    <a:pt x="936762" y="904376"/>
                  </a:cubicBezTo>
                  <a:close/>
                </a:path>
              </a:pathLst>
            </a:custGeom>
            <a:solidFill>
              <a:srgbClr val="EC6469">
                <a:alpha val="50000"/>
              </a:srgbClr>
            </a:solidFill>
            <a:ln w="33172"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E378E2E5-3DE1-401B-B388-9273B81668C2}"/>
                </a:ext>
              </a:extLst>
            </p:cNvPr>
            <p:cNvSpPr/>
            <p:nvPr/>
          </p:nvSpPr>
          <p:spPr>
            <a:xfrm>
              <a:off x="9672499" y="7505859"/>
              <a:ext cx="1463955" cy="2240479"/>
            </a:xfrm>
            <a:custGeom>
              <a:avLst/>
              <a:gdLst>
                <a:gd name="connsiteX0" fmla="*/ 329642 w 1380987"/>
                <a:gd name="connsiteY0" fmla="*/ 0 h 2062880"/>
                <a:gd name="connsiteX1" fmla="*/ 106037 w 1380987"/>
                <a:gd name="connsiteY1" fmla="*/ 402092 h 2062880"/>
                <a:gd name="connsiteX2" fmla="*/ 309737 w 1380987"/>
                <a:gd name="connsiteY2" fmla="*/ 1563251 h 2062880"/>
                <a:gd name="connsiteX3" fmla="*/ 1380987 w 1380987"/>
                <a:gd name="connsiteY3" fmla="*/ 2062880 h 2062880"/>
                <a:gd name="connsiteX4" fmla="*/ 1308332 w 1380987"/>
                <a:gd name="connsiteY4" fmla="*/ 1454434 h 2062880"/>
                <a:gd name="connsiteX5" fmla="*/ 468981 w 1380987"/>
                <a:gd name="connsiteY5" fmla="*/ 1029118 h 2062880"/>
                <a:gd name="connsiteX6" fmla="*/ 329642 w 1380987"/>
                <a:gd name="connsiteY6" fmla="*/ 0 h 206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0987" h="2062880">
                  <a:moveTo>
                    <a:pt x="329642" y="0"/>
                  </a:moveTo>
                  <a:cubicBezTo>
                    <a:pt x="228773" y="117593"/>
                    <a:pt x="152715" y="254363"/>
                    <a:pt x="106037" y="402092"/>
                  </a:cubicBezTo>
                  <a:cubicBezTo>
                    <a:pt x="-159372" y="1180069"/>
                    <a:pt x="136226" y="1433532"/>
                    <a:pt x="309737" y="1563251"/>
                  </a:cubicBezTo>
                  <a:cubicBezTo>
                    <a:pt x="578793" y="1762306"/>
                    <a:pt x="1201174" y="1988899"/>
                    <a:pt x="1380987" y="2062880"/>
                  </a:cubicBezTo>
                  <a:cubicBezTo>
                    <a:pt x="1332756" y="1863658"/>
                    <a:pt x="1308367" y="1659411"/>
                    <a:pt x="1308332" y="1454434"/>
                  </a:cubicBezTo>
                  <a:cubicBezTo>
                    <a:pt x="1031977" y="1339645"/>
                    <a:pt x="719460" y="1192676"/>
                    <a:pt x="468981" y="1029118"/>
                  </a:cubicBezTo>
                  <a:cubicBezTo>
                    <a:pt x="-95343" y="660533"/>
                    <a:pt x="296797" y="50427"/>
                    <a:pt x="329642" y="0"/>
                  </a:cubicBezTo>
                  <a:close/>
                </a:path>
              </a:pathLst>
            </a:custGeom>
            <a:solidFill>
              <a:srgbClr val="E73555">
                <a:alpha val="50000"/>
              </a:srgbClr>
            </a:solidFill>
            <a:ln w="33172"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FC23692B-37D7-417C-B414-5757479C5680}"/>
                </a:ext>
              </a:extLst>
            </p:cNvPr>
            <p:cNvSpPr/>
            <p:nvPr/>
          </p:nvSpPr>
          <p:spPr>
            <a:xfrm>
              <a:off x="10931743" y="7573060"/>
              <a:ext cx="1847100" cy="2591807"/>
            </a:xfrm>
            <a:custGeom>
              <a:avLst/>
              <a:gdLst>
                <a:gd name="connsiteX0" fmla="*/ 1388107 w 1742418"/>
                <a:gd name="connsiteY0" fmla="*/ 2348690 h 2386359"/>
                <a:gd name="connsiteX1" fmla="*/ 1307821 w 1742418"/>
                <a:gd name="connsiteY1" fmla="*/ 2386179 h 2386359"/>
                <a:gd name="connsiteX2" fmla="*/ 741176 w 1742418"/>
                <a:gd name="connsiteY2" fmla="*/ 2204707 h 2386359"/>
                <a:gd name="connsiteX3" fmla="*/ 220646 w 1742418"/>
                <a:gd name="connsiteY3" fmla="*/ 2029869 h 2386359"/>
                <a:gd name="connsiteX4" fmla="*/ 42491 w 1742418"/>
                <a:gd name="connsiteY4" fmla="*/ 894257 h 2386359"/>
                <a:gd name="connsiteX5" fmla="*/ 624396 w 1742418"/>
                <a:gd name="connsiteY5" fmla="*/ 29028 h 2386359"/>
                <a:gd name="connsiteX6" fmla="*/ 1028480 w 1742418"/>
                <a:gd name="connsiteY6" fmla="*/ 52251 h 2386359"/>
                <a:gd name="connsiteX7" fmla="*/ 1398061 w 1742418"/>
                <a:gd name="connsiteY7" fmla="*/ 137182 h 2386359"/>
                <a:gd name="connsiteX8" fmla="*/ 1602092 w 1742418"/>
                <a:gd name="connsiteY8" fmla="*/ 163059 h 2386359"/>
                <a:gd name="connsiteX9" fmla="*/ 1740104 w 1742418"/>
                <a:gd name="connsiteY9" fmla="*/ 242018 h 2386359"/>
                <a:gd name="connsiteX10" fmla="*/ 1021181 w 1742418"/>
                <a:gd name="connsiteY10" fmla="*/ 1097957 h 2386359"/>
                <a:gd name="connsiteX11" fmla="*/ 1388107 w 1742418"/>
                <a:gd name="connsiteY11" fmla="*/ 2348690 h 238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2418" h="2386359">
                  <a:moveTo>
                    <a:pt x="1388107" y="2348690"/>
                  </a:moveTo>
                  <a:cubicBezTo>
                    <a:pt x="1369454" y="2374017"/>
                    <a:pt x="1339215" y="2388137"/>
                    <a:pt x="1307821" y="2386179"/>
                  </a:cubicBezTo>
                  <a:cubicBezTo>
                    <a:pt x="1237820" y="2386179"/>
                    <a:pt x="1098481" y="2317173"/>
                    <a:pt x="741176" y="2204707"/>
                  </a:cubicBezTo>
                  <a:cubicBezTo>
                    <a:pt x="454204" y="2114136"/>
                    <a:pt x="274390" y="2077975"/>
                    <a:pt x="220646" y="2029869"/>
                  </a:cubicBezTo>
                  <a:cubicBezTo>
                    <a:pt x="87942" y="1910104"/>
                    <a:pt x="-79929" y="1459574"/>
                    <a:pt x="42491" y="894257"/>
                  </a:cubicBezTo>
                  <a:cubicBezTo>
                    <a:pt x="157279" y="365432"/>
                    <a:pt x="505295" y="84764"/>
                    <a:pt x="624396" y="29028"/>
                  </a:cubicBezTo>
                  <a:cubicBezTo>
                    <a:pt x="722266" y="-17086"/>
                    <a:pt x="828097" y="-7465"/>
                    <a:pt x="1028480" y="52251"/>
                  </a:cubicBezTo>
                  <a:cubicBezTo>
                    <a:pt x="1149731" y="88435"/>
                    <a:pt x="1273177" y="116804"/>
                    <a:pt x="1398061" y="137182"/>
                  </a:cubicBezTo>
                  <a:cubicBezTo>
                    <a:pt x="1469388" y="148793"/>
                    <a:pt x="1537731" y="157087"/>
                    <a:pt x="1602092" y="163059"/>
                  </a:cubicBezTo>
                  <a:cubicBezTo>
                    <a:pt x="1771621" y="178651"/>
                    <a:pt x="1740104" y="242018"/>
                    <a:pt x="1740104" y="242018"/>
                  </a:cubicBezTo>
                  <a:cubicBezTo>
                    <a:pt x="1740104" y="242018"/>
                    <a:pt x="1154880" y="459984"/>
                    <a:pt x="1021181" y="1097957"/>
                  </a:cubicBezTo>
                  <a:cubicBezTo>
                    <a:pt x="852979" y="1900815"/>
                    <a:pt x="1388107" y="2348690"/>
                    <a:pt x="1388107" y="2348690"/>
                  </a:cubicBezTo>
                  <a:close/>
                </a:path>
              </a:pathLst>
            </a:custGeom>
            <a:solidFill>
              <a:srgbClr val="16A461"/>
            </a:solidFill>
            <a:ln w="33172"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1374DA-3FFA-45D9-9042-469C8AEB9A59}"/>
                </a:ext>
              </a:extLst>
            </p:cNvPr>
            <p:cNvSpPr/>
            <p:nvPr/>
          </p:nvSpPr>
          <p:spPr>
            <a:xfrm>
              <a:off x="11413939" y="7595938"/>
              <a:ext cx="1235491" cy="422656"/>
            </a:xfrm>
            <a:custGeom>
              <a:avLst/>
              <a:gdLst>
                <a:gd name="connsiteX0" fmla="*/ 187776 w 1165471"/>
                <a:gd name="connsiteY0" fmla="*/ 0 h 389153"/>
                <a:gd name="connsiteX1" fmla="*/ 169529 w 1165471"/>
                <a:gd name="connsiteY1" fmla="*/ 7962 h 389153"/>
                <a:gd name="connsiteX2" fmla="*/ 0 w 1165471"/>
                <a:gd name="connsiteY2" fmla="*/ 131376 h 389153"/>
                <a:gd name="connsiteX3" fmla="*/ 787597 w 1165471"/>
                <a:gd name="connsiteY3" fmla="*/ 389153 h 389153"/>
                <a:gd name="connsiteX4" fmla="*/ 1053004 w 1165471"/>
                <a:gd name="connsiteY4" fmla="*/ 350670 h 389153"/>
                <a:gd name="connsiteX5" fmla="*/ 1165471 w 1165471"/>
                <a:gd name="connsiteY5" fmla="*/ 279342 h 389153"/>
                <a:gd name="connsiteX6" fmla="*/ 1063290 w 1165471"/>
                <a:gd name="connsiteY6" fmla="*/ 246166 h 389153"/>
                <a:gd name="connsiteX7" fmla="*/ 187776 w 1165471"/>
                <a:gd name="connsiteY7" fmla="*/ 0 h 38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5471" h="389153">
                  <a:moveTo>
                    <a:pt x="187776" y="0"/>
                  </a:moveTo>
                  <a:lnTo>
                    <a:pt x="169529" y="7962"/>
                  </a:lnTo>
                  <a:cubicBezTo>
                    <a:pt x="107427" y="40812"/>
                    <a:pt x="50340" y="82370"/>
                    <a:pt x="0" y="131376"/>
                  </a:cubicBezTo>
                  <a:cubicBezTo>
                    <a:pt x="256986" y="233404"/>
                    <a:pt x="520017" y="319493"/>
                    <a:pt x="787597" y="389153"/>
                  </a:cubicBezTo>
                  <a:cubicBezTo>
                    <a:pt x="787597" y="389154"/>
                    <a:pt x="938216" y="374557"/>
                    <a:pt x="1053004" y="350670"/>
                  </a:cubicBezTo>
                  <a:cubicBezTo>
                    <a:pt x="1094143" y="321807"/>
                    <a:pt x="1132295" y="297920"/>
                    <a:pt x="1165471" y="279342"/>
                  </a:cubicBezTo>
                  <a:cubicBezTo>
                    <a:pt x="1133369" y="262975"/>
                    <a:pt x="1098884" y="251779"/>
                    <a:pt x="1063290" y="246166"/>
                  </a:cubicBezTo>
                  <a:cubicBezTo>
                    <a:pt x="774990" y="184126"/>
                    <a:pt x="364935" y="56067"/>
                    <a:pt x="187776" y="0"/>
                  </a:cubicBezTo>
                  <a:close/>
                </a:path>
              </a:pathLst>
            </a:custGeom>
            <a:solidFill>
              <a:srgbClr val="3EC664"/>
            </a:solidFill>
            <a:ln w="33172"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DCBFD18B-DCDA-48D9-986C-0DA74D6271CC}"/>
                </a:ext>
              </a:extLst>
            </p:cNvPr>
            <p:cNvSpPr/>
            <p:nvPr/>
          </p:nvSpPr>
          <p:spPr>
            <a:xfrm>
              <a:off x="10931552" y="8470438"/>
              <a:ext cx="1471694" cy="1694427"/>
            </a:xfrm>
            <a:custGeom>
              <a:avLst/>
              <a:gdLst>
                <a:gd name="connsiteX0" fmla="*/ 59922 w 1388287"/>
                <a:gd name="connsiteY0" fmla="*/ 0 h 1560113"/>
                <a:gd name="connsiteX1" fmla="*/ 42671 w 1388287"/>
                <a:gd name="connsiteY1" fmla="*/ 68011 h 1560113"/>
                <a:gd name="connsiteX2" fmla="*/ 220826 w 1388287"/>
                <a:gd name="connsiteY2" fmla="*/ 1203623 h 1560113"/>
                <a:gd name="connsiteX3" fmla="*/ 741356 w 1388287"/>
                <a:gd name="connsiteY3" fmla="*/ 1378461 h 1560113"/>
                <a:gd name="connsiteX4" fmla="*/ 1308001 w 1388287"/>
                <a:gd name="connsiteY4" fmla="*/ 1559934 h 1560113"/>
                <a:gd name="connsiteX5" fmla="*/ 1388288 w 1388287"/>
                <a:gd name="connsiteY5" fmla="*/ 1522445 h 1560113"/>
                <a:gd name="connsiteX6" fmla="*/ 1002451 w 1388287"/>
                <a:gd name="connsiteY6" fmla="*/ 383183 h 1560113"/>
                <a:gd name="connsiteX7" fmla="*/ 59922 w 1388287"/>
                <a:gd name="connsiteY7" fmla="*/ 0 h 156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287" h="1560113">
                  <a:moveTo>
                    <a:pt x="59922" y="0"/>
                  </a:moveTo>
                  <a:cubicBezTo>
                    <a:pt x="53951" y="22560"/>
                    <a:pt x="47979" y="44456"/>
                    <a:pt x="42671" y="68011"/>
                  </a:cubicBezTo>
                  <a:cubicBezTo>
                    <a:pt x="-79748" y="632002"/>
                    <a:pt x="86795" y="1083859"/>
                    <a:pt x="220826" y="1203623"/>
                  </a:cubicBezTo>
                  <a:cubicBezTo>
                    <a:pt x="274571" y="1251729"/>
                    <a:pt x="453057" y="1287891"/>
                    <a:pt x="741356" y="1378461"/>
                  </a:cubicBezTo>
                  <a:cubicBezTo>
                    <a:pt x="1098661" y="1490927"/>
                    <a:pt x="1238996" y="1558606"/>
                    <a:pt x="1308001" y="1559934"/>
                  </a:cubicBezTo>
                  <a:cubicBezTo>
                    <a:pt x="1339394" y="1561891"/>
                    <a:pt x="1369633" y="1547771"/>
                    <a:pt x="1388288" y="1522445"/>
                  </a:cubicBezTo>
                  <a:cubicBezTo>
                    <a:pt x="1388288" y="1522445"/>
                    <a:pt x="902923" y="1116039"/>
                    <a:pt x="1002451" y="383183"/>
                  </a:cubicBezTo>
                  <a:cubicBezTo>
                    <a:pt x="675005" y="262091"/>
                    <a:pt x="357178" y="131045"/>
                    <a:pt x="59922" y="0"/>
                  </a:cubicBezTo>
                  <a:close/>
                </a:path>
              </a:pathLst>
            </a:custGeom>
            <a:solidFill>
              <a:srgbClr val="16935D"/>
            </a:solidFill>
            <a:ln w="33172"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189670C-21F7-4005-B3FA-A12589CD4F52}"/>
                </a:ext>
              </a:extLst>
            </p:cNvPr>
            <p:cNvSpPr/>
            <p:nvPr/>
          </p:nvSpPr>
          <p:spPr>
            <a:xfrm>
              <a:off x="10932473" y="9031099"/>
              <a:ext cx="1470772" cy="1133767"/>
            </a:xfrm>
            <a:custGeom>
              <a:avLst/>
              <a:gdLst>
                <a:gd name="connsiteX0" fmla="*/ 1307132 w 1387418"/>
                <a:gd name="connsiteY0" fmla="*/ 1043716 h 1043895"/>
                <a:gd name="connsiteX1" fmla="*/ 1387419 w 1387418"/>
                <a:gd name="connsiteY1" fmla="*/ 1006227 h 1043895"/>
                <a:gd name="connsiteX2" fmla="*/ 1072247 w 1387418"/>
                <a:gd name="connsiteY2" fmla="*/ 529489 h 1043895"/>
                <a:gd name="connsiteX3" fmla="*/ 798545 w 1387418"/>
                <a:gd name="connsiteY3" fmla="*/ 301901 h 1043895"/>
                <a:gd name="connsiteX4" fmla="*/ 0 w 1387418"/>
                <a:gd name="connsiteY4" fmla="*/ 0 h 1043895"/>
                <a:gd name="connsiteX5" fmla="*/ 219957 w 1387418"/>
                <a:gd name="connsiteY5" fmla="*/ 687406 h 1043895"/>
                <a:gd name="connsiteX6" fmla="*/ 740487 w 1387418"/>
                <a:gd name="connsiteY6" fmla="*/ 862244 h 1043895"/>
                <a:gd name="connsiteX7" fmla="*/ 1307132 w 1387418"/>
                <a:gd name="connsiteY7" fmla="*/ 1043716 h 104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418" h="1043895">
                  <a:moveTo>
                    <a:pt x="1307132" y="1043716"/>
                  </a:moveTo>
                  <a:cubicBezTo>
                    <a:pt x="1338525" y="1045673"/>
                    <a:pt x="1368764" y="1031554"/>
                    <a:pt x="1387419" y="1006227"/>
                  </a:cubicBezTo>
                  <a:cubicBezTo>
                    <a:pt x="1246374" y="874276"/>
                    <a:pt x="1138400" y="710951"/>
                    <a:pt x="1072247" y="529489"/>
                  </a:cubicBezTo>
                  <a:lnTo>
                    <a:pt x="798545" y="301901"/>
                  </a:lnTo>
                  <a:cubicBezTo>
                    <a:pt x="798545" y="301901"/>
                    <a:pt x="423989" y="184459"/>
                    <a:pt x="0" y="0"/>
                  </a:cubicBezTo>
                  <a:cubicBezTo>
                    <a:pt x="11280" y="346026"/>
                    <a:pt x="123747" y="601480"/>
                    <a:pt x="219957" y="687406"/>
                  </a:cubicBezTo>
                  <a:cubicBezTo>
                    <a:pt x="273702" y="735511"/>
                    <a:pt x="452188" y="771673"/>
                    <a:pt x="740487" y="862244"/>
                  </a:cubicBezTo>
                  <a:cubicBezTo>
                    <a:pt x="1097792" y="974710"/>
                    <a:pt x="1237131" y="1042389"/>
                    <a:pt x="1307132" y="1043716"/>
                  </a:cubicBezTo>
                  <a:close/>
                </a:path>
              </a:pathLst>
            </a:custGeom>
            <a:solidFill>
              <a:srgbClr val="0E7F4C"/>
            </a:solidFill>
            <a:ln w="33172"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13AD2ED-9E7D-47A2-966D-9B922B7F5C31}"/>
                </a:ext>
              </a:extLst>
            </p:cNvPr>
            <p:cNvSpPr/>
            <p:nvPr/>
          </p:nvSpPr>
          <p:spPr>
            <a:xfrm>
              <a:off x="11207812" y="7638097"/>
              <a:ext cx="1185234" cy="2369834"/>
            </a:xfrm>
            <a:custGeom>
              <a:avLst/>
              <a:gdLst>
                <a:gd name="connsiteX0" fmla="*/ 263450 w 1118062"/>
                <a:gd name="connsiteY0" fmla="*/ 1012862 h 2181981"/>
                <a:gd name="connsiteX1" fmla="*/ 1118063 w 1118062"/>
                <a:gd name="connsiteY1" fmla="*/ 73651 h 2181981"/>
                <a:gd name="connsiteX2" fmla="*/ 794597 w 1118062"/>
                <a:gd name="connsiteY2" fmla="*/ 0 h 2181981"/>
                <a:gd name="connsiteX3" fmla="*/ 794597 w 1118062"/>
                <a:gd name="connsiteY3" fmla="*/ 0 h 2181981"/>
                <a:gd name="connsiteX4" fmla="*/ 22924 w 1118062"/>
                <a:gd name="connsiteY4" fmla="*/ 910347 h 2181981"/>
                <a:gd name="connsiteX5" fmla="*/ 262787 w 1118062"/>
                <a:gd name="connsiteY5" fmla="*/ 2079136 h 2181981"/>
                <a:gd name="connsiteX6" fmla="*/ 262787 w 1118062"/>
                <a:gd name="connsiteY6" fmla="*/ 2079136 h 2181981"/>
                <a:gd name="connsiteX7" fmla="*/ 481416 w 1118062"/>
                <a:gd name="connsiteY7" fmla="*/ 2145488 h 2181981"/>
                <a:gd name="connsiteX8" fmla="*/ 594879 w 1118062"/>
                <a:gd name="connsiteY8" fmla="*/ 2181982 h 2181981"/>
                <a:gd name="connsiteX9" fmla="*/ 594879 w 1118062"/>
                <a:gd name="connsiteY9" fmla="*/ 2181982 h 2181981"/>
                <a:gd name="connsiteX10" fmla="*/ 263450 w 1118062"/>
                <a:gd name="connsiteY10" fmla="*/ 1012862 h 218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8062" h="2181981">
                  <a:moveTo>
                    <a:pt x="263450" y="1012862"/>
                  </a:moveTo>
                  <a:cubicBezTo>
                    <a:pt x="384874" y="294602"/>
                    <a:pt x="1038109" y="90239"/>
                    <a:pt x="1118063" y="73651"/>
                  </a:cubicBezTo>
                  <a:cubicBezTo>
                    <a:pt x="1008986" y="54982"/>
                    <a:pt x="901004" y="30396"/>
                    <a:pt x="794597" y="0"/>
                  </a:cubicBezTo>
                  <a:lnTo>
                    <a:pt x="794597" y="0"/>
                  </a:lnTo>
                  <a:cubicBezTo>
                    <a:pt x="685117" y="12275"/>
                    <a:pt x="124112" y="265408"/>
                    <a:pt x="22924" y="910347"/>
                  </a:cubicBezTo>
                  <a:cubicBezTo>
                    <a:pt x="-76603" y="1534056"/>
                    <a:pt x="174871" y="1986575"/>
                    <a:pt x="262787" y="2079136"/>
                  </a:cubicBezTo>
                  <a:lnTo>
                    <a:pt x="262787" y="2079136"/>
                  </a:lnTo>
                  <a:cubicBezTo>
                    <a:pt x="326816" y="2097715"/>
                    <a:pt x="399804" y="2118948"/>
                    <a:pt x="481416" y="2145488"/>
                  </a:cubicBezTo>
                  <a:cubicBezTo>
                    <a:pt x="522223" y="2158095"/>
                    <a:pt x="559712" y="2170370"/>
                    <a:pt x="594879" y="2181982"/>
                  </a:cubicBezTo>
                  <a:lnTo>
                    <a:pt x="594879" y="2181982"/>
                  </a:lnTo>
                  <a:cubicBezTo>
                    <a:pt x="594879" y="2181982"/>
                    <a:pt x="146671" y="1702921"/>
                    <a:pt x="263450" y="1012862"/>
                  </a:cubicBezTo>
                  <a:close/>
                </a:path>
              </a:pathLst>
            </a:custGeom>
            <a:solidFill>
              <a:srgbClr val="FFD348"/>
            </a:solidFill>
            <a:ln w="33172"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8B3A454B-E9EF-4745-A0A2-B5A855E23649}"/>
                </a:ext>
              </a:extLst>
            </p:cNvPr>
            <p:cNvSpPr/>
            <p:nvPr/>
          </p:nvSpPr>
          <p:spPr>
            <a:xfrm>
              <a:off x="11678761" y="7689622"/>
              <a:ext cx="541605" cy="247179"/>
            </a:xfrm>
            <a:custGeom>
              <a:avLst/>
              <a:gdLst>
                <a:gd name="connsiteX0" fmla="*/ 216307 w 510910"/>
                <a:gd name="connsiteY0" fmla="*/ 0 h 227586"/>
                <a:gd name="connsiteX1" fmla="*/ 0 w 510910"/>
                <a:gd name="connsiteY1" fmla="*/ 138344 h 227586"/>
                <a:gd name="connsiteX2" fmla="*/ 269057 w 510910"/>
                <a:gd name="connsiteY2" fmla="*/ 227587 h 227586"/>
                <a:gd name="connsiteX3" fmla="*/ 510910 w 510910"/>
                <a:gd name="connsiteY3" fmla="*/ 84598 h 227586"/>
                <a:gd name="connsiteX4" fmla="*/ 216307 w 510910"/>
                <a:gd name="connsiteY4" fmla="*/ 0 h 22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10" h="227586">
                  <a:moveTo>
                    <a:pt x="216307" y="0"/>
                  </a:moveTo>
                  <a:cubicBezTo>
                    <a:pt x="139256" y="37878"/>
                    <a:pt x="66700" y="84282"/>
                    <a:pt x="0" y="138344"/>
                  </a:cubicBezTo>
                  <a:cubicBezTo>
                    <a:pt x="82940" y="167538"/>
                    <a:pt x="174174" y="198392"/>
                    <a:pt x="269057" y="227587"/>
                  </a:cubicBezTo>
                  <a:cubicBezTo>
                    <a:pt x="344319" y="171397"/>
                    <a:pt x="425403" y="123458"/>
                    <a:pt x="510910" y="84598"/>
                  </a:cubicBezTo>
                  <a:cubicBezTo>
                    <a:pt x="410055" y="57063"/>
                    <a:pt x="308536" y="27536"/>
                    <a:pt x="216307" y="0"/>
                  </a:cubicBezTo>
                  <a:close/>
                </a:path>
              </a:pathLst>
            </a:custGeom>
            <a:solidFill>
              <a:srgbClr val="FFE568"/>
            </a:solidFill>
            <a:ln w="33172"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8FD88AC-AC05-47ED-9E54-E6B93254CE57}"/>
                </a:ext>
              </a:extLst>
            </p:cNvPr>
            <p:cNvSpPr/>
            <p:nvPr/>
          </p:nvSpPr>
          <p:spPr>
            <a:xfrm>
              <a:off x="11206054" y="8580338"/>
              <a:ext cx="631671" cy="1426873"/>
            </a:xfrm>
            <a:custGeom>
              <a:avLst/>
              <a:gdLst>
                <a:gd name="connsiteX0" fmla="*/ 595873 w 595872"/>
                <a:gd name="connsiteY0" fmla="*/ 1313768 h 1313767"/>
                <a:gd name="connsiteX1" fmla="*/ 595873 w 595872"/>
                <a:gd name="connsiteY1" fmla="*/ 1313768 h 1313767"/>
                <a:gd name="connsiteX2" fmla="*/ 264113 w 595872"/>
                <a:gd name="connsiteY2" fmla="*/ 145311 h 1313767"/>
                <a:gd name="connsiteX3" fmla="*/ 273071 w 595872"/>
                <a:gd name="connsiteY3" fmla="*/ 99528 h 1313767"/>
                <a:gd name="connsiteX4" fmla="*/ 30886 w 595872"/>
                <a:gd name="connsiteY4" fmla="*/ 0 h 1313767"/>
                <a:gd name="connsiteX5" fmla="*/ 22925 w 595872"/>
                <a:gd name="connsiteY5" fmla="*/ 44124 h 1313767"/>
                <a:gd name="connsiteX6" fmla="*/ 262787 w 595872"/>
                <a:gd name="connsiteY6" fmla="*/ 1212913 h 1313767"/>
                <a:gd name="connsiteX7" fmla="*/ 262787 w 595872"/>
                <a:gd name="connsiteY7" fmla="*/ 1212913 h 1313767"/>
                <a:gd name="connsiteX8" fmla="*/ 302598 w 595872"/>
                <a:gd name="connsiteY8" fmla="*/ 1224524 h 1313767"/>
                <a:gd name="connsiteX9" fmla="*/ 317195 w 595872"/>
                <a:gd name="connsiteY9" fmla="*/ 1228836 h 1313767"/>
                <a:gd name="connsiteX10" fmla="*/ 350371 w 595872"/>
                <a:gd name="connsiteY10" fmla="*/ 1239122 h 1313767"/>
                <a:gd name="connsiteX11" fmla="*/ 368618 w 595872"/>
                <a:gd name="connsiteY11" fmla="*/ 1244429 h 1313767"/>
                <a:gd name="connsiteX12" fmla="*/ 405775 w 595872"/>
                <a:gd name="connsiteY12" fmla="*/ 1255710 h 1313767"/>
                <a:gd name="connsiteX13" fmla="*/ 422694 w 595872"/>
                <a:gd name="connsiteY13" fmla="*/ 1260686 h 1313767"/>
                <a:gd name="connsiteX14" fmla="*/ 479426 w 595872"/>
                <a:gd name="connsiteY14" fmla="*/ 1278600 h 1313767"/>
                <a:gd name="connsiteX15" fmla="*/ 538810 w 595872"/>
                <a:gd name="connsiteY15" fmla="*/ 1297511 h 1313767"/>
                <a:gd name="connsiteX16" fmla="*/ 595873 w 595872"/>
                <a:gd name="connsiteY16" fmla="*/ 1313768 h 1313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5872" h="1313767">
                  <a:moveTo>
                    <a:pt x="595873" y="1313768"/>
                  </a:moveTo>
                  <a:lnTo>
                    <a:pt x="595873" y="1313768"/>
                  </a:lnTo>
                  <a:cubicBezTo>
                    <a:pt x="595873" y="1313768"/>
                    <a:pt x="147997" y="835370"/>
                    <a:pt x="264113" y="145311"/>
                  </a:cubicBezTo>
                  <a:cubicBezTo>
                    <a:pt x="266768" y="129718"/>
                    <a:pt x="269754" y="114789"/>
                    <a:pt x="273071" y="99528"/>
                  </a:cubicBezTo>
                  <a:cubicBezTo>
                    <a:pt x="191016" y="66130"/>
                    <a:pt x="110288" y="32954"/>
                    <a:pt x="30886" y="0"/>
                  </a:cubicBezTo>
                  <a:cubicBezTo>
                    <a:pt x="27901" y="14597"/>
                    <a:pt x="25247" y="29195"/>
                    <a:pt x="22925" y="44124"/>
                  </a:cubicBezTo>
                  <a:cubicBezTo>
                    <a:pt x="-76603" y="667832"/>
                    <a:pt x="174870" y="1120351"/>
                    <a:pt x="262787" y="1212913"/>
                  </a:cubicBezTo>
                  <a:lnTo>
                    <a:pt x="262787" y="1212913"/>
                  </a:lnTo>
                  <a:lnTo>
                    <a:pt x="302598" y="1224524"/>
                  </a:lnTo>
                  <a:lnTo>
                    <a:pt x="317195" y="1228836"/>
                  </a:lnTo>
                  <a:lnTo>
                    <a:pt x="350371" y="1239122"/>
                  </a:lnTo>
                  <a:lnTo>
                    <a:pt x="368618" y="1244429"/>
                  </a:lnTo>
                  <a:lnTo>
                    <a:pt x="405775" y="1255710"/>
                  </a:lnTo>
                  <a:lnTo>
                    <a:pt x="422694" y="1260686"/>
                  </a:lnTo>
                  <a:lnTo>
                    <a:pt x="479426" y="1278600"/>
                  </a:lnTo>
                  <a:lnTo>
                    <a:pt x="538810" y="1297511"/>
                  </a:lnTo>
                  <a:cubicBezTo>
                    <a:pt x="561038" y="1302156"/>
                    <a:pt x="578622" y="1307795"/>
                    <a:pt x="595873" y="1313768"/>
                  </a:cubicBezTo>
                  <a:close/>
                </a:path>
              </a:pathLst>
            </a:custGeom>
            <a:solidFill>
              <a:srgbClr val="E85D1C">
                <a:alpha val="10000"/>
              </a:srgbClr>
            </a:solidFill>
            <a:ln w="33172"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60323ECE-5974-4548-AF04-B09B29E9EDED}"/>
                </a:ext>
              </a:extLst>
            </p:cNvPr>
            <p:cNvSpPr/>
            <p:nvPr/>
          </p:nvSpPr>
          <p:spPr>
            <a:xfrm>
              <a:off x="11219454" y="9152528"/>
              <a:ext cx="618624" cy="854322"/>
            </a:xfrm>
            <a:custGeom>
              <a:avLst/>
              <a:gdLst>
                <a:gd name="connsiteX0" fmla="*/ 529157 w 583564"/>
                <a:gd name="connsiteY0" fmla="*/ 769350 h 786601"/>
                <a:gd name="connsiteX1" fmla="*/ 581906 w 583564"/>
                <a:gd name="connsiteY1" fmla="*/ 786601 h 786601"/>
                <a:gd name="connsiteX2" fmla="*/ 583565 w 583564"/>
                <a:gd name="connsiteY2" fmla="*/ 786601 h 786601"/>
                <a:gd name="connsiteX3" fmla="*/ 255786 w 583564"/>
                <a:gd name="connsiteY3" fmla="*/ 96542 h 786601"/>
                <a:gd name="connsiteX4" fmla="*/ 0 w 583564"/>
                <a:gd name="connsiteY4" fmla="*/ 0 h 786601"/>
                <a:gd name="connsiteX5" fmla="*/ 251142 w 583564"/>
                <a:gd name="connsiteY5" fmla="*/ 684419 h 786601"/>
                <a:gd name="connsiteX6" fmla="*/ 251142 w 583564"/>
                <a:gd name="connsiteY6" fmla="*/ 684419 h 786601"/>
                <a:gd name="connsiteX7" fmla="*/ 290953 w 583564"/>
                <a:gd name="connsiteY7" fmla="*/ 696031 h 786601"/>
                <a:gd name="connsiteX8" fmla="*/ 290953 w 583564"/>
                <a:gd name="connsiteY8" fmla="*/ 696031 h 786601"/>
                <a:gd name="connsiteX9" fmla="*/ 301569 w 583564"/>
                <a:gd name="connsiteY9" fmla="*/ 699349 h 786601"/>
                <a:gd name="connsiteX10" fmla="*/ 350670 w 583564"/>
                <a:gd name="connsiteY10" fmla="*/ 713614 h 786601"/>
                <a:gd name="connsiteX11" fmla="*/ 358300 w 583564"/>
                <a:gd name="connsiteY11" fmla="*/ 715937 h 786601"/>
                <a:gd name="connsiteX12" fmla="*/ 358300 w 583564"/>
                <a:gd name="connsiteY12" fmla="*/ 715937 h 786601"/>
                <a:gd name="connsiteX13" fmla="*/ 395126 w 583564"/>
                <a:gd name="connsiteY13" fmla="*/ 727216 h 786601"/>
                <a:gd name="connsiteX14" fmla="*/ 395126 w 583564"/>
                <a:gd name="connsiteY14" fmla="*/ 727216 h 786601"/>
                <a:gd name="connsiteX15" fmla="*/ 412046 w 583564"/>
                <a:gd name="connsiteY15" fmla="*/ 732192 h 786601"/>
                <a:gd name="connsiteX16" fmla="*/ 412046 w 583564"/>
                <a:gd name="connsiteY16" fmla="*/ 732192 h 786601"/>
                <a:gd name="connsiteX17" fmla="*/ 468776 w 583564"/>
                <a:gd name="connsiteY17" fmla="*/ 750108 h 786601"/>
                <a:gd name="connsiteX18" fmla="*/ 528162 w 583564"/>
                <a:gd name="connsiteY18" fmla="*/ 769018 h 78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3564" h="786601">
                  <a:moveTo>
                    <a:pt x="529157" y="769350"/>
                  </a:moveTo>
                  <a:lnTo>
                    <a:pt x="581906" y="786601"/>
                  </a:lnTo>
                  <a:lnTo>
                    <a:pt x="583565" y="786601"/>
                  </a:lnTo>
                  <a:cubicBezTo>
                    <a:pt x="416007" y="589095"/>
                    <a:pt x="303010" y="351207"/>
                    <a:pt x="255786" y="96542"/>
                  </a:cubicBezTo>
                  <a:cubicBezTo>
                    <a:pt x="180809" y="69338"/>
                    <a:pt x="94220" y="36825"/>
                    <a:pt x="0" y="0"/>
                  </a:cubicBezTo>
                  <a:cubicBezTo>
                    <a:pt x="41802" y="366594"/>
                    <a:pt x="188108" y="618067"/>
                    <a:pt x="251142" y="684419"/>
                  </a:cubicBezTo>
                  <a:lnTo>
                    <a:pt x="251142" y="684419"/>
                  </a:lnTo>
                  <a:lnTo>
                    <a:pt x="290953" y="696031"/>
                  </a:lnTo>
                  <a:lnTo>
                    <a:pt x="290953" y="696031"/>
                  </a:lnTo>
                  <a:lnTo>
                    <a:pt x="301569" y="699349"/>
                  </a:lnTo>
                  <a:lnTo>
                    <a:pt x="350670" y="713614"/>
                  </a:lnTo>
                  <a:lnTo>
                    <a:pt x="358300" y="715937"/>
                  </a:lnTo>
                  <a:lnTo>
                    <a:pt x="358300" y="715937"/>
                  </a:lnTo>
                  <a:lnTo>
                    <a:pt x="395126" y="727216"/>
                  </a:lnTo>
                  <a:lnTo>
                    <a:pt x="395126" y="727216"/>
                  </a:lnTo>
                  <a:lnTo>
                    <a:pt x="412046" y="732192"/>
                  </a:lnTo>
                  <a:lnTo>
                    <a:pt x="412046" y="732192"/>
                  </a:lnTo>
                  <a:lnTo>
                    <a:pt x="468776" y="750108"/>
                  </a:lnTo>
                  <a:lnTo>
                    <a:pt x="528162" y="769018"/>
                  </a:lnTo>
                  <a:close/>
                </a:path>
              </a:pathLst>
            </a:custGeom>
            <a:solidFill>
              <a:srgbClr val="E85D1C">
                <a:alpha val="30000"/>
              </a:srgbClr>
            </a:solidFill>
            <a:ln w="33172"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74FB947C-E5FE-4A7B-8B10-0F7BF3F0965E}"/>
                </a:ext>
              </a:extLst>
            </p:cNvPr>
            <p:cNvSpPr/>
            <p:nvPr/>
          </p:nvSpPr>
          <p:spPr>
            <a:xfrm>
              <a:off x="11741611" y="6860242"/>
              <a:ext cx="8206757" cy="3857117"/>
            </a:xfrm>
            <a:custGeom>
              <a:avLst/>
              <a:gdLst>
                <a:gd name="connsiteX0" fmla="*/ 6870836 w 7741648"/>
                <a:gd name="connsiteY0" fmla="*/ 4239 h 3551370"/>
                <a:gd name="connsiteX1" fmla="*/ 6364571 w 7741648"/>
                <a:gd name="connsiteY1" fmla="*/ 120687 h 3551370"/>
                <a:gd name="connsiteX2" fmla="*/ 976134 w 7741648"/>
                <a:gd name="connsiteY2" fmla="*/ 897999 h 3551370"/>
                <a:gd name="connsiteX3" fmla="*/ 95645 w 7741648"/>
                <a:gd name="connsiteY3" fmla="*/ 1592704 h 3551370"/>
                <a:gd name="connsiteX4" fmla="*/ 411147 w 7741648"/>
                <a:gd name="connsiteY4" fmla="*/ 2907467 h 3551370"/>
                <a:gd name="connsiteX5" fmla="*/ 3514758 w 7741648"/>
                <a:gd name="connsiteY5" fmla="*/ 3528188 h 3551370"/>
                <a:gd name="connsiteX6" fmla="*/ 7091125 w 7741648"/>
                <a:gd name="connsiteY6" fmla="*/ 3275056 h 3551370"/>
                <a:gd name="connsiteX7" fmla="*/ 7741043 w 7741648"/>
                <a:gd name="connsiteY7" fmla="*/ 3002349 h 3551370"/>
                <a:gd name="connsiteX8" fmla="*/ 6870836 w 7741648"/>
                <a:gd name="connsiteY8" fmla="*/ 4239 h 355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41648" h="3551370">
                  <a:moveTo>
                    <a:pt x="6870836" y="4239"/>
                  </a:moveTo>
                  <a:cubicBezTo>
                    <a:pt x="6870836" y="4239"/>
                    <a:pt x="6764011" y="-34245"/>
                    <a:pt x="6364571" y="120687"/>
                  </a:cubicBezTo>
                  <a:cubicBezTo>
                    <a:pt x="5965133" y="275619"/>
                    <a:pt x="3625566" y="1088098"/>
                    <a:pt x="976134" y="897999"/>
                  </a:cubicBezTo>
                  <a:cubicBezTo>
                    <a:pt x="976134" y="897999"/>
                    <a:pt x="430058" y="823022"/>
                    <a:pt x="95645" y="1592704"/>
                  </a:cubicBezTo>
                  <a:cubicBezTo>
                    <a:pt x="-238769" y="2362386"/>
                    <a:pt x="411147" y="2907467"/>
                    <a:pt x="411147" y="2907467"/>
                  </a:cubicBezTo>
                  <a:cubicBezTo>
                    <a:pt x="411147" y="2907467"/>
                    <a:pt x="1320500" y="3426338"/>
                    <a:pt x="3514758" y="3528188"/>
                  </a:cubicBezTo>
                  <a:cubicBezTo>
                    <a:pt x="5625744" y="3626058"/>
                    <a:pt x="6643914" y="3389513"/>
                    <a:pt x="7091125" y="3275056"/>
                  </a:cubicBezTo>
                  <a:cubicBezTo>
                    <a:pt x="7555588" y="3156618"/>
                    <a:pt x="7713838" y="3062067"/>
                    <a:pt x="7741043" y="3002349"/>
                  </a:cubicBezTo>
                  <a:cubicBezTo>
                    <a:pt x="7768245" y="2942633"/>
                    <a:pt x="6870836" y="4239"/>
                    <a:pt x="6870836" y="4239"/>
                  </a:cubicBezTo>
                  <a:close/>
                </a:path>
              </a:pathLst>
            </a:custGeom>
            <a:solidFill>
              <a:srgbClr val="FFD348"/>
            </a:solidFill>
            <a:ln w="33172"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63AEC53-6C8B-40FD-9805-AA6E5C9FD36E}"/>
                </a:ext>
              </a:extLst>
            </p:cNvPr>
            <p:cNvSpPr/>
            <p:nvPr/>
          </p:nvSpPr>
          <p:spPr>
            <a:xfrm>
              <a:off x="11742167" y="8801574"/>
              <a:ext cx="8206151" cy="1915785"/>
            </a:xfrm>
            <a:custGeom>
              <a:avLst/>
              <a:gdLst>
                <a:gd name="connsiteX0" fmla="*/ 2658959 w 7741076"/>
                <a:gd name="connsiteY0" fmla="*/ 612097 h 1763924"/>
                <a:gd name="connsiteX1" fmla="*/ 29764 w 7741076"/>
                <a:gd name="connsiteY1" fmla="*/ 0 h 1763924"/>
                <a:gd name="connsiteX2" fmla="*/ 410624 w 7741076"/>
                <a:gd name="connsiteY2" fmla="*/ 1120020 h 1763924"/>
                <a:gd name="connsiteX3" fmla="*/ 3514234 w 7741076"/>
                <a:gd name="connsiteY3" fmla="*/ 1740742 h 1763924"/>
                <a:gd name="connsiteX4" fmla="*/ 7090601 w 7741076"/>
                <a:gd name="connsiteY4" fmla="*/ 1487609 h 1763924"/>
                <a:gd name="connsiteX5" fmla="*/ 7740519 w 7741076"/>
                <a:gd name="connsiteY5" fmla="*/ 1214903 h 1763924"/>
                <a:gd name="connsiteX6" fmla="*/ 7611464 w 7741076"/>
                <a:gd name="connsiteY6" fmla="*/ 708307 h 1763924"/>
                <a:gd name="connsiteX7" fmla="*/ 5987833 w 7741076"/>
                <a:gd name="connsiteY7" fmla="*/ 328111 h 1763924"/>
                <a:gd name="connsiteX8" fmla="*/ 2658959 w 7741076"/>
                <a:gd name="connsiteY8" fmla="*/ 612097 h 176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41076" h="1763924">
                  <a:moveTo>
                    <a:pt x="2658959" y="612097"/>
                  </a:moveTo>
                  <a:cubicBezTo>
                    <a:pt x="1843162" y="610106"/>
                    <a:pt x="894330" y="334082"/>
                    <a:pt x="29764" y="0"/>
                  </a:cubicBezTo>
                  <a:cubicBezTo>
                    <a:pt x="-130807" y="665178"/>
                    <a:pt x="410624" y="1120020"/>
                    <a:pt x="410624" y="1120020"/>
                  </a:cubicBezTo>
                  <a:cubicBezTo>
                    <a:pt x="410624" y="1120020"/>
                    <a:pt x="1319977" y="1638892"/>
                    <a:pt x="3514234" y="1740742"/>
                  </a:cubicBezTo>
                  <a:cubicBezTo>
                    <a:pt x="5625220" y="1838612"/>
                    <a:pt x="6643390" y="1602067"/>
                    <a:pt x="7090601" y="1487609"/>
                  </a:cubicBezTo>
                  <a:cubicBezTo>
                    <a:pt x="7555065" y="1369172"/>
                    <a:pt x="7713315" y="1274620"/>
                    <a:pt x="7740519" y="1214903"/>
                  </a:cubicBezTo>
                  <a:cubicBezTo>
                    <a:pt x="7747153" y="1200307"/>
                    <a:pt x="7694072" y="999592"/>
                    <a:pt x="7611464" y="708307"/>
                  </a:cubicBezTo>
                  <a:lnTo>
                    <a:pt x="5987833" y="328111"/>
                  </a:lnTo>
                  <a:cubicBezTo>
                    <a:pt x="5987833" y="328111"/>
                    <a:pt x="4536053" y="617405"/>
                    <a:pt x="2658959" y="612097"/>
                  </a:cubicBezTo>
                  <a:close/>
                </a:path>
              </a:pathLst>
            </a:custGeom>
            <a:solidFill>
              <a:srgbClr val="E85D1C">
                <a:alpha val="10000"/>
              </a:srgbClr>
            </a:solidFill>
            <a:ln w="33172"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F435B230-C9AA-4EDC-8A03-BA1974787D61}"/>
                </a:ext>
              </a:extLst>
            </p:cNvPr>
            <p:cNvSpPr/>
            <p:nvPr/>
          </p:nvSpPr>
          <p:spPr>
            <a:xfrm>
              <a:off x="11932331" y="6860242"/>
              <a:ext cx="7323265" cy="1938822"/>
            </a:xfrm>
            <a:custGeom>
              <a:avLst/>
              <a:gdLst>
                <a:gd name="connsiteX0" fmla="*/ 6690925 w 6908227"/>
                <a:gd name="connsiteY0" fmla="*/ 4239 h 1785135"/>
                <a:gd name="connsiteX1" fmla="*/ 6184660 w 6908227"/>
                <a:gd name="connsiteY1" fmla="*/ 120687 h 1785135"/>
                <a:gd name="connsiteX2" fmla="*/ 796223 w 6908227"/>
                <a:gd name="connsiteY2" fmla="*/ 897999 h 1785135"/>
                <a:gd name="connsiteX3" fmla="*/ 0 w 6908227"/>
                <a:gd name="connsiteY3" fmla="*/ 1422180 h 1785135"/>
                <a:gd name="connsiteX4" fmla="*/ 5557304 w 6908227"/>
                <a:gd name="connsiteY4" fmla="*/ 1335922 h 1785135"/>
                <a:gd name="connsiteX5" fmla="*/ 6732395 w 6908227"/>
                <a:gd name="connsiteY5" fmla="*/ 948095 h 1785135"/>
                <a:gd name="connsiteX6" fmla="*/ 6908228 w 6908227"/>
                <a:gd name="connsiteY6" fmla="*/ 725153 h 1785135"/>
                <a:gd name="connsiteX7" fmla="*/ 6690925 w 6908227"/>
                <a:gd name="connsiteY7" fmla="*/ 4239 h 178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08227" h="1785135">
                  <a:moveTo>
                    <a:pt x="6690925" y="4239"/>
                  </a:moveTo>
                  <a:cubicBezTo>
                    <a:pt x="6690925" y="4239"/>
                    <a:pt x="6584100" y="-34245"/>
                    <a:pt x="6184660" y="120687"/>
                  </a:cubicBezTo>
                  <a:cubicBezTo>
                    <a:pt x="5785222" y="275619"/>
                    <a:pt x="3445655" y="1088098"/>
                    <a:pt x="796223" y="897999"/>
                  </a:cubicBezTo>
                  <a:cubicBezTo>
                    <a:pt x="796223" y="897999"/>
                    <a:pt x="335077" y="835297"/>
                    <a:pt x="0" y="1422180"/>
                  </a:cubicBezTo>
                  <a:cubicBezTo>
                    <a:pt x="2201225" y="2155699"/>
                    <a:pt x="4744161" y="1592704"/>
                    <a:pt x="5557304" y="1335922"/>
                  </a:cubicBezTo>
                  <a:lnTo>
                    <a:pt x="6732395" y="948095"/>
                  </a:lnTo>
                  <a:lnTo>
                    <a:pt x="6908228" y="725153"/>
                  </a:lnTo>
                  <a:cubicBezTo>
                    <a:pt x="6784150" y="309458"/>
                    <a:pt x="6690925" y="4239"/>
                    <a:pt x="6690925" y="4239"/>
                  </a:cubicBezTo>
                  <a:close/>
                </a:path>
              </a:pathLst>
            </a:custGeom>
            <a:solidFill>
              <a:srgbClr val="FFDA60"/>
            </a:solidFill>
            <a:ln w="33172"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8C4AD05D-CA88-4CED-9033-1CD09AC26310}"/>
                </a:ext>
              </a:extLst>
            </p:cNvPr>
            <p:cNvSpPr/>
            <p:nvPr/>
          </p:nvSpPr>
          <p:spPr>
            <a:xfrm>
              <a:off x="12247447" y="6977265"/>
              <a:ext cx="6654375" cy="1270441"/>
            </a:xfrm>
            <a:custGeom>
              <a:avLst/>
              <a:gdLst>
                <a:gd name="connsiteX0" fmla="*/ 5843943 w 6277246"/>
                <a:gd name="connsiteY0" fmla="*/ 411384 h 1169735"/>
                <a:gd name="connsiteX1" fmla="*/ 6236747 w 6277246"/>
                <a:gd name="connsiteY1" fmla="*/ 2987 h 1169735"/>
                <a:gd name="connsiteX2" fmla="*/ 3368022 w 6277246"/>
                <a:gd name="connsiteY2" fmla="*/ 771011 h 1169735"/>
                <a:gd name="connsiteX3" fmla="*/ 275360 w 6277246"/>
                <a:gd name="connsiteY3" fmla="*/ 815798 h 1169735"/>
                <a:gd name="connsiteX4" fmla="*/ 0 w 6277246"/>
                <a:gd name="connsiteY4" fmla="*/ 958787 h 1169735"/>
                <a:gd name="connsiteX5" fmla="*/ 2505115 w 6277246"/>
                <a:gd name="connsiteY5" fmla="*/ 1148553 h 1169735"/>
                <a:gd name="connsiteX6" fmla="*/ 5843943 w 6277246"/>
                <a:gd name="connsiteY6" fmla="*/ 411384 h 116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77246" h="1169735">
                  <a:moveTo>
                    <a:pt x="5843943" y="411384"/>
                  </a:moveTo>
                  <a:cubicBezTo>
                    <a:pt x="5843943" y="411384"/>
                    <a:pt x="6434476" y="-40805"/>
                    <a:pt x="6236747" y="2987"/>
                  </a:cubicBezTo>
                  <a:cubicBezTo>
                    <a:pt x="6039017" y="46780"/>
                    <a:pt x="5175116" y="478731"/>
                    <a:pt x="3368022" y="771011"/>
                  </a:cubicBezTo>
                  <a:cubicBezTo>
                    <a:pt x="2344779" y="936035"/>
                    <a:pt x="1302953" y="951122"/>
                    <a:pt x="275360" y="815798"/>
                  </a:cubicBezTo>
                  <a:cubicBezTo>
                    <a:pt x="175332" y="845558"/>
                    <a:pt x="81883" y="894085"/>
                    <a:pt x="0" y="958787"/>
                  </a:cubicBezTo>
                  <a:cubicBezTo>
                    <a:pt x="452852" y="1065281"/>
                    <a:pt x="1318744" y="1228175"/>
                    <a:pt x="2505115" y="1148553"/>
                  </a:cubicBezTo>
                  <a:cubicBezTo>
                    <a:pt x="4409415" y="1021489"/>
                    <a:pt x="5506544" y="554703"/>
                    <a:pt x="5843943" y="411384"/>
                  </a:cubicBezTo>
                  <a:close/>
                </a:path>
              </a:pathLst>
            </a:custGeom>
            <a:solidFill>
              <a:srgbClr val="FFE568"/>
            </a:solidFill>
            <a:ln w="33172"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C7BCF8A-48CC-40D1-B064-20095C77E60A}"/>
                </a:ext>
              </a:extLst>
            </p:cNvPr>
            <p:cNvSpPr/>
            <p:nvPr/>
          </p:nvSpPr>
          <p:spPr>
            <a:xfrm>
              <a:off x="11933386" y="8310816"/>
              <a:ext cx="5891180" cy="541203"/>
            </a:xfrm>
            <a:custGeom>
              <a:avLst/>
              <a:gdLst>
                <a:gd name="connsiteX0" fmla="*/ 0 w 5557304"/>
                <a:gd name="connsiteY0" fmla="*/ 88248 h 498303"/>
                <a:gd name="connsiteX1" fmla="*/ 234222 w 5557304"/>
                <a:gd name="connsiteY1" fmla="*/ 150619 h 498303"/>
                <a:gd name="connsiteX2" fmla="*/ 504607 w 5557304"/>
                <a:gd name="connsiteY2" fmla="*/ 213321 h 498303"/>
                <a:gd name="connsiteX3" fmla="*/ 857599 w 5557304"/>
                <a:gd name="connsiteY3" fmla="*/ 279673 h 498303"/>
                <a:gd name="connsiteX4" fmla="*/ 1060635 w 5557304"/>
                <a:gd name="connsiteY4" fmla="*/ 310858 h 498303"/>
                <a:gd name="connsiteX5" fmla="*/ 1278269 w 5557304"/>
                <a:gd name="connsiteY5" fmla="*/ 338726 h 498303"/>
                <a:gd name="connsiteX6" fmla="*/ 1750363 w 5557304"/>
                <a:gd name="connsiteY6" fmla="*/ 380528 h 498303"/>
                <a:gd name="connsiteX7" fmla="*/ 2256629 w 5557304"/>
                <a:gd name="connsiteY7" fmla="*/ 400102 h 498303"/>
                <a:gd name="connsiteX8" fmla="*/ 2517060 w 5557304"/>
                <a:gd name="connsiteY8" fmla="*/ 400102 h 498303"/>
                <a:gd name="connsiteX9" fmla="*/ 2779813 w 5557304"/>
                <a:gd name="connsiteY9" fmla="*/ 393467 h 498303"/>
                <a:gd name="connsiteX10" fmla="*/ 3302334 w 5557304"/>
                <a:gd name="connsiteY10" fmla="*/ 365931 h 498303"/>
                <a:gd name="connsiteX11" fmla="*/ 3807272 w 5557304"/>
                <a:gd name="connsiteY11" fmla="*/ 317826 h 498303"/>
                <a:gd name="connsiteX12" fmla="*/ 4277707 w 5557304"/>
                <a:gd name="connsiteY12" fmla="*/ 256118 h 498303"/>
                <a:gd name="connsiteX13" fmla="*/ 4697715 w 5557304"/>
                <a:gd name="connsiteY13" fmla="*/ 187113 h 498303"/>
                <a:gd name="connsiteX14" fmla="*/ 5051040 w 5557304"/>
                <a:gd name="connsiteY14" fmla="*/ 119102 h 498303"/>
                <a:gd name="connsiteX15" fmla="*/ 5322086 w 5557304"/>
                <a:gd name="connsiteY15" fmla="*/ 58721 h 498303"/>
                <a:gd name="connsiteX16" fmla="*/ 5557305 w 5557304"/>
                <a:gd name="connsiteY16" fmla="*/ 0 h 498303"/>
                <a:gd name="connsiteX17" fmla="*/ 5497587 w 5557304"/>
                <a:gd name="connsiteY17" fmla="*/ 21233 h 498303"/>
                <a:gd name="connsiteX18" fmla="*/ 5327394 w 5557304"/>
                <a:gd name="connsiteY18" fmla="*/ 77301 h 498303"/>
                <a:gd name="connsiteX19" fmla="*/ 5059666 w 5557304"/>
                <a:gd name="connsiteY19" fmla="*/ 155263 h 498303"/>
                <a:gd name="connsiteX20" fmla="*/ 4708995 w 5557304"/>
                <a:gd name="connsiteY20" fmla="*/ 243180 h 498303"/>
                <a:gd name="connsiteX21" fmla="*/ 4289982 w 5557304"/>
                <a:gd name="connsiteY21" fmla="*/ 329437 h 498303"/>
                <a:gd name="connsiteX22" fmla="*/ 3818220 w 5557304"/>
                <a:gd name="connsiteY22" fmla="*/ 405078 h 498303"/>
                <a:gd name="connsiteX23" fmla="*/ 3309965 w 5557304"/>
                <a:gd name="connsiteY23" fmla="*/ 461810 h 498303"/>
                <a:gd name="connsiteX24" fmla="*/ 2783131 w 5557304"/>
                <a:gd name="connsiteY24" fmla="*/ 492995 h 498303"/>
                <a:gd name="connsiteX25" fmla="*/ 2517723 w 5557304"/>
                <a:gd name="connsiteY25" fmla="*/ 497639 h 498303"/>
                <a:gd name="connsiteX26" fmla="*/ 2254638 w 5557304"/>
                <a:gd name="connsiteY26" fmla="*/ 494986 h 498303"/>
                <a:gd name="connsiteX27" fmla="*/ 1995865 w 5557304"/>
                <a:gd name="connsiteY27" fmla="*/ 484369 h 498303"/>
                <a:gd name="connsiteX28" fmla="*/ 1743728 w 5557304"/>
                <a:gd name="connsiteY28" fmla="*/ 466454 h 498303"/>
                <a:gd name="connsiteX29" fmla="*/ 1500549 w 5557304"/>
                <a:gd name="connsiteY29" fmla="*/ 441904 h 498303"/>
                <a:gd name="connsiteX30" fmla="*/ 1268317 w 5557304"/>
                <a:gd name="connsiteY30" fmla="*/ 411050 h 498303"/>
                <a:gd name="connsiteX31" fmla="*/ 1049688 w 5557304"/>
                <a:gd name="connsiteY31" fmla="*/ 374889 h 498303"/>
                <a:gd name="connsiteX32" fmla="*/ 846651 w 5557304"/>
                <a:gd name="connsiteY32" fmla="*/ 334414 h 498303"/>
                <a:gd name="connsiteX33" fmla="*/ 661197 w 5557304"/>
                <a:gd name="connsiteY33" fmla="*/ 291285 h 498303"/>
                <a:gd name="connsiteX34" fmla="*/ 495318 w 5557304"/>
                <a:gd name="connsiteY34" fmla="*/ 247161 h 498303"/>
                <a:gd name="connsiteX35" fmla="*/ 229910 w 5557304"/>
                <a:gd name="connsiteY35" fmla="*/ 167207 h 498303"/>
                <a:gd name="connsiteX36" fmla="*/ 61044 w 5557304"/>
                <a:gd name="connsiteY36" fmla="*/ 107822 h 49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557304" h="498303">
                  <a:moveTo>
                    <a:pt x="0" y="88248"/>
                  </a:moveTo>
                  <a:lnTo>
                    <a:pt x="234222" y="150619"/>
                  </a:lnTo>
                  <a:cubicBezTo>
                    <a:pt x="309200" y="167870"/>
                    <a:pt x="400102" y="193084"/>
                    <a:pt x="504607" y="213321"/>
                  </a:cubicBezTo>
                  <a:cubicBezTo>
                    <a:pt x="609111" y="233559"/>
                    <a:pt x="728213" y="257114"/>
                    <a:pt x="857599" y="279673"/>
                  </a:cubicBezTo>
                  <a:lnTo>
                    <a:pt x="1060635" y="310858"/>
                  </a:lnTo>
                  <a:lnTo>
                    <a:pt x="1278269" y="338726"/>
                  </a:lnTo>
                  <a:cubicBezTo>
                    <a:pt x="1428225" y="355314"/>
                    <a:pt x="1586474" y="369912"/>
                    <a:pt x="1750363" y="380528"/>
                  </a:cubicBezTo>
                  <a:cubicBezTo>
                    <a:pt x="1914253" y="391145"/>
                    <a:pt x="2084113" y="397116"/>
                    <a:pt x="2256629" y="400102"/>
                  </a:cubicBezTo>
                  <a:cubicBezTo>
                    <a:pt x="2342887" y="402424"/>
                    <a:pt x="2429807" y="400102"/>
                    <a:pt x="2517060" y="400102"/>
                  </a:cubicBezTo>
                  <a:cubicBezTo>
                    <a:pt x="2604312" y="400102"/>
                    <a:pt x="2692229" y="397779"/>
                    <a:pt x="2779813" y="393467"/>
                  </a:cubicBezTo>
                  <a:cubicBezTo>
                    <a:pt x="2954982" y="389485"/>
                    <a:pt x="3130151" y="378206"/>
                    <a:pt x="3302334" y="365931"/>
                  </a:cubicBezTo>
                  <a:cubicBezTo>
                    <a:pt x="3474518" y="353656"/>
                    <a:pt x="3643715" y="337400"/>
                    <a:pt x="3807272" y="317826"/>
                  </a:cubicBezTo>
                  <a:cubicBezTo>
                    <a:pt x="3970830" y="298251"/>
                    <a:pt x="4128747" y="279010"/>
                    <a:pt x="4277707" y="256118"/>
                  </a:cubicBezTo>
                  <a:cubicBezTo>
                    <a:pt x="4426668" y="233227"/>
                    <a:pt x="4567997" y="210335"/>
                    <a:pt x="4697715" y="187113"/>
                  </a:cubicBezTo>
                  <a:cubicBezTo>
                    <a:pt x="4827434" y="163889"/>
                    <a:pt x="4945870" y="140003"/>
                    <a:pt x="5051040" y="119102"/>
                  </a:cubicBezTo>
                  <a:cubicBezTo>
                    <a:pt x="5156207" y="98201"/>
                    <a:pt x="5247441" y="76968"/>
                    <a:pt x="5322086" y="58721"/>
                  </a:cubicBezTo>
                  <a:cubicBezTo>
                    <a:pt x="5472042" y="22891"/>
                    <a:pt x="5557305" y="0"/>
                    <a:pt x="5557305" y="0"/>
                  </a:cubicBezTo>
                  <a:lnTo>
                    <a:pt x="5497587" y="21233"/>
                  </a:lnTo>
                  <a:cubicBezTo>
                    <a:pt x="5458439" y="34503"/>
                    <a:pt x="5401045" y="54409"/>
                    <a:pt x="5327394" y="77301"/>
                  </a:cubicBezTo>
                  <a:cubicBezTo>
                    <a:pt x="5253744" y="100191"/>
                    <a:pt x="5163504" y="126400"/>
                    <a:pt x="5059666" y="155263"/>
                  </a:cubicBezTo>
                  <a:cubicBezTo>
                    <a:pt x="4955825" y="184127"/>
                    <a:pt x="4838381" y="214648"/>
                    <a:pt x="4708995" y="243180"/>
                  </a:cubicBezTo>
                  <a:cubicBezTo>
                    <a:pt x="4579609" y="271711"/>
                    <a:pt x="4439606" y="302564"/>
                    <a:pt x="4289982" y="329437"/>
                  </a:cubicBezTo>
                  <a:cubicBezTo>
                    <a:pt x="4140359" y="356309"/>
                    <a:pt x="3982441" y="382851"/>
                    <a:pt x="3818220" y="405078"/>
                  </a:cubicBezTo>
                  <a:cubicBezTo>
                    <a:pt x="3654000" y="427306"/>
                    <a:pt x="3483475" y="446880"/>
                    <a:pt x="3309965" y="461810"/>
                  </a:cubicBezTo>
                  <a:cubicBezTo>
                    <a:pt x="3136455" y="476738"/>
                    <a:pt x="2959958" y="488018"/>
                    <a:pt x="2783131" y="492995"/>
                  </a:cubicBezTo>
                  <a:cubicBezTo>
                    <a:pt x="2694551" y="496644"/>
                    <a:pt x="2605972" y="495981"/>
                    <a:pt x="2517723" y="497639"/>
                  </a:cubicBezTo>
                  <a:cubicBezTo>
                    <a:pt x="2429475" y="499299"/>
                    <a:pt x="2341890" y="497639"/>
                    <a:pt x="2254638" y="494986"/>
                  </a:cubicBezTo>
                  <a:cubicBezTo>
                    <a:pt x="2167385" y="492331"/>
                    <a:pt x="2081128" y="490008"/>
                    <a:pt x="1995865" y="484369"/>
                  </a:cubicBezTo>
                  <a:cubicBezTo>
                    <a:pt x="1910603" y="478729"/>
                    <a:pt x="1826668" y="473420"/>
                    <a:pt x="1743728" y="466454"/>
                  </a:cubicBezTo>
                  <a:cubicBezTo>
                    <a:pt x="1660788" y="459487"/>
                    <a:pt x="1579840" y="450530"/>
                    <a:pt x="1500549" y="441904"/>
                  </a:cubicBezTo>
                  <a:cubicBezTo>
                    <a:pt x="1421258" y="433278"/>
                    <a:pt x="1343958" y="421003"/>
                    <a:pt x="1268317" y="411050"/>
                  </a:cubicBezTo>
                  <a:lnTo>
                    <a:pt x="1049688" y="374889"/>
                  </a:lnTo>
                  <a:lnTo>
                    <a:pt x="846651" y="334414"/>
                  </a:lnTo>
                  <a:cubicBezTo>
                    <a:pt x="781957" y="320148"/>
                    <a:pt x="719919" y="305550"/>
                    <a:pt x="661197" y="291285"/>
                  </a:cubicBezTo>
                  <a:cubicBezTo>
                    <a:pt x="602475" y="277019"/>
                    <a:pt x="547403" y="260763"/>
                    <a:pt x="495318" y="247161"/>
                  </a:cubicBezTo>
                  <a:cubicBezTo>
                    <a:pt x="391145" y="219957"/>
                    <a:pt x="302233" y="189103"/>
                    <a:pt x="229910" y="167207"/>
                  </a:cubicBezTo>
                  <a:cubicBezTo>
                    <a:pt x="157586" y="145311"/>
                    <a:pt x="100192" y="121424"/>
                    <a:pt x="61044" y="107822"/>
                  </a:cubicBezTo>
                  <a:close/>
                </a:path>
              </a:pathLst>
            </a:custGeom>
            <a:solidFill>
              <a:srgbClr val="FFEAA8"/>
            </a:solidFill>
            <a:ln w="33172"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53EC88A-ECB7-4745-B42B-39BBA420F562}"/>
                </a:ext>
              </a:extLst>
            </p:cNvPr>
            <p:cNvSpPr/>
            <p:nvPr/>
          </p:nvSpPr>
          <p:spPr>
            <a:xfrm>
              <a:off x="11779346" y="9297017"/>
              <a:ext cx="8168958" cy="1420343"/>
            </a:xfrm>
            <a:custGeom>
              <a:avLst/>
              <a:gdLst>
                <a:gd name="connsiteX0" fmla="*/ 6182670 w 7705991"/>
                <a:gd name="connsiteY0" fmla="*/ 405742 h 1307755"/>
                <a:gd name="connsiteX1" fmla="*/ 0 w 7705991"/>
                <a:gd name="connsiteY1" fmla="*/ 57063 h 1307755"/>
                <a:gd name="connsiteX2" fmla="*/ 375552 w 7705991"/>
                <a:gd name="connsiteY2" fmla="*/ 663851 h 1307755"/>
                <a:gd name="connsiteX3" fmla="*/ 3479162 w 7705991"/>
                <a:gd name="connsiteY3" fmla="*/ 1284573 h 1307755"/>
                <a:gd name="connsiteX4" fmla="*/ 7055529 w 7705991"/>
                <a:gd name="connsiteY4" fmla="*/ 1031440 h 1307755"/>
                <a:gd name="connsiteX5" fmla="*/ 7705447 w 7705991"/>
                <a:gd name="connsiteY5" fmla="*/ 758734 h 1307755"/>
                <a:gd name="connsiteX6" fmla="*/ 7504068 w 7705991"/>
                <a:gd name="connsiteY6" fmla="*/ 0 h 130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05991" h="1307755">
                  <a:moveTo>
                    <a:pt x="6182670" y="405742"/>
                  </a:moveTo>
                  <a:cubicBezTo>
                    <a:pt x="5830341" y="530815"/>
                    <a:pt x="3121193" y="1131963"/>
                    <a:pt x="0" y="57063"/>
                  </a:cubicBezTo>
                  <a:cubicBezTo>
                    <a:pt x="66417" y="290271"/>
                    <a:pt x="196457" y="500380"/>
                    <a:pt x="375552" y="663851"/>
                  </a:cubicBezTo>
                  <a:cubicBezTo>
                    <a:pt x="375551" y="663851"/>
                    <a:pt x="1284904" y="1182722"/>
                    <a:pt x="3479162" y="1284573"/>
                  </a:cubicBezTo>
                  <a:cubicBezTo>
                    <a:pt x="5590148" y="1382442"/>
                    <a:pt x="6608318" y="1145898"/>
                    <a:pt x="7055529" y="1031440"/>
                  </a:cubicBezTo>
                  <a:cubicBezTo>
                    <a:pt x="7519992" y="913003"/>
                    <a:pt x="7678242" y="818451"/>
                    <a:pt x="7705447" y="758734"/>
                  </a:cubicBezTo>
                  <a:cubicBezTo>
                    <a:pt x="7713741" y="740155"/>
                    <a:pt x="7626488" y="422330"/>
                    <a:pt x="7504068" y="0"/>
                  </a:cubicBezTo>
                  <a:close/>
                </a:path>
              </a:pathLst>
            </a:custGeom>
            <a:solidFill>
              <a:srgbClr val="FECB2F"/>
            </a:solidFill>
            <a:ln w="33172"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604FB119-D97E-4203-A29B-EA06D4DA2B5D}"/>
                </a:ext>
              </a:extLst>
            </p:cNvPr>
            <p:cNvSpPr/>
            <p:nvPr/>
          </p:nvSpPr>
          <p:spPr>
            <a:xfrm>
              <a:off x="11779346" y="9360073"/>
              <a:ext cx="8168380" cy="1358367"/>
            </a:xfrm>
            <a:custGeom>
              <a:avLst/>
              <a:gdLst>
                <a:gd name="connsiteX0" fmla="*/ 7705447 w 7705446"/>
                <a:gd name="connsiteY0" fmla="*/ 700676 h 1250692"/>
                <a:gd name="connsiteX1" fmla="*/ 7685542 w 7705446"/>
                <a:gd name="connsiteY1" fmla="*/ 595177 h 1250692"/>
                <a:gd name="connsiteX2" fmla="*/ 6946049 w 7705446"/>
                <a:gd name="connsiteY2" fmla="*/ 562001 h 1250692"/>
                <a:gd name="connsiteX3" fmla="*/ 0 w 7705446"/>
                <a:gd name="connsiteY3" fmla="*/ 0 h 1250692"/>
                <a:gd name="connsiteX4" fmla="*/ 136022 w 7705446"/>
                <a:gd name="connsiteY4" fmla="*/ 314508 h 1250692"/>
                <a:gd name="connsiteX5" fmla="*/ 375552 w 7705446"/>
                <a:gd name="connsiteY5" fmla="*/ 606788 h 1250692"/>
                <a:gd name="connsiteX6" fmla="*/ 3479162 w 7705446"/>
                <a:gd name="connsiteY6" fmla="*/ 1227510 h 1250692"/>
                <a:gd name="connsiteX7" fmla="*/ 7055529 w 7705446"/>
                <a:gd name="connsiteY7" fmla="*/ 974377 h 1250692"/>
                <a:gd name="connsiteX8" fmla="*/ 7705447 w 7705446"/>
                <a:gd name="connsiteY8" fmla="*/ 700676 h 125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5446" h="1250692">
                  <a:moveTo>
                    <a:pt x="7705447" y="700676"/>
                  </a:moveTo>
                  <a:cubicBezTo>
                    <a:pt x="7703110" y="664833"/>
                    <a:pt x="7696426" y="629407"/>
                    <a:pt x="7685542" y="595177"/>
                  </a:cubicBezTo>
                  <a:lnTo>
                    <a:pt x="6946049" y="562001"/>
                  </a:lnTo>
                  <a:cubicBezTo>
                    <a:pt x="6092432" y="949496"/>
                    <a:pt x="2412554" y="1437846"/>
                    <a:pt x="0" y="0"/>
                  </a:cubicBezTo>
                  <a:cubicBezTo>
                    <a:pt x="29565" y="110977"/>
                    <a:pt x="75402" y="216962"/>
                    <a:pt x="136022" y="314508"/>
                  </a:cubicBezTo>
                  <a:cubicBezTo>
                    <a:pt x="201130" y="423133"/>
                    <a:pt x="281835" y="521609"/>
                    <a:pt x="375552" y="606788"/>
                  </a:cubicBezTo>
                  <a:cubicBezTo>
                    <a:pt x="375551" y="606788"/>
                    <a:pt x="1284904" y="1125661"/>
                    <a:pt x="3479162" y="1227510"/>
                  </a:cubicBezTo>
                  <a:cubicBezTo>
                    <a:pt x="5590148" y="1325380"/>
                    <a:pt x="6608318" y="1088835"/>
                    <a:pt x="7055529" y="974377"/>
                  </a:cubicBezTo>
                  <a:cubicBezTo>
                    <a:pt x="7518002" y="854945"/>
                    <a:pt x="7678242" y="760393"/>
                    <a:pt x="7705447" y="700676"/>
                  </a:cubicBezTo>
                  <a:close/>
                </a:path>
              </a:pathLst>
            </a:custGeom>
            <a:solidFill>
              <a:srgbClr val="E85D1C">
                <a:alpha val="30000"/>
              </a:srgbClr>
            </a:solidFill>
            <a:ln w="33172"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F9060E4-FF7E-4678-9EED-5659540728C3}"/>
                </a:ext>
              </a:extLst>
            </p:cNvPr>
            <p:cNvSpPr/>
            <p:nvPr/>
          </p:nvSpPr>
          <p:spPr>
            <a:xfrm>
              <a:off x="11779346" y="9358271"/>
              <a:ext cx="6554116" cy="735247"/>
            </a:xfrm>
            <a:custGeom>
              <a:avLst/>
              <a:gdLst>
                <a:gd name="connsiteX0" fmla="*/ 6182670 w 6182669"/>
                <a:gd name="connsiteY0" fmla="*/ 349343 h 676965"/>
                <a:gd name="connsiteX1" fmla="*/ 6116318 w 6182669"/>
                <a:gd name="connsiteY1" fmla="*/ 372566 h 676965"/>
                <a:gd name="connsiteX2" fmla="*/ 6035368 w 6182669"/>
                <a:gd name="connsiteY2" fmla="*/ 397448 h 676965"/>
                <a:gd name="connsiteX3" fmla="*/ 5924892 w 6182669"/>
                <a:gd name="connsiteY3" fmla="*/ 428302 h 676965"/>
                <a:gd name="connsiteX4" fmla="*/ 5622327 w 6182669"/>
                <a:gd name="connsiteY4" fmla="*/ 496976 h 676965"/>
                <a:gd name="connsiteX5" fmla="*/ 5226206 w 6182669"/>
                <a:gd name="connsiteY5" fmla="*/ 568304 h 676965"/>
                <a:gd name="connsiteX6" fmla="*/ 4753118 w 6182669"/>
                <a:gd name="connsiteY6" fmla="*/ 626030 h 676965"/>
                <a:gd name="connsiteX7" fmla="*/ 4494014 w 6182669"/>
                <a:gd name="connsiteY7" fmla="*/ 649254 h 676965"/>
                <a:gd name="connsiteX8" fmla="*/ 4222635 w 6182669"/>
                <a:gd name="connsiteY8" fmla="*/ 664514 h 676965"/>
                <a:gd name="connsiteX9" fmla="*/ 3941635 w 6182669"/>
                <a:gd name="connsiteY9" fmla="*/ 673140 h 676965"/>
                <a:gd name="connsiteX10" fmla="*/ 3653667 w 6182669"/>
                <a:gd name="connsiteY10" fmla="*/ 676126 h 676965"/>
                <a:gd name="connsiteX11" fmla="*/ 3361055 w 6182669"/>
                <a:gd name="connsiteY11" fmla="*/ 668827 h 676965"/>
                <a:gd name="connsiteX12" fmla="*/ 3213754 w 6182669"/>
                <a:gd name="connsiteY12" fmla="*/ 664182 h 676965"/>
                <a:gd name="connsiteX13" fmla="*/ 3066453 w 6182669"/>
                <a:gd name="connsiteY13" fmla="*/ 654562 h 676965"/>
                <a:gd name="connsiteX14" fmla="*/ 2772182 w 6182669"/>
                <a:gd name="connsiteY14" fmla="*/ 633992 h 676965"/>
                <a:gd name="connsiteX15" fmla="*/ 2481229 w 6182669"/>
                <a:gd name="connsiteY15" fmla="*/ 600816 h 676965"/>
                <a:gd name="connsiteX16" fmla="*/ 2195252 w 6182669"/>
                <a:gd name="connsiteY16" fmla="*/ 565982 h 676965"/>
                <a:gd name="connsiteX17" fmla="*/ 1917902 w 6182669"/>
                <a:gd name="connsiteY17" fmla="*/ 519867 h 676965"/>
                <a:gd name="connsiteX18" fmla="*/ 1782875 w 6182669"/>
                <a:gd name="connsiteY18" fmla="*/ 497639 h 676965"/>
                <a:gd name="connsiteX19" fmla="*/ 1650171 w 6182669"/>
                <a:gd name="connsiteY19" fmla="*/ 473089 h 676965"/>
                <a:gd name="connsiteX20" fmla="*/ 1396044 w 6182669"/>
                <a:gd name="connsiteY20" fmla="*/ 417685 h 676965"/>
                <a:gd name="connsiteX21" fmla="*/ 1155518 w 6182669"/>
                <a:gd name="connsiteY21" fmla="*/ 364603 h 676965"/>
                <a:gd name="connsiteX22" fmla="*/ 933571 w 6182669"/>
                <a:gd name="connsiteY22" fmla="*/ 303228 h 676965"/>
                <a:gd name="connsiteX23" fmla="*/ 547071 w 6182669"/>
                <a:gd name="connsiteY23" fmla="*/ 191757 h 676965"/>
                <a:gd name="connsiteX24" fmla="*/ 254127 w 6182669"/>
                <a:gd name="connsiteY24" fmla="*/ 90239 h 676965"/>
                <a:gd name="connsiteX25" fmla="*/ 66352 w 6182669"/>
                <a:gd name="connsiteY25" fmla="*/ 23887 h 676965"/>
                <a:gd name="connsiteX26" fmla="*/ 0 w 6182669"/>
                <a:gd name="connsiteY26" fmla="*/ 0 h 676965"/>
                <a:gd name="connsiteX27" fmla="*/ 68010 w 6182669"/>
                <a:gd name="connsiteY27" fmla="*/ 18578 h 676965"/>
                <a:gd name="connsiteX28" fmla="*/ 260099 w 6182669"/>
                <a:gd name="connsiteY28" fmla="*/ 71660 h 676965"/>
                <a:gd name="connsiteX29" fmla="*/ 558683 w 6182669"/>
                <a:gd name="connsiteY29" fmla="*/ 155926 h 676965"/>
                <a:gd name="connsiteX30" fmla="*/ 743804 w 6182669"/>
                <a:gd name="connsiteY30" fmla="*/ 199719 h 676965"/>
                <a:gd name="connsiteX31" fmla="*/ 949163 w 6182669"/>
                <a:gd name="connsiteY31" fmla="*/ 248488 h 676965"/>
                <a:gd name="connsiteX32" fmla="*/ 1172106 w 6182669"/>
                <a:gd name="connsiteY32" fmla="*/ 300242 h 676965"/>
                <a:gd name="connsiteX33" fmla="*/ 1412632 w 6182669"/>
                <a:gd name="connsiteY33" fmla="*/ 345693 h 676965"/>
                <a:gd name="connsiteX34" fmla="*/ 1666427 w 6182669"/>
                <a:gd name="connsiteY34" fmla="*/ 393798 h 676965"/>
                <a:gd name="connsiteX35" fmla="*/ 1931835 w 6182669"/>
                <a:gd name="connsiteY35" fmla="*/ 434605 h 676965"/>
                <a:gd name="connsiteX36" fmla="*/ 2207859 w 6182669"/>
                <a:gd name="connsiteY36" fmla="*/ 475411 h 676965"/>
                <a:gd name="connsiteX37" fmla="*/ 2349189 w 6182669"/>
                <a:gd name="connsiteY37" fmla="*/ 491004 h 676965"/>
                <a:gd name="connsiteX38" fmla="*/ 2491845 w 6182669"/>
                <a:gd name="connsiteY38" fmla="*/ 506596 h 676965"/>
                <a:gd name="connsiteX39" fmla="*/ 2780476 w 6182669"/>
                <a:gd name="connsiteY39" fmla="*/ 536455 h 676965"/>
                <a:gd name="connsiteX40" fmla="*/ 3072424 w 6182669"/>
                <a:gd name="connsiteY40" fmla="*/ 555365 h 676965"/>
                <a:gd name="connsiteX41" fmla="*/ 3218730 w 6182669"/>
                <a:gd name="connsiteY41" fmla="*/ 565982 h 676965"/>
                <a:gd name="connsiteX42" fmla="*/ 3364704 w 6182669"/>
                <a:gd name="connsiteY42" fmla="*/ 570958 h 676965"/>
                <a:gd name="connsiteX43" fmla="*/ 3654662 w 6182669"/>
                <a:gd name="connsiteY43" fmla="*/ 579916 h 676965"/>
                <a:gd name="connsiteX44" fmla="*/ 3798314 w 6182669"/>
                <a:gd name="connsiteY44" fmla="*/ 579916 h 676965"/>
                <a:gd name="connsiteX45" fmla="*/ 3940639 w 6182669"/>
                <a:gd name="connsiteY45" fmla="*/ 579916 h 676965"/>
                <a:gd name="connsiteX46" fmla="*/ 4219317 w 6182669"/>
                <a:gd name="connsiteY46" fmla="*/ 576598 h 676965"/>
                <a:gd name="connsiteX47" fmla="*/ 4489038 w 6182669"/>
                <a:gd name="connsiteY47" fmla="*/ 566977 h 676965"/>
                <a:gd name="connsiteX48" fmla="*/ 4746815 w 6182669"/>
                <a:gd name="connsiteY48" fmla="*/ 551384 h 676965"/>
                <a:gd name="connsiteX49" fmla="*/ 4870892 w 6182669"/>
                <a:gd name="connsiteY49" fmla="*/ 543422 h 676965"/>
                <a:gd name="connsiteX50" fmla="*/ 4990990 w 6182669"/>
                <a:gd name="connsiteY50" fmla="*/ 532474 h 676965"/>
                <a:gd name="connsiteX51" fmla="*/ 5218909 w 6182669"/>
                <a:gd name="connsiteY51" fmla="*/ 511241 h 676965"/>
                <a:gd name="connsiteX52" fmla="*/ 5617020 w 6182669"/>
                <a:gd name="connsiteY52" fmla="*/ 460150 h 676965"/>
                <a:gd name="connsiteX53" fmla="*/ 5921907 w 6182669"/>
                <a:gd name="connsiteY53" fmla="*/ 408728 h 676965"/>
                <a:gd name="connsiteX54" fmla="*/ 6116318 w 6182669"/>
                <a:gd name="connsiteY54" fmla="*/ 366594 h 67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182669" h="676965">
                  <a:moveTo>
                    <a:pt x="6182670" y="349343"/>
                  </a:moveTo>
                  <a:lnTo>
                    <a:pt x="6116318" y="372566"/>
                  </a:lnTo>
                  <a:cubicBezTo>
                    <a:pt x="6094753" y="380528"/>
                    <a:pt x="6067550" y="388158"/>
                    <a:pt x="6035368" y="397448"/>
                  </a:cubicBezTo>
                  <a:cubicBezTo>
                    <a:pt x="6003189" y="406737"/>
                    <a:pt x="5966694" y="418348"/>
                    <a:pt x="5924892" y="428302"/>
                  </a:cubicBezTo>
                  <a:cubicBezTo>
                    <a:pt x="5841290" y="448538"/>
                    <a:pt x="5739772" y="474085"/>
                    <a:pt x="5622327" y="496976"/>
                  </a:cubicBezTo>
                  <a:cubicBezTo>
                    <a:pt x="5504885" y="519867"/>
                    <a:pt x="5371517" y="543753"/>
                    <a:pt x="5226206" y="568304"/>
                  </a:cubicBezTo>
                  <a:cubicBezTo>
                    <a:pt x="5079901" y="586883"/>
                    <a:pt x="4921652" y="612760"/>
                    <a:pt x="4753118" y="626030"/>
                  </a:cubicBezTo>
                  <a:cubicBezTo>
                    <a:pt x="4668851" y="633329"/>
                    <a:pt x="4582593" y="643281"/>
                    <a:pt x="4494014" y="649254"/>
                  </a:cubicBezTo>
                  <a:lnTo>
                    <a:pt x="4222635" y="664514"/>
                  </a:lnTo>
                  <a:cubicBezTo>
                    <a:pt x="4130406" y="671150"/>
                    <a:pt x="4036517" y="670818"/>
                    <a:pt x="3941635" y="673140"/>
                  </a:cubicBezTo>
                  <a:cubicBezTo>
                    <a:pt x="3846751" y="675462"/>
                    <a:pt x="3750541" y="678448"/>
                    <a:pt x="3653667" y="676126"/>
                  </a:cubicBezTo>
                  <a:lnTo>
                    <a:pt x="3361055" y="668827"/>
                  </a:lnTo>
                  <a:cubicBezTo>
                    <a:pt x="3311955" y="667168"/>
                    <a:pt x="3261528" y="667168"/>
                    <a:pt x="3213754" y="664182"/>
                  </a:cubicBezTo>
                  <a:lnTo>
                    <a:pt x="3066453" y="654562"/>
                  </a:lnTo>
                  <a:lnTo>
                    <a:pt x="2772182" y="633992"/>
                  </a:lnTo>
                  <a:cubicBezTo>
                    <a:pt x="2674645" y="625367"/>
                    <a:pt x="2577771" y="612428"/>
                    <a:pt x="2481229" y="600816"/>
                  </a:cubicBezTo>
                  <a:cubicBezTo>
                    <a:pt x="2384687" y="589205"/>
                    <a:pt x="2289141" y="580247"/>
                    <a:pt x="2195252" y="565982"/>
                  </a:cubicBezTo>
                  <a:lnTo>
                    <a:pt x="1917902" y="519867"/>
                  </a:lnTo>
                  <a:lnTo>
                    <a:pt x="1782875" y="497639"/>
                  </a:lnTo>
                  <a:cubicBezTo>
                    <a:pt x="1738088" y="490008"/>
                    <a:pt x="1693632" y="483705"/>
                    <a:pt x="1650171" y="473089"/>
                  </a:cubicBezTo>
                  <a:lnTo>
                    <a:pt x="1396044" y="417685"/>
                  </a:lnTo>
                  <a:lnTo>
                    <a:pt x="1155518" y="364603"/>
                  </a:lnTo>
                  <a:cubicBezTo>
                    <a:pt x="1078549" y="344698"/>
                    <a:pt x="1004899" y="322802"/>
                    <a:pt x="933571" y="303228"/>
                  </a:cubicBezTo>
                  <a:cubicBezTo>
                    <a:pt x="791578" y="263085"/>
                    <a:pt x="661196" y="227919"/>
                    <a:pt x="547071" y="191757"/>
                  </a:cubicBezTo>
                  <a:lnTo>
                    <a:pt x="254127" y="90239"/>
                  </a:lnTo>
                  <a:cubicBezTo>
                    <a:pt x="172846" y="62371"/>
                    <a:pt x="109480" y="39147"/>
                    <a:pt x="66352" y="23887"/>
                  </a:cubicBezTo>
                  <a:lnTo>
                    <a:pt x="0" y="0"/>
                  </a:lnTo>
                  <a:lnTo>
                    <a:pt x="68010" y="18578"/>
                  </a:lnTo>
                  <a:cubicBezTo>
                    <a:pt x="112466" y="30853"/>
                    <a:pt x="177491" y="48105"/>
                    <a:pt x="260099" y="71660"/>
                  </a:cubicBezTo>
                  <a:lnTo>
                    <a:pt x="558683" y="155926"/>
                  </a:lnTo>
                  <a:cubicBezTo>
                    <a:pt x="616077" y="172183"/>
                    <a:pt x="678780" y="184126"/>
                    <a:pt x="743804" y="199719"/>
                  </a:cubicBezTo>
                  <a:lnTo>
                    <a:pt x="949163" y="248488"/>
                  </a:lnTo>
                  <a:cubicBezTo>
                    <a:pt x="1020824" y="265076"/>
                    <a:pt x="1094806" y="283654"/>
                    <a:pt x="1172106" y="300242"/>
                  </a:cubicBezTo>
                  <a:lnTo>
                    <a:pt x="1412632" y="345693"/>
                  </a:lnTo>
                  <a:lnTo>
                    <a:pt x="1666427" y="393798"/>
                  </a:lnTo>
                  <a:cubicBezTo>
                    <a:pt x="1753348" y="409723"/>
                    <a:pt x="1842924" y="420671"/>
                    <a:pt x="1931835" y="434605"/>
                  </a:cubicBezTo>
                  <a:lnTo>
                    <a:pt x="2207859" y="475411"/>
                  </a:lnTo>
                  <a:cubicBezTo>
                    <a:pt x="2254305" y="483042"/>
                    <a:pt x="2301747" y="485695"/>
                    <a:pt x="2349189" y="491004"/>
                  </a:cubicBezTo>
                  <a:lnTo>
                    <a:pt x="2491845" y="506596"/>
                  </a:lnTo>
                  <a:cubicBezTo>
                    <a:pt x="2587392" y="516218"/>
                    <a:pt x="2683602" y="528493"/>
                    <a:pt x="2780476" y="536455"/>
                  </a:cubicBezTo>
                  <a:lnTo>
                    <a:pt x="3072424" y="555365"/>
                  </a:lnTo>
                  <a:lnTo>
                    <a:pt x="3218730" y="565982"/>
                  </a:lnTo>
                  <a:cubicBezTo>
                    <a:pt x="3267167" y="568967"/>
                    <a:pt x="3315936" y="569299"/>
                    <a:pt x="3364704" y="570958"/>
                  </a:cubicBezTo>
                  <a:lnTo>
                    <a:pt x="3654662" y="579916"/>
                  </a:lnTo>
                  <a:cubicBezTo>
                    <a:pt x="3702767" y="582570"/>
                    <a:pt x="3750873" y="579916"/>
                    <a:pt x="3798314" y="579916"/>
                  </a:cubicBezTo>
                  <a:lnTo>
                    <a:pt x="3940639" y="579916"/>
                  </a:lnTo>
                  <a:cubicBezTo>
                    <a:pt x="4034859" y="579916"/>
                    <a:pt x="4127751" y="579916"/>
                    <a:pt x="4219317" y="576598"/>
                  </a:cubicBezTo>
                  <a:lnTo>
                    <a:pt x="4489038" y="566977"/>
                  </a:lnTo>
                  <a:cubicBezTo>
                    <a:pt x="4577285" y="563991"/>
                    <a:pt x="4663212" y="556360"/>
                    <a:pt x="4746815" y="551384"/>
                  </a:cubicBezTo>
                  <a:lnTo>
                    <a:pt x="4870892" y="543422"/>
                  </a:lnTo>
                  <a:cubicBezTo>
                    <a:pt x="4911699" y="540768"/>
                    <a:pt x="4951511" y="535791"/>
                    <a:pt x="4990990" y="532474"/>
                  </a:cubicBezTo>
                  <a:lnTo>
                    <a:pt x="5218909" y="511241"/>
                  </a:lnTo>
                  <a:cubicBezTo>
                    <a:pt x="5363887" y="491999"/>
                    <a:pt x="5498250" y="478066"/>
                    <a:pt x="5617020" y="460150"/>
                  </a:cubicBezTo>
                  <a:cubicBezTo>
                    <a:pt x="5735791" y="442235"/>
                    <a:pt x="5837639" y="424321"/>
                    <a:pt x="5921907" y="408728"/>
                  </a:cubicBezTo>
                  <a:cubicBezTo>
                    <a:pt x="6006173" y="393135"/>
                    <a:pt x="6071861" y="378538"/>
                    <a:pt x="6116318" y="366594"/>
                  </a:cubicBezTo>
                  <a:close/>
                </a:path>
              </a:pathLst>
            </a:custGeom>
            <a:solidFill>
              <a:srgbClr val="FFE568"/>
            </a:solidFill>
            <a:ln w="33172"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719ECC72-5885-4897-A26D-F5B1EE2E7C2D}"/>
                </a:ext>
              </a:extLst>
            </p:cNvPr>
            <p:cNvSpPr/>
            <p:nvPr/>
          </p:nvSpPr>
          <p:spPr>
            <a:xfrm>
              <a:off x="12106782" y="8795453"/>
              <a:ext cx="1078701" cy="592310"/>
            </a:xfrm>
            <a:custGeom>
              <a:avLst/>
              <a:gdLst>
                <a:gd name="connsiteX0" fmla="*/ 594834 w 1017567"/>
                <a:gd name="connsiteY0" fmla="*/ 84263 h 545359"/>
                <a:gd name="connsiteX1" fmla="*/ 193737 w 1017567"/>
                <a:gd name="connsiteY1" fmla="*/ 3315 h 545359"/>
                <a:gd name="connsiteX2" fmla="*/ 112787 w 1017567"/>
                <a:gd name="connsiteY2" fmla="*/ 359956 h 545359"/>
                <a:gd name="connsiteX3" fmla="*/ 547393 w 1017567"/>
                <a:gd name="connsiteY3" fmla="*/ 518869 h 545359"/>
                <a:gd name="connsiteX4" fmla="*/ 820762 w 1017567"/>
                <a:gd name="connsiteY4" fmla="*/ 544747 h 545359"/>
                <a:gd name="connsiteX5" fmla="*/ 1010528 w 1017567"/>
                <a:gd name="connsiteY5" fmla="*/ 409388 h 545359"/>
                <a:gd name="connsiteX6" fmla="*/ 896403 w 1017567"/>
                <a:gd name="connsiteY6" fmla="*/ 170190 h 545359"/>
                <a:gd name="connsiteX7" fmla="*/ 594834 w 1017567"/>
                <a:gd name="connsiteY7" fmla="*/ 84264 h 5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567" h="545359">
                  <a:moveTo>
                    <a:pt x="594834" y="84263"/>
                  </a:moveTo>
                  <a:cubicBezTo>
                    <a:pt x="412366" y="45116"/>
                    <a:pt x="323786" y="24879"/>
                    <a:pt x="193737" y="3315"/>
                  </a:cubicBezTo>
                  <a:cubicBezTo>
                    <a:pt x="-32523" y="-34506"/>
                    <a:pt x="-62051" y="261755"/>
                    <a:pt x="112787" y="359956"/>
                  </a:cubicBezTo>
                  <a:cubicBezTo>
                    <a:pt x="248515" y="435194"/>
                    <a:pt x="395145" y="488809"/>
                    <a:pt x="547393" y="518869"/>
                  </a:cubicBezTo>
                  <a:cubicBezTo>
                    <a:pt x="637034" y="539154"/>
                    <a:pt x="728908" y="547851"/>
                    <a:pt x="820762" y="544747"/>
                  </a:cubicBezTo>
                  <a:cubicBezTo>
                    <a:pt x="908678" y="540102"/>
                    <a:pt x="990623" y="488015"/>
                    <a:pt x="1010528" y="409388"/>
                  </a:cubicBezTo>
                  <a:cubicBezTo>
                    <a:pt x="1036647" y="312425"/>
                    <a:pt x="988204" y="210892"/>
                    <a:pt x="896403" y="170190"/>
                  </a:cubicBezTo>
                  <a:cubicBezTo>
                    <a:pt x="799150" y="131113"/>
                    <a:pt x="698077" y="102314"/>
                    <a:pt x="594834" y="84264"/>
                  </a:cubicBezTo>
                  <a:close/>
                </a:path>
              </a:pathLst>
            </a:custGeom>
            <a:solidFill>
              <a:srgbClr val="16A461"/>
            </a:solidFill>
            <a:ln w="3317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2E651DF4-FC3B-4817-A9C1-FC7E6C6B19D3}"/>
                </a:ext>
              </a:extLst>
            </p:cNvPr>
            <p:cNvSpPr/>
            <p:nvPr/>
          </p:nvSpPr>
          <p:spPr>
            <a:xfrm>
              <a:off x="12107238" y="8930570"/>
              <a:ext cx="1061991" cy="457193"/>
            </a:xfrm>
            <a:custGeom>
              <a:avLst/>
              <a:gdLst>
                <a:gd name="connsiteX0" fmla="*/ 112358 w 1001804"/>
                <a:gd name="connsiteY0" fmla="*/ 235549 h 420952"/>
                <a:gd name="connsiteX1" fmla="*/ 546963 w 1001804"/>
                <a:gd name="connsiteY1" fmla="*/ 394463 h 420952"/>
                <a:gd name="connsiteX2" fmla="*/ 820332 w 1001804"/>
                <a:gd name="connsiteY2" fmla="*/ 420340 h 420952"/>
                <a:gd name="connsiteX3" fmla="*/ 1001805 w 1001804"/>
                <a:gd name="connsiteY3" fmla="*/ 307542 h 420952"/>
                <a:gd name="connsiteX4" fmla="*/ 3872 w 1001804"/>
                <a:gd name="connsiteY4" fmla="*/ 0 h 420952"/>
                <a:gd name="connsiteX5" fmla="*/ 112357 w 1001804"/>
                <a:gd name="connsiteY5" fmla="*/ 235549 h 42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804" h="420952">
                  <a:moveTo>
                    <a:pt x="112358" y="235549"/>
                  </a:moveTo>
                  <a:cubicBezTo>
                    <a:pt x="248086" y="310787"/>
                    <a:pt x="394716" y="364402"/>
                    <a:pt x="546963" y="394463"/>
                  </a:cubicBezTo>
                  <a:cubicBezTo>
                    <a:pt x="636604" y="414747"/>
                    <a:pt x="728478" y="423444"/>
                    <a:pt x="820332" y="420340"/>
                  </a:cubicBezTo>
                  <a:cubicBezTo>
                    <a:pt x="897031" y="419202"/>
                    <a:pt x="966835" y="375813"/>
                    <a:pt x="1001805" y="307542"/>
                  </a:cubicBezTo>
                  <a:cubicBezTo>
                    <a:pt x="670045" y="224269"/>
                    <a:pt x="332314" y="118106"/>
                    <a:pt x="3872" y="0"/>
                  </a:cubicBezTo>
                  <a:cubicBezTo>
                    <a:pt x="-13734" y="93597"/>
                    <a:pt x="29786" y="188090"/>
                    <a:pt x="112357" y="235549"/>
                  </a:cubicBezTo>
                  <a:close/>
                </a:path>
              </a:pathLst>
            </a:custGeom>
            <a:solidFill>
              <a:srgbClr val="16935D"/>
            </a:solidFill>
            <a:ln w="33172"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5A5736F-4136-4ADB-8DA5-387099184201}"/>
                </a:ext>
              </a:extLst>
            </p:cNvPr>
            <p:cNvSpPr/>
            <p:nvPr/>
          </p:nvSpPr>
          <p:spPr>
            <a:xfrm>
              <a:off x="12293322" y="8900798"/>
              <a:ext cx="628509" cy="403682"/>
            </a:xfrm>
            <a:custGeom>
              <a:avLst/>
              <a:gdLst>
                <a:gd name="connsiteX0" fmla="*/ 539626 w 592889"/>
                <a:gd name="connsiteY0" fmla="*/ 370451 h 371683"/>
                <a:gd name="connsiteX1" fmla="*/ 504459 w 592889"/>
                <a:gd name="connsiteY1" fmla="*/ 370451 h 371683"/>
                <a:gd name="connsiteX2" fmla="*/ 490194 w 592889"/>
                <a:gd name="connsiteY2" fmla="*/ 366470 h 371683"/>
                <a:gd name="connsiteX3" fmla="*/ 262275 w 592889"/>
                <a:gd name="connsiteY3" fmla="*/ 150163 h 371683"/>
                <a:gd name="connsiteX4" fmla="*/ 219478 w 592889"/>
                <a:gd name="connsiteY4" fmla="*/ 104048 h 371683"/>
                <a:gd name="connsiteX5" fmla="*/ 182321 w 592889"/>
                <a:gd name="connsiteY5" fmla="*/ 82152 h 371683"/>
                <a:gd name="connsiteX6" fmla="*/ 124926 w 592889"/>
                <a:gd name="connsiteY6" fmla="*/ 82152 h 371683"/>
                <a:gd name="connsiteX7" fmla="*/ 84451 w 592889"/>
                <a:gd name="connsiteY7" fmla="*/ 122959 h 371683"/>
                <a:gd name="connsiteX8" fmla="*/ 73504 w 592889"/>
                <a:gd name="connsiteY8" fmla="*/ 163434 h 371683"/>
                <a:gd name="connsiteX9" fmla="*/ 78480 w 592889"/>
                <a:gd name="connsiteY9" fmla="*/ 205899 h 371683"/>
                <a:gd name="connsiteX10" fmla="*/ 81135 w 592889"/>
                <a:gd name="connsiteY10" fmla="*/ 223482 h 371683"/>
                <a:gd name="connsiteX11" fmla="*/ 55921 w 592889"/>
                <a:gd name="connsiteY11" fmla="*/ 233102 h 371683"/>
                <a:gd name="connsiteX12" fmla="*/ 22745 w 592889"/>
                <a:gd name="connsiteY12" fmla="*/ 230117 h 371683"/>
                <a:gd name="connsiteX13" fmla="*/ 1512 w 592889"/>
                <a:gd name="connsiteY13" fmla="*/ 196941 h 371683"/>
                <a:gd name="connsiteX14" fmla="*/ 4165 w 592889"/>
                <a:gd name="connsiteY14" fmla="*/ 142201 h 371683"/>
                <a:gd name="connsiteX15" fmla="*/ 24071 w 592889"/>
                <a:gd name="connsiteY15" fmla="*/ 87128 h 371683"/>
                <a:gd name="connsiteX16" fmla="*/ 103362 w 592889"/>
                <a:gd name="connsiteY16" fmla="*/ 10160 h 371683"/>
                <a:gd name="connsiteX17" fmla="*/ 205212 w 592889"/>
                <a:gd name="connsiteY17" fmla="*/ 10160 h 371683"/>
                <a:gd name="connsiteX18" fmla="*/ 247345 w 592889"/>
                <a:gd name="connsiteY18" fmla="*/ 32719 h 371683"/>
                <a:gd name="connsiteX19" fmla="*/ 287820 w 592889"/>
                <a:gd name="connsiteY19" fmla="*/ 70871 h 371683"/>
                <a:gd name="connsiteX20" fmla="*/ 347869 w 592889"/>
                <a:gd name="connsiteY20" fmla="*/ 140873 h 371683"/>
                <a:gd name="connsiteX21" fmla="*/ 498819 w 592889"/>
                <a:gd name="connsiteY21" fmla="*/ 273577 h 371683"/>
                <a:gd name="connsiteX22" fmla="*/ 527683 w 592889"/>
                <a:gd name="connsiteY22" fmla="*/ 101726 h 371683"/>
                <a:gd name="connsiteX23" fmla="*/ 535645 w 592889"/>
                <a:gd name="connsiteY23" fmla="*/ 89783 h 371683"/>
                <a:gd name="connsiteX24" fmla="*/ 556546 w 592889"/>
                <a:gd name="connsiteY24" fmla="*/ 87793 h 371683"/>
                <a:gd name="connsiteX25" fmla="*/ 566498 w 592889"/>
                <a:gd name="connsiteY25" fmla="*/ 87792 h 371683"/>
                <a:gd name="connsiteX26" fmla="*/ 587399 w 592889"/>
                <a:gd name="connsiteY26" fmla="*/ 93432 h 371683"/>
                <a:gd name="connsiteX27" fmla="*/ 592707 w 592889"/>
                <a:gd name="connsiteY27" fmla="*/ 106371 h 371683"/>
                <a:gd name="connsiteX28" fmla="*/ 559531 w 592889"/>
                <a:gd name="connsiteY28" fmla="*/ 357512 h 371683"/>
                <a:gd name="connsiteX29" fmla="*/ 539626 w 592889"/>
                <a:gd name="connsiteY29" fmla="*/ 370451 h 371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2889" h="371683">
                  <a:moveTo>
                    <a:pt x="539626" y="370451"/>
                  </a:moveTo>
                  <a:cubicBezTo>
                    <a:pt x="527961" y="372094"/>
                    <a:pt x="516123" y="372094"/>
                    <a:pt x="504459" y="370451"/>
                  </a:cubicBezTo>
                  <a:cubicBezTo>
                    <a:pt x="499449" y="370316"/>
                    <a:pt x="494549" y="368949"/>
                    <a:pt x="490194" y="366470"/>
                  </a:cubicBezTo>
                  <a:cubicBezTo>
                    <a:pt x="405026" y="304720"/>
                    <a:pt x="328390" y="231989"/>
                    <a:pt x="262275" y="150163"/>
                  </a:cubicBezTo>
                  <a:cubicBezTo>
                    <a:pt x="249258" y="133679"/>
                    <a:pt x="234947" y="118258"/>
                    <a:pt x="219478" y="104048"/>
                  </a:cubicBezTo>
                  <a:cubicBezTo>
                    <a:pt x="208606" y="94441"/>
                    <a:pt x="195992" y="87008"/>
                    <a:pt x="182321" y="82152"/>
                  </a:cubicBezTo>
                  <a:cubicBezTo>
                    <a:pt x="163947" y="74540"/>
                    <a:pt x="143301" y="74540"/>
                    <a:pt x="124926" y="82152"/>
                  </a:cubicBezTo>
                  <a:cubicBezTo>
                    <a:pt x="106879" y="90320"/>
                    <a:pt x="92471" y="104846"/>
                    <a:pt x="84451" y="122959"/>
                  </a:cubicBezTo>
                  <a:cubicBezTo>
                    <a:pt x="77541" y="135350"/>
                    <a:pt x="73782" y="149249"/>
                    <a:pt x="73504" y="163434"/>
                  </a:cubicBezTo>
                  <a:cubicBezTo>
                    <a:pt x="73928" y="177706"/>
                    <a:pt x="75592" y="191915"/>
                    <a:pt x="78480" y="205899"/>
                  </a:cubicBezTo>
                  <a:cubicBezTo>
                    <a:pt x="81466" y="215188"/>
                    <a:pt x="82461" y="220827"/>
                    <a:pt x="81135" y="223482"/>
                  </a:cubicBezTo>
                  <a:cubicBezTo>
                    <a:pt x="79807" y="226136"/>
                    <a:pt x="70186" y="232107"/>
                    <a:pt x="55921" y="233102"/>
                  </a:cubicBezTo>
                  <a:cubicBezTo>
                    <a:pt x="44788" y="234944"/>
                    <a:pt x="33369" y="233916"/>
                    <a:pt x="22745" y="230117"/>
                  </a:cubicBezTo>
                  <a:cubicBezTo>
                    <a:pt x="10355" y="223529"/>
                    <a:pt x="2305" y="210950"/>
                    <a:pt x="1512" y="196941"/>
                  </a:cubicBezTo>
                  <a:cubicBezTo>
                    <a:pt x="-1176" y="178695"/>
                    <a:pt x="-273" y="160101"/>
                    <a:pt x="4165" y="142201"/>
                  </a:cubicBezTo>
                  <a:cubicBezTo>
                    <a:pt x="8016" y="122953"/>
                    <a:pt x="14725" y="104390"/>
                    <a:pt x="24071" y="87128"/>
                  </a:cubicBezTo>
                  <a:cubicBezTo>
                    <a:pt x="40634" y="52950"/>
                    <a:pt x="68707" y="25699"/>
                    <a:pt x="103362" y="10160"/>
                  </a:cubicBezTo>
                  <a:cubicBezTo>
                    <a:pt x="135961" y="-3387"/>
                    <a:pt x="172614" y="-3387"/>
                    <a:pt x="205212" y="10160"/>
                  </a:cubicBezTo>
                  <a:cubicBezTo>
                    <a:pt x="220220" y="15723"/>
                    <a:pt x="234396" y="23314"/>
                    <a:pt x="247345" y="32719"/>
                  </a:cubicBezTo>
                  <a:cubicBezTo>
                    <a:pt x="262014" y="44128"/>
                    <a:pt x="275566" y="56902"/>
                    <a:pt x="287820" y="70871"/>
                  </a:cubicBezTo>
                  <a:cubicBezTo>
                    <a:pt x="302418" y="87460"/>
                    <a:pt x="320996" y="110683"/>
                    <a:pt x="347869" y="140873"/>
                  </a:cubicBezTo>
                  <a:cubicBezTo>
                    <a:pt x="394167" y="189480"/>
                    <a:pt x="444681" y="233888"/>
                    <a:pt x="498819" y="273577"/>
                  </a:cubicBezTo>
                  <a:cubicBezTo>
                    <a:pt x="512422" y="204904"/>
                    <a:pt x="518061" y="170400"/>
                    <a:pt x="527683" y="101726"/>
                  </a:cubicBezTo>
                  <a:cubicBezTo>
                    <a:pt x="528290" y="96706"/>
                    <a:pt x="531245" y="92274"/>
                    <a:pt x="535645" y="89783"/>
                  </a:cubicBezTo>
                  <a:cubicBezTo>
                    <a:pt x="542363" y="87509"/>
                    <a:pt x="549518" y="86828"/>
                    <a:pt x="556546" y="87793"/>
                  </a:cubicBezTo>
                  <a:lnTo>
                    <a:pt x="566498" y="87792"/>
                  </a:lnTo>
                  <a:cubicBezTo>
                    <a:pt x="573839" y="87804"/>
                    <a:pt x="581048" y="89749"/>
                    <a:pt x="587399" y="93432"/>
                  </a:cubicBezTo>
                  <a:cubicBezTo>
                    <a:pt x="591482" y="96387"/>
                    <a:pt x="593538" y="101400"/>
                    <a:pt x="592707" y="106371"/>
                  </a:cubicBezTo>
                  <a:cubicBezTo>
                    <a:pt x="582755" y="205899"/>
                    <a:pt x="575787" y="256989"/>
                    <a:pt x="559531" y="357512"/>
                  </a:cubicBezTo>
                  <a:cubicBezTo>
                    <a:pt x="558204" y="365143"/>
                    <a:pt x="551901" y="368461"/>
                    <a:pt x="539626" y="370451"/>
                  </a:cubicBezTo>
                  <a:close/>
                </a:path>
              </a:pathLst>
            </a:custGeom>
            <a:solidFill>
              <a:srgbClr val="FFD348"/>
            </a:solidFill>
            <a:ln w="33172"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480B305A-1E92-4114-AC40-F84826E1D5B7}"/>
                </a:ext>
              </a:extLst>
            </p:cNvPr>
            <p:cNvSpPr/>
            <p:nvPr/>
          </p:nvSpPr>
          <p:spPr>
            <a:xfrm>
              <a:off x="17823497" y="6860831"/>
              <a:ext cx="4123366" cy="3262179"/>
            </a:xfrm>
            <a:custGeom>
              <a:avLst/>
              <a:gdLst>
                <a:gd name="connsiteX0" fmla="*/ 1133634 w 3889679"/>
                <a:gd name="connsiteY0" fmla="*/ 3696 h 3003592"/>
                <a:gd name="connsiteX1" fmla="*/ 472770 w 3889679"/>
                <a:gd name="connsiteY1" fmla="*/ 657926 h 3003592"/>
                <a:gd name="connsiteX2" fmla="*/ 1009 w 3889679"/>
                <a:gd name="connsiteY2" fmla="*/ 1335379 h 3003592"/>
                <a:gd name="connsiteX3" fmla="*/ 251155 w 3889679"/>
                <a:gd name="connsiteY3" fmla="*/ 2115014 h 3003592"/>
                <a:gd name="connsiteX4" fmla="*/ 481064 w 3889679"/>
                <a:gd name="connsiteY4" fmla="*/ 2648815 h 3003592"/>
                <a:gd name="connsiteX5" fmla="*/ 1244111 w 3889679"/>
                <a:gd name="connsiteY5" fmla="*/ 2862136 h 3003592"/>
                <a:gd name="connsiteX6" fmla="*/ 2003509 w 3889679"/>
                <a:gd name="connsiteY6" fmla="*/ 3001806 h 3003592"/>
                <a:gd name="connsiteX7" fmla="*/ 3140779 w 3889679"/>
                <a:gd name="connsiteY7" fmla="*/ 1752732 h 3003592"/>
                <a:gd name="connsiteX8" fmla="*/ 3874963 w 3889679"/>
                <a:gd name="connsiteY8" fmla="*/ 614797 h 3003592"/>
                <a:gd name="connsiteX9" fmla="*/ 3751882 w 3889679"/>
                <a:gd name="connsiteY9" fmla="*/ 415742 h 3003592"/>
                <a:gd name="connsiteX10" fmla="*/ 2364795 w 3889679"/>
                <a:gd name="connsiteY10" fmla="*/ 218676 h 3003592"/>
                <a:gd name="connsiteX11" fmla="*/ 1133634 w 3889679"/>
                <a:gd name="connsiteY11" fmla="*/ 3696 h 3003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89679" h="3003592">
                  <a:moveTo>
                    <a:pt x="1133634" y="3696"/>
                  </a:moveTo>
                  <a:cubicBezTo>
                    <a:pt x="1029793" y="31232"/>
                    <a:pt x="698698" y="358347"/>
                    <a:pt x="472770" y="657926"/>
                  </a:cubicBezTo>
                  <a:cubicBezTo>
                    <a:pt x="246842" y="957505"/>
                    <a:pt x="17265" y="1212297"/>
                    <a:pt x="1009" y="1335379"/>
                  </a:cubicBezTo>
                  <a:cubicBezTo>
                    <a:pt x="-15249" y="1458462"/>
                    <a:pt x="169209" y="1885436"/>
                    <a:pt x="251155" y="2115014"/>
                  </a:cubicBezTo>
                  <a:cubicBezTo>
                    <a:pt x="333098" y="2344591"/>
                    <a:pt x="444239" y="2603695"/>
                    <a:pt x="481064" y="2648815"/>
                  </a:cubicBezTo>
                  <a:cubicBezTo>
                    <a:pt x="517889" y="2693934"/>
                    <a:pt x="1035103" y="2804742"/>
                    <a:pt x="1244111" y="2862136"/>
                  </a:cubicBezTo>
                  <a:cubicBezTo>
                    <a:pt x="1453119" y="2919531"/>
                    <a:pt x="1929525" y="3018063"/>
                    <a:pt x="2003509" y="3001806"/>
                  </a:cubicBezTo>
                  <a:cubicBezTo>
                    <a:pt x="2077490" y="2985550"/>
                    <a:pt x="2783806" y="2240751"/>
                    <a:pt x="3140779" y="1752732"/>
                  </a:cubicBezTo>
                  <a:cubicBezTo>
                    <a:pt x="3409220" y="1389255"/>
                    <a:pt x="3654435" y="1009187"/>
                    <a:pt x="3874963" y="614797"/>
                  </a:cubicBezTo>
                  <a:cubicBezTo>
                    <a:pt x="3903494" y="553090"/>
                    <a:pt x="3903826" y="440624"/>
                    <a:pt x="3751882" y="415742"/>
                  </a:cubicBezTo>
                  <a:cubicBezTo>
                    <a:pt x="3599935" y="390860"/>
                    <a:pt x="2910538" y="303275"/>
                    <a:pt x="2364795" y="218676"/>
                  </a:cubicBezTo>
                  <a:cubicBezTo>
                    <a:pt x="1854217" y="139386"/>
                    <a:pt x="1248756" y="-26826"/>
                    <a:pt x="1133634" y="3696"/>
                  </a:cubicBezTo>
                  <a:close/>
                </a:path>
              </a:pathLst>
            </a:custGeom>
            <a:solidFill>
              <a:srgbClr val="F8E9D0"/>
            </a:solidFill>
            <a:ln w="3317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E399B01-F2F6-4C27-865F-D2CF1099F875}"/>
                </a:ext>
              </a:extLst>
            </p:cNvPr>
            <p:cNvSpPr/>
            <p:nvPr/>
          </p:nvSpPr>
          <p:spPr>
            <a:xfrm>
              <a:off x="17854459" y="6860831"/>
              <a:ext cx="4016665" cy="1363146"/>
            </a:xfrm>
            <a:custGeom>
              <a:avLst/>
              <a:gdLst>
                <a:gd name="connsiteX0" fmla="*/ 3789026 w 3789025"/>
                <a:gd name="connsiteY0" fmla="*/ 436310 h 1255092"/>
                <a:gd name="connsiteX1" fmla="*/ 3722674 w 3789025"/>
                <a:gd name="connsiteY1" fmla="*/ 416074 h 1255092"/>
                <a:gd name="connsiteX2" fmla="*/ 2335588 w 3789025"/>
                <a:gd name="connsiteY2" fmla="*/ 219008 h 1255092"/>
                <a:gd name="connsiteX3" fmla="*/ 1104095 w 3789025"/>
                <a:gd name="connsiteY3" fmla="*/ 3696 h 1255092"/>
                <a:gd name="connsiteX4" fmla="*/ 443230 w 3789025"/>
                <a:gd name="connsiteY4" fmla="*/ 657926 h 1255092"/>
                <a:gd name="connsiteX5" fmla="*/ 0 w 3789025"/>
                <a:gd name="connsiteY5" fmla="*/ 1255093 h 1255092"/>
                <a:gd name="connsiteX6" fmla="*/ 1644532 w 3789025"/>
                <a:gd name="connsiteY6" fmla="*/ 937599 h 1255092"/>
                <a:gd name="connsiteX7" fmla="*/ 2250655 w 3789025"/>
                <a:gd name="connsiteY7" fmla="*/ 824469 h 1255092"/>
                <a:gd name="connsiteX8" fmla="*/ 3789024 w 3789025"/>
                <a:gd name="connsiteY8" fmla="*/ 436310 h 125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9025" h="1255092">
                  <a:moveTo>
                    <a:pt x="3789026" y="436310"/>
                  </a:moveTo>
                  <a:cubicBezTo>
                    <a:pt x="3768129" y="426072"/>
                    <a:pt x="3745730" y="419240"/>
                    <a:pt x="3722674" y="416074"/>
                  </a:cubicBezTo>
                  <a:cubicBezTo>
                    <a:pt x="3571060" y="391192"/>
                    <a:pt x="2881331" y="303607"/>
                    <a:pt x="2335588" y="219008"/>
                  </a:cubicBezTo>
                  <a:cubicBezTo>
                    <a:pt x="1824677" y="139386"/>
                    <a:pt x="1219216" y="-26826"/>
                    <a:pt x="1104095" y="3696"/>
                  </a:cubicBezTo>
                  <a:cubicBezTo>
                    <a:pt x="1000256" y="31232"/>
                    <a:pt x="669158" y="358347"/>
                    <a:pt x="443230" y="657926"/>
                  </a:cubicBezTo>
                  <a:cubicBezTo>
                    <a:pt x="258440" y="903427"/>
                    <a:pt x="70997" y="1118408"/>
                    <a:pt x="0" y="1255093"/>
                  </a:cubicBezTo>
                  <a:cubicBezTo>
                    <a:pt x="129717" y="1214287"/>
                    <a:pt x="624040" y="1127034"/>
                    <a:pt x="1644532" y="937599"/>
                  </a:cubicBezTo>
                  <a:cubicBezTo>
                    <a:pt x="1834630" y="902432"/>
                    <a:pt x="2062880" y="857645"/>
                    <a:pt x="2250655" y="824469"/>
                  </a:cubicBezTo>
                  <a:cubicBezTo>
                    <a:pt x="2771634" y="730024"/>
                    <a:pt x="3285604" y="600340"/>
                    <a:pt x="3789024" y="436310"/>
                  </a:cubicBezTo>
                  <a:close/>
                </a:path>
              </a:pathLst>
            </a:custGeom>
            <a:solidFill>
              <a:srgbClr val="FCF1E0"/>
            </a:solidFill>
            <a:ln w="33172"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FDB8062-675E-487B-897D-ED295AC59F4A}"/>
                </a:ext>
              </a:extLst>
            </p:cNvPr>
            <p:cNvSpPr/>
            <p:nvPr/>
          </p:nvSpPr>
          <p:spPr>
            <a:xfrm>
              <a:off x="18089742" y="7334706"/>
              <a:ext cx="3858302" cy="2788306"/>
            </a:xfrm>
            <a:custGeom>
              <a:avLst/>
              <a:gdLst>
                <a:gd name="connsiteX0" fmla="*/ 3567079 w 3639637"/>
                <a:gd name="connsiteY0" fmla="*/ 0 h 2567282"/>
                <a:gd name="connsiteX1" fmla="*/ 3567079 w 3639637"/>
                <a:gd name="connsiteY1" fmla="*/ 0 h 2567282"/>
                <a:gd name="connsiteX2" fmla="*/ 3249253 w 3639637"/>
                <a:gd name="connsiteY2" fmla="*/ 469439 h 2567282"/>
                <a:gd name="connsiteX3" fmla="*/ 1577848 w 3639637"/>
                <a:gd name="connsiteY3" fmla="*/ 1316421 h 2567282"/>
                <a:gd name="connsiteX4" fmla="*/ 0 w 3639637"/>
                <a:gd name="connsiteY4" fmla="*/ 1678703 h 2567282"/>
                <a:gd name="connsiteX5" fmla="*/ 229909 w 3639637"/>
                <a:gd name="connsiteY5" fmla="*/ 2212504 h 2567282"/>
                <a:gd name="connsiteX6" fmla="*/ 992956 w 3639637"/>
                <a:gd name="connsiteY6" fmla="*/ 2425825 h 2567282"/>
                <a:gd name="connsiteX7" fmla="*/ 1752354 w 3639637"/>
                <a:gd name="connsiteY7" fmla="*/ 2565496 h 2567282"/>
                <a:gd name="connsiteX8" fmla="*/ 2889625 w 3639637"/>
                <a:gd name="connsiteY8" fmla="*/ 1316421 h 2567282"/>
                <a:gd name="connsiteX9" fmla="*/ 3623808 w 3639637"/>
                <a:gd name="connsiteY9" fmla="*/ 178487 h 2567282"/>
                <a:gd name="connsiteX10" fmla="*/ 3571947 w 3639637"/>
                <a:gd name="connsiteY10" fmla="*/ 2521 h 2567282"/>
                <a:gd name="connsiteX11" fmla="*/ 3567077 w 3639637"/>
                <a:gd name="connsiteY11" fmla="*/ 0 h 256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39637" h="2567282">
                  <a:moveTo>
                    <a:pt x="3567079" y="0"/>
                  </a:moveTo>
                  <a:lnTo>
                    <a:pt x="3567079" y="0"/>
                  </a:lnTo>
                  <a:cubicBezTo>
                    <a:pt x="3676227" y="139007"/>
                    <a:pt x="3471200" y="278678"/>
                    <a:pt x="3249253" y="469439"/>
                  </a:cubicBezTo>
                  <a:cubicBezTo>
                    <a:pt x="3027306" y="660201"/>
                    <a:pt x="2519382" y="1027791"/>
                    <a:pt x="1577848" y="1316421"/>
                  </a:cubicBezTo>
                  <a:cubicBezTo>
                    <a:pt x="603803" y="1615005"/>
                    <a:pt x="391144" y="1615005"/>
                    <a:pt x="0" y="1678703"/>
                  </a:cubicBezTo>
                  <a:cubicBezTo>
                    <a:pt x="82276" y="1908612"/>
                    <a:pt x="193084" y="2167384"/>
                    <a:pt x="229909" y="2212504"/>
                  </a:cubicBezTo>
                  <a:cubicBezTo>
                    <a:pt x="266734" y="2257623"/>
                    <a:pt x="783948" y="2368432"/>
                    <a:pt x="992956" y="2425825"/>
                  </a:cubicBezTo>
                  <a:cubicBezTo>
                    <a:pt x="1201964" y="2483220"/>
                    <a:pt x="1678370" y="2581753"/>
                    <a:pt x="1752354" y="2565496"/>
                  </a:cubicBezTo>
                  <a:cubicBezTo>
                    <a:pt x="1826336" y="2549240"/>
                    <a:pt x="2532651" y="1804440"/>
                    <a:pt x="2889625" y="1316421"/>
                  </a:cubicBezTo>
                  <a:cubicBezTo>
                    <a:pt x="3158065" y="952944"/>
                    <a:pt x="3403281" y="572876"/>
                    <a:pt x="3623808" y="178487"/>
                  </a:cubicBezTo>
                  <a:cubicBezTo>
                    <a:pt x="3658080" y="115574"/>
                    <a:pt x="3634860" y="36791"/>
                    <a:pt x="3571947" y="2521"/>
                  </a:cubicBezTo>
                  <a:cubicBezTo>
                    <a:pt x="3570341" y="1646"/>
                    <a:pt x="3568717" y="806"/>
                    <a:pt x="3567077" y="0"/>
                  </a:cubicBezTo>
                  <a:close/>
                </a:path>
              </a:pathLst>
            </a:custGeom>
            <a:solidFill>
              <a:srgbClr val="F5DFCE"/>
            </a:solidFill>
            <a:ln w="33172"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DE281040-56E1-4422-B148-E3502F99A5DA}"/>
                </a:ext>
              </a:extLst>
            </p:cNvPr>
            <p:cNvSpPr/>
            <p:nvPr/>
          </p:nvSpPr>
          <p:spPr>
            <a:xfrm>
              <a:off x="18442486" y="6978805"/>
              <a:ext cx="3146230" cy="464188"/>
            </a:xfrm>
            <a:custGeom>
              <a:avLst/>
              <a:gdLst>
                <a:gd name="connsiteX0" fmla="*/ 2967921 w 2967921"/>
                <a:gd name="connsiteY0" fmla="*/ 344940 h 427393"/>
                <a:gd name="connsiteX1" fmla="*/ 1695624 w 2967921"/>
                <a:gd name="connsiteY1" fmla="*/ 208587 h 427393"/>
                <a:gd name="connsiteX2" fmla="*/ 392804 w 2967921"/>
                <a:gd name="connsiteY2" fmla="*/ 1569 h 427393"/>
                <a:gd name="connsiteX3" fmla="*/ 0 w 2967921"/>
                <a:gd name="connsiteY3" fmla="*/ 409965 h 427393"/>
                <a:gd name="connsiteX4" fmla="*/ 970066 w 2967921"/>
                <a:gd name="connsiteY4" fmla="*/ 409965 h 427393"/>
                <a:gd name="connsiteX5" fmla="*/ 2967921 w 2967921"/>
                <a:gd name="connsiteY5" fmla="*/ 344940 h 42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921" h="427393">
                  <a:moveTo>
                    <a:pt x="2967921" y="344940"/>
                  </a:moveTo>
                  <a:cubicBezTo>
                    <a:pt x="2967921" y="344940"/>
                    <a:pt x="2238050" y="302143"/>
                    <a:pt x="1695624" y="208587"/>
                  </a:cubicBezTo>
                  <a:cubicBezTo>
                    <a:pt x="1197985" y="123324"/>
                    <a:pt x="524512" y="-16346"/>
                    <a:pt x="392804" y="1569"/>
                  </a:cubicBezTo>
                  <a:cubicBezTo>
                    <a:pt x="251582" y="127418"/>
                    <a:pt x="120261" y="263954"/>
                    <a:pt x="0" y="409965"/>
                  </a:cubicBezTo>
                  <a:cubicBezTo>
                    <a:pt x="50760" y="376789"/>
                    <a:pt x="288963" y="371481"/>
                    <a:pt x="970066" y="409965"/>
                  </a:cubicBezTo>
                  <a:cubicBezTo>
                    <a:pt x="1542352" y="442809"/>
                    <a:pt x="2644124" y="433520"/>
                    <a:pt x="2967921" y="344940"/>
                  </a:cubicBezTo>
                  <a:close/>
                </a:path>
              </a:pathLst>
            </a:custGeom>
            <a:solidFill>
              <a:srgbClr val="FFF8ED"/>
            </a:solidFill>
            <a:ln w="3317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17211537-8D8A-47BE-8EC5-C5D0BFAB16F6}"/>
                </a:ext>
              </a:extLst>
            </p:cNvPr>
            <p:cNvSpPr/>
            <p:nvPr/>
          </p:nvSpPr>
          <p:spPr>
            <a:xfrm>
              <a:off x="19142705" y="7670165"/>
              <a:ext cx="2714000" cy="2452847"/>
            </a:xfrm>
            <a:custGeom>
              <a:avLst/>
              <a:gdLst>
                <a:gd name="connsiteX0" fmla="*/ 2558529 w 2560187"/>
                <a:gd name="connsiteY0" fmla="*/ 0 h 2258414"/>
                <a:gd name="connsiteX1" fmla="*/ 0 w 2560187"/>
                <a:gd name="connsiteY1" fmla="*/ 2116957 h 2258414"/>
                <a:gd name="connsiteX2" fmla="*/ 759398 w 2560187"/>
                <a:gd name="connsiteY2" fmla="*/ 2256628 h 2258414"/>
                <a:gd name="connsiteX3" fmla="*/ 1896669 w 2560187"/>
                <a:gd name="connsiteY3" fmla="*/ 1007553 h 2258414"/>
                <a:gd name="connsiteX4" fmla="*/ 2560188 w 2560187"/>
                <a:gd name="connsiteY4" fmla="*/ 0 h 2258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0187" h="2258414">
                  <a:moveTo>
                    <a:pt x="2558529" y="0"/>
                  </a:moveTo>
                  <a:cubicBezTo>
                    <a:pt x="2231083" y="540104"/>
                    <a:pt x="1171775" y="1583156"/>
                    <a:pt x="0" y="2116957"/>
                  </a:cubicBezTo>
                  <a:cubicBezTo>
                    <a:pt x="209340" y="2174352"/>
                    <a:pt x="685414" y="2272885"/>
                    <a:pt x="759398" y="2256628"/>
                  </a:cubicBezTo>
                  <a:cubicBezTo>
                    <a:pt x="833380" y="2240372"/>
                    <a:pt x="1539695" y="1495572"/>
                    <a:pt x="1896669" y="1007553"/>
                  </a:cubicBezTo>
                  <a:cubicBezTo>
                    <a:pt x="2204210" y="586551"/>
                    <a:pt x="2443740" y="197728"/>
                    <a:pt x="2560188" y="0"/>
                  </a:cubicBezTo>
                  <a:close/>
                </a:path>
              </a:pathLst>
            </a:custGeom>
            <a:solidFill>
              <a:srgbClr val="EDC1AD"/>
            </a:solidFill>
            <a:ln w="3317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9ABF259-3A6F-4B84-BA19-615AEFED4D22}"/>
                </a:ext>
              </a:extLst>
            </p:cNvPr>
            <p:cNvSpPr/>
            <p:nvPr/>
          </p:nvSpPr>
          <p:spPr>
            <a:xfrm>
              <a:off x="20239810" y="7120314"/>
              <a:ext cx="1707405" cy="1644147"/>
            </a:xfrm>
            <a:custGeom>
              <a:avLst/>
              <a:gdLst>
                <a:gd name="connsiteX0" fmla="*/ 1472841 w 1610640"/>
                <a:gd name="connsiteY0" fmla="*/ 177160 h 1513818"/>
                <a:gd name="connsiteX1" fmla="*/ 216800 w 1610640"/>
                <a:gd name="connsiteY1" fmla="*/ 0 h 1513818"/>
                <a:gd name="connsiteX2" fmla="*/ 216800 w 1610640"/>
                <a:gd name="connsiteY2" fmla="*/ 0 h 1513818"/>
                <a:gd name="connsiteX3" fmla="*/ 59214 w 1610640"/>
                <a:gd name="connsiteY3" fmla="*/ 879495 h 1513818"/>
                <a:gd name="connsiteX4" fmla="*/ 861740 w 1610640"/>
                <a:gd name="connsiteY4" fmla="*/ 1513819 h 1513818"/>
                <a:gd name="connsiteX5" fmla="*/ 1595924 w 1610640"/>
                <a:gd name="connsiteY5" fmla="*/ 375884 h 1513818"/>
                <a:gd name="connsiteX6" fmla="*/ 1472841 w 1610640"/>
                <a:gd name="connsiteY6" fmla="*/ 177160 h 151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0640" h="1513818">
                  <a:moveTo>
                    <a:pt x="1472841" y="177160"/>
                  </a:moveTo>
                  <a:cubicBezTo>
                    <a:pt x="1333171" y="154269"/>
                    <a:pt x="736666" y="77633"/>
                    <a:pt x="216800" y="0"/>
                  </a:cubicBezTo>
                  <a:lnTo>
                    <a:pt x="216800" y="0"/>
                  </a:lnTo>
                  <a:cubicBezTo>
                    <a:pt x="216800" y="0"/>
                    <a:pt x="-136855" y="314840"/>
                    <a:pt x="59214" y="879495"/>
                  </a:cubicBezTo>
                  <a:cubicBezTo>
                    <a:pt x="255285" y="1444149"/>
                    <a:pt x="861740" y="1513819"/>
                    <a:pt x="861740" y="1513819"/>
                  </a:cubicBezTo>
                  <a:cubicBezTo>
                    <a:pt x="1130181" y="1150341"/>
                    <a:pt x="1375397" y="770274"/>
                    <a:pt x="1595924" y="375884"/>
                  </a:cubicBezTo>
                  <a:cubicBezTo>
                    <a:pt x="1624455" y="314176"/>
                    <a:pt x="1624787" y="201710"/>
                    <a:pt x="1472841" y="177160"/>
                  </a:cubicBezTo>
                  <a:close/>
                </a:path>
              </a:pathLst>
            </a:custGeom>
            <a:solidFill>
              <a:srgbClr val="194A72"/>
            </a:solidFill>
            <a:ln w="33172"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FE999C1-62DA-48D0-B001-9231A298D0EB}"/>
                </a:ext>
              </a:extLst>
            </p:cNvPr>
            <p:cNvSpPr/>
            <p:nvPr/>
          </p:nvSpPr>
          <p:spPr>
            <a:xfrm>
              <a:off x="20239912" y="7126079"/>
              <a:ext cx="1583276" cy="632004"/>
            </a:xfrm>
            <a:custGeom>
              <a:avLst/>
              <a:gdLst>
                <a:gd name="connsiteX0" fmla="*/ 1452508 w 1493546"/>
                <a:gd name="connsiteY0" fmla="*/ 168534 h 581906"/>
                <a:gd name="connsiteX1" fmla="*/ 1439239 w 1493546"/>
                <a:gd name="connsiteY1" fmla="*/ 166544 h 581906"/>
                <a:gd name="connsiteX2" fmla="*/ 1431939 w 1493546"/>
                <a:gd name="connsiteY2" fmla="*/ 166544 h 581906"/>
                <a:gd name="connsiteX3" fmla="*/ 1419000 w 1493546"/>
                <a:gd name="connsiteY3" fmla="*/ 164553 h 581906"/>
                <a:gd name="connsiteX4" fmla="*/ 1408716 w 1493546"/>
                <a:gd name="connsiteY4" fmla="*/ 162894 h 581906"/>
                <a:gd name="connsiteX5" fmla="*/ 1395779 w 1493546"/>
                <a:gd name="connsiteY5" fmla="*/ 162894 h 581906"/>
                <a:gd name="connsiteX6" fmla="*/ 1384166 w 1493546"/>
                <a:gd name="connsiteY6" fmla="*/ 161236 h 581906"/>
                <a:gd name="connsiteX7" fmla="*/ 1369900 w 1493546"/>
                <a:gd name="connsiteY7" fmla="*/ 159245 h 581906"/>
                <a:gd name="connsiteX8" fmla="*/ 1357625 w 1493546"/>
                <a:gd name="connsiteY8" fmla="*/ 157586 h 581906"/>
                <a:gd name="connsiteX9" fmla="*/ 1340705 w 1493546"/>
                <a:gd name="connsiteY9" fmla="*/ 154932 h 581906"/>
                <a:gd name="connsiteX10" fmla="*/ 1329427 w 1493546"/>
                <a:gd name="connsiteY10" fmla="*/ 154932 h 581906"/>
                <a:gd name="connsiteX11" fmla="*/ 1308856 w 1493546"/>
                <a:gd name="connsiteY11" fmla="*/ 151946 h 581906"/>
                <a:gd name="connsiteX12" fmla="*/ 1298903 w 1493546"/>
                <a:gd name="connsiteY12" fmla="*/ 151946 h 581906"/>
                <a:gd name="connsiteX13" fmla="*/ 216704 w 1493546"/>
                <a:gd name="connsiteY13" fmla="*/ 0 h 581906"/>
                <a:gd name="connsiteX14" fmla="*/ 216704 w 1493546"/>
                <a:gd name="connsiteY14" fmla="*/ 0 h 581906"/>
                <a:gd name="connsiteX15" fmla="*/ 1392 w 1493546"/>
                <a:gd name="connsiteY15" fmla="*/ 581906 h 581906"/>
                <a:gd name="connsiteX16" fmla="*/ 1473409 w 1493546"/>
                <a:gd name="connsiteY16" fmla="*/ 173178 h 581906"/>
                <a:gd name="connsiteX17" fmla="*/ 1458147 w 1493546"/>
                <a:gd name="connsiteY17" fmla="*/ 170525 h 58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93546" h="581906">
                  <a:moveTo>
                    <a:pt x="1452508" y="168534"/>
                  </a:moveTo>
                  <a:lnTo>
                    <a:pt x="1439239" y="166544"/>
                  </a:lnTo>
                  <a:lnTo>
                    <a:pt x="1431939" y="166544"/>
                  </a:lnTo>
                  <a:lnTo>
                    <a:pt x="1419000" y="164553"/>
                  </a:lnTo>
                  <a:lnTo>
                    <a:pt x="1408716" y="162894"/>
                  </a:lnTo>
                  <a:lnTo>
                    <a:pt x="1395779" y="162894"/>
                  </a:lnTo>
                  <a:lnTo>
                    <a:pt x="1384166" y="161236"/>
                  </a:lnTo>
                  <a:lnTo>
                    <a:pt x="1369900" y="159245"/>
                  </a:lnTo>
                  <a:lnTo>
                    <a:pt x="1357625" y="157586"/>
                  </a:lnTo>
                  <a:lnTo>
                    <a:pt x="1340705" y="154932"/>
                  </a:lnTo>
                  <a:lnTo>
                    <a:pt x="1329427" y="154932"/>
                  </a:lnTo>
                  <a:lnTo>
                    <a:pt x="1308856" y="151946"/>
                  </a:lnTo>
                  <a:lnTo>
                    <a:pt x="1298903" y="151946"/>
                  </a:lnTo>
                  <a:cubicBezTo>
                    <a:pt x="1049089" y="118770"/>
                    <a:pt x="610834" y="59385"/>
                    <a:pt x="216704" y="0"/>
                  </a:cubicBezTo>
                  <a:lnTo>
                    <a:pt x="216704" y="0"/>
                  </a:lnTo>
                  <a:cubicBezTo>
                    <a:pt x="66537" y="155213"/>
                    <a:pt x="-11579" y="366332"/>
                    <a:pt x="1392" y="581906"/>
                  </a:cubicBezTo>
                  <a:cubicBezTo>
                    <a:pt x="827142" y="435932"/>
                    <a:pt x="1631991" y="236877"/>
                    <a:pt x="1473409" y="173178"/>
                  </a:cubicBezTo>
                  <a:lnTo>
                    <a:pt x="1458147" y="170525"/>
                  </a:lnTo>
                  <a:close/>
                </a:path>
              </a:pathLst>
            </a:custGeom>
            <a:solidFill>
              <a:srgbClr val="29688C"/>
            </a:solidFill>
            <a:ln w="3317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18E0EA9-F99C-4199-8039-9E3BD522082D}"/>
                </a:ext>
              </a:extLst>
            </p:cNvPr>
            <p:cNvSpPr/>
            <p:nvPr/>
          </p:nvSpPr>
          <p:spPr>
            <a:xfrm>
              <a:off x="20550174" y="7337587"/>
              <a:ext cx="1390626" cy="1431424"/>
            </a:xfrm>
            <a:custGeom>
              <a:avLst/>
              <a:gdLst>
                <a:gd name="connsiteX0" fmla="*/ 1309122 w 1311814"/>
                <a:gd name="connsiteY0" fmla="*/ 160572 h 1317957"/>
                <a:gd name="connsiteX1" fmla="*/ 1311444 w 1311814"/>
                <a:gd name="connsiteY1" fmla="*/ 152942 h 1317957"/>
                <a:gd name="connsiteX2" fmla="*/ 1311444 w 1311814"/>
                <a:gd name="connsiteY2" fmla="*/ 147633 h 1317957"/>
                <a:gd name="connsiteX3" fmla="*/ 1311444 w 1311814"/>
                <a:gd name="connsiteY3" fmla="*/ 140335 h 1317957"/>
                <a:gd name="connsiteX4" fmla="*/ 1311444 w 1311814"/>
                <a:gd name="connsiteY4" fmla="*/ 134363 h 1317957"/>
                <a:gd name="connsiteX5" fmla="*/ 1311444 w 1311814"/>
                <a:gd name="connsiteY5" fmla="*/ 127397 h 1317957"/>
                <a:gd name="connsiteX6" fmla="*/ 1311444 w 1311814"/>
                <a:gd name="connsiteY6" fmla="*/ 120761 h 1317957"/>
                <a:gd name="connsiteX7" fmla="*/ 1311444 w 1311814"/>
                <a:gd name="connsiteY7" fmla="*/ 115453 h 1317957"/>
                <a:gd name="connsiteX8" fmla="*/ 1311444 w 1311814"/>
                <a:gd name="connsiteY8" fmla="*/ 98865 h 1317957"/>
                <a:gd name="connsiteX9" fmla="*/ 1311444 w 1311814"/>
                <a:gd name="connsiteY9" fmla="*/ 95216 h 1317957"/>
                <a:gd name="connsiteX10" fmla="*/ 1311444 w 1311814"/>
                <a:gd name="connsiteY10" fmla="*/ 85927 h 1317957"/>
                <a:gd name="connsiteX11" fmla="*/ 1311444 w 1311814"/>
                <a:gd name="connsiteY11" fmla="*/ 81945 h 1317957"/>
                <a:gd name="connsiteX12" fmla="*/ 1309122 w 1311814"/>
                <a:gd name="connsiteY12" fmla="*/ 72324 h 1317957"/>
                <a:gd name="connsiteX13" fmla="*/ 1309122 w 1311814"/>
                <a:gd name="connsiteY13" fmla="*/ 69339 h 1317957"/>
                <a:gd name="connsiteX14" fmla="*/ 1305473 w 1311814"/>
                <a:gd name="connsiteY14" fmla="*/ 59053 h 1317957"/>
                <a:gd name="connsiteX15" fmla="*/ 1305473 w 1311814"/>
                <a:gd name="connsiteY15" fmla="*/ 59053 h 1317957"/>
                <a:gd name="connsiteX16" fmla="*/ 1283578 w 1311814"/>
                <a:gd name="connsiteY16" fmla="*/ 25877 h 1317957"/>
                <a:gd name="connsiteX17" fmla="*/ 1283576 w 1311814"/>
                <a:gd name="connsiteY17" fmla="*/ 25877 h 1317957"/>
                <a:gd name="connsiteX18" fmla="*/ 1273623 w 1311814"/>
                <a:gd name="connsiteY18" fmla="*/ 17251 h 1317957"/>
                <a:gd name="connsiteX19" fmla="*/ 1271633 w 1311814"/>
                <a:gd name="connsiteY19" fmla="*/ 15262 h 1317957"/>
                <a:gd name="connsiteX20" fmla="*/ 1260686 w 1311814"/>
                <a:gd name="connsiteY20" fmla="*/ 7299 h 1317957"/>
                <a:gd name="connsiteX21" fmla="*/ 1258031 w 1311814"/>
                <a:gd name="connsiteY21" fmla="*/ 7299 h 1317957"/>
                <a:gd name="connsiteX22" fmla="*/ 1244760 w 1311814"/>
                <a:gd name="connsiteY22" fmla="*/ 0 h 1317957"/>
                <a:gd name="connsiteX23" fmla="*/ 1244760 w 1311814"/>
                <a:gd name="connsiteY23" fmla="*/ 0 h 1317957"/>
                <a:gd name="connsiteX24" fmla="*/ 926934 w 1311814"/>
                <a:gd name="connsiteY24" fmla="*/ 469440 h 1317957"/>
                <a:gd name="connsiteX25" fmla="*/ 0 w 1311814"/>
                <a:gd name="connsiteY25" fmla="*/ 1045707 h 1317957"/>
                <a:gd name="connsiteX26" fmla="*/ 567640 w 1311814"/>
                <a:gd name="connsiteY26" fmla="*/ 1316422 h 1317957"/>
                <a:gd name="connsiteX27" fmla="*/ 1301824 w 1311814"/>
                <a:gd name="connsiteY27" fmla="*/ 178488 h 1317957"/>
                <a:gd name="connsiteX28" fmla="*/ 1306137 w 1311814"/>
                <a:gd name="connsiteY28" fmla="*/ 167539 h 1317957"/>
                <a:gd name="connsiteX29" fmla="*/ 1309122 w 1311814"/>
                <a:gd name="connsiteY29" fmla="*/ 160572 h 131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11814" h="1317957">
                  <a:moveTo>
                    <a:pt x="1309122" y="160572"/>
                  </a:moveTo>
                  <a:cubicBezTo>
                    <a:pt x="1309122" y="158250"/>
                    <a:pt x="1309122" y="155595"/>
                    <a:pt x="1311444" y="152942"/>
                  </a:cubicBezTo>
                  <a:cubicBezTo>
                    <a:pt x="1311596" y="151176"/>
                    <a:pt x="1311596" y="149400"/>
                    <a:pt x="1311444" y="147633"/>
                  </a:cubicBezTo>
                  <a:cubicBezTo>
                    <a:pt x="1311598" y="145202"/>
                    <a:pt x="1311598" y="142766"/>
                    <a:pt x="1311444" y="140335"/>
                  </a:cubicBezTo>
                  <a:cubicBezTo>
                    <a:pt x="1311598" y="138347"/>
                    <a:pt x="1311598" y="136351"/>
                    <a:pt x="1311444" y="134363"/>
                  </a:cubicBezTo>
                  <a:cubicBezTo>
                    <a:pt x="1311608" y="132044"/>
                    <a:pt x="1311608" y="129716"/>
                    <a:pt x="1311444" y="127397"/>
                  </a:cubicBezTo>
                  <a:lnTo>
                    <a:pt x="1311444" y="120761"/>
                  </a:lnTo>
                  <a:lnTo>
                    <a:pt x="1311444" y="115453"/>
                  </a:lnTo>
                  <a:cubicBezTo>
                    <a:pt x="1311938" y="109935"/>
                    <a:pt x="1311938" y="104383"/>
                    <a:pt x="1311444" y="98865"/>
                  </a:cubicBezTo>
                  <a:lnTo>
                    <a:pt x="1311444" y="95216"/>
                  </a:lnTo>
                  <a:cubicBezTo>
                    <a:pt x="1311444" y="92229"/>
                    <a:pt x="1311444" y="88912"/>
                    <a:pt x="1311444" y="85927"/>
                  </a:cubicBezTo>
                  <a:lnTo>
                    <a:pt x="1311444" y="81945"/>
                  </a:lnTo>
                  <a:cubicBezTo>
                    <a:pt x="1311444" y="78959"/>
                    <a:pt x="1311444" y="75641"/>
                    <a:pt x="1309122" y="72324"/>
                  </a:cubicBezTo>
                  <a:lnTo>
                    <a:pt x="1309122" y="69339"/>
                  </a:lnTo>
                  <a:cubicBezTo>
                    <a:pt x="1309122" y="66021"/>
                    <a:pt x="1306799" y="62371"/>
                    <a:pt x="1305473" y="59053"/>
                  </a:cubicBezTo>
                  <a:lnTo>
                    <a:pt x="1305473" y="59053"/>
                  </a:lnTo>
                  <a:cubicBezTo>
                    <a:pt x="1300153" y="46809"/>
                    <a:pt x="1292744" y="35583"/>
                    <a:pt x="1283578" y="25877"/>
                  </a:cubicBezTo>
                  <a:lnTo>
                    <a:pt x="1283576" y="25877"/>
                  </a:lnTo>
                  <a:cubicBezTo>
                    <a:pt x="1280488" y="22748"/>
                    <a:pt x="1277159" y="19863"/>
                    <a:pt x="1273623" y="17251"/>
                  </a:cubicBezTo>
                  <a:lnTo>
                    <a:pt x="1271633" y="15262"/>
                  </a:lnTo>
                  <a:lnTo>
                    <a:pt x="1260686" y="7299"/>
                  </a:lnTo>
                  <a:lnTo>
                    <a:pt x="1258031" y="7299"/>
                  </a:lnTo>
                  <a:lnTo>
                    <a:pt x="1244760" y="0"/>
                  </a:lnTo>
                  <a:lnTo>
                    <a:pt x="1244760" y="0"/>
                  </a:lnTo>
                  <a:cubicBezTo>
                    <a:pt x="1353910" y="139007"/>
                    <a:pt x="1148881" y="278679"/>
                    <a:pt x="926934" y="469440"/>
                  </a:cubicBezTo>
                  <a:cubicBezTo>
                    <a:pt x="783616" y="592523"/>
                    <a:pt x="441240" y="795892"/>
                    <a:pt x="0" y="1045707"/>
                  </a:cubicBezTo>
                  <a:cubicBezTo>
                    <a:pt x="242846" y="1269975"/>
                    <a:pt x="567972" y="1328697"/>
                    <a:pt x="567640" y="1316422"/>
                  </a:cubicBezTo>
                  <a:cubicBezTo>
                    <a:pt x="836081" y="952945"/>
                    <a:pt x="1081296" y="572877"/>
                    <a:pt x="1301824" y="178488"/>
                  </a:cubicBezTo>
                  <a:lnTo>
                    <a:pt x="1306137" y="167539"/>
                  </a:lnTo>
                  <a:cubicBezTo>
                    <a:pt x="1306137" y="167539"/>
                    <a:pt x="1308458" y="161899"/>
                    <a:pt x="1309122" y="160572"/>
                  </a:cubicBezTo>
                  <a:close/>
                </a:path>
              </a:pathLst>
            </a:custGeom>
            <a:solidFill>
              <a:srgbClr val="123668"/>
            </a:solidFill>
            <a:ln w="3317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12CB29ED-799C-481C-A5E3-9F556CC2D655}"/>
                </a:ext>
              </a:extLst>
            </p:cNvPr>
            <p:cNvSpPr/>
            <p:nvPr/>
          </p:nvSpPr>
          <p:spPr>
            <a:xfrm>
              <a:off x="20281481" y="7228770"/>
              <a:ext cx="1307235" cy="214031"/>
            </a:xfrm>
            <a:custGeom>
              <a:avLst/>
              <a:gdLst>
                <a:gd name="connsiteX0" fmla="*/ 0 w 1233149"/>
                <a:gd name="connsiteY0" fmla="*/ 197065 h 197065"/>
                <a:gd name="connsiteX1" fmla="*/ 1233150 w 1233149"/>
                <a:gd name="connsiteY1" fmla="*/ 114789 h 197065"/>
                <a:gd name="connsiteX2" fmla="*/ 95215 w 1233149"/>
                <a:gd name="connsiteY2" fmla="*/ 0 h 197065"/>
                <a:gd name="connsiteX3" fmla="*/ 0 w 1233149"/>
                <a:gd name="connsiteY3" fmla="*/ 197065 h 197065"/>
              </a:gdLst>
              <a:ahLst/>
              <a:cxnLst>
                <a:cxn ang="0">
                  <a:pos x="connsiteX0" y="connsiteY0"/>
                </a:cxn>
                <a:cxn ang="0">
                  <a:pos x="connsiteX1" y="connsiteY1"/>
                </a:cxn>
                <a:cxn ang="0">
                  <a:pos x="connsiteX2" y="connsiteY2"/>
                </a:cxn>
                <a:cxn ang="0">
                  <a:pos x="connsiteX3" y="connsiteY3"/>
                </a:cxn>
              </a:cxnLst>
              <a:rect l="l" t="t" r="r" b="b"/>
              <a:pathLst>
                <a:path w="1233149" h="197065">
                  <a:moveTo>
                    <a:pt x="0" y="197065"/>
                  </a:moveTo>
                  <a:cubicBezTo>
                    <a:pt x="501288" y="195407"/>
                    <a:pt x="1026132" y="171520"/>
                    <a:pt x="1233150" y="114789"/>
                  </a:cubicBezTo>
                  <a:cubicBezTo>
                    <a:pt x="1233150" y="114789"/>
                    <a:pt x="617072" y="78627"/>
                    <a:pt x="95215" y="0"/>
                  </a:cubicBezTo>
                  <a:cubicBezTo>
                    <a:pt x="54369" y="60885"/>
                    <a:pt x="22314" y="127226"/>
                    <a:pt x="0" y="197065"/>
                  </a:cubicBezTo>
                  <a:close/>
                </a:path>
              </a:pathLst>
            </a:custGeom>
            <a:solidFill>
              <a:srgbClr val="3C8DAA"/>
            </a:solidFill>
            <a:ln w="3317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0EA9F7EF-7278-4B87-ADC0-CE64B78B49E7}"/>
                </a:ext>
              </a:extLst>
            </p:cNvPr>
            <p:cNvSpPr/>
            <p:nvPr/>
          </p:nvSpPr>
          <p:spPr>
            <a:xfrm>
              <a:off x="20950046" y="7671606"/>
              <a:ext cx="901032" cy="1094296"/>
            </a:xfrm>
            <a:custGeom>
              <a:avLst/>
              <a:gdLst>
                <a:gd name="connsiteX0" fmla="*/ 254791 w 849967"/>
                <a:gd name="connsiteY0" fmla="*/ 918642 h 1007553"/>
                <a:gd name="connsiteX1" fmla="*/ 301900 w 849967"/>
                <a:gd name="connsiteY1" fmla="*/ 852290 h 1007553"/>
                <a:gd name="connsiteX2" fmla="*/ 304223 w 849967"/>
                <a:gd name="connsiteY2" fmla="*/ 849305 h 1007553"/>
                <a:gd name="connsiteX3" fmla="*/ 351664 w 849967"/>
                <a:gd name="connsiteY3" fmla="*/ 782953 h 1007553"/>
                <a:gd name="connsiteX4" fmla="*/ 363607 w 849967"/>
                <a:gd name="connsiteY4" fmla="*/ 765700 h 1007553"/>
                <a:gd name="connsiteX5" fmla="*/ 405741 w 849967"/>
                <a:gd name="connsiteY5" fmla="*/ 704657 h 1007553"/>
                <a:gd name="connsiteX6" fmla="*/ 409390 w 849967"/>
                <a:gd name="connsiteY6" fmla="*/ 699016 h 1007553"/>
                <a:gd name="connsiteX7" fmla="*/ 453515 w 849967"/>
                <a:gd name="connsiteY7" fmla="*/ 634324 h 1007553"/>
                <a:gd name="connsiteX8" fmla="*/ 464463 w 849967"/>
                <a:gd name="connsiteY8" fmla="*/ 618068 h 1007553"/>
                <a:gd name="connsiteX9" fmla="*/ 502282 w 849967"/>
                <a:gd name="connsiteY9" fmla="*/ 561337 h 1007553"/>
                <a:gd name="connsiteX10" fmla="*/ 507260 w 849967"/>
                <a:gd name="connsiteY10" fmla="*/ 554038 h 1007553"/>
                <a:gd name="connsiteX11" fmla="*/ 547733 w 849967"/>
                <a:gd name="connsiteY11" fmla="*/ 492663 h 1007553"/>
                <a:gd name="connsiteX12" fmla="*/ 557023 w 849967"/>
                <a:gd name="connsiteY12" fmla="*/ 478397 h 1007553"/>
                <a:gd name="connsiteX13" fmla="*/ 590199 w 849967"/>
                <a:gd name="connsiteY13" fmla="*/ 425316 h 1007553"/>
                <a:gd name="connsiteX14" fmla="*/ 594845 w 849967"/>
                <a:gd name="connsiteY14" fmla="*/ 418017 h 1007553"/>
                <a:gd name="connsiteX15" fmla="*/ 631669 w 849967"/>
                <a:gd name="connsiteY15" fmla="*/ 360622 h 1007553"/>
                <a:gd name="connsiteX16" fmla="*/ 639299 w 849967"/>
                <a:gd name="connsiteY16" fmla="*/ 348347 h 1007553"/>
                <a:gd name="connsiteX17" fmla="*/ 670153 w 849967"/>
                <a:gd name="connsiteY17" fmla="*/ 299579 h 1007553"/>
                <a:gd name="connsiteX18" fmla="*/ 674798 w 849967"/>
                <a:gd name="connsiteY18" fmla="*/ 292612 h 1007553"/>
                <a:gd name="connsiteX19" fmla="*/ 707974 w 849967"/>
                <a:gd name="connsiteY19" fmla="*/ 239530 h 1007553"/>
                <a:gd name="connsiteX20" fmla="*/ 713283 w 849967"/>
                <a:gd name="connsiteY20" fmla="*/ 230904 h 1007553"/>
                <a:gd name="connsiteX21" fmla="*/ 741482 w 849967"/>
                <a:gd name="connsiteY21" fmla="*/ 185121 h 1007553"/>
                <a:gd name="connsiteX22" fmla="*/ 744468 w 849967"/>
                <a:gd name="connsiteY22" fmla="*/ 179813 h 1007553"/>
                <a:gd name="connsiteX23" fmla="*/ 773661 w 849967"/>
                <a:gd name="connsiteY23" fmla="*/ 132040 h 1007553"/>
                <a:gd name="connsiteX24" fmla="*/ 776980 w 849967"/>
                <a:gd name="connsiteY24" fmla="*/ 127063 h 1007553"/>
                <a:gd name="connsiteX25" fmla="*/ 802526 w 849967"/>
                <a:gd name="connsiteY25" fmla="*/ 83935 h 1007553"/>
                <a:gd name="connsiteX26" fmla="*/ 802526 w 849967"/>
                <a:gd name="connsiteY26" fmla="*/ 81945 h 1007553"/>
                <a:gd name="connsiteX27" fmla="*/ 827738 w 849967"/>
                <a:gd name="connsiteY27" fmla="*/ 39811 h 1007553"/>
                <a:gd name="connsiteX28" fmla="*/ 827738 w 849967"/>
                <a:gd name="connsiteY28" fmla="*/ 38152 h 1007553"/>
                <a:gd name="connsiteX29" fmla="*/ 849968 w 849967"/>
                <a:gd name="connsiteY29" fmla="*/ 0 h 1007553"/>
                <a:gd name="connsiteX30" fmla="*/ 0 w 849967"/>
                <a:gd name="connsiteY30" fmla="*/ 960443 h 1007553"/>
                <a:gd name="connsiteX31" fmla="*/ 188107 w 849967"/>
                <a:gd name="connsiteY31" fmla="*/ 1007553 h 1007553"/>
                <a:gd name="connsiteX32" fmla="*/ 238865 w 849967"/>
                <a:gd name="connsiteY32" fmla="*/ 937221 h 100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9967" h="1007553">
                  <a:moveTo>
                    <a:pt x="254791" y="918642"/>
                  </a:moveTo>
                  <a:lnTo>
                    <a:pt x="301900" y="852290"/>
                  </a:lnTo>
                  <a:lnTo>
                    <a:pt x="304223" y="849305"/>
                  </a:lnTo>
                  <a:lnTo>
                    <a:pt x="351664" y="782953"/>
                  </a:lnTo>
                  <a:lnTo>
                    <a:pt x="363607" y="765700"/>
                  </a:lnTo>
                  <a:lnTo>
                    <a:pt x="405741" y="704657"/>
                  </a:lnTo>
                  <a:cubicBezTo>
                    <a:pt x="407074" y="702855"/>
                    <a:pt x="408293" y="700971"/>
                    <a:pt x="409390" y="699016"/>
                  </a:cubicBezTo>
                  <a:lnTo>
                    <a:pt x="453515" y="634324"/>
                  </a:lnTo>
                  <a:lnTo>
                    <a:pt x="464463" y="618068"/>
                  </a:lnTo>
                  <a:lnTo>
                    <a:pt x="502282" y="561337"/>
                  </a:lnTo>
                  <a:lnTo>
                    <a:pt x="507260" y="554038"/>
                  </a:lnTo>
                  <a:lnTo>
                    <a:pt x="547733" y="492663"/>
                  </a:lnTo>
                  <a:cubicBezTo>
                    <a:pt x="550720" y="488018"/>
                    <a:pt x="553707" y="483042"/>
                    <a:pt x="557023" y="478397"/>
                  </a:cubicBezTo>
                  <a:lnTo>
                    <a:pt x="590199" y="425316"/>
                  </a:lnTo>
                  <a:lnTo>
                    <a:pt x="594845" y="418017"/>
                  </a:lnTo>
                  <a:lnTo>
                    <a:pt x="631669" y="360622"/>
                  </a:lnTo>
                  <a:cubicBezTo>
                    <a:pt x="634324" y="356641"/>
                    <a:pt x="636977" y="352661"/>
                    <a:pt x="639299" y="348347"/>
                  </a:cubicBezTo>
                  <a:lnTo>
                    <a:pt x="670153" y="299579"/>
                  </a:lnTo>
                  <a:lnTo>
                    <a:pt x="674798" y="292612"/>
                  </a:lnTo>
                  <a:lnTo>
                    <a:pt x="707974" y="239530"/>
                  </a:lnTo>
                  <a:lnTo>
                    <a:pt x="713283" y="230904"/>
                  </a:lnTo>
                  <a:lnTo>
                    <a:pt x="741482" y="185121"/>
                  </a:lnTo>
                  <a:lnTo>
                    <a:pt x="744468" y="179813"/>
                  </a:lnTo>
                  <a:cubicBezTo>
                    <a:pt x="754753" y="163557"/>
                    <a:pt x="764373" y="146637"/>
                    <a:pt x="773661" y="132040"/>
                  </a:cubicBezTo>
                  <a:lnTo>
                    <a:pt x="776980" y="127063"/>
                  </a:lnTo>
                  <a:cubicBezTo>
                    <a:pt x="785938" y="112135"/>
                    <a:pt x="794562" y="97868"/>
                    <a:pt x="802526" y="83935"/>
                  </a:cubicBezTo>
                  <a:lnTo>
                    <a:pt x="802526" y="81945"/>
                  </a:lnTo>
                  <a:cubicBezTo>
                    <a:pt x="811482" y="67347"/>
                    <a:pt x="819776" y="53082"/>
                    <a:pt x="827738" y="39811"/>
                  </a:cubicBezTo>
                  <a:lnTo>
                    <a:pt x="827738" y="38152"/>
                  </a:lnTo>
                  <a:cubicBezTo>
                    <a:pt x="835370" y="24550"/>
                    <a:pt x="843000" y="11943"/>
                    <a:pt x="849968" y="0"/>
                  </a:cubicBezTo>
                  <a:cubicBezTo>
                    <a:pt x="700344" y="247160"/>
                    <a:pt x="396783" y="599490"/>
                    <a:pt x="0" y="960443"/>
                  </a:cubicBezTo>
                  <a:cubicBezTo>
                    <a:pt x="61024" y="982218"/>
                    <a:pt x="124023" y="997996"/>
                    <a:pt x="188107" y="1007553"/>
                  </a:cubicBezTo>
                  <a:lnTo>
                    <a:pt x="238865" y="937221"/>
                  </a:lnTo>
                  <a:close/>
                </a:path>
              </a:pathLst>
            </a:custGeom>
            <a:solidFill>
              <a:srgbClr val="0E2D54"/>
            </a:solidFill>
            <a:ln w="3317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3D6BB0E9-6B37-44F2-83B2-7B22E173E984}"/>
                </a:ext>
              </a:extLst>
            </p:cNvPr>
            <p:cNvSpPr/>
            <p:nvPr/>
          </p:nvSpPr>
          <p:spPr>
            <a:xfrm>
              <a:off x="12716218" y="7879872"/>
              <a:ext cx="2614946" cy="2287381"/>
            </a:xfrm>
            <a:custGeom>
              <a:avLst/>
              <a:gdLst>
                <a:gd name="connsiteX0" fmla="*/ 2684 w 2466747"/>
                <a:gd name="connsiteY0" fmla="*/ 0 h 2106064"/>
                <a:gd name="connsiteX1" fmla="*/ 356009 w 2466747"/>
                <a:gd name="connsiteY1" fmla="*/ 451193 h 2106064"/>
                <a:gd name="connsiteX2" fmla="*/ 1174459 w 2466747"/>
                <a:gd name="connsiteY2" fmla="*/ 473753 h 2106064"/>
                <a:gd name="connsiteX3" fmla="*/ 1245124 w 2466747"/>
                <a:gd name="connsiteY3" fmla="*/ 686410 h 2106064"/>
                <a:gd name="connsiteX4" fmla="*/ 1267020 w 2466747"/>
                <a:gd name="connsiteY4" fmla="*/ 1113053 h 2106064"/>
                <a:gd name="connsiteX5" fmla="*/ 1223560 w 2466747"/>
                <a:gd name="connsiteY5" fmla="*/ 1276610 h 2106064"/>
                <a:gd name="connsiteX6" fmla="*/ 1179767 w 2466747"/>
                <a:gd name="connsiteY6" fmla="*/ 1618323 h 2106064"/>
                <a:gd name="connsiteX7" fmla="*/ 1414321 w 2466747"/>
                <a:gd name="connsiteY7" fmla="*/ 2103687 h 2106064"/>
                <a:gd name="connsiteX8" fmla="*/ 2466663 w 2466747"/>
                <a:gd name="connsiteY8" fmla="*/ 1718846 h 2106064"/>
                <a:gd name="connsiteX9" fmla="*/ 2114002 w 2466747"/>
                <a:gd name="connsiteY9" fmla="*/ 1388745 h 2106064"/>
                <a:gd name="connsiteX10" fmla="*/ 1565604 w 2466747"/>
                <a:gd name="connsiteY10" fmla="*/ 91897 h 2106064"/>
                <a:gd name="connsiteX11" fmla="*/ 2684 w 2466747"/>
                <a:gd name="connsiteY11" fmla="*/ 0 h 210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66747" h="2106064">
                  <a:moveTo>
                    <a:pt x="2684" y="0"/>
                  </a:moveTo>
                  <a:cubicBezTo>
                    <a:pt x="-14235" y="125405"/>
                    <a:pt x="42496" y="336736"/>
                    <a:pt x="356009" y="451193"/>
                  </a:cubicBezTo>
                  <a:cubicBezTo>
                    <a:pt x="669521" y="565650"/>
                    <a:pt x="1125359" y="473753"/>
                    <a:pt x="1174459" y="473753"/>
                  </a:cubicBezTo>
                  <a:cubicBezTo>
                    <a:pt x="1223560" y="473753"/>
                    <a:pt x="1277968" y="506928"/>
                    <a:pt x="1245124" y="686410"/>
                  </a:cubicBezTo>
                  <a:cubicBezTo>
                    <a:pt x="1212280" y="865892"/>
                    <a:pt x="1267020" y="1113053"/>
                    <a:pt x="1267020" y="1113053"/>
                  </a:cubicBezTo>
                  <a:cubicBezTo>
                    <a:pt x="1267020" y="1113053"/>
                    <a:pt x="1179767" y="1163481"/>
                    <a:pt x="1223560" y="1276610"/>
                  </a:cubicBezTo>
                  <a:cubicBezTo>
                    <a:pt x="1267352" y="1389740"/>
                    <a:pt x="1179767" y="1498226"/>
                    <a:pt x="1179767" y="1618323"/>
                  </a:cubicBezTo>
                  <a:cubicBezTo>
                    <a:pt x="1179767" y="1738420"/>
                    <a:pt x="1108771" y="2070511"/>
                    <a:pt x="1414321" y="2103687"/>
                  </a:cubicBezTo>
                  <a:cubicBezTo>
                    <a:pt x="1719872" y="2136863"/>
                    <a:pt x="2475952" y="1813398"/>
                    <a:pt x="2466663" y="1718846"/>
                  </a:cubicBezTo>
                  <a:cubicBezTo>
                    <a:pt x="2457373" y="1624294"/>
                    <a:pt x="2234431" y="1567564"/>
                    <a:pt x="2114002" y="1388745"/>
                  </a:cubicBezTo>
                  <a:cubicBezTo>
                    <a:pt x="1993573" y="1209927"/>
                    <a:pt x="2033053" y="108817"/>
                    <a:pt x="1565604" y="91897"/>
                  </a:cubicBezTo>
                  <a:cubicBezTo>
                    <a:pt x="1098155" y="74978"/>
                    <a:pt x="2684" y="0"/>
                    <a:pt x="2684" y="0"/>
                  </a:cubicBezTo>
                  <a:close/>
                </a:path>
              </a:pathLst>
            </a:custGeom>
            <a:solidFill>
              <a:srgbClr val="F59D10"/>
            </a:solidFill>
            <a:ln w="33172"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5AD799E-87DD-4F8B-9CA8-B736E5A382B0}"/>
                </a:ext>
              </a:extLst>
            </p:cNvPr>
            <p:cNvSpPr/>
            <p:nvPr/>
          </p:nvSpPr>
          <p:spPr>
            <a:xfrm>
              <a:off x="12228001" y="4750776"/>
              <a:ext cx="782264" cy="860273"/>
            </a:xfrm>
            <a:custGeom>
              <a:avLst/>
              <a:gdLst>
                <a:gd name="connsiteX0" fmla="*/ 737930 w 737930"/>
                <a:gd name="connsiteY0" fmla="*/ 13329 h 792081"/>
                <a:gd name="connsiteX1" fmla="*/ 247258 w 737930"/>
                <a:gd name="connsiteY1" fmla="*/ 170915 h 792081"/>
                <a:gd name="connsiteX2" fmla="*/ 61804 w 737930"/>
                <a:gd name="connsiteY2" fmla="*/ 781352 h 792081"/>
                <a:gd name="connsiteX3" fmla="*/ 737930 w 737930"/>
                <a:gd name="connsiteY3" fmla="*/ 13329 h 792081"/>
              </a:gdLst>
              <a:ahLst/>
              <a:cxnLst>
                <a:cxn ang="0">
                  <a:pos x="connsiteX0" y="connsiteY0"/>
                </a:cxn>
                <a:cxn ang="0">
                  <a:pos x="connsiteX1" y="connsiteY1"/>
                </a:cxn>
                <a:cxn ang="0">
                  <a:pos x="connsiteX2" y="connsiteY2"/>
                </a:cxn>
                <a:cxn ang="0">
                  <a:pos x="connsiteX3" y="connsiteY3"/>
                </a:cxn>
              </a:cxnLst>
              <a:rect l="l" t="t" r="r" b="b"/>
              <a:pathLst>
                <a:path w="737930" h="792081">
                  <a:moveTo>
                    <a:pt x="737930" y="13329"/>
                  </a:moveTo>
                  <a:cubicBezTo>
                    <a:pt x="737930" y="13329"/>
                    <a:pt x="474844" y="-67952"/>
                    <a:pt x="247258" y="170915"/>
                  </a:cubicBezTo>
                  <a:cubicBezTo>
                    <a:pt x="62799" y="363999"/>
                    <a:pt x="-89810" y="663910"/>
                    <a:pt x="61804" y="781352"/>
                  </a:cubicBezTo>
                  <a:cubicBezTo>
                    <a:pt x="213417" y="898796"/>
                    <a:pt x="737930" y="13329"/>
                    <a:pt x="737930" y="13329"/>
                  </a:cubicBezTo>
                  <a:close/>
                </a:path>
              </a:pathLst>
            </a:custGeom>
            <a:solidFill>
              <a:srgbClr val="28BBE2"/>
            </a:solidFill>
            <a:ln w="33172"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2CA45DBA-3100-4B2A-A627-34BE903E991B}"/>
                </a:ext>
              </a:extLst>
            </p:cNvPr>
            <p:cNvSpPr/>
            <p:nvPr/>
          </p:nvSpPr>
          <p:spPr>
            <a:xfrm>
              <a:off x="12228256" y="4765252"/>
              <a:ext cx="782008" cy="845797"/>
            </a:xfrm>
            <a:custGeom>
              <a:avLst/>
              <a:gdLst>
                <a:gd name="connsiteX0" fmla="*/ 737690 w 737689"/>
                <a:gd name="connsiteY0" fmla="*/ 0 h 778752"/>
                <a:gd name="connsiteX1" fmla="*/ 284174 w 737689"/>
                <a:gd name="connsiteY1" fmla="*/ 349674 h 778752"/>
                <a:gd name="connsiteX2" fmla="*/ 55260 w 737689"/>
                <a:gd name="connsiteY2" fmla="*/ 429297 h 778752"/>
                <a:gd name="connsiteX3" fmla="*/ 61563 w 737689"/>
                <a:gd name="connsiteY3" fmla="*/ 768023 h 778752"/>
                <a:gd name="connsiteX4" fmla="*/ 737690 w 737689"/>
                <a:gd name="connsiteY4" fmla="*/ 0 h 778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689" h="778752">
                  <a:moveTo>
                    <a:pt x="737690" y="0"/>
                  </a:moveTo>
                  <a:cubicBezTo>
                    <a:pt x="559579" y="76671"/>
                    <a:pt x="403622" y="196919"/>
                    <a:pt x="284174" y="349674"/>
                  </a:cubicBezTo>
                  <a:cubicBezTo>
                    <a:pt x="142513" y="525839"/>
                    <a:pt x="57250" y="528825"/>
                    <a:pt x="55260" y="429297"/>
                  </a:cubicBezTo>
                  <a:cubicBezTo>
                    <a:pt x="-11092" y="566313"/>
                    <a:pt x="-27680" y="698685"/>
                    <a:pt x="61563" y="768023"/>
                  </a:cubicBezTo>
                  <a:cubicBezTo>
                    <a:pt x="213177" y="885466"/>
                    <a:pt x="737690" y="0"/>
                    <a:pt x="737690" y="0"/>
                  </a:cubicBezTo>
                  <a:close/>
                </a:path>
              </a:pathLst>
            </a:custGeom>
            <a:solidFill>
              <a:srgbClr val="242357">
                <a:alpha val="20000"/>
              </a:srgbClr>
            </a:solidFill>
            <a:ln w="33172"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9847F61C-FB43-4CF0-9D63-F2922D8BBD52}"/>
                </a:ext>
              </a:extLst>
            </p:cNvPr>
            <p:cNvSpPr/>
            <p:nvPr/>
          </p:nvSpPr>
          <p:spPr>
            <a:xfrm>
              <a:off x="11674650" y="5968702"/>
              <a:ext cx="423328" cy="1230582"/>
            </a:xfrm>
            <a:custGeom>
              <a:avLst/>
              <a:gdLst>
                <a:gd name="connsiteX0" fmla="*/ 399336 w 399336"/>
                <a:gd name="connsiteY0" fmla="*/ 1681 h 1133036"/>
                <a:gd name="connsiteX1" fmla="*/ 90468 w 399336"/>
                <a:gd name="connsiteY1" fmla="*/ 219647 h 1133036"/>
                <a:gd name="connsiteX2" fmla="*/ 67577 w 399336"/>
                <a:gd name="connsiteY2" fmla="*/ 1012221 h 1133036"/>
                <a:gd name="connsiteX3" fmla="*/ 339288 w 399336"/>
                <a:gd name="connsiteY3" fmla="*/ 1128337 h 1133036"/>
              </a:gdLst>
              <a:ahLst/>
              <a:cxnLst>
                <a:cxn ang="0">
                  <a:pos x="connsiteX0" y="connsiteY0"/>
                </a:cxn>
                <a:cxn ang="0">
                  <a:pos x="connsiteX1" y="connsiteY1"/>
                </a:cxn>
                <a:cxn ang="0">
                  <a:pos x="connsiteX2" y="connsiteY2"/>
                </a:cxn>
                <a:cxn ang="0">
                  <a:pos x="connsiteX3" y="connsiteY3"/>
                </a:cxn>
              </a:cxnLst>
              <a:rect l="l" t="t" r="r" b="b"/>
              <a:pathLst>
                <a:path w="399336" h="1133036">
                  <a:moveTo>
                    <a:pt x="399336" y="1681"/>
                  </a:moveTo>
                  <a:cubicBezTo>
                    <a:pt x="325021" y="-9267"/>
                    <a:pt x="173408" y="29881"/>
                    <a:pt x="90468" y="219647"/>
                  </a:cubicBezTo>
                  <a:cubicBezTo>
                    <a:pt x="7528" y="409413"/>
                    <a:pt x="-52189" y="855630"/>
                    <a:pt x="67577" y="1012221"/>
                  </a:cubicBezTo>
                  <a:cubicBezTo>
                    <a:pt x="187341" y="1168811"/>
                    <a:pt x="339288" y="1128337"/>
                    <a:pt x="339288" y="1128337"/>
                  </a:cubicBezTo>
                  <a:close/>
                </a:path>
              </a:pathLst>
            </a:custGeom>
            <a:solidFill>
              <a:srgbClr val="28BBE2"/>
            </a:solidFill>
            <a:ln w="3317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74D9DE8A-9DF4-4D9D-98B4-5851CD5CAADE}"/>
                </a:ext>
              </a:extLst>
            </p:cNvPr>
            <p:cNvSpPr/>
            <p:nvPr/>
          </p:nvSpPr>
          <p:spPr>
            <a:xfrm>
              <a:off x="11674894" y="5969087"/>
              <a:ext cx="422029" cy="1230115"/>
            </a:xfrm>
            <a:custGeom>
              <a:avLst/>
              <a:gdLst>
                <a:gd name="connsiteX0" fmla="*/ 170192 w 398111"/>
                <a:gd name="connsiteY0" fmla="*/ 565982 h 1132606"/>
                <a:gd name="connsiteX1" fmla="*/ 0 w 398111"/>
                <a:gd name="connsiteY1" fmla="*/ 721577 h 1132606"/>
                <a:gd name="connsiteX2" fmla="*/ 66352 w 398111"/>
                <a:gd name="connsiteY2" fmla="*/ 1011866 h 1132606"/>
                <a:gd name="connsiteX3" fmla="*/ 338062 w 398111"/>
                <a:gd name="connsiteY3" fmla="*/ 1127982 h 1132606"/>
                <a:gd name="connsiteX4" fmla="*/ 398111 w 398111"/>
                <a:gd name="connsiteY4" fmla="*/ 0 h 1132606"/>
                <a:gd name="connsiteX5" fmla="*/ 170192 w 398111"/>
                <a:gd name="connsiteY5" fmla="*/ 565982 h 113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111" h="1132606">
                  <a:moveTo>
                    <a:pt x="170192" y="565982"/>
                  </a:moveTo>
                  <a:cubicBezTo>
                    <a:pt x="139006" y="779966"/>
                    <a:pt x="29526" y="780962"/>
                    <a:pt x="0" y="721577"/>
                  </a:cubicBezTo>
                  <a:cubicBezTo>
                    <a:pt x="0" y="841342"/>
                    <a:pt x="19574" y="949496"/>
                    <a:pt x="66352" y="1011866"/>
                  </a:cubicBezTo>
                  <a:cubicBezTo>
                    <a:pt x="185785" y="1168125"/>
                    <a:pt x="338062" y="1127982"/>
                    <a:pt x="338062" y="1127982"/>
                  </a:cubicBezTo>
                  <a:lnTo>
                    <a:pt x="398111" y="0"/>
                  </a:lnTo>
                  <a:cubicBezTo>
                    <a:pt x="398111" y="0"/>
                    <a:pt x="230572" y="151945"/>
                    <a:pt x="170192" y="565982"/>
                  </a:cubicBezTo>
                  <a:close/>
                </a:path>
              </a:pathLst>
            </a:custGeom>
            <a:solidFill>
              <a:srgbClr val="242357">
                <a:alpha val="20000"/>
              </a:srgbClr>
            </a:solidFill>
            <a:ln w="3317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C54F9DDC-8F0D-4C81-B546-B5A5A6566358}"/>
                </a:ext>
              </a:extLst>
            </p:cNvPr>
            <p:cNvSpPr/>
            <p:nvPr/>
          </p:nvSpPr>
          <p:spPr>
            <a:xfrm>
              <a:off x="11906721" y="4613966"/>
              <a:ext cx="2469372" cy="2945554"/>
            </a:xfrm>
            <a:custGeom>
              <a:avLst/>
              <a:gdLst>
                <a:gd name="connsiteX0" fmla="*/ 2108935 w 2329423"/>
                <a:gd name="connsiteY0" fmla="*/ 90193 h 2712065"/>
                <a:gd name="connsiteX1" fmla="*/ 1155459 w 2329423"/>
                <a:gd name="connsiteY1" fmla="*/ 78913 h 2712065"/>
                <a:gd name="connsiteX2" fmla="*/ 78568 w 2329423"/>
                <a:gd name="connsiteY2" fmla="*/ 1501498 h 2712065"/>
                <a:gd name="connsiteX3" fmla="*/ 682369 w 2329423"/>
                <a:gd name="connsiteY3" fmla="*/ 2684220 h 2712065"/>
                <a:gd name="connsiteX4" fmla="*/ 1797746 w 2329423"/>
                <a:gd name="connsiteY4" fmla="*/ 2596636 h 2712065"/>
                <a:gd name="connsiteX5" fmla="*/ 2305669 w 2329423"/>
                <a:gd name="connsiteY5" fmla="*/ 1399980 h 2712065"/>
                <a:gd name="connsiteX6" fmla="*/ 2108935 w 2329423"/>
                <a:gd name="connsiteY6" fmla="*/ 90193 h 2712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423" h="2712065">
                  <a:moveTo>
                    <a:pt x="2108935" y="90193"/>
                  </a:moveTo>
                  <a:cubicBezTo>
                    <a:pt x="1965284" y="9244"/>
                    <a:pt x="1509778" y="-58767"/>
                    <a:pt x="1155459" y="78913"/>
                  </a:cubicBezTo>
                  <a:cubicBezTo>
                    <a:pt x="801140" y="216594"/>
                    <a:pt x="276628" y="918928"/>
                    <a:pt x="78568" y="1501498"/>
                  </a:cubicBezTo>
                  <a:cubicBezTo>
                    <a:pt x="-119493" y="2084068"/>
                    <a:pt x="48045" y="2610570"/>
                    <a:pt x="682369" y="2684220"/>
                  </a:cubicBezTo>
                  <a:cubicBezTo>
                    <a:pt x="1316694" y="2757871"/>
                    <a:pt x="1644472" y="2670287"/>
                    <a:pt x="1797746" y="2596636"/>
                  </a:cubicBezTo>
                  <a:cubicBezTo>
                    <a:pt x="1951018" y="2522986"/>
                    <a:pt x="2195857" y="1992170"/>
                    <a:pt x="2305669" y="1399980"/>
                  </a:cubicBezTo>
                  <a:cubicBezTo>
                    <a:pt x="2415482" y="807789"/>
                    <a:pt x="2108935" y="90193"/>
                    <a:pt x="2108935" y="90193"/>
                  </a:cubicBezTo>
                  <a:close/>
                </a:path>
              </a:pathLst>
            </a:custGeom>
            <a:solidFill>
              <a:srgbClr val="28BBE2"/>
            </a:solidFill>
            <a:ln w="3317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E8DB12C2-C6C6-4888-95EA-8353CF3D0764}"/>
                </a:ext>
              </a:extLst>
            </p:cNvPr>
            <p:cNvSpPr/>
            <p:nvPr/>
          </p:nvSpPr>
          <p:spPr>
            <a:xfrm>
              <a:off x="12030453" y="4683819"/>
              <a:ext cx="2345640" cy="2874260"/>
            </a:xfrm>
            <a:custGeom>
              <a:avLst/>
              <a:gdLst>
                <a:gd name="connsiteX0" fmla="*/ 1992215 w 2212703"/>
                <a:gd name="connsiteY0" fmla="*/ 25878 h 2646422"/>
                <a:gd name="connsiteX1" fmla="*/ 1357891 w 2212703"/>
                <a:gd name="connsiteY1" fmla="*/ 61707 h 2646422"/>
                <a:gd name="connsiteX2" fmla="*/ 372234 w 2212703"/>
                <a:gd name="connsiteY2" fmla="*/ 947506 h 2646422"/>
                <a:gd name="connsiteX3" fmla="*/ 372234 w 2212703"/>
                <a:gd name="connsiteY3" fmla="*/ 2391323 h 2646422"/>
                <a:gd name="connsiteX4" fmla="*/ 0 w 2212703"/>
                <a:gd name="connsiteY4" fmla="*/ 2305728 h 2646422"/>
                <a:gd name="connsiteX5" fmla="*/ 565650 w 2212703"/>
                <a:gd name="connsiteY5" fmla="*/ 2618577 h 2646422"/>
                <a:gd name="connsiteX6" fmla="*/ 1681026 w 2212703"/>
                <a:gd name="connsiteY6" fmla="*/ 2530993 h 2646422"/>
                <a:gd name="connsiteX7" fmla="*/ 2188950 w 2212703"/>
                <a:gd name="connsiteY7" fmla="*/ 1334337 h 2646422"/>
                <a:gd name="connsiteX8" fmla="*/ 1992215 w 2212703"/>
                <a:gd name="connsiteY8" fmla="*/ 25878 h 264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2703" h="2646422">
                  <a:moveTo>
                    <a:pt x="1992215" y="25878"/>
                  </a:moveTo>
                  <a:cubicBezTo>
                    <a:pt x="1951078" y="2986"/>
                    <a:pt x="1658134" y="-32180"/>
                    <a:pt x="1357891" y="61707"/>
                  </a:cubicBezTo>
                  <a:cubicBezTo>
                    <a:pt x="1080872" y="147965"/>
                    <a:pt x="620059" y="482710"/>
                    <a:pt x="372234" y="947506"/>
                  </a:cubicBezTo>
                  <a:cubicBezTo>
                    <a:pt x="124410" y="1412300"/>
                    <a:pt x="395789" y="2324971"/>
                    <a:pt x="372234" y="2391323"/>
                  </a:cubicBezTo>
                  <a:cubicBezTo>
                    <a:pt x="353656" y="2443408"/>
                    <a:pt x="158249" y="2426157"/>
                    <a:pt x="0" y="2305728"/>
                  </a:cubicBezTo>
                  <a:cubicBezTo>
                    <a:pt x="108485" y="2471608"/>
                    <a:pt x="294271" y="2587061"/>
                    <a:pt x="565650" y="2618577"/>
                  </a:cubicBezTo>
                  <a:cubicBezTo>
                    <a:pt x="1199643" y="2692228"/>
                    <a:pt x="1527752" y="2604644"/>
                    <a:pt x="1681026" y="2530993"/>
                  </a:cubicBezTo>
                  <a:cubicBezTo>
                    <a:pt x="1834299" y="2457343"/>
                    <a:pt x="2079137" y="1926528"/>
                    <a:pt x="2188950" y="1334337"/>
                  </a:cubicBezTo>
                  <a:cubicBezTo>
                    <a:pt x="2298762" y="742146"/>
                    <a:pt x="1992215" y="25878"/>
                    <a:pt x="1992215" y="25878"/>
                  </a:cubicBezTo>
                  <a:close/>
                </a:path>
              </a:pathLst>
            </a:custGeom>
            <a:solidFill>
              <a:srgbClr val="242357">
                <a:alpha val="20000"/>
              </a:srgbClr>
            </a:solidFill>
            <a:ln w="3317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B700947D-74C1-4F94-822A-779017FC215C}"/>
                </a:ext>
              </a:extLst>
            </p:cNvPr>
            <p:cNvSpPr/>
            <p:nvPr/>
          </p:nvSpPr>
          <p:spPr>
            <a:xfrm>
              <a:off x="11735300" y="6012711"/>
              <a:ext cx="257662" cy="494525"/>
            </a:xfrm>
            <a:custGeom>
              <a:avLst/>
              <a:gdLst>
                <a:gd name="connsiteX0" fmla="*/ 206434 w 243059"/>
                <a:gd name="connsiteY0" fmla="*/ 10261 h 455325"/>
                <a:gd name="connsiteX1" fmla="*/ 7378 w 243059"/>
                <a:gd name="connsiteY1" fmla="*/ 335717 h 455325"/>
                <a:gd name="connsiteX2" fmla="*/ 71077 w 243059"/>
                <a:gd name="connsiteY2" fmla="*/ 399415 h 455325"/>
                <a:gd name="connsiteX3" fmla="*/ 203781 w 243059"/>
                <a:gd name="connsiteY3" fmla="*/ 67655 h 455325"/>
                <a:gd name="connsiteX4" fmla="*/ 206434 w 243059"/>
                <a:gd name="connsiteY4" fmla="*/ 10261 h 455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059" h="455325">
                  <a:moveTo>
                    <a:pt x="206434" y="10261"/>
                  </a:moveTo>
                  <a:cubicBezTo>
                    <a:pt x="125154" y="57039"/>
                    <a:pt x="37901" y="176140"/>
                    <a:pt x="7378" y="335717"/>
                  </a:cubicBezTo>
                  <a:cubicBezTo>
                    <a:pt x="-23143" y="495293"/>
                    <a:pt x="49513" y="472070"/>
                    <a:pt x="71077" y="399415"/>
                  </a:cubicBezTo>
                  <a:cubicBezTo>
                    <a:pt x="92641" y="326759"/>
                    <a:pt x="122499" y="160548"/>
                    <a:pt x="203781" y="67655"/>
                  </a:cubicBezTo>
                  <a:cubicBezTo>
                    <a:pt x="270465" y="-8318"/>
                    <a:pt x="238947" y="-8318"/>
                    <a:pt x="206434" y="10261"/>
                  </a:cubicBezTo>
                  <a:close/>
                </a:path>
              </a:pathLst>
            </a:custGeom>
            <a:solidFill>
              <a:srgbClr val="F5FFFE">
                <a:alpha val="20000"/>
              </a:srgbClr>
            </a:solidFill>
            <a:ln w="3317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E5388EC2-7530-4307-8559-EBFDDC4B8D89}"/>
                </a:ext>
              </a:extLst>
            </p:cNvPr>
            <p:cNvSpPr/>
            <p:nvPr/>
          </p:nvSpPr>
          <p:spPr>
            <a:xfrm>
              <a:off x="12436301" y="4780479"/>
              <a:ext cx="423833" cy="335254"/>
            </a:xfrm>
            <a:custGeom>
              <a:avLst/>
              <a:gdLst>
                <a:gd name="connsiteX0" fmla="*/ 296265 w 399813"/>
                <a:gd name="connsiteY0" fmla="*/ 13184 h 308679"/>
                <a:gd name="connsiteX1" fmla="*/ 19245 w 399813"/>
                <a:gd name="connsiteY1" fmla="*/ 224847 h 308679"/>
                <a:gd name="connsiteX2" fmla="*/ 78298 w 399813"/>
                <a:gd name="connsiteY2" fmla="*/ 275606 h 308679"/>
                <a:gd name="connsiteX3" fmla="*/ 343706 w 399813"/>
                <a:gd name="connsiteY3" fmla="*/ 43374 h 308679"/>
                <a:gd name="connsiteX4" fmla="*/ 296265 w 399813"/>
                <a:gd name="connsiteY4" fmla="*/ 13184 h 308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13" h="308679">
                  <a:moveTo>
                    <a:pt x="296265" y="13184"/>
                  </a:moveTo>
                  <a:cubicBezTo>
                    <a:pt x="182083" y="49304"/>
                    <a:pt x="84102" y="124169"/>
                    <a:pt x="19245" y="224847"/>
                  </a:cubicBezTo>
                  <a:cubicBezTo>
                    <a:pt x="-29854" y="312763"/>
                    <a:pt x="24221" y="334659"/>
                    <a:pt x="78298" y="275606"/>
                  </a:cubicBezTo>
                  <a:cubicBezTo>
                    <a:pt x="132375" y="216553"/>
                    <a:pt x="237212" y="83518"/>
                    <a:pt x="343706" y="43374"/>
                  </a:cubicBezTo>
                  <a:cubicBezTo>
                    <a:pt x="450202" y="3232"/>
                    <a:pt x="388494" y="-14020"/>
                    <a:pt x="296265" y="13184"/>
                  </a:cubicBezTo>
                  <a:close/>
                </a:path>
              </a:pathLst>
            </a:custGeom>
            <a:solidFill>
              <a:srgbClr val="F5FFFE">
                <a:alpha val="20000"/>
              </a:srgbClr>
            </a:solidFill>
            <a:ln w="33172"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41FF873-964E-4D0D-84FA-4BFF157D1755}"/>
                </a:ext>
              </a:extLst>
            </p:cNvPr>
            <p:cNvSpPr/>
            <p:nvPr/>
          </p:nvSpPr>
          <p:spPr>
            <a:xfrm>
              <a:off x="12694642" y="4649656"/>
              <a:ext cx="813039" cy="538920"/>
            </a:xfrm>
            <a:custGeom>
              <a:avLst/>
              <a:gdLst>
                <a:gd name="connsiteX0" fmla="*/ 762530 w 766961"/>
                <a:gd name="connsiteY0" fmla="*/ 1928 h 496201"/>
                <a:gd name="connsiteX1" fmla="*/ 551531 w 766961"/>
                <a:gd name="connsiteY1" fmla="*/ 106433 h 496201"/>
                <a:gd name="connsiteX2" fmla="*/ 80432 w 766961"/>
                <a:gd name="connsiteY2" fmla="*/ 460752 h 496201"/>
                <a:gd name="connsiteX3" fmla="*/ 174321 w 766961"/>
                <a:gd name="connsiteY3" fmla="*/ 241791 h 496201"/>
                <a:gd name="connsiteX4" fmla="*/ 762530 w 766961"/>
                <a:gd name="connsiteY4" fmla="*/ 1928 h 496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961" h="496201">
                  <a:moveTo>
                    <a:pt x="762530" y="1928"/>
                  </a:moveTo>
                  <a:cubicBezTo>
                    <a:pt x="788739" y="5246"/>
                    <a:pt x="696178" y="31455"/>
                    <a:pt x="551531" y="106433"/>
                  </a:cubicBezTo>
                  <a:cubicBezTo>
                    <a:pt x="398589" y="186387"/>
                    <a:pt x="173657" y="371841"/>
                    <a:pt x="80432" y="460752"/>
                  </a:cubicBezTo>
                  <a:cubicBezTo>
                    <a:pt x="-12792" y="549664"/>
                    <a:pt x="-71182" y="469378"/>
                    <a:pt x="174321" y="241791"/>
                  </a:cubicBezTo>
                  <a:cubicBezTo>
                    <a:pt x="361100" y="68944"/>
                    <a:pt x="637457" y="-13996"/>
                    <a:pt x="762530" y="1928"/>
                  </a:cubicBezTo>
                  <a:close/>
                </a:path>
              </a:pathLst>
            </a:custGeom>
            <a:solidFill>
              <a:srgbClr val="F5FFFE">
                <a:alpha val="20000"/>
              </a:srgbClr>
            </a:solidFill>
            <a:ln w="33172"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DD184E9F-E1E2-4D10-A871-8364FE358542}"/>
                </a:ext>
              </a:extLst>
            </p:cNvPr>
            <p:cNvSpPr/>
            <p:nvPr/>
          </p:nvSpPr>
          <p:spPr>
            <a:xfrm>
              <a:off x="14835893" y="5356540"/>
              <a:ext cx="328695" cy="953966"/>
            </a:xfrm>
            <a:custGeom>
              <a:avLst/>
              <a:gdLst>
                <a:gd name="connsiteX0" fmla="*/ 209009 w 310067"/>
                <a:gd name="connsiteY0" fmla="*/ 0 h 878347"/>
                <a:gd name="connsiteX1" fmla="*/ 259104 w 310067"/>
                <a:gd name="connsiteY1" fmla="*/ 745132 h 878347"/>
                <a:gd name="connsiteX2" fmla="*/ 0 w 310067"/>
                <a:gd name="connsiteY2" fmla="*/ 828071 h 878347"/>
                <a:gd name="connsiteX3" fmla="*/ 122751 w 310067"/>
                <a:gd name="connsiteY3" fmla="*/ 25877 h 878347"/>
              </a:gdLst>
              <a:ahLst/>
              <a:cxnLst>
                <a:cxn ang="0">
                  <a:pos x="connsiteX0" y="connsiteY0"/>
                </a:cxn>
                <a:cxn ang="0">
                  <a:pos x="connsiteX1" y="connsiteY1"/>
                </a:cxn>
                <a:cxn ang="0">
                  <a:pos x="connsiteX2" y="connsiteY2"/>
                </a:cxn>
                <a:cxn ang="0">
                  <a:pos x="connsiteX3" y="connsiteY3"/>
                </a:cxn>
              </a:cxnLst>
              <a:rect l="l" t="t" r="r" b="b"/>
              <a:pathLst>
                <a:path w="310067" h="878347">
                  <a:moveTo>
                    <a:pt x="209009" y="0"/>
                  </a:moveTo>
                  <a:cubicBezTo>
                    <a:pt x="244839" y="68010"/>
                    <a:pt x="383846" y="505601"/>
                    <a:pt x="259104" y="745132"/>
                  </a:cubicBezTo>
                  <a:cubicBezTo>
                    <a:pt x="134363" y="984662"/>
                    <a:pt x="0" y="828071"/>
                    <a:pt x="0" y="828071"/>
                  </a:cubicBezTo>
                  <a:lnTo>
                    <a:pt x="122751" y="25877"/>
                  </a:lnTo>
                  <a:close/>
                </a:path>
              </a:pathLst>
            </a:custGeom>
            <a:solidFill>
              <a:srgbClr val="007CB6"/>
            </a:solidFill>
            <a:ln w="33172"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7EAA74B-E6E7-4A6D-B0A4-9CD97CF7780F}"/>
                </a:ext>
              </a:extLst>
            </p:cNvPr>
            <p:cNvSpPr/>
            <p:nvPr/>
          </p:nvSpPr>
          <p:spPr>
            <a:xfrm>
              <a:off x="14835893" y="5368430"/>
              <a:ext cx="219652" cy="940800"/>
            </a:xfrm>
            <a:custGeom>
              <a:avLst/>
              <a:gdLst>
                <a:gd name="connsiteX0" fmla="*/ 200715 w 207203"/>
                <a:gd name="connsiteY0" fmla="*/ 147301 h 866224"/>
                <a:gd name="connsiteX1" fmla="*/ 171520 w 207203"/>
                <a:gd name="connsiteY1" fmla="*/ 0 h 866224"/>
                <a:gd name="connsiteX2" fmla="*/ 121093 w 207203"/>
                <a:gd name="connsiteY2" fmla="*/ 14930 h 866224"/>
                <a:gd name="connsiteX3" fmla="*/ 0 w 207203"/>
                <a:gd name="connsiteY3" fmla="*/ 817124 h 866224"/>
                <a:gd name="connsiteX4" fmla="*/ 87916 w 207203"/>
                <a:gd name="connsiteY4" fmla="*/ 866224 h 866224"/>
                <a:gd name="connsiteX5" fmla="*/ 68674 w 207203"/>
                <a:gd name="connsiteY5" fmla="*/ 833048 h 866224"/>
                <a:gd name="connsiteX6" fmla="*/ 200715 w 207203"/>
                <a:gd name="connsiteY6" fmla="*/ 147301 h 86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03" h="866224">
                  <a:moveTo>
                    <a:pt x="200715" y="147301"/>
                  </a:moveTo>
                  <a:cubicBezTo>
                    <a:pt x="196270" y="97299"/>
                    <a:pt x="186483" y="47917"/>
                    <a:pt x="171520" y="0"/>
                  </a:cubicBezTo>
                  <a:lnTo>
                    <a:pt x="121093" y="14930"/>
                  </a:lnTo>
                  <a:lnTo>
                    <a:pt x="0" y="817124"/>
                  </a:lnTo>
                  <a:cubicBezTo>
                    <a:pt x="23193" y="842608"/>
                    <a:pt x="54055" y="859844"/>
                    <a:pt x="87916" y="866224"/>
                  </a:cubicBezTo>
                  <a:cubicBezTo>
                    <a:pt x="76305" y="844991"/>
                    <a:pt x="68674" y="833048"/>
                    <a:pt x="68674" y="833048"/>
                  </a:cubicBezTo>
                  <a:cubicBezTo>
                    <a:pt x="68674" y="833048"/>
                    <a:pt x="242516" y="569632"/>
                    <a:pt x="200715" y="147301"/>
                  </a:cubicBezTo>
                  <a:close/>
                </a:path>
              </a:pathLst>
            </a:custGeom>
            <a:solidFill>
              <a:srgbClr val="00629E"/>
            </a:solidFill>
            <a:ln w="33172"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A12F34DC-2C26-4E54-98FE-E90234D12DA9}"/>
                </a:ext>
              </a:extLst>
            </p:cNvPr>
            <p:cNvSpPr/>
            <p:nvPr/>
          </p:nvSpPr>
          <p:spPr>
            <a:xfrm>
              <a:off x="14798264" y="5782209"/>
              <a:ext cx="611010" cy="1081841"/>
            </a:xfrm>
            <a:custGeom>
              <a:avLst/>
              <a:gdLst>
                <a:gd name="connsiteX0" fmla="*/ 318157 w 576382"/>
                <a:gd name="connsiteY0" fmla="*/ 297138 h 996085"/>
                <a:gd name="connsiteX1" fmla="*/ 85926 w 576382"/>
                <a:gd name="connsiteY1" fmla="*/ 297138 h 996085"/>
                <a:gd name="connsiteX2" fmla="*/ 0 w 576382"/>
                <a:gd name="connsiteY2" fmla="*/ 522734 h 996085"/>
                <a:gd name="connsiteX3" fmla="*/ 64692 w 576382"/>
                <a:gd name="connsiteY3" fmla="*/ 935112 h 996085"/>
                <a:gd name="connsiteX4" fmla="*/ 191425 w 576382"/>
                <a:gd name="connsiteY4" fmla="*/ 995824 h 996085"/>
                <a:gd name="connsiteX5" fmla="*/ 319152 w 576382"/>
                <a:gd name="connsiteY5" fmla="*/ 942742 h 996085"/>
                <a:gd name="connsiteX6" fmla="*/ 429628 w 576382"/>
                <a:gd name="connsiteY6" fmla="*/ 858807 h 996085"/>
                <a:gd name="connsiteX7" fmla="*/ 483042 w 576382"/>
                <a:gd name="connsiteY7" fmla="*/ 683969 h 996085"/>
                <a:gd name="connsiteX8" fmla="*/ 565982 w 576382"/>
                <a:gd name="connsiteY8" fmla="*/ 463350 h 996085"/>
                <a:gd name="connsiteX9" fmla="*/ 532806 w 576382"/>
                <a:gd name="connsiteY9" fmla="*/ 216188 h 996085"/>
                <a:gd name="connsiteX10" fmla="*/ 550720 w 576382"/>
                <a:gd name="connsiteY10" fmla="*/ 27418 h 996085"/>
                <a:gd name="connsiteX11" fmla="*/ 347352 w 576382"/>
                <a:gd name="connsiteY11" fmla="*/ 93770 h 996085"/>
                <a:gd name="connsiteX12" fmla="*/ 318157 w 576382"/>
                <a:gd name="connsiteY12" fmla="*/ 297138 h 99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382" h="996085">
                  <a:moveTo>
                    <a:pt x="318157" y="297138"/>
                  </a:moveTo>
                  <a:cubicBezTo>
                    <a:pt x="247925" y="249995"/>
                    <a:pt x="156158" y="249995"/>
                    <a:pt x="85926" y="297138"/>
                  </a:cubicBezTo>
                  <a:cubicBezTo>
                    <a:pt x="19574" y="349224"/>
                    <a:pt x="0" y="522734"/>
                    <a:pt x="0" y="522734"/>
                  </a:cubicBezTo>
                  <a:lnTo>
                    <a:pt x="64692" y="935112"/>
                  </a:lnTo>
                  <a:cubicBezTo>
                    <a:pt x="101428" y="965264"/>
                    <a:pt x="144906" y="986093"/>
                    <a:pt x="191425" y="995824"/>
                  </a:cubicBezTo>
                  <a:cubicBezTo>
                    <a:pt x="239881" y="998608"/>
                    <a:pt x="286943" y="979050"/>
                    <a:pt x="319152" y="942742"/>
                  </a:cubicBezTo>
                  <a:cubicBezTo>
                    <a:pt x="346025" y="919851"/>
                    <a:pt x="406736" y="919851"/>
                    <a:pt x="429628" y="858807"/>
                  </a:cubicBezTo>
                  <a:cubicBezTo>
                    <a:pt x="452519" y="797763"/>
                    <a:pt x="452519" y="726103"/>
                    <a:pt x="483042" y="683969"/>
                  </a:cubicBezTo>
                  <a:cubicBezTo>
                    <a:pt x="513563" y="641836"/>
                    <a:pt x="607452" y="573826"/>
                    <a:pt x="565982" y="463350"/>
                  </a:cubicBezTo>
                  <a:cubicBezTo>
                    <a:pt x="524512" y="352874"/>
                    <a:pt x="506928" y="301451"/>
                    <a:pt x="532806" y="216188"/>
                  </a:cubicBezTo>
                  <a:cubicBezTo>
                    <a:pt x="554702" y="140879"/>
                    <a:pt x="590864" y="76186"/>
                    <a:pt x="550720" y="27418"/>
                  </a:cubicBezTo>
                  <a:cubicBezTo>
                    <a:pt x="500625" y="-33294"/>
                    <a:pt x="397447" y="14811"/>
                    <a:pt x="347352" y="93770"/>
                  </a:cubicBezTo>
                  <a:cubicBezTo>
                    <a:pt x="348573" y="162685"/>
                    <a:pt x="338716" y="231349"/>
                    <a:pt x="318157" y="297138"/>
                  </a:cubicBezTo>
                  <a:close/>
                </a:path>
              </a:pathLst>
            </a:custGeom>
            <a:solidFill>
              <a:srgbClr val="F8C6A3"/>
            </a:solidFill>
            <a:ln w="33172"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701813D-3854-428E-8720-CD88C974F336}"/>
                </a:ext>
              </a:extLst>
            </p:cNvPr>
            <p:cNvSpPr/>
            <p:nvPr/>
          </p:nvSpPr>
          <p:spPr>
            <a:xfrm>
              <a:off x="14798615" y="6066345"/>
              <a:ext cx="378420" cy="799217"/>
            </a:xfrm>
            <a:custGeom>
              <a:avLst/>
              <a:gdLst>
                <a:gd name="connsiteX0" fmla="*/ 356974 w 356973"/>
                <a:gd name="connsiteY0" fmla="*/ 296952 h 735864"/>
                <a:gd name="connsiteX1" fmla="*/ 184790 w 356973"/>
                <a:gd name="connsiteY1" fmla="*/ 171878 h 735864"/>
                <a:gd name="connsiteX2" fmla="*/ 268725 w 356973"/>
                <a:gd name="connsiteY2" fmla="*/ 11638 h 735864"/>
                <a:gd name="connsiteX3" fmla="*/ 85926 w 356973"/>
                <a:gd name="connsiteY3" fmla="*/ 36189 h 735864"/>
                <a:gd name="connsiteX4" fmla="*/ 0 w 356973"/>
                <a:gd name="connsiteY4" fmla="*/ 261785 h 735864"/>
                <a:gd name="connsiteX5" fmla="*/ 64694 w 356973"/>
                <a:gd name="connsiteY5" fmla="*/ 674162 h 735864"/>
                <a:gd name="connsiteX6" fmla="*/ 191426 w 356973"/>
                <a:gd name="connsiteY6" fmla="*/ 734874 h 735864"/>
                <a:gd name="connsiteX7" fmla="*/ 281997 w 356973"/>
                <a:gd name="connsiteY7" fmla="*/ 711651 h 735864"/>
                <a:gd name="connsiteX8" fmla="*/ 206688 w 356973"/>
                <a:gd name="connsiteY8" fmla="*/ 692409 h 735864"/>
                <a:gd name="connsiteX9" fmla="*/ 242185 w 356973"/>
                <a:gd name="connsiteY9" fmla="*/ 517903 h 735864"/>
                <a:gd name="connsiteX10" fmla="*/ 200383 w 356973"/>
                <a:gd name="connsiteY10" fmla="*/ 306241 h 735864"/>
                <a:gd name="connsiteX11" fmla="*/ 356974 w 356973"/>
                <a:gd name="connsiteY11" fmla="*/ 296952 h 73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973" h="735864">
                  <a:moveTo>
                    <a:pt x="356974" y="296952"/>
                  </a:moveTo>
                  <a:cubicBezTo>
                    <a:pt x="356974" y="270743"/>
                    <a:pt x="255455" y="241879"/>
                    <a:pt x="184790" y="171878"/>
                  </a:cubicBezTo>
                  <a:cubicBezTo>
                    <a:pt x="114125" y="101877"/>
                    <a:pt x="184790" y="-16230"/>
                    <a:pt x="268725" y="11638"/>
                  </a:cubicBezTo>
                  <a:cubicBezTo>
                    <a:pt x="207399" y="-10147"/>
                    <a:pt x="139330" y="-1005"/>
                    <a:pt x="85926" y="36189"/>
                  </a:cubicBezTo>
                  <a:cubicBezTo>
                    <a:pt x="19574" y="88275"/>
                    <a:pt x="0" y="261785"/>
                    <a:pt x="0" y="261785"/>
                  </a:cubicBezTo>
                  <a:lnTo>
                    <a:pt x="64694" y="674162"/>
                  </a:lnTo>
                  <a:cubicBezTo>
                    <a:pt x="101429" y="704314"/>
                    <a:pt x="144907" y="725143"/>
                    <a:pt x="191426" y="734874"/>
                  </a:cubicBezTo>
                  <a:cubicBezTo>
                    <a:pt x="223468" y="738892"/>
                    <a:pt x="255841" y="730591"/>
                    <a:pt x="281997" y="711651"/>
                  </a:cubicBezTo>
                  <a:cubicBezTo>
                    <a:pt x="255371" y="722151"/>
                    <a:pt x="225013" y="714394"/>
                    <a:pt x="206688" y="692409"/>
                  </a:cubicBezTo>
                  <a:cubicBezTo>
                    <a:pt x="171852" y="653925"/>
                    <a:pt x="218961" y="571648"/>
                    <a:pt x="242185" y="517903"/>
                  </a:cubicBezTo>
                  <a:cubicBezTo>
                    <a:pt x="265408" y="464158"/>
                    <a:pt x="134694" y="422357"/>
                    <a:pt x="200383" y="306241"/>
                  </a:cubicBezTo>
                  <a:cubicBezTo>
                    <a:pt x="231236" y="248846"/>
                    <a:pt x="356974" y="322497"/>
                    <a:pt x="356974" y="296952"/>
                  </a:cubicBezTo>
                  <a:close/>
                </a:path>
              </a:pathLst>
            </a:custGeom>
            <a:solidFill>
              <a:srgbClr val="F2A37C"/>
            </a:solidFill>
            <a:ln w="33172"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51F209EE-0754-436B-888F-F4F3E4138E37}"/>
                </a:ext>
              </a:extLst>
            </p:cNvPr>
            <p:cNvSpPr/>
            <p:nvPr/>
          </p:nvSpPr>
          <p:spPr>
            <a:xfrm>
              <a:off x="15135534" y="5782440"/>
              <a:ext cx="176197" cy="410767"/>
            </a:xfrm>
            <a:custGeom>
              <a:avLst/>
              <a:gdLst>
                <a:gd name="connsiteX0" fmla="*/ 166212 w 166211"/>
                <a:gd name="connsiteY0" fmla="*/ 0 h 378206"/>
                <a:gd name="connsiteX1" fmla="*/ 27205 w 166211"/>
                <a:gd name="connsiteY1" fmla="*/ 94220 h 378206"/>
                <a:gd name="connsiteX2" fmla="*/ 0 w 166211"/>
                <a:gd name="connsiteY2" fmla="*/ 296925 h 378206"/>
                <a:gd name="connsiteX3" fmla="*/ 121756 w 166211"/>
                <a:gd name="connsiteY3" fmla="*/ 378206 h 378206"/>
                <a:gd name="connsiteX4" fmla="*/ 83272 w 166211"/>
                <a:gd name="connsiteY4" fmla="*/ 286309 h 378206"/>
                <a:gd name="connsiteX5" fmla="*/ 88248 w 166211"/>
                <a:gd name="connsiteY5" fmla="*/ 75973 h 378206"/>
                <a:gd name="connsiteX6" fmla="*/ 166212 w 166211"/>
                <a:gd name="connsiteY6" fmla="*/ 1 h 37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211" h="378206">
                  <a:moveTo>
                    <a:pt x="166212" y="0"/>
                  </a:moveTo>
                  <a:cubicBezTo>
                    <a:pt x="107966" y="8651"/>
                    <a:pt x="56815" y="43321"/>
                    <a:pt x="27205" y="94220"/>
                  </a:cubicBezTo>
                  <a:cubicBezTo>
                    <a:pt x="28999" y="162806"/>
                    <a:pt x="19815" y="231238"/>
                    <a:pt x="0" y="296925"/>
                  </a:cubicBezTo>
                  <a:cubicBezTo>
                    <a:pt x="1" y="296925"/>
                    <a:pt x="70997" y="342708"/>
                    <a:pt x="121756" y="378206"/>
                  </a:cubicBezTo>
                  <a:cubicBezTo>
                    <a:pt x="103097" y="350356"/>
                    <a:pt x="90026" y="319145"/>
                    <a:pt x="83272" y="286309"/>
                  </a:cubicBezTo>
                  <a:cubicBezTo>
                    <a:pt x="61522" y="217590"/>
                    <a:pt x="63273" y="143586"/>
                    <a:pt x="88248" y="75973"/>
                  </a:cubicBezTo>
                  <a:cubicBezTo>
                    <a:pt x="103693" y="41701"/>
                    <a:pt x="131552" y="14554"/>
                    <a:pt x="166212" y="1"/>
                  </a:cubicBezTo>
                  <a:close/>
                </a:path>
              </a:pathLst>
            </a:custGeom>
            <a:solidFill>
              <a:srgbClr val="F2A37C"/>
            </a:solidFill>
            <a:ln w="33172"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D9FD6A60-7FD8-4C5A-84E2-C4965C983E7C}"/>
                </a:ext>
              </a:extLst>
            </p:cNvPr>
            <p:cNvSpPr/>
            <p:nvPr/>
          </p:nvSpPr>
          <p:spPr>
            <a:xfrm>
              <a:off x="15319205" y="5811986"/>
              <a:ext cx="89057" cy="699743"/>
            </a:xfrm>
            <a:custGeom>
              <a:avLst/>
              <a:gdLst>
                <a:gd name="connsiteX0" fmla="*/ 14845 w 84010"/>
                <a:gd name="connsiteY0" fmla="*/ 168534 h 644276"/>
                <a:gd name="connsiteX1" fmla="*/ 38732 w 84010"/>
                <a:gd name="connsiteY1" fmla="*/ 407401 h 644276"/>
                <a:gd name="connsiteX2" fmla="*/ 248 w 84010"/>
                <a:gd name="connsiteY2" fmla="*/ 644277 h 644276"/>
                <a:gd name="connsiteX3" fmla="*/ 248 w 84010"/>
                <a:gd name="connsiteY3" fmla="*/ 644277 h 644276"/>
                <a:gd name="connsiteX4" fmla="*/ 73567 w 84010"/>
                <a:gd name="connsiteY4" fmla="*/ 435932 h 644276"/>
                <a:gd name="connsiteX5" fmla="*/ 40392 w 84010"/>
                <a:gd name="connsiteY5" fmla="*/ 188771 h 644276"/>
                <a:gd name="connsiteX6" fmla="*/ 58306 w 84010"/>
                <a:gd name="connsiteY6" fmla="*/ 0 h 644276"/>
                <a:gd name="connsiteX7" fmla="*/ 14845 w 84010"/>
                <a:gd name="connsiteY7" fmla="*/ 168534 h 64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010" h="644276">
                  <a:moveTo>
                    <a:pt x="14845" y="168534"/>
                  </a:moveTo>
                  <a:cubicBezTo>
                    <a:pt x="-18331" y="242848"/>
                    <a:pt x="10532" y="338726"/>
                    <a:pt x="38732" y="407401"/>
                  </a:cubicBezTo>
                  <a:cubicBezTo>
                    <a:pt x="66932" y="476075"/>
                    <a:pt x="71908" y="540104"/>
                    <a:pt x="248" y="644277"/>
                  </a:cubicBezTo>
                  <a:lnTo>
                    <a:pt x="248" y="644277"/>
                  </a:lnTo>
                  <a:cubicBezTo>
                    <a:pt x="37074" y="601812"/>
                    <a:pt x="111388" y="536123"/>
                    <a:pt x="73567" y="435932"/>
                  </a:cubicBezTo>
                  <a:cubicBezTo>
                    <a:pt x="32429" y="325788"/>
                    <a:pt x="14514" y="274033"/>
                    <a:pt x="40392" y="188771"/>
                  </a:cubicBezTo>
                  <a:cubicBezTo>
                    <a:pt x="62288" y="113462"/>
                    <a:pt x="98449" y="48769"/>
                    <a:pt x="58306" y="0"/>
                  </a:cubicBezTo>
                  <a:cubicBezTo>
                    <a:pt x="70913" y="24218"/>
                    <a:pt x="53662" y="82276"/>
                    <a:pt x="14845" y="168534"/>
                  </a:cubicBezTo>
                  <a:close/>
                </a:path>
              </a:pathLst>
            </a:custGeom>
            <a:solidFill>
              <a:srgbClr val="FFFFFF">
                <a:alpha val="30000"/>
              </a:srgbClr>
            </a:solidFill>
            <a:ln w="33172"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CD16139-3602-41E7-818F-574C5B2C27AC}"/>
                </a:ext>
              </a:extLst>
            </p:cNvPr>
            <p:cNvSpPr/>
            <p:nvPr/>
          </p:nvSpPr>
          <p:spPr>
            <a:xfrm>
              <a:off x="12629383" y="4912264"/>
              <a:ext cx="2356856" cy="2443475"/>
            </a:xfrm>
            <a:custGeom>
              <a:avLst/>
              <a:gdLst>
                <a:gd name="connsiteX0" fmla="*/ 1978614 w 2223284"/>
                <a:gd name="connsiteY0" fmla="*/ 218629 h 2249785"/>
                <a:gd name="connsiteX1" fmla="*/ 2216817 w 2223284"/>
                <a:gd name="connsiteY1" fmla="*/ 541431 h 2249785"/>
                <a:gd name="connsiteX2" fmla="*/ 2084113 w 2223284"/>
                <a:gd name="connsiteY2" fmla="*/ 1227178 h 2249785"/>
                <a:gd name="connsiteX3" fmla="*/ 2179660 w 2223284"/>
                <a:gd name="connsiteY3" fmla="*/ 1901314 h 2249785"/>
                <a:gd name="connsiteX4" fmla="*/ 0 w 2223284"/>
                <a:gd name="connsiteY4" fmla="*/ 2172693 h 2249785"/>
                <a:gd name="connsiteX5" fmla="*/ 325456 w 2223284"/>
                <a:gd name="connsiteY5" fmla="*/ 787265 h 2249785"/>
                <a:gd name="connsiteX6" fmla="*/ 1115375 w 2223284"/>
                <a:gd name="connsiteY6" fmla="*/ 20237 h 2249785"/>
                <a:gd name="connsiteX7" fmla="*/ 1426566 w 2223284"/>
                <a:gd name="connsiteY7" fmla="*/ 0 h 2249785"/>
                <a:gd name="connsiteX8" fmla="*/ 1706571 w 2223284"/>
                <a:gd name="connsiteY8" fmla="*/ 241521 h 2249785"/>
                <a:gd name="connsiteX9" fmla="*/ 1978614 w 2223284"/>
                <a:gd name="connsiteY9" fmla="*/ 218629 h 224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284" h="2249785">
                  <a:moveTo>
                    <a:pt x="1978614" y="218629"/>
                  </a:moveTo>
                  <a:cubicBezTo>
                    <a:pt x="1978614" y="218629"/>
                    <a:pt x="2180324" y="173842"/>
                    <a:pt x="2216817" y="541431"/>
                  </a:cubicBezTo>
                  <a:cubicBezTo>
                    <a:pt x="2258619" y="964093"/>
                    <a:pt x="2084113" y="1227178"/>
                    <a:pt x="2084113" y="1227178"/>
                  </a:cubicBezTo>
                  <a:cubicBezTo>
                    <a:pt x="2084113" y="1227178"/>
                    <a:pt x="2286487" y="1534719"/>
                    <a:pt x="2179660" y="1901314"/>
                  </a:cubicBezTo>
                  <a:cubicBezTo>
                    <a:pt x="2109659" y="2141839"/>
                    <a:pt x="918974" y="2375066"/>
                    <a:pt x="0" y="2172693"/>
                  </a:cubicBezTo>
                  <a:cubicBezTo>
                    <a:pt x="0" y="2172693"/>
                    <a:pt x="30853" y="1350261"/>
                    <a:pt x="325456" y="787265"/>
                  </a:cubicBezTo>
                  <a:cubicBezTo>
                    <a:pt x="498799" y="452828"/>
                    <a:pt x="775987" y="183673"/>
                    <a:pt x="1115375" y="20237"/>
                  </a:cubicBezTo>
                  <a:lnTo>
                    <a:pt x="1426566" y="0"/>
                  </a:lnTo>
                  <a:cubicBezTo>
                    <a:pt x="1426566" y="0"/>
                    <a:pt x="1570218" y="184458"/>
                    <a:pt x="1706571" y="241521"/>
                  </a:cubicBezTo>
                  <a:cubicBezTo>
                    <a:pt x="1842924" y="298584"/>
                    <a:pt x="1978614" y="218629"/>
                    <a:pt x="1978614" y="218629"/>
                  </a:cubicBezTo>
                  <a:close/>
                </a:path>
              </a:pathLst>
            </a:custGeom>
            <a:solidFill>
              <a:srgbClr val="EFF8FC"/>
            </a:solidFill>
            <a:ln w="33172"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B9C0A9C6-D146-4BE5-8893-323E0EB33929}"/>
                </a:ext>
              </a:extLst>
            </p:cNvPr>
            <p:cNvSpPr/>
            <p:nvPr/>
          </p:nvSpPr>
          <p:spPr>
            <a:xfrm>
              <a:off x="12630086" y="6323643"/>
              <a:ext cx="1502073" cy="1030324"/>
            </a:xfrm>
            <a:custGeom>
              <a:avLst/>
              <a:gdLst>
                <a:gd name="connsiteX0" fmla="*/ 995943 w 1416945"/>
                <a:gd name="connsiteY0" fmla="*/ 938879 h 948652"/>
                <a:gd name="connsiteX1" fmla="*/ 1416946 w 1416945"/>
                <a:gd name="connsiteY1" fmla="*/ 601812 h 948652"/>
                <a:gd name="connsiteX2" fmla="*/ 618400 w 1416945"/>
                <a:gd name="connsiteY2" fmla="*/ 654561 h 948652"/>
                <a:gd name="connsiteX3" fmla="*/ 358633 w 1416945"/>
                <a:gd name="connsiteY3" fmla="*/ 173178 h 948652"/>
                <a:gd name="connsiteX4" fmla="*/ 282328 w 1416945"/>
                <a:gd name="connsiteY4" fmla="*/ 0 h 948652"/>
                <a:gd name="connsiteX5" fmla="*/ 129718 w 1416945"/>
                <a:gd name="connsiteY5" fmla="*/ 18578 h 948652"/>
                <a:gd name="connsiteX6" fmla="*/ 0 w 1416945"/>
                <a:gd name="connsiteY6" fmla="*/ 873191 h 948652"/>
                <a:gd name="connsiteX7" fmla="*/ 995942 w 1416945"/>
                <a:gd name="connsiteY7" fmla="*/ 938880 h 94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6945" h="948652">
                  <a:moveTo>
                    <a:pt x="995943" y="938879"/>
                  </a:moveTo>
                  <a:lnTo>
                    <a:pt x="1416946" y="601812"/>
                  </a:lnTo>
                  <a:cubicBezTo>
                    <a:pt x="1416946" y="601812"/>
                    <a:pt x="910680" y="710960"/>
                    <a:pt x="618400" y="654561"/>
                  </a:cubicBezTo>
                  <a:cubicBezTo>
                    <a:pt x="326120" y="598162"/>
                    <a:pt x="256450" y="303560"/>
                    <a:pt x="358633" y="173178"/>
                  </a:cubicBezTo>
                  <a:lnTo>
                    <a:pt x="282328" y="0"/>
                  </a:lnTo>
                  <a:lnTo>
                    <a:pt x="129718" y="18578"/>
                  </a:lnTo>
                  <a:cubicBezTo>
                    <a:pt x="59323" y="298660"/>
                    <a:pt x="15886" y="584835"/>
                    <a:pt x="0" y="873191"/>
                  </a:cubicBezTo>
                  <a:cubicBezTo>
                    <a:pt x="327291" y="941446"/>
                    <a:pt x="662523" y="963556"/>
                    <a:pt x="995942" y="938880"/>
                  </a:cubicBezTo>
                  <a:close/>
                </a:path>
              </a:pathLst>
            </a:custGeom>
            <a:solidFill>
              <a:srgbClr val="CCE4EA"/>
            </a:solidFill>
            <a:ln w="33172"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76DDB402-A4D6-4FCA-AAA7-BA0D6E7E984F}"/>
                </a:ext>
              </a:extLst>
            </p:cNvPr>
            <p:cNvSpPr/>
            <p:nvPr/>
          </p:nvSpPr>
          <p:spPr>
            <a:xfrm>
              <a:off x="14375882" y="6060981"/>
              <a:ext cx="507841" cy="183752"/>
            </a:xfrm>
            <a:custGeom>
              <a:avLst/>
              <a:gdLst>
                <a:gd name="connsiteX0" fmla="*/ 0 w 479060"/>
                <a:gd name="connsiteY0" fmla="*/ 36483 h 169186"/>
                <a:gd name="connsiteX1" fmla="*/ 437259 w 479060"/>
                <a:gd name="connsiteY1" fmla="*/ 169187 h 169186"/>
                <a:gd name="connsiteX2" fmla="*/ 479061 w 479060"/>
                <a:gd name="connsiteY2" fmla="*/ 89233 h 169186"/>
                <a:gd name="connsiteX3" fmla="*/ 0 w 479060"/>
                <a:gd name="connsiteY3" fmla="*/ 36483 h 169186"/>
              </a:gdLst>
              <a:ahLst/>
              <a:cxnLst>
                <a:cxn ang="0">
                  <a:pos x="connsiteX0" y="connsiteY0"/>
                </a:cxn>
                <a:cxn ang="0">
                  <a:pos x="connsiteX1" y="connsiteY1"/>
                </a:cxn>
                <a:cxn ang="0">
                  <a:pos x="connsiteX2" y="connsiteY2"/>
                </a:cxn>
                <a:cxn ang="0">
                  <a:pos x="connsiteX3" y="connsiteY3"/>
                </a:cxn>
              </a:cxnLst>
              <a:rect l="l" t="t" r="r" b="b"/>
              <a:pathLst>
                <a:path w="479060" h="169186">
                  <a:moveTo>
                    <a:pt x="0" y="36483"/>
                  </a:moveTo>
                  <a:cubicBezTo>
                    <a:pt x="0" y="36483"/>
                    <a:pt x="317494" y="46767"/>
                    <a:pt x="437259" y="169187"/>
                  </a:cubicBezTo>
                  <a:cubicBezTo>
                    <a:pt x="454816" y="144592"/>
                    <a:pt x="468883" y="117685"/>
                    <a:pt x="479061" y="89233"/>
                  </a:cubicBezTo>
                  <a:cubicBezTo>
                    <a:pt x="338093" y="-6954"/>
                    <a:pt x="158518" y="-26727"/>
                    <a:pt x="0" y="36483"/>
                  </a:cubicBezTo>
                  <a:close/>
                </a:path>
              </a:pathLst>
            </a:custGeom>
            <a:solidFill>
              <a:srgbClr val="CCE4EA"/>
            </a:solidFill>
            <a:ln w="33172"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B333FB03-5A11-4A43-94A8-53A3F1BAECE3}"/>
                </a:ext>
              </a:extLst>
            </p:cNvPr>
            <p:cNvSpPr/>
            <p:nvPr/>
          </p:nvSpPr>
          <p:spPr>
            <a:xfrm>
              <a:off x="12658925" y="5943144"/>
              <a:ext cx="1819299" cy="1008900"/>
            </a:xfrm>
            <a:custGeom>
              <a:avLst/>
              <a:gdLst>
                <a:gd name="connsiteX0" fmla="*/ 407070 w 1716192"/>
                <a:gd name="connsiteY0" fmla="*/ 443562 h 928926"/>
                <a:gd name="connsiteX1" fmla="*/ 1052673 w 1716192"/>
                <a:gd name="connsiteY1" fmla="*/ 668164 h 928926"/>
                <a:gd name="connsiteX2" fmla="*/ 1716192 w 1716192"/>
                <a:gd name="connsiteY2" fmla="*/ 443562 h 928926"/>
                <a:gd name="connsiteX3" fmla="*/ 1108078 w 1716192"/>
                <a:gd name="connsiteY3" fmla="*/ 458160 h 928926"/>
                <a:gd name="connsiteX4" fmla="*/ 242516 w 1716192"/>
                <a:gd name="connsiteY4" fmla="*/ 0 h 928926"/>
                <a:gd name="connsiteX5" fmla="*/ 224602 w 1716192"/>
                <a:gd name="connsiteY5" fmla="*/ 0 h 928926"/>
                <a:gd name="connsiteX6" fmla="*/ 0 w 1716192"/>
                <a:gd name="connsiteY6" fmla="*/ 928927 h 928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192" h="928926">
                  <a:moveTo>
                    <a:pt x="407070" y="443562"/>
                  </a:moveTo>
                  <a:cubicBezTo>
                    <a:pt x="537119" y="476738"/>
                    <a:pt x="707975" y="645604"/>
                    <a:pt x="1052673" y="668164"/>
                  </a:cubicBezTo>
                  <a:cubicBezTo>
                    <a:pt x="1397371" y="690723"/>
                    <a:pt x="1554293" y="584560"/>
                    <a:pt x="1716192" y="443562"/>
                  </a:cubicBezTo>
                  <a:cubicBezTo>
                    <a:pt x="1521599" y="520229"/>
                    <a:pt x="1306124" y="525402"/>
                    <a:pt x="1108078" y="458160"/>
                  </a:cubicBezTo>
                  <a:cubicBezTo>
                    <a:pt x="733189" y="328773"/>
                    <a:pt x="626362" y="8626"/>
                    <a:pt x="242516" y="0"/>
                  </a:cubicBezTo>
                  <a:lnTo>
                    <a:pt x="224602" y="0"/>
                  </a:lnTo>
                  <a:cubicBezTo>
                    <a:pt x="93556" y="318157"/>
                    <a:pt x="30190" y="680770"/>
                    <a:pt x="0" y="928927"/>
                  </a:cubicBezTo>
                  <a:close/>
                </a:path>
              </a:pathLst>
            </a:custGeom>
            <a:solidFill>
              <a:srgbClr val="CCE4EA"/>
            </a:solidFill>
            <a:ln w="33172"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8DFF5DF-00A1-4E44-9897-42042D68C9C2}"/>
                </a:ext>
              </a:extLst>
            </p:cNvPr>
            <p:cNvSpPr/>
            <p:nvPr/>
          </p:nvSpPr>
          <p:spPr>
            <a:xfrm>
              <a:off x="14291476" y="5608254"/>
              <a:ext cx="358959" cy="386776"/>
            </a:xfrm>
            <a:custGeom>
              <a:avLst/>
              <a:gdLst>
                <a:gd name="connsiteX0" fmla="*/ 228582 w 338615"/>
                <a:gd name="connsiteY0" fmla="*/ 2462 h 356117"/>
                <a:gd name="connsiteX1" fmla="*/ 0 w 338615"/>
                <a:gd name="connsiteY1" fmla="*/ 356117 h 356117"/>
                <a:gd name="connsiteX2" fmla="*/ 338063 w 338615"/>
                <a:gd name="connsiteY2" fmla="*/ 160047 h 356117"/>
                <a:gd name="connsiteX3" fmla="*/ 228582 w 338615"/>
                <a:gd name="connsiteY3" fmla="*/ 2462 h 356117"/>
              </a:gdLst>
              <a:ahLst/>
              <a:cxnLst>
                <a:cxn ang="0">
                  <a:pos x="connsiteX0" y="connsiteY0"/>
                </a:cxn>
                <a:cxn ang="0">
                  <a:pos x="connsiteX1" y="connsiteY1"/>
                </a:cxn>
                <a:cxn ang="0">
                  <a:pos x="connsiteX2" y="connsiteY2"/>
                </a:cxn>
                <a:cxn ang="0">
                  <a:pos x="connsiteX3" y="connsiteY3"/>
                </a:cxn>
              </a:cxnLst>
              <a:rect l="l" t="t" r="r" b="b"/>
              <a:pathLst>
                <a:path w="338615" h="356117">
                  <a:moveTo>
                    <a:pt x="228582" y="2462"/>
                  </a:moveTo>
                  <a:cubicBezTo>
                    <a:pt x="228582" y="2462"/>
                    <a:pt x="222278" y="279149"/>
                    <a:pt x="0" y="356117"/>
                  </a:cubicBezTo>
                  <a:cubicBezTo>
                    <a:pt x="0" y="356117"/>
                    <a:pt x="328442" y="352468"/>
                    <a:pt x="338063" y="160047"/>
                  </a:cubicBezTo>
                  <a:cubicBezTo>
                    <a:pt x="347683" y="-32373"/>
                    <a:pt x="228582" y="2462"/>
                    <a:pt x="228582" y="2462"/>
                  </a:cubicBezTo>
                  <a:close/>
                </a:path>
              </a:pathLst>
            </a:custGeom>
            <a:solidFill>
              <a:srgbClr val="A9CBD3"/>
            </a:solidFill>
            <a:ln w="33172"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7419A1CF-8E4A-48F3-A44C-63C9CA90137E}"/>
                </a:ext>
              </a:extLst>
            </p:cNvPr>
            <p:cNvSpPr/>
            <p:nvPr/>
          </p:nvSpPr>
          <p:spPr>
            <a:xfrm>
              <a:off x="14375882" y="5289381"/>
              <a:ext cx="273875" cy="352020"/>
            </a:xfrm>
            <a:custGeom>
              <a:avLst/>
              <a:gdLst>
                <a:gd name="connsiteX0" fmla="*/ 0 w 258353"/>
                <a:gd name="connsiteY0" fmla="*/ 460 h 324116"/>
                <a:gd name="connsiteX1" fmla="*/ 174506 w 258353"/>
                <a:gd name="connsiteY1" fmla="*/ 319944 h 324116"/>
                <a:gd name="connsiteX2" fmla="*/ 182800 w 258353"/>
                <a:gd name="connsiteY2" fmla="*/ 1786 h 324116"/>
                <a:gd name="connsiteX3" fmla="*/ 0 w 258353"/>
                <a:gd name="connsiteY3" fmla="*/ 460 h 324116"/>
              </a:gdLst>
              <a:ahLst/>
              <a:cxnLst>
                <a:cxn ang="0">
                  <a:pos x="connsiteX0" y="connsiteY0"/>
                </a:cxn>
                <a:cxn ang="0">
                  <a:pos x="connsiteX1" y="connsiteY1"/>
                </a:cxn>
                <a:cxn ang="0">
                  <a:pos x="connsiteX2" y="connsiteY2"/>
                </a:cxn>
                <a:cxn ang="0">
                  <a:pos x="connsiteX3" y="connsiteY3"/>
                </a:cxn>
              </a:cxnLst>
              <a:rect l="l" t="t" r="r" b="b"/>
              <a:pathLst>
                <a:path w="258353" h="324116">
                  <a:moveTo>
                    <a:pt x="0" y="460"/>
                  </a:moveTo>
                  <a:cubicBezTo>
                    <a:pt x="0" y="460"/>
                    <a:pt x="9289" y="274825"/>
                    <a:pt x="174506" y="319944"/>
                  </a:cubicBezTo>
                  <a:cubicBezTo>
                    <a:pt x="345362" y="366722"/>
                    <a:pt x="206022" y="4773"/>
                    <a:pt x="182800" y="1786"/>
                  </a:cubicBezTo>
                  <a:cubicBezTo>
                    <a:pt x="159576" y="-1199"/>
                    <a:pt x="0" y="460"/>
                    <a:pt x="0" y="460"/>
                  </a:cubicBezTo>
                  <a:close/>
                </a:path>
              </a:pathLst>
            </a:custGeom>
            <a:solidFill>
              <a:srgbClr val="A9CBD3"/>
            </a:solidFill>
            <a:ln w="33172"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52FC1A7C-3027-47D1-9127-64EAF31E05B6}"/>
                </a:ext>
              </a:extLst>
            </p:cNvPr>
            <p:cNvSpPr/>
            <p:nvPr/>
          </p:nvSpPr>
          <p:spPr>
            <a:xfrm>
              <a:off x="14172239" y="5079813"/>
              <a:ext cx="352055" cy="461819"/>
            </a:xfrm>
            <a:custGeom>
              <a:avLst/>
              <a:gdLst>
                <a:gd name="connsiteX0" fmla="*/ 332104 w 332103"/>
                <a:gd name="connsiteY0" fmla="*/ 139339 h 425211"/>
                <a:gd name="connsiteX1" fmla="*/ 199400 w 332103"/>
                <a:gd name="connsiteY1" fmla="*/ 347352 h 425211"/>
                <a:gd name="connsiteX2" fmla="*/ 176176 w 332103"/>
                <a:gd name="connsiteY2" fmla="*/ 424652 h 425211"/>
                <a:gd name="connsiteX3" fmla="*/ 19254 w 332103"/>
                <a:gd name="connsiteY3" fmla="*/ 347352 h 425211"/>
                <a:gd name="connsiteX4" fmla="*/ 126745 w 332103"/>
                <a:gd name="connsiteY4" fmla="*/ 0 h 425211"/>
                <a:gd name="connsiteX5" fmla="*/ 159921 w 332103"/>
                <a:gd name="connsiteY5" fmla="*/ 0 h 425211"/>
                <a:gd name="connsiteX6" fmla="*/ 313858 w 332103"/>
                <a:gd name="connsiteY6" fmla="*/ 99528 h 42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103" h="425211">
                  <a:moveTo>
                    <a:pt x="332104" y="139339"/>
                  </a:moveTo>
                  <a:cubicBezTo>
                    <a:pt x="246178" y="177492"/>
                    <a:pt x="206036" y="279341"/>
                    <a:pt x="199400" y="347352"/>
                  </a:cubicBezTo>
                  <a:cubicBezTo>
                    <a:pt x="192764" y="415363"/>
                    <a:pt x="193097" y="428302"/>
                    <a:pt x="176176" y="424652"/>
                  </a:cubicBezTo>
                  <a:cubicBezTo>
                    <a:pt x="116949" y="416328"/>
                    <a:pt x="61951" y="389235"/>
                    <a:pt x="19254" y="347352"/>
                  </a:cubicBezTo>
                  <a:cubicBezTo>
                    <a:pt x="-59041" y="276687"/>
                    <a:pt x="126745" y="0"/>
                    <a:pt x="126745" y="0"/>
                  </a:cubicBezTo>
                  <a:lnTo>
                    <a:pt x="159921" y="0"/>
                  </a:lnTo>
                  <a:cubicBezTo>
                    <a:pt x="226341" y="15"/>
                    <a:pt x="286584" y="38965"/>
                    <a:pt x="313858" y="99528"/>
                  </a:cubicBezTo>
                  <a:close/>
                </a:path>
              </a:pathLst>
            </a:custGeom>
            <a:solidFill>
              <a:srgbClr val="A9CBD3"/>
            </a:solidFill>
            <a:ln w="33172"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8DE6729C-9502-4284-AAF8-2E67A31A1E4F}"/>
                </a:ext>
              </a:extLst>
            </p:cNvPr>
            <p:cNvSpPr/>
            <p:nvPr/>
          </p:nvSpPr>
          <p:spPr>
            <a:xfrm>
              <a:off x="14819013" y="5156562"/>
              <a:ext cx="181878" cy="362562"/>
            </a:xfrm>
            <a:custGeom>
              <a:avLst/>
              <a:gdLst>
                <a:gd name="connsiteX0" fmla="*/ 0 w 171570"/>
                <a:gd name="connsiteY0" fmla="*/ 144647 h 333822"/>
                <a:gd name="connsiteX1" fmla="*/ 46114 w 171570"/>
                <a:gd name="connsiteY1" fmla="*/ 329769 h 333822"/>
                <a:gd name="connsiteX2" fmla="*/ 170856 w 171570"/>
                <a:gd name="connsiteY2" fmla="*/ 230241 h 333822"/>
                <a:gd name="connsiteX3" fmla="*/ 112466 w 171570"/>
                <a:gd name="connsiteY3" fmla="*/ 0 h 333822"/>
              </a:gdLst>
              <a:ahLst/>
              <a:cxnLst>
                <a:cxn ang="0">
                  <a:pos x="connsiteX0" y="connsiteY0"/>
                </a:cxn>
                <a:cxn ang="0">
                  <a:pos x="connsiteX1" y="connsiteY1"/>
                </a:cxn>
                <a:cxn ang="0">
                  <a:pos x="connsiteX2" y="connsiteY2"/>
                </a:cxn>
                <a:cxn ang="0">
                  <a:pos x="connsiteX3" y="connsiteY3"/>
                </a:cxn>
              </a:cxnLst>
              <a:rect l="l" t="t" r="r" b="b"/>
              <a:pathLst>
                <a:path w="171570" h="333822">
                  <a:moveTo>
                    <a:pt x="0" y="144647"/>
                  </a:moveTo>
                  <a:cubicBezTo>
                    <a:pt x="46114" y="196733"/>
                    <a:pt x="42465" y="306878"/>
                    <a:pt x="46114" y="329769"/>
                  </a:cubicBezTo>
                  <a:cubicBezTo>
                    <a:pt x="49764" y="352660"/>
                    <a:pt x="162562" y="273038"/>
                    <a:pt x="170856" y="230241"/>
                  </a:cubicBezTo>
                  <a:cubicBezTo>
                    <a:pt x="179150" y="187444"/>
                    <a:pt x="112466" y="0"/>
                    <a:pt x="112466" y="0"/>
                  </a:cubicBezTo>
                  <a:close/>
                </a:path>
              </a:pathLst>
            </a:custGeom>
            <a:solidFill>
              <a:srgbClr val="A9CBD3"/>
            </a:solidFill>
            <a:ln w="33172"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B5B1916-F284-4BAB-A2C0-248A3CC551A9}"/>
                </a:ext>
              </a:extLst>
            </p:cNvPr>
            <p:cNvSpPr/>
            <p:nvPr/>
          </p:nvSpPr>
          <p:spPr>
            <a:xfrm>
              <a:off x="13451989" y="4971717"/>
              <a:ext cx="708199" cy="1076302"/>
            </a:xfrm>
            <a:custGeom>
              <a:avLst/>
              <a:gdLst>
                <a:gd name="connsiteX0" fmla="*/ 395457 w 668063"/>
                <a:gd name="connsiteY0" fmla="*/ 13934 h 990985"/>
                <a:gd name="connsiteX1" fmla="*/ 615413 w 668063"/>
                <a:gd name="connsiteY1" fmla="*/ 0 h 990985"/>
                <a:gd name="connsiteX2" fmla="*/ 615413 w 668063"/>
                <a:gd name="connsiteY2" fmla="*/ 558683 h 990985"/>
                <a:gd name="connsiteX3" fmla="*/ 0 w 668063"/>
                <a:gd name="connsiteY3" fmla="*/ 987648 h 990985"/>
              </a:gdLst>
              <a:ahLst/>
              <a:cxnLst>
                <a:cxn ang="0">
                  <a:pos x="connsiteX0" y="connsiteY0"/>
                </a:cxn>
                <a:cxn ang="0">
                  <a:pos x="connsiteX1" y="connsiteY1"/>
                </a:cxn>
                <a:cxn ang="0">
                  <a:pos x="connsiteX2" y="connsiteY2"/>
                </a:cxn>
                <a:cxn ang="0">
                  <a:pos x="connsiteX3" y="connsiteY3"/>
                </a:cxn>
              </a:cxnLst>
              <a:rect l="l" t="t" r="r" b="b"/>
              <a:pathLst>
                <a:path w="668063" h="990985">
                  <a:moveTo>
                    <a:pt x="395457" y="13934"/>
                  </a:moveTo>
                  <a:lnTo>
                    <a:pt x="615413" y="0"/>
                  </a:lnTo>
                  <a:cubicBezTo>
                    <a:pt x="685614" y="179612"/>
                    <a:pt x="685614" y="379071"/>
                    <a:pt x="615413" y="558683"/>
                  </a:cubicBezTo>
                  <a:cubicBezTo>
                    <a:pt x="498634" y="868547"/>
                    <a:pt x="264743" y="1015516"/>
                    <a:pt x="0" y="987648"/>
                  </a:cubicBezTo>
                  <a:close/>
                </a:path>
              </a:pathLst>
            </a:custGeom>
            <a:solidFill>
              <a:srgbClr val="CCE4EA"/>
            </a:solidFill>
            <a:ln w="33172"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CF10C982-5F82-4030-8309-A5309CD025B3}"/>
                </a:ext>
              </a:extLst>
            </p:cNvPr>
            <p:cNvSpPr/>
            <p:nvPr/>
          </p:nvSpPr>
          <p:spPr>
            <a:xfrm>
              <a:off x="13392904" y="4918749"/>
              <a:ext cx="708321" cy="1076308"/>
            </a:xfrm>
            <a:custGeom>
              <a:avLst/>
              <a:gdLst>
                <a:gd name="connsiteX0" fmla="*/ 395790 w 668178"/>
                <a:gd name="connsiteY0" fmla="*/ 14266 h 990991"/>
                <a:gd name="connsiteX1" fmla="*/ 615414 w 668178"/>
                <a:gd name="connsiteY1" fmla="*/ 0 h 990991"/>
                <a:gd name="connsiteX2" fmla="*/ 615414 w 668178"/>
                <a:gd name="connsiteY2" fmla="*/ 559015 h 990991"/>
                <a:gd name="connsiteX3" fmla="*/ 0 w 668178"/>
                <a:gd name="connsiteY3" fmla="*/ 987648 h 990991"/>
              </a:gdLst>
              <a:ahLst/>
              <a:cxnLst>
                <a:cxn ang="0">
                  <a:pos x="connsiteX0" y="connsiteY0"/>
                </a:cxn>
                <a:cxn ang="0">
                  <a:pos x="connsiteX1" y="connsiteY1"/>
                </a:cxn>
                <a:cxn ang="0">
                  <a:pos x="connsiteX2" y="connsiteY2"/>
                </a:cxn>
                <a:cxn ang="0">
                  <a:pos x="connsiteX3" y="connsiteY3"/>
                </a:cxn>
              </a:cxnLst>
              <a:rect l="l" t="t" r="r" b="b"/>
              <a:pathLst>
                <a:path w="668178" h="990991">
                  <a:moveTo>
                    <a:pt x="395790" y="14266"/>
                  </a:moveTo>
                  <a:lnTo>
                    <a:pt x="615414" y="0"/>
                  </a:lnTo>
                  <a:cubicBezTo>
                    <a:pt x="685767" y="179698"/>
                    <a:pt x="685767" y="379317"/>
                    <a:pt x="615414" y="559015"/>
                  </a:cubicBezTo>
                  <a:cubicBezTo>
                    <a:pt x="498634" y="868878"/>
                    <a:pt x="265077" y="1015516"/>
                    <a:pt x="0" y="987648"/>
                  </a:cubicBezTo>
                  <a:close/>
                </a:path>
              </a:pathLst>
            </a:custGeom>
            <a:solidFill>
              <a:srgbClr val="007CB6"/>
            </a:solidFill>
            <a:ln w="33172"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DD1C1A1-2A24-4370-B162-8E4B30258AEC}"/>
                </a:ext>
              </a:extLst>
            </p:cNvPr>
            <p:cNvSpPr/>
            <p:nvPr/>
          </p:nvSpPr>
          <p:spPr>
            <a:xfrm>
              <a:off x="13392904" y="4930279"/>
              <a:ext cx="569450" cy="1065607"/>
            </a:xfrm>
            <a:custGeom>
              <a:avLst/>
              <a:gdLst>
                <a:gd name="connsiteX0" fmla="*/ 0 w 537177"/>
                <a:gd name="connsiteY0" fmla="*/ 978027 h 981138"/>
                <a:gd name="connsiteX1" fmla="*/ 121756 w 537177"/>
                <a:gd name="connsiteY1" fmla="*/ 978027 h 981138"/>
                <a:gd name="connsiteX2" fmla="*/ 456833 w 537177"/>
                <a:gd name="connsiteY2" fmla="*/ 544417 h 981138"/>
                <a:gd name="connsiteX3" fmla="*/ 495650 w 537177"/>
                <a:gd name="connsiteY3" fmla="*/ 29195 h 981138"/>
                <a:gd name="connsiteX4" fmla="*/ 466123 w 537177"/>
                <a:gd name="connsiteY4" fmla="*/ 0 h 981138"/>
                <a:gd name="connsiteX5" fmla="*/ 395790 w 537177"/>
                <a:gd name="connsiteY5" fmla="*/ 4645 h 981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177" h="981138">
                  <a:moveTo>
                    <a:pt x="0" y="978027"/>
                  </a:moveTo>
                  <a:cubicBezTo>
                    <a:pt x="40479" y="982175"/>
                    <a:pt x="81276" y="982175"/>
                    <a:pt x="121756" y="978027"/>
                  </a:cubicBezTo>
                  <a:cubicBezTo>
                    <a:pt x="243180" y="838356"/>
                    <a:pt x="387164" y="662856"/>
                    <a:pt x="456833" y="544417"/>
                  </a:cubicBezTo>
                  <a:cubicBezTo>
                    <a:pt x="548107" y="387719"/>
                    <a:pt x="562415" y="197800"/>
                    <a:pt x="495650" y="29195"/>
                  </a:cubicBezTo>
                  <a:cubicBezTo>
                    <a:pt x="487705" y="17715"/>
                    <a:pt x="477692" y="7815"/>
                    <a:pt x="466123" y="0"/>
                  </a:cubicBezTo>
                  <a:lnTo>
                    <a:pt x="395790" y="4645"/>
                  </a:lnTo>
                  <a:close/>
                </a:path>
              </a:pathLst>
            </a:custGeom>
            <a:solidFill>
              <a:srgbClr val="00629E"/>
            </a:solidFill>
            <a:ln w="33172"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E944A055-3320-4141-B590-44CE4AA3C604}"/>
                </a:ext>
              </a:extLst>
            </p:cNvPr>
            <p:cNvSpPr/>
            <p:nvPr/>
          </p:nvSpPr>
          <p:spPr>
            <a:xfrm>
              <a:off x="10847365" y="5600118"/>
              <a:ext cx="2500875" cy="2136557"/>
            </a:xfrm>
            <a:custGeom>
              <a:avLst/>
              <a:gdLst>
                <a:gd name="connsiteX0" fmla="*/ 2359141 w 2359141"/>
                <a:gd name="connsiteY0" fmla="*/ 261758 h 1967196"/>
                <a:gd name="connsiteX1" fmla="*/ 1197983 w 2359141"/>
                <a:gd name="connsiteY1" fmla="*/ 1698276 h 1967196"/>
                <a:gd name="connsiteX2" fmla="*/ 915655 w 2359141"/>
                <a:gd name="connsiteY2" fmla="*/ 1879749 h 1967196"/>
                <a:gd name="connsiteX3" fmla="*/ 439581 w 2359141"/>
                <a:gd name="connsiteY3" fmla="*/ 1948423 h 1967196"/>
                <a:gd name="connsiteX4" fmla="*/ 189434 w 2359141"/>
                <a:gd name="connsiteY4" fmla="*/ 1883731 h 1967196"/>
                <a:gd name="connsiteX5" fmla="*/ 379201 w 2359141"/>
                <a:gd name="connsiteY5" fmla="*/ 1682021 h 1967196"/>
                <a:gd name="connsiteX6" fmla="*/ 0 w 2359141"/>
                <a:gd name="connsiteY6" fmla="*/ 1545004 h 1967196"/>
                <a:gd name="connsiteX7" fmla="*/ 181472 w 2359141"/>
                <a:gd name="connsiteY7" fmla="*/ 1456092 h 1967196"/>
                <a:gd name="connsiteX8" fmla="*/ 572616 w 2359141"/>
                <a:gd name="connsiteY8" fmla="*/ 1508510 h 1967196"/>
                <a:gd name="connsiteX9" fmla="*/ 802525 w 2359141"/>
                <a:gd name="connsiteY9" fmla="*/ 1315095 h 1967196"/>
                <a:gd name="connsiteX10" fmla="*/ 1778894 w 2359141"/>
                <a:gd name="connsiteY10" fmla="*/ 0 h 196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41" h="1967196">
                  <a:moveTo>
                    <a:pt x="2359141" y="261758"/>
                  </a:moveTo>
                  <a:cubicBezTo>
                    <a:pt x="2359141" y="261758"/>
                    <a:pt x="1277605" y="1605384"/>
                    <a:pt x="1197983" y="1698276"/>
                  </a:cubicBezTo>
                  <a:cubicBezTo>
                    <a:pt x="1118361" y="1791170"/>
                    <a:pt x="1101109" y="1883731"/>
                    <a:pt x="915655" y="1879749"/>
                  </a:cubicBezTo>
                  <a:cubicBezTo>
                    <a:pt x="730202" y="1875768"/>
                    <a:pt x="592854" y="1912925"/>
                    <a:pt x="439581" y="1948423"/>
                  </a:cubicBezTo>
                  <a:cubicBezTo>
                    <a:pt x="286308" y="1983922"/>
                    <a:pt x="177491" y="1972642"/>
                    <a:pt x="189434" y="1883731"/>
                  </a:cubicBezTo>
                  <a:cubicBezTo>
                    <a:pt x="201377" y="1794819"/>
                    <a:pt x="379201" y="1682021"/>
                    <a:pt x="379201" y="1682021"/>
                  </a:cubicBezTo>
                  <a:lnTo>
                    <a:pt x="0" y="1545004"/>
                  </a:lnTo>
                  <a:cubicBezTo>
                    <a:pt x="43749" y="1489222"/>
                    <a:pt x="110582" y="1456477"/>
                    <a:pt x="181472" y="1456092"/>
                  </a:cubicBezTo>
                  <a:cubicBezTo>
                    <a:pt x="306545" y="1452111"/>
                    <a:pt x="513231" y="1508510"/>
                    <a:pt x="572616" y="1508510"/>
                  </a:cubicBezTo>
                  <a:cubicBezTo>
                    <a:pt x="632001" y="1508510"/>
                    <a:pt x="689727" y="1468367"/>
                    <a:pt x="802525" y="1315095"/>
                  </a:cubicBezTo>
                  <a:cubicBezTo>
                    <a:pt x="915324" y="1161822"/>
                    <a:pt x="1778894" y="0"/>
                    <a:pt x="1778894" y="0"/>
                  </a:cubicBezTo>
                  <a:close/>
                </a:path>
              </a:pathLst>
            </a:custGeom>
            <a:solidFill>
              <a:srgbClr val="F8C6A3"/>
            </a:solidFill>
            <a:ln w="33172"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146D7248-D28B-4DE3-B2D7-39DD0DED4AA8}"/>
                </a:ext>
              </a:extLst>
            </p:cNvPr>
            <p:cNvSpPr/>
            <p:nvPr/>
          </p:nvSpPr>
          <p:spPr>
            <a:xfrm>
              <a:off x="11054861" y="5779918"/>
              <a:ext cx="2124215" cy="1956278"/>
            </a:xfrm>
            <a:custGeom>
              <a:avLst/>
              <a:gdLst>
                <a:gd name="connsiteX0" fmla="*/ 1459078 w 2003827"/>
                <a:gd name="connsiteY0" fmla="*/ 0 h 1801207"/>
                <a:gd name="connsiteX1" fmla="*/ 1195993 w 2003827"/>
                <a:gd name="connsiteY1" fmla="*/ 354319 h 1801207"/>
                <a:gd name="connsiteX2" fmla="*/ 1395048 w 2003827"/>
                <a:gd name="connsiteY2" fmla="*/ 537782 h 1801207"/>
                <a:gd name="connsiteX3" fmla="*/ 1617328 w 2003827"/>
                <a:gd name="connsiteY3" fmla="*/ 519203 h 1801207"/>
                <a:gd name="connsiteX4" fmla="*/ 845655 w 2003827"/>
                <a:gd name="connsiteY4" fmla="*/ 1529079 h 1801207"/>
                <a:gd name="connsiteX5" fmla="*/ 442899 w 2003827"/>
                <a:gd name="connsiteY5" fmla="*/ 1637233 h 1801207"/>
                <a:gd name="connsiteX6" fmla="*/ 0 w 2003827"/>
                <a:gd name="connsiteY6" fmla="*/ 1758325 h 1801207"/>
                <a:gd name="connsiteX7" fmla="*/ 0 w 2003827"/>
                <a:gd name="connsiteY7" fmla="*/ 1758325 h 1801207"/>
                <a:gd name="connsiteX8" fmla="*/ 245170 w 2003827"/>
                <a:gd name="connsiteY8" fmla="*/ 1782212 h 1801207"/>
                <a:gd name="connsiteX9" fmla="*/ 721245 w 2003827"/>
                <a:gd name="connsiteY9" fmla="*/ 1713538 h 1801207"/>
                <a:gd name="connsiteX10" fmla="*/ 1003572 w 2003827"/>
                <a:gd name="connsiteY10" fmla="*/ 1532065 h 1801207"/>
                <a:gd name="connsiteX11" fmla="*/ 2003827 w 2003827"/>
                <a:gd name="connsiteY11" fmla="*/ 296925 h 180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3827" h="1801207">
                  <a:moveTo>
                    <a:pt x="1459078" y="0"/>
                  </a:moveTo>
                  <a:cubicBezTo>
                    <a:pt x="1389077" y="94551"/>
                    <a:pt x="1295853" y="220288"/>
                    <a:pt x="1195993" y="354319"/>
                  </a:cubicBezTo>
                  <a:cubicBezTo>
                    <a:pt x="1275947" y="449202"/>
                    <a:pt x="1358224" y="529156"/>
                    <a:pt x="1395048" y="537782"/>
                  </a:cubicBezTo>
                  <a:cubicBezTo>
                    <a:pt x="1440499" y="549062"/>
                    <a:pt x="1560928" y="517213"/>
                    <a:pt x="1617328" y="519203"/>
                  </a:cubicBezTo>
                  <a:cubicBezTo>
                    <a:pt x="1617328" y="519203"/>
                    <a:pt x="932908" y="1428888"/>
                    <a:pt x="845655" y="1529079"/>
                  </a:cubicBezTo>
                  <a:cubicBezTo>
                    <a:pt x="758402" y="1629270"/>
                    <a:pt x="593849" y="1593773"/>
                    <a:pt x="442899" y="1637233"/>
                  </a:cubicBezTo>
                  <a:cubicBezTo>
                    <a:pt x="291948" y="1680694"/>
                    <a:pt x="105831" y="1819037"/>
                    <a:pt x="0" y="1758325"/>
                  </a:cubicBezTo>
                  <a:lnTo>
                    <a:pt x="0" y="1758325"/>
                  </a:lnTo>
                  <a:cubicBezTo>
                    <a:pt x="23887" y="1809084"/>
                    <a:pt x="119765" y="1811738"/>
                    <a:pt x="245170" y="1782212"/>
                  </a:cubicBezTo>
                  <a:cubicBezTo>
                    <a:pt x="398442" y="1745718"/>
                    <a:pt x="535791" y="1709557"/>
                    <a:pt x="721245" y="1713538"/>
                  </a:cubicBezTo>
                  <a:cubicBezTo>
                    <a:pt x="906698" y="1717519"/>
                    <a:pt x="922954" y="1624957"/>
                    <a:pt x="1003572" y="1532065"/>
                  </a:cubicBezTo>
                  <a:cubicBezTo>
                    <a:pt x="1064616" y="1461732"/>
                    <a:pt x="1700267" y="675462"/>
                    <a:pt x="2003827" y="296925"/>
                  </a:cubicBezTo>
                  <a:close/>
                </a:path>
              </a:pathLst>
            </a:custGeom>
            <a:solidFill>
              <a:srgbClr val="F2A37C"/>
            </a:solidFill>
            <a:ln w="33172"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30F79F9E-7DFE-4B35-8EAE-AA3C606744A2}"/>
                </a:ext>
              </a:extLst>
            </p:cNvPr>
            <p:cNvSpPr/>
            <p:nvPr/>
          </p:nvSpPr>
          <p:spPr>
            <a:xfrm>
              <a:off x="10847365" y="7198144"/>
              <a:ext cx="513468" cy="228084"/>
            </a:xfrm>
            <a:custGeom>
              <a:avLst/>
              <a:gdLst>
                <a:gd name="connsiteX0" fmla="*/ 484368 w 484368"/>
                <a:gd name="connsiteY0" fmla="*/ 153273 h 210004"/>
                <a:gd name="connsiteX1" fmla="*/ 79290 w 484368"/>
                <a:gd name="connsiteY1" fmla="*/ 51423 h 210004"/>
                <a:gd name="connsiteX2" fmla="*/ 99528 w 484368"/>
                <a:gd name="connsiteY2" fmla="*/ 0 h 210004"/>
                <a:gd name="connsiteX3" fmla="*/ 0 w 484368"/>
                <a:gd name="connsiteY3" fmla="*/ 72987 h 210004"/>
                <a:gd name="connsiteX4" fmla="*/ 379201 w 484368"/>
                <a:gd name="connsiteY4" fmla="*/ 210004 h 210004"/>
                <a:gd name="connsiteX5" fmla="*/ 484368 w 484368"/>
                <a:gd name="connsiteY5" fmla="*/ 153273 h 210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368" h="210004">
                  <a:moveTo>
                    <a:pt x="484368" y="153273"/>
                  </a:moveTo>
                  <a:cubicBezTo>
                    <a:pt x="484368" y="153273"/>
                    <a:pt x="111471" y="63698"/>
                    <a:pt x="79290" y="51423"/>
                  </a:cubicBezTo>
                  <a:cubicBezTo>
                    <a:pt x="47109" y="39148"/>
                    <a:pt x="79290" y="6968"/>
                    <a:pt x="99528" y="0"/>
                  </a:cubicBezTo>
                  <a:cubicBezTo>
                    <a:pt x="59995" y="14199"/>
                    <a:pt x="25425" y="39550"/>
                    <a:pt x="0" y="72987"/>
                  </a:cubicBezTo>
                  <a:lnTo>
                    <a:pt x="379201" y="210004"/>
                  </a:lnTo>
                  <a:cubicBezTo>
                    <a:pt x="423989" y="181805"/>
                    <a:pt x="484368" y="153273"/>
                    <a:pt x="484368" y="153273"/>
                  </a:cubicBezTo>
                  <a:close/>
                </a:path>
              </a:pathLst>
            </a:custGeom>
            <a:solidFill>
              <a:srgbClr val="F2A37C"/>
            </a:solidFill>
            <a:ln w="33172"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4806E63A-B156-4B11-8CF9-C16B48BA336A}"/>
                </a:ext>
              </a:extLst>
            </p:cNvPr>
            <p:cNvSpPr/>
            <p:nvPr/>
          </p:nvSpPr>
          <p:spPr>
            <a:xfrm>
              <a:off x="11009845" y="6192125"/>
              <a:ext cx="1293168" cy="1088717"/>
            </a:xfrm>
            <a:custGeom>
              <a:avLst/>
              <a:gdLst>
                <a:gd name="connsiteX0" fmla="*/ 648922 w 1219879"/>
                <a:gd name="connsiteY0" fmla="*/ 769350 h 1002416"/>
                <a:gd name="connsiteX1" fmla="*/ 419012 w 1219879"/>
                <a:gd name="connsiteY1" fmla="*/ 962766 h 1002416"/>
                <a:gd name="connsiteX2" fmla="*/ 27868 w 1219879"/>
                <a:gd name="connsiteY2" fmla="*/ 910349 h 1002416"/>
                <a:gd name="connsiteX3" fmla="*/ 0 w 1219879"/>
                <a:gd name="connsiteY3" fmla="*/ 913002 h 1002416"/>
                <a:gd name="connsiteX4" fmla="*/ 346025 w 1219879"/>
                <a:gd name="connsiteY4" fmla="*/ 988311 h 1002416"/>
                <a:gd name="connsiteX5" fmla="*/ 568967 w 1219879"/>
                <a:gd name="connsiteY5" fmla="*/ 926272 h 1002416"/>
                <a:gd name="connsiteX6" fmla="*/ 1219879 w 1219879"/>
                <a:gd name="connsiteY6" fmla="*/ 0 h 1002416"/>
                <a:gd name="connsiteX7" fmla="*/ 648922 w 1219879"/>
                <a:gd name="connsiteY7" fmla="*/ 769350 h 1002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879" h="1002416">
                  <a:moveTo>
                    <a:pt x="648922" y="769350"/>
                  </a:moveTo>
                  <a:cubicBezTo>
                    <a:pt x="536123" y="922624"/>
                    <a:pt x="479724" y="962766"/>
                    <a:pt x="419012" y="962766"/>
                  </a:cubicBezTo>
                  <a:cubicBezTo>
                    <a:pt x="358300" y="962766"/>
                    <a:pt x="153605" y="906367"/>
                    <a:pt x="27868" y="910349"/>
                  </a:cubicBezTo>
                  <a:cubicBezTo>
                    <a:pt x="18535" y="910692"/>
                    <a:pt x="9229" y="911579"/>
                    <a:pt x="0" y="913002"/>
                  </a:cubicBezTo>
                  <a:cubicBezTo>
                    <a:pt x="129718" y="914661"/>
                    <a:pt x="274365" y="969733"/>
                    <a:pt x="346025" y="988311"/>
                  </a:cubicBezTo>
                  <a:cubicBezTo>
                    <a:pt x="417685" y="1006891"/>
                    <a:pt x="484368" y="1023147"/>
                    <a:pt x="568967" y="926272"/>
                  </a:cubicBezTo>
                  <a:cubicBezTo>
                    <a:pt x="653566" y="829399"/>
                    <a:pt x="1219879" y="0"/>
                    <a:pt x="1219879" y="0"/>
                  </a:cubicBezTo>
                  <a:cubicBezTo>
                    <a:pt x="978358" y="324129"/>
                    <a:pt x="708970" y="688069"/>
                    <a:pt x="648922" y="769350"/>
                  </a:cubicBezTo>
                  <a:close/>
                </a:path>
              </a:pathLst>
            </a:custGeom>
            <a:solidFill>
              <a:srgbClr val="FFFFFF">
                <a:alpha val="30000"/>
              </a:srgbClr>
            </a:solidFill>
            <a:ln w="33172"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2173AC6B-BD74-4560-9052-D0027715A3C1}"/>
                </a:ext>
              </a:extLst>
            </p:cNvPr>
            <p:cNvSpPr/>
            <p:nvPr/>
          </p:nvSpPr>
          <p:spPr>
            <a:xfrm>
              <a:off x="12490114" y="4861500"/>
              <a:ext cx="1366478" cy="1346154"/>
            </a:xfrm>
            <a:custGeom>
              <a:avLst/>
              <a:gdLst>
                <a:gd name="connsiteX0" fmla="*/ 1247416 w 1289034"/>
                <a:gd name="connsiteY0" fmla="*/ 66978 h 1239447"/>
                <a:gd name="connsiteX1" fmla="*/ 583897 w 1289034"/>
                <a:gd name="connsiteY1" fmla="*/ 191719 h 1239447"/>
                <a:gd name="connsiteX2" fmla="*/ 0 w 1289034"/>
                <a:gd name="connsiteY2" fmla="*/ 742772 h 1239447"/>
                <a:gd name="connsiteX3" fmla="*/ 260099 w 1289034"/>
                <a:gd name="connsiteY3" fmla="*/ 1080503 h 1239447"/>
                <a:gd name="connsiteX4" fmla="*/ 673140 w 1289034"/>
                <a:gd name="connsiteY4" fmla="*/ 1239415 h 1239447"/>
                <a:gd name="connsiteX5" fmla="*/ 1208600 w 1289034"/>
                <a:gd name="connsiteY5" fmla="*/ 583195 h 1239447"/>
                <a:gd name="connsiteX6" fmla="*/ 1247416 w 1289034"/>
                <a:gd name="connsiteY6" fmla="*/ 66978 h 1239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9034" h="1239447">
                  <a:moveTo>
                    <a:pt x="1247416" y="66978"/>
                  </a:moveTo>
                  <a:cubicBezTo>
                    <a:pt x="1181064" y="-40181"/>
                    <a:pt x="849305" y="-32550"/>
                    <a:pt x="583897" y="191719"/>
                  </a:cubicBezTo>
                  <a:cubicBezTo>
                    <a:pt x="283986" y="448169"/>
                    <a:pt x="0" y="742772"/>
                    <a:pt x="0" y="742772"/>
                  </a:cubicBezTo>
                  <a:cubicBezTo>
                    <a:pt x="0" y="742772"/>
                    <a:pt x="39147" y="886092"/>
                    <a:pt x="260099" y="1080503"/>
                  </a:cubicBezTo>
                  <a:cubicBezTo>
                    <a:pt x="372509" y="1184156"/>
                    <a:pt x="520243" y="1240995"/>
                    <a:pt x="673140" y="1239415"/>
                  </a:cubicBezTo>
                  <a:cubicBezTo>
                    <a:pt x="673140" y="1239416"/>
                    <a:pt x="1076891" y="808128"/>
                    <a:pt x="1208600" y="583195"/>
                  </a:cubicBezTo>
                  <a:cubicBezTo>
                    <a:pt x="1299998" y="426174"/>
                    <a:pt x="1314304" y="235901"/>
                    <a:pt x="1247416" y="66978"/>
                  </a:cubicBezTo>
                  <a:close/>
                </a:path>
              </a:pathLst>
            </a:custGeom>
            <a:solidFill>
              <a:srgbClr val="DEF1F8"/>
            </a:solidFill>
            <a:ln w="33172"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6E8D0364-F2C1-4799-9281-84132EBD5265}"/>
                </a:ext>
              </a:extLst>
            </p:cNvPr>
            <p:cNvSpPr/>
            <p:nvPr/>
          </p:nvSpPr>
          <p:spPr>
            <a:xfrm>
              <a:off x="12490463" y="5218538"/>
              <a:ext cx="1363861" cy="988036"/>
            </a:xfrm>
            <a:custGeom>
              <a:avLst/>
              <a:gdLst>
                <a:gd name="connsiteX0" fmla="*/ 259770 w 1286566"/>
                <a:gd name="connsiteY0" fmla="*/ 750771 h 909716"/>
                <a:gd name="connsiteX1" fmla="*/ 672811 w 1286566"/>
                <a:gd name="connsiteY1" fmla="*/ 909684 h 909716"/>
                <a:gd name="connsiteX2" fmla="*/ 1208271 w 1286566"/>
                <a:gd name="connsiteY2" fmla="*/ 253464 h 909716"/>
                <a:gd name="connsiteX3" fmla="*/ 1286565 w 1286566"/>
                <a:gd name="connsiteY3" fmla="*/ 1990 h 909716"/>
                <a:gd name="connsiteX4" fmla="*/ 1286566 w 1286566"/>
                <a:gd name="connsiteY4" fmla="*/ 0 h 909716"/>
                <a:gd name="connsiteX5" fmla="*/ 2 w 1286566"/>
                <a:gd name="connsiteY5" fmla="*/ 413040 h 909716"/>
                <a:gd name="connsiteX6" fmla="*/ 259770 w 1286566"/>
                <a:gd name="connsiteY6" fmla="*/ 750771 h 9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6566" h="909716">
                  <a:moveTo>
                    <a:pt x="259770" y="750771"/>
                  </a:moveTo>
                  <a:cubicBezTo>
                    <a:pt x="372180" y="854425"/>
                    <a:pt x="519914" y="911264"/>
                    <a:pt x="672811" y="909684"/>
                  </a:cubicBezTo>
                  <a:cubicBezTo>
                    <a:pt x="672811" y="909684"/>
                    <a:pt x="1076562" y="478397"/>
                    <a:pt x="1208271" y="253464"/>
                  </a:cubicBezTo>
                  <a:cubicBezTo>
                    <a:pt x="1253257" y="176730"/>
                    <a:pt x="1280041" y="90700"/>
                    <a:pt x="1286565" y="1990"/>
                  </a:cubicBezTo>
                  <a:lnTo>
                    <a:pt x="1286566" y="0"/>
                  </a:lnTo>
                  <a:cubicBezTo>
                    <a:pt x="1178745" y="248488"/>
                    <a:pt x="662858" y="821768"/>
                    <a:pt x="2" y="413040"/>
                  </a:cubicBezTo>
                  <a:cubicBezTo>
                    <a:pt x="-329" y="414036"/>
                    <a:pt x="38818" y="556360"/>
                    <a:pt x="259770" y="750771"/>
                  </a:cubicBezTo>
                  <a:close/>
                </a:path>
              </a:pathLst>
            </a:custGeom>
            <a:solidFill>
              <a:srgbClr val="CCE4EA"/>
            </a:solidFill>
            <a:ln w="33172"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D4CE6D2D-B3CF-4860-962B-7914AF93255F}"/>
                </a:ext>
              </a:extLst>
            </p:cNvPr>
            <p:cNvSpPr/>
            <p:nvPr/>
          </p:nvSpPr>
          <p:spPr>
            <a:xfrm>
              <a:off x="13054253" y="4913224"/>
              <a:ext cx="716371" cy="371453"/>
            </a:xfrm>
            <a:custGeom>
              <a:avLst/>
              <a:gdLst>
                <a:gd name="connsiteX0" fmla="*/ 596146 w 675771"/>
                <a:gd name="connsiteY0" fmla="*/ 1107 h 342009"/>
                <a:gd name="connsiteX1" fmla="*/ 131683 w 675771"/>
                <a:gd name="connsiteY1" fmla="*/ 133810 h 342009"/>
                <a:gd name="connsiteX2" fmla="*/ 131683 w 675771"/>
                <a:gd name="connsiteY2" fmla="*/ 341160 h 342009"/>
                <a:gd name="connsiteX3" fmla="*/ 626006 w 675771"/>
                <a:gd name="connsiteY3" fmla="*/ 133810 h 342009"/>
                <a:gd name="connsiteX4" fmla="*/ 596146 w 675771"/>
                <a:gd name="connsiteY4" fmla="*/ 1107 h 34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771" h="342009">
                  <a:moveTo>
                    <a:pt x="596146" y="1107"/>
                  </a:moveTo>
                  <a:cubicBezTo>
                    <a:pt x="430830" y="-7949"/>
                    <a:pt x="267262" y="38784"/>
                    <a:pt x="131683" y="133810"/>
                  </a:cubicBezTo>
                  <a:cubicBezTo>
                    <a:pt x="5947" y="223054"/>
                    <a:pt x="-87609" y="327226"/>
                    <a:pt x="131683" y="341160"/>
                  </a:cubicBezTo>
                  <a:cubicBezTo>
                    <a:pt x="350977" y="355094"/>
                    <a:pt x="570601" y="193859"/>
                    <a:pt x="626006" y="133810"/>
                  </a:cubicBezTo>
                  <a:cubicBezTo>
                    <a:pt x="681409" y="73762"/>
                    <a:pt x="713259" y="10727"/>
                    <a:pt x="596146" y="1107"/>
                  </a:cubicBezTo>
                  <a:close/>
                </a:path>
              </a:pathLst>
            </a:custGeom>
            <a:solidFill>
              <a:srgbClr val="E9F6FB"/>
            </a:solidFill>
            <a:ln w="33172"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7C13CE8D-9CA2-419E-B4B2-AF92BBD2A312}"/>
                </a:ext>
              </a:extLst>
            </p:cNvPr>
            <p:cNvSpPr/>
            <p:nvPr/>
          </p:nvSpPr>
          <p:spPr>
            <a:xfrm>
              <a:off x="13279264" y="4943826"/>
              <a:ext cx="446966" cy="154105"/>
            </a:xfrm>
            <a:custGeom>
              <a:avLst/>
              <a:gdLst>
                <a:gd name="connsiteX0" fmla="*/ 284691 w 421635"/>
                <a:gd name="connsiteY0" fmla="*/ 3452 h 141889"/>
                <a:gd name="connsiteX1" fmla="*/ 6013 w 421635"/>
                <a:gd name="connsiteY1" fmla="*/ 115255 h 141889"/>
                <a:gd name="connsiteX2" fmla="*/ 353366 w 421635"/>
                <a:gd name="connsiteY2" fmla="*/ 90041 h 141889"/>
                <a:gd name="connsiteX3" fmla="*/ 284691 w 421635"/>
                <a:gd name="connsiteY3" fmla="*/ 3452 h 141889"/>
              </a:gdLst>
              <a:ahLst/>
              <a:cxnLst>
                <a:cxn ang="0">
                  <a:pos x="connsiteX0" y="connsiteY0"/>
                </a:cxn>
                <a:cxn ang="0">
                  <a:pos x="connsiteX1" y="connsiteY1"/>
                </a:cxn>
                <a:cxn ang="0">
                  <a:pos x="connsiteX2" y="connsiteY2"/>
                </a:cxn>
                <a:cxn ang="0">
                  <a:pos x="connsiteX3" y="connsiteY3"/>
                </a:cxn>
              </a:cxnLst>
              <a:rect l="l" t="t" r="r" b="b"/>
              <a:pathLst>
                <a:path w="421635" h="141889">
                  <a:moveTo>
                    <a:pt x="284691" y="3452"/>
                  </a:moveTo>
                  <a:cubicBezTo>
                    <a:pt x="151987" y="18050"/>
                    <a:pt x="58431" y="61179"/>
                    <a:pt x="6013" y="115255"/>
                  </a:cubicBezTo>
                  <a:cubicBezTo>
                    <a:pt x="-46404" y="169332"/>
                    <a:pt x="258482" y="130848"/>
                    <a:pt x="353366" y="90041"/>
                  </a:cubicBezTo>
                  <a:cubicBezTo>
                    <a:pt x="470477" y="38619"/>
                    <a:pt x="430002" y="-14131"/>
                    <a:pt x="284691" y="3452"/>
                  </a:cubicBezTo>
                  <a:close/>
                </a:path>
              </a:pathLst>
            </a:custGeom>
            <a:solidFill>
              <a:srgbClr val="EFF8FC"/>
            </a:solidFill>
            <a:ln w="33172"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C98474DC-0BE8-4492-B374-5CAF14173835}"/>
                </a:ext>
              </a:extLst>
            </p:cNvPr>
            <p:cNvSpPr/>
            <p:nvPr/>
          </p:nvSpPr>
          <p:spPr>
            <a:xfrm>
              <a:off x="14725815" y="4936108"/>
              <a:ext cx="356722" cy="590418"/>
            </a:xfrm>
            <a:custGeom>
              <a:avLst/>
              <a:gdLst>
                <a:gd name="connsiteX0" fmla="*/ 118106 w 336505"/>
                <a:gd name="connsiteY0" fmla="*/ 274 h 543617"/>
                <a:gd name="connsiteX1" fmla="*/ 286972 w 336505"/>
                <a:gd name="connsiteY1" fmla="*/ 66626 h 543617"/>
                <a:gd name="connsiteX2" fmla="*/ 312849 w 336505"/>
                <a:gd name="connsiteY2" fmla="*/ 387769 h 543617"/>
                <a:gd name="connsiteX3" fmla="*/ 180145 w 336505"/>
                <a:gd name="connsiteY3" fmla="*/ 543033 h 543617"/>
                <a:gd name="connsiteX4" fmla="*/ 126731 w 336505"/>
                <a:gd name="connsiteY4" fmla="*/ 327721 h 543617"/>
                <a:gd name="connsiteX5" fmla="*/ 0 w 336505"/>
                <a:gd name="connsiteY5" fmla="*/ 197339 h 543617"/>
                <a:gd name="connsiteX6" fmla="*/ 118106 w 336505"/>
                <a:gd name="connsiteY6" fmla="*/ 274 h 54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505" h="543617">
                  <a:moveTo>
                    <a:pt x="118106" y="274"/>
                  </a:moveTo>
                  <a:cubicBezTo>
                    <a:pt x="118106" y="274"/>
                    <a:pt x="233227" y="-8020"/>
                    <a:pt x="286972" y="66626"/>
                  </a:cubicBezTo>
                  <a:cubicBezTo>
                    <a:pt x="333086" y="129329"/>
                    <a:pt x="357637" y="245444"/>
                    <a:pt x="312849" y="387769"/>
                  </a:cubicBezTo>
                  <a:cubicBezTo>
                    <a:pt x="263416" y="543364"/>
                    <a:pt x="195406" y="546018"/>
                    <a:pt x="180145" y="543033"/>
                  </a:cubicBezTo>
                  <a:cubicBezTo>
                    <a:pt x="164885" y="540047"/>
                    <a:pt x="181804" y="383456"/>
                    <a:pt x="126731" y="327721"/>
                  </a:cubicBezTo>
                  <a:cubicBezTo>
                    <a:pt x="71659" y="271985"/>
                    <a:pt x="0" y="197339"/>
                    <a:pt x="0" y="197339"/>
                  </a:cubicBezTo>
                  <a:cubicBezTo>
                    <a:pt x="0" y="197339"/>
                    <a:pt x="55071" y="34777"/>
                    <a:pt x="118106" y="274"/>
                  </a:cubicBezTo>
                  <a:close/>
                </a:path>
              </a:pathLst>
            </a:custGeom>
            <a:solidFill>
              <a:srgbClr val="DEF1F8"/>
            </a:solidFill>
            <a:ln w="33172"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ABC9DE90-E37F-48B8-8126-3BC28BA3F5AB}"/>
                </a:ext>
              </a:extLst>
            </p:cNvPr>
            <p:cNvSpPr/>
            <p:nvPr/>
          </p:nvSpPr>
          <p:spPr>
            <a:xfrm>
              <a:off x="14726869" y="4935442"/>
              <a:ext cx="327071" cy="505413"/>
            </a:xfrm>
            <a:custGeom>
              <a:avLst/>
              <a:gdLst>
                <a:gd name="connsiteX0" fmla="*/ 308536 w 308535"/>
                <a:gd name="connsiteY0" fmla="*/ 106718 h 465350"/>
                <a:gd name="connsiteX1" fmla="*/ 285977 w 308535"/>
                <a:gd name="connsiteY1" fmla="*/ 66575 h 465350"/>
                <a:gd name="connsiteX2" fmla="*/ 117111 w 308535"/>
                <a:gd name="connsiteY2" fmla="*/ 223 h 465350"/>
                <a:gd name="connsiteX3" fmla="*/ 0 w 308535"/>
                <a:gd name="connsiteY3" fmla="*/ 196625 h 465350"/>
                <a:gd name="connsiteX4" fmla="*/ 126731 w 308535"/>
                <a:gd name="connsiteY4" fmla="*/ 327006 h 465350"/>
                <a:gd name="connsiteX5" fmla="*/ 169861 w 308535"/>
                <a:gd name="connsiteY5" fmla="*/ 465350 h 465350"/>
                <a:gd name="connsiteX6" fmla="*/ 133035 w 308535"/>
                <a:gd name="connsiteY6" fmla="*/ 204587 h 465350"/>
                <a:gd name="connsiteX7" fmla="*/ 185452 w 308535"/>
                <a:gd name="connsiteY7" fmla="*/ 90130 h 465350"/>
                <a:gd name="connsiteX8" fmla="*/ 308535 w 308535"/>
                <a:gd name="connsiteY8" fmla="*/ 106718 h 46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35" h="465350">
                  <a:moveTo>
                    <a:pt x="308536" y="106718"/>
                  </a:moveTo>
                  <a:cubicBezTo>
                    <a:pt x="302448" y="92581"/>
                    <a:pt x="294886" y="79126"/>
                    <a:pt x="285977" y="66575"/>
                  </a:cubicBezTo>
                  <a:cubicBezTo>
                    <a:pt x="232232" y="-7407"/>
                    <a:pt x="117111" y="223"/>
                    <a:pt x="117111" y="223"/>
                  </a:cubicBezTo>
                  <a:cubicBezTo>
                    <a:pt x="54076" y="33399"/>
                    <a:pt x="0" y="196625"/>
                    <a:pt x="0" y="196625"/>
                  </a:cubicBezTo>
                  <a:cubicBezTo>
                    <a:pt x="0" y="196625"/>
                    <a:pt x="71659" y="271271"/>
                    <a:pt x="126731" y="327006"/>
                  </a:cubicBezTo>
                  <a:cubicBezTo>
                    <a:pt x="156591" y="357196"/>
                    <a:pt x="165548" y="416581"/>
                    <a:pt x="169861" y="465350"/>
                  </a:cubicBezTo>
                  <a:cubicBezTo>
                    <a:pt x="181804" y="365822"/>
                    <a:pt x="159576" y="299470"/>
                    <a:pt x="133035" y="204587"/>
                  </a:cubicBezTo>
                  <a:cubicBezTo>
                    <a:pt x="121095" y="158826"/>
                    <a:pt x="143006" y="110983"/>
                    <a:pt x="185452" y="90130"/>
                  </a:cubicBezTo>
                  <a:cubicBezTo>
                    <a:pt x="226696" y="74935"/>
                    <a:pt x="272786" y="81147"/>
                    <a:pt x="308535" y="106718"/>
                  </a:cubicBezTo>
                  <a:close/>
                </a:path>
              </a:pathLst>
            </a:custGeom>
            <a:solidFill>
              <a:srgbClr val="CCE4EA"/>
            </a:solidFill>
            <a:ln w="33172"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F67A7290-DC82-4901-8846-1CD2E3BC4419}"/>
                </a:ext>
              </a:extLst>
            </p:cNvPr>
            <p:cNvSpPr/>
            <p:nvPr/>
          </p:nvSpPr>
          <p:spPr>
            <a:xfrm>
              <a:off x="14946628" y="5090456"/>
              <a:ext cx="108405" cy="383909"/>
            </a:xfrm>
            <a:custGeom>
              <a:avLst/>
              <a:gdLst>
                <a:gd name="connsiteX0" fmla="*/ 58435 w 102261"/>
                <a:gd name="connsiteY0" fmla="*/ 6125 h 353477"/>
                <a:gd name="connsiteX1" fmla="*/ 6017 w 102261"/>
                <a:gd name="connsiteY1" fmla="*/ 144470 h 353477"/>
                <a:gd name="connsiteX2" fmla="*/ 3364 w 102261"/>
                <a:gd name="connsiteY2" fmla="*/ 345848 h 353477"/>
                <a:gd name="connsiteX3" fmla="*/ 77677 w 102261"/>
                <a:gd name="connsiteY3" fmla="*/ 246319 h 353477"/>
                <a:gd name="connsiteX4" fmla="*/ 58435 w 102261"/>
                <a:gd name="connsiteY4" fmla="*/ 6125 h 353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261" h="353477">
                  <a:moveTo>
                    <a:pt x="58435" y="6125"/>
                  </a:moveTo>
                  <a:cubicBezTo>
                    <a:pt x="9335" y="-23069"/>
                    <a:pt x="-11235" y="56885"/>
                    <a:pt x="6017" y="144470"/>
                  </a:cubicBezTo>
                  <a:cubicBezTo>
                    <a:pt x="15384" y="211340"/>
                    <a:pt x="14489" y="279248"/>
                    <a:pt x="3364" y="345848"/>
                  </a:cubicBezTo>
                  <a:cubicBezTo>
                    <a:pt x="1704" y="370066"/>
                    <a:pt x="46160" y="336558"/>
                    <a:pt x="77677" y="246319"/>
                  </a:cubicBezTo>
                  <a:cubicBezTo>
                    <a:pt x="109194" y="156081"/>
                    <a:pt x="117820" y="41292"/>
                    <a:pt x="58435" y="6125"/>
                  </a:cubicBezTo>
                  <a:close/>
                </a:path>
              </a:pathLst>
            </a:custGeom>
            <a:solidFill>
              <a:srgbClr val="E9F6FB"/>
            </a:solidFill>
            <a:ln w="3317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5D1A84C2-A116-402D-9AD8-F6DB8078BD37}"/>
                </a:ext>
              </a:extLst>
            </p:cNvPr>
            <p:cNvSpPr/>
            <p:nvPr/>
          </p:nvSpPr>
          <p:spPr>
            <a:xfrm>
              <a:off x="14142359" y="4651771"/>
              <a:ext cx="708657" cy="638829"/>
            </a:xfrm>
            <a:custGeom>
              <a:avLst/>
              <a:gdLst>
                <a:gd name="connsiteX0" fmla="*/ 219625 w 668495"/>
                <a:gd name="connsiteY0" fmla="*/ 6948 h 588190"/>
                <a:gd name="connsiteX1" fmla="*/ 0 w 668495"/>
                <a:gd name="connsiteY1" fmla="*/ 239180 h 588190"/>
                <a:gd name="connsiteX2" fmla="*/ 403088 w 668495"/>
                <a:gd name="connsiteY2" fmla="*/ 588191 h 588190"/>
                <a:gd name="connsiteX3" fmla="*/ 668495 w 668495"/>
                <a:gd name="connsiteY3" fmla="*/ 275674 h 588190"/>
                <a:gd name="connsiteX4" fmla="*/ 459818 w 668495"/>
                <a:gd name="connsiteY4" fmla="*/ 67329 h 588190"/>
                <a:gd name="connsiteX5" fmla="*/ 219625 w 668495"/>
                <a:gd name="connsiteY5" fmla="*/ 6948 h 58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8495" h="588190">
                  <a:moveTo>
                    <a:pt x="219625" y="6948"/>
                  </a:moveTo>
                  <a:cubicBezTo>
                    <a:pt x="153036" y="90361"/>
                    <a:pt x="79570" y="168044"/>
                    <a:pt x="0" y="239180"/>
                  </a:cubicBezTo>
                  <a:cubicBezTo>
                    <a:pt x="-1" y="239180"/>
                    <a:pt x="132703" y="533450"/>
                    <a:pt x="403088" y="588191"/>
                  </a:cubicBezTo>
                  <a:cubicBezTo>
                    <a:pt x="403088" y="588191"/>
                    <a:pt x="592190" y="465440"/>
                    <a:pt x="668495" y="275674"/>
                  </a:cubicBezTo>
                  <a:cubicBezTo>
                    <a:pt x="668495" y="275674"/>
                    <a:pt x="635319" y="164866"/>
                    <a:pt x="459818" y="67329"/>
                  </a:cubicBezTo>
                  <a:cubicBezTo>
                    <a:pt x="284317" y="-30209"/>
                    <a:pt x="219625" y="6948"/>
                    <a:pt x="219625" y="6948"/>
                  </a:cubicBezTo>
                  <a:close/>
                </a:path>
              </a:pathLst>
            </a:custGeom>
            <a:solidFill>
              <a:srgbClr val="F8C6A3"/>
            </a:solidFill>
            <a:ln w="3317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B3AB4803-7ACC-4605-9B46-3147A324AEBC}"/>
                </a:ext>
              </a:extLst>
            </p:cNvPr>
            <p:cNvSpPr/>
            <p:nvPr/>
          </p:nvSpPr>
          <p:spPr>
            <a:xfrm>
              <a:off x="14323831" y="4651154"/>
              <a:ext cx="529294" cy="413165"/>
            </a:xfrm>
            <a:custGeom>
              <a:avLst/>
              <a:gdLst>
                <a:gd name="connsiteX0" fmla="*/ 289959 w 499297"/>
                <a:gd name="connsiteY0" fmla="*/ 68560 h 380414"/>
                <a:gd name="connsiteX1" fmla="*/ 48438 w 499297"/>
                <a:gd name="connsiteY1" fmla="*/ 7185 h 380414"/>
                <a:gd name="connsiteX2" fmla="*/ 15262 w 499297"/>
                <a:gd name="connsiteY2" fmla="*/ 48987 h 380414"/>
                <a:gd name="connsiteX3" fmla="*/ 0 w 499297"/>
                <a:gd name="connsiteY3" fmla="*/ 66238 h 380414"/>
                <a:gd name="connsiteX4" fmla="*/ 217634 w 499297"/>
                <a:gd name="connsiteY4" fmla="*/ 300792 h 380414"/>
                <a:gd name="connsiteX5" fmla="*/ 442567 w 499297"/>
                <a:gd name="connsiteY5" fmla="*/ 380414 h 380414"/>
                <a:gd name="connsiteX6" fmla="*/ 499298 w 499297"/>
                <a:gd name="connsiteY6" fmla="*/ 276905 h 380414"/>
                <a:gd name="connsiteX7" fmla="*/ 289959 w 499297"/>
                <a:gd name="connsiteY7" fmla="*/ 68560 h 38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297" h="380414">
                  <a:moveTo>
                    <a:pt x="289959" y="68560"/>
                  </a:moveTo>
                  <a:cubicBezTo>
                    <a:pt x="114125" y="-30968"/>
                    <a:pt x="48438" y="7185"/>
                    <a:pt x="48438" y="7185"/>
                  </a:cubicBezTo>
                  <a:cubicBezTo>
                    <a:pt x="48438" y="7185"/>
                    <a:pt x="38153" y="21119"/>
                    <a:pt x="15262" y="48987"/>
                  </a:cubicBezTo>
                  <a:lnTo>
                    <a:pt x="0" y="66238"/>
                  </a:lnTo>
                  <a:cubicBezTo>
                    <a:pt x="0" y="66238"/>
                    <a:pt x="41470" y="201264"/>
                    <a:pt x="217634" y="300792"/>
                  </a:cubicBezTo>
                  <a:cubicBezTo>
                    <a:pt x="287072" y="340952"/>
                    <a:pt x="363328" y="367945"/>
                    <a:pt x="442567" y="380414"/>
                  </a:cubicBezTo>
                  <a:cubicBezTo>
                    <a:pt x="464914" y="347909"/>
                    <a:pt x="483921" y="313230"/>
                    <a:pt x="499298" y="276905"/>
                  </a:cubicBezTo>
                  <a:cubicBezTo>
                    <a:pt x="499299" y="276905"/>
                    <a:pt x="466123" y="166098"/>
                    <a:pt x="289959" y="68560"/>
                  </a:cubicBezTo>
                  <a:close/>
                </a:path>
              </a:pathLst>
            </a:custGeom>
            <a:solidFill>
              <a:srgbClr val="F2A37C"/>
            </a:solidFill>
            <a:ln w="3317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5BD632F2-B9DC-4F95-956B-C628241CE174}"/>
                </a:ext>
              </a:extLst>
            </p:cNvPr>
            <p:cNvSpPr/>
            <p:nvPr/>
          </p:nvSpPr>
          <p:spPr>
            <a:xfrm>
              <a:off x="14354780" y="4651154"/>
              <a:ext cx="497642" cy="300745"/>
            </a:xfrm>
            <a:custGeom>
              <a:avLst/>
              <a:gdLst>
                <a:gd name="connsiteX0" fmla="*/ 260763 w 469439"/>
                <a:gd name="connsiteY0" fmla="*/ 68560 h 276905"/>
                <a:gd name="connsiteX1" fmla="*/ 19243 w 469439"/>
                <a:gd name="connsiteY1" fmla="*/ 7185 h 276905"/>
                <a:gd name="connsiteX2" fmla="*/ 0 w 469439"/>
                <a:gd name="connsiteY2" fmla="*/ 31403 h 276905"/>
                <a:gd name="connsiteX3" fmla="*/ 469439 w 469439"/>
                <a:gd name="connsiteY3" fmla="*/ 276905 h 276905"/>
                <a:gd name="connsiteX4" fmla="*/ 260763 w 469439"/>
                <a:gd name="connsiteY4" fmla="*/ 68560 h 27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439" h="276905">
                  <a:moveTo>
                    <a:pt x="260763" y="68560"/>
                  </a:moveTo>
                  <a:cubicBezTo>
                    <a:pt x="84930" y="-30968"/>
                    <a:pt x="19243" y="7185"/>
                    <a:pt x="19243" y="7185"/>
                  </a:cubicBezTo>
                  <a:cubicBezTo>
                    <a:pt x="19243" y="7185"/>
                    <a:pt x="12939" y="15811"/>
                    <a:pt x="0" y="31403"/>
                  </a:cubicBezTo>
                  <a:cubicBezTo>
                    <a:pt x="140998" y="186003"/>
                    <a:pt x="324461" y="239085"/>
                    <a:pt x="469439" y="276905"/>
                  </a:cubicBezTo>
                  <a:cubicBezTo>
                    <a:pt x="469439" y="276905"/>
                    <a:pt x="436928" y="166098"/>
                    <a:pt x="260763" y="68560"/>
                  </a:cubicBezTo>
                  <a:close/>
                </a:path>
              </a:pathLst>
            </a:custGeom>
            <a:solidFill>
              <a:srgbClr val="DD8964"/>
            </a:solidFill>
            <a:ln w="3317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3E2E9BA4-AECB-4AE2-ADC3-0BCB1E4C6B84}"/>
                </a:ext>
              </a:extLst>
            </p:cNvPr>
            <p:cNvSpPr/>
            <p:nvPr/>
          </p:nvSpPr>
          <p:spPr>
            <a:xfrm>
              <a:off x="12089145" y="5218678"/>
              <a:ext cx="2708126" cy="1385649"/>
            </a:xfrm>
            <a:custGeom>
              <a:avLst/>
              <a:gdLst>
                <a:gd name="connsiteX0" fmla="*/ 2331644 w 2554646"/>
                <a:gd name="connsiteY0" fmla="*/ 385043 h 1275811"/>
                <a:gd name="connsiteX1" fmla="*/ 2074199 w 2554646"/>
                <a:gd name="connsiteY1" fmla="*/ 678982 h 1275811"/>
                <a:gd name="connsiteX2" fmla="*/ 1334375 w 2554646"/>
                <a:gd name="connsiteY2" fmla="*/ 385043 h 1275811"/>
                <a:gd name="connsiteX3" fmla="*/ 477772 w 2554646"/>
                <a:gd name="connsiteY3" fmla="*/ 11482 h 1275811"/>
                <a:gd name="connsiteX4" fmla="*/ 39 w 2554646"/>
                <a:gd name="connsiteY4" fmla="*/ 454049 h 1275811"/>
                <a:gd name="connsiteX5" fmla="*/ 454217 w 2554646"/>
                <a:gd name="connsiteY5" fmla="*/ 951689 h 1275811"/>
                <a:gd name="connsiteX6" fmla="*/ 994322 w 2554646"/>
                <a:gd name="connsiteY6" fmla="*/ 1027661 h 1275811"/>
                <a:gd name="connsiteX7" fmla="*/ 1908319 w 2554646"/>
                <a:gd name="connsiteY7" fmla="*/ 1259893 h 1275811"/>
                <a:gd name="connsiteX8" fmla="*/ 2541980 w 2554646"/>
                <a:gd name="connsiteY8" fmla="*/ 385375 h 1275811"/>
                <a:gd name="connsiteX9" fmla="*/ 2331644 w 2554646"/>
                <a:gd name="connsiteY9" fmla="*/ 385043 h 127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4646" h="1275811">
                  <a:moveTo>
                    <a:pt x="2331644" y="385043"/>
                  </a:moveTo>
                  <a:cubicBezTo>
                    <a:pt x="2326999" y="458694"/>
                    <a:pt x="2303777" y="660072"/>
                    <a:pt x="2074199" y="678982"/>
                  </a:cubicBezTo>
                  <a:cubicBezTo>
                    <a:pt x="1844621" y="697892"/>
                    <a:pt x="1685709" y="671684"/>
                    <a:pt x="1334375" y="385043"/>
                  </a:cubicBezTo>
                  <a:cubicBezTo>
                    <a:pt x="983041" y="98403"/>
                    <a:pt x="800573" y="-42927"/>
                    <a:pt x="477772" y="11482"/>
                  </a:cubicBezTo>
                  <a:cubicBezTo>
                    <a:pt x="369950" y="37359"/>
                    <a:pt x="4683" y="369782"/>
                    <a:pt x="39" y="454049"/>
                  </a:cubicBezTo>
                  <a:cubicBezTo>
                    <a:pt x="-4607" y="538316"/>
                    <a:pt x="412083" y="918513"/>
                    <a:pt x="454217" y="951689"/>
                  </a:cubicBezTo>
                  <a:cubicBezTo>
                    <a:pt x="496350" y="984865"/>
                    <a:pt x="740525" y="921166"/>
                    <a:pt x="994322" y="1027661"/>
                  </a:cubicBezTo>
                  <a:cubicBezTo>
                    <a:pt x="1214278" y="1120222"/>
                    <a:pt x="1423618" y="1335866"/>
                    <a:pt x="1908319" y="1259893"/>
                  </a:cubicBezTo>
                  <a:cubicBezTo>
                    <a:pt x="2393019" y="1183920"/>
                    <a:pt x="2611649" y="681304"/>
                    <a:pt x="2541980" y="385375"/>
                  </a:cubicBezTo>
                  <a:cubicBezTo>
                    <a:pt x="2541980" y="385043"/>
                    <a:pt x="2481599" y="311061"/>
                    <a:pt x="2331644" y="385043"/>
                  </a:cubicBezTo>
                  <a:close/>
                </a:path>
              </a:pathLst>
            </a:custGeom>
            <a:solidFill>
              <a:srgbClr val="EA4D5F"/>
            </a:solidFill>
            <a:ln w="3317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7BF90981-9480-4254-8C7E-2CE7EC1B1B04}"/>
                </a:ext>
              </a:extLst>
            </p:cNvPr>
            <p:cNvSpPr/>
            <p:nvPr/>
          </p:nvSpPr>
          <p:spPr>
            <a:xfrm>
              <a:off x="12237600" y="5308258"/>
              <a:ext cx="1048038" cy="895758"/>
            </a:xfrm>
            <a:custGeom>
              <a:avLst/>
              <a:gdLst>
                <a:gd name="connsiteX0" fmla="*/ 988643 w 988642"/>
                <a:gd name="connsiteY0" fmla="*/ 138675 h 824753"/>
                <a:gd name="connsiteX1" fmla="*/ 778640 w 988642"/>
                <a:gd name="connsiteY1" fmla="*/ 0 h 824753"/>
                <a:gd name="connsiteX2" fmla="*/ 0 w 988642"/>
                <a:gd name="connsiteY2" fmla="*/ 567309 h 824753"/>
                <a:gd name="connsiteX3" fmla="*/ 265408 w 988642"/>
                <a:gd name="connsiteY3" fmla="*/ 824754 h 824753"/>
                <a:gd name="connsiteX4" fmla="*/ 988643 w 988642"/>
                <a:gd name="connsiteY4" fmla="*/ 138675 h 824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42" h="824753">
                  <a:moveTo>
                    <a:pt x="988643" y="138675"/>
                  </a:moveTo>
                  <a:cubicBezTo>
                    <a:pt x="922384" y="87019"/>
                    <a:pt x="852167" y="40650"/>
                    <a:pt x="778640" y="0"/>
                  </a:cubicBezTo>
                  <a:cubicBezTo>
                    <a:pt x="560949" y="240727"/>
                    <a:pt x="295859" y="433869"/>
                    <a:pt x="0" y="567309"/>
                  </a:cubicBezTo>
                  <a:cubicBezTo>
                    <a:pt x="89574" y="662855"/>
                    <a:pt x="199056" y="766364"/>
                    <a:pt x="265408" y="824754"/>
                  </a:cubicBezTo>
                  <a:cubicBezTo>
                    <a:pt x="604134" y="630011"/>
                    <a:pt x="888452" y="294271"/>
                    <a:pt x="988643" y="138675"/>
                  </a:cubicBezTo>
                  <a:close/>
                </a:path>
              </a:pathLst>
            </a:custGeom>
            <a:solidFill>
              <a:srgbClr val="EFF8FC"/>
            </a:solidFill>
            <a:ln w="3317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0FC3FE97-4BFE-4451-84EC-20371808C1D3}"/>
                </a:ext>
              </a:extLst>
            </p:cNvPr>
            <p:cNvSpPr/>
            <p:nvPr/>
          </p:nvSpPr>
          <p:spPr>
            <a:xfrm>
              <a:off x="13629592" y="5864954"/>
              <a:ext cx="371133" cy="738299"/>
            </a:xfrm>
            <a:custGeom>
              <a:avLst/>
              <a:gdLst>
                <a:gd name="connsiteX0" fmla="*/ 0 w 350099"/>
                <a:gd name="connsiteY0" fmla="*/ 644277 h 679775"/>
                <a:gd name="connsiteX1" fmla="*/ 296261 w 350099"/>
                <a:gd name="connsiteY1" fmla="*/ 679112 h 679775"/>
                <a:gd name="connsiteX2" fmla="*/ 334745 w 350099"/>
                <a:gd name="connsiteY2" fmla="*/ 63034 h 679775"/>
                <a:gd name="connsiteX3" fmla="*/ 184126 w 350099"/>
                <a:gd name="connsiteY3" fmla="*/ 0 h 679775"/>
                <a:gd name="connsiteX4" fmla="*/ 0 w 350099"/>
                <a:gd name="connsiteY4" fmla="*/ 644277 h 679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099" h="679775">
                  <a:moveTo>
                    <a:pt x="0" y="644277"/>
                  </a:moveTo>
                  <a:cubicBezTo>
                    <a:pt x="96374" y="671057"/>
                    <a:pt x="196304" y="682807"/>
                    <a:pt x="296261" y="679112"/>
                  </a:cubicBezTo>
                  <a:cubicBezTo>
                    <a:pt x="351144" y="478555"/>
                    <a:pt x="364243" y="268862"/>
                    <a:pt x="334745" y="63034"/>
                  </a:cubicBezTo>
                  <a:cubicBezTo>
                    <a:pt x="282471" y="47350"/>
                    <a:pt x="231989" y="26223"/>
                    <a:pt x="184126" y="0"/>
                  </a:cubicBezTo>
                  <a:cubicBezTo>
                    <a:pt x="173299" y="226092"/>
                    <a:pt x="110278" y="446607"/>
                    <a:pt x="0" y="644277"/>
                  </a:cubicBezTo>
                  <a:close/>
                </a:path>
              </a:pathLst>
            </a:custGeom>
            <a:solidFill>
              <a:srgbClr val="EFF8FC"/>
            </a:solidFill>
            <a:ln w="3317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4221DDB8-23C2-46A8-8671-35928A259FEB}"/>
                </a:ext>
              </a:extLst>
            </p:cNvPr>
            <p:cNvSpPr/>
            <p:nvPr/>
          </p:nvSpPr>
          <p:spPr>
            <a:xfrm>
              <a:off x="14173659" y="5947107"/>
              <a:ext cx="357668" cy="564624"/>
            </a:xfrm>
            <a:custGeom>
              <a:avLst/>
              <a:gdLst>
                <a:gd name="connsiteX0" fmla="*/ 158249 w 337398"/>
                <a:gd name="connsiteY0" fmla="*/ 519867 h 519867"/>
                <a:gd name="connsiteX1" fmla="*/ 337399 w 337398"/>
                <a:gd name="connsiteY1" fmla="*/ 393798 h 519867"/>
                <a:gd name="connsiteX2" fmla="*/ 158580 w 337398"/>
                <a:gd name="connsiteY2" fmla="*/ 0 h 519867"/>
                <a:gd name="connsiteX3" fmla="*/ 107821 w 337398"/>
                <a:gd name="connsiteY3" fmla="*/ 8294 h 519867"/>
                <a:gd name="connsiteX4" fmla="*/ 0 w 337398"/>
                <a:gd name="connsiteY4" fmla="*/ 12607 h 519867"/>
                <a:gd name="connsiteX5" fmla="*/ 158249 w 337398"/>
                <a:gd name="connsiteY5" fmla="*/ 519867 h 519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98" h="519867">
                  <a:moveTo>
                    <a:pt x="158249" y="519867"/>
                  </a:moveTo>
                  <a:cubicBezTo>
                    <a:pt x="224008" y="487162"/>
                    <a:pt x="284413" y="444654"/>
                    <a:pt x="337399" y="393798"/>
                  </a:cubicBezTo>
                  <a:cubicBezTo>
                    <a:pt x="305664" y="251580"/>
                    <a:pt x="244776" y="117489"/>
                    <a:pt x="158580" y="0"/>
                  </a:cubicBezTo>
                  <a:cubicBezTo>
                    <a:pt x="141868" y="3916"/>
                    <a:pt x="124910" y="6687"/>
                    <a:pt x="107821" y="8294"/>
                  </a:cubicBezTo>
                  <a:cubicBezTo>
                    <a:pt x="70333" y="11280"/>
                    <a:pt x="34834" y="12939"/>
                    <a:pt x="0" y="12607"/>
                  </a:cubicBezTo>
                  <a:cubicBezTo>
                    <a:pt x="106952" y="159763"/>
                    <a:pt x="162557" y="338001"/>
                    <a:pt x="158249" y="519867"/>
                  </a:cubicBezTo>
                  <a:close/>
                </a:path>
              </a:pathLst>
            </a:custGeom>
            <a:solidFill>
              <a:srgbClr val="EFF8FC"/>
            </a:solidFill>
            <a:ln w="3317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01A1090B-33FA-4818-ABB7-4FD3ECC7BBDA}"/>
                </a:ext>
              </a:extLst>
            </p:cNvPr>
            <p:cNvSpPr/>
            <p:nvPr/>
          </p:nvSpPr>
          <p:spPr>
            <a:xfrm>
              <a:off x="12975448" y="5599036"/>
              <a:ext cx="660476" cy="825856"/>
            </a:xfrm>
            <a:custGeom>
              <a:avLst/>
              <a:gdLst>
                <a:gd name="connsiteX0" fmla="*/ 318489 w 623044"/>
                <a:gd name="connsiteY0" fmla="*/ 760393 h 760392"/>
                <a:gd name="connsiteX1" fmla="*/ 623044 w 623044"/>
                <a:gd name="connsiteY1" fmla="*/ 134031 h 760392"/>
                <a:gd name="connsiteX2" fmla="*/ 496976 w 623044"/>
                <a:gd name="connsiteY2" fmla="*/ 36493 h 760392"/>
                <a:gd name="connsiteX3" fmla="*/ 452520 w 623044"/>
                <a:gd name="connsiteY3" fmla="*/ 0 h 760392"/>
                <a:gd name="connsiteX4" fmla="*/ 0 w 623044"/>
                <a:gd name="connsiteY4" fmla="*/ 630343 h 760392"/>
                <a:gd name="connsiteX5" fmla="*/ 156923 w 623044"/>
                <a:gd name="connsiteY5" fmla="*/ 677121 h 760392"/>
                <a:gd name="connsiteX6" fmla="*/ 318489 w 623044"/>
                <a:gd name="connsiteY6" fmla="*/ 760393 h 76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044" h="760392">
                  <a:moveTo>
                    <a:pt x="318489" y="760393"/>
                  </a:moveTo>
                  <a:cubicBezTo>
                    <a:pt x="493990" y="544749"/>
                    <a:pt x="583897" y="286640"/>
                    <a:pt x="623044" y="134031"/>
                  </a:cubicBezTo>
                  <a:cubicBezTo>
                    <a:pt x="583897" y="105499"/>
                    <a:pt x="542095" y="72987"/>
                    <a:pt x="496976" y="36493"/>
                  </a:cubicBezTo>
                  <a:lnTo>
                    <a:pt x="452520" y="0"/>
                  </a:lnTo>
                  <a:cubicBezTo>
                    <a:pt x="336405" y="291948"/>
                    <a:pt x="129718" y="512568"/>
                    <a:pt x="0" y="630343"/>
                  </a:cubicBezTo>
                  <a:cubicBezTo>
                    <a:pt x="53748" y="640618"/>
                    <a:pt x="106321" y="656290"/>
                    <a:pt x="156923" y="677121"/>
                  </a:cubicBezTo>
                  <a:cubicBezTo>
                    <a:pt x="212195" y="702039"/>
                    <a:pt x="266124" y="729834"/>
                    <a:pt x="318489" y="760393"/>
                  </a:cubicBezTo>
                  <a:close/>
                </a:path>
              </a:pathLst>
            </a:custGeom>
            <a:solidFill>
              <a:srgbClr val="EFF8FC"/>
            </a:solidFill>
            <a:ln w="3317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5702AFD6-DC05-419D-B3C6-5100C8E83798}"/>
                </a:ext>
              </a:extLst>
            </p:cNvPr>
            <p:cNvSpPr/>
            <p:nvPr/>
          </p:nvSpPr>
          <p:spPr>
            <a:xfrm>
              <a:off x="14466970" y="5746769"/>
              <a:ext cx="310544" cy="353835"/>
            </a:xfrm>
            <a:custGeom>
              <a:avLst/>
              <a:gdLst>
                <a:gd name="connsiteX0" fmla="*/ 72655 w 292944"/>
                <a:gd name="connsiteY0" fmla="*/ 0 h 325787"/>
                <a:gd name="connsiteX1" fmla="*/ 0 w 292944"/>
                <a:gd name="connsiteY1" fmla="*/ 123746 h 325787"/>
                <a:gd name="connsiteX2" fmla="*/ 238535 w 292944"/>
                <a:gd name="connsiteY2" fmla="*/ 325788 h 325787"/>
                <a:gd name="connsiteX3" fmla="*/ 292944 w 292944"/>
                <a:gd name="connsiteY3" fmla="*/ 163557 h 325787"/>
                <a:gd name="connsiteX4" fmla="*/ 72655 w 292944"/>
                <a:gd name="connsiteY4" fmla="*/ 0 h 325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944" h="325787">
                  <a:moveTo>
                    <a:pt x="72655" y="0"/>
                  </a:moveTo>
                  <a:cubicBezTo>
                    <a:pt x="60025" y="47040"/>
                    <a:pt x="34922" y="89794"/>
                    <a:pt x="0" y="123746"/>
                  </a:cubicBezTo>
                  <a:cubicBezTo>
                    <a:pt x="94540" y="171027"/>
                    <a:pt x="176344" y="240316"/>
                    <a:pt x="238535" y="325788"/>
                  </a:cubicBezTo>
                  <a:cubicBezTo>
                    <a:pt x="262192" y="273722"/>
                    <a:pt x="280424" y="219358"/>
                    <a:pt x="292944" y="163557"/>
                  </a:cubicBezTo>
                  <a:cubicBezTo>
                    <a:pt x="230917" y="95157"/>
                    <a:pt x="156074" y="39588"/>
                    <a:pt x="72655" y="0"/>
                  </a:cubicBezTo>
                  <a:close/>
                </a:path>
              </a:pathLst>
            </a:custGeom>
            <a:solidFill>
              <a:srgbClr val="EFF8FC"/>
            </a:solidFill>
            <a:ln w="3317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8C22D295-1117-44D3-9FBD-6924E92CC4CF}"/>
                </a:ext>
              </a:extLst>
            </p:cNvPr>
            <p:cNvSpPr/>
            <p:nvPr/>
          </p:nvSpPr>
          <p:spPr>
            <a:xfrm>
              <a:off x="14481741" y="5601198"/>
              <a:ext cx="301398" cy="263395"/>
            </a:xfrm>
            <a:custGeom>
              <a:avLst/>
              <a:gdLst>
                <a:gd name="connsiteX0" fmla="*/ 74646 w 284317"/>
                <a:gd name="connsiteY0" fmla="*/ 32844 h 242516"/>
                <a:gd name="connsiteX1" fmla="*/ 0 w 284317"/>
                <a:gd name="connsiteY1" fmla="*/ 242517 h 242516"/>
                <a:gd name="connsiteX2" fmla="*/ 0 w 284317"/>
                <a:gd name="connsiteY2" fmla="*/ 242516 h 242516"/>
                <a:gd name="connsiteX3" fmla="*/ 99528 w 284317"/>
                <a:gd name="connsiteY3" fmla="*/ 76636 h 242516"/>
                <a:gd name="connsiteX4" fmla="*/ 284317 w 284317"/>
                <a:gd name="connsiteY4" fmla="*/ 33176 h 242516"/>
                <a:gd name="connsiteX5" fmla="*/ 177823 w 284317"/>
                <a:gd name="connsiteY5" fmla="*/ 0 h 242516"/>
                <a:gd name="connsiteX6" fmla="*/ 74646 w 284317"/>
                <a:gd name="connsiteY6" fmla="*/ 32844 h 24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317" h="242516">
                  <a:moveTo>
                    <a:pt x="74646" y="32844"/>
                  </a:moveTo>
                  <a:cubicBezTo>
                    <a:pt x="73143" y="108978"/>
                    <a:pt x="46946" y="182562"/>
                    <a:pt x="0" y="242517"/>
                  </a:cubicBezTo>
                  <a:lnTo>
                    <a:pt x="0" y="242516"/>
                  </a:lnTo>
                  <a:cubicBezTo>
                    <a:pt x="48521" y="198012"/>
                    <a:pt x="83093" y="140392"/>
                    <a:pt x="99528" y="76636"/>
                  </a:cubicBezTo>
                  <a:cubicBezTo>
                    <a:pt x="99528" y="76636"/>
                    <a:pt x="244175" y="122751"/>
                    <a:pt x="284317" y="33176"/>
                  </a:cubicBezTo>
                  <a:lnTo>
                    <a:pt x="177823" y="0"/>
                  </a:lnTo>
                  <a:cubicBezTo>
                    <a:pt x="141689" y="4449"/>
                    <a:pt x="106701" y="15587"/>
                    <a:pt x="74646" y="32844"/>
                  </a:cubicBezTo>
                  <a:close/>
                </a:path>
              </a:pathLst>
            </a:custGeom>
            <a:solidFill>
              <a:srgbClr val="242357">
                <a:alpha val="20000"/>
              </a:srgbClr>
            </a:solidFill>
            <a:ln w="3317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D70857A4-4B54-47BD-AFE9-C58E570C08BD}"/>
                </a:ext>
              </a:extLst>
            </p:cNvPr>
            <p:cNvSpPr/>
            <p:nvPr/>
          </p:nvSpPr>
          <p:spPr>
            <a:xfrm>
              <a:off x="14412808" y="5145256"/>
              <a:ext cx="456687" cy="522558"/>
            </a:xfrm>
            <a:custGeom>
              <a:avLst/>
              <a:gdLst>
                <a:gd name="connsiteX0" fmla="*/ 139007 w 430805"/>
                <a:gd name="connsiteY0" fmla="*/ 19699 h 481136"/>
                <a:gd name="connsiteX1" fmla="*/ 371239 w 430805"/>
                <a:gd name="connsiteY1" fmla="*/ 41264 h 481136"/>
                <a:gd name="connsiteX2" fmla="*/ 414699 w 430805"/>
                <a:gd name="connsiteY2" fmla="*/ 289420 h 481136"/>
                <a:gd name="connsiteX3" fmla="*/ 351333 w 430805"/>
                <a:gd name="connsiteY3" fmla="*/ 452646 h 481136"/>
                <a:gd name="connsiteX4" fmla="*/ 140998 w 430805"/>
                <a:gd name="connsiteY4" fmla="*/ 452646 h 481136"/>
                <a:gd name="connsiteX5" fmla="*/ 0 w 430805"/>
                <a:gd name="connsiteY5" fmla="*/ 139133 h 481136"/>
                <a:gd name="connsiteX6" fmla="*/ 139007 w 430805"/>
                <a:gd name="connsiteY6" fmla="*/ 19699 h 481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805" h="481136">
                  <a:moveTo>
                    <a:pt x="139007" y="19699"/>
                  </a:moveTo>
                  <a:cubicBezTo>
                    <a:pt x="184458" y="1121"/>
                    <a:pt x="309863" y="-21439"/>
                    <a:pt x="371239" y="41264"/>
                  </a:cubicBezTo>
                  <a:cubicBezTo>
                    <a:pt x="432615" y="103966"/>
                    <a:pt x="445554" y="179276"/>
                    <a:pt x="414699" y="289420"/>
                  </a:cubicBezTo>
                  <a:cubicBezTo>
                    <a:pt x="400526" y="346277"/>
                    <a:pt x="379235" y="401119"/>
                    <a:pt x="351333" y="452646"/>
                  </a:cubicBezTo>
                  <a:cubicBezTo>
                    <a:pt x="286367" y="490634"/>
                    <a:pt x="205964" y="490634"/>
                    <a:pt x="140998" y="452646"/>
                  </a:cubicBezTo>
                  <a:cubicBezTo>
                    <a:pt x="51426" y="373041"/>
                    <a:pt x="123" y="258966"/>
                    <a:pt x="0" y="139133"/>
                  </a:cubicBezTo>
                  <a:cubicBezTo>
                    <a:pt x="34647" y="87452"/>
                    <a:pt x="82698" y="46167"/>
                    <a:pt x="139007" y="19699"/>
                  </a:cubicBezTo>
                  <a:close/>
                </a:path>
              </a:pathLst>
            </a:custGeom>
            <a:solidFill>
              <a:srgbClr val="EA4D5F"/>
            </a:solidFill>
            <a:ln w="3317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367433C3-63C8-4C9E-AA97-92F5D525C125}"/>
                </a:ext>
              </a:extLst>
            </p:cNvPr>
            <p:cNvSpPr/>
            <p:nvPr/>
          </p:nvSpPr>
          <p:spPr>
            <a:xfrm>
              <a:off x="14416678" y="5356179"/>
              <a:ext cx="381585" cy="305912"/>
            </a:xfrm>
            <a:custGeom>
              <a:avLst/>
              <a:gdLst>
                <a:gd name="connsiteX0" fmla="*/ 359959 w 359959"/>
                <a:gd name="connsiteY0" fmla="*/ 232232 h 281663"/>
                <a:gd name="connsiteX1" fmla="*/ 0 w 359959"/>
                <a:gd name="connsiteY1" fmla="*/ 0 h 281663"/>
                <a:gd name="connsiteX2" fmla="*/ 27868 w 359959"/>
                <a:gd name="connsiteY2" fmla="*/ 104172 h 281663"/>
                <a:gd name="connsiteX3" fmla="*/ 284649 w 359959"/>
                <a:gd name="connsiteY3" fmla="*/ 281664 h 281663"/>
                <a:gd name="connsiteX4" fmla="*/ 346356 w 359959"/>
                <a:gd name="connsiteY4" fmla="*/ 257777 h 281663"/>
                <a:gd name="connsiteX5" fmla="*/ 359959 w 359959"/>
                <a:gd name="connsiteY5" fmla="*/ 232232 h 281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959" h="281663">
                  <a:moveTo>
                    <a:pt x="359959" y="232232"/>
                  </a:moveTo>
                  <a:cubicBezTo>
                    <a:pt x="272324" y="113498"/>
                    <a:pt x="144300" y="30902"/>
                    <a:pt x="0" y="0"/>
                  </a:cubicBezTo>
                  <a:cubicBezTo>
                    <a:pt x="5031" y="35726"/>
                    <a:pt x="14389" y="70707"/>
                    <a:pt x="27868" y="104172"/>
                  </a:cubicBezTo>
                  <a:cubicBezTo>
                    <a:pt x="125417" y="143835"/>
                    <a:pt x="213074" y="204424"/>
                    <a:pt x="284649" y="281664"/>
                  </a:cubicBezTo>
                  <a:cubicBezTo>
                    <a:pt x="306494" y="277500"/>
                    <a:pt x="327402" y="269407"/>
                    <a:pt x="346356" y="257777"/>
                  </a:cubicBezTo>
                  <a:cubicBezTo>
                    <a:pt x="346357" y="257777"/>
                    <a:pt x="352328" y="249483"/>
                    <a:pt x="359959" y="232232"/>
                  </a:cubicBezTo>
                  <a:close/>
                </a:path>
              </a:pathLst>
            </a:custGeom>
            <a:solidFill>
              <a:srgbClr val="EFF8FC"/>
            </a:solidFill>
            <a:ln w="3317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4391AD40-A8B1-4F25-B82E-E3B47120F9BC}"/>
                </a:ext>
              </a:extLst>
            </p:cNvPr>
            <p:cNvSpPr/>
            <p:nvPr/>
          </p:nvSpPr>
          <p:spPr>
            <a:xfrm>
              <a:off x="14473300" y="5155121"/>
              <a:ext cx="394051" cy="302310"/>
            </a:xfrm>
            <a:custGeom>
              <a:avLst/>
              <a:gdLst>
                <a:gd name="connsiteX0" fmla="*/ 117111 w 371719"/>
                <a:gd name="connsiteY0" fmla="*/ 0 h 278346"/>
                <a:gd name="connsiteX1" fmla="*/ 81945 w 371719"/>
                <a:gd name="connsiteY1" fmla="*/ 10617 h 278346"/>
                <a:gd name="connsiteX2" fmla="*/ 0 w 371719"/>
                <a:gd name="connsiteY2" fmla="*/ 63698 h 278346"/>
                <a:gd name="connsiteX3" fmla="*/ 356641 w 371719"/>
                <a:gd name="connsiteY3" fmla="*/ 278347 h 278346"/>
                <a:gd name="connsiteX4" fmla="*/ 370907 w 371719"/>
                <a:gd name="connsiteY4" fmla="*/ 154601 h 278346"/>
                <a:gd name="connsiteX5" fmla="*/ 117111 w 371719"/>
                <a:gd name="connsiteY5" fmla="*/ 1 h 27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719" h="278346">
                  <a:moveTo>
                    <a:pt x="117111" y="0"/>
                  </a:moveTo>
                  <a:cubicBezTo>
                    <a:pt x="105148" y="2686"/>
                    <a:pt x="93395" y="6234"/>
                    <a:pt x="81945" y="10617"/>
                  </a:cubicBezTo>
                  <a:cubicBezTo>
                    <a:pt x="52573" y="24913"/>
                    <a:pt x="25055" y="42739"/>
                    <a:pt x="0" y="63698"/>
                  </a:cubicBezTo>
                  <a:cubicBezTo>
                    <a:pt x="138556" y="95814"/>
                    <a:pt x="263395" y="170950"/>
                    <a:pt x="356641" y="278347"/>
                  </a:cubicBezTo>
                  <a:cubicBezTo>
                    <a:pt x="368961" y="238325"/>
                    <a:pt x="373796" y="196375"/>
                    <a:pt x="370907" y="154601"/>
                  </a:cubicBezTo>
                  <a:cubicBezTo>
                    <a:pt x="300115" y="83225"/>
                    <a:pt x="213007" y="30163"/>
                    <a:pt x="117111" y="1"/>
                  </a:cubicBezTo>
                  <a:close/>
                </a:path>
              </a:pathLst>
            </a:custGeom>
            <a:solidFill>
              <a:srgbClr val="EFF8FC"/>
            </a:solidFill>
            <a:ln w="33172"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8BFF3151-5C6B-44BD-B57B-5B2AAD4CF932}"/>
                </a:ext>
              </a:extLst>
            </p:cNvPr>
            <p:cNvSpPr/>
            <p:nvPr/>
          </p:nvSpPr>
          <p:spPr>
            <a:xfrm>
              <a:off x="14411402" y="5150436"/>
              <a:ext cx="258844" cy="516700"/>
            </a:xfrm>
            <a:custGeom>
              <a:avLst/>
              <a:gdLst>
                <a:gd name="connsiteX0" fmla="*/ 106496 w 244174"/>
                <a:gd name="connsiteY0" fmla="*/ 282327 h 475742"/>
                <a:gd name="connsiteX1" fmla="*/ 197397 w 244174"/>
                <a:gd name="connsiteY1" fmla="*/ 0 h 475742"/>
                <a:gd name="connsiteX2" fmla="*/ 140335 w 244174"/>
                <a:gd name="connsiteY2" fmla="*/ 14929 h 475742"/>
                <a:gd name="connsiteX3" fmla="*/ 0 w 244174"/>
                <a:gd name="connsiteY3" fmla="*/ 134363 h 475742"/>
                <a:gd name="connsiteX4" fmla="*/ 140998 w 244174"/>
                <a:gd name="connsiteY4" fmla="*/ 447875 h 475742"/>
                <a:gd name="connsiteX5" fmla="*/ 244175 w 244174"/>
                <a:gd name="connsiteY5" fmla="*/ 475743 h 475742"/>
                <a:gd name="connsiteX6" fmla="*/ 106496 w 244174"/>
                <a:gd name="connsiteY6" fmla="*/ 282327 h 47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74" h="475742">
                  <a:moveTo>
                    <a:pt x="106496" y="282327"/>
                  </a:moveTo>
                  <a:cubicBezTo>
                    <a:pt x="83272" y="149623"/>
                    <a:pt x="131045" y="25214"/>
                    <a:pt x="197397" y="0"/>
                  </a:cubicBezTo>
                  <a:cubicBezTo>
                    <a:pt x="177892" y="2896"/>
                    <a:pt x="158759" y="7902"/>
                    <a:pt x="140335" y="14929"/>
                  </a:cubicBezTo>
                  <a:cubicBezTo>
                    <a:pt x="83539" y="41196"/>
                    <a:pt x="35009" y="82497"/>
                    <a:pt x="0" y="134363"/>
                  </a:cubicBezTo>
                  <a:cubicBezTo>
                    <a:pt x="123" y="254196"/>
                    <a:pt x="51426" y="368270"/>
                    <a:pt x="140998" y="447875"/>
                  </a:cubicBezTo>
                  <a:cubicBezTo>
                    <a:pt x="172801" y="464947"/>
                    <a:pt x="208102" y="474482"/>
                    <a:pt x="244175" y="475743"/>
                  </a:cubicBezTo>
                  <a:cubicBezTo>
                    <a:pt x="183132" y="452520"/>
                    <a:pt x="127397" y="404415"/>
                    <a:pt x="106496" y="282327"/>
                  </a:cubicBezTo>
                  <a:close/>
                </a:path>
              </a:pathLst>
            </a:custGeom>
            <a:solidFill>
              <a:srgbClr val="242357">
                <a:alpha val="20000"/>
              </a:srgbClr>
            </a:solidFill>
            <a:ln w="3317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7FE63CF-A6D6-442A-8EA3-81802DD2CEBD}"/>
                </a:ext>
              </a:extLst>
            </p:cNvPr>
            <p:cNvSpPr/>
            <p:nvPr/>
          </p:nvSpPr>
          <p:spPr>
            <a:xfrm>
              <a:off x="12087738" y="5356540"/>
              <a:ext cx="2550505" cy="1247787"/>
            </a:xfrm>
            <a:custGeom>
              <a:avLst/>
              <a:gdLst>
                <a:gd name="connsiteX0" fmla="*/ 1875475 w 2405958"/>
                <a:gd name="connsiteY0" fmla="*/ 1042388 h 1148877"/>
                <a:gd name="connsiteX1" fmla="*/ 993990 w 2405958"/>
                <a:gd name="connsiteY1" fmla="*/ 737170 h 1148877"/>
                <a:gd name="connsiteX2" fmla="*/ 511611 w 2405958"/>
                <a:gd name="connsiteY2" fmla="*/ 653898 h 1148877"/>
                <a:gd name="connsiteX3" fmla="*/ 94590 w 2405958"/>
                <a:gd name="connsiteY3" fmla="*/ 307541 h 1148877"/>
                <a:gd name="connsiteX4" fmla="*/ 298622 w 2405958"/>
                <a:gd name="connsiteY4" fmla="*/ 0 h 1148877"/>
                <a:gd name="connsiteX5" fmla="*/ 298622 w 2405958"/>
                <a:gd name="connsiteY5" fmla="*/ 0 h 1148877"/>
                <a:gd name="connsiteX6" fmla="*/ 39 w 2405958"/>
                <a:gd name="connsiteY6" fmla="*/ 327115 h 1148877"/>
                <a:gd name="connsiteX7" fmla="*/ 454217 w 2405958"/>
                <a:gd name="connsiteY7" fmla="*/ 824754 h 1148877"/>
                <a:gd name="connsiteX8" fmla="*/ 994322 w 2405958"/>
                <a:gd name="connsiteY8" fmla="*/ 900727 h 1148877"/>
                <a:gd name="connsiteX9" fmla="*/ 1908319 w 2405958"/>
                <a:gd name="connsiteY9" fmla="*/ 1132958 h 1148877"/>
                <a:gd name="connsiteX10" fmla="*/ 2405958 w 2405958"/>
                <a:gd name="connsiteY10" fmla="*/ 819446 h 1148877"/>
                <a:gd name="connsiteX11" fmla="*/ 1875475 w 2405958"/>
                <a:gd name="connsiteY11" fmla="*/ 1042388 h 114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5958" h="1148877">
                  <a:moveTo>
                    <a:pt x="1875475" y="1042388"/>
                  </a:moveTo>
                  <a:cubicBezTo>
                    <a:pt x="1453145" y="1033431"/>
                    <a:pt x="1321768" y="883144"/>
                    <a:pt x="993990" y="737170"/>
                  </a:cubicBezTo>
                  <a:cubicBezTo>
                    <a:pt x="835077" y="666505"/>
                    <a:pt x="575641" y="683093"/>
                    <a:pt x="511611" y="653898"/>
                  </a:cubicBezTo>
                  <a:cubicBezTo>
                    <a:pt x="431658" y="617072"/>
                    <a:pt x="104875" y="337067"/>
                    <a:pt x="94590" y="307541"/>
                  </a:cubicBezTo>
                  <a:cubicBezTo>
                    <a:pt x="76675" y="255455"/>
                    <a:pt x="298622" y="0"/>
                    <a:pt x="298622" y="0"/>
                  </a:cubicBezTo>
                  <a:lnTo>
                    <a:pt x="298622" y="0"/>
                  </a:lnTo>
                  <a:cubicBezTo>
                    <a:pt x="160610" y="112134"/>
                    <a:pt x="4352" y="272374"/>
                    <a:pt x="39" y="327115"/>
                  </a:cubicBezTo>
                  <a:cubicBezTo>
                    <a:pt x="-4607" y="411382"/>
                    <a:pt x="412083" y="791578"/>
                    <a:pt x="454217" y="824754"/>
                  </a:cubicBezTo>
                  <a:cubicBezTo>
                    <a:pt x="496350" y="857930"/>
                    <a:pt x="740526" y="794232"/>
                    <a:pt x="994322" y="900727"/>
                  </a:cubicBezTo>
                  <a:cubicBezTo>
                    <a:pt x="1214279" y="993287"/>
                    <a:pt x="1423619" y="1208931"/>
                    <a:pt x="1908319" y="1132958"/>
                  </a:cubicBezTo>
                  <a:cubicBezTo>
                    <a:pt x="2110383" y="1101677"/>
                    <a:pt x="2290503" y="988201"/>
                    <a:pt x="2405958" y="819446"/>
                  </a:cubicBezTo>
                  <a:cubicBezTo>
                    <a:pt x="2304772" y="937884"/>
                    <a:pt x="2172400" y="1050019"/>
                    <a:pt x="1875475" y="1042388"/>
                  </a:cubicBezTo>
                  <a:close/>
                </a:path>
              </a:pathLst>
            </a:custGeom>
            <a:solidFill>
              <a:srgbClr val="242357">
                <a:alpha val="20000"/>
              </a:srgbClr>
            </a:solidFill>
            <a:ln w="3317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71704605-E110-4657-98E1-9C631D09E7A7}"/>
                </a:ext>
              </a:extLst>
            </p:cNvPr>
            <p:cNvSpPr/>
            <p:nvPr/>
          </p:nvSpPr>
          <p:spPr>
            <a:xfrm>
              <a:off x="12378931" y="5268620"/>
              <a:ext cx="1554945" cy="745723"/>
            </a:xfrm>
            <a:custGeom>
              <a:avLst/>
              <a:gdLst>
                <a:gd name="connsiteX0" fmla="*/ 518917 w 1466820"/>
                <a:gd name="connsiteY0" fmla="*/ 29860 h 686611"/>
                <a:gd name="connsiteX1" fmla="*/ 236259 w 1466820"/>
                <a:gd name="connsiteY1" fmla="*/ 4647 h 686611"/>
                <a:gd name="connsiteX2" fmla="*/ 22937 w 1466820"/>
                <a:gd name="connsiteY2" fmla="*/ 179484 h 686611"/>
                <a:gd name="connsiteX3" fmla="*/ 534842 w 1466820"/>
                <a:gd name="connsiteY3" fmla="*/ 322140 h 686611"/>
                <a:gd name="connsiteX4" fmla="*/ 1448176 w 1466820"/>
                <a:gd name="connsiteY4" fmla="*/ 684090 h 686611"/>
                <a:gd name="connsiteX5" fmla="*/ 1060349 w 1466820"/>
                <a:gd name="connsiteY5" fmla="*/ 385507 h 686611"/>
                <a:gd name="connsiteX6" fmla="*/ 518917 w 1466820"/>
                <a:gd name="connsiteY6" fmla="*/ 29860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6820" h="686611">
                  <a:moveTo>
                    <a:pt x="518917" y="29860"/>
                  </a:moveTo>
                  <a:cubicBezTo>
                    <a:pt x="427411" y="2227"/>
                    <a:pt x="331211" y="-6354"/>
                    <a:pt x="236259" y="4647"/>
                  </a:cubicBezTo>
                  <a:cubicBezTo>
                    <a:pt x="181518" y="14600"/>
                    <a:pt x="82654" y="106497"/>
                    <a:pt x="22937" y="179484"/>
                  </a:cubicBezTo>
                  <a:cubicBezTo>
                    <a:pt x="-79908" y="306216"/>
                    <a:pt x="175878" y="172517"/>
                    <a:pt x="534842" y="322140"/>
                  </a:cubicBezTo>
                  <a:cubicBezTo>
                    <a:pt x="893806" y="471764"/>
                    <a:pt x="1355947" y="713948"/>
                    <a:pt x="1448176" y="684090"/>
                  </a:cubicBezTo>
                  <a:cubicBezTo>
                    <a:pt x="1540405" y="654232"/>
                    <a:pt x="1271349" y="556363"/>
                    <a:pt x="1060349" y="385507"/>
                  </a:cubicBezTo>
                  <a:cubicBezTo>
                    <a:pt x="884517" y="244509"/>
                    <a:pt x="669204" y="75643"/>
                    <a:pt x="518917" y="29860"/>
                  </a:cubicBezTo>
                  <a:close/>
                </a:path>
              </a:pathLst>
            </a:custGeom>
            <a:solidFill>
              <a:srgbClr val="FFFFFF">
                <a:alpha val="15000"/>
              </a:srgbClr>
            </a:solidFill>
            <a:ln w="3317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2F649B1B-1D51-4B83-94A4-180FB27A775D}"/>
                </a:ext>
              </a:extLst>
            </p:cNvPr>
            <p:cNvSpPr/>
            <p:nvPr/>
          </p:nvSpPr>
          <p:spPr>
            <a:xfrm>
              <a:off x="14696792" y="5195842"/>
              <a:ext cx="146741" cy="422515"/>
            </a:xfrm>
            <a:custGeom>
              <a:avLst/>
              <a:gdLst>
                <a:gd name="connsiteX0" fmla="*/ 82118 w 138425"/>
                <a:gd name="connsiteY0" fmla="*/ 8621 h 389023"/>
                <a:gd name="connsiteX1" fmla="*/ 837 w 138425"/>
                <a:gd name="connsiteY1" fmla="*/ 193743 h 389023"/>
                <a:gd name="connsiteX2" fmla="*/ 54251 w 138425"/>
                <a:gd name="connsiteY2" fmla="*/ 387491 h 389023"/>
                <a:gd name="connsiteX3" fmla="*/ 138186 w 138425"/>
                <a:gd name="connsiteY3" fmla="*/ 148292 h 389023"/>
                <a:gd name="connsiteX4" fmla="*/ 82118 w 138425"/>
                <a:gd name="connsiteY4" fmla="*/ 8621 h 3890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425" h="389023">
                  <a:moveTo>
                    <a:pt x="82118" y="8621"/>
                  </a:moveTo>
                  <a:cubicBezTo>
                    <a:pt x="20742" y="-31854"/>
                    <a:pt x="-5135" y="76964"/>
                    <a:pt x="837" y="193743"/>
                  </a:cubicBezTo>
                  <a:cubicBezTo>
                    <a:pt x="6808" y="310522"/>
                    <a:pt x="20742" y="402088"/>
                    <a:pt x="54251" y="387491"/>
                  </a:cubicBezTo>
                  <a:cubicBezTo>
                    <a:pt x="87758" y="372893"/>
                    <a:pt x="142499" y="228578"/>
                    <a:pt x="138186" y="148292"/>
                  </a:cubicBezTo>
                  <a:cubicBezTo>
                    <a:pt x="133873" y="68006"/>
                    <a:pt x="112972" y="28858"/>
                    <a:pt x="82118" y="8621"/>
                  </a:cubicBezTo>
                  <a:close/>
                </a:path>
              </a:pathLst>
            </a:custGeom>
            <a:solidFill>
              <a:srgbClr val="FFFFFF">
                <a:alpha val="15000"/>
              </a:srgbClr>
            </a:solidFill>
            <a:ln w="33172"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8C0F5991-0211-4710-8615-22782B8AE57D}"/>
                </a:ext>
              </a:extLst>
            </p:cNvPr>
            <p:cNvSpPr/>
            <p:nvPr/>
          </p:nvSpPr>
          <p:spPr>
            <a:xfrm>
              <a:off x="13805916" y="4698159"/>
              <a:ext cx="754690" cy="851017"/>
            </a:xfrm>
            <a:custGeom>
              <a:avLst/>
              <a:gdLst>
                <a:gd name="connsiteX0" fmla="*/ 478610 w 711919"/>
                <a:gd name="connsiteY0" fmla="*/ 33907 h 783558"/>
                <a:gd name="connsiteX1" fmla="*/ 351878 w 711919"/>
                <a:gd name="connsiteY1" fmla="*/ 3054 h 783558"/>
                <a:gd name="connsiteX2" fmla="*/ 6185 w 711919"/>
                <a:gd name="connsiteY2" fmla="*/ 217370 h 783558"/>
                <a:gd name="connsiteX3" fmla="*/ 165429 w 711919"/>
                <a:gd name="connsiteY3" fmla="*/ 590599 h 783558"/>
                <a:gd name="connsiteX4" fmla="*/ 467331 w 711919"/>
                <a:gd name="connsiteY4" fmla="*/ 783020 h 783558"/>
                <a:gd name="connsiteX5" fmla="*/ 711505 w 711919"/>
                <a:gd name="connsiteY5" fmla="*/ 431355 h 783558"/>
                <a:gd name="connsiteX6" fmla="*/ 614632 w 711919"/>
                <a:gd name="connsiteY6" fmla="*/ 335808 h 783558"/>
                <a:gd name="connsiteX7" fmla="*/ 415576 w 711919"/>
                <a:gd name="connsiteY7" fmla="*/ 100591 h 78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1919" h="783558">
                  <a:moveTo>
                    <a:pt x="478610" y="33907"/>
                  </a:moveTo>
                  <a:cubicBezTo>
                    <a:pt x="443047" y="5307"/>
                    <a:pt x="396608" y="-5999"/>
                    <a:pt x="351878" y="3054"/>
                  </a:cubicBezTo>
                  <a:cubicBezTo>
                    <a:pt x="266948" y="14333"/>
                    <a:pt x="22441" y="184526"/>
                    <a:pt x="6185" y="217370"/>
                  </a:cubicBezTo>
                  <a:cubicBezTo>
                    <a:pt x="-10072" y="250214"/>
                    <a:pt x="-5759" y="392539"/>
                    <a:pt x="165429" y="590599"/>
                  </a:cubicBezTo>
                  <a:cubicBezTo>
                    <a:pt x="260644" y="701407"/>
                    <a:pt x="423206" y="769086"/>
                    <a:pt x="467331" y="783020"/>
                  </a:cubicBezTo>
                  <a:cubicBezTo>
                    <a:pt x="511454" y="796954"/>
                    <a:pt x="485577" y="536854"/>
                    <a:pt x="711505" y="431355"/>
                  </a:cubicBezTo>
                  <a:cubicBezTo>
                    <a:pt x="711505" y="431355"/>
                    <a:pt x="723780" y="382586"/>
                    <a:pt x="614632" y="335808"/>
                  </a:cubicBezTo>
                  <a:cubicBezTo>
                    <a:pt x="535010" y="302632"/>
                    <a:pt x="421880" y="197133"/>
                    <a:pt x="415576" y="100591"/>
                  </a:cubicBezTo>
                  <a:close/>
                </a:path>
              </a:pathLst>
            </a:custGeom>
            <a:solidFill>
              <a:srgbClr val="DEF1F8"/>
            </a:solidFill>
            <a:ln w="33172"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3AAB35D5-CD6C-46FD-A205-E7E1A2F51994}"/>
                </a:ext>
              </a:extLst>
            </p:cNvPr>
            <p:cNvSpPr/>
            <p:nvPr/>
          </p:nvSpPr>
          <p:spPr>
            <a:xfrm>
              <a:off x="13805916" y="4698520"/>
              <a:ext cx="605486" cy="641445"/>
            </a:xfrm>
            <a:custGeom>
              <a:avLst/>
              <a:gdLst>
                <a:gd name="connsiteX0" fmla="*/ 416572 w 571171"/>
                <a:gd name="connsiteY0" fmla="*/ 100259 h 590599"/>
                <a:gd name="connsiteX1" fmla="*/ 478610 w 571171"/>
                <a:gd name="connsiteY1" fmla="*/ 33907 h 590599"/>
                <a:gd name="connsiteX2" fmla="*/ 351878 w 571171"/>
                <a:gd name="connsiteY2" fmla="*/ 3054 h 590599"/>
                <a:gd name="connsiteX3" fmla="*/ 6185 w 571171"/>
                <a:gd name="connsiteY3" fmla="*/ 217370 h 590599"/>
                <a:gd name="connsiteX4" fmla="*/ 165429 w 571171"/>
                <a:gd name="connsiteY4" fmla="*/ 590599 h 590599"/>
                <a:gd name="connsiteX5" fmla="*/ 157798 w 571171"/>
                <a:gd name="connsiteY5" fmla="*/ 197133 h 590599"/>
                <a:gd name="connsiteX6" fmla="*/ 380741 w 571171"/>
                <a:gd name="connsiteY6" fmla="*/ 147037 h 590599"/>
                <a:gd name="connsiteX7" fmla="*/ 571172 w 571171"/>
                <a:gd name="connsiteY7" fmla="*/ 312917 h 590599"/>
                <a:gd name="connsiteX8" fmla="*/ 416572 w 571171"/>
                <a:gd name="connsiteY8" fmla="*/ 100259 h 5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171" h="590599">
                  <a:moveTo>
                    <a:pt x="416572" y="100259"/>
                  </a:moveTo>
                  <a:lnTo>
                    <a:pt x="478610" y="33907"/>
                  </a:lnTo>
                  <a:cubicBezTo>
                    <a:pt x="443047" y="5307"/>
                    <a:pt x="396608" y="-5999"/>
                    <a:pt x="351878" y="3054"/>
                  </a:cubicBezTo>
                  <a:cubicBezTo>
                    <a:pt x="266948" y="14333"/>
                    <a:pt x="22441" y="184526"/>
                    <a:pt x="6185" y="217370"/>
                  </a:cubicBezTo>
                  <a:cubicBezTo>
                    <a:pt x="-10072" y="250214"/>
                    <a:pt x="-5759" y="392539"/>
                    <a:pt x="165429" y="590599"/>
                  </a:cubicBezTo>
                  <a:cubicBezTo>
                    <a:pt x="69882" y="454578"/>
                    <a:pt x="82489" y="255191"/>
                    <a:pt x="157798" y="197133"/>
                  </a:cubicBezTo>
                  <a:cubicBezTo>
                    <a:pt x="233109" y="139075"/>
                    <a:pt x="342921" y="50495"/>
                    <a:pt x="380741" y="147037"/>
                  </a:cubicBezTo>
                  <a:cubicBezTo>
                    <a:pt x="418562" y="243579"/>
                    <a:pt x="571172" y="312917"/>
                    <a:pt x="571172" y="312917"/>
                  </a:cubicBezTo>
                  <a:cubicBezTo>
                    <a:pt x="499511" y="265807"/>
                    <a:pt x="420885" y="180213"/>
                    <a:pt x="416572" y="100259"/>
                  </a:cubicBezTo>
                  <a:close/>
                </a:path>
              </a:pathLst>
            </a:custGeom>
            <a:solidFill>
              <a:srgbClr val="CCE4EA"/>
            </a:solidFill>
            <a:ln w="33172"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98094374-747B-4163-9691-2869531F974C}"/>
                </a:ext>
              </a:extLst>
            </p:cNvPr>
            <p:cNvSpPr/>
            <p:nvPr/>
          </p:nvSpPr>
          <p:spPr>
            <a:xfrm>
              <a:off x="13999380" y="5105614"/>
              <a:ext cx="519421" cy="376009"/>
            </a:xfrm>
            <a:custGeom>
              <a:avLst/>
              <a:gdLst>
                <a:gd name="connsiteX0" fmla="*/ 401610 w 489983"/>
                <a:gd name="connsiteY0" fmla="*/ 7761 h 346203"/>
                <a:gd name="connsiteX1" fmla="*/ 465308 w 489983"/>
                <a:gd name="connsiteY1" fmla="*/ 57857 h 346203"/>
                <a:gd name="connsiteX2" fmla="*/ 287485 w 489983"/>
                <a:gd name="connsiteY2" fmla="*/ 331226 h 346203"/>
                <a:gd name="connsiteX3" fmla="*/ 129568 w 489983"/>
                <a:gd name="connsiteY3" fmla="*/ 294401 h 346203"/>
                <a:gd name="connsiteX4" fmla="*/ 181 w 489983"/>
                <a:gd name="connsiteY4" fmla="*/ 166010 h 346203"/>
                <a:gd name="connsiteX5" fmla="*/ 221465 w 489983"/>
                <a:gd name="connsiteY5" fmla="*/ 170986 h 346203"/>
                <a:gd name="connsiteX6" fmla="*/ 401610 w 489983"/>
                <a:gd name="connsiteY6" fmla="*/ 7761 h 34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983" h="346203">
                  <a:moveTo>
                    <a:pt x="401610" y="7761"/>
                  </a:moveTo>
                  <a:cubicBezTo>
                    <a:pt x="440757" y="-14135"/>
                    <a:pt x="534314" y="12738"/>
                    <a:pt x="465308" y="57857"/>
                  </a:cubicBezTo>
                  <a:cubicBezTo>
                    <a:pt x="363790" y="124209"/>
                    <a:pt x="299429" y="296724"/>
                    <a:pt x="287485" y="331226"/>
                  </a:cubicBezTo>
                  <a:cubicBezTo>
                    <a:pt x="275542" y="365730"/>
                    <a:pt x="194592" y="335208"/>
                    <a:pt x="129568" y="294401"/>
                  </a:cubicBezTo>
                  <a:cubicBezTo>
                    <a:pt x="64542" y="253595"/>
                    <a:pt x="13783" y="209803"/>
                    <a:pt x="181" y="166010"/>
                  </a:cubicBezTo>
                  <a:cubicBezTo>
                    <a:pt x="-5791" y="146768"/>
                    <a:pt x="137530" y="241651"/>
                    <a:pt x="221465" y="170986"/>
                  </a:cubicBezTo>
                  <a:cubicBezTo>
                    <a:pt x="305400" y="100322"/>
                    <a:pt x="322651" y="53544"/>
                    <a:pt x="401610" y="7761"/>
                  </a:cubicBezTo>
                  <a:close/>
                </a:path>
              </a:pathLst>
            </a:custGeom>
            <a:solidFill>
              <a:srgbClr val="E9F6FB"/>
            </a:solidFill>
            <a:ln w="33172"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9048EC16-C4F4-475A-9505-07D6EA78CFBD}"/>
                </a:ext>
              </a:extLst>
            </p:cNvPr>
            <p:cNvSpPr/>
            <p:nvPr/>
          </p:nvSpPr>
          <p:spPr>
            <a:xfrm>
              <a:off x="13812238" y="4213239"/>
              <a:ext cx="599165" cy="457360"/>
            </a:xfrm>
            <a:custGeom>
              <a:avLst/>
              <a:gdLst>
                <a:gd name="connsiteX0" fmla="*/ 11170 w 565208"/>
                <a:gd name="connsiteY0" fmla="*/ 0 h 421106"/>
                <a:gd name="connsiteX1" fmla="*/ 75531 w 565208"/>
                <a:gd name="connsiteY1" fmla="*/ 294934 h 421106"/>
                <a:gd name="connsiteX2" fmla="*/ 227477 w 565208"/>
                <a:gd name="connsiteY2" fmla="*/ 273702 h 421106"/>
                <a:gd name="connsiteX3" fmla="*/ 396674 w 565208"/>
                <a:gd name="connsiteY3" fmla="*/ 415031 h 421106"/>
                <a:gd name="connsiteX4" fmla="*/ 565209 w 565208"/>
                <a:gd name="connsiteY4" fmla="*/ 354983 h 421106"/>
                <a:gd name="connsiteX5" fmla="*/ 362171 w 565208"/>
                <a:gd name="connsiteY5" fmla="*/ 42465 h 421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208" h="421106">
                  <a:moveTo>
                    <a:pt x="11170" y="0"/>
                  </a:moveTo>
                  <a:cubicBezTo>
                    <a:pt x="-24992" y="158249"/>
                    <a:pt x="34724" y="254459"/>
                    <a:pt x="75531" y="294934"/>
                  </a:cubicBezTo>
                  <a:cubicBezTo>
                    <a:pt x="116338" y="335409"/>
                    <a:pt x="199609" y="361286"/>
                    <a:pt x="227477" y="273702"/>
                  </a:cubicBezTo>
                  <a:cubicBezTo>
                    <a:pt x="259039" y="344402"/>
                    <a:pt x="321484" y="396562"/>
                    <a:pt x="396674" y="415031"/>
                  </a:cubicBezTo>
                  <a:cubicBezTo>
                    <a:pt x="523074" y="444890"/>
                    <a:pt x="565209" y="354983"/>
                    <a:pt x="565209" y="354983"/>
                  </a:cubicBezTo>
                  <a:lnTo>
                    <a:pt x="362171" y="42465"/>
                  </a:lnTo>
                  <a:close/>
                </a:path>
              </a:pathLst>
            </a:custGeom>
            <a:solidFill>
              <a:srgbClr val="D65132"/>
            </a:solidFill>
            <a:ln w="33172"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788E1102-D11A-435B-BFDD-E6F0F5E2C39A}"/>
                </a:ext>
              </a:extLst>
            </p:cNvPr>
            <p:cNvSpPr/>
            <p:nvPr/>
          </p:nvSpPr>
          <p:spPr>
            <a:xfrm>
              <a:off x="13812502" y="4213239"/>
              <a:ext cx="600307" cy="439952"/>
            </a:xfrm>
            <a:custGeom>
              <a:avLst/>
              <a:gdLst>
                <a:gd name="connsiteX0" fmla="*/ 10920 w 566285"/>
                <a:gd name="connsiteY0" fmla="*/ 0 h 405078"/>
                <a:gd name="connsiteX1" fmla="*/ 1299 w 566285"/>
                <a:gd name="connsiteY1" fmla="*/ 124741 h 405078"/>
                <a:gd name="connsiteX2" fmla="*/ 282632 w 566285"/>
                <a:gd name="connsiteY2" fmla="*/ 163557 h 405078"/>
                <a:gd name="connsiteX3" fmla="*/ 514863 w 566285"/>
                <a:gd name="connsiteY3" fmla="*/ 405079 h 405078"/>
                <a:gd name="connsiteX4" fmla="*/ 514863 w 566285"/>
                <a:gd name="connsiteY4" fmla="*/ 405079 h 405078"/>
                <a:gd name="connsiteX5" fmla="*/ 566286 w 566285"/>
                <a:gd name="connsiteY5" fmla="*/ 354983 h 405078"/>
                <a:gd name="connsiteX6" fmla="*/ 363249 w 566285"/>
                <a:gd name="connsiteY6" fmla="*/ 42465 h 40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6285" h="405078">
                  <a:moveTo>
                    <a:pt x="10920" y="0"/>
                  </a:moveTo>
                  <a:cubicBezTo>
                    <a:pt x="1159" y="40813"/>
                    <a:pt x="-2088" y="82914"/>
                    <a:pt x="1299" y="124741"/>
                  </a:cubicBezTo>
                  <a:cubicBezTo>
                    <a:pt x="77887" y="194910"/>
                    <a:pt x="189903" y="210365"/>
                    <a:pt x="282632" y="163557"/>
                  </a:cubicBezTo>
                  <a:cubicBezTo>
                    <a:pt x="282632" y="163558"/>
                    <a:pt x="340690" y="354983"/>
                    <a:pt x="514863" y="405079"/>
                  </a:cubicBezTo>
                  <a:lnTo>
                    <a:pt x="514863" y="405079"/>
                  </a:lnTo>
                  <a:cubicBezTo>
                    <a:pt x="536649" y="393928"/>
                    <a:pt x="554570" y="376470"/>
                    <a:pt x="566286" y="354983"/>
                  </a:cubicBezTo>
                  <a:lnTo>
                    <a:pt x="363249" y="42465"/>
                  </a:lnTo>
                  <a:close/>
                </a:path>
              </a:pathLst>
            </a:custGeom>
            <a:solidFill>
              <a:srgbClr val="BA422B"/>
            </a:solidFill>
            <a:ln w="33172"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2D23CA5B-D517-45D0-A271-62EB26E6E2C9}"/>
                </a:ext>
              </a:extLst>
            </p:cNvPr>
            <p:cNvSpPr/>
            <p:nvPr/>
          </p:nvSpPr>
          <p:spPr>
            <a:xfrm>
              <a:off x="14074581" y="2892229"/>
              <a:ext cx="2070667" cy="2130913"/>
            </a:xfrm>
            <a:custGeom>
              <a:avLst/>
              <a:gdLst>
                <a:gd name="connsiteX0" fmla="*/ 1147795 w 1953314"/>
                <a:gd name="connsiteY0" fmla="*/ 1393 h 1961999"/>
                <a:gd name="connsiteX1" fmla="*/ 1836528 w 1953314"/>
                <a:gd name="connsiteY1" fmla="*/ 496710 h 1961999"/>
                <a:gd name="connsiteX2" fmla="*/ 1929421 w 1953314"/>
                <a:gd name="connsiteY2" fmla="*/ 1223927 h 1961999"/>
                <a:gd name="connsiteX3" fmla="*/ 1921459 w 1953314"/>
                <a:gd name="connsiteY3" fmla="*/ 1581895 h 1961999"/>
                <a:gd name="connsiteX4" fmla="*/ 1888283 w 1953314"/>
                <a:gd name="connsiteY4" fmla="*/ 1643934 h 1961999"/>
                <a:gd name="connsiteX5" fmla="*/ 1432777 w 1953314"/>
                <a:gd name="connsiteY5" fmla="*/ 1932897 h 1961999"/>
                <a:gd name="connsiteX6" fmla="*/ 680346 w 1953314"/>
                <a:gd name="connsiteY6" fmla="*/ 1875503 h 1961999"/>
                <a:gd name="connsiteX7" fmla="*/ 55312 w 1953314"/>
                <a:gd name="connsiteY7" fmla="*/ 1281985 h 1961999"/>
                <a:gd name="connsiteX8" fmla="*/ 395697 w 1953314"/>
                <a:gd name="connsiteY8" fmla="*/ 225663 h 1961999"/>
                <a:gd name="connsiteX9" fmla="*/ 1147795 w 1953314"/>
                <a:gd name="connsiteY9" fmla="*/ 1393 h 196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3314" h="1961999">
                  <a:moveTo>
                    <a:pt x="1147795" y="1393"/>
                  </a:moveTo>
                  <a:cubicBezTo>
                    <a:pt x="1422492" y="1393"/>
                    <a:pt x="1758897" y="194809"/>
                    <a:pt x="1836528" y="496710"/>
                  </a:cubicBezTo>
                  <a:cubicBezTo>
                    <a:pt x="1914160" y="798611"/>
                    <a:pt x="1890605" y="1049753"/>
                    <a:pt x="1929421" y="1223927"/>
                  </a:cubicBezTo>
                  <a:cubicBezTo>
                    <a:pt x="1953307" y="1332744"/>
                    <a:pt x="1971554" y="1465779"/>
                    <a:pt x="1921459" y="1581895"/>
                  </a:cubicBezTo>
                  <a:cubicBezTo>
                    <a:pt x="1911746" y="1603268"/>
                    <a:pt x="1900665" y="1623990"/>
                    <a:pt x="1888283" y="1643934"/>
                  </a:cubicBezTo>
                  <a:cubicBezTo>
                    <a:pt x="1806338" y="1782610"/>
                    <a:pt x="1651075" y="1881474"/>
                    <a:pt x="1432777" y="1932897"/>
                  </a:cubicBezTo>
                  <a:cubicBezTo>
                    <a:pt x="1181634" y="1986035"/>
                    <a:pt x="920524" y="1966118"/>
                    <a:pt x="680346" y="1875503"/>
                  </a:cubicBezTo>
                  <a:cubicBezTo>
                    <a:pt x="381763" y="1751756"/>
                    <a:pt x="182707" y="1614740"/>
                    <a:pt x="55312" y="1281985"/>
                  </a:cubicBezTo>
                  <a:cubicBezTo>
                    <a:pt x="-87383" y="893492"/>
                    <a:pt x="53028" y="457754"/>
                    <a:pt x="395697" y="225663"/>
                  </a:cubicBezTo>
                  <a:cubicBezTo>
                    <a:pt x="780206" y="-31783"/>
                    <a:pt x="1147795" y="1393"/>
                    <a:pt x="1147795" y="1393"/>
                  </a:cubicBezTo>
                  <a:close/>
                </a:path>
              </a:pathLst>
            </a:custGeom>
            <a:solidFill>
              <a:srgbClr val="F8C6A3"/>
            </a:solidFill>
            <a:ln w="33172"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6B29AEFF-3F51-4024-958B-A28C98BE4E64}"/>
                </a:ext>
              </a:extLst>
            </p:cNvPr>
            <p:cNvSpPr/>
            <p:nvPr/>
          </p:nvSpPr>
          <p:spPr>
            <a:xfrm>
              <a:off x="14201092" y="3323245"/>
              <a:ext cx="475838" cy="686159"/>
            </a:xfrm>
            <a:custGeom>
              <a:avLst/>
              <a:gdLst>
                <a:gd name="connsiteX0" fmla="*/ 0 w 448870"/>
                <a:gd name="connsiteY0" fmla="*/ 552048 h 631768"/>
                <a:gd name="connsiteX1" fmla="*/ 147301 w 448870"/>
                <a:gd name="connsiteY1" fmla="*/ 620390 h 631768"/>
                <a:gd name="connsiteX2" fmla="*/ 448871 w 448870"/>
                <a:gd name="connsiteY2" fmla="*/ 0 h 631768"/>
              </a:gdLst>
              <a:ahLst/>
              <a:cxnLst>
                <a:cxn ang="0">
                  <a:pos x="connsiteX0" y="connsiteY0"/>
                </a:cxn>
                <a:cxn ang="0">
                  <a:pos x="connsiteX1" y="connsiteY1"/>
                </a:cxn>
                <a:cxn ang="0">
                  <a:pos x="connsiteX2" y="connsiteY2"/>
                </a:cxn>
              </a:cxnLst>
              <a:rect l="l" t="t" r="r" b="b"/>
              <a:pathLst>
                <a:path w="448870" h="631768">
                  <a:moveTo>
                    <a:pt x="0" y="552048"/>
                  </a:moveTo>
                  <a:cubicBezTo>
                    <a:pt x="5971" y="604797"/>
                    <a:pt x="54077" y="654893"/>
                    <a:pt x="147301" y="620390"/>
                  </a:cubicBezTo>
                  <a:cubicBezTo>
                    <a:pt x="240526" y="585887"/>
                    <a:pt x="415031" y="425316"/>
                    <a:pt x="448871" y="0"/>
                  </a:cubicBezTo>
                  <a:close/>
                </a:path>
              </a:pathLst>
            </a:custGeom>
            <a:solidFill>
              <a:srgbClr val="F2A37C"/>
            </a:solidFill>
            <a:ln w="33172"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0D61EAE4-EA4B-433B-AAD6-DA79BE0B62B6}"/>
                </a:ext>
              </a:extLst>
            </p:cNvPr>
            <p:cNvSpPr/>
            <p:nvPr/>
          </p:nvSpPr>
          <p:spPr>
            <a:xfrm>
              <a:off x="14697679" y="2892426"/>
              <a:ext cx="1310050" cy="741065"/>
            </a:xfrm>
            <a:custGeom>
              <a:avLst/>
              <a:gdLst>
                <a:gd name="connsiteX0" fmla="*/ 560010 w 1235804"/>
                <a:gd name="connsiteY0" fmla="*/ 1213 h 682322"/>
                <a:gd name="connsiteX1" fmla="*/ 211995 w 1235804"/>
                <a:gd name="connsiteY1" fmla="*/ 41356 h 682322"/>
                <a:gd name="connsiteX2" fmla="*/ 0 w 1235804"/>
                <a:gd name="connsiteY2" fmla="*/ 169747 h 682322"/>
                <a:gd name="connsiteX3" fmla="*/ 589868 w 1235804"/>
                <a:gd name="connsiteY3" fmla="*/ 659092 h 682322"/>
                <a:gd name="connsiteX4" fmla="*/ 1060967 w 1235804"/>
                <a:gd name="connsiteY4" fmla="*/ 588095 h 682322"/>
                <a:gd name="connsiteX5" fmla="*/ 1021488 w 1235804"/>
                <a:gd name="connsiteY5" fmla="*/ 379750 h 682322"/>
                <a:gd name="connsiteX6" fmla="*/ 1235804 w 1235804"/>
                <a:gd name="connsiteY6" fmla="*/ 455723 h 682322"/>
                <a:gd name="connsiteX7" fmla="*/ 560010 w 1235804"/>
                <a:gd name="connsiteY7" fmla="*/ 1213 h 68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5804" h="682322">
                  <a:moveTo>
                    <a:pt x="560010" y="1213"/>
                  </a:moveTo>
                  <a:cubicBezTo>
                    <a:pt x="442596" y="-4343"/>
                    <a:pt x="325060" y="9215"/>
                    <a:pt x="211995" y="41356"/>
                  </a:cubicBezTo>
                  <a:cubicBezTo>
                    <a:pt x="100192" y="110693"/>
                    <a:pt x="0" y="169747"/>
                    <a:pt x="0" y="169747"/>
                  </a:cubicBezTo>
                  <a:cubicBezTo>
                    <a:pt x="130050" y="448756"/>
                    <a:pt x="411382" y="620608"/>
                    <a:pt x="589868" y="659092"/>
                  </a:cubicBezTo>
                  <a:cubicBezTo>
                    <a:pt x="768355" y="697576"/>
                    <a:pt x="981676" y="697244"/>
                    <a:pt x="1060967" y="588095"/>
                  </a:cubicBezTo>
                  <a:cubicBezTo>
                    <a:pt x="1135281" y="485250"/>
                    <a:pt x="1021488" y="379750"/>
                    <a:pt x="1021488" y="379750"/>
                  </a:cubicBezTo>
                  <a:cubicBezTo>
                    <a:pt x="1085316" y="422864"/>
                    <a:pt x="1159073" y="449010"/>
                    <a:pt x="1235804" y="455723"/>
                  </a:cubicBezTo>
                  <a:cubicBezTo>
                    <a:pt x="1139926" y="178704"/>
                    <a:pt x="822100" y="1213"/>
                    <a:pt x="560010" y="1213"/>
                  </a:cubicBezTo>
                  <a:close/>
                </a:path>
              </a:pathLst>
            </a:custGeom>
            <a:solidFill>
              <a:srgbClr val="F2A37C"/>
            </a:solidFill>
            <a:ln w="33172"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94C550E1-0329-4D4A-B0E8-8F6C9166AA6F}"/>
                </a:ext>
              </a:extLst>
            </p:cNvPr>
            <p:cNvSpPr/>
            <p:nvPr/>
          </p:nvSpPr>
          <p:spPr>
            <a:xfrm>
              <a:off x="14400500" y="3931469"/>
              <a:ext cx="644298" cy="660109"/>
            </a:xfrm>
            <a:custGeom>
              <a:avLst/>
              <a:gdLst>
                <a:gd name="connsiteX0" fmla="*/ 607783 w 607783"/>
                <a:gd name="connsiteY0" fmla="*/ 303892 h 607783"/>
                <a:gd name="connsiteX1" fmla="*/ 303891 w 607783"/>
                <a:gd name="connsiteY1" fmla="*/ 607784 h 607783"/>
                <a:gd name="connsiteX2" fmla="*/ -1 w 607783"/>
                <a:gd name="connsiteY2" fmla="*/ 303892 h 607783"/>
                <a:gd name="connsiteX3" fmla="*/ 303891 w 607783"/>
                <a:gd name="connsiteY3" fmla="*/ 0 h 607783"/>
                <a:gd name="connsiteX4" fmla="*/ 607783 w 607783"/>
                <a:gd name="connsiteY4" fmla="*/ 303892 h 607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783" h="607783">
                  <a:moveTo>
                    <a:pt x="607783" y="303892"/>
                  </a:moveTo>
                  <a:cubicBezTo>
                    <a:pt x="607783" y="471727"/>
                    <a:pt x="471726" y="607784"/>
                    <a:pt x="303891" y="607784"/>
                  </a:cubicBezTo>
                  <a:cubicBezTo>
                    <a:pt x="136056" y="607784"/>
                    <a:pt x="-1" y="471727"/>
                    <a:pt x="-1" y="303892"/>
                  </a:cubicBezTo>
                  <a:cubicBezTo>
                    <a:pt x="-1" y="136057"/>
                    <a:pt x="136056" y="0"/>
                    <a:pt x="303891" y="0"/>
                  </a:cubicBezTo>
                  <a:cubicBezTo>
                    <a:pt x="471726" y="0"/>
                    <a:pt x="607783" y="136057"/>
                    <a:pt x="607783" y="303892"/>
                  </a:cubicBezTo>
                  <a:close/>
                </a:path>
              </a:pathLst>
            </a:custGeom>
            <a:solidFill>
              <a:srgbClr val="EE9681">
                <a:alpha val="50000"/>
              </a:srgbClr>
            </a:solidFill>
            <a:ln w="33172"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7EFB910-E12F-47A0-B47C-EDD282F1407C}"/>
                </a:ext>
              </a:extLst>
            </p:cNvPr>
            <p:cNvSpPr/>
            <p:nvPr/>
          </p:nvSpPr>
          <p:spPr>
            <a:xfrm>
              <a:off x="15823091" y="3945881"/>
              <a:ext cx="321731" cy="653263"/>
            </a:xfrm>
            <a:custGeom>
              <a:avLst/>
              <a:gdLst>
                <a:gd name="connsiteX0" fmla="*/ 0 w 303497"/>
                <a:gd name="connsiteY0" fmla="*/ 298916 h 601480"/>
                <a:gd name="connsiteX1" fmla="*/ 276024 w 303497"/>
                <a:gd name="connsiteY1" fmla="*/ 601480 h 601480"/>
                <a:gd name="connsiteX2" fmla="*/ 280005 w 303497"/>
                <a:gd name="connsiteY2" fmla="*/ 255123 h 601480"/>
                <a:gd name="connsiteX3" fmla="*/ 252137 w 303497"/>
                <a:gd name="connsiteY3" fmla="*/ 0 h 601480"/>
                <a:gd name="connsiteX4" fmla="*/ 0 w 303497"/>
                <a:gd name="connsiteY4" fmla="*/ 298915 h 601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497" h="601480">
                  <a:moveTo>
                    <a:pt x="0" y="298916"/>
                  </a:moveTo>
                  <a:cubicBezTo>
                    <a:pt x="24" y="455935"/>
                    <a:pt x="119666" y="587081"/>
                    <a:pt x="276024" y="601480"/>
                  </a:cubicBezTo>
                  <a:cubicBezTo>
                    <a:pt x="320148" y="488350"/>
                    <a:pt x="303229" y="360291"/>
                    <a:pt x="280005" y="255123"/>
                  </a:cubicBezTo>
                  <a:cubicBezTo>
                    <a:pt x="264457" y="170883"/>
                    <a:pt x="255142" y="85611"/>
                    <a:pt x="252137" y="0"/>
                  </a:cubicBezTo>
                  <a:cubicBezTo>
                    <a:pt x="106559" y="25022"/>
                    <a:pt x="126" y="151202"/>
                    <a:pt x="0" y="298915"/>
                  </a:cubicBezTo>
                  <a:close/>
                </a:path>
              </a:pathLst>
            </a:custGeom>
            <a:solidFill>
              <a:srgbClr val="EE9681">
                <a:alpha val="50000"/>
              </a:srgbClr>
            </a:solidFill>
            <a:ln w="33172"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2BA5B8A3-4933-4532-A435-1B2BC45EA28F}"/>
                </a:ext>
              </a:extLst>
            </p:cNvPr>
            <p:cNvSpPr/>
            <p:nvPr/>
          </p:nvSpPr>
          <p:spPr>
            <a:xfrm>
              <a:off x="14101563" y="3758514"/>
              <a:ext cx="2010968" cy="541772"/>
            </a:xfrm>
            <a:custGeom>
              <a:avLst/>
              <a:gdLst>
                <a:gd name="connsiteX0" fmla="*/ 1892688 w 1896999"/>
                <a:gd name="connsiteY0" fmla="*/ 364935 h 498827"/>
                <a:gd name="connsiteX1" fmla="*/ 1729461 w 1896999"/>
                <a:gd name="connsiteY1" fmla="*/ 420671 h 498827"/>
                <a:gd name="connsiteX2" fmla="*/ 1444480 w 1896999"/>
                <a:gd name="connsiteY2" fmla="*/ 118106 h 498827"/>
                <a:gd name="connsiteX3" fmla="*/ 1434859 w 1896999"/>
                <a:gd name="connsiteY3" fmla="*/ 113793 h 498827"/>
                <a:gd name="connsiteX4" fmla="*/ 1411636 w 1896999"/>
                <a:gd name="connsiteY4" fmla="*/ 99196 h 498827"/>
                <a:gd name="connsiteX5" fmla="*/ 1411636 w 1896999"/>
                <a:gd name="connsiteY5" fmla="*/ 111471 h 498827"/>
                <a:gd name="connsiteX6" fmla="*/ 1411636 w 1896999"/>
                <a:gd name="connsiteY6" fmla="*/ 117443 h 498827"/>
                <a:gd name="connsiteX7" fmla="*/ 1378460 w 1896999"/>
                <a:gd name="connsiteY7" fmla="*/ 111471 h 498827"/>
                <a:gd name="connsiteX8" fmla="*/ 1291207 w 1896999"/>
                <a:gd name="connsiteY8" fmla="*/ 132704 h 498827"/>
                <a:gd name="connsiteX9" fmla="*/ 1291207 w 1896999"/>
                <a:gd name="connsiteY9" fmla="*/ 111471 h 498827"/>
                <a:gd name="connsiteX10" fmla="*/ 1291207 w 1896999"/>
                <a:gd name="connsiteY10" fmla="*/ 111471 h 498827"/>
                <a:gd name="connsiteX11" fmla="*/ 1277937 w 1896999"/>
                <a:gd name="connsiteY11" fmla="*/ 125737 h 498827"/>
                <a:gd name="connsiteX12" fmla="*/ 1256704 w 1896999"/>
                <a:gd name="connsiteY12" fmla="*/ 141993 h 498827"/>
                <a:gd name="connsiteX13" fmla="*/ 873560 w 1896999"/>
                <a:gd name="connsiteY13" fmla="*/ 472157 h 498827"/>
                <a:gd name="connsiteX14" fmla="*/ 542426 w 1896999"/>
                <a:gd name="connsiteY14" fmla="*/ 112466 h 498827"/>
                <a:gd name="connsiteX15" fmla="*/ 542426 w 1896999"/>
                <a:gd name="connsiteY15" fmla="*/ 82940 h 498827"/>
                <a:gd name="connsiteX16" fmla="*/ 529819 w 1896999"/>
                <a:gd name="connsiteY16" fmla="*/ 75310 h 498827"/>
                <a:gd name="connsiteX17" fmla="*/ 511573 w 1896999"/>
                <a:gd name="connsiteY17" fmla="*/ 61044 h 498827"/>
                <a:gd name="connsiteX18" fmla="*/ 509914 w 1896999"/>
                <a:gd name="connsiteY18" fmla="*/ 77300 h 498827"/>
                <a:gd name="connsiteX19" fmla="*/ 0 w 1896999"/>
                <a:gd name="connsiteY19" fmla="*/ 0 h 498827"/>
                <a:gd name="connsiteX20" fmla="*/ 26540 w 1896999"/>
                <a:gd name="connsiteY20" fmla="*/ 147301 h 498827"/>
                <a:gd name="connsiteX21" fmla="*/ 511241 w 1896999"/>
                <a:gd name="connsiteY21" fmla="*/ 158913 h 498827"/>
                <a:gd name="connsiteX22" fmla="*/ 949661 w 1896999"/>
                <a:gd name="connsiteY22" fmla="*/ 495449 h 498827"/>
                <a:gd name="connsiteX23" fmla="*/ 1279927 w 1896999"/>
                <a:gd name="connsiteY23" fmla="*/ 194079 h 498827"/>
                <a:gd name="connsiteX24" fmla="*/ 1376469 w 1896999"/>
                <a:gd name="connsiteY24" fmla="*/ 171188 h 498827"/>
                <a:gd name="connsiteX25" fmla="*/ 1415948 w 1896999"/>
                <a:gd name="connsiteY25" fmla="*/ 177823 h 498827"/>
                <a:gd name="connsiteX26" fmla="*/ 1728134 w 1896999"/>
                <a:gd name="connsiteY26" fmla="*/ 453183 h 498827"/>
                <a:gd name="connsiteX27" fmla="*/ 1897000 w 1896999"/>
                <a:gd name="connsiteY27" fmla="*/ 400765 h 49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6999" h="498827">
                  <a:moveTo>
                    <a:pt x="1892688" y="364935"/>
                  </a:moveTo>
                  <a:cubicBezTo>
                    <a:pt x="1845799" y="400791"/>
                    <a:pt x="1788488" y="420361"/>
                    <a:pt x="1729461" y="420671"/>
                  </a:cubicBezTo>
                  <a:cubicBezTo>
                    <a:pt x="1574198" y="420671"/>
                    <a:pt x="1447798" y="285645"/>
                    <a:pt x="1444480" y="118106"/>
                  </a:cubicBezTo>
                  <a:cubicBezTo>
                    <a:pt x="1441130" y="117011"/>
                    <a:pt x="1437905" y="115566"/>
                    <a:pt x="1434859" y="113793"/>
                  </a:cubicBezTo>
                  <a:cubicBezTo>
                    <a:pt x="1426897" y="109149"/>
                    <a:pt x="1419267" y="104172"/>
                    <a:pt x="1411636" y="99196"/>
                  </a:cubicBezTo>
                  <a:cubicBezTo>
                    <a:pt x="1411636" y="103509"/>
                    <a:pt x="1411636" y="107490"/>
                    <a:pt x="1411636" y="111471"/>
                  </a:cubicBezTo>
                  <a:cubicBezTo>
                    <a:pt x="1411636" y="115452"/>
                    <a:pt x="1411636" y="115452"/>
                    <a:pt x="1411636" y="117443"/>
                  </a:cubicBezTo>
                  <a:cubicBezTo>
                    <a:pt x="1401133" y="113097"/>
                    <a:pt x="1389819" y="111061"/>
                    <a:pt x="1378460" y="111471"/>
                  </a:cubicBezTo>
                  <a:cubicBezTo>
                    <a:pt x="1348007" y="110674"/>
                    <a:pt x="1317891" y="118003"/>
                    <a:pt x="1291207" y="132704"/>
                  </a:cubicBezTo>
                  <a:cubicBezTo>
                    <a:pt x="1291207" y="125737"/>
                    <a:pt x="1291207" y="118770"/>
                    <a:pt x="1291207" y="111471"/>
                  </a:cubicBezTo>
                  <a:lnTo>
                    <a:pt x="1291207" y="111471"/>
                  </a:lnTo>
                  <a:cubicBezTo>
                    <a:pt x="1286458" y="115912"/>
                    <a:pt x="1282024" y="120679"/>
                    <a:pt x="1277937" y="125737"/>
                  </a:cubicBezTo>
                  <a:cubicBezTo>
                    <a:pt x="1272578" y="133093"/>
                    <a:pt x="1265204" y="138739"/>
                    <a:pt x="1256704" y="141993"/>
                  </a:cubicBezTo>
                  <a:cubicBezTo>
                    <a:pt x="1242074" y="338968"/>
                    <a:pt x="1070535" y="486787"/>
                    <a:pt x="873560" y="472157"/>
                  </a:cubicBezTo>
                  <a:cubicBezTo>
                    <a:pt x="685667" y="458202"/>
                    <a:pt x="540826" y="300870"/>
                    <a:pt x="542426" y="112466"/>
                  </a:cubicBezTo>
                  <a:cubicBezTo>
                    <a:pt x="542426" y="102514"/>
                    <a:pt x="542426" y="92561"/>
                    <a:pt x="542426" y="82940"/>
                  </a:cubicBezTo>
                  <a:cubicBezTo>
                    <a:pt x="537953" y="80872"/>
                    <a:pt x="533725" y="78313"/>
                    <a:pt x="529819" y="75310"/>
                  </a:cubicBezTo>
                  <a:lnTo>
                    <a:pt x="511573" y="61044"/>
                  </a:lnTo>
                  <a:cubicBezTo>
                    <a:pt x="511573" y="66352"/>
                    <a:pt x="511573" y="71992"/>
                    <a:pt x="509914" y="77300"/>
                  </a:cubicBezTo>
                  <a:lnTo>
                    <a:pt x="0" y="0"/>
                  </a:lnTo>
                  <a:lnTo>
                    <a:pt x="26540" y="147301"/>
                  </a:lnTo>
                  <a:lnTo>
                    <a:pt x="511241" y="158913"/>
                  </a:lnTo>
                  <a:cubicBezTo>
                    <a:pt x="539375" y="372911"/>
                    <a:pt x="735662" y="523583"/>
                    <a:pt x="949661" y="495449"/>
                  </a:cubicBezTo>
                  <a:cubicBezTo>
                    <a:pt x="1112015" y="474104"/>
                    <a:pt x="1243847" y="353807"/>
                    <a:pt x="1279927" y="194079"/>
                  </a:cubicBezTo>
                  <a:cubicBezTo>
                    <a:pt x="1309861" y="178967"/>
                    <a:pt x="1342937" y="171124"/>
                    <a:pt x="1376469" y="171188"/>
                  </a:cubicBezTo>
                  <a:cubicBezTo>
                    <a:pt x="1389932" y="170843"/>
                    <a:pt x="1403337" y="173095"/>
                    <a:pt x="1415948" y="177823"/>
                  </a:cubicBezTo>
                  <a:cubicBezTo>
                    <a:pt x="1440157" y="332792"/>
                    <a:pt x="1571354" y="448514"/>
                    <a:pt x="1728134" y="453183"/>
                  </a:cubicBezTo>
                  <a:cubicBezTo>
                    <a:pt x="1788423" y="453160"/>
                    <a:pt x="1847294" y="434886"/>
                    <a:pt x="1897000" y="400765"/>
                  </a:cubicBezTo>
                  <a:close/>
                </a:path>
              </a:pathLst>
            </a:custGeom>
            <a:solidFill>
              <a:srgbClr val="F2A37C"/>
            </a:solidFill>
            <a:ln w="33172"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05B92CDC-7073-46F4-ABE9-B7D429D1ACC4}"/>
                </a:ext>
              </a:extLst>
            </p:cNvPr>
            <p:cNvSpPr/>
            <p:nvPr/>
          </p:nvSpPr>
          <p:spPr>
            <a:xfrm>
              <a:off x="15825904" y="4154867"/>
              <a:ext cx="288035" cy="96205"/>
            </a:xfrm>
            <a:custGeom>
              <a:avLst/>
              <a:gdLst>
                <a:gd name="connsiteX0" fmla="*/ 266072 w 271711"/>
                <a:gd name="connsiteY0" fmla="*/ 0 h 88579"/>
                <a:gd name="connsiteX1" fmla="*/ 102846 w 271711"/>
                <a:gd name="connsiteY1" fmla="*/ 55735 h 88579"/>
                <a:gd name="connsiteX2" fmla="*/ 5971 w 271711"/>
                <a:gd name="connsiteY2" fmla="*/ 36825 h 88579"/>
                <a:gd name="connsiteX3" fmla="*/ 0 w 271711"/>
                <a:gd name="connsiteY3" fmla="*/ 70001 h 88579"/>
                <a:gd name="connsiteX4" fmla="*/ 102846 w 271711"/>
                <a:gd name="connsiteY4" fmla="*/ 88579 h 88579"/>
                <a:gd name="connsiteX5" fmla="*/ 271711 w 271711"/>
                <a:gd name="connsiteY5" fmla="*/ 36161 h 88579"/>
                <a:gd name="connsiteX6" fmla="*/ 268062 w 271711"/>
                <a:gd name="connsiteY6" fmla="*/ 11612 h 88579"/>
                <a:gd name="connsiteX7" fmla="*/ 268062 w 271711"/>
                <a:gd name="connsiteY7" fmla="*/ 3649 h 8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711" h="88579">
                  <a:moveTo>
                    <a:pt x="266072" y="0"/>
                  </a:moveTo>
                  <a:cubicBezTo>
                    <a:pt x="219183" y="35856"/>
                    <a:pt x="161872" y="55426"/>
                    <a:pt x="102846" y="55735"/>
                  </a:cubicBezTo>
                  <a:cubicBezTo>
                    <a:pt x="69649" y="55616"/>
                    <a:pt x="36776" y="49199"/>
                    <a:pt x="5971" y="36825"/>
                  </a:cubicBezTo>
                  <a:cubicBezTo>
                    <a:pt x="3324" y="47755"/>
                    <a:pt x="1330" y="58833"/>
                    <a:pt x="0" y="70001"/>
                  </a:cubicBezTo>
                  <a:cubicBezTo>
                    <a:pt x="32901" y="82274"/>
                    <a:pt x="67731" y="88565"/>
                    <a:pt x="102846" y="88579"/>
                  </a:cubicBezTo>
                  <a:cubicBezTo>
                    <a:pt x="163135" y="88556"/>
                    <a:pt x="222006" y="70282"/>
                    <a:pt x="271711" y="36161"/>
                  </a:cubicBezTo>
                  <a:lnTo>
                    <a:pt x="268062" y="11612"/>
                  </a:lnTo>
                  <a:cubicBezTo>
                    <a:pt x="267903" y="8960"/>
                    <a:pt x="267903" y="6301"/>
                    <a:pt x="268062" y="3649"/>
                  </a:cubicBezTo>
                  <a:close/>
                </a:path>
              </a:pathLst>
            </a:custGeom>
            <a:solidFill>
              <a:srgbClr val="EB7C74"/>
            </a:solidFill>
            <a:ln w="33172"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EE393A91-79C7-4523-8017-B2B4B8C35325}"/>
                </a:ext>
              </a:extLst>
            </p:cNvPr>
            <p:cNvSpPr/>
            <p:nvPr/>
          </p:nvSpPr>
          <p:spPr>
            <a:xfrm>
              <a:off x="15152416" y="3986598"/>
              <a:ext cx="994730" cy="1038426"/>
            </a:xfrm>
            <a:custGeom>
              <a:avLst/>
              <a:gdLst>
                <a:gd name="connsiteX0" fmla="*/ 893760 w 938355"/>
                <a:gd name="connsiteY0" fmla="*/ 284318 h 956112"/>
                <a:gd name="connsiteX1" fmla="*/ 747786 w 938355"/>
                <a:gd name="connsiteY1" fmla="*/ 727217 h 956112"/>
                <a:gd name="connsiteX2" fmla="*/ 0 w 938355"/>
                <a:gd name="connsiteY2" fmla="*/ 948500 h 956112"/>
                <a:gd name="connsiteX3" fmla="*/ 417353 w 938355"/>
                <a:gd name="connsiteY3" fmla="*/ 926604 h 956112"/>
                <a:gd name="connsiteX4" fmla="*/ 872859 w 938355"/>
                <a:gd name="connsiteY4" fmla="*/ 637642 h 956112"/>
                <a:gd name="connsiteX5" fmla="*/ 906035 w 938355"/>
                <a:gd name="connsiteY5" fmla="*/ 575603 h 956112"/>
                <a:gd name="connsiteX6" fmla="*/ 913998 w 938355"/>
                <a:gd name="connsiteY6" fmla="*/ 217634 h 956112"/>
                <a:gd name="connsiteX7" fmla="*/ 888784 w 938355"/>
                <a:gd name="connsiteY7" fmla="*/ 3649 h 956112"/>
                <a:gd name="connsiteX8" fmla="*/ 883476 w 938355"/>
                <a:gd name="connsiteY8" fmla="*/ 0 h 956112"/>
                <a:gd name="connsiteX9" fmla="*/ 893760 w 938355"/>
                <a:gd name="connsiteY9" fmla="*/ 284318 h 95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355" h="956112">
                  <a:moveTo>
                    <a:pt x="893760" y="284318"/>
                  </a:moveTo>
                  <a:cubicBezTo>
                    <a:pt x="914993" y="442235"/>
                    <a:pt x="906699" y="582901"/>
                    <a:pt x="747786" y="727217"/>
                  </a:cubicBezTo>
                  <a:cubicBezTo>
                    <a:pt x="562333" y="895419"/>
                    <a:pt x="222942" y="961771"/>
                    <a:pt x="0" y="948500"/>
                  </a:cubicBezTo>
                  <a:cubicBezTo>
                    <a:pt x="139393" y="963598"/>
                    <a:pt x="280306" y="956205"/>
                    <a:pt x="417353" y="926604"/>
                  </a:cubicBezTo>
                  <a:cubicBezTo>
                    <a:pt x="635651" y="875182"/>
                    <a:pt x="790916" y="776317"/>
                    <a:pt x="872859" y="637642"/>
                  </a:cubicBezTo>
                  <a:cubicBezTo>
                    <a:pt x="885241" y="617698"/>
                    <a:pt x="896323" y="596975"/>
                    <a:pt x="906035" y="575603"/>
                  </a:cubicBezTo>
                  <a:cubicBezTo>
                    <a:pt x="956131" y="459487"/>
                    <a:pt x="939211" y="326451"/>
                    <a:pt x="913998" y="217634"/>
                  </a:cubicBezTo>
                  <a:cubicBezTo>
                    <a:pt x="900272" y="147034"/>
                    <a:pt x="891844" y="75506"/>
                    <a:pt x="888784" y="3649"/>
                  </a:cubicBezTo>
                  <a:lnTo>
                    <a:pt x="883476" y="0"/>
                  </a:lnTo>
                  <a:cubicBezTo>
                    <a:pt x="890774" y="48105"/>
                    <a:pt x="872528" y="126400"/>
                    <a:pt x="893760" y="284318"/>
                  </a:cubicBezTo>
                  <a:close/>
                </a:path>
              </a:pathLst>
            </a:custGeom>
            <a:solidFill>
              <a:srgbClr val="FFFFFF">
                <a:alpha val="30000"/>
              </a:srgbClr>
            </a:solidFill>
            <a:ln w="33172"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B8866FDC-1FDB-407F-BF49-A57356C578C8}"/>
                </a:ext>
              </a:extLst>
            </p:cNvPr>
            <p:cNvSpPr/>
            <p:nvPr/>
          </p:nvSpPr>
          <p:spPr>
            <a:xfrm>
              <a:off x="14644574" y="3935071"/>
              <a:ext cx="399872" cy="367888"/>
            </a:xfrm>
            <a:custGeom>
              <a:avLst/>
              <a:gdLst>
                <a:gd name="connsiteX0" fmla="*/ 374888 w 377210"/>
                <a:gd name="connsiteY0" fmla="*/ 338727 h 338726"/>
                <a:gd name="connsiteX1" fmla="*/ 377210 w 377210"/>
                <a:gd name="connsiteY1" fmla="*/ 305551 h 338726"/>
                <a:gd name="connsiteX2" fmla="*/ 33176 w 377210"/>
                <a:gd name="connsiteY2" fmla="*/ 0 h 338726"/>
                <a:gd name="connsiteX3" fmla="*/ 0 w 377210"/>
                <a:gd name="connsiteY3" fmla="*/ 5971 h 338726"/>
                <a:gd name="connsiteX4" fmla="*/ 374888 w 377210"/>
                <a:gd name="connsiteY4" fmla="*/ 338726 h 338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210" h="338726">
                  <a:moveTo>
                    <a:pt x="374888" y="338727"/>
                  </a:moveTo>
                  <a:cubicBezTo>
                    <a:pt x="376333" y="327725"/>
                    <a:pt x="377108" y="316646"/>
                    <a:pt x="377210" y="305551"/>
                  </a:cubicBezTo>
                  <a:cubicBezTo>
                    <a:pt x="203644" y="300518"/>
                    <a:pt x="58666" y="171758"/>
                    <a:pt x="33176" y="0"/>
                  </a:cubicBezTo>
                  <a:cubicBezTo>
                    <a:pt x="22003" y="1290"/>
                    <a:pt x="10922" y="3284"/>
                    <a:pt x="0" y="5971"/>
                  </a:cubicBezTo>
                  <a:cubicBezTo>
                    <a:pt x="28133" y="192909"/>
                    <a:pt x="185933" y="332974"/>
                    <a:pt x="374888" y="338726"/>
                  </a:cubicBezTo>
                  <a:close/>
                </a:path>
              </a:pathLst>
            </a:custGeom>
            <a:solidFill>
              <a:srgbClr val="EB7C74"/>
            </a:solidFill>
            <a:ln w="33172"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E66C7C55-CB3C-4EBA-BA29-3B5F3A9744DE}"/>
                </a:ext>
              </a:extLst>
            </p:cNvPr>
            <p:cNvSpPr/>
            <p:nvPr/>
          </p:nvSpPr>
          <p:spPr>
            <a:xfrm>
              <a:off x="14473652" y="3912732"/>
              <a:ext cx="211014" cy="135841"/>
            </a:xfrm>
            <a:custGeom>
              <a:avLst/>
              <a:gdLst>
                <a:gd name="connsiteX0" fmla="*/ 199056 w 199055"/>
                <a:gd name="connsiteY0" fmla="*/ 62371 h 125073"/>
                <a:gd name="connsiteX1" fmla="*/ 99528 w 199055"/>
                <a:gd name="connsiteY1" fmla="*/ 125073 h 125073"/>
                <a:gd name="connsiteX2" fmla="*/ 0 w 199055"/>
                <a:gd name="connsiteY2" fmla="*/ 62371 h 125073"/>
                <a:gd name="connsiteX3" fmla="*/ 99528 w 199055"/>
                <a:gd name="connsiteY3" fmla="*/ 0 h 125073"/>
                <a:gd name="connsiteX4" fmla="*/ 199056 w 199055"/>
                <a:gd name="connsiteY4" fmla="*/ 62371 h 125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055" h="125073">
                  <a:moveTo>
                    <a:pt x="199056" y="62371"/>
                  </a:moveTo>
                  <a:cubicBezTo>
                    <a:pt x="199056" y="95547"/>
                    <a:pt x="154932" y="125073"/>
                    <a:pt x="99528" y="125073"/>
                  </a:cubicBezTo>
                  <a:cubicBezTo>
                    <a:pt x="44124" y="125073"/>
                    <a:pt x="0" y="96874"/>
                    <a:pt x="0" y="62371"/>
                  </a:cubicBezTo>
                  <a:cubicBezTo>
                    <a:pt x="0" y="27868"/>
                    <a:pt x="44124" y="0"/>
                    <a:pt x="99528" y="0"/>
                  </a:cubicBezTo>
                  <a:cubicBezTo>
                    <a:pt x="154932" y="0"/>
                    <a:pt x="199056" y="27868"/>
                    <a:pt x="199056" y="62371"/>
                  </a:cubicBezTo>
                  <a:close/>
                </a:path>
              </a:pathLst>
            </a:custGeom>
            <a:solidFill>
              <a:srgbClr val="FFFFFF">
                <a:alpha val="30000"/>
              </a:srgbClr>
            </a:solidFill>
            <a:ln w="33172"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FD143DAF-1A3C-481B-8499-E8FA71846BF9}"/>
                </a:ext>
              </a:extLst>
            </p:cNvPr>
            <p:cNvSpPr/>
            <p:nvPr/>
          </p:nvSpPr>
          <p:spPr>
            <a:xfrm>
              <a:off x="14696338" y="3420146"/>
              <a:ext cx="687563" cy="762826"/>
            </a:xfrm>
            <a:custGeom>
              <a:avLst/>
              <a:gdLst>
                <a:gd name="connsiteX0" fmla="*/ 314778 w 648596"/>
                <a:gd name="connsiteY0" fmla="*/ 702358 h 702358"/>
                <a:gd name="connsiteX1" fmla="*/ 646538 w 648596"/>
                <a:gd name="connsiteY1" fmla="*/ 368608 h 702358"/>
                <a:gd name="connsiteX2" fmla="*/ 239800 w 648596"/>
                <a:gd name="connsiteY2" fmla="*/ 17275 h 702358"/>
                <a:gd name="connsiteX3" fmla="*/ 46053 w 648596"/>
                <a:gd name="connsiteY3" fmla="*/ 542450 h 702358"/>
                <a:gd name="connsiteX4" fmla="*/ 314778 w 648596"/>
                <a:gd name="connsiteY4" fmla="*/ 702359 h 702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8596" h="702358">
                  <a:moveTo>
                    <a:pt x="314778" y="702358"/>
                  </a:moveTo>
                  <a:cubicBezTo>
                    <a:pt x="469378" y="702358"/>
                    <a:pt x="624310" y="588565"/>
                    <a:pt x="646538" y="368608"/>
                  </a:cubicBezTo>
                  <a:cubicBezTo>
                    <a:pt x="668765" y="148652"/>
                    <a:pt x="509521" y="-62679"/>
                    <a:pt x="239800" y="17275"/>
                  </a:cubicBezTo>
                  <a:cubicBezTo>
                    <a:pt x="-29920" y="97229"/>
                    <a:pt x="-35560" y="417709"/>
                    <a:pt x="46053" y="542450"/>
                  </a:cubicBezTo>
                  <a:cubicBezTo>
                    <a:pt x="103011" y="637578"/>
                    <a:pt x="204001" y="697674"/>
                    <a:pt x="314778" y="702359"/>
                  </a:cubicBezTo>
                  <a:close/>
                </a:path>
              </a:pathLst>
            </a:custGeom>
            <a:solidFill>
              <a:srgbClr val="F2A37C">
                <a:alpha val="70000"/>
              </a:srgbClr>
            </a:solidFill>
            <a:ln w="33172"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B455D267-790A-473E-A792-696ECD7C57A4}"/>
                </a:ext>
              </a:extLst>
            </p:cNvPr>
            <p:cNvSpPr/>
            <p:nvPr/>
          </p:nvSpPr>
          <p:spPr>
            <a:xfrm>
              <a:off x="15584017" y="3419846"/>
              <a:ext cx="511633" cy="699349"/>
            </a:xfrm>
            <a:custGeom>
              <a:avLst/>
              <a:gdLst>
                <a:gd name="connsiteX0" fmla="*/ 412305 w 482637"/>
                <a:gd name="connsiteY0" fmla="*/ 15229 h 643913"/>
                <a:gd name="connsiteX1" fmla="*/ 219885 w 482637"/>
                <a:gd name="connsiteY1" fmla="*/ 15229 h 643913"/>
                <a:gd name="connsiteX2" fmla="*/ 42061 w 482637"/>
                <a:gd name="connsiteY2" fmla="*/ 497275 h 643913"/>
                <a:gd name="connsiteX3" fmla="*/ 287563 w 482637"/>
                <a:gd name="connsiteY3" fmla="*/ 643913 h 643913"/>
                <a:gd name="connsiteX4" fmla="*/ 482638 w 482637"/>
                <a:gd name="connsiteY4" fmla="*/ 568936 h 643913"/>
                <a:gd name="connsiteX5" fmla="*/ 412305 w 482637"/>
                <a:gd name="connsiteY5" fmla="*/ 15229 h 64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2637" h="643913">
                  <a:moveTo>
                    <a:pt x="412305" y="15229"/>
                  </a:moveTo>
                  <a:cubicBezTo>
                    <a:pt x="349772" y="-5076"/>
                    <a:pt x="282418" y="-5076"/>
                    <a:pt x="219885" y="15229"/>
                  </a:cubicBezTo>
                  <a:cubicBezTo>
                    <a:pt x="-27277" y="88548"/>
                    <a:pt x="-32585" y="382818"/>
                    <a:pt x="42061" y="497275"/>
                  </a:cubicBezTo>
                  <a:cubicBezTo>
                    <a:pt x="94219" y="584139"/>
                    <a:pt x="186354" y="639171"/>
                    <a:pt x="287563" y="643913"/>
                  </a:cubicBezTo>
                  <a:cubicBezTo>
                    <a:pt x="359571" y="643630"/>
                    <a:pt x="428977" y="616954"/>
                    <a:pt x="482638" y="568936"/>
                  </a:cubicBezTo>
                  <a:cubicBezTo>
                    <a:pt x="471690" y="416658"/>
                    <a:pt x="467709" y="228551"/>
                    <a:pt x="412305" y="15229"/>
                  </a:cubicBezTo>
                  <a:close/>
                </a:path>
              </a:pathLst>
            </a:custGeom>
            <a:solidFill>
              <a:srgbClr val="F2A37C">
                <a:alpha val="70000"/>
              </a:srgbClr>
            </a:solidFill>
            <a:ln w="33172"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1F02DE0A-3F4E-4572-8D68-E0ED109AFA58}"/>
                </a:ext>
              </a:extLst>
            </p:cNvPr>
            <p:cNvSpPr/>
            <p:nvPr/>
          </p:nvSpPr>
          <p:spPr>
            <a:xfrm>
              <a:off x="13541064" y="2273092"/>
              <a:ext cx="3080948" cy="1706268"/>
            </a:xfrm>
            <a:custGeom>
              <a:avLst/>
              <a:gdLst>
                <a:gd name="connsiteX0" fmla="*/ 528733 w 2906339"/>
                <a:gd name="connsiteY0" fmla="*/ 1336821 h 1571015"/>
                <a:gd name="connsiteX1" fmla="*/ 622620 w 2906339"/>
                <a:gd name="connsiteY1" fmla="*/ 1518957 h 1571015"/>
                <a:gd name="connsiteX2" fmla="*/ 901298 w 2906339"/>
                <a:gd name="connsiteY2" fmla="*/ 1401182 h 1571015"/>
                <a:gd name="connsiteX3" fmla="*/ 1091065 w 2906339"/>
                <a:gd name="connsiteY3" fmla="*/ 741313 h 1571015"/>
                <a:gd name="connsiteX4" fmla="*/ 1576429 w 2906339"/>
                <a:gd name="connsiteY4" fmla="*/ 1102267 h 1571015"/>
                <a:gd name="connsiteX5" fmla="*/ 2107244 w 2906339"/>
                <a:gd name="connsiteY5" fmla="*/ 1168619 h 1571015"/>
                <a:gd name="connsiteX6" fmla="*/ 2171938 w 2906339"/>
                <a:gd name="connsiteY6" fmla="*/ 912832 h 1571015"/>
                <a:gd name="connsiteX7" fmla="*/ 2580334 w 2906339"/>
                <a:gd name="connsiteY7" fmla="*/ 1012360 h 1571015"/>
                <a:gd name="connsiteX8" fmla="*/ 2883230 w 2906339"/>
                <a:gd name="connsiteY8" fmla="*/ 774157 h 1571015"/>
                <a:gd name="connsiteX9" fmla="*/ 2456587 w 2906339"/>
                <a:gd name="connsiteY9" fmla="*/ 535290 h 1571015"/>
                <a:gd name="connsiteX10" fmla="*/ 2682515 w 2906339"/>
                <a:gd name="connsiteY10" fmla="*/ 382681 h 1571015"/>
                <a:gd name="connsiteX11" fmla="*/ 1683256 w 2906339"/>
                <a:gd name="connsiteY11" fmla="*/ 15423 h 1571015"/>
                <a:gd name="connsiteX12" fmla="*/ 846890 w 2906339"/>
                <a:gd name="connsiteY12" fmla="*/ 487517 h 1571015"/>
                <a:gd name="connsiteX13" fmla="*/ 528733 w 2906339"/>
                <a:gd name="connsiteY13" fmla="*/ 430786 h 1571015"/>
                <a:gd name="connsiteX14" fmla="*/ 263325 w 2906339"/>
                <a:gd name="connsiteY14" fmla="*/ 528655 h 1571015"/>
                <a:gd name="connsiteX15" fmla="*/ 345933 w 2906339"/>
                <a:gd name="connsiteY15" fmla="*/ 610599 h 1571015"/>
                <a:gd name="connsiteX16" fmla="*/ 505177 w 2906339"/>
                <a:gd name="connsiteY16" fmla="*/ 678942 h 1571015"/>
                <a:gd name="connsiteX17" fmla="*/ 161143 w 2906339"/>
                <a:gd name="connsiteY17" fmla="*/ 873353 h 1571015"/>
                <a:gd name="connsiteX18" fmla="*/ 8202 w 2906339"/>
                <a:gd name="connsiteY18" fmla="*/ 1179567 h 1571015"/>
                <a:gd name="connsiteX19" fmla="*/ 261003 w 2906339"/>
                <a:gd name="connsiteY19" fmla="*/ 1113215 h 1571015"/>
                <a:gd name="connsiteX20" fmla="*/ 194651 w 2906339"/>
                <a:gd name="connsiteY20" fmla="*/ 1488435 h 1571015"/>
                <a:gd name="connsiteX21" fmla="*/ 528733 w 2906339"/>
                <a:gd name="connsiteY21" fmla="*/ 1336821 h 157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06339" h="1571015">
                  <a:moveTo>
                    <a:pt x="528733" y="1336821"/>
                  </a:moveTo>
                  <a:cubicBezTo>
                    <a:pt x="578805" y="1385855"/>
                    <a:pt x="611730" y="1449727"/>
                    <a:pt x="622620" y="1518957"/>
                  </a:cubicBezTo>
                  <a:cubicBezTo>
                    <a:pt x="632905" y="1590285"/>
                    <a:pt x="747030" y="1618485"/>
                    <a:pt x="901298" y="1401182"/>
                  </a:cubicBezTo>
                  <a:cubicBezTo>
                    <a:pt x="1114619" y="1100608"/>
                    <a:pt x="1091065" y="741313"/>
                    <a:pt x="1091065" y="741313"/>
                  </a:cubicBezTo>
                  <a:cubicBezTo>
                    <a:pt x="1230890" y="888649"/>
                    <a:pt x="1395086" y="1010758"/>
                    <a:pt x="1576429" y="1102267"/>
                  </a:cubicBezTo>
                  <a:cubicBezTo>
                    <a:pt x="1858757" y="1238289"/>
                    <a:pt x="2025632" y="1201795"/>
                    <a:pt x="2107244" y="1168619"/>
                  </a:cubicBezTo>
                  <a:cubicBezTo>
                    <a:pt x="2188857" y="1135443"/>
                    <a:pt x="2246915" y="1035915"/>
                    <a:pt x="2171938" y="912832"/>
                  </a:cubicBezTo>
                  <a:cubicBezTo>
                    <a:pt x="2171938" y="912832"/>
                    <a:pt x="2311608" y="1021981"/>
                    <a:pt x="2580334" y="1012360"/>
                  </a:cubicBezTo>
                  <a:cubicBezTo>
                    <a:pt x="2849058" y="1002739"/>
                    <a:pt x="2958207" y="872689"/>
                    <a:pt x="2883230" y="774157"/>
                  </a:cubicBezTo>
                  <a:cubicBezTo>
                    <a:pt x="2808252" y="675624"/>
                    <a:pt x="2664600" y="597993"/>
                    <a:pt x="2456587" y="535290"/>
                  </a:cubicBezTo>
                  <a:cubicBezTo>
                    <a:pt x="2456587" y="535290"/>
                    <a:pt x="2696117" y="515384"/>
                    <a:pt x="2682515" y="382681"/>
                  </a:cubicBezTo>
                  <a:cubicBezTo>
                    <a:pt x="2668913" y="249977"/>
                    <a:pt x="2330187" y="-74152"/>
                    <a:pt x="1683256" y="15423"/>
                  </a:cubicBezTo>
                  <a:cubicBezTo>
                    <a:pt x="956702" y="114951"/>
                    <a:pt x="846890" y="487517"/>
                    <a:pt x="846890" y="487517"/>
                  </a:cubicBezTo>
                  <a:cubicBezTo>
                    <a:pt x="846890" y="487517"/>
                    <a:pt x="747362" y="429127"/>
                    <a:pt x="528733" y="430786"/>
                  </a:cubicBezTo>
                  <a:cubicBezTo>
                    <a:pt x="374464" y="430786"/>
                    <a:pt x="272946" y="493820"/>
                    <a:pt x="263325" y="528655"/>
                  </a:cubicBezTo>
                  <a:cubicBezTo>
                    <a:pt x="253704" y="563489"/>
                    <a:pt x="275600" y="583727"/>
                    <a:pt x="345933" y="610599"/>
                  </a:cubicBezTo>
                  <a:cubicBezTo>
                    <a:pt x="400306" y="630245"/>
                    <a:pt x="453479" y="653065"/>
                    <a:pt x="505177" y="678942"/>
                  </a:cubicBezTo>
                  <a:cubicBezTo>
                    <a:pt x="378283" y="719243"/>
                    <a:pt x="261133" y="785442"/>
                    <a:pt x="161143" y="873353"/>
                  </a:cubicBezTo>
                  <a:cubicBezTo>
                    <a:pt x="-12368" y="1022977"/>
                    <a:pt x="-10045" y="1160325"/>
                    <a:pt x="8202" y="1179567"/>
                  </a:cubicBezTo>
                  <a:cubicBezTo>
                    <a:pt x="41378" y="1216060"/>
                    <a:pt x="131617" y="1130467"/>
                    <a:pt x="261003" y="1113215"/>
                  </a:cubicBezTo>
                  <a:cubicBezTo>
                    <a:pt x="261003" y="1113215"/>
                    <a:pt x="171427" y="1314925"/>
                    <a:pt x="194651" y="1488435"/>
                  </a:cubicBezTo>
                  <a:cubicBezTo>
                    <a:pt x="217873" y="1661945"/>
                    <a:pt x="528733" y="1336821"/>
                    <a:pt x="528733" y="1336821"/>
                  </a:cubicBezTo>
                  <a:close/>
                </a:path>
              </a:pathLst>
            </a:custGeom>
            <a:solidFill>
              <a:srgbClr val="E26644"/>
            </a:solidFill>
            <a:ln w="33172"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596D0660-EED5-4BEB-AB72-B10FF1FC5AE1}"/>
                </a:ext>
              </a:extLst>
            </p:cNvPr>
            <p:cNvSpPr/>
            <p:nvPr/>
          </p:nvSpPr>
          <p:spPr>
            <a:xfrm>
              <a:off x="14794148" y="2798862"/>
              <a:ext cx="1055225" cy="644087"/>
            </a:xfrm>
            <a:custGeom>
              <a:avLst/>
              <a:gdLst>
                <a:gd name="connsiteX0" fmla="*/ 91465 w 995421"/>
                <a:gd name="connsiteY0" fmla="*/ 11387 h 593031"/>
                <a:gd name="connsiteX1" fmla="*/ 63266 w 995421"/>
                <a:gd name="connsiteY1" fmla="*/ 135464 h 593031"/>
                <a:gd name="connsiteX2" fmla="*/ 708870 w 995421"/>
                <a:gd name="connsiteY2" fmla="*/ 467224 h 593031"/>
                <a:gd name="connsiteX3" fmla="*/ 987216 w 995421"/>
                <a:gd name="connsiteY3" fmla="*/ 500400 h 593031"/>
                <a:gd name="connsiteX4" fmla="*/ 648821 w 995421"/>
                <a:gd name="connsiteY4" fmla="*/ 109256 h 593031"/>
                <a:gd name="connsiteX5" fmla="*/ 91465 w 995421"/>
                <a:gd name="connsiteY5" fmla="*/ 11387 h 59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5421" h="593031">
                  <a:moveTo>
                    <a:pt x="91465" y="11387"/>
                  </a:moveTo>
                  <a:cubicBezTo>
                    <a:pt x="8526" y="25984"/>
                    <a:pt x="-50860" y="94990"/>
                    <a:pt x="63266" y="135464"/>
                  </a:cubicBezTo>
                  <a:cubicBezTo>
                    <a:pt x="177391" y="175939"/>
                    <a:pt x="538346" y="327885"/>
                    <a:pt x="708870" y="467224"/>
                  </a:cubicBezTo>
                  <a:cubicBezTo>
                    <a:pt x="889348" y="613530"/>
                    <a:pt x="1031672" y="642061"/>
                    <a:pt x="987216" y="500400"/>
                  </a:cubicBezTo>
                  <a:cubicBezTo>
                    <a:pt x="923931" y="334277"/>
                    <a:pt x="804112" y="195780"/>
                    <a:pt x="648821" y="109256"/>
                  </a:cubicBezTo>
                  <a:cubicBezTo>
                    <a:pt x="479522" y="14336"/>
                    <a:pt x="282973" y="-20177"/>
                    <a:pt x="91465" y="11387"/>
                  </a:cubicBezTo>
                  <a:close/>
                </a:path>
              </a:pathLst>
            </a:custGeom>
            <a:solidFill>
              <a:srgbClr val="EE7249"/>
            </a:solidFill>
            <a:ln w="33172"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652AC84-0013-4562-9C30-EE946C396D38}"/>
                </a:ext>
              </a:extLst>
            </p:cNvPr>
            <p:cNvSpPr/>
            <p:nvPr/>
          </p:nvSpPr>
          <p:spPr>
            <a:xfrm>
              <a:off x="14684865" y="2922690"/>
              <a:ext cx="974338" cy="653588"/>
            </a:xfrm>
            <a:custGeom>
              <a:avLst/>
              <a:gdLst>
                <a:gd name="connsiteX0" fmla="*/ 919119 w 919118"/>
                <a:gd name="connsiteY0" fmla="*/ 598382 h 601779"/>
                <a:gd name="connsiteX1" fmla="*/ 30003 w 919118"/>
                <a:gd name="connsiteY1" fmla="*/ 6192 h 601779"/>
                <a:gd name="connsiteX2" fmla="*/ 6192 w 919118"/>
                <a:gd name="connsiteY2" fmla="*/ 3836 h 601779"/>
                <a:gd name="connsiteX3" fmla="*/ 145 w 919118"/>
                <a:gd name="connsiteY3" fmla="*/ 19131 h 601779"/>
                <a:gd name="connsiteX4" fmla="*/ 12088 w 919118"/>
                <a:gd name="connsiteY4" fmla="*/ 143208 h 601779"/>
                <a:gd name="connsiteX5" fmla="*/ 497452 w 919118"/>
                <a:gd name="connsiteY5" fmla="*/ 504163 h 601779"/>
                <a:gd name="connsiteX6" fmla="*/ 919119 w 919118"/>
                <a:gd name="connsiteY6" fmla="*/ 598382 h 60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9118" h="601779">
                  <a:moveTo>
                    <a:pt x="919119" y="598382"/>
                  </a:moveTo>
                  <a:cubicBezTo>
                    <a:pt x="730679" y="586439"/>
                    <a:pt x="375696" y="425867"/>
                    <a:pt x="30003" y="6192"/>
                  </a:cubicBezTo>
                  <a:cubicBezTo>
                    <a:pt x="24079" y="-1034"/>
                    <a:pt x="13417" y="-2088"/>
                    <a:pt x="6192" y="3836"/>
                  </a:cubicBezTo>
                  <a:cubicBezTo>
                    <a:pt x="1667" y="7546"/>
                    <a:pt x="-619" y="13330"/>
                    <a:pt x="145" y="19131"/>
                  </a:cubicBezTo>
                  <a:cubicBezTo>
                    <a:pt x="4458" y="52306"/>
                    <a:pt x="9102" y="96098"/>
                    <a:pt x="12088" y="143208"/>
                  </a:cubicBezTo>
                  <a:cubicBezTo>
                    <a:pt x="151914" y="290544"/>
                    <a:pt x="316110" y="412653"/>
                    <a:pt x="497452" y="504163"/>
                  </a:cubicBezTo>
                  <a:cubicBezTo>
                    <a:pt x="687219" y="596392"/>
                    <a:pt x="824567" y="609662"/>
                    <a:pt x="919119" y="598382"/>
                  </a:cubicBezTo>
                  <a:close/>
                </a:path>
              </a:pathLst>
            </a:custGeom>
            <a:solidFill>
              <a:srgbClr val="D65132"/>
            </a:solidFill>
            <a:ln w="33172"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7C9B748A-B578-4CC7-B655-A4276C875647}"/>
                </a:ext>
              </a:extLst>
            </p:cNvPr>
            <p:cNvSpPr/>
            <p:nvPr/>
          </p:nvSpPr>
          <p:spPr>
            <a:xfrm>
              <a:off x="13540713" y="2396859"/>
              <a:ext cx="1363760" cy="1546855"/>
            </a:xfrm>
            <a:custGeom>
              <a:avLst/>
              <a:gdLst>
                <a:gd name="connsiteX0" fmla="*/ 1286471 w 1286470"/>
                <a:gd name="connsiteY0" fmla="*/ 0 h 1424238"/>
                <a:gd name="connsiteX1" fmla="*/ 846890 w 1286470"/>
                <a:gd name="connsiteY1" fmla="*/ 372234 h 1424238"/>
                <a:gd name="connsiteX2" fmla="*/ 528732 w 1286470"/>
                <a:gd name="connsiteY2" fmla="*/ 315503 h 1424238"/>
                <a:gd name="connsiteX3" fmla="*/ 263325 w 1286470"/>
                <a:gd name="connsiteY3" fmla="*/ 413372 h 1424238"/>
                <a:gd name="connsiteX4" fmla="*/ 345933 w 1286470"/>
                <a:gd name="connsiteY4" fmla="*/ 495317 h 1424238"/>
                <a:gd name="connsiteX5" fmla="*/ 505177 w 1286470"/>
                <a:gd name="connsiteY5" fmla="*/ 563659 h 1424238"/>
                <a:gd name="connsiteX6" fmla="*/ 161142 w 1286470"/>
                <a:gd name="connsiteY6" fmla="*/ 758070 h 1424238"/>
                <a:gd name="connsiteX7" fmla="*/ 8202 w 1286470"/>
                <a:gd name="connsiteY7" fmla="*/ 1064284 h 1424238"/>
                <a:gd name="connsiteX8" fmla="*/ 261002 w 1286470"/>
                <a:gd name="connsiteY8" fmla="*/ 997932 h 1424238"/>
                <a:gd name="connsiteX9" fmla="*/ 194650 w 1286470"/>
                <a:gd name="connsiteY9" fmla="*/ 1373153 h 1424238"/>
                <a:gd name="connsiteX10" fmla="*/ 528732 w 1286470"/>
                <a:gd name="connsiteY10" fmla="*/ 1222534 h 1424238"/>
                <a:gd name="connsiteX11" fmla="*/ 598402 w 1286470"/>
                <a:gd name="connsiteY11" fmla="*/ 1322062 h 1424238"/>
                <a:gd name="connsiteX12" fmla="*/ 617644 w 1286470"/>
                <a:gd name="connsiteY12" fmla="*/ 1235472 h 1424238"/>
                <a:gd name="connsiteX13" fmla="*/ 590108 w 1286470"/>
                <a:gd name="connsiteY13" fmla="*/ 801863 h 1424238"/>
                <a:gd name="connsiteX14" fmla="*/ 828311 w 1286470"/>
                <a:gd name="connsiteY14" fmla="*/ 523517 h 1424238"/>
                <a:gd name="connsiteX15" fmla="*/ 976940 w 1286470"/>
                <a:gd name="connsiteY15" fmla="*/ 490341 h 1424238"/>
                <a:gd name="connsiteX16" fmla="*/ 991205 w 1286470"/>
                <a:gd name="connsiteY16" fmla="*/ 482710 h 1424238"/>
                <a:gd name="connsiteX17" fmla="*/ 991205 w 1286470"/>
                <a:gd name="connsiteY17" fmla="*/ 466454 h 1424238"/>
                <a:gd name="connsiteX18" fmla="*/ 991205 w 1286470"/>
                <a:gd name="connsiteY18" fmla="*/ 281996 h 1424238"/>
                <a:gd name="connsiteX19" fmla="*/ 1286471 w 1286470"/>
                <a:gd name="connsiteY19" fmla="*/ 0 h 142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6470" h="1424238">
                  <a:moveTo>
                    <a:pt x="1286471" y="0"/>
                  </a:moveTo>
                  <a:cubicBezTo>
                    <a:pt x="913242" y="146969"/>
                    <a:pt x="846890" y="372234"/>
                    <a:pt x="846890" y="372234"/>
                  </a:cubicBezTo>
                  <a:cubicBezTo>
                    <a:pt x="846890" y="372234"/>
                    <a:pt x="747362" y="313844"/>
                    <a:pt x="528732" y="315503"/>
                  </a:cubicBezTo>
                  <a:cubicBezTo>
                    <a:pt x="374464" y="315503"/>
                    <a:pt x="272946" y="378537"/>
                    <a:pt x="263325" y="413372"/>
                  </a:cubicBezTo>
                  <a:cubicBezTo>
                    <a:pt x="253703" y="448207"/>
                    <a:pt x="275600" y="468444"/>
                    <a:pt x="345933" y="495317"/>
                  </a:cubicBezTo>
                  <a:cubicBezTo>
                    <a:pt x="400305" y="514963"/>
                    <a:pt x="453478" y="537783"/>
                    <a:pt x="505177" y="563659"/>
                  </a:cubicBezTo>
                  <a:cubicBezTo>
                    <a:pt x="378282" y="603960"/>
                    <a:pt x="261133" y="670160"/>
                    <a:pt x="161142" y="758070"/>
                  </a:cubicBezTo>
                  <a:cubicBezTo>
                    <a:pt x="-12367" y="907694"/>
                    <a:pt x="-10045" y="1045043"/>
                    <a:pt x="8202" y="1064284"/>
                  </a:cubicBezTo>
                  <a:cubicBezTo>
                    <a:pt x="41378" y="1100778"/>
                    <a:pt x="131616" y="1015184"/>
                    <a:pt x="261002" y="997932"/>
                  </a:cubicBezTo>
                  <a:cubicBezTo>
                    <a:pt x="261002" y="997932"/>
                    <a:pt x="171428" y="1199642"/>
                    <a:pt x="194650" y="1373153"/>
                  </a:cubicBezTo>
                  <a:cubicBezTo>
                    <a:pt x="217874" y="1546663"/>
                    <a:pt x="528732" y="1222534"/>
                    <a:pt x="528732" y="1222534"/>
                  </a:cubicBezTo>
                  <a:cubicBezTo>
                    <a:pt x="557554" y="1251416"/>
                    <a:pt x="581129" y="1285095"/>
                    <a:pt x="598402" y="1322062"/>
                  </a:cubicBezTo>
                  <a:cubicBezTo>
                    <a:pt x="616648" y="1288886"/>
                    <a:pt x="631578" y="1255710"/>
                    <a:pt x="617644" y="1235472"/>
                  </a:cubicBezTo>
                  <a:cubicBezTo>
                    <a:pt x="551292" y="1135944"/>
                    <a:pt x="528400" y="988643"/>
                    <a:pt x="590108" y="801863"/>
                  </a:cubicBezTo>
                  <a:cubicBezTo>
                    <a:pt x="651815" y="615082"/>
                    <a:pt x="764945" y="552048"/>
                    <a:pt x="828311" y="523517"/>
                  </a:cubicBezTo>
                  <a:cubicBezTo>
                    <a:pt x="874528" y="500847"/>
                    <a:pt x="925469" y="489477"/>
                    <a:pt x="976940" y="490341"/>
                  </a:cubicBezTo>
                  <a:cubicBezTo>
                    <a:pt x="982698" y="490446"/>
                    <a:pt x="988097" y="487558"/>
                    <a:pt x="991205" y="482710"/>
                  </a:cubicBezTo>
                  <a:cubicBezTo>
                    <a:pt x="993519" y="477539"/>
                    <a:pt x="993519" y="471626"/>
                    <a:pt x="991205" y="466454"/>
                  </a:cubicBezTo>
                  <a:cubicBezTo>
                    <a:pt x="972115" y="406450"/>
                    <a:pt x="972115" y="342000"/>
                    <a:pt x="991205" y="281996"/>
                  </a:cubicBezTo>
                  <a:cubicBezTo>
                    <a:pt x="1022391" y="183795"/>
                    <a:pt x="1092724" y="98201"/>
                    <a:pt x="1286471" y="0"/>
                  </a:cubicBezTo>
                  <a:close/>
                </a:path>
              </a:pathLst>
            </a:custGeom>
            <a:solidFill>
              <a:srgbClr val="D65132"/>
            </a:solidFill>
            <a:ln w="33172"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9F490D38-E1E2-476A-9D95-62515C66E2B4}"/>
                </a:ext>
              </a:extLst>
            </p:cNvPr>
            <p:cNvSpPr/>
            <p:nvPr/>
          </p:nvSpPr>
          <p:spPr>
            <a:xfrm>
              <a:off x="14180694" y="3846432"/>
              <a:ext cx="264823" cy="133977"/>
            </a:xfrm>
            <a:custGeom>
              <a:avLst/>
              <a:gdLst>
                <a:gd name="connsiteX0" fmla="*/ 0 w 249814"/>
                <a:gd name="connsiteY0" fmla="*/ 0 h 123357"/>
                <a:gd name="connsiteX1" fmla="*/ 19242 w 249814"/>
                <a:gd name="connsiteY1" fmla="*/ 70333 h 123357"/>
                <a:gd name="connsiteX2" fmla="*/ 122087 w 249814"/>
                <a:gd name="connsiteY2" fmla="*/ 116447 h 123357"/>
                <a:gd name="connsiteX3" fmla="*/ 70665 w 249814"/>
                <a:gd name="connsiteY3" fmla="*/ 103840 h 123357"/>
                <a:gd name="connsiteX4" fmla="*/ 64029 w 249814"/>
                <a:gd name="connsiteY4" fmla="*/ 68342 h 123357"/>
                <a:gd name="connsiteX5" fmla="*/ 196733 w 249814"/>
                <a:gd name="connsiteY5" fmla="*/ 71660 h 123357"/>
                <a:gd name="connsiteX6" fmla="*/ 196733 w 249814"/>
                <a:gd name="connsiteY6" fmla="*/ 71660 h 123357"/>
                <a:gd name="connsiteX7" fmla="*/ 249815 w 249814"/>
                <a:gd name="connsiteY7" fmla="*/ 17583 h 123357"/>
                <a:gd name="connsiteX8" fmla="*/ 132372 w 249814"/>
                <a:gd name="connsiteY8" fmla="*/ 9289 h 12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814" h="123357">
                  <a:moveTo>
                    <a:pt x="0" y="0"/>
                  </a:moveTo>
                  <a:cubicBezTo>
                    <a:pt x="9198" y="22592"/>
                    <a:pt x="15659" y="46205"/>
                    <a:pt x="19242" y="70333"/>
                  </a:cubicBezTo>
                  <a:cubicBezTo>
                    <a:pt x="24882" y="109812"/>
                    <a:pt x="63697" y="136685"/>
                    <a:pt x="122087" y="116447"/>
                  </a:cubicBezTo>
                  <a:cubicBezTo>
                    <a:pt x="103928" y="121847"/>
                    <a:pt x="84267" y="117027"/>
                    <a:pt x="70665" y="103840"/>
                  </a:cubicBezTo>
                  <a:cubicBezTo>
                    <a:pt x="64822" y="92983"/>
                    <a:pt x="62503" y="80577"/>
                    <a:pt x="64029" y="68342"/>
                  </a:cubicBezTo>
                  <a:lnTo>
                    <a:pt x="196733" y="71660"/>
                  </a:lnTo>
                  <a:lnTo>
                    <a:pt x="196733" y="71660"/>
                  </a:lnTo>
                  <a:cubicBezTo>
                    <a:pt x="215973" y="55220"/>
                    <a:pt x="233734" y="37125"/>
                    <a:pt x="249815" y="17583"/>
                  </a:cubicBezTo>
                  <a:lnTo>
                    <a:pt x="132372" y="9289"/>
                  </a:lnTo>
                  <a:close/>
                </a:path>
              </a:pathLst>
            </a:custGeom>
            <a:solidFill>
              <a:srgbClr val="D65132"/>
            </a:solidFill>
            <a:ln w="33172"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48D3758A-7838-4551-9A24-DC63A3D48F7D}"/>
                </a:ext>
              </a:extLst>
            </p:cNvPr>
            <p:cNvSpPr/>
            <p:nvPr/>
          </p:nvSpPr>
          <p:spPr>
            <a:xfrm>
              <a:off x="15702461" y="3051924"/>
              <a:ext cx="908067" cy="319978"/>
            </a:xfrm>
            <a:custGeom>
              <a:avLst/>
              <a:gdLst>
                <a:gd name="connsiteX0" fmla="*/ 541432 w 856603"/>
                <a:gd name="connsiteY0" fmla="*/ 293939 h 294614"/>
                <a:gd name="connsiteX1" fmla="*/ 856603 w 856603"/>
                <a:gd name="connsiteY1" fmla="*/ 161235 h 294614"/>
                <a:gd name="connsiteX2" fmla="*/ 219293 w 856603"/>
                <a:gd name="connsiteY2" fmla="*/ 124741 h 294614"/>
                <a:gd name="connsiteX3" fmla="*/ 0 w 856603"/>
                <a:gd name="connsiteY3" fmla="*/ 0 h 294614"/>
                <a:gd name="connsiteX4" fmla="*/ 132704 w 856603"/>
                <a:gd name="connsiteY4" fmla="*/ 193747 h 294614"/>
                <a:gd name="connsiteX5" fmla="*/ 541432 w 856603"/>
                <a:gd name="connsiteY5" fmla="*/ 293939 h 29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6603" h="294614">
                  <a:moveTo>
                    <a:pt x="541432" y="293939"/>
                  </a:moveTo>
                  <a:cubicBezTo>
                    <a:pt x="717596" y="287304"/>
                    <a:pt x="824423" y="229578"/>
                    <a:pt x="856603" y="161235"/>
                  </a:cubicBezTo>
                  <a:cubicBezTo>
                    <a:pt x="709302" y="282659"/>
                    <a:pt x="365268" y="194411"/>
                    <a:pt x="219293" y="124741"/>
                  </a:cubicBezTo>
                  <a:cubicBezTo>
                    <a:pt x="143875" y="87378"/>
                    <a:pt x="70658" y="45730"/>
                    <a:pt x="0" y="0"/>
                  </a:cubicBezTo>
                  <a:cubicBezTo>
                    <a:pt x="56364" y="55379"/>
                    <a:pt x="101433" y="121181"/>
                    <a:pt x="132704" y="193747"/>
                  </a:cubicBezTo>
                  <a:cubicBezTo>
                    <a:pt x="132704" y="193747"/>
                    <a:pt x="272706" y="304223"/>
                    <a:pt x="541432" y="293939"/>
                  </a:cubicBezTo>
                  <a:close/>
                </a:path>
              </a:pathLst>
            </a:custGeom>
            <a:solidFill>
              <a:srgbClr val="D65132"/>
            </a:solidFill>
            <a:ln w="33172"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9D6961D2-1607-40E1-93A7-60433D86B2FE}"/>
                </a:ext>
              </a:extLst>
            </p:cNvPr>
            <p:cNvSpPr/>
            <p:nvPr/>
          </p:nvSpPr>
          <p:spPr>
            <a:xfrm>
              <a:off x="15793549" y="2586749"/>
              <a:ext cx="591784" cy="265921"/>
            </a:xfrm>
            <a:custGeom>
              <a:avLst/>
              <a:gdLst>
                <a:gd name="connsiteX0" fmla="*/ 557688 w 558245"/>
                <a:gd name="connsiteY0" fmla="*/ 92561 h 244842"/>
                <a:gd name="connsiteX1" fmla="*/ 511573 w 558245"/>
                <a:gd name="connsiteY1" fmla="*/ 0 h 244842"/>
                <a:gd name="connsiteX2" fmla="*/ 354983 w 558245"/>
                <a:gd name="connsiteY2" fmla="*/ 165879 h 244842"/>
                <a:gd name="connsiteX3" fmla="*/ 0 w 558245"/>
                <a:gd name="connsiteY3" fmla="*/ 199055 h 244842"/>
                <a:gd name="connsiteX4" fmla="*/ 331760 w 558245"/>
                <a:gd name="connsiteY4" fmla="*/ 244838 h 244842"/>
                <a:gd name="connsiteX5" fmla="*/ 557688 w 558245"/>
                <a:gd name="connsiteY5" fmla="*/ 92561 h 24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245" h="244842">
                  <a:moveTo>
                    <a:pt x="557688" y="92561"/>
                  </a:moveTo>
                  <a:cubicBezTo>
                    <a:pt x="551421" y="57953"/>
                    <a:pt x="535425" y="25846"/>
                    <a:pt x="511573" y="0"/>
                  </a:cubicBezTo>
                  <a:cubicBezTo>
                    <a:pt x="590200" y="114456"/>
                    <a:pt x="451525" y="146306"/>
                    <a:pt x="354983" y="165879"/>
                  </a:cubicBezTo>
                  <a:cubicBezTo>
                    <a:pt x="258441" y="185453"/>
                    <a:pt x="0" y="199055"/>
                    <a:pt x="0" y="199055"/>
                  </a:cubicBezTo>
                  <a:cubicBezTo>
                    <a:pt x="0" y="199055"/>
                    <a:pt x="253796" y="230241"/>
                    <a:pt x="331760" y="244838"/>
                  </a:cubicBezTo>
                  <a:cubicBezTo>
                    <a:pt x="331760" y="245170"/>
                    <a:pt x="571290" y="225264"/>
                    <a:pt x="557688" y="92561"/>
                  </a:cubicBezTo>
                  <a:close/>
                </a:path>
              </a:pathLst>
            </a:custGeom>
            <a:solidFill>
              <a:srgbClr val="D65132"/>
            </a:solidFill>
            <a:ln w="33172"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7CA5D889-F2B6-408F-8E1F-D98E32FF1AAB}"/>
                </a:ext>
              </a:extLst>
            </p:cNvPr>
            <p:cNvSpPr/>
            <p:nvPr/>
          </p:nvSpPr>
          <p:spPr>
            <a:xfrm>
              <a:off x="13817356" y="2770152"/>
              <a:ext cx="413628" cy="238893"/>
            </a:xfrm>
            <a:custGeom>
              <a:avLst/>
              <a:gdLst>
                <a:gd name="connsiteX0" fmla="*/ 151321 w 390186"/>
                <a:gd name="connsiteY0" fmla="*/ 92229 h 219956"/>
                <a:gd name="connsiteX1" fmla="*/ 101889 w 390186"/>
                <a:gd name="connsiteY1" fmla="*/ 0 h 219956"/>
                <a:gd name="connsiteX2" fmla="*/ 2361 w 390186"/>
                <a:gd name="connsiteY2" fmla="*/ 69669 h 219956"/>
                <a:gd name="connsiteX3" fmla="*/ 84969 w 390186"/>
                <a:gd name="connsiteY3" fmla="*/ 151614 h 219956"/>
                <a:gd name="connsiteX4" fmla="*/ 244213 w 390186"/>
                <a:gd name="connsiteY4" fmla="*/ 219956 h 219956"/>
                <a:gd name="connsiteX5" fmla="*/ 390187 w 390186"/>
                <a:gd name="connsiteY5" fmla="*/ 190761 h 219956"/>
                <a:gd name="connsiteX6" fmla="*/ 151320 w 390186"/>
                <a:gd name="connsiteY6" fmla="*/ 92229 h 21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186" h="219956">
                  <a:moveTo>
                    <a:pt x="151321" y="92229"/>
                  </a:moveTo>
                  <a:cubicBezTo>
                    <a:pt x="55110" y="67679"/>
                    <a:pt x="55774" y="20901"/>
                    <a:pt x="101889" y="0"/>
                  </a:cubicBezTo>
                  <a:cubicBezTo>
                    <a:pt x="43499" y="21233"/>
                    <a:pt x="8000" y="49764"/>
                    <a:pt x="2361" y="69669"/>
                  </a:cubicBezTo>
                  <a:cubicBezTo>
                    <a:pt x="-7924" y="104836"/>
                    <a:pt x="14636" y="124741"/>
                    <a:pt x="84969" y="151614"/>
                  </a:cubicBezTo>
                  <a:cubicBezTo>
                    <a:pt x="139341" y="171260"/>
                    <a:pt x="192514" y="194080"/>
                    <a:pt x="244213" y="219956"/>
                  </a:cubicBezTo>
                  <a:cubicBezTo>
                    <a:pt x="291916" y="205947"/>
                    <a:pt x="340764" y="196178"/>
                    <a:pt x="390187" y="190761"/>
                  </a:cubicBezTo>
                  <a:cubicBezTo>
                    <a:pt x="313644" y="150900"/>
                    <a:pt x="233706" y="117926"/>
                    <a:pt x="151320" y="92229"/>
                  </a:cubicBezTo>
                  <a:close/>
                </a:path>
              </a:pathLst>
            </a:custGeom>
            <a:solidFill>
              <a:srgbClr val="BA422B"/>
            </a:solidFill>
            <a:ln w="33172"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411E3BD1-3064-473F-BCD3-69B13F0F2B65}"/>
                </a:ext>
              </a:extLst>
            </p:cNvPr>
            <p:cNvSpPr/>
            <p:nvPr/>
          </p:nvSpPr>
          <p:spPr>
            <a:xfrm>
              <a:off x="13538738" y="3334775"/>
              <a:ext cx="357787" cy="227730"/>
            </a:xfrm>
            <a:custGeom>
              <a:avLst/>
              <a:gdLst>
                <a:gd name="connsiteX0" fmla="*/ 127838 w 337510"/>
                <a:gd name="connsiteY0" fmla="*/ 93556 h 209678"/>
                <a:gd name="connsiteX1" fmla="*/ 8406 w 337510"/>
                <a:gd name="connsiteY1" fmla="*/ 115784 h 209678"/>
                <a:gd name="connsiteX2" fmla="*/ 8406 w 337510"/>
                <a:gd name="connsiteY2" fmla="*/ 200715 h 209678"/>
                <a:gd name="connsiteX3" fmla="*/ 261206 w 337510"/>
                <a:gd name="connsiteY3" fmla="*/ 134363 h 209678"/>
                <a:gd name="connsiteX4" fmla="*/ 337511 w 337510"/>
                <a:gd name="connsiteY4" fmla="*/ 0 h 209678"/>
                <a:gd name="connsiteX5" fmla="*/ 127838 w 337510"/>
                <a:gd name="connsiteY5" fmla="*/ 93556 h 2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510" h="209678">
                  <a:moveTo>
                    <a:pt x="127838" y="93556"/>
                  </a:moveTo>
                  <a:cubicBezTo>
                    <a:pt x="48216" y="132372"/>
                    <a:pt x="2102" y="154268"/>
                    <a:pt x="8406" y="115784"/>
                  </a:cubicBezTo>
                  <a:cubicBezTo>
                    <a:pt x="-2802" y="142985"/>
                    <a:pt x="-2802" y="173514"/>
                    <a:pt x="8406" y="200715"/>
                  </a:cubicBezTo>
                  <a:cubicBezTo>
                    <a:pt x="41582" y="237208"/>
                    <a:pt x="131820" y="151614"/>
                    <a:pt x="261206" y="134363"/>
                  </a:cubicBezTo>
                  <a:cubicBezTo>
                    <a:pt x="279663" y="85957"/>
                    <a:pt x="305394" y="40649"/>
                    <a:pt x="337511" y="0"/>
                  </a:cubicBezTo>
                  <a:cubicBezTo>
                    <a:pt x="265941" y="27276"/>
                    <a:pt x="195942" y="58509"/>
                    <a:pt x="127838" y="93556"/>
                  </a:cubicBezTo>
                  <a:close/>
                </a:path>
              </a:pathLst>
            </a:custGeom>
            <a:solidFill>
              <a:srgbClr val="BA422B"/>
            </a:solidFill>
            <a:ln w="33172"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462903A2-5E72-4C70-A57A-03B50E48EC4D}"/>
                </a:ext>
              </a:extLst>
            </p:cNvPr>
            <p:cNvSpPr/>
            <p:nvPr/>
          </p:nvSpPr>
          <p:spPr>
            <a:xfrm>
              <a:off x="14745119" y="2316269"/>
              <a:ext cx="1577468" cy="389349"/>
            </a:xfrm>
            <a:custGeom>
              <a:avLst/>
              <a:gdLst>
                <a:gd name="connsiteX0" fmla="*/ 1046407 w 1488067"/>
                <a:gd name="connsiteY0" fmla="*/ 34059 h 358486"/>
                <a:gd name="connsiteX1" fmla="*/ 15962 w 1488067"/>
                <a:gd name="connsiteY1" fmla="*/ 213209 h 358486"/>
                <a:gd name="connsiteX2" fmla="*/ 389191 w 1488067"/>
                <a:gd name="connsiteY2" fmla="*/ 241741 h 358486"/>
                <a:gd name="connsiteX3" fmla="*/ 1088540 w 1488067"/>
                <a:gd name="connsiteY3" fmla="*/ 324349 h 358486"/>
                <a:gd name="connsiteX4" fmla="*/ 1486651 w 1488067"/>
                <a:gd name="connsiteY4" fmla="*/ 300462 h 358486"/>
                <a:gd name="connsiteX5" fmla="*/ 1046407 w 1488067"/>
                <a:gd name="connsiteY5" fmla="*/ 34059 h 35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8067" h="358486">
                  <a:moveTo>
                    <a:pt x="1046407" y="34059"/>
                  </a:moveTo>
                  <a:cubicBezTo>
                    <a:pt x="786307" y="-39923"/>
                    <a:pt x="244211" y="884"/>
                    <a:pt x="15962" y="213209"/>
                  </a:cubicBezTo>
                  <a:cubicBezTo>
                    <a:pt x="-58684" y="281884"/>
                    <a:pt x="139044" y="238091"/>
                    <a:pt x="389191" y="241741"/>
                  </a:cubicBezTo>
                  <a:cubicBezTo>
                    <a:pt x="624224" y="249453"/>
                    <a:pt x="858179" y="277087"/>
                    <a:pt x="1088540" y="324349"/>
                  </a:cubicBezTo>
                  <a:cubicBezTo>
                    <a:pt x="1339350" y="379753"/>
                    <a:pt x="1505230" y="364824"/>
                    <a:pt x="1486651" y="300462"/>
                  </a:cubicBezTo>
                  <a:cubicBezTo>
                    <a:pt x="1468073" y="236101"/>
                    <a:pt x="1298875" y="105056"/>
                    <a:pt x="1046407" y="34059"/>
                  </a:cubicBezTo>
                  <a:close/>
                </a:path>
              </a:pathLst>
            </a:custGeom>
            <a:solidFill>
              <a:srgbClr val="EE7249"/>
            </a:solidFill>
            <a:ln w="33172"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91BFE821-16B6-4F3A-BE62-B7C20D49662F}"/>
                </a:ext>
              </a:extLst>
            </p:cNvPr>
            <p:cNvSpPr/>
            <p:nvPr/>
          </p:nvSpPr>
          <p:spPr>
            <a:xfrm>
              <a:off x="15831322" y="2847016"/>
              <a:ext cx="763338" cy="418987"/>
            </a:xfrm>
            <a:custGeom>
              <a:avLst/>
              <a:gdLst>
                <a:gd name="connsiteX0" fmla="*/ 717462 w 720077"/>
                <a:gd name="connsiteY0" fmla="*/ 324687 h 385775"/>
                <a:gd name="connsiteX1" fmla="*/ 464329 w 720077"/>
                <a:gd name="connsiteY1" fmla="*/ 92455 h 385775"/>
                <a:gd name="connsiteX2" fmla="*/ 11145 w 720077"/>
                <a:gd name="connsiteY2" fmla="*/ 4871 h 385775"/>
                <a:gd name="connsiteX3" fmla="*/ 397645 w 720077"/>
                <a:gd name="connsiteY3" fmla="*/ 352223 h 385775"/>
                <a:gd name="connsiteX4" fmla="*/ 717462 w 720077"/>
                <a:gd name="connsiteY4" fmla="*/ 324687 h 385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077" h="385775">
                  <a:moveTo>
                    <a:pt x="717462" y="324687"/>
                  </a:moveTo>
                  <a:cubicBezTo>
                    <a:pt x="738694" y="271605"/>
                    <a:pt x="628549" y="156484"/>
                    <a:pt x="464329" y="92455"/>
                  </a:cubicBezTo>
                  <a:cubicBezTo>
                    <a:pt x="300108" y="28425"/>
                    <a:pt x="63895" y="-15035"/>
                    <a:pt x="11145" y="4871"/>
                  </a:cubicBezTo>
                  <a:cubicBezTo>
                    <a:pt x="-47576" y="27098"/>
                    <a:pt x="132237" y="273264"/>
                    <a:pt x="397645" y="352223"/>
                  </a:cubicBezTo>
                  <a:cubicBezTo>
                    <a:pt x="627886" y="421228"/>
                    <a:pt x="699878" y="369474"/>
                    <a:pt x="717462" y="324687"/>
                  </a:cubicBezTo>
                  <a:close/>
                </a:path>
              </a:pathLst>
            </a:custGeom>
            <a:solidFill>
              <a:srgbClr val="EE7249"/>
            </a:solidFill>
            <a:ln w="33172"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75F22FC-D197-444C-9A33-9E581AA82C8C}"/>
                </a:ext>
              </a:extLst>
            </p:cNvPr>
            <p:cNvSpPr/>
            <p:nvPr/>
          </p:nvSpPr>
          <p:spPr>
            <a:xfrm>
              <a:off x="14308252" y="3053311"/>
              <a:ext cx="337044" cy="674342"/>
            </a:xfrm>
            <a:custGeom>
              <a:avLst/>
              <a:gdLst>
                <a:gd name="connsiteX0" fmla="*/ 303660 w 317942"/>
                <a:gd name="connsiteY0" fmla="*/ 16969 h 620888"/>
                <a:gd name="connsiteX1" fmla="*/ 60812 w 317942"/>
                <a:gd name="connsiteY1" fmla="*/ 156308 h 620888"/>
                <a:gd name="connsiteX2" fmla="*/ 68774 w 317942"/>
                <a:gd name="connsiteY2" fmla="*/ 618449 h 620888"/>
                <a:gd name="connsiteX3" fmla="*/ 275128 w 317942"/>
                <a:gd name="connsiteY3" fmla="*/ 337781 h 620888"/>
                <a:gd name="connsiteX4" fmla="*/ 303660 w 317942"/>
                <a:gd name="connsiteY4" fmla="*/ 16969 h 620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942" h="620888">
                  <a:moveTo>
                    <a:pt x="303660" y="16969"/>
                  </a:moveTo>
                  <a:cubicBezTo>
                    <a:pt x="270484" y="-30140"/>
                    <a:pt x="139439" y="22278"/>
                    <a:pt x="60812" y="156308"/>
                  </a:cubicBezTo>
                  <a:cubicBezTo>
                    <a:pt x="-38716" y="327496"/>
                    <a:pt x="-1559" y="593899"/>
                    <a:pt x="68774" y="618449"/>
                  </a:cubicBezTo>
                  <a:cubicBezTo>
                    <a:pt x="139107" y="642999"/>
                    <a:pt x="238634" y="477452"/>
                    <a:pt x="275128" y="337781"/>
                  </a:cubicBezTo>
                  <a:cubicBezTo>
                    <a:pt x="311622" y="198110"/>
                    <a:pt x="334181" y="58107"/>
                    <a:pt x="303660" y="16969"/>
                  </a:cubicBezTo>
                  <a:close/>
                </a:path>
              </a:pathLst>
            </a:custGeom>
            <a:solidFill>
              <a:srgbClr val="EE7249"/>
            </a:solidFill>
            <a:ln w="33172"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4FD862E9-CAFF-42BD-BBAA-9DDB1B74B8F0}"/>
                </a:ext>
              </a:extLst>
            </p:cNvPr>
            <p:cNvSpPr/>
            <p:nvPr/>
          </p:nvSpPr>
          <p:spPr>
            <a:xfrm>
              <a:off x="13936503" y="2764831"/>
              <a:ext cx="381730" cy="81045"/>
            </a:xfrm>
            <a:custGeom>
              <a:avLst/>
              <a:gdLst>
                <a:gd name="connsiteX0" fmla="*/ 16034 w 360096"/>
                <a:gd name="connsiteY0" fmla="*/ 20823 h 74621"/>
                <a:gd name="connsiteX1" fmla="*/ 67457 w 360096"/>
                <a:gd name="connsiteY1" fmla="*/ 74568 h 74621"/>
                <a:gd name="connsiteX2" fmla="*/ 360068 w 360096"/>
                <a:gd name="connsiteY2" fmla="*/ 41392 h 74621"/>
                <a:gd name="connsiteX3" fmla="*/ 16034 w 360096"/>
                <a:gd name="connsiteY3" fmla="*/ 20823 h 74621"/>
              </a:gdLst>
              <a:ahLst/>
              <a:cxnLst>
                <a:cxn ang="0">
                  <a:pos x="connsiteX0" y="connsiteY0"/>
                </a:cxn>
                <a:cxn ang="0">
                  <a:pos x="connsiteX1" y="connsiteY1"/>
                </a:cxn>
                <a:cxn ang="0">
                  <a:pos x="connsiteX2" y="connsiteY2"/>
                </a:cxn>
                <a:cxn ang="0">
                  <a:pos x="connsiteX3" y="connsiteY3"/>
                </a:cxn>
              </a:cxnLst>
              <a:rect l="l" t="t" r="r" b="b"/>
              <a:pathLst>
                <a:path w="360096" h="74621">
                  <a:moveTo>
                    <a:pt x="16034" y="20823"/>
                  </a:moveTo>
                  <a:cubicBezTo>
                    <a:pt x="-19464" y="31771"/>
                    <a:pt x="6744" y="73573"/>
                    <a:pt x="67457" y="74568"/>
                  </a:cubicBezTo>
                  <a:cubicBezTo>
                    <a:pt x="128168" y="75563"/>
                    <a:pt x="363055" y="62625"/>
                    <a:pt x="360068" y="41392"/>
                  </a:cubicBezTo>
                  <a:cubicBezTo>
                    <a:pt x="357082" y="20159"/>
                    <a:pt x="169970" y="-27282"/>
                    <a:pt x="16034" y="20823"/>
                  </a:cubicBezTo>
                  <a:close/>
                </a:path>
              </a:pathLst>
            </a:custGeom>
            <a:solidFill>
              <a:srgbClr val="E26644"/>
            </a:solidFill>
            <a:ln w="33172"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59E5FCE0-EB02-45F6-8933-1389C0D83148}"/>
                </a:ext>
              </a:extLst>
            </p:cNvPr>
            <p:cNvSpPr/>
            <p:nvPr/>
          </p:nvSpPr>
          <p:spPr>
            <a:xfrm>
              <a:off x="13587385" y="3142648"/>
              <a:ext cx="311393" cy="297071"/>
            </a:xfrm>
            <a:custGeom>
              <a:avLst/>
              <a:gdLst>
                <a:gd name="connsiteX0" fmla="*/ 2327 w 293745"/>
                <a:gd name="connsiteY0" fmla="*/ 270454 h 273523"/>
                <a:gd name="connsiteX1" fmla="*/ 105172 w 293745"/>
                <a:gd name="connsiteY1" fmla="*/ 219694 h 273523"/>
                <a:gd name="connsiteX2" fmla="*/ 292948 w 293745"/>
                <a:gd name="connsiteY2" fmla="*/ 5046 h 273523"/>
                <a:gd name="connsiteX3" fmla="*/ 105172 w 293745"/>
                <a:gd name="connsiteY3" fmla="*/ 111873 h 273523"/>
                <a:gd name="connsiteX4" fmla="*/ 2327 w 293745"/>
                <a:gd name="connsiteY4" fmla="*/ 270454 h 273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745" h="273523">
                  <a:moveTo>
                    <a:pt x="2327" y="270454"/>
                  </a:moveTo>
                  <a:cubicBezTo>
                    <a:pt x="11285" y="281070"/>
                    <a:pt x="59721" y="264150"/>
                    <a:pt x="105172" y="219694"/>
                  </a:cubicBezTo>
                  <a:cubicBezTo>
                    <a:pt x="150623" y="175239"/>
                    <a:pt x="282000" y="24288"/>
                    <a:pt x="292948" y="5046"/>
                  </a:cubicBezTo>
                  <a:cubicBezTo>
                    <a:pt x="303896" y="-14196"/>
                    <a:pt x="200055" y="21634"/>
                    <a:pt x="105172" y="111873"/>
                  </a:cubicBezTo>
                  <a:cubicBezTo>
                    <a:pt x="10289" y="202111"/>
                    <a:pt x="-7295" y="258842"/>
                    <a:pt x="2327" y="270454"/>
                  </a:cubicBezTo>
                  <a:close/>
                </a:path>
              </a:pathLst>
            </a:custGeom>
            <a:solidFill>
              <a:srgbClr val="E26644"/>
            </a:solidFill>
            <a:ln w="33172"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CCCE083-5CB1-4FBD-94CE-1636AAE46EA7}"/>
                </a:ext>
              </a:extLst>
            </p:cNvPr>
            <p:cNvSpPr/>
            <p:nvPr/>
          </p:nvSpPr>
          <p:spPr>
            <a:xfrm>
              <a:off x="16086859" y="2904912"/>
              <a:ext cx="485685" cy="249702"/>
            </a:xfrm>
            <a:custGeom>
              <a:avLst/>
              <a:gdLst>
                <a:gd name="connsiteX0" fmla="*/ 0 w 458159"/>
                <a:gd name="connsiteY0" fmla="*/ 0 h 229909"/>
                <a:gd name="connsiteX1" fmla="*/ 458160 w 458159"/>
                <a:gd name="connsiteY1" fmla="*/ 229910 h 229909"/>
                <a:gd name="connsiteX2" fmla="*/ 259104 w 458159"/>
                <a:gd name="connsiteY2" fmla="*/ 107158 h 229909"/>
                <a:gd name="connsiteX3" fmla="*/ 0 w 458159"/>
                <a:gd name="connsiteY3" fmla="*/ 0 h 229909"/>
              </a:gdLst>
              <a:ahLst/>
              <a:cxnLst>
                <a:cxn ang="0">
                  <a:pos x="connsiteX0" y="connsiteY0"/>
                </a:cxn>
                <a:cxn ang="0">
                  <a:pos x="connsiteX1" y="connsiteY1"/>
                </a:cxn>
                <a:cxn ang="0">
                  <a:pos x="connsiteX2" y="connsiteY2"/>
                </a:cxn>
                <a:cxn ang="0">
                  <a:pos x="connsiteX3" y="connsiteY3"/>
                </a:cxn>
              </a:cxnLst>
              <a:rect l="l" t="t" r="r" b="b"/>
              <a:pathLst>
                <a:path w="458159" h="229909">
                  <a:moveTo>
                    <a:pt x="0" y="0"/>
                  </a:moveTo>
                  <a:cubicBezTo>
                    <a:pt x="99528" y="23887"/>
                    <a:pt x="326451" y="68011"/>
                    <a:pt x="458160" y="229910"/>
                  </a:cubicBezTo>
                  <a:cubicBezTo>
                    <a:pt x="458160" y="229910"/>
                    <a:pt x="406737" y="176828"/>
                    <a:pt x="259104" y="107158"/>
                  </a:cubicBezTo>
                  <a:cubicBezTo>
                    <a:pt x="174694" y="66876"/>
                    <a:pt x="88205" y="31106"/>
                    <a:pt x="0" y="0"/>
                  </a:cubicBezTo>
                  <a:close/>
                </a:path>
              </a:pathLst>
            </a:custGeom>
            <a:solidFill>
              <a:srgbClr val="F49A6E"/>
            </a:solidFill>
            <a:ln w="33172"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FFE9EDB6-31B2-4572-BD7A-2A09CF7E829D}"/>
                </a:ext>
              </a:extLst>
            </p:cNvPr>
            <p:cNvSpPr/>
            <p:nvPr/>
          </p:nvSpPr>
          <p:spPr>
            <a:xfrm>
              <a:off x="15094034" y="2349076"/>
              <a:ext cx="1164098" cy="253526"/>
            </a:xfrm>
            <a:custGeom>
              <a:avLst/>
              <a:gdLst>
                <a:gd name="connsiteX0" fmla="*/ 1 w 1098124"/>
                <a:gd name="connsiteY0" fmla="*/ 43995 h 233429"/>
                <a:gd name="connsiteX1" fmla="*/ 766365 w 1098124"/>
                <a:gd name="connsiteY1" fmla="*/ 43995 h 233429"/>
                <a:gd name="connsiteX2" fmla="*/ 1098124 w 1098124"/>
                <a:gd name="connsiteY2" fmla="*/ 233429 h 233429"/>
                <a:gd name="connsiteX3" fmla="*/ 659206 w 1098124"/>
                <a:gd name="connsiteY3" fmla="*/ 94754 h 233429"/>
                <a:gd name="connsiteX4" fmla="*/ 888120 w 1098124"/>
                <a:gd name="connsiteY4" fmla="*/ 124944 h 233429"/>
                <a:gd name="connsiteX5" fmla="*/ 462473 w 1098124"/>
                <a:gd name="connsiteY5" fmla="*/ 21103 h 233429"/>
                <a:gd name="connsiteX6" fmla="*/ 0 w 1098124"/>
                <a:gd name="connsiteY6" fmla="*/ 43995 h 23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124" h="233429">
                  <a:moveTo>
                    <a:pt x="1" y="43995"/>
                  </a:moveTo>
                  <a:cubicBezTo>
                    <a:pt x="114790" y="-2120"/>
                    <a:pt x="555034" y="-26006"/>
                    <a:pt x="766365" y="43995"/>
                  </a:cubicBezTo>
                  <a:cubicBezTo>
                    <a:pt x="1016180" y="126603"/>
                    <a:pt x="1098124" y="233429"/>
                    <a:pt x="1098124" y="233429"/>
                  </a:cubicBezTo>
                  <a:cubicBezTo>
                    <a:pt x="959262" y="166305"/>
                    <a:pt x="811428" y="119597"/>
                    <a:pt x="659206" y="94754"/>
                  </a:cubicBezTo>
                  <a:cubicBezTo>
                    <a:pt x="736267" y="97878"/>
                    <a:pt x="812885" y="107983"/>
                    <a:pt x="888120" y="124944"/>
                  </a:cubicBezTo>
                  <a:cubicBezTo>
                    <a:pt x="888121" y="124944"/>
                    <a:pt x="745796" y="34706"/>
                    <a:pt x="462473" y="21103"/>
                  </a:cubicBezTo>
                  <a:cubicBezTo>
                    <a:pt x="307946" y="11166"/>
                    <a:pt x="152790" y="18846"/>
                    <a:pt x="0" y="43995"/>
                  </a:cubicBezTo>
                  <a:close/>
                </a:path>
              </a:pathLst>
            </a:custGeom>
            <a:solidFill>
              <a:srgbClr val="F49A6E"/>
            </a:solidFill>
            <a:ln w="33172"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AEA8E3C-7959-4F6B-AE88-9017128BA921}"/>
                </a:ext>
              </a:extLst>
            </p:cNvPr>
            <p:cNvSpPr/>
            <p:nvPr/>
          </p:nvSpPr>
          <p:spPr>
            <a:xfrm>
              <a:off x="15446078" y="2922929"/>
              <a:ext cx="369627" cy="392751"/>
            </a:xfrm>
            <a:custGeom>
              <a:avLst/>
              <a:gdLst>
                <a:gd name="connsiteX0" fmla="*/ 0 w 348679"/>
                <a:gd name="connsiteY0" fmla="*/ 0 h 361618"/>
                <a:gd name="connsiteX1" fmla="*/ 348680 w 348679"/>
                <a:gd name="connsiteY1" fmla="*/ 361618 h 361618"/>
                <a:gd name="connsiteX2" fmla="*/ 191094 w 348679"/>
                <a:gd name="connsiteY2" fmla="*/ 162562 h 361618"/>
                <a:gd name="connsiteX3" fmla="*/ 0 w 348679"/>
                <a:gd name="connsiteY3" fmla="*/ 1 h 361618"/>
              </a:gdLst>
              <a:ahLst/>
              <a:cxnLst>
                <a:cxn ang="0">
                  <a:pos x="connsiteX0" y="connsiteY0"/>
                </a:cxn>
                <a:cxn ang="0">
                  <a:pos x="connsiteX1" y="connsiteY1"/>
                </a:cxn>
                <a:cxn ang="0">
                  <a:pos x="connsiteX2" y="connsiteY2"/>
                </a:cxn>
                <a:cxn ang="0">
                  <a:pos x="connsiteX3" y="connsiteY3"/>
                </a:cxn>
              </a:cxnLst>
              <a:rect l="l" t="t" r="r" b="b"/>
              <a:pathLst>
                <a:path w="348679" h="361618">
                  <a:moveTo>
                    <a:pt x="0" y="0"/>
                  </a:moveTo>
                  <a:cubicBezTo>
                    <a:pt x="136685" y="52086"/>
                    <a:pt x="306214" y="235217"/>
                    <a:pt x="348680" y="361618"/>
                  </a:cubicBezTo>
                  <a:cubicBezTo>
                    <a:pt x="303718" y="289612"/>
                    <a:pt x="250862" y="222847"/>
                    <a:pt x="191094" y="162562"/>
                  </a:cubicBezTo>
                  <a:cubicBezTo>
                    <a:pt x="131585" y="103635"/>
                    <a:pt x="67705" y="49293"/>
                    <a:pt x="0" y="1"/>
                  </a:cubicBezTo>
                  <a:close/>
                </a:path>
              </a:pathLst>
            </a:custGeom>
            <a:solidFill>
              <a:srgbClr val="F49A6E"/>
            </a:solidFill>
            <a:ln w="33172"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96A8ECBE-3EE9-4CA6-BED4-D0879DEACA8B}"/>
                </a:ext>
              </a:extLst>
            </p:cNvPr>
            <p:cNvSpPr/>
            <p:nvPr/>
          </p:nvSpPr>
          <p:spPr>
            <a:xfrm>
              <a:off x="14426631" y="3134077"/>
              <a:ext cx="190614" cy="551651"/>
            </a:xfrm>
            <a:custGeom>
              <a:avLst/>
              <a:gdLst>
                <a:gd name="connsiteX0" fmla="*/ 179714 w 179811"/>
                <a:gd name="connsiteY0" fmla="*/ 0 h 507923"/>
                <a:gd name="connsiteX1" fmla="*/ 11512 w 179811"/>
                <a:gd name="connsiteY1" fmla="*/ 507924 h 507923"/>
                <a:gd name="connsiteX2" fmla="*/ 11512 w 179811"/>
                <a:gd name="connsiteY2" fmla="*/ 312517 h 507923"/>
                <a:gd name="connsiteX3" fmla="*/ 28100 w 179811"/>
                <a:gd name="connsiteY3" fmla="*/ 434273 h 507923"/>
                <a:gd name="connsiteX4" fmla="*/ 179714 w 179811"/>
                <a:gd name="connsiteY4" fmla="*/ 0 h 507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11" h="507923">
                  <a:moveTo>
                    <a:pt x="179714" y="0"/>
                  </a:moveTo>
                  <a:cubicBezTo>
                    <a:pt x="181705" y="66352"/>
                    <a:pt x="154168" y="337068"/>
                    <a:pt x="11512" y="507924"/>
                  </a:cubicBezTo>
                  <a:cubicBezTo>
                    <a:pt x="-3837" y="443693"/>
                    <a:pt x="-3837" y="376748"/>
                    <a:pt x="11512" y="312517"/>
                  </a:cubicBezTo>
                  <a:cubicBezTo>
                    <a:pt x="13845" y="353475"/>
                    <a:pt x="19391" y="394185"/>
                    <a:pt x="28100" y="434273"/>
                  </a:cubicBezTo>
                  <a:cubicBezTo>
                    <a:pt x="28100" y="434273"/>
                    <a:pt x="127959" y="309532"/>
                    <a:pt x="179714" y="0"/>
                  </a:cubicBezTo>
                  <a:close/>
                </a:path>
              </a:pathLst>
            </a:custGeom>
            <a:solidFill>
              <a:srgbClr val="F49A6E"/>
            </a:solidFill>
            <a:ln w="33172"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E1C88949-2163-414B-949D-89E715B6E379}"/>
                </a:ext>
              </a:extLst>
            </p:cNvPr>
            <p:cNvSpPr/>
            <p:nvPr/>
          </p:nvSpPr>
          <p:spPr>
            <a:xfrm>
              <a:off x="14746443" y="3343448"/>
              <a:ext cx="411238" cy="290398"/>
            </a:xfrm>
            <a:custGeom>
              <a:avLst/>
              <a:gdLst>
                <a:gd name="connsiteX0" fmla="*/ 385951 w 387932"/>
                <a:gd name="connsiteY0" fmla="*/ 50404 h 267379"/>
                <a:gd name="connsiteX1" fmla="*/ 164335 w 387932"/>
                <a:gd name="connsiteY1" fmla="*/ 39124 h 267379"/>
                <a:gd name="connsiteX2" fmla="*/ 1110 w 387932"/>
                <a:gd name="connsiteY2" fmla="*/ 256095 h 267379"/>
                <a:gd name="connsiteX3" fmla="*/ 207132 w 387932"/>
                <a:gd name="connsiteY3" fmla="*/ 209317 h 267379"/>
                <a:gd name="connsiteX4" fmla="*/ 385951 w 387932"/>
                <a:gd name="connsiteY4" fmla="*/ 50404 h 267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932" h="267379">
                  <a:moveTo>
                    <a:pt x="385951" y="50404"/>
                  </a:moveTo>
                  <a:cubicBezTo>
                    <a:pt x="381306" y="8270"/>
                    <a:pt x="292063" y="-32536"/>
                    <a:pt x="164335" y="39124"/>
                  </a:cubicBezTo>
                  <a:cubicBezTo>
                    <a:pt x="36607" y="110784"/>
                    <a:pt x="-7848" y="222587"/>
                    <a:pt x="1110" y="256095"/>
                  </a:cubicBezTo>
                  <a:cubicBezTo>
                    <a:pt x="10067" y="289603"/>
                    <a:pt x="125851" y="240834"/>
                    <a:pt x="207132" y="209317"/>
                  </a:cubicBezTo>
                  <a:cubicBezTo>
                    <a:pt x="343485" y="155903"/>
                    <a:pt x="399552" y="175809"/>
                    <a:pt x="385951" y="50404"/>
                  </a:cubicBezTo>
                  <a:close/>
                </a:path>
              </a:pathLst>
            </a:custGeom>
            <a:solidFill>
              <a:srgbClr val="F2A37C">
                <a:alpha val="50000"/>
              </a:srgbClr>
            </a:solidFill>
            <a:ln w="33172"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49AC2B3-192A-46B8-96D3-513B74B2F5A0}"/>
                </a:ext>
              </a:extLst>
            </p:cNvPr>
            <p:cNvSpPr/>
            <p:nvPr/>
          </p:nvSpPr>
          <p:spPr>
            <a:xfrm>
              <a:off x="15736223" y="3373421"/>
              <a:ext cx="326018" cy="273113"/>
            </a:xfrm>
            <a:custGeom>
              <a:avLst/>
              <a:gdLst>
                <a:gd name="connsiteX0" fmla="*/ 307542 w 307541"/>
                <a:gd name="connsiteY0" fmla="*/ 250726 h 251464"/>
                <a:gd name="connsiteX1" fmla="*/ 286309 w 307541"/>
                <a:gd name="connsiteY1" fmla="*/ 130298 h 251464"/>
                <a:gd name="connsiteX2" fmla="*/ 175833 w 307541"/>
                <a:gd name="connsiteY2" fmla="*/ 32760 h 251464"/>
                <a:gd name="connsiteX3" fmla="*/ 0 w 307541"/>
                <a:gd name="connsiteY3" fmla="*/ 65936 h 251464"/>
                <a:gd name="connsiteX4" fmla="*/ 162562 w 307541"/>
                <a:gd name="connsiteY4" fmla="*/ 202621 h 251464"/>
                <a:gd name="connsiteX5" fmla="*/ 307542 w 307541"/>
                <a:gd name="connsiteY5" fmla="*/ 250726 h 25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541" h="251464">
                  <a:moveTo>
                    <a:pt x="307542" y="250726"/>
                  </a:moveTo>
                  <a:cubicBezTo>
                    <a:pt x="301901" y="211910"/>
                    <a:pt x="294935" y="171436"/>
                    <a:pt x="286309" y="130298"/>
                  </a:cubicBezTo>
                  <a:cubicBezTo>
                    <a:pt x="257578" y="89628"/>
                    <a:pt x="219749" y="56229"/>
                    <a:pt x="175833" y="32760"/>
                  </a:cubicBezTo>
                  <a:cubicBezTo>
                    <a:pt x="48106" y="-38900"/>
                    <a:pt x="332" y="23139"/>
                    <a:pt x="0" y="65936"/>
                  </a:cubicBezTo>
                  <a:cubicBezTo>
                    <a:pt x="0" y="161815"/>
                    <a:pt x="82940" y="175417"/>
                    <a:pt x="162562" y="202621"/>
                  </a:cubicBezTo>
                  <a:cubicBezTo>
                    <a:pt x="228914" y="225181"/>
                    <a:pt x="283655" y="256698"/>
                    <a:pt x="307542" y="250726"/>
                  </a:cubicBezTo>
                  <a:close/>
                </a:path>
              </a:pathLst>
            </a:custGeom>
            <a:solidFill>
              <a:srgbClr val="F2A37C">
                <a:alpha val="50000"/>
              </a:srgbClr>
            </a:solidFill>
            <a:ln w="33172"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96F30FE7-DFB7-428E-8864-773AEC10DEA7}"/>
                </a:ext>
              </a:extLst>
            </p:cNvPr>
            <p:cNvSpPr/>
            <p:nvPr/>
          </p:nvSpPr>
          <p:spPr>
            <a:xfrm>
              <a:off x="14746443" y="3288455"/>
              <a:ext cx="426778" cy="295813"/>
            </a:xfrm>
            <a:custGeom>
              <a:avLst/>
              <a:gdLst>
                <a:gd name="connsiteX0" fmla="*/ 401212 w 402591"/>
                <a:gd name="connsiteY0" fmla="*/ 50611 h 272364"/>
                <a:gd name="connsiteX1" fmla="*/ 164335 w 402591"/>
                <a:gd name="connsiteY1" fmla="*/ 43645 h 272364"/>
                <a:gd name="connsiteX2" fmla="*/ 1110 w 402591"/>
                <a:gd name="connsiteY2" fmla="*/ 260947 h 272364"/>
                <a:gd name="connsiteX3" fmla="*/ 207132 w 402591"/>
                <a:gd name="connsiteY3" fmla="*/ 213837 h 272364"/>
                <a:gd name="connsiteX4" fmla="*/ 401212 w 402591"/>
                <a:gd name="connsiteY4" fmla="*/ 50611 h 272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591" h="272364">
                  <a:moveTo>
                    <a:pt x="401212" y="50611"/>
                  </a:moveTo>
                  <a:cubicBezTo>
                    <a:pt x="395571" y="-1143"/>
                    <a:pt x="292063" y="-28016"/>
                    <a:pt x="164335" y="43645"/>
                  </a:cubicBezTo>
                  <a:cubicBezTo>
                    <a:pt x="36607" y="115304"/>
                    <a:pt x="-7848" y="227108"/>
                    <a:pt x="1110" y="260947"/>
                  </a:cubicBezTo>
                  <a:cubicBezTo>
                    <a:pt x="10067" y="294786"/>
                    <a:pt x="125851" y="245686"/>
                    <a:pt x="207132" y="213837"/>
                  </a:cubicBezTo>
                  <a:cubicBezTo>
                    <a:pt x="343485" y="160424"/>
                    <a:pt x="413487" y="158433"/>
                    <a:pt x="401212" y="50611"/>
                  </a:cubicBezTo>
                  <a:close/>
                </a:path>
              </a:pathLst>
            </a:custGeom>
            <a:solidFill>
              <a:srgbClr val="D65132"/>
            </a:solidFill>
            <a:ln w="33172"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0558530A-818D-460A-9209-90CA58F41101}"/>
                </a:ext>
              </a:extLst>
            </p:cNvPr>
            <p:cNvSpPr/>
            <p:nvPr/>
          </p:nvSpPr>
          <p:spPr>
            <a:xfrm>
              <a:off x="14746449" y="3335857"/>
              <a:ext cx="426772" cy="248411"/>
            </a:xfrm>
            <a:custGeom>
              <a:avLst/>
              <a:gdLst>
                <a:gd name="connsiteX0" fmla="*/ 255563 w 402585"/>
                <a:gd name="connsiteY0" fmla="*/ 92561 h 228720"/>
                <a:gd name="connsiteX1" fmla="*/ 77408 w 402585"/>
                <a:gd name="connsiteY1" fmla="*/ 103509 h 228720"/>
                <a:gd name="connsiteX2" fmla="*/ 164329 w 402585"/>
                <a:gd name="connsiteY2" fmla="*/ 0 h 228720"/>
                <a:gd name="connsiteX3" fmla="*/ 1104 w 402585"/>
                <a:gd name="connsiteY3" fmla="*/ 217303 h 228720"/>
                <a:gd name="connsiteX4" fmla="*/ 207126 w 402585"/>
                <a:gd name="connsiteY4" fmla="*/ 170192 h 228720"/>
                <a:gd name="connsiteX5" fmla="*/ 401206 w 402585"/>
                <a:gd name="connsiteY5" fmla="*/ 6967 h 228720"/>
                <a:gd name="connsiteX6" fmla="*/ 255563 w 402585"/>
                <a:gd name="connsiteY6" fmla="*/ 92561 h 22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585" h="228720">
                  <a:moveTo>
                    <a:pt x="255563" y="92561"/>
                  </a:moveTo>
                  <a:cubicBezTo>
                    <a:pt x="137456" y="130713"/>
                    <a:pt x="71769" y="146638"/>
                    <a:pt x="77408" y="103509"/>
                  </a:cubicBezTo>
                  <a:cubicBezTo>
                    <a:pt x="83048" y="60380"/>
                    <a:pt x="146082" y="9621"/>
                    <a:pt x="164329" y="0"/>
                  </a:cubicBezTo>
                  <a:cubicBezTo>
                    <a:pt x="36933" y="71660"/>
                    <a:pt x="-7854" y="183463"/>
                    <a:pt x="1104" y="217303"/>
                  </a:cubicBezTo>
                  <a:cubicBezTo>
                    <a:pt x="10061" y="251142"/>
                    <a:pt x="125845" y="202041"/>
                    <a:pt x="207126" y="170192"/>
                  </a:cubicBezTo>
                  <a:cubicBezTo>
                    <a:pt x="343479" y="116779"/>
                    <a:pt x="413480" y="114789"/>
                    <a:pt x="401206" y="6967"/>
                  </a:cubicBezTo>
                  <a:cubicBezTo>
                    <a:pt x="395234" y="34171"/>
                    <a:pt x="373006" y="54076"/>
                    <a:pt x="255563" y="92561"/>
                  </a:cubicBezTo>
                  <a:close/>
                </a:path>
              </a:pathLst>
            </a:custGeom>
            <a:solidFill>
              <a:srgbClr val="BA422B"/>
            </a:solidFill>
            <a:ln w="33172"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D3548F35-2C3F-4819-A221-0A749A7E5516}"/>
                </a:ext>
              </a:extLst>
            </p:cNvPr>
            <p:cNvSpPr/>
            <p:nvPr/>
          </p:nvSpPr>
          <p:spPr>
            <a:xfrm>
              <a:off x="15736207" y="3323216"/>
              <a:ext cx="340776" cy="274010"/>
            </a:xfrm>
            <a:custGeom>
              <a:avLst/>
              <a:gdLst>
                <a:gd name="connsiteX0" fmla="*/ 16 w 321463"/>
                <a:gd name="connsiteY0" fmla="*/ 65716 h 252290"/>
                <a:gd name="connsiteX1" fmla="*/ 175849 w 321463"/>
                <a:gd name="connsiteY1" fmla="*/ 32540 h 252290"/>
                <a:gd name="connsiteX2" fmla="*/ 319833 w 321463"/>
                <a:gd name="connsiteY2" fmla="*/ 239890 h 252290"/>
                <a:gd name="connsiteX3" fmla="*/ 162578 w 321463"/>
                <a:gd name="connsiteY3" fmla="*/ 202401 h 252290"/>
                <a:gd name="connsiteX4" fmla="*/ 16 w 321463"/>
                <a:gd name="connsiteY4" fmla="*/ 65716 h 252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63" h="252290">
                  <a:moveTo>
                    <a:pt x="16" y="65716"/>
                  </a:moveTo>
                  <a:cubicBezTo>
                    <a:pt x="16" y="23251"/>
                    <a:pt x="48122" y="-38788"/>
                    <a:pt x="175849" y="32540"/>
                  </a:cubicBezTo>
                  <a:cubicBezTo>
                    <a:pt x="303576" y="103869"/>
                    <a:pt x="328790" y="206051"/>
                    <a:pt x="319833" y="239890"/>
                  </a:cubicBezTo>
                  <a:cubicBezTo>
                    <a:pt x="310874" y="273729"/>
                    <a:pt x="244855" y="230601"/>
                    <a:pt x="162578" y="202401"/>
                  </a:cubicBezTo>
                  <a:cubicBezTo>
                    <a:pt x="80302" y="174202"/>
                    <a:pt x="-1311" y="161594"/>
                    <a:pt x="16" y="65716"/>
                  </a:cubicBezTo>
                  <a:close/>
                </a:path>
              </a:pathLst>
            </a:custGeom>
            <a:solidFill>
              <a:srgbClr val="D65132"/>
            </a:solidFill>
            <a:ln w="33172"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44F9ED1E-C214-4C90-9539-4375E95A52ED}"/>
                </a:ext>
              </a:extLst>
            </p:cNvPr>
            <p:cNvSpPr/>
            <p:nvPr/>
          </p:nvSpPr>
          <p:spPr>
            <a:xfrm>
              <a:off x="15736223" y="3322123"/>
              <a:ext cx="340207" cy="276282"/>
            </a:xfrm>
            <a:custGeom>
              <a:avLst/>
              <a:gdLst>
                <a:gd name="connsiteX0" fmla="*/ 270716 w 320926"/>
                <a:gd name="connsiteY0" fmla="*/ 202743 h 254382"/>
                <a:gd name="connsiteX1" fmla="*/ 77301 w 320926"/>
                <a:gd name="connsiteY1" fmla="*/ 105869 h 254382"/>
                <a:gd name="connsiteX2" fmla="*/ 82940 w 320926"/>
                <a:gd name="connsiteY2" fmla="*/ 1365 h 254382"/>
                <a:gd name="connsiteX3" fmla="*/ 1331 w 320926"/>
                <a:gd name="connsiteY3" fmla="*/ 55730 h 254382"/>
                <a:gd name="connsiteX4" fmla="*/ 0 w 320926"/>
                <a:gd name="connsiteY4" fmla="*/ 67716 h 254382"/>
                <a:gd name="connsiteX5" fmla="*/ 162562 w 320926"/>
                <a:gd name="connsiteY5" fmla="*/ 204733 h 254382"/>
                <a:gd name="connsiteX6" fmla="*/ 319817 w 320926"/>
                <a:gd name="connsiteY6" fmla="*/ 242222 h 254382"/>
                <a:gd name="connsiteX7" fmla="*/ 308869 w 320926"/>
                <a:gd name="connsiteY7" fmla="*/ 173880 h 254382"/>
                <a:gd name="connsiteX8" fmla="*/ 270716 w 320926"/>
                <a:gd name="connsiteY8" fmla="*/ 202743 h 25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926" h="254382">
                  <a:moveTo>
                    <a:pt x="270716" y="202743"/>
                  </a:moveTo>
                  <a:cubicBezTo>
                    <a:pt x="235217" y="181179"/>
                    <a:pt x="138012" y="143690"/>
                    <a:pt x="77301" y="105869"/>
                  </a:cubicBezTo>
                  <a:cubicBezTo>
                    <a:pt x="16588" y="68049"/>
                    <a:pt x="35499" y="10986"/>
                    <a:pt x="82940" y="1365"/>
                  </a:cubicBezTo>
                  <a:cubicBezTo>
                    <a:pt x="45392" y="-6158"/>
                    <a:pt x="8855" y="18182"/>
                    <a:pt x="1331" y="55730"/>
                  </a:cubicBezTo>
                  <a:cubicBezTo>
                    <a:pt x="540" y="59679"/>
                    <a:pt x="94" y="63689"/>
                    <a:pt x="0" y="67716"/>
                  </a:cubicBezTo>
                  <a:cubicBezTo>
                    <a:pt x="0" y="163595"/>
                    <a:pt x="82940" y="177197"/>
                    <a:pt x="162562" y="204733"/>
                  </a:cubicBezTo>
                  <a:cubicBezTo>
                    <a:pt x="242185" y="232269"/>
                    <a:pt x="310858" y="275730"/>
                    <a:pt x="319817" y="242222"/>
                  </a:cubicBezTo>
                  <a:cubicBezTo>
                    <a:pt x="323033" y="218860"/>
                    <a:pt x="319222" y="195068"/>
                    <a:pt x="308869" y="173880"/>
                  </a:cubicBezTo>
                  <a:cubicBezTo>
                    <a:pt x="319152" y="194780"/>
                    <a:pt x="306546" y="224307"/>
                    <a:pt x="270716" y="202743"/>
                  </a:cubicBezTo>
                  <a:close/>
                </a:path>
              </a:pathLst>
            </a:custGeom>
            <a:solidFill>
              <a:srgbClr val="BA422B"/>
            </a:solidFill>
            <a:ln w="33172"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29B34570-F24F-430E-81DF-294E669BACDC}"/>
                </a:ext>
              </a:extLst>
            </p:cNvPr>
            <p:cNvSpPr/>
            <p:nvPr/>
          </p:nvSpPr>
          <p:spPr>
            <a:xfrm>
              <a:off x="15597305" y="3473860"/>
              <a:ext cx="675598" cy="743703"/>
            </a:xfrm>
            <a:custGeom>
              <a:avLst/>
              <a:gdLst>
                <a:gd name="connsiteX0" fmla="*/ 318488 w 637309"/>
                <a:gd name="connsiteY0" fmla="*/ 684752 h 684751"/>
                <a:gd name="connsiteX1" fmla="*/ 0 w 637309"/>
                <a:gd name="connsiteY1" fmla="*/ 342376 h 684751"/>
                <a:gd name="connsiteX2" fmla="*/ 318488 w 637309"/>
                <a:gd name="connsiteY2" fmla="*/ 0 h 684751"/>
                <a:gd name="connsiteX3" fmla="*/ 637310 w 637309"/>
                <a:gd name="connsiteY3" fmla="*/ 342376 h 684751"/>
                <a:gd name="connsiteX4" fmla="*/ 318488 w 637309"/>
                <a:gd name="connsiteY4" fmla="*/ 684752 h 684751"/>
                <a:gd name="connsiteX5" fmla="*/ 318488 w 637309"/>
                <a:gd name="connsiteY5" fmla="*/ 33176 h 684751"/>
                <a:gd name="connsiteX6" fmla="*/ 33176 w 637309"/>
                <a:gd name="connsiteY6" fmla="*/ 342376 h 684751"/>
                <a:gd name="connsiteX7" fmla="*/ 318488 w 637309"/>
                <a:gd name="connsiteY7" fmla="*/ 651576 h 684751"/>
                <a:gd name="connsiteX8" fmla="*/ 604134 w 637309"/>
                <a:gd name="connsiteY8" fmla="*/ 342376 h 684751"/>
                <a:gd name="connsiteX9" fmla="*/ 318488 w 637309"/>
                <a:gd name="connsiteY9" fmla="*/ 33176 h 68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309" h="684751">
                  <a:moveTo>
                    <a:pt x="318488" y="684752"/>
                  </a:moveTo>
                  <a:cubicBezTo>
                    <a:pt x="142988" y="684752"/>
                    <a:pt x="0" y="531147"/>
                    <a:pt x="0" y="342376"/>
                  </a:cubicBezTo>
                  <a:cubicBezTo>
                    <a:pt x="0" y="153604"/>
                    <a:pt x="142988" y="0"/>
                    <a:pt x="318488" y="0"/>
                  </a:cubicBezTo>
                  <a:cubicBezTo>
                    <a:pt x="493989" y="0"/>
                    <a:pt x="637310" y="153604"/>
                    <a:pt x="637310" y="342376"/>
                  </a:cubicBezTo>
                  <a:cubicBezTo>
                    <a:pt x="637310" y="531147"/>
                    <a:pt x="494321" y="684752"/>
                    <a:pt x="318488" y="684752"/>
                  </a:cubicBezTo>
                  <a:close/>
                  <a:moveTo>
                    <a:pt x="318488" y="33176"/>
                  </a:moveTo>
                  <a:cubicBezTo>
                    <a:pt x="161235" y="33176"/>
                    <a:pt x="33176" y="171851"/>
                    <a:pt x="33176" y="342376"/>
                  </a:cubicBezTo>
                  <a:cubicBezTo>
                    <a:pt x="33176" y="512900"/>
                    <a:pt x="161235" y="651576"/>
                    <a:pt x="318488" y="651576"/>
                  </a:cubicBezTo>
                  <a:cubicBezTo>
                    <a:pt x="475743" y="651576"/>
                    <a:pt x="604134" y="512900"/>
                    <a:pt x="604134" y="342376"/>
                  </a:cubicBezTo>
                  <a:cubicBezTo>
                    <a:pt x="604134" y="171851"/>
                    <a:pt x="476074" y="33176"/>
                    <a:pt x="318488" y="33176"/>
                  </a:cubicBezTo>
                  <a:close/>
                </a:path>
              </a:pathLst>
            </a:custGeom>
            <a:solidFill>
              <a:srgbClr val="19313A"/>
            </a:solidFill>
            <a:ln w="33172"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5CA574A0-8CE4-4FB1-9EFF-4EDC972C3552}"/>
                </a:ext>
              </a:extLst>
            </p:cNvPr>
            <p:cNvSpPr/>
            <p:nvPr/>
          </p:nvSpPr>
          <p:spPr>
            <a:xfrm rot="16999800">
              <a:off x="14763290" y="3654496"/>
              <a:ext cx="535437" cy="522612"/>
            </a:xfrm>
            <a:custGeom>
              <a:avLst/>
              <a:gdLst>
                <a:gd name="connsiteX0" fmla="*/ 492995 w 492994"/>
                <a:gd name="connsiteY0" fmla="*/ 246498 h 492994"/>
                <a:gd name="connsiteX1" fmla="*/ 246498 w 492994"/>
                <a:gd name="connsiteY1" fmla="*/ 492995 h 492994"/>
                <a:gd name="connsiteX2" fmla="*/ 1 w 492994"/>
                <a:gd name="connsiteY2" fmla="*/ 246498 h 492994"/>
                <a:gd name="connsiteX3" fmla="*/ 246498 w 492994"/>
                <a:gd name="connsiteY3" fmla="*/ 0 h 492994"/>
                <a:gd name="connsiteX4" fmla="*/ 492995 w 492994"/>
                <a:gd name="connsiteY4" fmla="*/ 246498 h 492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994" h="492994">
                  <a:moveTo>
                    <a:pt x="492995" y="246498"/>
                  </a:moveTo>
                  <a:cubicBezTo>
                    <a:pt x="492995" y="382634"/>
                    <a:pt x="382634" y="492995"/>
                    <a:pt x="246498" y="492995"/>
                  </a:cubicBezTo>
                  <a:cubicBezTo>
                    <a:pt x="110361" y="492995"/>
                    <a:pt x="1" y="382634"/>
                    <a:pt x="1" y="246498"/>
                  </a:cubicBezTo>
                  <a:cubicBezTo>
                    <a:pt x="1" y="110361"/>
                    <a:pt x="110362" y="0"/>
                    <a:pt x="246498" y="0"/>
                  </a:cubicBezTo>
                  <a:cubicBezTo>
                    <a:pt x="382635" y="0"/>
                    <a:pt x="492995" y="110361"/>
                    <a:pt x="492995" y="246498"/>
                  </a:cubicBezTo>
                  <a:close/>
                </a:path>
              </a:pathLst>
            </a:custGeom>
            <a:solidFill>
              <a:srgbClr val="FFFFFF"/>
            </a:solidFill>
            <a:ln w="33172"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E545F08-C2F5-4AC4-B50D-355EA1AB25E5}"/>
                </a:ext>
              </a:extLst>
            </p:cNvPr>
            <p:cNvSpPr/>
            <p:nvPr/>
          </p:nvSpPr>
          <p:spPr>
            <a:xfrm>
              <a:off x="14768825" y="3694736"/>
              <a:ext cx="499650" cy="487999"/>
            </a:xfrm>
            <a:custGeom>
              <a:avLst/>
              <a:gdLst>
                <a:gd name="connsiteX0" fmla="*/ 146207 w 471333"/>
                <a:gd name="connsiteY0" fmla="*/ 352329 h 449316"/>
                <a:gd name="connsiteX1" fmla="*/ 115022 w 471333"/>
                <a:gd name="connsiteY1" fmla="*/ 10285 h 449316"/>
                <a:gd name="connsiteX2" fmla="*/ 106397 w 471333"/>
                <a:gd name="connsiteY2" fmla="*/ 0 h 449316"/>
                <a:gd name="connsiteX3" fmla="*/ 43723 w 471333"/>
                <a:gd name="connsiteY3" fmla="*/ 342920 h 449316"/>
                <a:gd name="connsiteX4" fmla="*/ 386643 w 471333"/>
                <a:gd name="connsiteY4" fmla="*/ 405594 h 449316"/>
                <a:gd name="connsiteX5" fmla="*/ 471333 w 471333"/>
                <a:gd name="connsiteY5" fmla="*/ 303892 h 449316"/>
                <a:gd name="connsiteX6" fmla="*/ 146207 w 471333"/>
                <a:gd name="connsiteY6" fmla="*/ 352329 h 44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333" h="449316">
                  <a:moveTo>
                    <a:pt x="146207" y="352329"/>
                  </a:moveTo>
                  <a:cubicBezTo>
                    <a:pt x="58323" y="259083"/>
                    <a:pt x="45449" y="117887"/>
                    <a:pt x="115022" y="10285"/>
                  </a:cubicBezTo>
                  <a:lnTo>
                    <a:pt x="106397" y="0"/>
                  </a:lnTo>
                  <a:cubicBezTo>
                    <a:pt x="-5605" y="77388"/>
                    <a:pt x="-33665" y="230918"/>
                    <a:pt x="43723" y="342920"/>
                  </a:cubicBezTo>
                  <a:cubicBezTo>
                    <a:pt x="121111" y="454921"/>
                    <a:pt x="274641" y="482981"/>
                    <a:pt x="386643" y="405594"/>
                  </a:cubicBezTo>
                  <a:cubicBezTo>
                    <a:pt x="423615" y="380047"/>
                    <a:pt x="452902" y="344879"/>
                    <a:pt x="471333" y="303892"/>
                  </a:cubicBezTo>
                  <a:cubicBezTo>
                    <a:pt x="401662" y="396452"/>
                    <a:pt x="221185" y="420339"/>
                    <a:pt x="146207" y="352329"/>
                  </a:cubicBezTo>
                  <a:close/>
                </a:path>
              </a:pathLst>
            </a:custGeom>
            <a:solidFill>
              <a:srgbClr val="BAC4CA">
                <a:alpha val="20000"/>
              </a:srgbClr>
            </a:solidFill>
            <a:ln w="33172"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A9256B2C-3B8D-49B6-80C4-663B5CD6B4E7}"/>
                </a:ext>
              </a:extLst>
            </p:cNvPr>
            <p:cNvSpPr/>
            <p:nvPr/>
          </p:nvSpPr>
          <p:spPr>
            <a:xfrm>
              <a:off x="14762685" y="3632055"/>
              <a:ext cx="509366" cy="327158"/>
            </a:xfrm>
            <a:custGeom>
              <a:avLst/>
              <a:gdLst>
                <a:gd name="connsiteX0" fmla="*/ 9011 w 480498"/>
                <a:gd name="connsiteY0" fmla="*/ 301226 h 301225"/>
                <a:gd name="connsiteX1" fmla="*/ 157308 w 480498"/>
                <a:gd name="connsiteY1" fmla="*/ 68994 h 301225"/>
                <a:gd name="connsiteX2" fmla="*/ 479778 w 480498"/>
                <a:gd name="connsiteY2" fmla="*/ 166531 h 301225"/>
                <a:gd name="connsiteX3" fmla="*/ 464185 w 480498"/>
                <a:gd name="connsiteY3" fmla="*/ 104160 h 301225"/>
                <a:gd name="connsiteX4" fmla="*/ 165601 w 480498"/>
                <a:gd name="connsiteY4" fmla="*/ 17571 h 301225"/>
                <a:gd name="connsiteX5" fmla="*/ 9011 w 480498"/>
                <a:gd name="connsiteY5" fmla="*/ 301226 h 30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0498" h="301225">
                  <a:moveTo>
                    <a:pt x="9011" y="301226"/>
                  </a:moveTo>
                  <a:cubicBezTo>
                    <a:pt x="9011" y="301226"/>
                    <a:pt x="16974" y="126388"/>
                    <a:pt x="157308" y="68994"/>
                  </a:cubicBezTo>
                  <a:cubicBezTo>
                    <a:pt x="315557" y="2642"/>
                    <a:pt x="451910" y="88899"/>
                    <a:pt x="479778" y="166531"/>
                  </a:cubicBezTo>
                  <a:cubicBezTo>
                    <a:pt x="482608" y="144520"/>
                    <a:pt x="477040" y="122250"/>
                    <a:pt x="464185" y="104160"/>
                  </a:cubicBezTo>
                  <a:cubicBezTo>
                    <a:pt x="423710" y="41789"/>
                    <a:pt x="323851" y="-35179"/>
                    <a:pt x="165601" y="17571"/>
                  </a:cubicBezTo>
                  <a:cubicBezTo>
                    <a:pt x="44083" y="52723"/>
                    <a:pt x="-25994" y="179664"/>
                    <a:pt x="9011" y="301226"/>
                  </a:cubicBezTo>
                  <a:close/>
                </a:path>
              </a:pathLst>
            </a:custGeom>
            <a:solidFill>
              <a:srgbClr val="19313A"/>
            </a:solidFill>
            <a:ln w="33172"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200924EA-CBC9-4600-9D76-58BF19D84C13}"/>
                </a:ext>
              </a:extLst>
            </p:cNvPr>
            <p:cNvSpPr/>
            <p:nvPr/>
          </p:nvSpPr>
          <p:spPr>
            <a:xfrm>
              <a:off x="14979351" y="3744740"/>
              <a:ext cx="311983" cy="398742"/>
            </a:xfrm>
            <a:custGeom>
              <a:avLst/>
              <a:gdLst>
                <a:gd name="connsiteX0" fmla="*/ 294302 w 294302"/>
                <a:gd name="connsiteY0" fmla="*/ 156997 h 367134"/>
                <a:gd name="connsiteX1" fmla="*/ 284018 w 294302"/>
                <a:gd name="connsiteY1" fmla="*/ 86001 h 367134"/>
                <a:gd name="connsiteX2" fmla="*/ 206054 w 294302"/>
                <a:gd name="connsiteY2" fmla="*/ 7042 h 367134"/>
                <a:gd name="connsiteX3" fmla="*/ 69037 w 294302"/>
                <a:gd name="connsiteY3" fmla="*/ 34578 h 367134"/>
                <a:gd name="connsiteX4" fmla="*/ 27900 w 294302"/>
                <a:gd name="connsiteY4" fmla="*/ 304299 h 367134"/>
                <a:gd name="connsiteX5" fmla="*/ 99228 w 294302"/>
                <a:gd name="connsiteY5" fmla="*/ 360698 h 367134"/>
                <a:gd name="connsiteX6" fmla="*/ 220320 w 294302"/>
                <a:gd name="connsiteY6" fmla="*/ 332830 h 367134"/>
                <a:gd name="connsiteX7" fmla="*/ 294302 w 294302"/>
                <a:gd name="connsiteY7" fmla="*/ 156997 h 36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302" h="367134">
                  <a:moveTo>
                    <a:pt x="294302" y="156997"/>
                  </a:moveTo>
                  <a:cubicBezTo>
                    <a:pt x="294308" y="132960"/>
                    <a:pt x="290844" y="109048"/>
                    <a:pt x="284018" y="86001"/>
                  </a:cubicBezTo>
                  <a:cubicBezTo>
                    <a:pt x="272940" y="48258"/>
                    <a:pt x="243654" y="18598"/>
                    <a:pt x="206054" y="7042"/>
                  </a:cubicBezTo>
                  <a:cubicBezTo>
                    <a:pt x="158714" y="-8447"/>
                    <a:pt x="106719" y="2002"/>
                    <a:pt x="69037" y="34578"/>
                  </a:cubicBezTo>
                  <a:cubicBezTo>
                    <a:pt x="-4293" y="104733"/>
                    <a:pt x="-21184" y="215473"/>
                    <a:pt x="27900" y="304299"/>
                  </a:cubicBezTo>
                  <a:cubicBezTo>
                    <a:pt x="45588" y="329726"/>
                    <a:pt x="70406" y="349350"/>
                    <a:pt x="99228" y="360698"/>
                  </a:cubicBezTo>
                  <a:cubicBezTo>
                    <a:pt x="141599" y="375353"/>
                    <a:pt x="188618" y="364532"/>
                    <a:pt x="220320" y="332830"/>
                  </a:cubicBezTo>
                  <a:cubicBezTo>
                    <a:pt x="267738" y="286632"/>
                    <a:pt x="294427" y="223200"/>
                    <a:pt x="294302" y="156997"/>
                  </a:cubicBezTo>
                  <a:close/>
                </a:path>
              </a:pathLst>
            </a:custGeom>
            <a:solidFill>
              <a:srgbClr val="19313A"/>
            </a:solidFill>
            <a:ln w="33172"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0A3EA3B5-F778-4F15-B0CC-C4AB0B4B8335}"/>
                </a:ext>
              </a:extLst>
            </p:cNvPr>
            <p:cNvSpPr/>
            <p:nvPr/>
          </p:nvSpPr>
          <p:spPr>
            <a:xfrm>
              <a:off x="15053590" y="4024071"/>
              <a:ext cx="214531" cy="118690"/>
            </a:xfrm>
            <a:custGeom>
              <a:avLst/>
              <a:gdLst>
                <a:gd name="connsiteX0" fmla="*/ 0 w 202373"/>
                <a:gd name="connsiteY0" fmla="*/ 87252 h 109282"/>
                <a:gd name="connsiteX1" fmla="*/ 29195 w 202373"/>
                <a:gd name="connsiteY1" fmla="*/ 102845 h 109282"/>
                <a:gd name="connsiteX2" fmla="*/ 150287 w 202373"/>
                <a:gd name="connsiteY2" fmla="*/ 74977 h 109282"/>
                <a:gd name="connsiteX3" fmla="*/ 202374 w 202373"/>
                <a:gd name="connsiteY3" fmla="*/ 0 h 109282"/>
                <a:gd name="connsiteX4" fmla="*/ 0 w 202373"/>
                <a:gd name="connsiteY4" fmla="*/ 87253 h 109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373" h="109282">
                  <a:moveTo>
                    <a:pt x="0" y="87252"/>
                  </a:moveTo>
                  <a:cubicBezTo>
                    <a:pt x="9112" y="93535"/>
                    <a:pt x="18905" y="98766"/>
                    <a:pt x="29195" y="102845"/>
                  </a:cubicBezTo>
                  <a:cubicBezTo>
                    <a:pt x="71566" y="117501"/>
                    <a:pt x="118585" y="106680"/>
                    <a:pt x="150287" y="74977"/>
                  </a:cubicBezTo>
                  <a:cubicBezTo>
                    <a:pt x="172184" y="53461"/>
                    <a:pt x="189852" y="28029"/>
                    <a:pt x="202374" y="0"/>
                  </a:cubicBezTo>
                  <a:cubicBezTo>
                    <a:pt x="151207" y="57676"/>
                    <a:pt x="77064" y="89642"/>
                    <a:pt x="0" y="87253"/>
                  </a:cubicBezTo>
                  <a:close/>
                </a:path>
              </a:pathLst>
            </a:custGeom>
            <a:solidFill>
              <a:srgbClr val="002030"/>
            </a:solidFill>
            <a:ln w="33172"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2C878238-53D8-4D20-81FC-572743A9AE59}"/>
                </a:ext>
              </a:extLst>
            </p:cNvPr>
            <p:cNvSpPr/>
            <p:nvPr/>
          </p:nvSpPr>
          <p:spPr>
            <a:xfrm>
              <a:off x="15134138" y="3775802"/>
              <a:ext cx="145803" cy="204309"/>
            </a:xfrm>
            <a:custGeom>
              <a:avLst/>
              <a:gdLst>
                <a:gd name="connsiteX0" fmla="*/ 100845 w 137540"/>
                <a:gd name="connsiteY0" fmla="*/ 17258 h 188114"/>
                <a:gd name="connsiteX1" fmla="*/ 18271 w 137540"/>
                <a:gd name="connsiteY1" fmla="*/ 16946 h 188114"/>
                <a:gd name="connsiteX2" fmla="*/ 1318 w 137540"/>
                <a:gd name="connsiteY2" fmla="*/ 52425 h 188114"/>
                <a:gd name="connsiteX3" fmla="*/ 89566 w 137540"/>
                <a:gd name="connsiteY3" fmla="*/ 188114 h 188114"/>
                <a:gd name="connsiteX4" fmla="*/ 136675 w 137540"/>
                <a:gd name="connsiteY4" fmla="*/ 103848 h 188114"/>
                <a:gd name="connsiteX5" fmla="*/ 100845 w 137540"/>
                <a:gd name="connsiteY5" fmla="*/ 17258 h 18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540" h="188114">
                  <a:moveTo>
                    <a:pt x="100845" y="17258"/>
                  </a:moveTo>
                  <a:cubicBezTo>
                    <a:pt x="78129" y="-5630"/>
                    <a:pt x="41159" y="-5770"/>
                    <a:pt x="18271" y="16946"/>
                  </a:cubicBezTo>
                  <a:cubicBezTo>
                    <a:pt x="8688" y="26456"/>
                    <a:pt x="2698" y="38994"/>
                    <a:pt x="1318" y="52425"/>
                  </a:cubicBezTo>
                  <a:cubicBezTo>
                    <a:pt x="-8304" y="118777"/>
                    <a:pt x="36152" y="188114"/>
                    <a:pt x="89566" y="188114"/>
                  </a:cubicBezTo>
                  <a:cubicBezTo>
                    <a:pt x="125063" y="188114"/>
                    <a:pt x="141651" y="154938"/>
                    <a:pt x="136675" y="103848"/>
                  </a:cubicBezTo>
                  <a:cubicBezTo>
                    <a:pt x="135659" y="71588"/>
                    <a:pt x="122921" y="40804"/>
                    <a:pt x="100845" y="17258"/>
                  </a:cubicBezTo>
                  <a:close/>
                </a:path>
              </a:pathLst>
            </a:custGeom>
            <a:solidFill>
              <a:srgbClr val="FFFFFF"/>
            </a:solidFill>
            <a:ln w="33172"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848D316A-43F7-46C3-A0AC-5DEE2B474494}"/>
                </a:ext>
              </a:extLst>
            </p:cNvPr>
            <p:cNvSpPr/>
            <p:nvPr/>
          </p:nvSpPr>
          <p:spPr>
            <a:xfrm>
              <a:off x="15433768" y="3845480"/>
              <a:ext cx="202222" cy="107608"/>
            </a:xfrm>
            <a:custGeom>
              <a:avLst/>
              <a:gdLst>
                <a:gd name="connsiteX0" fmla="*/ 182800 w 190761"/>
                <a:gd name="connsiteY0" fmla="*/ 40689 h 99078"/>
                <a:gd name="connsiteX1" fmla="*/ 168534 w 190761"/>
                <a:gd name="connsiteY1" fmla="*/ 14148 h 99078"/>
                <a:gd name="connsiteX2" fmla="*/ 119766 w 190761"/>
                <a:gd name="connsiteY2" fmla="*/ 214 h 99078"/>
                <a:gd name="connsiteX3" fmla="*/ 27869 w 190761"/>
                <a:gd name="connsiteY3" fmla="*/ 24101 h 99078"/>
                <a:gd name="connsiteX4" fmla="*/ 5972 w 190761"/>
                <a:gd name="connsiteY4" fmla="*/ 57277 h 99078"/>
                <a:gd name="connsiteX5" fmla="*/ 0 w 190761"/>
                <a:gd name="connsiteY5" fmla="*/ 99078 h 99078"/>
                <a:gd name="connsiteX6" fmla="*/ 121092 w 190761"/>
                <a:gd name="connsiteY6" fmla="*/ 61258 h 99078"/>
                <a:gd name="connsiteX7" fmla="*/ 190762 w 190761"/>
                <a:gd name="connsiteY7" fmla="*/ 92775 h 9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761" h="99078">
                  <a:moveTo>
                    <a:pt x="182800" y="40689"/>
                  </a:moveTo>
                  <a:cubicBezTo>
                    <a:pt x="181419" y="30405"/>
                    <a:pt x="176349" y="20973"/>
                    <a:pt x="168534" y="14148"/>
                  </a:cubicBezTo>
                  <a:cubicBezTo>
                    <a:pt x="154466" y="3822"/>
                    <a:pt x="137165" y="-1121"/>
                    <a:pt x="119766" y="214"/>
                  </a:cubicBezTo>
                  <a:cubicBezTo>
                    <a:pt x="87484" y="-740"/>
                    <a:pt x="55600" y="7548"/>
                    <a:pt x="27869" y="24101"/>
                  </a:cubicBezTo>
                  <a:cubicBezTo>
                    <a:pt x="15830" y="31175"/>
                    <a:pt x="7744" y="43425"/>
                    <a:pt x="5972" y="57277"/>
                  </a:cubicBezTo>
                  <a:lnTo>
                    <a:pt x="0" y="99078"/>
                  </a:lnTo>
                  <a:cubicBezTo>
                    <a:pt x="35361" y="74007"/>
                    <a:pt x="77748" y="60769"/>
                    <a:pt x="121092" y="61258"/>
                  </a:cubicBezTo>
                  <a:cubicBezTo>
                    <a:pt x="178487" y="61258"/>
                    <a:pt x="190762" y="92775"/>
                    <a:pt x="190762" y="92775"/>
                  </a:cubicBezTo>
                  <a:close/>
                </a:path>
              </a:pathLst>
            </a:custGeom>
            <a:solidFill>
              <a:srgbClr val="19313A"/>
            </a:solidFill>
            <a:ln w="33172"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AFAD2A15-5AE1-4450-A298-223EBEB8B3D0}"/>
                </a:ext>
              </a:extLst>
            </p:cNvPr>
            <p:cNvSpPr/>
            <p:nvPr/>
          </p:nvSpPr>
          <p:spPr>
            <a:xfrm>
              <a:off x="15433768" y="3845632"/>
              <a:ext cx="202222" cy="107456"/>
            </a:xfrm>
            <a:custGeom>
              <a:avLst/>
              <a:gdLst>
                <a:gd name="connsiteX0" fmla="*/ 119766 w 190761"/>
                <a:gd name="connsiteY0" fmla="*/ 74 h 98938"/>
                <a:gd name="connsiteX1" fmla="*/ 27869 w 190761"/>
                <a:gd name="connsiteY1" fmla="*/ 23961 h 98938"/>
                <a:gd name="connsiteX2" fmla="*/ 5972 w 190761"/>
                <a:gd name="connsiteY2" fmla="*/ 57137 h 98938"/>
                <a:gd name="connsiteX3" fmla="*/ 0 w 190761"/>
                <a:gd name="connsiteY3" fmla="*/ 98938 h 98938"/>
                <a:gd name="connsiteX4" fmla="*/ 121092 w 190761"/>
                <a:gd name="connsiteY4" fmla="*/ 61118 h 98938"/>
                <a:gd name="connsiteX5" fmla="*/ 190762 w 190761"/>
                <a:gd name="connsiteY5" fmla="*/ 92635 h 98938"/>
                <a:gd name="connsiteX6" fmla="*/ 72324 w 190761"/>
                <a:gd name="connsiteY6" fmla="*/ 36568 h 98938"/>
                <a:gd name="connsiteX7" fmla="*/ 119766 w 190761"/>
                <a:gd name="connsiteY7" fmla="*/ 74 h 9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761" h="98938">
                  <a:moveTo>
                    <a:pt x="119766" y="74"/>
                  </a:moveTo>
                  <a:cubicBezTo>
                    <a:pt x="87484" y="-880"/>
                    <a:pt x="55600" y="7408"/>
                    <a:pt x="27869" y="23961"/>
                  </a:cubicBezTo>
                  <a:cubicBezTo>
                    <a:pt x="15830" y="31035"/>
                    <a:pt x="7744" y="43285"/>
                    <a:pt x="5972" y="57137"/>
                  </a:cubicBezTo>
                  <a:lnTo>
                    <a:pt x="0" y="98938"/>
                  </a:lnTo>
                  <a:cubicBezTo>
                    <a:pt x="35361" y="73867"/>
                    <a:pt x="77748" y="60629"/>
                    <a:pt x="121092" y="61118"/>
                  </a:cubicBezTo>
                  <a:cubicBezTo>
                    <a:pt x="178487" y="61118"/>
                    <a:pt x="190762" y="92635"/>
                    <a:pt x="190762" y="92635"/>
                  </a:cubicBezTo>
                  <a:cubicBezTo>
                    <a:pt x="170193" y="29601"/>
                    <a:pt x="76305" y="52160"/>
                    <a:pt x="72324" y="36568"/>
                  </a:cubicBezTo>
                  <a:cubicBezTo>
                    <a:pt x="68342" y="20975"/>
                    <a:pt x="83935" y="3060"/>
                    <a:pt x="119766" y="74"/>
                  </a:cubicBezTo>
                  <a:close/>
                </a:path>
              </a:pathLst>
            </a:custGeom>
            <a:solidFill>
              <a:srgbClr val="002030"/>
            </a:solidFill>
            <a:ln w="33172"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EA2F3722-6281-4696-B9BB-B26475C85A68}"/>
                </a:ext>
              </a:extLst>
            </p:cNvPr>
            <p:cNvSpPr/>
            <p:nvPr/>
          </p:nvSpPr>
          <p:spPr>
            <a:xfrm>
              <a:off x="14101563" y="3725005"/>
              <a:ext cx="566221" cy="172593"/>
            </a:xfrm>
            <a:custGeom>
              <a:avLst/>
              <a:gdLst>
                <a:gd name="connsiteX0" fmla="*/ 534132 w 534131"/>
                <a:gd name="connsiteY0" fmla="*/ 79622 h 158912"/>
                <a:gd name="connsiteX1" fmla="*/ 0 w 534131"/>
                <a:gd name="connsiteY1" fmla="*/ 0 h 158912"/>
                <a:gd name="connsiteX2" fmla="*/ 26540 w 534131"/>
                <a:gd name="connsiteY2" fmla="*/ 146969 h 158912"/>
                <a:gd name="connsiteX3" fmla="*/ 524180 w 534131"/>
                <a:gd name="connsiteY3" fmla="*/ 158913 h 158912"/>
                <a:gd name="connsiteX4" fmla="*/ 534132 w 534131"/>
                <a:gd name="connsiteY4" fmla="*/ 79622 h 158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131" h="158912">
                  <a:moveTo>
                    <a:pt x="534132" y="79622"/>
                  </a:moveTo>
                  <a:lnTo>
                    <a:pt x="0" y="0"/>
                  </a:lnTo>
                  <a:lnTo>
                    <a:pt x="26540" y="146969"/>
                  </a:lnTo>
                  <a:lnTo>
                    <a:pt x="524180" y="158913"/>
                  </a:lnTo>
                  <a:cubicBezTo>
                    <a:pt x="524180" y="158913"/>
                    <a:pt x="532474" y="112134"/>
                    <a:pt x="534132" y="79622"/>
                  </a:cubicBezTo>
                  <a:close/>
                </a:path>
              </a:pathLst>
            </a:custGeom>
            <a:solidFill>
              <a:srgbClr val="19313A"/>
            </a:solidFill>
            <a:ln w="33172"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DAA90135-673B-4CBF-A552-B70B63E2093F}"/>
                </a:ext>
              </a:extLst>
            </p:cNvPr>
            <p:cNvSpPr/>
            <p:nvPr/>
          </p:nvSpPr>
          <p:spPr>
            <a:xfrm>
              <a:off x="14101563" y="3725005"/>
              <a:ext cx="559188" cy="172593"/>
            </a:xfrm>
            <a:custGeom>
              <a:avLst/>
              <a:gdLst>
                <a:gd name="connsiteX0" fmla="*/ 527497 w 527497"/>
                <a:gd name="connsiteY0" fmla="*/ 141661 h 158912"/>
                <a:gd name="connsiteX1" fmla="*/ 527497 w 527497"/>
                <a:gd name="connsiteY1" fmla="*/ 141661 h 158912"/>
                <a:gd name="connsiteX2" fmla="*/ 120428 w 527497"/>
                <a:gd name="connsiteY2" fmla="*/ 86589 h 158912"/>
                <a:gd name="connsiteX3" fmla="*/ 88910 w 527497"/>
                <a:gd name="connsiteY3" fmla="*/ 13270 h 158912"/>
                <a:gd name="connsiteX4" fmla="*/ 0 w 527497"/>
                <a:gd name="connsiteY4" fmla="*/ 0 h 158912"/>
                <a:gd name="connsiteX5" fmla="*/ 26540 w 527497"/>
                <a:gd name="connsiteY5" fmla="*/ 146969 h 158912"/>
                <a:gd name="connsiteX6" fmla="*/ 524180 w 527497"/>
                <a:gd name="connsiteY6" fmla="*/ 158913 h 158912"/>
                <a:gd name="connsiteX7" fmla="*/ 527497 w 527497"/>
                <a:gd name="connsiteY7" fmla="*/ 141661 h 1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7497" h="158912">
                  <a:moveTo>
                    <a:pt x="527497" y="141661"/>
                  </a:moveTo>
                  <a:lnTo>
                    <a:pt x="527497" y="141661"/>
                  </a:lnTo>
                  <a:lnTo>
                    <a:pt x="120428" y="86589"/>
                  </a:lnTo>
                  <a:cubicBezTo>
                    <a:pt x="115440" y="60129"/>
                    <a:pt x="104678" y="35096"/>
                    <a:pt x="88910" y="13270"/>
                  </a:cubicBezTo>
                  <a:lnTo>
                    <a:pt x="0" y="0"/>
                  </a:lnTo>
                  <a:lnTo>
                    <a:pt x="26540" y="146969"/>
                  </a:lnTo>
                  <a:lnTo>
                    <a:pt x="524180" y="158913"/>
                  </a:lnTo>
                  <a:cubicBezTo>
                    <a:pt x="524180" y="158913"/>
                    <a:pt x="525838" y="151945"/>
                    <a:pt x="527497" y="141661"/>
                  </a:cubicBezTo>
                  <a:close/>
                </a:path>
              </a:pathLst>
            </a:custGeom>
            <a:solidFill>
              <a:srgbClr val="002030"/>
            </a:solidFill>
            <a:ln w="33172"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E467700-6DD4-4BA5-BEC3-009D6CEE08CF}"/>
                </a:ext>
              </a:extLst>
            </p:cNvPr>
            <p:cNvSpPr/>
            <p:nvPr/>
          </p:nvSpPr>
          <p:spPr>
            <a:xfrm>
              <a:off x="15478305" y="3996934"/>
              <a:ext cx="242507" cy="298545"/>
            </a:xfrm>
            <a:custGeom>
              <a:avLst/>
              <a:gdLst>
                <a:gd name="connsiteX0" fmla="*/ 37610 w 228763"/>
                <a:gd name="connsiteY0" fmla="*/ 4748 h 274880"/>
                <a:gd name="connsiteX1" fmla="*/ 8746 w 228763"/>
                <a:gd name="connsiteY1" fmla="*/ 177595 h 274880"/>
                <a:gd name="connsiteX2" fmla="*/ 136474 w 228763"/>
                <a:gd name="connsiteY2" fmla="*/ 274800 h 274880"/>
                <a:gd name="connsiteX3" fmla="*/ 228703 w 228763"/>
                <a:gd name="connsiteY3" fmla="*/ 196837 h 274880"/>
                <a:gd name="connsiteX4" fmla="*/ 136474 w 228763"/>
                <a:gd name="connsiteY4" fmla="*/ 103612 h 274880"/>
                <a:gd name="connsiteX5" fmla="*/ 37610 w 228763"/>
                <a:gd name="connsiteY5" fmla="*/ 4748 h 27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763" h="274880">
                  <a:moveTo>
                    <a:pt x="37610" y="4748"/>
                  </a:moveTo>
                  <a:cubicBezTo>
                    <a:pt x="11401" y="17023"/>
                    <a:pt x="-13813" y="104276"/>
                    <a:pt x="8746" y="177595"/>
                  </a:cubicBezTo>
                  <a:cubicBezTo>
                    <a:pt x="24680" y="234991"/>
                    <a:pt x="76907" y="274737"/>
                    <a:pt x="136474" y="274800"/>
                  </a:cubicBezTo>
                  <a:cubicBezTo>
                    <a:pt x="197518" y="276791"/>
                    <a:pt x="230363" y="241624"/>
                    <a:pt x="228703" y="196837"/>
                  </a:cubicBezTo>
                  <a:cubicBezTo>
                    <a:pt x="228703" y="158021"/>
                    <a:pt x="180599" y="157026"/>
                    <a:pt x="136474" y="103612"/>
                  </a:cubicBezTo>
                  <a:cubicBezTo>
                    <a:pt x="92350" y="50199"/>
                    <a:pt x="87042" y="-18807"/>
                    <a:pt x="37610" y="4748"/>
                  </a:cubicBezTo>
                  <a:close/>
                </a:path>
              </a:pathLst>
            </a:custGeom>
            <a:solidFill>
              <a:srgbClr val="EE9681"/>
            </a:solidFill>
            <a:ln w="33172"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2D9809E0-7F8D-4F92-9612-8E140FC0E969}"/>
                </a:ext>
              </a:extLst>
            </p:cNvPr>
            <p:cNvSpPr/>
            <p:nvPr/>
          </p:nvSpPr>
          <p:spPr>
            <a:xfrm>
              <a:off x="15478608" y="4077398"/>
              <a:ext cx="242203" cy="218081"/>
            </a:xfrm>
            <a:custGeom>
              <a:avLst/>
              <a:gdLst>
                <a:gd name="connsiteX0" fmla="*/ 120264 w 228476"/>
                <a:gd name="connsiteY0" fmla="*/ 161235 h 200794"/>
                <a:gd name="connsiteX1" fmla="*/ 3816 w 228476"/>
                <a:gd name="connsiteY1" fmla="*/ 0 h 200794"/>
                <a:gd name="connsiteX2" fmla="*/ 8461 w 228476"/>
                <a:gd name="connsiteY2" fmla="*/ 103509 h 200794"/>
                <a:gd name="connsiteX3" fmla="*/ 136189 w 228476"/>
                <a:gd name="connsiteY3" fmla="*/ 200714 h 200794"/>
                <a:gd name="connsiteX4" fmla="*/ 228417 w 228476"/>
                <a:gd name="connsiteY4" fmla="*/ 122751 h 200794"/>
                <a:gd name="connsiteX5" fmla="*/ 120264 w 228476"/>
                <a:gd name="connsiteY5" fmla="*/ 161235 h 20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6" h="200794">
                  <a:moveTo>
                    <a:pt x="120264" y="161235"/>
                  </a:moveTo>
                  <a:cubicBezTo>
                    <a:pt x="41636" y="146969"/>
                    <a:pt x="830" y="54409"/>
                    <a:pt x="3816" y="0"/>
                  </a:cubicBezTo>
                  <a:cubicBezTo>
                    <a:pt x="-2532" y="34407"/>
                    <a:pt x="-944" y="69809"/>
                    <a:pt x="8461" y="103509"/>
                  </a:cubicBezTo>
                  <a:cubicBezTo>
                    <a:pt x="24395" y="160905"/>
                    <a:pt x="76621" y="200651"/>
                    <a:pt x="136189" y="200714"/>
                  </a:cubicBezTo>
                  <a:cubicBezTo>
                    <a:pt x="197231" y="202705"/>
                    <a:pt x="230076" y="167538"/>
                    <a:pt x="228417" y="122751"/>
                  </a:cubicBezTo>
                  <a:cubicBezTo>
                    <a:pt x="218132" y="153273"/>
                    <a:pt x="184956" y="173178"/>
                    <a:pt x="120264" y="161235"/>
                  </a:cubicBezTo>
                  <a:close/>
                </a:path>
              </a:pathLst>
            </a:custGeom>
            <a:solidFill>
              <a:srgbClr val="EB7C74"/>
            </a:solidFill>
            <a:ln w="33172"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4B03108C-3625-4EA4-9575-1F740C67B933}"/>
                </a:ext>
              </a:extLst>
            </p:cNvPr>
            <p:cNvSpPr/>
            <p:nvPr/>
          </p:nvSpPr>
          <p:spPr>
            <a:xfrm>
              <a:off x="15636379" y="4149856"/>
              <a:ext cx="66081" cy="59111"/>
            </a:xfrm>
            <a:custGeom>
              <a:avLst/>
              <a:gdLst>
                <a:gd name="connsiteX0" fmla="*/ 46081 w 62336"/>
                <a:gd name="connsiteY0" fmla="*/ 54379 h 54425"/>
                <a:gd name="connsiteX1" fmla="*/ 41104 w 62336"/>
                <a:gd name="connsiteY1" fmla="*/ 54379 h 54425"/>
                <a:gd name="connsiteX2" fmla="*/ 27169 w 62336"/>
                <a:gd name="connsiteY2" fmla="*/ 49070 h 54425"/>
                <a:gd name="connsiteX3" fmla="*/ 2620 w 62336"/>
                <a:gd name="connsiteY3" fmla="*/ 18217 h 54425"/>
                <a:gd name="connsiteX4" fmla="*/ 6601 w 62336"/>
                <a:gd name="connsiteY4" fmla="*/ 302 h 54425"/>
                <a:gd name="connsiteX5" fmla="*/ 12905 w 62336"/>
                <a:gd name="connsiteY5" fmla="*/ 3951 h 54425"/>
                <a:gd name="connsiteX6" fmla="*/ 28166 w 62336"/>
                <a:gd name="connsiteY6" fmla="*/ 15231 h 54425"/>
                <a:gd name="connsiteX7" fmla="*/ 57029 w 62336"/>
                <a:gd name="connsiteY7" fmla="*/ 33146 h 54425"/>
                <a:gd name="connsiteX8" fmla="*/ 62337 w 62336"/>
                <a:gd name="connsiteY8" fmla="*/ 43431 h 54425"/>
                <a:gd name="connsiteX9" fmla="*/ 54375 w 62336"/>
                <a:gd name="connsiteY9" fmla="*/ 53383 h 54425"/>
                <a:gd name="connsiteX10" fmla="*/ 46081 w 62336"/>
                <a:gd name="connsiteY10" fmla="*/ 54379 h 5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336" h="54425">
                  <a:moveTo>
                    <a:pt x="46081" y="54379"/>
                  </a:moveTo>
                  <a:lnTo>
                    <a:pt x="41104" y="54379"/>
                  </a:lnTo>
                  <a:cubicBezTo>
                    <a:pt x="36178" y="53459"/>
                    <a:pt x="31459" y="51661"/>
                    <a:pt x="27169" y="49070"/>
                  </a:cubicBezTo>
                  <a:cubicBezTo>
                    <a:pt x="15561" y="42052"/>
                    <a:pt x="6851" y="31106"/>
                    <a:pt x="2620" y="18217"/>
                  </a:cubicBezTo>
                  <a:cubicBezTo>
                    <a:pt x="961" y="13240"/>
                    <a:pt x="-4015" y="-2352"/>
                    <a:pt x="6601" y="302"/>
                  </a:cubicBezTo>
                  <a:cubicBezTo>
                    <a:pt x="8876" y="1189"/>
                    <a:pt x="11003" y="2420"/>
                    <a:pt x="12905" y="3951"/>
                  </a:cubicBezTo>
                  <a:lnTo>
                    <a:pt x="28166" y="15231"/>
                  </a:lnTo>
                  <a:cubicBezTo>
                    <a:pt x="37123" y="22198"/>
                    <a:pt x="48402" y="26179"/>
                    <a:pt x="57029" y="33146"/>
                  </a:cubicBezTo>
                  <a:cubicBezTo>
                    <a:pt x="60171" y="35670"/>
                    <a:pt x="62100" y="39407"/>
                    <a:pt x="62337" y="43431"/>
                  </a:cubicBezTo>
                  <a:cubicBezTo>
                    <a:pt x="61749" y="47974"/>
                    <a:pt x="58678" y="51812"/>
                    <a:pt x="54375" y="53383"/>
                  </a:cubicBezTo>
                  <a:cubicBezTo>
                    <a:pt x="51695" y="54221"/>
                    <a:pt x="48883" y="54558"/>
                    <a:pt x="46081" y="54379"/>
                  </a:cubicBezTo>
                  <a:close/>
                </a:path>
              </a:pathLst>
            </a:custGeom>
            <a:solidFill>
              <a:srgbClr val="F8C6A3"/>
            </a:solidFill>
            <a:ln w="33172"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2A116145-6A7F-48BC-A757-561B8F645432}"/>
                </a:ext>
              </a:extLst>
            </p:cNvPr>
            <p:cNvSpPr/>
            <p:nvPr/>
          </p:nvSpPr>
          <p:spPr>
            <a:xfrm>
              <a:off x="14640353" y="3420893"/>
              <a:ext cx="829288" cy="849637"/>
            </a:xfrm>
            <a:custGeom>
              <a:avLst/>
              <a:gdLst>
                <a:gd name="connsiteX0" fmla="*/ 391145 w 782289"/>
                <a:gd name="connsiteY0" fmla="*/ 782288 h 782288"/>
                <a:gd name="connsiteX1" fmla="*/ 0 w 782289"/>
                <a:gd name="connsiteY1" fmla="*/ 391144 h 782288"/>
                <a:gd name="connsiteX2" fmla="*/ 391145 w 782289"/>
                <a:gd name="connsiteY2" fmla="*/ 0 h 782288"/>
                <a:gd name="connsiteX3" fmla="*/ 782289 w 782289"/>
                <a:gd name="connsiteY3" fmla="*/ 391144 h 782288"/>
                <a:gd name="connsiteX4" fmla="*/ 391145 w 782289"/>
                <a:gd name="connsiteY4" fmla="*/ 782288 h 782288"/>
                <a:gd name="connsiteX5" fmla="*/ 391145 w 782289"/>
                <a:gd name="connsiteY5" fmla="*/ 33175 h 782288"/>
                <a:gd name="connsiteX6" fmla="*/ 33176 w 782289"/>
                <a:gd name="connsiteY6" fmla="*/ 391144 h 782288"/>
                <a:gd name="connsiteX7" fmla="*/ 391145 w 782289"/>
                <a:gd name="connsiteY7" fmla="*/ 749112 h 782288"/>
                <a:gd name="connsiteX8" fmla="*/ 749114 w 782289"/>
                <a:gd name="connsiteY8" fmla="*/ 391144 h 782288"/>
                <a:gd name="connsiteX9" fmla="*/ 391145 w 782289"/>
                <a:gd name="connsiteY9" fmla="*/ 33175 h 78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2289" h="782288">
                  <a:moveTo>
                    <a:pt x="391145" y="782288"/>
                  </a:moveTo>
                  <a:cubicBezTo>
                    <a:pt x="175121" y="782288"/>
                    <a:pt x="0" y="607167"/>
                    <a:pt x="0" y="391144"/>
                  </a:cubicBezTo>
                  <a:cubicBezTo>
                    <a:pt x="0" y="175121"/>
                    <a:pt x="175121" y="0"/>
                    <a:pt x="391145" y="0"/>
                  </a:cubicBezTo>
                  <a:cubicBezTo>
                    <a:pt x="607168" y="0"/>
                    <a:pt x="782289" y="175121"/>
                    <a:pt x="782289" y="391144"/>
                  </a:cubicBezTo>
                  <a:cubicBezTo>
                    <a:pt x="782106" y="607092"/>
                    <a:pt x="607092" y="782106"/>
                    <a:pt x="391145" y="782288"/>
                  </a:cubicBezTo>
                  <a:close/>
                  <a:moveTo>
                    <a:pt x="391145" y="33175"/>
                  </a:moveTo>
                  <a:cubicBezTo>
                    <a:pt x="193444" y="33175"/>
                    <a:pt x="33176" y="193443"/>
                    <a:pt x="33176" y="391144"/>
                  </a:cubicBezTo>
                  <a:cubicBezTo>
                    <a:pt x="33176" y="588844"/>
                    <a:pt x="193444" y="749112"/>
                    <a:pt x="391145" y="749112"/>
                  </a:cubicBezTo>
                  <a:cubicBezTo>
                    <a:pt x="588846" y="749112"/>
                    <a:pt x="749114" y="588844"/>
                    <a:pt x="749114" y="391144"/>
                  </a:cubicBezTo>
                  <a:cubicBezTo>
                    <a:pt x="748930" y="193519"/>
                    <a:pt x="588770" y="33358"/>
                    <a:pt x="391145" y="33175"/>
                  </a:cubicBezTo>
                  <a:close/>
                </a:path>
              </a:pathLst>
            </a:custGeom>
            <a:solidFill>
              <a:srgbClr val="19313A"/>
            </a:solidFill>
            <a:ln w="33172"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9C8F58F2-E2E4-4812-BB3E-A416B86CFAD2}"/>
                </a:ext>
              </a:extLst>
            </p:cNvPr>
            <p:cNvSpPr/>
            <p:nvPr/>
          </p:nvSpPr>
          <p:spPr>
            <a:xfrm>
              <a:off x="14938263" y="4390737"/>
              <a:ext cx="928228" cy="462574"/>
            </a:xfrm>
            <a:custGeom>
              <a:avLst/>
              <a:gdLst>
                <a:gd name="connsiteX0" fmla="*/ 439887 w 875622"/>
                <a:gd name="connsiteY0" fmla="*/ 127857 h 425907"/>
                <a:gd name="connsiteX1" fmla="*/ 162537 w 875622"/>
                <a:gd name="connsiteY1" fmla="*/ 33305 h 425907"/>
                <a:gd name="connsiteX2" fmla="*/ 2960 w 875622"/>
                <a:gd name="connsiteY2" fmla="*/ 46908 h 425907"/>
                <a:gd name="connsiteX3" fmla="*/ 373535 w 875622"/>
                <a:gd name="connsiteY3" fmla="*/ 418147 h 425907"/>
                <a:gd name="connsiteX4" fmla="*/ 785249 w 875622"/>
                <a:gd name="connsiteY4" fmla="*/ 327245 h 425907"/>
                <a:gd name="connsiteX5" fmla="*/ 870511 w 875622"/>
                <a:gd name="connsiteY5" fmla="*/ 207480 h 425907"/>
                <a:gd name="connsiteX6" fmla="*/ 730177 w 875622"/>
                <a:gd name="connsiteY6" fmla="*/ 111933 h 425907"/>
                <a:gd name="connsiteX7" fmla="*/ 439887 w 875622"/>
                <a:gd name="connsiteY7" fmla="*/ 127857 h 42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22" h="425907">
                  <a:moveTo>
                    <a:pt x="439887" y="127857"/>
                  </a:moveTo>
                  <a:cubicBezTo>
                    <a:pt x="342258" y="114295"/>
                    <a:pt x="248119" y="82203"/>
                    <a:pt x="162537" y="33305"/>
                  </a:cubicBezTo>
                  <a:cubicBezTo>
                    <a:pt x="80260" y="-10155"/>
                    <a:pt x="17557" y="-16458"/>
                    <a:pt x="2960" y="46908"/>
                  </a:cubicBezTo>
                  <a:cubicBezTo>
                    <a:pt x="-18273" y="138805"/>
                    <a:pt x="71634" y="372696"/>
                    <a:pt x="373535" y="418147"/>
                  </a:cubicBezTo>
                  <a:cubicBezTo>
                    <a:pt x="566951" y="447010"/>
                    <a:pt x="707285" y="390611"/>
                    <a:pt x="785249" y="327245"/>
                  </a:cubicBezTo>
                  <a:cubicBezTo>
                    <a:pt x="824936" y="296679"/>
                    <a:pt x="854619" y="254985"/>
                    <a:pt x="870511" y="207480"/>
                  </a:cubicBezTo>
                  <a:cubicBezTo>
                    <a:pt x="887763" y="152076"/>
                    <a:pt x="866198" y="85724"/>
                    <a:pt x="730177" y="111933"/>
                  </a:cubicBezTo>
                  <a:cubicBezTo>
                    <a:pt x="634775" y="131884"/>
                    <a:pt x="536899" y="137253"/>
                    <a:pt x="439887" y="127857"/>
                  </a:cubicBezTo>
                  <a:close/>
                </a:path>
              </a:pathLst>
            </a:custGeom>
            <a:solidFill>
              <a:srgbClr val="C9434D"/>
            </a:solidFill>
            <a:ln w="33172"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F3775013-211F-4D05-9C41-3A8AEDDFFC46}"/>
                </a:ext>
              </a:extLst>
            </p:cNvPr>
            <p:cNvSpPr/>
            <p:nvPr/>
          </p:nvSpPr>
          <p:spPr>
            <a:xfrm>
              <a:off x="14938260" y="4390737"/>
              <a:ext cx="422709" cy="406223"/>
            </a:xfrm>
            <a:custGeom>
              <a:avLst/>
              <a:gdLst>
                <a:gd name="connsiteX0" fmla="*/ 398421 w 398752"/>
                <a:gd name="connsiteY0" fmla="*/ 121885 h 374022"/>
                <a:gd name="connsiteX1" fmla="*/ 162540 w 398752"/>
                <a:gd name="connsiteY1" fmla="*/ 33306 h 374022"/>
                <a:gd name="connsiteX2" fmla="*/ 2963 w 398752"/>
                <a:gd name="connsiteY2" fmla="*/ 46908 h 374022"/>
                <a:gd name="connsiteX3" fmla="*/ 224247 w 398752"/>
                <a:gd name="connsiteY3" fmla="*/ 374023 h 374022"/>
                <a:gd name="connsiteX4" fmla="*/ 398753 w 398752"/>
                <a:gd name="connsiteY4" fmla="*/ 126199 h 374022"/>
                <a:gd name="connsiteX5" fmla="*/ 398421 w 398752"/>
                <a:gd name="connsiteY5" fmla="*/ 121885 h 37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752" h="374022">
                  <a:moveTo>
                    <a:pt x="398421" y="121885"/>
                  </a:moveTo>
                  <a:cubicBezTo>
                    <a:pt x="315855" y="104152"/>
                    <a:pt x="236369" y="74302"/>
                    <a:pt x="162540" y="33306"/>
                  </a:cubicBezTo>
                  <a:cubicBezTo>
                    <a:pt x="80263" y="-10155"/>
                    <a:pt x="17560" y="-16458"/>
                    <a:pt x="2963" y="46908"/>
                  </a:cubicBezTo>
                  <a:cubicBezTo>
                    <a:pt x="-14288" y="121554"/>
                    <a:pt x="41779" y="289092"/>
                    <a:pt x="224247" y="374023"/>
                  </a:cubicBezTo>
                  <a:cubicBezTo>
                    <a:pt x="328504" y="336018"/>
                    <a:pt x="398112" y="237165"/>
                    <a:pt x="398753" y="126199"/>
                  </a:cubicBezTo>
                  <a:cubicBezTo>
                    <a:pt x="398753" y="126199"/>
                    <a:pt x="398421" y="123544"/>
                    <a:pt x="398421" y="121885"/>
                  </a:cubicBezTo>
                  <a:close/>
                </a:path>
              </a:pathLst>
            </a:custGeom>
            <a:solidFill>
              <a:srgbClr val="7C1423"/>
            </a:solidFill>
            <a:ln w="33172"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DB3CCEAB-6AFD-4640-9D23-6E775C0A7D20}"/>
                </a:ext>
              </a:extLst>
            </p:cNvPr>
            <p:cNvSpPr/>
            <p:nvPr/>
          </p:nvSpPr>
          <p:spPr>
            <a:xfrm>
              <a:off x="15135535" y="4439882"/>
              <a:ext cx="523667" cy="203025"/>
            </a:xfrm>
            <a:custGeom>
              <a:avLst/>
              <a:gdLst>
                <a:gd name="connsiteX0" fmla="*/ 493989 w 493989"/>
                <a:gd name="connsiteY0" fmla="*/ 75310 h 186932"/>
                <a:gd name="connsiteX1" fmla="*/ 493989 w 493989"/>
                <a:gd name="connsiteY1" fmla="*/ 75310 h 186932"/>
                <a:gd name="connsiteX2" fmla="*/ 253796 w 493989"/>
                <a:gd name="connsiteY2" fmla="*/ 82608 h 186932"/>
                <a:gd name="connsiteX3" fmla="*/ 0 w 493989"/>
                <a:gd name="connsiteY3" fmla="*/ 0 h 186932"/>
                <a:gd name="connsiteX4" fmla="*/ 0 w 493989"/>
                <a:gd name="connsiteY4" fmla="*/ 1 h 186932"/>
                <a:gd name="connsiteX5" fmla="*/ 24219 w 493989"/>
                <a:gd name="connsiteY5" fmla="*/ 96874 h 186932"/>
                <a:gd name="connsiteX6" fmla="*/ 219625 w 493989"/>
                <a:gd name="connsiteY6" fmla="*/ 181805 h 186932"/>
                <a:gd name="connsiteX7" fmla="*/ 446548 w 493989"/>
                <a:gd name="connsiteY7" fmla="*/ 156591 h 186932"/>
                <a:gd name="connsiteX8" fmla="*/ 493989 w 493989"/>
                <a:gd name="connsiteY8" fmla="*/ 75310 h 18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989" h="186932">
                  <a:moveTo>
                    <a:pt x="493989" y="75310"/>
                  </a:moveTo>
                  <a:lnTo>
                    <a:pt x="493989" y="75310"/>
                  </a:lnTo>
                  <a:cubicBezTo>
                    <a:pt x="414559" y="87920"/>
                    <a:pt x="333845" y="90372"/>
                    <a:pt x="253796" y="82608"/>
                  </a:cubicBezTo>
                  <a:cubicBezTo>
                    <a:pt x="164839" y="70906"/>
                    <a:pt x="78802" y="42902"/>
                    <a:pt x="0" y="0"/>
                  </a:cubicBezTo>
                  <a:lnTo>
                    <a:pt x="0" y="1"/>
                  </a:lnTo>
                  <a:cubicBezTo>
                    <a:pt x="1656" y="33565"/>
                    <a:pt x="9885" y="66479"/>
                    <a:pt x="24219" y="96874"/>
                  </a:cubicBezTo>
                  <a:cubicBezTo>
                    <a:pt x="47441" y="130050"/>
                    <a:pt x="156922" y="172847"/>
                    <a:pt x="219625" y="181805"/>
                  </a:cubicBezTo>
                  <a:cubicBezTo>
                    <a:pt x="341049" y="199056"/>
                    <a:pt x="435931" y="168202"/>
                    <a:pt x="446548" y="156591"/>
                  </a:cubicBezTo>
                  <a:cubicBezTo>
                    <a:pt x="464451" y="130772"/>
                    <a:pt x="480313" y="103596"/>
                    <a:pt x="493989" y="75310"/>
                  </a:cubicBezTo>
                  <a:close/>
                </a:path>
              </a:pathLst>
            </a:custGeom>
            <a:solidFill>
              <a:srgbClr val="FFFFFF"/>
            </a:solidFill>
            <a:ln w="33172"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51321F1-BB90-48FF-BEE4-8C71FA33E108}"/>
                </a:ext>
              </a:extLst>
            </p:cNvPr>
            <p:cNvSpPr/>
            <p:nvPr/>
          </p:nvSpPr>
          <p:spPr>
            <a:xfrm>
              <a:off x="15135535" y="4438801"/>
              <a:ext cx="523667" cy="179440"/>
            </a:xfrm>
            <a:custGeom>
              <a:avLst/>
              <a:gdLst>
                <a:gd name="connsiteX0" fmla="*/ 175500 w 493989"/>
                <a:gd name="connsiteY0" fmla="*/ 94552 h 165216"/>
                <a:gd name="connsiteX1" fmla="*/ 484368 w 493989"/>
                <a:gd name="connsiteY1" fmla="*/ 94552 h 165216"/>
                <a:gd name="connsiteX2" fmla="*/ 493989 w 493989"/>
                <a:gd name="connsiteY2" fmla="*/ 75310 h 165216"/>
                <a:gd name="connsiteX3" fmla="*/ 493989 w 493989"/>
                <a:gd name="connsiteY3" fmla="*/ 75310 h 165216"/>
                <a:gd name="connsiteX4" fmla="*/ 253796 w 493989"/>
                <a:gd name="connsiteY4" fmla="*/ 82608 h 165216"/>
                <a:gd name="connsiteX5" fmla="*/ 0 w 493989"/>
                <a:gd name="connsiteY5" fmla="*/ 0 h 165216"/>
                <a:gd name="connsiteX6" fmla="*/ 0 w 493989"/>
                <a:gd name="connsiteY6" fmla="*/ 1 h 165216"/>
                <a:gd name="connsiteX7" fmla="*/ 24219 w 493989"/>
                <a:gd name="connsiteY7" fmla="*/ 96874 h 165216"/>
                <a:gd name="connsiteX8" fmla="*/ 151945 w 493989"/>
                <a:gd name="connsiteY8" fmla="*/ 165217 h 165216"/>
                <a:gd name="connsiteX9" fmla="*/ 52418 w 493989"/>
                <a:gd name="connsiteY9" fmla="*/ 74978 h 165216"/>
                <a:gd name="connsiteX10" fmla="*/ 175500 w 493989"/>
                <a:gd name="connsiteY10" fmla="*/ 94552 h 16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3989" h="165216">
                  <a:moveTo>
                    <a:pt x="175500" y="94552"/>
                  </a:moveTo>
                  <a:cubicBezTo>
                    <a:pt x="277097" y="118204"/>
                    <a:pt x="382771" y="118204"/>
                    <a:pt x="484368" y="94552"/>
                  </a:cubicBezTo>
                  <a:lnTo>
                    <a:pt x="493989" y="75310"/>
                  </a:lnTo>
                  <a:lnTo>
                    <a:pt x="493989" y="75310"/>
                  </a:lnTo>
                  <a:cubicBezTo>
                    <a:pt x="414559" y="87920"/>
                    <a:pt x="333845" y="90372"/>
                    <a:pt x="253796" y="82608"/>
                  </a:cubicBezTo>
                  <a:cubicBezTo>
                    <a:pt x="164839" y="70906"/>
                    <a:pt x="78802" y="42902"/>
                    <a:pt x="0" y="0"/>
                  </a:cubicBezTo>
                  <a:lnTo>
                    <a:pt x="0" y="1"/>
                  </a:lnTo>
                  <a:cubicBezTo>
                    <a:pt x="1656" y="33565"/>
                    <a:pt x="9885" y="66479"/>
                    <a:pt x="24219" y="96874"/>
                  </a:cubicBezTo>
                  <a:cubicBezTo>
                    <a:pt x="40143" y="120097"/>
                    <a:pt x="97537" y="147633"/>
                    <a:pt x="151945" y="165217"/>
                  </a:cubicBezTo>
                  <a:cubicBezTo>
                    <a:pt x="107939" y="149821"/>
                    <a:pt x="72037" y="117271"/>
                    <a:pt x="52418" y="74978"/>
                  </a:cubicBezTo>
                  <a:cubicBezTo>
                    <a:pt x="47773" y="50760"/>
                    <a:pt x="78295" y="70333"/>
                    <a:pt x="175500" y="94552"/>
                  </a:cubicBezTo>
                  <a:close/>
                </a:path>
              </a:pathLst>
            </a:custGeom>
            <a:solidFill>
              <a:srgbClr val="BAC4CA">
                <a:alpha val="20000"/>
              </a:srgbClr>
            </a:solidFill>
            <a:ln w="33172"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5C9E3E0E-26BE-4E34-9BE0-B8D54DCD8471}"/>
                </a:ext>
              </a:extLst>
            </p:cNvPr>
            <p:cNvSpPr/>
            <p:nvPr/>
          </p:nvSpPr>
          <p:spPr>
            <a:xfrm>
              <a:off x="15016311" y="4663176"/>
              <a:ext cx="521558" cy="190197"/>
            </a:xfrm>
            <a:custGeom>
              <a:avLst/>
              <a:gdLst>
                <a:gd name="connsiteX0" fmla="*/ 492000 w 491999"/>
                <a:gd name="connsiteY0" fmla="*/ 168299 h 175120"/>
                <a:gd name="connsiteX1" fmla="*/ 0 w 491999"/>
                <a:gd name="connsiteY1" fmla="*/ 6732 h 175120"/>
                <a:gd name="connsiteX2" fmla="*/ 298584 w 491999"/>
                <a:gd name="connsiteY2" fmla="*/ 167304 h 175120"/>
                <a:gd name="connsiteX3" fmla="*/ 491999 w 491999"/>
                <a:gd name="connsiteY3" fmla="*/ 168299 h 175120"/>
              </a:gdLst>
              <a:ahLst/>
              <a:cxnLst>
                <a:cxn ang="0">
                  <a:pos x="connsiteX0" y="connsiteY0"/>
                </a:cxn>
                <a:cxn ang="0">
                  <a:pos x="connsiteX1" y="connsiteY1"/>
                </a:cxn>
                <a:cxn ang="0">
                  <a:pos x="connsiteX2" y="connsiteY2"/>
                </a:cxn>
                <a:cxn ang="0">
                  <a:pos x="connsiteX3" y="connsiteY3"/>
                </a:cxn>
              </a:cxnLst>
              <a:rect l="l" t="t" r="r" b="b"/>
              <a:pathLst>
                <a:path w="491999" h="175120">
                  <a:moveTo>
                    <a:pt x="492000" y="168299"/>
                  </a:moveTo>
                  <a:cubicBezTo>
                    <a:pt x="465791" y="111900"/>
                    <a:pt x="311191" y="-32747"/>
                    <a:pt x="0" y="6732"/>
                  </a:cubicBezTo>
                  <a:cubicBezTo>
                    <a:pt x="75421" y="96359"/>
                    <a:pt x="182227" y="153796"/>
                    <a:pt x="298584" y="167304"/>
                  </a:cubicBezTo>
                  <a:cubicBezTo>
                    <a:pt x="362637" y="177381"/>
                    <a:pt x="427846" y="177717"/>
                    <a:pt x="491999" y="168299"/>
                  </a:cubicBezTo>
                  <a:close/>
                </a:path>
              </a:pathLst>
            </a:custGeom>
            <a:solidFill>
              <a:srgbClr val="EC6469"/>
            </a:solidFill>
            <a:ln w="33172"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519140A6-EBB3-4B40-A3E1-B4ABA7A28AAF}"/>
                </a:ext>
              </a:extLst>
            </p:cNvPr>
            <p:cNvSpPr/>
            <p:nvPr/>
          </p:nvSpPr>
          <p:spPr>
            <a:xfrm>
              <a:off x="15015608" y="4664104"/>
              <a:ext cx="475838" cy="189412"/>
            </a:xfrm>
            <a:custGeom>
              <a:avLst/>
              <a:gdLst>
                <a:gd name="connsiteX0" fmla="*/ 448871 w 448870"/>
                <a:gd name="connsiteY0" fmla="*/ 172421 h 174398"/>
                <a:gd name="connsiteX1" fmla="*/ 190099 w 448870"/>
                <a:gd name="connsiteY1" fmla="*/ 106070 h 174398"/>
                <a:gd name="connsiteX2" fmla="*/ 199056 w 448870"/>
                <a:gd name="connsiteY2" fmla="*/ 6542 h 174398"/>
                <a:gd name="connsiteX3" fmla="*/ 0 w 448870"/>
                <a:gd name="connsiteY3" fmla="*/ 6542 h 174398"/>
                <a:gd name="connsiteX4" fmla="*/ 298584 w 448870"/>
                <a:gd name="connsiteY4" fmla="*/ 167113 h 174398"/>
                <a:gd name="connsiteX5" fmla="*/ 448871 w 448870"/>
                <a:gd name="connsiteY5" fmla="*/ 172421 h 17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870" h="174398">
                  <a:moveTo>
                    <a:pt x="448871" y="172421"/>
                  </a:moveTo>
                  <a:cubicBezTo>
                    <a:pt x="448871" y="172421"/>
                    <a:pt x="273702" y="161805"/>
                    <a:pt x="190099" y="106070"/>
                  </a:cubicBezTo>
                  <a:cubicBezTo>
                    <a:pt x="106495" y="50334"/>
                    <a:pt x="126400" y="570"/>
                    <a:pt x="199056" y="6542"/>
                  </a:cubicBezTo>
                  <a:cubicBezTo>
                    <a:pt x="132990" y="-2181"/>
                    <a:pt x="66065" y="-2181"/>
                    <a:pt x="0" y="6542"/>
                  </a:cubicBezTo>
                  <a:cubicBezTo>
                    <a:pt x="75421" y="96168"/>
                    <a:pt x="182227" y="153606"/>
                    <a:pt x="298584" y="167113"/>
                  </a:cubicBezTo>
                  <a:cubicBezTo>
                    <a:pt x="348323" y="174493"/>
                    <a:pt x="398734" y="176274"/>
                    <a:pt x="448871" y="172421"/>
                  </a:cubicBezTo>
                  <a:close/>
                </a:path>
              </a:pathLst>
            </a:custGeom>
            <a:solidFill>
              <a:srgbClr val="DB545B"/>
            </a:solidFill>
            <a:ln w="33172"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5B7CBAFC-CCE1-4F94-93F4-807BB17C2CFE}"/>
                </a:ext>
              </a:extLst>
            </p:cNvPr>
            <p:cNvSpPr/>
            <p:nvPr/>
          </p:nvSpPr>
          <p:spPr>
            <a:xfrm>
              <a:off x="15209527" y="4689584"/>
              <a:ext cx="233535" cy="107490"/>
            </a:xfrm>
            <a:custGeom>
              <a:avLst/>
              <a:gdLst>
                <a:gd name="connsiteX0" fmla="*/ 168405 w 220300"/>
                <a:gd name="connsiteY0" fmla="*/ 42465 h 98969"/>
                <a:gd name="connsiteX1" fmla="*/ 19776 w 220300"/>
                <a:gd name="connsiteY1" fmla="*/ 0 h 98969"/>
                <a:gd name="connsiteX2" fmla="*/ 155135 w 220300"/>
                <a:gd name="connsiteY2" fmla="*/ 88248 h 98969"/>
                <a:gd name="connsiteX3" fmla="*/ 168405 w 220300"/>
                <a:gd name="connsiteY3" fmla="*/ 42465 h 98969"/>
              </a:gdLst>
              <a:ahLst/>
              <a:cxnLst>
                <a:cxn ang="0">
                  <a:pos x="connsiteX0" y="connsiteY0"/>
                </a:cxn>
                <a:cxn ang="0">
                  <a:pos x="connsiteX1" y="connsiteY1"/>
                </a:cxn>
                <a:cxn ang="0">
                  <a:pos x="connsiteX2" y="connsiteY2"/>
                </a:cxn>
                <a:cxn ang="0">
                  <a:pos x="connsiteX3" y="connsiteY3"/>
                </a:cxn>
              </a:cxnLst>
              <a:rect l="l" t="t" r="r" b="b"/>
              <a:pathLst>
                <a:path w="220300" h="98969">
                  <a:moveTo>
                    <a:pt x="168405" y="42465"/>
                  </a:moveTo>
                  <a:cubicBezTo>
                    <a:pt x="122873" y="16863"/>
                    <a:pt x="71962" y="2317"/>
                    <a:pt x="19776" y="0"/>
                  </a:cubicBezTo>
                  <a:cubicBezTo>
                    <a:pt x="-52547" y="7299"/>
                    <a:pt x="92101" y="66352"/>
                    <a:pt x="155135" y="88248"/>
                  </a:cubicBezTo>
                  <a:cubicBezTo>
                    <a:pt x="234757" y="117443"/>
                    <a:pt x="244046" y="81945"/>
                    <a:pt x="168405" y="42465"/>
                  </a:cubicBezTo>
                  <a:close/>
                </a:path>
              </a:pathLst>
            </a:custGeom>
            <a:solidFill>
              <a:srgbClr val="FFFFFF">
                <a:alpha val="20000"/>
              </a:srgbClr>
            </a:solidFill>
            <a:ln w="33172"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DAA3A317-53DD-44CF-BAD7-BB6EEC2248C9}"/>
                </a:ext>
              </a:extLst>
            </p:cNvPr>
            <p:cNvSpPr/>
            <p:nvPr/>
          </p:nvSpPr>
          <p:spPr>
            <a:xfrm>
              <a:off x="15456629" y="4797335"/>
              <a:ext cx="45678" cy="36812"/>
            </a:xfrm>
            <a:custGeom>
              <a:avLst/>
              <a:gdLst>
                <a:gd name="connsiteX0" fmla="*/ 28531 w 43089"/>
                <a:gd name="connsiteY0" fmla="*/ 5627 h 33894"/>
                <a:gd name="connsiteX1" fmla="*/ 0 w 43089"/>
                <a:gd name="connsiteY1" fmla="*/ 7618 h 33894"/>
                <a:gd name="connsiteX2" fmla="*/ 28531 w 43089"/>
                <a:gd name="connsiteY2" fmla="*/ 32832 h 33894"/>
                <a:gd name="connsiteX3" fmla="*/ 28531 w 43089"/>
                <a:gd name="connsiteY3" fmla="*/ 5627 h 33894"/>
              </a:gdLst>
              <a:ahLst/>
              <a:cxnLst>
                <a:cxn ang="0">
                  <a:pos x="connsiteX0" y="connsiteY0"/>
                </a:cxn>
                <a:cxn ang="0">
                  <a:pos x="connsiteX1" y="connsiteY1"/>
                </a:cxn>
                <a:cxn ang="0">
                  <a:pos x="connsiteX2" y="connsiteY2"/>
                </a:cxn>
                <a:cxn ang="0">
                  <a:pos x="connsiteX3" y="connsiteY3"/>
                </a:cxn>
              </a:cxnLst>
              <a:rect l="l" t="t" r="r" b="b"/>
              <a:pathLst>
                <a:path w="43089" h="33894">
                  <a:moveTo>
                    <a:pt x="28531" y="5627"/>
                  </a:moveTo>
                  <a:cubicBezTo>
                    <a:pt x="16588" y="-2335"/>
                    <a:pt x="0" y="-2003"/>
                    <a:pt x="0" y="7618"/>
                  </a:cubicBezTo>
                  <a:cubicBezTo>
                    <a:pt x="0" y="17239"/>
                    <a:pt x="9620" y="26860"/>
                    <a:pt x="28531" y="32832"/>
                  </a:cubicBezTo>
                  <a:cubicBezTo>
                    <a:pt x="47441" y="38803"/>
                    <a:pt x="48437" y="18234"/>
                    <a:pt x="28531" y="5627"/>
                  </a:cubicBezTo>
                  <a:close/>
                </a:path>
              </a:pathLst>
            </a:custGeom>
            <a:solidFill>
              <a:srgbClr val="FFFFFF">
                <a:alpha val="20000"/>
              </a:srgbClr>
            </a:solidFill>
            <a:ln w="33172"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90C4EB74-3F07-4488-84FB-10022B2DF235}"/>
                </a:ext>
              </a:extLst>
            </p:cNvPr>
            <p:cNvSpPr/>
            <p:nvPr/>
          </p:nvSpPr>
          <p:spPr>
            <a:xfrm>
              <a:off x="15658400" y="3650416"/>
              <a:ext cx="433425" cy="467697"/>
            </a:xfrm>
            <a:custGeom>
              <a:avLst/>
              <a:gdLst>
                <a:gd name="connsiteX0" fmla="*/ 372661 w 408861"/>
                <a:gd name="connsiteY0" fmla="*/ 362946 h 430623"/>
                <a:gd name="connsiteX1" fmla="*/ 346452 w 408861"/>
                <a:gd name="connsiteY1" fmla="*/ 45121 h 430623"/>
                <a:gd name="connsiteX2" fmla="*/ 216070 w 408861"/>
                <a:gd name="connsiteY2" fmla="*/ 1 h 430623"/>
                <a:gd name="connsiteX3" fmla="*/ 1 w 408861"/>
                <a:gd name="connsiteY3" fmla="*/ 214553 h 430623"/>
                <a:gd name="connsiteX4" fmla="*/ 214554 w 408861"/>
                <a:gd name="connsiteY4" fmla="*/ 430623 h 430623"/>
                <a:gd name="connsiteX5" fmla="*/ 372662 w 408861"/>
                <a:gd name="connsiteY5" fmla="*/ 362283 h 43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861" h="430623">
                  <a:moveTo>
                    <a:pt x="372661" y="362946"/>
                  </a:moveTo>
                  <a:cubicBezTo>
                    <a:pt x="426406" y="303893"/>
                    <a:pt x="422425" y="104174"/>
                    <a:pt x="346452" y="45121"/>
                  </a:cubicBezTo>
                  <a:cubicBezTo>
                    <a:pt x="309213" y="16009"/>
                    <a:pt x="263338" y="133"/>
                    <a:pt x="216070" y="1"/>
                  </a:cubicBezTo>
                  <a:cubicBezTo>
                    <a:pt x="97157" y="-418"/>
                    <a:pt x="420" y="95640"/>
                    <a:pt x="1" y="214553"/>
                  </a:cubicBezTo>
                  <a:cubicBezTo>
                    <a:pt x="-418" y="333466"/>
                    <a:pt x="95640" y="430203"/>
                    <a:pt x="214554" y="430623"/>
                  </a:cubicBezTo>
                  <a:cubicBezTo>
                    <a:pt x="274469" y="430834"/>
                    <a:pt x="331763" y="406069"/>
                    <a:pt x="372662" y="362283"/>
                  </a:cubicBezTo>
                  <a:close/>
                </a:path>
              </a:pathLst>
            </a:custGeom>
            <a:solidFill>
              <a:srgbClr val="FFFFFF"/>
            </a:solidFill>
            <a:ln w="33172"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D8A96FCB-8A49-4842-830D-924DC5730D0D}"/>
                </a:ext>
              </a:extLst>
            </p:cNvPr>
            <p:cNvSpPr/>
            <p:nvPr/>
          </p:nvSpPr>
          <p:spPr>
            <a:xfrm>
              <a:off x="15658575" y="3686089"/>
              <a:ext cx="428285" cy="433102"/>
            </a:xfrm>
            <a:custGeom>
              <a:avLst/>
              <a:gdLst>
                <a:gd name="connsiteX0" fmla="*/ 372495 w 404012"/>
                <a:gd name="connsiteY0" fmla="*/ 330101 h 398771"/>
                <a:gd name="connsiteX1" fmla="*/ 404012 w 404012"/>
                <a:gd name="connsiteY1" fmla="*/ 251142 h 398771"/>
                <a:gd name="connsiteX2" fmla="*/ 157846 w 404012"/>
                <a:gd name="connsiteY2" fmla="*/ 325788 h 398771"/>
                <a:gd name="connsiteX3" fmla="*/ 103437 w 404012"/>
                <a:gd name="connsiteY3" fmla="*/ 0 h 398771"/>
                <a:gd name="connsiteX4" fmla="*/ 31252 w 404012"/>
                <a:gd name="connsiteY4" fmla="*/ 295334 h 398771"/>
                <a:gd name="connsiteX5" fmla="*/ 326585 w 404012"/>
                <a:gd name="connsiteY5" fmla="*/ 367520 h 398771"/>
                <a:gd name="connsiteX6" fmla="*/ 372494 w 404012"/>
                <a:gd name="connsiteY6" fmla="*/ 330101 h 39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12" h="398771">
                  <a:moveTo>
                    <a:pt x="372495" y="330101"/>
                  </a:moveTo>
                  <a:cubicBezTo>
                    <a:pt x="390021" y="307157"/>
                    <a:pt x="400921" y="279848"/>
                    <a:pt x="404012" y="251142"/>
                  </a:cubicBezTo>
                  <a:cubicBezTo>
                    <a:pt x="358893" y="338395"/>
                    <a:pt x="251402" y="388159"/>
                    <a:pt x="157846" y="325788"/>
                  </a:cubicBezTo>
                  <a:cubicBezTo>
                    <a:pt x="41399" y="248156"/>
                    <a:pt x="56328" y="69006"/>
                    <a:pt x="103437" y="0"/>
                  </a:cubicBezTo>
                  <a:cubicBezTo>
                    <a:pt x="1949" y="61621"/>
                    <a:pt x="-30369" y="193846"/>
                    <a:pt x="31252" y="295334"/>
                  </a:cubicBezTo>
                  <a:cubicBezTo>
                    <a:pt x="92873" y="396822"/>
                    <a:pt x="225098" y="429140"/>
                    <a:pt x="326585" y="367520"/>
                  </a:cubicBezTo>
                  <a:cubicBezTo>
                    <a:pt x="343541" y="357225"/>
                    <a:pt x="358991" y="344632"/>
                    <a:pt x="372494" y="330101"/>
                  </a:cubicBezTo>
                  <a:close/>
                </a:path>
              </a:pathLst>
            </a:custGeom>
            <a:solidFill>
              <a:srgbClr val="BAC4CA">
                <a:alpha val="20000"/>
              </a:srgbClr>
            </a:solidFill>
            <a:ln w="33172"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244CCB00-2CBC-426D-836D-AD215E2AEE42}"/>
                </a:ext>
              </a:extLst>
            </p:cNvPr>
            <p:cNvSpPr/>
            <p:nvPr/>
          </p:nvSpPr>
          <p:spPr>
            <a:xfrm>
              <a:off x="15654489" y="3631446"/>
              <a:ext cx="411267" cy="302185"/>
            </a:xfrm>
            <a:custGeom>
              <a:avLst/>
              <a:gdLst>
                <a:gd name="connsiteX0" fmla="*/ 9422 w 387959"/>
                <a:gd name="connsiteY0" fmla="*/ 278231 h 278231"/>
                <a:gd name="connsiteX1" fmla="*/ 132837 w 387959"/>
                <a:gd name="connsiteY1" fmla="*/ 63914 h 278231"/>
                <a:gd name="connsiteX2" fmla="*/ 349475 w 387959"/>
                <a:gd name="connsiteY2" fmla="*/ 71877 h 278231"/>
                <a:gd name="connsiteX3" fmla="*/ 387960 w 387959"/>
                <a:gd name="connsiteY3" fmla="*/ 113678 h 278231"/>
                <a:gd name="connsiteX4" fmla="*/ 347153 w 387959"/>
                <a:gd name="connsiteY4" fmla="*/ 37042 h 278231"/>
                <a:gd name="connsiteX5" fmla="*/ 140135 w 387959"/>
                <a:gd name="connsiteY5" fmla="*/ 16804 h 278231"/>
                <a:gd name="connsiteX6" fmla="*/ 9422 w 387959"/>
                <a:gd name="connsiteY6" fmla="*/ 278231 h 27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959" h="278231">
                  <a:moveTo>
                    <a:pt x="9422" y="278231"/>
                  </a:moveTo>
                  <a:cubicBezTo>
                    <a:pt x="9422" y="278231"/>
                    <a:pt x="3119" y="116996"/>
                    <a:pt x="132837" y="63914"/>
                  </a:cubicBezTo>
                  <a:cubicBezTo>
                    <a:pt x="202404" y="32967"/>
                    <a:pt x="282368" y="35906"/>
                    <a:pt x="349475" y="71877"/>
                  </a:cubicBezTo>
                  <a:cubicBezTo>
                    <a:pt x="366193" y="81651"/>
                    <a:pt x="379598" y="96211"/>
                    <a:pt x="387960" y="113678"/>
                  </a:cubicBezTo>
                  <a:cubicBezTo>
                    <a:pt x="385986" y="83460"/>
                    <a:pt x="371124" y="55547"/>
                    <a:pt x="347153" y="37042"/>
                  </a:cubicBezTo>
                  <a:cubicBezTo>
                    <a:pt x="302034" y="3866"/>
                    <a:pt x="235682" y="-16039"/>
                    <a:pt x="140135" y="16804"/>
                  </a:cubicBezTo>
                  <a:cubicBezTo>
                    <a:pt x="-52285" y="83820"/>
                    <a:pt x="9422" y="278231"/>
                    <a:pt x="9422" y="278231"/>
                  </a:cubicBezTo>
                  <a:close/>
                </a:path>
              </a:pathLst>
            </a:custGeom>
            <a:solidFill>
              <a:srgbClr val="19313A"/>
            </a:solidFill>
            <a:ln w="33172"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76AA9E36-3456-4FC0-BE5F-E379521479AB}"/>
                </a:ext>
              </a:extLst>
            </p:cNvPr>
            <p:cNvSpPr/>
            <p:nvPr/>
          </p:nvSpPr>
          <p:spPr>
            <a:xfrm>
              <a:off x="15843285" y="3736434"/>
              <a:ext cx="256898" cy="349564"/>
            </a:xfrm>
            <a:custGeom>
              <a:avLst/>
              <a:gdLst>
                <a:gd name="connsiteX0" fmla="*/ 176688 w 242339"/>
                <a:gd name="connsiteY0" fmla="*/ 5069 h 321855"/>
                <a:gd name="connsiteX1" fmla="*/ 60240 w 242339"/>
                <a:gd name="connsiteY1" fmla="*/ 29951 h 321855"/>
                <a:gd name="connsiteX2" fmla="*/ 24411 w 242339"/>
                <a:gd name="connsiteY2" fmla="*/ 265168 h 321855"/>
                <a:gd name="connsiteX3" fmla="*/ 154129 w 242339"/>
                <a:gd name="connsiteY3" fmla="*/ 319577 h 321855"/>
                <a:gd name="connsiteX4" fmla="*/ 230433 w 242339"/>
                <a:gd name="connsiteY4" fmla="*/ 230333 h 321855"/>
                <a:gd name="connsiteX5" fmla="*/ 220481 w 242339"/>
                <a:gd name="connsiteY5" fmla="*/ 45543 h 321855"/>
                <a:gd name="connsiteX6" fmla="*/ 176688 w 242339"/>
                <a:gd name="connsiteY6" fmla="*/ 5068 h 32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39" h="321855">
                  <a:moveTo>
                    <a:pt x="176688" y="5069"/>
                  </a:moveTo>
                  <a:cubicBezTo>
                    <a:pt x="136161" y="-6832"/>
                    <a:pt x="92365" y="2526"/>
                    <a:pt x="60240" y="29951"/>
                  </a:cubicBezTo>
                  <a:cubicBezTo>
                    <a:pt x="-3779" y="91098"/>
                    <a:pt x="-18500" y="187733"/>
                    <a:pt x="24411" y="265168"/>
                  </a:cubicBezTo>
                  <a:cubicBezTo>
                    <a:pt x="52752" y="307768"/>
                    <a:pt x="103879" y="329212"/>
                    <a:pt x="154129" y="319577"/>
                  </a:cubicBezTo>
                  <a:cubicBezTo>
                    <a:pt x="193287" y="305029"/>
                    <a:pt x="222146" y="271276"/>
                    <a:pt x="230433" y="230333"/>
                  </a:cubicBezTo>
                  <a:cubicBezTo>
                    <a:pt x="249215" y="169516"/>
                    <a:pt x="245686" y="103992"/>
                    <a:pt x="220481" y="45543"/>
                  </a:cubicBezTo>
                  <a:cubicBezTo>
                    <a:pt x="212074" y="26601"/>
                    <a:pt x="196234" y="11960"/>
                    <a:pt x="176688" y="5068"/>
                  </a:cubicBezTo>
                  <a:close/>
                </a:path>
              </a:pathLst>
            </a:custGeom>
            <a:solidFill>
              <a:srgbClr val="19313A"/>
            </a:solidFill>
            <a:ln w="33172"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7B22B9A-674D-4A17-A9C4-615991FEC0EF}"/>
                </a:ext>
              </a:extLst>
            </p:cNvPr>
            <p:cNvSpPr/>
            <p:nvPr/>
          </p:nvSpPr>
          <p:spPr>
            <a:xfrm>
              <a:off x="15918752" y="3933991"/>
              <a:ext cx="179010" cy="153385"/>
            </a:xfrm>
            <a:custGeom>
              <a:avLst/>
              <a:gdLst>
                <a:gd name="connsiteX0" fmla="*/ 159244 w 168865"/>
                <a:gd name="connsiteY0" fmla="*/ 48437 h 141226"/>
                <a:gd name="connsiteX1" fmla="*/ 168865 w 168865"/>
                <a:gd name="connsiteY1" fmla="*/ 0 h 141226"/>
                <a:gd name="connsiteX2" fmla="*/ 0 w 168865"/>
                <a:gd name="connsiteY2" fmla="*/ 125073 h 141226"/>
                <a:gd name="connsiteX3" fmla="*/ 143729 w 168865"/>
                <a:gd name="connsiteY3" fmla="*/ 92738 h 141226"/>
                <a:gd name="connsiteX4" fmla="*/ 159244 w 168865"/>
                <a:gd name="connsiteY4" fmla="*/ 48437 h 14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65" h="141226">
                  <a:moveTo>
                    <a:pt x="159244" y="48437"/>
                  </a:moveTo>
                  <a:cubicBezTo>
                    <a:pt x="163755" y="32578"/>
                    <a:pt x="166972" y="16379"/>
                    <a:pt x="168865" y="0"/>
                  </a:cubicBezTo>
                  <a:cubicBezTo>
                    <a:pt x="143987" y="72695"/>
                    <a:pt x="76790" y="122465"/>
                    <a:pt x="0" y="125073"/>
                  </a:cubicBezTo>
                  <a:cubicBezTo>
                    <a:pt x="48619" y="155834"/>
                    <a:pt x="112969" y="141357"/>
                    <a:pt x="143729" y="92738"/>
                  </a:cubicBezTo>
                  <a:cubicBezTo>
                    <a:pt x="152204" y="79344"/>
                    <a:pt x="157510" y="64192"/>
                    <a:pt x="159244" y="48437"/>
                  </a:cubicBezTo>
                  <a:close/>
                </a:path>
              </a:pathLst>
            </a:custGeom>
            <a:solidFill>
              <a:srgbClr val="002030"/>
            </a:solidFill>
            <a:ln w="33172"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F68BE30-C120-4697-B513-BF48880E8D93}"/>
                </a:ext>
              </a:extLst>
            </p:cNvPr>
            <p:cNvSpPr/>
            <p:nvPr/>
          </p:nvSpPr>
          <p:spPr>
            <a:xfrm>
              <a:off x="15959491" y="3755975"/>
              <a:ext cx="127802" cy="178736"/>
            </a:xfrm>
            <a:custGeom>
              <a:avLst/>
              <a:gdLst>
                <a:gd name="connsiteX0" fmla="*/ 88301 w 120559"/>
                <a:gd name="connsiteY0" fmla="*/ 15277 h 164568"/>
                <a:gd name="connsiteX1" fmla="*/ 16051 w 120559"/>
                <a:gd name="connsiteY1" fmla="*/ 14654 h 164568"/>
                <a:gd name="connsiteX2" fmla="*/ 1049 w 120559"/>
                <a:gd name="connsiteY2" fmla="*/ 45799 h 164568"/>
                <a:gd name="connsiteX3" fmla="*/ 78680 w 120559"/>
                <a:gd name="connsiteY3" fmla="*/ 164569 h 164568"/>
                <a:gd name="connsiteX4" fmla="*/ 119817 w 120559"/>
                <a:gd name="connsiteY4" fmla="*/ 90918 h 164568"/>
                <a:gd name="connsiteX5" fmla="*/ 88300 w 120559"/>
                <a:gd name="connsiteY5" fmla="*/ 15277 h 16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59" h="164568">
                  <a:moveTo>
                    <a:pt x="88301" y="15277"/>
                  </a:moveTo>
                  <a:cubicBezTo>
                    <a:pt x="68522" y="-4847"/>
                    <a:pt x="36174" y="-5125"/>
                    <a:pt x="16051" y="14654"/>
                  </a:cubicBezTo>
                  <a:cubicBezTo>
                    <a:pt x="7583" y="22977"/>
                    <a:pt x="2278" y="33989"/>
                    <a:pt x="1049" y="45799"/>
                  </a:cubicBezTo>
                  <a:cubicBezTo>
                    <a:pt x="-6914" y="102530"/>
                    <a:pt x="31570" y="164569"/>
                    <a:pt x="78680" y="164569"/>
                  </a:cubicBezTo>
                  <a:cubicBezTo>
                    <a:pt x="109533" y="164569"/>
                    <a:pt x="124131" y="135042"/>
                    <a:pt x="119817" y="90918"/>
                  </a:cubicBezTo>
                  <a:cubicBezTo>
                    <a:pt x="118764" y="62731"/>
                    <a:pt x="107572" y="35872"/>
                    <a:pt x="88300" y="15277"/>
                  </a:cubicBezTo>
                  <a:close/>
                </a:path>
              </a:pathLst>
            </a:custGeom>
            <a:solidFill>
              <a:srgbClr val="FFFFFF"/>
            </a:solidFill>
            <a:ln w="33172"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55C0113C-2588-4E98-9E08-4DA42E546B78}"/>
                </a:ext>
              </a:extLst>
            </p:cNvPr>
            <p:cNvSpPr/>
            <p:nvPr/>
          </p:nvSpPr>
          <p:spPr>
            <a:xfrm>
              <a:off x="13674003" y="3686468"/>
              <a:ext cx="535742" cy="645342"/>
            </a:xfrm>
            <a:custGeom>
              <a:avLst/>
              <a:gdLst>
                <a:gd name="connsiteX0" fmla="*/ 403328 w 505379"/>
                <a:gd name="connsiteY0" fmla="*/ 35481 h 594187"/>
                <a:gd name="connsiteX1" fmla="*/ 68582 w 505379"/>
                <a:gd name="connsiteY1" fmla="*/ 71643 h 594187"/>
                <a:gd name="connsiteX2" fmla="*/ 162802 w 505379"/>
                <a:gd name="connsiteY2" fmla="*/ 557670 h 594187"/>
                <a:gd name="connsiteX3" fmla="*/ 492571 w 505379"/>
                <a:gd name="connsiteY3" fmla="*/ 527480 h 594187"/>
                <a:gd name="connsiteX4" fmla="*/ 403328 w 505379"/>
                <a:gd name="connsiteY4" fmla="*/ 35481 h 594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379" h="594187">
                  <a:moveTo>
                    <a:pt x="403328" y="35481"/>
                  </a:moveTo>
                  <a:cubicBezTo>
                    <a:pt x="336976" y="-4662"/>
                    <a:pt x="174745" y="-30871"/>
                    <a:pt x="68582" y="71643"/>
                  </a:cubicBezTo>
                  <a:cubicBezTo>
                    <a:pt x="-37581" y="174156"/>
                    <a:pt x="-30946" y="461128"/>
                    <a:pt x="162802" y="557670"/>
                  </a:cubicBezTo>
                  <a:cubicBezTo>
                    <a:pt x="268613" y="615715"/>
                    <a:pt x="399058" y="603772"/>
                    <a:pt x="492571" y="527480"/>
                  </a:cubicBezTo>
                  <a:cubicBezTo>
                    <a:pt x="516457" y="325771"/>
                    <a:pt x="517121" y="109795"/>
                    <a:pt x="403328" y="35481"/>
                  </a:cubicBezTo>
                  <a:close/>
                </a:path>
              </a:pathLst>
            </a:custGeom>
            <a:solidFill>
              <a:srgbClr val="F8C6A3"/>
            </a:solidFill>
            <a:ln w="33172"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CCCE989A-108B-4865-AD2C-D75211AA2CA4}"/>
                </a:ext>
              </a:extLst>
            </p:cNvPr>
            <p:cNvSpPr/>
            <p:nvPr/>
          </p:nvSpPr>
          <p:spPr>
            <a:xfrm>
              <a:off x="13875776" y="3987678"/>
              <a:ext cx="201167" cy="206103"/>
            </a:xfrm>
            <a:custGeom>
              <a:avLst/>
              <a:gdLst>
                <a:gd name="connsiteX0" fmla="*/ 1 w 189766"/>
                <a:gd name="connsiteY0" fmla="*/ 95215 h 189766"/>
                <a:gd name="connsiteX1" fmla="*/ 94551 w 189766"/>
                <a:gd name="connsiteY1" fmla="*/ 1 h 189766"/>
                <a:gd name="connsiteX2" fmla="*/ 189766 w 189766"/>
                <a:gd name="connsiteY2" fmla="*/ 94551 h 189766"/>
                <a:gd name="connsiteX3" fmla="*/ 95215 w 189766"/>
                <a:gd name="connsiteY3" fmla="*/ 189766 h 189766"/>
                <a:gd name="connsiteX4" fmla="*/ 94884 w 189766"/>
                <a:gd name="connsiteY4" fmla="*/ 189766 h 189766"/>
                <a:gd name="connsiteX5" fmla="*/ 2 w 189766"/>
                <a:gd name="connsiteY5" fmla="*/ 95214 h 189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766" h="189766">
                  <a:moveTo>
                    <a:pt x="1" y="95215"/>
                  </a:moveTo>
                  <a:cubicBezTo>
                    <a:pt x="-183" y="42813"/>
                    <a:pt x="42149" y="184"/>
                    <a:pt x="94551" y="1"/>
                  </a:cubicBezTo>
                  <a:cubicBezTo>
                    <a:pt x="146954" y="-183"/>
                    <a:pt x="189583" y="42149"/>
                    <a:pt x="189766" y="94551"/>
                  </a:cubicBezTo>
                  <a:cubicBezTo>
                    <a:pt x="189949" y="146954"/>
                    <a:pt x="147618" y="189582"/>
                    <a:pt x="95215" y="189766"/>
                  </a:cubicBezTo>
                  <a:cubicBezTo>
                    <a:pt x="95105" y="189766"/>
                    <a:pt x="94995" y="189766"/>
                    <a:pt x="94884" y="189766"/>
                  </a:cubicBezTo>
                  <a:cubicBezTo>
                    <a:pt x="42612" y="189767"/>
                    <a:pt x="184" y="147488"/>
                    <a:pt x="2" y="95214"/>
                  </a:cubicBezTo>
                  <a:close/>
                </a:path>
              </a:pathLst>
            </a:custGeom>
            <a:solidFill>
              <a:srgbClr val="DD8964"/>
            </a:solidFill>
            <a:ln w="33172"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FF3D8437-93B2-414A-89EA-3B558D29912B}"/>
                </a:ext>
              </a:extLst>
            </p:cNvPr>
            <p:cNvSpPr/>
            <p:nvPr/>
          </p:nvSpPr>
          <p:spPr>
            <a:xfrm>
              <a:off x="13775545" y="3785834"/>
              <a:ext cx="356585" cy="407948"/>
            </a:xfrm>
            <a:custGeom>
              <a:avLst/>
              <a:gdLst>
                <a:gd name="connsiteX0" fmla="*/ 190761 w 336376"/>
                <a:gd name="connsiteY0" fmla="*/ 375611 h 375611"/>
                <a:gd name="connsiteX1" fmla="*/ 334413 w 336376"/>
                <a:gd name="connsiteY1" fmla="*/ 159636 h 375611"/>
                <a:gd name="connsiteX2" fmla="*/ 135357 w 336376"/>
                <a:gd name="connsiteY2" fmla="*/ 391 h 375611"/>
                <a:gd name="connsiteX3" fmla="*/ 0 w 336376"/>
                <a:gd name="connsiteY3" fmla="*/ 133095 h 375611"/>
                <a:gd name="connsiteX4" fmla="*/ 157586 w 336376"/>
                <a:gd name="connsiteY4" fmla="*/ 63426 h 375611"/>
                <a:gd name="connsiteX5" fmla="*/ 197396 w 336376"/>
                <a:gd name="connsiteY5" fmla="*/ 279733 h 375611"/>
                <a:gd name="connsiteX6" fmla="*/ 190761 w 336376"/>
                <a:gd name="connsiteY6" fmla="*/ 375611 h 3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376" h="375611">
                  <a:moveTo>
                    <a:pt x="190761" y="375611"/>
                  </a:moveTo>
                  <a:cubicBezTo>
                    <a:pt x="280336" y="375611"/>
                    <a:pt x="349011" y="276083"/>
                    <a:pt x="334413" y="159636"/>
                  </a:cubicBezTo>
                  <a:cubicBezTo>
                    <a:pt x="317493" y="20960"/>
                    <a:pt x="204363" y="-3590"/>
                    <a:pt x="135357" y="391"/>
                  </a:cubicBezTo>
                  <a:cubicBezTo>
                    <a:pt x="62864" y="3325"/>
                    <a:pt x="4369" y="60675"/>
                    <a:pt x="0" y="133095"/>
                  </a:cubicBezTo>
                  <a:cubicBezTo>
                    <a:pt x="26950" y="72957"/>
                    <a:pt x="94968" y="42886"/>
                    <a:pt x="157586" y="63426"/>
                  </a:cubicBezTo>
                  <a:cubicBezTo>
                    <a:pt x="273701" y="94611"/>
                    <a:pt x="235881" y="268121"/>
                    <a:pt x="197396" y="279733"/>
                  </a:cubicBezTo>
                  <a:cubicBezTo>
                    <a:pt x="158912" y="291344"/>
                    <a:pt x="190761" y="375611"/>
                    <a:pt x="190761" y="375611"/>
                  </a:cubicBezTo>
                  <a:close/>
                </a:path>
              </a:pathLst>
            </a:custGeom>
            <a:solidFill>
              <a:srgbClr val="DD8964"/>
            </a:solidFill>
            <a:ln w="33172"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0147538-34B0-4850-8F20-71A8536C6A29}"/>
                </a:ext>
              </a:extLst>
            </p:cNvPr>
            <p:cNvSpPr/>
            <p:nvPr/>
          </p:nvSpPr>
          <p:spPr>
            <a:xfrm>
              <a:off x="13690857" y="3707323"/>
              <a:ext cx="282265" cy="318901"/>
            </a:xfrm>
            <a:custGeom>
              <a:avLst/>
              <a:gdLst>
                <a:gd name="connsiteX0" fmla="*/ 264015 w 266268"/>
                <a:gd name="connsiteY0" fmla="*/ 3340 h 293622"/>
                <a:gd name="connsiteX1" fmla="*/ 75244 w 266268"/>
                <a:gd name="connsiteY1" fmla="*/ 57749 h 293622"/>
                <a:gd name="connsiteX2" fmla="*/ 3252 w 266268"/>
                <a:gd name="connsiteY2" fmla="*/ 289981 h 293622"/>
                <a:gd name="connsiteX3" fmla="*/ 8892 w 266268"/>
                <a:gd name="connsiteY3" fmla="*/ 292634 h 293622"/>
                <a:gd name="connsiteX4" fmla="*/ 121358 w 266268"/>
                <a:gd name="connsiteY4" fmla="*/ 56753 h 293622"/>
                <a:gd name="connsiteX5" fmla="*/ 265341 w 266268"/>
                <a:gd name="connsiteY5" fmla="*/ 7985 h 293622"/>
                <a:gd name="connsiteX6" fmla="*/ 264015 w 266268"/>
                <a:gd name="connsiteY6" fmla="*/ 3340 h 29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68" h="293622">
                  <a:moveTo>
                    <a:pt x="264015" y="3340"/>
                  </a:moveTo>
                  <a:cubicBezTo>
                    <a:pt x="196073" y="-8515"/>
                    <a:pt x="126455" y="11551"/>
                    <a:pt x="75244" y="57749"/>
                  </a:cubicBezTo>
                  <a:cubicBezTo>
                    <a:pt x="7233" y="115143"/>
                    <a:pt x="-7696" y="205382"/>
                    <a:pt x="3252" y="289981"/>
                  </a:cubicBezTo>
                  <a:cubicBezTo>
                    <a:pt x="3252" y="291971"/>
                    <a:pt x="8560" y="295288"/>
                    <a:pt x="8892" y="292634"/>
                  </a:cubicBezTo>
                  <a:cubicBezTo>
                    <a:pt x="21167" y="202728"/>
                    <a:pt x="39745" y="111162"/>
                    <a:pt x="121358" y="56753"/>
                  </a:cubicBezTo>
                  <a:cubicBezTo>
                    <a:pt x="164894" y="29495"/>
                    <a:pt x="214202" y="12794"/>
                    <a:pt x="265341" y="7985"/>
                  </a:cubicBezTo>
                  <a:cubicBezTo>
                    <a:pt x="267664" y="5994"/>
                    <a:pt x="265010" y="3340"/>
                    <a:pt x="264015" y="3340"/>
                  </a:cubicBezTo>
                  <a:close/>
                </a:path>
              </a:pathLst>
            </a:custGeom>
            <a:solidFill>
              <a:srgbClr val="FDDEBC"/>
            </a:solidFill>
            <a:ln w="33172"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62282CD1-BA81-4463-AFF0-DBC9416E8B40}"/>
                </a:ext>
              </a:extLst>
            </p:cNvPr>
            <p:cNvSpPr/>
            <p:nvPr/>
          </p:nvSpPr>
          <p:spPr>
            <a:xfrm>
              <a:off x="13763938" y="4193782"/>
              <a:ext cx="1286135" cy="807120"/>
            </a:xfrm>
            <a:custGeom>
              <a:avLst/>
              <a:gdLst>
                <a:gd name="connsiteX0" fmla="*/ 440909 w 1213245"/>
                <a:gd name="connsiteY0" fmla="*/ 90902 h 743141"/>
                <a:gd name="connsiteX1" fmla="*/ 414036 w 1213245"/>
                <a:gd name="connsiteY1" fmla="*/ 0 h 743141"/>
                <a:gd name="connsiteX2" fmla="*/ 311523 w 1213245"/>
                <a:gd name="connsiteY2" fmla="*/ 62371 h 743141"/>
                <a:gd name="connsiteX3" fmla="*/ 0 w 1213245"/>
                <a:gd name="connsiteY3" fmla="*/ 29195 h 743141"/>
                <a:gd name="connsiteX4" fmla="*/ 77964 w 1213245"/>
                <a:gd name="connsiteY4" fmla="*/ 88912 h 743141"/>
                <a:gd name="connsiteX5" fmla="*/ 353988 w 1213245"/>
                <a:gd name="connsiteY5" fmla="*/ 93888 h 743141"/>
                <a:gd name="connsiteX6" fmla="*/ 974711 w 1213245"/>
                <a:gd name="connsiteY6" fmla="*/ 676789 h 743141"/>
                <a:gd name="connsiteX7" fmla="*/ 1213246 w 1213245"/>
                <a:gd name="connsiteY7" fmla="*/ 743141 h 743141"/>
                <a:gd name="connsiteX8" fmla="*/ 440910 w 1213245"/>
                <a:gd name="connsiteY8" fmla="*/ 90902 h 74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3245" h="743141">
                  <a:moveTo>
                    <a:pt x="440909" y="90902"/>
                  </a:moveTo>
                  <a:cubicBezTo>
                    <a:pt x="430394" y="61084"/>
                    <a:pt x="421425" y="30743"/>
                    <a:pt x="414036" y="0"/>
                  </a:cubicBezTo>
                  <a:cubicBezTo>
                    <a:pt x="384165" y="27150"/>
                    <a:pt x="349366" y="48323"/>
                    <a:pt x="311523" y="62371"/>
                  </a:cubicBezTo>
                  <a:cubicBezTo>
                    <a:pt x="208117" y="99903"/>
                    <a:pt x="93183" y="87663"/>
                    <a:pt x="0" y="29195"/>
                  </a:cubicBezTo>
                  <a:cubicBezTo>
                    <a:pt x="22130" y="53687"/>
                    <a:pt x="48552" y="73926"/>
                    <a:pt x="77964" y="88912"/>
                  </a:cubicBezTo>
                  <a:cubicBezTo>
                    <a:pt x="163635" y="135560"/>
                    <a:pt x="266690" y="137418"/>
                    <a:pt x="353988" y="93888"/>
                  </a:cubicBezTo>
                  <a:cubicBezTo>
                    <a:pt x="481715" y="418680"/>
                    <a:pt x="680108" y="554370"/>
                    <a:pt x="974711" y="676789"/>
                  </a:cubicBezTo>
                  <a:cubicBezTo>
                    <a:pt x="1051489" y="707764"/>
                    <a:pt x="1131502" y="730021"/>
                    <a:pt x="1213246" y="743141"/>
                  </a:cubicBezTo>
                  <a:cubicBezTo>
                    <a:pt x="857740" y="679372"/>
                    <a:pt x="563297" y="430714"/>
                    <a:pt x="440910" y="90902"/>
                  </a:cubicBezTo>
                  <a:close/>
                </a:path>
              </a:pathLst>
            </a:custGeom>
            <a:solidFill>
              <a:srgbClr val="F2A37C"/>
            </a:solidFill>
            <a:ln w="33172"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D2DBF2D3-2983-460A-929E-9073F3C13B4A}"/>
                </a:ext>
              </a:extLst>
            </p:cNvPr>
            <p:cNvSpPr/>
            <p:nvPr/>
          </p:nvSpPr>
          <p:spPr>
            <a:xfrm>
              <a:off x="15110564" y="4817860"/>
              <a:ext cx="371738" cy="112877"/>
            </a:xfrm>
            <a:custGeom>
              <a:avLst/>
              <a:gdLst>
                <a:gd name="connsiteX0" fmla="*/ 156923 w 350670"/>
                <a:gd name="connsiteY0" fmla="*/ 64693 h 103929"/>
                <a:gd name="connsiteX1" fmla="*/ 0 w 350670"/>
                <a:gd name="connsiteY1" fmla="*/ 0 h 103929"/>
                <a:gd name="connsiteX2" fmla="*/ 151614 w 350670"/>
                <a:gd name="connsiteY2" fmla="*/ 92892 h 103929"/>
                <a:gd name="connsiteX3" fmla="*/ 350670 w 350670"/>
                <a:gd name="connsiteY3" fmla="*/ 80949 h 103929"/>
                <a:gd name="connsiteX4" fmla="*/ 156923 w 350670"/>
                <a:gd name="connsiteY4" fmla="*/ 64692 h 103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70" h="103929">
                  <a:moveTo>
                    <a:pt x="156923" y="64693"/>
                  </a:moveTo>
                  <a:cubicBezTo>
                    <a:pt x="101824" y="50642"/>
                    <a:pt x="48992" y="28861"/>
                    <a:pt x="0" y="0"/>
                  </a:cubicBezTo>
                  <a:cubicBezTo>
                    <a:pt x="0" y="-1"/>
                    <a:pt x="33176" y="66351"/>
                    <a:pt x="151614" y="92892"/>
                  </a:cubicBezTo>
                  <a:cubicBezTo>
                    <a:pt x="284318" y="123414"/>
                    <a:pt x="350670" y="80949"/>
                    <a:pt x="350670" y="80949"/>
                  </a:cubicBezTo>
                  <a:cubicBezTo>
                    <a:pt x="285641" y="84954"/>
                    <a:pt x="220375" y="79478"/>
                    <a:pt x="156923" y="64692"/>
                  </a:cubicBezTo>
                  <a:close/>
                </a:path>
              </a:pathLst>
            </a:custGeom>
            <a:solidFill>
              <a:srgbClr val="F2A37C"/>
            </a:solidFill>
            <a:ln w="33172"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682C9793-5201-49E5-8DB1-BC8B3E195551}"/>
                </a:ext>
              </a:extLst>
            </p:cNvPr>
            <p:cNvSpPr/>
            <p:nvPr/>
          </p:nvSpPr>
          <p:spPr>
            <a:xfrm>
              <a:off x="12625865" y="6863486"/>
              <a:ext cx="1870646" cy="1422798"/>
            </a:xfrm>
            <a:custGeom>
              <a:avLst/>
              <a:gdLst>
                <a:gd name="connsiteX0" fmla="*/ 3981 w 1764629"/>
                <a:gd name="connsiteY0" fmla="*/ 376141 h 1310015"/>
                <a:gd name="connsiteX1" fmla="*/ 225266 w 1764629"/>
                <a:gd name="connsiteY1" fmla="*/ 1127576 h 1310015"/>
                <a:gd name="connsiteX2" fmla="*/ 1113054 w 1764629"/>
                <a:gd name="connsiteY2" fmla="*/ 1269901 h 1310015"/>
                <a:gd name="connsiteX3" fmla="*/ 1350594 w 1764629"/>
                <a:gd name="connsiteY3" fmla="*/ 1257625 h 1310015"/>
                <a:gd name="connsiteX4" fmla="*/ 1573868 w 1764629"/>
                <a:gd name="connsiteY4" fmla="*/ 1111320 h 1310015"/>
                <a:gd name="connsiteX5" fmla="*/ 1305806 w 1764629"/>
                <a:gd name="connsiteY5" fmla="*/ 1013782 h 1310015"/>
                <a:gd name="connsiteX6" fmla="*/ 1315096 w 1764629"/>
                <a:gd name="connsiteY6" fmla="*/ 334007 h 1310015"/>
                <a:gd name="connsiteX7" fmla="*/ 1764629 w 1764629"/>
                <a:gd name="connsiteY7" fmla="*/ 100116 h 1310015"/>
                <a:gd name="connsiteX8" fmla="*/ 1631926 w 1764629"/>
                <a:gd name="connsiteY8" fmla="*/ 589 h 1310015"/>
                <a:gd name="connsiteX9" fmla="*/ 1184050 w 1764629"/>
                <a:gd name="connsiteY9" fmla="*/ 133292 h 1310015"/>
                <a:gd name="connsiteX10" fmla="*/ 3981 w 1764629"/>
                <a:gd name="connsiteY10" fmla="*/ 376141 h 131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4629" h="1310015">
                  <a:moveTo>
                    <a:pt x="3981" y="376141"/>
                  </a:moveTo>
                  <a:cubicBezTo>
                    <a:pt x="1991" y="506190"/>
                    <a:pt x="-42796" y="855532"/>
                    <a:pt x="225266" y="1127576"/>
                  </a:cubicBezTo>
                  <a:cubicBezTo>
                    <a:pt x="493327" y="1399618"/>
                    <a:pt x="1009545" y="1293455"/>
                    <a:pt x="1113054" y="1269901"/>
                  </a:cubicBezTo>
                  <a:cubicBezTo>
                    <a:pt x="1216563" y="1246345"/>
                    <a:pt x="1290877" y="1258952"/>
                    <a:pt x="1350594" y="1257625"/>
                  </a:cubicBezTo>
                  <a:cubicBezTo>
                    <a:pt x="1410311" y="1256298"/>
                    <a:pt x="1549650" y="1221132"/>
                    <a:pt x="1573868" y="1111320"/>
                  </a:cubicBezTo>
                  <a:cubicBezTo>
                    <a:pt x="1573868" y="1111320"/>
                    <a:pt x="1419600" y="1192600"/>
                    <a:pt x="1305806" y="1013782"/>
                  </a:cubicBezTo>
                  <a:cubicBezTo>
                    <a:pt x="1181156" y="803384"/>
                    <a:pt x="1184742" y="540920"/>
                    <a:pt x="1315096" y="334007"/>
                  </a:cubicBezTo>
                  <a:cubicBezTo>
                    <a:pt x="1435525" y="148553"/>
                    <a:pt x="1694297" y="108410"/>
                    <a:pt x="1764629" y="100116"/>
                  </a:cubicBezTo>
                  <a:cubicBezTo>
                    <a:pt x="1764629" y="100116"/>
                    <a:pt x="1747378" y="15849"/>
                    <a:pt x="1631926" y="589"/>
                  </a:cubicBezTo>
                  <a:cubicBezTo>
                    <a:pt x="1568892" y="-7374"/>
                    <a:pt x="1406661" y="66940"/>
                    <a:pt x="1184050" y="133292"/>
                  </a:cubicBezTo>
                  <a:cubicBezTo>
                    <a:pt x="850963" y="230166"/>
                    <a:pt x="419676" y="383770"/>
                    <a:pt x="3981" y="376141"/>
                  </a:cubicBezTo>
                  <a:close/>
                </a:path>
              </a:pathLst>
            </a:custGeom>
            <a:solidFill>
              <a:srgbClr val="4477BB"/>
            </a:solidFill>
            <a:ln w="33172"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C591878C-C089-4744-A02F-2362D4FD0147}"/>
                </a:ext>
              </a:extLst>
            </p:cNvPr>
            <p:cNvSpPr/>
            <p:nvPr/>
          </p:nvSpPr>
          <p:spPr>
            <a:xfrm>
              <a:off x="13769566" y="6913743"/>
              <a:ext cx="439672" cy="515728"/>
            </a:xfrm>
            <a:custGeom>
              <a:avLst/>
              <a:gdLst>
                <a:gd name="connsiteX0" fmla="*/ 290621 w 414754"/>
                <a:gd name="connsiteY0" fmla="*/ 38583 h 474847"/>
                <a:gd name="connsiteX1" fmla="*/ 0 w 414754"/>
                <a:gd name="connsiteY1" fmla="*/ 474847 h 474847"/>
                <a:gd name="connsiteX2" fmla="*/ 210667 w 414754"/>
                <a:gd name="connsiteY2" fmla="*/ 140433 h 474847"/>
                <a:gd name="connsiteX3" fmla="*/ 412709 w 414754"/>
                <a:gd name="connsiteY3" fmla="*/ 4412 h 474847"/>
                <a:gd name="connsiteX4" fmla="*/ 290621 w 414754"/>
                <a:gd name="connsiteY4" fmla="*/ 38583 h 47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754" h="474847">
                  <a:moveTo>
                    <a:pt x="290621" y="38583"/>
                  </a:moveTo>
                  <a:cubicBezTo>
                    <a:pt x="171188" y="90006"/>
                    <a:pt x="31849" y="291052"/>
                    <a:pt x="0" y="474847"/>
                  </a:cubicBezTo>
                  <a:cubicBezTo>
                    <a:pt x="44757" y="349231"/>
                    <a:pt x="116691" y="235043"/>
                    <a:pt x="210667" y="140433"/>
                  </a:cubicBezTo>
                  <a:cubicBezTo>
                    <a:pt x="277018" y="74082"/>
                    <a:pt x="399107" y="16024"/>
                    <a:pt x="412709" y="4412"/>
                  </a:cubicBezTo>
                  <a:cubicBezTo>
                    <a:pt x="426310" y="-7199"/>
                    <a:pt x="370575" y="4080"/>
                    <a:pt x="290621" y="38583"/>
                  </a:cubicBezTo>
                  <a:close/>
                </a:path>
              </a:pathLst>
            </a:custGeom>
            <a:solidFill>
              <a:srgbClr val="71ABDE"/>
            </a:solidFill>
            <a:ln w="33172"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77902764-2384-42F3-9966-543987122282}"/>
                </a:ext>
              </a:extLst>
            </p:cNvPr>
            <p:cNvSpPr/>
            <p:nvPr/>
          </p:nvSpPr>
          <p:spPr>
            <a:xfrm>
              <a:off x="12625865" y="7073472"/>
              <a:ext cx="1668072" cy="1212936"/>
            </a:xfrm>
            <a:custGeom>
              <a:avLst/>
              <a:gdLst>
                <a:gd name="connsiteX0" fmla="*/ 1112722 w 1573536"/>
                <a:gd name="connsiteY0" fmla="*/ 1076560 h 1116789"/>
                <a:gd name="connsiteX1" fmla="*/ 1350262 w 1573536"/>
                <a:gd name="connsiteY1" fmla="*/ 1064284 h 1116789"/>
                <a:gd name="connsiteX2" fmla="*/ 1573537 w 1573536"/>
                <a:gd name="connsiteY2" fmla="*/ 917979 h 1116789"/>
                <a:gd name="connsiteX3" fmla="*/ 1353580 w 1573536"/>
                <a:gd name="connsiteY3" fmla="*/ 879495 h 1116789"/>
                <a:gd name="connsiteX4" fmla="*/ 1295522 w 1573536"/>
                <a:gd name="connsiteY4" fmla="*/ 906367 h 1116789"/>
                <a:gd name="connsiteX5" fmla="*/ 1160496 w 1573536"/>
                <a:gd name="connsiteY5" fmla="*/ 886129 h 1116789"/>
                <a:gd name="connsiteX6" fmla="*/ 1056987 w 1573536"/>
                <a:gd name="connsiteY6" fmla="*/ 431287 h 1116789"/>
                <a:gd name="connsiteX7" fmla="*/ 1132628 w 1573536"/>
                <a:gd name="connsiteY7" fmla="*/ 960444 h 1116789"/>
                <a:gd name="connsiteX8" fmla="*/ 512237 w 1573536"/>
                <a:gd name="connsiteY8" fmla="*/ 909353 h 1116789"/>
                <a:gd name="connsiteX9" fmla="*/ 457165 w 1573536"/>
                <a:gd name="connsiteY9" fmla="*/ 240858 h 1116789"/>
                <a:gd name="connsiteX10" fmla="*/ 983004 w 1573536"/>
                <a:gd name="connsiteY10" fmla="*/ 0 h 1116789"/>
                <a:gd name="connsiteX11" fmla="*/ 983004 w 1573536"/>
                <a:gd name="connsiteY11" fmla="*/ 0 h 1116789"/>
                <a:gd name="connsiteX12" fmla="*/ 3981 w 1573536"/>
                <a:gd name="connsiteY12" fmla="*/ 182468 h 1116789"/>
                <a:gd name="connsiteX13" fmla="*/ 225266 w 1573536"/>
                <a:gd name="connsiteY13" fmla="*/ 933903 h 1116789"/>
                <a:gd name="connsiteX14" fmla="*/ 1112722 w 1573536"/>
                <a:gd name="connsiteY14" fmla="*/ 1076560 h 111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536" h="1116789">
                  <a:moveTo>
                    <a:pt x="1112722" y="1076560"/>
                  </a:moveTo>
                  <a:cubicBezTo>
                    <a:pt x="1216231" y="1052009"/>
                    <a:pt x="1290545" y="1065611"/>
                    <a:pt x="1350262" y="1064284"/>
                  </a:cubicBezTo>
                  <a:cubicBezTo>
                    <a:pt x="1409978" y="1062958"/>
                    <a:pt x="1549318" y="1027791"/>
                    <a:pt x="1573537" y="917979"/>
                  </a:cubicBezTo>
                  <a:cubicBezTo>
                    <a:pt x="1499387" y="952432"/>
                    <a:pt x="1411627" y="937077"/>
                    <a:pt x="1353580" y="879495"/>
                  </a:cubicBezTo>
                  <a:lnTo>
                    <a:pt x="1295522" y="906367"/>
                  </a:lnTo>
                  <a:cubicBezTo>
                    <a:pt x="1295522" y="906367"/>
                    <a:pt x="1254383" y="991298"/>
                    <a:pt x="1160496" y="886129"/>
                  </a:cubicBezTo>
                  <a:cubicBezTo>
                    <a:pt x="1032105" y="742478"/>
                    <a:pt x="1056987" y="431287"/>
                    <a:pt x="1056987" y="431287"/>
                  </a:cubicBezTo>
                  <a:cubicBezTo>
                    <a:pt x="992957" y="801531"/>
                    <a:pt x="1152865" y="949496"/>
                    <a:pt x="1132628" y="960444"/>
                  </a:cubicBezTo>
                  <a:cubicBezTo>
                    <a:pt x="1112390" y="971392"/>
                    <a:pt x="758071" y="1061962"/>
                    <a:pt x="512237" y="909353"/>
                  </a:cubicBezTo>
                  <a:cubicBezTo>
                    <a:pt x="266403" y="756743"/>
                    <a:pt x="323135" y="300242"/>
                    <a:pt x="457165" y="240858"/>
                  </a:cubicBezTo>
                  <a:cubicBezTo>
                    <a:pt x="591196" y="181472"/>
                    <a:pt x="747787" y="132704"/>
                    <a:pt x="983004" y="0"/>
                  </a:cubicBezTo>
                  <a:lnTo>
                    <a:pt x="983004" y="0"/>
                  </a:lnTo>
                  <a:cubicBezTo>
                    <a:pt x="686411" y="89243"/>
                    <a:pt x="340054" y="188771"/>
                    <a:pt x="3981" y="182468"/>
                  </a:cubicBezTo>
                  <a:cubicBezTo>
                    <a:pt x="1991" y="312518"/>
                    <a:pt x="-42796" y="661861"/>
                    <a:pt x="225266" y="933903"/>
                  </a:cubicBezTo>
                  <a:cubicBezTo>
                    <a:pt x="493327" y="1205946"/>
                    <a:pt x="1009545" y="1100778"/>
                    <a:pt x="1112722" y="1076560"/>
                  </a:cubicBezTo>
                  <a:close/>
                </a:path>
              </a:pathLst>
            </a:custGeom>
            <a:solidFill>
              <a:srgbClr val="3E65AE"/>
            </a:solidFill>
            <a:ln w="33172"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E82D504D-61D3-4D39-802D-5A4D5866B7EE}"/>
                </a:ext>
              </a:extLst>
            </p:cNvPr>
            <p:cNvSpPr/>
            <p:nvPr/>
          </p:nvSpPr>
          <p:spPr>
            <a:xfrm>
              <a:off x="14104376" y="6952908"/>
              <a:ext cx="332699" cy="102907"/>
            </a:xfrm>
            <a:custGeom>
              <a:avLst/>
              <a:gdLst>
                <a:gd name="connsiteX0" fmla="*/ 0 w 313844"/>
                <a:gd name="connsiteY0" fmla="*/ 94751 h 94750"/>
                <a:gd name="connsiteX1" fmla="*/ 313844 w 313844"/>
                <a:gd name="connsiteY1" fmla="*/ 24418 h 94750"/>
                <a:gd name="connsiteX2" fmla="*/ 0 w 313844"/>
                <a:gd name="connsiteY2" fmla="*/ 94751 h 94750"/>
              </a:gdLst>
              <a:ahLst/>
              <a:cxnLst>
                <a:cxn ang="0">
                  <a:pos x="connsiteX0" y="connsiteY0"/>
                </a:cxn>
                <a:cxn ang="0">
                  <a:pos x="connsiteX1" y="connsiteY1"/>
                </a:cxn>
                <a:cxn ang="0">
                  <a:pos x="connsiteX2" y="connsiteY2"/>
                </a:cxn>
              </a:cxnLst>
              <a:rect l="l" t="t" r="r" b="b"/>
              <a:pathLst>
                <a:path w="313844" h="94750">
                  <a:moveTo>
                    <a:pt x="0" y="94751"/>
                  </a:moveTo>
                  <a:cubicBezTo>
                    <a:pt x="100940" y="57181"/>
                    <a:pt x="206524" y="33519"/>
                    <a:pt x="313844" y="24418"/>
                  </a:cubicBezTo>
                  <a:cubicBezTo>
                    <a:pt x="273370" y="-21697"/>
                    <a:pt x="146638" y="-4777"/>
                    <a:pt x="0" y="94751"/>
                  </a:cubicBezTo>
                  <a:close/>
                </a:path>
              </a:pathLst>
            </a:custGeom>
            <a:solidFill>
              <a:srgbClr val="295296"/>
            </a:solidFill>
            <a:ln w="33172"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32A59955-6D38-47C7-9989-A752F0E5038F}"/>
                </a:ext>
              </a:extLst>
            </p:cNvPr>
            <p:cNvSpPr/>
            <p:nvPr/>
          </p:nvSpPr>
          <p:spPr>
            <a:xfrm>
              <a:off x="13853873" y="6960728"/>
              <a:ext cx="1613735" cy="1167287"/>
            </a:xfrm>
            <a:custGeom>
              <a:avLst/>
              <a:gdLst>
                <a:gd name="connsiteX0" fmla="*/ 606218 w 1522278"/>
                <a:gd name="connsiteY0" fmla="*/ 10583 h 1074758"/>
                <a:gd name="connsiteX1" fmla="*/ 1295614 w 1522278"/>
                <a:gd name="connsiteY1" fmla="*/ 95513 h 1074758"/>
                <a:gd name="connsiteX2" fmla="*/ 1518225 w 1522278"/>
                <a:gd name="connsiteY2" fmla="*/ 550024 h 1074758"/>
                <a:gd name="connsiteX3" fmla="*/ 415456 w 1522278"/>
                <a:gd name="connsiteY3" fmla="*/ 1021786 h 1074758"/>
                <a:gd name="connsiteX4" fmla="*/ 252894 w 1522278"/>
                <a:gd name="connsiteY4" fmla="*/ 1069228 h 1074758"/>
                <a:gd name="connsiteX5" fmla="*/ 4407 w 1522278"/>
                <a:gd name="connsiteY5" fmla="*/ 683723 h 1074758"/>
                <a:gd name="connsiteX6" fmla="*/ 236638 w 1522278"/>
                <a:gd name="connsiteY6" fmla="*/ 86556 h 1074758"/>
                <a:gd name="connsiteX7" fmla="*/ 550482 w 1522278"/>
                <a:gd name="connsiteY7" fmla="*/ 16223 h 107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2278" h="1074758">
                  <a:moveTo>
                    <a:pt x="606218" y="10583"/>
                  </a:moveTo>
                  <a:cubicBezTo>
                    <a:pt x="705746" y="-4678"/>
                    <a:pt x="1092909" y="-20603"/>
                    <a:pt x="1295614" y="95513"/>
                  </a:cubicBezTo>
                  <a:cubicBezTo>
                    <a:pt x="1507940" y="217269"/>
                    <a:pt x="1534813" y="376182"/>
                    <a:pt x="1518225" y="550024"/>
                  </a:cubicBezTo>
                  <a:cubicBezTo>
                    <a:pt x="1501637" y="723866"/>
                    <a:pt x="415456" y="1021786"/>
                    <a:pt x="415456" y="1021786"/>
                  </a:cubicBezTo>
                  <a:cubicBezTo>
                    <a:pt x="415456" y="1021786"/>
                    <a:pt x="382280" y="1095105"/>
                    <a:pt x="252894" y="1069228"/>
                  </a:cubicBezTo>
                  <a:cubicBezTo>
                    <a:pt x="123508" y="1043350"/>
                    <a:pt x="32937" y="924912"/>
                    <a:pt x="4407" y="683723"/>
                  </a:cubicBezTo>
                  <a:cubicBezTo>
                    <a:pt x="-24125" y="442533"/>
                    <a:pt x="89668" y="186084"/>
                    <a:pt x="236638" y="86556"/>
                  </a:cubicBezTo>
                  <a:cubicBezTo>
                    <a:pt x="330508" y="28829"/>
                    <a:pt x="440956" y="4078"/>
                    <a:pt x="550482" y="16223"/>
                  </a:cubicBezTo>
                  <a:close/>
                </a:path>
              </a:pathLst>
            </a:custGeom>
            <a:solidFill>
              <a:srgbClr val="F8C6A3"/>
            </a:solidFill>
            <a:ln w="33172"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08EB3220-89AB-41E6-870D-EBF5FB66420B}"/>
                </a:ext>
              </a:extLst>
            </p:cNvPr>
            <p:cNvSpPr/>
            <p:nvPr/>
          </p:nvSpPr>
          <p:spPr>
            <a:xfrm>
              <a:off x="13854224" y="7128962"/>
              <a:ext cx="785426" cy="997729"/>
            </a:xfrm>
            <a:custGeom>
              <a:avLst/>
              <a:gdLst>
                <a:gd name="connsiteX0" fmla="*/ 740913 w 740913"/>
                <a:gd name="connsiteY0" fmla="*/ 347020 h 918641"/>
                <a:gd name="connsiteX1" fmla="*/ 389912 w 740913"/>
                <a:gd name="connsiteY1" fmla="*/ 557688 h 918641"/>
                <a:gd name="connsiteX2" fmla="*/ 63129 w 740913"/>
                <a:gd name="connsiteY2" fmla="*/ 566313 h 918641"/>
                <a:gd name="connsiteX3" fmla="*/ 160002 w 740913"/>
                <a:gd name="connsiteY3" fmla="*/ 0 h 918641"/>
                <a:gd name="connsiteX4" fmla="*/ 4075 w 740913"/>
                <a:gd name="connsiteY4" fmla="*/ 527497 h 918641"/>
                <a:gd name="connsiteX5" fmla="*/ 252563 w 740913"/>
                <a:gd name="connsiteY5" fmla="*/ 913002 h 918641"/>
                <a:gd name="connsiteX6" fmla="*/ 415125 w 740913"/>
                <a:gd name="connsiteY6" fmla="*/ 865560 h 918641"/>
                <a:gd name="connsiteX7" fmla="*/ 740913 w 740913"/>
                <a:gd name="connsiteY7" fmla="*/ 347020 h 9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0913" h="918641">
                  <a:moveTo>
                    <a:pt x="740913" y="347020"/>
                  </a:moveTo>
                  <a:cubicBezTo>
                    <a:pt x="740913" y="347020"/>
                    <a:pt x="600247" y="380196"/>
                    <a:pt x="389912" y="557688"/>
                  </a:cubicBezTo>
                  <a:cubicBezTo>
                    <a:pt x="217729" y="704657"/>
                    <a:pt x="124504" y="731861"/>
                    <a:pt x="63129" y="566313"/>
                  </a:cubicBezTo>
                  <a:cubicBezTo>
                    <a:pt x="1753" y="400765"/>
                    <a:pt x="57488" y="141329"/>
                    <a:pt x="160002" y="0"/>
                  </a:cubicBezTo>
                  <a:cubicBezTo>
                    <a:pt x="39891" y="148072"/>
                    <a:pt x="-16227" y="337920"/>
                    <a:pt x="4075" y="527497"/>
                  </a:cubicBezTo>
                  <a:cubicBezTo>
                    <a:pt x="32606" y="768686"/>
                    <a:pt x="124836" y="886792"/>
                    <a:pt x="252563" y="913002"/>
                  </a:cubicBezTo>
                  <a:cubicBezTo>
                    <a:pt x="380291" y="939211"/>
                    <a:pt x="415125" y="865560"/>
                    <a:pt x="415125" y="865560"/>
                  </a:cubicBezTo>
                  <a:cubicBezTo>
                    <a:pt x="415125" y="865560"/>
                    <a:pt x="548824" y="476406"/>
                    <a:pt x="740913" y="347020"/>
                  </a:cubicBezTo>
                  <a:close/>
                </a:path>
              </a:pathLst>
            </a:custGeom>
            <a:solidFill>
              <a:srgbClr val="F2A37C"/>
            </a:solidFill>
            <a:ln w="33172"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093693F3-069C-4276-A058-D5DECB4533D4}"/>
                </a:ext>
              </a:extLst>
            </p:cNvPr>
            <p:cNvSpPr/>
            <p:nvPr/>
          </p:nvSpPr>
          <p:spPr>
            <a:xfrm>
              <a:off x="14121961" y="8070482"/>
              <a:ext cx="172327" cy="57533"/>
            </a:xfrm>
            <a:custGeom>
              <a:avLst/>
              <a:gdLst>
                <a:gd name="connsiteX0" fmla="*/ 162562 w 162561"/>
                <a:gd name="connsiteY0" fmla="*/ 0 h 52972"/>
                <a:gd name="connsiteX1" fmla="*/ 0 w 162561"/>
                <a:gd name="connsiteY1" fmla="*/ 47441 h 52972"/>
                <a:gd name="connsiteX2" fmla="*/ 162562 w 162561"/>
                <a:gd name="connsiteY2" fmla="*/ 0 h 52972"/>
              </a:gdLst>
              <a:ahLst/>
              <a:cxnLst>
                <a:cxn ang="0">
                  <a:pos x="connsiteX0" y="connsiteY0"/>
                </a:cxn>
                <a:cxn ang="0">
                  <a:pos x="connsiteX1" y="connsiteY1"/>
                </a:cxn>
                <a:cxn ang="0">
                  <a:pos x="connsiteX2" y="connsiteY2"/>
                </a:cxn>
              </a:cxnLst>
              <a:rect l="l" t="t" r="r" b="b"/>
              <a:pathLst>
                <a:path w="162561" h="52972">
                  <a:moveTo>
                    <a:pt x="162562" y="0"/>
                  </a:moveTo>
                  <a:cubicBezTo>
                    <a:pt x="110114" y="21258"/>
                    <a:pt x="55649" y="37153"/>
                    <a:pt x="0" y="47441"/>
                  </a:cubicBezTo>
                  <a:cubicBezTo>
                    <a:pt x="127728" y="73319"/>
                    <a:pt x="162562" y="0"/>
                    <a:pt x="162562" y="0"/>
                  </a:cubicBezTo>
                  <a:close/>
                </a:path>
              </a:pathLst>
            </a:custGeom>
            <a:solidFill>
              <a:srgbClr val="295296"/>
            </a:solidFill>
            <a:ln w="33172"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42ECF55E-6C8E-4ACC-A8E0-4336810CAF01}"/>
                </a:ext>
              </a:extLst>
            </p:cNvPr>
            <p:cNvSpPr/>
            <p:nvPr/>
          </p:nvSpPr>
          <p:spPr>
            <a:xfrm>
              <a:off x="14163812" y="7435102"/>
              <a:ext cx="1299499" cy="2201698"/>
            </a:xfrm>
            <a:custGeom>
              <a:avLst/>
              <a:gdLst>
                <a:gd name="connsiteX0" fmla="*/ 1225852 w 1225851"/>
                <a:gd name="connsiteY0" fmla="*/ 113253 h 2027173"/>
                <a:gd name="connsiteX1" fmla="*/ 923950 w 1225851"/>
                <a:gd name="connsiteY1" fmla="*/ 1379247 h 2027173"/>
                <a:gd name="connsiteX2" fmla="*/ 851295 w 1225851"/>
                <a:gd name="connsiteY2" fmla="*/ 1677830 h 2027173"/>
                <a:gd name="connsiteX3" fmla="*/ 0 w 1225851"/>
                <a:gd name="connsiteY3" fmla="*/ 2027174 h 2027173"/>
                <a:gd name="connsiteX4" fmla="*/ 13933 w 1225851"/>
                <a:gd name="connsiteY4" fmla="*/ 1303606 h 2027173"/>
                <a:gd name="connsiteX5" fmla="*/ 113461 w 1225851"/>
                <a:gd name="connsiteY5" fmla="*/ 556484 h 2027173"/>
                <a:gd name="connsiteX6" fmla="*/ 450198 w 1225851"/>
                <a:gd name="connsiteY6" fmla="*/ 65811 h 2027173"/>
                <a:gd name="connsiteX7" fmla="*/ 1225852 w 1225851"/>
                <a:gd name="connsiteY7" fmla="*/ 113253 h 2027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5851" h="2027173">
                  <a:moveTo>
                    <a:pt x="1225852" y="113253"/>
                  </a:moveTo>
                  <a:cubicBezTo>
                    <a:pt x="1209927" y="335864"/>
                    <a:pt x="975041" y="1165262"/>
                    <a:pt x="923950" y="1379247"/>
                  </a:cubicBezTo>
                  <a:cubicBezTo>
                    <a:pt x="879163" y="1565696"/>
                    <a:pt x="851295" y="1677830"/>
                    <a:pt x="851295" y="1677830"/>
                  </a:cubicBezTo>
                  <a:cubicBezTo>
                    <a:pt x="565318" y="1904090"/>
                    <a:pt x="281664" y="2022529"/>
                    <a:pt x="0" y="2027174"/>
                  </a:cubicBezTo>
                  <a:cubicBezTo>
                    <a:pt x="0" y="2027174"/>
                    <a:pt x="13933" y="1562711"/>
                    <a:pt x="13933" y="1303606"/>
                  </a:cubicBezTo>
                  <a:cubicBezTo>
                    <a:pt x="13933" y="1044501"/>
                    <a:pt x="22891" y="816915"/>
                    <a:pt x="113461" y="556484"/>
                  </a:cubicBezTo>
                  <a:cubicBezTo>
                    <a:pt x="140335" y="477525"/>
                    <a:pt x="270384" y="177283"/>
                    <a:pt x="450198" y="65811"/>
                  </a:cubicBezTo>
                  <a:cubicBezTo>
                    <a:pt x="688401" y="-82486"/>
                    <a:pt x="924614" y="58512"/>
                    <a:pt x="1225852" y="113253"/>
                  </a:cubicBezTo>
                  <a:close/>
                </a:path>
              </a:pathLst>
            </a:custGeom>
            <a:solidFill>
              <a:srgbClr val="F8C6A3"/>
            </a:solidFill>
            <a:ln w="33172"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473FCDA6-3F32-4A69-8B80-BC46F965D609}"/>
                </a:ext>
              </a:extLst>
            </p:cNvPr>
            <p:cNvSpPr/>
            <p:nvPr/>
          </p:nvSpPr>
          <p:spPr>
            <a:xfrm>
              <a:off x="14168384" y="7777901"/>
              <a:ext cx="977348" cy="1610277"/>
            </a:xfrm>
            <a:custGeom>
              <a:avLst/>
              <a:gdLst>
                <a:gd name="connsiteX0" fmla="*/ 453847 w 921958"/>
                <a:gd name="connsiteY0" fmla="*/ 1004568 h 1482633"/>
                <a:gd name="connsiteX1" fmla="*/ 148628 w 921958"/>
                <a:gd name="connsiteY1" fmla="*/ 781625 h 1482633"/>
                <a:gd name="connsiteX2" fmla="*/ 223606 w 921958"/>
                <a:gd name="connsiteY2" fmla="*/ 0 h 1482633"/>
                <a:gd name="connsiteX3" fmla="*/ 107158 w 921958"/>
                <a:gd name="connsiteY3" fmla="*/ 241521 h 1482633"/>
                <a:gd name="connsiteX4" fmla="*/ 7630 w 921958"/>
                <a:gd name="connsiteY4" fmla="*/ 988644 h 1482633"/>
                <a:gd name="connsiteX5" fmla="*/ 0 w 921958"/>
                <a:gd name="connsiteY5" fmla="*/ 1482633 h 1482633"/>
                <a:gd name="connsiteX6" fmla="*/ 193747 w 921958"/>
                <a:gd name="connsiteY6" fmla="*/ 1455761 h 1482633"/>
                <a:gd name="connsiteX7" fmla="*/ 834707 w 921958"/>
                <a:gd name="connsiteY7" fmla="*/ 1293531 h 1482633"/>
                <a:gd name="connsiteX8" fmla="*/ 869873 w 921958"/>
                <a:gd name="connsiteY8" fmla="*/ 1260355 h 1482633"/>
                <a:gd name="connsiteX9" fmla="*/ 917647 w 921958"/>
                <a:gd name="connsiteY9" fmla="*/ 1063290 h 1482633"/>
                <a:gd name="connsiteX10" fmla="*/ 921959 w 921958"/>
                <a:gd name="connsiteY10" fmla="*/ 1044711 h 1482633"/>
                <a:gd name="connsiteX11" fmla="*/ 453847 w 921958"/>
                <a:gd name="connsiteY11" fmla="*/ 1004568 h 148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1958" h="1482633">
                  <a:moveTo>
                    <a:pt x="453847" y="1004568"/>
                  </a:moveTo>
                  <a:cubicBezTo>
                    <a:pt x="246497" y="1032436"/>
                    <a:pt x="192752" y="1004568"/>
                    <a:pt x="148628" y="781625"/>
                  </a:cubicBezTo>
                  <a:cubicBezTo>
                    <a:pt x="104504" y="558684"/>
                    <a:pt x="158249" y="121424"/>
                    <a:pt x="223606" y="0"/>
                  </a:cubicBezTo>
                  <a:cubicBezTo>
                    <a:pt x="177293" y="76673"/>
                    <a:pt x="138306" y="157536"/>
                    <a:pt x="107158" y="241521"/>
                  </a:cubicBezTo>
                  <a:cubicBezTo>
                    <a:pt x="17914" y="501952"/>
                    <a:pt x="7630" y="728212"/>
                    <a:pt x="7630" y="988644"/>
                  </a:cubicBezTo>
                  <a:cubicBezTo>
                    <a:pt x="7630" y="1129310"/>
                    <a:pt x="3649" y="1328697"/>
                    <a:pt x="0" y="1482633"/>
                  </a:cubicBezTo>
                  <a:lnTo>
                    <a:pt x="193747" y="1455761"/>
                  </a:lnTo>
                  <a:lnTo>
                    <a:pt x="834707" y="1293531"/>
                  </a:lnTo>
                  <a:cubicBezTo>
                    <a:pt x="834707" y="1293531"/>
                    <a:pt x="849968" y="1280592"/>
                    <a:pt x="869873" y="1260355"/>
                  </a:cubicBezTo>
                  <a:cubicBezTo>
                    <a:pt x="882148" y="1210591"/>
                    <a:pt x="898073" y="1143575"/>
                    <a:pt x="917647" y="1063290"/>
                  </a:cubicBezTo>
                  <a:cubicBezTo>
                    <a:pt x="917647" y="1057649"/>
                    <a:pt x="920301" y="1051346"/>
                    <a:pt x="921959" y="1044711"/>
                  </a:cubicBezTo>
                  <a:cubicBezTo>
                    <a:pt x="828404" y="994283"/>
                    <a:pt x="643281" y="979023"/>
                    <a:pt x="453847" y="1004568"/>
                  </a:cubicBezTo>
                  <a:close/>
                </a:path>
              </a:pathLst>
            </a:custGeom>
            <a:solidFill>
              <a:srgbClr val="F2A37C"/>
            </a:solidFill>
            <a:ln w="33172"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7508E3A-FBDB-4251-9D63-2007D3D759F5}"/>
                </a:ext>
              </a:extLst>
            </p:cNvPr>
            <p:cNvSpPr/>
            <p:nvPr/>
          </p:nvSpPr>
          <p:spPr>
            <a:xfrm>
              <a:off x="14987707" y="7457862"/>
              <a:ext cx="353601" cy="340844"/>
            </a:xfrm>
            <a:custGeom>
              <a:avLst/>
              <a:gdLst>
                <a:gd name="connsiteX0" fmla="*/ 251253 w 333561"/>
                <a:gd name="connsiteY0" fmla="*/ 192156 h 313826"/>
                <a:gd name="connsiteX1" fmla="*/ 105279 w 333561"/>
                <a:gd name="connsiteY1" fmla="*/ 100922 h 313826"/>
                <a:gd name="connsiteX2" fmla="*/ 23002 w 333561"/>
                <a:gd name="connsiteY2" fmla="*/ 1394 h 313826"/>
                <a:gd name="connsiteX3" fmla="*/ 94663 w 333561"/>
                <a:gd name="connsiteY3" fmla="*/ 273437 h 313826"/>
                <a:gd name="connsiteX4" fmla="*/ 299359 w 333561"/>
                <a:gd name="connsiteY4" fmla="*/ 295001 h 313826"/>
                <a:gd name="connsiteX5" fmla="*/ 251253 w 333561"/>
                <a:gd name="connsiteY5" fmla="*/ 192156 h 31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561" h="313826">
                  <a:moveTo>
                    <a:pt x="251253" y="192156"/>
                  </a:moveTo>
                  <a:cubicBezTo>
                    <a:pt x="195350" y="175263"/>
                    <a:pt x="144960" y="143770"/>
                    <a:pt x="105279" y="100922"/>
                  </a:cubicBezTo>
                  <a:cubicBezTo>
                    <a:pt x="63477" y="53148"/>
                    <a:pt x="45894" y="-10218"/>
                    <a:pt x="23002" y="1394"/>
                  </a:cubicBezTo>
                  <a:cubicBezTo>
                    <a:pt x="-23112" y="26940"/>
                    <a:pt x="-221" y="211398"/>
                    <a:pt x="94663" y="273437"/>
                  </a:cubicBezTo>
                  <a:cubicBezTo>
                    <a:pt x="153595" y="318081"/>
                    <a:pt x="232416" y="326385"/>
                    <a:pt x="299359" y="295001"/>
                  </a:cubicBezTo>
                  <a:cubicBezTo>
                    <a:pt x="332535" y="279077"/>
                    <a:pt x="373340" y="225664"/>
                    <a:pt x="251253" y="192156"/>
                  </a:cubicBezTo>
                  <a:close/>
                </a:path>
              </a:pathLst>
            </a:custGeom>
            <a:solidFill>
              <a:srgbClr val="F2A37C"/>
            </a:solidFill>
            <a:ln w="33172"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E8C0B5E8-50B4-438C-B415-1D542A729176}"/>
                </a:ext>
              </a:extLst>
            </p:cNvPr>
            <p:cNvSpPr/>
            <p:nvPr/>
          </p:nvSpPr>
          <p:spPr>
            <a:xfrm>
              <a:off x="14770127" y="6962133"/>
              <a:ext cx="697480" cy="1591541"/>
            </a:xfrm>
            <a:custGeom>
              <a:avLst/>
              <a:gdLst>
                <a:gd name="connsiteX0" fmla="*/ 653899 w 657951"/>
                <a:gd name="connsiteY0" fmla="*/ 548730 h 1465382"/>
                <a:gd name="connsiteX1" fmla="*/ 431287 w 657951"/>
                <a:gd name="connsiteY1" fmla="*/ 94220 h 1465382"/>
                <a:gd name="connsiteX2" fmla="*/ 0 w 657951"/>
                <a:gd name="connsiteY2" fmla="*/ 0 h 1465382"/>
                <a:gd name="connsiteX3" fmla="*/ 584560 w 657951"/>
                <a:gd name="connsiteY3" fmla="*/ 345362 h 1465382"/>
                <a:gd name="connsiteX4" fmla="*/ 586883 w 657951"/>
                <a:gd name="connsiteY4" fmla="*/ 643945 h 1465382"/>
                <a:gd name="connsiteX5" fmla="*/ 442236 w 657951"/>
                <a:gd name="connsiteY5" fmla="*/ 1465382 h 1465382"/>
                <a:gd name="connsiteX6" fmla="*/ 653899 w 657951"/>
                <a:gd name="connsiteY6" fmla="*/ 548730 h 146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7951" h="1465382">
                  <a:moveTo>
                    <a:pt x="653899" y="548730"/>
                  </a:moveTo>
                  <a:cubicBezTo>
                    <a:pt x="670487" y="374888"/>
                    <a:pt x="643613" y="216971"/>
                    <a:pt x="431287" y="94220"/>
                  </a:cubicBezTo>
                  <a:cubicBezTo>
                    <a:pt x="317826" y="27868"/>
                    <a:pt x="146638" y="5640"/>
                    <a:pt x="0" y="0"/>
                  </a:cubicBezTo>
                  <a:cubicBezTo>
                    <a:pt x="161236" y="13934"/>
                    <a:pt x="509583" y="117111"/>
                    <a:pt x="584560" y="345362"/>
                  </a:cubicBezTo>
                  <a:cubicBezTo>
                    <a:pt x="603471" y="403088"/>
                    <a:pt x="601812" y="498967"/>
                    <a:pt x="586883" y="643945"/>
                  </a:cubicBezTo>
                  <a:cubicBezTo>
                    <a:pt x="552474" y="920010"/>
                    <a:pt x="504197" y="1194169"/>
                    <a:pt x="442236" y="1465382"/>
                  </a:cubicBezTo>
                  <a:cubicBezTo>
                    <a:pt x="529820" y="1137604"/>
                    <a:pt x="643282" y="699681"/>
                    <a:pt x="653899" y="548730"/>
                  </a:cubicBezTo>
                  <a:close/>
                </a:path>
              </a:pathLst>
            </a:custGeom>
            <a:solidFill>
              <a:srgbClr val="FFFFFF">
                <a:alpha val="30000"/>
              </a:srgbClr>
            </a:solidFill>
            <a:ln w="33172"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6AF69999-6EFD-4868-8282-5B8A2C5EFC9D}"/>
                </a:ext>
              </a:extLst>
            </p:cNvPr>
            <p:cNvSpPr/>
            <p:nvPr/>
          </p:nvSpPr>
          <p:spPr>
            <a:xfrm>
              <a:off x="14109460" y="8956389"/>
              <a:ext cx="1036459" cy="681131"/>
            </a:xfrm>
            <a:custGeom>
              <a:avLst/>
              <a:gdLst>
                <a:gd name="connsiteX0" fmla="*/ 902566 w 977719"/>
                <a:gd name="connsiteY0" fmla="*/ 277797 h 627139"/>
                <a:gd name="connsiteX1" fmla="*/ 968918 w 977719"/>
                <a:gd name="connsiteY1" fmla="*/ 100305 h 627139"/>
                <a:gd name="connsiteX2" fmla="*/ 876024 w 977719"/>
                <a:gd name="connsiteY2" fmla="*/ 10399 h 627139"/>
                <a:gd name="connsiteX3" fmla="*/ 250326 w 977719"/>
                <a:gd name="connsiteY3" fmla="*/ 73433 h 627139"/>
                <a:gd name="connsiteX4" fmla="*/ 1839 w 977719"/>
                <a:gd name="connsiteY4" fmla="*/ 256233 h 627139"/>
                <a:gd name="connsiteX5" fmla="*/ 50275 w 977719"/>
                <a:gd name="connsiteY5" fmla="*/ 627140 h 627139"/>
                <a:gd name="connsiteX6" fmla="*/ 902566 w 977719"/>
                <a:gd name="connsiteY6" fmla="*/ 277797 h 6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719" h="627139">
                  <a:moveTo>
                    <a:pt x="902566" y="277797"/>
                  </a:moveTo>
                  <a:cubicBezTo>
                    <a:pt x="917004" y="216039"/>
                    <a:pt x="939303" y="156390"/>
                    <a:pt x="968918" y="100305"/>
                  </a:cubicBezTo>
                  <a:cubicBezTo>
                    <a:pt x="986833" y="76419"/>
                    <a:pt x="986833" y="33953"/>
                    <a:pt x="876024" y="10399"/>
                  </a:cubicBezTo>
                  <a:cubicBezTo>
                    <a:pt x="765217" y="-13157"/>
                    <a:pt x="468624" y="1441"/>
                    <a:pt x="250326" y="73433"/>
                  </a:cubicBezTo>
                  <a:cubicBezTo>
                    <a:pt x="32028" y="145425"/>
                    <a:pt x="-10105" y="223057"/>
                    <a:pt x="1839" y="256233"/>
                  </a:cubicBezTo>
                  <a:cubicBezTo>
                    <a:pt x="13782" y="289409"/>
                    <a:pt x="65868" y="486474"/>
                    <a:pt x="50275" y="627140"/>
                  </a:cubicBezTo>
                  <a:cubicBezTo>
                    <a:pt x="332271" y="623822"/>
                    <a:pt x="615925" y="503393"/>
                    <a:pt x="902566" y="277797"/>
                  </a:cubicBezTo>
                  <a:close/>
                </a:path>
              </a:pathLst>
            </a:custGeom>
            <a:solidFill>
              <a:srgbClr val="EFF8FC"/>
            </a:solidFill>
            <a:ln w="33172"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1162D2E6-63DD-42AB-ACA4-6EE1AB5E29A9}"/>
                </a:ext>
              </a:extLst>
            </p:cNvPr>
            <p:cNvSpPr/>
            <p:nvPr/>
          </p:nvSpPr>
          <p:spPr>
            <a:xfrm>
              <a:off x="14136380" y="9088817"/>
              <a:ext cx="980515" cy="355210"/>
            </a:xfrm>
            <a:custGeom>
              <a:avLst/>
              <a:gdLst>
                <a:gd name="connsiteX0" fmla="*/ 924946 w 924945"/>
                <a:gd name="connsiteY0" fmla="*/ 15531 h 327053"/>
                <a:gd name="connsiteX1" fmla="*/ 924946 w 924945"/>
                <a:gd name="connsiteY1" fmla="*/ 15531 h 327053"/>
                <a:gd name="connsiteX2" fmla="*/ 396452 w 924945"/>
                <a:gd name="connsiteY2" fmla="*/ 44394 h 327053"/>
                <a:gd name="connsiteX3" fmla="*/ 0 w 924945"/>
                <a:gd name="connsiteY3" fmla="*/ 218568 h 327053"/>
                <a:gd name="connsiteX4" fmla="*/ 0 w 924945"/>
                <a:gd name="connsiteY4" fmla="*/ 218568 h 327053"/>
                <a:gd name="connsiteX5" fmla="*/ 19574 w 924945"/>
                <a:gd name="connsiteY5" fmla="*/ 327054 h 327053"/>
                <a:gd name="connsiteX6" fmla="*/ 396452 w 924945"/>
                <a:gd name="connsiteY6" fmla="*/ 170463 h 327053"/>
                <a:gd name="connsiteX7" fmla="*/ 882148 w 924945"/>
                <a:gd name="connsiteY7" fmla="*/ 134965 h 327053"/>
                <a:gd name="connsiteX8" fmla="*/ 924946 w 924945"/>
                <a:gd name="connsiteY8" fmla="*/ 15531 h 32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4945" h="327053">
                  <a:moveTo>
                    <a:pt x="924946" y="15531"/>
                  </a:moveTo>
                  <a:lnTo>
                    <a:pt x="924946" y="15531"/>
                  </a:lnTo>
                  <a:cubicBezTo>
                    <a:pt x="924946" y="15531"/>
                    <a:pt x="705652" y="-34233"/>
                    <a:pt x="396452" y="44394"/>
                  </a:cubicBezTo>
                  <a:cubicBezTo>
                    <a:pt x="79290" y="125013"/>
                    <a:pt x="0" y="218568"/>
                    <a:pt x="0" y="218568"/>
                  </a:cubicBezTo>
                  <a:lnTo>
                    <a:pt x="0" y="218568"/>
                  </a:lnTo>
                  <a:cubicBezTo>
                    <a:pt x="6967" y="251744"/>
                    <a:pt x="13933" y="287575"/>
                    <a:pt x="19574" y="327054"/>
                  </a:cubicBezTo>
                  <a:cubicBezTo>
                    <a:pt x="58390" y="296200"/>
                    <a:pt x="162894" y="229848"/>
                    <a:pt x="396452" y="170463"/>
                  </a:cubicBezTo>
                  <a:cubicBezTo>
                    <a:pt x="554725" y="128473"/>
                    <a:pt x="719452" y="116434"/>
                    <a:pt x="882148" y="134965"/>
                  </a:cubicBezTo>
                  <a:cubicBezTo>
                    <a:pt x="893859" y="94284"/>
                    <a:pt x="908154" y="54392"/>
                    <a:pt x="924946" y="15531"/>
                  </a:cubicBezTo>
                  <a:close/>
                </a:path>
              </a:pathLst>
            </a:custGeom>
            <a:solidFill>
              <a:srgbClr val="4477BB"/>
            </a:solidFill>
            <a:ln w="33172"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96FEC1BF-9BB0-4CE8-A570-6DF5D2F7B736}"/>
                </a:ext>
              </a:extLst>
            </p:cNvPr>
            <p:cNvSpPr/>
            <p:nvPr/>
          </p:nvSpPr>
          <p:spPr>
            <a:xfrm>
              <a:off x="14109919" y="9045511"/>
              <a:ext cx="458689" cy="590928"/>
            </a:xfrm>
            <a:custGeom>
              <a:avLst/>
              <a:gdLst>
                <a:gd name="connsiteX0" fmla="*/ 432694 w 432693"/>
                <a:gd name="connsiteY0" fmla="*/ 470104 h 544086"/>
                <a:gd name="connsiteX1" fmla="*/ 364683 w 432693"/>
                <a:gd name="connsiteY1" fmla="*/ 470104 h 544086"/>
                <a:gd name="connsiteX2" fmla="*/ 198803 w 432693"/>
                <a:gd name="connsiteY2" fmla="*/ 344699 h 544086"/>
                <a:gd name="connsiteX3" fmla="*/ 168944 w 432693"/>
                <a:gd name="connsiteY3" fmla="*/ 130713 h 544086"/>
                <a:gd name="connsiteX4" fmla="*/ 217258 w 432693"/>
                <a:gd name="connsiteY4" fmla="*/ 2014 h 544086"/>
                <a:gd name="connsiteX5" fmla="*/ 222026 w 432693"/>
                <a:gd name="connsiteY5" fmla="*/ 0 h 544086"/>
                <a:gd name="connsiteX6" fmla="*/ 2069 w 432693"/>
                <a:gd name="connsiteY6" fmla="*/ 173180 h 544086"/>
                <a:gd name="connsiteX7" fmla="*/ 50506 w 432693"/>
                <a:gd name="connsiteY7" fmla="*/ 544086 h 544086"/>
                <a:gd name="connsiteX8" fmla="*/ 432693 w 432693"/>
                <a:gd name="connsiteY8" fmla="*/ 470104 h 54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693" h="544086">
                  <a:moveTo>
                    <a:pt x="432694" y="470104"/>
                  </a:moveTo>
                  <a:cubicBezTo>
                    <a:pt x="410905" y="461163"/>
                    <a:pt x="386471" y="461163"/>
                    <a:pt x="364683" y="470104"/>
                  </a:cubicBezTo>
                  <a:cubicBezTo>
                    <a:pt x="229988" y="514891"/>
                    <a:pt x="198803" y="413373"/>
                    <a:pt x="198803" y="344699"/>
                  </a:cubicBezTo>
                  <a:cubicBezTo>
                    <a:pt x="200038" y="272252"/>
                    <a:pt x="189964" y="200055"/>
                    <a:pt x="168944" y="130713"/>
                  </a:cubicBezTo>
                  <a:cubicBezTo>
                    <a:pt x="146746" y="81832"/>
                    <a:pt x="168377" y="24212"/>
                    <a:pt x="217258" y="2014"/>
                  </a:cubicBezTo>
                  <a:cubicBezTo>
                    <a:pt x="218830" y="1300"/>
                    <a:pt x="220419" y="629"/>
                    <a:pt x="222026" y="0"/>
                  </a:cubicBezTo>
                  <a:cubicBezTo>
                    <a:pt x="28279" y="69007"/>
                    <a:pt x="-10206" y="141662"/>
                    <a:pt x="2069" y="173180"/>
                  </a:cubicBezTo>
                  <a:cubicBezTo>
                    <a:pt x="14344" y="204696"/>
                    <a:pt x="66099" y="403421"/>
                    <a:pt x="50506" y="544086"/>
                  </a:cubicBezTo>
                  <a:cubicBezTo>
                    <a:pt x="181222" y="541720"/>
                    <a:pt x="310536" y="516688"/>
                    <a:pt x="432693" y="470104"/>
                  </a:cubicBezTo>
                  <a:close/>
                </a:path>
              </a:pathLst>
            </a:custGeom>
            <a:solidFill>
              <a:srgbClr val="242357">
                <a:alpha val="20000"/>
              </a:srgbClr>
            </a:solidFill>
            <a:ln w="33172"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4A9DA844-2C7D-4DBE-8795-472C717C26F5}"/>
                </a:ext>
              </a:extLst>
            </p:cNvPr>
            <p:cNvSpPr/>
            <p:nvPr/>
          </p:nvSpPr>
          <p:spPr>
            <a:xfrm>
              <a:off x="14077958" y="9246892"/>
              <a:ext cx="1679366" cy="678524"/>
            </a:xfrm>
            <a:custGeom>
              <a:avLst/>
              <a:gdLst>
                <a:gd name="connsiteX0" fmla="*/ 334784 w 1584190"/>
                <a:gd name="connsiteY0" fmla="*/ 248524 h 624739"/>
                <a:gd name="connsiteX1" fmla="*/ 78334 w 1584190"/>
                <a:gd name="connsiteY1" fmla="*/ 209377 h 624739"/>
                <a:gd name="connsiteX2" fmla="*/ 30561 w 1584190"/>
                <a:gd name="connsiteY2" fmla="*/ 294639 h 624739"/>
                <a:gd name="connsiteX3" fmla="*/ 30561 w 1584190"/>
                <a:gd name="connsiteY3" fmla="*/ 624739 h 624739"/>
                <a:gd name="connsiteX4" fmla="*/ 359667 w 1584190"/>
                <a:gd name="connsiteY4" fmla="*/ 506633 h 624739"/>
                <a:gd name="connsiteX5" fmla="*/ 875884 w 1584190"/>
                <a:gd name="connsiteY5" fmla="*/ 274401 h 624739"/>
                <a:gd name="connsiteX6" fmla="*/ 1584191 w 1584190"/>
                <a:gd name="connsiteY6" fmla="*/ 140039 h 624739"/>
                <a:gd name="connsiteX7" fmla="*/ 1249113 w 1584190"/>
                <a:gd name="connsiteY7" fmla="*/ 37 h 624739"/>
                <a:gd name="connsiteX8" fmla="*/ 932283 w 1584190"/>
                <a:gd name="connsiteY8" fmla="*/ 8994 h 624739"/>
                <a:gd name="connsiteX9" fmla="*/ 458531 w 1584190"/>
                <a:gd name="connsiteY9" fmla="*/ 90606 h 624739"/>
                <a:gd name="connsiteX10" fmla="*/ 334784 w 1584190"/>
                <a:gd name="connsiteY10" fmla="*/ 248524 h 6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4190" h="624739">
                  <a:moveTo>
                    <a:pt x="334784" y="248524"/>
                  </a:moveTo>
                  <a:cubicBezTo>
                    <a:pt x="272413" y="292649"/>
                    <a:pt x="129094" y="296961"/>
                    <a:pt x="78334" y="209377"/>
                  </a:cubicBezTo>
                  <a:cubicBezTo>
                    <a:pt x="78334" y="209377"/>
                    <a:pt x="55443" y="222979"/>
                    <a:pt x="30561" y="294639"/>
                  </a:cubicBezTo>
                  <a:cubicBezTo>
                    <a:pt x="5679" y="366298"/>
                    <a:pt x="-23516" y="533838"/>
                    <a:pt x="30561" y="624739"/>
                  </a:cubicBezTo>
                  <a:cubicBezTo>
                    <a:pt x="134808" y="571567"/>
                    <a:pt x="245398" y="531879"/>
                    <a:pt x="359667" y="506633"/>
                  </a:cubicBezTo>
                  <a:cubicBezTo>
                    <a:pt x="540807" y="468149"/>
                    <a:pt x="790954" y="333454"/>
                    <a:pt x="875884" y="274401"/>
                  </a:cubicBezTo>
                  <a:cubicBezTo>
                    <a:pt x="960814" y="215348"/>
                    <a:pt x="1317788" y="10984"/>
                    <a:pt x="1584191" y="140039"/>
                  </a:cubicBezTo>
                  <a:cubicBezTo>
                    <a:pt x="1584191" y="140039"/>
                    <a:pt x="1493620" y="-2618"/>
                    <a:pt x="1249113" y="37"/>
                  </a:cubicBezTo>
                  <a:cubicBezTo>
                    <a:pt x="1004607" y="2690"/>
                    <a:pt x="932283" y="8994"/>
                    <a:pt x="932283" y="8994"/>
                  </a:cubicBezTo>
                  <a:cubicBezTo>
                    <a:pt x="932283" y="8994"/>
                    <a:pt x="609149" y="21601"/>
                    <a:pt x="458531" y="90606"/>
                  </a:cubicBezTo>
                  <a:cubicBezTo>
                    <a:pt x="362321" y="135726"/>
                    <a:pt x="400804" y="201746"/>
                    <a:pt x="334784" y="248524"/>
                  </a:cubicBezTo>
                  <a:close/>
                </a:path>
              </a:pathLst>
            </a:custGeom>
            <a:solidFill>
              <a:srgbClr val="4477BB"/>
            </a:solidFill>
            <a:ln w="33172"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86B49A1-7175-4C6E-91D8-5D76F692F722}"/>
                </a:ext>
              </a:extLst>
            </p:cNvPr>
            <p:cNvSpPr/>
            <p:nvPr/>
          </p:nvSpPr>
          <p:spPr>
            <a:xfrm>
              <a:off x="14078309" y="9254138"/>
              <a:ext cx="1143037" cy="670558"/>
            </a:xfrm>
            <a:custGeom>
              <a:avLst/>
              <a:gdLst>
                <a:gd name="connsiteX0" fmla="*/ 875553 w 1078257"/>
                <a:gd name="connsiteY0" fmla="*/ 269057 h 617404"/>
                <a:gd name="connsiteX1" fmla="*/ 1078257 w 1078257"/>
                <a:gd name="connsiteY1" fmla="*/ 162563 h 617404"/>
                <a:gd name="connsiteX2" fmla="*/ 1000627 w 1078257"/>
                <a:gd name="connsiteY2" fmla="*/ 0 h 617404"/>
                <a:gd name="connsiteX3" fmla="*/ 969109 w 1078257"/>
                <a:gd name="connsiteY3" fmla="*/ 0 h 617404"/>
                <a:gd name="connsiteX4" fmla="*/ 969109 w 1078257"/>
                <a:gd name="connsiteY4" fmla="*/ 0 h 617404"/>
                <a:gd name="connsiteX5" fmla="*/ 859960 w 1078257"/>
                <a:gd name="connsiteY5" fmla="*/ 199056 h 617404"/>
                <a:gd name="connsiteX6" fmla="*/ 549765 w 1078257"/>
                <a:gd name="connsiteY6" fmla="*/ 351997 h 617404"/>
                <a:gd name="connsiteX7" fmla="*/ 311562 w 1078257"/>
                <a:gd name="connsiteY7" fmla="*/ 379533 h 617404"/>
                <a:gd name="connsiteX8" fmla="*/ 270424 w 1078257"/>
                <a:gd name="connsiteY8" fmla="*/ 266735 h 617404"/>
                <a:gd name="connsiteX9" fmla="*/ 270424 w 1078257"/>
                <a:gd name="connsiteY9" fmla="*/ 266735 h 617404"/>
                <a:gd name="connsiteX10" fmla="*/ 78335 w 1078257"/>
                <a:gd name="connsiteY10" fmla="*/ 202041 h 617404"/>
                <a:gd name="connsiteX11" fmla="*/ 30561 w 1078257"/>
                <a:gd name="connsiteY11" fmla="*/ 287304 h 617404"/>
                <a:gd name="connsiteX12" fmla="*/ 30561 w 1078257"/>
                <a:gd name="connsiteY12" fmla="*/ 617405 h 617404"/>
                <a:gd name="connsiteX13" fmla="*/ 359667 w 1078257"/>
                <a:gd name="connsiteY13" fmla="*/ 499299 h 617404"/>
                <a:gd name="connsiteX14" fmla="*/ 875553 w 1078257"/>
                <a:gd name="connsiteY14" fmla="*/ 269057 h 61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8257" h="617404">
                  <a:moveTo>
                    <a:pt x="875553" y="269057"/>
                  </a:moveTo>
                  <a:cubicBezTo>
                    <a:pt x="939532" y="227110"/>
                    <a:pt x="1007415" y="191446"/>
                    <a:pt x="1078257" y="162563"/>
                  </a:cubicBezTo>
                  <a:cubicBezTo>
                    <a:pt x="1062002" y="88580"/>
                    <a:pt x="1037120" y="15262"/>
                    <a:pt x="1000627" y="0"/>
                  </a:cubicBezTo>
                  <a:lnTo>
                    <a:pt x="969109" y="0"/>
                  </a:lnTo>
                  <a:lnTo>
                    <a:pt x="969109" y="0"/>
                  </a:lnTo>
                  <a:cubicBezTo>
                    <a:pt x="866596" y="50096"/>
                    <a:pt x="859960" y="199056"/>
                    <a:pt x="859960" y="199056"/>
                  </a:cubicBezTo>
                  <a:cubicBezTo>
                    <a:pt x="802566" y="208014"/>
                    <a:pt x="617444" y="322470"/>
                    <a:pt x="549765" y="351997"/>
                  </a:cubicBezTo>
                  <a:cubicBezTo>
                    <a:pt x="417061" y="410055"/>
                    <a:pt x="342747" y="402093"/>
                    <a:pt x="311562" y="379533"/>
                  </a:cubicBezTo>
                  <a:cubicBezTo>
                    <a:pt x="267769" y="346357"/>
                    <a:pt x="270424" y="266735"/>
                    <a:pt x="270424" y="266735"/>
                  </a:cubicBezTo>
                  <a:lnTo>
                    <a:pt x="270424" y="266735"/>
                  </a:lnTo>
                  <a:cubicBezTo>
                    <a:pt x="202081" y="280669"/>
                    <a:pt x="115492" y="266735"/>
                    <a:pt x="78335" y="202041"/>
                  </a:cubicBezTo>
                  <a:cubicBezTo>
                    <a:pt x="78335" y="202041"/>
                    <a:pt x="55443" y="215644"/>
                    <a:pt x="30561" y="287304"/>
                  </a:cubicBezTo>
                  <a:cubicBezTo>
                    <a:pt x="5679" y="358964"/>
                    <a:pt x="-23516" y="526503"/>
                    <a:pt x="30561" y="617405"/>
                  </a:cubicBezTo>
                  <a:cubicBezTo>
                    <a:pt x="134808" y="564233"/>
                    <a:pt x="245398" y="524545"/>
                    <a:pt x="359667" y="499299"/>
                  </a:cubicBezTo>
                  <a:cubicBezTo>
                    <a:pt x="540476" y="461478"/>
                    <a:pt x="790290" y="326783"/>
                    <a:pt x="875553" y="269057"/>
                  </a:cubicBezTo>
                  <a:close/>
                </a:path>
              </a:pathLst>
            </a:custGeom>
            <a:solidFill>
              <a:srgbClr val="242357">
                <a:alpha val="20000"/>
              </a:srgbClr>
            </a:solidFill>
            <a:ln w="33172"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05A1A64E-8BE2-45E1-B2C1-3A2746705E33}"/>
                </a:ext>
              </a:extLst>
            </p:cNvPr>
            <p:cNvSpPr/>
            <p:nvPr/>
          </p:nvSpPr>
          <p:spPr>
            <a:xfrm>
              <a:off x="15019319" y="9182900"/>
              <a:ext cx="737653" cy="352289"/>
            </a:xfrm>
            <a:custGeom>
              <a:avLst/>
              <a:gdLst>
                <a:gd name="connsiteX0" fmla="*/ 695848 w 695847"/>
                <a:gd name="connsiteY0" fmla="*/ 199955 h 324364"/>
                <a:gd name="connsiteX1" fmla="*/ 3798 w 695847"/>
                <a:gd name="connsiteY1" fmla="*/ 324364 h 324364"/>
                <a:gd name="connsiteX2" fmla="*/ 81097 w 695847"/>
                <a:gd name="connsiteY2" fmla="*/ 67251 h 324364"/>
                <a:gd name="connsiteX3" fmla="*/ 695848 w 695847"/>
                <a:gd name="connsiteY3" fmla="*/ 199955 h 324364"/>
              </a:gdLst>
              <a:ahLst/>
              <a:cxnLst>
                <a:cxn ang="0">
                  <a:pos x="connsiteX0" y="connsiteY0"/>
                </a:cxn>
                <a:cxn ang="0">
                  <a:pos x="connsiteX1" y="connsiteY1"/>
                </a:cxn>
                <a:cxn ang="0">
                  <a:pos x="connsiteX2" y="connsiteY2"/>
                </a:cxn>
                <a:cxn ang="0">
                  <a:pos x="connsiteX3" y="connsiteY3"/>
                </a:cxn>
              </a:cxnLst>
              <a:rect l="l" t="t" r="r" b="b"/>
              <a:pathLst>
                <a:path w="695847" h="324364">
                  <a:moveTo>
                    <a:pt x="695848" y="199955"/>
                  </a:moveTo>
                  <a:cubicBezTo>
                    <a:pt x="443711" y="78198"/>
                    <a:pt x="110625" y="256022"/>
                    <a:pt x="3798" y="324364"/>
                  </a:cubicBezTo>
                  <a:cubicBezTo>
                    <a:pt x="8774" y="321047"/>
                    <a:pt x="-34023" y="175736"/>
                    <a:pt x="81097" y="67251"/>
                  </a:cubicBezTo>
                  <a:cubicBezTo>
                    <a:pt x="196218" y="-41235"/>
                    <a:pt x="629828" y="-32941"/>
                    <a:pt x="695848" y="199955"/>
                  </a:cubicBezTo>
                  <a:close/>
                </a:path>
              </a:pathLst>
            </a:custGeom>
            <a:solidFill>
              <a:srgbClr val="EFF8FC"/>
            </a:solidFill>
            <a:ln w="33172"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A602BB79-9F5B-4025-819C-D3098082C976}"/>
                </a:ext>
              </a:extLst>
            </p:cNvPr>
            <p:cNvSpPr/>
            <p:nvPr/>
          </p:nvSpPr>
          <p:spPr>
            <a:xfrm>
              <a:off x="15019217" y="9258366"/>
              <a:ext cx="737755" cy="276823"/>
            </a:xfrm>
            <a:custGeom>
              <a:avLst/>
              <a:gdLst>
                <a:gd name="connsiteX0" fmla="*/ 695944 w 695944"/>
                <a:gd name="connsiteY0" fmla="*/ 130471 h 254880"/>
                <a:gd name="connsiteX1" fmla="*/ 202618 w 695944"/>
                <a:gd name="connsiteY1" fmla="*/ 40895 h 254880"/>
                <a:gd name="connsiteX2" fmla="*/ 30767 w 695944"/>
                <a:gd name="connsiteY2" fmla="*/ 63787 h 254880"/>
                <a:gd name="connsiteX3" fmla="*/ 3894 w 695944"/>
                <a:gd name="connsiteY3" fmla="*/ 254880 h 254880"/>
                <a:gd name="connsiteX4" fmla="*/ 695944 w 695944"/>
                <a:gd name="connsiteY4" fmla="*/ 130471 h 254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944" h="254880">
                  <a:moveTo>
                    <a:pt x="695944" y="130471"/>
                  </a:moveTo>
                  <a:cubicBezTo>
                    <a:pt x="588454" y="-65931"/>
                    <a:pt x="283235" y="9046"/>
                    <a:pt x="202618" y="40895"/>
                  </a:cubicBezTo>
                  <a:cubicBezTo>
                    <a:pt x="122000" y="72744"/>
                    <a:pt x="16832" y="96299"/>
                    <a:pt x="30767" y="63787"/>
                  </a:cubicBezTo>
                  <a:cubicBezTo>
                    <a:pt x="3245" y="123465"/>
                    <a:pt x="-6101" y="189926"/>
                    <a:pt x="3894" y="254880"/>
                  </a:cubicBezTo>
                  <a:cubicBezTo>
                    <a:pt x="110721" y="186538"/>
                    <a:pt x="443808" y="8714"/>
                    <a:pt x="695944" y="130471"/>
                  </a:cubicBezTo>
                  <a:close/>
                </a:path>
              </a:pathLst>
            </a:custGeom>
            <a:solidFill>
              <a:srgbClr val="A9CBD3"/>
            </a:solidFill>
            <a:ln w="33172"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99FC211B-2F50-4036-AE1E-F9881010F645}"/>
                </a:ext>
              </a:extLst>
            </p:cNvPr>
            <p:cNvSpPr/>
            <p:nvPr/>
          </p:nvSpPr>
          <p:spPr>
            <a:xfrm>
              <a:off x="14073585" y="9303824"/>
              <a:ext cx="1754822" cy="985088"/>
            </a:xfrm>
            <a:custGeom>
              <a:avLst/>
              <a:gdLst>
                <a:gd name="connsiteX0" fmla="*/ 1587984 w 1655369"/>
                <a:gd name="connsiteY0" fmla="*/ 88615 h 907002"/>
                <a:gd name="connsiteX1" fmla="*/ 1419118 w 1655369"/>
                <a:gd name="connsiteY1" fmla="*/ 3353 h 907002"/>
                <a:gd name="connsiteX2" fmla="*/ 961290 w 1655369"/>
                <a:gd name="connsiteY2" fmla="*/ 120464 h 907002"/>
                <a:gd name="connsiteX3" fmla="*/ 535643 w 1655369"/>
                <a:gd name="connsiteY3" fmla="*/ 346392 h 907002"/>
                <a:gd name="connsiteX4" fmla="*/ 18098 w 1655369"/>
                <a:gd name="connsiteY4" fmla="*/ 539477 h 907002"/>
                <a:gd name="connsiteX5" fmla="*/ 1178 w 1655369"/>
                <a:gd name="connsiteY5" fmla="*/ 682465 h 907002"/>
                <a:gd name="connsiteX6" fmla="*/ 141181 w 1655369"/>
                <a:gd name="connsiteY6" fmla="*/ 877207 h 907002"/>
                <a:gd name="connsiteX7" fmla="*/ 866076 w 1655369"/>
                <a:gd name="connsiteY7" fmla="*/ 819482 h 907002"/>
                <a:gd name="connsiteX8" fmla="*/ 1588316 w 1655369"/>
                <a:gd name="connsiteY8" fmla="*/ 481751 h 907002"/>
                <a:gd name="connsiteX9" fmla="*/ 1587984 w 1655369"/>
                <a:gd name="connsiteY9" fmla="*/ 88615 h 90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5369" h="907002">
                  <a:moveTo>
                    <a:pt x="1587984" y="88615"/>
                  </a:moveTo>
                  <a:cubicBezTo>
                    <a:pt x="1544534" y="39821"/>
                    <a:pt x="1484178" y="9347"/>
                    <a:pt x="1419118" y="3353"/>
                  </a:cubicBezTo>
                  <a:cubicBezTo>
                    <a:pt x="1257489" y="-12624"/>
                    <a:pt x="1095395" y="28838"/>
                    <a:pt x="961290" y="120464"/>
                  </a:cubicBezTo>
                  <a:cubicBezTo>
                    <a:pt x="826543" y="208509"/>
                    <a:pt x="684075" y="284130"/>
                    <a:pt x="535643" y="346392"/>
                  </a:cubicBezTo>
                  <a:cubicBezTo>
                    <a:pt x="396635" y="406773"/>
                    <a:pt x="106014" y="429000"/>
                    <a:pt x="18098" y="539477"/>
                  </a:cubicBezTo>
                  <a:cubicBezTo>
                    <a:pt x="18098" y="539477"/>
                    <a:pt x="-5457" y="578292"/>
                    <a:pt x="1178" y="682465"/>
                  </a:cubicBezTo>
                  <a:cubicBezTo>
                    <a:pt x="-891" y="771363"/>
                    <a:pt x="56254" y="850851"/>
                    <a:pt x="141181" y="877207"/>
                  </a:cubicBezTo>
                  <a:cubicBezTo>
                    <a:pt x="237391" y="915692"/>
                    <a:pt x="517396" y="934933"/>
                    <a:pt x="866076" y="819482"/>
                  </a:cubicBezTo>
                  <a:cubicBezTo>
                    <a:pt x="1214754" y="704029"/>
                    <a:pt x="1444664" y="686778"/>
                    <a:pt x="1588316" y="481751"/>
                  </a:cubicBezTo>
                  <a:cubicBezTo>
                    <a:pt x="1713058" y="301937"/>
                    <a:pt x="1634099" y="142360"/>
                    <a:pt x="1587984" y="88615"/>
                  </a:cubicBezTo>
                  <a:close/>
                </a:path>
              </a:pathLst>
            </a:custGeom>
            <a:solidFill>
              <a:srgbClr val="DEF1F8"/>
            </a:solidFill>
            <a:ln w="33172"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1B364466-105E-4891-AE22-50036E107304}"/>
                </a:ext>
              </a:extLst>
            </p:cNvPr>
            <p:cNvSpPr/>
            <p:nvPr/>
          </p:nvSpPr>
          <p:spPr>
            <a:xfrm>
              <a:off x="14032631" y="9359737"/>
              <a:ext cx="1831255" cy="717374"/>
            </a:xfrm>
            <a:custGeom>
              <a:avLst/>
              <a:gdLst>
                <a:gd name="connsiteX0" fmla="*/ 1727472 w 1727471"/>
                <a:gd name="connsiteY0" fmla="*/ 161544 h 660509"/>
                <a:gd name="connsiteX1" fmla="*/ 1213908 w 1727471"/>
                <a:gd name="connsiteY1" fmla="*/ 31826 h 660509"/>
                <a:gd name="connsiteX2" fmla="*/ 610437 w 1727471"/>
                <a:gd name="connsiteY2" fmla="*/ 341689 h 660509"/>
                <a:gd name="connsiteX3" fmla="*/ 0 w 1727471"/>
                <a:gd name="connsiteY3" fmla="*/ 660510 h 660509"/>
              </a:gdLst>
              <a:ahLst/>
              <a:cxnLst>
                <a:cxn ang="0">
                  <a:pos x="connsiteX0" y="connsiteY0"/>
                </a:cxn>
                <a:cxn ang="0">
                  <a:pos x="connsiteX1" y="connsiteY1"/>
                </a:cxn>
                <a:cxn ang="0">
                  <a:pos x="connsiteX2" y="connsiteY2"/>
                </a:cxn>
                <a:cxn ang="0">
                  <a:pos x="connsiteX3" y="connsiteY3"/>
                </a:cxn>
              </a:cxnLst>
              <a:rect l="l" t="t" r="r" b="b"/>
              <a:pathLst>
                <a:path w="1727471" h="660509">
                  <a:moveTo>
                    <a:pt x="1727472" y="161544"/>
                  </a:moveTo>
                  <a:cubicBezTo>
                    <a:pt x="1667756" y="44433"/>
                    <a:pt x="1477657" y="-52441"/>
                    <a:pt x="1213908" y="31826"/>
                  </a:cubicBezTo>
                  <a:cubicBezTo>
                    <a:pt x="944519" y="117751"/>
                    <a:pt x="897410" y="233204"/>
                    <a:pt x="610437" y="341689"/>
                  </a:cubicBezTo>
                  <a:cubicBezTo>
                    <a:pt x="323466" y="450174"/>
                    <a:pt x="74978" y="415672"/>
                    <a:pt x="0" y="660510"/>
                  </a:cubicBezTo>
                </a:path>
              </a:pathLst>
            </a:custGeom>
            <a:noFill/>
            <a:ln w="33172" cap="flat">
              <a:solidFill>
                <a:srgbClr val="4477BB"/>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E782FA5-1336-40C6-B838-9564C8B1815D}"/>
                </a:ext>
              </a:extLst>
            </p:cNvPr>
            <p:cNvSpPr/>
            <p:nvPr/>
          </p:nvSpPr>
          <p:spPr>
            <a:xfrm>
              <a:off x="14085871" y="9420871"/>
              <a:ext cx="1742004" cy="867681"/>
            </a:xfrm>
            <a:custGeom>
              <a:avLst/>
              <a:gdLst>
                <a:gd name="connsiteX0" fmla="*/ 1399567 w 1643278"/>
                <a:gd name="connsiteY0" fmla="*/ 88 h 798901"/>
                <a:gd name="connsiteX1" fmla="*/ 880695 w 1643278"/>
                <a:gd name="connsiteY1" fmla="*/ 169617 h 798901"/>
                <a:gd name="connsiteX2" fmla="*/ 447417 w 1643278"/>
                <a:gd name="connsiteY2" fmla="*/ 377298 h 798901"/>
                <a:gd name="connsiteX3" fmla="*/ 105705 w 1643278"/>
                <a:gd name="connsiteY3" fmla="*/ 472514 h 798901"/>
                <a:gd name="connsiteX4" fmla="*/ 2196 w 1643278"/>
                <a:gd name="connsiteY4" fmla="*/ 644033 h 798901"/>
                <a:gd name="connsiteX5" fmla="*/ 129592 w 1643278"/>
                <a:gd name="connsiteY5" fmla="*/ 769106 h 798901"/>
                <a:gd name="connsiteX6" fmla="*/ 854487 w 1643278"/>
                <a:gd name="connsiteY6" fmla="*/ 711380 h 798901"/>
                <a:gd name="connsiteX7" fmla="*/ 1576727 w 1643278"/>
                <a:gd name="connsiteY7" fmla="*/ 373649 h 798901"/>
                <a:gd name="connsiteX8" fmla="*/ 1637438 w 1643278"/>
                <a:gd name="connsiteY8" fmla="*/ 113218 h 798901"/>
                <a:gd name="connsiteX9" fmla="*/ 1399567 w 1643278"/>
                <a:gd name="connsiteY9" fmla="*/ 88 h 79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3278" h="798901">
                  <a:moveTo>
                    <a:pt x="1399567" y="88"/>
                  </a:moveTo>
                  <a:cubicBezTo>
                    <a:pt x="1212579" y="-2614"/>
                    <a:pt x="1030016" y="57034"/>
                    <a:pt x="880695" y="169617"/>
                  </a:cubicBezTo>
                  <a:cubicBezTo>
                    <a:pt x="749984" y="264421"/>
                    <a:pt x="603192" y="334783"/>
                    <a:pt x="447417" y="377298"/>
                  </a:cubicBezTo>
                  <a:cubicBezTo>
                    <a:pt x="312060" y="416447"/>
                    <a:pt x="238741" y="410474"/>
                    <a:pt x="105705" y="472514"/>
                  </a:cubicBezTo>
                  <a:cubicBezTo>
                    <a:pt x="29732" y="505690"/>
                    <a:pt x="-10079" y="573700"/>
                    <a:pt x="2196" y="644033"/>
                  </a:cubicBezTo>
                  <a:cubicBezTo>
                    <a:pt x="22537" y="703497"/>
                    <a:pt x="69763" y="749865"/>
                    <a:pt x="129592" y="769106"/>
                  </a:cubicBezTo>
                  <a:cubicBezTo>
                    <a:pt x="225802" y="807590"/>
                    <a:pt x="505807" y="826833"/>
                    <a:pt x="854487" y="711380"/>
                  </a:cubicBezTo>
                  <a:cubicBezTo>
                    <a:pt x="1203165" y="595928"/>
                    <a:pt x="1433075" y="578677"/>
                    <a:pt x="1576727" y="373649"/>
                  </a:cubicBezTo>
                  <a:cubicBezTo>
                    <a:pt x="1632834" y="299307"/>
                    <a:pt x="1654887" y="204707"/>
                    <a:pt x="1637438" y="113218"/>
                  </a:cubicBezTo>
                  <a:cubicBezTo>
                    <a:pt x="1609240" y="56487"/>
                    <a:pt x="1570423" y="4401"/>
                    <a:pt x="1399567" y="88"/>
                  </a:cubicBezTo>
                  <a:close/>
                </a:path>
              </a:pathLst>
            </a:custGeom>
            <a:solidFill>
              <a:srgbClr val="E8914F"/>
            </a:solidFill>
            <a:ln w="33172"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79FB5B3B-9246-430E-B281-FCEDA5F0EFF5}"/>
                </a:ext>
              </a:extLst>
            </p:cNvPr>
            <p:cNvSpPr/>
            <p:nvPr/>
          </p:nvSpPr>
          <p:spPr>
            <a:xfrm>
              <a:off x="14139215" y="9473574"/>
              <a:ext cx="1634466" cy="761725"/>
            </a:xfrm>
            <a:custGeom>
              <a:avLst/>
              <a:gdLst>
                <a:gd name="connsiteX0" fmla="*/ 299227 w 1541834"/>
                <a:gd name="connsiteY0" fmla="*/ 700677 h 701344"/>
                <a:gd name="connsiteX1" fmla="*/ 97849 w 1541834"/>
                <a:gd name="connsiteY1" fmla="*/ 674468 h 701344"/>
                <a:gd name="connsiteX2" fmla="*/ 312 w 1541834"/>
                <a:gd name="connsiteY2" fmla="*/ 583566 h 701344"/>
                <a:gd name="connsiteX3" fmla="*/ 75953 w 1541834"/>
                <a:gd name="connsiteY3" fmla="*/ 469108 h 701344"/>
                <a:gd name="connsiteX4" fmla="*/ 276999 w 1541834"/>
                <a:gd name="connsiteY4" fmla="*/ 408397 h 701344"/>
                <a:gd name="connsiteX5" fmla="*/ 409703 w 1541834"/>
                <a:gd name="connsiteY5" fmla="*/ 375221 h 701344"/>
                <a:gd name="connsiteX6" fmla="*/ 858241 w 1541834"/>
                <a:gd name="connsiteY6" fmla="*/ 159909 h 701344"/>
                <a:gd name="connsiteX7" fmla="*/ 1329671 w 1541834"/>
                <a:gd name="connsiteY7" fmla="*/ 1 h 701344"/>
                <a:gd name="connsiteX8" fmla="*/ 1346591 w 1541834"/>
                <a:gd name="connsiteY8" fmla="*/ 0 h 701344"/>
                <a:gd name="connsiteX9" fmla="*/ 1538348 w 1541834"/>
                <a:gd name="connsiteY9" fmla="*/ 79291 h 701344"/>
                <a:gd name="connsiteX10" fmla="*/ 1484271 w 1541834"/>
                <a:gd name="connsiteY10" fmla="*/ 295598 h 701344"/>
                <a:gd name="connsiteX11" fmla="*/ 1012510 w 1541834"/>
                <a:gd name="connsiteY11" fmla="*/ 546077 h 701344"/>
                <a:gd name="connsiteX12" fmla="*/ 787245 w 1541834"/>
                <a:gd name="connsiteY12" fmla="*/ 614419 h 701344"/>
                <a:gd name="connsiteX13" fmla="*/ 297900 w 1541834"/>
                <a:gd name="connsiteY13" fmla="*/ 699350 h 70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1834" h="701344">
                  <a:moveTo>
                    <a:pt x="299227" y="700677"/>
                  </a:moveTo>
                  <a:cubicBezTo>
                    <a:pt x="231077" y="703965"/>
                    <a:pt x="162887" y="695091"/>
                    <a:pt x="97849" y="674468"/>
                  </a:cubicBezTo>
                  <a:cubicBezTo>
                    <a:pt x="52887" y="661128"/>
                    <a:pt x="16781" y="627478"/>
                    <a:pt x="312" y="583566"/>
                  </a:cubicBezTo>
                  <a:cubicBezTo>
                    <a:pt x="-3478" y="532641"/>
                    <a:pt x="27618" y="485587"/>
                    <a:pt x="75953" y="469108"/>
                  </a:cubicBezTo>
                  <a:cubicBezTo>
                    <a:pt x="140077" y="440307"/>
                    <a:pt x="207651" y="419901"/>
                    <a:pt x="276999" y="408397"/>
                  </a:cubicBezTo>
                  <a:cubicBezTo>
                    <a:pt x="315483" y="400434"/>
                    <a:pt x="359276" y="391477"/>
                    <a:pt x="409703" y="375221"/>
                  </a:cubicBezTo>
                  <a:cubicBezTo>
                    <a:pt x="571041" y="331257"/>
                    <a:pt x="723030" y="258298"/>
                    <a:pt x="858241" y="159909"/>
                  </a:cubicBezTo>
                  <a:cubicBezTo>
                    <a:pt x="994255" y="57589"/>
                    <a:pt x="1159476" y="1547"/>
                    <a:pt x="1329671" y="1"/>
                  </a:cubicBezTo>
                  <a:lnTo>
                    <a:pt x="1346591" y="0"/>
                  </a:lnTo>
                  <a:cubicBezTo>
                    <a:pt x="1492234" y="3650"/>
                    <a:pt x="1519439" y="42797"/>
                    <a:pt x="1538348" y="79291"/>
                  </a:cubicBezTo>
                  <a:cubicBezTo>
                    <a:pt x="1550408" y="155743"/>
                    <a:pt x="1530891" y="233815"/>
                    <a:pt x="1484271" y="295598"/>
                  </a:cubicBezTo>
                  <a:cubicBezTo>
                    <a:pt x="1384744" y="438918"/>
                    <a:pt x="1236448" y="481715"/>
                    <a:pt x="1012510" y="546077"/>
                  </a:cubicBezTo>
                  <a:cubicBezTo>
                    <a:pt x="946158" y="565318"/>
                    <a:pt x="868858" y="587547"/>
                    <a:pt x="787245" y="614419"/>
                  </a:cubicBezTo>
                  <a:cubicBezTo>
                    <a:pt x="629635" y="668380"/>
                    <a:pt x="464475" y="697044"/>
                    <a:pt x="297900" y="699350"/>
                  </a:cubicBezTo>
                  <a:close/>
                </a:path>
              </a:pathLst>
            </a:custGeom>
            <a:solidFill>
              <a:srgbClr val="D1783B"/>
            </a:solidFill>
            <a:ln w="33172" cap="flat">
              <a:noFill/>
              <a:prstDash val="solid"/>
              <a:miter/>
            </a:ln>
          </p:spPr>
          <p:txBody>
            <a:bodyPr rtlCol="0" anchor="ctr"/>
            <a:lstStyle/>
            <a:p>
              <a:endParaRPr lang="en-US"/>
            </a:p>
          </p:txBody>
        </p:sp>
        <p:grpSp>
          <p:nvGrpSpPr>
            <p:cNvPr id="205" name="Graphic 2">
              <a:extLst>
                <a:ext uri="{FF2B5EF4-FFF2-40B4-BE49-F238E27FC236}">
                  <a16:creationId xmlns:a16="http://schemas.microsoft.com/office/drawing/2014/main" id="{7E2C89E8-3406-410C-8B77-9578E966093C}"/>
                </a:ext>
              </a:extLst>
            </p:cNvPr>
            <p:cNvGrpSpPr/>
            <p:nvPr/>
          </p:nvGrpSpPr>
          <p:grpSpPr>
            <a:xfrm>
              <a:off x="14149793" y="9452757"/>
              <a:ext cx="1683292" cy="826176"/>
              <a:chOff x="14039757" y="9247738"/>
              <a:chExt cx="1587893" cy="760686"/>
            </a:xfrm>
            <a:solidFill>
              <a:srgbClr val="C66D32"/>
            </a:solidFill>
          </p:grpSpPr>
          <p:sp>
            <p:nvSpPr>
              <p:cNvPr id="206" name="Freeform: Shape 205">
                <a:extLst>
                  <a:ext uri="{FF2B5EF4-FFF2-40B4-BE49-F238E27FC236}">
                    <a16:creationId xmlns:a16="http://schemas.microsoft.com/office/drawing/2014/main" id="{9F5C5F13-FBB4-4A1B-883D-999FFB971A1B}"/>
                  </a:ext>
                </a:extLst>
              </p:cNvPr>
              <p:cNvSpPr/>
              <p:nvPr/>
            </p:nvSpPr>
            <p:spPr>
              <a:xfrm rot="-4949400">
                <a:off x="15291453" y="9468754"/>
                <a:ext cx="418348" cy="33175"/>
              </a:xfrm>
              <a:custGeom>
                <a:avLst/>
                <a:gdLst>
                  <a:gd name="connsiteX0" fmla="*/ 0 w 418348"/>
                  <a:gd name="connsiteY0" fmla="*/ 0 h 33175"/>
                  <a:gd name="connsiteX1" fmla="*/ 418348 w 418348"/>
                  <a:gd name="connsiteY1" fmla="*/ 0 h 33175"/>
                  <a:gd name="connsiteX2" fmla="*/ 418348 w 418348"/>
                  <a:gd name="connsiteY2" fmla="*/ 33176 h 33175"/>
                  <a:gd name="connsiteX3" fmla="*/ 0 w 418348"/>
                  <a:gd name="connsiteY3" fmla="*/ 33176 h 33175"/>
                </a:gdLst>
                <a:ahLst/>
                <a:cxnLst>
                  <a:cxn ang="0">
                    <a:pos x="connsiteX0" y="connsiteY0"/>
                  </a:cxn>
                  <a:cxn ang="0">
                    <a:pos x="connsiteX1" y="connsiteY1"/>
                  </a:cxn>
                  <a:cxn ang="0">
                    <a:pos x="connsiteX2" y="connsiteY2"/>
                  </a:cxn>
                  <a:cxn ang="0">
                    <a:pos x="connsiteX3" y="connsiteY3"/>
                  </a:cxn>
                </a:cxnLst>
                <a:rect l="l" t="t" r="r" b="b"/>
                <a:pathLst>
                  <a:path w="418348" h="33175">
                    <a:moveTo>
                      <a:pt x="0" y="0"/>
                    </a:moveTo>
                    <a:lnTo>
                      <a:pt x="418348" y="0"/>
                    </a:lnTo>
                    <a:lnTo>
                      <a:pt x="418348"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CA5DF774-018A-4E0D-9C68-792AB07DA516}"/>
                  </a:ext>
                </a:extLst>
              </p:cNvPr>
              <p:cNvSpPr/>
              <p:nvPr/>
            </p:nvSpPr>
            <p:spPr>
              <a:xfrm rot="-4949400">
                <a:off x="15102231" y="9495627"/>
                <a:ext cx="529156" cy="33175"/>
              </a:xfrm>
              <a:custGeom>
                <a:avLst/>
                <a:gdLst>
                  <a:gd name="connsiteX0" fmla="*/ 0 w 529156"/>
                  <a:gd name="connsiteY0" fmla="*/ 0 h 33175"/>
                  <a:gd name="connsiteX1" fmla="*/ 529157 w 529156"/>
                  <a:gd name="connsiteY1" fmla="*/ 0 h 33175"/>
                  <a:gd name="connsiteX2" fmla="*/ 529157 w 529156"/>
                  <a:gd name="connsiteY2" fmla="*/ 33176 h 33175"/>
                  <a:gd name="connsiteX3" fmla="*/ 0 w 529156"/>
                  <a:gd name="connsiteY3" fmla="*/ 33176 h 33175"/>
                </a:gdLst>
                <a:ahLst/>
                <a:cxnLst>
                  <a:cxn ang="0">
                    <a:pos x="connsiteX0" y="connsiteY0"/>
                  </a:cxn>
                  <a:cxn ang="0">
                    <a:pos x="connsiteX1" y="connsiteY1"/>
                  </a:cxn>
                  <a:cxn ang="0">
                    <a:pos x="connsiteX2" y="connsiteY2"/>
                  </a:cxn>
                  <a:cxn ang="0">
                    <a:pos x="connsiteX3" y="connsiteY3"/>
                  </a:cxn>
                </a:cxnLst>
                <a:rect l="l" t="t" r="r" b="b"/>
                <a:pathLst>
                  <a:path w="529156" h="33175">
                    <a:moveTo>
                      <a:pt x="0" y="0"/>
                    </a:moveTo>
                    <a:lnTo>
                      <a:pt x="529157" y="0"/>
                    </a:lnTo>
                    <a:lnTo>
                      <a:pt x="529157"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FE8E4AD9-767C-427F-966B-244C7510B591}"/>
                  </a:ext>
                </a:extLst>
              </p:cNvPr>
              <p:cNvSpPr/>
              <p:nvPr/>
            </p:nvSpPr>
            <p:spPr>
              <a:xfrm rot="-4956000">
                <a:off x="14957612" y="9533445"/>
                <a:ext cx="547071" cy="33175"/>
              </a:xfrm>
              <a:custGeom>
                <a:avLst/>
                <a:gdLst>
                  <a:gd name="connsiteX0" fmla="*/ 0 w 547071"/>
                  <a:gd name="connsiteY0" fmla="*/ 0 h 33175"/>
                  <a:gd name="connsiteX1" fmla="*/ 547071 w 547071"/>
                  <a:gd name="connsiteY1" fmla="*/ 0 h 33175"/>
                  <a:gd name="connsiteX2" fmla="*/ 547071 w 547071"/>
                  <a:gd name="connsiteY2" fmla="*/ 33176 h 33175"/>
                  <a:gd name="connsiteX3" fmla="*/ 0 w 547071"/>
                  <a:gd name="connsiteY3" fmla="*/ 33176 h 33175"/>
                </a:gdLst>
                <a:ahLst/>
                <a:cxnLst>
                  <a:cxn ang="0">
                    <a:pos x="connsiteX0" y="connsiteY0"/>
                  </a:cxn>
                  <a:cxn ang="0">
                    <a:pos x="connsiteX1" y="connsiteY1"/>
                  </a:cxn>
                  <a:cxn ang="0">
                    <a:pos x="connsiteX2" y="connsiteY2"/>
                  </a:cxn>
                  <a:cxn ang="0">
                    <a:pos x="connsiteX3" y="connsiteY3"/>
                  </a:cxn>
                </a:cxnLst>
                <a:rect l="l" t="t" r="r" b="b"/>
                <a:pathLst>
                  <a:path w="547071" h="33175">
                    <a:moveTo>
                      <a:pt x="0" y="0"/>
                    </a:moveTo>
                    <a:lnTo>
                      <a:pt x="547071" y="0"/>
                    </a:lnTo>
                    <a:lnTo>
                      <a:pt x="547071"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59CD0DC3-4737-45AA-ADE3-9457F0794384}"/>
                  </a:ext>
                </a:extLst>
              </p:cNvPr>
              <p:cNvSpPr/>
              <p:nvPr/>
            </p:nvSpPr>
            <p:spPr>
              <a:xfrm rot="-4935000">
                <a:off x="14812323" y="9562745"/>
                <a:ext cx="571621" cy="33175"/>
              </a:xfrm>
              <a:custGeom>
                <a:avLst/>
                <a:gdLst>
                  <a:gd name="connsiteX0" fmla="*/ 0 w 571621"/>
                  <a:gd name="connsiteY0" fmla="*/ 0 h 33175"/>
                  <a:gd name="connsiteX1" fmla="*/ 571622 w 571621"/>
                  <a:gd name="connsiteY1" fmla="*/ 0 h 33175"/>
                  <a:gd name="connsiteX2" fmla="*/ 571622 w 571621"/>
                  <a:gd name="connsiteY2" fmla="*/ 33176 h 33175"/>
                  <a:gd name="connsiteX3" fmla="*/ 0 w 571621"/>
                  <a:gd name="connsiteY3" fmla="*/ 33176 h 33175"/>
                </a:gdLst>
                <a:ahLst/>
                <a:cxnLst>
                  <a:cxn ang="0">
                    <a:pos x="connsiteX0" y="connsiteY0"/>
                  </a:cxn>
                  <a:cxn ang="0">
                    <a:pos x="connsiteX1" y="connsiteY1"/>
                  </a:cxn>
                  <a:cxn ang="0">
                    <a:pos x="connsiteX2" y="connsiteY2"/>
                  </a:cxn>
                  <a:cxn ang="0">
                    <a:pos x="connsiteX3" y="connsiteY3"/>
                  </a:cxn>
                </a:cxnLst>
                <a:rect l="l" t="t" r="r" b="b"/>
                <a:pathLst>
                  <a:path w="571621" h="33175">
                    <a:moveTo>
                      <a:pt x="0" y="0"/>
                    </a:moveTo>
                    <a:lnTo>
                      <a:pt x="571622" y="0"/>
                    </a:lnTo>
                    <a:lnTo>
                      <a:pt x="571622"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CA2FA9B7-7F36-430D-81A6-8A317AE4287D}"/>
                  </a:ext>
                </a:extLst>
              </p:cNvPr>
              <p:cNvSpPr/>
              <p:nvPr/>
            </p:nvSpPr>
            <p:spPr>
              <a:xfrm rot="-4962600">
                <a:off x="14688872" y="9621436"/>
                <a:ext cx="540436" cy="33175"/>
              </a:xfrm>
              <a:custGeom>
                <a:avLst/>
                <a:gdLst>
                  <a:gd name="connsiteX0" fmla="*/ 0 w 540436"/>
                  <a:gd name="connsiteY0" fmla="*/ 0 h 33175"/>
                  <a:gd name="connsiteX1" fmla="*/ 540436 w 540436"/>
                  <a:gd name="connsiteY1" fmla="*/ 0 h 33175"/>
                  <a:gd name="connsiteX2" fmla="*/ 540436 w 540436"/>
                  <a:gd name="connsiteY2" fmla="*/ 33176 h 33175"/>
                  <a:gd name="connsiteX3" fmla="*/ 0 w 540436"/>
                  <a:gd name="connsiteY3" fmla="*/ 33176 h 33175"/>
                </a:gdLst>
                <a:ahLst/>
                <a:cxnLst>
                  <a:cxn ang="0">
                    <a:pos x="connsiteX0" y="connsiteY0"/>
                  </a:cxn>
                  <a:cxn ang="0">
                    <a:pos x="connsiteX1" y="connsiteY1"/>
                  </a:cxn>
                  <a:cxn ang="0">
                    <a:pos x="connsiteX2" y="connsiteY2"/>
                  </a:cxn>
                  <a:cxn ang="0">
                    <a:pos x="connsiteX3" y="connsiteY3"/>
                  </a:cxn>
                </a:cxnLst>
                <a:rect l="l" t="t" r="r" b="b"/>
                <a:pathLst>
                  <a:path w="540436" h="33175">
                    <a:moveTo>
                      <a:pt x="0" y="0"/>
                    </a:moveTo>
                    <a:lnTo>
                      <a:pt x="540436" y="0"/>
                    </a:lnTo>
                    <a:lnTo>
                      <a:pt x="540436"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7404C672-ACDA-460E-88DF-4980EE08FDEA}"/>
                  </a:ext>
                </a:extLst>
              </p:cNvPr>
              <p:cNvSpPr/>
              <p:nvPr/>
            </p:nvSpPr>
            <p:spPr>
              <a:xfrm rot="-4948800">
                <a:off x="14585692" y="9674341"/>
                <a:ext cx="475411" cy="33175"/>
              </a:xfrm>
              <a:custGeom>
                <a:avLst/>
                <a:gdLst>
                  <a:gd name="connsiteX0" fmla="*/ 0 w 475411"/>
                  <a:gd name="connsiteY0" fmla="*/ 0 h 33175"/>
                  <a:gd name="connsiteX1" fmla="*/ 475411 w 475411"/>
                  <a:gd name="connsiteY1" fmla="*/ 0 h 33175"/>
                  <a:gd name="connsiteX2" fmla="*/ 475411 w 475411"/>
                  <a:gd name="connsiteY2" fmla="*/ 33176 h 33175"/>
                  <a:gd name="connsiteX3" fmla="*/ 0 w 475411"/>
                  <a:gd name="connsiteY3" fmla="*/ 33176 h 33175"/>
                </a:gdLst>
                <a:ahLst/>
                <a:cxnLst>
                  <a:cxn ang="0">
                    <a:pos x="connsiteX0" y="connsiteY0"/>
                  </a:cxn>
                  <a:cxn ang="0">
                    <a:pos x="connsiteX1" y="connsiteY1"/>
                  </a:cxn>
                  <a:cxn ang="0">
                    <a:pos x="connsiteX2" y="connsiteY2"/>
                  </a:cxn>
                  <a:cxn ang="0">
                    <a:pos x="connsiteX3" y="connsiteY3"/>
                  </a:cxn>
                </a:cxnLst>
                <a:rect l="l" t="t" r="r" b="b"/>
                <a:pathLst>
                  <a:path w="475411" h="33175">
                    <a:moveTo>
                      <a:pt x="0" y="0"/>
                    </a:moveTo>
                    <a:lnTo>
                      <a:pt x="475411" y="0"/>
                    </a:lnTo>
                    <a:lnTo>
                      <a:pt x="475411"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C49099BD-D726-4070-9712-1A363B223370}"/>
                  </a:ext>
                </a:extLst>
              </p:cNvPr>
              <p:cNvSpPr/>
              <p:nvPr/>
            </p:nvSpPr>
            <p:spPr>
              <a:xfrm rot="-4949400">
                <a:off x="14475302" y="9739066"/>
                <a:ext cx="418016" cy="33175"/>
              </a:xfrm>
              <a:custGeom>
                <a:avLst/>
                <a:gdLst>
                  <a:gd name="connsiteX0" fmla="*/ 0 w 418016"/>
                  <a:gd name="connsiteY0" fmla="*/ 0 h 33175"/>
                  <a:gd name="connsiteX1" fmla="*/ 418018 w 418016"/>
                  <a:gd name="connsiteY1" fmla="*/ 0 h 33175"/>
                  <a:gd name="connsiteX2" fmla="*/ 418018 w 418016"/>
                  <a:gd name="connsiteY2" fmla="*/ 33176 h 33175"/>
                  <a:gd name="connsiteX3" fmla="*/ 0 w 418016"/>
                  <a:gd name="connsiteY3" fmla="*/ 33176 h 33175"/>
                </a:gdLst>
                <a:ahLst/>
                <a:cxnLst>
                  <a:cxn ang="0">
                    <a:pos x="connsiteX0" y="connsiteY0"/>
                  </a:cxn>
                  <a:cxn ang="0">
                    <a:pos x="connsiteX1" y="connsiteY1"/>
                  </a:cxn>
                  <a:cxn ang="0">
                    <a:pos x="connsiteX2" y="connsiteY2"/>
                  </a:cxn>
                  <a:cxn ang="0">
                    <a:pos x="connsiteX3" y="connsiteY3"/>
                  </a:cxn>
                </a:cxnLst>
                <a:rect l="l" t="t" r="r" b="b"/>
                <a:pathLst>
                  <a:path w="418016" h="33175">
                    <a:moveTo>
                      <a:pt x="0" y="0"/>
                    </a:moveTo>
                    <a:lnTo>
                      <a:pt x="418018" y="0"/>
                    </a:lnTo>
                    <a:lnTo>
                      <a:pt x="418018"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9A63A0FF-7EC0-4086-B195-7F374F917254}"/>
                  </a:ext>
                </a:extLst>
              </p:cNvPr>
              <p:cNvSpPr/>
              <p:nvPr/>
            </p:nvSpPr>
            <p:spPr>
              <a:xfrm rot="-4949400">
                <a:off x="14338476" y="9778010"/>
                <a:ext cx="418348" cy="33175"/>
              </a:xfrm>
              <a:custGeom>
                <a:avLst/>
                <a:gdLst>
                  <a:gd name="connsiteX0" fmla="*/ 0 w 418348"/>
                  <a:gd name="connsiteY0" fmla="*/ 0 h 33175"/>
                  <a:gd name="connsiteX1" fmla="*/ 418349 w 418348"/>
                  <a:gd name="connsiteY1" fmla="*/ 0 h 33175"/>
                  <a:gd name="connsiteX2" fmla="*/ 418349 w 418348"/>
                  <a:gd name="connsiteY2" fmla="*/ 33176 h 33175"/>
                  <a:gd name="connsiteX3" fmla="*/ 0 w 418348"/>
                  <a:gd name="connsiteY3" fmla="*/ 33176 h 33175"/>
                </a:gdLst>
                <a:ahLst/>
                <a:cxnLst>
                  <a:cxn ang="0">
                    <a:pos x="connsiteX0" y="connsiteY0"/>
                  </a:cxn>
                  <a:cxn ang="0">
                    <a:pos x="connsiteX1" y="connsiteY1"/>
                  </a:cxn>
                  <a:cxn ang="0">
                    <a:pos x="connsiteX2" y="connsiteY2"/>
                  </a:cxn>
                  <a:cxn ang="0">
                    <a:pos x="connsiteX3" y="connsiteY3"/>
                  </a:cxn>
                </a:cxnLst>
                <a:rect l="l" t="t" r="r" b="b"/>
                <a:pathLst>
                  <a:path w="418348" h="33175">
                    <a:moveTo>
                      <a:pt x="0" y="0"/>
                    </a:moveTo>
                    <a:lnTo>
                      <a:pt x="418349" y="0"/>
                    </a:lnTo>
                    <a:lnTo>
                      <a:pt x="418349"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28FAE2C8-EB98-4704-AA84-9F7B85C4102F}"/>
                  </a:ext>
                </a:extLst>
              </p:cNvPr>
              <p:cNvSpPr/>
              <p:nvPr/>
            </p:nvSpPr>
            <p:spPr>
              <a:xfrm rot="-4949400">
                <a:off x="14229332" y="9805641"/>
                <a:ext cx="371238" cy="33175"/>
              </a:xfrm>
              <a:custGeom>
                <a:avLst/>
                <a:gdLst>
                  <a:gd name="connsiteX0" fmla="*/ 0 w 371238"/>
                  <a:gd name="connsiteY0" fmla="*/ 0 h 33175"/>
                  <a:gd name="connsiteX1" fmla="*/ 371239 w 371238"/>
                  <a:gd name="connsiteY1" fmla="*/ 0 h 33175"/>
                  <a:gd name="connsiteX2" fmla="*/ 371239 w 371238"/>
                  <a:gd name="connsiteY2" fmla="*/ 33176 h 33175"/>
                  <a:gd name="connsiteX3" fmla="*/ 0 w 371238"/>
                  <a:gd name="connsiteY3" fmla="*/ 33176 h 33175"/>
                </a:gdLst>
                <a:ahLst/>
                <a:cxnLst>
                  <a:cxn ang="0">
                    <a:pos x="connsiteX0" y="connsiteY0"/>
                  </a:cxn>
                  <a:cxn ang="0">
                    <a:pos x="connsiteX1" y="connsiteY1"/>
                  </a:cxn>
                  <a:cxn ang="0">
                    <a:pos x="connsiteX2" y="connsiteY2"/>
                  </a:cxn>
                  <a:cxn ang="0">
                    <a:pos x="connsiteX3" y="connsiteY3"/>
                  </a:cxn>
                </a:cxnLst>
                <a:rect l="l" t="t" r="r" b="b"/>
                <a:pathLst>
                  <a:path w="371238" h="33175">
                    <a:moveTo>
                      <a:pt x="0" y="0"/>
                    </a:moveTo>
                    <a:lnTo>
                      <a:pt x="371239" y="0"/>
                    </a:lnTo>
                    <a:lnTo>
                      <a:pt x="371239"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247C54AA-56B9-4AE7-895B-8F74E3DDB6AF}"/>
                  </a:ext>
                </a:extLst>
              </p:cNvPr>
              <p:cNvSpPr/>
              <p:nvPr/>
            </p:nvSpPr>
            <p:spPr>
              <a:xfrm rot="-4949400">
                <a:off x="14116844" y="9819054"/>
                <a:ext cx="330432" cy="33175"/>
              </a:xfrm>
              <a:custGeom>
                <a:avLst/>
                <a:gdLst>
                  <a:gd name="connsiteX0" fmla="*/ 0 w 330432"/>
                  <a:gd name="connsiteY0" fmla="*/ 0 h 33175"/>
                  <a:gd name="connsiteX1" fmla="*/ 330432 w 330432"/>
                  <a:gd name="connsiteY1" fmla="*/ 0 h 33175"/>
                  <a:gd name="connsiteX2" fmla="*/ 330432 w 330432"/>
                  <a:gd name="connsiteY2" fmla="*/ 33176 h 33175"/>
                  <a:gd name="connsiteX3" fmla="*/ 0 w 330432"/>
                  <a:gd name="connsiteY3" fmla="*/ 33176 h 33175"/>
                </a:gdLst>
                <a:ahLst/>
                <a:cxnLst>
                  <a:cxn ang="0">
                    <a:pos x="connsiteX0" y="connsiteY0"/>
                  </a:cxn>
                  <a:cxn ang="0">
                    <a:pos x="connsiteX1" y="connsiteY1"/>
                  </a:cxn>
                  <a:cxn ang="0">
                    <a:pos x="connsiteX2" y="connsiteY2"/>
                  </a:cxn>
                  <a:cxn ang="0">
                    <a:pos x="connsiteX3" y="connsiteY3"/>
                  </a:cxn>
                </a:cxnLst>
                <a:rect l="l" t="t" r="r" b="b"/>
                <a:pathLst>
                  <a:path w="330432" h="33175">
                    <a:moveTo>
                      <a:pt x="0" y="0"/>
                    </a:moveTo>
                    <a:lnTo>
                      <a:pt x="330432" y="0"/>
                    </a:lnTo>
                    <a:lnTo>
                      <a:pt x="330432" y="33176"/>
                    </a:lnTo>
                    <a:lnTo>
                      <a:pt x="0" y="33176"/>
                    </a:lnTo>
                    <a:close/>
                  </a:path>
                </a:pathLst>
              </a:custGeom>
              <a:solidFill>
                <a:srgbClr val="C66D32"/>
              </a:solidFill>
              <a:ln w="33172"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374548C-5C0C-414E-B5EE-A19B300A7729}"/>
                  </a:ext>
                </a:extLst>
              </p:cNvPr>
              <p:cNvSpPr/>
              <p:nvPr/>
            </p:nvSpPr>
            <p:spPr>
              <a:xfrm rot="-4948800">
                <a:off x="14019300" y="9820206"/>
                <a:ext cx="265407" cy="33175"/>
              </a:xfrm>
              <a:custGeom>
                <a:avLst/>
                <a:gdLst>
                  <a:gd name="connsiteX0" fmla="*/ 1 w 265407"/>
                  <a:gd name="connsiteY0" fmla="*/ 0 h 33175"/>
                  <a:gd name="connsiteX1" fmla="*/ 265408 w 265407"/>
                  <a:gd name="connsiteY1" fmla="*/ 0 h 33175"/>
                  <a:gd name="connsiteX2" fmla="*/ 265408 w 265407"/>
                  <a:gd name="connsiteY2" fmla="*/ 33176 h 33175"/>
                  <a:gd name="connsiteX3" fmla="*/ 1 w 265407"/>
                  <a:gd name="connsiteY3" fmla="*/ 33176 h 33175"/>
                </a:gdLst>
                <a:ahLst/>
                <a:cxnLst>
                  <a:cxn ang="0">
                    <a:pos x="connsiteX0" y="connsiteY0"/>
                  </a:cxn>
                  <a:cxn ang="0">
                    <a:pos x="connsiteX1" y="connsiteY1"/>
                  </a:cxn>
                  <a:cxn ang="0">
                    <a:pos x="connsiteX2" y="connsiteY2"/>
                  </a:cxn>
                  <a:cxn ang="0">
                    <a:pos x="connsiteX3" y="connsiteY3"/>
                  </a:cxn>
                </a:cxnLst>
                <a:rect l="l" t="t" r="r" b="b"/>
                <a:pathLst>
                  <a:path w="265407" h="33175">
                    <a:moveTo>
                      <a:pt x="1" y="0"/>
                    </a:moveTo>
                    <a:lnTo>
                      <a:pt x="265408" y="0"/>
                    </a:lnTo>
                    <a:lnTo>
                      <a:pt x="265408" y="33176"/>
                    </a:lnTo>
                    <a:lnTo>
                      <a:pt x="1" y="33176"/>
                    </a:lnTo>
                    <a:close/>
                  </a:path>
                </a:pathLst>
              </a:custGeom>
              <a:solidFill>
                <a:srgbClr val="C66D32"/>
              </a:solidFill>
              <a:ln w="33172"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C4CA43BB-032D-4461-9BA9-C0777E445165}"/>
                  </a:ext>
                </a:extLst>
              </p:cNvPr>
              <p:cNvSpPr/>
              <p:nvPr/>
            </p:nvSpPr>
            <p:spPr>
              <a:xfrm rot="-4022400">
                <a:off x="14293572" y="9591595"/>
                <a:ext cx="33175" cy="573280"/>
              </a:xfrm>
              <a:custGeom>
                <a:avLst/>
                <a:gdLst>
                  <a:gd name="connsiteX0" fmla="*/ 0 w 33175"/>
                  <a:gd name="connsiteY0" fmla="*/ 0 h 573280"/>
                  <a:gd name="connsiteX1" fmla="*/ 33176 w 33175"/>
                  <a:gd name="connsiteY1" fmla="*/ 0 h 573280"/>
                  <a:gd name="connsiteX2" fmla="*/ 33176 w 33175"/>
                  <a:gd name="connsiteY2" fmla="*/ 573280 h 573280"/>
                  <a:gd name="connsiteX3" fmla="*/ 0 w 33175"/>
                  <a:gd name="connsiteY3" fmla="*/ 573280 h 573280"/>
                </a:gdLst>
                <a:ahLst/>
                <a:cxnLst>
                  <a:cxn ang="0">
                    <a:pos x="connsiteX0" y="connsiteY0"/>
                  </a:cxn>
                  <a:cxn ang="0">
                    <a:pos x="connsiteX1" y="connsiteY1"/>
                  </a:cxn>
                  <a:cxn ang="0">
                    <a:pos x="connsiteX2" y="connsiteY2"/>
                  </a:cxn>
                  <a:cxn ang="0">
                    <a:pos x="connsiteX3" y="connsiteY3"/>
                  </a:cxn>
                </a:cxnLst>
                <a:rect l="l" t="t" r="r" b="b"/>
                <a:pathLst>
                  <a:path w="33175" h="573280">
                    <a:moveTo>
                      <a:pt x="0" y="0"/>
                    </a:moveTo>
                    <a:lnTo>
                      <a:pt x="33176" y="0"/>
                    </a:lnTo>
                    <a:lnTo>
                      <a:pt x="33176" y="573280"/>
                    </a:lnTo>
                    <a:lnTo>
                      <a:pt x="0" y="573280"/>
                    </a:lnTo>
                    <a:close/>
                  </a:path>
                </a:pathLst>
              </a:custGeom>
              <a:solidFill>
                <a:srgbClr val="C66D32"/>
              </a:solidFill>
              <a:ln w="33172"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25C44008-44DF-44B1-8047-1B67077FC783}"/>
                  </a:ext>
                </a:extLst>
              </p:cNvPr>
              <p:cNvSpPr/>
              <p:nvPr/>
            </p:nvSpPr>
            <p:spPr>
              <a:xfrm rot="-4038600">
                <a:off x="14513810" y="9492114"/>
                <a:ext cx="33175" cy="633992"/>
              </a:xfrm>
              <a:custGeom>
                <a:avLst/>
                <a:gdLst>
                  <a:gd name="connsiteX0" fmla="*/ 0 w 33175"/>
                  <a:gd name="connsiteY0" fmla="*/ 0 h 633992"/>
                  <a:gd name="connsiteX1" fmla="*/ 33176 w 33175"/>
                  <a:gd name="connsiteY1" fmla="*/ 0 h 633992"/>
                  <a:gd name="connsiteX2" fmla="*/ 33176 w 33175"/>
                  <a:gd name="connsiteY2" fmla="*/ 633992 h 633992"/>
                  <a:gd name="connsiteX3" fmla="*/ 0 w 33175"/>
                  <a:gd name="connsiteY3" fmla="*/ 633992 h 633992"/>
                </a:gdLst>
                <a:ahLst/>
                <a:cxnLst>
                  <a:cxn ang="0">
                    <a:pos x="connsiteX0" y="connsiteY0"/>
                  </a:cxn>
                  <a:cxn ang="0">
                    <a:pos x="connsiteX1" y="connsiteY1"/>
                  </a:cxn>
                  <a:cxn ang="0">
                    <a:pos x="connsiteX2" y="connsiteY2"/>
                  </a:cxn>
                  <a:cxn ang="0">
                    <a:pos x="connsiteX3" y="connsiteY3"/>
                  </a:cxn>
                </a:cxnLst>
                <a:rect l="l" t="t" r="r" b="b"/>
                <a:pathLst>
                  <a:path w="33175" h="633992">
                    <a:moveTo>
                      <a:pt x="0" y="0"/>
                    </a:moveTo>
                    <a:lnTo>
                      <a:pt x="33176" y="0"/>
                    </a:lnTo>
                    <a:lnTo>
                      <a:pt x="33176" y="633992"/>
                    </a:lnTo>
                    <a:lnTo>
                      <a:pt x="0" y="633992"/>
                    </a:lnTo>
                    <a:close/>
                  </a:path>
                </a:pathLst>
              </a:custGeom>
              <a:solidFill>
                <a:srgbClr val="C66D32"/>
              </a:solidFill>
              <a:ln w="33172"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DF828D16-DA16-46AF-B73E-3CBFB42CBE33}"/>
                  </a:ext>
                </a:extLst>
              </p:cNvPr>
              <p:cNvSpPr/>
              <p:nvPr/>
            </p:nvSpPr>
            <p:spPr>
              <a:xfrm rot="-3988800">
                <a:off x="14763041" y="9434789"/>
                <a:ext cx="33175" cy="610437"/>
              </a:xfrm>
              <a:custGeom>
                <a:avLst/>
                <a:gdLst>
                  <a:gd name="connsiteX0" fmla="*/ -1 w 33175"/>
                  <a:gd name="connsiteY0" fmla="*/ 0 h 610437"/>
                  <a:gd name="connsiteX1" fmla="*/ 33175 w 33175"/>
                  <a:gd name="connsiteY1" fmla="*/ 0 h 610437"/>
                  <a:gd name="connsiteX2" fmla="*/ 33175 w 33175"/>
                  <a:gd name="connsiteY2" fmla="*/ 610438 h 610437"/>
                  <a:gd name="connsiteX3" fmla="*/ -1 w 33175"/>
                  <a:gd name="connsiteY3" fmla="*/ 610438 h 610437"/>
                </a:gdLst>
                <a:ahLst/>
                <a:cxnLst>
                  <a:cxn ang="0">
                    <a:pos x="connsiteX0" y="connsiteY0"/>
                  </a:cxn>
                  <a:cxn ang="0">
                    <a:pos x="connsiteX1" y="connsiteY1"/>
                  </a:cxn>
                  <a:cxn ang="0">
                    <a:pos x="connsiteX2" y="connsiteY2"/>
                  </a:cxn>
                  <a:cxn ang="0">
                    <a:pos x="connsiteX3" y="connsiteY3"/>
                  </a:cxn>
                </a:cxnLst>
                <a:rect l="l" t="t" r="r" b="b"/>
                <a:pathLst>
                  <a:path w="33175" h="610437">
                    <a:moveTo>
                      <a:pt x="-1" y="0"/>
                    </a:moveTo>
                    <a:lnTo>
                      <a:pt x="33175" y="0"/>
                    </a:lnTo>
                    <a:lnTo>
                      <a:pt x="33175" y="610438"/>
                    </a:lnTo>
                    <a:lnTo>
                      <a:pt x="-1" y="610438"/>
                    </a:lnTo>
                    <a:close/>
                  </a:path>
                </a:pathLst>
              </a:custGeom>
              <a:solidFill>
                <a:srgbClr val="C66D32"/>
              </a:solidFill>
              <a:ln w="33172"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0162BEA-75C6-4AC4-9E54-1099BBE95625}"/>
                  </a:ext>
                </a:extLst>
              </p:cNvPr>
              <p:cNvSpPr/>
              <p:nvPr/>
            </p:nvSpPr>
            <p:spPr>
              <a:xfrm rot="-4017600">
                <a:off x="14970251" y="9341452"/>
                <a:ext cx="33175" cy="643281"/>
              </a:xfrm>
              <a:custGeom>
                <a:avLst/>
                <a:gdLst>
                  <a:gd name="connsiteX0" fmla="*/ 0 w 33175"/>
                  <a:gd name="connsiteY0" fmla="*/ 0 h 643281"/>
                  <a:gd name="connsiteX1" fmla="*/ 33176 w 33175"/>
                  <a:gd name="connsiteY1" fmla="*/ 0 h 643281"/>
                  <a:gd name="connsiteX2" fmla="*/ 33176 w 33175"/>
                  <a:gd name="connsiteY2" fmla="*/ 643282 h 643281"/>
                  <a:gd name="connsiteX3" fmla="*/ 0 w 33175"/>
                  <a:gd name="connsiteY3" fmla="*/ 643282 h 643281"/>
                </a:gdLst>
                <a:ahLst/>
                <a:cxnLst>
                  <a:cxn ang="0">
                    <a:pos x="connsiteX0" y="connsiteY0"/>
                  </a:cxn>
                  <a:cxn ang="0">
                    <a:pos x="connsiteX1" y="connsiteY1"/>
                  </a:cxn>
                  <a:cxn ang="0">
                    <a:pos x="connsiteX2" y="connsiteY2"/>
                  </a:cxn>
                  <a:cxn ang="0">
                    <a:pos x="connsiteX3" y="connsiteY3"/>
                  </a:cxn>
                </a:cxnLst>
                <a:rect l="l" t="t" r="r" b="b"/>
                <a:pathLst>
                  <a:path w="33175" h="643281">
                    <a:moveTo>
                      <a:pt x="0" y="0"/>
                    </a:moveTo>
                    <a:lnTo>
                      <a:pt x="33176" y="0"/>
                    </a:lnTo>
                    <a:lnTo>
                      <a:pt x="33176" y="643282"/>
                    </a:lnTo>
                    <a:lnTo>
                      <a:pt x="0" y="643282"/>
                    </a:lnTo>
                    <a:close/>
                  </a:path>
                </a:pathLst>
              </a:custGeom>
              <a:solidFill>
                <a:srgbClr val="C66D32"/>
              </a:solidFill>
              <a:ln w="33172"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56C99ABB-F5B3-466F-B7C8-E20587E43517}"/>
                  </a:ext>
                </a:extLst>
              </p:cNvPr>
              <p:cNvSpPr/>
              <p:nvPr/>
            </p:nvSpPr>
            <p:spPr>
              <a:xfrm rot="-3981600">
                <a:off x="15142054" y="9239953"/>
                <a:ext cx="33175" cy="644608"/>
              </a:xfrm>
              <a:custGeom>
                <a:avLst/>
                <a:gdLst>
                  <a:gd name="connsiteX0" fmla="*/ 0 w 33175"/>
                  <a:gd name="connsiteY0" fmla="*/ 0 h 644608"/>
                  <a:gd name="connsiteX1" fmla="*/ 33176 w 33175"/>
                  <a:gd name="connsiteY1" fmla="*/ 0 h 644608"/>
                  <a:gd name="connsiteX2" fmla="*/ 33176 w 33175"/>
                  <a:gd name="connsiteY2" fmla="*/ 644608 h 644608"/>
                  <a:gd name="connsiteX3" fmla="*/ 0 w 33175"/>
                  <a:gd name="connsiteY3" fmla="*/ 644608 h 644608"/>
                </a:gdLst>
                <a:ahLst/>
                <a:cxnLst>
                  <a:cxn ang="0">
                    <a:pos x="connsiteX0" y="connsiteY0"/>
                  </a:cxn>
                  <a:cxn ang="0">
                    <a:pos x="connsiteX1" y="connsiteY1"/>
                  </a:cxn>
                  <a:cxn ang="0">
                    <a:pos x="connsiteX2" y="connsiteY2"/>
                  </a:cxn>
                  <a:cxn ang="0">
                    <a:pos x="connsiteX3" y="connsiteY3"/>
                  </a:cxn>
                </a:cxnLst>
                <a:rect l="l" t="t" r="r" b="b"/>
                <a:pathLst>
                  <a:path w="33175" h="644608">
                    <a:moveTo>
                      <a:pt x="0" y="0"/>
                    </a:moveTo>
                    <a:lnTo>
                      <a:pt x="33176" y="0"/>
                    </a:lnTo>
                    <a:lnTo>
                      <a:pt x="33176" y="644608"/>
                    </a:lnTo>
                    <a:lnTo>
                      <a:pt x="0" y="644608"/>
                    </a:lnTo>
                    <a:close/>
                  </a:path>
                </a:pathLst>
              </a:custGeom>
              <a:solidFill>
                <a:srgbClr val="C66D32"/>
              </a:solidFill>
              <a:ln w="33172"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B5B5F1FE-36A9-49DF-A3F0-3B0ADECBABC6}"/>
                  </a:ext>
                </a:extLst>
              </p:cNvPr>
              <p:cNvSpPr/>
              <p:nvPr/>
            </p:nvSpPr>
            <p:spPr>
              <a:xfrm rot="-4026600">
                <a:off x="15282885" y="9159005"/>
                <a:ext cx="33175" cy="605461"/>
              </a:xfrm>
              <a:custGeom>
                <a:avLst/>
                <a:gdLst>
                  <a:gd name="connsiteX0" fmla="*/ 0 w 33175"/>
                  <a:gd name="connsiteY0" fmla="*/ 0 h 605461"/>
                  <a:gd name="connsiteX1" fmla="*/ 33176 w 33175"/>
                  <a:gd name="connsiteY1" fmla="*/ 0 h 605461"/>
                  <a:gd name="connsiteX2" fmla="*/ 33176 w 33175"/>
                  <a:gd name="connsiteY2" fmla="*/ 605461 h 605461"/>
                  <a:gd name="connsiteX3" fmla="*/ 0 w 33175"/>
                  <a:gd name="connsiteY3" fmla="*/ 605461 h 605461"/>
                </a:gdLst>
                <a:ahLst/>
                <a:cxnLst>
                  <a:cxn ang="0">
                    <a:pos x="connsiteX0" y="connsiteY0"/>
                  </a:cxn>
                  <a:cxn ang="0">
                    <a:pos x="connsiteX1" y="connsiteY1"/>
                  </a:cxn>
                  <a:cxn ang="0">
                    <a:pos x="connsiteX2" y="connsiteY2"/>
                  </a:cxn>
                  <a:cxn ang="0">
                    <a:pos x="connsiteX3" y="connsiteY3"/>
                  </a:cxn>
                </a:cxnLst>
                <a:rect l="l" t="t" r="r" b="b"/>
                <a:pathLst>
                  <a:path w="33175" h="605461">
                    <a:moveTo>
                      <a:pt x="0" y="0"/>
                    </a:moveTo>
                    <a:lnTo>
                      <a:pt x="33176" y="0"/>
                    </a:lnTo>
                    <a:lnTo>
                      <a:pt x="33176" y="605461"/>
                    </a:lnTo>
                    <a:lnTo>
                      <a:pt x="0" y="605461"/>
                    </a:lnTo>
                    <a:close/>
                  </a:path>
                </a:pathLst>
              </a:custGeom>
              <a:solidFill>
                <a:srgbClr val="C66D32"/>
              </a:solidFill>
              <a:ln w="33172"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13FA4BD2-F296-4A77-A7C4-6D8A3ACBB9D8}"/>
                  </a:ext>
                </a:extLst>
              </p:cNvPr>
              <p:cNvSpPr/>
              <p:nvPr/>
            </p:nvSpPr>
            <p:spPr>
              <a:xfrm rot="-4028400">
                <a:off x="15414930" y="9140992"/>
                <a:ext cx="33175" cy="411713"/>
              </a:xfrm>
              <a:custGeom>
                <a:avLst/>
                <a:gdLst>
                  <a:gd name="connsiteX0" fmla="*/ 0 w 33175"/>
                  <a:gd name="connsiteY0" fmla="*/ 0 h 411713"/>
                  <a:gd name="connsiteX1" fmla="*/ 33176 w 33175"/>
                  <a:gd name="connsiteY1" fmla="*/ 0 h 411713"/>
                  <a:gd name="connsiteX2" fmla="*/ 33176 w 33175"/>
                  <a:gd name="connsiteY2" fmla="*/ 411714 h 411713"/>
                  <a:gd name="connsiteX3" fmla="*/ 0 w 33175"/>
                  <a:gd name="connsiteY3" fmla="*/ 411714 h 411713"/>
                </a:gdLst>
                <a:ahLst/>
                <a:cxnLst>
                  <a:cxn ang="0">
                    <a:pos x="connsiteX0" y="connsiteY0"/>
                  </a:cxn>
                  <a:cxn ang="0">
                    <a:pos x="connsiteX1" y="connsiteY1"/>
                  </a:cxn>
                  <a:cxn ang="0">
                    <a:pos x="connsiteX2" y="connsiteY2"/>
                  </a:cxn>
                  <a:cxn ang="0">
                    <a:pos x="connsiteX3" y="connsiteY3"/>
                  </a:cxn>
                </a:cxnLst>
                <a:rect l="l" t="t" r="r" b="b"/>
                <a:pathLst>
                  <a:path w="33175" h="411713">
                    <a:moveTo>
                      <a:pt x="0" y="0"/>
                    </a:moveTo>
                    <a:lnTo>
                      <a:pt x="33176" y="0"/>
                    </a:lnTo>
                    <a:lnTo>
                      <a:pt x="33176" y="411714"/>
                    </a:lnTo>
                    <a:lnTo>
                      <a:pt x="0" y="411714"/>
                    </a:lnTo>
                    <a:close/>
                  </a:path>
                </a:pathLst>
              </a:custGeom>
              <a:solidFill>
                <a:srgbClr val="C66D32"/>
              </a:solidFill>
              <a:ln w="33172" cap="flat">
                <a:noFill/>
                <a:prstDash val="solid"/>
                <a:miter/>
              </a:ln>
            </p:spPr>
            <p:txBody>
              <a:bodyPr rtlCol="0" anchor="ctr"/>
              <a:lstStyle/>
              <a:p>
                <a:endParaRPr lang="en-US"/>
              </a:p>
            </p:txBody>
          </p:sp>
        </p:grpSp>
        <p:sp>
          <p:nvSpPr>
            <p:cNvPr id="224" name="Freeform: Shape 223">
              <a:extLst>
                <a:ext uri="{FF2B5EF4-FFF2-40B4-BE49-F238E27FC236}">
                  <a16:creationId xmlns:a16="http://schemas.microsoft.com/office/drawing/2014/main" id="{9AAE3765-826C-472D-AB77-69C830FF68A8}"/>
                </a:ext>
              </a:extLst>
            </p:cNvPr>
            <p:cNvSpPr/>
            <p:nvPr/>
          </p:nvSpPr>
          <p:spPr>
            <a:xfrm>
              <a:off x="14138782" y="9549962"/>
              <a:ext cx="1636397" cy="684614"/>
            </a:xfrm>
            <a:custGeom>
              <a:avLst/>
              <a:gdLst>
                <a:gd name="connsiteX0" fmla="*/ 1540083 w 1543656"/>
                <a:gd name="connsiteY0" fmla="*/ 8957 h 630346"/>
                <a:gd name="connsiteX1" fmla="*/ 1535107 w 1543656"/>
                <a:gd name="connsiteY1" fmla="*/ 0 h 630346"/>
                <a:gd name="connsiteX2" fmla="*/ 1477381 w 1543656"/>
                <a:gd name="connsiteY2" fmla="*/ 170856 h 630346"/>
                <a:gd name="connsiteX3" fmla="*/ 1005619 w 1543656"/>
                <a:gd name="connsiteY3" fmla="*/ 421334 h 630346"/>
                <a:gd name="connsiteX4" fmla="*/ 780354 w 1543656"/>
                <a:gd name="connsiteY4" fmla="*/ 489676 h 630346"/>
                <a:gd name="connsiteX5" fmla="*/ 291009 w 1543656"/>
                <a:gd name="connsiteY5" fmla="*/ 574607 h 630346"/>
                <a:gd name="connsiteX6" fmla="*/ 291009 w 1543656"/>
                <a:gd name="connsiteY6" fmla="*/ 574607 h 630346"/>
                <a:gd name="connsiteX7" fmla="*/ 89631 w 1543656"/>
                <a:gd name="connsiteY7" fmla="*/ 548397 h 630346"/>
                <a:gd name="connsiteX8" fmla="*/ 2378 w 1543656"/>
                <a:gd name="connsiteY8" fmla="*/ 479392 h 630346"/>
                <a:gd name="connsiteX9" fmla="*/ 720 w 1543656"/>
                <a:gd name="connsiteY9" fmla="*/ 512568 h 630346"/>
                <a:gd name="connsiteX10" fmla="*/ 98257 w 1543656"/>
                <a:gd name="connsiteY10" fmla="*/ 603470 h 630346"/>
                <a:gd name="connsiteX11" fmla="*/ 299635 w 1543656"/>
                <a:gd name="connsiteY11" fmla="*/ 629679 h 630346"/>
                <a:gd name="connsiteX12" fmla="*/ 299635 w 1543656"/>
                <a:gd name="connsiteY12" fmla="*/ 629679 h 630346"/>
                <a:gd name="connsiteX13" fmla="*/ 788980 w 1543656"/>
                <a:gd name="connsiteY13" fmla="*/ 544749 h 630346"/>
                <a:gd name="connsiteX14" fmla="*/ 1014244 w 1543656"/>
                <a:gd name="connsiteY14" fmla="*/ 476406 h 630346"/>
                <a:gd name="connsiteX15" fmla="*/ 1486007 w 1543656"/>
                <a:gd name="connsiteY15" fmla="*/ 225928 h 630346"/>
                <a:gd name="connsiteX16" fmla="*/ 1540083 w 1543656"/>
                <a:gd name="connsiteY16" fmla="*/ 8957 h 63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3656" h="630346">
                  <a:moveTo>
                    <a:pt x="1540083" y="8957"/>
                  </a:moveTo>
                  <a:lnTo>
                    <a:pt x="1535107" y="0"/>
                  </a:lnTo>
                  <a:cubicBezTo>
                    <a:pt x="1533936" y="61541"/>
                    <a:pt x="1513774" y="121216"/>
                    <a:pt x="1477381" y="170856"/>
                  </a:cubicBezTo>
                  <a:cubicBezTo>
                    <a:pt x="1377854" y="314176"/>
                    <a:pt x="1229557" y="356973"/>
                    <a:pt x="1005619" y="421334"/>
                  </a:cubicBezTo>
                  <a:cubicBezTo>
                    <a:pt x="939267" y="440577"/>
                    <a:pt x="861967" y="462804"/>
                    <a:pt x="780354" y="489676"/>
                  </a:cubicBezTo>
                  <a:cubicBezTo>
                    <a:pt x="622744" y="543637"/>
                    <a:pt x="457584" y="572301"/>
                    <a:pt x="291009" y="574607"/>
                  </a:cubicBezTo>
                  <a:lnTo>
                    <a:pt x="291009" y="574607"/>
                  </a:lnTo>
                  <a:cubicBezTo>
                    <a:pt x="222859" y="577895"/>
                    <a:pt x="154669" y="569021"/>
                    <a:pt x="89631" y="548397"/>
                  </a:cubicBezTo>
                  <a:cubicBezTo>
                    <a:pt x="53125" y="536767"/>
                    <a:pt x="22107" y="512236"/>
                    <a:pt x="2378" y="479392"/>
                  </a:cubicBezTo>
                  <a:cubicBezTo>
                    <a:pt x="-74" y="490274"/>
                    <a:pt x="-635" y="501496"/>
                    <a:pt x="720" y="512568"/>
                  </a:cubicBezTo>
                  <a:cubicBezTo>
                    <a:pt x="17189" y="556481"/>
                    <a:pt x="53295" y="590131"/>
                    <a:pt x="98257" y="603470"/>
                  </a:cubicBezTo>
                  <a:cubicBezTo>
                    <a:pt x="163295" y="624092"/>
                    <a:pt x="231485" y="632967"/>
                    <a:pt x="299635" y="629679"/>
                  </a:cubicBezTo>
                  <a:lnTo>
                    <a:pt x="299635" y="629679"/>
                  </a:lnTo>
                  <a:cubicBezTo>
                    <a:pt x="466211" y="627374"/>
                    <a:pt x="631370" y="598709"/>
                    <a:pt x="788980" y="544749"/>
                  </a:cubicBezTo>
                  <a:cubicBezTo>
                    <a:pt x="870593" y="517876"/>
                    <a:pt x="946897" y="495649"/>
                    <a:pt x="1014244" y="476406"/>
                  </a:cubicBezTo>
                  <a:cubicBezTo>
                    <a:pt x="1238182" y="412045"/>
                    <a:pt x="1385816" y="369247"/>
                    <a:pt x="1486007" y="225928"/>
                  </a:cubicBezTo>
                  <a:cubicBezTo>
                    <a:pt x="1532803" y="163975"/>
                    <a:pt x="1552330" y="85626"/>
                    <a:pt x="1540083" y="8957"/>
                  </a:cubicBezTo>
                  <a:close/>
                </a:path>
              </a:pathLst>
            </a:custGeom>
            <a:solidFill>
              <a:srgbClr val="C66D32"/>
            </a:solidFill>
            <a:ln w="33172"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297B18D1-A147-404D-9D05-FC6EA42DE86D}"/>
                </a:ext>
              </a:extLst>
            </p:cNvPr>
            <p:cNvSpPr/>
            <p:nvPr/>
          </p:nvSpPr>
          <p:spPr>
            <a:xfrm>
              <a:off x="15637750" y="9475015"/>
              <a:ext cx="57677" cy="450402"/>
            </a:xfrm>
            <a:custGeom>
              <a:avLst/>
              <a:gdLst>
                <a:gd name="connsiteX0" fmla="*/ 54408 w 54408"/>
                <a:gd name="connsiteY0" fmla="*/ 0 h 414699"/>
                <a:gd name="connsiteX1" fmla="*/ 0 w 54408"/>
                <a:gd name="connsiteY1" fmla="*/ 414699 h 414699"/>
              </a:gdLst>
              <a:ahLst/>
              <a:cxnLst>
                <a:cxn ang="0">
                  <a:pos x="connsiteX0" y="connsiteY0"/>
                </a:cxn>
                <a:cxn ang="0">
                  <a:pos x="connsiteX1" y="connsiteY1"/>
                </a:cxn>
              </a:cxnLst>
              <a:rect l="l" t="t" r="r" b="b"/>
              <a:pathLst>
                <a:path w="54408" h="414699">
                  <a:moveTo>
                    <a:pt x="54408" y="0"/>
                  </a:moveTo>
                  <a:lnTo>
                    <a:pt x="0" y="414699"/>
                  </a:lnTo>
                </a:path>
              </a:pathLst>
            </a:custGeom>
            <a:ln w="33172" cap="flat">
              <a:solidFill>
                <a:srgbClr val="E8914F"/>
              </a:solid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69A8D9BE-C552-4ED4-8641-2DE2B543A0A9}"/>
                </a:ext>
              </a:extLst>
            </p:cNvPr>
            <p:cNvSpPr/>
            <p:nvPr/>
          </p:nvSpPr>
          <p:spPr>
            <a:xfrm>
              <a:off x="15488281" y="9444028"/>
              <a:ext cx="73151" cy="570028"/>
            </a:xfrm>
            <a:custGeom>
              <a:avLst/>
              <a:gdLst>
                <a:gd name="connsiteX0" fmla="*/ 69006 w 69005"/>
                <a:gd name="connsiteY0" fmla="*/ 0 h 524843"/>
                <a:gd name="connsiteX1" fmla="*/ 0 w 69005"/>
                <a:gd name="connsiteY1" fmla="*/ 524843 h 524843"/>
              </a:gdLst>
              <a:ahLst/>
              <a:cxnLst>
                <a:cxn ang="0">
                  <a:pos x="connsiteX0" y="connsiteY0"/>
                </a:cxn>
                <a:cxn ang="0">
                  <a:pos x="connsiteX1" y="connsiteY1"/>
                </a:cxn>
              </a:cxnLst>
              <a:rect l="l" t="t" r="r" b="b"/>
              <a:pathLst>
                <a:path w="69005" h="524843">
                  <a:moveTo>
                    <a:pt x="69006" y="0"/>
                  </a:moveTo>
                  <a:lnTo>
                    <a:pt x="0" y="524843"/>
                  </a:lnTo>
                </a:path>
              </a:pathLst>
            </a:custGeom>
            <a:ln w="33172" cap="flat">
              <a:solidFill>
                <a:srgbClr val="E8914F"/>
              </a:solid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70C98167-9BA6-4CB3-AF4A-4EBB173EE886}"/>
                </a:ext>
              </a:extLst>
            </p:cNvPr>
            <p:cNvSpPr/>
            <p:nvPr/>
          </p:nvSpPr>
          <p:spPr>
            <a:xfrm>
              <a:off x="15344088" y="9476096"/>
              <a:ext cx="75261" cy="589125"/>
            </a:xfrm>
            <a:custGeom>
              <a:avLst/>
              <a:gdLst>
                <a:gd name="connsiteX0" fmla="*/ 70997 w 70996"/>
                <a:gd name="connsiteY0" fmla="*/ 0 h 542426"/>
                <a:gd name="connsiteX1" fmla="*/ 0 w 70996"/>
                <a:gd name="connsiteY1" fmla="*/ 542427 h 542426"/>
              </a:gdLst>
              <a:ahLst/>
              <a:cxnLst>
                <a:cxn ang="0">
                  <a:pos x="connsiteX0" y="connsiteY0"/>
                </a:cxn>
                <a:cxn ang="0">
                  <a:pos x="connsiteX1" y="connsiteY1"/>
                </a:cxn>
              </a:cxnLst>
              <a:rect l="l" t="t" r="r" b="b"/>
              <a:pathLst>
                <a:path w="70996" h="542426">
                  <a:moveTo>
                    <a:pt x="70997" y="0"/>
                  </a:moveTo>
                  <a:lnTo>
                    <a:pt x="0" y="542427"/>
                  </a:lnTo>
                </a:path>
              </a:pathLst>
            </a:custGeom>
            <a:ln w="33172" cap="flat">
              <a:solidFill>
                <a:srgbClr val="E8914F"/>
              </a:solid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8824F280-8889-4633-BD1F-FDAEB228D5ED}"/>
                </a:ext>
              </a:extLst>
            </p:cNvPr>
            <p:cNvSpPr/>
            <p:nvPr/>
          </p:nvSpPr>
          <p:spPr>
            <a:xfrm>
              <a:off x="15199543" y="9494833"/>
              <a:ext cx="81592" cy="615068"/>
            </a:xfrm>
            <a:custGeom>
              <a:avLst/>
              <a:gdLst>
                <a:gd name="connsiteX0" fmla="*/ 76968 w 76968"/>
                <a:gd name="connsiteY0" fmla="*/ 0 h 566313"/>
                <a:gd name="connsiteX1" fmla="*/ 0 w 76968"/>
                <a:gd name="connsiteY1" fmla="*/ 566313 h 566313"/>
              </a:gdLst>
              <a:ahLst/>
              <a:cxnLst>
                <a:cxn ang="0">
                  <a:pos x="connsiteX0" y="connsiteY0"/>
                </a:cxn>
                <a:cxn ang="0">
                  <a:pos x="connsiteX1" y="connsiteY1"/>
                </a:cxn>
              </a:cxnLst>
              <a:rect l="l" t="t" r="r" b="b"/>
              <a:pathLst>
                <a:path w="76968" h="566313">
                  <a:moveTo>
                    <a:pt x="76968" y="0"/>
                  </a:moveTo>
                  <a:lnTo>
                    <a:pt x="0" y="566313"/>
                  </a:lnTo>
                </a:path>
              </a:pathLst>
            </a:custGeom>
            <a:ln w="33172" cap="flat">
              <a:solidFill>
                <a:srgbClr val="E8914F"/>
              </a:solid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BE1315A6-C700-424B-A5CC-05798EA011A5}"/>
                </a:ext>
              </a:extLst>
            </p:cNvPr>
            <p:cNvSpPr/>
            <p:nvPr/>
          </p:nvSpPr>
          <p:spPr>
            <a:xfrm>
              <a:off x="15056404" y="9574465"/>
              <a:ext cx="72448" cy="582279"/>
            </a:xfrm>
            <a:custGeom>
              <a:avLst/>
              <a:gdLst>
                <a:gd name="connsiteX0" fmla="*/ 68343 w 68342"/>
                <a:gd name="connsiteY0" fmla="*/ 0 h 536123"/>
                <a:gd name="connsiteX1" fmla="*/ 0 w 68342"/>
                <a:gd name="connsiteY1" fmla="*/ 536124 h 536123"/>
              </a:gdLst>
              <a:ahLst/>
              <a:cxnLst>
                <a:cxn ang="0">
                  <a:pos x="connsiteX0" y="connsiteY0"/>
                </a:cxn>
                <a:cxn ang="0">
                  <a:pos x="connsiteX1" y="connsiteY1"/>
                </a:cxn>
              </a:cxnLst>
              <a:rect l="l" t="t" r="r" b="b"/>
              <a:pathLst>
                <a:path w="68342" h="536123">
                  <a:moveTo>
                    <a:pt x="68343" y="0"/>
                  </a:moveTo>
                  <a:lnTo>
                    <a:pt x="0" y="536124"/>
                  </a:lnTo>
                </a:path>
              </a:pathLst>
            </a:custGeom>
            <a:ln w="33172" cap="flat">
              <a:solidFill>
                <a:srgbClr val="E8914F"/>
              </a:solid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0D14A03-56C1-451B-966F-408125AE2D07}"/>
                </a:ext>
              </a:extLst>
            </p:cNvPr>
            <p:cNvSpPr/>
            <p:nvPr/>
          </p:nvSpPr>
          <p:spPr>
            <a:xfrm>
              <a:off x="14915376" y="9665986"/>
              <a:ext cx="65414" cy="511656"/>
            </a:xfrm>
            <a:custGeom>
              <a:avLst/>
              <a:gdLst>
                <a:gd name="connsiteX0" fmla="*/ 61708 w 61707"/>
                <a:gd name="connsiteY0" fmla="*/ 0 h 471098"/>
                <a:gd name="connsiteX1" fmla="*/ 0 w 61707"/>
                <a:gd name="connsiteY1" fmla="*/ 471098 h 471098"/>
              </a:gdLst>
              <a:ahLst/>
              <a:cxnLst>
                <a:cxn ang="0">
                  <a:pos x="connsiteX0" y="connsiteY0"/>
                </a:cxn>
                <a:cxn ang="0">
                  <a:pos x="connsiteX1" y="connsiteY1"/>
                </a:cxn>
              </a:cxnLst>
              <a:rect l="l" t="t" r="r" b="b"/>
              <a:pathLst>
                <a:path w="61707" h="471098">
                  <a:moveTo>
                    <a:pt x="61708" y="0"/>
                  </a:moveTo>
                  <a:lnTo>
                    <a:pt x="0" y="471098"/>
                  </a:lnTo>
                </a:path>
              </a:pathLst>
            </a:custGeom>
            <a:ln w="33172" cap="flat">
              <a:solidFill>
                <a:srgbClr val="E8914F"/>
              </a:solid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A82E802F-4D3F-48CA-95F4-69EE91189C69}"/>
                </a:ext>
              </a:extLst>
            </p:cNvPr>
            <p:cNvSpPr/>
            <p:nvPr/>
          </p:nvSpPr>
          <p:spPr>
            <a:xfrm>
              <a:off x="14772590" y="9768317"/>
              <a:ext cx="57677" cy="450041"/>
            </a:xfrm>
            <a:custGeom>
              <a:avLst/>
              <a:gdLst>
                <a:gd name="connsiteX0" fmla="*/ 54409 w 54408"/>
                <a:gd name="connsiteY0" fmla="*/ 0 h 414367"/>
                <a:gd name="connsiteX1" fmla="*/ 0 w 54408"/>
                <a:gd name="connsiteY1" fmla="*/ 414368 h 414367"/>
              </a:gdLst>
              <a:ahLst/>
              <a:cxnLst>
                <a:cxn ang="0">
                  <a:pos x="connsiteX0" y="connsiteY0"/>
                </a:cxn>
                <a:cxn ang="0">
                  <a:pos x="connsiteX1" y="connsiteY1"/>
                </a:cxn>
              </a:cxnLst>
              <a:rect l="l" t="t" r="r" b="b"/>
              <a:pathLst>
                <a:path w="54408" h="414367">
                  <a:moveTo>
                    <a:pt x="54409" y="0"/>
                  </a:moveTo>
                  <a:lnTo>
                    <a:pt x="0" y="414368"/>
                  </a:lnTo>
                </a:path>
              </a:pathLst>
            </a:custGeom>
            <a:ln w="33172" cap="flat">
              <a:solidFill>
                <a:srgbClr val="E8914F"/>
              </a:solid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D9EFD06C-D67B-41AA-8955-3E250985D768}"/>
                </a:ext>
              </a:extLst>
            </p:cNvPr>
            <p:cNvSpPr/>
            <p:nvPr/>
          </p:nvSpPr>
          <p:spPr>
            <a:xfrm>
              <a:off x="14627341" y="9810835"/>
              <a:ext cx="57677" cy="450041"/>
            </a:xfrm>
            <a:custGeom>
              <a:avLst/>
              <a:gdLst>
                <a:gd name="connsiteX0" fmla="*/ 54409 w 54408"/>
                <a:gd name="connsiteY0" fmla="*/ 0 h 414367"/>
                <a:gd name="connsiteX1" fmla="*/ 0 w 54408"/>
                <a:gd name="connsiteY1" fmla="*/ 414367 h 414367"/>
              </a:gdLst>
              <a:ahLst/>
              <a:cxnLst>
                <a:cxn ang="0">
                  <a:pos x="connsiteX0" y="connsiteY0"/>
                </a:cxn>
                <a:cxn ang="0">
                  <a:pos x="connsiteX1" y="connsiteY1"/>
                </a:cxn>
              </a:cxnLst>
              <a:rect l="l" t="t" r="r" b="b"/>
              <a:pathLst>
                <a:path w="54408" h="414367">
                  <a:moveTo>
                    <a:pt x="54409" y="0"/>
                  </a:moveTo>
                  <a:lnTo>
                    <a:pt x="0" y="414367"/>
                  </a:lnTo>
                </a:path>
              </a:pathLst>
            </a:custGeom>
            <a:ln w="33172" cap="flat">
              <a:solidFill>
                <a:srgbClr val="E8914F"/>
              </a:solid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1EA5228D-583D-420C-A31A-24BA6F132484}"/>
                </a:ext>
              </a:extLst>
            </p:cNvPr>
            <p:cNvSpPr/>
            <p:nvPr/>
          </p:nvSpPr>
          <p:spPr>
            <a:xfrm>
              <a:off x="14490181" y="9865604"/>
              <a:ext cx="50995" cy="399596"/>
            </a:xfrm>
            <a:custGeom>
              <a:avLst/>
              <a:gdLst>
                <a:gd name="connsiteX0" fmla="*/ 48106 w 48105"/>
                <a:gd name="connsiteY0" fmla="*/ 0 h 367921"/>
                <a:gd name="connsiteX1" fmla="*/ 0 w 48105"/>
                <a:gd name="connsiteY1" fmla="*/ 367921 h 367921"/>
              </a:gdLst>
              <a:ahLst/>
              <a:cxnLst>
                <a:cxn ang="0">
                  <a:pos x="connsiteX0" y="connsiteY0"/>
                </a:cxn>
                <a:cxn ang="0">
                  <a:pos x="connsiteX1" y="connsiteY1"/>
                </a:cxn>
              </a:cxnLst>
              <a:rect l="l" t="t" r="r" b="b"/>
              <a:pathLst>
                <a:path w="48105" h="367921">
                  <a:moveTo>
                    <a:pt x="48106" y="0"/>
                  </a:moveTo>
                  <a:lnTo>
                    <a:pt x="0" y="367921"/>
                  </a:lnTo>
                </a:path>
              </a:pathLst>
            </a:custGeom>
            <a:ln w="33172" cap="flat">
              <a:solidFill>
                <a:srgbClr val="E8914F"/>
              </a:solid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9A56AD8F-A604-4E15-BF39-13A8A019AE2E}"/>
                </a:ext>
              </a:extLst>
            </p:cNvPr>
            <p:cNvSpPr/>
            <p:nvPr/>
          </p:nvSpPr>
          <p:spPr>
            <a:xfrm>
              <a:off x="14352318" y="9902357"/>
              <a:ext cx="45719" cy="355997"/>
            </a:xfrm>
            <a:custGeom>
              <a:avLst/>
              <a:gdLst>
                <a:gd name="connsiteX0" fmla="*/ 43129 w 43128"/>
                <a:gd name="connsiteY0" fmla="*/ 0 h 327778"/>
                <a:gd name="connsiteX1" fmla="*/ 0 w 43128"/>
                <a:gd name="connsiteY1" fmla="*/ 327779 h 327778"/>
              </a:gdLst>
              <a:ahLst/>
              <a:cxnLst>
                <a:cxn ang="0">
                  <a:pos x="connsiteX0" y="connsiteY0"/>
                </a:cxn>
                <a:cxn ang="0">
                  <a:pos x="connsiteX1" y="connsiteY1"/>
                </a:cxn>
              </a:cxnLst>
              <a:rect l="l" t="t" r="r" b="b"/>
              <a:pathLst>
                <a:path w="43128" h="327778">
                  <a:moveTo>
                    <a:pt x="43129" y="0"/>
                  </a:moveTo>
                  <a:lnTo>
                    <a:pt x="0" y="327779"/>
                  </a:lnTo>
                </a:path>
              </a:pathLst>
            </a:custGeom>
            <a:ln w="33172" cap="flat">
              <a:solidFill>
                <a:srgbClr val="E8914F"/>
              </a:solid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B878B5A1-EF5A-4C1C-884D-5E51A1DA35EF}"/>
                </a:ext>
              </a:extLst>
            </p:cNvPr>
            <p:cNvSpPr/>
            <p:nvPr/>
          </p:nvSpPr>
          <p:spPr>
            <a:xfrm>
              <a:off x="14217972" y="9936948"/>
              <a:ext cx="36575" cy="286095"/>
            </a:xfrm>
            <a:custGeom>
              <a:avLst/>
              <a:gdLst>
                <a:gd name="connsiteX0" fmla="*/ 34503 w 34502"/>
                <a:gd name="connsiteY0" fmla="*/ 0 h 263417"/>
                <a:gd name="connsiteX1" fmla="*/ 0 w 34502"/>
                <a:gd name="connsiteY1" fmla="*/ 263417 h 263417"/>
              </a:gdLst>
              <a:ahLst/>
              <a:cxnLst>
                <a:cxn ang="0">
                  <a:pos x="connsiteX0" y="connsiteY0"/>
                </a:cxn>
                <a:cxn ang="0">
                  <a:pos x="connsiteX1" y="connsiteY1"/>
                </a:cxn>
              </a:cxnLst>
              <a:rect l="l" t="t" r="r" b="b"/>
              <a:pathLst>
                <a:path w="34502" h="263417">
                  <a:moveTo>
                    <a:pt x="34503" y="0"/>
                  </a:moveTo>
                  <a:lnTo>
                    <a:pt x="0" y="263417"/>
                  </a:lnTo>
                </a:path>
              </a:pathLst>
            </a:custGeom>
            <a:ln w="33172" cap="flat">
              <a:solidFill>
                <a:srgbClr val="E8914F"/>
              </a:solid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C0A3658D-1F0F-4C19-BF0C-0DE4DBDFD357}"/>
                </a:ext>
              </a:extLst>
            </p:cNvPr>
            <p:cNvSpPr/>
            <p:nvPr/>
          </p:nvSpPr>
          <p:spPr>
            <a:xfrm>
              <a:off x="14125477" y="10006489"/>
              <a:ext cx="559540" cy="242856"/>
            </a:xfrm>
            <a:custGeom>
              <a:avLst/>
              <a:gdLst>
                <a:gd name="connsiteX0" fmla="*/ 0 w 527829"/>
                <a:gd name="connsiteY0" fmla="*/ 0 h 223605"/>
                <a:gd name="connsiteX1" fmla="*/ 527830 w 527829"/>
                <a:gd name="connsiteY1" fmla="*/ 223606 h 223605"/>
              </a:gdLst>
              <a:ahLst/>
              <a:cxnLst>
                <a:cxn ang="0">
                  <a:pos x="connsiteX0" y="connsiteY0"/>
                </a:cxn>
                <a:cxn ang="0">
                  <a:pos x="connsiteX1" y="connsiteY1"/>
                </a:cxn>
              </a:cxnLst>
              <a:rect l="l" t="t" r="r" b="b"/>
              <a:pathLst>
                <a:path w="527829" h="223605">
                  <a:moveTo>
                    <a:pt x="0" y="0"/>
                  </a:moveTo>
                  <a:lnTo>
                    <a:pt x="527830" y="223606"/>
                  </a:lnTo>
                </a:path>
              </a:pathLst>
            </a:custGeom>
            <a:ln w="33172" cap="flat">
              <a:solidFill>
                <a:srgbClr val="E8914F"/>
              </a:solid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7C2F9C4E-9B62-498C-BBD1-59BFC1E1D9D0}"/>
                </a:ext>
              </a:extLst>
            </p:cNvPr>
            <p:cNvSpPr/>
            <p:nvPr/>
          </p:nvSpPr>
          <p:spPr>
            <a:xfrm>
              <a:off x="14327700" y="9917851"/>
              <a:ext cx="620382" cy="265556"/>
            </a:xfrm>
            <a:custGeom>
              <a:avLst/>
              <a:gdLst>
                <a:gd name="connsiteX0" fmla="*/ 0 w 585223"/>
                <a:gd name="connsiteY0" fmla="*/ 0 h 244506"/>
                <a:gd name="connsiteX1" fmla="*/ 585223 w 585223"/>
                <a:gd name="connsiteY1" fmla="*/ 244507 h 244506"/>
              </a:gdLst>
              <a:ahLst/>
              <a:cxnLst>
                <a:cxn ang="0">
                  <a:pos x="connsiteX0" y="connsiteY0"/>
                </a:cxn>
                <a:cxn ang="0">
                  <a:pos x="connsiteX1" y="connsiteY1"/>
                </a:cxn>
              </a:cxnLst>
              <a:rect l="l" t="t" r="r" b="b"/>
              <a:pathLst>
                <a:path w="585223" h="244506">
                  <a:moveTo>
                    <a:pt x="0" y="0"/>
                  </a:moveTo>
                  <a:lnTo>
                    <a:pt x="585223" y="244507"/>
                  </a:lnTo>
                </a:path>
              </a:pathLst>
            </a:custGeom>
            <a:ln w="33172" cap="flat">
              <a:solidFill>
                <a:srgbClr val="E8914F"/>
              </a:solid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47A83E93-9E67-44F6-9137-F7D8D90AD07F}"/>
                </a:ext>
              </a:extLst>
            </p:cNvPr>
            <p:cNvSpPr/>
            <p:nvPr/>
          </p:nvSpPr>
          <p:spPr>
            <a:xfrm>
              <a:off x="14606591" y="9845066"/>
              <a:ext cx="592951" cy="264836"/>
            </a:xfrm>
            <a:custGeom>
              <a:avLst/>
              <a:gdLst>
                <a:gd name="connsiteX0" fmla="*/ 0 w 559346"/>
                <a:gd name="connsiteY0" fmla="*/ 0 h 243843"/>
                <a:gd name="connsiteX1" fmla="*/ 559347 w 559346"/>
                <a:gd name="connsiteY1" fmla="*/ 243843 h 243843"/>
              </a:gdLst>
              <a:ahLst/>
              <a:cxnLst>
                <a:cxn ang="0">
                  <a:pos x="connsiteX0" y="connsiteY0"/>
                </a:cxn>
                <a:cxn ang="0">
                  <a:pos x="connsiteX1" y="connsiteY1"/>
                </a:cxn>
              </a:cxnLst>
              <a:rect l="l" t="t" r="r" b="b"/>
              <a:pathLst>
                <a:path w="559346" h="243843">
                  <a:moveTo>
                    <a:pt x="0" y="0"/>
                  </a:moveTo>
                  <a:lnTo>
                    <a:pt x="559347" y="243843"/>
                  </a:lnTo>
                </a:path>
              </a:pathLst>
            </a:custGeom>
            <a:ln w="33172" cap="flat">
              <a:solidFill>
                <a:srgbClr val="E8914F"/>
              </a:solid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E7E50747-47CB-4735-AA4D-20E065BED965}"/>
                </a:ext>
              </a:extLst>
            </p:cNvPr>
            <p:cNvSpPr/>
            <p:nvPr/>
          </p:nvSpPr>
          <p:spPr>
            <a:xfrm>
              <a:off x="14808110" y="9756067"/>
              <a:ext cx="627416" cy="273123"/>
            </a:xfrm>
            <a:custGeom>
              <a:avLst/>
              <a:gdLst>
                <a:gd name="connsiteX0" fmla="*/ 0 w 591858"/>
                <a:gd name="connsiteY0" fmla="*/ 0 h 251473"/>
                <a:gd name="connsiteX1" fmla="*/ 591859 w 591858"/>
                <a:gd name="connsiteY1" fmla="*/ 251474 h 251473"/>
              </a:gdLst>
              <a:ahLst/>
              <a:cxnLst>
                <a:cxn ang="0">
                  <a:pos x="connsiteX0" y="connsiteY0"/>
                </a:cxn>
                <a:cxn ang="0">
                  <a:pos x="connsiteX1" y="connsiteY1"/>
                </a:cxn>
              </a:cxnLst>
              <a:rect l="l" t="t" r="r" b="b"/>
              <a:pathLst>
                <a:path w="591858" h="251473">
                  <a:moveTo>
                    <a:pt x="0" y="0"/>
                  </a:moveTo>
                  <a:lnTo>
                    <a:pt x="591859" y="251474"/>
                  </a:lnTo>
                </a:path>
              </a:pathLst>
            </a:custGeom>
            <a:ln w="33172" cap="flat">
              <a:solidFill>
                <a:srgbClr val="E8914F"/>
              </a:solid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7BF4BDF7-DADA-48A4-A8A3-5B32214CEEAB}"/>
                </a:ext>
              </a:extLst>
            </p:cNvPr>
            <p:cNvSpPr/>
            <p:nvPr/>
          </p:nvSpPr>
          <p:spPr>
            <a:xfrm>
              <a:off x="14992045" y="9644367"/>
              <a:ext cx="626009" cy="281050"/>
            </a:xfrm>
            <a:custGeom>
              <a:avLst/>
              <a:gdLst>
                <a:gd name="connsiteX0" fmla="*/ 0 w 590531"/>
                <a:gd name="connsiteY0" fmla="*/ 0 h 258772"/>
                <a:gd name="connsiteX1" fmla="*/ 590532 w 590531"/>
                <a:gd name="connsiteY1" fmla="*/ 258772 h 258772"/>
              </a:gdLst>
              <a:ahLst/>
              <a:cxnLst>
                <a:cxn ang="0">
                  <a:pos x="connsiteX0" y="connsiteY0"/>
                </a:cxn>
                <a:cxn ang="0">
                  <a:pos x="connsiteX1" y="connsiteY1"/>
                </a:cxn>
              </a:cxnLst>
              <a:rect l="l" t="t" r="r" b="b"/>
              <a:pathLst>
                <a:path w="590531" h="258772">
                  <a:moveTo>
                    <a:pt x="0" y="0"/>
                  </a:moveTo>
                  <a:lnTo>
                    <a:pt x="590532" y="258772"/>
                  </a:lnTo>
                </a:path>
              </a:pathLst>
            </a:custGeom>
            <a:ln w="33172" cap="flat">
              <a:solidFill>
                <a:srgbClr val="E8914F"/>
              </a:solid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389624D8-5218-4578-AE74-017EFE23F593}"/>
                </a:ext>
              </a:extLst>
            </p:cNvPr>
            <p:cNvSpPr/>
            <p:nvPr/>
          </p:nvSpPr>
          <p:spPr>
            <a:xfrm>
              <a:off x="15158395" y="9546359"/>
              <a:ext cx="591192" cy="255828"/>
            </a:xfrm>
            <a:custGeom>
              <a:avLst/>
              <a:gdLst>
                <a:gd name="connsiteX0" fmla="*/ 0 w 557687"/>
                <a:gd name="connsiteY0" fmla="*/ 0 h 235549"/>
                <a:gd name="connsiteX1" fmla="*/ 557688 w 557687"/>
                <a:gd name="connsiteY1" fmla="*/ 235550 h 235549"/>
              </a:gdLst>
              <a:ahLst/>
              <a:cxnLst>
                <a:cxn ang="0">
                  <a:pos x="connsiteX0" y="connsiteY0"/>
                </a:cxn>
                <a:cxn ang="0">
                  <a:pos x="connsiteX1" y="connsiteY1"/>
                </a:cxn>
              </a:cxnLst>
              <a:rect l="l" t="t" r="r" b="b"/>
              <a:pathLst>
                <a:path w="557687" h="235549">
                  <a:moveTo>
                    <a:pt x="0" y="0"/>
                  </a:moveTo>
                  <a:lnTo>
                    <a:pt x="557688" y="235550"/>
                  </a:lnTo>
                </a:path>
              </a:pathLst>
            </a:custGeom>
            <a:ln w="33172" cap="flat">
              <a:solidFill>
                <a:srgbClr val="E8914F"/>
              </a:solid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6F35E076-8604-45FF-A27D-EF340D769563}"/>
                </a:ext>
              </a:extLst>
            </p:cNvPr>
            <p:cNvSpPr/>
            <p:nvPr/>
          </p:nvSpPr>
          <p:spPr>
            <a:xfrm>
              <a:off x="15393324" y="9463846"/>
              <a:ext cx="401983" cy="173675"/>
            </a:xfrm>
            <a:custGeom>
              <a:avLst/>
              <a:gdLst>
                <a:gd name="connsiteX0" fmla="*/ 0 w 379201"/>
                <a:gd name="connsiteY0" fmla="*/ 0 h 159908"/>
                <a:gd name="connsiteX1" fmla="*/ 379201 w 379201"/>
                <a:gd name="connsiteY1" fmla="*/ 159908 h 159908"/>
              </a:gdLst>
              <a:ahLst/>
              <a:cxnLst>
                <a:cxn ang="0">
                  <a:pos x="connsiteX0" y="connsiteY0"/>
                </a:cxn>
                <a:cxn ang="0">
                  <a:pos x="connsiteX1" y="connsiteY1"/>
                </a:cxn>
              </a:cxnLst>
              <a:rect l="l" t="t" r="r" b="b"/>
              <a:pathLst>
                <a:path w="379201" h="159908">
                  <a:moveTo>
                    <a:pt x="0" y="0"/>
                  </a:moveTo>
                  <a:lnTo>
                    <a:pt x="379201" y="159908"/>
                  </a:lnTo>
                </a:path>
              </a:pathLst>
            </a:custGeom>
            <a:ln w="33172" cap="flat">
              <a:solidFill>
                <a:srgbClr val="E8914F"/>
              </a:solid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A546B6E9-291E-43B9-84AB-A4738EE60A59}"/>
                </a:ext>
              </a:extLst>
            </p:cNvPr>
            <p:cNvSpPr/>
            <p:nvPr/>
          </p:nvSpPr>
          <p:spPr>
            <a:xfrm rot="20421000">
              <a:off x="19257102" y="2011703"/>
              <a:ext cx="1847785" cy="1893129"/>
            </a:xfrm>
            <a:custGeom>
              <a:avLst/>
              <a:gdLst>
                <a:gd name="connsiteX0" fmla="*/ 1743064 w 1743064"/>
                <a:gd name="connsiteY0" fmla="*/ 871532 h 1743064"/>
                <a:gd name="connsiteX1" fmla="*/ 871531 w 1743064"/>
                <a:gd name="connsiteY1" fmla="*/ 1743064 h 1743064"/>
                <a:gd name="connsiteX2" fmla="*/ -2 w 1743064"/>
                <a:gd name="connsiteY2" fmla="*/ 871532 h 1743064"/>
                <a:gd name="connsiteX3" fmla="*/ 871531 w 1743064"/>
                <a:gd name="connsiteY3" fmla="*/ 0 h 1743064"/>
                <a:gd name="connsiteX4" fmla="*/ 1743064 w 1743064"/>
                <a:gd name="connsiteY4" fmla="*/ 871532 h 1743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064" h="1743064">
                  <a:moveTo>
                    <a:pt x="1743064" y="871532"/>
                  </a:moveTo>
                  <a:cubicBezTo>
                    <a:pt x="1743064" y="1352866"/>
                    <a:pt x="1352866" y="1743064"/>
                    <a:pt x="871531" y="1743064"/>
                  </a:cubicBezTo>
                  <a:cubicBezTo>
                    <a:pt x="390196" y="1743064"/>
                    <a:pt x="-2" y="1352866"/>
                    <a:pt x="-2" y="871532"/>
                  </a:cubicBezTo>
                  <a:cubicBezTo>
                    <a:pt x="-2" y="390198"/>
                    <a:pt x="390196" y="0"/>
                    <a:pt x="871531" y="0"/>
                  </a:cubicBezTo>
                  <a:cubicBezTo>
                    <a:pt x="1352866" y="0"/>
                    <a:pt x="1743064" y="390198"/>
                    <a:pt x="1743064" y="871532"/>
                  </a:cubicBezTo>
                  <a:close/>
                </a:path>
              </a:pathLst>
            </a:custGeom>
            <a:solidFill>
              <a:srgbClr val="7A60A6"/>
            </a:solidFill>
            <a:ln w="33172"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53FBBBDB-B6EE-4D0E-A080-2F03BE9219D2}"/>
                </a:ext>
              </a:extLst>
            </p:cNvPr>
            <p:cNvSpPr/>
            <p:nvPr/>
          </p:nvSpPr>
          <p:spPr>
            <a:xfrm>
              <a:off x="19461337" y="2190754"/>
              <a:ext cx="1642203" cy="1713151"/>
            </a:xfrm>
            <a:custGeom>
              <a:avLst/>
              <a:gdLst>
                <a:gd name="connsiteX0" fmla="*/ 1527088 w 1549133"/>
                <a:gd name="connsiteY0" fmla="*/ 507592 h 1577352"/>
                <a:gd name="connsiteX1" fmla="*/ 1186702 w 1549133"/>
                <a:gd name="connsiteY1" fmla="*/ 0 h 1577352"/>
                <a:gd name="connsiteX2" fmla="*/ 975704 w 1549133"/>
                <a:gd name="connsiteY2" fmla="*/ 851295 h 1577352"/>
                <a:gd name="connsiteX3" fmla="*/ 0 w 1549133"/>
                <a:gd name="connsiteY3" fmla="*/ 1252724 h 1577352"/>
                <a:gd name="connsiteX4" fmla="*/ 1224503 w 1549133"/>
                <a:gd name="connsiteY4" fmla="*/ 1384688 h 1577352"/>
                <a:gd name="connsiteX5" fmla="*/ 1526094 w 1549133"/>
                <a:gd name="connsiteY5" fmla="*/ 507592 h 157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9133" h="1577352">
                  <a:moveTo>
                    <a:pt x="1527088" y="507592"/>
                  </a:moveTo>
                  <a:cubicBezTo>
                    <a:pt x="1478924" y="302720"/>
                    <a:pt x="1357956" y="122330"/>
                    <a:pt x="1186702" y="0"/>
                  </a:cubicBezTo>
                  <a:cubicBezTo>
                    <a:pt x="1193008" y="20569"/>
                    <a:pt x="1310782" y="433942"/>
                    <a:pt x="975704" y="851295"/>
                  </a:cubicBezTo>
                  <a:cubicBezTo>
                    <a:pt x="640628" y="1268648"/>
                    <a:pt x="27205" y="1253719"/>
                    <a:pt x="0" y="1252724"/>
                  </a:cubicBezTo>
                  <a:cubicBezTo>
                    <a:pt x="301696" y="1627302"/>
                    <a:pt x="849925" y="1686385"/>
                    <a:pt x="1224503" y="1384688"/>
                  </a:cubicBezTo>
                  <a:cubicBezTo>
                    <a:pt x="1485310" y="1174627"/>
                    <a:pt x="1602562" y="833626"/>
                    <a:pt x="1526094" y="507592"/>
                  </a:cubicBezTo>
                  <a:close/>
                </a:path>
              </a:pathLst>
            </a:custGeom>
            <a:solidFill>
              <a:srgbClr val="6D5298"/>
            </a:solidFill>
            <a:ln w="33172"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F3E7EC65-A04E-4C26-9854-115FE8C9ABE4}"/>
                </a:ext>
              </a:extLst>
            </p:cNvPr>
            <p:cNvSpPr/>
            <p:nvPr/>
          </p:nvSpPr>
          <p:spPr>
            <a:xfrm>
              <a:off x="19608344" y="2415595"/>
              <a:ext cx="1425982" cy="1408490"/>
            </a:xfrm>
            <a:custGeom>
              <a:avLst/>
              <a:gdLst>
                <a:gd name="connsiteX0" fmla="*/ 1323389 w 1345166"/>
                <a:gd name="connsiteY0" fmla="*/ 301238 h 1296841"/>
                <a:gd name="connsiteX1" fmla="*/ 720927 w 1345166"/>
                <a:gd name="connsiteY1" fmla="*/ 1275235 h 1296841"/>
                <a:gd name="connsiteX2" fmla="*/ 0 w 1345166"/>
                <a:gd name="connsiteY2" fmla="*/ 1094806 h 1296841"/>
                <a:gd name="connsiteX3" fmla="*/ 1154097 w 1345166"/>
                <a:gd name="connsiteY3" fmla="*/ 717416 h 1296841"/>
                <a:gd name="connsiteX4" fmla="*/ 1224191 w 1345166"/>
                <a:gd name="connsiteY4" fmla="*/ 132704 h 1296841"/>
                <a:gd name="connsiteX5" fmla="*/ 1181063 w 1345166"/>
                <a:gd name="connsiteY5" fmla="*/ 0 h 1296841"/>
                <a:gd name="connsiteX6" fmla="*/ 1323387 w 1345166"/>
                <a:gd name="connsiteY6" fmla="*/ 301238 h 129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166" h="1296841">
                  <a:moveTo>
                    <a:pt x="1323389" y="301238"/>
                  </a:moveTo>
                  <a:cubicBezTo>
                    <a:pt x="1425987" y="736565"/>
                    <a:pt x="1156254" y="1172639"/>
                    <a:pt x="720927" y="1275235"/>
                  </a:cubicBezTo>
                  <a:cubicBezTo>
                    <a:pt x="465579" y="1335415"/>
                    <a:pt x="196899" y="1268172"/>
                    <a:pt x="0" y="1094806"/>
                  </a:cubicBezTo>
                  <a:cubicBezTo>
                    <a:pt x="422908" y="1309288"/>
                    <a:pt x="939616" y="1140325"/>
                    <a:pt x="1154097" y="717416"/>
                  </a:cubicBezTo>
                  <a:cubicBezTo>
                    <a:pt x="1245663" y="536870"/>
                    <a:pt x="1270489" y="329776"/>
                    <a:pt x="1224191" y="132704"/>
                  </a:cubicBezTo>
                  <a:cubicBezTo>
                    <a:pt x="1213391" y="87386"/>
                    <a:pt x="1198967" y="43009"/>
                    <a:pt x="1181063" y="0"/>
                  </a:cubicBezTo>
                  <a:cubicBezTo>
                    <a:pt x="1248911" y="89438"/>
                    <a:pt x="1297383" y="192030"/>
                    <a:pt x="1323387" y="301238"/>
                  </a:cubicBezTo>
                  <a:close/>
                </a:path>
              </a:pathLst>
            </a:custGeom>
            <a:solidFill>
              <a:srgbClr val="5F4589"/>
            </a:solidFill>
            <a:ln w="33172"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7DE0CA81-A388-45D0-B501-F5013634FCA6}"/>
                </a:ext>
              </a:extLst>
            </p:cNvPr>
            <p:cNvSpPr/>
            <p:nvPr/>
          </p:nvSpPr>
          <p:spPr>
            <a:xfrm>
              <a:off x="19374771" y="2503422"/>
              <a:ext cx="580421" cy="594664"/>
            </a:xfrm>
            <a:custGeom>
              <a:avLst/>
              <a:gdLst>
                <a:gd name="connsiteX0" fmla="*/ 7346 w 547526"/>
                <a:gd name="connsiteY0" fmla="*/ 336489 h 547526"/>
                <a:gd name="connsiteX1" fmla="*/ 211037 w 547526"/>
                <a:gd name="connsiteY1" fmla="*/ 7346 h 547526"/>
                <a:gd name="connsiteX2" fmla="*/ 540180 w 547526"/>
                <a:gd name="connsiteY2" fmla="*/ 211038 h 547526"/>
                <a:gd name="connsiteX3" fmla="*/ 336489 w 547526"/>
                <a:gd name="connsiteY3" fmla="*/ 540181 h 547526"/>
                <a:gd name="connsiteX4" fmla="*/ 336453 w 547526"/>
                <a:gd name="connsiteY4" fmla="*/ 540189 h 547526"/>
                <a:gd name="connsiteX5" fmla="*/ 7348 w 547526"/>
                <a:gd name="connsiteY5" fmla="*/ 336489 h 54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526" h="547526">
                  <a:moveTo>
                    <a:pt x="7346" y="336489"/>
                  </a:moveTo>
                  <a:cubicBezTo>
                    <a:pt x="-27296" y="189351"/>
                    <a:pt x="63900" y="41989"/>
                    <a:pt x="211037" y="7346"/>
                  </a:cubicBezTo>
                  <a:cubicBezTo>
                    <a:pt x="358174" y="-27296"/>
                    <a:pt x="505536" y="63900"/>
                    <a:pt x="540180" y="211038"/>
                  </a:cubicBezTo>
                  <a:cubicBezTo>
                    <a:pt x="574822" y="358176"/>
                    <a:pt x="483627" y="505538"/>
                    <a:pt x="336489" y="540181"/>
                  </a:cubicBezTo>
                  <a:cubicBezTo>
                    <a:pt x="336477" y="540184"/>
                    <a:pt x="336465" y="540187"/>
                    <a:pt x="336453" y="540189"/>
                  </a:cubicBezTo>
                  <a:cubicBezTo>
                    <a:pt x="189324" y="574808"/>
                    <a:pt x="41986" y="483613"/>
                    <a:pt x="7348" y="336489"/>
                  </a:cubicBezTo>
                  <a:close/>
                </a:path>
              </a:pathLst>
            </a:custGeom>
            <a:solidFill>
              <a:srgbClr val="F298BB">
                <a:alpha val="25000"/>
              </a:srgbClr>
            </a:solidFill>
            <a:ln w="33172"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FF033F4E-EA6F-4A4A-B7A3-B466FE262517}"/>
                </a:ext>
              </a:extLst>
            </p:cNvPr>
            <p:cNvSpPr/>
            <p:nvPr/>
          </p:nvSpPr>
          <p:spPr>
            <a:xfrm>
              <a:off x="19443453" y="2556655"/>
              <a:ext cx="334886" cy="343103"/>
            </a:xfrm>
            <a:custGeom>
              <a:avLst/>
              <a:gdLst>
                <a:gd name="connsiteX0" fmla="*/ 4264 w 315907"/>
                <a:gd name="connsiteY0" fmla="*/ 194252 h 315906"/>
                <a:gd name="connsiteX1" fmla="*/ 121655 w 315907"/>
                <a:gd name="connsiteY1" fmla="*/ 4264 h 315906"/>
                <a:gd name="connsiteX2" fmla="*/ 311644 w 315907"/>
                <a:gd name="connsiteY2" fmla="*/ 121655 h 315906"/>
                <a:gd name="connsiteX3" fmla="*/ 194252 w 315907"/>
                <a:gd name="connsiteY3" fmla="*/ 311643 h 315906"/>
                <a:gd name="connsiteX4" fmla="*/ 194031 w 315907"/>
                <a:gd name="connsiteY4" fmla="*/ 311695 h 315906"/>
                <a:gd name="connsiteX5" fmla="*/ 4266 w 315907"/>
                <a:gd name="connsiteY5" fmla="*/ 194252 h 31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907" h="315906">
                  <a:moveTo>
                    <a:pt x="4264" y="194252"/>
                  </a:moveTo>
                  <a:cubicBezTo>
                    <a:pt x="-15783" y="109371"/>
                    <a:pt x="36774" y="24311"/>
                    <a:pt x="121655" y="4264"/>
                  </a:cubicBezTo>
                  <a:cubicBezTo>
                    <a:pt x="206535" y="-15783"/>
                    <a:pt x="291595" y="36775"/>
                    <a:pt x="311644" y="121655"/>
                  </a:cubicBezTo>
                  <a:cubicBezTo>
                    <a:pt x="331690" y="206535"/>
                    <a:pt x="279134" y="291596"/>
                    <a:pt x="194252" y="311643"/>
                  </a:cubicBezTo>
                  <a:cubicBezTo>
                    <a:pt x="194179" y="311660"/>
                    <a:pt x="194104" y="311678"/>
                    <a:pt x="194031" y="311695"/>
                  </a:cubicBezTo>
                  <a:cubicBezTo>
                    <a:pt x="109208" y="331600"/>
                    <a:pt x="24292" y="279046"/>
                    <a:pt x="4266" y="194252"/>
                  </a:cubicBezTo>
                  <a:close/>
                </a:path>
              </a:pathLst>
            </a:custGeom>
            <a:solidFill>
              <a:srgbClr val="F298BB">
                <a:alpha val="25000"/>
              </a:srgbClr>
            </a:solidFill>
            <a:ln w="33172"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BD38B02F-039F-4A40-A4CF-8797BEEDD80A}"/>
                </a:ext>
              </a:extLst>
            </p:cNvPr>
            <p:cNvSpPr/>
            <p:nvPr/>
          </p:nvSpPr>
          <p:spPr>
            <a:xfrm>
              <a:off x="20090814" y="2136975"/>
              <a:ext cx="580421" cy="594738"/>
            </a:xfrm>
            <a:custGeom>
              <a:avLst/>
              <a:gdLst>
                <a:gd name="connsiteX0" fmla="*/ 7346 w 547526"/>
                <a:gd name="connsiteY0" fmla="*/ 336489 h 547594"/>
                <a:gd name="connsiteX1" fmla="*/ 211037 w 547526"/>
                <a:gd name="connsiteY1" fmla="*/ 7346 h 547594"/>
                <a:gd name="connsiteX2" fmla="*/ 540180 w 547526"/>
                <a:gd name="connsiteY2" fmla="*/ 211038 h 547594"/>
                <a:gd name="connsiteX3" fmla="*/ 336489 w 547526"/>
                <a:gd name="connsiteY3" fmla="*/ 540180 h 547594"/>
                <a:gd name="connsiteX4" fmla="*/ 336453 w 547526"/>
                <a:gd name="connsiteY4" fmla="*/ 540189 h 547594"/>
                <a:gd name="connsiteX5" fmla="*/ 7492 w 547526"/>
                <a:gd name="connsiteY5" fmla="*/ 337098 h 547594"/>
                <a:gd name="connsiteX6" fmla="*/ 7348 w 547526"/>
                <a:gd name="connsiteY6" fmla="*/ 336489 h 54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526" h="547594">
                  <a:moveTo>
                    <a:pt x="7346" y="336489"/>
                  </a:moveTo>
                  <a:cubicBezTo>
                    <a:pt x="-27296" y="189351"/>
                    <a:pt x="63900" y="41988"/>
                    <a:pt x="211037" y="7346"/>
                  </a:cubicBezTo>
                  <a:cubicBezTo>
                    <a:pt x="358174" y="-27296"/>
                    <a:pt x="505536" y="63900"/>
                    <a:pt x="540180" y="211038"/>
                  </a:cubicBezTo>
                  <a:cubicBezTo>
                    <a:pt x="574822" y="358176"/>
                    <a:pt x="483627" y="505538"/>
                    <a:pt x="336489" y="540180"/>
                  </a:cubicBezTo>
                  <a:cubicBezTo>
                    <a:pt x="336477" y="540183"/>
                    <a:pt x="336465" y="540187"/>
                    <a:pt x="336453" y="540189"/>
                  </a:cubicBezTo>
                  <a:cubicBezTo>
                    <a:pt x="189530" y="574947"/>
                    <a:pt x="42249" y="484020"/>
                    <a:pt x="7492" y="337098"/>
                  </a:cubicBezTo>
                  <a:cubicBezTo>
                    <a:pt x="7443" y="336895"/>
                    <a:pt x="7397" y="336692"/>
                    <a:pt x="7348" y="336489"/>
                  </a:cubicBezTo>
                  <a:close/>
                </a:path>
              </a:pathLst>
            </a:custGeom>
            <a:solidFill>
              <a:srgbClr val="F298BB">
                <a:alpha val="25000"/>
              </a:srgbClr>
            </a:solidFill>
            <a:ln w="33172"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B509BA54-E456-4523-B875-EDFD34F6ADD1}"/>
                </a:ext>
              </a:extLst>
            </p:cNvPr>
            <p:cNvSpPr/>
            <p:nvPr/>
          </p:nvSpPr>
          <p:spPr>
            <a:xfrm>
              <a:off x="20179485" y="2187423"/>
              <a:ext cx="312371" cy="320112"/>
            </a:xfrm>
            <a:custGeom>
              <a:avLst/>
              <a:gdLst>
                <a:gd name="connsiteX0" fmla="*/ 3985 w 294668"/>
                <a:gd name="connsiteY0" fmla="*/ 181223 h 294737"/>
                <a:gd name="connsiteX1" fmla="*/ 113447 w 294668"/>
                <a:gd name="connsiteY1" fmla="*/ 3984 h 294737"/>
                <a:gd name="connsiteX2" fmla="*/ 290684 w 294668"/>
                <a:gd name="connsiteY2" fmla="*/ 113446 h 294737"/>
                <a:gd name="connsiteX3" fmla="*/ 181222 w 294668"/>
                <a:gd name="connsiteY3" fmla="*/ 290685 h 294737"/>
                <a:gd name="connsiteX4" fmla="*/ 181143 w 294668"/>
                <a:gd name="connsiteY4" fmla="*/ 290703 h 294737"/>
                <a:gd name="connsiteX5" fmla="*/ 4118 w 294668"/>
                <a:gd name="connsiteY5" fmla="*/ 181791 h 294737"/>
                <a:gd name="connsiteX6" fmla="*/ 3985 w 294668"/>
                <a:gd name="connsiteY6" fmla="*/ 181223 h 29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668" h="294737">
                  <a:moveTo>
                    <a:pt x="3985" y="181223"/>
                  </a:moveTo>
                  <a:cubicBezTo>
                    <a:pt x="-14732" y="102053"/>
                    <a:pt x="34277" y="22700"/>
                    <a:pt x="113447" y="3984"/>
                  </a:cubicBezTo>
                  <a:cubicBezTo>
                    <a:pt x="192616" y="-14731"/>
                    <a:pt x="271970" y="34276"/>
                    <a:pt x="290684" y="113446"/>
                  </a:cubicBezTo>
                  <a:cubicBezTo>
                    <a:pt x="309400" y="192616"/>
                    <a:pt x="260391" y="271969"/>
                    <a:pt x="181222" y="290685"/>
                  </a:cubicBezTo>
                  <a:cubicBezTo>
                    <a:pt x="181196" y="290691"/>
                    <a:pt x="181169" y="290697"/>
                    <a:pt x="181143" y="290703"/>
                  </a:cubicBezTo>
                  <a:cubicBezTo>
                    <a:pt x="102184" y="309512"/>
                    <a:pt x="22925" y="260750"/>
                    <a:pt x="4118" y="181791"/>
                  </a:cubicBezTo>
                  <a:cubicBezTo>
                    <a:pt x="4074" y="181602"/>
                    <a:pt x="4029" y="181412"/>
                    <a:pt x="3985" y="181223"/>
                  </a:cubicBezTo>
                  <a:close/>
                </a:path>
              </a:pathLst>
            </a:custGeom>
            <a:solidFill>
              <a:srgbClr val="F298BB">
                <a:alpha val="25000"/>
              </a:srgbClr>
            </a:solidFill>
            <a:ln w="33172"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30B81C73-E181-4528-9E7A-11C226CA2CE6}"/>
                </a:ext>
              </a:extLst>
            </p:cNvPr>
            <p:cNvSpPr/>
            <p:nvPr/>
          </p:nvSpPr>
          <p:spPr>
            <a:xfrm>
              <a:off x="19737552" y="2145280"/>
              <a:ext cx="286343" cy="293368"/>
            </a:xfrm>
            <a:custGeom>
              <a:avLst/>
              <a:gdLst>
                <a:gd name="connsiteX0" fmla="*/ 3850 w 270115"/>
                <a:gd name="connsiteY0" fmla="*/ 166943 h 270113"/>
                <a:gd name="connsiteX1" fmla="*/ 103172 w 270115"/>
                <a:gd name="connsiteY1" fmla="*/ 3850 h 270113"/>
                <a:gd name="connsiteX2" fmla="*/ 266265 w 270115"/>
                <a:gd name="connsiteY2" fmla="*/ 103171 h 270113"/>
                <a:gd name="connsiteX3" fmla="*/ 166944 w 270115"/>
                <a:gd name="connsiteY3" fmla="*/ 266264 h 270113"/>
                <a:gd name="connsiteX4" fmla="*/ 166081 w 270115"/>
                <a:gd name="connsiteY4" fmla="*/ 266471 h 270113"/>
                <a:gd name="connsiteX5" fmla="*/ 3850 w 270115"/>
                <a:gd name="connsiteY5" fmla="*/ 166943 h 27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115" h="270113">
                  <a:moveTo>
                    <a:pt x="3850" y="166943"/>
                  </a:moveTo>
                  <a:cubicBezTo>
                    <a:pt x="-13760" y="94480"/>
                    <a:pt x="30708" y="21460"/>
                    <a:pt x="103172" y="3850"/>
                  </a:cubicBezTo>
                  <a:cubicBezTo>
                    <a:pt x="175635" y="-13760"/>
                    <a:pt x="248654" y="30708"/>
                    <a:pt x="266265" y="103171"/>
                  </a:cubicBezTo>
                  <a:cubicBezTo>
                    <a:pt x="283876" y="175635"/>
                    <a:pt x="239407" y="248654"/>
                    <a:pt x="166944" y="266264"/>
                  </a:cubicBezTo>
                  <a:cubicBezTo>
                    <a:pt x="166656" y="266334"/>
                    <a:pt x="166369" y="266403"/>
                    <a:pt x="166081" y="266471"/>
                  </a:cubicBezTo>
                  <a:cubicBezTo>
                    <a:pt x="93841" y="283525"/>
                    <a:pt x="21380" y="239071"/>
                    <a:pt x="3850" y="166943"/>
                  </a:cubicBezTo>
                  <a:close/>
                </a:path>
              </a:pathLst>
            </a:custGeom>
            <a:solidFill>
              <a:srgbClr val="F298BB">
                <a:alpha val="25000"/>
              </a:srgbClr>
            </a:solidFill>
            <a:ln w="33172"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9F14E0E3-6A1C-438C-8F8C-DD86F7403C4A}"/>
                </a:ext>
              </a:extLst>
            </p:cNvPr>
            <p:cNvSpPr/>
            <p:nvPr/>
          </p:nvSpPr>
          <p:spPr>
            <a:xfrm>
              <a:off x="19770783" y="2192827"/>
              <a:ext cx="154075" cy="157856"/>
            </a:xfrm>
            <a:custGeom>
              <a:avLst/>
              <a:gdLst>
                <a:gd name="connsiteX0" fmla="*/ 2030 w 145343"/>
                <a:gd name="connsiteY0" fmla="*/ 89658 h 145343"/>
                <a:gd name="connsiteX1" fmla="*/ 55686 w 145343"/>
                <a:gd name="connsiteY1" fmla="*/ 2030 h 145343"/>
                <a:gd name="connsiteX2" fmla="*/ 143313 w 145343"/>
                <a:gd name="connsiteY2" fmla="*/ 55686 h 145343"/>
                <a:gd name="connsiteX3" fmla="*/ 89658 w 145343"/>
                <a:gd name="connsiteY3" fmla="*/ 143314 h 145343"/>
                <a:gd name="connsiteX4" fmla="*/ 89283 w 145343"/>
                <a:gd name="connsiteY4" fmla="*/ 143403 h 145343"/>
                <a:gd name="connsiteX5" fmla="*/ 2030 w 145343"/>
                <a:gd name="connsiteY5" fmla="*/ 89658 h 14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343" h="145343">
                  <a:moveTo>
                    <a:pt x="2030" y="89658"/>
                  </a:moveTo>
                  <a:cubicBezTo>
                    <a:pt x="-7351" y="50643"/>
                    <a:pt x="16672" y="11411"/>
                    <a:pt x="55686" y="2030"/>
                  </a:cubicBezTo>
                  <a:cubicBezTo>
                    <a:pt x="94700" y="-7351"/>
                    <a:pt x="133932" y="16672"/>
                    <a:pt x="143313" y="55686"/>
                  </a:cubicBezTo>
                  <a:cubicBezTo>
                    <a:pt x="152695" y="94700"/>
                    <a:pt x="128671" y="133933"/>
                    <a:pt x="89658" y="143314"/>
                  </a:cubicBezTo>
                  <a:cubicBezTo>
                    <a:pt x="89532" y="143344"/>
                    <a:pt x="89409" y="143373"/>
                    <a:pt x="89283" y="143403"/>
                  </a:cubicBezTo>
                  <a:cubicBezTo>
                    <a:pt x="50367" y="152542"/>
                    <a:pt x="11377" y="128526"/>
                    <a:pt x="2030" y="89658"/>
                  </a:cubicBezTo>
                  <a:close/>
                </a:path>
              </a:pathLst>
            </a:custGeom>
            <a:solidFill>
              <a:srgbClr val="F298BB">
                <a:alpha val="25000"/>
              </a:srgbClr>
            </a:solidFill>
            <a:ln w="33172"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57F19A40-1C3D-404F-ADB2-0A49869332CB}"/>
                </a:ext>
              </a:extLst>
            </p:cNvPr>
            <p:cNvSpPr/>
            <p:nvPr/>
          </p:nvSpPr>
          <p:spPr>
            <a:xfrm>
              <a:off x="19402601" y="2134945"/>
              <a:ext cx="1084969" cy="1263246"/>
            </a:xfrm>
            <a:custGeom>
              <a:avLst/>
              <a:gdLst>
                <a:gd name="connsiteX0" fmla="*/ 1023481 w 1023480"/>
                <a:gd name="connsiteY0" fmla="*/ 51717 h 1163111"/>
                <a:gd name="connsiteX1" fmla="*/ 225600 w 1023480"/>
                <a:gd name="connsiteY1" fmla="*/ 224564 h 1163111"/>
                <a:gd name="connsiteX2" fmla="*/ 94554 w 1023480"/>
                <a:gd name="connsiteY2" fmla="*/ 1163111 h 1163111"/>
                <a:gd name="connsiteX3" fmla="*/ 293610 w 1023480"/>
                <a:gd name="connsiteY3" fmla="*/ 403050 h 1163111"/>
                <a:gd name="connsiteX4" fmla="*/ 1023481 w 1023480"/>
                <a:gd name="connsiteY4" fmla="*/ 51717 h 1163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480" h="1163111">
                  <a:moveTo>
                    <a:pt x="1023481" y="51717"/>
                  </a:moveTo>
                  <a:cubicBezTo>
                    <a:pt x="918314" y="-4350"/>
                    <a:pt x="521529" y="-80987"/>
                    <a:pt x="225600" y="224564"/>
                  </a:cubicBezTo>
                  <a:cubicBezTo>
                    <a:pt x="-16558" y="476103"/>
                    <a:pt x="-69442" y="854863"/>
                    <a:pt x="94554" y="1163111"/>
                  </a:cubicBezTo>
                  <a:cubicBezTo>
                    <a:pt x="69340" y="1056616"/>
                    <a:pt x="61378" y="685046"/>
                    <a:pt x="293610" y="403050"/>
                  </a:cubicBezTo>
                  <a:cubicBezTo>
                    <a:pt x="525842" y="121055"/>
                    <a:pt x="865895" y="68305"/>
                    <a:pt x="1023481" y="51717"/>
                  </a:cubicBezTo>
                  <a:close/>
                </a:path>
              </a:pathLst>
            </a:custGeom>
            <a:solidFill>
              <a:srgbClr val="D6B6D8">
                <a:alpha val="15000"/>
              </a:srgbClr>
            </a:solidFill>
            <a:ln w="33172"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92C07398-056D-4CEC-AD0F-445D88CEDE63}"/>
                </a:ext>
              </a:extLst>
            </p:cNvPr>
            <p:cNvSpPr/>
            <p:nvPr/>
          </p:nvSpPr>
          <p:spPr>
            <a:xfrm>
              <a:off x="19391758" y="2123154"/>
              <a:ext cx="1095813" cy="1276119"/>
            </a:xfrm>
            <a:custGeom>
              <a:avLst/>
              <a:gdLst>
                <a:gd name="connsiteX0" fmla="*/ 1033710 w 1033709"/>
                <a:gd name="connsiteY0" fmla="*/ 62574 h 1174963"/>
                <a:gd name="connsiteX1" fmla="*/ 240141 w 1033709"/>
                <a:gd name="connsiteY1" fmla="*/ 279213 h 1174963"/>
                <a:gd name="connsiteX2" fmla="*/ 107438 w 1033709"/>
                <a:gd name="connsiteY2" fmla="*/ 1174964 h 1174963"/>
                <a:gd name="connsiteX3" fmla="*/ 198007 w 1033709"/>
                <a:gd name="connsiteY3" fmla="*/ 243383 h 1174963"/>
                <a:gd name="connsiteX4" fmla="*/ 1033710 w 1033709"/>
                <a:gd name="connsiteY4" fmla="*/ 62574 h 1174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709" h="1174963">
                  <a:moveTo>
                    <a:pt x="1033710" y="62574"/>
                  </a:moveTo>
                  <a:cubicBezTo>
                    <a:pt x="1033710" y="62574"/>
                    <a:pt x="551994" y="-83732"/>
                    <a:pt x="240141" y="279213"/>
                  </a:cubicBezTo>
                  <a:cubicBezTo>
                    <a:pt x="-71713" y="642158"/>
                    <a:pt x="71607" y="1113588"/>
                    <a:pt x="107438" y="1174964"/>
                  </a:cubicBezTo>
                  <a:cubicBezTo>
                    <a:pt x="107438" y="1174964"/>
                    <a:pt x="-186503" y="677325"/>
                    <a:pt x="198007" y="243383"/>
                  </a:cubicBezTo>
                  <a:cubicBezTo>
                    <a:pt x="555313" y="-163354"/>
                    <a:pt x="1033710" y="62574"/>
                    <a:pt x="1033710" y="62574"/>
                  </a:cubicBezTo>
                  <a:close/>
                </a:path>
              </a:pathLst>
            </a:custGeom>
            <a:solidFill>
              <a:srgbClr val="D7CEE7"/>
            </a:solidFill>
            <a:ln w="33172"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27C064C4-9B3D-42F0-A13C-E516AB617FA3}"/>
                </a:ext>
              </a:extLst>
            </p:cNvPr>
            <p:cNvSpPr/>
            <p:nvPr/>
          </p:nvSpPr>
          <p:spPr>
            <a:xfrm>
              <a:off x="18485194" y="2247019"/>
              <a:ext cx="3295525" cy="1691826"/>
            </a:xfrm>
            <a:custGeom>
              <a:avLst/>
              <a:gdLst>
                <a:gd name="connsiteX0" fmla="*/ 3103798 w 3108755"/>
                <a:gd name="connsiteY0" fmla="*/ 1514432 h 1557718"/>
                <a:gd name="connsiteX1" fmla="*/ 2141696 w 3108755"/>
                <a:gd name="connsiteY1" fmla="*/ 1338268 h 1557718"/>
                <a:gd name="connsiteX2" fmla="*/ 1433058 w 3108755"/>
                <a:gd name="connsiteY2" fmla="*/ 1035039 h 1557718"/>
                <a:gd name="connsiteX3" fmla="*/ 728401 w 3108755"/>
                <a:gd name="connsiteY3" fmla="*/ 664796 h 1557718"/>
                <a:gd name="connsiteX4" fmla="*/ 4834 w 3108755"/>
                <a:gd name="connsiteY4" fmla="*/ 43410 h 1557718"/>
                <a:gd name="connsiteX5" fmla="*/ 867408 w 3108755"/>
                <a:gd name="connsiteY5" fmla="*/ 183081 h 1557718"/>
                <a:gd name="connsiteX6" fmla="*/ 822622 w 3108755"/>
                <a:gd name="connsiteY6" fmla="*/ 261708 h 1557718"/>
                <a:gd name="connsiteX7" fmla="*/ 481572 w 3108755"/>
                <a:gd name="connsiteY7" fmla="*/ 236162 h 1557718"/>
                <a:gd name="connsiteX8" fmla="*/ 742002 w 3108755"/>
                <a:gd name="connsiteY8" fmla="*/ 501570 h 1557718"/>
                <a:gd name="connsiteX9" fmla="*/ 1490784 w 3108755"/>
                <a:gd name="connsiteY9" fmla="*/ 915606 h 1557718"/>
                <a:gd name="connsiteX10" fmla="*/ 2260466 w 3108755"/>
                <a:gd name="connsiteY10" fmla="*/ 1225469 h 1557718"/>
                <a:gd name="connsiteX11" fmla="*/ 2654929 w 3108755"/>
                <a:gd name="connsiteY11" fmla="*/ 1267271 h 1557718"/>
                <a:gd name="connsiteX12" fmla="*/ 2399473 w 3108755"/>
                <a:gd name="connsiteY12" fmla="*/ 1005181 h 1557718"/>
                <a:gd name="connsiteX13" fmla="*/ 2430991 w 3108755"/>
                <a:gd name="connsiteY13" fmla="*/ 922241 h 1557718"/>
                <a:gd name="connsiteX14" fmla="*/ 3103798 w 3108755"/>
                <a:gd name="connsiteY14" fmla="*/ 1514432 h 155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8755" h="1557718">
                  <a:moveTo>
                    <a:pt x="3103798" y="1514432"/>
                  </a:moveTo>
                  <a:cubicBezTo>
                    <a:pt x="3056357" y="1613960"/>
                    <a:pt x="2667866" y="1536328"/>
                    <a:pt x="2141696" y="1338268"/>
                  </a:cubicBezTo>
                  <a:cubicBezTo>
                    <a:pt x="1924394" y="1256323"/>
                    <a:pt x="1683204" y="1153809"/>
                    <a:pt x="1433058" y="1035039"/>
                  </a:cubicBezTo>
                  <a:cubicBezTo>
                    <a:pt x="1173622" y="911956"/>
                    <a:pt x="935419" y="785224"/>
                    <a:pt x="728401" y="664796"/>
                  </a:cubicBezTo>
                  <a:cubicBezTo>
                    <a:pt x="254647" y="387445"/>
                    <a:pt x="-41946" y="141943"/>
                    <a:pt x="4834" y="43410"/>
                  </a:cubicBezTo>
                  <a:cubicBezTo>
                    <a:pt x="49288" y="-50146"/>
                    <a:pt x="391996" y="12557"/>
                    <a:pt x="867408" y="183081"/>
                  </a:cubicBezTo>
                  <a:cubicBezTo>
                    <a:pt x="851130" y="208499"/>
                    <a:pt x="836182" y="234743"/>
                    <a:pt x="822622" y="261708"/>
                  </a:cubicBezTo>
                  <a:cubicBezTo>
                    <a:pt x="629867" y="205972"/>
                    <a:pt x="502141" y="193034"/>
                    <a:pt x="481572" y="236162"/>
                  </a:cubicBezTo>
                  <a:cubicBezTo>
                    <a:pt x="461003" y="279291"/>
                    <a:pt x="561193" y="379151"/>
                    <a:pt x="742002" y="501570"/>
                  </a:cubicBezTo>
                  <a:cubicBezTo>
                    <a:pt x="981418" y="657237"/>
                    <a:pt x="1231649" y="795602"/>
                    <a:pt x="1490784" y="915606"/>
                  </a:cubicBezTo>
                  <a:cubicBezTo>
                    <a:pt x="1740037" y="1036192"/>
                    <a:pt x="1997189" y="1139718"/>
                    <a:pt x="2260466" y="1225469"/>
                  </a:cubicBezTo>
                  <a:cubicBezTo>
                    <a:pt x="2482745" y="1294476"/>
                    <a:pt x="2632699" y="1314049"/>
                    <a:pt x="2654929" y="1267271"/>
                  </a:cubicBezTo>
                  <a:cubicBezTo>
                    <a:pt x="2677156" y="1220493"/>
                    <a:pt x="2576964" y="1125942"/>
                    <a:pt x="2399473" y="1005181"/>
                  </a:cubicBezTo>
                  <a:cubicBezTo>
                    <a:pt x="2411416" y="978308"/>
                    <a:pt x="2421701" y="950441"/>
                    <a:pt x="2430991" y="922241"/>
                  </a:cubicBezTo>
                  <a:cubicBezTo>
                    <a:pt x="2874553" y="1187649"/>
                    <a:pt x="3149581" y="1419548"/>
                    <a:pt x="3103798" y="1514432"/>
                  </a:cubicBezTo>
                  <a:close/>
                </a:path>
              </a:pathLst>
            </a:custGeom>
            <a:solidFill>
              <a:srgbClr val="D5E9F9"/>
            </a:solidFill>
            <a:ln w="33172"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88F8F4C9-1A4F-447F-A1E4-33EC1B828DA1}"/>
                </a:ext>
              </a:extLst>
            </p:cNvPr>
            <p:cNvSpPr/>
            <p:nvPr/>
          </p:nvSpPr>
          <p:spPr>
            <a:xfrm>
              <a:off x="18463038" y="2275155"/>
              <a:ext cx="3296022" cy="1694243"/>
            </a:xfrm>
            <a:custGeom>
              <a:avLst/>
              <a:gdLst>
                <a:gd name="connsiteX0" fmla="*/ 3104130 w 3109224"/>
                <a:gd name="connsiteY0" fmla="*/ 1516726 h 1559943"/>
                <a:gd name="connsiteX1" fmla="*/ 2142028 w 3109224"/>
                <a:gd name="connsiteY1" fmla="*/ 1340230 h 1559943"/>
                <a:gd name="connsiteX2" fmla="*/ 1433058 w 3109224"/>
                <a:gd name="connsiteY2" fmla="*/ 1037002 h 1559943"/>
                <a:gd name="connsiteX3" fmla="*/ 728401 w 3109224"/>
                <a:gd name="connsiteY3" fmla="*/ 666758 h 1559943"/>
                <a:gd name="connsiteX4" fmla="*/ 4834 w 3109224"/>
                <a:gd name="connsiteY4" fmla="*/ 45373 h 1559943"/>
                <a:gd name="connsiteX5" fmla="*/ 869731 w 3109224"/>
                <a:gd name="connsiteY5" fmla="*/ 186371 h 1559943"/>
                <a:gd name="connsiteX6" fmla="*/ 828261 w 3109224"/>
                <a:gd name="connsiteY6" fmla="*/ 265330 h 1559943"/>
                <a:gd name="connsiteX7" fmla="*/ 481572 w 3109224"/>
                <a:gd name="connsiteY7" fmla="*/ 238125 h 1559943"/>
                <a:gd name="connsiteX8" fmla="*/ 742002 w 3109224"/>
                <a:gd name="connsiteY8" fmla="*/ 503533 h 1559943"/>
                <a:gd name="connsiteX9" fmla="*/ 1489787 w 3109224"/>
                <a:gd name="connsiteY9" fmla="*/ 917900 h 1559943"/>
                <a:gd name="connsiteX10" fmla="*/ 2259138 w 3109224"/>
                <a:gd name="connsiteY10" fmla="*/ 1227764 h 1559943"/>
                <a:gd name="connsiteX11" fmla="*/ 2653932 w 3109224"/>
                <a:gd name="connsiteY11" fmla="*/ 1269566 h 1559943"/>
                <a:gd name="connsiteX12" fmla="*/ 2403454 w 3109224"/>
                <a:gd name="connsiteY12" fmla="*/ 1010793 h 1559943"/>
                <a:gd name="connsiteX13" fmla="*/ 2438621 w 3109224"/>
                <a:gd name="connsiteY13" fmla="*/ 929512 h 1559943"/>
                <a:gd name="connsiteX14" fmla="*/ 3104130 w 3109224"/>
                <a:gd name="connsiteY14" fmla="*/ 1516726 h 155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9224" h="1559943">
                  <a:moveTo>
                    <a:pt x="3104130" y="1516726"/>
                  </a:moveTo>
                  <a:cubicBezTo>
                    <a:pt x="3056689" y="1616254"/>
                    <a:pt x="2668198" y="1538291"/>
                    <a:pt x="2142028" y="1340230"/>
                  </a:cubicBezTo>
                  <a:cubicBezTo>
                    <a:pt x="1924726" y="1258286"/>
                    <a:pt x="1683536" y="1155772"/>
                    <a:pt x="1433058" y="1037002"/>
                  </a:cubicBezTo>
                  <a:cubicBezTo>
                    <a:pt x="1173954" y="913920"/>
                    <a:pt x="935419" y="787519"/>
                    <a:pt x="728401" y="666758"/>
                  </a:cubicBezTo>
                  <a:cubicBezTo>
                    <a:pt x="254647" y="389408"/>
                    <a:pt x="-41946" y="143906"/>
                    <a:pt x="4834" y="45373"/>
                  </a:cubicBezTo>
                  <a:cubicBezTo>
                    <a:pt x="51611" y="-53159"/>
                    <a:pt x="394319" y="15515"/>
                    <a:pt x="869731" y="186371"/>
                  </a:cubicBezTo>
                  <a:cubicBezTo>
                    <a:pt x="854253" y="211787"/>
                    <a:pt x="840402" y="238160"/>
                    <a:pt x="828261" y="265330"/>
                  </a:cubicBezTo>
                  <a:cubicBezTo>
                    <a:pt x="635509" y="209594"/>
                    <a:pt x="502141" y="194997"/>
                    <a:pt x="481572" y="238125"/>
                  </a:cubicBezTo>
                  <a:cubicBezTo>
                    <a:pt x="461003" y="281254"/>
                    <a:pt x="561193" y="381114"/>
                    <a:pt x="742002" y="503533"/>
                  </a:cubicBezTo>
                  <a:cubicBezTo>
                    <a:pt x="981044" y="659343"/>
                    <a:pt x="1230947" y="797820"/>
                    <a:pt x="1489787" y="917900"/>
                  </a:cubicBezTo>
                  <a:cubicBezTo>
                    <a:pt x="1738957" y="1038418"/>
                    <a:pt x="1995994" y="1141942"/>
                    <a:pt x="2259138" y="1227764"/>
                  </a:cubicBezTo>
                  <a:cubicBezTo>
                    <a:pt x="2481749" y="1296770"/>
                    <a:pt x="2631705" y="1316343"/>
                    <a:pt x="2653932" y="1269566"/>
                  </a:cubicBezTo>
                  <a:cubicBezTo>
                    <a:pt x="2676160" y="1222788"/>
                    <a:pt x="2581277" y="1131554"/>
                    <a:pt x="2403454" y="1010793"/>
                  </a:cubicBezTo>
                  <a:cubicBezTo>
                    <a:pt x="2416529" y="984305"/>
                    <a:pt x="2428266" y="957177"/>
                    <a:pt x="2438621" y="929512"/>
                  </a:cubicBezTo>
                  <a:cubicBezTo>
                    <a:pt x="2883842" y="1194588"/>
                    <a:pt x="3149913" y="1421511"/>
                    <a:pt x="3104130" y="1516726"/>
                  </a:cubicBezTo>
                  <a:close/>
                </a:path>
              </a:pathLst>
            </a:custGeom>
            <a:solidFill>
              <a:srgbClr val="F49639"/>
            </a:solidFill>
            <a:ln w="33172"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00384361-323B-41F2-8926-61768DAB968C}"/>
                </a:ext>
              </a:extLst>
            </p:cNvPr>
            <p:cNvSpPr/>
            <p:nvPr/>
          </p:nvSpPr>
          <p:spPr>
            <a:xfrm>
              <a:off x="18485194" y="2247019"/>
              <a:ext cx="3295525" cy="1691826"/>
            </a:xfrm>
            <a:custGeom>
              <a:avLst/>
              <a:gdLst>
                <a:gd name="connsiteX0" fmla="*/ 3103798 w 3108755"/>
                <a:gd name="connsiteY0" fmla="*/ 1514432 h 1557718"/>
                <a:gd name="connsiteX1" fmla="*/ 2141696 w 3108755"/>
                <a:gd name="connsiteY1" fmla="*/ 1338268 h 1557718"/>
                <a:gd name="connsiteX2" fmla="*/ 1433058 w 3108755"/>
                <a:gd name="connsiteY2" fmla="*/ 1035039 h 1557718"/>
                <a:gd name="connsiteX3" fmla="*/ 728401 w 3108755"/>
                <a:gd name="connsiteY3" fmla="*/ 664796 h 1557718"/>
                <a:gd name="connsiteX4" fmla="*/ 4834 w 3108755"/>
                <a:gd name="connsiteY4" fmla="*/ 43410 h 1557718"/>
                <a:gd name="connsiteX5" fmla="*/ 867408 w 3108755"/>
                <a:gd name="connsiteY5" fmla="*/ 183081 h 1557718"/>
                <a:gd name="connsiteX6" fmla="*/ 822622 w 3108755"/>
                <a:gd name="connsiteY6" fmla="*/ 261708 h 1557718"/>
                <a:gd name="connsiteX7" fmla="*/ 481572 w 3108755"/>
                <a:gd name="connsiteY7" fmla="*/ 236162 h 1557718"/>
                <a:gd name="connsiteX8" fmla="*/ 742002 w 3108755"/>
                <a:gd name="connsiteY8" fmla="*/ 501570 h 1557718"/>
                <a:gd name="connsiteX9" fmla="*/ 1490784 w 3108755"/>
                <a:gd name="connsiteY9" fmla="*/ 915606 h 1557718"/>
                <a:gd name="connsiteX10" fmla="*/ 2260466 w 3108755"/>
                <a:gd name="connsiteY10" fmla="*/ 1225469 h 1557718"/>
                <a:gd name="connsiteX11" fmla="*/ 2654929 w 3108755"/>
                <a:gd name="connsiteY11" fmla="*/ 1267271 h 1557718"/>
                <a:gd name="connsiteX12" fmla="*/ 2399473 w 3108755"/>
                <a:gd name="connsiteY12" fmla="*/ 1005181 h 1557718"/>
                <a:gd name="connsiteX13" fmla="*/ 2430991 w 3108755"/>
                <a:gd name="connsiteY13" fmla="*/ 922241 h 1557718"/>
                <a:gd name="connsiteX14" fmla="*/ 3103798 w 3108755"/>
                <a:gd name="connsiteY14" fmla="*/ 1514432 h 155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8755" h="1557718">
                  <a:moveTo>
                    <a:pt x="3103798" y="1514432"/>
                  </a:moveTo>
                  <a:cubicBezTo>
                    <a:pt x="3056357" y="1613960"/>
                    <a:pt x="2667866" y="1536328"/>
                    <a:pt x="2141696" y="1338268"/>
                  </a:cubicBezTo>
                  <a:cubicBezTo>
                    <a:pt x="1924394" y="1256323"/>
                    <a:pt x="1683204" y="1153809"/>
                    <a:pt x="1433058" y="1035039"/>
                  </a:cubicBezTo>
                  <a:cubicBezTo>
                    <a:pt x="1173622" y="911956"/>
                    <a:pt x="935419" y="785224"/>
                    <a:pt x="728401" y="664796"/>
                  </a:cubicBezTo>
                  <a:cubicBezTo>
                    <a:pt x="254647" y="387445"/>
                    <a:pt x="-41946" y="141943"/>
                    <a:pt x="4834" y="43410"/>
                  </a:cubicBezTo>
                  <a:cubicBezTo>
                    <a:pt x="49288" y="-50146"/>
                    <a:pt x="391996" y="12557"/>
                    <a:pt x="867408" y="183081"/>
                  </a:cubicBezTo>
                  <a:cubicBezTo>
                    <a:pt x="851130" y="208499"/>
                    <a:pt x="836182" y="234743"/>
                    <a:pt x="822622" y="261708"/>
                  </a:cubicBezTo>
                  <a:cubicBezTo>
                    <a:pt x="629867" y="205972"/>
                    <a:pt x="502141" y="193034"/>
                    <a:pt x="481572" y="236162"/>
                  </a:cubicBezTo>
                  <a:cubicBezTo>
                    <a:pt x="461003" y="279291"/>
                    <a:pt x="561193" y="379151"/>
                    <a:pt x="742002" y="501570"/>
                  </a:cubicBezTo>
                  <a:cubicBezTo>
                    <a:pt x="981418" y="657237"/>
                    <a:pt x="1231649" y="795602"/>
                    <a:pt x="1490784" y="915606"/>
                  </a:cubicBezTo>
                  <a:cubicBezTo>
                    <a:pt x="1740037" y="1036192"/>
                    <a:pt x="1997189" y="1139718"/>
                    <a:pt x="2260466" y="1225469"/>
                  </a:cubicBezTo>
                  <a:cubicBezTo>
                    <a:pt x="2482745" y="1294476"/>
                    <a:pt x="2632699" y="1314049"/>
                    <a:pt x="2654929" y="1267271"/>
                  </a:cubicBezTo>
                  <a:cubicBezTo>
                    <a:pt x="2677156" y="1220493"/>
                    <a:pt x="2576964" y="1125942"/>
                    <a:pt x="2399473" y="1005181"/>
                  </a:cubicBezTo>
                  <a:cubicBezTo>
                    <a:pt x="2411416" y="978308"/>
                    <a:pt x="2421701" y="950441"/>
                    <a:pt x="2430991" y="922241"/>
                  </a:cubicBezTo>
                  <a:cubicBezTo>
                    <a:pt x="2874553" y="1187649"/>
                    <a:pt x="3149581" y="1419548"/>
                    <a:pt x="3103798" y="1514432"/>
                  </a:cubicBezTo>
                  <a:close/>
                </a:path>
              </a:pathLst>
            </a:custGeom>
            <a:solidFill>
              <a:srgbClr val="FFE568"/>
            </a:solidFill>
            <a:ln w="33172"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67585231-AA05-405F-AA3E-202BDDD054C7}"/>
                </a:ext>
              </a:extLst>
            </p:cNvPr>
            <p:cNvSpPr/>
            <p:nvPr/>
          </p:nvSpPr>
          <p:spPr>
            <a:xfrm>
              <a:off x="19922404" y="3296942"/>
              <a:ext cx="1826482" cy="609477"/>
            </a:xfrm>
            <a:custGeom>
              <a:avLst/>
              <a:gdLst>
                <a:gd name="connsiteX0" fmla="*/ 1543014 w 1722968"/>
                <a:gd name="connsiteY0" fmla="*/ 298584 h 561165"/>
                <a:gd name="connsiteX1" fmla="*/ 1703586 w 1722968"/>
                <a:gd name="connsiteY1" fmla="*/ 546076 h 561165"/>
                <a:gd name="connsiteX2" fmla="*/ 0 w 1722968"/>
                <a:gd name="connsiteY2" fmla="*/ 0 h 561165"/>
                <a:gd name="connsiteX3" fmla="*/ 1366850 w 1722968"/>
                <a:gd name="connsiteY3" fmla="*/ 469772 h 561165"/>
                <a:gd name="connsiteX4" fmla="*/ 1543014 w 1722968"/>
                <a:gd name="connsiteY4" fmla="*/ 298584 h 561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968" h="561165">
                  <a:moveTo>
                    <a:pt x="1543014" y="298584"/>
                  </a:moveTo>
                  <a:cubicBezTo>
                    <a:pt x="1631593" y="384509"/>
                    <a:pt x="1775245" y="485696"/>
                    <a:pt x="1703586" y="546076"/>
                  </a:cubicBezTo>
                  <a:cubicBezTo>
                    <a:pt x="1631925" y="606456"/>
                    <a:pt x="1069592" y="497639"/>
                    <a:pt x="0" y="0"/>
                  </a:cubicBezTo>
                  <a:cubicBezTo>
                    <a:pt x="0" y="0"/>
                    <a:pt x="1086180" y="420339"/>
                    <a:pt x="1366850" y="469772"/>
                  </a:cubicBezTo>
                  <a:cubicBezTo>
                    <a:pt x="1647519" y="519203"/>
                    <a:pt x="1684344" y="481051"/>
                    <a:pt x="1543014" y="298584"/>
                  </a:cubicBezTo>
                  <a:close/>
                </a:path>
              </a:pathLst>
            </a:custGeom>
            <a:solidFill>
              <a:srgbClr val="FCC231"/>
            </a:solidFill>
            <a:ln w="33172"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2641047D-49E5-4CE9-8ACA-56DAEAE8E24A}"/>
                </a:ext>
              </a:extLst>
            </p:cNvPr>
            <p:cNvSpPr/>
            <p:nvPr/>
          </p:nvSpPr>
          <p:spPr>
            <a:xfrm>
              <a:off x="18534278" y="2280447"/>
              <a:ext cx="498698" cy="463400"/>
            </a:xfrm>
            <a:custGeom>
              <a:avLst/>
              <a:gdLst>
                <a:gd name="connsiteX0" fmla="*/ 470436 w 470435"/>
                <a:gd name="connsiteY0" fmla="*/ 61069 h 426667"/>
                <a:gd name="connsiteX1" fmla="*/ 5972 w 470435"/>
                <a:gd name="connsiteY1" fmla="*/ 19931 h 426667"/>
                <a:gd name="connsiteX2" fmla="*/ 404084 w 470435"/>
                <a:gd name="connsiteY2" fmla="*/ 426668 h 426667"/>
                <a:gd name="connsiteX3" fmla="*/ 91565 w 470435"/>
                <a:gd name="connsiteY3" fmla="*/ 73676 h 426667"/>
                <a:gd name="connsiteX4" fmla="*/ 470436 w 470435"/>
                <a:gd name="connsiteY4" fmla="*/ 61069 h 42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35" h="426667">
                  <a:moveTo>
                    <a:pt x="470436" y="61069"/>
                  </a:moveTo>
                  <a:cubicBezTo>
                    <a:pt x="352329" y="37182"/>
                    <a:pt x="60381" y="-34478"/>
                    <a:pt x="5972" y="19931"/>
                  </a:cubicBezTo>
                  <a:cubicBezTo>
                    <a:pt x="-48437" y="74339"/>
                    <a:pt x="283655" y="358657"/>
                    <a:pt x="404084" y="426668"/>
                  </a:cubicBezTo>
                  <a:cubicBezTo>
                    <a:pt x="404084" y="426668"/>
                    <a:pt x="105500" y="185147"/>
                    <a:pt x="91565" y="73676"/>
                  </a:cubicBezTo>
                  <a:cubicBezTo>
                    <a:pt x="80618" y="-9596"/>
                    <a:pt x="470436" y="61069"/>
                    <a:pt x="470436" y="61069"/>
                  </a:cubicBezTo>
                  <a:close/>
                </a:path>
              </a:pathLst>
            </a:custGeom>
            <a:solidFill>
              <a:srgbClr val="FFEDB2"/>
            </a:solidFill>
            <a:ln w="33172"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32E81D81-B0FC-4BD4-82E2-99685BDACB16}"/>
                </a:ext>
              </a:extLst>
            </p:cNvPr>
            <p:cNvSpPr/>
            <p:nvPr/>
          </p:nvSpPr>
          <p:spPr>
            <a:xfrm>
              <a:off x="18742597" y="2357104"/>
              <a:ext cx="1041591" cy="819491"/>
            </a:xfrm>
            <a:custGeom>
              <a:avLst/>
              <a:gdLst>
                <a:gd name="connsiteX0" fmla="*/ 576487 w 982560"/>
                <a:gd name="connsiteY0" fmla="*/ 127175 h 754531"/>
                <a:gd name="connsiteX1" fmla="*/ 347904 w 982560"/>
                <a:gd name="connsiteY1" fmla="*/ 71771 h 754531"/>
                <a:gd name="connsiteX2" fmla="*/ 119321 w 982560"/>
                <a:gd name="connsiteY2" fmla="*/ 111913 h 754531"/>
                <a:gd name="connsiteX3" fmla="*/ 436815 w 982560"/>
                <a:gd name="connsiteY3" fmla="*/ 420118 h 754531"/>
                <a:gd name="connsiteX4" fmla="*/ 982560 w 982560"/>
                <a:gd name="connsiteY4" fmla="*/ 754532 h 754531"/>
                <a:gd name="connsiteX5" fmla="*/ 285865 w 982560"/>
                <a:gd name="connsiteY5" fmla="*/ 367037 h 754531"/>
                <a:gd name="connsiteX6" fmla="*/ 3870 w 982560"/>
                <a:gd name="connsiteY6" fmla="*/ 35277 h 754531"/>
                <a:gd name="connsiteX7" fmla="*/ 588098 w 982560"/>
                <a:gd name="connsiteY7" fmla="*/ 107932 h 75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560" h="754531">
                  <a:moveTo>
                    <a:pt x="576487" y="127175"/>
                  </a:moveTo>
                  <a:cubicBezTo>
                    <a:pt x="501566" y="103804"/>
                    <a:pt x="425213" y="85297"/>
                    <a:pt x="347904" y="71771"/>
                  </a:cubicBezTo>
                  <a:cubicBezTo>
                    <a:pt x="237428" y="54187"/>
                    <a:pt x="105720" y="38595"/>
                    <a:pt x="119321" y="111913"/>
                  </a:cubicBezTo>
                  <a:cubicBezTo>
                    <a:pt x="132925" y="185232"/>
                    <a:pt x="233447" y="277793"/>
                    <a:pt x="436815" y="420118"/>
                  </a:cubicBezTo>
                  <a:cubicBezTo>
                    <a:pt x="640184" y="562443"/>
                    <a:pt x="982560" y="754532"/>
                    <a:pt x="982560" y="754532"/>
                  </a:cubicBezTo>
                  <a:cubicBezTo>
                    <a:pt x="982560" y="754532"/>
                    <a:pt x="479614" y="502063"/>
                    <a:pt x="285865" y="367037"/>
                  </a:cubicBezTo>
                  <a:cubicBezTo>
                    <a:pt x="92117" y="232011"/>
                    <a:pt x="-23003" y="95326"/>
                    <a:pt x="3870" y="35277"/>
                  </a:cubicBezTo>
                  <a:cubicBezTo>
                    <a:pt x="37046" y="-38042"/>
                    <a:pt x="342597" y="11059"/>
                    <a:pt x="588098" y="107932"/>
                  </a:cubicBezTo>
                  <a:close/>
                </a:path>
              </a:pathLst>
            </a:custGeom>
            <a:solidFill>
              <a:srgbClr val="FFDA60"/>
            </a:solidFill>
            <a:ln w="33172"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AA833C7C-E838-4896-8B35-D52F77D429D5}"/>
                </a:ext>
              </a:extLst>
            </p:cNvPr>
            <p:cNvSpPr/>
            <p:nvPr/>
          </p:nvSpPr>
          <p:spPr>
            <a:xfrm>
              <a:off x="9663592" y="3635939"/>
              <a:ext cx="1745774" cy="489674"/>
            </a:xfrm>
            <a:custGeom>
              <a:avLst/>
              <a:gdLst>
                <a:gd name="connsiteX0" fmla="*/ 1646834 w 1646834"/>
                <a:gd name="connsiteY0" fmla="*/ 416751 h 450858"/>
                <a:gd name="connsiteX1" fmla="*/ 26853 w 1646834"/>
                <a:gd name="connsiteY1" fmla="*/ 291346 h 450858"/>
                <a:gd name="connsiteX2" fmla="*/ 1639 w 1646834"/>
                <a:gd name="connsiteY2" fmla="*/ 241582 h 450858"/>
                <a:gd name="connsiteX3" fmla="*/ 53726 w 1646834"/>
                <a:gd name="connsiteY3" fmla="*/ 42527 h 450858"/>
                <a:gd name="connsiteX4" fmla="*/ 1646834 w 1646834"/>
                <a:gd name="connsiteY4" fmla="*/ 416751 h 450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834" h="450858">
                  <a:moveTo>
                    <a:pt x="1646834" y="416751"/>
                  </a:moveTo>
                  <a:cubicBezTo>
                    <a:pt x="1646834" y="416751"/>
                    <a:pt x="751084" y="549455"/>
                    <a:pt x="26853" y="291346"/>
                  </a:cubicBezTo>
                  <a:cubicBezTo>
                    <a:pt x="6652" y="283990"/>
                    <a:pt x="-4378" y="262222"/>
                    <a:pt x="1639" y="241582"/>
                  </a:cubicBezTo>
                  <a:cubicBezTo>
                    <a:pt x="13583" y="200444"/>
                    <a:pt x="34815" y="127788"/>
                    <a:pt x="53726" y="42527"/>
                  </a:cubicBezTo>
                  <a:cubicBezTo>
                    <a:pt x="99840" y="-158188"/>
                    <a:pt x="1646834" y="416751"/>
                    <a:pt x="1646834" y="416751"/>
                  </a:cubicBezTo>
                  <a:close/>
                </a:path>
              </a:pathLst>
            </a:custGeom>
            <a:solidFill>
              <a:srgbClr val="A9CBD3"/>
            </a:solidFill>
            <a:ln w="33172"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C977890-CFE8-4413-9592-4991BCD65895}"/>
                </a:ext>
              </a:extLst>
            </p:cNvPr>
            <p:cNvSpPr/>
            <p:nvPr/>
          </p:nvSpPr>
          <p:spPr>
            <a:xfrm>
              <a:off x="9683266" y="3635716"/>
              <a:ext cx="1726100" cy="456802"/>
            </a:xfrm>
            <a:custGeom>
              <a:avLst/>
              <a:gdLst>
                <a:gd name="connsiteX0" fmla="*/ 35166 w 1628275"/>
                <a:gd name="connsiteY0" fmla="*/ 42399 h 420592"/>
                <a:gd name="connsiteX1" fmla="*/ 0 w 1628275"/>
                <a:gd name="connsiteY1" fmla="*/ 181739 h 420592"/>
                <a:gd name="connsiteX2" fmla="*/ 0 w 1628275"/>
                <a:gd name="connsiteY2" fmla="*/ 181739 h 420592"/>
                <a:gd name="connsiteX3" fmla="*/ 1628275 w 1628275"/>
                <a:gd name="connsiteY3" fmla="*/ 416956 h 420592"/>
                <a:gd name="connsiteX4" fmla="*/ 35166 w 1628275"/>
                <a:gd name="connsiteY4" fmla="*/ 42399 h 42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275" h="420592">
                  <a:moveTo>
                    <a:pt x="35166" y="42399"/>
                  </a:moveTo>
                  <a:cubicBezTo>
                    <a:pt x="22891" y="95481"/>
                    <a:pt x="10284" y="141927"/>
                    <a:pt x="0" y="181739"/>
                  </a:cubicBezTo>
                  <a:lnTo>
                    <a:pt x="0" y="181739"/>
                  </a:lnTo>
                  <a:cubicBezTo>
                    <a:pt x="723235" y="468711"/>
                    <a:pt x="1628275" y="416956"/>
                    <a:pt x="1628275" y="416956"/>
                  </a:cubicBezTo>
                  <a:cubicBezTo>
                    <a:pt x="1628275" y="416956"/>
                    <a:pt x="81280" y="-157983"/>
                    <a:pt x="35166" y="42399"/>
                  </a:cubicBezTo>
                  <a:close/>
                </a:path>
              </a:pathLst>
            </a:custGeom>
            <a:solidFill>
              <a:srgbClr val="8CB8BF"/>
            </a:solidFill>
            <a:ln w="33172"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0201A52-9E3D-4368-B7B8-80883B33544D}"/>
                </a:ext>
              </a:extLst>
            </p:cNvPr>
            <p:cNvSpPr/>
            <p:nvPr/>
          </p:nvSpPr>
          <p:spPr>
            <a:xfrm>
              <a:off x="9764612" y="2765468"/>
              <a:ext cx="1645106" cy="1323821"/>
            </a:xfrm>
            <a:custGeom>
              <a:avLst/>
              <a:gdLst>
                <a:gd name="connsiteX0" fmla="*/ 105732 w 1551871"/>
                <a:gd name="connsiteY0" fmla="*/ 0 h 1218884"/>
                <a:gd name="connsiteX1" fmla="*/ 6204 w 1551871"/>
                <a:gd name="connsiteY1" fmla="*/ 590200 h 1218884"/>
                <a:gd name="connsiteX2" fmla="*/ 1551871 w 1551871"/>
                <a:gd name="connsiteY2" fmla="*/ 1218221 h 1218884"/>
                <a:gd name="connsiteX3" fmla="*/ 775885 w 1551871"/>
                <a:gd name="connsiteY3" fmla="*/ 458160 h 1218884"/>
                <a:gd name="connsiteX4" fmla="*/ 105731 w 1551871"/>
                <a:gd name="connsiteY4" fmla="*/ 0 h 121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1871" h="1218884">
                  <a:moveTo>
                    <a:pt x="105732" y="0"/>
                  </a:moveTo>
                  <a:cubicBezTo>
                    <a:pt x="105732" y="0"/>
                    <a:pt x="112366" y="389817"/>
                    <a:pt x="6204" y="590200"/>
                  </a:cubicBezTo>
                  <a:cubicBezTo>
                    <a:pt x="-99959" y="790583"/>
                    <a:pt x="1186604" y="1238458"/>
                    <a:pt x="1551871" y="1218221"/>
                  </a:cubicBezTo>
                  <a:cubicBezTo>
                    <a:pt x="1551871" y="1218221"/>
                    <a:pt x="1050582" y="795891"/>
                    <a:pt x="775885" y="458160"/>
                  </a:cubicBezTo>
                  <a:cubicBezTo>
                    <a:pt x="597432" y="248325"/>
                    <a:pt x="366028" y="90123"/>
                    <a:pt x="105731" y="0"/>
                  </a:cubicBezTo>
                  <a:close/>
                </a:path>
              </a:pathLst>
            </a:custGeom>
            <a:solidFill>
              <a:srgbClr val="CCE4EA"/>
            </a:solidFill>
            <a:ln w="33172"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F8ADB2F7-B811-4685-85EB-2E4C472542FD}"/>
                </a:ext>
              </a:extLst>
            </p:cNvPr>
            <p:cNvSpPr/>
            <p:nvPr/>
          </p:nvSpPr>
          <p:spPr>
            <a:xfrm>
              <a:off x="9764222" y="2765468"/>
              <a:ext cx="1645144" cy="1323819"/>
            </a:xfrm>
            <a:custGeom>
              <a:avLst/>
              <a:gdLst>
                <a:gd name="connsiteX0" fmla="*/ 6240 w 1551907"/>
                <a:gd name="connsiteY0" fmla="*/ 590200 h 1218882"/>
                <a:gd name="connsiteX1" fmla="*/ 1551908 w 1551907"/>
                <a:gd name="connsiteY1" fmla="*/ 1218221 h 1218882"/>
                <a:gd name="connsiteX2" fmla="*/ 169797 w 1551907"/>
                <a:gd name="connsiteY2" fmla="*/ 367590 h 1218882"/>
                <a:gd name="connsiteX3" fmla="*/ 106099 w 1551907"/>
                <a:gd name="connsiteY3" fmla="*/ 0 h 1218882"/>
                <a:gd name="connsiteX4" fmla="*/ 6240 w 1551907"/>
                <a:gd name="connsiteY4" fmla="*/ 590200 h 121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1907" h="1218882">
                  <a:moveTo>
                    <a:pt x="6240" y="590200"/>
                  </a:moveTo>
                  <a:cubicBezTo>
                    <a:pt x="-100254" y="789256"/>
                    <a:pt x="1186640" y="1238458"/>
                    <a:pt x="1551908" y="1218221"/>
                  </a:cubicBezTo>
                  <a:cubicBezTo>
                    <a:pt x="968675" y="1031109"/>
                    <a:pt x="169797" y="367590"/>
                    <a:pt x="169797" y="367590"/>
                  </a:cubicBezTo>
                  <a:cubicBezTo>
                    <a:pt x="165324" y="242739"/>
                    <a:pt x="143896" y="119076"/>
                    <a:pt x="106099" y="0"/>
                  </a:cubicBezTo>
                  <a:cubicBezTo>
                    <a:pt x="106100" y="0"/>
                    <a:pt x="112735" y="389817"/>
                    <a:pt x="6240" y="590200"/>
                  </a:cubicBezTo>
                  <a:close/>
                </a:path>
              </a:pathLst>
            </a:custGeom>
            <a:solidFill>
              <a:srgbClr val="A9CBD3">
                <a:alpha val="50000"/>
              </a:srgbClr>
            </a:solidFill>
            <a:ln w="33172"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5E804DEA-8183-4F94-BBDE-96BE3E6B3AB1}"/>
                </a:ext>
              </a:extLst>
            </p:cNvPr>
            <p:cNvSpPr/>
            <p:nvPr/>
          </p:nvSpPr>
          <p:spPr>
            <a:xfrm>
              <a:off x="8528961" y="2881336"/>
              <a:ext cx="2880405" cy="1210499"/>
            </a:xfrm>
            <a:custGeom>
              <a:avLst/>
              <a:gdLst>
                <a:gd name="connsiteX0" fmla="*/ 878883 w 2717161"/>
                <a:gd name="connsiteY0" fmla="*/ 807 h 1114545"/>
                <a:gd name="connsiteX1" fmla="*/ 484752 w 2717161"/>
                <a:gd name="connsiteY1" fmla="*/ 52229 h 1114545"/>
                <a:gd name="connsiteX2" fmla="*/ 2706 w 2717161"/>
                <a:gd name="connsiteY2" fmla="*/ 103321 h 1114545"/>
                <a:gd name="connsiteX3" fmla="*/ 1077938 w 2717161"/>
                <a:gd name="connsiteY3" fmla="*/ 822907 h 1114545"/>
                <a:gd name="connsiteX4" fmla="*/ 2717162 w 2717161"/>
                <a:gd name="connsiteY4" fmla="*/ 1111538 h 1114545"/>
                <a:gd name="connsiteX5" fmla="*/ 1695343 w 2717161"/>
                <a:gd name="connsiteY5" fmla="*/ 621197 h 1114545"/>
                <a:gd name="connsiteX6" fmla="*/ 878883 w 2717161"/>
                <a:gd name="connsiteY6" fmla="*/ 807 h 1114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7161" h="1114545">
                  <a:moveTo>
                    <a:pt x="878883" y="807"/>
                  </a:moveTo>
                  <a:cubicBezTo>
                    <a:pt x="841394" y="7442"/>
                    <a:pt x="668215" y="36305"/>
                    <a:pt x="484752" y="52229"/>
                  </a:cubicBezTo>
                  <a:cubicBezTo>
                    <a:pt x="209392" y="76448"/>
                    <a:pt x="-28148" y="29338"/>
                    <a:pt x="2706" y="103321"/>
                  </a:cubicBezTo>
                  <a:cubicBezTo>
                    <a:pt x="30242" y="169673"/>
                    <a:pt x="460534" y="591339"/>
                    <a:pt x="1077938" y="822907"/>
                  </a:cubicBezTo>
                  <a:cubicBezTo>
                    <a:pt x="1695343" y="1054475"/>
                    <a:pt x="2466684" y="1131443"/>
                    <a:pt x="2717162" y="1111538"/>
                  </a:cubicBezTo>
                  <a:cubicBezTo>
                    <a:pt x="2361990" y="980361"/>
                    <a:pt x="2019889" y="816197"/>
                    <a:pt x="1695343" y="621197"/>
                  </a:cubicBezTo>
                  <a:cubicBezTo>
                    <a:pt x="1184102" y="310007"/>
                    <a:pt x="985709" y="-18435"/>
                    <a:pt x="878883" y="807"/>
                  </a:cubicBezTo>
                  <a:close/>
                </a:path>
              </a:pathLst>
            </a:custGeom>
            <a:solidFill>
              <a:srgbClr val="F7FCFE"/>
            </a:solidFill>
            <a:ln w="33172"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E502DE9B-1BEF-4ACB-BBDC-01410DDAFC32}"/>
                </a:ext>
              </a:extLst>
            </p:cNvPr>
            <p:cNvSpPr/>
            <p:nvPr/>
          </p:nvSpPr>
          <p:spPr>
            <a:xfrm>
              <a:off x="9876696" y="2300366"/>
              <a:ext cx="1532669" cy="1788202"/>
            </a:xfrm>
            <a:custGeom>
              <a:avLst/>
              <a:gdLst>
                <a:gd name="connsiteX0" fmla="*/ 1445807 w 1445807"/>
                <a:gd name="connsiteY0" fmla="*/ 1646455 h 1646454"/>
                <a:gd name="connsiteX1" fmla="*/ 912670 w 1445807"/>
                <a:gd name="connsiteY1" fmla="*/ 920233 h 1646454"/>
                <a:gd name="connsiteX2" fmla="*/ 567972 w 1445807"/>
                <a:gd name="connsiteY2" fmla="*/ 8226 h 1646454"/>
                <a:gd name="connsiteX3" fmla="*/ 243843 w 1445807"/>
                <a:gd name="connsiteY3" fmla="*/ 198657 h 1646454"/>
                <a:gd name="connsiteX4" fmla="*/ 0 w 1445807"/>
                <a:gd name="connsiteY4" fmla="*/ 428234 h 1646454"/>
                <a:gd name="connsiteX5" fmla="*/ 1445807 w 1445807"/>
                <a:gd name="connsiteY5" fmla="*/ 1646455 h 164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807" h="1646454">
                  <a:moveTo>
                    <a:pt x="1445807" y="1646455"/>
                  </a:moveTo>
                  <a:cubicBezTo>
                    <a:pt x="1445807" y="1646455"/>
                    <a:pt x="1108740" y="1298771"/>
                    <a:pt x="912670" y="920233"/>
                  </a:cubicBezTo>
                  <a:cubicBezTo>
                    <a:pt x="656220" y="424585"/>
                    <a:pt x="595177" y="44388"/>
                    <a:pt x="567972" y="8226"/>
                  </a:cubicBezTo>
                  <a:cubicBezTo>
                    <a:pt x="540768" y="-27935"/>
                    <a:pt x="426311" y="58654"/>
                    <a:pt x="243843" y="198657"/>
                  </a:cubicBezTo>
                  <a:cubicBezTo>
                    <a:pt x="156297" y="268242"/>
                    <a:pt x="74730" y="345036"/>
                    <a:pt x="0" y="428234"/>
                  </a:cubicBezTo>
                  <a:cubicBezTo>
                    <a:pt x="0" y="428234"/>
                    <a:pt x="867551" y="1446404"/>
                    <a:pt x="1445807" y="1646455"/>
                  </a:cubicBezTo>
                  <a:close/>
                </a:path>
              </a:pathLst>
            </a:custGeom>
            <a:solidFill>
              <a:srgbClr val="F7FCFE"/>
            </a:solidFill>
            <a:ln w="33172"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1083F5F2-2851-49B5-9754-44C62DD5A528}"/>
                </a:ext>
              </a:extLst>
            </p:cNvPr>
            <p:cNvSpPr/>
            <p:nvPr/>
          </p:nvSpPr>
          <p:spPr>
            <a:xfrm>
              <a:off x="8693781" y="2965806"/>
              <a:ext cx="2211963" cy="1037365"/>
            </a:xfrm>
            <a:custGeom>
              <a:avLst/>
              <a:gdLst>
                <a:gd name="connsiteX0" fmla="*/ 585723 w 2086602"/>
                <a:gd name="connsiteY0" fmla="*/ 0 h 955135"/>
                <a:gd name="connsiteX1" fmla="*/ 12111 w 2086602"/>
                <a:gd name="connsiteY1" fmla="*/ 115452 h 955135"/>
                <a:gd name="connsiteX2" fmla="*/ 2086603 w 2086602"/>
                <a:gd name="connsiteY2" fmla="*/ 955135 h 955135"/>
                <a:gd name="connsiteX3" fmla="*/ 608947 w 2086602"/>
                <a:gd name="connsiteY3" fmla="*/ 424320 h 955135"/>
                <a:gd name="connsiteX4" fmla="*/ 357805 w 2086602"/>
                <a:gd name="connsiteY4" fmla="*/ 84599 h 955135"/>
                <a:gd name="connsiteX5" fmla="*/ 585723 w 2086602"/>
                <a:gd name="connsiteY5" fmla="*/ 0 h 95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6602" h="955135">
                  <a:moveTo>
                    <a:pt x="585723" y="0"/>
                  </a:moveTo>
                  <a:cubicBezTo>
                    <a:pt x="288798" y="74314"/>
                    <a:pt x="-70829" y="13602"/>
                    <a:pt x="12111" y="115452"/>
                  </a:cubicBezTo>
                  <a:cubicBezTo>
                    <a:pt x="95051" y="217303"/>
                    <a:pt x="914497" y="850300"/>
                    <a:pt x="2086603" y="955135"/>
                  </a:cubicBezTo>
                  <a:cubicBezTo>
                    <a:pt x="2086603" y="955135"/>
                    <a:pt x="1062461" y="700344"/>
                    <a:pt x="608947" y="424320"/>
                  </a:cubicBezTo>
                  <a:cubicBezTo>
                    <a:pt x="76141" y="99859"/>
                    <a:pt x="273537" y="103841"/>
                    <a:pt x="357805" y="84599"/>
                  </a:cubicBezTo>
                  <a:cubicBezTo>
                    <a:pt x="437992" y="69406"/>
                    <a:pt x="515044" y="40806"/>
                    <a:pt x="585723" y="0"/>
                  </a:cubicBezTo>
                  <a:close/>
                </a:path>
              </a:pathLst>
            </a:custGeom>
            <a:solidFill>
              <a:srgbClr val="FFFFFF"/>
            </a:solidFill>
            <a:ln w="33172"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B0662C1-B4B0-40E7-80DC-B0B632B64D00}"/>
                </a:ext>
              </a:extLst>
            </p:cNvPr>
            <p:cNvSpPr/>
            <p:nvPr/>
          </p:nvSpPr>
          <p:spPr>
            <a:xfrm>
              <a:off x="9969191" y="2425685"/>
              <a:ext cx="1261516" cy="1541815"/>
            </a:xfrm>
            <a:custGeom>
              <a:avLst/>
              <a:gdLst>
                <a:gd name="connsiteX0" fmla="*/ 1190021 w 1190021"/>
                <a:gd name="connsiteY0" fmla="*/ 1419599 h 1419598"/>
                <a:gd name="connsiteX1" fmla="*/ 0 w 1190021"/>
                <a:gd name="connsiteY1" fmla="*/ 327778 h 1419598"/>
                <a:gd name="connsiteX2" fmla="*/ 364935 w 1190021"/>
                <a:gd name="connsiteY2" fmla="*/ 0 h 1419598"/>
                <a:gd name="connsiteX3" fmla="*/ 145974 w 1190021"/>
                <a:gd name="connsiteY3" fmla="*/ 252801 h 1419598"/>
                <a:gd name="connsiteX4" fmla="*/ 248155 w 1190021"/>
                <a:gd name="connsiteY4" fmla="*/ 497971 h 1419598"/>
                <a:gd name="connsiteX5" fmla="*/ 1190021 w 1190021"/>
                <a:gd name="connsiteY5" fmla="*/ 1419599 h 141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021" h="1419598">
                  <a:moveTo>
                    <a:pt x="1190021" y="1419599"/>
                  </a:moveTo>
                  <a:cubicBezTo>
                    <a:pt x="1190021" y="1419599"/>
                    <a:pt x="393798" y="803521"/>
                    <a:pt x="0" y="327778"/>
                  </a:cubicBezTo>
                  <a:cubicBezTo>
                    <a:pt x="0" y="327778"/>
                    <a:pt x="162893" y="108485"/>
                    <a:pt x="364935" y="0"/>
                  </a:cubicBezTo>
                  <a:cubicBezTo>
                    <a:pt x="364935" y="0"/>
                    <a:pt x="197064" y="153273"/>
                    <a:pt x="145974" y="252801"/>
                  </a:cubicBezTo>
                  <a:cubicBezTo>
                    <a:pt x="122418" y="299247"/>
                    <a:pt x="169197" y="396453"/>
                    <a:pt x="248155" y="497971"/>
                  </a:cubicBezTo>
                  <a:cubicBezTo>
                    <a:pt x="436264" y="739160"/>
                    <a:pt x="1190021" y="1419599"/>
                    <a:pt x="1190021" y="1419599"/>
                  </a:cubicBezTo>
                  <a:close/>
                </a:path>
              </a:pathLst>
            </a:custGeom>
            <a:solidFill>
              <a:srgbClr val="FFFFFF"/>
            </a:solidFill>
            <a:ln w="33172"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22A8A088-D392-4B36-BE36-6C8E1AD62DC1}"/>
                </a:ext>
              </a:extLst>
            </p:cNvPr>
            <p:cNvSpPr/>
            <p:nvPr/>
          </p:nvSpPr>
          <p:spPr>
            <a:xfrm>
              <a:off x="17757369" y="5606722"/>
              <a:ext cx="1390259" cy="313905"/>
            </a:xfrm>
            <a:custGeom>
              <a:avLst/>
              <a:gdLst>
                <a:gd name="connsiteX0" fmla="*/ 1311469 w 1311468"/>
                <a:gd name="connsiteY0" fmla="*/ 46668 h 289022"/>
                <a:gd name="connsiteX1" fmla="*/ 29882 w 1311468"/>
                <a:gd name="connsiteY1" fmla="*/ 283213 h 289022"/>
                <a:gd name="connsiteX2" fmla="*/ 23 w 1311468"/>
                <a:gd name="connsiteY2" fmla="*/ 250037 h 289022"/>
                <a:gd name="connsiteX3" fmla="*/ 23 w 1311468"/>
                <a:gd name="connsiteY3" fmla="*/ 84157 h 289022"/>
                <a:gd name="connsiteX4" fmla="*/ 1311469 w 1311468"/>
                <a:gd name="connsiteY4" fmla="*/ 46668 h 289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1468" h="289022">
                  <a:moveTo>
                    <a:pt x="1311469" y="46668"/>
                  </a:moveTo>
                  <a:cubicBezTo>
                    <a:pt x="1311469" y="46668"/>
                    <a:pt x="644631" y="332977"/>
                    <a:pt x="29882" y="283213"/>
                  </a:cubicBezTo>
                  <a:cubicBezTo>
                    <a:pt x="12866" y="281503"/>
                    <a:pt x="-63" y="267138"/>
                    <a:pt x="23" y="250037"/>
                  </a:cubicBezTo>
                  <a:cubicBezTo>
                    <a:pt x="23" y="216861"/>
                    <a:pt x="23" y="155485"/>
                    <a:pt x="23" y="84157"/>
                  </a:cubicBezTo>
                  <a:cubicBezTo>
                    <a:pt x="-6281" y="-80064"/>
                    <a:pt x="1311469" y="46668"/>
                    <a:pt x="1311469" y="46668"/>
                  </a:cubicBezTo>
                  <a:close/>
                </a:path>
              </a:pathLst>
            </a:custGeom>
            <a:solidFill>
              <a:srgbClr val="A9CBD3"/>
            </a:solidFill>
            <a:ln w="33172"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2149CA7D-24D9-44B8-BEA1-5E3DD648DB3A}"/>
                </a:ext>
              </a:extLst>
            </p:cNvPr>
            <p:cNvSpPr/>
            <p:nvPr/>
          </p:nvSpPr>
          <p:spPr>
            <a:xfrm>
              <a:off x="17756321" y="5606883"/>
              <a:ext cx="1389547" cy="233196"/>
            </a:xfrm>
            <a:custGeom>
              <a:avLst/>
              <a:gdLst>
                <a:gd name="connsiteX0" fmla="*/ 16 w 1310796"/>
                <a:gd name="connsiteY0" fmla="*/ 84673 h 214711"/>
                <a:gd name="connsiteX1" fmla="*/ 16 w 1310796"/>
                <a:gd name="connsiteY1" fmla="*/ 200125 h 214711"/>
                <a:gd name="connsiteX2" fmla="*/ 16 w 1310796"/>
                <a:gd name="connsiteY2" fmla="*/ 200125 h 214711"/>
                <a:gd name="connsiteX3" fmla="*/ 1310796 w 1310796"/>
                <a:gd name="connsiteY3" fmla="*/ 46520 h 214711"/>
                <a:gd name="connsiteX4" fmla="*/ 16 w 1310796"/>
                <a:gd name="connsiteY4" fmla="*/ 84673 h 214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0796" h="214711">
                  <a:moveTo>
                    <a:pt x="16" y="84673"/>
                  </a:moveTo>
                  <a:cubicBezTo>
                    <a:pt x="16" y="128133"/>
                    <a:pt x="2006" y="167944"/>
                    <a:pt x="16" y="200125"/>
                  </a:cubicBezTo>
                  <a:lnTo>
                    <a:pt x="16" y="200125"/>
                  </a:lnTo>
                  <a:cubicBezTo>
                    <a:pt x="620075" y="273444"/>
                    <a:pt x="1310796" y="46520"/>
                    <a:pt x="1310796" y="46520"/>
                  </a:cubicBezTo>
                  <a:cubicBezTo>
                    <a:pt x="1310796" y="46520"/>
                    <a:pt x="-5293" y="-80212"/>
                    <a:pt x="16" y="84673"/>
                  </a:cubicBezTo>
                  <a:close/>
                </a:path>
              </a:pathLst>
            </a:custGeom>
            <a:solidFill>
              <a:srgbClr val="8CB8BF"/>
            </a:solidFill>
            <a:ln w="33172"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70ADDC97-512C-46E7-8766-E909ACEF3D5C}"/>
                </a:ext>
              </a:extLst>
            </p:cNvPr>
            <p:cNvSpPr/>
            <p:nvPr/>
          </p:nvSpPr>
          <p:spPr>
            <a:xfrm>
              <a:off x="17693384" y="4955502"/>
              <a:ext cx="1453892" cy="742596"/>
            </a:xfrm>
            <a:custGeom>
              <a:avLst/>
              <a:gdLst>
                <a:gd name="connsiteX0" fmla="*/ 0 w 1371494"/>
                <a:gd name="connsiteY0" fmla="*/ 0 h 683732"/>
                <a:gd name="connsiteX1" fmla="*/ 44457 w 1371494"/>
                <a:gd name="connsiteY1" fmla="*/ 478066 h 683732"/>
                <a:gd name="connsiteX2" fmla="*/ 1371495 w 1371494"/>
                <a:gd name="connsiteY2" fmla="*/ 646267 h 683732"/>
                <a:gd name="connsiteX3" fmla="*/ 613423 w 1371494"/>
                <a:gd name="connsiteY3" fmla="*/ 216970 h 683732"/>
                <a:gd name="connsiteX4" fmla="*/ 0 w 1371494"/>
                <a:gd name="connsiteY4" fmla="*/ 0 h 68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4" h="683732">
                  <a:moveTo>
                    <a:pt x="0" y="0"/>
                  </a:moveTo>
                  <a:cubicBezTo>
                    <a:pt x="0" y="0"/>
                    <a:pt x="85595" y="300574"/>
                    <a:pt x="44457" y="478066"/>
                  </a:cubicBezTo>
                  <a:cubicBezTo>
                    <a:pt x="3319" y="655557"/>
                    <a:pt x="1093148" y="737170"/>
                    <a:pt x="1371495" y="646267"/>
                  </a:cubicBezTo>
                  <a:cubicBezTo>
                    <a:pt x="1371495" y="646267"/>
                    <a:pt x="896083" y="422330"/>
                    <a:pt x="613423" y="216970"/>
                  </a:cubicBezTo>
                  <a:cubicBezTo>
                    <a:pt x="431941" y="91266"/>
                    <a:pt x="220157" y="16357"/>
                    <a:pt x="0" y="0"/>
                  </a:cubicBezTo>
                  <a:close/>
                </a:path>
              </a:pathLst>
            </a:custGeom>
            <a:solidFill>
              <a:srgbClr val="CCE4EA"/>
            </a:solidFill>
            <a:ln w="33172"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F4C06E5D-E62B-4C4C-9F3E-C6C5BFE6E137}"/>
                </a:ext>
              </a:extLst>
            </p:cNvPr>
            <p:cNvSpPr/>
            <p:nvPr/>
          </p:nvSpPr>
          <p:spPr>
            <a:xfrm>
              <a:off x="17693032" y="4955502"/>
              <a:ext cx="1454244" cy="742596"/>
            </a:xfrm>
            <a:custGeom>
              <a:avLst/>
              <a:gdLst>
                <a:gd name="connsiteX0" fmla="*/ 44789 w 1371826"/>
                <a:gd name="connsiteY0" fmla="*/ 478066 h 683732"/>
                <a:gd name="connsiteX1" fmla="*/ 1371827 w 1371826"/>
                <a:gd name="connsiteY1" fmla="*/ 646267 h 683732"/>
                <a:gd name="connsiteX2" fmla="*/ 125074 w 1371826"/>
                <a:gd name="connsiteY2" fmla="*/ 272043 h 683732"/>
                <a:gd name="connsiteX3" fmla="*/ 0 w 1371826"/>
                <a:gd name="connsiteY3" fmla="*/ 0 h 683732"/>
                <a:gd name="connsiteX4" fmla="*/ 44789 w 1371826"/>
                <a:gd name="connsiteY4" fmla="*/ 478066 h 68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826" h="683732">
                  <a:moveTo>
                    <a:pt x="44789" y="478066"/>
                  </a:moveTo>
                  <a:cubicBezTo>
                    <a:pt x="3319" y="655557"/>
                    <a:pt x="1093480" y="737170"/>
                    <a:pt x="1371827" y="646267"/>
                  </a:cubicBezTo>
                  <a:cubicBezTo>
                    <a:pt x="881153" y="621717"/>
                    <a:pt x="125074" y="272043"/>
                    <a:pt x="125074" y="272043"/>
                  </a:cubicBezTo>
                  <a:cubicBezTo>
                    <a:pt x="95968" y="176088"/>
                    <a:pt x="53887" y="84561"/>
                    <a:pt x="0" y="0"/>
                  </a:cubicBezTo>
                  <a:cubicBezTo>
                    <a:pt x="0" y="0"/>
                    <a:pt x="85927" y="300574"/>
                    <a:pt x="44789" y="478066"/>
                  </a:cubicBezTo>
                  <a:close/>
                </a:path>
              </a:pathLst>
            </a:custGeom>
            <a:solidFill>
              <a:srgbClr val="A9CBD3">
                <a:alpha val="50000"/>
              </a:srgbClr>
            </a:solidFill>
            <a:ln w="33172"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AD9D2515-28CF-47ED-81AB-BE585DCA2092}"/>
                </a:ext>
              </a:extLst>
            </p:cNvPr>
            <p:cNvSpPr/>
            <p:nvPr/>
          </p:nvSpPr>
          <p:spPr>
            <a:xfrm>
              <a:off x="16689907" y="5129221"/>
              <a:ext cx="2456313" cy="668427"/>
            </a:xfrm>
            <a:custGeom>
              <a:avLst/>
              <a:gdLst>
                <a:gd name="connsiteX0" fmla="*/ 662952 w 2317104"/>
                <a:gd name="connsiteY0" fmla="*/ 4273 h 615442"/>
                <a:gd name="connsiteX1" fmla="*/ 368349 w 2317104"/>
                <a:gd name="connsiteY1" fmla="*/ 125365 h 615442"/>
                <a:gd name="connsiteX2" fmla="*/ 5073 w 2317104"/>
                <a:gd name="connsiteY2" fmla="*/ 264372 h 615442"/>
                <a:gd name="connsiteX3" fmla="*/ 986749 w 2317104"/>
                <a:gd name="connsiteY3" fmla="*/ 600776 h 615442"/>
                <a:gd name="connsiteX4" fmla="*/ 2317104 w 2317104"/>
                <a:gd name="connsiteY4" fmla="*/ 486319 h 615442"/>
                <a:gd name="connsiteX5" fmla="*/ 1425999 w 2317104"/>
                <a:gd name="connsiteY5" fmla="*/ 316790 h 615442"/>
                <a:gd name="connsiteX6" fmla="*/ 662952 w 2317104"/>
                <a:gd name="connsiteY6" fmla="*/ 4273 h 61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7104" h="615442">
                  <a:moveTo>
                    <a:pt x="662952" y="4273"/>
                  </a:moveTo>
                  <a:cubicBezTo>
                    <a:pt x="635415" y="17211"/>
                    <a:pt x="507024" y="75269"/>
                    <a:pt x="368349" y="125365"/>
                  </a:cubicBezTo>
                  <a:cubicBezTo>
                    <a:pt x="159672" y="201006"/>
                    <a:pt x="-34075" y="213281"/>
                    <a:pt x="5073" y="264372"/>
                  </a:cubicBezTo>
                  <a:cubicBezTo>
                    <a:pt x="39908" y="309491"/>
                    <a:pt x="460579" y="548359"/>
                    <a:pt x="986749" y="600776"/>
                  </a:cubicBezTo>
                  <a:cubicBezTo>
                    <a:pt x="1512920" y="653194"/>
                    <a:pt x="2127007" y="553335"/>
                    <a:pt x="2317104" y="486319"/>
                  </a:cubicBezTo>
                  <a:cubicBezTo>
                    <a:pt x="2015421" y="457799"/>
                    <a:pt x="1717078" y="401041"/>
                    <a:pt x="1425999" y="316790"/>
                  </a:cubicBezTo>
                  <a:cubicBezTo>
                    <a:pt x="964852" y="180769"/>
                    <a:pt x="743237" y="-32884"/>
                    <a:pt x="662952" y="4273"/>
                  </a:cubicBezTo>
                  <a:close/>
                </a:path>
              </a:pathLst>
            </a:custGeom>
            <a:solidFill>
              <a:srgbClr val="F7FCFE"/>
            </a:solidFill>
            <a:ln w="33172"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361C289D-364E-410C-BD7A-7CB0CCD72197}"/>
                </a:ext>
              </a:extLst>
            </p:cNvPr>
            <p:cNvSpPr/>
            <p:nvPr/>
          </p:nvSpPr>
          <p:spPr>
            <a:xfrm>
              <a:off x="17691979" y="4470765"/>
              <a:ext cx="1455650" cy="1186643"/>
            </a:xfrm>
            <a:custGeom>
              <a:avLst/>
              <a:gdLst>
                <a:gd name="connsiteX0" fmla="*/ 1373153 w 1373153"/>
                <a:gd name="connsiteY0" fmla="*/ 1092581 h 1092580"/>
                <a:gd name="connsiteX1" fmla="*/ 809162 w 1373153"/>
                <a:gd name="connsiteY1" fmla="*/ 639729 h 1092580"/>
                <a:gd name="connsiteX2" fmla="*/ 353655 w 1373153"/>
                <a:gd name="connsiteY2" fmla="*/ 3414 h 1092580"/>
                <a:gd name="connsiteX3" fmla="*/ 141662 w 1373153"/>
                <a:gd name="connsiteY3" fmla="*/ 218063 h 1092580"/>
                <a:gd name="connsiteX4" fmla="*/ 0 w 1373153"/>
                <a:gd name="connsiteY4" fmla="*/ 446313 h 1092580"/>
                <a:gd name="connsiteX5" fmla="*/ 1373153 w 1373153"/>
                <a:gd name="connsiteY5" fmla="*/ 1092581 h 109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3153" h="1092580">
                  <a:moveTo>
                    <a:pt x="1373153" y="1092581"/>
                  </a:moveTo>
                  <a:cubicBezTo>
                    <a:pt x="1373153" y="1092581"/>
                    <a:pt x="1041394" y="893525"/>
                    <a:pt x="809162" y="639729"/>
                  </a:cubicBezTo>
                  <a:cubicBezTo>
                    <a:pt x="507924" y="307970"/>
                    <a:pt x="382188" y="25974"/>
                    <a:pt x="353655" y="3414"/>
                  </a:cubicBezTo>
                  <a:cubicBezTo>
                    <a:pt x="325124" y="-19145"/>
                    <a:pt x="254127" y="72089"/>
                    <a:pt x="141662" y="218063"/>
                  </a:cubicBezTo>
                  <a:cubicBezTo>
                    <a:pt x="88134" y="290045"/>
                    <a:pt x="40747" y="366397"/>
                    <a:pt x="0" y="446313"/>
                  </a:cubicBezTo>
                  <a:cubicBezTo>
                    <a:pt x="0" y="446313"/>
                    <a:pt x="883808" y="1056751"/>
                    <a:pt x="1373153" y="1092581"/>
                  </a:cubicBezTo>
                  <a:close/>
                </a:path>
              </a:pathLst>
            </a:custGeom>
            <a:solidFill>
              <a:srgbClr val="F7FCFE"/>
            </a:solidFill>
            <a:ln w="33172"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A55F16EF-F1F9-4616-8974-4F2EADA81155}"/>
                </a:ext>
              </a:extLst>
            </p:cNvPr>
            <p:cNvSpPr/>
            <p:nvPr/>
          </p:nvSpPr>
          <p:spPr>
            <a:xfrm>
              <a:off x="16835659" y="5230068"/>
              <a:ext cx="1904710" cy="516292"/>
            </a:xfrm>
            <a:custGeom>
              <a:avLst/>
              <a:gdLst>
                <a:gd name="connsiteX0" fmla="*/ 436218 w 1796763"/>
                <a:gd name="connsiteY0" fmla="*/ 0 h 475366"/>
                <a:gd name="connsiteX1" fmla="*/ 15215 w 1796763"/>
                <a:gd name="connsiteY1" fmla="*/ 207682 h 475366"/>
                <a:gd name="connsiteX2" fmla="*/ 1796764 w 1796763"/>
                <a:gd name="connsiteY2" fmla="*/ 430956 h 475366"/>
                <a:gd name="connsiteX3" fmla="*/ 541717 w 1796763"/>
                <a:gd name="connsiteY3" fmla="*/ 324129 h 475366"/>
                <a:gd name="connsiteX4" fmla="*/ 276309 w 1796763"/>
                <a:gd name="connsiteY4" fmla="*/ 112466 h 475366"/>
                <a:gd name="connsiteX5" fmla="*/ 436218 w 1796763"/>
                <a:gd name="connsiteY5" fmla="*/ 0 h 47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763" h="475366">
                  <a:moveTo>
                    <a:pt x="436218" y="0"/>
                  </a:moveTo>
                  <a:cubicBezTo>
                    <a:pt x="221238" y="118770"/>
                    <a:pt x="-70048" y="145642"/>
                    <a:pt x="15215" y="207682"/>
                  </a:cubicBezTo>
                  <a:cubicBezTo>
                    <a:pt x="100477" y="269721"/>
                    <a:pt x="866511" y="591527"/>
                    <a:pt x="1796764" y="430956"/>
                  </a:cubicBezTo>
                  <a:cubicBezTo>
                    <a:pt x="1796764" y="430956"/>
                    <a:pt x="950113" y="444558"/>
                    <a:pt x="541717" y="324129"/>
                  </a:cubicBezTo>
                  <a:cubicBezTo>
                    <a:pt x="61661" y="182468"/>
                    <a:pt x="215597" y="144979"/>
                    <a:pt x="276309" y="112466"/>
                  </a:cubicBezTo>
                  <a:cubicBezTo>
                    <a:pt x="335548" y="84220"/>
                    <a:pt x="389607" y="46200"/>
                    <a:pt x="436218" y="0"/>
                  </a:cubicBezTo>
                  <a:close/>
                </a:path>
              </a:pathLst>
            </a:custGeom>
            <a:solidFill>
              <a:srgbClr val="FFFFFF"/>
            </a:solidFill>
            <a:ln w="33172"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02799F1E-26EF-4ABA-B607-7A98EDBC4D0D}"/>
                </a:ext>
              </a:extLst>
            </p:cNvPr>
            <p:cNvSpPr/>
            <p:nvPr/>
          </p:nvSpPr>
          <p:spPr>
            <a:xfrm>
              <a:off x="17768295" y="4589776"/>
              <a:ext cx="1216500" cy="1011782"/>
            </a:xfrm>
            <a:custGeom>
              <a:avLst/>
              <a:gdLst>
                <a:gd name="connsiteX0" fmla="*/ 1147557 w 1147556"/>
                <a:gd name="connsiteY0" fmla="*/ 931580 h 931580"/>
                <a:gd name="connsiteX1" fmla="*/ 0 w 1147556"/>
                <a:gd name="connsiteY1" fmla="*/ 329437 h 931580"/>
                <a:gd name="connsiteX2" fmla="*/ 215976 w 1147556"/>
                <a:gd name="connsiteY2" fmla="*/ 0 h 931580"/>
                <a:gd name="connsiteX3" fmla="*/ 98534 w 1147556"/>
                <a:gd name="connsiteY3" fmla="*/ 241189 h 931580"/>
                <a:gd name="connsiteX4" fmla="*/ 228251 w 1147556"/>
                <a:gd name="connsiteY4" fmla="*/ 410386 h 931580"/>
                <a:gd name="connsiteX5" fmla="*/ 1147557 w 1147556"/>
                <a:gd name="connsiteY5" fmla="*/ 931580 h 931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7556" h="931580">
                  <a:moveTo>
                    <a:pt x="1147557" y="931580"/>
                  </a:moveTo>
                  <a:cubicBezTo>
                    <a:pt x="1147557" y="931580"/>
                    <a:pt x="402424" y="618068"/>
                    <a:pt x="0" y="329437"/>
                  </a:cubicBezTo>
                  <a:cubicBezTo>
                    <a:pt x="0" y="329437"/>
                    <a:pt x="80949" y="126068"/>
                    <a:pt x="215976" y="0"/>
                  </a:cubicBezTo>
                  <a:cubicBezTo>
                    <a:pt x="215976" y="0"/>
                    <a:pt x="116448" y="153604"/>
                    <a:pt x="98534" y="241189"/>
                  </a:cubicBezTo>
                  <a:cubicBezTo>
                    <a:pt x="89575" y="281996"/>
                    <a:pt x="145975" y="347684"/>
                    <a:pt x="228251" y="410386"/>
                  </a:cubicBezTo>
                  <a:cubicBezTo>
                    <a:pt x="422993" y="559346"/>
                    <a:pt x="1147557" y="931580"/>
                    <a:pt x="1147557" y="931580"/>
                  </a:cubicBezTo>
                  <a:close/>
                </a:path>
              </a:pathLst>
            </a:custGeom>
            <a:solidFill>
              <a:srgbClr val="FFFFFF"/>
            </a:solidFill>
            <a:ln w="33172"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1FBC7EA2-9783-4E8F-B4A4-FD313DB89035}"/>
                </a:ext>
              </a:extLst>
            </p:cNvPr>
            <p:cNvSpPr/>
            <p:nvPr/>
          </p:nvSpPr>
          <p:spPr>
            <a:xfrm>
              <a:off x="5861086" y="4418983"/>
              <a:ext cx="3287257" cy="1523799"/>
            </a:xfrm>
            <a:custGeom>
              <a:avLst/>
              <a:gdLst>
                <a:gd name="connsiteX0" fmla="*/ 2956309 w 3100955"/>
                <a:gd name="connsiteY0" fmla="*/ 1113716 h 1403010"/>
                <a:gd name="connsiteX1" fmla="*/ 2608625 w 3100955"/>
                <a:gd name="connsiteY1" fmla="*/ 1113716 h 1403010"/>
                <a:gd name="connsiteX2" fmla="*/ 2144161 w 3100955"/>
                <a:gd name="connsiteY2" fmla="*/ 701008 h 1403010"/>
                <a:gd name="connsiteX3" fmla="*/ 2144161 w 3100955"/>
                <a:gd name="connsiteY3" fmla="*/ 482710 h 1403010"/>
                <a:gd name="connsiteX4" fmla="*/ 1661451 w 3100955"/>
                <a:gd name="connsiteY4" fmla="*/ 0 h 1403010"/>
                <a:gd name="connsiteX5" fmla="*/ 1661452 w 3100955"/>
                <a:gd name="connsiteY5" fmla="*/ 0 h 1403010"/>
                <a:gd name="connsiteX6" fmla="*/ 1178742 w 3100955"/>
                <a:gd name="connsiteY6" fmla="*/ 482047 h 1403010"/>
                <a:gd name="connsiteX7" fmla="*/ 1178742 w 3100955"/>
                <a:gd name="connsiteY7" fmla="*/ 482710 h 1403010"/>
                <a:gd name="connsiteX8" fmla="*/ 1178742 w 3100955"/>
                <a:gd name="connsiteY8" fmla="*/ 625366 h 1403010"/>
                <a:gd name="connsiteX9" fmla="*/ 732245 w 3100955"/>
                <a:gd name="connsiteY9" fmla="*/ 481249 h 1403010"/>
                <a:gd name="connsiteX10" fmla="*/ 551716 w 3100955"/>
                <a:gd name="connsiteY10" fmla="*/ 771341 h 1403010"/>
                <a:gd name="connsiteX11" fmla="*/ 551716 w 3100955"/>
                <a:gd name="connsiteY11" fmla="*/ 1113716 h 1403010"/>
                <a:gd name="connsiteX12" fmla="*/ 144647 w 3100955"/>
                <a:gd name="connsiteY12" fmla="*/ 1113716 h 1403010"/>
                <a:gd name="connsiteX13" fmla="*/ 0 w 3100955"/>
                <a:gd name="connsiteY13" fmla="*/ 1258364 h 1403010"/>
                <a:gd name="connsiteX14" fmla="*/ 0 w 3100955"/>
                <a:gd name="connsiteY14" fmla="*/ 1258364 h 1403010"/>
                <a:gd name="connsiteX15" fmla="*/ 144647 w 3100955"/>
                <a:gd name="connsiteY15" fmla="*/ 1403011 h 1403010"/>
                <a:gd name="connsiteX16" fmla="*/ 2956309 w 3100955"/>
                <a:gd name="connsiteY16" fmla="*/ 1403011 h 1403010"/>
                <a:gd name="connsiteX17" fmla="*/ 3100956 w 3100955"/>
                <a:gd name="connsiteY17" fmla="*/ 1258364 h 1403010"/>
                <a:gd name="connsiteX18" fmla="*/ 3100956 w 3100955"/>
                <a:gd name="connsiteY18" fmla="*/ 1258364 h 1403010"/>
                <a:gd name="connsiteX19" fmla="*/ 2956309 w 3100955"/>
                <a:gd name="connsiteY19" fmla="*/ 1113716 h 14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0955" h="1403010">
                  <a:moveTo>
                    <a:pt x="2956309" y="1113716"/>
                  </a:moveTo>
                  <a:lnTo>
                    <a:pt x="2608625" y="1113716"/>
                  </a:lnTo>
                  <a:cubicBezTo>
                    <a:pt x="2580297" y="878565"/>
                    <a:pt x="2381012" y="701486"/>
                    <a:pt x="2144161" y="701008"/>
                  </a:cubicBezTo>
                  <a:lnTo>
                    <a:pt x="2144161" y="482710"/>
                  </a:lnTo>
                  <a:cubicBezTo>
                    <a:pt x="2144161" y="216117"/>
                    <a:pt x="1928045" y="0"/>
                    <a:pt x="1661451" y="0"/>
                  </a:cubicBezTo>
                  <a:lnTo>
                    <a:pt x="1661452" y="0"/>
                  </a:lnTo>
                  <a:cubicBezTo>
                    <a:pt x="1395042" y="-183"/>
                    <a:pt x="1178925" y="215636"/>
                    <a:pt x="1178742" y="482047"/>
                  </a:cubicBezTo>
                  <a:cubicBezTo>
                    <a:pt x="1178742" y="482268"/>
                    <a:pt x="1178742" y="482489"/>
                    <a:pt x="1178742" y="482710"/>
                  </a:cubicBezTo>
                  <a:lnTo>
                    <a:pt x="1178742" y="625366"/>
                  </a:lnTo>
                  <a:cubicBezTo>
                    <a:pt x="1095242" y="462273"/>
                    <a:pt x="895339" y="397749"/>
                    <a:pt x="732245" y="481249"/>
                  </a:cubicBezTo>
                  <a:cubicBezTo>
                    <a:pt x="623073" y="537142"/>
                    <a:pt x="553644" y="648707"/>
                    <a:pt x="551716" y="771341"/>
                  </a:cubicBezTo>
                  <a:lnTo>
                    <a:pt x="551716" y="1113716"/>
                  </a:lnTo>
                  <a:lnTo>
                    <a:pt x="144647" y="1113716"/>
                  </a:lnTo>
                  <a:cubicBezTo>
                    <a:pt x="64761" y="1113716"/>
                    <a:pt x="0" y="1178477"/>
                    <a:pt x="0" y="1258364"/>
                  </a:cubicBezTo>
                  <a:lnTo>
                    <a:pt x="0" y="1258364"/>
                  </a:lnTo>
                  <a:cubicBezTo>
                    <a:pt x="0" y="1338250"/>
                    <a:pt x="64761" y="1403011"/>
                    <a:pt x="144647" y="1403011"/>
                  </a:cubicBezTo>
                  <a:lnTo>
                    <a:pt x="2956309" y="1403011"/>
                  </a:lnTo>
                  <a:cubicBezTo>
                    <a:pt x="3036195" y="1403011"/>
                    <a:pt x="3100956" y="1338250"/>
                    <a:pt x="3100956" y="1258364"/>
                  </a:cubicBezTo>
                  <a:lnTo>
                    <a:pt x="3100956" y="1258364"/>
                  </a:lnTo>
                  <a:cubicBezTo>
                    <a:pt x="3100773" y="1178553"/>
                    <a:pt x="3036119" y="1113899"/>
                    <a:pt x="2956309" y="1113716"/>
                  </a:cubicBezTo>
                  <a:close/>
                </a:path>
              </a:pathLst>
            </a:custGeom>
            <a:solidFill>
              <a:srgbClr val="FFFFFF"/>
            </a:solidFill>
            <a:ln w="33172"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505921A3-1F4C-4FFF-8330-A211A5EB4D25}"/>
                </a:ext>
              </a:extLst>
            </p:cNvPr>
            <p:cNvSpPr/>
            <p:nvPr/>
          </p:nvSpPr>
          <p:spPr>
            <a:xfrm>
              <a:off x="4443770" y="798112"/>
              <a:ext cx="2053876" cy="2104277"/>
            </a:xfrm>
            <a:custGeom>
              <a:avLst/>
              <a:gdLst>
                <a:gd name="connsiteX0" fmla="*/ 1937476 w 1937475"/>
                <a:gd name="connsiteY0" fmla="*/ 968738 h 1937475"/>
                <a:gd name="connsiteX1" fmla="*/ 968738 w 1937475"/>
                <a:gd name="connsiteY1" fmla="*/ 1937476 h 1937475"/>
                <a:gd name="connsiteX2" fmla="*/ 0 w 1937475"/>
                <a:gd name="connsiteY2" fmla="*/ 968738 h 1937475"/>
                <a:gd name="connsiteX3" fmla="*/ 968738 w 1937475"/>
                <a:gd name="connsiteY3" fmla="*/ 0 h 1937475"/>
                <a:gd name="connsiteX4" fmla="*/ 1937476 w 1937475"/>
                <a:gd name="connsiteY4" fmla="*/ 968738 h 19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7475" h="1937475">
                  <a:moveTo>
                    <a:pt x="1937476" y="968738"/>
                  </a:moveTo>
                  <a:cubicBezTo>
                    <a:pt x="1937476" y="1503757"/>
                    <a:pt x="1503757" y="1937476"/>
                    <a:pt x="968738" y="1937476"/>
                  </a:cubicBezTo>
                  <a:cubicBezTo>
                    <a:pt x="433719" y="1937476"/>
                    <a:pt x="0" y="1503757"/>
                    <a:pt x="0" y="968738"/>
                  </a:cubicBezTo>
                  <a:cubicBezTo>
                    <a:pt x="0" y="433719"/>
                    <a:pt x="433719" y="0"/>
                    <a:pt x="968738" y="0"/>
                  </a:cubicBezTo>
                  <a:cubicBezTo>
                    <a:pt x="1503757" y="0"/>
                    <a:pt x="1937476" y="433719"/>
                    <a:pt x="1937476" y="968738"/>
                  </a:cubicBezTo>
                  <a:close/>
                </a:path>
              </a:pathLst>
            </a:custGeom>
            <a:solidFill>
              <a:srgbClr val="FFD348"/>
            </a:solidFill>
            <a:ln w="33172" cap="flat">
              <a:noFill/>
              <a:prstDash val="solid"/>
              <a:miter/>
            </a:ln>
          </p:spPr>
          <p:txBody>
            <a:bodyPr rtlCol="0" anchor="ctr"/>
            <a:lstStyle/>
            <a:p>
              <a:endParaRPr lang="en-US"/>
            </a:p>
          </p:txBody>
        </p:sp>
        <p:grpSp>
          <p:nvGrpSpPr>
            <p:cNvPr id="278" name="Graphic 2">
              <a:extLst>
                <a:ext uri="{FF2B5EF4-FFF2-40B4-BE49-F238E27FC236}">
                  <a16:creationId xmlns:a16="http://schemas.microsoft.com/office/drawing/2014/main" id="{6674108C-9E2B-44BA-9E8F-64282DB2DAC3}"/>
                </a:ext>
              </a:extLst>
            </p:cNvPr>
            <p:cNvGrpSpPr/>
            <p:nvPr/>
          </p:nvGrpSpPr>
          <p:grpSpPr>
            <a:xfrm>
              <a:off x="4449397" y="806400"/>
              <a:ext cx="2041567" cy="2096215"/>
              <a:chOff x="4889120" y="1286763"/>
              <a:chExt cx="1925863" cy="1930052"/>
            </a:xfrm>
            <a:solidFill>
              <a:srgbClr val="E85D1C"/>
            </a:solidFill>
          </p:grpSpPr>
          <p:sp>
            <p:nvSpPr>
              <p:cNvPr id="279" name="Freeform: Shape 278">
                <a:extLst>
                  <a:ext uri="{FF2B5EF4-FFF2-40B4-BE49-F238E27FC236}">
                    <a16:creationId xmlns:a16="http://schemas.microsoft.com/office/drawing/2014/main" id="{88966CE5-D12A-45E5-AEA2-6A02926DBD96}"/>
                  </a:ext>
                </a:extLst>
              </p:cNvPr>
              <p:cNvSpPr/>
              <p:nvPr/>
            </p:nvSpPr>
            <p:spPr>
              <a:xfrm>
                <a:off x="5195003" y="1424775"/>
                <a:ext cx="467259" cy="449722"/>
              </a:xfrm>
              <a:custGeom>
                <a:avLst/>
                <a:gdLst>
                  <a:gd name="connsiteX0" fmla="*/ 416358 w 467259"/>
                  <a:gd name="connsiteY0" fmla="*/ 282327 h 449722"/>
                  <a:gd name="connsiteX1" fmla="*/ 146638 w 467259"/>
                  <a:gd name="connsiteY1" fmla="*/ 0 h 449722"/>
                  <a:gd name="connsiteX2" fmla="*/ 0 w 467259"/>
                  <a:gd name="connsiteY2" fmla="*/ 111803 h 449722"/>
                  <a:gd name="connsiteX3" fmla="*/ 349343 w 467259"/>
                  <a:gd name="connsiteY3" fmla="*/ 429297 h 449722"/>
                  <a:gd name="connsiteX4" fmla="*/ 416358 w 467259"/>
                  <a:gd name="connsiteY4" fmla="*/ 282327 h 449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259" h="449722">
                    <a:moveTo>
                      <a:pt x="416358" y="282327"/>
                    </a:moveTo>
                    <a:cubicBezTo>
                      <a:pt x="347352" y="205359"/>
                      <a:pt x="234554" y="89243"/>
                      <a:pt x="146638" y="0"/>
                    </a:cubicBezTo>
                    <a:cubicBezTo>
                      <a:pt x="94171" y="32312"/>
                      <a:pt x="45050" y="69764"/>
                      <a:pt x="0" y="111803"/>
                    </a:cubicBezTo>
                    <a:cubicBezTo>
                      <a:pt x="156922" y="255123"/>
                      <a:pt x="306545" y="383846"/>
                      <a:pt x="349343" y="429297"/>
                    </a:cubicBezTo>
                    <a:cubicBezTo>
                      <a:pt x="401761" y="485032"/>
                      <a:pt x="542095" y="423657"/>
                      <a:pt x="416358" y="282327"/>
                    </a:cubicBezTo>
                    <a:close/>
                  </a:path>
                </a:pathLst>
              </a:custGeom>
              <a:solidFill>
                <a:srgbClr val="E85D1C"/>
              </a:solidFill>
              <a:ln w="33172"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A9EECEC2-066E-4548-8607-31813D806DC3}"/>
                  </a:ext>
                </a:extLst>
              </p:cNvPr>
              <p:cNvSpPr/>
              <p:nvPr/>
            </p:nvSpPr>
            <p:spPr>
              <a:xfrm>
                <a:off x="4889120" y="1681225"/>
                <a:ext cx="1808752" cy="1238790"/>
              </a:xfrm>
              <a:custGeom>
                <a:avLst/>
                <a:gdLst>
                  <a:gd name="connsiteX0" fmla="*/ 1808753 w 1808752"/>
                  <a:gd name="connsiteY0" fmla="*/ 1039071 h 1238790"/>
                  <a:gd name="connsiteX1" fmla="*/ 1087508 w 1808752"/>
                  <a:gd name="connsiteY1" fmla="*/ 604798 h 1238790"/>
                  <a:gd name="connsiteX2" fmla="*/ 633992 w 1808752"/>
                  <a:gd name="connsiteY2" fmla="*/ 441904 h 1238790"/>
                  <a:gd name="connsiteX3" fmla="*/ 177823 w 1808752"/>
                  <a:gd name="connsiteY3" fmla="*/ 0 h 1238790"/>
                  <a:gd name="connsiteX4" fmla="*/ 119102 w 1808752"/>
                  <a:gd name="connsiteY4" fmla="*/ 91897 h 1238790"/>
                  <a:gd name="connsiteX5" fmla="*/ 474748 w 1808752"/>
                  <a:gd name="connsiteY5" fmla="*/ 480719 h 1238790"/>
                  <a:gd name="connsiteX6" fmla="*/ 437922 w 1808752"/>
                  <a:gd name="connsiteY6" fmla="*/ 571290 h 1238790"/>
                  <a:gd name="connsiteX7" fmla="*/ 44788 w 1808752"/>
                  <a:gd name="connsiteY7" fmla="*/ 258773 h 1238790"/>
                  <a:gd name="connsiteX8" fmla="*/ 0 w 1808752"/>
                  <a:gd name="connsiteY8" fmla="*/ 463468 h 1238790"/>
                  <a:gd name="connsiteX9" fmla="*/ 563991 w 1808752"/>
                  <a:gd name="connsiteY9" fmla="*/ 849636 h 1238790"/>
                  <a:gd name="connsiteX10" fmla="*/ 867551 w 1808752"/>
                  <a:gd name="connsiteY10" fmla="*/ 745464 h 1238790"/>
                  <a:gd name="connsiteX11" fmla="*/ 1660456 w 1808752"/>
                  <a:gd name="connsiteY11" fmla="*/ 1238790 h 1238790"/>
                  <a:gd name="connsiteX12" fmla="*/ 1808753 w 1808752"/>
                  <a:gd name="connsiteY12" fmla="*/ 1039071 h 1238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8752" h="1238790">
                    <a:moveTo>
                      <a:pt x="1808753" y="1039071"/>
                    </a:moveTo>
                    <a:cubicBezTo>
                      <a:pt x="1611688" y="922955"/>
                      <a:pt x="1244762" y="705321"/>
                      <a:pt x="1087508" y="604798"/>
                    </a:cubicBezTo>
                    <a:cubicBezTo>
                      <a:pt x="867883" y="464131"/>
                      <a:pt x="700676" y="497639"/>
                      <a:pt x="633992" y="441904"/>
                    </a:cubicBezTo>
                    <a:cubicBezTo>
                      <a:pt x="585887" y="401761"/>
                      <a:pt x="328110" y="140666"/>
                      <a:pt x="177823" y="0"/>
                    </a:cubicBezTo>
                    <a:cubicBezTo>
                      <a:pt x="156634" y="29570"/>
                      <a:pt x="137032" y="60245"/>
                      <a:pt x="119102" y="91897"/>
                    </a:cubicBezTo>
                    <a:cubicBezTo>
                      <a:pt x="238867" y="224601"/>
                      <a:pt x="431951" y="437591"/>
                      <a:pt x="474748" y="480719"/>
                    </a:cubicBezTo>
                    <a:cubicBezTo>
                      <a:pt x="537450" y="544749"/>
                      <a:pt x="512568" y="637974"/>
                      <a:pt x="437922" y="571290"/>
                    </a:cubicBezTo>
                    <a:cubicBezTo>
                      <a:pt x="391144" y="529820"/>
                      <a:pt x="190098" y="372234"/>
                      <a:pt x="44788" y="258773"/>
                    </a:cubicBezTo>
                    <a:cubicBezTo>
                      <a:pt x="22332" y="325137"/>
                      <a:pt x="7310" y="393789"/>
                      <a:pt x="0" y="463468"/>
                    </a:cubicBezTo>
                    <a:cubicBezTo>
                      <a:pt x="216307" y="658543"/>
                      <a:pt x="483373" y="841342"/>
                      <a:pt x="563991" y="849636"/>
                    </a:cubicBezTo>
                    <a:cubicBezTo>
                      <a:pt x="654893" y="859257"/>
                      <a:pt x="756080" y="683756"/>
                      <a:pt x="867551" y="745464"/>
                    </a:cubicBezTo>
                    <a:cubicBezTo>
                      <a:pt x="950823" y="792242"/>
                      <a:pt x="1426897" y="1091489"/>
                      <a:pt x="1660456" y="1238790"/>
                    </a:cubicBezTo>
                    <a:cubicBezTo>
                      <a:pt x="1718274" y="1178874"/>
                      <a:pt x="1768118" y="1111746"/>
                      <a:pt x="1808753" y="1039071"/>
                    </a:cubicBezTo>
                    <a:close/>
                  </a:path>
                </a:pathLst>
              </a:custGeom>
              <a:solidFill>
                <a:srgbClr val="E85D1C"/>
              </a:solidFill>
              <a:ln w="33172"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A01784D5-7E57-491F-9BF1-930ECA5A852D}"/>
                  </a:ext>
                </a:extLst>
              </p:cNvPr>
              <p:cNvSpPr/>
              <p:nvPr/>
            </p:nvSpPr>
            <p:spPr>
              <a:xfrm>
                <a:off x="4909026" y="2467826"/>
                <a:ext cx="1499884" cy="748988"/>
              </a:xfrm>
              <a:custGeom>
                <a:avLst/>
                <a:gdLst>
                  <a:gd name="connsiteX0" fmla="*/ 1172770 w 1499884"/>
                  <a:gd name="connsiteY0" fmla="*/ 721245 h 748988"/>
                  <a:gd name="connsiteX1" fmla="*/ 1499884 w 1499884"/>
                  <a:gd name="connsiteY1" fmla="*/ 572949 h 748988"/>
                  <a:gd name="connsiteX2" fmla="*/ 926604 w 1499884"/>
                  <a:gd name="connsiteY2" fmla="*/ 282991 h 748988"/>
                  <a:gd name="connsiteX3" fmla="*/ 710960 w 1499884"/>
                  <a:gd name="connsiteY3" fmla="*/ 467781 h 748988"/>
                  <a:gd name="connsiteX4" fmla="*/ 0 w 1499884"/>
                  <a:gd name="connsiteY4" fmla="*/ 0 h 748988"/>
                  <a:gd name="connsiteX5" fmla="*/ 1990 w 1499884"/>
                  <a:gd name="connsiteY5" fmla="*/ 9289 h 748988"/>
                  <a:gd name="connsiteX6" fmla="*/ 1172770 w 1499884"/>
                  <a:gd name="connsiteY6" fmla="*/ 721245 h 74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9884" h="748988">
                    <a:moveTo>
                      <a:pt x="1172770" y="721245"/>
                    </a:moveTo>
                    <a:cubicBezTo>
                      <a:pt x="1290150" y="692784"/>
                      <a:pt x="1401122" y="642476"/>
                      <a:pt x="1499884" y="572949"/>
                    </a:cubicBezTo>
                    <a:cubicBezTo>
                      <a:pt x="1311113" y="471098"/>
                      <a:pt x="1012198" y="312517"/>
                      <a:pt x="926604" y="282991"/>
                    </a:cubicBezTo>
                    <a:cubicBezTo>
                      <a:pt x="799209" y="238535"/>
                      <a:pt x="812479" y="461809"/>
                      <a:pt x="710960" y="467781"/>
                    </a:cubicBezTo>
                    <a:cubicBezTo>
                      <a:pt x="621717" y="473089"/>
                      <a:pt x="316498" y="266735"/>
                      <a:pt x="0" y="0"/>
                    </a:cubicBezTo>
                    <a:lnTo>
                      <a:pt x="1990" y="9289"/>
                    </a:lnTo>
                    <a:cubicBezTo>
                      <a:pt x="128764" y="529139"/>
                      <a:pt x="652881" y="847856"/>
                      <a:pt x="1172770" y="721245"/>
                    </a:cubicBezTo>
                    <a:close/>
                  </a:path>
                </a:pathLst>
              </a:custGeom>
              <a:solidFill>
                <a:srgbClr val="E85D1C"/>
              </a:solidFill>
              <a:ln w="33172"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E66248A-B2F3-4507-9974-066F752D64DC}"/>
                  </a:ext>
                </a:extLst>
              </p:cNvPr>
              <p:cNvSpPr/>
              <p:nvPr/>
            </p:nvSpPr>
            <p:spPr>
              <a:xfrm>
                <a:off x="6027387" y="1295057"/>
                <a:ext cx="787597" cy="846650"/>
              </a:xfrm>
              <a:custGeom>
                <a:avLst/>
                <a:gdLst>
                  <a:gd name="connsiteX0" fmla="*/ 0 w 787597"/>
                  <a:gd name="connsiteY0" fmla="*/ 0 h 846650"/>
                  <a:gd name="connsiteX1" fmla="*/ 140666 w 787597"/>
                  <a:gd name="connsiteY1" fmla="*/ 185454 h 846650"/>
                  <a:gd name="connsiteX2" fmla="*/ 464132 w 787597"/>
                  <a:gd name="connsiteY2" fmla="*/ 441240 h 846650"/>
                  <a:gd name="connsiteX3" fmla="*/ 448539 w 787597"/>
                  <a:gd name="connsiteY3" fmla="*/ 603139 h 846650"/>
                  <a:gd name="connsiteX4" fmla="*/ 787597 w 787597"/>
                  <a:gd name="connsiteY4" fmla="*/ 846650 h 846650"/>
                  <a:gd name="connsiteX5" fmla="*/ 766365 w 787597"/>
                  <a:gd name="connsiteY5" fmla="*/ 723567 h 846650"/>
                  <a:gd name="connsiteX6" fmla="*/ 0 w 787597"/>
                  <a:gd name="connsiteY6" fmla="*/ 0 h 84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597" h="846650">
                    <a:moveTo>
                      <a:pt x="0" y="0"/>
                    </a:moveTo>
                    <a:cubicBezTo>
                      <a:pt x="7962" y="52086"/>
                      <a:pt x="44456" y="107158"/>
                      <a:pt x="140666" y="185454"/>
                    </a:cubicBezTo>
                    <a:cubicBezTo>
                      <a:pt x="290953" y="308536"/>
                      <a:pt x="414036" y="388159"/>
                      <a:pt x="464132" y="441240"/>
                    </a:cubicBezTo>
                    <a:cubicBezTo>
                      <a:pt x="514227" y="494322"/>
                      <a:pt x="375552" y="514891"/>
                      <a:pt x="448539" y="603139"/>
                    </a:cubicBezTo>
                    <a:cubicBezTo>
                      <a:pt x="494985" y="659538"/>
                      <a:pt x="667832" y="772004"/>
                      <a:pt x="787597" y="846650"/>
                    </a:cubicBezTo>
                    <a:cubicBezTo>
                      <a:pt x="783238" y="805200"/>
                      <a:pt x="776145" y="764083"/>
                      <a:pt x="766365" y="723567"/>
                    </a:cubicBezTo>
                    <a:cubicBezTo>
                      <a:pt x="675870" y="352401"/>
                      <a:pt x="375749" y="69040"/>
                      <a:pt x="0" y="0"/>
                    </a:cubicBezTo>
                    <a:close/>
                  </a:path>
                </a:pathLst>
              </a:custGeom>
              <a:solidFill>
                <a:srgbClr val="E85D1C"/>
              </a:solidFill>
              <a:ln w="33172"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F53D5593-2F36-4787-84D1-0E456C07188D}"/>
                  </a:ext>
                </a:extLst>
              </p:cNvPr>
              <p:cNvSpPr/>
              <p:nvPr/>
            </p:nvSpPr>
            <p:spPr>
              <a:xfrm>
                <a:off x="5508515" y="1286763"/>
                <a:ext cx="1306469" cy="1291207"/>
              </a:xfrm>
              <a:custGeom>
                <a:avLst/>
                <a:gdLst>
                  <a:gd name="connsiteX0" fmla="*/ 499962 w 1306469"/>
                  <a:gd name="connsiteY0" fmla="*/ 566977 h 1291207"/>
                  <a:gd name="connsiteX1" fmla="*/ 462141 w 1306469"/>
                  <a:gd name="connsiteY1" fmla="*/ 271047 h 1291207"/>
                  <a:gd name="connsiteX2" fmla="*/ 224270 w 1306469"/>
                  <a:gd name="connsiteY2" fmla="*/ 0 h 1291207"/>
                  <a:gd name="connsiteX3" fmla="*/ 114789 w 1306469"/>
                  <a:gd name="connsiteY3" fmla="*/ 19906 h 1291207"/>
                  <a:gd name="connsiteX4" fmla="*/ 0 w 1306469"/>
                  <a:gd name="connsiteY4" fmla="*/ 55736 h 1291207"/>
                  <a:gd name="connsiteX5" fmla="*/ 289958 w 1306469"/>
                  <a:gd name="connsiteY5" fmla="*/ 409060 h 1291207"/>
                  <a:gd name="connsiteX6" fmla="*/ 267067 w 1306469"/>
                  <a:gd name="connsiteY6" fmla="*/ 645604 h 1291207"/>
                  <a:gd name="connsiteX7" fmla="*/ 1254715 w 1306469"/>
                  <a:gd name="connsiteY7" fmla="*/ 1291208 h 1291207"/>
                  <a:gd name="connsiteX8" fmla="*/ 1306469 w 1306469"/>
                  <a:gd name="connsiteY8" fmla="*/ 1071915 h 1291207"/>
                  <a:gd name="connsiteX9" fmla="*/ 499962 w 1306469"/>
                  <a:gd name="connsiteY9" fmla="*/ 566977 h 129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6469" h="1291207">
                    <a:moveTo>
                      <a:pt x="499962" y="566977"/>
                    </a:moveTo>
                    <a:cubicBezTo>
                      <a:pt x="436927" y="476407"/>
                      <a:pt x="536123" y="376879"/>
                      <a:pt x="462141" y="271047"/>
                    </a:cubicBezTo>
                    <a:cubicBezTo>
                      <a:pt x="387896" y="176392"/>
                      <a:pt x="308485" y="85906"/>
                      <a:pt x="224270" y="0"/>
                    </a:cubicBezTo>
                    <a:cubicBezTo>
                      <a:pt x="187427" y="4542"/>
                      <a:pt x="150873" y="11188"/>
                      <a:pt x="114789" y="19906"/>
                    </a:cubicBezTo>
                    <a:cubicBezTo>
                      <a:pt x="75844" y="29543"/>
                      <a:pt x="37512" y="41508"/>
                      <a:pt x="0" y="55736"/>
                    </a:cubicBezTo>
                    <a:cubicBezTo>
                      <a:pt x="121092" y="192089"/>
                      <a:pt x="259436" y="351002"/>
                      <a:pt x="289958" y="409060"/>
                    </a:cubicBezTo>
                    <a:cubicBezTo>
                      <a:pt x="328442" y="482378"/>
                      <a:pt x="210335" y="602144"/>
                      <a:pt x="267067" y="645604"/>
                    </a:cubicBezTo>
                    <a:cubicBezTo>
                      <a:pt x="314508" y="682097"/>
                      <a:pt x="1023478" y="1143243"/>
                      <a:pt x="1254715" y="1291208"/>
                    </a:cubicBezTo>
                    <a:cubicBezTo>
                      <a:pt x="1280513" y="1220395"/>
                      <a:pt x="1297885" y="1146791"/>
                      <a:pt x="1306469" y="1071915"/>
                    </a:cubicBezTo>
                    <a:cubicBezTo>
                      <a:pt x="1106750" y="959780"/>
                      <a:pt x="551716" y="641291"/>
                      <a:pt x="499962" y="566977"/>
                    </a:cubicBezTo>
                    <a:close/>
                  </a:path>
                </a:pathLst>
              </a:custGeom>
              <a:solidFill>
                <a:srgbClr val="E85D1C"/>
              </a:solidFill>
              <a:ln w="33172" cap="flat">
                <a:noFill/>
                <a:prstDash val="solid"/>
                <a:miter/>
              </a:ln>
            </p:spPr>
            <p:txBody>
              <a:bodyPr rtlCol="0" anchor="ctr"/>
              <a:lstStyle/>
              <a:p>
                <a:endParaRPr lang="en-US"/>
              </a:p>
            </p:txBody>
          </p:sp>
        </p:grpSp>
        <p:sp>
          <p:nvSpPr>
            <p:cNvPr id="284" name="Freeform: Shape 283">
              <a:extLst>
                <a:ext uri="{FF2B5EF4-FFF2-40B4-BE49-F238E27FC236}">
                  <a16:creationId xmlns:a16="http://schemas.microsoft.com/office/drawing/2014/main" id="{FE088A00-A666-43A1-8745-46970AE3B2D3}"/>
                </a:ext>
              </a:extLst>
            </p:cNvPr>
            <p:cNvSpPr/>
            <p:nvPr/>
          </p:nvSpPr>
          <p:spPr>
            <a:xfrm>
              <a:off x="4842588" y="873059"/>
              <a:ext cx="1653314" cy="2028289"/>
            </a:xfrm>
            <a:custGeom>
              <a:avLst/>
              <a:gdLst>
                <a:gd name="connsiteX0" fmla="*/ 1454766 w 1559614"/>
                <a:gd name="connsiteY0" fmla="*/ 459155 h 1867510"/>
                <a:gd name="connsiteX1" fmla="*/ 953809 w 1559614"/>
                <a:gd name="connsiteY1" fmla="*/ 0 h 1867510"/>
                <a:gd name="connsiteX2" fmla="*/ 949496 w 1559614"/>
                <a:gd name="connsiteY2" fmla="*/ 976368 h 1867510"/>
                <a:gd name="connsiteX3" fmla="*/ 0 w 1559614"/>
                <a:gd name="connsiteY3" fmla="*/ 1667423 h 1867510"/>
                <a:gd name="connsiteX4" fmla="*/ 1359570 w 1559614"/>
                <a:gd name="connsiteY4" fmla="*/ 1487604 h 1867510"/>
                <a:gd name="connsiteX5" fmla="*/ 1454766 w 1559614"/>
                <a:gd name="connsiteY5" fmla="*/ 459155 h 186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9614" h="1867510">
                  <a:moveTo>
                    <a:pt x="1454766" y="459155"/>
                  </a:moveTo>
                  <a:cubicBezTo>
                    <a:pt x="1348919" y="250468"/>
                    <a:pt x="1170905" y="87308"/>
                    <a:pt x="953809" y="0"/>
                  </a:cubicBezTo>
                  <a:cubicBezTo>
                    <a:pt x="965752" y="20569"/>
                    <a:pt x="1201965" y="436595"/>
                    <a:pt x="949496" y="976368"/>
                  </a:cubicBezTo>
                  <a:cubicBezTo>
                    <a:pt x="697027" y="1516141"/>
                    <a:pt x="29859" y="1661451"/>
                    <a:pt x="0" y="1667423"/>
                  </a:cubicBezTo>
                  <a:cubicBezTo>
                    <a:pt x="425091" y="1993202"/>
                    <a:pt x="1033791" y="1912694"/>
                    <a:pt x="1359570" y="1487604"/>
                  </a:cubicBezTo>
                  <a:cubicBezTo>
                    <a:pt x="1586412" y="1191609"/>
                    <a:pt x="1623424" y="791758"/>
                    <a:pt x="1454766" y="459155"/>
                  </a:cubicBezTo>
                  <a:close/>
                </a:path>
              </a:pathLst>
            </a:custGeom>
            <a:solidFill>
              <a:srgbClr val="E85D1C">
                <a:alpha val="30000"/>
              </a:srgbClr>
            </a:solidFill>
            <a:ln w="33172"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346E04C0-0678-4BFE-A659-6F9131D6988E}"/>
                </a:ext>
              </a:extLst>
            </p:cNvPr>
            <p:cNvSpPr/>
            <p:nvPr/>
          </p:nvSpPr>
          <p:spPr>
            <a:xfrm>
              <a:off x="5015268" y="1075560"/>
              <a:ext cx="1399253" cy="1737247"/>
            </a:xfrm>
            <a:custGeom>
              <a:avLst/>
              <a:gdLst>
                <a:gd name="connsiteX0" fmla="*/ 1221870 w 1319952"/>
                <a:gd name="connsiteY0" fmla="*/ 289626 h 1599538"/>
                <a:gd name="connsiteX1" fmla="*/ 826891 w 1319952"/>
                <a:gd name="connsiteY1" fmla="*/ 1501650 h 1599538"/>
                <a:gd name="connsiteX2" fmla="*/ 0 w 1319952"/>
                <a:gd name="connsiteY2" fmla="*/ 1496567 h 1599538"/>
                <a:gd name="connsiteX3" fmla="*/ 1148862 w 1319952"/>
                <a:gd name="connsiteY3" fmla="*/ 784372 h 1599538"/>
                <a:gd name="connsiteX4" fmla="*/ 1070257 w 1319952"/>
                <a:gd name="connsiteY4" fmla="*/ 132704 h 1599538"/>
                <a:gd name="connsiteX5" fmla="*/ 988643 w 1319952"/>
                <a:gd name="connsiteY5" fmla="*/ 0 h 1599538"/>
                <a:gd name="connsiteX6" fmla="*/ 1221870 w 1319952"/>
                <a:gd name="connsiteY6" fmla="*/ 289626 h 159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9952" h="1599538">
                  <a:moveTo>
                    <a:pt x="1221870" y="289626"/>
                  </a:moveTo>
                  <a:cubicBezTo>
                    <a:pt x="1447491" y="733388"/>
                    <a:pt x="1270653" y="1276029"/>
                    <a:pt x="826891" y="1501650"/>
                  </a:cubicBezTo>
                  <a:cubicBezTo>
                    <a:pt x="566696" y="1633940"/>
                    <a:pt x="258549" y="1632046"/>
                    <a:pt x="0" y="1496567"/>
                  </a:cubicBezTo>
                  <a:cubicBezTo>
                    <a:pt x="513916" y="1617149"/>
                    <a:pt x="1028279" y="1298289"/>
                    <a:pt x="1148862" y="784372"/>
                  </a:cubicBezTo>
                  <a:cubicBezTo>
                    <a:pt x="1200408" y="564681"/>
                    <a:pt x="1172564" y="333837"/>
                    <a:pt x="1070257" y="132704"/>
                  </a:cubicBezTo>
                  <a:cubicBezTo>
                    <a:pt x="1046642" y="86360"/>
                    <a:pt x="1019350" y="41983"/>
                    <a:pt x="988643" y="0"/>
                  </a:cubicBezTo>
                  <a:cubicBezTo>
                    <a:pt x="1085636" y="79317"/>
                    <a:pt x="1165062" y="177950"/>
                    <a:pt x="1221870" y="289626"/>
                  </a:cubicBezTo>
                  <a:close/>
                </a:path>
              </a:pathLst>
            </a:custGeom>
            <a:solidFill>
              <a:srgbClr val="E85D1C">
                <a:alpha val="30000"/>
              </a:srgbClr>
            </a:solidFill>
            <a:ln w="33172"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0A10DD84-A540-4C35-BEEB-7C3667836C36}"/>
                </a:ext>
              </a:extLst>
            </p:cNvPr>
            <p:cNvSpPr/>
            <p:nvPr/>
          </p:nvSpPr>
          <p:spPr>
            <a:xfrm>
              <a:off x="4605411" y="923513"/>
              <a:ext cx="995775" cy="1582882"/>
            </a:xfrm>
            <a:custGeom>
              <a:avLst/>
              <a:gdLst>
                <a:gd name="connsiteX0" fmla="*/ 939341 w 939341"/>
                <a:gd name="connsiteY0" fmla="*/ 10608 h 1457410"/>
                <a:gd name="connsiteX1" fmla="*/ 121886 w 939341"/>
                <a:gd name="connsiteY1" fmla="*/ 408719 h 1457410"/>
                <a:gd name="connsiteX2" fmla="*/ 229708 w 939341"/>
                <a:gd name="connsiteY2" fmla="*/ 1457411 h 1457410"/>
                <a:gd name="connsiteX3" fmla="*/ 244968 w 939341"/>
                <a:gd name="connsiteY3" fmla="*/ 582893 h 1457410"/>
                <a:gd name="connsiteX4" fmla="*/ 939341 w 939341"/>
                <a:gd name="connsiteY4" fmla="*/ 10608 h 1457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341" h="1457410">
                  <a:moveTo>
                    <a:pt x="939341" y="10608"/>
                  </a:moveTo>
                  <a:cubicBezTo>
                    <a:pt x="810950" y="-22568"/>
                    <a:pt x="361748" y="-9"/>
                    <a:pt x="121886" y="408719"/>
                  </a:cubicBezTo>
                  <a:cubicBezTo>
                    <a:pt x="-117976" y="817447"/>
                    <a:pt x="38282" y="1256365"/>
                    <a:pt x="229708" y="1457411"/>
                  </a:cubicBezTo>
                  <a:cubicBezTo>
                    <a:pt x="174635" y="1348594"/>
                    <a:pt x="67477" y="949155"/>
                    <a:pt x="244968" y="582893"/>
                  </a:cubicBezTo>
                  <a:cubicBezTo>
                    <a:pt x="422460" y="216630"/>
                    <a:pt x="773793" y="68666"/>
                    <a:pt x="939341" y="10608"/>
                  </a:cubicBezTo>
                  <a:close/>
                </a:path>
              </a:pathLst>
            </a:custGeom>
            <a:solidFill>
              <a:srgbClr val="FFEDB2">
                <a:alpha val="15000"/>
              </a:srgbClr>
            </a:solidFill>
            <a:ln w="33172"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2795305B-3F75-49AC-BD22-96F06DFB3AF2}"/>
                </a:ext>
              </a:extLst>
            </p:cNvPr>
            <p:cNvSpPr/>
            <p:nvPr/>
          </p:nvSpPr>
          <p:spPr>
            <a:xfrm>
              <a:off x="4582444" y="922921"/>
              <a:ext cx="1018742" cy="1582394"/>
            </a:xfrm>
            <a:custGeom>
              <a:avLst/>
              <a:gdLst>
                <a:gd name="connsiteX0" fmla="*/ 961006 w 961006"/>
                <a:gd name="connsiteY0" fmla="*/ 11153 h 1456960"/>
                <a:gd name="connsiteX1" fmla="*/ 159807 w 961006"/>
                <a:gd name="connsiteY1" fmla="*/ 454383 h 1456960"/>
                <a:gd name="connsiteX2" fmla="*/ 251373 w 961006"/>
                <a:gd name="connsiteY2" fmla="*/ 1456961 h 1456960"/>
                <a:gd name="connsiteX3" fmla="*/ 104071 w 961006"/>
                <a:gd name="connsiteY3" fmla="*/ 425520 h 1456960"/>
                <a:gd name="connsiteX4" fmla="*/ 961006 w 961006"/>
                <a:gd name="connsiteY4" fmla="*/ 11153 h 14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006" h="1456960">
                  <a:moveTo>
                    <a:pt x="961006" y="11153"/>
                  </a:moveTo>
                  <a:cubicBezTo>
                    <a:pt x="961006" y="11153"/>
                    <a:pt x="401328" y="-20033"/>
                    <a:pt x="159807" y="454383"/>
                  </a:cubicBezTo>
                  <a:cubicBezTo>
                    <a:pt x="-81714" y="928800"/>
                    <a:pt x="197296" y="1401225"/>
                    <a:pt x="251373" y="1456961"/>
                  </a:cubicBezTo>
                  <a:cubicBezTo>
                    <a:pt x="251373" y="1456961"/>
                    <a:pt x="-197166" y="996478"/>
                    <a:pt x="104071" y="425520"/>
                  </a:cubicBezTo>
                  <a:cubicBezTo>
                    <a:pt x="385403" y="-106954"/>
                    <a:pt x="961006" y="11153"/>
                    <a:pt x="961006" y="11153"/>
                  </a:cubicBezTo>
                  <a:close/>
                </a:path>
              </a:pathLst>
            </a:custGeom>
            <a:solidFill>
              <a:srgbClr val="FFEDB2"/>
            </a:solidFill>
            <a:ln w="33172"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80BA8739-10E3-4F63-9CBF-4C3A4044EA86}"/>
                </a:ext>
              </a:extLst>
            </p:cNvPr>
            <p:cNvSpPr/>
            <p:nvPr/>
          </p:nvSpPr>
          <p:spPr>
            <a:xfrm>
              <a:off x="15649707" y="1169243"/>
              <a:ext cx="538088" cy="551292"/>
            </a:xfrm>
            <a:custGeom>
              <a:avLst/>
              <a:gdLst>
                <a:gd name="connsiteX0" fmla="*/ 507592 w 507592"/>
                <a:gd name="connsiteY0" fmla="*/ 253796 h 507592"/>
                <a:gd name="connsiteX1" fmla="*/ 253796 w 507592"/>
                <a:gd name="connsiteY1" fmla="*/ 507592 h 507592"/>
                <a:gd name="connsiteX2" fmla="*/ 0 w 507592"/>
                <a:gd name="connsiteY2" fmla="*/ 253796 h 507592"/>
                <a:gd name="connsiteX3" fmla="*/ 253796 w 507592"/>
                <a:gd name="connsiteY3" fmla="*/ 0 h 507592"/>
                <a:gd name="connsiteX4" fmla="*/ 507592 w 507592"/>
                <a:gd name="connsiteY4" fmla="*/ 253796 h 507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592" h="507592">
                  <a:moveTo>
                    <a:pt x="507592" y="253796"/>
                  </a:moveTo>
                  <a:cubicBezTo>
                    <a:pt x="507592" y="393964"/>
                    <a:pt x="393963" y="507592"/>
                    <a:pt x="253796" y="507592"/>
                  </a:cubicBezTo>
                  <a:cubicBezTo>
                    <a:pt x="113628" y="507592"/>
                    <a:pt x="0" y="393964"/>
                    <a:pt x="0" y="253796"/>
                  </a:cubicBezTo>
                  <a:cubicBezTo>
                    <a:pt x="0" y="113628"/>
                    <a:pt x="113628" y="0"/>
                    <a:pt x="253796" y="0"/>
                  </a:cubicBezTo>
                  <a:cubicBezTo>
                    <a:pt x="393963" y="0"/>
                    <a:pt x="507592" y="113628"/>
                    <a:pt x="507592" y="253796"/>
                  </a:cubicBezTo>
                  <a:close/>
                </a:path>
              </a:pathLst>
            </a:custGeom>
            <a:solidFill>
              <a:srgbClr val="FFFFFF">
                <a:alpha val="20000"/>
              </a:srgbClr>
            </a:solidFill>
            <a:ln w="33172"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8175861F-F2F8-4A6C-85BD-BA925C84393F}"/>
                </a:ext>
              </a:extLst>
            </p:cNvPr>
            <p:cNvSpPr/>
            <p:nvPr/>
          </p:nvSpPr>
          <p:spPr>
            <a:xfrm>
              <a:off x="15873382" y="1122041"/>
              <a:ext cx="90737" cy="646056"/>
            </a:xfrm>
            <a:custGeom>
              <a:avLst/>
              <a:gdLst>
                <a:gd name="connsiteX0" fmla="*/ 42798 w 85595"/>
                <a:gd name="connsiteY0" fmla="*/ 594845 h 594844"/>
                <a:gd name="connsiteX1" fmla="*/ 42798 w 85595"/>
                <a:gd name="connsiteY1" fmla="*/ 594845 h 594844"/>
                <a:gd name="connsiteX2" fmla="*/ 0 w 85595"/>
                <a:gd name="connsiteY2" fmla="*/ 552049 h 594844"/>
                <a:gd name="connsiteX3" fmla="*/ 1 w 85595"/>
                <a:gd name="connsiteY3" fmla="*/ 551716 h 594844"/>
                <a:gd name="connsiteX4" fmla="*/ 1 w 85595"/>
                <a:gd name="connsiteY4" fmla="*/ 42797 h 594844"/>
                <a:gd name="connsiteX5" fmla="*/ 42798 w 85595"/>
                <a:gd name="connsiteY5" fmla="*/ 0 h 594844"/>
                <a:gd name="connsiteX6" fmla="*/ 42798 w 85595"/>
                <a:gd name="connsiteY6" fmla="*/ 0 h 594844"/>
                <a:gd name="connsiteX7" fmla="*/ 85596 w 85595"/>
                <a:gd name="connsiteY7" fmla="*/ 42797 h 594844"/>
                <a:gd name="connsiteX8" fmla="*/ 85596 w 85595"/>
                <a:gd name="connsiteY8" fmla="*/ 551716 h 594844"/>
                <a:gd name="connsiteX9" fmla="*/ 42798 w 85595"/>
                <a:gd name="connsiteY9" fmla="*/ 594845 h 59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95" h="594844">
                  <a:moveTo>
                    <a:pt x="42798" y="594845"/>
                  </a:moveTo>
                  <a:lnTo>
                    <a:pt x="42798" y="594845"/>
                  </a:lnTo>
                  <a:cubicBezTo>
                    <a:pt x="19163" y="594846"/>
                    <a:pt x="1" y="575685"/>
                    <a:pt x="0" y="552049"/>
                  </a:cubicBezTo>
                  <a:cubicBezTo>
                    <a:pt x="0" y="551938"/>
                    <a:pt x="0" y="551827"/>
                    <a:pt x="1" y="551716"/>
                  </a:cubicBezTo>
                  <a:lnTo>
                    <a:pt x="1" y="42797"/>
                  </a:lnTo>
                  <a:cubicBezTo>
                    <a:pt x="1" y="19161"/>
                    <a:pt x="19162" y="0"/>
                    <a:pt x="42798" y="0"/>
                  </a:cubicBezTo>
                  <a:lnTo>
                    <a:pt x="42798" y="0"/>
                  </a:lnTo>
                  <a:cubicBezTo>
                    <a:pt x="66434" y="0"/>
                    <a:pt x="85596" y="19161"/>
                    <a:pt x="85596" y="42797"/>
                  </a:cubicBezTo>
                  <a:lnTo>
                    <a:pt x="85596" y="551716"/>
                  </a:lnTo>
                  <a:cubicBezTo>
                    <a:pt x="85597" y="575406"/>
                    <a:pt x="66489" y="594663"/>
                    <a:pt x="42798" y="594845"/>
                  </a:cubicBezTo>
                  <a:close/>
                </a:path>
              </a:pathLst>
            </a:custGeom>
            <a:solidFill>
              <a:srgbClr val="FFFFFF">
                <a:alpha val="30000"/>
              </a:srgbClr>
            </a:solidFill>
            <a:ln w="33172"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AF858EE3-7403-440A-92E7-D94D2A7D334F}"/>
                </a:ext>
              </a:extLst>
            </p:cNvPr>
            <p:cNvSpPr/>
            <p:nvPr/>
          </p:nvSpPr>
          <p:spPr>
            <a:xfrm>
              <a:off x="19350998" y="1398407"/>
              <a:ext cx="630583" cy="93323"/>
            </a:xfrm>
            <a:custGeom>
              <a:avLst/>
              <a:gdLst>
                <a:gd name="connsiteX0" fmla="*/ 594845 w 594845"/>
                <a:gd name="connsiteY0" fmla="*/ 42797 h 85925"/>
                <a:gd name="connsiteX1" fmla="*/ 594845 w 594845"/>
                <a:gd name="connsiteY1" fmla="*/ 42797 h 85925"/>
                <a:gd name="connsiteX2" fmla="*/ 552380 w 594845"/>
                <a:gd name="connsiteY2" fmla="*/ 85925 h 85925"/>
                <a:gd name="connsiteX3" fmla="*/ 552047 w 594845"/>
                <a:gd name="connsiteY3" fmla="*/ 85926 h 85925"/>
                <a:gd name="connsiteX4" fmla="*/ 43129 w 594845"/>
                <a:gd name="connsiteY4" fmla="*/ 85926 h 85925"/>
                <a:gd name="connsiteX5" fmla="*/ 1 w 594845"/>
                <a:gd name="connsiteY5" fmla="*/ 42797 h 85925"/>
                <a:gd name="connsiteX6" fmla="*/ 0 w 594845"/>
                <a:gd name="connsiteY6" fmla="*/ 42797 h 85925"/>
                <a:gd name="connsiteX7" fmla="*/ 43128 w 594845"/>
                <a:gd name="connsiteY7" fmla="*/ 0 h 85925"/>
                <a:gd name="connsiteX8" fmla="*/ 552048 w 594845"/>
                <a:gd name="connsiteY8" fmla="*/ 0 h 85925"/>
                <a:gd name="connsiteX9" fmla="*/ 594846 w 594845"/>
                <a:gd name="connsiteY9" fmla="*/ 42797 h 8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4845" h="85925">
                  <a:moveTo>
                    <a:pt x="594845" y="42797"/>
                  </a:moveTo>
                  <a:lnTo>
                    <a:pt x="594845" y="42797"/>
                  </a:lnTo>
                  <a:cubicBezTo>
                    <a:pt x="595028" y="66432"/>
                    <a:pt x="576016" y="85741"/>
                    <a:pt x="552380" y="85925"/>
                  </a:cubicBezTo>
                  <a:cubicBezTo>
                    <a:pt x="552269" y="85925"/>
                    <a:pt x="552159" y="85926"/>
                    <a:pt x="552047" y="85926"/>
                  </a:cubicBezTo>
                  <a:lnTo>
                    <a:pt x="43129" y="85926"/>
                  </a:lnTo>
                  <a:cubicBezTo>
                    <a:pt x="19310" y="85926"/>
                    <a:pt x="1" y="66616"/>
                    <a:pt x="1" y="42797"/>
                  </a:cubicBezTo>
                  <a:lnTo>
                    <a:pt x="0" y="42797"/>
                  </a:lnTo>
                  <a:cubicBezTo>
                    <a:pt x="182" y="19107"/>
                    <a:pt x="19438" y="-1"/>
                    <a:pt x="43128" y="0"/>
                  </a:cubicBezTo>
                  <a:lnTo>
                    <a:pt x="552048" y="0"/>
                  </a:lnTo>
                  <a:cubicBezTo>
                    <a:pt x="575684" y="0"/>
                    <a:pt x="594846" y="19161"/>
                    <a:pt x="594846" y="42797"/>
                  </a:cubicBezTo>
                  <a:close/>
                </a:path>
              </a:pathLst>
            </a:custGeom>
            <a:solidFill>
              <a:srgbClr val="FFFFFF">
                <a:alpha val="30000"/>
              </a:srgbClr>
            </a:solidFill>
            <a:ln w="33172"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1FBFDB44-7F42-497A-B1C1-9A9125B32890}"/>
                </a:ext>
              </a:extLst>
            </p:cNvPr>
            <p:cNvSpPr/>
            <p:nvPr/>
          </p:nvSpPr>
          <p:spPr>
            <a:xfrm>
              <a:off x="19476904" y="1398407"/>
              <a:ext cx="380530" cy="93323"/>
            </a:xfrm>
            <a:custGeom>
              <a:avLst/>
              <a:gdLst>
                <a:gd name="connsiteX0" fmla="*/ 358963 w 358964"/>
                <a:gd name="connsiteY0" fmla="*/ 42797 h 85925"/>
                <a:gd name="connsiteX1" fmla="*/ 358963 w 358964"/>
                <a:gd name="connsiteY1" fmla="*/ 42797 h 85925"/>
                <a:gd name="connsiteX2" fmla="*/ 315835 w 358964"/>
                <a:gd name="connsiteY2" fmla="*/ 85926 h 85925"/>
                <a:gd name="connsiteX3" fmla="*/ 43128 w 358964"/>
                <a:gd name="connsiteY3" fmla="*/ 85926 h 85925"/>
                <a:gd name="connsiteX4" fmla="*/ 0 w 358964"/>
                <a:gd name="connsiteY4" fmla="*/ 42797 h 85925"/>
                <a:gd name="connsiteX5" fmla="*/ 0 w 358964"/>
                <a:gd name="connsiteY5" fmla="*/ 42797 h 85925"/>
                <a:gd name="connsiteX6" fmla="*/ 43128 w 358964"/>
                <a:gd name="connsiteY6" fmla="*/ 0 h 85925"/>
                <a:gd name="connsiteX7" fmla="*/ 317162 w 358964"/>
                <a:gd name="connsiteY7" fmla="*/ 0 h 85925"/>
                <a:gd name="connsiteX8" fmla="*/ 358964 w 358964"/>
                <a:gd name="connsiteY8" fmla="*/ 42797 h 8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964" h="85925">
                  <a:moveTo>
                    <a:pt x="358963" y="42797"/>
                  </a:moveTo>
                  <a:lnTo>
                    <a:pt x="358963" y="42797"/>
                  </a:lnTo>
                  <a:cubicBezTo>
                    <a:pt x="358963" y="66616"/>
                    <a:pt x="339654" y="85926"/>
                    <a:pt x="315835" y="85926"/>
                  </a:cubicBezTo>
                  <a:lnTo>
                    <a:pt x="43128" y="85926"/>
                  </a:lnTo>
                  <a:cubicBezTo>
                    <a:pt x="19309" y="85926"/>
                    <a:pt x="0" y="66616"/>
                    <a:pt x="0" y="42797"/>
                  </a:cubicBezTo>
                  <a:lnTo>
                    <a:pt x="0" y="42797"/>
                  </a:lnTo>
                  <a:cubicBezTo>
                    <a:pt x="182" y="19107"/>
                    <a:pt x="19438" y="-1"/>
                    <a:pt x="43128" y="0"/>
                  </a:cubicBezTo>
                  <a:lnTo>
                    <a:pt x="317162" y="0"/>
                  </a:lnTo>
                  <a:cubicBezTo>
                    <a:pt x="340333" y="713"/>
                    <a:pt x="358796" y="19615"/>
                    <a:pt x="358964" y="42797"/>
                  </a:cubicBezTo>
                  <a:close/>
                </a:path>
              </a:pathLst>
            </a:custGeom>
            <a:solidFill>
              <a:srgbClr val="FFFFFF"/>
            </a:solidFill>
            <a:ln w="33172"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32C9971B-C18B-4529-8F9A-566256877CAA}"/>
                </a:ext>
              </a:extLst>
            </p:cNvPr>
            <p:cNvSpPr/>
            <p:nvPr/>
          </p:nvSpPr>
          <p:spPr>
            <a:xfrm>
              <a:off x="15873381" y="1249593"/>
              <a:ext cx="90737" cy="390950"/>
            </a:xfrm>
            <a:custGeom>
              <a:avLst/>
              <a:gdLst>
                <a:gd name="connsiteX0" fmla="*/ 42799 w 85595"/>
                <a:gd name="connsiteY0" fmla="*/ 359960 h 359960"/>
                <a:gd name="connsiteX1" fmla="*/ 42799 w 85595"/>
                <a:gd name="connsiteY1" fmla="*/ 359960 h 359960"/>
                <a:gd name="connsiteX2" fmla="*/ 1 w 85595"/>
                <a:gd name="connsiteY2" fmla="*/ 317163 h 359960"/>
                <a:gd name="connsiteX3" fmla="*/ 1 w 85595"/>
                <a:gd name="connsiteY3" fmla="*/ 42798 h 359960"/>
                <a:gd name="connsiteX4" fmla="*/ 42132 w 85595"/>
                <a:gd name="connsiteY4" fmla="*/ 1 h 359960"/>
                <a:gd name="connsiteX5" fmla="*/ 42799 w 85595"/>
                <a:gd name="connsiteY5" fmla="*/ 1 h 359960"/>
                <a:gd name="connsiteX6" fmla="*/ 42799 w 85595"/>
                <a:gd name="connsiteY6" fmla="*/ 1 h 359960"/>
                <a:gd name="connsiteX7" fmla="*/ 85596 w 85595"/>
                <a:gd name="connsiteY7" fmla="*/ 42798 h 359960"/>
                <a:gd name="connsiteX8" fmla="*/ 85596 w 85595"/>
                <a:gd name="connsiteY8" fmla="*/ 317163 h 359960"/>
                <a:gd name="connsiteX9" fmla="*/ 42799 w 85595"/>
                <a:gd name="connsiteY9" fmla="*/ 359960 h 3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595" h="359960">
                  <a:moveTo>
                    <a:pt x="42799" y="359960"/>
                  </a:moveTo>
                  <a:lnTo>
                    <a:pt x="42799" y="359960"/>
                  </a:lnTo>
                  <a:cubicBezTo>
                    <a:pt x="19163" y="359960"/>
                    <a:pt x="1" y="340799"/>
                    <a:pt x="1" y="317163"/>
                  </a:cubicBezTo>
                  <a:lnTo>
                    <a:pt x="1" y="42798"/>
                  </a:lnTo>
                  <a:cubicBezTo>
                    <a:pt x="-183" y="19346"/>
                    <a:pt x="18680" y="185"/>
                    <a:pt x="42132" y="1"/>
                  </a:cubicBezTo>
                  <a:cubicBezTo>
                    <a:pt x="42354" y="0"/>
                    <a:pt x="42577" y="0"/>
                    <a:pt x="42799" y="1"/>
                  </a:cubicBezTo>
                  <a:lnTo>
                    <a:pt x="42799" y="1"/>
                  </a:lnTo>
                  <a:cubicBezTo>
                    <a:pt x="66434" y="1"/>
                    <a:pt x="85596" y="19162"/>
                    <a:pt x="85596" y="42798"/>
                  </a:cubicBezTo>
                  <a:lnTo>
                    <a:pt x="85596" y="317163"/>
                  </a:lnTo>
                  <a:cubicBezTo>
                    <a:pt x="85596" y="340799"/>
                    <a:pt x="66435" y="359960"/>
                    <a:pt x="42799" y="359960"/>
                  </a:cubicBezTo>
                  <a:close/>
                </a:path>
              </a:pathLst>
            </a:custGeom>
            <a:solidFill>
              <a:srgbClr val="FFFFFF"/>
            </a:solidFill>
            <a:ln w="33172"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8F36F769-1B44-4C00-9C8A-5639E0DB19C5}"/>
                </a:ext>
              </a:extLst>
            </p:cNvPr>
            <p:cNvSpPr/>
            <p:nvPr/>
          </p:nvSpPr>
          <p:spPr>
            <a:xfrm>
              <a:off x="3423162" y="3145246"/>
              <a:ext cx="538088" cy="551292"/>
            </a:xfrm>
            <a:custGeom>
              <a:avLst/>
              <a:gdLst>
                <a:gd name="connsiteX0" fmla="*/ 507592 w 507592"/>
                <a:gd name="connsiteY0" fmla="*/ 253796 h 507592"/>
                <a:gd name="connsiteX1" fmla="*/ 253796 w 507592"/>
                <a:gd name="connsiteY1" fmla="*/ 507592 h 507592"/>
                <a:gd name="connsiteX2" fmla="*/ 0 w 507592"/>
                <a:gd name="connsiteY2" fmla="*/ 253796 h 507592"/>
                <a:gd name="connsiteX3" fmla="*/ 253796 w 507592"/>
                <a:gd name="connsiteY3" fmla="*/ 0 h 507592"/>
                <a:gd name="connsiteX4" fmla="*/ 507592 w 507592"/>
                <a:gd name="connsiteY4" fmla="*/ 253796 h 507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592" h="507592">
                  <a:moveTo>
                    <a:pt x="507592" y="253796"/>
                  </a:moveTo>
                  <a:cubicBezTo>
                    <a:pt x="507592" y="393964"/>
                    <a:pt x="393964" y="507592"/>
                    <a:pt x="253796" y="507592"/>
                  </a:cubicBezTo>
                  <a:cubicBezTo>
                    <a:pt x="113629" y="507592"/>
                    <a:pt x="0" y="393964"/>
                    <a:pt x="0" y="253796"/>
                  </a:cubicBezTo>
                  <a:cubicBezTo>
                    <a:pt x="0" y="113629"/>
                    <a:pt x="113629" y="0"/>
                    <a:pt x="253796" y="0"/>
                  </a:cubicBezTo>
                  <a:cubicBezTo>
                    <a:pt x="393964" y="0"/>
                    <a:pt x="507592" y="113629"/>
                    <a:pt x="507592" y="253796"/>
                  </a:cubicBezTo>
                  <a:close/>
                </a:path>
              </a:pathLst>
            </a:custGeom>
            <a:solidFill>
              <a:srgbClr val="FFFFFF">
                <a:alpha val="20000"/>
              </a:srgbClr>
            </a:solidFill>
            <a:ln w="33172"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4ED66FB3-1055-48C2-9A0F-23D897774132}"/>
                </a:ext>
              </a:extLst>
            </p:cNvPr>
            <p:cNvSpPr/>
            <p:nvPr/>
          </p:nvSpPr>
          <p:spPr>
            <a:xfrm>
              <a:off x="3646838" y="3099485"/>
              <a:ext cx="91088" cy="644617"/>
            </a:xfrm>
            <a:custGeom>
              <a:avLst/>
              <a:gdLst>
                <a:gd name="connsiteX0" fmla="*/ 42797 w 85926"/>
                <a:gd name="connsiteY0" fmla="*/ 593519 h 593519"/>
                <a:gd name="connsiteX1" fmla="*/ 42797 w 85926"/>
                <a:gd name="connsiteY1" fmla="*/ 593519 h 593519"/>
                <a:gd name="connsiteX2" fmla="*/ 1 w 85926"/>
                <a:gd name="connsiteY2" fmla="*/ 550390 h 593519"/>
                <a:gd name="connsiteX3" fmla="*/ 0 w 85926"/>
                <a:gd name="connsiteY3" fmla="*/ 42798 h 593519"/>
                <a:gd name="connsiteX4" fmla="*/ 42797 w 85926"/>
                <a:gd name="connsiteY4" fmla="*/ 1 h 593519"/>
                <a:gd name="connsiteX5" fmla="*/ 42797 w 85926"/>
                <a:gd name="connsiteY5" fmla="*/ 1 h 593519"/>
                <a:gd name="connsiteX6" fmla="*/ 85925 w 85926"/>
                <a:gd name="connsiteY6" fmla="*/ 42465 h 593519"/>
                <a:gd name="connsiteX7" fmla="*/ 85926 w 85926"/>
                <a:gd name="connsiteY7" fmla="*/ 42799 h 593519"/>
                <a:gd name="connsiteX8" fmla="*/ 85926 w 85926"/>
                <a:gd name="connsiteY8" fmla="*/ 550390 h 593519"/>
                <a:gd name="connsiteX9" fmla="*/ 42797 w 85926"/>
                <a:gd name="connsiteY9" fmla="*/ 593519 h 59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926" h="593519">
                  <a:moveTo>
                    <a:pt x="42797" y="593519"/>
                  </a:moveTo>
                  <a:lnTo>
                    <a:pt x="42797" y="593519"/>
                  </a:lnTo>
                  <a:cubicBezTo>
                    <a:pt x="19107" y="593337"/>
                    <a:pt x="-1" y="574081"/>
                    <a:pt x="1" y="550390"/>
                  </a:cubicBezTo>
                  <a:lnTo>
                    <a:pt x="0" y="42798"/>
                  </a:lnTo>
                  <a:cubicBezTo>
                    <a:pt x="0" y="19162"/>
                    <a:pt x="19161" y="1"/>
                    <a:pt x="42797" y="1"/>
                  </a:cubicBezTo>
                  <a:lnTo>
                    <a:pt x="42797" y="1"/>
                  </a:lnTo>
                  <a:cubicBezTo>
                    <a:pt x="66433" y="-182"/>
                    <a:pt x="85741" y="18830"/>
                    <a:pt x="85925" y="42465"/>
                  </a:cubicBezTo>
                  <a:cubicBezTo>
                    <a:pt x="85926" y="42576"/>
                    <a:pt x="85926" y="42688"/>
                    <a:pt x="85926" y="42799"/>
                  </a:cubicBezTo>
                  <a:lnTo>
                    <a:pt x="85926" y="550390"/>
                  </a:lnTo>
                  <a:cubicBezTo>
                    <a:pt x="85926" y="574210"/>
                    <a:pt x="66617" y="593519"/>
                    <a:pt x="42797" y="593519"/>
                  </a:cubicBezTo>
                  <a:close/>
                </a:path>
              </a:pathLst>
            </a:custGeom>
            <a:solidFill>
              <a:srgbClr val="FFFFFF">
                <a:alpha val="30000"/>
              </a:srgbClr>
            </a:solidFill>
            <a:ln w="33172"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D3B5CFE-8A7B-4A27-B5F6-AAC47EFDCF50}"/>
                </a:ext>
              </a:extLst>
            </p:cNvPr>
            <p:cNvSpPr/>
            <p:nvPr/>
          </p:nvSpPr>
          <p:spPr>
            <a:xfrm>
              <a:off x="3377091" y="3374411"/>
              <a:ext cx="630583" cy="93324"/>
            </a:xfrm>
            <a:custGeom>
              <a:avLst/>
              <a:gdLst>
                <a:gd name="connsiteX0" fmla="*/ 594845 w 594845"/>
                <a:gd name="connsiteY0" fmla="*/ 42797 h 85926"/>
                <a:gd name="connsiteX1" fmla="*/ 594845 w 594845"/>
                <a:gd name="connsiteY1" fmla="*/ 42797 h 85926"/>
                <a:gd name="connsiteX2" fmla="*/ 551716 w 594845"/>
                <a:gd name="connsiteY2" fmla="*/ 85926 h 85926"/>
                <a:gd name="connsiteX3" fmla="*/ 42797 w 594845"/>
                <a:gd name="connsiteY3" fmla="*/ 85926 h 85926"/>
                <a:gd name="connsiteX4" fmla="*/ 0 w 594845"/>
                <a:gd name="connsiteY4" fmla="*/ 42797 h 85926"/>
                <a:gd name="connsiteX5" fmla="*/ 0 w 594845"/>
                <a:gd name="connsiteY5" fmla="*/ 42797 h 85926"/>
                <a:gd name="connsiteX6" fmla="*/ 42797 w 594845"/>
                <a:gd name="connsiteY6" fmla="*/ 1 h 85926"/>
                <a:gd name="connsiteX7" fmla="*/ 551716 w 594845"/>
                <a:gd name="connsiteY7" fmla="*/ 0 h 85926"/>
                <a:gd name="connsiteX8" fmla="*/ 594845 w 594845"/>
                <a:gd name="connsiteY8" fmla="*/ 42797 h 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845" h="85926">
                  <a:moveTo>
                    <a:pt x="594845" y="42797"/>
                  </a:moveTo>
                  <a:lnTo>
                    <a:pt x="594845" y="42797"/>
                  </a:lnTo>
                  <a:cubicBezTo>
                    <a:pt x="594845" y="66617"/>
                    <a:pt x="575536" y="85926"/>
                    <a:pt x="551716" y="85926"/>
                  </a:cubicBezTo>
                  <a:lnTo>
                    <a:pt x="42797" y="85926"/>
                  </a:lnTo>
                  <a:cubicBezTo>
                    <a:pt x="19107" y="85743"/>
                    <a:pt x="-1" y="66487"/>
                    <a:pt x="0" y="42797"/>
                  </a:cubicBezTo>
                  <a:lnTo>
                    <a:pt x="0" y="42797"/>
                  </a:lnTo>
                  <a:cubicBezTo>
                    <a:pt x="0" y="19161"/>
                    <a:pt x="19161" y="1"/>
                    <a:pt x="42797" y="1"/>
                  </a:cubicBezTo>
                  <a:lnTo>
                    <a:pt x="551716" y="0"/>
                  </a:lnTo>
                  <a:cubicBezTo>
                    <a:pt x="575407" y="-1"/>
                    <a:pt x="594663" y="19107"/>
                    <a:pt x="594845" y="42797"/>
                  </a:cubicBezTo>
                  <a:close/>
                </a:path>
              </a:pathLst>
            </a:custGeom>
            <a:solidFill>
              <a:srgbClr val="FFFFFF">
                <a:alpha val="30000"/>
              </a:srgbClr>
            </a:solidFill>
            <a:ln w="33172"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86B81EA0-7FE8-49E2-974A-7FCF37263C66}"/>
                </a:ext>
              </a:extLst>
            </p:cNvPr>
            <p:cNvSpPr/>
            <p:nvPr/>
          </p:nvSpPr>
          <p:spPr>
            <a:xfrm>
              <a:off x="3501588" y="3374411"/>
              <a:ext cx="381586" cy="93324"/>
            </a:xfrm>
            <a:custGeom>
              <a:avLst/>
              <a:gdLst>
                <a:gd name="connsiteX0" fmla="*/ 359960 w 359960"/>
                <a:gd name="connsiteY0" fmla="*/ 42797 h 85926"/>
                <a:gd name="connsiteX1" fmla="*/ 359960 w 359960"/>
                <a:gd name="connsiteY1" fmla="*/ 42797 h 85926"/>
                <a:gd name="connsiteX2" fmla="*/ 317164 w 359960"/>
                <a:gd name="connsiteY2" fmla="*/ 85926 h 85926"/>
                <a:gd name="connsiteX3" fmla="*/ 42798 w 359960"/>
                <a:gd name="connsiteY3" fmla="*/ 85926 h 85926"/>
                <a:gd name="connsiteX4" fmla="*/ 0 w 359960"/>
                <a:gd name="connsiteY4" fmla="*/ 43130 h 85926"/>
                <a:gd name="connsiteX5" fmla="*/ 2 w 359960"/>
                <a:gd name="connsiteY5" fmla="*/ 42797 h 85926"/>
                <a:gd name="connsiteX6" fmla="*/ 2 w 359960"/>
                <a:gd name="connsiteY6" fmla="*/ 42797 h 85926"/>
                <a:gd name="connsiteX7" fmla="*/ 42798 w 359960"/>
                <a:gd name="connsiteY7" fmla="*/ 1 h 85926"/>
                <a:gd name="connsiteX8" fmla="*/ 317164 w 359960"/>
                <a:gd name="connsiteY8" fmla="*/ 0 h 85926"/>
                <a:gd name="connsiteX9" fmla="*/ 359960 w 359960"/>
                <a:gd name="connsiteY9" fmla="*/ 42797 h 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9960" h="85926">
                  <a:moveTo>
                    <a:pt x="359960" y="42797"/>
                  </a:moveTo>
                  <a:lnTo>
                    <a:pt x="359960" y="42797"/>
                  </a:lnTo>
                  <a:cubicBezTo>
                    <a:pt x="359961" y="66488"/>
                    <a:pt x="340853" y="85744"/>
                    <a:pt x="317164" y="85926"/>
                  </a:cubicBezTo>
                  <a:lnTo>
                    <a:pt x="42798" y="85926"/>
                  </a:lnTo>
                  <a:cubicBezTo>
                    <a:pt x="19162" y="85926"/>
                    <a:pt x="1" y="66766"/>
                    <a:pt x="0" y="43130"/>
                  </a:cubicBezTo>
                  <a:cubicBezTo>
                    <a:pt x="0" y="43019"/>
                    <a:pt x="1" y="42908"/>
                    <a:pt x="2" y="42797"/>
                  </a:cubicBezTo>
                  <a:lnTo>
                    <a:pt x="2" y="42797"/>
                  </a:lnTo>
                  <a:cubicBezTo>
                    <a:pt x="2" y="19161"/>
                    <a:pt x="19162" y="1"/>
                    <a:pt x="42798" y="1"/>
                  </a:cubicBezTo>
                  <a:lnTo>
                    <a:pt x="317164" y="0"/>
                  </a:lnTo>
                  <a:cubicBezTo>
                    <a:pt x="340800" y="0"/>
                    <a:pt x="359960" y="19161"/>
                    <a:pt x="359960" y="42797"/>
                  </a:cubicBezTo>
                  <a:close/>
                </a:path>
              </a:pathLst>
            </a:custGeom>
            <a:solidFill>
              <a:srgbClr val="FFFFFF"/>
            </a:solidFill>
            <a:ln w="33172"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2F176E0D-B4D9-46F1-AABC-89BC35E13C56}"/>
                </a:ext>
              </a:extLst>
            </p:cNvPr>
            <p:cNvSpPr/>
            <p:nvPr/>
          </p:nvSpPr>
          <p:spPr>
            <a:xfrm>
              <a:off x="3646838" y="3225238"/>
              <a:ext cx="91088" cy="391308"/>
            </a:xfrm>
            <a:custGeom>
              <a:avLst/>
              <a:gdLst>
                <a:gd name="connsiteX0" fmla="*/ 42797 w 85926"/>
                <a:gd name="connsiteY0" fmla="*/ 360291 h 360290"/>
                <a:gd name="connsiteX1" fmla="*/ 42797 w 85926"/>
                <a:gd name="connsiteY1" fmla="*/ 360291 h 360290"/>
                <a:gd name="connsiteX2" fmla="*/ 1 w 85926"/>
                <a:gd name="connsiteY2" fmla="*/ 317162 h 360290"/>
                <a:gd name="connsiteX3" fmla="*/ 0 w 85926"/>
                <a:gd name="connsiteY3" fmla="*/ 43129 h 360290"/>
                <a:gd name="connsiteX4" fmla="*/ 42797 w 85926"/>
                <a:gd name="connsiteY4" fmla="*/ 0 h 360290"/>
                <a:gd name="connsiteX5" fmla="*/ 42797 w 85926"/>
                <a:gd name="connsiteY5" fmla="*/ 0 h 360290"/>
                <a:gd name="connsiteX6" fmla="*/ 85926 w 85926"/>
                <a:gd name="connsiteY6" fmla="*/ 43129 h 360290"/>
                <a:gd name="connsiteX7" fmla="*/ 85926 w 85926"/>
                <a:gd name="connsiteY7" fmla="*/ 317162 h 360290"/>
                <a:gd name="connsiteX8" fmla="*/ 42797 w 85926"/>
                <a:gd name="connsiteY8" fmla="*/ 360291 h 36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926" h="360290">
                  <a:moveTo>
                    <a:pt x="42797" y="360291"/>
                  </a:moveTo>
                  <a:lnTo>
                    <a:pt x="42797" y="360291"/>
                  </a:lnTo>
                  <a:cubicBezTo>
                    <a:pt x="19107" y="360109"/>
                    <a:pt x="-1" y="340852"/>
                    <a:pt x="1" y="317162"/>
                  </a:cubicBezTo>
                  <a:lnTo>
                    <a:pt x="0" y="43129"/>
                  </a:lnTo>
                  <a:cubicBezTo>
                    <a:pt x="-1" y="19439"/>
                    <a:pt x="19107" y="182"/>
                    <a:pt x="42797" y="0"/>
                  </a:cubicBezTo>
                  <a:lnTo>
                    <a:pt x="42797" y="0"/>
                  </a:lnTo>
                  <a:cubicBezTo>
                    <a:pt x="66617" y="0"/>
                    <a:pt x="85926" y="19309"/>
                    <a:pt x="85926" y="43129"/>
                  </a:cubicBezTo>
                  <a:lnTo>
                    <a:pt x="85926" y="317162"/>
                  </a:lnTo>
                  <a:cubicBezTo>
                    <a:pt x="85926" y="340981"/>
                    <a:pt x="66617" y="360291"/>
                    <a:pt x="42797" y="360291"/>
                  </a:cubicBezTo>
                  <a:close/>
                </a:path>
              </a:pathLst>
            </a:custGeom>
            <a:solidFill>
              <a:srgbClr val="FFFFFF"/>
            </a:solidFill>
            <a:ln w="33172"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2F5D929C-D227-4593-AF22-E00C3AC53A0D}"/>
                </a:ext>
              </a:extLst>
            </p:cNvPr>
            <p:cNvSpPr/>
            <p:nvPr/>
          </p:nvSpPr>
          <p:spPr>
            <a:xfrm>
              <a:off x="2447571" y="965661"/>
              <a:ext cx="144896" cy="148451"/>
            </a:xfrm>
            <a:custGeom>
              <a:avLst/>
              <a:gdLst>
                <a:gd name="connsiteX0" fmla="*/ 0 w 136684"/>
                <a:gd name="connsiteY0" fmla="*/ 68342 h 136684"/>
                <a:gd name="connsiteX1" fmla="*/ 68342 w 136684"/>
                <a:gd name="connsiteY1" fmla="*/ 0 h 136684"/>
                <a:gd name="connsiteX2" fmla="*/ 136685 w 136684"/>
                <a:gd name="connsiteY2" fmla="*/ 68342 h 136684"/>
                <a:gd name="connsiteX3" fmla="*/ 68342 w 136684"/>
                <a:gd name="connsiteY3" fmla="*/ 136685 h 136684"/>
                <a:gd name="connsiteX4" fmla="*/ 0 w 136684"/>
                <a:gd name="connsiteY4" fmla="*/ 68342 h 136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84" h="136684">
                  <a:moveTo>
                    <a:pt x="0" y="68342"/>
                  </a:moveTo>
                  <a:cubicBezTo>
                    <a:pt x="0" y="30598"/>
                    <a:pt x="30598" y="0"/>
                    <a:pt x="68342" y="0"/>
                  </a:cubicBezTo>
                  <a:cubicBezTo>
                    <a:pt x="106087" y="0"/>
                    <a:pt x="136685" y="30598"/>
                    <a:pt x="136685" y="68342"/>
                  </a:cubicBezTo>
                  <a:cubicBezTo>
                    <a:pt x="136685" y="106087"/>
                    <a:pt x="106087" y="136685"/>
                    <a:pt x="68342" y="136685"/>
                  </a:cubicBezTo>
                  <a:cubicBezTo>
                    <a:pt x="30673" y="136503"/>
                    <a:pt x="181" y="106011"/>
                    <a:pt x="0" y="68342"/>
                  </a:cubicBezTo>
                  <a:close/>
                </a:path>
              </a:pathLst>
            </a:custGeom>
            <a:solidFill>
              <a:srgbClr val="FFEDB2"/>
            </a:solidFill>
            <a:ln w="33172"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6B45CF4-9C5D-4393-8F17-7ED8D1B2634E}"/>
                </a:ext>
              </a:extLst>
            </p:cNvPr>
            <p:cNvSpPr/>
            <p:nvPr/>
          </p:nvSpPr>
          <p:spPr>
            <a:xfrm>
              <a:off x="5397908" y="3810761"/>
              <a:ext cx="145600" cy="149173"/>
            </a:xfrm>
            <a:custGeom>
              <a:avLst/>
              <a:gdLst>
                <a:gd name="connsiteX0" fmla="*/ 1 w 137348"/>
                <a:gd name="connsiteY0" fmla="*/ 69006 h 137348"/>
                <a:gd name="connsiteX1" fmla="*/ 68343 w 137348"/>
                <a:gd name="connsiteY1" fmla="*/ 1 h 137348"/>
                <a:gd name="connsiteX2" fmla="*/ 137348 w 137348"/>
                <a:gd name="connsiteY2" fmla="*/ 68343 h 137348"/>
                <a:gd name="connsiteX3" fmla="*/ 69006 w 137348"/>
                <a:gd name="connsiteY3" fmla="*/ 137348 h 137348"/>
                <a:gd name="connsiteX4" fmla="*/ 68675 w 137348"/>
                <a:gd name="connsiteY4" fmla="*/ 137349 h 137348"/>
                <a:gd name="connsiteX5" fmla="*/ 0 w 137348"/>
                <a:gd name="connsiteY5" fmla="*/ 69006 h 13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348" h="137348">
                  <a:moveTo>
                    <a:pt x="1" y="69006"/>
                  </a:moveTo>
                  <a:cubicBezTo>
                    <a:pt x="-182" y="31078"/>
                    <a:pt x="30415" y="184"/>
                    <a:pt x="68343" y="1"/>
                  </a:cubicBezTo>
                  <a:cubicBezTo>
                    <a:pt x="106270" y="-182"/>
                    <a:pt x="137164" y="30415"/>
                    <a:pt x="137348" y="68343"/>
                  </a:cubicBezTo>
                  <a:cubicBezTo>
                    <a:pt x="137531" y="106270"/>
                    <a:pt x="106933" y="137164"/>
                    <a:pt x="69006" y="137348"/>
                  </a:cubicBezTo>
                  <a:cubicBezTo>
                    <a:pt x="68895" y="137348"/>
                    <a:pt x="68785" y="137349"/>
                    <a:pt x="68675" y="137349"/>
                  </a:cubicBezTo>
                  <a:cubicBezTo>
                    <a:pt x="30876" y="137349"/>
                    <a:pt x="183" y="106804"/>
                    <a:pt x="0" y="69006"/>
                  </a:cubicBezTo>
                  <a:close/>
                </a:path>
              </a:pathLst>
            </a:custGeom>
            <a:solidFill>
              <a:srgbClr val="FFEDB2"/>
            </a:solidFill>
            <a:ln w="33172"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2FC812C4-D0BD-4EED-A335-9F13CFA9FB5B}"/>
                </a:ext>
              </a:extLst>
            </p:cNvPr>
            <p:cNvSpPr/>
            <p:nvPr/>
          </p:nvSpPr>
          <p:spPr>
            <a:xfrm>
              <a:off x="17548136" y="3237849"/>
              <a:ext cx="145600" cy="149173"/>
            </a:xfrm>
            <a:custGeom>
              <a:avLst/>
              <a:gdLst>
                <a:gd name="connsiteX0" fmla="*/ 0 w 137348"/>
                <a:gd name="connsiteY0" fmla="*/ 68674 h 137348"/>
                <a:gd name="connsiteX1" fmla="*/ 68674 w 137348"/>
                <a:gd name="connsiteY1" fmla="*/ 0 h 137348"/>
                <a:gd name="connsiteX2" fmla="*/ 137349 w 137348"/>
                <a:gd name="connsiteY2" fmla="*/ 68674 h 137348"/>
                <a:gd name="connsiteX3" fmla="*/ 68674 w 137348"/>
                <a:gd name="connsiteY3" fmla="*/ 137349 h 137348"/>
                <a:gd name="connsiteX4" fmla="*/ 0 w 137348"/>
                <a:gd name="connsiteY4" fmla="*/ 68674 h 137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48" h="137348">
                  <a:moveTo>
                    <a:pt x="0" y="68674"/>
                  </a:moveTo>
                  <a:cubicBezTo>
                    <a:pt x="0" y="30747"/>
                    <a:pt x="30746" y="0"/>
                    <a:pt x="68674" y="0"/>
                  </a:cubicBezTo>
                  <a:cubicBezTo>
                    <a:pt x="106603" y="0"/>
                    <a:pt x="137349" y="30747"/>
                    <a:pt x="137349" y="68674"/>
                  </a:cubicBezTo>
                  <a:cubicBezTo>
                    <a:pt x="137349" y="106602"/>
                    <a:pt x="106603" y="137349"/>
                    <a:pt x="68674" y="137349"/>
                  </a:cubicBezTo>
                  <a:cubicBezTo>
                    <a:pt x="30746" y="137349"/>
                    <a:pt x="0" y="106602"/>
                    <a:pt x="0" y="68674"/>
                  </a:cubicBezTo>
                  <a:close/>
                </a:path>
              </a:pathLst>
            </a:custGeom>
            <a:solidFill>
              <a:srgbClr val="FFEDB2"/>
            </a:solidFill>
            <a:ln w="33172"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757D8C1A-75D6-4C64-A955-51627EF5D3E0}"/>
                </a:ext>
              </a:extLst>
            </p:cNvPr>
            <p:cNvSpPr/>
            <p:nvPr/>
          </p:nvSpPr>
          <p:spPr>
            <a:xfrm>
              <a:off x="16454118" y="1047816"/>
              <a:ext cx="144896" cy="148451"/>
            </a:xfrm>
            <a:custGeom>
              <a:avLst/>
              <a:gdLst>
                <a:gd name="connsiteX0" fmla="*/ 0 w 136684"/>
                <a:gd name="connsiteY0" fmla="*/ 68342 h 136684"/>
                <a:gd name="connsiteX1" fmla="*/ 68342 w 136684"/>
                <a:gd name="connsiteY1" fmla="*/ 0 h 136684"/>
                <a:gd name="connsiteX2" fmla="*/ 136685 w 136684"/>
                <a:gd name="connsiteY2" fmla="*/ 68342 h 136684"/>
                <a:gd name="connsiteX3" fmla="*/ 68342 w 136684"/>
                <a:gd name="connsiteY3" fmla="*/ 136685 h 136684"/>
                <a:gd name="connsiteX4" fmla="*/ 0 w 136684"/>
                <a:gd name="connsiteY4" fmla="*/ 68342 h 136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84" h="136684">
                  <a:moveTo>
                    <a:pt x="0" y="68342"/>
                  </a:moveTo>
                  <a:cubicBezTo>
                    <a:pt x="0" y="30598"/>
                    <a:pt x="30598" y="0"/>
                    <a:pt x="68342" y="0"/>
                  </a:cubicBezTo>
                  <a:cubicBezTo>
                    <a:pt x="106087" y="0"/>
                    <a:pt x="136685" y="30598"/>
                    <a:pt x="136685" y="68342"/>
                  </a:cubicBezTo>
                  <a:cubicBezTo>
                    <a:pt x="136685" y="106087"/>
                    <a:pt x="106087" y="136685"/>
                    <a:pt x="68342" y="136685"/>
                  </a:cubicBezTo>
                  <a:cubicBezTo>
                    <a:pt x="30673" y="136503"/>
                    <a:pt x="181" y="106011"/>
                    <a:pt x="0" y="68342"/>
                  </a:cubicBezTo>
                  <a:close/>
                </a:path>
              </a:pathLst>
            </a:custGeom>
            <a:solidFill>
              <a:srgbClr val="FFEDB2"/>
            </a:solidFill>
            <a:ln w="33172"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3DB68A4E-DA52-4A35-AC91-5D0E6A001276}"/>
                </a:ext>
              </a:extLst>
            </p:cNvPr>
            <p:cNvSpPr/>
            <p:nvPr/>
          </p:nvSpPr>
          <p:spPr>
            <a:xfrm>
              <a:off x="12403246" y="2955357"/>
              <a:ext cx="144896" cy="148451"/>
            </a:xfrm>
            <a:custGeom>
              <a:avLst/>
              <a:gdLst>
                <a:gd name="connsiteX0" fmla="*/ 0 w 136684"/>
                <a:gd name="connsiteY0" fmla="*/ 68342 h 136684"/>
                <a:gd name="connsiteX1" fmla="*/ 68342 w 136684"/>
                <a:gd name="connsiteY1" fmla="*/ 0 h 136684"/>
                <a:gd name="connsiteX2" fmla="*/ 136685 w 136684"/>
                <a:gd name="connsiteY2" fmla="*/ 68342 h 136684"/>
                <a:gd name="connsiteX3" fmla="*/ 68342 w 136684"/>
                <a:gd name="connsiteY3" fmla="*/ 136685 h 136684"/>
                <a:gd name="connsiteX4" fmla="*/ 0 w 136684"/>
                <a:gd name="connsiteY4" fmla="*/ 68342 h 136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84" h="136684">
                  <a:moveTo>
                    <a:pt x="0" y="68342"/>
                  </a:moveTo>
                  <a:cubicBezTo>
                    <a:pt x="0" y="30598"/>
                    <a:pt x="30598" y="0"/>
                    <a:pt x="68342" y="0"/>
                  </a:cubicBezTo>
                  <a:cubicBezTo>
                    <a:pt x="106087" y="0"/>
                    <a:pt x="136685" y="30598"/>
                    <a:pt x="136685" y="68342"/>
                  </a:cubicBezTo>
                  <a:cubicBezTo>
                    <a:pt x="136685" y="106087"/>
                    <a:pt x="106087" y="136685"/>
                    <a:pt x="68342" y="136685"/>
                  </a:cubicBezTo>
                  <a:cubicBezTo>
                    <a:pt x="30598" y="136685"/>
                    <a:pt x="0" y="106087"/>
                    <a:pt x="0" y="68342"/>
                  </a:cubicBezTo>
                  <a:close/>
                </a:path>
              </a:pathLst>
            </a:custGeom>
            <a:solidFill>
              <a:srgbClr val="FFEDB2"/>
            </a:solidFill>
            <a:ln w="33172"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3EB34240-9417-4A5B-8263-34544328F5E4}"/>
                </a:ext>
              </a:extLst>
            </p:cNvPr>
            <p:cNvSpPr/>
            <p:nvPr/>
          </p:nvSpPr>
          <p:spPr>
            <a:xfrm>
              <a:off x="20510875" y="890716"/>
              <a:ext cx="145601" cy="149173"/>
            </a:xfrm>
            <a:custGeom>
              <a:avLst/>
              <a:gdLst>
                <a:gd name="connsiteX0" fmla="*/ 1 w 137349"/>
                <a:gd name="connsiteY0" fmla="*/ 68673 h 137348"/>
                <a:gd name="connsiteX1" fmla="*/ 68676 w 137349"/>
                <a:gd name="connsiteY1" fmla="*/ 0 h 137348"/>
                <a:gd name="connsiteX2" fmla="*/ 137350 w 137349"/>
                <a:gd name="connsiteY2" fmla="*/ 68675 h 137348"/>
                <a:gd name="connsiteX3" fmla="*/ 68674 w 137349"/>
                <a:gd name="connsiteY3" fmla="*/ 137348 h 137348"/>
                <a:gd name="connsiteX4" fmla="*/ 68343 w 137349"/>
                <a:gd name="connsiteY4" fmla="*/ 137348 h 137348"/>
                <a:gd name="connsiteX5" fmla="*/ 0 w 137349"/>
                <a:gd name="connsiteY5" fmla="*/ 69006 h 137348"/>
                <a:gd name="connsiteX6" fmla="*/ 1 w 137349"/>
                <a:gd name="connsiteY6" fmla="*/ 68673 h 137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349" h="137348">
                  <a:moveTo>
                    <a:pt x="1" y="68673"/>
                  </a:moveTo>
                  <a:cubicBezTo>
                    <a:pt x="1" y="30746"/>
                    <a:pt x="30748" y="-1"/>
                    <a:pt x="68676" y="0"/>
                  </a:cubicBezTo>
                  <a:cubicBezTo>
                    <a:pt x="106604" y="1"/>
                    <a:pt x="137350" y="30747"/>
                    <a:pt x="137350" y="68675"/>
                  </a:cubicBezTo>
                  <a:cubicBezTo>
                    <a:pt x="137350" y="106603"/>
                    <a:pt x="106603" y="137349"/>
                    <a:pt x="68674" y="137348"/>
                  </a:cubicBezTo>
                  <a:cubicBezTo>
                    <a:pt x="68564" y="137348"/>
                    <a:pt x="68454" y="137348"/>
                    <a:pt x="68343" y="137348"/>
                  </a:cubicBezTo>
                  <a:cubicBezTo>
                    <a:pt x="30599" y="137348"/>
                    <a:pt x="1" y="106750"/>
                    <a:pt x="0" y="69006"/>
                  </a:cubicBezTo>
                  <a:cubicBezTo>
                    <a:pt x="0" y="68895"/>
                    <a:pt x="0" y="68784"/>
                    <a:pt x="1" y="68673"/>
                  </a:cubicBezTo>
                  <a:close/>
                </a:path>
              </a:pathLst>
            </a:custGeom>
            <a:solidFill>
              <a:srgbClr val="FFEDB2"/>
            </a:solidFill>
            <a:ln w="33172"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E63F493A-F0F0-44E6-9A7B-7103040177CB}"/>
                </a:ext>
              </a:extLst>
            </p:cNvPr>
            <p:cNvSpPr/>
            <p:nvPr/>
          </p:nvSpPr>
          <p:spPr>
            <a:xfrm>
              <a:off x="8625730" y="1543977"/>
              <a:ext cx="144896" cy="148453"/>
            </a:xfrm>
            <a:custGeom>
              <a:avLst/>
              <a:gdLst>
                <a:gd name="connsiteX0" fmla="*/ 0 w 136684"/>
                <a:gd name="connsiteY0" fmla="*/ 68011 h 136685"/>
                <a:gd name="connsiteX1" fmla="*/ 68673 w 136684"/>
                <a:gd name="connsiteY1" fmla="*/ 1 h 136685"/>
                <a:gd name="connsiteX2" fmla="*/ 136684 w 136684"/>
                <a:gd name="connsiteY2" fmla="*/ 68674 h 136685"/>
                <a:gd name="connsiteX3" fmla="*/ 68343 w 136684"/>
                <a:gd name="connsiteY3" fmla="*/ 136685 h 136685"/>
                <a:gd name="connsiteX4" fmla="*/ 0 w 136684"/>
                <a:gd name="connsiteY4" fmla="*/ 68343 h 136685"/>
                <a:gd name="connsiteX5" fmla="*/ 1 w 136684"/>
                <a:gd name="connsiteY5" fmla="*/ 68011 h 13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684" h="136685">
                  <a:moveTo>
                    <a:pt x="0" y="68011"/>
                  </a:moveTo>
                  <a:cubicBezTo>
                    <a:pt x="183" y="30266"/>
                    <a:pt x="30929" y="-182"/>
                    <a:pt x="68673" y="1"/>
                  </a:cubicBezTo>
                  <a:cubicBezTo>
                    <a:pt x="106418" y="184"/>
                    <a:pt x="136867" y="30930"/>
                    <a:pt x="136684" y="68674"/>
                  </a:cubicBezTo>
                  <a:cubicBezTo>
                    <a:pt x="136502" y="106289"/>
                    <a:pt x="105958" y="136685"/>
                    <a:pt x="68343" y="136685"/>
                  </a:cubicBezTo>
                  <a:cubicBezTo>
                    <a:pt x="30599" y="136686"/>
                    <a:pt x="1" y="106088"/>
                    <a:pt x="0" y="68343"/>
                  </a:cubicBezTo>
                  <a:cubicBezTo>
                    <a:pt x="0" y="68233"/>
                    <a:pt x="0" y="68122"/>
                    <a:pt x="1" y="68011"/>
                  </a:cubicBezTo>
                  <a:close/>
                </a:path>
              </a:pathLst>
            </a:custGeom>
            <a:solidFill>
              <a:srgbClr val="FFEDB2"/>
            </a:solidFill>
            <a:ln w="33172"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BC00E6A0-6890-4F2B-A4E3-DE1119C448D3}"/>
                </a:ext>
              </a:extLst>
            </p:cNvPr>
            <p:cNvSpPr/>
            <p:nvPr/>
          </p:nvSpPr>
          <p:spPr>
            <a:xfrm>
              <a:off x="1701986" y="2437936"/>
              <a:ext cx="144896" cy="148451"/>
            </a:xfrm>
            <a:custGeom>
              <a:avLst/>
              <a:gdLst>
                <a:gd name="connsiteX0" fmla="*/ 0 w 136684"/>
                <a:gd name="connsiteY0" fmla="*/ 68342 h 136684"/>
                <a:gd name="connsiteX1" fmla="*/ 68342 w 136684"/>
                <a:gd name="connsiteY1" fmla="*/ 0 h 136684"/>
                <a:gd name="connsiteX2" fmla="*/ 136685 w 136684"/>
                <a:gd name="connsiteY2" fmla="*/ 68342 h 136684"/>
                <a:gd name="connsiteX3" fmla="*/ 68342 w 136684"/>
                <a:gd name="connsiteY3" fmla="*/ 136685 h 136684"/>
                <a:gd name="connsiteX4" fmla="*/ 0 w 136684"/>
                <a:gd name="connsiteY4" fmla="*/ 68342 h 136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84" h="136684">
                  <a:moveTo>
                    <a:pt x="0" y="68342"/>
                  </a:moveTo>
                  <a:cubicBezTo>
                    <a:pt x="0" y="30598"/>
                    <a:pt x="30598" y="0"/>
                    <a:pt x="68342" y="0"/>
                  </a:cubicBezTo>
                  <a:cubicBezTo>
                    <a:pt x="106087" y="0"/>
                    <a:pt x="136685" y="30598"/>
                    <a:pt x="136685" y="68342"/>
                  </a:cubicBezTo>
                  <a:cubicBezTo>
                    <a:pt x="136685" y="106087"/>
                    <a:pt x="106087" y="136685"/>
                    <a:pt x="68342" y="136685"/>
                  </a:cubicBezTo>
                  <a:cubicBezTo>
                    <a:pt x="30598" y="136685"/>
                    <a:pt x="0" y="106087"/>
                    <a:pt x="0" y="68342"/>
                  </a:cubicBezTo>
                  <a:close/>
                </a:path>
              </a:pathLst>
            </a:custGeom>
            <a:solidFill>
              <a:srgbClr val="FFEDB2"/>
            </a:solidFill>
            <a:ln w="33172" cap="flat">
              <a:noFill/>
              <a:prstDash val="solid"/>
              <a:miter/>
            </a:ln>
          </p:spPr>
          <p:txBody>
            <a:bodyPr rtlCol="0" anchor="ctr"/>
            <a:lstStyle/>
            <a:p>
              <a:endParaRPr lang="en-US"/>
            </a:p>
          </p:txBody>
        </p:sp>
      </p:grpSp>
      <p:grpSp>
        <p:nvGrpSpPr>
          <p:cNvPr id="371" name="Group 370">
            <a:extLst>
              <a:ext uri="{FF2B5EF4-FFF2-40B4-BE49-F238E27FC236}">
                <a16:creationId xmlns:a16="http://schemas.microsoft.com/office/drawing/2014/main" id="{1F26FA57-9973-4EAE-A0ED-0A2E85C460A0}"/>
              </a:ext>
            </a:extLst>
          </p:cNvPr>
          <p:cNvGrpSpPr/>
          <p:nvPr/>
        </p:nvGrpSpPr>
        <p:grpSpPr>
          <a:xfrm>
            <a:off x="15446078" y="1006763"/>
            <a:ext cx="7228844" cy="400110"/>
            <a:chOff x="15572171" y="770114"/>
            <a:chExt cx="7228844" cy="400110"/>
          </a:xfrm>
        </p:grpSpPr>
        <p:sp>
          <p:nvSpPr>
            <p:cNvPr id="368" name="TextBox 367">
              <a:extLst>
                <a:ext uri="{FF2B5EF4-FFF2-40B4-BE49-F238E27FC236}">
                  <a16:creationId xmlns:a16="http://schemas.microsoft.com/office/drawing/2014/main" id="{8AE046F5-4735-4A01-86D8-CD89F42BA3E8}"/>
                </a:ext>
              </a:extLst>
            </p:cNvPr>
            <p:cNvSpPr txBox="1"/>
            <p:nvPr/>
          </p:nvSpPr>
          <p:spPr>
            <a:xfrm>
              <a:off x="15572171" y="770114"/>
              <a:ext cx="1972320" cy="400110"/>
            </a:xfrm>
            <a:prstGeom prst="rect">
              <a:avLst/>
            </a:prstGeom>
            <a:noFill/>
          </p:spPr>
          <p:txBody>
            <a:bodyPr wrap="square" rtlCol="0">
              <a:spAutoFit/>
            </a:bodyPr>
            <a:lstStyle/>
            <a:p>
              <a:pPr algn="ctr"/>
              <a:r>
                <a:rPr lang="en-US" sz="2000" b="1" dirty="0">
                  <a:solidFill>
                    <a:schemeClr val="accent2"/>
                  </a:solidFill>
                </a:rPr>
                <a:t>TỔNG QUAN</a:t>
              </a:r>
            </a:p>
          </p:txBody>
        </p:sp>
        <p:sp>
          <p:nvSpPr>
            <p:cNvPr id="369" name="TextBox 368">
              <a:extLst>
                <a:ext uri="{FF2B5EF4-FFF2-40B4-BE49-F238E27FC236}">
                  <a16:creationId xmlns:a16="http://schemas.microsoft.com/office/drawing/2014/main" id="{650A74D9-140F-4D86-8A4B-0700C393189B}"/>
                </a:ext>
              </a:extLst>
            </p:cNvPr>
            <p:cNvSpPr txBox="1"/>
            <p:nvPr/>
          </p:nvSpPr>
          <p:spPr>
            <a:xfrm>
              <a:off x="18200433" y="770114"/>
              <a:ext cx="1972320" cy="400110"/>
            </a:xfrm>
            <a:prstGeom prst="rect">
              <a:avLst/>
            </a:prstGeom>
            <a:noFill/>
          </p:spPr>
          <p:txBody>
            <a:bodyPr wrap="square" rtlCol="0">
              <a:spAutoFit/>
            </a:bodyPr>
            <a:lstStyle/>
            <a:p>
              <a:pPr algn="ctr"/>
              <a:r>
                <a:rPr lang="en-US" sz="2000" b="1" dirty="0">
                  <a:solidFill>
                    <a:schemeClr val="accent2"/>
                  </a:solidFill>
                </a:rPr>
                <a:t>HOẠT ĐỘNG</a:t>
              </a:r>
            </a:p>
          </p:txBody>
        </p:sp>
        <p:sp>
          <p:nvSpPr>
            <p:cNvPr id="370" name="TextBox 369">
              <a:extLst>
                <a:ext uri="{FF2B5EF4-FFF2-40B4-BE49-F238E27FC236}">
                  <a16:creationId xmlns:a16="http://schemas.microsoft.com/office/drawing/2014/main" id="{F8AEFDD0-4A66-4E75-BF61-752233D2DDF2}"/>
                </a:ext>
              </a:extLst>
            </p:cNvPr>
            <p:cNvSpPr txBox="1"/>
            <p:nvPr/>
          </p:nvSpPr>
          <p:spPr>
            <a:xfrm>
              <a:off x="20828695" y="770114"/>
              <a:ext cx="1972320" cy="400110"/>
            </a:xfrm>
            <a:prstGeom prst="rect">
              <a:avLst/>
            </a:prstGeom>
            <a:noFill/>
          </p:spPr>
          <p:txBody>
            <a:bodyPr wrap="square" rtlCol="0">
              <a:spAutoFit/>
            </a:bodyPr>
            <a:lstStyle/>
            <a:p>
              <a:pPr algn="ctr"/>
              <a:r>
                <a:rPr lang="en-US" sz="2000" b="1" dirty="0">
                  <a:solidFill>
                    <a:schemeClr val="accent2"/>
                  </a:solidFill>
                </a:rPr>
                <a:t>HỌC SINH</a:t>
              </a:r>
            </a:p>
          </p:txBody>
        </p:sp>
      </p:grpSp>
      <p:sp>
        <p:nvSpPr>
          <p:cNvPr id="374" name="TextBox 373">
            <a:extLst>
              <a:ext uri="{FF2B5EF4-FFF2-40B4-BE49-F238E27FC236}">
                <a16:creationId xmlns:a16="http://schemas.microsoft.com/office/drawing/2014/main" id="{5660F729-AA82-47CB-996D-C341A4FF5BB1}"/>
              </a:ext>
            </a:extLst>
          </p:cNvPr>
          <p:cNvSpPr txBox="1"/>
          <p:nvPr/>
        </p:nvSpPr>
        <p:spPr>
          <a:xfrm>
            <a:off x="1426694" y="8230731"/>
            <a:ext cx="8715840" cy="3170099"/>
          </a:xfrm>
          <a:prstGeom prst="rect">
            <a:avLst/>
          </a:prstGeom>
          <a:noFill/>
        </p:spPr>
        <p:txBody>
          <a:bodyPr wrap="square" rtlCol="0">
            <a:spAutoFit/>
          </a:bodyPr>
          <a:lstStyle/>
          <a:p>
            <a:r>
              <a:rPr lang="en-US" sz="10000" dirty="0">
                <a:solidFill>
                  <a:schemeClr val="accent2"/>
                </a:solidFill>
                <a:latin typeface="+mj-lt"/>
              </a:rPr>
              <a:t>HỌP PHỤ HUYNH</a:t>
            </a:r>
          </a:p>
        </p:txBody>
      </p:sp>
      <p:sp>
        <p:nvSpPr>
          <p:cNvPr id="375" name="TextBox 374">
            <a:extLst>
              <a:ext uri="{FF2B5EF4-FFF2-40B4-BE49-F238E27FC236}">
                <a16:creationId xmlns:a16="http://schemas.microsoft.com/office/drawing/2014/main" id="{A638E01C-B088-4C35-A27F-56B8B3A022FC}"/>
              </a:ext>
            </a:extLst>
          </p:cNvPr>
          <p:cNvSpPr txBox="1"/>
          <p:nvPr/>
        </p:nvSpPr>
        <p:spPr>
          <a:xfrm>
            <a:off x="1426694" y="11552436"/>
            <a:ext cx="8715840" cy="707886"/>
          </a:xfrm>
          <a:prstGeom prst="rect">
            <a:avLst/>
          </a:prstGeom>
          <a:noFill/>
        </p:spPr>
        <p:txBody>
          <a:bodyPr wrap="square" rtlCol="0">
            <a:spAutoFit/>
          </a:bodyPr>
          <a:lstStyle/>
          <a:p>
            <a:r>
              <a:rPr lang="en-US" sz="4000" b="1" dirty="0">
                <a:solidFill>
                  <a:schemeClr val="accent3">
                    <a:lumMod val="40000"/>
                    <a:lumOff val="60000"/>
                  </a:schemeClr>
                </a:solidFill>
              </a:rPr>
              <a:t>LỚP 5A8</a:t>
            </a:r>
          </a:p>
        </p:txBody>
      </p:sp>
      <p:sp>
        <p:nvSpPr>
          <p:cNvPr id="376" name="TextBox 375">
            <a:extLst>
              <a:ext uri="{FF2B5EF4-FFF2-40B4-BE49-F238E27FC236}">
                <a16:creationId xmlns:a16="http://schemas.microsoft.com/office/drawing/2014/main" id="{10D09A61-279A-435B-99D5-4B0ED21FBBB5}"/>
              </a:ext>
            </a:extLst>
          </p:cNvPr>
          <p:cNvSpPr txBox="1"/>
          <p:nvPr/>
        </p:nvSpPr>
        <p:spPr>
          <a:xfrm>
            <a:off x="1426694" y="7371239"/>
            <a:ext cx="8715840" cy="707886"/>
          </a:xfrm>
          <a:prstGeom prst="rect">
            <a:avLst/>
          </a:prstGeom>
          <a:noFill/>
        </p:spPr>
        <p:txBody>
          <a:bodyPr wrap="square" rtlCol="0">
            <a:spAutoFit/>
          </a:bodyPr>
          <a:lstStyle/>
          <a:p>
            <a:r>
              <a:rPr lang="en-US" sz="4000" b="1" dirty="0">
                <a:solidFill>
                  <a:schemeClr val="accent5"/>
                </a:solidFill>
              </a:rPr>
              <a:t>TRƯỜNG TIỂU HỌC CHU VĂN AN</a:t>
            </a:r>
          </a:p>
        </p:txBody>
      </p:sp>
      <p:sp>
        <p:nvSpPr>
          <p:cNvPr id="379" name="Freeform: Shape 378">
            <a:extLst>
              <a:ext uri="{FF2B5EF4-FFF2-40B4-BE49-F238E27FC236}">
                <a16:creationId xmlns:a16="http://schemas.microsoft.com/office/drawing/2014/main" id="{ED638000-EBE0-4A57-9050-2DD0639102FD}"/>
              </a:ext>
            </a:extLst>
          </p:cNvPr>
          <p:cNvSpPr/>
          <p:nvPr/>
        </p:nvSpPr>
        <p:spPr>
          <a:xfrm>
            <a:off x="2203450" y="201083"/>
            <a:ext cx="26627" cy="26627"/>
          </a:xfrm>
          <a:custGeom>
            <a:avLst/>
            <a:gdLst/>
            <a:ahLst/>
            <a:cxnLst/>
            <a:rect l="l" t="t" r="r" b="b"/>
            <a:pathLst>
              <a:path w="26627" h="26627"/>
            </a:pathLst>
          </a:custGeom>
          <a:solidFill>
            <a:srgbClr val="E2D2B0"/>
          </a:solidFill>
          <a:ln w="26619"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B76ECA5C-EA2E-40E2-81C0-0F382C75DA74}"/>
              </a:ext>
            </a:extLst>
          </p:cNvPr>
          <p:cNvSpPr/>
          <p:nvPr/>
        </p:nvSpPr>
        <p:spPr>
          <a:xfrm>
            <a:off x="2203450" y="201083"/>
            <a:ext cx="26627" cy="26627"/>
          </a:xfrm>
          <a:custGeom>
            <a:avLst/>
            <a:gdLst/>
            <a:ahLst/>
            <a:cxnLst/>
            <a:rect l="l" t="t" r="r" b="b"/>
            <a:pathLst>
              <a:path w="26627" h="26627"/>
            </a:pathLst>
          </a:custGeom>
          <a:solidFill>
            <a:srgbClr val="A03440"/>
          </a:solidFill>
          <a:ln w="26619"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8C3ACB4-45FD-4324-9FCA-6BD8936A99A5}"/>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1C92D9BB-5985-48FC-85CA-EFB8B6E94F72}"/>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826712BD-1400-4B28-8DE7-33B6B93868C1}"/>
              </a:ext>
            </a:extLst>
          </p:cNvPr>
          <p:cNvSpPr/>
          <p:nvPr/>
        </p:nvSpPr>
        <p:spPr>
          <a:xfrm>
            <a:off x="2203450" y="201083"/>
            <a:ext cx="26627" cy="26627"/>
          </a:xfrm>
          <a:custGeom>
            <a:avLst/>
            <a:gdLst/>
            <a:ahLst/>
            <a:cxnLst/>
            <a:rect l="l" t="t" r="r" b="b"/>
            <a:pathLst>
              <a:path w="26627" h="26627"/>
            </a:pathLst>
          </a:custGeom>
          <a:solidFill>
            <a:srgbClr val="C57438"/>
          </a:solidFill>
          <a:ln w="26619"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0998598C-6A6B-4985-9FB3-453A68AB62FE}"/>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322A205F-F1D2-4E96-8FF7-A5C1BF59B384}"/>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AF0D9093-CEFB-4275-82BA-F55EA2E01706}"/>
              </a:ext>
            </a:extLst>
          </p:cNvPr>
          <p:cNvSpPr/>
          <p:nvPr/>
        </p:nvSpPr>
        <p:spPr>
          <a:xfrm>
            <a:off x="2203450" y="201083"/>
            <a:ext cx="26627" cy="26627"/>
          </a:xfrm>
          <a:custGeom>
            <a:avLst/>
            <a:gdLst/>
            <a:ahLst/>
            <a:cxnLst/>
            <a:rect l="l" t="t" r="r" b="b"/>
            <a:pathLst>
              <a:path w="26627" h="26627"/>
            </a:pathLst>
          </a:custGeom>
          <a:solidFill>
            <a:srgbClr val="EE9146"/>
          </a:solidFill>
          <a:ln w="26619"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1F936723-443B-4B31-BCD5-A8957CF7CEB9}"/>
              </a:ext>
            </a:extLst>
          </p:cNvPr>
          <p:cNvSpPr/>
          <p:nvPr/>
        </p:nvSpPr>
        <p:spPr>
          <a:xfrm>
            <a:off x="2203450" y="201083"/>
            <a:ext cx="26627" cy="26627"/>
          </a:xfrm>
          <a:custGeom>
            <a:avLst/>
            <a:gdLst/>
            <a:ahLst/>
            <a:cxnLst/>
            <a:rect l="l" t="t" r="r" b="b"/>
            <a:pathLst>
              <a:path w="26627" h="26627"/>
            </a:pathLst>
          </a:custGeom>
          <a:solidFill>
            <a:srgbClr val="353535"/>
          </a:solidFill>
          <a:ln w="26619"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2A2F771A-3A21-4DDF-9C77-8CC210A6E327}"/>
              </a:ext>
            </a:extLst>
          </p:cNvPr>
          <p:cNvSpPr/>
          <p:nvPr/>
        </p:nvSpPr>
        <p:spPr>
          <a:xfrm>
            <a:off x="2203450" y="201083"/>
            <a:ext cx="26627" cy="26627"/>
          </a:xfrm>
          <a:custGeom>
            <a:avLst/>
            <a:gdLst/>
            <a:ahLst/>
            <a:cxnLst/>
            <a:rect l="l" t="t" r="r" b="b"/>
            <a:pathLst>
              <a:path w="26627" h="26627"/>
            </a:pathLst>
          </a:custGeom>
          <a:solidFill>
            <a:srgbClr val="7A634F"/>
          </a:solidFill>
          <a:ln w="26619"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88FEB44C-B7D7-4227-BA7B-EB47951D2EB3}"/>
              </a:ext>
            </a:extLst>
          </p:cNvPr>
          <p:cNvSpPr/>
          <p:nvPr/>
        </p:nvSpPr>
        <p:spPr>
          <a:xfrm>
            <a:off x="2203450" y="201083"/>
            <a:ext cx="26627" cy="26627"/>
          </a:xfrm>
          <a:custGeom>
            <a:avLst/>
            <a:gdLst/>
            <a:ahLst/>
            <a:cxnLst/>
            <a:rect l="l" t="t" r="r" b="b"/>
            <a:pathLst>
              <a:path w="26627" h="26627"/>
            </a:pathLst>
          </a:custGeom>
          <a:solidFill>
            <a:srgbClr val="353535"/>
          </a:solidFill>
          <a:ln w="26619"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22E3E64-8F3A-4BBE-BF0A-55EEFF3AEA0E}"/>
              </a:ext>
            </a:extLst>
          </p:cNvPr>
          <p:cNvSpPr/>
          <p:nvPr/>
        </p:nvSpPr>
        <p:spPr>
          <a:xfrm>
            <a:off x="2203450" y="201083"/>
            <a:ext cx="26627" cy="26627"/>
          </a:xfrm>
          <a:custGeom>
            <a:avLst/>
            <a:gdLst/>
            <a:ahLst/>
            <a:cxnLst/>
            <a:rect l="l" t="t" r="r" b="b"/>
            <a:pathLst>
              <a:path w="26627" h="26627"/>
            </a:pathLst>
          </a:custGeom>
          <a:solidFill>
            <a:srgbClr val="DAB454"/>
          </a:solidFill>
          <a:ln w="26619"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747051F5-EC61-48F8-BD6E-64332B6849FC}"/>
              </a:ext>
            </a:extLst>
          </p:cNvPr>
          <p:cNvSpPr/>
          <p:nvPr/>
        </p:nvSpPr>
        <p:spPr>
          <a:xfrm>
            <a:off x="2203450" y="201083"/>
            <a:ext cx="26627" cy="26627"/>
          </a:xfrm>
          <a:custGeom>
            <a:avLst/>
            <a:gdLst/>
            <a:ahLst/>
            <a:cxnLst/>
            <a:rect l="l" t="t" r="r" b="b"/>
            <a:pathLst>
              <a:path w="26627" h="26627"/>
            </a:pathLst>
          </a:custGeom>
          <a:solidFill>
            <a:srgbClr val="DAB454"/>
          </a:solidFill>
          <a:ln w="26619" cap="flat">
            <a:noFill/>
            <a:prstDash val="solid"/>
            <a:miter/>
          </a:ln>
        </p:spPr>
        <p:txBody>
          <a:bodyPr rtlCol="0" anchor="ctr"/>
          <a:lstStyle/>
          <a:p>
            <a:endParaRPr lang="en-US"/>
          </a:p>
        </p:txBody>
      </p:sp>
      <p:sp>
        <p:nvSpPr>
          <p:cNvPr id="392" name="TextBox 391">
            <a:extLst>
              <a:ext uri="{FF2B5EF4-FFF2-40B4-BE49-F238E27FC236}">
                <a16:creationId xmlns:a16="http://schemas.microsoft.com/office/drawing/2014/main" id="{BE6B1820-02B9-407B-BB5B-3723F8EE3D2F}"/>
              </a:ext>
            </a:extLst>
          </p:cNvPr>
          <p:cNvSpPr txBox="1"/>
          <p:nvPr/>
        </p:nvSpPr>
        <p:spPr>
          <a:xfrm>
            <a:off x="1426694" y="781560"/>
            <a:ext cx="3736153" cy="1200329"/>
          </a:xfrm>
          <a:prstGeom prst="rect">
            <a:avLst/>
          </a:prstGeom>
          <a:noFill/>
        </p:spPr>
        <p:txBody>
          <a:bodyPr wrap="square" rtlCol="0">
            <a:spAutoFit/>
          </a:bodyPr>
          <a:lstStyle/>
          <a:p>
            <a:r>
              <a:rPr lang="vi-VN" dirty="0">
                <a:solidFill>
                  <a:schemeClr val="bg1"/>
                </a:solidFill>
                <a:latin typeface="+mj-lt"/>
              </a:rPr>
              <a:t>LOGO TRƯỜNG</a:t>
            </a:r>
            <a:endParaRPr lang="en-US" dirty="0">
              <a:solidFill>
                <a:schemeClr val="bg1"/>
              </a:solidFill>
              <a:latin typeface="+mj-lt"/>
            </a:endParaRPr>
          </a:p>
        </p:txBody>
      </p:sp>
      <p:sp>
        <p:nvSpPr>
          <p:cNvPr id="393" name="TextBox 392">
            <a:extLst>
              <a:ext uri="{FF2B5EF4-FFF2-40B4-BE49-F238E27FC236}">
                <a16:creationId xmlns:a16="http://schemas.microsoft.com/office/drawing/2014/main" id="{803ED6E1-ABBF-4321-947E-69085A964F78}"/>
              </a:ext>
            </a:extLst>
          </p:cNvPr>
          <p:cNvSpPr txBox="1"/>
          <p:nvPr/>
        </p:nvSpPr>
        <p:spPr>
          <a:xfrm>
            <a:off x="1441244" y="1971198"/>
            <a:ext cx="3246268" cy="461665"/>
          </a:xfrm>
          <a:prstGeom prst="rect">
            <a:avLst/>
          </a:prstGeom>
          <a:noFill/>
        </p:spPr>
        <p:txBody>
          <a:bodyPr wrap="square" rtlCol="0" anchor="ctr">
            <a:spAutoFit/>
          </a:bodyPr>
          <a:lstStyle/>
          <a:p>
            <a:r>
              <a:rPr lang="en-US" sz="2400" dirty="0">
                <a:solidFill>
                  <a:schemeClr val="accent2">
                    <a:lumMod val="60000"/>
                    <a:lumOff val="40000"/>
                  </a:schemeClr>
                </a:solidFill>
              </a:rPr>
              <a:t>05 SEPTEMBER 2025</a:t>
            </a:r>
          </a:p>
        </p:txBody>
      </p:sp>
      <p:sp>
        <p:nvSpPr>
          <p:cNvPr id="2" name="TextBox 1">
            <a:extLst>
              <a:ext uri="{FF2B5EF4-FFF2-40B4-BE49-F238E27FC236}">
                <a16:creationId xmlns:a16="http://schemas.microsoft.com/office/drawing/2014/main" id="{18ABE3C5-02AC-84D7-5DAC-7483577B5B6D}"/>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230495221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98A02EF8-19B4-474A-84A3-DC968B3D50CD}"/>
              </a:ext>
            </a:extLst>
          </p:cNvPr>
          <p:cNvSpPr/>
          <p:nvPr/>
        </p:nvSpPr>
        <p:spPr>
          <a:xfrm>
            <a:off x="0" y="0"/>
            <a:ext cx="24377650" cy="13771009"/>
          </a:xfrm>
          <a:custGeom>
            <a:avLst/>
            <a:gdLst>
              <a:gd name="connsiteX0" fmla="*/ 21492418 w 22078198"/>
              <a:gd name="connsiteY0" fmla="*/ 0 h 13398726"/>
              <a:gd name="connsiteX1" fmla="*/ 22078200 w 22078198"/>
              <a:gd name="connsiteY1" fmla="*/ 0 h 13398726"/>
              <a:gd name="connsiteX2" fmla="*/ 22078200 w 22078198"/>
              <a:gd name="connsiteY2" fmla="*/ 13398726 h 13398726"/>
              <a:gd name="connsiteX3" fmla="*/ 21492418 w 22078198"/>
              <a:gd name="connsiteY3" fmla="*/ 13398726 h 13398726"/>
              <a:gd name="connsiteX4" fmla="*/ 585782 w 22078198"/>
              <a:gd name="connsiteY4" fmla="*/ 13398726 h 13398726"/>
              <a:gd name="connsiteX5" fmla="*/ 0 w 22078198"/>
              <a:gd name="connsiteY5" fmla="*/ 13398726 h 13398726"/>
              <a:gd name="connsiteX6" fmla="*/ 0 w 22078198"/>
              <a:gd name="connsiteY6" fmla="*/ -1 h 13398726"/>
              <a:gd name="connsiteX7" fmla="*/ 585782 w 22078198"/>
              <a:gd name="connsiteY7" fmla="*/ -1 h 133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78198" h="13398726">
                <a:moveTo>
                  <a:pt x="21492418" y="0"/>
                </a:moveTo>
                <a:cubicBezTo>
                  <a:pt x="21815936" y="0"/>
                  <a:pt x="22078200" y="0"/>
                  <a:pt x="22078200" y="0"/>
                </a:cubicBezTo>
                <a:lnTo>
                  <a:pt x="22078200" y="13398726"/>
                </a:lnTo>
                <a:cubicBezTo>
                  <a:pt x="22078200" y="13398726"/>
                  <a:pt x="21815936" y="13398726"/>
                  <a:pt x="21492418" y="13398726"/>
                </a:cubicBezTo>
                <a:lnTo>
                  <a:pt x="585782" y="13398726"/>
                </a:lnTo>
                <a:cubicBezTo>
                  <a:pt x="262264" y="13398726"/>
                  <a:pt x="0" y="13398726"/>
                  <a:pt x="0" y="13398726"/>
                </a:cubicBezTo>
                <a:lnTo>
                  <a:pt x="0" y="-1"/>
                </a:lnTo>
                <a:cubicBezTo>
                  <a:pt x="0" y="-1"/>
                  <a:pt x="262264" y="-1"/>
                  <a:pt x="585782" y="-1"/>
                </a:cubicBezTo>
                <a:close/>
              </a:path>
            </a:pathLst>
          </a:custGeom>
          <a:solidFill>
            <a:schemeClr val="bg1">
              <a:lumMod val="95000"/>
            </a:schemeClr>
          </a:solidFill>
          <a:ln w="32999"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2E39B51A-B7B5-4C8A-A09C-EE4CF8791A81}"/>
              </a:ext>
            </a:extLst>
          </p:cNvPr>
          <p:cNvSpPr/>
          <p:nvPr/>
        </p:nvSpPr>
        <p:spPr>
          <a:xfrm>
            <a:off x="-4521895" y="-5515908"/>
            <a:ext cx="9452922" cy="9947411"/>
          </a:xfrm>
          <a:custGeom>
            <a:avLst/>
            <a:gdLst>
              <a:gd name="connsiteX0" fmla="*/ 6433541 w 9452922"/>
              <a:gd name="connsiteY0" fmla="*/ 12018 h 9947411"/>
              <a:gd name="connsiteX1" fmla="*/ 7293568 w 9452922"/>
              <a:gd name="connsiteY1" fmla="*/ 452261 h 9947411"/>
              <a:gd name="connsiteX2" fmla="*/ 9391491 w 9452922"/>
              <a:gd name="connsiteY2" fmla="*/ 3959032 h 9947411"/>
              <a:gd name="connsiteX3" fmla="*/ 8213988 w 9452922"/>
              <a:gd name="connsiteY3" fmla="*/ 7864134 h 9947411"/>
              <a:gd name="connsiteX4" fmla="*/ 4043221 w 9452922"/>
              <a:gd name="connsiteY4" fmla="*/ 9947536 h 9947411"/>
              <a:gd name="connsiteX5" fmla="*/ 171 w 9452922"/>
              <a:gd name="connsiteY5" fmla="*/ 6028574 h 9947411"/>
              <a:gd name="connsiteX6" fmla="*/ 6406150 w 9452922"/>
              <a:gd name="connsiteY6" fmla="*/ 20268 h 9947411"/>
              <a:gd name="connsiteX7" fmla="*/ 6433541 w 9452922"/>
              <a:gd name="connsiteY7" fmla="*/ 12018 h 994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52922" h="9947411">
                <a:moveTo>
                  <a:pt x="6433541" y="12018"/>
                </a:moveTo>
                <a:cubicBezTo>
                  <a:pt x="6747718" y="-68507"/>
                  <a:pt x="7103808" y="279992"/>
                  <a:pt x="7293568" y="452261"/>
                </a:cubicBezTo>
                <a:cubicBezTo>
                  <a:pt x="8311343" y="1377962"/>
                  <a:pt x="9153219" y="2551175"/>
                  <a:pt x="9391491" y="3959032"/>
                </a:cubicBezTo>
                <a:cubicBezTo>
                  <a:pt x="9622504" y="5324976"/>
                  <a:pt x="9198101" y="6719632"/>
                  <a:pt x="8213988" y="7864134"/>
                </a:cubicBezTo>
                <a:cubicBezTo>
                  <a:pt x="7120969" y="9134702"/>
                  <a:pt x="5558994" y="9592107"/>
                  <a:pt x="4043221" y="9947536"/>
                </a:cubicBezTo>
                <a:lnTo>
                  <a:pt x="171" y="6028574"/>
                </a:lnTo>
                <a:cubicBezTo>
                  <a:pt x="941053" y="5146436"/>
                  <a:pt x="5978446" y="165806"/>
                  <a:pt x="6406150" y="20268"/>
                </a:cubicBezTo>
                <a:cubicBezTo>
                  <a:pt x="6417040" y="16968"/>
                  <a:pt x="6424301" y="13998"/>
                  <a:pt x="6433541" y="12018"/>
                </a:cubicBezTo>
                <a:close/>
              </a:path>
            </a:pathLst>
          </a:custGeom>
          <a:solidFill>
            <a:schemeClr val="accent2">
              <a:lumMod val="40000"/>
              <a:lumOff val="60000"/>
            </a:schemeClr>
          </a:solidFill>
          <a:ln w="32999"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C3CD63BE-ECE8-43C3-AECB-7CD06AD25605}"/>
              </a:ext>
            </a:extLst>
          </p:cNvPr>
          <p:cNvSpPr/>
          <p:nvPr/>
        </p:nvSpPr>
        <p:spPr>
          <a:xfrm>
            <a:off x="14971273" y="8003287"/>
            <a:ext cx="11643691" cy="7865316"/>
          </a:xfrm>
          <a:custGeom>
            <a:avLst/>
            <a:gdLst>
              <a:gd name="connsiteX0" fmla="*/ 986264 w 11643691"/>
              <a:gd name="connsiteY0" fmla="*/ 5254009 h 7865316"/>
              <a:gd name="connsiteX1" fmla="*/ 3456119 w 11643691"/>
              <a:gd name="connsiteY1" fmla="*/ 3497654 h 7865316"/>
              <a:gd name="connsiteX2" fmla="*/ 7263536 w 11643691"/>
              <a:gd name="connsiteY2" fmla="*/ 3170936 h 7865316"/>
              <a:gd name="connsiteX3" fmla="*/ 11643863 w 11643691"/>
              <a:gd name="connsiteY3" fmla="*/ 124 h 7865316"/>
              <a:gd name="connsiteX4" fmla="*/ 11643863 w 11643691"/>
              <a:gd name="connsiteY4" fmla="*/ 7658849 h 7865316"/>
              <a:gd name="connsiteX5" fmla="*/ 171 w 11643691"/>
              <a:gd name="connsiteY5" fmla="*/ 7865441 h 7865316"/>
              <a:gd name="connsiteX6" fmla="*/ 379362 w 11643691"/>
              <a:gd name="connsiteY6" fmla="*/ 6627874 h 7865316"/>
              <a:gd name="connsiteX7" fmla="*/ 976364 w 11643691"/>
              <a:gd name="connsiteY7" fmla="*/ 5269850 h 7865316"/>
              <a:gd name="connsiteX8" fmla="*/ 986264 w 11643691"/>
              <a:gd name="connsiteY8" fmla="*/ 5254009 h 786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43691" h="7865316">
                <a:moveTo>
                  <a:pt x="986264" y="5254009"/>
                </a:moveTo>
                <a:cubicBezTo>
                  <a:pt x="1551915" y="4387052"/>
                  <a:pt x="2424813" y="3695005"/>
                  <a:pt x="3456119" y="3497654"/>
                </a:cubicBezTo>
                <a:cubicBezTo>
                  <a:pt x="4717447" y="3256081"/>
                  <a:pt x="6105833" y="3728666"/>
                  <a:pt x="7263536" y="3170936"/>
                </a:cubicBezTo>
                <a:cubicBezTo>
                  <a:pt x="8953558" y="2359422"/>
                  <a:pt x="9497097" y="91539"/>
                  <a:pt x="11643863" y="124"/>
                </a:cubicBezTo>
                <a:lnTo>
                  <a:pt x="11643863" y="7658849"/>
                </a:lnTo>
                <a:lnTo>
                  <a:pt x="171" y="7865441"/>
                </a:lnTo>
                <a:cubicBezTo>
                  <a:pt x="53964" y="7865441"/>
                  <a:pt x="351640" y="6716979"/>
                  <a:pt x="379362" y="6627874"/>
                </a:cubicBezTo>
                <a:cubicBezTo>
                  <a:pt x="528529" y="6147368"/>
                  <a:pt x="701129" y="5695243"/>
                  <a:pt x="976364" y="5269850"/>
                </a:cubicBezTo>
                <a:cubicBezTo>
                  <a:pt x="979334" y="5264570"/>
                  <a:pt x="982634" y="5259289"/>
                  <a:pt x="986264" y="5254009"/>
                </a:cubicBezTo>
                <a:close/>
              </a:path>
            </a:pathLst>
          </a:custGeom>
          <a:solidFill>
            <a:schemeClr val="accent2">
              <a:lumMod val="40000"/>
              <a:lumOff val="60000"/>
            </a:schemeClr>
          </a:solidFill>
          <a:ln w="32999" cap="flat">
            <a:noFill/>
            <a:prstDash val="solid"/>
            <a:miter/>
          </a:ln>
        </p:spPr>
        <p:txBody>
          <a:bodyPr rtlCol="0" anchor="ctr"/>
          <a:lstStyle/>
          <a:p>
            <a:endParaRPr lang="en-US"/>
          </a:p>
        </p:txBody>
      </p:sp>
      <p:grpSp>
        <p:nvGrpSpPr>
          <p:cNvPr id="262" name="Group 261">
            <a:extLst>
              <a:ext uri="{FF2B5EF4-FFF2-40B4-BE49-F238E27FC236}">
                <a16:creationId xmlns:a16="http://schemas.microsoft.com/office/drawing/2014/main" id="{6A0293B2-F5C8-406E-B00F-ECA7BE07D1D5}"/>
              </a:ext>
            </a:extLst>
          </p:cNvPr>
          <p:cNvGrpSpPr/>
          <p:nvPr/>
        </p:nvGrpSpPr>
        <p:grpSpPr>
          <a:xfrm>
            <a:off x="15785258" y="3742701"/>
            <a:ext cx="1148942" cy="1075589"/>
            <a:chOff x="16905216" y="3474065"/>
            <a:chExt cx="1148942" cy="1075589"/>
          </a:xfrm>
        </p:grpSpPr>
        <p:sp>
          <p:nvSpPr>
            <p:cNvPr id="196" name="Freeform: Shape 195">
              <a:extLst>
                <a:ext uri="{FF2B5EF4-FFF2-40B4-BE49-F238E27FC236}">
                  <a16:creationId xmlns:a16="http://schemas.microsoft.com/office/drawing/2014/main" id="{1CE465C9-BEB4-49D8-8561-74D42BC79DA1}"/>
                </a:ext>
              </a:extLst>
            </p:cNvPr>
            <p:cNvSpPr/>
            <p:nvPr/>
          </p:nvSpPr>
          <p:spPr>
            <a:xfrm>
              <a:off x="17162922" y="3488977"/>
              <a:ext cx="647709" cy="1041536"/>
            </a:xfrm>
            <a:custGeom>
              <a:avLst/>
              <a:gdLst>
                <a:gd name="connsiteX0" fmla="*/ 476058 w 647709"/>
                <a:gd name="connsiteY0" fmla="*/ 1041656 h 1041536"/>
                <a:gd name="connsiteX1" fmla="*/ 287947 w 647709"/>
                <a:gd name="connsiteY1" fmla="*/ 949581 h 1041536"/>
                <a:gd name="connsiteX2" fmla="*/ 171 w 647709"/>
                <a:gd name="connsiteY2" fmla="*/ 238393 h 1041536"/>
                <a:gd name="connsiteX3" fmla="*/ 117328 w 647709"/>
                <a:gd name="connsiteY3" fmla="*/ 10680 h 1041536"/>
                <a:gd name="connsiteX4" fmla="*/ 359892 w 647709"/>
                <a:gd name="connsiteY4" fmla="*/ 92525 h 1041536"/>
                <a:gd name="connsiteX5" fmla="*/ 573083 w 647709"/>
                <a:gd name="connsiteY5" fmla="*/ 420232 h 1041536"/>
                <a:gd name="connsiteX6" fmla="*/ 573083 w 647709"/>
                <a:gd name="connsiteY6" fmla="*/ 420232 h 1041536"/>
                <a:gd name="connsiteX7" fmla="*/ 647667 w 647709"/>
                <a:gd name="connsiteY7" fmla="*/ 803713 h 1041536"/>
                <a:gd name="connsiteX8" fmla="*/ 530511 w 647709"/>
                <a:gd name="connsiteY8" fmla="*/ 1031426 h 1041536"/>
                <a:gd name="connsiteX9" fmla="*/ 476058 w 647709"/>
                <a:gd name="connsiteY9" fmla="*/ 1041656 h 1041536"/>
                <a:gd name="connsiteX10" fmla="*/ 171121 w 647709"/>
                <a:gd name="connsiteY10" fmla="*/ 40382 h 1041536"/>
                <a:gd name="connsiteX11" fmla="*/ 132180 w 647709"/>
                <a:gd name="connsiteY11" fmla="*/ 47642 h 1041536"/>
                <a:gd name="connsiteX12" fmla="*/ 39444 w 647709"/>
                <a:gd name="connsiteY12" fmla="*/ 240373 h 1041536"/>
                <a:gd name="connsiteX13" fmla="*/ 315009 w 647709"/>
                <a:gd name="connsiteY13" fmla="*/ 920540 h 1041536"/>
                <a:gd name="connsiteX14" fmla="*/ 515660 w 647709"/>
                <a:gd name="connsiteY14" fmla="*/ 994464 h 1041536"/>
                <a:gd name="connsiteX15" fmla="*/ 608395 w 647709"/>
                <a:gd name="connsiteY15" fmla="*/ 801733 h 1041536"/>
                <a:gd name="connsiteX16" fmla="*/ 536452 w 647709"/>
                <a:gd name="connsiteY16" fmla="*/ 435083 h 1041536"/>
                <a:gd name="connsiteX17" fmla="*/ 536452 w 647709"/>
                <a:gd name="connsiteY17" fmla="*/ 435083 h 1041536"/>
                <a:gd name="connsiteX18" fmla="*/ 332830 w 647709"/>
                <a:gd name="connsiteY18" fmla="*/ 121566 h 1041536"/>
                <a:gd name="connsiteX19" fmla="*/ 171121 w 647709"/>
                <a:gd name="connsiteY19" fmla="*/ 40052 h 104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7709" h="1041536">
                  <a:moveTo>
                    <a:pt x="476058" y="1041656"/>
                  </a:moveTo>
                  <a:cubicBezTo>
                    <a:pt x="418635" y="1041656"/>
                    <a:pt x="353621" y="1008654"/>
                    <a:pt x="287947" y="949581"/>
                  </a:cubicBezTo>
                  <a:cubicBezTo>
                    <a:pt x="103400" y="758823"/>
                    <a:pt x="211" y="503810"/>
                    <a:pt x="171" y="238393"/>
                  </a:cubicBezTo>
                  <a:cubicBezTo>
                    <a:pt x="6442" y="119586"/>
                    <a:pt x="48024" y="38732"/>
                    <a:pt x="117328" y="10680"/>
                  </a:cubicBezTo>
                  <a:cubicBezTo>
                    <a:pt x="186632" y="-17371"/>
                    <a:pt x="272767" y="10680"/>
                    <a:pt x="359892" y="92525"/>
                  </a:cubicBezTo>
                  <a:cubicBezTo>
                    <a:pt x="453412" y="185389"/>
                    <a:pt x="526087" y="297102"/>
                    <a:pt x="573083" y="420232"/>
                  </a:cubicBezTo>
                  <a:lnTo>
                    <a:pt x="573083" y="420232"/>
                  </a:lnTo>
                  <a:cubicBezTo>
                    <a:pt x="625068" y="541259"/>
                    <a:pt x="650502" y="672025"/>
                    <a:pt x="647667" y="803713"/>
                  </a:cubicBezTo>
                  <a:cubicBezTo>
                    <a:pt x="641397" y="922520"/>
                    <a:pt x="599814" y="1003374"/>
                    <a:pt x="530511" y="1031426"/>
                  </a:cubicBezTo>
                  <a:cubicBezTo>
                    <a:pt x="513194" y="1038331"/>
                    <a:pt x="494700" y="1041806"/>
                    <a:pt x="476058" y="1041656"/>
                  </a:cubicBezTo>
                  <a:close/>
                  <a:moveTo>
                    <a:pt x="171121" y="40382"/>
                  </a:moveTo>
                  <a:cubicBezTo>
                    <a:pt x="157792" y="40242"/>
                    <a:pt x="144563" y="42708"/>
                    <a:pt x="132180" y="47642"/>
                  </a:cubicBezTo>
                  <a:cubicBezTo>
                    <a:pt x="78716" y="69093"/>
                    <a:pt x="45054" y="139387"/>
                    <a:pt x="39444" y="240373"/>
                  </a:cubicBezTo>
                  <a:cubicBezTo>
                    <a:pt x="40132" y="494151"/>
                    <a:pt x="138863" y="737846"/>
                    <a:pt x="315009" y="920540"/>
                  </a:cubicBezTo>
                  <a:cubicBezTo>
                    <a:pt x="389263" y="989183"/>
                    <a:pt x="462198" y="1016245"/>
                    <a:pt x="515660" y="994464"/>
                  </a:cubicBezTo>
                  <a:cubicBezTo>
                    <a:pt x="569123" y="972682"/>
                    <a:pt x="602785" y="902718"/>
                    <a:pt x="608395" y="801733"/>
                  </a:cubicBezTo>
                  <a:cubicBezTo>
                    <a:pt x="610596" y="675805"/>
                    <a:pt x="586075" y="550842"/>
                    <a:pt x="536452" y="435083"/>
                  </a:cubicBezTo>
                  <a:lnTo>
                    <a:pt x="536452" y="435083"/>
                  </a:lnTo>
                  <a:cubicBezTo>
                    <a:pt x="491619" y="317300"/>
                    <a:pt x="422204" y="210421"/>
                    <a:pt x="332830" y="121566"/>
                  </a:cubicBezTo>
                  <a:cubicBezTo>
                    <a:pt x="276067" y="68103"/>
                    <a:pt x="218644" y="40052"/>
                    <a:pt x="171121" y="40052"/>
                  </a:cubicBezTo>
                  <a:close/>
                </a:path>
              </a:pathLst>
            </a:custGeom>
            <a:solidFill>
              <a:srgbClr val="738BFF"/>
            </a:solidFill>
            <a:ln w="32999"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6A9BFD20-1832-413C-8A01-7A31926375C8}"/>
                </a:ext>
              </a:extLst>
            </p:cNvPr>
            <p:cNvSpPr/>
            <p:nvPr/>
          </p:nvSpPr>
          <p:spPr>
            <a:xfrm>
              <a:off x="17091713" y="3474065"/>
              <a:ext cx="778618" cy="1075589"/>
            </a:xfrm>
            <a:custGeom>
              <a:avLst/>
              <a:gdLst>
                <a:gd name="connsiteX0" fmla="*/ 182267 w 778618"/>
                <a:gd name="connsiteY0" fmla="*/ 1075709 h 1075589"/>
                <a:gd name="connsiteX1" fmla="*/ 124844 w 778618"/>
                <a:gd name="connsiteY1" fmla="*/ 1066468 h 1075589"/>
                <a:gd name="connsiteX2" fmla="*/ 23199 w 778618"/>
                <a:gd name="connsiteY2" fmla="*/ 963503 h 1075589"/>
                <a:gd name="connsiteX3" fmla="*/ 107683 w 778618"/>
                <a:gd name="connsiteY3" fmla="*/ 438114 h 1075589"/>
                <a:gd name="connsiteX4" fmla="*/ 654192 w 778618"/>
                <a:gd name="connsiteY4" fmla="*/ 9091 h 1075589"/>
                <a:gd name="connsiteX5" fmla="*/ 755837 w 778618"/>
                <a:gd name="connsiteY5" fmla="*/ 111726 h 1075589"/>
                <a:gd name="connsiteX6" fmla="*/ 671023 w 778618"/>
                <a:gd name="connsiteY6" fmla="*/ 637115 h 1075589"/>
                <a:gd name="connsiteX7" fmla="*/ 671023 w 778618"/>
                <a:gd name="connsiteY7" fmla="*/ 637115 h 1075589"/>
                <a:gd name="connsiteX8" fmla="*/ 182267 w 778618"/>
                <a:gd name="connsiteY8" fmla="*/ 1075709 h 1075589"/>
                <a:gd name="connsiteX9" fmla="*/ 597100 w 778618"/>
                <a:gd name="connsiteY9" fmla="*/ 40443 h 1075589"/>
                <a:gd name="connsiteX10" fmla="*/ 142995 w 778618"/>
                <a:gd name="connsiteY10" fmla="*/ 456265 h 1075589"/>
                <a:gd name="connsiteX11" fmla="*/ 59831 w 778618"/>
                <a:gd name="connsiteY11" fmla="*/ 948652 h 1075589"/>
                <a:gd name="connsiteX12" fmla="*/ 137714 w 778618"/>
                <a:gd name="connsiteY12" fmla="*/ 1028846 h 1075589"/>
                <a:gd name="connsiteX13" fmla="*/ 635711 w 778618"/>
                <a:gd name="connsiteY13" fmla="*/ 620284 h 1075589"/>
                <a:gd name="connsiteX14" fmla="*/ 635711 w 778618"/>
                <a:gd name="connsiteY14" fmla="*/ 620284 h 1075589"/>
                <a:gd name="connsiteX15" fmla="*/ 719206 w 778618"/>
                <a:gd name="connsiteY15" fmla="*/ 127568 h 1075589"/>
                <a:gd name="connsiteX16" fmla="*/ 641322 w 778618"/>
                <a:gd name="connsiteY16" fmla="*/ 47373 h 1075589"/>
                <a:gd name="connsiteX17" fmla="*/ 596440 w 778618"/>
                <a:gd name="connsiteY17" fmla="*/ 40443 h 1075589"/>
                <a:gd name="connsiteX18" fmla="*/ 653532 w 778618"/>
                <a:gd name="connsiteY18" fmla="*/ 629195 h 1075589"/>
                <a:gd name="connsiteX19" fmla="*/ 653532 w 778618"/>
                <a:gd name="connsiteY19" fmla="*/ 629195 h 1075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8618" h="1075589">
                  <a:moveTo>
                    <a:pt x="182267" y="1075709"/>
                  </a:moveTo>
                  <a:cubicBezTo>
                    <a:pt x="162744" y="1075862"/>
                    <a:pt x="143333" y="1072738"/>
                    <a:pt x="124844" y="1066468"/>
                  </a:cubicBezTo>
                  <a:cubicBezTo>
                    <a:pt x="77367" y="1048923"/>
                    <a:pt x="40130" y="1011203"/>
                    <a:pt x="23199" y="963503"/>
                  </a:cubicBezTo>
                  <a:cubicBezTo>
                    <a:pt x="-26634" y="840736"/>
                    <a:pt x="5707" y="639425"/>
                    <a:pt x="107683" y="438114"/>
                  </a:cubicBezTo>
                  <a:cubicBezTo>
                    <a:pt x="256851" y="144068"/>
                    <a:pt x="497434" y="-44042"/>
                    <a:pt x="654192" y="9091"/>
                  </a:cubicBezTo>
                  <a:cubicBezTo>
                    <a:pt x="701599" y="26565"/>
                    <a:pt x="738824" y="64152"/>
                    <a:pt x="755837" y="111726"/>
                  </a:cubicBezTo>
                  <a:cubicBezTo>
                    <a:pt x="805671" y="234823"/>
                    <a:pt x="772999" y="436134"/>
                    <a:pt x="671023" y="637115"/>
                  </a:cubicBezTo>
                  <a:lnTo>
                    <a:pt x="671023" y="637115"/>
                  </a:lnTo>
                  <a:cubicBezTo>
                    <a:pt x="538357" y="898489"/>
                    <a:pt x="335396" y="1075709"/>
                    <a:pt x="182267" y="1075709"/>
                  </a:cubicBezTo>
                  <a:close/>
                  <a:moveTo>
                    <a:pt x="597100" y="40443"/>
                  </a:moveTo>
                  <a:cubicBezTo>
                    <a:pt x="461132" y="40443"/>
                    <a:pt x="265102" y="215682"/>
                    <a:pt x="142995" y="456265"/>
                  </a:cubicBezTo>
                  <a:cubicBezTo>
                    <a:pt x="47620" y="644375"/>
                    <a:pt x="14948" y="837766"/>
                    <a:pt x="59831" y="948652"/>
                  </a:cubicBezTo>
                  <a:cubicBezTo>
                    <a:pt x="72306" y="985799"/>
                    <a:pt x="100948" y="1015290"/>
                    <a:pt x="137714" y="1028846"/>
                  </a:cubicBezTo>
                  <a:cubicBezTo>
                    <a:pt x="271701" y="1075049"/>
                    <a:pt x="500734" y="887929"/>
                    <a:pt x="635711" y="620284"/>
                  </a:cubicBezTo>
                  <a:lnTo>
                    <a:pt x="635711" y="620284"/>
                  </a:lnTo>
                  <a:cubicBezTo>
                    <a:pt x="731417" y="431844"/>
                    <a:pt x="764089" y="238454"/>
                    <a:pt x="719206" y="127568"/>
                  </a:cubicBezTo>
                  <a:cubicBezTo>
                    <a:pt x="706403" y="90620"/>
                    <a:pt x="677879" y="61250"/>
                    <a:pt x="641322" y="47373"/>
                  </a:cubicBezTo>
                  <a:cubicBezTo>
                    <a:pt x="626839" y="42629"/>
                    <a:pt x="611678" y="40288"/>
                    <a:pt x="596440" y="40443"/>
                  </a:cubicBezTo>
                  <a:close/>
                  <a:moveTo>
                    <a:pt x="653532" y="629195"/>
                  </a:moveTo>
                  <a:lnTo>
                    <a:pt x="653532" y="629195"/>
                  </a:lnTo>
                  <a:close/>
                </a:path>
              </a:pathLst>
            </a:custGeom>
            <a:solidFill>
              <a:srgbClr val="738BFF"/>
            </a:solidFill>
            <a:ln w="32999"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6F782FC4-CF02-42F1-ADE4-C961E827831C}"/>
                </a:ext>
              </a:extLst>
            </p:cNvPr>
            <p:cNvSpPr/>
            <p:nvPr/>
          </p:nvSpPr>
          <p:spPr>
            <a:xfrm>
              <a:off x="16905216" y="3680809"/>
              <a:ext cx="1148942" cy="662579"/>
            </a:xfrm>
            <a:custGeom>
              <a:avLst/>
              <a:gdLst>
                <a:gd name="connsiteX0" fmla="*/ 797786 w 1148942"/>
                <a:gd name="connsiteY0" fmla="*/ 662704 h 662579"/>
                <a:gd name="connsiteX1" fmla="*/ 442687 w 1148942"/>
                <a:gd name="connsiteY1" fmla="*/ 599340 h 662579"/>
                <a:gd name="connsiteX2" fmla="*/ 16304 w 1148942"/>
                <a:gd name="connsiteY2" fmla="*/ 280873 h 662579"/>
                <a:gd name="connsiteX3" fmla="*/ 16304 w 1148942"/>
                <a:gd name="connsiteY3" fmla="*/ 136325 h 662579"/>
                <a:gd name="connsiteX4" fmla="*/ 706701 w 1148942"/>
                <a:gd name="connsiteY4" fmla="*/ 63721 h 662579"/>
                <a:gd name="connsiteX5" fmla="*/ 1133084 w 1148942"/>
                <a:gd name="connsiteY5" fmla="*/ 382188 h 662579"/>
                <a:gd name="connsiteX6" fmla="*/ 1133084 w 1148942"/>
                <a:gd name="connsiteY6" fmla="*/ 526736 h 662579"/>
                <a:gd name="connsiteX7" fmla="*/ 797786 w 1148942"/>
                <a:gd name="connsiteY7" fmla="*/ 662704 h 662579"/>
                <a:gd name="connsiteX8" fmla="*/ 353912 w 1148942"/>
                <a:gd name="connsiteY8" fmla="*/ 40950 h 662579"/>
                <a:gd name="connsiteX9" fmla="*/ 52936 w 1148942"/>
                <a:gd name="connsiteY9" fmla="*/ 154146 h 662579"/>
                <a:gd name="connsiteX10" fmla="*/ 52936 w 1148942"/>
                <a:gd name="connsiteY10" fmla="*/ 266022 h 662579"/>
                <a:gd name="connsiteX11" fmla="*/ 455558 w 1148942"/>
                <a:gd name="connsiteY11" fmla="*/ 563038 h 662579"/>
                <a:gd name="connsiteX12" fmla="*/ 455558 w 1148942"/>
                <a:gd name="connsiteY12" fmla="*/ 563038 h 662579"/>
                <a:gd name="connsiteX13" fmla="*/ 1097773 w 1148942"/>
                <a:gd name="connsiteY13" fmla="*/ 509905 h 662579"/>
                <a:gd name="connsiteX14" fmla="*/ 1097773 w 1148942"/>
                <a:gd name="connsiteY14" fmla="*/ 398359 h 662579"/>
                <a:gd name="connsiteX15" fmla="*/ 695151 w 1148942"/>
                <a:gd name="connsiteY15" fmla="*/ 101343 h 662579"/>
                <a:gd name="connsiteX16" fmla="*/ 353913 w 1148942"/>
                <a:gd name="connsiteY16" fmla="*/ 40950 h 66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942" h="662579">
                  <a:moveTo>
                    <a:pt x="797786" y="662704"/>
                  </a:moveTo>
                  <a:cubicBezTo>
                    <a:pt x="676752" y="661135"/>
                    <a:pt x="556794" y="639730"/>
                    <a:pt x="442687" y="599340"/>
                  </a:cubicBezTo>
                  <a:cubicBezTo>
                    <a:pt x="229165" y="525746"/>
                    <a:pt x="65807" y="403639"/>
                    <a:pt x="16304" y="280873"/>
                  </a:cubicBezTo>
                  <a:cubicBezTo>
                    <a:pt x="-5206" y="235091"/>
                    <a:pt x="-5206" y="182106"/>
                    <a:pt x="16304" y="136325"/>
                  </a:cubicBezTo>
                  <a:cubicBezTo>
                    <a:pt x="91548" y="-11853"/>
                    <a:pt x="394835" y="-43865"/>
                    <a:pt x="706701" y="63721"/>
                  </a:cubicBezTo>
                  <a:cubicBezTo>
                    <a:pt x="919893" y="137315"/>
                    <a:pt x="1083252" y="259422"/>
                    <a:pt x="1133084" y="382188"/>
                  </a:cubicBezTo>
                  <a:cubicBezTo>
                    <a:pt x="1154457" y="428001"/>
                    <a:pt x="1154457" y="480924"/>
                    <a:pt x="1133084" y="526736"/>
                  </a:cubicBezTo>
                  <a:cubicBezTo>
                    <a:pt x="1087873" y="615841"/>
                    <a:pt x="960156" y="662704"/>
                    <a:pt x="797786" y="662704"/>
                  </a:cubicBezTo>
                  <a:close/>
                  <a:moveTo>
                    <a:pt x="353912" y="40950"/>
                  </a:moveTo>
                  <a:cubicBezTo>
                    <a:pt x="207055" y="40950"/>
                    <a:pt x="89898" y="80222"/>
                    <a:pt x="52936" y="154146"/>
                  </a:cubicBezTo>
                  <a:cubicBezTo>
                    <a:pt x="36072" y="189532"/>
                    <a:pt x="36072" y="230636"/>
                    <a:pt x="52936" y="266022"/>
                  </a:cubicBezTo>
                  <a:cubicBezTo>
                    <a:pt x="97819" y="376908"/>
                    <a:pt x="255897" y="493074"/>
                    <a:pt x="455558" y="563038"/>
                  </a:cubicBezTo>
                  <a:lnTo>
                    <a:pt x="455558" y="563038"/>
                  </a:lnTo>
                  <a:cubicBezTo>
                    <a:pt x="739374" y="662043"/>
                    <a:pt x="1033420" y="636632"/>
                    <a:pt x="1097773" y="509905"/>
                  </a:cubicBezTo>
                  <a:cubicBezTo>
                    <a:pt x="1114253" y="474550"/>
                    <a:pt x="1114253" y="433715"/>
                    <a:pt x="1097773" y="398359"/>
                  </a:cubicBezTo>
                  <a:cubicBezTo>
                    <a:pt x="1052891" y="287473"/>
                    <a:pt x="894812" y="171307"/>
                    <a:pt x="695151" y="101343"/>
                  </a:cubicBezTo>
                  <a:cubicBezTo>
                    <a:pt x="585450" y="62774"/>
                    <a:pt x="470188" y="42375"/>
                    <a:pt x="353913" y="40950"/>
                  </a:cubicBezTo>
                  <a:close/>
                </a:path>
              </a:pathLst>
            </a:custGeom>
            <a:solidFill>
              <a:srgbClr val="738BFF"/>
            </a:solidFill>
            <a:ln w="32999"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9FDCD87E-D961-46F5-8513-E116514EAFA2}"/>
                </a:ext>
              </a:extLst>
            </p:cNvPr>
            <p:cNvSpPr/>
            <p:nvPr/>
          </p:nvSpPr>
          <p:spPr>
            <a:xfrm>
              <a:off x="17341432" y="3879401"/>
              <a:ext cx="288411" cy="288511"/>
            </a:xfrm>
            <a:custGeom>
              <a:avLst/>
              <a:gdLst>
                <a:gd name="connsiteX0" fmla="*/ 90296 w 288411"/>
                <a:gd name="connsiteY0" fmla="*/ 10667 h 288511"/>
                <a:gd name="connsiteX1" fmla="*/ 278041 w 288411"/>
                <a:gd name="connsiteY1" fmla="*/ 90349 h 288511"/>
                <a:gd name="connsiteX2" fmla="*/ 198358 w 288411"/>
                <a:gd name="connsiteY2" fmla="*/ 278094 h 288511"/>
                <a:gd name="connsiteX3" fmla="*/ 10761 w 288411"/>
                <a:gd name="connsiteY3" fmla="*/ 198777 h 288511"/>
                <a:gd name="connsiteX4" fmla="*/ 90296 w 288411"/>
                <a:gd name="connsiteY4" fmla="*/ 10667 h 288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11" h="288511">
                  <a:moveTo>
                    <a:pt x="90296" y="10667"/>
                  </a:moveTo>
                  <a:cubicBezTo>
                    <a:pt x="164144" y="-19174"/>
                    <a:pt x="248201" y="16501"/>
                    <a:pt x="278041" y="90349"/>
                  </a:cubicBezTo>
                  <a:cubicBezTo>
                    <a:pt x="307881" y="164197"/>
                    <a:pt x="272207" y="248254"/>
                    <a:pt x="198358" y="278094"/>
                  </a:cubicBezTo>
                  <a:cubicBezTo>
                    <a:pt x="124653" y="307877"/>
                    <a:pt x="40746" y="272401"/>
                    <a:pt x="10761" y="198777"/>
                  </a:cubicBezTo>
                  <a:cubicBezTo>
                    <a:pt x="-19141" y="124869"/>
                    <a:pt x="16444" y="40705"/>
                    <a:pt x="90296" y="10667"/>
                  </a:cubicBezTo>
                  <a:close/>
                </a:path>
              </a:pathLst>
            </a:custGeom>
            <a:solidFill>
              <a:srgbClr val="2D3962"/>
            </a:solidFill>
            <a:ln w="32999" cap="flat">
              <a:noFill/>
              <a:prstDash val="solid"/>
              <a:miter/>
            </a:ln>
          </p:spPr>
          <p:txBody>
            <a:bodyPr rtlCol="0" anchor="ctr"/>
            <a:lstStyle/>
            <a:p>
              <a:endParaRPr lang="en-US"/>
            </a:p>
          </p:txBody>
        </p:sp>
      </p:grpSp>
      <p:sp>
        <p:nvSpPr>
          <p:cNvPr id="243" name="TextBox 242">
            <a:extLst>
              <a:ext uri="{FF2B5EF4-FFF2-40B4-BE49-F238E27FC236}">
                <a16:creationId xmlns:a16="http://schemas.microsoft.com/office/drawing/2014/main" id="{3B1B8486-56E3-4E1B-9FA7-0CF985B1693F}"/>
              </a:ext>
            </a:extLst>
          </p:cNvPr>
          <p:cNvSpPr txBox="1"/>
          <p:nvPr/>
        </p:nvSpPr>
        <p:spPr>
          <a:xfrm>
            <a:off x="1163032" y="781560"/>
            <a:ext cx="3736153" cy="1200329"/>
          </a:xfrm>
          <a:prstGeom prst="rect">
            <a:avLst/>
          </a:prstGeom>
          <a:noFill/>
        </p:spPr>
        <p:txBody>
          <a:bodyPr wrap="square" rtlCol="0">
            <a:spAutoFit/>
          </a:bodyPr>
          <a:lstStyle/>
          <a:p>
            <a:r>
              <a:rPr lang="en-US" dirty="0">
                <a:solidFill>
                  <a:schemeClr val="accent1"/>
                </a:solidFill>
                <a:latin typeface="+mj-lt"/>
              </a:rPr>
              <a:t>YOUR </a:t>
            </a:r>
          </a:p>
          <a:p>
            <a:r>
              <a:rPr lang="en-US" dirty="0">
                <a:solidFill>
                  <a:schemeClr val="accent1"/>
                </a:solidFill>
                <a:latin typeface="+mj-lt"/>
              </a:rPr>
              <a:t>LOGO</a:t>
            </a:r>
          </a:p>
        </p:txBody>
      </p:sp>
      <p:grpSp>
        <p:nvGrpSpPr>
          <p:cNvPr id="248" name="Group 247">
            <a:extLst>
              <a:ext uri="{FF2B5EF4-FFF2-40B4-BE49-F238E27FC236}">
                <a16:creationId xmlns:a16="http://schemas.microsoft.com/office/drawing/2014/main" id="{00426D54-DC29-4F8D-B039-5B9CE2986C86}"/>
              </a:ext>
            </a:extLst>
          </p:cNvPr>
          <p:cNvGrpSpPr/>
          <p:nvPr/>
        </p:nvGrpSpPr>
        <p:grpSpPr>
          <a:xfrm>
            <a:off x="2532918" y="861699"/>
            <a:ext cx="12046743" cy="13476611"/>
            <a:chOff x="3211414" y="861699"/>
            <a:chExt cx="12046743" cy="13476611"/>
          </a:xfrm>
        </p:grpSpPr>
        <p:sp>
          <p:nvSpPr>
            <p:cNvPr id="14" name="Freeform: Shape 13">
              <a:extLst>
                <a:ext uri="{FF2B5EF4-FFF2-40B4-BE49-F238E27FC236}">
                  <a16:creationId xmlns:a16="http://schemas.microsoft.com/office/drawing/2014/main" id="{2861539F-18C9-458B-92FE-54F03BD41166}"/>
                </a:ext>
              </a:extLst>
            </p:cNvPr>
            <p:cNvSpPr/>
            <p:nvPr/>
          </p:nvSpPr>
          <p:spPr>
            <a:xfrm>
              <a:off x="3551989" y="1795300"/>
              <a:ext cx="11522690" cy="10002432"/>
            </a:xfrm>
            <a:custGeom>
              <a:avLst/>
              <a:gdLst>
                <a:gd name="connsiteX0" fmla="*/ 102151 w 11522690"/>
                <a:gd name="connsiteY0" fmla="*/ 5507483 h 10002432"/>
                <a:gd name="connsiteX1" fmla="*/ 26907 w 11522690"/>
                <a:gd name="connsiteY1" fmla="*/ 6436814 h 10002432"/>
                <a:gd name="connsiteX2" fmla="*/ 837761 w 11522690"/>
                <a:gd name="connsiteY2" fmla="*/ 9244276 h 10002432"/>
                <a:gd name="connsiteX3" fmla="*/ 2543294 w 11522690"/>
                <a:gd name="connsiteY3" fmla="*/ 9927413 h 10002432"/>
                <a:gd name="connsiteX4" fmla="*/ 6310119 w 11522690"/>
                <a:gd name="connsiteY4" fmla="*/ 9696400 h 10002432"/>
                <a:gd name="connsiteX5" fmla="*/ 10004009 w 11522690"/>
                <a:gd name="connsiteY5" fmla="*/ 8462793 h 10002432"/>
                <a:gd name="connsiteX6" fmla="*/ 11522091 w 11522690"/>
                <a:gd name="connsiteY6" fmla="*/ 6123957 h 10002432"/>
                <a:gd name="connsiteX7" fmla="*/ 11096699 w 11522690"/>
                <a:gd name="connsiteY7" fmla="*/ 4784414 h 10002432"/>
                <a:gd name="connsiteX8" fmla="*/ 9424167 w 11522690"/>
                <a:gd name="connsiteY8" fmla="*/ 2955455 h 10002432"/>
                <a:gd name="connsiteX9" fmla="*/ 7294562 w 11522690"/>
                <a:gd name="connsiteY9" fmla="*/ 2379903 h 10002432"/>
                <a:gd name="connsiteX10" fmla="*/ 4979156 w 11522690"/>
                <a:gd name="connsiteY10" fmla="*/ 1010659 h 10002432"/>
                <a:gd name="connsiteX11" fmla="*/ 3821783 w 11522690"/>
                <a:gd name="connsiteY11" fmla="*/ 61528 h 10002432"/>
                <a:gd name="connsiteX12" fmla="*/ 2534713 w 11522690"/>
                <a:gd name="connsiteY12" fmla="*/ 234787 h 10002432"/>
                <a:gd name="connsiteX13" fmla="*/ 1077684 w 11522690"/>
                <a:gd name="connsiteY13" fmla="*/ 1695116 h 10002432"/>
                <a:gd name="connsiteX14" fmla="*/ 102151 w 11522690"/>
                <a:gd name="connsiteY14" fmla="*/ 5507483 h 1000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522690" h="10002432">
                  <a:moveTo>
                    <a:pt x="102151" y="5507483"/>
                  </a:moveTo>
                  <a:cubicBezTo>
                    <a:pt x="73770" y="5817371"/>
                    <a:pt x="50009" y="6127587"/>
                    <a:pt x="26907" y="6436814"/>
                  </a:cubicBezTo>
                  <a:cubicBezTo>
                    <a:pt x="-50317" y="7463170"/>
                    <a:pt x="-10055" y="8520217"/>
                    <a:pt x="837761" y="9244276"/>
                  </a:cubicBezTo>
                  <a:cubicBezTo>
                    <a:pt x="1309687" y="9647228"/>
                    <a:pt x="1929461" y="9836658"/>
                    <a:pt x="2543294" y="9927413"/>
                  </a:cubicBezTo>
                  <a:cubicBezTo>
                    <a:pt x="3793732" y="10111563"/>
                    <a:pt x="5066941" y="9927413"/>
                    <a:pt x="6310119" y="9696400"/>
                  </a:cubicBezTo>
                  <a:cubicBezTo>
                    <a:pt x="7594878" y="9459447"/>
                    <a:pt x="8901090" y="9163421"/>
                    <a:pt x="10004009" y="8462793"/>
                  </a:cubicBezTo>
                  <a:cubicBezTo>
                    <a:pt x="10825094" y="7941035"/>
                    <a:pt x="11549813" y="7096190"/>
                    <a:pt x="11522091" y="6123957"/>
                  </a:cubicBezTo>
                  <a:cubicBezTo>
                    <a:pt x="11508561" y="5651371"/>
                    <a:pt x="11318141" y="5202217"/>
                    <a:pt x="11096699" y="4784414"/>
                  </a:cubicBezTo>
                  <a:cubicBezTo>
                    <a:pt x="10703317" y="4042864"/>
                    <a:pt x="10172649" y="3332335"/>
                    <a:pt x="9424167" y="2955455"/>
                  </a:cubicBezTo>
                  <a:cubicBezTo>
                    <a:pt x="8766111" y="2623127"/>
                    <a:pt x="8005090" y="2576594"/>
                    <a:pt x="7294562" y="2379903"/>
                  </a:cubicBezTo>
                  <a:cubicBezTo>
                    <a:pt x="6415533" y="2135624"/>
                    <a:pt x="5616730" y="1663242"/>
                    <a:pt x="4979156" y="1010659"/>
                  </a:cubicBezTo>
                  <a:cubicBezTo>
                    <a:pt x="4627027" y="647639"/>
                    <a:pt x="4301630" y="218616"/>
                    <a:pt x="3821783" y="61528"/>
                  </a:cubicBezTo>
                  <a:cubicBezTo>
                    <a:pt x="3399030" y="-75760"/>
                    <a:pt x="2930735" y="32486"/>
                    <a:pt x="2534713" y="234787"/>
                  </a:cubicBezTo>
                  <a:cubicBezTo>
                    <a:pt x="1913620" y="551934"/>
                    <a:pt x="1423213" y="1089203"/>
                    <a:pt x="1077684" y="1695116"/>
                  </a:cubicBezTo>
                  <a:cubicBezTo>
                    <a:pt x="422269" y="2845229"/>
                    <a:pt x="220628" y="4209193"/>
                    <a:pt x="102151" y="5507483"/>
                  </a:cubicBezTo>
                  <a:close/>
                </a:path>
              </a:pathLst>
            </a:custGeom>
            <a:solidFill>
              <a:schemeClr val="accent5">
                <a:lumMod val="20000"/>
                <a:lumOff val="80000"/>
              </a:schemeClr>
            </a:solidFill>
            <a:ln w="32999"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40CE97BC-16A9-4D06-BA74-B3467DE7BA65}"/>
                </a:ext>
              </a:extLst>
            </p:cNvPr>
            <p:cNvSpPr/>
            <p:nvPr/>
          </p:nvSpPr>
          <p:spPr>
            <a:xfrm>
              <a:off x="10871841" y="1817437"/>
              <a:ext cx="4149483" cy="2575100"/>
            </a:xfrm>
            <a:custGeom>
              <a:avLst/>
              <a:gdLst>
                <a:gd name="connsiteX0" fmla="*/ 1466391 w 4149483"/>
                <a:gd name="connsiteY0" fmla="*/ 5069 h 2575100"/>
                <a:gd name="connsiteX1" fmla="*/ 1679912 w 4149483"/>
                <a:gd name="connsiteY1" fmla="*/ 5069 h 2575100"/>
                <a:gd name="connsiteX2" fmla="*/ 3022095 w 4149483"/>
                <a:gd name="connsiteY2" fmla="*/ 684246 h 2575100"/>
                <a:gd name="connsiteX3" fmla="*/ 4118745 w 4149483"/>
                <a:gd name="connsiteY3" fmla="*/ 1592125 h 2575100"/>
                <a:gd name="connsiteX4" fmla="*/ 3976837 w 4149483"/>
                <a:gd name="connsiteY4" fmla="*/ 2285163 h 2575100"/>
                <a:gd name="connsiteX5" fmla="*/ 2776892 w 4149483"/>
                <a:gd name="connsiteY5" fmla="*/ 2471953 h 2575100"/>
                <a:gd name="connsiteX6" fmla="*/ 2132036 w 4149483"/>
                <a:gd name="connsiteY6" fmla="*/ 1912902 h 2575100"/>
                <a:gd name="connsiteX7" fmla="*/ 1122182 w 4149483"/>
                <a:gd name="connsiteY7" fmla="*/ 1729742 h 2575100"/>
                <a:gd name="connsiteX8" fmla="*/ 7382 w 4149483"/>
                <a:gd name="connsiteY8" fmla="*/ 1071687 h 2575100"/>
                <a:gd name="connsiteX9" fmla="*/ 346310 w 4149483"/>
                <a:gd name="connsiteY9" fmla="*/ 568410 h 2575100"/>
                <a:gd name="connsiteX10" fmla="*/ 1466391 w 4149483"/>
                <a:gd name="connsiteY10" fmla="*/ 5069 h 257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49483" h="2575100">
                  <a:moveTo>
                    <a:pt x="1466391" y="5069"/>
                  </a:moveTo>
                  <a:cubicBezTo>
                    <a:pt x="1537412" y="-1524"/>
                    <a:pt x="1608891" y="-1524"/>
                    <a:pt x="1679912" y="5069"/>
                  </a:cubicBezTo>
                  <a:cubicBezTo>
                    <a:pt x="2183849" y="55892"/>
                    <a:pt x="2583831" y="430462"/>
                    <a:pt x="3022095" y="684246"/>
                  </a:cubicBezTo>
                  <a:cubicBezTo>
                    <a:pt x="3444188" y="929119"/>
                    <a:pt x="3975517" y="1125810"/>
                    <a:pt x="4118745" y="1592125"/>
                  </a:cubicBezTo>
                  <a:cubicBezTo>
                    <a:pt x="4189817" y="1832354"/>
                    <a:pt x="4136610" y="2092202"/>
                    <a:pt x="3976837" y="2285163"/>
                  </a:cubicBezTo>
                  <a:cubicBezTo>
                    <a:pt x="3716122" y="2594059"/>
                    <a:pt x="3124731" y="2656103"/>
                    <a:pt x="2776892" y="2471953"/>
                  </a:cubicBezTo>
                  <a:cubicBezTo>
                    <a:pt x="2520138" y="2335986"/>
                    <a:pt x="2375590" y="2058440"/>
                    <a:pt x="2132036" y="1912902"/>
                  </a:cubicBezTo>
                  <a:cubicBezTo>
                    <a:pt x="1843601" y="1740303"/>
                    <a:pt x="1445930" y="1751854"/>
                    <a:pt x="1122182" y="1729742"/>
                  </a:cubicBezTo>
                  <a:cubicBezTo>
                    <a:pt x="764113" y="1704991"/>
                    <a:pt x="-86674" y="1614566"/>
                    <a:pt x="7382" y="1071687"/>
                  </a:cubicBezTo>
                  <a:cubicBezTo>
                    <a:pt x="42693" y="868396"/>
                    <a:pt x="193181" y="706357"/>
                    <a:pt x="346310" y="568410"/>
                  </a:cubicBezTo>
                  <a:cubicBezTo>
                    <a:pt x="662137" y="285584"/>
                    <a:pt x="1051228" y="40051"/>
                    <a:pt x="1466391" y="5069"/>
                  </a:cubicBezTo>
                  <a:close/>
                </a:path>
              </a:pathLst>
            </a:custGeom>
            <a:solidFill>
              <a:schemeClr val="accent5">
                <a:lumMod val="20000"/>
                <a:lumOff val="80000"/>
              </a:schemeClr>
            </a:solidFill>
            <a:ln w="32999"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661620B-C3E5-4688-8BC1-0C63043F6005}"/>
                </a:ext>
              </a:extLst>
            </p:cNvPr>
            <p:cNvSpPr/>
            <p:nvPr/>
          </p:nvSpPr>
          <p:spPr>
            <a:xfrm>
              <a:off x="3551835" y="5237749"/>
              <a:ext cx="3000281" cy="3542434"/>
            </a:xfrm>
            <a:custGeom>
              <a:avLst/>
              <a:gdLst>
                <a:gd name="connsiteX0" fmla="*/ 651124 w 3000281"/>
                <a:gd name="connsiteY0" fmla="*/ 32124 h 3542434"/>
                <a:gd name="connsiteX1" fmla="*/ 1319 w 3000281"/>
                <a:gd name="connsiteY1" fmla="*/ 2808895 h 3542434"/>
                <a:gd name="connsiteX2" fmla="*/ 32101 w 3000281"/>
                <a:gd name="connsiteY2" fmla="*/ 2859001 h 3542434"/>
                <a:gd name="connsiteX3" fmla="*/ 32341 w 3000281"/>
                <a:gd name="connsiteY3" fmla="*/ 2859058 h 3542434"/>
                <a:gd name="connsiteX4" fmla="*/ 2949370 w 3000281"/>
                <a:gd name="connsiteY4" fmla="*/ 3541534 h 3542434"/>
                <a:gd name="connsiteX5" fmla="*/ 2999437 w 3000281"/>
                <a:gd name="connsiteY5" fmla="*/ 3509808 h 3542434"/>
                <a:gd name="connsiteX6" fmla="*/ 2993922 w 3000281"/>
                <a:gd name="connsiteY6" fmla="*/ 3478171 h 3542434"/>
                <a:gd name="connsiteX7" fmla="*/ 726369 w 3000281"/>
                <a:gd name="connsiteY7" fmla="*/ 18924 h 3542434"/>
                <a:gd name="connsiteX8" fmla="*/ 668798 w 3000281"/>
                <a:gd name="connsiteY8" fmla="*/ 6929 h 3542434"/>
                <a:gd name="connsiteX9" fmla="*/ 651124 w 3000281"/>
                <a:gd name="connsiteY9" fmla="*/ 32124 h 3542434"/>
                <a:gd name="connsiteX10" fmla="*/ 923719 w 3000281"/>
                <a:gd name="connsiteY10" fmla="*/ 1189167 h 3542434"/>
                <a:gd name="connsiteX11" fmla="*/ 1949085 w 3000281"/>
                <a:gd name="connsiteY11" fmla="*/ 2753452 h 3542434"/>
                <a:gd name="connsiteX12" fmla="*/ 1938232 w 3000281"/>
                <a:gd name="connsiteY12" fmla="*/ 2806015 h 3542434"/>
                <a:gd name="connsiteX13" fmla="*/ 1908493 w 3000281"/>
                <a:gd name="connsiteY13" fmla="*/ 2811205 h 3542434"/>
                <a:gd name="connsiteX14" fmla="*/ 588421 w 3000281"/>
                <a:gd name="connsiteY14" fmla="*/ 2502639 h 3542434"/>
                <a:gd name="connsiteX15" fmla="*/ 560039 w 3000281"/>
                <a:gd name="connsiteY15" fmla="*/ 2457096 h 3542434"/>
                <a:gd name="connsiteX16" fmla="*/ 853755 w 3000281"/>
                <a:gd name="connsiteY16" fmla="*/ 1203028 h 3542434"/>
                <a:gd name="connsiteX17" fmla="*/ 897067 w 3000281"/>
                <a:gd name="connsiteY17" fmla="*/ 1171329 h 3542434"/>
                <a:gd name="connsiteX18" fmla="*/ 923719 w 3000281"/>
                <a:gd name="connsiteY18" fmla="*/ 1189167 h 354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00281" h="3542434">
                  <a:moveTo>
                    <a:pt x="651124" y="32124"/>
                  </a:moveTo>
                  <a:lnTo>
                    <a:pt x="1319" y="2808895"/>
                  </a:lnTo>
                  <a:cubicBezTo>
                    <a:pt x="-4017" y="2831232"/>
                    <a:pt x="9764" y="2853665"/>
                    <a:pt x="32101" y="2859001"/>
                  </a:cubicBezTo>
                  <a:cubicBezTo>
                    <a:pt x="32181" y="2859020"/>
                    <a:pt x="32261" y="2859040"/>
                    <a:pt x="32341" y="2859058"/>
                  </a:cubicBezTo>
                  <a:lnTo>
                    <a:pt x="2949370" y="3541534"/>
                  </a:lnTo>
                  <a:cubicBezTo>
                    <a:pt x="2971956" y="3546599"/>
                    <a:pt x="2994372" y="3532395"/>
                    <a:pt x="2999437" y="3509808"/>
                  </a:cubicBezTo>
                  <a:cubicBezTo>
                    <a:pt x="3001872" y="3498948"/>
                    <a:pt x="2999888" y="3487566"/>
                    <a:pt x="2993922" y="3478171"/>
                  </a:cubicBezTo>
                  <a:lnTo>
                    <a:pt x="726369" y="18924"/>
                  </a:lnTo>
                  <a:cubicBezTo>
                    <a:pt x="713783" y="-286"/>
                    <a:pt x="688008" y="-5656"/>
                    <a:pt x="668798" y="6929"/>
                  </a:cubicBezTo>
                  <a:cubicBezTo>
                    <a:pt x="659902" y="12758"/>
                    <a:pt x="653577" y="21774"/>
                    <a:pt x="651124" y="32124"/>
                  </a:cubicBezTo>
                  <a:close/>
                  <a:moveTo>
                    <a:pt x="923719" y="1189167"/>
                  </a:moveTo>
                  <a:lnTo>
                    <a:pt x="1949085" y="2753452"/>
                  </a:lnTo>
                  <a:cubicBezTo>
                    <a:pt x="1960603" y="2770964"/>
                    <a:pt x="1955744" y="2794497"/>
                    <a:pt x="1938232" y="2806015"/>
                  </a:cubicBezTo>
                  <a:cubicBezTo>
                    <a:pt x="1929463" y="2811783"/>
                    <a:pt x="1918697" y="2813661"/>
                    <a:pt x="1908493" y="2811205"/>
                  </a:cubicBezTo>
                  <a:lnTo>
                    <a:pt x="588421" y="2502639"/>
                  </a:lnTo>
                  <a:cubicBezTo>
                    <a:pt x="568010" y="2497896"/>
                    <a:pt x="555305" y="2477509"/>
                    <a:pt x="560039" y="2457096"/>
                  </a:cubicBezTo>
                  <a:lnTo>
                    <a:pt x="853755" y="1203028"/>
                  </a:lnTo>
                  <a:cubicBezTo>
                    <a:pt x="856962" y="1182314"/>
                    <a:pt x="876354" y="1168122"/>
                    <a:pt x="897067" y="1171329"/>
                  </a:cubicBezTo>
                  <a:cubicBezTo>
                    <a:pt x="908151" y="1173045"/>
                    <a:pt x="917907" y="1179575"/>
                    <a:pt x="923719" y="1189167"/>
                  </a:cubicBezTo>
                  <a:close/>
                </a:path>
              </a:pathLst>
            </a:custGeom>
            <a:solidFill>
              <a:srgbClr val="95CBEC"/>
            </a:solidFill>
            <a:ln w="32999"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D94D7082-3242-491B-B397-0ABF801A8193}"/>
                </a:ext>
              </a:extLst>
            </p:cNvPr>
            <p:cNvSpPr/>
            <p:nvPr/>
          </p:nvSpPr>
          <p:spPr>
            <a:xfrm>
              <a:off x="4581707" y="5928523"/>
              <a:ext cx="158081" cy="120068"/>
            </a:xfrm>
            <a:custGeom>
              <a:avLst/>
              <a:gdLst>
                <a:gd name="connsiteX0" fmla="*/ 24535 w 158081"/>
                <a:gd name="connsiteY0" fmla="*/ 120193 h 120068"/>
                <a:gd name="connsiteX1" fmla="*/ 3744 w 158081"/>
                <a:gd name="connsiteY1" fmla="*/ 108972 h 120068"/>
                <a:gd name="connsiteX2" fmla="*/ 11004 w 158081"/>
                <a:gd name="connsiteY2" fmla="*/ 75970 h 120068"/>
                <a:gd name="connsiteX3" fmla="*/ 121560 w 158081"/>
                <a:gd name="connsiteY3" fmla="*/ 3696 h 120068"/>
                <a:gd name="connsiteX4" fmla="*/ 154561 w 158081"/>
                <a:gd name="connsiteY4" fmla="*/ 10957 h 120068"/>
                <a:gd name="connsiteX5" fmla="*/ 147301 w 158081"/>
                <a:gd name="connsiteY5" fmla="*/ 43959 h 120068"/>
                <a:gd name="connsiteX6" fmla="*/ 36745 w 158081"/>
                <a:gd name="connsiteY6" fmla="*/ 116233 h 120068"/>
                <a:gd name="connsiteX7" fmla="*/ 24534 w 158081"/>
                <a:gd name="connsiteY7" fmla="*/ 120193 h 12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081" h="120068">
                  <a:moveTo>
                    <a:pt x="24535" y="120193"/>
                  </a:moveTo>
                  <a:cubicBezTo>
                    <a:pt x="16151" y="120215"/>
                    <a:pt x="8326" y="115992"/>
                    <a:pt x="3744" y="108972"/>
                  </a:cubicBezTo>
                  <a:cubicBezTo>
                    <a:pt x="-3066" y="97803"/>
                    <a:pt x="135" y="83251"/>
                    <a:pt x="11004" y="75970"/>
                  </a:cubicBezTo>
                  <a:lnTo>
                    <a:pt x="121560" y="3696"/>
                  </a:lnTo>
                  <a:cubicBezTo>
                    <a:pt x="132729" y="-3113"/>
                    <a:pt x="147281" y="88"/>
                    <a:pt x="154561" y="10957"/>
                  </a:cubicBezTo>
                  <a:cubicBezTo>
                    <a:pt x="161555" y="22095"/>
                    <a:pt x="158324" y="36784"/>
                    <a:pt x="147301" y="43959"/>
                  </a:cubicBezTo>
                  <a:lnTo>
                    <a:pt x="36745" y="116233"/>
                  </a:lnTo>
                  <a:cubicBezTo>
                    <a:pt x="33115" y="118648"/>
                    <a:pt x="28891" y="120018"/>
                    <a:pt x="24534" y="120193"/>
                  </a:cubicBezTo>
                  <a:close/>
                </a:path>
              </a:pathLst>
            </a:custGeom>
            <a:solidFill>
              <a:srgbClr val="2D3962"/>
            </a:solidFill>
            <a:ln w="32999"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424CC2D-0579-4F2B-8F8D-2335B1578506}"/>
                </a:ext>
              </a:extLst>
            </p:cNvPr>
            <p:cNvSpPr/>
            <p:nvPr/>
          </p:nvSpPr>
          <p:spPr>
            <a:xfrm>
              <a:off x="4777311" y="6228126"/>
              <a:ext cx="159431" cy="120280"/>
            </a:xfrm>
            <a:custGeom>
              <a:avLst/>
              <a:gdLst>
                <a:gd name="connsiteX0" fmla="*/ 24302 w 159431"/>
                <a:gd name="connsiteY0" fmla="*/ 120246 h 120280"/>
                <a:gd name="connsiteX1" fmla="*/ 3840 w 159431"/>
                <a:gd name="connsiteY1" fmla="*/ 109355 h 120280"/>
                <a:gd name="connsiteX2" fmla="*/ 10771 w 159431"/>
                <a:gd name="connsiteY2" fmla="*/ 76353 h 120280"/>
                <a:gd name="connsiteX3" fmla="*/ 121657 w 159431"/>
                <a:gd name="connsiteY3" fmla="*/ 4079 h 120280"/>
                <a:gd name="connsiteX4" fmla="*/ 155649 w 159431"/>
                <a:gd name="connsiteY4" fmla="*/ 11340 h 120280"/>
                <a:gd name="connsiteX5" fmla="*/ 148388 w 159431"/>
                <a:gd name="connsiteY5" fmla="*/ 45332 h 120280"/>
                <a:gd name="connsiteX6" fmla="*/ 37502 w 159431"/>
                <a:gd name="connsiteY6" fmla="*/ 117606 h 120280"/>
                <a:gd name="connsiteX7" fmla="*/ 24302 w 159431"/>
                <a:gd name="connsiteY7" fmla="*/ 120246 h 120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431" h="120280">
                  <a:moveTo>
                    <a:pt x="24302" y="120246"/>
                  </a:moveTo>
                  <a:cubicBezTo>
                    <a:pt x="16068" y="120351"/>
                    <a:pt x="8352" y="116243"/>
                    <a:pt x="3840" y="109355"/>
                  </a:cubicBezTo>
                  <a:cubicBezTo>
                    <a:pt x="-3034" y="98269"/>
                    <a:pt x="18" y="83738"/>
                    <a:pt x="10771" y="76353"/>
                  </a:cubicBezTo>
                  <a:lnTo>
                    <a:pt x="121657" y="4079"/>
                  </a:lnTo>
                  <a:cubicBezTo>
                    <a:pt x="133048" y="-3302"/>
                    <a:pt x="148267" y="-52"/>
                    <a:pt x="155649" y="11340"/>
                  </a:cubicBezTo>
                  <a:cubicBezTo>
                    <a:pt x="163030" y="22731"/>
                    <a:pt x="159780" y="37950"/>
                    <a:pt x="148388" y="45332"/>
                  </a:cubicBezTo>
                  <a:lnTo>
                    <a:pt x="37502" y="117606"/>
                  </a:lnTo>
                  <a:cubicBezTo>
                    <a:pt x="33500" y="119879"/>
                    <a:pt x="28871" y="120805"/>
                    <a:pt x="24302" y="120246"/>
                  </a:cubicBezTo>
                  <a:close/>
                </a:path>
              </a:pathLst>
            </a:custGeom>
            <a:solidFill>
              <a:srgbClr val="2D3962"/>
            </a:solidFill>
            <a:ln w="32999"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626C8B34-B31A-42ED-B01E-358F8A8E1125}"/>
                </a:ext>
              </a:extLst>
            </p:cNvPr>
            <p:cNvSpPr/>
            <p:nvPr/>
          </p:nvSpPr>
          <p:spPr>
            <a:xfrm>
              <a:off x="4972851" y="6527095"/>
              <a:ext cx="159453" cy="121137"/>
            </a:xfrm>
            <a:custGeom>
              <a:avLst/>
              <a:gdLst>
                <a:gd name="connsiteX0" fmla="*/ 24462 w 159453"/>
                <a:gd name="connsiteY0" fmla="*/ 121262 h 121137"/>
                <a:gd name="connsiteX1" fmla="*/ 172 w 159453"/>
                <a:gd name="connsiteY1" fmla="*/ 96710 h 121137"/>
                <a:gd name="connsiteX2" fmla="*/ 11261 w 159453"/>
                <a:gd name="connsiteY2" fmla="*/ 76380 h 121137"/>
                <a:gd name="connsiteX3" fmla="*/ 121817 w 159453"/>
                <a:gd name="connsiteY3" fmla="*/ 4106 h 121137"/>
                <a:gd name="connsiteX4" fmla="*/ 155644 w 159453"/>
                <a:gd name="connsiteY4" fmla="*/ 11201 h 121137"/>
                <a:gd name="connsiteX5" fmla="*/ 148549 w 159453"/>
                <a:gd name="connsiteY5" fmla="*/ 45028 h 121137"/>
                <a:gd name="connsiteX6" fmla="*/ 37993 w 159453"/>
                <a:gd name="connsiteY6" fmla="*/ 117302 h 121137"/>
                <a:gd name="connsiteX7" fmla="*/ 24462 w 159453"/>
                <a:gd name="connsiteY7" fmla="*/ 121262 h 12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453" h="121137">
                  <a:moveTo>
                    <a:pt x="24462" y="121262"/>
                  </a:moveTo>
                  <a:cubicBezTo>
                    <a:pt x="10975" y="121190"/>
                    <a:pt x="100" y="110198"/>
                    <a:pt x="172" y="96710"/>
                  </a:cubicBezTo>
                  <a:cubicBezTo>
                    <a:pt x="216" y="88500"/>
                    <a:pt x="4382" y="80862"/>
                    <a:pt x="11261" y="76380"/>
                  </a:cubicBezTo>
                  <a:lnTo>
                    <a:pt x="121817" y="4106"/>
                  </a:lnTo>
                  <a:cubicBezTo>
                    <a:pt x="133117" y="-3276"/>
                    <a:pt x="148262" y="-99"/>
                    <a:pt x="155644" y="11201"/>
                  </a:cubicBezTo>
                  <a:cubicBezTo>
                    <a:pt x="163026" y="22502"/>
                    <a:pt x="159849" y="37646"/>
                    <a:pt x="148549" y="45028"/>
                  </a:cubicBezTo>
                  <a:lnTo>
                    <a:pt x="37993" y="117302"/>
                  </a:lnTo>
                  <a:cubicBezTo>
                    <a:pt x="33939" y="119856"/>
                    <a:pt x="29253" y="121227"/>
                    <a:pt x="24462" y="121262"/>
                  </a:cubicBezTo>
                  <a:close/>
                </a:path>
              </a:pathLst>
            </a:custGeom>
            <a:solidFill>
              <a:srgbClr val="2D3962"/>
            </a:solidFill>
            <a:ln w="32999"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FA9D5235-23C1-4F16-996E-B6230EA5185E}"/>
                </a:ext>
              </a:extLst>
            </p:cNvPr>
            <p:cNvSpPr/>
            <p:nvPr/>
          </p:nvSpPr>
          <p:spPr>
            <a:xfrm>
              <a:off x="5265038" y="6976910"/>
              <a:ext cx="159992" cy="121148"/>
            </a:xfrm>
            <a:custGeom>
              <a:avLst/>
              <a:gdLst>
                <a:gd name="connsiteX0" fmla="*/ 25330 w 159992"/>
                <a:gd name="connsiteY0" fmla="*/ 121262 h 121148"/>
                <a:gd name="connsiteX1" fmla="*/ 183 w 159992"/>
                <a:gd name="connsiteY1" fmla="*/ 97589 h 121148"/>
                <a:gd name="connsiteX2" fmla="*/ 11800 w 159992"/>
                <a:gd name="connsiteY2" fmla="*/ 76050 h 121148"/>
                <a:gd name="connsiteX3" fmla="*/ 122356 w 159992"/>
                <a:gd name="connsiteY3" fmla="*/ 4106 h 121148"/>
                <a:gd name="connsiteX4" fmla="*/ 156183 w 159992"/>
                <a:gd name="connsiteY4" fmla="*/ 11201 h 121148"/>
                <a:gd name="connsiteX5" fmla="*/ 149087 w 159992"/>
                <a:gd name="connsiteY5" fmla="*/ 45028 h 121148"/>
                <a:gd name="connsiteX6" fmla="*/ 38531 w 159992"/>
                <a:gd name="connsiteY6" fmla="*/ 116972 h 121148"/>
                <a:gd name="connsiteX7" fmla="*/ 25330 w 159992"/>
                <a:gd name="connsiteY7" fmla="*/ 121263 h 12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92" h="121148">
                  <a:moveTo>
                    <a:pt x="25330" y="121262"/>
                  </a:moveTo>
                  <a:cubicBezTo>
                    <a:pt x="11849" y="121669"/>
                    <a:pt x="590" y="111071"/>
                    <a:pt x="183" y="97589"/>
                  </a:cubicBezTo>
                  <a:cubicBezTo>
                    <a:pt x="-82" y="88847"/>
                    <a:pt x="4350" y="80631"/>
                    <a:pt x="11800" y="76050"/>
                  </a:cubicBezTo>
                  <a:lnTo>
                    <a:pt x="122356" y="4106"/>
                  </a:lnTo>
                  <a:cubicBezTo>
                    <a:pt x="133656" y="-3276"/>
                    <a:pt x="148801" y="-99"/>
                    <a:pt x="156183" y="11201"/>
                  </a:cubicBezTo>
                  <a:cubicBezTo>
                    <a:pt x="163564" y="22502"/>
                    <a:pt x="160387" y="37646"/>
                    <a:pt x="149087" y="45028"/>
                  </a:cubicBezTo>
                  <a:lnTo>
                    <a:pt x="38531" y="116972"/>
                  </a:lnTo>
                  <a:cubicBezTo>
                    <a:pt x="34695" y="119761"/>
                    <a:pt x="30073" y="121264"/>
                    <a:pt x="25330" y="121263"/>
                  </a:cubicBezTo>
                  <a:close/>
                </a:path>
              </a:pathLst>
            </a:custGeom>
            <a:solidFill>
              <a:srgbClr val="2D3962"/>
            </a:solidFill>
            <a:ln w="32999"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5D8D33E-EC18-4282-B6D7-9592793115D1}"/>
                </a:ext>
              </a:extLst>
            </p:cNvPr>
            <p:cNvSpPr/>
            <p:nvPr/>
          </p:nvSpPr>
          <p:spPr>
            <a:xfrm>
              <a:off x="5559123" y="7427793"/>
              <a:ext cx="158275" cy="119739"/>
            </a:xfrm>
            <a:custGeom>
              <a:avLst/>
              <a:gdLst>
                <a:gd name="connsiteX0" fmla="*/ 24302 w 158275"/>
                <a:gd name="connsiteY0" fmla="*/ 119863 h 119739"/>
                <a:gd name="connsiteX1" fmla="*/ 3841 w 158275"/>
                <a:gd name="connsiteY1" fmla="*/ 108973 h 119739"/>
                <a:gd name="connsiteX2" fmla="*/ 10771 w 158275"/>
                <a:gd name="connsiteY2" fmla="*/ 75972 h 119739"/>
                <a:gd name="connsiteX3" fmla="*/ 121657 w 158275"/>
                <a:gd name="connsiteY3" fmla="*/ 3697 h 119739"/>
                <a:gd name="connsiteX4" fmla="*/ 154659 w 158275"/>
                <a:gd name="connsiteY4" fmla="*/ 10957 h 119739"/>
                <a:gd name="connsiteX5" fmla="*/ 147728 w 158275"/>
                <a:gd name="connsiteY5" fmla="*/ 43959 h 119739"/>
                <a:gd name="connsiteX6" fmla="*/ 36842 w 158275"/>
                <a:gd name="connsiteY6" fmla="*/ 116233 h 119739"/>
                <a:gd name="connsiteX7" fmla="*/ 24302 w 158275"/>
                <a:gd name="connsiteY7" fmla="*/ 119862 h 119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275" h="119739">
                  <a:moveTo>
                    <a:pt x="24302" y="119863"/>
                  </a:moveTo>
                  <a:cubicBezTo>
                    <a:pt x="16098" y="119848"/>
                    <a:pt x="8435" y="115769"/>
                    <a:pt x="3841" y="108973"/>
                  </a:cubicBezTo>
                  <a:cubicBezTo>
                    <a:pt x="-3034" y="97887"/>
                    <a:pt x="17" y="83356"/>
                    <a:pt x="10771" y="75972"/>
                  </a:cubicBezTo>
                  <a:lnTo>
                    <a:pt x="121657" y="3697"/>
                  </a:lnTo>
                  <a:cubicBezTo>
                    <a:pt x="132827" y="-3113"/>
                    <a:pt x="147378" y="88"/>
                    <a:pt x="154659" y="10957"/>
                  </a:cubicBezTo>
                  <a:cubicBezTo>
                    <a:pt x="161716" y="22010"/>
                    <a:pt x="158636" y="36678"/>
                    <a:pt x="147728" y="43959"/>
                  </a:cubicBezTo>
                  <a:lnTo>
                    <a:pt x="36842" y="116233"/>
                  </a:lnTo>
                  <a:cubicBezTo>
                    <a:pt x="33083" y="118590"/>
                    <a:pt x="28739" y="119847"/>
                    <a:pt x="24302" y="119862"/>
                  </a:cubicBezTo>
                  <a:close/>
                </a:path>
              </a:pathLst>
            </a:custGeom>
            <a:solidFill>
              <a:srgbClr val="2D3962"/>
            </a:solidFill>
            <a:ln w="32999"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CB0517FC-3556-4460-B877-871901C197D0}"/>
                </a:ext>
              </a:extLst>
            </p:cNvPr>
            <p:cNvSpPr/>
            <p:nvPr/>
          </p:nvSpPr>
          <p:spPr>
            <a:xfrm>
              <a:off x="5754704" y="7727683"/>
              <a:ext cx="157735" cy="119836"/>
            </a:xfrm>
            <a:custGeom>
              <a:avLst/>
              <a:gdLst>
                <a:gd name="connsiteX0" fmla="*/ 24091 w 157735"/>
                <a:gd name="connsiteY0" fmla="*/ 119961 h 119836"/>
                <a:gd name="connsiteX1" fmla="*/ 3630 w 157735"/>
                <a:gd name="connsiteY1" fmla="*/ 108740 h 119836"/>
                <a:gd name="connsiteX2" fmla="*/ 10890 w 157735"/>
                <a:gd name="connsiteY2" fmla="*/ 75738 h 119836"/>
                <a:gd name="connsiteX3" fmla="*/ 121446 w 157735"/>
                <a:gd name="connsiteY3" fmla="*/ 3794 h 119836"/>
                <a:gd name="connsiteX4" fmla="*/ 154448 w 157735"/>
                <a:gd name="connsiteY4" fmla="*/ 10724 h 119836"/>
                <a:gd name="connsiteX5" fmla="*/ 147188 w 157735"/>
                <a:gd name="connsiteY5" fmla="*/ 43725 h 119836"/>
                <a:gd name="connsiteX6" fmla="*/ 36632 w 157735"/>
                <a:gd name="connsiteY6" fmla="*/ 116000 h 119836"/>
                <a:gd name="connsiteX7" fmla="*/ 24091 w 157735"/>
                <a:gd name="connsiteY7" fmla="*/ 119961 h 11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735" h="119836">
                  <a:moveTo>
                    <a:pt x="24091" y="119961"/>
                  </a:moveTo>
                  <a:cubicBezTo>
                    <a:pt x="15809" y="119931"/>
                    <a:pt x="8106" y="115707"/>
                    <a:pt x="3630" y="108740"/>
                  </a:cubicBezTo>
                  <a:cubicBezTo>
                    <a:pt x="-3004" y="97542"/>
                    <a:pt x="169" y="83119"/>
                    <a:pt x="10890" y="75738"/>
                  </a:cubicBezTo>
                  <a:lnTo>
                    <a:pt x="121446" y="3794"/>
                  </a:lnTo>
                  <a:cubicBezTo>
                    <a:pt x="132532" y="-3081"/>
                    <a:pt x="147064" y="-30"/>
                    <a:pt x="154448" y="10724"/>
                  </a:cubicBezTo>
                  <a:cubicBezTo>
                    <a:pt x="161082" y="21922"/>
                    <a:pt x="157909" y="36345"/>
                    <a:pt x="147188" y="43725"/>
                  </a:cubicBezTo>
                  <a:lnTo>
                    <a:pt x="36632" y="116000"/>
                  </a:lnTo>
                  <a:cubicBezTo>
                    <a:pt x="32865" y="118384"/>
                    <a:pt x="28543" y="119749"/>
                    <a:pt x="24091" y="119961"/>
                  </a:cubicBezTo>
                  <a:close/>
                </a:path>
              </a:pathLst>
            </a:custGeom>
            <a:solidFill>
              <a:srgbClr val="2D3962"/>
            </a:solidFill>
            <a:ln w="32999"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355D255F-D2DC-4C0C-B13A-786A38BF405D}"/>
                </a:ext>
              </a:extLst>
            </p:cNvPr>
            <p:cNvSpPr/>
            <p:nvPr/>
          </p:nvSpPr>
          <p:spPr>
            <a:xfrm>
              <a:off x="4386450" y="5628787"/>
              <a:ext cx="159083" cy="120188"/>
            </a:xfrm>
            <a:custGeom>
              <a:avLst/>
              <a:gdLst>
                <a:gd name="connsiteX0" fmla="*/ 24091 w 159083"/>
                <a:gd name="connsiteY0" fmla="*/ 120272 h 120188"/>
                <a:gd name="connsiteX1" fmla="*/ 3630 w 159083"/>
                <a:gd name="connsiteY1" fmla="*/ 109052 h 120188"/>
                <a:gd name="connsiteX2" fmla="*/ 10890 w 159083"/>
                <a:gd name="connsiteY2" fmla="*/ 76050 h 120188"/>
                <a:gd name="connsiteX3" fmla="*/ 121446 w 159083"/>
                <a:gd name="connsiteY3" fmla="*/ 4106 h 120188"/>
                <a:gd name="connsiteX4" fmla="*/ 155273 w 159083"/>
                <a:gd name="connsiteY4" fmla="*/ 11201 h 120188"/>
                <a:gd name="connsiteX5" fmla="*/ 148178 w 159083"/>
                <a:gd name="connsiteY5" fmla="*/ 45028 h 120188"/>
                <a:gd name="connsiteX6" fmla="*/ 37622 w 159083"/>
                <a:gd name="connsiteY6" fmla="*/ 117302 h 120188"/>
                <a:gd name="connsiteX7" fmla="*/ 24091 w 159083"/>
                <a:gd name="connsiteY7" fmla="*/ 120272 h 120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083" h="120188">
                  <a:moveTo>
                    <a:pt x="24091" y="120272"/>
                  </a:moveTo>
                  <a:cubicBezTo>
                    <a:pt x="15809" y="120244"/>
                    <a:pt x="8106" y="116019"/>
                    <a:pt x="3630" y="109052"/>
                  </a:cubicBezTo>
                  <a:cubicBezTo>
                    <a:pt x="-3004" y="97853"/>
                    <a:pt x="169" y="83430"/>
                    <a:pt x="10890" y="76050"/>
                  </a:cubicBezTo>
                  <a:lnTo>
                    <a:pt x="121446" y="4106"/>
                  </a:lnTo>
                  <a:cubicBezTo>
                    <a:pt x="132746" y="-3276"/>
                    <a:pt x="147891" y="-99"/>
                    <a:pt x="155273" y="11201"/>
                  </a:cubicBezTo>
                  <a:cubicBezTo>
                    <a:pt x="162655" y="22502"/>
                    <a:pt x="159478" y="37646"/>
                    <a:pt x="148178" y="45028"/>
                  </a:cubicBezTo>
                  <a:lnTo>
                    <a:pt x="37622" y="117302"/>
                  </a:lnTo>
                  <a:cubicBezTo>
                    <a:pt x="33467" y="119510"/>
                    <a:pt x="28788" y="120537"/>
                    <a:pt x="24091" y="120272"/>
                  </a:cubicBezTo>
                  <a:close/>
                </a:path>
              </a:pathLst>
            </a:custGeom>
            <a:solidFill>
              <a:srgbClr val="2D3962"/>
            </a:solidFill>
            <a:ln w="32999"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F78DFCAB-A55E-4C30-BF1D-B4EF04B01357}"/>
                </a:ext>
              </a:extLst>
            </p:cNvPr>
            <p:cNvSpPr/>
            <p:nvPr/>
          </p:nvSpPr>
          <p:spPr>
            <a:xfrm>
              <a:off x="4483226" y="5777625"/>
              <a:ext cx="159992" cy="121149"/>
            </a:xfrm>
            <a:custGeom>
              <a:avLst/>
              <a:gdLst>
                <a:gd name="connsiteX0" fmla="*/ 25330 w 159992"/>
                <a:gd name="connsiteY0" fmla="*/ 121262 h 121149"/>
                <a:gd name="connsiteX1" fmla="*/ 183 w 159992"/>
                <a:gd name="connsiteY1" fmla="*/ 97590 h 121149"/>
                <a:gd name="connsiteX2" fmla="*/ 11800 w 159992"/>
                <a:gd name="connsiteY2" fmla="*/ 76050 h 121149"/>
                <a:gd name="connsiteX3" fmla="*/ 122355 w 159992"/>
                <a:gd name="connsiteY3" fmla="*/ 4106 h 121149"/>
                <a:gd name="connsiteX4" fmla="*/ 156182 w 159992"/>
                <a:gd name="connsiteY4" fmla="*/ 11201 h 121149"/>
                <a:gd name="connsiteX5" fmla="*/ 149087 w 159992"/>
                <a:gd name="connsiteY5" fmla="*/ 45028 h 121149"/>
                <a:gd name="connsiteX6" fmla="*/ 38531 w 159992"/>
                <a:gd name="connsiteY6" fmla="*/ 117302 h 121149"/>
                <a:gd name="connsiteX7" fmla="*/ 25330 w 159992"/>
                <a:gd name="connsiteY7" fmla="*/ 121262 h 12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92" h="121149">
                  <a:moveTo>
                    <a:pt x="25330" y="121262"/>
                  </a:moveTo>
                  <a:cubicBezTo>
                    <a:pt x="11849" y="121670"/>
                    <a:pt x="590" y="111071"/>
                    <a:pt x="183" y="97590"/>
                  </a:cubicBezTo>
                  <a:cubicBezTo>
                    <a:pt x="-82" y="88848"/>
                    <a:pt x="4350" y="80631"/>
                    <a:pt x="11800" y="76050"/>
                  </a:cubicBezTo>
                  <a:lnTo>
                    <a:pt x="122355" y="4106"/>
                  </a:lnTo>
                  <a:cubicBezTo>
                    <a:pt x="133656" y="-3276"/>
                    <a:pt x="148800" y="-99"/>
                    <a:pt x="156182" y="11201"/>
                  </a:cubicBezTo>
                  <a:cubicBezTo>
                    <a:pt x="163564" y="22502"/>
                    <a:pt x="160387" y="37646"/>
                    <a:pt x="149087" y="45028"/>
                  </a:cubicBezTo>
                  <a:lnTo>
                    <a:pt x="38531" y="117302"/>
                  </a:lnTo>
                  <a:cubicBezTo>
                    <a:pt x="34579" y="119813"/>
                    <a:pt x="30011" y="121183"/>
                    <a:pt x="25330" y="121262"/>
                  </a:cubicBezTo>
                  <a:close/>
                </a:path>
              </a:pathLst>
            </a:custGeom>
            <a:solidFill>
              <a:srgbClr val="2D3962"/>
            </a:solidFill>
            <a:ln w="32999"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367A9872-8158-4B27-BC78-8F4B5528F1CE}"/>
                </a:ext>
              </a:extLst>
            </p:cNvPr>
            <p:cNvSpPr/>
            <p:nvPr/>
          </p:nvSpPr>
          <p:spPr>
            <a:xfrm>
              <a:off x="4679625" y="6078298"/>
              <a:ext cx="159431" cy="120174"/>
            </a:xfrm>
            <a:custGeom>
              <a:avLst/>
              <a:gdLst>
                <a:gd name="connsiteX0" fmla="*/ 24302 w 159431"/>
                <a:gd name="connsiteY0" fmla="*/ 120245 h 120174"/>
                <a:gd name="connsiteX1" fmla="*/ 3840 w 159431"/>
                <a:gd name="connsiteY1" fmla="*/ 109355 h 120174"/>
                <a:gd name="connsiteX2" fmla="*/ 10771 w 159431"/>
                <a:gd name="connsiteY2" fmla="*/ 76353 h 120174"/>
                <a:gd name="connsiteX3" fmla="*/ 121657 w 159431"/>
                <a:gd name="connsiteY3" fmla="*/ 4079 h 120174"/>
                <a:gd name="connsiteX4" fmla="*/ 155649 w 159431"/>
                <a:gd name="connsiteY4" fmla="*/ 11340 h 120174"/>
                <a:gd name="connsiteX5" fmla="*/ 148388 w 159431"/>
                <a:gd name="connsiteY5" fmla="*/ 45332 h 120174"/>
                <a:gd name="connsiteX6" fmla="*/ 37502 w 159431"/>
                <a:gd name="connsiteY6" fmla="*/ 117275 h 120174"/>
                <a:gd name="connsiteX7" fmla="*/ 24302 w 159431"/>
                <a:gd name="connsiteY7" fmla="*/ 120245 h 12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431" h="120174">
                  <a:moveTo>
                    <a:pt x="24302" y="120245"/>
                  </a:moveTo>
                  <a:cubicBezTo>
                    <a:pt x="16098" y="120230"/>
                    <a:pt x="8435" y="116151"/>
                    <a:pt x="3840" y="109355"/>
                  </a:cubicBezTo>
                  <a:cubicBezTo>
                    <a:pt x="-3034" y="98269"/>
                    <a:pt x="18" y="83737"/>
                    <a:pt x="10771" y="76353"/>
                  </a:cubicBezTo>
                  <a:lnTo>
                    <a:pt x="121657" y="4079"/>
                  </a:lnTo>
                  <a:cubicBezTo>
                    <a:pt x="133048" y="-3302"/>
                    <a:pt x="148267" y="-52"/>
                    <a:pt x="155649" y="11340"/>
                  </a:cubicBezTo>
                  <a:cubicBezTo>
                    <a:pt x="163030" y="22731"/>
                    <a:pt x="159780" y="37950"/>
                    <a:pt x="148388" y="45332"/>
                  </a:cubicBezTo>
                  <a:lnTo>
                    <a:pt x="37502" y="117275"/>
                  </a:lnTo>
                  <a:cubicBezTo>
                    <a:pt x="33483" y="119524"/>
                    <a:pt x="28897" y="120555"/>
                    <a:pt x="24302" y="120245"/>
                  </a:cubicBezTo>
                  <a:close/>
                </a:path>
              </a:pathLst>
            </a:custGeom>
            <a:solidFill>
              <a:srgbClr val="2D3962"/>
            </a:solidFill>
            <a:ln w="32999"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BB72DBF-8A12-49E4-A4BD-DCCCCFB043C8}"/>
                </a:ext>
              </a:extLst>
            </p:cNvPr>
            <p:cNvSpPr/>
            <p:nvPr/>
          </p:nvSpPr>
          <p:spPr>
            <a:xfrm>
              <a:off x="5167892" y="6827275"/>
              <a:ext cx="158105" cy="120614"/>
            </a:xfrm>
            <a:custGeom>
              <a:avLst/>
              <a:gdLst>
                <a:gd name="connsiteX0" fmla="*/ 24462 w 158105"/>
                <a:gd name="connsiteY0" fmla="*/ 120739 h 120614"/>
                <a:gd name="connsiteX1" fmla="*/ 172 w 158105"/>
                <a:gd name="connsiteY1" fmla="*/ 96187 h 120614"/>
                <a:gd name="connsiteX2" fmla="*/ 11261 w 158105"/>
                <a:gd name="connsiteY2" fmla="*/ 75857 h 120614"/>
                <a:gd name="connsiteX3" fmla="*/ 121817 w 158105"/>
                <a:gd name="connsiteY3" fmla="*/ 3583 h 120614"/>
                <a:gd name="connsiteX4" fmla="*/ 154819 w 158105"/>
                <a:gd name="connsiteY4" fmla="*/ 10843 h 120614"/>
                <a:gd name="connsiteX5" fmla="*/ 147558 w 158105"/>
                <a:gd name="connsiteY5" fmla="*/ 43845 h 120614"/>
                <a:gd name="connsiteX6" fmla="*/ 37002 w 158105"/>
                <a:gd name="connsiteY6" fmla="*/ 115789 h 120614"/>
                <a:gd name="connsiteX7" fmla="*/ 24462 w 158105"/>
                <a:gd name="connsiteY7" fmla="*/ 120739 h 12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105" h="120614">
                  <a:moveTo>
                    <a:pt x="24462" y="120739"/>
                  </a:moveTo>
                  <a:cubicBezTo>
                    <a:pt x="10975" y="120667"/>
                    <a:pt x="100" y="109675"/>
                    <a:pt x="172" y="96187"/>
                  </a:cubicBezTo>
                  <a:cubicBezTo>
                    <a:pt x="216" y="87977"/>
                    <a:pt x="4382" y="80338"/>
                    <a:pt x="11261" y="75857"/>
                  </a:cubicBezTo>
                  <a:lnTo>
                    <a:pt x="121817" y="3583"/>
                  </a:lnTo>
                  <a:cubicBezTo>
                    <a:pt x="133016" y="-3051"/>
                    <a:pt x="147438" y="122"/>
                    <a:pt x="154819" y="10843"/>
                  </a:cubicBezTo>
                  <a:cubicBezTo>
                    <a:pt x="161452" y="22041"/>
                    <a:pt x="158279" y="36465"/>
                    <a:pt x="147558" y="43845"/>
                  </a:cubicBezTo>
                  <a:lnTo>
                    <a:pt x="37002" y="115789"/>
                  </a:lnTo>
                  <a:cubicBezTo>
                    <a:pt x="33336" y="118524"/>
                    <a:pt x="29008" y="120233"/>
                    <a:pt x="24462" y="120739"/>
                  </a:cubicBezTo>
                  <a:close/>
                </a:path>
              </a:pathLst>
            </a:custGeom>
            <a:solidFill>
              <a:srgbClr val="2D3962"/>
            </a:solidFill>
            <a:ln w="32999"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FE4529F2-21FA-45F6-AF83-B910E66F4DB0}"/>
                </a:ext>
              </a:extLst>
            </p:cNvPr>
            <p:cNvSpPr/>
            <p:nvPr/>
          </p:nvSpPr>
          <p:spPr>
            <a:xfrm>
              <a:off x="5460947" y="7276566"/>
              <a:ext cx="159784" cy="121138"/>
            </a:xfrm>
            <a:custGeom>
              <a:avLst/>
              <a:gdLst>
                <a:gd name="connsiteX0" fmla="*/ 24793 w 159784"/>
                <a:gd name="connsiteY0" fmla="*/ 121263 h 121138"/>
                <a:gd name="connsiteX1" fmla="*/ 172 w 159784"/>
                <a:gd name="connsiteY1" fmla="*/ 97042 h 121138"/>
                <a:gd name="connsiteX2" fmla="*/ 11262 w 159784"/>
                <a:gd name="connsiteY2" fmla="*/ 76381 h 121138"/>
                <a:gd name="connsiteX3" fmla="*/ 122148 w 159784"/>
                <a:gd name="connsiteY3" fmla="*/ 4106 h 121138"/>
                <a:gd name="connsiteX4" fmla="*/ 155975 w 159784"/>
                <a:gd name="connsiteY4" fmla="*/ 11201 h 121138"/>
                <a:gd name="connsiteX5" fmla="*/ 148879 w 159784"/>
                <a:gd name="connsiteY5" fmla="*/ 45028 h 121138"/>
                <a:gd name="connsiteX6" fmla="*/ 37993 w 159784"/>
                <a:gd name="connsiteY6" fmla="*/ 117303 h 121138"/>
                <a:gd name="connsiteX7" fmla="*/ 24793 w 159784"/>
                <a:gd name="connsiteY7" fmla="*/ 121263 h 121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784" h="121138">
                  <a:moveTo>
                    <a:pt x="24793" y="121263"/>
                  </a:moveTo>
                  <a:cubicBezTo>
                    <a:pt x="11306" y="121373"/>
                    <a:pt x="283" y="110530"/>
                    <a:pt x="172" y="97042"/>
                  </a:cubicBezTo>
                  <a:cubicBezTo>
                    <a:pt x="104" y="88714"/>
                    <a:pt x="4284" y="80926"/>
                    <a:pt x="11262" y="76381"/>
                  </a:cubicBezTo>
                  <a:lnTo>
                    <a:pt x="122148" y="4106"/>
                  </a:lnTo>
                  <a:cubicBezTo>
                    <a:pt x="133448" y="-3276"/>
                    <a:pt x="148593" y="-99"/>
                    <a:pt x="155975" y="11201"/>
                  </a:cubicBezTo>
                  <a:cubicBezTo>
                    <a:pt x="163356" y="22501"/>
                    <a:pt x="160179" y="37646"/>
                    <a:pt x="148879" y="45028"/>
                  </a:cubicBezTo>
                  <a:lnTo>
                    <a:pt x="37993" y="117303"/>
                  </a:lnTo>
                  <a:cubicBezTo>
                    <a:pt x="34081" y="119898"/>
                    <a:pt x="29487" y="121276"/>
                    <a:pt x="24793" y="121263"/>
                  </a:cubicBezTo>
                  <a:close/>
                </a:path>
              </a:pathLst>
            </a:custGeom>
            <a:solidFill>
              <a:srgbClr val="2D3962"/>
            </a:solidFill>
            <a:ln w="32999"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4D67B8FA-B3E7-478F-98DE-0D6A41B9357A}"/>
                </a:ext>
              </a:extLst>
            </p:cNvPr>
            <p:cNvSpPr/>
            <p:nvPr/>
          </p:nvSpPr>
          <p:spPr>
            <a:xfrm>
              <a:off x="5656906" y="7578560"/>
              <a:ext cx="159334" cy="120211"/>
            </a:xfrm>
            <a:custGeom>
              <a:avLst/>
              <a:gdLst>
                <a:gd name="connsiteX0" fmla="*/ 24204 w 159334"/>
                <a:gd name="connsiteY0" fmla="*/ 120245 h 120211"/>
                <a:gd name="connsiteX1" fmla="*/ 3743 w 159334"/>
                <a:gd name="connsiteY1" fmla="*/ 109355 h 120211"/>
                <a:gd name="connsiteX2" fmla="*/ 11004 w 159334"/>
                <a:gd name="connsiteY2" fmla="*/ 76353 h 120211"/>
                <a:gd name="connsiteX3" fmla="*/ 121560 w 159334"/>
                <a:gd name="connsiteY3" fmla="*/ 4079 h 120211"/>
                <a:gd name="connsiteX4" fmla="*/ 155551 w 159334"/>
                <a:gd name="connsiteY4" fmla="*/ 11340 h 120211"/>
                <a:gd name="connsiteX5" fmla="*/ 148291 w 159334"/>
                <a:gd name="connsiteY5" fmla="*/ 45331 h 120211"/>
                <a:gd name="connsiteX6" fmla="*/ 37735 w 159334"/>
                <a:gd name="connsiteY6" fmla="*/ 117275 h 120211"/>
                <a:gd name="connsiteX7" fmla="*/ 24204 w 159334"/>
                <a:gd name="connsiteY7" fmla="*/ 120245 h 12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334" h="120211">
                  <a:moveTo>
                    <a:pt x="24204" y="120245"/>
                  </a:moveTo>
                  <a:cubicBezTo>
                    <a:pt x="15971" y="120350"/>
                    <a:pt x="8254" y="116243"/>
                    <a:pt x="3743" y="109355"/>
                  </a:cubicBezTo>
                  <a:cubicBezTo>
                    <a:pt x="-3066" y="98185"/>
                    <a:pt x="135" y="83634"/>
                    <a:pt x="11004" y="76353"/>
                  </a:cubicBezTo>
                  <a:lnTo>
                    <a:pt x="121560" y="4079"/>
                  </a:lnTo>
                  <a:cubicBezTo>
                    <a:pt x="132951" y="-3302"/>
                    <a:pt x="148170" y="-52"/>
                    <a:pt x="155551" y="11340"/>
                  </a:cubicBezTo>
                  <a:cubicBezTo>
                    <a:pt x="162933" y="22731"/>
                    <a:pt x="159683" y="37950"/>
                    <a:pt x="148291" y="45331"/>
                  </a:cubicBezTo>
                  <a:lnTo>
                    <a:pt x="37735" y="117275"/>
                  </a:lnTo>
                  <a:cubicBezTo>
                    <a:pt x="33635" y="119626"/>
                    <a:pt x="28912" y="120663"/>
                    <a:pt x="24204" y="120245"/>
                  </a:cubicBezTo>
                  <a:close/>
                </a:path>
              </a:pathLst>
            </a:custGeom>
            <a:solidFill>
              <a:srgbClr val="2D3962"/>
            </a:solidFill>
            <a:ln w="32999"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0174BB1E-DBD3-46F2-B4DD-1C9ECE9A7A64}"/>
                </a:ext>
              </a:extLst>
            </p:cNvPr>
            <p:cNvSpPr/>
            <p:nvPr/>
          </p:nvSpPr>
          <p:spPr>
            <a:xfrm>
              <a:off x="5852390" y="7877511"/>
              <a:ext cx="157734" cy="119835"/>
            </a:xfrm>
            <a:custGeom>
              <a:avLst/>
              <a:gdLst>
                <a:gd name="connsiteX0" fmla="*/ 24091 w 157734"/>
                <a:gd name="connsiteY0" fmla="*/ 119960 h 119835"/>
                <a:gd name="connsiteX1" fmla="*/ 3630 w 157734"/>
                <a:gd name="connsiteY1" fmla="*/ 108739 h 119835"/>
                <a:gd name="connsiteX2" fmla="*/ 10890 w 157734"/>
                <a:gd name="connsiteY2" fmla="*/ 75737 h 119835"/>
                <a:gd name="connsiteX3" fmla="*/ 121446 w 157734"/>
                <a:gd name="connsiteY3" fmla="*/ 3794 h 119835"/>
                <a:gd name="connsiteX4" fmla="*/ 154448 w 157734"/>
                <a:gd name="connsiteY4" fmla="*/ 10724 h 119835"/>
                <a:gd name="connsiteX5" fmla="*/ 147187 w 157734"/>
                <a:gd name="connsiteY5" fmla="*/ 43725 h 119835"/>
                <a:gd name="connsiteX6" fmla="*/ 36632 w 157734"/>
                <a:gd name="connsiteY6" fmla="*/ 115999 h 119835"/>
                <a:gd name="connsiteX7" fmla="*/ 24091 w 157734"/>
                <a:gd name="connsiteY7" fmla="*/ 119960 h 11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734" h="119835">
                  <a:moveTo>
                    <a:pt x="24091" y="119960"/>
                  </a:moveTo>
                  <a:cubicBezTo>
                    <a:pt x="15809" y="119930"/>
                    <a:pt x="8106" y="115706"/>
                    <a:pt x="3630" y="108739"/>
                  </a:cubicBezTo>
                  <a:cubicBezTo>
                    <a:pt x="-3004" y="97541"/>
                    <a:pt x="169" y="83118"/>
                    <a:pt x="10890" y="75737"/>
                  </a:cubicBezTo>
                  <a:lnTo>
                    <a:pt x="121446" y="3794"/>
                  </a:lnTo>
                  <a:cubicBezTo>
                    <a:pt x="132532" y="-3081"/>
                    <a:pt x="147063" y="-30"/>
                    <a:pt x="154448" y="10724"/>
                  </a:cubicBezTo>
                  <a:cubicBezTo>
                    <a:pt x="161081" y="21922"/>
                    <a:pt x="157908" y="36345"/>
                    <a:pt x="147187" y="43725"/>
                  </a:cubicBezTo>
                  <a:lnTo>
                    <a:pt x="36632" y="115999"/>
                  </a:lnTo>
                  <a:cubicBezTo>
                    <a:pt x="32865" y="118383"/>
                    <a:pt x="28543" y="119748"/>
                    <a:pt x="24091" y="119960"/>
                  </a:cubicBezTo>
                  <a:close/>
                </a:path>
              </a:pathLst>
            </a:custGeom>
            <a:solidFill>
              <a:srgbClr val="2D3962"/>
            </a:solidFill>
            <a:ln w="32999"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9E243DD0-3ABC-49E6-9B80-5B557B4D650E}"/>
                </a:ext>
              </a:extLst>
            </p:cNvPr>
            <p:cNvSpPr/>
            <p:nvPr/>
          </p:nvSpPr>
          <p:spPr>
            <a:xfrm>
              <a:off x="5949704" y="8026446"/>
              <a:ext cx="158338" cy="120728"/>
            </a:xfrm>
            <a:custGeom>
              <a:avLst/>
              <a:gdLst>
                <a:gd name="connsiteX0" fmla="*/ 24462 w 158338"/>
                <a:gd name="connsiteY0" fmla="*/ 120852 h 120728"/>
                <a:gd name="connsiteX1" fmla="*/ 172 w 158338"/>
                <a:gd name="connsiteY1" fmla="*/ 96301 h 120728"/>
                <a:gd name="connsiteX2" fmla="*/ 11261 w 158338"/>
                <a:gd name="connsiteY2" fmla="*/ 75970 h 120728"/>
                <a:gd name="connsiteX3" fmla="*/ 121817 w 158338"/>
                <a:gd name="connsiteY3" fmla="*/ 3697 h 120728"/>
                <a:gd name="connsiteX4" fmla="*/ 154819 w 158338"/>
                <a:gd name="connsiteY4" fmla="*/ 10957 h 120728"/>
                <a:gd name="connsiteX5" fmla="*/ 147558 w 158338"/>
                <a:gd name="connsiteY5" fmla="*/ 43959 h 120728"/>
                <a:gd name="connsiteX6" fmla="*/ 37662 w 158338"/>
                <a:gd name="connsiteY6" fmla="*/ 116892 h 120728"/>
                <a:gd name="connsiteX7" fmla="*/ 24462 w 158338"/>
                <a:gd name="connsiteY7" fmla="*/ 120852 h 12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38" h="120728">
                  <a:moveTo>
                    <a:pt x="24462" y="120852"/>
                  </a:moveTo>
                  <a:cubicBezTo>
                    <a:pt x="10974" y="120780"/>
                    <a:pt x="99" y="109788"/>
                    <a:pt x="172" y="96301"/>
                  </a:cubicBezTo>
                  <a:cubicBezTo>
                    <a:pt x="216" y="88090"/>
                    <a:pt x="4382" y="80452"/>
                    <a:pt x="11261" y="75970"/>
                  </a:cubicBezTo>
                  <a:lnTo>
                    <a:pt x="121817" y="3697"/>
                  </a:lnTo>
                  <a:cubicBezTo>
                    <a:pt x="132987" y="-3113"/>
                    <a:pt x="147538" y="88"/>
                    <a:pt x="154819" y="10957"/>
                  </a:cubicBezTo>
                  <a:cubicBezTo>
                    <a:pt x="161812" y="22095"/>
                    <a:pt x="158581" y="36784"/>
                    <a:pt x="147558" y="43959"/>
                  </a:cubicBezTo>
                  <a:lnTo>
                    <a:pt x="37662" y="116892"/>
                  </a:lnTo>
                  <a:cubicBezTo>
                    <a:pt x="33704" y="119388"/>
                    <a:pt x="29140" y="120757"/>
                    <a:pt x="24462" y="120852"/>
                  </a:cubicBezTo>
                  <a:close/>
                </a:path>
              </a:pathLst>
            </a:custGeom>
            <a:solidFill>
              <a:srgbClr val="2D3962"/>
            </a:solidFill>
            <a:ln w="32999"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E519A16C-714B-45DE-A21A-AD4640D841C2}"/>
                </a:ext>
              </a:extLst>
            </p:cNvPr>
            <p:cNvSpPr/>
            <p:nvPr/>
          </p:nvSpPr>
          <p:spPr>
            <a:xfrm>
              <a:off x="6047760" y="8176881"/>
              <a:ext cx="159221" cy="120128"/>
            </a:xfrm>
            <a:custGeom>
              <a:avLst/>
              <a:gdLst>
                <a:gd name="connsiteX0" fmla="*/ 24421 w 159221"/>
                <a:gd name="connsiteY0" fmla="*/ 120246 h 120128"/>
                <a:gd name="connsiteX1" fmla="*/ 3630 w 159221"/>
                <a:gd name="connsiteY1" fmla="*/ 109356 h 120128"/>
                <a:gd name="connsiteX2" fmla="*/ 10890 w 159221"/>
                <a:gd name="connsiteY2" fmla="*/ 76354 h 120128"/>
                <a:gd name="connsiteX3" fmla="*/ 121446 w 159221"/>
                <a:gd name="connsiteY3" fmla="*/ 4079 h 120128"/>
                <a:gd name="connsiteX4" fmla="*/ 155438 w 159221"/>
                <a:gd name="connsiteY4" fmla="*/ 11340 h 120128"/>
                <a:gd name="connsiteX5" fmla="*/ 148177 w 159221"/>
                <a:gd name="connsiteY5" fmla="*/ 45331 h 120128"/>
                <a:gd name="connsiteX6" fmla="*/ 38612 w 159221"/>
                <a:gd name="connsiteY6" fmla="*/ 115956 h 120128"/>
                <a:gd name="connsiteX7" fmla="*/ 24421 w 159221"/>
                <a:gd name="connsiteY7" fmla="*/ 120246 h 12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221" h="120128">
                  <a:moveTo>
                    <a:pt x="24421" y="120246"/>
                  </a:moveTo>
                  <a:cubicBezTo>
                    <a:pt x="16129" y="120226"/>
                    <a:pt x="8368" y="116160"/>
                    <a:pt x="3630" y="109356"/>
                  </a:cubicBezTo>
                  <a:cubicBezTo>
                    <a:pt x="-3004" y="98158"/>
                    <a:pt x="169" y="83734"/>
                    <a:pt x="10890" y="76354"/>
                  </a:cubicBezTo>
                  <a:lnTo>
                    <a:pt x="121446" y="4079"/>
                  </a:lnTo>
                  <a:cubicBezTo>
                    <a:pt x="132838" y="-3302"/>
                    <a:pt x="148056" y="-52"/>
                    <a:pt x="155438" y="11340"/>
                  </a:cubicBezTo>
                  <a:cubicBezTo>
                    <a:pt x="162819" y="22731"/>
                    <a:pt x="159569" y="37950"/>
                    <a:pt x="148177" y="45331"/>
                  </a:cubicBezTo>
                  <a:lnTo>
                    <a:pt x="38612" y="115956"/>
                  </a:lnTo>
                  <a:cubicBezTo>
                    <a:pt x="34460" y="118862"/>
                    <a:pt x="29487" y="120366"/>
                    <a:pt x="24421" y="120246"/>
                  </a:cubicBezTo>
                  <a:close/>
                </a:path>
              </a:pathLst>
            </a:custGeom>
            <a:solidFill>
              <a:srgbClr val="2D3962"/>
            </a:solidFill>
            <a:ln w="32999"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BA28CC1A-F2E0-4688-8778-20ACC9346223}"/>
                </a:ext>
              </a:extLst>
            </p:cNvPr>
            <p:cNvSpPr/>
            <p:nvPr/>
          </p:nvSpPr>
          <p:spPr>
            <a:xfrm>
              <a:off x="4873777" y="6377461"/>
              <a:ext cx="158385" cy="120944"/>
            </a:xfrm>
            <a:custGeom>
              <a:avLst/>
              <a:gdLst>
                <a:gd name="connsiteX0" fmla="*/ 24531 w 158385"/>
                <a:gd name="connsiteY0" fmla="*/ 121069 h 120944"/>
                <a:gd name="connsiteX1" fmla="*/ 175 w 158385"/>
                <a:gd name="connsiteY1" fmla="*/ 95929 h 120944"/>
                <a:gd name="connsiteX2" fmla="*/ 11000 w 158385"/>
                <a:gd name="connsiteY2" fmla="*/ 75857 h 120944"/>
                <a:gd name="connsiteX3" fmla="*/ 121886 w 158385"/>
                <a:gd name="connsiteY3" fmla="*/ 3913 h 120944"/>
                <a:gd name="connsiteX4" fmla="*/ 154888 w 158385"/>
                <a:gd name="connsiteY4" fmla="*/ 10843 h 120944"/>
                <a:gd name="connsiteX5" fmla="*/ 147957 w 158385"/>
                <a:gd name="connsiteY5" fmla="*/ 43845 h 120944"/>
                <a:gd name="connsiteX6" fmla="*/ 37401 w 158385"/>
                <a:gd name="connsiteY6" fmla="*/ 116119 h 120944"/>
                <a:gd name="connsiteX7" fmla="*/ 24531 w 158385"/>
                <a:gd name="connsiteY7" fmla="*/ 121069 h 12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85" h="120944">
                  <a:moveTo>
                    <a:pt x="24531" y="121069"/>
                  </a:moveTo>
                  <a:cubicBezTo>
                    <a:pt x="10863" y="120853"/>
                    <a:pt x="-42" y="109597"/>
                    <a:pt x="175" y="95929"/>
                  </a:cubicBezTo>
                  <a:cubicBezTo>
                    <a:pt x="302" y="87876"/>
                    <a:pt x="4341" y="80388"/>
                    <a:pt x="11000" y="75857"/>
                  </a:cubicBezTo>
                  <a:lnTo>
                    <a:pt x="121886" y="3913"/>
                  </a:lnTo>
                  <a:cubicBezTo>
                    <a:pt x="132939" y="-3144"/>
                    <a:pt x="147607" y="-64"/>
                    <a:pt x="154888" y="10843"/>
                  </a:cubicBezTo>
                  <a:cubicBezTo>
                    <a:pt x="161762" y="21929"/>
                    <a:pt x="158710" y="36461"/>
                    <a:pt x="147957" y="43845"/>
                  </a:cubicBezTo>
                  <a:lnTo>
                    <a:pt x="37401" y="116119"/>
                  </a:lnTo>
                  <a:cubicBezTo>
                    <a:pt x="33641" y="118908"/>
                    <a:pt x="29191" y="120620"/>
                    <a:pt x="24531" y="121069"/>
                  </a:cubicBezTo>
                  <a:close/>
                </a:path>
              </a:pathLst>
            </a:custGeom>
            <a:solidFill>
              <a:srgbClr val="2D3962"/>
            </a:solidFill>
            <a:ln w="32999"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6D903CE-EAFA-4F66-B662-79A828A681FC}"/>
                </a:ext>
              </a:extLst>
            </p:cNvPr>
            <p:cNvSpPr/>
            <p:nvPr/>
          </p:nvSpPr>
          <p:spPr>
            <a:xfrm>
              <a:off x="5071856" y="6676924"/>
              <a:ext cx="159453" cy="121137"/>
            </a:xfrm>
            <a:custGeom>
              <a:avLst/>
              <a:gdLst>
                <a:gd name="connsiteX0" fmla="*/ 24462 w 159453"/>
                <a:gd name="connsiteY0" fmla="*/ 121262 h 121137"/>
                <a:gd name="connsiteX1" fmla="*/ 172 w 159453"/>
                <a:gd name="connsiteY1" fmla="*/ 96710 h 121137"/>
                <a:gd name="connsiteX2" fmla="*/ 11261 w 159453"/>
                <a:gd name="connsiteY2" fmla="*/ 76380 h 121137"/>
                <a:gd name="connsiteX3" fmla="*/ 121817 w 159453"/>
                <a:gd name="connsiteY3" fmla="*/ 4106 h 121137"/>
                <a:gd name="connsiteX4" fmla="*/ 155644 w 159453"/>
                <a:gd name="connsiteY4" fmla="*/ 11201 h 121137"/>
                <a:gd name="connsiteX5" fmla="*/ 148549 w 159453"/>
                <a:gd name="connsiteY5" fmla="*/ 45028 h 121137"/>
                <a:gd name="connsiteX6" fmla="*/ 37993 w 159453"/>
                <a:gd name="connsiteY6" fmla="*/ 117302 h 121137"/>
                <a:gd name="connsiteX7" fmla="*/ 24462 w 159453"/>
                <a:gd name="connsiteY7" fmla="*/ 121262 h 12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453" h="121137">
                  <a:moveTo>
                    <a:pt x="24462" y="121262"/>
                  </a:moveTo>
                  <a:cubicBezTo>
                    <a:pt x="10975" y="121190"/>
                    <a:pt x="100" y="110198"/>
                    <a:pt x="172" y="96710"/>
                  </a:cubicBezTo>
                  <a:cubicBezTo>
                    <a:pt x="216" y="88500"/>
                    <a:pt x="4382" y="80862"/>
                    <a:pt x="11261" y="76380"/>
                  </a:cubicBezTo>
                  <a:lnTo>
                    <a:pt x="121817" y="4106"/>
                  </a:lnTo>
                  <a:cubicBezTo>
                    <a:pt x="133117" y="-3276"/>
                    <a:pt x="148262" y="-99"/>
                    <a:pt x="155644" y="11201"/>
                  </a:cubicBezTo>
                  <a:cubicBezTo>
                    <a:pt x="163026" y="22502"/>
                    <a:pt x="159849" y="37646"/>
                    <a:pt x="148549" y="45028"/>
                  </a:cubicBezTo>
                  <a:lnTo>
                    <a:pt x="37993" y="117302"/>
                  </a:lnTo>
                  <a:cubicBezTo>
                    <a:pt x="33939" y="119855"/>
                    <a:pt x="29253" y="121227"/>
                    <a:pt x="24462" y="121262"/>
                  </a:cubicBezTo>
                  <a:close/>
                </a:path>
              </a:pathLst>
            </a:custGeom>
            <a:solidFill>
              <a:srgbClr val="2D3962"/>
            </a:solidFill>
            <a:ln w="32999"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C58F240B-BA7B-42B3-B099-517E4B09467B}"/>
                </a:ext>
              </a:extLst>
            </p:cNvPr>
            <p:cNvSpPr/>
            <p:nvPr/>
          </p:nvSpPr>
          <p:spPr>
            <a:xfrm>
              <a:off x="5362724" y="7126739"/>
              <a:ext cx="159992" cy="121148"/>
            </a:xfrm>
            <a:custGeom>
              <a:avLst/>
              <a:gdLst>
                <a:gd name="connsiteX0" fmla="*/ 25330 w 159992"/>
                <a:gd name="connsiteY0" fmla="*/ 121262 h 121148"/>
                <a:gd name="connsiteX1" fmla="*/ 183 w 159992"/>
                <a:gd name="connsiteY1" fmla="*/ 97589 h 121148"/>
                <a:gd name="connsiteX2" fmla="*/ 11799 w 159992"/>
                <a:gd name="connsiteY2" fmla="*/ 76049 h 121148"/>
                <a:gd name="connsiteX3" fmla="*/ 122356 w 159992"/>
                <a:gd name="connsiteY3" fmla="*/ 4106 h 121148"/>
                <a:gd name="connsiteX4" fmla="*/ 156182 w 159992"/>
                <a:gd name="connsiteY4" fmla="*/ 11201 h 121148"/>
                <a:gd name="connsiteX5" fmla="*/ 149087 w 159992"/>
                <a:gd name="connsiteY5" fmla="*/ 45028 h 121148"/>
                <a:gd name="connsiteX6" fmla="*/ 38531 w 159992"/>
                <a:gd name="connsiteY6" fmla="*/ 117302 h 121148"/>
                <a:gd name="connsiteX7" fmla="*/ 25331 w 159992"/>
                <a:gd name="connsiteY7" fmla="*/ 121262 h 12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92" h="121148">
                  <a:moveTo>
                    <a:pt x="25330" y="121262"/>
                  </a:moveTo>
                  <a:cubicBezTo>
                    <a:pt x="11849" y="121668"/>
                    <a:pt x="590" y="111070"/>
                    <a:pt x="183" y="97589"/>
                  </a:cubicBezTo>
                  <a:cubicBezTo>
                    <a:pt x="-82" y="88847"/>
                    <a:pt x="4350" y="80631"/>
                    <a:pt x="11799" y="76049"/>
                  </a:cubicBezTo>
                  <a:lnTo>
                    <a:pt x="122356" y="4106"/>
                  </a:lnTo>
                  <a:cubicBezTo>
                    <a:pt x="133656" y="-3276"/>
                    <a:pt x="148801" y="-99"/>
                    <a:pt x="156182" y="11201"/>
                  </a:cubicBezTo>
                  <a:cubicBezTo>
                    <a:pt x="163564" y="22501"/>
                    <a:pt x="160387" y="37646"/>
                    <a:pt x="149087" y="45028"/>
                  </a:cubicBezTo>
                  <a:lnTo>
                    <a:pt x="38531" y="117302"/>
                  </a:lnTo>
                  <a:cubicBezTo>
                    <a:pt x="34619" y="119897"/>
                    <a:pt x="30026" y="121275"/>
                    <a:pt x="25331" y="121262"/>
                  </a:cubicBezTo>
                  <a:close/>
                </a:path>
              </a:pathLst>
            </a:custGeom>
            <a:solidFill>
              <a:srgbClr val="2D3962"/>
            </a:solidFill>
            <a:ln w="32999"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38D2D13-B447-4A00-BA98-9302512EDBC5}"/>
                </a:ext>
              </a:extLst>
            </p:cNvPr>
            <p:cNvSpPr/>
            <p:nvPr/>
          </p:nvSpPr>
          <p:spPr>
            <a:xfrm>
              <a:off x="5337390" y="11476395"/>
              <a:ext cx="1177834" cy="2852015"/>
            </a:xfrm>
            <a:custGeom>
              <a:avLst/>
              <a:gdLst>
                <a:gd name="connsiteX0" fmla="*/ 1178006 w 1177834"/>
                <a:gd name="connsiteY0" fmla="*/ 2852140 h 2852015"/>
                <a:gd name="connsiteX1" fmla="*/ 1178006 w 1177834"/>
                <a:gd name="connsiteY1" fmla="*/ 2852140 h 2852015"/>
                <a:gd name="connsiteX2" fmla="*/ 171 w 1177834"/>
                <a:gd name="connsiteY2" fmla="*/ 1674306 h 2852015"/>
                <a:gd name="connsiteX3" fmla="*/ 171 w 1177834"/>
                <a:gd name="connsiteY3" fmla="*/ 129821 h 2852015"/>
                <a:gd name="connsiteX4" fmla="*/ 129538 w 1177834"/>
                <a:gd name="connsiteY4" fmla="*/ 124 h 2852015"/>
                <a:gd name="connsiteX5" fmla="*/ 1178006 w 1177834"/>
                <a:gd name="connsiteY5" fmla="*/ 124 h 285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7834" h="2852015">
                  <a:moveTo>
                    <a:pt x="1178006" y="2852140"/>
                  </a:moveTo>
                  <a:lnTo>
                    <a:pt x="1178006" y="2852140"/>
                  </a:lnTo>
                  <a:cubicBezTo>
                    <a:pt x="527506" y="2852140"/>
                    <a:pt x="171" y="2324806"/>
                    <a:pt x="171" y="1674306"/>
                  </a:cubicBezTo>
                  <a:lnTo>
                    <a:pt x="171" y="129821"/>
                  </a:lnTo>
                  <a:cubicBezTo>
                    <a:pt x="171" y="58321"/>
                    <a:pt x="58038" y="306"/>
                    <a:pt x="129538" y="124"/>
                  </a:cubicBezTo>
                  <a:lnTo>
                    <a:pt x="1178006" y="124"/>
                  </a:lnTo>
                  <a:close/>
                </a:path>
              </a:pathLst>
            </a:custGeom>
            <a:solidFill>
              <a:schemeClr val="accent2">
                <a:lumMod val="60000"/>
                <a:lumOff val="40000"/>
              </a:schemeClr>
            </a:solidFill>
            <a:ln w="32999"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FD61B7DC-D4FC-4444-A11E-8EC29E399E2E}"/>
                </a:ext>
              </a:extLst>
            </p:cNvPr>
            <p:cNvSpPr/>
            <p:nvPr/>
          </p:nvSpPr>
          <p:spPr>
            <a:xfrm>
              <a:off x="5338050" y="11476395"/>
              <a:ext cx="1177173" cy="526378"/>
            </a:xfrm>
            <a:custGeom>
              <a:avLst/>
              <a:gdLst>
                <a:gd name="connsiteX0" fmla="*/ 1177345 w 1177173"/>
                <a:gd name="connsiteY0" fmla="*/ 526503 h 526378"/>
                <a:gd name="connsiteX1" fmla="*/ 1177345 w 1177173"/>
                <a:gd name="connsiteY1" fmla="*/ 124 h 526378"/>
                <a:gd name="connsiteX2" fmla="*/ 129538 w 1177173"/>
                <a:gd name="connsiteY2" fmla="*/ 124 h 526378"/>
                <a:gd name="connsiteX3" fmla="*/ 171 w 1177173"/>
                <a:gd name="connsiteY3" fmla="*/ 129821 h 526378"/>
                <a:gd name="connsiteX4" fmla="*/ 171 w 1177173"/>
                <a:gd name="connsiteY4" fmla="*/ 517263 h 526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7173" h="526378">
                  <a:moveTo>
                    <a:pt x="1177345" y="526503"/>
                  </a:moveTo>
                  <a:lnTo>
                    <a:pt x="1177345" y="124"/>
                  </a:lnTo>
                  <a:lnTo>
                    <a:pt x="129538" y="124"/>
                  </a:lnTo>
                  <a:cubicBezTo>
                    <a:pt x="58037" y="307"/>
                    <a:pt x="171" y="58321"/>
                    <a:pt x="171" y="129821"/>
                  </a:cubicBezTo>
                  <a:lnTo>
                    <a:pt x="171" y="517263"/>
                  </a:lnTo>
                  <a:close/>
                </a:path>
              </a:pathLst>
            </a:custGeom>
            <a:solidFill>
              <a:srgbClr val="2D3962"/>
            </a:solidFill>
            <a:ln w="32999"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866774D-80DA-451A-9ECE-066778A5D697}"/>
                </a:ext>
              </a:extLst>
            </p:cNvPr>
            <p:cNvSpPr/>
            <p:nvPr/>
          </p:nvSpPr>
          <p:spPr>
            <a:xfrm rot="10800000">
              <a:off x="11058911" y="11476725"/>
              <a:ext cx="1177503" cy="2851684"/>
            </a:xfrm>
            <a:custGeom>
              <a:avLst/>
              <a:gdLst>
                <a:gd name="connsiteX0" fmla="*/ 1177675 w 1177503"/>
                <a:gd name="connsiteY0" fmla="*/ 124 h 2851684"/>
                <a:gd name="connsiteX1" fmla="*/ 1177675 w 1177503"/>
                <a:gd name="connsiteY1" fmla="*/ 124 h 2851684"/>
                <a:gd name="connsiteX2" fmla="*/ 1177675 w 1177503"/>
                <a:gd name="connsiteY2" fmla="*/ 124 h 2851684"/>
                <a:gd name="connsiteX3" fmla="*/ 1177675 w 1177503"/>
                <a:gd name="connsiteY3" fmla="*/ 2851809 h 2851684"/>
                <a:gd name="connsiteX4" fmla="*/ 1177675 w 1177503"/>
                <a:gd name="connsiteY4" fmla="*/ 2851809 h 2851684"/>
                <a:gd name="connsiteX5" fmla="*/ 129539 w 1177503"/>
                <a:gd name="connsiteY5" fmla="*/ 2851809 h 2851684"/>
                <a:gd name="connsiteX6" fmla="*/ 171 w 1177503"/>
                <a:gd name="connsiteY6" fmla="*/ 2722442 h 2851684"/>
                <a:gd name="connsiteX7" fmla="*/ 171 w 1177503"/>
                <a:gd name="connsiteY7" fmla="*/ 1177958 h 2851684"/>
                <a:gd name="connsiteX8" fmla="*/ 1177675 w 1177503"/>
                <a:gd name="connsiteY8" fmla="*/ 124 h 285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503" h="2851684">
                  <a:moveTo>
                    <a:pt x="1177675" y="124"/>
                  </a:moveTo>
                  <a:lnTo>
                    <a:pt x="1177675" y="124"/>
                  </a:lnTo>
                  <a:lnTo>
                    <a:pt x="1177675" y="124"/>
                  </a:lnTo>
                  <a:lnTo>
                    <a:pt x="1177675" y="2851809"/>
                  </a:lnTo>
                  <a:lnTo>
                    <a:pt x="1177675" y="2851809"/>
                  </a:lnTo>
                  <a:lnTo>
                    <a:pt x="129539" y="2851809"/>
                  </a:lnTo>
                  <a:cubicBezTo>
                    <a:pt x="58092" y="2851809"/>
                    <a:pt x="171" y="2793890"/>
                    <a:pt x="171" y="2722442"/>
                  </a:cubicBezTo>
                  <a:lnTo>
                    <a:pt x="171" y="1177958"/>
                  </a:lnTo>
                  <a:cubicBezTo>
                    <a:pt x="171" y="527587"/>
                    <a:pt x="527305" y="307"/>
                    <a:pt x="1177675" y="124"/>
                  </a:cubicBezTo>
                  <a:close/>
                </a:path>
              </a:pathLst>
            </a:custGeom>
            <a:solidFill>
              <a:schemeClr val="accent2">
                <a:lumMod val="60000"/>
                <a:lumOff val="40000"/>
              </a:schemeClr>
            </a:solidFill>
            <a:ln w="32999"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68D5CF5B-79AF-4C30-94AE-FFD593871265}"/>
                </a:ext>
              </a:extLst>
            </p:cNvPr>
            <p:cNvSpPr/>
            <p:nvPr/>
          </p:nvSpPr>
          <p:spPr>
            <a:xfrm>
              <a:off x="11058910" y="11476395"/>
              <a:ext cx="1177504" cy="526378"/>
            </a:xfrm>
            <a:custGeom>
              <a:avLst/>
              <a:gdLst>
                <a:gd name="connsiteX0" fmla="*/ 171 w 1177504"/>
                <a:gd name="connsiteY0" fmla="*/ 526503 h 526378"/>
                <a:gd name="connsiteX1" fmla="*/ 171 w 1177504"/>
                <a:gd name="connsiteY1" fmla="*/ 124 h 526378"/>
                <a:gd name="connsiteX2" fmla="*/ 1048309 w 1177504"/>
                <a:gd name="connsiteY2" fmla="*/ 124 h 526378"/>
                <a:gd name="connsiteX3" fmla="*/ 1177676 w 1177504"/>
                <a:gd name="connsiteY3" fmla="*/ 129491 h 526378"/>
                <a:gd name="connsiteX4" fmla="*/ 1177676 w 1177504"/>
                <a:gd name="connsiteY4" fmla="*/ 129821 h 526378"/>
                <a:gd name="connsiteX5" fmla="*/ 1177675 w 1177504"/>
                <a:gd name="connsiteY5" fmla="*/ 517263 h 526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7504" h="526378">
                  <a:moveTo>
                    <a:pt x="171" y="526503"/>
                  </a:moveTo>
                  <a:lnTo>
                    <a:pt x="171" y="124"/>
                  </a:lnTo>
                  <a:lnTo>
                    <a:pt x="1048309" y="124"/>
                  </a:lnTo>
                  <a:cubicBezTo>
                    <a:pt x="1119756" y="124"/>
                    <a:pt x="1177676" y="58044"/>
                    <a:pt x="1177676" y="129491"/>
                  </a:cubicBezTo>
                  <a:cubicBezTo>
                    <a:pt x="1177676" y="129601"/>
                    <a:pt x="1177676" y="129711"/>
                    <a:pt x="1177676" y="129821"/>
                  </a:cubicBezTo>
                  <a:lnTo>
                    <a:pt x="1177675" y="517263"/>
                  </a:lnTo>
                  <a:close/>
                </a:path>
              </a:pathLst>
            </a:custGeom>
            <a:solidFill>
              <a:srgbClr val="2D3962"/>
            </a:solidFill>
            <a:ln w="32999"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B1C78B4D-E9C2-46F4-B627-2BE02D74FF78}"/>
                </a:ext>
              </a:extLst>
            </p:cNvPr>
            <p:cNvSpPr/>
            <p:nvPr/>
          </p:nvSpPr>
          <p:spPr>
            <a:xfrm>
              <a:off x="7369629" y="7065376"/>
              <a:ext cx="2866216" cy="1619728"/>
            </a:xfrm>
            <a:custGeom>
              <a:avLst/>
              <a:gdLst>
                <a:gd name="connsiteX0" fmla="*/ 2866388 w 2866216"/>
                <a:gd name="connsiteY0" fmla="*/ 1619853 h 1619728"/>
                <a:gd name="connsiteX1" fmla="*/ 1433450 w 2866216"/>
                <a:gd name="connsiteY1" fmla="*/ 124 h 1619728"/>
                <a:gd name="connsiteX2" fmla="*/ 1433450 w 2866216"/>
                <a:gd name="connsiteY2" fmla="*/ 124 h 1619728"/>
                <a:gd name="connsiteX3" fmla="*/ 512 w 2866216"/>
                <a:gd name="connsiteY3" fmla="*/ 1619853 h 1619728"/>
                <a:gd name="connsiteX4" fmla="*/ 361222 w 2866216"/>
                <a:gd name="connsiteY4" fmla="*/ 1467384 h 1619728"/>
                <a:gd name="connsiteX5" fmla="*/ 361222 w 2866216"/>
                <a:gd name="connsiteY5" fmla="*/ 1387849 h 1619728"/>
                <a:gd name="connsiteX6" fmla="*/ 1433450 w 2866216"/>
                <a:gd name="connsiteY6" fmla="*/ 301431 h 1619728"/>
                <a:gd name="connsiteX7" fmla="*/ 1433450 w 2866216"/>
                <a:gd name="connsiteY7" fmla="*/ 301431 h 1619728"/>
                <a:gd name="connsiteX8" fmla="*/ 2505348 w 2866216"/>
                <a:gd name="connsiteY8" fmla="*/ 1387849 h 1619728"/>
                <a:gd name="connsiteX9" fmla="*/ 2505348 w 2866216"/>
                <a:gd name="connsiteY9" fmla="*/ 1467384 h 161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66216" h="1619728">
                  <a:moveTo>
                    <a:pt x="2866388" y="1619853"/>
                  </a:moveTo>
                  <a:cubicBezTo>
                    <a:pt x="2835037" y="590856"/>
                    <a:pt x="2224833" y="124"/>
                    <a:pt x="1433450" y="124"/>
                  </a:cubicBezTo>
                  <a:lnTo>
                    <a:pt x="1433450" y="124"/>
                  </a:lnTo>
                  <a:cubicBezTo>
                    <a:pt x="641407" y="124"/>
                    <a:pt x="-16979" y="590856"/>
                    <a:pt x="512" y="1619853"/>
                  </a:cubicBezTo>
                  <a:lnTo>
                    <a:pt x="361222" y="1467384"/>
                  </a:lnTo>
                  <a:lnTo>
                    <a:pt x="361222" y="1387849"/>
                  </a:lnTo>
                  <a:cubicBezTo>
                    <a:pt x="361222" y="756526"/>
                    <a:pt x="841398" y="301431"/>
                    <a:pt x="1433450" y="301431"/>
                  </a:cubicBezTo>
                  <a:lnTo>
                    <a:pt x="1433450" y="301431"/>
                  </a:lnTo>
                  <a:cubicBezTo>
                    <a:pt x="2025502" y="301431"/>
                    <a:pt x="2505348" y="756526"/>
                    <a:pt x="2505348" y="1387849"/>
                  </a:cubicBezTo>
                  <a:lnTo>
                    <a:pt x="2505348" y="1467384"/>
                  </a:lnTo>
                  <a:close/>
                </a:path>
              </a:pathLst>
            </a:custGeom>
            <a:solidFill>
              <a:srgbClr val="2D3962"/>
            </a:solidFill>
            <a:ln w="32999"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4D4B8B5D-CEE1-4F6D-BE75-2773F1B83FCE}"/>
                </a:ext>
              </a:extLst>
            </p:cNvPr>
            <p:cNvSpPr/>
            <p:nvPr/>
          </p:nvSpPr>
          <p:spPr>
            <a:xfrm>
              <a:off x="6175965" y="8224044"/>
              <a:ext cx="5253555" cy="6114266"/>
            </a:xfrm>
            <a:custGeom>
              <a:avLst/>
              <a:gdLst>
                <a:gd name="connsiteX0" fmla="*/ 2626784 w 5253555"/>
                <a:gd name="connsiteY0" fmla="*/ 149 h 6114266"/>
                <a:gd name="connsiteX1" fmla="*/ 171 w 5253555"/>
                <a:gd name="connsiteY1" fmla="*/ 2627091 h 6114266"/>
                <a:gd name="connsiteX2" fmla="*/ 171 w 5253555"/>
                <a:gd name="connsiteY2" fmla="*/ 5704508 h 6114266"/>
                <a:gd name="connsiteX3" fmla="*/ 410054 w 5253555"/>
                <a:gd name="connsiteY3" fmla="*/ 6114391 h 6114266"/>
                <a:gd name="connsiteX4" fmla="*/ 4843515 w 5253555"/>
                <a:gd name="connsiteY4" fmla="*/ 6114391 h 6114266"/>
                <a:gd name="connsiteX5" fmla="*/ 5253727 w 5253555"/>
                <a:gd name="connsiteY5" fmla="*/ 5704838 h 6114266"/>
                <a:gd name="connsiteX6" fmla="*/ 5253727 w 5253555"/>
                <a:gd name="connsiteY6" fmla="*/ 5704508 h 6114266"/>
                <a:gd name="connsiteX7" fmla="*/ 5253727 w 5253555"/>
                <a:gd name="connsiteY7" fmla="*/ 2627091 h 6114266"/>
                <a:gd name="connsiteX8" fmla="*/ 2626784 w 5253555"/>
                <a:gd name="connsiteY8" fmla="*/ 149 h 6114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53555" h="6114266">
                  <a:moveTo>
                    <a:pt x="2626784" y="149"/>
                  </a:moveTo>
                  <a:cubicBezTo>
                    <a:pt x="889240" y="-6121"/>
                    <a:pt x="171" y="1176333"/>
                    <a:pt x="171" y="2627091"/>
                  </a:cubicBezTo>
                  <a:lnTo>
                    <a:pt x="171" y="5704508"/>
                  </a:lnTo>
                  <a:cubicBezTo>
                    <a:pt x="171" y="5930880"/>
                    <a:pt x="183682" y="6114391"/>
                    <a:pt x="410054" y="6114391"/>
                  </a:cubicBezTo>
                  <a:lnTo>
                    <a:pt x="4843515" y="6114391"/>
                  </a:lnTo>
                  <a:cubicBezTo>
                    <a:pt x="5069887" y="6114573"/>
                    <a:pt x="5253545" y="5931210"/>
                    <a:pt x="5253727" y="5704838"/>
                  </a:cubicBezTo>
                  <a:cubicBezTo>
                    <a:pt x="5253727" y="5704729"/>
                    <a:pt x="5253727" y="5704618"/>
                    <a:pt x="5253727" y="5704508"/>
                  </a:cubicBezTo>
                  <a:lnTo>
                    <a:pt x="5253727" y="2627091"/>
                  </a:lnTo>
                  <a:cubicBezTo>
                    <a:pt x="5253727" y="1176333"/>
                    <a:pt x="4478845" y="7079"/>
                    <a:pt x="2626784" y="149"/>
                  </a:cubicBezTo>
                  <a:close/>
                </a:path>
              </a:pathLst>
            </a:custGeom>
            <a:solidFill>
              <a:schemeClr val="accent2">
                <a:lumMod val="50000"/>
              </a:schemeClr>
            </a:solidFill>
            <a:ln w="32999"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7772995F-9E55-408F-9F32-C222BA8DCCA8}"/>
                </a:ext>
              </a:extLst>
            </p:cNvPr>
            <p:cNvSpPr/>
            <p:nvPr/>
          </p:nvSpPr>
          <p:spPr>
            <a:xfrm>
              <a:off x="6175965" y="12556874"/>
              <a:ext cx="5253555" cy="1781436"/>
            </a:xfrm>
            <a:custGeom>
              <a:avLst/>
              <a:gdLst>
                <a:gd name="connsiteX0" fmla="*/ 5253727 w 5253555"/>
                <a:gd name="connsiteY0" fmla="*/ 124 h 1781436"/>
                <a:gd name="connsiteX1" fmla="*/ 5253727 w 5253555"/>
                <a:gd name="connsiteY1" fmla="*/ 1371679 h 1781436"/>
                <a:gd name="connsiteX2" fmla="*/ 4843845 w 5253555"/>
                <a:gd name="connsiteY2" fmla="*/ 1781561 h 1781436"/>
                <a:gd name="connsiteX3" fmla="*/ 4843515 w 5253555"/>
                <a:gd name="connsiteY3" fmla="*/ 1781561 h 1781436"/>
                <a:gd name="connsiteX4" fmla="*/ 410054 w 5253555"/>
                <a:gd name="connsiteY4" fmla="*/ 1781561 h 1781436"/>
                <a:gd name="connsiteX5" fmla="*/ 171 w 5253555"/>
                <a:gd name="connsiteY5" fmla="*/ 1371679 h 1781436"/>
                <a:gd name="connsiteX6" fmla="*/ 171 w 5253555"/>
                <a:gd name="connsiteY6" fmla="*/ 124 h 1781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3555" h="1781436">
                  <a:moveTo>
                    <a:pt x="5253727" y="124"/>
                  </a:moveTo>
                  <a:lnTo>
                    <a:pt x="5253727" y="1371679"/>
                  </a:lnTo>
                  <a:cubicBezTo>
                    <a:pt x="5253727" y="1598050"/>
                    <a:pt x="5070217" y="1781561"/>
                    <a:pt x="4843845" y="1781561"/>
                  </a:cubicBezTo>
                  <a:cubicBezTo>
                    <a:pt x="4843736" y="1781561"/>
                    <a:pt x="4843625" y="1781561"/>
                    <a:pt x="4843515" y="1781561"/>
                  </a:cubicBezTo>
                  <a:lnTo>
                    <a:pt x="410054" y="1781561"/>
                  </a:lnTo>
                  <a:cubicBezTo>
                    <a:pt x="183682" y="1781561"/>
                    <a:pt x="171" y="1598050"/>
                    <a:pt x="171" y="1371679"/>
                  </a:cubicBezTo>
                  <a:lnTo>
                    <a:pt x="171" y="124"/>
                  </a:lnTo>
                  <a:close/>
                </a:path>
              </a:pathLst>
            </a:custGeom>
            <a:solidFill>
              <a:srgbClr val="2D3962"/>
            </a:solidFill>
            <a:ln w="32999"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ECCA7C94-1F35-4243-A7AD-ED284CCDAE07}"/>
                </a:ext>
              </a:extLst>
            </p:cNvPr>
            <p:cNvSpPr/>
            <p:nvPr/>
          </p:nvSpPr>
          <p:spPr>
            <a:xfrm>
              <a:off x="6889134" y="11258583"/>
              <a:ext cx="3826887" cy="2513746"/>
            </a:xfrm>
            <a:custGeom>
              <a:avLst/>
              <a:gdLst>
                <a:gd name="connsiteX0" fmla="*/ 3596205 w 3826887"/>
                <a:gd name="connsiteY0" fmla="*/ 0 h 2513746"/>
                <a:gd name="connsiteX1" fmla="*/ 3826887 w 3826887"/>
                <a:gd name="connsiteY1" fmla="*/ 0 h 2513746"/>
                <a:gd name="connsiteX2" fmla="*/ 3826887 w 3826887"/>
                <a:gd name="connsiteY2" fmla="*/ 2513747 h 2513746"/>
                <a:gd name="connsiteX3" fmla="*/ 3596205 w 3826887"/>
                <a:gd name="connsiteY3" fmla="*/ 2513747 h 2513746"/>
                <a:gd name="connsiteX4" fmla="*/ 230682 w 3826887"/>
                <a:gd name="connsiteY4" fmla="*/ 2513747 h 2513746"/>
                <a:gd name="connsiteX5" fmla="*/ 0 w 3826887"/>
                <a:gd name="connsiteY5" fmla="*/ 2513747 h 2513746"/>
                <a:gd name="connsiteX6" fmla="*/ 0 w 3826887"/>
                <a:gd name="connsiteY6" fmla="*/ 0 h 2513746"/>
                <a:gd name="connsiteX7" fmla="*/ 230682 w 3826887"/>
                <a:gd name="connsiteY7" fmla="*/ 0 h 251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6887" h="2513746">
                  <a:moveTo>
                    <a:pt x="3596205" y="0"/>
                  </a:moveTo>
                  <a:cubicBezTo>
                    <a:pt x="3723608" y="0"/>
                    <a:pt x="3826887" y="0"/>
                    <a:pt x="3826887" y="0"/>
                  </a:cubicBezTo>
                  <a:lnTo>
                    <a:pt x="3826887" y="2513747"/>
                  </a:lnTo>
                  <a:cubicBezTo>
                    <a:pt x="3826887" y="2513747"/>
                    <a:pt x="3723608" y="2513747"/>
                    <a:pt x="3596205" y="2513747"/>
                  </a:cubicBezTo>
                  <a:lnTo>
                    <a:pt x="230682" y="2513747"/>
                  </a:lnTo>
                  <a:cubicBezTo>
                    <a:pt x="103279" y="2513747"/>
                    <a:pt x="0" y="2513747"/>
                    <a:pt x="0" y="2513747"/>
                  </a:cubicBezTo>
                  <a:lnTo>
                    <a:pt x="0" y="0"/>
                  </a:lnTo>
                  <a:cubicBezTo>
                    <a:pt x="0" y="0"/>
                    <a:pt x="103279" y="0"/>
                    <a:pt x="230682" y="0"/>
                  </a:cubicBezTo>
                  <a:close/>
                </a:path>
              </a:pathLst>
            </a:custGeom>
            <a:solidFill>
              <a:schemeClr val="accent2">
                <a:lumMod val="75000"/>
              </a:schemeClr>
            </a:solidFill>
            <a:ln w="32999"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26BA1F33-9A14-4D21-88E5-024BD4B14905}"/>
                </a:ext>
              </a:extLst>
            </p:cNvPr>
            <p:cNvSpPr/>
            <p:nvPr/>
          </p:nvSpPr>
          <p:spPr>
            <a:xfrm>
              <a:off x="9404531" y="10997539"/>
              <a:ext cx="397011" cy="411532"/>
            </a:xfrm>
            <a:custGeom>
              <a:avLst/>
              <a:gdLst>
                <a:gd name="connsiteX0" fmla="*/ 397182 w 397011"/>
                <a:gd name="connsiteY0" fmla="*/ 67448 h 411532"/>
                <a:gd name="connsiteX1" fmla="*/ 368471 w 397011"/>
                <a:gd name="connsiteY1" fmla="*/ 411657 h 411532"/>
                <a:gd name="connsiteX2" fmla="*/ 153630 w 397011"/>
                <a:gd name="connsiteY2" fmla="*/ 355554 h 411532"/>
                <a:gd name="connsiteX3" fmla="*/ 171 w 397011"/>
                <a:gd name="connsiteY3" fmla="*/ 204736 h 411532"/>
                <a:gd name="connsiteX4" fmla="*/ 277387 w 397011"/>
                <a:gd name="connsiteY4" fmla="*/ 124 h 411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011" h="411532">
                  <a:moveTo>
                    <a:pt x="397182" y="67448"/>
                  </a:moveTo>
                  <a:cubicBezTo>
                    <a:pt x="379032" y="211996"/>
                    <a:pt x="368471" y="411657"/>
                    <a:pt x="368471" y="411657"/>
                  </a:cubicBezTo>
                  <a:lnTo>
                    <a:pt x="153630" y="355554"/>
                  </a:lnTo>
                  <a:lnTo>
                    <a:pt x="171" y="204736"/>
                  </a:lnTo>
                  <a:cubicBezTo>
                    <a:pt x="171" y="204736"/>
                    <a:pt x="161550" y="91540"/>
                    <a:pt x="277387" y="124"/>
                  </a:cubicBezTo>
                  <a:close/>
                </a:path>
              </a:pathLst>
            </a:custGeom>
            <a:solidFill>
              <a:srgbClr val="FCD197"/>
            </a:solidFill>
            <a:ln w="32999"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8FDBF766-DB8C-4122-A9C5-E1A4CA4BEA1A}"/>
                </a:ext>
              </a:extLst>
            </p:cNvPr>
            <p:cNvSpPr/>
            <p:nvPr/>
          </p:nvSpPr>
          <p:spPr>
            <a:xfrm>
              <a:off x="9682736" y="10927591"/>
              <a:ext cx="130720" cy="136281"/>
            </a:xfrm>
            <a:custGeom>
              <a:avLst/>
              <a:gdLst>
                <a:gd name="connsiteX0" fmla="*/ 66835 w 130720"/>
                <a:gd name="connsiteY0" fmla="*/ 16940 h 136281"/>
                <a:gd name="connsiteX1" fmla="*/ 130528 w 130720"/>
                <a:gd name="connsiteY1" fmla="*/ 53242 h 136281"/>
                <a:gd name="connsiteX2" fmla="*/ 119967 w 130720"/>
                <a:gd name="connsiteY2" fmla="*/ 136406 h 136281"/>
                <a:gd name="connsiteX3" fmla="*/ 171 w 130720"/>
                <a:gd name="connsiteY3" fmla="*/ 70402 h 136281"/>
                <a:gd name="connsiteX4" fmla="*/ 66835 w 130720"/>
                <a:gd name="connsiteY4" fmla="*/ 16940 h 136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20" h="136281">
                  <a:moveTo>
                    <a:pt x="66835" y="16940"/>
                  </a:moveTo>
                  <a:cubicBezTo>
                    <a:pt x="125578" y="-27943"/>
                    <a:pt x="132838" y="28490"/>
                    <a:pt x="130528" y="53242"/>
                  </a:cubicBezTo>
                  <a:lnTo>
                    <a:pt x="119967" y="136406"/>
                  </a:lnTo>
                  <a:lnTo>
                    <a:pt x="171" y="70402"/>
                  </a:lnTo>
                  <a:cubicBezTo>
                    <a:pt x="25582" y="47961"/>
                    <a:pt x="48684" y="29810"/>
                    <a:pt x="66835" y="16940"/>
                  </a:cubicBezTo>
                  <a:close/>
                </a:path>
              </a:pathLst>
            </a:custGeom>
            <a:solidFill>
              <a:srgbClr val="9580FF"/>
            </a:solidFill>
            <a:ln w="32999"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046DBD9-B651-4F95-A906-68D492E63669}"/>
                </a:ext>
              </a:extLst>
            </p:cNvPr>
            <p:cNvSpPr/>
            <p:nvPr/>
          </p:nvSpPr>
          <p:spPr>
            <a:xfrm>
              <a:off x="8872275" y="11326331"/>
              <a:ext cx="900041" cy="1491162"/>
            </a:xfrm>
            <a:custGeom>
              <a:avLst/>
              <a:gdLst>
                <a:gd name="connsiteX0" fmla="*/ 5718 w 900041"/>
                <a:gd name="connsiteY0" fmla="*/ 1393367 h 1491162"/>
                <a:gd name="connsiteX1" fmla="*/ 38720 w 900041"/>
                <a:gd name="connsiteY1" fmla="*/ 1479831 h 1491162"/>
                <a:gd name="connsiteX2" fmla="*/ 38720 w 900041"/>
                <a:gd name="connsiteY2" fmla="*/ 1479831 h 1491162"/>
                <a:gd name="connsiteX3" fmla="*/ 129805 w 900041"/>
                <a:gd name="connsiteY3" fmla="*/ 1463330 h 1491162"/>
                <a:gd name="connsiteX4" fmla="*/ 894787 w 900041"/>
                <a:gd name="connsiteY4" fmla="*/ 97716 h 1491162"/>
                <a:gd name="connsiteX5" fmla="*/ 861785 w 900041"/>
                <a:gd name="connsiteY5" fmla="*/ 11582 h 1491162"/>
                <a:gd name="connsiteX6" fmla="*/ 861785 w 900041"/>
                <a:gd name="connsiteY6" fmla="*/ 11581 h 1491162"/>
                <a:gd name="connsiteX7" fmla="*/ 770699 w 900041"/>
                <a:gd name="connsiteY7" fmla="*/ 28082 h 14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0041" h="1491162">
                  <a:moveTo>
                    <a:pt x="5718" y="1393367"/>
                  </a:moveTo>
                  <a:cubicBezTo>
                    <a:pt x="-8715" y="1426365"/>
                    <a:pt x="5971" y="1464841"/>
                    <a:pt x="38720" y="1479831"/>
                  </a:cubicBezTo>
                  <a:lnTo>
                    <a:pt x="38720" y="1479831"/>
                  </a:lnTo>
                  <a:cubicBezTo>
                    <a:pt x="68497" y="1500111"/>
                    <a:pt x="109035" y="1492768"/>
                    <a:pt x="129805" y="1463330"/>
                  </a:cubicBezTo>
                  <a:lnTo>
                    <a:pt x="894787" y="97716"/>
                  </a:lnTo>
                  <a:cubicBezTo>
                    <a:pt x="909002" y="64807"/>
                    <a:pt x="894351" y="26567"/>
                    <a:pt x="861785" y="11582"/>
                  </a:cubicBezTo>
                  <a:lnTo>
                    <a:pt x="861785" y="11581"/>
                  </a:lnTo>
                  <a:cubicBezTo>
                    <a:pt x="832008" y="-8699"/>
                    <a:pt x="791470" y="-1356"/>
                    <a:pt x="770699" y="28082"/>
                  </a:cubicBezTo>
                  <a:close/>
                </a:path>
              </a:pathLst>
            </a:custGeom>
            <a:solidFill>
              <a:srgbClr val="9580FF"/>
            </a:solidFill>
            <a:ln w="32999"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CE0D3AB-A3BE-44AA-89BA-BF19F3532BD9}"/>
                </a:ext>
              </a:extLst>
            </p:cNvPr>
            <p:cNvSpPr/>
            <p:nvPr/>
          </p:nvSpPr>
          <p:spPr>
            <a:xfrm>
              <a:off x="8747648" y="11255377"/>
              <a:ext cx="899711" cy="1491161"/>
            </a:xfrm>
            <a:custGeom>
              <a:avLst/>
              <a:gdLst>
                <a:gd name="connsiteX0" fmla="*/ 5598 w 899711"/>
                <a:gd name="connsiteY0" fmla="*/ 1393696 h 1491161"/>
                <a:gd name="connsiteX1" fmla="*/ 38600 w 899711"/>
                <a:gd name="connsiteY1" fmla="*/ 1479830 h 1491161"/>
                <a:gd name="connsiteX2" fmla="*/ 38600 w 899711"/>
                <a:gd name="connsiteY2" fmla="*/ 1479830 h 1491161"/>
                <a:gd name="connsiteX3" fmla="*/ 129685 w 899711"/>
                <a:gd name="connsiteY3" fmla="*/ 1463329 h 1491161"/>
                <a:gd name="connsiteX4" fmla="*/ 894336 w 899711"/>
                <a:gd name="connsiteY4" fmla="*/ 98045 h 1491161"/>
                <a:gd name="connsiteX5" fmla="*/ 861335 w 899711"/>
                <a:gd name="connsiteY5" fmla="*/ 11581 h 1491161"/>
                <a:gd name="connsiteX6" fmla="*/ 861335 w 899711"/>
                <a:gd name="connsiteY6" fmla="*/ 11581 h 1491161"/>
                <a:gd name="connsiteX7" fmla="*/ 770250 w 899711"/>
                <a:gd name="connsiteY7" fmla="*/ 28082 h 1491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9711" h="1491161">
                  <a:moveTo>
                    <a:pt x="5598" y="1393696"/>
                  </a:moveTo>
                  <a:cubicBezTo>
                    <a:pt x="-8618" y="1426605"/>
                    <a:pt x="6033" y="1464845"/>
                    <a:pt x="38600" y="1479830"/>
                  </a:cubicBezTo>
                  <a:lnTo>
                    <a:pt x="38600" y="1479830"/>
                  </a:lnTo>
                  <a:cubicBezTo>
                    <a:pt x="68377" y="1500110"/>
                    <a:pt x="108915" y="1492767"/>
                    <a:pt x="129685" y="1463329"/>
                  </a:cubicBezTo>
                  <a:lnTo>
                    <a:pt x="894336" y="98045"/>
                  </a:lnTo>
                  <a:cubicBezTo>
                    <a:pt x="908770" y="65046"/>
                    <a:pt x="894084" y="26571"/>
                    <a:pt x="861335" y="11581"/>
                  </a:cubicBezTo>
                  <a:lnTo>
                    <a:pt x="861335" y="11581"/>
                  </a:lnTo>
                  <a:cubicBezTo>
                    <a:pt x="831558" y="-8699"/>
                    <a:pt x="791019" y="-1356"/>
                    <a:pt x="770250" y="28082"/>
                  </a:cubicBezTo>
                  <a:close/>
                </a:path>
              </a:pathLst>
            </a:custGeom>
            <a:solidFill>
              <a:srgbClr val="9580FF"/>
            </a:solidFill>
            <a:ln w="32999"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21159DC-92C0-45B4-BAC2-E12EBEDB9365}"/>
                </a:ext>
              </a:extLst>
            </p:cNvPr>
            <p:cNvSpPr/>
            <p:nvPr/>
          </p:nvSpPr>
          <p:spPr>
            <a:xfrm>
              <a:off x="8621912" y="11186734"/>
              <a:ext cx="901902" cy="1491161"/>
            </a:xfrm>
            <a:custGeom>
              <a:avLst/>
              <a:gdLst>
                <a:gd name="connsiteX0" fmla="*/ 5598 w 901902"/>
                <a:gd name="connsiteY0" fmla="*/ 1393696 h 1491161"/>
                <a:gd name="connsiteX1" fmla="*/ 38600 w 901902"/>
                <a:gd name="connsiteY1" fmla="*/ 1479830 h 1491161"/>
                <a:gd name="connsiteX2" fmla="*/ 38600 w 901902"/>
                <a:gd name="connsiteY2" fmla="*/ 1479830 h 1491161"/>
                <a:gd name="connsiteX3" fmla="*/ 129685 w 901902"/>
                <a:gd name="connsiteY3" fmla="*/ 1463329 h 1491161"/>
                <a:gd name="connsiteX4" fmla="*/ 896647 w 901902"/>
                <a:gd name="connsiteY4" fmla="*/ 97715 h 1491161"/>
                <a:gd name="connsiteX5" fmla="*/ 863645 w 901902"/>
                <a:gd name="connsiteY5" fmla="*/ 11581 h 1491161"/>
                <a:gd name="connsiteX6" fmla="*/ 863645 w 901902"/>
                <a:gd name="connsiteY6" fmla="*/ 11581 h 1491161"/>
                <a:gd name="connsiteX7" fmla="*/ 772560 w 901902"/>
                <a:gd name="connsiteY7" fmla="*/ 28082 h 1491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1902" h="1491161">
                  <a:moveTo>
                    <a:pt x="5598" y="1393696"/>
                  </a:moveTo>
                  <a:cubicBezTo>
                    <a:pt x="-8618" y="1426605"/>
                    <a:pt x="6033" y="1464845"/>
                    <a:pt x="38600" y="1479830"/>
                  </a:cubicBezTo>
                  <a:lnTo>
                    <a:pt x="38600" y="1479830"/>
                  </a:lnTo>
                  <a:cubicBezTo>
                    <a:pt x="68377" y="1500110"/>
                    <a:pt x="108915" y="1492767"/>
                    <a:pt x="129685" y="1463329"/>
                  </a:cubicBezTo>
                  <a:lnTo>
                    <a:pt x="896647" y="97715"/>
                  </a:lnTo>
                  <a:cubicBezTo>
                    <a:pt x="910863" y="64806"/>
                    <a:pt x="896212" y="26566"/>
                    <a:pt x="863645" y="11581"/>
                  </a:cubicBezTo>
                  <a:lnTo>
                    <a:pt x="863645" y="11581"/>
                  </a:lnTo>
                  <a:cubicBezTo>
                    <a:pt x="833868" y="-8699"/>
                    <a:pt x="793330" y="-1356"/>
                    <a:pt x="772560" y="28082"/>
                  </a:cubicBezTo>
                  <a:close/>
                </a:path>
              </a:pathLst>
            </a:custGeom>
            <a:solidFill>
              <a:srgbClr val="9580FF"/>
            </a:solidFill>
            <a:ln w="32999"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BC1B0AFC-5105-4206-A649-390E07BC1A25}"/>
                </a:ext>
              </a:extLst>
            </p:cNvPr>
            <p:cNvSpPr/>
            <p:nvPr/>
          </p:nvSpPr>
          <p:spPr>
            <a:xfrm rot="17955600">
              <a:off x="8756130" y="12484143"/>
              <a:ext cx="104615" cy="428033"/>
            </a:xfrm>
            <a:custGeom>
              <a:avLst/>
              <a:gdLst>
                <a:gd name="connsiteX0" fmla="*/ 171 w 104615"/>
                <a:gd name="connsiteY0" fmla="*/ 125 h 428033"/>
                <a:gd name="connsiteX1" fmla="*/ 104787 w 104615"/>
                <a:gd name="connsiteY1" fmla="*/ 125 h 428033"/>
                <a:gd name="connsiteX2" fmla="*/ 104787 w 104615"/>
                <a:gd name="connsiteY2" fmla="*/ 428158 h 428033"/>
                <a:gd name="connsiteX3" fmla="*/ 171 w 104615"/>
                <a:gd name="connsiteY3" fmla="*/ 428158 h 428033"/>
              </a:gdLst>
              <a:ahLst/>
              <a:cxnLst>
                <a:cxn ang="0">
                  <a:pos x="connsiteX0" y="connsiteY0"/>
                </a:cxn>
                <a:cxn ang="0">
                  <a:pos x="connsiteX1" y="connsiteY1"/>
                </a:cxn>
                <a:cxn ang="0">
                  <a:pos x="connsiteX2" y="connsiteY2"/>
                </a:cxn>
                <a:cxn ang="0">
                  <a:pos x="connsiteX3" y="connsiteY3"/>
                </a:cxn>
              </a:cxnLst>
              <a:rect l="l" t="t" r="r" b="b"/>
              <a:pathLst>
                <a:path w="104615" h="428033">
                  <a:moveTo>
                    <a:pt x="171" y="125"/>
                  </a:moveTo>
                  <a:lnTo>
                    <a:pt x="104787" y="125"/>
                  </a:lnTo>
                  <a:lnTo>
                    <a:pt x="104787" y="428158"/>
                  </a:lnTo>
                  <a:lnTo>
                    <a:pt x="171" y="428158"/>
                  </a:lnTo>
                  <a:close/>
                </a:path>
              </a:pathLst>
            </a:custGeom>
            <a:solidFill>
              <a:srgbClr val="FFFFFF"/>
            </a:solidFill>
            <a:ln w="32999"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4464EFBB-9141-4A27-B00C-4CE77F1EFD3F}"/>
                </a:ext>
              </a:extLst>
            </p:cNvPr>
            <p:cNvSpPr/>
            <p:nvPr/>
          </p:nvSpPr>
          <p:spPr>
            <a:xfrm>
              <a:off x="8526503" y="12638388"/>
              <a:ext cx="443064" cy="370242"/>
            </a:xfrm>
            <a:custGeom>
              <a:avLst/>
              <a:gdLst>
                <a:gd name="connsiteX0" fmla="*/ 69656 w 443064"/>
                <a:gd name="connsiteY0" fmla="*/ 124 h 370242"/>
                <a:gd name="connsiteX1" fmla="*/ 443236 w 443064"/>
                <a:gd name="connsiteY1" fmla="*/ 208696 h 370242"/>
                <a:gd name="connsiteX2" fmla="*/ 389773 w 443064"/>
                <a:gd name="connsiteY2" fmla="*/ 304072 h 370242"/>
                <a:gd name="connsiteX3" fmla="*/ 389773 w 443064"/>
                <a:gd name="connsiteY3" fmla="*/ 304072 h 370242"/>
                <a:gd name="connsiteX4" fmla="*/ 387463 w 443064"/>
                <a:gd name="connsiteY4" fmla="*/ 308362 h 370242"/>
                <a:gd name="connsiteX5" fmla="*/ 128069 w 443064"/>
                <a:gd name="connsiteY5" fmla="*/ 333443 h 370242"/>
                <a:gd name="connsiteX6" fmla="*/ 13883 w 443064"/>
                <a:gd name="connsiteY6" fmla="*/ 99130 h 370242"/>
                <a:gd name="connsiteX7" fmla="*/ 16523 w 443064"/>
                <a:gd name="connsiteY7" fmla="*/ 94839 h 370242"/>
                <a:gd name="connsiteX8" fmla="*/ 16523 w 443064"/>
                <a:gd name="connsiteY8" fmla="*/ 94839 h 37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3064" h="370242">
                  <a:moveTo>
                    <a:pt x="69656" y="124"/>
                  </a:moveTo>
                  <a:lnTo>
                    <a:pt x="443236" y="208696"/>
                  </a:lnTo>
                  <a:lnTo>
                    <a:pt x="389773" y="304072"/>
                  </a:lnTo>
                  <a:lnTo>
                    <a:pt x="389773" y="304072"/>
                  </a:lnTo>
                  <a:cubicBezTo>
                    <a:pt x="388877" y="305430"/>
                    <a:pt x="388104" y="306866"/>
                    <a:pt x="387463" y="308362"/>
                  </a:cubicBezTo>
                  <a:cubicBezTo>
                    <a:pt x="347201" y="379975"/>
                    <a:pt x="231035" y="391196"/>
                    <a:pt x="128069" y="333443"/>
                  </a:cubicBezTo>
                  <a:cubicBezTo>
                    <a:pt x="25103" y="275690"/>
                    <a:pt x="-26380" y="170744"/>
                    <a:pt x="13883" y="99130"/>
                  </a:cubicBezTo>
                  <a:lnTo>
                    <a:pt x="16523" y="94839"/>
                  </a:lnTo>
                  <a:lnTo>
                    <a:pt x="16523" y="94839"/>
                  </a:lnTo>
                  <a:close/>
                </a:path>
              </a:pathLst>
            </a:custGeom>
            <a:solidFill>
              <a:srgbClr val="9580FF"/>
            </a:solidFill>
            <a:ln w="32999"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5613FB57-2BE9-4581-B962-7053EA044298}"/>
                </a:ext>
              </a:extLst>
            </p:cNvPr>
            <p:cNvSpPr/>
            <p:nvPr/>
          </p:nvSpPr>
          <p:spPr>
            <a:xfrm>
              <a:off x="7445544" y="10881373"/>
              <a:ext cx="388100" cy="397671"/>
            </a:xfrm>
            <a:custGeom>
              <a:avLst/>
              <a:gdLst>
                <a:gd name="connsiteX0" fmla="*/ 132508 w 388100"/>
                <a:gd name="connsiteY0" fmla="*/ 124 h 397671"/>
                <a:gd name="connsiteX1" fmla="*/ 388272 w 388100"/>
                <a:gd name="connsiteY1" fmla="*/ 231137 h 397671"/>
                <a:gd name="connsiteX2" fmla="*/ 213363 w 388100"/>
                <a:gd name="connsiteY2" fmla="*/ 367435 h 397671"/>
                <a:gd name="connsiteX3" fmla="*/ 171 w 388100"/>
                <a:gd name="connsiteY3" fmla="*/ 397796 h 397671"/>
                <a:gd name="connsiteX4" fmla="*/ 6112 w 388100"/>
                <a:gd name="connsiteY4" fmla="*/ 53257 h 397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100" h="397671">
                  <a:moveTo>
                    <a:pt x="132508" y="124"/>
                  </a:moveTo>
                  <a:cubicBezTo>
                    <a:pt x="236134" y="102430"/>
                    <a:pt x="388272" y="231137"/>
                    <a:pt x="388272" y="231137"/>
                  </a:cubicBezTo>
                  <a:lnTo>
                    <a:pt x="213363" y="367435"/>
                  </a:lnTo>
                  <a:lnTo>
                    <a:pt x="171" y="397796"/>
                  </a:lnTo>
                  <a:cubicBezTo>
                    <a:pt x="171" y="397796"/>
                    <a:pt x="8422" y="199785"/>
                    <a:pt x="6112" y="53257"/>
                  </a:cubicBezTo>
                  <a:close/>
                </a:path>
              </a:pathLst>
            </a:custGeom>
            <a:solidFill>
              <a:srgbClr val="FCD197"/>
            </a:solidFill>
            <a:ln w="32999"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EA46807-55BC-4B92-B809-9747D6736697}"/>
                </a:ext>
              </a:extLst>
            </p:cNvPr>
            <p:cNvSpPr/>
            <p:nvPr/>
          </p:nvSpPr>
          <p:spPr>
            <a:xfrm>
              <a:off x="7450825" y="10802622"/>
              <a:ext cx="127056" cy="133203"/>
            </a:xfrm>
            <a:custGeom>
              <a:avLst/>
              <a:gdLst>
                <a:gd name="connsiteX0" fmla="*/ 171 w 127056"/>
                <a:gd name="connsiteY0" fmla="*/ 48843 h 133203"/>
                <a:gd name="connsiteX1" fmla="*/ 67825 w 127056"/>
                <a:gd name="connsiteY1" fmla="*/ 20462 h 133203"/>
                <a:gd name="connsiteX2" fmla="*/ 127228 w 127056"/>
                <a:gd name="connsiteY2" fmla="*/ 78875 h 133203"/>
                <a:gd name="connsiteX3" fmla="*/ 831 w 127056"/>
                <a:gd name="connsiteY3" fmla="*/ 133328 h 133203"/>
                <a:gd name="connsiteX4" fmla="*/ 171 w 127056"/>
                <a:gd name="connsiteY4" fmla="*/ 48843 h 13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56" h="133203">
                  <a:moveTo>
                    <a:pt x="171" y="48843"/>
                  </a:moveTo>
                  <a:cubicBezTo>
                    <a:pt x="171" y="-25411"/>
                    <a:pt x="50004" y="2641"/>
                    <a:pt x="67825" y="20462"/>
                  </a:cubicBezTo>
                  <a:lnTo>
                    <a:pt x="127228" y="78875"/>
                  </a:lnTo>
                  <a:lnTo>
                    <a:pt x="831" y="133328"/>
                  </a:lnTo>
                  <a:cubicBezTo>
                    <a:pt x="501" y="99666"/>
                    <a:pt x="171" y="70294"/>
                    <a:pt x="171" y="48843"/>
                  </a:cubicBezTo>
                  <a:close/>
                </a:path>
              </a:pathLst>
            </a:custGeom>
            <a:solidFill>
              <a:srgbClr val="FF8066"/>
            </a:solidFill>
            <a:ln w="32999"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994E875A-4056-4B3E-8E35-4EAE3A0D40B6}"/>
                </a:ext>
              </a:extLst>
            </p:cNvPr>
            <p:cNvSpPr/>
            <p:nvPr/>
          </p:nvSpPr>
          <p:spPr>
            <a:xfrm>
              <a:off x="7708565" y="11094269"/>
              <a:ext cx="755747" cy="1561244"/>
            </a:xfrm>
            <a:custGeom>
              <a:avLst/>
              <a:gdLst>
                <a:gd name="connsiteX0" fmla="*/ 621929 w 755747"/>
                <a:gd name="connsiteY0" fmla="*/ 1527742 h 1561244"/>
                <a:gd name="connsiteX1" fmla="*/ 710704 w 755747"/>
                <a:gd name="connsiteY1" fmla="*/ 1553484 h 1561244"/>
                <a:gd name="connsiteX2" fmla="*/ 710704 w 755747"/>
                <a:gd name="connsiteY2" fmla="*/ 1553484 h 1561244"/>
                <a:gd name="connsiteX3" fmla="*/ 752946 w 755747"/>
                <a:gd name="connsiteY3" fmla="*/ 1471309 h 1561244"/>
                <a:gd name="connsiteX4" fmla="*/ 134162 w 755747"/>
                <a:gd name="connsiteY4" fmla="*/ 33751 h 1561244"/>
                <a:gd name="connsiteX5" fmla="*/ 45387 w 755747"/>
                <a:gd name="connsiteY5" fmla="*/ 8010 h 1561244"/>
                <a:gd name="connsiteX6" fmla="*/ 45387 w 755747"/>
                <a:gd name="connsiteY6" fmla="*/ 8010 h 1561244"/>
                <a:gd name="connsiteX7" fmla="*/ 3145 w 755747"/>
                <a:gd name="connsiteY7" fmla="*/ 90184 h 156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747" h="1561244">
                  <a:moveTo>
                    <a:pt x="621929" y="1527742"/>
                  </a:moveTo>
                  <a:cubicBezTo>
                    <a:pt x="639571" y="1559069"/>
                    <a:pt x="679040" y="1570513"/>
                    <a:pt x="710704" y="1553484"/>
                  </a:cubicBezTo>
                  <a:lnTo>
                    <a:pt x="710704" y="1553484"/>
                  </a:lnTo>
                  <a:cubicBezTo>
                    <a:pt x="744805" y="1542157"/>
                    <a:pt x="763581" y="1505633"/>
                    <a:pt x="752946" y="1471309"/>
                  </a:cubicBezTo>
                  <a:lnTo>
                    <a:pt x="134162" y="33751"/>
                  </a:lnTo>
                  <a:cubicBezTo>
                    <a:pt x="116520" y="2425"/>
                    <a:pt x="77051" y="-9020"/>
                    <a:pt x="45387" y="8010"/>
                  </a:cubicBezTo>
                  <a:lnTo>
                    <a:pt x="45387" y="8010"/>
                  </a:lnTo>
                  <a:cubicBezTo>
                    <a:pt x="11286" y="19336"/>
                    <a:pt x="-7490" y="55861"/>
                    <a:pt x="3145" y="90184"/>
                  </a:cubicBezTo>
                  <a:close/>
                </a:path>
              </a:pathLst>
            </a:custGeom>
            <a:solidFill>
              <a:srgbClr val="FF8066"/>
            </a:solidFill>
            <a:ln w="32999"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5A063056-52DC-41E6-8A23-A180CF7EED18}"/>
                </a:ext>
              </a:extLst>
            </p:cNvPr>
            <p:cNvSpPr/>
            <p:nvPr/>
          </p:nvSpPr>
          <p:spPr>
            <a:xfrm>
              <a:off x="7576228" y="11150565"/>
              <a:ext cx="756077" cy="1561382"/>
            </a:xfrm>
            <a:custGeom>
              <a:avLst/>
              <a:gdLst>
                <a:gd name="connsiteX0" fmla="*/ 622258 w 756077"/>
                <a:gd name="connsiteY0" fmla="*/ 1527880 h 1561382"/>
                <a:gd name="connsiteX1" fmla="*/ 711033 w 756077"/>
                <a:gd name="connsiteY1" fmla="*/ 1553622 h 1561382"/>
                <a:gd name="connsiteX2" fmla="*/ 711033 w 756077"/>
                <a:gd name="connsiteY2" fmla="*/ 1553622 h 1561382"/>
                <a:gd name="connsiteX3" fmla="*/ 753276 w 756077"/>
                <a:gd name="connsiteY3" fmla="*/ 1471447 h 1561382"/>
                <a:gd name="connsiteX4" fmla="*/ 134492 w 756077"/>
                <a:gd name="connsiteY4" fmla="*/ 33888 h 1561382"/>
                <a:gd name="connsiteX5" fmla="*/ 45387 w 756077"/>
                <a:gd name="connsiteY5" fmla="*/ 8147 h 1561382"/>
                <a:gd name="connsiteX6" fmla="*/ 45387 w 756077"/>
                <a:gd name="connsiteY6" fmla="*/ 8147 h 1561382"/>
                <a:gd name="connsiteX7" fmla="*/ 3145 w 756077"/>
                <a:gd name="connsiteY7" fmla="*/ 90321 h 156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077" h="1561382">
                  <a:moveTo>
                    <a:pt x="622258" y="1527880"/>
                  </a:moveTo>
                  <a:cubicBezTo>
                    <a:pt x="639900" y="1559207"/>
                    <a:pt x="679370" y="1570651"/>
                    <a:pt x="711033" y="1553622"/>
                  </a:cubicBezTo>
                  <a:lnTo>
                    <a:pt x="711033" y="1553622"/>
                  </a:lnTo>
                  <a:cubicBezTo>
                    <a:pt x="745135" y="1542295"/>
                    <a:pt x="763911" y="1505771"/>
                    <a:pt x="753276" y="1471447"/>
                  </a:cubicBezTo>
                  <a:lnTo>
                    <a:pt x="134492" y="33888"/>
                  </a:lnTo>
                  <a:cubicBezTo>
                    <a:pt x="116840" y="2369"/>
                    <a:pt x="77128" y="-9103"/>
                    <a:pt x="45387" y="8147"/>
                  </a:cubicBezTo>
                  <a:lnTo>
                    <a:pt x="45387" y="8147"/>
                  </a:lnTo>
                  <a:cubicBezTo>
                    <a:pt x="11286" y="19473"/>
                    <a:pt x="-7490" y="55998"/>
                    <a:pt x="3145" y="90321"/>
                  </a:cubicBezTo>
                  <a:close/>
                </a:path>
              </a:pathLst>
            </a:custGeom>
            <a:solidFill>
              <a:srgbClr val="FF8066"/>
            </a:solidFill>
            <a:ln w="32999"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8310011-6368-4928-9EE9-2400A81DEC58}"/>
                </a:ext>
              </a:extLst>
            </p:cNvPr>
            <p:cNvSpPr/>
            <p:nvPr/>
          </p:nvSpPr>
          <p:spPr>
            <a:xfrm>
              <a:off x="7446531" y="11207135"/>
              <a:ext cx="756077" cy="1561245"/>
            </a:xfrm>
            <a:custGeom>
              <a:avLst/>
              <a:gdLst>
                <a:gd name="connsiteX0" fmla="*/ 622259 w 756077"/>
                <a:gd name="connsiteY0" fmla="*/ 1527743 h 1561245"/>
                <a:gd name="connsiteX1" fmla="*/ 711034 w 756077"/>
                <a:gd name="connsiteY1" fmla="*/ 1553485 h 1561245"/>
                <a:gd name="connsiteX2" fmla="*/ 711033 w 756077"/>
                <a:gd name="connsiteY2" fmla="*/ 1553485 h 1561245"/>
                <a:gd name="connsiteX3" fmla="*/ 753276 w 756077"/>
                <a:gd name="connsiteY3" fmla="*/ 1471310 h 1561245"/>
                <a:gd name="connsiteX4" fmla="*/ 134162 w 756077"/>
                <a:gd name="connsiteY4" fmla="*/ 33751 h 1561245"/>
                <a:gd name="connsiteX5" fmla="*/ 45387 w 756077"/>
                <a:gd name="connsiteY5" fmla="*/ 8010 h 1561245"/>
                <a:gd name="connsiteX6" fmla="*/ 45387 w 756077"/>
                <a:gd name="connsiteY6" fmla="*/ 8010 h 1561245"/>
                <a:gd name="connsiteX7" fmla="*/ 3145 w 756077"/>
                <a:gd name="connsiteY7" fmla="*/ 90184 h 156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077" h="1561245">
                  <a:moveTo>
                    <a:pt x="622259" y="1527743"/>
                  </a:moveTo>
                  <a:cubicBezTo>
                    <a:pt x="639901" y="1559070"/>
                    <a:pt x="679370" y="1570514"/>
                    <a:pt x="711034" y="1553485"/>
                  </a:cubicBezTo>
                  <a:lnTo>
                    <a:pt x="711033" y="1553485"/>
                  </a:lnTo>
                  <a:cubicBezTo>
                    <a:pt x="745135" y="1542158"/>
                    <a:pt x="763911" y="1505634"/>
                    <a:pt x="753276" y="1471310"/>
                  </a:cubicBezTo>
                  <a:lnTo>
                    <a:pt x="134162" y="33751"/>
                  </a:lnTo>
                  <a:cubicBezTo>
                    <a:pt x="116520" y="2425"/>
                    <a:pt x="77051" y="-9020"/>
                    <a:pt x="45387" y="8010"/>
                  </a:cubicBezTo>
                  <a:lnTo>
                    <a:pt x="45387" y="8010"/>
                  </a:lnTo>
                  <a:cubicBezTo>
                    <a:pt x="11286" y="19336"/>
                    <a:pt x="-7490" y="55861"/>
                    <a:pt x="3145" y="90184"/>
                  </a:cubicBezTo>
                  <a:close/>
                </a:path>
              </a:pathLst>
            </a:custGeom>
            <a:solidFill>
              <a:srgbClr val="FF8066"/>
            </a:solidFill>
            <a:ln w="32999"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60726327-A6F4-4FEF-AE32-4FD162D0E788}"/>
                </a:ext>
              </a:extLst>
            </p:cNvPr>
            <p:cNvSpPr/>
            <p:nvPr/>
          </p:nvSpPr>
          <p:spPr>
            <a:xfrm rot="20202000">
              <a:off x="8057495" y="12610262"/>
              <a:ext cx="428033" cy="104615"/>
            </a:xfrm>
            <a:custGeom>
              <a:avLst/>
              <a:gdLst>
                <a:gd name="connsiteX0" fmla="*/ 172 w 428033"/>
                <a:gd name="connsiteY0" fmla="*/ 125 h 104615"/>
                <a:gd name="connsiteX1" fmla="*/ 428205 w 428033"/>
                <a:gd name="connsiteY1" fmla="*/ 125 h 104615"/>
                <a:gd name="connsiteX2" fmla="*/ 428205 w 428033"/>
                <a:gd name="connsiteY2" fmla="*/ 104741 h 104615"/>
                <a:gd name="connsiteX3" fmla="*/ 172 w 428033"/>
                <a:gd name="connsiteY3" fmla="*/ 104741 h 104615"/>
              </a:gdLst>
              <a:ahLst/>
              <a:cxnLst>
                <a:cxn ang="0">
                  <a:pos x="connsiteX0" y="connsiteY0"/>
                </a:cxn>
                <a:cxn ang="0">
                  <a:pos x="connsiteX1" y="connsiteY1"/>
                </a:cxn>
                <a:cxn ang="0">
                  <a:pos x="connsiteX2" y="connsiteY2"/>
                </a:cxn>
                <a:cxn ang="0">
                  <a:pos x="connsiteX3" y="connsiteY3"/>
                </a:cxn>
              </a:cxnLst>
              <a:rect l="l" t="t" r="r" b="b"/>
              <a:pathLst>
                <a:path w="428033" h="104615">
                  <a:moveTo>
                    <a:pt x="172" y="125"/>
                  </a:moveTo>
                  <a:lnTo>
                    <a:pt x="428205" y="125"/>
                  </a:lnTo>
                  <a:lnTo>
                    <a:pt x="428205" y="104741"/>
                  </a:lnTo>
                  <a:lnTo>
                    <a:pt x="172" y="104741"/>
                  </a:lnTo>
                  <a:close/>
                </a:path>
              </a:pathLst>
            </a:custGeom>
            <a:solidFill>
              <a:srgbClr val="FFFFFF"/>
            </a:solidFill>
            <a:ln w="32999"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A10B1B6A-810B-4645-B38B-210392417BA5}"/>
                </a:ext>
              </a:extLst>
            </p:cNvPr>
            <p:cNvSpPr/>
            <p:nvPr/>
          </p:nvSpPr>
          <p:spPr>
            <a:xfrm>
              <a:off x="8095019" y="12626837"/>
              <a:ext cx="447130" cy="348903"/>
            </a:xfrm>
            <a:custGeom>
              <a:avLst/>
              <a:gdLst>
                <a:gd name="connsiteX0" fmla="*/ 171 w 447130"/>
                <a:gd name="connsiteY0" fmla="*/ 169424 h 348903"/>
                <a:gd name="connsiteX1" fmla="*/ 393223 w 447130"/>
                <a:gd name="connsiteY1" fmla="*/ 124 h 348903"/>
                <a:gd name="connsiteX2" fmla="*/ 436455 w 447130"/>
                <a:gd name="connsiteY2" fmla="*/ 99130 h 348903"/>
                <a:gd name="connsiteX3" fmla="*/ 436455 w 447130"/>
                <a:gd name="connsiteY3" fmla="*/ 99130 h 348903"/>
                <a:gd name="connsiteX4" fmla="*/ 438435 w 447130"/>
                <a:gd name="connsiteY4" fmla="*/ 103751 h 348903"/>
                <a:gd name="connsiteX5" fmla="*/ 300818 w 447130"/>
                <a:gd name="connsiteY5" fmla="*/ 324863 h 348903"/>
                <a:gd name="connsiteX6" fmla="*/ 45384 w 447130"/>
                <a:gd name="connsiteY6" fmla="*/ 273050 h 348903"/>
                <a:gd name="connsiteX7" fmla="*/ 43404 w 447130"/>
                <a:gd name="connsiteY7" fmla="*/ 268429 h 348903"/>
                <a:gd name="connsiteX8" fmla="*/ 43404 w 447130"/>
                <a:gd name="connsiteY8" fmla="*/ 268429 h 34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130" h="348903">
                  <a:moveTo>
                    <a:pt x="171" y="169424"/>
                  </a:moveTo>
                  <a:lnTo>
                    <a:pt x="393223" y="124"/>
                  </a:lnTo>
                  <a:lnTo>
                    <a:pt x="436455" y="99130"/>
                  </a:lnTo>
                  <a:lnTo>
                    <a:pt x="436455" y="99130"/>
                  </a:lnTo>
                  <a:lnTo>
                    <a:pt x="438435" y="103751"/>
                  </a:lnTo>
                  <a:cubicBezTo>
                    <a:pt x="471437" y="178995"/>
                    <a:pt x="409394" y="278000"/>
                    <a:pt x="300818" y="324863"/>
                  </a:cubicBezTo>
                  <a:cubicBezTo>
                    <a:pt x="192242" y="371725"/>
                    <a:pt x="77726" y="348294"/>
                    <a:pt x="45384" y="273050"/>
                  </a:cubicBezTo>
                  <a:lnTo>
                    <a:pt x="43404" y="268429"/>
                  </a:lnTo>
                  <a:lnTo>
                    <a:pt x="43404" y="268429"/>
                  </a:lnTo>
                  <a:close/>
                </a:path>
              </a:pathLst>
            </a:custGeom>
            <a:solidFill>
              <a:srgbClr val="FF8066"/>
            </a:solidFill>
            <a:ln w="32999"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6CBF247F-BB59-4DE0-9654-CE06F9652E74}"/>
                </a:ext>
              </a:extLst>
            </p:cNvPr>
            <p:cNvSpPr/>
            <p:nvPr/>
          </p:nvSpPr>
          <p:spPr>
            <a:xfrm>
              <a:off x="8534604" y="10833850"/>
              <a:ext cx="408892" cy="376880"/>
            </a:xfrm>
            <a:custGeom>
              <a:avLst/>
              <a:gdLst>
                <a:gd name="connsiteX0" fmla="*/ 191912 w 408892"/>
                <a:gd name="connsiteY0" fmla="*/ 124 h 376880"/>
                <a:gd name="connsiteX1" fmla="*/ 409064 w 408892"/>
                <a:gd name="connsiteY1" fmla="*/ 268759 h 376880"/>
                <a:gd name="connsiteX2" fmla="*/ 215343 w 408892"/>
                <a:gd name="connsiteY2" fmla="*/ 377005 h 376880"/>
                <a:gd name="connsiteX3" fmla="*/ 171 w 408892"/>
                <a:gd name="connsiteY3" fmla="*/ 374034 h 376880"/>
                <a:gd name="connsiteX4" fmla="*/ 58915 w 408892"/>
                <a:gd name="connsiteY4" fmla="*/ 34447 h 376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92" h="376880">
                  <a:moveTo>
                    <a:pt x="191912" y="124"/>
                  </a:moveTo>
                  <a:cubicBezTo>
                    <a:pt x="278707" y="117280"/>
                    <a:pt x="409064" y="268759"/>
                    <a:pt x="409064" y="268759"/>
                  </a:cubicBezTo>
                  <a:lnTo>
                    <a:pt x="215343" y="377005"/>
                  </a:lnTo>
                  <a:lnTo>
                    <a:pt x="171" y="374034"/>
                  </a:lnTo>
                  <a:cubicBezTo>
                    <a:pt x="171" y="374034"/>
                    <a:pt x="38454" y="180644"/>
                    <a:pt x="58915" y="34447"/>
                  </a:cubicBezTo>
                  <a:close/>
                </a:path>
              </a:pathLst>
            </a:custGeom>
            <a:solidFill>
              <a:srgbClr val="FCD197"/>
            </a:solidFill>
            <a:ln w="32999"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56AAE3F-0D60-40CE-A0D0-05FB76197696}"/>
                </a:ext>
              </a:extLst>
            </p:cNvPr>
            <p:cNvSpPr/>
            <p:nvPr/>
          </p:nvSpPr>
          <p:spPr>
            <a:xfrm>
              <a:off x="8593347" y="10739129"/>
              <a:ext cx="132007" cy="125413"/>
            </a:xfrm>
            <a:custGeom>
              <a:avLst/>
              <a:gdLst>
                <a:gd name="connsiteX0" fmla="*/ 11392 w 132007"/>
                <a:gd name="connsiteY0" fmla="*/ 44353 h 125413"/>
                <a:gd name="connsiteX1" fmla="*/ 82346 w 132007"/>
                <a:gd name="connsiteY1" fmla="*/ 26532 h 125413"/>
                <a:gd name="connsiteX2" fmla="*/ 132179 w 132007"/>
                <a:gd name="connsiteY2" fmla="*/ 92536 h 125413"/>
                <a:gd name="connsiteX3" fmla="*/ 171 w 132007"/>
                <a:gd name="connsiteY3" fmla="*/ 125538 h 125413"/>
                <a:gd name="connsiteX4" fmla="*/ 11392 w 132007"/>
                <a:gd name="connsiteY4" fmla="*/ 44353 h 125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07" h="125413">
                  <a:moveTo>
                    <a:pt x="11392" y="44353"/>
                  </a:moveTo>
                  <a:cubicBezTo>
                    <a:pt x="22943" y="-28911"/>
                    <a:pt x="67495" y="6402"/>
                    <a:pt x="82346" y="26532"/>
                  </a:cubicBezTo>
                  <a:lnTo>
                    <a:pt x="132179" y="92536"/>
                  </a:lnTo>
                  <a:lnTo>
                    <a:pt x="171" y="125538"/>
                  </a:lnTo>
                  <a:cubicBezTo>
                    <a:pt x="3802" y="94846"/>
                    <a:pt x="8092" y="65474"/>
                    <a:pt x="11392" y="44353"/>
                  </a:cubicBezTo>
                  <a:close/>
                </a:path>
              </a:pathLst>
            </a:custGeom>
            <a:solidFill>
              <a:srgbClr val="EF9ABB"/>
            </a:solidFill>
            <a:ln w="32999"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BDCE8A0E-D850-4043-BDB8-472152D0C712}"/>
                </a:ext>
              </a:extLst>
            </p:cNvPr>
            <p:cNvSpPr/>
            <p:nvPr/>
          </p:nvSpPr>
          <p:spPr>
            <a:xfrm>
              <a:off x="8810418" y="11073631"/>
              <a:ext cx="531159" cy="1637174"/>
            </a:xfrm>
            <a:custGeom>
              <a:avLst/>
              <a:gdLst>
                <a:gd name="connsiteX0" fmla="*/ 392313 w 531159"/>
                <a:gd name="connsiteY0" fmla="*/ 1594254 h 1637174"/>
                <a:gd name="connsiteX1" fmla="*/ 476137 w 531159"/>
                <a:gd name="connsiteY1" fmla="*/ 1633526 h 1637174"/>
                <a:gd name="connsiteX2" fmla="*/ 476138 w 531159"/>
                <a:gd name="connsiteY2" fmla="*/ 1633526 h 1637174"/>
                <a:gd name="connsiteX3" fmla="*/ 530591 w 531159"/>
                <a:gd name="connsiteY3" fmla="*/ 1558612 h 1637174"/>
                <a:gd name="connsiteX4" fmla="*/ 139189 w 531159"/>
                <a:gd name="connsiteY4" fmla="*/ 43170 h 1637174"/>
                <a:gd name="connsiteX5" fmla="*/ 55365 w 531159"/>
                <a:gd name="connsiteY5" fmla="*/ 3897 h 1637174"/>
                <a:gd name="connsiteX6" fmla="*/ 55365 w 531159"/>
                <a:gd name="connsiteY6" fmla="*/ 3897 h 1637174"/>
                <a:gd name="connsiteX7" fmla="*/ 912 w 531159"/>
                <a:gd name="connsiteY7" fmla="*/ 78811 h 16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159" h="1637174">
                  <a:moveTo>
                    <a:pt x="392313" y="1594254"/>
                  </a:moveTo>
                  <a:cubicBezTo>
                    <a:pt x="404854" y="1628028"/>
                    <a:pt x="442161" y="1645506"/>
                    <a:pt x="476137" y="1633526"/>
                  </a:cubicBezTo>
                  <a:lnTo>
                    <a:pt x="476138" y="1633526"/>
                  </a:lnTo>
                  <a:cubicBezTo>
                    <a:pt x="511702" y="1627617"/>
                    <a:pt x="535946" y="1594264"/>
                    <a:pt x="530591" y="1558612"/>
                  </a:cubicBezTo>
                  <a:lnTo>
                    <a:pt x="139189" y="43170"/>
                  </a:lnTo>
                  <a:cubicBezTo>
                    <a:pt x="126648" y="9395"/>
                    <a:pt x="89342" y="-8083"/>
                    <a:pt x="55365" y="3897"/>
                  </a:cubicBezTo>
                  <a:lnTo>
                    <a:pt x="55365" y="3897"/>
                  </a:lnTo>
                  <a:cubicBezTo>
                    <a:pt x="19800" y="9806"/>
                    <a:pt x="-4443" y="43160"/>
                    <a:pt x="912" y="78811"/>
                  </a:cubicBezTo>
                  <a:close/>
                </a:path>
              </a:pathLst>
            </a:custGeom>
            <a:solidFill>
              <a:srgbClr val="EF9ABB"/>
            </a:solidFill>
            <a:ln w="32999"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3814537-A806-4B3A-AEEF-19352D7EC34D}"/>
                </a:ext>
              </a:extLst>
            </p:cNvPr>
            <p:cNvSpPr/>
            <p:nvPr/>
          </p:nvSpPr>
          <p:spPr>
            <a:xfrm>
              <a:off x="8672462" y="11109272"/>
              <a:ext cx="530838" cy="1637174"/>
            </a:xfrm>
            <a:custGeom>
              <a:avLst/>
              <a:gdLst>
                <a:gd name="connsiteX0" fmla="*/ 391992 w 530838"/>
                <a:gd name="connsiteY0" fmla="*/ 1594254 h 1637174"/>
                <a:gd name="connsiteX1" fmla="*/ 475816 w 530838"/>
                <a:gd name="connsiteY1" fmla="*/ 1633526 h 1637174"/>
                <a:gd name="connsiteX2" fmla="*/ 475816 w 530838"/>
                <a:gd name="connsiteY2" fmla="*/ 1633526 h 1637174"/>
                <a:gd name="connsiteX3" fmla="*/ 530269 w 530838"/>
                <a:gd name="connsiteY3" fmla="*/ 1558612 h 1637174"/>
                <a:gd name="connsiteX4" fmla="*/ 138868 w 530838"/>
                <a:gd name="connsiteY4" fmla="*/ 43170 h 1637174"/>
                <a:gd name="connsiteX5" fmla="*/ 55044 w 530838"/>
                <a:gd name="connsiteY5" fmla="*/ 3897 h 1637174"/>
                <a:gd name="connsiteX6" fmla="*/ 55043 w 530838"/>
                <a:gd name="connsiteY6" fmla="*/ 3897 h 1637174"/>
                <a:gd name="connsiteX7" fmla="*/ 920 w 530838"/>
                <a:gd name="connsiteY7" fmla="*/ 78811 h 16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838" h="1637174">
                  <a:moveTo>
                    <a:pt x="391992" y="1594254"/>
                  </a:moveTo>
                  <a:cubicBezTo>
                    <a:pt x="404533" y="1628028"/>
                    <a:pt x="441839" y="1645506"/>
                    <a:pt x="475816" y="1633526"/>
                  </a:cubicBezTo>
                  <a:lnTo>
                    <a:pt x="475816" y="1633526"/>
                  </a:lnTo>
                  <a:cubicBezTo>
                    <a:pt x="511380" y="1627617"/>
                    <a:pt x="535624" y="1594264"/>
                    <a:pt x="530269" y="1558612"/>
                  </a:cubicBezTo>
                  <a:lnTo>
                    <a:pt x="138868" y="43170"/>
                  </a:lnTo>
                  <a:cubicBezTo>
                    <a:pt x="126327" y="9395"/>
                    <a:pt x="89020" y="-8083"/>
                    <a:pt x="55044" y="3897"/>
                  </a:cubicBezTo>
                  <a:lnTo>
                    <a:pt x="55043" y="3897"/>
                  </a:lnTo>
                  <a:cubicBezTo>
                    <a:pt x="19613" y="9964"/>
                    <a:pt x="-4448" y="43268"/>
                    <a:pt x="920" y="78811"/>
                  </a:cubicBezTo>
                  <a:close/>
                </a:path>
              </a:pathLst>
            </a:custGeom>
            <a:solidFill>
              <a:srgbClr val="EF9ABB"/>
            </a:solidFill>
            <a:ln w="32999"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643F8358-F63E-4246-903A-AFC7A33F4E10}"/>
                </a:ext>
              </a:extLst>
            </p:cNvPr>
            <p:cNvSpPr/>
            <p:nvPr/>
          </p:nvSpPr>
          <p:spPr>
            <a:xfrm>
              <a:off x="8534193" y="11144915"/>
              <a:ext cx="530829" cy="1637174"/>
            </a:xfrm>
            <a:custGeom>
              <a:avLst/>
              <a:gdLst>
                <a:gd name="connsiteX0" fmla="*/ 391983 w 530829"/>
                <a:gd name="connsiteY0" fmla="*/ 1594254 h 1637174"/>
                <a:gd name="connsiteX1" fmla="*/ 475807 w 530829"/>
                <a:gd name="connsiteY1" fmla="*/ 1633526 h 1637174"/>
                <a:gd name="connsiteX2" fmla="*/ 475807 w 530829"/>
                <a:gd name="connsiteY2" fmla="*/ 1633526 h 1637174"/>
                <a:gd name="connsiteX3" fmla="*/ 530260 w 530829"/>
                <a:gd name="connsiteY3" fmla="*/ 1558612 h 1637174"/>
                <a:gd name="connsiteX4" fmla="*/ 139189 w 530829"/>
                <a:gd name="connsiteY4" fmla="*/ 43170 h 1637174"/>
                <a:gd name="connsiteX5" fmla="*/ 55365 w 530829"/>
                <a:gd name="connsiteY5" fmla="*/ 3897 h 1637174"/>
                <a:gd name="connsiteX6" fmla="*/ 55365 w 530829"/>
                <a:gd name="connsiteY6" fmla="*/ 3897 h 1637174"/>
                <a:gd name="connsiteX7" fmla="*/ 912 w 530829"/>
                <a:gd name="connsiteY7" fmla="*/ 78811 h 16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829" h="1637174">
                  <a:moveTo>
                    <a:pt x="391983" y="1594254"/>
                  </a:moveTo>
                  <a:cubicBezTo>
                    <a:pt x="404524" y="1628028"/>
                    <a:pt x="441831" y="1645506"/>
                    <a:pt x="475807" y="1633526"/>
                  </a:cubicBezTo>
                  <a:lnTo>
                    <a:pt x="475807" y="1633526"/>
                  </a:lnTo>
                  <a:cubicBezTo>
                    <a:pt x="511372" y="1627617"/>
                    <a:pt x="535615" y="1594264"/>
                    <a:pt x="530260" y="1558612"/>
                  </a:cubicBezTo>
                  <a:lnTo>
                    <a:pt x="139189" y="43170"/>
                  </a:lnTo>
                  <a:cubicBezTo>
                    <a:pt x="126648" y="9395"/>
                    <a:pt x="89342" y="-8083"/>
                    <a:pt x="55365" y="3897"/>
                  </a:cubicBezTo>
                  <a:lnTo>
                    <a:pt x="55365" y="3897"/>
                  </a:lnTo>
                  <a:cubicBezTo>
                    <a:pt x="19800" y="9806"/>
                    <a:pt x="-4443" y="43160"/>
                    <a:pt x="912" y="78811"/>
                  </a:cubicBezTo>
                  <a:close/>
                </a:path>
              </a:pathLst>
            </a:custGeom>
            <a:solidFill>
              <a:srgbClr val="EF9ABB"/>
            </a:solidFill>
            <a:ln w="32999"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60DEDD66-8950-4C40-A219-C1FD1AFDC2E7}"/>
                </a:ext>
              </a:extLst>
            </p:cNvPr>
            <p:cNvSpPr/>
            <p:nvPr/>
          </p:nvSpPr>
          <p:spPr>
            <a:xfrm rot="20731200">
              <a:off x="8924040" y="12646239"/>
              <a:ext cx="428033" cy="104615"/>
            </a:xfrm>
            <a:custGeom>
              <a:avLst/>
              <a:gdLst>
                <a:gd name="connsiteX0" fmla="*/ 172 w 428033"/>
                <a:gd name="connsiteY0" fmla="*/ 125 h 104615"/>
                <a:gd name="connsiteX1" fmla="*/ 428205 w 428033"/>
                <a:gd name="connsiteY1" fmla="*/ 125 h 104615"/>
                <a:gd name="connsiteX2" fmla="*/ 428205 w 428033"/>
                <a:gd name="connsiteY2" fmla="*/ 104741 h 104615"/>
                <a:gd name="connsiteX3" fmla="*/ 172 w 428033"/>
                <a:gd name="connsiteY3" fmla="*/ 104741 h 104615"/>
              </a:gdLst>
              <a:ahLst/>
              <a:cxnLst>
                <a:cxn ang="0">
                  <a:pos x="connsiteX0" y="connsiteY0"/>
                </a:cxn>
                <a:cxn ang="0">
                  <a:pos x="connsiteX1" y="connsiteY1"/>
                </a:cxn>
                <a:cxn ang="0">
                  <a:pos x="connsiteX2" y="connsiteY2"/>
                </a:cxn>
                <a:cxn ang="0">
                  <a:pos x="connsiteX3" y="connsiteY3"/>
                </a:cxn>
              </a:cxnLst>
              <a:rect l="l" t="t" r="r" b="b"/>
              <a:pathLst>
                <a:path w="428033" h="104615">
                  <a:moveTo>
                    <a:pt x="172" y="125"/>
                  </a:moveTo>
                  <a:lnTo>
                    <a:pt x="428205" y="125"/>
                  </a:lnTo>
                  <a:lnTo>
                    <a:pt x="428205" y="104741"/>
                  </a:lnTo>
                  <a:lnTo>
                    <a:pt x="172" y="104741"/>
                  </a:lnTo>
                  <a:close/>
                </a:path>
              </a:pathLst>
            </a:custGeom>
            <a:solidFill>
              <a:srgbClr val="FFFFFF"/>
            </a:solidFill>
            <a:ln w="32999"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4426C2F0-DB5E-4AFE-BC61-D039BC6CA0DA}"/>
                </a:ext>
              </a:extLst>
            </p:cNvPr>
            <p:cNvSpPr/>
            <p:nvPr/>
          </p:nvSpPr>
          <p:spPr>
            <a:xfrm>
              <a:off x="8942836" y="12696802"/>
              <a:ext cx="446864" cy="318392"/>
            </a:xfrm>
            <a:custGeom>
              <a:avLst/>
              <a:gdLst>
                <a:gd name="connsiteX0" fmla="*/ 171 w 446864"/>
                <a:gd name="connsiteY0" fmla="*/ 107050 h 318392"/>
                <a:gd name="connsiteX1" fmla="*/ 414674 w 446864"/>
                <a:gd name="connsiteY1" fmla="*/ 124 h 318392"/>
                <a:gd name="connsiteX2" fmla="*/ 442065 w 446864"/>
                <a:gd name="connsiteY2" fmla="*/ 106060 h 318392"/>
                <a:gd name="connsiteX3" fmla="*/ 442065 w 446864"/>
                <a:gd name="connsiteY3" fmla="*/ 106060 h 318392"/>
                <a:gd name="connsiteX4" fmla="*/ 443716 w 446864"/>
                <a:gd name="connsiteY4" fmla="*/ 110680 h 318392"/>
                <a:gd name="connsiteX5" fmla="*/ 273426 w 446864"/>
                <a:gd name="connsiteY5" fmla="*/ 308690 h 318392"/>
                <a:gd name="connsiteX6" fmla="*/ 29213 w 446864"/>
                <a:gd name="connsiteY6" fmla="*/ 218266 h 318392"/>
                <a:gd name="connsiteX7" fmla="*/ 29213 w 446864"/>
                <a:gd name="connsiteY7" fmla="*/ 213316 h 318392"/>
                <a:gd name="connsiteX8" fmla="*/ 29213 w 446864"/>
                <a:gd name="connsiteY8" fmla="*/ 213316 h 31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6864" h="318392">
                  <a:moveTo>
                    <a:pt x="171" y="107050"/>
                  </a:moveTo>
                  <a:lnTo>
                    <a:pt x="414674" y="124"/>
                  </a:lnTo>
                  <a:lnTo>
                    <a:pt x="442065" y="106060"/>
                  </a:lnTo>
                  <a:lnTo>
                    <a:pt x="442065" y="106060"/>
                  </a:lnTo>
                  <a:lnTo>
                    <a:pt x="443716" y="110680"/>
                  </a:lnTo>
                  <a:cubicBezTo>
                    <a:pt x="464177" y="190214"/>
                    <a:pt x="387943" y="278660"/>
                    <a:pt x="273426" y="308690"/>
                  </a:cubicBezTo>
                  <a:cubicBezTo>
                    <a:pt x="158910" y="338722"/>
                    <a:pt x="49674" y="297470"/>
                    <a:pt x="29213" y="218266"/>
                  </a:cubicBezTo>
                  <a:cubicBezTo>
                    <a:pt x="29064" y="216619"/>
                    <a:pt x="29064" y="214962"/>
                    <a:pt x="29213" y="213316"/>
                  </a:cubicBezTo>
                  <a:lnTo>
                    <a:pt x="29213" y="213316"/>
                  </a:lnTo>
                  <a:close/>
                </a:path>
              </a:pathLst>
            </a:custGeom>
            <a:solidFill>
              <a:srgbClr val="EF9ABB"/>
            </a:solidFill>
            <a:ln w="32999"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79AF329-FEE4-4478-9752-E4060A4BDB8F}"/>
                </a:ext>
              </a:extLst>
            </p:cNvPr>
            <p:cNvSpPr/>
            <p:nvPr/>
          </p:nvSpPr>
          <p:spPr>
            <a:xfrm>
              <a:off x="6889134" y="12113000"/>
              <a:ext cx="3828207" cy="1658009"/>
            </a:xfrm>
            <a:custGeom>
              <a:avLst/>
              <a:gdLst>
                <a:gd name="connsiteX0" fmla="*/ 171 w 3828207"/>
                <a:gd name="connsiteY0" fmla="*/ 124 h 1658009"/>
                <a:gd name="connsiteX1" fmla="*/ 171 w 3828207"/>
                <a:gd name="connsiteY1" fmla="*/ 1427122 h 1658009"/>
                <a:gd name="connsiteX2" fmla="*/ 231184 w 3828207"/>
                <a:gd name="connsiteY2" fmla="*/ 1658134 h 1658009"/>
                <a:gd name="connsiteX3" fmla="*/ 3597366 w 3828207"/>
                <a:gd name="connsiteY3" fmla="*/ 1658134 h 1658009"/>
                <a:gd name="connsiteX4" fmla="*/ 3828379 w 3828207"/>
                <a:gd name="connsiteY4" fmla="*/ 1427122 h 1658009"/>
                <a:gd name="connsiteX5" fmla="*/ 3828379 w 3828207"/>
                <a:gd name="connsiteY5" fmla="*/ 124 h 165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8207" h="1658009">
                  <a:moveTo>
                    <a:pt x="171" y="124"/>
                  </a:moveTo>
                  <a:lnTo>
                    <a:pt x="171" y="1427122"/>
                  </a:lnTo>
                  <a:cubicBezTo>
                    <a:pt x="171" y="1554706"/>
                    <a:pt x="103599" y="1658134"/>
                    <a:pt x="231184" y="1658134"/>
                  </a:cubicBezTo>
                  <a:lnTo>
                    <a:pt x="3597366" y="1658134"/>
                  </a:lnTo>
                  <a:cubicBezTo>
                    <a:pt x="3724951" y="1658134"/>
                    <a:pt x="3828379" y="1554706"/>
                    <a:pt x="3828379" y="1427122"/>
                  </a:cubicBezTo>
                  <a:lnTo>
                    <a:pt x="3828379" y="124"/>
                  </a:lnTo>
                  <a:close/>
                </a:path>
              </a:pathLst>
            </a:custGeom>
            <a:solidFill>
              <a:schemeClr val="accent2"/>
            </a:solidFill>
            <a:ln w="32999"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14C3B80D-EA93-45DF-BA5F-42F12D977215}"/>
                </a:ext>
              </a:extLst>
            </p:cNvPr>
            <p:cNvSpPr/>
            <p:nvPr/>
          </p:nvSpPr>
          <p:spPr>
            <a:xfrm>
              <a:off x="6888144" y="12753565"/>
              <a:ext cx="3828207" cy="1017444"/>
            </a:xfrm>
            <a:custGeom>
              <a:avLst/>
              <a:gdLst>
                <a:gd name="connsiteX0" fmla="*/ 3828379 w 3828207"/>
                <a:gd name="connsiteY0" fmla="*/ 124 h 1017444"/>
                <a:gd name="connsiteX1" fmla="*/ 3828379 w 3828207"/>
                <a:gd name="connsiteY1" fmla="*/ 786557 h 1017444"/>
                <a:gd name="connsiteX2" fmla="*/ 3597366 w 3828207"/>
                <a:gd name="connsiteY2" fmla="*/ 1017569 h 1017444"/>
                <a:gd name="connsiteX3" fmla="*/ 231184 w 3828207"/>
                <a:gd name="connsiteY3" fmla="*/ 1017569 h 1017444"/>
                <a:gd name="connsiteX4" fmla="*/ 171 w 3828207"/>
                <a:gd name="connsiteY4" fmla="*/ 786557 h 1017444"/>
                <a:gd name="connsiteX5" fmla="*/ 171 w 3828207"/>
                <a:gd name="connsiteY5" fmla="*/ 495811 h 10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8207" h="1017444">
                  <a:moveTo>
                    <a:pt x="3828379" y="124"/>
                  </a:moveTo>
                  <a:lnTo>
                    <a:pt x="3828379" y="786557"/>
                  </a:lnTo>
                  <a:cubicBezTo>
                    <a:pt x="3828379" y="914141"/>
                    <a:pt x="3724951" y="1017569"/>
                    <a:pt x="3597366" y="1017569"/>
                  </a:cubicBezTo>
                  <a:lnTo>
                    <a:pt x="231184" y="1017569"/>
                  </a:lnTo>
                  <a:cubicBezTo>
                    <a:pt x="103599" y="1017569"/>
                    <a:pt x="171" y="914141"/>
                    <a:pt x="171" y="786557"/>
                  </a:cubicBezTo>
                  <a:lnTo>
                    <a:pt x="171" y="495811"/>
                  </a:lnTo>
                  <a:close/>
                </a:path>
              </a:pathLst>
            </a:custGeom>
            <a:solidFill>
              <a:schemeClr val="accent2">
                <a:lumMod val="75000"/>
              </a:schemeClr>
            </a:solidFill>
            <a:ln w="32999"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FC9560E-82E5-44F7-A938-AEEB0206F096}"/>
                </a:ext>
              </a:extLst>
            </p:cNvPr>
            <p:cNvSpPr/>
            <p:nvPr/>
          </p:nvSpPr>
          <p:spPr>
            <a:xfrm>
              <a:off x="10368183" y="12227847"/>
              <a:ext cx="209890" cy="486446"/>
            </a:xfrm>
            <a:custGeom>
              <a:avLst/>
              <a:gdLst>
                <a:gd name="connsiteX0" fmla="*/ 186302 w 209890"/>
                <a:gd name="connsiteY0" fmla="*/ 81309 h 486446"/>
                <a:gd name="connsiteX1" fmla="*/ 105118 w 209890"/>
                <a:gd name="connsiteY1" fmla="*/ 124 h 486446"/>
                <a:gd name="connsiteX2" fmla="*/ 23934 w 209890"/>
                <a:gd name="connsiteY2" fmla="*/ 81309 h 486446"/>
                <a:gd name="connsiteX3" fmla="*/ 171 w 209890"/>
                <a:gd name="connsiteY3" fmla="*/ 405385 h 486446"/>
                <a:gd name="connsiteX4" fmla="*/ 105117 w 209890"/>
                <a:gd name="connsiteY4" fmla="*/ 486570 h 486446"/>
                <a:gd name="connsiteX5" fmla="*/ 210062 w 209890"/>
                <a:gd name="connsiteY5" fmla="*/ 405385 h 486446"/>
                <a:gd name="connsiteX6" fmla="*/ 105117 w 209890"/>
                <a:gd name="connsiteY6" fmla="*/ 433767 h 486446"/>
                <a:gd name="connsiteX7" fmla="*/ 61555 w 209890"/>
                <a:gd name="connsiteY7" fmla="*/ 390867 h 486446"/>
                <a:gd name="connsiteX8" fmla="*/ 104456 w 209890"/>
                <a:gd name="connsiteY8" fmla="*/ 347305 h 486446"/>
                <a:gd name="connsiteX9" fmla="*/ 148018 w 209890"/>
                <a:gd name="connsiteY9" fmla="*/ 390206 h 486446"/>
                <a:gd name="connsiteX10" fmla="*/ 148019 w 209890"/>
                <a:gd name="connsiteY10" fmla="*/ 390534 h 486446"/>
                <a:gd name="connsiteX11" fmla="*/ 105117 w 209890"/>
                <a:gd name="connsiteY11" fmla="*/ 433766 h 48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90" h="486446">
                  <a:moveTo>
                    <a:pt x="186302" y="81309"/>
                  </a:moveTo>
                  <a:cubicBezTo>
                    <a:pt x="186302" y="36472"/>
                    <a:pt x="149955" y="124"/>
                    <a:pt x="105118" y="124"/>
                  </a:cubicBezTo>
                  <a:cubicBezTo>
                    <a:pt x="60281" y="124"/>
                    <a:pt x="23934" y="36472"/>
                    <a:pt x="23934" y="81309"/>
                  </a:cubicBezTo>
                  <a:lnTo>
                    <a:pt x="171" y="405385"/>
                  </a:lnTo>
                  <a:cubicBezTo>
                    <a:pt x="171" y="450268"/>
                    <a:pt x="60235" y="486570"/>
                    <a:pt x="105117" y="486570"/>
                  </a:cubicBezTo>
                  <a:cubicBezTo>
                    <a:pt x="150000" y="486570"/>
                    <a:pt x="210062" y="450268"/>
                    <a:pt x="210062" y="405385"/>
                  </a:cubicBezTo>
                  <a:close/>
                  <a:moveTo>
                    <a:pt x="105117" y="433767"/>
                  </a:moveTo>
                  <a:cubicBezTo>
                    <a:pt x="81241" y="433950"/>
                    <a:pt x="61738" y="414743"/>
                    <a:pt x="61555" y="390867"/>
                  </a:cubicBezTo>
                  <a:cubicBezTo>
                    <a:pt x="61373" y="366990"/>
                    <a:pt x="80580" y="347487"/>
                    <a:pt x="104456" y="347305"/>
                  </a:cubicBezTo>
                  <a:cubicBezTo>
                    <a:pt x="128332" y="347123"/>
                    <a:pt x="147836" y="366330"/>
                    <a:pt x="148018" y="390206"/>
                  </a:cubicBezTo>
                  <a:cubicBezTo>
                    <a:pt x="148019" y="390316"/>
                    <a:pt x="148019" y="390425"/>
                    <a:pt x="148019" y="390534"/>
                  </a:cubicBezTo>
                  <a:cubicBezTo>
                    <a:pt x="148020" y="414282"/>
                    <a:pt x="128864" y="433585"/>
                    <a:pt x="105117" y="433766"/>
                  </a:cubicBezTo>
                  <a:close/>
                </a:path>
              </a:pathLst>
            </a:custGeom>
            <a:solidFill>
              <a:srgbClr val="2D3962"/>
            </a:solidFill>
            <a:ln w="32999"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FD5C5211-6721-4258-B451-ADB58997E5F4}"/>
                </a:ext>
              </a:extLst>
            </p:cNvPr>
            <p:cNvSpPr/>
            <p:nvPr/>
          </p:nvSpPr>
          <p:spPr>
            <a:xfrm>
              <a:off x="6854354" y="12076038"/>
              <a:ext cx="3895788" cy="74254"/>
            </a:xfrm>
            <a:custGeom>
              <a:avLst/>
              <a:gdLst>
                <a:gd name="connsiteX0" fmla="*/ 3862169 w 3895788"/>
                <a:gd name="connsiteY0" fmla="*/ 74378 h 74254"/>
                <a:gd name="connsiteX1" fmla="*/ 33962 w 3895788"/>
                <a:gd name="connsiteY1" fmla="*/ 74378 h 74254"/>
                <a:gd name="connsiteX2" fmla="*/ 339 w 3895788"/>
                <a:gd name="connsiteY2" fmla="*/ 33748 h 74254"/>
                <a:gd name="connsiteX3" fmla="*/ 33962 w 3895788"/>
                <a:gd name="connsiteY3" fmla="*/ 124 h 74254"/>
                <a:gd name="connsiteX4" fmla="*/ 3862169 w 3895788"/>
                <a:gd name="connsiteY4" fmla="*/ 124 h 74254"/>
                <a:gd name="connsiteX5" fmla="*/ 3895792 w 3895788"/>
                <a:gd name="connsiteY5" fmla="*/ 40755 h 74254"/>
                <a:gd name="connsiteX6" fmla="*/ 3862169 w 3895788"/>
                <a:gd name="connsiteY6" fmla="*/ 74378 h 7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788" h="74254">
                  <a:moveTo>
                    <a:pt x="3862169" y="74378"/>
                  </a:moveTo>
                  <a:lnTo>
                    <a:pt x="33962" y="74378"/>
                  </a:lnTo>
                  <a:cubicBezTo>
                    <a:pt x="13457" y="72443"/>
                    <a:pt x="-1596" y="54252"/>
                    <a:pt x="339" y="33748"/>
                  </a:cubicBezTo>
                  <a:cubicBezTo>
                    <a:pt x="2021" y="15921"/>
                    <a:pt x="16136" y="1807"/>
                    <a:pt x="33962" y="124"/>
                  </a:cubicBezTo>
                  <a:lnTo>
                    <a:pt x="3862169" y="124"/>
                  </a:lnTo>
                  <a:cubicBezTo>
                    <a:pt x="3882673" y="2060"/>
                    <a:pt x="3897727" y="20251"/>
                    <a:pt x="3895792" y="40755"/>
                  </a:cubicBezTo>
                  <a:cubicBezTo>
                    <a:pt x="3894109" y="58582"/>
                    <a:pt x="3879995" y="72696"/>
                    <a:pt x="3862169" y="74378"/>
                  </a:cubicBezTo>
                  <a:close/>
                </a:path>
              </a:pathLst>
            </a:custGeom>
            <a:solidFill>
              <a:srgbClr val="2D3962"/>
            </a:solidFill>
            <a:ln w="32999"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8506B9AD-20F9-43E8-9D5B-E519799FCCDD}"/>
                </a:ext>
              </a:extLst>
            </p:cNvPr>
            <p:cNvSpPr/>
            <p:nvPr/>
          </p:nvSpPr>
          <p:spPr>
            <a:xfrm>
              <a:off x="8394820" y="12541915"/>
              <a:ext cx="182879" cy="182791"/>
            </a:xfrm>
            <a:custGeom>
              <a:avLst/>
              <a:gdLst>
                <a:gd name="connsiteX0" fmla="*/ 178237 w 182879"/>
                <a:gd name="connsiteY0" fmla="*/ 62276 h 182791"/>
                <a:gd name="connsiteX1" fmla="*/ 120811 w 182879"/>
                <a:gd name="connsiteY1" fmla="*/ 178102 h 182791"/>
                <a:gd name="connsiteX2" fmla="*/ 4985 w 182879"/>
                <a:gd name="connsiteY2" fmla="*/ 120675 h 182791"/>
                <a:gd name="connsiteX3" fmla="*/ 62401 w 182879"/>
                <a:gd name="connsiteY3" fmla="*/ 4854 h 182791"/>
                <a:gd name="connsiteX4" fmla="*/ 178237 w 182879"/>
                <a:gd name="connsiteY4" fmla="*/ 62276 h 182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79" h="182791">
                  <a:moveTo>
                    <a:pt x="178237" y="62276"/>
                  </a:moveTo>
                  <a:cubicBezTo>
                    <a:pt x="194364" y="110118"/>
                    <a:pt x="168653" y="161976"/>
                    <a:pt x="120811" y="178102"/>
                  </a:cubicBezTo>
                  <a:cubicBezTo>
                    <a:pt x="72968" y="194228"/>
                    <a:pt x="21111" y="168517"/>
                    <a:pt x="4985" y="120675"/>
                  </a:cubicBezTo>
                  <a:cubicBezTo>
                    <a:pt x="-11140" y="72837"/>
                    <a:pt x="14565" y="20984"/>
                    <a:pt x="62401" y="4854"/>
                  </a:cubicBezTo>
                  <a:cubicBezTo>
                    <a:pt x="110232" y="-11084"/>
                    <a:pt x="161962" y="14559"/>
                    <a:pt x="178237" y="62276"/>
                  </a:cubicBezTo>
                  <a:close/>
                </a:path>
              </a:pathLst>
            </a:custGeom>
            <a:solidFill>
              <a:srgbClr val="2D3962"/>
            </a:solidFill>
            <a:ln w="32999"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2204977D-ADDD-4D73-BACC-32281D763826}"/>
                </a:ext>
              </a:extLst>
            </p:cNvPr>
            <p:cNvSpPr/>
            <p:nvPr/>
          </p:nvSpPr>
          <p:spPr>
            <a:xfrm>
              <a:off x="9027827" y="12547867"/>
              <a:ext cx="182879" cy="182878"/>
            </a:xfrm>
            <a:custGeom>
              <a:avLst/>
              <a:gdLst>
                <a:gd name="connsiteX0" fmla="*/ 178204 w 182879"/>
                <a:gd name="connsiteY0" fmla="*/ 62265 h 182878"/>
                <a:gd name="connsiteX1" fmla="*/ 120910 w 182879"/>
                <a:gd name="connsiteY1" fmla="*/ 178156 h 182878"/>
                <a:gd name="connsiteX2" fmla="*/ 5019 w 182879"/>
                <a:gd name="connsiteY2" fmla="*/ 120862 h 182878"/>
                <a:gd name="connsiteX3" fmla="*/ 62312 w 182879"/>
                <a:gd name="connsiteY3" fmla="*/ 4971 h 182878"/>
                <a:gd name="connsiteX4" fmla="*/ 62698 w 182879"/>
                <a:gd name="connsiteY4" fmla="*/ 4842 h 182878"/>
                <a:gd name="connsiteX5" fmla="*/ 178204 w 182879"/>
                <a:gd name="connsiteY5" fmla="*/ 62265 h 18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79" h="182878">
                  <a:moveTo>
                    <a:pt x="178204" y="62265"/>
                  </a:moveTo>
                  <a:cubicBezTo>
                    <a:pt x="194385" y="110089"/>
                    <a:pt x="168734" y="161975"/>
                    <a:pt x="120910" y="178156"/>
                  </a:cubicBezTo>
                  <a:cubicBezTo>
                    <a:pt x="73086" y="194337"/>
                    <a:pt x="21200" y="168686"/>
                    <a:pt x="5019" y="120862"/>
                  </a:cubicBezTo>
                  <a:cubicBezTo>
                    <a:pt x="-11163" y="73038"/>
                    <a:pt x="14489" y="21151"/>
                    <a:pt x="62312" y="4971"/>
                  </a:cubicBezTo>
                  <a:cubicBezTo>
                    <a:pt x="62441" y="4928"/>
                    <a:pt x="62569" y="4884"/>
                    <a:pt x="62698" y="4842"/>
                  </a:cubicBezTo>
                  <a:cubicBezTo>
                    <a:pt x="110442" y="-11077"/>
                    <a:pt x="162074" y="14592"/>
                    <a:pt x="178204" y="62265"/>
                  </a:cubicBezTo>
                  <a:close/>
                </a:path>
              </a:pathLst>
            </a:custGeom>
            <a:solidFill>
              <a:srgbClr val="2D3962"/>
            </a:solidFill>
            <a:ln w="32999"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EA9F54D-5A94-4E52-ADE3-481D6B3B54EC}"/>
                </a:ext>
              </a:extLst>
            </p:cNvPr>
            <p:cNvSpPr/>
            <p:nvPr/>
          </p:nvSpPr>
          <p:spPr>
            <a:xfrm>
              <a:off x="8554399" y="12824188"/>
              <a:ext cx="479218" cy="230022"/>
            </a:xfrm>
            <a:custGeom>
              <a:avLst/>
              <a:gdLst>
                <a:gd name="connsiteX0" fmla="*/ 238120 w 479218"/>
                <a:gd name="connsiteY0" fmla="*/ 228497 h 230022"/>
                <a:gd name="connsiteX1" fmla="*/ 177 w 479218"/>
                <a:gd name="connsiteY1" fmla="*/ 47977 h 230022"/>
                <a:gd name="connsiteX2" fmla="*/ 39438 w 479218"/>
                <a:gd name="connsiteY2" fmla="*/ 7386 h 230022"/>
                <a:gd name="connsiteX3" fmla="*/ 39449 w 479218"/>
                <a:gd name="connsiteY3" fmla="*/ 7386 h 230022"/>
                <a:gd name="connsiteX4" fmla="*/ 80372 w 479218"/>
                <a:gd name="connsiteY4" fmla="*/ 46328 h 230022"/>
                <a:gd name="connsiteX5" fmla="*/ 242080 w 479218"/>
                <a:gd name="connsiteY5" fmla="*/ 148632 h 230022"/>
                <a:gd name="connsiteX6" fmla="*/ 399499 w 479218"/>
                <a:gd name="connsiteY6" fmla="*/ 40056 h 230022"/>
                <a:gd name="connsiteX7" fmla="*/ 439431 w 479218"/>
                <a:gd name="connsiteY7" fmla="*/ 124 h 230022"/>
                <a:gd name="connsiteX8" fmla="*/ 479364 w 479218"/>
                <a:gd name="connsiteY8" fmla="*/ 40056 h 230022"/>
                <a:gd name="connsiteX9" fmla="*/ 243730 w 479218"/>
                <a:gd name="connsiteY9" fmla="*/ 230147 h 230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218" h="230022">
                  <a:moveTo>
                    <a:pt x="238120" y="228497"/>
                  </a:moveTo>
                  <a:cubicBezTo>
                    <a:pt x="115024" y="228497"/>
                    <a:pt x="2158" y="143682"/>
                    <a:pt x="177" y="47977"/>
                  </a:cubicBezTo>
                  <a:cubicBezTo>
                    <a:pt x="-191" y="25926"/>
                    <a:pt x="17388" y="7752"/>
                    <a:pt x="39438" y="7386"/>
                  </a:cubicBezTo>
                  <a:cubicBezTo>
                    <a:pt x="39442" y="7386"/>
                    <a:pt x="39445" y="7386"/>
                    <a:pt x="39449" y="7386"/>
                  </a:cubicBezTo>
                  <a:cubicBezTo>
                    <a:pt x="61299" y="7361"/>
                    <a:pt x="79314" y="24504"/>
                    <a:pt x="80372" y="46328"/>
                  </a:cubicBezTo>
                  <a:cubicBezTo>
                    <a:pt x="80372" y="87909"/>
                    <a:pt x="151325" y="149622"/>
                    <a:pt x="242080" y="148632"/>
                  </a:cubicBezTo>
                  <a:cubicBezTo>
                    <a:pt x="332835" y="147642"/>
                    <a:pt x="400489" y="82629"/>
                    <a:pt x="399499" y="40056"/>
                  </a:cubicBezTo>
                  <a:cubicBezTo>
                    <a:pt x="399499" y="18002"/>
                    <a:pt x="417377" y="124"/>
                    <a:pt x="439431" y="124"/>
                  </a:cubicBezTo>
                  <a:cubicBezTo>
                    <a:pt x="461485" y="124"/>
                    <a:pt x="479364" y="18003"/>
                    <a:pt x="479364" y="40056"/>
                  </a:cubicBezTo>
                  <a:cubicBezTo>
                    <a:pt x="481343" y="137082"/>
                    <a:pt x="369137" y="227507"/>
                    <a:pt x="243730" y="230147"/>
                  </a:cubicBezTo>
                  <a:close/>
                </a:path>
              </a:pathLst>
            </a:custGeom>
            <a:solidFill>
              <a:srgbClr val="2D3962"/>
            </a:solidFill>
            <a:ln w="32999"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E6228952-AECC-4C26-8ED3-A2DAFAE00D5C}"/>
                </a:ext>
              </a:extLst>
            </p:cNvPr>
            <p:cNvSpPr/>
            <p:nvPr/>
          </p:nvSpPr>
          <p:spPr>
            <a:xfrm>
              <a:off x="11624815" y="5411987"/>
              <a:ext cx="2909086" cy="2568858"/>
            </a:xfrm>
            <a:custGeom>
              <a:avLst/>
              <a:gdLst>
                <a:gd name="connsiteX0" fmla="*/ 1306789 w 2909086"/>
                <a:gd name="connsiteY0" fmla="*/ 2568983 h 2568858"/>
                <a:gd name="connsiteX1" fmla="*/ 1054655 w 2909086"/>
                <a:gd name="connsiteY1" fmla="*/ 2549181 h 2568858"/>
                <a:gd name="connsiteX2" fmla="*/ 5858 w 2909086"/>
                <a:gd name="connsiteY2" fmla="*/ 1908616 h 2568858"/>
                <a:gd name="connsiteX3" fmla="*/ 17683 w 2909086"/>
                <a:gd name="connsiteY3" fmla="*/ 1857220 h 2568858"/>
                <a:gd name="connsiteX4" fmla="*/ 65921 w 2909086"/>
                <a:gd name="connsiteY4" fmla="*/ 1864724 h 2568858"/>
                <a:gd name="connsiteX5" fmla="*/ 2198355 w 2909086"/>
                <a:gd name="connsiteY5" fmla="*/ 2250016 h 2568858"/>
                <a:gd name="connsiteX6" fmla="*/ 2583647 w 2909086"/>
                <a:gd name="connsiteY6" fmla="*/ 117582 h 2568858"/>
                <a:gd name="connsiteX7" fmla="*/ 2541056 w 2909086"/>
                <a:gd name="connsiteY7" fmla="*/ 59196 h 2568858"/>
                <a:gd name="connsiteX8" fmla="*/ 2549306 w 2909086"/>
                <a:gd name="connsiteY8" fmla="*/ 7383 h 2568858"/>
                <a:gd name="connsiteX9" fmla="*/ 2600568 w 2909086"/>
                <a:gd name="connsiteY9" fmla="*/ 14873 h 2568858"/>
                <a:gd name="connsiteX10" fmla="*/ 2601119 w 2909086"/>
                <a:gd name="connsiteY10" fmla="*/ 15634 h 2568858"/>
                <a:gd name="connsiteX11" fmla="*/ 2248125 w 2909086"/>
                <a:gd name="connsiteY11" fmla="*/ 2260962 h 2568858"/>
                <a:gd name="connsiteX12" fmla="*/ 1306128 w 2909086"/>
                <a:gd name="connsiteY12" fmla="*/ 2568983 h 256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9086" h="2568858">
                  <a:moveTo>
                    <a:pt x="1306789" y="2568983"/>
                  </a:moveTo>
                  <a:cubicBezTo>
                    <a:pt x="1222359" y="2568913"/>
                    <a:pt x="1138062" y="2562293"/>
                    <a:pt x="1054655" y="2549181"/>
                  </a:cubicBezTo>
                  <a:cubicBezTo>
                    <a:pt x="633592" y="2484147"/>
                    <a:pt x="255988" y="2253520"/>
                    <a:pt x="5858" y="1908616"/>
                  </a:cubicBezTo>
                  <a:cubicBezTo>
                    <a:pt x="-5069" y="1891159"/>
                    <a:pt x="225" y="1868148"/>
                    <a:pt x="17683" y="1857220"/>
                  </a:cubicBezTo>
                  <a:cubicBezTo>
                    <a:pt x="33393" y="1847387"/>
                    <a:pt x="53941" y="1850583"/>
                    <a:pt x="65921" y="1864724"/>
                  </a:cubicBezTo>
                  <a:cubicBezTo>
                    <a:pt x="548381" y="2559975"/>
                    <a:pt x="1503105" y="2732476"/>
                    <a:pt x="2198355" y="2250016"/>
                  </a:cubicBezTo>
                  <a:cubicBezTo>
                    <a:pt x="2893606" y="1767556"/>
                    <a:pt x="3066107" y="812833"/>
                    <a:pt x="2583647" y="117582"/>
                  </a:cubicBezTo>
                  <a:cubicBezTo>
                    <a:pt x="2569910" y="97788"/>
                    <a:pt x="2555710" y="78321"/>
                    <a:pt x="2541056" y="59196"/>
                  </a:cubicBezTo>
                  <a:cubicBezTo>
                    <a:pt x="2529138" y="42584"/>
                    <a:pt x="2532818" y="19473"/>
                    <a:pt x="2549306" y="7383"/>
                  </a:cubicBezTo>
                  <a:cubicBezTo>
                    <a:pt x="2565530" y="-4704"/>
                    <a:pt x="2588481" y="-1351"/>
                    <a:pt x="2600568" y="14873"/>
                  </a:cubicBezTo>
                  <a:cubicBezTo>
                    <a:pt x="2600755" y="15125"/>
                    <a:pt x="2600938" y="15378"/>
                    <a:pt x="2601119" y="15634"/>
                  </a:cubicBezTo>
                  <a:cubicBezTo>
                    <a:pt x="3123673" y="733141"/>
                    <a:pt x="2965632" y="1738408"/>
                    <a:pt x="2248125" y="2260962"/>
                  </a:cubicBezTo>
                  <a:cubicBezTo>
                    <a:pt x="1974414" y="2460303"/>
                    <a:pt x="1644735" y="2568103"/>
                    <a:pt x="1306128" y="2568983"/>
                  </a:cubicBezTo>
                  <a:close/>
                </a:path>
              </a:pathLst>
            </a:custGeom>
            <a:solidFill>
              <a:srgbClr val="2D3962"/>
            </a:solidFill>
            <a:ln w="32999"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02583CD7-2728-4D58-8DA0-854E2B3308B9}"/>
                </a:ext>
              </a:extLst>
            </p:cNvPr>
            <p:cNvSpPr/>
            <p:nvPr/>
          </p:nvSpPr>
          <p:spPr>
            <a:xfrm>
              <a:off x="11330589" y="5195685"/>
              <a:ext cx="3179459" cy="2338015"/>
            </a:xfrm>
            <a:custGeom>
              <a:avLst/>
              <a:gdLst>
                <a:gd name="connsiteX0" fmla="*/ 36070 w 3179459"/>
                <a:gd name="connsiteY0" fmla="*/ 2338111 h 2338015"/>
                <a:gd name="connsiteX1" fmla="*/ 187 w 3179459"/>
                <a:gd name="connsiteY1" fmla="*/ 2300101 h 2338015"/>
                <a:gd name="connsiteX2" fmla="*/ 14289 w 3179459"/>
                <a:gd name="connsiteY2" fmla="*/ 2272107 h 2338015"/>
                <a:gd name="connsiteX3" fmla="*/ 3120748 w 3179459"/>
                <a:gd name="connsiteY3" fmla="*/ 7194 h 2338015"/>
                <a:gd name="connsiteX4" fmla="*/ 3172561 w 3179459"/>
                <a:gd name="connsiteY4" fmla="*/ 15445 h 2338015"/>
                <a:gd name="connsiteX5" fmla="*/ 3164311 w 3179459"/>
                <a:gd name="connsiteY5" fmla="*/ 67258 h 2338015"/>
                <a:gd name="connsiteX6" fmla="*/ 57852 w 3179459"/>
                <a:gd name="connsiteY6" fmla="*/ 2331840 h 2338015"/>
                <a:gd name="connsiteX7" fmla="*/ 36070 w 3179459"/>
                <a:gd name="connsiteY7" fmla="*/ 2338111 h 233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9459" h="2338015">
                  <a:moveTo>
                    <a:pt x="36070" y="2338111"/>
                  </a:moveTo>
                  <a:cubicBezTo>
                    <a:pt x="15665" y="2337524"/>
                    <a:pt x="-400" y="2320505"/>
                    <a:pt x="187" y="2300101"/>
                  </a:cubicBezTo>
                  <a:cubicBezTo>
                    <a:pt x="502" y="2289140"/>
                    <a:pt x="5669" y="2278884"/>
                    <a:pt x="14289" y="2272107"/>
                  </a:cubicBezTo>
                  <a:lnTo>
                    <a:pt x="3120748" y="7194"/>
                  </a:lnTo>
                  <a:cubicBezTo>
                    <a:pt x="3137334" y="-4835"/>
                    <a:pt x="3160532" y="-1141"/>
                    <a:pt x="3172561" y="15445"/>
                  </a:cubicBezTo>
                  <a:cubicBezTo>
                    <a:pt x="3184590" y="32031"/>
                    <a:pt x="3180897" y="55228"/>
                    <a:pt x="3164311" y="67258"/>
                  </a:cubicBezTo>
                  <a:lnTo>
                    <a:pt x="57852" y="2331840"/>
                  </a:lnTo>
                  <a:cubicBezTo>
                    <a:pt x="51456" y="2336223"/>
                    <a:pt x="43817" y="2338422"/>
                    <a:pt x="36070" y="2338111"/>
                  </a:cubicBezTo>
                  <a:close/>
                </a:path>
              </a:pathLst>
            </a:custGeom>
            <a:solidFill>
              <a:srgbClr val="2D3962"/>
            </a:solidFill>
            <a:ln w="32999"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E350ECA4-A7A7-4078-AA0A-1FFCA6A68DA4}"/>
                </a:ext>
              </a:extLst>
            </p:cNvPr>
            <p:cNvSpPr/>
            <p:nvPr/>
          </p:nvSpPr>
          <p:spPr>
            <a:xfrm>
              <a:off x="12363919" y="7919580"/>
              <a:ext cx="411718" cy="991916"/>
            </a:xfrm>
            <a:custGeom>
              <a:avLst/>
              <a:gdLst>
                <a:gd name="connsiteX0" fmla="*/ 37346 w 411718"/>
                <a:gd name="connsiteY0" fmla="*/ 992040 h 991916"/>
                <a:gd name="connsiteX1" fmla="*/ 24475 w 411718"/>
                <a:gd name="connsiteY1" fmla="*/ 989730 h 991916"/>
                <a:gd name="connsiteX2" fmla="*/ 2363 w 411718"/>
                <a:gd name="connsiteY2" fmla="*/ 942207 h 991916"/>
                <a:gd name="connsiteX3" fmla="*/ 339972 w 411718"/>
                <a:gd name="connsiteY3" fmla="*/ 24428 h 991916"/>
                <a:gd name="connsiteX4" fmla="*/ 387494 w 411718"/>
                <a:gd name="connsiteY4" fmla="*/ 2316 h 991916"/>
                <a:gd name="connsiteX5" fmla="*/ 409675 w 411718"/>
                <a:gd name="connsiteY5" fmla="*/ 49649 h 991916"/>
                <a:gd name="connsiteX6" fmla="*/ 409605 w 411718"/>
                <a:gd name="connsiteY6" fmla="*/ 49839 h 991916"/>
                <a:gd name="connsiteX7" fmla="*/ 71997 w 411718"/>
                <a:gd name="connsiteY7" fmla="*/ 967289 h 991916"/>
                <a:gd name="connsiteX8" fmla="*/ 37346 w 411718"/>
                <a:gd name="connsiteY8" fmla="*/ 992040 h 99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718" h="991916">
                  <a:moveTo>
                    <a:pt x="37346" y="992040"/>
                  </a:moveTo>
                  <a:cubicBezTo>
                    <a:pt x="32965" y="991913"/>
                    <a:pt x="28627" y="991134"/>
                    <a:pt x="24475" y="989730"/>
                  </a:cubicBezTo>
                  <a:cubicBezTo>
                    <a:pt x="5338" y="982614"/>
                    <a:pt x="-4519" y="961431"/>
                    <a:pt x="2363" y="942207"/>
                  </a:cubicBezTo>
                  <a:lnTo>
                    <a:pt x="339972" y="24428"/>
                  </a:lnTo>
                  <a:cubicBezTo>
                    <a:pt x="347088" y="5291"/>
                    <a:pt x="368271" y="-4566"/>
                    <a:pt x="387494" y="2316"/>
                  </a:cubicBezTo>
                  <a:cubicBezTo>
                    <a:pt x="406690" y="9261"/>
                    <a:pt x="416621" y="30453"/>
                    <a:pt x="409675" y="49649"/>
                  </a:cubicBezTo>
                  <a:cubicBezTo>
                    <a:pt x="409651" y="49713"/>
                    <a:pt x="409628" y="49776"/>
                    <a:pt x="409605" y="49839"/>
                  </a:cubicBezTo>
                  <a:lnTo>
                    <a:pt x="71997" y="967289"/>
                  </a:lnTo>
                  <a:cubicBezTo>
                    <a:pt x="66837" y="982033"/>
                    <a:pt x="52966" y="991941"/>
                    <a:pt x="37346" y="992040"/>
                  </a:cubicBezTo>
                  <a:close/>
                </a:path>
              </a:pathLst>
            </a:custGeom>
            <a:solidFill>
              <a:srgbClr val="2D3962"/>
            </a:solidFill>
            <a:ln w="32999"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69E9346-62EA-449D-8AE5-1881542DAD45}"/>
                </a:ext>
              </a:extLst>
            </p:cNvPr>
            <p:cNvSpPr/>
            <p:nvPr/>
          </p:nvSpPr>
          <p:spPr>
            <a:xfrm rot="16758600">
              <a:off x="11664129" y="5109799"/>
              <a:ext cx="2529257" cy="2529257"/>
            </a:xfrm>
            <a:custGeom>
              <a:avLst/>
              <a:gdLst>
                <a:gd name="connsiteX0" fmla="*/ 2529429 w 2529257"/>
                <a:gd name="connsiteY0" fmla="*/ 1264753 h 2529257"/>
                <a:gd name="connsiteX1" fmla="*/ 1264800 w 2529257"/>
                <a:gd name="connsiteY1" fmla="*/ 2529382 h 2529257"/>
                <a:gd name="connsiteX2" fmla="*/ 171 w 2529257"/>
                <a:gd name="connsiteY2" fmla="*/ 1264753 h 2529257"/>
                <a:gd name="connsiteX3" fmla="*/ 1264800 w 2529257"/>
                <a:gd name="connsiteY3" fmla="*/ 124 h 2529257"/>
                <a:gd name="connsiteX4" fmla="*/ 2529429 w 2529257"/>
                <a:gd name="connsiteY4" fmla="*/ 1264753 h 252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9257" h="2529257">
                  <a:moveTo>
                    <a:pt x="2529429" y="1264753"/>
                  </a:moveTo>
                  <a:cubicBezTo>
                    <a:pt x="2529429" y="1963188"/>
                    <a:pt x="1963235" y="2529382"/>
                    <a:pt x="1264800" y="2529382"/>
                  </a:cubicBezTo>
                  <a:cubicBezTo>
                    <a:pt x="566366" y="2529382"/>
                    <a:pt x="171" y="1963187"/>
                    <a:pt x="171" y="1264753"/>
                  </a:cubicBezTo>
                  <a:cubicBezTo>
                    <a:pt x="171" y="566317"/>
                    <a:pt x="566366" y="124"/>
                    <a:pt x="1264800" y="124"/>
                  </a:cubicBezTo>
                  <a:cubicBezTo>
                    <a:pt x="1963235" y="124"/>
                    <a:pt x="2529429" y="566317"/>
                    <a:pt x="2529429" y="1264753"/>
                  </a:cubicBezTo>
                  <a:close/>
                </a:path>
              </a:pathLst>
            </a:custGeom>
            <a:solidFill>
              <a:schemeClr val="accent4">
                <a:lumMod val="75000"/>
                <a:lumOff val="25000"/>
              </a:schemeClr>
            </a:solidFill>
            <a:ln w="32999"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1EB1C50A-F9D2-4B01-880F-3A2050B6D24E}"/>
                </a:ext>
              </a:extLst>
            </p:cNvPr>
            <p:cNvSpPr/>
            <p:nvPr/>
          </p:nvSpPr>
          <p:spPr>
            <a:xfrm>
              <a:off x="11813013" y="8691056"/>
              <a:ext cx="1122342" cy="562011"/>
            </a:xfrm>
            <a:custGeom>
              <a:avLst/>
              <a:gdLst>
                <a:gd name="connsiteX0" fmla="*/ 77384 w 1122342"/>
                <a:gd name="connsiteY0" fmla="*/ 228815 h 562011"/>
                <a:gd name="connsiteX1" fmla="*/ 963483 w 1122342"/>
                <a:gd name="connsiteY1" fmla="*/ 554873 h 562011"/>
                <a:gd name="connsiteX2" fmla="*/ 1115291 w 1122342"/>
                <a:gd name="connsiteY2" fmla="*/ 484909 h 562011"/>
                <a:gd name="connsiteX3" fmla="*/ 1115291 w 1122342"/>
                <a:gd name="connsiteY3" fmla="*/ 484909 h 562011"/>
                <a:gd name="connsiteX4" fmla="*/ 1044997 w 1122342"/>
                <a:gd name="connsiteY4" fmla="*/ 333101 h 562011"/>
                <a:gd name="connsiteX5" fmla="*/ 158899 w 1122342"/>
                <a:gd name="connsiteY5" fmla="*/ 7374 h 562011"/>
                <a:gd name="connsiteX6" fmla="*/ 7421 w 1122342"/>
                <a:gd name="connsiteY6" fmla="*/ 77337 h 562011"/>
                <a:gd name="connsiteX7" fmla="*/ 7421 w 1122342"/>
                <a:gd name="connsiteY7" fmla="*/ 77337 h 562011"/>
                <a:gd name="connsiteX8" fmla="*/ 77384 w 1122342"/>
                <a:gd name="connsiteY8" fmla="*/ 228815 h 562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2342" h="562011">
                  <a:moveTo>
                    <a:pt x="77384" y="228815"/>
                  </a:moveTo>
                  <a:lnTo>
                    <a:pt x="963483" y="554873"/>
                  </a:lnTo>
                  <a:cubicBezTo>
                    <a:pt x="1024716" y="577307"/>
                    <a:pt x="1092568" y="546037"/>
                    <a:pt x="1115291" y="484909"/>
                  </a:cubicBezTo>
                  <a:lnTo>
                    <a:pt x="1115291" y="484909"/>
                  </a:lnTo>
                  <a:cubicBezTo>
                    <a:pt x="1137692" y="423582"/>
                    <a:pt x="1106255" y="355691"/>
                    <a:pt x="1044997" y="333101"/>
                  </a:cubicBezTo>
                  <a:lnTo>
                    <a:pt x="158899" y="7374"/>
                  </a:lnTo>
                  <a:cubicBezTo>
                    <a:pt x="97753" y="-15039"/>
                    <a:pt x="30002" y="16253"/>
                    <a:pt x="7421" y="77337"/>
                  </a:cubicBezTo>
                  <a:lnTo>
                    <a:pt x="7421" y="77337"/>
                  </a:lnTo>
                  <a:cubicBezTo>
                    <a:pt x="-14992" y="138482"/>
                    <a:pt x="16300" y="206234"/>
                    <a:pt x="77384" y="228815"/>
                  </a:cubicBezTo>
                  <a:close/>
                </a:path>
              </a:pathLst>
            </a:custGeom>
            <a:solidFill>
              <a:srgbClr val="2D3962"/>
            </a:solidFill>
            <a:ln w="32999"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ACC07387-E8CC-4A1D-B2F5-665A057475F0}"/>
                </a:ext>
              </a:extLst>
            </p:cNvPr>
            <p:cNvSpPr/>
            <p:nvPr/>
          </p:nvSpPr>
          <p:spPr>
            <a:xfrm>
              <a:off x="13810848" y="6830242"/>
              <a:ext cx="130170" cy="32958"/>
            </a:xfrm>
            <a:custGeom>
              <a:avLst/>
              <a:gdLst>
                <a:gd name="connsiteX0" fmla="*/ 121041 w 130170"/>
                <a:gd name="connsiteY0" fmla="*/ 10516 h 32958"/>
                <a:gd name="connsiteX1" fmla="*/ 129951 w 130170"/>
                <a:gd name="connsiteY1" fmla="*/ 21077 h 32958"/>
                <a:gd name="connsiteX2" fmla="*/ 120051 w 130170"/>
                <a:gd name="connsiteY2" fmla="*/ 26357 h 32958"/>
                <a:gd name="connsiteX3" fmla="*/ 80778 w 130170"/>
                <a:gd name="connsiteY3" fmla="*/ 29987 h 32958"/>
                <a:gd name="connsiteX4" fmla="*/ 24675 w 130170"/>
                <a:gd name="connsiteY4" fmla="*/ 32957 h 32958"/>
                <a:gd name="connsiteX5" fmla="*/ 6524 w 130170"/>
                <a:gd name="connsiteY5" fmla="*/ 28007 h 32958"/>
                <a:gd name="connsiteX6" fmla="*/ 48767 w 130170"/>
                <a:gd name="connsiteY6" fmla="*/ 615 h 32958"/>
                <a:gd name="connsiteX7" fmla="*/ 121041 w 130170"/>
                <a:gd name="connsiteY7" fmla="*/ 10516 h 3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170" h="32958">
                  <a:moveTo>
                    <a:pt x="121041" y="10516"/>
                  </a:moveTo>
                  <a:cubicBezTo>
                    <a:pt x="125991" y="12166"/>
                    <a:pt x="131931" y="16126"/>
                    <a:pt x="129951" y="21077"/>
                  </a:cubicBezTo>
                  <a:cubicBezTo>
                    <a:pt x="127971" y="26027"/>
                    <a:pt x="124011" y="25697"/>
                    <a:pt x="120051" y="26357"/>
                  </a:cubicBezTo>
                  <a:lnTo>
                    <a:pt x="80778" y="29987"/>
                  </a:lnTo>
                  <a:cubicBezTo>
                    <a:pt x="62186" y="32465"/>
                    <a:pt x="43426" y="33458"/>
                    <a:pt x="24675" y="32957"/>
                  </a:cubicBezTo>
                  <a:cubicBezTo>
                    <a:pt x="18273" y="33103"/>
                    <a:pt x="11966" y="31383"/>
                    <a:pt x="6524" y="28007"/>
                  </a:cubicBezTo>
                  <a:cubicBezTo>
                    <a:pt x="-18888" y="8206"/>
                    <a:pt x="39526" y="1605"/>
                    <a:pt x="48767" y="615"/>
                  </a:cubicBezTo>
                  <a:cubicBezTo>
                    <a:pt x="73287" y="-1231"/>
                    <a:pt x="97920" y="2144"/>
                    <a:pt x="121041" y="10516"/>
                  </a:cubicBezTo>
                  <a:close/>
                </a:path>
              </a:pathLst>
            </a:custGeom>
            <a:solidFill>
              <a:srgbClr val="212C49"/>
            </a:solidFill>
            <a:ln w="32999"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A1AEA03-7530-4678-95CB-03BF449BAB0E}"/>
                </a:ext>
              </a:extLst>
            </p:cNvPr>
            <p:cNvSpPr/>
            <p:nvPr/>
          </p:nvSpPr>
          <p:spPr>
            <a:xfrm>
              <a:off x="13711896" y="6834999"/>
              <a:ext cx="64764" cy="37601"/>
            </a:xfrm>
            <a:custGeom>
              <a:avLst/>
              <a:gdLst>
                <a:gd name="connsiteX0" fmla="*/ 50363 w 64764"/>
                <a:gd name="connsiteY0" fmla="*/ 10709 h 37601"/>
                <a:gd name="connsiteX1" fmla="*/ 64884 w 64764"/>
                <a:gd name="connsiteY1" fmla="*/ 22590 h 37601"/>
                <a:gd name="connsiteX2" fmla="*/ 57623 w 64764"/>
                <a:gd name="connsiteY2" fmla="*/ 35131 h 37601"/>
                <a:gd name="connsiteX3" fmla="*/ 42443 w 64764"/>
                <a:gd name="connsiteY3" fmla="*/ 37441 h 37601"/>
                <a:gd name="connsiteX4" fmla="*/ 12741 w 64764"/>
                <a:gd name="connsiteY4" fmla="*/ 28201 h 37601"/>
                <a:gd name="connsiteX5" fmla="*/ 6471 w 64764"/>
                <a:gd name="connsiteY5" fmla="*/ 2459 h 37601"/>
                <a:gd name="connsiteX6" fmla="*/ 50363 w 64764"/>
                <a:gd name="connsiteY6" fmla="*/ 10709 h 3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64" h="37601">
                  <a:moveTo>
                    <a:pt x="50363" y="10709"/>
                  </a:moveTo>
                  <a:cubicBezTo>
                    <a:pt x="56303" y="13020"/>
                    <a:pt x="63563" y="15990"/>
                    <a:pt x="64884" y="22590"/>
                  </a:cubicBezTo>
                  <a:cubicBezTo>
                    <a:pt x="65368" y="27887"/>
                    <a:pt x="62458" y="32913"/>
                    <a:pt x="57623" y="35131"/>
                  </a:cubicBezTo>
                  <a:cubicBezTo>
                    <a:pt x="52910" y="37408"/>
                    <a:pt x="47619" y="38212"/>
                    <a:pt x="42443" y="37441"/>
                  </a:cubicBezTo>
                  <a:cubicBezTo>
                    <a:pt x="32023" y="36381"/>
                    <a:pt x="21923" y="33239"/>
                    <a:pt x="12741" y="28201"/>
                  </a:cubicBezTo>
                  <a:cubicBezTo>
                    <a:pt x="3501" y="22920"/>
                    <a:pt x="-6731" y="9390"/>
                    <a:pt x="6471" y="2459"/>
                  </a:cubicBezTo>
                  <a:cubicBezTo>
                    <a:pt x="19671" y="-4471"/>
                    <a:pt x="38812" y="5759"/>
                    <a:pt x="50363" y="10709"/>
                  </a:cubicBezTo>
                  <a:close/>
                </a:path>
              </a:pathLst>
            </a:custGeom>
            <a:solidFill>
              <a:srgbClr val="212C49"/>
            </a:solidFill>
            <a:ln w="32999"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7F59060A-1043-43BC-9590-5E7C6DAB661A}"/>
                </a:ext>
              </a:extLst>
            </p:cNvPr>
            <p:cNvSpPr/>
            <p:nvPr/>
          </p:nvSpPr>
          <p:spPr>
            <a:xfrm>
              <a:off x="13182441" y="5721813"/>
              <a:ext cx="130424" cy="100399"/>
            </a:xfrm>
            <a:custGeom>
              <a:avLst/>
              <a:gdLst>
                <a:gd name="connsiteX0" fmla="*/ 32318 w 130424"/>
                <a:gd name="connsiteY0" fmla="*/ 88629 h 100399"/>
                <a:gd name="connsiteX1" fmla="*/ 22087 w 130424"/>
                <a:gd name="connsiteY1" fmla="*/ 57607 h 100399"/>
                <a:gd name="connsiteX2" fmla="*/ 306 w 130424"/>
                <a:gd name="connsiteY2" fmla="*/ 24606 h 100399"/>
                <a:gd name="connsiteX3" fmla="*/ 8887 w 130424"/>
                <a:gd name="connsiteY3" fmla="*/ 5135 h 100399"/>
                <a:gd name="connsiteX4" fmla="*/ 30338 w 130424"/>
                <a:gd name="connsiteY4" fmla="*/ 844 h 100399"/>
                <a:gd name="connsiteX5" fmla="*/ 89411 w 130424"/>
                <a:gd name="connsiteY5" fmla="*/ 36817 h 100399"/>
                <a:gd name="connsiteX6" fmla="*/ 126043 w 130424"/>
                <a:gd name="connsiteY6" fmla="*/ 43087 h 100399"/>
                <a:gd name="connsiteX7" fmla="*/ 124393 w 130424"/>
                <a:gd name="connsiteY7" fmla="*/ 71138 h 100399"/>
                <a:gd name="connsiteX8" fmla="*/ 97662 w 130424"/>
                <a:gd name="connsiteY8" fmla="*/ 86319 h 100399"/>
                <a:gd name="connsiteX9" fmla="*/ 32318 w 130424"/>
                <a:gd name="connsiteY9" fmla="*/ 88629 h 10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424" h="100399">
                  <a:moveTo>
                    <a:pt x="32318" y="88629"/>
                  </a:moveTo>
                  <a:cubicBezTo>
                    <a:pt x="29807" y="78013"/>
                    <a:pt x="26385" y="67634"/>
                    <a:pt x="22087" y="57607"/>
                  </a:cubicBezTo>
                  <a:cubicBezTo>
                    <a:pt x="15487" y="47047"/>
                    <a:pt x="1956" y="37146"/>
                    <a:pt x="306" y="24606"/>
                  </a:cubicBezTo>
                  <a:cubicBezTo>
                    <a:pt x="-551" y="17044"/>
                    <a:pt x="2727" y="9605"/>
                    <a:pt x="8887" y="5135"/>
                  </a:cubicBezTo>
                  <a:cubicBezTo>
                    <a:pt x="15063" y="629"/>
                    <a:pt x="22904" y="-939"/>
                    <a:pt x="30338" y="844"/>
                  </a:cubicBezTo>
                  <a:cubicBezTo>
                    <a:pt x="53109" y="5135"/>
                    <a:pt x="66310" y="33846"/>
                    <a:pt x="89411" y="36817"/>
                  </a:cubicBezTo>
                  <a:cubicBezTo>
                    <a:pt x="101951" y="38797"/>
                    <a:pt x="117133" y="34176"/>
                    <a:pt x="126043" y="43087"/>
                  </a:cubicBezTo>
                  <a:cubicBezTo>
                    <a:pt x="132695" y="51500"/>
                    <a:pt x="131985" y="63563"/>
                    <a:pt x="124393" y="71138"/>
                  </a:cubicBezTo>
                  <a:cubicBezTo>
                    <a:pt x="116864" y="78316"/>
                    <a:pt x="107683" y="83530"/>
                    <a:pt x="97662" y="86319"/>
                  </a:cubicBezTo>
                  <a:cubicBezTo>
                    <a:pt x="81161" y="92259"/>
                    <a:pt x="44198" y="113710"/>
                    <a:pt x="32318" y="88629"/>
                  </a:cubicBezTo>
                  <a:close/>
                </a:path>
              </a:pathLst>
            </a:custGeom>
            <a:solidFill>
              <a:srgbClr val="212C49"/>
            </a:solidFill>
            <a:ln w="32999"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FF74407-AE0D-45EC-8586-2F643929DE66}"/>
                </a:ext>
              </a:extLst>
            </p:cNvPr>
            <p:cNvSpPr/>
            <p:nvPr/>
          </p:nvSpPr>
          <p:spPr>
            <a:xfrm>
              <a:off x="12945918" y="5762551"/>
              <a:ext cx="131015" cy="175926"/>
            </a:xfrm>
            <a:custGeom>
              <a:avLst/>
              <a:gdLst>
                <a:gd name="connsiteX0" fmla="*/ 94591 w 131015"/>
                <a:gd name="connsiteY0" fmla="*/ 68023 h 175926"/>
                <a:gd name="connsiteX1" fmla="*/ 66210 w 131015"/>
                <a:gd name="connsiteY1" fmla="*/ 101024 h 175926"/>
                <a:gd name="connsiteX2" fmla="*/ 56640 w 131015"/>
                <a:gd name="connsiteY2" fmla="*/ 174618 h 175926"/>
                <a:gd name="connsiteX3" fmla="*/ 10107 w 131015"/>
                <a:gd name="connsiteY3" fmla="*/ 89473 h 175926"/>
                <a:gd name="connsiteX4" fmla="*/ 64560 w 131015"/>
                <a:gd name="connsiteY4" fmla="*/ 52512 h 175926"/>
                <a:gd name="connsiteX5" fmla="*/ 85021 w 131015"/>
                <a:gd name="connsiteY5" fmla="*/ 16870 h 175926"/>
                <a:gd name="connsiteX6" fmla="*/ 118022 w 131015"/>
                <a:gd name="connsiteY6" fmla="*/ 699 h 175926"/>
                <a:gd name="connsiteX7" fmla="*/ 127340 w 131015"/>
                <a:gd name="connsiteY7" fmla="*/ 37818 h 175926"/>
                <a:gd name="connsiteX8" fmla="*/ 126603 w 131015"/>
                <a:gd name="connsiteY8" fmla="*/ 38980 h 175926"/>
                <a:gd name="connsiteX9" fmla="*/ 94591 w 131015"/>
                <a:gd name="connsiteY9" fmla="*/ 68022 h 1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015" h="175926">
                  <a:moveTo>
                    <a:pt x="94591" y="68023"/>
                  </a:moveTo>
                  <a:cubicBezTo>
                    <a:pt x="81317" y="75062"/>
                    <a:pt x="71183" y="86846"/>
                    <a:pt x="66210" y="101024"/>
                  </a:cubicBezTo>
                  <a:cubicBezTo>
                    <a:pt x="61920" y="121155"/>
                    <a:pt x="103832" y="186499"/>
                    <a:pt x="56640" y="174618"/>
                  </a:cubicBezTo>
                  <a:cubicBezTo>
                    <a:pt x="23638" y="166368"/>
                    <a:pt x="-19594" y="123135"/>
                    <a:pt x="10107" y="89473"/>
                  </a:cubicBezTo>
                  <a:cubicBezTo>
                    <a:pt x="24957" y="72643"/>
                    <a:pt x="49708" y="69342"/>
                    <a:pt x="64560" y="52512"/>
                  </a:cubicBezTo>
                  <a:cubicBezTo>
                    <a:pt x="72154" y="41092"/>
                    <a:pt x="78989" y="29186"/>
                    <a:pt x="85021" y="16870"/>
                  </a:cubicBezTo>
                  <a:cubicBezTo>
                    <a:pt x="91139" y="4678"/>
                    <a:pt x="104639" y="-1937"/>
                    <a:pt x="118022" y="699"/>
                  </a:cubicBezTo>
                  <a:cubicBezTo>
                    <a:pt x="130845" y="8376"/>
                    <a:pt x="135017" y="24995"/>
                    <a:pt x="127340" y="37818"/>
                  </a:cubicBezTo>
                  <a:cubicBezTo>
                    <a:pt x="127105" y="38211"/>
                    <a:pt x="126859" y="38599"/>
                    <a:pt x="126603" y="38980"/>
                  </a:cubicBezTo>
                  <a:cubicBezTo>
                    <a:pt x="118341" y="51023"/>
                    <a:pt x="107379" y="60968"/>
                    <a:pt x="94591" y="68022"/>
                  </a:cubicBezTo>
                  <a:close/>
                </a:path>
              </a:pathLst>
            </a:custGeom>
            <a:solidFill>
              <a:srgbClr val="212C49"/>
            </a:solidFill>
            <a:ln w="32999"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333DFC78-55A7-4D4F-889E-61F9DFE3D371}"/>
                </a:ext>
              </a:extLst>
            </p:cNvPr>
            <p:cNvSpPr/>
            <p:nvPr/>
          </p:nvSpPr>
          <p:spPr>
            <a:xfrm>
              <a:off x="13043308" y="5862798"/>
              <a:ext cx="52189" cy="81402"/>
            </a:xfrm>
            <a:custGeom>
              <a:avLst/>
              <a:gdLst>
                <a:gd name="connsiteX0" fmla="*/ 43734 w 52189"/>
                <a:gd name="connsiteY0" fmla="*/ 66781 h 81402"/>
                <a:gd name="connsiteX1" fmla="*/ 35153 w 52189"/>
                <a:gd name="connsiteY1" fmla="*/ 77671 h 81402"/>
                <a:gd name="connsiteX2" fmla="*/ 22282 w 52189"/>
                <a:gd name="connsiteY2" fmla="*/ 81302 h 81402"/>
                <a:gd name="connsiteX3" fmla="*/ 8092 w 52189"/>
                <a:gd name="connsiteY3" fmla="*/ 63480 h 81402"/>
                <a:gd name="connsiteX4" fmla="*/ 171 w 52189"/>
                <a:gd name="connsiteY4" fmla="*/ 30478 h 81402"/>
                <a:gd name="connsiteX5" fmla="*/ 42414 w 52189"/>
                <a:gd name="connsiteY5" fmla="*/ 9357 h 81402"/>
                <a:gd name="connsiteX6" fmla="*/ 52314 w 52189"/>
                <a:gd name="connsiteY6" fmla="*/ 37409 h 81402"/>
                <a:gd name="connsiteX7" fmla="*/ 43733 w 52189"/>
                <a:gd name="connsiteY7" fmla="*/ 66781 h 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9" h="81402">
                  <a:moveTo>
                    <a:pt x="43734" y="66781"/>
                  </a:moveTo>
                  <a:cubicBezTo>
                    <a:pt x="41543" y="70891"/>
                    <a:pt x="38637" y="74579"/>
                    <a:pt x="35153" y="77671"/>
                  </a:cubicBezTo>
                  <a:cubicBezTo>
                    <a:pt x="31631" y="80764"/>
                    <a:pt x="26901" y="82098"/>
                    <a:pt x="22282" y="81302"/>
                  </a:cubicBezTo>
                  <a:cubicBezTo>
                    <a:pt x="14692" y="79322"/>
                    <a:pt x="10732" y="71071"/>
                    <a:pt x="8092" y="63480"/>
                  </a:cubicBezTo>
                  <a:cubicBezTo>
                    <a:pt x="3609" y="53005"/>
                    <a:pt x="931" y="41847"/>
                    <a:pt x="171" y="30478"/>
                  </a:cubicBezTo>
                  <a:cubicBezTo>
                    <a:pt x="171" y="6057"/>
                    <a:pt x="22943" y="-11433"/>
                    <a:pt x="42414" y="9357"/>
                  </a:cubicBezTo>
                  <a:cubicBezTo>
                    <a:pt x="49264" y="17048"/>
                    <a:pt x="52820" y="27122"/>
                    <a:pt x="52314" y="37409"/>
                  </a:cubicBezTo>
                  <a:cubicBezTo>
                    <a:pt x="51688" y="47719"/>
                    <a:pt x="48757" y="57756"/>
                    <a:pt x="43733" y="66781"/>
                  </a:cubicBezTo>
                  <a:close/>
                </a:path>
              </a:pathLst>
            </a:custGeom>
            <a:solidFill>
              <a:srgbClr val="212C49"/>
            </a:solidFill>
            <a:ln w="32999"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2DD78E89-BEFA-4CE4-9EBF-348FC85AFFBF}"/>
                </a:ext>
              </a:extLst>
            </p:cNvPr>
            <p:cNvSpPr/>
            <p:nvPr/>
          </p:nvSpPr>
          <p:spPr>
            <a:xfrm>
              <a:off x="11801984" y="6730243"/>
              <a:ext cx="83407" cy="217306"/>
            </a:xfrm>
            <a:custGeom>
              <a:avLst/>
              <a:gdLst>
                <a:gd name="connsiteX0" fmla="*/ 34950 w 83407"/>
                <a:gd name="connsiteY0" fmla="*/ 2269 h 217306"/>
                <a:gd name="connsiteX1" fmla="*/ 44521 w 83407"/>
                <a:gd name="connsiteY1" fmla="*/ 27681 h 217306"/>
                <a:gd name="connsiteX2" fmla="*/ 47821 w 83407"/>
                <a:gd name="connsiteY2" fmla="*/ 55402 h 217306"/>
                <a:gd name="connsiteX3" fmla="*/ 77523 w 83407"/>
                <a:gd name="connsiteY3" fmla="*/ 88404 h 217306"/>
                <a:gd name="connsiteX4" fmla="*/ 73892 w 83407"/>
                <a:gd name="connsiteY4" fmla="*/ 128996 h 217306"/>
                <a:gd name="connsiteX5" fmla="*/ 78513 w 83407"/>
                <a:gd name="connsiteY5" fmla="*/ 161998 h 217306"/>
                <a:gd name="connsiteX6" fmla="*/ 65759 w 83407"/>
                <a:gd name="connsiteY6" fmla="*/ 211727 h 217306"/>
                <a:gd name="connsiteX7" fmla="*/ 60032 w 83407"/>
                <a:gd name="connsiteY7" fmla="*/ 214471 h 217306"/>
                <a:gd name="connsiteX8" fmla="*/ 9870 w 83407"/>
                <a:gd name="connsiteY8" fmla="*/ 200610 h 217306"/>
                <a:gd name="connsiteX9" fmla="*/ 3599 w 83407"/>
                <a:gd name="connsiteY9" fmla="*/ 141867 h 217306"/>
                <a:gd name="connsiteX10" fmla="*/ 12180 w 83407"/>
                <a:gd name="connsiteY10" fmla="*/ 81803 h 217306"/>
                <a:gd name="connsiteX11" fmla="*/ 2609 w 83407"/>
                <a:gd name="connsiteY11" fmla="*/ 48801 h 217306"/>
                <a:gd name="connsiteX12" fmla="*/ 4589 w 83407"/>
                <a:gd name="connsiteY12" fmla="*/ 14149 h 217306"/>
                <a:gd name="connsiteX13" fmla="*/ 33812 w 83407"/>
                <a:gd name="connsiteY13" fmla="*/ 1771 h 217306"/>
                <a:gd name="connsiteX14" fmla="*/ 34951 w 83407"/>
                <a:gd name="connsiteY14" fmla="*/ 2269 h 217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407" h="217306">
                  <a:moveTo>
                    <a:pt x="34950" y="2269"/>
                  </a:moveTo>
                  <a:cubicBezTo>
                    <a:pt x="42006" y="8732"/>
                    <a:pt x="45560" y="18169"/>
                    <a:pt x="44521" y="27681"/>
                  </a:cubicBezTo>
                  <a:cubicBezTo>
                    <a:pt x="43453" y="37052"/>
                    <a:pt x="44583" y="46543"/>
                    <a:pt x="47821" y="55402"/>
                  </a:cubicBezTo>
                  <a:cubicBezTo>
                    <a:pt x="54091" y="68933"/>
                    <a:pt x="71582" y="74543"/>
                    <a:pt x="77523" y="88404"/>
                  </a:cubicBezTo>
                  <a:cubicBezTo>
                    <a:pt x="83463" y="102265"/>
                    <a:pt x="75872" y="115795"/>
                    <a:pt x="73892" y="128996"/>
                  </a:cubicBezTo>
                  <a:cubicBezTo>
                    <a:pt x="71854" y="140207"/>
                    <a:pt x="73473" y="151777"/>
                    <a:pt x="78513" y="161998"/>
                  </a:cubicBezTo>
                  <a:cubicBezTo>
                    <a:pt x="88723" y="179252"/>
                    <a:pt x="83013" y="201517"/>
                    <a:pt x="65759" y="211727"/>
                  </a:cubicBezTo>
                  <a:cubicBezTo>
                    <a:pt x="63934" y="212807"/>
                    <a:pt x="62017" y="213725"/>
                    <a:pt x="60032" y="214471"/>
                  </a:cubicBezTo>
                  <a:cubicBezTo>
                    <a:pt x="42085" y="221443"/>
                    <a:pt x="21689" y="215808"/>
                    <a:pt x="9870" y="200610"/>
                  </a:cubicBezTo>
                  <a:cubicBezTo>
                    <a:pt x="-293" y="182751"/>
                    <a:pt x="-2566" y="161468"/>
                    <a:pt x="3599" y="141867"/>
                  </a:cubicBezTo>
                  <a:cubicBezTo>
                    <a:pt x="9858" y="122480"/>
                    <a:pt x="12761" y="102167"/>
                    <a:pt x="12180" y="81803"/>
                  </a:cubicBezTo>
                  <a:cubicBezTo>
                    <a:pt x="9600" y="70635"/>
                    <a:pt x="6404" y="59618"/>
                    <a:pt x="2609" y="48801"/>
                  </a:cubicBezTo>
                  <a:cubicBezTo>
                    <a:pt x="-1225" y="37428"/>
                    <a:pt x="-515" y="25012"/>
                    <a:pt x="4589" y="14149"/>
                  </a:cubicBezTo>
                  <a:cubicBezTo>
                    <a:pt x="9240" y="2662"/>
                    <a:pt x="22324" y="-2881"/>
                    <a:pt x="33812" y="1771"/>
                  </a:cubicBezTo>
                  <a:cubicBezTo>
                    <a:pt x="34196" y="1926"/>
                    <a:pt x="34576" y="2092"/>
                    <a:pt x="34951" y="2269"/>
                  </a:cubicBezTo>
                  <a:close/>
                </a:path>
              </a:pathLst>
            </a:custGeom>
            <a:solidFill>
              <a:srgbClr val="212C49"/>
            </a:solidFill>
            <a:ln w="32999"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EF3E7D05-577E-498D-B255-FCC0532EA615}"/>
                </a:ext>
              </a:extLst>
            </p:cNvPr>
            <p:cNvSpPr/>
            <p:nvPr/>
          </p:nvSpPr>
          <p:spPr>
            <a:xfrm>
              <a:off x="11678354" y="6446592"/>
              <a:ext cx="2512426" cy="1190613"/>
            </a:xfrm>
            <a:custGeom>
              <a:avLst/>
              <a:gdLst>
                <a:gd name="connsiteX0" fmla="*/ 2512598 w 2512426"/>
                <a:gd name="connsiteY0" fmla="*/ 124 h 1190613"/>
                <a:gd name="connsiteX1" fmla="*/ 1175444 w 2512426"/>
                <a:gd name="connsiteY1" fmla="*/ 1188510 h 1190613"/>
                <a:gd name="connsiteX2" fmla="*/ 171 w 2512426"/>
                <a:gd name="connsiteY2" fmla="*/ 121901 h 1190613"/>
                <a:gd name="connsiteX3" fmla="*/ 1400769 w 2512426"/>
                <a:gd name="connsiteY3" fmla="*/ 249948 h 1190613"/>
                <a:gd name="connsiteX4" fmla="*/ 2512598 w 2512426"/>
                <a:gd name="connsiteY4" fmla="*/ 124 h 11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2426" h="1190613">
                  <a:moveTo>
                    <a:pt x="2512598" y="124"/>
                  </a:moveTo>
                  <a:cubicBezTo>
                    <a:pt x="2471517" y="697533"/>
                    <a:pt x="1872853" y="1229591"/>
                    <a:pt x="1175444" y="1188510"/>
                  </a:cubicBezTo>
                  <a:cubicBezTo>
                    <a:pt x="581632" y="1153531"/>
                    <a:pt x="92415" y="709547"/>
                    <a:pt x="171" y="121901"/>
                  </a:cubicBezTo>
                  <a:cubicBezTo>
                    <a:pt x="172" y="121901"/>
                    <a:pt x="891221" y="274039"/>
                    <a:pt x="1400769" y="249948"/>
                  </a:cubicBezTo>
                  <a:cubicBezTo>
                    <a:pt x="1910315" y="225857"/>
                    <a:pt x="2512598" y="124"/>
                    <a:pt x="2512598" y="124"/>
                  </a:cubicBezTo>
                  <a:close/>
                </a:path>
              </a:pathLst>
            </a:custGeom>
            <a:solidFill>
              <a:schemeClr val="accent4">
                <a:lumMod val="90000"/>
                <a:lumOff val="10000"/>
              </a:schemeClr>
            </a:solidFill>
            <a:ln w="32999"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978C1E6-621A-429E-9454-ADD290F5D02F}"/>
                </a:ext>
              </a:extLst>
            </p:cNvPr>
            <p:cNvSpPr/>
            <p:nvPr/>
          </p:nvSpPr>
          <p:spPr>
            <a:xfrm>
              <a:off x="6911245" y="6865385"/>
              <a:ext cx="1836067" cy="2635989"/>
            </a:xfrm>
            <a:custGeom>
              <a:avLst/>
              <a:gdLst>
                <a:gd name="connsiteX0" fmla="*/ 858218 w 1836067"/>
                <a:gd name="connsiteY0" fmla="*/ 959816 h 2635989"/>
                <a:gd name="connsiteX1" fmla="*/ 521600 w 1836067"/>
                <a:gd name="connsiteY1" fmla="*/ 192524 h 2635989"/>
                <a:gd name="connsiteX2" fmla="*/ 577043 w 1836067"/>
                <a:gd name="connsiteY2" fmla="*/ 167774 h 2635989"/>
                <a:gd name="connsiteX3" fmla="*/ 503449 w 1836067"/>
                <a:gd name="connsiteY3" fmla="*/ 124 h 2635989"/>
                <a:gd name="connsiteX4" fmla="*/ 171 w 1836067"/>
                <a:gd name="connsiteY4" fmla="*/ 222227 h 2635989"/>
                <a:gd name="connsiteX5" fmla="*/ 74096 w 1836067"/>
                <a:gd name="connsiteY5" fmla="*/ 389875 h 2635989"/>
                <a:gd name="connsiteX6" fmla="*/ 129538 w 1836067"/>
                <a:gd name="connsiteY6" fmla="*/ 365454 h 2635989"/>
                <a:gd name="connsiteX7" fmla="*/ 467147 w 1836067"/>
                <a:gd name="connsiteY7" fmla="*/ 1132746 h 2635989"/>
                <a:gd name="connsiteX8" fmla="*/ 332870 w 1836067"/>
                <a:gd name="connsiteY8" fmla="*/ 2318090 h 2635989"/>
                <a:gd name="connsiteX9" fmla="*/ 1518215 w 1836067"/>
                <a:gd name="connsiteY9" fmla="*/ 2452367 h 2635989"/>
                <a:gd name="connsiteX10" fmla="*/ 1652491 w 1836067"/>
                <a:gd name="connsiteY10" fmla="*/ 1267022 h 2635989"/>
                <a:gd name="connsiteX11" fmla="*/ 858218 w 1836067"/>
                <a:gd name="connsiteY11" fmla="*/ 959817 h 263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6067" h="2635989">
                  <a:moveTo>
                    <a:pt x="858218" y="959816"/>
                  </a:moveTo>
                  <a:lnTo>
                    <a:pt x="521600" y="192524"/>
                  </a:lnTo>
                  <a:lnTo>
                    <a:pt x="577043" y="167774"/>
                  </a:lnTo>
                  <a:lnTo>
                    <a:pt x="503449" y="124"/>
                  </a:lnTo>
                  <a:lnTo>
                    <a:pt x="171" y="222227"/>
                  </a:lnTo>
                  <a:lnTo>
                    <a:pt x="74096" y="389875"/>
                  </a:lnTo>
                  <a:lnTo>
                    <a:pt x="129538" y="365454"/>
                  </a:lnTo>
                  <a:lnTo>
                    <a:pt x="467147" y="1132746"/>
                  </a:lnTo>
                  <a:cubicBezTo>
                    <a:pt x="102744" y="1422990"/>
                    <a:pt x="42626" y="1953687"/>
                    <a:pt x="332870" y="2318090"/>
                  </a:cubicBezTo>
                  <a:cubicBezTo>
                    <a:pt x="623115" y="2682494"/>
                    <a:pt x="1153812" y="2742611"/>
                    <a:pt x="1518215" y="2452367"/>
                  </a:cubicBezTo>
                  <a:cubicBezTo>
                    <a:pt x="1882618" y="2162122"/>
                    <a:pt x="1942736" y="1631426"/>
                    <a:pt x="1652491" y="1267022"/>
                  </a:cubicBezTo>
                  <a:cubicBezTo>
                    <a:pt x="1462652" y="1028679"/>
                    <a:pt x="1159029" y="911245"/>
                    <a:pt x="858218" y="959817"/>
                  </a:cubicBezTo>
                  <a:close/>
                </a:path>
              </a:pathLst>
            </a:custGeom>
            <a:solidFill>
              <a:srgbClr val="FFFFFF"/>
            </a:solidFill>
            <a:ln w="32999"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DD12271B-9816-4782-9789-A14E420DE4E8}"/>
                </a:ext>
              </a:extLst>
            </p:cNvPr>
            <p:cNvSpPr/>
            <p:nvPr/>
          </p:nvSpPr>
          <p:spPr>
            <a:xfrm>
              <a:off x="6911245" y="6865385"/>
              <a:ext cx="1836067" cy="2635989"/>
            </a:xfrm>
            <a:custGeom>
              <a:avLst/>
              <a:gdLst>
                <a:gd name="connsiteX0" fmla="*/ 858218 w 1836067"/>
                <a:gd name="connsiteY0" fmla="*/ 959816 h 2635989"/>
                <a:gd name="connsiteX1" fmla="*/ 521600 w 1836067"/>
                <a:gd name="connsiteY1" fmla="*/ 192524 h 2635989"/>
                <a:gd name="connsiteX2" fmla="*/ 577043 w 1836067"/>
                <a:gd name="connsiteY2" fmla="*/ 167774 h 2635989"/>
                <a:gd name="connsiteX3" fmla="*/ 503449 w 1836067"/>
                <a:gd name="connsiteY3" fmla="*/ 124 h 2635989"/>
                <a:gd name="connsiteX4" fmla="*/ 171 w 1836067"/>
                <a:gd name="connsiteY4" fmla="*/ 222227 h 2635989"/>
                <a:gd name="connsiteX5" fmla="*/ 74096 w 1836067"/>
                <a:gd name="connsiteY5" fmla="*/ 389875 h 2635989"/>
                <a:gd name="connsiteX6" fmla="*/ 129538 w 1836067"/>
                <a:gd name="connsiteY6" fmla="*/ 365454 h 2635989"/>
                <a:gd name="connsiteX7" fmla="*/ 467147 w 1836067"/>
                <a:gd name="connsiteY7" fmla="*/ 1132746 h 2635989"/>
                <a:gd name="connsiteX8" fmla="*/ 332870 w 1836067"/>
                <a:gd name="connsiteY8" fmla="*/ 2318090 h 2635989"/>
                <a:gd name="connsiteX9" fmla="*/ 1518215 w 1836067"/>
                <a:gd name="connsiteY9" fmla="*/ 2452367 h 2635989"/>
                <a:gd name="connsiteX10" fmla="*/ 1652491 w 1836067"/>
                <a:gd name="connsiteY10" fmla="*/ 1267022 h 2635989"/>
                <a:gd name="connsiteX11" fmla="*/ 858218 w 1836067"/>
                <a:gd name="connsiteY11" fmla="*/ 959817 h 263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6067" h="2635989">
                  <a:moveTo>
                    <a:pt x="858218" y="959816"/>
                  </a:moveTo>
                  <a:lnTo>
                    <a:pt x="521600" y="192524"/>
                  </a:lnTo>
                  <a:lnTo>
                    <a:pt x="577043" y="167774"/>
                  </a:lnTo>
                  <a:lnTo>
                    <a:pt x="503449" y="124"/>
                  </a:lnTo>
                  <a:lnTo>
                    <a:pt x="171" y="222227"/>
                  </a:lnTo>
                  <a:lnTo>
                    <a:pt x="74096" y="389875"/>
                  </a:lnTo>
                  <a:lnTo>
                    <a:pt x="129538" y="365454"/>
                  </a:lnTo>
                  <a:lnTo>
                    <a:pt x="467147" y="1132746"/>
                  </a:lnTo>
                  <a:cubicBezTo>
                    <a:pt x="102744" y="1422990"/>
                    <a:pt x="42626" y="1953687"/>
                    <a:pt x="332870" y="2318090"/>
                  </a:cubicBezTo>
                  <a:cubicBezTo>
                    <a:pt x="623115" y="2682494"/>
                    <a:pt x="1153812" y="2742611"/>
                    <a:pt x="1518215" y="2452367"/>
                  </a:cubicBezTo>
                  <a:cubicBezTo>
                    <a:pt x="1882618" y="2162122"/>
                    <a:pt x="1942736" y="1631426"/>
                    <a:pt x="1652491" y="1267022"/>
                  </a:cubicBezTo>
                  <a:cubicBezTo>
                    <a:pt x="1462652" y="1028679"/>
                    <a:pt x="1159029" y="911245"/>
                    <a:pt x="858218" y="959817"/>
                  </a:cubicBezTo>
                  <a:close/>
                </a:path>
              </a:pathLst>
            </a:custGeom>
            <a:solidFill>
              <a:schemeClr val="accent4">
                <a:lumMod val="50000"/>
                <a:lumOff val="50000"/>
              </a:schemeClr>
            </a:solidFill>
            <a:ln w="32999"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5E0337B8-B301-4A0A-A698-E6E8A0CE3644}"/>
                </a:ext>
              </a:extLst>
            </p:cNvPr>
            <p:cNvSpPr/>
            <p:nvPr/>
          </p:nvSpPr>
          <p:spPr>
            <a:xfrm>
              <a:off x="7946335" y="7987105"/>
              <a:ext cx="348437" cy="154459"/>
            </a:xfrm>
            <a:custGeom>
              <a:avLst/>
              <a:gdLst>
                <a:gd name="connsiteX0" fmla="*/ 318155 w 348437"/>
                <a:gd name="connsiteY0" fmla="*/ 154584 h 154459"/>
                <a:gd name="connsiteX1" fmla="*/ 300334 w 348437"/>
                <a:gd name="connsiteY1" fmla="*/ 148644 h 154459"/>
                <a:gd name="connsiteX2" fmla="*/ 30049 w 348437"/>
                <a:gd name="connsiteY2" fmla="*/ 61519 h 154459"/>
                <a:gd name="connsiteX3" fmla="*/ 183 w 348437"/>
                <a:gd name="connsiteY3" fmla="*/ 30002 h 154459"/>
                <a:gd name="connsiteX4" fmla="*/ 31700 w 348437"/>
                <a:gd name="connsiteY4" fmla="*/ 136 h 154459"/>
                <a:gd name="connsiteX5" fmla="*/ 335976 w 348437"/>
                <a:gd name="connsiteY5" fmla="*/ 99141 h 154459"/>
                <a:gd name="connsiteX6" fmla="*/ 342907 w 348437"/>
                <a:gd name="connsiteY6" fmla="*/ 142043 h 154459"/>
                <a:gd name="connsiteX7" fmla="*/ 318155 w 348437"/>
                <a:gd name="connsiteY7" fmla="*/ 154584 h 15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437" h="154459">
                  <a:moveTo>
                    <a:pt x="318155" y="154584"/>
                  </a:moveTo>
                  <a:cubicBezTo>
                    <a:pt x="311728" y="154584"/>
                    <a:pt x="305475" y="152499"/>
                    <a:pt x="300334" y="148644"/>
                  </a:cubicBezTo>
                  <a:cubicBezTo>
                    <a:pt x="219350" y="96588"/>
                    <a:pt x="126188" y="66558"/>
                    <a:pt x="30049" y="61519"/>
                  </a:cubicBezTo>
                  <a:cubicBezTo>
                    <a:pt x="13099" y="61063"/>
                    <a:pt x="-273" y="46952"/>
                    <a:pt x="183" y="30002"/>
                  </a:cubicBezTo>
                  <a:cubicBezTo>
                    <a:pt x="638" y="13052"/>
                    <a:pt x="14749" y="-320"/>
                    <a:pt x="31700" y="136"/>
                  </a:cubicBezTo>
                  <a:cubicBezTo>
                    <a:pt x="140106" y="5594"/>
                    <a:pt x="245114" y="39761"/>
                    <a:pt x="335976" y="99141"/>
                  </a:cubicBezTo>
                  <a:cubicBezTo>
                    <a:pt x="349591" y="109164"/>
                    <a:pt x="352673" y="128243"/>
                    <a:pt x="342907" y="142043"/>
                  </a:cubicBezTo>
                  <a:cubicBezTo>
                    <a:pt x="337160" y="149969"/>
                    <a:pt x="327945" y="154638"/>
                    <a:pt x="318155" y="154584"/>
                  </a:cubicBezTo>
                  <a:close/>
                </a:path>
              </a:pathLst>
            </a:custGeom>
            <a:solidFill>
              <a:srgbClr val="FFFFFF"/>
            </a:solidFill>
            <a:ln w="32999"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3AA18560-0DEB-43CA-9DCD-95DEE934B941}"/>
                </a:ext>
              </a:extLst>
            </p:cNvPr>
            <p:cNvSpPr/>
            <p:nvPr/>
          </p:nvSpPr>
          <p:spPr>
            <a:xfrm>
              <a:off x="7128067" y="8314494"/>
              <a:ext cx="1616319" cy="1179805"/>
            </a:xfrm>
            <a:custGeom>
              <a:avLst/>
              <a:gdLst>
                <a:gd name="connsiteX0" fmla="*/ 1547296 w 1616319"/>
                <a:gd name="connsiteY0" fmla="*/ 124 h 1179805"/>
                <a:gd name="connsiteX1" fmla="*/ 1105527 w 1616319"/>
                <a:gd name="connsiteY1" fmla="*/ 1110748 h 1179805"/>
                <a:gd name="connsiteX2" fmla="*/ 171 w 1616319"/>
                <a:gd name="connsiteY2" fmla="*/ 680952 h 1179805"/>
              </a:gdLst>
              <a:ahLst/>
              <a:cxnLst>
                <a:cxn ang="0">
                  <a:pos x="connsiteX0" y="connsiteY0"/>
                </a:cxn>
                <a:cxn ang="0">
                  <a:pos x="connsiteX1" y="connsiteY1"/>
                </a:cxn>
                <a:cxn ang="0">
                  <a:pos x="connsiteX2" y="connsiteY2"/>
                </a:cxn>
              </a:cxnLst>
              <a:rect l="l" t="t" r="r" b="b"/>
              <a:pathLst>
                <a:path w="1616319" h="1179805">
                  <a:moveTo>
                    <a:pt x="1547296" y="124"/>
                  </a:moveTo>
                  <a:cubicBezTo>
                    <a:pt x="1731995" y="428806"/>
                    <a:pt x="1534208" y="926049"/>
                    <a:pt x="1105527" y="1110748"/>
                  </a:cubicBezTo>
                  <a:cubicBezTo>
                    <a:pt x="681529" y="1293429"/>
                    <a:pt x="189392" y="1102071"/>
                    <a:pt x="171" y="680952"/>
                  </a:cubicBezTo>
                  <a:close/>
                </a:path>
              </a:pathLst>
            </a:custGeom>
            <a:solidFill>
              <a:schemeClr val="accent4">
                <a:lumMod val="75000"/>
                <a:lumOff val="25000"/>
              </a:schemeClr>
            </a:solidFill>
            <a:ln w="32999"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C2893D51-4627-47B1-B3F0-90A945D7E9CC}"/>
                </a:ext>
              </a:extLst>
            </p:cNvPr>
            <p:cNvSpPr/>
            <p:nvPr/>
          </p:nvSpPr>
          <p:spPr>
            <a:xfrm>
              <a:off x="8981778" y="8165656"/>
              <a:ext cx="1589431" cy="1847009"/>
            </a:xfrm>
            <a:custGeom>
              <a:avLst/>
              <a:gdLst>
                <a:gd name="connsiteX0" fmla="*/ 1163815 w 1589431"/>
                <a:gd name="connsiteY0" fmla="*/ 1240001 h 1847009"/>
                <a:gd name="connsiteX1" fmla="*/ 165180 w 1589431"/>
                <a:gd name="connsiteY1" fmla="*/ 1428441 h 1847009"/>
                <a:gd name="connsiteX2" fmla="*/ 171 w 1589431"/>
                <a:gd name="connsiteY2" fmla="*/ 1667375 h 1847009"/>
                <a:gd name="connsiteX3" fmla="*/ 1409843 w 1589431"/>
                <a:gd name="connsiteY3" fmla="*/ 1409796 h 1847009"/>
                <a:gd name="connsiteX4" fmla="*/ 1152265 w 1589431"/>
                <a:gd name="connsiteY4" fmla="*/ 124 h 1847009"/>
                <a:gd name="connsiteX5" fmla="*/ 981315 w 1589431"/>
                <a:gd name="connsiteY5" fmla="*/ 247637 h 1847009"/>
                <a:gd name="connsiteX6" fmla="*/ 1163815 w 1589431"/>
                <a:gd name="connsiteY6" fmla="*/ 1240001 h 1847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9431" h="1847009">
                  <a:moveTo>
                    <a:pt x="1163815" y="1240001"/>
                  </a:moveTo>
                  <a:cubicBezTo>
                    <a:pt x="934782" y="1570019"/>
                    <a:pt x="514999" y="1642953"/>
                    <a:pt x="165180" y="1428441"/>
                  </a:cubicBezTo>
                  <a:lnTo>
                    <a:pt x="171" y="1667375"/>
                  </a:lnTo>
                  <a:cubicBezTo>
                    <a:pt x="460570" y="1985516"/>
                    <a:pt x="1091702" y="1870194"/>
                    <a:pt x="1409843" y="1409796"/>
                  </a:cubicBezTo>
                  <a:cubicBezTo>
                    <a:pt x="1727985" y="949397"/>
                    <a:pt x="1612663" y="318266"/>
                    <a:pt x="1152265" y="124"/>
                  </a:cubicBezTo>
                  <a:lnTo>
                    <a:pt x="981315" y="247637"/>
                  </a:lnTo>
                  <a:cubicBezTo>
                    <a:pt x="1305392" y="498781"/>
                    <a:pt x="1392847" y="908333"/>
                    <a:pt x="1163815" y="1240001"/>
                  </a:cubicBezTo>
                  <a:close/>
                </a:path>
              </a:pathLst>
            </a:custGeom>
            <a:solidFill>
              <a:srgbClr val="EDB15B"/>
            </a:solidFill>
            <a:ln w="32999"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1818D5C5-2A22-4DF6-9827-F3FA3E9B6F46}"/>
                </a:ext>
              </a:extLst>
            </p:cNvPr>
            <p:cNvSpPr/>
            <p:nvPr/>
          </p:nvSpPr>
          <p:spPr>
            <a:xfrm rot="7488241">
              <a:off x="8290519" y="8739418"/>
              <a:ext cx="2397636" cy="326935"/>
            </a:xfrm>
            <a:custGeom>
              <a:avLst/>
              <a:gdLst>
                <a:gd name="connsiteX0" fmla="*/ 2347385 w 2397636"/>
                <a:gd name="connsiteY0" fmla="*/ 124 h 326935"/>
                <a:gd name="connsiteX1" fmla="*/ 2397809 w 2397636"/>
                <a:gd name="connsiteY1" fmla="*/ 124 h 326935"/>
                <a:gd name="connsiteX2" fmla="*/ 2397809 w 2397636"/>
                <a:gd name="connsiteY2" fmla="*/ 327060 h 326935"/>
                <a:gd name="connsiteX3" fmla="*/ 2347385 w 2397636"/>
                <a:gd name="connsiteY3" fmla="*/ 327060 h 326935"/>
                <a:gd name="connsiteX4" fmla="*/ 50597 w 2397636"/>
                <a:gd name="connsiteY4" fmla="*/ 327060 h 326935"/>
                <a:gd name="connsiteX5" fmla="*/ 172 w 2397636"/>
                <a:gd name="connsiteY5" fmla="*/ 327060 h 326935"/>
                <a:gd name="connsiteX6" fmla="*/ 172 w 2397636"/>
                <a:gd name="connsiteY6" fmla="*/ 124 h 326935"/>
                <a:gd name="connsiteX7" fmla="*/ 50597 w 2397636"/>
                <a:gd name="connsiteY7" fmla="*/ 124 h 32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7636" h="326935">
                  <a:moveTo>
                    <a:pt x="2347385" y="124"/>
                  </a:moveTo>
                  <a:cubicBezTo>
                    <a:pt x="2375234" y="124"/>
                    <a:pt x="2397809" y="124"/>
                    <a:pt x="2397809" y="124"/>
                  </a:cubicBezTo>
                  <a:lnTo>
                    <a:pt x="2397809" y="327060"/>
                  </a:lnTo>
                  <a:cubicBezTo>
                    <a:pt x="2397809" y="327060"/>
                    <a:pt x="2375234" y="327060"/>
                    <a:pt x="2347385" y="327060"/>
                  </a:cubicBezTo>
                  <a:lnTo>
                    <a:pt x="50597" y="327060"/>
                  </a:lnTo>
                  <a:cubicBezTo>
                    <a:pt x="22748" y="327060"/>
                    <a:pt x="172" y="327060"/>
                    <a:pt x="172" y="327060"/>
                  </a:cubicBezTo>
                  <a:lnTo>
                    <a:pt x="172" y="124"/>
                  </a:lnTo>
                  <a:cubicBezTo>
                    <a:pt x="172" y="124"/>
                    <a:pt x="22748" y="124"/>
                    <a:pt x="50597" y="124"/>
                  </a:cubicBezTo>
                  <a:close/>
                </a:path>
              </a:pathLst>
            </a:custGeom>
            <a:solidFill>
              <a:srgbClr val="EDB15B"/>
            </a:solidFill>
            <a:ln w="3295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903D7EC-659A-4CC8-9B93-7151462AC86F}"/>
                </a:ext>
              </a:extLst>
            </p:cNvPr>
            <p:cNvSpPr/>
            <p:nvPr/>
          </p:nvSpPr>
          <p:spPr>
            <a:xfrm>
              <a:off x="9942732" y="7950202"/>
              <a:ext cx="184490" cy="144503"/>
            </a:xfrm>
            <a:custGeom>
              <a:avLst/>
              <a:gdLst>
                <a:gd name="connsiteX0" fmla="*/ 155997 w 184490"/>
                <a:gd name="connsiteY0" fmla="*/ 144624 h 144503"/>
                <a:gd name="connsiteX1" fmla="*/ 139496 w 184490"/>
                <a:gd name="connsiteY1" fmla="*/ 139674 h 144503"/>
                <a:gd name="connsiteX2" fmla="*/ 12110 w 184490"/>
                <a:gd name="connsiteY2" fmla="*/ 51889 h 144503"/>
                <a:gd name="connsiteX3" fmla="*/ 4850 w 184490"/>
                <a:gd name="connsiteY3" fmla="*/ 12617 h 144503"/>
                <a:gd name="connsiteX4" fmla="*/ 44257 w 184490"/>
                <a:gd name="connsiteY4" fmla="*/ 4993 h 144503"/>
                <a:gd name="connsiteX5" fmla="*/ 44782 w 184490"/>
                <a:gd name="connsiteY5" fmla="*/ 5357 h 144503"/>
                <a:gd name="connsiteX6" fmla="*/ 172169 w 184490"/>
                <a:gd name="connsiteY6" fmla="*/ 93142 h 144503"/>
                <a:gd name="connsiteX7" fmla="*/ 179793 w 184490"/>
                <a:gd name="connsiteY7" fmla="*/ 132549 h 144503"/>
                <a:gd name="connsiteX8" fmla="*/ 179429 w 184490"/>
                <a:gd name="connsiteY8" fmla="*/ 133075 h 144503"/>
                <a:gd name="connsiteX9" fmla="*/ 155998 w 184490"/>
                <a:gd name="connsiteY9" fmla="*/ 144625 h 14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90" h="144503">
                  <a:moveTo>
                    <a:pt x="155997" y="144624"/>
                  </a:moveTo>
                  <a:cubicBezTo>
                    <a:pt x="150132" y="144621"/>
                    <a:pt x="144395" y="142900"/>
                    <a:pt x="139496" y="139674"/>
                  </a:cubicBezTo>
                  <a:lnTo>
                    <a:pt x="12110" y="51889"/>
                  </a:lnTo>
                  <a:cubicBezTo>
                    <a:pt x="-355" y="42804"/>
                    <a:pt x="-3544" y="25559"/>
                    <a:pt x="4850" y="12617"/>
                  </a:cubicBezTo>
                  <a:cubicBezTo>
                    <a:pt x="13626" y="-370"/>
                    <a:pt x="31269" y="-3783"/>
                    <a:pt x="44257" y="4993"/>
                  </a:cubicBezTo>
                  <a:cubicBezTo>
                    <a:pt x="44433" y="5112"/>
                    <a:pt x="44608" y="5234"/>
                    <a:pt x="44782" y="5357"/>
                  </a:cubicBezTo>
                  <a:lnTo>
                    <a:pt x="172169" y="93142"/>
                  </a:lnTo>
                  <a:cubicBezTo>
                    <a:pt x="185156" y="101918"/>
                    <a:pt x="188569" y="119561"/>
                    <a:pt x="179793" y="132549"/>
                  </a:cubicBezTo>
                  <a:cubicBezTo>
                    <a:pt x="179674" y="132725"/>
                    <a:pt x="179552" y="132900"/>
                    <a:pt x="179429" y="133075"/>
                  </a:cubicBezTo>
                  <a:cubicBezTo>
                    <a:pt x="173924" y="140461"/>
                    <a:pt x="165210" y="144757"/>
                    <a:pt x="155998" y="144625"/>
                  </a:cubicBezTo>
                  <a:close/>
                </a:path>
              </a:pathLst>
            </a:custGeom>
            <a:solidFill>
              <a:srgbClr val="2D3962"/>
            </a:solidFill>
            <a:ln w="32999"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A9E0FF95-AF3B-4693-B040-4247EBF70AEB}"/>
                </a:ext>
              </a:extLst>
            </p:cNvPr>
            <p:cNvSpPr/>
            <p:nvPr/>
          </p:nvSpPr>
          <p:spPr>
            <a:xfrm>
              <a:off x="9703928" y="8295967"/>
              <a:ext cx="184649" cy="145254"/>
            </a:xfrm>
            <a:custGeom>
              <a:avLst/>
              <a:gdLst>
                <a:gd name="connsiteX0" fmla="*/ 156528 w 184649"/>
                <a:gd name="connsiteY0" fmla="*/ 145378 h 145254"/>
                <a:gd name="connsiteX1" fmla="*/ 140358 w 184649"/>
                <a:gd name="connsiteY1" fmla="*/ 140428 h 145254"/>
                <a:gd name="connsiteX2" fmla="*/ 12641 w 184649"/>
                <a:gd name="connsiteY2" fmla="*/ 52313 h 145254"/>
                <a:gd name="connsiteX3" fmla="*/ 4902 w 184649"/>
                <a:gd name="connsiteY3" fmla="*/ 13404 h 145254"/>
                <a:gd name="connsiteX4" fmla="*/ 5380 w 184649"/>
                <a:gd name="connsiteY4" fmla="*/ 12710 h 145254"/>
                <a:gd name="connsiteX5" fmla="*/ 45262 w 184649"/>
                <a:gd name="connsiteY5" fmla="*/ 5085 h 145254"/>
                <a:gd name="connsiteX6" fmla="*/ 45312 w 184649"/>
                <a:gd name="connsiteY6" fmla="*/ 5119 h 145254"/>
                <a:gd name="connsiteX7" fmla="*/ 172700 w 184649"/>
                <a:gd name="connsiteY7" fmla="*/ 93236 h 145254"/>
                <a:gd name="connsiteX8" fmla="*/ 179538 w 184649"/>
                <a:gd name="connsiteY8" fmla="*/ 133260 h 145254"/>
                <a:gd name="connsiteX9" fmla="*/ 156199 w 184649"/>
                <a:gd name="connsiteY9" fmla="*/ 145379 h 14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649" h="145254">
                  <a:moveTo>
                    <a:pt x="156528" y="145378"/>
                  </a:moveTo>
                  <a:cubicBezTo>
                    <a:pt x="150766" y="145369"/>
                    <a:pt x="145137" y="143646"/>
                    <a:pt x="140358" y="140428"/>
                  </a:cubicBezTo>
                  <a:lnTo>
                    <a:pt x="12641" y="52313"/>
                  </a:lnTo>
                  <a:cubicBezTo>
                    <a:pt x="-240" y="43706"/>
                    <a:pt x="-3705" y="26285"/>
                    <a:pt x="4902" y="13404"/>
                  </a:cubicBezTo>
                  <a:cubicBezTo>
                    <a:pt x="5058" y="13171"/>
                    <a:pt x="5217" y="12940"/>
                    <a:pt x="5380" y="12710"/>
                  </a:cubicBezTo>
                  <a:cubicBezTo>
                    <a:pt x="14288" y="-409"/>
                    <a:pt x="32144" y="-3822"/>
                    <a:pt x="45262" y="5085"/>
                  </a:cubicBezTo>
                  <a:cubicBezTo>
                    <a:pt x="45279" y="5096"/>
                    <a:pt x="45295" y="5108"/>
                    <a:pt x="45312" y="5119"/>
                  </a:cubicBezTo>
                  <a:lnTo>
                    <a:pt x="172700" y="93236"/>
                  </a:lnTo>
                  <a:cubicBezTo>
                    <a:pt x="185640" y="102400"/>
                    <a:pt x="188702" y="120320"/>
                    <a:pt x="179538" y="133260"/>
                  </a:cubicBezTo>
                  <a:cubicBezTo>
                    <a:pt x="174174" y="140835"/>
                    <a:pt x="165480" y="145349"/>
                    <a:pt x="156199" y="145379"/>
                  </a:cubicBezTo>
                  <a:close/>
                </a:path>
              </a:pathLst>
            </a:custGeom>
            <a:solidFill>
              <a:srgbClr val="2D3962"/>
            </a:solidFill>
            <a:ln w="32999"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875ED74-A8F8-4D53-8233-FDC11AC4DD84}"/>
                </a:ext>
              </a:extLst>
            </p:cNvPr>
            <p:cNvSpPr/>
            <p:nvPr/>
          </p:nvSpPr>
          <p:spPr>
            <a:xfrm>
              <a:off x="9466159" y="8642282"/>
              <a:ext cx="185281" cy="145457"/>
            </a:xfrm>
            <a:custGeom>
              <a:avLst/>
              <a:gdLst>
                <a:gd name="connsiteX0" fmla="*/ 156354 w 185281"/>
                <a:gd name="connsiteY0" fmla="*/ 145582 h 145457"/>
                <a:gd name="connsiteX1" fmla="*/ 139854 w 185281"/>
                <a:gd name="connsiteY1" fmla="*/ 140632 h 145457"/>
                <a:gd name="connsiteX2" fmla="*/ 12467 w 185281"/>
                <a:gd name="connsiteY2" fmla="*/ 52517 h 145457"/>
                <a:gd name="connsiteX3" fmla="*/ 5371 w 185281"/>
                <a:gd name="connsiteY3" fmla="*/ 12420 h 145457"/>
                <a:gd name="connsiteX4" fmla="*/ 45468 w 185281"/>
                <a:gd name="connsiteY4" fmla="*/ 5324 h 145457"/>
                <a:gd name="connsiteX5" fmla="*/ 172855 w 185281"/>
                <a:gd name="connsiteY5" fmla="*/ 93109 h 145457"/>
                <a:gd name="connsiteX6" fmla="*/ 180499 w 185281"/>
                <a:gd name="connsiteY6" fmla="*/ 132988 h 145457"/>
                <a:gd name="connsiteX7" fmla="*/ 156684 w 185281"/>
                <a:gd name="connsiteY7" fmla="*/ 145582 h 1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281" h="145457">
                  <a:moveTo>
                    <a:pt x="156354" y="145582"/>
                  </a:moveTo>
                  <a:cubicBezTo>
                    <a:pt x="150489" y="145579"/>
                    <a:pt x="144752" y="143858"/>
                    <a:pt x="139854" y="140632"/>
                  </a:cubicBezTo>
                  <a:lnTo>
                    <a:pt x="12467" y="52517"/>
                  </a:lnTo>
                  <a:cubicBezTo>
                    <a:pt x="-565" y="43403"/>
                    <a:pt x="-3742" y="25451"/>
                    <a:pt x="5371" y="12420"/>
                  </a:cubicBezTo>
                  <a:cubicBezTo>
                    <a:pt x="14484" y="-613"/>
                    <a:pt x="32437" y="-3789"/>
                    <a:pt x="45468" y="5324"/>
                  </a:cubicBezTo>
                  <a:lnTo>
                    <a:pt x="172855" y="93109"/>
                  </a:lnTo>
                  <a:cubicBezTo>
                    <a:pt x="185978" y="102010"/>
                    <a:pt x="189401" y="119865"/>
                    <a:pt x="180499" y="132988"/>
                  </a:cubicBezTo>
                  <a:cubicBezTo>
                    <a:pt x="175146" y="140881"/>
                    <a:pt x="166221" y="145600"/>
                    <a:pt x="156684" y="145582"/>
                  </a:cubicBezTo>
                  <a:close/>
                </a:path>
              </a:pathLst>
            </a:custGeom>
            <a:solidFill>
              <a:srgbClr val="2D3962"/>
            </a:solidFill>
            <a:ln w="32999"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44B8EA4E-3DF6-4406-8F9B-BEE9970CB4D2}"/>
                </a:ext>
              </a:extLst>
            </p:cNvPr>
            <p:cNvSpPr/>
            <p:nvPr/>
          </p:nvSpPr>
          <p:spPr>
            <a:xfrm>
              <a:off x="9110131" y="9158727"/>
              <a:ext cx="184414" cy="145168"/>
            </a:xfrm>
            <a:custGeom>
              <a:avLst/>
              <a:gdLst>
                <a:gd name="connsiteX0" fmla="*/ 154974 w 184414"/>
                <a:gd name="connsiteY0" fmla="*/ 145285 h 145168"/>
                <a:gd name="connsiteX1" fmla="*/ 138803 w 184414"/>
                <a:gd name="connsiteY1" fmla="*/ 140335 h 145168"/>
                <a:gd name="connsiteX2" fmla="*/ 12406 w 184414"/>
                <a:gd name="connsiteY2" fmla="*/ 52549 h 145168"/>
                <a:gd name="connsiteX3" fmla="*/ 5146 w 184414"/>
                <a:gd name="connsiteY3" fmla="*/ 12617 h 145168"/>
                <a:gd name="connsiteX4" fmla="*/ 44552 w 184414"/>
                <a:gd name="connsiteY4" fmla="*/ 4993 h 145168"/>
                <a:gd name="connsiteX5" fmla="*/ 45077 w 184414"/>
                <a:gd name="connsiteY5" fmla="*/ 5357 h 145168"/>
                <a:gd name="connsiteX6" fmla="*/ 172465 w 184414"/>
                <a:gd name="connsiteY6" fmla="*/ 93142 h 145168"/>
                <a:gd name="connsiteX7" fmla="*/ 179303 w 184414"/>
                <a:gd name="connsiteY7" fmla="*/ 133166 h 145168"/>
                <a:gd name="connsiteX8" fmla="*/ 155964 w 184414"/>
                <a:gd name="connsiteY8" fmla="*/ 145285 h 14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414" h="145168">
                  <a:moveTo>
                    <a:pt x="154974" y="145285"/>
                  </a:moveTo>
                  <a:cubicBezTo>
                    <a:pt x="149190" y="145428"/>
                    <a:pt x="143516" y="143692"/>
                    <a:pt x="138803" y="140335"/>
                  </a:cubicBezTo>
                  <a:lnTo>
                    <a:pt x="12406" y="52549"/>
                  </a:lnTo>
                  <a:cubicBezTo>
                    <a:pt x="-457" y="43419"/>
                    <a:pt x="-3680" y="25691"/>
                    <a:pt x="5146" y="12617"/>
                  </a:cubicBezTo>
                  <a:cubicBezTo>
                    <a:pt x="13922" y="-370"/>
                    <a:pt x="31565" y="-3783"/>
                    <a:pt x="44552" y="4993"/>
                  </a:cubicBezTo>
                  <a:cubicBezTo>
                    <a:pt x="44728" y="5112"/>
                    <a:pt x="44904" y="5234"/>
                    <a:pt x="45077" y="5357"/>
                  </a:cubicBezTo>
                  <a:lnTo>
                    <a:pt x="172465" y="93142"/>
                  </a:lnTo>
                  <a:cubicBezTo>
                    <a:pt x="185406" y="102306"/>
                    <a:pt x="188467" y="120225"/>
                    <a:pt x="179303" y="133166"/>
                  </a:cubicBezTo>
                  <a:cubicBezTo>
                    <a:pt x="173939" y="140741"/>
                    <a:pt x="165245" y="145255"/>
                    <a:pt x="155964" y="145285"/>
                  </a:cubicBezTo>
                  <a:close/>
                </a:path>
              </a:pathLst>
            </a:custGeom>
            <a:solidFill>
              <a:srgbClr val="2D3962"/>
            </a:solidFill>
            <a:ln w="32999"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C480835B-E9D8-471D-AA22-61AFBEC39784}"/>
                </a:ext>
              </a:extLst>
            </p:cNvPr>
            <p:cNvSpPr/>
            <p:nvPr/>
          </p:nvSpPr>
          <p:spPr>
            <a:xfrm>
              <a:off x="8751826" y="9676432"/>
              <a:ext cx="184649" cy="145253"/>
            </a:xfrm>
            <a:custGeom>
              <a:avLst/>
              <a:gdLst>
                <a:gd name="connsiteX0" fmla="*/ 156199 w 184649"/>
                <a:gd name="connsiteY0" fmla="*/ 145377 h 145253"/>
                <a:gd name="connsiteX1" fmla="*/ 140028 w 184649"/>
                <a:gd name="connsiteY1" fmla="*/ 140427 h 145253"/>
                <a:gd name="connsiteX2" fmla="*/ 12641 w 184649"/>
                <a:gd name="connsiteY2" fmla="*/ 52313 h 145253"/>
                <a:gd name="connsiteX3" fmla="*/ 4902 w 184649"/>
                <a:gd name="connsiteY3" fmla="*/ 13404 h 145253"/>
                <a:gd name="connsiteX4" fmla="*/ 5381 w 184649"/>
                <a:gd name="connsiteY4" fmla="*/ 12710 h 145253"/>
                <a:gd name="connsiteX5" fmla="*/ 45263 w 184649"/>
                <a:gd name="connsiteY5" fmla="*/ 5085 h 145253"/>
                <a:gd name="connsiteX6" fmla="*/ 45313 w 184649"/>
                <a:gd name="connsiteY6" fmla="*/ 5119 h 145253"/>
                <a:gd name="connsiteX7" fmla="*/ 172700 w 184649"/>
                <a:gd name="connsiteY7" fmla="*/ 93235 h 145253"/>
                <a:gd name="connsiteX8" fmla="*/ 179538 w 184649"/>
                <a:gd name="connsiteY8" fmla="*/ 133259 h 145253"/>
                <a:gd name="connsiteX9" fmla="*/ 156199 w 184649"/>
                <a:gd name="connsiteY9" fmla="*/ 145378 h 14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649" h="145253">
                  <a:moveTo>
                    <a:pt x="156199" y="145377"/>
                  </a:moveTo>
                  <a:cubicBezTo>
                    <a:pt x="150437" y="145368"/>
                    <a:pt x="144808" y="143645"/>
                    <a:pt x="140028" y="140427"/>
                  </a:cubicBezTo>
                  <a:lnTo>
                    <a:pt x="12641" y="52313"/>
                  </a:lnTo>
                  <a:cubicBezTo>
                    <a:pt x="-240" y="43706"/>
                    <a:pt x="-3705" y="26285"/>
                    <a:pt x="4902" y="13404"/>
                  </a:cubicBezTo>
                  <a:cubicBezTo>
                    <a:pt x="5058" y="13171"/>
                    <a:pt x="5218" y="12940"/>
                    <a:pt x="5381" y="12710"/>
                  </a:cubicBezTo>
                  <a:cubicBezTo>
                    <a:pt x="14288" y="-409"/>
                    <a:pt x="32144" y="-3822"/>
                    <a:pt x="45263" y="5085"/>
                  </a:cubicBezTo>
                  <a:cubicBezTo>
                    <a:pt x="45279" y="5096"/>
                    <a:pt x="45296" y="5108"/>
                    <a:pt x="45313" y="5119"/>
                  </a:cubicBezTo>
                  <a:lnTo>
                    <a:pt x="172700" y="93235"/>
                  </a:lnTo>
                  <a:cubicBezTo>
                    <a:pt x="185641" y="102399"/>
                    <a:pt x="188702" y="120319"/>
                    <a:pt x="179538" y="133259"/>
                  </a:cubicBezTo>
                  <a:cubicBezTo>
                    <a:pt x="174174" y="140834"/>
                    <a:pt x="165480" y="145348"/>
                    <a:pt x="156199" y="145378"/>
                  </a:cubicBezTo>
                  <a:close/>
                </a:path>
              </a:pathLst>
            </a:custGeom>
            <a:solidFill>
              <a:srgbClr val="2D3962"/>
            </a:solidFill>
            <a:ln w="32999"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CC31810B-B7B7-471A-93DA-95A600308759}"/>
                </a:ext>
              </a:extLst>
            </p:cNvPr>
            <p:cNvSpPr/>
            <p:nvPr/>
          </p:nvSpPr>
          <p:spPr>
            <a:xfrm>
              <a:off x="9824423" y="8123193"/>
              <a:ext cx="185695" cy="145435"/>
            </a:xfrm>
            <a:custGeom>
              <a:avLst/>
              <a:gdLst>
                <a:gd name="connsiteX0" fmla="*/ 156160 w 185695"/>
                <a:gd name="connsiteY0" fmla="*/ 145552 h 145435"/>
                <a:gd name="connsiteX1" fmla="*/ 139990 w 185695"/>
                <a:gd name="connsiteY1" fmla="*/ 140602 h 145435"/>
                <a:gd name="connsiteX2" fmla="*/ 12602 w 185695"/>
                <a:gd name="connsiteY2" fmla="*/ 52817 h 145435"/>
                <a:gd name="connsiteX3" fmla="*/ 5342 w 185695"/>
                <a:gd name="connsiteY3" fmla="*/ 12555 h 145435"/>
                <a:gd name="connsiteX4" fmla="*/ 45604 w 185695"/>
                <a:gd name="connsiteY4" fmla="*/ 5295 h 145435"/>
                <a:gd name="connsiteX5" fmla="*/ 172991 w 185695"/>
                <a:gd name="connsiteY5" fmla="*/ 93410 h 145435"/>
                <a:gd name="connsiteX6" fmla="*/ 181251 w 185695"/>
                <a:gd name="connsiteY6" fmla="*/ 132688 h 145435"/>
                <a:gd name="connsiteX7" fmla="*/ 156821 w 185695"/>
                <a:gd name="connsiteY7" fmla="*/ 145552 h 14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695" h="145435">
                  <a:moveTo>
                    <a:pt x="156160" y="145552"/>
                  </a:moveTo>
                  <a:cubicBezTo>
                    <a:pt x="150398" y="145543"/>
                    <a:pt x="144769" y="143820"/>
                    <a:pt x="139990" y="140602"/>
                  </a:cubicBezTo>
                  <a:lnTo>
                    <a:pt x="12602" y="52817"/>
                  </a:lnTo>
                  <a:cubicBezTo>
                    <a:pt x="-521" y="43704"/>
                    <a:pt x="-3772" y="25678"/>
                    <a:pt x="5342" y="12555"/>
                  </a:cubicBezTo>
                  <a:cubicBezTo>
                    <a:pt x="14455" y="-568"/>
                    <a:pt x="32481" y="-3819"/>
                    <a:pt x="45604" y="5295"/>
                  </a:cubicBezTo>
                  <a:lnTo>
                    <a:pt x="172991" y="93410"/>
                  </a:lnTo>
                  <a:cubicBezTo>
                    <a:pt x="186118" y="101976"/>
                    <a:pt x="189817" y="119561"/>
                    <a:pt x="181251" y="132688"/>
                  </a:cubicBezTo>
                  <a:cubicBezTo>
                    <a:pt x="175883" y="140915"/>
                    <a:pt x="166641" y="145781"/>
                    <a:pt x="156821" y="145552"/>
                  </a:cubicBezTo>
                  <a:close/>
                </a:path>
              </a:pathLst>
            </a:custGeom>
            <a:solidFill>
              <a:srgbClr val="2D3962"/>
            </a:solidFill>
            <a:ln w="32999"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A9986919-64C6-4761-9490-7A7BC126A7B8}"/>
                </a:ext>
              </a:extLst>
            </p:cNvPr>
            <p:cNvSpPr/>
            <p:nvPr/>
          </p:nvSpPr>
          <p:spPr>
            <a:xfrm>
              <a:off x="9228019" y="8986386"/>
              <a:ext cx="184785" cy="145233"/>
            </a:xfrm>
            <a:custGeom>
              <a:avLst/>
              <a:gdLst>
                <a:gd name="connsiteX0" fmla="*/ 156222 w 184785"/>
                <a:gd name="connsiteY0" fmla="*/ 145357 h 145233"/>
                <a:gd name="connsiteX1" fmla="*/ 140051 w 184785"/>
                <a:gd name="connsiteY1" fmla="*/ 140077 h 145233"/>
                <a:gd name="connsiteX2" fmla="*/ 12664 w 184785"/>
                <a:gd name="connsiteY2" fmla="*/ 52292 h 145233"/>
                <a:gd name="connsiteX3" fmla="*/ 5040 w 184785"/>
                <a:gd name="connsiteY3" fmla="*/ 12885 h 145233"/>
                <a:gd name="connsiteX4" fmla="*/ 5404 w 184785"/>
                <a:gd name="connsiteY4" fmla="*/ 12359 h 145233"/>
                <a:gd name="connsiteX5" fmla="*/ 45336 w 184785"/>
                <a:gd name="connsiteY5" fmla="*/ 5099 h 145233"/>
                <a:gd name="connsiteX6" fmla="*/ 172723 w 184785"/>
                <a:gd name="connsiteY6" fmla="*/ 92884 h 145233"/>
                <a:gd name="connsiteX7" fmla="*/ 179983 w 184785"/>
                <a:gd name="connsiteY7" fmla="*/ 132816 h 145233"/>
                <a:gd name="connsiteX8" fmla="*/ 156222 w 184785"/>
                <a:gd name="connsiteY8" fmla="*/ 145356 h 14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785" h="145233">
                  <a:moveTo>
                    <a:pt x="156222" y="145357"/>
                  </a:moveTo>
                  <a:cubicBezTo>
                    <a:pt x="150404" y="145382"/>
                    <a:pt x="144734" y="143529"/>
                    <a:pt x="140051" y="140077"/>
                  </a:cubicBezTo>
                  <a:lnTo>
                    <a:pt x="12664" y="52292"/>
                  </a:lnTo>
                  <a:cubicBezTo>
                    <a:pt x="-323" y="43516"/>
                    <a:pt x="-3736" y="25873"/>
                    <a:pt x="5040" y="12885"/>
                  </a:cubicBezTo>
                  <a:cubicBezTo>
                    <a:pt x="5160" y="12709"/>
                    <a:pt x="5281" y="12533"/>
                    <a:pt x="5404" y="12359"/>
                  </a:cubicBezTo>
                  <a:cubicBezTo>
                    <a:pt x="14534" y="-504"/>
                    <a:pt x="32263" y="-3728"/>
                    <a:pt x="45336" y="5099"/>
                  </a:cubicBezTo>
                  <a:lnTo>
                    <a:pt x="172723" y="92884"/>
                  </a:lnTo>
                  <a:cubicBezTo>
                    <a:pt x="185586" y="102013"/>
                    <a:pt x="188809" y="119742"/>
                    <a:pt x="179983" y="132816"/>
                  </a:cubicBezTo>
                  <a:cubicBezTo>
                    <a:pt x="174668" y="140718"/>
                    <a:pt x="165745" y="145427"/>
                    <a:pt x="156222" y="145356"/>
                  </a:cubicBezTo>
                  <a:close/>
                </a:path>
              </a:pathLst>
            </a:custGeom>
            <a:solidFill>
              <a:srgbClr val="2D3962"/>
            </a:solidFill>
            <a:ln w="32999"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248D1281-8B51-47CF-A7E5-A1F0B0E50CDF}"/>
                </a:ext>
              </a:extLst>
            </p:cNvPr>
            <p:cNvSpPr/>
            <p:nvPr/>
          </p:nvSpPr>
          <p:spPr>
            <a:xfrm>
              <a:off x="8871002" y="9503658"/>
              <a:ext cx="185694" cy="145434"/>
            </a:xfrm>
            <a:custGeom>
              <a:avLst/>
              <a:gdLst>
                <a:gd name="connsiteX0" fmla="*/ 156160 w 185694"/>
                <a:gd name="connsiteY0" fmla="*/ 145552 h 145434"/>
                <a:gd name="connsiteX1" fmla="*/ 139989 w 185694"/>
                <a:gd name="connsiteY1" fmla="*/ 140602 h 145434"/>
                <a:gd name="connsiteX2" fmla="*/ 12602 w 185694"/>
                <a:gd name="connsiteY2" fmla="*/ 52817 h 145434"/>
                <a:gd name="connsiteX3" fmla="*/ 5342 w 185694"/>
                <a:gd name="connsiteY3" fmla="*/ 12555 h 145434"/>
                <a:gd name="connsiteX4" fmla="*/ 45604 w 185694"/>
                <a:gd name="connsiteY4" fmla="*/ 5295 h 145434"/>
                <a:gd name="connsiteX5" fmla="*/ 172991 w 185694"/>
                <a:gd name="connsiteY5" fmla="*/ 93409 h 145434"/>
                <a:gd name="connsiteX6" fmla="*/ 181250 w 185694"/>
                <a:gd name="connsiteY6" fmla="*/ 132687 h 145434"/>
                <a:gd name="connsiteX7" fmla="*/ 156820 w 185694"/>
                <a:gd name="connsiteY7" fmla="*/ 145551 h 14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694" h="145434">
                  <a:moveTo>
                    <a:pt x="156160" y="145552"/>
                  </a:moveTo>
                  <a:cubicBezTo>
                    <a:pt x="150398" y="145543"/>
                    <a:pt x="144769" y="143820"/>
                    <a:pt x="139989" y="140602"/>
                  </a:cubicBezTo>
                  <a:lnTo>
                    <a:pt x="12602" y="52817"/>
                  </a:lnTo>
                  <a:cubicBezTo>
                    <a:pt x="-521" y="43704"/>
                    <a:pt x="-3772" y="25678"/>
                    <a:pt x="5342" y="12555"/>
                  </a:cubicBezTo>
                  <a:cubicBezTo>
                    <a:pt x="14455" y="-568"/>
                    <a:pt x="32481" y="-3819"/>
                    <a:pt x="45604" y="5295"/>
                  </a:cubicBezTo>
                  <a:lnTo>
                    <a:pt x="172991" y="93409"/>
                  </a:lnTo>
                  <a:cubicBezTo>
                    <a:pt x="186118" y="101975"/>
                    <a:pt x="189816" y="119560"/>
                    <a:pt x="181250" y="132687"/>
                  </a:cubicBezTo>
                  <a:cubicBezTo>
                    <a:pt x="175882" y="140914"/>
                    <a:pt x="166641" y="145780"/>
                    <a:pt x="156820" y="145551"/>
                  </a:cubicBezTo>
                  <a:close/>
                </a:path>
              </a:pathLst>
            </a:custGeom>
            <a:solidFill>
              <a:srgbClr val="2D3962"/>
            </a:solidFill>
            <a:ln w="32999"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46AD11D8-1E4E-41E7-96DB-21F3FFBC6477}"/>
                </a:ext>
              </a:extLst>
            </p:cNvPr>
            <p:cNvSpPr/>
            <p:nvPr/>
          </p:nvSpPr>
          <p:spPr>
            <a:xfrm>
              <a:off x="9585296" y="8468363"/>
              <a:ext cx="184805" cy="145457"/>
            </a:xfrm>
            <a:custGeom>
              <a:avLst/>
              <a:gdLst>
                <a:gd name="connsiteX0" fmla="*/ 156025 w 184805"/>
                <a:gd name="connsiteY0" fmla="*/ 145582 h 145457"/>
                <a:gd name="connsiteX1" fmla="*/ 139854 w 184805"/>
                <a:gd name="connsiteY1" fmla="*/ 140632 h 145457"/>
                <a:gd name="connsiteX2" fmla="*/ 12467 w 184805"/>
                <a:gd name="connsiteY2" fmla="*/ 52517 h 145457"/>
                <a:gd name="connsiteX3" fmla="*/ 5371 w 184805"/>
                <a:gd name="connsiteY3" fmla="*/ 12420 h 145457"/>
                <a:gd name="connsiteX4" fmla="*/ 45469 w 184805"/>
                <a:gd name="connsiteY4" fmla="*/ 5324 h 145457"/>
                <a:gd name="connsiteX5" fmla="*/ 172856 w 184805"/>
                <a:gd name="connsiteY5" fmla="*/ 93439 h 145457"/>
                <a:gd name="connsiteX6" fmla="*/ 179694 w 184805"/>
                <a:gd name="connsiteY6" fmla="*/ 133463 h 145457"/>
                <a:gd name="connsiteX7" fmla="*/ 156355 w 184805"/>
                <a:gd name="connsiteY7" fmla="*/ 145582 h 1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805" h="145457">
                  <a:moveTo>
                    <a:pt x="156025" y="145582"/>
                  </a:moveTo>
                  <a:cubicBezTo>
                    <a:pt x="150263" y="145573"/>
                    <a:pt x="144634" y="143850"/>
                    <a:pt x="139854" y="140632"/>
                  </a:cubicBezTo>
                  <a:lnTo>
                    <a:pt x="12467" y="52517"/>
                  </a:lnTo>
                  <a:cubicBezTo>
                    <a:pt x="-566" y="43403"/>
                    <a:pt x="-3742" y="25451"/>
                    <a:pt x="5371" y="12420"/>
                  </a:cubicBezTo>
                  <a:cubicBezTo>
                    <a:pt x="14485" y="-613"/>
                    <a:pt x="32437" y="-3789"/>
                    <a:pt x="45469" y="5324"/>
                  </a:cubicBezTo>
                  <a:lnTo>
                    <a:pt x="172856" y="93439"/>
                  </a:lnTo>
                  <a:cubicBezTo>
                    <a:pt x="185797" y="102603"/>
                    <a:pt x="188858" y="120523"/>
                    <a:pt x="179694" y="133463"/>
                  </a:cubicBezTo>
                  <a:cubicBezTo>
                    <a:pt x="174330" y="141038"/>
                    <a:pt x="165636" y="145552"/>
                    <a:pt x="156355" y="145582"/>
                  </a:cubicBezTo>
                  <a:close/>
                </a:path>
              </a:pathLst>
            </a:custGeom>
            <a:solidFill>
              <a:srgbClr val="2D3962"/>
            </a:solidFill>
            <a:ln w="32999"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8F234322-FFC1-40FA-9C7D-8762795AC623}"/>
                </a:ext>
              </a:extLst>
            </p:cNvPr>
            <p:cNvSpPr/>
            <p:nvPr/>
          </p:nvSpPr>
          <p:spPr>
            <a:xfrm>
              <a:off x="9347063" y="8813787"/>
              <a:ext cx="183909" cy="145232"/>
            </a:xfrm>
            <a:custGeom>
              <a:avLst/>
              <a:gdLst>
                <a:gd name="connsiteX0" fmla="*/ 156315 w 183909"/>
                <a:gd name="connsiteY0" fmla="*/ 145356 h 145232"/>
                <a:gd name="connsiteX1" fmla="*/ 140143 w 183909"/>
                <a:gd name="connsiteY1" fmla="*/ 140076 h 145232"/>
                <a:gd name="connsiteX2" fmla="*/ 12757 w 183909"/>
                <a:gd name="connsiteY2" fmla="*/ 52291 h 145232"/>
                <a:gd name="connsiteX3" fmla="*/ 5133 w 183909"/>
                <a:gd name="connsiteY3" fmla="*/ 12410 h 145232"/>
                <a:gd name="connsiteX4" fmla="*/ 5167 w 183909"/>
                <a:gd name="connsiteY4" fmla="*/ 12359 h 145232"/>
                <a:gd name="connsiteX5" fmla="*/ 45099 w 183909"/>
                <a:gd name="connsiteY5" fmla="*/ 5099 h 145232"/>
                <a:gd name="connsiteX6" fmla="*/ 171496 w 183909"/>
                <a:gd name="connsiteY6" fmla="*/ 92884 h 145232"/>
                <a:gd name="connsiteX7" fmla="*/ 179120 w 183909"/>
                <a:gd name="connsiteY7" fmla="*/ 132765 h 145232"/>
                <a:gd name="connsiteX8" fmla="*/ 179086 w 183909"/>
                <a:gd name="connsiteY8" fmla="*/ 132816 h 145232"/>
                <a:gd name="connsiteX9" fmla="*/ 156315 w 183909"/>
                <a:gd name="connsiteY9" fmla="*/ 145356 h 14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909" h="145232">
                  <a:moveTo>
                    <a:pt x="156315" y="145356"/>
                  </a:moveTo>
                  <a:cubicBezTo>
                    <a:pt x="150497" y="145381"/>
                    <a:pt x="144826" y="143528"/>
                    <a:pt x="140143" y="140076"/>
                  </a:cubicBezTo>
                  <a:lnTo>
                    <a:pt x="12757" y="52291"/>
                  </a:lnTo>
                  <a:cubicBezTo>
                    <a:pt x="-361" y="43383"/>
                    <a:pt x="-3775" y="25527"/>
                    <a:pt x="5133" y="12410"/>
                  </a:cubicBezTo>
                  <a:cubicBezTo>
                    <a:pt x="5144" y="12392"/>
                    <a:pt x="5155" y="12376"/>
                    <a:pt x="5167" y="12359"/>
                  </a:cubicBezTo>
                  <a:cubicBezTo>
                    <a:pt x="14297" y="-504"/>
                    <a:pt x="32026" y="-3728"/>
                    <a:pt x="45099" y="5099"/>
                  </a:cubicBezTo>
                  <a:lnTo>
                    <a:pt x="171496" y="92884"/>
                  </a:lnTo>
                  <a:cubicBezTo>
                    <a:pt x="184614" y="101792"/>
                    <a:pt x="188028" y="119647"/>
                    <a:pt x="179120" y="132765"/>
                  </a:cubicBezTo>
                  <a:cubicBezTo>
                    <a:pt x="179109" y="132782"/>
                    <a:pt x="179097" y="132798"/>
                    <a:pt x="179086" y="132816"/>
                  </a:cubicBezTo>
                  <a:cubicBezTo>
                    <a:pt x="173969" y="140430"/>
                    <a:pt x="165486" y="145103"/>
                    <a:pt x="156315" y="145356"/>
                  </a:cubicBezTo>
                  <a:close/>
                </a:path>
              </a:pathLst>
            </a:custGeom>
            <a:solidFill>
              <a:srgbClr val="2D3962"/>
            </a:solidFill>
            <a:ln w="32999"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2D84CF25-AFFB-4822-8D0E-90901936EFE2}"/>
                </a:ext>
              </a:extLst>
            </p:cNvPr>
            <p:cNvSpPr/>
            <p:nvPr/>
          </p:nvSpPr>
          <p:spPr>
            <a:xfrm>
              <a:off x="8990004" y="9331327"/>
              <a:ext cx="184786" cy="145160"/>
            </a:xfrm>
            <a:custGeom>
              <a:avLst/>
              <a:gdLst>
                <a:gd name="connsiteX0" fmla="*/ 156294 w 184786"/>
                <a:gd name="connsiteY0" fmla="*/ 145284 h 145160"/>
                <a:gd name="connsiteX1" fmla="*/ 139793 w 184786"/>
                <a:gd name="connsiteY1" fmla="*/ 140334 h 145160"/>
                <a:gd name="connsiteX2" fmla="*/ 12406 w 184786"/>
                <a:gd name="connsiteY2" fmla="*/ 52549 h 145160"/>
                <a:gd name="connsiteX3" fmla="*/ 5146 w 184786"/>
                <a:gd name="connsiteY3" fmla="*/ 12617 h 145160"/>
                <a:gd name="connsiteX4" fmla="*/ 44552 w 184786"/>
                <a:gd name="connsiteY4" fmla="*/ 4993 h 145160"/>
                <a:gd name="connsiteX5" fmla="*/ 45077 w 184786"/>
                <a:gd name="connsiteY5" fmla="*/ 5357 h 145160"/>
                <a:gd name="connsiteX6" fmla="*/ 172465 w 184786"/>
                <a:gd name="connsiteY6" fmla="*/ 93142 h 145160"/>
                <a:gd name="connsiteX7" fmla="*/ 180089 w 184786"/>
                <a:gd name="connsiteY7" fmla="*/ 132549 h 145160"/>
                <a:gd name="connsiteX8" fmla="*/ 179725 w 184786"/>
                <a:gd name="connsiteY8" fmla="*/ 133075 h 145160"/>
                <a:gd name="connsiteX9" fmla="*/ 156294 w 184786"/>
                <a:gd name="connsiteY9" fmla="*/ 145285 h 14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786" h="145160">
                  <a:moveTo>
                    <a:pt x="156294" y="145284"/>
                  </a:moveTo>
                  <a:cubicBezTo>
                    <a:pt x="150428" y="145281"/>
                    <a:pt x="144692" y="143560"/>
                    <a:pt x="139793" y="140334"/>
                  </a:cubicBezTo>
                  <a:lnTo>
                    <a:pt x="12406" y="52549"/>
                  </a:lnTo>
                  <a:cubicBezTo>
                    <a:pt x="-457" y="43419"/>
                    <a:pt x="-3680" y="25691"/>
                    <a:pt x="5146" y="12617"/>
                  </a:cubicBezTo>
                  <a:cubicBezTo>
                    <a:pt x="13922" y="-370"/>
                    <a:pt x="31565" y="-3783"/>
                    <a:pt x="44552" y="4993"/>
                  </a:cubicBezTo>
                  <a:cubicBezTo>
                    <a:pt x="44728" y="5112"/>
                    <a:pt x="44904" y="5234"/>
                    <a:pt x="45077" y="5357"/>
                  </a:cubicBezTo>
                  <a:lnTo>
                    <a:pt x="172465" y="93142"/>
                  </a:lnTo>
                  <a:cubicBezTo>
                    <a:pt x="185452" y="101918"/>
                    <a:pt x="188866" y="119561"/>
                    <a:pt x="180089" y="132549"/>
                  </a:cubicBezTo>
                  <a:cubicBezTo>
                    <a:pt x="179970" y="132725"/>
                    <a:pt x="179848" y="132900"/>
                    <a:pt x="179725" y="133075"/>
                  </a:cubicBezTo>
                  <a:cubicBezTo>
                    <a:pt x="174363" y="140711"/>
                    <a:pt x="165624" y="145264"/>
                    <a:pt x="156294" y="145285"/>
                  </a:cubicBezTo>
                  <a:close/>
                </a:path>
              </a:pathLst>
            </a:custGeom>
            <a:solidFill>
              <a:srgbClr val="2D3962"/>
            </a:solidFill>
            <a:ln w="32999"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39687C3F-AF85-453F-A23C-E66D68A9B9ED}"/>
                </a:ext>
              </a:extLst>
            </p:cNvPr>
            <p:cNvSpPr/>
            <p:nvPr/>
          </p:nvSpPr>
          <p:spPr>
            <a:xfrm>
              <a:off x="7208262" y="9199602"/>
              <a:ext cx="3267177" cy="1001274"/>
            </a:xfrm>
            <a:custGeom>
              <a:avLst/>
              <a:gdLst>
                <a:gd name="connsiteX0" fmla="*/ 171 w 3267177"/>
                <a:gd name="connsiteY0" fmla="*/ 1001399 h 1001274"/>
                <a:gd name="connsiteX1" fmla="*/ 1001446 w 3267177"/>
                <a:gd name="connsiteY1" fmla="*/ 124 h 1001274"/>
                <a:gd name="connsiteX2" fmla="*/ 1001776 w 3267177"/>
                <a:gd name="connsiteY2" fmla="*/ 124 h 1001274"/>
                <a:gd name="connsiteX3" fmla="*/ 2265744 w 3267177"/>
                <a:gd name="connsiteY3" fmla="*/ 124 h 1001274"/>
                <a:gd name="connsiteX4" fmla="*/ 3267349 w 3267177"/>
                <a:gd name="connsiteY4" fmla="*/ 1001068 h 1001274"/>
                <a:gd name="connsiteX5" fmla="*/ 3267349 w 3267177"/>
                <a:gd name="connsiteY5" fmla="*/ 1001399 h 100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177" h="1001274">
                  <a:moveTo>
                    <a:pt x="171" y="1001399"/>
                  </a:moveTo>
                  <a:cubicBezTo>
                    <a:pt x="171" y="448410"/>
                    <a:pt x="448457" y="124"/>
                    <a:pt x="1001446" y="124"/>
                  </a:cubicBezTo>
                  <a:cubicBezTo>
                    <a:pt x="1001556" y="124"/>
                    <a:pt x="1001666" y="124"/>
                    <a:pt x="1001776" y="124"/>
                  </a:cubicBezTo>
                  <a:lnTo>
                    <a:pt x="2265744" y="124"/>
                  </a:lnTo>
                  <a:cubicBezTo>
                    <a:pt x="2818733" y="-58"/>
                    <a:pt x="3267167" y="448080"/>
                    <a:pt x="3267349" y="1001068"/>
                  </a:cubicBezTo>
                  <a:cubicBezTo>
                    <a:pt x="3267349" y="1001178"/>
                    <a:pt x="3267349" y="1001288"/>
                    <a:pt x="3267349" y="1001399"/>
                  </a:cubicBezTo>
                </a:path>
              </a:pathLst>
            </a:custGeom>
            <a:solidFill>
              <a:schemeClr val="accent2">
                <a:lumMod val="50000"/>
              </a:schemeClr>
            </a:solidFill>
            <a:ln w="32999"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B27C65A-66A4-447E-8CD6-B64C4FB9A359}"/>
                </a:ext>
              </a:extLst>
            </p:cNvPr>
            <p:cNvSpPr/>
            <p:nvPr/>
          </p:nvSpPr>
          <p:spPr>
            <a:xfrm>
              <a:off x="7171300" y="9163960"/>
              <a:ext cx="3341100" cy="1075858"/>
            </a:xfrm>
            <a:custGeom>
              <a:avLst/>
              <a:gdLst>
                <a:gd name="connsiteX0" fmla="*/ 3304310 w 3341100"/>
                <a:gd name="connsiteY0" fmla="*/ 1075983 h 1075858"/>
                <a:gd name="connsiteX1" fmla="*/ 3267348 w 3341100"/>
                <a:gd name="connsiteY1" fmla="*/ 1038691 h 1075858"/>
                <a:gd name="connsiteX2" fmla="*/ 2302706 w 3341100"/>
                <a:gd name="connsiteY2" fmla="*/ 74378 h 1075858"/>
                <a:gd name="connsiteX3" fmla="*/ 1038737 w 3341100"/>
                <a:gd name="connsiteY3" fmla="*/ 74378 h 1075858"/>
                <a:gd name="connsiteX4" fmla="*/ 74095 w 3341100"/>
                <a:gd name="connsiteY4" fmla="*/ 1038691 h 1075858"/>
                <a:gd name="connsiteX5" fmla="*/ 37133 w 3341100"/>
                <a:gd name="connsiteY5" fmla="*/ 1075653 h 1075858"/>
                <a:gd name="connsiteX6" fmla="*/ 171 w 3341100"/>
                <a:gd name="connsiteY6" fmla="*/ 1038691 h 1075858"/>
                <a:gd name="connsiteX7" fmla="*/ 1038738 w 3341100"/>
                <a:gd name="connsiteY7" fmla="*/ 124 h 1075858"/>
                <a:gd name="connsiteX8" fmla="*/ 2302706 w 3341100"/>
                <a:gd name="connsiteY8" fmla="*/ 124 h 1075858"/>
                <a:gd name="connsiteX9" fmla="*/ 3341272 w 3341100"/>
                <a:gd name="connsiteY9" fmla="*/ 1038691 h 1075858"/>
                <a:gd name="connsiteX10" fmla="*/ 3304310 w 3341100"/>
                <a:gd name="connsiteY10" fmla="*/ 1075983 h 107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1100" h="1075858">
                  <a:moveTo>
                    <a:pt x="3304310" y="1075983"/>
                  </a:moveTo>
                  <a:cubicBezTo>
                    <a:pt x="3283843" y="1075802"/>
                    <a:pt x="3267347" y="1059159"/>
                    <a:pt x="3267348" y="1038691"/>
                  </a:cubicBezTo>
                  <a:cubicBezTo>
                    <a:pt x="3266621" y="506288"/>
                    <a:pt x="2835108" y="74924"/>
                    <a:pt x="2302706" y="74378"/>
                  </a:cubicBezTo>
                  <a:lnTo>
                    <a:pt x="1038737" y="74378"/>
                  </a:lnTo>
                  <a:cubicBezTo>
                    <a:pt x="506335" y="74924"/>
                    <a:pt x="74822" y="506288"/>
                    <a:pt x="74095" y="1038691"/>
                  </a:cubicBezTo>
                  <a:cubicBezTo>
                    <a:pt x="74095" y="1059104"/>
                    <a:pt x="57547" y="1075653"/>
                    <a:pt x="37133" y="1075653"/>
                  </a:cubicBezTo>
                  <a:cubicBezTo>
                    <a:pt x="16720" y="1075653"/>
                    <a:pt x="171" y="1059104"/>
                    <a:pt x="171" y="1038691"/>
                  </a:cubicBezTo>
                  <a:cubicBezTo>
                    <a:pt x="899" y="465408"/>
                    <a:pt x="465455" y="852"/>
                    <a:pt x="1038738" y="124"/>
                  </a:cubicBezTo>
                  <a:lnTo>
                    <a:pt x="2302706" y="124"/>
                  </a:lnTo>
                  <a:cubicBezTo>
                    <a:pt x="2875989" y="852"/>
                    <a:pt x="3340545" y="465408"/>
                    <a:pt x="3341272" y="1038691"/>
                  </a:cubicBezTo>
                  <a:cubicBezTo>
                    <a:pt x="3341273" y="1059159"/>
                    <a:pt x="3324777" y="1075802"/>
                    <a:pt x="3304310" y="1075983"/>
                  </a:cubicBezTo>
                  <a:close/>
                </a:path>
              </a:pathLst>
            </a:custGeom>
            <a:solidFill>
              <a:srgbClr val="2D3962"/>
            </a:solidFill>
            <a:ln w="32999"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E66C9D55-441A-4C49-8913-3AB5DBC1B01A}"/>
                </a:ext>
              </a:extLst>
            </p:cNvPr>
            <p:cNvSpPr/>
            <p:nvPr/>
          </p:nvSpPr>
          <p:spPr>
            <a:xfrm>
              <a:off x="7098365" y="10161275"/>
              <a:ext cx="218141" cy="505256"/>
            </a:xfrm>
            <a:custGeom>
              <a:avLst/>
              <a:gdLst>
                <a:gd name="connsiteX0" fmla="*/ 193562 w 218141"/>
                <a:gd name="connsiteY0" fmla="*/ 84279 h 505256"/>
                <a:gd name="connsiteX1" fmla="*/ 109407 w 218141"/>
                <a:gd name="connsiteY1" fmla="*/ 124 h 505256"/>
                <a:gd name="connsiteX2" fmla="*/ 25253 w 218141"/>
                <a:gd name="connsiteY2" fmla="*/ 84279 h 505256"/>
                <a:gd name="connsiteX3" fmla="*/ 171 w 218141"/>
                <a:gd name="connsiteY3" fmla="*/ 421227 h 505256"/>
                <a:gd name="connsiteX4" fmla="*/ 109407 w 218141"/>
                <a:gd name="connsiteY4" fmla="*/ 505381 h 505256"/>
                <a:gd name="connsiteX5" fmla="*/ 218313 w 218141"/>
                <a:gd name="connsiteY5" fmla="*/ 421227 h 505256"/>
                <a:gd name="connsiteX6" fmla="*/ 110067 w 218141"/>
                <a:gd name="connsiteY6" fmla="*/ 450268 h 505256"/>
                <a:gd name="connsiteX7" fmla="*/ 65515 w 218141"/>
                <a:gd name="connsiteY7" fmla="*/ 405716 h 505256"/>
                <a:gd name="connsiteX8" fmla="*/ 110067 w 218141"/>
                <a:gd name="connsiteY8" fmla="*/ 361163 h 505256"/>
                <a:gd name="connsiteX9" fmla="*/ 154620 w 218141"/>
                <a:gd name="connsiteY9" fmla="*/ 405716 h 505256"/>
                <a:gd name="connsiteX10" fmla="*/ 110730 w 218141"/>
                <a:gd name="connsiteY10" fmla="*/ 450268 h 505256"/>
                <a:gd name="connsiteX11" fmla="*/ 110067 w 218141"/>
                <a:gd name="connsiteY11" fmla="*/ 450268 h 50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8141" h="505256">
                  <a:moveTo>
                    <a:pt x="193562" y="84279"/>
                  </a:moveTo>
                  <a:cubicBezTo>
                    <a:pt x="193562" y="37801"/>
                    <a:pt x="155885" y="124"/>
                    <a:pt x="109407" y="124"/>
                  </a:cubicBezTo>
                  <a:cubicBezTo>
                    <a:pt x="62930" y="124"/>
                    <a:pt x="25253" y="37801"/>
                    <a:pt x="25253" y="84279"/>
                  </a:cubicBezTo>
                  <a:lnTo>
                    <a:pt x="171" y="421227"/>
                  </a:lnTo>
                  <a:cubicBezTo>
                    <a:pt x="171" y="467759"/>
                    <a:pt x="62875" y="505381"/>
                    <a:pt x="109407" y="505381"/>
                  </a:cubicBezTo>
                  <a:cubicBezTo>
                    <a:pt x="155940" y="505381"/>
                    <a:pt x="218313" y="467759"/>
                    <a:pt x="218313" y="421227"/>
                  </a:cubicBezTo>
                  <a:close/>
                  <a:moveTo>
                    <a:pt x="110067" y="450268"/>
                  </a:moveTo>
                  <a:cubicBezTo>
                    <a:pt x="85462" y="450268"/>
                    <a:pt x="65515" y="430322"/>
                    <a:pt x="65515" y="405716"/>
                  </a:cubicBezTo>
                  <a:cubicBezTo>
                    <a:pt x="65515" y="381110"/>
                    <a:pt x="85462" y="361163"/>
                    <a:pt x="110067" y="361163"/>
                  </a:cubicBezTo>
                  <a:cubicBezTo>
                    <a:pt x="134673" y="361163"/>
                    <a:pt x="154620" y="381109"/>
                    <a:pt x="154620" y="405716"/>
                  </a:cubicBezTo>
                  <a:cubicBezTo>
                    <a:pt x="154803" y="430139"/>
                    <a:pt x="135153" y="450085"/>
                    <a:pt x="110730" y="450268"/>
                  </a:cubicBezTo>
                  <a:cubicBezTo>
                    <a:pt x="110509" y="450270"/>
                    <a:pt x="110289" y="450270"/>
                    <a:pt x="110067" y="450268"/>
                  </a:cubicBezTo>
                  <a:close/>
                </a:path>
              </a:pathLst>
            </a:custGeom>
            <a:solidFill>
              <a:srgbClr val="2D3962"/>
            </a:solidFill>
            <a:ln w="32999"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7AA3A6E8-5A18-42D9-A52D-FEC36EA228D7}"/>
                </a:ext>
              </a:extLst>
            </p:cNvPr>
            <p:cNvSpPr/>
            <p:nvPr/>
          </p:nvSpPr>
          <p:spPr>
            <a:xfrm>
              <a:off x="6251210" y="3738668"/>
              <a:ext cx="2488149" cy="2650831"/>
            </a:xfrm>
            <a:custGeom>
              <a:avLst/>
              <a:gdLst>
                <a:gd name="connsiteX0" fmla="*/ 171 w 2488149"/>
                <a:gd name="connsiteY0" fmla="*/ 662928 h 2650831"/>
                <a:gd name="connsiteX1" fmla="*/ 812346 w 2488149"/>
                <a:gd name="connsiteY1" fmla="*/ 2650956 h 2650831"/>
                <a:gd name="connsiteX2" fmla="*/ 2410292 w 2488149"/>
                <a:gd name="connsiteY2" fmla="*/ 1998180 h 2650831"/>
                <a:gd name="connsiteX3" fmla="*/ 2480256 w 2488149"/>
                <a:gd name="connsiteY3" fmla="*/ 1840762 h 2650831"/>
                <a:gd name="connsiteX4" fmla="*/ 1758177 w 2488149"/>
                <a:gd name="connsiteY4" fmla="*/ 73516 h 2650831"/>
                <a:gd name="connsiteX5" fmla="*/ 1598118 w 2488149"/>
                <a:gd name="connsiteY5" fmla="*/ 10152 h 265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8149" h="2650831">
                  <a:moveTo>
                    <a:pt x="171" y="662928"/>
                  </a:moveTo>
                  <a:lnTo>
                    <a:pt x="812346" y="2650956"/>
                  </a:lnTo>
                  <a:lnTo>
                    <a:pt x="2410292" y="1998180"/>
                  </a:lnTo>
                  <a:cubicBezTo>
                    <a:pt x="2472961" y="1973903"/>
                    <a:pt x="2504230" y="1903547"/>
                    <a:pt x="2480256" y="1840762"/>
                  </a:cubicBezTo>
                  <a:lnTo>
                    <a:pt x="1758177" y="73516"/>
                  </a:lnTo>
                  <a:cubicBezTo>
                    <a:pt x="1731454" y="11842"/>
                    <a:pt x="1659815" y="-16518"/>
                    <a:pt x="1598118" y="10152"/>
                  </a:cubicBezTo>
                  <a:close/>
                </a:path>
              </a:pathLst>
            </a:custGeom>
            <a:solidFill>
              <a:srgbClr val="FFFFFF"/>
            </a:solidFill>
            <a:ln w="32999"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08DF50C7-547D-4D2D-93E6-321C971B7A00}"/>
                </a:ext>
              </a:extLst>
            </p:cNvPr>
            <p:cNvSpPr/>
            <p:nvPr/>
          </p:nvSpPr>
          <p:spPr>
            <a:xfrm>
              <a:off x="6226788" y="3718679"/>
              <a:ext cx="2419432" cy="2665870"/>
            </a:xfrm>
            <a:custGeom>
              <a:avLst/>
              <a:gdLst>
                <a:gd name="connsiteX0" fmla="*/ 171 w 2419432"/>
                <a:gd name="connsiteY0" fmla="*/ 625824 h 2665870"/>
                <a:gd name="connsiteX1" fmla="*/ 833797 w 2419432"/>
                <a:gd name="connsiteY1" fmla="*/ 2665995 h 2665870"/>
                <a:gd name="connsiteX2" fmla="*/ 2342309 w 2419432"/>
                <a:gd name="connsiteY2" fmla="*/ 2049521 h 2665870"/>
                <a:gd name="connsiteX3" fmla="*/ 2410506 w 2419432"/>
                <a:gd name="connsiteY3" fmla="*/ 1888337 h 2665870"/>
                <a:gd name="connsiteX4" fmla="*/ 2410292 w 2419432"/>
                <a:gd name="connsiteY4" fmla="*/ 1887813 h 2665870"/>
                <a:gd name="connsiteX5" fmla="*/ 1670723 w 2419432"/>
                <a:gd name="connsiteY5" fmla="*/ 77335 h 2665870"/>
                <a:gd name="connsiteX6" fmla="*/ 1508684 w 2419432"/>
                <a:gd name="connsiteY6" fmla="*/ 9351 h 266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9432" h="2665870">
                  <a:moveTo>
                    <a:pt x="171" y="625824"/>
                  </a:moveTo>
                  <a:lnTo>
                    <a:pt x="833797" y="2665995"/>
                  </a:lnTo>
                  <a:lnTo>
                    <a:pt x="2342309" y="2049521"/>
                  </a:lnTo>
                  <a:cubicBezTo>
                    <a:pt x="2405651" y="2023844"/>
                    <a:pt x="2436184" y="1951679"/>
                    <a:pt x="2410506" y="1888337"/>
                  </a:cubicBezTo>
                  <a:cubicBezTo>
                    <a:pt x="2410435" y="1888162"/>
                    <a:pt x="2410364" y="1887987"/>
                    <a:pt x="2410292" y="1887813"/>
                  </a:cubicBezTo>
                  <a:lnTo>
                    <a:pt x="1670723" y="77335"/>
                  </a:lnTo>
                  <a:cubicBezTo>
                    <a:pt x="1644681" y="13884"/>
                    <a:pt x="1572202" y="-16525"/>
                    <a:pt x="1508684" y="9351"/>
                  </a:cubicBezTo>
                  <a:close/>
                </a:path>
              </a:pathLst>
            </a:custGeom>
            <a:solidFill>
              <a:schemeClr val="accent2"/>
            </a:solidFill>
            <a:ln w="32999"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BA958CE9-330F-4BDF-B293-C0488C138317}"/>
                </a:ext>
              </a:extLst>
            </p:cNvPr>
            <p:cNvSpPr/>
            <p:nvPr/>
          </p:nvSpPr>
          <p:spPr>
            <a:xfrm>
              <a:off x="6968669" y="4963492"/>
              <a:ext cx="1677552" cy="1421057"/>
            </a:xfrm>
            <a:custGeom>
              <a:avLst/>
              <a:gdLst>
                <a:gd name="connsiteX0" fmla="*/ 1406048 w 1677552"/>
                <a:gd name="connsiteY0" fmla="*/ 124 h 1421057"/>
                <a:gd name="connsiteX1" fmla="*/ 1668412 w 1677552"/>
                <a:gd name="connsiteY1" fmla="*/ 643000 h 1421057"/>
                <a:gd name="connsiteX2" fmla="*/ 1600952 w 1677552"/>
                <a:gd name="connsiteY2" fmla="*/ 804495 h 1421057"/>
                <a:gd name="connsiteX3" fmla="*/ 1600428 w 1677552"/>
                <a:gd name="connsiteY3" fmla="*/ 804709 h 1421057"/>
                <a:gd name="connsiteX4" fmla="*/ 91916 w 1677552"/>
                <a:gd name="connsiteY4" fmla="*/ 1421181 h 1421057"/>
                <a:gd name="connsiteX5" fmla="*/ 171 w 1677552"/>
                <a:gd name="connsiteY5" fmla="*/ 1197429 h 142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7552" h="1421057">
                  <a:moveTo>
                    <a:pt x="1406048" y="124"/>
                  </a:moveTo>
                  <a:lnTo>
                    <a:pt x="1668412" y="643000"/>
                  </a:lnTo>
                  <a:cubicBezTo>
                    <a:pt x="1694379" y="706224"/>
                    <a:pt x="1664176" y="778528"/>
                    <a:pt x="1600952" y="804495"/>
                  </a:cubicBezTo>
                  <a:cubicBezTo>
                    <a:pt x="1600778" y="804566"/>
                    <a:pt x="1600603" y="804638"/>
                    <a:pt x="1600428" y="804709"/>
                  </a:cubicBezTo>
                  <a:lnTo>
                    <a:pt x="91916" y="1421181"/>
                  </a:lnTo>
                  <a:lnTo>
                    <a:pt x="171" y="1197429"/>
                  </a:lnTo>
                  <a:close/>
                </a:path>
              </a:pathLst>
            </a:custGeom>
            <a:solidFill>
              <a:schemeClr val="accent2">
                <a:lumMod val="75000"/>
              </a:schemeClr>
            </a:solidFill>
            <a:ln w="32999"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BA08126F-1764-4DD3-AC8A-7DA89CF34C61}"/>
                </a:ext>
              </a:extLst>
            </p:cNvPr>
            <p:cNvSpPr/>
            <p:nvPr/>
          </p:nvSpPr>
          <p:spPr>
            <a:xfrm rot="20266800">
              <a:off x="6630948" y="4202166"/>
              <a:ext cx="323087" cy="2203859"/>
            </a:xfrm>
            <a:custGeom>
              <a:avLst/>
              <a:gdLst>
                <a:gd name="connsiteX0" fmla="*/ 172 w 323087"/>
                <a:gd name="connsiteY0" fmla="*/ 124 h 2203859"/>
                <a:gd name="connsiteX1" fmla="*/ 323259 w 323087"/>
                <a:gd name="connsiteY1" fmla="*/ 124 h 2203859"/>
                <a:gd name="connsiteX2" fmla="*/ 323259 w 323087"/>
                <a:gd name="connsiteY2" fmla="*/ 2203984 h 2203859"/>
                <a:gd name="connsiteX3" fmla="*/ 172 w 323087"/>
                <a:gd name="connsiteY3" fmla="*/ 2203984 h 2203859"/>
              </a:gdLst>
              <a:ahLst/>
              <a:cxnLst>
                <a:cxn ang="0">
                  <a:pos x="connsiteX0" y="connsiteY0"/>
                </a:cxn>
                <a:cxn ang="0">
                  <a:pos x="connsiteX1" y="connsiteY1"/>
                </a:cxn>
                <a:cxn ang="0">
                  <a:pos x="connsiteX2" y="connsiteY2"/>
                </a:cxn>
                <a:cxn ang="0">
                  <a:pos x="connsiteX3" y="connsiteY3"/>
                </a:cxn>
              </a:cxnLst>
              <a:rect l="l" t="t" r="r" b="b"/>
              <a:pathLst>
                <a:path w="323087" h="2203859">
                  <a:moveTo>
                    <a:pt x="172" y="124"/>
                  </a:moveTo>
                  <a:lnTo>
                    <a:pt x="323259" y="124"/>
                  </a:lnTo>
                  <a:lnTo>
                    <a:pt x="323259" y="2203984"/>
                  </a:lnTo>
                  <a:lnTo>
                    <a:pt x="172" y="2203984"/>
                  </a:lnTo>
                  <a:close/>
                </a:path>
              </a:pathLst>
            </a:custGeom>
            <a:solidFill>
              <a:srgbClr val="2D3962"/>
            </a:solidFill>
            <a:ln w="32999"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CB98A8F7-AEDE-4924-82C8-B810A043FE37}"/>
                </a:ext>
              </a:extLst>
            </p:cNvPr>
            <p:cNvSpPr/>
            <p:nvPr/>
          </p:nvSpPr>
          <p:spPr>
            <a:xfrm rot="20266498">
              <a:off x="6257284" y="4439952"/>
              <a:ext cx="176384" cy="70619"/>
            </a:xfrm>
            <a:custGeom>
              <a:avLst/>
              <a:gdLst>
                <a:gd name="connsiteX0" fmla="*/ 152354 w 176384"/>
                <a:gd name="connsiteY0" fmla="*/ 125 h 70619"/>
                <a:gd name="connsiteX1" fmla="*/ 176556 w 176384"/>
                <a:gd name="connsiteY1" fmla="*/ 125 h 70619"/>
                <a:gd name="connsiteX2" fmla="*/ 176556 w 176384"/>
                <a:gd name="connsiteY2" fmla="*/ 70745 h 70619"/>
                <a:gd name="connsiteX3" fmla="*/ 152354 w 176384"/>
                <a:gd name="connsiteY3" fmla="*/ 70745 h 70619"/>
                <a:gd name="connsiteX4" fmla="*/ 24376 w 176384"/>
                <a:gd name="connsiteY4" fmla="*/ 70745 h 70619"/>
                <a:gd name="connsiteX5" fmla="*/ 173 w 176384"/>
                <a:gd name="connsiteY5" fmla="*/ 70745 h 70619"/>
                <a:gd name="connsiteX6" fmla="*/ 173 w 176384"/>
                <a:gd name="connsiteY6" fmla="*/ 125 h 70619"/>
                <a:gd name="connsiteX7" fmla="*/ 24376 w 176384"/>
                <a:gd name="connsiteY7" fmla="*/ 125 h 7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4" h="70619">
                  <a:moveTo>
                    <a:pt x="152354" y="125"/>
                  </a:moveTo>
                  <a:cubicBezTo>
                    <a:pt x="165720" y="125"/>
                    <a:pt x="176556" y="125"/>
                    <a:pt x="176556" y="125"/>
                  </a:cubicBezTo>
                  <a:lnTo>
                    <a:pt x="176556" y="70745"/>
                  </a:lnTo>
                  <a:cubicBezTo>
                    <a:pt x="176556" y="70745"/>
                    <a:pt x="165720" y="70745"/>
                    <a:pt x="152354" y="70745"/>
                  </a:cubicBezTo>
                  <a:lnTo>
                    <a:pt x="24376" y="70745"/>
                  </a:lnTo>
                  <a:cubicBezTo>
                    <a:pt x="11009" y="70745"/>
                    <a:pt x="173" y="70745"/>
                    <a:pt x="173" y="70745"/>
                  </a:cubicBezTo>
                  <a:lnTo>
                    <a:pt x="173" y="125"/>
                  </a:lnTo>
                  <a:cubicBezTo>
                    <a:pt x="173" y="125"/>
                    <a:pt x="11009" y="125"/>
                    <a:pt x="24376" y="125"/>
                  </a:cubicBezTo>
                  <a:close/>
                </a:path>
              </a:pathLst>
            </a:custGeom>
            <a:solidFill>
              <a:srgbClr val="738BFF"/>
            </a:solidFill>
            <a:ln w="33152"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A8AB5EC-EC07-403C-954C-59C7C68C5D4F}"/>
                </a:ext>
              </a:extLst>
            </p:cNvPr>
            <p:cNvSpPr/>
            <p:nvPr/>
          </p:nvSpPr>
          <p:spPr>
            <a:xfrm rot="20266200">
              <a:off x="6320034" y="4654323"/>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2 w 175569"/>
                <a:gd name="connsiteY5" fmla="*/ 70419 h 70293"/>
                <a:gd name="connsiteX6" fmla="*/ 172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8" y="70419"/>
                    <a:pt x="172" y="70419"/>
                    <a:pt x="172" y="70419"/>
                  </a:cubicBezTo>
                  <a:lnTo>
                    <a:pt x="172" y="125"/>
                  </a:lnTo>
                  <a:cubicBezTo>
                    <a:pt x="172" y="125"/>
                    <a:pt x="10958" y="125"/>
                    <a:pt x="24263" y="125"/>
                  </a:cubicBezTo>
                  <a:close/>
                </a:path>
              </a:pathLst>
            </a:custGeom>
            <a:solidFill>
              <a:srgbClr val="738BFF"/>
            </a:solidFill>
            <a:ln w="32999"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787C4F3-A5FC-45D4-9649-B06158F71B40}"/>
                </a:ext>
              </a:extLst>
            </p:cNvPr>
            <p:cNvSpPr/>
            <p:nvPr/>
          </p:nvSpPr>
          <p:spPr>
            <a:xfrm rot="20266800">
              <a:off x="6413609" y="4886545"/>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2 w 175569"/>
                <a:gd name="connsiteY5" fmla="*/ 70419 h 70293"/>
                <a:gd name="connsiteX6" fmla="*/ 172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8" y="70419"/>
                    <a:pt x="172" y="70419"/>
                    <a:pt x="172" y="70419"/>
                  </a:cubicBezTo>
                  <a:lnTo>
                    <a:pt x="172" y="125"/>
                  </a:lnTo>
                  <a:cubicBezTo>
                    <a:pt x="172" y="125"/>
                    <a:pt x="10958" y="125"/>
                    <a:pt x="24263" y="125"/>
                  </a:cubicBezTo>
                  <a:close/>
                </a:path>
              </a:pathLst>
            </a:custGeom>
            <a:solidFill>
              <a:srgbClr val="738BFF"/>
            </a:solidFill>
            <a:ln w="32999"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F0F3F799-DB4C-4257-A00E-63F6919442A1}"/>
                </a:ext>
              </a:extLst>
            </p:cNvPr>
            <p:cNvSpPr/>
            <p:nvPr/>
          </p:nvSpPr>
          <p:spPr>
            <a:xfrm rot="20266200">
              <a:off x="6508521" y="5116526"/>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2 w 175569"/>
                <a:gd name="connsiteY5" fmla="*/ 70419 h 70293"/>
                <a:gd name="connsiteX6" fmla="*/ 172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8" y="70419"/>
                    <a:pt x="172" y="70419"/>
                    <a:pt x="172" y="70419"/>
                  </a:cubicBezTo>
                  <a:lnTo>
                    <a:pt x="172" y="125"/>
                  </a:lnTo>
                  <a:cubicBezTo>
                    <a:pt x="172" y="125"/>
                    <a:pt x="10958" y="125"/>
                    <a:pt x="24263" y="125"/>
                  </a:cubicBezTo>
                  <a:close/>
                </a:path>
              </a:pathLst>
            </a:custGeom>
            <a:solidFill>
              <a:srgbClr val="738BFF"/>
            </a:solidFill>
            <a:ln w="32999"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DB46038C-60B7-44F9-B302-A5E5A22BE5F8}"/>
                </a:ext>
              </a:extLst>
            </p:cNvPr>
            <p:cNvSpPr/>
            <p:nvPr/>
          </p:nvSpPr>
          <p:spPr>
            <a:xfrm rot="20266800">
              <a:off x="6602363" y="5348479"/>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2 w 175569"/>
                <a:gd name="connsiteY5" fmla="*/ 70419 h 70293"/>
                <a:gd name="connsiteX6" fmla="*/ 172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8" y="70419"/>
                    <a:pt x="172" y="70419"/>
                    <a:pt x="172" y="70419"/>
                  </a:cubicBezTo>
                  <a:lnTo>
                    <a:pt x="172" y="125"/>
                  </a:lnTo>
                  <a:cubicBezTo>
                    <a:pt x="172" y="125"/>
                    <a:pt x="10958" y="125"/>
                    <a:pt x="24263" y="125"/>
                  </a:cubicBezTo>
                  <a:close/>
                </a:path>
              </a:pathLst>
            </a:custGeom>
            <a:solidFill>
              <a:srgbClr val="738BFF"/>
            </a:solidFill>
            <a:ln w="32999"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413E9E3-C3D1-47FC-ACF3-EEC94565B555}"/>
                </a:ext>
              </a:extLst>
            </p:cNvPr>
            <p:cNvSpPr/>
            <p:nvPr/>
          </p:nvSpPr>
          <p:spPr>
            <a:xfrm rot="20266800">
              <a:off x="6697211" y="5579321"/>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2 w 175569"/>
                <a:gd name="connsiteY5" fmla="*/ 70419 h 70293"/>
                <a:gd name="connsiteX6" fmla="*/ 172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7" y="70419"/>
                    <a:pt x="172" y="70419"/>
                    <a:pt x="172" y="70419"/>
                  </a:cubicBezTo>
                  <a:lnTo>
                    <a:pt x="172" y="125"/>
                  </a:lnTo>
                  <a:cubicBezTo>
                    <a:pt x="172" y="125"/>
                    <a:pt x="10957" y="125"/>
                    <a:pt x="24263" y="125"/>
                  </a:cubicBezTo>
                  <a:close/>
                </a:path>
              </a:pathLst>
            </a:custGeom>
            <a:solidFill>
              <a:srgbClr val="738BFF"/>
            </a:solidFill>
            <a:ln w="32999"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84F71093-2483-466F-8C6B-83B8F2D3C965}"/>
                </a:ext>
              </a:extLst>
            </p:cNvPr>
            <p:cNvSpPr/>
            <p:nvPr/>
          </p:nvSpPr>
          <p:spPr>
            <a:xfrm rot="20266200">
              <a:off x="6792216" y="5809211"/>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2 w 175569"/>
                <a:gd name="connsiteY5" fmla="*/ 70419 h 70293"/>
                <a:gd name="connsiteX6" fmla="*/ 172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8" y="70419"/>
                    <a:pt x="172" y="70419"/>
                    <a:pt x="172" y="70419"/>
                  </a:cubicBezTo>
                  <a:lnTo>
                    <a:pt x="172" y="125"/>
                  </a:lnTo>
                  <a:cubicBezTo>
                    <a:pt x="172" y="125"/>
                    <a:pt x="10958" y="125"/>
                    <a:pt x="24263" y="125"/>
                  </a:cubicBezTo>
                  <a:close/>
                </a:path>
              </a:pathLst>
            </a:custGeom>
            <a:solidFill>
              <a:srgbClr val="738BFF"/>
            </a:solidFill>
            <a:ln w="32999"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EF4D120D-1E60-4D19-8337-FF75B99EA093}"/>
                </a:ext>
              </a:extLst>
            </p:cNvPr>
            <p:cNvSpPr/>
            <p:nvPr/>
          </p:nvSpPr>
          <p:spPr>
            <a:xfrm rot="20266800">
              <a:off x="6885635" y="6041585"/>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2 w 175569"/>
                <a:gd name="connsiteY5" fmla="*/ 70419 h 70293"/>
                <a:gd name="connsiteX6" fmla="*/ 172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8" y="70419"/>
                    <a:pt x="172" y="70419"/>
                    <a:pt x="172" y="70419"/>
                  </a:cubicBezTo>
                  <a:lnTo>
                    <a:pt x="172" y="125"/>
                  </a:lnTo>
                  <a:cubicBezTo>
                    <a:pt x="172" y="125"/>
                    <a:pt x="10958" y="125"/>
                    <a:pt x="24263" y="125"/>
                  </a:cubicBezTo>
                  <a:close/>
                </a:path>
              </a:pathLst>
            </a:custGeom>
            <a:solidFill>
              <a:srgbClr val="738BFF"/>
            </a:solidFill>
            <a:ln w="32999"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3C1E66A1-1753-4925-981C-E738A0C3FF40}"/>
                </a:ext>
              </a:extLst>
            </p:cNvPr>
            <p:cNvSpPr/>
            <p:nvPr/>
          </p:nvSpPr>
          <p:spPr>
            <a:xfrm rot="20266200">
              <a:off x="6959816" y="6229387"/>
              <a:ext cx="175569" cy="70293"/>
            </a:xfrm>
            <a:custGeom>
              <a:avLst/>
              <a:gdLst>
                <a:gd name="connsiteX0" fmla="*/ 151650 w 175569"/>
                <a:gd name="connsiteY0" fmla="*/ 124 h 70293"/>
                <a:gd name="connsiteX1" fmla="*/ 175741 w 175569"/>
                <a:gd name="connsiteY1" fmla="*/ 124 h 70293"/>
                <a:gd name="connsiteX2" fmla="*/ 175741 w 175569"/>
                <a:gd name="connsiteY2" fmla="*/ 70418 h 70293"/>
                <a:gd name="connsiteX3" fmla="*/ 151650 w 175569"/>
                <a:gd name="connsiteY3" fmla="*/ 70418 h 70293"/>
                <a:gd name="connsiteX4" fmla="*/ 24263 w 175569"/>
                <a:gd name="connsiteY4" fmla="*/ 70418 h 70293"/>
                <a:gd name="connsiteX5" fmla="*/ 172 w 175569"/>
                <a:gd name="connsiteY5" fmla="*/ 70418 h 70293"/>
                <a:gd name="connsiteX6" fmla="*/ 172 w 175569"/>
                <a:gd name="connsiteY6" fmla="*/ 124 h 70293"/>
                <a:gd name="connsiteX7" fmla="*/ 24263 w 175569"/>
                <a:gd name="connsiteY7" fmla="*/ 124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4"/>
                  </a:moveTo>
                  <a:cubicBezTo>
                    <a:pt x="164955" y="124"/>
                    <a:pt x="175741" y="124"/>
                    <a:pt x="175741" y="124"/>
                  </a:cubicBezTo>
                  <a:lnTo>
                    <a:pt x="175741" y="70418"/>
                  </a:lnTo>
                  <a:cubicBezTo>
                    <a:pt x="175741" y="70418"/>
                    <a:pt x="164955" y="70418"/>
                    <a:pt x="151650" y="70418"/>
                  </a:cubicBezTo>
                  <a:lnTo>
                    <a:pt x="24263" y="70418"/>
                  </a:lnTo>
                  <a:cubicBezTo>
                    <a:pt x="10958" y="70418"/>
                    <a:pt x="172" y="70418"/>
                    <a:pt x="172" y="70418"/>
                  </a:cubicBezTo>
                  <a:lnTo>
                    <a:pt x="172" y="124"/>
                  </a:lnTo>
                  <a:cubicBezTo>
                    <a:pt x="172" y="124"/>
                    <a:pt x="10958" y="124"/>
                    <a:pt x="24263" y="124"/>
                  </a:cubicBezTo>
                  <a:close/>
                </a:path>
              </a:pathLst>
            </a:custGeom>
            <a:solidFill>
              <a:srgbClr val="738BFF"/>
            </a:solidFill>
            <a:ln w="32999"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C47B5322-7F15-49AD-890D-1C151087A6C1}"/>
                </a:ext>
              </a:extLst>
            </p:cNvPr>
            <p:cNvSpPr/>
            <p:nvPr/>
          </p:nvSpPr>
          <p:spPr>
            <a:xfrm>
              <a:off x="7387461" y="2702869"/>
              <a:ext cx="2284734" cy="2502410"/>
            </a:xfrm>
            <a:custGeom>
              <a:avLst/>
              <a:gdLst>
                <a:gd name="connsiteX0" fmla="*/ 514010 w 2284734"/>
                <a:gd name="connsiteY0" fmla="*/ 124 h 2502410"/>
                <a:gd name="connsiteX1" fmla="*/ 171 w 2284734"/>
                <a:gd name="connsiteY1" fmla="*/ 2085507 h 2502410"/>
                <a:gd name="connsiteX2" fmla="*/ 1676333 w 2284734"/>
                <a:gd name="connsiteY2" fmla="*/ 2498360 h 2502410"/>
                <a:gd name="connsiteX3" fmla="*/ 1825093 w 2284734"/>
                <a:gd name="connsiteY3" fmla="*/ 2412518 h 2502410"/>
                <a:gd name="connsiteX4" fmla="*/ 1825171 w 2284734"/>
                <a:gd name="connsiteY4" fmla="*/ 2412226 h 2502410"/>
                <a:gd name="connsiteX5" fmla="*/ 2281916 w 2284734"/>
                <a:gd name="connsiteY5" fmla="*/ 558514 h 2502410"/>
                <a:gd name="connsiteX6" fmla="*/ 2190101 w 2284734"/>
                <a:gd name="connsiteY6" fmla="*/ 413365 h 2502410"/>
                <a:gd name="connsiteX7" fmla="*/ 2189841 w 2284734"/>
                <a:gd name="connsiteY7" fmla="*/ 413307 h 250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734" h="2502410">
                  <a:moveTo>
                    <a:pt x="514010" y="124"/>
                  </a:moveTo>
                  <a:lnTo>
                    <a:pt x="171" y="2085507"/>
                  </a:lnTo>
                  <a:lnTo>
                    <a:pt x="1676333" y="2498360"/>
                  </a:lnTo>
                  <a:cubicBezTo>
                    <a:pt x="1741117" y="2515734"/>
                    <a:pt x="1807719" y="2477302"/>
                    <a:pt x="1825093" y="2412518"/>
                  </a:cubicBezTo>
                  <a:cubicBezTo>
                    <a:pt x="1825119" y="2412420"/>
                    <a:pt x="1825145" y="2412323"/>
                    <a:pt x="1825171" y="2412226"/>
                  </a:cubicBezTo>
                  <a:lnTo>
                    <a:pt x="2281916" y="558514"/>
                  </a:lnTo>
                  <a:cubicBezTo>
                    <a:pt x="2296644" y="493078"/>
                    <a:pt x="2255537" y="428092"/>
                    <a:pt x="2190101" y="413365"/>
                  </a:cubicBezTo>
                  <a:cubicBezTo>
                    <a:pt x="2190014" y="413345"/>
                    <a:pt x="2189928" y="413326"/>
                    <a:pt x="2189841" y="413307"/>
                  </a:cubicBezTo>
                  <a:close/>
                </a:path>
              </a:pathLst>
            </a:custGeom>
            <a:solidFill>
              <a:srgbClr val="FFFFFF"/>
            </a:solidFill>
            <a:ln w="32999"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9DD02F47-E3E3-4645-ABCF-C81017AFF196}"/>
                </a:ext>
              </a:extLst>
            </p:cNvPr>
            <p:cNvSpPr/>
            <p:nvPr/>
          </p:nvSpPr>
          <p:spPr>
            <a:xfrm>
              <a:off x="7385811" y="2642146"/>
              <a:ext cx="2205753" cy="2533461"/>
            </a:xfrm>
            <a:custGeom>
              <a:avLst/>
              <a:gdLst>
                <a:gd name="connsiteX0" fmla="*/ 528200 w 2205753"/>
                <a:gd name="connsiteY0" fmla="*/ 124 h 2533461"/>
                <a:gd name="connsiteX1" fmla="*/ 171 w 2205753"/>
                <a:gd name="connsiteY1" fmla="*/ 2139960 h 2533461"/>
                <a:gd name="connsiteX2" fmla="*/ 1584258 w 2205753"/>
                <a:gd name="connsiteY2" fmla="*/ 2530042 h 2533461"/>
                <a:gd name="connsiteX3" fmla="*/ 1734416 w 2205753"/>
                <a:gd name="connsiteY3" fmla="*/ 2438957 h 2533461"/>
                <a:gd name="connsiteX4" fmla="*/ 2202381 w 2205753"/>
                <a:gd name="connsiteY4" fmla="*/ 540034 h 2533461"/>
                <a:gd name="connsiteX5" fmla="*/ 2111296 w 2205753"/>
                <a:gd name="connsiteY5" fmla="*/ 389875 h 253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5753" h="2533461">
                  <a:moveTo>
                    <a:pt x="528200" y="124"/>
                  </a:moveTo>
                  <a:lnTo>
                    <a:pt x="171" y="2139960"/>
                  </a:lnTo>
                  <a:lnTo>
                    <a:pt x="1584258" y="2530042"/>
                  </a:lnTo>
                  <a:cubicBezTo>
                    <a:pt x="1650854" y="2546218"/>
                    <a:pt x="1717992" y="2505493"/>
                    <a:pt x="1734416" y="2438957"/>
                  </a:cubicBezTo>
                  <a:lnTo>
                    <a:pt x="2202381" y="540034"/>
                  </a:lnTo>
                  <a:cubicBezTo>
                    <a:pt x="2218557" y="473437"/>
                    <a:pt x="2177832" y="406299"/>
                    <a:pt x="2111296" y="389875"/>
                  </a:cubicBezTo>
                  <a:close/>
                </a:path>
              </a:pathLst>
            </a:custGeom>
            <a:solidFill>
              <a:srgbClr val="738BFF"/>
            </a:solidFill>
            <a:ln w="32999"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ECD1ECD9-4219-4DFD-8103-DA02CA86C297}"/>
                </a:ext>
              </a:extLst>
            </p:cNvPr>
            <p:cNvSpPr/>
            <p:nvPr/>
          </p:nvSpPr>
          <p:spPr>
            <a:xfrm>
              <a:off x="7385151" y="4222932"/>
              <a:ext cx="1945785" cy="952675"/>
            </a:xfrm>
            <a:custGeom>
              <a:avLst/>
              <a:gdLst>
                <a:gd name="connsiteX0" fmla="*/ 1945957 w 1945785"/>
                <a:gd name="connsiteY0" fmla="*/ 124 h 952675"/>
                <a:gd name="connsiteX1" fmla="*/ 1734416 w 1945785"/>
                <a:gd name="connsiteY1" fmla="*/ 858171 h 952675"/>
                <a:gd name="connsiteX2" fmla="*/ 1584258 w 1945785"/>
                <a:gd name="connsiteY2" fmla="*/ 949256 h 952675"/>
                <a:gd name="connsiteX3" fmla="*/ 171 w 1945785"/>
                <a:gd name="connsiteY3" fmla="*/ 559175 h 952675"/>
                <a:gd name="connsiteX4" fmla="*/ 66175 w 1945785"/>
                <a:gd name="connsiteY4" fmla="*/ 297471 h 952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5785" h="952675">
                  <a:moveTo>
                    <a:pt x="1945957" y="124"/>
                  </a:moveTo>
                  <a:lnTo>
                    <a:pt x="1734416" y="858171"/>
                  </a:lnTo>
                  <a:cubicBezTo>
                    <a:pt x="1717992" y="924707"/>
                    <a:pt x="1650854" y="965432"/>
                    <a:pt x="1584258" y="949256"/>
                  </a:cubicBezTo>
                  <a:lnTo>
                    <a:pt x="171" y="559175"/>
                  </a:lnTo>
                  <a:lnTo>
                    <a:pt x="66175" y="297471"/>
                  </a:lnTo>
                  <a:close/>
                </a:path>
              </a:pathLst>
            </a:custGeom>
            <a:solidFill>
              <a:srgbClr val="2D3962"/>
            </a:solidFill>
            <a:ln w="32999"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66AFC5EB-D365-4743-A34A-632411679E13}"/>
                </a:ext>
              </a:extLst>
            </p:cNvPr>
            <p:cNvSpPr/>
            <p:nvPr/>
          </p:nvSpPr>
          <p:spPr>
            <a:xfrm rot="830400">
              <a:off x="7828548" y="2750234"/>
              <a:ext cx="175569" cy="70293"/>
            </a:xfrm>
            <a:custGeom>
              <a:avLst/>
              <a:gdLst>
                <a:gd name="connsiteX0" fmla="*/ 151650 w 175569"/>
                <a:gd name="connsiteY0" fmla="*/ 124 h 70293"/>
                <a:gd name="connsiteX1" fmla="*/ 175741 w 175569"/>
                <a:gd name="connsiteY1" fmla="*/ 124 h 70293"/>
                <a:gd name="connsiteX2" fmla="*/ 175741 w 175569"/>
                <a:gd name="connsiteY2" fmla="*/ 70418 h 70293"/>
                <a:gd name="connsiteX3" fmla="*/ 151650 w 175569"/>
                <a:gd name="connsiteY3" fmla="*/ 70418 h 70293"/>
                <a:gd name="connsiteX4" fmla="*/ 24263 w 175569"/>
                <a:gd name="connsiteY4" fmla="*/ 70418 h 70293"/>
                <a:gd name="connsiteX5" fmla="*/ 172 w 175569"/>
                <a:gd name="connsiteY5" fmla="*/ 70418 h 70293"/>
                <a:gd name="connsiteX6" fmla="*/ 172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4"/>
                  </a:moveTo>
                  <a:cubicBezTo>
                    <a:pt x="164955" y="124"/>
                    <a:pt x="175741" y="124"/>
                    <a:pt x="175741" y="124"/>
                  </a:cubicBezTo>
                  <a:lnTo>
                    <a:pt x="175741" y="70418"/>
                  </a:lnTo>
                  <a:cubicBezTo>
                    <a:pt x="175741" y="70418"/>
                    <a:pt x="164955" y="70418"/>
                    <a:pt x="151650" y="70418"/>
                  </a:cubicBezTo>
                  <a:lnTo>
                    <a:pt x="24263" y="70418"/>
                  </a:lnTo>
                  <a:cubicBezTo>
                    <a:pt x="10958" y="70418"/>
                    <a:pt x="172" y="70418"/>
                    <a:pt x="172" y="70418"/>
                  </a:cubicBezTo>
                  <a:lnTo>
                    <a:pt x="172" y="125"/>
                  </a:lnTo>
                  <a:cubicBezTo>
                    <a:pt x="172" y="125"/>
                    <a:pt x="10958" y="125"/>
                    <a:pt x="24263" y="125"/>
                  </a:cubicBezTo>
                  <a:close/>
                </a:path>
              </a:pathLst>
            </a:custGeom>
            <a:solidFill>
              <a:srgbClr val="2D3962"/>
            </a:solidFill>
            <a:ln w="32999"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48F7E843-9973-46EE-8034-B95474A997F1}"/>
                </a:ext>
              </a:extLst>
            </p:cNvPr>
            <p:cNvSpPr/>
            <p:nvPr/>
          </p:nvSpPr>
          <p:spPr>
            <a:xfrm rot="830400">
              <a:off x="7768707" y="2992597"/>
              <a:ext cx="175569" cy="70293"/>
            </a:xfrm>
            <a:custGeom>
              <a:avLst/>
              <a:gdLst>
                <a:gd name="connsiteX0" fmla="*/ 151650 w 175569"/>
                <a:gd name="connsiteY0" fmla="*/ 124 h 70293"/>
                <a:gd name="connsiteX1" fmla="*/ 175741 w 175569"/>
                <a:gd name="connsiteY1" fmla="*/ 124 h 70293"/>
                <a:gd name="connsiteX2" fmla="*/ 175741 w 175569"/>
                <a:gd name="connsiteY2" fmla="*/ 70418 h 70293"/>
                <a:gd name="connsiteX3" fmla="*/ 151650 w 175569"/>
                <a:gd name="connsiteY3" fmla="*/ 70418 h 70293"/>
                <a:gd name="connsiteX4" fmla="*/ 24263 w 175569"/>
                <a:gd name="connsiteY4" fmla="*/ 70418 h 70293"/>
                <a:gd name="connsiteX5" fmla="*/ 172 w 175569"/>
                <a:gd name="connsiteY5" fmla="*/ 70418 h 70293"/>
                <a:gd name="connsiteX6" fmla="*/ 172 w 175569"/>
                <a:gd name="connsiteY6" fmla="*/ 124 h 70293"/>
                <a:gd name="connsiteX7" fmla="*/ 24263 w 175569"/>
                <a:gd name="connsiteY7" fmla="*/ 124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4"/>
                  </a:moveTo>
                  <a:cubicBezTo>
                    <a:pt x="164955" y="124"/>
                    <a:pt x="175741" y="124"/>
                    <a:pt x="175741" y="124"/>
                  </a:cubicBezTo>
                  <a:lnTo>
                    <a:pt x="175741" y="70418"/>
                  </a:lnTo>
                  <a:cubicBezTo>
                    <a:pt x="175741" y="70418"/>
                    <a:pt x="164955" y="70418"/>
                    <a:pt x="151650" y="70418"/>
                  </a:cubicBezTo>
                  <a:lnTo>
                    <a:pt x="24263" y="70418"/>
                  </a:lnTo>
                  <a:cubicBezTo>
                    <a:pt x="10958" y="70418"/>
                    <a:pt x="172" y="70418"/>
                    <a:pt x="172" y="70418"/>
                  </a:cubicBezTo>
                  <a:lnTo>
                    <a:pt x="172" y="124"/>
                  </a:lnTo>
                  <a:cubicBezTo>
                    <a:pt x="172" y="124"/>
                    <a:pt x="10958" y="124"/>
                    <a:pt x="24263" y="124"/>
                  </a:cubicBezTo>
                  <a:close/>
                </a:path>
              </a:pathLst>
            </a:custGeom>
            <a:solidFill>
              <a:srgbClr val="2D3962"/>
            </a:solidFill>
            <a:ln w="32999"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9B277D13-845D-4927-AE48-5BA1B8642DDD}"/>
                </a:ext>
              </a:extLst>
            </p:cNvPr>
            <p:cNvSpPr/>
            <p:nvPr/>
          </p:nvSpPr>
          <p:spPr>
            <a:xfrm rot="830400">
              <a:off x="7709196" y="3234630"/>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1 w 175569"/>
                <a:gd name="connsiteY5" fmla="*/ 70419 h 70293"/>
                <a:gd name="connsiteX6" fmla="*/ 171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7" y="70419"/>
                    <a:pt x="171" y="70419"/>
                    <a:pt x="171" y="70419"/>
                  </a:cubicBezTo>
                  <a:lnTo>
                    <a:pt x="171" y="125"/>
                  </a:lnTo>
                  <a:cubicBezTo>
                    <a:pt x="171" y="125"/>
                    <a:pt x="10957" y="125"/>
                    <a:pt x="24263" y="125"/>
                  </a:cubicBezTo>
                  <a:close/>
                </a:path>
              </a:pathLst>
            </a:custGeom>
            <a:solidFill>
              <a:srgbClr val="2D3962"/>
            </a:solidFill>
            <a:ln w="32999"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8A9210FF-B967-49BB-B674-D301C840EE53}"/>
                </a:ext>
              </a:extLst>
            </p:cNvPr>
            <p:cNvSpPr/>
            <p:nvPr/>
          </p:nvSpPr>
          <p:spPr>
            <a:xfrm rot="830400">
              <a:off x="7649276" y="3477313"/>
              <a:ext cx="175569" cy="70293"/>
            </a:xfrm>
            <a:custGeom>
              <a:avLst/>
              <a:gdLst>
                <a:gd name="connsiteX0" fmla="*/ 151650 w 175569"/>
                <a:gd name="connsiteY0" fmla="*/ 124 h 70293"/>
                <a:gd name="connsiteX1" fmla="*/ 175741 w 175569"/>
                <a:gd name="connsiteY1" fmla="*/ 124 h 70293"/>
                <a:gd name="connsiteX2" fmla="*/ 175741 w 175569"/>
                <a:gd name="connsiteY2" fmla="*/ 70418 h 70293"/>
                <a:gd name="connsiteX3" fmla="*/ 151650 w 175569"/>
                <a:gd name="connsiteY3" fmla="*/ 70418 h 70293"/>
                <a:gd name="connsiteX4" fmla="*/ 24263 w 175569"/>
                <a:gd name="connsiteY4" fmla="*/ 70418 h 70293"/>
                <a:gd name="connsiteX5" fmla="*/ 171 w 175569"/>
                <a:gd name="connsiteY5" fmla="*/ 70418 h 70293"/>
                <a:gd name="connsiteX6" fmla="*/ 171 w 175569"/>
                <a:gd name="connsiteY6" fmla="*/ 124 h 70293"/>
                <a:gd name="connsiteX7" fmla="*/ 24263 w 175569"/>
                <a:gd name="connsiteY7" fmla="*/ 124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4"/>
                  </a:moveTo>
                  <a:cubicBezTo>
                    <a:pt x="164955" y="124"/>
                    <a:pt x="175741" y="124"/>
                    <a:pt x="175741" y="124"/>
                  </a:cubicBezTo>
                  <a:lnTo>
                    <a:pt x="175741" y="70418"/>
                  </a:lnTo>
                  <a:cubicBezTo>
                    <a:pt x="175741" y="70418"/>
                    <a:pt x="164955" y="70418"/>
                    <a:pt x="151650" y="70418"/>
                  </a:cubicBezTo>
                  <a:lnTo>
                    <a:pt x="24263" y="70418"/>
                  </a:lnTo>
                  <a:cubicBezTo>
                    <a:pt x="10957" y="70418"/>
                    <a:pt x="171" y="70418"/>
                    <a:pt x="171" y="70418"/>
                  </a:cubicBezTo>
                  <a:lnTo>
                    <a:pt x="171" y="124"/>
                  </a:lnTo>
                  <a:cubicBezTo>
                    <a:pt x="171" y="124"/>
                    <a:pt x="10957" y="124"/>
                    <a:pt x="24263" y="124"/>
                  </a:cubicBezTo>
                  <a:close/>
                </a:path>
              </a:pathLst>
            </a:custGeom>
            <a:solidFill>
              <a:srgbClr val="2D3962"/>
            </a:solidFill>
            <a:ln w="32999"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AD49C96-6D48-49AE-BB8D-5B79890BF865}"/>
                </a:ext>
              </a:extLst>
            </p:cNvPr>
            <p:cNvSpPr/>
            <p:nvPr/>
          </p:nvSpPr>
          <p:spPr>
            <a:xfrm rot="830400">
              <a:off x="7589765" y="3719346"/>
              <a:ext cx="175569" cy="70293"/>
            </a:xfrm>
            <a:custGeom>
              <a:avLst/>
              <a:gdLst>
                <a:gd name="connsiteX0" fmla="*/ 151650 w 175569"/>
                <a:gd name="connsiteY0" fmla="*/ 124 h 70293"/>
                <a:gd name="connsiteX1" fmla="*/ 175741 w 175569"/>
                <a:gd name="connsiteY1" fmla="*/ 124 h 70293"/>
                <a:gd name="connsiteX2" fmla="*/ 175741 w 175569"/>
                <a:gd name="connsiteY2" fmla="*/ 70418 h 70293"/>
                <a:gd name="connsiteX3" fmla="*/ 151650 w 175569"/>
                <a:gd name="connsiteY3" fmla="*/ 70418 h 70293"/>
                <a:gd name="connsiteX4" fmla="*/ 24263 w 175569"/>
                <a:gd name="connsiteY4" fmla="*/ 70418 h 70293"/>
                <a:gd name="connsiteX5" fmla="*/ 172 w 175569"/>
                <a:gd name="connsiteY5" fmla="*/ 70418 h 70293"/>
                <a:gd name="connsiteX6" fmla="*/ 172 w 175569"/>
                <a:gd name="connsiteY6" fmla="*/ 124 h 70293"/>
                <a:gd name="connsiteX7" fmla="*/ 24263 w 175569"/>
                <a:gd name="connsiteY7" fmla="*/ 124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4"/>
                  </a:moveTo>
                  <a:cubicBezTo>
                    <a:pt x="164955" y="124"/>
                    <a:pt x="175741" y="124"/>
                    <a:pt x="175741" y="124"/>
                  </a:cubicBezTo>
                  <a:lnTo>
                    <a:pt x="175741" y="70418"/>
                  </a:lnTo>
                  <a:cubicBezTo>
                    <a:pt x="175741" y="70418"/>
                    <a:pt x="164955" y="70418"/>
                    <a:pt x="151650" y="70418"/>
                  </a:cubicBezTo>
                  <a:lnTo>
                    <a:pt x="24263" y="70418"/>
                  </a:lnTo>
                  <a:cubicBezTo>
                    <a:pt x="10957" y="70418"/>
                    <a:pt x="172" y="70418"/>
                    <a:pt x="172" y="70418"/>
                  </a:cubicBezTo>
                  <a:lnTo>
                    <a:pt x="172" y="124"/>
                  </a:lnTo>
                  <a:cubicBezTo>
                    <a:pt x="172" y="124"/>
                    <a:pt x="10957" y="124"/>
                    <a:pt x="24263" y="124"/>
                  </a:cubicBezTo>
                  <a:close/>
                </a:path>
              </a:pathLst>
            </a:custGeom>
            <a:solidFill>
              <a:srgbClr val="2D3962"/>
            </a:solidFill>
            <a:ln w="32999"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5E67C72C-86A6-42F4-AB47-21360ED261C0}"/>
                </a:ext>
              </a:extLst>
            </p:cNvPr>
            <p:cNvSpPr/>
            <p:nvPr/>
          </p:nvSpPr>
          <p:spPr>
            <a:xfrm rot="830400">
              <a:off x="7529915" y="3961788"/>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1 w 175569"/>
                <a:gd name="connsiteY5" fmla="*/ 70419 h 70293"/>
                <a:gd name="connsiteX6" fmla="*/ 171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7" y="70419"/>
                    <a:pt x="171" y="70419"/>
                    <a:pt x="171" y="70419"/>
                  </a:cubicBezTo>
                  <a:lnTo>
                    <a:pt x="171" y="125"/>
                  </a:lnTo>
                  <a:cubicBezTo>
                    <a:pt x="171" y="125"/>
                    <a:pt x="10957" y="125"/>
                    <a:pt x="24263" y="125"/>
                  </a:cubicBezTo>
                  <a:close/>
                </a:path>
              </a:pathLst>
            </a:custGeom>
            <a:solidFill>
              <a:srgbClr val="2D3962"/>
            </a:solidFill>
            <a:ln w="32999"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697FC527-E4F2-4BF4-9428-2DE4AC104D44}"/>
                </a:ext>
              </a:extLst>
            </p:cNvPr>
            <p:cNvSpPr/>
            <p:nvPr/>
          </p:nvSpPr>
          <p:spPr>
            <a:xfrm rot="830400">
              <a:off x="7470325" y="4204471"/>
              <a:ext cx="175569" cy="70293"/>
            </a:xfrm>
            <a:custGeom>
              <a:avLst/>
              <a:gdLst>
                <a:gd name="connsiteX0" fmla="*/ 151650 w 175569"/>
                <a:gd name="connsiteY0" fmla="*/ 124 h 70293"/>
                <a:gd name="connsiteX1" fmla="*/ 175741 w 175569"/>
                <a:gd name="connsiteY1" fmla="*/ 124 h 70293"/>
                <a:gd name="connsiteX2" fmla="*/ 175741 w 175569"/>
                <a:gd name="connsiteY2" fmla="*/ 70418 h 70293"/>
                <a:gd name="connsiteX3" fmla="*/ 151650 w 175569"/>
                <a:gd name="connsiteY3" fmla="*/ 70418 h 70293"/>
                <a:gd name="connsiteX4" fmla="*/ 24263 w 175569"/>
                <a:gd name="connsiteY4" fmla="*/ 70418 h 70293"/>
                <a:gd name="connsiteX5" fmla="*/ 172 w 175569"/>
                <a:gd name="connsiteY5" fmla="*/ 70418 h 70293"/>
                <a:gd name="connsiteX6" fmla="*/ 172 w 175569"/>
                <a:gd name="connsiteY6" fmla="*/ 124 h 70293"/>
                <a:gd name="connsiteX7" fmla="*/ 24263 w 175569"/>
                <a:gd name="connsiteY7" fmla="*/ 124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4"/>
                  </a:moveTo>
                  <a:cubicBezTo>
                    <a:pt x="164955" y="124"/>
                    <a:pt x="175741" y="124"/>
                    <a:pt x="175741" y="124"/>
                  </a:cubicBezTo>
                  <a:lnTo>
                    <a:pt x="175741" y="70418"/>
                  </a:lnTo>
                  <a:cubicBezTo>
                    <a:pt x="175741" y="70418"/>
                    <a:pt x="164955" y="70418"/>
                    <a:pt x="151650" y="70418"/>
                  </a:cubicBezTo>
                  <a:lnTo>
                    <a:pt x="24263" y="70418"/>
                  </a:lnTo>
                  <a:cubicBezTo>
                    <a:pt x="10957" y="70418"/>
                    <a:pt x="172" y="70418"/>
                    <a:pt x="172" y="70418"/>
                  </a:cubicBezTo>
                  <a:lnTo>
                    <a:pt x="172" y="124"/>
                  </a:lnTo>
                  <a:cubicBezTo>
                    <a:pt x="172" y="124"/>
                    <a:pt x="10957" y="124"/>
                    <a:pt x="24263" y="124"/>
                  </a:cubicBezTo>
                  <a:close/>
                </a:path>
              </a:pathLst>
            </a:custGeom>
            <a:solidFill>
              <a:srgbClr val="2D3962"/>
            </a:solidFill>
            <a:ln w="32999"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398B365E-FE8B-43CC-9D1D-6D21DF594EEB}"/>
                </a:ext>
              </a:extLst>
            </p:cNvPr>
            <p:cNvSpPr/>
            <p:nvPr/>
          </p:nvSpPr>
          <p:spPr>
            <a:xfrm rot="830400">
              <a:off x="7410814" y="4446504"/>
              <a:ext cx="175569" cy="70293"/>
            </a:xfrm>
            <a:custGeom>
              <a:avLst/>
              <a:gdLst>
                <a:gd name="connsiteX0" fmla="*/ 151650 w 175569"/>
                <a:gd name="connsiteY0" fmla="*/ 125 h 70293"/>
                <a:gd name="connsiteX1" fmla="*/ 175741 w 175569"/>
                <a:gd name="connsiteY1" fmla="*/ 125 h 70293"/>
                <a:gd name="connsiteX2" fmla="*/ 175741 w 175569"/>
                <a:gd name="connsiteY2" fmla="*/ 70419 h 70293"/>
                <a:gd name="connsiteX3" fmla="*/ 151650 w 175569"/>
                <a:gd name="connsiteY3" fmla="*/ 70419 h 70293"/>
                <a:gd name="connsiteX4" fmla="*/ 24263 w 175569"/>
                <a:gd name="connsiteY4" fmla="*/ 70419 h 70293"/>
                <a:gd name="connsiteX5" fmla="*/ 172 w 175569"/>
                <a:gd name="connsiteY5" fmla="*/ 70419 h 70293"/>
                <a:gd name="connsiteX6" fmla="*/ 172 w 175569"/>
                <a:gd name="connsiteY6" fmla="*/ 125 h 70293"/>
                <a:gd name="connsiteX7" fmla="*/ 24263 w 175569"/>
                <a:gd name="connsiteY7" fmla="*/ 125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50" y="125"/>
                  </a:moveTo>
                  <a:cubicBezTo>
                    <a:pt x="164955" y="125"/>
                    <a:pt x="175741" y="125"/>
                    <a:pt x="175741" y="125"/>
                  </a:cubicBezTo>
                  <a:lnTo>
                    <a:pt x="175741" y="70419"/>
                  </a:lnTo>
                  <a:cubicBezTo>
                    <a:pt x="175741" y="70419"/>
                    <a:pt x="164955" y="70419"/>
                    <a:pt x="151650" y="70419"/>
                  </a:cubicBezTo>
                  <a:lnTo>
                    <a:pt x="24263" y="70419"/>
                  </a:lnTo>
                  <a:cubicBezTo>
                    <a:pt x="10958" y="70419"/>
                    <a:pt x="172" y="70419"/>
                    <a:pt x="172" y="70419"/>
                  </a:cubicBezTo>
                  <a:lnTo>
                    <a:pt x="172" y="125"/>
                  </a:lnTo>
                  <a:cubicBezTo>
                    <a:pt x="172" y="125"/>
                    <a:pt x="10958" y="125"/>
                    <a:pt x="24263" y="125"/>
                  </a:cubicBezTo>
                  <a:close/>
                </a:path>
              </a:pathLst>
            </a:custGeom>
            <a:solidFill>
              <a:srgbClr val="2D3962"/>
            </a:solidFill>
            <a:ln w="32999"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C2B15E5B-3230-445D-93A6-0BFEBD9F6E9A}"/>
                </a:ext>
              </a:extLst>
            </p:cNvPr>
            <p:cNvSpPr/>
            <p:nvPr/>
          </p:nvSpPr>
          <p:spPr>
            <a:xfrm rot="830400">
              <a:off x="7358825" y="4642600"/>
              <a:ext cx="175569" cy="70293"/>
            </a:xfrm>
            <a:custGeom>
              <a:avLst/>
              <a:gdLst>
                <a:gd name="connsiteX0" fmla="*/ 151649 w 175569"/>
                <a:gd name="connsiteY0" fmla="*/ 124 h 70293"/>
                <a:gd name="connsiteX1" fmla="*/ 175741 w 175569"/>
                <a:gd name="connsiteY1" fmla="*/ 124 h 70293"/>
                <a:gd name="connsiteX2" fmla="*/ 175741 w 175569"/>
                <a:gd name="connsiteY2" fmla="*/ 70418 h 70293"/>
                <a:gd name="connsiteX3" fmla="*/ 151649 w 175569"/>
                <a:gd name="connsiteY3" fmla="*/ 70418 h 70293"/>
                <a:gd name="connsiteX4" fmla="*/ 24263 w 175569"/>
                <a:gd name="connsiteY4" fmla="*/ 70418 h 70293"/>
                <a:gd name="connsiteX5" fmla="*/ 171 w 175569"/>
                <a:gd name="connsiteY5" fmla="*/ 70418 h 70293"/>
                <a:gd name="connsiteX6" fmla="*/ 171 w 175569"/>
                <a:gd name="connsiteY6" fmla="*/ 124 h 70293"/>
                <a:gd name="connsiteX7" fmla="*/ 24263 w 175569"/>
                <a:gd name="connsiteY7" fmla="*/ 124 h 7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69" h="70293">
                  <a:moveTo>
                    <a:pt x="151649" y="124"/>
                  </a:moveTo>
                  <a:cubicBezTo>
                    <a:pt x="164955" y="124"/>
                    <a:pt x="175741" y="124"/>
                    <a:pt x="175741" y="124"/>
                  </a:cubicBezTo>
                  <a:lnTo>
                    <a:pt x="175741" y="70418"/>
                  </a:lnTo>
                  <a:cubicBezTo>
                    <a:pt x="175741" y="70418"/>
                    <a:pt x="164955" y="70418"/>
                    <a:pt x="151649" y="70418"/>
                  </a:cubicBezTo>
                  <a:lnTo>
                    <a:pt x="24263" y="70418"/>
                  </a:lnTo>
                  <a:cubicBezTo>
                    <a:pt x="10957" y="70418"/>
                    <a:pt x="171" y="70418"/>
                    <a:pt x="171" y="70418"/>
                  </a:cubicBezTo>
                  <a:lnTo>
                    <a:pt x="171" y="124"/>
                  </a:lnTo>
                  <a:cubicBezTo>
                    <a:pt x="171" y="124"/>
                    <a:pt x="10957" y="124"/>
                    <a:pt x="24263" y="124"/>
                  </a:cubicBezTo>
                  <a:close/>
                </a:path>
              </a:pathLst>
            </a:custGeom>
            <a:solidFill>
              <a:srgbClr val="2D3962"/>
            </a:solidFill>
            <a:ln w="32999"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D56E5132-A517-40F7-B05E-CEC6F576E8B1}"/>
                </a:ext>
              </a:extLst>
            </p:cNvPr>
            <p:cNvSpPr/>
            <p:nvPr/>
          </p:nvSpPr>
          <p:spPr>
            <a:xfrm rot="834600">
              <a:off x="8271981" y="3462518"/>
              <a:ext cx="615153" cy="593372"/>
            </a:xfrm>
            <a:custGeom>
              <a:avLst/>
              <a:gdLst>
                <a:gd name="connsiteX0" fmla="*/ 556912 w 615153"/>
                <a:gd name="connsiteY0" fmla="*/ 124 h 593372"/>
                <a:gd name="connsiteX1" fmla="*/ 615325 w 615153"/>
                <a:gd name="connsiteY1" fmla="*/ 124 h 593372"/>
                <a:gd name="connsiteX2" fmla="*/ 615325 w 615153"/>
                <a:gd name="connsiteY2" fmla="*/ 593496 h 593372"/>
                <a:gd name="connsiteX3" fmla="*/ 556912 w 615153"/>
                <a:gd name="connsiteY3" fmla="*/ 593496 h 593372"/>
                <a:gd name="connsiteX4" fmla="*/ 58585 w 615153"/>
                <a:gd name="connsiteY4" fmla="*/ 593496 h 593372"/>
                <a:gd name="connsiteX5" fmla="*/ 171 w 615153"/>
                <a:gd name="connsiteY5" fmla="*/ 593496 h 593372"/>
                <a:gd name="connsiteX6" fmla="*/ 171 w 615153"/>
                <a:gd name="connsiteY6" fmla="*/ 124 h 593372"/>
                <a:gd name="connsiteX7" fmla="*/ 58585 w 615153"/>
                <a:gd name="connsiteY7" fmla="*/ 124 h 59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5153" h="593372">
                  <a:moveTo>
                    <a:pt x="556912" y="124"/>
                  </a:moveTo>
                  <a:cubicBezTo>
                    <a:pt x="589172" y="124"/>
                    <a:pt x="615325" y="124"/>
                    <a:pt x="615325" y="124"/>
                  </a:cubicBezTo>
                  <a:lnTo>
                    <a:pt x="615325" y="593496"/>
                  </a:lnTo>
                  <a:cubicBezTo>
                    <a:pt x="615325" y="593496"/>
                    <a:pt x="589173" y="593496"/>
                    <a:pt x="556912" y="593496"/>
                  </a:cubicBezTo>
                  <a:lnTo>
                    <a:pt x="58585" y="593496"/>
                  </a:lnTo>
                  <a:cubicBezTo>
                    <a:pt x="26324" y="593496"/>
                    <a:pt x="171" y="593496"/>
                    <a:pt x="171" y="593496"/>
                  </a:cubicBezTo>
                  <a:lnTo>
                    <a:pt x="171" y="124"/>
                  </a:lnTo>
                  <a:cubicBezTo>
                    <a:pt x="171" y="124"/>
                    <a:pt x="26324" y="124"/>
                    <a:pt x="58585" y="124"/>
                  </a:cubicBezTo>
                  <a:close/>
                </a:path>
              </a:pathLst>
            </a:custGeom>
            <a:solidFill>
              <a:srgbClr val="FFFFFF"/>
            </a:solidFill>
            <a:ln w="32999"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6818457C-C5F7-4241-8D9C-91837133203F}"/>
                </a:ext>
              </a:extLst>
            </p:cNvPr>
            <p:cNvSpPr/>
            <p:nvPr/>
          </p:nvSpPr>
          <p:spPr>
            <a:xfrm>
              <a:off x="8210264" y="4065416"/>
              <a:ext cx="528195" cy="168737"/>
            </a:xfrm>
            <a:custGeom>
              <a:avLst/>
              <a:gdLst>
                <a:gd name="connsiteX0" fmla="*/ 503051 w 528195"/>
                <a:gd name="connsiteY0" fmla="*/ 168201 h 168737"/>
                <a:gd name="connsiteX1" fmla="*/ 496781 w 528195"/>
                <a:gd name="connsiteY1" fmla="*/ 168201 h 168737"/>
                <a:gd name="connsiteX2" fmla="*/ 19245 w 528195"/>
                <a:gd name="connsiteY2" fmla="*/ 49725 h 168737"/>
                <a:gd name="connsiteX3" fmla="*/ 929 w 528195"/>
                <a:gd name="connsiteY3" fmla="*/ 19198 h 168737"/>
                <a:gd name="connsiteX4" fmla="*/ 31456 w 528195"/>
                <a:gd name="connsiteY4" fmla="*/ 882 h 168737"/>
                <a:gd name="connsiteX5" fmla="*/ 508991 w 528195"/>
                <a:gd name="connsiteY5" fmla="*/ 119358 h 168737"/>
                <a:gd name="connsiteX6" fmla="*/ 527702 w 528195"/>
                <a:gd name="connsiteY6" fmla="*/ 149492 h 168737"/>
                <a:gd name="connsiteX7" fmla="*/ 503051 w 528195"/>
                <a:gd name="connsiteY7" fmla="*/ 168861 h 16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8195" h="168737">
                  <a:moveTo>
                    <a:pt x="503051" y="168201"/>
                  </a:moveTo>
                  <a:lnTo>
                    <a:pt x="496781" y="168201"/>
                  </a:lnTo>
                  <a:lnTo>
                    <a:pt x="19245" y="49725"/>
                  </a:lnTo>
                  <a:cubicBezTo>
                    <a:pt x="5757" y="46353"/>
                    <a:pt x="-2443" y="32685"/>
                    <a:pt x="929" y="19198"/>
                  </a:cubicBezTo>
                  <a:cubicBezTo>
                    <a:pt x="4301" y="5710"/>
                    <a:pt x="17968" y="-2490"/>
                    <a:pt x="31456" y="882"/>
                  </a:cubicBezTo>
                  <a:lnTo>
                    <a:pt x="508991" y="119358"/>
                  </a:lnTo>
                  <a:cubicBezTo>
                    <a:pt x="522479" y="122513"/>
                    <a:pt x="530857" y="136004"/>
                    <a:pt x="527702" y="149492"/>
                  </a:cubicBezTo>
                  <a:cubicBezTo>
                    <a:pt x="525029" y="160921"/>
                    <a:pt x="514787" y="168968"/>
                    <a:pt x="503051" y="168861"/>
                  </a:cubicBezTo>
                  <a:close/>
                </a:path>
              </a:pathLst>
            </a:custGeom>
            <a:solidFill>
              <a:srgbClr val="2D3962"/>
            </a:solidFill>
            <a:ln w="32999"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A76804B7-050A-4CAC-94BF-3770F8D3B8A1}"/>
                </a:ext>
              </a:extLst>
            </p:cNvPr>
            <p:cNvSpPr/>
            <p:nvPr/>
          </p:nvSpPr>
          <p:spPr>
            <a:xfrm>
              <a:off x="8176932" y="4199403"/>
              <a:ext cx="329385" cy="118818"/>
            </a:xfrm>
            <a:custGeom>
              <a:avLst/>
              <a:gdLst>
                <a:gd name="connsiteX0" fmla="*/ 304381 w 329385"/>
                <a:gd name="connsiteY0" fmla="*/ 118698 h 118818"/>
                <a:gd name="connsiteX1" fmla="*/ 298441 w 329385"/>
                <a:gd name="connsiteY1" fmla="*/ 118698 h 118818"/>
                <a:gd name="connsiteX2" fmla="*/ 19245 w 329385"/>
                <a:gd name="connsiteY2" fmla="*/ 49725 h 118818"/>
                <a:gd name="connsiteX3" fmla="*/ 929 w 329385"/>
                <a:gd name="connsiteY3" fmla="*/ 19198 h 118818"/>
                <a:gd name="connsiteX4" fmla="*/ 31456 w 329385"/>
                <a:gd name="connsiteY4" fmla="*/ 882 h 118818"/>
                <a:gd name="connsiteX5" fmla="*/ 310651 w 329385"/>
                <a:gd name="connsiteY5" fmla="*/ 69856 h 118818"/>
                <a:gd name="connsiteX6" fmla="*/ 328802 w 329385"/>
                <a:gd name="connsiteY6" fmla="*/ 100547 h 118818"/>
                <a:gd name="connsiteX7" fmla="*/ 304380 w 329385"/>
                <a:gd name="connsiteY7" fmla="*/ 118698 h 1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85" h="118818">
                  <a:moveTo>
                    <a:pt x="304381" y="118698"/>
                  </a:moveTo>
                  <a:cubicBezTo>
                    <a:pt x="302414" y="119024"/>
                    <a:pt x="300407" y="119024"/>
                    <a:pt x="298441" y="118698"/>
                  </a:cubicBezTo>
                  <a:lnTo>
                    <a:pt x="19245" y="49725"/>
                  </a:lnTo>
                  <a:cubicBezTo>
                    <a:pt x="5757" y="46353"/>
                    <a:pt x="-2443" y="32685"/>
                    <a:pt x="929" y="19198"/>
                  </a:cubicBezTo>
                  <a:cubicBezTo>
                    <a:pt x="4301" y="5710"/>
                    <a:pt x="17968" y="-2490"/>
                    <a:pt x="31456" y="882"/>
                  </a:cubicBezTo>
                  <a:lnTo>
                    <a:pt x="310651" y="69856"/>
                  </a:lnTo>
                  <a:cubicBezTo>
                    <a:pt x="324068" y="73412"/>
                    <a:pt x="332149" y="87077"/>
                    <a:pt x="328802" y="100547"/>
                  </a:cubicBezTo>
                  <a:cubicBezTo>
                    <a:pt x="325781" y="111477"/>
                    <a:pt x="315718" y="118956"/>
                    <a:pt x="304380" y="118698"/>
                  </a:cubicBezTo>
                  <a:close/>
                </a:path>
              </a:pathLst>
            </a:custGeom>
            <a:solidFill>
              <a:srgbClr val="2D3962"/>
            </a:solidFill>
            <a:ln w="32999"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C74D02F6-6CC4-46BC-B4DB-1EE8BCD73D21}"/>
                </a:ext>
              </a:extLst>
            </p:cNvPr>
            <p:cNvSpPr/>
            <p:nvPr/>
          </p:nvSpPr>
          <p:spPr>
            <a:xfrm>
              <a:off x="12993502" y="10171359"/>
              <a:ext cx="500154" cy="464480"/>
            </a:xfrm>
            <a:custGeom>
              <a:avLst/>
              <a:gdLst>
                <a:gd name="connsiteX0" fmla="*/ 158224 w 500154"/>
                <a:gd name="connsiteY0" fmla="*/ 464605 h 464480"/>
                <a:gd name="connsiteX1" fmla="*/ 137102 w 500154"/>
                <a:gd name="connsiteY1" fmla="*/ 454044 h 464480"/>
                <a:gd name="connsiteX2" fmla="*/ 5096 w 500154"/>
                <a:gd name="connsiteY2" fmla="*/ 271215 h 464480"/>
                <a:gd name="connsiteX3" fmla="*/ 2456 w 500154"/>
                <a:gd name="connsiteY3" fmla="*/ 245473 h 464480"/>
                <a:gd name="connsiteX4" fmla="*/ 94200 w 500154"/>
                <a:gd name="connsiteY4" fmla="*/ 38882 h 464480"/>
                <a:gd name="connsiteX5" fmla="*/ 115322 w 500154"/>
                <a:gd name="connsiteY5" fmla="*/ 23701 h 464480"/>
                <a:gd name="connsiteX6" fmla="*/ 340064 w 500154"/>
                <a:gd name="connsiteY6" fmla="*/ 269 h 464480"/>
                <a:gd name="connsiteX7" fmla="*/ 363495 w 500154"/>
                <a:gd name="connsiteY7" fmla="*/ 10830 h 464480"/>
                <a:gd name="connsiteX8" fmla="*/ 495502 w 500154"/>
                <a:gd name="connsiteY8" fmla="*/ 193330 h 464480"/>
                <a:gd name="connsiteX9" fmla="*/ 498142 w 500154"/>
                <a:gd name="connsiteY9" fmla="*/ 219402 h 464480"/>
                <a:gd name="connsiteX10" fmla="*/ 406067 w 500154"/>
                <a:gd name="connsiteY10" fmla="*/ 425663 h 464480"/>
                <a:gd name="connsiteX11" fmla="*/ 385276 w 500154"/>
                <a:gd name="connsiteY11" fmla="*/ 440844 h 464480"/>
                <a:gd name="connsiteX12" fmla="*/ 160534 w 500154"/>
                <a:gd name="connsiteY12" fmla="*/ 464275 h 464480"/>
                <a:gd name="connsiteX13" fmla="*/ 56248 w 500154"/>
                <a:gd name="connsiteY13" fmla="*/ 252073 h 464480"/>
                <a:gd name="connsiteX14" fmla="*/ 171424 w 500154"/>
                <a:gd name="connsiteY14" fmla="*/ 410812 h 464480"/>
                <a:gd name="connsiteX15" fmla="*/ 366136 w 500154"/>
                <a:gd name="connsiteY15" fmla="*/ 390351 h 464480"/>
                <a:gd name="connsiteX16" fmla="*/ 445999 w 500154"/>
                <a:gd name="connsiteY16" fmla="*/ 211151 h 464480"/>
                <a:gd name="connsiteX17" fmla="*/ 330823 w 500154"/>
                <a:gd name="connsiteY17" fmla="*/ 52742 h 464480"/>
                <a:gd name="connsiteX18" fmla="*/ 135783 w 500154"/>
                <a:gd name="connsiteY18" fmla="*/ 73204 h 46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154" h="464480">
                  <a:moveTo>
                    <a:pt x="158224" y="464605"/>
                  </a:moveTo>
                  <a:cubicBezTo>
                    <a:pt x="149926" y="464553"/>
                    <a:pt x="142123" y="460652"/>
                    <a:pt x="137102" y="454044"/>
                  </a:cubicBezTo>
                  <a:lnTo>
                    <a:pt x="5096" y="271215"/>
                  </a:lnTo>
                  <a:cubicBezTo>
                    <a:pt x="-347" y="263733"/>
                    <a:pt x="-1355" y="253905"/>
                    <a:pt x="2456" y="245473"/>
                  </a:cubicBezTo>
                  <a:lnTo>
                    <a:pt x="94200" y="38882"/>
                  </a:lnTo>
                  <a:cubicBezTo>
                    <a:pt x="98138" y="30507"/>
                    <a:pt x="106128" y="24764"/>
                    <a:pt x="115322" y="23701"/>
                  </a:cubicBezTo>
                  <a:lnTo>
                    <a:pt x="340064" y="269"/>
                  </a:lnTo>
                  <a:cubicBezTo>
                    <a:pt x="349210" y="-711"/>
                    <a:pt x="358172" y="3328"/>
                    <a:pt x="363495" y="10830"/>
                  </a:cubicBezTo>
                  <a:lnTo>
                    <a:pt x="495502" y="193330"/>
                  </a:lnTo>
                  <a:cubicBezTo>
                    <a:pt x="500812" y="200986"/>
                    <a:pt x="501809" y="210836"/>
                    <a:pt x="498142" y="219402"/>
                  </a:cubicBezTo>
                  <a:lnTo>
                    <a:pt x="406067" y="425663"/>
                  </a:lnTo>
                  <a:cubicBezTo>
                    <a:pt x="402461" y="434165"/>
                    <a:pt x="394473" y="439998"/>
                    <a:pt x="385276" y="440844"/>
                  </a:cubicBezTo>
                  <a:lnTo>
                    <a:pt x="160534" y="464275"/>
                  </a:lnTo>
                  <a:close/>
                  <a:moveTo>
                    <a:pt x="56248" y="252073"/>
                  </a:moveTo>
                  <a:lnTo>
                    <a:pt x="171424" y="410812"/>
                  </a:lnTo>
                  <a:lnTo>
                    <a:pt x="366136" y="390351"/>
                  </a:lnTo>
                  <a:lnTo>
                    <a:pt x="445999" y="211151"/>
                  </a:lnTo>
                  <a:lnTo>
                    <a:pt x="330823" y="52742"/>
                  </a:lnTo>
                  <a:lnTo>
                    <a:pt x="135783" y="73204"/>
                  </a:lnTo>
                  <a:close/>
                </a:path>
              </a:pathLst>
            </a:custGeom>
            <a:solidFill>
              <a:srgbClr val="2D3962"/>
            </a:solidFill>
            <a:ln w="32999"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9B8C2F0B-40EE-4F03-9B6A-24AA23E51AC7}"/>
                </a:ext>
              </a:extLst>
            </p:cNvPr>
            <p:cNvSpPr/>
            <p:nvPr/>
          </p:nvSpPr>
          <p:spPr>
            <a:xfrm>
              <a:off x="12832223" y="10894429"/>
              <a:ext cx="272960" cy="254588"/>
            </a:xfrm>
            <a:custGeom>
              <a:avLst/>
              <a:gdLst>
                <a:gd name="connsiteX0" fmla="*/ 91790 w 272960"/>
                <a:gd name="connsiteY0" fmla="*/ 254713 h 254588"/>
                <a:gd name="connsiteX1" fmla="*/ 70999 w 272960"/>
                <a:gd name="connsiteY1" fmla="*/ 243823 h 254588"/>
                <a:gd name="connsiteX2" fmla="*/ 4995 w 272960"/>
                <a:gd name="connsiteY2" fmla="*/ 154388 h 254588"/>
                <a:gd name="connsiteX3" fmla="*/ 2356 w 272960"/>
                <a:gd name="connsiteY3" fmla="*/ 128317 h 254588"/>
                <a:gd name="connsiteX4" fmla="*/ 47568 w 272960"/>
                <a:gd name="connsiteY4" fmla="*/ 27001 h 254588"/>
                <a:gd name="connsiteX5" fmla="*/ 68359 w 272960"/>
                <a:gd name="connsiteY5" fmla="*/ 11820 h 254588"/>
                <a:gd name="connsiteX6" fmla="*/ 178914 w 272960"/>
                <a:gd name="connsiteY6" fmla="*/ 269 h 254588"/>
                <a:gd name="connsiteX7" fmla="*/ 202345 w 272960"/>
                <a:gd name="connsiteY7" fmla="*/ 10830 h 254588"/>
                <a:gd name="connsiteX8" fmla="*/ 268350 w 272960"/>
                <a:gd name="connsiteY8" fmla="*/ 100595 h 254588"/>
                <a:gd name="connsiteX9" fmla="*/ 270990 w 272960"/>
                <a:gd name="connsiteY9" fmla="*/ 126336 h 254588"/>
                <a:gd name="connsiteX10" fmla="*/ 225777 w 272960"/>
                <a:gd name="connsiteY10" fmla="*/ 227652 h 254588"/>
                <a:gd name="connsiteX11" fmla="*/ 204986 w 272960"/>
                <a:gd name="connsiteY11" fmla="*/ 242833 h 254588"/>
                <a:gd name="connsiteX12" fmla="*/ 94760 w 272960"/>
                <a:gd name="connsiteY12" fmla="*/ 254384 h 254588"/>
                <a:gd name="connsiteX13" fmla="*/ 56478 w 272960"/>
                <a:gd name="connsiteY13" fmla="*/ 135907 h 254588"/>
                <a:gd name="connsiteX14" fmla="*/ 104001 w 272960"/>
                <a:gd name="connsiteY14" fmla="*/ 201911 h 254588"/>
                <a:gd name="connsiteX15" fmla="*/ 184525 w 272960"/>
                <a:gd name="connsiteY15" fmla="*/ 193660 h 254588"/>
                <a:gd name="connsiteX16" fmla="*/ 217527 w 272960"/>
                <a:gd name="connsiteY16" fmla="*/ 119736 h 254588"/>
                <a:gd name="connsiteX17" fmla="*/ 170004 w 272960"/>
                <a:gd name="connsiteY17" fmla="*/ 53732 h 254588"/>
                <a:gd name="connsiteX18" fmla="*/ 89480 w 272960"/>
                <a:gd name="connsiteY18" fmla="*/ 62313 h 25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60" h="254588">
                  <a:moveTo>
                    <a:pt x="91790" y="254713"/>
                  </a:moveTo>
                  <a:cubicBezTo>
                    <a:pt x="83498" y="254693"/>
                    <a:pt x="75737" y="250627"/>
                    <a:pt x="70999" y="243823"/>
                  </a:cubicBezTo>
                  <a:lnTo>
                    <a:pt x="4995" y="154388"/>
                  </a:lnTo>
                  <a:cubicBezTo>
                    <a:pt x="-314" y="146732"/>
                    <a:pt x="-1311" y="136882"/>
                    <a:pt x="2356" y="128317"/>
                  </a:cubicBezTo>
                  <a:lnTo>
                    <a:pt x="47568" y="27001"/>
                  </a:lnTo>
                  <a:cubicBezTo>
                    <a:pt x="51288" y="18589"/>
                    <a:pt x="59214" y="12802"/>
                    <a:pt x="68359" y="11820"/>
                  </a:cubicBezTo>
                  <a:lnTo>
                    <a:pt x="178914" y="269"/>
                  </a:lnTo>
                  <a:cubicBezTo>
                    <a:pt x="188060" y="-711"/>
                    <a:pt x="197023" y="3328"/>
                    <a:pt x="202345" y="10830"/>
                  </a:cubicBezTo>
                  <a:lnTo>
                    <a:pt x="268350" y="100595"/>
                  </a:lnTo>
                  <a:cubicBezTo>
                    <a:pt x="273601" y="108150"/>
                    <a:pt x="274598" y="117874"/>
                    <a:pt x="270990" y="126336"/>
                  </a:cubicBezTo>
                  <a:lnTo>
                    <a:pt x="225777" y="227652"/>
                  </a:lnTo>
                  <a:cubicBezTo>
                    <a:pt x="222171" y="236154"/>
                    <a:pt x="214183" y="241987"/>
                    <a:pt x="204986" y="242833"/>
                  </a:cubicBezTo>
                  <a:lnTo>
                    <a:pt x="94760" y="254384"/>
                  </a:lnTo>
                  <a:close/>
                  <a:moveTo>
                    <a:pt x="56478" y="135907"/>
                  </a:moveTo>
                  <a:lnTo>
                    <a:pt x="104001" y="201911"/>
                  </a:lnTo>
                  <a:lnTo>
                    <a:pt x="184525" y="193660"/>
                  </a:lnTo>
                  <a:lnTo>
                    <a:pt x="217527" y="119736"/>
                  </a:lnTo>
                  <a:lnTo>
                    <a:pt x="170004" y="53732"/>
                  </a:lnTo>
                  <a:lnTo>
                    <a:pt x="89480" y="62313"/>
                  </a:lnTo>
                  <a:close/>
                </a:path>
              </a:pathLst>
            </a:custGeom>
            <a:solidFill>
              <a:srgbClr val="2D3962"/>
            </a:solidFill>
            <a:ln w="32999"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103DA2DB-0635-433C-86CD-4AA192B72F89}"/>
                </a:ext>
              </a:extLst>
            </p:cNvPr>
            <p:cNvSpPr/>
            <p:nvPr/>
          </p:nvSpPr>
          <p:spPr>
            <a:xfrm>
              <a:off x="12770807" y="9916923"/>
              <a:ext cx="256948" cy="271414"/>
            </a:xfrm>
            <a:custGeom>
              <a:avLst/>
              <a:gdLst>
                <a:gd name="connsiteX0" fmla="*/ 113934 w 256948"/>
                <a:gd name="connsiteY0" fmla="*/ 271537 h 271414"/>
                <a:gd name="connsiteX1" fmla="*/ 98093 w 256948"/>
                <a:gd name="connsiteY1" fmla="*/ 266256 h 271414"/>
                <a:gd name="connsiteX2" fmla="*/ 10308 w 256948"/>
                <a:gd name="connsiteY2" fmla="*/ 198272 h 271414"/>
                <a:gd name="connsiteX3" fmla="*/ 408 w 256948"/>
                <a:gd name="connsiteY3" fmla="*/ 174511 h 271414"/>
                <a:gd name="connsiteX4" fmla="*/ 15259 w 256948"/>
                <a:gd name="connsiteY4" fmla="*/ 64616 h 271414"/>
                <a:gd name="connsiteX5" fmla="*/ 31100 w 256948"/>
                <a:gd name="connsiteY5" fmla="*/ 44155 h 271414"/>
                <a:gd name="connsiteX6" fmla="*/ 133735 w 256948"/>
                <a:gd name="connsiteY6" fmla="*/ 1911 h 271414"/>
                <a:gd name="connsiteX7" fmla="*/ 159477 w 256948"/>
                <a:gd name="connsiteY7" fmla="*/ 5541 h 271414"/>
                <a:gd name="connsiteX8" fmla="*/ 247262 w 256948"/>
                <a:gd name="connsiteY8" fmla="*/ 73195 h 271414"/>
                <a:gd name="connsiteX9" fmla="*/ 256832 w 256948"/>
                <a:gd name="connsiteY9" fmla="*/ 97287 h 271414"/>
                <a:gd name="connsiteX10" fmla="*/ 241981 w 256948"/>
                <a:gd name="connsiteY10" fmla="*/ 207183 h 271414"/>
                <a:gd name="connsiteX11" fmla="*/ 226140 w 256948"/>
                <a:gd name="connsiteY11" fmla="*/ 227644 h 271414"/>
                <a:gd name="connsiteX12" fmla="*/ 123505 w 256948"/>
                <a:gd name="connsiteY12" fmla="*/ 269556 h 271414"/>
                <a:gd name="connsiteX13" fmla="*/ 113934 w 256948"/>
                <a:gd name="connsiteY13" fmla="*/ 271537 h 271414"/>
                <a:gd name="connsiteX14" fmla="*/ 53871 w 256948"/>
                <a:gd name="connsiteY14" fmla="*/ 166591 h 271414"/>
                <a:gd name="connsiteX15" fmla="*/ 117894 w 256948"/>
                <a:gd name="connsiteY15" fmla="*/ 216094 h 271414"/>
                <a:gd name="connsiteX16" fmla="*/ 192809 w 256948"/>
                <a:gd name="connsiteY16" fmla="*/ 185401 h 271414"/>
                <a:gd name="connsiteX17" fmla="*/ 203699 w 256948"/>
                <a:gd name="connsiteY17" fmla="*/ 105207 h 271414"/>
                <a:gd name="connsiteX18" fmla="*/ 139675 w 256948"/>
                <a:gd name="connsiteY18" fmla="*/ 55705 h 271414"/>
                <a:gd name="connsiteX19" fmla="*/ 64762 w 256948"/>
                <a:gd name="connsiteY19" fmla="*/ 86396 h 27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6948" h="271414">
                  <a:moveTo>
                    <a:pt x="113934" y="271537"/>
                  </a:moveTo>
                  <a:cubicBezTo>
                    <a:pt x="108210" y="271611"/>
                    <a:pt x="102628" y="269751"/>
                    <a:pt x="98093" y="266256"/>
                  </a:cubicBezTo>
                  <a:lnTo>
                    <a:pt x="10308" y="198272"/>
                  </a:lnTo>
                  <a:cubicBezTo>
                    <a:pt x="2944" y="192733"/>
                    <a:pt x="-845" y="183641"/>
                    <a:pt x="408" y="174511"/>
                  </a:cubicBezTo>
                  <a:lnTo>
                    <a:pt x="15259" y="64616"/>
                  </a:lnTo>
                  <a:cubicBezTo>
                    <a:pt x="16411" y="55416"/>
                    <a:pt x="22482" y="47575"/>
                    <a:pt x="31100" y="44155"/>
                  </a:cubicBezTo>
                  <a:lnTo>
                    <a:pt x="133735" y="1911"/>
                  </a:lnTo>
                  <a:cubicBezTo>
                    <a:pt x="142367" y="-1413"/>
                    <a:pt x="152102" y="-40"/>
                    <a:pt x="159477" y="5541"/>
                  </a:cubicBezTo>
                  <a:lnTo>
                    <a:pt x="247262" y="73195"/>
                  </a:lnTo>
                  <a:cubicBezTo>
                    <a:pt x="254557" y="78916"/>
                    <a:pt x="258213" y="88119"/>
                    <a:pt x="256832" y="97287"/>
                  </a:cubicBezTo>
                  <a:lnTo>
                    <a:pt x="241981" y="207183"/>
                  </a:lnTo>
                  <a:cubicBezTo>
                    <a:pt x="240829" y="216382"/>
                    <a:pt x="234758" y="224223"/>
                    <a:pt x="226140" y="227644"/>
                  </a:cubicBezTo>
                  <a:lnTo>
                    <a:pt x="123505" y="269556"/>
                  </a:lnTo>
                  <a:cubicBezTo>
                    <a:pt x="120487" y="270873"/>
                    <a:pt x="117227" y="271547"/>
                    <a:pt x="113934" y="271537"/>
                  </a:cubicBezTo>
                  <a:close/>
                  <a:moveTo>
                    <a:pt x="53871" y="166591"/>
                  </a:moveTo>
                  <a:lnTo>
                    <a:pt x="117894" y="216094"/>
                  </a:lnTo>
                  <a:lnTo>
                    <a:pt x="192809" y="185401"/>
                  </a:lnTo>
                  <a:lnTo>
                    <a:pt x="203699" y="105207"/>
                  </a:lnTo>
                  <a:lnTo>
                    <a:pt x="139675" y="55705"/>
                  </a:lnTo>
                  <a:lnTo>
                    <a:pt x="64762" y="86396"/>
                  </a:lnTo>
                  <a:close/>
                </a:path>
              </a:pathLst>
            </a:custGeom>
            <a:solidFill>
              <a:srgbClr val="2D3962"/>
            </a:solidFill>
            <a:ln w="32999"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86A053A6-5391-4C2D-AEC3-F755E8C0A2A5}"/>
                </a:ext>
              </a:extLst>
            </p:cNvPr>
            <p:cNvSpPr/>
            <p:nvPr/>
          </p:nvSpPr>
          <p:spPr>
            <a:xfrm>
              <a:off x="12986517" y="10584714"/>
              <a:ext cx="189005" cy="362343"/>
            </a:xfrm>
            <a:custGeom>
              <a:avLst/>
              <a:gdLst>
                <a:gd name="connsiteX0" fmla="*/ 25611 w 189005"/>
                <a:gd name="connsiteY0" fmla="*/ 362457 h 362343"/>
                <a:gd name="connsiteX1" fmla="*/ 15050 w 189005"/>
                <a:gd name="connsiteY1" fmla="*/ 360146 h 362343"/>
                <a:gd name="connsiteX2" fmla="*/ 1850 w 189005"/>
                <a:gd name="connsiteY2" fmla="*/ 327145 h 362343"/>
                <a:gd name="connsiteX3" fmla="*/ 141117 w 189005"/>
                <a:gd name="connsiteY3" fmla="*/ 15278 h 362343"/>
                <a:gd name="connsiteX4" fmla="*/ 174119 w 189005"/>
                <a:gd name="connsiteY4" fmla="*/ 2078 h 362343"/>
                <a:gd name="connsiteX5" fmla="*/ 187320 w 189005"/>
                <a:gd name="connsiteY5" fmla="*/ 35080 h 362343"/>
                <a:gd name="connsiteX6" fmla="*/ 49372 w 189005"/>
                <a:gd name="connsiteY6" fmla="*/ 348266 h 362343"/>
                <a:gd name="connsiteX7" fmla="*/ 25611 w 189005"/>
                <a:gd name="connsiteY7" fmla="*/ 362457 h 362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005" h="362343">
                  <a:moveTo>
                    <a:pt x="25611" y="362457"/>
                  </a:moveTo>
                  <a:cubicBezTo>
                    <a:pt x="21962" y="362485"/>
                    <a:pt x="18354" y="361696"/>
                    <a:pt x="15050" y="360146"/>
                  </a:cubicBezTo>
                  <a:cubicBezTo>
                    <a:pt x="2795" y="354198"/>
                    <a:pt x="-2923" y="339903"/>
                    <a:pt x="1850" y="327145"/>
                  </a:cubicBezTo>
                  <a:lnTo>
                    <a:pt x="141117" y="15278"/>
                  </a:lnTo>
                  <a:cubicBezTo>
                    <a:pt x="146699" y="2637"/>
                    <a:pt x="161359" y="-3228"/>
                    <a:pt x="174119" y="2078"/>
                  </a:cubicBezTo>
                  <a:cubicBezTo>
                    <a:pt x="186627" y="7787"/>
                    <a:pt x="192440" y="22319"/>
                    <a:pt x="187320" y="35080"/>
                  </a:cubicBezTo>
                  <a:lnTo>
                    <a:pt x="49372" y="348266"/>
                  </a:lnTo>
                  <a:cubicBezTo>
                    <a:pt x="44885" y="357215"/>
                    <a:pt x="35617" y="362749"/>
                    <a:pt x="25611" y="362457"/>
                  </a:cubicBezTo>
                  <a:close/>
                </a:path>
              </a:pathLst>
            </a:custGeom>
            <a:solidFill>
              <a:srgbClr val="2D3962"/>
            </a:solidFill>
            <a:ln w="32999"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FD64A20C-A7A0-44D1-AD61-856B88CCBC40}"/>
                </a:ext>
              </a:extLst>
            </p:cNvPr>
            <p:cNvSpPr/>
            <p:nvPr/>
          </p:nvSpPr>
          <p:spPr>
            <a:xfrm>
              <a:off x="12960461" y="10094954"/>
              <a:ext cx="176228" cy="151134"/>
            </a:xfrm>
            <a:custGeom>
              <a:avLst/>
              <a:gdLst>
                <a:gd name="connsiteX0" fmla="*/ 150342 w 176228"/>
                <a:gd name="connsiteY0" fmla="*/ 151259 h 151134"/>
                <a:gd name="connsiteX1" fmla="*/ 134172 w 176228"/>
                <a:gd name="connsiteY1" fmla="*/ 145648 h 151134"/>
                <a:gd name="connsiteX2" fmla="*/ 10085 w 176228"/>
                <a:gd name="connsiteY2" fmla="*/ 46643 h 151134"/>
                <a:gd name="connsiteX3" fmla="*/ 5784 w 176228"/>
                <a:gd name="connsiteY3" fmla="*/ 10024 h 151134"/>
                <a:gd name="connsiteX4" fmla="*/ 5794 w 176228"/>
                <a:gd name="connsiteY4" fmla="*/ 10011 h 151134"/>
                <a:gd name="connsiteX5" fmla="*/ 41928 w 176228"/>
                <a:gd name="connsiteY5" fmla="*/ 5589 h 151134"/>
                <a:gd name="connsiteX6" fmla="*/ 42097 w 176228"/>
                <a:gd name="connsiteY6" fmla="*/ 5721 h 151134"/>
                <a:gd name="connsiteX7" fmla="*/ 166513 w 176228"/>
                <a:gd name="connsiteY7" fmla="*/ 104726 h 151134"/>
                <a:gd name="connsiteX8" fmla="*/ 170935 w 176228"/>
                <a:gd name="connsiteY8" fmla="*/ 140860 h 151134"/>
                <a:gd name="connsiteX9" fmla="*/ 170803 w 176228"/>
                <a:gd name="connsiteY9" fmla="*/ 141028 h 151134"/>
                <a:gd name="connsiteX10" fmla="*/ 150342 w 176228"/>
                <a:gd name="connsiteY10" fmla="*/ 151259 h 15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228" h="151134">
                  <a:moveTo>
                    <a:pt x="150342" y="151259"/>
                  </a:moveTo>
                  <a:cubicBezTo>
                    <a:pt x="144491" y="151164"/>
                    <a:pt x="138824" y="149198"/>
                    <a:pt x="134172" y="145648"/>
                  </a:cubicBezTo>
                  <a:lnTo>
                    <a:pt x="10085" y="46643"/>
                  </a:lnTo>
                  <a:cubicBezTo>
                    <a:pt x="-1215" y="37718"/>
                    <a:pt x="-3140" y="21323"/>
                    <a:pt x="5784" y="10024"/>
                  </a:cubicBezTo>
                  <a:cubicBezTo>
                    <a:pt x="5787" y="10020"/>
                    <a:pt x="5791" y="10015"/>
                    <a:pt x="5794" y="10011"/>
                  </a:cubicBezTo>
                  <a:cubicBezTo>
                    <a:pt x="14551" y="-1188"/>
                    <a:pt x="30729" y="-3168"/>
                    <a:pt x="41928" y="5589"/>
                  </a:cubicBezTo>
                  <a:cubicBezTo>
                    <a:pt x="41985" y="5633"/>
                    <a:pt x="42040" y="5676"/>
                    <a:pt x="42097" y="5721"/>
                  </a:cubicBezTo>
                  <a:lnTo>
                    <a:pt x="166513" y="104726"/>
                  </a:lnTo>
                  <a:cubicBezTo>
                    <a:pt x="177712" y="113483"/>
                    <a:pt x="179692" y="129661"/>
                    <a:pt x="170935" y="140860"/>
                  </a:cubicBezTo>
                  <a:cubicBezTo>
                    <a:pt x="170891" y="140916"/>
                    <a:pt x="170848" y="140972"/>
                    <a:pt x="170803" y="141028"/>
                  </a:cubicBezTo>
                  <a:cubicBezTo>
                    <a:pt x="165923" y="147408"/>
                    <a:pt x="158374" y="151183"/>
                    <a:pt x="150342" y="151259"/>
                  </a:cubicBezTo>
                  <a:close/>
                </a:path>
              </a:pathLst>
            </a:custGeom>
            <a:solidFill>
              <a:srgbClr val="2D3962"/>
            </a:solidFill>
            <a:ln w="32999"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8748F19B-B8D9-4C58-B127-360FD02B91B0}"/>
                </a:ext>
              </a:extLst>
            </p:cNvPr>
            <p:cNvSpPr/>
            <p:nvPr/>
          </p:nvSpPr>
          <p:spPr>
            <a:xfrm>
              <a:off x="4372963" y="3191276"/>
              <a:ext cx="838341" cy="877581"/>
            </a:xfrm>
            <a:custGeom>
              <a:avLst/>
              <a:gdLst>
                <a:gd name="connsiteX0" fmla="*/ 490032 w 838341"/>
                <a:gd name="connsiteY0" fmla="*/ 877332 h 877581"/>
                <a:gd name="connsiteX1" fmla="*/ 481122 w 838341"/>
                <a:gd name="connsiteY1" fmla="*/ 877332 h 877581"/>
                <a:gd name="connsiteX2" fmla="*/ 87740 w 838341"/>
                <a:gd name="connsiteY2" fmla="*/ 731794 h 877581"/>
                <a:gd name="connsiteX3" fmla="*/ 71239 w 838341"/>
                <a:gd name="connsiteY3" fmla="*/ 711993 h 877581"/>
                <a:gd name="connsiteX4" fmla="*/ 616 w 838341"/>
                <a:gd name="connsiteY4" fmla="*/ 298481 h 877581"/>
                <a:gd name="connsiteX5" fmla="*/ 9526 w 838341"/>
                <a:gd name="connsiteY5" fmla="*/ 274059 h 877581"/>
                <a:gd name="connsiteX6" fmla="*/ 332284 w 838341"/>
                <a:gd name="connsiteY6" fmla="*/ 6085 h 877581"/>
                <a:gd name="connsiteX7" fmla="*/ 357695 w 838341"/>
                <a:gd name="connsiteY7" fmla="*/ 1795 h 877581"/>
                <a:gd name="connsiteX8" fmla="*/ 751076 w 838341"/>
                <a:gd name="connsiteY8" fmla="*/ 147333 h 877581"/>
                <a:gd name="connsiteX9" fmla="*/ 767577 w 838341"/>
                <a:gd name="connsiteY9" fmla="*/ 167134 h 877581"/>
                <a:gd name="connsiteX10" fmla="*/ 838201 w 838341"/>
                <a:gd name="connsiteY10" fmla="*/ 580316 h 877581"/>
                <a:gd name="connsiteX11" fmla="*/ 829291 w 838341"/>
                <a:gd name="connsiteY11" fmla="*/ 604407 h 877581"/>
                <a:gd name="connsiteX12" fmla="*/ 506533 w 838341"/>
                <a:gd name="connsiteY12" fmla="*/ 872382 h 877581"/>
                <a:gd name="connsiteX13" fmla="*/ 490032 w 838341"/>
                <a:gd name="connsiteY13" fmla="*/ 877332 h 877581"/>
                <a:gd name="connsiteX14" fmla="*/ 119752 w 838341"/>
                <a:gd name="connsiteY14" fmla="*/ 686912 h 877581"/>
                <a:gd name="connsiteX15" fmla="*/ 484752 w 838341"/>
                <a:gd name="connsiteY15" fmla="*/ 821889 h 877581"/>
                <a:gd name="connsiteX16" fmla="*/ 784408 w 838341"/>
                <a:gd name="connsiteY16" fmla="*/ 573385 h 877581"/>
                <a:gd name="connsiteX17" fmla="*/ 718405 w 838341"/>
                <a:gd name="connsiteY17" fmla="*/ 189575 h 877581"/>
                <a:gd name="connsiteX18" fmla="*/ 353075 w 838341"/>
                <a:gd name="connsiteY18" fmla="*/ 54267 h 877581"/>
                <a:gd name="connsiteX19" fmla="*/ 53418 w 838341"/>
                <a:gd name="connsiteY19" fmla="*/ 303101 h 87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8341" h="877581">
                  <a:moveTo>
                    <a:pt x="490032" y="877332"/>
                  </a:moveTo>
                  <a:cubicBezTo>
                    <a:pt x="487083" y="877831"/>
                    <a:pt x="484071" y="877831"/>
                    <a:pt x="481122" y="877332"/>
                  </a:cubicBezTo>
                  <a:lnTo>
                    <a:pt x="87740" y="731794"/>
                  </a:lnTo>
                  <a:cubicBezTo>
                    <a:pt x="78966" y="728804"/>
                    <a:pt x="72598" y="721162"/>
                    <a:pt x="71239" y="711993"/>
                  </a:cubicBezTo>
                  <a:lnTo>
                    <a:pt x="616" y="298481"/>
                  </a:lnTo>
                  <a:cubicBezTo>
                    <a:pt x="-1118" y="289322"/>
                    <a:pt x="2302" y="279950"/>
                    <a:pt x="9526" y="274059"/>
                  </a:cubicBezTo>
                  <a:lnTo>
                    <a:pt x="332284" y="6085"/>
                  </a:lnTo>
                  <a:cubicBezTo>
                    <a:pt x="339347" y="147"/>
                    <a:pt x="349074" y="-1495"/>
                    <a:pt x="357695" y="1795"/>
                  </a:cubicBezTo>
                  <a:lnTo>
                    <a:pt x="751076" y="147333"/>
                  </a:lnTo>
                  <a:cubicBezTo>
                    <a:pt x="759644" y="150617"/>
                    <a:pt x="765891" y="158114"/>
                    <a:pt x="767577" y="167134"/>
                  </a:cubicBezTo>
                  <a:lnTo>
                    <a:pt x="838201" y="580316"/>
                  </a:lnTo>
                  <a:cubicBezTo>
                    <a:pt x="839601" y="589347"/>
                    <a:pt x="836230" y="598460"/>
                    <a:pt x="829291" y="604407"/>
                  </a:cubicBezTo>
                  <a:lnTo>
                    <a:pt x="506533" y="872382"/>
                  </a:lnTo>
                  <a:cubicBezTo>
                    <a:pt x="501777" y="875903"/>
                    <a:pt x="495941" y="877654"/>
                    <a:pt x="490032" y="877332"/>
                  </a:cubicBezTo>
                  <a:close/>
                  <a:moveTo>
                    <a:pt x="119752" y="686912"/>
                  </a:moveTo>
                  <a:lnTo>
                    <a:pt x="484752" y="821889"/>
                  </a:lnTo>
                  <a:lnTo>
                    <a:pt x="784408" y="573385"/>
                  </a:lnTo>
                  <a:lnTo>
                    <a:pt x="718405" y="189575"/>
                  </a:lnTo>
                  <a:lnTo>
                    <a:pt x="353075" y="54267"/>
                  </a:lnTo>
                  <a:lnTo>
                    <a:pt x="53418" y="303101"/>
                  </a:lnTo>
                  <a:close/>
                </a:path>
              </a:pathLst>
            </a:custGeom>
            <a:solidFill>
              <a:srgbClr val="2D3962"/>
            </a:solidFill>
            <a:ln w="32999"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2C16CDFA-97EC-4E18-8699-87F7BAE35011}"/>
                </a:ext>
              </a:extLst>
            </p:cNvPr>
            <p:cNvSpPr/>
            <p:nvPr/>
          </p:nvSpPr>
          <p:spPr>
            <a:xfrm>
              <a:off x="5310866" y="2843024"/>
              <a:ext cx="425982" cy="461799"/>
            </a:xfrm>
            <a:custGeom>
              <a:avLst/>
              <a:gdLst>
                <a:gd name="connsiteX0" fmla="*/ 232297 w 425982"/>
                <a:gd name="connsiteY0" fmla="*/ 461922 h 461799"/>
                <a:gd name="connsiteX1" fmla="*/ 221406 w 425982"/>
                <a:gd name="connsiteY1" fmla="*/ 459612 h 461799"/>
                <a:gd name="connsiteX2" fmla="*/ 34286 w 425982"/>
                <a:gd name="connsiteY2" fmla="*/ 373477 h 461799"/>
                <a:gd name="connsiteX3" fmla="*/ 19435 w 425982"/>
                <a:gd name="connsiteY3" fmla="*/ 352356 h 461799"/>
                <a:gd name="connsiteX4" fmla="*/ 294 w 425982"/>
                <a:gd name="connsiteY4" fmla="*/ 147415 h 461799"/>
                <a:gd name="connsiteX5" fmla="*/ 11185 w 425982"/>
                <a:gd name="connsiteY5" fmla="*/ 123984 h 461799"/>
                <a:gd name="connsiteX6" fmla="*/ 179164 w 425982"/>
                <a:gd name="connsiteY6" fmla="*/ 4847 h 461799"/>
                <a:gd name="connsiteX7" fmla="*/ 204905 w 425982"/>
                <a:gd name="connsiteY7" fmla="*/ 2537 h 461799"/>
                <a:gd name="connsiteX8" fmla="*/ 392026 w 425982"/>
                <a:gd name="connsiteY8" fmla="*/ 88342 h 461799"/>
                <a:gd name="connsiteX9" fmla="*/ 406876 w 425982"/>
                <a:gd name="connsiteY9" fmla="*/ 109463 h 461799"/>
                <a:gd name="connsiteX10" fmla="*/ 426018 w 425982"/>
                <a:gd name="connsiteY10" fmla="*/ 314404 h 461799"/>
                <a:gd name="connsiteX11" fmla="*/ 415127 w 425982"/>
                <a:gd name="connsiteY11" fmla="*/ 338166 h 461799"/>
                <a:gd name="connsiteX12" fmla="*/ 247148 w 425982"/>
                <a:gd name="connsiteY12" fmla="*/ 456972 h 461799"/>
                <a:gd name="connsiteX13" fmla="*/ 232297 w 425982"/>
                <a:gd name="connsiteY13" fmla="*/ 461922 h 461799"/>
                <a:gd name="connsiteX14" fmla="*/ 69598 w 425982"/>
                <a:gd name="connsiteY14" fmla="*/ 334535 h 461799"/>
                <a:gd name="connsiteX15" fmla="*/ 229327 w 425982"/>
                <a:gd name="connsiteY15" fmla="*/ 407799 h 461799"/>
                <a:gd name="connsiteX16" fmla="*/ 372885 w 425982"/>
                <a:gd name="connsiteY16" fmla="*/ 306154 h 461799"/>
                <a:gd name="connsiteX17" fmla="*/ 356714 w 425982"/>
                <a:gd name="connsiteY17" fmla="*/ 130914 h 461799"/>
                <a:gd name="connsiteX18" fmla="*/ 196655 w 425982"/>
                <a:gd name="connsiteY18" fmla="*/ 57650 h 461799"/>
                <a:gd name="connsiteX19" fmla="*/ 53427 w 425982"/>
                <a:gd name="connsiteY19" fmla="*/ 159296 h 46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5982" h="461799">
                  <a:moveTo>
                    <a:pt x="232297" y="461922"/>
                  </a:moveTo>
                  <a:cubicBezTo>
                    <a:pt x="228542" y="461956"/>
                    <a:pt x="224824" y="461168"/>
                    <a:pt x="221406" y="459612"/>
                  </a:cubicBezTo>
                  <a:lnTo>
                    <a:pt x="34286" y="373477"/>
                  </a:lnTo>
                  <a:cubicBezTo>
                    <a:pt x="25952" y="369555"/>
                    <a:pt x="20307" y="361526"/>
                    <a:pt x="19435" y="352356"/>
                  </a:cubicBezTo>
                  <a:lnTo>
                    <a:pt x="294" y="147415"/>
                  </a:lnTo>
                  <a:cubicBezTo>
                    <a:pt x="-614" y="138205"/>
                    <a:pt x="3558" y="129229"/>
                    <a:pt x="11185" y="123984"/>
                  </a:cubicBezTo>
                  <a:lnTo>
                    <a:pt x="179164" y="4847"/>
                  </a:lnTo>
                  <a:cubicBezTo>
                    <a:pt x="186708" y="-486"/>
                    <a:pt x="196532" y="-1368"/>
                    <a:pt x="204905" y="2537"/>
                  </a:cubicBezTo>
                  <a:lnTo>
                    <a:pt x="392026" y="88342"/>
                  </a:lnTo>
                  <a:cubicBezTo>
                    <a:pt x="400232" y="92415"/>
                    <a:pt x="405820" y="100363"/>
                    <a:pt x="406876" y="109463"/>
                  </a:cubicBezTo>
                  <a:lnTo>
                    <a:pt x="426018" y="314404"/>
                  </a:lnTo>
                  <a:cubicBezTo>
                    <a:pt x="426978" y="323716"/>
                    <a:pt x="422807" y="332815"/>
                    <a:pt x="415127" y="338166"/>
                  </a:cubicBezTo>
                  <a:lnTo>
                    <a:pt x="247148" y="456972"/>
                  </a:lnTo>
                  <a:cubicBezTo>
                    <a:pt x="242875" y="460207"/>
                    <a:pt x="237657" y="461947"/>
                    <a:pt x="232297" y="461922"/>
                  </a:cubicBezTo>
                  <a:close/>
                  <a:moveTo>
                    <a:pt x="69598" y="334535"/>
                  </a:moveTo>
                  <a:lnTo>
                    <a:pt x="229327" y="407799"/>
                  </a:lnTo>
                  <a:lnTo>
                    <a:pt x="372885" y="306154"/>
                  </a:lnTo>
                  <a:lnTo>
                    <a:pt x="356714" y="130914"/>
                  </a:lnTo>
                  <a:lnTo>
                    <a:pt x="196655" y="57650"/>
                  </a:lnTo>
                  <a:lnTo>
                    <a:pt x="53427" y="159296"/>
                  </a:lnTo>
                  <a:close/>
                </a:path>
              </a:pathLst>
            </a:custGeom>
            <a:solidFill>
              <a:srgbClr val="2D3962"/>
            </a:solidFill>
            <a:ln w="32999"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F48D85EA-9990-40A6-9136-3C60BFCF662C}"/>
                </a:ext>
              </a:extLst>
            </p:cNvPr>
            <p:cNvSpPr/>
            <p:nvPr/>
          </p:nvSpPr>
          <p:spPr>
            <a:xfrm>
              <a:off x="5089193" y="3160517"/>
              <a:ext cx="285700" cy="228130"/>
            </a:xfrm>
            <a:custGeom>
              <a:avLst/>
              <a:gdLst>
                <a:gd name="connsiteX0" fmla="*/ 25606 w 285700"/>
                <a:gd name="connsiteY0" fmla="*/ 228254 h 228130"/>
                <a:gd name="connsiteX1" fmla="*/ 179 w 285700"/>
                <a:gd name="connsiteY1" fmla="*/ 201554 h 228130"/>
                <a:gd name="connsiteX2" fmla="*/ 10095 w 285700"/>
                <a:gd name="connsiteY2" fmla="*/ 181722 h 228130"/>
                <a:gd name="connsiteX3" fmla="*/ 246388 w 285700"/>
                <a:gd name="connsiteY3" fmla="*/ 3842 h 228130"/>
                <a:gd name="connsiteX4" fmla="*/ 282157 w 285700"/>
                <a:gd name="connsiteY4" fmla="*/ 12789 h 228130"/>
                <a:gd name="connsiteX5" fmla="*/ 277410 w 285700"/>
                <a:gd name="connsiteY5" fmla="*/ 45425 h 228130"/>
                <a:gd name="connsiteX6" fmla="*/ 40127 w 285700"/>
                <a:gd name="connsiteY6" fmla="*/ 222974 h 228130"/>
                <a:gd name="connsiteX7" fmla="*/ 25606 w 285700"/>
                <a:gd name="connsiteY7" fmla="*/ 228255 h 22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00" h="228130">
                  <a:moveTo>
                    <a:pt x="25606" y="228254"/>
                  </a:moveTo>
                  <a:cubicBezTo>
                    <a:pt x="11212" y="227903"/>
                    <a:pt x="-172" y="215948"/>
                    <a:pt x="179" y="201554"/>
                  </a:cubicBezTo>
                  <a:cubicBezTo>
                    <a:pt x="369" y="193797"/>
                    <a:pt x="4004" y="186528"/>
                    <a:pt x="10095" y="181722"/>
                  </a:cubicBezTo>
                  <a:lnTo>
                    <a:pt x="246388" y="3842"/>
                  </a:lnTo>
                  <a:cubicBezTo>
                    <a:pt x="258736" y="-3565"/>
                    <a:pt x="274750" y="441"/>
                    <a:pt x="282157" y="12789"/>
                  </a:cubicBezTo>
                  <a:cubicBezTo>
                    <a:pt x="288530" y="23414"/>
                    <a:pt x="286546" y="37056"/>
                    <a:pt x="277410" y="45425"/>
                  </a:cubicBezTo>
                  <a:lnTo>
                    <a:pt x="40127" y="222974"/>
                  </a:lnTo>
                  <a:cubicBezTo>
                    <a:pt x="35932" y="226161"/>
                    <a:pt x="30869" y="228002"/>
                    <a:pt x="25606" y="228255"/>
                  </a:cubicBezTo>
                  <a:close/>
                </a:path>
              </a:pathLst>
            </a:custGeom>
            <a:solidFill>
              <a:srgbClr val="2D3962"/>
            </a:solidFill>
            <a:ln w="32999"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233B98CB-D136-4CE0-9DBC-0AFF7CFE46D6}"/>
                </a:ext>
              </a:extLst>
            </p:cNvPr>
            <p:cNvSpPr/>
            <p:nvPr/>
          </p:nvSpPr>
          <p:spPr>
            <a:xfrm>
              <a:off x="10190633" y="2213453"/>
              <a:ext cx="202631" cy="202630"/>
            </a:xfrm>
            <a:custGeom>
              <a:avLst/>
              <a:gdLst>
                <a:gd name="connsiteX0" fmla="*/ 202631 w 202631"/>
                <a:gd name="connsiteY0" fmla="*/ 101315 h 202630"/>
                <a:gd name="connsiteX1" fmla="*/ 101316 w 202631"/>
                <a:gd name="connsiteY1" fmla="*/ 202631 h 202630"/>
                <a:gd name="connsiteX2" fmla="*/ 0 w 202631"/>
                <a:gd name="connsiteY2" fmla="*/ 101315 h 202630"/>
                <a:gd name="connsiteX3" fmla="*/ 101316 w 202631"/>
                <a:gd name="connsiteY3" fmla="*/ 0 h 202630"/>
                <a:gd name="connsiteX4" fmla="*/ 202631 w 202631"/>
                <a:gd name="connsiteY4" fmla="*/ 101315 h 20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631" h="202630">
                  <a:moveTo>
                    <a:pt x="202631" y="101315"/>
                  </a:moveTo>
                  <a:cubicBezTo>
                    <a:pt x="202631" y="157270"/>
                    <a:pt x="157271" y="202631"/>
                    <a:pt x="101316" y="202631"/>
                  </a:cubicBezTo>
                  <a:cubicBezTo>
                    <a:pt x="45360" y="202631"/>
                    <a:pt x="0" y="157271"/>
                    <a:pt x="0" y="101315"/>
                  </a:cubicBezTo>
                  <a:cubicBezTo>
                    <a:pt x="0" y="45361"/>
                    <a:pt x="45360" y="0"/>
                    <a:pt x="101316" y="0"/>
                  </a:cubicBezTo>
                  <a:cubicBezTo>
                    <a:pt x="157271" y="0"/>
                    <a:pt x="202631" y="45360"/>
                    <a:pt x="202631" y="101315"/>
                  </a:cubicBezTo>
                  <a:close/>
                </a:path>
              </a:pathLst>
            </a:custGeom>
            <a:solidFill>
              <a:srgbClr val="738BFF"/>
            </a:solidFill>
            <a:ln w="32999"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CC073EF-8CA1-40D7-8CD7-5E094B9B0869}"/>
                </a:ext>
              </a:extLst>
            </p:cNvPr>
            <p:cNvSpPr/>
            <p:nvPr/>
          </p:nvSpPr>
          <p:spPr>
            <a:xfrm>
              <a:off x="6391137" y="861699"/>
              <a:ext cx="202631" cy="202630"/>
            </a:xfrm>
            <a:custGeom>
              <a:avLst/>
              <a:gdLst>
                <a:gd name="connsiteX0" fmla="*/ 202631 w 202631"/>
                <a:gd name="connsiteY0" fmla="*/ 101316 h 202630"/>
                <a:gd name="connsiteX1" fmla="*/ 101316 w 202631"/>
                <a:gd name="connsiteY1" fmla="*/ 202631 h 202630"/>
                <a:gd name="connsiteX2" fmla="*/ 0 w 202631"/>
                <a:gd name="connsiteY2" fmla="*/ 101316 h 202630"/>
                <a:gd name="connsiteX3" fmla="*/ 101316 w 202631"/>
                <a:gd name="connsiteY3" fmla="*/ 0 h 202630"/>
                <a:gd name="connsiteX4" fmla="*/ 202631 w 202631"/>
                <a:gd name="connsiteY4" fmla="*/ 101316 h 20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631" h="202630">
                  <a:moveTo>
                    <a:pt x="202631" y="101316"/>
                  </a:moveTo>
                  <a:cubicBezTo>
                    <a:pt x="202631" y="157271"/>
                    <a:pt x="157271" y="202631"/>
                    <a:pt x="101316" y="202631"/>
                  </a:cubicBezTo>
                  <a:cubicBezTo>
                    <a:pt x="45360" y="202631"/>
                    <a:pt x="0" y="157271"/>
                    <a:pt x="0" y="101316"/>
                  </a:cubicBezTo>
                  <a:cubicBezTo>
                    <a:pt x="0" y="45361"/>
                    <a:pt x="45360" y="0"/>
                    <a:pt x="101316" y="0"/>
                  </a:cubicBezTo>
                  <a:cubicBezTo>
                    <a:pt x="157271" y="0"/>
                    <a:pt x="202631" y="45360"/>
                    <a:pt x="202631" y="101316"/>
                  </a:cubicBezTo>
                  <a:close/>
                </a:path>
              </a:pathLst>
            </a:custGeom>
            <a:solidFill>
              <a:srgbClr val="EDB15B"/>
            </a:solidFill>
            <a:ln w="32999"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63DF36F6-786A-4FD3-B42D-4789B9F5A632}"/>
                </a:ext>
              </a:extLst>
            </p:cNvPr>
            <p:cNvSpPr/>
            <p:nvPr/>
          </p:nvSpPr>
          <p:spPr>
            <a:xfrm>
              <a:off x="14847186" y="10725935"/>
              <a:ext cx="202631" cy="202630"/>
            </a:xfrm>
            <a:custGeom>
              <a:avLst/>
              <a:gdLst>
                <a:gd name="connsiteX0" fmla="*/ 202631 w 202631"/>
                <a:gd name="connsiteY0" fmla="*/ 101316 h 202630"/>
                <a:gd name="connsiteX1" fmla="*/ 101315 w 202631"/>
                <a:gd name="connsiteY1" fmla="*/ 202631 h 202630"/>
                <a:gd name="connsiteX2" fmla="*/ -1 w 202631"/>
                <a:gd name="connsiteY2" fmla="*/ 101316 h 202630"/>
                <a:gd name="connsiteX3" fmla="*/ 101315 w 202631"/>
                <a:gd name="connsiteY3" fmla="*/ 0 h 202630"/>
                <a:gd name="connsiteX4" fmla="*/ 202631 w 202631"/>
                <a:gd name="connsiteY4" fmla="*/ 101316 h 20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631" h="202630">
                  <a:moveTo>
                    <a:pt x="202631" y="101316"/>
                  </a:moveTo>
                  <a:cubicBezTo>
                    <a:pt x="202631" y="157271"/>
                    <a:pt x="157269" y="202631"/>
                    <a:pt x="101315" y="202631"/>
                  </a:cubicBezTo>
                  <a:cubicBezTo>
                    <a:pt x="45360" y="202631"/>
                    <a:pt x="-1" y="157271"/>
                    <a:pt x="-1" y="101316"/>
                  </a:cubicBezTo>
                  <a:cubicBezTo>
                    <a:pt x="-1" y="45360"/>
                    <a:pt x="45360" y="0"/>
                    <a:pt x="101315" y="0"/>
                  </a:cubicBezTo>
                  <a:cubicBezTo>
                    <a:pt x="157269" y="0"/>
                    <a:pt x="202631" y="45360"/>
                    <a:pt x="202631" y="101316"/>
                  </a:cubicBezTo>
                  <a:close/>
                </a:path>
              </a:pathLst>
            </a:custGeom>
            <a:solidFill>
              <a:srgbClr val="EDB15B"/>
            </a:solidFill>
            <a:ln w="32999"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B160670-BA1F-4A0A-8306-F7A2594762F7}"/>
                </a:ext>
              </a:extLst>
            </p:cNvPr>
            <p:cNvSpPr/>
            <p:nvPr/>
          </p:nvSpPr>
          <p:spPr>
            <a:xfrm>
              <a:off x="4755238" y="9638196"/>
              <a:ext cx="202631" cy="202630"/>
            </a:xfrm>
            <a:custGeom>
              <a:avLst/>
              <a:gdLst>
                <a:gd name="connsiteX0" fmla="*/ 202631 w 202631"/>
                <a:gd name="connsiteY0" fmla="*/ 101316 h 202630"/>
                <a:gd name="connsiteX1" fmla="*/ 101315 w 202631"/>
                <a:gd name="connsiteY1" fmla="*/ 202632 h 202630"/>
                <a:gd name="connsiteX2" fmla="*/ 0 w 202631"/>
                <a:gd name="connsiteY2" fmla="*/ 101316 h 202630"/>
                <a:gd name="connsiteX3" fmla="*/ 101315 w 202631"/>
                <a:gd name="connsiteY3" fmla="*/ 0 h 202630"/>
                <a:gd name="connsiteX4" fmla="*/ 202631 w 202631"/>
                <a:gd name="connsiteY4" fmla="*/ 101316 h 202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631" h="202630">
                  <a:moveTo>
                    <a:pt x="202631" y="101316"/>
                  </a:moveTo>
                  <a:cubicBezTo>
                    <a:pt x="202631" y="157271"/>
                    <a:pt x="157271" y="202632"/>
                    <a:pt x="101315" y="202632"/>
                  </a:cubicBezTo>
                  <a:cubicBezTo>
                    <a:pt x="45360" y="202632"/>
                    <a:pt x="0" y="157271"/>
                    <a:pt x="0" y="101316"/>
                  </a:cubicBezTo>
                  <a:cubicBezTo>
                    <a:pt x="0" y="45360"/>
                    <a:pt x="45360" y="0"/>
                    <a:pt x="101315" y="0"/>
                  </a:cubicBezTo>
                  <a:cubicBezTo>
                    <a:pt x="157271" y="0"/>
                    <a:pt x="202631" y="45360"/>
                    <a:pt x="202631" y="101316"/>
                  </a:cubicBezTo>
                  <a:close/>
                </a:path>
              </a:pathLst>
            </a:custGeom>
            <a:solidFill>
              <a:srgbClr val="FFB0D7"/>
            </a:solidFill>
            <a:ln w="32999"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E66994F9-D70C-4C68-B90B-351729FD1AD9}"/>
                </a:ext>
              </a:extLst>
            </p:cNvPr>
            <p:cNvSpPr/>
            <p:nvPr/>
          </p:nvSpPr>
          <p:spPr>
            <a:xfrm>
              <a:off x="11100163" y="4920920"/>
              <a:ext cx="54783" cy="288765"/>
            </a:xfrm>
            <a:custGeom>
              <a:avLst/>
              <a:gdLst>
                <a:gd name="connsiteX0" fmla="*/ 27563 w 54783"/>
                <a:gd name="connsiteY0" fmla="*/ 288890 h 288765"/>
                <a:gd name="connsiteX1" fmla="*/ 172 w 54783"/>
                <a:gd name="connsiteY1" fmla="*/ 261169 h 288765"/>
                <a:gd name="connsiteX2" fmla="*/ 171 w 54783"/>
                <a:gd name="connsiteY2" fmla="*/ 27516 h 288765"/>
                <a:gd name="connsiteX3" fmla="*/ 27562 w 54783"/>
                <a:gd name="connsiteY3" fmla="*/ 124 h 288765"/>
                <a:gd name="connsiteX4" fmla="*/ 54954 w 54783"/>
                <a:gd name="connsiteY4" fmla="*/ 27516 h 288765"/>
                <a:gd name="connsiteX5" fmla="*/ 54955 w 54783"/>
                <a:gd name="connsiteY5" fmla="*/ 261169 h 288765"/>
                <a:gd name="connsiteX6" fmla="*/ 27563 w 54783"/>
                <a:gd name="connsiteY6" fmla="*/ 288890 h 28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83" h="288765">
                  <a:moveTo>
                    <a:pt x="27563" y="288890"/>
                  </a:moveTo>
                  <a:cubicBezTo>
                    <a:pt x="12382" y="288709"/>
                    <a:pt x="170" y="276351"/>
                    <a:pt x="172" y="261169"/>
                  </a:cubicBezTo>
                  <a:lnTo>
                    <a:pt x="171" y="27516"/>
                  </a:lnTo>
                  <a:cubicBezTo>
                    <a:pt x="171" y="12388"/>
                    <a:pt x="12435" y="124"/>
                    <a:pt x="27562" y="124"/>
                  </a:cubicBezTo>
                  <a:cubicBezTo>
                    <a:pt x="42691" y="124"/>
                    <a:pt x="54954" y="12388"/>
                    <a:pt x="54954" y="27516"/>
                  </a:cubicBezTo>
                  <a:lnTo>
                    <a:pt x="54955" y="261169"/>
                  </a:lnTo>
                  <a:cubicBezTo>
                    <a:pt x="54956" y="276351"/>
                    <a:pt x="42744" y="288709"/>
                    <a:pt x="27563" y="288890"/>
                  </a:cubicBezTo>
                  <a:close/>
                </a:path>
              </a:pathLst>
            </a:custGeom>
            <a:solidFill>
              <a:srgbClr val="2D3962"/>
            </a:solidFill>
            <a:ln w="32999"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245505ED-C4F8-4D10-A8B1-78BBCB8CAA0B}"/>
                </a:ext>
              </a:extLst>
            </p:cNvPr>
            <p:cNvSpPr/>
            <p:nvPr/>
          </p:nvSpPr>
          <p:spPr>
            <a:xfrm>
              <a:off x="10983337" y="5036756"/>
              <a:ext cx="288434" cy="54783"/>
            </a:xfrm>
            <a:custGeom>
              <a:avLst/>
              <a:gdLst>
                <a:gd name="connsiteX0" fmla="*/ 261215 w 288434"/>
                <a:gd name="connsiteY0" fmla="*/ 54908 h 54783"/>
                <a:gd name="connsiteX1" fmla="*/ 27562 w 288434"/>
                <a:gd name="connsiteY1" fmla="*/ 54908 h 54783"/>
                <a:gd name="connsiteX2" fmla="*/ 171 w 288434"/>
                <a:gd name="connsiteY2" fmla="*/ 27516 h 54783"/>
                <a:gd name="connsiteX3" fmla="*/ 27562 w 288434"/>
                <a:gd name="connsiteY3" fmla="*/ 124 h 54783"/>
                <a:gd name="connsiteX4" fmla="*/ 261215 w 288434"/>
                <a:gd name="connsiteY4" fmla="*/ 124 h 54783"/>
                <a:gd name="connsiteX5" fmla="*/ 288606 w 288434"/>
                <a:gd name="connsiteY5" fmla="*/ 27516 h 54783"/>
                <a:gd name="connsiteX6" fmla="*/ 261215 w 288434"/>
                <a:gd name="connsiteY6" fmla="*/ 54908 h 5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34" h="54783">
                  <a:moveTo>
                    <a:pt x="261215" y="54908"/>
                  </a:moveTo>
                  <a:lnTo>
                    <a:pt x="27562" y="54908"/>
                  </a:lnTo>
                  <a:cubicBezTo>
                    <a:pt x="12434" y="54908"/>
                    <a:pt x="171" y="42644"/>
                    <a:pt x="171" y="27516"/>
                  </a:cubicBezTo>
                  <a:cubicBezTo>
                    <a:pt x="171" y="12388"/>
                    <a:pt x="12435" y="124"/>
                    <a:pt x="27562" y="124"/>
                  </a:cubicBezTo>
                  <a:lnTo>
                    <a:pt x="261215" y="124"/>
                  </a:lnTo>
                  <a:cubicBezTo>
                    <a:pt x="276343" y="124"/>
                    <a:pt x="288606" y="12388"/>
                    <a:pt x="288606" y="27516"/>
                  </a:cubicBezTo>
                  <a:cubicBezTo>
                    <a:pt x="288606" y="42644"/>
                    <a:pt x="276342" y="54908"/>
                    <a:pt x="261215" y="54908"/>
                  </a:cubicBezTo>
                  <a:close/>
                </a:path>
              </a:pathLst>
            </a:custGeom>
            <a:solidFill>
              <a:srgbClr val="2D3962"/>
            </a:solidFill>
            <a:ln w="32999"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8F364565-B0B2-4CFA-8558-68517BCD7710}"/>
                </a:ext>
              </a:extLst>
            </p:cNvPr>
            <p:cNvSpPr/>
            <p:nvPr/>
          </p:nvSpPr>
          <p:spPr>
            <a:xfrm>
              <a:off x="8346823" y="1117133"/>
              <a:ext cx="55112" cy="288435"/>
            </a:xfrm>
            <a:custGeom>
              <a:avLst/>
              <a:gdLst>
                <a:gd name="connsiteX0" fmla="*/ 27563 w 55112"/>
                <a:gd name="connsiteY0" fmla="*/ 288560 h 288435"/>
                <a:gd name="connsiteX1" fmla="*/ 171 w 55112"/>
                <a:gd name="connsiteY1" fmla="*/ 261168 h 288435"/>
                <a:gd name="connsiteX2" fmla="*/ 171 w 55112"/>
                <a:gd name="connsiteY2" fmla="*/ 27516 h 288435"/>
                <a:gd name="connsiteX3" fmla="*/ 27563 w 55112"/>
                <a:gd name="connsiteY3" fmla="*/ 124 h 288435"/>
                <a:gd name="connsiteX4" fmla="*/ 55284 w 55112"/>
                <a:gd name="connsiteY4" fmla="*/ 27516 h 288435"/>
                <a:gd name="connsiteX5" fmla="*/ 55284 w 55112"/>
                <a:gd name="connsiteY5" fmla="*/ 261169 h 288435"/>
                <a:gd name="connsiteX6" fmla="*/ 27563 w 55112"/>
                <a:gd name="connsiteY6" fmla="*/ 288560 h 28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12" h="288435">
                  <a:moveTo>
                    <a:pt x="27563" y="288560"/>
                  </a:moveTo>
                  <a:cubicBezTo>
                    <a:pt x="12435" y="288560"/>
                    <a:pt x="171" y="276296"/>
                    <a:pt x="171" y="261168"/>
                  </a:cubicBezTo>
                  <a:lnTo>
                    <a:pt x="171" y="27516"/>
                  </a:lnTo>
                  <a:cubicBezTo>
                    <a:pt x="171" y="12388"/>
                    <a:pt x="12435" y="124"/>
                    <a:pt x="27563" y="124"/>
                  </a:cubicBezTo>
                  <a:cubicBezTo>
                    <a:pt x="42745" y="123"/>
                    <a:pt x="55104" y="12335"/>
                    <a:pt x="55284" y="27516"/>
                  </a:cubicBezTo>
                  <a:lnTo>
                    <a:pt x="55284" y="261169"/>
                  </a:lnTo>
                  <a:cubicBezTo>
                    <a:pt x="55104" y="276350"/>
                    <a:pt x="42745" y="288561"/>
                    <a:pt x="27563" y="288560"/>
                  </a:cubicBezTo>
                  <a:close/>
                </a:path>
              </a:pathLst>
            </a:custGeom>
            <a:solidFill>
              <a:srgbClr val="2D3962"/>
            </a:solidFill>
            <a:ln w="32999"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0516809C-2764-43E0-979C-D9F2E0EB56FC}"/>
                </a:ext>
              </a:extLst>
            </p:cNvPr>
            <p:cNvSpPr/>
            <p:nvPr/>
          </p:nvSpPr>
          <p:spPr>
            <a:xfrm>
              <a:off x="8229997" y="1233959"/>
              <a:ext cx="288766" cy="54783"/>
            </a:xfrm>
            <a:custGeom>
              <a:avLst/>
              <a:gdLst>
                <a:gd name="connsiteX0" fmla="*/ 261546 w 288766"/>
                <a:gd name="connsiteY0" fmla="*/ 54908 h 54783"/>
                <a:gd name="connsiteX1" fmla="*/ 27563 w 288766"/>
                <a:gd name="connsiteY1" fmla="*/ 54908 h 54783"/>
                <a:gd name="connsiteX2" fmla="*/ 171 w 288766"/>
                <a:gd name="connsiteY2" fmla="*/ 27516 h 54783"/>
                <a:gd name="connsiteX3" fmla="*/ 27563 w 288766"/>
                <a:gd name="connsiteY3" fmla="*/ 124 h 54783"/>
                <a:gd name="connsiteX4" fmla="*/ 261546 w 288766"/>
                <a:gd name="connsiteY4" fmla="*/ 125 h 54783"/>
                <a:gd name="connsiteX5" fmla="*/ 288938 w 288766"/>
                <a:gd name="connsiteY5" fmla="*/ 27516 h 54783"/>
                <a:gd name="connsiteX6" fmla="*/ 261546 w 288766"/>
                <a:gd name="connsiteY6" fmla="*/ 54908 h 5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766" h="54783">
                  <a:moveTo>
                    <a:pt x="261546" y="54908"/>
                  </a:moveTo>
                  <a:lnTo>
                    <a:pt x="27563" y="54908"/>
                  </a:lnTo>
                  <a:cubicBezTo>
                    <a:pt x="12435" y="54908"/>
                    <a:pt x="171" y="42644"/>
                    <a:pt x="171" y="27516"/>
                  </a:cubicBezTo>
                  <a:cubicBezTo>
                    <a:pt x="171" y="12388"/>
                    <a:pt x="12435" y="124"/>
                    <a:pt x="27563" y="124"/>
                  </a:cubicBezTo>
                  <a:lnTo>
                    <a:pt x="261546" y="125"/>
                  </a:lnTo>
                  <a:cubicBezTo>
                    <a:pt x="276674" y="125"/>
                    <a:pt x="288938" y="12388"/>
                    <a:pt x="288938" y="27516"/>
                  </a:cubicBezTo>
                  <a:cubicBezTo>
                    <a:pt x="288938" y="42644"/>
                    <a:pt x="276674" y="54908"/>
                    <a:pt x="261546" y="54908"/>
                  </a:cubicBezTo>
                  <a:close/>
                </a:path>
              </a:pathLst>
            </a:custGeom>
            <a:solidFill>
              <a:srgbClr val="2D3962"/>
            </a:solidFill>
            <a:ln w="32999"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BABDCFBE-153F-46A6-9FC9-C364EC419200}"/>
                </a:ext>
              </a:extLst>
            </p:cNvPr>
            <p:cNvSpPr/>
            <p:nvPr/>
          </p:nvSpPr>
          <p:spPr>
            <a:xfrm>
              <a:off x="3327911" y="5353573"/>
              <a:ext cx="55112" cy="288765"/>
            </a:xfrm>
            <a:custGeom>
              <a:avLst/>
              <a:gdLst>
                <a:gd name="connsiteX0" fmla="*/ 27893 w 55112"/>
                <a:gd name="connsiteY0" fmla="*/ 288890 h 288765"/>
                <a:gd name="connsiteX1" fmla="*/ 172 w 55112"/>
                <a:gd name="connsiteY1" fmla="*/ 261169 h 288765"/>
                <a:gd name="connsiteX2" fmla="*/ 171 w 55112"/>
                <a:gd name="connsiteY2" fmla="*/ 27516 h 288765"/>
                <a:gd name="connsiteX3" fmla="*/ 27893 w 55112"/>
                <a:gd name="connsiteY3" fmla="*/ 124 h 288765"/>
                <a:gd name="connsiteX4" fmla="*/ 55284 w 55112"/>
                <a:gd name="connsiteY4" fmla="*/ 27516 h 288765"/>
                <a:gd name="connsiteX5" fmla="*/ 55284 w 55112"/>
                <a:gd name="connsiteY5" fmla="*/ 261169 h 288765"/>
                <a:gd name="connsiteX6" fmla="*/ 27893 w 55112"/>
                <a:gd name="connsiteY6" fmla="*/ 288890 h 28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12" h="288765">
                  <a:moveTo>
                    <a:pt x="27893" y="288890"/>
                  </a:moveTo>
                  <a:cubicBezTo>
                    <a:pt x="12657" y="288712"/>
                    <a:pt x="350" y="276404"/>
                    <a:pt x="172" y="261169"/>
                  </a:cubicBezTo>
                  <a:lnTo>
                    <a:pt x="171" y="27516"/>
                  </a:lnTo>
                  <a:cubicBezTo>
                    <a:pt x="352" y="12335"/>
                    <a:pt x="12711" y="123"/>
                    <a:pt x="27893" y="124"/>
                  </a:cubicBezTo>
                  <a:cubicBezTo>
                    <a:pt x="43021" y="124"/>
                    <a:pt x="55284" y="12388"/>
                    <a:pt x="55284" y="27516"/>
                  </a:cubicBezTo>
                  <a:lnTo>
                    <a:pt x="55284" y="261169"/>
                  </a:lnTo>
                  <a:cubicBezTo>
                    <a:pt x="55285" y="276351"/>
                    <a:pt x="43074" y="288709"/>
                    <a:pt x="27893" y="288890"/>
                  </a:cubicBezTo>
                  <a:close/>
                </a:path>
              </a:pathLst>
            </a:custGeom>
            <a:solidFill>
              <a:srgbClr val="2D3962"/>
            </a:solidFill>
            <a:ln w="32999"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6EF18F10-718A-4E0E-AE66-409892E02BC9}"/>
                </a:ext>
              </a:extLst>
            </p:cNvPr>
            <p:cNvSpPr/>
            <p:nvPr/>
          </p:nvSpPr>
          <p:spPr>
            <a:xfrm>
              <a:off x="3211414" y="5470399"/>
              <a:ext cx="288435" cy="54783"/>
            </a:xfrm>
            <a:custGeom>
              <a:avLst/>
              <a:gdLst>
                <a:gd name="connsiteX0" fmla="*/ 261216 w 288435"/>
                <a:gd name="connsiteY0" fmla="*/ 54908 h 54783"/>
                <a:gd name="connsiteX1" fmla="*/ 27563 w 288435"/>
                <a:gd name="connsiteY1" fmla="*/ 54908 h 54783"/>
                <a:gd name="connsiteX2" fmla="*/ 171 w 288435"/>
                <a:gd name="connsiteY2" fmla="*/ 27516 h 54783"/>
                <a:gd name="connsiteX3" fmla="*/ 27563 w 288435"/>
                <a:gd name="connsiteY3" fmla="*/ 124 h 54783"/>
                <a:gd name="connsiteX4" fmla="*/ 261216 w 288435"/>
                <a:gd name="connsiteY4" fmla="*/ 124 h 54783"/>
                <a:gd name="connsiteX5" fmla="*/ 288607 w 288435"/>
                <a:gd name="connsiteY5" fmla="*/ 27516 h 54783"/>
                <a:gd name="connsiteX6" fmla="*/ 261216 w 288435"/>
                <a:gd name="connsiteY6" fmla="*/ 54908 h 5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35" h="54783">
                  <a:moveTo>
                    <a:pt x="261216" y="54908"/>
                  </a:moveTo>
                  <a:lnTo>
                    <a:pt x="27563" y="54908"/>
                  </a:lnTo>
                  <a:cubicBezTo>
                    <a:pt x="12435" y="54908"/>
                    <a:pt x="171" y="42644"/>
                    <a:pt x="171" y="27516"/>
                  </a:cubicBezTo>
                  <a:cubicBezTo>
                    <a:pt x="171" y="12388"/>
                    <a:pt x="12435" y="124"/>
                    <a:pt x="27563" y="124"/>
                  </a:cubicBezTo>
                  <a:lnTo>
                    <a:pt x="261216" y="124"/>
                  </a:lnTo>
                  <a:cubicBezTo>
                    <a:pt x="276344" y="124"/>
                    <a:pt x="288607" y="12388"/>
                    <a:pt x="288607" y="27516"/>
                  </a:cubicBezTo>
                  <a:cubicBezTo>
                    <a:pt x="288607" y="42644"/>
                    <a:pt x="276344" y="54908"/>
                    <a:pt x="261216" y="54908"/>
                  </a:cubicBezTo>
                  <a:close/>
                </a:path>
              </a:pathLst>
            </a:custGeom>
            <a:solidFill>
              <a:srgbClr val="2D3962"/>
            </a:solidFill>
            <a:ln w="32999"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24F7343F-16FC-471B-A93D-B651C2119356}"/>
                </a:ext>
              </a:extLst>
            </p:cNvPr>
            <p:cNvSpPr/>
            <p:nvPr/>
          </p:nvSpPr>
          <p:spPr>
            <a:xfrm>
              <a:off x="3724262" y="11321287"/>
              <a:ext cx="55112" cy="288764"/>
            </a:xfrm>
            <a:custGeom>
              <a:avLst/>
              <a:gdLst>
                <a:gd name="connsiteX0" fmla="*/ 27563 w 55112"/>
                <a:gd name="connsiteY0" fmla="*/ 288889 h 288764"/>
                <a:gd name="connsiteX1" fmla="*/ 171 w 55112"/>
                <a:gd name="connsiteY1" fmla="*/ 261168 h 288764"/>
                <a:gd name="connsiteX2" fmla="*/ 171 w 55112"/>
                <a:gd name="connsiteY2" fmla="*/ 27515 h 288764"/>
                <a:gd name="connsiteX3" fmla="*/ 27563 w 55112"/>
                <a:gd name="connsiteY3" fmla="*/ 124 h 288764"/>
                <a:gd name="connsiteX4" fmla="*/ 55284 w 55112"/>
                <a:gd name="connsiteY4" fmla="*/ 27515 h 288764"/>
                <a:gd name="connsiteX5" fmla="*/ 55284 w 55112"/>
                <a:gd name="connsiteY5" fmla="*/ 261168 h 288764"/>
                <a:gd name="connsiteX6" fmla="*/ 27563 w 55112"/>
                <a:gd name="connsiteY6" fmla="*/ 288889 h 28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12" h="288764">
                  <a:moveTo>
                    <a:pt x="27563" y="288889"/>
                  </a:moveTo>
                  <a:cubicBezTo>
                    <a:pt x="12382" y="288709"/>
                    <a:pt x="170" y="276350"/>
                    <a:pt x="171" y="261168"/>
                  </a:cubicBezTo>
                  <a:lnTo>
                    <a:pt x="171" y="27515"/>
                  </a:lnTo>
                  <a:cubicBezTo>
                    <a:pt x="171" y="12387"/>
                    <a:pt x="12435" y="124"/>
                    <a:pt x="27563" y="124"/>
                  </a:cubicBezTo>
                  <a:cubicBezTo>
                    <a:pt x="42745" y="123"/>
                    <a:pt x="55104" y="12335"/>
                    <a:pt x="55284" y="27515"/>
                  </a:cubicBezTo>
                  <a:lnTo>
                    <a:pt x="55284" y="261168"/>
                  </a:lnTo>
                  <a:cubicBezTo>
                    <a:pt x="55106" y="276404"/>
                    <a:pt x="42799" y="288711"/>
                    <a:pt x="27563" y="288889"/>
                  </a:cubicBezTo>
                  <a:close/>
                </a:path>
              </a:pathLst>
            </a:custGeom>
            <a:solidFill>
              <a:srgbClr val="2D3962"/>
            </a:solidFill>
            <a:ln w="32999"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86A5E906-8714-4ADD-80A9-63BBFC4AD362}"/>
                </a:ext>
              </a:extLst>
            </p:cNvPr>
            <p:cNvSpPr/>
            <p:nvPr/>
          </p:nvSpPr>
          <p:spPr>
            <a:xfrm>
              <a:off x="3607436" y="11438773"/>
              <a:ext cx="288765" cy="55113"/>
            </a:xfrm>
            <a:custGeom>
              <a:avLst/>
              <a:gdLst>
                <a:gd name="connsiteX0" fmla="*/ 261216 w 288765"/>
                <a:gd name="connsiteY0" fmla="*/ 55238 h 55113"/>
                <a:gd name="connsiteX1" fmla="*/ 27563 w 288765"/>
                <a:gd name="connsiteY1" fmla="*/ 55238 h 55113"/>
                <a:gd name="connsiteX2" fmla="*/ 171 w 288765"/>
                <a:gd name="connsiteY2" fmla="*/ 27516 h 55113"/>
                <a:gd name="connsiteX3" fmla="*/ 27563 w 288765"/>
                <a:gd name="connsiteY3" fmla="*/ 125 h 55113"/>
                <a:gd name="connsiteX4" fmla="*/ 261216 w 288765"/>
                <a:gd name="connsiteY4" fmla="*/ 124 h 55113"/>
                <a:gd name="connsiteX5" fmla="*/ 288937 w 288765"/>
                <a:gd name="connsiteY5" fmla="*/ 27515 h 55113"/>
                <a:gd name="connsiteX6" fmla="*/ 261216 w 288765"/>
                <a:gd name="connsiteY6" fmla="*/ 55237 h 5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765" h="55113">
                  <a:moveTo>
                    <a:pt x="261216" y="55238"/>
                  </a:moveTo>
                  <a:lnTo>
                    <a:pt x="27563" y="55238"/>
                  </a:lnTo>
                  <a:cubicBezTo>
                    <a:pt x="12382" y="55058"/>
                    <a:pt x="170" y="42699"/>
                    <a:pt x="171" y="27516"/>
                  </a:cubicBezTo>
                  <a:cubicBezTo>
                    <a:pt x="171" y="12388"/>
                    <a:pt x="12435" y="125"/>
                    <a:pt x="27563" y="125"/>
                  </a:cubicBezTo>
                  <a:lnTo>
                    <a:pt x="261216" y="124"/>
                  </a:lnTo>
                  <a:cubicBezTo>
                    <a:pt x="276398" y="123"/>
                    <a:pt x="288757" y="12335"/>
                    <a:pt x="288937" y="27515"/>
                  </a:cubicBezTo>
                  <a:cubicBezTo>
                    <a:pt x="288759" y="42751"/>
                    <a:pt x="276451" y="55059"/>
                    <a:pt x="261216" y="55237"/>
                  </a:cubicBezTo>
                  <a:close/>
                </a:path>
              </a:pathLst>
            </a:custGeom>
            <a:solidFill>
              <a:srgbClr val="2D3962"/>
            </a:solidFill>
            <a:ln w="32999"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C1561E14-E8C0-4C7B-813C-49D124EB0A49}"/>
                </a:ext>
              </a:extLst>
            </p:cNvPr>
            <p:cNvSpPr/>
            <p:nvPr/>
          </p:nvSpPr>
          <p:spPr>
            <a:xfrm>
              <a:off x="13682224" y="12333122"/>
              <a:ext cx="55112" cy="288435"/>
            </a:xfrm>
            <a:custGeom>
              <a:avLst/>
              <a:gdLst>
                <a:gd name="connsiteX0" fmla="*/ 27562 w 55112"/>
                <a:gd name="connsiteY0" fmla="*/ 288560 h 288435"/>
                <a:gd name="connsiteX1" fmla="*/ 171 w 55112"/>
                <a:gd name="connsiteY1" fmla="*/ 261169 h 288435"/>
                <a:gd name="connsiteX2" fmla="*/ 171 w 55112"/>
                <a:gd name="connsiteY2" fmla="*/ 27515 h 288435"/>
                <a:gd name="connsiteX3" fmla="*/ 27562 w 55112"/>
                <a:gd name="connsiteY3" fmla="*/ 124 h 288435"/>
                <a:gd name="connsiteX4" fmla="*/ 55284 w 55112"/>
                <a:gd name="connsiteY4" fmla="*/ 27515 h 288435"/>
                <a:gd name="connsiteX5" fmla="*/ 55284 w 55112"/>
                <a:gd name="connsiteY5" fmla="*/ 261168 h 288435"/>
                <a:gd name="connsiteX6" fmla="*/ 27562 w 55112"/>
                <a:gd name="connsiteY6" fmla="*/ 288559 h 28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12" h="288435">
                  <a:moveTo>
                    <a:pt x="27562" y="288560"/>
                  </a:moveTo>
                  <a:cubicBezTo>
                    <a:pt x="12434" y="288560"/>
                    <a:pt x="171" y="276296"/>
                    <a:pt x="171" y="261169"/>
                  </a:cubicBezTo>
                  <a:lnTo>
                    <a:pt x="171" y="27515"/>
                  </a:lnTo>
                  <a:cubicBezTo>
                    <a:pt x="171" y="12387"/>
                    <a:pt x="12435" y="124"/>
                    <a:pt x="27562" y="124"/>
                  </a:cubicBezTo>
                  <a:cubicBezTo>
                    <a:pt x="42745" y="123"/>
                    <a:pt x="55104" y="12335"/>
                    <a:pt x="55284" y="27515"/>
                  </a:cubicBezTo>
                  <a:lnTo>
                    <a:pt x="55284" y="261168"/>
                  </a:lnTo>
                  <a:cubicBezTo>
                    <a:pt x="55104" y="276349"/>
                    <a:pt x="42745" y="288561"/>
                    <a:pt x="27562" y="288559"/>
                  </a:cubicBezTo>
                  <a:close/>
                </a:path>
              </a:pathLst>
            </a:custGeom>
            <a:solidFill>
              <a:srgbClr val="2D3962"/>
            </a:solidFill>
            <a:ln w="32999"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BFEB9654-19F8-47AC-B179-6D2088BA75DC}"/>
                </a:ext>
              </a:extLst>
            </p:cNvPr>
            <p:cNvSpPr/>
            <p:nvPr/>
          </p:nvSpPr>
          <p:spPr>
            <a:xfrm>
              <a:off x="13563747" y="12449948"/>
              <a:ext cx="288434" cy="54783"/>
            </a:xfrm>
            <a:custGeom>
              <a:avLst/>
              <a:gdLst>
                <a:gd name="connsiteX0" fmla="*/ 261215 w 288434"/>
                <a:gd name="connsiteY0" fmla="*/ 54908 h 54783"/>
                <a:gd name="connsiteX1" fmla="*/ 27562 w 288434"/>
                <a:gd name="connsiteY1" fmla="*/ 54908 h 54783"/>
                <a:gd name="connsiteX2" fmla="*/ 171 w 288434"/>
                <a:gd name="connsiteY2" fmla="*/ 27516 h 54783"/>
                <a:gd name="connsiteX3" fmla="*/ 27562 w 288434"/>
                <a:gd name="connsiteY3" fmla="*/ 125 h 54783"/>
                <a:gd name="connsiteX4" fmla="*/ 261215 w 288434"/>
                <a:gd name="connsiteY4" fmla="*/ 124 h 54783"/>
                <a:gd name="connsiteX5" fmla="*/ 288606 w 288434"/>
                <a:gd name="connsiteY5" fmla="*/ 27515 h 54783"/>
                <a:gd name="connsiteX6" fmla="*/ 261215 w 288434"/>
                <a:gd name="connsiteY6" fmla="*/ 54907 h 5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34" h="54783">
                  <a:moveTo>
                    <a:pt x="261215" y="54908"/>
                  </a:moveTo>
                  <a:lnTo>
                    <a:pt x="27562" y="54908"/>
                  </a:lnTo>
                  <a:cubicBezTo>
                    <a:pt x="12434" y="54908"/>
                    <a:pt x="171" y="42644"/>
                    <a:pt x="171" y="27516"/>
                  </a:cubicBezTo>
                  <a:cubicBezTo>
                    <a:pt x="171" y="12388"/>
                    <a:pt x="12435" y="125"/>
                    <a:pt x="27562" y="125"/>
                  </a:cubicBezTo>
                  <a:lnTo>
                    <a:pt x="261215" y="124"/>
                  </a:lnTo>
                  <a:cubicBezTo>
                    <a:pt x="276343" y="124"/>
                    <a:pt x="288606" y="12388"/>
                    <a:pt x="288606" y="27515"/>
                  </a:cubicBezTo>
                  <a:cubicBezTo>
                    <a:pt x="288606" y="42644"/>
                    <a:pt x="276342" y="54907"/>
                    <a:pt x="261215" y="54907"/>
                  </a:cubicBezTo>
                  <a:close/>
                </a:path>
              </a:pathLst>
            </a:custGeom>
            <a:solidFill>
              <a:srgbClr val="2D3962"/>
            </a:solidFill>
            <a:ln w="32999"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985B1826-00C3-4D72-A8B0-EA99D721DF81}"/>
                </a:ext>
              </a:extLst>
            </p:cNvPr>
            <p:cNvSpPr/>
            <p:nvPr/>
          </p:nvSpPr>
          <p:spPr>
            <a:xfrm rot="17511600">
              <a:off x="10748276" y="2928639"/>
              <a:ext cx="1107540" cy="1107540"/>
            </a:xfrm>
            <a:custGeom>
              <a:avLst/>
              <a:gdLst>
                <a:gd name="connsiteX0" fmla="*/ 1107712 w 1107540"/>
                <a:gd name="connsiteY0" fmla="*/ 553894 h 1107540"/>
                <a:gd name="connsiteX1" fmla="*/ 553942 w 1107540"/>
                <a:gd name="connsiteY1" fmla="*/ 1107664 h 1107540"/>
                <a:gd name="connsiteX2" fmla="*/ 172 w 1107540"/>
                <a:gd name="connsiteY2" fmla="*/ 553894 h 1107540"/>
                <a:gd name="connsiteX3" fmla="*/ 553942 w 1107540"/>
                <a:gd name="connsiteY3" fmla="*/ 124 h 1107540"/>
                <a:gd name="connsiteX4" fmla="*/ 1107712 w 1107540"/>
                <a:gd name="connsiteY4" fmla="*/ 553894 h 1107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540" h="1107540">
                  <a:moveTo>
                    <a:pt x="1107712" y="553894"/>
                  </a:moveTo>
                  <a:cubicBezTo>
                    <a:pt x="1107712" y="859733"/>
                    <a:pt x="859780" y="1107664"/>
                    <a:pt x="553942" y="1107664"/>
                  </a:cubicBezTo>
                  <a:cubicBezTo>
                    <a:pt x="248103" y="1107664"/>
                    <a:pt x="172" y="859733"/>
                    <a:pt x="172" y="553894"/>
                  </a:cubicBezTo>
                  <a:cubicBezTo>
                    <a:pt x="172" y="248056"/>
                    <a:pt x="248103" y="124"/>
                    <a:pt x="553942" y="124"/>
                  </a:cubicBezTo>
                  <a:cubicBezTo>
                    <a:pt x="859780" y="124"/>
                    <a:pt x="1107712" y="248056"/>
                    <a:pt x="1107712" y="553894"/>
                  </a:cubicBezTo>
                  <a:close/>
                </a:path>
              </a:pathLst>
            </a:custGeom>
            <a:solidFill>
              <a:schemeClr val="accent2"/>
            </a:solidFill>
            <a:ln w="32999" cap="flat">
              <a:noFill/>
              <a:prstDash val="solid"/>
              <a:miter/>
            </a:ln>
          </p:spPr>
          <p:txBody>
            <a:bodyPr rtlCol="0" anchor="ctr"/>
            <a:lstStyle/>
            <a:p>
              <a:endParaRPr lang="en-US"/>
            </a:p>
          </p:txBody>
        </p:sp>
        <p:grpSp>
          <p:nvGrpSpPr>
            <p:cNvPr id="168" name="Graphic 2">
              <a:extLst>
                <a:ext uri="{FF2B5EF4-FFF2-40B4-BE49-F238E27FC236}">
                  <a16:creationId xmlns:a16="http://schemas.microsoft.com/office/drawing/2014/main" id="{D14587A1-CCB4-4F81-A096-A2000A7D7B42}"/>
                </a:ext>
              </a:extLst>
            </p:cNvPr>
            <p:cNvGrpSpPr/>
            <p:nvPr/>
          </p:nvGrpSpPr>
          <p:grpSpPr>
            <a:xfrm>
              <a:off x="10562826" y="2840487"/>
              <a:ext cx="1430365" cy="1317101"/>
              <a:chOff x="10562826" y="2840487"/>
              <a:chExt cx="1430365" cy="1317101"/>
            </a:xfrm>
            <a:solidFill>
              <a:schemeClr val="accent2">
                <a:lumMod val="75000"/>
              </a:schemeClr>
            </a:solidFill>
          </p:grpSpPr>
          <p:sp>
            <p:nvSpPr>
              <p:cNvPr id="169" name="Freeform: Shape 168">
                <a:extLst>
                  <a:ext uri="{FF2B5EF4-FFF2-40B4-BE49-F238E27FC236}">
                    <a16:creationId xmlns:a16="http://schemas.microsoft.com/office/drawing/2014/main" id="{4FD4B5CF-DE2C-4823-9118-0FD276B13448}"/>
                  </a:ext>
                </a:extLst>
              </p:cNvPr>
              <p:cNvSpPr/>
              <p:nvPr/>
            </p:nvSpPr>
            <p:spPr>
              <a:xfrm>
                <a:off x="10930863" y="3796778"/>
                <a:ext cx="1062327" cy="360810"/>
              </a:xfrm>
              <a:custGeom>
                <a:avLst/>
                <a:gdLst>
                  <a:gd name="connsiteX0" fmla="*/ 171 w 1062327"/>
                  <a:gd name="connsiteY0" fmla="*/ 360935 h 360810"/>
                  <a:gd name="connsiteX1" fmla="*/ 190592 w 1062327"/>
                  <a:gd name="connsiteY1" fmla="*/ 83720 h 360810"/>
                  <a:gd name="connsiteX2" fmla="*/ 265177 w 1062327"/>
                  <a:gd name="connsiteY2" fmla="*/ 30917 h 360810"/>
                  <a:gd name="connsiteX3" fmla="*/ 539751 w 1062327"/>
                  <a:gd name="connsiteY3" fmla="*/ 27287 h 360810"/>
                  <a:gd name="connsiteX4" fmla="*/ 831487 w 1062327"/>
                  <a:gd name="connsiteY4" fmla="*/ 1876 h 360810"/>
                  <a:gd name="connsiteX5" fmla="*/ 1062499 w 1062327"/>
                  <a:gd name="connsiteY5" fmla="*/ 141143 h 36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2327" h="360810">
                    <a:moveTo>
                      <a:pt x="171" y="360935"/>
                    </a:moveTo>
                    <a:cubicBezTo>
                      <a:pt x="8422" y="246089"/>
                      <a:pt x="102808" y="158634"/>
                      <a:pt x="190592" y="83720"/>
                    </a:cubicBezTo>
                    <a:cubicBezTo>
                      <a:pt x="212933" y="62804"/>
                      <a:pt x="238026" y="45039"/>
                      <a:pt x="265177" y="30917"/>
                    </a:cubicBezTo>
                    <a:cubicBezTo>
                      <a:pt x="349331" y="-8355"/>
                      <a:pt x="447016" y="25967"/>
                      <a:pt x="539751" y="27287"/>
                    </a:cubicBezTo>
                    <a:cubicBezTo>
                      <a:pt x="638756" y="27287"/>
                      <a:pt x="734132" y="-8025"/>
                      <a:pt x="831487" y="1876"/>
                    </a:cubicBezTo>
                    <a:cubicBezTo>
                      <a:pt x="925516" y="11197"/>
                      <a:pt x="1010356" y="62343"/>
                      <a:pt x="1062499" y="141143"/>
                    </a:cubicBezTo>
                    <a:close/>
                  </a:path>
                </a:pathLst>
              </a:custGeom>
              <a:grpFill/>
              <a:ln w="32999"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095C2A63-EA4A-45B9-B367-0FBDB7CCB5D2}"/>
                  </a:ext>
                </a:extLst>
              </p:cNvPr>
              <p:cNvSpPr/>
              <p:nvPr/>
            </p:nvSpPr>
            <p:spPr>
              <a:xfrm>
                <a:off x="10562826" y="2840487"/>
                <a:ext cx="749552" cy="838575"/>
              </a:xfrm>
              <a:custGeom>
                <a:avLst/>
                <a:gdLst>
                  <a:gd name="connsiteX0" fmla="*/ 723968 w 749552"/>
                  <a:gd name="connsiteY0" fmla="*/ 124 h 838575"/>
                  <a:gd name="connsiteX1" fmla="*/ 715388 w 749552"/>
                  <a:gd name="connsiteY1" fmla="*/ 214966 h 838575"/>
                  <a:gd name="connsiteX2" fmla="*/ 598562 w 749552"/>
                  <a:gd name="connsiteY2" fmla="*/ 408687 h 838575"/>
                  <a:gd name="connsiteX3" fmla="*/ 529918 w 749552"/>
                  <a:gd name="connsiteY3" fmla="*/ 551255 h 838575"/>
                  <a:gd name="connsiteX4" fmla="*/ 347088 w 749552"/>
                  <a:gd name="connsiteY4" fmla="*/ 624188 h 838575"/>
                  <a:gd name="connsiteX5" fmla="*/ 7830 w 749552"/>
                  <a:gd name="connsiteY5" fmla="*/ 838700 h 838575"/>
                  <a:gd name="connsiteX6" fmla="*/ 131587 w 749552"/>
                  <a:gd name="connsiteY6" fmla="*/ 252918 h 838575"/>
                  <a:gd name="connsiteX7" fmla="*/ 723968 w 749552"/>
                  <a:gd name="connsiteY7" fmla="*/ 124 h 83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552" h="838575">
                    <a:moveTo>
                      <a:pt x="723968" y="124"/>
                    </a:moveTo>
                    <a:cubicBezTo>
                      <a:pt x="766871" y="61838"/>
                      <a:pt x="750700" y="148303"/>
                      <a:pt x="715388" y="214966"/>
                    </a:cubicBezTo>
                    <a:cubicBezTo>
                      <a:pt x="680076" y="281630"/>
                      <a:pt x="628263" y="339383"/>
                      <a:pt x="598562" y="408687"/>
                    </a:cubicBezTo>
                    <a:cubicBezTo>
                      <a:pt x="577770" y="457860"/>
                      <a:pt x="567540" y="513633"/>
                      <a:pt x="529918" y="551255"/>
                    </a:cubicBezTo>
                    <a:cubicBezTo>
                      <a:pt x="482725" y="598117"/>
                      <a:pt x="409461" y="601417"/>
                      <a:pt x="347088" y="624188"/>
                    </a:cubicBezTo>
                    <a:cubicBezTo>
                      <a:pt x="220691" y="670061"/>
                      <a:pt x="136537" y="799428"/>
                      <a:pt x="7830" y="838700"/>
                    </a:cubicBezTo>
                    <a:cubicBezTo>
                      <a:pt x="7830" y="838700"/>
                      <a:pt x="-45963" y="376675"/>
                      <a:pt x="131587" y="252918"/>
                    </a:cubicBezTo>
                    <a:cubicBezTo>
                      <a:pt x="309136" y="129162"/>
                      <a:pt x="723968" y="124"/>
                      <a:pt x="723968" y="124"/>
                    </a:cubicBezTo>
                    <a:close/>
                  </a:path>
                </a:pathLst>
              </a:custGeom>
              <a:grpFill/>
              <a:ln w="32999"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5D63A135-0276-4511-881E-987DA7D7BCF3}"/>
                  </a:ext>
                </a:extLst>
              </p:cNvPr>
              <p:cNvSpPr/>
              <p:nvPr/>
            </p:nvSpPr>
            <p:spPr>
              <a:xfrm>
                <a:off x="11587929" y="2932892"/>
                <a:ext cx="370610" cy="658055"/>
              </a:xfrm>
              <a:custGeom>
                <a:avLst/>
                <a:gdLst>
                  <a:gd name="connsiteX0" fmla="*/ 317319 w 370610"/>
                  <a:gd name="connsiteY0" fmla="*/ 658180 h 658055"/>
                  <a:gd name="connsiteX1" fmla="*/ 131189 w 370610"/>
                  <a:gd name="connsiteY1" fmla="*/ 545974 h 658055"/>
                  <a:gd name="connsiteX2" fmla="*/ 24923 w 370610"/>
                  <a:gd name="connsiteY2" fmla="*/ 350603 h 658055"/>
                  <a:gd name="connsiteX3" fmla="*/ 171 w 370610"/>
                  <a:gd name="connsiteY3" fmla="*/ 267439 h 658055"/>
                  <a:gd name="connsiteX4" fmla="*/ 34823 w 370610"/>
                  <a:gd name="connsiteY4" fmla="*/ 156223 h 658055"/>
                  <a:gd name="connsiteX5" fmla="*/ 133828 w 370610"/>
                  <a:gd name="connsiteY5" fmla="*/ 124 h 658055"/>
                  <a:gd name="connsiteX6" fmla="*/ 370782 w 370610"/>
                  <a:gd name="connsiteY6" fmla="*/ 330142 h 65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610" h="658055">
                    <a:moveTo>
                      <a:pt x="317319" y="658180"/>
                    </a:moveTo>
                    <a:cubicBezTo>
                      <a:pt x="242846" y="646955"/>
                      <a:pt x="175887" y="606590"/>
                      <a:pt x="131189" y="545974"/>
                    </a:cubicBezTo>
                    <a:cubicBezTo>
                      <a:pt x="87213" y="485881"/>
                      <a:pt x="51474" y="420174"/>
                      <a:pt x="24923" y="350603"/>
                    </a:cubicBezTo>
                    <a:cubicBezTo>
                      <a:pt x="11574" y="324662"/>
                      <a:pt x="3180" y="296458"/>
                      <a:pt x="171" y="267439"/>
                    </a:cubicBezTo>
                    <a:cubicBezTo>
                      <a:pt x="1525" y="227928"/>
                      <a:pt x="13495" y="189510"/>
                      <a:pt x="34823" y="156223"/>
                    </a:cubicBezTo>
                    <a:cubicBezTo>
                      <a:pt x="64158" y="101953"/>
                      <a:pt x="97240" y="49794"/>
                      <a:pt x="133828" y="124"/>
                    </a:cubicBezTo>
                    <a:lnTo>
                      <a:pt x="370782" y="330142"/>
                    </a:lnTo>
                    <a:close/>
                  </a:path>
                </a:pathLst>
              </a:custGeom>
              <a:grpFill/>
              <a:ln w="32999" cap="flat">
                <a:noFill/>
                <a:prstDash val="solid"/>
                <a:miter/>
              </a:ln>
            </p:spPr>
            <p:txBody>
              <a:bodyPr rtlCol="0" anchor="ctr"/>
              <a:lstStyle/>
              <a:p>
                <a:endParaRPr lang="en-US"/>
              </a:p>
            </p:txBody>
          </p:sp>
        </p:grpSp>
        <p:sp>
          <p:nvSpPr>
            <p:cNvPr id="172" name="Freeform: Shape 171">
              <a:extLst>
                <a:ext uri="{FF2B5EF4-FFF2-40B4-BE49-F238E27FC236}">
                  <a16:creationId xmlns:a16="http://schemas.microsoft.com/office/drawing/2014/main" id="{ADDE7A17-0BA3-4056-BF72-691C86861DBA}"/>
                </a:ext>
              </a:extLst>
            </p:cNvPr>
            <p:cNvSpPr/>
            <p:nvPr/>
          </p:nvSpPr>
          <p:spPr>
            <a:xfrm>
              <a:off x="10357112" y="3127858"/>
              <a:ext cx="1922454" cy="618197"/>
            </a:xfrm>
            <a:custGeom>
              <a:avLst/>
              <a:gdLst>
                <a:gd name="connsiteX0" fmla="*/ 1728656 w 1922454"/>
                <a:gd name="connsiteY0" fmla="*/ 618322 h 618197"/>
                <a:gd name="connsiteX1" fmla="*/ 1592358 w 1922454"/>
                <a:gd name="connsiteY1" fmla="*/ 611392 h 618197"/>
                <a:gd name="connsiteX2" fmla="*/ 915491 w 1922454"/>
                <a:gd name="connsiteY2" fmla="*/ 486975 h 618197"/>
                <a:gd name="connsiteX3" fmla="*/ 1672 w 1922454"/>
                <a:gd name="connsiteY3" fmla="*/ 64552 h 618197"/>
                <a:gd name="connsiteX4" fmla="*/ 469638 w 1922454"/>
                <a:gd name="connsiteY4" fmla="*/ 23300 h 618197"/>
                <a:gd name="connsiteX5" fmla="*/ 492917 w 1922454"/>
                <a:gd name="connsiteY5" fmla="*/ 49441 h 618197"/>
                <a:gd name="connsiteX6" fmla="*/ 466775 w 1922454"/>
                <a:gd name="connsiteY6" fmla="*/ 72720 h 618197"/>
                <a:gd name="connsiteX7" fmla="*/ 462708 w 1922454"/>
                <a:gd name="connsiteY7" fmla="*/ 72143 h 618197"/>
                <a:gd name="connsiteX8" fmla="*/ 49525 w 1922454"/>
                <a:gd name="connsiteY8" fmla="*/ 76763 h 618197"/>
                <a:gd name="connsiteX9" fmla="*/ 927702 w 1922454"/>
                <a:gd name="connsiteY9" fmla="*/ 439783 h 618197"/>
                <a:gd name="connsiteX10" fmla="*/ 1596648 w 1922454"/>
                <a:gd name="connsiteY10" fmla="*/ 563210 h 618197"/>
                <a:gd name="connsiteX11" fmla="*/ 1872214 w 1922454"/>
                <a:gd name="connsiteY11" fmla="*/ 543408 h 618197"/>
                <a:gd name="connsiteX12" fmla="*/ 1504243 w 1922454"/>
                <a:gd name="connsiteY12" fmla="*/ 338467 h 618197"/>
                <a:gd name="connsiteX13" fmla="*/ 1489662 w 1922454"/>
                <a:gd name="connsiteY13" fmla="*/ 305621 h 618197"/>
                <a:gd name="connsiteX14" fmla="*/ 1489722 w 1922454"/>
                <a:gd name="connsiteY14" fmla="*/ 305465 h 618197"/>
                <a:gd name="connsiteX15" fmla="*/ 1521947 w 1922454"/>
                <a:gd name="connsiteY15" fmla="*/ 290642 h 618197"/>
                <a:gd name="connsiteX16" fmla="*/ 1522724 w 1922454"/>
                <a:gd name="connsiteY16" fmla="*/ 290944 h 618197"/>
                <a:gd name="connsiteX17" fmla="*/ 1921056 w 1922454"/>
                <a:gd name="connsiteY17" fmla="*/ 554959 h 618197"/>
                <a:gd name="connsiteX18" fmla="*/ 1728656 w 1922454"/>
                <a:gd name="connsiteY18" fmla="*/ 618322 h 61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2454" h="618197">
                  <a:moveTo>
                    <a:pt x="1728656" y="618322"/>
                  </a:moveTo>
                  <a:cubicBezTo>
                    <a:pt x="1691033" y="618322"/>
                    <a:pt x="1646151" y="616342"/>
                    <a:pt x="1592358" y="611392"/>
                  </a:cubicBezTo>
                  <a:cubicBezTo>
                    <a:pt x="1363871" y="587399"/>
                    <a:pt x="1137577" y="545803"/>
                    <a:pt x="915491" y="486975"/>
                  </a:cubicBezTo>
                  <a:cubicBezTo>
                    <a:pt x="585473" y="402160"/>
                    <a:pt x="-34300" y="204810"/>
                    <a:pt x="1672" y="64552"/>
                  </a:cubicBezTo>
                  <a:cubicBezTo>
                    <a:pt x="19162" y="-4092"/>
                    <a:pt x="176582" y="-17952"/>
                    <a:pt x="469638" y="23300"/>
                  </a:cubicBezTo>
                  <a:cubicBezTo>
                    <a:pt x="483284" y="24090"/>
                    <a:pt x="493707" y="35794"/>
                    <a:pt x="492917" y="49441"/>
                  </a:cubicBezTo>
                  <a:cubicBezTo>
                    <a:pt x="492126" y="63088"/>
                    <a:pt x="480422" y="73510"/>
                    <a:pt x="466775" y="72720"/>
                  </a:cubicBezTo>
                  <a:cubicBezTo>
                    <a:pt x="465406" y="72640"/>
                    <a:pt x="464045" y="72448"/>
                    <a:pt x="462708" y="72143"/>
                  </a:cubicBezTo>
                  <a:cubicBezTo>
                    <a:pt x="132689" y="25610"/>
                    <a:pt x="52825" y="63892"/>
                    <a:pt x="49525" y="76763"/>
                  </a:cubicBezTo>
                  <a:cubicBezTo>
                    <a:pt x="38304" y="120655"/>
                    <a:pt x="338290" y="288304"/>
                    <a:pt x="927702" y="439783"/>
                  </a:cubicBezTo>
                  <a:cubicBezTo>
                    <a:pt x="1147178" y="498067"/>
                    <a:pt x="1370824" y="539332"/>
                    <a:pt x="1596648" y="563210"/>
                  </a:cubicBezTo>
                  <a:cubicBezTo>
                    <a:pt x="1849772" y="585320"/>
                    <a:pt x="1872214" y="543738"/>
                    <a:pt x="1872214" y="543408"/>
                  </a:cubicBezTo>
                  <a:cubicBezTo>
                    <a:pt x="1875513" y="530207"/>
                    <a:pt x="1822711" y="457604"/>
                    <a:pt x="1504243" y="338467"/>
                  </a:cubicBezTo>
                  <a:cubicBezTo>
                    <a:pt x="1491146" y="333423"/>
                    <a:pt x="1484618" y="318718"/>
                    <a:pt x="1489662" y="305621"/>
                  </a:cubicBezTo>
                  <a:cubicBezTo>
                    <a:pt x="1489682" y="305569"/>
                    <a:pt x="1489702" y="305517"/>
                    <a:pt x="1489722" y="305465"/>
                  </a:cubicBezTo>
                  <a:cubicBezTo>
                    <a:pt x="1494527" y="292473"/>
                    <a:pt x="1508956" y="285837"/>
                    <a:pt x="1521947" y="290642"/>
                  </a:cubicBezTo>
                  <a:cubicBezTo>
                    <a:pt x="1522207" y="290738"/>
                    <a:pt x="1522466" y="290840"/>
                    <a:pt x="1522724" y="290944"/>
                  </a:cubicBezTo>
                  <a:cubicBezTo>
                    <a:pt x="1804890" y="396550"/>
                    <a:pt x="1938877" y="485325"/>
                    <a:pt x="1921056" y="554959"/>
                  </a:cubicBezTo>
                  <a:cubicBezTo>
                    <a:pt x="1912805" y="583340"/>
                    <a:pt x="1882774" y="618322"/>
                    <a:pt x="1728656" y="618322"/>
                  </a:cubicBezTo>
                  <a:close/>
                </a:path>
              </a:pathLst>
            </a:custGeom>
            <a:solidFill>
              <a:srgbClr val="2D3962"/>
            </a:solidFill>
            <a:ln w="32999"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F1DBB62B-FEEE-494E-85EB-C0658D76C529}"/>
                </a:ext>
              </a:extLst>
            </p:cNvPr>
            <p:cNvSpPr/>
            <p:nvPr/>
          </p:nvSpPr>
          <p:spPr>
            <a:xfrm>
              <a:off x="11197861" y="3249043"/>
              <a:ext cx="75904" cy="75904"/>
            </a:xfrm>
            <a:custGeom>
              <a:avLst/>
              <a:gdLst>
                <a:gd name="connsiteX0" fmla="*/ 76063 w 75904"/>
                <a:gd name="connsiteY0" fmla="*/ 37092 h 75904"/>
                <a:gd name="connsiteX1" fmla="*/ 39108 w 75904"/>
                <a:gd name="connsiteY1" fmla="*/ 76016 h 75904"/>
                <a:gd name="connsiteX2" fmla="*/ 184 w 75904"/>
                <a:gd name="connsiteY2" fmla="*/ 39060 h 75904"/>
                <a:gd name="connsiteX3" fmla="*/ 37139 w 75904"/>
                <a:gd name="connsiteY3" fmla="*/ 137 h 75904"/>
                <a:gd name="connsiteX4" fmla="*/ 37450 w 75904"/>
                <a:gd name="connsiteY4" fmla="*/ 131 h 75904"/>
                <a:gd name="connsiteX5" fmla="*/ 76063 w 75904"/>
                <a:gd name="connsiteY5" fmla="*/ 37092 h 7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04" h="75904">
                  <a:moveTo>
                    <a:pt x="76063" y="37092"/>
                  </a:moveTo>
                  <a:cubicBezTo>
                    <a:pt x="76607" y="58046"/>
                    <a:pt x="60061" y="75472"/>
                    <a:pt x="39108" y="76016"/>
                  </a:cubicBezTo>
                  <a:cubicBezTo>
                    <a:pt x="18155" y="76559"/>
                    <a:pt x="728" y="60014"/>
                    <a:pt x="184" y="39060"/>
                  </a:cubicBezTo>
                  <a:cubicBezTo>
                    <a:pt x="-359" y="18107"/>
                    <a:pt x="16187" y="680"/>
                    <a:pt x="37139" y="137"/>
                  </a:cubicBezTo>
                  <a:cubicBezTo>
                    <a:pt x="37243" y="135"/>
                    <a:pt x="37347" y="132"/>
                    <a:pt x="37450" y="131"/>
                  </a:cubicBezTo>
                  <a:cubicBezTo>
                    <a:pt x="58286" y="-239"/>
                    <a:pt x="75522" y="16261"/>
                    <a:pt x="76063" y="37092"/>
                  </a:cubicBezTo>
                  <a:close/>
                </a:path>
              </a:pathLst>
            </a:custGeom>
            <a:solidFill>
              <a:srgbClr val="2D3962"/>
            </a:solidFill>
            <a:ln w="32999"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1853483B-D674-4672-BE80-793F8576A4B5}"/>
                </a:ext>
              </a:extLst>
            </p:cNvPr>
            <p:cNvSpPr/>
            <p:nvPr/>
          </p:nvSpPr>
          <p:spPr>
            <a:xfrm>
              <a:off x="11446705" y="3329230"/>
              <a:ext cx="75904" cy="75911"/>
            </a:xfrm>
            <a:custGeom>
              <a:avLst/>
              <a:gdLst>
                <a:gd name="connsiteX0" fmla="*/ 76053 w 75904"/>
                <a:gd name="connsiteY0" fmla="*/ 36770 h 75911"/>
                <a:gd name="connsiteX1" fmla="*/ 39438 w 75904"/>
                <a:gd name="connsiteY1" fmla="*/ 76013 h 75911"/>
                <a:gd name="connsiteX2" fmla="*/ 195 w 75904"/>
                <a:gd name="connsiteY2" fmla="*/ 39398 h 75911"/>
                <a:gd name="connsiteX3" fmla="*/ 36810 w 75904"/>
                <a:gd name="connsiteY3" fmla="*/ 155 h 75911"/>
                <a:gd name="connsiteX4" fmla="*/ 37442 w 75904"/>
                <a:gd name="connsiteY4" fmla="*/ 138 h 75911"/>
                <a:gd name="connsiteX5" fmla="*/ 76053 w 75904"/>
                <a:gd name="connsiteY5" fmla="*/ 36744 h 75911"/>
                <a:gd name="connsiteX6" fmla="*/ 76054 w 75904"/>
                <a:gd name="connsiteY6" fmla="*/ 36770 h 75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04" h="75911">
                  <a:moveTo>
                    <a:pt x="76053" y="36770"/>
                  </a:moveTo>
                  <a:cubicBezTo>
                    <a:pt x="76779" y="57718"/>
                    <a:pt x="60385" y="75287"/>
                    <a:pt x="39438" y="76013"/>
                  </a:cubicBezTo>
                  <a:cubicBezTo>
                    <a:pt x="18490" y="76739"/>
                    <a:pt x="920" y="60346"/>
                    <a:pt x="195" y="39398"/>
                  </a:cubicBezTo>
                  <a:cubicBezTo>
                    <a:pt x="-531" y="18450"/>
                    <a:pt x="15863" y="880"/>
                    <a:pt x="36810" y="155"/>
                  </a:cubicBezTo>
                  <a:cubicBezTo>
                    <a:pt x="37021" y="148"/>
                    <a:pt x="37231" y="142"/>
                    <a:pt x="37442" y="138"/>
                  </a:cubicBezTo>
                  <a:cubicBezTo>
                    <a:pt x="58213" y="-416"/>
                    <a:pt x="75499" y="15973"/>
                    <a:pt x="76053" y="36744"/>
                  </a:cubicBezTo>
                  <a:cubicBezTo>
                    <a:pt x="76053" y="36752"/>
                    <a:pt x="76053" y="36761"/>
                    <a:pt x="76054" y="36770"/>
                  </a:cubicBezTo>
                  <a:close/>
                </a:path>
              </a:pathLst>
            </a:custGeom>
            <a:solidFill>
              <a:srgbClr val="2D3962"/>
            </a:solidFill>
            <a:ln w="32999"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13594A92-4DE3-40CA-B807-ECE57CEDD727}"/>
                </a:ext>
              </a:extLst>
            </p:cNvPr>
            <p:cNvSpPr/>
            <p:nvPr/>
          </p:nvSpPr>
          <p:spPr>
            <a:xfrm>
              <a:off x="11230204" y="3377338"/>
              <a:ext cx="193684" cy="117622"/>
            </a:xfrm>
            <a:custGeom>
              <a:avLst/>
              <a:gdLst>
                <a:gd name="connsiteX0" fmla="*/ 108403 w 193684"/>
                <a:gd name="connsiteY0" fmla="*/ 117369 h 117622"/>
                <a:gd name="connsiteX1" fmla="*/ 75401 w 193684"/>
                <a:gd name="connsiteY1" fmla="*/ 113078 h 117622"/>
                <a:gd name="connsiteX2" fmla="*/ 16328 w 193684"/>
                <a:gd name="connsiteY2" fmla="*/ 72156 h 117622"/>
                <a:gd name="connsiteX3" fmla="*/ 1807 w 193684"/>
                <a:gd name="connsiteY3" fmla="*/ 12093 h 117622"/>
                <a:gd name="connsiteX4" fmla="*/ 21627 w 193684"/>
                <a:gd name="connsiteY4" fmla="*/ 685 h 117622"/>
                <a:gd name="connsiteX5" fmla="*/ 22268 w 193684"/>
                <a:gd name="connsiteY5" fmla="*/ 872 h 117622"/>
                <a:gd name="connsiteX6" fmla="*/ 33488 w 193684"/>
                <a:gd name="connsiteY6" fmla="*/ 21333 h 117622"/>
                <a:gd name="connsiteX7" fmla="*/ 42729 w 193684"/>
                <a:gd name="connsiteY7" fmla="*/ 54335 h 117622"/>
                <a:gd name="connsiteX8" fmla="*/ 84641 w 193684"/>
                <a:gd name="connsiteY8" fmla="*/ 83046 h 117622"/>
                <a:gd name="connsiteX9" fmla="*/ 160215 w 193684"/>
                <a:gd name="connsiteY9" fmla="*/ 59615 h 117622"/>
                <a:gd name="connsiteX10" fmla="*/ 181337 w 193684"/>
                <a:gd name="connsiteY10" fmla="*/ 47734 h 117622"/>
                <a:gd name="connsiteX11" fmla="*/ 193217 w 193684"/>
                <a:gd name="connsiteY11" fmla="*/ 68855 h 117622"/>
                <a:gd name="connsiteX12" fmla="*/ 108402 w 193684"/>
                <a:gd name="connsiteY12" fmla="*/ 117368 h 11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684" h="117622">
                  <a:moveTo>
                    <a:pt x="108403" y="117369"/>
                  </a:moveTo>
                  <a:cubicBezTo>
                    <a:pt x="97255" y="117503"/>
                    <a:pt x="86144" y="116059"/>
                    <a:pt x="75401" y="113078"/>
                  </a:cubicBezTo>
                  <a:cubicBezTo>
                    <a:pt x="51757" y="106283"/>
                    <a:pt x="31001" y="91904"/>
                    <a:pt x="16328" y="72156"/>
                  </a:cubicBezTo>
                  <a:cubicBezTo>
                    <a:pt x="2521" y="55427"/>
                    <a:pt x="-2833" y="33282"/>
                    <a:pt x="1807" y="12093"/>
                  </a:cubicBezTo>
                  <a:cubicBezTo>
                    <a:pt x="4130" y="3469"/>
                    <a:pt x="13004" y="-1638"/>
                    <a:pt x="21627" y="685"/>
                  </a:cubicBezTo>
                  <a:cubicBezTo>
                    <a:pt x="21842" y="743"/>
                    <a:pt x="22055" y="805"/>
                    <a:pt x="22268" y="872"/>
                  </a:cubicBezTo>
                  <a:cubicBezTo>
                    <a:pt x="31017" y="3424"/>
                    <a:pt x="36040" y="12585"/>
                    <a:pt x="33488" y="21333"/>
                  </a:cubicBezTo>
                  <a:cubicBezTo>
                    <a:pt x="31592" y="33156"/>
                    <a:pt x="34969" y="45216"/>
                    <a:pt x="42729" y="54335"/>
                  </a:cubicBezTo>
                  <a:cubicBezTo>
                    <a:pt x="53378" y="68026"/>
                    <a:pt x="68027" y="78062"/>
                    <a:pt x="84641" y="83046"/>
                  </a:cubicBezTo>
                  <a:cubicBezTo>
                    <a:pt x="112240" y="92874"/>
                    <a:pt x="143015" y="83333"/>
                    <a:pt x="160215" y="59615"/>
                  </a:cubicBezTo>
                  <a:cubicBezTo>
                    <a:pt x="162767" y="50502"/>
                    <a:pt x="172223" y="45182"/>
                    <a:pt x="181337" y="47734"/>
                  </a:cubicBezTo>
                  <a:cubicBezTo>
                    <a:pt x="190450" y="50286"/>
                    <a:pt x="195769" y="59742"/>
                    <a:pt x="193217" y="68855"/>
                  </a:cubicBezTo>
                  <a:cubicBezTo>
                    <a:pt x="178035" y="101322"/>
                    <a:pt x="144084" y="120742"/>
                    <a:pt x="108402" y="117368"/>
                  </a:cubicBezTo>
                  <a:close/>
                </a:path>
              </a:pathLst>
            </a:custGeom>
            <a:solidFill>
              <a:srgbClr val="2D3962"/>
            </a:solidFill>
            <a:ln w="32999"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FC942CE4-AC8D-423D-94E3-34A8AC543A78}"/>
                </a:ext>
              </a:extLst>
            </p:cNvPr>
            <p:cNvSpPr/>
            <p:nvPr/>
          </p:nvSpPr>
          <p:spPr>
            <a:xfrm>
              <a:off x="9429612" y="4818614"/>
              <a:ext cx="1376790" cy="2231536"/>
            </a:xfrm>
            <a:custGeom>
              <a:avLst/>
              <a:gdLst>
                <a:gd name="connsiteX0" fmla="*/ 451966 w 1376790"/>
                <a:gd name="connsiteY0" fmla="*/ 124 h 2231536"/>
                <a:gd name="connsiteX1" fmla="*/ 171 w 1376790"/>
                <a:gd name="connsiteY1" fmla="*/ 224537 h 2231536"/>
                <a:gd name="connsiteX2" fmla="*/ 68155 w 1376790"/>
                <a:gd name="connsiteY2" fmla="*/ 361494 h 2231536"/>
                <a:gd name="connsiteX3" fmla="*/ 118648 w 1376790"/>
                <a:gd name="connsiteY3" fmla="*/ 336413 h 2231536"/>
                <a:gd name="connsiteX4" fmla="*/ 1005736 w 1376790"/>
                <a:gd name="connsiteY4" fmla="*/ 2122800 h 2231536"/>
                <a:gd name="connsiteX5" fmla="*/ 1268101 w 1376790"/>
                <a:gd name="connsiteY5" fmla="*/ 2211244 h 2231536"/>
                <a:gd name="connsiteX6" fmla="*/ 1356545 w 1376790"/>
                <a:gd name="connsiteY6" fmla="*/ 1948880 h 2231536"/>
                <a:gd name="connsiteX7" fmla="*/ 469457 w 1376790"/>
                <a:gd name="connsiteY7" fmla="*/ 162163 h 2231536"/>
                <a:gd name="connsiteX8" fmla="*/ 519950 w 1376790"/>
                <a:gd name="connsiteY8" fmla="*/ 137082 h 223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6790" h="2231536">
                  <a:moveTo>
                    <a:pt x="451966" y="124"/>
                  </a:moveTo>
                  <a:lnTo>
                    <a:pt x="171" y="224537"/>
                  </a:lnTo>
                  <a:lnTo>
                    <a:pt x="68155" y="361494"/>
                  </a:lnTo>
                  <a:lnTo>
                    <a:pt x="118648" y="336413"/>
                  </a:lnTo>
                  <a:lnTo>
                    <a:pt x="1005736" y="2122800"/>
                  </a:lnTo>
                  <a:cubicBezTo>
                    <a:pt x="1053762" y="2219673"/>
                    <a:pt x="1171228" y="2259271"/>
                    <a:pt x="1268101" y="2211244"/>
                  </a:cubicBezTo>
                  <a:cubicBezTo>
                    <a:pt x="1364974" y="2163218"/>
                    <a:pt x="1404573" y="2045754"/>
                    <a:pt x="1356545" y="1948880"/>
                  </a:cubicBezTo>
                  <a:lnTo>
                    <a:pt x="469457" y="162163"/>
                  </a:lnTo>
                  <a:lnTo>
                    <a:pt x="519950" y="137082"/>
                  </a:lnTo>
                  <a:close/>
                </a:path>
              </a:pathLst>
            </a:custGeom>
            <a:solidFill>
              <a:srgbClr val="95CBEC"/>
            </a:solidFill>
            <a:ln w="32999"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03B97F0C-B81A-4311-A106-0F53763C82C4}"/>
                </a:ext>
              </a:extLst>
            </p:cNvPr>
            <p:cNvSpPr/>
            <p:nvPr/>
          </p:nvSpPr>
          <p:spPr>
            <a:xfrm>
              <a:off x="9836525" y="5557194"/>
              <a:ext cx="974137" cy="1497080"/>
            </a:xfrm>
            <a:custGeom>
              <a:avLst/>
              <a:gdLst>
                <a:gd name="connsiteX0" fmla="*/ 865808 w 974137"/>
                <a:gd name="connsiteY0" fmla="*/ 1476955 h 1497080"/>
                <a:gd name="connsiteX1" fmla="*/ 865808 w 974137"/>
                <a:gd name="connsiteY1" fmla="*/ 1476955 h 1497080"/>
                <a:gd name="connsiteX2" fmla="*/ 601793 w 974137"/>
                <a:gd name="connsiteY2" fmla="*/ 1388180 h 1497080"/>
                <a:gd name="connsiteX3" fmla="*/ 171 w 974137"/>
                <a:gd name="connsiteY3" fmla="*/ 174704 h 1497080"/>
                <a:gd name="connsiteX4" fmla="*/ 351640 w 974137"/>
                <a:gd name="connsiteY4" fmla="*/ 124 h 1497080"/>
                <a:gd name="connsiteX5" fmla="*/ 954252 w 974137"/>
                <a:gd name="connsiteY5" fmla="*/ 1213600 h 1497080"/>
                <a:gd name="connsiteX6" fmla="*/ 865808 w 974137"/>
                <a:gd name="connsiteY6" fmla="*/ 1476955 h 149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137" h="1497080">
                  <a:moveTo>
                    <a:pt x="865808" y="1476955"/>
                  </a:moveTo>
                  <a:lnTo>
                    <a:pt x="865808" y="1476955"/>
                  </a:lnTo>
                  <a:cubicBezTo>
                    <a:pt x="768346" y="1524723"/>
                    <a:pt x="650594" y="1485129"/>
                    <a:pt x="601793" y="1388180"/>
                  </a:cubicBezTo>
                  <a:lnTo>
                    <a:pt x="171" y="174704"/>
                  </a:lnTo>
                  <a:lnTo>
                    <a:pt x="351640" y="124"/>
                  </a:lnTo>
                  <a:lnTo>
                    <a:pt x="954252" y="1213600"/>
                  </a:lnTo>
                  <a:cubicBezTo>
                    <a:pt x="1001629" y="1310809"/>
                    <a:pt x="962255" y="1428049"/>
                    <a:pt x="865808" y="1476955"/>
                  </a:cubicBezTo>
                  <a:close/>
                </a:path>
              </a:pathLst>
            </a:custGeom>
            <a:solidFill>
              <a:schemeClr val="accent4">
                <a:lumMod val="75000"/>
                <a:lumOff val="25000"/>
              </a:schemeClr>
            </a:solidFill>
            <a:ln w="32999"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E6437B7C-2A79-4E5E-B78E-6599E8AACE80}"/>
                </a:ext>
              </a:extLst>
            </p:cNvPr>
            <p:cNvSpPr/>
            <p:nvPr/>
          </p:nvSpPr>
          <p:spPr>
            <a:xfrm>
              <a:off x="9465238" y="4926171"/>
              <a:ext cx="510567" cy="284174"/>
            </a:xfrm>
            <a:custGeom>
              <a:avLst/>
              <a:gdLst>
                <a:gd name="connsiteX0" fmla="*/ 30879 w 510567"/>
                <a:gd name="connsiteY0" fmla="*/ 284299 h 284174"/>
                <a:gd name="connsiteX1" fmla="*/ 171 w 510567"/>
                <a:gd name="connsiteY1" fmla="*/ 253623 h 284174"/>
                <a:gd name="connsiteX2" fmla="*/ 17018 w 510567"/>
                <a:gd name="connsiteY2" fmla="*/ 226216 h 284174"/>
                <a:gd name="connsiteX3" fmla="*/ 469143 w 510567"/>
                <a:gd name="connsiteY3" fmla="*/ 2134 h 284174"/>
                <a:gd name="connsiteX4" fmla="*/ 508734 w 510567"/>
                <a:gd name="connsiteY4" fmla="*/ 19923 h 284174"/>
                <a:gd name="connsiteX5" fmla="*/ 496204 w 510567"/>
                <a:gd name="connsiteY5" fmla="*/ 56916 h 284174"/>
                <a:gd name="connsiteX6" fmla="*/ 44409 w 510567"/>
                <a:gd name="connsiteY6" fmla="*/ 281329 h 284174"/>
                <a:gd name="connsiteX7" fmla="*/ 30878 w 510567"/>
                <a:gd name="connsiteY7" fmla="*/ 284299 h 284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567" h="284174">
                  <a:moveTo>
                    <a:pt x="30879" y="284299"/>
                  </a:moveTo>
                  <a:cubicBezTo>
                    <a:pt x="13928" y="284308"/>
                    <a:pt x="181" y="270574"/>
                    <a:pt x="171" y="253623"/>
                  </a:cubicBezTo>
                  <a:cubicBezTo>
                    <a:pt x="165" y="242041"/>
                    <a:pt x="6681" y="231441"/>
                    <a:pt x="17018" y="226216"/>
                  </a:cubicBezTo>
                  <a:lnTo>
                    <a:pt x="469143" y="2134"/>
                  </a:lnTo>
                  <a:cubicBezTo>
                    <a:pt x="484988" y="-3886"/>
                    <a:pt x="502714" y="4078"/>
                    <a:pt x="508734" y="19923"/>
                  </a:cubicBezTo>
                  <a:cubicBezTo>
                    <a:pt x="513955" y="33664"/>
                    <a:pt x="508701" y="49177"/>
                    <a:pt x="496204" y="56916"/>
                  </a:cubicBezTo>
                  <a:lnTo>
                    <a:pt x="44409" y="281329"/>
                  </a:lnTo>
                  <a:cubicBezTo>
                    <a:pt x="40160" y="283265"/>
                    <a:pt x="35548" y="284277"/>
                    <a:pt x="30878" y="284299"/>
                  </a:cubicBezTo>
                  <a:close/>
                </a:path>
              </a:pathLst>
            </a:custGeom>
            <a:solidFill>
              <a:srgbClr val="2D3962"/>
            </a:solidFill>
            <a:ln w="32999"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B719DA44-1EE7-4604-A5F4-1EDAE9D8AE5E}"/>
                </a:ext>
              </a:extLst>
            </p:cNvPr>
            <p:cNvSpPr/>
            <p:nvPr/>
          </p:nvSpPr>
          <p:spPr>
            <a:xfrm>
              <a:off x="9915147" y="5393502"/>
              <a:ext cx="695596" cy="1321070"/>
            </a:xfrm>
            <a:custGeom>
              <a:avLst/>
              <a:gdLst>
                <a:gd name="connsiteX0" fmla="*/ 664750 w 695596"/>
                <a:gd name="connsiteY0" fmla="*/ 1321189 h 1321070"/>
                <a:gd name="connsiteX1" fmla="*/ 637359 w 695596"/>
                <a:gd name="connsiteY1" fmla="*/ 1304359 h 1321070"/>
                <a:gd name="connsiteX2" fmla="*/ 4383 w 695596"/>
                <a:gd name="connsiteY2" fmla="*/ 46330 h 1321070"/>
                <a:gd name="connsiteX3" fmla="*/ 15359 w 695596"/>
                <a:gd name="connsiteY3" fmla="*/ 4336 h 1321070"/>
                <a:gd name="connsiteX4" fmla="*/ 57354 w 695596"/>
                <a:gd name="connsiteY4" fmla="*/ 15312 h 1321070"/>
                <a:gd name="connsiteX5" fmla="*/ 59168 w 695596"/>
                <a:gd name="connsiteY5" fmla="*/ 18939 h 1321070"/>
                <a:gd name="connsiteX6" fmla="*/ 692471 w 695596"/>
                <a:gd name="connsiteY6" fmla="*/ 1276967 h 1321070"/>
                <a:gd name="connsiteX7" fmla="*/ 679147 w 695596"/>
                <a:gd name="connsiteY7" fmla="*/ 1317785 h 1321070"/>
                <a:gd name="connsiteX8" fmla="*/ 678940 w 695596"/>
                <a:gd name="connsiteY8" fmla="*/ 1317889 h 1321070"/>
                <a:gd name="connsiteX9" fmla="*/ 664750 w 695596"/>
                <a:gd name="connsiteY9" fmla="*/ 1321189 h 13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5596" h="1321070">
                  <a:moveTo>
                    <a:pt x="664750" y="1321189"/>
                  </a:moveTo>
                  <a:cubicBezTo>
                    <a:pt x="653154" y="1321270"/>
                    <a:pt x="642525" y="1314739"/>
                    <a:pt x="637359" y="1304359"/>
                  </a:cubicBezTo>
                  <a:lnTo>
                    <a:pt x="4383" y="46330"/>
                  </a:lnTo>
                  <a:cubicBezTo>
                    <a:pt x="-4182" y="31703"/>
                    <a:pt x="732" y="12902"/>
                    <a:pt x="15359" y="4336"/>
                  </a:cubicBezTo>
                  <a:cubicBezTo>
                    <a:pt x="29986" y="-4229"/>
                    <a:pt x="48788" y="685"/>
                    <a:pt x="57354" y="15312"/>
                  </a:cubicBezTo>
                  <a:cubicBezTo>
                    <a:pt x="58038" y="16479"/>
                    <a:pt x="58644" y="17691"/>
                    <a:pt x="59168" y="18939"/>
                  </a:cubicBezTo>
                  <a:lnTo>
                    <a:pt x="692471" y="1276967"/>
                  </a:lnTo>
                  <a:cubicBezTo>
                    <a:pt x="700064" y="1291918"/>
                    <a:pt x="694098" y="1310193"/>
                    <a:pt x="679147" y="1317785"/>
                  </a:cubicBezTo>
                  <a:cubicBezTo>
                    <a:pt x="679078" y="1317820"/>
                    <a:pt x="679009" y="1317855"/>
                    <a:pt x="678940" y="1317889"/>
                  </a:cubicBezTo>
                  <a:cubicBezTo>
                    <a:pt x="674557" y="1320150"/>
                    <a:pt x="669681" y="1321284"/>
                    <a:pt x="664750" y="1321189"/>
                  </a:cubicBezTo>
                  <a:close/>
                </a:path>
              </a:pathLst>
            </a:custGeom>
            <a:solidFill>
              <a:srgbClr val="FFFFFF"/>
            </a:solidFill>
            <a:ln w="32999"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F1E1FB44-65BA-403F-8117-1AC86FC06E6C}"/>
                </a:ext>
              </a:extLst>
            </p:cNvPr>
            <p:cNvSpPr/>
            <p:nvPr/>
          </p:nvSpPr>
          <p:spPr>
            <a:xfrm>
              <a:off x="14690330" y="8905226"/>
              <a:ext cx="567827" cy="646835"/>
            </a:xfrm>
            <a:custGeom>
              <a:avLst/>
              <a:gdLst>
                <a:gd name="connsiteX0" fmla="*/ 277815 w 567827"/>
                <a:gd name="connsiteY0" fmla="*/ 6395 h 646835"/>
                <a:gd name="connsiteX1" fmla="*/ 5550 w 567827"/>
                <a:gd name="connsiteY1" fmla="*/ 316282 h 646835"/>
                <a:gd name="connsiteX2" fmla="*/ 503 w 567827"/>
                <a:gd name="connsiteY2" fmla="*/ 325756 h 646835"/>
                <a:gd name="connsiteX3" fmla="*/ 5550 w 567827"/>
                <a:gd name="connsiteY3" fmla="*/ 330803 h 646835"/>
                <a:gd name="connsiteX4" fmla="*/ 277815 w 567827"/>
                <a:gd name="connsiteY4" fmla="*/ 640689 h 646835"/>
                <a:gd name="connsiteX5" fmla="*/ 284085 w 567827"/>
                <a:gd name="connsiteY5" fmla="*/ 646960 h 646835"/>
                <a:gd name="connsiteX6" fmla="*/ 290356 w 567827"/>
                <a:gd name="connsiteY6" fmla="*/ 640689 h 646835"/>
                <a:gd name="connsiteX7" fmla="*/ 562621 w 567827"/>
                <a:gd name="connsiteY7" fmla="*/ 330802 h 646835"/>
                <a:gd name="connsiteX8" fmla="*/ 567667 w 567827"/>
                <a:gd name="connsiteY8" fmla="*/ 321328 h 646835"/>
                <a:gd name="connsiteX9" fmla="*/ 562621 w 567827"/>
                <a:gd name="connsiteY9" fmla="*/ 316281 h 646835"/>
                <a:gd name="connsiteX10" fmla="*/ 290356 w 567827"/>
                <a:gd name="connsiteY10" fmla="*/ 6395 h 646835"/>
                <a:gd name="connsiteX11" fmla="*/ 284085 w 567827"/>
                <a:gd name="connsiteY11" fmla="*/ 124 h 646835"/>
                <a:gd name="connsiteX12" fmla="*/ 277815 w 567827"/>
                <a:gd name="connsiteY12" fmla="*/ 6395 h 64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827" h="646835">
                  <a:moveTo>
                    <a:pt x="277815" y="6395"/>
                  </a:moveTo>
                  <a:cubicBezTo>
                    <a:pt x="249104" y="146322"/>
                    <a:pt x="128646" y="283610"/>
                    <a:pt x="5550" y="316282"/>
                  </a:cubicBezTo>
                  <a:cubicBezTo>
                    <a:pt x="1541" y="317505"/>
                    <a:pt x="-719" y="321747"/>
                    <a:pt x="503" y="325756"/>
                  </a:cubicBezTo>
                  <a:cubicBezTo>
                    <a:pt x="1241" y="328173"/>
                    <a:pt x="3132" y="330066"/>
                    <a:pt x="5550" y="330803"/>
                  </a:cubicBezTo>
                  <a:cubicBezTo>
                    <a:pt x="128646" y="363804"/>
                    <a:pt x="249104" y="500432"/>
                    <a:pt x="277815" y="640689"/>
                  </a:cubicBezTo>
                  <a:cubicBezTo>
                    <a:pt x="277815" y="644152"/>
                    <a:pt x="280622" y="646960"/>
                    <a:pt x="284085" y="646960"/>
                  </a:cubicBezTo>
                  <a:cubicBezTo>
                    <a:pt x="287548" y="646960"/>
                    <a:pt x="290356" y="644153"/>
                    <a:pt x="290356" y="640689"/>
                  </a:cubicBezTo>
                  <a:cubicBezTo>
                    <a:pt x="319067" y="500432"/>
                    <a:pt x="439854" y="363144"/>
                    <a:pt x="562621" y="330802"/>
                  </a:cubicBezTo>
                  <a:cubicBezTo>
                    <a:pt x="566630" y="329579"/>
                    <a:pt x="568890" y="325337"/>
                    <a:pt x="567667" y="321328"/>
                  </a:cubicBezTo>
                  <a:cubicBezTo>
                    <a:pt x="566930" y="318911"/>
                    <a:pt x="565039" y="317018"/>
                    <a:pt x="562621" y="316281"/>
                  </a:cubicBezTo>
                  <a:cubicBezTo>
                    <a:pt x="439854" y="283280"/>
                    <a:pt x="319067" y="146322"/>
                    <a:pt x="290356" y="6395"/>
                  </a:cubicBezTo>
                  <a:cubicBezTo>
                    <a:pt x="290356" y="2932"/>
                    <a:pt x="287549" y="124"/>
                    <a:pt x="284085" y="124"/>
                  </a:cubicBezTo>
                  <a:cubicBezTo>
                    <a:pt x="280623" y="124"/>
                    <a:pt x="277815" y="2931"/>
                    <a:pt x="277815" y="6395"/>
                  </a:cubicBezTo>
                  <a:close/>
                </a:path>
              </a:pathLst>
            </a:custGeom>
            <a:solidFill>
              <a:schemeClr val="accent3">
                <a:lumMod val="40000"/>
                <a:lumOff val="60000"/>
              </a:schemeClr>
            </a:solidFill>
            <a:ln w="32999"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04CDDCE1-6385-40B6-9461-2487F0C7F6F6}"/>
                </a:ext>
              </a:extLst>
            </p:cNvPr>
            <p:cNvSpPr/>
            <p:nvPr/>
          </p:nvSpPr>
          <p:spPr>
            <a:xfrm rot="16758600">
              <a:off x="11640327" y="5130902"/>
              <a:ext cx="2529258" cy="2478548"/>
            </a:xfrm>
            <a:custGeom>
              <a:avLst/>
              <a:gdLst>
                <a:gd name="connsiteX0" fmla="*/ 912469 w 2529258"/>
                <a:gd name="connsiteY0" fmla="*/ 2478548 h 2478548"/>
                <a:gd name="connsiteX1" fmla="*/ 888568 w 2529258"/>
                <a:gd name="connsiteY1" fmla="*/ 2472403 h 2478548"/>
                <a:gd name="connsiteX2" fmla="*/ 152634 w 2529258"/>
                <a:gd name="connsiteY2" fmla="*/ 1867425 h 2478548"/>
                <a:gd name="connsiteX3" fmla="*/ 99427 w 2529258"/>
                <a:gd name="connsiteY3" fmla="*/ 1756974 h 2478548"/>
                <a:gd name="connsiteX4" fmla="*/ 135106 w 2529258"/>
                <a:gd name="connsiteY4" fmla="*/ 1762832 h 2478548"/>
                <a:gd name="connsiteX5" fmla="*/ 211411 w 2529258"/>
                <a:gd name="connsiteY5" fmla="*/ 1787152 h 2478548"/>
                <a:gd name="connsiteX6" fmla="*/ 326891 w 2529258"/>
                <a:gd name="connsiteY6" fmla="*/ 1879583 h 2478548"/>
                <a:gd name="connsiteX7" fmla="*/ 417486 w 2529258"/>
                <a:gd name="connsiteY7" fmla="*/ 1965059 h 2478548"/>
                <a:gd name="connsiteX8" fmla="*/ 552816 w 2529258"/>
                <a:gd name="connsiteY8" fmla="*/ 2039856 h 2478548"/>
                <a:gd name="connsiteX9" fmla="*/ 650368 w 2529258"/>
                <a:gd name="connsiteY9" fmla="*/ 2039247 h 2478548"/>
                <a:gd name="connsiteX10" fmla="*/ 690015 w 2529258"/>
                <a:gd name="connsiteY10" fmla="*/ 2024052 h 2478548"/>
                <a:gd name="connsiteX11" fmla="*/ 729911 w 2529258"/>
                <a:gd name="connsiteY11" fmla="*/ 2036908 h 2478548"/>
                <a:gd name="connsiteX12" fmla="*/ 744674 w 2529258"/>
                <a:gd name="connsiteY12" fmla="*/ 2075956 h 2478548"/>
                <a:gd name="connsiteX13" fmla="*/ 748838 w 2529258"/>
                <a:gd name="connsiteY13" fmla="*/ 2142158 h 2478548"/>
                <a:gd name="connsiteX14" fmla="*/ 798009 w 2529258"/>
                <a:gd name="connsiteY14" fmla="*/ 2176904 h 2478548"/>
                <a:gd name="connsiteX15" fmla="*/ 841029 w 2529258"/>
                <a:gd name="connsiteY15" fmla="*/ 2259811 h 2478548"/>
                <a:gd name="connsiteX16" fmla="*/ 843368 w 2529258"/>
                <a:gd name="connsiteY16" fmla="*/ 2359754 h 2478548"/>
                <a:gd name="connsiteX17" fmla="*/ 887867 w 2529258"/>
                <a:gd name="connsiteY17" fmla="*/ 2457802 h 2478548"/>
                <a:gd name="connsiteX18" fmla="*/ 1731816 w 2529258"/>
                <a:gd name="connsiteY18" fmla="*/ 696128 h 2478548"/>
                <a:gd name="connsiteX19" fmla="*/ 1728129 w 2529258"/>
                <a:gd name="connsiteY19" fmla="*/ 716831 h 2478548"/>
                <a:gd name="connsiteX20" fmla="*/ 1718828 w 2529258"/>
                <a:gd name="connsiteY20" fmla="*/ 725378 h 2478548"/>
                <a:gd name="connsiteX21" fmla="*/ 1701541 w 2529258"/>
                <a:gd name="connsiteY21" fmla="*/ 738244 h 2478548"/>
                <a:gd name="connsiteX22" fmla="*/ 1618229 w 2529258"/>
                <a:gd name="connsiteY22" fmla="*/ 770630 h 2478548"/>
                <a:gd name="connsiteX23" fmla="*/ 1585923 w 2529258"/>
                <a:gd name="connsiteY23" fmla="*/ 759205 h 2478548"/>
                <a:gd name="connsiteX24" fmla="*/ 1604406 w 2529258"/>
                <a:gd name="connsiteY24" fmla="*/ 725074 h 2478548"/>
                <a:gd name="connsiteX25" fmla="*/ 1639766 w 2529258"/>
                <a:gd name="connsiteY25" fmla="*/ 649048 h 2478548"/>
                <a:gd name="connsiteX26" fmla="*/ 1638617 w 2529258"/>
                <a:gd name="connsiteY26" fmla="*/ 611446 h 2478548"/>
                <a:gd name="connsiteX27" fmla="*/ 1660827 w 2529258"/>
                <a:gd name="connsiteY27" fmla="*/ 583726 h 2478548"/>
                <a:gd name="connsiteX28" fmla="*/ 1685161 w 2529258"/>
                <a:gd name="connsiteY28" fmla="*/ 593449 h 2478548"/>
                <a:gd name="connsiteX29" fmla="*/ 1685162 w 2529258"/>
                <a:gd name="connsiteY29" fmla="*/ 593449 h 2478548"/>
                <a:gd name="connsiteX30" fmla="*/ 1698770 w 2529258"/>
                <a:gd name="connsiteY30" fmla="*/ 617303 h 2478548"/>
                <a:gd name="connsiteX31" fmla="*/ 1725144 w 2529258"/>
                <a:gd name="connsiteY31" fmla="*/ 676185 h 2478548"/>
                <a:gd name="connsiteX32" fmla="*/ 1731816 w 2529258"/>
                <a:gd name="connsiteY32" fmla="*/ 696128 h 2478548"/>
                <a:gd name="connsiteX33" fmla="*/ 1795068 w 2529258"/>
                <a:gd name="connsiteY33" fmla="*/ 476442 h 2478548"/>
                <a:gd name="connsiteX34" fmla="*/ 1767306 w 2529258"/>
                <a:gd name="connsiteY34" fmla="*/ 511092 h 2478548"/>
                <a:gd name="connsiteX35" fmla="*/ 1661858 w 2529258"/>
                <a:gd name="connsiteY35" fmla="*/ 461493 h 2478548"/>
                <a:gd name="connsiteX36" fmla="*/ 1611026 w 2529258"/>
                <a:gd name="connsiteY36" fmla="*/ 439059 h 2478548"/>
                <a:gd name="connsiteX37" fmla="*/ 1603018 w 2529258"/>
                <a:gd name="connsiteY37" fmla="*/ 390208 h 2478548"/>
                <a:gd name="connsiteX38" fmla="*/ 1654287 w 2529258"/>
                <a:gd name="connsiteY38" fmla="*/ 390833 h 2478548"/>
                <a:gd name="connsiteX39" fmla="*/ 1652007 w 2529258"/>
                <a:gd name="connsiteY39" fmla="*/ 391207 h 2478548"/>
                <a:gd name="connsiteX40" fmla="*/ 1685210 w 2529258"/>
                <a:gd name="connsiteY40" fmla="*/ 432584 h 2478548"/>
                <a:gd name="connsiteX41" fmla="*/ 1730232 w 2529258"/>
                <a:gd name="connsiteY41" fmla="*/ 456304 h 2478548"/>
                <a:gd name="connsiteX42" fmla="*/ 1764385 w 2529258"/>
                <a:gd name="connsiteY42" fmla="*/ 446359 h 2478548"/>
                <a:gd name="connsiteX43" fmla="*/ 1795068 w 2529258"/>
                <a:gd name="connsiteY43" fmla="*/ 476442 h 2478548"/>
                <a:gd name="connsiteX44" fmla="*/ 1808426 w 2529258"/>
                <a:gd name="connsiteY44" fmla="*/ 325278 h 2478548"/>
                <a:gd name="connsiteX45" fmla="*/ 1806167 w 2529258"/>
                <a:gd name="connsiteY45" fmla="*/ 342191 h 2478548"/>
                <a:gd name="connsiteX46" fmla="*/ 1803887 w 2529258"/>
                <a:gd name="connsiteY46" fmla="*/ 342565 h 2478548"/>
                <a:gd name="connsiteX47" fmla="*/ 1786392 w 2529258"/>
                <a:gd name="connsiteY47" fmla="*/ 352122 h 2478548"/>
                <a:gd name="connsiteX48" fmla="*/ 1777599 w 2529258"/>
                <a:gd name="connsiteY48" fmla="*/ 353563 h 2478548"/>
                <a:gd name="connsiteX49" fmla="*/ 1765874 w 2529258"/>
                <a:gd name="connsiteY49" fmla="*/ 355485 h 2478548"/>
                <a:gd name="connsiteX50" fmla="*/ 1756430 w 2529258"/>
                <a:gd name="connsiteY50" fmla="*/ 357033 h 2478548"/>
                <a:gd name="connsiteX51" fmla="*/ 1733848 w 2529258"/>
                <a:gd name="connsiteY51" fmla="*/ 334075 h 2478548"/>
                <a:gd name="connsiteX52" fmla="*/ 1734093 w 2529258"/>
                <a:gd name="connsiteY52" fmla="*/ 330932 h 2478548"/>
                <a:gd name="connsiteX53" fmla="*/ 1756062 w 2529258"/>
                <a:gd name="connsiteY53" fmla="*/ 311948 h 2478548"/>
                <a:gd name="connsiteX54" fmla="*/ 1808426 w 2529258"/>
                <a:gd name="connsiteY54" fmla="*/ 325278 h 2478548"/>
                <a:gd name="connsiteX55" fmla="*/ 2159449 w 2529258"/>
                <a:gd name="connsiteY55" fmla="*/ 2158205 h 2478548"/>
                <a:gd name="connsiteX56" fmla="*/ 2158857 w 2529258"/>
                <a:gd name="connsiteY56" fmla="*/ 2158856 h 2478548"/>
                <a:gd name="connsiteX57" fmla="*/ 2109183 w 2529258"/>
                <a:gd name="connsiteY57" fmla="*/ 2204004 h 2478548"/>
                <a:gd name="connsiteX58" fmla="*/ 2102155 w 2529258"/>
                <a:gd name="connsiteY58" fmla="*/ 2188508 h 2478548"/>
                <a:gd name="connsiteX59" fmla="*/ 2116485 w 2529258"/>
                <a:gd name="connsiteY59" fmla="*/ 2165760 h 2478548"/>
                <a:gd name="connsiteX60" fmla="*/ 2143254 w 2529258"/>
                <a:gd name="connsiteY60" fmla="*/ 2157693 h 2478548"/>
                <a:gd name="connsiteX61" fmla="*/ 2503565 w 2529258"/>
                <a:gd name="connsiteY61" fmla="*/ 1009762 h 2478548"/>
                <a:gd name="connsiteX62" fmla="*/ 2529258 w 2529258"/>
                <a:gd name="connsiteY62" fmla="*/ 1264629 h 2478548"/>
                <a:gd name="connsiteX63" fmla="*/ 2523526 w 2529258"/>
                <a:gd name="connsiteY63" fmla="*/ 1378143 h 2478548"/>
                <a:gd name="connsiteX64" fmla="*/ 2478611 w 2529258"/>
                <a:gd name="connsiteY64" fmla="*/ 1377132 h 2478548"/>
                <a:gd name="connsiteX65" fmla="*/ 2421851 w 2529258"/>
                <a:gd name="connsiteY65" fmla="*/ 1362245 h 2478548"/>
                <a:gd name="connsiteX66" fmla="*/ 2331603 w 2529258"/>
                <a:gd name="connsiteY66" fmla="*/ 1391086 h 2478548"/>
                <a:gd name="connsiteX67" fmla="*/ 2303520 w 2529258"/>
                <a:gd name="connsiteY67" fmla="*/ 1423782 h 2478548"/>
                <a:gd name="connsiteX68" fmla="*/ 2253362 w 2529258"/>
                <a:gd name="connsiteY68" fmla="*/ 1393210 h 2478548"/>
                <a:gd name="connsiteX69" fmla="*/ 2196402 w 2529258"/>
                <a:gd name="connsiteY69" fmla="*/ 1390510 h 2478548"/>
                <a:gd name="connsiteX70" fmla="*/ 2150354 w 2529258"/>
                <a:gd name="connsiteY70" fmla="*/ 1425815 h 2478548"/>
                <a:gd name="connsiteX71" fmla="*/ 2060527 w 2529258"/>
                <a:gd name="connsiteY71" fmla="*/ 1540868 h 2478548"/>
                <a:gd name="connsiteX72" fmla="*/ 1935673 w 2529258"/>
                <a:gd name="connsiteY72" fmla="*/ 1607486 h 2478548"/>
                <a:gd name="connsiteX73" fmla="*/ 1896197 w 2529258"/>
                <a:gd name="connsiteY73" fmla="*/ 1619643 h 2478548"/>
                <a:gd name="connsiteX74" fmla="*/ 1910415 w 2529258"/>
                <a:gd name="connsiteY74" fmla="*/ 1659450 h 2478548"/>
                <a:gd name="connsiteX75" fmla="*/ 1920670 w 2529258"/>
                <a:gd name="connsiteY75" fmla="*/ 1699571 h 2478548"/>
                <a:gd name="connsiteX76" fmla="*/ 1918156 w 2529258"/>
                <a:gd name="connsiteY76" fmla="*/ 1727071 h 2478548"/>
                <a:gd name="connsiteX77" fmla="*/ 1935983 w 2529258"/>
                <a:gd name="connsiteY77" fmla="*/ 1735854 h 2478548"/>
                <a:gd name="connsiteX78" fmla="*/ 1956046 w 2529258"/>
                <a:gd name="connsiteY78" fmla="*/ 1739922 h 2478548"/>
                <a:gd name="connsiteX79" fmla="*/ 1987438 w 2529258"/>
                <a:gd name="connsiteY79" fmla="*/ 1768218 h 2478548"/>
                <a:gd name="connsiteX80" fmla="*/ 2030865 w 2529258"/>
                <a:gd name="connsiteY80" fmla="*/ 1780161 h 2478548"/>
                <a:gd name="connsiteX81" fmla="*/ 2077388 w 2529258"/>
                <a:gd name="connsiteY81" fmla="*/ 1770194 h 2478548"/>
                <a:gd name="connsiteX82" fmla="*/ 2194870 w 2529258"/>
                <a:gd name="connsiteY82" fmla="*/ 1742239 h 2478548"/>
                <a:gd name="connsiteX83" fmla="*/ 2275439 w 2529258"/>
                <a:gd name="connsiteY83" fmla="*/ 1762473 h 2478548"/>
                <a:gd name="connsiteX84" fmla="*/ 2383818 w 2529258"/>
                <a:gd name="connsiteY84" fmla="*/ 1811591 h 2478548"/>
                <a:gd name="connsiteX85" fmla="*/ 2398631 w 2529258"/>
                <a:gd name="connsiteY85" fmla="*/ 1821743 h 2478548"/>
                <a:gd name="connsiteX86" fmla="*/ 2376624 w 2529258"/>
                <a:gd name="connsiteY86" fmla="*/ 1867426 h 2478548"/>
                <a:gd name="connsiteX87" fmla="*/ 2313279 w 2529258"/>
                <a:gd name="connsiteY87" fmla="*/ 1971695 h 2478548"/>
                <a:gd name="connsiteX88" fmla="*/ 2247545 w 2529258"/>
                <a:gd name="connsiteY88" fmla="*/ 2059600 h 2478548"/>
                <a:gd name="connsiteX89" fmla="*/ 2229193 w 2529258"/>
                <a:gd name="connsiteY89" fmla="*/ 2039315 h 2478548"/>
                <a:gd name="connsiteX90" fmla="*/ 2204458 w 2529258"/>
                <a:gd name="connsiteY90" fmla="*/ 1992488 h 2478548"/>
                <a:gd name="connsiteX91" fmla="*/ 2168261 w 2529258"/>
                <a:gd name="connsiteY91" fmla="*/ 1955282 h 2478548"/>
                <a:gd name="connsiteX92" fmla="*/ 2110131 w 2529258"/>
                <a:gd name="connsiteY92" fmla="*/ 1923007 h 2478548"/>
                <a:gd name="connsiteX93" fmla="*/ 2049401 w 2529258"/>
                <a:gd name="connsiteY93" fmla="*/ 1889153 h 2478548"/>
                <a:gd name="connsiteX94" fmla="*/ 2019765 w 2529258"/>
                <a:gd name="connsiteY94" fmla="*/ 1894011 h 2478548"/>
                <a:gd name="connsiteX95" fmla="*/ 2018981 w 2529258"/>
                <a:gd name="connsiteY95" fmla="*/ 1923904 h 2478548"/>
                <a:gd name="connsiteX96" fmla="*/ 2030662 w 2529258"/>
                <a:gd name="connsiteY96" fmla="*/ 1938042 h 2478548"/>
                <a:gd name="connsiteX97" fmla="*/ 2033438 w 2529258"/>
                <a:gd name="connsiteY97" fmla="*/ 1954977 h 2478548"/>
                <a:gd name="connsiteX98" fmla="*/ 2030303 w 2529258"/>
                <a:gd name="connsiteY98" fmla="*/ 1958389 h 2478548"/>
                <a:gd name="connsiteX99" fmla="*/ 2014176 w 2529258"/>
                <a:gd name="connsiteY99" fmla="*/ 1955794 h 2478548"/>
                <a:gd name="connsiteX100" fmla="*/ 1980268 w 2529258"/>
                <a:gd name="connsiteY100" fmla="*/ 1934598 h 2478548"/>
                <a:gd name="connsiteX101" fmla="*/ 1942586 w 2529258"/>
                <a:gd name="connsiteY101" fmla="*/ 1925057 h 2478548"/>
                <a:gd name="connsiteX102" fmla="*/ 1912743 w 2529258"/>
                <a:gd name="connsiteY102" fmla="*/ 1947005 h 2478548"/>
                <a:gd name="connsiteX103" fmla="*/ 1925347 w 2529258"/>
                <a:gd name="connsiteY103" fmla="*/ 1981056 h 2478548"/>
                <a:gd name="connsiteX104" fmla="*/ 1964108 w 2529258"/>
                <a:gd name="connsiteY104" fmla="*/ 2013495 h 2478548"/>
                <a:gd name="connsiteX105" fmla="*/ 1982601 w 2529258"/>
                <a:gd name="connsiteY105" fmla="*/ 2056949 h 2478548"/>
                <a:gd name="connsiteX106" fmla="*/ 1986766 w 2529258"/>
                <a:gd name="connsiteY106" fmla="*/ 2082351 h 2478548"/>
                <a:gd name="connsiteX107" fmla="*/ 2008549 w 2529258"/>
                <a:gd name="connsiteY107" fmla="*/ 2072427 h 2478548"/>
                <a:gd name="connsiteX108" fmla="*/ 2050079 w 2529258"/>
                <a:gd name="connsiteY108" fmla="*/ 2021808 h 2478548"/>
                <a:gd name="connsiteX109" fmla="*/ 2050079 w 2529258"/>
                <a:gd name="connsiteY109" fmla="*/ 2021809 h 2478548"/>
                <a:gd name="connsiteX110" fmla="*/ 2053484 w 2529258"/>
                <a:gd name="connsiteY110" fmla="*/ 2018358 h 2478548"/>
                <a:gd name="connsiteX111" fmla="*/ 2107537 w 2529258"/>
                <a:gd name="connsiteY111" fmla="*/ 2021418 h 2478548"/>
                <a:gd name="connsiteX112" fmla="*/ 2107536 w 2529258"/>
                <a:gd name="connsiteY112" fmla="*/ 2021419 h 2478548"/>
                <a:gd name="connsiteX113" fmla="*/ 2156942 w 2529258"/>
                <a:gd name="connsiteY113" fmla="*/ 2069838 h 2478548"/>
                <a:gd name="connsiteX114" fmla="*/ 2164096 w 2529258"/>
                <a:gd name="connsiteY114" fmla="*/ 2113477 h 2478548"/>
                <a:gd name="connsiteX115" fmla="*/ 2138625 w 2529258"/>
                <a:gd name="connsiteY115" fmla="*/ 2123339 h 2478548"/>
                <a:gd name="connsiteX116" fmla="*/ 2110521 w 2529258"/>
                <a:gd name="connsiteY116" fmla="*/ 2123263 h 2478548"/>
                <a:gd name="connsiteX117" fmla="*/ 2065797 w 2529258"/>
                <a:gd name="connsiteY117" fmla="*/ 2150326 h 2478548"/>
                <a:gd name="connsiteX118" fmla="*/ 2022611 w 2529258"/>
                <a:gd name="connsiteY118" fmla="*/ 2190848 h 2478548"/>
                <a:gd name="connsiteX119" fmla="*/ 1918338 w 2529258"/>
                <a:gd name="connsiteY119" fmla="*/ 2291213 h 2478548"/>
                <a:gd name="connsiteX120" fmla="*/ 1852969 w 2529258"/>
                <a:gd name="connsiteY120" fmla="*/ 2329017 h 2478548"/>
                <a:gd name="connsiteX121" fmla="*/ 1790931 w 2529258"/>
                <a:gd name="connsiteY121" fmla="*/ 2297385 h 2478548"/>
                <a:gd name="connsiteX122" fmla="*/ 1661522 w 2529258"/>
                <a:gd name="connsiteY122" fmla="*/ 2158745 h 2478548"/>
                <a:gd name="connsiteX123" fmla="*/ 1636488 w 2529258"/>
                <a:gd name="connsiteY123" fmla="*/ 2146796 h 2478548"/>
                <a:gd name="connsiteX124" fmla="*/ 1632377 w 2529258"/>
                <a:gd name="connsiteY124" fmla="*/ 2121720 h 2478548"/>
                <a:gd name="connsiteX125" fmla="*/ 1650140 w 2529258"/>
                <a:gd name="connsiteY125" fmla="*/ 2113792 h 2478548"/>
                <a:gd name="connsiteX126" fmla="*/ 1695120 w 2529258"/>
                <a:gd name="connsiteY126" fmla="*/ 2112772 h 2478548"/>
                <a:gd name="connsiteX127" fmla="*/ 1739096 w 2529258"/>
                <a:gd name="connsiteY127" fmla="*/ 2101550 h 2478548"/>
                <a:gd name="connsiteX128" fmla="*/ 1766127 w 2529258"/>
                <a:gd name="connsiteY128" fmla="*/ 2097118 h 2478548"/>
                <a:gd name="connsiteX129" fmla="*/ 1814332 w 2529258"/>
                <a:gd name="connsiteY129" fmla="*/ 2107610 h 2478548"/>
                <a:gd name="connsiteX130" fmla="*/ 1879466 w 2529258"/>
                <a:gd name="connsiteY130" fmla="*/ 2096932 h 2478548"/>
                <a:gd name="connsiteX131" fmla="*/ 1910164 w 2529258"/>
                <a:gd name="connsiteY131" fmla="*/ 2080195 h 2478548"/>
                <a:gd name="connsiteX132" fmla="*/ 1911584 w 2529258"/>
                <a:gd name="connsiteY132" fmla="*/ 2035818 h 2478548"/>
                <a:gd name="connsiteX133" fmla="*/ 1870475 w 2529258"/>
                <a:gd name="connsiteY133" fmla="*/ 1989049 h 2478548"/>
                <a:gd name="connsiteX134" fmla="*/ 1833434 w 2529258"/>
                <a:gd name="connsiteY134" fmla="*/ 1983417 h 2478548"/>
                <a:gd name="connsiteX135" fmla="*/ 1812073 w 2529258"/>
                <a:gd name="connsiteY135" fmla="*/ 1957156 h 2478548"/>
                <a:gd name="connsiteX136" fmla="*/ 1831501 w 2529258"/>
                <a:gd name="connsiteY136" fmla="*/ 1934908 h 2478548"/>
                <a:gd name="connsiteX137" fmla="*/ 1843396 w 2529258"/>
                <a:gd name="connsiteY137" fmla="*/ 1909548 h 2478548"/>
                <a:gd name="connsiteX138" fmla="*/ 1822211 w 2529258"/>
                <a:gd name="connsiteY138" fmla="*/ 1898641 h 2478548"/>
                <a:gd name="connsiteX139" fmla="*/ 1767948 w 2529258"/>
                <a:gd name="connsiteY139" fmla="*/ 1881786 h 2478548"/>
                <a:gd name="connsiteX140" fmla="*/ 1765673 w 2529258"/>
                <a:gd name="connsiteY140" fmla="*/ 1880153 h 2478548"/>
                <a:gd name="connsiteX141" fmla="*/ 1763398 w 2529258"/>
                <a:gd name="connsiteY141" fmla="*/ 1878519 h 2478548"/>
                <a:gd name="connsiteX142" fmla="*/ 1743110 w 2529258"/>
                <a:gd name="connsiteY142" fmla="*/ 1856764 h 2478548"/>
                <a:gd name="connsiteX143" fmla="*/ 1696139 w 2529258"/>
                <a:gd name="connsiteY143" fmla="*/ 1810955 h 2478548"/>
                <a:gd name="connsiteX144" fmla="*/ 1637786 w 2529258"/>
                <a:gd name="connsiteY144" fmla="*/ 1842593 h 2478548"/>
                <a:gd name="connsiteX145" fmla="*/ 1618560 w 2529258"/>
                <a:gd name="connsiteY145" fmla="*/ 1910958 h 2478548"/>
                <a:gd name="connsiteX146" fmla="*/ 1604359 w 2529258"/>
                <a:gd name="connsiteY146" fmla="*/ 1946729 h 2478548"/>
                <a:gd name="connsiteX147" fmla="*/ 1571215 w 2529258"/>
                <a:gd name="connsiteY147" fmla="*/ 1964870 h 2478548"/>
                <a:gd name="connsiteX148" fmla="*/ 1538718 w 2529258"/>
                <a:gd name="connsiteY148" fmla="*/ 1944112 h 2478548"/>
                <a:gd name="connsiteX149" fmla="*/ 1512387 w 2529258"/>
                <a:gd name="connsiteY149" fmla="*/ 1909970 h 2478548"/>
                <a:gd name="connsiteX150" fmla="*/ 1475570 w 2529258"/>
                <a:gd name="connsiteY150" fmla="*/ 1901627 h 2478548"/>
                <a:gd name="connsiteX151" fmla="*/ 1452773 w 2529258"/>
                <a:gd name="connsiteY151" fmla="*/ 1946163 h 2478548"/>
                <a:gd name="connsiteX152" fmla="*/ 1402134 w 2529258"/>
                <a:gd name="connsiteY152" fmla="*/ 1994261 h 2478548"/>
                <a:gd name="connsiteX153" fmla="*/ 1352712 w 2529258"/>
                <a:gd name="connsiteY153" fmla="*/ 2013065 h 2478548"/>
                <a:gd name="connsiteX154" fmla="*/ 1306370 w 2529258"/>
                <a:gd name="connsiteY154" fmla="*/ 2056779 h 2478548"/>
                <a:gd name="connsiteX155" fmla="*/ 1251385 w 2529258"/>
                <a:gd name="connsiteY155" fmla="*/ 2086527 h 2478548"/>
                <a:gd name="connsiteX156" fmla="*/ 1191857 w 2529258"/>
                <a:gd name="connsiteY156" fmla="*/ 2131401 h 2478548"/>
                <a:gd name="connsiteX157" fmla="*/ 1144085 w 2529258"/>
                <a:gd name="connsiteY157" fmla="*/ 2141908 h 2478548"/>
                <a:gd name="connsiteX158" fmla="*/ 1095549 w 2529258"/>
                <a:gd name="connsiteY158" fmla="*/ 2133478 h 2478548"/>
                <a:gd name="connsiteX159" fmla="*/ 1075267 w 2529258"/>
                <a:gd name="connsiteY159" fmla="*/ 2130114 h 2478548"/>
                <a:gd name="connsiteX160" fmla="*/ 1059245 w 2529258"/>
                <a:gd name="connsiteY160" fmla="*/ 2136419 h 2478548"/>
                <a:gd name="connsiteX161" fmla="*/ 1066457 w 2529258"/>
                <a:gd name="connsiteY161" fmla="*/ 2157977 h 2478548"/>
                <a:gd name="connsiteX162" fmla="*/ 1129009 w 2529258"/>
                <a:gd name="connsiteY162" fmla="*/ 2221296 h 2478548"/>
                <a:gd name="connsiteX163" fmla="*/ 1125335 w 2529258"/>
                <a:gd name="connsiteY163" fmla="*/ 2276409 h 2478548"/>
                <a:gd name="connsiteX164" fmla="*/ 1104737 w 2529258"/>
                <a:gd name="connsiteY164" fmla="*/ 2309884 h 2478548"/>
                <a:gd name="connsiteX165" fmla="*/ 1093675 w 2529258"/>
                <a:gd name="connsiteY165" fmla="*/ 2348484 h 2478548"/>
                <a:gd name="connsiteX166" fmla="*/ 1025653 w 2529258"/>
                <a:gd name="connsiteY166" fmla="*/ 2384382 h 2478548"/>
                <a:gd name="connsiteX167" fmla="*/ 949969 w 2529258"/>
                <a:gd name="connsiteY167" fmla="*/ 2363347 h 2478548"/>
                <a:gd name="connsiteX168" fmla="*/ 919975 w 2529258"/>
                <a:gd name="connsiteY168" fmla="*/ 2298705 h 2478548"/>
                <a:gd name="connsiteX169" fmla="*/ 985195 w 2529258"/>
                <a:gd name="connsiteY169" fmla="*/ 2235509 h 2478548"/>
                <a:gd name="connsiteX170" fmla="*/ 991964 w 2529258"/>
                <a:gd name="connsiteY170" fmla="*/ 2219684 h 2478548"/>
                <a:gd name="connsiteX171" fmla="*/ 984516 w 2529258"/>
                <a:gd name="connsiteY171" fmla="*/ 2204853 h 2478548"/>
                <a:gd name="connsiteX172" fmla="*/ 958228 w 2529258"/>
                <a:gd name="connsiteY172" fmla="*/ 2215851 h 2478548"/>
                <a:gd name="connsiteX173" fmla="*/ 908497 w 2529258"/>
                <a:gd name="connsiteY173" fmla="*/ 2228686 h 2478548"/>
                <a:gd name="connsiteX174" fmla="*/ 888481 w 2529258"/>
                <a:gd name="connsiteY174" fmla="*/ 2226951 h 2478548"/>
                <a:gd name="connsiteX175" fmla="*/ 877708 w 2529258"/>
                <a:gd name="connsiteY175" fmla="*/ 2197950 h 2478548"/>
                <a:gd name="connsiteX176" fmla="*/ 883111 w 2529258"/>
                <a:gd name="connsiteY176" fmla="*/ 2165628 h 2478548"/>
                <a:gd name="connsiteX177" fmla="*/ 866032 w 2529258"/>
                <a:gd name="connsiteY177" fmla="*/ 2141005 h 2478548"/>
                <a:gd name="connsiteX178" fmla="*/ 827042 w 2529258"/>
                <a:gd name="connsiteY178" fmla="*/ 2133686 h 2478548"/>
                <a:gd name="connsiteX179" fmla="*/ 794165 w 2529258"/>
                <a:gd name="connsiteY179" fmla="*/ 2112655 h 2478548"/>
                <a:gd name="connsiteX180" fmla="*/ 783541 w 2529258"/>
                <a:gd name="connsiteY180" fmla="*/ 2088647 h 2478548"/>
                <a:gd name="connsiteX181" fmla="*/ 785591 w 2529258"/>
                <a:gd name="connsiteY181" fmla="*/ 2031793 h 2478548"/>
                <a:gd name="connsiteX182" fmla="*/ 788485 w 2529258"/>
                <a:gd name="connsiteY182" fmla="*/ 2024965 h 2478548"/>
                <a:gd name="connsiteX183" fmla="*/ 792195 w 2529258"/>
                <a:gd name="connsiteY183" fmla="*/ 2016999 h 2478548"/>
                <a:gd name="connsiteX184" fmla="*/ 828094 w 2529258"/>
                <a:gd name="connsiteY184" fmla="*/ 1942222 h 2478548"/>
                <a:gd name="connsiteX185" fmla="*/ 844473 w 2529258"/>
                <a:gd name="connsiteY185" fmla="*/ 1903421 h 2478548"/>
                <a:gd name="connsiteX186" fmla="*/ 837692 w 2529258"/>
                <a:gd name="connsiteY186" fmla="*/ 1800861 h 2478548"/>
                <a:gd name="connsiteX187" fmla="*/ 798388 w 2529258"/>
                <a:gd name="connsiteY187" fmla="*/ 1748780 h 2478548"/>
                <a:gd name="connsiteX188" fmla="*/ 782841 w 2529258"/>
                <a:gd name="connsiteY188" fmla="*/ 1678424 h 2478548"/>
                <a:gd name="connsiteX189" fmla="*/ 748063 w 2529258"/>
                <a:gd name="connsiteY189" fmla="*/ 1617242 h 2478548"/>
                <a:gd name="connsiteX190" fmla="*/ 728779 w 2529258"/>
                <a:gd name="connsiteY190" fmla="*/ 1605688 h 2478548"/>
                <a:gd name="connsiteX191" fmla="*/ 703986 w 2529258"/>
                <a:gd name="connsiteY191" fmla="*/ 1605405 h 2478548"/>
                <a:gd name="connsiteX192" fmla="*/ 688348 w 2529258"/>
                <a:gd name="connsiteY192" fmla="*/ 1569175 h 2478548"/>
                <a:gd name="connsiteX193" fmla="*/ 685646 w 2529258"/>
                <a:gd name="connsiteY193" fmla="*/ 1462938 h 2478548"/>
                <a:gd name="connsiteX194" fmla="*/ 684605 w 2529258"/>
                <a:gd name="connsiteY194" fmla="*/ 1425986 h 2478548"/>
                <a:gd name="connsiteX195" fmla="*/ 675315 w 2529258"/>
                <a:gd name="connsiteY195" fmla="*/ 1369320 h 2478548"/>
                <a:gd name="connsiteX196" fmla="*/ 675316 w 2529258"/>
                <a:gd name="connsiteY196" fmla="*/ 1369320 h 2478548"/>
                <a:gd name="connsiteX197" fmla="*/ 635766 w 2529258"/>
                <a:gd name="connsiteY197" fmla="*/ 1327981 h 2478548"/>
                <a:gd name="connsiteX198" fmla="*/ 576035 w 2529258"/>
                <a:gd name="connsiteY198" fmla="*/ 1347137 h 2478548"/>
                <a:gd name="connsiteX199" fmla="*/ 533820 w 2529258"/>
                <a:gd name="connsiteY199" fmla="*/ 1369108 h 2478548"/>
                <a:gd name="connsiteX200" fmla="*/ 484248 w 2529258"/>
                <a:gd name="connsiteY200" fmla="*/ 1362519 h 2478548"/>
                <a:gd name="connsiteX201" fmla="*/ 380812 w 2529258"/>
                <a:gd name="connsiteY201" fmla="*/ 1372118 h 2478548"/>
                <a:gd name="connsiteX202" fmla="*/ 277805 w 2529258"/>
                <a:gd name="connsiteY202" fmla="*/ 1445522 h 2478548"/>
                <a:gd name="connsiteX203" fmla="*/ 147398 w 2529258"/>
                <a:gd name="connsiteY203" fmla="*/ 1478271 h 2478548"/>
                <a:gd name="connsiteX204" fmla="*/ 110636 w 2529258"/>
                <a:gd name="connsiteY204" fmla="*/ 1511053 h 2478548"/>
                <a:gd name="connsiteX205" fmla="*/ 65043 w 2529258"/>
                <a:gd name="connsiteY205" fmla="*/ 1518528 h 2478548"/>
                <a:gd name="connsiteX206" fmla="*/ 32753 w 2529258"/>
                <a:gd name="connsiteY206" fmla="*/ 1546952 h 2478548"/>
                <a:gd name="connsiteX207" fmla="*/ 25693 w 2529258"/>
                <a:gd name="connsiteY207" fmla="*/ 1519495 h 2478548"/>
                <a:gd name="connsiteX208" fmla="*/ 0 w 2529258"/>
                <a:gd name="connsiteY208" fmla="*/ 1264629 h 2478548"/>
                <a:gd name="connsiteX209" fmla="*/ 1264629 w 2529258"/>
                <a:gd name="connsiteY209" fmla="*/ 0 h 2478548"/>
                <a:gd name="connsiteX210" fmla="*/ 1371236 w 2529258"/>
                <a:gd name="connsiteY210" fmla="*/ 5383 h 2478548"/>
                <a:gd name="connsiteX211" fmla="*/ 1374653 w 2529258"/>
                <a:gd name="connsiteY211" fmla="*/ 9785 h 2478548"/>
                <a:gd name="connsiteX212" fmla="*/ 1372053 w 2529258"/>
                <a:gd name="connsiteY212" fmla="*/ 23756 h 2478548"/>
                <a:gd name="connsiteX213" fmla="*/ 1363265 w 2529258"/>
                <a:gd name="connsiteY213" fmla="*/ 63990 h 2478548"/>
                <a:gd name="connsiteX214" fmla="*/ 1398042 w 2529258"/>
                <a:gd name="connsiteY214" fmla="*/ 84373 h 2478548"/>
                <a:gd name="connsiteX215" fmla="*/ 1414715 w 2529258"/>
                <a:gd name="connsiteY215" fmla="*/ 98361 h 2478548"/>
                <a:gd name="connsiteX216" fmla="*/ 1415468 w 2529258"/>
                <a:gd name="connsiteY216" fmla="*/ 121312 h 2478548"/>
                <a:gd name="connsiteX217" fmla="*/ 1405745 w 2529258"/>
                <a:gd name="connsiteY217" fmla="*/ 206847 h 2478548"/>
                <a:gd name="connsiteX218" fmla="*/ 1408436 w 2529258"/>
                <a:gd name="connsiteY218" fmla="*/ 235501 h 2478548"/>
                <a:gd name="connsiteX219" fmla="*/ 1418074 w 2529258"/>
                <a:gd name="connsiteY219" fmla="*/ 263685 h 2478548"/>
                <a:gd name="connsiteX220" fmla="*/ 1410903 w 2529258"/>
                <a:gd name="connsiteY220" fmla="*/ 287267 h 2478548"/>
                <a:gd name="connsiteX221" fmla="*/ 1418325 w 2529258"/>
                <a:gd name="connsiteY221" fmla="*/ 332536 h 2478548"/>
                <a:gd name="connsiteX222" fmla="*/ 1444534 w 2529258"/>
                <a:gd name="connsiteY222" fmla="*/ 372047 h 2478548"/>
                <a:gd name="connsiteX223" fmla="*/ 1446050 w 2529258"/>
                <a:gd name="connsiteY223" fmla="*/ 393536 h 2478548"/>
                <a:gd name="connsiteX224" fmla="*/ 1442600 w 2529258"/>
                <a:gd name="connsiteY224" fmla="*/ 405137 h 2478548"/>
                <a:gd name="connsiteX225" fmla="*/ 1433306 w 2529258"/>
                <a:gd name="connsiteY225" fmla="*/ 411676 h 2478548"/>
                <a:gd name="connsiteX226" fmla="*/ 1420845 w 2529258"/>
                <a:gd name="connsiteY226" fmla="*/ 405024 h 2478548"/>
                <a:gd name="connsiteX227" fmla="*/ 1414694 w 2529258"/>
                <a:gd name="connsiteY227" fmla="*/ 391986 h 2478548"/>
                <a:gd name="connsiteX228" fmla="*/ 1382021 w 2529258"/>
                <a:gd name="connsiteY228" fmla="*/ 355874 h 2478548"/>
                <a:gd name="connsiteX229" fmla="*/ 1361877 w 2529258"/>
                <a:gd name="connsiteY229" fmla="*/ 320718 h 2478548"/>
                <a:gd name="connsiteX230" fmla="*/ 1362673 w 2529258"/>
                <a:gd name="connsiteY230" fmla="*/ 246011 h 2478548"/>
                <a:gd name="connsiteX231" fmla="*/ 1334836 w 2529258"/>
                <a:gd name="connsiteY231" fmla="*/ 206764 h 2478548"/>
                <a:gd name="connsiteX232" fmla="*/ 1284682 w 2529258"/>
                <a:gd name="connsiteY232" fmla="*/ 214986 h 2478548"/>
                <a:gd name="connsiteX233" fmla="*/ 1246286 w 2529258"/>
                <a:gd name="connsiteY233" fmla="*/ 250041 h 2478548"/>
                <a:gd name="connsiteX234" fmla="*/ 1191002 w 2529258"/>
                <a:gd name="connsiteY234" fmla="*/ 310608 h 2478548"/>
                <a:gd name="connsiteX235" fmla="*/ 1162562 w 2529258"/>
                <a:gd name="connsiteY235" fmla="*/ 355401 h 2478548"/>
                <a:gd name="connsiteX236" fmla="*/ 1183335 w 2529258"/>
                <a:gd name="connsiteY236" fmla="*/ 418881 h 2478548"/>
                <a:gd name="connsiteX237" fmla="*/ 1240146 w 2529258"/>
                <a:gd name="connsiteY237" fmla="*/ 457389 h 2478548"/>
                <a:gd name="connsiteX238" fmla="*/ 1383462 w 2529258"/>
                <a:gd name="connsiteY238" fmla="*/ 589068 h 2478548"/>
                <a:gd name="connsiteX239" fmla="*/ 1390243 w 2529258"/>
                <a:gd name="connsiteY239" fmla="*/ 610027 h 2478548"/>
                <a:gd name="connsiteX240" fmla="*/ 1373677 w 2529258"/>
                <a:gd name="connsiteY240" fmla="*/ 617091 h 2478548"/>
                <a:gd name="connsiteX241" fmla="*/ 1356667 w 2529258"/>
                <a:gd name="connsiteY241" fmla="*/ 607171 h 2478548"/>
                <a:gd name="connsiteX242" fmla="*/ 1255416 w 2529258"/>
                <a:gd name="connsiteY242" fmla="*/ 530130 h 2478548"/>
                <a:gd name="connsiteX243" fmla="*/ 1207280 w 2529258"/>
                <a:gd name="connsiteY243" fmla="*/ 493543 h 2478548"/>
                <a:gd name="connsiteX244" fmla="*/ 1182497 w 2529258"/>
                <a:gd name="connsiteY244" fmla="*/ 468846 h 2478548"/>
                <a:gd name="connsiteX245" fmla="*/ 1165530 w 2529258"/>
                <a:gd name="connsiteY245" fmla="*/ 442867 h 2478548"/>
                <a:gd name="connsiteX246" fmla="*/ 1138547 w 2529258"/>
                <a:gd name="connsiteY246" fmla="*/ 408832 h 2478548"/>
                <a:gd name="connsiteX247" fmla="*/ 1135696 w 2529258"/>
                <a:gd name="connsiteY247" fmla="*/ 358801 h 2478548"/>
                <a:gd name="connsiteX248" fmla="*/ 1122808 w 2529258"/>
                <a:gd name="connsiteY248" fmla="*/ 308744 h 2478548"/>
                <a:gd name="connsiteX249" fmla="*/ 1037563 w 2529258"/>
                <a:gd name="connsiteY249" fmla="*/ 292621 h 2478548"/>
                <a:gd name="connsiteX250" fmla="*/ 964559 w 2529258"/>
                <a:gd name="connsiteY250" fmla="*/ 345054 h 2478548"/>
                <a:gd name="connsiteX251" fmla="*/ 847099 w 2529258"/>
                <a:gd name="connsiteY251" fmla="*/ 405778 h 2478548"/>
                <a:gd name="connsiteX252" fmla="*/ 712794 w 2529258"/>
                <a:gd name="connsiteY252" fmla="*/ 373953 h 2478548"/>
                <a:gd name="connsiteX253" fmla="*/ 652545 w 2529258"/>
                <a:gd name="connsiteY253" fmla="*/ 383830 h 2478548"/>
                <a:gd name="connsiteX254" fmla="*/ 600683 w 2529258"/>
                <a:gd name="connsiteY254" fmla="*/ 422431 h 2478548"/>
                <a:gd name="connsiteX255" fmla="*/ 522404 w 2529258"/>
                <a:gd name="connsiteY255" fmla="*/ 418208 h 2478548"/>
                <a:gd name="connsiteX256" fmla="*/ 482346 w 2529258"/>
                <a:gd name="connsiteY256" fmla="*/ 424774 h 2478548"/>
                <a:gd name="connsiteX257" fmla="*/ 449229 w 2529258"/>
                <a:gd name="connsiteY257" fmla="*/ 453279 h 2478548"/>
                <a:gd name="connsiteX258" fmla="*/ 406567 w 2529258"/>
                <a:gd name="connsiteY258" fmla="*/ 460272 h 2478548"/>
                <a:gd name="connsiteX259" fmla="*/ 347348 w 2529258"/>
                <a:gd name="connsiteY259" fmla="*/ 490715 h 2478548"/>
                <a:gd name="connsiteX260" fmla="*/ 274958 w 2529258"/>
                <a:gd name="connsiteY260" fmla="*/ 597892 h 2478548"/>
                <a:gd name="connsiteX261" fmla="*/ 283981 w 2529258"/>
                <a:gd name="connsiteY261" fmla="*/ 652931 h 2478548"/>
                <a:gd name="connsiteX262" fmla="*/ 369826 w 2529258"/>
                <a:gd name="connsiteY262" fmla="*/ 689021 h 2478548"/>
                <a:gd name="connsiteX263" fmla="*/ 419749 w 2529258"/>
                <a:gd name="connsiteY263" fmla="*/ 726318 h 2478548"/>
                <a:gd name="connsiteX264" fmla="*/ 481013 w 2529258"/>
                <a:gd name="connsiteY264" fmla="*/ 743029 h 2478548"/>
                <a:gd name="connsiteX265" fmla="*/ 542640 w 2529258"/>
                <a:gd name="connsiteY265" fmla="*/ 786434 h 2478548"/>
                <a:gd name="connsiteX266" fmla="*/ 591618 w 2529258"/>
                <a:gd name="connsiteY266" fmla="*/ 811848 h 2478548"/>
                <a:gd name="connsiteX267" fmla="*/ 649160 w 2529258"/>
                <a:gd name="connsiteY267" fmla="*/ 799739 h 2478548"/>
                <a:gd name="connsiteX268" fmla="*/ 786076 w 2529258"/>
                <a:gd name="connsiteY268" fmla="*/ 869929 h 2478548"/>
                <a:gd name="connsiteX269" fmla="*/ 828872 w 2529258"/>
                <a:gd name="connsiteY269" fmla="*/ 894348 h 2478548"/>
                <a:gd name="connsiteX270" fmla="*/ 859160 w 2529258"/>
                <a:gd name="connsiteY270" fmla="*/ 889383 h 2478548"/>
                <a:gd name="connsiteX271" fmla="*/ 886270 w 2529258"/>
                <a:gd name="connsiteY271" fmla="*/ 916041 h 2478548"/>
                <a:gd name="connsiteX272" fmla="*/ 895426 w 2529258"/>
                <a:gd name="connsiteY272" fmla="*/ 941293 h 2478548"/>
                <a:gd name="connsiteX273" fmla="*/ 893083 w 2529258"/>
                <a:gd name="connsiteY273" fmla="*/ 1088155 h 2478548"/>
                <a:gd name="connsiteX274" fmla="*/ 857942 w 2529258"/>
                <a:gd name="connsiteY274" fmla="*/ 1143076 h 2478548"/>
                <a:gd name="connsiteX275" fmla="*/ 858642 w 2529258"/>
                <a:gd name="connsiteY275" fmla="*/ 1206501 h 2478548"/>
                <a:gd name="connsiteX276" fmla="*/ 917658 w 2529258"/>
                <a:gd name="connsiteY276" fmla="*/ 1252341 h 2478548"/>
                <a:gd name="connsiteX277" fmla="*/ 969648 w 2529258"/>
                <a:gd name="connsiteY277" fmla="*/ 1308362 h 2478548"/>
                <a:gd name="connsiteX278" fmla="*/ 1002578 w 2529258"/>
                <a:gd name="connsiteY278" fmla="*/ 1329717 h 2478548"/>
                <a:gd name="connsiteX279" fmla="*/ 1025300 w 2529258"/>
                <a:gd name="connsiteY279" fmla="*/ 1333684 h 2478548"/>
                <a:gd name="connsiteX280" fmla="*/ 1062400 w 2529258"/>
                <a:gd name="connsiteY280" fmla="*/ 1337634 h 2478548"/>
                <a:gd name="connsiteX281" fmla="*/ 1119194 w 2529258"/>
                <a:gd name="connsiteY281" fmla="*/ 1341367 h 2478548"/>
                <a:gd name="connsiteX282" fmla="*/ 1224279 w 2529258"/>
                <a:gd name="connsiteY282" fmla="*/ 1303071 h 2478548"/>
                <a:gd name="connsiteX283" fmla="*/ 1378840 w 2529258"/>
                <a:gd name="connsiteY283" fmla="*/ 1225897 h 2478548"/>
                <a:gd name="connsiteX284" fmla="*/ 1404450 w 2529258"/>
                <a:gd name="connsiteY284" fmla="*/ 1204642 h 2478548"/>
                <a:gd name="connsiteX285" fmla="*/ 1415822 w 2529258"/>
                <a:gd name="connsiteY285" fmla="*/ 1172012 h 2478548"/>
                <a:gd name="connsiteX286" fmla="*/ 1454972 w 2529258"/>
                <a:gd name="connsiteY286" fmla="*/ 1098709 h 2478548"/>
                <a:gd name="connsiteX287" fmla="*/ 1475313 w 2529258"/>
                <a:gd name="connsiteY287" fmla="*/ 1018791 h 2478548"/>
                <a:gd name="connsiteX288" fmla="*/ 1435592 w 2529258"/>
                <a:gd name="connsiteY288" fmla="*/ 980490 h 2478548"/>
                <a:gd name="connsiteX289" fmla="*/ 1405566 w 2529258"/>
                <a:gd name="connsiteY289" fmla="*/ 968691 h 2478548"/>
                <a:gd name="connsiteX290" fmla="*/ 1404045 w 2529258"/>
                <a:gd name="connsiteY290" fmla="*/ 949210 h 2478548"/>
                <a:gd name="connsiteX291" fmla="*/ 1382881 w 2529258"/>
                <a:gd name="connsiteY291" fmla="*/ 889473 h 2478548"/>
                <a:gd name="connsiteX292" fmla="*/ 1371600 w 2529258"/>
                <a:gd name="connsiteY292" fmla="*/ 867578 h 2478548"/>
                <a:gd name="connsiteX293" fmla="*/ 1393350 w 2529258"/>
                <a:gd name="connsiteY293" fmla="*/ 849298 h 2478548"/>
                <a:gd name="connsiteX294" fmla="*/ 1416617 w 2529258"/>
                <a:gd name="connsiteY294" fmla="*/ 832108 h 2478548"/>
                <a:gd name="connsiteX295" fmla="*/ 1416794 w 2529258"/>
                <a:gd name="connsiteY295" fmla="*/ 786263 h 2478548"/>
                <a:gd name="connsiteX296" fmla="*/ 1420012 w 2529258"/>
                <a:gd name="connsiteY296" fmla="*/ 738581 h 2478548"/>
                <a:gd name="connsiteX297" fmla="*/ 1431806 w 2529258"/>
                <a:gd name="connsiteY297" fmla="*/ 669763 h 2478548"/>
                <a:gd name="connsiteX298" fmla="*/ 1445426 w 2529258"/>
                <a:gd name="connsiteY298" fmla="*/ 628403 h 2478548"/>
                <a:gd name="connsiteX299" fmla="*/ 1483550 w 2529258"/>
                <a:gd name="connsiteY299" fmla="*/ 614127 h 2478548"/>
                <a:gd name="connsiteX300" fmla="*/ 1515477 w 2529258"/>
                <a:gd name="connsiteY300" fmla="*/ 645680 h 2478548"/>
                <a:gd name="connsiteX301" fmla="*/ 1508766 w 2529258"/>
                <a:gd name="connsiteY301" fmla="*/ 680222 h 2478548"/>
                <a:gd name="connsiteX302" fmla="*/ 1498147 w 2529258"/>
                <a:gd name="connsiteY302" fmla="*/ 715405 h 2478548"/>
                <a:gd name="connsiteX303" fmla="*/ 1510651 w 2529258"/>
                <a:gd name="connsiteY303" fmla="*/ 746797 h 2478548"/>
                <a:gd name="connsiteX304" fmla="*/ 1557846 w 2529258"/>
                <a:gd name="connsiteY304" fmla="*/ 789893 h 2478548"/>
                <a:gd name="connsiteX305" fmla="*/ 1574557 w 2529258"/>
                <a:gd name="connsiteY305" fmla="*/ 810228 h 2478548"/>
                <a:gd name="connsiteX306" fmla="*/ 1570584 w 2529258"/>
                <a:gd name="connsiteY306" fmla="*/ 834958 h 2478548"/>
                <a:gd name="connsiteX307" fmla="*/ 1546890 w 2529258"/>
                <a:gd name="connsiteY307" fmla="*/ 829143 h 2478548"/>
                <a:gd name="connsiteX308" fmla="*/ 1524948 w 2529258"/>
                <a:gd name="connsiteY308" fmla="*/ 817691 h 2478548"/>
                <a:gd name="connsiteX309" fmla="*/ 1504089 w 2529258"/>
                <a:gd name="connsiteY309" fmla="*/ 827130 h 2478548"/>
                <a:gd name="connsiteX310" fmla="*/ 1509849 w 2529258"/>
                <a:gd name="connsiteY310" fmla="*/ 843910 h 2478548"/>
                <a:gd name="connsiteX311" fmla="*/ 1526101 w 2529258"/>
                <a:gd name="connsiteY311" fmla="*/ 853285 h 2478548"/>
                <a:gd name="connsiteX312" fmla="*/ 1633662 w 2529258"/>
                <a:gd name="connsiteY312" fmla="*/ 964739 h 2478548"/>
                <a:gd name="connsiteX313" fmla="*/ 1639803 w 2529258"/>
                <a:gd name="connsiteY313" fmla="*/ 981791 h 2478548"/>
                <a:gd name="connsiteX314" fmla="*/ 1631191 w 2529258"/>
                <a:gd name="connsiteY314" fmla="*/ 996580 h 2478548"/>
                <a:gd name="connsiteX315" fmla="*/ 1612820 w 2529258"/>
                <a:gd name="connsiteY315" fmla="*/ 988557 h 2478548"/>
                <a:gd name="connsiteX316" fmla="*/ 1583323 w 2529258"/>
                <a:gd name="connsiteY316" fmla="*/ 941224 h 2478548"/>
                <a:gd name="connsiteX317" fmla="*/ 1561605 w 2529258"/>
                <a:gd name="connsiteY317" fmla="*/ 906659 h 2478548"/>
                <a:gd name="connsiteX318" fmla="*/ 1532738 w 2529258"/>
                <a:gd name="connsiteY318" fmla="*/ 908047 h 2478548"/>
                <a:gd name="connsiteX319" fmla="*/ 1516171 w 2529258"/>
                <a:gd name="connsiteY319" fmla="*/ 915110 h 2478548"/>
                <a:gd name="connsiteX320" fmla="*/ 1509349 w 2529258"/>
                <a:gd name="connsiteY320" fmla="*/ 930609 h 2478548"/>
                <a:gd name="connsiteX321" fmla="*/ 1525802 w 2529258"/>
                <a:gd name="connsiteY321" fmla="*/ 945302 h 2478548"/>
                <a:gd name="connsiteX322" fmla="*/ 1603772 w 2529258"/>
                <a:gd name="connsiteY322" fmla="*/ 1045556 h 2478548"/>
                <a:gd name="connsiteX323" fmla="*/ 1576671 w 2529258"/>
                <a:gd name="connsiteY323" fmla="*/ 1116883 h 2478548"/>
                <a:gd name="connsiteX324" fmla="*/ 1443825 w 2529258"/>
                <a:gd name="connsiteY324" fmla="*/ 1189828 h 2478548"/>
                <a:gd name="connsiteX325" fmla="*/ 1467971 w 2529258"/>
                <a:gd name="connsiteY325" fmla="*/ 1289146 h 2478548"/>
                <a:gd name="connsiteX326" fmla="*/ 1558397 w 2529258"/>
                <a:gd name="connsiteY326" fmla="*/ 1276724 h 2478548"/>
                <a:gd name="connsiteX327" fmla="*/ 1574306 w 2529258"/>
                <a:gd name="connsiteY327" fmla="*/ 1230974 h 2478548"/>
                <a:gd name="connsiteX328" fmla="*/ 1588625 w 2529258"/>
                <a:gd name="connsiteY328" fmla="*/ 1212240 h 2478548"/>
                <a:gd name="connsiteX329" fmla="*/ 1612111 w 2529258"/>
                <a:gd name="connsiteY329" fmla="*/ 1214744 h 2478548"/>
                <a:gd name="connsiteX330" fmla="*/ 1629190 w 2529258"/>
                <a:gd name="connsiteY330" fmla="*/ 1239368 h 2478548"/>
                <a:gd name="connsiteX331" fmla="*/ 1652147 w 2529258"/>
                <a:gd name="connsiteY331" fmla="*/ 1257006 h 2478548"/>
                <a:gd name="connsiteX332" fmla="*/ 1676888 w 2529258"/>
                <a:gd name="connsiteY332" fmla="*/ 1236564 h 2478548"/>
                <a:gd name="connsiteX333" fmla="*/ 1696289 w 2529258"/>
                <a:gd name="connsiteY333" fmla="*/ 1203954 h 2478548"/>
                <a:gd name="connsiteX334" fmla="*/ 1721253 w 2529258"/>
                <a:gd name="connsiteY334" fmla="*/ 1180800 h 2478548"/>
                <a:gd name="connsiteX335" fmla="*/ 1799750 w 2529258"/>
                <a:gd name="connsiteY335" fmla="*/ 1123118 h 2478548"/>
                <a:gd name="connsiteX336" fmla="*/ 1815592 w 2529258"/>
                <a:gd name="connsiteY336" fmla="*/ 1103465 h 2478548"/>
                <a:gd name="connsiteX337" fmla="*/ 1838943 w 2529258"/>
                <a:gd name="connsiteY337" fmla="*/ 1094955 h 2478548"/>
                <a:gd name="connsiteX338" fmla="*/ 1858884 w 2529258"/>
                <a:gd name="connsiteY338" fmla="*/ 1104394 h 2478548"/>
                <a:gd name="connsiteX339" fmla="*/ 1872269 w 2529258"/>
                <a:gd name="connsiteY339" fmla="*/ 1110561 h 2478548"/>
                <a:gd name="connsiteX340" fmla="*/ 1883410 w 2529258"/>
                <a:gd name="connsiteY340" fmla="*/ 1103048 h 2478548"/>
                <a:gd name="connsiteX341" fmla="*/ 1877794 w 2529258"/>
                <a:gd name="connsiteY341" fmla="*/ 1093267 h 2478548"/>
                <a:gd name="connsiteX342" fmla="*/ 1866358 w 2529258"/>
                <a:gd name="connsiteY342" fmla="*/ 1088788 h 2478548"/>
                <a:gd name="connsiteX343" fmla="*/ 1839979 w 2529258"/>
                <a:gd name="connsiteY343" fmla="*/ 1052313 h 2478548"/>
                <a:gd name="connsiteX344" fmla="*/ 1846487 w 2529258"/>
                <a:gd name="connsiteY344" fmla="*/ 992054 h 2478548"/>
                <a:gd name="connsiteX345" fmla="*/ 1887068 w 2529258"/>
                <a:gd name="connsiteY345" fmla="*/ 951959 h 2478548"/>
                <a:gd name="connsiteX346" fmla="*/ 1930056 w 2529258"/>
                <a:gd name="connsiteY346" fmla="*/ 944912 h 2478548"/>
                <a:gd name="connsiteX347" fmla="*/ 1940857 w 2529258"/>
                <a:gd name="connsiteY347" fmla="*/ 923076 h 2478548"/>
                <a:gd name="connsiteX348" fmla="*/ 1960520 w 2529258"/>
                <a:gd name="connsiteY348" fmla="*/ 914501 h 2478548"/>
                <a:gd name="connsiteX349" fmla="*/ 2001880 w 2529258"/>
                <a:gd name="connsiteY349" fmla="*/ 907721 h 2478548"/>
                <a:gd name="connsiteX350" fmla="*/ 2014282 w 2529258"/>
                <a:gd name="connsiteY350" fmla="*/ 875255 h 2478548"/>
                <a:gd name="connsiteX351" fmla="*/ 2026241 w 2529258"/>
                <a:gd name="connsiteY351" fmla="*/ 866607 h 2478548"/>
                <a:gd name="connsiteX352" fmla="*/ 2033422 w 2529258"/>
                <a:gd name="connsiteY352" fmla="*/ 879810 h 2478548"/>
                <a:gd name="connsiteX353" fmla="*/ 2028793 w 2529258"/>
                <a:gd name="connsiteY353" fmla="*/ 927054 h 2478548"/>
                <a:gd name="connsiteX354" fmla="*/ 2036374 w 2529258"/>
                <a:gd name="connsiteY354" fmla="*/ 973299 h 2478548"/>
                <a:gd name="connsiteX355" fmla="*/ 2082807 w 2529258"/>
                <a:gd name="connsiteY355" fmla="*/ 977058 h 2478548"/>
                <a:gd name="connsiteX356" fmla="*/ 2116489 w 2529258"/>
                <a:gd name="connsiteY356" fmla="*/ 960166 h 2478548"/>
                <a:gd name="connsiteX357" fmla="*/ 2137935 w 2529258"/>
                <a:gd name="connsiteY357" fmla="*/ 954309 h 2478548"/>
                <a:gd name="connsiteX358" fmla="*/ 2153135 w 2529258"/>
                <a:gd name="connsiteY358" fmla="*/ 971548 h 2478548"/>
                <a:gd name="connsiteX359" fmla="*/ 2146130 w 2529258"/>
                <a:gd name="connsiteY359" fmla="*/ 994100 h 2478548"/>
                <a:gd name="connsiteX360" fmla="*/ 2128400 w 2529258"/>
                <a:gd name="connsiteY360" fmla="*/ 1010383 h 2478548"/>
                <a:gd name="connsiteX361" fmla="*/ 2097915 w 2529258"/>
                <a:gd name="connsiteY361" fmla="*/ 1028424 h 2478548"/>
                <a:gd name="connsiteX362" fmla="*/ 1932005 w 2529258"/>
                <a:gd name="connsiteY362" fmla="*/ 1007798 h 2478548"/>
                <a:gd name="connsiteX363" fmla="*/ 1901392 w 2529258"/>
                <a:gd name="connsiteY363" fmla="*/ 1012817 h 2478548"/>
                <a:gd name="connsiteX364" fmla="*/ 1879251 w 2529258"/>
                <a:gd name="connsiteY364" fmla="*/ 1034839 h 2478548"/>
                <a:gd name="connsiteX365" fmla="*/ 1872258 w 2529258"/>
                <a:gd name="connsiteY365" fmla="*/ 1053375 h 2478548"/>
                <a:gd name="connsiteX366" fmla="*/ 1887302 w 2529258"/>
                <a:gd name="connsiteY366" fmla="*/ 1067630 h 2478548"/>
                <a:gd name="connsiteX367" fmla="*/ 1912390 w 2529258"/>
                <a:gd name="connsiteY367" fmla="*/ 1079904 h 2478548"/>
                <a:gd name="connsiteX368" fmla="*/ 1942965 w 2529258"/>
                <a:gd name="connsiteY368" fmla="*/ 1088939 h 2478548"/>
                <a:gd name="connsiteX369" fmla="*/ 1951465 w 2529258"/>
                <a:gd name="connsiteY369" fmla="*/ 1116306 h 2478548"/>
                <a:gd name="connsiteX370" fmla="*/ 1927163 w 2529258"/>
                <a:gd name="connsiteY370" fmla="*/ 1135339 h 2478548"/>
                <a:gd name="connsiteX371" fmla="*/ 1930152 w 2529258"/>
                <a:gd name="connsiteY371" fmla="*/ 1153576 h 2478548"/>
                <a:gd name="connsiteX372" fmla="*/ 1946676 w 2529258"/>
                <a:gd name="connsiteY372" fmla="*/ 1162573 h 2478548"/>
                <a:gd name="connsiteX373" fmla="*/ 1983990 w 2529258"/>
                <a:gd name="connsiteY373" fmla="*/ 1167825 h 2478548"/>
                <a:gd name="connsiteX374" fmla="*/ 1998196 w 2529258"/>
                <a:gd name="connsiteY374" fmla="*/ 1170848 h 2478548"/>
                <a:gd name="connsiteX375" fmla="*/ 2010219 w 2529258"/>
                <a:gd name="connsiteY375" fmla="*/ 1178909 h 2478548"/>
                <a:gd name="connsiteX376" fmla="*/ 2023898 w 2529258"/>
                <a:gd name="connsiteY376" fmla="*/ 1176667 h 2478548"/>
                <a:gd name="connsiteX377" fmla="*/ 2033908 w 2529258"/>
                <a:gd name="connsiteY377" fmla="*/ 1166330 h 2478548"/>
                <a:gd name="connsiteX378" fmla="*/ 2105080 w 2529258"/>
                <a:gd name="connsiteY378" fmla="*/ 1129246 h 2478548"/>
                <a:gd name="connsiteX379" fmla="*/ 2182814 w 2529258"/>
                <a:gd name="connsiteY379" fmla="*/ 1113827 h 2478548"/>
                <a:gd name="connsiteX380" fmla="*/ 2298561 w 2529258"/>
                <a:gd name="connsiteY380" fmla="*/ 1024290 h 2478548"/>
                <a:gd name="connsiteX381" fmla="*/ 2321688 w 2529258"/>
                <a:gd name="connsiteY381" fmla="*/ 998092 h 2478548"/>
                <a:gd name="connsiteX382" fmla="*/ 2326120 w 2529258"/>
                <a:gd name="connsiteY382" fmla="*/ 963923 h 2478548"/>
                <a:gd name="connsiteX383" fmla="*/ 2304492 w 2529258"/>
                <a:gd name="connsiteY383" fmla="*/ 936033 h 2478548"/>
                <a:gd name="connsiteX384" fmla="*/ 2280660 w 2529258"/>
                <a:gd name="connsiteY384" fmla="*/ 839613 h 2478548"/>
                <a:gd name="connsiteX385" fmla="*/ 2261968 w 2529258"/>
                <a:gd name="connsiteY385" fmla="*/ 809235 h 2478548"/>
                <a:gd name="connsiteX386" fmla="*/ 2228653 w 2529258"/>
                <a:gd name="connsiteY386" fmla="*/ 810013 h 2478548"/>
                <a:gd name="connsiteX387" fmla="*/ 2222738 w 2529258"/>
                <a:gd name="connsiteY387" fmla="*/ 831048 h 2478548"/>
                <a:gd name="connsiteX388" fmla="*/ 2219967 w 2529258"/>
                <a:gd name="connsiteY388" fmla="*/ 852907 h 2478548"/>
                <a:gd name="connsiteX389" fmla="*/ 2203117 w 2529258"/>
                <a:gd name="connsiteY389" fmla="*/ 864364 h 2478548"/>
                <a:gd name="connsiteX390" fmla="*/ 2191581 w 2529258"/>
                <a:gd name="connsiteY390" fmla="*/ 857227 h 2478548"/>
                <a:gd name="connsiteX391" fmla="*/ 2163220 w 2529258"/>
                <a:gd name="connsiteY391" fmla="*/ 831109 h 2478548"/>
                <a:gd name="connsiteX392" fmla="*/ 2148320 w 2529258"/>
                <a:gd name="connsiteY392" fmla="*/ 803453 h 2478548"/>
                <a:gd name="connsiteX393" fmla="*/ 2172130 w 2529258"/>
                <a:gd name="connsiteY393" fmla="*/ 785504 h 2478548"/>
                <a:gd name="connsiteX394" fmla="*/ 2205071 w 2529258"/>
                <a:gd name="connsiteY394" fmla="*/ 782444 h 2478548"/>
                <a:gd name="connsiteX395" fmla="*/ 2222060 w 2529258"/>
                <a:gd name="connsiteY395" fmla="*/ 759594 h 2478548"/>
                <a:gd name="connsiteX396" fmla="*/ 2226139 w 2529258"/>
                <a:gd name="connsiteY396" fmla="*/ 735515 h 2478548"/>
                <a:gd name="connsiteX397" fmla="*/ 2239492 w 2529258"/>
                <a:gd name="connsiteY397" fmla="*/ 733326 h 2478548"/>
                <a:gd name="connsiteX398" fmla="*/ 2252769 w 2529258"/>
                <a:gd name="connsiteY398" fmla="*/ 738842 h 2478548"/>
                <a:gd name="connsiteX399" fmla="*/ 2271044 w 2529258"/>
                <a:gd name="connsiteY399" fmla="*/ 742200 h 2478548"/>
                <a:gd name="connsiteX400" fmla="*/ 2278678 w 2529258"/>
                <a:gd name="connsiteY400" fmla="*/ 727572 h 2478548"/>
                <a:gd name="connsiteX401" fmla="*/ 2279597 w 2529258"/>
                <a:gd name="connsiteY401" fmla="*/ 708693 h 2478548"/>
                <a:gd name="connsiteX402" fmla="*/ 2291028 w 2529258"/>
                <a:gd name="connsiteY402" fmla="*/ 694781 h 2478548"/>
                <a:gd name="connsiteX403" fmla="*/ 2317754 w 2529258"/>
                <a:gd name="connsiteY403" fmla="*/ 682374 h 2478548"/>
                <a:gd name="connsiteX404" fmla="*/ 2337770 w 2529258"/>
                <a:gd name="connsiteY404" fmla="*/ 663709 h 2478548"/>
                <a:gd name="connsiteX405" fmla="*/ 2325826 w 2529258"/>
                <a:gd name="connsiteY405" fmla="*/ 645936 h 2478548"/>
                <a:gd name="connsiteX406" fmla="*/ 2321341 w 2529258"/>
                <a:gd name="connsiteY406" fmla="*/ 618579 h 2478548"/>
                <a:gd name="connsiteX407" fmla="*/ 2337118 w 2529258"/>
                <a:gd name="connsiteY407" fmla="*/ 602616 h 2478548"/>
                <a:gd name="connsiteX408" fmla="*/ 2338797 w 2529258"/>
                <a:gd name="connsiteY408" fmla="*/ 599567 h 2478548"/>
                <a:gd name="connsiteX409" fmla="*/ 2376624 w 2529258"/>
                <a:gd name="connsiteY409" fmla="*/ 661831 h 2478548"/>
                <a:gd name="connsiteX410" fmla="*/ 2503565 w 2529258"/>
                <a:gd name="connsiteY410" fmla="*/ 1009762 h 2478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2529258" h="2478548">
                  <a:moveTo>
                    <a:pt x="912469" y="2478548"/>
                  </a:moveTo>
                  <a:lnTo>
                    <a:pt x="888568" y="2472403"/>
                  </a:lnTo>
                  <a:cubicBezTo>
                    <a:pt x="571773" y="2373869"/>
                    <a:pt x="308381" y="2154129"/>
                    <a:pt x="152634" y="1867425"/>
                  </a:cubicBezTo>
                  <a:lnTo>
                    <a:pt x="99427" y="1756974"/>
                  </a:lnTo>
                  <a:lnTo>
                    <a:pt x="135106" y="1762832"/>
                  </a:lnTo>
                  <a:cubicBezTo>
                    <a:pt x="161314" y="1769196"/>
                    <a:pt x="187317" y="1778895"/>
                    <a:pt x="211411" y="1787152"/>
                  </a:cubicBezTo>
                  <a:cubicBezTo>
                    <a:pt x="260399" y="1801888"/>
                    <a:pt x="301783" y="1835013"/>
                    <a:pt x="326891" y="1879583"/>
                  </a:cubicBezTo>
                  <a:cubicBezTo>
                    <a:pt x="345892" y="1915930"/>
                    <a:pt x="386420" y="1936709"/>
                    <a:pt x="417486" y="1965059"/>
                  </a:cubicBezTo>
                  <a:cubicBezTo>
                    <a:pt x="456129" y="2000861"/>
                    <a:pt x="500138" y="2038793"/>
                    <a:pt x="552816" y="2039856"/>
                  </a:cubicBezTo>
                  <a:cubicBezTo>
                    <a:pt x="586670" y="2040325"/>
                    <a:pt x="619082" y="2052402"/>
                    <a:pt x="650368" y="2039247"/>
                  </a:cubicBezTo>
                  <a:cubicBezTo>
                    <a:pt x="662874" y="2032496"/>
                    <a:pt x="676200" y="2027389"/>
                    <a:pt x="690015" y="2024052"/>
                  </a:cubicBezTo>
                  <a:cubicBezTo>
                    <a:pt x="704566" y="2022170"/>
                    <a:pt x="719197" y="2026886"/>
                    <a:pt x="729911" y="2036908"/>
                  </a:cubicBezTo>
                  <a:cubicBezTo>
                    <a:pt x="740272" y="2047160"/>
                    <a:pt x="745660" y="2061413"/>
                    <a:pt x="744674" y="2075956"/>
                  </a:cubicBezTo>
                  <a:cubicBezTo>
                    <a:pt x="738721" y="2097878"/>
                    <a:pt x="740186" y="2121155"/>
                    <a:pt x="748838" y="2142158"/>
                  </a:cubicBezTo>
                  <a:cubicBezTo>
                    <a:pt x="759969" y="2159061"/>
                    <a:pt x="781111" y="2165628"/>
                    <a:pt x="798009" y="2176904"/>
                  </a:cubicBezTo>
                  <a:cubicBezTo>
                    <a:pt x="825303" y="2195614"/>
                    <a:pt x="841446" y="2226722"/>
                    <a:pt x="841029" y="2259811"/>
                  </a:cubicBezTo>
                  <a:cubicBezTo>
                    <a:pt x="840239" y="2291711"/>
                    <a:pt x="841937" y="2326546"/>
                    <a:pt x="843368" y="2359754"/>
                  </a:cubicBezTo>
                  <a:cubicBezTo>
                    <a:pt x="846047" y="2396695"/>
                    <a:pt x="861828" y="2431465"/>
                    <a:pt x="887867" y="2457802"/>
                  </a:cubicBezTo>
                  <a:close/>
                  <a:moveTo>
                    <a:pt x="1731816" y="696128"/>
                  </a:moveTo>
                  <a:cubicBezTo>
                    <a:pt x="1732330" y="703123"/>
                    <a:pt x="1731117" y="710244"/>
                    <a:pt x="1728129" y="716831"/>
                  </a:cubicBezTo>
                  <a:cubicBezTo>
                    <a:pt x="1725448" y="720105"/>
                    <a:pt x="1722317" y="722981"/>
                    <a:pt x="1718828" y="725378"/>
                  </a:cubicBezTo>
                  <a:lnTo>
                    <a:pt x="1701541" y="738244"/>
                  </a:lnTo>
                  <a:cubicBezTo>
                    <a:pt x="1676980" y="755955"/>
                    <a:pt x="1648303" y="767102"/>
                    <a:pt x="1618229" y="770630"/>
                  </a:cubicBezTo>
                  <a:cubicBezTo>
                    <a:pt x="1606172" y="773148"/>
                    <a:pt x="1593716" y="768743"/>
                    <a:pt x="1585923" y="759205"/>
                  </a:cubicBezTo>
                  <a:cubicBezTo>
                    <a:pt x="1577498" y="744534"/>
                    <a:pt x="1594674" y="733023"/>
                    <a:pt x="1604406" y="725074"/>
                  </a:cubicBezTo>
                  <a:cubicBezTo>
                    <a:pt x="1627177" y="706457"/>
                    <a:pt x="1640199" y="678458"/>
                    <a:pt x="1639766" y="649048"/>
                  </a:cubicBezTo>
                  <a:cubicBezTo>
                    <a:pt x="1638218" y="636577"/>
                    <a:pt x="1637833" y="623989"/>
                    <a:pt x="1638617" y="611446"/>
                  </a:cubicBezTo>
                  <a:cubicBezTo>
                    <a:pt x="1639280" y="598388"/>
                    <a:pt x="1648228" y="587221"/>
                    <a:pt x="1660827" y="583726"/>
                  </a:cubicBezTo>
                  <a:cubicBezTo>
                    <a:pt x="1670022" y="582915"/>
                    <a:pt x="1679056" y="586525"/>
                    <a:pt x="1685161" y="593449"/>
                  </a:cubicBezTo>
                  <a:lnTo>
                    <a:pt x="1685162" y="593449"/>
                  </a:lnTo>
                  <a:cubicBezTo>
                    <a:pt x="1690895" y="600655"/>
                    <a:pt x="1695484" y="608701"/>
                    <a:pt x="1698770" y="617303"/>
                  </a:cubicBezTo>
                  <a:lnTo>
                    <a:pt x="1725144" y="676185"/>
                  </a:lnTo>
                  <a:cubicBezTo>
                    <a:pt x="1729063" y="682266"/>
                    <a:pt x="1731302" y="689134"/>
                    <a:pt x="1731816" y="696128"/>
                  </a:cubicBezTo>
                  <a:close/>
                  <a:moveTo>
                    <a:pt x="1795068" y="476442"/>
                  </a:moveTo>
                  <a:cubicBezTo>
                    <a:pt x="1794554" y="492883"/>
                    <a:pt x="1783238" y="507006"/>
                    <a:pt x="1767306" y="511092"/>
                  </a:cubicBezTo>
                  <a:cubicBezTo>
                    <a:pt x="1726532" y="521455"/>
                    <a:pt x="1696822" y="472817"/>
                    <a:pt x="1661858" y="461493"/>
                  </a:cubicBezTo>
                  <a:cubicBezTo>
                    <a:pt x="1643717" y="457088"/>
                    <a:pt x="1626506" y="449493"/>
                    <a:pt x="1611026" y="439059"/>
                  </a:cubicBezTo>
                  <a:cubicBezTo>
                    <a:pt x="1595639" y="427587"/>
                    <a:pt x="1592099" y="405993"/>
                    <a:pt x="1603018" y="390208"/>
                  </a:cubicBezTo>
                  <a:cubicBezTo>
                    <a:pt x="1617562" y="376772"/>
                    <a:pt x="1640073" y="377046"/>
                    <a:pt x="1654287" y="390833"/>
                  </a:cubicBezTo>
                  <a:lnTo>
                    <a:pt x="1652007" y="391207"/>
                  </a:lnTo>
                  <a:cubicBezTo>
                    <a:pt x="1664603" y="403700"/>
                    <a:pt x="1675742" y="417581"/>
                    <a:pt x="1685210" y="432584"/>
                  </a:cubicBezTo>
                  <a:cubicBezTo>
                    <a:pt x="1695122" y="447726"/>
                    <a:pt x="1712138" y="456691"/>
                    <a:pt x="1730232" y="456304"/>
                  </a:cubicBezTo>
                  <a:cubicBezTo>
                    <a:pt x="1741957" y="454383"/>
                    <a:pt x="1752448" y="446977"/>
                    <a:pt x="1764385" y="446359"/>
                  </a:cubicBezTo>
                  <a:cubicBezTo>
                    <a:pt x="1780635" y="447442"/>
                    <a:pt x="1793664" y="460218"/>
                    <a:pt x="1795068" y="476442"/>
                  </a:cubicBezTo>
                  <a:close/>
                  <a:moveTo>
                    <a:pt x="1808426" y="325278"/>
                  </a:moveTo>
                  <a:cubicBezTo>
                    <a:pt x="1810991" y="329675"/>
                    <a:pt x="1810797" y="335246"/>
                    <a:pt x="1806167" y="342191"/>
                  </a:cubicBezTo>
                  <a:lnTo>
                    <a:pt x="1803887" y="342565"/>
                  </a:lnTo>
                  <a:cubicBezTo>
                    <a:pt x="1799601" y="348000"/>
                    <a:pt x="1793282" y="351452"/>
                    <a:pt x="1786392" y="352122"/>
                  </a:cubicBezTo>
                  <a:lnTo>
                    <a:pt x="1777599" y="353563"/>
                  </a:lnTo>
                  <a:lnTo>
                    <a:pt x="1765874" y="355485"/>
                  </a:lnTo>
                  <a:cubicBezTo>
                    <a:pt x="1762825" y="356487"/>
                    <a:pt x="1759640" y="357009"/>
                    <a:pt x="1756430" y="357033"/>
                  </a:cubicBezTo>
                  <a:cubicBezTo>
                    <a:pt x="1743855" y="356929"/>
                    <a:pt x="1733744" y="346650"/>
                    <a:pt x="1733848" y="334075"/>
                  </a:cubicBezTo>
                  <a:cubicBezTo>
                    <a:pt x="1733857" y="333023"/>
                    <a:pt x="1733938" y="331973"/>
                    <a:pt x="1734093" y="330932"/>
                  </a:cubicBezTo>
                  <a:cubicBezTo>
                    <a:pt x="1738088" y="321549"/>
                    <a:pt x="1746198" y="314540"/>
                    <a:pt x="1756062" y="311948"/>
                  </a:cubicBezTo>
                  <a:cubicBezTo>
                    <a:pt x="1768194" y="309456"/>
                    <a:pt x="1800730" y="312086"/>
                    <a:pt x="1808426" y="325278"/>
                  </a:cubicBezTo>
                  <a:close/>
                  <a:moveTo>
                    <a:pt x="2159449" y="2158205"/>
                  </a:moveTo>
                  <a:lnTo>
                    <a:pt x="2158857" y="2158856"/>
                  </a:lnTo>
                  <a:lnTo>
                    <a:pt x="2109183" y="2204004"/>
                  </a:lnTo>
                  <a:lnTo>
                    <a:pt x="2102155" y="2188508"/>
                  </a:lnTo>
                  <a:cubicBezTo>
                    <a:pt x="2102493" y="2178901"/>
                    <a:pt x="2107965" y="2170214"/>
                    <a:pt x="2116485" y="2165760"/>
                  </a:cubicBezTo>
                  <a:cubicBezTo>
                    <a:pt x="2124911" y="2161638"/>
                    <a:pt x="2133952" y="2158912"/>
                    <a:pt x="2143254" y="2157693"/>
                  </a:cubicBezTo>
                  <a:close/>
                  <a:moveTo>
                    <a:pt x="2503565" y="1009762"/>
                  </a:moveTo>
                  <a:cubicBezTo>
                    <a:pt x="2520411" y="1092087"/>
                    <a:pt x="2529258" y="1177324"/>
                    <a:pt x="2529258" y="1264629"/>
                  </a:cubicBezTo>
                  <a:lnTo>
                    <a:pt x="2523526" y="1378143"/>
                  </a:lnTo>
                  <a:lnTo>
                    <a:pt x="2478611" y="1377132"/>
                  </a:lnTo>
                  <a:cubicBezTo>
                    <a:pt x="2459369" y="1374445"/>
                    <a:pt x="2440316" y="1369495"/>
                    <a:pt x="2421851" y="1362245"/>
                  </a:cubicBezTo>
                  <a:cubicBezTo>
                    <a:pt x="2388732" y="1349336"/>
                    <a:pt x="2351097" y="1361363"/>
                    <a:pt x="2331603" y="1391086"/>
                  </a:cubicBezTo>
                  <a:cubicBezTo>
                    <a:pt x="2323974" y="1403707"/>
                    <a:pt x="2318176" y="1421379"/>
                    <a:pt x="2303520" y="1423782"/>
                  </a:cubicBezTo>
                  <a:cubicBezTo>
                    <a:pt x="2283596" y="1428719"/>
                    <a:pt x="2270313" y="1404812"/>
                    <a:pt x="2253362" y="1393210"/>
                  </a:cubicBezTo>
                  <a:cubicBezTo>
                    <a:pt x="2236059" y="1382720"/>
                    <a:pt x="2214621" y="1381703"/>
                    <a:pt x="2196402" y="1390510"/>
                  </a:cubicBezTo>
                  <a:cubicBezTo>
                    <a:pt x="2178623" y="1398717"/>
                    <a:pt x="2162895" y="1410776"/>
                    <a:pt x="2150354" y="1425815"/>
                  </a:cubicBezTo>
                  <a:cubicBezTo>
                    <a:pt x="2118566" y="1464469"/>
                    <a:pt x="2093121" y="1505092"/>
                    <a:pt x="2060527" y="1540868"/>
                  </a:cubicBezTo>
                  <a:cubicBezTo>
                    <a:pt x="2029662" y="1579081"/>
                    <a:pt x="1984602" y="1603124"/>
                    <a:pt x="1935673" y="1607486"/>
                  </a:cubicBezTo>
                  <a:cubicBezTo>
                    <a:pt x="1920969" y="1607556"/>
                    <a:pt x="1903394" y="1606424"/>
                    <a:pt x="1896197" y="1619643"/>
                  </a:cubicBezTo>
                  <a:cubicBezTo>
                    <a:pt x="1889000" y="1632862"/>
                    <a:pt x="1900244" y="1648409"/>
                    <a:pt x="1910415" y="1659450"/>
                  </a:cubicBezTo>
                  <a:cubicBezTo>
                    <a:pt x="1920586" y="1670490"/>
                    <a:pt x="1930468" y="1687933"/>
                    <a:pt x="1920670" y="1699571"/>
                  </a:cubicBezTo>
                  <a:cubicBezTo>
                    <a:pt x="1915362" y="1707767"/>
                    <a:pt x="1914422" y="1718049"/>
                    <a:pt x="1918156" y="1727071"/>
                  </a:cubicBezTo>
                  <a:cubicBezTo>
                    <a:pt x="1922706" y="1732237"/>
                    <a:pt x="1929114" y="1735395"/>
                    <a:pt x="1935983" y="1735854"/>
                  </a:cubicBezTo>
                  <a:cubicBezTo>
                    <a:pt x="1942806" y="1736429"/>
                    <a:pt x="1949538" y="1737794"/>
                    <a:pt x="1956046" y="1739922"/>
                  </a:cubicBezTo>
                  <a:cubicBezTo>
                    <a:pt x="1969436" y="1744082"/>
                    <a:pt x="1976232" y="1759019"/>
                    <a:pt x="1987438" y="1768218"/>
                  </a:cubicBezTo>
                  <a:cubicBezTo>
                    <a:pt x="1999863" y="1777589"/>
                    <a:pt x="2015397" y="1781861"/>
                    <a:pt x="2030865" y="1780161"/>
                  </a:cubicBezTo>
                  <a:cubicBezTo>
                    <a:pt x="2046916" y="1780287"/>
                    <a:pt x="2062798" y="1776884"/>
                    <a:pt x="2077388" y="1770194"/>
                  </a:cubicBezTo>
                  <a:cubicBezTo>
                    <a:pt x="2112875" y="1749344"/>
                    <a:pt x="2153795" y="1739608"/>
                    <a:pt x="2194870" y="1742239"/>
                  </a:cubicBezTo>
                  <a:cubicBezTo>
                    <a:pt x="2222541" y="1745177"/>
                    <a:pt x="2249663" y="1751987"/>
                    <a:pt x="2275439" y="1762473"/>
                  </a:cubicBezTo>
                  <a:cubicBezTo>
                    <a:pt x="2311049" y="1775697"/>
                    <a:pt x="2346142" y="1800043"/>
                    <a:pt x="2383818" y="1811591"/>
                  </a:cubicBezTo>
                  <a:lnTo>
                    <a:pt x="2398631" y="1821743"/>
                  </a:lnTo>
                  <a:lnTo>
                    <a:pt x="2376624" y="1867426"/>
                  </a:lnTo>
                  <a:cubicBezTo>
                    <a:pt x="2357156" y="1903265"/>
                    <a:pt x="2336005" y="1938056"/>
                    <a:pt x="2313279" y="1971695"/>
                  </a:cubicBezTo>
                  <a:lnTo>
                    <a:pt x="2247545" y="2059600"/>
                  </a:lnTo>
                  <a:lnTo>
                    <a:pt x="2229193" y="2039315"/>
                  </a:lnTo>
                  <a:cubicBezTo>
                    <a:pt x="2219070" y="2024852"/>
                    <a:pt x="2210747" y="2009131"/>
                    <a:pt x="2204458" y="1992488"/>
                  </a:cubicBezTo>
                  <a:cubicBezTo>
                    <a:pt x="2197163" y="1976200"/>
                    <a:pt x="2184341" y="1963020"/>
                    <a:pt x="2168261" y="1955282"/>
                  </a:cubicBezTo>
                  <a:cubicBezTo>
                    <a:pt x="2147183" y="1945025"/>
                    <a:pt x="2129634" y="1933856"/>
                    <a:pt x="2110131" y="1923007"/>
                  </a:cubicBezTo>
                  <a:lnTo>
                    <a:pt x="2049401" y="1889153"/>
                  </a:lnTo>
                  <a:cubicBezTo>
                    <a:pt x="2032008" y="1880969"/>
                    <a:pt x="2022979" y="1889138"/>
                    <a:pt x="2019765" y="1894011"/>
                  </a:cubicBezTo>
                  <a:cubicBezTo>
                    <a:pt x="2014746" y="1903279"/>
                    <a:pt x="2014454" y="1914387"/>
                    <a:pt x="2018981" y="1923904"/>
                  </a:cubicBezTo>
                  <a:cubicBezTo>
                    <a:pt x="2022168" y="1929067"/>
                    <a:pt x="2026824" y="1932986"/>
                    <a:pt x="2030662" y="1938042"/>
                  </a:cubicBezTo>
                  <a:cubicBezTo>
                    <a:pt x="2034612" y="1942756"/>
                    <a:pt x="2035676" y="1949249"/>
                    <a:pt x="2033438" y="1954977"/>
                  </a:cubicBezTo>
                  <a:cubicBezTo>
                    <a:pt x="2032635" y="1956313"/>
                    <a:pt x="2031568" y="1957474"/>
                    <a:pt x="2030303" y="1958389"/>
                  </a:cubicBezTo>
                  <a:cubicBezTo>
                    <a:pt x="2025132" y="1962125"/>
                    <a:pt x="2017912" y="1960963"/>
                    <a:pt x="2014176" y="1955794"/>
                  </a:cubicBezTo>
                  <a:cubicBezTo>
                    <a:pt x="2007588" y="1944165"/>
                    <a:pt x="1991753" y="1941411"/>
                    <a:pt x="1980268" y="1934598"/>
                  </a:cubicBezTo>
                  <a:cubicBezTo>
                    <a:pt x="1969165" y="1927209"/>
                    <a:pt x="1955868" y="1923842"/>
                    <a:pt x="1942586" y="1925057"/>
                  </a:cubicBezTo>
                  <a:cubicBezTo>
                    <a:pt x="1929425" y="1926500"/>
                    <a:pt x="1918042" y="1934872"/>
                    <a:pt x="1912743" y="1947005"/>
                  </a:cubicBezTo>
                  <a:cubicBezTo>
                    <a:pt x="1907576" y="1959908"/>
                    <a:pt x="1913025" y="1974626"/>
                    <a:pt x="1925347" y="1981056"/>
                  </a:cubicBezTo>
                  <a:cubicBezTo>
                    <a:pt x="1940299" y="1989179"/>
                    <a:pt x="1953477" y="2000208"/>
                    <a:pt x="1964108" y="2013495"/>
                  </a:cubicBezTo>
                  <a:cubicBezTo>
                    <a:pt x="1975915" y="2024870"/>
                    <a:pt x="1982591" y="2040555"/>
                    <a:pt x="1982601" y="2056949"/>
                  </a:cubicBezTo>
                  <a:cubicBezTo>
                    <a:pt x="1980786" y="2066276"/>
                    <a:pt x="1979073" y="2078263"/>
                    <a:pt x="1986766" y="2082351"/>
                  </a:cubicBezTo>
                  <a:cubicBezTo>
                    <a:pt x="1994459" y="2086440"/>
                    <a:pt x="2002942" y="2079030"/>
                    <a:pt x="2008549" y="2072427"/>
                  </a:cubicBezTo>
                  <a:cubicBezTo>
                    <a:pt x="2022158" y="2055481"/>
                    <a:pt x="2036470" y="2038754"/>
                    <a:pt x="2050079" y="2021808"/>
                  </a:cubicBezTo>
                  <a:lnTo>
                    <a:pt x="2050079" y="2021809"/>
                  </a:lnTo>
                  <a:cubicBezTo>
                    <a:pt x="2051141" y="2020587"/>
                    <a:pt x="2052277" y="2019435"/>
                    <a:pt x="2053484" y="2018358"/>
                  </a:cubicBezTo>
                  <a:cubicBezTo>
                    <a:pt x="2069256" y="2004278"/>
                    <a:pt x="2093456" y="2005648"/>
                    <a:pt x="2107537" y="2021418"/>
                  </a:cubicBezTo>
                  <a:lnTo>
                    <a:pt x="2107536" y="2021419"/>
                  </a:lnTo>
                  <a:cubicBezTo>
                    <a:pt x="2125714" y="2035716"/>
                    <a:pt x="2142280" y="2051952"/>
                    <a:pt x="2156942" y="2069838"/>
                  </a:cubicBezTo>
                  <a:cubicBezTo>
                    <a:pt x="2165752" y="2082773"/>
                    <a:pt x="2173786" y="2101187"/>
                    <a:pt x="2164096" y="2113477"/>
                  </a:cubicBezTo>
                  <a:cubicBezTo>
                    <a:pt x="2157617" y="2120570"/>
                    <a:pt x="2148190" y="2124219"/>
                    <a:pt x="2138625" y="2123339"/>
                  </a:cubicBezTo>
                  <a:cubicBezTo>
                    <a:pt x="2129270" y="2122661"/>
                    <a:pt x="2119879" y="2122636"/>
                    <a:pt x="2110521" y="2123263"/>
                  </a:cubicBezTo>
                  <a:cubicBezTo>
                    <a:pt x="2093153" y="2127392"/>
                    <a:pt x="2077513" y="2136855"/>
                    <a:pt x="2065797" y="2150326"/>
                  </a:cubicBezTo>
                  <a:cubicBezTo>
                    <a:pt x="2051708" y="2164341"/>
                    <a:pt x="2037186" y="2177757"/>
                    <a:pt x="2022611" y="2190848"/>
                  </a:cubicBezTo>
                  <a:cubicBezTo>
                    <a:pt x="1986932" y="2224120"/>
                    <a:pt x="1955208" y="2259083"/>
                    <a:pt x="1918338" y="2291213"/>
                  </a:cubicBezTo>
                  <a:cubicBezTo>
                    <a:pt x="1900264" y="2309359"/>
                    <a:pt x="1877710" y="2322402"/>
                    <a:pt x="1852969" y="2329017"/>
                  </a:cubicBezTo>
                  <a:cubicBezTo>
                    <a:pt x="1827334" y="2335086"/>
                    <a:pt x="1801075" y="2321697"/>
                    <a:pt x="1790931" y="2297385"/>
                  </a:cubicBezTo>
                  <a:cubicBezTo>
                    <a:pt x="1772228" y="2233261"/>
                    <a:pt x="1724208" y="2181815"/>
                    <a:pt x="1661522" y="2158745"/>
                  </a:cubicBezTo>
                  <a:cubicBezTo>
                    <a:pt x="1652425" y="2156581"/>
                    <a:pt x="1643893" y="2152508"/>
                    <a:pt x="1636488" y="2146796"/>
                  </a:cubicBezTo>
                  <a:cubicBezTo>
                    <a:pt x="1628966" y="2140685"/>
                    <a:pt x="1627201" y="2129914"/>
                    <a:pt x="1632377" y="2121720"/>
                  </a:cubicBezTo>
                  <a:cubicBezTo>
                    <a:pt x="1636991" y="2116796"/>
                    <a:pt x="1643393" y="2113937"/>
                    <a:pt x="1650140" y="2113792"/>
                  </a:cubicBezTo>
                  <a:cubicBezTo>
                    <a:pt x="1665022" y="2111472"/>
                    <a:pt x="1680147" y="2111130"/>
                    <a:pt x="1695120" y="2112772"/>
                  </a:cubicBezTo>
                  <a:cubicBezTo>
                    <a:pt x="1710317" y="2111599"/>
                    <a:pt x="1725195" y="2107802"/>
                    <a:pt x="1739096" y="2101550"/>
                  </a:cubicBezTo>
                  <a:cubicBezTo>
                    <a:pt x="1747678" y="2098130"/>
                    <a:pt x="1756902" y="2096618"/>
                    <a:pt x="1766127" y="2097118"/>
                  </a:cubicBezTo>
                  <a:cubicBezTo>
                    <a:pt x="1782453" y="2098790"/>
                    <a:pt x="1797952" y="2105613"/>
                    <a:pt x="1814332" y="2107610"/>
                  </a:cubicBezTo>
                  <a:cubicBezTo>
                    <a:pt x="1836549" y="2108614"/>
                    <a:pt x="1858732" y="2104978"/>
                    <a:pt x="1879466" y="2096932"/>
                  </a:cubicBezTo>
                  <a:cubicBezTo>
                    <a:pt x="1891104" y="2094447"/>
                    <a:pt x="1901770" y="2088633"/>
                    <a:pt x="1910164" y="2080195"/>
                  </a:cubicBezTo>
                  <a:cubicBezTo>
                    <a:pt x="1919488" y="2067024"/>
                    <a:pt x="1920047" y="2049558"/>
                    <a:pt x="1911584" y="2035818"/>
                  </a:cubicBezTo>
                  <a:cubicBezTo>
                    <a:pt x="1901216" y="2017452"/>
                    <a:pt x="1891729" y="1994260"/>
                    <a:pt x="1870475" y="1989049"/>
                  </a:cubicBezTo>
                  <a:cubicBezTo>
                    <a:pt x="1858223" y="1985707"/>
                    <a:pt x="1845361" y="1986812"/>
                    <a:pt x="1833434" y="1983417"/>
                  </a:cubicBezTo>
                  <a:cubicBezTo>
                    <a:pt x="1821506" y="1980021"/>
                    <a:pt x="1810364" y="1967133"/>
                    <a:pt x="1812073" y="1957156"/>
                  </a:cubicBezTo>
                  <a:cubicBezTo>
                    <a:pt x="1813782" y="1947177"/>
                    <a:pt x="1823455" y="1940908"/>
                    <a:pt x="1831501" y="1934908"/>
                  </a:cubicBezTo>
                  <a:cubicBezTo>
                    <a:pt x="1839547" y="1928907"/>
                    <a:pt x="1846958" y="1916991"/>
                    <a:pt x="1843396" y="1909548"/>
                  </a:cubicBezTo>
                  <a:cubicBezTo>
                    <a:pt x="1839835" y="1902107"/>
                    <a:pt x="1830401" y="1899639"/>
                    <a:pt x="1822211" y="1898641"/>
                  </a:cubicBezTo>
                  <a:cubicBezTo>
                    <a:pt x="1802889" y="1898296"/>
                    <a:pt x="1784066" y="1892449"/>
                    <a:pt x="1767948" y="1881786"/>
                  </a:cubicBezTo>
                  <a:lnTo>
                    <a:pt x="1765673" y="1880153"/>
                  </a:lnTo>
                  <a:lnTo>
                    <a:pt x="1763398" y="1878519"/>
                  </a:lnTo>
                  <a:cubicBezTo>
                    <a:pt x="1755578" y="1872331"/>
                    <a:pt x="1748739" y="1864996"/>
                    <a:pt x="1743110" y="1856764"/>
                  </a:cubicBezTo>
                  <a:cubicBezTo>
                    <a:pt x="1730789" y="1838718"/>
                    <a:pt x="1718099" y="1816385"/>
                    <a:pt x="1696139" y="1810955"/>
                  </a:cubicBezTo>
                  <a:cubicBezTo>
                    <a:pt x="1671906" y="1807844"/>
                    <a:pt x="1648400" y="1820587"/>
                    <a:pt x="1637786" y="1842593"/>
                  </a:cubicBezTo>
                  <a:cubicBezTo>
                    <a:pt x="1628146" y="1864347"/>
                    <a:pt x="1621672" y="1887368"/>
                    <a:pt x="1618560" y="1910958"/>
                  </a:cubicBezTo>
                  <a:cubicBezTo>
                    <a:pt x="1616448" y="1923762"/>
                    <a:pt x="1611605" y="1935963"/>
                    <a:pt x="1604359" y="1946729"/>
                  </a:cubicBezTo>
                  <a:cubicBezTo>
                    <a:pt x="1597052" y="1957951"/>
                    <a:pt x="1584606" y="1964763"/>
                    <a:pt x="1571215" y="1964870"/>
                  </a:cubicBezTo>
                  <a:cubicBezTo>
                    <a:pt x="1557994" y="1962701"/>
                    <a:pt x="1546245" y="1955196"/>
                    <a:pt x="1538718" y="1944112"/>
                  </a:cubicBezTo>
                  <a:cubicBezTo>
                    <a:pt x="1531127" y="1931865"/>
                    <a:pt x="1522304" y="1920425"/>
                    <a:pt x="1512387" y="1909970"/>
                  </a:cubicBezTo>
                  <a:cubicBezTo>
                    <a:pt x="1503074" y="1899751"/>
                    <a:pt x="1488379" y="1896421"/>
                    <a:pt x="1475570" y="1901627"/>
                  </a:cubicBezTo>
                  <a:cubicBezTo>
                    <a:pt x="1460466" y="1909452"/>
                    <a:pt x="1458458" y="1929847"/>
                    <a:pt x="1452773" y="1946163"/>
                  </a:cubicBezTo>
                  <a:cubicBezTo>
                    <a:pt x="1444567" y="1969379"/>
                    <a:pt x="1425741" y="1987261"/>
                    <a:pt x="1402134" y="1994261"/>
                  </a:cubicBezTo>
                  <a:cubicBezTo>
                    <a:pt x="1384782" y="1997917"/>
                    <a:pt x="1368106" y="2004262"/>
                    <a:pt x="1352712" y="2013065"/>
                  </a:cubicBezTo>
                  <a:cubicBezTo>
                    <a:pt x="1335891" y="2026108"/>
                    <a:pt x="1320371" y="2040747"/>
                    <a:pt x="1306370" y="2056779"/>
                  </a:cubicBezTo>
                  <a:cubicBezTo>
                    <a:pt x="1292313" y="2073106"/>
                    <a:pt x="1272743" y="2083694"/>
                    <a:pt x="1251385" y="2086527"/>
                  </a:cubicBezTo>
                  <a:cubicBezTo>
                    <a:pt x="1226153" y="2087654"/>
                    <a:pt x="1214302" y="2117353"/>
                    <a:pt x="1191857" y="2131401"/>
                  </a:cubicBezTo>
                  <a:cubicBezTo>
                    <a:pt x="1177310" y="2139518"/>
                    <a:pt x="1160695" y="2143173"/>
                    <a:pt x="1144085" y="2141908"/>
                  </a:cubicBezTo>
                  <a:cubicBezTo>
                    <a:pt x="1127675" y="2140646"/>
                    <a:pt x="1111423" y="2137824"/>
                    <a:pt x="1095549" y="2133478"/>
                  </a:cubicBezTo>
                  <a:cubicBezTo>
                    <a:pt x="1088853" y="2131997"/>
                    <a:pt x="1082082" y="2130873"/>
                    <a:pt x="1075267" y="2130114"/>
                  </a:cubicBezTo>
                  <a:cubicBezTo>
                    <a:pt x="1069122" y="2128481"/>
                    <a:pt x="1062629" y="2131035"/>
                    <a:pt x="1059245" y="2136419"/>
                  </a:cubicBezTo>
                  <a:cubicBezTo>
                    <a:pt x="1057069" y="2144402"/>
                    <a:pt x="1059915" y="2152911"/>
                    <a:pt x="1066457" y="2157977"/>
                  </a:cubicBezTo>
                  <a:cubicBezTo>
                    <a:pt x="1088699" y="2179412"/>
                    <a:pt x="1117145" y="2193812"/>
                    <a:pt x="1129009" y="2221296"/>
                  </a:cubicBezTo>
                  <a:cubicBezTo>
                    <a:pt x="1136639" y="2239202"/>
                    <a:pt x="1135275" y="2259675"/>
                    <a:pt x="1125335" y="2276409"/>
                  </a:cubicBezTo>
                  <a:cubicBezTo>
                    <a:pt x="1116994" y="2286589"/>
                    <a:pt x="1110066" y="2297850"/>
                    <a:pt x="1104737" y="2309884"/>
                  </a:cubicBezTo>
                  <a:cubicBezTo>
                    <a:pt x="1102190" y="2323050"/>
                    <a:pt x="1098488" y="2335967"/>
                    <a:pt x="1093675" y="2348484"/>
                  </a:cubicBezTo>
                  <a:cubicBezTo>
                    <a:pt x="1081037" y="2373789"/>
                    <a:pt x="1053677" y="2388228"/>
                    <a:pt x="1025653" y="2384382"/>
                  </a:cubicBezTo>
                  <a:cubicBezTo>
                    <a:pt x="999346" y="2382082"/>
                    <a:pt x="973690" y="2374952"/>
                    <a:pt x="949969" y="2363347"/>
                  </a:cubicBezTo>
                  <a:cubicBezTo>
                    <a:pt x="926374" y="2351185"/>
                    <a:pt x="914027" y="2324575"/>
                    <a:pt x="919975" y="2298705"/>
                  </a:cubicBezTo>
                  <a:cubicBezTo>
                    <a:pt x="929601" y="2269704"/>
                    <a:pt x="966413" y="2259656"/>
                    <a:pt x="985195" y="2235509"/>
                  </a:cubicBezTo>
                  <a:cubicBezTo>
                    <a:pt x="988964" y="2231018"/>
                    <a:pt x="991319" y="2225511"/>
                    <a:pt x="991964" y="2219684"/>
                  </a:cubicBezTo>
                  <a:cubicBezTo>
                    <a:pt x="992558" y="2213715"/>
                    <a:pt x="989658" y="2207940"/>
                    <a:pt x="984516" y="2204853"/>
                  </a:cubicBezTo>
                  <a:cubicBezTo>
                    <a:pt x="975088" y="2200379"/>
                    <a:pt x="965409" y="2208654"/>
                    <a:pt x="958228" y="2215851"/>
                  </a:cubicBezTo>
                  <a:cubicBezTo>
                    <a:pt x="946151" y="2227863"/>
                    <a:pt x="925106" y="2225963"/>
                    <a:pt x="908497" y="2228686"/>
                  </a:cubicBezTo>
                  <a:cubicBezTo>
                    <a:pt x="901799" y="2230076"/>
                    <a:pt x="894840" y="2229473"/>
                    <a:pt x="888481" y="2226951"/>
                  </a:cubicBezTo>
                  <a:cubicBezTo>
                    <a:pt x="879402" y="2220316"/>
                    <a:pt x="875162" y="2208903"/>
                    <a:pt x="877708" y="2197950"/>
                  </a:cubicBezTo>
                  <a:cubicBezTo>
                    <a:pt x="880177" y="2187298"/>
                    <a:pt x="881981" y="2176504"/>
                    <a:pt x="883111" y="2165628"/>
                  </a:cubicBezTo>
                  <a:cubicBezTo>
                    <a:pt x="884236" y="2154340"/>
                    <a:pt x="876998" y="2143906"/>
                    <a:pt x="866032" y="2141005"/>
                  </a:cubicBezTo>
                  <a:cubicBezTo>
                    <a:pt x="852887" y="2139437"/>
                    <a:pt x="839860" y="2136991"/>
                    <a:pt x="827042" y="2133686"/>
                  </a:cubicBezTo>
                  <a:cubicBezTo>
                    <a:pt x="813919" y="2130836"/>
                    <a:pt x="802254" y="2123374"/>
                    <a:pt x="794165" y="2112655"/>
                  </a:cubicBezTo>
                  <a:cubicBezTo>
                    <a:pt x="789052" y="2105446"/>
                    <a:pt x="785438" y="2097281"/>
                    <a:pt x="783541" y="2088647"/>
                  </a:cubicBezTo>
                  <a:cubicBezTo>
                    <a:pt x="778317" y="2069941"/>
                    <a:pt x="779033" y="2050074"/>
                    <a:pt x="785591" y="2031793"/>
                  </a:cubicBezTo>
                  <a:lnTo>
                    <a:pt x="788485" y="2024965"/>
                  </a:lnTo>
                  <a:lnTo>
                    <a:pt x="792195" y="2016999"/>
                  </a:lnTo>
                  <a:lnTo>
                    <a:pt x="828094" y="1942222"/>
                  </a:lnTo>
                  <a:cubicBezTo>
                    <a:pt x="834559" y="1929738"/>
                    <a:pt x="840036" y="1916763"/>
                    <a:pt x="844473" y="1903421"/>
                  </a:cubicBezTo>
                  <a:cubicBezTo>
                    <a:pt x="854163" y="1870731"/>
                    <a:pt x="865039" y="1820791"/>
                    <a:pt x="837692" y="1800861"/>
                  </a:cubicBezTo>
                  <a:cubicBezTo>
                    <a:pt x="819910" y="1787585"/>
                    <a:pt x="806277" y="1769521"/>
                    <a:pt x="798388" y="1748780"/>
                  </a:cubicBezTo>
                  <a:cubicBezTo>
                    <a:pt x="791585" y="1725716"/>
                    <a:pt x="786391" y="1702208"/>
                    <a:pt x="782841" y="1678424"/>
                  </a:cubicBezTo>
                  <a:cubicBezTo>
                    <a:pt x="779603" y="1654298"/>
                    <a:pt x="767136" y="1632366"/>
                    <a:pt x="748063" y="1617242"/>
                  </a:cubicBezTo>
                  <a:cubicBezTo>
                    <a:pt x="747054" y="1609046"/>
                    <a:pt x="736921" y="1604353"/>
                    <a:pt x="728779" y="1605688"/>
                  </a:cubicBezTo>
                  <a:cubicBezTo>
                    <a:pt x="720584" y="1607309"/>
                    <a:pt x="712142" y="1607214"/>
                    <a:pt x="703986" y="1605405"/>
                  </a:cubicBezTo>
                  <a:cubicBezTo>
                    <a:pt x="691087" y="1600162"/>
                    <a:pt x="688636" y="1583175"/>
                    <a:pt x="688348" y="1569175"/>
                  </a:cubicBezTo>
                  <a:lnTo>
                    <a:pt x="685646" y="1462938"/>
                  </a:lnTo>
                  <a:lnTo>
                    <a:pt x="684605" y="1425986"/>
                  </a:lnTo>
                  <a:cubicBezTo>
                    <a:pt x="684628" y="1406717"/>
                    <a:pt x="681490" y="1387574"/>
                    <a:pt x="675315" y="1369320"/>
                  </a:cubicBezTo>
                  <a:lnTo>
                    <a:pt x="675316" y="1369320"/>
                  </a:lnTo>
                  <a:cubicBezTo>
                    <a:pt x="669652" y="1349921"/>
                    <a:pt x="654895" y="1334498"/>
                    <a:pt x="635766" y="1327981"/>
                  </a:cubicBezTo>
                  <a:cubicBezTo>
                    <a:pt x="613830" y="1322396"/>
                    <a:pt x="590631" y="1329835"/>
                    <a:pt x="576035" y="1347137"/>
                  </a:cubicBezTo>
                  <a:cubicBezTo>
                    <a:pt x="566814" y="1361383"/>
                    <a:pt x="550779" y="1369728"/>
                    <a:pt x="533820" y="1369108"/>
                  </a:cubicBezTo>
                  <a:cubicBezTo>
                    <a:pt x="517131" y="1368420"/>
                    <a:pt x="500539" y="1366215"/>
                    <a:pt x="484248" y="1362519"/>
                  </a:cubicBezTo>
                  <a:cubicBezTo>
                    <a:pt x="449518" y="1356782"/>
                    <a:pt x="413894" y="1360089"/>
                    <a:pt x="380812" y="1372118"/>
                  </a:cubicBezTo>
                  <a:cubicBezTo>
                    <a:pt x="356585" y="1408337"/>
                    <a:pt x="319948" y="1434445"/>
                    <a:pt x="277805" y="1445522"/>
                  </a:cubicBezTo>
                  <a:cubicBezTo>
                    <a:pt x="233829" y="1456744"/>
                    <a:pt x="184199" y="1451839"/>
                    <a:pt x="147398" y="1478271"/>
                  </a:cubicBezTo>
                  <a:cubicBezTo>
                    <a:pt x="134243" y="1487785"/>
                    <a:pt x="123682" y="1500887"/>
                    <a:pt x="110636" y="1511053"/>
                  </a:cubicBezTo>
                  <a:cubicBezTo>
                    <a:pt x="97581" y="1520866"/>
                    <a:pt x="80548" y="1523658"/>
                    <a:pt x="65043" y="1518528"/>
                  </a:cubicBezTo>
                  <a:lnTo>
                    <a:pt x="32753" y="1546952"/>
                  </a:lnTo>
                  <a:lnTo>
                    <a:pt x="25693" y="1519495"/>
                  </a:lnTo>
                  <a:cubicBezTo>
                    <a:pt x="8847" y="1437171"/>
                    <a:pt x="0" y="1351933"/>
                    <a:pt x="0" y="1264629"/>
                  </a:cubicBezTo>
                  <a:cubicBezTo>
                    <a:pt x="0" y="566193"/>
                    <a:pt x="566195" y="0"/>
                    <a:pt x="1264629" y="0"/>
                  </a:cubicBezTo>
                  <a:lnTo>
                    <a:pt x="1371236" y="5383"/>
                  </a:lnTo>
                  <a:lnTo>
                    <a:pt x="1374653" y="9785"/>
                  </a:lnTo>
                  <a:cubicBezTo>
                    <a:pt x="1376362" y="14855"/>
                    <a:pt x="1375969" y="20104"/>
                    <a:pt x="1372053" y="23756"/>
                  </a:cubicBezTo>
                  <a:cubicBezTo>
                    <a:pt x="1360977" y="33998"/>
                    <a:pt x="1357468" y="50062"/>
                    <a:pt x="1363265" y="63990"/>
                  </a:cubicBezTo>
                  <a:cubicBezTo>
                    <a:pt x="1369459" y="77384"/>
                    <a:pt x="1383329" y="85512"/>
                    <a:pt x="1398042" y="84373"/>
                  </a:cubicBezTo>
                  <a:cubicBezTo>
                    <a:pt x="1405968" y="85114"/>
                    <a:pt x="1412608" y="90685"/>
                    <a:pt x="1414715" y="98361"/>
                  </a:cubicBezTo>
                  <a:cubicBezTo>
                    <a:pt x="1416762" y="105847"/>
                    <a:pt x="1417020" y="113709"/>
                    <a:pt x="1415468" y="121312"/>
                  </a:cubicBezTo>
                  <a:cubicBezTo>
                    <a:pt x="1417500" y="150180"/>
                    <a:pt x="1414204" y="179172"/>
                    <a:pt x="1405745" y="206847"/>
                  </a:cubicBezTo>
                  <a:cubicBezTo>
                    <a:pt x="1402211" y="216306"/>
                    <a:pt x="1403203" y="226864"/>
                    <a:pt x="1408436" y="235501"/>
                  </a:cubicBezTo>
                  <a:cubicBezTo>
                    <a:pt x="1413939" y="243949"/>
                    <a:pt x="1417251" y="253636"/>
                    <a:pt x="1418074" y="263685"/>
                  </a:cubicBezTo>
                  <a:cubicBezTo>
                    <a:pt x="1416467" y="271763"/>
                    <a:pt x="1414066" y="279662"/>
                    <a:pt x="1410903" y="287267"/>
                  </a:cubicBezTo>
                  <a:cubicBezTo>
                    <a:pt x="1407571" y="302753"/>
                    <a:pt x="1410222" y="318925"/>
                    <a:pt x="1418325" y="332536"/>
                  </a:cubicBezTo>
                  <a:cubicBezTo>
                    <a:pt x="1425287" y="346442"/>
                    <a:pt x="1439745" y="357114"/>
                    <a:pt x="1444534" y="372047"/>
                  </a:cubicBezTo>
                  <a:cubicBezTo>
                    <a:pt x="1446689" y="378997"/>
                    <a:pt x="1447208" y="386352"/>
                    <a:pt x="1446050" y="393536"/>
                  </a:cubicBezTo>
                  <a:cubicBezTo>
                    <a:pt x="1445838" y="397622"/>
                    <a:pt x="1444656" y="401599"/>
                    <a:pt x="1442600" y="405137"/>
                  </a:cubicBezTo>
                  <a:cubicBezTo>
                    <a:pt x="1440768" y="408713"/>
                    <a:pt x="1437292" y="411159"/>
                    <a:pt x="1433306" y="411676"/>
                  </a:cubicBezTo>
                  <a:cubicBezTo>
                    <a:pt x="1428232" y="411975"/>
                    <a:pt x="1423419" y="409406"/>
                    <a:pt x="1420845" y="405024"/>
                  </a:cubicBezTo>
                  <a:cubicBezTo>
                    <a:pt x="1418470" y="400839"/>
                    <a:pt x="1416414" y="396480"/>
                    <a:pt x="1414694" y="391986"/>
                  </a:cubicBezTo>
                  <a:cubicBezTo>
                    <a:pt x="1408664" y="376309"/>
                    <a:pt x="1397017" y="363438"/>
                    <a:pt x="1382021" y="355874"/>
                  </a:cubicBezTo>
                  <a:cubicBezTo>
                    <a:pt x="1370325" y="347813"/>
                    <a:pt x="1362916" y="334883"/>
                    <a:pt x="1361877" y="320718"/>
                  </a:cubicBezTo>
                  <a:cubicBezTo>
                    <a:pt x="1357448" y="295987"/>
                    <a:pt x="1357717" y="270642"/>
                    <a:pt x="1362673" y="246011"/>
                  </a:cubicBezTo>
                  <a:cubicBezTo>
                    <a:pt x="1363552" y="228076"/>
                    <a:pt x="1352054" y="211864"/>
                    <a:pt x="1334836" y="206764"/>
                  </a:cubicBezTo>
                  <a:cubicBezTo>
                    <a:pt x="1317703" y="202387"/>
                    <a:pt x="1299521" y="205368"/>
                    <a:pt x="1284682" y="214986"/>
                  </a:cubicBezTo>
                  <a:cubicBezTo>
                    <a:pt x="1270367" y="224893"/>
                    <a:pt x="1257452" y="236684"/>
                    <a:pt x="1246286" y="250041"/>
                  </a:cubicBezTo>
                  <a:lnTo>
                    <a:pt x="1191002" y="310608"/>
                  </a:lnTo>
                  <a:cubicBezTo>
                    <a:pt x="1177898" y="322902"/>
                    <a:pt x="1168115" y="338312"/>
                    <a:pt x="1162562" y="355401"/>
                  </a:cubicBezTo>
                  <a:cubicBezTo>
                    <a:pt x="1158531" y="378696"/>
                    <a:pt x="1166312" y="402474"/>
                    <a:pt x="1183335" y="418881"/>
                  </a:cubicBezTo>
                  <a:cubicBezTo>
                    <a:pt x="1200775" y="433796"/>
                    <a:pt x="1219831" y="446713"/>
                    <a:pt x="1240146" y="457389"/>
                  </a:cubicBezTo>
                  <a:cubicBezTo>
                    <a:pt x="1294031" y="494124"/>
                    <a:pt x="1342307" y="538477"/>
                    <a:pt x="1383462" y="589068"/>
                  </a:cubicBezTo>
                  <a:cubicBezTo>
                    <a:pt x="1388492" y="595265"/>
                    <a:pt x="1393462" y="603145"/>
                    <a:pt x="1390243" y="610027"/>
                  </a:cubicBezTo>
                  <a:cubicBezTo>
                    <a:pt x="1387025" y="615935"/>
                    <a:pt x="1380168" y="618858"/>
                    <a:pt x="1373677" y="617091"/>
                  </a:cubicBezTo>
                  <a:cubicBezTo>
                    <a:pt x="1367314" y="615148"/>
                    <a:pt x="1361491" y="611751"/>
                    <a:pt x="1356667" y="607171"/>
                  </a:cubicBezTo>
                  <a:cubicBezTo>
                    <a:pt x="1324239" y="580717"/>
                    <a:pt x="1287518" y="556638"/>
                    <a:pt x="1255416" y="530130"/>
                  </a:cubicBezTo>
                  <a:lnTo>
                    <a:pt x="1207280" y="493543"/>
                  </a:lnTo>
                  <a:cubicBezTo>
                    <a:pt x="1197959" y="486448"/>
                    <a:pt x="1189626" y="478142"/>
                    <a:pt x="1182497" y="468846"/>
                  </a:cubicBezTo>
                  <a:cubicBezTo>
                    <a:pt x="1176389" y="460149"/>
                    <a:pt x="1174740" y="448046"/>
                    <a:pt x="1165530" y="442867"/>
                  </a:cubicBezTo>
                  <a:cubicBezTo>
                    <a:pt x="1152626" y="435260"/>
                    <a:pt x="1143009" y="423130"/>
                    <a:pt x="1138547" y="408832"/>
                  </a:cubicBezTo>
                  <a:cubicBezTo>
                    <a:pt x="1135145" y="392386"/>
                    <a:pt x="1134184" y="375527"/>
                    <a:pt x="1135696" y="358801"/>
                  </a:cubicBezTo>
                  <a:cubicBezTo>
                    <a:pt x="1137171" y="341139"/>
                    <a:pt x="1132628" y="323498"/>
                    <a:pt x="1122808" y="308744"/>
                  </a:cubicBezTo>
                  <a:cubicBezTo>
                    <a:pt x="1100338" y="286492"/>
                    <a:pt x="1066608" y="280112"/>
                    <a:pt x="1037563" y="292621"/>
                  </a:cubicBezTo>
                  <a:cubicBezTo>
                    <a:pt x="1008356" y="302059"/>
                    <a:pt x="982831" y="320392"/>
                    <a:pt x="964559" y="345054"/>
                  </a:cubicBezTo>
                  <a:cubicBezTo>
                    <a:pt x="936904" y="382372"/>
                    <a:pt x="893536" y="404794"/>
                    <a:pt x="847099" y="405778"/>
                  </a:cubicBezTo>
                  <a:cubicBezTo>
                    <a:pt x="800195" y="408380"/>
                    <a:pt x="753543" y="397325"/>
                    <a:pt x="712794" y="373953"/>
                  </a:cubicBezTo>
                  <a:cubicBezTo>
                    <a:pt x="692479" y="365412"/>
                    <a:pt x="669068" y="369250"/>
                    <a:pt x="652545" y="383830"/>
                  </a:cubicBezTo>
                  <a:cubicBezTo>
                    <a:pt x="636338" y="398089"/>
                    <a:pt x="618993" y="410999"/>
                    <a:pt x="600683" y="422431"/>
                  </a:cubicBezTo>
                  <a:cubicBezTo>
                    <a:pt x="575717" y="435144"/>
                    <a:pt x="545858" y="433534"/>
                    <a:pt x="522404" y="418208"/>
                  </a:cubicBezTo>
                  <a:cubicBezTo>
                    <a:pt x="509125" y="410955"/>
                    <a:pt x="492615" y="413662"/>
                    <a:pt x="482346" y="424774"/>
                  </a:cubicBezTo>
                  <a:cubicBezTo>
                    <a:pt x="472711" y="435794"/>
                    <a:pt x="461561" y="445391"/>
                    <a:pt x="449229" y="453279"/>
                  </a:cubicBezTo>
                  <a:cubicBezTo>
                    <a:pt x="435431" y="457697"/>
                    <a:pt x="421054" y="460054"/>
                    <a:pt x="406567" y="460272"/>
                  </a:cubicBezTo>
                  <a:cubicBezTo>
                    <a:pt x="384674" y="465531"/>
                    <a:pt x="364366" y="475971"/>
                    <a:pt x="347348" y="490715"/>
                  </a:cubicBezTo>
                  <a:cubicBezTo>
                    <a:pt x="310288" y="515757"/>
                    <a:pt x="284349" y="554162"/>
                    <a:pt x="274958" y="597892"/>
                  </a:cubicBezTo>
                  <a:cubicBezTo>
                    <a:pt x="269686" y="616671"/>
                    <a:pt x="272989" y="636819"/>
                    <a:pt x="283981" y="652931"/>
                  </a:cubicBezTo>
                  <a:cubicBezTo>
                    <a:pt x="304537" y="676315"/>
                    <a:pt x="356500" y="660773"/>
                    <a:pt x="369826" y="689021"/>
                  </a:cubicBezTo>
                  <a:cubicBezTo>
                    <a:pt x="380759" y="707675"/>
                    <a:pt x="398761" y="721124"/>
                    <a:pt x="419749" y="726318"/>
                  </a:cubicBezTo>
                  <a:cubicBezTo>
                    <a:pt x="439860" y="732721"/>
                    <a:pt x="461339" y="735219"/>
                    <a:pt x="481013" y="743029"/>
                  </a:cubicBezTo>
                  <a:cubicBezTo>
                    <a:pt x="500687" y="750841"/>
                    <a:pt x="532993" y="762266"/>
                    <a:pt x="542640" y="786434"/>
                  </a:cubicBezTo>
                  <a:cubicBezTo>
                    <a:pt x="552019" y="804341"/>
                    <a:pt x="571577" y="814489"/>
                    <a:pt x="591618" y="811848"/>
                  </a:cubicBezTo>
                  <a:cubicBezTo>
                    <a:pt x="610990" y="808782"/>
                    <a:pt x="630195" y="804740"/>
                    <a:pt x="649160" y="799739"/>
                  </a:cubicBezTo>
                  <a:cubicBezTo>
                    <a:pt x="705247" y="790617"/>
                    <a:pt x="760741" y="819066"/>
                    <a:pt x="786076" y="869929"/>
                  </a:cubicBezTo>
                  <a:cubicBezTo>
                    <a:pt x="793204" y="886787"/>
                    <a:pt x="810733" y="896788"/>
                    <a:pt x="828872" y="894348"/>
                  </a:cubicBezTo>
                  <a:cubicBezTo>
                    <a:pt x="838675" y="891242"/>
                    <a:pt x="848877" y="889569"/>
                    <a:pt x="859160" y="889383"/>
                  </a:cubicBezTo>
                  <a:cubicBezTo>
                    <a:pt x="872229" y="891589"/>
                    <a:pt x="880008" y="904359"/>
                    <a:pt x="886270" y="916041"/>
                  </a:cubicBezTo>
                  <a:cubicBezTo>
                    <a:pt x="889956" y="924214"/>
                    <a:pt x="893018" y="932657"/>
                    <a:pt x="895426" y="941293"/>
                  </a:cubicBezTo>
                  <a:cubicBezTo>
                    <a:pt x="911523" y="988483"/>
                    <a:pt x="924112" y="1048956"/>
                    <a:pt x="893083" y="1088155"/>
                  </a:cubicBezTo>
                  <a:cubicBezTo>
                    <a:pt x="878863" y="1104731"/>
                    <a:pt x="867035" y="1123218"/>
                    <a:pt x="857942" y="1143076"/>
                  </a:cubicBezTo>
                  <a:cubicBezTo>
                    <a:pt x="848863" y="1163297"/>
                    <a:pt x="849118" y="1186485"/>
                    <a:pt x="858642" y="1206501"/>
                  </a:cubicBezTo>
                  <a:cubicBezTo>
                    <a:pt x="873684" y="1226956"/>
                    <a:pt x="894117" y="1242826"/>
                    <a:pt x="917658" y="1252341"/>
                  </a:cubicBezTo>
                  <a:cubicBezTo>
                    <a:pt x="939761" y="1264770"/>
                    <a:pt x="967544" y="1283290"/>
                    <a:pt x="969648" y="1308362"/>
                  </a:cubicBezTo>
                  <a:cubicBezTo>
                    <a:pt x="978287" y="1318563"/>
                    <a:pt x="989740" y="1325991"/>
                    <a:pt x="1002578" y="1329717"/>
                  </a:cubicBezTo>
                  <a:cubicBezTo>
                    <a:pt x="1010022" y="1331699"/>
                    <a:pt x="1017625" y="1333026"/>
                    <a:pt x="1025300" y="1333684"/>
                  </a:cubicBezTo>
                  <a:lnTo>
                    <a:pt x="1062400" y="1337634"/>
                  </a:lnTo>
                  <a:cubicBezTo>
                    <a:pt x="1081066" y="1341515"/>
                    <a:pt x="1100182" y="1342770"/>
                    <a:pt x="1119194" y="1341367"/>
                  </a:cubicBezTo>
                  <a:cubicBezTo>
                    <a:pt x="1155909" y="1333815"/>
                    <a:pt x="1191315" y="1320912"/>
                    <a:pt x="1224279" y="1303071"/>
                  </a:cubicBezTo>
                  <a:cubicBezTo>
                    <a:pt x="1275127" y="1278683"/>
                    <a:pt x="1322552" y="1235459"/>
                    <a:pt x="1378840" y="1225897"/>
                  </a:cubicBezTo>
                  <a:cubicBezTo>
                    <a:pt x="1390217" y="1223179"/>
                    <a:pt x="1399682" y="1215323"/>
                    <a:pt x="1404450" y="1204642"/>
                  </a:cubicBezTo>
                  <a:cubicBezTo>
                    <a:pt x="1409416" y="1194130"/>
                    <a:pt x="1411887" y="1182689"/>
                    <a:pt x="1415822" y="1172012"/>
                  </a:cubicBezTo>
                  <a:cubicBezTo>
                    <a:pt x="1426833" y="1146543"/>
                    <a:pt x="1439927" y="1122024"/>
                    <a:pt x="1454972" y="1098709"/>
                  </a:cubicBezTo>
                  <a:cubicBezTo>
                    <a:pt x="1470892" y="1075269"/>
                    <a:pt x="1478089" y="1046990"/>
                    <a:pt x="1475313" y="1018791"/>
                  </a:cubicBezTo>
                  <a:cubicBezTo>
                    <a:pt x="1470914" y="999234"/>
                    <a:pt x="1455295" y="984174"/>
                    <a:pt x="1435592" y="980490"/>
                  </a:cubicBezTo>
                  <a:cubicBezTo>
                    <a:pt x="1424856" y="978238"/>
                    <a:pt x="1410857" y="978526"/>
                    <a:pt x="1405566" y="968691"/>
                  </a:cubicBezTo>
                  <a:cubicBezTo>
                    <a:pt x="1403271" y="962463"/>
                    <a:pt x="1402745" y="955720"/>
                    <a:pt x="1404045" y="949210"/>
                  </a:cubicBezTo>
                  <a:cubicBezTo>
                    <a:pt x="1405570" y="927226"/>
                    <a:pt x="1397907" y="905593"/>
                    <a:pt x="1382881" y="889473"/>
                  </a:cubicBezTo>
                  <a:cubicBezTo>
                    <a:pt x="1373111" y="891075"/>
                    <a:pt x="1367724" y="876575"/>
                    <a:pt x="1371600" y="867578"/>
                  </a:cubicBezTo>
                  <a:cubicBezTo>
                    <a:pt x="1376411" y="859064"/>
                    <a:pt x="1384135" y="852573"/>
                    <a:pt x="1393350" y="849298"/>
                  </a:cubicBezTo>
                  <a:cubicBezTo>
                    <a:pt x="1402608" y="845943"/>
                    <a:pt x="1410691" y="839971"/>
                    <a:pt x="1416617" y="832108"/>
                  </a:cubicBezTo>
                  <a:cubicBezTo>
                    <a:pt x="1425117" y="818675"/>
                    <a:pt x="1418650" y="801676"/>
                    <a:pt x="1416794" y="786263"/>
                  </a:cubicBezTo>
                  <a:cubicBezTo>
                    <a:pt x="1415504" y="770296"/>
                    <a:pt x="1416588" y="754228"/>
                    <a:pt x="1420012" y="738581"/>
                  </a:cubicBezTo>
                  <a:lnTo>
                    <a:pt x="1431806" y="669763"/>
                  </a:lnTo>
                  <a:cubicBezTo>
                    <a:pt x="1432986" y="655089"/>
                    <a:pt x="1437655" y="640907"/>
                    <a:pt x="1445426" y="628403"/>
                  </a:cubicBezTo>
                  <a:cubicBezTo>
                    <a:pt x="1454572" y="617037"/>
                    <a:pt x="1469189" y="611564"/>
                    <a:pt x="1483550" y="614127"/>
                  </a:cubicBezTo>
                  <a:cubicBezTo>
                    <a:pt x="1499701" y="617015"/>
                    <a:pt x="1512399" y="629564"/>
                    <a:pt x="1515477" y="645680"/>
                  </a:cubicBezTo>
                  <a:cubicBezTo>
                    <a:pt x="1516280" y="657582"/>
                    <a:pt x="1513966" y="669487"/>
                    <a:pt x="1508766" y="680222"/>
                  </a:cubicBezTo>
                  <a:cubicBezTo>
                    <a:pt x="1503467" y="691345"/>
                    <a:pt x="1499887" y="703207"/>
                    <a:pt x="1498147" y="715405"/>
                  </a:cubicBezTo>
                  <a:cubicBezTo>
                    <a:pt x="1496774" y="727305"/>
                    <a:pt x="1501472" y="739100"/>
                    <a:pt x="1510651" y="746797"/>
                  </a:cubicBezTo>
                  <a:lnTo>
                    <a:pt x="1557846" y="789893"/>
                  </a:lnTo>
                  <a:cubicBezTo>
                    <a:pt x="1564676" y="795530"/>
                    <a:pt x="1570351" y="802435"/>
                    <a:pt x="1574557" y="810228"/>
                  </a:cubicBezTo>
                  <a:cubicBezTo>
                    <a:pt x="1578479" y="818499"/>
                    <a:pt x="1576899" y="828332"/>
                    <a:pt x="1570584" y="834958"/>
                  </a:cubicBezTo>
                  <a:cubicBezTo>
                    <a:pt x="1562234" y="836118"/>
                    <a:pt x="1553756" y="834038"/>
                    <a:pt x="1546890" y="829143"/>
                  </a:cubicBezTo>
                  <a:cubicBezTo>
                    <a:pt x="1540163" y="824294"/>
                    <a:pt x="1532773" y="820437"/>
                    <a:pt x="1524948" y="817691"/>
                  </a:cubicBezTo>
                  <a:cubicBezTo>
                    <a:pt x="1516637" y="815503"/>
                    <a:pt x="1507930" y="819443"/>
                    <a:pt x="1504089" y="827130"/>
                  </a:cubicBezTo>
                  <a:cubicBezTo>
                    <a:pt x="1502745" y="833360"/>
                    <a:pt x="1504962" y="839821"/>
                    <a:pt x="1509849" y="843910"/>
                  </a:cubicBezTo>
                  <a:cubicBezTo>
                    <a:pt x="1514771" y="847824"/>
                    <a:pt x="1520248" y="850985"/>
                    <a:pt x="1526101" y="853285"/>
                  </a:cubicBezTo>
                  <a:cubicBezTo>
                    <a:pt x="1573027" y="877877"/>
                    <a:pt x="1610754" y="916970"/>
                    <a:pt x="1633662" y="964739"/>
                  </a:cubicBezTo>
                  <a:cubicBezTo>
                    <a:pt x="1636909" y="969917"/>
                    <a:pt x="1639003" y="975733"/>
                    <a:pt x="1639803" y="981791"/>
                  </a:cubicBezTo>
                  <a:cubicBezTo>
                    <a:pt x="1640450" y="988069"/>
                    <a:pt x="1636970" y="994046"/>
                    <a:pt x="1631191" y="996580"/>
                  </a:cubicBezTo>
                  <a:cubicBezTo>
                    <a:pt x="1624353" y="997703"/>
                    <a:pt x="1617637" y="993453"/>
                    <a:pt x="1612820" y="988557"/>
                  </a:cubicBezTo>
                  <a:cubicBezTo>
                    <a:pt x="1599647" y="975125"/>
                    <a:pt x="1589578" y="958968"/>
                    <a:pt x="1583323" y="941224"/>
                  </a:cubicBezTo>
                  <a:cubicBezTo>
                    <a:pt x="1578476" y="927972"/>
                    <a:pt x="1574557" y="912228"/>
                    <a:pt x="1561605" y="906659"/>
                  </a:cubicBezTo>
                  <a:cubicBezTo>
                    <a:pt x="1552096" y="903901"/>
                    <a:pt x="1541938" y="904390"/>
                    <a:pt x="1532738" y="908047"/>
                  </a:cubicBezTo>
                  <a:cubicBezTo>
                    <a:pt x="1526811" y="909309"/>
                    <a:pt x="1521184" y="911706"/>
                    <a:pt x="1516171" y="915110"/>
                  </a:cubicBezTo>
                  <a:cubicBezTo>
                    <a:pt x="1511095" y="918526"/>
                    <a:pt x="1508439" y="924559"/>
                    <a:pt x="1509349" y="930609"/>
                  </a:cubicBezTo>
                  <a:cubicBezTo>
                    <a:pt x="1510576" y="938100"/>
                    <a:pt x="1519246" y="942029"/>
                    <a:pt x="1525802" y="945302"/>
                  </a:cubicBezTo>
                  <a:cubicBezTo>
                    <a:pt x="1565139" y="964939"/>
                    <a:pt x="1611374" y="1002172"/>
                    <a:pt x="1603772" y="1045556"/>
                  </a:cubicBezTo>
                  <a:cubicBezTo>
                    <a:pt x="1601274" y="1071326"/>
                    <a:pt x="1591915" y="1095956"/>
                    <a:pt x="1576671" y="1116883"/>
                  </a:cubicBezTo>
                  <a:cubicBezTo>
                    <a:pt x="1542930" y="1155857"/>
                    <a:pt x="1476103" y="1150091"/>
                    <a:pt x="1443825" y="1189828"/>
                  </a:cubicBezTo>
                  <a:cubicBezTo>
                    <a:pt x="1423066" y="1223921"/>
                    <a:pt x="1433878" y="1268388"/>
                    <a:pt x="1467971" y="1289146"/>
                  </a:cubicBezTo>
                  <a:cubicBezTo>
                    <a:pt x="1497245" y="1306970"/>
                    <a:pt x="1535013" y="1301782"/>
                    <a:pt x="1558397" y="1276724"/>
                  </a:cubicBezTo>
                  <a:cubicBezTo>
                    <a:pt x="1566794" y="1262732"/>
                    <a:pt x="1572211" y="1247157"/>
                    <a:pt x="1574306" y="1230974"/>
                  </a:cubicBezTo>
                  <a:cubicBezTo>
                    <a:pt x="1575821" y="1222804"/>
                    <a:pt x="1581140" y="1215846"/>
                    <a:pt x="1588625" y="1212240"/>
                  </a:cubicBezTo>
                  <a:cubicBezTo>
                    <a:pt x="1596354" y="1208917"/>
                    <a:pt x="1605257" y="1209866"/>
                    <a:pt x="1612111" y="1214744"/>
                  </a:cubicBezTo>
                  <a:cubicBezTo>
                    <a:pt x="1619771" y="1221396"/>
                    <a:pt x="1625643" y="1229861"/>
                    <a:pt x="1629190" y="1239368"/>
                  </a:cubicBezTo>
                  <a:cubicBezTo>
                    <a:pt x="1634320" y="1248224"/>
                    <a:pt x="1641838" y="1257359"/>
                    <a:pt x="1652147" y="1257006"/>
                  </a:cubicBezTo>
                  <a:cubicBezTo>
                    <a:pt x="1662457" y="1256654"/>
                    <a:pt x="1671110" y="1246205"/>
                    <a:pt x="1676888" y="1236564"/>
                  </a:cubicBezTo>
                  <a:lnTo>
                    <a:pt x="1696289" y="1203954"/>
                  </a:lnTo>
                  <a:cubicBezTo>
                    <a:pt x="1700993" y="1193075"/>
                    <a:pt x="1710052" y="1184674"/>
                    <a:pt x="1721253" y="1180800"/>
                  </a:cubicBezTo>
                  <a:cubicBezTo>
                    <a:pt x="1753673" y="1171984"/>
                    <a:pt x="1781653" y="1151425"/>
                    <a:pt x="1799750" y="1123118"/>
                  </a:cubicBezTo>
                  <a:cubicBezTo>
                    <a:pt x="1804377" y="1116067"/>
                    <a:pt x="1809682" y="1109485"/>
                    <a:pt x="1815592" y="1103465"/>
                  </a:cubicBezTo>
                  <a:cubicBezTo>
                    <a:pt x="1821732" y="1097313"/>
                    <a:pt x="1830284" y="1094197"/>
                    <a:pt x="1838943" y="1094955"/>
                  </a:cubicBezTo>
                  <a:cubicBezTo>
                    <a:pt x="1846268" y="1096407"/>
                    <a:pt x="1853118" y="1099649"/>
                    <a:pt x="1858884" y="1104394"/>
                  </a:cubicBezTo>
                  <a:cubicBezTo>
                    <a:pt x="1862825" y="1107433"/>
                    <a:pt x="1867400" y="1109540"/>
                    <a:pt x="1872269" y="1110561"/>
                  </a:cubicBezTo>
                  <a:cubicBezTo>
                    <a:pt x="1877337" y="1111189"/>
                    <a:pt x="1882092" y="1107983"/>
                    <a:pt x="1883410" y="1103048"/>
                  </a:cubicBezTo>
                  <a:cubicBezTo>
                    <a:pt x="1883667" y="1098958"/>
                    <a:pt x="1881457" y="1095108"/>
                    <a:pt x="1877794" y="1093267"/>
                  </a:cubicBezTo>
                  <a:cubicBezTo>
                    <a:pt x="1874158" y="1091358"/>
                    <a:pt x="1870324" y="1089856"/>
                    <a:pt x="1866358" y="1088788"/>
                  </a:cubicBezTo>
                  <a:cubicBezTo>
                    <a:pt x="1851122" y="1082921"/>
                    <a:pt x="1840779" y="1068620"/>
                    <a:pt x="1839979" y="1052313"/>
                  </a:cubicBezTo>
                  <a:cubicBezTo>
                    <a:pt x="1838705" y="1032002"/>
                    <a:pt x="1840905" y="1011623"/>
                    <a:pt x="1846487" y="992054"/>
                  </a:cubicBezTo>
                  <a:cubicBezTo>
                    <a:pt x="1851506" y="972183"/>
                    <a:pt x="1867138" y="956738"/>
                    <a:pt x="1887068" y="951959"/>
                  </a:cubicBezTo>
                  <a:cubicBezTo>
                    <a:pt x="1901722" y="949557"/>
                    <a:pt x="1920809" y="953785"/>
                    <a:pt x="1930056" y="944912"/>
                  </a:cubicBezTo>
                  <a:cubicBezTo>
                    <a:pt x="1934669" y="938179"/>
                    <a:pt x="1938305" y="930828"/>
                    <a:pt x="1940857" y="923076"/>
                  </a:cubicBezTo>
                  <a:cubicBezTo>
                    <a:pt x="1944727" y="916087"/>
                    <a:pt x="1954076" y="909872"/>
                    <a:pt x="1960520" y="914501"/>
                  </a:cubicBezTo>
                  <a:cubicBezTo>
                    <a:pt x="1974157" y="922409"/>
                    <a:pt x="1991481" y="919569"/>
                    <a:pt x="2001880" y="907721"/>
                  </a:cubicBezTo>
                  <a:cubicBezTo>
                    <a:pt x="2007112" y="897352"/>
                    <a:pt x="2011268" y="886472"/>
                    <a:pt x="2014282" y="875255"/>
                  </a:cubicBezTo>
                  <a:cubicBezTo>
                    <a:pt x="2016465" y="870216"/>
                    <a:pt x="2020983" y="865128"/>
                    <a:pt x="2026241" y="866607"/>
                  </a:cubicBezTo>
                  <a:cubicBezTo>
                    <a:pt x="2031500" y="868085"/>
                    <a:pt x="2033219" y="874492"/>
                    <a:pt x="2033422" y="879810"/>
                  </a:cubicBezTo>
                  <a:cubicBezTo>
                    <a:pt x="2034281" y="895701"/>
                    <a:pt x="2032720" y="911631"/>
                    <a:pt x="2028793" y="927054"/>
                  </a:cubicBezTo>
                  <a:cubicBezTo>
                    <a:pt x="2022661" y="942695"/>
                    <a:pt x="2025570" y="960435"/>
                    <a:pt x="2036374" y="973299"/>
                  </a:cubicBezTo>
                  <a:cubicBezTo>
                    <a:pt x="2049314" y="984692"/>
                    <a:pt x="2068203" y="986222"/>
                    <a:pt x="2082807" y="977058"/>
                  </a:cubicBezTo>
                  <a:cubicBezTo>
                    <a:pt x="2093622" y="970642"/>
                    <a:pt x="2104878" y="964998"/>
                    <a:pt x="2116489" y="960166"/>
                  </a:cubicBezTo>
                  <a:cubicBezTo>
                    <a:pt x="2122746" y="955792"/>
                    <a:pt x="2130325" y="953723"/>
                    <a:pt x="2137935" y="954309"/>
                  </a:cubicBezTo>
                  <a:cubicBezTo>
                    <a:pt x="2146006" y="956478"/>
                    <a:pt x="2151994" y="963270"/>
                    <a:pt x="2153135" y="971548"/>
                  </a:cubicBezTo>
                  <a:cubicBezTo>
                    <a:pt x="2153661" y="979672"/>
                    <a:pt x="2151166" y="987704"/>
                    <a:pt x="2146130" y="994100"/>
                  </a:cubicBezTo>
                  <a:cubicBezTo>
                    <a:pt x="2141124" y="1000437"/>
                    <a:pt x="2135138" y="1005934"/>
                    <a:pt x="2128400" y="1010383"/>
                  </a:cubicBezTo>
                  <a:cubicBezTo>
                    <a:pt x="2118629" y="1017035"/>
                    <a:pt x="2108448" y="1023060"/>
                    <a:pt x="2097915" y="1028424"/>
                  </a:cubicBezTo>
                  <a:cubicBezTo>
                    <a:pt x="2048039" y="1054657"/>
                    <a:pt x="1985564" y="1024434"/>
                    <a:pt x="1932005" y="1007798"/>
                  </a:cubicBezTo>
                  <a:cubicBezTo>
                    <a:pt x="1921553" y="1004990"/>
                    <a:pt x="1910399" y="1006819"/>
                    <a:pt x="1901392" y="1012817"/>
                  </a:cubicBezTo>
                  <a:cubicBezTo>
                    <a:pt x="1892807" y="1018838"/>
                    <a:pt x="1885319" y="1026288"/>
                    <a:pt x="1879251" y="1034839"/>
                  </a:cubicBezTo>
                  <a:cubicBezTo>
                    <a:pt x="1874333" y="1039706"/>
                    <a:pt x="1871779" y="1046473"/>
                    <a:pt x="1872258" y="1053375"/>
                  </a:cubicBezTo>
                  <a:cubicBezTo>
                    <a:pt x="1874784" y="1060208"/>
                    <a:pt x="1880344" y="1065476"/>
                    <a:pt x="1887302" y="1067630"/>
                  </a:cubicBezTo>
                  <a:lnTo>
                    <a:pt x="1912390" y="1079904"/>
                  </a:lnTo>
                  <a:cubicBezTo>
                    <a:pt x="1922144" y="1084326"/>
                    <a:pt x="1933649" y="1083108"/>
                    <a:pt x="1942965" y="1088939"/>
                  </a:cubicBezTo>
                  <a:cubicBezTo>
                    <a:pt x="1952636" y="1094340"/>
                    <a:pt x="1956375" y="1106375"/>
                    <a:pt x="1951465" y="1116306"/>
                  </a:cubicBezTo>
                  <a:cubicBezTo>
                    <a:pt x="1945528" y="1124970"/>
                    <a:pt x="1932394" y="1126455"/>
                    <a:pt x="1927163" y="1135339"/>
                  </a:cubicBezTo>
                  <a:cubicBezTo>
                    <a:pt x="1924683" y="1141500"/>
                    <a:pt x="1925835" y="1148529"/>
                    <a:pt x="1930152" y="1153576"/>
                  </a:cubicBezTo>
                  <a:cubicBezTo>
                    <a:pt x="1934348" y="1158527"/>
                    <a:pt x="1940241" y="1161734"/>
                    <a:pt x="1946676" y="1162573"/>
                  </a:cubicBezTo>
                  <a:cubicBezTo>
                    <a:pt x="1959041" y="1164559"/>
                    <a:pt x="1971459" y="1166870"/>
                    <a:pt x="1983990" y="1167825"/>
                  </a:cubicBezTo>
                  <a:cubicBezTo>
                    <a:pt x="1988902" y="1167641"/>
                    <a:pt x="1993784" y="1168679"/>
                    <a:pt x="1998196" y="1170848"/>
                  </a:cubicBezTo>
                  <a:cubicBezTo>
                    <a:pt x="2002584" y="1173138"/>
                    <a:pt x="2005612" y="1177323"/>
                    <a:pt x="2010219" y="1178909"/>
                  </a:cubicBezTo>
                  <a:cubicBezTo>
                    <a:pt x="2014869" y="1180465"/>
                    <a:pt x="2019988" y="1179626"/>
                    <a:pt x="2023898" y="1176667"/>
                  </a:cubicBezTo>
                  <a:cubicBezTo>
                    <a:pt x="2027737" y="1173745"/>
                    <a:pt x="2031111" y="1170260"/>
                    <a:pt x="2033908" y="1166330"/>
                  </a:cubicBezTo>
                  <a:cubicBezTo>
                    <a:pt x="2052108" y="1145439"/>
                    <a:pt x="2077529" y="1132193"/>
                    <a:pt x="2105080" y="1129246"/>
                  </a:cubicBezTo>
                  <a:cubicBezTo>
                    <a:pt x="2131598" y="1127870"/>
                    <a:pt x="2157779" y="1122677"/>
                    <a:pt x="2182814" y="1113827"/>
                  </a:cubicBezTo>
                  <a:cubicBezTo>
                    <a:pt x="2229351" y="1095994"/>
                    <a:pt x="2269607" y="1064853"/>
                    <a:pt x="2298561" y="1024290"/>
                  </a:cubicBezTo>
                  <a:cubicBezTo>
                    <a:pt x="2304284" y="1014323"/>
                    <a:pt x="2315640" y="1008114"/>
                    <a:pt x="2321688" y="998092"/>
                  </a:cubicBezTo>
                  <a:cubicBezTo>
                    <a:pt x="2328211" y="987941"/>
                    <a:pt x="2329837" y="975401"/>
                    <a:pt x="2326120" y="963923"/>
                  </a:cubicBezTo>
                  <a:cubicBezTo>
                    <a:pt x="2320639" y="953406"/>
                    <a:pt x="2313313" y="943959"/>
                    <a:pt x="2304492" y="936033"/>
                  </a:cubicBezTo>
                  <a:cubicBezTo>
                    <a:pt x="2285913" y="907494"/>
                    <a:pt x="2277515" y="873519"/>
                    <a:pt x="2280660" y="839613"/>
                  </a:cubicBezTo>
                  <a:cubicBezTo>
                    <a:pt x="2279815" y="827026"/>
                    <a:pt x="2272823" y="815662"/>
                    <a:pt x="2261968" y="809235"/>
                  </a:cubicBezTo>
                  <a:cubicBezTo>
                    <a:pt x="2252169" y="801301"/>
                    <a:pt x="2238069" y="801632"/>
                    <a:pt x="2228653" y="810013"/>
                  </a:cubicBezTo>
                  <a:cubicBezTo>
                    <a:pt x="2224350" y="816150"/>
                    <a:pt x="2222264" y="823568"/>
                    <a:pt x="2222738" y="831048"/>
                  </a:cubicBezTo>
                  <a:cubicBezTo>
                    <a:pt x="2223217" y="838445"/>
                    <a:pt x="2222277" y="845863"/>
                    <a:pt x="2219967" y="852907"/>
                  </a:cubicBezTo>
                  <a:cubicBezTo>
                    <a:pt x="2217660" y="860151"/>
                    <a:pt x="2210703" y="864882"/>
                    <a:pt x="2203117" y="864364"/>
                  </a:cubicBezTo>
                  <a:cubicBezTo>
                    <a:pt x="2198668" y="863139"/>
                    <a:pt x="2194663" y="860661"/>
                    <a:pt x="2191581" y="857227"/>
                  </a:cubicBezTo>
                  <a:lnTo>
                    <a:pt x="2163220" y="831109"/>
                  </a:lnTo>
                  <a:cubicBezTo>
                    <a:pt x="2155319" y="823709"/>
                    <a:pt x="2146393" y="814137"/>
                    <a:pt x="2148320" y="803453"/>
                  </a:cubicBezTo>
                  <a:cubicBezTo>
                    <a:pt x="2151948" y="793243"/>
                    <a:pt x="2161316" y="786180"/>
                    <a:pt x="2172130" y="785504"/>
                  </a:cubicBezTo>
                  <a:cubicBezTo>
                    <a:pt x="2183176" y="785375"/>
                    <a:pt x="2194193" y="784351"/>
                    <a:pt x="2205071" y="782444"/>
                  </a:cubicBezTo>
                  <a:cubicBezTo>
                    <a:pt x="2215493" y="780736"/>
                    <a:pt x="2224745" y="769856"/>
                    <a:pt x="2222060" y="759594"/>
                  </a:cubicBezTo>
                  <a:cubicBezTo>
                    <a:pt x="2219221" y="751397"/>
                    <a:pt x="2220759" y="742320"/>
                    <a:pt x="2226139" y="735515"/>
                  </a:cubicBezTo>
                  <a:cubicBezTo>
                    <a:pt x="2230001" y="732732"/>
                    <a:pt x="2234944" y="731922"/>
                    <a:pt x="2239492" y="733326"/>
                  </a:cubicBezTo>
                  <a:cubicBezTo>
                    <a:pt x="2244173" y="734476"/>
                    <a:pt x="2248651" y="736336"/>
                    <a:pt x="2252769" y="738842"/>
                  </a:cubicBezTo>
                  <a:cubicBezTo>
                    <a:pt x="2253677" y="744379"/>
                    <a:pt x="2266207" y="745334"/>
                    <a:pt x="2271044" y="742200"/>
                  </a:cubicBezTo>
                  <a:cubicBezTo>
                    <a:pt x="2275437" y="738536"/>
                    <a:pt x="2278185" y="733270"/>
                    <a:pt x="2278678" y="727572"/>
                  </a:cubicBezTo>
                  <a:cubicBezTo>
                    <a:pt x="2279292" y="721117"/>
                    <a:pt x="2278603" y="714876"/>
                    <a:pt x="2279597" y="708693"/>
                  </a:cubicBezTo>
                  <a:cubicBezTo>
                    <a:pt x="2280144" y="702130"/>
                    <a:pt x="2284695" y="696591"/>
                    <a:pt x="2291028" y="694781"/>
                  </a:cubicBezTo>
                  <a:cubicBezTo>
                    <a:pt x="2298804" y="688548"/>
                    <a:pt x="2307974" y="684290"/>
                    <a:pt x="2317754" y="682374"/>
                  </a:cubicBezTo>
                  <a:cubicBezTo>
                    <a:pt x="2327214" y="680049"/>
                    <a:pt x="2334791" y="672984"/>
                    <a:pt x="2337770" y="663709"/>
                  </a:cubicBezTo>
                  <a:cubicBezTo>
                    <a:pt x="2338695" y="655655"/>
                    <a:pt x="2333633" y="648123"/>
                    <a:pt x="2325826" y="645936"/>
                  </a:cubicBezTo>
                  <a:cubicBezTo>
                    <a:pt x="2315468" y="643954"/>
                    <a:pt x="2315457" y="627569"/>
                    <a:pt x="2321341" y="618579"/>
                  </a:cubicBezTo>
                  <a:cubicBezTo>
                    <a:pt x="2326267" y="612939"/>
                    <a:pt x="2331535" y="607607"/>
                    <a:pt x="2337118" y="602616"/>
                  </a:cubicBezTo>
                  <a:lnTo>
                    <a:pt x="2338797" y="599567"/>
                  </a:lnTo>
                  <a:lnTo>
                    <a:pt x="2376624" y="661831"/>
                  </a:lnTo>
                  <a:cubicBezTo>
                    <a:pt x="2435029" y="769345"/>
                    <a:pt x="2478296" y="886276"/>
                    <a:pt x="2503565" y="1009762"/>
                  </a:cubicBezTo>
                  <a:close/>
                </a:path>
              </a:pathLst>
            </a:custGeom>
            <a:solidFill>
              <a:srgbClr val="738BFF"/>
            </a:solidFill>
            <a:ln w="32999" cap="flat">
              <a:noFill/>
              <a:prstDash val="solid"/>
              <a:miter/>
            </a:ln>
          </p:spPr>
          <p:txBody>
            <a:bodyPr rtlCol="0" anchor="ctr"/>
            <a:lstStyle/>
            <a:p>
              <a:endParaRPr lang="en-US"/>
            </a:p>
          </p:txBody>
        </p:sp>
      </p:grpSp>
      <p:sp>
        <p:nvSpPr>
          <p:cNvPr id="249" name="TextBox 248">
            <a:extLst>
              <a:ext uri="{FF2B5EF4-FFF2-40B4-BE49-F238E27FC236}">
                <a16:creationId xmlns:a16="http://schemas.microsoft.com/office/drawing/2014/main" id="{3F7011AD-14E7-414F-A1C4-122CA1CE3509}"/>
              </a:ext>
            </a:extLst>
          </p:cNvPr>
          <p:cNvSpPr txBox="1"/>
          <p:nvPr/>
        </p:nvSpPr>
        <p:spPr>
          <a:xfrm>
            <a:off x="15416494" y="770114"/>
            <a:ext cx="1972320" cy="338554"/>
          </a:xfrm>
          <a:prstGeom prst="rect">
            <a:avLst/>
          </a:prstGeom>
          <a:noFill/>
        </p:spPr>
        <p:txBody>
          <a:bodyPr wrap="square" rtlCol="0">
            <a:spAutoFit/>
          </a:bodyPr>
          <a:lstStyle/>
          <a:p>
            <a:pPr algn="ctr"/>
            <a:r>
              <a:rPr lang="en-US" sz="1600" b="1" dirty="0">
                <a:solidFill>
                  <a:schemeClr val="accent1"/>
                </a:solidFill>
                <a:latin typeface="+mj-lt"/>
              </a:rPr>
              <a:t>TỔNG QUAN</a:t>
            </a:r>
          </a:p>
        </p:txBody>
      </p:sp>
      <p:sp>
        <p:nvSpPr>
          <p:cNvPr id="250" name="TextBox 249">
            <a:extLst>
              <a:ext uri="{FF2B5EF4-FFF2-40B4-BE49-F238E27FC236}">
                <a16:creationId xmlns:a16="http://schemas.microsoft.com/office/drawing/2014/main" id="{A89EE943-E801-488E-8AA9-19B0F3A958BF}"/>
              </a:ext>
            </a:extLst>
          </p:cNvPr>
          <p:cNvSpPr txBox="1"/>
          <p:nvPr/>
        </p:nvSpPr>
        <p:spPr>
          <a:xfrm>
            <a:off x="17411114" y="770114"/>
            <a:ext cx="1972320" cy="338554"/>
          </a:xfrm>
          <a:prstGeom prst="rect">
            <a:avLst/>
          </a:prstGeom>
          <a:noFill/>
        </p:spPr>
        <p:txBody>
          <a:bodyPr wrap="square" rtlCol="0">
            <a:spAutoFit/>
          </a:bodyPr>
          <a:lstStyle/>
          <a:p>
            <a:pPr algn="ctr"/>
            <a:r>
              <a:rPr lang="en-US" sz="1600" b="1" dirty="0">
                <a:solidFill>
                  <a:schemeClr val="accent2"/>
                </a:solidFill>
                <a:latin typeface="+mj-lt"/>
              </a:rPr>
              <a:t>HOẠT ĐỘNG</a:t>
            </a:r>
          </a:p>
        </p:txBody>
      </p:sp>
      <p:sp>
        <p:nvSpPr>
          <p:cNvPr id="251" name="TextBox 250">
            <a:extLst>
              <a:ext uri="{FF2B5EF4-FFF2-40B4-BE49-F238E27FC236}">
                <a16:creationId xmlns:a16="http://schemas.microsoft.com/office/drawing/2014/main" id="{6E53596A-AD12-4527-8E10-6DDD22A78EE9}"/>
              </a:ext>
            </a:extLst>
          </p:cNvPr>
          <p:cNvSpPr txBox="1"/>
          <p:nvPr/>
        </p:nvSpPr>
        <p:spPr>
          <a:xfrm>
            <a:off x="19567151" y="770114"/>
            <a:ext cx="1972320" cy="338554"/>
          </a:xfrm>
          <a:prstGeom prst="rect">
            <a:avLst/>
          </a:prstGeom>
          <a:noFill/>
        </p:spPr>
        <p:txBody>
          <a:bodyPr wrap="square" rtlCol="0">
            <a:spAutoFit/>
          </a:bodyPr>
          <a:lstStyle/>
          <a:p>
            <a:pPr algn="ctr"/>
            <a:r>
              <a:rPr lang="en-US" sz="1600" b="1" dirty="0">
                <a:solidFill>
                  <a:schemeClr val="accent1"/>
                </a:solidFill>
                <a:latin typeface="+mj-lt"/>
              </a:rPr>
              <a:t>HỌC SINH</a:t>
            </a:r>
          </a:p>
        </p:txBody>
      </p:sp>
      <p:sp>
        <p:nvSpPr>
          <p:cNvPr id="252" name="TextBox 251">
            <a:extLst>
              <a:ext uri="{FF2B5EF4-FFF2-40B4-BE49-F238E27FC236}">
                <a16:creationId xmlns:a16="http://schemas.microsoft.com/office/drawing/2014/main" id="{B3298004-A6D9-4EA5-93CE-3F3AF6FF7885}"/>
              </a:ext>
            </a:extLst>
          </p:cNvPr>
          <p:cNvSpPr txBox="1"/>
          <p:nvPr/>
        </p:nvSpPr>
        <p:spPr>
          <a:xfrm>
            <a:off x="21624392" y="770114"/>
            <a:ext cx="1972320" cy="338554"/>
          </a:xfrm>
          <a:prstGeom prst="rect">
            <a:avLst/>
          </a:prstGeom>
          <a:noFill/>
        </p:spPr>
        <p:txBody>
          <a:bodyPr wrap="square" rtlCol="0">
            <a:spAutoFit/>
          </a:bodyPr>
          <a:lstStyle/>
          <a:p>
            <a:pPr algn="ctr"/>
            <a:r>
              <a:rPr lang="en-US" sz="1600" b="1" dirty="0">
                <a:solidFill>
                  <a:schemeClr val="accent1"/>
                </a:solidFill>
                <a:latin typeface="+mj-lt"/>
              </a:rPr>
              <a:t>NGOẠI KHÓA</a:t>
            </a:r>
          </a:p>
        </p:txBody>
      </p:sp>
      <p:sp>
        <p:nvSpPr>
          <p:cNvPr id="253" name="Rectangle 252">
            <a:extLst>
              <a:ext uri="{FF2B5EF4-FFF2-40B4-BE49-F238E27FC236}">
                <a16:creationId xmlns:a16="http://schemas.microsoft.com/office/drawing/2014/main" id="{D93BB14A-AB16-435D-9A37-9F76A5531001}"/>
              </a:ext>
            </a:extLst>
          </p:cNvPr>
          <p:cNvSpPr/>
          <p:nvPr/>
        </p:nvSpPr>
        <p:spPr>
          <a:xfrm>
            <a:off x="17414758" y="708833"/>
            <a:ext cx="1972320" cy="459567"/>
          </a:xfrm>
          <a:prstGeom prst="rect">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TextBox 253">
            <a:extLst>
              <a:ext uri="{FF2B5EF4-FFF2-40B4-BE49-F238E27FC236}">
                <a16:creationId xmlns:a16="http://schemas.microsoft.com/office/drawing/2014/main" id="{43963C17-A1F8-4BDA-BC96-E39E2D5F8761}"/>
              </a:ext>
            </a:extLst>
          </p:cNvPr>
          <p:cNvSpPr txBox="1"/>
          <p:nvPr/>
        </p:nvSpPr>
        <p:spPr>
          <a:xfrm>
            <a:off x="15615231" y="5962746"/>
            <a:ext cx="8454137" cy="1323439"/>
          </a:xfrm>
          <a:prstGeom prst="rect">
            <a:avLst/>
          </a:prstGeom>
          <a:noFill/>
        </p:spPr>
        <p:txBody>
          <a:bodyPr wrap="square" rtlCol="0">
            <a:spAutoFit/>
          </a:bodyPr>
          <a:lstStyle/>
          <a:p>
            <a:r>
              <a:rPr lang="en-US" sz="8000" dirty="0">
                <a:solidFill>
                  <a:schemeClr val="accent5"/>
                </a:solidFill>
                <a:latin typeface="+mj-lt"/>
              </a:rPr>
              <a:t>THỰC HÀNH</a:t>
            </a:r>
          </a:p>
        </p:txBody>
      </p:sp>
      <p:sp>
        <p:nvSpPr>
          <p:cNvPr id="255" name="TextBox 254">
            <a:extLst>
              <a:ext uri="{FF2B5EF4-FFF2-40B4-BE49-F238E27FC236}">
                <a16:creationId xmlns:a16="http://schemas.microsoft.com/office/drawing/2014/main" id="{BCE6CA5F-038F-4A17-8774-11C280C73332}"/>
              </a:ext>
            </a:extLst>
          </p:cNvPr>
          <p:cNvSpPr txBox="1"/>
          <p:nvPr/>
        </p:nvSpPr>
        <p:spPr>
          <a:xfrm>
            <a:off x="15615232" y="5314381"/>
            <a:ext cx="6325831" cy="769441"/>
          </a:xfrm>
          <a:prstGeom prst="rect">
            <a:avLst/>
          </a:prstGeom>
          <a:noFill/>
        </p:spPr>
        <p:txBody>
          <a:bodyPr wrap="square" rtlCol="0">
            <a:spAutoFit/>
          </a:bodyPr>
          <a:lstStyle/>
          <a:p>
            <a:r>
              <a:rPr lang="en-US" sz="4400" dirty="0">
                <a:solidFill>
                  <a:schemeClr val="accent4"/>
                </a:solidFill>
              </a:rPr>
              <a:t>NỘI DUNG</a:t>
            </a:r>
          </a:p>
        </p:txBody>
      </p:sp>
      <p:sp>
        <p:nvSpPr>
          <p:cNvPr id="256" name="TextBox 255">
            <a:extLst>
              <a:ext uri="{FF2B5EF4-FFF2-40B4-BE49-F238E27FC236}">
                <a16:creationId xmlns:a16="http://schemas.microsoft.com/office/drawing/2014/main" id="{CA3DC0C4-798F-4C68-B7ED-CED9F60659B2}"/>
              </a:ext>
            </a:extLst>
          </p:cNvPr>
          <p:cNvSpPr txBox="1"/>
          <p:nvPr/>
        </p:nvSpPr>
        <p:spPr>
          <a:xfrm>
            <a:off x="15780181" y="7464854"/>
            <a:ext cx="7060714" cy="830997"/>
          </a:xfrm>
          <a:prstGeom prst="rect">
            <a:avLst/>
          </a:prstGeom>
          <a:noFill/>
        </p:spPr>
        <p:txBody>
          <a:bodyPr wrap="square" rtlCol="0">
            <a:spAutoFit/>
          </a:bodyPr>
          <a:lstStyle/>
          <a:p>
            <a:r>
              <a:rPr lang="vi-VN" sz="2400" dirty="0">
                <a:solidFill>
                  <a:schemeClr val="accent4">
                    <a:lumMod val="75000"/>
                    <a:lumOff val="25000"/>
                  </a:schemeClr>
                </a:solidFill>
              </a:rPr>
              <a:t>Để giúp học sinh đạt được ước mơ, gia đình và xã hội cũng cần đóng góp.</a:t>
            </a:r>
            <a:endParaRPr lang="en-US" sz="2400" dirty="0">
              <a:solidFill>
                <a:schemeClr val="accent4">
                  <a:lumMod val="75000"/>
                  <a:lumOff val="25000"/>
                </a:schemeClr>
              </a:solidFill>
            </a:endParaRPr>
          </a:p>
        </p:txBody>
      </p:sp>
      <p:sp>
        <p:nvSpPr>
          <p:cNvPr id="257" name="TextBox 256">
            <a:extLst>
              <a:ext uri="{FF2B5EF4-FFF2-40B4-BE49-F238E27FC236}">
                <a16:creationId xmlns:a16="http://schemas.microsoft.com/office/drawing/2014/main" id="{89EA7E5C-7028-4579-87E7-2748848736E1}"/>
              </a:ext>
            </a:extLst>
          </p:cNvPr>
          <p:cNvSpPr txBox="1"/>
          <p:nvPr/>
        </p:nvSpPr>
        <p:spPr>
          <a:xfrm>
            <a:off x="27952300" y="781560"/>
            <a:ext cx="3736153" cy="1200329"/>
          </a:xfrm>
          <a:prstGeom prst="rect">
            <a:avLst/>
          </a:prstGeom>
          <a:noFill/>
        </p:spPr>
        <p:txBody>
          <a:bodyPr wrap="square" rtlCol="0">
            <a:spAutoFit/>
          </a:bodyPr>
          <a:lstStyle/>
          <a:p>
            <a:r>
              <a:rPr lang="vi-VN" dirty="0">
                <a:solidFill>
                  <a:schemeClr val="bg1"/>
                </a:solidFill>
                <a:latin typeface="+mj-lt"/>
              </a:rPr>
              <a:t>LOGO TRƯỜNG</a:t>
            </a:r>
            <a:endParaRPr lang="en-US" dirty="0">
              <a:solidFill>
                <a:schemeClr val="bg1"/>
              </a:solidFill>
              <a:latin typeface="+mj-lt"/>
            </a:endParaRPr>
          </a:p>
        </p:txBody>
      </p:sp>
      <p:sp>
        <p:nvSpPr>
          <p:cNvPr id="258" name="TextBox 257">
            <a:extLst>
              <a:ext uri="{FF2B5EF4-FFF2-40B4-BE49-F238E27FC236}">
                <a16:creationId xmlns:a16="http://schemas.microsoft.com/office/drawing/2014/main" id="{776CE8D9-0BD6-41D5-A502-0D0DAF17FA5A}"/>
              </a:ext>
            </a:extLst>
          </p:cNvPr>
          <p:cNvSpPr txBox="1"/>
          <p:nvPr/>
        </p:nvSpPr>
        <p:spPr>
          <a:xfrm>
            <a:off x="15796411" y="8843852"/>
            <a:ext cx="3246268" cy="369332"/>
          </a:xfrm>
          <a:prstGeom prst="rect">
            <a:avLst/>
          </a:prstGeom>
          <a:noFill/>
        </p:spPr>
        <p:txBody>
          <a:bodyPr wrap="square" rtlCol="0" anchor="ctr">
            <a:spAutoFit/>
          </a:bodyPr>
          <a:lstStyle/>
          <a:p>
            <a:r>
              <a:rPr lang="en-US" sz="1800" dirty="0">
                <a:solidFill>
                  <a:schemeClr val="accent2">
                    <a:lumMod val="50000"/>
                  </a:schemeClr>
                </a:solidFill>
              </a:rPr>
              <a:t>05 SEPTEMBER 2025</a:t>
            </a:r>
          </a:p>
        </p:txBody>
      </p:sp>
      <p:grpSp>
        <p:nvGrpSpPr>
          <p:cNvPr id="259" name="Group 258">
            <a:extLst>
              <a:ext uri="{FF2B5EF4-FFF2-40B4-BE49-F238E27FC236}">
                <a16:creationId xmlns:a16="http://schemas.microsoft.com/office/drawing/2014/main" id="{4BB54936-150B-474D-BF31-CAEA1E57D1BB}"/>
              </a:ext>
            </a:extLst>
          </p:cNvPr>
          <p:cNvGrpSpPr/>
          <p:nvPr/>
        </p:nvGrpSpPr>
        <p:grpSpPr>
          <a:xfrm>
            <a:off x="15680111" y="9609739"/>
            <a:ext cx="3246268" cy="767019"/>
            <a:chOff x="1249532" y="10617859"/>
            <a:chExt cx="3246268" cy="767019"/>
          </a:xfrm>
        </p:grpSpPr>
        <p:sp>
          <p:nvSpPr>
            <p:cNvPr id="260" name="Rectangle: Rounded Corners 259">
              <a:extLst>
                <a:ext uri="{FF2B5EF4-FFF2-40B4-BE49-F238E27FC236}">
                  <a16:creationId xmlns:a16="http://schemas.microsoft.com/office/drawing/2014/main" id="{9A71DBC2-FC96-4CDA-B97B-DC1B2D361D30}"/>
                </a:ext>
              </a:extLst>
            </p:cNvPr>
            <p:cNvSpPr/>
            <p:nvPr/>
          </p:nvSpPr>
          <p:spPr>
            <a:xfrm>
              <a:off x="1426694" y="10617859"/>
              <a:ext cx="2910867" cy="767019"/>
            </a:xfrm>
            <a:prstGeom prst="roundRect">
              <a:avLst>
                <a:gd name="adj" fmla="val 50000"/>
              </a:avLst>
            </a:prstGeom>
            <a:solidFill>
              <a:schemeClr val="accent4">
                <a:lumMod val="25000"/>
                <a:lumOff val="75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261" name="TextBox 260">
              <a:extLst>
                <a:ext uri="{FF2B5EF4-FFF2-40B4-BE49-F238E27FC236}">
                  <a16:creationId xmlns:a16="http://schemas.microsoft.com/office/drawing/2014/main" id="{48FFA028-6F96-4FFA-B8C6-9C6E50702A95}"/>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chemeClr val="accent5"/>
                  </a:solidFill>
                </a:rPr>
                <a:t>MORE INFO</a:t>
              </a:r>
            </a:p>
          </p:txBody>
        </p:sp>
      </p:grpSp>
      <p:sp>
        <p:nvSpPr>
          <p:cNvPr id="2" name="TextBox 1">
            <a:extLst>
              <a:ext uri="{FF2B5EF4-FFF2-40B4-BE49-F238E27FC236}">
                <a16:creationId xmlns:a16="http://schemas.microsoft.com/office/drawing/2014/main" id="{ADE868C9-5CBA-C681-8037-B082C627BA0A}"/>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362440287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854C48D6-F544-49C7-8526-099E1808200B}"/>
              </a:ext>
            </a:extLst>
          </p:cNvPr>
          <p:cNvSpPr/>
          <p:nvPr/>
        </p:nvSpPr>
        <p:spPr>
          <a:xfrm>
            <a:off x="-1" y="-17156"/>
            <a:ext cx="24377651" cy="13725401"/>
          </a:xfrm>
          <a:custGeom>
            <a:avLst/>
            <a:gdLst>
              <a:gd name="connsiteX0" fmla="*/ 0 w 20582745"/>
              <a:gd name="connsiteY0" fmla="*/ 0 h 13725401"/>
              <a:gd name="connsiteX1" fmla="*/ 20582746 w 20582745"/>
              <a:gd name="connsiteY1" fmla="*/ 0 h 13725401"/>
              <a:gd name="connsiteX2" fmla="*/ 20582746 w 20582745"/>
              <a:gd name="connsiteY2" fmla="*/ 13725401 h 13725401"/>
              <a:gd name="connsiteX3" fmla="*/ 0 w 20582745"/>
              <a:gd name="connsiteY3" fmla="*/ 13725401 h 13725401"/>
            </a:gdLst>
            <a:ahLst/>
            <a:cxnLst>
              <a:cxn ang="0">
                <a:pos x="connsiteX0" y="connsiteY0"/>
              </a:cxn>
              <a:cxn ang="0">
                <a:pos x="connsiteX1" y="connsiteY1"/>
              </a:cxn>
              <a:cxn ang="0">
                <a:pos x="connsiteX2" y="connsiteY2"/>
              </a:cxn>
              <a:cxn ang="0">
                <a:pos x="connsiteX3" y="connsiteY3"/>
              </a:cxn>
            </a:cxnLst>
            <a:rect l="l" t="t" r="r" b="b"/>
            <a:pathLst>
              <a:path w="20582745" h="13725401">
                <a:moveTo>
                  <a:pt x="0" y="0"/>
                </a:moveTo>
                <a:lnTo>
                  <a:pt x="20582746" y="0"/>
                </a:lnTo>
                <a:lnTo>
                  <a:pt x="20582746" y="13725401"/>
                </a:lnTo>
                <a:lnTo>
                  <a:pt x="0" y="13725401"/>
                </a:lnTo>
                <a:close/>
              </a:path>
            </a:pathLst>
          </a:custGeom>
          <a:solidFill>
            <a:schemeClr val="accent3">
              <a:lumMod val="10000"/>
              <a:lumOff val="90000"/>
            </a:schemeClr>
          </a:solidFill>
          <a:ln w="27443"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6721A65-08D2-4A15-924F-3962D5853AD0}"/>
              </a:ext>
            </a:extLst>
          </p:cNvPr>
          <p:cNvSpPr/>
          <p:nvPr/>
        </p:nvSpPr>
        <p:spPr>
          <a:xfrm>
            <a:off x="9366604" y="-885751"/>
            <a:ext cx="12640076" cy="15905950"/>
          </a:xfrm>
          <a:custGeom>
            <a:avLst/>
            <a:gdLst>
              <a:gd name="connsiteX0" fmla="*/ 16619 w 12640076"/>
              <a:gd name="connsiteY0" fmla="*/ 106 h 15905950"/>
              <a:gd name="connsiteX1" fmla="*/ 1848246 w 12640076"/>
              <a:gd name="connsiteY1" fmla="*/ 3147255 h 15905950"/>
              <a:gd name="connsiteX2" fmla="*/ 4332418 w 12640076"/>
              <a:gd name="connsiteY2" fmla="*/ 4412538 h 15905950"/>
              <a:gd name="connsiteX3" fmla="*/ 3016348 w 12640076"/>
              <a:gd name="connsiteY3" fmla="*/ 9908244 h 15905950"/>
              <a:gd name="connsiteX4" fmla="*/ 4977001 w 12640076"/>
              <a:gd name="connsiteY4" fmla="*/ 11918861 h 15905950"/>
              <a:gd name="connsiteX5" fmla="*/ 7983044 w 12640076"/>
              <a:gd name="connsiteY5" fmla="*/ 13722763 h 15905950"/>
              <a:gd name="connsiteX6" fmla="*/ 8927683 w 12640076"/>
              <a:gd name="connsiteY6" fmla="*/ 15906056 h 15905950"/>
              <a:gd name="connsiteX7" fmla="*/ 9555520 w 12640076"/>
              <a:gd name="connsiteY7" fmla="*/ 15735576 h 15905950"/>
              <a:gd name="connsiteX8" fmla="*/ 12640077 w 12640076"/>
              <a:gd name="connsiteY8" fmla="*/ 15735576 h 15905950"/>
              <a:gd name="connsiteX9" fmla="*/ 9812475 w 12640076"/>
              <a:gd name="connsiteY9" fmla="*/ 5412082 h 15905950"/>
              <a:gd name="connsiteX10" fmla="*/ 7071898 w 12640076"/>
              <a:gd name="connsiteY10" fmla="*/ 1327981 h 15905950"/>
              <a:gd name="connsiteX11" fmla="*/ 16619 w 12640076"/>
              <a:gd name="connsiteY11" fmla="*/ 106 h 1590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0076" h="15905950">
                <a:moveTo>
                  <a:pt x="16619" y="106"/>
                </a:moveTo>
                <a:cubicBezTo>
                  <a:pt x="-125310" y="1292293"/>
                  <a:pt x="655163" y="2632247"/>
                  <a:pt x="1848246" y="3147255"/>
                </a:cubicBezTo>
                <a:cubicBezTo>
                  <a:pt x="2723156" y="3525275"/>
                  <a:pt x="3874785" y="3576337"/>
                  <a:pt x="4332418" y="4412538"/>
                </a:cubicBezTo>
                <a:cubicBezTo>
                  <a:pt x="5468400" y="6489591"/>
                  <a:pt x="2838456" y="8008809"/>
                  <a:pt x="3016348" y="9908244"/>
                </a:cubicBezTo>
                <a:cubicBezTo>
                  <a:pt x="3118471" y="10995636"/>
                  <a:pt x="4068874" y="11535626"/>
                  <a:pt x="4977001" y="11918861"/>
                </a:cubicBezTo>
                <a:cubicBezTo>
                  <a:pt x="6049294" y="12371278"/>
                  <a:pt x="7211905" y="12805301"/>
                  <a:pt x="7983044" y="13722763"/>
                </a:cubicBezTo>
                <a:cubicBezTo>
                  <a:pt x="8163681" y="13937715"/>
                  <a:pt x="9432259" y="15768244"/>
                  <a:pt x="8927683" y="15906056"/>
                </a:cubicBezTo>
                <a:lnTo>
                  <a:pt x="9555520" y="15735576"/>
                </a:lnTo>
                <a:lnTo>
                  <a:pt x="12640077" y="15735576"/>
                </a:lnTo>
                <a:cubicBezTo>
                  <a:pt x="12241192" y="12241977"/>
                  <a:pt x="11055796" y="8701983"/>
                  <a:pt x="9812475" y="5412082"/>
                </a:cubicBezTo>
                <a:cubicBezTo>
                  <a:pt x="9223072" y="3851410"/>
                  <a:pt x="8470050" y="2238030"/>
                  <a:pt x="7071898" y="1327981"/>
                </a:cubicBezTo>
                <a:cubicBezTo>
                  <a:pt x="5038495" y="4224"/>
                  <a:pt x="2275132" y="889291"/>
                  <a:pt x="16619" y="106"/>
                </a:cubicBezTo>
                <a:close/>
              </a:path>
            </a:pathLst>
          </a:custGeom>
          <a:solidFill>
            <a:schemeClr val="accent2"/>
          </a:solidFill>
          <a:ln w="27443"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2B34033-2E18-4820-B506-1C8A4DB97DCD}"/>
              </a:ext>
            </a:extLst>
          </p:cNvPr>
          <p:cNvSpPr/>
          <p:nvPr/>
        </p:nvSpPr>
        <p:spPr>
          <a:xfrm>
            <a:off x="10354505" y="-1398563"/>
            <a:ext cx="14301612" cy="15996543"/>
          </a:xfrm>
          <a:custGeom>
            <a:avLst/>
            <a:gdLst>
              <a:gd name="connsiteX0" fmla="*/ 8943992 w 14301612"/>
              <a:gd name="connsiteY0" fmla="*/ 15996649 h 15996543"/>
              <a:gd name="connsiteX1" fmla="*/ 6551787 w 14301612"/>
              <a:gd name="connsiteY1" fmla="*/ 13137202 h 15996543"/>
              <a:gd name="connsiteX2" fmla="*/ 3580609 w 14301612"/>
              <a:gd name="connsiteY2" fmla="*/ 12445949 h 15996543"/>
              <a:gd name="connsiteX3" fmla="*/ 2998068 w 14301612"/>
              <a:gd name="connsiteY3" fmla="*/ 10191828 h 15996543"/>
              <a:gd name="connsiteX4" fmla="*/ 3853760 w 14301612"/>
              <a:gd name="connsiteY4" fmla="*/ 7907510 h 15996543"/>
              <a:gd name="connsiteX5" fmla="*/ 4006945 w 14301612"/>
              <a:gd name="connsiteY5" fmla="*/ 5526833 h 15996543"/>
              <a:gd name="connsiteX6" fmla="*/ 2158023 w 14301612"/>
              <a:gd name="connsiteY6" fmla="*/ 3800074 h 15996543"/>
              <a:gd name="connsiteX7" fmla="*/ 204507 w 14301612"/>
              <a:gd name="connsiteY7" fmla="*/ 2168849 h 15996543"/>
              <a:gd name="connsiteX8" fmla="*/ 825206 w 14301612"/>
              <a:gd name="connsiteY8" fmla="*/ 106 h 15996543"/>
              <a:gd name="connsiteX9" fmla="*/ 14301612 w 14301612"/>
              <a:gd name="connsiteY9" fmla="*/ 331182 h 15996543"/>
              <a:gd name="connsiteX10" fmla="*/ 14062501 w 14301612"/>
              <a:gd name="connsiteY10" fmla="*/ 15995277 h 1599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01612" h="15996543">
                <a:moveTo>
                  <a:pt x="8943992" y="15996649"/>
                </a:moveTo>
                <a:cubicBezTo>
                  <a:pt x="8864106" y="14668224"/>
                  <a:pt x="7845894" y="13450434"/>
                  <a:pt x="6551787" y="13137202"/>
                </a:cubicBezTo>
                <a:cubicBezTo>
                  <a:pt x="5548400" y="12894247"/>
                  <a:pt x="4365199" y="13116887"/>
                  <a:pt x="3580609" y="12445949"/>
                </a:cubicBezTo>
                <a:cubicBezTo>
                  <a:pt x="2961282" y="11916666"/>
                  <a:pt x="2833353" y="10989596"/>
                  <a:pt x="2998068" y="10191828"/>
                </a:cubicBezTo>
                <a:cubicBezTo>
                  <a:pt x="3162783" y="9394060"/>
                  <a:pt x="3565236" y="8669040"/>
                  <a:pt x="3853760" y="7907510"/>
                </a:cubicBezTo>
                <a:cubicBezTo>
                  <a:pt x="4142286" y="7145979"/>
                  <a:pt x="4314138" y="6281227"/>
                  <a:pt x="4006945" y="5526833"/>
                </a:cubicBezTo>
                <a:cubicBezTo>
                  <a:pt x="3683006" y="4730712"/>
                  <a:pt x="2903357" y="4228882"/>
                  <a:pt x="2158023" y="3800074"/>
                </a:cubicBezTo>
                <a:cubicBezTo>
                  <a:pt x="1412689" y="3371267"/>
                  <a:pt x="616293" y="2924615"/>
                  <a:pt x="204507" y="2168849"/>
                </a:cubicBezTo>
                <a:cubicBezTo>
                  <a:pt x="-207280" y="1413083"/>
                  <a:pt x="4378" y="256786"/>
                  <a:pt x="825206" y="106"/>
                </a:cubicBezTo>
                <a:lnTo>
                  <a:pt x="14301612" y="331182"/>
                </a:lnTo>
                <a:lnTo>
                  <a:pt x="14062501" y="15995277"/>
                </a:lnTo>
                <a:close/>
              </a:path>
            </a:pathLst>
          </a:custGeom>
          <a:solidFill>
            <a:schemeClr val="accent1">
              <a:lumMod val="50000"/>
              <a:lumOff val="50000"/>
            </a:schemeClr>
          </a:solidFill>
          <a:ln w="27443"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1A15F71B-50AB-435B-B161-8DDDF8DFEADF}"/>
              </a:ext>
            </a:extLst>
          </p:cNvPr>
          <p:cNvSpPr/>
          <p:nvPr/>
        </p:nvSpPr>
        <p:spPr>
          <a:xfrm>
            <a:off x="12978901" y="-2920253"/>
            <a:ext cx="12432783" cy="8412498"/>
          </a:xfrm>
          <a:custGeom>
            <a:avLst/>
            <a:gdLst>
              <a:gd name="connsiteX0" fmla="*/ 11052673 w 12432783"/>
              <a:gd name="connsiteY0" fmla="*/ 462954 h 8412498"/>
              <a:gd name="connsiteX1" fmla="*/ 8175108 w 12432783"/>
              <a:gd name="connsiteY1" fmla="*/ 7518 h 8412498"/>
              <a:gd name="connsiteX2" fmla="*/ 178210 w 12432783"/>
              <a:gd name="connsiteY2" fmla="*/ 106 h 8412498"/>
              <a:gd name="connsiteX3" fmla="*/ 517522 w 12432783"/>
              <a:gd name="connsiteY3" fmla="*/ 3085212 h 8412498"/>
              <a:gd name="connsiteX4" fmla="*/ 3044794 w 12432783"/>
              <a:gd name="connsiteY4" fmla="*/ 4886642 h 8412498"/>
              <a:gd name="connsiteX5" fmla="*/ 5561360 w 12432783"/>
              <a:gd name="connsiteY5" fmla="*/ 5511186 h 8412498"/>
              <a:gd name="connsiteX6" fmla="*/ 7321063 w 12432783"/>
              <a:gd name="connsiteY6" fmla="*/ 8174073 h 8412498"/>
              <a:gd name="connsiteX7" fmla="*/ 9053586 w 12432783"/>
              <a:gd name="connsiteY7" fmla="*/ 8219919 h 8412498"/>
              <a:gd name="connsiteX8" fmla="*/ 10422639 w 12432783"/>
              <a:gd name="connsiteY8" fmla="*/ 7064171 h 8412498"/>
              <a:gd name="connsiteX9" fmla="*/ 12399215 w 12432783"/>
              <a:gd name="connsiteY9" fmla="*/ 2885908 h 8412498"/>
              <a:gd name="connsiteX10" fmla="*/ 11052673 w 12432783"/>
              <a:gd name="connsiteY10" fmla="*/ 462954 h 8412498"/>
              <a:gd name="connsiteX11" fmla="*/ 4920071 w 12432783"/>
              <a:gd name="connsiteY11" fmla="*/ 4013654 h 8412498"/>
              <a:gd name="connsiteX12" fmla="*/ 4552208 w 12432783"/>
              <a:gd name="connsiteY12" fmla="*/ 4094364 h 8412498"/>
              <a:gd name="connsiteX13" fmla="*/ 4187640 w 12432783"/>
              <a:gd name="connsiteY13" fmla="*/ 3949965 h 8412498"/>
              <a:gd name="connsiteX14" fmla="*/ 3190567 w 12432783"/>
              <a:gd name="connsiteY14" fmla="*/ 3707285 h 8412498"/>
              <a:gd name="connsiteX15" fmla="*/ 2226437 w 12432783"/>
              <a:gd name="connsiteY15" fmla="*/ 3372090 h 8412498"/>
              <a:gd name="connsiteX16" fmla="*/ 2865805 w 12432783"/>
              <a:gd name="connsiteY16" fmla="*/ 1761181 h 8412498"/>
              <a:gd name="connsiteX17" fmla="*/ 4984584 w 12432783"/>
              <a:gd name="connsiteY17" fmla="*/ 3523628 h 8412498"/>
              <a:gd name="connsiteX18" fmla="*/ 4920071 w 12432783"/>
              <a:gd name="connsiteY18" fmla="*/ 4013654 h 8412498"/>
              <a:gd name="connsiteX19" fmla="*/ 6913942 w 12432783"/>
              <a:gd name="connsiteY19" fmla="*/ 2991874 h 8412498"/>
              <a:gd name="connsiteX20" fmla="*/ 7471776 w 12432783"/>
              <a:gd name="connsiteY20" fmla="*/ 2434040 h 8412498"/>
              <a:gd name="connsiteX21" fmla="*/ 8029610 w 12432783"/>
              <a:gd name="connsiteY21" fmla="*/ 2991874 h 8412498"/>
              <a:gd name="connsiteX22" fmla="*/ 7471776 w 12432783"/>
              <a:gd name="connsiteY22" fmla="*/ 3549708 h 8412498"/>
              <a:gd name="connsiteX23" fmla="*/ 6913942 w 12432783"/>
              <a:gd name="connsiteY23" fmla="*/ 2991874 h 8412498"/>
              <a:gd name="connsiteX24" fmla="*/ 9450822 w 12432783"/>
              <a:gd name="connsiteY24" fmla="*/ 6207654 h 8412498"/>
              <a:gd name="connsiteX25" fmla="*/ 9166140 w 12432783"/>
              <a:gd name="connsiteY25" fmla="*/ 7068289 h 8412498"/>
              <a:gd name="connsiteX26" fmla="*/ 8400218 w 12432783"/>
              <a:gd name="connsiteY26" fmla="*/ 7496821 h 8412498"/>
              <a:gd name="connsiteX27" fmla="*/ 7564566 w 12432783"/>
              <a:gd name="connsiteY27" fmla="*/ 5525461 h 8412498"/>
              <a:gd name="connsiteX28" fmla="*/ 8300840 w 12432783"/>
              <a:gd name="connsiteY28" fmla="*/ 5162265 h 8412498"/>
              <a:gd name="connsiteX29" fmla="*/ 9265793 w 12432783"/>
              <a:gd name="connsiteY29" fmla="*/ 5502675 h 8412498"/>
              <a:gd name="connsiteX30" fmla="*/ 9451097 w 12432783"/>
              <a:gd name="connsiteY30" fmla="*/ 6207654 h 841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432783" h="8412498">
                <a:moveTo>
                  <a:pt x="11052673" y="462954"/>
                </a:moveTo>
                <a:cubicBezTo>
                  <a:pt x="10174195" y="30578"/>
                  <a:pt x="9154885" y="14656"/>
                  <a:pt x="8175108" y="7518"/>
                </a:cubicBezTo>
                <a:cubicBezTo>
                  <a:pt x="5512221" y="-11973"/>
                  <a:pt x="2841921" y="19597"/>
                  <a:pt x="178210" y="106"/>
                </a:cubicBezTo>
                <a:cubicBezTo>
                  <a:pt x="-146752" y="1030513"/>
                  <a:pt x="-23620" y="2150063"/>
                  <a:pt x="517522" y="3085212"/>
                </a:cubicBezTo>
                <a:cubicBezTo>
                  <a:pt x="1069876" y="4013688"/>
                  <a:pt x="1986930" y="4667360"/>
                  <a:pt x="3044794" y="4886642"/>
                </a:cubicBezTo>
                <a:cubicBezTo>
                  <a:pt x="3903782" y="5059318"/>
                  <a:pt x="4882461" y="4959117"/>
                  <a:pt x="5561360" y="5511186"/>
                </a:cubicBezTo>
                <a:cubicBezTo>
                  <a:pt x="6398111" y="6191732"/>
                  <a:pt x="6412386" y="7591807"/>
                  <a:pt x="7321063" y="8174073"/>
                </a:cubicBezTo>
                <a:cubicBezTo>
                  <a:pt x="7827834" y="8499659"/>
                  <a:pt x="8505086" y="8469187"/>
                  <a:pt x="9053586" y="8219919"/>
                </a:cubicBezTo>
                <a:cubicBezTo>
                  <a:pt x="9602085" y="7970650"/>
                  <a:pt x="10041874" y="7530588"/>
                  <a:pt x="10422639" y="7064171"/>
                </a:cubicBezTo>
                <a:cubicBezTo>
                  <a:pt x="11411202" y="5852705"/>
                  <a:pt x="12089635" y="4418574"/>
                  <a:pt x="12399215" y="2885908"/>
                </a:cubicBezTo>
                <a:cubicBezTo>
                  <a:pt x="12591657" y="1926719"/>
                  <a:pt x="11931974" y="895330"/>
                  <a:pt x="11052673" y="462954"/>
                </a:cubicBezTo>
                <a:close/>
                <a:moveTo>
                  <a:pt x="4920071" y="4013654"/>
                </a:moveTo>
                <a:cubicBezTo>
                  <a:pt x="4827282" y="4106169"/>
                  <a:pt x="4680137" y="4123464"/>
                  <a:pt x="4552208" y="4094364"/>
                </a:cubicBezTo>
                <a:cubicBezTo>
                  <a:pt x="4424280" y="4065265"/>
                  <a:pt x="4307882" y="4001575"/>
                  <a:pt x="4187640" y="3949965"/>
                </a:cubicBezTo>
                <a:cubicBezTo>
                  <a:pt x="3872760" y="3814349"/>
                  <a:pt x="3528781" y="3768229"/>
                  <a:pt x="3190567" y="3707285"/>
                </a:cubicBezTo>
                <a:cubicBezTo>
                  <a:pt x="2852353" y="3646340"/>
                  <a:pt x="2509747" y="3565356"/>
                  <a:pt x="2226437" y="3372090"/>
                </a:cubicBezTo>
                <a:cubicBezTo>
                  <a:pt x="1356469" y="2779392"/>
                  <a:pt x="1887125" y="1601682"/>
                  <a:pt x="2865805" y="1761181"/>
                </a:cubicBezTo>
                <a:cubicBezTo>
                  <a:pt x="3820875" y="1916836"/>
                  <a:pt x="4736689" y="2554831"/>
                  <a:pt x="4984584" y="3523628"/>
                </a:cubicBezTo>
                <a:cubicBezTo>
                  <a:pt x="5027411" y="3690813"/>
                  <a:pt x="5042510" y="3891491"/>
                  <a:pt x="4920071" y="4013654"/>
                </a:cubicBezTo>
                <a:close/>
                <a:moveTo>
                  <a:pt x="6913942" y="2991874"/>
                </a:moveTo>
                <a:cubicBezTo>
                  <a:pt x="6913942" y="2683791"/>
                  <a:pt x="7163694" y="2434040"/>
                  <a:pt x="7471776" y="2434040"/>
                </a:cubicBezTo>
                <a:cubicBezTo>
                  <a:pt x="7779859" y="2434040"/>
                  <a:pt x="8029610" y="2683791"/>
                  <a:pt x="8029610" y="2991874"/>
                </a:cubicBezTo>
                <a:cubicBezTo>
                  <a:pt x="8029610" y="3299957"/>
                  <a:pt x="7779859" y="3549708"/>
                  <a:pt x="7471776" y="3549708"/>
                </a:cubicBezTo>
                <a:cubicBezTo>
                  <a:pt x="7163694" y="3549708"/>
                  <a:pt x="6913942" y="3299957"/>
                  <a:pt x="6913942" y="2991874"/>
                </a:cubicBezTo>
                <a:close/>
                <a:moveTo>
                  <a:pt x="9450822" y="6207654"/>
                </a:moveTo>
                <a:cubicBezTo>
                  <a:pt x="9414036" y="6509631"/>
                  <a:pt x="9341012" y="6817373"/>
                  <a:pt x="9166140" y="7068289"/>
                </a:cubicBezTo>
                <a:cubicBezTo>
                  <a:pt x="8991268" y="7319204"/>
                  <a:pt x="8705214" y="7507528"/>
                  <a:pt x="8400218" y="7496821"/>
                </a:cubicBezTo>
                <a:cubicBezTo>
                  <a:pt x="7512680" y="7466349"/>
                  <a:pt x="7259569" y="6176358"/>
                  <a:pt x="7564566" y="5525461"/>
                </a:cubicBezTo>
                <a:cubicBezTo>
                  <a:pt x="7748497" y="5133440"/>
                  <a:pt x="7929683" y="5046416"/>
                  <a:pt x="8300840" y="5162265"/>
                </a:cubicBezTo>
                <a:cubicBezTo>
                  <a:pt x="8526224" y="5232269"/>
                  <a:pt x="9076647" y="5360197"/>
                  <a:pt x="9265793" y="5502675"/>
                </a:cubicBezTo>
                <a:cubicBezTo>
                  <a:pt x="9469491" y="5656134"/>
                  <a:pt x="9481570" y="5954543"/>
                  <a:pt x="9451097" y="6207654"/>
                </a:cubicBezTo>
                <a:close/>
              </a:path>
            </a:pathLst>
          </a:custGeom>
          <a:solidFill>
            <a:schemeClr val="accent1">
              <a:lumMod val="25000"/>
              <a:lumOff val="75000"/>
            </a:schemeClr>
          </a:solidFill>
          <a:ln w="27443"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0F4F1AAF-606D-4F81-A819-E2B37175398C}"/>
              </a:ext>
            </a:extLst>
          </p:cNvPr>
          <p:cNvSpPr/>
          <p:nvPr/>
        </p:nvSpPr>
        <p:spPr>
          <a:xfrm>
            <a:off x="16947122" y="3795288"/>
            <a:ext cx="8365140" cy="8793102"/>
          </a:xfrm>
          <a:custGeom>
            <a:avLst/>
            <a:gdLst>
              <a:gd name="connsiteX0" fmla="*/ 8276162 w 8365140"/>
              <a:gd name="connsiteY0" fmla="*/ 3083442 h 8793102"/>
              <a:gd name="connsiteX1" fmla="*/ 2154266 w 8365140"/>
              <a:gd name="connsiteY1" fmla="*/ 1417628 h 8793102"/>
              <a:gd name="connsiteX2" fmla="*/ 1451484 w 8365140"/>
              <a:gd name="connsiteY2" fmla="*/ 317333 h 8793102"/>
              <a:gd name="connsiteX3" fmla="*/ 263891 w 8365140"/>
              <a:gd name="connsiteY3" fmla="*/ 145481 h 8793102"/>
              <a:gd name="connsiteX4" fmla="*/ 168357 w 8365140"/>
              <a:gd name="connsiteY4" fmla="*/ 1400058 h 8793102"/>
              <a:gd name="connsiteX5" fmla="*/ 946908 w 8365140"/>
              <a:gd name="connsiteY5" fmla="*/ 2522314 h 8793102"/>
              <a:gd name="connsiteX6" fmla="*/ 1303790 w 8365140"/>
              <a:gd name="connsiteY6" fmla="*/ 5381487 h 8793102"/>
              <a:gd name="connsiteX7" fmla="*/ 2750534 w 8365140"/>
              <a:gd name="connsiteY7" fmla="*/ 7550230 h 8793102"/>
              <a:gd name="connsiteX8" fmla="*/ 5176232 w 8365140"/>
              <a:gd name="connsiteY8" fmla="*/ 8614287 h 8793102"/>
              <a:gd name="connsiteX9" fmla="*/ 6798671 w 8365140"/>
              <a:gd name="connsiteY9" fmla="*/ 8774609 h 8793102"/>
              <a:gd name="connsiteX10" fmla="*/ 8238552 w 8365140"/>
              <a:gd name="connsiteY10" fmla="*/ 8076219 h 8793102"/>
              <a:gd name="connsiteX11" fmla="*/ 8276162 w 8365140"/>
              <a:gd name="connsiteY11" fmla="*/ 3083442 h 8793102"/>
              <a:gd name="connsiteX12" fmla="*/ 1690596 w 8365140"/>
              <a:gd name="connsiteY12" fmla="*/ 2479488 h 8793102"/>
              <a:gd name="connsiteX13" fmla="*/ 1702400 w 8365140"/>
              <a:gd name="connsiteY13" fmla="*/ 2220337 h 8793102"/>
              <a:gd name="connsiteX14" fmla="*/ 2139443 w 8365140"/>
              <a:gd name="connsiteY14" fmla="*/ 2089938 h 8793102"/>
              <a:gd name="connsiteX15" fmla="*/ 2508404 w 8365140"/>
              <a:gd name="connsiteY15" fmla="*/ 2426780 h 8793102"/>
              <a:gd name="connsiteX16" fmla="*/ 3527164 w 8365140"/>
              <a:gd name="connsiteY16" fmla="*/ 3554251 h 8793102"/>
              <a:gd name="connsiteX17" fmla="*/ 5608608 w 8365140"/>
              <a:gd name="connsiteY17" fmla="*/ 4087378 h 8793102"/>
              <a:gd name="connsiteX18" fmla="*/ 6079418 w 8365140"/>
              <a:gd name="connsiteY18" fmla="*/ 4345157 h 8793102"/>
              <a:gd name="connsiteX19" fmla="*/ 5766735 w 8365140"/>
              <a:gd name="connsiteY19" fmla="*/ 4695999 h 8793102"/>
              <a:gd name="connsiteX20" fmla="*/ 1896082 w 8365140"/>
              <a:gd name="connsiteY20" fmla="*/ 3174961 h 8793102"/>
              <a:gd name="connsiteX21" fmla="*/ 1690594 w 8365140"/>
              <a:gd name="connsiteY21" fmla="*/ 2479763 h 8793102"/>
              <a:gd name="connsiteX22" fmla="*/ 5918273 w 8365140"/>
              <a:gd name="connsiteY22" fmla="*/ 7894759 h 8793102"/>
              <a:gd name="connsiteX23" fmla="*/ 5470522 w 8365140"/>
              <a:gd name="connsiteY23" fmla="*/ 7949664 h 8793102"/>
              <a:gd name="connsiteX24" fmla="*/ 4027621 w 8365140"/>
              <a:gd name="connsiteY24" fmla="*/ 7485992 h 8793102"/>
              <a:gd name="connsiteX25" fmla="*/ 3582618 w 8365140"/>
              <a:gd name="connsiteY25" fmla="*/ 6924589 h 8793102"/>
              <a:gd name="connsiteX26" fmla="*/ 3652347 w 8365140"/>
              <a:gd name="connsiteY26" fmla="*/ 6619592 h 8793102"/>
              <a:gd name="connsiteX27" fmla="*/ 4158570 w 8365140"/>
              <a:gd name="connsiteY27" fmla="*/ 6490292 h 8793102"/>
              <a:gd name="connsiteX28" fmla="*/ 6038513 w 8365140"/>
              <a:gd name="connsiteY28" fmla="*/ 7361083 h 8793102"/>
              <a:gd name="connsiteX29" fmla="*/ 6014415 w 8365140"/>
              <a:gd name="connsiteY29" fmla="*/ 7834507 h 8793102"/>
              <a:gd name="connsiteX30" fmla="*/ 5921565 w 8365140"/>
              <a:gd name="connsiteY30" fmla="*/ 7893935 h 879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365140" h="8793102">
                <a:moveTo>
                  <a:pt x="8276162" y="3083442"/>
                </a:moveTo>
                <a:cubicBezTo>
                  <a:pt x="6124778" y="4307121"/>
                  <a:pt x="3388990" y="3562693"/>
                  <a:pt x="2154266" y="1417628"/>
                </a:cubicBezTo>
                <a:cubicBezTo>
                  <a:pt x="1936294" y="1038784"/>
                  <a:pt x="1767188" y="619585"/>
                  <a:pt x="1451484" y="317333"/>
                </a:cubicBezTo>
                <a:cubicBezTo>
                  <a:pt x="1135781" y="15081"/>
                  <a:pt x="604850" y="-127671"/>
                  <a:pt x="263891" y="145481"/>
                </a:cubicBezTo>
                <a:cubicBezTo>
                  <a:pt x="-92990" y="430712"/>
                  <a:pt x="-49890" y="999801"/>
                  <a:pt x="168357" y="1400058"/>
                </a:cubicBezTo>
                <a:cubicBezTo>
                  <a:pt x="386605" y="1800314"/>
                  <a:pt x="737171" y="2117390"/>
                  <a:pt x="946908" y="2522314"/>
                </a:cubicBezTo>
                <a:cubicBezTo>
                  <a:pt x="1391913" y="3382125"/>
                  <a:pt x="1117937" y="4431632"/>
                  <a:pt x="1303790" y="5381487"/>
                </a:cubicBezTo>
                <a:cubicBezTo>
                  <a:pt x="1474270" y="6254200"/>
                  <a:pt x="2039241" y="7017653"/>
                  <a:pt x="2750534" y="7550230"/>
                </a:cubicBezTo>
                <a:cubicBezTo>
                  <a:pt x="3461827" y="8082808"/>
                  <a:pt x="4312578" y="8403727"/>
                  <a:pt x="5176232" y="8614287"/>
                </a:cubicBezTo>
                <a:cubicBezTo>
                  <a:pt x="5707163" y="8743588"/>
                  <a:pt x="6255663" y="8833907"/>
                  <a:pt x="6798671" y="8774609"/>
                </a:cubicBezTo>
                <a:cubicBezTo>
                  <a:pt x="7341681" y="8715312"/>
                  <a:pt x="7882770" y="8490751"/>
                  <a:pt x="8238552" y="8076219"/>
                </a:cubicBezTo>
                <a:cubicBezTo>
                  <a:pt x="8492762" y="6396129"/>
                  <a:pt x="8287418" y="4783024"/>
                  <a:pt x="8276162" y="3083442"/>
                </a:cubicBezTo>
                <a:close/>
                <a:moveTo>
                  <a:pt x="1690596" y="2479488"/>
                </a:moveTo>
                <a:cubicBezTo>
                  <a:pt x="1676320" y="2392738"/>
                  <a:pt x="1666711" y="2300498"/>
                  <a:pt x="1702400" y="2220337"/>
                </a:cubicBezTo>
                <a:cubicBezTo>
                  <a:pt x="1770757" y="2066329"/>
                  <a:pt x="1984061" y="2025150"/>
                  <a:pt x="2139443" y="2089938"/>
                </a:cubicBezTo>
                <a:cubicBezTo>
                  <a:pt x="2294823" y="2154726"/>
                  <a:pt x="2405457" y="2293361"/>
                  <a:pt x="2508404" y="2426780"/>
                </a:cubicBezTo>
                <a:cubicBezTo>
                  <a:pt x="2818891" y="2828683"/>
                  <a:pt x="3131025" y="3236626"/>
                  <a:pt x="3527164" y="3554251"/>
                </a:cubicBezTo>
                <a:cubicBezTo>
                  <a:pt x="4126176" y="4034669"/>
                  <a:pt x="4867392" y="4176324"/>
                  <a:pt x="5608608" y="4087378"/>
                </a:cubicBezTo>
                <a:cubicBezTo>
                  <a:pt x="5808188" y="4063495"/>
                  <a:pt x="6066790" y="4144754"/>
                  <a:pt x="6079418" y="4345157"/>
                </a:cubicBezTo>
                <a:cubicBezTo>
                  <a:pt x="6090124" y="4512068"/>
                  <a:pt x="5920193" y="4629015"/>
                  <a:pt x="5766735" y="4695999"/>
                </a:cubicBezTo>
                <a:cubicBezTo>
                  <a:pt x="4277860" y="5344827"/>
                  <a:pt x="2544911" y="4663836"/>
                  <a:pt x="1896082" y="3174961"/>
                </a:cubicBezTo>
                <a:cubicBezTo>
                  <a:pt x="1799176" y="2952590"/>
                  <a:pt x="1730156" y="2719083"/>
                  <a:pt x="1690594" y="2479763"/>
                </a:cubicBezTo>
                <a:close/>
                <a:moveTo>
                  <a:pt x="5918273" y="7894759"/>
                </a:moveTo>
                <a:cubicBezTo>
                  <a:pt x="5777715" y="7951585"/>
                  <a:pt x="5621785" y="7956527"/>
                  <a:pt x="5470522" y="7949664"/>
                </a:cubicBezTo>
                <a:cubicBezTo>
                  <a:pt x="4957372" y="7923462"/>
                  <a:pt x="4459974" y="7763625"/>
                  <a:pt x="4027621" y="7485992"/>
                </a:cubicBezTo>
                <a:cubicBezTo>
                  <a:pt x="3821180" y="7353122"/>
                  <a:pt x="3621325" y="7180721"/>
                  <a:pt x="3582618" y="6924589"/>
                </a:cubicBezTo>
                <a:cubicBezTo>
                  <a:pt x="3565011" y="6817714"/>
                  <a:pt x="3590049" y="6708198"/>
                  <a:pt x="3652347" y="6619592"/>
                </a:cubicBezTo>
                <a:cubicBezTo>
                  <a:pt x="3781648" y="6443073"/>
                  <a:pt x="3980129" y="6460917"/>
                  <a:pt x="4158570" y="6490292"/>
                </a:cubicBezTo>
                <a:cubicBezTo>
                  <a:pt x="4927238" y="6617122"/>
                  <a:pt x="5548487" y="6819721"/>
                  <a:pt x="6038513" y="7361083"/>
                </a:cubicBezTo>
                <a:cubicBezTo>
                  <a:pt x="6162590" y="7498470"/>
                  <a:pt x="6151801" y="7710429"/>
                  <a:pt x="6014415" y="7834507"/>
                </a:cubicBezTo>
                <a:cubicBezTo>
                  <a:pt x="5986957" y="7859305"/>
                  <a:pt x="5955582" y="7879386"/>
                  <a:pt x="5921565" y="7893935"/>
                </a:cubicBezTo>
                <a:close/>
              </a:path>
            </a:pathLst>
          </a:custGeom>
          <a:solidFill>
            <a:schemeClr val="accent1">
              <a:lumMod val="25000"/>
              <a:lumOff val="75000"/>
            </a:schemeClr>
          </a:solidFill>
          <a:ln w="27443"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68161DDF-1BCD-4965-B275-353261A82E70}"/>
              </a:ext>
            </a:extLst>
          </p:cNvPr>
          <p:cNvSpPr/>
          <p:nvPr/>
        </p:nvSpPr>
        <p:spPr>
          <a:xfrm>
            <a:off x="11922863" y="5716806"/>
            <a:ext cx="7657591" cy="9512743"/>
          </a:xfrm>
          <a:custGeom>
            <a:avLst/>
            <a:gdLst>
              <a:gd name="connsiteX0" fmla="*/ 7192801 w 7657591"/>
              <a:gd name="connsiteY0" fmla="*/ 6607942 h 9512743"/>
              <a:gd name="connsiteX1" fmla="*/ 5158575 w 7657591"/>
              <a:gd name="connsiteY1" fmla="*/ 4619286 h 9512743"/>
              <a:gd name="connsiteX2" fmla="*/ 3551783 w 7657591"/>
              <a:gd name="connsiteY2" fmla="*/ 3274116 h 9512743"/>
              <a:gd name="connsiteX3" fmla="*/ 3551783 w 7657591"/>
              <a:gd name="connsiteY3" fmla="*/ 1803488 h 9512743"/>
              <a:gd name="connsiteX4" fmla="*/ 1298212 w 7657591"/>
              <a:gd name="connsiteY4" fmla="*/ 183793 h 9512743"/>
              <a:gd name="connsiteX5" fmla="*/ 11241 w 7657591"/>
              <a:gd name="connsiteY5" fmla="*/ 3645273 h 9512743"/>
              <a:gd name="connsiteX6" fmla="*/ 1869497 w 7657591"/>
              <a:gd name="connsiteY6" fmla="*/ 7346413 h 9512743"/>
              <a:gd name="connsiteX7" fmla="*/ 5549498 w 7657591"/>
              <a:gd name="connsiteY7" fmla="*/ 9364991 h 9512743"/>
              <a:gd name="connsiteX8" fmla="*/ 6765367 w 7657591"/>
              <a:gd name="connsiteY8" fmla="*/ 9452015 h 9512743"/>
              <a:gd name="connsiteX9" fmla="*/ 7654002 w 7657591"/>
              <a:gd name="connsiteY9" fmla="*/ 8171908 h 9512743"/>
              <a:gd name="connsiteX10" fmla="*/ 7192801 w 7657591"/>
              <a:gd name="connsiteY10" fmla="*/ 6607942 h 9512743"/>
              <a:gd name="connsiteX11" fmla="*/ 3256395 w 7657591"/>
              <a:gd name="connsiteY11" fmla="*/ 4451003 h 9512743"/>
              <a:gd name="connsiteX12" fmla="*/ 3004382 w 7657591"/>
              <a:gd name="connsiteY12" fmla="*/ 4431785 h 9512743"/>
              <a:gd name="connsiteX13" fmla="*/ 2841040 w 7657591"/>
              <a:gd name="connsiteY13" fmla="*/ 4220402 h 9512743"/>
              <a:gd name="connsiteX14" fmla="*/ 2185475 w 7657591"/>
              <a:gd name="connsiteY14" fmla="*/ 2090092 h 9512743"/>
              <a:gd name="connsiteX15" fmla="*/ 2716131 w 7657591"/>
              <a:gd name="connsiteY15" fmla="*/ 1022740 h 9512743"/>
              <a:gd name="connsiteX16" fmla="*/ 2941790 w 7657591"/>
              <a:gd name="connsiteY16" fmla="*/ 2617728 h 9512743"/>
              <a:gd name="connsiteX17" fmla="*/ 3157292 w 7657591"/>
              <a:gd name="connsiteY17" fmla="*/ 3917601 h 9512743"/>
              <a:gd name="connsiteX18" fmla="*/ 3317339 w 7657591"/>
              <a:gd name="connsiteY18" fmla="*/ 4174007 h 9512743"/>
              <a:gd name="connsiteX19" fmla="*/ 3256395 w 7657591"/>
              <a:gd name="connsiteY19" fmla="*/ 4451003 h 951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57591" h="9512743">
                <a:moveTo>
                  <a:pt x="7192801" y="6607942"/>
                </a:moveTo>
                <a:cubicBezTo>
                  <a:pt x="6699376" y="5779298"/>
                  <a:pt x="5998184" y="5093814"/>
                  <a:pt x="5158575" y="4619286"/>
                </a:cubicBezTo>
                <a:cubicBezTo>
                  <a:pt x="4533208" y="4266797"/>
                  <a:pt x="3767010" y="3958505"/>
                  <a:pt x="3551783" y="3274116"/>
                </a:cubicBezTo>
                <a:cubicBezTo>
                  <a:pt x="3404089" y="2803855"/>
                  <a:pt x="3573196" y="2295985"/>
                  <a:pt x="3551783" y="1803488"/>
                </a:cubicBezTo>
                <a:cubicBezTo>
                  <a:pt x="3509506" y="881360"/>
                  <a:pt x="2248616" y="-500596"/>
                  <a:pt x="1298212" y="183793"/>
                </a:cubicBezTo>
                <a:cubicBezTo>
                  <a:pt x="309924" y="895086"/>
                  <a:pt x="-72763" y="2507369"/>
                  <a:pt x="11241" y="3645273"/>
                </a:cubicBezTo>
                <a:cubicBezTo>
                  <a:pt x="115286" y="5053858"/>
                  <a:pt x="844698" y="6374321"/>
                  <a:pt x="1869497" y="7346413"/>
                </a:cubicBezTo>
                <a:cubicBezTo>
                  <a:pt x="2894297" y="8318504"/>
                  <a:pt x="4195544" y="8961714"/>
                  <a:pt x="5549498" y="9364991"/>
                </a:cubicBezTo>
                <a:cubicBezTo>
                  <a:pt x="5945087" y="9482761"/>
                  <a:pt x="6373072" y="9580767"/>
                  <a:pt x="6765367" y="9452015"/>
                </a:cubicBezTo>
                <a:cubicBezTo>
                  <a:pt x="7289435" y="9279889"/>
                  <a:pt x="7619961" y="8722603"/>
                  <a:pt x="7654002" y="8171908"/>
                </a:cubicBezTo>
                <a:cubicBezTo>
                  <a:pt x="7688043" y="7621212"/>
                  <a:pt x="7475836" y="7082320"/>
                  <a:pt x="7192801" y="6607942"/>
                </a:cubicBezTo>
                <a:close/>
                <a:moveTo>
                  <a:pt x="3256395" y="4451003"/>
                </a:moveTo>
                <a:cubicBezTo>
                  <a:pt x="3182548" y="4502338"/>
                  <a:pt x="3077130" y="4484495"/>
                  <a:pt x="3004382" y="4431785"/>
                </a:cubicBezTo>
                <a:cubicBezTo>
                  <a:pt x="2931633" y="4379077"/>
                  <a:pt x="2884140" y="4299191"/>
                  <a:pt x="2841040" y="4220402"/>
                </a:cubicBezTo>
                <a:cubicBezTo>
                  <a:pt x="2480691" y="3561944"/>
                  <a:pt x="2257671" y="2837224"/>
                  <a:pt x="2185475" y="2090092"/>
                </a:cubicBezTo>
                <a:cubicBezTo>
                  <a:pt x="2155826" y="1783173"/>
                  <a:pt x="2210731" y="768531"/>
                  <a:pt x="2716131" y="1022740"/>
                </a:cubicBezTo>
                <a:cubicBezTo>
                  <a:pt x="3144114" y="1238242"/>
                  <a:pt x="2970890" y="2258100"/>
                  <a:pt x="2941790" y="2617728"/>
                </a:cubicBezTo>
                <a:cubicBezTo>
                  <a:pt x="2905827" y="3064105"/>
                  <a:pt x="2906376" y="3546444"/>
                  <a:pt x="3157292" y="3917601"/>
                </a:cubicBezTo>
                <a:cubicBezTo>
                  <a:pt x="3214119" y="4001331"/>
                  <a:pt x="3283298" y="4078747"/>
                  <a:pt x="3317339" y="4174007"/>
                </a:cubicBezTo>
                <a:cubicBezTo>
                  <a:pt x="3351381" y="4269267"/>
                  <a:pt x="3339302" y="4391705"/>
                  <a:pt x="3256395" y="4451003"/>
                </a:cubicBezTo>
                <a:close/>
              </a:path>
            </a:pathLst>
          </a:custGeom>
          <a:solidFill>
            <a:schemeClr val="accent1">
              <a:lumMod val="25000"/>
              <a:lumOff val="75000"/>
            </a:schemeClr>
          </a:solidFill>
          <a:ln w="27443"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735C8748-CC30-4ADB-97B4-57852A9412CB}"/>
              </a:ext>
            </a:extLst>
          </p:cNvPr>
          <p:cNvSpPr/>
          <p:nvPr/>
        </p:nvSpPr>
        <p:spPr>
          <a:xfrm>
            <a:off x="11968145" y="1445510"/>
            <a:ext cx="211658" cy="217972"/>
          </a:xfrm>
          <a:custGeom>
            <a:avLst/>
            <a:gdLst>
              <a:gd name="connsiteX0" fmla="*/ 9060 w 211658"/>
              <a:gd name="connsiteY0" fmla="*/ 33218 h 217972"/>
              <a:gd name="connsiteX1" fmla="*/ 40081 w 211658"/>
              <a:gd name="connsiteY1" fmla="*/ 102947 h 217972"/>
              <a:gd name="connsiteX2" fmla="*/ 0 w 211658"/>
              <a:gd name="connsiteY2" fmla="*/ 168009 h 217972"/>
              <a:gd name="connsiteX3" fmla="*/ 76044 w 211658"/>
              <a:gd name="connsiteY3" fmla="*/ 160048 h 217972"/>
              <a:gd name="connsiteX4" fmla="*/ 125458 w 211658"/>
              <a:gd name="connsiteY4" fmla="*/ 217973 h 217972"/>
              <a:gd name="connsiteX5" fmla="*/ 141381 w 211658"/>
              <a:gd name="connsiteY5" fmla="*/ 143302 h 217972"/>
              <a:gd name="connsiteX6" fmla="*/ 211659 w 211658"/>
              <a:gd name="connsiteY6" fmla="*/ 114202 h 217972"/>
              <a:gd name="connsiteX7" fmla="*/ 145773 w 211658"/>
              <a:gd name="connsiteY7" fmla="*/ 76043 h 217972"/>
              <a:gd name="connsiteX8" fmla="*/ 139734 w 211658"/>
              <a:gd name="connsiteY8" fmla="*/ 0 h 217972"/>
              <a:gd name="connsiteX9" fmla="*/ 83181 w 211658"/>
              <a:gd name="connsiteY9" fmla="*/ 51062 h 217972"/>
              <a:gd name="connsiteX10" fmla="*/ 9060 w 211658"/>
              <a:gd name="connsiteY10" fmla="*/ 33218 h 2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58" h="217972">
                <a:moveTo>
                  <a:pt x="9060" y="33218"/>
                </a:moveTo>
                <a:lnTo>
                  <a:pt x="40081" y="102947"/>
                </a:lnTo>
                <a:lnTo>
                  <a:pt x="0" y="168009"/>
                </a:lnTo>
                <a:lnTo>
                  <a:pt x="76044" y="160048"/>
                </a:lnTo>
                <a:lnTo>
                  <a:pt x="125458" y="217973"/>
                </a:lnTo>
                <a:lnTo>
                  <a:pt x="141381" y="143302"/>
                </a:lnTo>
                <a:lnTo>
                  <a:pt x="211659" y="114202"/>
                </a:lnTo>
                <a:lnTo>
                  <a:pt x="145773" y="76043"/>
                </a:lnTo>
                <a:lnTo>
                  <a:pt x="139734" y="0"/>
                </a:lnTo>
                <a:lnTo>
                  <a:pt x="83181" y="51062"/>
                </a:lnTo>
                <a:lnTo>
                  <a:pt x="9060" y="33218"/>
                </a:lnTo>
                <a:close/>
              </a:path>
            </a:pathLst>
          </a:custGeom>
          <a:solidFill>
            <a:srgbClr val="F99F00"/>
          </a:solidFill>
          <a:ln w="27443"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D8C57B31-2D42-4D79-B832-1EDF5E570816}"/>
              </a:ext>
            </a:extLst>
          </p:cNvPr>
          <p:cNvSpPr/>
          <p:nvPr/>
        </p:nvSpPr>
        <p:spPr>
          <a:xfrm>
            <a:off x="13155463" y="1011487"/>
            <a:ext cx="193815" cy="186127"/>
          </a:xfrm>
          <a:custGeom>
            <a:avLst/>
            <a:gdLst>
              <a:gd name="connsiteX0" fmla="*/ 40630 w 193815"/>
              <a:gd name="connsiteY0" fmla="*/ 0 h 186127"/>
              <a:gd name="connsiteX1" fmla="*/ 49964 w 193815"/>
              <a:gd name="connsiteY1" fmla="*/ 66984 h 186127"/>
              <a:gd name="connsiteX2" fmla="*/ 0 w 193815"/>
              <a:gd name="connsiteY2" fmla="*/ 112830 h 186127"/>
              <a:gd name="connsiteX3" fmla="*/ 66710 w 193815"/>
              <a:gd name="connsiteY3" fmla="*/ 124634 h 186127"/>
              <a:gd name="connsiteX4" fmla="*/ 94711 w 193815"/>
              <a:gd name="connsiteY4" fmla="*/ 186128 h 186127"/>
              <a:gd name="connsiteX5" fmla="*/ 126556 w 193815"/>
              <a:gd name="connsiteY5" fmla="*/ 126281 h 186127"/>
              <a:gd name="connsiteX6" fmla="*/ 193815 w 193815"/>
              <a:gd name="connsiteY6" fmla="*/ 118594 h 186127"/>
              <a:gd name="connsiteX7" fmla="*/ 146871 w 193815"/>
              <a:gd name="connsiteY7" fmla="*/ 70004 h 186127"/>
              <a:gd name="connsiteX8" fmla="*/ 160323 w 193815"/>
              <a:gd name="connsiteY8" fmla="*/ 3569 h 186127"/>
              <a:gd name="connsiteX9" fmla="*/ 99379 w 193815"/>
              <a:gd name="connsiteY9" fmla="*/ 33217 h 186127"/>
              <a:gd name="connsiteX10" fmla="*/ 40630 w 193815"/>
              <a:gd name="connsiteY10" fmla="*/ 0 h 18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815" h="186127">
                <a:moveTo>
                  <a:pt x="40630" y="0"/>
                </a:moveTo>
                <a:lnTo>
                  <a:pt x="49964" y="66984"/>
                </a:lnTo>
                <a:lnTo>
                  <a:pt x="0" y="112830"/>
                </a:lnTo>
                <a:lnTo>
                  <a:pt x="66710" y="124634"/>
                </a:lnTo>
                <a:lnTo>
                  <a:pt x="94711" y="186128"/>
                </a:lnTo>
                <a:lnTo>
                  <a:pt x="126556" y="126281"/>
                </a:lnTo>
                <a:lnTo>
                  <a:pt x="193815" y="118594"/>
                </a:lnTo>
                <a:lnTo>
                  <a:pt x="146871" y="70004"/>
                </a:lnTo>
                <a:lnTo>
                  <a:pt x="160323" y="3569"/>
                </a:lnTo>
                <a:lnTo>
                  <a:pt x="99379" y="33217"/>
                </a:lnTo>
                <a:lnTo>
                  <a:pt x="40630" y="0"/>
                </a:lnTo>
                <a:close/>
              </a:path>
            </a:pathLst>
          </a:custGeom>
          <a:solidFill>
            <a:srgbClr val="F99F00"/>
          </a:solidFill>
          <a:ln w="27443"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E1739BE6-C242-4E8D-B266-DA94367E2BB4}"/>
              </a:ext>
            </a:extLst>
          </p:cNvPr>
          <p:cNvSpPr/>
          <p:nvPr/>
        </p:nvSpPr>
        <p:spPr>
          <a:xfrm>
            <a:off x="14514634" y="1410645"/>
            <a:ext cx="169930" cy="178440"/>
          </a:xfrm>
          <a:custGeom>
            <a:avLst/>
            <a:gdLst>
              <a:gd name="connsiteX0" fmla="*/ 169931 w 169930"/>
              <a:gd name="connsiteY0" fmla="*/ 89220 h 178440"/>
              <a:gd name="connsiteX1" fmla="*/ 113927 w 169930"/>
              <a:gd name="connsiteY1" fmla="*/ 61768 h 178440"/>
              <a:gd name="connsiteX2" fmla="*/ 104869 w 169930"/>
              <a:gd name="connsiteY2" fmla="*/ 0 h 178440"/>
              <a:gd name="connsiteX3" fmla="*/ 61493 w 169930"/>
              <a:gd name="connsiteY3" fmla="*/ 44748 h 178440"/>
              <a:gd name="connsiteX4" fmla="*/ 0 w 169930"/>
              <a:gd name="connsiteY4" fmla="*/ 34316 h 178440"/>
              <a:gd name="connsiteX5" fmla="*/ 29100 w 169930"/>
              <a:gd name="connsiteY5" fmla="*/ 89495 h 178440"/>
              <a:gd name="connsiteX6" fmla="*/ 275 w 169930"/>
              <a:gd name="connsiteY6" fmla="*/ 144675 h 178440"/>
              <a:gd name="connsiteX7" fmla="*/ 61493 w 169930"/>
              <a:gd name="connsiteY7" fmla="*/ 133968 h 178440"/>
              <a:gd name="connsiteX8" fmla="*/ 105143 w 169930"/>
              <a:gd name="connsiteY8" fmla="*/ 178441 h 178440"/>
              <a:gd name="connsiteX9" fmla="*/ 113927 w 169930"/>
              <a:gd name="connsiteY9" fmla="*/ 116948 h 178440"/>
              <a:gd name="connsiteX10" fmla="*/ 169931 w 169930"/>
              <a:gd name="connsiteY10" fmla="*/ 89220 h 17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930" h="178440">
                <a:moveTo>
                  <a:pt x="169931" y="89220"/>
                </a:moveTo>
                <a:lnTo>
                  <a:pt x="113927" y="61768"/>
                </a:lnTo>
                <a:lnTo>
                  <a:pt x="104869" y="0"/>
                </a:lnTo>
                <a:lnTo>
                  <a:pt x="61493" y="44748"/>
                </a:lnTo>
                <a:lnTo>
                  <a:pt x="0" y="34316"/>
                </a:lnTo>
                <a:lnTo>
                  <a:pt x="29100" y="89495"/>
                </a:lnTo>
                <a:lnTo>
                  <a:pt x="275" y="144675"/>
                </a:lnTo>
                <a:lnTo>
                  <a:pt x="61493" y="133968"/>
                </a:lnTo>
                <a:lnTo>
                  <a:pt x="105143" y="178441"/>
                </a:lnTo>
                <a:lnTo>
                  <a:pt x="113927" y="116948"/>
                </a:lnTo>
                <a:lnTo>
                  <a:pt x="169931" y="89220"/>
                </a:lnTo>
                <a:close/>
              </a:path>
            </a:pathLst>
          </a:custGeom>
          <a:solidFill>
            <a:srgbClr val="F99F00"/>
          </a:solidFill>
          <a:ln w="27443"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F9AC00A0-AA01-4400-935B-92EC0A910585}"/>
              </a:ext>
            </a:extLst>
          </p:cNvPr>
          <p:cNvSpPr/>
          <p:nvPr/>
        </p:nvSpPr>
        <p:spPr>
          <a:xfrm>
            <a:off x="15502374" y="1727447"/>
            <a:ext cx="186401" cy="183656"/>
          </a:xfrm>
          <a:custGeom>
            <a:avLst/>
            <a:gdLst>
              <a:gd name="connsiteX0" fmla="*/ 186402 w 186401"/>
              <a:gd name="connsiteY0" fmla="*/ 126007 h 183656"/>
              <a:gd name="connsiteX1" fmla="*/ 144674 w 186401"/>
              <a:gd name="connsiteY1" fmla="*/ 75494 h 183656"/>
              <a:gd name="connsiteX2" fmla="*/ 162793 w 186401"/>
              <a:gd name="connsiteY2" fmla="*/ 12354 h 183656"/>
              <a:gd name="connsiteX3" fmla="*/ 101848 w 186401"/>
              <a:gd name="connsiteY3" fmla="*/ 36512 h 183656"/>
              <a:gd name="connsiteX4" fmla="*/ 47492 w 186401"/>
              <a:gd name="connsiteY4" fmla="*/ 0 h 183656"/>
              <a:gd name="connsiteX5" fmla="*/ 51611 w 186401"/>
              <a:gd name="connsiteY5" fmla="*/ 65337 h 183656"/>
              <a:gd name="connsiteX6" fmla="*/ 0 w 186401"/>
              <a:gd name="connsiteY6" fmla="*/ 105966 h 183656"/>
              <a:gd name="connsiteX7" fmla="*/ 63415 w 186401"/>
              <a:gd name="connsiteY7" fmla="*/ 122163 h 183656"/>
              <a:gd name="connsiteX8" fmla="*/ 85926 w 186401"/>
              <a:gd name="connsiteY8" fmla="*/ 183657 h 183656"/>
              <a:gd name="connsiteX9" fmla="*/ 121065 w 186401"/>
              <a:gd name="connsiteY9" fmla="*/ 128477 h 183656"/>
              <a:gd name="connsiteX10" fmla="*/ 186402 w 186401"/>
              <a:gd name="connsiteY10" fmla="*/ 126007 h 18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401" h="183656">
                <a:moveTo>
                  <a:pt x="186402" y="126007"/>
                </a:moveTo>
                <a:lnTo>
                  <a:pt x="144674" y="75494"/>
                </a:lnTo>
                <a:lnTo>
                  <a:pt x="162793" y="12354"/>
                </a:lnTo>
                <a:lnTo>
                  <a:pt x="101848" y="36512"/>
                </a:lnTo>
                <a:lnTo>
                  <a:pt x="47492" y="0"/>
                </a:lnTo>
                <a:lnTo>
                  <a:pt x="51611" y="65337"/>
                </a:lnTo>
                <a:lnTo>
                  <a:pt x="0" y="105966"/>
                </a:lnTo>
                <a:lnTo>
                  <a:pt x="63415" y="122163"/>
                </a:lnTo>
                <a:lnTo>
                  <a:pt x="85926" y="183657"/>
                </a:lnTo>
                <a:lnTo>
                  <a:pt x="121065" y="128477"/>
                </a:lnTo>
                <a:lnTo>
                  <a:pt x="186402" y="126007"/>
                </a:lnTo>
                <a:close/>
              </a:path>
            </a:pathLst>
          </a:custGeom>
          <a:solidFill>
            <a:srgbClr val="F99F00"/>
          </a:solidFill>
          <a:ln w="27443"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F924027-8C57-4619-9D59-69C05B71C7C7}"/>
              </a:ext>
            </a:extLst>
          </p:cNvPr>
          <p:cNvSpPr/>
          <p:nvPr/>
        </p:nvSpPr>
        <p:spPr>
          <a:xfrm>
            <a:off x="14721351" y="-134652"/>
            <a:ext cx="298957" cy="292643"/>
          </a:xfrm>
          <a:custGeom>
            <a:avLst/>
            <a:gdLst>
              <a:gd name="connsiteX0" fmla="*/ 298958 w 298957"/>
              <a:gd name="connsiteY0" fmla="*/ 197658 h 292643"/>
              <a:gd name="connsiteX1" fmla="*/ 230875 w 298957"/>
              <a:gd name="connsiteY1" fmla="*/ 118045 h 292643"/>
              <a:gd name="connsiteX2" fmla="*/ 258053 w 298957"/>
              <a:gd name="connsiteY2" fmla="*/ 16746 h 292643"/>
              <a:gd name="connsiteX3" fmla="*/ 161146 w 298957"/>
              <a:gd name="connsiteY3" fmla="*/ 56827 h 292643"/>
              <a:gd name="connsiteX4" fmla="*/ 73298 w 298957"/>
              <a:gd name="connsiteY4" fmla="*/ 0 h 292643"/>
              <a:gd name="connsiteX5" fmla="*/ 81534 w 298957"/>
              <a:gd name="connsiteY5" fmla="*/ 104319 h 292643"/>
              <a:gd name="connsiteX6" fmla="*/ 0 w 298957"/>
              <a:gd name="connsiteY6" fmla="*/ 170480 h 292643"/>
              <a:gd name="connsiteX7" fmla="*/ 102123 w 298957"/>
              <a:gd name="connsiteY7" fmla="*/ 194912 h 292643"/>
              <a:gd name="connsiteX8" fmla="*/ 139733 w 298957"/>
              <a:gd name="connsiteY8" fmla="*/ 292643 h 292643"/>
              <a:gd name="connsiteX9" fmla="*/ 194364 w 298957"/>
              <a:gd name="connsiteY9" fmla="*/ 203148 h 292643"/>
              <a:gd name="connsiteX10" fmla="*/ 298958 w 298957"/>
              <a:gd name="connsiteY10" fmla="*/ 197658 h 29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957" h="292643">
                <a:moveTo>
                  <a:pt x="298958" y="197658"/>
                </a:moveTo>
                <a:lnTo>
                  <a:pt x="230875" y="118045"/>
                </a:lnTo>
                <a:lnTo>
                  <a:pt x="258053" y="16746"/>
                </a:lnTo>
                <a:lnTo>
                  <a:pt x="161146" y="56827"/>
                </a:lnTo>
                <a:lnTo>
                  <a:pt x="73298" y="0"/>
                </a:lnTo>
                <a:lnTo>
                  <a:pt x="81534" y="104319"/>
                </a:lnTo>
                <a:lnTo>
                  <a:pt x="0" y="170480"/>
                </a:lnTo>
                <a:lnTo>
                  <a:pt x="102123" y="194912"/>
                </a:lnTo>
                <a:lnTo>
                  <a:pt x="139733" y="292643"/>
                </a:lnTo>
                <a:lnTo>
                  <a:pt x="194364" y="203148"/>
                </a:lnTo>
                <a:lnTo>
                  <a:pt x="298958" y="197658"/>
                </a:lnTo>
                <a:close/>
              </a:path>
            </a:pathLst>
          </a:custGeom>
          <a:solidFill>
            <a:srgbClr val="F99F00"/>
          </a:solidFill>
          <a:ln w="27443"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7D5438CD-AF55-414C-8985-5894B9FF8063}"/>
              </a:ext>
            </a:extLst>
          </p:cNvPr>
          <p:cNvSpPr/>
          <p:nvPr/>
        </p:nvSpPr>
        <p:spPr>
          <a:xfrm>
            <a:off x="13409399" y="-394902"/>
            <a:ext cx="274524" cy="268210"/>
          </a:xfrm>
          <a:custGeom>
            <a:avLst/>
            <a:gdLst>
              <a:gd name="connsiteX0" fmla="*/ 274524 w 274524"/>
              <a:gd name="connsiteY0" fmla="*/ 88122 h 268210"/>
              <a:gd name="connsiteX1" fmla="*/ 178441 w 274524"/>
              <a:gd name="connsiteY1" fmla="*/ 82357 h 268210"/>
              <a:gd name="connsiteX2" fmla="*/ 129027 w 274524"/>
              <a:gd name="connsiteY2" fmla="*/ 0 h 268210"/>
              <a:gd name="connsiteX3" fmla="*/ 93613 w 274524"/>
              <a:gd name="connsiteY3" fmla="*/ 89495 h 268210"/>
              <a:gd name="connsiteX4" fmla="*/ 0 w 274524"/>
              <a:gd name="connsiteY4" fmla="*/ 111183 h 268210"/>
              <a:gd name="connsiteX5" fmla="*/ 74122 w 274524"/>
              <a:gd name="connsiteY5" fmla="*/ 172401 h 268210"/>
              <a:gd name="connsiteX6" fmla="*/ 65887 w 274524"/>
              <a:gd name="connsiteY6" fmla="*/ 268211 h 268210"/>
              <a:gd name="connsiteX7" fmla="*/ 147146 w 274524"/>
              <a:gd name="connsiteY7" fmla="*/ 216325 h 268210"/>
              <a:gd name="connsiteX8" fmla="*/ 235542 w 274524"/>
              <a:gd name="connsiteY8" fmla="*/ 253935 h 268210"/>
              <a:gd name="connsiteX9" fmla="*/ 211384 w 274524"/>
              <a:gd name="connsiteY9" fmla="*/ 160871 h 268210"/>
              <a:gd name="connsiteX10" fmla="*/ 274524 w 274524"/>
              <a:gd name="connsiteY10" fmla="*/ 88122 h 26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524" h="268210">
                <a:moveTo>
                  <a:pt x="274524" y="88122"/>
                </a:moveTo>
                <a:lnTo>
                  <a:pt x="178441" y="82357"/>
                </a:lnTo>
                <a:lnTo>
                  <a:pt x="129027" y="0"/>
                </a:lnTo>
                <a:lnTo>
                  <a:pt x="93613" y="89495"/>
                </a:lnTo>
                <a:lnTo>
                  <a:pt x="0" y="111183"/>
                </a:lnTo>
                <a:lnTo>
                  <a:pt x="74122" y="172401"/>
                </a:lnTo>
                <a:lnTo>
                  <a:pt x="65887" y="268211"/>
                </a:lnTo>
                <a:lnTo>
                  <a:pt x="147146" y="216325"/>
                </a:lnTo>
                <a:lnTo>
                  <a:pt x="235542" y="253935"/>
                </a:lnTo>
                <a:lnTo>
                  <a:pt x="211384" y="160871"/>
                </a:lnTo>
                <a:lnTo>
                  <a:pt x="274524" y="88122"/>
                </a:lnTo>
                <a:close/>
              </a:path>
            </a:pathLst>
          </a:custGeom>
          <a:solidFill>
            <a:srgbClr val="F99F00"/>
          </a:solidFill>
          <a:ln w="27443"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823A294-3C22-44C7-8C8A-68B7F30CA4F4}"/>
              </a:ext>
            </a:extLst>
          </p:cNvPr>
          <p:cNvSpPr/>
          <p:nvPr/>
        </p:nvSpPr>
        <p:spPr>
          <a:xfrm>
            <a:off x="12511429" y="-336153"/>
            <a:ext cx="273700" cy="287152"/>
          </a:xfrm>
          <a:custGeom>
            <a:avLst/>
            <a:gdLst>
              <a:gd name="connsiteX0" fmla="*/ 170206 w 273700"/>
              <a:gd name="connsiteY0" fmla="*/ 0 h 287152"/>
              <a:gd name="connsiteX1" fmla="*/ 99927 w 273700"/>
              <a:gd name="connsiteY1" fmla="*/ 71377 h 287152"/>
              <a:gd name="connsiteX2" fmla="*/ 1373 w 273700"/>
              <a:gd name="connsiteY2" fmla="*/ 53807 h 287152"/>
              <a:gd name="connsiteX3" fmla="*/ 47218 w 273700"/>
              <a:gd name="connsiteY3" fmla="*/ 142753 h 287152"/>
              <a:gd name="connsiteX4" fmla="*/ 0 w 273700"/>
              <a:gd name="connsiteY4" fmla="*/ 231150 h 287152"/>
              <a:gd name="connsiteX5" fmla="*/ 98829 w 273700"/>
              <a:gd name="connsiteY5" fmla="*/ 214953 h 287152"/>
              <a:gd name="connsiteX6" fmla="*/ 168284 w 273700"/>
              <a:gd name="connsiteY6" fmla="*/ 287153 h 287152"/>
              <a:gd name="connsiteX7" fmla="*/ 183382 w 273700"/>
              <a:gd name="connsiteY7" fmla="*/ 188049 h 287152"/>
              <a:gd name="connsiteX8" fmla="*/ 273701 w 273700"/>
              <a:gd name="connsiteY8" fmla="*/ 144400 h 287152"/>
              <a:gd name="connsiteX9" fmla="*/ 183932 w 273700"/>
              <a:gd name="connsiteY9" fmla="*/ 99378 h 287152"/>
              <a:gd name="connsiteX10" fmla="*/ 170206 w 273700"/>
              <a:gd name="connsiteY10" fmla="*/ 0 h 28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700" h="287152">
                <a:moveTo>
                  <a:pt x="170206" y="0"/>
                </a:moveTo>
                <a:lnTo>
                  <a:pt x="99927" y="71377"/>
                </a:lnTo>
                <a:lnTo>
                  <a:pt x="1373" y="53807"/>
                </a:lnTo>
                <a:lnTo>
                  <a:pt x="47218" y="142753"/>
                </a:lnTo>
                <a:lnTo>
                  <a:pt x="0" y="231150"/>
                </a:lnTo>
                <a:lnTo>
                  <a:pt x="98829" y="214953"/>
                </a:lnTo>
                <a:lnTo>
                  <a:pt x="168284" y="287153"/>
                </a:lnTo>
                <a:lnTo>
                  <a:pt x="183382" y="188049"/>
                </a:lnTo>
                <a:lnTo>
                  <a:pt x="273701" y="144400"/>
                </a:lnTo>
                <a:lnTo>
                  <a:pt x="183932" y="99378"/>
                </a:lnTo>
                <a:lnTo>
                  <a:pt x="170206" y="0"/>
                </a:lnTo>
                <a:close/>
              </a:path>
            </a:pathLst>
          </a:custGeom>
          <a:solidFill>
            <a:srgbClr val="F99F00"/>
          </a:solidFill>
          <a:ln w="27443"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34E0D8F9-7716-49AF-851E-1D29BAEE0DAC}"/>
              </a:ext>
            </a:extLst>
          </p:cNvPr>
          <p:cNvSpPr/>
          <p:nvPr/>
        </p:nvSpPr>
        <p:spPr>
          <a:xfrm>
            <a:off x="18300326" y="5629"/>
            <a:ext cx="407942" cy="393668"/>
          </a:xfrm>
          <a:custGeom>
            <a:avLst/>
            <a:gdLst>
              <a:gd name="connsiteX0" fmla="*/ 319547 w 407942"/>
              <a:gd name="connsiteY0" fmla="*/ 393668 h 393668"/>
              <a:gd name="connsiteX1" fmla="*/ 301702 w 407942"/>
              <a:gd name="connsiteY1" fmla="*/ 252288 h 393668"/>
              <a:gd name="connsiteX2" fmla="*/ 407943 w 407942"/>
              <a:gd name="connsiteY2" fmla="*/ 157302 h 393668"/>
              <a:gd name="connsiteX3" fmla="*/ 267936 w 407942"/>
              <a:gd name="connsiteY3" fmla="*/ 130674 h 393668"/>
              <a:gd name="connsiteX4" fmla="*/ 210560 w 407942"/>
              <a:gd name="connsiteY4" fmla="*/ 0 h 393668"/>
              <a:gd name="connsiteX5" fmla="*/ 141929 w 407942"/>
              <a:gd name="connsiteY5" fmla="*/ 125183 h 393668"/>
              <a:gd name="connsiteX6" fmla="*/ 0 w 407942"/>
              <a:gd name="connsiteY6" fmla="*/ 139459 h 393668"/>
              <a:gd name="connsiteX7" fmla="*/ 97731 w 407942"/>
              <a:gd name="connsiteY7" fmla="*/ 243229 h 393668"/>
              <a:gd name="connsiteX8" fmla="*/ 67534 w 407942"/>
              <a:gd name="connsiteY8" fmla="*/ 382687 h 393668"/>
              <a:gd name="connsiteX9" fmla="*/ 196286 w 407942"/>
              <a:gd name="connsiteY9" fmla="*/ 322017 h 393668"/>
              <a:gd name="connsiteX10" fmla="*/ 319547 w 407942"/>
              <a:gd name="connsiteY10" fmla="*/ 393668 h 39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942" h="393668">
                <a:moveTo>
                  <a:pt x="319547" y="393668"/>
                </a:moveTo>
                <a:lnTo>
                  <a:pt x="301702" y="252288"/>
                </a:lnTo>
                <a:lnTo>
                  <a:pt x="407943" y="157302"/>
                </a:lnTo>
                <a:lnTo>
                  <a:pt x="267936" y="130674"/>
                </a:lnTo>
                <a:lnTo>
                  <a:pt x="210560" y="0"/>
                </a:lnTo>
                <a:lnTo>
                  <a:pt x="141929" y="125183"/>
                </a:lnTo>
                <a:lnTo>
                  <a:pt x="0" y="139459"/>
                </a:lnTo>
                <a:lnTo>
                  <a:pt x="97731" y="243229"/>
                </a:lnTo>
                <a:lnTo>
                  <a:pt x="67534" y="382687"/>
                </a:lnTo>
                <a:lnTo>
                  <a:pt x="196286" y="322017"/>
                </a:lnTo>
                <a:lnTo>
                  <a:pt x="319547" y="393668"/>
                </a:lnTo>
                <a:close/>
              </a:path>
            </a:pathLst>
          </a:custGeom>
          <a:solidFill>
            <a:srgbClr val="F99F00"/>
          </a:solidFill>
          <a:ln w="27443"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C0E1170F-EFBA-4748-A8E2-4A8C85862C44}"/>
              </a:ext>
            </a:extLst>
          </p:cNvPr>
          <p:cNvSpPr/>
          <p:nvPr/>
        </p:nvSpPr>
        <p:spPr>
          <a:xfrm>
            <a:off x="21474378" y="701823"/>
            <a:ext cx="245974" cy="240208"/>
          </a:xfrm>
          <a:custGeom>
            <a:avLst/>
            <a:gdLst>
              <a:gd name="connsiteX0" fmla="*/ 58474 w 245974"/>
              <a:gd name="connsiteY0" fmla="*/ 240209 h 240208"/>
              <a:gd name="connsiteX1" fmla="*/ 131224 w 245974"/>
              <a:gd name="connsiteY1" fmla="*/ 194089 h 240208"/>
              <a:gd name="connsiteX2" fmla="*/ 210561 w 245974"/>
              <a:gd name="connsiteY2" fmla="*/ 227855 h 240208"/>
              <a:gd name="connsiteX3" fmla="*/ 189148 w 245974"/>
              <a:gd name="connsiteY3" fmla="*/ 144400 h 240208"/>
              <a:gd name="connsiteX4" fmla="*/ 245975 w 245974"/>
              <a:gd name="connsiteY4" fmla="*/ 79612 h 240208"/>
              <a:gd name="connsiteX5" fmla="*/ 159773 w 245974"/>
              <a:gd name="connsiteY5" fmla="*/ 74122 h 240208"/>
              <a:gd name="connsiteX6" fmla="*/ 115850 w 245974"/>
              <a:gd name="connsiteY6" fmla="*/ 0 h 240208"/>
              <a:gd name="connsiteX7" fmla="*/ 83730 w 245974"/>
              <a:gd name="connsiteY7" fmla="*/ 80161 h 240208"/>
              <a:gd name="connsiteX8" fmla="*/ 0 w 245974"/>
              <a:gd name="connsiteY8" fmla="*/ 99378 h 240208"/>
              <a:gd name="connsiteX9" fmla="*/ 66161 w 245974"/>
              <a:gd name="connsiteY9" fmla="*/ 154283 h 240208"/>
              <a:gd name="connsiteX10" fmla="*/ 58474 w 245974"/>
              <a:gd name="connsiteY10" fmla="*/ 240209 h 240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974" h="240208">
                <a:moveTo>
                  <a:pt x="58474" y="240209"/>
                </a:moveTo>
                <a:lnTo>
                  <a:pt x="131224" y="194089"/>
                </a:lnTo>
                <a:lnTo>
                  <a:pt x="210561" y="227855"/>
                </a:lnTo>
                <a:lnTo>
                  <a:pt x="189148" y="144400"/>
                </a:lnTo>
                <a:lnTo>
                  <a:pt x="245975" y="79612"/>
                </a:lnTo>
                <a:lnTo>
                  <a:pt x="159773" y="74122"/>
                </a:lnTo>
                <a:lnTo>
                  <a:pt x="115850" y="0"/>
                </a:lnTo>
                <a:lnTo>
                  <a:pt x="83730" y="80161"/>
                </a:lnTo>
                <a:lnTo>
                  <a:pt x="0" y="99378"/>
                </a:lnTo>
                <a:lnTo>
                  <a:pt x="66161" y="154283"/>
                </a:lnTo>
                <a:lnTo>
                  <a:pt x="58474" y="240209"/>
                </a:lnTo>
                <a:close/>
              </a:path>
            </a:pathLst>
          </a:custGeom>
          <a:solidFill>
            <a:srgbClr val="F99F00"/>
          </a:solidFill>
          <a:ln w="27443"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E2134130-D06A-45FA-8CD2-3E3C2B0E384D}"/>
              </a:ext>
            </a:extLst>
          </p:cNvPr>
          <p:cNvSpPr/>
          <p:nvPr/>
        </p:nvSpPr>
        <p:spPr>
          <a:xfrm>
            <a:off x="21834829" y="1837805"/>
            <a:ext cx="182559" cy="177342"/>
          </a:xfrm>
          <a:custGeom>
            <a:avLst/>
            <a:gdLst>
              <a:gd name="connsiteX0" fmla="*/ 0 w 182559"/>
              <a:gd name="connsiteY0" fmla="*/ 117222 h 177342"/>
              <a:gd name="connsiteX1" fmla="*/ 63690 w 182559"/>
              <a:gd name="connsiteY1" fmla="*/ 122163 h 177342"/>
              <a:gd name="connsiteX2" fmla="*/ 95809 w 182559"/>
              <a:gd name="connsiteY2" fmla="*/ 177343 h 177342"/>
              <a:gd name="connsiteX3" fmla="*/ 120242 w 182559"/>
              <a:gd name="connsiteY3" fmla="*/ 118320 h 177342"/>
              <a:gd name="connsiteX4" fmla="*/ 182559 w 182559"/>
              <a:gd name="connsiteY4" fmla="*/ 104868 h 177342"/>
              <a:gd name="connsiteX5" fmla="*/ 133968 w 182559"/>
              <a:gd name="connsiteY5" fmla="*/ 63415 h 177342"/>
              <a:gd name="connsiteX6" fmla="*/ 140556 w 182559"/>
              <a:gd name="connsiteY6" fmla="*/ 0 h 177342"/>
              <a:gd name="connsiteX7" fmla="*/ 86201 w 182559"/>
              <a:gd name="connsiteY7" fmla="*/ 33492 h 177342"/>
              <a:gd name="connsiteX8" fmla="*/ 27727 w 182559"/>
              <a:gd name="connsiteY8" fmla="*/ 7687 h 177342"/>
              <a:gd name="connsiteX9" fmla="*/ 42826 w 182559"/>
              <a:gd name="connsiteY9" fmla="*/ 69729 h 177342"/>
              <a:gd name="connsiteX10" fmla="*/ 0 w 182559"/>
              <a:gd name="connsiteY10" fmla="*/ 117222 h 17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9" h="177342">
                <a:moveTo>
                  <a:pt x="0" y="117222"/>
                </a:moveTo>
                <a:lnTo>
                  <a:pt x="63690" y="122163"/>
                </a:lnTo>
                <a:lnTo>
                  <a:pt x="95809" y="177343"/>
                </a:lnTo>
                <a:lnTo>
                  <a:pt x="120242" y="118320"/>
                </a:lnTo>
                <a:lnTo>
                  <a:pt x="182559" y="104868"/>
                </a:lnTo>
                <a:lnTo>
                  <a:pt x="133968" y="63415"/>
                </a:lnTo>
                <a:lnTo>
                  <a:pt x="140556" y="0"/>
                </a:lnTo>
                <a:lnTo>
                  <a:pt x="86201" y="33492"/>
                </a:lnTo>
                <a:lnTo>
                  <a:pt x="27727" y="7687"/>
                </a:lnTo>
                <a:lnTo>
                  <a:pt x="42826" y="69729"/>
                </a:lnTo>
                <a:lnTo>
                  <a:pt x="0" y="117222"/>
                </a:lnTo>
                <a:close/>
              </a:path>
            </a:pathLst>
          </a:custGeom>
          <a:solidFill>
            <a:srgbClr val="F99F00"/>
          </a:solidFill>
          <a:ln w="27443"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73C39982-39BC-42C7-9762-5557DEAED7B4}"/>
              </a:ext>
            </a:extLst>
          </p:cNvPr>
          <p:cNvSpPr/>
          <p:nvPr/>
        </p:nvSpPr>
        <p:spPr>
          <a:xfrm>
            <a:off x="20603038" y="3006456"/>
            <a:ext cx="167459" cy="169381"/>
          </a:xfrm>
          <a:custGeom>
            <a:avLst/>
            <a:gdLst>
              <a:gd name="connsiteX0" fmla="*/ 0 w 167459"/>
              <a:gd name="connsiteY0" fmla="*/ 92240 h 169381"/>
              <a:gd name="connsiteX1" fmla="*/ 56277 w 167459"/>
              <a:gd name="connsiteY1" fmla="*/ 112006 h 169381"/>
              <a:gd name="connsiteX2" fmla="*/ 71925 w 167459"/>
              <a:gd name="connsiteY2" fmla="*/ 169382 h 169381"/>
              <a:gd name="connsiteX3" fmla="*/ 107888 w 167459"/>
              <a:gd name="connsiteY3" fmla="*/ 121889 h 169381"/>
              <a:gd name="connsiteX4" fmla="*/ 167459 w 167459"/>
              <a:gd name="connsiteY4" fmla="*/ 124634 h 169381"/>
              <a:gd name="connsiteX5" fmla="*/ 133418 w 167459"/>
              <a:gd name="connsiteY5" fmla="*/ 75769 h 169381"/>
              <a:gd name="connsiteX6" fmla="*/ 154557 w 167459"/>
              <a:gd name="connsiteY6" fmla="*/ 20040 h 169381"/>
              <a:gd name="connsiteX7" fmla="*/ 97456 w 167459"/>
              <a:gd name="connsiteY7" fmla="*/ 37335 h 169381"/>
              <a:gd name="connsiteX8" fmla="*/ 51061 w 167459"/>
              <a:gd name="connsiteY8" fmla="*/ 0 h 169381"/>
              <a:gd name="connsiteX9" fmla="*/ 49689 w 167459"/>
              <a:gd name="connsiteY9" fmla="*/ 59572 h 169381"/>
              <a:gd name="connsiteX10" fmla="*/ 0 w 167459"/>
              <a:gd name="connsiteY10" fmla="*/ 92240 h 16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459" h="169381">
                <a:moveTo>
                  <a:pt x="0" y="92240"/>
                </a:moveTo>
                <a:lnTo>
                  <a:pt x="56277" y="112006"/>
                </a:lnTo>
                <a:lnTo>
                  <a:pt x="71925" y="169382"/>
                </a:lnTo>
                <a:lnTo>
                  <a:pt x="107888" y="121889"/>
                </a:lnTo>
                <a:lnTo>
                  <a:pt x="167459" y="124634"/>
                </a:lnTo>
                <a:lnTo>
                  <a:pt x="133418" y="75769"/>
                </a:lnTo>
                <a:lnTo>
                  <a:pt x="154557" y="20040"/>
                </a:lnTo>
                <a:lnTo>
                  <a:pt x="97456" y="37335"/>
                </a:lnTo>
                <a:lnTo>
                  <a:pt x="51061" y="0"/>
                </a:lnTo>
                <a:lnTo>
                  <a:pt x="49689" y="59572"/>
                </a:lnTo>
                <a:lnTo>
                  <a:pt x="0" y="92240"/>
                </a:lnTo>
                <a:close/>
              </a:path>
            </a:pathLst>
          </a:custGeom>
          <a:solidFill>
            <a:srgbClr val="F99F00"/>
          </a:solidFill>
          <a:ln w="27443"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8E8663F4-3385-4C99-9F93-36C493E71F51}"/>
              </a:ext>
            </a:extLst>
          </p:cNvPr>
          <p:cNvSpPr/>
          <p:nvPr/>
        </p:nvSpPr>
        <p:spPr>
          <a:xfrm>
            <a:off x="19087387" y="2792327"/>
            <a:ext cx="163891" cy="167185"/>
          </a:xfrm>
          <a:custGeom>
            <a:avLst/>
            <a:gdLst>
              <a:gd name="connsiteX0" fmla="*/ 95261 w 163891"/>
              <a:gd name="connsiteY0" fmla="*/ 167185 h 167185"/>
              <a:gd name="connsiteX1" fmla="*/ 108987 w 163891"/>
              <a:gd name="connsiteY1" fmla="*/ 110359 h 167185"/>
              <a:gd name="connsiteX2" fmla="*/ 163892 w 163891"/>
              <a:gd name="connsiteY2" fmla="*/ 89220 h 167185"/>
              <a:gd name="connsiteX3" fmla="*/ 113928 w 163891"/>
              <a:gd name="connsiteY3" fmla="*/ 58474 h 167185"/>
              <a:gd name="connsiteX4" fmla="*/ 110909 w 163891"/>
              <a:gd name="connsiteY4" fmla="*/ 0 h 167185"/>
              <a:gd name="connsiteX5" fmla="*/ 66436 w 163891"/>
              <a:gd name="connsiteY5" fmla="*/ 37885 h 167185"/>
              <a:gd name="connsiteX6" fmla="*/ 9609 w 163891"/>
              <a:gd name="connsiteY6" fmla="*/ 22786 h 167185"/>
              <a:gd name="connsiteX7" fmla="*/ 32121 w 163891"/>
              <a:gd name="connsiteY7" fmla="*/ 76867 h 167185"/>
              <a:gd name="connsiteX8" fmla="*/ 0 w 163891"/>
              <a:gd name="connsiteY8" fmla="*/ 126007 h 167185"/>
              <a:gd name="connsiteX9" fmla="*/ 58474 w 163891"/>
              <a:gd name="connsiteY9" fmla="*/ 121615 h 167185"/>
              <a:gd name="connsiteX10" fmla="*/ 95261 w 163891"/>
              <a:gd name="connsiteY10" fmla="*/ 167185 h 16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891" h="167185">
                <a:moveTo>
                  <a:pt x="95261" y="167185"/>
                </a:moveTo>
                <a:lnTo>
                  <a:pt x="108987" y="110359"/>
                </a:lnTo>
                <a:lnTo>
                  <a:pt x="163892" y="89220"/>
                </a:lnTo>
                <a:lnTo>
                  <a:pt x="113928" y="58474"/>
                </a:lnTo>
                <a:lnTo>
                  <a:pt x="110909" y="0"/>
                </a:lnTo>
                <a:lnTo>
                  <a:pt x="66436" y="37885"/>
                </a:lnTo>
                <a:lnTo>
                  <a:pt x="9609" y="22786"/>
                </a:lnTo>
                <a:lnTo>
                  <a:pt x="32121" y="76867"/>
                </a:lnTo>
                <a:lnTo>
                  <a:pt x="0" y="126007"/>
                </a:lnTo>
                <a:lnTo>
                  <a:pt x="58474" y="121615"/>
                </a:lnTo>
                <a:lnTo>
                  <a:pt x="95261" y="167185"/>
                </a:lnTo>
                <a:close/>
              </a:path>
            </a:pathLst>
          </a:custGeom>
          <a:solidFill>
            <a:srgbClr val="F99F00"/>
          </a:solidFill>
          <a:ln w="27443"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FE3AAFD5-B3A6-44C5-8E5C-CA40979A7696}"/>
              </a:ext>
            </a:extLst>
          </p:cNvPr>
          <p:cNvSpPr/>
          <p:nvPr/>
        </p:nvSpPr>
        <p:spPr>
          <a:xfrm>
            <a:off x="17351570" y="3743555"/>
            <a:ext cx="141655" cy="140282"/>
          </a:xfrm>
          <a:custGeom>
            <a:avLst/>
            <a:gdLst>
              <a:gd name="connsiteX0" fmla="*/ 141656 w 141655"/>
              <a:gd name="connsiteY0" fmla="*/ 79886 h 140282"/>
              <a:gd name="connsiteX1" fmla="*/ 101849 w 141655"/>
              <a:gd name="connsiteY1" fmla="*/ 49963 h 140282"/>
              <a:gd name="connsiteX2" fmla="*/ 103771 w 141655"/>
              <a:gd name="connsiteY2" fmla="*/ 0 h 140282"/>
              <a:gd name="connsiteX3" fmla="*/ 63140 w 141655"/>
              <a:gd name="connsiteY3" fmla="*/ 28825 h 140282"/>
              <a:gd name="connsiteX4" fmla="*/ 16198 w 141655"/>
              <a:gd name="connsiteY4" fmla="*/ 11530 h 140282"/>
              <a:gd name="connsiteX5" fmla="*/ 31021 w 141655"/>
              <a:gd name="connsiteY5" fmla="*/ 59023 h 140282"/>
              <a:gd name="connsiteX6" fmla="*/ 0 w 141655"/>
              <a:gd name="connsiteY6" fmla="*/ 98005 h 140282"/>
              <a:gd name="connsiteX7" fmla="*/ 49964 w 141655"/>
              <a:gd name="connsiteY7" fmla="*/ 98829 h 140282"/>
              <a:gd name="connsiteX8" fmla="*/ 77416 w 141655"/>
              <a:gd name="connsiteY8" fmla="*/ 140282 h 140282"/>
              <a:gd name="connsiteX9" fmla="*/ 93614 w 141655"/>
              <a:gd name="connsiteY9" fmla="*/ 93338 h 140282"/>
              <a:gd name="connsiteX10" fmla="*/ 141656 w 141655"/>
              <a:gd name="connsiteY10" fmla="*/ 79886 h 14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55" h="140282">
                <a:moveTo>
                  <a:pt x="141656" y="79886"/>
                </a:moveTo>
                <a:lnTo>
                  <a:pt x="101849" y="49963"/>
                </a:lnTo>
                <a:lnTo>
                  <a:pt x="103771" y="0"/>
                </a:lnTo>
                <a:lnTo>
                  <a:pt x="63140" y="28825"/>
                </a:lnTo>
                <a:lnTo>
                  <a:pt x="16198" y="11530"/>
                </a:lnTo>
                <a:lnTo>
                  <a:pt x="31021" y="59023"/>
                </a:lnTo>
                <a:lnTo>
                  <a:pt x="0" y="98005"/>
                </a:lnTo>
                <a:lnTo>
                  <a:pt x="49964" y="98829"/>
                </a:lnTo>
                <a:lnTo>
                  <a:pt x="77416" y="140282"/>
                </a:lnTo>
                <a:lnTo>
                  <a:pt x="93614" y="93338"/>
                </a:lnTo>
                <a:lnTo>
                  <a:pt x="141656" y="79886"/>
                </a:lnTo>
                <a:close/>
              </a:path>
            </a:pathLst>
          </a:custGeom>
          <a:solidFill>
            <a:srgbClr val="F99F00"/>
          </a:solidFill>
          <a:ln w="27443"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9A42D76-CF06-4C72-B985-1EBE69307897}"/>
              </a:ext>
            </a:extLst>
          </p:cNvPr>
          <p:cNvSpPr/>
          <p:nvPr/>
        </p:nvSpPr>
        <p:spPr>
          <a:xfrm>
            <a:off x="17991212" y="5069233"/>
            <a:ext cx="135615" cy="133419"/>
          </a:xfrm>
          <a:custGeom>
            <a:avLst/>
            <a:gdLst>
              <a:gd name="connsiteX0" fmla="*/ 135615 w 135615"/>
              <a:gd name="connsiteY0" fmla="*/ 77141 h 133419"/>
              <a:gd name="connsiteX1" fmla="*/ 98555 w 135615"/>
              <a:gd name="connsiteY1" fmla="*/ 47493 h 133419"/>
              <a:gd name="connsiteX2" fmla="*/ 101574 w 135615"/>
              <a:gd name="connsiteY2" fmla="*/ 0 h 133419"/>
              <a:gd name="connsiteX3" fmla="*/ 62043 w 135615"/>
              <a:gd name="connsiteY3" fmla="*/ 26354 h 133419"/>
              <a:gd name="connsiteX4" fmla="*/ 17845 w 135615"/>
              <a:gd name="connsiteY4" fmla="*/ 8785 h 133419"/>
              <a:gd name="connsiteX5" fmla="*/ 30747 w 135615"/>
              <a:gd name="connsiteY5" fmla="*/ 54630 h 133419"/>
              <a:gd name="connsiteX6" fmla="*/ 0 w 135615"/>
              <a:gd name="connsiteY6" fmla="*/ 91142 h 133419"/>
              <a:gd name="connsiteX7" fmla="*/ 47767 w 135615"/>
              <a:gd name="connsiteY7" fmla="*/ 93064 h 133419"/>
              <a:gd name="connsiteX8" fmla="*/ 73024 w 135615"/>
              <a:gd name="connsiteY8" fmla="*/ 133419 h 133419"/>
              <a:gd name="connsiteX9" fmla="*/ 89495 w 135615"/>
              <a:gd name="connsiteY9" fmla="*/ 88672 h 133419"/>
              <a:gd name="connsiteX10" fmla="*/ 135615 w 135615"/>
              <a:gd name="connsiteY10" fmla="*/ 77141 h 13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615" h="133419">
                <a:moveTo>
                  <a:pt x="135615" y="77141"/>
                </a:moveTo>
                <a:lnTo>
                  <a:pt x="98555" y="47493"/>
                </a:lnTo>
                <a:lnTo>
                  <a:pt x="101574" y="0"/>
                </a:lnTo>
                <a:lnTo>
                  <a:pt x="62043" y="26354"/>
                </a:lnTo>
                <a:lnTo>
                  <a:pt x="17845" y="8785"/>
                </a:lnTo>
                <a:lnTo>
                  <a:pt x="30747" y="54630"/>
                </a:lnTo>
                <a:lnTo>
                  <a:pt x="0" y="91142"/>
                </a:lnTo>
                <a:lnTo>
                  <a:pt x="47767" y="93064"/>
                </a:lnTo>
                <a:lnTo>
                  <a:pt x="73024" y="133419"/>
                </a:lnTo>
                <a:lnTo>
                  <a:pt x="89495" y="88672"/>
                </a:lnTo>
                <a:lnTo>
                  <a:pt x="135615" y="77141"/>
                </a:lnTo>
                <a:close/>
              </a:path>
            </a:pathLst>
          </a:custGeom>
          <a:solidFill>
            <a:srgbClr val="F99F00"/>
          </a:solidFill>
          <a:ln w="27443"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2AE1DB1-609F-406F-9E77-AABBF397E5F2}"/>
              </a:ext>
            </a:extLst>
          </p:cNvPr>
          <p:cNvSpPr/>
          <p:nvPr/>
        </p:nvSpPr>
        <p:spPr>
          <a:xfrm>
            <a:off x="18888907" y="4798278"/>
            <a:ext cx="146322" cy="150988"/>
          </a:xfrm>
          <a:custGeom>
            <a:avLst/>
            <a:gdLst>
              <a:gd name="connsiteX0" fmla="*/ 146322 w 146322"/>
              <a:gd name="connsiteY0" fmla="*/ 78514 h 150988"/>
              <a:gd name="connsiteX1" fmla="*/ 100202 w 146322"/>
              <a:gd name="connsiteY1" fmla="*/ 52434 h 150988"/>
              <a:gd name="connsiteX2" fmla="*/ 95809 w 146322"/>
              <a:gd name="connsiteY2" fmla="*/ 0 h 150988"/>
              <a:gd name="connsiteX3" fmla="*/ 56827 w 146322"/>
              <a:gd name="connsiteY3" fmla="*/ 35688 h 150988"/>
              <a:gd name="connsiteX4" fmla="*/ 5491 w 146322"/>
              <a:gd name="connsiteY4" fmla="*/ 23609 h 150988"/>
              <a:gd name="connsiteX5" fmla="*/ 27178 w 146322"/>
              <a:gd name="connsiteY5" fmla="*/ 71650 h 150988"/>
              <a:gd name="connsiteX6" fmla="*/ 0 w 146322"/>
              <a:gd name="connsiteY6" fmla="*/ 116948 h 150988"/>
              <a:gd name="connsiteX7" fmla="*/ 52435 w 146322"/>
              <a:gd name="connsiteY7" fmla="*/ 111182 h 150988"/>
              <a:gd name="connsiteX8" fmla="*/ 87024 w 146322"/>
              <a:gd name="connsiteY8" fmla="*/ 150988 h 150988"/>
              <a:gd name="connsiteX9" fmla="*/ 97731 w 146322"/>
              <a:gd name="connsiteY9" fmla="*/ 99103 h 150988"/>
              <a:gd name="connsiteX10" fmla="*/ 146322 w 146322"/>
              <a:gd name="connsiteY10" fmla="*/ 78514 h 15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322" h="150988">
                <a:moveTo>
                  <a:pt x="146322" y="78514"/>
                </a:moveTo>
                <a:lnTo>
                  <a:pt x="100202" y="52434"/>
                </a:lnTo>
                <a:lnTo>
                  <a:pt x="95809" y="0"/>
                </a:lnTo>
                <a:lnTo>
                  <a:pt x="56827" y="35688"/>
                </a:lnTo>
                <a:lnTo>
                  <a:pt x="5491" y="23609"/>
                </a:lnTo>
                <a:lnTo>
                  <a:pt x="27178" y="71650"/>
                </a:lnTo>
                <a:lnTo>
                  <a:pt x="0" y="116948"/>
                </a:lnTo>
                <a:lnTo>
                  <a:pt x="52435" y="111182"/>
                </a:lnTo>
                <a:lnTo>
                  <a:pt x="87024" y="150988"/>
                </a:lnTo>
                <a:lnTo>
                  <a:pt x="97731" y="99103"/>
                </a:lnTo>
                <a:lnTo>
                  <a:pt x="146322" y="78514"/>
                </a:lnTo>
                <a:close/>
              </a:path>
            </a:pathLst>
          </a:custGeom>
          <a:solidFill>
            <a:srgbClr val="F99F00"/>
          </a:solidFill>
          <a:ln w="27443"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FD0CF8E6-E296-41CE-BA1A-F4CDE2926F3C}"/>
              </a:ext>
            </a:extLst>
          </p:cNvPr>
          <p:cNvSpPr/>
          <p:nvPr/>
        </p:nvSpPr>
        <p:spPr>
          <a:xfrm>
            <a:off x="17939053" y="4256092"/>
            <a:ext cx="141104" cy="142478"/>
          </a:xfrm>
          <a:custGeom>
            <a:avLst/>
            <a:gdLst>
              <a:gd name="connsiteX0" fmla="*/ 141104 w 141104"/>
              <a:gd name="connsiteY0" fmla="*/ 104869 h 142478"/>
              <a:gd name="connsiteX1" fmla="*/ 112554 w 141104"/>
              <a:gd name="connsiteY1" fmla="*/ 63690 h 142478"/>
              <a:gd name="connsiteX2" fmla="*/ 130399 w 141104"/>
              <a:gd name="connsiteY2" fmla="*/ 16746 h 142478"/>
              <a:gd name="connsiteX3" fmla="*/ 82357 w 141104"/>
              <a:gd name="connsiteY3" fmla="*/ 31295 h 142478"/>
              <a:gd name="connsiteX4" fmla="*/ 43101 w 141104"/>
              <a:gd name="connsiteY4" fmla="*/ 0 h 142478"/>
              <a:gd name="connsiteX5" fmla="*/ 42001 w 141104"/>
              <a:gd name="connsiteY5" fmla="*/ 50238 h 142478"/>
              <a:gd name="connsiteX6" fmla="*/ 0 w 141104"/>
              <a:gd name="connsiteY6" fmla="*/ 77690 h 142478"/>
              <a:gd name="connsiteX7" fmla="*/ 47492 w 141104"/>
              <a:gd name="connsiteY7" fmla="*/ 94162 h 142478"/>
              <a:gd name="connsiteX8" fmla="*/ 60669 w 141104"/>
              <a:gd name="connsiteY8" fmla="*/ 142478 h 142478"/>
              <a:gd name="connsiteX9" fmla="*/ 91142 w 141104"/>
              <a:gd name="connsiteY9" fmla="*/ 102672 h 142478"/>
              <a:gd name="connsiteX10" fmla="*/ 141104 w 141104"/>
              <a:gd name="connsiteY10" fmla="*/ 104869 h 14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04" h="142478">
                <a:moveTo>
                  <a:pt x="141104" y="104869"/>
                </a:moveTo>
                <a:lnTo>
                  <a:pt x="112554" y="63690"/>
                </a:lnTo>
                <a:lnTo>
                  <a:pt x="130399" y="16746"/>
                </a:lnTo>
                <a:lnTo>
                  <a:pt x="82357" y="31295"/>
                </a:lnTo>
                <a:lnTo>
                  <a:pt x="43101" y="0"/>
                </a:lnTo>
                <a:lnTo>
                  <a:pt x="42001" y="50238"/>
                </a:lnTo>
                <a:lnTo>
                  <a:pt x="0" y="77690"/>
                </a:lnTo>
                <a:lnTo>
                  <a:pt x="47492" y="94162"/>
                </a:lnTo>
                <a:lnTo>
                  <a:pt x="60669" y="142478"/>
                </a:lnTo>
                <a:lnTo>
                  <a:pt x="91142" y="102672"/>
                </a:lnTo>
                <a:lnTo>
                  <a:pt x="141104" y="104869"/>
                </a:lnTo>
                <a:close/>
              </a:path>
            </a:pathLst>
          </a:custGeom>
          <a:solidFill>
            <a:srgbClr val="F99F00"/>
          </a:solidFill>
          <a:ln w="27443"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275AF4D2-37EF-45A7-9A71-560E8FDAC023}"/>
              </a:ext>
            </a:extLst>
          </p:cNvPr>
          <p:cNvSpPr/>
          <p:nvPr/>
        </p:nvSpPr>
        <p:spPr>
          <a:xfrm>
            <a:off x="15241026" y="5557887"/>
            <a:ext cx="211109" cy="216600"/>
          </a:xfrm>
          <a:custGeom>
            <a:avLst/>
            <a:gdLst>
              <a:gd name="connsiteX0" fmla="*/ 200677 w 211109"/>
              <a:gd name="connsiteY0" fmla="*/ 185030 h 216600"/>
              <a:gd name="connsiteX1" fmla="*/ 170754 w 211109"/>
              <a:gd name="connsiteY1" fmla="*/ 115575 h 216600"/>
              <a:gd name="connsiteX2" fmla="*/ 211109 w 211109"/>
              <a:gd name="connsiteY2" fmla="*/ 51337 h 216600"/>
              <a:gd name="connsiteX3" fmla="*/ 135615 w 211109"/>
              <a:gd name="connsiteY3" fmla="*/ 58200 h 216600"/>
              <a:gd name="connsiteX4" fmla="*/ 86750 w 211109"/>
              <a:gd name="connsiteY4" fmla="*/ 0 h 216600"/>
              <a:gd name="connsiteX5" fmla="*/ 70278 w 211109"/>
              <a:gd name="connsiteY5" fmla="*/ 74122 h 216600"/>
              <a:gd name="connsiteX6" fmla="*/ 0 w 211109"/>
              <a:gd name="connsiteY6" fmla="*/ 102398 h 216600"/>
              <a:gd name="connsiteX7" fmla="*/ 65063 w 211109"/>
              <a:gd name="connsiteY7" fmla="*/ 141106 h 216600"/>
              <a:gd name="connsiteX8" fmla="*/ 70278 w 211109"/>
              <a:gd name="connsiteY8" fmla="*/ 216600 h 216600"/>
              <a:gd name="connsiteX9" fmla="*/ 127105 w 211109"/>
              <a:gd name="connsiteY9" fmla="*/ 166637 h 216600"/>
              <a:gd name="connsiteX10" fmla="*/ 200677 w 211109"/>
              <a:gd name="connsiteY10" fmla="*/ 185030 h 21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109" h="216600">
                <a:moveTo>
                  <a:pt x="200677" y="185030"/>
                </a:moveTo>
                <a:lnTo>
                  <a:pt x="170754" y="115575"/>
                </a:lnTo>
                <a:lnTo>
                  <a:pt x="211109" y="51337"/>
                </a:lnTo>
                <a:lnTo>
                  <a:pt x="135615" y="58200"/>
                </a:lnTo>
                <a:lnTo>
                  <a:pt x="86750" y="0"/>
                </a:lnTo>
                <a:lnTo>
                  <a:pt x="70278" y="74122"/>
                </a:lnTo>
                <a:lnTo>
                  <a:pt x="0" y="102398"/>
                </a:lnTo>
                <a:lnTo>
                  <a:pt x="65063" y="141106"/>
                </a:lnTo>
                <a:lnTo>
                  <a:pt x="70278" y="216600"/>
                </a:lnTo>
                <a:lnTo>
                  <a:pt x="127105" y="166637"/>
                </a:lnTo>
                <a:lnTo>
                  <a:pt x="200677" y="185030"/>
                </a:lnTo>
                <a:close/>
              </a:path>
            </a:pathLst>
          </a:custGeom>
          <a:solidFill>
            <a:srgbClr val="F99F00"/>
          </a:solidFill>
          <a:ln w="27443"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155C4D4B-1095-4D53-A293-20359FF63A48}"/>
              </a:ext>
            </a:extLst>
          </p:cNvPr>
          <p:cNvSpPr/>
          <p:nvPr/>
        </p:nvSpPr>
        <p:spPr>
          <a:xfrm>
            <a:off x="14584089" y="5308619"/>
            <a:ext cx="266563" cy="264367"/>
          </a:xfrm>
          <a:custGeom>
            <a:avLst/>
            <a:gdLst>
              <a:gd name="connsiteX0" fmla="*/ 236640 w 266563"/>
              <a:gd name="connsiteY0" fmla="*/ 242131 h 264367"/>
              <a:gd name="connsiteX1" fmla="*/ 208639 w 266563"/>
              <a:gd name="connsiteY1" fmla="*/ 152636 h 264367"/>
              <a:gd name="connsiteX2" fmla="*/ 266563 w 266563"/>
              <a:gd name="connsiteY2" fmla="*/ 78788 h 264367"/>
              <a:gd name="connsiteX3" fmla="*/ 172676 w 266563"/>
              <a:gd name="connsiteY3" fmla="*/ 77690 h 264367"/>
              <a:gd name="connsiteX4" fmla="*/ 120242 w 266563"/>
              <a:gd name="connsiteY4" fmla="*/ 0 h 264367"/>
              <a:gd name="connsiteX5" fmla="*/ 90319 w 266563"/>
              <a:gd name="connsiteY5" fmla="*/ 88946 h 264367"/>
              <a:gd name="connsiteX6" fmla="*/ 0 w 266563"/>
              <a:gd name="connsiteY6" fmla="*/ 114751 h 264367"/>
              <a:gd name="connsiteX7" fmla="*/ 75494 w 266563"/>
              <a:gd name="connsiteY7" fmla="*/ 170754 h 264367"/>
              <a:gd name="connsiteX8" fmla="*/ 72200 w 266563"/>
              <a:gd name="connsiteY8" fmla="*/ 264367 h 264367"/>
              <a:gd name="connsiteX9" fmla="*/ 148518 w 266563"/>
              <a:gd name="connsiteY9" fmla="*/ 210011 h 264367"/>
              <a:gd name="connsiteX10" fmla="*/ 236640 w 266563"/>
              <a:gd name="connsiteY10" fmla="*/ 242131 h 26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563" h="264367">
                <a:moveTo>
                  <a:pt x="236640" y="242131"/>
                </a:moveTo>
                <a:lnTo>
                  <a:pt x="208639" y="152636"/>
                </a:lnTo>
                <a:lnTo>
                  <a:pt x="266563" y="78788"/>
                </a:lnTo>
                <a:lnTo>
                  <a:pt x="172676" y="77690"/>
                </a:lnTo>
                <a:lnTo>
                  <a:pt x="120242" y="0"/>
                </a:lnTo>
                <a:lnTo>
                  <a:pt x="90319" y="88946"/>
                </a:lnTo>
                <a:lnTo>
                  <a:pt x="0" y="114751"/>
                </a:lnTo>
                <a:lnTo>
                  <a:pt x="75494" y="170754"/>
                </a:lnTo>
                <a:lnTo>
                  <a:pt x="72200" y="264367"/>
                </a:lnTo>
                <a:lnTo>
                  <a:pt x="148518" y="210011"/>
                </a:lnTo>
                <a:lnTo>
                  <a:pt x="236640" y="242131"/>
                </a:lnTo>
                <a:close/>
              </a:path>
            </a:pathLst>
          </a:custGeom>
          <a:solidFill>
            <a:srgbClr val="F99F00"/>
          </a:solidFill>
          <a:ln w="27443"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9E8EBDEE-E68C-4DEB-976D-E380D9FA7285}"/>
              </a:ext>
            </a:extLst>
          </p:cNvPr>
          <p:cNvSpPr/>
          <p:nvPr/>
        </p:nvSpPr>
        <p:spPr>
          <a:xfrm>
            <a:off x="14206069" y="8494201"/>
            <a:ext cx="334370" cy="350567"/>
          </a:xfrm>
          <a:custGeom>
            <a:avLst/>
            <a:gdLst>
              <a:gd name="connsiteX0" fmla="*/ 334371 w 334370"/>
              <a:gd name="connsiteY0" fmla="*/ 176244 h 350567"/>
              <a:gd name="connsiteX1" fmla="*/ 225110 w 334370"/>
              <a:gd name="connsiteY1" fmla="*/ 121339 h 350567"/>
              <a:gd name="connsiteX2" fmla="*/ 208364 w 334370"/>
              <a:gd name="connsiteY2" fmla="*/ 0 h 350567"/>
              <a:gd name="connsiteX3" fmla="*/ 122163 w 334370"/>
              <a:gd name="connsiteY3" fmla="*/ 87024 h 350567"/>
              <a:gd name="connsiteX4" fmla="*/ 1922 w 334370"/>
              <a:gd name="connsiteY4" fmla="*/ 65337 h 350567"/>
              <a:gd name="connsiteX5" fmla="*/ 57924 w 334370"/>
              <a:gd name="connsiteY5" fmla="*/ 174048 h 350567"/>
              <a:gd name="connsiteX6" fmla="*/ 0 w 334370"/>
              <a:gd name="connsiteY6" fmla="*/ 281936 h 350567"/>
              <a:gd name="connsiteX7" fmla="*/ 120791 w 334370"/>
              <a:gd name="connsiteY7" fmla="*/ 262171 h 350567"/>
              <a:gd name="connsiteX8" fmla="*/ 205619 w 334370"/>
              <a:gd name="connsiteY8" fmla="*/ 350568 h 350567"/>
              <a:gd name="connsiteX9" fmla="*/ 224012 w 334370"/>
              <a:gd name="connsiteY9" fmla="*/ 229502 h 350567"/>
              <a:gd name="connsiteX10" fmla="*/ 334371 w 334370"/>
              <a:gd name="connsiteY10" fmla="*/ 176244 h 35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370" h="350567">
                <a:moveTo>
                  <a:pt x="334371" y="176244"/>
                </a:moveTo>
                <a:lnTo>
                  <a:pt x="225110" y="121339"/>
                </a:lnTo>
                <a:lnTo>
                  <a:pt x="208364" y="0"/>
                </a:lnTo>
                <a:lnTo>
                  <a:pt x="122163" y="87024"/>
                </a:lnTo>
                <a:lnTo>
                  <a:pt x="1922" y="65337"/>
                </a:lnTo>
                <a:lnTo>
                  <a:pt x="57924" y="174048"/>
                </a:lnTo>
                <a:lnTo>
                  <a:pt x="0" y="281936"/>
                </a:lnTo>
                <a:lnTo>
                  <a:pt x="120791" y="262171"/>
                </a:lnTo>
                <a:lnTo>
                  <a:pt x="205619" y="350568"/>
                </a:lnTo>
                <a:lnTo>
                  <a:pt x="224012" y="229502"/>
                </a:lnTo>
                <a:lnTo>
                  <a:pt x="334371" y="176244"/>
                </a:lnTo>
                <a:close/>
              </a:path>
            </a:pathLst>
          </a:custGeom>
          <a:solidFill>
            <a:srgbClr val="F99F00"/>
          </a:solidFill>
          <a:ln w="27443"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25AD2D3B-E971-422E-BA72-A6F3E3FD4C26}"/>
              </a:ext>
            </a:extLst>
          </p:cNvPr>
          <p:cNvSpPr/>
          <p:nvPr/>
        </p:nvSpPr>
        <p:spPr>
          <a:xfrm>
            <a:off x="15569632" y="9187376"/>
            <a:ext cx="328880" cy="323389"/>
          </a:xfrm>
          <a:custGeom>
            <a:avLst/>
            <a:gdLst>
              <a:gd name="connsiteX0" fmla="*/ 176794 w 328880"/>
              <a:gd name="connsiteY0" fmla="*/ 323390 h 323389"/>
              <a:gd name="connsiteX1" fmla="*/ 216875 w 328880"/>
              <a:gd name="connsiteY1" fmla="*/ 215227 h 323389"/>
              <a:gd name="connsiteX2" fmla="*/ 328881 w 328880"/>
              <a:gd name="connsiteY2" fmla="*/ 186951 h 323389"/>
              <a:gd name="connsiteX3" fmla="*/ 238288 w 328880"/>
              <a:gd name="connsiteY3" fmla="*/ 115300 h 323389"/>
              <a:gd name="connsiteX4" fmla="*/ 245975 w 328880"/>
              <a:gd name="connsiteY4" fmla="*/ 0 h 323389"/>
              <a:gd name="connsiteX5" fmla="*/ 149891 w 328880"/>
              <a:gd name="connsiteY5" fmla="*/ 63964 h 323389"/>
              <a:gd name="connsiteX6" fmla="*/ 42826 w 328880"/>
              <a:gd name="connsiteY6" fmla="*/ 21138 h 323389"/>
              <a:gd name="connsiteX7" fmla="*/ 73847 w 328880"/>
              <a:gd name="connsiteY7" fmla="*/ 132320 h 323389"/>
              <a:gd name="connsiteX8" fmla="*/ 0 w 328880"/>
              <a:gd name="connsiteY8" fmla="*/ 220992 h 323389"/>
              <a:gd name="connsiteX9" fmla="*/ 115301 w 328880"/>
              <a:gd name="connsiteY9" fmla="*/ 225659 h 323389"/>
              <a:gd name="connsiteX10" fmla="*/ 176794 w 328880"/>
              <a:gd name="connsiteY10" fmla="*/ 323390 h 32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880" h="323389">
                <a:moveTo>
                  <a:pt x="176794" y="323390"/>
                </a:moveTo>
                <a:lnTo>
                  <a:pt x="216875" y="215227"/>
                </a:lnTo>
                <a:lnTo>
                  <a:pt x="328881" y="186951"/>
                </a:lnTo>
                <a:lnTo>
                  <a:pt x="238288" y="115300"/>
                </a:lnTo>
                <a:lnTo>
                  <a:pt x="245975" y="0"/>
                </a:lnTo>
                <a:lnTo>
                  <a:pt x="149891" y="63964"/>
                </a:lnTo>
                <a:lnTo>
                  <a:pt x="42826" y="21138"/>
                </a:lnTo>
                <a:lnTo>
                  <a:pt x="73847" y="132320"/>
                </a:lnTo>
                <a:lnTo>
                  <a:pt x="0" y="220992"/>
                </a:lnTo>
                <a:lnTo>
                  <a:pt x="115301" y="225659"/>
                </a:lnTo>
                <a:lnTo>
                  <a:pt x="176794" y="323390"/>
                </a:lnTo>
                <a:close/>
              </a:path>
            </a:pathLst>
          </a:custGeom>
          <a:solidFill>
            <a:srgbClr val="F99F00"/>
          </a:solidFill>
          <a:ln w="27443"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23D0D092-1AC2-417B-8C6C-70C21B750620}"/>
              </a:ext>
            </a:extLst>
          </p:cNvPr>
          <p:cNvSpPr/>
          <p:nvPr/>
        </p:nvSpPr>
        <p:spPr>
          <a:xfrm>
            <a:off x="17397142" y="9418525"/>
            <a:ext cx="374999" cy="367588"/>
          </a:xfrm>
          <a:custGeom>
            <a:avLst/>
            <a:gdLst>
              <a:gd name="connsiteX0" fmla="*/ 92240 w 374999"/>
              <a:gd name="connsiteY0" fmla="*/ 367589 h 367588"/>
              <a:gd name="connsiteX1" fmla="*/ 202598 w 374999"/>
              <a:gd name="connsiteY1" fmla="*/ 295937 h 367588"/>
              <a:gd name="connsiteX2" fmla="*/ 324213 w 374999"/>
              <a:gd name="connsiteY2" fmla="*/ 345901 h 367588"/>
              <a:gd name="connsiteX3" fmla="*/ 289898 w 374999"/>
              <a:gd name="connsiteY3" fmla="*/ 218796 h 367588"/>
              <a:gd name="connsiteX4" fmla="*/ 375000 w 374999"/>
              <a:gd name="connsiteY4" fmla="*/ 118595 h 367588"/>
              <a:gd name="connsiteX5" fmla="*/ 243776 w 374999"/>
              <a:gd name="connsiteY5" fmla="*/ 112006 h 367588"/>
              <a:gd name="connsiteX6" fmla="*/ 174597 w 374999"/>
              <a:gd name="connsiteY6" fmla="*/ 0 h 367588"/>
              <a:gd name="connsiteX7" fmla="*/ 127653 w 374999"/>
              <a:gd name="connsiteY7" fmla="*/ 122987 h 367588"/>
              <a:gd name="connsiteX8" fmla="*/ 0 w 374999"/>
              <a:gd name="connsiteY8" fmla="*/ 154009 h 367588"/>
              <a:gd name="connsiteX9" fmla="*/ 102397 w 374999"/>
              <a:gd name="connsiteY9" fmla="*/ 236366 h 367588"/>
              <a:gd name="connsiteX10" fmla="*/ 92240 w 374999"/>
              <a:gd name="connsiteY10" fmla="*/ 367589 h 36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4999" h="367588">
                <a:moveTo>
                  <a:pt x="92240" y="367589"/>
                </a:moveTo>
                <a:lnTo>
                  <a:pt x="202598" y="295937"/>
                </a:lnTo>
                <a:lnTo>
                  <a:pt x="324213" y="345901"/>
                </a:lnTo>
                <a:lnTo>
                  <a:pt x="289898" y="218796"/>
                </a:lnTo>
                <a:lnTo>
                  <a:pt x="375000" y="118595"/>
                </a:lnTo>
                <a:lnTo>
                  <a:pt x="243776" y="112006"/>
                </a:lnTo>
                <a:lnTo>
                  <a:pt x="174597" y="0"/>
                </a:lnTo>
                <a:lnTo>
                  <a:pt x="127653" y="122987"/>
                </a:lnTo>
                <a:lnTo>
                  <a:pt x="0" y="154009"/>
                </a:lnTo>
                <a:lnTo>
                  <a:pt x="102397" y="236366"/>
                </a:lnTo>
                <a:lnTo>
                  <a:pt x="92240" y="367589"/>
                </a:lnTo>
                <a:close/>
              </a:path>
            </a:pathLst>
          </a:custGeom>
          <a:solidFill>
            <a:srgbClr val="F99F00"/>
          </a:solidFill>
          <a:ln w="27443"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30B9802-F942-4E8A-9E09-3C46A606D4D0}"/>
              </a:ext>
            </a:extLst>
          </p:cNvPr>
          <p:cNvSpPr/>
          <p:nvPr/>
        </p:nvSpPr>
        <p:spPr>
          <a:xfrm>
            <a:off x="17563229" y="7947623"/>
            <a:ext cx="241031" cy="239934"/>
          </a:xfrm>
          <a:custGeom>
            <a:avLst/>
            <a:gdLst>
              <a:gd name="connsiteX0" fmla="*/ 0 w 241031"/>
              <a:gd name="connsiteY0" fmla="*/ 169381 h 239934"/>
              <a:gd name="connsiteX1" fmla="*/ 85102 w 241031"/>
              <a:gd name="connsiteY1" fmla="*/ 169656 h 239934"/>
              <a:gd name="connsiteX2" fmla="*/ 132869 w 241031"/>
              <a:gd name="connsiteY2" fmla="*/ 239934 h 239934"/>
              <a:gd name="connsiteX3" fmla="*/ 159499 w 241031"/>
              <a:gd name="connsiteY3" fmla="*/ 159224 h 239934"/>
              <a:gd name="connsiteX4" fmla="*/ 241032 w 241031"/>
              <a:gd name="connsiteY4" fmla="*/ 135340 h 239934"/>
              <a:gd name="connsiteX5" fmla="*/ 172400 w 241031"/>
              <a:gd name="connsiteY5" fmla="*/ 85103 h 239934"/>
              <a:gd name="connsiteX6" fmla="*/ 174872 w 241031"/>
              <a:gd name="connsiteY6" fmla="*/ 0 h 239934"/>
              <a:gd name="connsiteX7" fmla="*/ 105966 w 241031"/>
              <a:gd name="connsiteY7" fmla="*/ 49689 h 239934"/>
              <a:gd name="connsiteX8" fmla="*/ 26080 w 241031"/>
              <a:gd name="connsiteY8" fmla="*/ 21138 h 239934"/>
              <a:gd name="connsiteX9" fmla="*/ 51886 w 241031"/>
              <a:gd name="connsiteY9" fmla="*/ 102123 h 239934"/>
              <a:gd name="connsiteX10" fmla="*/ 0 w 241031"/>
              <a:gd name="connsiteY10" fmla="*/ 169381 h 23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031" h="239934">
                <a:moveTo>
                  <a:pt x="0" y="169381"/>
                </a:moveTo>
                <a:lnTo>
                  <a:pt x="85102" y="169656"/>
                </a:lnTo>
                <a:lnTo>
                  <a:pt x="132869" y="239934"/>
                </a:lnTo>
                <a:lnTo>
                  <a:pt x="159499" y="159224"/>
                </a:lnTo>
                <a:lnTo>
                  <a:pt x="241032" y="135340"/>
                </a:lnTo>
                <a:lnTo>
                  <a:pt x="172400" y="85103"/>
                </a:lnTo>
                <a:lnTo>
                  <a:pt x="174872" y="0"/>
                </a:lnTo>
                <a:lnTo>
                  <a:pt x="105966" y="49689"/>
                </a:lnTo>
                <a:lnTo>
                  <a:pt x="26080" y="21138"/>
                </a:lnTo>
                <a:lnTo>
                  <a:pt x="51886" y="102123"/>
                </a:lnTo>
                <a:lnTo>
                  <a:pt x="0" y="169381"/>
                </a:lnTo>
                <a:close/>
              </a:path>
            </a:pathLst>
          </a:custGeom>
          <a:solidFill>
            <a:srgbClr val="F99F00"/>
          </a:solidFill>
          <a:ln w="27443"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4618890D-4185-4EF7-89A7-7CAF0561F6A8}"/>
              </a:ext>
            </a:extLst>
          </p:cNvPr>
          <p:cNvSpPr/>
          <p:nvPr/>
        </p:nvSpPr>
        <p:spPr>
          <a:xfrm>
            <a:off x="17948111" y="6603002"/>
            <a:ext cx="172127" cy="170205"/>
          </a:xfrm>
          <a:custGeom>
            <a:avLst/>
            <a:gdLst>
              <a:gd name="connsiteX0" fmla="*/ 45297 w 172127"/>
              <a:gd name="connsiteY0" fmla="*/ 0 h 170205"/>
              <a:gd name="connsiteX1" fmla="*/ 48317 w 172127"/>
              <a:gd name="connsiteY1" fmla="*/ 60670 h 170205"/>
              <a:gd name="connsiteX2" fmla="*/ 0 w 172127"/>
              <a:gd name="connsiteY2" fmla="*/ 97182 h 170205"/>
              <a:gd name="connsiteX3" fmla="*/ 58474 w 172127"/>
              <a:gd name="connsiteY3" fmla="*/ 113104 h 170205"/>
              <a:gd name="connsiteX4" fmla="*/ 78515 w 172127"/>
              <a:gd name="connsiteY4" fmla="*/ 170206 h 170205"/>
              <a:gd name="connsiteX5" fmla="*/ 111732 w 172127"/>
              <a:gd name="connsiteY5" fmla="*/ 119418 h 170205"/>
              <a:gd name="connsiteX6" fmla="*/ 172127 w 172127"/>
              <a:gd name="connsiteY6" fmla="*/ 118046 h 170205"/>
              <a:gd name="connsiteX7" fmla="*/ 134243 w 172127"/>
              <a:gd name="connsiteY7" fmla="*/ 71102 h 170205"/>
              <a:gd name="connsiteX8" fmla="*/ 151538 w 172127"/>
              <a:gd name="connsiteY8" fmla="*/ 13177 h 170205"/>
              <a:gd name="connsiteX9" fmla="*/ 94986 w 172127"/>
              <a:gd name="connsiteY9" fmla="*/ 34590 h 170205"/>
              <a:gd name="connsiteX10" fmla="*/ 45297 w 172127"/>
              <a:gd name="connsiteY10" fmla="*/ 0 h 17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127" h="170205">
                <a:moveTo>
                  <a:pt x="45297" y="0"/>
                </a:moveTo>
                <a:lnTo>
                  <a:pt x="48317" y="60670"/>
                </a:lnTo>
                <a:lnTo>
                  <a:pt x="0" y="97182"/>
                </a:lnTo>
                <a:lnTo>
                  <a:pt x="58474" y="113104"/>
                </a:lnTo>
                <a:lnTo>
                  <a:pt x="78515" y="170206"/>
                </a:lnTo>
                <a:lnTo>
                  <a:pt x="111732" y="119418"/>
                </a:lnTo>
                <a:lnTo>
                  <a:pt x="172127" y="118046"/>
                </a:lnTo>
                <a:lnTo>
                  <a:pt x="134243" y="71102"/>
                </a:lnTo>
                <a:lnTo>
                  <a:pt x="151538" y="13177"/>
                </a:lnTo>
                <a:lnTo>
                  <a:pt x="94986" y="34590"/>
                </a:lnTo>
                <a:lnTo>
                  <a:pt x="45297" y="0"/>
                </a:lnTo>
                <a:close/>
              </a:path>
            </a:pathLst>
          </a:custGeom>
          <a:solidFill>
            <a:srgbClr val="F99F00"/>
          </a:solidFill>
          <a:ln w="27443"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22E5985-B6B1-4F52-AD2A-8AD49B303A33}"/>
              </a:ext>
            </a:extLst>
          </p:cNvPr>
          <p:cNvSpPr/>
          <p:nvPr/>
        </p:nvSpPr>
        <p:spPr>
          <a:xfrm>
            <a:off x="19144214" y="6553313"/>
            <a:ext cx="155106" cy="162792"/>
          </a:xfrm>
          <a:custGeom>
            <a:avLst/>
            <a:gdLst>
              <a:gd name="connsiteX0" fmla="*/ 59573 w 155106"/>
              <a:gd name="connsiteY0" fmla="*/ 0 h 162792"/>
              <a:gd name="connsiteX1" fmla="*/ 51063 w 155106"/>
              <a:gd name="connsiteY1" fmla="*/ 56278 h 162792"/>
              <a:gd name="connsiteX2" fmla="*/ 0 w 155106"/>
              <a:gd name="connsiteY2" fmla="*/ 81259 h 162792"/>
              <a:gd name="connsiteX3" fmla="*/ 50788 w 155106"/>
              <a:gd name="connsiteY3" fmla="*/ 106516 h 162792"/>
              <a:gd name="connsiteX4" fmla="*/ 58749 w 155106"/>
              <a:gd name="connsiteY4" fmla="*/ 162793 h 162792"/>
              <a:gd name="connsiteX5" fmla="*/ 98555 w 155106"/>
              <a:gd name="connsiteY5" fmla="*/ 122438 h 162792"/>
              <a:gd name="connsiteX6" fmla="*/ 154557 w 155106"/>
              <a:gd name="connsiteY6" fmla="*/ 132321 h 162792"/>
              <a:gd name="connsiteX7" fmla="*/ 128477 w 155106"/>
              <a:gd name="connsiteY7" fmla="*/ 81809 h 162792"/>
              <a:gd name="connsiteX8" fmla="*/ 155107 w 155106"/>
              <a:gd name="connsiteY8" fmla="*/ 31570 h 162792"/>
              <a:gd name="connsiteX9" fmla="*/ 99105 w 155106"/>
              <a:gd name="connsiteY9" fmla="*/ 40904 h 162792"/>
              <a:gd name="connsiteX10" fmla="*/ 59573 w 155106"/>
              <a:gd name="connsiteY10" fmla="*/ 0 h 162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106" h="162792">
                <a:moveTo>
                  <a:pt x="59573" y="0"/>
                </a:moveTo>
                <a:lnTo>
                  <a:pt x="51063" y="56278"/>
                </a:lnTo>
                <a:lnTo>
                  <a:pt x="0" y="81259"/>
                </a:lnTo>
                <a:lnTo>
                  <a:pt x="50788" y="106516"/>
                </a:lnTo>
                <a:lnTo>
                  <a:pt x="58749" y="162793"/>
                </a:lnTo>
                <a:lnTo>
                  <a:pt x="98555" y="122438"/>
                </a:lnTo>
                <a:lnTo>
                  <a:pt x="154557" y="132321"/>
                </a:lnTo>
                <a:lnTo>
                  <a:pt x="128477" y="81809"/>
                </a:lnTo>
                <a:lnTo>
                  <a:pt x="155107" y="31570"/>
                </a:lnTo>
                <a:lnTo>
                  <a:pt x="99105" y="40904"/>
                </a:lnTo>
                <a:lnTo>
                  <a:pt x="59573" y="0"/>
                </a:lnTo>
                <a:close/>
              </a:path>
            </a:pathLst>
          </a:custGeom>
          <a:solidFill>
            <a:srgbClr val="F99F00"/>
          </a:solidFill>
          <a:ln w="27443"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F4DE8C45-CD17-4518-B4E2-4ECE27D8202A}"/>
              </a:ext>
            </a:extLst>
          </p:cNvPr>
          <p:cNvSpPr/>
          <p:nvPr/>
        </p:nvSpPr>
        <p:spPr>
          <a:xfrm>
            <a:off x="19765188" y="7111147"/>
            <a:ext cx="162519" cy="158400"/>
          </a:xfrm>
          <a:custGeom>
            <a:avLst/>
            <a:gdLst>
              <a:gd name="connsiteX0" fmla="*/ 76593 w 162519"/>
              <a:gd name="connsiteY0" fmla="*/ 0 h 158400"/>
              <a:gd name="connsiteX1" fmla="*/ 55454 w 162519"/>
              <a:gd name="connsiteY1" fmla="*/ 52708 h 158400"/>
              <a:gd name="connsiteX2" fmla="*/ 0 w 162519"/>
              <a:gd name="connsiteY2" fmla="*/ 65337 h 158400"/>
              <a:gd name="connsiteX3" fmla="*/ 43650 w 162519"/>
              <a:gd name="connsiteY3" fmla="*/ 101848 h 158400"/>
              <a:gd name="connsiteX4" fmla="*/ 38709 w 162519"/>
              <a:gd name="connsiteY4" fmla="*/ 158400 h 158400"/>
              <a:gd name="connsiteX5" fmla="*/ 86751 w 162519"/>
              <a:gd name="connsiteY5" fmla="*/ 127929 h 158400"/>
              <a:gd name="connsiteX6" fmla="*/ 138909 w 162519"/>
              <a:gd name="connsiteY6" fmla="*/ 150440 h 158400"/>
              <a:gd name="connsiteX7" fmla="*/ 124910 w 162519"/>
              <a:gd name="connsiteY7" fmla="*/ 95260 h 158400"/>
              <a:gd name="connsiteX8" fmla="*/ 162520 w 162519"/>
              <a:gd name="connsiteY8" fmla="*/ 52434 h 158400"/>
              <a:gd name="connsiteX9" fmla="*/ 105693 w 162519"/>
              <a:gd name="connsiteY9" fmla="*/ 48865 h 158400"/>
              <a:gd name="connsiteX10" fmla="*/ 76593 w 162519"/>
              <a:gd name="connsiteY10" fmla="*/ 0 h 15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519" h="158400">
                <a:moveTo>
                  <a:pt x="76593" y="0"/>
                </a:moveTo>
                <a:lnTo>
                  <a:pt x="55454" y="52708"/>
                </a:lnTo>
                <a:lnTo>
                  <a:pt x="0" y="65337"/>
                </a:lnTo>
                <a:lnTo>
                  <a:pt x="43650" y="101848"/>
                </a:lnTo>
                <a:lnTo>
                  <a:pt x="38709" y="158400"/>
                </a:lnTo>
                <a:lnTo>
                  <a:pt x="86751" y="127929"/>
                </a:lnTo>
                <a:lnTo>
                  <a:pt x="138909" y="150440"/>
                </a:lnTo>
                <a:lnTo>
                  <a:pt x="124910" y="95260"/>
                </a:lnTo>
                <a:lnTo>
                  <a:pt x="162520" y="52434"/>
                </a:lnTo>
                <a:lnTo>
                  <a:pt x="105693" y="48865"/>
                </a:lnTo>
                <a:lnTo>
                  <a:pt x="76593" y="0"/>
                </a:lnTo>
                <a:close/>
              </a:path>
            </a:pathLst>
          </a:custGeom>
          <a:solidFill>
            <a:srgbClr val="F99F00"/>
          </a:solidFill>
          <a:ln w="27443"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4075C648-36F2-43AA-B7A5-2C61073B14CE}"/>
              </a:ext>
            </a:extLst>
          </p:cNvPr>
          <p:cNvSpPr/>
          <p:nvPr/>
        </p:nvSpPr>
        <p:spPr>
          <a:xfrm>
            <a:off x="21473280" y="7074909"/>
            <a:ext cx="129849" cy="124909"/>
          </a:xfrm>
          <a:custGeom>
            <a:avLst/>
            <a:gdLst>
              <a:gd name="connsiteX0" fmla="*/ 102672 w 129849"/>
              <a:gd name="connsiteY0" fmla="*/ 0 h 124909"/>
              <a:gd name="connsiteX1" fmla="*/ 63140 w 129849"/>
              <a:gd name="connsiteY1" fmla="*/ 22511 h 124909"/>
              <a:gd name="connsiteX2" fmla="*/ 22236 w 129849"/>
              <a:gd name="connsiteY2" fmla="*/ 2745 h 124909"/>
              <a:gd name="connsiteX3" fmla="*/ 31569 w 129849"/>
              <a:gd name="connsiteY3" fmla="*/ 47218 h 124909"/>
              <a:gd name="connsiteX4" fmla="*/ 0 w 129849"/>
              <a:gd name="connsiteY4" fmla="*/ 79887 h 124909"/>
              <a:gd name="connsiteX5" fmla="*/ 45296 w 129849"/>
              <a:gd name="connsiteY5" fmla="*/ 84828 h 124909"/>
              <a:gd name="connsiteX6" fmla="*/ 66709 w 129849"/>
              <a:gd name="connsiteY6" fmla="*/ 124909 h 124909"/>
              <a:gd name="connsiteX7" fmla="*/ 85377 w 129849"/>
              <a:gd name="connsiteY7" fmla="*/ 83456 h 124909"/>
              <a:gd name="connsiteX8" fmla="*/ 129850 w 129849"/>
              <a:gd name="connsiteY8" fmla="*/ 75494 h 124909"/>
              <a:gd name="connsiteX9" fmla="*/ 96358 w 129849"/>
              <a:gd name="connsiteY9" fmla="*/ 45022 h 124909"/>
              <a:gd name="connsiteX10" fmla="*/ 102672 w 129849"/>
              <a:gd name="connsiteY10" fmla="*/ 0 h 12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849" h="124909">
                <a:moveTo>
                  <a:pt x="102672" y="0"/>
                </a:moveTo>
                <a:lnTo>
                  <a:pt x="63140" y="22511"/>
                </a:lnTo>
                <a:lnTo>
                  <a:pt x="22236" y="2745"/>
                </a:lnTo>
                <a:lnTo>
                  <a:pt x="31569" y="47218"/>
                </a:lnTo>
                <a:lnTo>
                  <a:pt x="0" y="79887"/>
                </a:lnTo>
                <a:lnTo>
                  <a:pt x="45296" y="84828"/>
                </a:lnTo>
                <a:lnTo>
                  <a:pt x="66709" y="124909"/>
                </a:lnTo>
                <a:lnTo>
                  <a:pt x="85377" y="83456"/>
                </a:lnTo>
                <a:lnTo>
                  <a:pt x="129850" y="75494"/>
                </a:lnTo>
                <a:lnTo>
                  <a:pt x="96358" y="45022"/>
                </a:lnTo>
                <a:lnTo>
                  <a:pt x="102672" y="0"/>
                </a:lnTo>
                <a:close/>
              </a:path>
            </a:pathLst>
          </a:custGeom>
          <a:solidFill>
            <a:srgbClr val="F99F00"/>
          </a:solidFill>
          <a:ln w="27443"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1128B930-337C-4458-BE3B-A10881F115BC}"/>
              </a:ext>
            </a:extLst>
          </p:cNvPr>
          <p:cNvSpPr/>
          <p:nvPr/>
        </p:nvSpPr>
        <p:spPr>
          <a:xfrm>
            <a:off x="22209555" y="7791144"/>
            <a:ext cx="131221" cy="128203"/>
          </a:xfrm>
          <a:custGeom>
            <a:avLst/>
            <a:gdLst>
              <a:gd name="connsiteX0" fmla="*/ 131222 w 131221"/>
              <a:gd name="connsiteY0" fmla="*/ 53258 h 128203"/>
              <a:gd name="connsiteX1" fmla="*/ 86474 w 131221"/>
              <a:gd name="connsiteY1" fmla="*/ 42826 h 128203"/>
              <a:gd name="connsiteX2" fmla="*/ 69729 w 131221"/>
              <a:gd name="connsiteY2" fmla="*/ 0 h 128203"/>
              <a:gd name="connsiteX3" fmla="*/ 45845 w 131221"/>
              <a:gd name="connsiteY3" fmla="*/ 39257 h 128203"/>
              <a:gd name="connsiteX4" fmla="*/ 0 w 131221"/>
              <a:gd name="connsiteY4" fmla="*/ 42002 h 128203"/>
              <a:gd name="connsiteX5" fmla="*/ 30197 w 131221"/>
              <a:gd name="connsiteY5" fmla="*/ 76593 h 128203"/>
              <a:gd name="connsiteX6" fmla="*/ 18393 w 131221"/>
              <a:gd name="connsiteY6" fmla="*/ 121340 h 128203"/>
              <a:gd name="connsiteX7" fmla="*/ 60944 w 131221"/>
              <a:gd name="connsiteY7" fmla="*/ 103221 h 128203"/>
              <a:gd name="connsiteX8" fmla="*/ 99653 w 131221"/>
              <a:gd name="connsiteY8" fmla="*/ 128203 h 128203"/>
              <a:gd name="connsiteX9" fmla="*/ 95809 w 131221"/>
              <a:gd name="connsiteY9" fmla="*/ 82357 h 128203"/>
              <a:gd name="connsiteX10" fmla="*/ 131222 w 131221"/>
              <a:gd name="connsiteY10" fmla="*/ 53258 h 12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221" h="128203">
                <a:moveTo>
                  <a:pt x="131222" y="53258"/>
                </a:moveTo>
                <a:lnTo>
                  <a:pt x="86474" y="42826"/>
                </a:lnTo>
                <a:lnTo>
                  <a:pt x="69729" y="0"/>
                </a:lnTo>
                <a:lnTo>
                  <a:pt x="45845" y="39257"/>
                </a:lnTo>
                <a:lnTo>
                  <a:pt x="0" y="42002"/>
                </a:lnTo>
                <a:lnTo>
                  <a:pt x="30197" y="76593"/>
                </a:lnTo>
                <a:lnTo>
                  <a:pt x="18393" y="121340"/>
                </a:lnTo>
                <a:lnTo>
                  <a:pt x="60944" y="103221"/>
                </a:lnTo>
                <a:lnTo>
                  <a:pt x="99653" y="128203"/>
                </a:lnTo>
                <a:lnTo>
                  <a:pt x="95809" y="82357"/>
                </a:lnTo>
                <a:lnTo>
                  <a:pt x="131222" y="53258"/>
                </a:lnTo>
                <a:close/>
              </a:path>
            </a:pathLst>
          </a:custGeom>
          <a:solidFill>
            <a:srgbClr val="F99F00"/>
          </a:solidFill>
          <a:ln w="27443"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FAEDC29B-84AF-46B8-9E7F-094B17C58841}"/>
              </a:ext>
            </a:extLst>
          </p:cNvPr>
          <p:cNvSpPr/>
          <p:nvPr/>
        </p:nvSpPr>
        <p:spPr>
          <a:xfrm>
            <a:off x="22238930" y="8977365"/>
            <a:ext cx="132320" cy="126555"/>
          </a:xfrm>
          <a:custGeom>
            <a:avLst/>
            <a:gdLst>
              <a:gd name="connsiteX0" fmla="*/ 105691 w 132320"/>
              <a:gd name="connsiteY0" fmla="*/ 126555 h 126555"/>
              <a:gd name="connsiteX1" fmla="*/ 98553 w 132320"/>
              <a:gd name="connsiteY1" fmla="*/ 80984 h 126555"/>
              <a:gd name="connsiteX2" fmla="*/ 132321 w 132320"/>
              <a:gd name="connsiteY2" fmla="*/ 49139 h 126555"/>
              <a:gd name="connsiteX3" fmla="*/ 86749 w 132320"/>
              <a:gd name="connsiteY3" fmla="*/ 42002 h 126555"/>
              <a:gd name="connsiteX4" fmla="*/ 66709 w 132320"/>
              <a:gd name="connsiteY4" fmla="*/ 0 h 126555"/>
              <a:gd name="connsiteX5" fmla="*/ 45845 w 132320"/>
              <a:gd name="connsiteY5" fmla="*/ 41179 h 126555"/>
              <a:gd name="connsiteX6" fmla="*/ 0 w 132320"/>
              <a:gd name="connsiteY6" fmla="*/ 47217 h 126555"/>
              <a:gd name="connsiteX7" fmla="*/ 32394 w 132320"/>
              <a:gd name="connsiteY7" fmla="*/ 79886 h 126555"/>
              <a:gd name="connsiteX8" fmla="*/ 23883 w 132320"/>
              <a:gd name="connsiteY8" fmla="*/ 125183 h 126555"/>
              <a:gd name="connsiteX9" fmla="*/ 65062 w 132320"/>
              <a:gd name="connsiteY9" fmla="*/ 104594 h 126555"/>
              <a:gd name="connsiteX10" fmla="*/ 105691 w 132320"/>
              <a:gd name="connsiteY10" fmla="*/ 126555 h 12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320" h="126555">
                <a:moveTo>
                  <a:pt x="105691" y="126555"/>
                </a:moveTo>
                <a:lnTo>
                  <a:pt x="98553" y="80984"/>
                </a:lnTo>
                <a:lnTo>
                  <a:pt x="132321" y="49139"/>
                </a:lnTo>
                <a:lnTo>
                  <a:pt x="86749" y="42002"/>
                </a:lnTo>
                <a:lnTo>
                  <a:pt x="66709" y="0"/>
                </a:lnTo>
                <a:lnTo>
                  <a:pt x="45845" y="41179"/>
                </a:lnTo>
                <a:lnTo>
                  <a:pt x="0" y="47217"/>
                </a:lnTo>
                <a:lnTo>
                  <a:pt x="32394" y="79886"/>
                </a:lnTo>
                <a:lnTo>
                  <a:pt x="23883" y="125183"/>
                </a:lnTo>
                <a:lnTo>
                  <a:pt x="65062" y="104594"/>
                </a:lnTo>
                <a:lnTo>
                  <a:pt x="105691" y="126555"/>
                </a:lnTo>
                <a:close/>
              </a:path>
            </a:pathLst>
          </a:custGeom>
          <a:solidFill>
            <a:srgbClr val="F99F00"/>
          </a:solidFill>
          <a:ln w="27443"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4E688A8F-AD43-4C6D-AA46-EF2E1674D7C5}"/>
              </a:ext>
            </a:extLst>
          </p:cNvPr>
          <p:cNvSpPr/>
          <p:nvPr/>
        </p:nvSpPr>
        <p:spPr>
          <a:xfrm>
            <a:off x="22149982" y="10068873"/>
            <a:ext cx="179814" cy="188324"/>
          </a:xfrm>
          <a:custGeom>
            <a:avLst/>
            <a:gdLst>
              <a:gd name="connsiteX0" fmla="*/ 67534 w 179814"/>
              <a:gd name="connsiteY0" fmla="*/ 188324 h 188324"/>
              <a:gd name="connsiteX1" fmla="*/ 113928 w 179814"/>
              <a:gd name="connsiteY1" fmla="*/ 141655 h 188324"/>
              <a:gd name="connsiteX2" fmla="*/ 178716 w 179814"/>
              <a:gd name="connsiteY2" fmla="*/ 153459 h 188324"/>
              <a:gd name="connsiteX3" fmla="*/ 148793 w 179814"/>
              <a:gd name="connsiteY3" fmla="*/ 94985 h 188324"/>
              <a:gd name="connsiteX4" fmla="*/ 179815 w 179814"/>
              <a:gd name="connsiteY4" fmla="*/ 37061 h 188324"/>
              <a:gd name="connsiteX5" fmla="*/ 115026 w 179814"/>
              <a:gd name="connsiteY5" fmla="*/ 47493 h 188324"/>
              <a:gd name="connsiteX6" fmla="*/ 69455 w 179814"/>
              <a:gd name="connsiteY6" fmla="*/ 0 h 188324"/>
              <a:gd name="connsiteX7" fmla="*/ 59298 w 179814"/>
              <a:gd name="connsiteY7" fmla="*/ 65062 h 188324"/>
              <a:gd name="connsiteX8" fmla="*/ 0 w 179814"/>
              <a:gd name="connsiteY8" fmla="*/ 93613 h 188324"/>
              <a:gd name="connsiteX9" fmla="*/ 58749 w 179814"/>
              <a:gd name="connsiteY9" fmla="*/ 123262 h 188324"/>
              <a:gd name="connsiteX10" fmla="*/ 67534 w 179814"/>
              <a:gd name="connsiteY10" fmla="*/ 188324 h 18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814" h="188324">
                <a:moveTo>
                  <a:pt x="67534" y="188324"/>
                </a:moveTo>
                <a:lnTo>
                  <a:pt x="113928" y="141655"/>
                </a:lnTo>
                <a:lnTo>
                  <a:pt x="178716" y="153459"/>
                </a:lnTo>
                <a:lnTo>
                  <a:pt x="148793" y="94985"/>
                </a:lnTo>
                <a:lnTo>
                  <a:pt x="179815" y="37061"/>
                </a:lnTo>
                <a:lnTo>
                  <a:pt x="115026" y="47493"/>
                </a:lnTo>
                <a:lnTo>
                  <a:pt x="69455" y="0"/>
                </a:lnTo>
                <a:lnTo>
                  <a:pt x="59298" y="65062"/>
                </a:lnTo>
                <a:lnTo>
                  <a:pt x="0" y="93613"/>
                </a:lnTo>
                <a:lnTo>
                  <a:pt x="58749" y="123262"/>
                </a:lnTo>
                <a:lnTo>
                  <a:pt x="67534" y="188324"/>
                </a:lnTo>
                <a:close/>
              </a:path>
            </a:pathLst>
          </a:custGeom>
          <a:solidFill>
            <a:srgbClr val="F99F00"/>
          </a:solidFill>
          <a:ln w="27443"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C8ED445B-A8BD-400A-AF73-CE32B29F1752}"/>
              </a:ext>
            </a:extLst>
          </p:cNvPr>
          <p:cNvSpPr/>
          <p:nvPr/>
        </p:nvSpPr>
        <p:spPr>
          <a:xfrm>
            <a:off x="21436768" y="10853190"/>
            <a:ext cx="202599" cy="210285"/>
          </a:xfrm>
          <a:custGeom>
            <a:avLst/>
            <a:gdLst>
              <a:gd name="connsiteX0" fmla="*/ 0 w 202599"/>
              <a:gd name="connsiteY0" fmla="*/ 102123 h 210285"/>
              <a:gd name="connsiteX1" fmla="*/ 64514 w 202599"/>
              <a:gd name="connsiteY1" fmla="*/ 137262 h 210285"/>
              <a:gd name="connsiteX2" fmla="*/ 72200 w 202599"/>
              <a:gd name="connsiteY2" fmla="*/ 210286 h 210285"/>
              <a:gd name="connsiteX3" fmla="*/ 125458 w 202599"/>
              <a:gd name="connsiteY3" fmla="*/ 159773 h 210285"/>
              <a:gd name="connsiteX4" fmla="*/ 197383 w 202599"/>
              <a:gd name="connsiteY4" fmla="*/ 174872 h 210285"/>
              <a:gd name="connsiteX5" fmla="*/ 165814 w 202599"/>
              <a:gd name="connsiteY5" fmla="*/ 108711 h 210285"/>
              <a:gd name="connsiteX6" fmla="*/ 202599 w 202599"/>
              <a:gd name="connsiteY6" fmla="*/ 45022 h 210285"/>
              <a:gd name="connsiteX7" fmla="*/ 129576 w 202599"/>
              <a:gd name="connsiteY7" fmla="*/ 54356 h 210285"/>
              <a:gd name="connsiteX8" fmla="*/ 80435 w 202599"/>
              <a:gd name="connsiteY8" fmla="*/ 0 h 210285"/>
              <a:gd name="connsiteX9" fmla="*/ 66984 w 202599"/>
              <a:gd name="connsiteY9" fmla="*/ 72200 h 210285"/>
              <a:gd name="connsiteX10" fmla="*/ 0 w 202599"/>
              <a:gd name="connsiteY10" fmla="*/ 102123 h 21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599" h="210285">
                <a:moveTo>
                  <a:pt x="0" y="102123"/>
                </a:moveTo>
                <a:lnTo>
                  <a:pt x="64514" y="137262"/>
                </a:lnTo>
                <a:lnTo>
                  <a:pt x="72200" y="210286"/>
                </a:lnTo>
                <a:lnTo>
                  <a:pt x="125458" y="159773"/>
                </a:lnTo>
                <a:lnTo>
                  <a:pt x="197383" y="174872"/>
                </a:lnTo>
                <a:lnTo>
                  <a:pt x="165814" y="108711"/>
                </a:lnTo>
                <a:lnTo>
                  <a:pt x="202599" y="45022"/>
                </a:lnTo>
                <a:lnTo>
                  <a:pt x="129576" y="54356"/>
                </a:lnTo>
                <a:lnTo>
                  <a:pt x="80435" y="0"/>
                </a:lnTo>
                <a:lnTo>
                  <a:pt x="66984" y="72200"/>
                </a:lnTo>
                <a:lnTo>
                  <a:pt x="0" y="102123"/>
                </a:lnTo>
                <a:close/>
              </a:path>
            </a:pathLst>
          </a:custGeom>
          <a:solidFill>
            <a:srgbClr val="F99F00"/>
          </a:solidFill>
          <a:ln w="27443"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49B56CE3-DACB-4B9B-947E-9894AA025163}"/>
              </a:ext>
            </a:extLst>
          </p:cNvPr>
          <p:cNvSpPr/>
          <p:nvPr/>
        </p:nvSpPr>
        <p:spPr>
          <a:xfrm>
            <a:off x="19879392" y="11085438"/>
            <a:ext cx="202599" cy="208090"/>
          </a:xfrm>
          <a:custGeom>
            <a:avLst/>
            <a:gdLst>
              <a:gd name="connsiteX0" fmla="*/ 0 w 202599"/>
              <a:gd name="connsiteY0" fmla="*/ 48042 h 208090"/>
              <a:gd name="connsiteX1" fmla="*/ 38432 w 202599"/>
              <a:gd name="connsiteY1" fmla="*/ 110085 h 208090"/>
              <a:gd name="connsiteX2" fmla="*/ 9060 w 202599"/>
              <a:gd name="connsiteY2" fmla="*/ 176794 h 208090"/>
              <a:gd name="connsiteX3" fmla="*/ 79886 w 202599"/>
              <a:gd name="connsiteY3" fmla="*/ 159773 h 208090"/>
              <a:gd name="connsiteX4" fmla="*/ 134243 w 202599"/>
              <a:gd name="connsiteY4" fmla="*/ 208090 h 208090"/>
              <a:gd name="connsiteX5" fmla="*/ 139732 w 202599"/>
              <a:gd name="connsiteY5" fmla="*/ 135615 h 208090"/>
              <a:gd name="connsiteX6" fmla="*/ 202599 w 202599"/>
              <a:gd name="connsiteY6" fmla="*/ 98830 h 208090"/>
              <a:gd name="connsiteX7" fmla="*/ 135340 w 202599"/>
              <a:gd name="connsiteY7" fmla="*/ 71103 h 208090"/>
              <a:gd name="connsiteX8" fmla="*/ 119692 w 202599"/>
              <a:gd name="connsiteY8" fmla="*/ 0 h 208090"/>
              <a:gd name="connsiteX9" fmla="*/ 72748 w 202599"/>
              <a:gd name="connsiteY9" fmla="*/ 55454 h 208090"/>
              <a:gd name="connsiteX10" fmla="*/ 0 w 202599"/>
              <a:gd name="connsiteY10" fmla="*/ 48042 h 20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599" h="208090">
                <a:moveTo>
                  <a:pt x="0" y="48042"/>
                </a:moveTo>
                <a:lnTo>
                  <a:pt x="38432" y="110085"/>
                </a:lnTo>
                <a:lnTo>
                  <a:pt x="9060" y="176794"/>
                </a:lnTo>
                <a:lnTo>
                  <a:pt x="79886" y="159773"/>
                </a:lnTo>
                <a:lnTo>
                  <a:pt x="134243" y="208090"/>
                </a:lnTo>
                <a:lnTo>
                  <a:pt x="139732" y="135615"/>
                </a:lnTo>
                <a:lnTo>
                  <a:pt x="202599" y="98830"/>
                </a:lnTo>
                <a:lnTo>
                  <a:pt x="135340" y="71103"/>
                </a:lnTo>
                <a:lnTo>
                  <a:pt x="119692" y="0"/>
                </a:lnTo>
                <a:lnTo>
                  <a:pt x="72748" y="55454"/>
                </a:lnTo>
                <a:lnTo>
                  <a:pt x="0" y="48042"/>
                </a:lnTo>
                <a:close/>
              </a:path>
            </a:pathLst>
          </a:custGeom>
          <a:solidFill>
            <a:srgbClr val="F99F00"/>
          </a:solidFill>
          <a:ln w="27443"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3CB075BB-5D06-4418-9271-59DAE4A3EE2D}"/>
              </a:ext>
            </a:extLst>
          </p:cNvPr>
          <p:cNvSpPr/>
          <p:nvPr/>
        </p:nvSpPr>
        <p:spPr>
          <a:xfrm>
            <a:off x="18517749" y="10892997"/>
            <a:ext cx="287427" cy="280014"/>
          </a:xfrm>
          <a:custGeom>
            <a:avLst/>
            <a:gdLst>
              <a:gd name="connsiteX0" fmla="*/ 0 w 287427"/>
              <a:gd name="connsiteY0" fmla="*/ 115575 h 280014"/>
              <a:gd name="connsiteX1" fmla="*/ 77416 w 287427"/>
              <a:gd name="connsiteY1" fmla="*/ 179813 h 280014"/>
              <a:gd name="connsiteX2" fmla="*/ 68358 w 287427"/>
              <a:gd name="connsiteY2" fmla="*/ 280015 h 280014"/>
              <a:gd name="connsiteX3" fmla="*/ 153460 w 287427"/>
              <a:gd name="connsiteY3" fmla="*/ 226483 h 280014"/>
              <a:gd name="connsiteX4" fmla="*/ 245975 w 287427"/>
              <a:gd name="connsiteY4" fmla="*/ 266013 h 280014"/>
              <a:gd name="connsiteX5" fmla="*/ 221267 w 287427"/>
              <a:gd name="connsiteY5" fmla="*/ 168558 h 280014"/>
              <a:gd name="connsiteX6" fmla="*/ 287428 w 287427"/>
              <a:gd name="connsiteY6" fmla="*/ 92789 h 280014"/>
              <a:gd name="connsiteX7" fmla="*/ 186951 w 287427"/>
              <a:gd name="connsiteY7" fmla="*/ 86200 h 280014"/>
              <a:gd name="connsiteX8" fmla="*/ 135342 w 287427"/>
              <a:gd name="connsiteY8" fmla="*/ 0 h 280014"/>
              <a:gd name="connsiteX9" fmla="*/ 98280 w 287427"/>
              <a:gd name="connsiteY9" fmla="*/ 93338 h 280014"/>
              <a:gd name="connsiteX10" fmla="*/ 0 w 287427"/>
              <a:gd name="connsiteY10" fmla="*/ 115575 h 28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427" h="280014">
                <a:moveTo>
                  <a:pt x="0" y="115575"/>
                </a:moveTo>
                <a:lnTo>
                  <a:pt x="77416" y="179813"/>
                </a:lnTo>
                <a:lnTo>
                  <a:pt x="68358" y="280015"/>
                </a:lnTo>
                <a:lnTo>
                  <a:pt x="153460" y="226483"/>
                </a:lnTo>
                <a:lnTo>
                  <a:pt x="245975" y="266013"/>
                </a:lnTo>
                <a:lnTo>
                  <a:pt x="221267" y="168558"/>
                </a:lnTo>
                <a:lnTo>
                  <a:pt x="287428" y="92789"/>
                </a:lnTo>
                <a:lnTo>
                  <a:pt x="186951" y="86200"/>
                </a:lnTo>
                <a:lnTo>
                  <a:pt x="135342" y="0"/>
                </a:lnTo>
                <a:lnTo>
                  <a:pt x="98280" y="93338"/>
                </a:lnTo>
                <a:lnTo>
                  <a:pt x="0" y="115575"/>
                </a:lnTo>
                <a:close/>
              </a:path>
            </a:pathLst>
          </a:custGeom>
          <a:solidFill>
            <a:srgbClr val="F99F00"/>
          </a:solidFill>
          <a:ln w="27443"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25986725-224A-4BD2-9187-707D75A4142F}"/>
              </a:ext>
            </a:extLst>
          </p:cNvPr>
          <p:cNvSpPr/>
          <p:nvPr/>
        </p:nvSpPr>
        <p:spPr>
          <a:xfrm>
            <a:off x="17829791" y="11439575"/>
            <a:ext cx="269583" cy="278916"/>
          </a:xfrm>
          <a:custGeom>
            <a:avLst/>
            <a:gdLst>
              <a:gd name="connsiteX0" fmla="*/ 0 w 269583"/>
              <a:gd name="connsiteY0" fmla="*/ 144948 h 278916"/>
              <a:gd name="connsiteX1" fmla="*/ 89495 w 269583"/>
              <a:gd name="connsiteY1" fmla="*/ 183382 h 278916"/>
              <a:gd name="connsiteX2" fmla="*/ 108437 w 269583"/>
              <a:gd name="connsiteY2" fmla="*/ 278916 h 278916"/>
              <a:gd name="connsiteX3" fmla="*/ 172677 w 269583"/>
              <a:gd name="connsiteY3" fmla="*/ 205619 h 278916"/>
              <a:gd name="connsiteX4" fmla="*/ 269583 w 269583"/>
              <a:gd name="connsiteY4" fmla="*/ 216873 h 278916"/>
              <a:gd name="connsiteX5" fmla="*/ 219894 w 269583"/>
              <a:gd name="connsiteY5" fmla="*/ 133144 h 278916"/>
              <a:gd name="connsiteX6" fmla="*/ 260525 w 269583"/>
              <a:gd name="connsiteY6" fmla="*/ 44748 h 278916"/>
              <a:gd name="connsiteX7" fmla="*/ 165539 w 269583"/>
              <a:gd name="connsiteY7" fmla="*/ 66160 h 278916"/>
              <a:gd name="connsiteX8" fmla="*/ 93889 w 269583"/>
              <a:gd name="connsiteY8" fmla="*/ 0 h 278916"/>
              <a:gd name="connsiteX9" fmla="*/ 84829 w 269583"/>
              <a:gd name="connsiteY9" fmla="*/ 97181 h 278916"/>
              <a:gd name="connsiteX10" fmla="*/ 0 w 269583"/>
              <a:gd name="connsiteY10" fmla="*/ 144948 h 27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583" h="278916">
                <a:moveTo>
                  <a:pt x="0" y="144948"/>
                </a:moveTo>
                <a:lnTo>
                  <a:pt x="89495" y="183382"/>
                </a:lnTo>
                <a:lnTo>
                  <a:pt x="108437" y="278916"/>
                </a:lnTo>
                <a:lnTo>
                  <a:pt x="172677" y="205619"/>
                </a:lnTo>
                <a:lnTo>
                  <a:pt x="269583" y="216873"/>
                </a:lnTo>
                <a:lnTo>
                  <a:pt x="219894" y="133144"/>
                </a:lnTo>
                <a:lnTo>
                  <a:pt x="260525" y="44748"/>
                </a:lnTo>
                <a:lnTo>
                  <a:pt x="165539" y="66160"/>
                </a:lnTo>
                <a:lnTo>
                  <a:pt x="93889" y="0"/>
                </a:lnTo>
                <a:lnTo>
                  <a:pt x="84829" y="97181"/>
                </a:lnTo>
                <a:lnTo>
                  <a:pt x="0" y="144948"/>
                </a:lnTo>
                <a:close/>
              </a:path>
            </a:pathLst>
          </a:custGeom>
          <a:solidFill>
            <a:srgbClr val="F99F00"/>
          </a:solidFill>
          <a:ln w="27443"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2ED633B8-00C1-4008-B618-4B0C3AF82D32}"/>
              </a:ext>
            </a:extLst>
          </p:cNvPr>
          <p:cNvSpPr/>
          <p:nvPr/>
        </p:nvSpPr>
        <p:spPr>
          <a:xfrm>
            <a:off x="18540260" y="12053137"/>
            <a:ext cx="190520" cy="189147"/>
          </a:xfrm>
          <a:custGeom>
            <a:avLst/>
            <a:gdLst>
              <a:gd name="connsiteX0" fmla="*/ 21414 w 190520"/>
              <a:gd name="connsiteY0" fmla="*/ 15648 h 189147"/>
              <a:gd name="connsiteX1" fmla="*/ 41453 w 190520"/>
              <a:gd name="connsiteY1" fmla="*/ 79888 h 189147"/>
              <a:gd name="connsiteX2" fmla="*/ 0 w 190520"/>
              <a:gd name="connsiteY2" fmla="*/ 132596 h 189147"/>
              <a:gd name="connsiteX3" fmla="*/ 67259 w 190520"/>
              <a:gd name="connsiteY3" fmla="*/ 133419 h 189147"/>
              <a:gd name="connsiteX4" fmla="*/ 104594 w 190520"/>
              <a:gd name="connsiteY4" fmla="*/ 189148 h 189147"/>
              <a:gd name="connsiteX5" fmla="*/ 126007 w 190520"/>
              <a:gd name="connsiteY5" fmla="*/ 125458 h 189147"/>
              <a:gd name="connsiteX6" fmla="*/ 190520 w 190520"/>
              <a:gd name="connsiteY6" fmla="*/ 107065 h 189147"/>
              <a:gd name="connsiteX7" fmla="*/ 136714 w 190520"/>
              <a:gd name="connsiteY7" fmla="*/ 66984 h 189147"/>
              <a:gd name="connsiteX8" fmla="*/ 139184 w 190520"/>
              <a:gd name="connsiteY8" fmla="*/ 0 h 189147"/>
              <a:gd name="connsiteX9" fmla="*/ 84554 w 190520"/>
              <a:gd name="connsiteY9" fmla="*/ 38709 h 189147"/>
              <a:gd name="connsiteX10" fmla="*/ 21414 w 190520"/>
              <a:gd name="connsiteY10" fmla="*/ 15648 h 18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20" h="189147">
                <a:moveTo>
                  <a:pt x="21414" y="15648"/>
                </a:moveTo>
                <a:lnTo>
                  <a:pt x="41453" y="79888"/>
                </a:lnTo>
                <a:lnTo>
                  <a:pt x="0" y="132596"/>
                </a:lnTo>
                <a:lnTo>
                  <a:pt x="67259" y="133419"/>
                </a:lnTo>
                <a:lnTo>
                  <a:pt x="104594" y="189148"/>
                </a:lnTo>
                <a:lnTo>
                  <a:pt x="126007" y="125458"/>
                </a:lnTo>
                <a:lnTo>
                  <a:pt x="190520" y="107065"/>
                </a:lnTo>
                <a:lnTo>
                  <a:pt x="136714" y="66984"/>
                </a:lnTo>
                <a:lnTo>
                  <a:pt x="139184" y="0"/>
                </a:lnTo>
                <a:lnTo>
                  <a:pt x="84554" y="38709"/>
                </a:lnTo>
                <a:lnTo>
                  <a:pt x="21414" y="15648"/>
                </a:lnTo>
                <a:close/>
              </a:path>
            </a:pathLst>
          </a:custGeom>
          <a:solidFill>
            <a:srgbClr val="F99F00"/>
          </a:solidFill>
          <a:ln w="27443"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F6F87EEA-24A4-496E-A4A6-90C8CCAF56A3}"/>
              </a:ext>
            </a:extLst>
          </p:cNvPr>
          <p:cNvSpPr/>
          <p:nvPr/>
        </p:nvSpPr>
        <p:spPr>
          <a:xfrm>
            <a:off x="19319911" y="12305425"/>
            <a:ext cx="142203" cy="137262"/>
          </a:xfrm>
          <a:custGeom>
            <a:avLst/>
            <a:gdLst>
              <a:gd name="connsiteX0" fmla="*/ 31021 w 142203"/>
              <a:gd name="connsiteY0" fmla="*/ 0 h 137262"/>
              <a:gd name="connsiteX1" fmla="*/ 37060 w 142203"/>
              <a:gd name="connsiteY1" fmla="*/ 49414 h 137262"/>
              <a:gd name="connsiteX2" fmla="*/ 0 w 142203"/>
              <a:gd name="connsiteY2" fmla="*/ 82357 h 137262"/>
              <a:gd name="connsiteX3" fmla="*/ 48864 w 142203"/>
              <a:gd name="connsiteY3" fmla="*/ 91692 h 137262"/>
              <a:gd name="connsiteX4" fmla="*/ 68631 w 142203"/>
              <a:gd name="connsiteY4" fmla="*/ 137262 h 137262"/>
              <a:gd name="connsiteX5" fmla="*/ 92789 w 142203"/>
              <a:gd name="connsiteY5" fmla="*/ 93887 h 137262"/>
              <a:gd name="connsiteX6" fmla="*/ 142203 w 142203"/>
              <a:gd name="connsiteY6" fmla="*/ 88946 h 137262"/>
              <a:gd name="connsiteX7" fmla="*/ 108163 w 142203"/>
              <a:gd name="connsiteY7" fmla="*/ 52708 h 137262"/>
              <a:gd name="connsiteX8" fmla="*/ 118870 w 142203"/>
              <a:gd name="connsiteY8" fmla="*/ 4119 h 137262"/>
              <a:gd name="connsiteX9" fmla="*/ 73847 w 142203"/>
              <a:gd name="connsiteY9" fmla="*/ 25256 h 137262"/>
              <a:gd name="connsiteX10" fmla="*/ 31021 w 142203"/>
              <a:gd name="connsiteY10" fmla="*/ 0 h 137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203" h="137262">
                <a:moveTo>
                  <a:pt x="31021" y="0"/>
                </a:moveTo>
                <a:lnTo>
                  <a:pt x="37060" y="49414"/>
                </a:lnTo>
                <a:lnTo>
                  <a:pt x="0" y="82357"/>
                </a:lnTo>
                <a:lnTo>
                  <a:pt x="48864" y="91692"/>
                </a:lnTo>
                <a:lnTo>
                  <a:pt x="68631" y="137262"/>
                </a:lnTo>
                <a:lnTo>
                  <a:pt x="92789" y="93887"/>
                </a:lnTo>
                <a:lnTo>
                  <a:pt x="142203" y="88946"/>
                </a:lnTo>
                <a:lnTo>
                  <a:pt x="108163" y="52708"/>
                </a:lnTo>
                <a:lnTo>
                  <a:pt x="118870" y="4119"/>
                </a:lnTo>
                <a:lnTo>
                  <a:pt x="73847" y="25256"/>
                </a:lnTo>
                <a:lnTo>
                  <a:pt x="31021" y="0"/>
                </a:lnTo>
                <a:close/>
              </a:path>
            </a:pathLst>
          </a:custGeom>
          <a:solidFill>
            <a:srgbClr val="F99F00"/>
          </a:solidFill>
          <a:ln w="27443"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6ECBA3D1-B3F1-41D9-B6AF-CE734436D179}"/>
              </a:ext>
            </a:extLst>
          </p:cNvPr>
          <p:cNvSpPr/>
          <p:nvPr/>
        </p:nvSpPr>
        <p:spPr>
          <a:xfrm>
            <a:off x="19725932" y="12569792"/>
            <a:ext cx="121341" cy="116398"/>
          </a:xfrm>
          <a:custGeom>
            <a:avLst/>
            <a:gdLst>
              <a:gd name="connsiteX0" fmla="*/ 25531 w 121341"/>
              <a:gd name="connsiteY0" fmla="*/ 0 h 116398"/>
              <a:gd name="connsiteX1" fmla="*/ 31296 w 121341"/>
              <a:gd name="connsiteY1" fmla="*/ 41728 h 116398"/>
              <a:gd name="connsiteX2" fmla="*/ 0 w 121341"/>
              <a:gd name="connsiteY2" fmla="*/ 70278 h 116398"/>
              <a:gd name="connsiteX3" fmla="*/ 41728 w 121341"/>
              <a:gd name="connsiteY3" fmla="*/ 77691 h 116398"/>
              <a:gd name="connsiteX4" fmla="*/ 59298 w 121341"/>
              <a:gd name="connsiteY4" fmla="*/ 116398 h 116398"/>
              <a:gd name="connsiteX5" fmla="*/ 79063 w 121341"/>
              <a:gd name="connsiteY5" fmla="*/ 79063 h 116398"/>
              <a:gd name="connsiteX6" fmla="*/ 121341 w 121341"/>
              <a:gd name="connsiteY6" fmla="*/ 74397 h 116398"/>
              <a:gd name="connsiteX7" fmla="*/ 91967 w 121341"/>
              <a:gd name="connsiteY7" fmla="*/ 43923 h 116398"/>
              <a:gd name="connsiteX8" fmla="*/ 100477 w 121341"/>
              <a:gd name="connsiteY8" fmla="*/ 2471 h 116398"/>
              <a:gd name="connsiteX9" fmla="*/ 62318 w 121341"/>
              <a:gd name="connsiteY9" fmla="*/ 20864 h 116398"/>
              <a:gd name="connsiteX10" fmla="*/ 25531 w 121341"/>
              <a:gd name="connsiteY10" fmla="*/ 0 h 11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341" h="116398">
                <a:moveTo>
                  <a:pt x="25531" y="0"/>
                </a:moveTo>
                <a:lnTo>
                  <a:pt x="31296" y="41728"/>
                </a:lnTo>
                <a:lnTo>
                  <a:pt x="0" y="70278"/>
                </a:lnTo>
                <a:lnTo>
                  <a:pt x="41728" y="77691"/>
                </a:lnTo>
                <a:lnTo>
                  <a:pt x="59298" y="116398"/>
                </a:lnTo>
                <a:lnTo>
                  <a:pt x="79063" y="79063"/>
                </a:lnTo>
                <a:lnTo>
                  <a:pt x="121341" y="74397"/>
                </a:lnTo>
                <a:lnTo>
                  <a:pt x="91967" y="43923"/>
                </a:lnTo>
                <a:lnTo>
                  <a:pt x="100477" y="2471"/>
                </a:lnTo>
                <a:lnTo>
                  <a:pt x="62318" y="20864"/>
                </a:lnTo>
                <a:lnTo>
                  <a:pt x="25531" y="0"/>
                </a:lnTo>
                <a:close/>
              </a:path>
            </a:pathLst>
          </a:custGeom>
          <a:solidFill>
            <a:srgbClr val="F99F00"/>
          </a:solidFill>
          <a:ln w="27443"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700FDC83-5304-4B00-9C3E-F60B79A3F8E7}"/>
              </a:ext>
            </a:extLst>
          </p:cNvPr>
          <p:cNvSpPr/>
          <p:nvPr/>
        </p:nvSpPr>
        <p:spPr>
          <a:xfrm>
            <a:off x="19807741" y="13368110"/>
            <a:ext cx="110632" cy="111182"/>
          </a:xfrm>
          <a:custGeom>
            <a:avLst/>
            <a:gdLst>
              <a:gd name="connsiteX0" fmla="*/ 32668 w 110632"/>
              <a:gd name="connsiteY0" fmla="*/ 111182 h 111182"/>
              <a:gd name="connsiteX1" fmla="*/ 63688 w 110632"/>
              <a:gd name="connsiteY1" fmla="*/ 87299 h 111182"/>
              <a:gd name="connsiteX2" fmla="*/ 101025 w 110632"/>
              <a:gd name="connsiteY2" fmla="*/ 99103 h 111182"/>
              <a:gd name="connsiteX3" fmla="*/ 87573 w 110632"/>
              <a:gd name="connsiteY3" fmla="*/ 62316 h 111182"/>
              <a:gd name="connsiteX4" fmla="*/ 110632 w 110632"/>
              <a:gd name="connsiteY4" fmla="*/ 30472 h 111182"/>
              <a:gd name="connsiteX5" fmla="*/ 71376 w 110632"/>
              <a:gd name="connsiteY5" fmla="*/ 31569 h 111182"/>
              <a:gd name="connsiteX6" fmla="*/ 48042 w 110632"/>
              <a:gd name="connsiteY6" fmla="*/ 0 h 111182"/>
              <a:gd name="connsiteX7" fmla="*/ 37335 w 110632"/>
              <a:gd name="connsiteY7" fmla="*/ 37610 h 111182"/>
              <a:gd name="connsiteX8" fmla="*/ 0 w 110632"/>
              <a:gd name="connsiteY8" fmla="*/ 49964 h 111182"/>
              <a:gd name="connsiteX9" fmla="*/ 32394 w 110632"/>
              <a:gd name="connsiteY9" fmla="*/ 72200 h 111182"/>
              <a:gd name="connsiteX10" fmla="*/ 32668 w 110632"/>
              <a:gd name="connsiteY10" fmla="*/ 111182 h 11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632" h="111182">
                <a:moveTo>
                  <a:pt x="32668" y="111182"/>
                </a:moveTo>
                <a:lnTo>
                  <a:pt x="63688" y="87299"/>
                </a:lnTo>
                <a:lnTo>
                  <a:pt x="101025" y="99103"/>
                </a:lnTo>
                <a:lnTo>
                  <a:pt x="87573" y="62316"/>
                </a:lnTo>
                <a:lnTo>
                  <a:pt x="110632" y="30472"/>
                </a:lnTo>
                <a:lnTo>
                  <a:pt x="71376" y="31569"/>
                </a:lnTo>
                <a:lnTo>
                  <a:pt x="48042" y="0"/>
                </a:lnTo>
                <a:lnTo>
                  <a:pt x="37335" y="37610"/>
                </a:lnTo>
                <a:lnTo>
                  <a:pt x="0" y="49964"/>
                </a:lnTo>
                <a:lnTo>
                  <a:pt x="32394" y="72200"/>
                </a:lnTo>
                <a:lnTo>
                  <a:pt x="32668" y="111182"/>
                </a:lnTo>
                <a:close/>
              </a:path>
            </a:pathLst>
          </a:custGeom>
          <a:solidFill>
            <a:srgbClr val="F99F00"/>
          </a:solidFill>
          <a:ln w="27443"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1FD6CA4-B339-4FC1-9CD9-3F7FC3CB304D}"/>
              </a:ext>
            </a:extLst>
          </p:cNvPr>
          <p:cNvSpPr/>
          <p:nvPr/>
        </p:nvSpPr>
        <p:spPr>
          <a:xfrm>
            <a:off x="19572473" y="14242470"/>
            <a:ext cx="135065" cy="131771"/>
          </a:xfrm>
          <a:custGeom>
            <a:avLst/>
            <a:gdLst>
              <a:gd name="connsiteX0" fmla="*/ 115026 w 135065"/>
              <a:gd name="connsiteY0" fmla="*/ 6314 h 131771"/>
              <a:gd name="connsiteX1" fmla="*/ 71650 w 135065"/>
              <a:gd name="connsiteY1" fmla="*/ 24983 h 131771"/>
              <a:gd name="connsiteX2" fmla="*/ 31569 w 135065"/>
              <a:gd name="connsiteY2" fmla="*/ 0 h 131771"/>
              <a:gd name="connsiteX3" fmla="*/ 36237 w 135065"/>
              <a:gd name="connsiteY3" fmla="*/ 47219 h 131771"/>
              <a:gd name="connsiteX4" fmla="*/ 0 w 135065"/>
              <a:gd name="connsiteY4" fmla="*/ 77691 h 131771"/>
              <a:gd name="connsiteX5" fmla="*/ 46120 w 135065"/>
              <a:gd name="connsiteY5" fmla="*/ 87848 h 131771"/>
              <a:gd name="connsiteX6" fmla="*/ 63963 w 135065"/>
              <a:gd name="connsiteY6" fmla="*/ 131771 h 131771"/>
              <a:gd name="connsiteX7" fmla="*/ 87848 w 135065"/>
              <a:gd name="connsiteY7" fmla="*/ 90868 h 131771"/>
              <a:gd name="connsiteX8" fmla="*/ 135066 w 135065"/>
              <a:gd name="connsiteY8" fmla="*/ 87573 h 131771"/>
              <a:gd name="connsiteX9" fmla="*/ 103769 w 135065"/>
              <a:gd name="connsiteY9" fmla="*/ 52160 h 131771"/>
              <a:gd name="connsiteX10" fmla="*/ 115026 w 135065"/>
              <a:gd name="connsiteY10" fmla="*/ 6314 h 13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5" h="131771">
                <a:moveTo>
                  <a:pt x="115026" y="6314"/>
                </a:moveTo>
                <a:lnTo>
                  <a:pt x="71650" y="24983"/>
                </a:lnTo>
                <a:lnTo>
                  <a:pt x="31569" y="0"/>
                </a:lnTo>
                <a:lnTo>
                  <a:pt x="36237" y="47219"/>
                </a:lnTo>
                <a:lnTo>
                  <a:pt x="0" y="77691"/>
                </a:lnTo>
                <a:lnTo>
                  <a:pt x="46120" y="87848"/>
                </a:lnTo>
                <a:lnTo>
                  <a:pt x="63963" y="131771"/>
                </a:lnTo>
                <a:lnTo>
                  <a:pt x="87848" y="90868"/>
                </a:lnTo>
                <a:lnTo>
                  <a:pt x="135066" y="87573"/>
                </a:lnTo>
                <a:lnTo>
                  <a:pt x="103769" y="52160"/>
                </a:lnTo>
                <a:lnTo>
                  <a:pt x="115026" y="6314"/>
                </a:lnTo>
                <a:close/>
              </a:path>
            </a:pathLst>
          </a:custGeom>
          <a:solidFill>
            <a:srgbClr val="F99F00"/>
          </a:solidFill>
          <a:ln w="27443"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026AA1C-118A-4747-998D-4EC10BE051ED}"/>
              </a:ext>
            </a:extLst>
          </p:cNvPr>
          <p:cNvSpPr/>
          <p:nvPr/>
        </p:nvSpPr>
        <p:spPr>
          <a:xfrm>
            <a:off x="20719985" y="14284746"/>
            <a:ext cx="141653" cy="144400"/>
          </a:xfrm>
          <a:custGeom>
            <a:avLst/>
            <a:gdLst>
              <a:gd name="connsiteX0" fmla="*/ 133144 w 141653"/>
              <a:gd name="connsiteY0" fmla="*/ 19492 h 144400"/>
              <a:gd name="connsiteX1" fmla="*/ 84279 w 141653"/>
              <a:gd name="connsiteY1" fmla="*/ 32668 h 144400"/>
              <a:gd name="connsiteX2" fmla="*/ 45570 w 141653"/>
              <a:gd name="connsiteY2" fmla="*/ 0 h 144400"/>
              <a:gd name="connsiteX3" fmla="*/ 43101 w 141653"/>
              <a:gd name="connsiteY3" fmla="*/ 50513 h 144400"/>
              <a:gd name="connsiteX4" fmla="*/ 0 w 141653"/>
              <a:gd name="connsiteY4" fmla="*/ 77143 h 144400"/>
              <a:gd name="connsiteX5" fmla="*/ 47492 w 141653"/>
              <a:gd name="connsiteY5" fmla="*/ 95261 h 144400"/>
              <a:gd name="connsiteX6" fmla="*/ 59571 w 141653"/>
              <a:gd name="connsiteY6" fmla="*/ 144400 h 144400"/>
              <a:gd name="connsiteX7" fmla="*/ 91142 w 141653"/>
              <a:gd name="connsiteY7" fmla="*/ 104869 h 144400"/>
              <a:gd name="connsiteX8" fmla="*/ 141654 w 141653"/>
              <a:gd name="connsiteY8" fmla="*/ 108712 h 144400"/>
              <a:gd name="connsiteX9" fmla="*/ 113928 w 141653"/>
              <a:gd name="connsiteY9" fmla="*/ 66436 h 144400"/>
              <a:gd name="connsiteX10" fmla="*/ 133144 w 141653"/>
              <a:gd name="connsiteY10" fmla="*/ 19492 h 14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53" h="144400">
                <a:moveTo>
                  <a:pt x="133144" y="19492"/>
                </a:moveTo>
                <a:lnTo>
                  <a:pt x="84279" y="32668"/>
                </a:lnTo>
                <a:lnTo>
                  <a:pt x="45570" y="0"/>
                </a:lnTo>
                <a:lnTo>
                  <a:pt x="43101" y="50513"/>
                </a:lnTo>
                <a:lnTo>
                  <a:pt x="0" y="77143"/>
                </a:lnTo>
                <a:lnTo>
                  <a:pt x="47492" y="95261"/>
                </a:lnTo>
                <a:lnTo>
                  <a:pt x="59571" y="144400"/>
                </a:lnTo>
                <a:lnTo>
                  <a:pt x="91142" y="104869"/>
                </a:lnTo>
                <a:lnTo>
                  <a:pt x="141654" y="108712"/>
                </a:lnTo>
                <a:lnTo>
                  <a:pt x="113928" y="66436"/>
                </a:lnTo>
                <a:lnTo>
                  <a:pt x="133144" y="19492"/>
                </a:lnTo>
                <a:close/>
              </a:path>
            </a:pathLst>
          </a:custGeom>
          <a:solidFill>
            <a:srgbClr val="F99F00"/>
          </a:solidFill>
          <a:ln w="27443"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D3845E4-56B4-45BD-8E37-2165939676BC}"/>
              </a:ext>
            </a:extLst>
          </p:cNvPr>
          <p:cNvSpPr/>
          <p:nvPr/>
        </p:nvSpPr>
        <p:spPr>
          <a:xfrm>
            <a:off x="22327326" y="13983044"/>
            <a:ext cx="136439" cy="132321"/>
          </a:xfrm>
          <a:custGeom>
            <a:avLst/>
            <a:gdLst>
              <a:gd name="connsiteX0" fmla="*/ 136440 w 136439"/>
              <a:gd name="connsiteY0" fmla="*/ 53533 h 132321"/>
              <a:gd name="connsiteX1" fmla="*/ 89770 w 136439"/>
              <a:gd name="connsiteY1" fmla="*/ 43925 h 132321"/>
              <a:gd name="connsiteX2" fmla="*/ 71103 w 136439"/>
              <a:gd name="connsiteY2" fmla="*/ 0 h 132321"/>
              <a:gd name="connsiteX3" fmla="*/ 47492 w 136439"/>
              <a:gd name="connsiteY3" fmla="*/ 41179 h 132321"/>
              <a:gd name="connsiteX4" fmla="*/ 0 w 136439"/>
              <a:gd name="connsiteY4" fmla="*/ 45297 h 132321"/>
              <a:gd name="connsiteX5" fmla="*/ 32119 w 136439"/>
              <a:gd name="connsiteY5" fmla="*/ 80710 h 132321"/>
              <a:gd name="connsiteX6" fmla="*/ 21139 w 136439"/>
              <a:gd name="connsiteY6" fmla="*/ 127105 h 132321"/>
              <a:gd name="connsiteX7" fmla="*/ 64514 w 136439"/>
              <a:gd name="connsiteY7" fmla="*/ 107340 h 132321"/>
              <a:gd name="connsiteX8" fmla="*/ 105418 w 136439"/>
              <a:gd name="connsiteY8" fmla="*/ 132321 h 132321"/>
              <a:gd name="connsiteX9" fmla="*/ 100202 w 136439"/>
              <a:gd name="connsiteY9" fmla="*/ 84829 h 132321"/>
              <a:gd name="connsiteX10" fmla="*/ 136440 w 136439"/>
              <a:gd name="connsiteY10" fmla="*/ 53533 h 13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439" h="132321">
                <a:moveTo>
                  <a:pt x="136440" y="53533"/>
                </a:moveTo>
                <a:lnTo>
                  <a:pt x="89770" y="43925"/>
                </a:lnTo>
                <a:lnTo>
                  <a:pt x="71103" y="0"/>
                </a:lnTo>
                <a:lnTo>
                  <a:pt x="47492" y="41179"/>
                </a:lnTo>
                <a:lnTo>
                  <a:pt x="0" y="45297"/>
                </a:lnTo>
                <a:lnTo>
                  <a:pt x="32119" y="80710"/>
                </a:lnTo>
                <a:lnTo>
                  <a:pt x="21139" y="127105"/>
                </a:lnTo>
                <a:lnTo>
                  <a:pt x="64514" y="107340"/>
                </a:lnTo>
                <a:lnTo>
                  <a:pt x="105418" y="132321"/>
                </a:lnTo>
                <a:lnTo>
                  <a:pt x="100202" y="84829"/>
                </a:lnTo>
                <a:lnTo>
                  <a:pt x="136440" y="53533"/>
                </a:lnTo>
                <a:close/>
              </a:path>
            </a:pathLst>
          </a:custGeom>
          <a:solidFill>
            <a:srgbClr val="F99F00"/>
          </a:solidFill>
          <a:ln w="27443"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E7BCD76F-5859-4745-BC95-74B6178E0CB6}"/>
              </a:ext>
            </a:extLst>
          </p:cNvPr>
          <p:cNvSpPr/>
          <p:nvPr/>
        </p:nvSpPr>
        <p:spPr>
          <a:xfrm>
            <a:off x="23214039" y="13574551"/>
            <a:ext cx="155656" cy="163892"/>
          </a:xfrm>
          <a:custGeom>
            <a:avLst/>
            <a:gdLst>
              <a:gd name="connsiteX0" fmla="*/ 155657 w 155656"/>
              <a:gd name="connsiteY0" fmla="*/ 82084 h 163892"/>
              <a:gd name="connsiteX1" fmla="*/ 104594 w 155656"/>
              <a:gd name="connsiteY1" fmla="*/ 56552 h 163892"/>
              <a:gd name="connsiteX2" fmla="*/ 96633 w 155656"/>
              <a:gd name="connsiteY2" fmla="*/ 0 h 163892"/>
              <a:gd name="connsiteX3" fmla="*/ 56552 w 155656"/>
              <a:gd name="connsiteY3" fmla="*/ 40906 h 163892"/>
              <a:gd name="connsiteX4" fmla="*/ 275 w 155656"/>
              <a:gd name="connsiteY4" fmla="*/ 31021 h 163892"/>
              <a:gd name="connsiteX5" fmla="*/ 26630 w 155656"/>
              <a:gd name="connsiteY5" fmla="*/ 81809 h 163892"/>
              <a:gd name="connsiteX6" fmla="*/ 0 w 155656"/>
              <a:gd name="connsiteY6" fmla="*/ 132046 h 163892"/>
              <a:gd name="connsiteX7" fmla="*/ 56279 w 155656"/>
              <a:gd name="connsiteY7" fmla="*/ 122713 h 163892"/>
              <a:gd name="connsiteX8" fmla="*/ 96084 w 155656"/>
              <a:gd name="connsiteY8" fmla="*/ 163892 h 163892"/>
              <a:gd name="connsiteX9" fmla="*/ 104321 w 155656"/>
              <a:gd name="connsiteY9" fmla="*/ 107340 h 163892"/>
              <a:gd name="connsiteX10" fmla="*/ 155657 w 155656"/>
              <a:gd name="connsiteY10" fmla="*/ 82084 h 1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56" h="163892">
                <a:moveTo>
                  <a:pt x="155657" y="82084"/>
                </a:moveTo>
                <a:lnTo>
                  <a:pt x="104594" y="56552"/>
                </a:lnTo>
                <a:lnTo>
                  <a:pt x="96633" y="0"/>
                </a:lnTo>
                <a:lnTo>
                  <a:pt x="56552" y="40906"/>
                </a:lnTo>
                <a:lnTo>
                  <a:pt x="275" y="31021"/>
                </a:lnTo>
                <a:lnTo>
                  <a:pt x="26630" y="81809"/>
                </a:lnTo>
                <a:lnTo>
                  <a:pt x="0" y="132046"/>
                </a:lnTo>
                <a:lnTo>
                  <a:pt x="56279" y="122713"/>
                </a:lnTo>
                <a:lnTo>
                  <a:pt x="96084" y="163892"/>
                </a:lnTo>
                <a:lnTo>
                  <a:pt x="104321" y="107340"/>
                </a:lnTo>
                <a:lnTo>
                  <a:pt x="155657" y="82084"/>
                </a:lnTo>
                <a:close/>
              </a:path>
            </a:pathLst>
          </a:custGeom>
          <a:solidFill>
            <a:srgbClr val="F99F00"/>
          </a:solidFill>
          <a:ln w="27443"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5B7C42-26B7-4686-AF91-5B246D4C5D1C}"/>
              </a:ext>
            </a:extLst>
          </p:cNvPr>
          <p:cNvSpPr/>
          <p:nvPr/>
        </p:nvSpPr>
        <p:spPr>
          <a:xfrm>
            <a:off x="23058384" y="12387232"/>
            <a:ext cx="208364" cy="216325"/>
          </a:xfrm>
          <a:custGeom>
            <a:avLst/>
            <a:gdLst>
              <a:gd name="connsiteX0" fmla="*/ 208365 w 208364"/>
              <a:gd name="connsiteY0" fmla="*/ 111184 h 216325"/>
              <a:gd name="connsiteX1" fmla="*/ 141929 w 208364"/>
              <a:gd name="connsiteY1" fmla="*/ 75221 h 216325"/>
              <a:gd name="connsiteX2" fmla="*/ 133968 w 208364"/>
              <a:gd name="connsiteY2" fmla="*/ 0 h 216325"/>
              <a:gd name="connsiteX3" fmla="*/ 79063 w 208364"/>
              <a:gd name="connsiteY3" fmla="*/ 51886 h 216325"/>
              <a:gd name="connsiteX4" fmla="*/ 5216 w 208364"/>
              <a:gd name="connsiteY4" fmla="*/ 36237 h 216325"/>
              <a:gd name="connsiteX5" fmla="*/ 37610 w 208364"/>
              <a:gd name="connsiteY5" fmla="*/ 104594 h 216325"/>
              <a:gd name="connsiteX6" fmla="*/ 0 w 208364"/>
              <a:gd name="connsiteY6" fmla="*/ 169931 h 216325"/>
              <a:gd name="connsiteX7" fmla="*/ 74945 w 208364"/>
              <a:gd name="connsiteY7" fmla="*/ 160048 h 216325"/>
              <a:gd name="connsiteX8" fmla="*/ 125458 w 208364"/>
              <a:gd name="connsiteY8" fmla="*/ 216325 h 216325"/>
              <a:gd name="connsiteX9" fmla="*/ 139459 w 208364"/>
              <a:gd name="connsiteY9" fmla="*/ 141930 h 216325"/>
              <a:gd name="connsiteX10" fmla="*/ 208365 w 208364"/>
              <a:gd name="connsiteY10" fmla="*/ 111184 h 21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364" h="216325">
                <a:moveTo>
                  <a:pt x="208365" y="111184"/>
                </a:moveTo>
                <a:lnTo>
                  <a:pt x="141929" y="75221"/>
                </a:lnTo>
                <a:lnTo>
                  <a:pt x="133968" y="0"/>
                </a:lnTo>
                <a:lnTo>
                  <a:pt x="79063" y="51886"/>
                </a:lnTo>
                <a:lnTo>
                  <a:pt x="5216" y="36237"/>
                </a:lnTo>
                <a:lnTo>
                  <a:pt x="37610" y="104594"/>
                </a:lnTo>
                <a:lnTo>
                  <a:pt x="0" y="169931"/>
                </a:lnTo>
                <a:lnTo>
                  <a:pt x="74945" y="160048"/>
                </a:lnTo>
                <a:lnTo>
                  <a:pt x="125458" y="216325"/>
                </a:lnTo>
                <a:lnTo>
                  <a:pt x="139459" y="141930"/>
                </a:lnTo>
                <a:lnTo>
                  <a:pt x="208365" y="111184"/>
                </a:lnTo>
                <a:close/>
              </a:path>
            </a:pathLst>
          </a:custGeom>
          <a:solidFill>
            <a:srgbClr val="F99F00"/>
          </a:solidFill>
          <a:ln w="27443"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0AC048B2-CF90-40A2-9BFE-A2A6B7CCC0F8}"/>
              </a:ext>
            </a:extLst>
          </p:cNvPr>
          <p:cNvSpPr/>
          <p:nvPr/>
        </p:nvSpPr>
        <p:spPr>
          <a:xfrm>
            <a:off x="23116309" y="11646291"/>
            <a:ext cx="242130" cy="233895"/>
          </a:xfrm>
          <a:custGeom>
            <a:avLst/>
            <a:gdLst>
              <a:gd name="connsiteX0" fmla="*/ 242131 w 242130"/>
              <a:gd name="connsiteY0" fmla="*/ 140009 h 233895"/>
              <a:gd name="connsiteX1" fmla="*/ 178716 w 242130"/>
              <a:gd name="connsiteY1" fmla="*/ 84004 h 233895"/>
              <a:gd name="connsiteX2" fmla="*/ 189148 w 242130"/>
              <a:gd name="connsiteY2" fmla="*/ 0 h 233895"/>
              <a:gd name="connsiteX3" fmla="*/ 116125 w 242130"/>
              <a:gd name="connsiteY3" fmla="*/ 42826 h 233895"/>
              <a:gd name="connsiteX4" fmla="*/ 39532 w 242130"/>
              <a:gd name="connsiteY4" fmla="*/ 7138 h 233895"/>
              <a:gd name="connsiteX5" fmla="*/ 57651 w 242130"/>
              <a:gd name="connsiteY5" fmla="*/ 89770 h 233895"/>
              <a:gd name="connsiteX6" fmla="*/ 0 w 242130"/>
              <a:gd name="connsiteY6" fmla="*/ 151538 h 233895"/>
              <a:gd name="connsiteX7" fmla="*/ 84279 w 242130"/>
              <a:gd name="connsiteY7" fmla="*/ 159773 h 233895"/>
              <a:gd name="connsiteX8" fmla="*/ 125183 w 242130"/>
              <a:gd name="connsiteY8" fmla="*/ 233895 h 233895"/>
              <a:gd name="connsiteX9" fmla="*/ 159224 w 242130"/>
              <a:gd name="connsiteY9" fmla="*/ 156205 h 233895"/>
              <a:gd name="connsiteX10" fmla="*/ 242131 w 242130"/>
              <a:gd name="connsiteY10" fmla="*/ 140009 h 23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130" h="233895">
                <a:moveTo>
                  <a:pt x="242131" y="140009"/>
                </a:moveTo>
                <a:lnTo>
                  <a:pt x="178716" y="84004"/>
                </a:lnTo>
                <a:lnTo>
                  <a:pt x="189148" y="0"/>
                </a:lnTo>
                <a:lnTo>
                  <a:pt x="116125" y="42826"/>
                </a:lnTo>
                <a:lnTo>
                  <a:pt x="39532" y="7138"/>
                </a:lnTo>
                <a:lnTo>
                  <a:pt x="57651" y="89770"/>
                </a:lnTo>
                <a:lnTo>
                  <a:pt x="0" y="151538"/>
                </a:lnTo>
                <a:lnTo>
                  <a:pt x="84279" y="159773"/>
                </a:lnTo>
                <a:lnTo>
                  <a:pt x="125183" y="233895"/>
                </a:lnTo>
                <a:lnTo>
                  <a:pt x="159224" y="156205"/>
                </a:lnTo>
                <a:lnTo>
                  <a:pt x="242131" y="140009"/>
                </a:lnTo>
                <a:close/>
              </a:path>
            </a:pathLst>
          </a:custGeom>
          <a:solidFill>
            <a:srgbClr val="F99F00"/>
          </a:solidFill>
          <a:ln w="27443"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A8963E16-DF0B-4050-B693-8EF4F97905AD}"/>
              </a:ext>
            </a:extLst>
          </p:cNvPr>
          <p:cNvSpPr/>
          <p:nvPr/>
        </p:nvSpPr>
        <p:spPr>
          <a:xfrm>
            <a:off x="20915172" y="5731936"/>
            <a:ext cx="193539" cy="194362"/>
          </a:xfrm>
          <a:custGeom>
            <a:avLst/>
            <a:gdLst>
              <a:gd name="connsiteX0" fmla="*/ 108437 w 193539"/>
              <a:gd name="connsiteY0" fmla="*/ 0 h 194362"/>
              <a:gd name="connsiteX1" fmla="*/ 68356 w 193539"/>
              <a:gd name="connsiteY1" fmla="*/ 55728 h 194362"/>
              <a:gd name="connsiteX2" fmla="*/ 0 w 193539"/>
              <a:gd name="connsiteY2" fmla="*/ 54355 h 194362"/>
              <a:gd name="connsiteX3" fmla="*/ 40629 w 193539"/>
              <a:gd name="connsiteY3" fmla="*/ 109810 h 194362"/>
              <a:gd name="connsiteX4" fmla="*/ 18120 w 193539"/>
              <a:gd name="connsiteY4" fmla="*/ 174322 h 194362"/>
              <a:gd name="connsiteX5" fmla="*/ 83182 w 193539"/>
              <a:gd name="connsiteY5" fmla="*/ 152910 h 194362"/>
              <a:gd name="connsiteX6" fmla="*/ 137812 w 193539"/>
              <a:gd name="connsiteY6" fmla="*/ 194363 h 194362"/>
              <a:gd name="connsiteX7" fmla="*/ 137262 w 193539"/>
              <a:gd name="connsiteY7" fmla="*/ 125732 h 194362"/>
              <a:gd name="connsiteX8" fmla="*/ 193539 w 193539"/>
              <a:gd name="connsiteY8" fmla="*/ 86475 h 194362"/>
              <a:gd name="connsiteX9" fmla="*/ 128202 w 193539"/>
              <a:gd name="connsiteY9" fmla="*/ 65611 h 194362"/>
              <a:gd name="connsiteX10" fmla="*/ 108437 w 193539"/>
              <a:gd name="connsiteY10" fmla="*/ 0 h 19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539" h="194362">
                <a:moveTo>
                  <a:pt x="108437" y="0"/>
                </a:moveTo>
                <a:lnTo>
                  <a:pt x="68356" y="55728"/>
                </a:lnTo>
                <a:lnTo>
                  <a:pt x="0" y="54355"/>
                </a:lnTo>
                <a:lnTo>
                  <a:pt x="40629" y="109810"/>
                </a:lnTo>
                <a:lnTo>
                  <a:pt x="18120" y="174322"/>
                </a:lnTo>
                <a:lnTo>
                  <a:pt x="83182" y="152910"/>
                </a:lnTo>
                <a:lnTo>
                  <a:pt x="137812" y="194363"/>
                </a:lnTo>
                <a:lnTo>
                  <a:pt x="137262" y="125732"/>
                </a:lnTo>
                <a:lnTo>
                  <a:pt x="193539" y="86475"/>
                </a:lnTo>
                <a:lnTo>
                  <a:pt x="128202" y="65611"/>
                </a:lnTo>
                <a:lnTo>
                  <a:pt x="108437" y="0"/>
                </a:lnTo>
                <a:close/>
              </a:path>
            </a:pathLst>
          </a:custGeom>
          <a:solidFill>
            <a:srgbClr val="F99F00"/>
          </a:solidFill>
          <a:ln w="27443"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AB3AB639-D833-4B89-9A27-F47BAFD919BE}"/>
              </a:ext>
            </a:extLst>
          </p:cNvPr>
          <p:cNvSpPr/>
          <p:nvPr/>
        </p:nvSpPr>
        <p:spPr>
          <a:xfrm>
            <a:off x="23262081" y="5401133"/>
            <a:ext cx="374726" cy="368412"/>
          </a:xfrm>
          <a:custGeom>
            <a:avLst/>
            <a:gdLst>
              <a:gd name="connsiteX0" fmla="*/ 374727 w 374726"/>
              <a:gd name="connsiteY0" fmla="*/ 116948 h 368412"/>
              <a:gd name="connsiteX1" fmla="*/ 243230 w 374726"/>
              <a:gd name="connsiteY1" fmla="*/ 111457 h 368412"/>
              <a:gd name="connsiteX2" fmla="*/ 173225 w 374726"/>
              <a:gd name="connsiteY2" fmla="*/ 0 h 368412"/>
              <a:gd name="connsiteX3" fmla="*/ 127380 w 374726"/>
              <a:gd name="connsiteY3" fmla="*/ 123261 h 368412"/>
              <a:gd name="connsiteX4" fmla="*/ 0 w 374726"/>
              <a:gd name="connsiteY4" fmla="*/ 155381 h 368412"/>
              <a:gd name="connsiteX5" fmla="*/ 102947 w 374726"/>
              <a:gd name="connsiteY5" fmla="*/ 236915 h 368412"/>
              <a:gd name="connsiteX6" fmla="*/ 93889 w 374726"/>
              <a:gd name="connsiteY6" fmla="*/ 368412 h 368412"/>
              <a:gd name="connsiteX7" fmla="*/ 203698 w 374726"/>
              <a:gd name="connsiteY7" fmla="*/ 295389 h 368412"/>
              <a:gd name="connsiteX8" fmla="*/ 325587 w 374726"/>
              <a:gd name="connsiteY8" fmla="*/ 344529 h 368412"/>
              <a:gd name="connsiteX9" fmla="*/ 290173 w 374726"/>
              <a:gd name="connsiteY9" fmla="*/ 217973 h 368412"/>
              <a:gd name="connsiteX10" fmla="*/ 374727 w 374726"/>
              <a:gd name="connsiteY10" fmla="*/ 116948 h 36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4726" h="368412">
                <a:moveTo>
                  <a:pt x="374727" y="116948"/>
                </a:moveTo>
                <a:lnTo>
                  <a:pt x="243230" y="111457"/>
                </a:lnTo>
                <a:lnTo>
                  <a:pt x="173225" y="0"/>
                </a:lnTo>
                <a:lnTo>
                  <a:pt x="127380" y="123261"/>
                </a:lnTo>
                <a:lnTo>
                  <a:pt x="0" y="155381"/>
                </a:lnTo>
                <a:lnTo>
                  <a:pt x="102947" y="236915"/>
                </a:lnTo>
                <a:lnTo>
                  <a:pt x="93889" y="368412"/>
                </a:lnTo>
                <a:lnTo>
                  <a:pt x="203698" y="295389"/>
                </a:lnTo>
                <a:lnTo>
                  <a:pt x="325587" y="344529"/>
                </a:lnTo>
                <a:lnTo>
                  <a:pt x="290173" y="217973"/>
                </a:lnTo>
                <a:lnTo>
                  <a:pt x="374727" y="116948"/>
                </a:lnTo>
                <a:close/>
              </a:path>
            </a:pathLst>
          </a:custGeom>
          <a:solidFill>
            <a:srgbClr val="F99F00"/>
          </a:solidFill>
          <a:ln w="27443"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C28BD9D6-1559-4F68-9B0E-7984650F8A05}"/>
              </a:ext>
            </a:extLst>
          </p:cNvPr>
          <p:cNvSpPr/>
          <p:nvPr/>
        </p:nvSpPr>
        <p:spPr>
          <a:xfrm>
            <a:off x="22612007" y="2938099"/>
            <a:ext cx="243228" cy="241307"/>
          </a:xfrm>
          <a:custGeom>
            <a:avLst/>
            <a:gdLst>
              <a:gd name="connsiteX0" fmla="*/ 0 w 243228"/>
              <a:gd name="connsiteY0" fmla="*/ 136714 h 241307"/>
              <a:gd name="connsiteX1" fmla="*/ 82357 w 243228"/>
              <a:gd name="connsiteY1" fmla="*/ 160323 h 241307"/>
              <a:gd name="connsiteX2" fmla="*/ 109535 w 243228"/>
              <a:gd name="connsiteY2" fmla="*/ 241307 h 241307"/>
              <a:gd name="connsiteX3" fmla="*/ 157577 w 243228"/>
              <a:gd name="connsiteY3" fmla="*/ 170480 h 241307"/>
              <a:gd name="connsiteX4" fmla="*/ 243228 w 243228"/>
              <a:gd name="connsiteY4" fmla="*/ 169656 h 241307"/>
              <a:gd name="connsiteX5" fmla="*/ 190520 w 243228"/>
              <a:gd name="connsiteY5" fmla="*/ 102123 h 241307"/>
              <a:gd name="connsiteX6" fmla="*/ 216051 w 243228"/>
              <a:gd name="connsiteY6" fmla="*/ 20315 h 241307"/>
              <a:gd name="connsiteX7" fmla="*/ 135615 w 243228"/>
              <a:gd name="connsiteY7" fmla="*/ 49689 h 241307"/>
              <a:gd name="connsiteX8" fmla="*/ 65887 w 243228"/>
              <a:gd name="connsiteY8" fmla="*/ 0 h 241307"/>
              <a:gd name="connsiteX9" fmla="*/ 68631 w 243228"/>
              <a:gd name="connsiteY9" fmla="*/ 85652 h 241307"/>
              <a:gd name="connsiteX10" fmla="*/ 0 w 243228"/>
              <a:gd name="connsiteY10" fmla="*/ 136714 h 24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228" h="241307">
                <a:moveTo>
                  <a:pt x="0" y="136714"/>
                </a:moveTo>
                <a:lnTo>
                  <a:pt x="82357" y="160323"/>
                </a:lnTo>
                <a:lnTo>
                  <a:pt x="109535" y="241307"/>
                </a:lnTo>
                <a:lnTo>
                  <a:pt x="157577" y="170480"/>
                </a:lnTo>
                <a:lnTo>
                  <a:pt x="243228" y="169656"/>
                </a:lnTo>
                <a:lnTo>
                  <a:pt x="190520" y="102123"/>
                </a:lnTo>
                <a:lnTo>
                  <a:pt x="216051" y="20315"/>
                </a:lnTo>
                <a:lnTo>
                  <a:pt x="135615" y="49689"/>
                </a:lnTo>
                <a:lnTo>
                  <a:pt x="65887" y="0"/>
                </a:lnTo>
                <a:lnTo>
                  <a:pt x="68631" y="85652"/>
                </a:lnTo>
                <a:lnTo>
                  <a:pt x="0" y="136714"/>
                </a:lnTo>
                <a:close/>
              </a:path>
            </a:pathLst>
          </a:custGeom>
          <a:solidFill>
            <a:srgbClr val="F99F00"/>
          </a:solidFill>
          <a:ln w="27443"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A947C7B-9176-438C-BC72-21A5C69B9F70}"/>
              </a:ext>
            </a:extLst>
          </p:cNvPr>
          <p:cNvSpPr/>
          <p:nvPr/>
        </p:nvSpPr>
        <p:spPr>
          <a:xfrm>
            <a:off x="22045115" y="3468207"/>
            <a:ext cx="228129" cy="227580"/>
          </a:xfrm>
          <a:custGeom>
            <a:avLst/>
            <a:gdLst>
              <a:gd name="connsiteX0" fmla="*/ 0 w 228129"/>
              <a:gd name="connsiteY0" fmla="*/ 100201 h 227580"/>
              <a:gd name="connsiteX1" fmla="*/ 65610 w 228129"/>
              <a:gd name="connsiteY1" fmla="*/ 147145 h 227580"/>
              <a:gd name="connsiteX2" fmla="*/ 63963 w 228129"/>
              <a:gd name="connsiteY2" fmla="*/ 227581 h 227580"/>
              <a:gd name="connsiteX3" fmla="*/ 128752 w 228129"/>
              <a:gd name="connsiteY3" fmla="*/ 179813 h 227580"/>
              <a:gd name="connsiteX4" fmla="*/ 204794 w 228129"/>
              <a:gd name="connsiteY4" fmla="*/ 206168 h 227580"/>
              <a:gd name="connsiteX5" fmla="*/ 179538 w 228129"/>
              <a:gd name="connsiteY5" fmla="*/ 129850 h 227580"/>
              <a:gd name="connsiteX6" fmla="*/ 228130 w 228129"/>
              <a:gd name="connsiteY6" fmla="*/ 65611 h 227580"/>
              <a:gd name="connsiteX7" fmla="*/ 147694 w 228129"/>
              <a:gd name="connsiteY7" fmla="*/ 66160 h 227580"/>
              <a:gd name="connsiteX8" fmla="*/ 101573 w 228129"/>
              <a:gd name="connsiteY8" fmla="*/ 0 h 227580"/>
              <a:gd name="connsiteX9" fmla="*/ 77141 w 228129"/>
              <a:gd name="connsiteY9" fmla="*/ 76867 h 227580"/>
              <a:gd name="connsiteX10" fmla="*/ 0 w 228129"/>
              <a:gd name="connsiteY10" fmla="*/ 100201 h 22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129" h="227580">
                <a:moveTo>
                  <a:pt x="0" y="100201"/>
                </a:moveTo>
                <a:lnTo>
                  <a:pt x="65610" y="147145"/>
                </a:lnTo>
                <a:lnTo>
                  <a:pt x="63963" y="227581"/>
                </a:lnTo>
                <a:lnTo>
                  <a:pt x="128752" y="179813"/>
                </a:lnTo>
                <a:lnTo>
                  <a:pt x="204794" y="206168"/>
                </a:lnTo>
                <a:lnTo>
                  <a:pt x="179538" y="129850"/>
                </a:lnTo>
                <a:lnTo>
                  <a:pt x="228130" y="65611"/>
                </a:lnTo>
                <a:lnTo>
                  <a:pt x="147694" y="66160"/>
                </a:lnTo>
                <a:lnTo>
                  <a:pt x="101573" y="0"/>
                </a:lnTo>
                <a:lnTo>
                  <a:pt x="77141" y="76867"/>
                </a:lnTo>
                <a:lnTo>
                  <a:pt x="0" y="100201"/>
                </a:lnTo>
                <a:close/>
              </a:path>
            </a:pathLst>
          </a:custGeom>
          <a:solidFill>
            <a:srgbClr val="F99F00"/>
          </a:solidFill>
          <a:ln w="27443"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DD810927-F6A1-4423-A342-81F96344EA01}"/>
              </a:ext>
            </a:extLst>
          </p:cNvPr>
          <p:cNvSpPr/>
          <p:nvPr/>
        </p:nvSpPr>
        <p:spPr>
          <a:xfrm>
            <a:off x="14125634" y="3385300"/>
            <a:ext cx="198480" cy="192716"/>
          </a:xfrm>
          <a:custGeom>
            <a:avLst/>
            <a:gdLst>
              <a:gd name="connsiteX0" fmla="*/ 167185 w 198480"/>
              <a:gd name="connsiteY0" fmla="*/ 7137 h 192716"/>
              <a:gd name="connsiteX1" fmla="*/ 104044 w 198480"/>
              <a:gd name="connsiteY1" fmla="*/ 35963 h 192716"/>
              <a:gd name="connsiteX2" fmla="*/ 44473 w 198480"/>
              <a:gd name="connsiteY2" fmla="*/ 0 h 192716"/>
              <a:gd name="connsiteX3" fmla="*/ 52159 w 198480"/>
              <a:gd name="connsiteY3" fmla="*/ 69180 h 192716"/>
              <a:gd name="connsiteX4" fmla="*/ 0 w 198480"/>
              <a:gd name="connsiteY4" fmla="*/ 114751 h 192716"/>
              <a:gd name="connsiteX5" fmla="*/ 67808 w 198480"/>
              <a:gd name="connsiteY5" fmla="*/ 128752 h 192716"/>
              <a:gd name="connsiteX6" fmla="*/ 94985 w 198480"/>
              <a:gd name="connsiteY6" fmla="*/ 192716 h 192716"/>
              <a:gd name="connsiteX7" fmla="*/ 129301 w 198480"/>
              <a:gd name="connsiteY7" fmla="*/ 132046 h 192716"/>
              <a:gd name="connsiteX8" fmla="*/ 198481 w 198480"/>
              <a:gd name="connsiteY8" fmla="*/ 126007 h 192716"/>
              <a:gd name="connsiteX9" fmla="*/ 151537 w 198480"/>
              <a:gd name="connsiteY9" fmla="*/ 74945 h 192716"/>
              <a:gd name="connsiteX10" fmla="*/ 167185 w 198480"/>
              <a:gd name="connsiteY10" fmla="*/ 7137 h 19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480" h="192716">
                <a:moveTo>
                  <a:pt x="167185" y="7137"/>
                </a:moveTo>
                <a:lnTo>
                  <a:pt x="104044" y="35963"/>
                </a:lnTo>
                <a:lnTo>
                  <a:pt x="44473" y="0"/>
                </a:lnTo>
                <a:lnTo>
                  <a:pt x="52159" y="69180"/>
                </a:lnTo>
                <a:lnTo>
                  <a:pt x="0" y="114751"/>
                </a:lnTo>
                <a:lnTo>
                  <a:pt x="67808" y="128752"/>
                </a:lnTo>
                <a:lnTo>
                  <a:pt x="94985" y="192716"/>
                </a:lnTo>
                <a:lnTo>
                  <a:pt x="129301" y="132046"/>
                </a:lnTo>
                <a:lnTo>
                  <a:pt x="198481" y="126007"/>
                </a:lnTo>
                <a:lnTo>
                  <a:pt x="151537" y="74945"/>
                </a:lnTo>
                <a:lnTo>
                  <a:pt x="167185" y="7137"/>
                </a:lnTo>
                <a:close/>
              </a:path>
            </a:pathLst>
          </a:custGeom>
          <a:solidFill>
            <a:srgbClr val="F99F00"/>
          </a:solidFill>
          <a:ln w="27443"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96D91E36-9016-4843-AF02-F1191E1DF843}"/>
              </a:ext>
            </a:extLst>
          </p:cNvPr>
          <p:cNvSpPr/>
          <p:nvPr/>
        </p:nvSpPr>
        <p:spPr>
          <a:xfrm>
            <a:off x="14612365" y="4035923"/>
            <a:ext cx="187225" cy="192716"/>
          </a:xfrm>
          <a:custGeom>
            <a:avLst/>
            <a:gdLst>
              <a:gd name="connsiteX0" fmla="*/ 187226 w 187225"/>
              <a:gd name="connsiteY0" fmla="*/ 91692 h 192716"/>
              <a:gd name="connsiteX1" fmla="*/ 124909 w 187225"/>
              <a:gd name="connsiteY1" fmla="*/ 65886 h 192716"/>
              <a:gd name="connsiteX2" fmla="*/ 110633 w 187225"/>
              <a:gd name="connsiteY2" fmla="*/ 0 h 192716"/>
              <a:gd name="connsiteX3" fmla="*/ 66984 w 187225"/>
              <a:gd name="connsiteY3" fmla="*/ 51336 h 192716"/>
              <a:gd name="connsiteX4" fmla="*/ 0 w 187225"/>
              <a:gd name="connsiteY4" fmla="*/ 44473 h 192716"/>
              <a:gd name="connsiteX5" fmla="*/ 35139 w 187225"/>
              <a:gd name="connsiteY5" fmla="*/ 101849 h 192716"/>
              <a:gd name="connsiteX6" fmla="*/ 7961 w 187225"/>
              <a:gd name="connsiteY6" fmla="*/ 163617 h 192716"/>
              <a:gd name="connsiteX7" fmla="*/ 73298 w 187225"/>
              <a:gd name="connsiteY7" fmla="*/ 147694 h 192716"/>
              <a:gd name="connsiteX8" fmla="*/ 123536 w 187225"/>
              <a:gd name="connsiteY8" fmla="*/ 192716 h 192716"/>
              <a:gd name="connsiteX9" fmla="*/ 128752 w 187225"/>
              <a:gd name="connsiteY9" fmla="*/ 125457 h 192716"/>
              <a:gd name="connsiteX10" fmla="*/ 187226 w 187225"/>
              <a:gd name="connsiteY10" fmla="*/ 91692 h 19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225" h="192716">
                <a:moveTo>
                  <a:pt x="187226" y="91692"/>
                </a:moveTo>
                <a:lnTo>
                  <a:pt x="124909" y="65886"/>
                </a:lnTo>
                <a:lnTo>
                  <a:pt x="110633" y="0"/>
                </a:lnTo>
                <a:lnTo>
                  <a:pt x="66984" y="51336"/>
                </a:lnTo>
                <a:lnTo>
                  <a:pt x="0" y="44473"/>
                </a:lnTo>
                <a:lnTo>
                  <a:pt x="35139" y="101849"/>
                </a:lnTo>
                <a:lnTo>
                  <a:pt x="7961" y="163617"/>
                </a:lnTo>
                <a:lnTo>
                  <a:pt x="73298" y="147694"/>
                </a:lnTo>
                <a:lnTo>
                  <a:pt x="123536" y="192716"/>
                </a:lnTo>
                <a:lnTo>
                  <a:pt x="128752" y="125457"/>
                </a:lnTo>
                <a:lnTo>
                  <a:pt x="187226" y="91692"/>
                </a:lnTo>
                <a:close/>
              </a:path>
            </a:pathLst>
          </a:custGeom>
          <a:solidFill>
            <a:srgbClr val="F99F00"/>
          </a:solidFill>
          <a:ln w="27443"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9838F20B-4464-401B-A434-E39D91528059}"/>
              </a:ext>
            </a:extLst>
          </p:cNvPr>
          <p:cNvSpPr/>
          <p:nvPr/>
        </p:nvSpPr>
        <p:spPr>
          <a:xfrm>
            <a:off x="15838391" y="3954664"/>
            <a:ext cx="177892" cy="186127"/>
          </a:xfrm>
          <a:custGeom>
            <a:avLst/>
            <a:gdLst>
              <a:gd name="connsiteX0" fmla="*/ 177892 w 177892"/>
              <a:gd name="connsiteY0" fmla="*/ 91966 h 186127"/>
              <a:gd name="connsiteX1" fmla="*/ 119144 w 177892"/>
              <a:gd name="connsiteY1" fmla="*/ 64239 h 186127"/>
              <a:gd name="connsiteX2" fmla="*/ 108986 w 177892"/>
              <a:gd name="connsiteY2" fmla="*/ 0 h 186127"/>
              <a:gd name="connsiteX3" fmla="*/ 64239 w 177892"/>
              <a:gd name="connsiteY3" fmla="*/ 47218 h 186127"/>
              <a:gd name="connsiteX4" fmla="*/ 0 w 177892"/>
              <a:gd name="connsiteY4" fmla="*/ 37061 h 186127"/>
              <a:gd name="connsiteX5" fmla="*/ 31021 w 177892"/>
              <a:gd name="connsiteY5" fmla="*/ 94162 h 186127"/>
              <a:gd name="connsiteX6" fmla="*/ 1647 w 177892"/>
              <a:gd name="connsiteY6" fmla="*/ 152361 h 186127"/>
              <a:gd name="connsiteX7" fmla="*/ 65612 w 177892"/>
              <a:gd name="connsiteY7" fmla="*/ 140282 h 186127"/>
              <a:gd name="connsiteX8" fmla="*/ 111732 w 177892"/>
              <a:gd name="connsiteY8" fmla="*/ 186128 h 186127"/>
              <a:gd name="connsiteX9" fmla="*/ 120242 w 177892"/>
              <a:gd name="connsiteY9" fmla="*/ 121889 h 186127"/>
              <a:gd name="connsiteX10" fmla="*/ 177892 w 177892"/>
              <a:gd name="connsiteY10" fmla="*/ 91966 h 18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892" h="186127">
                <a:moveTo>
                  <a:pt x="177892" y="91966"/>
                </a:moveTo>
                <a:lnTo>
                  <a:pt x="119144" y="64239"/>
                </a:lnTo>
                <a:lnTo>
                  <a:pt x="108986" y="0"/>
                </a:lnTo>
                <a:lnTo>
                  <a:pt x="64239" y="47218"/>
                </a:lnTo>
                <a:lnTo>
                  <a:pt x="0" y="37061"/>
                </a:lnTo>
                <a:lnTo>
                  <a:pt x="31021" y="94162"/>
                </a:lnTo>
                <a:lnTo>
                  <a:pt x="1647" y="152361"/>
                </a:lnTo>
                <a:lnTo>
                  <a:pt x="65612" y="140282"/>
                </a:lnTo>
                <a:lnTo>
                  <a:pt x="111732" y="186128"/>
                </a:lnTo>
                <a:lnTo>
                  <a:pt x="120242" y="121889"/>
                </a:lnTo>
                <a:lnTo>
                  <a:pt x="177892" y="91966"/>
                </a:lnTo>
                <a:close/>
              </a:path>
            </a:pathLst>
          </a:custGeom>
          <a:solidFill>
            <a:srgbClr val="F99F00"/>
          </a:solidFill>
          <a:ln w="27443"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FC9E7732-39E3-469B-BE06-C10B299DD053}"/>
              </a:ext>
            </a:extLst>
          </p:cNvPr>
          <p:cNvSpPr/>
          <p:nvPr/>
        </p:nvSpPr>
        <p:spPr>
          <a:xfrm>
            <a:off x="19136528" y="8078846"/>
            <a:ext cx="194911" cy="195186"/>
          </a:xfrm>
          <a:custGeom>
            <a:avLst/>
            <a:gdLst>
              <a:gd name="connsiteX0" fmla="*/ 194912 w 194911"/>
              <a:gd name="connsiteY0" fmla="*/ 108437 h 195186"/>
              <a:gd name="connsiteX1" fmla="*/ 138360 w 194911"/>
              <a:gd name="connsiteY1" fmla="*/ 68906 h 195186"/>
              <a:gd name="connsiteX2" fmla="*/ 138635 w 194911"/>
              <a:gd name="connsiteY2" fmla="*/ 0 h 195186"/>
              <a:gd name="connsiteX3" fmla="*/ 83730 w 194911"/>
              <a:gd name="connsiteY3" fmla="*/ 41727 h 195186"/>
              <a:gd name="connsiteX4" fmla="*/ 18393 w 194911"/>
              <a:gd name="connsiteY4" fmla="*/ 20041 h 195186"/>
              <a:gd name="connsiteX5" fmla="*/ 40904 w 194911"/>
              <a:gd name="connsiteY5" fmla="*/ 85103 h 195186"/>
              <a:gd name="connsiteX6" fmla="*/ 0 w 194911"/>
              <a:gd name="connsiteY6" fmla="*/ 140556 h 195186"/>
              <a:gd name="connsiteX7" fmla="*/ 69179 w 194911"/>
              <a:gd name="connsiteY7" fmla="*/ 139184 h 195186"/>
              <a:gd name="connsiteX8" fmla="*/ 109260 w 194911"/>
              <a:gd name="connsiteY8" fmla="*/ 195187 h 195186"/>
              <a:gd name="connsiteX9" fmla="*/ 129300 w 194911"/>
              <a:gd name="connsiteY9" fmla="*/ 129301 h 195186"/>
              <a:gd name="connsiteX10" fmla="*/ 194912 w 194911"/>
              <a:gd name="connsiteY10" fmla="*/ 108437 h 19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911" h="195186">
                <a:moveTo>
                  <a:pt x="194912" y="108437"/>
                </a:moveTo>
                <a:lnTo>
                  <a:pt x="138360" y="68906"/>
                </a:lnTo>
                <a:lnTo>
                  <a:pt x="138635" y="0"/>
                </a:lnTo>
                <a:lnTo>
                  <a:pt x="83730" y="41727"/>
                </a:lnTo>
                <a:lnTo>
                  <a:pt x="18393" y="20041"/>
                </a:lnTo>
                <a:lnTo>
                  <a:pt x="40904" y="85103"/>
                </a:lnTo>
                <a:lnTo>
                  <a:pt x="0" y="140556"/>
                </a:lnTo>
                <a:lnTo>
                  <a:pt x="69179" y="139184"/>
                </a:lnTo>
                <a:lnTo>
                  <a:pt x="109260" y="195187"/>
                </a:lnTo>
                <a:lnTo>
                  <a:pt x="129300" y="129301"/>
                </a:lnTo>
                <a:lnTo>
                  <a:pt x="194912" y="108437"/>
                </a:lnTo>
                <a:close/>
              </a:path>
            </a:pathLst>
          </a:custGeom>
          <a:solidFill>
            <a:srgbClr val="F99F00"/>
          </a:solidFill>
          <a:ln w="27443"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ECD048-8DF7-40BE-ADD1-340CE3894198}"/>
              </a:ext>
            </a:extLst>
          </p:cNvPr>
          <p:cNvSpPr/>
          <p:nvPr/>
        </p:nvSpPr>
        <p:spPr>
          <a:xfrm>
            <a:off x="20456990" y="8622404"/>
            <a:ext cx="179540" cy="180911"/>
          </a:xfrm>
          <a:custGeom>
            <a:avLst/>
            <a:gdLst>
              <a:gd name="connsiteX0" fmla="*/ 53533 w 179540"/>
              <a:gd name="connsiteY0" fmla="*/ 180912 h 180911"/>
              <a:gd name="connsiteX1" fmla="*/ 103771 w 179540"/>
              <a:gd name="connsiteY1" fmla="*/ 141655 h 180911"/>
              <a:gd name="connsiteX2" fmla="*/ 164440 w 179540"/>
              <a:gd name="connsiteY2" fmla="*/ 160597 h 180911"/>
              <a:gd name="connsiteX3" fmla="*/ 142753 w 179540"/>
              <a:gd name="connsiteY3" fmla="*/ 100751 h 180911"/>
              <a:gd name="connsiteX4" fmla="*/ 179540 w 179540"/>
              <a:gd name="connsiteY4" fmla="*/ 48865 h 180911"/>
              <a:gd name="connsiteX5" fmla="*/ 115850 w 179540"/>
              <a:gd name="connsiteY5" fmla="*/ 51062 h 180911"/>
              <a:gd name="connsiteX6" fmla="*/ 77691 w 179540"/>
              <a:gd name="connsiteY6" fmla="*/ 0 h 180911"/>
              <a:gd name="connsiteX7" fmla="*/ 60396 w 179540"/>
              <a:gd name="connsiteY7" fmla="*/ 61219 h 180911"/>
              <a:gd name="connsiteX8" fmla="*/ 0 w 179540"/>
              <a:gd name="connsiteY8" fmla="*/ 81809 h 180911"/>
              <a:gd name="connsiteX9" fmla="*/ 52983 w 179540"/>
              <a:gd name="connsiteY9" fmla="*/ 117223 h 180911"/>
              <a:gd name="connsiteX10" fmla="*/ 53533 w 179540"/>
              <a:gd name="connsiteY10" fmla="*/ 180912 h 18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540" h="180911">
                <a:moveTo>
                  <a:pt x="53533" y="180912"/>
                </a:moveTo>
                <a:lnTo>
                  <a:pt x="103771" y="141655"/>
                </a:lnTo>
                <a:lnTo>
                  <a:pt x="164440" y="160597"/>
                </a:lnTo>
                <a:lnTo>
                  <a:pt x="142753" y="100751"/>
                </a:lnTo>
                <a:lnTo>
                  <a:pt x="179540" y="48865"/>
                </a:lnTo>
                <a:lnTo>
                  <a:pt x="115850" y="51062"/>
                </a:lnTo>
                <a:lnTo>
                  <a:pt x="77691" y="0"/>
                </a:lnTo>
                <a:lnTo>
                  <a:pt x="60396" y="61219"/>
                </a:lnTo>
                <a:lnTo>
                  <a:pt x="0" y="81809"/>
                </a:lnTo>
                <a:lnTo>
                  <a:pt x="52983" y="117223"/>
                </a:lnTo>
                <a:lnTo>
                  <a:pt x="53533" y="180912"/>
                </a:lnTo>
                <a:close/>
              </a:path>
            </a:pathLst>
          </a:custGeom>
          <a:solidFill>
            <a:srgbClr val="F99F00"/>
          </a:solidFill>
          <a:ln w="27443"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CD1B2CA1-BD94-4174-B6A9-965D4A3FDB4D}"/>
              </a:ext>
            </a:extLst>
          </p:cNvPr>
          <p:cNvSpPr/>
          <p:nvPr/>
        </p:nvSpPr>
        <p:spPr>
          <a:xfrm>
            <a:off x="13567525" y="7684354"/>
            <a:ext cx="353587" cy="340958"/>
          </a:xfrm>
          <a:custGeom>
            <a:avLst/>
            <a:gdLst>
              <a:gd name="connsiteX0" fmla="*/ 353588 w 353587"/>
              <a:gd name="connsiteY0" fmla="*/ 204795 h 340958"/>
              <a:gd name="connsiteX1" fmla="*/ 261347 w 353587"/>
              <a:gd name="connsiteY1" fmla="*/ 122712 h 340958"/>
              <a:gd name="connsiteX2" fmla="*/ 276721 w 353587"/>
              <a:gd name="connsiteY2" fmla="*/ 0 h 340958"/>
              <a:gd name="connsiteX3" fmla="*/ 169931 w 353587"/>
              <a:gd name="connsiteY3" fmla="*/ 62317 h 340958"/>
              <a:gd name="connsiteX4" fmla="*/ 58199 w 353587"/>
              <a:gd name="connsiteY4" fmla="*/ 9609 h 340958"/>
              <a:gd name="connsiteX5" fmla="*/ 84554 w 353587"/>
              <a:gd name="connsiteY5" fmla="*/ 130399 h 340958"/>
              <a:gd name="connsiteX6" fmla="*/ 0 w 353587"/>
              <a:gd name="connsiteY6" fmla="*/ 220443 h 340958"/>
              <a:gd name="connsiteX7" fmla="*/ 122712 w 353587"/>
              <a:gd name="connsiteY7" fmla="*/ 232796 h 340958"/>
              <a:gd name="connsiteX8" fmla="*/ 182285 w 353587"/>
              <a:gd name="connsiteY8" fmla="*/ 340959 h 340958"/>
              <a:gd name="connsiteX9" fmla="*/ 232247 w 353587"/>
              <a:gd name="connsiteY9" fmla="*/ 228130 h 340958"/>
              <a:gd name="connsiteX10" fmla="*/ 353588 w 353587"/>
              <a:gd name="connsiteY10" fmla="*/ 204795 h 34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587" h="340958">
                <a:moveTo>
                  <a:pt x="353588" y="204795"/>
                </a:moveTo>
                <a:lnTo>
                  <a:pt x="261347" y="122712"/>
                </a:lnTo>
                <a:lnTo>
                  <a:pt x="276721" y="0"/>
                </a:lnTo>
                <a:lnTo>
                  <a:pt x="169931" y="62317"/>
                </a:lnTo>
                <a:lnTo>
                  <a:pt x="58199" y="9609"/>
                </a:lnTo>
                <a:lnTo>
                  <a:pt x="84554" y="130399"/>
                </a:lnTo>
                <a:lnTo>
                  <a:pt x="0" y="220443"/>
                </a:lnTo>
                <a:lnTo>
                  <a:pt x="122712" y="232796"/>
                </a:lnTo>
                <a:lnTo>
                  <a:pt x="182285" y="340959"/>
                </a:lnTo>
                <a:lnTo>
                  <a:pt x="232247" y="228130"/>
                </a:lnTo>
                <a:lnTo>
                  <a:pt x="353588" y="204795"/>
                </a:lnTo>
                <a:close/>
              </a:path>
            </a:pathLst>
          </a:custGeom>
          <a:solidFill>
            <a:srgbClr val="F99F00"/>
          </a:solidFill>
          <a:ln w="27443"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F23BF7D-37B8-44CD-AA4F-D3D4C7C13FF3}"/>
              </a:ext>
            </a:extLst>
          </p:cNvPr>
          <p:cNvSpPr/>
          <p:nvPr/>
        </p:nvSpPr>
        <p:spPr>
          <a:xfrm>
            <a:off x="13490384" y="9431154"/>
            <a:ext cx="315703" cy="310761"/>
          </a:xfrm>
          <a:custGeom>
            <a:avLst/>
            <a:gdLst>
              <a:gd name="connsiteX0" fmla="*/ 315703 w 315703"/>
              <a:gd name="connsiteY0" fmla="*/ 179538 h 310761"/>
              <a:gd name="connsiteX1" fmla="*/ 228679 w 315703"/>
              <a:gd name="connsiteY1" fmla="*/ 110633 h 310761"/>
              <a:gd name="connsiteX2" fmla="*/ 236091 w 315703"/>
              <a:gd name="connsiteY2" fmla="*/ 0 h 310761"/>
              <a:gd name="connsiteX3" fmla="*/ 143851 w 315703"/>
              <a:gd name="connsiteY3" fmla="*/ 61493 h 310761"/>
              <a:gd name="connsiteX4" fmla="*/ 40904 w 315703"/>
              <a:gd name="connsiteY4" fmla="*/ 20315 h 310761"/>
              <a:gd name="connsiteX5" fmla="*/ 70827 w 315703"/>
              <a:gd name="connsiteY5" fmla="*/ 127104 h 310761"/>
              <a:gd name="connsiteX6" fmla="*/ 0 w 315703"/>
              <a:gd name="connsiteY6" fmla="*/ 212482 h 310761"/>
              <a:gd name="connsiteX7" fmla="*/ 110633 w 315703"/>
              <a:gd name="connsiteY7" fmla="*/ 216874 h 310761"/>
              <a:gd name="connsiteX8" fmla="*/ 169931 w 315703"/>
              <a:gd name="connsiteY8" fmla="*/ 310761 h 310761"/>
              <a:gd name="connsiteX9" fmla="*/ 208364 w 315703"/>
              <a:gd name="connsiteY9" fmla="*/ 206717 h 310761"/>
              <a:gd name="connsiteX10" fmla="*/ 315703 w 315703"/>
              <a:gd name="connsiteY10" fmla="*/ 179538 h 31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703" h="310761">
                <a:moveTo>
                  <a:pt x="315703" y="179538"/>
                </a:moveTo>
                <a:lnTo>
                  <a:pt x="228679" y="110633"/>
                </a:lnTo>
                <a:lnTo>
                  <a:pt x="236091" y="0"/>
                </a:lnTo>
                <a:lnTo>
                  <a:pt x="143851" y="61493"/>
                </a:lnTo>
                <a:lnTo>
                  <a:pt x="40904" y="20315"/>
                </a:lnTo>
                <a:lnTo>
                  <a:pt x="70827" y="127104"/>
                </a:lnTo>
                <a:lnTo>
                  <a:pt x="0" y="212482"/>
                </a:lnTo>
                <a:lnTo>
                  <a:pt x="110633" y="216874"/>
                </a:lnTo>
                <a:lnTo>
                  <a:pt x="169931" y="310761"/>
                </a:lnTo>
                <a:lnTo>
                  <a:pt x="208364" y="206717"/>
                </a:lnTo>
                <a:lnTo>
                  <a:pt x="315703" y="179538"/>
                </a:lnTo>
                <a:close/>
              </a:path>
            </a:pathLst>
          </a:custGeom>
          <a:solidFill>
            <a:srgbClr val="F99F00"/>
          </a:solidFill>
          <a:ln w="27443"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9A869E5-7C61-4AB2-9393-A305ED2BED99}"/>
              </a:ext>
            </a:extLst>
          </p:cNvPr>
          <p:cNvSpPr/>
          <p:nvPr/>
        </p:nvSpPr>
        <p:spPr>
          <a:xfrm>
            <a:off x="13768202" y="10139426"/>
            <a:ext cx="258876" cy="263543"/>
          </a:xfrm>
          <a:custGeom>
            <a:avLst/>
            <a:gdLst>
              <a:gd name="connsiteX0" fmla="*/ 258876 w 258876"/>
              <a:gd name="connsiteY0" fmla="*/ 141380 h 263543"/>
              <a:gd name="connsiteX1" fmla="*/ 180638 w 258876"/>
              <a:gd name="connsiteY1" fmla="*/ 92240 h 263543"/>
              <a:gd name="connsiteX2" fmla="*/ 176794 w 258876"/>
              <a:gd name="connsiteY2" fmla="*/ 0 h 263543"/>
              <a:gd name="connsiteX3" fmla="*/ 105692 w 258876"/>
              <a:gd name="connsiteY3" fmla="*/ 59297 h 263543"/>
              <a:gd name="connsiteX4" fmla="*/ 16746 w 258876"/>
              <a:gd name="connsiteY4" fmla="*/ 34590 h 263543"/>
              <a:gd name="connsiteX5" fmla="*/ 51336 w 258876"/>
              <a:gd name="connsiteY5" fmla="*/ 120242 h 263543"/>
              <a:gd name="connsiteX6" fmla="*/ 0 w 258876"/>
              <a:gd name="connsiteY6" fmla="*/ 197383 h 263543"/>
              <a:gd name="connsiteX7" fmla="*/ 92241 w 258876"/>
              <a:gd name="connsiteY7" fmla="*/ 191069 h 263543"/>
              <a:gd name="connsiteX8" fmla="*/ 149890 w 258876"/>
              <a:gd name="connsiteY8" fmla="*/ 263544 h 263543"/>
              <a:gd name="connsiteX9" fmla="*/ 172401 w 258876"/>
              <a:gd name="connsiteY9" fmla="*/ 173774 h 263543"/>
              <a:gd name="connsiteX10" fmla="*/ 258876 w 258876"/>
              <a:gd name="connsiteY10" fmla="*/ 141380 h 26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876" h="263543">
                <a:moveTo>
                  <a:pt x="258876" y="141380"/>
                </a:moveTo>
                <a:lnTo>
                  <a:pt x="180638" y="92240"/>
                </a:lnTo>
                <a:lnTo>
                  <a:pt x="176794" y="0"/>
                </a:lnTo>
                <a:lnTo>
                  <a:pt x="105692" y="59297"/>
                </a:lnTo>
                <a:lnTo>
                  <a:pt x="16746" y="34590"/>
                </a:lnTo>
                <a:lnTo>
                  <a:pt x="51336" y="120242"/>
                </a:lnTo>
                <a:lnTo>
                  <a:pt x="0" y="197383"/>
                </a:lnTo>
                <a:lnTo>
                  <a:pt x="92241" y="191069"/>
                </a:lnTo>
                <a:lnTo>
                  <a:pt x="149890" y="263544"/>
                </a:lnTo>
                <a:lnTo>
                  <a:pt x="172401" y="173774"/>
                </a:lnTo>
                <a:lnTo>
                  <a:pt x="258876" y="141380"/>
                </a:lnTo>
                <a:close/>
              </a:path>
            </a:pathLst>
          </a:custGeom>
          <a:solidFill>
            <a:srgbClr val="F99F00"/>
          </a:solidFill>
          <a:ln w="27443"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C22E7D33-9969-46E9-873B-EF61D384B7E2}"/>
              </a:ext>
            </a:extLst>
          </p:cNvPr>
          <p:cNvSpPr/>
          <p:nvPr/>
        </p:nvSpPr>
        <p:spPr>
          <a:xfrm>
            <a:off x="16076404" y="10421638"/>
            <a:ext cx="227854" cy="236091"/>
          </a:xfrm>
          <a:custGeom>
            <a:avLst/>
            <a:gdLst>
              <a:gd name="connsiteX0" fmla="*/ 227855 w 227854"/>
              <a:gd name="connsiteY0" fmla="*/ 184755 h 236091"/>
              <a:gd name="connsiteX1" fmla="*/ 186128 w 227854"/>
              <a:gd name="connsiteY1" fmla="*/ 113379 h 236091"/>
              <a:gd name="connsiteX2" fmla="*/ 221267 w 227854"/>
              <a:gd name="connsiteY2" fmla="*/ 38708 h 236091"/>
              <a:gd name="connsiteX3" fmla="*/ 140556 w 227854"/>
              <a:gd name="connsiteY3" fmla="*/ 56277 h 236091"/>
              <a:gd name="connsiteX4" fmla="*/ 80435 w 227854"/>
              <a:gd name="connsiteY4" fmla="*/ 0 h 236091"/>
              <a:gd name="connsiteX5" fmla="*/ 72199 w 227854"/>
              <a:gd name="connsiteY5" fmla="*/ 82083 h 236091"/>
              <a:gd name="connsiteX6" fmla="*/ 0 w 227854"/>
              <a:gd name="connsiteY6" fmla="*/ 121889 h 236091"/>
              <a:gd name="connsiteX7" fmla="*/ 75494 w 227854"/>
              <a:gd name="connsiteY7" fmla="*/ 155106 h 236091"/>
              <a:gd name="connsiteX8" fmla="*/ 91141 w 227854"/>
              <a:gd name="connsiteY8" fmla="*/ 236091 h 236091"/>
              <a:gd name="connsiteX9" fmla="*/ 146046 w 227854"/>
              <a:gd name="connsiteY9" fmla="*/ 174323 h 236091"/>
              <a:gd name="connsiteX10" fmla="*/ 227855 w 227854"/>
              <a:gd name="connsiteY10" fmla="*/ 184755 h 23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854" h="236091">
                <a:moveTo>
                  <a:pt x="227855" y="184755"/>
                </a:moveTo>
                <a:lnTo>
                  <a:pt x="186128" y="113379"/>
                </a:lnTo>
                <a:lnTo>
                  <a:pt x="221267" y="38708"/>
                </a:lnTo>
                <a:lnTo>
                  <a:pt x="140556" y="56277"/>
                </a:lnTo>
                <a:lnTo>
                  <a:pt x="80435" y="0"/>
                </a:lnTo>
                <a:lnTo>
                  <a:pt x="72199" y="82083"/>
                </a:lnTo>
                <a:lnTo>
                  <a:pt x="0" y="121889"/>
                </a:lnTo>
                <a:lnTo>
                  <a:pt x="75494" y="155106"/>
                </a:lnTo>
                <a:lnTo>
                  <a:pt x="91141" y="236091"/>
                </a:lnTo>
                <a:lnTo>
                  <a:pt x="146046" y="174323"/>
                </a:lnTo>
                <a:lnTo>
                  <a:pt x="227855" y="184755"/>
                </a:lnTo>
                <a:close/>
              </a:path>
            </a:pathLst>
          </a:custGeom>
          <a:solidFill>
            <a:srgbClr val="F99F00"/>
          </a:solidFill>
          <a:ln w="27443"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4082B49D-9B73-4521-B721-3E3A5B218A1F}"/>
              </a:ext>
            </a:extLst>
          </p:cNvPr>
          <p:cNvSpPr/>
          <p:nvPr/>
        </p:nvSpPr>
        <p:spPr>
          <a:xfrm>
            <a:off x="15773878" y="11193875"/>
            <a:ext cx="209737" cy="202324"/>
          </a:xfrm>
          <a:custGeom>
            <a:avLst/>
            <a:gdLst>
              <a:gd name="connsiteX0" fmla="*/ 209737 w 209737"/>
              <a:gd name="connsiteY0" fmla="*/ 121889 h 202324"/>
              <a:gd name="connsiteX1" fmla="*/ 155106 w 209737"/>
              <a:gd name="connsiteY1" fmla="*/ 72750 h 202324"/>
              <a:gd name="connsiteX2" fmla="*/ 164441 w 209737"/>
              <a:gd name="connsiteY2" fmla="*/ 0 h 202324"/>
              <a:gd name="connsiteX3" fmla="*/ 101026 w 209737"/>
              <a:gd name="connsiteY3" fmla="*/ 36785 h 202324"/>
              <a:gd name="connsiteX4" fmla="*/ 34865 w 209737"/>
              <a:gd name="connsiteY4" fmla="*/ 5491 h 202324"/>
              <a:gd name="connsiteX5" fmla="*/ 50238 w 209737"/>
              <a:gd name="connsiteY5" fmla="*/ 77141 h 202324"/>
              <a:gd name="connsiteX6" fmla="*/ 0 w 209737"/>
              <a:gd name="connsiteY6" fmla="*/ 130399 h 202324"/>
              <a:gd name="connsiteX7" fmla="*/ 72749 w 209737"/>
              <a:gd name="connsiteY7" fmla="*/ 138085 h 202324"/>
              <a:gd name="connsiteX8" fmla="*/ 107889 w 209737"/>
              <a:gd name="connsiteY8" fmla="*/ 202324 h 202324"/>
              <a:gd name="connsiteX9" fmla="*/ 137537 w 209737"/>
              <a:gd name="connsiteY9" fmla="*/ 135340 h 202324"/>
              <a:gd name="connsiteX10" fmla="*/ 209737 w 209737"/>
              <a:gd name="connsiteY10" fmla="*/ 121889 h 20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37" h="202324">
                <a:moveTo>
                  <a:pt x="209737" y="121889"/>
                </a:moveTo>
                <a:lnTo>
                  <a:pt x="155106" y="72750"/>
                </a:lnTo>
                <a:lnTo>
                  <a:pt x="164441" y="0"/>
                </a:lnTo>
                <a:lnTo>
                  <a:pt x="101026" y="36785"/>
                </a:lnTo>
                <a:lnTo>
                  <a:pt x="34865" y="5491"/>
                </a:lnTo>
                <a:lnTo>
                  <a:pt x="50238" y="77141"/>
                </a:lnTo>
                <a:lnTo>
                  <a:pt x="0" y="130399"/>
                </a:lnTo>
                <a:lnTo>
                  <a:pt x="72749" y="138085"/>
                </a:lnTo>
                <a:lnTo>
                  <a:pt x="107889" y="202324"/>
                </a:lnTo>
                <a:lnTo>
                  <a:pt x="137537" y="135340"/>
                </a:lnTo>
                <a:lnTo>
                  <a:pt x="209737" y="121889"/>
                </a:lnTo>
                <a:close/>
              </a:path>
            </a:pathLst>
          </a:custGeom>
          <a:solidFill>
            <a:srgbClr val="F99F00"/>
          </a:solidFill>
          <a:ln w="27443"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E25B9D67-D280-4274-A482-0F36986FA97E}"/>
              </a:ext>
            </a:extLst>
          </p:cNvPr>
          <p:cNvSpPr/>
          <p:nvPr/>
        </p:nvSpPr>
        <p:spPr>
          <a:xfrm>
            <a:off x="16821738" y="11282546"/>
            <a:ext cx="206442" cy="204246"/>
          </a:xfrm>
          <a:custGeom>
            <a:avLst/>
            <a:gdLst>
              <a:gd name="connsiteX0" fmla="*/ 182284 w 206442"/>
              <a:gd name="connsiteY0" fmla="*/ 188323 h 204246"/>
              <a:gd name="connsiteX1" fmla="*/ 161146 w 206442"/>
              <a:gd name="connsiteY1" fmla="*/ 118870 h 204246"/>
              <a:gd name="connsiteX2" fmla="*/ 206442 w 206442"/>
              <a:gd name="connsiteY2" fmla="*/ 62043 h 204246"/>
              <a:gd name="connsiteX3" fmla="*/ 133968 w 206442"/>
              <a:gd name="connsiteY3" fmla="*/ 60671 h 204246"/>
              <a:gd name="connsiteX4" fmla="*/ 93887 w 206442"/>
              <a:gd name="connsiteY4" fmla="*/ 0 h 204246"/>
              <a:gd name="connsiteX5" fmla="*/ 70003 w 206442"/>
              <a:gd name="connsiteY5" fmla="*/ 68631 h 204246"/>
              <a:gd name="connsiteX6" fmla="*/ 0 w 206442"/>
              <a:gd name="connsiteY6" fmla="*/ 87848 h 204246"/>
              <a:gd name="connsiteX7" fmla="*/ 57924 w 206442"/>
              <a:gd name="connsiteY7" fmla="*/ 131771 h 204246"/>
              <a:gd name="connsiteX8" fmla="*/ 54630 w 206442"/>
              <a:gd name="connsiteY8" fmla="*/ 204246 h 204246"/>
              <a:gd name="connsiteX9" fmla="*/ 114202 w 206442"/>
              <a:gd name="connsiteY9" fmla="*/ 162793 h 204246"/>
              <a:gd name="connsiteX10" fmla="*/ 182284 w 206442"/>
              <a:gd name="connsiteY10" fmla="*/ 188323 h 204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6442" h="204246">
                <a:moveTo>
                  <a:pt x="182284" y="188323"/>
                </a:moveTo>
                <a:lnTo>
                  <a:pt x="161146" y="118870"/>
                </a:lnTo>
                <a:lnTo>
                  <a:pt x="206442" y="62043"/>
                </a:lnTo>
                <a:lnTo>
                  <a:pt x="133968" y="60671"/>
                </a:lnTo>
                <a:lnTo>
                  <a:pt x="93887" y="0"/>
                </a:lnTo>
                <a:lnTo>
                  <a:pt x="70003" y="68631"/>
                </a:lnTo>
                <a:lnTo>
                  <a:pt x="0" y="87848"/>
                </a:lnTo>
                <a:lnTo>
                  <a:pt x="57924" y="131771"/>
                </a:lnTo>
                <a:lnTo>
                  <a:pt x="54630" y="204246"/>
                </a:lnTo>
                <a:lnTo>
                  <a:pt x="114202" y="162793"/>
                </a:lnTo>
                <a:lnTo>
                  <a:pt x="182284" y="188323"/>
                </a:lnTo>
                <a:close/>
              </a:path>
            </a:pathLst>
          </a:custGeom>
          <a:solidFill>
            <a:srgbClr val="F99F00"/>
          </a:solidFill>
          <a:ln w="27443"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9370CC73-5469-48E4-BBB6-484647F4A84B}"/>
              </a:ext>
            </a:extLst>
          </p:cNvPr>
          <p:cNvSpPr/>
          <p:nvPr/>
        </p:nvSpPr>
        <p:spPr>
          <a:xfrm>
            <a:off x="21209736" y="3211252"/>
            <a:ext cx="223738" cy="226207"/>
          </a:xfrm>
          <a:custGeom>
            <a:avLst/>
            <a:gdLst>
              <a:gd name="connsiteX0" fmla="*/ 0 w 223738"/>
              <a:gd name="connsiteY0" fmla="*/ 103221 h 226207"/>
              <a:gd name="connsiteX1" fmla="*/ 66711 w 223738"/>
              <a:gd name="connsiteY1" fmla="*/ 146596 h 226207"/>
              <a:gd name="connsiteX2" fmla="*/ 68906 w 223738"/>
              <a:gd name="connsiteY2" fmla="*/ 226208 h 226207"/>
              <a:gd name="connsiteX3" fmla="*/ 130674 w 223738"/>
              <a:gd name="connsiteY3" fmla="*/ 176245 h 226207"/>
              <a:gd name="connsiteX4" fmla="*/ 206993 w 223738"/>
              <a:gd name="connsiteY4" fmla="*/ 198755 h 226207"/>
              <a:gd name="connsiteX5" fmla="*/ 178716 w 223738"/>
              <a:gd name="connsiteY5" fmla="*/ 124360 h 226207"/>
              <a:gd name="connsiteX6" fmla="*/ 223738 w 223738"/>
              <a:gd name="connsiteY6" fmla="*/ 58748 h 226207"/>
              <a:gd name="connsiteX7" fmla="*/ 144125 w 223738"/>
              <a:gd name="connsiteY7" fmla="*/ 62866 h 226207"/>
              <a:gd name="connsiteX8" fmla="*/ 95810 w 223738"/>
              <a:gd name="connsiteY8" fmla="*/ 0 h 226207"/>
              <a:gd name="connsiteX9" fmla="*/ 75221 w 223738"/>
              <a:gd name="connsiteY9" fmla="*/ 76867 h 226207"/>
              <a:gd name="connsiteX10" fmla="*/ 0 w 223738"/>
              <a:gd name="connsiteY10" fmla="*/ 103221 h 22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738" h="226207">
                <a:moveTo>
                  <a:pt x="0" y="103221"/>
                </a:moveTo>
                <a:lnTo>
                  <a:pt x="66711" y="146596"/>
                </a:lnTo>
                <a:lnTo>
                  <a:pt x="68906" y="226208"/>
                </a:lnTo>
                <a:lnTo>
                  <a:pt x="130674" y="176245"/>
                </a:lnTo>
                <a:lnTo>
                  <a:pt x="206993" y="198755"/>
                </a:lnTo>
                <a:lnTo>
                  <a:pt x="178716" y="124360"/>
                </a:lnTo>
                <a:lnTo>
                  <a:pt x="223738" y="58748"/>
                </a:lnTo>
                <a:lnTo>
                  <a:pt x="144125" y="62866"/>
                </a:lnTo>
                <a:lnTo>
                  <a:pt x="95810" y="0"/>
                </a:lnTo>
                <a:lnTo>
                  <a:pt x="75221" y="76867"/>
                </a:lnTo>
                <a:lnTo>
                  <a:pt x="0" y="103221"/>
                </a:lnTo>
                <a:close/>
              </a:path>
            </a:pathLst>
          </a:custGeom>
          <a:solidFill>
            <a:srgbClr val="F99F00"/>
          </a:solidFill>
          <a:ln w="27443"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59C207F4-F646-4C50-B212-C95B1EB030CE}"/>
              </a:ext>
            </a:extLst>
          </p:cNvPr>
          <p:cNvSpPr/>
          <p:nvPr/>
        </p:nvSpPr>
        <p:spPr>
          <a:xfrm>
            <a:off x="21507596" y="4269543"/>
            <a:ext cx="224286" cy="223737"/>
          </a:xfrm>
          <a:custGeom>
            <a:avLst/>
            <a:gdLst>
              <a:gd name="connsiteX0" fmla="*/ 0 w 224286"/>
              <a:gd name="connsiteY0" fmla="*/ 125733 h 223737"/>
              <a:gd name="connsiteX1" fmla="*/ 75769 w 224286"/>
              <a:gd name="connsiteY1" fmla="*/ 148518 h 223737"/>
              <a:gd name="connsiteX2" fmla="*/ 100200 w 224286"/>
              <a:gd name="connsiteY2" fmla="*/ 223737 h 223737"/>
              <a:gd name="connsiteX3" fmla="*/ 145223 w 224286"/>
              <a:gd name="connsiteY3" fmla="*/ 158675 h 223737"/>
              <a:gd name="connsiteX4" fmla="*/ 224286 w 224286"/>
              <a:gd name="connsiteY4" fmla="*/ 158675 h 223737"/>
              <a:gd name="connsiteX5" fmla="*/ 176244 w 224286"/>
              <a:gd name="connsiteY5" fmla="*/ 95810 h 223737"/>
              <a:gd name="connsiteX6" fmla="*/ 200952 w 224286"/>
              <a:gd name="connsiteY6" fmla="*/ 20589 h 223737"/>
              <a:gd name="connsiteX7" fmla="*/ 126281 w 224286"/>
              <a:gd name="connsiteY7" fmla="*/ 46943 h 223737"/>
              <a:gd name="connsiteX8" fmla="*/ 62318 w 224286"/>
              <a:gd name="connsiteY8" fmla="*/ 0 h 223737"/>
              <a:gd name="connsiteX9" fmla="*/ 64238 w 224286"/>
              <a:gd name="connsiteY9" fmla="*/ 79338 h 223737"/>
              <a:gd name="connsiteX10" fmla="*/ 0 w 224286"/>
              <a:gd name="connsiteY10" fmla="*/ 125733 h 22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286" h="223737">
                <a:moveTo>
                  <a:pt x="0" y="125733"/>
                </a:moveTo>
                <a:lnTo>
                  <a:pt x="75769" y="148518"/>
                </a:lnTo>
                <a:lnTo>
                  <a:pt x="100200" y="223737"/>
                </a:lnTo>
                <a:lnTo>
                  <a:pt x="145223" y="158675"/>
                </a:lnTo>
                <a:lnTo>
                  <a:pt x="224286" y="158675"/>
                </a:lnTo>
                <a:lnTo>
                  <a:pt x="176244" y="95810"/>
                </a:lnTo>
                <a:lnTo>
                  <a:pt x="200952" y="20589"/>
                </a:lnTo>
                <a:lnTo>
                  <a:pt x="126281" y="46943"/>
                </a:lnTo>
                <a:lnTo>
                  <a:pt x="62318" y="0"/>
                </a:lnTo>
                <a:lnTo>
                  <a:pt x="64238" y="79338"/>
                </a:lnTo>
                <a:lnTo>
                  <a:pt x="0" y="125733"/>
                </a:lnTo>
                <a:close/>
              </a:path>
            </a:pathLst>
          </a:custGeom>
          <a:solidFill>
            <a:srgbClr val="F99F00"/>
          </a:solidFill>
          <a:ln w="27443"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51A5F008-6901-49B4-804D-6AE67B79A99B}"/>
              </a:ext>
            </a:extLst>
          </p:cNvPr>
          <p:cNvSpPr/>
          <p:nvPr/>
        </p:nvSpPr>
        <p:spPr>
          <a:xfrm>
            <a:off x="19598279" y="1439196"/>
            <a:ext cx="212481" cy="223188"/>
          </a:xfrm>
          <a:custGeom>
            <a:avLst/>
            <a:gdLst>
              <a:gd name="connsiteX0" fmla="*/ 80435 w 212481"/>
              <a:gd name="connsiteY0" fmla="*/ 223188 h 223188"/>
              <a:gd name="connsiteX1" fmla="*/ 135066 w 212481"/>
              <a:gd name="connsiteY1" fmla="*/ 167734 h 223188"/>
              <a:gd name="connsiteX2" fmla="*/ 211932 w 212481"/>
              <a:gd name="connsiteY2" fmla="*/ 181186 h 223188"/>
              <a:gd name="connsiteX3" fmla="*/ 175969 w 212481"/>
              <a:gd name="connsiteY3" fmla="*/ 112006 h 223188"/>
              <a:gd name="connsiteX4" fmla="*/ 212482 w 212481"/>
              <a:gd name="connsiteY4" fmla="*/ 43375 h 223188"/>
              <a:gd name="connsiteX5" fmla="*/ 135888 w 212481"/>
              <a:gd name="connsiteY5" fmla="*/ 56003 h 223188"/>
              <a:gd name="connsiteX6" fmla="*/ 81808 w 212481"/>
              <a:gd name="connsiteY6" fmla="*/ 0 h 223188"/>
              <a:gd name="connsiteX7" fmla="*/ 70003 w 212481"/>
              <a:gd name="connsiteY7" fmla="*/ 76867 h 223188"/>
              <a:gd name="connsiteX8" fmla="*/ 0 w 212481"/>
              <a:gd name="connsiteY8" fmla="*/ 111183 h 223188"/>
              <a:gd name="connsiteX9" fmla="*/ 69729 w 212481"/>
              <a:gd name="connsiteY9" fmla="*/ 146047 h 223188"/>
              <a:gd name="connsiteX10" fmla="*/ 80435 w 212481"/>
              <a:gd name="connsiteY10" fmla="*/ 223188 h 2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481" h="223188">
                <a:moveTo>
                  <a:pt x="80435" y="223188"/>
                </a:moveTo>
                <a:lnTo>
                  <a:pt x="135066" y="167734"/>
                </a:lnTo>
                <a:lnTo>
                  <a:pt x="211932" y="181186"/>
                </a:lnTo>
                <a:lnTo>
                  <a:pt x="175969" y="112006"/>
                </a:lnTo>
                <a:lnTo>
                  <a:pt x="212482" y="43375"/>
                </a:lnTo>
                <a:lnTo>
                  <a:pt x="135888" y="56003"/>
                </a:lnTo>
                <a:lnTo>
                  <a:pt x="81808" y="0"/>
                </a:lnTo>
                <a:lnTo>
                  <a:pt x="70003" y="76867"/>
                </a:lnTo>
                <a:lnTo>
                  <a:pt x="0" y="111183"/>
                </a:lnTo>
                <a:lnTo>
                  <a:pt x="69729" y="146047"/>
                </a:lnTo>
                <a:lnTo>
                  <a:pt x="80435" y="223188"/>
                </a:lnTo>
                <a:close/>
              </a:path>
            </a:pathLst>
          </a:custGeom>
          <a:solidFill>
            <a:srgbClr val="F99F00"/>
          </a:solidFill>
          <a:ln w="27443"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2E20BE5B-89FE-46F4-863A-8CE13D63D095}"/>
              </a:ext>
            </a:extLst>
          </p:cNvPr>
          <p:cNvSpPr/>
          <p:nvPr/>
        </p:nvSpPr>
        <p:spPr>
          <a:xfrm>
            <a:off x="20669472" y="1567673"/>
            <a:ext cx="221266" cy="227855"/>
          </a:xfrm>
          <a:custGeom>
            <a:avLst/>
            <a:gdLst>
              <a:gd name="connsiteX0" fmla="*/ 9060 w 221266"/>
              <a:gd name="connsiteY0" fmla="*/ 192716 h 227855"/>
              <a:gd name="connsiteX1" fmla="*/ 86476 w 221266"/>
              <a:gd name="connsiteY1" fmla="*/ 174323 h 227855"/>
              <a:gd name="connsiteX2" fmla="*/ 145499 w 221266"/>
              <a:gd name="connsiteY2" fmla="*/ 227855 h 227855"/>
              <a:gd name="connsiteX3" fmla="*/ 152088 w 221266"/>
              <a:gd name="connsiteY3" fmla="*/ 148518 h 227855"/>
              <a:gd name="connsiteX4" fmla="*/ 221267 w 221266"/>
              <a:gd name="connsiteY4" fmla="*/ 108712 h 227855"/>
              <a:gd name="connsiteX5" fmla="*/ 147694 w 221266"/>
              <a:gd name="connsiteY5" fmla="*/ 77965 h 227855"/>
              <a:gd name="connsiteX6" fmla="*/ 131224 w 221266"/>
              <a:gd name="connsiteY6" fmla="*/ 0 h 227855"/>
              <a:gd name="connsiteX7" fmla="*/ 79338 w 221266"/>
              <a:gd name="connsiteY7" fmla="*/ 60395 h 227855"/>
              <a:gd name="connsiteX8" fmla="*/ 0 w 221266"/>
              <a:gd name="connsiteY8" fmla="*/ 51885 h 227855"/>
              <a:gd name="connsiteX9" fmla="*/ 41453 w 221266"/>
              <a:gd name="connsiteY9" fmla="*/ 119967 h 227855"/>
              <a:gd name="connsiteX10" fmla="*/ 9060 w 221266"/>
              <a:gd name="connsiteY10" fmla="*/ 192716 h 22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266" h="227855">
                <a:moveTo>
                  <a:pt x="9060" y="192716"/>
                </a:moveTo>
                <a:lnTo>
                  <a:pt x="86476" y="174323"/>
                </a:lnTo>
                <a:lnTo>
                  <a:pt x="145499" y="227855"/>
                </a:lnTo>
                <a:lnTo>
                  <a:pt x="152088" y="148518"/>
                </a:lnTo>
                <a:lnTo>
                  <a:pt x="221267" y="108712"/>
                </a:lnTo>
                <a:lnTo>
                  <a:pt x="147694" y="77965"/>
                </a:lnTo>
                <a:lnTo>
                  <a:pt x="131224" y="0"/>
                </a:lnTo>
                <a:lnTo>
                  <a:pt x="79338" y="60395"/>
                </a:lnTo>
                <a:lnTo>
                  <a:pt x="0" y="51885"/>
                </a:lnTo>
                <a:lnTo>
                  <a:pt x="41453" y="119967"/>
                </a:lnTo>
                <a:lnTo>
                  <a:pt x="9060" y="192716"/>
                </a:lnTo>
                <a:close/>
              </a:path>
            </a:pathLst>
          </a:custGeom>
          <a:solidFill>
            <a:srgbClr val="F99F00"/>
          </a:solidFill>
          <a:ln w="27443"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995D34FD-B607-4855-A60E-DF00785C908F}"/>
              </a:ext>
            </a:extLst>
          </p:cNvPr>
          <p:cNvSpPr/>
          <p:nvPr/>
        </p:nvSpPr>
        <p:spPr>
          <a:xfrm>
            <a:off x="19982338" y="-422628"/>
            <a:ext cx="240758" cy="247346"/>
          </a:xfrm>
          <a:custGeom>
            <a:avLst/>
            <a:gdLst>
              <a:gd name="connsiteX0" fmla="*/ 142203 w 240758"/>
              <a:gd name="connsiteY0" fmla="*/ 247346 h 247346"/>
              <a:gd name="connsiteX1" fmla="*/ 160596 w 240758"/>
              <a:gd name="connsiteY1" fmla="*/ 162793 h 247346"/>
              <a:gd name="connsiteX2" fmla="*/ 240758 w 240758"/>
              <a:gd name="connsiteY2" fmla="*/ 130125 h 247346"/>
              <a:gd name="connsiteX3" fmla="*/ 165812 w 240758"/>
              <a:gd name="connsiteY3" fmla="*/ 86475 h 247346"/>
              <a:gd name="connsiteX4" fmla="*/ 159499 w 240758"/>
              <a:gd name="connsiteY4" fmla="*/ 0 h 247346"/>
              <a:gd name="connsiteX5" fmla="*/ 94984 w 240758"/>
              <a:gd name="connsiteY5" fmla="*/ 57650 h 247346"/>
              <a:gd name="connsiteX6" fmla="*/ 10980 w 240758"/>
              <a:gd name="connsiteY6" fmla="*/ 37061 h 247346"/>
              <a:gd name="connsiteX7" fmla="*/ 45570 w 240758"/>
              <a:gd name="connsiteY7" fmla="*/ 116398 h 247346"/>
              <a:gd name="connsiteX8" fmla="*/ 0 w 240758"/>
              <a:gd name="connsiteY8" fmla="*/ 189971 h 247346"/>
              <a:gd name="connsiteX9" fmla="*/ 86201 w 240758"/>
              <a:gd name="connsiteY9" fmla="*/ 181186 h 247346"/>
              <a:gd name="connsiteX10" fmla="*/ 142203 w 240758"/>
              <a:gd name="connsiteY10" fmla="*/ 247346 h 24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758" h="247346">
                <a:moveTo>
                  <a:pt x="142203" y="247346"/>
                </a:moveTo>
                <a:lnTo>
                  <a:pt x="160596" y="162793"/>
                </a:lnTo>
                <a:lnTo>
                  <a:pt x="240758" y="130125"/>
                </a:lnTo>
                <a:lnTo>
                  <a:pt x="165812" y="86475"/>
                </a:lnTo>
                <a:lnTo>
                  <a:pt x="159499" y="0"/>
                </a:lnTo>
                <a:lnTo>
                  <a:pt x="94984" y="57650"/>
                </a:lnTo>
                <a:lnTo>
                  <a:pt x="10980" y="37061"/>
                </a:lnTo>
                <a:lnTo>
                  <a:pt x="45570" y="116398"/>
                </a:lnTo>
                <a:lnTo>
                  <a:pt x="0" y="189971"/>
                </a:lnTo>
                <a:lnTo>
                  <a:pt x="86201" y="181186"/>
                </a:lnTo>
                <a:lnTo>
                  <a:pt x="142203" y="247346"/>
                </a:lnTo>
                <a:close/>
              </a:path>
            </a:pathLst>
          </a:custGeom>
          <a:solidFill>
            <a:srgbClr val="F99F00"/>
          </a:solidFill>
          <a:ln w="27443"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0D9A15BB-54AC-47C6-A227-A925A5A1F626}"/>
              </a:ext>
            </a:extLst>
          </p:cNvPr>
          <p:cNvSpPr/>
          <p:nvPr/>
        </p:nvSpPr>
        <p:spPr>
          <a:xfrm>
            <a:off x="20695827" y="-434708"/>
            <a:ext cx="234170" cy="238287"/>
          </a:xfrm>
          <a:custGeom>
            <a:avLst/>
            <a:gdLst>
              <a:gd name="connsiteX0" fmla="*/ 135340 w 234170"/>
              <a:gd name="connsiteY0" fmla="*/ 238287 h 238287"/>
              <a:gd name="connsiteX1" fmla="*/ 155655 w 234170"/>
              <a:gd name="connsiteY1" fmla="*/ 157302 h 238287"/>
              <a:gd name="connsiteX2" fmla="*/ 234170 w 234170"/>
              <a:gd name="connsiteY2" fmla="*/ 127928 h 238287"/>
              <a:gd name="connsiteX3" fmla="*/ 163342 w 234170"/>
              <a:gd name="connsiteY3" fmla="*/ 83455 h 238287"/>
              <a:gd name="connsiteX4" fmla="*/ 159773 w 234170"/>
              <a:gd name="connsiteY4" fmla="*/ 0 h 238287"/>
              <a:gd name="connsiteX5" fmla="*/ 95534 w 234170"/>
              <a:gd name="connsiteY5" fmla="*/ 53807 h 238287"/>
              <a:gd name="connsiteX6" fmla="*/ 14824 w 234170"/>
              <a:gd name="connsiteY6" fmla="*/ 31296 h 238287"/>
              <a:gd name="connsiteX7" fmla="*/ 46120 w 234170"/>
              <a:gd name="connsiteY7" fmla="*/ 108986 h 238287"/>
              <a:gd name="connsiteX8" fmla="*/ 0 w 234170"/>
              <a:gd name="connsiteY8" fmla="*/ 178716 h 238287"/>
              <a:gd name="connsiteX9" fmla="*/ 83455 w 234170"/>
              <a:gd name="connsiteY9" fmla="*/ 172950 h 238287"/>
              <a:gd name="connsiteX10" fmla="*/ 135340 w 234170"/>
              <a:gd name="connsiteY10" fmla="*/ 238287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170" h="238287">
                <a:moveTo>
                  <a:pt x="135340" y="238287"/>
                </a:moveTo>
                <a:lnTo>
                  <a:pt x="155655" y="157302"/>
                </a:lnTo>
                <a:lnTo>
                  <a:pt x="234170" y="127928"/>
                </a:lnTo>
                <a:lnTo>
                  <a:pt x="163342" y="83455"/>
                </a:lnTo>
                <a:lnTo>
                  <a:pt x="159773" y="0"/>
                </a:lnTo>
                <a:lnTo>
                  <a:pt x="95534" y="53807"/>
                </a:lnTo>
                <a:lnTo>
                  <a:pt x="14824" y="31296"/>
                </a:lnTo>
                <a:lnTo>
                  <a:pt x="46120" y="108986"/>
                </a:lnTo>
                <a:lnTo>
                  <a:pt x="0" y="178716"/>
                </a:lnTo>
                <a:lnTo>
                  <a:pt x="83455" y="172950"/>
                </a:lnTo>
                <a:lnTo>
                  <a:pt x="135340" y="238287"/>
                </a:lnTo>
                <a:close/>
              </a:path>
            </a:pathLst>
          </a:custGeom>
          <a:solidFill>
            <a:srgbClr val="F99F00"/>
          </a:solidFill>
          <a:ln w="27443"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59B5402F-3E0E-440C-B55F-E92C80C492EE}"/>
              </a:ext>
            </a:extLst>
          </p:cNvPr>
          <p:cNvSpPr/>
          <p:nvPr/>
        </p:nvSpPr>
        <p:spPr>
          <a:xfrm>
            <a:off x="22099196" y="-541223"/>
            <a:ext cx="222913" cy="212756"/>
          </a:xfrm>
          <a:custGeom>
            <a:avLst/>
            <a:gdLst>
              <a:gd name="connsiteX0" fmla="*/ 179265 w 222913"/>
              <a:gd name="connsiteY0" fmla="*/ 212757 h 212756"/>
              <a:gd name="connsiteX1" fmla="*/ 166637 w 222913"/>
              <a:gd name="connsiteY1" fmla="*/ 135890 h 212756"/>
              <a:gd name="connsiteX2" fmla="*/ 222914 w 222913"/>
              <a:gd name="connsiteY2" fmla="*/ 82083 h 212756"/>
              <a:gd name="connsiteX3" fmla="*/ 146047 w 222913"/>
              <a:gd name="connsiteY3" fmla="*/ 70278 h 212756"/>
              <a:gd name="connsiteX4" fmla="*/ 112281 w 222913"/>
              <a:gd name="connsiteY4" fmla="*/ 0 h 212756"/>
              <a:gd name="connsiteX5" fmla="*/ 77141 w 222913"/>
              <a:gd name="connsiteY5" fmla="*/ 69455 h 212756"/>
              <a:gd name="connsiteX6" fmla="*/ 0 w 222913"/>
              <a:gd name="connsiteY6" fmla="*/ 79887 h 212756"/>
              <a:gd name="connsiteX7" fmla="*/ 55180 w 222913"/>
              <a:gd name="connsiteY7" fmla="*/ 134791 h 212756"/>
              <a:gd name="connsiteX8" fmla="*/ 41453 w 222913"/>
              <a:gd name="connsiteY8" fmla="*/ 211384 h 212756"/>
              <a:gd name="connsiteX9" fmla="*/ 110634 w 222913"/>
              <a:gd name="connsiteY9" fmla="*/ 175970 h 212756"/>
              <a:gd name="connsiteX10" fmla="*/ 179265 w 222913"/>
              <a:gd name="connsiteY10" fmla="*/ 212757 h 21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913" h="212756">
                <a:moveTo>
                  <a:pt x="179265" y="212757"/>
                </a:moveTo>
                <a:lnTo>
                  <a:pt x="166637" y="135890"/>
                </a:lnTo>
                <a:lnTo>
                  <a:pt x="222914" y="82083"/>
                </a:lnTo>
                <a:lnTo>
                  <a:pt x="146047" y="70278"/>
                </a:lnTo>
                <a:lnTo>
                  <a:pt x="112281" y="0"/>
                </a:lnTo>
                <a:lnTo>
                  <a:pt x="77141" y="69455"/>
                </a:lnTo>
                <a:lnTo>
                  <a:pt x="0" y="79887"/>
                </a:lnTo>
                <a:lnTo>
                  <a:pt x="55180" y="134791"/>
                </a:lnTo>
                <a:lnTo>
                  <a:pt x="41453" y="211384"/>
                </a:lnTo>
                <a:lnTo>
                  <a:pt x="110634" y="175970"/>
                </a:lnTo>
                <a:lnTo>
                  <a:pt x="179265" y="212757"/>
                </a:lnTo>
                <a:close/>
              </a:path>
            </a:pathLst>
          </a:custGeom>
          <a:solidFill>
            <a:srgbClr val="F99F00"/>
          </a:solidFill>
          <a:ln w="27443"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926E6A04-F456-45DE-88BF-F4147F370AE1}"/>
              </a:ext>
            </a:extLst>
          </p:cNvPr>
          <p:cNvSpPr/>
          <p:nvPr/>
        </p:nvSpPr>
        <p:spPr>
          <a:xfrm>
            <a:off x="22658952" y="-341369"/>
            <a:ext cx="216600" cy="216599"/>
          </a:xfrm>
          <a:custGeom>
            <a:avLst/>
            <a:gdLst>
              <a:gd name="connsiteX0" fmla="*/ 195461 w 216600"/>
              <a:gd name="connsiteY0" fmla="*/ 195187 h 216599"/>
              <a:gd name="connsiteX1" fmla="*/ 170753 w 216600"/>
              <a:gd name="connsiteY1" fmla="*/ 122712 h 216599"/>
              <a:gd name="connsiteX2" fmla="*/ 216600 w 216600"/>
              <a:gd name="connsiteY2" fmla="*/ 61493 h 216599"/>
              <a:gd name="connsiteX3" fmla="*/ 140007 w 216600"/>
              <a:gd name="connsiteY3" fmla="*/ 62592 h 216599"/>
              <a:gd name="connsiteX4" fmla="*/ 95809 w 216600"/>
              <a:gd name="connsiteY4" fmla="*/ 0 h 216599"/>
              <a:gd name="connsiteX5" fmla="*/ 73023 w 216600"/>
              <a:gd name="connsiteY5" fmla="*/ 73298 h 216599"/>
              <a:gd name="connsiteX6" fmla="*/ 0 w 216600"/>
              <a:gd name="connsiteY6" fmla="*/ 96084 h 216599"/>
              <a:gd name="connsiteX7" fmla="*/ 62591 w 216600"/>
              <a:gd name="connsiteY7" fmla="*/ 140007 h 216599"/>
              <a:gd name="connsiteX8" fmla="*/ 61768 w 216600"/>
              <a:gd name="connsiteY8" fmla="*/ 216600 h 216599"/>
              <a:gd name="connsiteX9" fmla="*/ 122986 w 216600"/>
              <a:gd name="connsiteY9" fmla="*/ 170754 h 216599"/>
              <a:gd name="connsiteX10" fmla="*/ 195461 w 216600"/>
              <a:gd name="connsiteY10" fmla="*/ 195187 h 2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600" h="216599">
                <a:moveTo>
                  <a:pt x="195461" y="195187"/>
                </a:moveTo>
                <a:lnTo>
                  <a:pt x="170753" y="122712"/>
                </a:lnTo>
                <a:lnTo>
                  <a:pt x="216600" y="61493"/>
                </a:lnTo>
                <a:lnTo>
                  <a:pt x="140007" y="62592"/>
                </a:lnTo>
                <a:lnTo>
                  <a:pt x="95809" y="0"/>
                </a:lnTo>
                <a:lnTo>
                  <a:pt x="73023" y="73298"/>
                </a:lnTo>
                <a:lnTo>
                  <a:pt x="0" y="96084"/>
                </a:lnTo>
                <a:lnTo>
                  <a:pt x="62591" y="140007"/>
                </a:lnTo>
                <a:lnTo>
                  <a:pt x="61768" y="216600"/>
                </a:lnTo>
                <a:lnTo>
                  <a:pt x="122986" y="170754"/>
                </a:lnTo>
                <a:lnTo>
                  <a:pt x="195461" y="195187"/>
                </a:lnTo>
                <a:close/>
              </a:path>
            </a:pathLst>
          </a:custGeom>
          <a:solidFill>
            <a:srgbClr val="F99F00"/>
          </a:solidFill>
          <a:ln w="27443"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8C6FF6B-BD98-4BEF-8E60-29E50EFEF96E}"/>
              </a:ext>
            </a:extLst>
          </p:cNvPr>
          <p:cNvSpPr/>
          <p:nvPr/>
        </p:nvSpPr>
        <p:spPr>
          <a:xfrm>
            <a:off x="23178626" y="83319"/>
            <a:ext cx="207815" cy="214678"/>
          </a:xfrm>
          <a:custGeom>
            <a:avLst/>
            <a:gdLst>
              <a:gd name="connsiteX0" fmla="*/ 200677 w 207815"/>
              <a:gd name="connsiteY0" fmla="*/ 180637 h 214678"/>
              <a:gd name="connsiteX1" fmla="*/ 169381 w 207815"/>
              <a:gd name="connsiteY1" fmla="*/ 112280 h 214678"/>
              <a:gd name="connsiteX2" fmla="*/ 207815 w 207815"/>
              <a:gd name="connsiteY2" fmla="*/ 47767 h 214678"/>
              <a:gd name="connsiteX3" fmla="*/ 133418 w 207815"/>
              <a:gd name="connsiteY3" fmla="*/ 56552 h 214678"/>
              <a:gd name="connsiteX4" fmla="*/ 84004 w 207815"/>
              <a:gd name="connsiteY4" fmla="*/ 0 h 214678"/>
              <a:gd name="connsiteX5" fmla="*/ 69181 w 207815"/>
              <a:gd name="connsiteY5" fmla="*/ 73572 h 214678"/>
              <a:gd name="connsiteX6" fmla="*/ 0 w 207815"/>
              <a:gd name="connsiteY6" fmla="*/ 102947 h 214678"/>
              <a:gd name="connsiteX7" fmla="*/ 65337 w 207815"/>
              <a:gd name="connsiteY7" fmla="*/ 139733 h 214678"/>
              <a:gd name="connsiteX8" fmla="*/ 72200 w 207815"/>
              <a:gd name="connsiteY8" fmla="*/ 214678 h 214678"/>
              <a:gd name="connsiteX9" fmla="*/ 127380 w 207815"/>
              <a:gd name="connsiteY9" fmla="*/ 163891 h 214678"/>
              <a:gd name="connsiteX10" fmla="*/ 200677 w 207815"/>
              <a:gd name="connsiteY10" fmla="*/ 180637 h 21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815" h="214678">
                <a:moveTo>
                  <a:pt x="200677" y="180637"/>
                </a:moveTo>
                <a:lnTo>
                  <a:pt x="169381" y="112280"/>
                </a:lnTo>
                <a:lnTo>
                  <a:pt x="207815" y="47767"/>
                </a:lnTo>
                <a:lnTo>
                  <a:pt x="133418" y="56552"/>
                </a:lnTo>
                <a:lnTo>
                  <a:pt x="84004" y="0"/>
                </a:lnTo>
                <a:lnTo>
                  <a:pt x="69181" y="73572"/>
                </a:lnTo>
                <a:lnTo>
                  <a:pt x="0" y="102947"/>
                </a:lnTo>
                <a:lnTo>
                  <a:pt x="65337" y="139733"/>
                </a:lnTo>
                <a:lnTo>
                  <a:pt x="72200" y="214678"/>
                </a:lnTo>
                <a:lnTo>
                  <a:pt x="127380" y="163891"/>
                </a:lnTo>
                <a:lnTo>
                  <a:pt x="200677" y="180637"/>
                </a:lnTo>
                <a:close/>
              </a:path>
            </a:pathLst>
          </a:custGeom>
          <a:solidFill>
            <a:srgbClr val="F99F00"/>
          </a:solidFill>
          <a:ln w="27443"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B76F906A-DFB4-4845-8E72-2046B1653064}"/>
              </a:ext>
            </a:extLst>
          </p:cNvPr>
          <p:cNvSpPr/>
          <p:nvPr/>
        </p:nvSpPr>
        <p:spPr>
          <a:xfrm>
            <a:off x="17405377" y="1547358"/>
            <a:ext cx="230599" cy="232247"/>
          </a:xfrm>
          <a:custGeom>
            <a:avLst/>
            <a:gdLst>
              <a:gd name="connsiteX0" fmla="*/ 230600 w 230599"/>
              <a:gd name="connsiteY0" fmla="*/ 127379 h 232247"/>
              <a:gd name="connsiteX1" fmla="*/ 162793 w 230599"/>
              <a:gd name="connsiteY1" fmla="*/ 81808 h 232247"/>
              <a:gd name="connsiteX2" fmla="*/ 161968 w 230599"/>
              <a:gd name="connsiteY2" fmla="*/ 0 h 232247"/>
              <a:gd name="connsiteX3" fmla="*/ 97456 w 230599"/>
              <a:gd name="connsiteY3" fmla="*/ 50512 h 232247"/>
              <a:gd name="connsiteX4" fmla="*/ 19490 w 230599"/>
              <a:gd name="connsiteY4" fmla="*/ 26080 h 232247"/>
              <a:gd name="connsiteX5" fmla="*/ 47492 w 230599"/>
              <a:gd name="connsiteY5" fmla="*/ 102947 h 232247"/>
              <a:gd name="connsiteX6" fmla="*/ 0 w 230599"/>
              <a:gd name="connsiteY6" fmla="*/ 169382 h 232247"/>
              <a:gd name="connsiteX7" fmla="*/ 81808 w 230599"/>
              <a:gd name="connsiteY7" fmla="*/ 166636 h 232247"/>
              <a:gd name="connsiteX8" fmla="*/ 130674 w 230599"/>
              <a:gd name="connsiteY8" fmla="*/ 232248 h 232247"/>
              <a:gd name="connsiteX9" fmla="*/ 153183 w 230599"/>
              <a:gd name="connsiteY9" fmla="*/ 153459 h 232247"/>
              <a:gd name="connsiteX10" fmla="*/ 230600 w 230599"/>
              <a:gd name="connsiteY10" fmla="*/ 127379 h 23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599" h="232247">
                <a:moveTo>
                  <a:pt x="230600" y="127379"/>
                </a:moveTo>
                <a:lnTo>
                  <a:pt x="162793" y="81808"/>
                </a:lnTo>
                <a:lnTo>
                  <a:pt x="161968" y="0"/>
                </a:lnTo>
                <a:lnTo>
                  <a:pt x="97456" y="50512"/>
                </a:lnTo>
                <a:lnTo>
                  <a:pt x="19490" y="26080"/>
                </a:lnTo>
                <a:lnTo>
                  <a:pt x="47492" y="102947"/>
                </a:lnTo>
                <a:lnTo>
                  <a:pt x="0" y="169382"/>
                </a:lnTo>
                <a:lnTo>
                  <a:pt x="81808" y="166636"/>
                </a:lnTo>
                <a:lnTo>
                  <a:pt x="130674" y="232248"/>
                </a:lnTo>
                <a:lnTo>
                  <a:pt x="153183" y="153459"/>
                </a:lnTo>
                <a:lnTo>
                  <a:pt x="230600" y="127379"/>
                </a:lnTo>
                <a:close/>
              </a:path>
            </a:pathLst>
          </a:custGeom>
          <a:solidFill>
            <a:srgbClr val="F99F00"/>
          </a:solidFill>
          <a:ln w="27443"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D8D34797-56D4-49B4-A335-1571D3A4C98D}"/>
              </a:ext>
            </a:extLst>
          </p:cNvPr>
          <p:cNvSpPr/>
          <p:nvPr/>
        </p:nvSpPr>
        <p:spPr>
          <a:xfrm>
            <a:off x="18370879" y="1962439"/>
            <a:ext cx="208364" cy="217423"/>
          </a:xfrm>
          <a:custGeom>
            <a:avLst/>
            <a:gdLst>
              <a:gd name="connsiteX0" fmla="*/ 208365 w 208364"/>
              <a:gd name="connsiteY0" fmla="*/ 172401 h 217423"/>
              <a:gd name="connsiteX1" fmla="*/ 171303 w 208364"/>
              <a:gd name="connsiteY1" fmla="*/ 106241 h 217423"/>
              <a:gd name="connsiteX2" fmla="*/ 204796 w 208364"/>
              <a:gd name="connsiteY2" fmla="*/ 38159 h 217423"/>
              <a:gd name="connsiteX3" fmla="*/ 130399 w 208364"/>
              <a:gd name="connsiteY3" fmla="*/ 52983 h 217423"/>
              <a:gd name="connsiteX4" fmla="*/ 76044 w 208364"/>
              <a:gd name="connsiteY4" fmla="*/ 0 h 217423"/>
              <a:gd name="connsiteX5" fmla="*/ 66984 w 208364"/>
              <a:gd name="connsiteY5" fmla="*/ 75494 h 217423"/>
              <a:gd name="connsiteX6" fmla="*/ 0 w 208364"/>
              <a:gd name="connsiteY6" fmla="*/ 110908 h 217423"/>
              <a:gd name="connsiteX7" fmla="*/ 68906 w 208364"/>
              <a:gd name="connsiteY7" fmla="*/ 142753 h 217423"/>
              <a:gd name="connsiteX8" fmla="*/ 81808 w 208364"/>
              <a:gd name="connsiteY8" fmla="*/ 217423 h 217423"/>
              <a:gd name="connsiteX9" fmla="*/ 133418 w 208364"/>
              <a:gd name="connsiteY9" fmla="*/ 161695 h 217423"/>
              <a:gd name="connsiteX10" fmla="*/ 208365 w 208364"/>
              <a:gd name="connsiteY10" fmla="*/ 172401 h 21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8364" h="217423">
                <a:moveTo>
                  <a:pt x="208365" y="172401"/>
                </a:moveTo>
                <a:lnTo>
                  <a:pt x="171303" y="106241"/>
                </a:lnTo>
                <a:lnTo>
                  <a:pt x="204796" y="38159"/>
                </a:lnTo>
                <a:lnTo>
                  <a:pt x="130399" y="52983"/>
                </a:lnTo>
                <a:lnTo>
                  <a:pt x="76044" y="0"/>
                </a:lnTo>
                <a:lnTo>
                  <a:pt x="66984" y="75494"/>
                </a:lnTo>
                <a:lnTo>
                  <a:pt x="0" y="110908"/>
                </a:lnTo>
                <a:lnTo>
                  <a:pt x="68906" y="142753"/>
                </a:lnTo>
                <a:lnTo>
                  <a:pt x="81808" y="217423"/>
                </a:lnTo>
                <a:lnTo>
                  <a:pt x="133418" y="161695"/>
                </a:lnTo>
                <a:lnTo>
                  <a:pt x="208365" y="172401"/>
                </a:lnTo>
                <a:close/>
              </a:path>
            </a:pathLst>
          </a:custGeom>
          <a:solidFill>
            <a:srgbClr val="F99F00"/>
          </a:solidFill>
          <a:ln w="27443"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376489EE-C843-4452-A8E3-176C829FB5CC}"/>
              </a:ext>
            </a:extLst>
          </p:cNvPr>
          <p:cNvSpPr/>
          <p:nvPr/>
        </p:nvSpPr>
        <p:spPr>
          <a:xfrm>
            <a:off x="15384328" y="2289947"/>
            <a:ext cx="210285" cy="206168"/>
          </a:xfrm>
          <a:custGeom>
            <a:avLst/>
            <a:gdLst>
              <a:gd name="connsiteX0" fmla="*/ 210286 w 210285"/>
              <a:gd name="connsiteY0" fmla="*/ 119693 h 206168"/>
              <a:gd name="connsiteX1" fmla="*/ 152636 w 210285"/>
              <a:gd name="connsiteY1" fmla="*/ 73573 h 206168"/>
              <a:gd name="connsiteX2" fmla="*/ 158126 w 210285"/>
              <a:gd name="connsiteY2" fmla="*/ 0 h 206168"/>
              <a:gd name="connsiteX3" fmla="*/ 96633 w 210285"/>
              <a:gd name="connsiteY3" fmla="*/ 40355 h 206168"/>
              <a:gd name="connsiteX4" fmla="*/ 28276 w 210285"/>
              <a:gd name="connsiteY4" fmla="*/ 12628 h 206168"/>
              <a:gd name="connsiteX5" fmla="*/ 47768 w 210285"/>
              <a:gd name="connsiteY5" fmla="*/ 83730 h 206168"/>
              <a:gd name="connsiteX6" fmla="*/ 0 w 210285"/>
              <a:gd name="connsiteY6" fmla="*/ 139733 h 206168"/>
              <a:gd name="connsiteX7" fmla="*/ 73573 w 210285"/>
              <a:gd name="connsiteY7" fmla="*/ 143302 h 206168"/>
              <a:gd name="connsiteX8" fmla="*/ 112555 w 210285"/>
              <a:gd name="connsiteY8" fmla="*/ 206168 h 206168"/>
              <a:gd name="connsiteX9" fmla="*/ 138635 w 210285"/>
              <a:gd name="connsiteY9" fmla="*/ 137262 h 206168"/>
              <a:gd name="connsiteX10" fmla="*/ 210286 w 210285"/>
              <a:gd name="connsiteY10" fmla="*/ 119693 h 20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285" h="206168">
                <a:moveTo>
                  <a:pt x="210286" y="119693"/>
                </a:moveTo>
                <a:lnTo>
                  <a:pt x="152636" y="73573"/>
                </a:lnTo>
                <a:lnTo>
                  <a:pt x="158126" y="0"/>
                </a:lnTo>
                <a:lnTo>
                  <a:pt x="96633" y="40355"/>
                </a:lnTo>
                <a:lnTo>
                  <a:pt x="28276" y="12628"/>
                </a:lnTo>
                <a:lnTo>
                  <a:pt x="47768" y="83730"/>
                </a:lnTo>
                <a:lnTo>
                  <a:pt x="0" y="139733"/>
                </a:lnTo>
                <a:lnTo>
                  <a:pt x="73573" y="143302"/>
                </a:lnTo>
                <a:lnTo>
                  <a:pt x="112555" y="206168"/>
                </a:lnTo>
                <a:lnTo>
                  <a:pt x="138635" y="137262"/>
                </a:lnTo>
                <a:lnTo>
                  <a:pt x="210286" y="119693"/>
                </a:lnTo>
                <a:close/>
              </a:path>
            </a:pathLst>
          </a:custGeom>
          <a:solidFill>
            <a:srgbClr val="F99F00"/>
          </a:solidFill>
          <a:ln w="27443"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6CB12562-64B2-4257-8AD7-EC6CBFDD805D}"/>
              </a:ext>
            </a:extLst>
          </p:cNvPr>
          <p:cNvSpPr/>
          <p:nvPr/>
        </p:nvSpPr>
        <p:spPr>
          <a:xfrm>
            <a:off x="15591868" y="7428497"/>
            <a:ext cx="281113" cy="295662"/>
          </a:xfrm>
          <a:custGeom>
            <a:avLst/>
            <a:gdLst>
              <a:gd name="connsiteX0" fmla="*/ 107339 w 281113"/>
              <a:gd name="connsiteY0" fmla="*/ 295663 h 295662"/>
              <a:gd name="connsiteX1" fmla="*/ 179264 w 281113"/>
              <a:gd name="connsiteY1" fmla="*/ 221815 h 295662"/>
              <a:gd name="connsiteX2" fmla="*/ 281114 w 281113"/>
              <a:gd name="connsiteY2" fmla="*/ 239385 h 295662"/>
              <a:gd name="connsiteX3" fmla="*/ 233072 w 281113"/>
              <a:gd name="connsiteY3" fmla="*/ 147968 h 295662"/>
              <a:gd name="connsiteX4" fmla="*/ 281114 w 281113"/>
              <a:gd name="connsiteY4" fmla="*/ 56552 h 295662"/>
              <a:gd name="connsiteX5" fmla="*/ 179539 w 281113"/>
              <a:gd name="connsiteY5" fmla="*/ 73847 h 295662"/>
              <a:gd name="connsiteX6" fmla="*/ 107614 w 281113"/>
              <a:gd name="connsiteY6" fmla="*/ 0 h 295662"/>
              <a:gd name="connsiteX7" fmla="*/ 92515 w 281113"/>
              <a:gd name="connsiteY7" fmla="*/ 102123 h 295662"/>
              <a:gd name="connsiteX8" fmla="*/ 0 w 281113"/>
              <a:gd name="connsiteY8" fmla="*/ 147694 h 295662"/>
              <a:gd name="connsiteX9" fmla="*/ 92515 w 281113"/>
              <a:gd name="connsiteY9" fmla="*/ 193265 h 295662"/>
              <a:gd name="connsiteX10" fmla="*/ 107339 w 281113"/>
              <a:gd name="connsiteY10" fmla="*/ 295663 h 29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113" h="295662">
                <a:moveTo>
                  <a:pt x="107339" y="295663"/>
                </a:moveTo>
                <a:lnTo>
                  <a:pt x="179264" y="221815"/>
                </a:lnTo>
                <a:lnTo>
                  <a:pt x="281114" y="239385"/>
                </a:lnTo>
                <a:lnTo>
                  <a:pt x="233072" y="147968"/>
                </a:lnTo>
                <a:lnTo>
                  <a:pt x="281114" y="56552"/>
                </a:lnTo>
                <a:lnTo>
                  <a:pt x="179539" y="73847"/>
                </a:lnTo>
                <a:lnTo>
                  <a:pt x="107614" y="0"/>
                </a:lnTo>
                <a:lnTo>
                  <a:pt x="92515" y="102123"/>
                </a:lnTo>
                <a:lnTo>
                  <a:pt x="0" y="147694"/>
                </a:lnTo>
                <a:lnTo>
                  <a:pt x="92515" y="193265"/>
                </a:lnTo>
                <a:lnTo>
                  <a:pt x="107339" y="295663"/>
                </a:lnTo>
                <a:close/>
              </a:path>
            </a:pathLst>
          </a:custGeom>
          <a:solidFill>
            <a:srgbClr val="F99F00"/>
          </a:solidFill>
          <a:ln w="27443"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70123FEE-37A8-4780-B204-2D07A3FB1923}"/>
              </a:ext>
            </a:extLst>
          </p:cNvPr>
          <p:cNvSpPr/>
          <p:nvPr/>
        </p:nvSpPr>
        <p:spPr>
          <a:xfrm>
            <a:off x="16552155" y="8556793"/>
            <a:ext cx="268210" cy="272877"/>
          </a:xfrm>
          <a:custGeom>
            <a:avLst/>
            <a:gdLst>
              <a:gd name="connsiteX0" fmla="*/ 84554 w 268210"/>
              <a:gd name="connsiteY0" fmla="*/ 272877 h 272877"/>
              <a:gd name="connsiteX1" fmla="*/ 158126 w 268210"/>
              <a:gd name="connsiteY1" fmla="*/ 211658 h 272877"/>
              <a:gd name="connsiteX2" fmla="*/ 250366 w 268210"/>
              <a:gd name="connsiteY2" fmla="*/ 237738 h 272877"/>
              <a:gd name="connsiteX3" fmla="*/ 214953 w 268210"/>
              <a:gd name="connsiteY3" fmla="*/ 148792 h 272877"/>
              <a:gd name="connsiteX4" fmla="*/ 268210 w 268210"/>
              <a:gd name="connsiteY4" fmla="*/ 69180 h 272877"/>
              <a:gd name="connsiteX5" fmla="*/ 172676 w 268210"/>
              <a:gd name="connsiteY5" fmla="*/ 75219 h 272877"/>
              <a:gd name="connsiteX6" fmla="*/ 113379 w 268210"/>
              <a:gd name="connsiteY6" fmla="*/ 0 h 272877"/>
              <a:gd name="connsiteX7" fmla="*/ 89769 w 268210"/>
              <a:gd name="connsiteY7" fmla="*/ 92789 h 272877"/>
              <a:gd name="connsiteX8" fmla="*/ 0 w 268210"/>
              <a:gd name="connsiteY8" fmla="*/ 126007 h 272877"/>
              <a:gd name="connsiteX9" fmla="*/ 80710 w 268210"/>
              <a:gd name="connsiteY9" fmla="*/ 177068 h 272877"/>
              <a:gd name="connsiteX10" fmla="*/ 84554 w 268210"/>
              <a:gd name="connsiteY10" fmla="*/ 272877 h 2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8210" h="272877">
                <a:moveTo>
                  <a:pt x="84554" y="272877"/>
                </a:moveTo>
                <a:lnTo>
                  <a:pt x="158126" y="211658"/>
                </a:lnTo>
                <a:lnTo>
                  <a:pt x="250366" y="237738"/>
                </a:lnTo>
                <a:lnTo>
                  <a:pt x="214953" y="148792"/>
                </a:lnTo>
                <a:lnTo>
                  <a:pt x="268210" y="69180"/>
                </a:lnTo>
                <a:lnTo>
                  <a:pt x="172676" y="75219"/>
                </a:lnTo>
                <a:lnTo>
                  <a:pt x="113379" y="0"/>
                </a:lnTo>
                <a:lnTo>
                  <a:pt x="89769" y="92789"/>
                </a:lnTo>
                <a:lnTo>
                  <a:pt x="0" y="126007"/>
                </a:lnTo>
                <a:lnTo>
                  <a:pt x="80710" y="177068"/>
                </a:lnTo>
                <a:lnTo>
                  <a:pt x="84554" y="272877"/>
                </a:lnTo>
                <a:close/>
              </a:path>
            </a:pathLst>
          </a:custGeom>
          <a:solidFill>
            <a:srgbClr val="F99F00"/>
          </a:solidFill>
          <a:ln w="27443" cap="flat">
            <a:noFill/>
            <a:prstDash val="solid"/>
            <a:miter/>
          </a:ln>
        </p:spPr>
        <p:txBody>
          <a:bodyPr rtlCol="0" anchor="ctr"/>
          <a:lstStyle/>
          <a:p>
            <a:endParaRPr lang="en-US"/>
          </a:p>
        </p:txBody>
      </p:sp>
      <p:pic>
        <p:nvPicPr>
          <p:cNvPr id="85" name="Picture 84">
            <a:extLst>
              <a:ext uri="{FF2B5EF4-FFF2-40B4-BE49-F238E27FC236}">
                <a16:creationId xmlns:a16="http://schemas.microsoft.com/office/drawing/2014/main" id="{7FCA5921-32FA-4C66-88DA-3E14F33393EF}"/>
              </a:ext>
            </a:extLst>
          </p:cNvPr>
          <p:cNvPicPr>
            <a:picLocks noChangeAspect="1"/>
          </p:cNvPicPr>
          <p:nvPr/>
        </p:nvPicPr>
        <p:blipFill>
          <a:blip r:embed="rId2"/>
          <a:stretch>
            <a:fillRect/>
          </a:stretch>
        </p:blipFill>
        <p:spPr>
          <a:xfrm>
            <a:off x="17278272" y="8381646"/>
            <a:ext cx="4216695" cy="3538071"/>
          </a:xfrm>
          <a:custGeom>
            <a:avLst/>
            <a:gdLst>
              <a:gd name="connsiteX0" fmla="*/ 269 w 4216695"/>
              <a:gd name="connsiteY0" fmla="*/ 208 h 3538071"/>
              <a:gd name="connsiteX1" fmla="*/ 4216964 w 4216695"/>
              <a:gd name="connsiteY1" fmla="*/ 208 h 3538071"/>
              <a:gd name="connsiteX2" fmla="*/ 4216964 w 4216695"/>
              <a:gd name="connsiteY2" fmla="*/ 3538280 h 3538071"/>
              <a:gd name="connsiteX3" fmla="*/ 269 w 4216695"/>
              <a:gd name="connsiteY3" fmla="*/ 3538280 h 3538071"/>
            </a:gdLst>
            <a:ahLst/>
            <a:cxnLst>
              <a:cxn ang="0">
                <a:pos x="connsiteX0" y="connsiteY0"/>
              </a:cxn>
              <a:cxn ang="0">
                <a:pos x="connsiteX1" y="connsiteY1"/>
              </a:cxn>
              <a:cxn ang="0">
                <a:pos x="connsiteX2" y="connsiteY2"/>
              </a:cxn>
              <a:cxn ang="0">
                <a:pos x="connsiteX3" y="connsiteY3"/>
              </a:cxn>
            </a:cxnLst>
            <a:rect l="l" t="t" r="r" b="b"/>
            <a:pathLst>
              <a:path w="4216695" h="3538071">
                <a:moveTo>
                  <a:pt x="269" y="208"/>
                </a:moveTo>
                <a:lnTo>
                  <a:pt x="4216964" y="208"/>
                </a:lnTo>
                <a:lnTo>
                  <a:pt x="4216964" y="3538280"/>
                </a:lnTo>
                <a:lnTo>
                  <a:pt x="269" y="3538280"/>
                </a:lnTo>
                <a:close/>
              </a:path>
            </a:pathLst>
          </a:custGeom>
        </p:spPr>
      </p:pic>
      <p:sp>
        <p:nvSpPr>
          <p:cNvPr id="86" name="Freeform: Shape 85">
            <a:extLst>
              <a:ext uri="{FF2B5EF4-FFF2-40B4-BE49-F238E27FC236}">
                <a16:creationId xmlns:a16="http://schemas.microsoft.com/office/drawing/2014/main" id="{A9669167-8657-4FF9-A1F3-D048D0860435}"/>
              </a:ext>
            </a:extLst>
          </p:cNvPr>
          <p:cNvSpPr/>
          <p:nvPr/>
        </p:nvSpPr>
        <p:spPr>
          <a:xfrm>
            <a:off x="17502009" y="8602913"/>
            <a:ext cx="3549875" cy="2871800"/>
          </a:xfrm>
          <a:custGeom>
            <a:avLst/>
            <a:gdLst>
              <a:gd name="connsiteX0" fmla="*/ 703333 w 3549875"/>
              <a:gd name="connsiteY0" fmla="*/ 106 h 2871800"/>
              <a:gd name="connsiteX1" fmla="*/ 0 w 3549875"/>
              <a:gd name="connsiteY1" fmla="*/ 2871906 h 2871800"/>
              <a:gd name="connsiteX2" fmla="*/ 3549876 w 3549875"/>
              <a:gd name="connsiteY2" fmla="*/ 694378 h 2871800"/>
              <a:gd name="connsiteX3" fmla="*/ 1087667 w 3549875"/>
              <a:gd name="connsiteY3" fmla="*/ 643043 h 2871800"/>
              <a:gd name="connsiteX4" fmla="*/ 2219531 w 3549875"/>
              <a:gd name="connsiteY4" fmla="*/ 919214 h 2871800"/>
              <a:gd name="connsiteX5" fmla="*/ 811494 w 3549875"/>
              <a:gd name="connsiteY5" fmla="*/ 1774907 h 28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9875" h="2871800">
                <a:moveTo>
                  <a:pt x="703333" y="106"/>
                </a:moveTo>
                <a:lnTo>
                  <a:pt x="0" y="2871906"/>
                </a:lnTo>
                <a:lnTo>
                  <a:pt x="3549876" y="694378"/>
                </a:lnTo>
                <a:close/>
                <a:moveTo>
                  <a:pt x="1087667" y="643043"/>
                </a:moveTo>
                <a:lnTo>
                  <a:pt x="2219531" y="919214"/>
                </a:lnTo>
                <a:lnTo>
                  <a:pt x="811494" y="1774907"/>
                </a:lnTo>
                <a:close/>
              </a:path>
            </a:pathLst>
          </a:custGeom>
          <a:solidFill>
            <a:srgbClr val="9797FF"/>
          </a:solidFill>
          <a:ln w="27443"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4F44E0DA-6DAD-4A1F-9EA3-E3C283D5EF89}"/>
              </a:ext>
            </a:extLst>
          </p:cNvPr>
          <p:cNvSpPr/>
          <p:nvPr/>
        </p:nvSpPr>
        <p:spPr>
          <a:xfrm>
            <a:off x="17528638" y="8601266"/>
            <a:ext cx="3429084" cy="2756500"/>
          </a:xfrm>
          <a:custGeom>
            <a:avLst/>
            <a:gdLst>
              <a:gd name="connsiteX0" fmla="*/ 672585 w 3429084"/>
              <a:gd name="connsiteY0" fmla="*/ 106 h 2756500"/>
              <a:gd name="connsiteX1" fmla="*/ 0 w 3429084"/>
              <a:gd name="connsiteY1" fmla="*/ 2756607 h 2756500"/>
              <a:gd name="connsiteX2" fmla="*/ 3429084 w 3429084"/>
              <a:gd name="connsiteY2" fmla="*/ 672691 h 2756500"/>
              <a:gd name="connsiteX3" fmla="*/ 1007230 w 3429084"/>
              <a:gd name="connsiteY3" fmla="*/ 578254 h 2756500"/>
              <a:gd name="connsiteX4" fmla="*/ 2139094 w 3429084"/>
              <a:gd name="connsiteY4" fmla="*/ 854426 h 2756500"/>
              <a:gd name="connsiteX5" fmla="*/ 730784 w 3429084"/>
              <a:gd name="connsiteY5" fmla="*/ 1710119 h 275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84" h="2756500">
                <a:moveTo>
                  <a:pt x="672585" y="106"/>
                </a:moveTo>
                <a:lnTo>
                  <a:pt x="0" y="2756607"/>
                </a:lnTo>
                <a:lnTo>
                  <a:pt x="3429084" y="672691"/>
                </a:lnTo>
                <a:close/>
                <a:moveTo>
                  <a:pt x="1007230" y="578254"/>
                </a:moveTo>
                <a:lnTo>
                  <a:pt x="2139094" y="854426"/>
                </a:lnTo>
                <a:lnTo>
                  <a:pt x="730784" y="1710119"/>
                </a:lnTo>
                <a:close/>
              </a:path>
            </a:pathLst>
          </a:custGeom>
          <a:solidFill>
            <a:srgbClr val="6161FF"/>
          </a:solidFill>
          <a:ln w="27443"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03B2ED75-E07D-4566-9839-D4A1665EB10E}"/>
              </a:ext>
            </a:extLst>
          </p:cNvPr>
          <p:cNvSpPr/>
          <p:nvPr/>
        </p:nvSpPr>
        <p:spPr>
          <a:xfrm rot="17023200">
            <a:off x="18216997" y="8692439"/>
            <a:ext cx="34315" cy="137536"/>
          </a:xfrm>
          <a:custGeom>
            <a:avLst/>
            <a:gdLst>
              <a:gd name="connsiteX0" fmla="*/ 0 w 34315"/>
              <a:gd name="connsiteY0" fmla="*/ 106 h 137536"/>
              <a:gd name="connsiteX1" fmla="*/ 34315 w 34315"/>
              <a:gd name="connsiteY1" fmla="*/ 106 h 137536"/>
              <a:gd name="connsiteX2" fmla="*/ 34315 w 34315"/>
              <a:gd name="connsiteY2" fmla="*/ 137643 h 137536"/>
              <a:gd name="connsiteX3" fmla="*/ 0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0" y="106"/>
                </a:moveTo>
                <a:lnTo>
                  <a:pt x="34315" y="106"/>
                </a:lnTo>
                <a:lnTo>
                  <a:pt x="34315" y="137643"/>
                </a:lnTo>
                <a:lnTo>
                  <a:pt x="0" y="137643"/>
                </a:lnTo>
                <a:close/>
              </a:path>
            </a:pathLst>
          </a:custGeom>
          <a:solidFill>
            <a:srgbClr val="BDBDFF"/>
          </a:solidFill>
          <a:ln w="27443"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B94ACACB-B27F-42EB-B8C0-398C161964E0}"/>
              </a:ext>
            </a:extLst>
          </p:cNvPr>
          <p:cNvSpPr/>
          <p:nvPr/>
        </p:nvSpPr>
        <p:spPr>
          <a:xfrm rot="17022600">
            <a:off x="18162862" y="8908505"/>
            <a:ext cx="34315" cy="137536"/>
          </a:xfrm>
          <a:custGeom>
            <a:avLst/>
            <a:gdLst>
              <a:gd name="connsiteX0" fmla="*/ 0 w 34315"/>
              <a:gd name="connsiteY0" fmla="*/ 106 h 137536"/>
              <a:gd name="connsiteX1" fmla="*/ 34315 w 34315"/>
              <a:gd name="connsiteY1" fmla="*/ 106 h 137536"/>
              <a:gd name="connsiteX2" fmla="*/ 34315 w 34315"/>
              <a:gd name="connsiteY2" fmla="*/ 137643 h 137536"/>
              <a:gd name="connsiteX3" fmla="*/ 0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0" y="106"/>
                </a:moveTo>
                <a:lnTo>
                  <a:pt x="34315" y="106"/>
                </a:lnTo>
                <a:lnTo>
                  <a:pt x="34315" y="137643"/>
                </a:lnTo>
                <a:lnTo>
                  <a:pt x="0" y="137643"/>
                </a:lnTo>
                <a:close/>
              </a:path>
            </a:pathLst>
          </a:custGeom>
          <a:solidFill>
            <a:srgbClr val="BDBDFF"/>
          </a:solidFill>
          <a:ln w="27443"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E00B8CBC-9FEE-4201-B99A-91E65EE83274}"/>
              </a:ext>
            </a:extLst>
          </p:cNvPr>
          <p:cNvSpPr/>
          <p:nvPr/>
        </p:nvSpPr>
        <p:spPr>
          <a:xfrm rot="17023200">
            <a:off x="18110856" y="9126387"/>
            <a:ext cx="34315" cy="137536"/>
          </a:xfrm>
          <a:custGeom>
            <a:avLst/>
            <a:gdLst>
              <a:gd name="connsiteX0" fmla="*/ 0 w 34315"/>
              <a:gd name="connsiteY0" fmla="*/ 106 h 137536"/>
              <a:gd name="connsiteX1" fmla="*/ 34316 w 34315"/>
              <a:gd name="connsiteY1" fmla="*/ 106 h 137536"/>
              <a:gd name="connsiteX2" fmla="*/ 34316 w 34315"/>
              <a:gd name="connsiteY2" fmla="*/ 137643 h 137536"/>
              <a:gd name="connsiteX3" fmla="*/ 0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0" y="106"/>
                </a:moveTo>
                <a:lnTo>
                  <a:pt x="34316" y="106"/>
                </a:lnTo>
                <a:lnTo>
                  <a:pt x="34316" y="137643"/>
                </a:lnTo>
                <a:lnTo>
                  <a:pt x="0" y="137643"/>
                </a:lnTo>
                <a:close/>
              </a:path>
            </a:pathLst>
          </a:custGeom>
          <a:solidFill>
            <a:srgbClr val="BDBDFF"/>
          </a:solidFill>
          <a:ln w="27443"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61A3713-99C6-417A-AA5C-142FA47EF05B}"/>
              </a:ext>
            </a:extLst>
          </p:cNvPr>
          <p:cNvSpPr/>
          <p:nvPr/>
        </p:nvSpPr>
        <p:spPr>
          <a:xfrm rot="17022600">
            <a:off x="18056749" y="9342174"/>
            <a:ext cx="34315" cy="137536"/>
          </a:xfrm>
          <a:custGeom>
            <a:avLst/>
            <a:gdLst>
              <a:gd name="connsiteX0" fmla="*/ 0 w 34315"/>
              <a:gd name="connsiteY0" fmla="*/ 106 h 137536"/>
              <a:gd name="connsiteX1" fmla="*/ 34316 w 34315"/>
              <a:gd name="connsiteY1" fmla="*/ 106 h 137536"/>
              <a:gd name="connsiteX2" fmla="*/ 34316 w 34315"/>
              <a:gd name="connsiteY2" fmla="*/ 137643 h 137536"/>
              <a:gd name="connsiteX3" fmla="*/ 0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0" y="106"/>
                </a:moveTo>
                <a:lnTo>
                  <a:pt x="34316" y="106"/>
                </a:lnTo>
                <a:lnTo>
                  <a:pt x="34316" y="137643"/>
                </a:lnTo>
                <a:lnTo>
                  <a:pt x="0" y="137643"/>
                </a:lnTo>
                <a:close/>
              </a:path>
            </a:pathLst>
          </a:custGeom>
          <a:solidFill>
            <a:srgbClr val="BDBDFF"/>
          </a:solidFill>
          <a:ln w="27443"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C08F0CEC-5C2A-4D53-8190-B22E185B658E}"/>
              </a:ext>
            </a:extLst>
          </p:cNvPr>
          <p:cNvSpPr/>
          <p:nvPr/>
        </p:nvSpPr>
        <p:spPr>
          <a:xfrm rot="17023200">
            <a:off x="18004983" y="9560400"/>
            <a:ext cx="34315" cy="137536"/>
          </a:xfrm>
          <a:custGeom>
            <a:avLst/>
            <a:gdLst>
              <a:gd name="connsiteX0" fmla="*/ 0 w 34315"/>
              <a:gd name="connsiteY0" fmla="*/ 106 h 137536"/>
              <a:gd name="connsiteX1" fmla="*/ 34316 w 34315"/>
              <a:gd name="connsiteY1" fmla="*/ 106 h 137536"/>
              <a:gd name="connsiteX2" fmla="*/ 34316 w 34315"/>
              <a:gd name="connsiteY2" fmla="*/ 137643 h 137536"/>
              <a:gd name="connsiteX3" fmla="*/ 0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0" y="106"/>
                </a:moveTo>
                <a:lnTo>
                  <a:pt x="34316" y="106"/>
                </a:lnTo>
                <a:lnTo>
                  <a:pt x="34316" y="137643"/>
                </a:lnTo>
                <a:lnTo>
                  <a:pt x="0" y="137643"/>
                </a:lnTo>
                <a:close/>
              </a:path>
            </a:pathLst>
          </a:custGeom>
          <a:solidFill>
            <a:srgbClr val="BDBDFF"/>
          </a:solidFill>
          <a:ln w="27443"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86FD478C-74A0-4851-A49B-317BB16D17B2}"/>
              </a:ext>
            </a:extLst>
          </p:cNvPr>
          <p:cNvSpPr/>
          <p:nvPr/>
        </p:nvSpPr>
        <p:spPr>
          <a:xfrm rot="17033831">
            <a:off x="17979334" y="9827356"/>
            <a:ext cx="34289" cy="137433"/>
          </a:xfrm>
          <a:custGeom>
            <a:avLst/>
            <a:gdLst>
              <a:gd name="connsiteX0" fmla="*/ 2 w 34289"/>
              <a:gd name="connsiteY0" fmla="*/ 108 h 137433"/>
              <a:gd name="connsiteX1" fmla="*/ 34291 w 34289"/>
              <a:gd name="connsiteY1" fmla="*/ 108 h 137433"/>
              <a:gd name="connsiteX2" fmla="*/ 34291 w 34289"/>
              <a:gd name="connsiteY2" fmla="*/ 137542 h 137433"/>
              <a:gd name="connsiteX3" fmla="*/ 2 w 34289"/>
              <a:gd name="connsiteY3" fmla="*/ 137542 h 137433"/>
            </a:gdLst>
            <a:ahLst/>
            <a:cxnLst>
              <a:cxn ang="0">
                <a:pos x="connsiteX0" y="connsiteY0"/>
              </a:cxn>
              <a:cxn ang="0">
                <a:pos x="connsiteX1" y="connsiteY1"/>
              </a:cxn>
              <a:cxn ang="0">
                <a:pos x="connsiteX2" y="connsiteY2"/>
              </a:cxn>
              <a:cxn ang="0">
                <a:pos x="connsiteX3" y="connsiteY3"/>
              </a:cxn>
            </a:cxnLst>
            <a:rect l="l" t="t" r="r" b="b"/>
            <a:pathLst>
              <a:path w="34289" h="137433">
                <a:moveTo>
                  <a:pt x="2" y="108"/>
                </a:moveTo>
                <a:lnTo>
                  <a:pt x="34291" y="108"/>
                </a:lnTo>
                <a:lnTo>
                  <a:pt x="34291" y="137542"/>
                </a:lnTo>
                <a:lnTo>
                  <a:pt x="2" y="137542"/>
                </a:lnTo>
                <a:close/>
              </a:path>
            </a:pathLst>
          </a:custGeom>
          <a:solidFill>
            <a:srgbClr val="BDBDFF"/>
          </a:solidFill>
          <a:ln w="2742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1A02B9F4-9933-4ABD-8E7E-6897DE79952D}"/>
              </a:ext>
            </a:extLst>
          </p:cNvPr>
          <p:cNvSpPr/>
          <p:nvPr/>
        </p:nvSpPr>
        <p:spPr>
          <a:xfrm rot="17023200">
            <a:off x="17898834" y="9994414"/>
            <a:ext cx="34315" cy="137536"/>
          </a:xfrm>
          <a:custGeom>
            <a:avLst/>
            <a:gdLst>
              <a:gd name="connsiteX0" fmla="*/ 1 w 34315"/>
              <a:gd name="connsiteY0" fmla="*/ 106 h 137536"/>
              <a:gd name="connsiteX1" fmla="*/ 34316 w 34315"/>
              <a:gd name="connsiteY1" fmla="*/ 106 h 137536"/>
              <a:gd name="connsiteX2" fmla="*/ 34316 w 34315"/>
              <a:gd name="connsiteY2" fmla="*/ 137643 h 137536"/>
              <a:gd name="connsiteX3" fmla="*/ 1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1" y="106"/>
                </a:moveTo>
                <a:lnTo>
                  <a:pt x="34316" y="106"/>
                </a:lnTo>
                <a:lnTo>
                  <a:pt x="34316" y="137643"/>
                </a:lnTo>
                <a:lnTo>
                  <a:pt x="1" y="137643"/>
                </a:lnTo>
                <a:close/>
              </a:path>
            </a:pathLst>
          </a:custGeom>
          <a:solidFill>
            <a:srgbClr val="BDBDFF"/>
          </a:solidFill>
          <a:ln w="27443"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016DC3FF-2C54-4957-AA3F-68FB2F3A5D67}"/>
              </a:ext>
            </a:extLst>
          </p:cNvPr>
          <p:cNvSpPr/>
          <p:nvPr/>
        </p:nvSpPr>
        <p:spPr>
          <a:xfrm rot="17023200">
            <a:off x="17846031" y="10211590"/>
            <a:ext cx="34315" cy="137536"/>
          </a:xfrm>
          <a:custGeom>
            <a:avLst/>
            <a:gdLst>
              <a:gd name="connsiteX0" fmla="*/ -1 w 34315"/>
              <a:gd name="connsiteY0" fmla="*/ 106 h 137536"/>
              <a:gd name="connsiteX1" fmla="*/ 34315 w 34315"/>
              <a:gd name="connsiteY1" fmla="*/ 106 h 137536"/>
              <a:gd name="connsiteX2" fmla="*/ 34315 w 34315"/>
              <a:gd name="connsiteY2" fmla="*/ 137643 h 137536"/>
              <a:gd name="connsiteX3" fmla="*/ -1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1" y="106"/>
                </a:moveTo>
                <a:lnTo>
                  <a:pt x="34315" y="106"/>
                </a:lnTo>
                <a:lnTo>
                  <a:pt x="34315" y="137643"/>
                </a:lnTo>
                <a:lnTo>
                  <a:pt x="-1" y="137643"/>
                </a:lnTo>
                <a:close/>
              </a:path>
            </a:pathLst>
          </a:custGeom>
          <a:solidFill>
            <a:srgbClr val="BDBDFF"/>
          </a:solidFill>
          <a:ln w="27443"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2BDFE4F8-DAD7-4BA1-85BC-B33049371FAE}"/>
              </a:ext>
            </a:extLst>
          </p:cNvPr>
          <p:cNvSpPr/>
          <p:nvPr/>
        </p:nvSpPr>
        <p:spPr>
          <a:xfrm rot="17022600">
            <a:off x="17792022" y="10427413"/>
            <a:ext cx="34315" cy="137536"/>
          </a:xfrm>
          <a:custGeom>
            <a:avLst/>
            <a:gdLst>
              <a:gd name="connsiteX0" fmla="*/ -1 w 34315"/>
              <a:gd name="connsiteY0" fmla="*/ 106 h 137536"/>
              <a:gd name="connsiteX1" fmla="*/ 34315 w 34315"/>
              <a:gd name="connsiteY1" fmla="*/ 106 h 137536"/>
              <a:gd name="connsiteX2" fmla="*/ 34315 w 34315"/>
              <a:gd name="connsiteY2" fmla="*/ 137643 h 137536"/>
              <a:gd name="connsiteX3" fmla="*/ -1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1" y="106"/>
                </a:moveTo>
                <a:lnTo>
                  <a:pt x="34315" y="106"/>
                </a:lnTo>
                <a:lnTo>
                  <a:pt x="34315" y="137643"/>
                </a:lnTo>
                <a:lnTo>
                  <a:pt x="-1" y="137643"/>
                </a:lnTo>
                <a:close/>
              </a:path>
            </a:pathLst>
          </a:custGeom>
          <a:solidFill>
            <a:srgbClr val="BDBDFF"/>
          </a:solidFill>
          <a:ln w="27443"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C0120A57-A860-4E14-BAE7-7E3904694EF8}"/>
              </a:ext>
            </a:extLst>
          </p:cNvPr>
          <p:cNvSpPr/>
          <p:nvPr/>
        </p:nvSpPr>
        <p:spPr>
          <a:xfrm rot="17022600">
            <a:off x="17738211" y="10643400"/>
            <a:ext cx="34315" cy="137536"/>
          </a:xfrm>
          <a:custGeom>
            <a:avLst/>
            <a:gdLst>
              <a:gd name="connsiteX0" fmla="*/ 0 w 34315"/>
              <a:gd name="connsiteY0" fmla="*/ 106 h 137536"/>
              <a:gd name="connsiteX1" fmla="*/ 34315 w 34315"/>
              <a:gd name="connsiteY1" fmla="*/ 106 h 137536"/>
              <a:gd name="connsiteX2" fmla="*/ 34315 w 34315"/>
              <a:gd name="connsiteY2" fmla="*/ 137643 h 137536"/>
              <a:gd name="connsiteX3" fmla="*/ 0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0" y="106"/>
                </a:moveTo>
                <a:lnTo>
                  <a:pt x="34315" y="106"/>
                </a:lnTo>
                <a:lnTo>
                  <a:pt x="34315" y="137643"/>
                </a:lnTo>
                <a:lnTo>
                  <a:pt x="0" y="137643"/>
                </a:lnTo>
                <a:close/>
              </a:path>
            </a:pathLst>
          </a:custGeom>
          <a:solidFill>
            <a:srgbClr val="BDBDFF"/>
          </a:solidFill>
          <a:ln w="27443"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C353855-C2AB-43B6-8DF1-70AB9B71F83B}"/>
              </a:ext>
            </a:extLst>
          </p:cNvPr>
          <p:cNvSpPr/>
          <p:nvPr/>
        </p:nvSpPr>
        <p:spPr>
          <a:xfrm rot="17022600">
            <a:off x="17686249" y="10861091"/>
            <a:ext cx="34315" cy="137536"/>
          </a:xfrm>
          <a:custGeom>
            <a:avLst/>
            <a:gdLst>
              <a:gd name="connsiteX0" fmla="*/ 0 w 34315"/>
              <a:gd name="connsiteY0" fmla="*/ 106 h 137536"/>
              <a:gd name="connsiteX1" fmla="*/ 34316 w 34315"/>
              <a:gd name="connsiteY1" fmla="*/ 106 h 137536"/>
              <a:gd name="connsiteX2" fmla="*/ 34316 w 34315"/>
              <a:gd name="connsiteY2" fmla="*/ 137643 h 137536"/>
              <a:gd name="connsiteX3" fmla="*/ 0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0" y="106"/>
                </a:moveTo>
                <a:lnTo>
                  <a:pt x="34316" y="106"/>
                </a:lnTo>
                <a:lnTo>
                  <a:pt x="34316" y="137643"/>
                </a:lnTo>
                <a:lnTo>
                  <a:pt x="0" y="137643"/>
                </a:lnTo>
                <a:close/>
              </a:path>
            </a:pathLst>
          </a:custGeom>
          <a:solidFill>
            <a:srgbClr val="BDBDFF"/>
          </a:solidFill>
          <a:ln w="27443"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F82F12F8-3F8D-458A-B954-2925E2EACFDE}"/>
              </a:ext>
            </a:extLst>
          </p:cNvPr>
          <p:cNvSpPr/>
          <p:nvPr/>
        </p:nvSpPr>
        <p:spPr>
          <a:xfrm rot="17023200">
            <a:off x="17634082" y="11079559"/>
            <a:ext cx="34315" cy="137536"/>
          </a:xfrm>
          <a:custGeom>
            <a:avLst/>
            <a:gdLst>
              <a:gd name="connsiteX0" fmla="*/ 0 w 34315"/>
              <a:gd name="connsiteY0" fmla="*/ 106 h 137536"/>
              <a:gd name="connsiteX1" fmla="*/ 34316 w 34315"/>
              <a:gd name="connsiteY1" fmla="*/ 106 h 137536"/>
              <a:gd name="connsiteX2" fmla="*/ 34316 w 34315"/>
              <a:gd name="connsiteY2" fmla="*/ 137643 h 137536"/>
              <a:gd name="connsiteX3" fmla="*/ 0 w 34315"/>
              <a:gd name="connsiteY3" fmla="*/ 137643 h 137536"/>
            </a:gdLst>
            <a:ahLst/>
            <a:cxnLst>
              <a:cxn ang="0">
                <a:pos x="connsiteX0" y="connsiteY0"/>
              </a:cxn>
              <a:cxn ang="0">
                <a:pos x="connsiteX1" y="connsiteY1"/>
              </a:cxn>
              <a:cxn ang="0">
                <a:pos x="connsiteX2" y="connsiteY2"/>
              </a:cxn>
              <a:cxn ang="0">
                <a:pos x="connsiteX3" y="connsiteY3"/>
              </a:cxn>
            </a:cxnLst>
            <a:rect l="l" t="t" r="r" b="b"/>
            <a:pathLst>
              <a:path w="34315" h="137536">
                <a:moveTo>
                  <a:pt x="0" y="106"/>
                </a:moveTo>
                <a:lnTo>
                  <a:pt x="34316" y="106"/>
                </a:lnTo>
                <a:lnTo>
                  <a:pt x="34316" y="137643"/>
                </a:lnTo>
                <a:lnTo>
                  <a:pt x="0" y="137643"/>
                </a:lnTo>
                <a:close/>
              </a:path>
            </a:pathLst>
          </a:custGeom>
          <a:solidFill>
            <a:srgbClr val="BDBDFF"/>
          </a:solidFill>
          <a:ln w="27443" cap="flat">
            <a:noFill/>
            <a:prstDash val="solid"/>
            <a:miter/>
          </a:ln>
        </p:spPr>
        <p:txBody>
          <a:bodyPr rtlCol="0" anchor="ctr"/>
          <a:lstStyle/>
          <a:p>
            <a:endParaRPr lang="en-US"/>
          </a:p>
        </p:txBody>
      </p:sp>
      <p:pic>
        <p:nvPicPr>
          <p:cNvPr id="100" name="Picture 99">
            <a:extLst>
              <a:ext uri="{FF2B5EF4-FFF2-40B4-BE49-F238E27FC236}">
                <a16:creationId xmlns:a16="http://schemas.microsoft.com/office/drawing/2014/main" id="{8FBE37A7-C537-46A9-9604-EAF3E30EA74A}"/>
              </a:ext>
            </a:extLst>
          </p:cNvPr>
          <p:cNvPicPr>
            <a:picLocks noChangeAspect="1"/>
          </p:cNvPicPr>
          <p:nvPr/>
        </p:nvPicPr>
        <p:blipFill>
          <a:blip r:embed="rId3"/>
          <a:stretch>
            <a:fillRect/>
          </a:stretch>
        </p:blipFill>
        <p:spPr>
          <a:xfrm>
            <a:off x="13674315" y="7979742"/>
            <a:ext cx="3103224" cy="3149345"/>
          </a:xfrm>
          <a:custGeom>
            <a:avLst/>
            <a:gdLst>
              <a:gd name="connsiteX0" fmla="*/ 202 w 3103224"/>
              <a:gd name="connsiteY0" fmla="*/ 215 h 3149345"/>
              <a:gd name="connsiteX1" fmla="*/ 3103426 w 3103224"/>
              <a:gd name="connsiteY1" fmla="*/ 215 h 3149345"/>
              <a:gd name="connsiteX2" fmla="*/ 3103426 w 3103224"/>
              <a:gd name="connsiteY2" fmla="*/ 3149561 h 3149345"/>
              <a:gd name="connsiteX3" fmla="*/ 202 w 3103224"/>
              <a:gd name="connsiteY3" fmla="*/ 3149561 h 3149345"/>
            </a:gdLst>
            <a:ahLst/>
            <a:cxnLst>
              <a:cxn ang="0">
                <a:pos x="connsiteX0" y="connsiteY0"/>
              </a:cxn>
              <a:cxn ang="0">
                <a:pos x="connsiteX1" y="connsiteY1"/>
              </a:cxn>
              <a:cxn ang="0">
                <a:pos x="connsiteX2" y="connsiteY2"/>
              </a:cxn>
              <a:cxn ang="0">
                <a:pos x="connsiteX3" y="connsiteY3"/>
              </a:cxn>
            </a:cxnLst>
            <a:rect l="l" t="t" r="r" b="b"/>
            <a:pathLst>
              <a:path w="3103224" h="3149345">
                <a:moveTo>
                  <a:pt x="202" y="215"/>
                </a:moveTo>
                <a:lnTo>
                  <a:pt x="3103426" y="215"/>
                </a:lnTo>
                <a:lnTo>
                  <a:pt x="3103426" y="3149561"/>
                </a:lnTo>
                <a:lnTo>
                  <a:pt x="202" y="3149561"/>
                </a:lnTo>
                <a:close/>
              </a:path>
            </a:pathLst>
          </a:custGeom>
        </p:spPr>
      </p:pic>
      <p:sp>
        <p:nvSpPr>
          <p:cNvPr id="101" name="Freeform: Shape 100">
            <a:extLst>
              <a:ext uri="{FF2B5EF4-FFF2-40B4-BE49-F238E27FC236}">
                <a16:creationId xmlns:a16="http://schemas.microsoft.com/office/drawing/2014/main" id="{54F0528F-AA37-4C2C-A5F5-98B485762B11}"/>
              </a:ext>
            </a:extLst>
          </p:cNvPr>
          <p:cNvSpPr/>
          <p:nvPr/>
        </p:nvSpPr>
        <p:spPr>
          <a:xfrm>
            <a:off x="13899974" y="8204852"/>
            <a:ext cx="2435306" cy="2482799"/>
          </a:xfrm>
          <a:custGeom>
            <a:avLst/>
            <a:gdLst>
              <a:gd name="connsiteX0" fmla="*/ 2435306 w 2435306"/>
              <a:gd name="connsiteY0" fmla="*/ 996355 h 2482799"/>
              <a:gd name="connsiteX1" fmla="*/ 1783859 w 2435306"/>
              <a:gd name="connsiteY1" fmla="*/ 444012 h 2482799"/>
              <a:gd name="connsiteX2" fmla="*/ 1260067 w 2435306"/>
              <a:gd name="connsiteY2" fmla="*/ 106 h 2482799"/>
              <a:gd name="connsiteX3" fmla="*/ 1016838 w 2435306"/>
              <a:gd name="connsiteY3" fmla="*/ 288356 h 2482799"/>
              <a:gd name="connsiteX4" fmla="*/ 846359 w 2435306"/>
              <a:gd name="connsiteY4" fmla="*/ 837406 h 2482799"/>
              <a:gd name="connsiteX5" fmla="*/ 331900 w 2435306"/>
              <a:gd name="connsiteY5" fmla="*/ 1094086 h 2482799"/>
              <a:gd name="connsiteX6" fmla="*/ 0 w 2435306"/>
              <a:gd name="connsiteY6" fmla="*/ 1486656 h 2482799"/>
              <a:gd name="connsiteX7" fmla="*/ 523792 w 2435306"/>
              <a:gd name="connsiteY7" fmla="*/ 1930562 h 2482799"/>
              <a:gd name="connsiteX8" fmla="*/ 1175239 w 2435306"/>
              <a:gd name="connsiteY8" fmla="*/ 2482906 h 2482799"/>
              <a:gd name="connsiteX9" fmla="*/ 1507139 w 2435306"/>
              <a:gd name="connsiteY9" fmla="*/ 2091159 h 2482799"/>
              <a:gd name="connsiteX10" fmla="*/ 1676246 w 2435306"/>
              <a:gd name="connsiteY10" fmla="*/ 1542110 h 2482799"/>
              <a:gd name="connsiteX11" fmla="*/ 2192078 w 2435306"/>
              <a:gd name="connsiteY11" fmla="*/ 1284057 h 248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5306" h="2482799">
                <a:moveTo>
                  <a:pt x="2435306" y="996355"/>
                </a:moveTo>
                <a:lnTo>
                  <a:pt x="1783859" y="444012"/>
                </a:lnTo>
                <a:lnTo>
                  <a:pt x="1260067" y="106"/>
                </a:lnTo>
                <a:lnTo>
                  <a:pt x="1016838" y="288356"/>
                </a:lnTo>
                <a:cubicBezTo>
                  <a:pt x="1042053" y="487412"/>
                  <a:pt x="979883" y="687639"/>
                  <a:pt x="846359" y="837406"/>
                </a:cubicBezTo>
                <a:cubicBezTo>
                  <a:pt x="712415" y="983508"/>
                  <a:pt x="529182" y="1074929"/>
                  <a:pt x="331900" y="1094086"/>
                </a:cubicBezTo>
                <a:lnTo>
                  <a:pt x="0" y="1486656"/>
                </a:lnTo>
                <a:lnTo>
                  <a:pt x="523792" y="1930562"/>
                </a:lnTo>
                <a:lnTo>
                  <a:pt x="1175239" y="2482906"/>
                </a:lnTo>
                <a:lnTo>
                  <a:pt x="1507139" y="2091159"/>
                </a:lnTo>
                <a:cubicBezTo>
                  <a:pt x="1494337" y="1893605"/>
                  <a:pt x="1554513" y="1698227"/>
                  <a:pt x="1676246" y="1542110"/>
                </a:cubicBezTo>
                <a:cubicBezTo>
                  <a:pt x="1802658" y="1385390"/>
                  <a:pt x="1990858" y="1291239"/>
                  <a:pt x="2192078" y="1284057"/>
                </a:cubicBezTo>
                <a:close/>
              </a:path>
            </a:pathLst>
          </a:custGeom>
          <a:solidFill>
            <a:srgbClr val="F27F20"/>
          </a:solidFill>
          <a:ln w="27443"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3A5BA02A-BA97-4E62-A99C-5E9D55175341}"/>
              </a:ext>
            </a:extLst>
          </p:cNvPr>
          <p:cNvSpPr/>
          <p:nvPr/>
        </p:nvSpPr>
        <p:spPr>
          <a:xfrm>
            <a:off x="13899974" y="8204852"/>
            <a:ext cx="2435306" cy="2482799"/>
          </a:xfrm>
          <a:custGeom>
            <a:avLst/>
            <a:gdLst>
              <a:gd name="connsiteX0" fmla="*/ 2435306 w 2435306"/>
              <a:gd name="connsiteY0" fmla="*/ 996355 h 2482799"/>
              <a:gd name="connsiteX1" fmla="*/ 1783859 w 2435306"/>
              <a:gd name="connsiteY1" fmla="*/ 444012 h 2482799"/>
              <a:gd name="connsiteX2" fmla="*/ 1260067 w 2435306"/>
              <a:gd name="connsiteY2" fmla="*/ 106 h 2482799"/>
              <a:gd name="connsiteX3" fmla="*/ 1016838 w 2435306"/>
              <a:gd name="connsiteY3" fmla="*/ 288356 h 2482799"/>
              <a:gd name="connsiteX4" fmla="*/ 846359 w 2435306"/>
              <a:gd name="connsiteY4" fmla="*/ 837406 h 2482799"/>
              <a:gd name="connsiteX5" fmla="*/ 331900 w 2435306"/>
              <a:gd name="connsiteY5" fmla="*/ 1094086 h 2482799"/>
              <a:gd name="connsiteX6" fmla="*/ 0 w 2435306"/>
              <a:gd name="connsiteY6" fmla="*/ 1486656 h 2482799"/>
              <a:gd name="connsiteX7" fmla="*/ 523792 w 2435306"/>
              <a:gd name="connsiteY7" fmla="*/ 1930562 h 2482799"/>
              <a:gd name="connsiteX8" fmla="*/ 1175239 w 2435306"/>
              <a:gd name="connsiteY8" fmla="*/ 2482906 h 2482799"/>
              <a:gd name="connsiteX9" fmla="*/ 1507139 w 2435306"/>
              <a:gd name="connsiteY9" fmla="*/ 2091159 h 2482799"/>
              <a:gd name="connsiteX10" fmla="*/ 1676246 w 2435306"/>
              <a:gd name="connsiteY10" fmla="*/ 1542110 h 2482799"/>
              <a:gd name="connsiteX11" fmla="*/ 2192078 w 2435306"/>
              <a:gd name="connsiteY11" fmla="*/ 1284057 h 248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5306" h="2482799">
                <a:moveTo>
                  <a:pt x="2435306" y="996355"/>
                </a:moveTo>
                <a:lnTo>
                  <a:pt x="1783859" y="444012"/>
                </a:lnTo>
                <a:lnTo>
                  <a:pt x="1260067" y="106"/>
                </a:lnTo>
                <a:lnTo>
                  <a:pt x="1016838" y="288356"/>
                </a:lnTo>
                <a:cubicBezTo>
                  <a:pt x="1042053" y="487412"/>
                  <a:pt x="979883" y="687639"/>
                  <a:pt x="846359" y="837406"/>
                </a:cubicBezTo>
                <a:cubicBezTo>
                  <a:pt x="712415" y="983508"/>
                  <a:pt x="529182" y="1074929"/>
                  <a:pt x="331900" y="1094086"/>
                </a:cubicBezTo>
                <a:lnTo>
                  <a:pt x="0" y="1486656"/>
                </a:lnTo>
                <a:lnTo>
                  <a:pt x="523792" y="1930562"/>
                </a:lnTo>
                <a:lnTo>
                  <a:pt x="1175239" y="2482906"/>
                </a:lnTo>
                <a:lnTo>
                  <a:pt x="1507139" y="2091159"/>
                </a:lnTo>
                <a:cubicBezTo>
                  <a:pt x="1494337" y="1893605"/>
                  <a:pt x="1554513" y="1698227"/>
                  <a:pt x="1676246" y="1542110"/>
                </a:cubicBezTo>
                <a:cubicBezTo>
                  <a:pt x="1802658" y="1385390"/>
                  <a:pt x="1990858" y="1291239"/>
                  <a:pt x="2192078" y="1284057"/>
                </a:cubicBezTo>
                <a:close/>
              </a:path>
            </a:pathLst>
          </a:custGeom>
          <a:solidFill>
            <a:srgbClr val="F27F20"/>
          </a:solidFill>
          <a:ln w="27443"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2DCA94F0-D458-47A6-90D8-7FE805EAEBF2}"/>
              </a:ext>
            </a:extLst>
          </p:cNvPr>
          <p:cNvSpPr/>
          <p:nvPr/>
        </p:nvSpPr>
        <p:spPr>
          <a:xfrm rot="18617400">
            <a:off x="14368207" y="9152319"/>
            <a:ext cx="1524159" cy="559480"/>
          </a:xfrm>
          <a:custGeom>
            <a:avLst/>
            <a:gdLst>
              <a:gd name="connsiteX0" fmla="*/ 0 w 1524159"/>
              <a:gd name="connsiteY0" fmla="*/ 106 h 559480"/>
              <a:gd name="connsiteX1" fmla="*/ 1524160 w 1524159"/>
              <a:gd name="connsiteY1" fmla="*/ 106 h 559480"/>
              <a:gd name="connsiteX2" fmla="*/ 1524160 w 1524159"/>
              <a:gd name="connsiteY2" fmla="*/ 559587 h 559480"/>
              <a:gd name="connsiteX3" fmla="*/ 0 w 1524159"/>
              <a:gd name="connsiteY3" fmla="*/ 559587 h 559480"/>
            </a:gdLst>
            <a:ahLst/>
            <a:cxnLst>
              <a:cxn ang="0">
                <a:pos x="connsiteX0" y="connsiteY0"/>
              </a:cxn>
              <a:cxn ang="0">
                <a:pos x="connsiteX1" y="connsiteY1"/>
              </a:cxn>
              <a:cxn ang="0">
                <a:pos x="connsiteX2" y="connsiteY2"/>
              </a:cxn>
              <a:cxn ang="0">
                <a:pos x="connsiteX3" y="connsiteY3"/>
              </a:cxn>
            </a:cxnLst>
            <a:rect l="l" t="t" r="r" b="b"/>
            <a:pathLst>
              <a:path w="1524159" h="559480">
                <a:moveTo>
                  <a:pt x="0" y="106"/>
                </a:moveTo>
                <a:lnTo>
                  <a:pt x="1524160" y="106"/>
                </a:lnTo>
                <a:lnTo>
                  <a:pt x="1524160" y="559587"/>
                </a:lnTo>
                <a:lnTo>
                  <a:pt x="0" y="559587"/>
                </a:lnTo>
                <a:close/>
              </a:path>
            </a:pathLst>
          </a:custGeom>
          <a:solidFill>
            <a:srgbClr val="D1DAE0"/>
          </a:solidFill>
          <a:ln w="27443"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6080452C-7B60-4D64-BA1C-D234DA246787}"/>
              </a:ext>
            </a:extLst>
          </p:cNvPr>
          <p:cNvSpPr/>
          <p:nvPr/>
        </p:nvSpPr>
        <p:spPr>
          <a:xfrm rot="18617400">
            <a:off x="14264784" y="9200390"/>
            <a:ext cx="1524159" cy="288525"/>
          </a:xfrm>
          <a:custGeom>
            <a:avLst/>
            <a:gdLst>
              <a:gd name="connsiteX0" fmla="*/ 0 w 1524159"/>
              <a:gd name="connsiteY0" fmla="*/ 106 h 288525"/>
              <a:gd name="connsiteX1" fmla="*/ 1524160 w 1524159"/>
              <a:gd name="connsiteY1" fmla="*/ 106 h 288525"/>
              <a:gd name="connsiteX2" fmla="*/ 1524160 w 1524159"/>
              <a:gd name="connsiteY2" fmla="*/ 288631 h 288525"/>
              <a:gd name="connsiteX3" fmla="*/ 0 w 1524159"/>
              <a:gd name="connsiteY3" fmla="*/ 288631 h 288525"/>
            </a:gdLst>
            <a:ahLst/>
            <a:cxnLst>
              <a:cxn ang="0">
                <a:pos x="connsiteX0" y="connsiteY0"/>
              </a:cxn>
              <a:cxn ang="0">
                <a:pos x="connsiteX1" y="connsiteY1"/>
              </a:cxn>
              <a:cxn ang="0">
                <a:pos x="connsiteX2" y="connsiteY2"/>
              </a:cxn>
              <a:cxn ang="0">
                <a:pos x="connsiteX3" y="connsiteY3"/>
              </a:cxn>
            </a:cxnLst>
            <a:rect l="l" t="t" r="r" b="b"/>
            <a:pathLst>
              <a:path w="1524159" h="288525">
                <a:moveTo>
                  <a:pt x="0" y="106"/>
                </a:moveTo>
                <a:lnTo>
                  <a:pt x="1524160" y="106"/>
                </a:lnTo>
                <a:lnTo>
                  <a:pt x="1524160" y="288631"/>
                </a:lnTo>
                <a:lnTo>
                  <a:pt x="0" y="288631"/>
                </a:lnTo>
                <a:close/>
              </a:path>
            </a:pathLst>
          </a:custGeom>
          <a:solidFill>
            <a:srgbClr val="A4B2BA"/>
          </a:solidFill>
          <a:ln w="27443"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D17E281F-5B0A-4E40-A4D7-E2575F4ABB62}"/>
              </a:ext>
            </a:extLst>
          </p:cNvPr>
          <p:cNvSpPr/>
          <p:nvPr/>
        </p:nvSpPr>
        <p:spPr>
          <a:xfrm>
            <a:off x="15422569" y="8877429"/>
            <a:ext cx="192608" cy="192719"/>
          </a:xfrm>
          <a:custGeom>
            <a:avLst/>
            <a:gdLst>
              <a:gd name="connsiteX0" fmla="*/ 169849 w 192608"/>
              <a:gd name="connsiteY0" fmla="*/ 158790 h 192719"/>
              <a:gd name="connsiteX1" fmla="*/ 34036 w 192608"/>
              <a:gd name="connsiteY1" fmla="*/ 169955 h 192719"/>
              <a:gd name="connsiteX2" fmla="*/ 22871 w 192608"/>
              <a:gd name="connsiteY2" fmla="*/ 34142 h 192719"/>
              <a:gd name="connsiteX3" fmla="*/ 158593 w 192608"/>
              <a:gd name="connsiteY3" fmla="*/ 22900 h 192719"/>
              <a:gd name="connsiteX4" fmla="*/ 169849 w 192608"/>
              <a:gd name="connsiteY4" fmla="*/ 158790 h 192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608" h="192719">
                <a:moveTo>
                  <a:pt x="169849" y="158790"/>
                </a:moveTo>
                <a:cubicBezTo>
                  <a:pt x="135429" y="199376"/>
                  <a:pt x="74623" y="204375"/>
                  <a:pt x="34036" y="169955"/>
                </a:cubicBezTo>
                <a:cubicBezTo>
                  <a:pt x="-6550" y="135534"/>
                  <a:pt x="-11549" y="74729"/>
                  <a:pt x="22871" y="34142"/>
                </a:cubicBezTo>
                <a:cubicBezTo>
                  <a:pt x="57262" y="-6409"/>
                  <a:pt x="117999" y="-11440"/>
                  <a:pt x="158593" y="22900"/>
                </a:cubicBezTo>
                <a:cubicBezTo>
                  <a:pt x="199113" y="57376"/>
                  <a:pt x="204144" y="118118"/>
                  <a:pt x="169849" y="158790"/>
                </a:cubicBezTo>
                <a:close/>
              </a:path>
            </a:pathLst>
          </a:custGeom>
          <a:solidFill>
            <a:srgbClr val="758C96"/>
          </a:solidFill>
          <a:ln w="27443" cap="flat">
            <a:noFill/>
            <a:prstDash val="solid"/>
            <a:miter/>
          </a:ln>
        </p:spPr>
        <p:txBody>
          <a:bodyPr rtlCol="0" anchor="ctr"/>
          <a:lstStyle/>
          <a:p>
            <a:endParaRPr lang="en-US"/>
          </a:p>
        </p:txBody>
      </p:sp>
      <p:grpSp>
        <p:nvGrpSpPr>
          <p:cNvPr id="106" name="Graphic 2">
            <a:extLst>
              <a:ext uri="{FF2B5EF4-FFF2-40B4-BE49-F238E27FC236}">
                <a16:creationId xmlns:a16="http://schemas.microsoft.com/office/drawing/2014/main" id="{786F7702-76E7-4B8D-AAB0-38D561B486B9}"/>
              </a:ext>
            </a:extLst>
          </p:cNvPr>
          <p:cNvGrpSpPr/>
          <p:nvPr/>
        </p:nvGrpSpPr>
        <p:grpSpPr>
          <a:xfrm>
            <a:off x="14243348" y="8638900"/>
            <a:ext cx="1734716" cy="1604016"/>
            <a:chOff x="11014138" y="8638900"/>
            <a:chExt cx="1734716" cy="1604016"/>
          </a:xfrm>
          <a:solidFill>
            <a:srgbClr val="EF4322"/>
          </a:solidFill>
        </p:grpSpPr>
        <p:sp>
          <p:nvSpPr>
            <p:cNvPr id="107" name="Freeform: Shape 106">
              <a:extLst>
                <a:ext uri="{FF2B5EF4-FFF2-40B4-BE49-F238E27FC236}">
                  <a16:creationId xmlns:a16="http://schemas.microsoft.com/office/drawing/2014/main" id="{D2A5AD41-0BE8-471B-B456-38E999E2F3B3}"/>
                </a:ext>
              </a:extLst>
            </p:cNvPr>
            <p:cNvSpPr/>
            <p:nvPr/>
          </p:nvSpPr>
          <p:spPr>
            <a:xfrm rot="-2982600">
              <a:off x="11526106" y="8588617"/>
              <a:ext cx="118045" cy="539440"/>
            </a:xfrm>
            <a:custGeom>
              <a:avLst/>
              <a:gdLst>
                <a:gd name="connsiteX0" fmla="*/ 67808 w 118045"/>
                <a:gd name="connsiteY0" fmla="*/ 106 h 539440"/>
                <a:gd name="connsiteX1" fmla="*/ 118045 w 118045"/>
                <a:gd name="connsiteY1" fmla="*/ 106 h 539440"/>
                <a:gd name="connsiteX2" fmla="*/ 118045 w 118045"/>
                <a:gd name="connsiteY2" fmla="*/ 539547 h 539440"/>
                <a:gd name="connsiteX3" fmla="*/ 67808 w 118045"/>
                <a:gd name="connsiteY3" fmla="*/ 539547 h 539440"/>
                <a:gd name="connsiteX4" fmla="*/ 50238 w 118045"/>
                <a:gd name="connsiteY4" fmla="*/ 539547 h 539440"/>
                <a:gd name="connsiteX5" fmla="*/ 0 w 118045"/>
                <a:gd name="connsiteY5" fmla="*/ 539547 h 539440"/>
                <a:gd name="connsiteX6" fmla="*/ 0 w 118045"/>
                <a:gd name="connsiteY6" fmla="*/ 106 h 539440"/>
                <a:gd name="connsiteX7" fmla="*/ 50238 w 118045"/>
                <a:gd name="connsiteY7" fmla="*/ 106 h 53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45" h="539440">
                  <a:moveTo>
                    <a:pt x="67808" y="106"/>
                  </a:moveTo>
                  <a:cubicBezTo>
                    <a:pt x="95553" y="106"/>
                    <a:pt x="118045" y="106"/>
                    <a:pt x="118045" y="106"/>
                  </a:cubicBezTo>
                  <a:lnTo>
                    <a:pt x="118045" y="539547"/>
                  </a:lnTo>
                  <a:cubicBezTo>
                    <a:pt x="118045" y="539547"/>
                    <a:pt x="95553" y="539547"/>
                    <a:pt x="67808" y="539547"/>
                  </a:cubicBezTo>
                  <a:lnTo>
                    <a:pt x="50238" y="539547"/>
                  </a:lnTo>
                  <a:cubicBezTo>
                    <a:pt x="22492" y="539547"/>
                    <a:pt x="0" y="539547"/>
                    <a:pt x="0" y="539547"/>
                  </a:cubicBezTo>
                  <a:lnTo>
                    <a:pt x="0" y="106"/>
                  </a:lnTo>
                  <a:cubicBezTo>
                    <a:pt x="0" y="106"/>
                    <a:pt x="22492" y="106"/>
                    <a:pt x="50238" y="106"/>
                  </a:cubicBezTo>
                  <a:close/>
                </a:path>
              </a:pathLst>
            </a:custGeom>
            <a:solidFill>
              <a:srgbClr val="EF4322"/>
            </a:solidFill>
            <a:ln w="27443"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B0EF2C66-5F4F-43AF-AE75-CF30EE94565A}"/>
                </a:ext>
              </a:extLst>
            </p:cNvPr>
            <p:cNvSpPr/>
            <p:nvPr/>
          </p:nvSpPr>
          <p:spPr>
            <a:xfrm rot="-2982600">
              <a:off x="11362619" y="8781184"/>
              <a:ext cx="118045" cy="539440"/>
            </a:xfrm>
            <a:custGeom>
              <a:avLst/>
              <a:gdLst>
                <a:gd name="connsiteX0" fmla="*/ 67807 w 118045"/>
                <a:gd name="connsiteY0" fmla="*/ 106 h 539440"/>
                <a:gd name="connsiteX1" fmla="*/ 118045 w 118045"/>
                <a:gd name="connsiteY1" fmla="*/ 106 h 539440"/>
                <a:gd name="connsiteX2" fmla="*/ 118045 w 118045"/>
                <a:gd name="connsiteY2" fmla="*/ 539547 h 539440"/>
                <a:gd name="connsiteX3" fmla="*/ 67807 w 118045"/>
                <a:gd name="connsiteY3" fmla="*/ 539547 h 539440"/>
                <a:gd name="connsiteX4" fmla="*/ 50237 w 118045"/>
                <a:gd name="connsiteY4" fmla="*/ 539547 h 539440"/>
                <a:gd name="connsiteX5" fmla="*/ 0 w 118045"/>
                <a:gd name="connsiteY5" fmla="*/ 539547 h 539440"/>
                <a:gd name="connsiteX6" fmla="*/ 0 w 118045"/>
                <a:gd name="connsiteY6" fmla="*/ 106 h 539440"/>
                <a:gd name="connsiteX7" fmla="*/ 50237 w 118045"/>
                <a:gd name="connsiteY7" fmla="*/ 106 h 53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45" h="539440">
                  <a:moveTo>
                    <a:pt x="67807" y="106"/>
                  </a:moveTo>
                  <a:cubicBezTo>
                    <a:pt x="95553" y="106"/>
                    <a:pt x="118045" y="106"/>
                    <a:pt x="118045" y="106"/>
                  </a:cubicBezTo>
                  <a:lnTo>
                    <a:pt x="118045" y="539547"/>
                  </a:lnTo>
                  <a:cubicBezTo>
                    <a:pt x="118045" y="539547"/>
                    <a:pt x="95553" y="539547"/>
                    <a:pt x="67807" y="539547"/>
                  </a:cubicBezTo>
                  <a:lnTo>
                    <a:pt x="50237" y="539547"/>
                  </a:lnTo>
                  <a:cubicBezTo>
                    <a:pt x="22492" y="539547"/>
                    <a:pt x="0" y="539547"/>
                    <a:pt x="0" y="539547"/>
                  </a:cubicBezTo>
                  <a:lnTo>
                    <a:pt x="0" y="106"/>
                  </a:lnTo>
                  <a:cubicBezTo>
                    <a:pt x="0" y="106"/>
                    <a:pt x="22492" y="106"/>
                    <a:pt x="50237" y="106"/>
                  </a:cubicBezTo>
                  <a:close/>
                </a:path>
              </a:pathLst>
            </a:custGeom>
            <a:solidFill>
              <a:srgbClr val="EF4322"/>
            </a:solidFill>
            <a:ln w="27443"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5AEEE592-5D34-4216-BDC2-733095C625DE}"/>
                </a:ext>
              </a:extLst>
            </p:cNvPr>
            <p:cNvSpPr/>
            <p:nvPr/>
          </p:nvSpPr>
          <p:spPr>
            <a:xfrm rot="-2982600">
              <a:off x="11199020" y="8974331"/>
              <a:ext cx="118045" cy="539440"/>
            </a:xfrm>
            <a:custGeom>
              <a:avLst/>
              <a:gdLst>
                <a:gd name="connsiteX0" fmla="*/ 67808 w 118045"/>
                <a:gd name="connsiteY0" fmla="*/ 106 h 539440"/>
                <a:gd name="connsiteX1" fmla="*/ 118045 w 118045"/>
                <a:gd name="connsiteY1" fmla="*/ 106 h 539440"/>
                <a:gd name="connsiteX2" fmla="*/ 118045 w 118045"/>
                <a:gd name="connsiteY2" fmla="*/ 539546 h 539440"/>
                <a:gd name="connsiteX3" fmla="*/ 67808 w 118045"/>
                <a:gd name="connsiteY3" fmla="*/ 539546 h 539440"/>
                <a:gd name="connsiteX4" fmla="*/ 50238 w 118045"/>
                <a:gd name="connsiteY4" fmla="*/ 539546 h 539440"/>
                <a:gd name="connsiteX5" fmla="*/ 0 w 118045"/>
                <a:gd name="connsiteY5" fmla="*/ 539546 h 539440"/>
                <a:gd name="connsiteX6" fmla="*/ 0 w 118045"/>
                <a:gd name="connsiteY6" fmla="*/ 106 h 539440"/>
                <a:gd name="connsiteX7" fmla="*/ 50238 w 118045"/>
                <a:gd name="connsiteY7" fmla="*/ 106 h 53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45" h="539440">
                  <a:moveTo>
                    <a:pt x="67808" y="106"/>
                  </a:moveTo>
                  <a:cubicBezTo>
                    <a:pt x="95553" y="106"/>
                    <a:pt x="118045" y="106"/>
                    <a:pt x="118045" y="106"/>
                  </a:cubicBezTo>
                  <a:lnTo>
                    <a:pt x="118045" y="539546"/>
                  </a:lnTo>
                  <a:cubicBezTo>
                    <a:pt x="118045" y="539546"/>
                    <a:pt x="95553" y="539546"/>
                    <a:pt x="67808" y="539546"/>
                  </a:cubicBezTo>
                  <a:lnTo>
                    <a:pt x="50238" y="539546"/>
                  </a:lnTo>
                  <a:cubicBezTo>
                    <a:pt x="22492" y="539546"/>
                    <a:pt x="0" y="539546"/>
                    <a:pt x="0" y="539546"/>
                  </a:cubicBezTo>
                  <a:lnTo>
                    <a:pt x="0" y="106"/>
                  </a:lnTo>
                  <a:cubicBezTo>
                    <a:pt x="0" y="106"/>
                    <a:pt x="22492" y="106"/>
                    <a:pt x="50238" y="106"/>
                  </a:cubicBezTo>
                  <a:close/>
                </a:path>
              </a:pathLst>
            </a:custGeom>
            <a:solidFill>
              <a:srgbClr val="EF4322"/>
            </a:solidFill>
            <a:ln w="27443"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FB57735D-AB30-446B-ADD8-BADEB6A89536}"/>
                </a:ext>
              </a:extLst>
            </p:cNvPr>
            <p:cNvSpPr/>
            <p:nvPr/>
          </p:nvSpPr>
          <p:spPr>
            <a:xfrm rot="-2982600">
              <a:off x="12445927" y="9368318"/>
              <a:ext cx="118045" cy="539440"/>
            </a:xfrm>
            <a:custGeom>
              <a:avLst/>
              <a:gdLst>
                <a:gd name="connsiteX0" fmla="*/ 67808 w 118045"/>
                <a:gd name="connsiteY0" fmla="*/ 106 h 539440"/>
                <a:gd name="connsiteX1" fmla="*/ 118045 w 118045"/>
                <a:gd name="connsiteY1" fmla="*/ 106 h 539440"/>
                <a:gd name="connsiteX2" fmla="*/ 118045 w 118045"/>
                <a:gd name="connsiteY2" fmla="*/ 539546 h 539440"/>
                <a:gd name="connsiteX3" fmla="*/ 67808 w 118045"/>
                <a:gd name="connsiteY3" fmla="*/ 539546 h 539440"/>
                <a:gd name="connsiteX4" fmla="*/ 50238 w 118045"/>
                <a:gd name="connsiteY4" fmla="*/ 539546 h 539440"/>
                <a:gd name="connsiteX5" fmla="*/ 0 w 118045"/>
                <a:gd name="connsiteY5" fmla="*/ 539546 h 539440"/>
                <a:gd name="connsiteX6" fmla="*/ 0 w 118045"/>
                <a:gd name="connsiteY6" fmla="*/ 106 h 539440"/>
                <a:gd name="connsiteX7" fmla="*/ 50238 w 118045"/>
                <a:gd name="connsiteY7" fmla="*/ 106 h 53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45" h="539440">
                  <a:moveTo>
                    <a:pt x="67808" y="106"/>
                  </a:moveTo>
                  <a:cubicBezTo>
                    <a:pt x="95553" y="106"/>
                    <a:pt x="118045" y="106"/>
                    <a:pt x="118045" y="106"/>
                  </a:cubicBezTo>
                  <a:lnTo>
                    <a:pt x="118045" y="539546"/>
                  </a:lnTo>
                  <a:cubicBezTo>
                    <a:pt x="118045" y="539546"/>
                    <a:pt x="95553" y="539546"/>
                    <a:pt x="67808" y="539546"/>
                  </a:cubicBezTo>
                  <a:lnTo>
                    <a:pt x="50238" y="539546"/>
                  </a:lnTo>
                  <a:cubicBezTo>
                    <a:pt x="22492" y="539546"/>
                    <a:pt x="0" y="539546"/>
                    <a:pt x="0" y="539546"/>
                  </a:cubicBezTo>
                  <a:lnTo>
                    <a:pt x="0" y="106"/>
                  </a:lnTo>
                  <a:cubicBezTo>
                    <a:pt x="0" y="106"/>
                    <a:pt x="22492" y="106"/>
                    <a:pt x="50238" y="106"/>
                  </a:cubicBezTo>
                  <a:close/>
                </a:path>
              </a:pathLst>
            </a:custGeom>
            <a:solidFill>
              <a:srgbClr val="EF4322"/>
            </a:solidFill>
            <a:ln w="27443"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8291B042-F22F-4672-B28E-543305122432}"/>
                </a:ext>
              </a:extLst>
            </p:cNvPr>
            <p:cNvSpPr/>
            <p:nvPr/>
          </p:nvSpPr>
          <p:spPr>
            <a:xfrm rot="-2982600">
              <a:off x="12282231" y="9560707"/>
              <a:ext cx="118045" cy="539440"/>
            </a:xfrm>
            <a:custGeom>
              <a:avLst/>
              <a:gdLst>
                <a:gd name="connsiteX0" fmla="*/ 67807 w 118045"/>
                <a:gd name="connsiteY0" fmla="*/ 106 h 539440"/>
                <a:gd name="connsiteX1" fmla="*/ 118045 w 118045"/>
                <a:gd name="connsiteY1" fmla="*/ 106 h 539440"/>
                <a:gd name="connsiteX2" fmla="*/ 118045 w 118045"/>
                <a:gd name="connsiteY2" fmla="*/ 539546 h 539440"/>
                <a:gd name="connsiteX3" fmla="*/ 67807 w 118045"/>
                <a:gd name="connsiteY3" fmla="*/ 539546 h 539440"/>
                <a:gd name="connsiteX4" fmla="*/ 50237 w 118045"/>
                <a:gd name="connsiteY4" fmla="*/ 539546 h 539440"/>
                <a:gd name="connsiteX5" fmla="*/ 0 w 118045"/>
                <a:gd name="connsiteY5" fmla="*/ 539546 h 539440"/>
                <a:gd name="connsiteX6" fmla="*/ 0 w 118045"/>
                <a:gd name="connsiteY6" fmla="*/ 106 h 539440"/>
                <a:gd name="connsiteX7" fmla="*/ 50237 w 118045"/>
                <a:gd name="connsiteY7" fmla="*/ 106 h 53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45" h="539440">
                  <a:moveTo>
                    <a:pt x="67807" y="106"/>
                  </a:moveTo>
                  <a:cubicBezTo>
                    <a:pt x="95553" y="106"/>
                    <a:pt x="118045" y="106"/>
                    <a:pt x="118045" y="106"/>
                  </a:cubicBezTo>
                  <a:lnTo>
                    <a:pt x="118045" y="539546"/>
                  </a:lnTo>
                  <a:cubicBezTo>
                    <a:pt x="118045" y="539546"/>
                    <a:pt x="95553" y="539546"/>
                    <a:pt x="67807" y="539546"/>
                  </a:cubicBezTo>
                  <a:lnTo>
                    <a:pt x="50237" y="539546"/>
                  </a:lnTo>
                  <a:cubicBezTo>
                    <a:pt x="22492" y="539546"/>
                    <a:pt x="0" y="539546"/>
                    <a:pt x="0" y="539546"/>
                  </a:cubicBezTo>
                  <a:lnTo>
                    <a:pt x="0" y="106"/>
                  </a:lnTo>
                  <a:cubicBezTo>
                    <a:pt x="0" y="106"/>
                    <a:pt x="22492" y="106"/>
                    <a:pt x="50237" y="106"/>
                  </a:cubicBezTo>
                  <a:close/>
                </a:path>
              </a:pathLst>
            </a:custGeom>
            <a:solidFill>
              <a:srgbClr val="EF4322"/>
            </a:solidFill>
            <a:ln w="27443"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61C1B33-AEFD-48EE-8467-93F7D3CACD3C}"/>
                </a:ext>
              </a:extLst>
            </p:cNvPr>
            <p:cNvSpPr/>
            <p:nvPr/>
          </p:nvSpPr>
          <p:spPr>
            <a:xfrm rot="-2982600">
              <a:off x="12118842" y="9753758"/>
              <a:ext cx="118045" cy="539440"/>
            </a:xfrm>
            <a:custGeom>
              <a:avLst/>
              <a:gdLst>
                <a:gd name="connsiteX0" fmla="*/ 67808 w 118045"/>
                <a:gd name="connsiteY0" fmla="*/ 106 h 539440"/>
                <a:gd name="connsiteX1" fmla="*/ 118045 w 118045"/>
                <a:gd name="connsiteY1" fmla="*/ 106 h 539440"/>
                <a:gd name="connsiteX2" fmla="*/ 118045 w 118045"/>
                <a:gd name="connsiteY2" fmla="*/ 539546 h 539440"/>
                <a:gd name="connsiteX3" fmla="*/ 67808 w 118045"/>
                <a:gd name="connsiteY3" fmla="*/ 539546 h 539440"/>
                <a:gd name="connsiteX4" fmla="*/ 50238 w 118045"/>
                <a:gd name="connsiteY4" fmla="*/ 539546 h 539440"/>
                <a:gd name="connsiteX5" fmla="*/ 0 w 118045"/>
                <a:gd name="connsiteY5" fmla="*/ 539546 h 539440"/>
                <a:gd name="connsiteX6" fmla="*/ 0 w 118045"/>
                <a:gd name="connsiteY6" fmla="*/ 106 h 539440"/>
                <a:gd name="connsiteX7" fmla="*/ 50238 w 118045"/>
                <a:gd name="connsiteY7" fmla="*/ 106 h 53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45" h="539440">
                  <a:moveTo>
                    <a:pt x="67808" y="106"/>
                  </a:moveTo>
                  <a:cubicBezTo>
                    <a:pt x="95553" y="106"/>
                    <a:pt x="118045" y="106"/>
                    <a:pt x="118045" y="106"/>
                  </a:cubicBezTo>
                  <a:lnTo>
                    <a:pt x="118045" y="539546"/>
                  </a:lnTo>
                  <a:cubicBezTo>
                    <a:pt x="118045" y="539546"/>
                    <a:pt x="95553" y="539546"/>
                    <a:pt x="67808" y="539546"/>
                  </a:cubicBezTo>
                  <a:lnTo>
                    <a:pt x="50238" y="539546"/>
                  </a:lnTo>
                  <a:cubicBezTo>
                    <a:pt x="22492" y="539546"/>
                    <a:pt x="0" y="539546"/>
                    <a:pt x="0" y="539546"/>
                  </a:cubicBezTo>
                  <a:lnTo>
                    <a:pt x="0" y="106"/>
                  </a:lnTo>
                  <a:cubicBezTo>
                    <a:pt x="0" y="106"/>
                    <a:pt x="22492" y="106"/>
                    <a:pt x="50238" y="106"/>
                  </a:cubicBezTo>
                  <a:close/>
                </a:path>
              </a:pathLst>
            </a:custGeom>
            <a:solidFill>
              <a:srgbClr val="EF4322"/>
            </a:solidFill>
            <a:ln w="27443" cap="flat">
              <a:noFill/>
              <a:prstDash val="solid"/>
              <a:miter/>
            </a:ln>
          </p:spPr>
          <p:txBody>
            <a:bodyPr rtlCol="0" anchor="ctr"/>
            <a:lstStyle/>
            <a:p>
              <a:endParaRPr lang="en-US"/>
            </a:p>
          </p:txBody>
        </p:sp>
      </p:grpSp>
      <p:sp>
        <p:nvSpPr>
          <p:cNvPr id="113" name="Freeform: Shape 112">
            <a:extLst>
              <a:ext uri="{FF2B5EF4-FFF2-40B4-BE49-F238E27FC236}">
                <a16:creationId xmlns:a16="http://schemas.microsoft.com/office/drawing/2014/main" id="{CDD425E9-974D-4C50-A541-58C7E7D1AAB0}"/>
              </a:ext>
            </a:extLst>
          </p:cNvPr>
          <p:cNvSpPr/>
          <p:nvPr/>
        </p:nvSpPr>
        <p:spPr>
          <a:xfrm>
            <a:off x="13899974" y="9113802"/>
            <a:ext cx="2435306" cy="1573025"/>
          </a:xfrm>
          <a:custGeom>
            <a:avLst/>
            <a:gdLst>
              <a:gd name="connsiteX0" fmla="*/ 2435306 w 2435306"/>
              <a:gd name="connsiteY0" fmla="*/ 87405 h 1573025"/>
              <a:gd name="connsiteX1" fmla="*/ 2332360 w 2435306"/>
              <a:gd name="connsiteY1" fmla="*/ 106 h 1573025"/>
              <a:gd name="connsiteX2" fmla="*/ 2132781 w 2435306"/>
              <a:gd name="connsiteY2" fmla="*/ 235923 h 1573025"/>
              <a:gd name="connsiteX3" fmla="*/ 1616949 w 2435306"/>
              <a:gd name="connsiteY3" fmla="*/ 493976 h 1573025"/>
              <a:gd name="connsiteX4" fmla="*/ 1447842 w 2435306"/>
              <a:gd name="connsiteY4" fmla="*/ 1043025 h 1573025"/>
              <a:gd name="connsiteX5" fmla="*/ 1115942 w 2435306"/>
              <a:gd name="connsiteY5" fmla="*/ 1434771 h 1573025"/>
              <a:gd name="connsiteX6" fmla="*/ 464495 w 2435306"/>
              <a:gd name="connsiteY6" fmla="*/ 882428 h 1573025"/>
              <a:gd name="connsiteX7" fmla="*/ 43649 w 2435306"/>
              <a:gd name="connsiteY7" fmla="*/ 525546 h 1573025"/>
              <a:gd name="connsiteX8" fmla="*/ 0 w 2435306"/>
              <a:gd name="connsiteY8" fmla="*/ 576882 h 1573025"/>
              <a:gd name="connsiteX9" fmla="*/ 523792 w 2435306"/>
              <a:gd name="connsiteY9" fmla="*/ 1020789 h 1573025"/>
              <a:gd name="connsiteX10" fmla="*/ 1175239 w 2435306"/>
              <a:gd name="connsiteY10" fmla="*/ 1573132 h 1573025"/>
              <a:gd name="connsiteX11" fmla="*/ 1507139 w 2435306"/>
              <a:gd name="connsiteY11" fmla="*/ 1181386 h 1573025"/>
              <a:gd name="connsiteX12" fmla="*/ 1676246 w 2435306"/>
              <a:gd name="connsiteY12" fmla="*/ 632337 h 1573025"/>
              <a:gd name="connsiteX13" fmla="*/ 2192078 w 2435306"/>
              <a:gd name="connsiteY13" fmla="*/ 374284 h 157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35306" h="1573025">
                <a:moveTo>
                  <a:pt x="2435306" y="87405"/>
                </a:moveTo>
                <a:lnTo>
                  <a:pt x="2332360" y="106"/>
                </a:lnTo>
                <a:lnTo>
                  <a:pt x="2132781" y="235923"/>
                </a:lnTo>
                <a:cubicBezTo>
                  <a:pt x="1931533" y="242996"/>
                  <a:pt x="1743290" y="337168"/>
                  <a:pt x="1616949" y="493976"/>
                </a:cubicBezTo>
                <a:cubicBezTo>
                  <a:pt x="1495193" y="650081"/>
                  <a:pt x="1435014" y="845468"/>
                  <a:pt x="1447842" y="1043025"/>
                </a:cubicBezTo>
                <a:lnTo>
                  <a:pt x="1115942" y="1434771"/>
                </a:lnTo>
                <a:lnTo>
                  <a:pt x="464495" y="882428"/>
                </a:lnTo>
                <a:lnTo>
                  <a:pt x="43649" y="525546"/>
                </a:lnTo>
                <a:lnTo>
                  <a:pt x="0" y="576882"/>
                </a:lnTo>
                <a:lnTo>
                  <a:pt x="523792" y="1020789"/>
                </a:lnTo>
                <a:lnTo>
                  <a:pt x="1175239" y="1573132"/>
                </a:lnTo>
                <a:lnTo>
                  <a:pt x="1507139" y="1181386"/>
                </a:lnTo>
                <a:cubicBezTo>
                  <a:pt x="1494337" y="983831"/>
                  <a:pt x="1554513" y="788453"/>
                  <a:pt x="1676246" y="632337"/>
                </a:cubicBezTo>
                <a:cubicBezTo>
                  <a:pt x="1802658" y="475616"/>
                  <a:pt x="1990858" y="381465"/>
                  <a:pt x="2192078" y="374284"/>
                </a:cubicBezTo>
                <a:close/>
              </a:path>
            </a:pathLst>
          </a:custGeom>
          <a:solidFill>
            <a:srgbClr val="F27F20">
              <a:alpha val="66000"/>
            </a:srgbClr>
          </a:solidFill>
          <a:ln w="27443" cap="flat">
            <a:noFill/>
            <a:prstDash val="solid"/>
            <a:miter/>
          </a:ln>
        </p:spPr>
        <p:txBody>
          <a:bodyPr rtlCol="0" anchor="ctr"/>
          <a:lstStyle/>
          <a:p>
            <a:endParaRPr lang="en-US"/>
          </a:p>
        </p:txBody>
      </p:sp>
      <p:pic>
        <p:nvPicPr>
          <p:cNvPr id="114" name="Picture 113">
            <a:extLst>
              <a:ext uri="{FF2B5EF4-FFF2-40B4-BE49-F238E27FC236}">
                <a16:creationId xmlns:a16="http://schemas.microsoft.com/office/drawing/2014/main" id="{8001F7F2-E321-4814-BE77-AC5ED06B811F}"/>
              </a:ext>
            </a:extLst>
          </p:cNvPr>
          <p:cNvPicPr>
            <a:picLocks noChangeAspect="1"/>
          </p:cNvPicPr>
          <p:nvPr/>
        </p:nvPicPr>
        <p:blipFill>
          <a:blip r:embed="rId4"/>
          <a:stretch>
            <a:fillRect/>
          </a:stretch>
        </p:blipFill>
        <p:spPr>
          <a:xfrm>
            <a:off x="20289256" y="5627616"/>
            <a:ext cx="3669842" cy="2760618"/>
          </a:xfrm>
          <a:custGeom>
            <a:avLst/>
            <a:gdLst>
              <a:gd name="connsiteX0" fmla="*/ 410 w 3669842"/>
              <a:gd name="connsiteY0" fmla="*/ 152 h 2760618"/>
              <a:gd name="connsiteX1" fmla="*/ 3670253 w 3669842"/>
              <a:gd name="connsiteY1" fmla="*/ 152 h 2760618"/>
              <a:gd name="connsiteX2" fmla="*/ 3670253 w 3669842"/>
              <a:gd name="connsiteY2" fmla="*/ 2760771 h 2760618"/>
              <a:gd name="connsiteX3" fmla="*/ 410 w 3669842"/>
              <a:gd name="connsiteY3" fmla="*/ 2760771 h 2760618"/>
            </a:gdLst>
            <a:ahLst/>
            <a:cxnLst>
              <a:cxn ang="0">
                <a:pos x="connsiteX0" y="connsiteY0"/>
              </a:cxn>
              <a:cxn ang="0">
                <a:pos x="connsiteX1" y="connsiteY1"/>
              </a:cxn>
              <a:cxn ang="0">
                <a:pos x="connsiteX2" y="connsiteY2"/>
              </a:cxn>
              <a:cxn ang="0">
                <a:pos x="connsiteX3" y="connsiteY3"/>
              </a:cxn>
            </a:cxnLst>
            <a:rect l="l" t="t" r="r" b="b"/>
            <a:pathLst>
              <a:path w="3669842" h="2760618">
                <a:moveTo>
                  <a:pt x="410" y="152"/>
                </a:moveTo>
                <a:lnTo>
                  <a:pt x="3670253" y="152"/>
                </a:lnTo>
                <a:lnTo>
                  <a:pt x="3670253" y="2760771"/>
                </a:lnTo>
                <a:lnTo>
                  <a:pt x="410" y="2760771"/>
                </a:lnTo>
                <a:close/>
              </a:path>
            </a:pathLst>
          </a:custGeom>
        </p:spPr>
      </p:pic>
      <p:sp>
        <p:nvSpPr>
          <p:cNvPr id="115" name="Freeform: Shape 114">
            <a:extLst>
              <a:ext uri="{FF2B5EF4-FFF2-40B4-BE49-F238E27FC236}">
                <a16:creationId xmlns:a16="http://schemas.microsoft.com/office/drawing/2014/main" id="{298DB630-CADF-4AA0-AAD7-561AED6108A8}"/>
              </a:ext>
            </a:extLst>
          </p:cNvPr>
          <p:cNvSpPr/>
          <p:nvPr/>
        </p:nvSpPr>
        <p:spPr>
          <a:xfrm>
            <a:off x="21289349" y="6679045"/>
            <a:ext cx="2229138" cy="1030015"/>
          </a:xfrm>
          <a:custGeom>
            <a:avLst/>
            <a:gdLst>
              <a:gd name="connsiteX0" fmla="*/ 2229139 w 2229138"/>
              <a:gd name="connsiteY0" fmla="*/ 1030016 h 1030015"/>
              <a:gd name="connsiteX1" fmla="*/ 0 w 2229138"/>
              <a:gd name="connsiteY1" fmla="*/ 312134 h 1030015"/>
              <a:gd name="connsiteX2" fmla="*/ 1717700 w 2229138"/>
              <a:gd name="connsiteY2" fmla="*/ 0 h 1030015"/>
              <a:gd name="connsiteX3" fmla="*/ 2229139 w 2229138"/>
              <a:gd name="connsiteY3" fmla="*/ 1030016 h 1030015"/>
            </a:gdLst>
            <a:ahLst/>
            <a:cxnLst>
              <a:cxn ang="0">
                <a:pos x="connsiteX0" y="connsiteY0"/>
              </a:cxn>
              <a:cxn ang="0">
                <a:pos x="connsiteX1" y="connsiteY1"/>
              </a:cxn>
              <a:cxn ang="0">
                <a:pos x="connsiteX2" y="connsiteY2"/>
              </a:cxn>
              <a:cxn ang="0">
                <a:pos x="connsiteX3" y="connsiteY3"/>
              </a:cxn>
            </a:cxnLst>
            <a:rect l="l" t="t" r="r" b="b"/>
            <a:pathLst>
              <a:path w="2229138" h="1030015">
                <a:moveTo>
                  <a:pt x="2229139" y="1030016"/>
                </a:moveTo>
                <a:lnTo>
                  <a:pt x="0" y="312134"/>
                </a:lnTo>
                <a:lnTo>
                  <a:pt x="1717700" y="0"/>
                </a:lnTo>
                <a:lnTo>
                  <a:pt x="2229139" y="1030016"/>
                </a:lnTo>
                <a:close/>
              </a:path>
            </a:pathLst>
          </a:custGeom>
          <a:solidFill>
            <a:srgbClr val="177787"/>
          </a:solidFill>
          <a:ln w="27443"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848C4DD-55F4-4DE6-A4C6-B2CF1AFBA3B6}"/>
              </a:ext>
            </a:extLst>
          </p:cNvPr>
          <p:cNvSpPr/>
          <p:nvPr/>
        </p:nvSpPr>
        <p:spPr>
          <a:xfrm>
            <a:off x="20513542" y="5847236"/>
            <a:ext cx="2923410" cy="2095994"/>
          </a:xfrm>
          <a:custGeom>
            <a:avLst/>
            <a:gdLst>
              <a:gd name="connsiteX0" fmla="*/ 0 w 2923410"/>
              <a:gd name="connsiteY0" fmla="*/ 1107981 h 2095994"/>
              <a:gd name="connsiteX1" fmla="*/ 2459465 w 2923410"/>
              <a:gd name="connsiteY1" fmla="*/ 2095995 h 2095994"/>
              <a:gd name="connsiteX2" fmla="*/ 2416915 w 2923410"/>
              <a:gd name="connsiteY2" fmla="*/ 1200770 h 2095994"/>
              <a:gd name="connsiteX3" fmla="*/ 2536882 w 2923410"/>
              <a:gd name="connsiteY3" fmla="*/ 539715 h 2095994"/>
              <a:gd name="connsiteX4" fmla="*/ 2923411 w 2923410"/>
              <a:gd name="connsiteY4" fmla="*/ 0 h 2095994"/>
              <a:gd name="connsiteX5" fmla="*/ 0 w 2923410"/>
              <a:gd name="connsiteY5" fmla="*/ 1107981 h 209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23410" h="2095994">
                <a:moveTo>
                  <a:pt x="0" y="1107981"/>
                </a:moveTo>
                <a:lnTo>
                  <a:pt x="2459465" y="2095995"/>
                </a:lnTo>
                <a:lnTo>
                  <a:pt x="2416915" y="1200770"/>
                </a:lnTo>
                <a:lnTo>
                  <a:pt x="2536882" y="539715"/>
                </a:lnTo>
                <a:lnTo>
                  <a:pt x="2923411" y="0"/>
                </a:lnTo>
                <a:lnTo>
                  <a:pt x="0" y="1107981"/>
                </a:lnTo>
                <a:close/>
              </a:path>
            </a:pathLst>
          </a:custGeom>
          <a:solidFill>
            <a:srgbClr val="72BFDD"/>
          </a:solidFill>
          <a:ln w="27443"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E25C5983-3709-423B-9E51-EAD275B86809}"/>
              </a:ext>
            </a:extLst>
          </p:cNvPr>
          <p:cNvSpPr/>
          <p:nvPr/>
        </p:nvSpPr>
        <p:spPr>
          <a:xfrm>
            <a:off x="20513542" y="6386951"/>
            <a:ext cx="3004945" cy="1322110"/>
          </a:xfrm>
          <a:custGeom>
            <a:avLst/>
            <a:gdLst>
              <a:gd name="connsiteX0" fmla="*/ 0 w 3004945"/>
              <a:gd name="connsiteY0" fmla="*/ 568266 h 1322110"/>
              <a:gd name="connsiteX1" fmla="*/ 2536882 w 3004945"/>
              <a:gd name="connsiteY1" fmla="*/ 0 h 1322110"/>
              <a:gd name="connsiteX2" fmla="*/ 3004945 w 3004945"/>
              <a:gd name="connsiteY2" fmla="*/ 1322110 h 1322110"/>
              <a:gd name="connsiteX3" fmla="*/ 2416915 w 3004945"/>
              <a:gd name="connsiteY3" fmla="*/ 661055 h 1322110"/>
              <a:gd name="connsiteX4" fmla="*/ 0 w 3004945"/>
              <a:gd name="connsiteY4" fmla="*/ 568266 h 1322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4945" h="1322110">
                <a:moveTo>
                  <a:pt x="0" y="568266"/>
                </a:moveTo>
                <a:lnTo>
                  <a:pt x="2536882" y="0"/>
                </a:lnTo>
                <a:lnTo>
                  <a:pt x="3004945" y="1322110"/>
                </a:lnTo>
                <a:lnTo>
                  <a:pt x="2416915" y="661055"/>
                </a:lnTo>
                <a:lnTo>
                  <a:pt x="0" y="568266"/>
                </a:lnTo>
                <a:close/>
              </a:path>
            </a:pathLst>
          </a:custGeom>
          <a:solidFill>
            <a:srgbClr val="279EBA"/>
          </a:solidFill>
          <a:ln w="27443" cap="flat">
            <a:noFill/>
            <a:prstDash val="solid"/>
            <a:miter/>
          </a:ln>
        </p:spPr>
        <p:txBody>
          <a:bodyPr rtlCol="0" anchor="ctr"/>
          <a:lstStyle/>
          <a:p>
            <a:endParaRPr lang="en-US"/>
          </a:p>
        </p:txBody>
      </p:sp>
      <p:pic>
        <p:nvPicPr>
          <p:cNvPr id="118" name="Picture 117">
            <a:extLst>
              <a:ext uri="{FF2B5EF4-FFF2-40B4-BE49-F238E27FC236}">
                <a16:creationId xmlns:a16="http://schemas.microsoft.com/office/drawing/2014/main" id="{783186B8-6921-4FE5-BB6D-31733AF3FD11}"/>
              </a:ext>
            </a:extLst>
          </p:cNvPr>
          <p:cNvPicPr>
            <a:picLocks noChangeAspect="1"/>
          </p:cNvPicPr>
          <p:nvPr/>
        </p:nvPicPr>
        <p:blipFill>
          <a:blip r:embed="rId5"/>
          <a:stretch>
            <a:fillRect/>
          </a:stretch>
        </p:blipFill>
        <p:spPr>
          <a:xfrm>
            <a:off x="19208728" y="10252805"/>
            <a:ext cx="4071746" cy="4335291"/>
          </a:xfrm>
          <a:custGeom>
            <a:avLst/>
            <a:gdLst>
              <a:gd name="connsiteX0" fmla="*/ 347 w 4071746"/>
              <a:gd name="connsiteY0" fmla="*/ 230 h 4335291"/>
              <a:gd name="connsiteX1" fmla="*/ 4072094 w 4071746"/>
              <a:gd name="connsiteY1" fmla="*/ 230 h 4335291"/>
              <a:gd name="connsiteX2" fmla="*/ 4072094 w 4071746"/>
              <a:gd name="connsiteY2" fmla="*/ 4335521 h 4335291"/>
              <a:gd name="connsiteX3" fmla="*/ 347 w 4071746"/>
              <a:gd name="connsiteY3" fmla="*/ 4335521 h 4335291"/>
            </a:gdLst>
            <a:ahLst/>
            <a:cxnLst>
              <a:cxn ang="0">
                <a:pos x="connsiteX0" y="connsiteY0"/>
              </a:cxn>
              <a:cxn ang="0">
                <a:pos x="connsiteX1" y="connsiteY1"/>
              </a:cxn>
              <a:cxn ang="0">
                <a:pos x="connsiteX2" y="connsiteY2"/>
              </a:cxn>
              <a:cxn ang="0">
                <a:pos x="connsiteX3" y="connsiteY3"/>
              </a:cxn>
            </a:cxnLst>
            <a:rect l="l" t="t" r="r" b="b"/>
            <a:pathLst>
              <a:path w="4071746" h="4335291">
                <a:moveTo>
                  <a:pt x="347" y="230"/>
                </a:moveTo>
                <a:lnTo>
                  <a:pt x="4072094" y="230"/>
                </a:lnTo>
                <a:lnTo>
                  <a:pt x="4072094" y="4335521"/>
                </a:lnTo>
                <a:lnTo>
                  <a:pt x="347" y="4335521"/>
                </a:lnTo>
                <a:close/>
              </a:path>
            </a:pathLst>
          </a:custGeom>
        </p:spPr>
      </p:pic>
      <p:sp>
        <p:nvSpPr>
          <p:cNvPr id="119" name="Freeform: Shape 118">
            <a:extLst>
              <a:ext uri="{FF2B5EF4-FFF2-40B4-BE49-F238E27FC236}">
                <a16:creationId xmlns:a16="http://schemas.microsoft.com/office/drawing/2014/main" id="{28DE9829-E36D-495D-820A-3E16D8DB1F39}"/>
              </a:ext>
            </a:extLst>
          </p:cNvPr>
          <p:cNvSpPr/>
          <p:nvPr/>
        </p:nvSpPr>
        <p:spPr>
          <a:xfrm rot="20026800">
            <a:off x="19954602" y="10847097"/>
            <a:ext cx="2358988" cy="2923686"/>
          </a:xfrm>
          <a:custGeom>
            <a:avLst/>
            <a:gdLst>
              <a:gd name="connsiteX0" fmla="*/ 0 w 2358988"/>
              <a:gd name="connsiteY0" fmla="*/ 105 h 2923686"/>
              <a:gd name="connsiteX1" fmla="*/ 2358988 w 2358988"/>
              <a:gd name="connsiteY1" fmla="*/ 105 h 2923686"/>
              <a:gd name="connsiteX2" fmla="*/ 2358988 w 2358988"/>
              <a:gd name="connsiteY2" fmla="*/ 2923792 h 2923686"/>
              <a:gd name="connsiteX3" fmla="*/ 0 w 2358988"/>
              <a:gd name="connsiteY3" fmla="*/ 2923792 h 2923686"/>
            </a:gdLst>
            <a:ahLst/>
            <a:cxnLst>
              <a:cxn ang="0">
                <a:pos x="connsiteX0" y="connsiteY0"/>
              </a:cxn>
              <a:cxn ang="0">
                <a:pos x="connsiteX1" y="connsiteY1"/>
              </a:cxn>
              <a:cxn ang="0">
                <a:pos x="connsiteX2" y="connsiteY2"/>
              </a:cxn>
              <a:cxn ang="0">
                <a:pos x="connsiteX3" y="connsiteY3"/>
              </a:cxn>
            </a:cxnLst>
            <a:rect l="l" t="t" r="r" b="b"/>
            <a:pathLst>
              <a:path w="2358988" h="2923686">
                <a:moveTo>
                  <a:pt x="0" y="105"/>
                </a:moveTo>
                <a:lnTo>
                  <a:pt x="2358988" y="105"/>
                </a:lnTo>
                <a:lnTo>
                  <a:pt x="2358988" y="2923792"/>
                </a:lnTo>
                <a:lnTo>
                  <a:pt x="0" y="2923792"/>
                </a:lnTo>
                <a:close/>
              </a:path>
            </a:pathLst>
          </a:custGeom>
          <a:solidFill>
            <a:srgbClr val="EA68D8"/>
          </a:solidFill>
          <a:ln w="27443"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BC3AA9E-E509-4F7B-946D-93695984A2EC}"/>
              </a:ext>
            </a:extLst>
          </p:cNvPr>
          <p:cNvSpPr/>
          <p:nvPr/>
        </p:nvSpPr>
        <p:spPr>
          <a:xfrm rot="20026800">
            <a:off x="20057344" y="11289012"/>
            <a:ext cx="358803" cy="2923686"/>
          </a:xfrm>
          <a:custGeom>
            <a:avLst/>
            <a:gdLst>
              <a:gd name="connsiteX0" fmla="*/ -1 w 358803"/>
              <a:gd name="connsiteY0" fmla="*/ 106 h 2923686"/>
              <a:gd name="connsiteX1" fmla="*/ 358803 w 358803"/>
              <a:gd name="connsiteY1" fmla="*/ 106 h 2923686"/>
              <a:gd name="connsiteX2" fmla="*/ 358803 w 358803"/>
              <a:gd name="connsiteY2" fmla="*/ 2923792 h 2923686"/>
              <a:gd name="connsiteX3" fmla="*/ -1 w 358803"/>
              <a:gd name="connsiteY3" fmla="*/ 2923792 h 2923686"/>
            </a:gdLst>
            <a:ahLst/>
            <a:cxnLst>
              <a:cxn ang="0">
                <a:pos x="connsiteX0" y="connsiteY0"/>
              </a:cxn>
              <a:cxn ang="0">
                <a:pos x="connsiteX1" y="connsiteY1"/>
              </a:cxn>
              <a:cxn ang="0">
                <a:pos x="connsiteX2" y="connsiteY2"/>
              </a:cxn>
              <a:cxn ang="0">
                <a:pos x="connsiteX3" y="connsiteY3"/>
              </a:cxn>
            </a:cxnLst>
            <a:rect l="l" t="t" r="r" b="b"/>
            <a:pathLst>
              <a:path w="358803" h="2923686">
                <a:moveTo>
                  <a:pt x="-1" y="106"/>
                </a:moveTo>
                <a:lnTo>
                  <a:pt x="358803" y="106"/>
                </a:lnTo>
                <a:lnTo>
                  <a:pt x="358803" y="2923792"/>
                </a:lnTo>
                <a:lnTo>
                  <a:pt x="-1" y="2923792"/>
                </a:lnTo>
                <a:close/>
              </a:path>
            </a:pathLst>
          </a:custGeom>
          <a:solidFill>
            <a:srgbClr val="CE3EC0"/>
          </a:solidFill>
          <a:ln w="27443"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C818E373-FC7A-4FB5-B078-305531070600}"/>
              </a:ext>
            </a:extLst>
          </p:cNvPr>
          <p:cNvSpPr/>
          <p:nvPr/>
        </p:nvSpPr>
        <p:spPr>
          <a:xfrm rot="20026800">
            <a:off x="20345422" y="11284289"/>
            <a:ext cx="1109902" cy="457083"/>
          </a:xfrm>
          <a:custGeom>
            <a:avLst/>
            <a:gdLst>
              <a:gd name="connsiteX0" fmla="*/ -1 w 1109902"/>
              <a:gd name="connsiteY0" fmla="*/ 105 h 457083"/>
              <a:gd name="connsiteX1" fmla="*/ 1109902 w 1109902"/>
              <a:gd name="connsiteY1" fmla="*/ 105 h 457083"/>
              <a:gd name="connsiteX2" fmla="*/ 1109902 w 1109902"/>
              <a:gd name="connsiteY2" fmla="*/ 457189 h 457083"/>
              <a:gd name="connsiteX3" fmla="*/ -1 w 1109902"/>
              <a:gd name="connsiteY3" fmla="*/ 457189 h 457083"/>
            </a:gdLst>
            <a:ahLst/>
            <a:cxnLst>
              <a:cxn ang="0">
                <a:pos x="connsiteX0" y="connsiteY0"/>
              </a:cxn>
              <a:cxn ang="0">
                <a:pos x="connsiteX1" y="connsiteY1"/>
              </a:cxn>
              <a:cxn ang="0">
                <a:pos x="connsiteX2" y="connsiteY2"/>
              </a:cxn>
              <a:cxn ang="0">
                <a:pos x="connsiteX3" y="connsiteY3"/>
              </a:cxn>
            </a:cxnLst>
            <a:rect l="l" t="t" r="r" b="b"/>
            <a:pathLst>
              <a:path w="1109902" h="457083">
                <a:moveTo>
                  <a:pt x="-1" y="105"/>
                </a:moveTo>
                <a:lnTo>
                  <a:pt x="1109902" y="105"/>
                </a:lnTo>
                <a:lnTo>
                  <a:pt x="1109902" y="457189"/>
                </a:lnTo>
                <a:lnTo>
                  <a:pt x="-1" y="457189"/>
                </a:lnTo>
                <a:close/>
              </a:path>
            </a:pathLst>
          </a:custGeom>
          <a:solidFill>
            <a:srgbClr val="FFE9FD"/>
          </a:solidFill>
          <a:ln w="27443" cap="flat">
            <a:noFill/>
            <a:prstDash val="solid"/>
            <a:miter/>
          </a:ln>
        </p:spPr>
        <p:txBody>
          <a:bodyPr rtlCol="0" anchor="ctr"/>
          <a:lstStyle/>
          <a:p>
            <a:endParaRPr lang="en-US"/>
          </a:p>
        </p:txBody>
      </p:sp>
      <p:pic>
        <p:nvPicPr>
          <p:cNvPr id="122" name="Picture 121">
            <a:extLst>
              <a:ext uri="{FF2B5EF4-FFF2-40B4-BE49-F238E27FC236}">
                <a16:creationId xmlns:a16="http://schemas.microsoft.com/office/drawing/2014/main" id="{D4D82708-5D84-4633-81FA-2864B8BBCE74}"/>
              </a:ext>
            </a:extLst>
          </p:cNvPr>
          <p:cNvPicPr>
            <a:picLocks noChangeAspect="1"/>
          </p:cNvPicPr>
          <p:nvPr/>
        </p:nvPicPr>
        <p:blipFill>
          <a:blip r:embed="rId6"/>
          <a:stretch>
            <a:fillRect/>
          </a:stretch>
        </p:blipFill>
        <p:spPr>
          <a:xfrm>
            <a:off x="21765100" y="8526595"/>
            <a:ext cx="2200588" cy="2312594"/>
          </a:xfrm>
          <a:custGeom>
            <a:avLst/>
            <a:gdLst>
              <a:gd name="connsiteX0" fmla="*/ 548 w 2200588"/>
              <a:gd name="connsiteY0" fmla="*/ 284 h 2312594"/>
              <a:gd name="connsiteX1" fmla="*/ 2201136 w 2200588"/>
              <a:gd name="connsiteY1" fmla="*/ 284 h 2312594"/>
              <a:gd name="connsiteX2" fmla="*/ 2201136 w 2200588"/>
              <a:gd name="connsiteY2" fmla="*/ 2312878 h 2312594"/>
              <a:gd name="connsiteX3" fmla="*/ 548 w 2200588"/>
              <a:gd name="connsiteY3" fmla="*/ 2312878 h 2312594"/>
            </a:gdLst>
            <a:ahLst/>
            <a:cxnLst>
              <a:cxn ang="0">
                <a:pos x="connsiteX0" y="connsiteY0"/>
              </a:cxn>
              <a:cxn ang="0">
                <a:pos x="connsiteX1" y="connsiteY1"/>
              </a:cxn>
              <a:cxn ang="0">
                <a:pos x="connsiteX2" y="connsiteY2"/>
              </a:cxn>
              <a:cxn ang="0">
                <a:pos x="connsiteX3" y="connsiteY3"/>
              </a:cxn>
            </a:cxnLst>
            <a:rect l="l" t="t" r="r" b="b"/>
            <a:pathLst>
              <a:path w="2200588" h="2312594">
                <a:moveTo>
                  <a:pt x="548" y="284"/>
                </a:moveTo>
                <a:lnTo>
                  <a:pt x="2201136" y="284"/>
                </a:lnTo>
                <a:lnTo>
                  <a:pt x="2201136" y="2312878"/>
                </a:lnTo>
                <a:lnTo>
                  <a:pt x="548" y="2312878"/>
                </a:lnTo>
                <a:close/>
              </a:path>
            </a:pathLst>
          </a:custGeom>
        </p:spPr>
      </p:pic>
      <p:sp>
        <p:nvSpPr>
          <p:cNvPr id="123" name="Freeform: Shape 122">
            <a:extLst>
              <a:ext uri="{FF2B5EF4-FFF2-40B4-BE49-F238E27FC236}">
                <a16:creationId xmlns:a16="http://schemas.microsoft.com/office/drawing/2014/main" id="{093AAC54-9B5A-497C-8CB0-5A6413E58F97}"/>
              </a:ext>
            </a:extLst>
          </p:cNvPr>
          <p:cNvSpPr/>
          <p:nvPr/>
        </p:nvSpPr>
        <p:spPr>
          <a:xfrm rot="18430200">
            <a:off x="22006154" y="9108586"/>
            <a:ext cx="1496707" cy="927892"/>
          </a:xfrm>
          <a:custGeom>
            <a:avLst/>
            <a:gdLst>
              <a:gd name="connsiteX0" fmla="*/ 1361641 w 1496707"/>
              <a:gd name="connsiteY0" fmla="*/ 106 h 927892"/>
              <a:gd name="connsiteX1" fmla="*/ 1496706 w 1496707"/>
              <a:gd name="connsiteY1" fmla="*/ 106 h 927892"/>
              <a:gd name="connsiteX2" fmla="*/ 1496706 w 1496707"/>
              <a:gd name="connsiteY2" fmla="*/ 927998 h 927892"/>
              <a:gd name="connsiteX3" fmla="*/ 1361641 w 1496707"/>
              <a:gd name="connsiteY3" fmla="*/ 927998 h 927892"/>
              <a:gd name="connsiteX4" fmla="*/ 135066 w 1496707"/>
              <a:gd name="connsiteY4" fmla="*/ 927998 h 927892"/>
              <a:gd name="connsiteX5" fmla="*/ 0 w 1496707"/>
              <a:gd name="connsiteY5" fmla="*/ 927998 h 927892"/>
              <a:gd name="connsiteX6" fmla="*/ 0 w 1496707"/>
              <a:gd name="connsiteY6" fmla="*/ 106 h 927892"/>
              <a:gd name="connsiteX7" fmla="*/ 135066 w 1496707"/>
              <a:gd name="connsiteY7" fmla="*/ 106 h 92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6707" h="927892">
                <a:moveTo>
                  <a:pt x="1361641" y="106"/>
                </a:moveTo>
                <a:cubicBezTo>
                  <a:pt x="1436235" y="106"/>
                  <a:pt x="1496706" y="106"/>
                  <a:pt x="1496706" y="106"/>
                </a:cubicBezTo>
                <a:lnTo>
                  <a:pt x="1496706" y="927998"/>
                </a:lnTo>
                <a:cubicBezTo>
                  <a:pt x="1496706" y="927998"/>
                  <a:pt x="1436235" y="927998"/>
                  <a:pt x="1361641" y="927998"/>
                </a:cubicBezTo>
                <a:lnTo>
                  <a:pt x="135066" y="927998"/>
                </a:lnTo>
                <a:cubicBezTo>
                  <a:pt x="60471" y="927998"/>
                  <a:pt x="0" y="927998"/>
                  <a:pt x="0" y="927998"/>
                </a:cubicBezTo>
                <a:lnTo>
                  <a:pt x="0" y="106"/>
                </a:lnTo>
                <a:cubicBezTo>
                  <a:pt x="0" y="106"/>
                  <a:pt x="60471" y="106"/>
                  <a:pt x="135066" y="106"/>
                </a:cubicBezTo>
                <a:close/>
              </a:path>
            </a:pathLst>
          </a:custGeom>
          <a:solidFill>
            <a:srgbClr val="2B1E68"/>
          </a:solidFill>
          <a:ln w="27443"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C233E05A-3CE4-4E92-A48C-36443B99169D}"/>
              </a:ext>
            </a:extLst>
          </p:cNvPr>
          <p:cNvSpPr/>
          <p:nvPr/>
        </p:nvSpPr>
        <p:spPr>
          <a:xfrm>
            <a:off x="22464588" y="8750739"/>
            <a:ext cx="1057475" cy="996391"/>
          </a:xfrm>
          <a:custGeom>
            <a:avLst/>
            <a:gdLst>
              <a:gd name="connsiteX0" fmla="*/ 1030564 w 1057475"/>
              <a:gd name="connsiteY0" fmla="*/ 614360 h 996391"/>
              <a:gd name="connsiteX1" fmla="*/ 1003112 w 1057475"/>
              <a:gd name="connsiteY1" fmla="*/ 424938 h 996391"/>
              <a:gd name="connsiteX2" fmla="*/ 479046 w 1057475"/>
              <a:gd name="connsiteY2" fmla="*/ 27701 h 996391"/>
              <a:gd name="connsiteX3" fmla="*/ 290134 w 1057475"/>
              <a:gd name="connsiteY3" fmla="*/ 53196 h 996391"/>
              <a:gd name="connsiteX4" fmla="*/ 289898 w 1057475"/>
              <a:gd name="connsiteY4" fmla="*/ 53507 h 996391"/>
              <a:gd name="connsiteX5" fmla="*/ 0 w 1057475"/>
              <a:gd name="connsiteY5" fmla="*/ 435919 h 996391"/>
              <a:gd name="connsiteX6" fmla="*/ 739294 w 1057475"/>
              <a:gd name="connsiteY6" fmla="*/ 996498 h 996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475" h="996391">
                <a:moveTo>
                  <a:pt x="1030564" y="614360"/>
                </a:moveTo>
                <a:cubicBezTo>
                  <a:pt x="1075290" y="554472"/>
                  <a:pt x="1063000" y="469665"/>
                  <a:pt x="1003112" y="424938"/>
                </a:cubicBezTo>
                <a:lnTo>
                  <a:pt x="479046" y="27701"/>
                </a:lnTo>
                <a:cubicBezTo>
                  <a:pt x="419839" y="-17425"/>
                  <a:pt x="335260" y="-6010"/>
                  <a:pt x="290134" y="53196"/>
                </a:cubicBezTo>
                <a:cubicBezTo>
                  <a:pt x="290055" y="53299"/>
                  <a:pt x="289977" y="53403"/>
                  <a:pt x="289898" y="53507"/>
                </a:cubicBezTo>
                <a:lnTo>
                  <a:pt x="0" y="435919"/>
                </a:lnTo>
                <a:lnTo>
                  <a:pt x="739294" y="996498"/>
                </a:lnTo>
                <a:close/>
              </a:path>
            </a:pathLst>
          </a:custGeom>
          <a:solidFill>
            <a:srgbClr val="F22222"/>
          </a:solidFill>
          <a:ln w="27443"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6DA3776A-CFBE-4467-89A7-14D29259EE31}"/>
              </a:ext>
            </a:extLst>
          </p:cNvPr>
          <p:cNvSpPr/>
          <p:nvPr/>
        </p:nvSpPr>
        <p:spPr>
          <a:xfrm>
            <a:off x="21987730" y="9371581"/>
            <a:ext cx="1078889" cy="1024141"/>
          </a:xfrm>
          <a:custGeom>
            <a:avLst/>
            <a:gdLst>
              <a:gd name="connsiteX0" fmla="*/ 26911 w 1078889"/>
              <a:gd name="connsiteY0" fmla="*/ 409971 h 1024141"/>
              <a:gd name="connsiteX1" fmla="*/ 54364 w 1078889"/>
              <a:gd name="connsiteY1" fmla="*/ 599392 h 1024141"/>
              <a:gd name="connsiteX2" fmla="*/ 578432 w 1078889"/>
              <a:gd name="connsiteY2" fmla="*/ 996629 h 1024141"/>
              <a:gd name="connsiteX3" fmla="*/ 767717 w 1078889"/>
              <a:gd name="connsiteY3" fmla="*/ 971003 h 1024141"/>
              <a:gd name="connsiteX4" fmla="*/ 767853 w 1078889"/>
              <a:gd name="connsiteY4" fmla="*/ 970824 h 1024141"/>
              <a:gd name="connsiteX5" fmla="*/ 1078889 w 1078889"/>
              <a:gd name="connsiteY5" fmla="*/ 560410 h 1024141"/>
              <a:gd name="connsiteX6" fmla="*/ 337948 w 1078889"/>
              <a:gd name="connsiteY6" fmla="*/ 106 h 1024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8889" h="1024141">
                <a:moveTo>
                  <a:pt x="26911" y="409971"/>
                </a:moveTo>
                <a:cubicBezTo>
                  <a:pt x="-17814" y="469859"/>
                  <a:pt x="-5524" y="554666"/>
                  <a:pt x="54364" y="599392"/>
                </a:cubicBezTo>
                <a:lnTo>
                  <a:pt x="578432" y="996629"/>
                </a:lnTo>
                <a:cubicBezTo>
                  <a:pt x="637779" y="1041823"/>
                  <a:pt x="722524" y="1030349"/>
                  <a:pt x="767717" y="971003"/>
                </a:cubicBezTo>
                <a:cubicBezTo>
                  <a:pt x="767762" y="970944"/>
                  <a:pt x="767807" y="970884"/>
                  <a:pt x="767853" y="970824"/>
                </a:cubicBezTo>
                <a:lnTo>
                  <a:pt x="1078889" y="560410"/>
                </a:lnTo>
                <a:lnTo>
                  <a:pt x="337948" y="106"/>
                </a:lnTo>
                <a:close/>
              </a:path>
            </a:pathLst>
          </a:custGeom>
          <a:solidFill>
            <a:srgbClr val="FC7510"/>
          </a:solidFill>
          <a:ln w="27443"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3439314C-F22E-4B8C-8ABA-643B62E0E9BB}"/>
              </a:ext>
            </a:extLst>
          </p:cNvPr>
          <p:cNvSpPr/>
          <p:nvPr/>
        </p:nvSpPr>
        <p:spPr>
          <a:xfrm rot="18430200">
            <a:off x="22649123" y="9094450"/>
            <a:ext cx="231973" cy="927892"/>
          </a:xfrm>
          <a:custGeom>
            <a:avLst/>
            <a:gdLst>
              <a:gd name="connsiteX0" fmla="*/ 0 w 231973"/>
              <a:gd name="connsiteY0" fmla="*/ 106 h 927892"/>
              <a:gd name="connsiteX1" fmla="*/ 231973 w 231973"/>
              <a:gd name="connsiteY1" fmla="*/ 106 h 927892"/>
              <a:gd name="connsiteX2" fmla="*/ 231973 w 231973"/>
              <a:gd name="connsiteY2" fmla="*/ 927998 h 927892"/>
              <a:gd name="connsiteX3" fmla="*/ 0 w 231973"/>
              <a:gd name="connsiteY3" fmla="*/ 927998 h 927892"/>
            </a:gdLst>
            <a:ahLst/>
            <a:cxnLst>
              <a:cxn ang="0">
                <a:pos x="connsiteX0" y="connsiteY0"/>
              </a:cxn>
              <a:cxn ang="0">
                <a:pos x="connsiteX1" y="connsiteY1"/>
              </a:cxn>
              <a:cxn ang="0">
                <a:pos x="connsiteX2" y="connsiteY2"/>
              </a:cxn>
              <a:cxn ang="0">
                <a:pos x="connsiteX3" y="connsiteY3"/>
              </a:cxn>
            </a:cxnLst>
            <a:rect l="l" t="t" r="r" b="b"/>
            <a:pathLst>
              <a:path w="231973" h="927892">
                <a:moveTo>
                  <a:pt x="0" y="106"/>
                </a:moveTo>
                <a:lnTo>
                  <a:pt x="231973" y="106"/>
                </a:lnTo>
                <a:lnTo>
                  <a:pt x="231973" y="927998"/>
                </a:lnTo>
                <a:lnTo>
                  <a:pt x="0" y="927998"/>
                </a:lnTo>
                <a:close/>
              </a:path>
            </a:pathLst>
          </a:custGeom>
          <a:solidFill>
            <a:srgbClr val="FFE9FD"/>
          </a:solidFill>
          <a:ln w="27443" cap="flat">
            <a:noFill/>
            <a:prstDash val="solid"/>
            <a:miter/>
          </a:ln>
        </p:spPr>
        <p:txBody>
          <a:bodyPr rtlCol="0" anchor="ctr"/>
          <a:lstStyle/>
          <a:p>
            <a:endParaRPr lang="en-US"/>
          </a:p>
        </p:txBody>
      </p:sp>
      <p:pic>
        <p:nvPicPr>
          <p:cNvPr id="127" name="Picture 126">
            <a:extLst>
              <a:ext uri="{FF2B5EF4-FFF2-40B4-BE49-F238E27FC236}">
                <a16:creationId xmlns:a16="http://schemas.microsoft.com/office/drawing/2014/main" id="{B70668FA-0606-4FFA-9628-0C9ECC03EE15}"/>
              </a:ext>
            </a:extLst>
          </p:cNvPr>
          <p:cNvPicPr>
            <a:picLocks noChangeAspect="1"/>
          </p:cNvPicPr>
          <p:nvPr/>
        </p:nvPicPr>
        <p:blipFill>
          <a:blip r:embed="rId7"/>
          <a:stretch>
            <a:fillRect/>
          </a:stretch>
        </p:blipFill>
        <p:spPr>
          <a:xfrm>
            <a:off x="15400525" y="5495844"/>
            <a:ext cx="2707909" cy="2707909"/>
          </a:xfrm>
          <a:custGeom>
            <a:avLst/>
            <a:gdLst>
              <a:gd name="connsiteX0" fmla="*/ 287 w 2707909"/>
              <a:gd name="connsiteY0" fmla="*/ 150 h 2707909"/>
              <a:gd name="connsiteX1" fmla="*/ 2708197 w 2707909"/>
              <a:gd name="connsiteY1" fmla="*/ 150 h 2707909"/>
              <a:gd name="connsiteX2" fmla="*/ 2708197 w 2707909"/>
              <a:gd name="connsiteY2" fmla="*/ 2708060 h 2707909"/>
              <a:gd name="connsiteX3" fmla="*/ 287 w 2707909"/>
              <a:gd name="connsiteY3" fmla="*/ 2708060 h 2707909"/>
            </a:gdLst>
            <a:ahLst/>
            <a:cxnLst>
              <a:cxn ang="0">
                <a:pos x="connsiteX0" y="connsiteY0"/>
              </a:cxn>
              <a:cxn ang="0">
                <a:pos x="connsiteX1" y="connsiteY1"/>
              </a:cxn>
              <a:cxn ang="0">
                <a:pos x="connsiteX2" y="connsiteY2"/>
              </a:cxn>
              <a:cxn ang="0">
                <a:pos x="connsiteX3" y="connsiteY3"/>
              </a:cxn>
            </a:cxnLst>
            <a:rect l="l" t="t" r="r" b="b"/>
            <a:pathLst>
              <a:path w="2707909" h="2707909">
                <a:moveTo>
                  <a:pt x="287" y="150"/>
                </a:moveTo>
                <a:lnTo>
                  <a:pt x="2708197" y="150"/>
                </a:lnTo>
                <a:lnTo>
                  <a:pt x="2708197" y="2708060"/>
                </a:lnTo>
                <a:lnTo>
                  <a:pt x="287" y="2708060"/>
                </a:lnTo>
                <a:close/>
              </a:path>
            </a:pathLst>
          </a:custGeom>
        </p:spPr>
      </p:pic>
      <p:sp>
        <p:nvSpPr>
          <p:cNvPr id="128" name="Freeform: Shape 127">
            <a:extLst>
              <a:ext uri="{FF2B5EF4-FFF2-40B4-BE49-F238E27FC236}">
                <a16:creationId xmlns:a16="http://schemas.microsoft.com/office/drawing/2014/main" id="{613D0643-16D5-483C-AA9E-B6A392D962B9}"/>
              </a:ext>
            </a:extLst>
          </p:cNvPr>
          <p:cNvSpPr/>
          <p:nvPr/>
        </p:nvSpPr>
        <p:spPr>
          <a:xfrm>
            <a:off x="15624605" y="5717602"/>
            <a:ext cx="2040815" cy="2041358"/>
          </a:xfrm>
          <a:custGeom>
            <a:avLst/>
            <a:gdLst>
              <a:gd name="connsiteX0" fmla="*/ 1984194 w 2040815"/>
              <a:gd name="connsiteY0" fmla="*/ 1694530 h 2041358"/>
              <a:gd name="connsiteX1" fmla="*/ 1546877 w 2040815"/>
              <a:gd name="connsiteY1" fmla="*/ 1257212 h 2041358"/>
              <a:gd name="connsiteX2" fmla="*/ 1257107 w 2040815"/>
              <a:gd name="connsiteY2" fmla="*/ 117104 h 2041358"/>
              <a:gd name="connsiteX3" fmla="*/ 116999 w 2040815"/>
              <a:gd name="connsiteY3" fmla="*/ 406875 h 2041358"/>
              <a:gd name="connsiteX4" fmla="*/ 406769 w 2040815"/>
              <a:gd name="connsiteY4" fmla="*/ 1546983 h 2041358"/>
              <a:gd name="connsiteX5" fmla="*/ 1256430 w 2040815"/>
              <a:gd name="connsiteY5" fmla="*/ 1547385 h 2041358"/>
              <a:gd name="connsiteX6" fmla="*/ 1694022 w 2040815"/>
              <a:gd name="connsiteY6" fmla="*/ 1984977 h 2041358"/>
              <a:gd name="connsiteX7" fmla="*/ 1984328 w 2040815"/>
              <a:gd name="connsiteY7" fmla="*/ 1977568 h 2041358"/>
              <a:gd name="connsiteX8" fmla="*/ 1984194 w 2040815"/>
              <a:gd name="connsiteY8" fmla="*/ 1694530 h 20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815" h="2041358">
                <a:moveTo>
                  <a:pt x="1984194" y="1694530"/>
                </a:moveTo>
                <a:lnTo>
                  <a:pt x="1546877" y="1257212"/>
                </a:lnTo>
                <a:cubicBezTo>
                  <a:pt x="1781691" y="862362"/>
                  <a:pt x="1651957" y="351918"/>
                  <a:pt x="1257107" y="117104"/>
                </a:cubicBezTo>
                <a:cubicBezTo>
                  <a:pt x="862256" y="-117710"/>
                  <a:pt x="351812" y="12025"/>
                  <a:pt x="116999" y="406875"/>
                </a:cubicBezTo>
                <a:cubicBezTo>
                  <a:pt x="-117816" y="801725"/>
                  <a:pt x="11919" y="1312169"/>
                  <a:pt x="406769" y="1546983"/>
                </a:cubicBezTo>
                <a:cubicBezTo>
                  <a:pt x="668556" y="1702665"/>
                  <a:pt x="994496" y="1702819"/>
                  <a:pt x="1256430" y="1547385"/>
                </a:cubicBezTo>
                <a:lnTo>
                  <a:pt x="1694022" y="1984977"/>
                </a:lnTo>
                <a:cubicBezTo>
                  <a:pt x="1776233" y="2063097"/>
                  <a:pt x="1906208" y="2059780"/>
                  <a:pt x="1984328" y="1977568"/>
                </a:cubicBezTo>
                <a:cubicBezTo>
                  <a:pt x="2059697" y="1898253"/>
                  <a:pt x="2059636" y="1773774"/>
                  <a:pt x="1984194" y="1694530"/>
                </a:cubicBezTo>
                <a:close/>
              </a:path>
            </a:pathLst>
          </a:custGeom>
          <a:solidFill>
            <a:srgbClr val="4258A0"/>
          </a:solidFill>
          <a:ln w="27443"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1EA23B53-EB68-4BD0-8A46-B79F69F4FDEC}"/>
              </a:ext>
            </a:extLst>
          </p:cNvPr>
          <p:cNvSpPr/>
          <p:nvPr/>
        </p:nvSpPr>
        <p:spPr>
          <a:xfrm>
            <a:off x="15869962" y="5963634"/>
            <a:ext cx="1174415" cy="1174415"/>
          </a:xfrm>
          <a:custGeom>
            <a:avLst/>
            <a:gdLst>
              <a:gd name="connsiteX0" fmla="*/ 1174415 w 1174415"/>
              <a:gd name="connsiteY0" fmla="*/ 587208 h 1174415"/>
              <a:gd name="connsiteX1" fmla="*/ 587207 w 1174415"/>
              <a:gd name="connsiteY1" fmla="*/ 1174416 h 1174415"/>
              <a:gd name="connsiteX2" fmla="*/ -1 w 1174415"/>
              <a:gd name="connsiteY2" fmla="*/ 587208 h 1174415"/>
              <a:gd name="connsiteX3" fmla="*/ 587207 w 1174415"/>
              <a:gd name="connsiteY3" fmla="*/ 0 h 1174415"/>
              <a:gd name="connsiteX4" fmla="*/ 1174415 w 1174415"/>
              <a:gd name="connsiteY4" fmla="*/ 587208 h 117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415" h="1174415">
                <a:moveTo>
                  <a:pt x="1174415" y="587208"/>
                </a:moveTo>
                <a:cubicBezTo>
                  <a:pt x="1174415" y="911514"/>
                  <a:pt x="911513" y="1174416"/>
                  <a:pt x="587207" y="1174416"/>
                </a:cubicBezTo>
                <a:cubicBezTo>
                  <a:pt x="262901" y="1174416"/>
                  <a:pt x="-1" y="911514"/>
                  <a:pt x="-1" y="587208"/>
                </a:cubicBezTo>
                <a:cubicBezTo>
                  <a:pt x="-1" y="262902"/>
                  <a:pt x="262901" y="0"/>
                  <a:pt x="587207" y="0"/>
                </a:cubicBezTo>
                <a:cubicBezTo>
                  <a:pt x="911513" y="0"/>
                  <a:pt x="1174415" y="262902"/>
                  <a:pt x="1174415" y="587208"/>
                </a:cubicBezTo>
                <a:close/>
              </a:path>
            </a:pathLst>
          </a:custGeom>
          <a:solidFill>
            <a:srgbClr val="7DDAFF"/>
          </a:solidFill>
          <a:ln w="27443" cap="flat">
            <a:noFill/>
            <a:prstDash val="solid"/>
            <a:miter/>
          </a:ln>
        </p:spPr>
        <p:txBody>
          <a:bodyPr rtlCol="0" anchor="ctr"/>
          <a:lstStyle/>
          <a:p>
            <a:endParaRPr lang="en-US"/>
          </a:p>
        </p:txBody>
      </p:sp>
      <p:pic>
        <p:nvPicPr>
          <p:cNvPr id="130" name="Picture 129">
            <a:extLst>
              <a:ext uri="{FF2B5EF4-FFF2-40B4-BE49-F238E27FC236}">
                <a16:creationId xmlns:a16="http://schemas.microsoft.com/office/drawing/2014/main" id="{5C686BD1-3A05-46ED-BBED-16A94D50B186}"/>
              </a:ext>
            </a:extLst>
          </p:cNvPr>
          <p:cNvPicPr>
            <a:picLocks noChangeAspect="1"/>
          </p:cNvPicPr>
          <p:nvPr/>
        </p:nvPicPr>
        <p:blipFill>
          <a:blip r:embed="rId8"/>
          <a:stretch>
            <a:fillRect/>
          </a:stretch>
        </p:blipFill>
        <p:spPr>
          <a:xfrm>
            <a:off x="17265095" y="1964361"/>
            <a:ext cx="4190341" cy="4796492"/>
          </a:xfrm>
          <a:custGeom>
            <a:avLst/>
            <a:gdLst>
              <a:gd name="connsiteX0" fmla="*/ 270 w 4190341"/>
              <a:gd name="connsiteY0" fmla="*/ -99 h 4796492"/>
              <a:gd name="connsiteX1" fmla="*/ 4190611 w 4190341"/>
              <a:gd name="connsiteY1" fmla="*/ -99 h 4796492"/>
              <a:gd name="connsiteX2" fmla="*/ 4190611 w 4190341"/>
              <a:gd name="connsiteY2" fmla="*/ 4796394 h 4796492"/>
              <a:gd name="connsiteX3" fmla="*/ 270 w 4190341"/>
              <a:gd name="connsiteY3" fmla="*/ 4796394 h 4796492"/>
            </a:gdLst>
            <a:ahLst/>
            <a:cxnLst>
              <a:cxn ang="0">
                <a:pos x="connsiteX0" y="connsiteY0"/>
              </a:cxn>
              <a:cxn ang="0">
                <a:pos x="connsiteX1" y="connsiteY1"/>
              </a:cxn>
              <a:cxn ang="0">
                <a:pos x="connsiteX2" y="connsiteY2"/>
              </a:cxn>
              <a:cxn ang="0">
                <a:pos x="connsiteX3" y="connsiteY3"/>
              </a:cxn>
            </a:cxnLst>
            <a:rect l="l" t="t" r="r" b="b"/>
            <a:pathLst>
              <a:path w="4190341" h="4796492">
                <a:moveTo>
                  <a:pt x="270" y="-99"/>
                </a:moveTo>
                <a:lnTo>
                  <a:pt x="4190611" y="-99"/>
                </a:lnTo>
                <a:lnTo>
                  <a:pt x="4190611" y="4796394"/>
                </a:lnTo>
                <a:lnTo>
                  <a:pt x="270" y="4796394"/>
                </a:lnTo>
                <a:close/>
              </a:path>
            </a:pathLst>
          </a:custGeom>
        </p:spPr>
      </p:pic>
      <p:sp>
        <p:nvSpPr>
          <p:cNvPr id="131" name="Freeform: Shape 130">
            <a:extLst>
              <a:ext uri="{FF2B5EF4-FFF2-40B4-BE49-F238E27FC236}">
                <a16:creationId xmlns:a16="http://schemas.microsoft.com/office/drawing/2014/main" id="{D82059DB-DE75-4B7F-B886-BB8A39B26F37}"/>
              </a:ext>
            </a:extLst>
          </p:cNvPr>
          <p:cNvSpPr/>
          <p:nvPr/>
        </p:nvSpPr>
        <p:spPr>
          <a:xfrm>
            <a:off x="19515097" y="2191708"/>
            <a:ext cx="1321835" cy="3121577"/>
          </a:xfrm>
          <a:custGeom>
            <a:avLst/>
            <a:gdLst>
              <a:gd name="connsiteX0" fmla="*/ 0 w 1321835"/>
              <a:gd name="connsiteY0" fmla="*/ 121130 h 3121577"/>
              <a:gd name="connsiteX1" fmla="*/ 0 w 1321835"/>
              <a:gd name="connsiteY1" fmla="*/ 119483 h 3121577"/>
              <a:gd name="connsiteX2" fmla="*/ 386806 w 1321835"/>
              <a:gd name="connsiteY2" fmla="*/ 9673 h 3121577"/>
              <a:gd name="connsiteX3" fmla="*/ 683567 w 1321835"/>
              <a:gd name="connsiteY3" fmla="*/ 145014 h 3121577"/>
              <a:gd name="connsiteX4" fmla="*/ 1321836 w 1321835"/>
              <a:gd name="connsiteY4" fmla="*/ 3005010 h 3121577"/>
              <a:gd name="connsiteX5" fmla="*/ 908402 w 1321835"/>
              <a:gd name="connsiteY5" fmla="*/ 3121683 h 3121577"/>
              <a:gd name="connsiteX6" fmla="*/ 269308 w 1321835"/>
              <a:gd name="connsiteY6" fmla="*/ 261961 h 3121577"/>
              <a:gd name="connsiteX7" fmla="*/ 0 w 1321835"/>
              <a:gd name="connsiteY7" fmla="*/ 121130 h 312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1835" h="3121577">
                <a:moveTo>
                  <a:pt x="0" y="121130"/>
                </a:moveTo>
                <a:lnTo>
                  <a:pt x="0" y="119483"/>
                </a:lnTo>
                <a:lnTo>
                  <a:pt x="386806" y="9673"/>
                </a:lnTo>
                <a:cubicBezTo>
                  <a:pt x="505519" y="-23940"/>
                  <a:pt x="631113" y="33339"/>
                  <a:pt x="683567" y="145014"/>
                </a:cubicBezTo>
                <a:lnTo>
                  <a:pt x="1321836" y="3005010"/>
                </a:lnTo>
                <a:lnTo>
                  <a:pt x="908402" y="3121683"/>
                </a:lnTo>
                <a:lnTo>
                  <a:pt x="269308" y="261961"/>
                </a:lnTo>
                <a:cubicBezTo>
                  <a:pt x="221196" y="160014"/>
                  <a:pt x="111175" y="102480"/>
                  <a:pt x="0" y="121130"/>
                </a:cubicBezTo>
                <a:close/>
              </a:path>
            </a:pathLst>
          </a:custGeom>
          <a:solidFill>
            <a:srgbClr val="C13C0E"/>
          </a:solidFill>
          <a:ln w="27443"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64A5496D-1216-4C4F-9CE7-D30E6E9C2869}"/>
              </a:ext>
            </a:extLst>
          </p:cNvPr>
          <p:cNvSpPr/>
          <p:nvPr/>
        </p:nvSpPr>
        <p:spPr>
          <a:xfrm>
            <a:off x="19385300" y="2186451"/>
            <a:ext cx="648374" cy="2447111"/>
          </a:xfrm>
          <a:custGeom>
            <a:avLst/>
            <a:gdLst>
              <a:gd name="connsiteX0" fmla="*/ 570409 w 648374"/>
              <a:gd name="connsiteY0" fmla="*/ 1753 h 2447111"/>
              <a:gd name="connsiteX1" fmla="*/ 570409 w 648374"/>
              <a:gd name="connsiteY1" fmla="*/ 106 h 2447111"/>
              <a:gd name="connsiteX2" fmla="*/ 183605 w 648374"/>
              <a:gd name="connsiteY2" fmla="*/ 109916 h 2447111"/>
              <a:gd name="connsiteX3" fmla="*/ 1595 w 648374"/>
              <a:gd name="connsiteY3" fmla="*/ 380871 h 2447111"/>
              <a:gd name="connsiteX4" fmla="*/ 234941 w 648374"/>
              <a:gd name="connsiteY4" fmla="*/ 2447218 h 2447111"/>
              <a:gd name="connsiteX5" fmla="*/ 648375 w 648374"/>
              <a:gd name="connsiteY5" fmla="*/ 2330270 h 2447111"/>
              <a:gd name="connsiteX6" fmla="*/ 415304 w 648374"/>
              <a:gd name="connsiteY6" fmla="*/ 263924 h 2447111"/>
              <a:gd name="connsiteX7" fmla="*/ 570411 w 648374"/>
              <a:gd name="connsiteY7" fmla="*/ 1753 h 244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374" h="2447111">
                <a:moveTo>
                  <a:pt x="570409" y="1753"/>
                </a:moveTo>
                <a:lnTo>
                  <a:pt x="570409" y="106"/>
                </a:lnTo>
                <a:lnTo>
                  <a:pt x="183605" y="109916"/>
                </a:lnTo>
                <a:cubicBezTo>
                  <a:pt x="64809" y="143533"/>
                  <a:pt x="-12205" y="258185"/>
                  <a:pt x="1595" y="380871"/>
                </a:cubicBezTo>
                <a:lnTo>
                  <a:pt x="234941" y="2447218"/>
                </a:lnTo>
                <a:lnTo>
                  <a:pt x="648375" y="2330270"/>
                </a:lnTo>
                <a:lnTo>
                  <a:pt x="415304" y="263924"/>
                </a:lnTo>
                <a:cubicBezTo>
                  <a:pt x="402268" y="151618"/>
                  <a:pt x="465701" y="44398"/>
                  <a:pt x="570411" y="1753"/>
                </a:cubicBezTo>
                <a:close/>
              </a:path>
            </a:pathLst>
          </a:custGeom>
          <a:solidFill>
            <a:srgbClr val="F74600"/>
          </a:solidFill>
          <a:ln w="27443"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A6D29031-7E46-4161-B521-82B9496CAF46}"/>
              </a:ext>
            </a:extLst>
          </p:cNvPr>
          <p:cNvSpPr/>
          <p:nvPr/>
        </p:nvSpPr>
        <p:spPr>
          <a:xfrm>
            <a:off x="17489159" y="2722323"/>
            <a:ext cx="1368451" cy="3151541"/>
          </a:xfrm>
          <a:custGeom>
            <a:avLst/>
            <a:gdLst>
              <a:gd name="connsiteX0" fmla="*/ 570409 w 1368451"/>
              <a:gd name="connsiteY0" fmla="*/ 1753 h 3151541"/>
              <a:gd name="connsiteX1" fmla="*/ 570409 w 1368451"/>
              <a:gd name="connsiteY1" fmla="*/ 106 h 3151541"/>
              <a:gd name="connsiteX2" fmla="*/ 183605 w 1368451"/>
              <a:gd name="connsiteY2" fmla="*/ 109916 h 3151541"/>
              <a:gd name="connsiteX3" fmla="*/ 1595 w 1368451"/>
              <a:gd name="connsiteY3" fmla="*/ 380871 h 3151541"/>
              <a:gd name="connsiteX4" fmla="*/ 954743 w 1368451"/>
              <a:gd name="connsiteY4" fmla="*/ 3151647 h 3151541"/>
              <a:gd name="connsiteX5" fmla="*/ 1368452 w 1368451"/>
              <a:gd name="connsiteY5" fmla="*/ 3034700 h 3151541"/>
              <a:gd name="connsiteX6" fmla="*/ 415029 w 1368451"/>
              <a:gd name="connsiteY6" fmla="*/ 263375 h 3151541"/>
              <a:gd name="connsiteX7" fmla="*/ 570409 w 1368451"/>
              <a:gd name="connsiteY7" fmla="*/ 1753 h 315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8451" h="3151541">
                <a:moveTo>
                  <a:pt x="570409" y="1753"/>
                </a:moveTo>
                <a:lnTo>
                  <a:pt x="570409" y="106"/>
                </a:lnTo>
                <a:lnTo>
                  <a:pt x="183605" y="109916"/>
                </a:lnTo>
                <a:cubicBezTo>
                  <a:pt x="64809" y="143533"/>
                  <a:pt x="-12205" y="258185"/>
                  <a:pt x="1595" y="380871"/>
                </a:cubicBezTo>
                <a:lnTo>
                  <a:pt x="954743" y="3151647"/>
                </a:lnTo>
                <a:lnTo>
                  <a:pt x="1368452" y="3034700"/>
                </a:lnTo>
                <a:lnTo>
                  <a:pt x="415029" y="263375"/>
                </a:lnTo>
                <a:cubicBezTo>
                  <a:pt x="402485" y="151232"/>
                  <a:pt x="465936" y="44398"/>
                  <a:pt x="570409" y="1753"/>
                </a:cubicBezTo>
                <a:close/>
              </a:path>
            </a:pathLst>
          </a:custGeom>
          <a:solidFill>
            <a:srgbClr val="C13C0E"/>
          </a:solidFill>
          <a:ln w="27443"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96176D56-39D8-4D75-AB54-A45EAD99825B}"/>
              </a:ext>
            </a:extLst>
          </p:cNvPr>
          <p:cNvSpPr/>
          <p:nvPr/>
        </p:nvSpPr>
        <p:spPr>
          <a:xfrm>
            <a:off x="17619231" y="2727665"/>
            <a:ext cx="1566436" cy="2144459"/>
          </a:xfrm>
          <a:custGeom>
            <a:avLst/>
            <a:gdLst>
              <a:gd name="connsiteX0" fmla="*/ 0 w 1566436"/>
              <a:gd name="connsiteY0" fmla="*/ 121045 h 2144459"/>
              <a:gd name="connsiteX1" fmla="*/ 0 w 1566436"/>
              <a:gd name="connsiteY1" fmla="*/ 119398 h 2144459"/>
              <a:gd name="connsiteX2" fmla="*/ 386806 w 1566436"/>
              <a:gd name="connsiteY2" fmla="*/ 9588 h 2144459"/>
              <a:gd name="connsiteX3" fmla="*/ 683567 w 1566436"/>
              <a:gd name="connsiteY3" fmla="*/ 145203 h 2144459"/>
              <a:gd name="connsiteX4" fmla="*/ 1566437 w 1566436"/>
              <a:gd name="connsiteY4" fmla="*/ 2027892 h 2144459"/>
              <a:gd name="connsiteX5" fmla="*/ 1153003 w 1566436"/>
              <a:gd name="connsiteY5" fmla="*/ 2144565 h 2144459"/>
              <a:gd name="connsiteX6" fmla="*/ 269583 w 1566436"/>
              <a:gd name="connsiteY6" fmla="*/ 262425 h 2144459"/>
              <a:gd name="connsiteX7" fmla="*/ 0 w 1566436"/>
              <a:gd name="connsiteY7" fmla="*/ 121045 h 214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6436" h="2144459">
                <a:moveTo>
                  <a:pt x="0" y="121045"/>
                </a:moveTo>
                <a:lnTo>
                  <a:pt x="0" y="119398"/>
                </a:lnTo>
                <a:lnTo>
                  <a:pt x="386806" y="9588"/>
                </a:lnTo>
                <a:cubicBezTo>
                  <a:pt x="505580" y="-23863"/>
                  <a:pt x="631121" y="33507"/>
                  <a:pt x="683567" y="145203"/>
                </a:cubicBezTo>
                <a:lnTo>
                  <a:pt x="1566437" y="2027892"/>
                </a:lnTo>
                <a:lnTo>
                  <a:pt x="1153003" y="2144565"/>
                </a:lnTo>
                <a:lnTo>
                  <a:pt x="269583" y="262425"/>
                </a:lnTo>
                <a:cubicBezTo>
                  <a:pt x="221478" y="160288"/>
                  <a:pt x="111373" y="102544"/>
                  <a:pt x="0" y="121045"/>
                </a:cubicBezTo>
                <a:close/>
              </a:path>
            </a:pathLst>
          </a:custGeom>
          <a:solidFill>
            <a:srgbClr val="F74600"/>
          </a:solidFill>
          <a:ln w="27443"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1AC52DAD-9BCC-46D2-9AF4-F440F0263DF5}"/>
              </a:ext>
            </a:extLst>
          </p:cNvPr>
          <p:cNvSpPr/>
          <p:nvPr/>
        </p:nvSpPr>
        <p:spPr>
          <a:xfrm>
            <a:off x="18055057" y="3014488"/>
            <a:ext cx="2833780" cy="3305779"/>
          </a:xfrm>
          <a:custGeom>
            <a:avLst/>
            <a:gdLst>
              <a:gd name="connsiteX0" fmla="*/ 882989 w 2833780"/>
              <a:gd name="connsiteY0" fmla="*/ 46155 h 3305779"/>
              <a:gd name="connsiteX1" fmla="*/ 882989 w 2833780"/>
              <a:gd name="connsiteY1" fmla="*/ 46155 h 3305779"/>
              <a:gd name="connsiteX2" fmla="*/ 45964 w 2833780"/>
              <a:gd name="connsiteY2" fmla="*/ 1542588 h 3305779"/>
              <a:gd name="connsiteX3" fmla="*/ 490419 w 2833780"/>
              <a:gd name="connsiteY3" fmla="*/ 3115065 h 3305779"/>
              <a:gd name="connsiteX4" fmla="*/ 814083 w 2833780"/>
              <a:gd name="connsiteY4" fmla="*/ 3295976 h 3305779"/>
              <a:gd name="connsiteX5" fmla="*/ 2642967 w 2833780"/>
              <a:gd name="connsiteY5" fmla="*/ 2779047 h 3305779"/>
              <a:gd name="connsiteX6" fmla="*/ 2823879 w 2833780"/>
              <a:gd name="connsiteY6" fmla="*/ 2455657 h 3305779"/>
              <a:gd name="connsiteX7" fmla="*/ 2379422 w 2833780"/>
              <a:gd name="connsiteY7" fmla="*/ 882906 h 3305779"/>
              <a:gd name="connsiteX8" fmla="*/ 883038 w 2833780"/>
              <a:gd name="connsiteY8" fmla="*/ 46142 h 3305779"/>
              <a:gd name="connsiteX9" fmla="*/ 882991 w 2833780"/>
              <a:gd name="connsiteY9" fmla="*/ 46155 h 3305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3780" h="3305779">
                <a:moveTo>
                  <a:pt x="882989" y="46155"/>
                </a:moveTo>
                <a:lnTo>
                  <a:pt x="882989" y="46155"/>
                </a:lnTo>
                <a:cubicBezTo>
                  <a:pt x="238679" y="228318"/>
                  <a:pt x="-136034" y="898233"/>
                  <a:pt x="45964" y="1542588"/>
                </a:cubicBezTo>
                <a:lnTo>
                  <a:pt x="490419" y="3115065"/>
                </a:lnTo>
                <a:cubicBezTo>
                  <a:pt x="529959" y="3254305"/>
                  <a:pt x="674767" y="3335245"/>
                  <a:pt x="814083" y="3295976"/>
                </a:cubicBezTo>
                <a:lnTo>
                  <a:pt x="2642967" y="2779047"/>
                </a:lnTo>
                <a:cubicBezTo>
                  <a:pt x="2782171" y="2739632"/>
                  <a:pt x="2863134" y="2594906"/>
                  <a:pt x="2823879" y="2455657"/>
                </a:cubicBezTo>
                <a:lnTo>
                  <a:pt x="2379422" y="882906"/>
                </a:lnTo>
                <a:cubicBezTo>
                  <a:pt x="2197273" y="238624"/>
                  <a:pt x="1527319" y="-136008"/>
                  <a:pt x="883038" y="46142"/>
                </a:cubicBezTo>
                <a:cubicBezTo>
                  <a:pt x="883023" y="46146"/>
                  <a:pt x="883006" y="46151"/>
                  <a:pt x="882991" y="46155"/>
                </a:cubicBezTo>
                <a:close/>
              </a:path>
            </a:pathLst>
          </a:custGeom>
          <a:solidFill>
            <a:srgbClr val="F74600"/>
          </a:solidFill>
          <a:ln w="27443"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1B43D821-7760-446F-BB99-DF98D09B701B}"/>
              </a:ext>
            </a:extLst>
          </p:cNvPr>
          <p:cNvSpPr/>
          <p:nvPr/>
        </p:nvSpPr>
        <p:spPr>
          <a:xfrm>
            <a:off x="18164436" y="5238066"/>
            <a:ext cx="537519" cy="1006380"/>
          </a:xfrm>
          <a:custGeom>
            <a:avLst/>
            <a:gdLst>
              <a:gd name="connsiteX0" fmla="*/ 262172 w 537519"/>
              <a:gd name="connsiteY0" fmla="*/ 106 h 1006380"/>
              <a:gd name="connsiteX1" fmla="*/ 0 w 537519"/>
              <a:gd name="connsiteY1" fmla="*/ 74228 h 1006380"/>
              <a:gd name="connsiteX2" fmla="*/ 226210 w 537519"/>
              <a:gd name="connsiteY2" fmla="*/ 874741 h 1006380"/>
              <a:gd name="connsiteX3" fmla="*/ 449398 w 537519"/>
              <a:gd name="connsiteY3" fmla="*/ 999650 h 1006380"/>
              <a:gd name="connsiteX4" fmla="*/ 537519 w 537519"/>
              <a:gd name="connsiteY4" fmla="*/ 974668 h 1006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519" h="1006380">
                <a:moveTo>
                  <a:pt x="262172" y="106"/>
                </a:moveTo>
                <a:lnTo>
                  <a:pt x="0" y="74228"/>
                </a:lnTo>
                <a:lnTo>
                  <a:pt x="226210" y="874741"/>
                </a:lnTo>
                <a:cubicBezTo>
                  <a:pt x="253377" y="970843"/>
                  <a:pt x="353278" y="1026754"/>
                  <a:pt x="449398" y="999650"/>
                </a:cubicBezTo>
                <a:lnTo>
                  <a:pt x="537519" y="974668"/>
                </a:lnTo>
                <a:close/>
              </a:path>
            </a:pathLst>
          </a:custGeom>
          <a:solidFill>
            <a:srgbClr val="FFD694"/>
          </a:solidFill>
          <a:ln w="27443"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62AA2E3D-497D-4BCD-94E8-E557E5F3C1D7}"/>
              </a:ext>
            </a:extLst>
          </p:cNvPr>
          <p:cNvSpPr/>
          <p:nvPr/>
        </p:nvSpPr>
        <p:spPr>
          <a:xfrm>
            <a:off x="20514642" y="4573716"/>
            <a:ext cx="495214" cy="1048683"/>
          </a:xfrm>
          <a:custGeom>
            <a:avLst/>
            <a:gdLst>
              <a:gd name="connsiteX0" fmla="*/ 0 w 495214"/>
              <a:gd name="connsiteY0" fmla="*/ 74227 h 1048683"/>
              <a:gd name="connsiteX1" fmla="*/ 262171 w 495214"/>
              <a:gd name="connsiteY1" fmla="*/ 106 h 1048683"/>
              <a:gd name="connsiteX2" fmla="*/ 488378 w 495214"/>
              <a:gd name="connsiteY2" fmla="*/ 800619 h 1048683"/>
              <a:gd name="connsiteX3" fmla="*/ 363470 w 495214"/>
              <a:gd name="connsiteY3" fmla="*/ 1023808 h 1048683"/>
              <a:gd name="connsiteX4" fmla="*/ 275347 w 495214"/>
              <a:gd name="connsiteY4" fmla="*/ 1048789 h 104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14" h="1048683">
                <a:moveTo>
                  <a:pt x="0" y="74227"/>
                </a:moveTo>
                <a:lnTo>
                  <a:pt x="262171" y="106"/>
                </a:lnTo>
                <a:lnTo>
                  <a:pt x="488378" y="800619"/>
                </a:lnTo>
                <a:cubicBezTo>
                  <a:pt x="515482" y="896739"/>
                  <a:pt x="459572" y="996641"/>
                  <a:pt x="363470" y="1023808"/>
                </a:cubicBezTo>
                <a:lnTo>
                  <a:pt x="275347" y="1048789"/>
                </a:lnTo>
                <a:close/>
              </a:path>
            </a:pathLst>
          </a:custGeom>
          <a:solidFill>
            <a:srgbClr val="FFD694"/>
          </a:solidFill>
          <a:ln w="27443"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C9A988BB-5D80-4E89-AD96-3BE4F7F8E245}"/>
              </a:ext>
            </a:extLst>
          </p:cNvPr>
          <p:cNvSpPr/>
          <p:nvPr/>
        </p:nvSpPr>
        <p:spPr>
          <a:xfrm>
            <a:off x="18203541" y="3273516"/>
            <a:ext cx="2591514" cy="3023176"/>
          </a:xfrm>
          <a:custGeom>
            <a:avLst/>
            <a:gdLst>
              <a:gd name="connsiteX0" fmla="*/ 806432 w 2591514"/>
              <a:gd name="connsiteY0" fmla="*/ 42161 h 3023176"/>
              <a:gd name="connsiteX1" fmla="*/ 806432 w 2591514"/>
              <a:gd name="connsiteY1" fmla="*/ 42161 h 3023176"/>
              <a:gd name="connsiteX2" fmla="*/ 42155 w 2591514"/>
              <a:gd name="connsiteY2" fmla="*/ 1410940 h 3023176"/>
              <a:gd name="connsiteX3" fmla="*/ 448726 w 2591514"/>
              <a:gd name="connsiteY3" fmla="*/ 2849448 h 3023176"/>
              <a:gd name="connsiteX4" fmla="*/ 744664 w 2591514"/>
              <a:gd name="connsiteY4" fmla="*/ 3014163 h 3023176"/>
              <a:gd name="connsiteX5" fmla="*/ 2417616 w 2591514"/>
              <a:gd name="connsiteY5" fmla="*/ 2541157 h 3023176"/>
              <a:gd name="connsiteX6" fmla="*/ 2582331 w 2591514"/>
              <a:gd name="connsiteY6" fmla="*/ 2245220 h 3023176"/>
              <a:gd name="connsiteX7" fmla="*/ 2175211 w 2591514"/>
              <a:gd name="connsiteY7" fmla="*/ 807809 h 3023176"/>
              <a:gd name="connsiteX8" fmla="*/ 806432 w 2591514"/>
              <a:gd name="connsiteY8" fmla="*/ 42160 h 302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1514" h="3023176">
                <a:moveTo>
                  <a:pt x="806432" y="42161"/>
                </a:moveTo>
                <a:lnTo>
                  <a:pt x="806432" y="42161"/>
                </a:lnTo>
                <a:cubicBezTo>
                  <a:pt x="217609" y="209347"/>
                  <a:pt x="-124446" y="821951"/>
                  <a:pt x="42155" y="1410940"/>
                </a:cubicBezTo>
                <a:lnTo>
                  <a:pt x="448726" y="2849448"/>
                </a:lnTo>
                <a:cubicBezTo>
                  <a:pt x="485169" y="2976489"/>
                  <a:pt x="617489" y="3050136"/>
                  <a:pt x="744664" y="3014163"/>
                </a:cubicBezTo>
                <a:lnTo>
                  <a:pt x="2417616" y="2541157"/>
                </a:lnTo>
                <a:cubicBezTo>
                  <a:pt x="2544758" y="2504841"/>
                  <a:pt x="2618466" y="2372414"/>
                  <a:pt x="2582331" y="2245220"/>
                </a:cubicBezTo>
                <a:lnTo>
                  <a:pt x="2175211" y="807809"/>
                </a:lnTo>
                <a:cubicBezTo>
                  <a:pt x="2008624" y="218432"/>
                  <a:pt x="1395832" y="-124344"/>
                  <a:pt x="806432" y="42160"/>
                </a:cubicBezTo>
                <a:close/>
              </a:path>
            </a:pathLst>
          </a:custGeom>
          <a:solidFill>
            <a:srgbClr val="F98E00"/>
          </a:solidFill>
          <a:ln w="27443"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B7E5EAE8-9412-437F-8F1E-75F9EE93498B}"/>
              </a:ext>
            </a:extLst>
          </p:cNvPr>
          <p:cNvSpPr/>
          <p:nvPr/>
        </p:nvSpPr>
        <p:spPr>
          <a:xfrm>
            <a:off x="18203541" y="3273094"/>
            <a:ext cx="2231487" cy="1603422"/>
          </a:xfrm>
          <a:custGeom>
            <a:avLst/>
            <a:gdLst>
              <a:gd name="connsiteX0" fmla="*/ 806432 w 2231487"/>
              <a:gd name="connsiteY0" fmla="*/ 42582 h 1603422"/>
              <a:gd name="connsiteX1" fmla="*/ 42155 w 2231487"/>
              <a:gd name="connsiteY1" fmla="*/ 1411361 h 1603422"/>
              <a:gd name="connsiteX2" fmla="*/ 97060 w 2231487"/>
              <a:gd name="connsiteY2" fmla="*/ 1603528 h 1603422"/>
              <a:gd name="connsiteX3" fmla="*/ 862297 w 2231487"/>
              <a:gd name="connsiteY3" fmla="*/ 234337 h 1603422"/>
              <a:gd name="connsiteX4" fmla="*/ 2231488 w 2231487"/>
              <a:gd name="connsiteY4" fmla="*/ 999574 h 1603422"/>
              <a:gd name="connsiteX5" fmla="*/ 2176583 w 2231487"/>
              <a:gd name="connsiteY5" fmla="*/ 807407 h 1603422"/>
              <a:gd name="connsiteX6" fmla="*/ 807369 w 2231487"/>
              <a:gd name="connsiteY6" fmla="*/ 42316 h 1603422"/>
              <a:gd name="connsiteX7" fmla="*/ 806432 w 2231487"/>
              <a:gd name="connsiteY7" fmla="*/ 42582 h 160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1487" h="1603422">
                <a:moveTo>
                  <a:pt x="806432" y="42582"/>
                </a:moveTo>
                <a:cubicBezTo>
                  <a:pt x="217609" y="209769"/>
                  <a:pt x="-124446" y="822373"/>
                  <a:pt x="42155" y="1411361"/>
                </a:cubicBezTo>
                <a:lnTo>
                  <a:pt x="97060" y="1603528"/>
                </a:lnTo>
                <a:cubicBezTo>
                  <a:pt x="-69717" y="1014123"/>
                  <a:pt x="272891" y="401115"/>
                  <a:pt x="862297" y="234337"/>
                </a:cubicBezTo>
                <a:cubicBezTo>
                  <a:pt x="1451704" y="67560"/>
                  <a:pt x="2064711" y="410169"/>
                  <a:pt x="2231488" y="999574"/>
                </a:cubicBezTo>
                <a:lnTo>
                  <a:pt x="2176583" y="807407"/>
                </a:lnTo>
                <a:cubicBezTo>
                  <a:pt x="2009759" y="218035"/>
                  <a:pt x="1396740" y="-124508"/>
                  <a:pt x="807369" y="42316"/>
                </a:cubicBezTo>
                <a:cubicBezTo>
                  <a:pt x="807055" y="42405"/>
                  <a:pt x="806744" y="42493"/>
                  <a:pt x="806432" y="42582"/>
                </a:cubicBezTo>
                <a:close/>
              </a:path>
            </a:pathLst>
          </a:custGeom>
          <a:solidFill>
            <a:srgbClr val="FFD694"/>
          </a:solidFill>
          <a:ln w="27443"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8141B66-5D8B-44C8-8C80-43D8EBCA5CCC}"/>
              </a:ext>
            </a:extLst>
          </p:cNvPr>
          <p:cNvSpPr/>
          <p:nvPr/>
        </p:nvSpPr>
        <p:spPr>
          <a:xfrm>
            <a:off x="18485625" y="3769953"/>
            <a:ext cx="2128415" cy="2483811"/>
          </a:xfrm>
          <a:custGeom>
            <a:avLst/>
            <a:gdLst>
              <a:gd name="connsiteX0" fmla="*/ 662708 w 2128415"/>
              <a:gd name="connsiteY0" fmla="*/ 34652 h 2483811"/>
              <a:gd name="connsiteX1" fmla="*/ 662708 w 2128415"/>
              <a:gd name="connsiteY1" fmla="*/ 34652 h 2483811"/>
              <a:gd name="connsiteX2" fmla="*/ 34596 w 2128415"/>
              <a:gd name="connsiteY2" fmla="*/ 1158830 h 2483811"/>
              <a:gd name="connsiteX3" fmla="*/ 368417 w 2128415"/>
              <a:gd name="connsiteY3" fmla="*/ 2339285 h 2483811"/>
              <a:gd name="connsiteX4" fmla="*/ 610440 w 2128415"/>
              <a:gd name="connsiteY4" fmla="*/ 2476806 h 2483811"/>
              <a:gd name="connsiteX5" fmla="*/ 611372 w 2128415"/>
              <a:gd name="connsiteY5" fmla="*/ 2476547 h 2483811"/>
              <a:gd name="connsiteX6" fmla="*/ 1983719 w 2128415"/>
              <a:gd name="connsiteY6" fmla="*/ 2087820 h 2483811"/>
              <a:gd name="connsiteX7" fmla="*/ 2121387 w 2128415"/>
              <a:gd name="connsiteY7" fmla="*/ 1846328 h 2483811"/>
              <a:gd name="connsiteX8" fmla="*/ 2120982 w 2128415"/>
              <a:gd name="connsiteY8" fmla="*/ 1844866 h 2483811"/>
              <a:gd name="connsiteX9" fmla="*/ 1787160 w 2128415"/>
              <a:gd name="connsiteY9" fmla="*/ 664411 h 2483811"/>
              <a:gd name="connsiteX10" fmla="*/ 663561 w 2128415"/>
              <a:gd name="connsiteY10" fmla="*/ 34411 h 2483811"/>
              <a:gd name="connsiteX11" fmla="*/ 662708 w 2128415"/>
              <a:gd name="connsiteY11" fmla="*/ 34651 h 248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28415" h="2483811">
                <a:moveTo>
                  <a:pt x="662708" y="34652"/>
                </a:moveTo>
                <a:lnTo>
                  <a:pt x="662708" y="34652"/>
                </a:lnTo>
                <a:cubicBezTo>
                  <a:pt x="178935" y="171775"/>
                  <a:pt x="-102214" y="674969"/>
                  <a:pt x="34596" y="1158830"/>
                </a:cubicBezTo>
                <a:lnTo>
                  <a:pt x="368417" y="2339285"/>
                </a:lnTo>
                <a:cubicBezTo>
                  <a:pt x="397275" y="2444093"/>
                  <a:pt x="505632" y="2505664"/>
                  <a:pt x="610440" y="2476806"/>
                </a:cubicBezTo>
                <a:cubicBezTo>
                  <a:pt x="610750" y="2476721"/>
                  <a:pt x="611062" y="2476634"/>
                  <a:pt x="611372" y="2476547"/>
                </a:cubicBezTo>
                <a:lnTo>
                  <a:pt x="1983719" y="2087820"/>
                </a:lnTo>
                <a:cubicBezTo>
                  <a:pt x="2088422" y="2059150"/>
                  <a:pt x="2150058" y="1951030"/>
                  <a:pt x="2121387" y="1846328"/>
                </a:cubicBezTo>
                <a:cubicBezTo>
                  <a:pt x="2121253" y="1845840"/>
                  <a:pt x="2121117" y="1845353"/>
                  <a:pt x="2120982" y="1844866"/>
                </a:cubicBezTo>
                <a:lnTo>
                  <a:pt x="1787160" y="664411"/>
                </a:lnTo>
                <a:cubicBezTo>
                  <a:pt x="1650857" y="180167"/>
                  <a:pt x="1147804" y="-101893"/>
                  <a:pt x="663561" y="34411"/>
                </a:cubicBezTo>
                <a:cubicBezTo>
                  <a:pt x="663276" y="34491"/>
                  <a:pt x="662993" y="34571"/>
                  <a:pt x="662708" y="34651"/>
                </a:cubicBezTo>
                <a:close/>
              </a:path>
            </a:pathLst>
          </a:custGeom>
          <a:solidFill>
            <a:srgbClr val="FCAC1F"/>
          </a:solidFill>
          <a:ln w="27443"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745DB5D7-2599-407A-9148-DB9DBAD36658}"/>
              </a:ext>
            </a:extLst>
          </p:cNvPr>
          <p:cNvSpPr/>
          <p:nvPr/>
        </p:nvSpPr>
        <p:spPr>
          <a:xfrm>
            <a:off x="18485625" y="3769800"/>
            <a:ext cx="1835476" cy="1329082"/>
          </a:xfrm>
          <a:custGeom>
            <a:avLst/>
            <a:gdLst>
              <a:gd name="connsiteX0" fmla="*/ 662708 w 1835476"/>
              <a:gd name="connsiteY0" fmla="*/ 34805 h 1329082"/>
              <a:gd name="connsiteX1" fmla="*/ 34596 w 1835476"/>
              <a:gd name="connsiteY1" fmla="*/ 1158983 h 1329082"/>
              <a:gd name="connsiteX2" fmla="*/ 82637 w 1835476"/>
              <a:gd name="connsiteY2" fmla="*/ 1329188 h 1329082"/>
              <a:gd name="connsiteX3" fmla="*/ 728448 w 1835476"/>
              <a:gd name="connsiteY3" fmla="*/ 214601 h 1329082"/>
              <a:gd name="connsiteX4" fmla="*/ 1835477 w 1835476"/>
              <a:gd name="connsiteY4" fmla="*/ 833672 h 1329082"/>
              <a:gd name="connsiteX5" fmla="*/ 1787434 w 1835476"/>
              <a:gd name="connsiteY5" fmla="*/ 663466 h 1329082"/>
              <a:gd name="connsiteX6" fmla="*/ 663155 w 1835476"/>
              <a:gd name="connsiteY6" fmla="*/ 34678 h 1329082"/>
              <a:gd name="connsiteX7" fmla="*/ 662706 w 1835476"/>
              <a:gd name="connsiteY7" fmla="*/ 34805 h 132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5476" h="1329082">
                <a:moveTo>
                  <a:pt x="662708" y="34805"/>
                </a:moveTo>
                <a:cubicBezTo>
                  <a:pt x="178935" y="171928"/>
                  <a:pt x="-102214" y="675122"/>
                  <a:pt x="34596" y="1158983"/>
                </a:cubicBezTo>
                <a:lnTo>
                  <a:pt x="82637" y="1329188"/>
                </a:lnTo>
                <a:cubicBezTo>
                  <a:pt x="-46812" y="843067"/>
                  <a:pt x="242327" y="344050"/>
                  <a:pt x="728448" y="214601"/>
                </a:cubicBezTo>
                <a:cubicBezTo>
                  <a:pt x="1204114" y="87935"/>
                  <a:pt x="1694361" y="362090"/>
                  <a:pt x="1835477" y="833672"/>
                </a:cubicBezTo>
                <a:lnTo>
                  <a:pt x="1787434" y="663466"/>
                </a:lnTo>
                <a:cubicBezTo>
                  <a:pt x="1650607" y="179370"/>
                  <a:pt x="1147251" y="-102148"/>
                  <a:pt x="663155" y="34678"/>
                </a:cubicBezTo>
                <a:cubicBezTo>
                  <a:pt x="663006" y="34720"/>
                  <a:pt x="662857" y="34763"/>
                  <a:pt x="662706" y="34805"/>
                </a:cubicBezTo>
                <a:close/>
              </a:path>
            </a:pathLst>
          </a:custGeom>
          <a:solidFill>
            <a:srgbClr val="FFD694"/>
          </a:solidFill>
          <a:ln w="27443"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2940FE3A-71A4-4871-B3A6-732D00B6EE9A}"/>
              </a:ext>
            </a:extLst>
          </p:cNvPr>
          <p:cNvSpPr/>
          <p:nvPr/>
        </p:nvSpPr>
        <p:spPr>
          <a:xfrm>
            <a:off x="18910321" y="4969855"/>
            <a:ext cx="1347149" cy="859242"/>
          </a:xfrm>
          <a:custGeom>
            <a:avLst/>
            <a:gdLst>
              <a:gd name="connsiteX0" fmla="*/ 0 w 1347149"/>
              <a:gd name="connsiteY0" fmla="*/ 348752 h 859242"/>
              <a:gd name="connsiteX1" fmla="*/ 107064 w 1347149"/>
              <a:gd name="connsiteY1" fmla="*/ 727596 h 859242"/>
              <a:gd name="connsiteX2" fmla="*/ 330527 w 1347149"/>
              <a:gd name="connsiteY2" fmla="*/ 852504 h 859242"/>
              <a:gd name="connsiteX3" fmla="*/ 1215593 w 1347149"/>
              <a:gd name="connsiteY3" fmla="*/ 602138 h 859242"/>
              <a:gd name="connsiteX4" fmla="*/ 1340294 w 1347149"/>
              <a:gd name="connsiteY4" fmla="*/ 379182 h 859242"/>
              <a:gd name="connsiteX5" fmla="*/ 1340229 w 1347149"/>
              <a:gd name="connsiteY5" fmla="*/ 378950 h 859242"/>
              <a:gd name="connsiteX6" fmla="*/ 1233163 w 1347149"/>
              <a:gd name="connsiteY6" fmla="*/ 106 h 85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7149" h="859242">
                <a:moveTo>
                  <a:pt x="0" y="348752"/>
                </a:moveTo>
                <a:lnTo>
                  <a:pt x="107064" y="727596"/>
                </a:lnTo>
                <a:cubicBezTo>
                  <a:pt x="134355" y="823735"/>
                  <a:pt x="234338" y="879622"/>
                  <a:pt x="330527" y="852504"/>
                </a:cubicBezTo>
                <a:lnTo>
                  <a:pt x="1215593" y="602138"/>
                </a:lnTo>
                <a:cubicBezTo>
                  <a:pt x="1311597" y="575005"/>
                  <a:pt x="1367426" y="475184"/>
                  <a:pt x="1340294" y="379182"/>
                </a:cubicBezTo>
                <a:cubicBezTo>
                  <a:pt x="1340272" y="379104"/>
                  <a:pt x="1340250" y="379027"/>
                  <a:pt x="1340229" y="378950"/>
                </a:cubicBezTo>
                <a:lnTo>
                  <a:pt x="1233163" y="106"/>
                </a:lnTo>
                <a:close/>
              </a:path>
            </a:pathLst>
          </a:custGeom>
          <a:solidFill>
            <a:srgbClr val="FFD694"/>
          </a:solidFill>
          <a:ln w="27443"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BACF69E3-B4F2-46E4-BE23-134755D12810}"/>
              </a:ext>
            </a:extLst>
          </p:cNvPr>
          <p:cNvSpPr/>
          <p:nvPr/>
        </p:nvSpPr>
        <p:spPr>
          <a:xfrm rot="20657482">
            <a:off x="18828601" y="5099134"/>
            <a:ext cx="1300126" cy="132230"/>
          </a:xfrm>
          <a:custGeom>
            <a:avLst/>
            <a:gdLst>
              <a:gd name="connsiteX0" fmla="*/ -2 w 1300126"/>
              <a:gd name="connsiteY0" fmla="*/ 107 h 132230"/>
              <a:gd name="connsiteX1" fmla="*/ 1300124 w 1300126"/>
              <a:gd name="connsiteY1" fmla="*/ 107 h 132230"/>
              <a:gd name="connsiteX2" fmla="*/ 1300124 w 1300126"/>
              <a:gd name="connsiteY2" fmla="*/ 132337 h 132230"/>
              <a:gd name="connsiteX3" fmla="*/ -2 w 1300126"/>
              <a:gd name="connsiteY3" fmla="*/ 132337 h 132230"/>
            </a:gdLst>
            <a:ahLst/>
            <a:cxnLst>
              <a:cxn ang="0">
                <a:pos x="connsiteX0" y="connsiteY0"/>
              </a:cxn>
              <a:cxn ang="0">
                <a:pos x="connsiteX1" y="connsiteY1"/>
              </a:cxn>
              <a:cxn ang="0">
                <a:pos x="connsiteX2" y="connsiteY2"/>
              </a:cxn>
              <a:cxn ang="0">
                <a:pos x="connsiteX3" y="connsiteY3"/>
              </a:cxn>
            </a:cxnLst>
            <a:rect l="l" t="t" r="r" b="b"/>
            <a:pathLst>
              <a:path w="1300126" h="132230">
                <a:moveTo>
                  <a:pt x="-2" y="107"/>
                </a:moveTo>
                <a:lnTo>
                  <a:pt x="1300124" y="107"/>
                </a:lnTo>
                <a:lnTo>
                  <a:pt x="1300124" y="132337"/>
                </a:lnTo>
                <a:lnTo>
                  <a:pt x="-2" y="132337"/>
                </a:lnTo>
                <a:close/>
              </a:path>
            </a:pathLst>
          </a:custGeom>
          <a:solidFill>
            <a:srgbClr val="F98E00"/>
          </a:solidFill>
          <a:ln w="2736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897372FA-4294-46D2-AB41-3AC2DEA0A61E}"/>
              </a:ext>
            </a:extLst>
          </p:cNvPr>
          <p:cNvSpPr/>
          <p:nvPr/>
        </p:nvSpPr>
        <p:spPr>
          <a:xfrm>
            <a:off x="18699486" y="4262680"/>
            <a:ext cx="1322705" cy="649992"/>
          </a:xfrm>
          <a:custGeom>
            <a:avLst/>
            <a:gdLst>
              <a:gd name="connsiteX0" fmla="*/ 0 w 1322705"/>
              <a:gd name="connsiteY0" fmla="*/ 353144 h 649992"/>
              <a:gd name="connsiteX1" fmla="*/ 64513 w 1322705"/>
              <a:gd name="connsiteY1" fmla="*/ 581549 h 649992"/>
              <a:gd name="connsiteX2" fmla="*/ 180911 w 1322705"/>
              <a:gd name="connsiteY2" fmla="*/ 646611 h 649992"/>
              <a:gd name="connsiteX3" fmla="*/ 1254028 w 1322705"/>
              <a:gd name="connsiteY3" fmla="*/ 344634 h 649992"/>
              <a:gd name="connsiteX4" fmla="*/ 1319160 w 1322705"/>
              <a:gd name="connsiteY4" fmla="*/ 228485 h 649992"/>
              <a:gd name="connsiteX5" fmla="*/ 1319090 w 1322705"/>
              <a:gd name="connsiteY5" fmla="*/ 228236 h 649992"/>
              <a:gd name="connsiteX6" fmla="*/ 1254575 w 1322705"/>
              <a:gd name="connsiteY6" fmla="*/ 106 h 64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705" h="649992">
                <a:moveTo>
                  <a:pt x="0" y="353144"/>
                </a:moveTo>
                <a:lnTo>
                  <a:pt x="64513" y="581549"/>
                </a:lnTo>
                <a:cubicBezTo>
                  <a:pt x="78884" y="631503"/>
                  <a:pt x="130831" y="660540"/>
                  <a:pt x="180911" y="646611"/>
                </a:cubicBezTo>
                <a:lnTo>
                  <a:pt x="1254028" y="344634"/>
                </a:lnTo>
                <a:cubicBezTo>
                  <a:pt x="1304087" y="330546"/>
                  <a:pt x="1333248" y="278544"/>
                  <a:pt x="1319160" y="228485"/>
                </a:cubicBezTo>
                <a:cubicBezTo>
                  <a:pt x="1319137" y="228402"/>
                  <a:pt x="1319113" y="228318"/>
                  <a:pt x="1319090" y="228236"/>
                </a:cubicBezTo>
                <a:lnTo>
                  <a:pt x="1254575" y="106"/>
                </a:lnTo>
                <a:close/>
              </a:path>
            </a:pathLst>
          </a:custGeom>
          <a:solidFill>
            <a:srgbClr val="F98E00"/>
          </a:solidFill>
          <a:ln w="27443" cap="flat">
            <a:noFill/>
            <a:prstDash val="solid"/>
            <a:miter/>
          </a:ln>
        </p:spPr>
        <p:txBody>
          <a:bodyPr rtlCol="0" anchor="ctr"/>
          <a:lstStyle/>
          <a:p>
            <a:endParaRPr lang="en-US"/>
          </a:p>
        </p:txBody>
      </p:sp>
      <p:pic>
        <p:nvPicPr>
          <p:cNvPr id="145" name="Picture 144">
            <a:extLst>
              <a:ext uri="{FF2B5EF4-FFF2-40B4-BE49-F238E27FC236}">
                <a16:creationId xmlns:a16="http://schemas.microsoft.com/office/drawing/2014/main" id="{88774DD6-8BD1-45A5-81BA-F85B7C68BB31}"/>
              </a:ext>
            </a:extLst>
          </p:cNvPr>
          <p:cNvPicPr>
            <a:picLocks noChangeAspect="1"/>
          </p:cNvPicPr>
          <p:nvPr/>
        </p:nvPicPr>
        <p:blipFill>
          <a:blip r:embed="rId9"/>
          <a:stretch>
            <a:fillRect/>
          </a:stretch>
        </p:blipFill>
        <p:spPr>
          <a:xfrm>
            <a:off x="13489835" y="1938007"/>
            <a:ext cx="3966329" cy="2582726"/>
          </a:xfrm>
          <a:custGeom>
            <a:avLst/>
            <a:gdLst>
              <a:gd name="connsiteX0" fmla="*/ 145 w 3966329"/>
              <a:gd name="connsiteY0" fmla="*/ 28 h 2582726"/>
              <a:gd name="connsiteX1" fmla="*/ 3966474 w 3966329"/>
              <a:gd name="connsiteY1" fmla="*/ 28 h 2582726"/>
              <a:gd name="connsiteX2" fmla="*/ 3966474 w 3966329"/>
              <a:gd name="connsiteY2" fmla="*/ 2582755 h 2582726"/>
              <a:gd name="connsiteX3" fmla="*/ 145 w 3966329"/>
              <a:gd name="connsiteY3" fmla="*/ 2582755 h 2582726"/>
            </a:gdLst>
            <a:ahLst/>
            <a:cxnLst>
              <a:cxn ang="0">
                <a:pos x="connsiteX0" y="connsiteY0"/>
              </a:cxn>
              <a:cxn ang="0">
                <a:pos x="connsiteX1" y="connsiteY1"/>
              </a:cxn>
              <a:cxn ang="0">
                <a:pos x="connsiteX2" y="connsiteY2"/>
              </a:cxn>
              <a:cxn ang="0">
                <a:pos x="connsiteX3" y="connsiteY3"/>
              </a:cxn>
            </a:cxnLst>
            <a:rect l="l" t="t" r="r" b="b"/>
            <a:pathLst>
              <a:path w="3966329" h="2582726">
                <a:moveTo>
                  <a:pt x="145" y="28"/>
                </a:moveTo>
                <a:lnTo>
                  <a:pt x="3966474" y="28"/>
                </a:lnTo>
                <a:lnTo>
                  <a:pt x="3966474" y="2582755"/>
                </a:lnTo>
                <a:lnTo>
                  <a:pt x="145" y="2582755"/>
                </a:lnTo>
                <a:close/>
              </a:path>
            </a:pathLst>
          </a:custGeom>
        </p:spPr>
      </p:pic>
      <p:sp>
        <p:nvSpPr>
          <p:cNvPr id="146" name="Freeform: Shape 145">
            <a:extLst>
              <a:ext uri="{FF2B5EF4-FFF2-40B4-BE49-F238E27FC236}">
                <a16:creationId xmlns:a16="http://schemas.microsoft.com/office/drawing/2014/main" id="{9A1B2542-3718-49C8-8EAA-CAF8B20D3E86}"/>
              </a:ext>
            </a:extLst>
          </p:cNvPr>
          <p:cNvSpPr/>
          <p:nvPr/>
        </p:nvSpPr>
        <p:spPr>
          <a:xfrm>
            <a:off x="13711407" y="2162293"/>
            <a:ext cx="3302728" cy="1915465"/>
          </a:xfrm>
          <a:custGeom>
            <a:avLst/>
            <a:gdLst>
              <a:gd name="connsiteX0" fmla="*/ 2614540 w 3302728"/>
              <a:gd name="connsiteY0" fmla="*/ 1832557 h 1915465"/>
              <a:gd name="connsiteX1" fmla="*/ 3222336 w 3302728"/>
              <a:gd name="connsiteY1" fmla="*/ 1914914 h 1915465"/>
              <a:gd name="connsiteX2" fmla="*/ 3302079 w 3302728"/>
              <a:gd name="connsiteY2" fmla="*/ 1854299 h 1915465"/>
              <a:gd name="connsiteX3" fmla="*/ 3284104 w 3302728"/>
              <a:gd name="connsiteY3" fmla="*/ 1796869 h 1915465"/>
              <a:gd name="connsiteX4" fmla="*/ 2869024 w 3302728"/>
              <a:gd name="connsiteY4" fmla="*/ 1345002 h 1915465"/>
              <a:gd name="connsiteX5" fmla="*/ 2866553 w 3302728"/>
              <a:gd name="connsiteY5" fmla="*/ 1343080 h 1915465"/>
              <a:gd name="connsiteX6" fmla="*/ 295631 w 3302728"/>
              <a:gd name="connsiteY6" fmla="*/ 106 h 1915465"/>
              <a:gd name="connsiteX7" fmla="*/ 290964 w 3302728"/>
              <a:gd name="connsiteY7" fmla="*/ 106 h 1915465"/>
              <a:gd name="connsiteX8" fmla="*/ 2541 w 3302728"/>
              <a:gd name="connsiteY8" fmla="*/ 369920 h 1915465"/>
              <a:gd name="connsiteX9" fmla="*/ 38127 w 3302728"/>
              <a:gd name="connsiteY9" fmla="*/ 483543 h 1915465"/>
              <a:gd name="connsiteX10" fmla="*/ 40323 w 3302728"/>
              <a:gd name="connsiteY10" fmla="*/ 487661 h 1915465"/>
              <a:gd name="connsiteX11" fmla="*/ 2612618 w 3302728"/>
              <a:gd name="connsiteY11" fmla="*/ 1831733 h 1915465"/>
              <a:gd name="connsiteX12" fmla="*/ 2614540 w 3302728"/>
              <a:gd name="connsiteY12" fmla="*/ 1832557 h 191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2728" h="1915465">
                <a:moveTo>
                  <a:pt x="2614540" y="1832557"/>
                </a:moveTo>
                <a:lnTo>
                  <a:pt x="3222336" y="1914914"/>
                </a:lnTo>
                <a:cubicBezTo>
                  <a:pt x="3261095" y="1920196"/>
                  <a:pt x="3296797" y="1893058"/>
                  <a:pt x="3302079" y="1854299"/>
                </a:cubicBezTo>
                <a:cubicBezTo>
                  <a:pt x="3304922" y="1833436"/>
                  <a:pt x="3298335" y="1812389"/>
                  <a:pt x="3284104" y="1796869"/>
                </a:cubicBezTo>
                <a:lnTo>
                  <a:pt x="2869024" y="1345002"/>
                </a:lnTo>
                <a:cubicBezTo>
                  <a:pt x="2868311" y="1344230"/>
                  <a:pt x="2867476" y="1343581"/>
                  <a:pt x="2866553" y="1343080"/>
                </a:cubicBezTo>
                <a:lnTo>
                  <a:pt x="295631" y="106"/>
                </a:lnTo>
                <a:lnTo>
                  <a:pt x="290964" y="106"/>
                </a:lnTo>
                <a:cubicBezTo>
                  <a:pt x="109196" y="22581"/>
                  <a:pt x="-19935" y="188153"/>
                  <a:pt x="2541" y="369920"/>
                </a:cubicBezTo>
                <a:cubicBezTo>
                  <a:pt x="7451" y="409632"/>
                  <a:pt x="19508" y="448126"/>
                  <a:pt x="38127" y="483543"/>
                </a:cubicBezTo>
                <a:cubicBezTo>
                  <a:pt x="38965" y="484857"/>
                  <a:pt x="39700" y="486234"/>
                  <a:pt x="40323" y="487661"/>
                </a:cubicBezTo>
                <a:lnTo>
                  <a:pt x="2612618" y="1831733"/>
                </a:lnTo>
                <a:cubicBezTo>
                  <a:pt x="2613200" y="1832128"/>
                  <a:pt x="2613852" y="1832408"/>
                  <a:pt x="2614540" y="1832557"/>
                </a:cubicBezTo>
                <a:close/>
              </a:path>
            </a:pathLst>
          </a:custGeom>
          <a:solidFill>
            <a:srgbClr val="FF8500"/>
          </a:solidFill>
          <a:ln w="27443"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6126C8B9-3B8E-480C-8F06-3817063520A1}"/>
              </a:ext>
            </a:extLst>
          </p:cNvPr>
          <p:cNvSpPr/>
          <p:nvPr/>
        </p:nvSpPr>
        <p:spPr>
          <a:xfrm>
            <a:off x="16083267" y="3378711"/>
            <a:ext cx="931966" cy="698223"/>
          </a:xfrm>
          <a:custGeom>
            <a:avLst/>
            <a:gdLst>
              <a:gd name="connsiteX0" fmla="*/ 240758 w 931966"/>
              <a:gd name="connsiteY0" fmla="*/ 615315 h 698223"/>
              <a:gd name="connsiteX1" fmla="*/ 243777 w 931966"/>
              <a:gd name="connsiteY1" fmla="*/ 615315 h 698223"/>
              <a:gd name="connsiteX2" fmla="*/ 851575 w 931966"/>
              <a:gd name="connsiteY2" fmla="*/ 697673 h 698223"/>
              <a:gd name="connsiteX3" fmla="*/ 931317 w 931966"/>
              <a:gd name="connsiteY3" fmla="*/ 637058 h 698223"/>
              <a:gd name="connsiteX4" fmla="*/ 913343 w 931966"/>
              <a:gd name="connsiteY4" fmla="*/ 579627 h 698223"/>
              <a:gd name="connsiteX5" fmla="*/ 498262 w 931966"/>
              <a:gd name="connsiteY5" fmla="*/ 127760 h 698223"/>
              <a:gd name="connsiteX6" fmla="*/ 495791 w 931966"/>
              <a:gd name="connsiteY6" fmla="*/ 125838 h 698223"/>
              <a:gd name="connsiteX7" fmla="*/ 255033 w 931966"/>
              <a:gd name="connsiteY7" fmla="*/ 106 h 698223"/>
              <a:gd name="connsiteX8" fmla="*/ 0 w 931966"/>
              <a:gd name="connsiteY8" fmla="*/ 488485 h 698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966" h="698223">
                <a:moveTo>
                  <a:pt x="240758" y="615315"/>
                </a:moveTo>
                <a:cubicBezTo>
                  <a:pt x="241745" y="615598"/>
                  <a:pt x="242791" y="615598"/>
                  <a:pt x="243777" y="615315"/>
                </a:cubicBezTo>
                <a:lnTo>
                  <a:pt x="851575" y="697673"/>
                </a:lnTo>
                <a:cubicBezTo>
                  <a:pt x="890333" y="702954"/>
                  <a:pt x="926035" y="675817"/>
                  <a:pt x="931317" y="637058"/>
                </a:cubicBezTo>
                <a:cubicBezTo>
                  <a:pt x="934161" y="616194"/>
                  <a:pt x="927573" y="595147"/>
                  <a:pt x="913343" y="579627"/>
                </a:cubicBezTo>
                <a:lnTo>
                  <a:pt x="498262" y="127760"/>
                </a:lnTo>
                <a:cubicBezTo>
                  <a:pt x="497549" y="126989"/>
                  <a:pt x="496714" y="126339"/>
                  <a:pt x="495791" y="125838"/>
                </a:cubicBezTo>
                <a:lnTo>
                  <a:pt x="255033" y="106"/>
                </a:lnTo>
                <a:lnTo>
                  <a:pt x="0" y="488485"/>
                </a:lnTo>
                <a:close/>
              </a:path>
            </a:pathLst>
          </a:custGeom>
          <a:solidFill>
            <a:srgbClr val="FF8500"/>
          </a:solidFill>
          <a:ln w="27443"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D847210D-28BE-451C-A4BA-0AFC31DCD971}"/>
              </a:ext>
            </a:extLst>
          </p:cNvPr>
          <p:cNvSpPr/>
          <p:nvPr/>
        </p:nvSpPr>
        <p:spPr>
          <a:xfrm>
            <a:off x="13711407" y="2162293"/>
            <a:ext cx="549017" cy="619876"/>
          </a:xfrm>
          <a:custGeom>
            <a:avLst/>
            <a:gdLst>
              <a:gd name="connsiteX0" fmla="*/ 295631 w 549017"/>
              <a:gd name="connsiteY0" fmla="*/ 106 h 619876"/>
              <a:gd name="connsiteX1" fmla="*/ 290964 w 549017"/>
              <a:gd name="connsiteY1" fmla="*/ 106 h 619876"/>
              <a:gd name="connsiteX2" fmla="*/ 2541 w 549017"/>
              <a:gd name="connsiteY2" fmla="*/ 369920 h 619876"/>
              <a:gd name="connsiteX3" fmla="*/ 38127 w 549017"/>
              <a:gd name="connsiteY3" fmla="*/ 483543 h 619876"/>
              <a:gd name="connsiteX4" fmla="*/ 40323 w 549017"/>
              <a:gd name="connsiteY4" fmla="*/ 487661 h 619876"/>
              <a:gd name="connsiteX5" fmla="*/ 293710 w 549017"/>
              <a:gd name="connsiteY5" fmla="*/ 619982 h 619876"/>
              <a:gd name="connsiteX6" fmla="*/ 549017 w 549017"/>
              <a:gd name="connsiteY6" fmla="*/ 131878 h 61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017" h="619876">
                <a:moveTo>
                  <a:pt x="295631" y="106"/>
                </a:moveTo>
                <a:lnTo>
                  <a:pt x="290964" y="106"/>
                </a:lnTo>
                <a:cubicBezTo>
                  <a:pt x="109196" y="22581"/>
                  <a:pt x="-19935" y="188153"/>
                  <a:pt x="2541" y="369920"/>
                </a:cubicBezTo>
                <a:cubicBezTo>
                  <a:pt x="7451" y="409632"/>
                  <a:pt x="19508" y="448126"/>
                  <a:pt x="38127" y="483543"/>
                </a:cubicBezTo>
                <a:cubicBezTo>
                  <a:pt x="38965" y="484857"/>
                  <a:pt x="39700" y="486234"/>
                  <a:pt x="40323" y="487661"/>
                </a:cubicBezTo>
                <a:lnTo>
                  <a:pt x="293710" y="619982"/>
                </a:lnTo>
                <a:lnTo>
                  <a:pt x="549017" y="131878"/>
                </a:lnTo>
                <a:close/>
              </a:path>
            </a:pathLst>
          </a:custGeom>
          <a:solidFill>
            <a:srgbClr val="FF8500"/>
          </a:solidFill>
          <a:ln w="27443"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CEFD2A4E-78D2-48A5-B091-BF331DC0D40B}"/>
              </a:ext>
            </a:extLst>
          </p:cNvPr>
          <p:cNvSpPr/>
          <p:nvPr/>
        </p:nvSpPr>
        <p:spPr>
          <a:xfrm rot="17855400">
            <a:off x="14896041" y="1909669"/>
            <a:ext cx="550970" cy="2343341"/>
          </a:xfrm>
          <a:custGeom>
            <a:avLst/>
            <a:gdLst>
              <a:gd name="connsiteX0" fmla="*/ 0 w 550970"/>
              <a:gd name="connsiteY0" fmla="*/ 106 h 2343341"/>
              <a:gd name="connsiteX1" fmla="*/ 550971 w 550970"/>
              <a:gd name="connsiteY1" fmla="*/ 106 h 2343341"/>
              <a:gd name="connsiteX2" fmla="*/ 550971 w 550970"/>
              <a:gd name="connsiteY2" fmla="*/ 2343447 h 2343341"/>
              <a:gd name="connsiteX3" fmla="*/ 0 w 550970"/>
              <a:gd name="connsiteY3" fmla="*/ 2343447 h 2343341"/>
            </a:gdLst>
            <a:ahLst/>
            <a:cxnLst>
              <a:cxn ang="0">
                <a:pos x="connsiteX0" y="connsiteY0"/>
              </a:cxn>
              <a:cxn ang="0">
                <a:pos x="connsiteX1" y="connsiteY1"/>
              </a:cxn>
              <a:cxn ang="0">
                <a:pos x="connsiteX2" y="connsiteY2"/>
              </a:cxn>
              <a:cxn ang="0">
                <a:pos x="connsiteX3" y="connsiteY3"/>
              </a:cxn>
            </a:cxnLst>
            <a:rect l="l" t="t" r="r" b="b"/>
            <a:pathLst>
              <a:path w="550970" h="2343341">
                <a:moveTo>
                  <a:pt x="0" y="106"/>
                </a:moveTo>
                <a:lnTo>
                  <a:pt x="550971" y="106"/>
                </a:lnTo>
                <a:lnTo>
                  <a:pt x="550971" y="2343447"/>
                </a:lnTo>
                <a:lnTo>
                  <a:pt x="0" y="2343447"/>
                </a:lnTo>
                <a:close/>
              </a:path>
            </a:pathLst>
          </a:custGeom>
          <a:solidFill>
            <a:srgbClr val="F9BE85"/>
          </a:solidFill>
          <a:ln w="27443"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7B776B2C-EEC1-499C-8A67-5007ED9C3EC6}"/>
              </a:ext>
            </a:extLst>
          </p:cNvPr>
          <p:cNvSpPr/>
          <p:nvPr/>
        </p:nvSpPr>
        <p:spPr>
          <a:xfrm>
            <a:off x="14253172" y="2576572"/>
            <a:ext cx="1836246" cy="1009659"/>
          </a:xfrm>
          <a:custGeom>
            <a:avLst/>
            <a:gdLst>
              <a:gd name="connsiteX0" fmla="*/ 833571 w 1836246"/>
              <a:gd name="connsiteY0" fmla="*/ 666630 h 1009659"/>
              <a:gd name="connsiteX1" fmla="*/ 3958 w 1836246"/>
              <a:gd name="connsiteY1" fmla="*/ 27263 h 1009659"/>
              <a:gd name="connsiteX2" fmla="*/ 1002678 w 1836246"/>
              <a:gd name="connsiteY2" fmla="*/ 343241 h 1009659"/>
              <a:gd name="connsiteX3" fmla="*/ 1832291 w 1836246"/>
              <a:gd name="connsiteY3" fmla="*/ 982608 h 1009659"/>
              <a:gd name="connsiteX4" fmla="*/ 833571 w 1836246"/>
              <a:gd name="connsiteY4" fmla="*/ 666630 h 100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246" h="1009659">
                <a:moveTo>
                  <a:pt x="833571" y="666630"/>
                </a:moveTo>
                <a:cubicBezTo>
                  <a:pt x="328721" y="402812"/>
                  <a:pt x="-42711" y="117581"/>
                  <a:pt x="3958" y="27263"/>
                </a:cubicBezTo>
                <a:cubicBezTo>
                  <a:pt x="50627" y="-63056"/>
                  <a:pt x="498102" y="79422"/>
                  <a:pt x="1002678" y="343241"/>
                </a:cubicBezTo>
                <a:cubicBezTo>
                  <a:pt x="1507254" y="607058"/>
                  <a:pt x="1878960" y="892290"/>
                  <a:pt x="1832291" y="982608"/>
                </a:cubicBezTo>
                <a:cubicBezTo>
                  <a:pt x="1785621" y="1072927"/>
                  <a:pt x="1338422" y="930448"/>
                  <a:pt x="833571" y="666630"/>
                </a:cubicBezTo>
                <a:close/>
              </a:path>
            </a:pathLst>
          </a:custGeom>
          <a:solidFill>
            <a:srgbClr val="FFDBBD"/>
          </a:solidFill>
          <a:ln w="27443" cap="flat">
            <a:noFill/>
            <a:prstDash val="solid"/>
            <a:miter/>
          </a:ln>
        </p:spPr>
        <p:txBody>
          <a:bodyPr rtlCol="0" anchor="ctr"/>
          <a:lstStyle/>
          <a:p>
            <a:endParaRPr lang="en-US"/>
          </a:p>
        </p:txBody>
      </p:sp>
      <p:pic>
        <p:nvPicPr>
          <p:cNvPr id="151" name="Picture 150">
            <a:extLst>
              <a:ext uri="{FF2B5EF4-FFF2-40B4-BE49-F238E27FC236}">
                <a16:creationId xmlns:a16="http://schemas.microsoft.com/office/drawing/2014/main" id="{E7280551-B0CE-4EA9-B0F5-7CEC77E2DCA9}"/>
              </a:ext>
            </a:extLst>
          </p:cNvPr>
          <p:cNvPicPr>
            <a:picLocks noChangeAspect="1"/>
          </p:cNvPicPr>
          <p:nvPr/>
        </p:nvPicPr>
        <p:blipFill>
          <a:blip r:embed="rId10"/>
          <a:stretch>
            <a:fillRect/>
          </a:stretch>
        </p:blipFill>
        <p:spPr>
          <a:xfrm>
            <a:off x="22041820" y="3288667"/>
            <a:ext cx="1449489" cy="2095171"/>
          </a:xfrm>
          <a:custGeom>
            <a:avLst/>
            <a:gdLst>
              <a:gd name="connsiteX0" fmla="*/ 602 w 1449489"/>
              <a:gd name="connsiteY0" fmla="*/ 105 h 2095171"/>
              <a:gd name="connsiteX1" fmla="*/ 1450091 w 1449489"/>
              <a:gd name="connsiteY1" fmla="*/ 105 h 2095171"/>
              <a:gd name="connsiteX2" fmla="*/ 1450091 w 1449489"/>
              <a:gd name="connsiteY2" fmla="*/ 2095276 h 2095171"/>
              <a:gd name="connsiteX3" fmla="*/ 602 w 1449489"/>
              <a:gd name="connsiteY3" fmla="*/ 2095276 h 2095171"/>
            </a:gdLst>
            <a:ahLst/>
            <a:cxnLst>
              <a:cxn ang="0">
                <a:pos x="connsiteX0" y="connsiteY0"/>
              </a:cxn>
              <a:cxn ang="0">
                <a:pos x="connsiteX1" y="connsiteY1"/>
              </a:cxn>
              <a:cxn ang="0">
                <a:pos x="connsiteX2" y="connsiteY2"/>
              </a:cxn>
              <a:cxn ang="0">
                <a:pos x="connsiteX3" y="connsiteY3"/>
              </a:cxn>
            </a:cxnLst>
            <a:rect l="l" t="t" r="r" b="b"/>
            <a:pathLst>
              <a:path w="1449489" h="2095171">
                <a:moveTo>
                  <a:pt x="602" y="105"/>
                </a:moveTo>
                <a:lnTo>
                  <a:pt x="1450091" y="105"/>
                </a:lnTo>
                <a:lnTo>
                  <a:pt x="1450091" y="2095276"/>
                </a:lnTo>
                <a:lnTo>
                  <a:pt x="602" y="2095276"/>
                </a:lnTo>
                <a:close/>
              </a:path>
            </a:pathLst>
          </a:custGeom>
        </p:spPr>
      </p:pic>
      <p:sp>
        <p:nvSpPr>
          <p:cNvPr id="152" name="Freeform: Shape 151">
            <a:extLst>
              <a:ext uri="{FF2B5EF4-FFF2-40B4-BE49-F238E27FC236}">
                <a16:creationId xmlns:a16="http://schemas.microsoft.com/office/drawing/2014/main" id="{9469522F-57F2-4D15-A0BB-A3E08F5AFC2E}"/>
              </a:ext>
            </a:extLst>
          </p:cNvPr>
          <p:cNvSpPr/>
          <p:nvPr/>
        </p:nvSpPr>
        <p:spPr>
          <a:xfrm>
            <a:off x="22266107" y="4021922"/>
            <a:ext cx="504301" cy="919107"/>
          </a:xfrm>
          <a:custGeom>
            <a:avLst/>
            <a:gdLst>
              <a:gd name="connsiteX0" fmla="*/ 373353 w 504301"/>
              <a:gd name="connsiteY0" fmla="*/ 62042 h 919107"/>
              <a:gd name="connsiteX1" fmla="*/ 252288 w 504301"/>
              <a:gd name="connsiteY1" fmla="*/ 0 h 919107"/>
              <a:gd name="connsiteX2" fmla="*/ 0 w 504301"/>
              <a:gd name="connsiteY2" fmla="*/ 754119 h 919107"/>
              <a:gd name="connsiteX3" fmla="*/ 37060 w 504301"/>
              <a:gd name="connsiteY3" fmla="*/ 919108 h 919107"/>
              <a:gd name="connsiteX4" fmla="*/ 176519 w 504301"/>
              <a:gd name="connsiteY4" fmla="*/ 823574 h 919107"/>
              <a:gd name="connsiteX5" fmla="*/ 504301 w 504301"/>
              <a:gd name="connsiteY5" fmla="*/ 98829 h 919107"/>
              <a:gd name="connsiteX6" fmla="*/ 373353 w 504301"/>
              <a:gd name="connsiteY6" fmla="*/ 62042 h 91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301" h="919107">
                <a:moveTo>
                  <a:pt x="373353" y="62042"/>
                </a:moveTo>
                <a:lnTo>
                  <a:pt x="252288" y="0"/>
                </a:lnTo>
                <a:lnTo>
                  <a:pt x="0" y="754119"/>
                </a:lnTo>
                <a:lnTo>
                  <a:pt x="37060" y="919108"/>
                </a:lnTo>
                <a:lnTo>
                  <a:pt x="176519" y="823574"/>
                </a:lnTo>
                <a:lnTo>
                  <a:pt x="504301" y="98829"/>
                </a:lnTo>
                <a:lnTo>
                  <a:pt x="373353" y="62042"/>
                </a:lnTo>
                <a:close/>
              </a:path>
            </a:pathLst>
          </a:custGeom>
          <a:solidFill>
            <a:srgbClr val="F8F8F8"/>
          </a:solidFill>
          <a:ln w="27443"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4B11A775-04DE-4C6C-9588-515DB932BE17}"/>
              </a:ext>
            </a:extLst>
          </p:cNvPr>
          <p:cNvSpPr/>
          <p:nvPr/>
        </p:nvSpPr>
        <p:spPr>
          <a:xfrm>
            <a:off x="22301826" y="3512919"/>
            <a:ext cx="748670" cy="774759"/>
          </a:xfrm>
          <a:custGeom>
            <a:avLst/>
            <a:gdLst>
              <a:gd name="connsiteX0" fmla="*/ 653886 w 748670"/>
              <a:gd name="connsiteY0" fmla="*/ 706492 h 774759"/>
              <a:gd name="connsiteX1" fmla="*/ 745851 w 748670"/>
              <a:gd name="connsiteY1" fmla="*/ 223603 h 774759"/>
              <a:gd name="connsiteX2" fmla="*/ 546821 w 748670"/>
              <a:gd name="connsiteY2" fmla="*/ 38299 h 774759"/>
              <a:gd name="connsiteX3" fmla="*/ 274768 w 748670"/>
              <a:gd name="connsiteY3" fmla="*/ 38299 h 774759"/>
              <a:gd name="connsiteX4" fmla="*/ 13695 w 748670"/>
              <a:gd name="connsiteY4" fmla="*/ 455027 h 774759"/>
              <a:gd name="connsiteX5" fmla="*/ 3812 w 748670"/>
              <a:gd name="connsiteY5" fmla="*/ 470950 h 774759"/>
              <a:gd name="connsiteX6" fmla="*/ 278337 w 748670"/>
              <a:gd name="connsiteY6" fmla="*/ 721316 h 774759"/>
              <a:gd name="connsiteX7" fmla="*/ 650042 w 748670"/>
              <a:gd name="connsiteY7" fmla="*/ 724610 h 774759"/>
              <a:gd name="connsiteX8" fmla="*/ 653886 w 748670"/>
              <a:gd name="connsiteY8" fmla="*/ 706492 h 77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0" h="774759">
                <a:moveTo>
                  <a:pt x="653886" y="706492"/>
                </a:moveTo>
                <a:lnTo>
                  <a:pt x="745851" y="223603"/>
                </a:lnTo>
                <a:cubicBezTo>
                  <a:pt x="765893" y="172267"/>
                  <a:pt x="676945" y="89361"/>
                  <a:pt x="546821" y="38299"/>
                </a:cubicBezTo>
                <a:cubicBezTo>
                  <a:pt x="416697" y="-12763"/>
                  <a:pt x="294808" y="-12488"/>
                  <a:pt x="274768" y="38299"/>
                </a:cubicBezTo>
                <a:lnTo>
                  <a:pt x="13695" y="455027"/>
                </a:lnTo>
                <a:cubicBezTo>
                  <a:pt x="9486" y="459709"/>
                  <a:pt x="6140" y="465100"/>
                  <a:pt x="3812" y="470950"/>
                </a:cubicBezTo>
                <a:cubicBezTo>
                  <a:pt x="-23640" y="539306"/>
                  <a:pt x="100171" y="651312"/>
                  <a:pt x="278337" y="721316"/>
                </a:cubicBezTo>
                <a:cubicBezTo>
                  <a:pt x="456503" y="791320"/>
                  <a:pt x="623140" y="792967"/>
                  <a:pt x="650042" y="724610"/>
                </a:cubicBezTo>
                <a:cubicBezTo>
                  <a:pt x="652264" y="718809"/>
                  <a:pt x="653561" y="712695"/>
                  <a:pt x="653886" y="706492"/>
                </a:cubicBezTo>
                <a:close/>
              </a:path>
            </a:pathLst>
          </a:custGeom>
          <a:solidFill>
            <a:srgbClr val="EA1F33"/>
          </a:solidFill>
          <a:ln w="27443"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7A7C9219-2DF1-4BAF-82BA-E01900A22ED3}"/>
              </a:ext>
            </a:extLst>
          </p:cNvPr>
          <p:cNvSpPr/>
          <p:nvPr/>
        </p:nvSpPr>
        <p:spPr>
          <a:xfrm>
            <a:off x="22619145" y="3571702"/>
            <a:ext cx="395041" cy="170916"/>
          </a:xfrm>
          <a:custGeom>
            <a:avLst/>
            <a:gdLst>
              <a:gd name="connsiteX0" fmla="*/ 0 w 395041"/>
              <a:gd name="connsiteY0" fmla="*/ 106 h 170916"/>
              <a:gd name="connsiteX1" fmla="*/ 395041 w 395041"/>
              <a:gd name="connsiteY1" fmla="*/ 155212 h 170916"/>
              <a:gd name="connsiteX2" fmla="*/ 0 w 395041"/>
              <a:gd name="connsiteY2" fmla="*/ 106 h 170916"/>
            </a:gdLst>
            <a:ahLst/>
            <a:cxnLst>
              <a:cxn ang="0">
                <a:pos x="connsiteX0" y="connsiteY0"/>
              </a:cxn>
              <a:cxn ang="0">
                <a:pos x="connsiteX1" y="connsiteY1"/>
              </a:cxn>
              <a:cxn ang="0">
                <a:pos x="connsiteX2" y="connsiteY2"/>
              </a:cxn>
            </a:cxnLst>
            <a:rect l="l" t="t" r="r" b="b"/>
            <a:pathLst>
              <a:path w="395041" h="170916">
                <a:moveTo>
                  <a:pt x="0" y="106"/>
                </a:moveTo>
                <a:cubicBezTo>
                  <a:pt x="94763" y="118332"/>
                  <a:pt x="245153" y="177381"/>
                  <a:pt x="395041" y="155212"/>
                </a:cubicBezTo>
                <a:cubicBezTo>
                  <a:pt x="395041" y="155212"/>
                  <a:pt x="128752" y="244158"/>
                  <a:pt x="0" y="106"/>
                </a:cubicBezTo>
                <a:close/>
              </a:path>
            </a:pathLst>
          </a:custGeom>
          <a:solidFill>
            <a:srgbClr val="FF4863"/>
          </a:solidFill>
          <a:ln w="27443"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04729FD0-8767-4637-8BC2-38CCEBBA3A68}"/>
              </a:ext>
            </a:extLst>
          </p:cNvPr>
          <p:cNvSpPr/>
          <p:nvPr/>
        </p:nvSpPr>
        <p:spPr>
          <a:xfrm rot="18900000">
            <a:off x="20324668" y="7840826"/>
            <a:ext cx="30746" cy="359901"/>
          </a:xfrm>
          <a:custGeom>
            <a:avLst/>
            <a:gdLst>
              <a:gd name="connsiteX0" fmla="*/ -1 w 30746"/>
              <a:gd name="connsiteY0" fmla="*/ 105 h 359901"/>
              <a:gd name="connsiteX1" fmla="*/ 30746 w 30746"/>
              <a:gd name="connsiteY1" fmla="*/ 105 h 359901"/>
              <a:gd name="connsiteX2" fmla="*/ 30746 w 30746"/>
              <a:gd name="connsiteY2" fmla="*/ 360007 h 359901"/>
              <a:gd name="connsiteX3" fmla="*/ -1 w 30746"/>
              <a:gd name="connsiteY3" fmla="*/ 360007 h 359901"/>
            </a:gdLst>
            <a:ahLst/>
            <a:cxnLst>
              <a:cxn ang="0">
                <a:pos x="connsiteX0" y="connsiteY0"/>
              </a:cxn>
              <a:cxn ang="0">
                <a:pos x="connsiteX1" y="connsiteY1"/>
              </a:cxn>
              <a:cxn ang="0">
                <a:pos x="connsiteX2" y="connsiteY2"/>
              </a:cxn>
              <a:cxn ang="0">
                <a:pos x="connsiteX3" y="connsiteY3"/>
              </a:cxn>
            </a:cxnLst>
            <a:rect l="l" t="t" r="r" b="b"/>
            <a:pathLst>
              <a:path w="30746" h="359901">
                <a:moveTo>
                  <a:pt x="-1" y="105"/>
                </a:moveTo>
                <a:lnTo>
                  <a:pt x="30746" y="105"/>
                </a:lnTo>
                <a:lnTo>
                  <a:pt x="30746" y="360007"/>
                </a:lnTo>
                <a:lnTo>
                  <a:pt x="-1" y="360007"/>
                </a:lnTo>
                <a:close/>
              </a:path>
            </a:pathLst>
          </a:custGeom>
          <a:solidFill>
            <a:srgbClr val="F8F8F8"/>
          </a:solidFill>
          <a:ln w="27443"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2C0308F5-C547-4FEB-8A15-270057591A9E}"/>
              </a:ext>
            </a:extLst>
          </p:cNvPr>
          <p:cNvSpPr/>
          <p:nvPr/>
        </p:nvSpPr>
        <p:spPr>
          <a:xfrm rot="18900000">
            <a:off x="20160090" y="8005209"/>
            <a:ext cx="359901" cy="30746"/>
          </a:xfrm>
          <a:custGeom>
            <a:avLst/>
            <a:gdLst>
              <a:gd name="connsiteX0" fmla="*/ 0 w 359901"/>
              <a:gd name="connsiteY0" fmla="*/ 106 h 30746"/>
              <a:gd name="connsiteX1" fmla="*/ 359901 w 359901"/>
              <a:gd name="connsiteY1" fmla="*/ 106 h 30746"/>
              <a:gd name="connsiteX2" fmla="*/ 359901 w 359901"/>
              <a:gd name="connsiteY2" fmla="*/ 30853 h 30746"/>
              <a:gd name="connsiteX3" fmla="*/ 0 w 359901"/>
              <a:gd name="connsiteY3" fmla="*/ 30853 h 30746"/>
            </a:gdLst>
            <a:ahLst/>
            <a:cxnLst>
              <a:cxn ang="0">
                <a:pos x="connsiteX0" y="connsiteY0"/>
              </a:cxn>
              <a:cxn ang="0">
                <a:pos x="connsiteX1" y="connsiteY1"/>
              </a:cxn>
              <a:cxn ang="0">
                <a:pos x="connsiteX2" y="connsiteY2"/>
              </a:cxn>
              <a:cxn ang="0">
                <a:pos x="connsiteX3" y="connsiteY3"/>
              </a:cxn>
            </a:cxnLst>
            <a:rect l="l" t="t" r="r" b="b"/>
            <a:pathLst>
              <a:path w="359901" h="30746">
                <a:moveTo>
                  <a:pt x="0" y="106"/>
                </a:moveTo>
                <a:lnTo>
                  <a:pt x="359901" y="106"/>
                </a:lnTo>
                <a:lnTo>
                  <a:pt x="359901" y="30853"/>
                </a:lnTo>
                <a:lnTo>
                  <a:pt x="0" y="30853"/>
                </a:lnTo>
                <a:close/>
              </a:path>
            </a:pathLst>
          </a:custGeom>
          <a:solidFill>
            <a:srgbClr val="F8F8F8"/>
          </a:solidFill>
          <a:ln w="27443"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B68B54B-2F8E-4704-AC80-387FCC405DC1}"/>
              </a:ext>
            </a:extLst>
          </p:cNvPr>
          <p:cNvSpPr/>
          <p:nvPr/>
        </p:nvSpPr>
        <p:spPr>
          <a:xfrm rot="18900000">
            <a:off x="14341377" y="6453289"/>
            <a:ext cx="30746" cy="359901"/>
          </a:xfrm>
          <a:custGeom>
            <a:avLst/>
            <a:gdLst>
              <a:gd name="connsiteX0" fmla="*/ 0 w 30746"/>
              <a:gd name="connsiteY0" fmla="*/ 106 h 359901"/>
              <a:gd name="connsiteX1" fmla="*/ 30747 w 30746"/>
              <a:gd name="connsiteY1" fmla="*/ 106 h 359901"/>
              <a:gd name="connsiteX2" fmla="*/ 30747 w 30746"/>
              <a:gd name="connsiteY2" fmla="*/ 360007 h 359901"/>
              <a:gd name="connsiteX3" fmla="*/ 0 w 30746"/>
              <a:gd name="connsiteY3" fmla="*/ 360007 h 359901"/>
            </a:gdLst>
            <a:ahLst/>
            <a:cxnLst>
              <a:cxn ang="0">
                <a:pos x="connsiteX0" y="connsiteY0"/>
              </a:cxn>
              <a:cxn ang="0">
                <a:pos x="connsiteX1" y="connsiteY1"/>
              </a:cxn>
              <a:cxn ang="0">
                <a:pos x="connsiteX2" y="connsiteY2"/>
              </a:cxn>
              <a:cxn ang="0">
                <a:pos x="connsiteX3" y="connsiteY3"/>
              </a:cxn>
            </a:cxnLst>
            <a:rect l="l" t="t" r="r" b="b"/>
            <a:pathLst>
              <a:path w="30746" h="359901">
                <a:moveTo>
                  <a:pt x="0" y="106"/>
                </a:moveTo>
                <a:lnTo>
                  <a:pt x="30747" y="106"/>
                </a:lnTo>
                <a:lnTo>
                  <a:pt x="30747" y="360007"/>
                </a:lnTo>
                <a:lnTo>
                  <a:pt x="0" y="360007"/>
                </a:lnTo>
                <a:close/>
              </a:path>
            </a:pathLst>
          </a:custGeom>
          <a:solidFill>
            <a:srgbClr val="F8F8F8"/>
          </a:solidFill>
          <a:ln w="27443"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2849C7C2-969C-4C19-AC4A-2B22AAA58D1E}"/>
              </a:ext>
            </a:extLst>
          </p:cNvPr>
          <p:cNvSpPr/>
          <p:nvPr/>
        </p:nvSpPr>
        <p:spPr>
          <a:xfrm rot="18900000">
            <a:off x="14176605" y="6617867"/>
            <a:ext cx="359901" cy="30746"/>
          </a:xfrm>
          <a:custGeom>
            <a:avLst/>
            <a:gdLst>
              <a:gd name="connsiteX0" fmla="*/ 0 w 359901"/>
              <a:gd name="connsiteY0" fmla="*/ 106 h 30746"/>
              <a:gd name="connsiteX1" fmla="*/ 359901 w 359901"/>
              <a:gd name="connsiteY1" fmla="*/ 106 h 30746"/>
              <a:gd name="connsiteX2" fmla="*/ 359901 w 359901"/>
              <a:gd name="connsiteY2" fmla="*/ 30852 h 30746"/>
              <a:gd name="connsiteX3" fmla="*/ 0 w 359901"/>
              <a:gd name="connsiteY3" fmla="*/ 30852 h 30746"/>
            </a:gdLst>
            <a:ahLst/>
            <a:cxnLst>
              <a:cxn ang="0">
                <a:pos x="connsiteX0" y="connsiteY0"/>
              </a:cxn>
              <a:cxn ang="0">
                <a:pos x="connsiteX1" y="connsiteY1"/>
              </a:cxn>
              <a:cxn ang="0">
                <a:pos x="connsiteX2" y="connsiteY2"/>
              </a:cxn>
              <a:cxn ang="0">
                <a:pos x="connsiteX3" y="connsiteY3"/>
              </a:cxn>
            </a:cxnLst>
            <a:rect l="l" t="t" r="r" b="b"/>
            <a:pathLst>
              <a:path w="359901" h="30746">
                <a:moveTo>
                  <a:pt x="0" y="106"/>
                </a:moveTo>
                <a:lnTo>
                  <a:pt x="359901" y="106"/>
                </a:lnTo>
                <a:lnTo>
                  <a:pt x="359901" y="30852"/>
                </a:lnTo>
                <a:lnTo>
                  <a:pt x="0" y="30852"/>
                </a:lnTo>
                <a:close/>
              </a:path>
            </a:pathLst>
          </a:custGeom>
          <a:solidFill>
            <a:srgbClr val="F8F8F8"/>
          </a:solidFill>
          <a:ln w="27443"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E1BC2661-D85E-4E3C-B0A3-C5A4D151A1C4}"/>
              </a:ext>
            </a:extLst>
          </p:cNvPr>
          <p:cNvSpPr/>
          <p:nvPr/>
        </p:nvSpPr>
        <p:spPr>
          <a:xfrm rot="18900000">
            <a:off x="23259237" y="4510326"/>
            <a:ext cx="30746" cy="359901"/>
          </a:xfrm>
          <a:custGeom>
            <a:avLst/>
            <a:gdLst>
              <a:gd name="connsiteX0" fmla="*/ 0 w 30746"/>
              <a:gd name="connsiteY0" fmla="*/ 106 h 359901"/>
              <a:gd name="connsiteX1" fmla="*/ 30746 w 30746"/>
              <a:gd name="connsiteY1" fmla="*/ 106 h 359901"/>
              <a:gd name="connsiteX2" fmla="*/ 30746 w 30746"/>
              <a:gd name="connsiteY2" fmla="*/ 360007 h 359901"/>
              <a:gd name="connsiteX3" fmla="*/ 0 w 30746"/>
              <a:gd name="connsiteY3" fmla="*/ 360007 h 359901"/>
            </a:gdLst>
            <a:ahLst/>
            <a:cxnLst>
              <a:cxn ang="0">
                <a:pos x="connsiteX0" y="connsiteY0"/>
              </a:cxn>
              <a:cxn ang="0">
                <a:pos x="connsiteX1" y="connsiteY1"/>
              </a:cxn>
              <a:cxn ang="0">
                <a:pos x="connsiteX2" y="connsiteY2"/>
              </a:cxn>
              <a:cxn ang="0">
                <a:pos x="connsiteX3" y="connsiteY3"/>
              </a:cxn>
            </a:cxnLst>
            <a:rect l="l" t="t" r="r" b="b"/>
            <a:pathLst>
              <a:path w="30746" h="359901">
                <a:moveTo>
                  <a:pt x="0" y="106"/>
                </a:moveTo>
                <a:lnTo>
                  <a:pt x="30746" y="106"/>
                </a:lnTo>
                <a:lnTo>
                  <a:pt x="30746" y="360007"/>
                </a:lnTo>
                <a:lnTo>
                  <a:pt x="0" y="360007"/>
                </a:lnTo>
                <a:close/>
              </a:path>
            </a:pathLst>
          </a:custGeom>
          <a:solidFill>
            <a:srgbClr val="F8F8F8"/>
          </a:solidFill>
          <a:ln w="27443"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0D3D713B-1570-48A3-8124-F1086DF35A8E}"/>
              </a:ext>
            </a:extLst>
          </p:cNvPr>
          <p:cNvSpPr/>
          <p:nvPr/>
        </p:nvSpPr>
        <p:spPr>
          <a:xfrm rot="18900000">
            <a:off x="23093641" y="4673806"/>
            <a:ext cx="359901" cy="30746"/>
          </a:xfrm>
          <a:custGeom>
            <a:avLst/>
            <a:gdLst>
              <a:gd name="connsiteX0" fmla="*/ 0 w 359901"/>
              <a:gd name="connsiteY0" fmla="*/ 106 h 30746"/>
              <a:gd name="connsiteX1" fmla="*/ 359901 w 359901"/>
              <a:gd name="connsiteY1" fmla="*/ 106 h 30746"/>
              <a:gd name="connsiteX2" fmla="*/ 359901 w 359901"/>
              <a:gd name="connsiteY2" fmla="*/ 30852 h 30746"/>
              <a:gd name="connsiteX3" fmla="*/ 0 w 359901"/>
              <a:gd name="connsiteY3" fmla="*/ 30852 h 30746"/>
            </a:gdLst>
            <a:ahLst/>
            <a:cxnLst>
              <a:cxn ang="0">
                <a:pos x="connsiteX0" y="connsiteY0"/>
              </a:cxn>
              <a:cxn ang="0">
                <a:pos x="connsiteX1" y="connsiteY1"/>
              </a:cxn>
              <a:cxn ang="0">
                <a:pos x="connsiteX2" y="connsiteY2"/>
              </a:cxn>
              <a:cxn ang="0">
                <a:pos x="connsiteX3" y="connsiteY3"/>
              </a:cxn>
            </a:cxnLst>
            <a:rect l="l" t="t" r="r" b="b"/>
            <a:pathLst>
              <a:path w="359901" h="30746">
                <a:moveTo>
                  <a:pt x="0" y="106"/>
                </a:moveTo>
                <a:lnTo>
                  <a:pt x="359901" y="106"/>
                </a:lnTo>
                <a:lnTo>
                  <a:pt x="359901" y="30852"/>
                </a:lnTo>
                <a:lnTo>
                  <a:pt x="0" y="30852"/>
                </a:lnTo>
                <a:close/>
              </a:path>
            </a:pathLst>
          </a:custGeom>
          <a:solidFill>
            <a:srgbClr val="F8F8F8"/>
          </a:solidFill>
          <a:ln w="27443"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8D0E7D64-EAD2-4A05-AF94-43762212CD05}"/>
              </a:ext>
            </a:extLst>
          </p:cNvPr>
          <p:cNvSpPr/>
          <p:nvPr/>
        </p:nvSpPr>
        <p:spPr>
          <a:xfrm rot="18900000">
            <a:off x="12831820" y="2295878"/>
            <a:ext cx="30746" cy="359901"/>
          </a:xfrm>
          <a:custGeom>
            <a:avLst/>
            <a:gdLst>
              <a:gd name="connsiteX0" fmla="*/ 0 w 30746"/>
              <a:gd name="connsiteY0" fmla="*/ 106 h 359901"/>
              <a:gd name="connsiteX1" fmla="*/ 30747 w 30746"/>
              <a:gd name="connsiteY1" fmla="*/ 106 h 359901"/>
              <a:gd name="connsiteX2" fmla="*/ 30747 w 30746"/>
              <a:gd name="connsiteY2" fmla="*/ 360007 h 359901"/>
              <a:gd name="connsiteX3" fmla="*/ 0 w 30746"/>
              <a:gd name="connsiteY3" fmla="*/ 360007 h 359901"/>
            </a:gdLst>
            <a:ahLst/>
            <a:cxnLst>
              <a:cxn ang="0">
                <a:pos x="connsiteX0" y="connsiteY0"/>
              </a:cxn>
              <a:cxn ang="0">
                <a:pos x="connsiteX1" y="connsiteY1"/>
              </a:cxn>
              <a:cxn ang="0">
                <a:pos x="connsiteX2" y="connsiteY2"/>
              </a:cxn>
              <a:cxn ang="0">
                <a:pos x="connsiteX3" y="connsiteY3"/>
              </a:cxn>
            </a:cxnLst>
            <a:rect l="l" t="t" r="r" b="b"/>
            <a:pathLst>
              <a:path w="30746" h="359901">
                <a:moveTo>
                  <a:pt x="0" y="106"/>
                </a:moveTo>
                <a:lnTo>
                  <a:pt x="30747" y="106"/>
                </a:lnTo>
                <a:lnTo>
                  <a:pt x="30747" y="360007"/>
                </a:lnTo>
                <a:lnTo>
                  <a:pt x="0" y="360007"/>
                </a:lnTo>
                <a:close/>
              </a:path>
            </a:pathLst>
          </a:custGeom>
          <a:solidFill>
            <a:srgbClr val="F8F8F8"/>
          </a:solidFill>
          <a:ln w="27443"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722C9B0D-C3AB-436E-A7B5-F43268EBDB1A}"/>
              </a:ext>
            </a:extLst>
          </p:cNvPr>
          <p:cNvSpPr/>
          <p:nvPr/>
        </p:nvSpPr>
        <p:spPr>
          <a:xfrm rot="18900000">
            <a:off x="12667049" y="2460455"/>
            <a:ext cx="359901" cy="30746"/>
          </a:xfrm>
          <a:custGeom>
            <a:avLst/>
            <a:gdLst>
              <a:gd name="connsiteX0" fmla="*/ 0 w 359901"/>
              <a:gd name="connsiteY0" fmla="*/ 106 h 30746"/>
              <a:gd name="connsiteX1" fmla="*/ 359901 w 359901"/>
              <a:gd name="connsiteY1" fmla="*/ 106 h 30746"/>
              <a:gd name="connsiteX2" fmla="*/ 359901 w 359901"/>
              <a:gd name="connsiteY2" fmla="*/ 30853 h 30746"/>
              <a:gd name="connsiteX3" fmla="*/ 0 w 359901"/>
              <a:gd name="connsiteY3" fmla="*/ 30853 h 30746"/>
            </a:gdLst>
            <a:ahLst/>
            <a:cxnLst>
              <a:cxn ang="0">
                <a:pos x="connsiteX0" y="connsiteY0"/>
              </a:cxn>
              <a:cxn ang="0">
                <a:pos x="connsiteX1" y="connsiteY1"/>
              </a:cxn>
              <a:cxn ang="0">
                <a:pos x="connsiteX2" y="connsiteY2"/>
              </a:cxn>
              <a:cxn ang="0">
                <a:pos x="connsiteX3" y="connsiteY3"/>
              </a:cxn>
            </a:cxnLst>
            <a:rect l="l" t="t" r="r" b="b"/>
            <a:pathLst>
              <a:path w="359901" h="30746">
                <a:moveTo>
                  <a:pt x="0" y="106"/>
                </a:moveTo>
                <a:lnTo>
                  <a:pt x="359901" y="106"/>
                </a:lnTo>
                <a:lnTo>
                  <a:pt x="359901" y="30853"/>
                </a:lnTo>
                <a:lnTo>
                  <a:pt x="0" y="30853"/>
                </a:lnTo>
                <a:close/>
              </a:path>
            </a:pathLst>
          </a:custGeom>
          <a:solidFill>
            <a:srgbClr val="F8F8F8"/>
          </a:solidFill>
          <a:ln w="27443"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AB18604F-678F-45D9-BA93-5D62A86FE844}"/>
              </a:ext>
            </a:extLst>
          </p:cNvPr>
          <p:cNvSpPr/>
          <p:nvPr/>
        </p:nvSpPr>
        <p:spPr>
          <a:xfrm rot="18900000">
            <a:off x="22975814" y="1799412"/>
            <a:ext cx="30746" cy="359901"/>
          </a:xfrm>
          <a:custGeom>
            <a:avLst/>
            <a:gdLst>
              <a:gd name="connsiteX0" fmla="*/ 0 w 30746"/>
              <a:gd name="connsiteY0" fmla="*/ 106 h 359901"/>
              <a:gd name="connsiteX1" fmla="*/ 30746 w 30746"/>
              <a:gd name="connsiteY1" fmla="*/ 106 h 359901"/>
              <a:gd name="connsiteX2" fmla="*/ 30746 w 30746"/>
              <a:gd name="connsiteY2" fmla="*/ 360007 h 359901"/>
              <a:gd name="connsiteX3" fmla="*/ 0 w 30746"/>
              <a:gd name="connsiteY3" fmla="*/ 360007 h 359901"/>
            </a:gdLst>
            <a:ahLst/>
            <a:cxnLst>
              <a:cxn ang="0">
                <a:pos x="connsiteX0" y="connsiteY0"/>
              </a:cxn>
              <a:cxn ang="0">
                <a:pos x="connsiteX1" y="connsiteY1"/>
              </a:cxn>
              <a:cxn ang="0">
                <a:pos x="connsiteX2" y="connsiteY2"/>
              </a:cxn>
              <a:cxn ang="0">
                <a:pos x="connsiteX3" y="connsiteY3"/>
              </a:cxn>
            </a:cxnLst>
            <a:rect l="l" t="t" r="r" b="b"/>
            <a:pathLst>
              <a:path w="30746" h="359901">
                <a:moveTo>
                  <a:pt x="0" y="106"/>
                </a:moveTo>
                <a:lnTo>
                  <a:pt x="30746" y="106"/>
                </a:lnTo>
                <a:lnTo>
                  <a:pt x="30746" y="360007"/>
                </a:lnTo>
                <a:lnTo>
                  <a:pt x="0" y="360007"/>
                </a:lnTo>
                <a:close/>
              </a:path>
            </a:pathLst>
          </a:custGeom>
          <a:solidFill>
            <a:srgbClr val="F8F8F8"/>
          </a:solidFill>
          <a:ln w="27443"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DC73ECB5-9130-4D12-B23A-6189087A7EE0}"/>
              </a:ext>
            </a:extLst>
          </p:cNvPr>
          <p:cNvSpPr/>
          <p:nvPr/>
        </p:nvSpPr>
        <p:spPr>
          <a:xfrm rot="18900000">
            <a:off x="22811236" y="1963795"/>
            <a:ext cx="359901" cy="30746"/>
          </a:xfrm>
          <a:custGeom>
            <a:avLst/>
            <a:gdLst>
              <a:gd name="connsiteX0" fmla="*/ 0 w 359901"/>
              <a:gd name="connsiteY0" fmla="*/ 106 h 30746"/>
              <a:gd name="connsiteX1" fmla="*/ 359901 w 359901"/>
              <a:gd name="connsiteY1" fmla="*/ 106 h 30746"/>
              <a:gd name="connsiteX2" fmla="*/ 359901 w 359901"/>
              <a:gd name="connsiteY2" fmla="*/ 30853 h 30746"/>
              <a:gd name="connsiteX3" fmla="*/ 0 w 359901"/>
              <a:gd name="connsiteY3" fmla="*/ 30853 h 30746"/>
            </a:gdLst>
            <a:ahLst/>
            <a:cxnLst>
              <a:cxn ang="0">
                <a:pos x="connsiteX0" y="connsiteY0"/>
              </a:cxn>
              <a:cxn ang="0">
                <a:pos x="connsiteX1" y="connsiteY1"/>
              </a:cxn>
              <a:cxn ang="0">
                <a:pos x="connsiteX2" y="connsiteY2"/>
              </a:cxn>
              <a:cxn ang="0">
                <a:pos x="connsiteX3" y="connsiteY3"/>
              </a:cxn>
            </a:cxnLst>
            <a:rect l="l" t="t" r="r" b="b"/>
            <a:pathLst>
              <a:path w="359901" h="30746">
                <a:moveTo>
                  <a:pt x="0" y="106"/>
                </a:moveTo>
                <a:lnTo>
                  <a:pt x="359901" y="106"/>
                </a:lnTo>
                <a:lnTo>
                  <a:pt x="359901" y="30853"/>
                </a:lnTo>
                <a:lnTo>
                  <a:pt x="0" y="30853"/>
                </a:lnTo>
                <a:close/>
              </a:path>
            </a:pathLst>
          </a:custGeom>
          <a:solidFill>
            <a:srgbClr val="F8F8F8"/>
          </a:solidFill>
          <a:ln w="27443"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C50EB48-17AB-4236-A444-03959A051217}"/>
              </a:ext>
            </a:extLst>
          </p:cNvPr>
          <p:cNvSpPr/>
          <p:nvPr/>
        </p:nvSpPr>
        <p:spPr>
          <a:xfrm rot="18900000">
            <a:off x="17469968" y="-477699"/>
            <a:ext cx="52983" cy="619327"/>
          </a:xfrm>
          <a:custGeom>
            <a:avLst/>
            <a:gdLst>
              <a:gd name="connsiteX0" fmla="*/ 0 w 52983"/>
              <a:gd name="connsiteY0" fmla="*/ 106 h 619327"/>
              <a:gd name="connsiteX1" fmla="*/ 52983 w 52983"/>
              <a:gd name="connsiteY1" fmla="*/ 106 h 619327"/>
              <a:gd name="connsiteX2" fmla="*/ 52983 w 52983"/>
              <a:gd name="connsiteY2" fmla="*/ 619433 h 619327"/>
              <a:gd name="connsiteX3" fmla="*/ 0 w 52983"/>
              <a:gd name="connsiteY3" fmla="*/ 619433 h 619327"/>
            </a:gdLst>
            <a:ahLst/>
            <a:cxnLst>
              <a:cxn ang="0">
                <a:pos x="connsiteX0" y="connsiteY0"/>
              </a:cxn>
              <a:cxn ang="0">
                <a:pos x="connsiteX1" y="connsiteY1"/>
              </a:cxn>
              <a:cxn ang="0">
                <a:pos x="connsiteX2" y="connsiteY2"/>
              </a:cxn>
              <a:cxn ang="0">
                <a:pos x="connsiteX3" y="connsiteY3"/>
              </a:cxn>
            </a:cxnLst>
            <a:rect l="l" t="t" r="r" b="b"/>
            <a:pathLst>
              <a:path w="52983" h="619327">
                <a:moveTo>
                  <a:pt x="0" y="106"/>
                </a:moveTo>
                <a:lnTo>
                  <a:pt x="52983" y="106"/>
                </a:lnTo>
                <a:lnTo>
                  <a:pt x="52983" y="619433"/>
                </a:lnTo>
                <a:lnTo>
                  <a:pt x="0" y="619433"/>
                </a:lnTo>
                <a:close/>
              </a:path>
            </a:pathLst>
          </a:custGeom>
          <a:solidFill>
            <a:srgbClr val="F8F8F8"/>
          </a:solidFill>
          <a:ln w="27443"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B86F137-DF1C-4F94-9615-7AB55C2F00B8}"/>
              </a:ext>
            </a:extLst>
          </p:cNvPr>
          <p:cNvSpPr/>
          <p:nvPr/>
        </p:nvSpPr>
        <p:spPr>
          <a:xfrm rot="18900000">
            <a:off x="17186796" y="-194721"/>
            <a:ext cx="619327" cy="52983"/>
          </a:xfrm>
          <a:custGeom>
            <a:avLst/>
            <a:gdLst>
              <a:gd name="connsiteX0" fmla="*/ 0 w 619327"/>
              <a:gd name="connsiteY0" fmla="*/ 106 h 52983"/>
              <a:gd name="connsiteX1" fmla="*/ 619327 w 619327"/>
              <a:gd name="connsiteY1" fmla="*/ 106 h 52983"/>
              <a:gd name="connsiteX2" fmla="*/ 619327 w 619327"/>
              <a:gd name="connsiteY2" fmla="*/ 53089 h 52983"/>
              <a:gd name="connsiteX3" fmla="*/ 0 w 619327"/>
              <a:gd name="connsiteY3" fmla="*/ 53089 h 52983"/>
            </a:gdLst>
            <a:ahLst/>
            <a:cxnLst>
              <a:cxn ang="0">
                <a:pos x="connsiteX0" y="connsiteY0"/>
              </a:cxn>
              <a:cxn ang="0">
                <a:pos x="connsiteX1" y="connsiteY1"/>
              </a:cxn>
              <a:cxn ang="0">
                <a:pos x="connsiteX2" y="connsiteY2"/>
              </a:cxn>
              <a:cxn ang="0">
                <a:pos x="connsiteX3" y="connsiteY3"/>
              </a:cxn>
            </a:cxnLst>
            <a:rect l="l" t="t" r="r" b="b"/>
            <a:pathLst>
              <a:path w="619327" h="52983">
                <a:moveTo>
                  <a:pt x="0" y="106"/>
                </a:moveTo>
                <a:lnTo>
                  <a:pt x="619327" y="106"/>
                </a:lnTo>
                <a:lnTo>
                  <a:pt x="619327" y="53089"/>
                </a:lnTo>
                <a:lnTo>
                  <a:pt x="0" y="53089"/>
                </a:lnTo>
                <a:close/>
              </a:path>
            </a:pathLst>
          </a:custGeom>
          <a:solidFill>
            <a:srgbClr val="F8F8F8"/>
          </a:solidFill>
          <a:ln w="27443"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10D01DCA-D758-4BF9-8378-7369E8EFCE1F}"/>
              </a:ext>
            </a:extLst>
          </p:cNvPr>
          <p:cNvSpPr/>
          <p:nvPr/>
        </p:nvSpPr>
        <p:spPr>
          <a:xfrm rot="18900000">
            <a:off x="18702436" y="12582582"/>
            <a:ext cx="35688" cy="416453"/>
          </a:xfrm>
          <a:custGeom>
            <a:avLst/>
            <a:gdLst>
              <a:gd name="connsiteX0" fmla="*/ 0 w 35688"/>
              <a:gd name="connsiteY0" fmla="*/ 106 h 416453"/>
              <a:gd name="connsiteX1" fmla="*/ 35688 w 35688"/>
              <a:gd name="connsiteY1" fmla="*/ 106 h 416453"/>
              <a:gd name="connsiteX2" fmla="*/ 35688 w 35688"/>
              <a:gd name="connsiteY2" fmla="*/ 416560 h 416453"/>
              <a:gd name="connsiteX3" fmla="*/ 0 w 35688"/>
              <a:gd name="connsiteY3" fmla="*/ 416560 h 416453"/>
            </a:gdLst>
            <a:ahLst/>
            <a:cxnLst>
              <a:cxn ang="0">
                <a:pos x="connsiteX0" y="connsiteY0"/>
              </a:cxn>
              <a:cxn ang="0">
                <a:pos x="connsiteX1" y="connsiteY1"/>
              </a:cxn>
              <a:cxn ang="0">
                <a:pos x="connsiteX2" y="connsiteY2"/>
              </a:cxn>
              <a:cxn ang="0">
                <a:pos x="connsiteX3" y="connsiteY3"/>
              </a:cxn>
            </a:cxnLst>
            <a:rect l="l" t="t" r="r" b="b"/>
            <a:pathLst>
              <a:path w="35688" h="416453">
                <a:moveTo>
                  <a:pt x="0" y="106"/>
                </a:moveTo>
                <a:lnTo>
                  <a:pt x="35688" y="106"/>
                </a:lnTo>
                <a:lnTo>
                  <a:pt x="35688" y="416560"/>
                </a:lnTo>
                <a:lnTo>
                  <a:pt x="0" y="416560"/>
                </a:lnTo>
                <a:close/>
              </a:path>
            </a:pathLst>
          </a:custGeom>
          <a:solidFill>
            <a:srgbClr val="F8F8F8"/>
          </a:solidFill>
          <a:ln w="27443"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6777D77F-AA5D-463F-BE3F-0588066CB426}"/>
              </a:ext>
            </a:extLst>
          </p:cNvPr>
          <p:cNvSpPr/>
          <p:nvPr/>
        </p:nvSpPr>
        <p:spPr>
          <a:xfrm rot="18900000">
            <a:off x="18512053" y="12773159"/>
            <a:ext cx="416453" cy="35688"/>
          </a:xfrm>
          <a:custGeom>
            <a:avLst/>
            <a:gdLst>
              <a:gd name="connsiteX0" fmla="*/ 0 w 416453"/>
              <a:gd name="connsiteY0" fmla="*/ 106 h 35688"/>
              <a:gd name="connsiteX1" fmla="*/ 416453 w 416453"/>
              <a:gd name="connsiteY1" fmla="*/ 106 h 35688"/>
              <a:gd name="connsiteX2" fmla="*/ 416453 w 416453"/>
              <a:gd name="connsiteY2" fmla="*/ 35794 h 35688"/>
              <a:gd name="connsiteX3" fmla="*/ 0 w 416453"/>
              <a:gd name="connsiteY3" fmla="*/ 35794 h 35688"/>
            </a:gdLst>
            <a:ahLst/>
            <a:cxnLst>
              <a:cxn ang="0">
                <a:pos x="connsiteX0" y="connsiteY0"/>
              </a:cxn>
              <a:cxn ang="0">
                <a:pos x="connsiteX1" y="connsiteY1"/>
              </a:cxn>
              <a:cxn ang="0">
                <a:pos x="connsiteX2" y="connsiteY2"/>
              </a:cxn>
              <a:cxn ang="0">
                <a:pos x="connsiteX3" y="connsiteY3"/>
              </a:cxn>
            </a:cxnLst>
            <a:rect l="l" t="t" r="r" b="b"/>
            <a:pathLst>
              <a:path w="416453" h="35688">
                <a:moveTo>
                  <a:pt x="0" y="106"/>
                </a:moveTo>
                <a:lnTo>
                  <a:pt x="416453" y="106"/>
                </a:lnTo>
                <a:lnTo>
                  <a:pt x="416453" y="35794"/>
                </a:lnTo>
                <a:lnTo>
                  <a:pt x="0" y="35794"/>
                </a:lnTo>
                <a:close/>
              </a:path>
            </a:pathLst>
          </a:custGeom>
          <a:solidFill>
            <a:srgbClr val="F8F8F8"/>
          </a:solidFill>
          <a:ln w="27443"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16C65B0-0BD3-4DB2-912A-EA10081644E9}"/>
              </a:ext>
            </a:extLst>
          </p:cNvPr>
          <p:cNvSpPr/>
          <p:nvPr/>
        </p:nvSpPr>
        <p:spPr>
          <a:xfrm rot="18900000">
            <a:off x="16346419" y="7689968"/>
            <a:ext cx="65062" cy="760707"/>
          </a:xfrm>
          <a:custGeom>
            <a:avLst/>
            <a:gdLst>
              <a:gd name="connsiteX0" fmla="*/ 0 w 65062"/>
              <a:gd name="connsiteY0" fmla="*/ 105 h 760707"/>
              <a:gd name="connsiteX1" fmla="*/ 65062 w 65062"/>
              <a:gd name="connsiteY1" fmla="*/ 105 h 760707"/>
              <a:gd name="connsiteX2" fmla="*/ 65062 w 65062"/>
              <a:gd name="connsiteY2" fmla="*/ 760813 h 760707"/>
              <a:gd name="connsiteX3" fmla="*/ 0 w 65062"/>
              <a:gd name="connsiteY3" fmla="*/ 760813 h 760707"/>
            </a:gdLst>
            <a:ahLst/>
            <a:cxnLst>
              <a:cxn ang="0">
                <a:pos x="connsiteX0" y="connsiteY0"/>
              </a:cxn>
              <a:cxn ang="0">
                <a:pos x="connsiteX1" y="connsiteY1"/>
              </a:cxn>
              <a:cxn ang="0">
                <a:pos x="connsiteX2" y="connsiteY2"/>
              </a:cxn>
              <a:cxn ang="0">
                <a:pos x="connsiteX3" y="connsiteY3"/>
              </a:cxn>
            </a:cxnLst>
            <a:rect l="l" t="t" r="r" b="b"/>
            <a:pathLst>
              <a:path w="65062" h="760707">
                <a:moveTo>
                  <a:pt x="0" y="105"/>
                </a:moveTo>
                <a:lnTo>
                  <a:pt x="65062" y="105"/>
                </a:lnTo>
                <a:lnTo>
                  <a:pt x="65062" y="760813"/>
                </a:lnTo>
                <a:lnTo>
                  <a:pt x="0" y="760813"/>
                </a:lnTo>
                <a:close/>
              </a:path>
            </a:pathLst>
          </a:custGeom>
          <a:solidFill>
            <a:srgbClr val="F8F8F8"/>
          </a:solidFill>
          <a:ln w="27443"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54C8A2FD-00E4-444C-8C59-298DE96BF853}"/>
              </a:ext>
            </a:extLst>
          </p:cNvPr>
          <p:cNvSpPr/>
          <p:nvPr/>
        </p:nvSpPr>
        <p:spPr>
          <a:xfrm rot="18900000">
            <a:off x="15998791" y="8037596"/>
            <a:ext cx="760707" cy="65062"/>
          </a:xfrm>
          <a:custGeom>
            <a:avLst/>
            <a:gdLst>
              <a:gd name="connsiteX0" fmla="*/ 0 w 760707"/>
              <a:gd name="connsiteY0" fmla="*/ 106 h 65062"/>
              <a:gd name="connsiteX1" fmla="*/ 760707 w 760707"/>
              <a:gd name="connsiteY1" fmla="*/ 106 h 65062"/>
              <a:gd name="connsiteX2" fmla="*/ 760707 w 760707"/>
              <a:gd name="connsiteY2" fmla="*/ 65168 h 65062"/>
              <a:gd name="connsiteX3" fmla="*/ 0 w 760707"/>
              <a:gd name="connsiteY3" fmla="*/ 65168 h 65062"/>
            </a:gdLst>
            <a:ahLst/>
            <a:cxnLst>
              <a:cxn ang="0">
                <a:pos x="connsiteX0" y="connsiteY0"/>
              </a:cxn>
              <a:cxn ang="0">
                <a:pos x="connsiteX1" y="connsiteY1"/>
              </a:cxn>
              <a:cxn ang="0">
                <a:pos x="connsiteX2" y="connsiteY2"/>
              </a:cxn>
              <a:cxn ang="0">
                <a:pos x="connsiteX3" y="connsiteY3"/>
              </a:cxn>
            </a:cxnLst>
            <a:rect l="l" t="t" r="r" b="b"/>
            <a:pathLst>
              <a:path w="760707" h="65062">
                <a:moveTo>
                  <a:pt x="0" y="106"/>
                </a:moveTo>
                <a:lnTo>
                  <a:pt x="760707" y="106"/>
                </a:lnTo>
                <a:lnTo>
                  <a:pt x="760707" y="65168"/>
                </a:lnTo>
                <a:lnTo>
                  <a:pt x="0" y="65168"/>
                </a:lnTo>
                <a:close/>
              </a:path>
            </a:pathLst>
          </a:custGeom>
          <a:solidFill>
            <a:srgbClr val="F8F8F8"/>
          </a:solidFill>
          <a:ln w="27443"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34A945E9-2073-4ED3-A054-C7DF50491BA9}"/>
              </a:ext>
            </a:extLst>
          </p:cNvPr>
          <p:cNvSpPr/>
          <p:nvPr/>
        </p:nvSpPr>
        <p:spPr>
          <a:xfrm rot="18900000">
            <a:off x="15583581" y="4656561"/>
            <a:ext cx="42002" cy="490575"/>
          </a:xfrm>
          <a:custGeom>
            <a:avLst/>
            <a:gdLst>
              <a:gd name="connsiteX0" fmla="*/ 0 w 42002"/>
              <a:gd name="connsiteY0" fmla="*/ 106 h 490575"/>
              <a:gd name="connsiteX1" fmla="*/ 42002 w 42002"/>
              <a:gd name="connsiteY1" fmla="*/ 106 h 490575"/>
              <a:gd name="connsiteX2" fmla="*/ 42002 w 42002"/>
              <a:gd name="connsiteY2" fmla="*/ 490681 h 490575"/>
              <a:gd name="connsiteX3" fmla="*/ 0 w 42002"/>
              <a:gd name="connsiteY3" fmla="*/ 490681 h 490575"/>
            </a:gdLst>
            <a:ahLst/>
            <a:cxnLst>
              <a:cxn ang="0">
                <a:pos x="connsiteX0" y="connsiteY0"/>
              </a:cxn>
              <a:cxn ang="0">
                <a:pos x="connsiteX1" y="connsiteY1"/>
              </a:cxn>
              <a:cxn ang="0">
                <a:pos x="connsiteX2" y="connsiteY2"/>
              </a:cxn>
              <a:cxn ang="0">
                <a:pos x="connsiteX3" y="connsiteY3"/>
              </a:cxn>
            </a:cxnLst>
            <a:rect l="l" t="t" r="r" b="b"/>
            <a:pathLst>
              <a:path w="42002" h="490575">
                <a:moveTo>
                  <a:pt x="0" y="106"/>
                </a:moveTo>
                <a:lnTo>
                  <a:pt x="42002" y="106"/>
                </a:lnTo>
                <a:lnTo>
                  <a:pt x="42002" y="490681"/>
                </a:lnTo>
                <a:lnTo>
                  <a:pt x="0" y="490681"/>
                </a:lnTo>
                <a:close/>
              </a:path>
            </a:pathLst>
          </a:custGeom>
          <a:solidFill>
            <a:srgbClr val="F8F8F8"/>
          </a:solidFill>
          <a:ln w="27443"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2FA4FA3B-3A7C-42E8-851F-C9C08348A131}"/>
              </a:ext>
            </a:extLst>
          </p:cNvPr>
          <p:cNvSpPr/>
          <p:nvPr/>
        </p:nvSpPr>
        <p:spPr>
          <a:xfrm rot="18900000">
            <a:off x="15359295" y="4880847"/>
            <a:ext cx="490575" cy="42002"/>
          </a:xfrm>
          <a:custGeom>
            <a:avLst/>
            <a:gdLst>
              <a:gd name="connsiteX0" fmla="*/ 0 w 490575"/>
              <a:gd name="connsiteY0" fmla="*/ 106 h 42002"/>
              <a:gd name="connsiteX1" fmla="*/ 490575 w 490575"/>
              <a:gd name="connsiteY1" fmla="*/ 106 h 42002"/>
              <a:gd name="connsiteX2" fmla="*/ 490575 w 490575"/>
              <a:gd name="connsiteY2" fmla="*/ 42108 h 42002"/>
              <a:gd name="connsiteX3" fmla="*/ 0 w 490575"/>
              <a:gd name="connsiteY3" fmla="*/ 42108 h 42002"/>
            </a:gdLst>
            <a:ahLst/>
            <a:cxnLst>
              <a:cxn ang="0">
                <a:pos x="connsiteX0" y="connsiteY0"/>
              </a:cxn>
              <a:cxn ang="0">
                <a:pos x="connsiteX1" y="connsiteY1"/>
              </a:cxn>
              <a:cxn ang="0">
                <a:pos x="connsiteX2" y="connsiteY2"/>
              </a:cxn>
              <a:cxn ang="0">
                <a:pos x="connsiteX3" y="connsiteY3"/>
              </a:cxn>
            </a:cxnLst>
            <a:rect l="l" t="t" r="r" b="b"/>
            <a:pathLst>
              <a:path w="490575" h="42002">
                <a:moveTo>
                  <a:pt x="0" y="106"/>
                </a:moveTo>
                <a:lnTo>
                  <a:pt x="490575" y="106"/>
                </a:lnTo>
                <a:lnTo>
                  <a:pt x="490575" y="42108"/>
                </a:lnTo>
                <a:lnTo>
                  <a:pt x="0" y="42108"/>
                </a:lnTo>
                <a:close/>
              </a:path>
            </a:pathLst>
          </a:custGeom>
          <a:solidFill>
            <a:srgbClr val="F8F8F8"/>
          </a:solidFill>
          <a:ln w="27443"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6A4936FB-E6A9-4829-BFE1-5F15D76A8C56}"/>
              </a:ext>
            </a:extLst>
          </p:cNvPr>
          <p:cNvSpPr/>
          <p:nvPr/>
        </p:nvSpPr>
        <p:spPr>
          <a:xfrm>
            <a:off x="21804631" y="8471690"/>
            <a:ext cx="208089" cy="208089"/>
          </a:xfrm>
          <a:custGeom>
            <a:avLst/>
            <a:gdLst>
              <a:gd name="connsiteX0" fmla="*/ 208089 w 208089"/>
              <a:gd name="connsiteY0" fmla="*/ 104045 h 208089"/>
              <a:gd name="connsiteX1" fmla="*/ 104045 w 208089"/>
              <a:gd name="connsiteY1" fmla="*/ 208090 h 208089"/>
              <a:gd name="connsiteX2" fmla="*/ 0 w 208089"/>
              <a:gd name="connsiteY2" fmla="*/ 104045 h 208089"/>
              <a:gd name="connsiteX3" fmla="*/ 104045 w 208089"/>
              <a:gd name="connsiteY3" fmla="*/ 0 h 208089"/>
              <a:gd name="connsiteX4" fmla="*/ 208089 w 208089"/>
              <a:gd name="connsiteY4" fmla="*/ 104045 h 208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89" h="208089">
                <a:moveTo>
                  <a:pt x="208089" y="104045"/>
                </a:moveTo>
                <a:cubicBezTo>
                  <a:pt x="208089" y="161508"/>
                  <a:pt x="161506" y="208090"/>
                  <a:pt x="104045" y="208090"/>
                </a:cubicBezTo>
                <a:cubicBezTo>
                  <a:pt x="46583" y="208090"/>
                  <a:pt x="0" y="161508"/>
                  <a:pt x="0" y="104045"/>
                </a:cubicBezTo>
                <a:cubicBezTo>
                  <a:pt x="0" y="46582"/>
                  <a:pt x="46583" y="0"/>
                  <a:pt x="104045" y="0"/>
                </a:cubicBezTo>
                <a:cubicBezTo>
                  <a:pt x="161506" y="0"/>
                  <a:pt x="208089" y="46582"/>
                  <a:pt x="208089" y="104045"/>
                </a:cubicBezTo>
                <a:close/>
              </a:path>
            </a:pathLst>
          </a:custGeom>
          <a:solidFill>
            <a:srgbClr val="F8F8F8"/>
          </a:solidFill>
          <a:ln w="27443"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BAE6FF14-94A2-4CC1-8358-10A78F4A1817}"/>
              </a:ext>
            </a:extLst>
          </p:cNvPr>
          <p:cNvSpPr/>
          <p:nvPr/>
        </p:nvSpPr>
        <p:spPr>
          <a:xfrm>
            <a:off x="19063505" y="11594681"/>
            <a:ext cx="208089" cy="208089"/>
          </a:xfrm>
          <a:custGeom>
            <a:avLst/>
            <a:gdLst>
              <a:gd name="connsiteX0" fmla="*/ 208089 w 208089"/>
              <a:gd name="connsiteY0" fmla="*/ 104045 h 208089"/>
              <a:gd name="connsiteX1" fmla="*/ 104045 w 208089"/>
              <a:gd name="connsiteY1" fmla="*/ 208090 h 208089"/>
              <a:gd name="connsiteX2" fmla="*/ 1 w 208089"/>
              <a:gd name="connsiteY2" fmla="*/ 104045 h 208089"/>
              <a:gd name="connsiteX3" fmla="*/ 104045 w 208089"/>
              <a:gd name="connsiteY3" fmla="*/ 1 h 208089"/>
              <a:gd name="connsiteX4" fmla="*/ 208089 w 208089"/>
              <a:gd name="connsiteY4" fmla="*/ 104045 h 208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89" h="208089">
                <a:moveTo>
                  <a:pt x="208089" y="104045"/>
                </a:moveTo>
                <a:cubicBezTo>
                  <a:pt x="208089" y="161507"/>
                  <a:pt x="161507" y="208090"/>
                  <a:pt x="104045" y="208090"/>
                </a:cubicBezTo>
                <a:cubicBezTo>
                  <a:pt x="46583" y="208090"/>
                  <a:pt x="1" y="161507"/>
                  <a:pt x="1" y="104045"/>
                </a:cubicBezTo>
                <a:cubicBezTo>
                  <a:pt x="1" y="46584"/>
                  <a:pt x="46583" y="1"/>
                  <a:pt x="104045" y="1"/>
                </a:cubicBezTo>
                <a:cubicBezTo>
                  <a:pt x="161507" y="1"/>
                  <a:pt x="208089" y="46584"/>
                  <a:pt x="208089" y="104045"/>
                </a:cubicBezTo>
                <a:close/>
              </a:path>
            </a:pathLst>
          </a:custGeom>
          <a:solidFill>
            <a:srgbClr val="F8F8F8"/>
          </a:solidFill>
          <a:ln w="27443"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3B047CC-8931-46AE-B159-930B9A22244C}"/>
              </a:ext>
            </a:extLst>
          </p:cNvPr>
          <p:cNvSpPr/>
          <p:nvPr/>
        </p:nvSpPr>
        <p:spPr>
          <a:xfrm>
            <a:off x="14552519" y="10831228"/>
            <a:ext cx="173499" cy="173499"/>
          </a:xfrm>
          <a:custGeom>
            <a:avLst/>
            <a:gdLst>
              <a:gd name="connsiteX0" fmla="*/ 173500 w 173499"/>
              <a:gd name="connsiteY0" fmla="*/ 86749 h 173499"/>
              <a:gd name="connsiteX1" fmla="*/ 86750 w 173499"/>
              <a:gd name="connsiteY1" fmla="*/ 173499 h 173499"/>
              <a:gd name="connsiteX2" fmla="*/ 0 w 173499"/>
              <a:gd name="connsiteY2" fmla="*/ 86749 h 173499"/>
              <a:gd name="connsiteX3" fmla="*/ 86750 w 173499"/>
              <a:gd name="connsiteY3" fmla="*/ 0 h 173499"/>
              <a:gd name="connsiteX4" fmla="*/ 173500 w 173499"/>
              <a:gd name="connsiteY4" fmla="*/ 86749 h 17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99" h="173499">
                <a:moveTo>
                  <a:pt x="173500" y="86749"/>
                </a:moveTo>
                <a:cubicBezTo>
                  <a:pt x="173500" y="134660"/>
                  <a:pt x="134660" y="173499"/>
                  <a:pt x="86750" y="173499"/>
                </a:cubicBezTo>
                <a:cubicBezTo>
                  <a:pt x="38840" y="173499"/>
                  <a:pt x="0" y="134660"/>
                  <a:pt x="0" y="86749"/>
                </a:cubicBezTo>
                <a:cubicBezTo>
                  <a:pt x="0" y="38839"/>
                  <a:pt x="38840" y="0"/>
                  <a:pt x="86750" y="0"/>
                </a:cubicBezTo>
                <a:cubicBezTo>
                  <a:pt x="134660" y="0"/>
                  <a:pt x="173500" y="38839"/>
                  <a:pt x="173500" y="86749"/>
                </a:cubicBezTo>
                <a:close/>
              </a:path>
            </a:pathLst>
          </a:custGeom>
          <a:solidFill>
            <a:srgbClr val="F8F8F8"/>
          </a:solidFill>
          <a:ln w="27443"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096B9D83-C7B8-484A-B0A7-78B604BB0049}"/>
              </a:ext>
            </a:extLst>
          </p:cNvPr>
          <p:cNvSpPr/>
          <p:nvPr/>
        </p:nvSpPr>
        <p:spPr>
          <a:xfrm>
            <a:off x="16946646" y="5001700"/>
            <a:ext cx="138910" cy="138909"/>
          </a:xfrm>
          <a:custGeom>
            <a:avLst/>
            <a:gdLst>
              <a:gd name="connsiteX0" fmla="*/ 138909 w 138910"/>
              <a:gd name="connsiteY0" fmla="*/ 69561 h 138909"/>
              <a:gd name="connsiteX1" fmla="*/ 69454 w 138910"/>
              <a:gd name="connsiteY1" fmla="*/ 139015 h 138909"/>
              <a:gd name="connsiteX2" fmla="*/ 0 w 138910"/>
              <a:gd name="connsiteY2" fmla="*/ 69560 h 138909"/>
              <a:gd name="connsiteX3" fmla="*/ 69455 w 138910"/>
              <a:gd name="connsiteY3" fmla="*/ 106 h 138909"/>
              <a:gd name="connsiteX4" fmla="*/ 69729 w 138910"/>
              <a:gd name="connsiteY4" fmla="*/ 106 h 138909"/>
              <a:gd name="connsiteX5" fmla="*/ 138910 w 138910"/>
              <a:gd name="connsiteY5" fmla="*/ 69286 h 138909"/>
              <a:gd name="connsiteX6" fmla="*/ 138909 w 138910"/>
              <a:gd name="connsiteY6" fmla="*/ 69561 h 13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910" h="138909">
                <a:moveTo>
                  <a:pt x="138909" y="69561"/>
                </a:moveTo>
                <a:cubicBezTo>
                  <a:pt x="138909" y="107920"/>
                  <a:pt x="107813" y="139016"/>
                  <a:pt x="69454" y="139015"/>
                </a:cubicBezTo>
                <a:cubicBezTo>
                  <a:pt x="31095" y="139015"/>
                  <a:pt x="-1" y="107919"/>
                  <a:pt x="0" y="69560"/>
                </a:cubicBezTo>
                <a:cubicBezTo>
                  <a:pt x="0" y="31201"/>
                  <a:pt x="31097" y="105"/>
                  <a:pt x="69455" y="106"/>
                </a:cubicBezTo>
                <a:cubicBezTo>
                  <a:pt x="69547" y="106"/>
                  <a:pt x="69638" y="106"/>
                  <a:pt x="69729" y="106"/>
                </a:cubicBezTo>
                <a:cubicBezTo>
                  <a:pt x="107937" y="106"/>
                  <a:pt x="138910" y="31079"/>
                  <a:pt x="138910" y="69286"/>
                </a:cubicBezTo>
                <a:cubicBezTo>
                  <a:pt x="138910" y="69377"/>
                  <a:pt x="138910" y="69469"/>
                  <a:pt x="138909" y="69561"/>
                </a:cubicBezTo>
                <a:close/>
              </a:path>
            </a:pathLst>
          </a:custGeom>
          <a:solidFill>
            <a:srgbClr val="F8F8F8"/>
          </a:solidFill>
          <a:ln w="27443"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BB5A6201-BDE1-4265-82B0-42EDE804ABA5}"/>
              </a:ext>
            </a:extLst>
          </p:cNvPr>
          <p:cNvSpPr/>
          <p:nvPr/>
        </p:nvSpPr>
        <p:spPr>
          <a:xfrm>
            <a:off x="16669376" y="2225708"/>
            <a:ext cx="173499" cy="173499"/>
          </a:xfrm>
          <a:custGeom>
            <a:avLst/>
            <a:gdLst>
              <a:gd name="connsiteX0" fmla="*/ 173500 w 173499"/>
              <a:gd name="connsiteY0" fmla="*/ 86856 h 173499"/>
              <a:gd name="connsiteX1" fmla="*/ 86750 w 173499"/>
              <a:gd name="connsiteY1" fmla="*/ 173605 h 173499"/>
              <a:gd name="connsiteX2" fmla="*/ 0 w 173499"/>
              <a:gd name="connsiteY2" fmla="*/ 86856 h 173499"/>
              <a:gd name="connsiteX3" fmla="*/ 86750 w 173499"/>
              <a:gd name="connsiteY3" fmla="*/ 106 h 173499"/>
              <a:gd name="connsiteX4" fmla="*/ 173500 w 173499"/>
              <a:gd name="connsiteY4" fmla="*/ 86856 h 17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99" h="173499">
                <a:moveTo>
                  <a:pt x="173500" y="86856"/>
                </a:moveTo>
                <a:cubicBezTo>
                  <a:pt x="173500" y="134766"/>
                  <a:pt x="134660" y="173605"/>
                  <a:pt x="86750" y="173605"/>
                </a:cubicBezTo>
                <a:cubicBezTo>
                  <a:pt x="38840" y="173605"/>
                  <a:pt x="0" y="134766"/>
                  <a:pt x="0" y="86856"/>
                </a:cubicBezTo>
                <a:cubicBezTo>
                  <a:pt x="0" y="38945"/>
                  <a:pt x="38840" y="106"/>
                  <a:pt x="86750" y="106"/>
                </a:cubicBezTo>
                <a:cubicBezTo>
                  <a:pt x="134660" y="106"/>
                  <a:pt x="173500" y="38945"/>
                  <a:pt x="173500" y="86856"/>
                </a:cubicBezTo>
                <a:close/>
              </a:path>
            </a:pathLst>
          </a:custGeom>
          <a:solidFill>
            <a:srgbClr val="F8F8F8"/>
          </a:solidFill>
          <a:ln w="27443"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5AE201F4-FE57-4514-B81A-A7229C0F6CD7}"/>
              </a:ext>
            </a:extLst>
          </p:cNvPr>
          <p:cNvSpPr/>
          <p:nvPr/>
        </p:nvSpPr>
        <p:spPr>
          <a:xfrm>
            <a:off x="10805260" y="143989"/>
            <a:ext cx="242679" cy="242679"/>
          </a:xfrm>
          <a:custGeom>
            <a:avLst/>
            <a:gdLst>
              <a:gd name="connsiteX0" fmla="*/ 242680 w 242679"/>
              <a:gd name="connsiteY0" fmla="*/ 121340 h 242679"/>
              <a:gd name="connsiteX1" fmla="*/ 121339 w 242679"/>
              <a:gd name="connsiteY1" fmla="*/ 242680 h 242679"/>
              <a:gd name="connsiteX2" fmla="*/ -1 w 242679"/>
              <a:gd name="connsiteY2" fmla="*/ 121340 h 242679"/>
              <a:gd name="connsiteX3" fmla="*/ 121339 w 242679"/>
              <a:gd name="connsiteY3" fmla="*/ 0 h 242679"/>
              <a:gd name="connsiteX4" fmla="*/ 242680 w 242679"/>
              <a:gd name="connsiteY4" fmla="*/ 121340 h 24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679" h="242679">
                <a:moveTo>
                  <a:pt x="242680" y="121340"/>
                </a:moveTo>
                <a:cubicBezTo>
                  <a:pt x="242680" y="188354"/>
                  <a:pt x="188354" y="242680"/>
                  <a:pt x="121339" y="242680"/>
                </a:cubicBezTo>
                <a:cubicBezTo>
                  <a:pt x="54325" y="242680"/>
                  <a:pt x="-1" y="188354"/>
                  <a:pt x="-1" y="121340"/>
                </a:cubicBezTo>
                <a:cubicBezTo>
                  <a:pt x="-1" y="54326"/>
                  <a:pt x="54325" y="0"/>
                  <a:pt x="121339" y="0"/>
                </a:cubicBezTo>
                <a:cubicBezTo>
                  <a:pt x="188354" y="0"/>
                  <a:pt x="242680" y="54326"/>
                  <a:pt x="242680" y="121340"/>
                </a:cubicBezTo>
                <a:close/>
              </a:path>
            </a:pathLst>
          </a:custGeom>
          <a:solidFill>
            <a:srgbClr val="F8F8F8"/>
          </a:solidFill>
          <a:ln w="27443"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EB9C9AAA-0119-4624-81F0-A79BEC915D57}"/>
              </a:ext>
            </a:extLst>
          </p:cNvPr>
          <p:cNvSpPr/>
          <p:nvPr/>
        </p:nvSpPr>
        <p:spPr>
          <a:xfrm>
            <a:off x="19479409" y="317488"/>
            <a:ext cx="138910" cy="138909"/>
          </a:xfrm>
          <a:custGeom>
            <a:avLst/>
            <a:gdLst>
              <a:gd name="connsiteX0" fmla="*/ 138910 w 138910"/>
              <a:gd name="connsiteY0" fmla="*/ 69287 h 138909"/>
              <a:gd name="connsiteX1" fmla="*/ 69729 w 138910"/>
              <a:gd name="connsiteY1" fmla="*/ 139015 h 138909"/>
              <a:gd name="connsiteX2" fmla="*/ 1 w 138910"/>
              <a:gd name="connsiteY2" fmla="*/ 69834 h 138909"/>
              <a:gd name="connsiteX3" fmla="*/ 69181 w 138910"/>
              <a:gd name="connsiteY3" fmla="*/ 106 h 138909"/>
              <a:gd name="connsiteX4" fmla="*/ 69729 w 138910"/>
              <a:gd name="connsiteY4" fmla="*/ 106 h 138909"/>
              <a:gd name="connsiteX5" fmla="*/ 138910 w 138910"/>
              <a:gd name="connsiteY5" fmla="*/ 69286 h 13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910" h="138909">
                <a:moveTo>
                  <a:pt x="138910" y="69287"/>
                </a:moveTo>
                <a:cubicBezTo>
                  <a:pt x="139061" y="107645"/>
                  <a:pt x="108088" y="138863"/>
                  <a:pt x="69729" y="139015"/>
                </a:cubicBezTo>
                <a:cubicBezTo>
                  <a:pt x="31370" y="139166"/>
                  <a:pt x="153" y="108193"/>
                  <a:pt x="1" y="69834"/>
                </a:cubicBezTo>
                <a:cubicBezTo>
                  <a:pt x="-150" y="31476"/>
                  <a:pt x="30823" y="258"/>
                  <a:pt x="69181" y="106"/>
                </a:cubicBezTo>
                <a:cubicBezTo>
                  <a:pt x="69364" y="106"/>
                  <a:pt x="69547" y="106"/>
                  <a:pt x="69729" y="106"/>
                </a:cubicBezTo>
                <a:cubicBezTo>
                  <a:pt x="107937" y="106"/>
                  <a:pt x="138910" y="31079"/>
                  <a:pt x="138910" y="69286"/>
                </a:cubicBezTo>
                <a:close/>
              </a:path>
            </a:pathLst>
          </a:custGeom>
          <a:solidFill>
            <a:srgbClr val="F8F8F8"/>
          </a:solidFill>
          <a:ln w="27443"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2088C978-FE3B-48C6-8C6E-5D7483FA043C}"/>
              </a:ext>
            </a:extLst>
          </p:cNvPr>
          <p:cNvSpPr/>
          <p:nvPr/>
        </p:nvSpPr>
        <p:spPr>
          <a:xfrm>
            <a:off x="21492497" y="2399208"/>
            <a:ext cx="173499" cy="173499"/>
          </a:xfrm>
          <a:custGeom>
            <a:avLst/>
            <a:gdLst>
              <a:gd name="connsiteX0" fmla="*/ 173500 w 173499"/>
              <a:gd name="connsiteY0" fmla="*/ 86750 h 173499"/>
              <a:gd name="connsiteX1" fmla="*/ 86751 w 173499"/>
              <a:gd name="connsiteY1" fmla="*/ 173499 h 173499"/>
              <a:gd name="connsiteX2" fmla="*/ 2 w 173499"/>
              <a:gd name="connsiteY2" fmla="*/ 86750 h 173499"/>
              <a:gd name="connsiteX3" fmla="*/ 86751 w 173499"/>
              <a:gd name="connsiteY3" fmla="*/ 0 h 173499"/>
              <a:gd name="connsiteX4" fmla="*/ 173500 w 173499"/>
              <a:gd name="connsiteY4" fmla="*/ 86750 h 17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99" h="173499">
                <a:moveTo>
                  <a:pt x="173500" y="86750"/>
                </a:moveTo>
                <a:cubicBezTo>
                  <a:pt x="173500" y="134660"/>
                  <a:pt x="134661" y="173499"/>
                  <a:pt x="86751" y="173499"/>
                </a:cubicBezTo>
                <a:cubicBezTo>
                  <a:pt x="38840" y="173499"/>
                  <a:pt x="2" y="134660"/>
                  <a:pt x="2" y="86750"/>
                </a:cubicBezTo>
                <a:cubicBezTo>
                  <a:pt x="2" y="38839"/>
                  <a:pt x="38842" y="0"/>
                  <a:pt x="86751" y="0"/>
                </a:cubicBezTo>
                <a:cubicBezTo>
                  <a:pt x="134662" y="0"/>
                  <a:pt x="173500" y="38839"/>
                  <a:pt x="173500" y="86750"/>
                </a:cubicBezTo>
                <a:close/>
              </a:path>
            </a:pathLst>
          </a:custGeom>
          <a:solidFill>
            <a:srgbClr val="F8F8F8"/>
          </a:solidFill>
          <a:ln w="27443"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7900B6F8-2BD4-4C1D-A2CF-EC0D4DA73E2F}"/>
              </a:ext>
            </a:extLst>
          </p:cNvPr>
          <p:cNvSpPr/>
          <p:nvPr/>
        </p:nvSpPr>
        <p:spPr>
          <a:xfrm>
            <a:off x="23366401" y="1254441"/>
            <a:ext cx="242679" cy="242679"/>
          </a:xfrm>
          <a:custGeom>
            <a:avLst/>
            <a:gdLst>
              <a:gd name="connsiteX0" fmla="*/ 242679 w 242679"/>
              <a:gd name="connsiteY0" fmla="*/ 121340 h 242679"/>
              <a:gd name="connsiteX1" fmla="*/ 121340 w 242679"/>
              <a:gd name="connsiteY1" fmla="*/ 242680 h 242679"/>
              <a:gd name="connsiteX2" fmla="*/ 1 w 242679"/>
              <a:gd name="connsiteY2" fmla="*/ 121340 h 242679"/>
              <a:gd name="connsiteX3" fmla="*/ 121340 w 242679"/>
              <a:gd name="connsiteY3" fmla="*/ 0 h 242679"/>
              <a:gd name="connsiteX4" fmla="*/ 242679 w 242679"/>
              <a:gd name="connsiteY4" fmla="*/ 121340 h 24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679" h="242679">
                <a:moveTo>
                  <a:pt x="242679" y="121340"/>
                </a:moveTo>
                <a:cubicBezTo>
                  <a:pt x="242679" y="188354"/>
                  <a:pt x="188354" y="242680"/>
                  <a:pt x="121340" y="242680"/>
                </a:cubicBezTo>
                <a:cubicBezTo>
                  <a:pt x="54326" y="242680"/>
                  <a:pt x="1" y="188354"/>
                  <a:pt x="1" y="121340"/>
                </a:cubicBezTo>
                <a:cubicBezTo>
                  <a:pt x="1" y="54326"/>
                  <a:pt x="54326" y="0"/>
                  <a:pt x="121340" y="0"/>
                </a:cubicBezTo>
                <a:cubicBezTo>
                  <a:pt x="188354" y="0"/>
                  <a:pt x="242679" y="54326"/>
                  <a:pt x="242679" y="121340"/>
                </a:cubicBezTo>
                <a:close/>
              </a:path>
            </a:pathLst>
          </a:custGeom>
          <a:solidFill>
            <a:srgbClr val="F8F8F8"/>
          </a:solidFill>
          <a:ln w="27443"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F5E956A2-FA43-4275-9C0C-C26C941799AA}"/>
              </a:ext>
            </a:extLst>
          </p:cNvPr>
          <p:cNvSpPr/>
          <p:nvPr/>
        </p:nvSpPr>
        <p:spPr>
          <a:xfrm>
            <a:off x="23574492" y="2989161"/>
            <a:ext cx="208088" cy="208089"/>
          </a:xfrm>
          <a:custGeom>
            <a:avLst/>
            <a:gdLst>
              <a:gd name="connsiteX0" fmla="*/ 208088 w 208088"/>
              <a:gd name="connsiteY0" fmla="*/ 104151 h 208089"/>
              <a:gd name="connsiteX1" fmla="*/ 104044 w 208088"/>
              <a:gd name="connsiteY1" fmla="*/ 208195 h 208089"/>
              <a:gd name="connsiteX2" fmla="*/ 0 w 208088"/>
              <a:gd name="connsiteY2" fmla="*/ 104151 h 208089"/>
              <a:gd name="connsiteX3" fmla="*/ 104044 w 208088"/>
              <a:gd name="connsiteY3" fmla="*/ 106 h 208089"/>
              <a:gd name="connsiteX4" fmla="*/ 208088 w 208088"/>
              <a:gd name="connsiteY4" fmla="*/ 104151 h 208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88" h="208089">
                <a:moveTo>
                  <a:pt x="208088" y="104151"/>
                </a:moveTo>
                <a:cubicBezTo>
                  <a:pt x="208088" y="161613"/>
                  <a:pt x="161506" y="208195"/>
                  <a:pt x="104044" y="208195"/>
                </a:cubicBezTo>
                <a:cubicBezTo>
                  <a:pt x="46582" y="208195"/>
                  <a:pt x="0" y="161613"/>
                  <a:pt x="0" y="104151"/>
                </a:cubicBezTo>
                <a:cubicBezTo>
                  <a:pt x="0" y="46688"/>
                  <a:pt x="46582" y="106"/>
                  <a:pt x="104044" y="106"/>
                </a:cubicBezTo>
                <a:cubicBezTo>
                  <a:pt x="161506" y="106"/>
                  <a:pt x="208088" y="46688"/>
                  <a:pt x="208088" y="104151"/>
                </a:cubicBezTo>
                <a:close/>
              </a:path>
            </a:pathLst>
          </a:custGeom>
          <a:solidFill>
            <a:srgbClr val="F8F8F8"/>
          </a:solidFill>
          <a:ln w="27443"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818E9A8F-AB4B-4254-8FFF-A32C3D3DC058}"/>
              </a:ext>
            </a:extLst>
          </p:cNvPr>
          <p:cNvSpPr/>
          <p:nvPr/>
        </p:nvSpPr>
        <p:spPr>
          <a:xfrm>
            <a:off x="20451500" y="6494015"/>
            <a:ext cx="242679" cy="242679"/>
          </a:xfrm>
          <a:custGeom>
            <a:avLst/>
            <a:gdLst>
              <a:gd name="connsiteX0" fmla="*/ 242680 w 242679"/>
              <a:gd name="connsiteY0" fmla="*/ 121340 h 242679"/>
              <a:gd name="connsiteX1" fmla="*/ 121340 w 242679"/>
              <a:gd name="connsiteY1" fmla="*/ 242680 h 242679"/>
              <a:gd name="connsiteX2" fmla="*/ 1 w 242679"/>
              <a:gd name="connsiteY2" fmla="*/ 121340 h 242679"/>
              <a:gd name="connsiteX3" fmla="*/ 121340 w 242679"/>
              <a:gd name="connsiteY3" fmla="*/ 0 h 242679"/>
              <a:gd name="connsiteX4" fmla="*/ 242680 w 242679"/>
              <a:gd name="connsiteY4" fmla="*/ 121340 h 24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679" h="242679">
                <a:moveTo>
                  <a:pt x="242680" y="121340"/>
                </a:moveTo>
                <a:cubicBezTo>
                  <a:pt x="242680" y="188354"/>
                  <a:pt x="188355" y="242680"/>
                  <a:pt x="121340" y="242680"/>
                </a:cubicBezTo>
                <a:cubicBezTo>
                  <a:pt x="54326" y="242680"/>
                  <a:pt x="1" y="188354"/>
                  <a:pt x="1" y="121340"/>
                </a:cubicBezTo>
                <a:cubicBezTo>
                  <a:pt x="1" y="54326"/>
                  <a:pt x="54326" y="0"/>
                  <a:pt x="121340" y="0"/>
                </a:cubicBezTo>
                <a:cubicBezTo>
                  <a:pt x="188355" y="0"/>
                  <a:pt x="242680" y="54326"/>
                  <a:pt x="242680" y="121340"/>
                </a:cubicBezTo>
                <a:close/>
              </a:path>
            </a:pathLst>
          </a:custGeom>
          <a:solidFill>
            <a:srgbClr val="F8F8F8"/>
          </a:solidFill>
          <a:ln w="27443"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81035107-D0DE-49A3-A5E7-7A6EE41EEDEF}"/>
              </a:ext>
            </a:extLst>
          </p:cNvPr>
          <p:cNvSpPr/>
          <p:nvPr/>
        </p:nvSpPr>
        <p:spPr>
          <a:xfrm>
            <a:off x="18612462" y="7569328"/>
            <a:ext cx="173497" cy="173499"/>
          </a:xfrm>
          <a:custGeom>
            <a:avLst/>
            <a:gdLst>
              <a:gd name="connsiteX0" fmla="*/ 173498 w 173497"/>
              <a:gd name="connsiteY0" fmla="*/ 86856 h 173499"/>
              <a:gd name="connsiteX1" fmla="*/ 86749 w 173497"/>
              <a:gd name="connsiteY1" fmla="*/ 173605 h 173499"/>
              <a:gd name="connsiteX2" fmla="*/ 0 w 173497"/>
              <a:gd name="connsiteY2" fmla="*/ 86856 h 173499"/>
              <a:gd name="connsiteX3" fmla="*/ 86749 w 173497"/>
              <a:gd name="connsiteY3" fmla="*/ 106 h 173499"/>
              <a:gd name="connsiteX4" fmla="*/ 173498 w 173497"/>
              <a:gd name="connsiteY4" fmla="*/ 86856 h 17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97" h="173499">
                <a:moveTo>
                  <a:pt x="173498" y="86856"/>
                </a:moveTo>
                <a:cubicBezTo>
                  <a:pt x="173498" y="134766"/>
                  <a:pt x="134658" y="173605"/>
                  <a:pt x="86749" y="173605"/>
                </a:cubicBezTo>
                <a:cubicBezTo>
                  <a:pt x="38838" y="173605"/>
                  <a:pt x="0" y="134766"/>
                  <a:pt x="0" y="86856"/>
                </a:cubicBezTo>
                <a:cubicBezTo>
                  <a:pt x="0" y="38945"/>
                  <a:pt x="38840" y="106"/>
                  <a:pt x="86749" y="106"/>
                </a:cubicBezTo>
                <a:cubicBezTo>
                  <a:pt x="134660" y="106"/>
                  <a:pt x="173498" y="38945"/>
                  <a:pt x="173498" y="86856"/>
                </a:cubicBezTo>
                <a:close/>
              </a:path>
            </a:pathLst>
          </a:custGeom>
          <a:solidFill>
            <a:srgbClr val="F8F8F8"/>
          </a:solidFill>
          <a:ln w="27443"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D3EE7E31-3822-4CCB-AFD3-ECFEC4F4F1E5}"/>
              </a:ext>
            </a:extLst>
          </p:cNvPr>
          <p:cNvSpPr/>
          <p:nvPr/>
        </p:nvSpPr>
        <p:spPr>
          <a:xfrm>
            <a:off x="14934382" y="7604192"/>
            <a:ext cx="173499" cy="173499"/>
          </a:xfrm>
          <a:custGeom>
            <a:avLst/>
            <a:gdLst>
              <a:gd name="connsiteX0" fmla="*/ 173500 w 173499"/>
              <a:gd name="connsiteY0" fmla="*/ 86856 h 173499"/>
              <a:gd name="connsiteX1" fmla="*/ 86750 w 173499"/>
              <a:gd name="connsiteY1" fmla="*/ 173605 h 173499"/>
              <a:gd name="connsiteX2" fmla="*/ 0 w 173499"/>
              <a:gd name="connsiteY2" fmla="*/ 86856 h 173499"/>
              <a:gd name="connsiteX3" fmla="*/ 86750 w 173499"/>
              <a:gd name="connsiteY3" fmla="*/ 106 h 173499"/>
              <a:gd name="connsiteX4" fmla="*/ 173500 w 173499"/>
              <a:gd name="connsiteY4" fmla="*/ 86856 h 17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99" h="173499">
                <a:moveTo>
                  <a:pt x="173500" y="86856"/>
                </a:moveTo>
                <a:cubicBezTo>
                  <a:pt x="173500" y="134766"/>
                  <a:pt x="134660" y="173605"/>
                  <a:pt x="86750" y="173605"/>
                </a:cubicBezTo>
                <a:cubicBezTo>
                  <a:pt x="38840" y="173605"/>
                  <a:pt x="0" y="134766"/>
                  <a:pt x="0" y="86856"/>
                </a:cubicBezTo>
                <a:cubicBezTo>
                  <a:pt x="0" y="38945"/>
                  <a:pt x="38840" y="106"/>
                  <a:pt x="86750" y="106"/>
                </a:cubicBezTo>
                <a:cubicBezTo>
                  <a:pt x="134598" y="257"/>
                  <a:pt x="173349" y="39007"/>
                  <a:pt x="173500" y="86856"/>
                </a:cubicBezTo>
                <a:close/>
              </a:path>
            </a:pathLst>
          </a:custGeom>
          <a:solidFill>
            <a:srgbClr val="F8F8F8"/>
          </a:solidFill>
          <a:ln w="27443"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FE37AFD2-1B18-41A8-8CA7-33F11C5B5798}"/>
              </a:ext>
            </a:extLst>
          </p:cNvPr>
          <p:cNvSpPr/>
          <p:nvPr/>
        </p:nvSpPr>
        <p:spPr>
          <a:xfrm>
            <a:off x="16669377" y="5279245"/>
            <a:ext cx="173499" cy="173499"/>
          </a:xfrm>
          <a:custGeom>
            <a:avLst/>
            <a:gdLst>
              <a:gd name="connsiteX0" fmla="*/ 173499 w 173499"/>
              <a:gd name="connsiteY0" fmla="*/ 86750 h 173499"/>
              <a:gd name="connsiteX1" fmla="*/ 86749 w 173499"/>
              <a:gd name="connsiteY1" fmla="*/ 173499 h 173499"/>
              <a:gd name="connsiteX2" fmla="*/ 0 w 173499"/>
              <a:gd name="connsiteY2" fmla="*/ 86750 h 173499"/>
              <a:gd name="connsiteX3" fmla="*/ 86749 w 173499"/>
              <a:gd name="connsiteY3" fmla="*/ 0 h 173499"/>
              <a:gd name="connsiteX4" fmla="*/ 173499 w 173499"/>
              <a:gd name="connsiteY4" fmla="*/ 86750 h 17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99" h="173499">
                <a:moveTo>
                  <a:pt x="173499" y="86750"/>
                </a:moveTo>
                <a:cubicBezTo>
                  <a:pt x="173499" y="134660"/>
                  <a:pt x="134660" y="173499"/>
                  <a:pt x="86749" y="173499"/>
                </a:cubicBezTo>
                <a:cubicBezTo>
                  <a:pt x="38839" y="173499"/>
                  <a:pt x="0" y="134660"/>
                  <a:pt x="0" y="86750"/>
                </a:cubicBezTo>
                <a:cubicBezTo>
                  <a:pt x="0" y="38839"/>
                  <a:pt x="38839" y="0"/>
                  <a:pt x="86749" y="0"/>
                </a:cubicBezTo>
                <a:cubicBezTo>
                  <a:pt x="134660" y="0"/>
                  <a:pt x="173499" y="38839"/>
                  <a:pt x="173499" y="86750"/>
                </a:cubicBezTo>
                <a:close/>
              </a:path>
            </a:pathLst>
          </a:custGeom>
          <a:solidFill>
            <a:srgbClr val="F8F8F8"/>
          </a:solidFill>
          <a:ln w="27443"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9CB50AB1-C0B1-42B4-BD60-9D4F130B5FF6}"/>
              </a:ext>
            </a:extLst>
          </p:cNvPr>
          <p:cNvSpPr/>
          <p:nvPr/>
        </p:nvSpPr>
        <p:spPr>
          <a:xfrm>
            <a:off x="17120146" y="2711616"/>
            <a:ext cx="138910" cy="138909"/>
          </a:xfrm>
          <a:custGeom>
            <a:avLst/>
            <a:gdLst>
              <a:gd name="connsiteX0" fmla="*/ 138909 w 138910"/>
              <a:gd name="connsiteY0" fmla="*/ 69561 h 138909"/>
              <a:gd name="connsiteX1" fmla="*/ 69454 w 138910"/>
              <a:gd name="connsiteY1" fmla="*/ 139015 h 138909"/>
              <a:gd name="connsiteX2" fmla="*/ 0 w 138910"/>
              <a:gd name="connsiteY2" fmla="*/ 69560 h 138909"/>
              <a:gd name="connsiteX3" fmla="*/ 69455 w 138910"/>
              <a:gd name="connsiteY3" fmla="*/ 106 h 138909"/>
              <a:gd name="connsiteX4" fmla="*/ 69729 w 138910"/>
              <a:gd name="connsiteY4" fmla="*/ 106 h 138909"/>
              <a:gd name="connsiteX5" fmla="*/ 138910 w 138910"/>
              <a:gd name="connsiteY5" fmla="*/ 69286 h 138909"/>
              <a:gd name="connsiteX6" fmla="*/ 138909 w 138910"/>
              <a:gd name="connsiteY6" fmla="*/ 69561 h 13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910" h="138909">
                <a:moveTo>
                  <a:pt x="138909" y="69561"/>
                </a:moveTo>
                <a:cubicBezTo>
                  <a:pt x="138909" y="107920"/>
                  <a:pt x="107813" y="139016"/>
                  <a:pt x="69454" y="139015"/>
                </a:cubicBezTo>
                <a:cubicBezTo>
                  <a:pt x="31095" y="139015"/>
                  <a:pt x="-1" y="107919"/>
                  <a:pt x="0" y="69560"/>
                </a:cubicBezTo>
                <a:cubicBezTo>
                  <a:pt x="0" y="31201"/>
                  <a:pt x="31097" y="106"/>
                  <a:pt x="69455" y="106"/>
                </a:cubicBezTo>
                <a:cubicBezTo>
                  <a:pt x="69547" y="106"/>
                  <a:pt x="69638" y="106"/>
                  <a:pt x="69729" y="106"/>
                </a:cubicBezTo>
                <a:cubicBezTo>
                  <a:pt x="107937" y="106"/>
                  <a:pt x="138910" y="31079"/>
                  <a:pt x="138910" y="69286"/>
                </a:cubicBezTo>
                <a:cubicBezTo>
                  <a:pt x="138910" y="69378"/>
                  <a:pt x="138910" y="69470"/>
                  <a:pt x="138909" y="69561"/>
                </a:cubicBezTo>
                <a:close/>
              </a:path>
            </a:pathLst>
          </a:custGeom>
          <a:solidFill>
            <a:srgbClr val="F8F8F8"/>
          </a:solidFill>
          <a:ln w="27443"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48BFA25E-36BB-48D6-865A-D162ADF029FD}"/>
              </a:ext>
            </a:extLst>
          </p:cNvPr>
          <p:cNvSpPr/>
          <p:nvPr/>
        </p:nvSpPr>
        <p:spPr>
          <a:xfrm>
            <a:off x="15871060" y="178579"/>
            <a:ext cx="312408" cy="312408"/>
          </a:xfrm>
          <a:custGeom>
            <a:avLst/>
            <a:gdLst>
              <a:gd name="connsiteX0" fmla="*/ 312409 w 312408"/>
              <a:gd name="connsiteY0" fmla="*/ 156310 h 312408"/>
              <a:gd name="connsiteX1" fmla="*/ 156204 w 312408"/>
              <a:gd name="connsiteY1" fmla="*/ 312515 h 312408"/>
              <a:gd name="connsiteX2" fmla="*/ 0 w 312408"/>
              <a:gd name="connsiteY2" fmla="*/ 156310 h 312408"/>
              <a:gd name="connsiteX3" fmla="*/ 156204 w 312408"/>
              <a:gd name="connsiteY3" fmla="*/ 106 h 312408"/>
              <a:gd name="connsiteX4" fmla="*/ 312409 w 312408"/>
              <a:gd name="connsiteY4" fmla="*/ 156310 h 312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08" h="312408">
                <a:moveTo>
                  <a:pt x="312409" y="156310"/>
                </a:moveTo>
                <a:cubicBezTo>
                  <a:pt x="312409" y="242580"/>
                  <a:pt x="242474" y="312515"/>
                  <a:pt x="156204" y="312515"/>
                </a:cubicBezTo>
                <a:cubicBezTo>
                  <a:pt x="69936" y="312515"/>
                  <a:pt x="0" y="242580"/>
                  <a:pt x="0" y="156310"/>
                </a:cubicBezTo>
                <a:cubicBezTo>
                  <a:pt x="0" y="70041"/>
                  <a:pt x="69935" y="106"/>
                  <a:pt x="156204" y="106"/>
                </a:cubicBezTo>
                <a:cubicBezTo>
                  <a:pt x="242473" y="106"/>
                  <a:pt x="312409" y="70041"/>
                  <a:pt x="312409" y="156310"/>
                </a:cubicBezTo>
                <a:close/>
              </a:path>
            </a:pathLst>
          </a:custGeom>
          <a:solidFill>
            <a:srgbClr val="F8F8F8"/>
          </a:solidFill>
          <a:ln w="27443"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F71407DC-5FF5-4ACD-9C44-BC1675B7CE3E}"/>
              </a:ext>
            </a:extLst>
          </p:cNvPr>
          <p:cNvSpPr/>
          <p:nvPr/>
        </p:nvSpPr>
        <p:spPr>
          <a:xfrm>
            <a:off x="21318997" y="9616732"/>
            <a:ext cx="208089" cy="208089"/>
          </a:xfrm>
          <a:custGeom>
            <a:avLst/>
            <a:gdLst>
              <a:gd name="connsiteX0" fmla="*/ 208090 w 208089"/>
              <a:gd name="connsiteY0" fmla="*/ 104045 h 208089"/>
              <a:gd name="connsiteX1" fmla="*/ 104046 w 208089"/>
              <a:gd name="connsiteY1" fmla="*/ 208090 h 208089"/>
              <a:gd name="connsiteX2" fmla="*/ 2 w 208089"/>
              <a:gd name="connsiteY2" fmla="*/ 104045 h 208089"/>
              <a:gd name="connsiteX3" fmla="*/ 104046 w 208089"/>
              <a:gd name="connsiteY3" fmla="*/ 0 h 208089"/>
              <a:gd name="connsiteX4" fmla="*/ 208090 w 208089"/>
              <a:gd name="connsiteY4" fmla="*/ 104045 h 208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89" h="208089">
                <a:moveTo>
                  <a:pt x="208090" y="104045"/>
                </a:moveTo>
                <a:cubicBezTo>
                  <a:pt x="208090" y="161507"/>
                  <a:pt x="161508" y="208090"/>
                  <a:pt x="104046" y="208090"/>
                </a:cubicBezTo>
                <a:cubicBezTo>
                  <a:pt x="46584" y="208090"/>
                  <a:pt x="2" y="161507"/>
                  <a:pt x="2" y="104045"/>
                </a:cubicBezTo>
                <a:cubicBezTo>
                  <a:pt x="2" y="46582"/>
                  <a:pt x="46584" y="0"/>
                  <a:pt x="104046" y="0"/>
                </a:cubicBezTo>
                <a:cubicBezTo>
                  <a:pt x="161508" y="0"/>
                  <a:pt x="208090" y="46582"/>
                  <a:pt x="208090" y="104045"/>
                </a:cubicBezTo>
                <a:close/>
              </a:path>
            </a:pathLst>
          </a:custGeom>
          <a:solidFill>
            <a:srgbClr val="F8F8F8"/>
          </a:solidFill>
          <a:ln w="27443"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EEC623AE-DCA3-45FD-9506-D36472837EE6}"/>
              </a:ext>
            </a:extLst>
          </p:cNvPr>
          <p:cNvSpPr/>
          <p:nvPr/>
        </p:nvSpPr>
        <p:spPr>
          <a:xfrm>
            <a:off x="22637538" y="11247682"/>
            <a:ext cx="346999" cy="346999"/>
          </a:xfrm>
          <a:custGeom>
            <a:avLst/>
            <a:gdLst>
              <a:gd name="connsiteX0" fmla="*/ 346999 w 346999"/>
              <a:gd name="connsiteY0" fmla="*/ 173605 h 346999"/>
              <a:gd name="connsiteX1" fmla="*/ 173500 w 346999"/>
              <a:gd name="connsiteY1" fmla="*/ 347105 h 346999"/>
              <a:gd name="connsiteX2" fmla="*/ 0 w 346999"/>
              <a:gd name="connsiteY2" fmla="*/ 173605 h 346999"/>
              <a:gd name="connsiteX3" fmla="*/ 173500 w 346999"/>
              <a:gd name="connsiteY3" fmla="*/ 106 h 346999"/>
              <a:gd name="connsiteX4" fmla="*/ 346999 w 346999"/>
              <a:gd name="connsiteY4" fmla="*/ 173605 h 346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999" h="346999">
                <a:moveTo>
                  <a:pt x="346999" y="173605"/>
                </a:moveTo>
                <a:cubicBezTo>
                  <a:pt x="346999" y="269427"/>
                  <a:pt x="269320" y="347105"/>
                  <a:pt x="173500" y="347105"/>
                </a:cubicBezTo>
                <a:cubicBezTo>
                  <a:pt x="77679" y="347105"/>
                  <a:pt x="0" y="269427"/>
                  <a:pt x="0" y="173605"/>
                </a:cubicBezTo>
                <a:cubicBezTo>
                  <a:pt x="0" y="77784"/>
                  <a:pt x="77679" y="106"/>
                  <a:pt x="173500" y="106"/>
                </a:cubicBezTo>
                <a:cubicBezTo>
                  <a:pt x="269320" y="106"/>
                  <a:pt x="346999" y="77784"/>
                  <a:pt x="346999" y="173605"/>
                </a:cubicBezTo>
                <a:close/>
              </a:path>
            </a:pathLst>
          </a:custGeom>
          <a:solidFill>
            <a:srgbClr val="F8F8F8"/>
          </a:solidFill>
          <a:ln w="27443"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2AA176FD-D1C6-4F61-8768-0E2379A537D8}"/>
              </a:ext>
            </a:extLst>
          </p:cNvPr>
          <p:cNvSpPr/>
          <p:nvPr/>
        </p:nvSpPr>
        <p:spPr>
          <a:xfrm>
            <a:off x="20173682" y="14231764"/>
            <a:ext cx="138909" cy="138908"/>
          </a:xfrm>
          <a:custGeom>
            <a:avLst/>
            <a:gdLst>
              <a:gd name="connsiteX0" fmla="*/ 138908 w 138909"/>
              <a:gd name="connsiteY0" fmla="*/ 69285 h 138908"/>
              <a:gd name="connsiteX1" fmla="*/ 69729 w 138909"/>
              <a:gd name="connsiteY1" fmla="*/ 139013 h 138908"/>
              <a:gd name="connsiteX2" fmla="*/ 1 w 138909"/>
              <a:gd name="connsiteY2" fmla="*/ 69834 h 138908"/>
              <a:gd name="connsiteX3" fmla="*/ 69180 w 138909"/>
              <a:gd name="connsiteY3" fmla="*/ 106 h 138908"/>
              <a:gd name="connsiteX4" fmla="*/ 69454 w 138909"/>
              <a:gd name="connsiteY4" fmla="*/ 106 h 138908"/>
              <a:gd name="connsiteX5" fmla="*/ 138910 w 138909"/>
              <a:gd name="connsiteY5" fmla="*/ 69286 h 13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909" h="138908">
                <a:moveTo>
                  <a:pt x="138908" y="69285"/>
                </a:moveTo>
                <a:cubicBezTo>
                  <a:pt x="139059" y="107643"/>
                  <a:pt x="108088" y="138863"/>
                  <a:pt x="69729" y="139013"/>
                </a:cubicBezTo>
                <a:cubicBezTo>
                  <a:pt x="31370" y="139164"/>
                  <a:pt x="151" y="108193"/>
                  <a:pt x="1" y="69834"/>
                </a:cubicBezTo>
                <a:cubicBezTo>
                  <a:pt x="-150" y="31476"/>
                  <a:pt x="30821" y="257"/>
                  <a:pt x="69180" y="106"/>
                </a:cubicBezTo>
                <a:cubicBezTo>
                  <a:pt x="69272" y="106"/>
                  <a:pt x="69362" y="106"/>
                  <a:pt x="69454" y="106"/>
                </a:cubicBezTo>
                <a:cubicBezTo>
                  <a:pt x="107706" y="106"/>
                  <a:pt x="138757" y="31035"/>
                  <a:pt x="138910" y="69286"/>
                </a:cubicBezTo>
                <a:close/>
              </a:path>
            </a:pathLst>
          </a:custGeom>
          <a:solidFill>
            <a:srgbClr val="F8F8F8"/>
          </a:solidFill>
          <a:ln w="27443"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4C7DCD7-CC25-48B1-8494-169946CD58C2}"/>
              </a:ext>
            </a:extLst>
          </p:cNvPr>
          <p:cNvSpPr/>
          <p:nvPr/>
        </p:nvSpPr>
        <p:spPr>
          <a:xfrm>
            <a:off x="19167824" y="13225631"/>
            <a:ext cx="242679" cy="242679"/>
          </a:xfrm>
          <a:custGeom>
            <a:avLst/>
            <a:gdLst>
              <a:gd name="connsiteX0" fmla="*/ 242679 w 242679"/>
              <a:gd name="connsiteY0" fmla="*/ 121340 h 242679"/>
              <a:gd name="connsiteX1" fmla="*/ 121340 w 242679"/>
              <a:gd name="connsiteY1" fmla="*/ 242679 h 242679"/>
              <a:gd name="connsiteX2" fmla="*/ 1 w 242679"/>
              <a:gd name="connsiteY2" fmla="*/ 121340 h 242679"/>
              <a:gd name="connsiteX3" fmla="*/ 121340 w 242679"/>
              <a:gd name="connsiteY3" fmla="*/ 0 h 242679"/>
              <a:gd name="connsiteX4" fmla="*/ 242679 w 242679"/>
              <a:gd name="connsiteY4" fmla="*/ 121340 h 24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679" h="242679">
                <a:moveTo>
                  <a:pt x="242679" y="121340"/>
                </a:moveTo>
                <a:cubicBezTo>
                  <a:pt x="242679" y="188354"/>
                  <a:pt x="188354" y="242679"/>
                  <a:pt x="121340" y="242679"/>
                </a:cubicBezTo>
                <a:cubicBezTo>
                  <a:pt x="54326" y="242679"/>
                  <a:pt x="1" y="188354"/>
                  <a:pt x="1" y="121340"/>
                </a:cubicBezTo>
                <a:cubicBezTo>
                  <a:pt x="1" y="54326"/>
                  <a:pt x="54326" y="0"/>
                  <a:pt x="121340" y="0"/>
                </a:cubicBezTo>
                <a:cubicBezTo>
                  <a:pt x="188354" y="0"/>
                  <a:pt x="242679" y="54326"/>
                  <a:pt x="242679" y="121340"/>
                </a:cubicBezTo>
                <a:close/>
              </a:path>
            </a:pathLst>
          </a:custGeom>
          <a:solidFill>
            <a:srgbClr val="F8F8F8"/>
          </a:solidFill>
          <a:ln w="27443"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AA416F98-13E3-4970-A4B4-66486589836C}"/>
              </a:ext>
            </a:extLst>
          </p:cNvPr>
          <p:cNvSpPr/>
          <p:nvPr/>
        </p:nvSpPr>
        <p:spPr>
          <a:xfrm>
            <a:off x="16738556" y="9235142"/>
            <a:ext cx="346999" cy="346999"/>
          </a:xfrm>
          <a:custGeom>
            <a:avLst/>
            <a:gdLst>
              <a:gd name="connsiteX0" fmla="*/ 346999 w 346999"/>
              <a:gd name="connsiteY0" fmla="*/ 173606 h 346999"/>
              <a:gd name="connsiteX1" fmla="*/ 173500 w 346999"/>
              <a:gd name="connsiteY1" fmla="*/ 347105 h 346999"/>
              <a:gd name="connsiteX2" fmla="*/ 0 w 346999"/>
              <a:gd name="connsiteY2" fmla="*/ 173606 h 346999"/>
              <a:gd name="connsiteX3" fmla="*/ 173500 w 346999"/>
              <a:gd name="connsiteY3" fmla="*/ 106 h 346999"/>
              <a:gd name="connsiteX4" fmla="*/ 346999 w 346999"/>
              <a:gd name="connsiteY4" fmla="*/ 173056 h 346999"/>
              <a:gd name="connsiteX5" fmla="*/ 346999 w 346999"/>
              <a:gd name="connsiteY5" fmla="*/ 173606 h 34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999" h="346999">
                <a:moveTo>
                  <a:pt x="346999" y="173606"/>
                </a:moveTo>
                <a:cubicBezTo>
                  <a:pt x="346999" y="269427"/>
                  <a:pt x="269321" y="347105"/>
                  <a:pt x="173500" y="347105"/>
                </a:cubicBezTo>
                <a:cubicBezTo>
                  <a:pt x="77678" y="347105"/>
                  <a:pt x="0" y="269427"/>
                  <a:pt x="0" y="173606"/>
                </a:cubicBezTo>
                <a:cubicBezTo>
                  <a:pt x="0" y="77784"/>
                  <a:pt x="77678" y="106"/>
                  <a:pt x="173500" y="106"/>
                </a:cubicBezTo>
                <a:cubicBezTo>
                  <a:pt x="269169" y="-46"/>
                  <a:pt x="346848" y="77386"/>
                  <a:pt x="346999" y="173056"/>
                </a:cubicBezTo>
                <a:cubicBezTo>
                  <a:pt x="346999" y="173240"/>
                  <a:pt x="346999" y="173422"/>
                  <a:pt x="346999" y="173606"/>
                </a:cubicBezTo>
                <a:close/>
              </a:path>
            </a:pathLst>
          </a:custGeom>
          <a:solidFill>
            <a:srgbClr val="F8F8F8"/>
          </a:solidFill>
          <a:ln w="27443"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7AE0E4FE-62E3-4692-8446-9D494BFD4C84}"/>
              </a:ext>
            </a:extLst>
          </p:cNvPr>
          <p:cNvSpPr/>
          <p:nvPr/>
        </p:nvSpPr>
        <p:spPr>
          <a:xfrm>
            <a:off x="17293646" y="5626243"/>
            <a:ext cx="138910" cy="138909"/>
          </a:xfrm>
          <a:custGeom>
            <a:avLst/>
            <a:gdLst>
              <a:gd name="connsiteX0" fmla="*/ 138909 w 138910"/>
              <a:gd name="connsiteY0" fmla="*/ 69561 h 138909"/>
              <a:gd name="connsiteX1" fmla="*/ 69454 w 138910"/>
              <a:gd name="connsiteY1" fmla="*/ 139015 h 138909"/>
              <a:gd name="connsiteX2" fmla="*/ 0 w 138910"/>
              <a:gd name="connsiteY2" fmla="*/ 69560 h 138909"/>
              <a:gd name="connsiteX3" fmla="*/ 69455 w 138910"/>
              <a:gd name="connsiteY3" fmla="*/ 106 h 138909"/>
              <a:gd name="connsiteX4" fmla="*/ 69730 w 138910"/>
              <a:gd name="connsiteY4" fmla="*/ 106 h 138909"/>
              <a:gd name="connsiteX5" fmla="*/ 138911 w 138910"/>
              <a:gd name="connsiteY5" fmla="*/ 69286 h 138909"/>
              <a:gd name="connsiteX6" fmla="*/ 138911 w 138910"/>
              <a:gd name="connsiteY6" fmla="*/ 69561 h 13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910" h="138909">
                <a:moveTo>
                  <a:pt x="138909" y="69561"/>
                </a:moveTo>
                <a:cubicBezTo>
                  <a:pt x="138909" y="107920"/>
                  <a:pt x="107813" y="139016"/>
                  <a:pt x="69454" y="139015"/>
                </a:cubicBezTo>
                <a:cubicBezTo>
                  <a:pt x="31095" y="139015"/>
                  <a:pt x="0" y="107919"/>
                  <a:pt x="0" y="69560"/>
                </a:cubicBezTo>
                <a:cubicBezTo>
                  <a:pt x="0" y="31201"/>
                  <a:pt x="31097" y="105"/>
                  <a:pt x="69455" y="106"/>
                </a:cubicBezTo>
                <a:cubicBezTo>
                  <a:pt x="69548" y="106"/>
                  <a:pt x="69638" y="106"/>
                  <a:pt x="69730" y="106"/>
                </a:cubicBezTo>
                <a:cubicBezTo>
                  <a:pt x="107938" y="106"/>
                  <a:pt x="138911" y="31079"/>
                  <a:pt x="138911" y="69286"/>
                </a:cubicBezTo>
                <a:cubicBezTo>
                  <a:pt x="138911" y="69377"/>
                  <a:pt x="138911" y="69469"/>
                  <a:pt x="138911" y="69561"/>
                </a:cubicBezTo>
                <a:close/>
              </a:path>
            </a:pathLst>
          </a:custGeom>
          <a:solidFill>
            <a:srgbClr val="F8F8F8"/>
          </a:solidFill>
          <a:ln w="27443"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4B10F9D6-A47B-4E01-85B0-E98E7700891C}"/>
              </a:ext>
            </a:extLst>
          </p:cNvPr>
          <p:cNvSpPr/>
          <p:nvPr/>
        </p:nvSpPr>
        <p:spPr>
          <a:xfrm>
            <a:off x="16530467" y="4481202"/>
            <a:ext cx="173499" cy="173499"/>
          </a:xfrm>
          <a:custGeom>
            <a:avLst/>
            <a:gdLst>
              <a:gd name="connsiteX0" fmla="*/ 173499 w 173499"/>
              <a:gd name="connsiteY0" fmla="*/ 86749 h 173499"/>
              <a:gd name="connsiteX1" fmla="*/ 86750 w 173499"/>
              <a:gd name="connsiteY1" fmla="*/ 173499 h 173499"/>
              <a:gd name="connsiteX2" fmla="*/ 0 w 173499"/>
              <a:gd name="connsiteY2" fmla="*/ 86749 h 173499"/>
              <a:gd name="connsiteX3" fmla="*/ 86750 w 173499"/>
              <a:gd name="connsiteY3" fmla="*/ 0 h 173499"/>
              <a:gd name="connsiteX4" fmla="*/ 173499 w 173499"/>
              <a:gd name="connsiteY4" fmla="*/ 86749 h 17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99" h="173499">
                <a:moveTo>
                  <a:pt x="173499" y="86749"/>
                </a:moveTo>
                <a:cubicBezTo>
                  <a:pt x="173499" y="134660"/>
                  <a:pt x="134660" y="173499"/>
                  <a:pt x="86750" y="173499"/>
                </a:cubicBezTo>
                <a:cubicBezTo>
                  <a:pt x="38839" y="173499"/>
                  <a:pt x="0" y="134660"/>
                  <a:pt x="0" y="86749"/>
                </a:cubicBezTo>
                <a:cubicBezTo>
                  <a:pt x="0" y="38839"/>
                  <a:pt x="38839" y="0"/>
                  <a:pt x="86750" y="0"/>
                </a:cubicBezTo>
                <a:cubicBezTo>
                  <a:pt x="134660" y="0"/>
                  <a:pt x="173499" y="38839"/>
                  <a:pt x="173499" y="86749"/>
                </a:cubicBezTo>
                <a:close/>
              </a:path>
            </a:pathLst>
          </a:custGeom>
          <a:solidFill>
            <a:srgbClr val="F8F8F8"/>
          </a:solidFill>
          <a:ln w="27443"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AF6F32FD-EFED-4FBF-A799-CDD256B9EA45}"/>
              </a:ext>
            </a:extLst>
          </p:cNvPr>
          <p:cNvSpPr/>
          <p:nvPr/>
        </p:nvSpPr>
        <p:spPr>
          <a:xfrm>
            <a:off x="14830063" y="4758746"/>
            <a:ext cx="138909" cy="138909"/>
          </a:xfrm>
          <a:custGeom>
            <a:avLst/>
            <a:gdLst>
              <a:gd name="connsiteX0" fmla="*/ 138909 w 138909"/>
              <a:gd name="connsiteY0" fmla="*/ 69560 h 138909"/>
              <a:gd name="connsiteX1" fmla="*/ 69455 w 138909"/>
              <a:gd name="connsiteY1" fmla="*/ 139015 h 138909"/>
              <a:gd name="connsiteX2" fmla="*/ 0 w 138909"/>
              <a:gd name="connsiteY2" fmla="*/ 69560 h 138909"/>
              <a:gd name="connsiteX3" fmla="*/ 69455 w 138909"/>
              <a:gd name="connsiteY3" fmla="*/ 106 h 138909"/>
              <a:gd name="connsiteX4" fmla="*/ 138909 w 138909"/>
              <a:gd name="connsiteY4" fmla="*/ 69560 h 1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9" h="138909">
                <a:moveTo>
                  <a:pt x="138909" y="69560"/>
                </a:moveTo>
                <a:cubicBezTo>
                  <a:pt x="138909" y="107919"/>
                  <a:pt x="107813" y="139015"/>
                  <a:pt x="69455" y="139015"/>
                </a:cubicBezTo>
                <a:cubicBezTo>
                  <a:pt x="31096" y="139015"/>
                  <a:pt x="0" y="107919"/>
                  <a:pt x="0" y="69560"/>
                </a:cubicBezTo>
                <a:cubicBezTo>
                  <a:pt x="0" y="31202"/>
                  <a:pt x="31096" y="106"/>
                  <a:pt x="69455" y="106"/>
                </a:cubicBezTo>
                <a:cubicBezTo>
                  <a:pt x="107813" y="106"/>
                  <a:pt x="138909" y="31202"/>
                  <a:pt x="138909" y="69560"/>
                </a:cubicBezTo>
                <a:close/>
              </a:path>
            </a:pathLst>
          </a:custGeom>
          <a:solidFill>
            <a:srgbClr val="F8F8F8"/>
          </a:solidFill>
          <a:ln w="27443"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952B22DF-B257-4728-BF81-0D868DAAF0D1}"/>
              </a:ext>
            </a:extLst>
          </p:cNvPr>
          <p:cNvSpPr/>
          <p:nvPr/>
        </p:nvSpPr>
        <p:spPr>
          <a:xfrm>
            <a:off x="13685021" y="8541145"/>
            <a:ext cx="173499" cy="173499"/>
          </a:xfrm>
          <a:custGeom>
            <a:avLst/>
            <a:gdLst>
              <a:gd name="connsiteX0" fmla="*/ 173500 w 173499"/>
              <a:gd name="connsiteY0" fmla="*/ 86856 h 173499"/>
              <a:gd name="connsiteX1" fmla="*/ 86750 w 173499"/>
              <a:gd name="connsiteY1" fmla="*/ 173605 h 173499"/>
              <a:gd name="connsiteX2" fmla="*/ 0 w 173499"/>
              <a:gd name="connsiteY2" fmla="*/ 86856 h 173499"/>
              <a:gd name="connsiteX3" fmla="*/ 86750 w 173499"/>
              <a:gd name="connsiteY3" fmla="*/ 106 h 173499"/>
              <a:gd name="connsiteX4" fmla="*/ 173500 w 173499"/>
              <a:gd name="connsiteY4" fmla="*/ 86856 h 17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99" h="173499">
                <a:moveTo>
                  <a:pt x="173500" y="86856"/>
                </a:moveTo>
                <a:cubicBezTo>
                  <a:pt x="173500" y="134766"/>
                  <a:pt x="134660" y="173605"/>
                  <a:pt x="86750" y="173605"/>
                </a:cubicBezTo>
                <a:cubicBezTo>
                  <a:pt x="38840" y="173605"/>
                  <a:pt x="0" y="134766"/>
                  <a:pt x="0" y="86856"/>
                </a:cubicBezTo>
                <a:cubicBezTo>
                  <a:pt x="0" y="38945"/>
                  <a:pt x="38840" y="106"/>
                  <a:pt x="86750" y="106"/>
                </a:cubicBezTo>
                <a:cubicBezTo>
                  <a:pt x="134660" y="106"/>
                  <a:pt x="173500" y="38945"/>
                  <a:pt x="173500" y="86856"/>
                </a:cubicBezTo>
                <a:close/>
              </a:path>
            </a:pathLst>
          </a:custGeom>
          <a:solidFill>
            <a:srgbClr val="F8F8F8"/>
          </a:solidFill>
          <a:ln w="27443"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C6A9A8F8-D327-41A3-B307-14706E3E50A5}"/>
              </a:ext>
            </a:extLst>
          </p:cNvPr>
          <p:cNvSpPr/>
          <p:nvPr/>
        </p:nvSpPr>
        <p:spPr>
          <a:xfrm>
            <a:off x="16565057" y="2815662"/>
            <a:ext cx="138909" cy="138909"/>
          </a:xfrm>
          <a:custGeom>
            <a:avLst/>
            <a:gdLst>
              <a:gd name="connsiteX0" fmla="*/ 138909 w 138909"/>
              <a:gd name="connsiteY0" fmla="*/ 69560 h 138909"/>
              <a:gd name="connsiteX1" fmla="*/ 69455 w 138909"/>
              <a:gd name="connsiteY1" fmla="*/ 139015 h 138909"/>
              <a:gd name="connsiteX2" fmla="*/ 0 w 138909"/>
              <a:gd name="connsiteY2" fmla="*/ 69560 h 138909"/>
              <a:gd name="connsiteX3" fmla="*/ 69455 w 138909"/>
              <a:gd name="connsiteY3" fmla="*/ 106 h 138909"/>
              <a:gd name="connsiteX4" fmla="*/ 138909 w 138909"/>
              <a:gd name="connsiteY4" fmla="*/ 69560 h 13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9" h="138909">
                <a:moveTo>
                  <a:pt x="138909" y="69560"/>
                </a:moveTo>
                <a:cubicBezTo>
                  <a:pt x="138909" y="107919"/>
                  <a:pt x="107813" y="139015"/>
                  <a:pt x="69455" y="139015"/>
                </a:cubicBezTo>
                <a:cubicBezTo>
                  <a:pt x="31096" y="139015"/>
                  <a:pt x="0" y="107919"/>
                  <a:pt x="0" y="69560"/>
                </a:cubicBezTo>
                <a:cubicBezTo>
                  <a:pt x="0" y="31202"/>
                  <a:pt x="31096" y="106"/>
                  <a:pt x="69455" y="106"/>
                </a:cubicBezTo>
                <a:cubicBezTo>
                  <a:pt x="107813" y="106"/>
                  <a:pt x="138909" y="31202"/>
                  <a:pt x="138909" y="69560"/>
                </a:cubicBezTo>
                <a:close/>
              </a:path>
            </a:pathLst>
          </a:custGeom>
          <a:solidFill>
            <a:srgbClr val="F8F8F8"/>
          </a:solidFill>
          <a:ln w="27443"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A6A766B1-B698-4878-AA01-7BBC7B1761C7}"/>
              </a:ext>
            </a:extLst>
          </p:cNvPr>
          <p:cNvSpPr/>
          <p:nvPr/>
        </p:nvSpPr>
        <p:spPr>
          <a:xfrm>
            <a:off x="13581251" y="1740075"/>
            <a:ext cx="242679" cy="242679"/>
          </a:xfrm>
          <a:custGeom>
            <a:avLst/>
            <a:gdLst>
              <a:gd name="connsiteX0" fmla="*/ 242679 w 242679"/>
              <a:gd name="connsiteY0" fmla="*/ 121340 h 242679"/>
              <a:gd name="connsiteX1" fmla="*/ 121339 w 242679"/>
              <a:gd name="connsiteY1" fmla="*/ 242679 h 242679"/>
              <a:gd name="connsiteX2" fmla="*/ -1 w 242679"/>
              <a:gd name="connsiteY2" fmla="*/ 121340 h 242679"/>
              <a:gd name="connsiteX3" fmla="*/ 121339 w 242679"/>
              <a:gd name="connsiteY3" fmla="*/ 0 h 242679"/>
              <a:gd name="connsiteX4" fmla="*/ 242679 w 242679"/>
              <a:gd name="connsiteY4" fmla="*/ 121340 h 24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679" h="242679">
                <a:moveTo>
                  <a:pt x="242679" y="121340"/>
                </a:moveTo>
                <a:cubicBezTo>
                  <a:pt x="242679" y="188354"/>
                  <a:pt x="188353" y="242679"/>
                  <a:pt x="121339" y="242679"/>
                </a:cubicBezTo>
                <a:cubicBezTo>
                  <a:pt x="54325" y="242679"/>
                  <a:pt x="-1" y="188354"/>
                  <a:pt x="-1" y="121340"/>
                </a:cubicBezTo>
                <a:cubicBezTo>
                  <a:pt x="-1" y="54325"/>
                  <a:pt x="54325" y="0"/>
                  <a:pt x="121339" y="0"/>
                </a:cubicBezTo>
                <a:cubicBezTo>
                  <a:pt x="188353" y="0"/>
                  <a:pt x="242679" y="54325"/>
                  <a:pt x="242679" y="121340"/>
                </a:cubicBezTo>
                <a:close/>
              </a:path>
            </a:pathLst>
          </a:custGeom>
          <a:solidFill>
            <a:srgbClr val="F8F8F8"/>
          </a:solidFill>
          <a:ln w="27443" cap="flat">
            <a:noFill/>
            <a:prstDash val="solid"/>
            <a:miter/>
          </a:ln>
        </p:spPr>
        <p:txBody>
          <a:bodyPr rtlCol="0" anchor="ctr"/>
          <a:lstStyle/>
          <a:p>
            <a:endParaRPr lang="en-US"/>
          </a:p>
        </p:txBody>
      </p:sp>
      <p:grpSp>
        <p:nvGrpSpPr>
          <p:cNvPr id="279" name="Group 278">
            <a:extLst>
              <a:ext uri="{FF2B5EF4-FFF2-40B4-BE49-F238E27FC236}">
                <a16:creationId xmlns:a16="http://schemas.microsoft.com/office/drawing/2014/main" id="{8DA4E096-7E7D-43F8-BE83-22A1484E55B6}"/>
              </a:ext>
            </a:extLst>
          </p:cNvPr>
          <p:cNvGrpSpPr/>
          <p:nvPr/>
        </p:nvGrpSpPr>
        <p:grpSpPr>
          <a:xfrm>
            <a:off x="1343341" y="781560"/>
            <a:ext cx="11284519" cy="10836371"/>
            <a:chOff x="1343341" y="781560"/>
            <a:chExt cx="11284519" cy="10836371"/>
          </a:xfrm>
        </p:grpSpPr>
        <p:sp>
          <p:nvSpPr>
            <p:cNvPr id="280" name="TextBox 279">
              <a:extLst>
                <a:ext uri="{FF2B5EF4-FFF2-40B4-BE49-F238E27FC236}">
                  <a16:creationId xmlns:a16="http://schemas.microsoft.com/office/drawing/2014/main" id="{49AA6C88-5D3A-46EF-AB30-06A18C0D8AF2}"/>
                </a:ext>
              </a:extLst>
            </p:cNvPr>
            <p:cNvSpPr txBox="1"/>
            <p:nvPr/>
          </p:nvSpPr>
          <p:spPr>
            <a:xfrm>
              <a:off x="1426694" y="781560"/>
              <a:ext cx="3736153" cy="1200329"/>
            </a:xfrm>
            <a:prstGeom prst="rect">
              <a:avLst/>
            </a:prstGeom>
            <a:noFill/>
          </p:spPr>
          <p:txBody>
            <a:bodyPr wrap="square" rtlCol="0">
              <a:spAutoFit/>
            </a:bodyPr>
            <a:lstStyle/>
            <a:p>
              <a:r>
                <a:rPr lang="vi-VN" dirty="0">
                  <a:solidFill>
                    <a:schemeClr val="accent5"/>
                  </a:solidFill>
                  <a:latin typeface="+mj-lt"/>
                </a:rPr>
                <a:t>LOGO TRƯỜNG</a:t>
              </a:r>
              <a:endParaRPr lang="en-US" dirty="0">
                <a:solidFill>
                  <a:schemeClr val="accent5"/>
                </a:solidFill>
                <a:latin typeface="+mj-lt"/>
              </a:endParaRPr>
            </a:p>
          </p:txBody>
        </p:sp>
        <p:sp>
          <p:nvSpPr>
            <p:cNvPr id="281" name="TextBox 280">
              <a:extLst>
                <a:ext uri="{FF2B5EF4-FFF2-40B4-BE49-F238E27FC236}">
                  <a16:creationId xmlns:a16="http://schemas.microsoft.com/office/drawing/2014/main" id="{C3B00A91-E2E1-4362-92EE-81E9D06D38D3}"/>
                </a:ext>
              </a:extLst>
            </p:cNvPr>
            <p:cNvSpPr txBox="1"/>
            <p:nvPr/>
          </p:nvSpPr>
          <p:spPr>
            <a:xfrm>
              <a:off x="1426693" y="6097809"/>
              <a:ext cx="11201167" cy="1631216"/>
            </a:xfrm>
            <a:prstGeom prst="rect">
              <a:avLst/>
            </a:prstGeom>
            <a:noFill/>
          </p:spPr>
          <p:txBody>
            <a:bodyPr wrap="square" rtlCol="0">
              <a:spAutoFit/>
            </a:bodyPr>
            <a:lstStyle/>
            <a:p>
              <a:r>
                <a:rPr lang="en-US" sz="10000" dirty="0">
                  <a:solidFill>
                    <a:schemeClr val="accent2"/>
                  </a:solidFill>
                  <a:latin typeface="+mj-lt"/>
                </a:rPr>
                <a:t>THỰC HÀNH</a:t>
              </a:r>
            </a:p>
          </p:txBody>
        </p:sp>
        <p:sp>
          <p:nvSpPr>
            <p:cNvPr id="282" name="TextBox 281">
              <a:extLst>
                <a:ext uri="{FF2B5EF4-FFF2-40B4-BE49-F238E27FC236}">
                  <a16:creationId xmlns:a16="http://schemas.microsoft.com/office/drawing/2014/main" id="{912DB568-5DBB-4095-943F-80A7D4FAD60F}"/>
                </a:ext>
              </a:extLst>
            </p:cNvPr>
            <p:cNvSpPr txBox="1"/>
            <p:nvPr/>
          </p:nvSpPr>
          <p:spPr>
            <a:xfrm>
              <a:off x="1426694" y="5449444"/>
              <a:ext cx="6325831" cy="769441"/>
            </a:xfrm>
            <a:prstGeom prst="rect">
              <a:avLst/>
            </a:prstGeom>
            <a:noFill/>
          </p:spPr>
          <p:txBody>
            <a:bodyPr wrap="square" rtlCol="0">
              <a:spAutoFit/>
            </a:bodyPr>
            <a:lstStyle/>
            <a:p>
              <a:r>
                <a:rPr lang="en-US" sz="4400" dirty="0">
                  <a:solidFill>
                    <a:schemeClr val="accent5"/>
                  </a:solidFill>
                </a:rPr>
                <a:t>BÀI TẬP</a:t>
              </a:r>
            </a:p>
          </p:txBody>
        </p:sp>
        <p:grpSp>
          <p:nvGrpSpPr>
            <p:cNvPr id="283" name="Group 282">
              <a:extLst>
                <a:ext uri="{FF2B5EF4-FFF2-40B4-BE49-F238E27FC236}">
                  <a16:creationId xmlns:a16="http://schemas.microsoft.com/office/drawing/2014/main" id="{6233BB01-30B2-4944-AA3F-D01553544D50}"/>
                </a:ext>
              </a:extLst>
            </p:cNvPr>
            <p:cNvGrpSpPr/>
            <p:nvPr/>
          </p:nvGrpSpPr>
          <p:grpSpPr>
            <a:xfrm>
              <a:off x="1343341" y="10850912"/>
              <a:ext cx="3246268" cy="767019"/>
              <a:chOff x="1249532" y="10617859"/>
              <a:chExt cx="3246268" cy="767019"/>
            </a:xfrm>
          </p:grpSpPr>
          <p:sp>
            <p:nvSpPr>
              <p:cNvPr id="286" name="Rectangle: Rounded Corners 285">
                <a:extLst>
                  <a:ext uri="{FF2B5EF4-FFF2-40B4-BE49-F238E27FC236}">
                    <a16:creationId xmlns:a16="http://schemas.microsoft.com/office/drawing/2014/main" id="{C7A39478-DF62-4FD1-B93D-4DF506E25675}"/>
                  </a:ext>
                </a:extLst>
              </p:cNvPr>
              <p:cNvSpPr/>
              <p:nvPr/>
            </p:nvSpPr>
            <p:spPr>
              <a:xfrm>
                <a:off x="1426694" y="10617859"/>
                <a:ext cx="2910867" cy="767019"/>
              </a:xfrm>
              <a:prstGeom prst="roundRect">
                <a:avLst>
                  <a:gd name="adj" fmla="val 50000"/>
                </a:avLst>
              </a:prstGeom>
              <a:solidFill>
                <a:schemeClr val="accent2">
                  <a:lumMod val="40000"/>
                  <a:lumOff val="60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287" name="TextBox 286">
                <a:extLst>
                  <a:ext uri="{FF2B5EF4-FFF2-40B4-BE49-F238E27FC236}">
                    <a16:creationId xmlns:a16="http://schemas.microsoft.com/office/drawing/2014/main" id="{904326DE-FBA7-4FFD-BFCA-8598482F7B37}"/>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chemeClr val="accent2"/>
                    </a:solidFill>
                  </a:rPr>
                  <a:t>MORE INFO</a:t>
                </a:r>
              </a:p>
            </p:txBody>
          </p:sp>
        </p:grpSp>
        <p:sp>
          <p:nvSpPr>
            <p:cNvPr id="284" name="TextBox 283">
              <a:extLst>
                <a:ext uri="{FF2B5EF4-FFF2-40B4-BE49-F238E27FC236}">
                  <a16:creationId xmlns:a16="http://schemas.microsoft.com/office/drawing/2014/main" id="{6D3C3D8C-86AA-407A-90AE-029341387B99}"/>
                </a:ext>
              </a:extLst>
            </p:cNvPr>
            <p:cNvSpPr txBox="1"/>
            <p:nvPr/>
          </p:nvSpPr>
          <p:spPr>
            <a:xfrm>
              <a:off x="1508003" y="8396636"/>
              <a:ext cx="9527581" cy="1200329"/>
            </a:xfrm>
            <a:prstGeom prst="rect">
              <a:avLst/>
            </a:prstGeom>
            <a:noFill/>
          </p:spPr>
          <p:txBody>
            <a:bodyPr wrap="square" rtlCol="0">
              <a:spAutoFit/>
            </a:bodyPr>
            <a:lstStyle/>
            <a:p>
              <a:r>
                <a:rPr lang="vi-VN" sz="2400" dirty="0">
                  <a:solidFill>
                    <a:schemeClr val="accent2">
                      <a:lumMod val="60000"/>
                      <a:lumOff val="40000"/>
                    </a:schemeClr>
                  </a:solidFill>
                </a:rPr>
                <a:t>Giáo dục là nền tảng cho sự phát triển của một quốc gia. Một hệ thống giáo dục chất lượng cao sẽ giúp đào tạo ra nguồn nhân lực chất lượng cao cho đất nước.</a:t>
              </a:r>
            </a:p>
          </p:txBody>
        </p:sp>
        <p:sp>
          <p:nvSpPr>
            <p:cNvPr id="285" name="TextBox 284">
              <a:extLst>
                <a:ext uri="{FF2B5EF4-FFF2-40B4-BE49-F238E27FC236}">
                  <a16:creationId xmlns:a16="http://schemas.microsoft.com/office/drawing/2014/main" id="{B4B91FF8-4C34-4626-AE4A-9F7B99BDA8B5}"/>
                </a:ext>
              </a:extLst>
            </p:cNvPr>
            <p:cNvSpPr txBox="1"/>
            <p:nvPr/>
          </p:nvSpPr>
          <p:spPr>
            <a:xfrm>
              <a:off x="1441244" y="1971198"/>
              <a:ext cx="3246268" cy="461665"/>
            </a:xfrm>
            <a:prstGeom prst="rect">
              <a:avLst/>
            </a:prstGeom>
            <a:noFill/>
          </p:spPr>
          <p:txBody>
            <a:bodyPr wrap="square" rtlCol="0" anchor="ctr">
              <a:spAutoFit/>
            </a:bodyPr>
            <a:lstStyle/>
            <a:p>
              <a:r>
                <a:rPr lang="en-US" sz="2400" dirty="0">
                  <a:solidFill>
                    <a:schemeClr val="accent2">
                      <a:lumMod val="60000"/>
                      <a:lumOff val="40000"/>
                    </a:schemeClr>
                  </a:solidFill>
                </a:rPr>
                <a:t>05 SEPTEMBER 2025</a:t>
              </a:r>
            </a:p>
          </p:txBody>
        </p:sp>
      </p:grpSp>
      <p:sp>
        <p:nvSpPr>
          <p:cNvPr id="288" name="TextBox 287">
            <a:extLst>
              <a:ext uri="{FF2B5EF4-FFF2-40B4-BE49-F238E27FC236}">
                <a16:creationId xmlns:a16="http://schemas.microsoft.com/office/drawing/2014/main" id="{433E1190-1156-465A-8517-31126A42ECA9}"/>
              </a:ext>
            </a:extLst>
          </p:cNvPr>
          <p:cNvSpPr txBox="1"/>
          <p:nvPr/>
        </p:nvSpPr>
        <p:spPr>
          <a:xfrm>
            <a:off x="10813458" y="770114"/>
            <a:ext cx="2776449" cy="461665"/>
          </a:xfrm>
          <a:prstGeom prst="rect">
            <a:avLst/>
          </a:prstGeom>
          <a:noFill/>
        </p:spPr>
        <p:txBody>
          <a:bodyPr wrap="square" rtlCol="0">
            <a:spAutoFit/>
          </a:bodyPr>
          <a:lstStyle/>
          <a:p>
            <a:pPr algn="ctr"/>
            <a:r>
              <a:rPr lang="en-US" sz="2400" b="1" dirty="0">
                <a:solidFill>
                  <a:schemeClr val="accent1"/>
                </a:solidFill>
                <a:latin typeface="+mj-lt"/>
              </a:rPr>
              <a:t>TỔNG QUAN</a:t>
            </a:r>
          </a:p>
        </p:txBody>
      </p:sp>
      <p:sp>
        <p:nvSpPr>
          <p:cNvPr id="289" name="TextBox 288">
            <a:extLst>
              <a:ext uri="{FF2B5EF4-FFF2-40B4-BE49-F238E27FC236}">
                <a16:creationId xmlns:a16="http://schemas.microsoft.com/office/drawing/2014/main" id="{83EAC49F-3606-4D69-89A2-D6766E3C2870}"/>
              </a:ext>
            </a:extLst>
          </p:cNvPr>
          <p:cNvSpPr txBox="1"/>
          <p:nvPr/>
        </p:nvSpPr>
        <p:spPr>
          <a:xfrm>
            <a:off x="14149060" y="770114"/>
            <a:ext cx="2776449" cy="461665"/>
          </a:xfrm>
          <a:prstGeom prst="rect">
            <a:avLst/>
          </a:prstGeom>
          <a:noFill/>
        </p:spPr>
        <p:txBody>
          <a:bodyPr wrap="square" rtlCol="0">
            <a:spAutoFit/>
          </a:bodyPr>
          <a:lstStyle/>
          <a:p>
            <a:pPr algn="ctr"/>
            <a:r>
              <a:rPr lang="en-US" sz="2400" b="1" dirty="0">
                <a:solidFill>
                  <a:schemeClr val="accent1"/>
                </a:solidFill>
                <a:latin typeface="+mj-lt"/>
              </a:rPr>
              <a:t>HOẠT ĐỘNG</a:t>
            </a:r>
          </a:p>
        </p:txBody>
      </p:sp>
      <p:sp>
        <p:nvSpPr>
          <p:cNvPr id="290" name="TextBox 289">
            <a:extLst>
              <a:ext uri="{FF2B5EF4-FFF2-40B4-BE49-F238E27FC236}">
                <a16:creationId xmlns:a16="http://schemas.microsoft.com/office/drawing/2014/main" id="{F881D295-4B70-49DF-8371-BF75D0A85A90}"/>
              </a:ext>
            </a:extLst>
          </p:cNvPr>
          <p:cNvSpPr txBox="1"/>
          <p:nvPr/>
        </p:nvSpPr>
        <p:spPr>
          <a:xfrm>
            <a:off x="17484662" y="770114"/>
            <a:ext cx="2776449" cy="461665"/>
          </a:xfrm>
          <a:prstGeom prst="rect">
            <a:avLst/>
          </a:prstGeom>
          <a:noFill/>
        </p:spPr>
        <p:txBody>
          <a:bodyPr wrap="square" rtlCol="0">
            <a:spAutoFit/>
          </a:bodyPr>
          <a:lstStyle/>
          <a:p>
            <a:pPr algn="ctr"/>
            <a:r>
              <a:rPr lang="en-US" sz="2400" b="1" dirty="0">
                <a:solidFill>
                  <a:schemeClr val="accent1"/>
                </a:solidFill>
                <a:latin typeface="+mj-lt"/>
              </a:rPr>
              <a:t>HỌC SINH</a:t>
            </a:r>
          </a:p>
        </p:txBody>
      </p:sp>
      <p:sp>
        <p:nvSpPr>
          <p:cNvPr id="291" name="TextBox 290">
            <a:extLst>
              <a:ext uri="{FF2B5EF4-FFF2-40B4-BE49-F238E27FC236}">
                <a16:creationId xmlns:a16="http://schemas.microsoft.com/office/drawing/2014/main" id="{DB34CEEB-8345-45F7-9AC9-80733E3A30AC}"/>
              </a:ext>
            </a:extLst>
          </p:cNvPr>
          <p:cNvSpPr txBox="1"/>
          <p:nvPr/>
        </p:nvSpPr>
        <p:spPr>
          <a:xfrm>
            <a:off x="20820263" y="770114"/>
            <a:ext cx="2776449" cy="461665"/>
          </a:xfrm>
          <a:prstGeom prst="rect">
            <a:avLst/>
          </a:prstGeom>
          <a:noFill/>
        </p:spPr>
        <p:txBody>
          <a:bodyPr wrap="square" rtlCol="0">
            <a:spAutoFit/>
          </a:bodyPr>
          <a:lstStyle/>
          <a:p>
            <a:pPr algn="ctr"/>
            <a:r>
              <a:rPr lang="en-US" sz="2400" b="1" dirty="0">
                <a:solidFill>
                  <a:schemeClr val="accent1"/>
                </a:solidFill>
                <a:latin typeface="+mj-lt"/>
              </a:rPr>
              <a:t>NGOẠI KHÓA</a:t>
            </a:r>
          </a:p>
        </p:txBody>
      </p:sp>
      <p:sp>
        <p:nvSpPr>
          <p:cNvPr id="2" name="TextBox 1">
            <a:extLst>
              <a:ext uri="{FF2B5EF4-FFF2-40B4-BE49-F238E27FC236}">
                <a16:creationId xmlns:a16="http://schemas.microsoft.com/office/drawing/2014/main" id="{CC9F10B0-57E8-E67C-351D-A72662E8ECE5}"/>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12477976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456D3C11-3598-4E00-8B83-06747B903159}"/>
              </a:ext>
            </a:extLst>
          </p:cNvPr>
          <p:cNvSpPr/>
          <p:nvPr/>
        </p:nvSpPr>
        <p:spPr>
          <a:xfrm>
            <a:off x="0" y="-31372"/>
            <a:ext cx="24372623" cy="13747371"/>
          </a:xfrm>
          <a:custGeom>
            <a:avLst/>
            <a:gdLst>
              <a:gd name="connsiteX0" fmla="*/ 18972588 w 19265547"/>
              <a:gd name="connsiteY0" fmla="*/ 0 h 12079192"/>
              <a:gd name="connsiteX1" fmla="*/ 19265548 w 19265547"/>
              <a:gd name="connsiteY1" fmla="*/ 0 h 12079192"/>
              <a:gd name="connsiteX2" fmla="*/ 19265548 w 19265547"/>
              <a:gd name="connsiteY2" fmla="*/ 12079192 h 12079192"/>
              <a:gd name="connsiteX3" fmla="*/ 18972588 w 19265547"/>
              <a:gd name="connsiteY3" fmla="*/ 12079192 h 12079192"/>
              <a:gd name="connsiteX4" fmla="*/ 292958 w 19265547"/>
              <a:gd name="connsiteY4" fmla="*/ 12079192 h 12079192"/>
              <a:gd name="connsiteX5" fmla="*/ -1 w 19265547"/>
              <a:gd name="connsiteY5" fmla="*/ 12079192 h 12079192"/>
              <a:gd name="connsiteX6" fmla="*/ -1 w 19265547"/>
              <a:gd name="connsiteY6" fmla="*/ 0 h 12079192"/>
              <a:gd name="connsiteX7" fmla="*/ 292958 w 19265547"/>
              <a:gd name="connsiteY7" fmla="*/ 0 h 12079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65547" h="12079192">
                <a:moveTo>
                  <a:pt x="18972588" y="0"/>
                </a:moveTo>
                <a:cubicBezTo>
                  <a:pt x="19134386" y="0"/>
                  <a:pt x="19265548" y="0"/>
                  <a:pt x="19265548" y="0"/>
                </a:cubicBezTo>
                <a:lnTo>
                  <a:pt x="19265548" y="12079192"/>
                </a:lnTo>
                <a:cubicBezTo>
                  <a:pt x="19265548" y="12079192"/>
                  <a:pt x="19134386" y="12079192"/>
                  <a:pt x="18972588" y="12079192"/>
                </a:cubicBezTo>
                <a:lnTo>
                  <a:pt x="292958" y="12079192"/>
                </a:lnTo>
                <a:cubicBezTo>
                  <a:pt x="131161" y="12079192"/>
                  <a:pt x="-1" y="12079192"/>
                  <a:pt x="-1" y="12079192"/>
                </a:cubicBezTo>
                <a:lnTo>
                  <a:pt x="-1" y="0"/>
                </a:lnTo>
                <a:cubicBezTo>
                  <a:pt x="-1" y="0"/>
                  <a:pt x="131161" y="0"/>
                  <a:pt x="292958" y="0"/>
                </a:cubicBezTo>
                <a:close/>
              </a:path>
            </a:pathLst>
          </a:custGeom>
          <a:solidFill>
            <a:schemeClr val="accent1">
              <a:lumMod val="25000"/>
              <a:lumOff val="75000"/>
            </a:schemeClr>
          </a:solidFill>
          <a:ln w="30569" cap="flat">
            <a:noFill/>
            <a:prstDash val="solid"/>
            <a:miter/>
          </a:ln>
        </p:spPr>
        <p:txBody>
          <a:bodyPr rtlCol="0" anchor="ctr"/>
          <a:lstStyle/>
          <a:p>
            <a:endParaRPr lang="en-US"/>
          </a:p>
        </p:txBody>
      </p:sp>
      <p:grpSp>
        <p:nvGrpSpPr>
          <p:cNvPr id="611" name="Group 610">
            <a:extLst>
              <a:ext uri="{FF2B5EF4-FFF2-40B4-BE49-F238E27FC236}">
                <a16:creationId xmlns:a16="http://schemas.microsoft.com/office/drawing/2014/main" id="{B73212EF-5470-4DBC-AE3E-B345E50943B3}"/>
              </a:ext>
            </a:extLst>
          </p:cNvPr>
          <p:cNvGrpSpPr/>
          <p:nvPr/>
        </p:nvGrpSpPr>
        <p:grpSpPr>
          <a:xfrm>
            <a:off x="3717484" y="-1709151"/>
            <a:ext cx="10800492" cy="463228"/>
            <a:chOff x="3717484" y="796510"/>
            <a:chExt cx="10800492" cy="463228"/>
          </a:xfrm>
        </p:grpSpPr>
        <p:sp>
          <p:nvSpPr>
            <p:cNvPr id="20" name="TextBox 19">
              <a:extLst>
                <a:ext uri="{FF2B5EF4-FFF2-40B4-BE49-F238E27FC236}">
                  <a16:creationId xmlns:a16="http://schemas.microsoft.com/office/drawing/2014/main" id="{582805B9-F61D-4D2E-9B8F-C9866B8BF6DD}"/>
                </a:ext>
              </a:extLst>
            </p:cNvPr>
            <p:cNvSpPr txBox="1"/>
            <p:nvPr/>
          </p:nvSpPr>
          <p:spPr>
            <a:xfrm>
              <a:off x="3717484" y="796854"/>
              <a:ext cx="1109599" cy="462884"/>
            </a:xfrm>
            <a:prstGeom prst="rect">
              <a:avLst/>
            </a:prstGeom>
            <a:noFill/>
          </p:spPr>
          <p:txBody>
            <a:bodyPr wrap="none" rtlCol="0">
              <a:spAutoFit/>
            </a:bodyPr>
            <a:lstStyle/>
            <a:p>
              <a:pPr algn="l"/>
              <a:r>
                <a:rPr lang="en-US" sz="2408" b="1" spc="0" baseline="0">
                  <a:solidFill>
                    <a:schemeClr val="accent5"/>
                  </a:solidFill>
                  <a:latin typeface="Arial"/>
                  <a:cs typeface="Arial"/>
                  <a:sym typeface="Arial"/>
                  <a:rtl val="0"/>
                </a:rPr>
                <a:t>HOME</a:t>
              </a:r>
            </a:p>
          </p:txBody>
        </p:sp>
        <p:sp>
          <p:nvSpPr>
            <p:cNvPr id="21" name="TextBox 20">
              <a:extLst>
                <a:ext uri="{FF2B5EF4-FFF2-40B4-BE49-F238E27FC236}">
                  <a16:creationId xmlns:a16="http://schemas.microsoft.com/office/drawing/2014/main" id="{599B8AAA-5B73-4906-B54E-8E077B8078A1}"/>
                </a:ext>
              </a:extLst>
            </p:cNvPr>
            <p:cNvSpPr txBox="1"/>
            <p:nvPr/>
          </p:nvSpPr>
          <p:spPr>
            <a:xfrm>
              <a:off x="6638817" y="796854"/>
              <a:ext cx="595035" cy="462884"/>
            </a:xfrm>
            <a:prstGeom prst="rect">
              <a:avLst/>
            </a:prstGeom>
            <a:noFill/>
          </p:spPr>
          <p:txBody>
            <a:bodyPr wrap="none" rtlCol="0">
              <a:spAutoFit/>
            </a:bodyPr>
            <a:lstStyle/>
            <a:p>
              <a:pPr algn="l"/>
              <a:r>
                <a:rPr lang="en-US" sz="2408" b="1" spc="0" baseline="0">
                  <a:solidFill>
                    <a:schemeClr val="accent5"/>
                  </a:solidFill>
                  <a:latin typeface="Arial"/>
                  <a:cs typeface="Arial"/>
                  <a:sym typeface="Arial"/>
                  <a:rtl val="0"/>
                </a:rPr>
                <a:t>SE</a:t>
              </a:r>
            </a:p>
          </p:txBody>
        </p:sp>
        <p:sp>
          <p:nvSpPr>
            <p:cNvPr id="22" name="TextBox 21">
              <a:extLst>
                <a:ext uri="{FF2B5EF4-FFF2-40B4-BE49-F238E27FC236}">
                  <a16:creationId xmlns:a16="http://schemas.microsoft.com/office/drawing/2014/main" id="{0BBBE9C4-4007-40D1-B78B-50B6E8F52ADC}"/>
                </a:ext>
              </a:extLst>
            </p:cNvPr>
            <p:cNvSpPr txBox="1"/>
            <p:nvPr/>
          </p:nvSpPr>
          <p:spPr>
            <a:xfrm>
              <a:off x="6984819" y="796854"/>
              <a:ext cx="413768" cy="462884"/>
            </a:xfrm>
            <a:prstGeom prst="rect">
              <a:avLst/>
            </a:prstGeom>
            <a:noFill/>
          </p:spPr>
          <p:txBody>
            <a:bodyPr wrap="none" rtlCol="0">
              <a:spAutoFit/>
            </a:bodyPr>
            <a:lstStyle/>
            <a:p>
              <a:pPr algn="l"/>
              <a:r>
                <a:rPr lang="en-US" sz="2408" b="1" spc="49" baseline="0">
                  <a:solidFill>
                    <a:schemeClr val="accent5"/>
                  </a:solidFill>
                  <a:latin typeface="Arial"/>
                  <a:cs typeface="Arial"/>
                  <a:sym typeface="Arial"/>
                  <a:rtl val="0"/>
                </a:rPr>
                <a:t>R</a:t>
              </a:r>
            </a:p>
          </p:txBody>
        </p:sp>
        <p:sp>
          <p:nvSpPr>
            <p:cNvPr id="23" name="TextBox 22">
              <a:extLst>
                <a:ext uri="{FF2B5EF4-FFF2-40B4-BE49-F238E27FC236}">
                  <a16:creationId xmlns:a16="http://schemas.microsoft.com/office/drawing/2014/main" id="{93C4EB22-BEE0-44B0-990B-2A2C77CF9B10}"/>
                </a:ext>
              </a:extLst>
            </p:cNvPr>
            <p:cNvSpPr txBox="1"/>
            <p:nvPr/>
          </p:nvSpPr>
          <p:spPr>
            <a:xfrm>
              <a:off x="7179575" y="796854"/>
              <a:ext cx="1109599" cy="462884"/>
            </a:xfrm>
            <a:prstGeom prst="rect">
              <a:avLst/>
            </a:prstGeom>
            <a:noFill/>
          </p:spPr>
          <p:txBody>
            <a:bodyPr wrap="none" rtlCol="0">
              <a:spAutoFit/>
            </a:bodyPr>
            <a:lstStyle/>
            <a:p>
              <a:pPr algn="l"/>
              <a:r>
                <a:rPr lang="en-US" sz="2408" b="1" spc="0" baseline="0">
                  <a:solidFill>
                    <a:schemeClr val="accent5"/>
                  </a:solidFill>
                  <a:latin typeface="Arial"/>
                  <a:cs typeface="Arial"/>
                  <a:sym typeface="Arial"/>
                  <a:rtl val="0"/>
                </a:rPr>
                <a:t>VICES</a:t>
              </a:r>
            </a:p>
          </p:txBody>
        </p:sp>
        <p:sp>
          <p:nvSpPr>
            <p:cNvPr id="24" name="TextBox 23">
              <a:extLst>
                <a:ext uri="{FF2B5EF4-FFF2-40B4-BE49-F238E27FC236}">
                  <a16:creationId xmlns:a16="http://schemas.microsoft.com/office/drawing/2014/main" id="{CA6B493E-138F-4A4E-82A1-54A401356D98}"/>
                </a:ext>
              </a:extLst>
            </p:cNvPr>
            <p:cNvSpPr txBox="1"/>
            <p:nvPr/>
          </p:nvSpPr>
          <p:spPr>
            <a:xfrm>
              <a:off x="12903108" y="796854"/>
              <a:ext cx="401200" cy="462884"/>
            </a:xfrm>
            <a:prstGeom prst="rect">
              <a:avLst/>
            </a:prstGeom>
            <a:noFill/>
          </p:spPr>
          <p:txBody>
            <a:bodyPr wrap="none" rtlCol="0">
              <a:spAutoFit/>
            </a:bodyPr>
            <a:lstStyle/>
            <a:p>
              <a:pPr algn="l"/>
              <a:r>
                <a:rPr lang="en-US" sz="2408" b="1" spc="-49" baseline="0">
                  <a:solidFill>
                    <a:schemeClr val="accent5"/>
                  </a:solidFill>
                  <a:latin typeface="Arial"/>
                  <a:cs typeface="Arial"/>
                  <a:sym typeface="Arial"/>
                  <a:rtl val="0"/>
                </a:rPr>
                <a:t>C</a:t>
              </a:r>
            </a:p>
          </p:txBody>
        </p:sp>
        <p:sp>
          <p:nvSpPr>
            <p:cNvPr id="25" name="TextBox 24">
              <a:extLst>
                <a:ext uri="{FF2B5EF4-FFF2-40B4-BE49-F238E27FC236}">
                  <a16:creationId xmlns:a16="http://schemas.microsoft.com/office/drawing/2014/main" id="{31FD8BBF-A1E1-4854-B27D-24D321EA97B3}"/>
                </a:ext>
              </a:extLst>
            </p:cNvPr>
            <p:cNvSpPr txBox="1"/>
            <p:nvPr/>
          </p:nvSpPr>
          <p:spPr>
            <a:xfrm>
              <a:off x="13099589" y="796854"/>
              <a:ext cx="647934" cy="462884"/>
            </a:xfrm>
            <a:prstGeom prst="rect">
              <a:avLst/>
            </a:prstGeom>
            <a:noFill/>
          </p:spPr>
          <p:txBody>
            <a:bodyPr wrap="none" rtlCol="0">
              <a:spAutoFit/>
            </a:bodyPr>
            <a:lstStyle/>
            <a:p>
              <a:pPr algn="l"/>
              <a:r>
                <a:rPr lang="en-US" sz="2408" b="1" spc="0" baseline="0">
                  <a:solidFill>
                    <a:schemeClr val="accent5"/>
                  </a:solidFill>
                  <a:latin typeface="Arial"/>
                  <a:cs typeface="Arial"/>
                  <a:sym typeface="Arial"/>
                  <a:rtl val="0"/>
                </a:rPr>
                <a:t>ON</a:t>
              </a:r>
            </a:p>
          </p:txBody>
        </p:sp>
        <p:sp>
          <p:nvSpPr>
            <p:cNvPr id="26" name="TextBox 25">
              <a:extLst>
                <a:ext uri="{FF2B5EF4-FFF2-40B4-BE49-F238E27FC236}">
                  <a16:creationId xmlns:a16="http://schemas.microsoft.com/office/drawing/2014/main" id="{CE3E947B-6E68-4D22-9B04-7D6C7280997F}"/>
                </a:ext>
              </a:extLst>
            </p:cNvPr>
            <p:cNvSpPr txBox="1"/>
            <p:nvPr/>
          </p:nvSpPr>
          <p:spPr>
            <a:xfrm>
              <a:off x="13572666" y="796854"/>
              <a:ext cx="351891" cy="462884"/>
            </a:xfrm>
            <a:prstGeom prst="rect">
              <a:avLst/>
            </a:prstGeom>
            <a:noFill/>
          </p:spPr>
          <p:txBody>
            <a:bodyPr wrap="none" rtlCol="0">
              <a:spAutoFit/>
            </a:bodyPr>
            <a:lstStyle/>
            <a:p>
              <a:pPr algn="l"/>
              <a:r>
                <a:rPr lang="en-US" sz="2408" b="1" spc="-171" baseline="0">
                  <a:solidFill>
                    <a:schemeClr val="accent5"/>
                  </a:solidFill>
                  <a:latin typeface="Arial"/>
                  <a:cs typeface="Arial"/>
                  <a:sym typeface="Arial"/>
                  <a:rtl val="0"/>
                </a:rPr>
                <a:t>T</a:t>
              </a:r>
            </a:p>
          </p:txBody>
        </p:sp>
        <p:sp>
          <p:nvSpPr>
            <p:cNvPr id="27" name="TextBox 26">
              <a:extLst>
                <a:ext uri="{FF2B5EF4-FFF2-40B4-BE49-F238E27FC236}">
                  <a16:creationId xmlns:a16="http://schemas.microsoft.com/office/drawing/2014/main" id="{49A8FEE8-35A6-4729-B48E-FB076868AD3C}"/>
                </a:ext>
              </a:extLst>
            </p:cNvPr>
            <p:cNvSpPr txBox="1"/>
            <p:nvPr/>
          </p:nvSpPr>
          <p:spPr>
            <a:xfrm>
              <a:off x="13720805" y="796854"/>
              <a:ext cx="404406" cy="462884"/>
            </a:xfrm>
            <a:prstGeom prst="rect">
              <a:avLst/>
            </a:prstGeom>
            <a:noFill/>
          </p:spPr>
          <p:txBody>
            <a:bodyPr wrap="none" rtlCol="0">
              <a:spAutoFit/>
            </a:bodyPr>
            <a:lstStyle/>
            <a:p>
              <a:pPr algn="l"/>
              <a:r>
                <a:rPr lang="en-US" sz="2408" b="1" spc="-24" baseline="0">
                  <a:solidFill>
                    <a:schemeClr val="accent5"/>
                  </a:solidFill>
                  <a:latin typeface="Arial"/>
                  <a:cs typeface="Arial"/>
                  <a:sym typeface="Arial"/>
                  <a:rtl val="0"/>
                </a:rPr>
                <a:t>A</a:t>
              </a:r>
            </a:p>
          </p:txBody>
        </p:sp>
        <p:sp>
          <p:nvSpPr>
            <p:cNvPr id="28" name="TextBox 27">
              <a:extLst>
                <a:ext uri="{FF2B5EF4-FFF2-40B4-BE49-F238E27FC236}">
                  <a16:creationId xmlns:a16="http://schemas.microsoft.com/office/drawing/2014/main" id="{56B12475-EBD7-47B5-B4EC-B8CAD8AC2DDB}"/>
                </a:ext>
              </a:extLst>
            </p:cNvPr>
            <p:cNvSpPr txBox="1"/>
            <p:nvPr/>
          </p:nvSpPr>
          <p:spPr>
            <a:xfrm>
              <a:off x="13930409" y="796854"/>
              <a:ext cx="416845" cy="462884"/>
            </a:xfrm>
            <a:prstGeom prst="rect">
              <a:avLst/>
            </a:prstGeom>
            <a:noFill/>
          </p:spPr>
          <p:txBody>
            <a:bodyPr wrap="none" rtlCol="0">
              <a:spAutoFit/>
            </a:bodyPr>
            <a:lstStyle/>
            <a:p>
              <a:pPr algn="l"/>
              <a:r>
                <a:rPr lang="en-US" sz="2408" b="1" spc="73" baseline="0">
                  <a:solidFill>
                    <a:schemeClr val="accent5"/>
                  </a:solidFill>
                  <a:latin typeface="Arial"/>
                  <a:cs typeface="Arial"/>
                  <a:sym typeface="Arial"/>
                  <a:rtl val="0"/>
                </a:rPr>
                <a:t>C</a:t>
              </a:r>
            </a:p>
          </p:txBody>
        </p:sp>
        <p:sp>
          <p:nvSpPr>
            <p:cNvPr id="29" name="TextBox 28">
              <a:extLst>
                <a:ext uri="{FF2B5EF4-FFF2-40B4-BE49-F238E27FC236}">
                  <a16:creationId xmlns:a16="http://schemas.microsoft.com/office/drawing/2014/main" id="{010E6BF3-E8F6-4732-BF38-406D2BAD0016}"/>
                </a:ext>
              </a:extLst>
            </p:cNvPr>
            <p:cNvSpPr txBox="1"/>
            <p:nvPr/>
          </p:nvSpPr>
          <p:spPr>
            <a:xfrm>
              <a:off x="14144156" y="796854"/>
              <a:ext cx="373820" cy="462884"/>
            </a:xfrm>
            <a:prstGeom prst="rect">
              <a:avLst/>
            </a:prstGeom>
            <a:noFill/>
          </p:spPr>
          <p:txBody>
            <a:bodyPr wrap="none" rtlCol="0">
              <a:spAutoFit/>
            </a:bodyPr>
            <a:lstStyle/>
            <a:p>
              <a:pPr algn="l"/>
              <a:r>
                <a:rPr lang="en-US" sz="2408" b="1" spc="0" baseline="0">
                  <a:solidFill>
                    <a:schemeClr val="accent5"/>
                  </a:solidFill>
                  <a:latin typeface="Arial"/>
                  <a:cs typeface="Arial"/>
                  <a:sym typeface="Arial"/>
                  <a:rtl val="0"/>
                </a:rPr>
                <a:t>T</a:t>
              </a:r>
            </a:p>
          </p:txBody>
        </p:sp>
        <p:sp>
          <p:nvSpPr>
            <p:cNvPr id="30" name="TextBox 29">
              <a:extLst>
                <a:ext uri="{FF2B5EF4-FFF2-40B4-BE49-F238E27FC236}">
                  <a16:creationId xmlns:a16="http://schemas.microsoft.com/office/drawing/2014/main" id="{9945296C-7705-4977-A3C2-0F109AB449B3}"/>
                </a:ext>
              </a:extLst>
            </p:cNvPr>
            <p:cNvSpPr txBox="1"/>
            <p:nvPr/>
          </p:nvSpPr>
          <p:spPr>
            <a:xfrm>
              <a:off x="10169970" y="796510"/>
              <a:ext cx="348685" cy="462884"/>
            </a:xfrm>
            <a:prstGeom prst="rect">
              <a:avLst/>
            </a:prstGeom>
            <a:noFill/>
          </p:spPr>
          <p:txBody>
            <a:bodyPr wrap="none" rtlCol="0">
              <a:spAutoFit/>
            </a:bodyPr>
            <a:lstStyle/>
            <a:p>
              <a:pPr algn="l"/>
              <a:r>
                <a:rPr lang="en-US" sz="2408" b="1" spc="-196" baseline="0">
                  <a:solidFill>
                    <a:schemeClr val="accent5"/>
                  </a:solidFill>
                  <a:latin typeface="Arial"/>
                  <a:cs typeface="Arial"/>
                  <a:sym typeface="Arial"/>
                  <a:rtl val="0"/>
                </a:rPr>
                <a:t>F</a:t>
              </a:r>
            </a:p>
          </p:txBody>
        </p:sp>
        <p:sp>
          <p:nvSpPr>
            <p:cNvPr id="31" name="TextBox 30">
              <a:extLst>
                <a:ext uri="{FF2B5EF4-FFF2-40B4-BE49-F238E27FC236}">
                  <a16:creationId xmlns:a16="http://schemas.microsoft.com/office/drawing/2014/main" id="{2C9546C7-5963-4E9C-867E-E112B84EC2B4}"/>
                </a:ext>
              </a:extLst>
            </p:cNvPr>
            <p:cNvSpPr txBox="1"/>
            <p:nvPr/>
          </p:nvSpPr>
          <p:spPr>
            <a:xfrm>
              <a:off x="10313619" y="796510"/>
              <a:ext cx="401200" cy="462884"/>
            </a:xfrm>
            <a:prstGeom prst="rect">
              <a:avLst/>
            </a:prstGeom>
            <a:noFill/>
          </p:spPr>
          <p:txBody>
            <a:bodyPr wrap="none" rtlCol="0">
              <a:spAutoFit/>
            </a:bodyPr>
            <a:lstStyle/>
            <a:p>
              <a:pPr algn="l"/>
              <a:r>
                <a:rPr lang="en-US" sz="2408" b="1" spc="-49" baseline="0">
                  <a:solidFill>
                    <a:schemeClr val="accent5"/>
                  </a:solidFill>
                  <a:latin typeface="Arial"/>
                  <a:cs typeface="Arial"/>
                  <a:sym typeface="Arial"/>
                  <a:rtl val="0"/>
                </a:rPr>
                <a:t>A</a:t>
              </a:r>
            </a:p>
          </p:txBody>
        </p:sp>
        <p:sp>
          <p:nvSpPr>
            <p:cNvPr id="32" name="TextBox 31">
              <a:extLst>
                <a:ext uri="{FF2B5EF4-FFF2-40B4-BE49-F238E27FC236}">
                  <a16:creationId xmlns:a16="http://schemas.microsoft.com/office/drawing/2014/main" id="{903F9A5A-A64B-4D5F-A076-53C1B1238269}"/>
                </a:ext>
              </a:extLst>
            </p:cNvPr>
            <p:cNvSpPr txBox="1"/>
            <p:nvPr/>
          </p:nvSpPr>
          <p:spPr>
            <a:xfrm>
              <a:off x="10523223" y="796510"/>
              <a:ext cx="425116" cy="462884"/>
            </a:xfrm>
            <a:prstGeom prst="rect">
              <a:avLst/>
            </a:prstGeom>
            <a:noFill/>
          </p:spPr>
          <p:txBody>
            <a:bodyPr wrap="none" rtlCol="0">
              <a:spAutoFit/>
            </a:bodyPr>
            <a:lstStyle/>
            <a:p>
              <a:pPr algn="l"/>
              <a:r>
                <a:rPr lang="en-US" sz="2408" b="1" spc="0" baseline="0">
                  <a:solidFill>
                    <a:schemeClr val="accent5"/>
                  </a:solidFill>
                  <a:latin typeface="Arial"/>
                  <a:cs typeface="Arial"/>
                  <a:sym typeface="Arial"/>
                  <a:rtl val="0"/>
                </a:rPr>
                <a:t>Q</a:t>
              </a:r>
            </a:p>
          </p:txBody>
        </p:sp>
      </p:grpSp>
      <p:grpSp>
        <p:nvGrpSpPr>
          <p:cNvPr id="618" name="Group 617">
            <a:extLst>
              <a:ext uri="{FF2B5EF4-FFF2-40B4-BE49-F238E27FC236}">
                <a16:creationId xmlns:a16="http://schemas.microsoft.com/office/drawing/2014/main" id="{E8112F16-9509-4B4D-99E7-0321DDA5C9C2}"/>
              </a:ext>
            </a:extLst>
          </p:cNvPr>
          <p:cNvGrpSpPr/>
          <p:nvPr/>
        </p:nvGrpSpPr>
        <p:grpSpPr>
          <a:xfrm>
            <a:off x="5619751" y="-209550"/>
            <a:ext cx="19561750" cy="16588862"/>
            <a:chOff x="5619751" y="-209550"/>
            <a:chExt cx="19561750" cy="16588862"/>
          </a:xfrm>
        </p:grpSpPr>
        <p:sp>
          <p:nvSpPr>
            <p:cNvPr id="73" name="Freeform: Shape 72">
              <a:extLst>
                <a:ext uri="{FF2B5EF4-FFF2-40B4-BE49-F238E27FC236}">
                  <a16:creationId xmlns:a16="http://schemas.microsoft.com/office/drawing/2014/main" id="{99F6C302-D4E6-45B1-AC93-EB50F399E933}"/>
                </a:ext>
              </a:extLst>
            </p:cNvPr>
            <p:cNvSpPr/>
            <p:nvPr/>
          </p:nvSpPr>
          <p:spPr>
            <a:xfrm>
              <a:off x="5619751" y="-48909"/>
              <a:ext cx="11863869" cy="13899890"/>
            </a:xfrm>
            <a:custGeom>
              <a:avLst/>
              <a:gdLst>
                <a:gd name="connsiteX0" fmla="*/ 7599189 w 10404886"/>
                <a:gd name="connsiteY0" fmla="*/ 2833870 h 12171850"/>
                <a:gd name="connsiteX1" fmla="*/ 7599189 w 10404886"/>
                <a:gd name="connsiteY1" fmla="*/ 2570269 h 12171850"/>
                <a:gd name="connsiteX2" fmla="*/ 7599189 w 10404886"/>
                <a:gd name="connsiteY2" fmla="*/ 2833870 h 12171850"/>
                <a:gd name="connsiteX3" fmla="*/ 7996732 w 10404886"/>
                <a:gd name="connsiteY3" fmla="*/ 2579749 h 12171850"/>
                <a:gd name="connsiteX4" fmla="*/ 8027312 w 10404886"/>
                <a:gd name="connsiteY4" fmla="*/ 2549168 h 12171850"/>
                <a:gd name="connsiteX5" fmla="*/ 7996732 w 10404886"/>
                <a:gd name="connsiteY5" fmla="*/ 2518588 h 12171850"/>
                <a:gd name="connsiteX6" fmla="*/ 7966151 w 10404886"/>
                <a:gd name="connsiteY6" fmla="*/ 2549168 h 12171850"/>
                <a:gd name="connsiteX7" fmla="*/ 7996732 w 10404886"/>
                <a:gd name="connsiteY7" fmla="*/ 2579749 h 12171850"/>
                <a:gd name="connsiteX8" fmla="*/ 9005879 w 10404886"/>
                <a:gd name="connsiteY8" fmla="*/ 1309752 h 12171850"/>
                <a:gd name="connsiteX9" fmla="*/ 9005879 w 10404886"/>
                <a:gd name="connsiteY9" fmla="*/ 1496291 h 12171850"/>
                <a:gd name="connsiteX10" fmla="*/ 9005879 w 10404886"/>
                <a:gd name="connsiteY10" fmla="*/ 1309140 h 12171850"/>
                <a:gd name="connsiteX11" fmla="*/ 9219941 w 10404886"/>
                <a:gd name="connsiteY11" fmla="*/ 1676714 h 12171850"/>
                <a:gd name="connsiteX12" fmla="*/ 9188443 w 10404886"/>
                <a:gd name="connsiteY12" fmla="*/ 1708212 h 12171850"/>
                <a:gd name="connsiteX13" fmla="*/ 9219941 w 10404886"/>
                <a:gd name="connsiteY13" fmla="*/ 1739710 h 12171850"/>
                <a:gd name="connsiteX14" fmla="*/ 9251438 w 10404886"/>
                <a:gd name="connsiteY14" fmla="*/ 1708212 h 12171850"/>
                <a:gd name="connsiteX15" fmla="*/ 9219941 w 10404886"/>
                <a:gd name="connsiteY15" fmla="*/ 1676714 h 12171850"/>
                <a:gd name="connsiteX16" fmla="*/ 9632774 w 10404886"/>
                <a:gd name="connsiteY16" fmla="*/ 791722 h 12171850"/>
                <a:gd name="connsiteX17" fmla="*/ 9618401 w 10404886"/>
                <a:gd name="connsiteY17" fmla="*/ 806095 h 12171850"/>
                <a:gd name="connsiteX18" fmla="*/ 9632774 w 10404886"/>
                <a:gd name="connsiteY18" fmla="*/ 820468 h 12171850"/>
                <a:gd name="connsiteX19" fmla="*/ 9647605 w 10404886"/>
                <a:gd name="connsiteY19" fmla="*/ 806554 h 12171850"/>
                <a:gd name="connsiteX20" fmla="*/ 9633691 w 10404886"/>
                <a:gd name="connsiteY20" fmla="*/ 791722 h 12171850"/>
                <a:gd name="connsiteX21" fmla="*/ 9250521 w 10404886"/>
                <a:gd name="connsiteY21" fmla="*/ 433322 h 12171850"/>
                <a:gd name="connsiteX22" fmla="*/ 9250521 w 10404886"/>
                <a:gd name="connsiteY22" fmla="*/ 628424 h 12171850"/>
                <a:gd name="connsiteX23" fmla="*/ 9250521 w 10404886"/>
                <a:gd name="connsiteY23" fmla="*/ 433322 h 12171850"/>
                <a:gd name="connsiteX24" fmla="*/ 7369837 w 10404886"/>
                <a:gd name="connsiteY24" fmla="*/ 4351568 h 12171850"/>
                <a:gd name="connsiteX25" fmla="*/ 7369837 w 10404886"/>
                <a:gd name="connsiteY25" fmla="*/ 4477558 h 12171850"/>
                <a:gd name="connsiteX26" fmla="*/ 7370754 w 10404886"/>
                <a:gd name="connsiteY26" fmla="*/ 4351568 h 12171850"/>
                <a:gd name="connsiteX27" fmla="*/ 7996732 w 10404886"/>
                <a:gd name="connsiteY27" fmla="*/ 3220099 h 12171850"/>
                <a:gd name="connsiteX28" fmla="*/ 7996732 w 10404886"/>
                <a:gd name="connsiteY28" fmla="*/ 3561374 h 12171850"/>
                <a:gd name="connsiteX29" fmla="*/ 7996732 w 10404886"/>
                <a:gd name="connsiteY29" fmla="*/ 3219487 h 12171850"/>
                <a:gd name="connsiteX30" fmla="*/ 5196194 w 10404886"/>
                <a:gd name="connsiteY30" fmla="*/ 6125221 h 12171850"/>
                <a:gd name="connsiteX31" fmla="*/ 5146654 w 10404886"/>
                <a:gd name="connsiteY31" fmla="*/ 6158248 h 12171850"/>
                <a:gd name="connsiteX32" fmla="*/ 5146654 w 10404886"/>
                <a:gd name="connsiteY32" fmla="*/ 6221855 h 12171850"/>
                <a:gd name="connsiteX33" fmla="*/ 5196194 w 10404886"/>
                <a:gd name="connsiteY33" fmla="*/ 6254881 h 12171850"/>
                <a:gd name="connsiteX34" fmla="*/ 5279002 w 10404886"/>
                <a:gd name="connsiteY34" fmla="*/ 6208028 h 12171850"/>
                <a:gd name="connsiteX35" fmla="*/ 5232149 w 10404886"/>
                <a:gd name="connsiteY35" fmla="*/ 6125221 h 12171850"/>
                <a:gd name="connsiteX36" fmla="*/ 5196194 w 10404886"/>
                <a:gd name="connsiteY36" fmla="*/ 6125221 h 12171850"/>
                <a:gd name="connsiteX37" fmla="*/ 4892838 w 10404886"/>
                <a:gd name="connsiteY37" fmla="*/ 8035874 h 12171850"/>
                <a:gd name="connsiteX38" fmla="*/ 4892838 w 10404886"/>
                <a:gd name="connsiteY38" fmla="*/ 8227918 h 12171850"/>
                <a:gd name="connsiteX39" fmla="*/ 4893755 w 10404886"/>
                <a:gd name="connsiteY39" fmla="*/ 8034039 h 12171850"/>
                <a:gd name="connsiteX40" fmla="*/ 4709356 w 10404886"/>
                <a:gd name="connsiteY40" fmla="*/ 7655456 h 12171850"/>
                <a:gd name="connsiteX41" fmla="*/ 4709356 w 10404886"/>
                <a:gd name="connsiteY41" fmla="*/ 7813250 h 12171850"/>
                <a:gd name="connsiteX42" fmla="*/ 4710274 w 10404886"/>
                <a:gd name="connsiteY42" fmla="*/ 7653622 h 12171850"/>
                <a:gd name="connsiteX43" fmla="*/ 4510585 w 10404886"/>
                <a:gd name="connsiteY43" fmla="*/ 8394886 h 12171850"/>
                <a:gd name="connsiteX44" fmla="*/ 4510585 w 10404886"/>
                <a:gd name="connsiteY44" fmla="*/ 8629742 h 12171850"/>
                <a:gd name="connsiteX45" fmla="*/ 4510585 w 10404886"/>
                <a:gd name="connsiteY45" fmla="*/ 8394886 h 12171850"/>
                <a:gd name="connsiteX46" fmla="*/ 3180345 w 10404886"/>
                <a:gd name="connsiteY46" fmla="*/ 9196700 h 12171850"/>
                <a:gd name="connsiteX47" fmla="*/ 3180345 w 10404886"/>
                <a:gd name="connsiteY47" fmla="*/ 9356940 h 12171850"/>
                <a:gd name="connsiteX48" fmla="*/ 3181262 w 10404886"/>
                <a:gd name="connsiteY48" fmla="*/ 9196700 h 12171850"/>
                <a:gd name="connsiteX49" fmla="*/ 4388264 w 10404886"/>
                <a:gd name="connsiteY49" fmla="*/ 8040155 h 12171850"/>
                <a:gd name="connsiteX50" fmla="*/ 4388264 w 10404886"/>
                <a:gd name="connsiteY50" fmla="*/ 8189387 h 12171850"/>
                <a:gd name="connsiteX51" fmla="*/ 4388264 w 10404886"/>
                <a:gd name="connsiteY51" fmla="*/ 8040155 h 12171850"/>
                <a:gd name="connsiteX52" fmla="*/ 2125326 w 10404886"/>
                <a:gd name="connsiteY52" fmla="*/ 10135512 h 12171850"/>
                <a:gd name="connsiteX53" fmla="*/ 2078844 w 10404886"/>
                <a:gd name="connsiteY53" fmla="*/ 10233063 h 12171850"/>
                <a:gd name="connsiteX54" fmla="*/ 1878850 w 10404886"/>
                <a:gd name="connsiteY54" fmla="*/ 10259057 h 12171850"/>
                <a:gd name="connsiteX55" fmla="*/ 1796589 w 10404886"/>
                <a:gd name="connsiteY55" fmla="*/ 10147439 h 12171850"/>
                <a:gd name="connsiteX56" fmla="*/ 1914287 w 10404886"/>
                <a:gd name="connsiteY56" fmla="*/ 9939250 h 12171850"/>
                <a:gd name="connsiteX57" fmla="*/ 2122476 w 10404886"/>
                <a:gd name="connsiteY57" fmla="*/ 10056949 h 12171850"/>
                <a:gd name="connsiteX58" fmla="*/ 2125326 w 10404886"/>
                <a:gd name="connsiteY58" fmla="*/ 10135513 h 12171850"/>
                <a:gd name="connsiteX59" fmla="*/ 2120740 w 10404886"/>
                <a:gd name="connsiteY59" fmla="*/ 10071295 h 12171850"/>
                <a:gd name="connsiteX60" fmla="*/ 2117987 w 10404886"/>
                <a:gd name="connsiteY60" fmla="*/ 10064872 h 12171850"/>
                <a:gd name="connsiteX61" fmla="*/ 2121657 w 10404886"/>
                <a:gd name="connsiteY61" fmla="*/ 10077716 h 12171850"/>
                <a:gd name="connsiteX62" fmla="*/ 1378557 w 10404886"/>
                <a:gd name="connsiteY62" fmla="*/ 10034292 h 12171850"/>
                <a:gd name="connsiteX63" fmla="*/ 1378557 w 10404886"/>
                <a:gd name="connsiteY63" fmla="*/ 10231841 h 12171850"/>
                <a:gd name="connsiteX64" fmla="*/ 1377028 w 10404886"/>
                <a:gd name="connsiteY64" fmla="*/ 10034292 h 12171850"/>
                <a:gd name="connsiteX65" fmla="*/ 45870 w 10404886"/>
                <a:gd name="connsiteY65" fmla="*/ 11142214 h 12171850"/>
                <a:gd name="connsiteX66" fmla="*/ 0 w 10404886"/>
                <a:gd name="connsiteY66" fmla="*/ 11188084 h 12171850"/>
                <a:gd name="connsiteX67" fmla="*/ 45870 w 10404886"/>
                <a:gd name="connsiteY67" fmla="*/ 11233955 h 12171850"/>
                <a:gd name="connsiteX68" fmla="*/ 91741 w 10404886"/>
                <a:gd name="connsiteY68" fmla="*/ 11188084 h 12171850"/>
                <a:gd name="connsiteX69" fmla="*/ 45870 w 10404886"/>
                <a:gd name="connsiteY69" fmla="*/ 11142214 h 12171850"/>
                <a:gd name="connsiteX70" fmla="*/ 229352 w 10404886"/>
                <a:gd name="connsiteY70" fmla="*/ 11825070 h 12171850"/>
                <a:gd name="connsiteX71" fmla="*/ 229352 w 10404886"/>
                <a:gd name="connsiteY71" fmla="*/ 12171851 h 12171850"/>
                <a:gd name="connsiteX72" fmla="*/ 229352 w 10404886"/>
                <a:gd name="connsiteY72" fmla="*/ 11825070 h 12171850"/>
                <a:gd name="connsiteX73" fmla="*/ 3975431 w 10404886"/>
                <a:gd name="connsiteY73" fmla="*/ 8174097 h 12171850"/>
                <a:gd name="connsiteX74" fmla="*/ 3975431 w 10404886"/>
                <a:gd name="connsiteY74" fmla="*/ 8300087 h 12171850"/>
                <a:gd name="connsiteX75" fmla="*/ 3976348 w 10404886"/>
                <a:gd name="connsiteY75" fmla="*/ 8174097 h 12171850"/>
                <a:gd name="connsiteX76" fmla="*/ 7752090 w 10404886"/>
                <a:gd name="connsiteY76" fmla="*/ 4657370 h 12171850"/>
                <a:gd name="connsiteX77" fmla="*/ 7752090 w 10404886"/>
                <a:gd name="connsiteY77" fmla="*/ 4966842 h 12171850"/>
                <a:gd name="connsiteX78" fmla="*/ 7752090 w 10404886"/>
                <a:gd name="connsiteY78" fmla="*/ 4657370 h 12171850"/>
                <a:gd name="connsiteX79" fmla="*/ 6912051 w 10404886"/>
                <a:gd name="connsiteY79" fmla="*/ 3955859 h 12171850"/>
                <a:gd name="connsiteX80" fmla="*/ 6866180 w 10404886"/>
                <a:gd name="connsiteY80" fmla="*/ 4001730 h 12171850"/>
                <a:gd name="connsiteX81" fmla="*/ 6912051 w 10404886"/>
                <a:gd name="connsiteY81" fmla="*/ 4047600 h 12171850"/>
                <a:gd name="connsiteX82" fmla="*/ 6957921 w 10404886"/>
                <a:gd name="connsiteY82" fmla="*/ 4001730 h 12171850"/>
                <a:gd name="connsiteX83" fmla="*/ 6912051 w 10404886"/>
                <a:gd name="connsiteY83" fmla="*/ 3955859 h 12171850"/>
                <a:gd name="connsiteX84" fmla="*/ 10275876 w 10404886"/>
                <a:gd name="connsiteY84" fmla="*/ 0 h 12171850"/>
                <a:gd name="connsiteX85" fmla="*/ 10275876 w 10404886"/>
                <a:gd name="connsiteY85" fmla="*/ 266660 h 12171850"/>
                <a:gd name="connsiteX86" fmla="*/ 10275876 w 10404886"/>
                <a:gd name="connsiteY86" fmla="*/ 0 h 12171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0404886" h="12171850">
                  <a:moveTo>
                    <a:pt x="7599189" y="2833870"/>
                  </a:moveTo>
                  <a:cubicBezTo>
                    <a:pt x="7429163" y="2833870"/>
                    <a:pt x="7429163" y="2570269"/>
                    <a:pt x="7599189" y="2570269"/>
                  </a:cubicBezTo>
                  <a:cubicBezTo>
                    <a:pt x="7769215" y="2570269"/>
                    <a:pt x="7770438" y="2833870"/>
                    <a:pt x="7599189" y="2833870"/>
                  </a:cubicBezTo>
                  <a:close/>
                  <a:moveTo>
                    <a:pt x="7996732" y="2579749"/>
                  </a:moveTo>
                  <a:cubicBezTo>
                    <a:pt x="8013620" y="2579749"/>
                    <a:pt x="8027312" y="2566058"/>
                    <a:pt x="8027312" y="2549168"/>
                  </a:cubicBezTo>
                  <a:cubicBezTo>
                    <a:pt x="8027312" y="2532279"/>
                    <a:pt x="8013620" y="2518588"/>
                    <a:pt x="7996732" y="2518588"/>
                  </a:cubicBezTo>
                  <a:cubicBezTo>
                    <a:pt x="7979843" y="2518588"/>
                    <a:pt x="7966151" y="2532279"/>
                    <a:pt x="7966151" y="2549168"/>
                  </a:cubicBezTo>
                  <a:cubicBezTo>
                    <a:pt x="7966151" y="2566058"/>
                    <a:pt x="7979843" y="2579749"/>
                    <a:pt x="7996732" y="2579749"/>
                  </a:cubicBezTo>
                  <a:close/>
                  <a:moveTo>
                    <a:pt x="9005879" y="1309752"/>
                  </a:moveTo>
                  <a:cubicBezTo>
                    <a:pt x="8885699" y="1309752"/>
                    <a:pt x="8885699" y="1496291"/>
                    <a:pt x="9005879" y="1496291"/>
                  </a:cubicBezTo>
                  <a:cubicBezTo>
                    <a:pt x="9126059" y="1496291"/>
                    <a:pt x="9128200" y="1309140"/>
                    <a:pt x="9005879" y="1309140"/>
                  </a:cubicBezTo>
                  <a:close/>
                  <a:moveTo>
                    <a:pt x="9219941" y="1676714"/>
                  </a:moveTo>
                  <a:cubicBezTo>
                    <a:pt x="9202545" y="1676714"/>
                    <a:pt x="9188443" y="1690816"/>
                    <a:pt x="9188443" y="1708212"/>
                  </a:cubicBezTo>
                  <a:cubicBezTo>
                    <a:pt x="9188443" y="1725608"/>
                    <a:pt x="9202545" y="1739710"/>
                    <a:pt x="9219941" y="1739710"/>
                  </a:cubicBezTo>
                  <a:cubicBezTo>
                    <a:pt x="9237336" y="1739710"/>
                    <a:pt x="9251438" y="1725608"/>
                    <a:pt x="9251438" y="1708212"/>
                  </a:cubicBezTo>
                  <a:cubicBezTo>
                    <a:pt x="9251438" y="1690816"/>
                    <a:pt x="9237336" y="1676714"/>
                    <a:pt x="9219941" y="1676714"/>
                  </a:cubicBezTo>
                  <a:close/>
                  <a:moveTo>
                    <a:pt x="9632774" y="791722"/>
                  </a:moveTo>
                  <a:cubicBezTo>
                    <a:pt x="9624836" y="791722"/>
                    <a:pt x="9618401" y="798157"/>
                    <a:pt x="9618401" y="806095"/>
                  </a:cubicBezTo>
                  <a:cubicBezTo>
                    <a:pt x="9618401" y="814033"/>
                    <a:pt x="9624836" y="820468"/>
                    <a:pt x="9632774" y="820468"/>
                  </a:cubicBezTo>
                  <a:cubicBezTo>
                    <a:pt x="9640712" y="820721"/>
                    <a:pt x="9647352" y="814492"/>
                    <a:pt x="9647605" y="806554"/>
                  </a:cubicBezTo>
                  <a:cubicBezTo>
                    <a:pt x="9647858" y="798616"/>
                    <a:pt x="9641628" y="791976"/>
                    <a:pt x="9633691" y="791722"/>
                  </a:cubicBezTo>
                  <a:close/>
                  <a:moveTo>
                    <a:pt x="9250521" y="433322"/>
                  </a:moveTo>
                  <a:cubicBezTo>
                    <a:pt x="9124837" y="433322"/>
                    <a:pt x="9124837" y="628424"/>
                    <a:pt x="9250521" y="628424"/>
                  </a:cubicBezTo>
                  <a:cubicBezTo>
                    <a:pt x="9376205" y="628424"/>
                    <a:pt x="9377124" y="433322"/>
                    <a:pt x="9250521" y="433322"/>
                  </a:cubicBezTo>
                  <a:close/>
                  <a:moveTo>
                    <a:pt x="7369837" y="4351568"/>
                  </a:moveTo>
                  <a:cubicBezTo>
                    <a:pt x="7288493" y="4351568"/>
                    <a:pt x="7288493" y="4477558"/>
                    <a:pt x="7369837" y="4477558"/>
                  </a:cubicBezTo>
                  <a:cubicBezTo>
                    <a:pt x="7451180" y="4477558"/>
                    <a:pt x="7452098" y="4351568"/>
                    <a:pt x="7370754" y="4351568"/>
                  </a:cubicBezTo>
                  <a:close/>
                  <a:moveTo>
                    <a:pt x="7996732" y="3220099"/>
                  </a:moveTo>
                  <a:cubicBezTo>
                    <a:pt x="7776860" y="3220099"/>
                    <a:pt x="7776860" y="3561374"/>
                    <a:pt x="7996732" y="3561374"/>
                  </a:cubicBezTo>
                  <a:cubicBezTo>
                    <a:pt x="8216604" y="3561374"/>
                    <a:pt x="8217827" y="3219487"/>
                    <a:pt x="7996732" y="3219487"/>
                  </a:cubicBezTo>
                  <a:close/>
                  <a:moveTo>
                    <a:pt x="5196194" y="6125221"/>
                  </a:moveTo>
                  <a:cubicBezTo>
                    <a:pt x="5175963" y="6129244"/>
                    <a:pt x="5158149" y="6141120"/>
                    <a:pt x="5146654" y="6158248"/>
                  </a:cubicBezTo>
                  <a:cubicBezTo>
                    <a:pt x="5134762" y="6177782"/>
                    <a:pt x="5134762" y="6202320"/>
                    <a:pt x="5146654" y="6221855"/>
                  </a:cubicBezTo>
                  <a:cubicBezTo>
                    <a:pt x="5158150" y="6238983"/>
                    <a:pt x="5175963" y="6250858"/>
                    <a:pt x="5196194" y="6254881"/>
                  </a:cubicBezTo>
                  <a:cubicBezTo>
                    <a:pt x="5231999" y="6264810"/>
                    <a:pt x="5269073" y="6243833"/>
                    <a:pt x="5279002" y="6208028"/>
                  </a:cubicBezTo>
                  <a:cubicBezTo>
                    <a:pt x="5288931" y="6172224"/>
                    <a:pt x="5267954" y="6135149"/>
                    <a:pt x="5232149" y="6125221"/>
                  </a:cubicBezTo>
                  <a:cubicBezTo>
                    <a:pt x="5220385" y="6121959"/>
                    <a:pt x="5207957" y="6121959"/>
                    <a:pt x="5196194" y="6125221"/>
                  </a:cubicBezTo>
                  <a:close/>
                  <a:moveTo>
                    <a:pt x="4892838" y="8035874"/>
                  </a:moveTo>
                  <a:cubicBezTo>
                    <a:pt x="4770517" y="8035874"/>
                    <a:pt x="4770517" y="8227918"/>
                    <a:pt x="4892838" y="8227918"/>
                  </a:cubicBezTo>
                  <a:cubicBezTo>
                    <a:pt x="5015159" y="8227918"/>
                    <a:pt x="5017605" y="8034039"/>
                    <a:pt x="4893755" y="8034039"/>
                  </a:cubicBezTo>
                  <a:close/>
                  <a:moveTo>
                    <a:pt x="4709356" y="7655456"/>
                  </a:moveTo>
                  <a:cubicBezTo>
                    <a:pt x="4607830" y="7655456"/>
                    <a:pt x="4607830" y="7813250"/>
                    <a:pt x="4709356" y="7813250"/>
                  </a:cubicBezTo>
                  <a:cubicBezTo>
                    <a:pt x="4810883" y="7813250"/>
                    <a:pt x="4812106" y="7653622"/>
                    <a:pt x="4710274" y="7653622"/>
                  </a:cubicBezTo>
                  <a:close/>
                  <a:moveTo>
                    <a:pt x="4510585" y="8394886"/>
                  </a:moveTo>
                  <a:cubicBezTo>
                    <a:pt x="4359212" y="8394886"/>
                    <a:pt x="4359212" y="8629742"/>
                    <a:pt x="4510585" y="8629742"/>
                  </a:cubicBezTo>
                  <a:cubicBezTo>
                    <a:pt x="4661957" y="8629742"/>
                    <a:pt x="4663486" y="8394886"/>
                    <a:pt x="4510585" y="8394886"/>
                  </a:cubicBezTo>
                  <a:close/>
                  <a:moveTo>
                    <a:pt x="3180345" y="9196700"/>
                  </a:moveTo>
                  <a:cubicBezTo>
                    <a:pt x="3076983" y="9196700"/>
                    <a:pt x="3076983" y="9356940"/>
                    <a:pt x="3180345" y="9356940"/>
                  </a:cubicBezTo>
                  <a:cubicBezTo>
                    <a:pt x="3283706" y="9356940"/>
                    <a:pt x="3284929" y="9196700"/>
                    <a:pt x="3181262" y="9196700"/>
                  </a:cubicBezTo>
                  <a:close/>
                  <a:moveTo>
                    <a:pt x="4388264" y="8040155"/>
                  </a:moveTo>
                  <a:cubicBezTo>
                    <a:pt x="4292242" y="8040155"/>
                    <a:pt x="4292242" y="8189387"/>
                    <a:pt x="4388264" y="8189387"/>
                  </a:cubicBezTo>
                  <a:cubicBezTo>
                    <a:pt x="4484286" y="8189387"/>
                    <a:pt x="4485509" y="8040155"/>
                    <a:pt x="4388264" y="8040155"/>
                  </a:cubicBezTo>
                  <a:close/>
                  <a:moveTo>
                    <a:pt x="2125326" y="10135512"/>
                  </a:moveTo>
                  <a:cubicBezTo>
                    <a:pt x="2121424" y="10172383"/>
                    <a:pt x="2105021" y="10206807"/>
                    <a:pt x="2078844" y="10233063"/>
                  </a:cubicBezTo>
                  <a:cubicBezTo>
                    <a:pt x="2025438" y="10285362"/>
                    <a:pt x="1943851" y="10295966"/>
                    <a:pt x="1878850" y="10259057"/>
                  </a:cubicBezTo>
                  <a:cubicBezTo>
                    <a:pt x="1837657" y="10234292"/>
                    <a:pt x="1808048" y="10194117"/>
                    <a:pt x="1796589" y="10147439"/>
                  </a:cubicBezTo>
                  <a:cubicBezTo>
                    <a:pt x="1771601" y="10057448"/>
                    <a:pt x="1824296" y="9964239"/>
                    <a:pt x="1914287" y="9939250"/>
                  </a:cubicBezTo>
                  <a:cubicBezTo>
                    <a:pt x="2004279" y="9914262"/>
                    <a:pt x="2097488" y="9966957"/>
                    <a:pt x="2122476" y="10056949"/>
                  </a:cubicBezTo>
                  <a:cubicBezTo>
                    <a:pt x="2129585" y="10082549"/>
                    <a:pt x="2130561" y="10109465"/>
                    <a:pt x="2125326" y="10135513"/>
                  </a:cubicBezTo>
                  <a:close/>
                  <a:moveTo>
                    <a:pt x="2120740" y="10071295"/>
                  </a:moveTo>
                  <a:lnTo>
                    <a:pt x="2117987" y="10064872"/>
                  </a:lnTo>
                  <a:lnTo>
                    <a:pt x="2121657" y="10077716"/>
                  </a:lnTo>
                  <a:close/>
                  <a:moveTo>
                    <a:pt x="1378557" y="10034292"/>
                  </a:moveTo>
                  <a:cubicBezTo>
                    <a:pt x="1251038" y="10034292"/>
                    <a:pt x="1251038" y="10231841"/>
                    <a:pt x="1378557" y="10231841"/>
                  </a:cubicBezTo>
                  <a:cubicBezTo>
                    <a:pt x="1506077" y="10231841"/>
                    <a:pt x="1504854" y="10034292"/>
                    <a:pt x="1377028" y="10034292"/>
                  </a:cubicBezTo>
                  <a:close/>
                  <a:moveTo>
                    <a:pt x="45870" y="11142214"/>
                  </a:moveTo>
                  <a:cubicBezTo>
                    <a:pt x="20537" y="11142214"/>
                    <a:pt x="0" y="11162751"/>
                    <a:pt x="0" y="11188084"/>
                  </a:cubicBezTo>
                  <a:cubicBezTo>
                    <a:pt x="0" y="11213418"/>
                    <a:pt x="20537" y="11233955"/>
                    <a:pt x="45870" y="11233955"/>
                  </a:cubicBezTo>
                  <a:cubicBezTo>
                    <a:pt x="71204" y="11233955"/>
                    <a:pt x="91741" y="11213418"/>
                    <a:pt x="91741" y="11188084"/>
                  </a:cubicBezTo>
                  <a:cubicBezTo>
                    <a:pt x="91741" y="11162751"/>
                    <a:pt x="71204" y="11142214"/>
                    <a:pt x="45870" y="11142214"/>
                  </a:cubicBezTo>
                  <a:close/>
                  <a:moveTo>
                    <a:pt x="229352" y="11825070"/>
                  </a:moveTo>
                  <a:cubicBezTo>
                    <a:pt x="5810" y="11825070"/>
                    <a:pt x="5810" y="12171851"/>
                    <a:pt x="229352" y="12171851"/>
                  </a:cubicBezTo>
                  <a:cubicBezTo>
                    <a:pt x="452893" y="12171851"/>
                    <a:pt x="454117" y="11825070"/>
                    <a:pt x="229352" y="11825070"/>
                  </a:cubicBezTo>
                  <a:close/>
                  <a:moveTo>
                    <a:pt x="3975431" y="8174097"/>
                  </a:moveTo>
                  <a:cubicBezTo>
                    <a:pt x="3894087" y="8174097"/>
                    <a:pt x="3894087" y="8300087"/>
                    <a:pt x="3975431" y="8300087"/>
                  </a:cubicBezTo>
                  <a:cubicBezTo>
                    <a:pt x="4056774" y="8300087"/>
                    <a:pt x="4057692" y="8174097"/>
                    <a:pt x="3976348" y="8174097"/>
                  </a:cubicBezTo>
                  <a:close/>
                  <a:moveTo>
                    <a:pt x="7752090" y="4657370"/>
                  </a:moveTo>
                  <a:cubicBezTo>
                    <a:pt x="7552401" y="4657370"/>
                    <a:pt x="7552401" y="4966842"/>
                    <a:pt x="7752090" y="4966842"/>
                  </a:cubicBezTo>
                  <a:cubicBezTo>
                    <a:pt x="7951779" y="4966842"/>
                    <a:pt x="7952696" y="4657370"/>
                    <a:pt x="7752090" y="4657370"/>
                  </a:cubicBezTo>
                  <a:close/>
                  <a:moveTo>
                    <a:pt x="6912051" y="3955859"/>
                  </a:moveTo>
                  <a:cubicBezTo>
                    <a:pt x="6886717" y="3955859"/>
                    <a:pt x="6866180" y="3976396"/>
                    <a:pt x="6866180" y="4001730"/>
                  </a:cubicBezTo>
                  <a:cubicBezTo>
                    <a:pt x="6866180" y="4027063"/>
                    <a:pt x="6886717" y="4047600"/>
                    <a:pt x="6912051" y="4047600"/>
                  </a:cubicBezTo>
                  <a:cubicBezTo>
                    <a:pt x="6937384" y="4047600"/>
                    <a:pt x="6957921" y="4027063"/>
                    <a:pt x="6957921" y="4001730"/>
                  </a:cubicBezTo>
                  <a:cubicBezTo>
                    <a:pt x="6957921" y="3976396"/>
                    <a:pt x="6937384" y="3955859"/>
                    <a:pt x="6912051" y="3955859"/>
                  </a:cubicBezTo>
                  <a:close/>
                  <a:moveTo>
                    <a:pt x="10275876" y="0"/>
                  </a:moveTo>
                  <a:cubicBezTo>
                    <a:pt x="10104015" y="0"/>
                    <a:pt x="10104015" y="266660"/>
                    <a:pt x="10275876" y="266660"/>
                  </a:cubicBezTo>
                  <a:cubicBezTo>
                    <a:pt x="10447737" y="266660"/>
                    <a:pt x="10448043" y="0"/>
                    <a:pt x="10275876" y="0"/>
                  </a:cubicBezTo>
                  <a:close/>
                </a:path>
              </a:pathLst>
            </a:custGeom>
            <a:solidFill>
              <a:srgbClr val="65BFFF"/>
            </a:solidFill>
            <a:ln w="30569"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3E354411-9150-4560-8CC1-A3A864601CB9}"/>
                </a:ext>
              </a:extLst>
            </p:cNvPr>
            <p:cNvSpPr/>
            <p:nvPr/>
          </p:nvSpPr>
          <p:spPr>
            <a:xfrm>
              <a:off x="6178688" y="-209550"/>
              <a:ext cx="18327510" cy="14080434"/>
            </a:xfrm>
            <a:custGeom>
              <a:avLst/>
              <a:gdLst>
                <a:gd name="connsiteX0" fmla="*/ 16033524 w 16073648"/>
                <a:gd name="connsiteY0" fmla="*/ 5150935 h 12329949"/>
                <a:gd name="connsiteX1" fmla="*/ 16033524 w 16073648"/>
                <a:gd name="connsiteY1" fmla="*/ 342499 h 12329949"/>
                <a:gd name="connsiteX2" fmla="*/ 16005697 w 16073648"/>
                <a:gd name="connsiteY2" fmla="*/ 218343 h 12329949"/>
                <a:gd name="connsiteX3" fmla="*/ 16005695 w 16073648"/>
                <a:gd name="connsiteY3" fmla="*/ 218343 h 12329949"/>
                <a:gd name="connsiteX4" fmla="*/ 15961047 w 16073648"/>
                <a:gd name="connsiteY4" fmla="*/ 151678 h 12329949"/>
                <a:gd name="connsiteX5" fmla="*/ 15961047 w 16073648"/>
                <a:gd name="connsiteY5" fmla="*/ 151678 h 12329949"/>
                <a:gd name="connsiteX6" fmla="*/ 15932914 w 16073648"/>
                <a:gd name="connsiteY6" fmla="*/ 123544 h 12329949"/>
                <a:gd name="connsiteX7" fmla="*/ 15932914 w 16073648"/>
                <a:gd name="connsiteY7" fmla="*/ 123544 h 12329949"/>
                <a:gd name="connsiteX8" fmla="*/ 15902333 w 16073648"/>
                <a:gd name="connsiteY8" fmla="*/ 99692 h 12329949"/>
                <a:gd name="connsiteX9" fmla="*/ 15900192 w 16073648"/>
                <a:gd name="connsiteY9" fmla="*/ 99692 h 12329949"/>
                <a:gd name="connsiteX10" fmla="*/ 15869612 w 16073648"/>
                <a:gd name="connsiteY10" fmla="*/ 82567 h 12329949"/>
                <a:gd name="connsiteX11" fmla="*/ 15863498 w 16073648"/>
                <a:gd name="connsiteY11" fmla="*/ 79814 h 12329949"/>
                <a:gd name="connsiteX12" fmla="*/ 15828025 w 16073648"/>
                <a:gd name="connsiteY12" fmla="*/ 66053 h 12329949"/>
                <a:gd name="connsiteX13" fmla="*/ 15824354 w 16073648"/>
                <a:gd name="connsiteY13" fmla="*/ 66053 h 12329949"/>
                <a:gd name="connsiteX14" fmla="*/ 15791327 w 16073648"/>
                <a:gd name="connsiteY14" fmla="*/ 58714 h 12329949"/>
                <a:gd name="connsiteX15" fmla="*/ 15781541 w 16073648"/>
                <a:gd name="connsiteY15" fmla="*/ 58714 h 12329949"/>
                <a:gd name="connsiteX16" fmla="*/ 15743010 w 16073648"/>
                <a:gd name="connsiteY16" fmla="*/ 55962 h 12329949"/>
                <a:gd name="connsiteX17" fmla="*/ 9861208 w 16073648"/>
                <a:gd name="connsiteY17" fmla="*/ 55962 h 12329949"/>
                <a:gd name="connsiteX18" fmla="*/ 9843472 w 16073648"/>
                <a:gd name="connsiteY18" fmla="*/ 68806 h 12329949"/>
                <a:gd name="connsiteX19" fmla="*/ 9849282 w 16073648"/>
                <a:gd name="connsiteY19" fmla="*/ 63913 h 12329949"/>
                <a:gd name="connsiteX20" fmla="*/ 9889343 w 16073648"/>
                <a:gd name="connsiteY20" fmla="*/ 30580 h 12329949"/>
                <a:gd name="connsiteX21" fmla="*/ 9922063 w 16073648"/>
                <a:gd name="connsiteY21" fmla="*/ 0 h 12329949"/>
                <a:gd name="connsiteX22" fmla="*/ 9882309 w 16073648"/>
                <a:gd name="connsiteY22" fmla="*/ 22629 h 12329949"/>
                <a:gd name="connsiteX23" fmla="*/ 9838884 w 16073648"/>
                <a:gd name="connsiteY23" fmla="*/ 53210 h 12329949"/>
                <a:gd name="connsiteX24" fmla="*/ 9784146 w 16073648"/>
                <a:gd name="connsiteY24" fmla="*/ 93881 h 12329949"/>
                <a:gd name="connsiteX25" fmla="*/ 9722986 w 16073648"/>
                <a:gd name="connsiteY25" fmla="*/ 147091 h 12329949"/>
                <a:gd name="connsiteX26" fmla="*/ 9690265 w 16073648"/>
                <a:gd name="connsiteY26" fmla="*/ 177671 h 12329949"/>
                <a:gd name="connsiteX27" fmla="*/ 9659685 w 16073648"/>
                <a:gd name="connsiteY27" fmla="*/ 211921 h 12329949"/>
                <a:gd name="connsiteX28" fmla="*/ 9595772 w 16073648"/>
                <a:gd name="connsiteY28" fmla="*/ 284396 h 12329949"/>
                <a:gd name="connsiteX29" fmla="*/ 9536446 w 16073648"/>
                <a:gd name="connsiteY29" fmla="*/ 365434 h 12329949"/>
                <a:gd name="connsiteX30" fmla="*/ 9497304 w 16073648"/>
                <a:gd name="connsiteY30" fmla="*/ 429347 h 12329949"/>
                <a:gd name="connsiteX31" fmla="*/ 9212907 w 16073648"/>
                <a:gd name="connsiteY31" fmla="*/ 1508829 h 12329949"/>
                <a:gd name="connsiteX32" fmla="*/ 9287523 w 16073648"/>
                <a:gd name="connsiteY32" fmla="*/ 2198719 h 12329949"/>
                <a:gd name="connsiteX33" fmla="*/ 9249604 w 16073648"/>
                <a:gd name="connsiteY33" fmla="*/ 2207587 h 12329949"/>
                <a:gd name="connsiteX34" fmla="*/ 9201899 w 16073648"/>
                <a:gd name="connsiteY34" fmla="*/ 2219208 h 12329949"/>
                <a:gd name="connsiteX35" fmla="*/ 9144408 w 16073648"/>
                <a:gd name="connsiteY35" fmla="*/ 2228687 h 12329949"/>
                <a:gd name="connsiteX36" fmla="*/ 9006796 w 16073648"/>
                <a:gd name="connsiteY36" fmla="*/ 2249482 h 12329949"/>
                <a:gd name="connsiteX37" fmla="*/ 8842581 w 16073648"/>
                <a:gd name="connsiteY37" fmla="*/ 2270277 h 12329949"/>
                <a:gd name="connsiteX38" fmla="*/ 8752675 w 16073648"/>
                <a:gd name="connsiteY38" fmla="*/ 2282203 h 12329949"/>
                <a:gd name="connsiteX39" fmla="*/ 8660934 w 16073648"/>
                <a:gd name="connsiteY39" fmla="*/ 2302692 h 12329949"/>
                <a:gd name="connsiteX40" fmla="*/ 8613229 w 16073648"/>
                <a:gd name="connsiteY40" fmla="*/ 2313395 h 12329949"/>
                <a:gd name="connsiteX41" fmla="*/ 8565524 w 16073648"/>
                <a:gd name="connsiteY41" fmla="*/ 2327462 h 12329949"/>
                <a:gd name="connsiteX42" fmla="*/ 8469196 w 16073648"/>
                <a:gd name="connsiteY42" fmla="*/ 2358042 h 12329949"/>
                <a:gd name="connsiteX43" fmla="*/ 8451154 w 16073648"/>
                <a:gd name="connsiteY43" fmla="*/ 2364770 h 12329949"/>
                <a:gd name="connsiteX44" fmla="*/ 7897652 w 16073648"/>
                <a:gd name="connsiteY44" fmla="*/ 2665985 h 12329949"/>
                <a:gd name="connsiteX45" fmla="*/ 7786646 w 16073648"/>
                <a:gd name="connsiteY45" fmla="*/ 2761395 h 12329949"/>
                <a:gd name="connsiteX46" fmla="*/ 7725485 w 16073648"/>
                <a:gd name="connsiteY46" fmla="*/ 2822556 h 12329949"/>
                <a:gd name="connsiteX47" fmla="*/ 7670135 w 16073648"/>
                <a:gd name="connsiteY47" fmla="*/ 2881576 h 12329949"/>
                <a:gd name="connsiteX48" fmla="*/ 7622124 w 16073648"/>
                <a:gd name="connsiteY48" fmla="*/ 2938761 h 12329949"/>
                <a:gd name="connsiteX49" fmla="*/ 7600106 w 16073648"/>
                <a:gd name="connsiteY49" fmla="*/ 2965365 h 12329949"/>
                <a:gd name="connsiteX50" fmla="*/ 7580840 w 16073648"/>
                <a:gd name="connsiteY50" fmla="*/ 2991664 h 12329949"/>
                <a:gd name="connsiteX51" fmla="*/ 7517234 w 16073648"/>
                <a:gd name="connsiteY51" fmla="*/ 3080958 h 12329949"/>
                <a:gd name="connsiteX52" fmla="*/ 7467694 w 16073648"/>
                <a:gd name="connsiteY52" fmla="*/ 3162302 h 12329949"/>
                <a:gd name="connsiteX53" fmla="*/ 7423047 w 16073648"/>
                <a:gd name="connsiteY53" fmla="*/ 3246703 h 12329949"/>
                <a:gd name="connsiteX54" fmla="*/ 7324885 w 16073648"/>
                <a:gd name="connsiteY54" fmla="*/ 3478196 h 12329949"/>
                <a:gd name="connsiteX55" fmla="*/ 7276873 w 16073648"/>
                <a:gd name="connsiteY55" fmla="*/ 3639048 h 12329949"/>
                <a:gd name="connsiteX56" fmla="*/ 7254855 w 16073648"/>
                <a:gd name="connsiteY56" fmla="*/ 3728036 h 12329949"/>
                <a:gd name="connsiteX57" fmla="*/ 7236201 w 16073648"/>
                <a:gd name="connsiteY57" fmla="*/ 3819777 h 12329949"/>
                <a:gd name="connsiteX58" fmla="*/ 7180851 w 16073648"/>
                <a:gd name="connsiteY58" fmla="*/ 4220072 h 12329949"/>
                <a:gd name="connsiteX59" fmla="*/ 7160362 w 16073648"/>
                <a:gd name="connsiteY59" fmla="*/ 4623120 h 12329949"/>
                <a:gd name="connsiteX60" fmla="*/ 7180545 w 16073648"/>
                <a:gd name="connsiteY60" fmla="*/ 4974793 h 12329949"/>
                <a:gd name="connsiteX61" fmla="*/ 7229474 w 16073648"/>
                <a:gd name="connsiteY61" fmla="*/ 5219435 h 12329949"/>
                <a:gd name="connsiteX62" fmla="*/ 7253020 w 16073648"/>
                <a:gd name="connsiteY62" fmla="*/ 5285182 h 12329949"/>
                <a:gd name="connsiteX63" fmla="*/ 7260971 w 16073648"/>
                <a:gd name="connsiteY63" fmla="*/ 5304448 h 12329949"/>
                <a:gd name="connsiteX64" fmla="*/ 7193083 w 16073648"/>
                <a:gd name="connsiteY64" fmla="*/ 5343285 h 12329949"/>
                <a:gd name="connsiteX65" fmla="*/ 7134675 w 16073648"/>
                <a:gd name="connsiteY65" fmla="*/ 5387626 h 12329949"/>
                <a:gd name="connsiteX66" fmla="*/ 7127030 w 16073648"/>
                <a:gd name="connsiteY66" fmla="*/ 5394354 h 12329949"/>
                <a:gd name="connsiteX67" fmla="*/ 6886057 w 16073648"/>
                <a:gd name="connsiteY67" fmla="*/ 5822477 h 12329949"/>
                <a:gd name="connsiteX68" fmla="*/ 6678112 w 16073648"/>
                <a:gd name="connsiteY68" fmla="*/ 5820948 h 12329949"/>
                <a:gd name="connsiteX69" fmla="*/ 6727958 w 16073648"/>
                <a:gd name="connsiteY69" fmla="*/ 5812385 h 12329949"/>
                <a:gd name="connsiteX70" fmla="*/ 6631630 w 16073648"/>
                <a:gd name="connsiteY70" fmla="*/ 5815137 h 12329949"/>
                <a:gd name="connsiteX71" fmla="*/ 6377814 w 16073648"/>
                <a:gd name="connsiteY71" fmla="*/ 5835932 h 12329949"/>
                <a:gd name="connsiteX72" fmla="*/ 6276593 w 16073648"/>
                <a:gd name="connsiteY72" fmla="*/ 5855504 h 12329949"/>
                <a:gd name="connsiteX73" fmla="*/ 4387347 w 16073648"/>
                <a:gd name="connsiteY73" fmla="*/ 7704996 h 12329949"/>
                <a:gd name="connsiteX74" fmla="*/ 4335972 w 16073648"/>
                <a:gd name="connsiteY74" fmla="*/ 7865236 h 12329949"/>
                <a:gd name="connsiteX75" fmla="*/ 4208758 w 16073648"/>
                <a:gd name="connsiteY75" fmla="*/ 8629742 h 12329949"/>
                <a:gd name="connsiteX76" fmla="*/ 4208758 w 16073648"/>
                <a:gd name="connsiteY76" fmla="*/ 8885087 h 12329949"/>
                <a:gd name="connsiteX77" fmla="*/ 4217014 w 16073648"/>
                <a:gd name="connsiteY77" fmla="*/ 8979274 h 12329949"/>
                <a:gd name="connsiteX78" fmla="*/ 4043624 w 16073648"/>
                <a:gd name="connsiteY78" fmla="*/ 8952976 h 12329949"/>
                <a:gd name="connsiteX79" fmla="*/ 3842712 w 16073648"/>
                <a:gd name="connsiteY79" fmla="*/ 8931569 h 12329949"/>
                <a:gd name="connsiteX80" fmla="*/ 3632932 w 16073648"/>
                <a:gd name="connsiteY80" fmla="*/ 8960315 h 12329949"/>
                <a:gd name="connsiteX81" fmla="*/ 3458624 w 16073648"/>
                <a:gd name="connsiteY81" fmla="*/ 9021475 h 12329949"/>
                <a:gd name="connsiteX82" fmla="*/ 3402051 w 16073648"/>
                <a:gd name="connsiteY82" fmla="*/ 9048080 h 12329949"/>
                <a:gd name="connsiteX83" fmla="*/ 2839375 w 16073648"/>
                <a:gd name="connsiteY83" fmla="*/ 9543785 h 12329949"/>
                <a:gd name="connsiteX84" fmla="*/ 2672713 w 16073648"/>
                <a:gd name="connsiteY84" fmla="*/ 9824206 h 12329949"/>
                <a:gd name="connsiteX85" fmla="*/ 2624702 w 16073648"/>
                <a:gd name="connsiteY85" fmla="*/ 9943775 h 12329949"/>
                <a:gd name="connsiteX86" fmla="*/ 2612470 w 16073648"/>
                <a:gd name="connsiteY86" fmla="*/ 9991174 h 12329949"/>
                <a:gd name="connsiteX87" fmla="*/ 2671796 w 16073648"/>
                <a:gd name="connsiteY87" fmla="*/ 9874052 h 12329949"/>
                <a:gd name="connsiteX88" fmla="*/ 2625925 w 16073648"/>
                <a:gd name="connsiteY88" fmla="*/ 10009522 h 12329949"/>
                <a:gd name="connsiteX89" fmla="*/ 2360489 w 16073648"/>
                <a:gd name="connsiteY89" fmla="*/ 9989950 h 12329949"/>
                <a:gd name="connsiteX90" fmla="*/ 2376084 w 16073648"/>
                <a:gd name="connsiteY90" fmla="*/ 10000654 h 12329949"/>
                <a:gd name="connsiteX91" fmla="*/ 1284370 w 16073648"/>
                <a:gd name="connsiteY91" fmla="*/ 10268231 h 12329949"/>
                <a:gd name="connsiteX92" fmla="*/ 1263576 w 16073648"/>
                <a:gd name="connsiteY92" fmla="*/ 10278628 h 12329949"/>
                <a:gd name="connsiteX93" fmla="*/ 1159603 w 16073648"/>
                <a:gd name="connsiteY93" fmla="*/ 10336424 h 12329949"/>
                <a:gd name="connsiteX94" fmla="*/ 1082540 w 16073648"/>
                <a:gd name="connsiteY94" fmla="*/ 10385047 h 12329949"/>
                <a:gd name="connsiteX95" fmla="*/ 1033918 w 16073648"/>
                <a:gd name="connsiteY95" fmla="*/ 10417768 h 12329949"/>
                <a:gd name="connsiteX96" fmla="*/ 1017098 w 16073648"/>
                <a:gd name="connsiteY96" fmla="*/ 10429695 h 12329949"/>
                <a:gd name="connsiteX97" fmla="*/ 948293 w 16073648"/>
                <a:gd name="connsiteY97" fmla="*/ 10487797 h 12329949"/>
                <a:gd name="connsiteX98" fmla="*/ 871537 w 16073648"/>
                <a:gd name="connsiteY98" fmla="*/ 10556909 h 12329949"/>
                <a:gd name="connsiteX99" fmla="*/ 825972 w 16073648"/>
                <a:gd name="connsiteY99" fmla="*/ 10600638 h 12329949"/>
                <a:gd name="connsiteX100" fmla="*/ 778879 w 16073648"/>
                <a:gd name="connsiteY100" fmla="*/ 10650484 h 12329949"/>
                <a:gd name="connsiteX101" fmla="*/ 676435 w 16073648"/>
                <a:gd name="connsiteY101" fmla="*/ 10769747 h 12329949"/>
                <a:gd name="connsiteX102" fmla="*/ 624448 w 16073648"/>
                <a:gd name="connsiteY102" fmla="*/ 10838246 h 12329949"/>
                <a:gd name="connsiteX103" fmla="*/ 571850 w 16073648"/>
                <a:gd name="connsiteY103" fmla="*/ 10910721 h 12329949"/>
                <a:gd name="connsiteX104" fmla="*/ 374302 w 16073648"/>
                <a:gd name="connsiteY104" fmla="*/ 11235177 h 12329949"/>
                <a:gd name="connsiteX105" fmla="*/ 92658 w 16073648"/>
                <a:gd name="connsiteY105" fmla="*/ 11885313 h 12329949"/>
                <a:gd name="connsiteX106" fmla="*/ 21406 w 16073648"/>
                <a:gd name="connsiteY106" fmla="*/ 12107632 h 12329949"/>
                <a:gd name="connsiteX107" fmla="*/ 0 w 16073648"/>
                <a:gd name="connsiteY107" fmla="*/ 12193562 h 12329949"/>
                <a:gd name="connsiteX108" fmla="*/ 32415 w 16073648"/>
                <a:gd name="connsiteY108" fmla="*/ 12110995 h 12329949"/>
                <a:gd name="connsiteX109" fmla="*/ 113759 w 16073648"/>
                <a:gd name="connsiteY109" fmla="*/ 11893264 h 12329949"/>
                <a:gd name="connsiteX110" fmla="*/ 254428 w 16073648"/>
                <a:gd name="connsiteY110" fmla="*/ 11561468 h 12329949"/>
                <a:gd name="connsiteX111" fmla="*/ 64830 w 16073648"/>
                <a:gd name="connsiteY111" fmla="*/ 12128731 h 12329949"/>
                <a:gd name="connsiteX112" fmla="*/ 3598377 w 16073648"/>
                <a:gd name="connsiteY112" fmla="*/ 12128732 h 12329949"/>
                <a:gd name="connsiteX113" fmla="*/ 3592260 w 16073648"/>
                <a:gd name="connsiteY113" fmla="*/ 12162982 h 12329949"/>
                <a:gd name="connsiteX114" fmla="*/ 3606022 w 16073648"/>
                <a:gd name="connsiteY114" fmla="*/ 12128732 h 12329949"/>
                <a:gd name="connsiteX115" fmla="*/ 6635911 w 16073648"/>
                <a:gd name="connsiteY115" fmla="*/ 12128732 h 12329949"/>
                <a:gd name="connsiteX116" fmla="*/ 6634076 w 16073648"/>
                <a:gd name="connsiteY116" fmla="*/ 12156866 h 12329949"/>
                <a:gd name="connsiteX117" fmla="*/ 6634076 w 16073648"/>
                <a:gd name="connsiteY117" fmla="*/ 12193562 h 12329949"/>
                <a:gd name="connsiteX118" fmla="*/ 6644780 w 16073648"/>
                <a:gd name="connsiteY118" fmla="*/ 12158089 h 12329949"/>
                <a:gd name="connsiteX119" fmla="*/ 6650590 w 16073648"/>
                <a:gd name="connsiteY119" fmla="*/ 12127509 h 12329949"/>
                <a:gd name="connsiteX120" fmla="*/ 8556044 w 16073648"/>
                <a:gd name="connsiteY120" fmla="*/ 12127509 h 12329949"/>
                <a:gd name="connsiteX121" fmla="*/ 8559714 w 16073648"/>
                <a:gd name="connsiteY121" fmla="*/ 12192339 h 12329949"/>
                <a:gd name="connsiteX122" fmla="*/ 8590294 w 16073648"/>
                <a:gd name="connsiteY122" fmla="*/ 12329950 h 12329949"/>
                <a:gd name="connsiteX123" fmla="*/ 8581120 w 16073648"/>
                <a:gd name="connsiteY123" fmla="*/ 12191116 h 12329949"/>
                <a:gd name="connsiteX124" fmla="*/ 8581120 w 16073648"/>
                <a:gd name="connsiteY124" fmla="*/ 12127510 h 12329949"/>
                <a:gd name="connsiteX125" fmla="*/ 15736895 w 16073648"/>
                <a:gd name="connsiteY125" fmla="*/ 12127509 h 12329949"/>
                <a:gd name="connsiteX126" fmla="*/ 16029854 w 16073648"/>
                <a:gd name="connsiteY126" fmla="*/ 11834551 h 12329949"/>
                <a:gd name="connsiteX127" fmla="*/ 16029852 w 16073648"/>
                <a:gd name="connsiteY127" fmla="*/ 6672913 h 12329949"/>
                <a:gd name="connsiteX128" fmla="*/ 16032299 w 16073648"/>
                <a:gd name="connsiteY128" fmla="*/ 6525516 h 12329949"/>
                <a:gd name="connsiteX129" fmla="*/ 16057988 w 16073648"/>
                <a:gd name="connsiteY129" fmla="*/ 6189133 h 12329949"/>
                <a:gd name="connsiteX130" fmla="*/ 16033524 w 16073648"/>
                <a:gd name="connsiteY130" fmla="*/ 5150935 h 12329949"/>
                <a:gd name="connsiteX131" fmla="*/ 9147466 w 16073648"/>
                <a:gd name="connsiteY131" fmla="*/ 2235415 h 12329949"/>
                <a:gd name="connsiteX132" fmla="*/ 9204651 w 16073648"/>
                <a:gd name="connsiteY132" fmla="*/ 2223183 h 12329949"/>
                <a:gd name="connsiteX133" fmla="*/ 9252356 w 16073648"/>
                <a:gd name="connsiteY133" fmla="*/ 2208810 h 12329949"/>
                <a:gd name="connsiteX134" fmla="*/ 9289052 w 16073648"/>
                <a:gd name="connsiteY134" fmla="*/ 2197496 h 12329949"/>
                <a:gd name="connsiteX135" fmla="*/ 9297920 w 16073648"/>
                <a:gd name="connsiteY135" fmla="*/ 2234498 h 12329949"/>
                <a:gd name="connsiteX136" fmla="*/ 9140432 w 16073648"/>
                <a:gd name="connsiteY136" fmla="*/ 2236944 h 12329949"/>
                <a:gd name="connsiteX137" fmla="*/ 7239565 w 16073648"/>
                <a:gd name="connsiteY137" fmla="*/ 5206285 h 12329949"/>
                <a:gd name="connsiteX138" fmla="*/ 7201646 w 16073648"/>
                <a:gd name="connsiteY138" fmla="*/ 4961643 h 12329949"/>
                <a:gd name="connsiteX139" fmla="*/ 7191248 w 16073648"/>
                <a:gd name="connsiteY139" fmla="*/ 4612722 h 12329949"/>
                <a:gd name="connsiteX140" fmla="*/ 7193694 w 16073648"/>
                <a:gd name="connsiteY140" fmla="*/ 4546669 h 12329949"/>
                <a:gd name="connsiteX141" fmla="*/ 7193694 w 16073648"/>
                <a:gd name="connsiteY141" fmla="*/ 4579390 h 12329949"/>
                <a:gd name="connsiteX142" fmla="*/ 7193694 w 16073648"/>
                <a:gd name="connsiteY142" fmla="*/ 4579390 h 12329949"/>
                <a:gd name="connsiteX143" fmla="*/ 7261889 w 16073648"/>
                <a:gd name="connsiteY143" fmla="*/ 5293133 h 12329949"/>
                <a:gd name="connsiteX144" fmla="*/ 7261889 w 16073648"/>
                <a:gd name="connsiteY144" fmla="*/ 5293133 h 12329949"/>
                <a:gd name="connsiteX145" fmla="*/ 7239565 w 16073648"/>
                <a:gd name="connsiteY145" fmla="*/ 5206285 h 12329949"/>
                <a:gd name="connsiteX146" fmla="*/ 4221601 w 16073648"/>
                <a:gd name="connsiteY146" fmla="*/ 8886004 h 12329949"/>
                <a:gd name="connsiteX147" fmla="*/ 4231082 w 16073648"/>
                <a:gd name="connsiteY147" fmla="*/ 8632189 h 12329949"/>
                <a:gd name="connsiteX148" fmla="*/ 4263191 w 16073648"/>
                <a:gd name="connsiteY148" fmla="*/ 8360330 h 12329949"/>
                <a:gd name="connsiteX149" fmla="*/ 4232611 w 16073648"/>
                <a:gd name="connsiteY149" fmla="*/ 8983861 h 12329949"/>
                <a:gd name="connsiteX150" fmla="*/ 4218849 w 16073648"/>
                <a:gd name="connsiteY150" fmla="*/ 8980803 h 12329949"/>
                <a:gd name="connsiteX151" fmla="*/ 4221601 w 16073648"/>
                <a:gd name="connsiteY151" fmla="*/ 8886004 h 12329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6073648" h="12329949">
                  <a:moveTo>
                    <a:pt x="16033524" y="5150935"/>
                  </a:moveTo>
                  <a:lnTo>
                    <a:pt x="16033524" y="342499"/>
                  </a:lnTo>
                  <a:cubicBezTo>
                    <a:pt x="16033496" y="299570"/>
                    <a:pt x="16023994" y="257177"/>
                    <a:pt x="16005697" y="218343"/>
                  </a:cubicBezTo>
                  <a:lnTo>
                    <a:pt x="16005695" y="218343"/>
                  </a:lnTo>
                  <a:cubicBezTo>
                    <a:pt x="15993777" y="194273"/>
                    <a:pt x="15978767" y="171862"/>
                    <a:pt x="15961047" y="151678"/>
                  </a:cubicBezTo>
                  <a:lnTo>
                    <a:pt x="15961047" y="151678"/>
                  </a:lnTo>
                  <a:cubicBezTo>
                    <a:pt x="15952211" y="141772"/>
                    <a:pt x="15942819" y="132379"/>
                    <a:pt x="15932914" y="123544"/>
                  </a:cubicBezTo>
                  <a:lnTo>
                    <a:pt x="15932914" y="123544"/>
                  </a:lnTo>
                  <a:cubicBezTo>
                    <a:pt x="15923381" y="114781"/>
                    <a:pt x="15913153" y="106804"/>
                    <a:pt x="15902333" y="99692"/>
                  </a:cubicBezTo>
                  <a:lnTo>
                    <a:pt x="15900192" y="99692"/>
                  </a:lnTo>
                  <a:cubicBezTo>
                    <a:pt x="15890341" y="93392"/>
                    <a:pt x="15880130" y="87674"/>
                    <a:pt x="15869612" y="82567"/>
                  </a:cubicBezTo>
                  <a:lnTo>
                    <a:pt x="15863498" y="79814"/>
                  </a:lnTo>
                  <a:cubicBezTo>
                    <a:pt x="15851927" y="74596"/>
                    <a:pt x="15840087" y="70002"/>
                    <a:pt x="15828025" y="66053"/>
                  </a:cubicBezTo>
                  <a:lnTo>
                    <a:pt x="15824354" y="66053"/>
                  </a:lnTo>
                  <a:cubicBezTo>
                    <a:pt x="15813499" y="62961"/>
                    <a:pt x="15802472" y="60511"/>
                    <a:pt x="15791327" y="58714"/>
                  </a:cubicBezTo>
                  <a:lnTo>
                    <a:pt x="15781541" y="58714"/>
                  </a:lnTo>
                  <a:cubicBezTo>
                    <a:pt x="15768765" y="57015"/>
                    <a:pt x="15755898" y="56096"/>
                    <a:pt x="15743010" y="55962"/>
                  </a:cubicBezTo>
                  <a:lnTo>
                    <a:pt x="9861208" y="55962"/>
                  </a:lnTo>
                  <a:lnTo>
                    <a:pt x="9843472" y="68806"/>
                  </a:lnTo>
                  <a:lnTo>
                    <a:pt x="9849282" y="63913"/>
                  </a:lnTo>
                  <a:lnTo>
                    <a:pt x="9889343" y="30580"/>
                  </a:lnTo>
                  <a:cubicBezTo>
                    <a:pt x="9911054" y="11620"/>
                    <a:pt x="9923286" y="0"/>
                    <a:pt x="9922063" y="0"/>
                  </a:cubicBezTo>
                  <a:cubicBezTo>
                    <a:pt x="9907766" y="5536"/>
                    <a:pt x="9894368" y="13162"/>
                    <a:pt x="9882309" y="22629"/>
                  </a:cubicBezTo>
                  <a:lnTo>
                    <a:pt x="9838884" y="53210"/>
                  </a:lnTo>
                  <a:cubicBezTo>
                    <a:pt x="9819617" y="65336"/>
                    <a:pt x="9801316" y="78933"/>
                    <a:pt x="9784146" y="93881"/>
                  </a:cubicBezTo>
                  <a:lnTo>
                    <a:pt x="9722986" y="147091"/>
                  </a:lnTo>
                  <a:cubicBezTo>
                    <a:pt x="9712589" y="156571"/>
                    <a:pt x="9700662" y="165745"/>
                    <a:pt x="9690265" y="177671"/>
                  </a:cubicBezTo>
                  <a:lnTo>
                    <a:pt x="9659685" y="211921"/>
                  </a:lnTo>
                  <a:cubicBezTo>
                    <a:pt x="9639196" y="235468"/>
                    <a:pt x="9615343" y="258097"/>
                    <a:pt x="9595772" y="284396"/>
                  </a:cubicBezTo>
                  <a:lnTo>
                    <a:pt x="9536446" y="365434"/>
                  </a:lnTo>
                  <a:cubicBezTo>
                    <a:pt x="9522685" y="386534"/>
                    <a:pt x="9509842" y="407940"/>
                    <a:pt x="9497304" y="429347"/>
                  </a:cubicBezTo>
                  <a:cubicBezTo>
                    <a:pt x="9270398" y="765729"/>
                    <a:pt x="9210461" y="1168777"/>
                    <a:pt x="9212907" y="1508829"/>
                  </a:cubicBezTo>
                  <a:cubicBezTo>
                    <a:pt x="9213081" y="1740796"/>
                    <a:pt x="9238095" y="1972078"/>
                    <a:pt x="9287523" y="2198719"/>
                  </a:cubicBezTo>
                  <a:lnTo>
                    <a:pt x="9249604" y="2207587"/>
                  </a:lnTo>
                  <a:lnTo>
                    <a:pt x="9201899" y="2219208"/>
                  </a:lnTo>
                  <a:lnTo>
                    <a:pt x="9144408" y="2228687"/>
                  </a:lnTo>
                  <a:cubicBezTo>
                    <a:pt x="9103430" y="2235109"/>
                    <a:pt x="9057866" y="2243978"/>
                    <a:pt x="9006796" y="2249482"/>
                  </a:cubicBezTo>
                  <a:lnTo>
                    <a:pt x="8842581" y="2270277"/>
                  </a:lnTo>
                  <a:cubicBezTo>
                    <a:pt x="8813529" y="2274252"/>
                    <a:pt x="8783255" y="2277310"/>
                    <a:pt x="8752675" y="2282203"/>
                  </a:cubicBezTo>
                  <a:lnTo>
                    <a:pt x="8660934" y="2302692"/>
                  </a:lnTo>
                  <a:cubicBezTo>
                    <a:pt x="8645033" y="2306361"/>
                    <a:pt x="8630354" y="2309419"/>
                    <a:pt x="8613229" y="2313395"/>
                  </a:cubicBezTo>
                  <a:lnTo>
                    <a:pt x="8565524" y="2327462"/>
                  </a:lnTo>
                  <a:cubicBezTo>
                    <a:pt x="8534944" y="2336942"/>
                    <a:pt x="8501305" y="2345504"/>
                    <a:pt x="8469196" y="2358042"/>
                  </a:cubicBezTo>
                  <a:lnTo>
                    <a:pt x="8451154" y="2364770"/>
                  </a:lnTo>
                  <a:cubicBezTo>
                    <a:pt x="8249522" y="2429869"/>
                    <a:pt x="8061809" y="2532022"/>
                    <a:pt x="7897652" y="2665985"/>
                  </a:cubicBezTo>
                  <a:cubicBezTo>
                    <a:pt x="7858203" y="2696565"/>
                    <a:pt x="7822119" y="2730815"/>
                    <a:pt x="7786646" y="2761395"/>
                  </a:cubicBezTo>
                  <a:cubicBezTo>
                    <a:pt x="7764934" y="2781578"/>
                    <a:pt x="7745362" y="2802984"/>
                    <a:pt x="7725485" y="2822556"/>
                  </a:cubicBezTo>
                  <a:cubicBezTo>
                    <a:pt x="7705608" y="2842127"/>
                    <a:pt x="7686036" y="2861087"/>
                    <a:pt x="7670135" y="2881576"/>
                  </a:cubicBezTo>
                  <a:lnTo>
                    <a:pt x="7622124" y="2938761"/>
                  </a:lnTo>
                  <a:lnTo>
                    <a:pt x="7600106" y="2965365"/>
                  </a:lnTo>
                  <a:lnTo>
                    <a:pt x="7580840" y="2991664"/>
                  </a:lnTo>
                  <a:cubicBezTo>
                    <a:pt x="7556376" y="3026220"/>
                    <a:pt x="7534359" y="3055883"/>
                    <a:pt x="7517234" y="3080958"/>
                  </a:cubicBezTo>
                  <a:lnTo>
                    <a:pt x="7467694" y="3162302"/>
                  </a:lnTo>
                  <a:cubicBezTo>
                    <a:pt x="7451177" y="3189540"/>
                    <a:pt x="7436269" y="3217722"/>
                    <a:pt x="7423047" y="3246703"/>
                  </a:cubicBezTo>
                  <a:cubicBezTo>
                    <a:pt x="7385086" y="3321539"/>
                    <a:pt x="7352288" y="3398883"/>
                    <a:pt x="7324885" y="3478196"/>
                  </a:cubicBezTo>
                  <a:cubicBezTo>
                    <a:pt x="7309594" y="3528042"/>
                    <a:pt x="7289411" y="3580945"/>
                    <a:pt x="7276873" y="3639048"/>
                  </a:cubicBezTo>
                  <a:cubicBezTo>
                    <a:pt x="7269534" y="3668201"/>
                    <a:pt x="7262195" y="3697864"/>
                    <a:pt x="7254855" y="3728036"/>
                  </a:cubicBezTo>
                  <a:cubicBezTo>
                    <a:pt x="7248739" y="3758617"/>
                    <a:pt x="7242623" y="3789197"/>
                    <a:pt x="7236201" y="3819777"/>
                  </a:cubicBezTo>
                  <a:cubicBezTo>
                    <a:pt x="7212655" y="3946685"/>
                    <a:pt x="7194000" y="4083073"/>
                    <a:pt x="7180851" y="4220072"/>
                  </a:cubicBezTo>
                  <a:cubicBezTo>
                    <a:pt x="7167702" y="4357072"/>
                    <a:pt x="7160362" y="4495294"/>
                    <a:pt x="7160362" y="4623120"/>
                  </a:cubicBezTo>
                  <a:cubicBezTo>
                    <a:pt x="7159900" y="4740646"/>
                    <a:pt x="7166641" y="4858091"/>
                    <a:pt x="7180545" y="4974793"/>
                  </a:cubicBezTo>
                  <a:cubicBezTo>
                    <a:pt x="7190163" y="5057537"/>
                    <a:pt x="7206527" y="5139356"/>
                    <a:pt x="7229474" y="5219435"/>
                  </a:cubicBezTo>
                  <a:cubicBezTo>
                    <a:pt x="7238342" y="5248180"/>
                    <a:pt x="7247516" y="5270198"/>
                    <a:pt x="7253020" y="5285182"/>
                  </a:cubicBezTo>
                  <a:cubicBezTo>
                    <a:pt x="7256690" y="5294662"/>
                    <a:pt x="7259137" y="5300778"/>
                    <a:pt x="7260971" y="5304448"/>
                  </a:cubicBezTo>
                  <a:cubicBezTo>
                    <a:pt x="7237579" y="5316011"/>
                    <a:pt x="7214908" y="5328980"/>
                    <a:pt x="7193083" y="5343285"/>
                  </a:cubicBezTo>
                  <a:cubicBezTo>
                    <a:pt x="7172618" y="5356706"/>
                    <a:pt x="7153102" y="5371521"/>
                    <a:pt x="7134675" y="5387626"/>
                  </a:cubicBezTo>
                  <a:lnTo>
                    <a:pt x="7127030" y="5394354"/>
                  </a:lnTo>
                  <a:cubicBezTo>
                    <a:pt x="6914803" y="5508723"/>
                    <a:pt x="6886057" y="5822477"/>
                    <a:pt x="6886057" y="5822477"/>
                  </a:cubicBezTo>
                  <a:cubicBezTo>
                    <a:pt x="6814806" y="5819725"/>
                    <a:pt x="6745694" y="5819725"/>
                    <a:pt x="6678112" y="5820948"/>
                  </a:cubicBezTo>
                  <a:cubicBezTo>
                    <a:pt x="6694985" y="5819880"/>
                    <a:pt x="6711695" y="5817009"/>
                    <a:pt x="6727958" y="5812385"/>
                  </a:cubicBezTo>
                  <a:cubicBezTo>
                    <a:pt x="6695828" y="5810674"/>
                    <a:pt x="6663611" y="5811594"/>
                    <a:pt x="6631630" y="5815137"/>
                  </a:cubicBezTo>
                  <a:cubicBezTo>
                    <a:pt x="6570470" y="5818807"/>
                    <a:pt x="6482704" y="5820336"/>
                    <a:pt x="6377814" y="5835932"/>
                  </a:cubicBezTo>
                  <a:cubicBezTo>
                    <a:pt x="6345399" y="5841131"/>
                    <a:pt x="6311455" y="5847858"/>
                    <a:pt x="6276593" y="5855504"/>
                  </a:cubicBezTo>
                  <a:cubicBezTo>
                    <a:pt x="5102619" y="6032257"/>
                    <a:pt x="4601408" y="6919390"/>
                    <a:pt x="4387347" y="7704996"/>
                  </a:cubicBezTo>
                  <a:cubicBezTo>
                    <a:pt x="4368998" y="7757594"/>
                    <a:pt x="4351567" y="7811109"/>
                    <a:pt x="4335972" y="7865236"/>
                  </a:cubicBezTo>
                  <a:cubicBezTo>
                    <a:pt x="4263930" y="8114245"/>
                    <a:pt x="4221236" y="8370821"/>
                    <a:pt x="4208758" y="8629742"/>
                  </a:cubicBezTo>
                  <a:cubicBezTo>
                    <a:pt x="4204783" y="8735244"/>
                    <a:pt x="4206311" y="8823620"/>
                    <a:pt x="4208758" y="8885087"/>
                  </a:cubicBezTo>
                  <a:cubicBezTo>
                    <a:pt x="4212121" y="8937991"/>
                    <a:pt x="4215180" y="8971017"/>
                    <a:pt x="4217014" y="8979274"/>
                  </a:cubicBezTo>
                  <a:cubicBezTo>
                    <a:pt x="4159733" y="8967392"/>
                    <a:pt x="4101852" y="8958614"/>
                    <a:pt x="4043624" y="8952976"/>
                  </a:cubicBezTo>
                  <a:cubicBezTo>
                    <a:pt x="3977748" y="8937847"/>
                    <a:pt x="3910296" y="8930661"/>
                    <a:pt x="3842712" y="8931569"/>
                  </a:cubicBezTo>
                  <a:cubicBezTo>
                    <a:pt x="3771986" y="8933959"/>
                    <a:pt x="3701692" y="8943591"/>
                    <a:pt x="3632932" y="8960315"/>
                  </a:cubicBezTo>
                  <a:cubicBezTo>
                    <a:pt x="3573344" y="8976190"/>
                    <a:pt x="3515068" y="8996637"/>
                    <a:pt x="3458624" y="9021475"/>
                  </a:cubicBezTo>
                  <a:cubicBezTo>
                    <a:pt x="3437524" y="9030037"/>
                    <a:pt x="3419176" y="9039518"/>
                    <a:pt x="3402051" y="9048080"/>
                  </a:cubicBezTo>
                  <a:cubicBezTo>
                    <a:pt x="3141508" y="9159392"/>
                    <a:pt x="2960779" y="9356328"/>
                    <a:pt x="2839375" y="9543785"/>
                  </a:cubicBezTo>
                  <a:cubicBezTo>
                    <a:pt x="2774819" y="9631606"/>
                    <a:pt x="2719000" y="9725527"/>
                    <a:pt x="2672713" y="9824206"/>
                  </a:cubicBezTo>
                  <a:cubicBezTo>
                    <a:pt x="2654380" y="9863087"/>
                    <a:pt x="2638348" y="9903012"/>
                    <a:pt x="2624702" y="9943775"/>
                  </a:cubicBezTo>
                  <a:cubicBezTo>
                    <a:pt x="2618339" y="9958896"/>
                    <a:pt x="2614218" y="9974863"/>
                    <a:pt x="2612470" y="9991174"/>
                  </a:cubicBezTo>
                  <a:cubicBezTo>
                    <a:pt x="2634301" y="9953209"/>
                    <a:pt x="2654103" y="9914113"/>
                    <a:pt x="2671796" y="9874052"/>
                  </a:cubicBezTo>
                  <a:cubicBezTo>
                    <a:pt x="2646414" y="9939494"/>
                    <a:pt x="2632041" y="9988116"/>
                    <a:pt x="2625925" y="10009522"/>
                  </a:cubicBezTo>
                  <a:cubicBezTo>
                    <a:pt x="2537866" y="9998196"/>
                    <a:pt x="2449256" y="9991662"/>
                    <a:pt x="2360489" y="9989950"/>
                  </a:cubicBezTo>
                  <a:cubicBezTo>
                    <a:pt x="2365993" y="9993314"/>
                    <a:pt x="2370886" y="9997290"/>
                    <a:pt x="2376084" y="10000654"/>
                  </a:cubicBezTo>
                  <a:cubicBezTo>
                    <a:pt x="1938175" y="9985058"/>
                    <a:pt x="1578552" y="10092395"/>
                    <a:pt x="1284370" y="10268231"/>
                  </a:cubicBezTo>
                  <a:lnTo>
                    <a:pt x="1263576" y="10278628"/>
                  </a:lnTo>
                  <a:cubicBezTo>
                    <a:pt x="1223821" y="10297282"/>
                    <a:pt x="1190489" y="10318994"/>
                    <a:pt x="1159603" y="10336424"/>
                  </a:cubicBezTo>
                  <a:cubicBezTo>
                    <a:pt x="1133110" y="10351320"/>
                    <a:pt x="1107390" y="10367548"/>
                    <a:pt x="1082540" y="10385047"/>
                  </a:cubicBezTo>
                  <a:lnTo>
                    <a:pt x="1033918" y="10417768"/>
                  </a:lnTo>
                  <a:cubicBezTo>
                    <a:pt x="1028103" y="10421441"/>
                    <a:pt x="1022489" y="10425422"/>
                    <a:pt x="1017098" y="10429695"/>
                  </a:cubicBezTo>
                  <a:lnTo>
                    <a:pt x="948293" y="10487797"/>
                  </a:lnTo>
                  <a:cubicBezTo>
                    <a:pt x="925358" y="10505228"/>
                    <a:pt x="900894" y="10529692"/>
                    <a:pt x="871537" y="10556909"/>
                  </a:cubicBezTo>
                  <a:cubicBezTo>
                    <a:pt x="857470" y="10570669"/>
                    <a:pt x="840956" y="10584431"/>
                    <a:pt x="825972" y="10600638"/>
                  </a:cubicBezTo>
                  <a:lnTo>
                    <a:pt x="778879" y="10650484"/>
                  </a:lnTo>
                  <a:cubicBezTo>
                    <a:pt x="744629" y="10685345"/>
                    <a:pt x="712520" y="10727240"/>
                    <a:pt x="676435" y="10769747"/>
                  </a:cubicBezTo>
                  <a:cubicBezTo>
                    <a:pt x="658087" y="10791153"/>
                    <a:pt x="642185" y="10815006"/>
                    <a:pt x="624448" y="10838246"/>
                  </a:cubicBezTo>
                  <a:cubicBezTo>
                    <a:pt x="606712" y="10861487"/>
                    <a:pt x="588364" y="10885034"/>
                    <a:pt x="571850" y="10910721"/>
                  </a:cubicBezTo>
                  <a:cubicBezTo>
                    <a:pt x="500136" y="11015191"/>
                    <a:pt x="434188" y="11123505"/>
                    <a:pt x="374302" y="11235177"/>
                  </a:cubicBezTo>
                  <a:cubicBezTo>
                    <a:pt x="264197" y="11444494"/>
                    <a:pt x="170048" y="11661824"/>
                    <a:pt x="92658" y="11885313"/>
                  </a:cubicBezTo>
                  <a:cubicBezTo>
                    <a:pt x="60549" y="11977055"/>
                    <a:pt x="37002" y="12053505"/>
                    <a:pt x="21406" y="12107632"/>
                  </a:cubicBezTo>
                  <a:cubicBezTo>
                    <a:pt x="11974" y="12135654"/>
                    <a:pt x="4816" y="12164390"/>
                    <a:pt x="0" y="12193562"/>
                  </a:cubicBezTo>
                  <a:cubicBezTo>
                    <a:pt x="13362" y="12167114"/>
                    <a:pt x="24215" y="12139470"/>
                    <a:pt x="32415" y="12110995"/>
                  </a:cubicBezTo>
                  <a:cubicBezTo>
                    <a:pt x="51681" y="12058397"/>
                    <a:pt x="78591" y="11982559"/>
                    <a:pt x="113759" y="11893264"/>
                  </a:cubicBezTo>
                  <a:cubicBezTo>
                    <a:pt x="151066" y="11795408"/>
                    <a:pt x="198772" y="11681037"/>
                    <a:pt x="254428" y="11561468"/>
                  </a:cubicBezTo>
                  <a:cubicBezTo>
                    <a:pt x="177392" y="11745647"/>
                    <a:pt x="114022" y="11935247"/>
                    <a:pt x="64830" y="12128731"/>
                  </a:cubicBezTo>
                  <a:lnTo>
                    <a:pt x="3598377" y="12128732"/>
                  </a:lnTo>
                  <a:cubicBezTo>
                    <a:pt x="3594907" y="12139846"/>
                    <a:pt x="3592852" y="12151354"/>
                    <a:pt x="3592260" y="12162982"/>
                  </a:cubicBezTo>
                  <a:cubicBezTo>
                    <a:pt x="3594401" y="12162982"/>
                    <a:pt x="3598377" y="12151056"/>
                    <a:pt x="3606022" y="12128732"/>
                  </a:cubicBezTo>
                  <a:lnTo>
                    <a:pt x="6635911" y="12128732"/>
                  </a:lnTo>
                  <a:cubicBezTo>
                    <a:pt x="6635911" y="12139130"/>
                    <a:pt x="6635911" y="12148915"/>
                    <a:pt x="6634076" y="12156866"/>
                  </a:cubicBezTo>
                  <a:cubicBezTo>
                    <a:pt x="6631762" y="12168988"/>
                    <a:pt x="6631762" y="12181440"/>
                    <a:pt x="6634076" y="12193562"/>
                  </a:cubicBezTo>
                  <a:cubicBezTo>
                    <a:pt x="6636217" y="12193562"/>
                    <a:pt x="6639887" y="12180718"/>
                    <a:pt x="6644780" y="12158089"/>
                  </a:cubicBezTo>
                  <a:cubicBezTo>
                    <a:pt x="6644780" y="12149833"/>
                    <a:pt x="6648449" y="12139741"/>
                    <a:pt x="6650590" y="12127509"/>
                  </a:cubicBezTo>
                  <a:lnTo>
                    <a:pt x="8556044" y="12127509"/>
                  </a:lnTo>
                  <a:cubicBezTo>
                    <a:pt x="8555969" y="12149173"/>
                    <a:pt x="8557194" y="12170822"/>
                    <a:pt x="8559714" y="12192339"/>
                  </a:cubicBezTo>
                  <a:cubicBezTo>
                    <a:pt x="8561756" y="12239648"/>
                    <a:pt x="8572108" y="12286228"/>
                    <a:pt x="8590294" y="12329950"/>
                  </a:cubicBezTo>
                  <a:cubicBezTo>
                    <a:pt x="8595187" y="12329950"/>
                    <a:pt x="8582955" y="12273988"/>
                    <a:pt x="8581120" y="12191116"/>
                  </a:cubicBezTo>
                  <a:cubicBezTo>
                    <a:pt x="8579920" y="12169931"/>
                    <a:pt x="8579920" y="12148695"/>
                    <a:pt x="8581120" y="12127510"/>
                  </a:cubicBezTo>
                  <a:lnTo>
                    <a:pt x="15736895" y="12127509"/>
                  </a:lnTo>
                  <a:cubicBezTo>
                    <a:pt x="15898483" y="12127005"/>
                    <a:pt x="16029350" y="11996137"/>
                    <a:pt x="16029854" y="11834551"/>
                  </a:cubicBezTo>
                  <a:lnTo>
                    <a:pt x="16029852" y="6672913"/>
                  </a:lnTo>
                  <a:cubicBezTo>
                    <a:pt x="16029852" y="6622761"/>
                    <a:pt x="16029852" y="6573833"/>
                    <a:pt x="16032299" y="6525516"/>
                  </a:cubicBezTo>
                  <a:cubicBezTo>
                    <a:pt x="16035969" y="6413592"/>
                    <a:pt x="16043920" y="6304727"/>
                    <a:pt x="16057988" y="6189133"/>
                  </a:cubicBezTo>
                  <a:cubicBezTo>
                    <a:pt x="16104164" y="5848164"/>
                    <a:pt x="16033524" y="5498326"/>
                    <a:pt x="16033524" y="5150935"/>
                  </a:cubicBezTo>
                  <a:close/>
                  <a:moveTo>
                    <a:pt x="9147466" y="2235415"/>
                  </a:moveTo>
                  <a:lnTo>
                    <a:pt x="9204651" y="2223183"/>
                  </a:lnTo>
                  <a:lnTo>
                    <a:pt x="9252356" y="2208810"/>
                  </a:lnTo>
                  <a:lnTo>
                    <a:pt x="9289052" y="2197496"/>
                  </a:lnTo>
                  <a:cubicBezTo>
                    <a:pt x="9292111" y="2211257"/>
                    <a:pt x="9295168" y="2223795"/>
                    <a:pt x="9297920" y="2234498"/>
                  </a:cubicBezTo>
                  <a:cubicBezTo>
                    <a:pt x="9243793" y="2234498"/>
                    <a:pt x="9191807" y="2234498"/>
                    <a:pt x="9140432" y="2236944"/>
                  </a:cubicBezTo>
                  <a:close/>
                  <a:moveTo>
                    <a:pt x="7239565" y="5206285"/>
                  </a:moveTo>
                  <a:cubicBezTo>
                    <a:pt x="7221369" y="5125696"/>
                    <a:pt x="7208700" y="5043958"/>
                    <a:pt x="7201646" y="4961643"/>
                  </a:cubicBezTo>
                  <a:cubicBezTo>
                    <a:pt x="7191507" y="4845631"/>
                    <a:pt x="7188035" y="4729133"/>
                    <a:pt x="7191248" y="4612722"/>
                  </a:cubicBezTo>
                  <a:cubicBezTo>
                    <a:pt x="7191248" y="4591011"/>
                    <a:pt x="7192777" y="4568993"/>
                    <a:pt x="7193694" y="4546669"/>
                  </a:cubicBezTo>
                  <a:cubicBezTo>
                    <a:pt x="7193694" y="4557678"/>
                    <a:pt x="7193694" y="4568687"/>
                    <a:pt x="7193694" y="4579390"/>
                  </a:cubicBezTo>
                  <a:lnTo>
                    <a:pt x="7193694" y="4579390"/>
                  </a:lnTo>
                  <a:cubicBezTo>
                    <a:pt x="7196507" y="4818789"/>
                    <a:pt x="7219318" y="5057533"/>
                    <a:pt x="7261889" y="5293133"/>
                  </a:cubicBezTo>
                  <a:lnTo>
                    <a:pt x="7261889" y="5293133"/>
                  </a:lnTo>
                  <a:cubicBezTo>
                    <a:pt x="7260054" y="5282735"/>
                    <a:pt x="7251491" y="5252767"/>
                    <a:pt x="7239565" y="5206285"/>
                  </a:cubicBezTo>
                  <a:close/>
                  <a:moveTo>
                    <a:pt x="4221601" y="8886004"/>
                  </a:moveTo>
                  <a:cubicBezTo>
                    <a:pt x="4221601" y="8824844"/>
                    <a:pt x="4223742" y="8736772"/>
                    <a:pt x="4231082" y="8632189"/>
                  </a:cubicBezTo>
                  <a:cubicBezTo>
                    <a:pt x="4236891" y="8550539"/>
                    <a:pt x="4247595" y="8458187"/>
                    <a:pt x="4263191" y="8360330"/>
                  </a:cubicBezTo>
                  <a:cubicBezTo>
                    <a:pt x="4238169" y="8567180"/>
                    <a:pt x="4227950" y="8775554"/>
                    <a:pt x="4232611" y="8983861"/>
                  </a:cubicBezTo>
                  <a:lnTo>
                    <a:pt x="4218849" y="8980803"/>
                  </a:lnTo>
                  <a:cubicBezTo>
                    <a:pt x="4221296" y="8973158"/>
                    <a:pt x="4221907" y="8939520"/>
                    <a:pt x="4221601" y="8886004"/>
                  </a:cubicBezTo>
                  <a:close/>
                </a:path>
              </a:pathLst>
            </a:custGeom>
            <a:solidFill>
              <a:schemeClr val="accent1">
                <a:lumMod val="50000"/>
                <a:lumOff val="50000"/>
              </a:schemeClr>
            </a:solidFill>
            <a:ln w="30569"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624A689-EC5D-440F-B2B8-3E5FB62E71EF}"/>
                </a:ext>
              </a:extLst>
            </p:cNvPr>
            <p:cNvSpPr/>
            <p:nvPr/>
          </p:nvSpPr>
          <p:spPr>
            <a:xfrm>
              <a:off x="12774012" y="4770636"/>
              <a:ext cx="2141385" cy="3988894"/>
            </a:xfrm>
            <a:custGeom>
              <a:avLst/>
              <a:gdLst>
                <a:gd name="connsiteX0" fmla="*/ 1695368 w 1878044"/>
                <a:gd name="connsiteY0" fmla="*/ 2558343 h 3492993"/>
                <a:gd name="connsiteX1" fmla="*/ 1536963 w 1878044"/>
                <a:gd name="connsiteY1" fmla="*/ 2362629 h 3492993"/>
                <a:gd name="connsiteX2" fmla="*/ 1538492 w 1878044"/>
                <a:gd name="connsiteY2" fmla="*/ 2365687 h 3492993"/>
                <a:gd name="connsiteX3" fmla="*/ 1525036 w 1878044"/>
                <a:gd name="connsiteY3" fmla="*/ 2354373 h 3492993"/>
                <a:gd name="connsiteX4" fmla="*/ 1525036 w 1878044"/>
                <a:gd name="connsiteY4" fmla="*/ 2354373 h 3492993"/>
                <a:gd name="connsiteX5" fmla="*/ 1504548 w 1878044"/>
                <a:gd name="connsiteY5" fmla="*/ 2338777 h 3492993"/>
                <a:gd name="connsiteX6" fmla="*/ 1478555 w 1878044"/>
                <a:gd name="connsiteY6" fmla="*/ 2293518 h 3492993"/>
                <a:gd name="connsiteX7" fmla="*/ 1478555 w 1878044"/>
                <a:gd name="connsiteY7" fmla="*/ 2293518 h 3492993"/>
                <a:gd name="connsiteX8" fmla="*/ 1451339 w 1878044"/>
                <a:gd name="connsiteY8" fmla="*/ 2227159 h 3492993"/>
                <a:gd name="connsiteX9" fmla="*/ 1409443 w 1878044"/>
                <a:gd name="connsiteY9" fmla="*/ 2120433 h 3492993"/>
                <a:gd name="connsiteX10" fmla="*/ 1369689 w 1878044"/>
                <a:gd name="connsiteY10" fmla="*/ 2012791 h 3492993"/>
                <a:gd name="connsiteX11" fmla="*/ 1331464 w 1878044"/>
                <a:gd name="connsiteY11" fmla="*/ 1904843 h 3492993"/>
                <a:gd name="connsiteX12" fmla="*/ 1294156 w 1878044"/>
                <a:gd name="connsiteY12" fmla="*/ 1795671 h 3492993"/>
                <a:gd name="connsiteX13" fmla="*/ 1259600 w 1878044"/>
                <a:gd name="connsiteY13" fmla="*/ 1686194 h 3492993"/>
                <a:gd name="connsiteX14" fmla="*/ 1225962 w 1878044"/>
                <a:gd name="connsiteY14" fmla="*/ 1576717 h 3492993"/>
                <a:gd name="connsiteX15" fmla="*/ 1193547 w 1878044"/>
                <a:gd name="connsiteY15" fmla="*/ 1466628 h 3492993"/>
                <a:gd name="connsiteX16" fmla="*/ 1162966 w 1878044"/>
                <a:gd name="connsiteY16" fmla="*/ 1356234 h 3492993"/>
                <a:gd name="connsiteX17" fmla="*/ 1132386 w 1878044"/>
                <a:gd name="connsiteY17" fmla="*/ 1245533 h 3492993"/>
                <a:gd name="connsiteX18" fmla="*/ 1103335 w 1878044"/>
                <a:gd name="connsiteY18" fmla="*/ 1134527 h 3492993"/>
                <a:gd name="connsiteX19" fmla="*/ 1075507 w 1878044"/>
                <a:gd name="connsiteY19" fmla="*/ 1023520 h 3492993"/>
                <a:gd name="connsiteX20" fmla="*/ 1048597 w 1878044"/>
                <a:gd name="connsiteY20" fmla="*/ 911903 h 3492993"/>
                <a:gd name="connsiteX21" fmla="*/ 1022603 w 1878044"/>
                <a:gd name="connsiteY21" fmla="*/ 800285 h 3492993"/>
                <a:gd name="connsiteX22" fmla="*/ 974287 w 1878044"/>
                <a:gd name="connsiteY22" fmla="*/ 576438 h 3492993"/>
                <a:gd name="connsiteX23" fmla="*/ 974287 w 1878044"/>
                <a:gd name="connsiteY23" fmla="*/ 570016 h 3492993"/>
                <a:gd name="connsiteX24" fmla="*/ 968476 w 1878044"/>
                <a:gd name="connsiteY24" fmla="*/ 565734 h 3492993"/>
                <a:gd name="connsiteX25" fmla="*/ 926887 w 1878044"/>
                <a:gd name="connsiteY25" fmla="*/ 535154 h 3492993"/>
                <a:gd name="connsiteX26" fmla="*/ 886216 w 1878044"/>
                <a:gd name="connsiteY26" fmla="*/ 502128 h 3492993"/>
                <a:gd name="connsiteX27" fmla="*/ 806707 w 1878044"/>
                <a:gd name="connsiteY27" fmla="*/ 433934 h 3492993"/>
                <a:gd name="connsiteX28" fmla="*/ 728728 w 1878044"/>
                <a:gd name="connsiteY28" fmla="*/ 362988 h 3492993"/>
                <a:gd name="connsiteX29" fmla="*/ 651360 w 1878044"/>
                <a:gd name="connsiteY29" fmla="*/ 291430 h 3492993"/>
                <a:gd name="connsiteX30" fmla="*/ 498458 w 1878044"/>
                <a:gd name="connsiteY30" fmla="*/ 146480 h 3492993"/>
                <a:gd name="connsiteX31" fmla="*/ 345557 w 1878044"/>
                <a:gd name="connsiteY31" fmla="*/ 0 h 3492993"/>
                <a:gd name="connsiteX32" fmla="*/ 416503 w 1878044"/>
                <a:gd name="connsiteY32" fmla="*/ 77980 h 3492993"/>
                <a:gd name="connsiteX33" fmla="*/ 481027 w 1878044"/>
                <a:gd name="connsiteY33" fmla="*/ 147091 h 3492993"/>
                <a:gd name="connsiteX34" fmla="*/ 356260 w 1878044"/>
                <a:gd name="connsiteY34" fmla="*/ 11926 h 3492993"/>
                <a:gd name="connsiteX35" fmla="*/ 356260 w 1878044"/>
                <a:gd name="connsiteY35" fmla="*/ 11926 h 3492993"/>
                <a:gd name="connsiteX36" fmla="*/ 351368 w 1878044"/>
                <a:gd name="connsiteY36" fmla="*/ 6728 h 3492993"/>
                <a:gd name="connsiteX37" fmla="*/ 351368 w 1878044"/>
                <a:gd name="connsiteY37" fmla="*/ 6728 h 3492993"/>
                <a:gd name="connsiteX38" fmla="*/ 348615 w 1878044"/>
                <a:gd name="connsiteY38" fmla="*/ 3364 h 3492993"/>
                <a:gd name="connsiteX39" fmla="*/ 348615 w 1878044"/>
                <a:gd name="connsiteY39" fmla="*/ 3364 h 3492993"/>
                <a:gd name="connsiteX40" fmla="*/ 348615 w 1878044"/>
                <a:gd name="connsiteY40" fmla="*/ 3364 h 3492993"/>
                <a:gd name="connsiteX41" fmla="*/ 321705 w 1878044"/>
                <a:gd name="connsiteY41" fmla="*/ 32415 h 3492993"/>
                <a:gd name="connsiteX42" fmla="*/ 313754 w 1878044"/>
                <a:gd name="connsiteY42" fmla="*/ 41895 h 3492993"/>
                <a:gd name="connsiteX43" fmla="*/ 295099 w 1878044"/>
                <a:gd name="connsiteY43" fmla="*/ 65442 h 3492993"/>
                <a:gd name="connsiteX44" fmla="*/ 285008 w 1878044"/>
                <a:gd name="connsiteY44" fmla="*/ 71864 h 3492993"/>
                <a:gd name="connsiteX45" fmla="*/ 261155 w 1878044"/>
                <a:gd name="connsiteY45" fmla="*/ 106113 h 3492993"/>
                <a:gd name="connsiteX46" fmla="*/ 259015 w 1878044"/>
                <a:gd name="connsiteY46" fmla="*/ 109477 h 3492993"/>
                <a:gd name="connsiteX47" fmla="*/ 237914 w 1878044"/>
                <a:gd name="connsiteY47" fmla="*/ 143421 h 3492993"/>
                <a:gd name="connsiteX48" fmla="*/ 231187 w 1878044"/>
                <a:gd name="connsiteY48" fmla="*/ 155042 h 3492993"/>
                <a:gd name="connsiteX49" fmla="*/ 214674 w 1878044"/>
                <a:gd name="connsiteY49" fmla="*/ 185622 h 3492993"/>
                <a:gd name="connsiteX50" fmla="*/ 209169 w 1878044"/>
                <a:gd name="connsiteY50" fmla="*/ 195714 h 3492993"/>
                <a:gd name="connsiteX51" fmla="*/ 188374 w 1878044"/>
                <a:gd name="connsiteY51" fmla="*/ 236691 h 3492993"/>
                <a:gd name="connsiteX52" fmla="*/ 188374 w 1878044"/>
                <a:gd name="connsiteY52" fmla="*/ 238832 h 3492993"/>
                <a:gd name="connsiteX53" fmla="*/ 169721 w 1878044"/>
                <a:gd name="connsiteY53" fmla="*/ 279198 h 3492993"/>
                <a:gd name="connsiteX54" fmla="*/ 165439 w 1878044"/>
                <a:gd name="connsiteY54" fmla="*/ 288984 h 3492993"/>
                <a:gd name="connsiteX55" fmla="*/ 149843 w 1878044"/>
                <a:gd name="connsiteY55" fmla="*/ 325374 h 3492993"/>
                <a:gd name="connsiteX56" fmla="*/ 148008 w 1878044"/>
                <a:gd name="connsiteY56" fmla="*/ 330267 h 3492993"/>
                <a:gd name="connsiteX57" fmla="*/ 148008 w 1878044"/>
                <a:gd name="connsiteY57" fmla="*/ 330267 h 3492993"/>
                <a:gd name="connsiteX58" fmla="*/ 0 w 1878044"/>
                <a:gd name="connsiteY58" fmla="*/ 842791 h 3492993"/>
                <a:gd name="connsiteX59" fmla="*/ 0 w 1878044"/>
                <a:gd name="connsiteY59" fmla="*/ 910985 h 3492993"/>
                <a:gd name="connsiteX60" fmla="*/ 0 w 1878044"/>
                <a:gd name="connsiteY60" fmla="*/ 936978 h 3492993"/>
                <a:gd name="connsiteX61" fmla="*/ 0 w 1878044"/>
                <a:gd name="connsiteY61" fmla="*/ 950128 h 3492993"/>
                <a:gd name="connsiteX62" fmla="*/ 0 w 1878044"/>
                <a:gd name="connsiteY62" fmla="*/ 970922 h 3492993"/>
                <a:gd name="connsiteX63" fmla="*/ 2752 w 1878044"/>
                <a:gd name="connsiteY63" fmla="*/ 1021074 h 3492993"/>
                <a:gd name="connsiteX64" fmla="*/ 4893 w 1878044"/>
                <a:gd name="connsiteY64" fmla="*/ 1050126 h 3492993"/>
                <a:gd name="connsiteX65" fmla="*/ 9786 w 1878044"/>
                <a:gd name="connsiteY65" fmla="*/ 1103029 h 3492993"/>
                <a:gd name="connsiteX66" fmla="*/ 12844 w 1878044"/>
                <a:gd name="connsiteY66" fmla="*/ 1129940 h 3492993"/>
                <a:gd name="connsiteX67" fmla="*/ 19877 w 1878044"/>
                <a:gd name="connsiteY67" fmla="*/ 1186208 h 3492993"/>
                <a:gd name="connsiteX68" fmla="*/ 23547 w 1878044"/>
                <a:gd name="connsiteY68" fmla="*/ 1210060 h 3492993"/>
                <a:gd name="connsiteX69" fmla="*/ 32721 w 1878044"/>
                <a:gd name="connsiteY69" fmla="*/ 1271221 h 3492993"/>
                <a:gd name="connsiteX70" fmla="*/ 36084 w 1878044"/>
                <a:gd name="connsiteY70" fmla="*/ 1290180 h 3492993"/>
                <a:gd name="connsiteX71" fmla="*/ 48317 w 1878044"/>
                <a:gd name="connsiteY71" fmla="*/ 1355622 h 3492993"/>
                <a:gd name="connsiteX72" fmla="*/ 50457 w 1878044"/>
                <a:gd name="connsiteY72" fmla="*/ 1366020 h 3492993"/>
                <a:gd name="connsiteX73" fmla="*/ 178895 w 1878044"/>
                <a:gd name="connsiteY73" fmla="*/ 1847964 h 3492993"/>
                <a:gd name="connsiteX74" fmla="*/ 181341 w 1878044"/>
                <a:gd name="connsiteY74" fmla="*/ 1855915 h 3492993"/>
                <a:gd name="connsiteX75" fmla="*/ 203664 w 1878044"/>
                <a:gd name="connsiteY75" fmla="*/ 1922274 h 3492993"/>
                <a:gd name="connsiteX76" fmla="*/ 209169 w 1878044"/>
                <a:gd name="connsiteY76" fmla="*/ 1939093 h 3492993"/>
                <a:gd name="connsiteX77" fmla="*/ 230575 w 1878044"/>
                <a:gd name="connsiteY77" fmla="*/ 2000253 h 3492993"/>
                <a:gd name="connsiteX78" fmla="*/ 237914 w 1878044"/>
                <a:gd name="connsiteY78" fmla="*/ 2021354 h 3492993"/>
                <a:gd name="connsiteX79" fmla="*/ 258709 w 1878044"/>
                <a:gd name="connsiteY79" fmla="*/ 2077927 h 3492993"/>
                <a:gd name="connsiteX80" fmla="*/ 267577 w 1878044"/>
                <a:gd name="connsiteY80" fmla="*/ 2102086 h 3492993"/>
                <a:gd name="connsiteX81" fmla="*/ 287760 w 1878044"/>
                <a:gd name="connsiteY81" fmla="*/ 2154989 h 3492993"/>
                <a:gd name="connsiteX82" fmla="*/ 297852 w 1878044"/>
                <a:gd name="connsiteY82" fmla="*/ 2181289 h 3492993"/>
                <a:gd name="connsiteX83" fmla="*/ 317423 w 1878044"/>
                <a:gd name="connsiteY83" fmla="*/ 2230829 h 3492993"/>
                <a:gd name="connsiteX84" fmla="*/ 328738 w 1878044"/>
                <a:gd name="connsiteY84" fmla="*/ 2258657 h 3492993"/>
                <a:gd name="connsiteX85" fmla="*/ 347697 w 1878044"/>
                <a:gd name="connsiteY85" fmla="*/ 2305138 h 3492993"/>
                <a:gd name="connsiteX86" fmla="*/ 359624 w 1878044"/>
                <a:gd name="connsiteY86" fmla="*/ 2334190 h 3492993"/>
                <a:gd name="connsiteX87" fmla="*/ 377972 w 1878044"/>
                <a:gd name="connsiteY87" fmla="*/ 2377613 h 3492993"/>
                <a:gd name="connsiteX88" fmla="*/ 390510 w 1878044"/>
                <a:gd name="connsiteY88" fmla="*/ 2408194 h 3492993"/>
                <a:gd name="connsiteX89" fmla="*/ 407940 w 1878044"/>
                <a:gd name="connsiteY89" fmla="*/ 2448866 h 3492993"/>
                <a:gd name="connsiteX90" fmla="*/ 421396 w 1878044"/>
                <a:gd name="connsiteY90" fmla="*/ 2479446 h 3492993"/>
                <a:gd name="connsiteX91" fmla="*/ 437909 w 1878044"/>
                <a:gd name="connsiteY91" fmla="*/ 2517059 h 3492993"/>
                <a:gd name="connsiteX92" fmla="*/ 451976 w 1878044"/>
                <a:gd name="connsiteY92" fmla="*/ 2547639 h 3492993"/>
                <a:gd name="connsiteX93" fmla="*/ 468489 w 1878044"/>
                <a:gd name="connsiteY93" fmla="*/ 2579443 h 3492993"/>
                <a:gd name="connsiteX94" fmla="*/ 482862 w 1878044"/>
                <a:gd name="connsiteY94" fmla="*/ 2610023 h 3492993"/>
                <a:gd name="connsiteX95" fmla="*/ 497235 w 1878044"/>
                <a:gd name="connsiteY95" fmla="*/ 2640603 h 3492993"/>
                <a:gd name="connsiteX96" fmla="*/ 512219 w 1878044"/>
                <a:gd name="connsiteY96" fmla="*/ 2671184 h 3492993"/>
                <a:gd name="connsiteX97" fmla="*/ 513749 w 1878044"/>
                <a:gd name="connsiteY97" fmla="*/ 2674853 h 3492993"/>
                <a:gd name="connsiteX98" fmla="*/ 504574 w 1878044"/>
                <a:gd name="connsiteY98" fmla="*/ 2662315 h 3492993"/>
                <a:gd name="connsiteX99" fmla="*/ 490201 w 1878044"/>
                <a:gd name="connsiteY99" fmla="*/ 2640910 h 3492993"/>
                <a:gd name="connsiteX100" fmla="*/ 498152 w 1878044"/>
                <a:gd name="connsiteY100" fmla="*/ 2656811 h 3492993"/>
                <a:gd name="connsiteX101" fmla="*/ 594786 w 1878044"/>
                <a:gd name="connsiteY101" fmla="*/ 2879435 h 3492993"/>
                <a:gd name="connsiteX102" fmla="*/ 594786 w 1878044"/>
                <a:gd name="connsiteY102" fmla="*/ 2879435 h 3492993"/>
                <a:gd name="connsiteX103" fmla="*/ 597844 w 1878044"/>
                <a:gd name="connsiteY103" fmla="*/ 2885551 h 3492993"/>
                <a:gd name="connsiteX104" fmla="*/ 616192 w 1878044"/>
                <a:gd name="connsiteY104" fmla="*/ 2918272 h 3492993"/>
                <a:gd name="connsiteX105" fmla="*/ 621085 w 1878044"/>
                <a:gd name="connsiteY105" fmla="*/ 2926529 h 3492993"/>
                <a:gd name="connsiteX106" fmla="*/ 641268 w 1878044"/>
                <a:gd name="connsiteY106" fmla="*/ 2957109 h 3492993"/>
                <a:gd name="connsiteX107" fmla="*/ 641268 w 1878044"/>
                <a:gd name="connsiteY107" fmla="*/ 2958944 h 3492993"/>
                <a:gd name="connsiteX108" fmla="*/ 662062 w 1878044"/>
                <a:gd name="connsiteY108" fmla="*/ 2987689 h 3492993"/>
                <a:gd name="connsiteX109" fmla="*/ 667567 w 1878044"/>
                <a:gd name="connsiteY109" fmla="*/ 2995028 h 3492993"/>
                <a:gd name="connsiteX110" fmla="*/ 685914 w 1878044"/>
                <a:gd name="connsiteY110" fmla="*/ 3017352 h 3492993"/>
                <a:gd name="connsiteX111" fmla="*/ 702734 w 1878044"/>
                <a:gd name="connsiteY111" fmla="*/ 3047932 h 3492993"/>
                <a:gd name="connsiteX112" fmla="*/ 714660 w 1878044"/>
                <a:gd name="connsiteY112" fmla="*/ 3068421 h 3492993"/>
                <a:gd name="connsiteX113" fmla="*/ 719553 w 1878044"/>
                <a:gd name="connsiteY113" fmla="*/ 3076678 h 3492993"/>
                <a:gd name="connsiteX114" fmla="*/ 727504 w 1878044"/>
                <a:gd name="connsiteY114" fmla="*/ 3089827 h 3492993"/>
                <a:gd name="connsiteX115" fmla="*/ 734232 w 1878044"/>
                <a:gd name="connsiteY115" fmla="*/ 3099918 h 3492993"/>
                <a:gd name="connsiteX116" fmla="*/ 741877 w 1878044"/>
                <a:gd name="connsiteY116" fmla="*/ 3111539 h 3492993"/>
                <a:gd name="connsiteX117" fmla="*/ 749216 w 1878044"/>
                <a:gd name="connsiteY117" fmla="*/ 3122548 h 3492993"/>
                <a:gd name="connsiteX118" fmla="*/ 757167 w 1878044"/>
                <a:gd name="connsiteY118" fmla="*/ 3133863 h 3492993"/>
                <a:gd name="connsiteX119" fmla="*/ 765423 w 1878044"/>
                <a:gd name="connsiteY119" fmla="*/ 3145483 h 3492993"/>
                <a:gd name="connsiteX120" fmla="*/ 773681 w 1878044"/>
                <a:gd name="connsiteY120" fmla="*/ 3156186 h 3492993"/>
                <a:gd name="connsiteX121" fmla="*/ 782854 w 1878044"/>
                <a:gd name="connsiteY121" fmla="*/ 3168113 h 3492993"/>
                <a:gd name="connsiteX122" fmla="*/ 791111 w 1878044"/>
                <a:gd name="connsiteY122" fmla="*/ 3178510 h 3492993"/>
                <a:gd name="connsiteX123" fmla="*/ 800896 w 1878044"/>
                <a:gd name="connsiteY123" fmla="*/ 3191048 h 3492993"/>
                <a:gd name="connsiteX124" fmla="*/ 809154 w 1878044"/>
                <a:gd name="connsiteY124" fmla="*/ 3200834 h 3492993"/>
                <a:gd name="connsiteX125" fmla="*/ 820468 w 1878044"/>
                <a:gd name="connsiteY125" fmla="*/ 3213677 h 3492993"/>
                <a:gd name="connsiteX126" fmla="*/ 828113 w 1878044"/>
                <a:gd name="connsiteY126" fmla="*/ 3222545 h 3492993"/>
                <a:gd name="connsiteX127" fmla="*/ 875512 w 1878044"/>
                <a:gd name="connsiteY127" fmla="*/ 3271780 h 3492993"/>
                <a:gd name="connsiteX128" fmla="*/ 882546 w 1878044"/>
                <a:gd name="connsiteY128" fmla="*/ 3278507 h 3492993"/>
                <a:gd name="connsiteX129" fmla="*/ 896613 w 1878044"/>
                <a:gd name="connsiteY129" fmla="*/ 3291351 h 3492993"/>
                <a:gd name="connsiteX130" fmla="*/ 905786 w 1878044"/>
                <a:gd name="connsiteY130" fmla="*/ 3299607 h 3492993"/>
                <a:gd name="connsiteX131" fmla="*/ 920159 w 1878044"/>
                <a:gd name="connsiteY131" fmla="*/ 3311840 h 3492993"/>
                <a:gd name="connsiteX132" fmla="*/ 929639 w 1878044"/>
                <a:gd name="connsiteY132" fmla="*/ 3319790 h 3492993"/>
                <a:gd name="connsiteX133" fmla="*/ 944624 w 1878044"/>
                <a:gd name="connsiteY133" fmla="*/ 3331717 h 3492993"/>
                <a:gd name="connsiteX134" fmla="*/ 954715 w 1878044"/>
                <a:gd name="connsiteY134" fmla="*/ 3339362 h 3492993"/>
                <a:gd name="connsiteX135" fmla="*/ 970005 w 1878044"/>
                <a:gd name="connsiteY135" fmla="*/ 3350677 h 3492993"/>
                <a:gd name="connsiteX136" fmla="*/ 980402 w 1878044"/>
                <a:gd name="connsiteY136" fmla="*/ 3357710 h 3492993"/>
                <a:gd name="connsiteX137" fmla="*/ 996610 w 1878044"/>
                <a:gd name="connsiteY137" fmla="*/ 3368719 h 3492993"/>
                <a:gd name="connsiteX138" fmla="*/ 1007007 w 1878044"/>
                <a:gd name="connsiteY138" fmla="*/ 3375140 h 3492993"/>
                <a:gd name="connsiteX139" fmla="*/ 1024133 w 1878044"/>
                <a:gd name="connsiteY139" fmla="*/ 3385538 h 3492993"/>
                <a:gd name="connsiteX140" fmla="*/ 1033918 w 1878044"/>
                <a:gd name="connsiteY140" fmla="*/ 3391348 h 3492993"/>
                <a:gd name="connsiteX141" fmla="*/ 1052266 w 1878044"/>
                <a:gd name="connsiteY141" fmla="*/ 3401134 h 3492993"/>
                <a:gd name="connsiteX142" fmla="*/ 1059605 w 1878044"/>
                <a:gd name="connsiteY142" fmla="*/ 3404803 h 3492993"/>
                <a:gd name="connsiteX143" fmla="*/ 1090185 w 1878044"/>
                <a:gd name="connsiteY143" fmla="*/ 3419482 h 3492993"/>
                <a:gd name="connsiteX144" fmla="*/ 1674574 w 1878044"/>
                <a:gd name="connsiteY144" fmla="*/ 3385232 h 3492993"/>
                <a:gd name="connsiteX145" fmla="*/ 1695368 w 1878044"/>
                <a:gd name="connsiteY145" fmla="*/ 2558343 h 3492993"/>
                <a:gd name="connsiteX146" fmla="*/ 945235 w 1878044"/>
                <a:gd name="connsiteY146" fmla="*/ 597538 h 3492993"/>
                <a:gd name="connsiteX147" fmla="*/ 945235 w 1878044"/>
                <a:gd name="connsiteY147" fmla="*/ 594174 h 3492993"/>
                <a:gd name="connsiteX148" fmla="*/ 945235 w 1878044"/>
                <a:gd name="connsiteY148" fmla="*/ 588976 h 3492993"/>
                <a:gd name="connsiteX149" fmla="*/ 945235 w 1878044"/>
                <a:gd name="connsiteY149" fmla="*/ 588976 h 3492993"/>
                <a:gd name="connsiteX150" fmla="*/ 948600 w 1878044"/>
                <a:gd name="connsiteY150" fmla="*/ 606406 h 3492993"/>
                <a:gd name="connsiteX151" fmla="*/ 1195076 w 1878044"/>
                <a:gd name="connsiteY151" fmla="*/ 1586503 h 3492993"/>
                <a:gd name="connsiteX152" fmla="*/ 1231161 w 1878044"/>
                <a:gd name="connsiteY152" fmla="*/ 1695674 h 3492993"/>
                <a:gd name="connsiteX153" fmla="*/ 1269080 w 1878044"/>
                <a:gd name="connsiteY153" fmla="*/ 1804540 h 3492993"/>
                <a:gd name="connsiteX154" fmla="*/ 1308529 w 1878044"/>
                <a:gd name="connsiteY154" fmla="*/ 1912488 h 3492993"/>
                <a:gd name="connsiteX155" fmla="*/ 1351035 w 1878044"/>
                <a:gd name="connsiteY155" fmla="*/ 2019519 h 3492993"/>
                <a:gd name="connsiteX156" fmla="*/ 1396294 w 1878044"/>
                <a:gd name="connsiteY156" fmla="*/ 2125021 h 3492993"/>
                <a:gd name="connsiteX157" fmla="*/ 1443999 w 1878044"/>
                <a:gd name="connsiteY157" fmla="*/ 2229911 h 3492993"/>
                <a:gd name="connsiteX158" fmla="*/ 1467851 w 1878044"/>
                <a:gd name="connsiteY158" fmla="*/ 2278840 h 3492993"/>
                <a:gd name="connsiteX159" fmla="*/ 1458984 w 1878044"/>
                <a:gd name="connsiteY159" fmla="*/ 2262632 h 3492993"/>
                <a:gd name="connsiteX160" fmla="*/ 1447057 w 1878044"/>
                <a:gd name="connsiteY160" fmla="*/ 2239697 h 3492993"/>
                <a:gd name="connsiteX161" fmla="*/ 1429321 w 1878044"/>
                <a:gd name="connsiteY161" fmla="*/ 2204835 h 3492993"/>
                <a:gd name="connsiteX162" fmla="*/ 1429321 w 1878044"/>
                <a:gd name="connsiteY162" fmla="*/ 2204835 h 3492993"/>
                <a:gd name="connsiteX163" fmla="*/ 1419840 w 1878044"/>
                <a:gd name="connsiteY163" fmla="*/ 2184346 h 3492993"/>
                <a:gd name="connsiteX164" fmla="*/ 1401798 w 1878044"/>
                <a:gd name="connsiteY164" fmla="*/ 2146427 h 3492993"/>
                <a:gd name="connsiteX165" fmla="*/ 1399046 w 1878044"/>
                <a:gd name="connsiteY165" fmla="*/ 2140923 h 3492993"/>
                <a:gd name="connsiteX166" fmla="*/ 1399046 w 1878044"/>
                <a:gd name="connsiteY166" fmla="*/ 2138476 h 3492993"/>
                <a:gd name="connsiteX167" fmla="*/ 1375193 w 1878044"/>
                <a:gd name="connsiteY167" fmla="*/ 2084960 h 3492993"/>
                <a:gd name="connsiteX168" fmla="*/ 1372441 w 1878044"/>
                <a:gd name="connsiteY168" fmla="*/ 2078539 h 3492993"/>
                <a:gd name="connsiteX169" fmla="*/ 1348282 w 1878044"/>
                <a:gd name="connsiteY169" fmla="*/ 2020742 h 3492993"/>
                <a:gd name="connsiteX170" fmla="*/ 1345836 w 1878044"/>
                <a:gd name="connsiteY170" fmla="*/ 2015238 h 3492993"/>
                <a:gd name="connsiteX171" fmla="*/ 1324736 w 1878044"/>
                <a:gd name="connsiteY171" fmla="*/ 1967838 h 3492993"/>
                <a:gd name="connsiteX172" fmla="*/ 1318620 w 1878044"/>
                <a:gd name="connsiteY172" fmla="*/ 1952548 h 3492993"/>
                <a:gd name="connsiteX173" fmla="*/ 1318620 w 1878044"/>
                <a:gd name="connsiteY173" fmla="*/ 1950713 h 3492993"/>
                <a:gd name="connsiteX174" fmla="*/ 1300884 w 1878044"/>
                <a:gd name="connsiteY174" fmla="*/ 1904231 h 3492993"/>
                <a:gd name="connsiteX175" fmla="*/ 1292932 w 1878044"/>
                <a:gd name="connsiteY175" fmla="*/ 1882214 h 3492993"/>
                <a:gd name="connsiteX176" fmla="*/ 1276114 w 1878044"/>
                <a:gd name="connsiteY176" fmla="*/ 1835731 h 3492993"/>
                <a:gd name="connsiteX177" fmla="*/ 1267245 w 1878044"/>
                <a:gd name="connsiteY177" fmla="*/ 1811573 h 3492993"/>
                <a:gd name="connsiteX178" fmla="*/ 1251344 w 1878044"/>
                <a:gd name="connsiteY178" fmla="*/ 1765397 h 3492993"/>
                <a:gd name="connsiteX179" fmla="*/ 1242781 w 1878044"/>
                <a:gd name="connsiteY179" fmla="*/ 1739710 h 3492993"/>
                <a:gd name="connsiteX180" fmla="*/ 1227491 w 1878044"/>
                <a:gd name="connsiteY180" fmla="*/ 1693534 h 3492993"/>
                <a:gd name="connsiteX181" fmla="*/ 1218623 w 1878044"/>
                <a:gd name="connsiteY181" fmla="*/ 1667235 h 3492993"/>
                <a:gd name="connsiteX182" fmla="*/ 1204250 w 1878044"/>
                <a:gd name="connsiteY182" fmla="*/ 1621364 h 3492993"/>
                <a:gd name="connsiteX183" fmla="*/ 1195687 w 1878044"/>
                <a:gd name="connsiteY183" fmla="*/ 1594148 h 3492993"/>
                <a:gd name="connsiteX184" fmla="*/ 1181621 w 1878044"/>
                <a:gd name="connsiteY184" fmla="*/ 1548583 h 3492993"/>
                <a:gd name="connsiteX185" fmla="*/ 1173670 w 1878044"/>
                <a:gd name="connsiteY185" fmla="*/ 1521673 h 3492993"/>
                <a:gd name="connsiteX186" fmla="*/ 1159908 w 1878044"/>
                <a:gd name="connsiteY186" fmla="*/ 1475802 h 3492993"/>
                <a:gd name="connsiteX187" fmla="*/ 1152263 w 1878044"/>
                <a:gd name="connsiteY187" fmla="*/ 1449809 h 3492993"/>
                <a:gd name="connsiteX188" fmla="*/ 1148594 w 1878044"/>
                <a:gd name="connsiteY188" fmla="*/ 1437271 h 3492993"/>
                <a:gd name="connsiteX189" fmla="*/ 1160520 w 1878044"/>
                <a:gd name="connsiteY189" fmla="*/ 1477025 h 349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1878044" h="3492993">
                  <a:moveTo>
                    <a:pt x="1695368" y="2558343"/>
                  </a:moveTo>
                  <a:cubicBezTo>
                    <a:pt x="1662347" y="2479312"/>
                    <a:pt x="1607376" y="2411395"/>
                    <a:pt x="1536963" y="2362629"/>
                  </a:cubicBezTo>
                  <a:lnTo>
                    <a:pt x="1538492" y="2365687"/>
                  </a:lnTo>
                  <a:lnTo>
                    <a:pt x="1525036" y="2354373"/>
                  </a:lnTo>
                  <a:lnTo>
                    <a:pt x="1525036" y="2354373"/>
                  </a:lnTo>
                  <a:cubicBezTo>
                    <a:pt x="1518309" y="2348868"/>
                    <a:pt x="1511581" y="2343670"/>
                    <a:pt x="1504548" y="2338777"/>
                  </a:cubicBezTo>
                  <a:cubicBezTo>
                    <a:pt x="1495679" y="2324098"/>
                    <a:pt x="1487117" y="2308197"/>
                    <a:pt x="1478555" y="2293518"/>
                  </a:cubicBezTo>
                  <a:lnTo>
                    <a:pt x="1478555" y="2293518"/>
                  </a:lnTo>
                  <a:cubicBezTo>
                    <a:pt x="1469686" y="2271500"/>
                    <a:pt x="1460512" y="2249177"/>
                    <a:pt x="1451339" y="2227159"/>
                  </a:cubicBezTo>
                  <a:cubicBezTo>
                    <a:pt x="1436049" y="2192297"/>
                    <a:pt x="1423204" y="2156213"/>
                    <a:pt x="1409443" y="2120433"/>
                  </a:cubicBezTo>
                  <a:cubicBezTo>
                    <a:pt x="1395682" y="2084655"/>
                    <a:pt x="1381615" y="2049182"/>
                    <a:pt x="1369689" y="2012791"/>
                  </a:cubicBezTo>
                  <a:lnTo>
                    <a:pt x="1331464" y="1904843"/>
                  </a:lnTo>
                  <a:lnTo>
                    <a:pt x="1294156" y="1795671"/>
                  </a:lnTo>
                  <a:cubicBezTo>
                    <a:pt x="1281924" y="1759281"/>
                    <a:pt x="1270609" y="1722891"/>
                    <a:pt x="1259600" y="1686194"/>
                  </a:cubicBezTo>
                  <a:cubicBezTo>
                    <a:pt x="1248592" y="1649498"/>
                    <a:pt x="1236665" y="1613413"/>
                    <a:pt x="1225962" y="1576717"/>
                  </a:cubicBezTo>
                  <a:lnTo>
                    <a:pt x="1193547" y="1466628"/>
                  </a:lnTo>
                  <a:lnTo>
                    <a:pt x="1162966" y="1356234"/>
                  </a:lnTo>
                  <a:cubicBezTo>
                    <a:pt x="1152569" y="1319537"/>
                    <a:pt x="1142783" y="1282535"/>
                    <a:pt x="1132386" y="1245533"/>
                  </a:cubicBezTo>
                  <a:cubicBezTo>
                    <a:pt x="1121989" y="1208531"/>
                    <a:pt x="1112509" y="1171835"/>
                    <a:pt x="1103335" y="1134527"/>
                  </a:cubicBezTo>
                  <a:lnTo>
                    <a:pt x="1075507" y="1023520"/>
                  </a:lnTo>
                  <a:cubicBezTo>
                    <a:pt x="1066639" y="986213"/>
                    <a:pt x="1057159" y="949211"/>
                    <a:pt x="1048597" y="911903"/>
                  </a:cubicBezTo>
                  <a:cubicBezTo>
                    <a:pt x="1040034" y="874595"/>
                    <a:pt x="1030860" y="837593"/>
                    <a:pt x="1022603" y="800285"/>
                  </a:cubicBezTo>
                  <a:cubicBezTo>
                    <a:pt x="1005784" y="725975"/>
                    <a:pt x="989271" y="651053"/>
                    <a:pt x="974287" y="576438"/>
                  </a:cubicBezTo>
                  <a:lnTo>
                    <a:pt x="974287" y="570016"/>
                  </a:lnTo>
                  <a:lnTo>
                    <a:pt x="968476" y="565734"/>
                  </a:lnTo>
                  <a:cubicBezTo>
                    <a:pt x="954715" y="555337"/>
                    <a:pt x="940342" y="545857"/>
                    <a:pt x="926887" y="535154"/>
                  </a:cubicBezTo>
                  <a:cubicBezTo>
                    <a:pt x="913431" y="524451"/>
                    <a:pt x="899365" y="513748"/>
                    <a:pt x="886216" y="502128"/>
                  </a:cubicBezTo>
                  <a:cubicBezTo>
                    <a:pt x="859305" y="480110"/>
                    <a:pt x="833006" y="457175"/>
                    <a:pt x="806707" y="433934"/>
                  </a:cubicBezTo>
                  <a:cubicBezTo>
                    <a:pt x="780408" y="410693"/>
                    <a:pt x="754415" y="387146"/>
                    <a:pt x="728728" y="362988"/>
                  </a:cubicBezTo>
                  <a:cubicBezTo>
                    <a:pt x="703040" y="338829"/>
                    <a:pt x="677047" y="315588"/>
                    <a:pt x="651360" y="291430"/>
                  </a:cubicBezTo>
                  <a:lnTo>
                    <a:pt x="498458" y="146480"/>
                  </a:lnTo>
                  <a:lnTo>
                    <a:pt x="345557" y="0"/>
                  </a:lnTo>
                  <a:cubicBezTo>
                    <a:pt x="369104" y="25993"/>
                    <a:pt x="392650" y="52292"/>
                    <a:pt x="416503" y="77980"/>
                  </a:cubicBezTo>
                  <a:lnTo>
                    <a:pt x="481027" y="147091"/>
                  </a:lnTo>
                  <a:cubicBezTo>
                    <a:pt x="419867" y="82873"/>
                    <a:pt x="375220" y="33333"/>
                    <a:pt x="356260" y="11926"/>
                  </a:cubicBezTo>
                  <a:lnTo>
                    <a:pt x="356260" y="11926"/>
                  </a:lnTo>
                  <a:lnTo>
                    <a:pt x="351368" y="6728"/>
                  </a:lnTo>
                  <a:lnTo>
                    <a:pt x="351368" y="6728"/>
                  </a:lnTo>
                  <a:lnTo>
                    <a:pt x="348615" y="3364"/>
                  </a:lnTo>
                  <a:lnTo>
                    <a:pt x="348615" y="3364"/>
                  </a:lnTo>
                  <a:lnTo>
                    <a:pt x="348615" y="3364"/>
                  </a:lnTo>
                  <a:cubicBezTo>
                    <a:pt x="339441" y="12538"/>
                    <a:pt x="330572" y="22324"/>
                    <a:pt x="321705" y="32415"/>
                  </a:cubicBezTo>
                  <a:lnTo>
                    <a:pt x="313754" y="41895"/>
                  </a:lnTo>
                  <a:cubicBezTo>
                    <a:pt x="307332" y="49540"/>
                    <a:pt x="301216" y="57491"/>
                    <a:pt x="295099" y="65442"/>
                  </a:cubicBezTo>
                  <a:lnTo>
                    <a:pt x="285008" y="71864"/>
                  </a:lnTo>
                  <a:cubicBezTo>
                    <a:pt x="276752" y="82873"/>
                    <a:pt x="268801" y="94493"/>
                    <a:pt x="261155" y="106113"/>
                  </a:cubicBezTo>
                  <a:lnTo>
                    <a:pt x="259015" y="109477"/>
                  </a:lnTo>
                  <a:cubicBezTo>
                    <a:pt x="251676" y="120486"/>
                    <a:pt x="244642" y="132107"/>
                    <a:pt x="237914" y="143421"/>
                  </a:cubicBezTo>
                  <a:lnTo>
                    <a:pt x="231187" y="155042"/>
                  </a:lnTo>
                  <a:cubicBezTo>
                    <a:pt x="225376" y="164827"/>
                    <a:pt x="219872" y="174613"/>
                    <a:pt x="214674" y="185622"/>
                  </a:cubicBezTo>
                  <a:cubicBezTo>
                    <a:pt x="212839" y="188986"/>
                    <a:pt x="210698" y="192350"/>
                    <a:pt x="209169" y="195714"/>
                  </a:cubicBezTo>
                  <a:cubicBezTo>
                    <a:pt x="201830" y="209169"/>
                    <a:pt x="195102" y="222930"/>
                    <a:pt x="188374" y="236691"/>
                  </a:cubicBezTo>
                  <a:cubicBezTo>
                    <a:pt x="188374" y="236691"/>
                    <a:pt x="188374" y="236691"/>
                    <a:pt x="188374" y="238832"/>
                  </a:cubicBezTo>
                  <a:cubicBezTo>
                    <a:pt x="181953" y="252287"/>
                    <a:pt x="175836" y="265742"/>
                    <a:pt x="169721" y="279198"/>
                  </a:cubicBezTo>
                  <a:cubicBezTo>
                    <a:pt x="168191" y="282562"/>
                    <a:pt x="166969" y="285925"/>
                    <a:pt x="165439" y="288984"/>
                  </a:cubicBezTo>
                  <a:lnTo>
                    <a:pt x="149843" y="325374"/>
                  </a:lnTo>
                  <a:lnTo>
                    <a:pt x="148008" y="330267"/>
                  </a:lnTo>
                  <a:lnTo>
                    <a:pt x="148008" y="330267"/>
                  </a:lnTo>
                  <a:cubicBezTo>
                    <a:pt x="82487" y="496013"/>
                    <a:pt x="32925" y="667632"/>
                    <a:pt x="0" y="842791"/>
                  </a:cubicBezTo>
                  <a:cubicBezTo>
                    <a:pt x="0" y="865421"/>
                    <a:pt x="0" y="888050"/>
                    <a:pt x="0" y="910985"/>
                  </a:cubicBezTo>
                  <a:cubicBezTo>
                    <a:pt x="0" y="919548"/>
                    <a:pt x="0" y="928416"/>
                    <a:pt x="0" y="936978"/>
                  </a:cubicBezTo>
                  <a:cubicBezTo>
                    <a:pt x="0" y="945541"/>
                    <a:pt x="0" y="945847"/>
                    <a:pt x="0" y="950128"/>
                  </a:cubicBezTo>
                  <a:cubicBezTo>
                    <a:pt x="0" y="954409"/>
                    <a:pt x="0" y="963889"/>
                    <a:pt x="0" y="970922"/>
                  </a:cubicBezTo>
                  <a:cubicBezTo>
                    <a:pt x="0" y="987436"/>
                    <a:pt x="1530" y="1004255"/>
                    <a:pt x="2752" y="1021074"/>
                  </a:cubicBezTo>
                  <a:cubicBezTo>
                    <a:pt x="2752" y="1030860"/>
                    <a:pt x="4282" y="1040340"/>
                    <a:pt x="4893" y="1050126"/>
                  </a:cubicBezTo>
                  <a:cubicBezTo>
                    <a:pt x="6423" y="1067862"/>
                    <a:pt x="7951" y="1085293"/>
                    <a:pt x="9786" y="1103029"/>
                  </a:cubicBezTo>
                  <a:cubicBezTo>
                    <a:pt x="9786" y="1111897"/>
                    <a:pt x="11927" y="1121072"/>
                    <a:pt x="12844" y="1129940"/>
                  </a:cubicBezTo>
                  <a:cubicBezTo>
                    <a:pt x="14985" y="1148594"/>
                    <a:pt x="17125" y="1167248"/>
                    <a:pt x="19877" y="1186208"/>
                  </a:cubicBezTo>
                  <a:lnTo>
                    <a:pt x="23547" y="1210060"/>
                  </a:lnTo>
                  <a:cubicBezTo>
                    <a:pt x="26299" y="1229937"/>
                    <a:pt x="29358" y="1249815"/>
                    <a:pt x="32721" y="1271221"/>
                  </a:cubicBezTo>
                  <a:cubicBezTo>
                    <a:pt x="32721" y="1277642"/>
                    <a:pt x="35167" y="1283759"/>
                    <a:pt x="36084" y="1290180"/>
                  </a:cubicBezTo>
                  <a:cubicBezTo>
                    <a:pt x="40060" y="1311892"/>
                    <a:pt x="44036" y="1333910"/>
                    <a:pt x="48317" y="1355622"/>
                  </a:cubicBezTo>
                  <a:cubicBezTo>
                    <a:pt x="48317" y="1358986"/>
                    <a:pt x="48317" y="1362656"/>
                    <a:pt x="50457" y="1366020"/>
                  </a:cubicBezTo>
                  <a:cubicBezTo>
                    <a:pt x="83830" y="1529036"/>
                    <a:pt x="126716" y="1689959"/>
                    <a:pt x="178895" y="1847964"/>
                  </a:cubicBezTo>
                  <a:cubicBezTo>
                    <a:pt x="179569" y="1850655"/>
                    <a:pt x="180386" y="1853309"/>
                    <a:pt x="181341" y="1855915"/>
                  </a:cubicBezTo>
                  <a:cubicBezTo>
                    <a:pt x="188680" y="1878238"/>
                    <a:pt x="196019" y="1900256"/>
                    <a:pt x="203664" y="1922274"/>
                  </a:cubicBezTo>
                  <a:lnTo>
                    <a:pt x="209169" y="1939093"/>
                  </a:lnTo>
                  <a:cubicBezTo>
                    <a:pt x="216202" y="1959276"/>
                    <a:pt x="223236" y="1979459"/>
                    <a:pt x="230575" y="2000253"/>
                  </a:cubicBezTo>
                  <a:lnTo>
                    <a:pt x="237914" y="2021354"/>
                  </a:lnTo>
                  <a:cubicBezTo>
                    <a:pt x="244948" y="2040313"/>
                    <a:pt x="251676" y="2059273"/>
                    <a:pt x="258709" y="2077927"/>
                  </a:cubicBezTo>
                  <a:cubicBezTo>
                    <a:pt x="261767" y="2085878"/>
                    <a:pt x="264519" y="2094135"/>
                    <a:pt x="267577" y="2102086"/>
                  </a:cubicBezTo>
                  <a:lnTo>
                    <a:pt x="287760" y="2154989"/>
                  </a:lnTo>
                  <a:lnTo>
                    <a:pt x="297852" y="2181289"/>
                  </a:lnTo>
                  <a:cubicBezTo>
                    <a:pt x="304580" y="2197801"/>
                    <a:pt x="311001" y="2214315"/>
                    <a:pt x="317423" y="2230829"/>
                  </a:cubicBezTo>
                  <a:lnTo>
                    <a:pt x="328738" y="2258657"/>
                  </a:lnTo>
                  <a:cubicBezTo>
                    <a:pt x="334854" y="2274252"/>
                    <a:pt x="341276" y="2289237"/>
                    <a:pt x="347697" y="2305138"/>
                  </a:cubicBezTo>
                  <a:lnTo>
                    <a:pt x="359624" y="2334190"/>
                  </a:lnTo>
                  <a:lnTo>
                    <a:pt x="377972" y="2377613"/>
                  </a:lnTo>
                  <a:cubicBezTo>
                    <a:pt x="382253" y="2387705"/>
                    <a:pt x="386229" y="2397490"/>
                    <a:pt x="390510" y="2408194"/>
                  </a:cubicBezTo>
                  <a:lnTo>
                    <a:pt x="407940" y="2448866"/>
                  </a:lnTo>
                  <a:lnTo>
                    <a:pt x="421396" y="2479446"/>
                  </a:lnTo>
                  <a:lnTo>
                    <a:pt x="437909" y="2517059"/>
                  </a:lnTo>
                  <a:cubicBezTo>
                    <a:pt x="442802" y="2527456"/>
                    <a:pt x="447389" y="2537548"/>
                    <a:pt x="451976" y="2547639"/>
                  </a:cubicBezTo>
                  <a:lnTo>
                    <a:pt x="468489" y="2579443"/>
                  </a:lnTo>
                  <a:lnTo>
                    <a:pt x="482862" y="2610023"/>
                  </a:lnTo>
                  <a:cubicBezTo>
                    <a:pt x="487449" y="2620420"/>
                    <a:pt x="492342" y="2630818"/>
                    <a:pt x="497235" y="2640603"/>
                  </a:cubicBezTo>
                  <a:cubicBezTo>
                    <a:pt x="502128" y="2650389"/>
                    <a:pt x="507326" y="2662010"/>
                    <a:pt x="512219" y="2671184"/>
                  </a:cubicBezTo>
                  <a:lnTo>
                    <a:pt x="513749" y="2674853"/>
                  </a:lnTo>
                  <a:lnTo>
                    <a:pt x="504574" y="2662315"/>
                  </a:lnTo>
                  <a:lnTo>
                    <a:pt x="490201" y="2640910"/>
                  </a:lnTo>
                  <a:cubicBezTo>
                    <a:pt x="492648" y="2645496"/>
                    <a:pt x="495400" y="2651001"/>
                    <a:pt x="498152" y="2656811"/>
                  </a:cubicBezTo>
                  <a:cubicBezTo>
                    <a:pt x="528733" y="2717971"/>
                    <a:pt x="577661" y="2842738"/>
                    <a:pt x="594786" y="2879435"/>
                  </a:cubicBezTo>
                  <a:lnTo>
                    <a:pt x="594786" y="2879435"/>
                  </a:lnTo>
                  <a:lnTo>
                    <a:pt x="597844" y="2885551"/>
                  </a:lnTo>
                  <a:cubicBezTo>
                    <a:pt x="603654" y="2896560"/>
                    <a:pt x="610076" y="2907569"/>
                    <a:pt x="616192" y="2918272"/>
                  </a:cubicBezTo>
                  <a:cubicBezTo>
                    <a:pt x="618027" y="2921025"/>
                    <a:pt x="619556" y="2923777"/>
                    <a:pt x="621085" y="2926529"/>
                  </a:cubicBezTo>
                  <a:cubicBezTo>
                    <a:pt x="627507" y="2937232"/>
                    <a:pt x="634235" y="2947629"/>
                    <a:pt x="641268" y="2957109"/>
                  </a:cubicBezTo>
                  <a:lnTo>
                    <a:pt x="641268" y="2958944"/>
                  </a:lnTo>
                  <a:cubicBezTo>
                    <a:pt x="647689" y="2968730"/>
                    <a:pt x="654723" y="2978515"/>
                    <a:pt x="662062" y="2987689"/>
                  </a:cubicBezTo>
                  <a:lnTo>
                    <a:pt x="667567" y="2995028"/>
                  </a:lnTo>
                  <a:cubicBezTo>
                    <a:pt x="673377" y="3002673"/>
                    <a:pt x="679493" y="3010012"/>
                    <a:pt x="685914" y="3017352"/>
                  </a:cubicBezTo>
                  <a:lnTo>
                    <a:pt x="702734" y="3047932"/>
                  </a:lnTo>
                  <a:cubicBezTo>
                    <a:pt x="706404" y="3054660"/>
                    <a:pt x="710379" y="3061693"/>
                    <a:pt x="714660" y="3068421"/>
                  </a:cubicBezTo>
                  <a:lnTo>
                    <a:pt x="719553" y="3076678"/>
                  </a:lnTo>
                  <a:lnTo>
                    <a:pt x="727504" y="3089827"/>
                  </a:lnTo>
                  <a:lnTo>
                    <a:pt x="734232" y="3099918"/>
                  </a:lnTo>
                  <a:lnTo>
                    <a:pt x="741877" y="3111539"/>
                  </a:lnTo>
                  <a:lnTo>
                    <a:pt x="749216" y="3122548"/>
                  </a:lnTo>
                  <a:lnTo>
                    <a:pt x="757167" y="3133863"/>
                  </a:lnTo>
                  <a:lnTo>
                    <a:pt x="765423" y="3145483"/>
                  </a:lnTo>
                  <a:lnTo>
                    <a:pt x="773681" y="3156186"/>
                  </a:lnTo>
                  <a:cubicBezTo>
                    <a:pt x="776331" y="3160060"/>
                    <a:pt x="779388" y="3164035"/>
                    <a:pt x="782854" y="3168113"/>
                  </a:cubicBezTo>
                  <a:cubicBezTo>
                    <a:pt x="785300" y="3171782"/>
                    <a:pt x="788358" y="3175146"/>
                    <a:pt x="791111" y="3178510"/>
                  </a:cubicBezTo>
                  <a:cubicBezTo>
                    <a:pt x="793864" y="3181874"/>
                    <a:pt x="797533" y="3186766"/>
                    <a:pt x="800896" y="3191048"/>
                  </a:cubicBezTo>
                  <a:lnTo>
                    <a:pt x="809154" y="3200834"/>
                  </a:lnTo>
                  <a:lnTo>
                    <a:pt x="820468" y="3213677"/>
                  </a:lnTo>
                  <a:lnTo>
                    <a:pt x="828113" y="3222545"/>
                  </a:lnTo>
                  <a:cubicBezTo>
                    <a:pt x="843097" y="3239059"/>
                    <a:pt x="858694" y="3255572"/>
                    <a:pt x="875512" y="3271780"/>
                  </a:cubicBezTo>
                  <a:lnTo>
                    <a:pt x="882546" y="3278507"/>
                  </a:lnTo>
                  <a:lnTo>
                    <a:pt x="896613" y="3291351"/>
                  </a:lnTo>
                  <a:lnTo>
                    <a:pt x="905786" y="3299607"/>
                  </a:lnTo>
                  <a:lnTo>
                    <a:pt x="920159" y="3311840"/>
                  </a:lnTo>
                  <a:lnTo>
                    <a:pt x="929639" y="3319790"/>
                  </a:lnTo>
                  <a:lnTo>
                    <a:pt x="944624" y="3331717"/>
                  </a:lnTo>
                  <a:lnTo>
                    <a:pt x="954715" y="3339362"/>
                  </a:lnTo>
                  <a:lnTo>
                    <a:pt x="970005" y="3350677"/>
                  </a:lnTo>
                  <a:lnTo>
                    <a:pt x="980402" y="3357710"/>
                  </a:lnTo>
                  <a:lnTo>
                    <a:pt x="996610" y="3368719"/>
                  </a:lnTo>
                  <a:lnTo>
                    <a:pt x="1007007" y="3375140"/>
                  </a:lnTo>
                  <a:cubicBezTo>
                    <a:pt x="1012512" y="3378811"/>
                    <a:pt x="1018322" y="3382174"/>
                    <a:pt x="1024133" y="3385538"/>
                  </a:cubicBezTo>
                  <a:lnTo>
                    <a:pt x="1033918" y="3391348"/>
                  </a:lnTo>
                  <a:lnTo>
                    <a:pt x="1052266" y="3401134"/>
                  </a:lnTo>
                  <a:lnTo>
                    <a:pt x="1059605" y="3404803"/>
                  </a:lnTo>
                  <a:cubicBezTo>
                    <a:pt x="1069799" y="3409901"/>
                    <a:pt x="1079992" y="3414794"/>
                    <a:pt x="1090185" y="3419482"/>
                  </a:cubicBezTo>
                  <a:cubicBezTo>
                    <a:pt x="1249814" y="3511223"/>
                    <a:pt x="1450115" y="3535075"/>
                    <a:pt x="1674574" y="3385232"/>
                  </a:cubicBezTo>
                  <a:cubicBezTo>
                    <a:pt x="2032057" y="3151599"/>
                    <a:pt x="1838790" y="2760172"/>
                    <a:pt x="1695368" y="2558343"/>
                  </a:cubicBezTo>
                  <a:close/>
                  <a:moveTo>
                    <a:pt x="945235" y="597538"/>
                  </a:moveTo>
                  <a:cubicBezTo>
                    <a:pt x="945235" y="597538"/>
                    <a:pt x="945235" y="595092"/>
                    <a:pt x="945235" y="594174"/>
                  </a:cubicBezTo>
                  <a:cubicBezTo>
                    <a:pt x="945114" y="592444"/>
                    <a:pt x="945114" y="590706"/>
                    <a:pt x="945235" y="588976"/>
                  </a:cubicBezTo>
                  <a:lnTo>
                    <a:pt x="945235" y="588976"/>
                  </a:lnTo>
                  <a:cubicBezTo>
                    <a:pt x="945235" y="594786"/>
                    <a:pt x="947376" y="600596"/>
                    <a:pt x="948600" y="606406"/>
                  </a:cubicBezTo>
                  <a:close/>
                  <a:moveTo>
                    <a:pt x="1195076" y="1586503"/>
                  </a:moveTo>
                  <a:cubicBezTo>
                    <a:pt x="1206085" y="1623199"/>
                    <a:pt x="1218929" y="1659284"/>
                    <a:pt x="1231161" y="1695674"/>
                  </a:cubicBezTo>
                  <a:cubicBezTo>
                    <a:pt x="1243393" y="1732064"/>
                    <a:pt x="1255624" y="1768455"/>
                    <a:pt x="1269080" y="1804540"/>
                  </a:cubicBezTo>
                  <a:cubicBezTo>
                    <a:pt x="1282535" y="1840624"/>
                    <a:pt x="1295073" y="1876403"/>
                    <a:pt x="1308529" y="1912488"/>
                  </a:cubicBezTo>
                  <a:lnTo>
                    <a:pt x="1351035" y="2019519"/>
                  </a:lnTo>
                  <a:cubicBezTo>
                    <a:pt x="1364796" y="2055297"/>
                    <a:pt x="1381615" y="2090159"/>
                    <a:pt x="1396294" y="2125021"/>
                  </a:cubicBezTo>
                  <a:cubicBezTo>
                    <a:pt x="1410973" y="2159882"/>
                    <a:pt x="1426874" y="2195661"/>
                    <a:pt x="1443999" y="2229911"/>
                  </a:cubicBezTo>
                  <a:cubicBezTo>
                    <a:pt x="1451644" y="2246424"/>
                    <a:pt x="1459901" y="2262632"/>
                    <a:pt x="1467851" y="2278840"/>
                  </a:cubicBezTo>
                  <a:lnTo>
                    <a:pt x="1458984" y="2262632"/>
                  </a:lnTo>
                  <a:lnTo>
                    <a:pt x="1447057" y="2239697"/>
                  </a:lnTo>
                  <a:cubicBezTo>
                    <a:pt x="1441247" y="2228076"/>
                    <a:pt x="1435130" y="2216762"/>
                    <a:pt x="1429321" y="2204835"/>
                  </a:cubicBezTo>
                  <a:lnTo>
                    <a:pt x="1429321" y="2204835"/>
                  </a:lnTo>
                  <a:lnTo>
                    <a:pt x="1419840" y="2184346"/>
                  </a:lnTo>
                  <a:cubicBezTo>
                    <a:pt x="1413725" y="2171809"/>
                    <a:pt x="1407608" y="2159271"/>
                    <a:pt x="1401798" y="2146427"/>
                  </a:cubicBezTo>
                  <a:lnTo>
                    <a:pt x="1399046" y="2140923"/>
                  </a:lnTo>
                  <a:lnTo>
                    <a:pt x="1399046" y="2138476"/>
                  </a:lnTo>
                  <a:cubicBezTo>
                    <a:pt x="1391096" y="2121046"/>
                    <a:pt x="1383144" y="2103003"/>
                    <a:pt x="1375193" y="2084960"/>
                  </a:cubicBezTo>
                  <a:lnTo>
                    <a:pt x="1372441" y="2078539"/>
                  </a:lnTo>
                  <a:cubicBezTo>
                    <a:pt x="1364185" y="2059579"/>
                    <a:pt x="1356234" y="2040313"/>
                    <a:pt x="1348282" y="2020742"/>
                  </a:cubicBezTo>
                  <a:lnTo>
                    <a:pt x="1345836" y="2015238"/>
                  </a:lnTo>
                  <a:lnTo>
                    <a:pt x="1324736" y="1967838"/>
                  </a:lnTo>
                  <a:lnTo>
                    <a:pt x="1318620" y="1952548"/>
                  </a:lnTo>
                  <a:cubicBezTo>
                    <a:pt x="1318620" y="1952548"/>
                    <a:pt x="1318620" y="1952548"/>
                    <a:pt x="1318620" y="1950713"/>
                  </a:cubicBezTo>
                  <a:cubicBezTo>
                    <a:pt x="1312809" y="1935117"/>
                    <a:pt x="1306694" y="1920133"/>
                    <a:pt x="1300884" y="1904231"/>
                  </a:cubicBezTo>
                  <a:cubicBezTo>
                    <a:pt x="1298131" y="1896892"/>
                    <a:pt x="1295379" y="1889553"/>
                    <a:pt x="1292932" y="1882214"/>
                  </a:cubicBezTo>
                  <a:cubicBezTo>
                    <a:pt x="1287122" y="1866923"/>
                    <a:pt x="1281618" y="1851633"/>
                    <a:pt x="1276114" y="1835731"/>
                  </a:cubicBezTo>
                  <a:cubicBezTo>
                    <a:pt x="1273055" y="1827781"/>
                    <a:pt x="1270303" y="1819524"/>
                    <a:pt x="1267245" y="1811573"/>
                  </a:cubicBezTo>
                  <a:cubicBezTo>
                    <a:pt x="1262047" y="1796283"/>
                    <a:pt x="1256848" y="1780993"/>
                    <a:pt x="1251344" y="1765397"/>
                  </a:cubicBezTo>
                  <a:lnTo>
                    <a:pt x="1242781" y="1739710"/>
                  </a:lnTo>
                  <a:cubicBezTo>
                    <a:pt x="1237582" y="1724419"/>
                    <a:pt x="1232384" y="1709129"/>
                    <a:pt x="1227491" y="1693534"/>
                  </a:cubicBezTo>
                  <a:cubicBezTo>
                    <a:pt x="1224433" y="1684971"/>
                    <a:pt x="1221681" y="1676103"/>
                    <a:pt x="1218623" y="1667235"/>
                  </a:cubicBezTo>
                  <a:cubicBezTo>
                    <a:pt x="1213730" y="1651944"/>
                    <a:pt x="1208837" y="1636654"/>
                    <a:pt x="1204250" y="1621364"/>
                  </a:cubicBezTo>
                  <a:cubicBezTo>
                    <a:pt x="1201192" y="1612190"/>
                    <a:pt x="1198440" y="1603322"/>
                    <a:pt x="1195687" y="1594148"/>
                  </a:cubicBezTo>
                  <a:cubicBezTo>
                    <a:pt x="1191101" y="1579163"/>
                    <a:pt x="1186208" y="1563568"/>
                    <a:pt x="1181621" y="1548583"/>
                  </a:cubicBezTo>
                  <a:cubicBezTo>
                    <a:pt x="1178869" y="1539715"/>
                    <a:pt x="1176117" y="1530541"/>
                    <a:pt x="1173670" y="1521673"/>
                  </a:cubicBezTo>
                  <a:lnTo>
                    <a:pt x="1159908" y="1475802"/>
                  </a:lnTo>
                  <a:cubicBezTo>
                    <a:pt x="1157462" y="1467240"/>
                    <a:pt x="1155016" y="1458371"/>
                    <a:pt x="1152263" y="1449809"/>
                  </a:cubicBezTo>
                  <a:lnTo>
                    <a:pt x="1148594" y="1437271"/>
                  </a:lnTo>
                  <a:lnTo>
                    <a:pt x="1160520" y="1477025"/>
                  </a:lnTo>
                  <a:close/>
                </a:path>
              </a:pathLst>
            </a:custGeom>
            <a:solidFill>
              <a:srgbClr val="65BFFF"/>
            </a:solidFill>
            <a:ln w="30569"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C60488F4-17ED-4E02-81ED-CFABA1D08194}"/>
                </a:ext>
              </a:extLst>
            </p:cNvPr>
            <p:cNvSpPr/>
            <p:nvPr/>
          </p:nvSpPr>
          <p:spPr>
            <a:xfrm>
              <a:off x="12924294" y="4735714"/>
              <a:ext cx="1077493" cy="1137351"/>
            </a:xfrm>
            <a:custGeom>
              <a:avLst/>
              <a:gdLst>
                <a:gd name="connsiteX0" fmla="*/ 289595 w 944986"/>
                <a:gd name="connsiteY0" fmla="*/ 854718 h 995955"/>
                <a:gd name="connsiteX1" fmla="*/ 664509 w 944986"/>
                <a:gd name="connsiteY1" fmla="*/ 776127 h 995955"/>
                <a:gd name="connsiteX2" fmla="*/ 941872 w 944986"/>
                <a:gd name="connsiteY2" fmla="*/ 577661 h 995955"/>
                <a:gd name="connsiteX3" fmla="*/ 939425 w 944986"/>
                <a:gd name="connsiteY3" fmla="*/ 564817 h 995955"/>
                <a:gd name="connsiteX4" fmla="*/ 347086 w 944986"/>
                <a:gd name="connsiteY4" fmla="*/ 0 h 995955"/>
                <a:gd name="connsiteX5" fmla="*/ 0 w 944986"/>
                <a:gd name="connsiteY5" fmla="*/ 842180 h 995955"/>
                <a:gd name="connsiteX6" fmla="*/ 0 w 944986"/>
                <a:gd name="connsiteY6" fmla="*/ 949516 h 995955"/>
                <a:gd name="connsiteX7" fmla="*/ 289595 w 944986"/>
                <a:gd name="connsiteY7" fmla="*/ 854718 h 99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4986" h="995955">
                  <a:moveTo>
                    <a:pt x="289595" y="854718"/>
                  </a:moveTo>
                  <a:cubicBezTo>
                    <a:pt x="580719" y="1145230"/>
                    <a:pt x="664509" y="776127"/>
                    <a:pt x="664509" y="776127"/>
                  </a:cubicBezTo>
                  <a:cubicBezTo>
                    <a:pt x="906093" y="848602"/>
                    <a:pt x="959608" y="677964"/>
                    <a:pt x="941872" y="577661"/>
                  </a:cubicBezTo>
                  <a:lnTo>
                    <a:pt x="939425" y="564817"/>
                  </a:lnTo>
                  <a:cubicBezTo>
                    <a:pt x="725996" y="394052"/>
                    <a:pt x="527804" y="205069"/>
                    <a:pt x="347086" y="0"/>
                  </a:cubicBezTo>
                  <a:cubicBezTo>
                    <a:pt x="102444" y="244642"/>
                    <a:pt x="0" y="842180"/>
                    <a:pt x="0" y="842180"/>
                  </a:cubicBezTo>
                  <a:cubicBezTo>
                    <a:pt x="0" y="877347"/>
                    <a:pt x="0" y="913432"/>
                    <a:pt x="0" y="949516"/>
                  </a:cubicBezTo>
                  <a:cubicBezTo>
                    <a:pt x="266660" y="1094161"/>
                    <a:pt x="289595" y="854718"/>
                    <a:pt x="289595" y="854718"/>
                  </a:cubicBezTo>
                  <a:close/>
                </a:path>
              </a:pathLst>
            </a:custGeom>
            <a:solidFill>
              <a:srgbClr val="F9A56A"/>
            </a:solidFill>
            <a:ln w="30569"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37C3DF4C-941F-4B43-A3FD-57D76A1254AA}"/>
                </a:ext>
              </a:extLst>
            </p:cNvPr>
            <p:cNvSpPr/>
            <p:nvPr/>
          </p:nvSpPr>
          <p:spPr>
            <a:xfrm>
              <a:off x="12924644" y="5697458"/>
              <a:ext cx="34868" cy="57620"/>
            </a:xfrm>
            <a:custGeom>
              <a:avLst/>
              <a:gdLst>
                <a:gd name="connsiteX0" fmla="*/ 0 w 30580"/>
                <a:gd name="connsiteY0" fmla="*/ 50457 h 50457"/>
                <a:gd name="connsiteX1" fmla="*/ 0 w 30580"/>
                <a:gd name="connsiteY1" fmla="*/ 0 h 50457"/>
                <a:gd name="connsiteX2" fmla="*/ 0 w 30580"/>
                <a:gd name="connsiteY2" fmla="*/ 50457 h 50457"/>
              </a:gdLst>
              <a:ahLst/>
              <a:cxnLst>
                <a:cxn ang="0">
                  <a:pos x="connsiteX0" y="connsiteY0"/>
                </a:cxn>
                <a:cxn ang="0">
                  <a:pos x="connsiteX1" y="connsiteY1"/>
                </a:cxn>
                <a:cxn ang="0">
                  <a:pos x="connsiteX2" y="connsiteY2"/>
                </a:cxn>
              </a:cxnLst>
              <a:rect l="l" t="t" r="r" b="b"/>
              <a:pathLst>
                <a:path w="30580" h="50457">
                  <a:moveTo>
                    <a:pt x="0" y="50457"/>
                  </a:moveTo>
                  <a:cubicBezTo>
                    <a:pt x="0" y="33638"/>
                    <a:pt x="0" y="16513"/>
                    <a:pt x="0" y="0"/>
                  </a:cubicBezTo>
                  <a:cubicBezTo>
                    <a:pt x="0" y="16513"/>
                    <a:pt x="0" y="33638"/>
                    <a:pt x="0" y="50457"/>
                  </a:cubicBezTo>
                  <a:close/>
                </a:path>
              </a:pathLst>
            </a:custGeom>
            <a:solidFill>
              <a:srgbClr val="F7DB00"/>
            </a:solidFill>
            <a:ln w="30569"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98503C04-DC2B-422A-B8F8-FB3FEC734535}"/>
                </a:ext>
              </a:extLst>
            </p:cNvPr>
            <p:cNvSpPr/>
            <p:nvPr/>
          </p:nvSpPr>
          <p:spPr>
            <a:xfrm>
              <a:off x="12924644" y="5396434"/>
              <a:ext cx="2100803" cy="3300549"/>
            </a:xfrm>
            <a:custGeom>
              <a:avLst/>
              <a:gdLst>
                <a:gd name="connsiteX0" fmla="*/ 1640629 w 1842452"/>
                <a:gd name="connsiteY0" fmla="*/ 2779132 h 2890223"/>
                <a:gd name="connsiteX1" fmla="*/ 1594148 w 1842452"/>
                <a:gd name="connsiteY1" fmla="*/ 1892305 h 2890223"/>
                <a:gd name="connsiteX2" fmla="*/ 941871 w 1842452"/>
                <a:gd name="connsiteY2" fmla="*/ 0 h 2890223"/>
                <a:gd name="connsiteX3" fmla="*/ 664203 w 1842452"/>
                <a:gd name="connsiteY3" fmla="*/ 198465 h 2890223"/>
                <a:gd name="connsiteX4" fmla="*/ 289289 w 1842452"/>
                <a:gd name="connsiteY4" fmla="*/ 277057 h 2890223"/>
                <a:gd name="connsiteX5" fmla="*/ 0 w 1842452"/>
                <a:gd name="connsiteY5" fmla="*/ 371855 h 2890223"/>
                <a:gd name="connsiteX6" fmla="*/ 704874 w 1842452"/>
                <a:gd name="connsiteY6" fmla="*/ 2473635 h 2890223"/>
                <a:gd name="connsiteX7" fmla="*/ 1640629 w 1842452"/>
                <a:gd name="connsiteY7" fmla="*/ 2779132 h 289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2452" h="2890223">
                  <a:moveTo>
                    <a:pt x="1640629" y="2779132"/>
                  </a:moveTo>
                  <a:cubicBezTo>
                    <a:pt x="2053769" y="2503910"/>
                    <a:pt x="1725949" y="2048570"/>
                    <a:pt x="1594148" y="1892305"/>
                  </a:cubicBezTo>
                  <a:cubicBezTo>
                    <a:pt x="1235136" y="1464181"/>
                    <a:pt x="969699" y="143421"/>
                    <a:pt x="941871" y="0"/>
                  </a:cubicBezTo>
                  <a:cubicBezTo>
                    <a:pt x="959302" y="100303"/>
                    <a:pt x="905786" y="270940"/>
                    <a:pt x="664203" y="198465"/>
                  </a:cubicBezTo>
                  <a:cubicBezTo>
                    <a:pt x="664203" y="198465"/>
                    <a:pt x="580413" y="567569"/>
                    <a:pt x="289289" y="277057"/>
                  </a:cubicBezTo>
                  <a:cubicBezTo>
                    <a:pt x="289289" y="277057"/>
                    <a:pt x="266354" y="516500"/>
                    <a:pt x="0" y="371855"/>
                  </a:cubicBezTo>
                  <a:cubicBezTo>
                    <a:pt x="28439" y="1206390"/>
                    <a:pt x="606406" y="2296270"/>
                    <a:pt x="704874" y="2473635"/>
                  </a:cubicBezTo>
                  <a:cubicBezTo>
                    <a:pt x="832394" y="2702069"/>
                    <a:pt x="1188348" y="3078818"/>
                    <a:pt x="1640629" y="2779132"/>
                  </a:cubicBezTo>
                  <a:close/>
                </a:path>
              </a:pathLst>
            </a:custGeom>
            <a:solidFill>
              <a:srgbClr val="9FE08B"/>
            </a:solidFill>
            <a:ln w="30569"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5DA773A5-FE9B-4842-B8C0-16BC44A603DF}"/>
                </a:ext>
              </a:extLst>
            </p:cNvPr>
            <p:cNvSpPr/>
            <p:nvPr/>
          </p:nvSpPr>
          <p:spPr>
            <a:xfrm>
              <a:off x="13092709" y="4735714"/>
              <a:ext cx="507682" cy="401340"/>
            </a:xfrm>
            <a:custGeom>
              <a:avLst/>
              <a:gdLst>
                <a:gd name="connsiteX0" fmla="*/ 0 w 445249"/>
                <a:gd name="connsiteY0" fmla="*/ 329655 h 351445"/>
                <a:gd name="connsiteX1" fmla="*/ 103667 w 445249"/>
                <a:gd name="connsiteY1" fmla="*/ 348614 h 351445"/>
                <a:gd name="connsiteX2" fmla="*/ 445249 w 445249"/>
                <a:gd name="connsiteY2" fmla="*/ 258709 h 351445"/>
                <a:gd name="connsiteX3" fmla="*/ 200606 w 445249"/>
                <a:gd name="connsiteY3" fmla="*/ 0 h 351445"/>
                <a:gd name="connsiteX4" fmla="*/ 0 w 445249"/>
                <a:gd name="connsiteY4" fmla="*/ 329655 h 351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249" h="351445">
                  <a:moveTo>
                    <a:pt x="0" y="329655"/>
                  </a:moveTo>
                  <a:cubicBezTo>
                    <a:pt x="33889" y="339192"/>
                    <a:pt x="68596" y="345539"/>
                    <a:pt x="103667" y="348614"/>
                  </a:cubicBezTo>
                  <a:cubicBezTo>
                    <a:pt x="224704" y="361604"/>
                    <a:pt x="346290" y="329602"/>
                    <a:pt x="445249" y="258709"/>
                  </a:cubicBezTo>
                  <a:cubicBezTo>
                    <a:pt x="298769" y="114676"/>
                    <a:pt x="200606" y="0"/>
                    <a:pt x="200606" y="0"/>
                  </a:cubicBezTo>
                  <a:cubicBezTo>
                    <a:pt x="117734" y="81650"/>
                    <a:pt x="51681" y="203664"/>
                    <a:pt x="0" y="329655"/>
                  </a:cubicBezTo>
                  <a:close/>
                </a:path>
              </a:pathLst>
            </a:custGeom>
            <a:solidFill>
              <a:srgbClr val="0176AB"/>
            </a:solidFill>
            <a:ln w="30569"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01809F4F-D515-4347-ADCF-46F1709E080D}"/>
                </a:ext>
              </a:extLst>
            </p:cNvPr>
            <p:cNvSpPr/>
            <p:nvPr/>
          </p:nvSpPr>
          <p:spPr>
            <a:xfrm>
              <a:off x="13320049" y="4735714"/>
              <a:ext cx="1375682" cy="3268322"/>
            </a:xfrm>
            <a:custGeom>
              <a:avLst/>
              <a:gdLst>
                <a:gd name="connsiteX0" fmla="*/ 1179786 w 1206505"/>
                <a:gd name="connsiteY0" fmla="*/ 2688920 h 2862003"/>
                <a:gd name="connsiteX1" fmla="*/ 1195994 w 1206505"/>
                <a:gd name="connsiteY1" fmla="*/ 2490760 h 2862003"/>
                <a:gd name="connsiteX2" fmla="*/ 1168777 w 1206505"/>
                <a:gd name="connsiteY2" fmla="*/ 2360182 h 2862003"/>
                <a:gd name="connsiteX3" fmla="*/ 592339 w 1206505"/>
                <a:gd name="connsiteY3" fmla="*/ 564817 h 2862003"/>
                <a:gd name="connsiteX4" fmla="*/ 0 w 1206505"/>
                <a:gd name="connsiteY4" fmla="*/ 0 h 2862003"/>
                <a:gd name="connsiteX5" fmla="*/ 317423 w 1206505"/>
                <a:gd name="connsiteY5" fmla="*/ 775209 h 2862003"/>
                <a:gd name="connsiteX6" fmla="*/ 1033000 w 1206505"/>
                <a:gd name="connsiteY6" fmla="*/ 2862004 h 2862003"/>
                <a:gd name="connsiteX7" fmla="*/ 1179785 w 1206505"/>
                <a:gd name="connsiteY7" fmla="*/ 2688920 h 2862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505" h="2862003">
                  <a:moveTo>
                    <a:pt x="1179786" y="2688920"/>
                  </a:moveTo>
                  <a:cubicBezTo>
                    <a:pt x="1208560" y="2626891"/>
                    <a:pt x="1214306" y="2556641"/>
                    <a:pt x="1195994" y="2490760"/>
                  </a:cubicBezTo>
                  <a:cubicBezTo>
                    <a:pt x="1183650" y="2447980"/>
                    <a:pt x="1174552" y="2404331"/>
                    <a:pt x="1168777" y="2360182"/>
                  </a:cubicBezTo>
                  <a:cubicBezTo>
                    <a:pt x="830253" y="1819830"/>
                    <a:pt x="592339" y="564817"/>
                    <a:pt x="592339" y="564817"/>
                  </a:cubicBezTo>
                  <a:cubicBezTo>
                    <a:pt x="378910" y="394052"/>
                    <a:pt x="180718" y="205069"/>
                    <a:pt x="0" y="0"/>
                  </a:cubicBezTo>
                  <a:lnTo>
                    <a:pt x="317423" y="775209"/>
                  </a:lnTo>
                  <a:cubicBezTo>
                    <a:pt x="317423" y="775209"/>
                    <a:pt x="653806" y="2253764"/>
                    <a:pt x="1033000" y="2862004"/>
                  </a:cubicBezTo>
                  <a:cubicBezTo>
                    <a:pt x="1095248" y="2817074"/>
                    <a:pt x="1145626" y="2757670"/>
                    <a:pt x="1179785" y="2688920"/>
                  </a:cubicBezTo>
                  <a:close/>
                </a:path>
              </a:pathLst>
            </a:custGeom>
            <a:solidFill>
              <a:srgbClr val="F7DB00">
                <a:alpha val="40000"/>
              </a:srgbClr>
            </a:solidFill>
            <a:ln w="30569"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F1D2CAE-E284-48C6-8D09-E399D4E65FCC}"/>
                </a:ext>
              </a:extLst>
            </p:cNvPr>
            <p:cNvSpPr/>
            <p:nvPr/>
          </p:nvSpPr>
          <p:spPr>
            <a:xfrm>
              <a:off x="13681982" y="5395385"/>
              <a:ext cx="1013749" cy="2609698"/>
            </a:xfrm>
            <a:custGeom>
              <a:avLst/>
              <a:gdLst>
                <a:gd name="connsiteX0" fmla="*/ 715577 w 889081"/>
                <a:gd name="connsiteY0" fmla="*/ 2285261 h 2285260"/>
                <a:gd name="connsiteX1" fmla="*/ 862362 w 889081"/>
                <a:gd name="connsiteY1" fmla="*/ 2111259 h 2285260"/>
                <a:gd name="connsiteX2" fmla="*/ 878570 w 889081"/>
                <a:gd name="connsiteY2" fmla="*/ 1913099 h 2285260"/>
                <a:gd name="connsiteX3" fmla="*/ 851353 w 889081"/>
                <a:gd name="connsiteY3" fmla="*/ 1782827 h 2285260"/>
                <a:gd name="connsiteX4" fmla="*/ 277668 w 889081"/>
                <a:gd name="connsiteY4" fmla="*/ 0 h 2285260"/>
                <a:gd name="connsiteX5" fmla="*/ 0 w 889081"/>
                <a:gd name="connsiteY5" fmla="*/ 198466 h 2285260"/>
                <a:gd name="connsiteX6" fmla="*/ 715577 w 889081"/>
                <a:gd name="connsiteY6" fmla="*/ 2285261 h 2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9081" h="2285260">
                  <a:moveTo>
                    <a:pt x="715577" y="2285261"/>
                  </a:moveTo>
                  <a:cubicBezTo>
                    <a:pt x="777940" y="2240073"/>
                    <a:pt x="828326" y="2180343"/>
                    <a:pt x="862362" y="2111259"/>
                  </a:cubicBezTo>
                  <a:cubicBezTo>
                    <a:pt x="891137" y="2049230"/>
                    <a:pt x="896882" y="1978981"/>
                    <a:pt x="878570" y="1913099"/>
                  </a:cubicBezTo>
                  <a:cubicBezTo>
                    <a:pt x="866256" y="1870416"/>
                    <a:pt x="857158" y="1826870"/>
                    <a:pt x="851353" y="1782827"/>
                  </a:cubicBezTo>
                  <a:cubicBezTo>
                    <a:pt x="532708" y="1274279"/>
                    <a:pt x="303356" y="131495"/>
                    <a:pt x="277668" y="0"/>
                  </a:cubicBezTo>
                  <a:cubicBezTo>
                    <a:pt x="295099" y="100304"/>
                    <a:pt x="241584" y="270941"/>
                    <a:pt x="0" y="198466"/>
                  </a:cubicBezTo>
                  <a:cubicBezTo>
                    <a:pt x="0" y="197549"/>
                    <a:pt x="336383" y="1677020"/>
                    <a:pt x="715577" y="2285261"/>
                  </a:cubicBezTo>
                  <a:close/>
                </a:path>
              </a:pathLst>
            </a:custGeom>
            <a:solidFill>
              <a:srgbClr val="9FE08B"/>
            </a:solidFill>
            <a:ln w="30569"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9502E8CC-A58F-4C93-BB89-D38086BD86F2}"/>
                </a:ext>
              </a:extLst>
            </p:cNvPr>
            <p:cNvSpPr/>
            <p:nvPr/>
          </p:nvSpPr>
          <p:spPr>
            <a:xfrm>
              <a:off x="12923612" y="4735714"/>
              <a:ext cx="1715503" cy="3960991"/>
            </a:xfrm>
            <a:custGeom>
              <a:avLst/>
              <a:gdLst>
                <a:gd name="connsiteX0" fmla="*/ 705780 w 1504536"/>
                <a:gd name="connsiteY0" fmla="*/ 3051296 h 3468559"/>
                <a:gd name="connsiteX1" fmla="*/ 1504536 w 1504536"/>
                <a:gd name="connsiteY1" fmla="*/ 3429573 h 3468559"/>
                <a:gd name="connsiteX2" fmla="*/ 1354998 w 1504536"/>
                <a:gd name="connsiteY2" fmla="*/ 3309087 h 3468559"/>
                <a:gd name="connsiteX3" fmla="*/ 290194 w 1504536"/>
                <a:gd name="connsiteY3" fmla="*/ 854718 h 3468559"/>
                <a:gd name="connsiteX4" fmla="*/ 347685 w 1504536"/>
                <a:gd name="connsiteY4" fmla="*/ 0 h 3468559"/>
                <a:gd name="connsiteX5" fmla="*/ 599 w 1504536"/>
                <a:gd name="connsiteY5" fmla="*/ 842180 h 3468559"/>
                <a:gd name="connsiteX6" fmla="*/ 705780 w 1504536"/>
                <a:gd name="connsiteY6" fmla="*/ 3051296 h 346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536" h="3468559">
                  <a:moveTo>
                    <a:pt x="705780" y="3051296"/>
                  </a:moveTo>
                  <a:cubicBezTo>
                    <a:pt x="820150" y="3256795"/>
                    <a:pt x="1118308" y="3580946"/>
                    <a:pt x="1504536" y="3429573"/>
                  </a:cubicBezTo>
                  <a:cubicBezTo>
                    <a:pt x="1462331" y="3380757"/>
                    <a:pt x="1411675" y="3339943"/>
                    <a:pt x="1354998" y="3309087"/>
                  </a:cubicBezTo>
                  <a:cubicBezTo>
                    <a:pt x="607006" y="2858641"/>
                    <a:pt x="290194" y="854718"/>
                    <a:pt x="290194" y="854718"/>
                  </a:cubicBezTo>
                  <a:cubicBezTo>
                    <a:pt x="238514" y="273693"/>
                    <a:pt x="347685" y="0"/>
                    <a:pt x="347685" y="0"/>
                  </a:cubicBezTo>
                  <a:cubicBezTo>
                    <a:pt x="103043" y="244642"/>
                    <a:pt x="599" y="842180"/>
                    <a:pt x="599" y="842180"/>
                  </a:cubicBezTo>
                  <a:cubicBezTo>
                    <a:pt x="-22030" y="1687112"/>
                    <a:pt x="603030" y="2866286"/>
                    <a:pt x="705780" y="3051296"/>
                  </a:cubicBezTo>
                  <a:close/>
                </a:path>
              </a:pathLst>
            </a:custGeom>
            <a:solidFill>
              <a:srgbClr val="9FE08B">
                <a:alpha val="60000"/>
              </a:srgbClr>
            </a:solidFill>
            <a:ln w="30569"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BE749D9A-A2C9-4C65-B602-8D3E1E828E73}"/>
                </a:ext>
              </a:extLst>
            </p:cNvPr>
            <p:cNvSpPr/>
            <p:nvPr/>
          </p:nvSpPr>
          <p:spPr>
            <a:xfrm>
              <a:off x="13612275" y="5163434"/>
              <a:ext cx="212597" cy="279417"/>
            </a:xfrm>
            <a:custGeom>
              <a:avLst/>
              <a:gdLst>
                <a:gd name="connsiteX0" fmla="*/ 92633 w 186453"/>
                <a:gd name="connsiteY0" fmla="*/ 137367 h 244680"/>
                <a:gd name="connsiteX1" fmla="*/ 19241 w 186453"/>
                <a:gd name="connsiteY1" fmla="*/ 96390 h 244680"/>
                <a:gd name="connsiteX2" fmla="*/ 11595 w 186453"/>
                <a:gd name="connsiteY2" fmla="*/ 4649 h 244680"/>
                <a:gd name="connsiteX3" fmla="*/ 84682 w 186453"/>
                <a:gd name="connsiteY3" fmla="*/ 45321 h 244680"/>
                <a:gd name="connsiteX4" fmla="*/ 92633 w 186453"/>
                <a:gd name="connsiteY4" fmla="*/ 137367 h 244680"/>
                <a:gd name="connsiteX5" fmla="*/ 182233 w 186453"/>
                <a:gd name="connsiteY5" fmla="*/ 238894 h 244680"/>
                <a:gd name="connsiteX6" fmla="*/ 125048 w 186453"/>
                <a:gd name="connsiteY6" fmla="*/ 220546 h 244680"/>
                <a:gd name="connsiteX7" fmla="*/ 106700 w 186453"/>
                <a:gd name="connsiteY7" fmla="*/ 156939 h 244680"/>
                <a:gd name="connsiteX8" fmla="*/ 163579 w 186453"/>
                <a:gd name="connsiteY8" fmla="*/ 175287 h 244680"/>
                <a:gd name="connsiteX9" fmla="*/ 182233 w 186453"/>
                <a:gd name="connsiteY9" fmla="*/ 238894 h 2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453" h="244680">
                  <a:moveTo>
                    <a:pt x="92633" y="137367"/>
                  </a:moveTo>
                  <a:cubicBezTo>
                    <a:pt x="74285" y="151128"/>
                    <a:pt x="41563" y="133392"/>
                    <a:pt x="19241" y="96390"/>
                  </a:cubicBezTo>
                  <a:cubicBezTo>
                    <a:pt x="-3083" y="59388"/>
                    <a:pt x="-6447" y="18410"/>
                    <a:pt x="11595" y="4649"/>
                  </a:cubicBezTo>
                  <a:cubicBezTo>
                    <a:pt x="29638" y="-9112"/>
                    <a:pt x="62359" y="8624"/>
                    <a:pt x="84682" y="45321"/>
                  </a:cubicBezTo>
                  <a:cubicBezTo>
                    <a:pt x="107006" y="82017"/>
                    <a:pt x="110064" y="122995"/>
                    <a:pt x="92633" y="137367"/>
                  </a:cubicBezTo>
                  <a:close/>
                  <a:moveTo>
                    <a:pt x="182233" y="238894"/>
                  </a:moveTo>
                  <a:cubicBezTo>
                    <a:pt x="171529" y="251126"/>
                    <a:pt x="146148" y="243481"/>
                    <a:pt x="125048" y="220546"/>
                  </a:cubicBezTo>
                  <a:cubicBezTo>
                    <a:pt x="103947" y="197610"/>
                    <a:pt x="95996" y="169477"/>
                    <a:pt x="106700" y="156939"/>
                  </a:cubicBezTo>
                  <a:cubicBezTo>
                    <a:pt x="117403" y="144401"/>
                    <a:pt x="142785" y="152657"/>
                    <a:pt x="163579" y="175287"/>
                  </a:cubicBezTo>
                  <a:cubicBezTo>
                    <a:pt x="184374" y="197916"/>
                    <a:pt x="192019" y="226356"/>
                    <a:pt x="182233" y="238894"/>
                  </a:cubicBezTo>
                  <a:close/>
                </a:path>
              </a:pathLst>
            </a:custGeom>
            <a:solidFill>
              <a:srgbClr val="F9A56A"/>
            </a:solidFill>
            <a:ln w="30569"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4F867860-CE8B-4427-BC40-9F86CEC2126E}"/>
                </a:ext>
              </a:extLst>
            </p:cNvPr>
            <p:cNvSpPr/>
            <p:nvPr/>
          </p:nvSpPr>
          <p:spPr>
            <a:xfrm>
              <a:off x="13320049" y="4735714"/>
              <a:ext cx="1308605" cy="2664527"/>
            </a:xfrm>
            <a:custGeom>
              <a:avLst/>
              <a:gdLst>
                <a:gd name="connsiteX0" fmla="*/ 0 w 1147676"/>
                <a:gd name="connsiteY0" fmla="*/ 0 h 2333272"/>
                <a:gd name="connsiteX1" fmla="*/ 152901 w 1147676"/>
                <a:gd name="connsiteY1" fmla="*/ 146480 h 2333272"/>
                <a:gd name="connsiteX2" fmla="*/ 305802 w 1147676"/>
                <a:gd name="connsiteY2" fmla="*/ 291430 h 2333272"/>
                <a:gd name="connsiteX3" fmla="*/ 382864 w 1147676"/>
                <a:gd name="connsiteY3" fmla="*/ 362988 h 2333272"/>
                <a:gd name="connsiteX4" fmla="*/ 460844 w 1147676"/>
                <a:gd name="connsiteY4" fmla="*/ 433934 h 2333272"/>
                <a:gd name="connsiteX5" fmla="*/ 540353 w 1147676"/>
                <a:gd name="connsiteY5" fmla="*/ 502128 h 2333272"/>
                <a:gd name="connsiteX6" fmla="*/ 581024 w 1147676"/>
                <a:gd name="connsiteY6" fmla="*/ 535154 h 2333272"/>
                <a:gd name="connsiteX7" fmla="*/ 622614 w 1147676"/>
                <a:gd name="connsiteY7" fmla="*/ 565734 h 2333272"/>
                <a:gd name="connsiteX8" fmla="*/ 628424 w 1147676"/>
                <a:gd name="connsiteY8" fmla="*/ 570016 h 2333272"/>
                <a:gd name="connsiteX9" fmla="*/ 628424 w 1147676"/>
                <a:gd name="connsiteY9" fmla="*/ 576438 h 2333272"/>
                <a:gd name="connsiteX10" fmla="*/ 677047 w 1147676"/>
                <a:gd name="connsiteY10" fmla="*/ 800285 h 2333272"/>
                <a:gd name="connsiteX11" fmla="*/ 702734 w 1147676"/>
                <a:gd name="connsiteY11" fmla="*/ 911903 h 2333272"/>
                <a:gd name="connsiteX12" fmla="*/ 729950 w 1147676"/>
                <a:gd name="connsiteY12" fmla="*/ 1023520 h 2333272"/>
                <a:gd name="connsiteX13" fmla="*/ 757778 w 1147676"/>
                <a:gd name="connsiteY13" fmla="*/ 1134527 h 2333272"/>
                <a:gd name="connsiteX14" fmla="*/ 786524 w 1147676"/>
                <a:gd name="connsiteY14" fmla="*/ 1245533 h 2333272"/>
                <a:gd name="connsiteX15" fmla="*/ 817104 w 1147676"/>
                <a:gd name="connsiteY15" fmla="*/ 1356234 h 2333272"/>
                <a:gd name="connsiteX16" fmla="*/ 847684 w 1147676"/>
                <a:gd name="connsiteY16" fmla="*/ 1466628 h 2333272"/>
                <a:gd name="connsiteX17" fmla="*/ 879793 w 1147676"/>
                <a:gd name="connsiteY17" fmla="*/ 1576717 h 2333272"/>
                <a:gd name="connsiteX18" fmla="*/ 913431 w 1147676"/>
                <a:gd name="connsiteY18" fmla="*/ 1686194 h 2333272"/>
                <a:gd name="connsiteX19" fmla="*/ 948293 w 1147676"/>
                <a:gd name="connsiteY19" fmla="*/ 1795671 h 2333272"/>
                <a:gd name="connsiteX20" fmla="*/ 984072 w 1147676"/>
                <a:gd name="connsiteY20" fmla="*/ 1904537 h 2333272"/>
                <a:gd name="connsiteX21" fmla="*/ 1022297 w 1147676"/>
                <a:gd name="connsiteY21" fmla="*/ 2012486 h 2333272"/>
                <a:gd name="connsiteX22" fmla="*/ 1062052 w 1147676"/>
                <a:gd name="connsiteY22" fmla="*/ 2120128 h 2333272"/>
                <a:gd name="connsiteX23" fmla="*/ 1103947 w 1147676"/>
                <a:gd name="connsiteY23" fmla="*/ 2226853 h 2333272"/>
                <a:gd name="connsiteX24" fmla="*/ 1147676 w 1147676"/>
                <a:gd name="connsiteY24" fmla="*/ 2333273 h 2333272"/>
                <a:gd name="connsiteX25" fmla="*/ 1097219 w 1147676"/>
                <a:gd name="connsiteY25" fmla="*/ 2229911 h 2333272"/>
                <a:gd name="connsiteX26" fmla="*/ 1049820 w 1147676"/>
                <a:gd name="connsiteY26" fmla="*/ 2125021 h 2333272"/>
                <a:gd name="connsiteX27" fmla="*/ 1004255 w 1147676"/>
                <a:gd name="connsiteY27" fmla="*/ 2019519 h 2333272"/>
                <a:gd name="connsiteX28" fmla="*/ 962054 w 1147676"/>
                <a:gd name="connsiteY28" fmla="*/ 1912488 h 2333272"/>
                <a:gd name="connsiteX29" fmla="*/ 922300 w 1147676"/>
                <a:gd name="connsiteY29" fmla="*/ 1804540 h 2333272"/>
                <a:gd name="connsiteX30" fmla="*/ 884381 w 1147676"/>
                <a:gd name="connsiteY30" fmla="*/ 1695674 h 2333272"/>
                <a:gd name="connsiteX31" fmla="*/ 848295 w 1147676"/>
                <a:gd name="connsiteY31" fmla="*/ 1586503 h 2333272"/>
                <a:gd name="connsiteX32" fmla="*/ 814046 w 1147676"/>
                <a:gd name="connsiteY32" fmla="*/ 1476414 h 2333272"/>
                <a:gd name="connsiteX33" fmla="*/ 781631 w 1147676"/>
                <a:gd name="connsiteY33" fmla="*/ 1366325 h 2333272"/>
                <a:gd name="connsiteX34" fmla="*/ 751051 w 1147676"/>
                <a:gd name="connsiteY34" fmla="*/ 1255319 h 2333272"/>
                <a:gd name="connsiteX35" fmla="*/ 720470 w 1147676"/>
                <a:gd name="connsiteY35" fmla="*/ 1144007 h 2333272"/>
                <a:gd name="connsiteX36" fmla="*/ 692642 w 1147676"/>
                <a:gd name="connsiteY36" fmla="*/ 1032389 h 2333272"/>
                <a:gd name="connsiteX37" fmla="*/ 666038 w 1147676"/>
                <a:gd name="connsiteY37" fmla="*/ 920465 h 2333272"/>
                <a:gd name="connsiteX38" fmla="*/ 640656 w 1147676"/>
                <a:gd name="connsiteY38" fmla="*/ 808236 h 2333272"/>
                <a:gd name="connsiteX39" fmla="*/ 617109 w 1147676"/>
                <a:gd name="connsiteY39" fmla="*/ 695700 h 2333272"/>
                <a:gd name="connsiteX40" fmla="*/ 595091 w 1147676"/>
                <a:gd name="connsiteY40" fmla="*/ 582554 h 2333272"/>
                <a:gd name="connsiteX41" fmla="*/ 602125 w 1147676"/>
                <a:gd name="connsiteY41" fmla="*/ 593257 h 2333272"/>
                <a:gd name="connsiteX42" fmla="*/ 559313 w 1147676"/>
                <a:gd name="connsiteY42" fmla="*/ 560842 h 2333272"/>
                <a:gd name="connsiteX43" fmla="*/ 518335 w 1147676"/>
                <a:gd name="connsiteY43" fmla="*/ 526286 h 2333272"/>
                <a:gd name="connsiteX44" fmla="*/ 440050 w 1147676"/>
                <a:gd name="connsiteY44" fmla="*/ 455034 h 2333272"/>
                <a:gd name="connsiteX45" fmla="*/ 363599 w 1147676"/>
                <a:gd name="connsiteY45" fmla="*/ 381947 h 2333272"/>
                <a:gd name="connsiteX46" fmla="*/ 288678 w 1147676"/>
                <a:gd name="connsiteY46" fmla="*/ 307331 h 2333272"/>
                <a:gd name="connsiteX47" fmla="*/ 214979 w 1147676"/>
                <a:gd name="connsiteY47" fmla="*/ 231798 h 2333272"/>
                <a:gd name="connsiteX48" fmla="*/ 142504 w 1147676"/>
                <a:gd name="connsiteY48" fmla="*/ 155042 h 2333272"/>
                <a:gd name="connsiteX49" fmla="*/ 70335 w 1147676"/>
                <a:gd name="connsiteY49" fmla="*/ 77980 h 2333272"/>
                <a:gd name="connsiteX50" fmla="*/ 0 w 1147676"/>
                <a:gd name="connsiteY50" fmla="*/ 0 h 233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47676" h="2333272">
                  <a:moveTo>
                    <a:pt x="0" y="0"/>
                  </a:moveTo>
                  <a:lnTo>
                    <a:pt x="152901" y="146480"/>
                  </a:lnTo>
                  <a:lnTo>
                    <a:pt x="305802" y="291430"/>
                  </a:lnTo>
                  <a:cubicBezTo>
                    <a:pt x="331082" y="315690"/>
                    <a:pt x="356769" y="339543"/>
                    <a:pt x="382864" y="362988"/>
                  </a:cubicBezTo>
                  <a:cubicBezTo>
                    <a:pt x="408552" y="387146"/>
                    <a:pt x="434851" y="410387"/>
                    <a:pt x="460844" y="433934"/>
                  </a:cubicBezTo>
                  <a:cubicBezTo>
                    <a:pt x="486838" y="457481"/>
                    <a:pt x="513442" y="480110"/>
                    <a:pt x="540353" y="502128"/>
                  </a:cubicBezTo>
                  <a:cubicBezTo>
                    <a:pt x="553809" y="513748"/>
                    <a:pt x="567569" y="524145"/>
                    <a:pt x="581024" y="535154"/>
                  </a:cubicBezTo>
                  <a:cubicBezTo>
                    <a:pt x="594480" y="546163"/>
                    <a:pt x="608853" y="555337"/>
                    <a:pt x="622614" y="565734"/>
                  </a:cubicBezTo>
                  <a:lnTo>
                    <a:pt x="628424" y="570016"/>
                  </a:lnTo>
                  <a:lnTo>
                    <a:pt x="628424" y="576438"/>
                  </a:lnTo>
                  <a:cubicBezTo>
                    <a:pt x="643408" y="651053"/>
                    <a:pt x="659005" y="725975"/>
                    <a:pt x="677047" y="800285"/>
                  </a:cubicBezTo>
                  <a:cubicBezTo>
                    <a:pt x="685303" y="837593"/>
                    <a:pt x="694172" y="874901"/>
                    <a:pt x="702734" y="911903"/>
                  </a:cubicBezTo>
                  <a:cubicBezTo>
                    <a:pt x="711297" y="948905"/>
                    <a:pt x="720776" y="986213"/>
                    <a:pt x="729950" y="1023520"/>
                  </a:cubicBezTo>
                  <a:lnTo>
                    <a:pt x="757778" y="1134527"/>
                  </a:lnTo>
                  <a:cubicBezTo>
                    <a:pt x="766953" y="1171835"/>
                    <a:pt x="776738" y="1208531"/>
                    <a:pt x="786524" y="1245533"/>
                  </a:cubicBezTo>
                  <a:cubicBezTo>
                    <a:pt x="796310" y="1282535"/>
                    <a:pt x="806096" y="1319537"/>
                    <a:pt x="817104" y="1356234"/>
                  </a:cubicBezTo>
                  <a:lnTo>
                    <a:pt x="847684" y="1466628"/>
                  </a:lnTo>
                  <a:lnTo>
                    <a:pt x="879793" y="1576717"/>
                  </a:lnTo>
                  <a:cubicBezTo>
                    <a:pt x="890496" y="1613413"/>
                    <a:pt x="902423" y="1649804"/>
                    <a:pt x="913431" y="1686194"/>
                  </a:cubicBezTo>
                  <a:cubicBezTo>
                    <a:pt x="924441" y="1722585"/>
                    <a:pt x="935755" y="1759281"/>
                    <a:pt x="948293" y="1795671"/>
                  </a:cubicBezTo>
                  <a:lnTo>
                    <a:pt x="984072" y="1904537"/>
                  </a:lnTo>
                  <a:lnTo>
                    <a:pt x="1022297" y="2012486"/>
                  </a:lnTo>
                  <a:cubicBezTo>
                    <a:pt x="1034530" y="2048876"/>
                    <a:pt x="1048597" y="2084349"/>
                    <a:pt x="1062052" y="2120128"/>
                  </a:cubicBezTo>
                  <a:cubicBezTo>
                    <a:pt x="1075507" y="2155907"/>
                    <a:pt x="1088657" y="2191991"/>
                    <a:pt x="1103947" y="2226853"/>
                  </a:cubicBezTo>
                  <a:cubicBezTo>
                    <a:pt x="1119237" y="2261714"/>
                    <a:pt x="1134527" y="2297799"/>
                    <a:pt x="1147676" y="2333273"/>
                  </a:cubicBezTo>
                  <a:cubicBezTo>
                    <a:pt x="1130857" y="2298717"/>
                    <a:pt x="1113733" y="2264467"/>
                    <a:pt x="1097219" y="2229911"/>
                  </a:cubicBezTo>
                  <a:cubicBezTo>
                    <a:pt x="1080705" y="2195355"/>
                    <a:pt x="1066639" y="2160188"/>
                    <a:pt x="1049820" y="2125021"/>
                  </a:cubicBezTo>
                  <a:cubicBezTo>
                    <a:pt x="1033000" y="2089853"/>
                    <a:pt x="1019240" y="2055298"/>
                    <a:pt x="1004255" y="2019519"/>
                  </a:cubicBezTo>
                  <a:lnTo>
                    <a:pt x="962054" y="1912488"/>
                  </a:lnTo>
                  <a:cubicBezTo>
                    <a:pt x="948599" y="1876403"/>
                    <a:pt x="935144" y="1840624"/>
                    <a:pt x="922300" y="1804540"/>
                  </a:cubicBezTo>
                  <a:cubicBezTo>
                    <a:pt x="909456" y="1768455"/>
                    <a:pt x="896613" y="1732064"/>
                    <a:pt x="884381" y="1695674"/>
                  </a:cubicBezTo>
                  <a:cubicBezTo>
                    <a:pt x="872148" y="1659284"/>
                    <a:pt x="859305" y="1623199"/>
                    <a:pt x="848295" y="1586503"/>
                  </a:cubicBezTo>
                  <a:lnTo>
                    <a:pt x="814046" y="1476414"/>
                  </a:lnTo>
                  <a:lnTo>
                    <a:pt x="781631" y="1366325"/>
                  </a:lnTo>
                  <a:cubicBezTo>
                    <a:pt x="770622" y="1329323"/>
                    <a:pt x="760836" y="1292321"/>
                    <a:pt x="751051" y="1255319"/>
                  </a:cubicBezTo>
                  <a:cubicBezTo>
                    <a:pt x="741265" y="1218317"/>
                    <a:pt x="730867" y="1181315"/>
                    <a:pt x="720470" y="1144007"/>
                  </a:cubicBezTo>
                  <a:cubicBezTo>
                    <a:pt x="710073" y="1106699"/>
                    <a:pt x="701205" y="1070003"/>
                    <a:pt x="692642" y="1032389"/>
                  </a:cubicBezTo>
                  <a:cubicBezTo>
                    <a:pt x="684080" y="994775"/>
                    <a:pt x="674295" y="958079"/>
                    <a:pt x="666038" y="920465"/>
                  </a:cubicBezTo>
                  <a:cubicBezTo>
                    <a:pt x="657781" y="882852"/>
                    <a:pt x="648607" y="845849"/>
                    <a:pt x="640656" y="808236"/>
                  </a:cubicBezTo>
                  <a:cubicBezTo>
                    <a:pt x="632705" y="770622"/>
                    <a:pt x="624449" y="733314"/>
                    <a:pt x="617109" y="695700"/>
                  </a:cubicBezTo>
                  <a:cubicBezTo>
                    <a:pt x="609770" y="658087"/>
                    <a:pt x="602125" y="620473"/>
                    <a:pt x="595091" y="582554"/>
                  </a:cubicBezTo>
                  <a:lnTo>
                    <a:pt x="602125" y="593257"/>
                  </a:lnTo>
                  <a:cubicBezTo>
                    <a:pt x="587752" y="582554"/>
                    <a:pt x="571545" y="572156"/>
                    <a:pt x="559313" y="560842"/>
                  </a:cubicBezTo>
                  <a:cubicBezTo>
                    <a:pt x="547081" y="549527"/>
                    <a:pt x="531485" y="538212"/>
                    <a:pt x="518335" y="526286"/>
                  </a:cubicBezTo>
                  <a:cubicBezTo>
                    <a:pt x="491731" y="503045"/>
                    <a:pt x="465737" y="479193"/>
                    <a:pt x="440050" y="455034"/>
                  </a:cubicBezTo>
                  <a:cubicBezTo>
                    <a:pt x="414363" y="430876"/>
                    <a:pt x="388675" y="406717"/>
                    <a:pt x="363599" y="381947"/>
                  </a:cubicBezTo>
                  <a:lnTo>
                    <a:pt x="288678" y="307331"/>
                  </a:lnTo>
                  <a:cubicBezTo>
                    <a:pt x="264214" y="282256"/>
                    <a:pt x="239138" y="257180"/>
                    <a:pt x="214979" y="231798"/>
                  </a:cubicBezTo>
                  <a:lnTo>
                    <a:pt x="142504" y="155042"/>
                  </a:lnTo>
                  <a:lnTo>
                    <a:pt x="70335" y="77980"/>
                  </a:lnTo>
                  <a:cubicBezTo>
                    <a:pt x="47094" y="52292"/>
                    <a:pt x="23546" y="25993"/>
                    <a:pt x="0" y="0"/>
                  </a:cubicBezTo>
                  <a:close/>
                </a:path>
              </a:pathLst>
            </a:custGeom>
            <a:solidFill>
              <a:srgbClr val="42A073"/>
            </a:solidFill>
            <a:ln w="30569"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C045A3B6-5221-4443-A151-5E12FB529E97}"/>
                </a:ext>
              </a:extLst>
            </p:cNvPr>
            <p:cNvSpPr/>
            <p:nvPr/>
          </p:nvSpPr>
          <p:spPr>
            <a:xfrm>
              <a:off x="13720684" y="7588469"/>
              <a:ext cx="1346674" cy="1139700"/>
            </a:xfrm>
            <a:custGeom>
              <a:avLst/>
              <a:gdLst>
                <a:gd name="connsiteX0" fmla="*/ 953186 w 1181064"/>
                <a:gd name="connsiteY0" fmla="*/ 0 h 998012"/>
                <a:gd name="connsiteX1" fmla="*/ 828725 w 1181064"/>
                <a:gd name="connsiteY1" fmla="*/ 483780 h 998012"/>
                <a:gd name="connsiteX2" fmla="*/ 0 w 1181064"/>
                <a:gd name="connsiteY2" fmla="*/ 463903 h 998012"/>
                <a:gd name="connsiteX3" fmla="*/ 52293 w 1181064"/>
                <a:gd name="connsiteY3" fmla="*/ 561454 h 998012"/>
                <a:gd name="connsiteX4" fmla="*/ 980403 w 1181064"/>
                <a:gd name="connsiteY4" fmla="*/ 890496 h 998012"/>
                <a:gd name="connsiteX5" fmla="*/ 953186 w 1181064"/>
                <a:gd name="connsiteY5" fmla="*/ 0 h 99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1064" h="998012">
                  <a:moveTo>
                    <a:pt x="953186" y="0"/>
                  </a:moveTo>
                  <a:cubicBezTo>
                    <a:pt x="988660" y="135165"/>
                    <a:pt x="1003950" y="343110"/>
                    <a:pt x="828725" y="483780"/>
                  </a:cubicBezTo>
                  <a:cubicBezTo>
                    <a:pt x="605183" y="662979"/>
                    <a:pt x="245559" y="615886"/>
                    <a:pt x="0" y="463903"/>
                  </a:cubicBezTo>
                  <a:cubicBezTo>
                    <a:pt x="22935" y="507326"/>
                    <a:pt x="40978" y="540658"/>
                    <a:pt x="52293" y="561454"/>
                  </a:cubicBezTo>
                  <a:cubicBezTo>
                    <a:pt x="178895" y="790499"/>
                    <a:pt x="530567" y="1190794"/>
                    <a:pt x="980403" y="890496"/>
                  </a:cubicBezTo>
                  <a:cubicBezTo>
                    <a:pt x="1373665" y="627201"/>
                    <a:pt x="1091409" y="173084"/>
                    <a:pt x="953186" y="0"/>
                  </a:cubicBezTo>
                  <a:close/>
                </a:path>
              </a:pathLst>
            </a:custGeom>
            <a:solidFill>
              <a:srgbClr val="A3143A"/>
            </a:solidFill>
            <a:ln w="30569"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8B5CA418-95FC-485D-89C2-5BBB544C0007}"/>
                </a:ext>
              </a:extLst>
            </p:cNvPr>
            <p:cNvSpPr/>
            <p:nvPr/>
          </p:nvSpPr>
          <p:spPr>
            <a:xfrm>
              <a:off x="13676751" y="7579739"/>
              <a:ext cx="1348986" cy="1117590"/>
            </a:xfrm>
            <a:custGeom>
              <a:avLst/>
              <a:gdLst>
                <a:gd name="connsiteX0" fmla="*/ 953185 w 1183092"/>
                <a:gd name="connsiteY0" fmla="*/ 0 h 978651"/>
                <a:gd name="connsiteX1" fmla="*/ 828725 w 1183092"/>
                <a:gd name="connsiteY1" fmla="*/ 483780 h 978651"/>
                <a:gd name="connsiteX2" fmla="*/ 0 w 1183092"/>
                <a:gd name="connsiteY2" fmla="*/ 463903 h 978651"/>
                <a:gd name="connsiteX3" fmla="*/ 52292 w 1183092"/>
                <a:gd name="connsiteY3" fmla="*/ 561454 h 978651"/>
                <a:gd name="connsiteX4" fmla="*/ 982237 w 1183092"/>
                <a:gd name="connsiteY4" fmla="*/ 867256 h 978651"/>
                <a:gd name="connsiteX5" fmla="*/ 953185 w 1183092"/>
                <a:gd name="connsiteY5" fmla="*/ 0 h 97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3092" h="978651">
                  <a:moveTo>
                    <a:pt x="953185" y="0"/>
                  </a:moveTo>
                  <a:cubicBezTo>
                    <a:pt x="988659" y="135165"/>
                    <a:pt x="1003949" y="343110"/>
                    <a:pt x="828725" y="483780"/>
                  </a:cubicBezTo>
                  <a:cubicBezTo>
                    <a:pt x="605182" y="663285"/>
                    <a:pt x="245559" y="616192"/>
                    <a:pt x="0" y="463903"/>
                  </a:cubicBezTo>
                  <a:cubicBezTo>
                    <a:pt x="22935" y="507632"/>
                    <a:pt x="40977" y="540658"/>
                    <a:pt x="52292" y="561454"/>
                  </a:cubicBezTo>
                  <a:cubicBezTo>
                    <a:pt x="178895" y="790499"/>
                    <a:pt x="532402" y="1167553"/>
                    <a:pt x="982237" y="867256"/>
                  </a:cubicBezTo>
                  <a:cubicBezTo>
                    <a:pt x="1376722" y="603960"/>
                    <a:pt x="1092326" y="173084"/>
                    <a:pt x="953185" y="0"/>
                  </a:cubicBezTo>
                  <a:close/>
                </a:path>
              </a:pathLst>
            </a:custGeom>
            <a:solidFill>
              <a:srgbClr val="DC3258"/>
            </a:solidFill>
            <a:ln w="30569"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0FD42717-F04B-43E5-9EF3-1F75EFF8F64B}"/>
                </a:ext>
              </a:extLst>
            </p:cNvPr>
            <p:cNvSpPr/>
            <p:nvPr/>
          </p:nvSpPr>
          <p:spPr>
            <a:xfrm>
              <a:off x="13676751" y="7579739"/>
              <a:ext cx="1285591" cy="1076637"/>
            </a:xfrm>
            <a:custGeom>
              <a:avLst/>
              <a:gdLst>
                <a:gd name="connsiteX0" fmla="*/ 828725 w 1127493"/>
                <a:gd name="connsiteY0" fmla="*/ 483780 h 942789"/>
                <a:gd name="connsiteX1" fmla="*/ 0 w 1127493"/>
                <a:gd name="connsiteY1" fmla="*/ 463903 h 942789"/>
                <a:gd name="connsiteX2" fmla="*/ 52292 w 1127493"/>
                <a:gd name="connsiteY2" fmla="*/ 561454 h 942789"/>
                <a:gd name="connsiteX3" fmla="*/ 461456 w 1127493"/>
                <a:gd name="connsiteY3" fmla="*/ 942789 h 942789"/>
                <a:gd name="connsiteX4" fmla="*/ 799979 w 1127493"/>
                <a:gd name="connsiteY4" fmla="*/ 716495 h 942789"/>
                <a:gd name="connsiteX5" fmla="*/ 1127493 w 1127493"/>
                <a:gd name="connsiteY5" fmla="*/ 281339 h 942789"/>
                <a:gd name="connsiteX6" fmla="*/ 953185 w 1127493"/>
                <a:gd name="connsiteY6" fmla="*/ 0 h 942789"/>
                <a:gd name="connsiteX7" fmla="*/ 828725 w 1127493"/>
                <a:gd name="connsiteY7" fmla="*/ 483780 h 94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7493" h="942789">
                  <a:moveTo>
                    <a:pt x="828725" y="483780"/>
                  </a:moveTo>
                  <a:cubicBezTo>
                    <a:pt x="605182" y="663285"/>
                    <a:pt x="245559" y="616192"/>
                    <a:pt x="0" y="463903"/>
                  </a:cubicBezTo>
                  <a:cubicBezTo>
                    <a:pt x="22935" y="507632"/>
                    <a:pt x="40977" y="540658"/>
                    <a:pt x="52292" y="561454"/>
                  </a:cubicBezTo>
                  <a:cubicBezTo>
                    <a:pt x="123850" y="691113"/>
                    <a:pt x="268188" y="867256"/>
                    <a:pt x="461456" y="942789"/>
                  </a:cubicBezTo>
                  <a:cubicBezTo>
                    <a:pt x="471547" y="881629"/>
                    <a:pt x="590504" y="808541"/>
                    <a:pt x="799979" y="716495"/>
                  </a:cubicBezTo>
                  <a:cubicBezTo>
                    <a:pt x="1064498" y="600290"/>
                    <a:pt x="1120154" y="401519"/>
                    <a:pt x="1127493" y="281339"/>
                  </a:cubicBezTo>
                  <a:cubicBezTo>
                    <a:pt x="1081767" y="180434"/>
                    <a:pt x="1023178" y="85870"/>
                    <a:pt x="953185" y="0"/>
                  </a:cubicBezTo>
                  <a:cubicBezTo>
                    <a:pt x="988659" y="135165"/>
                    <a:pt x="1003949" y="343110"/>
                    <a:pt x="828725" y="483780"/>
                  </a:cubicBezTo>
                  <a:close/>
                </a:path>
              </a:pathLst>
            </a:custGeom>
            <a:solidFill>
              <a:srgbClr val="DC3258">
                <a:alpha val="50000"/>
              </a:srgbClr>
            </a:solidFill>
            <a:ln w="30569"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DE186059-D3D8-479F-85BB-D453B1139117}"/>
                </a:ext>
              </a:extLst>
            </p:cNvPr>
            <p:cNvSpPr/>
            <p:nvPr/>
          </p:nvSpPr>
          <p:spPr>
            <a:xfrm>
              <a:off x="13695231" y="7433766"/>
              <a:ext cx="1200735" cy="983777"/>
            </a:xfrm>
            <a:custGeom>
              <a:avLst/>
              <a:gdLst>
                <a:gd name="connsiteX0" fmla="*/ 842180 w 1053072"/>
                <a:gd name="connsiteY0" fmla="*/ 708238 h 861473"/>
                <a:gd name="connsiteX1" fmla="*/ 861751 w 1053072"/>
                <a:gd name="connsiteY1" fmla="*/ 0 h 861473"/>
                <a:gd name="connsiteX2" fmla="*/ 736984 w 1053072"/>
                <a:gd name="connsiteY2" fmla="*/ 525979 h 861473"/>
                <a:gd name="connsiteX3" fmla="*/ 286231 w 1053072"/>
                <a:gd name="connsiteY3" fmla="*/ 634540 h 861473"/>
                <a:gd name="connsiteX4" fmla="*/ 259739 w 1053072"/>
                <a:gd name="connsiteY4" fmla="*/ 664225 h 861473"/>
                <a:gd name="connsiteX5" fmla="*/ 245252 w 1053072"/>
                <a:gd name="connsiteY5" fmla="*/ 661145 h 861473"/>
                <a:gd name="connsiteX6" fmla="*/ 196631 w 1053072"/>
                <a:gd name="connsiteY6" fmla="*/ 630564 h 861473"/>
                <a:gd name="connsiteX7" fmla="*/ 196631 w 1053072"/>
                <a:gd name="connsiteY7" fmla="*/ 633929 h 861473"/>
                <a:gd name="connsiteX8" fmla="*/ 0 w 1053072"/>
                <a:gd name="connsiteY8" fmla="*/ 616803 h 861473"/>
                <a:gd name="connsiteX9" fmla="*/ 842180 w 1053072"/>
                <a:gd name="connsiteY9" fmla="*/ 708238 h 86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3072" h="861473">
                  <a:moveTo>
                    <a:pt x="842180" y="708238"/>
                  </a:moveTo>
                  <a:cubicBezTo>
                    <a:pt x="1172140" y="488060"/>
                    <a:pt x="1064498" y="137305"/>
                    <a:pt x="861751" y="0"/>
                  </a:cubicBezTo>
                  <a:cubicBezTo>
                    <a:pt x="943400" y="191126"/>
                    <a:pt x="984072" y="362070"/>
                    <a:pt x="736984" y="525979"/>
                  </a:cubicBezTo>
                  <a:cubicBezTo>
                    <a:pt x="569098" y="637903"/>
                    <a:pt x="417420" y="661451"/>
                    <a:pt x="286231" y="634540"/>
                  </a:cubicBezTo>
                  <a:cubicBezTo>
                    <a:pt x="287112" y="650053"/>
                    <a:pt x="275252" y="663343"/>
                    <a:pt x="259739" y="664225"/>
                  </a:cubicBezTo>
                  <a:cubicBezTo>
                    <a:pt x="254722" y="664511"/>
                    <a:pt x="249720" y="663447"/>
                    <a:pt x="245252" y="661145"/>
                  </a:cubicBezTo>
                  <a:cubicBezTo>
                    <a:pt x="228434" y="651971"/>
                    <a:pt x="212532" y="641879"/>
                    <a:pt x="196631" y="630564"/>
                  </a:cubicBezTo>
                  <a:lnTo>
                    <a:pt x="196631" y="633929"/>
                  </a:lnTo>
                  <a:lnTo>
                    <a:pt x="0" y="616803"/>
                  </a:lnTo>
                  <a:cubicBezTo>
                    <a:pt x="149843" y="846767"/>
                    <a:pt x="429347" y="984072"/>
                    <a:pt x="842180" y="708238"/>
                  </a:cubicBezTo>
                  <a:close/>
                </a:path>
              </a:pathLst>
            </a:custGeom>
            <a:solidFill>
              <a:srgbClr val="80BBD5"/>
            </a:solidFill>
            <a:ln w="30569"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751628EB-C082-4693-880A-611DFABA3F8D}"/>
                </a:ext>
              </a:extLst>
            </p:cNvPr>
            <p:cNvSpPr/>
            <p:nvPr/>
          </p:nvSpPr>
          <p:spPr>
            <a:xfrm>
              <a:off x="13519844" y="7348906"/>
              <a:ext cx="1301147" cy="984005"/>
            </a:xfrm>
            <a:custGeom>
              <a:avLst/>
              <a:gdLst>
                <a:gd name="connsiteX0" fmla="*/ 0 w 1141136"/>
                <a:gd name="connsiteY0" fmla="*/ 387757 h 861673"/>
                <a:gd name="connsiteX1" fmla="*/ 161158 w 1141136"/>
                <a:gd name="connsiteY1" fmla="*/ 710378 h 861673"/>
                <a:gd name="connsiteX2" fmla="*/ 930250 w 1141136"/>
                <a:gd name="connsiteY2" fmla="*/ 708544 h 861673"/>
                <a:gd name="connsiteX3" fmla="*/ 1126270 w 1141136"/>
                <a:gd name="connsiteY3" fmla="*/ 248005 h 861673"/>
                <a:gd name="connsiteX4" fmla="*/ 1073978 w 1141136"/>
                <a:gd name="connsiteY4" fmla="*/ 181952 h 861673"/>
                <a:gd name="connsiteX5" fmla="*/ 956550 w 1141136"/>
                <a:gd name="connsiteY5" fmla="*/ 4892 h 861673"/>
                <a:gd name="connsiteX6" fmla="*/ 949516 w 1141136"/>
                <a:gd name="connsiteY6" fmla="*/ 0 h 861673"/>
                <a:gd name="connsiteX7" fmla="*/ 825054 w 1141136"/>
                <a:gd name="connsiteY7" fmla="*/ 525979 h 861673"/>
                <a:gd name="connsiteX8" fmla="*/ 0 w 1141136"/>
                <a:gd name="connsiteY8" fmla="*/ 387757 h 86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1136" h="861673">
                  <a:moveTo>
                    <a:pt x="0" y="387757"/>
                  </a:moveTo>
                  <a:cubicBezTo>
                    <a:pt x="66665" y="529038"/>
                    <a:pt x="124156" y="640961"/>
                    <a:pt x="161158" y="710378"/>
                  </a:cubicBezTo>
                  <a:cubicBezTo>
                    <a:pt x="321704" y="877958"/>
                    <a:pt x="577049" y="944317"/>
                    <a:pt x="930250" y="708544"/>
                  </a:cubicBezTo>
                  <a:cubicBezTo>
                    <a:pt x="1127187" y="577049"/>
                    <a:pt x="1168164" y="399378"/>
                    <a:pt x="1126270" y="248005"/>
                  </a:cubicBezTo>
                  <a:cubicBezTo>
                    <a:pt x="1107004" y="222624"/>
                    <a:pt x="1089268" y="200300"/>
                    <a:pt x="1073978" y="181952"/>
                  </a:cubicBezTo>
                  <a:cubicBezTo>
                    <a:pt x="1029406" y="126718"/>
                    <a:pt x="990092" y="67440"/>
                    <a:pt x="956550" y="4892"/>
                  </a:cubicBezTo>
                  <a:lnTo>
                    <a:pt x="949516" y="0"/>
                  </a:lnTo>
                  <a:cubicBezTo>
                    <a:pt x="1031471" y="191126"/>
                    <a:pt x="1071837" y="362070"/>
                    <a:pt x="825054" y="525979"/>
                  </a:cubicBezTo>
                  <a:cubicBezTo>
                    <a:pt x="456563" y="772151"/>
                    <a:pt x="164522" y="590809"/>
                    <a:pt x="0" y="387757"/>
                  </a:cubicBezTo>
                  <a:close/>
                </a:path>
              </a:pathLst>
            </a:custGeom>
            <a:solidFill>
              <a:srgbClr val="F7DB00"/>
            </a:solidFill>
            <a:ln w="30569"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94751979-10A6-459B-BBF5-9A8AC8D8B5F9}"/>
                </a:ext>
              </a:extLst>
            </p:cNvPr>
            <p:cNvSpPr/>
            <p:nvPr/>
          </p:nvSpPr>
          <p:spPr>
            <a:xfrm>
              <a:off x="13484277" y="7400241"/>
              <a:ext cx="1366066" cy="984036"/>
            </a:xfrm>
            <a:custGeom>
              <a:avLst/>
              <a:gdLst>
                <a:gd name="connsiteX0" fmla="*/ 987436 w 1198071"/>
                <a:gd name="connsiteY0" fmla="*/ 708544 h 861701"/>
                <a:gd name="connsiteX1" fmla="*/ 1006702 w 1198071"/>
                <a:gd name="connsiteY1" fmla="*/ 0 h 861701"/>
                <a:gd name="connsiteX2" fmla="*/ 882240 w 1198071"/>
                <a:gd name="connsiteY2" fmla="*/ 525979 h 861701"/>
                <a:gd name="connsiteX3" fmla="*/ 0 w 1198071"/>
                <a:gd name="connsiteY3" fmla="*/ 308860 h 861701"/>
                <a:gd name="connsiteX4" fmla="*/ 107948 w 1198071"/>
                <a:gd name="connsiteY4" fmla="*/ 553502 h 861701"/>
                <a:gd name="connsiteX5" fmla="*/ 987436 w 1198071"/>
                <a:gd name="connsiteY5" fmla="*/ 708544 h 8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8071" h="861701">
                  <a:moveTo>
                    <a:pt x="987436" y="708544"/>
                  </a:moveTo>
                  <a:cubicBezTo>
                    <a:pt x="1317091" y="488366"/>
                    <a:pt x="1209449" y="137611"/>
                    <a:pt x="1006702" y="0"/>
                  </a:cubicBezTo>
                  <a:cubicBezTo>
                    <a:pt x="1088351" y="191126"/>
                    <a:pt x="1127494" y="362375"/>
                    <a:pt x="882240" y="525979"/>
                  </a:cubicBezTo>
                  <a:cubicBezTo>
                    <a:pt x="465737" y="803954"/>
                    <a:pt x="148314" y="537294"/>
                    <a:pt x="0" y="308860"/>
                  </a:cubicBezTo>
                  <a:cubicBezTo>
                    <a:pt x="30580" y="366963"/>
                    <a:pt x="94494" y="529344"/>
                    <a:pt x="107948" y="553502"/>
                  </a:cubicBezTo>
                  <a:cubicBezTo>
                    <a:pt x="246171" y="819244"/>
                    <a:pt x="537601" y="1008842"/>
                    <a:pt x="987436" y="708544"/>
                  </a:cubicBezTo>
                  <a:close/>
                </a:path>
              </a:pathLst>
            </a:custGeom>
            <a:solidFill>
              <a:srgbClr val="FFFFFF"/>
            </a:solidFill>
            <a:ln w="30569"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67C206E9-903C-4DE8-8937-21F0FE295453}"/>
                </a:ext>
              </a:extLst>
            </p:cNvPr>
            <p:cNvSpPr/>
            <p:nvPr/>
          </p:nvSpPr>
          <p:spPr>
            <a:xfrm>
              <a:off x="13496135" y="7402686"/>
              <a:ext cx="1279405" cy="983947"/>
            </a:xfrm>
            <a:custGeom>
              <a:avLst/>
              <a:gdLst>
                <a:gd name="connsiteX0" fmla="*/ 871842 w 1122068"/>
                <a:gd name="connsiteY0" fmla="*/ 523840 h 861623"/>
                <a:gd name="connsiteX1" fmla="*/ 848907 w 1122068"/>
                <a:gd name="connsiteY1" fmla="*/ 538518 h 861623"/>
                <a:gd name="connsiteX2" fmla="*/ 840956 w 1122068"/>
                <a:gd name="connsiteY2" fmla="*/ 543411 h 861623"/>
                <a:gd name="connsiteX3" fmla="*/ 824443 w 1122068"/>
                <a:gd name="connsiteY3" fmla="*/ 553502 h 861623"/>
                <a:gd name="connsiteX4" fmla="*/ 819550 w 1122068"/>
                <a:gd name="connsiteY4" fmla="*/ 556255 h 861623"/>
                <a:gd name="connsiteX5" fmla="*/ 817715 w 1122068"/>
                <a:gd name="connsiteY5" fmla="*/ 556255 h 861623"/>
                <a:gd name="connsiteX6" fmla="*/ 270940 w 1122068"/>
                <a:gd name="connsiteY6" fmla="*/ 576438 h 861623"/>
                <a:gd name="connsiteX7" fmla="*/ 270940 w 1122068"/>
                <a:gd name="connsiteY7" fmla="*/ 576438 h 861623"/>
                <a:gd name="connsiteX8" fmla="*/ 268494 w 1122068"/>
                <a:gd name="connsiteY8" fmla="*/ 576438 h 861623"/>
                <a:gd name="connsiteX9" fmla="*/ 247394 w 1122068"/>
                <a:gd name="connsiteY9" fmla="*/ 564206 h 861623"/>
                <a:gd name="connsiteX10" fmla="*/ 240360 w 1122068"/>
                <a:gd name="connsiteY10" fmla="*/ 559619 h 861623"/>
                <a:gd name="connsiteX11" fmla="*/ 222624 w 1122068"/>
                <a:gd name="connsiteY11" fmla="*/ 548304 h 861623"/>
                <a:gd name="connsiteX12" fmla="*/ 213756 w 1122068"/>
                <a:gd name="connsiteY12" fmla="*/ 542494 h 861623"/>
                <a:gd name="connsiteX13" fmla="*/ 197853 w 1122068"/>
                <a:gd name="connsiteY13" fmla="*/ 531179 h 861623"/>
                <a:gd name="connsiteX14" fmla="*/ 188986 w 1122068"/>
                <a:gd name="connsiteY14" fmla="*/ 524452 h 861623"/>
                <a:gd name="connsiteX15" fmla="*/ 173389 w 1122068"/>
                <a:gd name="connsiteY15" fmla="*/ 512219 h 861623"/>
                <a:gd name="connsiteX16" fmla="*/ 165438 w 1122068"/>
                <a:gd name="connsiteY16" fmla="*/ 506103 h 861623"/>
                <a:gd name="connsiteX17" fmla="*/ 148313 w 1122068"/>
                <a:gd name="connsiteY17" fmla="*/ 491425 h 861623"/>
                <a:gd name="connsiteX18" fmla="*/ 143115 w 1122068"/>
                <a:gd name="connsiteY18" fmla="*/ 486838 h 861623"/>
                <a:gd name="connsiteX19" fmla="*/ 123238 w 1122068"/>
                <a:gd name="connsiteY19" fmla="*/ 468489 h 861623"/>
                <a:gd name="connsiteX20" fmla="*/ 121403 w 1122068"/>
                <a:gd name="connsiteY20" fmla="*/ 466655 h 861623"/>
                <a:gd name="connsiteX21" fmla="*/ 100303 w 1122068"/>
                <a:gd name="connsiteY21" fmla="*/ 445554 h 861623"/>
                <a:gd name="connsiteX22" fmla="*/ 100303 w 1122068"/>
                <a:gd name="connsiteY22" fmla="*/ 445554 h 861623"/>
                <a:gd name="connsiteX23" fmla="*/ 80120 w 1122068"/>
                <a:gd name="connsiteY23" fmla="*/ 423843 h 861623"/>
                <a:gd name="connsiteX24" fmla="*/ 80120 w 1122068"/>
                <a:gd name="connsiteY24" fmla="*/ 423843 h 861623"/>
                <a:gd name="connsiteX25" fmla="*/ 80120 w 1122068"/>
                <a:gd name="connsiteY25" fmla="*/ 423843 h 861623"/>
                <a:gd name="connsiteX26" fmla="*/ 6422 w 1122068"/>
                <a:gd name="connsiteY26" fmla="*/ 330267 h 861623"/>
                <a:gd name="connsiteX27" fmla="*/ 0 w 1122068"/>
                <a:gd name="connsiteY27" fmla="*/ 324457 h 861623"/>
                <a:gd name="connsiteX28" fmla="*/ 100303 w 1122068"/>
                <a:gd name="connsiteY28" fmla="*/ 554726 h 861623"/>
                <a:gd name="connsiteX29" fmla="*/ 683162 w 1122068"/>
                <a:gd name="connsiteY29" fmla="*/ 845849 h 861623"/>
                <a:gd name="connsiteX30" fmla="*/ 576437 w 1122068"/>
                <a:gd name="connsiteY30" fmla="*/ 799979 h 861623"/>
                <a:gd name="connsiteX31" fmla="*/ 691419 w 1122068"/>
                <a:gd name="connsiteY31" fmla="*/ 694478 h 861623"/>
                <a:gd name="connsiteX32" fmla="*/ 908844 w 1122068"/>
                <a:gd name="connsiteY32" fmla="*/ 595397 h 861623"/>
                <a:gd name="connsiteX33" fmla="*/ 1092325 w 1122068"/>
                <a:gd name="connsiteY33" fmla="*/ 85625 h 861623"/>
                <a:gd name="connsiteX34" fmla="*/ 1049513 w 1122068"/>
                <a:gd name="connsiteY34" fmla="*/ 40061 h 861623"/>
                <a:gd name="connsiteX35" fmla="*/ 1046761 w 1122068"/>
                <a:gd name="connsiteY35" fmla="*/ 37308 h 861623"/>
                <a:gd name="connsiteX36" fmla="*/ 1028107 w 1122068"/>
                <a:gd name="connsiteY36" fmla="*/ 21100 h 861623"/>
                <a:gd name="connsiteX37" fmla="*/ 1022908 w 1122068"/>
                <a:gd name="connsiteY37" fmla="*/ 16820 h 861623"/>
                <a:gd name="connsiteX38" fmla="*/ 999973 w 1122068"/>
                <a:gd name="connsiteY38" fmla="*/ 0 h 861623"/>
                <a:gd name="connsiteX39" fmla="*/ 871842 w 1122068"/>
                <a:gd name="connsiteY39" fmla="*/ 523840 h 86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22068" h="861623">
                  <a:moveTo>
                    <a:pt x="871842" y="523840"/>
                  </a:moveTo>
                  <a:cubicBezTo>
                    <a:pt x="864299" y="528936"/>
                    <a:pt x="856653" y="533829"/>
                    <a:pt x="848907" y="538518"/>
                  </a:cubicBezTo>
                  <a:lnTo>
                    <a:pt x="840956" y="543411"/>
                  </a:lnTo>
                  <a:lnTo>
                    <a:pt x="824443" y="553502"/>
                  </a:lnTo>
                  <a:lnTo>
                    <a:pt x="819550" y="556255"/>
                  </a:lnTo>
                  <a:lnTo>
                    <a:pt x="817715" y="556255"/>
                  </a:lnTo>
                  <a:cubicBezTo>
                    <a:pt x="603654" y="678575"/>
                    <a:pt x="418337" y="656253"/>
                    <a:pt x="270940" y="576438"/>
                  </a:cubicBezTo>
                  <a:lnTo>
                    <a:pt x="270940" y="576438"/>
                  </a:lnTo>
                  <a:lnTo>
                    <a:pt x="268494" y="576438"/>
                  </a:lnTo>
                  <a:lnTo>
                    <a:pt x="247394" y="564206"/>
                  </a:lnTo>
                  <a:lnTo>
                    <a:pt x="240360" y="559619"/>
                  </a:lnTo>
                  <a:lnTo>
                    <a:pt x="222624" y="548304"/>
                  </a:lnTo>
                  <a:lnTo>
                    <a:pt x="213756" y="542494"/>
                  </a:lnTo>
                  <a:lnTo>
                    <a:pt x="197853" y="531179"/>
                  </a:lnTo>
                  <a:lnTo>
                    <a:pt x="188986" y="524452"/>
                  </a:lnTo>
                  <a:cubicBezTo>
                    <a:pt x="183787" y="520476"/>
                    <a:pt x="178282" y="516501"/>
                    <a:pt x="173389" y="512219"/>
                  </a:cubicBezTo>
                  <a:lnTo>
                    <a:pt x="165438" y="506103"/>
                  </a:lnTo>
                  <a:lnTo>
                    <a:pt x="148313" y="491425"/>
                  </a:lnTo>
                  <a:lnTo>
                    <a:pt x="143115" y="486838"/>
                  </a:lnTo>
                  <a:lnTo>
                    <a:pt x="123238" y="468489"/>
                  </a:lnTo>
                  <a:lnTo>
                    <a:pt x="121403" y="466655"/>
                  </a:lnTo>
                  <a:lnTo>
                    <a:pt x="100303" y="445554"/>
                  </a:lnTo>
                  <a:lnTo>
                    <a:pt x="100303" y="445554"/>
                  </a:lnTo>
                  <a:lnTo>
                    <a:pt x="80120" y="423843"/>
                  </a:lnTo>
                  <a:lnTo>
                    <a:pt x="80120" y="423843"/>
                  </a:lnTo>
                  <a:lnTo>
                    <a:pt x="80120" y="423843"/>
                  </a:lnTo>
                  <a:cubicBezTo>
                    <a:pt x="53636" y="394210"/>
                    <a:pt x="29022" y="362958"/>
                    <a:pt x="6422" y="330267"/>
                  </a:cubicBezTo>
                  <a:cubicBezTo>
                    <a:pt x="4437" y="328165"/>
                    <a:pt x="2289" y="326222"/>
                    <a:pt x="0" y="324457"/>
                  </a:cubicBezTo>
                  <a:cubicBezTo>
                    <a:pt x="32109" y="391733"/>
                    <a:pt x="87765" y="531179"/>
                    <a:pt x="100303" y="554726"/>
                  </a:cubicBezTo>
                  <a:cubicBezTo>
                    <a:pt x="205498" y="755638"/>
                    <a:pt x="398766" y="913126"/>
                    <a:pt x="683162" y="845849"/>
                  </a:cubicBezTo>
                  <a:cubicBezTo>
                    <a:pt x="643407" y="840651"/>
                    <a:pt x="601207" y="838510"/>
                    <a:pt x="576437" y="799979"/>
                  </a:cubicBezTo>
                  <a:cubicBezTo>
                    <a:pt x="521393" y="715883"/>
                    <a:pt x="643102" y="700899"/>
                    <a:pt x="691419" y="694478"/>
                  </a:cubicBezTo>
                  <a:cubicBezTo>
                    <a:pt x="770927" y="684081"/>
                    <a:pt x="841874" y="640045"/>
                    <a:pt x="908844" y="595397"/>
                  </a:cubicBezTo>
                  <a:cubicBezTo>
                    <a:pt x="1115566" y="457481"/>
                    <a:pt x="1160826" y="240972"/>
                    <a:pt x="1092325" y="85625"/>
                  </a:cubicBezTo>
                  <a:cubicBezTo>
                    <a:pt x="1079092" y="69494"/>
                    <a:pt x="1064789" y="54272"/>
                    <a:pt x="1049513" y="40061"/>
                  </a:cubicBezTo>
                  <a:lnTo>
                    <a:pt x="1046761" y="37308"/>
                  </a:lnTo>
                  <a:lnTo>
                    <a:pt x="1028107" y="21100"/>
                  </a:lnTo>
                  <a:lnTo>
                    <a:pt x="1022908" y="16820"/>
                  </a:lnTo>
                  <a:cubicBezTo>
                    <a:pt x="1015263" y="11009"/>
                    <a:pt x="1007618" y="5199"/>
                    <a:pt x="999973" y="0"/>
                  </a:cubicBezTo>
                  <a:cubicBezTo>
                    <a:pt x="1077953" y="188987"/>
                    <a:pt x="1117096" y="360235"/>
                    <a:pt x="871842" y="523840"/>
                  </a:cubicBezTo>
                  <a:close/>
                </a:path>
              </a:pathLst>
            </a:custGeom>
            <a:solidFill>
              <a:srgbClr val="8F83FF">
                <a:alpha val="30000"/>
              </a:srgbClr>
            </a:solidFill>
            <a:ln w="30569"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54671787-8CC6-4491-AFA8-AD8AA5E84B1E}"/>
                </a:ext>
              </a:extLst>
            </p:cNvPr>
            <p:cNvSpPr/>
            <p:nvPr/>
          </p:nvSpPr>
          <p:spPr>
            <a:xfrm>
              <a:off x="14839137" y="8120675"/>
              <a:ext cx="160940" cy="312817"/>
            </a:xfrm>
            <a:custGeom>
              <a:avLst/>
              <a:gdLst>
                <a:gd name="connsiteX0" fmla="*/ 99798 w 141148"/>
                <a:gd name="connsiteY0" fmla="*/ 141281 h 273927"/>
                <a:gd name="connsiteX1" fmla="*/ 93682 w 141148"/>
                <a:gd name="connsiteY1" fmla="*/ 225071 h 273927"/>
                <a:gd name="connsiteX2" fmla="*/ 13867 w 141148"/>
                <a:gd name="connsiteY2" fmla="*/ 271247 h 273927"/>
                <a:gd name="connsiteX3" fmla="*/ 19677 w 141148"/>
                <a:gd name="connsiteY3" fmla="*/ 187763 h 273927"/>
                <a:gd name="connsiteX4" fmla="*/ 99798 w 141148"/>
                <a:gd name="connsiteY4" fmla="*/ 141281 h 273927"/>
                <a:gd name="connsiteX5" fmla="*/ 118145 w 141148"/>
                <a:gd name="connsiteY5" fmla="*/ 0 h 273927"/>
                <a:gd name="connsiteX6" fmla="*/ 140163 w 141148"/>
                <a:gd name="connsiteY6" fmla="*/ 55656 h 273927"/>
                <a:gd name="connsiteX7" fmla="*/ 102855 w 141148"/>
                <a:gd name="connsiteY7" fmla="*/ 110395 h 273927"/>
                <a:gd name="connsiteX8" fmla="*/ 80837 w 141148"/>
                <a:gd name="connsiteY8" fmla="*/ 54739 h 273927"/>
                <a:gd name="connsiteX9" fmla="*/ 118145 w 141148"/>
                <a:gd name="connsiteY9" fmla="*/ 0 h 27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48" h="273927">
                  <a:moveTo>
                    <a:pt x="99798" y="141281"/>
                  </a:moveTo>
                  <a:cubicBezTo>
                    <a:pt x="119980" y="151984"/>
                    <a:pt x="117534" y="189292"/>
                    <a:pt x="93682" y="225071"/>
                  </a:cubicBezTo>
                  <a:cubicBezTo>
                    <a:pt x="69829" y="260849"/>
                    <a:pt x="34356" y="281645"/>
                    <a:pt x="13867" y="271247"/>
                  </a:cubicBezTo>
                  <a:cubicBezTo>
                    <a:pt x="-6622" y="260849"/>
                    <a:pt x="-4176" y="223542"/>
                    <a:pt x="19677" y="187763"/>
                  </a:cubicBezTo>
                  <a:cubicBezTo>
                    <a:pt x="43529" y="151984"/>
                    <a:pt x="79309" y="131496"/>
                    <a:pt x="99798" y="141281"/>
                  </a:cubicBezTo>
                  <a:close/>
                  <a:moveTo>
                    <a:pt x="118145" y="0"/>
                  </a:moveTo>
                  <a:cubicBezTo>
                    <a:pt x="134353" y="0"/>
                    <a:pt x="144445" y="25076"/>
                    <a:pt x="140163" y="55656"/>
                  </a:cubicBezTo>
                  <a:cubicBezTo>
                    <a:pt x="135882" y="86236"/>
                    <a:pt x="119063" y="110701"/>
                    <a:pt x="102855" y="110395"/>
                  </a:cubicBezTo>
                  <a:cubicBezTo>
                    <a:pt x="86648" y="110089"/>
                    <a:pt x="76557" y="85319"/>
                    <a:pt x="80837" y="54739"/>
                  </a:cubicBezTo>
                  <a:cubicBezTo>
                    <a:pt x="85119" y="24159"/>
                    <a:pt x="101938" y="0"/>
                    <a:pt x="118145" y="0"/>
                  </a:cubicBezTo>
                  <a:close/>
                </a:path>
              </a:pathLst>
            </a:custGeom>
            <a:solidFill>
              <a:srgbClr val="F7DB00">
                <a:alpha val="50000"/>
              </a:srgbClr>
            </a:solidFill>
            <a:ln w="30569"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5F63AA8B-FC7D-4736-B1D5-B6E3DEADF1C6}"/>
                </a:ext>
              </a:extLst>
            </p:cNvPr>
            <p:cNvSpPr/>
            <p:nvPr/>
          </p:nvSpPr>
          <p:spPr>
            <a:xfrm>
              <a:off x="14659218" y="7770761"/>
              <a:ext cx="160734" cy="313165"/>
            </a:xfrm>
            <a:custGeom>
              <a:avLst/>
              <a:gdLst>
                <a:gd name="connsiteX0" fmla="*/ 99492 w 140967"/>
                <a:gd name="connsiteY0" fmla="*/ 141587 h 274232"/>
                <a:gd name="connsiteX1" fmla="*/ 93681 w 140967"/>
                <a:gd name="connsiteY1" fmla="*/ 225376 h 274232"/>
                <a:gd name="connsiteX2" fmla="*/ 13867 w 140967"/>
                <a:gd name="connsiteY2" fmla="*/ 271553 h 274232"/>
                <a:gd name="connsiteX3" fmla="*/ 19678 w 140967"/>
                <a:gd name="connsiteY3" fmla="*/ 188068 h 274232"/>
                <a:gd name="connsiteX4" fmla="*/ 99492 w 140967"/>
                <a:gd name="connsiteY4" fmla="*/ 141587 h 274232"/>
                <a:gd name="connsiteX5" fmla="*/ 118145 w 140967"/>
                <a:gd name="connsiteY5" fmla="*/ 0 h 274232"/>
                <a:gd name="connsiteX6" fmla="*/ 139858 w 140967"/>
                <a:gd name="connsiteY6" fmla="*/ 55962 h 274232"/>
                <a:gd name="connsiteX7" fmla="*/ 102550 w 140967"/>
                <a:gd name="connsiteY7" fmla="*/ 110700 h 274232"/>
                <a:gd name="connsiteX8" fmla="*/ 80838 w 140967"/>
                <a:gd name="connsiteY8" fmla="*/ 55044 h 274232"/>
                <a:gd name="connsiteX9" fmla="*/ 119369 w 140967"/>
                <a:gd name="connsiteY9" fmla="*/ 0 h 27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967" h="274232">
                  <a:moveTo>
                    <a:pt x="99492" y="141587"/>
                  </a:moveTo>
                  <a:cubicBezTo>
                    <a:pt x="119981" y="152290"/>
                    <a:pt x="117534" y="189598"/>
                    <a:pt x="93681" y="225376"/>
                  </a:cubicBezTo>
                  <a:cubicBezTo>
                    <a:pt x="69829" y="261155"/>
                    <a:pt x="34356" y="281950"/>
                    <a:pt x="13867" y="271553"/>
                  </a:cubicBezTo>
                  <a:cubicBezTo>
                    <a:pt x="-6622" y="261155"/>
                    <a:pt x="-4176" y="223848"/>
                    <a:pt x="19678" y="188068"/>
                  </a:cubicBezTo>
                  <a:cubicBezTo>
                    <a:pt x="43530" y="152290"/>
                    <a:pt x="80532" y="131801"/>
                    <a:pt x="99492" y="141587"/>
                  </a:cubicBezTo>
                  <a:close/>
                  <a:moveTo>
                    <a:pt x="118145" y="0"/>
                  </a:moveTo>
                  <a:cubicBezTo>
                    <a:pt x="134354" y="0"/>
                    <a:pt x="144445" y="25382"/>
                    <a:pt x="139858" y="55962"/>
                  </a:cubicBezTo>
                  <a:cubicBezTo>
                    <a:pt x="135271" y="86543"/>
                    <a:pt x="119063" y="111006"/>
                    <a:pt x="102550" y="110700"/>
                  </a:cubicBezTo>
                  <a:cubicBezTo>
                    <a:pt x="86036" y="110395"/>
                    <a:pt x="76556" y="85624"/>
                    <a:pt x="80838" y="55044"/>
                  </a:cubicBezTo>
                  <a:cubicBezTo>
                    <a:pt x="85119" y="24464"/>
                    <a:pt x="103161" y="0"/>
                    <a:pt x="119369" y="0"/>
                  </a:cubicBezTo>
                  <a:close/>
                </a:path>
              </a:pathLst>
            </a:custGeom>
            <a:solidFill>
              <a:srgbClr val="8F83FF">
                <a:alpha val="30000"/>
              </a:srgbClr>
            </a:solidFill>
            <a:ln w="30569"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1C84988-42B4-40BE-B161-C0A566FC9BED}"/>
                </a:ext>
              </a:extLst>
            </p:cNvPr>
            <p:cNvSpPr/>
            <p:nvPr/>
          </p:nvSpPr>
          <p:spPr>
            <a:xfrm>
              <a:off x="13101316" y="6057469"/>
              <a:ext cx="105235" cy="330763"/>
            </a:xfrm>
            <a:custGeom>
              <a:avLst/>
              <a:gdLst>
                <a:gd name="connsiteX0" fmla="*/ 44132 w 92294"/>
                <a:gd name="connsiteY0" fmla="*/ 156292 h 289642"/>
                <a:gd name="connsiteX1" fmla="*/ 97 w 92294"/>
                <a:gd name="connsiteY1" fmla="*/ 85040 h 289642"/>
                <a:gd name="connsiteX2" fmla="*/ 38322 w 92294"/>
                <a:gd name="connsiteY2" fmla="*/ 333 h 289642"/>
                <a:gd name="connsiteX3" fmla="*/ 82357 w 92294"/>
                <a:gd name="connsiteY3" fmla="*/ 71585 h 289642"/>
                <a:gd name="connsiteX4" fmla="*/ 44132 w 92294"/>
                <a:gd name="connsiteY4" fmla="*/ 156292 h 289642"/>
                <a:gd name="connsiteX5" fmla="*/ 74712 w 92294"/>
                <a:gd name="connsiteY5" fmla="*/ 288705 h 289642"/>
                <a:gd name="connsiteX6" fmla="*/ 33429 w 92294"/>
                <a:gd name="connsiteY6" fmla="*/ 244975 h 289642"/>
                <a:gd name="connsiteX7" fmla="*/ 48413 w 92294"/>
                <a:gd name="connsiteY7" fmla="*/ 180450 h 289642"/>
                <a:gd name="connsiteX8" fmla="*/ 89390 w 92294"/>
                <a:gd name="connsiteY8" fmla="*/ 223875 h 289642"/>
                <a:gd name="connsiteX9" fmla="*/ 73489 w 92294"/>
                <a:gd name="connsiteY9" fmla="*/ 288705 h 28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294" h="289642">
                  <a:moveTo>
                    <a:pt x="44132" y="156292"/>
                  </a:moveTo>
                  <a:cubicBezTo>
                    <a:pt x="21502" y="159656"/>
                    <a:pt x="1625" y="128158"/>
                    <a:pt x="97" y="85040"/>
                  </a:cubicBezTo>
                  <a:cubicBezTo>
                    <a:pt x="-1433" y="41922"/>
                    <a:pt x="15387" y="4308"/>
                    <a:pt x="38322" y="333"/>
                  </a:cubicBezTo>
                  <a:cubicBezTo>
                    <a:pt x="61257" y="-3642"/>
                    <a:pt x="80828" y="28467"/>
                    <a:pt x="82357" y="71585"/>
                  </a:cubicBezTo>
                  <a:cubicBezTo>
                    <a:pt x="83886" y="114703"/>
                    <a:pt x="66761" y="152317"/>
                    <a:pt x="44132" y="156292"/>
                  </a:cubicBezTo>
                  <a:close/>
                  <a:moveTo>
                    <a:pt x="74712" y="288705"/>
                  </a:moveTo>
                  <a:cubicBezTo>
                    <a:pt x="59116" y="294209"/>
                    <a:pt x="40768" y="274944"/>
                    <a:pt x="33429" y="244975"/>
                  </a:cubicBezTo>
                  <a:cubicBezTo>
                    <a:pt x="26090" y="215006"/>
                    <a:pt x="33429" y="186261"/>
                    <a:pt x="48413" y="180450"/>
                  </a:cubicBezTo>
                  <a:cubicBezTo>
                    <a:pt x="63398" y="174640"/>
                    <a:pt x="82051" y="193906"/>
                    <a:pt x="89390" y="223875"/>
                  </a:cubicBezTo>
                  <a:cubicBezTo>
                    <a:pt x="96730" y="253843"/>
                    <a:pt x="89696" y="282589"/>
                    <a:pt x="73489" y="288705"/>
                  </a:cubicBezTo>
                  <a:close/>
                </a:path>
              </a:pathLst>
            </a:custGeom>
            <a:solidFill>
              <a:srgbClr val="F7DB00"/>
            </a:solidFill>
            <a:ln w="30569"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DB534D79-A9DC-41BE-AC1F-8796740A84C9}"/>
                </a:ext>
              </a:extLst>
            </p:cNvPr>
            <p:cNvSpPr/>
            <p:nvPr/>
          </p:nvSpPr>
          <p:spPr>
            <a:xfrm>
              <a:off x="14143651" y="6453068"/>
              <a:ext cx="154293" cy="317026"/>
            </a:xfrm>
            <a:custGeom>
              <a:avLst/>
              <a:gdLst>
                <a:gd name="connsiteX0" fmla="*/ 65123 w 135318"/>
                <a:gd name="connsiteY0" fmla="*/ 152679 h 277613"/>
                <a:gd name="connsiteX1" fmla="*/ 5492 w 135318"/>
                <a:gd name="connsiteY1" fmla="*/ 93659 h 277613"/>
                <a:gd name="connsiteX2" fmla="*/ 22617 w 135318"/>
                <a:gd name="connsiteY2" fmla="*/ 1919 h 277613"/>
                <a:gd name="connsiteX3" fmla="*/ 82247 w 135318"/>
                <a:gd name="connsiteY3" fmla="*/ 60633 h 277613"/>
                <a:gd name="connsiteX4" fmla="*/ 65123 w 135318"/>
                <a:gd name="connsiteY4" fmla="*/ 152679 h 277613"/>
                <a:gd name="connsiteX5" fmla="*/ 126283 w 135318"/>
                <a:gd name="connsiteY5" fmla="*/ 275000 h 277613"/>
                <a:gd name="connsiteX6" fmla="*/ 75826 w 135318"/>
                <a:gd name="connsiteY6" fmla="*/ 241974 h 277613"/>
                <a:gd name="connsiteX7" fmla="*/ 75826 w 135318"/>
                <a:gd name="connsiteY7" fmla="*/ 175920 h 277613"/>
                <a:gd name="connsiteX8" fmla="*/ 125672 w 135318"/>
                <a:gd name="connsiteY8" fmla="*/ 208641 h 277613"/>
                <a:gd name="connsiteX9" fmla="*/ 123531 w 135318"/>
                <a:gd name="connsiteY9" fmla="*/ 274389 h 27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318" h="277613">
                  <a:moveTo>
                    <a:pt x="65123" y="152679"/>
                  </a:moveTo>
                  <a:cubicBezTo>
                    <a:pt x="44022" y="160936"/>
                    <a:pt x="17111" y="135248"/>
                    <a:pt x="5492" y="93659"/>
                  </a:cubicBezTo>
                  <a:cubicBezTo>
                    <a:pt x="-6129" y="52070"/>
                    <a:pt x="1210" y="11398"/>
                    <a:pt x="22617" y="1919"/>
                  </a:cubicBezTo>
                  <a:cubicBezTo>
                    <a:pt x="44022" y="-7561"/>
                    <a:pt x="70627" y="19044"/>
                    <a:pt x="82247" y="60633"/>
                  </a:cubicBezTo>
                  <a:cubicBezTo>
                    <a:pt x="93868" y="102222"/>
                    <a:pt x="85917" y="143199"/>
                    <a:pt x="65123" y="152679"/>
                  </a:cubicBezTo>
                  <a:close/>
                  <a:moveTo>
                    <a:pt x="126283" y="275000"/>
                  </a:moveTo>
                  <a:cubicBezTo>
                    <a:pt x="112523" y="283868"/>
                    <a:pt x="90199" y="269496"/>
                    <a:pt x="75826" y="241974"/>
                  </a:cubicBezTo>
                  <a:cubicBezTo>
                    <a:pt x="61453" y="214451"/>
                    <a:pt x="61453" y="185094"/>
                    <a:pt x="75826" y="175920"/>
                  </a:cubicBezTo>
                  <a:cubicBezTo>
                    <a:pt x="90199" y="166746"/>
                    <a:pt x="111604" y="181119"/>
                    <a:pt x="125672" y="208641"/>
                  </a:cubicBezTo>
                  <a:cubicBezTo>
                    <a:pt x="139738" y="236163"/>
                    <a:pt x="137904" y="264909"/>
                    <a:pt x="123531" y="274389"/>
                  </a:cubicBezTo>
                  <a:close/>
                </a:path>
              </a:pathLst>
            </a:custGeom>
            <a:solidFill>
              <a:srgbClr val="F7DB00"/>
            </a:solidFill>
            <a:ln w="30569"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96E877B4-7665-4AA1-8B40-2FC6720650C5}"/>
                </a:ext>
              </a:extLst>
            </p:cNvPr>
            <p:cNvSpPr/>
            <p:nvPr/>
          </p:nvSpPr>
          <p:spPr>
            <a:xfrm>
              <a:off x="13893785" y="7572163"/>
              <a:ext cx="156813" cy="316336"/>
            </a:xfrm>
            <a:custGeom>
              <a:avLst/>
              <a:gdLst>
                <a:gd name="connsiteX0" fmla="*/ 67447 w 137529"/>
                <a:gd name="connsiteY0" fmla="*/ 151889 h 277009"/>
                <a:gd name="connsiteX1" fmla="*/ 6286 w 137529"/>
                <a:gd name="connsiteY1" fmla="*/ 93787 h 277009"/>
                <a:gd name="connsiteX2" fmla="*/ 21882 w 137529"/>
                <a:gd name="connsiteY2" fmla="*/ 2046 h 277009"/>
                <a:gd name="connsiteX3" fmla="*/ 83043 w 137529"/>
                <a:gd name="connsiteY3" fmla="*/ 59843 h 277009"/>
                <a:gd name="connsiteX4" fmla="*/ 67447 w 137529"/>
                <a:gd name="connsiteY4" fmla="*/ 151889 h 277009"/>
                <a:gd name="connsiteX5" fmla="*/ 128607 w 137529"/>
                <a:gd name="connsiteY5" fmla="*/ 274210 h 277009"/>
                <a:gd name="connsiteX6" fmla="*/ 77538 w 137529"/>
                <a:gd name="connsiteY6" fmla="*/ 242101 h 277009"/>
                <a:gd name="connsiteX7" fmla="*/ 75703 w 137529"/>
                <a:gd name="connsiteY7" fmla="*/ 175742 h 277009"/>
                <a:gd name="connsiteX8" fmla="*/ 126466 w 137529"/>
                <a:gd name="connsiteY8" fmla="*/ 207852 h 277009"/>
                <a:gd name="connsiteX9" fmla="*/ 128607 w 137529"/>
                <a:gd name="connsiteY9" fmla="*/ 272987 h 277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529" h="277009">
                  <a:moveTo>
                    <a:pt x="67447" y="151889"/>
                  </a:moveTo>
                  <a:cubicBezTo>
                    <a:pt x="46346" y="160758"/>
                    <a:pt x="19130" y="135376"/>
                    <a:pt x="6286" y="93787"/>
                  </a:cubicBezTo>
                  <a:cubicBezTo>
                    <a:pt x="-6558" y="52197"/>
                    <a:pt x="1087" y="11832"/>
                    <a:pt x="21882" y="2046"/>
                  </a:cubicBezTo>
                  <a:cubicBezTo>
                    <a:pt x="42677" y="-7740"/>
                    <a:pt x="70505" y="18560"/>
                    <a:pt x="83043" y="59843"/>
                  </a:cubicBezTo>
                  <a:cubicBezTo>
                    <a:pt x="95581" y="101126"/>
                    <a:pt x="87324" y="142410"/>
                    <a:pt x="67447" y="151889"/>
                  </a:cubicBezTo>
                  <a:close/>
                  <a:moveTo>
                    <a:pt x="128607" y="274210"/>
                  </a:moveTo>
                  <a:cubicBezTo>
                    <a:pt x="114846" y="283385"/>
                    <a:pt x="92217" y="269317"/>
                    <a:pt x="77538" y="242101"/>
                  </a:cubicBezTo>
                  <a:cubicBezTo>
                    <a:pt x="62860" y="214885"/>
                    <a:pt x="62554" y="185222"/>
                    <a:pt x="75703" y="175742"/>
                  </a:cubicBezTo>
                  <a:cubicBezTo>
                    <a:pt x="88853" y="166262"/>
                    <a:pt x="112094" y="180635"/>
                    <a:pt x="126466" y="207852"/>
                  </a:cubicBezTo>
                  <a:cubicBezTo>
                    <a:pt x="140839" y="235068"/>
                    <a:pt x="140839" y="263507"/>
                    <a:pt x="128607" y="272987"/>
                  </a:cubicBezTo>
                  <a:close/>
                </a:path>
              </a:pathLst>
            </a:custGeom>
            <a:solidFill>
              <a:srgbClr val="F7DB00"/>
            </a:solidFill>
            <a:ln w="30569"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F2ED3EC-3A2D-448D-925D-7EB5C6A2154F}"/>
                </a:ext>
              </a:extLst>
            </p:cNvPr>
            <p:cNvSpPr/>
            <p:nvPr/>
          </p:nvSpPr>
          <p:spPr>
            <a:xfrm>
              <a:off x="5811327" y="11451509"/>
              <a:ext cx="3108074" cy="3610329"/>
            </a:xfrm>
            <a:custGeom>
              <a:avLst/>
              <a:gdLst>
                <a:gd name="connsiteX0" fmla="*/ 2341703 w 2725852"/>
                <a:gd name="connsiteY0" fmla="*/ 2069671 h 3161492"/>
                <a:gd name="connsiteX1" fmla="*/ 2113269 w 2725852"/>
                <a:gd name="connsiteY1" fmla="*/ 1931449 h 3161492"/>
                <a:gd name="connsiteX2" fmla="*/ 2115715 w 2725852"/>
                <a:gd name="connsiteY2" fmla="*/ 1933895 h 3161492"/>
                <a:gd name="connsiteX3" fmla="*/ 2071679 w 2725852"/>
                <a:gd name="connsiteY3" fmla="*/ 1918911 h 3161492"/>
                <a:gd name="connsiteX4" fmla="*/ 2029479 w 2725852"/>
                <a:gd name="connsiteY4" fmla="*/ 1883437 h 3161492"/>
                <a:gd name="connsiteX5" fmla="*/ 2029479 w 2725852"/>
                <a:gd name="connsiteY5" fmla="*/ 1883437 h 3161492"/>
                <a:gd name="connsiteX6" fmla="*/ 1978410 w 2725852"/>
                <a:gd name="connsiteY6" fmla="*/ 1826864 h 3161492"/>
                <a:gd name="connsiteX7" fmla="*/ 1897983 w 2725852"/>
                <a:gd name="connsiteY7" fmla="*/ 1735123 h 3161492"/>
                <a:gd name="connsiteX8" fmla="*/ 1819698 w 2725852"/>
                <a:gd name="connsiteY8" fmla="*/ 1643382 h 3161492"/>
                <a:gd name="connsiteX9" fmla="*/ 1743248 w 2725852"/>
                <a:gd name="connsiteY9" fmla="*/ 1547971 h 3161492"/>
                <a:gd name="connsiteX10" fmla="*/ 1668326 w 2725852"/>
                <a:gd name="connsiteY10" fmla="*/ 1452256 h 3161492"/>
                <a:gd name="connsiteX11" fmla="*/ 1594322 w 2725852"/>
                <a:gd name="connsiteY11" fmla="*/ 1355622 h 3161492"/>
                <a:gd name="connsiteX12" fmla="*/ 1521541 w 2725852"/>
                <a:gd name="connsiteY12" fmla="*/ 1258071 h 3161492"/>
                <a:gd name="connsiteX13" fmla="*/ 1449677 w 2725852"/>
                <a:gd name="connsiteY13" fmla="*/ 1159909 h 3161492"/>
                <a:gd name="connsiteX14" fmla="*/ 1379343 w 2725852"/>
                <a:gd name="connsiteY14" fmla="*/ 1060828 h 3161492"/>
                <a:gd name="connsiteX15" fmla="*/ 1309314 w 2725852"/>
                <a:gd name="connsiteY15" fmla="*/ 960831 h 3161492"/>
                <a:gd name="connsiteX16" fmla="*/ 1240814 w 2725852"/>
                <a:gd name="connsiteY16" fmla="*/ 860528 h 3161492"/>
                <a:gd name="connsiteX17" fmla="*/ 1172926 w 2725852"/>
                <a:gd name="connsiteY17" fmla="*/ 759613 h 3161492"/>
                <a:gd name="connsiteX18" fmla="*/ 1105649 w 2725852"/>
                <a:gd name="connsiteY18" fmla="*/ 658087 h 3161492"/>
                <a:gd name="connsiteX19" fmla="*/ 1039902 w 2725852"/>
                <a:gd name="connsiteY19" fmla="*/ 555643 h 3161492"/>
                <a:gd name="connsiteX20" fmla="*/ 910853 w 2725852"/>
                <a:gd name="connsiteY20" fmla="*/ 349533 h 3161492"/>
                <a:gd name="connsiteX21" fmla="*/ 907184 w 2725852"/>
                <a:gd name="connsiteY21" fmla="*/ 343416 h 3161492"/>
                <a:gd name="connsiteX22" fmla="*/ 899845 w 2725852"/>
                <a:gd name="connsiteY22" fmla="*/ 341276 h 3161492"/>
                <a:gd name="connsiteX23" fmla="*/ 847553 w 2725852"/>
                <a:gd name="connsiteY23" fmla="*/ 325679 h 3161492"/>
                <a:gd name="connsiteX24" fmla="*/ 794955 w 2725852"/>
                <a:gd name="connsiteY24" fmla="*/ 307637 h 3161492"/>
                <a:gd name="connsiteX25" fmla="*/ 690981 w 2725852"/>
                <a:gd name="connsiteY25" fmla="*/ 267883 h 3161492"/>
                <a:gd name="connsiteX26" fmla="*/ 587621 w 2725852"/>
                <a:gd name="connsiteY26" fmla="*/ 225376 h 3161492"/>
                <a:gd name="connsiteX27" fmla="*/ 484565 w 2725852"/>
                <a:gd name="connsiteY27" fmla="*/ 181647 h 3161492"/>
                <a:gd name="connsiteX28" fmla="*/ 279677 w 2725852"/>
                <a:gd name="connsiteY28" fmla="*/ 91741 h 3161492"/>
                <a:gd name="connsiteX29" fmla="*/ 75096 w 2725852"/>
                <a:gd name="connsiteY29" fmla="*/ 0 h 3161492"/>
                <a:gd name="connsiteX30" fmla="*/ 174176 w 2725852"/>
                <a:gd name="connsiteY30" fmla="*/ 52598 h 3161492"/>
                <a:gd name="connsiteX31" fmla="*/ 265916 w 2725852"/>
                <a:gd name="connsiteY31" fmla="*/ 99386 h 3161492"/>
                <a:gd name="connsiteX32" fmla="*/ 170812 w 2725852"/>
                <a:gd name="connsiteY32" fmla="*/ 51069 h 3161492"/>
                <a:gd name="connsiteX33" fmla="*/ 170812 w 2725852"/>
                <a:gd name="connsiteY33" fmla="*/ 51069 h 3161492"/>
                <a:gd name="connsiteX34" fmla="*/ 101089 w 2725852"/>
                <a:gd name="connsiteY34" fmla="*/ 14068 h 3161492"/>
                <a:gd name="connsiteX35" fmla="*/ 101089 w 2725852"/>
                <a:gd name="connsiteY35" fmla="*/ 14068 h 3161492"/>
                <a:gd name="connsiteX36" fmla="*/ 90997 w 2725852"/>
                <a:gd name="connsiteY36" fmla="*/ 8562 h 3161492"/>
                <a:gd name="connsiteX37" fmla="*/ 90997 w 2725852"/>
                <a:gd name="connsiteY37" fmla="*/ 8562 h 3161492"/>
                <a:gd name="connsiteX38" fmla="*/ 84270 w 2725852"/>
                <a:gd name="connsiteY38" fmla="*/ 4587 h 3161492"/>
                <a:gd name="connsiteX39" fmla="*/ 84270 w 2725852"/>
                <a:gd name="connsiteY39" fmla="*/ 4587 h 3161492"/>
                <a:gd name="connsiteX40" fmla="*/ 79989 w 2725852"/>
                <a:gd name="connsiteY40" fmla="*/ 2447 h 3161492"/>
                <a:gd name="connsiteX41" fmla="*/ 79989 w 2725852"/>
                <a:gd name="connsiteY41" fmla="*/ 2447 h 3161492"/>
                <a:gd name="connsiteX42" fmla="*/ 78459 w 2725852"/>
                <a:gd name="connsiteY42" fmla="*/ 2447 h 3161492"/>
                <a:gd name="connsiteX43" fmla="*/ 62252 w 2725852"/>
                <a:gd name="connsiteY43" fmla="*/ 41284 h 3161492"/>
                <a:gd name="connsiteX44" fmla="*/ 57665 w 2725852"/>
                <a:gd name="connsiteY44" fmla="*/ 53822 h 3161492"/>
                <a:gd name="connsiteX45" fmla="*/ 47574 w 2725852"/>
                <a:gd name="connsiteY45" fmla="*/ 84402 h 3161492"/>
                <a:gd name="connsiteX46" fmla="*/ 43598 w 2725852"/>
                <a:gd name="connsiteY46" fmla="*/ 97246 h 3161492"/>
                <a:gd name="connsiteX47" fmla="*/ 31977 w 2725852"/>
                <a:gd name="connsiteY47" fmla="*/ 140058 h 3161492"/>
                <a:gd name="connsiteX48" fmla="*/ 31977 w 2725852"/>
                <a:gd name="connsiteY48" fmla="*/ 145562 h 3161492"/>
                <a:gd name="connsiteX49" fmla="*/ 23415 w 2725852"/>
                <a:gd name="connsiteY49" fmla="*/ 185316 h 3161492"/>
                <a:gd name="connsiteX50" fmla="*/ 20663 w 2725852"/>
                <a:gd name="connsiteY50" fmla="*/ 200606 h 3161492"/>
                <a:gd name="connsiteX51" fmla="*/ 15159 w 2725852"/>
                <a:gd name="connsiteY51" fmla="*/ 233939 h 3161492"/>
                <a:gd name="connsiteX52" fmla="*/ 13018 w 2725852"/>
                <a:gd name="connsiteY52" fmla="*/ 248311 h 3161492"/>
                <a:gd name="connsiteX53" fmla="*/ 7207 w 2725852"/>
                <a:gd name="connsiteY53" fmla="*/ 295099 h 3161492"/>
                <a:gd name="connsiteX54" fmla="*/ 7207 w 2725852"/>
                <a:gd name="connsiteY54" fmla="*/ 302438 h 3161492"/>
                <a:gd name="connsiteX55" fmla="*/ 3538 w 2725852"/>
                <a:gd name="connsiteY55" fmla="*/ 343722 h 3161492"/>
                <a:gd name="connsiteX56" fmla="*/ 3538 w 2725852"/>
                <a:gd name="connsiteY56" fmla="*/ 359013 h 3161492"/>
                <a:gd name="connsiteX57" fmla="*/ 1397 w 2725852"/>
                <a:gd name="connsiteY57" fmla="*/ 395403 h 3161492"/>
                <a:gd name="connsiteX58" fmla="*/ 1397 w 2725852"/>
                <a:gd name="connsiteY58" fmla="*/ 403966 h 3161492"/>
                <a:gd name="connsiteX59" fmla="*/ 1397 w 2725852"/>
                <a:gd name="connsiteY59" fmla="*/ 403966 h 3161492"/>
                <a:gd name="connsiteX60" fmla="*/ 38093 w 2725852"/>
                <a:gd name="connsiteY60" fmla="*/ 969089 h 3161492"/>
                <a:gd name="connsiteX61" fmla="*/ 62558 w 2725852"/>
                <a:gd name="connsiteY61" fmla="*/ 1037588 h 3161492"/>
                <a:gd name="connsiteX62" fmla="*/ 72343 w 2725852"/>
                <a:gd name="connsiteY62" fmla="*/ 1063275 h 3161492"/>
                <a:gd name="connsiteX63" fmla="*/ 77236 w 2725852"/>
                <a:gd name="connsiteY63" fmla="*/ 1076425 h 3161492"/>
                <a:gd name="connsiteX64" fmla="*/ 85799 w 2725852"/>
                <a:gd name="connsiteY64" fmla="*/ 1096302 h 3161492"/>
                <a:gd name="connsiteX65" fmla="*/ 106593 w 2725852"/>
                <a:gd name="connsiteY65" fmla="*/ 1145841 h 3161492"/>
                <a:gd name="connsiteX66" fmla="*/ 119437 w 2725852"/>
                <a:gd name="connsiteY66" fmla="*/ 1173976 h 3161492"/>
                <a:gd name="connsiteX67" fmla="*/ 143289 w 2725852"/>
                <a:gd name="connsiteY67" fmla="*/ 1225044 h 3161492"/>
                <a:gd name="connsiteX68" fmla="*/ 156439 w 2725852"/>
                <a:gd name="connsiteY68" fmla="*/ 1251344 h 3161492"/>
                <a:gd name="connsiteX69" fmla="*/ 183044 w 2725852"/>
                <a:gd name="connsiteY69" fmla="*/ 1303942 h 3161492"/>
                <a:gd name="connsiteX70" fmla="*/ 196193 w 2725852"/>
                <a:gd name="connsiteY70" fmla="*/ 1328100 h 3161492"/>
                <a:gd name="connsiteX71" fmla="*/ 226774 w 2725852"/>
                <a:gd name="connsiteY71" fmla="*/ 1383144 h 3161492"/>
                <a:gd name="connsiteX72" fmla="*/ 238700 w 2725852"/>
                <a:gd name="connsiteY72" fmla="*/ 1403633 h 3161492"/>
                <a:gd name="connsiteX73" fmla="*/ 272644 w 2725852"/>
                <a:gd name="connsiteY73" fmla="*/ 1461736 h 3161492"/>
                <a:gd name="connsiteX74" fmla="*/ 281207 w 2725852"/>
                <a:gd name="connsiteY74" fmla="*/ 1475496 h 3161492"/>
                <a:gd name="connsiteX75" fmla="*/ 577835 w 2725852"/>
                <a:gd name="connsiteY75" fmla="*/ 1903620 h 3161492"/>
                <a:gd name="connsiteX76" fmla="*/ 586092 w 2725852"/>
                <a:gd name="connsiteY76" fmla="*/ 1914629 h 3161492"/>
                <a:gd name="connsiteX77" fmla="*/ 630433 w 2725852"/>
                <a:gd name="connsiteY77" fmla="*/ 1970590 h 3161492"/>
                <a:gd name="connsiteX78" fmla="*/ 643888 w 2725852"/>
                <a:gd name="connsiteY78" fmla="*/ 1987410 h 3161492"/>
                <a:gd name="connsiteX79" fmla="*/ 685477 w 2725852"/>
                <a:gd name="connsiteY79" fmla="*/ 2038479 h 3161492"/>
                <a:gd name="connsiteX80" fmla="*/ 701990 w 2725852"/>
                <a:gd name="connsiteY80" fmla="*/ 2058968 h 3161492"/>
                <a:gd name="connsiteX81" fmla="*/ 742050 w 2725852"/>
                <a:gd name="connsiteY81" fmla="*/ 2106673 h 3161492"/>
                <a:gd name="connsiteX82" fmla="*/ 760704 w 2725852"/>
                <a:gd name="connsiteY82" fmla="*/ 2128691 h 3161492"/>
                <a:gd name="connsiteX83" fmla="*/ 799236 w 2725852"/>
                <a:gd name="connsiteY83" fmla="*/ 2173644 h 3161492"/>
                <a:gd name="connsiteX84" fmla="*/ 819113 w 2725852"/>
                <a:gd name="connsiteY84" fmla="*/ 2196579 h 3161492"/>
                <a:gd name="connsiteX85" fmla="*/ 856726 w 2725852"/>
                <a:gd name="connsiteY85" fmla="*/ 2239391 h 3161492"/>
                <a:gd name="connsiteX86" fmla="*/ 877521 w 2725852"/>
                <a:gd name="connsiteY86" fmla="*/ 2262632 h 3161492"/>
                <a:gd name="connsiteX87" fmla="*/ 913912 w 2725852"/>
                <a:gd name="connsiteY87" fmla="*/ 2303304 h 3161492"/>
                <a:gd name="connsiteX88" fmla="*/ 935318 w 2725852"/>
                <a:gd name="connsiteY88" fmla="*/ 2326545 h 3161492"/>
                <a:gd name="connsiteX89" fmla="*/ 970485 w 2725852"/>
                <a:gd name="connsiteY89" fmla="*/ 2365075 h 3161492"/>
                <a:gd name="connsiteX90" fmla="*/ 992197 w 2725852"/>
                <a:gd name="connsiteY90" fmla="*/ 2388317 h 3161492"/>
                <a:gd name="connsiteX91" fmla="*/ 1026141 w 2725852"/>
                <a:gd name="connsiteY91" fmla="*/ 2424401 h 3161492"/>
                <a:gd name="connsiteX92" fmla="*/ 1048159 w 2725852"/>
                <a:gd name="connsiteY92" fmla="*/ 2447642 h 3161492"/>
                <a:gd name="connsiteX93" fmla="*/ 1080880 w 2725852"/>
                <a:gd name="connsiteY93" fmla="*/ 2481892 h 3161492"/>
                <a:gd name="connsiteX94" fmla="*/ 1102592 w 2725852"/>
                <a:gd name="connsiteY94" fmla="*/ 2504521 h 3161492"/>
                <a:gd name="connsiteX95" fmla="*/ 1133172 w 2725852"/>
                <a:gd name="connsiteY95" fmla="*/ 2535101 h 3161492"/>
                <a:gd name="connsiteX96" fmla="*/ 1155190 w 2725852"/>
                <a:gd name="connsiteY96" fmla="*/ 2557425 h 3161492"/>
                <a:gd name="connsiteX97" fmla="*/ 1185770 w 2725852"/>
                <a:gd name="connsiteY97" fmla="*/ 2588005 h 3161492"/>
                <a:gd name="connsiteX98" fmla="*/ 1207176 w 2725852"/>
                <a:gd name="connsiteY98" fmla="*/ 2609412 h 3161492"/>
                <a:gd name="connsiteX99" fmla="*/ 1213292 w 2725852"/>
                <a:gd name="connsiteY99" fmla="*/ 2615527 h 3161492"/>
                <a:gd name="connsiteX100" fmla="*/ 1200143 w 2725852"/>
                <a:gd name="connsiteY100" fmla="*/ 2606660 h 3161492"/>
                <a:gd name="connsiteX101" fmla="*/ 1177819 w 2725852"/>
                <a:gd name="connsiteY101" fmla="*/ 2590146 h 3161492"/>
                <a:gd name="connsiteX102" fmla="*/ 1190969 w 2725852"/>
                <a:gd name="connsiteY102" fmla="*/ 2602989 h 3161492"/>
                <a:gd name="connsiteX103" fmla="*/ 1190969 w 2725852"/>
                <a:gd name="connsiteY103" fmla="*/ 2602989 h 3161492"/>
                <a:gd name="connsiteX104" fmla="*/ 1325521 w 2725852"/>
                <a:gd name="connsiteY104" fmla="*/ 2746106 h 3161492"/>
                <a:gd name="connsiteX105" fmla="*/ 1331026 w 2725852"/>
                <a:gd name="connsiteY105" fmla="*/ 2751916 h 3161492"/>
                <a:gd name="connsiteX106" fmla="*/ 1335919 w 2725852"/>
                <a:gd name="connsiteY106" fmla="*/ 2757420 h 3161492"/>
                <a:gd name="connsiteX107" fmla="*/ 1342952 w 2725852"/>
                <a:gd name="connsiteY107" fmla="*/ 2764759 h 3161492"/>
                <a:gd name="connsiteX108" fmla="*/ 1346927 w 2725852"/>
                <a:gd name="connsiteY108" fmla="*/ 2769041 h 3161492"/>
                <a:gd name="connsiteX109" fmla="*/ 1353350 w 2725852"/>
                <a:gd name="connsiteY109" fmla="*/ 2775769 h 3161492"/>
                <a:gd name="connsiteX110" fmla="*/ 1356713 w 2725852"/>
                <a:gd name="connsiteY110" fmla="*/ 2779438 h 3161492"/>
                <a:gd name="connsiteX111" fmla="*/ 1361912 w 2725852"/>
                <a:gd name="connsiteY111" fmla="*/ 2784636 h 3161492"/>
                <a:gd name="connsiteX112" fmla="*/ 1365276 w 2725852"/>
                <a:gd name="connsiteY112" fmla="*/ 2788307 h 3161492"/>
                <a:gd name="connsiteX113" fmla="*/ 1368945 w 2725852"/>
                <a:gd name="connsiteY113" fmla="*/ 2791976 h 3161492"/>
                <a:gd name="connsiteX114" fmla="*/ 1373838 w 2725852"/>
                <a:gd name="connsiteY114" fmla="*/ 2796869 h 3161492"/>
                <a:gd name="connsiteX115" fmla="*/ 1404418 w 2725852"/>
                <a:gd name="connsiteY115" fmla="*/ 2823168 h 3161492"/>
                <a:gd name="connsiteX116" fmla="*/ 1412064 w 2725852"/>
                <a:gd name="connsiteY116" fmla="*/ 2829284 h 3161492"/>
                <a:gd name="connsiteX117" fmla="*/ 1442644 w 2725852"/>
                <a:gd name="connsiteY117" fmla="*/ 2853748 h 3161492"/>
                <a:gd name="connsiteX118" fmla="*/ 1444478 w 2725852"/>
                <a:gd name="connsiteY118" fmla="*/ 2853748 h 3161492"/>
                <a:gd name="connsiteX119" fmla="*/ 1475059 w 2725852"/>
                <a:gd name="connsiteY119" fmla="*/ 2875154 h 3161492"/>
                <a:gd name="connsiteX120" fmla="*/ 1483010 w 2725852"/>
                <a:gd name="connsiteY120" fmla="*/ 2880352 h 3161492"/>
                <a:gd name="connsiteX121" fmla="*/ 1509615 w 2725852"/>
                <a:gd name="connsiteY121" fmla="*/ 2896255 h 3161492"/>
                <a:gd name="connsiteX122" fmla="*/ 1512367 w 2725852"/>
                <a:gd name="connsiteY122" fmla="*/ 2898395 h 3161492"/>
                <a:gd name="connsiteX123" fmla="*/ 1519094 w 2725852"/>
                <a:gd name="connsiteY123" fmla="*/ 2904511 h 3161492"/>
                <a:gd name="connsiteX124" fmla="*/ 1537137 w 2725852"/>
                <a:gd name="connsiteY124" fmla="*/ 2920412 h 3161492"/>
                <a:gd name="connsiteX125" fmla="*/ 1556708 w 2725852"/>
                <a:gd name="connsiteY125" fmla="*/ 2936926 h 3161492"/>
                <a:gd name="connsiteX126" fmla="*/ 1563742 w 2725852"/>
                <a:gd name="connsiteY126" fmla="*/ 2942736 h 3161492"/>
                <a:gd name="connsiteX127" fmla="*/ 1577503 w 2725852"/>
                <a:gd name="connsiteY127" fmla="*/ 2953440 h 3161492"/>
                <a:gd name="connsiteX128" fmla="*/ 1586371 w 2725852"/>
                <a:gd name="connsiteY128" fmla="*/ 2960472 h 3161492"/>
                <a:gd name="connsiteX129" fmla="*/ 1599826 w 2725852"/>
                <a:gd name="connsiteY129" fmla="*/ 2970258 h 3161492"/>
                <a:gd name="connsiteX130" fmla="*/ 1609918 w 2725852"/>
                <a:gd name="connsiteY130" fmla="*/ 2977597 h 3161492"/>
                <a:gd name="connsiteX131" fmla="*/ 1623067 w 2725852"/>
                <a:gd name="connsiteY131" fmla="*/ 2987078 h 3161492"/>
                <a:gd name="connsiteX132" fmla="*/ 1634382 w 2725852"/>
                <a:gd name="connsiteY132" fmla="*/ 2994723 h 3161492"/>
                <a:gd name="connsiteX133" fmla="*/ 1647837 w 2725852"/>
                <a:gd name="connsiteY133" fmla="*/ 3003591 h 3161492"/>
                <a:gd name="connsiteX134" fmla="*/ 1659764 w 2725852"/>
                <a:gd name="connsiteY134" fmla="*/ 3011236 h 3161492"/>
                <a:gd name="connsiteX135" fmla="*/ 1673830 w 2725852"/>
                <a:gd name="connsiteY135" fmla="*/ 3020104 h 3161492"/>
                <a:gd name="connsiteX136" fmla="*/ 1686063 w 2725852"/>
                <a:gd name="connsiteY136" fmla="*/ 3027749 h 3161492"/>
                <a:gd name="connsiteX137" fmla="*/ 1701047 w 2725852"/>
                <a:gd name="connsiteY137" fmla="*/ 3036312 h 3161492"/>
                <a:gd name="connsiteX138" fmla="*/ 1713890 w 2725852"/>
                <a:gd name="connsiteY138" fmla="*/ 3043346 h 3161492"/>
                <a:gd name="connsiteX139" fmla="*/ 1729792 w 2725852"/>
                <a:gd name="connsiteY139" fmla="*/ 3052213 h 3161492"/>
                <a:gd name="connsiteX140" fmla="*/ 1742025 w 2725852"/>
                <a:gd name="connsiteY140" fmla="*/ 3058636 h 3161492"/>
                <a:gd name="connsiteX141" fmla="*/ 1770464 w 2725852"/>
                <a:gd name="connsiteY141" fmla="*/ 3072702 h 3161492"/>
                <a:gd name="connsiteX142" fmla="*/ 1783002 w 2725852"/>
                <a:gd name="connsiteY142" fmla="*/ 3078513 h 3161492"/>
                <a:gd name="connsiteX143" fmla="*/ 1800432 w 2725852"/>
                <a:gd name="connsiteY143" fmla="*/ 3086464 h 3161492"/>
                <a:gd name="connsiteX144" fmla="*/ 1815417 w 2725852"/>
                <a:gd name="connsiteY144" fmla="*/ 3092579 h 3161492"/>
                <a:gd name="connsiteX145" fmla="*/ 1831319 w 2725852"/>
                <a:gd name="connsiteY145" fmla="*/ 3099001 h 3161492"/>
                <a:gd name="connsiteX146" fmla="*/ 1847220 w 2725852"/>
                <a:gd name="connsiteY146" fmla="*/ 3105117 h 3161492"/>
                <a:gd name="connsiteX147" fmla="*/ 1862816 w 2725852"/>
                <a:gd name="connsiteY147" fmla="*/ 3110622 h 3161492"/>
                <a:gd name="connsiteX148" fmla="*/ 1879329 w 2725852"/>
                <a:gd name="connsiteY148" fmla="*/ 3116432 h 3161492"/>
                <a:gd name="connsiteX149" fmla="*/ 1894926 w 2725852"/>
                <a:gd name="connsiteY149" fmla="*/ 3121325 h 3161492"/>
                <a:gd name="connsiteX150" fmla="*/ 1912051 w 2725852"/>
                <a:gd name="connsiteY150" fmla="*/ 3126218 h 3161492"/>
                <a:gd name="connsiteX151" fmla="*/ 1927646 w 2725852"/>
                <a:gd name="connsiteY151" fmla="*/ 3130499 h 3161492"/>
                <a:gd name="connsiteX152" fmla="*/ 1945077 w 2725852"/>
                <a:gd name="connsiteY152" fmla="*/ 3134780 h 3161492"/>
                <a:gd name="connsiteX153" fmla="*/ 1960979 w 2725852"/>
                <a:gd name="connsiteY153" fmla="*/ 3138450 h 3161492"/>
                <a:gd name="connsiteX154" fmla="*/ 1978715 w 2725852"/>
                <a:gd name="connsiteY154" fmla="*/ 3142119 h 3161492"/>
                <a:gd name="connsiteX155" fmla="*/ 1994311 w 2725852"/>
                <a:gd name="connsiteY155" fmla="*/ 3144566 h 3161492"/>
                <a:gd name="connsiteX156" fmla="*/ 2012965 w 2725852"/>
                <a:gd name="connsiteY156" fmla="*/ 3147624 h 3161492"/>
                <a:gd name="connsiteX157" fmla="*/ 2027949 w 2725852"/>
                <a:gd name="connsiteY157" fmla="*/ 3149153 h 3161492"/>
                <a:gd name="connsiteX158" fmla="*/ 2058530 w 2725852"/>
                <a:gd name="connsiteY158" fmla="*/ 3151905 h 3161492"/>
                <a:gd name="connsiteX159" fmla="*/ 2630074 w 2725852"/>
                <a:gd name="connsiteY159" fmla="*/ 2907263 h 3161492"/>
                <a:gd name="connsiteX160" fmla="*/ 2341703 w 2725852"/>
                <a:gd name="connsiteY160" fmla="*/ 2069671 h 3161492"/>
                <a:gd name="connsiteX161" fmla="*/ 888530 w 2725852"/>
                <a:gd name="connsiteY161" fmla="*/ 383476 h 3161492"/>
                <a:gd name="connsiteX162" fmla="*/ 886389 w 2725852"/>
                <a:gd name="connsiteY162" fmla="*/ 380113 h 3161492"/>
                <a:gd name="connsiteX163" fmla="*/ 882414 w 2725852"/>
                <a:gd name="connsiteY163" fmla="*/ 373691 h 3161492"/>
                <a:gd name="connsiteX164" fmla="*/ 882414 w 2725852"/>
                <a:gd name="connsiteY164" fmla="*/ 373691 h 3161492"/>
                <a:gd name="connsiteX165" fmla="*/ 893117 w 2725852"/>
                <a:gd name="connsiteY165" fmla="*/ 391733 h 3161492"/>
                <a:gd name="connsiteX166" fmla="*/ 1492490 w 2725852"/>
                <a:gd name="connsiteY166" fmla="*/ 1279172 h 3161492"/>
                <a:gd name="connsiteX167" fmla="*/ 1568023 w 2725852"/>
                <a:gd name="connsiteY167" fmla="*/ 1375499 h 3161492"/>
                <a:gd name="connsiteX168" fmla="*/ 1644779 w 2725852"/>
                <a:gd name="connsiteY168" fmla="*/ 1470298 h 3161492"/>
                <a:gd name="connsiteX169" fmla="*/ 1723371 w 2725852"/>
                <a:gd name="connsiteY169" fmla="*/ 1563874 h 3161492"/>
                <a:gd name="connsiteX170" fmla="*/ 1804102 w 2725852"/>
                <a:gd name="connsiteY170" fmla="*/ 1655614 h 3161492"/>
                <a:gd name="connsiteX171" fmla="*/ 1887281 w 2725852"/>
                <a:gd name="connsiteY171" fmla="*/ 1744908 h 3161492"/>
                <a:gd name="connsiteX172" fmla="*/ 1972599 w 2725852"/>
                <a:gd name="connsiteY172" fmla="*/ 1832368 h 3161492"/>
                <a:gd name="connsiteX173" fmla="*/ 2013577 w 2725852"/>
                <a:gd name="connsiteY173" fmla="*/ 1872122 h 3161492"/>
                <a:gd name="connsiteX174" fmla="*/ 1995840 w 2725852"/>
                <a:gd name="connsiteY174" fmla="*/ 1856221 h 3161492"/>
                <a:gd name="connsiteX175" fmla="*/ 1977798 w 2725852"/>
                <a:gd name="connsiteY175" fmla="*/ 1839401 h 3161492"/>
                <a:gd name="connsiteX176" fmla="*/ 1973822 w 2725852"/>
                <a:gd name="connsiteY176" fmla="*/ 1836038 h 3161492"/>
                <a:gd name="connsiteX177" fmla="*/ 1943242 w 2725852"/>
                <a:gd name="connsiteY177" fmla="*/ 1806986 h 3161492"/>
                <a:gd name="connsiteX178" fmla="*/ 1928870 w 2725852"/>
                <a:gd name="connsiteY178" fmla="*/ 1792919 h 3161492"/>
                <a:gd name="connsiteX179" fmla="*/ 1921530 w 2725852"/>
                <a:gd name="connsiteY179" fmla="*/ 1785580 h 3161492"/>
                <a:gd name="connsiteX180" fmla="*/ 1890950 w 2725852"/>
                <a:gd name="connsiteY180" fmla="*/ 1755000 h 3161492"/>
                <a:gd name="connsiteX181" fmla="*/ 1886363 w 2725852"/>
                <a:gd name="connsiteY181" fmla="*/ 1750107 h 3161492"/>
                <a:gd name="connsiteX182" fmla="*/ 1870461 w 2725852"/>
                <a:gd name="connsiteY182" fmla="*/ 1733594 h 3161492"/>
                <a:gd name="connsiteX183" fmla="*/ 1839881 w 2725852"/>
                <a:gd name="connsiteY183" fmla="*/ 1701179 h 3161492"/>
                <a:gd name="connsiteX184" fmla="*/ 1819086 w 2725852"/>
                <a:gd name="connsiteY184" fmla="*/ 1678550 h 3161492"/>
                <a:gd name="connsiteX185" fmla="*/ 1788506 w 2725852"/>
                <a:gd name="connsiteY185" fmla="*/ 1644605 h 3161492"/>
                <a:gd name="connsiteX186" fmla="*/ 1767712 w 2725852"/>
                <a:gd name="connsiteY186" fmla="*/ 1621365 h 3161492"/>
                <a:gd name="connsiteX187" fmla="*/ 1737132 w 2725852"/>
                <a:gd name="connsiteY187" fmla="*/ 1585891 h 3161492"/>
                <a:gd name="connsiteX188" fmla="*/ 1716643 w 2725852"/>
                <a:gd name="connsiteY188" fmla="*/ 1562039 h 3161492"/>
                <a:gd name="connsiteX189" fmla="*/ 1686063 w 2725852"/>
                <a:gd name="connsiteY189" fmla="*/ 1525036 h 3161492"/>
                <a:gd name="connsiteX190" fmla="*/ 1666185 w 2725852"/>
                <a:gd name="connsiteY190" fmla="*/ 1501184 h 3161492"/>
                <a:gd name="connsiteX191" fmla="*/ 1635605 w 2725852"/>
                <a:gd name="connsiteY191" fmla="*/ 1462653 h 3161492"/>
                <a:gd name="connsiteX192" fmla="*/ 1616645 w 2725852"/>
                <a:gd name="connsiteY192" fmla="*/ 1439106 h 3161492"/>
                <a:gd name="connsiteX193" fmla="*/ 1616645 w 2725852"/>
                <a:gd name="connsiteY193" fmla="*/ 1439106 h 3161492"/>
                <a:gd name="connsiteX194" fmla="*/ 1586065 w 2725852"/>
                <a:gd name="connsiteY194" fmla="*/ 1398741 h 3161492"/>
                <a:gd name="connsiteX195" fmla="*/ 1568329 w 2725852"/>
                <a:gd name="connsiteY195" fmla="*/ 1376111 h 3161492"/>
                <a:gd name="connsiteX196" fmla="*/ 1568329 w 2725852"/>
                <a:gd name="connsiteY196" fmla="*/ 1376111 h 3161492"/>
                <a:gd name="connsiteX197" fmla="*/ 1535608 w 2725852"/>
                <a:gd name="connsiteY197" fmla="*/ 1333910 h 3161492"/>
                <a:gd name="connsiteX198" fmla="*/ 1519400 w 2725852"/>
                <a:gd name="connsiteY198" fmla="*/ 1312810 h 3161492"/>
                <a:gd name="connsiteX199" fmla="*/ 1519400 w 2725852"/>
                <a:gd name="connsiteY199" fmla="*/ 1312810 h 3161492"/>
                <a:gd name="connsiteX200" fmla="*/ 1485150 w 2725852"/>
                <a:gd name="connsiteY200" fmla="*/ 1267857 h 3161492"/>
                <a:gd name="connsiteX201" fmla="*/ 1471389 w 2725852"/>
                <a:gd name="connsiteY201" fmla="*/ 1248897 h 3161492"/>
                <a:gd name="connsiteX202" fmla="*/ 1471389 w 2725852"/>
                <a:gd name="connsiteY202" fmla="*/ 1248897 h 3161492"/>
                <a:gd name="connsiteX203" fmla="*/ 1434081 w 2725852"/>
                <a:gd name="connsiteY203" fmla="*/ 1198746 h 3161492"/>
                <a:gd name="connsiteX204" fmla="*/ 1423990 w 2725852"/>
                <a:gd name="connsiteY204" fmla="*/ 1184679 h 3161492"/>
                <a:gd name="connsiteX205" fmla="*/ 1423990 w 2725852"/>
                <a:gd name="connsiteY205" fmla="*/ 1184679 h 3161492"/>
                <a:gd name="connsiteX206" fmla="*/ 1398303 w 2725852"/>
                <a:gd name="connsiteY206" fmla="*/ 1149511 h 3161492"/>
                <a:gd name="connsiteX207" fmla="*/ 1423990 w 2725852"/>
                <a:gd name="connsiteY207" fmla="*/ 1184679 h 316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2725852" h="3161492">
                  <a:moveTo>
                    <a:pt x="2341703" y="2069671"/>
                  </a:moveTo>
                  <a:cubicBezTo>
                    <a:pt x="2280223" y="2002846"/>
                    <a:pt x="2200991" y="1954904"/>
                    <a:pt x="2113269" y="1931449"/>
                  </a:cubicBezTo>
                  <a:lnTo>
                    <a:pt x="2115715" y="1933895"/>
                  </a:lnTo>
                  <a:cubicBezTo>
                    <a:pt x="2101312" y="1928124"/>
                    <a:pt x="2086612" y="1923123"/>
                    <a:pt x="2071679" y="1918911"/>
                  </a:cubicBezTo>
                  <a:lnTo>
                    <a:pt x="2029479" y="1883437"/>
                  </a:lnTo>
                  <a:lnTo>
                    <a:pt x="2029479" y="1883437"/>
                  </a:lnTo>
                  <a:cubicBezTo>
                    <a:pt x="2012354" y="1864477"/>
                    <a:pt x="1995534" y="1845517"/>
                    <a:pt x="1978410" y="1826864"/>
                  </a:cubicBezTo>
                  <a:cubicBezTo>
                    <a:pt x="1950276" y="1796284"/>
                    <a:pt x="1924588" y="1765703"/>
                    <a:pt x="1897983" y="1735123"/>
                  </a:cubicBezTo>
                  <a:cubicBezTo>
                    <a:pt x="1871379" y="1704543"/>
                    <a:pt x="1844774" y="1673963"/>
                    <a:pt x="1819698" y="1643382"/>
                  </a:cubicBezTo>
                  <a:lnTo>
                    <a:pt x="1743248" y="1547971"/>
                  </a:lnTo>
                  <a:lnTo>
                    <a:pt x="1668326" y="1452256"/>
                  </a:lnTo>
                  <a:cubicBezTo>
                    <a:pt x="1642944" y="1421676"/>
                    <a:pt x="1618786" y="1388037"/>
                    <a:pt x="1594322" y="1355622"/>
                  </a:cubicBezTo>
                  <a:cubicBezTo>
                    <a:pt x="1569858" y="1323207"/>
                    <a:pt x="1545088" y="1291098"/>
                    <a:pt x="1521541" y="1258071"/>
                  </a:cubicBezTo>
                  <a:lnTo>
                    <a:pt x="1449677" y="1159909"/>
                  </a:lnTo>
                  <a:lnTo>
                    <a:pt x="1379343" y="1060828"/>
                  </a:lnTo>
                  <a:cubicBezTo>
                    <a:pt x="1355490" y="1027802"/>
                    <a:pt x="1332555" y="994470"/>
                    <a:pt x="1309314" y="960831"/>
                  </a:cubicBezTo>
                  <a:cubicBezTo>
                    <a:pt x="1286073" y="927193"/>
                    <a:pt x="1263138" y="894472"/>
                    <a:pt x="1240814" y="860528"/>
                  </a:cubicBezTo>
                  <a:lnTo>
                    <a:pt x="1172926" y="759613"/>
                  </a:lnTo>
                  <a:cubicBezTo>
                    <a:pt x="1150602" y="725669"/>
                    <a:pt x="1127667" y="692031"/>
                    <a:pt x="1105649" y="658087"/>
                  </a:cubicBezTo>
                  <a:cubicBezTo>
                    <a:pt x="1083632" y="624143"/>
                    <a:pt x="1061308" y="589893"/>
                    <a:pt x="1039902" y="555643"/>
                  </a:cubicBezTo>
                  <a:cubicBezTo>
                    <a:pt x="996173" y="487449"/>
                    <a:pt x="952748" y="418643"/>
                    <a:pt x="910853" y="349533"/>
                  </a:cubicBezTo>
                  <a:lnTo>
                    <a:pt x="907184" y="343416"/>
                  </a:lnTo>
                  <a:lnTo>
                    <a:pt x="899845" y="341276"/>
                  </a:lnTo>
                  <a:cubicBezTo>
                    <a:pt x="882414" y="336077"/>
                    <a:pt x="864983" y="331796"/>
                    <a:pt x="847553" y="325679"/>
                  </a:cubicBezTo>
                  <a:cubicBezTo>
                    <a:pt x="830122" y="319564"/>
                    <a:pt x="812385" y="314060"/>
                    <a:pt x="794955" y="307637"/>
                  </a:cubicBezTo>
                  <a:cubicBezTo>
                    <a:pt x="760093" y="295099"/>
                    <a:pt x="725537" y="281645"/>
                    <a:pt x="690981" y="267883"/>
                  </a:cubicBezTo>
                  <a:lnTo>
                    <a:pt x="587621" y="225376"/>
                  </a:lnTo>
                  <a:lnTo>
                    <a:pt x="484565" y="181647"/>
                  </a:lnTo>
                  <a:lnTo>
                    <a:pt x="279677" y="91741"/>
                  </a:lnTo>
                  <a:lnTo>
                    <a:pt x="75096" y="0"/>
                  </a:lnTo>
                  <a:cubicBezTo>
                    <a:pt x="108122" y="17737"/>
                    <a:pt x="141149" y="35473"/>
                    <a:pt x="174176" y="52598"/>
                  </a:cubicBezTo>
                  <a:lnTo>
                    <a:pt x="265916" y="99386"/>
                  </a:lnTo>
                  <a:cubicBezTo>
                    <a:pt x="229831" y="81344"/>
                    <a:pt x="197723" y="65136"/>
                    <a:pt x="170812" y="51069"/>
                  </a:cubicBezTo>
                  <a:lnTo>
                    <a:pt x="170812" y="51069"/>
                  </a:lnTo>
                  <a:lnTo>
                    <a:pt x="101089" y="14068"/>
                  </a:lnTo>
                  <a:lnTo>
                    <a:pt x="101089" y="14068"/>
                  </a:lnTo>
                  <a:lnTo>
                    <a:pt x="90997" y="8562"/>
                  </a:lnTo>
                  <a:lnTo>
                    <a:pt x="90997" y="8562"/>
                  </a:lnTo>
                  <a:lnTo>
                    <a:pt x="84270" y="4587"/>
                  </a:lnTo>
                  <a:lnTo>
                    <a:pt x="84270" y="4587"/>
                  </a:lnTo>
                  <a:lnTo>
                    <a:pt x="79989" y="2447"/>
                  </a:lnTo>
                  <a:lnTo>
                    <a:pt x="79989" y="2447"/>
                  </a:lnTo>
                  <a:lnTo>
                    <a:pt x="78459" y="2447"/>
                  </a:lnTo>
                  <a:cubicBezTo>
                    <a:pt x="72649" y="14985"/>
                    <a:pt x="67450" y="27828"/>
                    <a:pt x="62252" y="41284"/>
                  </a:cubicBezTo>
                  <a:lnTo>
                    <a:pt x="57665" y="53822"/>
                  </a:lnTo>
                  <a:cubicBezTo>
                    <a:pt x="53995" y="63607"/>
                    <a:pt x="50631" y="73698"/>
                    <a:pt x="47574" y="84402"/>
                  </a:cubicBezTo>
                  <a:cubicBezTo>
                    <a:pt x="47574" y="88682"/>
                    <a:pt x="44821" y="92964"/>
                    <a:pt x="43598" y="97246"/>
                  </a:cubicBezTo>
                  <a:cubicBezTo>
                    <a:pt x="39317" y="111313"/>
                    <a:pt x="35341" y="125379"/>
                    <a:pt x="31977" y="140058"/>
                  </a:cubicBezTo>
                  <a:cubicBezTo>
                    <a:pt x="31835" y="141890"/>
                    <a:pt x="31835" y="143730"/>
                    <a:pt x="31977" y="145562"/>
                  </a:cubicBezTo>
                  <a:cubicBezTo>
                    <a:pt x="28920" y="158711"/>
                    <a:pt x="26167" y="171861"/>
                    <a:pt x="23415" y="185316"/>
                  </a:cubicBezTo>
                  <a:lnTo>
                    <a:pt x="20663" y="200606"/>
                  </a:lnTo>
                  <a:lnTo>
                    <a:pt x="15159" y="233939"/>
                  </a:lnTo>
                  <a:cubicBezTo>
                    <a:pt x="15159" y="238832"/>
                    <a:pt x="13629" y="243419"/>
                    <a:pt x="13018" y="248311"/>
                  </a:cubicBezTo>
                  <a:cubicBezTo>
                    <a:pt x="10877" y="263601"/>
                    <a:pt x="8737" y="278892"/>
                    <a:pt x="7207" y="295099"/>
                  </a:cubicBezTo>
                  <a:cubicBezTo>
                    <a:pt x="7056" y="297543"/>
                    <a:pt x="7056" y="299994"/>
                    <a:pt x="7207" y="302438"/>
                  </a:cubicBezTo>
                  <a:cubicBezTo>
                    <a:pt x="5577" y="316098"/>
                    <a:pt x="4354" y="329859"/>
                    <a:pt x="3538" y="343722"/>
                  </a:cubicBezTo>
                  <a:cubicBezTo>
                    <a:pt x="3538" y="348921"/>
                    <a:pt x="3538" y="353814"/>
                    <a:pt x="3538" y="359013"/>
                  </a:cubicBezTo>
                  <a:cubicBezTo>
                    <a:pt x="3538" y="370938"/>
                    <a:pt x="2009" y="383170"/>
                    <a:pt x="1397" y="395403"/>
                  </a:cubicBezTo>
                  <a:cubicBezTo>
                    <a:pt x="1397" y="398155"/>
                    <a:pt x="1397" y="401213"/>
                    <a:pt x="1397" y="403966"/>
                  </a:cubicBezTo>
                  <a:lnTo>
                    <a:pt x="1397" y="403966"/>
                  </a:lnTo>
                  <a:cubicBezTo>
                    <a:pt x="-4407" y="593079"/>
                    <a:pt x="7881" y="782314"/>
                    <a:pt x="38093" y="969089"/>
                  </a:cubicBezTo>
                  <a:cubicBezTo>
                    <a:pt x="45739" y="992023"/>
                    <a:pt x="53995" y="1014958"/>
                    <a:pt x="62558" y="1037588"/>
                  </a:cubicBezTo>
                  <a:cubicBezTo>
                    <a:pt x="65616" y="1046150"/>
                    <a:pt x="68980" y="1054713"/>
                    <a:pt x="72343" y="1063275"/>
                  </a:cubicBezTo>
                  <a:cubicBezTo>
                    <a:pt x="75707" y="1071838"/>
                    <a:pt x="75707" y="1071838"/>
                    <a:pt x="77236" y="1076425"/>
                  </a:cubicBezTo>
                  <a:cubicBezTo>
                    <a:pt x="78766" y="1081012"/>
                    <a:pt x="83047" y="1089574"/>
                    <a:pt x="85799" y="1096302"/>
                  </a:cubicBezTo>
                  <a:cubicBezTo>
                    <a:pt x="92527" y="1112815"/>
                    <a:pt x="99254" y="1129329"/>
                    <a:pt x="106593" y="1145841"/>
                  </a:cubicBezTo>
                  <a:lnTo>
                    <a:pt x="119437" y="1173976"/>
                  </a:lnTo>
                  <a:cubicBezTo>
                    <a:pt x="127082" y="1190794"/>
                    <a:pt x="135033" y="1207919"/>
                    <a:pt x="143289" y="1225044"/>
                  </a:cubicBezTo>
                  <a:cubicBezTo>
                    <a:pt x="147571" y="1233913"/>
                    <a:pt x="151852" y="1242475"/>
                    <a:pt x="156439" y="1251344"/>
                  </a:cubicBezTo>
                  <a:cubicBezTo>
                    <a:pt x="165002" y="1268775"/>
                    <a:pt x="173870" y="1286511"/>
                    <a:pt x="183044" y="1303942"/>
                  </a:cubicBezTo>
                  <a:cubicBezTo>
                    <a:pt x="187325" y="1312198"/>
                    <a:pt x="191606" y="1320149"/>
                    <a:pt x="196193" y="1328100"/>
                  </a:cubicBezTo>
                  <a:cubicBezTo>
                    <a:pt x="205979" y="1346448"/>
                    <a:pt x="215765" y="1364796"/>
                    <a:pt x="226774" y="1383144"/>
                  </a:cubicBezTo>
                  <a:cubicBezTo>
                    <a:pt x="230749" y="1389872"/>
                    <a:pt x="235030" y="1396906"/>
                    <a:pt x="238700" y="1403633"/>
                  </a:cubicBezTo>
                  <a:cubicBezTo>
                    <a:pt x="250015" y="1423204"/>
                    <a:pt x="261023" y="1442470"/>
                    <a:pt x="272644" y="1461736"/>
                  </a:cubicBezTo>
                  <a:lnTo>
                    <a:pt x="281207" y="1475496"/>
                  </a:lnTo>
                  <a:cubicBezTo>
                    <a:pt x="371855" y="1623732"/>
                    <a:pt x="470893" y="1766673"/>
                    <a:pt x="577835" y="1903620"/>
                  </a:cubicBezTo>
                  <a:lnTo>
                    <a:pt x="586092" y="1914629"/>
                  </a:lnTo>
                  <a:cubicBezTo>
                    <a:pt x="600770" y="1933589"/>
                    <a:pt x="616672" y="1951937"/>
                    <a:pt x="630433" y="1970590"/>
                  </a:cubicBezTo>
                  <a:lnTo>
                    <a:pt x="643888" y="1987410"/>
                  </a:lnTo>
                  <a:cubicBezTo>
                    <a:pt x="657649" y="2004840"/>
                    <a:pt x="671410" y="2021660"/>
                    <a:pt x="685477" y="2038479"/>
                  </a:cubicBezTo>
                  <a:lnTo>
                    <a:pt x="701990" y="2058968"/>
                  </a:lnTo>
                  <a:lnTo>
                    <a:pt x="742050" y="2106673"/>
                  </a:lnTo>
                  <a:lnTo>
                    <a:pt x="760704" y="2128691"/>
                  </a:lnTo>
                  <a:lnTo>
                    <a:pt x="799236" y="2173644"/>
                  </a:lnTo>
                  <a:lnTo>
                    <a:pt x="819113" y="2196579"/>
                  </a:lnTo>
                  <a:lnTo>
                    <a:pt x="856726" y="2239391"/>
                  </a:lnTo>
                  <a:lnTo>
                    <a:pt x="877521" y="2262632"/>
                  </a:lnTo>
                  <a:lnTo>
                    <a:pt x="913912" y="2303304"/>
                  </a:lnTo>
                  <a:lnTo>
                    <a:pt x="935318" y="2326545"/>
                  </a:lnTo>
                  <a:lnTo>
                    <a:pt x="970485" y="2365075"/>
                  </a:lnTo>
                  <a:lnTo>
                    <a:pt x="992197" y="2388317"/>
                  </a:lnTo>
                  <a:lnTo>
                    <a:pt x="1026141" y="2424401"/>
                  </a:lnTo>
                  <a:lnTo>
                    <a:pt x="1048159" y="2447642"/>
                  </a:lnTo>
                  <a:lnTo>
                    <a:pt x="1080880" y="2481892"/>
                  </a:lnTo>
                  <a:cubicBezTo>
                    <a:pt x="1088219" y="2489537"/>
                    <a:pt x="1095558" y="2496876"/>
                    <a:pt x="1102592" y="2504521"/>
                  </a:cubicBezTo>
                  <a:lnTo>
                    <a:pt x="1133172" y="2535101"/>
                  </a:lnTo>
                  <a:lnTo>
                    <a:pt x="1155190" y="2557425"/>
                  </a:lnTo>
                  <a:lnTo>
                    <a:pt x="1185770" y="2588005"/>
                  </a:lnTo>
                  <a:lnTo>
                    <a:pt x="1207176" y="2609412"/>
                  </a:lnTo>
                  <a:lnTo>
                    <a:pt x="1213292" y="2615527"/>
                  </a:lnTo>
                  <a:lnTo>
                    <a:pt x="1200143" y="2606660"/>
                  </a:lnTo>
                  <a:lnTo>
                    <a:pt x="1177819" y="2590146"/>
                  </a:lnTo>
                  <a:lnTo>
                    <a:pt x="1190969" y="2602989"/>
                  </a:lnTo>
                  <a:lnTo>
                    <a:pt x="1190969" y="2602989"/>
                  </a:lnTo>
                  <a:cubicBezTo>
                    <a:pt x="1227359" y="2638769"/>
                    <a:pt x="1284238" y="2701153"/>
                    <a:pt x="1325521" y="2746106"/>
                  </a:cubicBezTo>
                  <a:cubicBezTo>
                    <a:pt x="1327662" y="2747940"/>
                    <a:pt x="1329191" y="2750081"/>
                    <a:pt x="1331026" y="2751916"/>
                  </a:cubicBezTo>
                  <a:lnTo>
                    <a:pt x="1335919" y="2757420"/>
                  </a:lnTo>
                  <a:lnTo>
                    <a:pt x="1342952" y="2764759"/>
                  </a:lnTo>
                  <a:lnTo>
                    <a:pt x="1346927" y="2769041"/>
                  </a:lnTo>
                  <a:lnTo>
                    <a:pt x="1353350" y="2775769"/>
                  </a:lnTo>
                  <a:lnTo>
                    <a:pt x="1356713" y="2779438"/>
                  </a:lnTo>
                  <a:lnTo>
                    <a:pt x="1361912" y="2784636"/>
                  </a:lnTo>
                  <a:lnTo>
                    <a:pt x="1365276" y="2788307"/>
                  </a:lnTo>
                  <a:lnTo>
                    <a:pt x="1368945" y="2791976"/>
                  </a:lnTo>
                  <a:lnTo>
                    <a:pt x="1373838" y="2796869"/>
                  </a:lnTo>
                  <a:cubicBezTo>
                    <a:pt x="1383624" y="2806043"/>
                    <a:pt x="1393716" y="2814605"/>
                    <a:pt x="1404418" y="2823168"/>
                  </a:cubicBezTo>
                  <a:lnTo>
                    <a:pt x="1412064" y="2829284"/>
                  </a:lnTo>
                  <a:cubicBezTo>
                    <a:pt x="1422461" y="2837846"/>
                    <a:pt x="1432858" y="2846103"/>
                    <a:pt x="1442644" y="2853748"/>
                  </a:cubicBezTo>
                  <a:lnTo>
                    <a:pt x="1444478" y="2853748"/>
                  </a:lnTo>
                  <a:cubicBezTo>
                    <a:pt x="1454876" y="2861393"/>
                    <a:pt x="1465273" y="2868427"/>
                    <a:pt x="1475059" y="2875154"/>
                  </a:cubicBezTo>
                  <a:lnTo>
                    <a:pt x="1483010" y="2880352"/>
                  </a:lnTo>
                  <a:lnTo>
                    <a:pt x="1509615" y="2896255"/>
                  </a:lnTo>
                  <a:lnTo>
                    <a:pt x="1512367" y="2898395"/>
                  </a:lnTo>
                  <a:lnTo>
                    <a:pt x="1519094" y="2904511"/>
                  </a:lnTo>
                  <a:lnTo>
                    <a:pt x="1537137" y="2920412"/>
                  </a:lnTo>
                  <a:lnTo>
                    <a:pt x="1556708" y="2936926"/>
                  </a:lnTo>
                  <a:lnTo>
                    <a:pt x="1563742" y="2942736"/>
                  </a:lnTo>
                  <a:lnTo>
                    <a:pt x="1577503" y="2953440"/>
                  </a:lnTo>
                  <a:lnTo>
                    <a:pt x="1586371" y="2960472"/>
                  </a:lnTo>
                  <a:lnTo>
                    <a:pt x="1599826" y="2970258"/>
                  </a:lnTo>
                  <a:lnTo>
                    <a:pt x="1609918" y="2977597"/>
                  </a:lnTo>
                  <a:lnTo>
                    <a:pt x="1623067" y="2987078"/>
                  </a:lnTo>
                  <a:lnTo>
                    <a:pt x="1634382" y="2994723"/>
                  </a:lnTo>
                  <a:lnTo>
                    <a:pt x="1647837" y="3003591"/>
                  </a:lnTo>
                  <a:lnTo>
                    <a:pt x="1659764" y="3011236"/>
                  </a:lnTo>
                  <a:lnTo>
                    <a:pt x="1673830" y="3020104"/>
                  </a:lnTo>
                  <a:lnTo>
                    <a:pt x="1686063" y="3027749"/>
                  </a:lnTo>
                  <a:lnTo>
                    <a:pt x="1701047" y="3036312"/>
                  </a:lnTo>
                  <a:cubicBezTo>
                    <a:pt x="1705328" y="3038758"/>
                    <a:pt x="1709303" y="3041205"/>
                    <a:pt x="1713890" y="3043346"/>
                  </a:cubicBezTo>
                  <a:lnTo>
                    <a:pt x="1729792" y="3052213"/>
                  </a:lnTo>
                  <a:lnTo>
                    <a:pt x="1742025" y="3058636"/>
                  </a:lnTo>
                  <a:lnTo>
                    <a:pt x="1770464" y="3072702"/>
                  </a:lnTo>
                  <a:lnTo>
                    <a:pt x="1783002" y="3078513"/>
                  </a:lnTo>
                  <a:lnTo>
                    <a:pt x="1800432" y="3086464"/>
                  </a:lnTo>
                  <a:lnTo>
                    <a:pt x="1815417" y="3092579"/>
                  </a:lnTo>
                  <a:lnTo>
                    <a:pt x="1831319" y="3099001"/>
                  </a:lnTo>
                  <a:lnTo>
                    <a:pt x="1847220" y="3105117"/>
                  </a:lnTo>
                  <a:lnTo>
                    <a:pt x="1862816" y="3110622"/>
                  </a:lnTo>
                  <a:lnTo>
                    <a:pt x="1879329" y="3116432"/>
                  </a:lnTo>
                  <a:lnTo>
                    <a:pt x="1894926" y="3121325"/>
                  </a:lnTo>
                  <a:lnTo>
                    <a:pt x="1912051" y="3126218"/>
                  </a:lnTo>
                  <a:lnTo>
                    <a:pt x="1927646" y="3130499"/>
                  </a:lnTo>
                  <a:lnTo>
                    <a:pt x="1945077" y="3134780"/>
                  </a:lnTo>
                  <a:lnTo>
                    <a:pt x="1960979" y="3138450"/>
                  </a:lnTo>
                  <a:lnTo>
                    <a:pt x="1978715" y="3142119"/>
                  </a:lnTo>
                  <a:lnTo>
                    <a:pt x="1994311" y="3144566"/>
                  </a:lnTo>
                  <a:lnTo>
                    <a:pt x="2012965" y="3147624"/>
                  </a:lnTo>
                  <a:lnTo>
                    <a:pt x="2027949" y="3149153"/>
                  </a:lnTo>
                  <a:cubicBezTo>
                    <a:pt x="2038041" y="3149153"/>
                    <a:pt x="2048132" y="3151294"/>
                    <a:pt x="2058530" y="3151905"/>
                  </a:cubicBezTo>
                  <a:cubicBezTo>
                    <a:pt x="2250880" y="3185237"/>
                    <a:pt x="2459437" y="3138144"/>
                    <a:pt x="2630074" y="2907263"/>
                  </a:cubicBezTo>
                  <a:cubicBezTo>
                    <a:pt x="2891535" y="2541218"/>
                    <a:pt x="2557905" y="2219819"/>
                    <a:pt x="2341703" y="2069671"/>
                  </a:cubicBezTo>
                  <a:close/>
                  <a:moveTo>
                    <a:pt x="888530" y="383476"/>
                  </a:moveTo>
                  <a:lnTo>
                    <a:pt x="886389" y="380113"/>
                  </a:lnTo>
                  <a:cubicBezTo>
                    <a:pt x="886389" y="377666"/>
                    <a:pt x="883943" y="375831"/>
                    <a:pt x="882414" y="373691"/>
                  </a:cubicBezTo>
                  <a:lnTo>
                    <a:pt x="882414" y="373691"/>
                  </a:lnTo>
                  <a:cubicBezTo>
                    <a:pt x="886084" y="379807"/>
                    <a:pt x="889753" y="385617"/>
                    <a:pt x="893117" y="391733"/>
                  </a:cubicBezTo>
                  <a:close/>
                  <a:moveTo>
                    <a:pt x="1492490" y="1279172"/>
                  </a:moveTo>
                  <a:cubicBezTo>
                    <a:pt x="1516648" y="1311892"/>
                    <a:pt x="1542641" y="1343390"/>
                    <a:pt x="1568023" y="1375499"/>
                  </a:cubicBezTo>
                  <a:cubicBezTo>
                    <a:pt x="1593405" y="1407608"/>
                    <a:pt x="1618480" y="1439412"/>
                    <a:pt x="1644779" y="1470298"/>
                  </a:cubicBezTo>
                  <a:cubicBezTo>
                    <a:pt x="1671078" y="1501184"/>
                    <a:pt x="1696765" y="1531459"/>
                    <a:pt x="1723371" y="1563874"/>
                  </a:cubicBezTo>
                  <a:lnTo>
                    <a:pt x="1804102" y="1655614"/>
                  </a:lnTo>
                  <a:cubicBezTo>
                    <a:pt x="1830707" y="1686195"/>
                    <a:pt x="1859452" y="1715245"/>
                    <a:pt x="1887281" y="1744908"/>
                  </a:cubicBezTo>
                  <a:cubicBezTo>
                    <a:pt x="1915108" y="1774571"/>
                    <a:pt x="1942936" y="1804234"/>
                    <a:pt x="1972599" y="1832368"/>
                  </a:cubicBezTo>
                  <a:cubicBezTo>
                    <a:pt x="1986055" y="1845823"/>
                    <a:pt x="1999816" y="1858973"/>
                    <a:pt x="2013577" y="1872122"/>
                  </a:cubicBezTo>
                  <a:lnTo>
                    <a:pt x="1995840" y="1856221"/>
                  </a:lnTo>
                  <a:cubicBezTo>
                    <a:pt x="1989724" y="1850716"/>
                    <a:pt x="1983608" y="1845211"/>
                    <a:pt x="1977798" y="1839401"/>
                  </a:cubicBezTo>
                  <a:lnTo>
                    <a:pt x="1973822" y="1836038"/>
                  </a:lnTo>
                  <a:cubicBezTo>
                    <a:pt x="1963731" y="1826558"/>
                    <a:pt x="1953640" y="1817078"/>
                    <a:pt x="1943242" y="1806986"/>
                  </a:cubicBezTo>
                  <a:cubicBezTo>
                    <a:pt x="1938350" y="1802399"/>
                    <a:pt x="1933457" y="1797812"/>
                    <a:pt x="1928870" y="1792919"/>
                  </a:cubicBezTo>
                  <a:lnTo>
                    <a:pt x="1921530" y="1785580"/>
                  </a:lnTo>
                  <a:lnTo>
                    <a:pt x="1890950" y="1755000"/>
                  </a:lnTo>
                  <a:lnTo>
                    <a:pt x="1886363" y="1750107"/>
                  </a:lnTo>
                  <a:lnTo>
                    <a:pt x="1870461" y="1733594"/>
                  </a:lnTo>
                  <a:lnTo>
                    <a:pt x="1839881" y="1701179"/>
                  </a:lnTo>
                  <a:lnTo>
                    <a:pt x="1819086" y="1678550"/>
                  </a:lnTo>
                  <a:cubicBezTo>
                    <a:pt x="1808995" y="1667235"/>
                    <a:pt x="1798598" y="1656226"/>
                    <a:pt x="1788506" y="1644605"/>
                  </a:cubicBezTo>
                  <a:lnTo>
                    <a:pt x="1767712" y="1621365"/>
                  </a:lnTo>
                  <a:lnTo>
                    <a:pt x="1737132" y="1585891"/>
                  </a:lnTo>
                  <a:cubicBezTo>
                    <a:pt x="1730098" y="1577940"/>
                    <a:pt x="1723371" y="1570295"/>
                    <a:pt x="1716643" y="1562039"/>
                  </a:cubicBezTo>
                  <a:lnTo>
                    <a:pt x="1686063" y="1525036"/>
                  </a:lnTo>
                  <a:lnTo>
                    <a:pt x="1666185" y="1501184"/>
                  </a:lnTo>
                  <a:cubicBezTo>
                    <a:pt x="1655788" y="1488647"/>
                    <a:pt x="1645085" y="1475802"/>
                    <a:pt x="1635605" y="1462653"/>
                  </a:cubicBezTo>
                  <a:lnTo>
                    <a:pt x="1616645" y="1439106"/>
                  </a:lnTo>
                  <a:lnTo>
                    <a:pt x="1616645" y="1439106"/>
                  </a:lnTo>
                  <a:lnTo>
                    <a:pt x="1586065" y="1398741"/>
                  </a:lnTo>
                  <a:cubicBezTo>
                    <a:pt x="1579949" y="1391401"/>
                    <a:pt x="1574139" y="1383756"/>
                    <a:pt x="1568329" y="1376111"/>
                  </a:cubicBezTo>
                  <a:lnTo>
                    <a:pt x="1568329" y="1376111"/>
                  </a:lnTo>
                  <a:lnTo>
                    <a:pt x="1535608" y="1333910"/>
                  </a:lnTo>
                  <a:lnTo>
                    <a:pt x="1519400" y="1312810"/>
                  </a:lnTo>
                  <a:lnTo>
                    <a:pt x="1519400" y="1312810"/>
                  </a:lnTo>
                  <a:lnTo>
                    <a:pt x="1485150" y="1267857"/>
                  </a:lnTo>
                  <a:lnTo>
                    <a:pt x="1471389" y="1248897"/>
                  </a:lnTo>
                  <a:lnTo>
                    <a:pt x="1471389" y="1248897"/>
                  </a:lnTo>
                  <a:cubicBezTo>
                    <a:pt x="1458851" y="1232384"/>
                    <a:pt x="1446619" y="1215564"/>
                    <a:pt x="1434081" y="1198746"/>
                  </a:cubicBezTo>
                  <a:lnTo>
                    <a:pt x="1423990" y="1184679"/>
                  </a:lnTo>
                  <a:lnTo>
                    <a:pt x="1423990" y="1184679"/>
                  </a:lnTo>
                  <a:cubicBezTo>
                    <a:pt x="1415122" y="1173058"/>
                    <a:pt x="1406865" y="1161132"/>
                    <a:pt x="1398303" y="1149511"/>
                  </a:cubicBezTo>
                  <a:lnTo>
                    <a:pt x="1423990" y="1184679"/>
                  </a:lnTo>
                  <a:close/>
                </a:path>
              </a:pathLst>
            </a:custGeom>
            <a:solidFill>
              <a:srgbClr val="65BFFF"/>
            </a:solidFill>
            <a:ln w="30569"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610C7BF-F310-4E3C-92D6-9BB326ECCE19}"/>
                </a:ext>
              </a:extLst>
            </p:cNvPr>
            <p:cNvSpPr/>
            <p:nvPr/>
          </p:nvSpPr>
          <p:spPr>
            <a:xfrm>
              <a:off x="5917628" y="11345697"/>
              <a:ext cx="1043255" cy="1233232"/>
            </a:xfrm>
            <a:custGeom>
              <a:avLst/>
              <a:gdLst>
                <a:gd name="connsiteX0" fmla="*/ 332929 w 914959"/>
                <a:gd name="connsiteY0" fmla="*/ 875205 h 1079916"/>
                <a:gd name="connsiteX1" fmla="*/ 679097 w 914959"/>
                <a:gd name="connsiteY1" fmla="*/ 661144 h 1079916"/>
                <a:gd name="connsiteX2" fmla="*/ 884902 w 914959"/>
                <a:gd name="connsiteY2" fmla="*/ 362986 h 1079916"/>
                <a:gd name="connsiteX3" fmla="*/ 877869 w 914959"/>
                <a:gd name="connsiteY3" fmla="*/ 351367 h 1079916"/>
                <a:gd name="connsiteX4" fmla="*/ 82782 w 914959"/>
                <a:gd name="connsiteY4" fmla="*/ 0 h 1079916"/>
                <a:gd name="connsiteX5" fmla="*/ 38747 w 914959"/>
                <a:gd name="connsiteY5" fmla="*/ 966029 h 1079916"/>
                <a:gd name="connsiteX6" fmla="*/ 78196 w 914959"/>
                <a:gd name="connsiteY6" fmla="*/ 1073366 h 1079916"/>
                <a:gd name="connsiteX7" fmla="*/ 332929 w 914959"/>
                <a:gd name="connsiteY7" fmla="*/ 875205 h 107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4959" h="1079916">
                  <a:moveTo>
                    <a:pt x="332929" y="875205"/>
                  </a:moveTo>
                  <a:cubicBezTo>
                    <a:pt x="728331" y="1060828"/>
                    <a:pt x="679097" y="661144"/>
                    <a:pt x="679097" y="661144"/>
                  </a:cubicBezTo>
                  <a:cubicBezTo>
                    <a:pt x="946674" y="646466"/>
                    <a:pt x="938723" y="456868"/>
                    <a:pt x="884902" y="362986"/>
                  </a:cubicBezTo>
                  <a:lnTo>
                    <a:pt x="877869" y="351367"/>
                  </a:lnTo>
                  <a:cubicBezTo>
                    <a:pt x="603148" y="257535"/>
                    <a:pt x="337115" y="139968"/>
                    <a:pt x="82782" y="0"/>
                  </a:cubicBezTo>
                  <a:cubicBezTo>
                    <a:pt x="-72871" y="331184"/>
                    <a:pt x="38747" y="966029"/>
                    <a:pt x="38747" y="966029"/>
                  </a:cubicBezTo>
                  <a:cubicBezTo>
                    <a:pt x="50775" y="1001910"/>
                    <a:pt x="63925" y="1037689"/>
                    <a:pt x="78196" y="1073366"/>
                  </a:cubicBezTo>
                  <a:cubicBezTo>
                    <a:pt x="396230" y="1122905"/>
                    <a:pt x="332929" y="875205"/>
                    <a:pt x="332929" y="875205"/>
                  </a:cubicBezTo>
                  <a:close/>
                </a:path>
              </a:pathLst>
            </a:custGeom>
            <a:solidFill>
              <a:srgbClr val="F9A56A"/>
            </a:solidFill>
            <a:ln w="30569"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D95FE705-DA64-454C-931E-BB50D28289A7}"/>
                </a:ext>
              </a:extLst>
            </p:cNvPr>
            <p:cNvSpPr/>
            <p:nvPr/>
          </p:nvSpPr>
          <p:spPr>
            <a:xfrm>
              <a:off x="5962156" y="12449921"/>
              <a:ext cx="20223" cy="57969"/>
            </a:xfrm>
            <a:custGeom>
              <a:avLst/>
              <a:gdLst>
                <a:gd name="connsiteX0" fmla="*/ 17736 w 17736"/>
                <a:gd name="connsiteY0" fmla="*/ 50763 h 50763"/>
                <a:gd name="connsiteX1" fmla="*/ 0 w 17736"/>
                <a:gd name="connsiteY1" fmla="*/ 0 h 50763"/>
                <a:gd name="connsiteX2" fmla="*/ 17736 w 17736"/>
                <a:gd name="connsiteY2" fmla="*/ 50763 h 50763"/>
              </a:gdLst>
              <a:ahLst/>
              <a:cxnLst>
                <a:cxn ang="0">
                  <a:pos x="connsiteX0" y="connsiteY0"/>
                </a:cxn>
                <a:cxn ang="0">
                  <a:pos x="connsiteX1" y="connsiteY1"/>
                </a:cxn>
                <a:cxn ang="0">
                  <a:pos x="connsiteX2" y="connsiteY2"/>
                </a:cxn>
              </a:cxnLst>
              <a:rect l="l" t="t" r="r" b="b"/>
              <a:pathLst>
                <a:path w="17736" h="50763">
                  <a:moveTo>
                    <a:pt x="17736" y="50763"/>
                  </a:moveTo>
                  <a:cubicBezTo>
                    <a:pt x="11620" y="33945"/>
                    <a:pt x="5504" y="16820"/>
                    <a:pt x="0" y="0"/>
                  </a:cubicBezTo>
                  <a:cubicBezTo>
                    <a:pt x="5504" y="16820"/>
                    <a:pt x="11620" y="33945"/>
                    <a:pt x="17736" y="50763"/>
                  </a:cubicBezTo>
                  <a:close/>
                </a:path>
              </a:pathLst>
            </a:custGeom>
            <a:solidFill>
              <a:srgbClr val="F7DB00"/>
            </a:solidFill>
            <a:ln w="30569"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80CEE38-DFE7-4912-9F2D-825C1B057001}"/>
                </a:ext>
              </a:extLst>
            </p:cNvPr>
            <p:cNvSpPr/>
            <p:nvPr/>
          </p:nvSpPr>
          <p:spPr>
            <a:xfrm>
              <a:off x="6005742" y="11761614"/>
              <a:ext cx="2973759" cy="3184465"/>
            </a:xfrm>
            <a:custGeom>
              <a:avLst/>
              <a:gdLst>
                <a:gd name="connsiteX0" fmla="*/ 2505744 w 2608055"/>
                <a:gd name="connsiteY0" fmla="*/ 2524704 h 2788571"/>
                <a:gd name="connsiteX1" fmla="*/ 2138781 w 2608055"/>
                <a:gd name="connsiteY1" fmla="*/ 1655002 h 2788571"/>
                <a:gd name="connsiteX2" fmla="*/ 806401 w 2608055"/>
                <a:gd name="connsiteY2" fmla="*/ 0 h 2788571"/>
                <a:gd name="connsiteX3" fmla="*/ 600596 w 2608055"/>
                <a:gd name="connsiteY3" fmla="*/ 297851 h 2788571"/>
                <a:gd name="connsiteX4" fmla="*/ 254427 w 2608055"/>
                <a:gd name="connsiteY4" fmla="*/ 511913 h 2788571"/>
                <a:gd name="connsiteX5" fmla="*/ 0 w 2608055"/>
                <a:gd name="connsiteY5" fmla="*/ 710990 h 2788571"/>
                <a:gd name="connsiteX6" fmla="*/ 1461124 w 2608055"/>
                <a:gd name="connsiteY6" fmla="*/ 2555284 h 2788571"/>
                <a:gd name="connsiteX7" fmla="*/ 2505744 w 2608055"/>
                <a:gd name="connsiteY7" fmla="*/ 2524704 h 278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8055" h="2788571">
                  <a:moveTo>
                    <a:pt x="2505744" y="2524704"/>
                  </a:moveTo>
                  <a:cubicBezTo>
                    <a:pt x="2819803" y="2102391"/>
                    <a:pt x="2328073" y="1764480"/>
                    <a:pt x="2138781" y="1655002"/>
                  </a:cubicBezTo>
                  <a:cubicBezTo>
                    <a:pt x="1626257" y="1357151"/>
                    <a:pt x="884992" y="133024"/>
                    <a:pt x="806401" y="0"/>
                  </a:cubicBezTo>
                  <a:cubicBezTo>
                    <a:pt x="860222" y="93575"/>
                    <a:pt x="867561" y="283173"/>
                    <a:pt x="600596" y="297851"/>
                  </a:cubicBezTo>
                  <a:cubicBezTo>
                    <a:pt x="600596" y="297851"/>
                    <a:pt x="649830" y="695394"/>
                    <a:pt x="254427" y="511913"/>
                  </a:cubicBezTo>
                  <a:cubicBezTo>
                    <a:pt x="254427" y="511913"/>
                    <a:pt x="317729" y="759613"/>
                    <a:pt x="0" y="710990"/>
                  </a:cubicBezTo>
                  <a:cubicBezTo>
                    <a:pt x="329349" y="1533905"/>
                    <a:pt x="1297519" y="2413698"/>
                    <a:pt x="1461124" y="2555284"/>
                  </a:cubicBezTo>
                  <a:cubicBezTo>
                    <a:pt x="1670904" y="2738461"/>
                    <a:pt x="2162023" y="2987077"/>
                    <a:pt x="2505744" y="2524704"/>
                  </a:cubicBezTo>
                  <a:close/>
                </a:path>
              </a:pathLst>
            </a:custGeom>
            <a:solidFill>
              <a:srgbClr val="F7DB00"/>
            </a:solidFill>
            <a:ln w="30569"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E4AC0CC9-C89C-4D7F-9393-C54D05DD936F}"/>
                </a:ext>
              </a:extLst>
            </p:cNvPr>
            <p:cNvSpPr/>
            <p:nvPr/>
          </p:nvSpPr>
          <p:spPr>
            <a:xfrm>
              <a:off x="5920314" y="11345347"/>
              <a:ext cx="478042" cy="459219"/>
            </a:xfrm>
            <a:custGeom>
              <a:avLst/>
              <a:gdLst>
                <a:gd name="connsiteX0" fmla="*/ 0 w 419254"/>
                <a:gd name="connsiteY0" fmla="*/ 402130 h 402129"/>
                <a:gd name="connsiteX1" fmla="*/ 110700 w 419254"/>
                <a:gd name="connsiteY1" fmla="*/ 384088 h 402129"/>
                <a:gd name="connsiteX2" fmla="*/ 419255 w 419254"/>
                <a:gd name="connsiteY2" fmla="*/ 170026 h 402129"/>
                <a:gd name="connsiteX3" fmla="*/ 80732 w 419254"/>
                <a:gd name="connsiteY3" fmla="*/ 0 h 402129"/>
                <a:gd name="connsiteX4" fmla="*/ 0 w 419254"/>
                <a:gd name="connsiteY4" fmla="*/ 402130 h 402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54" h="402129">
                  <a:moveTo>
                    <a:pt x="0" y="402130"/>
                  </a:moveTo>
                  <a:cubicBezTo>
                    <a:pt x="37388" y="399633"/>
                    <a:pt x="74454" y="393592"/>
                    <a:pt x="110700" y="384088"/>
                  </a:cubicBezTo>
                  <a:cubicBezTo>
                    <a:pt x="236412" y="353185"/>
                    <a:pt x="346289" y="276958"/>
                    <a:pt x="419255" y="170026"/>
                  </a:cubicBezTo>
                  <a:cubicBezTo>
                    <a:pt x="221095" y="78285"/>
                    <a:pt x="80732" y="0"/>
                    <a:pt x="80732" y="0"/>
                  </a:cubicBezTo>
                  <a:cubicBezTo>
                    <a:pt x="28440" y="112535"/>
                    <a:pt x="6422" y="258096"/>
                    <a:pt x="0" y="402130"/>
                  </a:cubicBezTo>
                  <a:close/>
                </a:path>
              </a:pathLst>
            </a:custGeom>
            <a:solidFill>
              <a:srgbClr val="0176AB"/>
            </a:solidFill>
            <a:ln w="30569"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491C01B-DC95-4793-83E1-49F7202898AF}"/>
                </a:ext>
              </a:extLst>
            </p:cNvPr>
            <p:cNvSpPr/>
            <p:nvPr/>
          </p:nvSpPr>
          <p:spPr>
            <a:xfrm>
              <a:off x="6012018" y="11346744"/>
              <a:ext cx="2448059" cy="2840880"/>
            </a:xfrm>
            <a:custGeom>
              <a:avLst/>
              <a:gdLst>
                <a:gd name="connsiteX0" fmla="*/ 2145815 w 2147004"/>
                <a:gd name="connsiteY0" fmla="*/ 2261102 h 2487701"/>
                <a:gd name="connsiteX1" fmla="*/ 2090771 w 2147004"/>
                <a:gd name="connsiteY1" fmla="*/ 2057437 h 2487701"/>
                <a:gd name="connsiteX2" fmla="*/ 2016461 w 2147004"/>
                <a:gd name="connsiteY2" fmla="*/ 1936951 h 2487701"/>
                <a:gd name="connsiteX3" fmla="*/ 795086 w 2147004"/>
                <a:gd name="connsiteY3" fmla="*/ 351367 h 2487701"/>
                <a:gd name="connsiteX4" fmla="*/ 0 w 2147004"/>
                <a:gd name="connsiteY4" fmla="*/ 0 h 2487701"/>
                <a:gd name="connsiteX5" fmla="*/ 596009 w 2147004"/>
                <a:gd name="connsiteY5" fmla="*/ 661144 h 2487701"/>
                <a:gd name="connsiteX6" fmla="*/ 2061414 w 2147004"/>
                <a:gd name="connsiteY6" fmla="*/ 2487701 h 2487701"/>
                <a:gd name="connsiteX7" fmla="*/ 2145815 w 2147004"/>
                <a:gd name="connsiteY7" fmla="*/ 2261102 h 248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7004" h="2487701">
                  <a:moveTo>
                    <a:pt x="2145815" y="2261102"/>
                  </a:moveTo>
                  <a:cubicBezTo>
                    <a:pt x="2152207" y="2188834"/>
                    <a:pt x="2132697" y="2116646"/>
                    <a:pt x="2090771" y="2057437"/>
                  </a:cubicBezTo>
                  <a:cubicBezTo>
                    <a:pt x="2063093" y="2019143"/>
                    <a:pt x="2038257" y="1978873"/>
                    <a:pt x="2016461" y="1936951"/>
                  </a:cubicBezTo>
                  <a:cubicBezTo>
                    <a:pt x="1484059" y="1519226"/>
                    <a:pt x="795086" y="351367"/>
                    <a:pt x="795086" y="351367"/>
                  </a:cubicBezTo>
                  <a:cubicBezTo>
                    <a:pt x="520365" y="257535"/>
                    <a:pt x="254333" y="139968"/>
                    <a:pt x="0" y="0"/>
                  </a:cubicBezTo>
                  <a:lnTo>
                    <a:pt x="596009" y="661144"/>
                  </a:lnTo>
                  <a:cubicBezTo>
                    <a:pt x="596009" y="661144"/>
                    <a:pt x="1463876" y="2016460"/>
                    <a:pt x="2061414" y="2487701"/>
                  </a:cubicBezTo>
                  <a:cubicBezTo>
                    <a:pt x="2107620" y="2420188"/>
                    <a:pt x="2136597" y="2342391"/>
                    <a:pt x="2145815" y="2261102"/>
                  </a:cubicBezTo>
                  <a:close/>
                </a:path>
              </a:pathLst>
            </a:custGeom>
            <a:solidFill>
              <a:srgbClr val="F7DB00">
                <a:alpha val="40000"/>
              </a:srgbClr>
            </a:solidFill>
            <a:ln w="30569"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5535430F-A161-4243-B89B-D0BB6D150AF4}"/>
                </a:ext>
              </a:extLst>
            </p:cNvPr>
            <p:cNvSpPr/>
            <p:nvPr/>
          </p:nvSpPr>
          <p:spPr>
            <a:xfrm>
              <a:off x="6691948" y="11761614"/>
              <a:ext cx="1768129" cy="2426011"/>
            </a:xfrm>
            <a:custGeom>
              <a:avLst/>
              <a:gdLst>
                <a:gd name="connsiteX0" fmla="*/ 1465405 w 1550690"/>
                <a:gd name="connsiteY0" fmla="*/ 2124409 h 2124408"/>
                <a:gd name="connsiteX1" fmla="*/ 1549500 w 1550690"/>
                <a:gd name="connsiteY1" fmla="*/ 1897809 h 2124408"/>
                <a:gd name="connsiteX2" fmla="*/ 1494456 w 1550690"/>
                <a:gd name="connsiteY2" fmla="*/ 1694145 h 2124408"/>
                <a:gd name="connsiteX3" fmla="*/ 1420146 w 1550690"/>
                <a:gd name="connsiteY3" fmla="*/ 1573659 h 2124408"/>
                <a:gd name="connsiteX4" fmla="*/ 205805 w 1550690"/>
                <a:gd name="connsiteY4" fmla="*/ 0 h 2124408"/>
                <a:gd name="connsiteX5" fmla="*/ 0 w 1550690"/>
                <a:gd name="connsiteY5" fmla="*/ 297851 h 2124408"/>
                <a:gd name="connsiteX6" fmla="*/ 1465405 w 1550690"/>
                <a:gd name="connsiteY6" fmla="*/ 2124409 h 212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690" h="2124408">
                  <a:moveTo>
                    <a:pt x="1465405" y="2124409"/>
                  </a:moveTo>
                  <a:cubicBezTo>
                    <a:pt x="1511502" y="2056867"/>
                    <a:pt x="1540373" y="1979072"/>
                    <a:pt x="1549500" y="1897809"/>
                  </a:cubicBezTo>
                  <a:cubicBezTo>
                    <a:pt x="1555893" y="1825541"/>
                    <a:pt x="1536382" y="1753354"/>
                    <a:pt x="1494456" y="1694145"/>
                  </a:cubicBezTo>
                  <a:cubicBezTo>
                    <a:pt x="1466778" y="1655850"/>
                    <a:pt x="1441942" y="1615580"/>
                    <a:pt x="1420146" y="1573659"/>
                  </a:cubicBezTo>
                  <a:cubicBezTo>
                    <a:pt x="919242" y="1180703"/>
                    <a:pt x="279503" y="122932"/>
                    <a:pt x="205805" y="0"/>
                  </a:cubicBezTo>
                  <a:cubicBezTo>
                    <a:pt x="259626" y="93575"/>
                    <a:pt x="266965" y="283173"/>
                    <a:pt x="0" y="297851"/>
                  </a:cubicBezTo>
                  <a:cubicBezTo>
                    <a:pt x="0" y="297851"/>
                    <a:pt x="867867" y="1653167"/>
                    <a:pt x="1465405" y="2124409"/>
                  </a:cubicBezTo>
                  <a:close/>
                </a:path>
              </a:pathLst>
            </a:custGeom>
            <a:solidFill>
              <a:srgbClr val="F7DB00">
                <a:alpha val="40000"/>
              </a:srgbClr>
            </a:solidFill>
            <a:ln w="30569"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3CFD24B5-A01E-4B50-A034-3312B75880C5}"/>
                </a:ext>
              </a:extLst>
            </p:cNvPr>
            <p:cNvSpPr/>
            <p:nvPr/>
          </p:nvSpPr>
          <p:spPr>
            <a:xfrm>
              <a:off x="5917976" y="11347792"/>
              <a:ext cx="2818295" cy="3598512"/>
            </a:xfrm>
            <a:custGeom>
              <a:avLst/>
              <a:gdLst>
                <a:gd name="connsiteX0" fmla="*/ 1538096 w 2471710"/>
                <a:gd name="connsiteY0" fmla="*/ 2917660 h 3151144"/>
                <a:gd name="connsiteX1" fmla="*/ 2471711 w 2471710"/>
                <a:gd name="connsiteY1" fmla="*/ 3009401 h 3151144"/>
                <a:gd name="connsiteX2" fmla="*/ 2279055 w 2471710"/>
                <a:gd name="connsiteY2" fmla="*/ 2942430 h 3151144"/>
                <a:gd name="connsiteX3" fmla="*/ 332623 w 2471710"/>
                <a:gd name="connsiteY3" fmla="*/ 874289 h 3151144"/>
                <a:gd name="connsiteX4" fmla="*/ 82782 w 2471710"/>
                <a:gd name="connsiteY4" fmla="*/ 0 h 3151144"/>
                <a:gd name="connsiteX5" fmla="*/ 38747 w 2471710"/>
                <a:gd name="connsiteY5" fmla="*/ 966030 h 3151144"/>
                <a:gd name="connsiteX6" fmla="*/ 1538096 w 2471710"/>
                <a:gd name="connsiteY6" fmla="*/ 2917660 h 315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1710" h="3151144">
                  <a:moveTo>
                    <a:pt x="1538096" y="2917660"/>
                  </a:moveTo>
                  <a:cubicBezTo>
                    <a:pt x="1726164" y="3081876"/>
                    <a:pt x="2140527" y="3298690"/>
                    <a:pt x="2471711" y="3009401"/>
                  </a:cubicBezTo>
                  <a:cubicBezTo>
                    <a:pt x="2412125" y="2975490"/>
                    <a:pt x="2346827" y="2952791"/>
                    <a:pt x="2279055" y="2942430"/>
                  </a:cubicBezTo>
                  <a:cubicBezTo>
                    <a:pt x="1370210" y="2762007"/>
                    <a:pt x="332623" y="874289"/>
                    <a:pt x="332623" y="874289"/>
                  </a:cubicBezTo>
                  <a:cubicBezTo>
                    <a:pt x="71773" y="311613"/>
                    <a:pt x="82782" y="0"/>
                    <a:pt x="82782" y="0"/>
                  </a:cubicBezTo>
                  <a:cubicBezTo>
                    <a:pt x="-72871" y="331184"/>
                    <a:pt x="38747" y="966030"/>
                    <a:pt x="38747" y="966030"/>
                  </a:cubicBezTo>
                  <a:cubicBezTo>
                    <a:pt x="320391" y="1817384"/>
                    <a:pt x="1368681" y="2769958"/>
                    <a:pt x="1538096" y="2917660"/>
                  </a:cubicBezTo>
                  <a:close/>
                </a:path>
              </a:pathLst>
            </a:custGeom>
            <a:solidFill>
              <a:srgbClr val="F7DB00"/>
            </a:solidFill>
            <a:ln w="30569"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FBB29C9-2445-4B07-9585-2A61946F747C}"/>
                </a:ext>
              </a:extLst>
            </p:cNvPr>
            <p:cNvSpPr/>
            <p:nvPr/>
          </p:nvSpPr>
          <p:spPr>
            <a:xfrm>
              <a:off x="6467954" y="11654685"/>
              <a:ext cx="296598" cy="226632"/>
            </a:xfrm>
            <a:custGeom>
              <a:avLst/>
              <a:gdLst>
                <a:gd name="connsiteX0" fmla="*/ 132841 w 260123"/>
                <a:gd name="connsiteY0" fmla="*/ 116263 h 198457"/>
                <a:gd name="connsiteX1" fmla="*/ 45076 w 260123"/>
                <a:gd name="connsiteY1" fmla="*/ 101586 h 198457"/>
                <a:gd name="connsiteX2" fmla="*/ 4099 w 260123"/>
                <a:gd name="connsiteY2" fmla="*/ 12291 h 198457"/>
                <a:gd name="connsiteX3" fmla="*/ 91558 w 260123"/>
                <a:gd name="connsiteY3" fmla="*/ 26664 h 198457"/>
                <a:gd name="connsiteX4" fmla="*/ 132841 w 260123"/>
                <a:gd name="connsiteY4" fmla="*/ 116263 h 198457"/>
                <a:gd name="connsiteX5" fmla="*/ 259138 w 260123"/>
                <a:gd name="connsiteY5" fmla="*/ 185375 h 198457"/>
                <a:gd name="connsiteX6" fmla="*/ 195225 w 260123"/>
                <a:gd name="connsiteY6" fmla="*/ 187822 h 198457"/>
                <a:gd name="connsiteX7" fmla="*/ 153942 w 260123"/>
                <a:gd name="connsiteY7" fmla="*/ 130942 h 198457"/>
                <a:gd name="connsiteX8" fmla="*/ 217549 w 260123"/>
                <a:gd name="connsiteY8" fmla="*/ 128496 h 198457"/>
                <a:gd name="connsiteX9" fmla="*/ 259138 w 260123"/>
                <a:gd name="connsiteY9" fmla="*/ 185375 h 19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123" h="198457">
                  <a:moveTo>
                    <a:pt x="132841" y="116263"/>
                  </a:moveTo>
                  <a:cubicBezTo>
                    <a:pt x="119692" y="136753"/>
                    <a:pt x="80549" y="130636"/>
                    <a:pt x="45076" y="101586"/>
                  </a:cubicBezTo>
                  <a:cubicBezTo>
                    <a:pt x="9603" y="72534"/>
                    <a:pt x="-8745" y="33085"/>
                    <a:pt x="4099" y="12291"/>
                  </a:cubicBezTo>
                  <a:cubicBezTo>
                    <a:pt x="16942" y="-8504"/>
                    <a:pt x="56391" y="-2387"/>
                    <a:pt x="91558" y="26664"/>
                  </a:cubicBezTo>
                  <a:cubicBezTo>
                    <a:pt x="126725" y="55715"/>
                    <a:pt x="145379" y="95469"/>
                    <a:pt x="132841" y="116263"/>
                  </a:cubicBezTo>
                  <a:close/>
                  <a:moveTo>
                    <a:pt x="259138" y="185375"/>
                  </a:moveTo>
                  <a:cubicBezTo>
                    <a:pt x="252716" y="201583"/>
                    <a:pt x="224582" y="203112"/>
                    <a:pt x="195225" y="187822"/>
                  </a:cubicBezTo>
                  <a:cubicBezTo>
                    <a:pt x="165868" y="172532"/>
                    <a:pt x="147826" y="147150"/>
                    <a:pt x="153942" y="130942"/>
                  </a:cubicBezTo>
                  <a:cubicBezTo>
                    <a:pt x="160058" y="114735"/>
                    <a:pt x="188498" y="113511"/>
                    <a:pt x="217549" y="128496"/>
                  </a:cubicBezTo>
                  <a:cubicBezTo>
                    <a:pt x="246600" y="143480"/>
                    <a:pt x="264642" y="169168"/>
                    <a:pt x="259138" y="185375"/>
                  </a:cubicBezTo>
                  <a:close/>
                </a:path>
              </a:pathLst>
            </a:custGeom>
            <a:solidFill>
              <a:srgbClr val="F9A56A"/>
            </a:solidFill>
            <a:ln w="30569"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670DF83A-145A-45FE-9BFF-B4F4EFD3EE8A}"/>
                </a:ext>
              </a:extLst>
            </p:cNvPr>
            <p:cNvSpPr/>
            <p:nvPr/>
          </p:nvSpPr>
          <p:spPr>
            <a:xfrm>
              <a:off x="6012367" y="11348140"/>
              <a:ext cx="2264342" cy="2189592"/>
            </a:xfrm>
            <a:custGeom>
              <a:avLst/>
              <a:gdLst>
                <a:gd name="connsiteX0" fmla="*/ 0 w 1985880"/>
                <a:gd name="connsiteY0" fmla="*/ 0 h 1917381"/>
                <a:gd name="connsiteX1" fmla="*/ 204276 w 1985880"/>
                <a:gd name="connsiteY1" fmla="*/ 91741 h 1917381"/>
                <a:gd name="connsiteX2" fmla="*/ 409469 w 1985880"/>
                <a:gd name="connsiteY2" fmla="*/ 181647 h 1917381"/>
                <a:gd name="connsiteX3" fmla="*/ 512525 w 1985880"/>
                <a:gd name="connsiteY3" fmla="*/ 225376 h 1917381"/>
                <a:gd name="connsiteX4" fmla="*/ 615580 w 1985880"/>
                <a:gd name="connsiteY4" fmla="*/ 267883 h 1917381"/>
                <a:gd name="connsiteX5" fmla="*/ 719859 w 1985880"/>
                <a:gd name="connsiteY5" fmla="*/ 307637 h 1917381"/>
                <a:gd name="connsiteX6" fmla="*/ 772151 w 1985880"/>
                <a:gd name="connsiteY6" fmla="*/ 325679 h 1917381"/>
                <a:gd name="connsiteX7" fmla="*/ 824749 w 1985880"/>
                <a:gd name="connsiteY7" fmla="*/ 341276 h 1917381"/>
                <a:gd name="connsiteX8" fmla="*/ 831783 w 1985880"/>
                <a:gd name="connsiteY8" fmla="*/ 343416 h 1917381"/>
                <a:gd name="connsiteX9" fmla="*/ 835452 w 1985880"/>
                <a:gd name="connsiteY9" fmla="*/ 349532 h 1917381"/>
                <a:gd name="connsiteX10" fmla="*/ 964501 w 1985880"/>
                <a:gd name="connsiteY10" fmla="*/ 555643 h 1917381"/>
                <a:gd name="connsiteX11" fmla="*/ 1030554 w 1985880"/>
                <a:gd name="connsiteY11" fmla="*/ 658086 h 1917381"/>
                <a:gd name="connsiteX12" fmla="*/ 1097525 w 1985880"/>
                <a:gd name="connsiteY12" fmla="*/ 759613 h 1917381"/>
                <a:gd name="connsiteX13" fmla="*/ 1165413 w 1985880"/>
                <a:gd name="connsiteY13" fmla="*/ 860528 h 1917381"/>
                <a:gd name="connsiteX14" fmla="*/ 1234218 w 1985880"/>
                <a:gd name="connsiteY14" fmla="*/ 960831 h 1917381"/>
                <a:gd name="connsiteX15" fmla="*/ 1303941 w 1985880"/>
                <a:gd name="connsiteY15" fmla="*/ 1060828 h 1917381"/>
                <a:gd name="connsiteX16" fmla="*/ 1374276 w 1985880"/>
                <a:gd name="connsiteY16" fmla="*/ 1159908 h 1917381"/>
                <a:gd name="connsiteX17" fmla="*/ 1446140 w 1985880"/>
                <a:gd name="connsiteY17" fmla="*/ 1258071 h 1917381"/>
                <a:gd name="connsiteX18" fmla="*/ 1518920 w 1985880"/>
                <a:gd name="connsiteY18" fmla="*/ 1355621 h 1917381"/>
                <a:gd name="connsiteX19" fmla="*/ 1593230 w 1985880"/>
                <a:gd name="connsiteY19" fmla="*/ 1452255 h 1917381"/>
                <a:gd name="connsiteX20" fmla="*/ 1668152 w 1985880"/>
                <a:gd name="connsiteY20" fmla="*/ 1547971 h 1917381"/>
                <a:gd name="connsiteX21" fmla="*/ 1745214 w 1985880"/>
                <a:gd name="connsiteY21" fmla="*/ 1642159 h 1917381"/>
                <a:gd name="connsiteX22" fmla="*/ 1823500 w 1985880"/>
                <a:gd name="connsiteY22" fmla="*/ 1733900 h 1917381"/>
                <a:gd name="connsiteX23" fmla="*/ 1903926 w 1985880"/>
                <a:gd name="connsiteY23" fmla="*/ 1825640 h 1917381"/>
                <a:gd name="connsiteX24" fmla="*/ 1985881 w 1985880"/>
                <a:gd name="connsiteY24" fmla="*/ 1917381 h 1917381"/>
                <a:gd name="connsiteX25" fmla="*/ 1898115 w 1985880"/>
                <a:gd name="connsiteY25" fmla="*/ 1832368 h 1917381"/>
                <a:gd name="connsiteX26" fmla="*/ 1813102 w 1985880"/>
                <a:gd name="connsiteY26" fmla="*/ 1743073 h 1917381"/>
                <a:gd name="connsiteX27" fmla="*/ 1729924 w 1985880"/>
                <a:gd name="connsiteY27" fmla="*/ 1653779 h 1917381"/>
                <a:gd name="connsiteX28" fmla="*/ 1648886 w 1985880"/>
                <a:gd name="connsiteY28" fmla="*/ 1562038 h 1917381"/>
                <a:gd name="connsiteX29" fmla="*/ 1570295 w 1985880"/>
                <a:gd name="connsiteY29" fmla="*/ 1468463 h 1917381"/>
                <a:gd name="connsiteX30" fmla="*/ 1493539 w 1985880"/>
                <a:gd name="connsiteY30" fmla="*/ 1373665 h 1917381"/>
                <a:gd name="connsiteX31" fmla="*/ 1418006 w 1985880"/>
                <a:gd name="connsiteY31" fmla="*/ 1277336 h 1917381"/>
                <a:gd name="connsiteX32" fmla="*/ 1344307 w 1985880"/>
                <a:gd name="connsiteY32" fmla="*/ 1180091 h 1917381"/>
                <a:gd name="connsiteX33" fmla="*/ 1272138 w 1985880"/>
                <a:gd name="connsiteY33" fmla="*/ 1081317 h 1917381"/>
                <a:gd name="connsiteX34" fmla="*/ 1201498 w 1985880"/>
                <a:gd name="connsiteY34" fmla="*/ 981931 h 1917381"/>
                <a:gd name="connsiteX35" fmla="*/ 1132080 w 1985880"/>
                <a:gd name="connsiteY35" fmla="*/ 881323 h 1917381"/>
                <a:gd name="connsiteX36" fmla="*/ 1063887 w 1985880"/>
                <a:gd name="connsiteY36" fmla="*/ 780102 h 1917381"/>
                <a:gd name="connsiteX37" fmla="*/ 997222 w 1985880"/>
                <a:gd name="connsiteY37" fmla="*/ 677964 h 1917381"/>
                <a:gd name="connsiteX38" fmla="*/ 931474 w 1985880"/>
                <a:gd name="connsiteY38" fmla="*/ 574908 h 1917381"/>
                <a:gd name="connsiteX39" fmla="*/ 867256 w 1985880"/>
                <a:gd name="connsiteY39" fmla="*/ 470935 h 1917381"/>
                <a:gd name="connsiteX40" fmla="*/ 806095 w 1985880"/>
                <a:gd name="connsiteY40" fmla="*/ 365739 h 1917381"/>
                <a:gd name="connsiteX41" fmla="*/ 816798 w 1985880"/>
                <a:gd name="connsiteY41" fmla="*/ 373997 h 1917381"/>
                <a:gd name="connsiteX42" fmla="*/ 762366 w 1985880"/>
                <a:gd name="connsiteY42" fmla="*/ 356872 h 1917381"/>
                <a:gd name="connsiteX43" fmla="*/ 709156 w 1985880"/>
                <a:gd name="connsiteY43" fmla="*/ 337300 h 1917381"/>
                <a:gd name="connsiteX44" fmla="*/ 605183 w 1985880"/>
                <a:gd name="connsiteY44" fmla="*/ 294182 h 1917381"/>
                <a:gd name="connsiteX45" fmla="*/ 502434 w 1985880"/>
                <a:gd name="connsiteY45" fmla="*/ 248617 h 1917381"/>
                <a:gd name="connsiteX46" fmla="*/ 400907 w 1985880"/>
                <a:gd name="connsiteY46" fmla="*/ 201218 h 1917381"/>
                <a:gd name="connsiteX47" fmla="*/ 299993 w 1985880"/>
                <a:gd name="connsiteY47" fmla="*/ 151984 h 1917381"/>
                <a:gd name="connsiteX48" fmla="*/ 199995 w 1985880"/>
                <a:gd name="connsiteY48" fmla="*/ 101832 h 1917381"/>
                <a:gd name="connsiteX49" fmla="*/ 99080 w 1985880"/>
                <a:gd name="connsiteY49" fmla="*/ 51375 h 1917381"/>
                <a:gd name="connsiteX50" fmla="*/ 0 w 1985880"/>
                <a:gd name="connsiteY50" fmla="*/ 0 h 19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5880" h="1917381">
                  <a:moveTo>
                    <a:pt x="0" y="0"/>
                  </a:moveTo>
                  <a:lnTo>
                    <a:pt x="204276" y="91741"/>
                  </a:lnTo>
                  <a:lnTo>
                    <a:pt x="409469" y="181647"/>
                  </a:lnTo>
                  <a:lnTo>
                    <a:pt x="512525" y="225376"/>
                  </a:lnTo>
                  <a:lnTo>
                    <a:pt x="615580" y="267883"/>
                  </a:lnTo>
                  <a:cubicBezTo>
                    <a:pt x="650136" y="281644"/>
                    <a:pt x="684998" y="295099"/>
                    <a:pt x="719859" y="307637"/>
                  </a:cubicBezTo>
                  <a:cubicBezTo>
                    <a:pt x="736984" y="314059"/>
                    <a:pt x="754720" y="319564"/>
                    <a:pt x="772151" y="325679"/>
                  </a:cubicBezTo>
                  <a:cubicBezTo>
                    <a:pt x="789582" y="331796"/>
                    <a:pt x="807012" y="336076"/>
                    <a:pt x="824749" y="341276"/>
                  </a:cubicBezTo>
                  <a:lnTo>
                    <a:pt x="831783" y="343416"/>
                  </a:lnTo>
                  <a:lnTo>
                    <a:pt x="835452" y="349532"/>
                  </a:lnTo>
                  <a:cubicBezTo>
                    <a:pt x="877347" y="418643"/>
                    <a:pt x="920771" y="487449"/>
                    <a:pt x="964501" y="555643"/>
                  </a:cubicBezTo>
                  <a:cubicBezTo>
                    <a:pt x="986213" y="589893"/>
                    <a:pt x="1008537" y="623837"/>
                    <a:pt x="1030554" y="658086"/>
                  </a:cubicBezTo>
                  <a:cubicBezTo>
                    <a:pt x="1052572" y="692337"/>
                    <a:pt x="1075201" y="725669"/>
                    <a:pt x="1097525" y="759613"/>
                  </a:cubicBezTo>
                  <a:lnTo>
                    <a:pt x="1165413" y="860528"/>
                  </a:lnTo>
                  <a:cubicBezTo>
                    <a:pt x="1188042" y="894472"/>
                    <a:pt x="1210978" y="927498"/>
                    <a:pt x="1234218" y="960831"/>
                  </a:cubicBezTo>
                  <a:cubicBezTo>
                    <a:pt x="1257460" y="994164"/>
                    <a:pt x="1280089" y="1027801"/>
                    <a:pt x="1303941" y="1060828"/>
                  </a:cubicBezTo>
                  <a:lnTo>
                    <a:pt x="1374276" y="1159908"/>
                  </a:lnTo>
                  <a:lnTo>
                    <a:pt x="1446140" y="1258071"/>
                  </a:lnTo>
                  <a:cubicBezTo>
                    <a:pt x="1469992" y="1291098"/>
                    <a:pt x="1494762" y="1323206"/>
                    <a:pt x="1518920" y="1355621"/>
                  </a:cubicBezTo>
                  <a:cubicBezTo>
                    <a:pt x="1543079" y="1388037"/>
                    <a:pt x="1567849" y="1420452"/>
                    <a:pt x="1593230" y="1452255"/>
                  </a:cubicBezTo>
                  <a:lnTo>
                    <a:pt x="1668152" y="1547971"/>
                  </a:lnTo>
                  <a:lnTo>
                    <a:pt x="1745214" y="1642159"/>
                  </a:lnTo>
                  <a:cubicBezTo>
                    <a:pt x="1770290" y="1672739"/>
                    <a:pt x="1797201" y="1703319"/>
                    <a:pt x="1823500" y="1733900"/>
                  </a:cubicBezTo>
                  <a:cubicBezTo>
                    <a:pt x="1849799" y="1764480"/>
                    <a:pt x="1876098" y="1795060"/>
                    <a:pt x="1903926" y="1825640"/>
                  </a:cubicBezTo>
                  <a:cubicBezTo>
                    <a:pt x="1931753" y="1856221"/>
                    <a:pt x="1958359" y="1886801"/>
                    <a:pt x="1985881" y="1917381"/>
                  </a:cubicBezTo>
                  <a:cubicBezTo>
                    <a:pt x="1955300" y="1888941"/>
                    <a:pt x="1927167" y="1861113"/>
                    <a:pt x="1898115" y="1832368"/>
                  </a:cubicBezTo>
                  <a:cubicBezTo>
                    <a:pt x="1869064" y="1803623"/>
                    <a:pt x="1842154" y="1773654"/>
                    <a:pt x="1813102" y="1743073"/>
                  </a:cubicBezTo>
                  <a:cubicBezTo>
                    <a:pt x="1784051" y="1712493"/>
                    <a:pt x="1756529" y="1684359"/>
                    <a:pt x="1729924" y="1653779"/>
                  </a:cubicBezTo>
                  <a:lnTo>
                    <a:pt x="1648886" y="1562038"/>
                  </a:lnTo>
                  <a:cubicBezTo>
                    <a:pt x="1622588" y="1531458"/>
                    <a:pt x="1596289" y="1500878"/>
                    <a:pt x="1570295" y="1468463"/>
                  </a:cubicBezTo>
                  <a:cubicBezTo>
                    <a:pt x="1544302" y="1436048"/>
                    <a:pt x="1518615" y="1405467"/>
                    <a:pt x="1493539" y="1373665"/>
                  </a:cubicBezTo>
                  <a:cubicBezTo>
                    <a:pt x="1468463" y="1341861"/>
                    <a:pt x="1442470" y="1310057"/>
                    <a:pt x="1418006" y="1277336"/>
                  </a:cubicBezTo>
                  <a:lnTo>
                    <a:pt x="1344307" y="1180091"/>
                  </a:lnTo>
                  <a:lnTo>
                    <a:pt x="1272138" y="1081317"/>
                  </a:lnTo>
                  <a:cubicBezTo>
                    <a:pt x="1248285" y="1048597"/>
                    <a:pt x="1225045" y="1015264"/>
                    <a:pt x="1201498" y="981931"/>
                  </a:cubicBezTo>
                  <a:cubicBezTo>
                    <a:pt x="1177951" y="948599"/>
                    <a:pt x="1155016" y="915266"/>
                    <a:pt x="1132080" y="881323"/>
                  </a:cubicBezTo>
                  <a:cubicBezTo>
                    <a:pt x="1109145" y="847378"/>
                    <a:pt x="1085904" y="814352"/>
                    <a:pt x="1063887" y="780102"/>
                  </a:cubicBezTo>
                  <a:cubicBezTo>
                    <a:pt x="1041869" y="745852"/>
                    <a:pt x="1018934" y="712214"/>
                    <a:pt x="997222" y="677964"/>
                  </a:cubicBezTo>
                  <a:cubicBezTo>
                    <a:pt x="975510" y="643714"/>
                    <a:pt x="952880" y="609464"/>
                    <a:pt x="931474" y="574908"/>
                  </a:cubicBezTo>
                  <a:cubicBezTo>
                    <a:pt x="910068" y="540353"/>
                    <a:pt x="888356" y="505797"/>
                    <a:pt x="867256" y="470935"/>
                  </a:cubicBezTo>
                  <a:cubicBezTo>
                    <a:pt x="846155" y="436074"/>
                    <a:pt x="825361" y="401213"/>
                    <a:pt x="806095" y="365739"/>
                  </a:cubicBezTo>
                  <a:lnTo>
                    <a:pt x="816798" y="373997"/>
                  </a:lnTo>
                  <a:cubicBezTo>
                    <a:pt x="798756" y="368186"/>
                    <a:pt x="780102" y="363293"/>
                    <a:pt x="762366" y="356872"/>
                  </a:cubicBezTo>
                  <a:cubicBezTo>
                    <a:pt x="744629" y="350449"/>
                    <a:pt x="726587" y="344334"/>
                    <a:pt x="709156" y="337300"/>
                  </a:cubicBezTo>
                  <a:cubicBezTo>
                    <a:pt x="674294" y="323538"/>
                    <a:pt x="639738" y="308861"/>
                    <a:pt x="605183" y="294182"/>
                  </a:cubicBezTo>
                  <a:cubicBezTo>
                    <a:pt x="570627" y="279504"/>
                    <a:pt x="536378" y="263601"/>
                    <a:pt x="502434" y="248617"/>
                  </a:cubicBezTo>
                  <a:lnTo>
                    <a:pt x="400907" y="201218"/>
                  </a:lnTo>
                  <a:cubicBezTo>
                    <a:pt x="367269" y="184705"/>
                    <a:pt x="333325" y="168803"/>
                    <a:pt x="299993" y="151984"/>
                  </a:cubicBezTo>
                  <a:lnTo>
                    <a:pt x="199995" y="101832"/>
                  </a:lnTo>
                  <a:lnTo>
                    <a:pt x="99080" y="51375"/>
                  </a:lnTo>
                  <a:cubicBezTo>
                    <a:pt x="65748" y="34250"/>
                    <a:pt x="32721" y="16514"/>
                    <a:pt x="0" y="0"/>
                  </a:cubicBezTo>
                  <a:close/>
                </a:path>
              </a:pathLst>
            </a:custGeom>
            <a:solidFill>
              <a:srgbClr val="F79000"/>
            </a:solidFill>
            <a:ln w="30569"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BFC3B5F2-893E-41B4-A00C-5A9F2E9A2714}"/>
                </a:ext>
              </a:extLst>
            </p:cNvPr>
            <p:cNvSpPr/>
            <p:nvPr/>
          </p:nvSpPr>
          <p:spPr>
            <a:xfrm>
              <a:off x="7626417" y="13660657"/>
              <a:ext cx="1405770" cy="1294505"/>
            </a:xfrm>
            <a:custGeom>
              <a:avLst/>
              <a:gdLst>
                <a:gd name="connsiteX0" fmla="*/ 784995 w 1232893"/>
                <a:gd name="connsiteY0" fmla="*/ 0 h 1133572"/>
                <a:gd name="connsiteX1" fmla="*/ 834534 w 1232893"/>
                <a:gd name="connsiteY1" fmla="*/ 527815 h 1133572"/>
                <a:gd name="connsiteX2" fmla="*/ 0 w 1232893"/>
                <a:gd name="connsiteY2" fmla="*/ 805789 h 1133572"/>
                <a:gd name="connsiteX3" fmla="*/ 87153 w 1232893"/>
                <a:gd name="connsiteY3" fmla="*/ 884686 h 1133572"/>
                <a:gd name="connsiteX4" fmla="*/ 1132386 w 1232893"/>
                <a:gd name="connsiteY4" fmla="*/ 879488 h 1133572"/>
                <a:gd name="connsiteX5" fmla="*/ 784995 w 1232893"/>
                <a:gd name="connsiteY5" fmla="*/ 0 h 1133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2893" h="1133572">
                  <a:moveTo>
                    <a:pt x="784995" y="0"/>
                  </a:moveTo>
                  <a:cubicBezTo>
                    <a:pt x="869090" y="122321"/>
                    <a:pt x="958996" y="324151"/>
                    <a:pt x="834534" y="527815"/>
                  </a:cubicBezTo>
                  <a:cubicBezTo>
                    <a:pt x="675823" y="787135"/>
                    <a:pt x="299992" y="869702"/>
                    <a:pt x="0" y="805789"/>
                  </a:cubicBezTo>
                  <a:cubicBezTo>
                    <a:pt x="38531" y="841263"/>
                    <a:pt x="68194" y="866950"/>
                    <a:pt x="87153" y="884686"/>
                  </a:cubicBezTo>
                  <a:cubicBezTo>
                    <a:pt x="296016" y="1068167"/>
                    <a:pt x="790499" y="1340943"/>
                    <a:pt x="1132386" y="879488"/>
                  </a:cubicBezTo>
                  <a:cubicBezTo>
                    <a:pt x="1431766" y="474605"/>
                    <a:pt x="986213" y="122321"/>
                    <a:pt x="784995" y="0"/>
                  </a:cubicBezTo>
                  <a:close/>
                </a:path>
              </a:pathLst>
            </a:custGeom>
            <a:solidFill>
              <a:srgbClr val="A3143A"/>
            </a:solidFill>
            <a:ln w="30569"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18EE06C8-EEB9-481A-A2FA-51B4E94B7059}"/>
                </a:ext>
              </a:extLst>
            </p:cNvPr>
            <p:cNvSpPr/>
            <p:nvPr/>
          </p:nvSpPr>
          <p:spPr>
            <a:xfrm>
              <a:off x="7580390" y="13667291"/>
              <a:ext cx="1400060" cy="1277431"/>
            </a:xfrm>
            <a:custGeom>
              <a:avLst/>
              <a:gdLst>
                <a:gd name="connsiteX0" fmla="*/ 784995 w 1227885"/>
                <a:gd name="connsiteY0" fmla="*/ 0 h 1118620"/>
                <a:gd name="connsiteX1" fmla="*/ 834841 w 1227885"/>
                <a:gd name="connsiteY1" fmla="*/ 527815 h 1118620"/>
                <a:gd name="connsiteX2" fmla="*/ 0 w 1227885"/>
                <a:gd name="connsiteY2" fmla="*/ 806095 h 1118620"/>
                <a:gd name="connsiteX3" fmla="*/ 87154 w 1227885"/>
                <a:gd name="connsiteY3" fmla="*/ 884686 h 1118620"/>
                <a:gd name="connsiteX4" fmla="*/ 1126882 w 1227885"/>
                <a:gd name="connsiteY4" fmla="*/ 855635 h 1118620"/>
                <a:gd name="connsiteX5" fmla="*/ 784995 w 1227885"/>
                <a:gd name="connsiteY5" fmla="*/ 0 h 111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7885" h="1118620">
                  <a:moveTo>
                    <a:pt x="784995" y="0"/>
                  </a:moveTo>
                  <a:cubicBezTo>
                    <a:pt x="869090" y="122321"/>
                    <a:pt x="959302" y="324456"/>
                    <a:pt x="834841" y="527815"/>
                  </a:cubicBezTo>
                  <a:cubicBezTo>
                    <a:pt x="675823" y="787441"/>
                    <a:pt x="299992" y="869702"/>
                    <a:pt x="0" y="806095"/>
                  </a:cubicBezTo>
                  <a:cubicBezTo>
                    <a:pt x="38531" y="841568"/>
                    <a:pt x="68194" y="867255"/>
                    <a:pt x="87154" y="884686"/>
                  </a:cubicBezTo>
                  <a:cubicBezTo>
                    <a:pt x="296323" y="1068167"/>
                    <a:pt x="784995" y="1317091"/>
                    <a:pt x="1126882" y="855635"/>
                  </a:cubicBezTo>
                  <a:cubicBezTo>
                    <a:pt x="1425345" y="450752"/>
                    <a:pt x="986824" y="122627"/>
                    <a:pt x="784995" y="0"/>
                  </a:cubicBezTo>
                  <a:close/>
                </a:path>
              </a:pathLst>
            </a:custGeom>
            <a:solidFill>
              <a:srgbClr val="DC3258"/>
            </a:solidFill>
            <a:ln w="30569"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D588C88F-ADEE-44D2-A792-7B7F8776370A}"/>
                </a:ext>
              </a:extLst>
            </p:cNvPr>
            <p:cNvSpPr/>
            <p:nvPr/>
          </p:nvSpPr>
          <p:spPr>
            <a:xfrm>
              <a:off x="7579344" y="13667291"/>
              <a:ext cx="1233112" cy="1277087"/>
            </a:xfrm>
            <a:custGeom>
              <a:avLst/>
              <a:gdLst>
                <a:gd name="connsiteX0" fmla="*/ 834841 w 1081467"/>
                <a:gd name="connsiteY0" fmla="*/ 527815 h 1118319"/>
                <a:gd name="connsiteX1" fmla="*/ 0 w 1081467"/>
                <a:gd name="connsiteY1" fmla="*/ 806095 h 1118319"/>
                <a:gd name="connsiteX2" fmla="*/ 87154 w 1081467"/>
                <a:gd name="connsiteY2" fmla="*/ 884686 h 1118319"/>
                <a:gd name="connsiteX3" fmla="*/ 633317 w 1081467"/>
                <a:gd name="connsiteY3" fmla="*/ 1118319 h 1118319"/>
                <a:gd name="connsiteX4" fmla="*/ 889579 w 1081467"/>
                <a:gd name="connsiteY4" fmla="*/ 770621 h 1118319"/>
                <a:gd name="connsiteX5" fmla="*/ 1060523 w 1081467"/>
                <a:gd name="connsiteY5" fmla="*/ 218037 h 1118319"/>
                <a:gd name="connsiteX6" fmla="*/ 785301 w 1081467"/>
                <a:gd name="connsiteY6" fmla="*/ 0 h 1118319"/>
                <a:gd name="connsiteX7" fmla="*/ 834841 w 1081467"/>
                <a:gd name="connsiteY7" fmla="*/ 527815 h 111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1467" h="1118319">
                  <a:moveTo>
                    <a:pt x="834841" y="527815"/>
                  </a:moveTo>
                  <a:cubicBezTo>
                    <a:pt x="675823" y="787441"/>
                    <a:pt x="299992" y="869702"/>
                    <a:pt x="0" y="806095"/>
                  </a:cubicBezTo>
                  <a:cubicBezTo>
                    <a:pt x="38531" y="841568"/>
                    <a:pt x="68194" y="867255"/>
                    <a:pt x="87154" y="884686"/>
                  </a:cubicBezTo>
                  <a:cubicBezTo>
                    <a:pt x="205499" y="988353"/>
                    <a:pt x="413139" y="1113120"/>
                    <a:pt x="633317" y="1118319"/>
                  </a:cubicBezTo>
                  <a:cubicBezTo>
                    <a:pt x="620779" y="1053183"/>
                    <a:pt x="713743" y="937895"/>
                    <a:pt x="889579" y="770621"/>
                  </a:cubicBezTo>
                  <a:cubicBezTo>
                    <a:pt x="1112204" y="559313"/>
                    <a:pt x="1095996" y="340969"/>
                    <a:pt x="1060523" y="218037"/>
                  </a:cubicBezTo>
                  <a:cubicBezTo>
                    <a:pt x="978592" y="133768"/>
                    <a:pt x="886080" y="60477"/>
                    <a:pt x="785301" y="0"/>
                  </a:cubicBezTo>
                  <a:cubicBezTo>
                    <a:pt x="870008" y="122321"/>
                    <a:pt x="960220" y="323845"/>
                    <a:pt x="834841" y="527815"/>
                  </a:cubicBezTo>
                  <a:close/>
                </a:path>
              </a:pathLst>
            </a:custGeom>
            <a:solidFill>
              <a:srgbClr val="DC3258">
                <a:alpha val="50000"/>
              </a:srgbClr>
            </a:solidFill>
            <a:ln w="30569"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15456D46-4A27-471D-8D6C-55347F4BFBB9}"/>
                </a:ext>
              </a:extLst>
            </p:cNvPr>
            <p:cNvSpPr/>
            <p:nvPr/>
          </p:nvSpPr>
          <p:spPr>
            <a:xfrm>
              <a:off x="7609331" y="13552399"/>
              <a:ext cx="1118567" cy="1199093"/>
            </a:xfrm>
            <a:custGeom>
              <a:avLst/>
              <a:gdLst>
                <a:gd name="connsiteX0" fmla="*/ 873983 w 981009"/>
                <a:gd name="connsiteY0" fmla="*/ 714355 h 1050021"/>
                <a:gd name="connsiteX1" fmla="*/ 638515 w 981009"/>
                <a:gd name="connsiteY1" fmla="*/ 0 h 1050021"/>
                <a:gd name="connsiteX2" fmla="*/ 703040 w 981009"/>
                <a:gd name="connsiteY2" fmla="*/ 570016 h 1050021"/>
                <a:gd name="connsiteX3" fmla="*/ 292041 w 981009"/>
                <a:gd name="connsiteY3" fmla="*/ 840650 h 1050021"/>
                <a:gd name="connsiteX4" fmla="*/ 274185 w 981009"/>
                <a:gd name="connsiteY4" fmla="*/ 880038 h 1050021"/>
                <a:gd name="connsiteX5" fmla="*/ 261461 w 981009"/>
                <a:gd name="connsiteY5" fmla="*/ 881934 h 1050021"/>
                <a:gd name="connsiteX6" fmla="*/ 202441 w 981009"/>
                <a:gd name="connsiteY6" fmla="*/ 870008 h 1050021"/>
                <a:gd name="connsiteX7" fmla="*/ 202441 w 981009"/>
                <a:gd name="connsiteY7" fmla="*/ 873371 h 1050021"/>
                <a:gd name="connsiteX8" fmla="*/ 0 w 981009"/>
                <a:gd name="connsiteY8" fmla="*/ 926887 h 1050021"/>
                <a:gd name="connsiteX9" fmla="*/ 873983 w 981009"/>
                <a:gd name="connsiteY9" fmla="*/ 714355 h 1050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1009" h="1050021">
                  <a:moveTo>
                    <a:pt x="873983" y="714355"/>
                  </a:moveTo>
                  <a:cubicBezTo>
                    <a:pt x="1124130" y="375831"/>
                    <a:pt x="890191" y="64219"/>
                    <a:pt x="638515" y="0"/>
                  </a:cubicBezTo>
                  <a:cubicBezTo>
                    <a:pt x="788665" y="161464"/>
                    <a:pt x="889273" y="318034"/>
                    <a:pt x="703040" y="570016"/>
                  </a:cubicBezTo>
                  <a:cubicBezTo>
                    <a:pt x="575826" y="742183"/>
                    <a:pt x="432711" y="820468"/>
                    <a:pt x="292041" y="840650"/>
                  </a:cubicBezTo>
                  <a:cubicBezTo>
                    <a:pt x="297987" y="856458"/>
                    <a:pt x="289992" y="874093"/>
                    <a:pt x="274185" y="880038"/>
                  </a:cubicBezTo>
                  <a:cubicBezTo>
                    <a:pt x="270126" y="881565"/>
                    <a:pt x="265789" y="882211"/>
                    <a:pt x="261461" y="881934"/>
                  </a:cubicBezTo>
                  <a:cubicBezTo>
                    <a:pt x="241584" y="878876"/>
                    <a:pt x="222013" y="874595"/>
                    <a:pt x="202441" y="870008"/>
                  </a:cubicBezTo>
                  <a:lnTo>
                    <a:pt x="202441" y="873371"/>
                  </a:lnTo>
                  <a:lnTo>
                    <a:pt x="0" y="926887"/>
                  </a:lnTo>
                  <a:cubicBezTo>
                    <a:pt x="232104" y="1101501"/>
                    <a:pt x="560536" y="1138196"/>
                    <a:pt x="873983" y="714355"/>
                  </a:cubicBezTo>
                  <a:close/>
                </a:path>
              </a:pathLst>
            </a:custGeom>
            <a:solidFill>
              <a:srgbClr val="80BBD5"/>
            </a:solidFill>
            <a:ln w="30569"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1FE60548-78AB-41B6-B9E8-155732188B13}"/>
                </a:ext>
              </a:extLst>
            </p:cNvPr>
            <p:cNvSpPr/>
            <p:nvPr/>
          </p:nvSpPr>
          <p:spPr>
            <a:xfrm>
              <a:off x="7310860" y="13494779"/>
              <a:ext cx="1313293" cy="1199067"/>
            </a:xfrm>
            <a:custGeom>
              <a:avLst/>
              <a:gdLst>
                <a:gd name="connsiteX0" fmla="*/ 0 w 1151788"/>
                <a:gd name="connsiteY0" fmla="*/ 728421 h 1049998"/>
                <a:gd name="connsiteX1" fmla="*/ 277057 w 1151788"/>
                <a:gd name="connsiteY1" fmla="*/ 992940 h 1049998"/>
                <a:gd name="connsiteX2" fmla="*/ 1044621 w 1151788"/>
                <a:gd name="connsiteY2" fmla="*/ 714354 h 1049998"/>
                <a:gd name="connsiteX3" fmla="*/ 1075201 w 1151788"/>
                <a:gd name="connsiteY3" fmla="*/ 184093 h 1049998"/>
                <a:gd name="connsiteX4" fmla="*/ 999362 w 1151788"/>
                <a:gd name="connsiteY4" fmla="*/ 137000 h 1049998"/>
                <a:gd name="connsiteX5" fmla="*/ 818327 w 1151788"/>
                <a:gd name="connsiteY5" fmla="*/ 2447 h 1049998"/>
                <a:gd name="connsiteX6" fmla="*/ 809459 w 1151788"/>
                <a:gd name="connsiteY6" fmla="*/ 0 h 1049998"/>
                <a:gd name="connsiteX7" fmla="*/ 874289 w 1151788"/>
                <a:gd name="connsiteY7" fmla="*/ 570015 h 1049998"/>
                <a:gd name="connsiteX8" fmla="*/ 0 w 1151788"/>
                <a:gd name="connsiteY8" fmla="*/ 728421 h 104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1788" h="1049998">
                  <a:moveTo>
                    <a:pt x="0" y="728421"/>
                  </a:moveTo>
                  <a:cubicBezTo>
                    <a:pt x="117122" y="845849"/>
                    <a:pt x="214062" y="936978"/>
                    <a:pt x="277057" y="992940"/>
                  </a:cubicBezTo>
                  <a:cubicBezTo>
                    <a:pt x="497541" y="1102417"/>
                    <a:pt x="776432" y="1077036"/>
                    <a:pt x="1044621" y="714354"/>
                  </a:cubicBezTo>
                  <a:cubicBezTo>
                    <a:pt x="1193852" y="512525"/>
                    <a:pt x="1170917" y="320175"/>
                    <a:pt x="1075201" y="184093"/>
                  </a:cubicBezTo>
                  <a:cubicBezTo>
                    <a:pt x="1046761" y="165439"/>
                    <a:pt x="1021074" y="149537"/>
                    <a:pt x="999362" y="137000"/>
                  </a:cubicBezTo>
                  <a:cubicBezTo>
                    <a:pt x="934974" y="97861"/>
                    <a:pt x="874368" y="52815"/>
                    <a:pt x="818327" y="2447"/>
                  </a:cubicBezTo>
                  <a:lnTo>
                    <a:pt x="809459" y="0"/>
                  </a:lnTo>
                  <a:cubicBezTo>
                    <a:pt x="959914" y="161464"/>
                    <a:pt x="1060522" y="318034"/>
                    <a:pt x="874289" y="570015"/>
                  </a:cubicBezTo>
                  <a:cubicBezTo>
                    <a:pt x="592645" y="948599"/>
                    <a:pt x="236385" y="872454"/>
                    <a:pt x="0" y="728421"/>
                  </a:cubicBezTo>
                  <a:close/>
                </a:path>
              </a:pathLst>
            </a:custGeom>
            <a:solidFill>
              <a:srgbClr val="F7DB00"/>
            </a:solidFill>
            <a:ln w="30569"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6AFB2A7C-30AD-4937-9690-3D6B59451940}"/>
                </a:ext>
              </a:extLst>
            </p:cNvPr>
            <p:cNvSpPr/>
            <p:nvPr/>
          </p:nvSpPr>
          <p:spPr>
            <a:xfrm>
              <a:off x="7259951" y="13535288"/>
              <a:ext cx="1410481" cy="1199407"/>
            </a:xfrm>
            <a:custGeom>
              <a:avLst/>
              <a:gdLst>
                <a:gd name="connsiteX0" fmla="*/ 1129940 w 1237024"/>
                <a:gd name="connsiteY0" fmla="*/ 714660 h 1050297"/>
                <a:gd name="connsiteX1" fmla="*/ 894472 w 1237024"/>
                <a:gd name="connsiteY1" fmla="*/ 0 h 1050297"/>
                <a:gd name="connsiteX2" fmla="*/ 959302 w 1237024"/>
                <a:gd name="connsiteY2" fmla="*/ 570321 h 1050297"/>
                <a:gd name="connsiteX3" fmla="*/ 0 w 1237024"/>
                <a:gd name="connsiteY3" fmla="*/ 670624 h 1050297"/>
                <a:gd name="connsiteX4" fmla="*/ 196326 w 1237024"/>
                <a:gd name="connsiteY4" fmla="*/ 877347 h 1050297"/>
                <a:gd name="connsiteX5" fmla="*/ 1129940 w 1237024"/>
                <a:gd name="connsiteY5" fmla="*/ 714660 h 105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7024" h="1050297">
                  <a:moveTo>
                    <a:pt x="1129940" y="714660"/>
                  </a:moveTo>
                  <a:cubicBezTo>
                    <a:pt x="1380086" y="376137"/>
                    <a:pt x="1146453" y="64524"/>
                    <a:pt x="894472" y="0"/>
                  </a:cubicBezTo>
                  <a:cubicBezTo>
                    <a:pt x="1044621" y="161464"/>
                    <a:pt x="1145230" y="318340"/>
                    <a:pt x="959302" y="570321"/>
                  </a:cubicBezTo>
                  <a:cubicBezTo>
                    <a:pt x="643103" y="998444"/>
                    <a:pt x="229658" y="845543"/>
                    <a:pt x="0" y="670624"/>
                  </a:cubicBezTo>
                  <a:cubicBezTo>
                    <a:pt x="51069" y="718023"/>
                    <a:pt x="173696" y="856858"/>
                    <a:pt x="196326" y="877347"/>
                  </a:cubicBezTo>
                  <a:cubicBezTo>
                    <a:pt x="429652" y="1091714"/>
                    <a:pt x="788665" y="1176116"/>
                    <a:pt x="1129940" y="714660"/>
                  </a:cubicBezTo>
                  <a:close/>
                </a:path>
              </a:pathLst>
            </a:custGeom>
            <a:solidFill>
              <a:srgbClr val="FFFFFF"/>
            </a:solidFill>
            <a:ln w="30569"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39933296-5532-4DA0-914A-22AD7931098C}"/>
                </a:ext>
              </a:extLst>
            </p:cNvPr>
            <p:cNvSpPr/>
            <p:nvPr/>
          </p:nvSpPr>
          <p:spPr>
            <a:xfrm>
              <a:off x="7275992" y="13535638"/>
              <a:ext cx="1267856" cy="1199787"/>
            </a:xfrm>
            <a:custGeom>
              <a:avLst/>
              <a:gdLst>
                <a:gd name="connsiteX0" fmla="*/ 945235 w 1111939"/>
                <a:gd name="connsiteY0" fmla="*/ 570015 h 1050629"/>
                <a:gd name="connsiteX1" fmla="*/ 927804 w 1111939"/>
                <a:gd name="connsiteY1" fmla="*/ 592644 h 1050629"/>
                <a:gd name="connsiteX2" fmla="*/ 921383 w 1111939"/>
                <a:gd name="connsiteY2" fmla="*/ 600595 h 1050629"/>
                <a:gd name="connsiteX3" fmla="*/ 908539 w 1111939"/>
                <a:gd name="connsiteY3" fmla="*/ 616497 h 1050629"/>
                <a:gd name="connsiteX4" fmla="*/ 904563 w 1111939"/>
                <a:gd name="connsiteY4" fmla="*/ 620778 h 1050629"/>
                <a:gd name="connsiteX5" fmla="*/ 903034 w 1111939"/>
                <a:gd name="connsiteY5" fmla="*/ 622613 h 1050629"/>
                <a:gd name="connsiteX6" fmla="*/ 364211 w 1111939"/>
                <a:gd name="connsiteY6" fmla="*/ 839427 h 1050629"/>
                <a:gd name="connsiteX7" fmla="*/ 360235 w 1111939"/>
                <a:gd name="connsiteY7" fmla="*/ 839427 h 1050629"/>
                <a:gd name="connsiteX8" fmla="*/ 334548 w 1111939"/>
                <a:gd name="connsiteY8" fmla="*/ 834840 h 1050629"/>
                <a:gd name="connsiteX9" fmla="*/ 325679 w 1111939"/>
                <a:gd name="connsiteY9" fmla="*/ 833005 h 1050629"/>
                <a:gd name="connsiteX10" fmla="*/ 303968 w 1111939"/>
                <a:gd name="connsiteY10" fmla="*/ 828112 h 1050629"/>
                <a:gd name="connsiteX11" fmla="*/ 292959 w 1111939"/>
                <a:gd name="connsiteY11" fmla="*/ 825360 h 1050629"/>
                <a:gd name="connsiteX12" fmla="*/ 273387 w 1111939"/>
                <a:gd name="connsiteY12" fmla="*/ 819550 h 1050629"/>
                <a:gd name="connsiteX13" fmla="*/ 261767 w 1111939"/>
                <a:gd name="connsiteY13" fmla="*/ 816186 h 1050629"/>
                <a:gd name="connsiteX14" fmla="*/ 241890 w 1111939"/>
                <a:gd name="connsiteY14" fmla="*/ 809458 h 1050629"/>
                <a:gd name="connsiteX15" fmla="*/ 231798 w 1111939"/>
                <a:gd name="connsiteY15" fmla="*/ 806095 h 1050629"/>
                <a:gd name="connsiteX16" fmla="*/ 209475 w 1111939"/>
                <a:gd name="connsiteY16" fmla="*/ 797838 h 1050629"/>
                <a:gd name="connsiteX17" fmla="*/ 202747 w 1111939"/>
                <a:gd name="connsiteY17" fmla="*/ 795086 h 1050629"/>
                <a:gd name="connsiteX18" fmla="*/ 176142 w 1111939"/>
                <a:gd name="connsiteY18" fmla="*/ 783771 h 1050629"/>
                <a:gd name="connsiteX19" fmla="*/ 173696 w 1111939"/>
                <a:gd name="connsiteY19" fmla="*/ 783771 h 1050629"/>
                <a:gd name="connsiteX20" fmla="*/ 144950 w 1111939"/>
                <a:gd name="connsiteY20" fmla="*/ 770315 h 1050629"/>
                <a:gd name="connsiteX21" fmla="*/ 144950 w 1111939"/>
                <a:gd name="connsiteY21" fmla="*/ 770315 h 1050629"/>
                <a:gd name="connsiteX22" fmla="*/ 116817 w 1111939"/>
                <a:gd name="connsiteY22" fmla="*/ 755943 h 1050629"/>
                <a:gd name="connsiteX23" fmla="*/ 116817 w 1111939"/>
                <a:gd name="connsiteY23" fmla="*/ 755943 h 1050629"/>
                <a:gd name="connsiteX24" fmla="*/ 9786 w 1111939"/>
                <a:gd name="connsiteY24" fmla="*/ 688972 h 1050629"/>
                <a:gd name="connsiteX25" fmla="*/ 0 w 1111939"/>
                <a:gd name="connsiteY25" fmla="*/ 683774 h 1050629"/>
                <a:gd name="connsiteX26" fmla="*/ 183481 w 1111939"/>
                <a:gd name="connsiteY26" fmla="*/ 877652 h 1050629"/>
                <a:gd name="connsiteX27" fmla="*/ 870008 w 1111939"/>
                <a:gd name="connsiteY27" fmla="*/ 958690 h 1050629"/>
                <a:gd name="connsiteX28" fmla="*/ 747687 w 1111939"/>
                <a:gd name="connsiteY28" fmla="*/ 951351 h 1050629"/>
                <a:gd name="connsiteX29" fmla="*/ 824749 w 1111939"/>
                <a:gd name="connsiteY29" fmla="*/ 804566 h 1050629"/>
                <a:gd name="connsiteX30" fmla="*/ 1006090 w 1111939"/>
                <a:gd name="connsiteY30" fmla="*/ 627506 h 1050629"/>
                <a:gd name="connsiteX31" fmla="*/ 1006090 w 1111939"/>
                <a:gd name="connsiteY31" fmla="*/ 52597 h 1050629"/>
                <a:gd name="connsiteX32" fmla="*/ 947070 w 1111939"/>
                <a:gd name="connsiteY32" fmla="*/ 22017 h 1050629"/>
                <a:gd name="connsiteX33" fmla="*/ 943400 w 1111939"/>
                <a:gd name="connsiteY33" fmla="*/ 20488 h 1050629"/>
                <a:gd name="connsiteX34" fmla="*/ 917407 w 1111939"/>
                <a:gd name="connsiteY34" fmla="*/ 11008 h 1050629"/>
                <a:gd name="connsiteX35" fmla="*/ 910679 w 1111939"/>
                <a:gd name="connsiteY35" fmla="*/ 8562 h 1050629"/>
                <a:gd name="connsiteX36" fmla="*/ 881934 w 1111939"/>
                <a:gd name="connsiteY36" fmla="*/ 0 h 1050629"/>
                <a:gd name="connsiteX37" fmla="*/ 945235 w 1111939"/>
                <a:gd name="connsiteY37" fmla="*/ 570015 h 105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11939" h="1050629">
                  <a:moveTo>
                    <a:pt x="945235" y="570015"/>
                  </a:moveTo>
                  <a:lnTo>
                    <a:pt x="927804" y="592644"/>
                  </a:lnTo>
                  <a:lnTo>
                    <a:pt x="921383" y="600595"/>
                  </a:lnTo>
                  <a:lnTo>
                    <a:pt x="908539" y="616497"/>
                  </a:lnTo>
                  <a:lnTo>
                    <a:pt x="904563" y="620778"/>
                  </a:lnTo>
                  <a:lnTo>
                    <a:pt x="903034" y="622613"/>
                  </a:lnTo>
                  <a:cubicBezTo>
                    <a:pt x="733314" y="820467"/>
                    <a:pt x="540353" y="867255"/>
                    <a:pt x="364211" y="839427"/>
                  </a:cubicBezTo>
                  <a:lnTo>
                    <a:pt x="360235" y="839427"/>
                  </a:lnTo>
                  <a:lnTo>
                    <a:pt x="334548" y="834840"/>
                  </a:lnTo>
                  <a:lnTo>
                    <a:pt x="325679" y="833005"/>
                  </a:lnTo>
                  <a:lnTo>
                    <a:pt x="303968" y="828112"/>
                  </a:lnTo>
                  <a:lnTo>
                    <a:pt x="292959" y="825360"/>
                  </a:lnTo>
                  <a:lnTo>
                    <a:pt x="273387" y="819550"/>
                  </a:lnTo>
                  <a:lnTo>
                    <a:pt x="261767" y="816186"/>
                  </a:lnTo>
                  <a:lnTo>
                    <a:pt x="241890" y="809458"/>
                  </a:lnTo>
                  <a:lnTo>
                    <a:pt x="231798" y="806095"/>
                  </a:lnTo>
                  <a:lnTo>
                    <a:pt x="209475" y="797838"/>
                  </a:lnTo>
                  <a:lnTo>
                    <a:pt x="202747" y="795086"/>
                  </a:lnTo>
                  <a:cubicBezTo>
                    <a:pt x="193573" y="791416"/>
                    <a:pt x="184704" y="787746"/>
                    <a:pt x="176142" y="783771"/>
                  </a:cubicBezTo>
                  <a:lnTo>
                    <a:pt x="173696" y="783771"/>
                  </a:lnTo>
                  <a:lnTo>
                    <a:pt x="144950" y="770315"/>
                  </a:lnTo>
                  <a:lnTo>
                    <a:pt x="144950" y="770315"/>
                  </a:lnTo>
                  <a:lnTo>
                    <a:pt x="116817" y="755943"/>
                  </a:lnTo>
                  <a:lnTo>
                    <a:pt x="116817" y="755943"/>
                  </a:lnTo>
                  <a:cubicBezTo>
                    <a:pt x="79740" y="735938"/>
                    <a:pt x="43989" y="713568"/>
                    <a:pt x="9786" y="688972"/>
                  </a:cubicBezTo>
                  <a:lnTo>
                    <a:pt x="0" y="683774"/>
                  </a:lnTo>
                  <a:cubicBezTo>
                    <a:pt x="56574" y="739430"/>
                    <a:pt x="162381" y="858693"/>
                    <a:pt x="183481" y="877652"/>
                  </a:cubicBezTo>
                  <a:cubicBezTo>
                    <a:pt x="360541" y="1040645"/>
                    <a:pt x="611605" y="1128410"/>
                    <a:pt x="870008" y="958690"/>
                  </a:cubicBezTo>
                  <a:cubicBezTo>
                    <a:pt x="828725" y="967864"/>
                    <a:pt x="785912" y="980707"/>
                    <a:pt x="747687" y="951351"/>
                  </a:cubicBezTo>
                  <a:cubicBezTo>
                    <a:pt x="662674" y="886827"/>
                    <a:pt x="778267" y="829030"/>
                    <a:pt x="824749" y="804566"/>
                  </a:cubicBezTo>
                  <a:cubicBezTo>
                    <a:pt x="900282" y="765423"/>
                    <a:pt x="955327" y="696312"/>
                    <a:pt x="1006090" y="627506"/>
                  </a:cubicBezTo>
                  <a:cubicBezTo>
                    <a:pt x="1162966" y="415279"/>
                    <a:pt x="1130551" y="182869"/>
                    <a:pt x="1006090" y="52597"/>
                  </a:cubicBezTo>
                  <a:cubicBezTo>
                    <a:pt x="987033" y="41256"/>
                    <a:pt x="967326" y="31044"/>
                    <a:pt x="947070" y="22017"/>
                  </a:cubicBezTo>
                  <a:lnTo>
                    <a:pt x="943400" y="20488"/>
                  </a:lnTo>
                  <a:lnTo>
                    <a:pt x="917407" y="11008"/>
                  </a:lnTo>
                  <a:lnTo>
                    <a:pt x="910679" y="8562"/>
                  </a:lnTo>
                  <a:lnTo>
                    <a:pt x="881934" y="0"/>
                  </a:lnTo>
                  <a:cubicBezTo>
                    <a:pt x="1030554" y="161158"/>
                    <a:pt x="1131469" y="316811"/>
                    <a:pt x="945235" y="570015"/>
                  </a:cubicBezTo>
                  <a:close/>
                </a:path>
              </a:pathLst>
            </a:custGeom>
            <a:solidFill>
              <a:srgbClr val="8F83FF">
                <a:alpha val="30000"/>
              </a:srgbClr>
            </a:solidFill>
            <a:ln w="30569"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46B79AA-1737-43E0-AC0D-26F351534926}"/>
                </a:ext>
              </a:extLst>
            </p:cNvPr>
            <p:cNvSpPr/>
            <p:nvPr/>
          </p:nvSpPr>
          <p:spPr>
            <a:xfrm>
              <a:off x="8839834" y="14130504"/>
              <a:ext cx="109426" cy="353789"/>
            </a:xfrm>
            <a:custGeom>
              <a:avLst/>
              <a:gdLst>
                <a:gd name="connsiteX0" fmla="*/ 67579 w 95969"/>
                <a:gd name="connsiteY0" fmla="*/ 148795 h 309806"/>
                <a:gd name="connsiteX1" fmla="*/ 91738 w 95969"/>
                <a:gd name="connsiteY1" fmla="*/ 234725 h 309806"/>
                <a:gd name="connsiteX2" fmla="*/ 28437 w 95969"/>
                <a:gd name="connsiteY2" fmla="*/ 309646 h 309806"/>
                <a:gd name="connsiteX3" fmla="*/ 4279 w 95969"/>
                <a:gd name="connsiteY3" fmla="*/ 224022 h 309806"/>
                <a:gd name="connsiteX4" fmla="*/ 67579 w 95969"/>
                <a:gd name="connsiteY4" fmla="*/ 148795 h 309806"/>
                <a:gd name="connsiteX5" fmla="*/ 35164 w 95969"/>
                <a:gd name="connsiteY5" fmla="*/ 786 h 309806"/>
                <a:gd name="connsiteX6" fmla="*/ 77365 w 95969"/>
                <a:gd name="connsiteY6" fmla="*/ 48797 h 309806"/>
                <a:gd name="connsiteX7" fmla="*/ 59629 w 95969"/>
                <a:gd name="connsiteY7" fmla="*/ 116685 h 309806"/>
                <a:gd name="connsiteX8" fmla="*/ 17733 w 95969"/>
                <a:gd name="connsiteY8" fmla="*/ 68980 h 309806"/>
                <a:gd name="connsiteX9" fmla="*/ 35164 w 95969"/>
                <a:gd name="connsiteY9" fmla="*/ 786 h 30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69" h="309806">
                  <a:moveTo>
                    <a:pt x="67579" y="148795"/>
                  </a:moveTo>
                  <a:cubicBezTo>
                    <a:pt x="91432" y="152158"/>
                    <a:pt x="102747" y="190078"/>
                    <a:pt x="91738" y="234725"/>
                  </a:cubicBezTo>
                  <a:cubicBezTo>
                    <a:pt x="80729" y="279372"/>
                    <a:pt x="52595" y="312399"/>
                    <a:pt x="28437" y="309646"/>
                  </a:cubicBezTo>
                  <a:cubicBezTo>
                    <a:pt x="4279" y="306894"/>
                    <a:pt x="-6730" y="268363"/>
                    <a:pt x="4279" y="224022"/>
                  </a:cubicBezTo>
                  <a:cubicBezTo>
                    <a:pt x="15287" y="179680"/>
                    <a:pt x="43727" y="146348"/>
                    <a:pt x="67579" y="148795"/>
                  </a:cubicBezTo>
                  <a:close/>
                  <a:moveTo>
                    <a:pt x="35164" y="786"/>
                  </a:moveTo>
                  <a:cubicBezTo>
                    <a:pt x="51678" y="-4413"/>
                    <a:pt x="70638" y="16688"/>
                    <a:pt x="77365" y="48797"/>
                  </a:cubicBezTo>
                  <a:cubicBezTo>
                    <a:pt x="84093" y="80906"/>
                    <a:pt x="77365" y="109957"/>
                    <a:pt x="59629" y="116685"/>
                  </a:cubicBezTo>
                  <a:cubicBezTo>
                    <a:pt x="41892" y="123412"/>
                    <a:pt x="24461" y="101089"/>
                    <a:pt x="17733" y="68980"/>
                  </a:cubicBezTo>
                  <a:cubicBezTo>
                    <a:pt x="11006" y="36871"/>
                    <a:pt x="18957" y="6597"/>
                    <a:pt x="35164" y="786"/>
                  </a:cubicBezTo>
                  <a:close/>
                </a:path>
              </a:pathLst>
            </a:custGeom>
            <a:solidFill>
              <a:srgbClr val="F7DB00">
                <a:alpha val="50000"/>
              </a:srgbClr>
            </a:solidFill>
            <a:ln w="30569"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F56A89F8-DD53-41FB-9FED-3BF759504617}"/>
                </a:ext>
              </a:extLst>
            </p:cNvPr>
            <p:cNvSpPr/>
            <p:nvPr/>
          </p:nvSpPr>
          <p:spPr>
            <a:xfrm>
              <a:off x="8535922" y="13845882"/>
              <a:ext cx="109289" cy="353489"/>
            </a:xfrm>
            <a:custGeom>
              <a:avLst/>
              <a:gdLst>
                <a:gd name="connsiteX0" fmla="*/ 67459 w 95849"/>
                <a:gd name="connsiteY0" fmla="*/ 148804 h 309543"/>
                <a:gd name="connsiteX1" fmla="*/ 91617 w 95849"/>
                <a:gd name="connsiteY1" fmla="*/ 234428 h 309543"/>
                <a:gd name="connsiteX2" fmla="*/ 28316 w 95849"/>
                <a:gd name="connsiteY2" fmla="*/ 309350 h 309543"/>
                <a:gd name="connsiteX3" fmla="*/ 4463 w 95849"/>
                <a:gd name="connsiteY3" fmla="*/ 223725 h 309543"/>
                <a:gd name="connsiteX4" fmla="*/ 67459 w 95849"/>
                <a:gd name="connsiteY4" fmla="*/ 148804 h 309543"/>
                <a:gd name="connsiteX5" fmla="*/ 34738 w 95849"/>
                <a:gd name="connsiteY5" fmla="*/ 795 h 309543"/>
                <a:gd name="connsiteX6" fmla="*/ 76938 w 95849"/>
                <a:gd name="connsiteY6" fmla="*/ 48806 h 309543"/>
                <a:gd name="connsiteX7" fmla="*/ 59202 w 95849"/>
                <a:gd name="connsiteY7" fmla="*/ 116694 h 309543"/>
                <a:gd name="connsiteX8" fmla="*/ 17307 w 95849"/>
                <a:gd name="connsiteY8" fmla="*/ 68989 h 309543"/>
                <a:gd name="connsiteX9" fmla="*/ 34738 w 95849"/>
                <a:gd name="connsiteY9" fmla="*/ 795 h 309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849" h="309543">
                  <a:moveTo>
                    <a:pt x="67459" y="148804"/>
                  </a:moveTo>
                  <a:cubicBezTo>
                    <a:pt x="91311" y="152167"/>
                    <a:pt x="102626" y="190086"/>
                    <a:pt x="91617" y="234428"/>
                  </a:cubicBezTo>
                  <a:cubicBezTo>
                    <a:pt x="80608" y="278770"/>
                    <a:pt x="52475" y="312407"/>
                    <a:pt x="28316" y="309350"/>
                  </a:cubicBezTo>
                  <a:cubicBezTo>
                    <a:pt x="4158" y="306292"/>
                    <a:pt x="-6851" y="268067"/>
                    <a:pt x="4463" y="223725"/>
                  </a:cubicBezTo>
                  <a:cubicBezTo>
                    <a:pt x="15778" y="179384"/>
                    <a:pt x="43606" y="146357"/>
                    <a:pt x="67459" y="148804"/>
                  </a:cubicBezTo>
                  <a:close/>
                  <a:moveTo>
                    <a:pt x="34738" y="795"/>
                  </a:moveTo>
                  <a:cubicBezTo>
                    <a:pt x="51251" y="-4403"/>
                    <a:pt x="70211" y="16391"/>
                    <a:pt x="76938" y="48806"/>
                  </a:cubicBezTo>
                  <a:cubicBezTo>
                    <a:pt x="83666" y="81221"/>
                    <a:pt x="76938" y="109966"/>
                    <a:pt x="59202" y="116694"/>
                  </a:cubicBezTo>
                  <a:cubicBezTo>
                    <a:pt x="41466" y="123422"/>
                    <a:pt x="24035" y="101098"/>
                    <a:pt x="17307" y="68989"/>
                  </a:cubicBezTo>
                  <a:cubicBezTo>
                    <a:pt x="10579" y="36880"/>
                    <a:pt x="18836" y="6605"/>
                    <a:pt x="34738" y="795"/>
                  </a:cubicBezTo>
                  <a:close/>
                </a:path>
              </a:pathLst>
            </a:custGeom>
            <a:solidFill>
              <a:srgbClr val="8F83FF">
                <a:alpha val="30000"/>
              </a:srgbClr>
            </a:solidFill>
            <a:ln w="30569"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DA209252-9866-447F-8CEE-2F7F097B225F}"/>
                </a:ext>
              </a:extLst>
            </p:cNvPr>
            <p:cNvSpPr/>
            <p:nvPr/>
          </p:nvSpPr>
          <p:spPr>
            <a:xfrm>
              <a:off x="6291065" y="12727246"/>
              <a:ext cx="188285" cy="323226"/>
            </a:xfrm>
            <a:custGeom>
              <a:avLst/>
              <a:gdLst>
                <a:gd name="connsiteX0" fmla="*/ 80643 w 165131"/>
                <a:gd name="connsiteY0" fmla="*/ 156530 h 283043"/>
                <a:gd name="connsiteX1" fmla="*/ 10921 w 165131"/>
                <a:gd name="connsiteY1" fmla="*/ 100875 h 283043"/>
                <a:gd name="connsiteX2" fmla="*/ 18566 w 165131"/>
                <a:gd name="connsiteY2" fmla="*/ 3017 h 283043"/>
                <a:gd name="connsiteX3" fmla="*/ 88289 w 165131"/>
                <a:gd name="connsiteY3" fmla="*/ 58062 h 283043"/>
                <a:gd name="connsiteX4" fmla="*/ 80643 w 165131"/>
                <a:gd name="connsiteY4" fmla="*/ 156530 h 283043"/>
                <a:gd name="connsiteX5" fmla="*/ 157400 w 165131"/>
                <a:gd name="connsiteY5" fmla="*/ 278851 h 283043"/>
                <a:gd name="connsiteX6" fmla="*/ 100520 w 165131"/>
                <a:gd name="connsiteY6" fmla="*/ 249800 h 283043"/>
                <a:gd name="connsiteX7" fmla="*/ 91958 w 165131"/>
                <a:gd name="connsiteY7" fmla="*/ 180077 h 283043"/>
                <a:gd name="connsiteX8" fmla="*/ 148837 w 165131"/>
                <a:gd name="connsiteY8" fmla="*/ 208823 h 283043"/>
                <a:gd name="connsiteX9" fmla="*/ 157400 w 165131"/>
                <a:gd name="connsiteY9" fmla="*/ 278240 h 28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131" h="283043">
                  <a:moveTo>
                    <a:pt x="80643" y="156530"/>
                  </a:moveTo>
                  <a:cubicBezTo>
                    <a:pt x="59237" y="167845"/>
                    <a:pt x="28045" y="143687"/>
                    <a:pt x="10921" y="100875"/>
                  </a:cubicBezTo>
                  <a:cubicBezTo>
                    <a:pt x="-6204" y="58062"/>
                    <a:pt x="-2840" y="14944"/>
                    <a:pt x="18566" y="3017"/>
                  </a:cubicBezTo>
                  <a:cubicBezTo>
                    <a:pt x="39972" y="-8908"/>
                    <a:pt x="71164" y="15555"/>
                    <a:pt x="88289" y="58062"/>
                  </a:cubicBezTo>
                  <a:cubicBezTo>
                    <a:pt x="105413" y="100568"/>
                    <a:pt x="101744" y="144298"/>
                    <a:pt x="80643" y="156530"/>
                  </a:cubicBezTo>
                  <a:close/>
                  <a:moveTo>
                    <a:pt x="157400" y="278851"/>
                  </a:moveTo>
                  <a:cubicBezTo>
                    <a:pt x="143945" y="289860"/>
                    <a:pt x="118563" y="278851"/>
                    <a:pt x="100520" y="249800"/>
                  </a:cubicBezTo>
                  <a:cubicBezTo>
                    <a:pt x="82478" y="220749"/>
                    <a:pt x="78809" y="191392"/>
                    <a:pt x="91958" y="180077"/>
                  </a:cubicBezTo>
                  <a:cubicBezTo>
                    <a:pt x="105108" y="168763"/>
                    <a:pt x="130795" y="181606"/>
                    <a:pt x="148837" y="208823"/>
                  </a:cubicBezTo>
                  <a:cubicBezTo>
                    <a:pt x="166880" y="236039"/>
                    <a:pt x="170244" y="266925"/>
                    <a:pt x="157400" y="278240"/>
                  </a:cubicBezTo>
                  <a:close/>
                </a:path>
              </a:pathLst>
            </a:custGeom>
            <a:solidFill>
              <a:srgbClr val="F7DB00"/>
            </a:solidFill>
            <a:ln w="30569"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46AD1E43-B7BD-4775-9B8C-61EEB881EED2}"/>
                </a:ext>
              </a:extLst>
            </p:cNvPr>
            <p:cNvSpPr/>
            <p:nvPr/>
          </p:nvSpPr>
          <p:spPr>
            <a:xfrm>
              <a:off x="7468563" y="12751671"/>
              <a:ext cx="241943" cy="283740"/>
            </a:xfrm>
            <a:custGeom>
              <a:avLst/>
              <a:gdLst>
                <a:gd name="connsiteX0" fmla="*/ 106332 w 212190"/>
                <a:gd name="connsiteY0" fmla="*/ 140951 h 248465"/>
                <a:gd name="connsiteX1" fmla="*/ 25601 w 212190"/>
                <a:gd name="connsiteY1" fmla="*/ 103338 h 248465"/>
                <a:gd name="connsiteX2" fmla="*/ 9699 w 212190"/>
                <a:gd name="connsiteY2" fmla="*/ 6398 h 248465"/>
                <a:gd name="connsiteX3" fmla="*/ 90431 w 212190"/>
                <a:gd name="connsiteY3" fmla="*/ 43706 h 248465"/>
                <a:gd name="connsiteX4" fmla="*/ 106332 w 212190"/>
                <a:gd name="connsiteY4" fmla="*/ 140951 h 248465"/>
                <a:gd name="connsiteX5" fmla="*/ 209694 w 212190"/>
                <a:gd name="connsiteY5" fmla="*/ 240949 h 248465"/>
                <a:gd name="connsiteX6" fmla="*/ 148533 w 212190"/>
                <a:gd name="connsiteY6" fmla="*/ 226270 h 248465"/>
                <a:gd name="connsiteX7" fmla="*/ 123763 w 212190"/>
                <a:gd name="connsiteY7" fmla="*/ 160523 h 248465"/>
                <a:gd name="connsiteX8" fmla="*/ 184924 w 212190"/>
                <a:gd name="connsiteY8" fmla="*/ 175202 h 248465"/>
                <a:gd name="connsiteX9" fmla="*/ 208470 w 212190"/>
                <a:gd name="connsiteY9" fmla="*/ 240949 h 24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190" h="248465">
                  <a:moveTo>
                    <a:pt x="106332" y="140951"/>
                  </a:moveTo>
                  <a:cubicBezTo>
                    <a:pt x="88290" y="157159"/>
                    <a:pt x="51900" y="140951"/>
                    <a:pt x="25601" y="103338"/>
                  </a:cubicBezTo>
                  <a:cubicBezTo>
                    <a:pt x="-698" y="65724"/>
                    <a:pt x="-8038" y="22912"/>
                    <a:pt x="9699" y="6398"/>
                  </a:cubicBezTo>
                  <a:cubicBezTo>
                    <a:pt x="27435" y="-10115"/>
                    <a:pt x="64132" y="6398"/>
                    <a:pt x="90431" y="43706"/>
                  </a:cubicBezTo>
                  <a:cubicBezTo>
                    <a:pt x="116730" y="81014"/>
                    <a:pt x="122540" y="124132"/>
                    <a:pt x="106332" y="140951"/>
                  </a:cubicBezTo>
                  <a:close/>
                  <a:moveTo>
                    <a:pt x="209694" y="240949"/>
                  </a:moveTo>
                  <a:cubicBezTo>
                    <a:pt x="199296" y="255016"/>
                    <a:pt x="171468" y="248899"/>
                    <a:pt x="148533" y="226270"/>
                  </a:cubicBezTo>
                  <a:cubicBezTo>
                    <a:pt x="125598" y="203641"/>
                    <a:pt x="113672" y="174590"/>
                    <a:pt x="123763" y="160523"/>
                  </a:cubicBezTo>
                  <a:cubicBezTo>
                    <a:pt x="133854" y="146456"/>
                    <a:pt x="161683" y="152878"/>
                    <a:pt x="184924" y="175202"/>
                  </a:cubicBezTo>
                  <a:cubicBezTo>
                    <a:pt x="208165" y="197525"/>
                    <a:pt x="218256" y="226882"/>
                    <a:pt x="208470" y="240949"/>
                  </a:cubicBezTo>
                  <a:close/>
                </a:path>
              </a:pathLst>
            </a:custGeom>
            <a:solidFill>
              <a:srgbClr val="F7DB00"/>
            </a:solidFill>
            <a:ln w="30569"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722B3FB8-1C02-4D98-9CB7-A8BACE0EE41A}"/>
                </a:ext>
              </a:extLst>
            </p:cNvPr>
            <p:cNvSpPr/>
            <p:nvPr/>
          </p:nvSpPr>
          <p:spPr>
            <a:xfrm>
              <a:off x="7619004" y="13959439"/>
              <a:ext cx="246499" cy="280910"/>
            </a:xfrm>
            <a:custGeom>
              <a:avLst/>
              <a:gdLst>
                <a:gd name="connsiteX0" fmla="*/ 108028 w 216185"/>
                <a:gd name="connsiteY0" fmla="*/ 139882 h 245987"/>
                <a:gd name="connsiteX1" fmla="*/ 26685 w 216185"/>
                <a:gd name="connsiteY1" fmla="*/ 103492 h 245987"/>
                <a:gd name="connsiteX2" fmla="*/ 9559 w 216185"/>
                <a:gd name="connsiteY2" fmla="*/ 6552 h 245987"/>
                <a:gd name="connsiteX3" fmla="*/ 90597 w 216185"/>
                <a:gd name="connsiteY3" fmla="*/ 42637 h 245987"/>
                <a:gd name="connsiteX4" fmla="*/ 108028 w 216185"/>
                <a:gd name="connsiteY4" fmla="*/ 139882 h 245987"/>
                <a:gd name="connsiteX5" fmla="*/ 212918 w 216185"/>
                <a:gd name="connsiteY5" fmla="*/ 238350 h 245987"/>
                <a:gd name="connsiteX6" fmla="*/ 151758 w 216185"/>
                <a:gd name="connsiteY6" fmla="*/ 224589 h 245987"/>
                <a:gd name="connsiteX7" fmla="*/ 126070 w 216185"/>
                <a:gd name="connsiteY7" fmla="*/ 159148 h 245987"/>
                <a:gd name="connsiteX8" fmla="*/ 187231 w 216185"/>
                <a:gd name="connsiteY8" fmla="*/ 172908 h 245987"/>
                <a:gd name="connsiteX9" fmla="*/ 212918 w 216185"/>
                <a:gd name="connsiteY9" fmla="*/ 238350 h 2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85" h="245987">
                  <a:moveTo>
                    <a:pt x="108028" y="139882"/>
                  </a:moveTo>
                  <a:cubicBezTo>
                    <a:pt x="89986" y="156090"/>
                    <a:pt x="53901" y="139882"/>
                    <a:pt x="26685" y="103492"/>
                  </a:cubicBezTo>
                  <a:cubicBezTo>
                    <a:pt x="-532" y="67101"/>
                    <a:pt x="-8177" y="23371"/>
                    <a:pt x="9559" y="6552"/>
                  </a:cubicBezTo>
                  <a:cubicBezTo>
                    <a:pt x="27296" y="-10267"/>
                    <a:pt x="63687" y="6552"/>
                    <a:pt x="90597" y="42637"/>
                  </a:cubicBezTo>
                  <a:cubicBezTo>
                    <a:pt x="117508" y="78722"/>
                    <a:pt x="125153" y="122757"/>
                    <a:pt x="108028" y="139882"/>
                  </a:cubicBezTo>
                  <a:close/>
                  <a:moveTo>
                    <a:pt x="212918" y="238350"/>
                  </a:moveTo>
                  <a:cubicBezTo>
                    <a:pt x="202521" y="252417"/>
                    <a:pt x="174999" y="246607"/>
                    <a:pt x="151758" y="224589"/>
                  </a:cubicBezTo>
                  <a:cubicBezTo>
                    <a:pt x="128516" y="202571"/>
                    <a:pt x="115979" y="173521"/>
                    <a:pt x="126070" y="159148"/>
                  </a:cubicBezTo>
                  <a:cubicBezTo>
                    <a:pt x="136162" y="144775"/>
                    <a:pt x="163990" y="150891"/>
                    <a:pt x="187231" y="172908"/>
                  </a:cubicBezTo>
                  <a:cubicBezTo>
                    <a:pt x="210472" y="194926"/>
                    <a:pt x="222398" y="224283"/>
                    <a:pt x="212918" y="238350"/>
                  </a:cubicBezTo>
                  <a:close/>
                </a:path>
              </a:pathLst>
            </a:custGeom>
            <a:solidFill>
              <a:srgbClr val="F7DB00"/>
            </a:solidFill>
            <a:ln w="30569"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DBC9A4E1-1940-4AC6-BB00-873FEA788B5B}"/>
                </a:ext>
              </a:extLst>
            </p:cNvPr>
            <p:cNvSpPr/>
            <p:nvPr/>
          </p:nvSpPr>
          <p:spPr>
            <a:xfrm>
              <a:off x="14796022" y="1975153"/>
              <a:ext cx="3149646" cy="3531465"/>
            </a:xfrm>
            <a:custGeom>
              <a:avLst/>
              <a:gdLst>
                <a:gd name="connsiteX0" fmla="*/ 2762312 w 2762312"/>
                <a:gd name="connsiteY0" fmla="*/ 2489231 h 3092432"/>
                <a:gd name="connsiteX1" fmla="*/ 2762312 w 2762312"/>
                <a:gd name="connsiteY1" fmla="*/ 2474858 h 3092432"/>
                <a:gd name="connsiteX2" fmla="*/ 2762312 w 2762312"/>
                <a:gd name="connsiteY2" fmla="*/ 2455899 h 3092432"/>
                <a:gd name="connsiteX3" fmla="*/ 2762312 w 2762312"/>
                <a:gd name="connsiteY3" fmla="*/ 2440303 h 3092432"/>
                <a:gd name="connsiteX4" fmla="*/ 2762312 w 2762312"/>
                <a:gd name="connsiteY4" fmla="*/ 2421955 h 3092432"/>
                <a:gd name="connsiteX5" fmla="*/ 2762312 w 2762312"/>
                <a:gd name="connsiteY5" fmla="*/ 2406053 h 3092432"/>
                <a:gd name="connsiteX6" fmla="*/ 2762312 w 2762312"/>
                <a:gd name="connsiteY6" fmla="*/ 2388011 h 3092432"/>
                <a:gd name="connsiteX7" fmla="*/ 2762312 w 2762312"/>
                <a:gd name="connsiteY7" fmla="*/ 2371803 h 3092432"/>
                <a:gd name="connsiteX8" fmla="*/ 2760171 w 2762312"/>
                <a:gd name="connsiteY8" fmla="*/ 2354067 h 3092432"/>
                <a:gd name="connsiteX9" fmla="*/ 2758031 w 2762312"/>
                <a:gd name="connsiteY9" fmla="*/ 2337859 h 3092432"/>
                <a:gd name="connsiteX10" fmla="*/ 2755585 w 2762312"/>
                <a:gd name="connsiteY10" fmla="*/ 2320734 h 3092432"/>
                <a:gd name="connsiteX11" fmla="*/ 2752833 w 2762312"/>
                <a:gd name="connsiteY11" fmla="*/ 2304221 h 3092432"/>
                <a:gd name="connsiteX12" fmla="*/ 2749468 w 2762312"/>
                <a:gd name="connsiteY12" fmla="*/ 2287708 h 3092432"/>
                <a:gd name="connsiteX13" fmla="*/ 2746105 w 2762312"/>
                <a:gd name="connsiteY13" fmla="*/ 2270583 h 3092432"/>
                <a:gd name="connsiteX14" fmla="*/ 2742435 w 2762312"/>
                <a:gd name="connsiteY14" fmla="*/ 2254986 h 3092432"/>
                <a:gd name="connsiteX15" fmla="*/ 2737848 w 2762312"/>
                <a:gd name="connsiteY15" fmla="*/ 2236639 h 3092432"/>
                <a:gd name="connsiteX16" fmla="*/ 2733873 w 2762312"/>
                <a:gd name="connsiteY16" fmla="*/ 2221349 h 3092432"/>
                <a:gd name="connsiteX17" fmla="*/ 2725616 w 2762312"/>
                <a:gd name="connsiteY17" fmla="*/ 2192603 h 3092432"/>
                <a:gd name="connsiteX18" fmla="*/ 2721335 w 2762312"/>
                <a:gd name="connsiteY18" fmla="*/ 2179759 h 3092432"/>
                <a:gd name="connsiteX19" fmla="*/ 2715525 w 2762312"/>
                <a:gd name="connsiteY19" fmla="*/ 2162023 h 3092432"/>
                <a:gd name="connsiteX20" fmla="*/ 2710938 w 2762312"/>
                <a:gd name="connsiteY20" fmla="*/ 2148567 h 3092432"/>
                <a:gd name="connsiteX21" fmla="*/ 2704821 w 2762312"/>
                <a:gd name="connsiteY21" fmla="*/ 2132054 h 3092432"/>
                <a:gd name="connsiteX22" fmla="*/ 2699623 w 2762312"/>
                <a:gd name="connsiteY22" fmla="*/ 2118905 h 3092432"/>
                <a:gd name="connsiteX23" fmla="*/ 2693507 w 2762312"/>
                <a:gd name="connsiteY23" fmla="*/ 2103003 h 3092432"/>
                <a:gd name="connsiteX24" fmla="*/ 2688003 w 2762312"/>
                <a:gd name="connsiteY24" fmla="*/ 2090465 h 3092432"/>
                <a:gd name="connsiteX25" fmla="*/ 2681580 w 2762312"/>
                <a:gd name="connsiteY25" fmla="*/ 2075175 h 3092432"/>
                <a:gd name="connsiteX26" fmla="*/ 2676076 w 2762312"/>
                <a:gd name="connsiteY26" fmla="*/ 2062943 h 3092432"/>
                <a:gd name="connsiteX27" fmla="*/ 2669043 w 2762312"/>
                <a:gd name="connsiteY27" fmla="*/ 2047959 h 3092432"/>
                <a:gd name="connsiteX28" fmla="*/ 2663844 w 2762312"/>
                <a:gd name="connsiteY28" fmla="*/ 2036950 h 3092432"/>
                <a:gd name="connsiteX29" fmla="*/ 2656199 w 2762312"/>
                <a:gd name="connsiteY29" fmla="*/ 2021965 h 3092432"/>
                <a:gd name="connsiteX30" fmla="*/ 2651000 w 2762312"/>
                <a:gd name="connsiteY30" fmla="*/ 2012179 h 3092432"/>
                <a:gd name="connsiteX31" fmla="*/ 2642743 w 2762312"/>
                <a:gd name="connsiteY31" fmla="*/ 1996889 h 3092432"/>
                <a:gd name="connsiteX32" fmla="*/ 2638463 w 2762312"/>
                <a:gd name="connsiteY32" fmla="*/ 1988633 h 3092432"/>
                <a:gd name="connsiteX33" fmla="*/ 2625619 w 2762312"/>
                <a:gd name="connsiteY33" fmla="*/ 1966615 h 3092432"/>
                <a:gd name="connsiteX34" fmla="*/ 2613081 w 2762312"/>
                <a:gd name="connsiteY34" fmla="*/ 1946126 h 3092432"/>
                <a:gd name="connsiteX35" fmla="*/ 2609105 w 2762312"/>
                <a:gd name="connsiteY35" fmla="*/ 1939399 h 3092432"/>
                <a:gd name="connsiteX36" fmla="*/ 2606353 w 2762312"/>
                <a:gd name="connsiteY36" fmla="*/ 1935423 h 3092432"/>
                <a:gd name="connsiteX37" fmla="*/ 2595650 w 2762312"/>
                <a:gd name="connsiteY37" fmla="*/ 1906372 h 3092432"/>
                <a:gd name="connsiteX38" fmla="*/ 2591980 w 2762312"/>
                <a:gd name="connsiteY38" fmla="*/ 1897198 h 3092432"/>
                <a:gd name="connsiteX39" fmla="*/ 2576690 w 2762312"/>
                <a:gd name="connsiteY39" fmla="*/ 1863254 h 3092432"/>
                <a:gd name="connsiteX40" fmla="*/ 2576690 w 2762312"/>
                <a:gd name="connsiteY40" fmla="*/ 1860502 h 3092432"/>
                <a:gd name="connsiteX41" fmla="*/ 2558342 w 2762312"/>
                <a:gd name="connsiteY41" fmla="*/ 1825334 h 3092432"/>
                <a:gd name="connsiteX42" fmla="*/ 2553450 w 2762312"/>
                <a:gd name="connsiteY42" fmla="*/ 1816772 h 3092432"/>
                <a:gd name="connsiteX43" fmla="*/ 2532961 w 2762312"/>
                <a:gd name="connsiteY43" fmla="*/ 1782522 h 3092432"/>
                <a:gd name="connsiteX44" fmla="*/ 2528985 w 2762312"/>
                <a:gd name="connsiteY44" fmla="*/ 1776406 h 3092432"/>
                <a:gd name="connsiteX45" fmla="*/ 2526844 w 2762312"/>
                <a:gd name="connsiteY45" fmla="*/ 1773348 h 3092432"/>
                <a:gd name="connsiteX46" fmla="*/ 2523175 w 2762312"/>
                <a:gd name="connsiteY46" fmla="*/ 1768149 h 3092432"/>
                <a:gd name="connsiteX47" fmla="*/ 2519811 w 2762312"/>
                <a:gd name="connsiteY47" fmla="*/ 1763868 h 3092432"/>
                <a:gd name="connsiteX48" fmla="*/ 2515224 w 2762312"/>
                <a:gd name="connsiteY48" fmla="*/ 1757752 h 3092432"/>
                <a:gd name="connsiteX49" fmla="*/ 2512471 w 2762312"/>
                <a:gd name="connsiteY49" fmla="*/ 1753776 h 3092432"/>
                <a:gd name="connsiteX50" fmla="*/ 2505132 w 2762312"/>
                <a:gd name="connsiteY50" fmla="*/ 1743991 h 3092432"/>
                <a:gd name="connsiteX51" fmla="*/ 2505132 w 2762312"/>
                <a:gd name="connsiteY51" fmla="*/ 1743991 h 3092432"/>
                <a:gd name="connsiteX52" fmla="*/ 2374860 w 2762312"/>
                <a:gd name="connsiteY52" fmla="*/ 1568766 h 3092432"/>
                <a:gd name="connsiteX53" fmla="*/ 2374860 w 2762312"/>
                <a:gd name="connsiteY53" fmla="*/ 1568766 h 3092432"/>
                <a:gd name="connsiteX54" fmla="*/ 2364769 w 2762312"/>
                <a:gd name="connsiteY54" fmla="*/ 1553476 h 3092432"/>
                <a:gd name="connsiteX55" fmla="*/ 2376696 w 2762312"/>
                <a:gd name="connsiteY55" fmla="*/ 1578246 h 3092432"/>
                <a:gd name="connsiteX56" fmla="*/ 2383423 w 2762312"/>
                <a:gd name="connsiteY56" fmla="*/ 1593230 h 3092432"/>
                <a:gd name="connsiteX57" fmla="*/ 2379141 w 2762312"/>
                <a:gd name="connsiteY57" fmla="*/ 1587114 h 3092432"/>
                <a:gd name="connsiteX58" fmla="*/ 2360794 w 2762312"/>
                <a:gd name="connsiteY58" fmla="*/ 1560510 h 3092432"/>
                <a:gd name="connsiteX59" fmla="*/ 2337552 w 2762312"/>
                <a:gd name="connsiteY59" fmla="*/ 1527483 h 3092432"/>
                <a:gd name="connsiteX60" fmla="*/ 2318593 w 2762312"/>
                <a:gd name="connsiteY60" fmla="*/ 1500878 h 3092432"/>
                <a:gd name="connsiteX61" fmla="*/ 2293212 w 2762312"/>
                <a:gd name="connsiteY61" fmla="*/ 1465405 h 3092432"/>
                <a:gd name="connsiteX62" fmla="*/ 2274557 w 2762312"/>
                <a:gd name="connsiteY62" fmla="*/ 1439412 h 3092432"/>
                <a:gd name="connsiteX63" fmla="*/ 2246730 w 2762312"/>
                <a:gd name="connsiteY63" fmla="*/ 1401492 h 3092432"/>
                <a:gd name="connsiteX64" fmla="*/ 2227769 w 2762312"/>
                <a:gd name="connsiteY64" fmla="*/ 1375805 h 3092432"/>
                <a:gd name="connsiteX65" fmla="*/ 2197189 w 2762312"/>
                <a:gd name="connsiteY65" fmla="*/ 1336050 h 3092432"/>
                <a:gd name="connsiteX66" fmla="*/ 2177618 w 2762312"/>
                <a:gd name="connsiteY66" fmla="*/ 1310363 h 3092432"/>
                <a:gd name="connsiteX67" fmla="*/ 2147038 w 2762312"/>
                <a:gd name="connsiteY67" fmla="*/ 1269080 h 3092432"/>
                <a:gd name="connsiteX68" fmla="*/ 2127466 w 2762312"/>
                <a:gd name="connsiteY68" fmla="*/ 1244004 h 3092432"/>
                <a:gd name="connsiteX69" fmla="*/ 2093829 w 2762312"/>
                <a:gd name="connsiteY69" fmla="*/ 1200886 h 3092432"/>
                <a:gd name="connsiteX70" fmla="*/ 2074868 w 2762312"/>
                <a:gd name="connsiteY70" fmla="*/ 1176728 h 3092432"/>
                <a:gd name="connsiteX71" fmla="*/ 2039090 w 2762312"/>
                <a:gd name="connsiteY71" fmla="*/ 1131469 h 3092432"/>
                <a:gd name="connsiteX72" fmla="*/ 2020742 w 2762312"/>
                <a:gd name="connsiteY72" fmla="*/ 1108839 h 3092432"/>
                <a:gd name="connsiteX73" fmla="*/ 1982516 w 2762312"/>
                <a:gd name="connsiteY73" fmla="*/ 1062052 h 3092432"/>
                <a:gd name="connsiteX74" fmla="*/ 1965391 w 2762312"/>
                <a:gd name="connsiteY74" fmla="*/ 1041257 h 3092432"/>
                <a:gd name="connsiteX75" fmla="*/ 1921050 w 2762312"/>
                <a:gd name="connsiteY75" fmla="*/ 990800 h 3092432"/>
                <a:gd name="connsiteX76" fmla="*/ 1905454 w 2762312"/>
                <a:gd name="connsiteY76" fmla="*/ 972451 h 3092432"/>
                <a:gd name="connsiteX77" fmla="*/ 1861113 w 2762312"/>
                <a:gd name="connsiteY77" fmla="*/ 921077 h 3092432"/>
                <a:gd name="connsiteX78" fmla="*/ 1848269 w 2762312"/>
                <a:gd name="connsiteY78" fmla="*/ 906398 h 3092432"/>
                <a:gd name="connsiteX79" fmla="*/ 1799341 w 2762312"/>
                <a:gd name="connsiteY79" fmla="*/ 851354 h 3092432"/>
                <a:gd name="connsiteX80" fmla="*/ 1792918 w 2762312"/>
                <a:gd name="connsiteY80" fmla="*/ 844014 h 3092432"/>
                <a:gd name="connsiteX81" fmla="*/ 1418311 w 2762312"/>
                <a:gd name="connsiteY81" fmla="*/ 470936 h 3092432"/>
                <a:gd name="connsiteX82" fmla="*/ 1409748 w 2762312"/>
                <a:gd name="connsiteY82" fmla="*/ 463291 h 3092432"/>
                <a:gd name="connsiteX83" fmla="*/ 1355928 w 2762312"/>
                <a:gd name="connsiteY83" fmla="*/ 417726 h 3092432"/>
                <a:gd name="connsiteX84" fmla="*/ 1340331 w 2762312"/>
                <a:gd name="connsiteY84" fmla="*/ 404577 h 3092432"/>
                <a:gd name="connsiteX85" fmla="*/ 1289568 w 2762312"/>
                <a:gd name="connsiteY85" fmla="*/ 363905 h 3092432"/>
                <a:gd name="connsiteX86" fmla="*/ 1269997 w 2762312"/>
                <a:gd name="connsiteY86" fmla="*/ 348309 h 3092432"/>
                <a:gd name="connsiteX87" fmla="*/ 1221374 w 2762312"/>
                <a:gd name="connsiteY87" fmla="*/ 311613 h 3092432"/>
                <a:gd name="connsiteX88" fmla="*/ 1199051 w 2762312"/>
                <a:gd name="connsiteY88" fmla="*/ 295099 h 3092432"/>
                <a:gd name="connsiteX89" fmla="*/ 1151957 w 2762312"/>
                <a:gd name="connsiteY89" fmla="*/ 261767 h 3092432"/>
                <a:gd name="connsiteX90" fmla="*/ 1127798 w 2762312"/>
                <a:gd name="connsiteY90" fmla="*/ 245254 h 3092432"/>
                <a:gd name="connsiteX91" fmla="*/ 1081623 w 2762312"/>
                <a:gd name="connsiteY91" fmla="*/ 214673 h 3092432"/>
                <a:gd name="connsiteX92" fmla="*/ 1064192 w 2762312"/>
                <a:gd name="connsiteY92" fmla="*/ 203359 h 3092432"/>
                <a:gd name="connsiteX93" fmla="*/ 1052571 w 2762312"/>
                <a:gd name="connsiteY93" fmla="*/ 196631 h 3092432"/>
                <a:gd name="connsiteX94" fmla="*/ 1028719 w 2762312"/>
                <a:gd name="connsiteY94" fmla="*/ 181953 h 3092432"/>
                <a:gd name="connsiteX95" fmla="*/ 965723 w 2762312"/>
                <a:gd name="connsiteY95" fmla="*/ 145868 h 3092432"/>
                <a:gd name="connsiteX96" fmla="*/ 415279 w 2762312"/>
                <a:gd name="connsiteY96" fmla="*/ 10397 h 3092432"/>
                <a:gd name="connsiteX97" fmla="*/ 415279 w 2762312"/>
                <a:gd name="connsiteY97" fmla="*/ 10397 h 3092432"/>
                <a:gd name="connsiteX98" fmla="*/ 406411 w 2762312"/>
                <a:gd name="connsiteY98" fmla="*/ 10397 h 3092432"/>
                <a:gd name="connsiteX99" fmla="*/ 370632 w 2762312"/>
                <a:gd name="connsiteY99" fmla="*/ 6116 h 3092432"/>
                <a:gd name="connsiteX100" fmla="*/ 354730 w 2762312"/>
                <a:gd name="connsiteY100" fmla="*/ 6116 h 3092432"/>
                <a:gd name="connsiteX101" fmla="*/ 314670 w 2762312"/>
                <a:gd name="connsiteY101" fmla="*/ 2446 h 3092432"/>
                <a:gd name="connsiteX102" fmla="*/ 306108 w 2762312"/>
                <a:gd name="connsiteY102" fmla="*/ 2446 h 3092432"/>
                <a:gd name="connsiteX103" fmla="*/ 259320 w 2762312"/>
                <a:gd name="connsiteY103" fmla="*/ 0 h 3092432"/>
                <a:gd name="connsiteX104" fmla="*/ 244642 w 2762312"/>
                <a:gd name="connsiteY104" fmla="*/ 0 h 3092432"/>
                <a:gd name="connsiteX105" fmla="*/ 195407 w 2762312"/>
                <a:gd name="connsiteY105" fmla="*/ 0 h 3092432"/>
                <a:gd name="connsiteX106" fmla="*/ 155653 w 2762312"/>
                <a:gd name="connsiteY106" fmla="*/ 0 h 3092432"/>
                <a:gd name="connsiteX107" fmla="*/ 149231 w 2762312"/>
                <a:gd name="connsiteY107" fmla="*/ 0 h 3092432"/>
                <a:gd name="connsiteX108" fmla="*/ 105195 w 2762312"/>
                <a:gd name="connsiteY108" fmla="*/ 3976 h 3092432"/>
                <a:gd name="connsiteX109" fmla="*/ 91741 w 2762312"/>
                <a:gd name="connsiteY109" fmla="*/ 3976 h 3092432"/>
                <a:gd name="connsiteX110" fmla="*/ 61160 w 2762312"/>
                <a:gd name="connsiteY110" fmla="*/ 8868 h 3092432"/>
                <a:gd name="connsiteX111" fmla="*/ 48010 w 2762312"/>
                <a:gd name="connsiteY111" fmla="*/ 11009 h 3092432"/>
                <a:gd name="connsiteX112" fmla="*/ 6728 w 2762312"/>
                <a:gd name="connsiteY112" fmla="*/ 20489 h 3092432"/>
                <a:gd name="connsiteX113" fmla="*/ 6728 w 2762312"/>
                <a:gd name="connsiteY113" fmla="*/ 20489 h 3092432"/>
                <a:gd name="connsiteX114" fmla="*/ 6728 w 2762312"/>
                <a:gd name="connsiteY114" fmla="*/ 20489 h 3092432"/>
                <a:gd name="connsiteX115" fmla="*/ 6728 w 2762312"/>
                <a:gd name="connsiteY115" fmla="*/ 23547 h 3092432"/>
                <a:gd name="connsiteX116" fmla="*/ 6728 w 2762312"/>
                <a:gd name="connsiteY116" fmla="*/ 25688 h 3092432"/>
                <a:gd name="connsiteX117" fmla="*/ 8868 w 2762312"/>
                <a:gd name="connsiteY117" fmla="*/ 31803 h 3092432"/>
                <a:gd name="connsiteX118" fmla="*/ 8868 w 2762312"/>
                <a:gd name="connsiteY118" fmla="*/ 33944 h 3092432"/>
                <a:gd name="connsiteX119" fmla="*/ 12232 w 2762312"/>
                <a:gd name="connsiteY119" fmla="*/ 43424 h 3092432"/>
                <a:gd name="connsiteX120" fmla="*/ 12232 w 2762312"/>
                <a:gd name="connsiteY120" fmla="*/ 45259 h 3092432"/>
                <a:gd name="connsiteX121" fmla="*/ 22323 w 2762312"/>
                <a:gd name="connsiteY121" fmla="*/ 75839 h 3092432"/>
                <a:gd name="connsiteX122" fmla="*/ 22323 w 2762312"/>
                <a:gd name="connsiteY122" fmla="*/ 75839 h 3092432"/>
                <a:gd name="connsiteX123" fmla="*/ 28133 w 2762312"/>
                <a:gd name="connsiteY123" fmla="*/ 94187 h 3092432"/>
                <a:gd name="connsiteX124" fmla="*/ 28133 w 2762312"/>
                <a:gd name="connsiteY124" fmla="*/ 97551 h 3092432"/>
                <a:gd name="connsiteX125" fmla="*/ 33944 w 2762312"/>
                <a:gd name="connsiteY125" fmla="*/ 115593 h 3092432"/>
                <a:gd name="connsiteX126" fmla="*/ 35472 w 2762312"/>
                <a:gd name="connsiteY126" fmla="*/ 120792 h 3092432"/>
                <a:gd name="connsiteX127" fmla="*/ 41589 w 2762312"/>
                <a:gd name="connsiteY127" fmla="*/ 140058 h 3092432"/>
                <a:gd name="connsiteX128" fmla="*/ 43117 w 2762312"/>
                <a:gd name="connsiteY128" fmla="*/ 145256 h 3092432"/>
                <a:gd name="connsiteX129" fmla="*/ 50457 w 2762312"/>
                <a:gd name="connsiteY129" fmla="*/ 169109 h 3092432"/>
                <a:gd name="connsiteX130" fmla="*/ 50457 w 2762312"/>
                <a:gd name="connsiteY130" fmla="*/ 171555 h 3092432"/>
                <a:gd name="connsiteX131" fmla="*/ 59020 w 2762312"/>
                <a:gd name="connsiteY131" fmla="*/ 200301 h 3092432"/>
                <a:gd name="connsiteX132" fmla="*/ 60548 w 2762312"/>
                <a:gd name="connsiteY132" fmla="*/ 205499 h 3092432"/>
                <a:gd name="connsiteX133" fmla="*/ 64830 w 2762312"/>
                <a:gd name="connsiteY133" fmla="*/ 220178 h 3092432"/>
                <a:gd name="connsiteX134" fmla="*/ 34250 w 2762312"/>
                <a:gd name="connsiteY134" fmla="*/ 122321 h 3092432"/>
                <a:gd name="connsiteX135" fmla="*/ 0 w 2762312"/>
                <a:gd name="connsiteY135" fmla="*/ 15902 h 3092432"/>
                <a:gd name="connsiteX136" fmla="*/ 54433 w 2762312"/>
                <a:gd name="connsiteY136" fmla="*/ 233021 h 3092432"/>
                <a:gd name="connsiteX137" fmla="*/ 106725 w 2762312"/>
                <a:gd name="connsiteY137" fmla="*/ 450753 h 3092432"/>
                <a:gd name="connsiteX138" fmla="*/ 131495 w 2762312"/>
                <a:gd name="connsiteY138" fmla="*/ 559924 h 3092432"/>
                <a:gd name="connsiteX139" fmla="*/ 155347 w 2762312"/>
                <a:gd name="connsiteY139" fmla="*/ 669095 h 3092432"/>
                <a:gd name="connsiteX140" fmla="*/ 176142 w 2762312"/>
                <a:gd name="connsiteY140" fmla="*/ 778573 h 3092432"/>
                <a:gd name="connsiteX141" fmla="*/ 184704 w 2762312"/>
                <a:gd name="connsiteY141" fmla="*/ 833312 h 3092432"/>
                <a:gd name="connsiteX142" fmla="*/ 190820 w 2762312"/>
                <a:gd name="connsiteY142" fmla="*/ 887744 h 3092432"/>
                <a:gd name="connsiteX143" fmla="*/ 190820 w 2762312"/>
                <a:gd name="connsiteY143" fmla="*/ 895083 h 3092432"/>
                <a:gd name="connsiteX144" fmla="*/ 196325 w 2762312"/>
                <a:gd name="connsiteY144" fmla="*/ 899671 h 3092432"/>
                <a:gd name="connsiteX145" fmla="*/ 376443 w 2762312"/>
                <a:gd name="connsiteY145" fmla="*/ 1062969 h 3092432"/>
                <a:gd name="connsiteX146" fmla="*/ 465431 w 2762312"/>
                <a:gd name="connsiteY146" fmla="*/ 1146147 h 3092432"/>
                <a:gd name="connsiteX147" fmla="*/ 553808 w 2762312"/>
                <a:gd name="connsiteY147" fmla="*/ 1229937 h 3092432"/>
                <a:gd name="connsiteX148" fmla="*/ 641268 w 2762312"/>
                <a:gd name="connsiteY148" fmla="*/ 1314644 h 3092432"/>
                <a:gd name="connsiteX149" fmla="*/ 727809 w 2762312"/>
                <a:gd name="connsiteY149" fmla="*/ 1399963 h 3092432"/>
                <a:gd name="connsiteX150" fmla="*/ 813740 w 2762312"/>
                <a:gd name="connsiteY150" fmla="*/ 1486199 h 3092432"/>
                <a:gd name="connsiteX151" fmla="*/ 899059 w 2762312"/>
                <a:gd name="connsiteY151" fmla="*/ 1572741 h 3092432"/>
                <a:gd name="connsiteX152" fmla="*/ 983154 w 2762312"/>
                <a:gd name="connsiteY152" fmla="*/ 1660813 h 3092432"/>
                <a:gd name="connsiteX153" fmla="*/ 1066333 w 2762312"/>
                <a:gd name="connsiteY153" fmla="*/ 1749801 h 3092432"/>
                <a:gd name="connsiteX154" fmla="*/ 1148288 w 2762312"/>
                <a:gd name="connsiteY154" fmla="*/ 1839707 h 3092432"/>
                <a:gd name="connsiteX155" fmla="*/ 1229325 w 2762312"/>
                <a:gd name="connsiteY155" fmla="*/ 1931448 h 3092432"/>
                <a:gd name="connsiteX156" fmla="*/ 1308528 w 2762312"/>
                <a:gd name="connsiteY156" fmla="*/ 2023188 h 3092432"/>
                <a:gd name="connsiteX157" fmla="*/ 1386508 w 2762312"/>
                <a:gd name="connsiteY157" fmla="*/ 2116764 h 3092432"/>
                <a:gd name="connsiteX158" fmla="*/ 1462346 w 2762312"/>
                <a:gd name="connsiteY158" fmla="*/ 2211868 h 3092432"/>
                <a:gd name="connsiteX159" fmla="*/ 1509134 w 2762312"/>
                <a:gd name="connsiteY159" fmla="*/ 2273029 h 3092432"/>
                <a:gd name="connsiteX160" fmla="*/ 1509134 w 2762312"/>
                <a:gd name="connsiteY160" fmla="*/ 2273029 h 3092432"/>
                <a:gd name="connsiteX161" fmla="*/ 1536657 w 2762312"/>
                <a:gd name="connsiteY161" fmla="*/ 2320734 h 3092432"/>
                <a:gd name="connsiteX162" fmla="*/ 1543691 w 2762312"/>
                <a:gd name="connsiteY162" fmla="*/ 2366605 h 3092432"/>
                <a:gd name="connsiteX163" fmla="*/ 1541549 w 2762312"/>
                <a:gd name="connsiteY163" fmla="*/ 2363852 h 3092432"/>
                <a:gd name="connsiteX164" fmla="*/ 1637571 w 2762312"/>
                <a:gd name="connsiteY164" fmla="*/ 2613081 h 3092432"/>
                <a:gd name="connsiteX165" fmla="*/ 2410946 w 2762312"/>
                <a:gd name="connsiteY165" fmla="*/ 3036312 h 3092432"/>
                <a:gd name="connsiteX166" fmla="*/ 2752221 w 2762312"/>
                <a:gd name="connsiteY166" fmla="*/ 2516448 h 3092432"/>
                <a:gd name="connsiteX167" fmla="*/ 2762312 w 2762312"/>
                <a:gd name="connsiteY167" fmla="*/ 2489231 h 3092432"/>
                <a:gd name="connsiteX168" fmla="*/ 245559 w 2762312"/>
                <a:gd name="connsiteY168" fmla="*/ 893555 h 3092432"/>
                <a:gd name="connsiteX169" fmla="*/ 232104 w 2762312"/>
                <a:gd name="connsiteY169" fmla="*/ 881934 h 3092432"/>
                <a:gd name="connsiteX170" fmla="*/ 232104 w 2762312"/>
                <a:gd name="connsiteY170" fmla="*/ 881934 h 3092432"/>
                <a:gd name="connsiteX171" fmla="*/ 245864 w 2762312"/>
                <a:gd name="connsiteY171" fmla="*/ 893555 h 3092432"/>
                <a:gd name="connsiteX172" fmla="*/ 1404855 w 2762312"/>
                <a:gd name="connsiteY172" fmla="*/ 2112177 h 3092432"/>
                <a:gd name="connsiteX173" fmla="*/ 1331769 w 2762312"/>
                <a:gd name="connsiteY173" fmla="*/ 2014626 h 3092432"/>
                <a:gd name="connsiteX174" fmla="*/ 1255930 w 2762312"/>
                <a:gd name="connsiteY174" fmla="*/ 1918910 h 3092432"/>
                <a:gd name="connsiteX175" fmla="*/ 1177644 w 2762312"/>
                <a:gd name="connsiteY175" fmla="*/ 1825028 h 3092432"/>
                <a:gd name="connsiteX176" fmla="*/ 1097524 w 2762312"/>
                <a:gd name="connsiteY176" fmla="*/ 1733288 h 3092432"/>
                <a:gd name="connsiteX177" fmla="*/ 1016181 w 2762312"/>
                <a:gd name="connsiteY177" fmla="*/ 1641547 h 3092432"/>
                <a:gd name="connsiteX178" fmla="*/ 933308 w 2762312"/>
                <a:gd name="connsiteY178" fmla="*/ 1551947 h 3092432"/>
                <a:gd name="connsiteX179" fmla="*/ 902728 w 2762312"/>
                <a:gd name="connsiteY179" fmla="*/ 1518920 h 3092432"/>
                <a:gd name="connsiteX180" fmla="*/ 927192 w 2762312"/>
                <a:gd name="connsiteY180" fmla="*/ 1544302 h 3092432"/>
                <a:gd name="connsiteX181" fmla="*/ 934837 w 2762312"/>
                <a:gd name="connsiteY181" fmla="*/ 1552253 h 3092432"/>
                <a:gd name="connsiteX182" fmla="*/ 950433 w 2762312"/>
                <a:gd name="connsiteY182" fmla="*/ 1568766 h 3092432"/>
                <a:gd name="connsiteX183" fmla="*/ 981014 w 2762312"/>
                <a:gd name="connsiteY183" fmla="*/ 1602710 h 3092432"/>
                <a:gd name="connsiteX184" fmla="*/ 988659 w 2762312"/>
                <a:gd name="connsiteY184" fmla="*/ 1610661 h 3092432"/>
                <a:gd name="connsiteX185" fmla="*/ 1007007 w 2762312"/>
                <a:gd name="connsiteY185" fmla="*/ 1630232 h 3092432"/>
                <a:gd name="connsiteX186" fmla="*/ 1037587 w 2762312"/>
                <a:gd name="connsiteY186" fmla="*/ 1662953 h 3092432"/>
                <a:gd name="connsiteX187" fmla="*/ 1044315 w 2762312"/>
                <a:gd name="connsiteY187" fmla="*/ 1670293 h 3092432"/>
                <a:gd name="connsiteX188" fmla="*/ 1063886 w 2762312"/>
                <a:gd name="connsiteY188" fmla="*/ 1691393 h 3092432"/>
                <a:gd name="connsiteX189" fmla="*/ 1094466 w 2762312"/>
                <a:gd name="connsiteY189" fmla="*/ 1724114 h 3092432"/>
                <a:gd name="connsiteX190" fmla="*/ 1099665 w 2762312"/>
                <a:gd name="connsiteY190" fmla="*/ 1729924 h 3092432"/>
                <a:gd name="connsiteX191" fmla="*/ 1120153 w 2762312"/>
                <a:gd name="connsiteY191" fmla="*/ 1752859 h 3092432"/>
                <a:gd name="connsiteX192" fmla="*/ 1148594 w 2762312"/>
                <a:gd name="connsiteY192" fmla="*/ 1784968 h 3092432"/>
                <a:gd name="connsiteX193" fmla="*/ 1153180 w 2762312"/>
                <a:gd name="connsiteY193" fmla="*/ 1790167 h 3092432"/>
                <a:gd name="connsiteX194" fmla="*/ 1174281 w 2762312"/>
                <a:gd name="connsiteY194" fmla="*/ 1814325 h 3092432"/>
                <a:gd name="connsiteX195" fmla="*/ 1202720 w 2762312"/>
                <a:gd name="connsiteY195" fmla="*/ 1847046 h 3092432"/>
                <a:gd name="connsiteX196" fmla="*/ 1205778 w 2762312"/>
                <a:gd name="connsiteY196" fmla="*/ 1850410 h 3092432"/>
                <a:gd name="connsiteX197" fmla="*/ 1226879 w 2762312"/>
                <a:gd name="connsiteY197" fmla="*/ 1875486 h 3092432"/>
                <a:gd name="connsiteX198" fmla="*/ 1254707 w 2762312"/>
                <a:gd name="connsiteY198" fmla="*/ 1909124 h 3092432"/>
                <a:gd name="connsiteX199" fmla="*/ 1254707 w 2762312"/>
                <a:gd name="connsiteY199" fmla="*/ 1909124 h 3092432"/>
                <a:gd name="connsiteX200" fmla="*/ 1276419 w 2762312"/>
                <a:gd name="connsiteY200" fmla="*/ 1935729 h 3092432"/>
                <a:gd name="connsiteX201" fmla="*/ 1303023 w 2762312"/>
                <a:gd name="connsiteY201" fmla="*/ 1968755 h 3092432"/>
                <a:gd name="connsiteX202" fmla="*/ 1325041 w 2762312"/>
                <a:gd name="connsiteY202" fmla="*/ 1996584 h 3092432"/>
                <a:gd name="connsiteX203" fmla="*/ 1350117 w 2762312"/>
                <a:gd name="connsiteY203" fmla="*/ 2028999 h 3092432"/>
                <a:gd name="connsiteX204" fmla="*/ 1371218 w 2762312"/>
                <a:gd name="connsiteY204" fmla="*/ 2057132 h 3092432"/>
                <a:gd name="connsiteX205" fmla="*/ 1394764 w 2762312"/>
                <a:gd name="connsiteY205" fmla="*/ 2087713 h 3092432"/>
                <a:gd name="connsiteX206" fmla="*/ 1411278 w 2762312"/>
                <a:gd name="connsiteY206" fmla="*/ 2110342 h 3092432"/>
                <a:gd name="connsiteX207" fmla="*/ 1415253 w 2762312"/>
                <a:gd name="connsiteY207" fmla="*/ 2115846 h 3092432"/>
                <a:gd name="connsiteX208" fmla="*/ 1437271 w 2762312"/>
                <a:gd name="connsiteY208" fmla="*/ 2146427 h 3092432"/>
                <a:gd name="connsiteX209" fmla="*/ 1446139 w 2762312"/>
                <a:gd name="connsiteY209" fmla="*/ 2158965 h 3092432"/>
                <a:gd name="connsiteX210" fmla="*/ 1457759 w 2762312"/>
                <a:gd name="connsiteY210" fmla="*/ 2176089 h 3092432"/>
                <a:gd name="connsiteX211" fmla="*/ 1476719 w 2762312"/>
                <a:gd name="connsiteY211" fmla="*/ 2205141 h 3092432"/>
                <a:gd name="connsiteX212" fmla="*/ 1483141 w 2762312"/>
                <a:gd name="connsiteY212" fmla="*/ 2214926 h 3092432"/>
                <a:gd name="connsiteX213" fmla="*/ 1496902 w 2762312"/>
                <a:gd name="connsiteY213" fmla="*/ 2236027 h 3092432"/>
                <a:gd name="connsiteX214" fmla="*/ 1508829 w 2762312"/>
                <a:gd name="connsiteY214" fmla="*/ 2255598 h 3092432"/>
                <a:gd name="connsiteX215" fmla="*/ 1476719 w 2762312"/>
                <a:gd name="connsiteY215" fmla="*/ 2208199 h 3092432"/>
                <a:gd name="connsiteX216" fmla="*/ 1405161 w 2762312"/>
                <a:gd name="connsiteY216" fmla="*/ 2112177 h 309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2762312" h="3092432">
                  <a:moveTo>
                    <a:pt x="2762312" y="2489231"/>
                  </a:moveTo>
                  <a:lnTo>
                    <a:pt x="2762312" y="2474858"/>
                  </a:lnTo>
                  <a:cubicBezTo>
                    <a:pt x="2762312" y="2468437"/>
                    <a:pt x="2762312" y="2462320"/>
                    <a:pt x="2762312" y="2455899"/>
                  </a:cubicBezTo>
                  <a:cubicBezTo>
                    <a:pt x="2762312" y="2449477"/>
                    <a:pt x="2762312" y="2445502"/>
                    <a:pt x="2762312" y="2440303"/>
                  </a:cubicBezTo>
                  <a:cubicBezTo>
                    <a:pt x="2762312" y="2435104"/>
                    <a:pt x="2762312" y="2428071"/>
                    <a:pt x="2762312" y="2421955"/>
                  </a:cubicBezTo>
                  <a:cubicBezTo>
                    <a:pt x="2762312" y="2415839"/>
                    <a:pt x="2762312" y="2411252"/>
                    <a:pt x="2762312" y="2406053"/>
                  </a:cubicBezTo>
                  <a:cubicBezTo>
                    <a:pt x="2762312" y="2400854"/>
                    <a:pt x="2762312" y="2393821"/>
                    <a:pt x="2762312" y="2388011"/>
                  </a:cubicBezTo>
                  <a:cubicBezTo>
                    <a:pt x="2762312" y="2382200"/>
                    <a:pt x="2762312" y="2377307"/>
                    <a:pt x="2762312" y="2371803"/>
                  </a:cubicBezTo>
                  <a:cubicBezTo>
                    <a:pt x="2762312" y="2366299"/>
                    <a:pt x="2762312" y="2359877"/>
                    <a:pt x="2760171" y="2354067"/>
                  </a:cubicBezTo>
                  <a:cubicBezTo>
                    <a:pt x="2758031" y="2348256"/>
                    <a:pt x="2760171" y="2343363"/>
                    <a:pt x="2758031" y="2337859"/>
                  </a:cubicBezTo>
                  <a:cubicBezTo>
                    <a:pt x="2755891" y="2332354"/>
                    <a:pt x="2756502" y="2326238"/>
                    <a:pt x="2755585" y="2320734"/>
                  </a:cubicBezTo>
                  <a:lnTo>
                    <a:pt x="2752833" y="2304221"/>
                  </a:lnTo>
                  <a:cubicBezTo>
                    <a:pt x="2752833" y="2298716"/>
                    <a:pt x="2750692" y="2293212"/>
                    <a:pt x="2749468" y="2287708"/>
                  </a:cubicBezTo>
                  <a:cubicBezTo>
                    <a:pt x="2748246" y="2282203"/>
                    <a:pt x="2747328" y="2276393"/>
                    <a:pt x="2746105" y="2270583"/>
                  </a:cubicBezTo>
                  <a:lnTo>
                    <a:pt x="2742435" y="2254986"/>
                  </a:lnTo>
                  <a:lnTo>
                    <a:pt x="2737848" y="2236639"/>
                  </a:lnTo>
                  <a:cubicBezTo>
                    <a:pt x="2737848" y="2231440"/>
                    <a:pt x="2735402" y="2226547"/>
                    <a:pt x="2733873" y="2221349"/>
                  </a:cubicBezTo>
                  <a:lnTo>
                    <a:pt x="2725616" y="2192603"/>
                  </a:lnTo>
                  <a:cubicBezTo>
                    <a:pt x="2724087" y="2188322"/>
                    <a:pt x="2722864" y="2184041"/>
                    <a:pt x="2721335" y="2179759"/>
                  </a:cubicBezTo>
                  <a:cubicBezTo>
                    <a:pt x="2719805" y="2175478"/>
                    <a:pt x="2717665" y="2167833"/>
                    <a:pt x="2715525" y="2162023"/>
                  </a:cubicBezTo>
                  <a:lnTo>
                    <a:pt x="2710938" y="2148567"/>
                  </a:lnTo>
                  <a:lnTo>
                    <a:pt x="2704821" y="2132054"/>
                  </a:lnTo>
                  <a:cubicBezTo>
                    <a:pt x="2702987" y="2127467"/>
                    <a:pt x="2701458" y="2123186"/>
                    <a:pt x="2699623" y="2118905"/>
                  </a:cubicBezTo>
                  <a:cubicBezTo>
                    <a:pt x="2697788" y="2114623"/>
                    <a:pt x="2695648" y="2108201"/>
                    <a:pt x="2693507" y="2103003"/>
                  </a:cubicBezTo>
                  <a:lnTo>
                    <a:pt x="2688003" y="2090465"/>
                  </a:lnTo>
                  <a:lnTo>
                    <a:pt x="2681580" y="2075175"/>
                  </a:lnTo>
                  <a:lnTo>
                    <a:pt x="2676076" y="2062943"/>
                  </a:lnTo>
                  <a:cubicBezTo>
                    <a:pt x="2673630" y="2058050"/>
                    <a:pt x="2671489" y="2053157"/>
                    <a:pt x="2669043" y="2047959"/>
                  </a:cubicBezTo>
                  <a:cubicBezTo>
                    <a:pt x="2666596" y="2042760"/>
                    <a:pt x="2665373" y="2040619"/>
                    <a:pt x="2663844" y="2036950"/>
                  </a:cubicBezTo>
                  <a:cubicBezTo>
                    <a:pt x="2662315" y="2033280"/>
                    <a:pt x="2658645" y="2026858"/>
                    <a:pt x="2656199" y="2021965"/>
                  </a:cubicBezTo>
                  <a:cubicBezTo>
                    <a:pt x="2653753" y="2017072"/>
                    <a:pt x="2652835" y="2015238"/>
                    <a:pt x="2651000" y="2012179"/>
                  </a:cubicBezTo>
                  <a:lnTo>
                    <a:pt x="2642743" y="1996889"/>
                  </a:lnTo>
                  <a:cubicBezTo>
                    <a:pt x="2642743" y="1994137"/>
                    <a:pt x="2639685" y="1991385"/>
                    <a:pt x="2638463" y="1988633"/>
                  </a:cubicBezTo>
                  <a:cubicBezTo>
                    <a:pt x="2634181" y="1981090"/>
                    <a:pt x="2629900" y="1973750"/>
                    <a:pt x="2625619" y="1966615"/>
                  </a:cubicBezTo>
                  <a:cubicBezTo>
                    <a:pt x="2621949" y="1960805"/>
                    <a:pt x="2617974" y="1953771"/>
                    <a:pt x="2613081" y="1946126"/>
                  </a:cubicBezTo>
                  <a:lnTo>
                    <a:pt x="2609105" y="1939399"/>
                  </a:lnTo>
                  <a:lnTo>
                    <a:pt x="2606353" y="1935423"/>
                  </a:lnTo>
                  <a:cubicBezTo>
                    <a:pt x="2602990" y="1925638"/>
                    <a:pt x="2599625" y="1915852"/>
                    <a:pt x="2595650" y="1906372"/>
                  </a:cubicBezTo>
                  <a:lnTo>
                    <a:pt x="2591980" y="1897198"/>
                  </a:lnTo>
                  <a:cubicBezTo>
                    <a:pt x="2587087" y="1885883"/>
                    <a:pt x="2582194" y="1874568"/>
                    <a:pt x="2576690" y="1863254"/>
                  </a:cubicBezTo>
                  <a:lnTo>
                    <a:pt x="2576690" y="1860502"/>
                  </a:lnTo>
                  <a:cubicBezTo>
                    <a:pt x="2570880" y="1848881"/>
                    <a:pt x="2564764" y="1836955"/>
                    <a:pt x="2558342" y="1825334"/>
                  </a:cubicBezTo>
                  <a:lnTo>
                    <a:pt x="2553450" y="1816772"/>
                  </a:lnTo>
                  <a:cubicBezTo>
                    <a:pt x="2546722" y="1805151"/>
                    <a:pt x="2539994" y="1793531"/>
                    <a:pt x="2532961" y="1782522"/>
                  </a:cubicBezTo>
                  <a:lnTo>
                    <a:pt x="2528985" y="1776406"/>
                  </a:lnTo>
                  <a:lnTo>
                    <a:pt x="2526844" y="1773348"/>
                  </a:lnTo>
                  <a:lnTo>
                    <a:pt x="2523175" y="1768149"/>
                  </a:lnTo>
                  <a:cubicBezTo>
                    <a:pt x="2521980" y="1766782"/>
                    <a:pt x="2520857" y="1765352"/>
                    <a:pt x="2519811" y="1763868"/>
                  </a:cubicBezTo>
                  <a:lnTo>
                    <a:pt x="2515224" y="1757752"/>
                  </a:lnTo>
                  <a:lnTo>
                    <a:pt x="2512471" y="1753776"/>
                  </a:lnTo>
                  <a:lnTo>
                    <a:pt x="2505132" y="1743991"/>
                  </a:lnTo>
                  <a:lnTo>
                    <a:pt x="2505132" y="1743991"/>
                  </a:lnTo>
                  <a:cubicBezTo>
                    <a:pt x="2468742" y="1695368"/>
                    <a:pt x="2407581" y="1616165"/>
                    <a:pt x="2374860" y="1568766"/>
                  </a:cubicBezTo>
                  <a:lnTo>
                    <a:pt x="2374860" y="1568766"/>
                  </a:lnTo>
                  <a:cubicBezTo>
                    <a:pt x="2371191" y="1563262"/>
                    <a:pt x="2367521" y="1558063"/>
                    <a:pt x="2364769" y="1553476"/>
                  </a:cubicBezTo>
                  <a:cubicBezTo>
                    <a:pt x="2368643" y="1561427"/>
                    <a:pt x="2372618" y="1569683"/>
                    <a:pt x="2376696" y="1578246"/>
                  </a:cubicBezTo>
                  <a:cubicBezTo>
                    <a:pt x="2379142" y="1582833"/>
                    <a:pt x="2381283" y="1588337"/>
                    <a:pt x="2383423" y="1593230"/>
                  </a:cubicBezTo>
                  <a:cubicBezTo>
                    <a:pt x="2382172" y="1591073"/>
                    <a:pt x="2380741" y="1589027"/>
                    <a:pt x="2379141" y="1587114"/>
                  </a:cubicBezTo>
                  <a:lnTo>
                    <a:pt x="2360794" y="1560510"/>
                  </a:lnTo>
                  <a:lnTo>
                    <a:pt x="2337552" y="1527483"/>
                  </a:lnTo>
                  <a:lnTo>
                    <a:pt x="2318593" y="1500878"/>
                  </a:lnTo>
                  <a:lnTo>
                    <a:pt x="2293212" y="1465405"/>
                  </a:lnTo>
                  <a:cubicBezTo>
                    <a:pt x="2287095" y="1456843"/>
                    <a:pt x="2280674" y="1448280"/>
                    <a:pt x="2274557" y="1439412"/>
                  </a:cubicBezTo>
                  <a:lnTo>
                    <a:pt x="2246730" y="1401492"/>
                  </a:lnTo>
                  <a:lnTo>
                    <a:pt x="2227769" y="1375805"/>
                  </a:lnTo>
                  <a:lnTo>
                    <a:pt x="2197189" y="1336050"/>
                  </a:lnTo>
                  <a:lnTo>
                    <a:pt x="2177618" y="1310363"/>
                  </a:lnTo>
                  <a:lnTo>
                    <a:pt x="2147038" y="1269080"/>
                  </a:lnTo>
                  <a:lnTo>
                    <a:pt x="2127466" y="1244004"/>
                  </a:lnTo>
                  <a:lnTo>
                    <a:pt x="2093829" y="1200886"/>
                  </a:lnTo>
                  <a:cubicBezTo>
                    <a:pt x="2087712" y="1192629"/>
                    <a:pt x="2081291" y="1184678"/>
                    <a:pt x="2074868" y="1176728"/>
                  </a:cubicBezTo>
                  <a:lnTo>
                    <a:pt x="2039090" y="1131469"/>
                  </a:lnTo>
                  <a:lnTo>
                    <a:pt x="2020742" y="1108839"/>
                  </a:lnTo>
                  <a:lnTo>
                    <a:pt x="1982516" y="1062052"/>
                  </a:lnTo>
                  <a:lnTo>
                    <a:pt x="1965391" y="1041257"/>
                  </a:lnTo>
                  <a:lnTo>
                    <a:pt x="1921050" y="990800"/>
                  </a:lnTo>
                  <a:lnTo>
                    <a:pt x="1905454" y="972451"/>
                  </a:lnTo>
                  <a:lnTo>
                    <a:pt x="1861113" y="921077"/>
                  </a:lnTo>
                  <a:lnTo>
                    <a:pt x="1848269" y="906398"/>
                  </a:lnTo>
                  <a:lnTo>
                    <a:pt x="1799341" y="851354"/>
                  </a:lnTo>
                  <a:lnTo>
                    <a:pt x="1792918" y="844014"/>
                  </a:lnTo>
                  <a:cubicBezTo>
                    <a:pt x="1675254" y="712624"/>
                    <a:pt x="1550181" y="588061"/>
                    <a:pt x="1418311" y="470936"/>
                  </a:cubicBezTo>
                  <a:lnTo>
                    <a:pt x="1409748" y="463291"/>
                  </a:lnTo>
                  <a:cubicBezTo>
                    <a:pt x="1392012" y="447695"/>
                    <a:pt x="1373970" y="432710"/>
                    <a:pt x="1355928" y="417726"/>
                  </a:cubicBezTo>
                  <a:lnTo>
                    <a:pt x="1340331" y="404577"/>
                  </a:lnTo>
                  <a:cubicBezTo>
                    <a:pt x="1323513" y="390510"/>
                    <a:pt x="1306693" y="377054"/>
                    <a:pt x="1289568" y="363905"/>
                  </a:cubicBezTo>
                  <a:cubicBezTo>
                    <a:pt x="1283146" y="358706"/>
                    <a:pt x="1276725" y="353202"/>
                    <a:pt x="1269997" y="348309"/>
                  </a:cubicBezTo>
                  <a:cubicBezTo>
                    <a:pt x="1253891" y="335873"/>
                    <a:pt x="1237684" y="323641"/>
                    <a:pt x="1221374" y="311613"/>
                  </a:cubicBezTo>
                  <a:cubicBezTo>
                    <a:pt x="1214035" y="306108"/>
                    <a:pt x="1206696" y="300298"/>
                    <a:pt x="1199051" y="295099"/>
                  </a:cubicBezTo>
                  <a:cubicBezTo>
                    <a:pt x="1183455" y="283479"/>
                    <a:pt x="1168471" y="272776"/>
                    <a:pt x="1151957" y="261767"/>
                  </a:cubicBezTo>
                  <a:lnTo>
                    <a:pt x="1127798" y="245254"/>
                  </a:lnTo>
                  <a:cubicBezTo>
                    <a:pt x="1112508" y="234856"/>
                    <a:pt x="1097218" y="224765"/>
                    <a:pt x="1081623" y="214673"/>
                  </a:cubicBezTo>
                  <a:lnTo>
                    <a:pt x="1064192" y="203359"/>
                  </a:lnTo>
                  <a:lnTo>
                    <a:pt x="1052571" y="196631"/>
                  </a:lnTo>
                  <a:lnTo>
                    <a:pt x="1028719" y="181953"/>
                  </a:lnTo>
                  <a:cubicBezTo>
                    <a:pt x="1007618" y="169415"/>
                    <a:pt x="986518" y="157488"/>
                    <a:pt x="965723" y="145868"/>
                  </a:cubicBezTo>
                  <a:cubicBezTo>
                    <a:pt x="786959" y="83341"/>
                    <a:pt x="602645" y="37979"/>
                    <a:pt x="415279" y="10397"/>
                  </a:cubicBezTo>
                  <a:lnTo>
                    <a:pt x="415279" y="10397"/>
                  </a:lnTo>
                  <a:lnTo>
                    <a:pt x="406411" y="10397"/>
                  </a:lnTo>
                  <a:lnTo>
                    <a:pt x="370632" y="6116"/>
                  </a:lnTo>
                  <a:lnTo>
                    <a:pt x="354730" y="6116"/>
                  </a:lnTo>
                  <a:cubicBezTo>
                    <a:pt x="341581" y="6116"/>
                    <a:pt x="328125" y="3364"/>
                    <a:pt x="314670" y="2446"/>
                  </a:cubicBezTo>
                  <a:lnTo>
                    <a:pt x="306108" y="2446"/>
                  </a:lnTo>
                  <a:cubicBezTo>
                    <a:pt x="290512" y="2446"/>
                    <a:pt x="275527" y="306"/>
                    <a:pt x="259320" y="0"/>
                  </a:cubicBezTo>
                  <a:lnTo>
                    <a:pt x="244642" y="0"/>
                  </a:lnTo>
                  <a:lnTo>
                    <a:pt x="195407" y="0"/>
                  </a:lnTo>
                  <a:lnTo>
                    <a:pt x="155653" y="0"/>
                  </a:lnTo>
                  <a:lnTo>
                    <a:pt x="149231" y="0"/>
                  </a:lnTo>
                  <a:cubicBezTo>
                    <a:pt x="134247" y="0"/>
                    <a:pt x="118651" y="2141"/>
                    <a:pt x="105195" y="3976"/>
                  </a:cubicBezTo>
                  <a:lnTo>
                    <a:pt x="91741" y="3976"/>
                  </a:lnTo>
                  <a:lnTo>
                    <a:pt x="61160" y="8868"/>
                  </a:lnTo>
                  <a:lnTo>
                    <a:pt x="48010" y="11009"/>
                  </a:lnTo>
                  <a:cubicBezTo>
                    <a:pt x="33944" y="13761"/>
                    <a:pt x="20182" y="16819"/>
                    <a:pt x="6728" y="20489"/>
                  </a:cubicBezTo>
                  <a:lnTo>
                    <a:pt x="6728" y="20489"/>
                  </a:lnTo>
                  <a:lnTo>
                    <a:pt x="6728" y="20489"/>
                  </a:lnTo>
                  <a:lnTo>
                    <a:pt x="6728" y="23547"/>
                  </a:lnTo>
                  <a:cubicBezTo>
                    <a:pt x="6860" y="24254"/>
                    <a:pt x="6860" y="24980"/>
                    <a:pt x="6728" y="25688"/>
                  </a:cubicBezTo>
                  <a:lnTo>
                    <a:pt x="8868" y="31803"/>
                  </a:lnTo>
                  <a:lnTo>
                    <a:pt x="8868" y="33944"/>
                  </a:lnTo>
                  <a:lnTo>
                    <a:pt x="12232" y="43424"/>
                  </a:lnTo>
                  <a:cubicBezTo>
                    <a:pt x="12099" y="44028"/>
                    <a:pt x="12099" y="44654"/>
                    <a:pt x="12232" y="45259"/>
                  </a:cubicBezTo>
                  <a:lnTo>
                    <a:pt x="22323" y="75839"/>
                  </a:lnTo>
                  <a:lnTo>
                    <a:pt x="22323" y="75839"/>
                  </a:lnTo>
                  <a:cubicBezTo>
                    <a:pt x="24158" y="81649"/>
                    <a:pt x="25992" y="87765"/>
                    <a:pt x="28133" y="94187"/>
                  </a:cubicBezTo>
                  <a:lnTo>
                    <a:pt x="28133" y="97551"/>
                  </a:lnTo>
                  <a:lnTo>
                    <a:pt x="33944" y="115593"/>
                  </a:lnTo>
                  <a:cubicBezTo>
                    <a:pt x="34353" y="117354"/>
                    <a:pt x="34864" y="119090"/>
                    <a:pt x="35472" y="120792"/>
                  </a:cubicBezTo>
                  <a:cubicBezTo>
                    <a:pt x="37308" y="126908"/>
                    <a:pt x="39448" y="133330"/>
                    <a:pt x="41589" y="140058"/>
                  </a:cubicBezTo>
                  <a:cubicBezTo>
                    <a:pt x="41956" y="141829"/>
                    <a:pt x="42468" y="143568"/>
                    <a:pt x="43117" y="145256"/>
                  </a:cubicBezTo>
                  <a:cubicBezTo>
                    <a:pt x="45360" y="153003"/>
                    <a:pt x="47807" y="160954"/>
                    <a:pt x="50457" y="169109"/>
                  </a:cubicBezTo>
                  <a:lnTo>
                    <a:pt x="50457" y="171555"/>
                  </a:lnTo>
                  <a:cubicBezTo>
                    <a:pt x="53209" y="181035"/>
                    <a:pt x="56268" y="190515"/>
                    <a:pt x="59020" y="200301"/>
                  </a:cubicBezTo>
                  <a:cubicBezTo>
                    <a:pt x="59020" y="200301"/>
                    <a:pt x="59020" y="203664"/>
                    <a:pt x="60548" y="205499"/>
                  </a:cubicBezTo>
                  <a:cubicBezTo>
                    <a:pt x="62078" y="207334"/>
                    <a:pt x="63300" y="214979"/>
                    <a:pt x="64830" y="220178"/>
                  </a:cubicBezTo>
                  <a:lnTo>
                    <a:pt x="34250" y="122321"/>
                  </a:lnTo>
                  <a:cubicBezTo>
                    <a:pt x="23240" y="86848"/>
                    <a:pt x="11620" y="51375"/>
                    <a:pt x="0" y="15902"/>
                  </a:cubicBezTo>
                  <a:lnTo>
                    <a:pt x="54433" y="233021"/>
                  </a:lnTo>
                  <a:lnTo>
                    <a:pt x="106725" y="450753"/>
                  </a:lnTo>
                  <a:cubicBezTo>
                    <a:pt x="115287" y="487143"/>
                    <a:pt x="123850" y="523534"/>
                    <a:pt x="131495" y="559924"/>
                  </a:cubicBezTo>
                  <a:cubicBezTo>
                    <a:pt x="139140" y="596315"/>
                    <a:pt x="147702" y="632705"/>
                    <a:pt x="155347" y="669095"/>
                  </a:cubicBezTo>
                  <a:cubicBezTo>
                    <a:pt x="162992" y="705486"/>
                    <a:pt x="170026" y="741877"/>
                    <a:pt x="176142" y="778573"/>
                  </a:cubicBezTo>
                  <a:cubicBezTo>
                    <a:pt x="179506" y="796615"/>
                    <a:pt x="181646" y="814963"/>
                    <a:pt x="184704" y="833312"/>
                  </a:cubicBezTo>
                  <a:cubicBezTo>
                    <a:pt x="187762" y="851659"/>
                    <a:pt x="188680" y="869396"/>
                    <a:pt x="190820" y="887744"/>
                  </a:cubicBezTo>
                  <a:lnTo>
                    <a:pt x="190820" y="895083"/>
                  </a:lnTo>
                  <a:lnTo>
                    <a:pt x="196325" y="899671"/>
                  </a:lnTo>
                  <a:cubicBezTo>
                    <a:pt x="257485" y="953186"/>
                    <a:pt x="316811" y="1008231"/>
                    <a:pt x="376443" y="1062969"/>
                  </a:cubicBezTo>
                  <a:cubicBezTo>
                    <a:pt x="407023" y="1090491"/>
                    <a:pt x="435768" y="1118319"/>
                    <a:pt x="465431" y="1146147"/>
                  </a:cubicBezTo>
                  <a:cubicBezTo>
                    <a:pt x="495093" y="1173975"/>
                    <a:pt x="524145" y="1202109"/>
                    <a:pt x="553808" y="1229937"/>
                  </a:cubicBezTo>
                  <a:lnTo>
                    <a:pt x="641268" y="1314644"/>
                  </a:lnTo>
                  <a:cubicBezTo>
                    <a:pt x="671848" y="1342472"/>
                    <a:pt x="699064" y="1371218"/>
                    <a:pt x="727809" y="1399963"/>
                  </a:cubicBezTo>
                  <a:cubicBezTo>
                    <a:pt x="756555" y="1428709"/>
                    <a:pt x="785605" y="1456843"/>
                    <a:pt x="813740" y="1486199"/>
                  </a:cubicBezTo>
                  <a:lnTo>
                    <a:pt x="899059" y="1572741"/>
                  </a:lnTo>
                  <a:lnTo>
                    <a:pt x="983154" y="1660813"/>
                  </a:lnTo>
                  <a:cubicBezTo>
                    <a:pt x="1011288" y="1691393"/>
                    <a:pt x="1038505" y="1720138"/>
                    <a:pt x="1066333" y="1749801"/>
                  </a:cubicBezTo>
                  <a:cubicBezTo>
                    <a:pt x="1094161" y="1779464"/>
                    <a:pt x="1121683" y="1809127"/>
                    <a:pt x="1148288" y="1839707"/>
                  </a:cubicBezTo>
                  <a:lnTo>
                    <a:pt x="1229325" y="1931448"/>
                  </a:lnTo>
                  <a:lnTo>
                    <a:pt x="1308528" y="2023188"/>
                  </a:lnTo>
                  <a:cubicBezTo>
                    <a:pt x="1335438" y="2053768"/>
                    <a:pt x="1360514" y="2084349"/>
                    <a:pt x="1386508" y="2116764"/>
                  </a:cubicBezTo>
                  <a:cubicBezTo>
                    <a:pt x="1412500" y="2149179"/>
                    <a:pt x="1438494" y="2177925"/>
                    <a:pt x="1462346" y="2211868"/>
                  </a:cubicBezTo>
                  <a:cubicBezTo>
                    <a:pt x="1477636" y="2232051"/>
                    <a:pt x="1492926" y="2252234"/>
                    <a:pt x="1509134" y="2273029"/>
                  </a:cubicBezTo>
                  <a:lnTo>
                    <a:pt x="1509134" y="2273029"/>
                  </a:lnTo>
                  <a:cubicBezTo>
                    <a:pt x="1518716" y="2288931"/>
                    <a:pt x="1527890" y="2304832"/>
                    <a:pt x="1536657" y="2320734"/>
                  </a:cubicBezTo>
                  <a:cubicBezTo>
                    <a:pt x="1538106" y="2336149"/>
                    <a:pt x="1540454" y="2351464"/>
                    <a:pt x="1543691" y="2366605"/>
                  </a:cubicBezTo>
                  <a:lnTo>
                    <a:pt x="1541549" y="2363852"/>
                  </a:lnTo>
                  <a:cubicBezTo>
                    <a:pt x="1549089" y="2454396"/>
                    <a:pt x="1582411" y="2540884"/>
                    <a:pt x="1637571" y="2613081"/>
                  </a:cubicBezTo>
                  <a:cubicBezTo>
                    <a:pt x="1747354" y="2852218"/>
                    <a:pt x="2004534" y="3237224"/>
                    <a:pt x="2410946" y="3036312"/>
                  </a:cubicBezTo>
                  <a:cubicBezTo>
                    <a:pt x="2668126" y="2909098"/>
                    <a:pt x="2751304" y="2711855"/>
                    <a:pt x="2752221" y="2516448"/>
                  </a:cubicBezTo>
                  <a:cubicBezTo>
                    <a:pt x="2762312" y="2509720"/>
                    <a:pt x="2762312" y="2499323"/>
                    <a:pt x="2762312" y="2489231"/>
                  </a:cubicBezTo>
                  <a:close/>
                  <a:moveTo>
                    <a:pt x="245559" y="893555"/>
                  </a:moveTo>
                  <a:lnTo>
                    <a:pt x="232104" y="881934"/>
                  </a:lnTo>
                  <a:lnTo>
                    <a:pt x="232104" y="881934"/>
                  </a:lnTo>
                  <a:cubicBezTo>
                    <a:pt x="236385" y="884992"/>
                    <a:pt x="240666" y="889273"/>
                    <a:pt x="245864" y="893555"/>
                  </a:cubicBezTo>
                  <a:close/>
                  <a:moveTo>
                    <a:pt x="1404855" y="2112177"/>
                  </a:moveTo>
                  <a:cubicBezTo>
                    <a:pt x="1380697" y="2079762"/>
                    <a:pt x="1357456" y="2046123"/>
                    <a:pt x="1331769" y="2014626"/>
                  </a:cubicBezTo>
                  <a:lnTo>
                    <a:pt x="1255930" y="1918910"/>
                  </a:lnTo>
                  <a:cubicBezTo>
                    <a:pt x="1229937" y="1888330"/>
                    <a:pt x="1203944" y="1857749"/>
                    <a:pt x="1177644" y="1825028"/>
                  </a:cubicBezTo>
                  <a:cubicBezTo>
                    <a:pt x="1151346" y="1792308"/>
                    <a:pt x="1124435" y="1763868"/>
                    <a:pt x="1097524" y="1733288"/>
                  </a:cubicBezTo>
                  <a:cubicBezTo>
                    <a:pt x="1070613" y="1702707"/>
                    <a:pt x="1044009" y="1672127"/>
                    <a:pt x="1016181" y="1641547"/>
                  </a:cubicBezTo>
                  <a:lnTo>
                    <a:pt x="933308" y="1551947"/>
                  </a:lnTo>
                  <a:lnTo>
                    <a:pt x="902728" y="1518920"/>
                  </a:lnTo>
                  <a:lnTo>
                    <a:pt x="927192" y="1544302"/>
                  </a:lnTo>
                  <a:lnTo>
                    <a:pt x="934837" y="1552253"/>
                  </a:lnTo>
                  <a:lnTo>
                    <a:pt x="950433" y="1568766"/>
                  </a:lnTo>
                  <a:lnTo>
                    <a:pt x="981014" y="1602710"/>
                  </a:lnTo>
                  <a:lnTo>
                    <a:pt x="988659" y="1610661"/>
                  </a:lnTo>
                  <a:lnTo>
                    <a:pt x="1007007" y="1630232"/>
                  </a:lnTo>
                  <a:lnTo>
                    <a:pt x="1037587" y="1662953"/>
                  </a:lnTo>
                  <a:lnTo>
                    <a:pt x="1044315" y="1670293"/>
                  </a:lnTo>
                  <a:lnTo>
                    <a:pt x="1063886" y="1691393"/>
                  </a:lnTo>
                  <a:lnTo>
                    <a:pt x="1094466" y="1724114"/>
                  </a:lnTo>
                  <a:lnTo>
                    <a:pt x="1099665" y="1729924"/>
                  </a:lnTo>
                  <a:lnTo>
                    <a:pt x="1120153" y="1752859"/>
                  </a:lnTo>
                  <a:lnTo>
                    <a:pt x="1148594" y="1784968"/>
                  </a:lnTo>
                  <a:lnTo>
                    <a:pt x="1153180" y="1790167"/>
                  </a:lnTo>
                  <a:lnTo>
                    <a:pt x="1174281" y="1814325"/>
                  </a:lnTo>
                  <a:lnTo>
                    <a:pt x="1202720" y="1847046"/>
                  </a:lnTo>
                  <a:lnTo>
                    <a:pt x="1205778" y="1850410"/>
                  </a:lnTo>
                  <a:lnTo>
                    <a:pt x="1226879" y="1875486"/>
                  </a:lnTo>
                  <a:lnTo>
                    <a:pt x="1254707" y="1909124"/>
                  </a:lnTo>
                  <a:lnTo>
                    <a:pt x="1254707" y="1909124"/>
                  </a:lnTo>
                  <a:lnTo>
                    <a:pt x="1276419" y="1935729"/>
                  </a:lnTo>
                  <a:lnTo>
                    <a:pt x="1303023" y="1968755"/>
                  </a:lnTo>
                  <a:lnTo>
                    <a:pt x="1325041" y="1996584"/>
                  </a:lnTo>
                  <a:lnTo>
                    <a:pt x="1350117" y="2028999"/>
                  </a:lnTo>
                  <a:lnTo>
                    <a:pt x="1371218" y="2057132"/>
                  </a:lnTo>
                  <a:cubicBezTo>
                    <a:pt x="1379168" y="2067836"/>
                    <a:pt x="1387119" y="2078233"/>
                    <a:pt x="1394764" y="2087713"/>
                  </a:cubicBezTo>
                  <a:lnTo>
                    <a:pt x="1411278" y="2110342"/>
                  </a:lnTo>
                  <a:lnTo>
                    <a:pt x="1415253" y="2115846"/>
                  </a:lnTo>
                  <a:cubicBezTo>
                    <a:pt x="1422898" y="2126244"/>
                    <a:pt x="1429931" y="2136641"/>
                    <a:pt x="1437271" y="2146427"/>
                  </a:cubicBezTo>
                  <a:lnTo>
                    <a:pt x="1446139" y="2158965"/>
                  </a:lnTo>
                  <a:cubicBezTo>
                    <a:pt x="1449808" y="2164775"/>
                    <a:pt x="1453784" y="2170280"/>
                    <a:pt x="1457759" y="2176089"/>
                  </a:cubicBezTo>
                  <a:cubicBezTo>
                    <a:pt x="1461735" y="2181900"/>
                    <a:pt x="1470603" y="2195355"/>
                    <a:pt x="1476719" y="2205141"/>
                  </a:cubicBezTo>
                  <a:lnTo>
                    <a:pt x="1483141" y="2214926"/>
                  </a:lnTo>
                  <a:cubicBezTo>
                    <a:pt x="1487627" y="2222266"/>
                    <a:pt x="1492213" y="2229299"/>
                    <a:pt x="1496902" y="2236027"/>
                  </a:cubicBezTo>
                  <a:lnTo>
                    <a:pt x="1508829" y="2255598"/>
                  </a:lnTo>
                  <a:cubicBezTo>
                    <a:pt x="1498125" y="2240002"/>
                    <a:pt x="1487728" y="2225018"/>
                    <a:pt x="1476719" y="2208199"/>
                  </a:cubicBezTo>
                  <a:cubicBezTo>
                    <a:pt x="1454090" y="2177313"/>
                    <a:pt x="1429320" y="2145204"/>
                    <a:pt x="1405161" y="2112177"/>
                  </a:cubicBezTo>
                  <a:close/>
                </a:path>
              </a:pathLst>
            </a:custGeom>
            <a:solidFill>
              <a:srgbClr val="65BFFF"/>
            </a:solidFill>
            <a:ln w="30569"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59930094-1444-432C-B7B6-25C425A5A7BD}"/>
                </a:ext>
              </a:extLst>
            </p:cNvPr>
            <p:cNvSpPr/>
            <p:nvPr/>
          </p:nvSpPr>
          <p:spPr>
            <a:xfrm>
              <a:off x="14943164" y="1913184"/>
              <a:ext cx="1205744" cy="1061101"/>
            </a:xfrm>
            <a:custGeom>
              <a:avLst/>
              <a:gdLst>
                <a:gd name="connsiteX0" fmla="*/ 816799 w 1057465"/>
                <a:gd name="connsiteY0" fmla="*/ 423675 h 929185"/>
                <a:gd name="connsiteX1" fmla="*/ 546164 w 1057465"/>
                <a:gd name="connsiteY1" fmla="*/ 726725 h 929185"/>
                <a:gd name="connsiteX2" fmla="*/ 216509 w 1057465"/>
                <a:gd name="connsiteY2" fmla="*/ 876874 h 929185"/>
                <a:gd name="connsiteX3" fmla="*/ 205805 w 1057465"/>
                <a:gd name="connsiteY3" fmla="*/ 868006 h 929185"/>
                <a:gd name="connsiteX4" fmla="*/ 0 w 1057465"/>
                <a:gd name="connsiteY4" fmla="*/ 23686 h 929185"/>
                <a:gd name="connsiteX5" fmla="*/ 958997 w 1057465"/>
                <a:gd name="connsiteY5" fmla="*/ 150593 h 929185"/>
                <a:gd name="connsiteX6" fmla="*/ 1057465 w 1057465"/>
                <a:gd name="connsiteY6" fmla="*/ 208084 h 929185"/>
                <a:gd name="connsiteX7" fmla="*/ 816799 w 1057465"/>
                <a:gd name="connsiteY7" fmla="*/ 423675 h 92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7465" h="929185">
                  <a:moveTo>
                    <a:pt x="816799" y="423675"/>
                  </a:moveTo>
                  <a:cubicBezTo>
                    <a:pt x="929945" y="845682"/>
                    <a:pt x="546164" y="726725"/>
                    <a:pt x="546164" y="726725"/>
                  </a:cubicBezTo>
                  <a:cubicBezTo>
                    <a:pt x="485003" y="987574"/>
                    <a:pt x="299076" y="946291"/>
                    <a:pt x="216509" y="876874"/>
                  </a:cubicBezTo>
                  <a:lnTo>
                    <a:pt x="205805" y="868006"/>
                  </a:lnTo>
                  <a:cubicBezTo>
                    <a:pt x="161915" y="581111"/>
                    <a:pt x="93052" y="298597"/>
                    <a:pt x="0" y="23686"/>
                  </a:cubicBezTo>
                  <a:cubicBezTo>
                    <a:pt x="353508" y="-71419"/>
                    <a:pt x="958997" y="150593"/>
                    <a:pt x="958997" y="150593"/>
                  </a:cubicBezTo>
                  <a:cubicBezTo>
                    <a:pt x="991718" y="168330"/>
                    <a:pt x="1024744" y="187595"/>
                    <a:pt x="1057465" y="208084"/>
                  </a:cubicBezTo>
                  <a:cubicBezTo>
                    <a:pt x="1049514" y="529482"/>
                    <a:pt x="816799" y="423675"/>
                    <a:pt x="816799" y="423675"/>
                  </a:cubicBezTo>
                  <a:close/>
                </a:path>
              </a:pathLst>
            </a:custGeom>
            <a:solidFill>
              <a:srgbClr val="F9A56A"/>
            </a:solidFill>
            <a:ln w="30569"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BCCC183C-0BD4-46CF-8749-83CA8820EBCB}"/>
                </a:ext>
              </a:extLst>
            </p:cNvPr>
            <p:cNvSpPr/>
            <p:nvPr/>
          </p:nvSpPr>
          <p:spPr>
            <a:xfrm>
              <a:off x="16036632" y="2085156"/>
              <a:ext cx="52998" cy="30033"/>
            </a:xfrm>
            <a:custGeom>
              <a:avLst/>
              <a:gdLst>
                <a:gd name="connsiteX0" fmla="*/ 46482 w 46481"/>
                <a:gd name="connsiteY0" fmla="*/ 26299 h 26299"/>
                <a:gd name="connsiteX1" fmla="*/ 0 w 46481"/>
                <a:gd name="connsiteY1" fmla="*/ 0 h 26299"/>
                <a:gd name="connsiteX2" fmla="*/ 46482 w 46481"/>
                <a:gd name="connsiteY2" fmla="*/ 26299 h 26299"/>
              </a:gdLst>
              <a:ahLst/>
              <a:cxnLst>
                <a:cxn ang="0">
                  <a:pos x="connsiteX0" y="connsiteY0"/>
                </a:cxn>
                <a:cxn ang="0">
                  <a:pos x="connsiteX1" y="connsiteY1"/>
                </a:cxn>
                <a:cxn ang="0">
                  <a:pos x="connsiteX2" y="connsiteY2"/>
                </a:cxn>
              </a:cxnLst>
              <a:rect l="l" t="t" r="r" b="b"/>
              <a:pathLst>
                <a:path w="46481" h="26299">
                  <a:moveTo>
                    <a:pt x="46482" y="26299"/>
                  </a:moveTo>
                  <a:cubicBezTo>
                    <a:pt x="31192" y="17125"/>
                    <a:pt x="15901" y="8257"/>
                    <a:pt x="0" y="0"/>
                  </a:cubicBezTo>
                  <a:cubicBezTo>
                    <a:pt x="15596" y="7645"/>
                    <a:pt x="31192" y="17125"/>
                    <a:pt x="46482" y="26299"/>
                  </a:cubicBezTo>
                  <a:close/>
                </a:path>
              </a:pathLst>
            </a:custGeom>
            <a:solidFill>
              <a:srgbClr val="F7DB00"/>
            </a:solidFill>
            <a:ln w="30569"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13233112-96E4-479E-AEC8-49BBD777F363}"/>
                </a:ext>
              </a:extLst>
            </p:cNvPr>
            <p:cNvSpPr/>
            <p:nvPr/>
          </p:nvSpPr>
          <p:spPr>
            <a:xfrm>
              <a:off x="15190032" y="2150810"/>
              <a:ext cx="2897411" cy="3246297"/>
            </a:xfrm>
            <a:custGeom>
              <a:avLst/>
              <a:gdLst>
                <a:gd name="connsiteX0" fmla="*/ 2186487 w 2541096"/>
                <a:gd name="connsiteY0" fmla="*/ 2784942 h 2842716"/>
                <a:gd name="connsiteX1" fmla="*/ 1394764 w 2541096"/>
                <a:gd name="connsiteY1" fmla="*/ 2271806 h 2842716"/>
                <a:gd name="connsiteX2" fmla="*/ 0 w 2541096"/>
                <a:gd name="connsiteY2" fmla="*/ 668790 h 2842716"/>
                <a:gd name="connsiteX3" fmla="*/ 329655 w 2541096"/>
                <a:gd name="connsiteY3" fmla="*/ 518641 h 2842716"/>
                <a:gd name="connsiteX4" fmla="*/ 600290 w 2541096"/>
                <a:gd name="connsiteY4" fmla="*/ 215591 h 2842716"/>
                <a:gd name="connsiteX5" fmla="*/ 840956 w 2541096"/>
                <a:gd name="connsiteY5" fmla="*/ 0 h 2842716"/>
                <a:gd name="connsiteX6" fmla="*/ 2400549 w 2541096"/>
                <a:gd name="connsiteY6" fmla="*/ 1762033 h 2842716"/>
                <a:gd name="connsiteX7" fmla="*/ 2186487 w 2541096"/>
                <a:gd name="connsiteY7" fmla="*/ 2784942 h 284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1096" h="2842716">
                  <a:moveTo>
                    <a:pt x="2186487" y="2784942"/>
                  </a:moveTo>
                  <a:cubicBezTo>
                    <a:pt x="1715245" y="3019798"/>
                    <a:pt x="1469380" y="2476082"/>
                    <a:pt x="1394764" y="2271806"/>
                  </a:cubicBezTo>
                  <a:cubicBezTo>
                    <a:pt x="1191712" y="1714940"/>
                    <a:pt x="116817" y="770622"/>
                    <a:pt x="0" y="668790"/>
                  </a:cubicBezTo>
                  <a:cubicBezTo>
                    <a:pt x="82872" y="738207"/>
                    <a:pt x="268188" y="779490"/>
                    <a:pt x="329655" y="518641"/>
                  </a:cubicBezTo>
                  <a:cubicBezTo>
                    <a:pt x="329655" y="518641"/>
                    <a:pt x="713436" y="637598"/>
                    <a:pt x="600290" y="215591"/>
                  </a:cubicBezTo>
                  <a:cubicBezTo>
                    <a:pt x="600290" y="215591"/>
                    <a:pt x="833005" y="321398"/>
                    <a:pt x="840956" y="0"/>
                  </a:cubicBezTo>
                  <a:cubicBezTo>
                    <a:pt x="1593230" y="468184"/>
                    <a:pt x="2289848" y="1577329"/>
                    <a:pt x="2400549" y="1762033"/>
                  </a:cubicBezTo>
                  <a:cubicBezTo>
                    <a:pt x="2543970" y="2000559"/>
                    <a:pt x="2702069" y="2527762"/>
                    <a:pt x="2186487" y="2784942"/>
                  </a:cubicBezTo>
                  <a:close/>
                </a:path>
              </a:pathLst>
            </a:custGeom>
            <a:solidFill>
              <a:srgbClr val="F7DB00"/>
            </a:solidFill>
            <a:ln w="30569"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20D3762B-5C97-4693-893F-098238BBC3DE}"/>
                </a:ext>
              </a:extLst>
            </p:cNvPr>
            <p:cNvSpPr/>
            <p:nvPr/>
          </p:nvSpPr>
          <p:spPr>
            <a:xfrm>
              <a:off x="14943166" y="1913240"/>
              <a:ext cx="466535" cy="441511"/>
            </a:xfrm>
            <a:custGeom>
              <a:avLst/>
              <a:gdLst>
                <a:gd name="connsiteX0" fmla="*/ 409163 w 409162"/>
                <a:gd name="connsiteY0" fmla="*/ 14767 h 386622"/>
                <a:gd name="connsiteX1" fmla="*/ 371549 w 409162"/>
                <a:gd name="connsiteY1" fmla="*/ 120574 h 386622"/>
                <a:gd name="connsiteX2" fmla="*/ 107947 w 409162"/>
                <a:gd name="connsiteY2" fmla="*/ 386622 h 386622"/>
                <a:gd name="connsiteX3" fmla="*/ 0 w 409162"/>
                <a:gd name="connsiteY3" fmla="*/ 23635 h 386622"/>
                <a:gd name="connsiteX4" fmla="*/ 409163 w 409162"/>
                <a:gd name="connsiteY4" fmla="*/ 14767 h 386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62" h="386622">
                  <a:moveTo>
                    <a:pt x="409163" y="14767"/>
                  </a:moveTo>
                  <a:cubicBezTo>
                    <a:pt x="399911" y="51119"/>
                    <a:pt x="387319" y="86539"/>
                    <a:pt x="371549" y="120574"/>
                  </a:cubicBezTo>
                  <a:cubicBezTo>
                    <a:pt x="319445" y="238694"/>
                    <a:pt x="225581" y="333429"/>
                    <a:pt x="107947" y="386622"/>
                  </a:cubicBezTo>
                  <a:cubicBezTo>
                    <a:pt x="53209" y="175925"/>
                    <a:pt x="0" y="23635"/>
                    <a:pt x="0" y="23635"/>
                  </a:cubicBezTo>
                  <a:cubicBezTo>
                    <a:pt x="118957" y="-8169"/>
                    <a:pt x="266047" y="-4499"/>
                    <a:pt x="409163" y="14767"/>
                  </a:cubicBezTo>
                  <a:close/>
                </a:path>
              </a:pathLst>
            </a:custGeom>
            <a:solidFill>
              <a:srgbClr val="0176AB"/>
            </a:solidFill>
            <a:ln w="30569"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C995C2D8-C8EB-40D8-B2AC-D1A1BA4155DC}"/>
                </a:ext>
              </a:extLst>
            </p:cNvPr>
            <p:cNvSpPr/>
            <p:nvPr/>
          </p:nvSpPr>
          <p:spPr>
            <a:xfrm>
              <a:off x="14943864" y="1940231"/>
              <a:ext cx="2378709" cy="2867652"/>
            </a:xfrm>
            <a:custGeom>
              <a:avLst/>
              <a:gdLst>
                <a:gd name="connsiteX0" fmla="*/ 1847657 w 2086183"/>
                <a:gd name="connsiteY0" fmla="*/ 2510025 h 2511144"/>
                <a:gd name="connsiteX1" fmla="*/ 1656837 w 2086183"/>
                <a:gd name="connsiteY1" fmla="*/ 2420119 h 2511144"/>
                <a:gd name="connsiteX2" fmla="*/ 1551335 w 2086183"/>
                <a:gd name="connsiteY2" fmla="*/ 2325627 h 2511144"/>
                <a:gd name="connsiteX3" fmla="*/ 205805 w 2086183"/>
                <a:gd name="connsiteY3" fmla="*/ 844320 h 2511144"/>
                <a:gd name="connsiteX4" fmla="*/ 0 w 2086183"/>
                <a:gd name="connsiteY4" fmla="*/ 0 h 2511144"/>
                <a:gd name="connsiteX5" fmla="*/ 546163 w 2086183"/>
                <a:gd name="connsiteY5" fmla="*/ 703345 h 2511144"/>
                <a:gd name="connsiteX6" fmla="*/ 2086184 w 2086183"/>
                <a:gd name="connsiteY6" fmla="*/ 2467519 h 2511144"/>
                <a:gd name="connsiteX7" fmla="*/ 1847658 w 2086183"/>
                <a:gd name="connsiteY7" fmla="*/ 2510025 h 251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6183" h="2511144">
                  <a:moveTo>
                    <a:pt x="1847657" y="2510025"/>
                  </a:moveTo>
                  <a:cubicBezTo>
                    <a:pt x="1775401" y="2503637"/>
                    <a:pt x="1707767" y="2471772"/>
                    <a:pt x="1656837" y="2420119"/>
                  </a:cubicBezTo>
                  <a:cubicBezTo>
                    <a:pt x="1624054" y="2386056"/>
                    <a:pt x="1588790" y="2354472"/>
                    <a:pt x="1551335" y="2325627"/>
                  </a:cubicBezTo>
                  <a:cubicBezTo>
                    <a:pt x="1233913" y="1728089"/>
                    <a:pt x="205805" y="844320"/>
                    <a:pt x="205805" y="844320"/>
                  </a:cubicBezTo>
                  <a:cubicBezTo>
                    <a:pt x="161915" y="557425"/>
                    <a:pt x="93052" y="274912"/>
                    <a:pt x="0" y="0"/>
                  </a:cubicBezTo>
                  <a:lnTo>
                    <a:pt x="546163" y="703345"/>
                  </a:lnTo>
                  <a:cubicBezTo>
                    <a:pt x="546163" y="703345"/>
                    <a:pt x="1727477" y="1796283"/>
                    <a:pt x="2086184" y="2467519"/>
                  </a:cubicBezTo>
                  <a:cubicBezTo>
                    <a:pt x="2011321" y="2500897"/>
                    <a:pt x="1929441" y="2515488"/>
                    <a:pt x="1847658" y="2510025"/>
                  </a:cubicBezTo>
                  <a:close/>
                </a:path>
              </a:pathLst>
            </a:custGeom>
            <a:solidFill>
              <a:srgbClr val="F7DB00">
                <a:alpha val="40000"/>
              </a:srgbClr>
            </a:solidFill>
            <a:ln w="30569"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82CE449F-812D-4CE1-8BCA-C12F3474777A}"/>
                </a:ext>
              </a:extLst>
            </p:cNvPr>
            <p:cNvSpPr/>
            <p:nvPr/>
          </p:nvSpPr>
          <p:spPr>
            <a:xfrm>
              <a:off x="15190032" y="2743080"/>
              <a:ext cx="2131843" cy="2064718"/>
            </a:xfrm>
            <a:custGeom>
              <a:avLst/>
              <a:gdLst>
                <a:gd name="connsiteX0" fmla="*/ 1869675 w 1869675"/>
                <a:gd name="connsiteY0" fmla="*/ 1764174 h 1808031"/>
                <a:gd name="connsiteX1" fmla="*/ 1631761 w 1869675"/>
                <a:gd name="connsiteY1" fmla="*/ 1806986 h 1808031"/>
                <a:gd name="connsiteX2" fmla="*/ 1440941 w 1869675"/>
                <a:gd name="connsiteY2" fmla="*/ 1717080 h 1808031"/>
                <a:gd name="connsiteX3" fmla="*/ 1335438 w 1869675"/>
                <a:gd name="connsiteY3" fmla="*/ 1622587 h 1808031"/>
                <a:gd name="connsiteX4" fmla="*/ 0 w 1869675"/>
                <a:gd name="connsiteY4" fmla="*/ 150149 h 1808031"/>
                <a:gd name="connsiteX5" fmla="*/ 329655 w 1869675"/>
                <a:gd name="connsiteY5" fmla="*/ 0 h 1808031"/>
                <a:gd name="connsiteX6" fmla="*/ 1869675 w 1869675"/>
                <a:gd name="connsiteY6" fmla="*/ 1764174 h 180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9675" h="1808031">
                  <a:moveTo>
                    <a:pt x="1869675" y="1764174"/>
                  </a:moveTo>
                  <a:cubicBezTo>
                    <a:pt x="1795026" y="1797558"/>
                    <a:pt x="1713366" y="1812253"/>
                    <a:pt x="1631761" y="1806986"/>
                  </a:cubicBezTo>
                  <a:cubicBezTo>
                    <a:pt x="1559504" y="1800598"/>
                    <a:pt x="1491871" y="1768732"/>
                    <a:pt x="1440941" y="1717080"/>
                  </a:cubicBezTo>
                  <a:cubicBezTo>
                    <a:pt x="1408229" y="1682944"/>
                    <a:pt x="1372959" y="1651354"/>
                    <a:pt x="1335438" y="1622587"/>
                  </a:cubicBezTo>
                  <a:cubicBezTo>
                    <a:pt x="1036670" y="1060217"/>
                    <a:pt x="108254" y="244336"/>
                    <a:pt x="0" y="150149"/>
                  </a:cubicBezTo>
                  <a:cubicBezTo>
                    <a:pt x="82872" y="219566"/>
                    <a:pt x="268188" y="260849"/>
                    <a:pt x="329655" y="0"/>
                  </a:cubicBezTo>
                  <a:cubicBezTo>
                    <a:pt x="329655" y="0"/>
                    <a:pt x="1510970" y="1092938"/>
                    <a:pt x="1869675" y="1764174"/>
                  </a:cubicBezTo>
                  <a:close/>
                </a:path>
              </a:pathLst>
            </a:custGeom>
            <a:solidFill>
              <a:srgbClr val="F7DB00">
                <a:alpha val="40000"/>
              </a:srgbClr>
            </a:solidFill>
            <a:ln w="30569"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B97A5E69-459F-4A1F-8957-A2AE81202F4A}"/>
                </a:ext>
              </a:extLst>
            </p:cNvPr>
            <p:cNvSpPr/>
            <p:nvPr/>
          </p:nvSpPr>
          <p:spPr>
            <a:xfrm>
              <a:off x="14943166" y="1913183"/>
              <a:ext cx="3144090" cy="3317721"/>
            </a:xfrm>
            <a:custGeom>
              <a:avLst/>
              <a:gdLst>
                <a:gd name="connsiteX0" fmla="*/ 2617056 w 2757439"/>
                <a:gd name="connsiteY0" fmla="*/ 1970117 h 2905260"/>
                <a:gd name="connsiteX1" fmla="*/ 2541829 w 2757439"/>
                <a:gd name="connsiteY1" fmla="*/ 2905261 h 2905260"/>
                <a:gd name="connsiteX2" fmla="*/ 2511249 w 2757439"/>
                <a:gd name="connsiteY2" fmla="*/ 2703431 h 2905260"/>
                <a:gd name="connsiteX3" fmla="*/ 818021 w 2757439"/>
                <a:gd name="connsiteY3" fmla="*/ 423675 h 2905260"/>
                <a:gd name="connsiteX4" fmla="*/ 0 w 2757439"/>
                <a:gd name="connsiteY4" fmla="*/ 23685 h 2905260"/>
                <a:gd name="connsiteX5" fmla="*/ 958996 w 2757439"/>
                <a:gd name="connsiteY5" fmla="*/ 150593 h 2905260"/>
                <a:gd name="connsiteX6" fmla="*/ 2617056 w 2757439"/>
                <a:gd name="connsiteY6" fmla="*/ 1970117 h 290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7439" h="2905260">
                  <a:moveTo>
                    <a:pt x="2617056" y="1970117"/>
                  </a:moveTo>
                  <a:cubicBezTo>
                    <a:pt x="2745494" y="2184179"/>
                    <a:pt x="2885857" y="2630039"/>
                    <a:pt x="2541829" y="2905261"/>
                  </a:cubicBezTo>
                  <a:cubicBezTo>
                    <a:pt x="2519508" y="2840389"/>
                    <a:pt x="2509147" y="2772004"/>
                    <a:pt x="2511249" y="2703431"/>
                  </a:cubicBezTo>
                  <a:cubicBezTo>
                    <a:pt x="2493512" y="1777156"/>
                    <a:pt x="818021" y="423675"/>
                    <a:pt x="818021" y="423675"/>
                  </a:cubicBezTo>
                  <a:cubicBezTo>
                    <a:pt x="309166" y="66498"/>
                    <a:pt x="0" y="23685"/>
                    <a:pt x="0" y="23685"/>
                  </a:cubicBezTo>
                  <a:cubicBezTo>
                    <a:pt x="353507" y="-71419"/>
                    <a:pt x="958996" y="150593"/>
                    <a:pt x="958996" y="150593"/>
                  </a:cubicBezTo>
                  <a:cubicBezTo>
                    <a:pt x="1747965" y="577799"/>
                    <a:pt x="2501463" y="1777156"/>
                    <a:pt x="2617056" y="1970117"/>
                  </a:cubicBezTo>
                  <a:close/>
                </a:path>
              </a:pathLst>
            </a:custGeom>
            <a:solidFill>
              <a:srgbClr val="F7DB00"/>
            </a:solidFill>
            <a:ln w="30569"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EFEE5BD7-0725-4977-B206-29B8CF264ACA}"/>
                </a:ext>
              </a:extLst>
            </p:cNvPr>
            <p:cNvSpPr/>
            <p:nvPr/>
          </p:nvSpPr>
          <p:spPr>
            <a:xfrm>
              <a:off x="15158650" y="2448205"/>
              <a:ext cx="183851" cy="323677"/>
            </a:xfrm>
            <a:custGeom>
              <a:avLst/>
              <a:gdLst>
                <a:gd name="connsiteX0" fmla="*/ 16514 w 161242"/>
                <a:gd name="connsiteY0" fmla="*/ 90944 h 283438"/>
                <a:gd name="connsiteX1" fmla="*/ 16514 w 161242"/>
                <a:gd name="connsiteY1" fmla="*/ 1955 h 283438"/>
                <a:gd name="connsiteX2" fmla="*/ 97552 w 161242"/>
                <a:gd name="connsiteY2" fmla="*/ 58223 h 283438"/>
                <a:gd name="connsiteX3" fmla="*/ 97552 w 161242"/>
                <a:gd name="connsiteY3" fmla="*/ 147211 h 283438"/>
                <a:gd name="connsiteX4" fmla="*/ 16514 w 161242"/>
                <a:gd name="connsiteY4" fmla="*/ 90944 h 283438"/>
                <a:gd name="connsiteX5" fmla="*/ 94494 w 161242"/>
                <a:gd name="connsiteY5" fmla="*/ 232836 h 283438"/>
                <a:gd name="connsiteX6" fmla="*/ 107949 w 161242"/>
                <a:gd name="connsiteY6" fmla="*/ 171675 h 283438"/>
                <a:gd name="connsiteX7" fmla="*/ 156572 w 161242"/>
                <a:gd name="connsiteY7" fmla="*/ 222133 h 283438"/>
                <a:gd name="connsiteX8" fmla="*/ 143116 w 161242"/>
                <a:gd name="connsiteY8" fmla="*/ 283294 h 283438"/>
                <a:gd name="connsiteX9" fmla="*/ 94494 w 161242"/>
                <a:gd name="connsiteY9" fmla="*/ 232836 h 28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242" h="283438">
                  <a:moveTo>
                    <a:pt x="16514" y="90944"/>
                  </a:moveTo>
                  <a:cubicBezTo>
                    <a:pt x="-5809" y="50884"/>
                    <a:pt x="-5198" y="11435"/>
                    <a:pt x="16514" y="1955"/>
                  </a:cubicBezTo>
                  <a:cubicBezTo>
                    <a:pt x="38226" y="-7524"/>
                    <a:pt x="75228" y="18469"/>
                    <a:pt x="97552" y="58223"/>
                  </a:cubicBezTo>
                  <a:cubicBezTo>
                    <a:pt x="119875" y="97977"/>
                    <a:pt x="118958" y="137732"/>
                    <a:pt x="97552" y="147211"/>
                  </a:cubicBezTo>
                  <a:cubicBezTo>
                    <a:pt x="76146" y="156691"/>
                    <a:pt x="38226" y="130698"/>
                    <a:pt x="16514" y="90944"/>
                  </a:cubicBezTo>
                  <a:close/>
                  <a:moveTo>
                    <a:pt x="94494" y="232836"/>
                  </a:moveTo>
                  <a:cubicBezTo>
                    <a:pt x="84708" y="202256"/>
                    <a:pt x="90824" y="173816"/>
                    <a:pt x="107949" y="171675"/>
                  </a:cubicBezTo>
                  <a:cubicBezTo>
                    <a:pt x="125074" y="169535"/>
                    <a:pt x="146786" y="191247"/>
                    <a:pt x="156572" y="222133"/>
                  </a:cubicBezTo>
                  <a:cubicBezTo>
                    <a:pt x="166358" y="253019"/>
                    <a:pt x="160241" y="281153"/>
                    <a:pt x="143116" y="283294"/>
                  </a:cubicBezTo>
                  <a:cubicBezTo>
                    <a:pt x="125992" y="285434"/>
                    <a:pt x="104280" y="263722"/>
                    <a:pt x="94494" y="232836"/>
                  </a:cubicBezTo>
                  <a:close/>
                </a:path>
              </a:pathLst>
            </a:custGeom>
            <a:solidFill>
              <a:srgbClr val="F9A56A"/>
            </a:solidFill>
            <a:ln w="30569"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31AC6E4B-55F1-4A97-9DE0-46BD83294E54}"/>
                </a:ext>
              </a:extLst>
            </p:cNvPr>
            <p:cNvSpPr/>
            <p:nvPr/>
          </p:nvSpPr>
          <p:spPr>
            <a:xfrm>
              <a:off x="14943166" y="1940231"/>
              <a:ext cx="1752475" cy="2618081"/>
            </a:xfrm>
            <a:custGeom>
              <a:avLst/>
              <a:gdLst>
                <a:gd name="connsiteX0" fmla="*/ 0 w 1536961"/>
                <a:gd name="connsiteY0" fmla="*/ 0 h 2292600"/>
                <a:gd name="connsiteX1" fmla="*/ 54433 w 1536961"/>
                <a:gd name="connsiteY1" fmla="*/ 217425 h 2292600"/>
                <a:gd name="connsiteX2" fmla="*/ 106725 w 1536961"/>
                <a:gd name="connsiteY2" fmla="*/ 435157 h 2292600"/>
                <a:gd name="connsiteX3" fmla="*/ 131495 w 1536961"/>
                <a:gd name="connsiteY3" fmla="*/ 544022 h 2292600"/>
                <a:gd name="connsiteX4" fmla="*/ 155347 w 1536961"/>
                <a:gd name="connsiteY4" fmla="*/ 653194 h 2292600"/>
                <a:gd name="connsiteX5" fmla="*/ 176142 w 1536961"/>
                <a:gd name="connsiteY5" fmla="*/ 762671 h 2292600"/>
                <a:gd name="connsiteX6" fmla="*/ 184704 w 1536961"/>
                <a:gd name="connsiteY6" fmla="*/ 817410 h 2292600"/>
                <a:gd name="connsiteX7" fmla="*/ 190820 w 1536961"/>
                <a:gd name="connsiteY7" fmla="*/ 871843 h 2292600"/>
                <a:gd name="connsiteX8" fmla="*/ 190820 w 1536961"/>
                <a:gd name="connsiteY8" fmla="*/ 879182 h 2292600"/>
                <a:gd name="connsiteX9" fmla="*/ 196325 w 1536961"/>
                <a:gd name="connsiteY9" fmla="*/ 884074 h 2292600"/>
                <a:gd name="connsiteX10" fmla="*/ 376443 w 1536961"/>
                <a:gd name="connsiteY10" fmla="*/ 1047373 h 2292600"/>
                <a:gd name="connsiteX11" fmla="*/ 465430 w 1536961"/>
                <a:gd name="connsiteY11" fmla="*/ 1130245 h 2292600"/>
                <a:gd name="connsiteX12" fmla="*/ 553808 w 1536961"/>
                <a:gd name="connsiteY12" fmla="*/ 1214035 h 2292600"/>
                <a:gd name="connsiteX13" fmla="*/ 641267 w 1536961"/>
                <a:gd name="connsiteY13" fmla="*/ 1298743 h 2292600"/>
                <a:gd name="connsiteX14" fmla="*/ 727809 w 1536961"/>
                <a:gd name="connsiteY14" fmla="*/ 1384062 h 2292600"/>
                <a:gd name="connsiteX15" fmla="*/ 813740 w 1536961"/>
                <a:gd name="connsiteY15" fmla="*/ 1470298 h 2292600"/>
                <a:gd name="connsiteX16" fmla="*/ 899059 w 1536961"/>
                <a:gd name="connsiteY16" fmla="*/ 1557146 h 2292600"/>
                <a:gd name="connsiteX17" fmla="*/ 983154 w 1536961"/>
                <a:gd name="connsiteY17" fmla="*/ 1645216 h 2292600"/>
                <a:gd name="connsiteX18" fmla="*/ 1066333 w 1536961"/>
                <a:gd name="connsiteY18" fmla="*/ 1733899 h 2292600"/>
                <a:gd name="connsiteX19" fmla="*/ 1148288 w 1536961"/>
                <a:gd name="connsiteY19" fmla="*/ 1823805 h 2292600"/>
                <a:gd name="connsiteX20" fmla="*/ 1229325 w 1536961"/>
                <a:gd name="connsiteY20" fmla="*/ 1915546 h 2292600"/>
                <a:gd name="connsiteX21" fmla="*/ 1308528 w 1536961"/>
                <a:gd name="connsiteY21" fmla="*/ 2007287 h 2292600"/>
                <a:gd name="connsiteX22" fmla="*/ 1386508 w 1536961"/>
                <a:gd name="connsiteY22" fmla="*/ 2100862 h 2292600"/>
                <a:gd name="connsiteX23" fmla="*/ 1462346 w 1536961"/>
                <a:gd name="connsiteY23" fmla="*/ 2195967 h 2292600"/>
                <a:gd name="connsiteX24" fmla="*/ 1536962 w 1536961"/>
                <a:gd name="connsiteY24" fmla="*/ 2292601 h 2292600"/>
                <a:gd name="connsiteX25" fmla="*/ 1468769 w 1536961"/>
                <a:gd name="connsiteY25" fmla="*/ 2191380 h 2292600"/>
                <a:gd name="connsiteX26" fmla="*/ 1397516 w 1536961"/>
                <a:gd name="connsiteY26" fmla="*/ 2092300 h 2292600"/>
                <a:gd name="connsiteX27" fmla="*/ 1324430 w 1536961"/>
                <a:gd name="connsiteY27" fmla="*/ 1994443 h 2292600"/>
                <a:gd name="connsiteX28" fmla="*/ 1248591 w 1536961"/>
                <a:gd name="connsiteY28" fmla="*/ 1898727 h 2292600"/>
                <a:gd name="connsiteX29" fmla="*/ 1170305 w 1536961"/>
                <a:gd name="connsiteY29" fmla="*/ 1804845 h 2292600"/>
                <a:gd name="connsiteX30" fmla="*/ 1090185 w 1536961"/>
                <a:gd name="connsiteY30" fmla="*/ 1713105 h 2292600"/>
                <a:gd name="connsiteX31" fmla="*/ 1008842 w 1536961"/>
                <a:gd name="connsiteY31" fmla="*/ 1621364 h 2292600"/>
                <a:gd name="connsiteX32" fmla="*/ 925969 w 1536961"/>
                <a:gd name="connsiteY32" fmla="*/ 1531764 h 2292600"/>
                <a:gd name="connsiteX33" fmla="*/ 841568 w 1536961"/>
                <a:gd name="connsiteY33" fmla="*/ 1443387 h 2292600"/>
                <a:gd name="connsiteX34" fmla="*/ 755943 w 1536961"/>
                <a:gd name="connsiteY34" fmla="*/ 1356233 h 2292600"/>
                <a:gd name="connsiteX35" fmla="*/ 669401 w 1536961"/>
                <a:gd name="connsiteY35" fmla="*/ 1270303 h 2292600"/>
                <a:gd name="connsiteX36" fmla="*/ 581636 w 1536961"/>
                <a:gd name="connsiteY36" fmla="*/ 1185290 h 2292600"/>
                <a:gd name="connsiteX37" fmla="*/ 492647 w 1536961"/>
                <a:gd name="connsiteY37" fmla="*/ 1101500 h 2292600"/>
                <a:gd name="connsiteX38" fmla="*/ 403047 w 1536961"/>
                <a:gd name="connsiteY38" fmla="*/ 1018628 h 2292600"/>
                <a:gd name="connsiteX39" fmla="*/ 311307 w 1536961"/>
                <a:gd name="connsiteY39" fmla="*/ 937284 h 2292600"/>
                <a:gd name="connsiteX40" fmla="*/ 219566 w 1536961"/>
                <a:gd name="connsiteY40" fmla="*/ 857164 h 2292600"/>
                <a:gd name="connsiteX41" fmla="*/ 225987 w 1536961"/>
                <a:gd name="connsiteY41" fmla="*/ 869396 h 2292600"/>
                <a:gd name="connsiteX42" fmla="*/ 218648 w 1536961"/>
                <a:gd name="connsiteY42" fmla="*/ 812517 h 2292600"/>
                <a:gd name="connsiteX43" fmla="*/ 208556 w 1536961"/>
                <a:gd name="connsiteY43" fmla="*/ 756861 h 2292600"/>
                <a:gd name="connsiteX44" fmla="*/ 184704 w 1536961"/>
                <a:gd name="connsiteY44" fmla="*/ 647078 h 2292600"/>
                <a:gd name="connsiteX45" fmla="*/ 157793 w 1536961"/>
                <a:gd name="connsiteY45" fmla="*/ 537906 h 2292600"/>
                <a:gd name="connsiteX46" fmla="*/ 128743 w 1536961"/>
                <a:gd name="connsiteY46" fmla="*/ 429652 h 2292600"/>
                <a:gd name="connsiteX47" fmla="*/ 98162 w 1536961"/>
                <a:gd name="connsiteY47" fmla="*/ 321704 h 2292600"/>
                <a:gd name="connsiteX48" fmla="*/ 66052 w 1536961"/>
                <a:gd name="connsiteY48" fmla="*/ 214062 h 2292600"/>
                <a:gd name="connsiteX49" fmla="*/ 33332 w 1536961"/>
                <a:gd name="connsiteY49" fmla="*/ 107031 h 2292600"/>
                <a:gd name="connsiteX50" fmla="*/ 0 w 1536961"/>
                <a:gd name="connsiteY50" fmla="*/ 0 h 229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536961" h="2292600">
                  <a:moveTo>
                    <a:pt x="0" y="0"/>
                  </a:moveTo>
                  <a:lnTo>
                    <a:pt x="54433" y="217425"/>
                  </a:lnTo>
                  <a:lnTo>
                    <a:pt x="106725" y="435157"/>
                  </a:lnTo>
                  <a:cubicBezTo>
                    <a:pt x="115287" y="471242"/>
                    <a:pt x="123850" y="507632"/>
                    <a:pt x="131495" y="544022"/>
                  </a:cubicBezTo>
                  <a:cubicBezTo>
                    <a:pt x="139140" y="580413"/>
                    <a:pt x="147702" y="616804"/>
                    <a:pt x="155347" y="653194"/>
                  </a:cubicBezTo>
                  <a:cubicBezTo>
                    <a:pt x="162992" y="689584"/>
                    <a:pt x="170026" y="726281"/>
                    <a:pt x="176142" y="762671"/>
                  </a:cubicBezTo>
                  <a:cubicBezTo>
                    <a:pt x="179506" y="781019"/>
                    <a:pt x="181646" y="799061"/>
                    <a:pt x="184704" y="817410"/>
                  </a:cubicBezTo>
                  <a:cubicBezTo>
                    <a:pt x="187762" y="835758"/>
                    <a:pt x="188680" y="853800"/>
                    <a:pt x="190820" y="871843"/>
                  </a:cubicBezTo>
                  <a:lnTo>
                    <a:pt x="190820" y="879182"/>
                  </a:lnTo>
                  <a:lnTo>
                    <a:pt x="196325" y="884074"/>
                  </a:lnTo>
                  <a:cubicBezTo>
                    <a:pt x="257485" y="937284"/>
                    <a:pt x="316811" y="992329"/>
                    <a:pt x="376443" y="1047373"/>
                  </a:cubicBezTo>
                  <a:cubicBezTo>
                    <a:pt x="407023" y="1074590"/>
                    <a:pt x="435768" y="1102417"/>
                    <a:pt x="465430" y="1130245"/>
                  </a:cubicBezTo>
                  <a:cubicBezTo>
                    <a:pt x="495093" y="1158074"/>
                    <a:pt x="524145" y="1186207"/>
                    <a:pt x="553808" y="1214035"/>
                  </a:cubicBezTo>
                  <a:lnTo>
                    <a:pt x="641267" y="1298743"/>
                  </a:lnTo>
                  <a:cubicBezTo>
                    <a:pt x="671847" y="1326877"/>
                    <a:pt x="699064" y="1355316"/>
                    <a:pt x="727809" y="1384062"/>
                  </a:cubicBezTo>
                  <a:cubicBezTo>
                    <a:pt x="756555" y="1412807"/>
                    <a:pt x="785605" y="1441246"/>
                    <a:pt x="813740" y="1470298"/>
                  </a:cubicBezTo>
                  <a:lnTo>
                    <a:pt x="899059" y="1557146"/>
                  </a:lnTo>
                  <a:lnTo>
                    <a:pt x="983154" y="1645216"/>
                  </a:lnTo>
                  <a:cubicBezTo>
                    <a:pt x="1011288" y="1674268"/>
                    <a:pt x="1038505" y="1704542"/>
                    <a:pt x="1066333" y="1733899"/>
                  </a:cubicBezTo>
                  <a:cubicBezTo>
                    <a:pt x="1094161" y="1763256"/>
                    <a:pt x="1121683" y="1793225"/>
                    <a:pt x="1148288" y="1823805"/>
                  </a:cubicBezTo>
                  <a:lnTo>
                    <a:pt x="1229325" y="1915546"/>
                  </a:lnTo>
                  <a:lnTo>
                    <a:pt x="1308528" y="2007287"/>
                  </a:lnTo>
                  <a:cubicBezTo>
                    <a:pt x="1335438" y="2037867"/>
                    <a:pt x="1360514" y="2068447"/>
                    <a:pt x="1386508" y="2100862"/>
                  </a:cubicBezTo>
                  <a:cubicBezTo>
                    <a:pt x="1412500" y="2133277"/>
                    <a:pt x="1438494" y="2162023"/>
                    <a:pt x="1462346" y="2195967"/>
                  </a:cubicBezTo>
                  <a:cubicBezTo>
                    <a:pt x="1486199" y="2229911"/>
                    <a:pt x="1512192" y="2260491"/>
                    <a:pt x="1536962" y="2292601"/>
                  </a:cubicBezTo>
                  <a:cubicBezTo>
                    <a:pt x="1514333" y="2258962"/>
                    <a:pt x="1492009" y="2225018"/>
                    <a:pt x="1468769" y="2191380"/>
                  </a:cubicBezTo>
                  <a:cubicBezTo>
                    <a:pt x="1445527" y="2157742"/>
                    <a:pt x="1421675" y="2125327"/>
                    <a:pt x="1397516" y="2092300"/>
                  </a:cubicBezTo>
                  <a:cubicBezTo>
                    <a:pt x="1373358" y="2059273"/>
                    <a:pt x="1350117" y="2026246"/>
                    <a:pt x="1324430" y="1994443"/>
                  </a:cubicBezTo>
                  <a:lnTo>
                    <a:pt x="1248591" y="1898727"/>
                  </a:lnTo>
                  <a:cubicBezTo>
                    <a:pt x="1222597" y="1868147"/>
                    <a:pt x="1196604" y="1836037"/>
                    <a:pt x="1170305" y="1804845"/>
                  </a:cubicBezTo>
                  <a:cubicBezTo>
                    <a:pt x="1144006" y="1773654"/>
                    <a:pt x="1117096" y="1743685"/>
                    <a:pt x="1090185" y="1713105"/>
                  </a:cubicBezTo>
                  <a:cubicBezTo>
                    <a:pt x="1063274" y="1682524"/>
                    <a:pt x="1036670" y="1651944"/>
                    <a:pt x="1008842" y="1621364"/>
                  </a:cubicBezTo>
                  <a:lnTo>
                    <a:pt x="925969" y="1531764"/>
                  </a:lnTo>
                  <a:lnTo>
                    <a:pt x="841568" y="1443387"/>
                  </a:lnTo>
                  <a:cubicBezTo>
                    <a:pt x="813434" y="1412807"/>
                    <a:pt x="784688" y="1385285"/>
                    <a:pt x="755943" y="1356233"/>
                  </a:cubicBezTo>
                  <a:cubicBezTo>
                    <a:pt x="727198" y="1327182"/>
                    <a:pt x="698452" y="1298437"/>
                    <a:pt x="669401" y="1270303"/>
                  </a:cubicBezTo>
                  <a:cubicBezTo>
                    <a:pt x="640349" y="1242169"/>
                    <a:pt x="611299" y="1212812"/>
                    <a:pt x="581636" y="1185290"/>
                  </a:cubicBezTo>
                  <a:cubicBezTo>
                    <a:pt x="551973" y="1157768"/>
                    <a:pt x="522616" y="1129022"/>
                    <a:pt x="492647" y="1101500"/>
                  </a:cubicBezTo>
                  <a:lnTo>
                    <a:pt x="403047" y="1018628"/>
                  </a:lnTo>
                  <a:cubicBezTo>
                    <a:pt x="372467" y="991105"/>
                    <a:pt x="341887" y="964195"/>
                    <a:pt x="311307" y="937284"/>
                  </a:cubicBezTo>
                  <a:cubicBezTo>
                    <a:pt x="280726" y="910373"/>
                    <a:pt x="250146" y="883769"/>
                    <a:pt x="219566" y="857164"/>
                  </a:cubicBezTo>
                  <a:lnTo>
                    <a:pt x="225987" y="869396"/>
                  </a:lnTo>
                  <a:cubicBezTo>
                    <a:pt x="223541" y="850436"/>
                    <a:pt x="222012" y="831171"/>
                    <a:pt x="218648" y="812517"/>
                  </a:cubicBezTo>
                  <a:cubicBezTo>
                    <a:pt x="215284" y="793863"/>
                    <a:pt x="212532" y="775209"/>
                    <a:pt x="208556" y="756861"/>
                  </a:cubicBezTo>
                  <a:cubicBezTo>
                    <a:pt x="201218" y="720164"/>
                    <a:pt x="193266" y="683468"/>
                    <a:pt x="184704" y="647078"/>
                  </a:cubicBezTo>
                  <a:cubicBezTo>
                    <a:pt x="176142" y="610688"/>
                    <a:pt x="167273" y="573991"/>
                    <a:pt x="157793" y="537906"/>
                  </a:cubicBezTo>
                  <a:cubicBezTo>
                    <a:pt x="148313" y="501822"/>
                    <a:pt x="138528" y="465737"/>
                    <a:pt x="128743" y="429652"/>
                  </a:cubicBezTo>
                  <a:cubicBezTo>
                    <a:pt x="118957" y="393568"/>
                    <a:pt x="109171" y="357483"/>
                    <a:pt x="98162" y="321704"/>
                  </a:cubicBezTo>
                  <a:lnTo>
                    <a:pt x="66052" y="214062"/>
                  </a:lnTo>
                  <a:lnTo>
                    <a:pt x="33332" y="107031"/>
                  </a:lnTo>
                  <a:cubicBezTo>
                    <a:pt x="23240" y="70946"/>
                    <a:pt x="11620" y="35473"/>
                    <a:pt x="0" y="0"/>
                  </a:cubicBezTo>
                  <a:close/>
                </a:path>
              </a:pathLst>
            </a:custGeom>
            <a:solidFill>
              <a:srgbClr val="F79000"/>
            </a:solidFill>
            <a:ln w="30569"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8343BFE4-855A-4211-AE7B-B0DC50EDE1E7}"/>
                </a:ext>
              </a:extLst>
            </p:cNvPr>
            <p:cNvSpPr/>
            <p:nvPr/>
          </p:nvSpPr>
          <p:spPr>
            <a:xfrm>
              <a:off x="16775839" y="4100838"/>
              <a:ext cx="1305605" cy="1351957"/>
            </a:xfrm>
            <a:custGeom>
              <a:avLst/>
              <a:gdLst>
                <a:gd name="connsiteX0" fmla="*/ 0 w 1145045"/>
                <a:gd name="connsiteY0" fmla="*/ 630870 h 1183881"/>
                <a:gd name="connsiteX1" fmla="*/ 510689 w 1145045"/>
                <a:gd name="connsiteY1" fmla="*/ 772763 h 1183881"/>
                <a:gd name="connsiteX2" fmla="*/ 931474 w 1145045"/>
                <a:gd name="connsiteY2" fmla="*/ 0 h 1183881"/>
                <a:gd name="connsiteX3" fmla="*/ 992634 w 1145045"/>
                <a:gd name="connsiteY3" fmla="*/ 99691 h 1183881"/>
                <a:gd name="connsiteX4" fmla="*/ 803649 w 1145045"/>
                <a:gd name="connsiteY4" fmla="*/ 1127799 h 1183881"/>
                <a:gd name="connsiteX5" fmla="*/ 0 w 1145045"/>
                <a:gd name="connsiteY5" fmla="*/ 630870 h 118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045" h="1183881">
                  <a:moveTo>
                    <a:pt x="0" y="630870"/>
                  </a:moveTo>
                  <a:cubicBezTo>
                    <a:pt x="105501" y="735149"/>
                    <a:pt x="288371" y="859305"/>
                    <a:pt x="510689" y="772763"/>
                  </a:cubicBezTo>
                  <a:cubicBezTo>
                    <a:pt x="794169" y="662062"/>
                    <a:pt x="941565" y="306414"/>
                    <a:pt x="931474" y="0"/>
                  </a:cubicBezTo>
                  <a:cubicBezTo>
                    <a:pt x="959607" y="44036"/>
                    <a:pt x="980707" y="77980"/>
                    <a:pt x="992634" y="99691"/>
                  </a:cubicBezTo>
                  <a:cubicBezTo>
                    <a:pt x="1136361" y="337606"/>
                    <a:pt x="1318314" y="873066"/>
                    <a:pt x="803649" y="1127799"/>
                  </a:cubicBezTo>
                  <a:cubicBezTo>
                    <a:pt x="353201" y="1351035"/>
                    <a:pt x="85318" y="850436"/>
                    <a:pt x="0" y="630870"/>
                  </a:cubicBezTo>
                  <a:close/>
                </a:path>
              </a:pathLst>
            </a:custGeom>
            <a:solidFill>
              <a:srgbClr val="A3143A"/>
            </a:solidFill>
            <a:ln w="30569"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33FC34F1-7E10-471A-9921-3316285D09D2}"/>
                </a:ext>
              </a:extLst>
            </p:cNvPr>
            <p:cNvSpPr/>
            <p:nvPr/>
          </p:nvSpPr>
          <p:spPr>
            <a:xfrm>
              <a:off x="16790484" y="4056836"/>
              <a:ext cx="1293369" cy="1340187"/>
            </a:xfrm>
            <a:custGeom>
              <a:avLst/>
              <a:gdLst>
                <a:gd name="connsiteX0" fmla="*/ 0 w 1134315"/>
                <a:gd name="connsiteY0" fmla="*/ 630564 h 1173574"/>
                <a:gd name="connsiteX1" fmla="*/ 510995 w 1134315"/>
                <a:gd name="connsiteY1" fmla="*/ 772457 h 1173574"/>
                <a:gd name="connsiteX2" fmla="*/ 931780 w 1134315"/>
                <a:gd name="connsiteY2" fmla="*/ 0 h 1173574"/>
                <a:gd name="connsiteX3" fmla="*/ 992940 w 1134315"/>
                <a:gd name="connsiteY3" fmla="*/ 99386 h 1173574"/>
                <a:gd name="connsiteX4" fmla="*/ 781326 w 1134315"/>
                <a:gd name="connsiteY4" fmla="*/ 1117096 h 1173574"/>
                <a:gd name="connsiteX5" fmla="*/ 0 w 1134315"/>
                <a:gd name="connsiteY5" fmla="*/ 630564 h 117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4315" h="1173574">
                  <a:moveTo>
                    <a:pt x="0" y="630564"/>
                  </a:moveTo>
                  <a:cubicBezTo>
                    <a:pt x="105502" y="735149"/>
                    <a:pt x="288678" y="859304"/>
                    <a:pt x="510995" y="772457"/>
                  </a:cubicBezTo>
                  <a:cubicBezTo>
                    <a:pt x="794475" y="662062"/>
                    <a:pt x="941566" y="306414"/>
                    <a:pt x="931780" y="0"/>
                  </a:cubicBezTo>
                  <a:cubicBezTo>
                    <a:pt x="959914" y="44035"/>
                    <a:pt x="980708" y="77979"/>
                    <a:pt x="992940" y="99386"/>
                  </a:cubicBezTo>
                  <a:cubicBezTo>
                    <a:pt x="1136668" y="337606"/>
                    <a:pt x="1295684" y="862363"/>
                    <a:pt x="781326" y="1117096"/>
                  </a:cubicBezTo>
                  <a:cubicBezTo>
                    <a:pt x="330878" y="1339108"/>
                    <a:pt x="85319" y="849825"/>
                    <a:pt x="0" y="630564"/>
                  </a:cubicBezTo>
                  <a:close/>
                </a:path>
              </a:pathLst>
            </a:custGeom>
            <a:solidFill>
              <a:srgbClr val="DC3258"/>
            </a:solidFill>
            <a:ln w="30569"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784D01FA-033B-47A3-812F-58B5EC6F0367}"/>
                </a:ext>
              </a:extLst>
            </p:cNvPr>
            <p:cNvSpPr/>
            <p:nvPr/>
          </p:nvSpPr>
          <p:spPr>
            <a:xfrm>
              <a:off x="16789438" y="4056836"/>
              <a:ext cx="1294455" cy="1136235"/>
            </a:xfrm>
            <a:custGeom>
              <a:avLst/>
              <a:gdLst>
                <a:gd name="connsiteX0" fmla="*/ 511913 w 1135267"/>
                <a:gd name="connsiteY0" fmla="*/ 772457 h 994978"/>
                <a:gd name="connsiteX1" fmla="*/ 932697 w 1135267"/>
                <a:gd name="connsiteY1" fmla="*/ 0 h 994978"/>
                <a:gd name="connsiteX2" fmla="*/ 993858 w 1135267"/>
                <a:gd name="connsiteY2" fmla="*/ 99386 h 994978"/>
                <a:gd name="connsiteX3" fmla="*/ 1127799 w 1135267"/>
                <a:gd name="connsiteY3" fmla="*/ 677964 h 994978"/>
                <a:gd name="connsiteX4" fmla="*/ 740347 w 1135267"/>
                <a:gd name="connsiteY4" fmla="*/ 869396 h 994978"/>
                <a:gd name="connsiteX5" fmla="*/ 166357 w 1135267"/>
                <a:gd name="connsiteY5" fmla="*/ 940342 h 994978"/>
                <a:gd name="connsiteX6" fmla="*/ 0 w 1135267"/>
                <a:gd name="connsiteY6" fmla="*/ 630564 h 994978"/>
                <a:gd name="connsiteX7" fmla="*/ 511913 w 1135267"/>
                <a:gd name="connsiteY7" fmla="*/ 772457 h 99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5267" h="994978">
                  <a:moveTo>
                    <a:pt x="511913" y="772457"/>
                  </a:moveTo>
                  <a:cubicBezTo>
                    <a:pt x="795392" y="662062"/>
                    <a:pt x="942483" y="306414"/>
                    <a:pt x="932697" y="0"/>
                  </a:cubicBezTo>
                  <a:cubicBezTo>
                    <a:pt x="960831" y="44035"/>
                    <a:pt x="981626" y="77979"/>
                    <a:pt x="993858" y="99386"/>
                  </a:cubicBezTo>
                  <a:cubicBezTo>
                    <a:pt x="1075201" y="234244"/>
                    <a:pt x="1161438" y="460538"/>
                    <a:pt x="1127799" y="677964"/>
                  </a:cubicBezTo>
                  <a:cubicBezTo>
                    <a:pt x="1066639" y="654417"/>
                    <a:pt x="935755" y="725669"/>
                    <a:pt x="740347" y="869396"/>
                  </a:cubicBezTo>
                  <a:cubicBezTo>
                    <a:pt x="492953" y="1052877"/>
                    <a:pt x="281644" y="996915"/>
                    <a:pt x="166357" y="940342"/>
                  </a:cubicBezTo>
                  <a:cubicBezTo>
                    <a:pt x="97548" y="844832"/>
                    <a:pt x="41615" y="740678"/>
                    <a:pt x="0" y="630564"/>
                  </a:cubicBezTo>
                  <a:cubicBezTo>
                    <a:pt x="106420" y="735149"/>
                    <a:pt x="289595" y="859304"/>
                    <a:pt x="511913" y="772457"/>
                  </a:cubicBezTo>
                  <a:close/>
                </a:path>
              </a:pathLst>
            </a:custGeom>
            <a:solidFill>
              <a:srgbClr val="DC3258">
                <a:alpha val="50000"/>
              </a:srgbClr>
            </a:solidFill>
            <a:ln w="30569"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7ACE9029-B265-41E4-A974-40E52B7FD2EE}"/>
                </a:ext>
              </a:extLst>
            </p:cNvPr>
            <p:cNvSpPr/>
            <p:nvPr/>
          </p:nvSpPr>
          <p:spPr>
            <a:xfrm>
              <a:off x="16702965" y="4088266"/>
              <a:ext cx="1247550" cy="1009266"/>
            </a:xfrm>
            <a:custGeom>
              <a:avLst/>
              <a:gdLst>
                <a:gd name="connsiteX0" fmla="*/ 661757 w 1094130"/>
                <a:gd name="connsiteY0" fmla="*/ 823832 h 883793"/>
                <a:gd name="connsiteX1" fmla="*/ 0 w 1094130"/>
                <a:gd name="connsiteY1" fmla="*/ 466043 h 883793"/>
                <a:gd name="connsiteX2" fmla="*/ 550444 w 1094130"/>
                <a:gd name="connsiteY2" fmla="*/ 630259 h 883793"/>
                <a:gd name="connsiteX3" fmla="*/ 889580 w 1094130"/>
                <a:gd name="connsiteY3" fmla="*/ 273081 h 883793"/>
                <a:gd name="connsiteX4" fmla="*/ 931528 w 1094130"/>
                <a:gd name="connsiteY4" fmla="*/ 262562 h 883793"/>
                <a:gd name="connsiteX5" fmla="*/ 935756 w 1094130"/>
                <a:gd name="connsiteY5" fmla="*/ 249535 h 883793"/>
                <a:gd name="connsiteX6" fmla="*/ 935755 w 1094130"/>
                <a:gd name="connsiteY6" fmla="*/ 188374 h 883793"/>
                <a:gd name="connsiteX7" fmla="*/ 938814 w 1094130"/>
                <a:gd name="connsiteY7" fmla="*/ 189903 h 883793"/>
                <a:gd name="connsiteX8" fmla="*/ 1027191 w 1094130"/>
                <a:gd name="connsiteY8" fmla="*/ 0 h 883793"/>
                <a:gd name="connsiteX9" fmla="*/ 661757 w 1094130"/>
                <a:gd name="connsiteY9" fmla="*/ 823832 h 88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4130" h="883793">
                  <a:moveTo>
                    <a:pt x="661757" y="823832"/>
                  </a:moveTo>
                  <a:cubicBezTo>
                    <a:pt x="284397" y="1010371"/>
                    <a:pt x="19572" y="725363"/>
                    <a:pt x="0" y="466043"/>
                  </a:cubicBezTo>
                  <a:cubicBezTo>
                    <a:pt x="132413" y="642491"/>
                    <a:pt x="269107" y="769093"/>
                    <a:pt x="550444" y="630259"/>
                  </a:cubicBezTo>
                  <a:cubicBezTo>
                    <a:pt x="742489" y="535154"/>
                    <a:pt x="844627" y="407940"/>
                    <a:pt x="889580" y="273081"/>
                  </a:cubicBezTo>
                  <a:cubicBezTo>
                    <a:pt x="904068" y="281760"/>
                    <a:pt x="922849" y="277050"/>
                    <a:pt x="931528" y="262562"/>
                  </a:cubicBezTo>
                  <a:cubicBezTo>
                    <a:pt x="933904" y="258595"/>
                    <a:pt x="935349" y="254141"/>
                    <a:pt x="935756" y="249535"/>
                  </a:cubicBezTo>
                  <a:cubicBezTo>
                    <a:pt x="935755" y="229352"/>
                    <a:pt x="935755" y="209169"/>
                    <a:pt x="935755" y="188374"/>
                  </a:cubicBezTo>
                  <a:lnTo>
                    <a:pt x="938814" y="189903"/>
                  </a:lnTo>
                  <a:lnTo>
                    <a:pt x="1027191" y="0"/>
                  </a:lnTo>
                  <a:cubicBezTo>
                    <a:pt x="1155016" y="260238"/>
                    <a:pt x="1133304" y="589893"/>
                    <a:pt x="661757" y="823832"/>
                  </a:cubicBezTo>
                  <a:close/>
                </a:path>
              </a:pathLst>
            </a:custGeom>
            <a:solidFill>
              <a:srgbClr val="80BBD5"/>
            </a:solidFill>
            <a:ln w="30569"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9BF1679B-3C3C-4D5D-90ED-5128A704AF3B}"/>
                </a:ext>
              </a:extLst>
            </p:cNvPr>
            <p:cNvSpPr/>
            <p:nvPr/>
          </p:nvSpPr>
          <p:spPr>
            <a:xfrm>
              <a:off x="16664958" y="3743588"/>
              <a:ext cx="1246255" cy="1239861"/>
            </a:xfrm>
            <a:custGeom>
              <a:avLst/>
              <a:gdLst>
                <a:gd name="connsiteX0" fmla="*/ 858694 w 1092994"/>
                <a:gd name="connsiteY0" fmla="*/ 0 h 1085721"/>
                <a:gd name="connsiteX1" fmla="*/ 1070308 w 1092994"/>
                <a:gd name="connsiteY1" fmla="*/ 319257 h 1085721"/>
                <a:gd name="connsiteX2" fmla="*/ 660839 w 1092994"/>
                <a:gd name="connsiteY2" fmla="*/ 1025661 h 1085721"/>
                <a:gd name="connsiteX3" fmla="*/ 133636 w 1092994"/>
                <a:gd name="connsiteY3" fmla="*/ 961748 h 1085721"/>
                <a:gd name="connsiteX4" fmla="*/ 100303 w 1092994"/>
                <a:gd name="connsiteY4" fmla="*/ 878876 h 1085721"/>
                <a:gd name="connsiteX5" fmla="*/ 0 w 1092994"/>
                <a:gd name="connsiteY5" fmla="*/ 677046 h 1085721"/>
                <a:gd name="connsiteX6" fmla="*/ 0 w 1092994"/>
                <a:gd name="connsiteY6" fmla="*/ 668178 h 1085721"/>
                <a:gd name="connsiteX7" fmla="*/ 550444 w 1092994"/>
                <a:gd name="connsiteY7" fmla="*/ 832088 h 1085721"/>
                <a:gd name="connsiteX8" fmla="*/ 858694 w 1092994"/>
                <a:gd name="connsiteY8" fmla="*/ 0 h 108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2994" h="1085721">
                  <a:moveTo>
                    <a:pt x="858694" y="0"/>
                  </a:moveTo>
                  <a:cubicBezTo>
                    <a:pt x="953492" y="136082"/>
                    <a:pt x="1025967" y="248617"/>
                    <a:pt x="1070308" y="319257"/>
                  </a:cubicBezTo>
                  <a:cubicBezTo>
                    <a:pt x="1139114" y="555643"/>
                    <a:pt x="1064804" y="825666"/>
                    <a:pt x="660839" y="1025661"/>
                  </a:cubicBezTo>
                  <a:cubicBezTo>
                    <a:pt x="435768" y="1136973"/>
                    <a:pt x="250452" y="1080705"/>
                    <a:pt x="133636" y="961748"/>
                  </a:cubicBezTo>
                  <a:cubicBezTo>
                    <a:pt x="120181" y="931168"/>
                    <a:pt x="109172" y="902728"/>
                    <a:pt x="100303" y="878876"/>
                  </a:cubicBezTo>
                  <a:cubicBezTo>
                    <a:pt x="73099" y="808679"/>
                    <a:pt x="39524" y="741120"/>
                    <a:pt x="0" y="677046"/>
                  </a:cubicBezTo>
                  <a:cubicBezTo>
                    <a:pt x="0" y="673988"/>
                    <a:pt x="0" y="670930"/>
                    <a:pt x="0" y="668178"/>
                  </a:cubicBezTo>
                  <a:cubicBezTo>
                    <a:pt x="132413" y="844320"/>
                    <a:pt x="269107" y="971228"/>
                    <a:pt x="550444" y="832088"/>
                  </a:cubicBezTo>
                  <a:cubicBezTo>
                    <a:pt x="970311" y="623531"/>
                    <a:pt x="958384" y="259015"/>
                    <a:pt x="858694" y="0"/>
                  </a:cubicBezTo>
                  <a:close/>
                </a:path>
              </a:pathLst>
            </a:custGeom>
            <a:solidFill>
              <a:srgbClr val="F7DB00"/>
            </a:solidFill>
            <a:ln w="30569"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B61C60D5-037E-4F22-B863-FAE71DEDCB3C}"/>
                </a:ext>
              </a:extLst>
            </p:cNvPr>
            <p:cNvSpPr/>
            <p:nvPr/>
          </p:nvSpPr>
          <p:spPr>
            <a:xfrm>
              <a:off x="16695293" y="3690159"/>
              <a:ext cx="1248438" cy="1347839"/>
            </a:xfrm>
            <a:custGeom>
              <a:avLst/>
              <a:gdLst>
                <a:gd name="connsiteX0" fmla="*/ 662062 w 1094909"/>
                <a:gd name="connsiteY0" fmla="*/ 1120154 h 1180275"/>
                <a:gd name="connsiteX1" fmla="*/ 0 w 1094909"/>
                <a:gd name="connsiteY1" fmla="*/ 762365 h 1180275"/>
                <a:gd name="connsiteX2" fmla="*/ 550444 w 1094909"/>
                <a:gd name="connsiteY2" fmla="*/ 926581 h 1180275"/>
                <a:gd name="connsiteX3" fmla="*/ 818326 w 1094909"/>
                <a:gd name="connsiteY3" fmla="*/ 0 h 1180275"/>
                <a:gd name="connsiteX4" fmla="*/ 987130 w 1094909"/>
                <a:gd name="connsiteY4" fmla="*/ 229657 h 1180275"/>
                <a:gd name="connsiteX5" fmla="*/ 662062 w 1094909"/>
                <a:gd name="connsiteY5" fmla="*/ 1120154 h 118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909" h="1180275">
                  <a:moveTo>
                    <a:pt x="662062" y="1120154"/>
                  </a:moveTo>
                  <a:cubicBezTo>
                    <a:pt x="284702" y="1306999"/>
                    <a:pt x="19877" y="1021991"/>
                    <a:pt x="0" y="762365"/>
                  </a:cubicBezTo>
                  <a:cubicBezTo>
                    <a:pt x="132412" y="938813"/>
                    <a:pt x="269106" y="1065415"/>
                    <a:pt x="550444" y="926581"/>
                  </a:cubicBezTo>
                  <a:cubicBezTo>
                    <a:pt x="1026884" y="690807"/>
                    <a:pt x="949822" y="256874"/>
                    <a:pt x="818326" y="0"/>
                  </a:cubicBezTo>
                  <a:cubicBezTo>
                    <a:pt x="855941" y="58408"/>
                    <a:pt x="971228" y="203970"/>
                    <a:pt x="987130" y="229657"/>
                  </a:cubicBezTo>
                  <a:cubicBezTo>
                    <a:pt x="1157767" y="498152"/>
                    <a:pt x="1176421" y="865115"/>
                    <a:pt x="662062" y="1120154"/>
                  </a:cubicBezTo>
                  <a:close/>
                </a:path>
              </a:pathLst>
            </a:custGeom>
            <a:solidFill>
              <a:srgbClr val="FFFFFF"/>
            </a:solidFill>
            <a:ln w="30569"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AB59CBD8-9DDC-44CE-BB97-FBDF44AE1361}"/>
                </a:ext>
              </a:extLst>
            </p:cNvPr>
            <p:cNvSpPr/>
            <p:nvPr/>
          </p:nvSpPr>
          <p:spPr>
            <a:xfrm>
              <a:off x="16701570" y="3710413"/>
              <a:ext cx="1245057" cy="1184749"/>
            </a:xfrm>
            <a:custGeom>
              <a:avLst/>
              <a:gdLst>
                <a:gd name="connsiteX0" fmla="*/ 544328 w 1091944"/>
                <a:gd name="connsiteY0" fmla="*/ 908539 h 1037461"/>
                <a:gd name="connsiteX1" fmla="*/ 570015 w 1091944"/>
                <a:gd name="connsiteY1" fmla="*/ 895390 h 1037461"/>
                <a:gd name="connsiteX2" fmla="*/ 578884 w 1091944"/>
                <a:gd name="connsiteY2" fmla="*/ 890497 h 1037461"/>
                <a:gd name="connsiteX3" fmla="*/ 596620 w 1091944"/>
                <a:gd name="connsiteY3" fmla="*/ 880711 h 1037461"/>
                <a:gd name="connsiteX4" fmla="*/ 601819 w 1091944"/>
                <a:gd name="connsiteY4" fmla="*/ 877653 h 1037461"/>
                <a:gd name="connsiteX5" fmla="*/ 603654 w 1091944"/>
                <a:gd name="connsiteY5" fmla="*/ 877653 h 1037461"/>
                <a:gd name="connsiteX6" fmla="*/ 911903 w 1091944"/>
                <a:gd name="connsiteY6" fmla="*/ 385311 h 1037461"/>
                <a:gd name="connsiteX7" fmla="*/ 911903 w 1091944"/>
                <a:gd name="connsiteY7" fmla="*/ 381336 h 1037461"/>
                <a:gd name="connsiteX8" fmla="*/ 911903 w 1091944"/>
                <a:gd name="connsiteY8" fmla="*/ 355343 h 1037461"/>
                <a:gd name="connsiteX9" fmla="*/ 911903 w 1091944"/>
                <a:gd name="connsiteY9" fmla="*/ 346168 h 1037461"/>
                <a:gd name="connsiteX10" fmla="*/ 911903 w 1091944"/>
                <a:gd name="connsiteY10" fmla="*/ 324151 h 1037461"/>
                <a:gd name="connsiteX11" fmla="*/ 911903 w 1091944"/>
                <a:gd name="connsiteY11" fmla="*/ 312836 h 1037461"/>
                <a:gd name="connsiteX12" fmla="*/ 910067 w 1091944"/>
                <a:gd name="connsiteY12" fmla="*/ 292347 h 1037461"/>
                <a:gd name="connsiteX13" fmla="*/ 908539 w 1091944"/>
                <a:gd name="connsiteY13" fmla="*/ 280421 h 1037461"/>
                <a:gd name="connsiteX14" fmla="*/ 905786 w 1091944"/>
                <a:gd name="connsiteY14" fmla="*/ 259626 h 1037461"/>
                <a:gd name="connsiteX15" fmla="*/ 903952 w 1091944"/>
                <a:gd name="connsiteY15" fmla="*/ 249229 h 1037461"/>
                <a:gd name="connsiteX16" fmla="*/ 899670 w 1091944"/>
                <a:gd name="connsiteY16" fmla="*/ 225682 h 1037461"/>
                <a:gd name="connsiteX17" fmla="*/ 898141 w 1091944"/>
                <a:gd name="connsiteY17" fmla="*/ 218343 h 1037461"/>
                <a:gd name="connsiteX18" fmla="*/ 892025 w 1091944"/>
                <a:gd name="connsiteY18" fmla="*/ 190209 h 1037461"/>
                <a:gd name="connsiteX19" fmla="*/ 892025 w 1091944"/>
                <a:gd name="connsiteY19" fmla="*/ 187763 h 1037461"/>
                <a:gd name="connsiteX20" fmla="*/ 883769 w 1091944"/>
                <a:gd name="connsiteY20" fmla="*/ 157182 h 1037461"/>
                <a:gd name="connsiteX21" fmla="*/ 883769 w 1091944"/>
                <a:gd name="connsiteY21" fmla="*/ 157182 h 1037461"/>
                <a:gd name="connsiteX22" fmla="*/ 874595 w 1091944"/>
                <a:gd name="connsiteY22" fmla="*/ 126602 h 1037461"/>
                <a:gd name="connsiteX23" fmla="*/ 874595 w 1091944"/>
                <a:gd name="connsiteY23" fmla="*/ 126602 h 1037461"/>
                <a:gd name="connsiteX24" fmla="*/ 874595 w 1091944"/>
                <a:gd name="connsiteY24" fmla="*/ 126602 h 1037461"/>
                <a:gd name="connsiteX25" fmla="*/ 827501 w 1091944"/>
                <a:gd name="connsiteY25" fmla="*/ 9174 h 1037461"/>
                <a:gd name="connsiteX26" fmla="*/ 825666 w 1091944"/>
                <a:gd name="connsiteY26" fmla="*/ 0 h 1037461"/>
                <a:gd name="connsiteX27" fmla="*/ 984378 w 1091944"/>
                <a:gd name="connsiteY27" fmla="*/ 214062 h 1037461"/>
                <a:gd name="connsiteX28" fmla="*/ 943094 w 1091944"/>
                <a:gd name="connsiteY28" fmla="*/ 904258 h 1037461"/>
                <a:gd name="connsiteX29" fmla="*/ 957773 w 1091944"/>
                <a:gd name="connsiteY29" fmla="*/ 781937 h 1037461"/>
                <a:gd name="connsiteX30" fmla="*/ 799673 w 1091944"/>
                <a:gd name="connsiteY30" fmla="*/ 832088 h 1037461"/>
                <a:gd name="connsiteX31" fmla="*/ 593256 w 1091944"/>
                <a:gd name="connsiteY31" fmla="*/ 979485 h 1037461"/>
                <a:gd name="connsiteX32" fmla="*/ 27828 w 1091944"/>
                <a:gd name="connsiteY32" fmla="*/ 877347 h 1037461"/>
                <a:gd name="connsiteX33" fmla="*/ 8256 w 1091944"/>
                <a:gd name="connsiteY33" fmla="*/ 813740 h 1037461"/>
                <a:gd name="connsiteX34" fmla="*/ 8256 w 1091944"/>
                <a:gd name="connsiteY34" fmla="*/ 809765 h 1037461"/>
                <a:gd name="connsiteX35" fmla="*/ 3363 w 1091944"/>
                <a:gd name="connsiteY35" fmla="*/ 783772 h 1037461"/>
                <a:gd name="connsiteX36" fmla="*/ 3363 w 1091944"/>
                <a:gd name="connsiteY36" fmla="*/ 776738 h 1037461"/>
                <a:gd name="connsiteX37" fmla="*/ 0 w 1091944"/>
                <a:gd name="connsiteY37" fmla="*/ 746158 h 1037461"/>
                <a:gd name="connsiteX38" fmla="*/ 544328 w 1091944"/>
                <a:gd name="connsiteY38" fmla="*/ 908539 h 103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1944" h="1037461">
                  <a:moveTo>
                    <a:pt x="544328" y="908539"/>
                  </a:moveTo>
                  <a:lnTo>
                    <a:pt x="570015" y="895390"/>
                  </a:lnTo>
                  <a:lnTo>
                    <a:pt x="578884" y="890497"/>
                  </a:lnTo>
                  <a:lnTo>
                    <a:pt x="596620" y="880711"/>
                  </a:lnTo>
                  <a:lnTo>
                    <a:pt x="601819" y="877653"/>
                  </a:lnTo>
                  <a:lnTo>
                    <a:pt x="603654" y="877653"/>
                  </a:lnTo>
                  <a:cubicBezTo>
                    <a:pt x="828418" y="745546"/>
                    <a:pt x="907315" y="563594"/>
                    <a:pt x="911903" y="385311"/>
                  </a:cubicBezTo>
                  <a:lnTo>
                    <a:pt x="911903" y="381336"/>
                  </a:lnTo>
                  <a:cubicBezTo>
                    <a:pt x="911903" y="372468"/>
                    <a:pt x="911903" y="363905"/>
                    <a:pt x="911903" y="355343"/>
                  </a:cubicBezTo>
                  <a:cubicBezTo>
                    <a:pt x="911903" y="352284"/>
                    <a:pt x="911903" y="349227"/>
                    <a:pt x="911903" y="346168"/>
                  </a:cubicBezTo>
                  <a:cubicBezTo>
                    <a:pt x="911903" y="343110"/>
                    <a:pt x="911903" y="331490"/>
                    <a:pt x="911903" y="324151"/>
                  </a:cubicBezTo>
                  <a:lnTo>
                    <a:pt x="911903" y="312836"/>
                  </a:lnTo>
                  <a:lnTo>
                    <a:pt x="910067" y="292347"/>
                  </a:lnTo>
                  <a:cubicBezTo>
                    <a:pt x="910067" y="288372"/>
                    <a:pt x="910067" y="284396"/>
                    <a:pt x="908539" y="280421"/>
                  </a:cubicBezTo>
                  <a:lnTo>
                    <a:pt x="905786" y="259626"/>
                  </a:lnTo>
                  <a:lnTo>
                    <a:pt x="903952" y="249229"/>
                  </a:lnTo>
                  <a:cubicBezTo>
                    <a:pt x="903952" y="241278"/>
                    <a:pt x="901200" y="233327"/>
                    <a:pt x="899670" y="225682"/>
                  </a:cubicBezTo>
                  <a:cubicBezTo>
                    <a:pt x="899670" y="223236"/>
                    <a:pt x="899670" y="220789"/>
                    <a:pt x="898141" y="218343"/>
                  </a:cubicBezTo>
                  <a:cubicBezTo>
                    <a:pt x="896307" y="208863"/>
                    <a:pt x="894166" y="199689"/>
                    <a:pt x="892025" y="190209"/>
                  </a:cubicBezTo>
                  <a:cubicBezTo>
                    <a:pt x="891851" y="189403"/>
                    <a:pt x="891851" y="188569"/>
                    <a:pt x="892025" y="187763"/>
                  </a:cubicBezTo>
                  <a:lnTo>
                    <a:pt x="883769" y="157182"/>
                  </a:lnTo>
                  <a:cubicBezTo>
                    <a:pt x="883769" y="157182"/>
                    <a:pt x="883769" y="157182"/>
                    <a:pt x="883769" y="157182"/>
                  </a:cubicBezTo>
                  <a:cubicBezTo>
                    <a:pt x="880710" y="147091"/>
                    <a:pt x="877958" y="137305"/>
                    <a:pt x="874595" y="126602"/>
                  </a:cubicBezTo>
                  <a:lnTo>
                    <a:pt x="874595" y="126602"/>
                  </a:lnTo>
                  <a:lnTo>
                    <a:pt x="874595" y="126602"/>
                  </a:lnTo>
                  <a:cubicBezTo>
                    <a:pt x="861392" y="86504"/>
                    <a:pt x="845663" y="47283"/>
                    <a:pt x="827501" y="9174"/>
                  </a:cubicBezTo>
                  <a:cubicBezTo>
                    <a:pt x="827501" y="6116"/>
                    <a:pt x="827501" y="3058"/>
                    <a:pt x="825666" y="0"/>
                  </a:cubicBezTo>
                  <a:cubicBezTo>
                    <a:pt x="870619" y="65442"/>
                    <a:pt x="969393" y="190515"/>
                    <a:pt x="984378" y="214062"/>
                  </a:cubicBezTo>
                  <a:cubicBezTo>
                    <a:pt x="1113427" y="417114"/>
                    <a:pt x="1155933" y="678882"/>
                    <a:pt x="943094" y="904258"/>
                  </a:cubicBezTo>
                  <a:cubicBezTo>
                    <a:pt x="959608" y="865115"/>
                    <a:pt x="979790" y="825361"/>
                    <a:pt x="957773" y="781937"/>
                  </a:cubicBezTo>
                  <a:cubicBezTo>
                    <a:pt x="909150" y="686832"/>
                    <a:pt x="830864" y="791111"/>
                    <a:pt x="799673" y="832088"/>
                  </a:cubicBezTo>
                  <a:cubicBezTo>
                    <a:pt x="747992" y="899671"/>
                    <a:pt x="670013" y="941260"/>
                    <a:pt x="593256" y="979485"/>
                  </a:cubicBezTo>
                  <a:cubicBezTo>
                    <a:pt x="356871" y="1096302"/>
                    <a:pt x="134553" y="1023520"/>
                    <a:pt x="27828" y="877347"/>
                  </a:cubicBezTo>
                  <a:cubicBezTo>
                    <a:pt x="19869" y="856613"/>
                    <a:pt x="13329" y="835362"/>
                    <a:pt x="8256" y="813740"/>
                  </a:cubicBezTo>
                  <a:lnTo>
                    <a:pt x="8256" y="809765"/>
                  </a:lnTo>
                  <a:cubicBezTo>
                    <a:pt x="6422" y="801203"/>
                    <a:pt x="4893" y="792640"/>
                    <a:pt x="3363" y="783772"/>
                  </a:cubicBezTo>
                  <a:cubicBezTo>
                    <a:pt x="3363" y="781631"/>
                    <a:pt x="3363" y="779185"/>
                    <a:pt x="3363" y="776738"/>
                  </a:cubicBezTo>
                  <a:cubicBezTo>
                    <a:pt x="3363" y="766952"/>
                    <a:pt x="917" y="756861"/>
                    <a:pt x="0" y="746158"/>
                  </a:cubicBezTo>
                  <a:cubicBezTo>
                    <a:pt x="126908" y="921077"/>
                    <a:pt x="263601" y="1047679"/>
                    <a:pt x="544328" y="908539"/>
                  </a:cubicBezTo>
                  <a:close/>
                </a:path>
              </a:pathLst>
            </a:custGeom>
            <a:solidFill>
              <a:srgbClr val="8F83FF">
                <a:alpha val="30000"/>
              </a:srgbClr>
            </a:solidFill>
            <a:ln w="30569"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F223B85-8EE1-4A08-BC3A-CCE23DA81268}"/>
                </a:ext>
              </a:extLst>
            </p:cNvPr>
            <p:cNvSpPr/>
            <p:nvPr/>
          </p:nvSpPr>
          <p:spPr>
            <a:xfrm>
              <a:off x="17173469" y="5242049"/>
              <a:ext cx="349980" cy="126488"/>
            </a:xfrm>
            <a:custGeom>
              <a:avLst/>
              <a:gdLst>
                <a:gd name="connsiteX0" fmla="*/ 227095 w 306940"/>
                <a:gd name="connsiteY0" fmla="*/ 22655 h 110763"/>
                <a:gd name="connsiteX1" fmla="*/ 306910 w 306940"/>
                <a:gd name="connsiteY1" fmla="*/ 61492 h 110763"/>
                <a:gd name="connsiteX2" fmla="*/ 222202 w 306940"/>
                <a:gd name="connsiteY2" fmla="*/ 110420 h 110763"/>
                <a:gd name="connsiteX3" fmla="*/ 141776 w 306940"/>
                <a:gd name="connsiteY3" fmla="*/ 71584 h 110763"/>
                <a:gd name="connsiteX4" fmla="*/ 227095 w 306940"/>
                <a:gd name="connsiteY4" fmla="*/ 22655 h 110763"/>
                <a:gd name="connsiteX5" fmla="*/ 72053 w 306940"/>
                <a:gd name="connsiteY5" fmla="*/ 8283 h 110763"/>
                <a:gd name="connsiteX6" fmla="*/ 111808 w 306940"/>
                <a:gd name="connsiteY6" fmla="*/ 57822 h 110763"/>
                <a:gd name="connsiteX7" fmla="*/ 41779 w 306940"/>
                <a:gd name="connsiteY7" fmla="*/ 63327 h 110763"/>
                <a:gd name="connsiteX8" fmla="*/ 2025 w 306940"/>
                <a:gd name="connsiteY8" fmla="*/ 13175 h 110763"/>
                <a:gd name="connsiteX9" fmla="*/ 72053 w 306940"/>
                <a:gd name="connsiteY9" fmla="*/ 8283 h 11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940" h="110763">
                  <a:moveTo>
                    <a:pt x="227095" y="22655"/>
                  </a:moveTo>
                  <a:cubicBezTo>
                    <a:pt x="272659" y="19291"/>
                    <a:pt x="308132" y="37028"/>
                    <a:pt x="306910" y="61492"/>
                  </a:cubicBezTo>
                  <a:cubicBezTo>
                    <a:pt x="305686" y="85957"/>
                    <a:pt x="267155" y="107363"/>
                    <a:pt x="222202" y="110420"/>
                  </a:cubicBezTo>
                  <a:cubicBezTo>
                    <a:pt x="177249" y="113479"/>
                    <a:pt x="140858" y="95742"/>
                    <a:pt x="141776" y="71584"/>
                  </a:cubicBezTo>
                  <a:cubicBezTo>
                    <a:pt x="142693" y="47425"/>
                    <a:pt x="181531" y="26019"/>
                    <a:pt x="227095" y="22655"/>
                  </a:cubicBezTo>
                  <a:close/>
                  <a:moveTo>
                    <a:pt x="72053" y="8283"/>
                  </a:moveTo>
                  <a:cubicBezTo>
                    <a:pt x="102633" y="20515"/>
                    <a:pt x="120064" y="42532"/>
                    <a:pt x="111808" y="57822"/>
                  </a:cubicBezTo>
                  <a:cubicBezTo>
                    <a:pt x="103550" y="73112"/>
                    <a:pt x="72053" y="75253"/>
                    <a:pt x="41779" y="63327"/>
                  </a:cubicBezTo>
                  <a:cubicBezTo>
                    <a:pt x="11505" y="51401"/>
                    <a:pt x="-6232" y="28466"/>
                    <a:pt x="2025" y="13175"/>
                  </a:cubicBezTo>
                  <a:cubicBezTo>
                    <a:pt x="10281" y="-2115"/>
                    <a:pt x="42085" y="-4561"/>
                    <a:pt x="72053" y="8283"/>
                  </a:cubicBezTo>
                  <a:close/>
                </a:path>
              </a:pathLst>
            </a:custGeom>
            <a:solidFill>
              <a:srgbClr val="F7DB00">
                <a:alpha val="50000"/>
              </a:srgbClr>
            </a:solidFill>
            <a:ln w="30569"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B545BD35-7D09-40F8-B855-37EDC382099F}"/>
                </a:ext>
              </a:extLst>
            </p:cNvPr>
            <p:cNvSpPr/>
            <p:nvPr/>
          </p:nvSpPr>
          <p:spPr>
            <a:xfrm>
              <a:off x="16946946" y="4892565"/>
              <a:ext cx="350192" cy="126056"/>
            </a:xfrm>
            <a:custGeom>
              <a:avLst/>
              <a:gdLst>
                <a:gd name="connsiteX0" fmla="*/ 226989 w 307126"/>
                <a:gd name="connsiteY0" fmla="*/ 22277 h 110385"/>
                <a:gd name="connsiteX1" fmla="*/ 307109 w 307126"/>
                <a:gd name="connsiteY1" fmla="*/ 61114 h 110385"/>
                <a:gd name="connsiteX2" fmla="*/ 222096 w 307126"/>
                <a:gd name="connsiteY2" fmla="*/ 110043 h 110385"/>
                <a:gd name="connsiteX3" fmla="*/ 141976 w 307126"/>
                <a:gd name="connsiteY3" fmla="*/ 71206 h 110385"/>
                <a:gd name="connsiteX4" fmla="*/ 226989 w 307126"/>
                <a:gd name="connsiteY4" fmla="*/ 22277 h 110385"/>
                <a:gd name="connsiteX5" fmla="*/ 72253 w 307126"/>
                <a:gd name="connsiteY5" fmla="*/ 7904 h 110385"/>
                <a:gd name="connsiteX6" fmla="*/ 111702 w 307126"/>
                <a:gd name="connsiteY6" fmla="*/ 57445 h 110385"/>
                <a:gd name="connsiteX7" fmla="*/ 41673 w 307126"/>
                <a:gd name="connsiteY7" fmla="*/ 62949 h 110385"/>
                <a:gd name="connsiteX8" fmla="*/ 1919 w 307126"/>
                <a:gd name="connsiteY8" fmla="*/ 13103 h 110385"/>
                <a:gd name="connsiteX9" fmla="*/ 72253 w 307126"/>
                <a:gd name="connsiteY9" fmla="*/ 7904 h 11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126" h="110385">
                  <a:moveTo>
                    <a:pt x="226989" y="22277"/>
                  </a:moveTo>
                  <a:cubicBezTo>
                    <a:pt x="272554" y="19219"/>
                    <a:pt x="308027" y="36650"/>
                    <a:pt x="307109" y="61114"/>
                  </a:cubicBezTo>
                  <a:cubicBezTo>
                    <a:pt x="306192" y="85578"/>
                    <a:pt x="267356" y="106985"/>
                    <a:pt x="222096" y="110043"/>
                  </a:cubicBezTo>
                  <a:cubicBezTo>
                    <a:pt x="176838" y="113100"/>
                    <a:pt x="141059" y="95364"/>
                    <a:pt x="141976" y="71206"/>
                  </a:cubicBezTo>
                  <a:cubicBezTo>
                    <a:pt x="142894" y="47047"/>
                    <a:pt x="181730" y="26253"/>
                    <a:pt x="226989" y="22277"/>
                  </a:cubicBezTo>
                  <a:close/>
                  <a:moveTo>
                    <a:pt x="72253" y="7904"/>
                  </a:moveTo>
                  <a:cubicBezTo>
                    <a:pt x="102834" y="20137"/>
                    <a:pt x="120265" y="42155"/>
                    <a:pt x="111702" y="57445"/>
                  </a:cubicBezTo>
                  <a:cubicBezTo>
                    <a:pt x="103140" y="72735"/>
                    <a:pt x="71947" y="74875"/>
                    <a:pt x="41673" y="62949"/>
                  </a:cubicBezTo>
                  <a:cubicBezTo>
                    <a:pt x="11399" y="51023"/>
                    <a:pt x="-6032" y="28394"/>
                    <a:pt x="1919" y="13103"/>
                  </a:cubicBezTo>
                  <a:cubicBezTo>
                    <a:pt x="9870" y="-2187"/>
                    <a:pt x="42284" y="-4328"/>
                    <a:pt x="72253" y="7904"/>
                  </a:cubicBezTo>
                  <a:close/>
                </a:path>
              </a:pathLst>
            </a:custGeom>
            <a:solidFill>
              <a:srgbClr val="8F83FF">
                <a:alpha val="30000"/>
              </a:srgbClr>
            </a:solidFill>
            <a:ln w="30569"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0479405B-489D-4EF0-863D-47F64A1F72AC}"/>
                </a:ext>
              </a:extLst>
            </p:cNvPr>
            <p:cNvSpPr/>
            <p:nvPr/>
          </p:nvSpPr>
          <p:spPr>
            <a:xfrm>
              <a:off x="16244596" y="2465992"/>
              <a:ext cx="293669" cy="230108"/>
            </a:xfrm>
            <a:custGeom>
              <a:avLst/>
              <a:gdLst>
                <a:gd name="connsiteX0" fmla="*/ 47574 w 257555"/>
                <a:gd name="connsiteY0" fmla="*/ 90046 h 201501"/>
                <a:gd name="connsiteX1" fmla="*/ 5374 w 257555"/>
                <a:gd name="connsiteY1" fmla="*/ 11761 h 201501"/>
                <a:gd name="connsiteX2" fmla="*/ 103230 w 257555"/>
                <a:gd name="connsiteY2" fmla="*/ 21547 h 201501"/>
                <a:gd name="connsiteX3" fmla="*/ 145431 w 257555"/>
                <a:gd name="connsiteY3" fmla="*/ 100138 h 201501"/>
                <a:gd name="connsiteX4" fmla="*/ 47574 w 257555"/>
                <a:gd name="connsiteY4" fmla="*/ 90046 h 201501"/>
                <a:gd name="connsiteX5" fmla="*/ 184574 w 257555"/>
                <a:gd name="connsiteY5" fmla="*/ 175977 h 201501"/>
                <a:gd name="connsiteX6" fmla="*/ 166226 w 257555"/>
                <a:gd name="connsiteY6" fmla="*/ 114816 h 201501"/>
                <a:gd name="connsiteX7" fmla="*/ 233196 w 257555"/>
                <a:gd name="connsiteY7" fmla="*/ 135611 h 201501"/>
                <a:gd name="connsiteX8" fmla="*/ 251851 w 257555"/>
                <a:gd name="connsiteY8" fmla="*/ 196771 h 201501"/>
                <a:gd name="connsiteX9" fmla="*/ 184574 w 257555"/>
                <a:gd name="connsiteY9" fmla="*/ 175977 h 201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555" h="201501">
                  <a:moveTo>
                    <a:pt x="47574" y="90046"/>
                  </a:moveTo>
                  <a:cubicBezTo>
                    <a:pt x="8431" y="65888"/>
                    <a:pt x="-9916" y="31026"/>
                    <a:pt x="5374" y="11761"/>
                  </a:cubicBezTo>
                  <a:cubicBezTo>
                    <a:pt x="20664" y="-7505"/>
                    <a:pt x="64699" y="-2306"/>
                    <a:pt x="103230" y="21547"/>
                  </a:cubicBezTo>
                  <a:cubicBezTo>
                    <a:pt x="141762" y="45399"/>
                    <a:pt x="160415" y="80872"/>
                    <a:pt x="145431" y="100138"/>
                  </a:cubicBezTo>
                  <a:cubicBezTo>
                    <a:pt x="130447" y="119403"/>
                    <a:pt x="85188" y="114205"/>
                    <a:pt x="47574" y="90046"/>
                  </a:cubicBezTo>
                  <a:close/>
                  <a:moveTo>
                    <a:pt x="184574" y="175977"/>
                  </a:moveTo>
                  <a:cubicBezTo>
                    <a:pt x="160721" y="153653"/>
                    <a:pt x="153994" y="126437"/>
                    <a:pt x="166226" y="114816"/>
                  </a:cubicBezTo>
                  <a:cubicBezTo>
                    <a:pt x="178457" y="103196"/>
                    <a:pt x="209650" y="114816"/>
                    <a:pt x="233196" y="135611"/>
                  </a:cubicBezTo>
                  <a:cubicBezTo>
                    <a:pt x="256743" y="156405"/>
                    <a:pt x="263777" y="185457"/>
                    <a:pt x="251851" y="196771"/>
                  </a:cubicBezTo>
                  <a:cubicBezTo>
                    <a:pt x="239924" y="208086"/>
                    <a:pt x="207509" y="198300"/>
                    <a:pt x="184574" y="175977"/>
                  </a:cubicBezTo>
                  <a:close/>
                </a:path>
              </a:pathLst>
            </a:custGeom>
            <a:solidFill>
              <a:srgbClr val="F7DB00"/>
            </a:solidFill>
            <a:ln w="30569"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842A6832-F6E8-4C40-A125-174AACD021F4}"/>
                </a:ext>
              </a:extLst>
            </p:cNvPr>
            <p:cNvSpPr/>
            <p:nvPr/>
          </p:nvSpPr>
          <p:spPr>
            <a:xfrm>
              <a:off x="16061128" y="3627131"/>
              <a:ext cx="247622" cy="281102"/>
            </a:xfrm>
            <a:custGeom>
              <a:avLst/>
              <a:gdLst>
                <a:gd name="connsiteX0" fmla="*/ 32032 w 217170"/>
                <a:gd name="connsiteY0" fmla="*/ 92194 h 246155"/>
                <a:gd name="connsiteX1" fmla="*/ 9708 w 217170"/>
                <a:gd name="connsiteY1" fmla="*/ 5958 h 246155"/>
                <a:gd name="connsiteX2" fmla="*/ 101449 w 217170"/>
                <a:gd name="connsiteY2" fmla="*/ 38678 h 246155"/>
                <a:gd name="connsiteX3" fmla="*/ 123773 w 217170"/>
                <a:gd name="connsiteY3" fmla="*/ 124915 h 246155"/>
                <a:gd name="connsiteX4" fmla="*/ 32032 w 217170"/>
                <a:gd name="connsiteY4" fmla="*/ 92194 h 246155"/>
                <a:gd name="connsiteX5" fmla="*/ 145179 w 217170"/>
                <a:gd name="connsiteY5" fmla="*/ 208093 h 246155"/>
                <a:gd name="connsiteX6" fmla="*/ 141509 w 217170"/>
                <a:gd name="connsiteY6" fmla="*/ 144486 h 246155"/>
                <a:gd name="connsiteX7" fmla="*/ 202669 w 217170"/>
                <a:gd name="connsiteY7" fmla="*/ 180265 h 246155"/>
                <a:gd name="connsiteX8" fmla="*/ 206340 w 217170"/>
                <a:gd name="connsiteY8" fmla="*/ 244178 h 246155"/>
                <a:gd name="connsiteX9" fmla="*/ 146097 w 217170"/>
                <a:gd name="connsiteY9" fmla="*/ 208093 h 246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7170" h="246155">
                  <a:moveTo>
                    <a:pt x="32032" y="92194"/>
                  </a:moveTo>
                  <a:cubicBezTo>
                    <a:pt x="1452" y="59473"/>
                    <a:pt x="-9863" y="21248"/>
                    <a:pt x="9708" y="5958"/>
                  </a:cubicBezTo>
                  <a:cubicBezTo>
                    <a:pt x="29280" y="-9332"/>
                    <a:pt x="70869" y="5958"/>
                    <a:pt x="101449" y="38678"/>
                  </a:cubicBezTo>
                  <a:cubicBezTo>
                    <a:pt x="132029" y="71400"/>
                    <a:pt x="143038" y="109930"/>
                    <a:pt x="123773" y="124915"/>
                  </a:cubicBezTo>
                  <a:cubicBezTo>
                    <a:pt x="104507" y="139899"/>
                    <a:pt x="64753" y="125221"/>
                    <a:pt x="32032" y="92194"/>
                  </a:cubicBezTo>
                  <a:close/>
                  <a:moveTo>
                    <a:pt x="145179" y="208093"/>
                  </a:moveTo>
                  <a:cubicBezTo>
                    <a:pt x="127136" y="180571"/>
                    <a:pt x="125914" y="152131"/>
                    <a:pt x="141509" y="144486"/>
                  </a:cubicBezTo>
                  <a:cubicBezTo>
                    <a:pt x="157105" y="136841"/>
                    <a:pt x="184322" y="153049"/>
                    <a:pt x="202669" y="180265"/>
                  </a:cubicBezTo>
                  <a:cubicBezTo>
                    <a:pt x="221018" y="207482"/>
                    <a:pt x="221630" y="236227"/>
                    <a:pt x="206340" y="244178"/>
                  </a:cubicBezTo>
                  <a:cubicBezTo>
                    <a:pt x="191050" y="252128"/>
                    <a:pt x="163527" y="235310"/>
                    <a:pt x="146097" y="208093"/>
                  </a:cubicBezTo>
                  <a:close/>
                </a:path>
              </a:pathLst>
            </a:custGeom>
            <a:solidFill>
              <a:srgbClr val="F7DB00"/>
            </a:solidFill>
            <a:ln w="30569"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1610D6DE-6ED2-4B3E-9E60-8D03342EE059}"/>
                </a:ext>
              </a:extLst>
            </p:cNvPr>
            <p:cNvSpPr/>
            <p:nvPr/>
          </p:nvSpPr>
          <p:spPr>
            <a:xfrm>
              <a:off x="17222557" y="3989444"/>
              <a:ext cx="244950" cy="283808"/>
            </a:xfrm>
            <a:custGeom>
              <a:avLst/>
              <a:gdLst>
                <a:gd name="connsiteX0" fmla="*/ 31143 w 214827"/>
                <a:gd name="connsiteY0" fmla="*/ 92040 h 248525"/>
                <a:gd name="connsiteX1" fmla="*/ 10042 w 214827"/>
                <a:gd name="connsiteY1" fmla="*/ 5804 h 248525"/>
                <a:gd name="connsiteX2" fmla="*/ 101783 w 214827"/>
                <a:gd name="connsiteY2" fmla="*/ 39748 h 248525"/>
                <a:gd name="connsiteX3" fmla="*/ 123189 w 214827"/>
                <a:gd name="connsiteY3" fmla="*/ 126290 h 248525"/>
                <a:gd name="connsiteX4" fmla="*/ 31143 w 214827"/>
                <a:gd name="connsiteY4" fmla="*/ 92040 h 248525"/>
                <a:gd name="connsiteX5" fmla="*/ 142455 w 214827"/>
                <a:gd name="connsiteY5" fmla="*/ 209774 h 248525"/>
                <a:gd name="connsiteX6" fmla="*/ 139702 w 214827"/>
                <a:gd name="connsiteY6" fmla="*/ 146167 h 248525"/>
                <a:gd name="connsiteX7" fmla="*/ 200862 w 214827"/>
                <a:gd name="connsiteY7" fmla="*/ 183170 h 248525"/>
                <a:gd name="connsiteX8" fmla="*/ 203309 w 214827"/>
                <a:gd name="connsiteY8" fmla="*/ 246777 h 248525"/>
                <a:gd name="connsiteX9" fmla="*/ 142455 w 214827"/>
                <a:gd name="connsiteY9" fmla="*/ 209774 h 24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827" h="248525">
                  <a:moveTo>
                    <a:pt x="31143" y="92040"/>
                  </a:moveTo>
                  <a:cubicBezTo>
                    <a:pt x="562" y="59014"/>
                    <a:pt x="-9529" y="20789"/>
                    <a:pt x="10042" y="5804"/>
                  </a:cubicBezTo>
                  <a:cubicBezTo>
                    <a:pt x="29614" y="-9180"/>
                    <a:pt x="71203" y="5804"/>
                    <a:pt x="101783" y="39748"/>
                  </a:cubicBezTo>
                  <a:cubicBezTo>
                    <a:pt x="132363" y="73692"/>
                    <a:pt x="142455" y="111612"/>
                    <a:pt x="123189" y="126290"/>
                  </a:cubicBezTo>
                  <a:cubicBezTo>
                    <a:pt x="103924" y="140969"/>
                    <a:pt x="62334" y="125373"/>
                    <a:pt x="31143" y="92040"/>
                  </a:cubicBezTo>
                  <a:close/>
                  <a:moveTo>
                    <a:pt x="142455" y="209774"/>
                  </a:moveTo>
                  <a:cubicBezTo>
                    <a:pt x="125024" y="181946"/>
                    <a:pt x="124107" y="153812"/>
                    <a:pt x="139702" y="146167"/>
                  </a:cubicBezTo>
                  <a:cubicBezTo>
                    <a:pt x="155298" y="138522"/>
                    <a:pt x="182515" y="155647"/>
                    <a:pt x="200862" y="183170"/>
                  </a:cubicBezTo>
                  <a:cubicBezTo>
                    <a:pt x="219211" y="210692"/>
                    <a:pt x="218906" y="239132"/>
                    <a:pt x="203309" y="246777"/>
                  </a:cubicBezTo>
                  <a:cubicBezTo>
                    <a:pt x="187713" y="254422"/>
                    <a:pt x="159580" y="236073"/>
                    <a:pt x="142455" y="209774"/>
                  </a:cubicBezTo>
                  <a:close/>
                </a:path>
              </a:pathLst>
            </a:custGeom>
            <a:solidFill>
              <a:srgbClr val="F7DB00"/>
            </a:solidFill>
            <a:ln w="30569"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73BA143D-F9B6-4A9B-B799-0249A9257031}"/>
                </a:ext>
              </a:extLst>
            </p:cNvPr>
            <p:cNvSpPr/>
            <p:nvPr/>
          </p:nvSpPr>
          <p:spPr>
            <a:xfrm>
              <a:off x="6444036" y="-110373"/>
              <a:ext cx="18209232" cy="13794076"/>
            </a:xfrm>
            <a:custGeom>
              <a:avLst/>
              <a:gdLst>
                <a:gd name="connsiteX0" fmla="*/ 15676957 w 15969915"/>
                <a:gd name="connsiteY0" fmla="*/ 12079193 h 12079192"/>
                <a:gd name="connsiteX1" fmla="*/ 15969916 w 15969915"/>
                <a:gd name="connsiteY1" fmla="*/ 11786234 h 12079192"/>
                <a:gd name="connsiteX2" fmla="*/ 15969916 w 15969915"/>
                <a:gd name="connsiteY2" fmla="*/ 292959 h 12079192"/>
                <a:gd name="connsiteX3" fmla="*/ 15676957 w 15969915"/>
                <a:gd name="connsiteY3" fmla="*/ 0 h 12079192"/>
                <a:gd name="connsiteX4" fmla="*/ 9797907 w 15969915"/>
                <a:gd name="connsiteY4" fmla="*/ 0 h 12079192"/>
                <a:gd name="connsiteX5" fmla="*/ 9247463 w 15969915"/>
                <a:gd name="connsiteY5" fmla="*/ 2184958 h 12079192"/>
                <a:gd name="connsiteX6" fmla="*/ 7208679 w 15969915"/>
                <a:gd name="connsiteY6" fmla="*/ 5294050 h 12079192"/>
                <a:gd name="connsiteX7" fmla="*/ 6821228 w 15969915"/>
                <a:gd name="connsiteY7" fmla="*/ 5762845 h 12079192"/>
                <a:gd name="connsiteX8" fmla="*/ 4170838 w 15969915"/>
                <a:gd name="connsiteY8" fmla="*/ 8953587 h 12079192"/>
                <a:gd name="connsiteX9" fmla="*/ 2560483 w 15969915"/>
                <a:gd name="connsiteY9" fmla="*/ 9972826 h 12079192"/>
                <a:gd name="connsiteX10" fmla="*/ 0 w 15969915"/>
                <a:gd name="connsiteY10" fmla="*/ 12079193 h 12079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69915" h="12079192">
                  <a:moveTo>
                    <a:pt x="15676957" y="12079193"/>
                  </a:moveTo>
                  <a:cubicBezTo>
                    <a:pt x="15838544" y="12078689"/>
                    <a:pt x="15969412" y="11947821"/>
                    <a:pt x="15969916" y="11786234"/>
                  </a:cubicBezTo>
                  <a:lnTo>
                    <a:pt x="15969916" y="292959"/>
                  </a:lnTo>
                  <a:cubicBezTo>
                    <a:pt x="15969412" y="131371"/>
                    <a:pt x="15838544" y="504"/>
                    <a:pt x="15676957" y="0"/>
                  </a:cubicBezTo>
                  <a:lnTo>
                    <a:pt x="9797907" y="0"/>
                  </a:lnTo>
                  <a:cubicBezTo>
                    <a:pt x="8804050" y="691725"/>
                    <a:pt x="9247463" y="2184958"/>
                    <a:pt x="9247463" y="2184958"/>
                  </a:cubicBezTo>
                  <a:cubicBezTo>
                    <a:pt x="6515425" y="2144286"/>
                    <a:pt x="7208679" y="5294050"/>
                    <a:pt x="7208679" y="5294050"/>
                  </a:cubicBezTo>
                  <a:cubicBezTo>
                    <a:pt x="6861899" y="5314539"/>
                    <a:pt x="6821228" y="5762845"/>
                    <a:pt x="6821228" y="5762845"/>
                  </a:cubicBezTo>
                  <a:cubicBezTo>
                    <a:pt x="3987357" y="5650922"/>
                    <a:pt x="4170838" y="8953587"/>
                    <a:pt x="4170838" y="8953587"/>
                  </a:cubicBezTo>
                  <a:cubicBezTo>
                    <a:pt x="2886468" y="8647785"/>
                    <a:pt x="2560483" y="9972826"/>
                    <a:pt x="2560483" y="9972826"/>
                  </a:cubicBezTo>
                  <a:cubicBezTo>
                    <a:pt x="709461" y="9726043"/>
                    <a:pt x="129049" y="11571867"/>
                    <a:pt x="0" y="12079193"/>
                  </a:cubicBezTo>
                  <a:close/>
                </a:path>
              </a:pathLst>
            </a:custGeom>
            <a:solidFill>
              <a:srgbClr val="FFFFFF"/>
            </a:solidFill>
            <a:ln w="30569"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1809488-FD82-4E85-8972-13483FF6F809}"/>
                </a:ext>
              </a:extLst>
            </p:cNvPr>
            <p:cNvSpPr/>
            <p:nvPr/>
          </p:nvSpPr>
          <p:spPr>
            <a:xfrm>
              <a:off x="10417618" y="-110373"/>
              <a:ext cx="14235649" cy="13794076"/>
            </a:xfrm>
            <a:custGeom>
              <a:avLst/>
              <a:gdLst>
                <a:gd name="connsiteX0" fmla="*/ 12192033 w 12484992"/>
                <a:gd name="connsiteY0" fmla="*/ 0 h 12079192"/>
                <a:gd name="connsiteX1" fmla="*/ 10206458 w 12484992"/>
                <a:gd name="connsiteY1" fmla="*/ 0 h 12079192"/>
                <a:gd name="connsiteX2" fmla="*/ 10084138 w 12484992"/>
                <a:gd name="connsiteY2" fmla="*/ 1966615 h 12079192"/>
                <a:gd name="connsiteX3" fmla="*/ 7764322 w 12484992"/>
                <a:gd name="connsiteY3" fmla="*/ 5446952 h 12079192"/>
                <a:gd name="connsiteX4" fmla="*/ 7370142 w 12484992"/>
                <a:gd name="connsiteY4" fmla="*/ 6096476 h 12079192"/>
                <a:gd name="connsiteX5" fmla="*/ 4355237 w 12484992"/>
                <a:gd name="connsiteY5" fmla="*/ 9598524 h 12079192"/>
                <a:gd name="connsiteX6" fmla="*/ 2499322 w 12484992"/>
                <a:gd name="connsiteY6" fmla="*/ 10758432 h 12079192"/>
                <a:gd name="connsiteX7" fmla="*/ 0 w 12484992"/>
                <a:gd name="connsiteY7" fmla="*/ 12079193 h 12079192"/>
                <a:gd name="connsiteX8" fmla="*/ 12192033 w 12484992"/>
                <a:gd name="connsiteY8" fmla="*/ 12079193 h 12079192"/>
                <a:gd name="connsiteX9" fmla="*/ 12484992 w 12484992"/>
                <a:gd name="connsiteY9" fmla="*/ 11786234 h 12079192"/>
                <a:gd name="connsiteX10" fmla="*/ 12484992 w 12484992"/>
                <a:gd name="connsiteY10" fmla="*/ 292959 h 12079192"/>
                <a:gd name="connsiteX11" fmla="*/ 12192033 w 12484992"/>
                <a:gd name="connsiteY11" fmla="*/ 0 h 12079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84992" h="12079192">
                  <a:moveTo>
                    <a:pt x="12192033" y="0"/>
                  </a:moveTo>
                  <a:lnTo>
                    <a:pt x="10206458" y="0"/>
                  </a:lnTo>
                  <a:cubicBezTo>
                    <a:pt x="9765186" y="851354"/>
                    <a:pt x="10084138" y="1966615"/>
                    <a:pt x="10084138" y="1966615"/>
                  </a:cubicBezTo>
                  <a:cubicBezTo>
                    <a:pt x="7138345" y="1991385"/>
                    <a:pt x="7764322" y="5446952"/>
                    <a:pt x="7764322" y="5446952"/>
                  </a:cubicBezTo>
                  <a:cubicBezTo>
                    <a:pt x="7369836" y="5470192"/>
                    <a:pt x="7370142" y="6096476"/>
                    <a:pt x="7370142" y="6096476"/>
                  </a:cubicBezTo>
                  <a:cubicBezTo>
                    <a:pt x="4308755" y="5909936"/>
                    <a:pt x="4355237" y="9598524"/>
                    <a:pt x="4355237" y="9598524"/>
                  </a:cubicBezTo>
                  <a:cubicBezTo>
                    <a:pt x="2893808" y="9250521"/>
                    <a:pt x="2499322" y="10758432"/>
                    <a:pt x="2499322" y="10758432"/>
                  </a:cubicBezTo>
                  <a:cubicBezTo>
                    <a:pt x="1181926" y="10582596"/>
                    <a:pt x="419866" y="11343432"/>
                    <a:pt x="0" y="12079193"/>
                  </a:cubicBezTo>
                  <a:lnTo>
                    <a:pt x="12192033" y="12079193"/>
                  </a:lnTo>
                  <a:cubicBezTo>
                    <a:pt x="12353621" y="12078689"/>
                    <a:pt x="12484488" y="11947821"/>
                    <a:pt x="12484992" y="11786234"/>
                  </a:cubicBezTo>
                  <a:lnTo>
                    <a:pt x="12484992" y="292959"/>
                  </a:lnTo>
                  <a:cubicBezTo>
                    <a:pt x="12484488" y="131371"/>
                    <a:pt x="12353621" y="504"/>
                    <a:pt x="12192033" y="0"/>
                  </a:cubicBezTo>
                  <a:close/>
                </a:path>
              </a:pathLst>
            </a:custGeom>
            <a:solidFill>
              <a:srgbClr val="65BFFF">
                <a:alpha val="20000"/>
              </a:srgbClr>
            </a:solidFill>
            <a:ln w="30569"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3DC50DA1-B736-4859-A33D-868BE3D03148}"/>
                </a:ext>
              </a:extLst>
            </p:cNvPr>
            <p:cNvSpPr/>
            <p:nvPr/>
          </p:nvSpPr>
          <p:spPr>
            <a:xfrm>
              <a:off x="6441944" y="-110024"/>
              <a:ext cx="18258920" cy="13793378"/>
            </a:xfrm>
            <a:custGeom>
              <a:avLst/>
              <a:gdLst>
                <a:gd name="connsiteX0" fmla="*/ 15974197 w 16013493"/>
                <a:gd name="connsiteY0" fmla="*/ 6475670 h 12078580"/>
                <a:gd name="connsiteX1" fmla="*/ 15999883 w 16013493"/>
                <a:gd name="connsiteY1" fmla="*/ 6141123 h 12078580"/>
                <a:gd name="connsiteX2" fmla="*/ 15971750 w 16013493"/>
                <a:gd name="connsiteY2" fmla="*/ 5101395 h 12078580"/>
                <a:gd name="connsiteX3" fmla="*/ 15370848 w 16013493"/>
                <a:gd name="connsiteY3" fmla="*/ 4917914 h 12078580"/>
                <a:gd name="connsiteX4" fmla="*/ 15364121 w 16013493"/>
                <a:gd name="connsiteY4" fmla="*/ 4917914 h 12078580"/>
                <a:gd name="connsiteX5" fmla="*/ 14924989 w 16013493"/>
                <a:gd name="connsiteY5" fmla="*/ 3596236 h 12078580"/>
                <a:gd name="connsiteX6" fmla="*/ 15182168 w 16013493"/>
                <a:gd name="connsiteY6" fmla="*/ 3212148 h 12078580"/>
                <a:gd name="connsiteX7" fmla="*/ 15662890 w 16013493"/>
                <a:gd name="connsiteY7" fmla="*/ 2743659 h 12078580"/>
                <a:gd name="connsiteX8" fmla="*/ 15971750 w 16013493"/>
                <a:gd name="connsiteY8" fmla="*/ 2720418 h 12078580"/>
                <a:gd name="connsiteX9" fmla="*/ 15971750 w 16013493"/>
                <a:gd name="connsiteY9" fmla="*/ 2117987 h 12078580"/>
                <a:gd name="connsiteX10" fmla="*/ 15938113 w 16013493"/>
                <a:gd name="connsiteY10" fmla="*/ 2117987 h 12078580"/>
                <a:gd name="connsiteX11" fmla="*/ 15569315 w 16013493"/>
                <a:gd name="connsiteY11" fmla="*/ 2056827 h 12078580"/>
                <a:gd name="connsiteX12" fmla="*/ 15446994 w 16013493"/>
                <a:gd name="connsiteY12" fmla="*/ 762059 h 12078580"/>
                <a:gd name="connsiteX13" fmla="*/ 15484913 w 16013493"/>
                <a:gd name="connsiteY13" fmla="*/ 693866 h 12078580"/>
                <a:gd name="connsiteX14" fmla="*/ 15582770 w 16013493"/>
                <a:gd name="connsiteY14" fmla="*/ 534237 h 12078580"/>
                <a:gd name="connsiteX15" fmla="*/ 15944535 w 16013493"/>
                <a:gd name="connsiteY15" fmla="*/ 169109 h 12078580"/>
                <a:gd name="connsiteX16" fmla="*/ 15679405 w 16013493"/>
                <a:gd name="connsiteY16" fmla="*/ 0 h 12078580"/>
                <a:gd name="connsiteX17" fmla="*/ 15037218 w 16013493"/>
                <a:gd name="connsiteY17" fmla="*/ 0 h 12078580"/>
                <a:gd name="connsiteX18" fmla="*/ 15031714 w 16013493"/>
                <a:gd name="connsiteY18" fmla="*/ 43730 h 12078580"/>
                <a:gd name="connsiteX19" fmla="*/ 14627138 w 16013493"/>
                <a:gd name="connsiteY19" fmla="*/ 527509 h 12078580"/>
                <a:gd name="connsiteX20" fmla="*/ 14056204 w 16013493"/>
                <a:gd name="connsiteY20" fmla="*/ 339746 h 12078580"/>
                <a:gd name="connsiteX21" fmla="*/ 14006970 w 16013493"/>
                <a:gd name="connsiteY21" fmla="*/ 164827 h 12078580"/>
                <a:gd name="connsiteX22" fmla="*/ 13985563 w 16013493"/>
                <a:gd name="connsiteY22" fmla="*/ 0 h 12078580"/>
                <a:gd name="connsiteX23" fmla="*/ 12722906 w 16013493"/>
                <a:gd name="connsiteY23" fmla="*/ 0 h 12078580"/>
                <a:gd name="connsiteX24" fmla="*/ 12753486 w 16013493"/>
                <a:gd name="connsiteY24" fmla="*/ 145562 h 12078580"/>
                <a:gd name="connsiteX25" fmla="*/ 12564501 w 16013493"/>
                <a:gd name="connsiteY25" fmla="*/ 586529 h 12078580"/>
                <a:gd name="connsiteX26" fmla="*/ 11952896 w 16013493"/>
                <a:gd name="connsiteY26" fmla="*/ 477052 h 12078580"/>
                <a:gd name="connsiteX27" fmla="*/ 12110995 w 16013493"/>
                <a:gd name="connsiteY27" fmla="*/ 0 h 12078580"/>
                <a:gd name="connsiteX28" fmla="*/ 11380739 w 16013493"/>
                <a:gd name="connsiteY28" fmla="*/ 0 h 12078580"/>
                <a:gd name="connsiteX29" fmla="*/ 10809501 w 16013493"/>
                <a:gd name="connsiteY29" fmla="*/ 1253790 h 12078580"/>
                <a:gd name="connsiteX30" fmla="*/ 10139794 w 16013493"/>
                <a:gd name="connsiteY30" fmla="*/ 1715857 h 12078580"/>
                <a:gd name="connsiteX31" fmla="*/ 9538586 w 16013493"/>
                <a:gd name="connsiteY31" fmla="*/ 1759893 h 12078580"/>
                <a:gd name="connsiteX32" fmla="*/ 9408620 w 16013493"/>
                <a:gd name="connsiteY32" fmla="*/ 1666011 h 12078580"/>
                <a:gd name="connsiteX33" fmla="*/ 9156333 w 16013493"/>
                <a:gd name="connsiteY33" fmla="*/ 1280089 h 12078580"/>
                <a:gd name="connsiteX34" fmla="*/ 9248074 w 16013493"/>
                <a:gd name="connsiteY34" fmla="*/ 2234498 h 12078580"/>
                <a:gd name="connsiteX35" fmla="*/ 8610476 w 16013493"/>
                <a:gd name="connsiteY35" fmla="*/ 2291683 h 12078580"/>
                <a:gd name="connsiteX36" fmla="*/ 8977439 w 16013493"/>
                <a:gd name="connsiteY36" fmla="*/ 3453732 h 12078580"/>
                <a:gd name="connsiteX37" fmla="*/ 8614452 w 16013493"/>
                <a:gd name="connsiteY37" fmla="*/ 4352485 h 12078580"/>
                <a:gd name="connsiteX38" fmla="*/ 7751784 w 16013493"/>
                <a:gd name="connsiteY38" fmla="*/ 4834124 h 12078580"/>
                <a:gd name="connsiteX39" fmla="*/ 7132228 w 16013493"/>
                <a:gd name="connsiteY39" fmla="*/ 4529239 h 12078580"/>
                <a:gd name="connsiteX40" fmla="*/ 7210513 w 16013493"/>
                <a:gd name="connsiteY40" fmla="*/ 5293745 h 12078580"/>
                <a:gd name="connsiteX41" fmla="*/ 7066480 w 16013493"/>
                <a:gd name="connsiteY41" fmla="*/ 5342061 h 12078580"/>
                <a:gd name="connsiteX42" fmla="*/ 7151800 w 16013493"/>
                <a:gd name="connsiteY42" fmla="*/ 5387932 h 12078580"/>
                <a:gd name="connsiteX43" fmla="*/ 7201646 w 16013493"/>
                <a:gd name="connsiteY43" fmla="*/ 5507806 h 12078580"/>
                <a:gd name="connsiteX44" fmla="*/ 7175347 w 16013493"/>
                <a:gd name="connsiteY44" fmla="*/ 5602911 h 12078580"/>
                <a:gd name="connsiteX45" fmla="*/ 7109600 w 16013493"/>
                <a:gd name="connsiteY45" fmla="*/ 5667129 h 12078580"/>
                <a:gd name="connsiteX46" fmla="*/ 7000428 w 16013493"/>
                <a:gd name="connsiteY46" fmla="*/ 5691288 h 12078580"/>
                <a:gd name="connsiteX47" fmla="*/ 6889422 w 16013493"/>
                <a:gd name="connsiteY47" fmla="*/ 5648781 h 12078580"/>
                <a:gd name="connsiteX48" fmla="*/ 6862817 w 16013493"/>
                <a:gd name="connsiteY48" fmla="*/ 5862843 h 12078580"/>
                <a:gd name="connsiteX49" fmla="*/ 6009322 w 16013493"/>
                <a:gd name="connsiteY49" fmla="*/ 5939599 h 12078580"/>
                <a:gd name="connsiteX50" fmla="*/ 6333472 w 16013493"/>
                <a:gd name="connsiteY50" fmla="*/ 6375979 h 12078580"/>
                <a:gd name="connsiteX51" fmla="*/ 6314513 w 16013493"/>
                <a:gd name="connsiteY51" fmla="*/ 6623067 h 12078580"/>
                <a:gd name="connsiteX52" fmla="*/ 6015438 w 16013493"/>
                <a:gd name="connsiteY52" fmla="*/ 7411120 h 12078580"/>
                <a:gd name="connsiteX53" fmla="*/ 4768987 w 16013493"/>
                <a:gd name="connsiteY53" fmla="*/ 7679614 h 12078580"/>
                <a:gd name="connsiteX54" fmla="*/ 4493765 w 16013493"/>
                <a:gd name="connsiteY54" fmla="*/ 7428551 h 12078580"/>
                <a:gd name="connsiteX55" fmla="*/ 4212427 w 16013493"/>
                <a:gd name="connsiteY55" fmla="*/ 8941048 h 12078580"/>
                <a:gd name="connsiteX56" fmla="*/ 3672379 w 16013493"/>
                <a:gd name="connsiteY56" fmla="*/ 8906799 h 12078580"/>
                <a:gd name="connsiteX57" fmla="*/ 3685530 w 16013493"/>
                <a:gd name="connsiteY57" fmla="*/ 8915667 h 12078580"/>
                <a:gd name="connsiteX58" fmla="*/ 3844852 w 16013493"/>
                <a:gd name="connsiteY58" fmla="*/ 9149606 h 12078580"/>
                <a:gd name="connsiteX59" fmla="*/ 3885219 w 16013493"/>
                <a:gd name="connsiteY59" fmla="*/ 9274985 h 12078580"/>
                <a:gd name="connsiteX60" fmla="*/ 3437830 w 16013493"/>
                <a:gd name="connsiteY60" fmla="*/ 9952643 h 12078580"/>
                <a:gd name="connsiteX61" fmla="*/ 3230190 w 16013493"/>
                <a:gd name="connsiteY61" fmla="*/ 9931849 h 12078580"/>
                <a:gd name="connsiteX62" fmla="*/ 3189212 w 16013493"/>
                <a:gd name="connsiteY62" fmla="*/ 9930014 h 12078580"/>
                <a:gd name="connsiteX63" fmla="*/ 2883410 w 16013493"/>
                <a:gd name="connsiteY63" fmla="*/ 9373453 h 12078580"/>
                <a:gd name="connsiteX64" fmla="*/ 2579748 w 16013493"/>
                <a:gd name="connsiteY64" fmla="*/ 9960594 h 12078580"/>
                <a:gd name="connsiteX65" fmla="*/ 2297187 w 16013493"/>
                <a:gd name="connsiteY65" fmla="*/ 9938883 h 12078580"/>
                <a:gd name="connsiteX66" fmla="*/ 2444889 w 16013493"/>
                <a:gd name="connsiteY66" fmla="*/ 10067320 h 12078580"/>
                <a:gd name="connsiteX67" fmla="*/ 2494429 w 16013493"/>
                <a:gd name="connsiteY67" fmla="*/ 10781673 h 12078580"/>
                <a:gd name="connsiteX68" fmla="*/ 1847657 w 16013493"/>
                <a:gd name="connsiteY68" fmla="*/ 11431809 h 12078580"/>
                <a:gd name="connsiteX69" fmla="*/ 949516 w 16013493"/>
                <a:gd name="connsiteY69" fmla="*/ 11555965 h 12078580"/>
                <a:gd name="connsiteX70" fmla="*/ 864503 w 16013493"/>
                <a:gd name="connsiteY70" fmla="*/ 11498167 h 12078580"/>
                <a:gd name="connsiteX71" fmla="*/ 772762 w 16013493"/>
                <a:gd name="connsiteY71" fmla="*/ 11412848 h 12078580"/>
                <a:gd name="connsiteX72" fmla="*/ 537906 w 16013493"/>
                <a:gd name="connsiteY72" fmla="*/ 11227532 h 12078580"/>
                <a:gd name="connsiteX73" fmla="*/ 485003 w 16013493"/>
                <a:gd name="connsiteY73" fmla="*/ 10956897 h 12078580"/>
                <a:gd name="connsiteX74" fmla="*/ 0 w 16013493"/>
                <a:gd name="connsiteY74" fmla="*/ 12077051 h 12078580"/>
                <a:gd name="connsiteX75" fmla="*/ 1639712 w 16013493"/>
                <a:gd name="connsiteY75" fmla="*/ 12077052 h 12078580"/>
                <a:gd name="connsiteX76" fmla="*/ 2180064 w 16013493"/>
                <a:gd name="connsiteY76" fmla="*/ 11704890 h 12078580"/>
                <a:gd name="connsiteX77" fmla="*/ 2185875 w 16013493"/>
                <a:gd name="connsiteY77" fmla="*/ 11704890 h 12078580"/>
                <a:gd name="connsiteX78" fmla="*/ 2324709 w 16013493"/>
                <a:gd name="connsiteY78" fmla="*/ 11729354 h 12078580"/>
                <a:gd name="connsiteX79" fmla="*/ 2515223 w 16013493"/>
                <a:gd name="connsiteY79" fmla="*/ 11995402 h 12078580"/>
                <a:gd name="connsiteX80" fmla="*/ 2506661 w 16013493"/>
                <a:gd name="connsiteY80" fmla="*/ 12078581 h 12078580"/>
                <a:gd name="connsiteX81" fmla="*/ 2884939 w 16013493"/>
                <a:gd name="connsiteY81" fmla="*/ 12078581 h 12078580"/>
                <a:gd name="connsiteX82" fmla="*/ 3183403 w 16013493"/>
                <a:gd name="connsiteY82" fmla="*/ 11645258 h 12078580"/>
                <a:gd name="connsiteX83" fmla="*/ 4157689 w 16013493"/>
                <a:gd name="connsiteY83" fmla="*/ 10990841 h 12078580"/>
                <a:gd name="connsiteX84" fmla="*/ 5113932 w 16013493"/>
                <a:gd name="connsiteY84" fmla="*/ 11475538 h 12078580"/>
                <a:gd name="connsiteX85" fmla="*/ 5297414 w 16013493"/>
                <a:gd name="connsiteY85" fmla="*/ 12078581 h 12078580"/>
                <a:gd name="connsiteX86" fmla="*/ 6725205 w 16013493"/>
                <a:gd name="connsiteY86" fmla="*/ 12078581 h 12078580"/>
                <a:gd name="connsiteX87" fmla="*/ 7762487 w 16013493"/>
                <a:gd name="connsiteY87" fmla="*/ 11316827 h 12078580"/>
                <a:gd name="connsiteX88" fmla="*/ 8098869 w 16013493"/>
                <a:gd name="connsiteY88" fmla="*/ 12078581 h 12078580"/>
                <a:gd name="connsiteX89" fmla="*/ 8621179 w 16013493"/>
                <a:gd name="connsiteY89" fmla="*/ 12078581 h 12078580"/>
                <a:gd name="connsiteX90" fmla="*/ 9213212 w 16013493"/>
                <a:gd name="connsiteY90" fmla="*/ 11589297 h 12078580"/>
                <a:gd name="connsiteX91" fmla="*/ 9379264 w 16013493"/>
                <a:gd name="connsiteY91" fmla="*/ 12078581 h 12078580"/>
                <a:gd name="connsiteX92" fmla="*/ 15678791 w 16013493"/>
                <a:gd name="connsiteY92" fmla="*/ 12078581 h 12078580"/>
                <a:gd name="connsiteX93" fmla="*/ 15971750 w 16013493"/>
                <a:gd name="connsiteY93" fmla="*/ 11785622 h 12078580"/>
                <a:gd name="connsiteX94" fmla="*/ 15971750 w 16013493"/>
                <a:gd name="connsiteY94" fmla="*/ 6623067 h 12078580"/>
                <a:gd name="connsiteX95" fmla="*/ 15974197 w 16013493"/>
                <a:gd name="connsiteY95" fmla="*/ 6475670 h 12078580"/>
                <a:gd name="connsiteX96" fmla="*/ 3313980 w 16013493"/>
                <a:gd name="connsiteY96" fmla="*/ 10811030 h 12078580"/>
                <a:gd name="connsiteX97" fmla="*/ 3194105 w 16013493"/>
                <a:gd name="connsiteY97" fmla="*/ 10860570 h 12078580"/>
                <a:gd name="connsiteX98" fmla="*/ 3074230 w 16013493"/>
                <a:gd name="connsiteY98" fmla="*/ 10811030 h 12078580"/>
                <a:gd name="connsiteX99" fmla="*/ 2971786 w 16013493"/>
                <a:gd name="connsiteY99" fmla="*/ 10547735 h 12078580"/>
                <a:gd name="connsiteX100" fmla="*/ 3179732 w 16013493"/>
                <a:gd name="connsiteY100" fmla="*/ 10359666 h 12078580"/>
                <a:gd name="connsiteX101" fmla="*/ 3387804 w 16013493"/>
                <a:gd name="connsiteY101" fmla="*/ 10476690 h 12078580"/>
                <a:gd name="connsiteX102" fmla="*/ 3378504 w 16013493"/>
                <a:gd name="connsiteY102" fmla="*/ 10592992 h 12078580"/>
                <a:gd name="connsiteX103" fmla="*/ 3313980 w 16013493"/>
                <a:gd name="connsiteY103" fmla="*/ 10811030 h 12078580"/>
                <a:gd name="connsiteX104" fmla="*/ 12470313 w 16013493"/>
                <a:gd name="connsiteY104" fmla="*/ 1935729 h 12078580"/>
                <a:gd name="connsiteX105" fmla="*/ 12764189 w 16013493"/>
                <a:gd name="connsiteY105" fmla="*/ 1448892 h 12078580"/>
                <a:gd name="connsiteX106" fmla="*/ 12834219 w 16013493"/>
                <a:gd name="connsiteY106" fmla="*/ 1332993 h 12078580"/>
                <a:gd name="connsiteX107" fmla="*/ 12956540 w 16013493"/>
                <a:gd name="connsiteY107" fmla="*/ 1173364 h 12078580"/>
                <a:gd name="connsiteX108" fmla="*/ 14124093 w 16013493"/>
                <a:gd name="connsiteY108" fmla="*/ 725363 h 12078580"/>
                <a:gd name="connsiteX109" fmla="*/ 14696860 w 16013493"/>
                <a:gd name="connsiteY109" fmla="*/ 1508829 h 12078580"/>
                <a:gd name="connsiteX110" fmla="*/ 14608789 w 16013493"/>
                <a:gd name="connsiteY110" fmla="*/ 1922885 h 12078580"/>
                <a:gd name="connsiteX111" fmla="*/ 14458028 w 16013493"/>
                <a:gd name="connsiteY111" fmla="*/ 2320428 h 12078580"/>
                <a:gd name="connsiteX112" fmla="*/ 13129623 w 16013493"/>
                <a:gd name="connsiteY112" fmla="*/ 3067503 h 12078580"/>
                <a:gd name="connsiteX113" fmla="*/ 12500281 w 16013493"/>
                <a:gd name="connsiteY113" fmla="*/ 2728063 h 12078580"/>
                <a:gd name="connsiteX114" fmla="*/ 12470313 w 16013493"/>
                <a:gd name="connsiteY114" fmla="*/ 1935729 h 12078580"/>
                <a:gd name="connsiteX115" fmla="*/ 12173991 w 16013493"/>
                <a:gd name="connsiteY115" fmla="*/ 3414589 h 12078580"/>
                <a:gd name="connsiteX116" fmla="*/ 12712814 w 16013493"/>
                <a:gd name="connsiteY116" fmla="*/ 3362603 h 12078580"/>
                <a:gd name="connsiteX117" fmla="*/ 13478849 w 16013493"/>
                <a:gd name="connsiteY117" fmla="*/ 4938096 h 12078580"/>
                <a:gd name="connsiteX118" fmla="*/ 11401840 w 16013493"/>
                <a:gd name="connsiteY118" fmla="*/ 5702602 h 12078580"/>
                <a:gd name="connsiteX119" fmla="*/ 11202152 w 16013493"/>
                <a:gd name="connsiteY119" fmla="*/ 4357072 h 12078580"/>
                <a:gd name="connsiteX120" fmla="*/ 12173991 w 16013493"/>
                <a:gd name="connsiteY120" fmla="*/ 3414589 h 12078580"/>
                <a:gd name="connsiteX121" fmla="*/ 10802774 w 16013493"/>
                <a:gd name="connsiteY121" fmla="*/ 9819619 h 12078580"/>
                <a:gd name="connsiteX122" fmla="*/ 10588712 w 16013493"/>
                <a:gd name="connsiteY122" fmla="*/ 9656321 h 12078580"/>
                <a:gd name="connsiteX123" fmla="*/ 10608894 w 16013493"/>
                <a:gd name="connsiteY123" fmla="*/ 9483236 h 12078580"/>
                <a:gd name="connsiteX124" fmla="*/ 11210101 w 16013493"/>
                <a:gd name="connsiteY124" fmla="*/ 8899460 h 12078580"/>
                <a:gd name="connsiteX125" fmla="*/ 10802774 w 16013493"/>
                <a:gd name="connsiteY125" fmla="*/ 9819619 h 12078580"/>
                <a:gd name="connsiteX126" fmla="*/ 11515293 w 16013493"/>
                <a:gd name="connsiteY126" fmla="*/ 920771 h 12078580"/>
                <a:gd name="connsiteX127" fmla="*/ 11619877 w 16013493"/>
                <a:gd name="connsiteY127" fmla="*/ 833311 h 12078580"/>
                <a:gd name="connsiteX128" fmla="*/ 11828434 w 16013493"/>
                <a:gd name="connsiteY128" fmla="*/ 951351 h 12078580"/>
                <a:gd name="connsiteX129" fmla="*/ 11838526 w 16013493"/>
                <a:gd name="connsiteY129" fmla="*/ 1023826 h 12078580"/>
                <a:gd name="connsiteX130" fmla="*/ 11752290 w 16013493"/>
                <a:gd name="connsiteY130" fmla="*/ 1175198 h 12078580"/>
                <a:gd name="connsiteX131" fmla="*/ 11665747 w 16013493"/>
                <a:gd name="connsiteY131" fmla="*/ 1198745 h 12078580"/>
                <a:gd name="connsiteX132" fmla="*/ 11625993 w 16013493"/>
                <a:gd name="connsiteY132" fmla="*/ 1194158 h 12078580"/>
                <a:gd name="connsiteX133" fmla="*/ 11529665 w 16013493"/>
                <a:gd name="connsiteY133" fmla="*/ 1146759 h 12078580"/>
                <a:gd name="connsiteX134" fmla="*/ 11480125 w 16013493"/>
                <a:gd name="connsiteY134" fmla="*/ 1026884 h 12078580"/>
                <a:gd name="connsiteX135" fmla="*/ 11515293 w 16013493"/>
                <a:gd name="connsiteY135" fmla="*/ 920771 h 12078580"/>
                <a:gd name="connsiteX136" fmla="*/ 4740242 w 16013493"/>
                <a:gd name="connsiteY136" fmla="*/ 10499418 h 12078580"/>
                <a:gd name="connsiteX137" fmla="*/ 4486426 w 16013493"/>
                <a:gd name="connsiteY137" fmla="*/ 10318689 h 12078580"/>
                <a:gd name="connsiteX138" fmla="*/ 4423431 w 16013493"/>
                <a:gd name="connsiteY138" fmla="*/ 10273124 h 12078580"/>
                <a:gd name="connsiteX139" fmla="*/ 4289183 w 16013493"/>
                <a:gd name="connsiteY139" fmla="*/ 9979554 h 12078580"/>
                <a:gd name="connsiteX140" fmla="*/ 4672966 w 16013493"/>
                <a:gd name="connsiteY140" fmla="*/ 9530941 h 12078580"/>
                <a:gd name="connsiteX141" fmla="*/ 5151240 w 16013493"/>
                <a:gd name="connsiteY141" fmla="*/ 9440729 h 12078580"/>
                <a:gd name="connsiteX142" fmla="*/ 5270198 w 16013493"/>
                <a:gd name="connsiteY142" fmla="*/ 9549289 h 12078580"/>
                <a:gd name="connsiteX143" fmla="*/ 5443281 w 16013493"/>
                <a:gd name="connsiteY143" fmla="*/ 9712588 h 12078580"/>
                <a:gd name="connsiteX144" fmla="*/ 4740242 w 16013493"/>
                <a:gd name="connsiteY144" fmla="*/ 10499418 h 12078580"/>
                <a:gd name="connsiteX145" fmla="*/ 5532576 w 16013493"/>
                <a:gd name="connsiteY145" fmla="*/ 8540753 h 12078580"/>
                <a:gd name="connsiteX146" fmla="*/ 5218517 w 16013493"/>
                <a:gd name="connsiteY146" fmla="*/ 9017805 h 12078580"/>
                <a:gd name="connsiteX147" fmla="*/ 4753697 w 16013493"/>
                <a:gd name="connsiteY147" fmla="*/ 8972546 h 12078580"/>
                <a:gd name="connsiteX148" fmla="*/ 4739936 w 16013493"/>
                <a:gd name="connsiteY148" fmla="*/ 8388158 h 12078580"/>
                <a:gd name="connsiteX149" fmla="*/ 5149099 w 16013493"/>
                <a:gd name="connsiteY149" fmla="*/ 8101010 h 12078580"/>
                <a:gd name="connsiteX150" fmla="*/ 5409949 w 16013493"/>
                <a:gd name="connsiteY150" fmla="*/ 8113854 h 12078580"/>
                <a:gd name="connsiteX151" fmla="*/ 5532576 w 16013493"/>
                <a:gd name="connsiteY151" fmla="*/ 8540753 h 12078580"/>
                <a:gd name="connsiteX152" fmla="*/ 7261583 w 16013493"/>
                <a:gd name="connsiteY152" fmla="*/ 10818063 h 12078580"/>
                <a:gd name="connsiteX153" fmla="*/ 6362218 w 16013493"/>
                <a:gd name="connsiteY153" fmla="*/ 11455050 h 12078580"/>
                <a:gd name="connsiteX154" fmla="*/ 5731653 w 16013493"/>
                <a:gd name="connsiteY154" fmla="*/ 11036101 h 12078580"/>
                <a:gd name="connsiteX155" fmla="*/ 5697404 w 16013493"/>
                <a:gd name="connsiteY155" fmla="*/ 10509203 h 12078580"/>
                <a:gd name="connsiteX156" fmla="*/ 6013908 w 16013493"/>
                <a:gd name="connsiteY156" fmla="*/ 9846530 h 12078580"/>
                <a:gd name="connsiteX157" fmla="*/ 6438056 w 16013493"/>
                <a:gd name="connsiteY157" fmla="*/ 9517792 h 12078580"/>
                <a:gd name="connsiteX158" fmla="*/ 6462827 w 16013493"/>
                <a:gd name="connsiteY158" fmla="*/ 9505254 h 12078580"/>
                <a:gd name="connsiteX159" fmla="*/ 6925812 w 16013493"/>
                <a:gd name="connsiteY159" fmla="*/ 9379875 h 12078580"/>
                <a:gd name="connsiteX160" fmla="*/ 7468304 w 16013493"/>
                <a:gd name="connsiteY160" fmla="*/ 9672834 h 12078580"/>
                <a:gd name="connsiteX161" fmla="*/ 7531911 w 16013493"/>
                <a:gd name="connsiteY161" fmla="*/ 9854787 h 12078580"/>
                <a:gd name="connsiteX162" fmla="*/ 7262194 w 16013493"/>
                <a:gd name="connsiteY162" fmla="*/ 10818063 h 12078580"/>
                <a:gd name="connsiteX163" fmla="*/ 8005293 w 16013493"/>
                <a:gd name="connsiteY163" fmla="*/ 7571055 h 12078580"/>
                <a:gd name="connsiteX164" fmla="*/ 7489711 w 16013493"/>
                <a:gd name="connsiteY164" fmla="*/ 8455435 h 12078580"/>
                <a:gd name="connsiteX165" fmla="*/ 6705328 w 16013493"/>
                <a:gd name="connsiteY165" fmla="*/ 8771328 h 12078580"/>
                <a:gd name="connsiteX166" fmla="*/ 6422767 w 16013493"/>
                <a:gd name="connsiteY166" fmla="*/ 8708333 h 12078580"/>
                <a:gd name="connsiteX167" fmla="*/ 6284238 w 16013493"/>
                <a:gd name="connsiteY167" fmla="*/ 8429748 h 12078580"/>
                <a:gd name="connsiteX168" fmla="*/ 6201978 w 16013493"/>
                <a:gd name="connsiteY168" fmla="*/ 7919364 h 12078580"/>
                <a:gd name="connsiteX169" fmla="*/ 7506530 w 16013493"/>
                <a:gd name="connsiteY169" fmla="*/ 6812359 h 12078580"/>
                <a:gd name="connsiteX170" fmla="*/ 7569525 w 16013493"/>
                <a:gd name="connsiteY170" fmla="*/ 6839881 h 12078580"/>
                <a:gd name="connsiteX171" fmla="*/ 7685424 w 16013493"/>
                <a:gd name="connsiteY171" fmla="*/ 6855782 h 12078580"/>
                <a:gd name="connsiteX172" fmla="*/ 8005905 w 16013493"/>
                <a:gd name="connsiteY172" fmla="*/ 7571055 h 12078580"/>
                <a:gd name="connsiteX173" fmla="*/ 7967374 w 16013493"/>
                <a:gd name="connsiteY173" fmla="*/ 6095558 h 12078580"/>
                <a:gd name="connsiteX174" fmla="*/ 7967374 w 16013493"/>
                <a:gd name="connsiteY174" fmla="*/ 5256131 h 12078580"/>
                <a:gd name="connsiteX175" fmla="*/ 8242596 w 16013493"/>
                <a:gd name="connsiteY175" fmla="*/ 5039928 h 12078580"/>
                <a:gd name="connsiteX176" fmla="*/ 8774080 w 16013493"/>
                <a:gd name="connsiteY176" fmla="*/ 5284570 h 12078580"/>
                <a:gd name="connsiteX177" fmla="*/ 8600996 w 16013493"/>
                <a:gd name="connsiteY177" fmla="*/ 5943880 h 12078580"/>
                <a:gd name="connsiteX178" fmla="*/ 7967986 w 16013493"/>
                <a:gd name="connsiteY178" fmla="*/ 6095558 h 12078580"/>
                <a:gd name="connsiteX179" fmla="*/ 8408341 w 16013493"/>
                <a:gd name="connsiteY179" fmla="*/ 6384236 h 12078580"/>
                <a:gd name="connsiteX180" fmla="*/ 8616898 w 16013493"/>
                <a:gd name="connsiteY180" fmla="*/ 6502581 h 12078580"/>
                <a:gd name="connsiteX181" fmla="*/ 8616898 w 16013493"/>
                <a:gd name="connsiteY181" fmla="*/ 6592487 h 12078580"/>
                <a:gd name="connsiteX182" fmla="*/ 8392745 w 16013493"/>
                <a:gd name="connsiteY182" fmla="*/ 6924894 h 12078580"/>
                <a:gd name="connsiteX183" fmla="*/ 8201313 w 16013493"/>
                <a:gd name="connsiteY183" fmla="*/ 6847220 h 12078580"/>
                <a:gd name="connsiteX184" fmla="*/ 8306443 w 16013493"/>
                <a:gd name="connsiteY184" fmla="*/ 6423266 h 12078580"/>
                <a:gd name="connsiteX185" fmla="*/ 8408951 w 16013493"/>
                <a:gd name="connsiteY185" fmla="*/ 6384236 h 12078580"/>
                <a:gd name="connsiteX186" fmla="*/ 8896401 w 16013493"/>
                <a:gd name="connsiteY186" fmla="*/ 11109188 h 12078580"/>
                <a:gd name="connsiteX187" fmla="*/ 8204065 w 16013493"/>
                <a:gd name="connsiteY187" fmla="*/ 10179548 h 12078580"/>
                <a:gd name="connsiteX188" fmla="*/ 8591822 w 16013493"/>
                <a:gd name="connsiteY188" fmla="*/ 9404340 h 12078580"/>
                <a:gd name="connsiteX189" fmla="*/ 8838910 w 16013493"/>
                <a:gd name="connsiteY189" fmla="*/ 9326054 h 12078580"/>
                <a:gd name="connsiteX190" fmla="*/ 9774972 w 16013493"/>
                <a:gd name="connsiteY190" fmla="*/ 9128505 h 12078580"/>
                <a:gd name="connsiteX191" fmla="*/ 8896401 w 16013493"/>
                <a:gd name="connsiteY191" fmla="*/ 11109188 h 12078580"/>
                <a:gd name="connsiteX192" fmla="*/ 10211351 w 16013493"/>
                <a:gd name="connsiteY192" fmla="*/ 11026315 h 12078580"/>
                <a:gd name="connsiteX193" fmla="*/ 10187499 w 16013493"/>
                <a:gd name="connsiteY193" fmla="*/ 11056895 h 12078580"/>
                <a:gd name="connsiteX194" fmla="*/ 10150191 w 16013493"/>
                <a:gd name="connsiteY194" fmla="*/ 11169736 h 12078580"/>
                <a:gd name="connsiteX195" fmla="*/ 9857233 w 16013493"/>
                <a:gd name="connsiteY195" fmla="*/ 11169736 h 12078580"/>
                <a:gd name="connsiteX196" fmla="*/ 9815338 w 16013493"/>
                <a:gd name="connsiteY196" fmla="*/ 11039464 h 12078580"/>
                <a:gd name="connsiteX197" fmla="*/ 9815337 w 16013493"/>
                <a:gd name="connsiteY197" fmla="*/ 11039465 h 12078580"/>
                <a:gd name="connsiteX198" fmla="*/ 9815337 w 16013493"/>
                <a:gd name="connsiteY198" fmla="*/ 11024786 h 12078580"/>
                <a:gd name="connsiteX199" fmla="*/ 9815337 w 16013493"/>
                <a:gd name="connsiteY199" fmla="*/ 11020504 h 12078580"/>
                <a:gd name="connsiteX200" fmla="*/ 9856926 w 16013493"/>
                <a:gd name="connsiteY200" fmla="*/ 10901242 h 12078580"/>
                <a:gd name="connsiteX201" fmla="*/ 9863348 w 16013493"/>
                <a:gd name="connsiteY201" fmla="*/ 10886869 h 12078580"/>
                <a:gd name="connsiteX202" fmla="*/ 9924509 w 16013493"/>
                <a:gd name="connsiteY202" fmla="*/ 10801856 h 12078580"/>
                <a:gd name="connsiteX203" fmla="*/ 10162795 w 16013493"/>
                <a:gd name="connsiteY203" fmla="*/ 10800462 h 12078580"/>
                <a:gd name="connsiteX204" fmla="*/ 10174655 w 16013493"/>
                <a:gd name="connsiteY204" fmla="*/ 10813476 h 12078580"/>
                <a:gd name="connsiteX205" fmla="*/ 10211351 w 16013493"/>
                <a:gd name="connsiteY205" fmla="*/ 11026315 h 12078580"/>
                <a:gd name="connsiteX206" fmla="*/ 11073102 w 16013493"/>
                <a:gd name="connsiteY206" fmla="*/ 1951019 h 12078580"/>
                <a:gd name="connsiteX207" fmla="*/ 11416824 w 16013493"/>
                <a:gd name="connsiteY207" fmla="*/ 1879461 h 12078580"/>
                <a:gd name="connsiteX208" fmla="*/ 11611315 w 16013493"/>
                <a:gd name="connsiteY208" fmla="*/ 2888609 h 12078580"/>
                <a:gd name="connsiteX209" fmla="*/ 10559966 w 16013493"/>
                <a:gd name="connsiteY209" fmla="*/ 2838763 h 12078580"/>
                <a:gd name="connsiteX210" fmla="*/ 11072796 w 16013493"/>
                <a:gd name="connsiteY210" fmla="*/ 1951019 h 12078580"/>
                <a:gd name="connsiteX211" fmla="*/ 11623546 w 16013493"/>
                <a:gd name="connsiteY211" fmla="*/ 10482904 h 12078580"/>
                <a:gd name="connsiteX212" fmla="*/ 11323248 w 16013493"/>
                <a:gd name="connsiteY212" fmla="*/ 10609201 h 12078580"/>
                <a:gd name="connsiteX213" fmla="*/ 10528162 w 16013493"/>
                <a:gd name="connsiteY213" fmla="*/ 11159645 h 12078580"/>
                <a:gd name="connsiteX214" fmla="*/ 10678618 w 16013493"/>
                <a:gd name="connsiteY214" fmla="*/ 10508898 h 12078580"/>
                <a:gd name="connsiteX215" fmla="*/ 11100625 w 16013493"/>
                <a:gd name="connsiteY215" fmla="*/ 9994844 h 12078580"/>
                <a:gd name="connsiteX216" fmla="*/ 11770943 w 16013493"/>
                <a:gd name="connsiteY216" fmla="*/ 9848976 h 12078580"/>
                <a:gd name="connsiteX217" fmla="*/ 11777060 w 16013493"/>
                <a:gd name="connsiteY217" fmla="*/ 10370674 h 12078580"/>
                <a:gd name="connsiteX218" fmla="*/ 11624465 w 16013493"/>
                <a:gd name="connsiteY218" fmla="*/ 10482292 h 12078580"/>
                <a:gd name="connsiteX219" fmla="*/ 13384051 w 16013493"/>
                <a:gd name="connsiteY219" fmla="*/ 8289079 h 12078580"/>
                <a:gd name="connsiteX220" fmla="*/ 13259895 w 16013493"/>
                <a:gd name="connsiteY220" fmla="*/ 8479899 h 12078580"/>
                <a:gd name="connsiteX221" fmla="*/ 12673060 w 16013493"/>
                <a:gd name="connsiteY221" fmla="*/ 8958785 h 12078580"/>
                <a:gd name="connsiteX222" fmla="*/ 12084391 w 16013493"/>
                <a:gd name="connsiteY222" fmla="*/ 8788759 h 12078580"/>
                <a:gd name="connsiteX223" fmla="*/ 12509457 w 16013493"/>
                <a:gd name="connsiteY223" fmla="*/ 7936794 h 12078580"/>
                <a:gd name="connsiteX224" fmla="*/ 12528723 w 16013493"/>
                <a:gd name="connsiteY224" fmla="*/ 7906214 h 12078580"/>
                <a:gd name="connsiteX225" fmla="*/ 13368761 w 16013493"/>
                <a:gd name="connsiteY225" fmla="*/ 7533747 h 12078580"/>
                <a:gd name="connsiteX226" fmla="*/ 13384969 w 16013493"/>
                <a:gd name="connsiteY226" fmla="*/ 8288467 h 12078580"/>
                <a:gd name="connsiteX227" fmla="*/ 13847342 w 16013493"/>
                <a:gd name="connsiteY227" fmla="*/ 3938734 h 12078580"/>
                <a:gd name="connsiteX228" fmla="*/ 13862020 w 16013493"/>
                <a:gd name="connsiteY228" fmla="*/ 3666570 h 12078580"/>
                <a:gd name="connsiteX229" fmla="*/ 13894435 w 16013493"/>
                <a:gd name="connsiteY229" fmla="*/ 3579417 h 12078580"/>
                <a:gd name="connsiteX230" fmla="*/ 13933272 w 16013493"/>
                <a:gd name="connsiteY230" fmla="*/ 3532017 h 12078580"/>
                <a:gd name="connsiteX231" fmla="*/ 14055593 w 16013493"/>
                <a:gd name="connsiteY231" fmla="*/ 3435383 h 12078580"/>
                <a:gd name="connsiteX232" fmla="*/ 14255894 w 16013493"/>
                <a:gd name="connsiteY232" fmla="*/ 3456790 h 12078580"/>
                <a:gd name="connsiteX233" fmla="*/ 14372098 w 16013493"/>
                <a:gd name="connsiteY233" fmla="*/ 3564126 h 12078580"/>
                <a:gd name="connsiteX234" fmla="*/ 14402678 w 16013493"/>
                <a:gd name="connsiteY234" fmla="*/ 3647304 h 12078580"/>
                <a:gd name="connsiteX235" fmla="*/ 14412770 w 16013493"/>
                <a:gd name="connsiteY235" fmla="*/ 3687670 h 12078580"/>
                <a:gd name="connsiteX236" fmla="*/ 14404513 w 16013493"/>
                <a:gd name="connsiteY236" fmla="*/ 3835373 h 12078580"/>
                <a:gd name="connsiteX237" fmla="*/ 14385860 w 16013493"/>
                <a:gd name="connsiteY237" fmla="*/ 3899897 h 12078580"/>
                <a:gd name="connsiteX238" fmla="*/ 14092288 w 16013493"/>
                <a:gd name="connsiteY238" fmla="*/ 4129555 h 12078580"/>
                <a:gd name="connsiteX239" fmla="*/ 13848259 w 16013493"/>
                <a:gd name="connsiteY239" fmla="*/ 3938123 h 12078580"/>
                <a:gd name="connsiteX240" fmla="*/ 13943669 w 16013493"/>
                <a:gd name="connsiteY240" fmla="*/ 5366526 h 12078580"/>
                <a:gd name="connsiteX241" fmla="*/ 13960794 w 16013493"/>
                <a:gd name="connsiteY241" fmla="*/ 4990389 h 12078580"/>
                <a:gd name="connsiteX242" fmla="*/ 14344881 w 16013493"/>
                <a:gd name="connsiteY242" fmla="*/ 4778162 h 12078580"/>
                <a:gd name="connsiteX243" fmla="*/ 14514297 w 16013493"/>
                <a:gd name="connsiteY243" fmla="*/ 4947882 h 12078580"/>
                <a:gd name="connsiteX244" fmla="*/ 14491668 w 16013493"/>
                <a:gd name="connsiteY244" fmla="*/ 5031978 h 12078580"/>
                <a:gd name="connsiteX245" fmla="*/ 14598393 w 16013493"/>
                <a:gd name="connsiteY245" fmla="*/ 5140232 h 12078580"/>
                <a:gd name="connsiteX246" fmla="*/ 14523165 w 16013493"/>
                <a:gd name="connsiteY246" fmla="*/ 5623705 h 12078580"/>
                <a:gd name="connsiteX247" fmla="*/ 13944587 w 16013493"/>
                <a:gd name="connsiteY247" fmla="*/ 5365914 h 1207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16013493" h="12078580">
                  <a:moveTo>
                    <a:pt x="15974197" y="6475670"/>
                  </a:moveTo>
                  <a:cubicBezTo>
                    <a:pt x="15977867" y="6363747"/>
                    <a:pt x="15985818" y="6254881"/>
                    <a:pt x="15999883" y="6141123"/>
                  </a:cubicBezTo>
                  <a:cubicBezTo>
                    <a:pt x="16042390" y="5798318"/>
                    <a:pt x="15971750" y="5448480"/>
                    <a:pt x="15971750" y="5101395"/>
                  </a:cubicBezTo>
                  <a:cubicBezTo>
                    <a:pt x="15755359" y="5119305"/>
                    <a:pt x="15540327" y="5053646"/>
                    <a:pt x="15370848" y="4917914"/>
                  </a:cubicBezTo>
                  <a:lnTo>
                    <a:pt x="15364121" y="4917914"/>
                  </a:lnTo>
                  <a:cubicBezTo>
                    <a:pt x="14737532" y="4833818"/>
                    <a:pt x="14695944" y="4056468"/>
                    <a:pt x="14924989" y="3596236"/>
                  </a:cubicBezTo>
                  <a:cubicBezTo>
                    <a:pt x="14994679" y="3458167"/>
                    <a:pt x="15081052" y="3329173"/>
                    <a:pt x="15182168" y="3212148"/>
                  </a:cubicBezTo>
                  <a:cubicBezTo>
                    <a:pt x="15291034" y="3013071"/>
                    <a:pt x="15446382" y="2826531"/>
                    <a:pt x="15662890" y="2743659"/>
                  </a:cubicBezTo>
                  <a:cubicBezTo>
                    <a:pt x="15761291" y="2705582"/>
                    <a:pt x="15868762" y="2697495"/>
                    <a:pt x="15971750" y="2720418"/>
                  </a:cubicBezTo>
                  <a:lnTo>
                    <a:pt x="15971750" y="2117987"/>
                  </a:lnTo>
                  <a:cubicBezTo>
                    <a:pt x="15960742" y="2117987"/>
                    <a:pt x="15949427" y="2117987"/>
                    <a:pt x="15938113" y="2117987"/>
                  </a:cubicBezTo>
                  <a:cubicBezTo>
                    <a:pt x="15811889" y="2132156"/>
                    <a:pt x="15684209" y="2110982"/>
                    <a:pt x="15569315" y="2056827"/>
                  </a:cubicBezTo>
                  <a:cubicBezTo>
                    <a:pt x="15061682" y="1829004"/>
                    <a:pt x="15248833" y="1139420"/>
                    <a:pt x="15446994" y="762059"/>
                  </a:cubicBezTo>
                  <a:cubicBezTo>
                    <a:pt x="15458919" y="739430"/>
                    <a:pt x="15471458" y="716801"/>
                    <a:pt x="15484913" y="693866"/>
                  </a:cubicBezTo>
                  <a:cubicBezTo>
                    <a:pt x="15514833" y="639047"/>
                    <a:pt x="15547492" y="585770"/>
                    <a:pt x="15582770" y="534237"/>
                  </a:cubicBezTo>
                  <a:cubicBezTo>
                    <a:pt x="15678811" y="390441"/>
                    <a:pt x="15801634" y="266476"/>
                    <a:pt x="15944535" y="169109"/>
                  </a:cubicBezTo>
                  <a:cubicBezTo>
                    <a:pt x="15896347" y="66167"/>
                    <a:pt x="15793067" y="291"/>
                    <a:pt x="15679405" y="0"/>
                  </a:cubicBezTo>
                  <a:lnTo>
                    <a:pt x="15037218" y="0"/>
                  </a:lnTo>
                  <a:cubicBezTo>
                    <a:pt x="15036249" y="14673"/>
                    <a:pt x="15034413" y="29275"/>
                    <a:pt x="15031714" y="43730"/>
                  </a:cubicBezTo>
                  <a:cubicBezTo>
                    <a:pt x="14995323" y="245253"/>
                    <a:pt x="14810007" y="448612"/>
                    <a:pt x="14627138" y="527509"/>
                  </a:cubicBezTo>
                  <a:cubicBezTo>
                    <a:pt x="14422556" y="615886"/>
                    <a:pt x="14155283" y="558089"/>
                    <a:pt x="14056204" y="339746"/>
                  </a:cubicBezTo>
                  <a:cubicBezTo>
                    <a:pt x="14031003" y="284280"/>
                    <a:pt x="14014400" y="225296"/>
                    <a:pt x="14006970" y="164827"/>
                  </a:cubicBezTo>
                  <a:cubicBezTo>
                    <a:pt x="13984908" y="112873"/>
                    <a:pt x="13977504" y="55866"/>
                    <a:pt x="13985563" y="0"/>
                  </a:cubicBezTo>
                  <a:lnTo>
                    <a:pt x="12722906" y="0"/>
                  </a:lnTo>
                  <a:cubicBezTo>
                    <a:pt x="12745748" y="44978"/>
                    <a:pt x="12756297" y="95194"/>
                    <a:pt x="12753486" y="145562"/>
                  </a:cubicBezTo>
                  <a:cubicBezTo>
                    <a:pt x="12738295" y="308733"/>
                    <a:pt x="12672181" y="462996"/>
                    <a:pt x="12564501" y="586529"/>
                  </a:cubicBezTo>
                  <a:cubicBezTo>
                    <a:pt x="12381019" y="806095"/>
                    <a:pt x="11978583" y="826278"/>
                    <a:pt x="11952896" y="477052"/>
                  </a:cubicBezTo>
                  <a:cubicBezTo>
                    <a:pt x="11941276" y="320787"/>
                    <a:pt x="12005187" y="138223"/>
                    <a:pt x="12110995" y="0"/>
                  </a:cubicBezTo>
                  <a:lnTo>
                    <a:pt x="11380739" y="0"/>
                  </a:lnTo>
                  <a:cubicBezTo>
                    <a:pt x="11432114" y="476134"/>
                    <a:pt x="11139767" y="934532"/>
                    <a:pt x="10809501" y="1253790"/>
                  </a:cubicBezTo>
                  <a:cubicBezTo>
                    <a:pt x="10639475" y="1420452"/>
                    <a:pt x="10397891" y="1614331"/>
                    <a:pt x="10139794" y="1715857"/>
                  </a:cubicBezTo>
                  <a:cubicBezTo>
                    <a:pt x="9956312" y="1822582"/>
                    <a:pt x="9735523" y="1866312"/>
                    <a:pt x="9538586" y="1759893"/>
                  </a:cubicBezTo>
                  <a:cubicBezTo>
                    <a:pt x="9491489" y="1734189"/>
                    <a:pt x="9447822" y="1702646"/>
                    <a:pt x="9408620" y="1666011"/>
                  </a:cubicBezTo>
                  <a:cubicBezTo>
                    <a:pt x="9281848" y="1570957"/>
                    <a:pt x="9192542" y="1434347"/>
                    <a:pt x="9156333" y="1280089"/>
                  </a:cubicBezTo>
                  <a:cubicBezTo>
                    <a:pt x="9137719" y="1601049"/>
                    <a:pt x="9168662" y="1922960"/>
                    <a:pt x="9248074" y="2234498"/>
                  </a:cubicBezTo>
                  <a:cubicBezTo>
                    <a:pt x="9034068" y="2229565"/>
                    <a:pt x="8820189" y="2248748"/>
                    <a:pt x="8610476" y="2291683"/>
                  </a:cubicBezTo>
                  <a:cubicBezTo>
                    <a:pt x="8937073" y="2508191"/>
                    <a:pt x="9010160" y="3114597"/>
                    <a:pt x="8977439" y="3453732"/>
                  </a:cubicBezTo>
                  <a:cubicBezTo>
                    <a:pt x="8944718" y="3792866"/>
                    <a:pt x="8841357" y="4090106"/>
                    <a:pt x="8614452" y="4352485"/>
                  </a:cubicBezTo>
                  <a:cubicBezTo>
                    <a:pt x="8403754" y="4597127"/>
                    <a:pt x="8091530" y="4839017"/>
                    <a:pt x="7751784" y="4834124"/>
                  </a:cubicBezTo>
                  <a:cubicBezTo>
                    <a:pt x="7510339" y="4829120"/>
                    <a:pt x="7283496" y="4717490"/>
                    <a:pt x="7132228" y="4529239"/>
                  </a:cubicBezTo>
                  <a:cubicBezTo>
                    <a:pt x="7134374" y="4785960"/>
                    <a:pt x="7160584" y="5041916"/>
                    <a:pt x="7210513" y="5293745"/>
                  </a:cubicBezTo>
                  <a:cubicBezTo>
                    <a:pt x="7158956" y="5296212"/>
                    <a:pt x="7109095" y="5312937"/>
                    <a:pt x="7066480" y="5342061"/>
                  </a:cubicBezTo>
                  <a:cubicBezTo>
                    <a:pt x="7098803" y="5348654"/>
                    <a:pt x="7128473" y="5364606"/>
                    <a:pt x="7151800" y="5387932"/>
                  </a:cubicBezTo>
                  <a:cubicBezTo>
                    <a:pt x="7184298" y="5419263"/>
                    <a:pt x="7202347" y="5462669"/>
                    <a:pt x="7201646" y="5507806"/>
                  </a:cubicBezTo>
                  <a:cubicBezTo>
                    <a:pt x="7201441" y="5541275"/>
                    <a:pt x="7192366" y="5574091"/>
                    <a:pt x="7175347" y="5602911"/>
                  </a:cubicBezTo>
                  <a:cubicBezTo>
                    <a:pt x="7159140" y="5629473"/>
                    <a:pt x="7136536" y="5651552"/>
                    <a:pt x="7109600" y="5667129"/>
                  </a:cubicBezTo>
                  <a:cubicBezTo>
                    <a:pt x="7075875" y="5684390"/>
                    <a:pt x="7038287" y="5692708"/>
                    <a:pt x="7000428" y="5691288"/>
                  </a:cubicBezTo>
                  <a:cubicBezTo>
                    <a:pt x="6959459" y="5691244"/>
                    <a:pt x="6919942" y="5676112"/>
                    <a:pt x="6889422" y="5648781"/>
                  </a:cubicBezTo>
                  <a:cubicBezTo>
                    <a:pt x="6873538" y="5719087"/>
                    <a:pt x="6864626" y="5790788"/>
                    <a:pt x="6862817" y="5862843"/>
                  </a:cubicBezTo>
                  <a:cubicBezTo>
                    <a:pt x="6576040" y="5842048"/>
                    <a:pt x="6287788" y="5867972"/>
                    <a:pt x="6009322" y="5939599"/>
                  </a:cubicBezTo>
                  <a:cubicBezTo>
                    <a:pt x="6184852" y="6019413"/>
                    <a:pt x="6315124" y="6164364"/>
                    <a:pt x="6333472" y="6375979"/>
                  </a:cubicBezTo>
                  <a:cubicBezTo>
                    <a:pt x="6339842" y="6458827"/>
                    <a:pt x="6333449" y="6542161"/>
                    <a:pt x="6314513" y="6623067"/>
                  </a:cubicBezTo>
                  <a:cubicBezTo>
                    <a:pt x="6321240" y="6902570"/>
                    <a:pt x="6173537" y="7208373"/>
                    <a:pt x="6015438" y="7411120"/>
                  </a:cubicBezTo>
                  <a:cubicBezTo>
                    <a:pt x="5688229" y="7831598"/>
                    <a:pt x="5234725" y="7900403"/>
                    <a:pt x="4768987" y="7679614"/>
                  </a:cubicBezTo>
                  <a:cubicBezTo>
                    <a:pt x="4711191" y="7652398"/>
                    <a:pt x="4454929" y="7530995"/>
                    <a:pt x="4493765" y="7428551"/>
                  </a:cubicBezTo>
                  <a:cubicBezTo>
                    <a:pt x="4202947" y="8189693"/>
                    <a:pt x="4212427" y="8941048"/>
                    <a:pt x="4212427" y="8941048"/>
                  </a:cubicBezTo>
                  <a:cubicBezTo>
                    <a:pt x="4036065" y="8896416"/>
                    <a:pt x="3852967" y="8884804"/>
                    <a:pt x="3672379" y="8906799"/>
                  </a:cubicBezTo>
                  <a:cubicBezTo>
                    <a:pt x="3676661" y="8909551"/>
                    <a:pt x="3681248" y="8912303"/>
                    <a:pt x="3685530" y="8915667"/>
                  </a:cubicBezTo>
                  <a:cubicBezTo>
                    <a:pt x="3764149" y="8972820"/>
                    <a:pt x="3820469" y="9055515"/>
                    <a:pt x="3844852" y="9149606"/>
                  </a:cubicBezTo>
                  <a:cubicBezTo>
                    <a:pt x="3863862" y="9189402"/>
                    <a:pt x="3877439" y="9231573"/>
                    <a:pt x="3885219" y="9274985"/>
                  </a:cubicBezTo>
                  <a:cubicBezTo>
                    <a:pt x="3936593" y="9563050"/>
                    <a:pt x="3740880" y="9911971"/>
                    <a:pt x="3437830" y="9952643"/>
                  </a:cubicBezTo>
                  <a:cubicBezTo>
                    <a:pt x="3367957" y="9962792"/>
                    <a:pt x="3296662" y="9955652"/>
                    <a:pt x="3230190" y="9931849"/>
                  </a:cubicBezTo>
                  <a:cubicBezTo>
                    <a:pt x="3216507" y="9931994"/>
                    <a:pt x="3202827" y="9931381"/>
                    <a:pt x="3189212" y="9930014"/>
                  </a:cubicBezTo>
                  <a:cubicBezTo>
                    <a:pt x="2869954" y="9896376"/>
                    <a:pt x="2806653" y="9627881"/>
                    <a:pt x="2883410" y="9373453"/>
                  </a:cubicBezTo>
                  <a:cubicBezTo>
                    <a:pt x="2746698" y="9548670"/>
                    <a:pt x="2643730" y="9747763"/>
                    <a:pt x="2579748" y="9960594"/>
                  </a:cubicBezTo>
                  <a:cubicBezTo>
                    <a:pt x="2486050" y="9947994"/>
                    <a:pt x="2391710" y="9940744"/>
                    <a:pt x="2297187" y="9938883"/>
                  </a:cubicBezTo>
                  <a:cubicBezTo>
                    <a:pt x="2352382" y="9974315"/>
                    <a:pt x="2402136" y="10017578"/>
                    <a:pt x="2444889" y="10067320"/>
                  </a:cubicBezTo>
                  <a:cubicBezTo>
                    <a:pt x="2618279" y="10271595"/>
                    <a:pt x="2617667" y="10551404"/>
                    <a:pt x="2494429" y="10781673"/>
                  </a:cubicBezTo>
                  <a:cubicBezTo>
                    <a:pt x="2351008" y="11049250"/>
                    <a:pt x="2106366" y="11276767"/>
                    <a:pt x="1847657" y="11431809"/>
                  </a:cubicBezTo>
                  <a:cubicBezTo>
                    <a:pt x="1588948" y="11586851"/>
                    <a:pt x="1236053" y="11717428"/>
                    <a:pt x="949516" y="11555965"/>
                  </a:cubicBezTo>
                  <a:cubicBezTo>
                    <a:pt x="919665" y="11539024"/>
                    <a:pt x="891235" y="11519695"/>
                    <a:pt x="864503" y="11498167"/>
                  </a:cubicBezTo>
                  <a:cubicBezTo>
                    <a:pt x="830882" y="11473183"/>
                    <a:pt x="800117" y="11444571"/>
                    <a:pt x="772762" y="11412848"/>
                  </a:cubicBezTo>
                  <a:cubicBezTo>
                    <a:pt x="670409" y="11389922"/>
                    <a:pt x="584009" y="11321747"/>
                    <a:pt x="537906" y="11227532"/>
                  </a:cubicBezTo>
                  <a:cubicBezTo>
                    <a:pt x="498073" y="11143113"/>
                    <a:pt x="479890" y="11050102"/>
                    <a:pt x="485003" y="10956897"/>
                  </a:cubicBezTo>
                  <a:cubicBezTo>
                    <a:pt x="264968" y="11302205"/>
                    <a:pt x="101255" y="11680313"/>
                    <a:pt x="0" y="12077051"/>
                  </a:cubicBezTo>
                  <a:lnTo>
                    <a:pt x="1639712" y="12077052"/>
                  </a:lnTo>
                  <a:cubicBezTo>
                    <a:pt x="1740321" y="11866354"/>
                    <a:pt x="1943068" y="11705807"/>
                    <a:pt x="2180064" y="11704890"/>
                  </a:cubicBezTo>
                  <a:lnTo>
                    <a:pt x="2185875" y="11704890"/>
                  </a:lnTo>
                  <a:cubicBezTo>
                    <a:pt x="2233541" y="11693363"/>
                    <a:pt x="2283854" y="11702229"/>
                    <a:pt x="2324709" y="11729354"/>
                  </a:cubicBezTo>
                  <a:cubicBezTo>
                    <a:pt x="2436333" y="11771139"/>
                    <a:pt x="2511614" y="11876267"/>
                    <a:pt x="2515223" y="11995402"/>
                  </a:cubicBezTo>
                  <a:cubicBezTo>
                    <a:pt x="2515619" y="12023368"/>
                    <a:pt x="2512745" y="12051283"/>
                    <a:pt x="2506661" y="12078581"/>
                  </a:cubicBezTo>
                  <a:lnTo>
                    <a:pt x="2884939" y="12078581"/>
                  </a:lnTo>
                  <a:cubicBezTo>
                    <a:pt x="2963964" y="11921065"/>
                    <a:pt x="3064404" y="11775241"/>
                    <a:pt x="3183403" y="11645258"/>
                  </a:cubicBezTo>
                  <a:cubicBezTo>
                    <a:pt x="3422539" y="11291140"/>
                    <a:pt x="3750666" y="11007966"/>
                    <a:pt x="4157689" y="10990841"/>
                  </a:cubicBezTo>
                  <a:cubicBezTo>
                    <a:pt x="4522817" y="10975246"/>
                    <a:pt x="4918219" y="11159950"/>
                    <a:pt x="5113932" y="11475538"/>
                  </a:cubicBezTo>
                  <a:cubicBezTo>
                    <a:pt x="5277127" y="11630150"/>
                    <a:pt x="5346841" y="11859277"/>
                    <a:pt x="5297414" y="12078581"/>
                  </a:cubicBezTo>
                  <a:lnTo>
                    <a:pt x="6725205" y="12078581"/>
                  </a:lnTo>
                  <a:cubicBezTo>
                    <a:pt x="6807772" y="11640671"/>
                    <a:pt x="7323966" y="11155975"/>
                    <a:pt x="7762487" y="11316827"/>
                  </a:cubicBezTo>
                  <a:cubicBezTo>
                    <a:pt x="8092142" y="11439148"/>
                    <a:pt x="8153607" y="11769109"/>
                    <a:pt x="8098869" y="12078581"/>
                  </a:cubicBezTo>
                  <a:lnTo>
                    <a:pt x="8621179" y="12078581"/>
                  </a:lnTo>
                  <a:cubicBezTo>
                    <a:pt x="8607724" y="11761158"/>
                    <a:pt x="8878053" y="11400922"/>
                    <a:pt x="9213212" y="11589297"/>
                  </a:cubicBezTo>
                  <a:cubicBezTo>
                    <a:pt x="9380792" y="11683484"/>
                    <a:pt x="9421464" y="11887148"/>
                    <a:pt x="9379264" y="12078581"/>
                  </a:cubicBezTo>
                  <a:lnTo>
                    <a:pt x="15678791" y="12078581"/>
                  </a:lnTo>
                  <a:cubicBezTo>
                    <a:pt x="15840379" y="12078077"/>
                    <a:pt x="15971246" y="11947209"/>
                    <a:pt x="15971750" y="11785622"/>
                  </a:cubicBezTo>
                  <a:lnTo>
                    <a:pt x="15971750" y="6623067"/>
                  </a:lnTo>
                  <a:cubicBezTo>
                    <a:pt x="15971750" y="6572915"/>
                    <a:pt x="15972668" y="6523988"/>
                    <a:pt x="15974197" y="6475670"/>
                  </a:cubicBezTo>
                  <a:close/>
                  <a:moveTo>
                    <a:pt x="3313980" y="10811030"/>
                  </a:moveTo>
                  <a:cubicBezTo>
                    <a:pt x="3282492" y="10843263"/>
                    <a:pt x="3239162" y="10861170"/>
                    <a:pt x="3194105" y="10860570"/>
                  </a:cubicBezTo>
                  <a:cubicBezTo>
                    <a:pt x="3149394" y="10859459"/>
                    <a:pt x="3106682" y="10841808"/>
                    <a:pt x="3074230" y="10811030"/>
                  </a:cubicBezTo>
                  <a:cubicBezTo>
                    <a:pt x="2994204" y="10748825"/>
                    <a:pt x="2954845" y="10647668"/>
                    <a:pt x="2971786" y="10547735"/>
                  </a:cubicBezTo>
                  <a:cubicBezTo>
                    <a:pt x="2988606" y="10446514"/>
                    <a:pt x="3088909" y="10384130"/>
                    <a:pt x="3179732" y="10359666"/>
                  </a:cubicBezTo>
                  <a:cubicBezTo>
                    <a:pt x="3269506" y="10334524"/>
                    <a:pt x="3362662" y="10386917"/>
                    <a:pt x="3387804" y="10476690"/>
                  </a:cubicBezTo>
                  <a:cubicBezTo>
                    <a:pt x="3398626" y="10515330"/>
                    <a:pt x="3395329" y="10556563"/>
                    <a:pt x="3378504" y="10592992"/>
                  </a:cubicBezTo>
                  <a:cubicBezTo>
                    <a:pt x="3391847" y="10671738"/>
                    <a:pt x="3368027" y="10752227"/>
                    <a:pt x="3313980" y="10811030"/>
                  </a:cubicBezTo>
                  <a:close/>
                  <a:moveTo>
                    <a:pt x="12470313" y="1935729"/>
                  </a:moveTo>
                  <a:cubicBezTo>
                    <a:pt x="12545683" y="1760844"/>
                    <a:pt x="12644554" y="1597056"/>
                    <a:pt x="12764189" y="1448892"/>
                  </a:cubicBezTo>
                  <a:cubicBezTo>
                    <a:pt x="12786514" y="1408526"/>
                    <a:pt x="12810059" y="1369689"/>
                    <a:pt x="12834219" y="1332993"/>
                  </a:cubicBezTo>
                  <a:cubicBezTo>
                    <a:pt x="12871391" y="1277118"/>
                    <a:pt x="12912256" y="1223789"/>
                    <a:pt x="12956540" y="1173364"/>
                  </a:cubicBezTo>
                  <a:cubicBezTo>
                    <a:pt x="13231762" y="806401"/>
                    <a:pt x="13687712" y="523839"/>
                    <a:pt x="14124093" y="725363"/>
                  </a:cubicBezTo>
                  <a:cubicBezTo>
                    <a:pt x="14472402" y="803954"/>
                    <a:pt x="14724383" y="1104864"/>
                    <a:pt x="14696860" y="1508829"/>
                  </a:cubicBezTo>
                  <a:cubicBezTo>
                    <a:pt x="14686550" y="1650222"/>
                    <a:pt x="14656916" y="1789536"/>
                    <a:pt x="14608789" y="1922885"/>
                  </a:cubicBezTo>
                  <a:cubicBezTo>
                    <a:pt x="14576185" y="2061438"/>
                    <a:pt x="14525498" y="2195099"/>
                    <a:pt x="14458028" y="2320428"/>
                  </a:cubicBezTo>
                  <a:cubicBezTo>
                    <a:pt x="14204213" y="2793199"/>
                    <a:pt x="13682208" y="3134780"/>
                    <a:pt x="13129623" y="3067503"/>
                  </a:cubicBezTo>
                  <a:cubicBezTo>
                    <a:pt x="12884981" y="3036923"/>
                    <a:pt x="12640339" y="2945182"/>
                    <a:pt x="12500281" y="2728063"/>
                  </a:cubicBezTo>
                  <a:cubicBezTo>
                    <a:pt x="12351968" y="2493512"/>
                    <a:pt x="12364811" y="2185875"/>
                    <a:pt x="12470313" y="1935729"/>
                  </a:cubicBezTo>
                  <a:close/>
                  <a:moveTo>
                    <a:pt x="12173991" y="3414589"/>
                  </a:moveTo>
                  <a:cubicBezTo>
                    <a:pt x="12349049" y="3365196"/>
                    <a:pt x="12531543" y="3347588"/>
                    <a:pt x="12712814" y="3362603"/>
                  </a:cubicBezTo>
                  <a:cubicBezTo>
                    <a:pt x="13382522" y="3412143"/>
                    <a:pt x="13664777" y="4405389"/>
                    <a:pt x="13478849" y="4938096"/>
                  </a:cubicBezTo>
                  <a:cubicBezTo>
                    <a:pt x="13214637" y="5694957"/>
                    <a:pt x="12097540" y="6274147"/>
                    <a:pt x="11401840" y="5702602"/>
                  </a:cubicBezTo>
                  <a:cubicBezTo>
                    <a:pt x="11004297" y="5375394"/>
                    <a:pt x="11022034" y="4794369"/>
                    <a:pt x="11202152" y="4357072"/>
                  </a:cubicBezTo>
                  <a:cubicBezTo>
                    <a:pt x="11398170" y="3883690"/>
                    <a:pt x="11729965" y="3543332"/>
                    <a:pt x="12173991" y="3414589"/>
                  </a:cubicBezTo>
                  <a:close/>
                  <a:moveTo>
                    <a:pt x="10802774" y="9819619"/>
                  </a:moveTo>
                  <a:cubicBezTo>
                    <a:pt x="10689015" y="9837050"/>
                    <a:pt x="10597274" y="9774972"/>
                    <a:pt x="10588712" y="9656321"/>
                  </a:cubicBezTo>
                  <a:cubicBezTo>
                    <a:pt x="10584692" y="9597875"/>
                    <a:pt x="10591536" y="9539189"/>
                    <a:pt x="10608894" y="9483236"/>
                  </a:cubicBezTo>
                  <a:cubicBezTo>
                    <a:pt x="10637334" y="9145325"/>
                    <a:pt x="10833354" y="8657570"/>
                    <a:pt x="11210101" y="8899460"/>
                  </a:cubicBezTo>
                  <a:cubicBezTo>
                    <a:pt x="11668805" y="9192113"/>
                    <a:pt x="11198482" y="9758458"/>
                    <a:pt x="10802774" y="9819619"/>
                  </a:cubicBezTo>
                  <a:close/>
                  <a:moveTo>
                    <a:pt x="11515293" y="920771"/>
                  </a:moveTo>
                  <a:cubicBezTo>
                    <a:pt x="11535867" y="877865"/>
                    <a:pt x="11574008" y="845969"/>
                    <a:pt x="11619877" y="833311"/>
                  </a:cubicBezTo>
                  <a:cubicBezTo>
                    <a:pt x="11709955" y="809185"/>
                    <a:pt x="11802748" y="861705"/>
                    <a:pt x="11828434" y="951351"/>
                  </a:cubicBezTo>
                  <a:cubicBezTo>
                    <a:pt x="11835273" y="974897"/>
                    <a:pt x="11838672" y="999308"/>
                    <a:pt x="11838526" y="1023826"/>
                  </a:cubicBezTo>
                  <a:cubicBezTo>
                    <a:pt x="11837095" y="1085583"/>
                    <a:pt x="11804684" y="1142475"/>
                    <a:pt x="11752290" y="1175198"/>
                  </a:cubicBezTo>
                  <a:cubicBezTo>
                    <a:pt x="11726017" y="1190528"/>
                    <a:pt x="11696165" y="1198651"/>
                    <a:pt x="11665747" y="1198745"/>
                  </a:cubicBezTo>
                  <a:cubicBezTo>
                    <a:pt x="11652342" y="1199188"/>
                    <a:pt x="11638945" y="1197642"/>
                    <a:pt x="11625993" y="1194158"/>
                  </a:cubicBezTo>
                  <a:cubicBezTo>
                    <a:pt x="11589622" y="1189134"/>
                    <a:pt x="11555838" y="1172511"/>
                    <a:pt x="11529665" y="1146759"/>
                  </a:cubicBezTo>
                  <a:cubicBezTo>
                    <a:pt x="11497493" y="1115230"/>
                    <a:pt x="11479597" y="1071927"/>
                    <a:pt x="11480125" y="1026884"/>
                  </a:cubicBezTo>
                  <a:cubicBezTo>
                    <a:pt x="11481047" y="988805"/>
                    <a:pt x="11493289" y="951863"/>
                    <a:pt x="11515293" y="920771"/>
                  </a:cubicBezTo>
                  <a:close/>
                  <a:moveTo>
                    <a:pt x="4740242" y="10499418"/>
                  </a:moveTo>
                  <a:cubicBezTo>
                    <a:pt x="4636266" y="10472488"/>
                    <a:pt x="4545887" y="10408133"/>
                    <a:pt x="4486426" y="10318689"/>
                  </a:cubicBezTo>
                  <a:cubicBezTo>
                    <a:pt x="4463746" y="10305972"/>
                    <a:pt x="4442608" y="10290683"/>
                    <a:pt x="4423431" y="10273124"/>
                  </a:cubicBezTo>
                  <a:cubicBezTo>
                    <a:pt x="4323750" y="10211139"/>
                    <a:pt x="4270869" y="10095498"/>
                    <a:pt x="4289183" y="9979554"/>
                  </a:cubicBezTo>
                  <a:cubicBezTo>
                    <a:pt x="4312425" y="9790873"/>
                    <a:pt x="4479392" y="9593019"/>
                    <a:pt x="4672966" y="9530941"/>
                  </a:cubicBezTo>
                  <a:cubicBezTo>
                    <a:pt x="4823726" y="9414125"/>
                    <a:pt x="5001091" y="9353576"/>
                    <a:pt x="5151240" y="9440729"/>
                  </a:cubicBezTo>
                  <a:cubicBezTo>
                    <a:pt x="5199027" y="9466850"/>
                    <a:pt x="5239828" y="9504084"/>
                    <a:pt x="5270198" y="9549289"/>
                  </a:cubicBezTo>
                  <a:cubicBezTo>
                    <a:pt x="5357963" y="9545314"/>
                    <a:pt x="5446951" y="9599441"/>
                    <a:pt x="5443281" y="9712588"/>
                  </a:cubicBezTo>
                  <a:cubicBezTo>
                    <a:pt x="5432884" y="10033681"/>
                    <a:pt x="5131057" y="10592687"/>
                    <a:pt x="4740242" y="10499418"/>
                  </a:cubicBezTo>
                  <a:close/>
                  <a:moveTo>
                    <a:pt x="5532576" y="8540753"/>
                  </a:moveTo>
                  <a:cubicBezTo>
                    <a:pt x="5498020" y="8728210"/>
                    <a:pt x="5397106" y="8928817"/>
                    <a:pt x="5218517" y="9017805"/>
                  </a:cubicBezTo>
                  <a:cubicBezTo>
                    <a:pt x="5075707" y="9088751"/>
                    <a:pt x="4868679" y="9109546"/>
                    <a:pt x="4753697" y="8972546"/>
                  </a:cubicBezTo>
                  <a:cubicBezTo>
                    <a:pt x="4610887" y="8801603"/>
                    <a:pt x="4646972" y="8575003"/>
                    <a:pt x="4739936" y="8388158"/>
                  </a:cubicBezTo>
                  <a:cubicBezTo>
                    <a:pt x="4814858" y="8237092"/>
                    <a:pt x="4968676" y="8071653"/>
                    <a:pt x="5149099" y="8101010"/>
                  </a:cubicBezTo>
                  <a:cubicBezTo>
                    <a:pt x="5234725" y="8066760"/>
                    <a:pt x="5336862" y="8059421"/>
                    <a:pt x="5409949" y="8113854"/>
                  </a:cubicBezTo>
                  <a:cubicBezTo>
                    <a:pt x="5550618" y="8218132"/>
                    <a:pt x="5563156" y="8379290"/>
                    <a:pt x="5532576" y="8540753"/>
                  </a:cubicBezTo>
                  <a:close/>
                  <a:moveTo>
                    <a:pt x="7261583" y="10818063"/>
                  </a:moveTo>
                  <a:cubicBezTo>
                    <a:pt x="7039876" y="11137015"/>
                    <a:pt x="6720312" y="11418660"/>
                    <a:pt x="6362218" y="11455050"/>
                  </a:cubicBezTo>
                  <a:cubicBezTo>
                    <a:pt x="6079657" y="11483489"/>
                    <a:pt x="5832874" y="11292057"/>
                    <a:pt x="5731653" y="11036101"/>
                  </a:cubicBezTo>
                  <a:cubicBezTo>
                    <a:pt x="5670150" y="10867344"/>
                    <a:pt x="5658265" y="10684502"/>
                    <a:pt x="5697404" y="10509203"/>
                  </a:cubicBezTo>
                  <a:cubicBezTo>
                    <a:pt x="5714529" y="10266702"/>
                    <a:pt x="5843271" y="10033987"/>
                    <a:pt x="6013908" y="9846530"/>
                  </a:cubicBezTo>
                  <a:cubicBezTo>
                    <a:pt x="6125081" y="9702711"/>
                    <a:pt x="6271052" y="9589576"/>
                    <a:pt x="6438056" y="9517792"/>
                  </a:cubicBezTo>
                  <a:lnTo>
                    <a:pt x="6462827" y="9505254"/>
                  </a:lnTo>
                  <a:cubicBezTo>
                    <a:pt x="6600967" y="9417699"/>
                    <a:pt x="6762367" y="9373991"/>
                    <a:pt x="6925812" y="9379875"/>
                  </a:cubicBezTo>
                  <a:cubicBezTo>
                    <a:pt x="7145072" y="9370701"/>
                    <a:pt x="7351488" y="9446234"/>
                    <a:pt x="7468304" y="9672834"/>
                  </a:cubicBezTo>
                  <a:cubicBezTo>
                    <a:pt x="7497864" y="9730232"/>
                    <a:pt x="7519274" y="9791473"/>
                    <a:pt x="7531911" y="9854787"/>
                  </a:cubicBezTo>
                  <a:cubicBezTo>
                    <a:pt x="7634050" y="10161812"/>
                    <a:pt x="7474421" y="10544676"/>
                    <a:pt x="7262194" y="10818063"/>
                  </a:cubicBezTo>
                  <a:close/>
                  <a:moveTo>
                    <a:pt x="8005293" y="7571055"/>
                  </a:moveTo>
                  <a:cubicBezTo>
                    <a:pt x="7910199" y="7904371"/>
                    <a:pt x="7732915" y="8208466"/>
                    <a:pt x="7489711" y="8455435"/>
                  </a:cubicBezTo>
                  <a:cubicBezTo>
                    <a:pt x="7283294" y="8659711"/>
                    <a:pt x="6997369" y="8837993"/>
                    <a:pt x="6705328" y="8771328"/>
                  </a:cubicBezTo>
                  <a:cubicBezTo>
                    <a:pt x="6606537" y="8799066"/>
                    <a:pt x="6500419" y="8775408"/>
                    <a:pt x="6422767" y="8708333"/>
                  </a:cubicBezTo>
                  <a:cubicBezTo>
                    <a:pt x="6344990" y="8634856"/>
                    <a:pt x="6295887" y="8536108"/>
                    <a:pt x="6284238" y="8429748"/>
                  </a:cubicBezTo>
                  <a:cubicBezTo>
                    <a:pt x="6204887" y="8272159"/>
                    <a:pt x="6176158" y="8093904"/>
                    <a:pt x="6201978" y="7919364"/>
                  </a:cubicBezTo>
                  <a:cubicBezTo>
                    <a:pt x="6289743" y="7343538"/>
                    <a:pt x="6874743" y="6671996"/>
                    <a:pt x="7506530" y="6812359"/>
                  </a:cubicBezTo>
                  <a:cubicBezTo>
                    <a:pt x="7529245" y="6816951"/>
                    <a:pt x="7550722" y="6826333"/>
                    <a:pt x="7569525" y="6839881"/>
                  </a:cubicBezTo>
                  <a:cubicBezTo>
                    <a:pt x="7608643" y="6840681"/>
                    <a:pt x="7647536" y="6846017"/>
                    <a:pt x="7685424" y="6855782"/>
                  </a:cubicBezTo>
                  <a:cubicBezTo>
                    <a:pt x="7997037" y="6936209"/>
                    <a:pt x="8086637" y="7287881"/>
                    <a:pt x="8005905" y="7571055"/>
                  </a:cubicBezTo>
                  <a:close/>
                  <a:moveTo>
                    <a:pt x="7967374" y="6095558"/>
                  </a:moveTo>
                  <a:cubicBezTo>
                    <a:pt x="7677779" y="5901985"/>
                    <a:pt x="7745973" y="5451844"/>
                    <a:pt x="7967374" y="5256131"/>
                  </a:cubicBezTo>
                  <a:cubicBezTo>
                    <a:pt x="8043622" y="5166268"/>
                    <a:pt x="8137235" y="5092731"/>
                    <a:pt x="8242596" y="5039928"/>
                  </a:cubicBezTo>
                  <a:cubicBezTo>
                    <a:pt x="8456657" y="4939625"/>
                    <a:pt x="8727904" y="5035953"/>
                    <a:pt x="8774080" y="5284570"/>
                  </a:cubicBezTo>
                  <a:cubicBezTo>
                    <a:pt x="8812190" y="5518927"/>
                    <a:pt x="8749307" y="5758463"/>
                    <a:pt x="8600996" y="5943880"/>
                  </a:cubicBezTo>
                  <a:cubicBezTo>
                    <a:pt x="8456964" y="6127973"/>
                    <a:pt x="8182048" y="6238980"/>
                    <a:pt x="7967986" y="6095558"/>
                  </a:cubicBezTo>
                  <a:close/>
                  <a:moveTo>
                    <a:pt x="8408341" y="6384236"/>
                  </a:moveTo>
                  <a:cubicBezTo>
                    <a:pt x="8500082" y="6368028"/>
                    <a:pt x="8591822" y="6407171"/>
                    <a:pt x="8616898" y="6502581"/>
                  </a:cubicBezTo>
                  <a:cubicBezTo>
                    <a:pt x="8624688" y="6532043"/>
                    <a:pt x="8624688" y="6563025"/>
                    <a:pt x="8616898" y="6592487"/>
                  </a:cubicBezTo>
                  <a:cubicBezTo>
                    <a:pt x="8629742" y="6740801"/>
                    <a:pt x="8551762" y="6891868"/>
                    <a:pt x="8392745" y="6924894"/>
                  </a:cubicBezTo>
                  <a:cubicBezTo>
                    <a:pt x="8318792" y="6943993"/>
                    <a:pt x="8241051" y="6912449"/>
                    <a:pt x="8201313" y="6847220"/>
                  </a:cubicBezTo>
                  <a:cubicBezTo>
                    <a:pt x="8113272" y="6701117"/>
                    <a:pt x="8160341" y="6511307"/>
                    <a:pt x="8306443" y="6423266"/>
                  </a:cubicBezTo>
                  <a:cubicBezTo>
                    <a:pt x="8338011" y="6404244"/>
                    <a:pt x="8372727" y="6391026"/>
                    <a:pt x="8408951" y="6384236"/>
                  </a:cubicBezTo>
                  <a:close/>
                  <a:moveTo>
                    <a:pt x="8896401" y="11109188"/>
                  </a:moveTo>
                  <a:cubicBezTo>
                    <a:pt x="8383877" y="11173100"/>
                    <a:pt x="8157583" y="10605225"/>
                    <a:pt x="8204065" y="10179548"/>
                  </a:cubicBezTo>
                  <a:cubicBezTo>
                    <a:pt x="8234645" y="9902186"/>
                    <a:pt x="8324857" y="9550207"/>
                    <a:pt x="8591822" y="9404340"/>
                  </a:cubicBezTo>
                  <a:cubicBezTo>
                    <a:pt x="8668333" y="9362476"/>
                    <a:pt x="8752252" y="9335887"/>
                    <a:pt x="8838910" y="9326054"/>
                  </a:cubicBezTo>
                  <a:cubicBezTo>
                    <a:pt x="9104041" y="9057865"/>
                    <a:pt x="9450515" y="8892121"/>
                    <a:pt x="9774972" y="9128505"/>
                  </a:cubicBezTo>
                  <a:cubicBezTo>
                    <a:pt x="10578314" y="9713505"/>
                    <a:pt x="9666718" y="11012248"/>
                    <a:pt x="8896401" y="11109188"/>
                  </a:cubicBezTo>
                  <a:close/>
                  <a:moveTo>
                    <a:pt x="10211351" y="11026315"/>
                  </a:moveTo>
                  <a:cubicBezTo>
                    <a:pt x="10203400" y="11037324"/>
                    <a:pt x="10195450" y="11047110"/>
                    <a:pt x="10187499" y="11056895"/>
                  </a:cubicBezTo>
                  <a:cubicBezTo>
                    <a:pt x="10179095" y="11095724"/>
                    <a:pt x="10166589" y="11133550"/>
                    <a:pt x="10150191" y="11169736"/>
                  </a:cubicBezTo>
                  <a:cubicBezTo>
                    <a:pt x="10094230" y="11287164"/>
                    <a:pt x="9917170" y="11273097"/>
                    <a:pt x="9857233" y="11169736"/>
                  </a:cubicBezTo>
                  <a:cubicBezTo>
                    <a:pt x="9833243" y="11130200"/>
                    <a:pt x="9818892" y="11085573"/>
                    <a:pt x="9815338" y="11039464"/>
                  </a:cubicBezTo>
                  <a:lnTo>
                    <a:pt x="9815337" y="11039465"/>
                  </a:lnTo>
                  <a:cubicBezTo>
                    <a:pt x="9815337" y="11034572"/>
                    <a:pt x="9815337" y="11029679"/>
                    <a:pt x="9815337" y="11024786"/>
                  </a:cubicBezTo>
                  <a:cubicBezTo>
                    <a:pt x="9815337" y="11019893"/>
                    <a:pt x="9815337" y="11022034"/>
                    <a:pt x="9815337" y="11020504"/>
                  </a:cubicBezTo>
                  <a:cubicBezTo>
                    <a:pt x="9816889" y="10977472"/>
                    <a:pt x="9831383" y="10935908"/>
                    <a:pt x="9856926" y="10901242"/>
                  </a:cubicBezTo>
                  <a:lnTo>
                    <a:pt x="9863348" y="10886869"/>
                  </a:lnTo>
                  <a:cubicBezTo>
                    <a:pt x="9879424" y="10855666"/>
                    <a:pt x="9900035" y="10827017"/>
                    <a:pt x="9924509" y="10801856"/>
                  </a:cubicBezTo>
                  <a:cubicBezTo>
                    <a:pt x="9989925" y="10735670"/>
                    <a:pt x="10096609" y="10735046"/>
                    <a:pt x="10162795" y="10800462"/>
                  </a:cubicBezTo>
                  <a:cubicBezTo>
                    <a:pt x="10166972" y="10804590"/>
                    <a:pt x="10170931" y="10808934"/>
                    <a:pt x="10174655" y="10813476"/>
                  </a:cubicBezTo>
                  <a:cubicBezTo>
                    <a:pt x="10232146" y="10863628"/>
                    <a:pt x="10258750" y="10959956"/>
                    <a:pt x="10211351" y="11026315"/>
                  </a:cubicBezTo>
                  <a:close/>
                  <a:moveTo>
                    <a:pt x="11073102" y="1951019"/>
                  </a:moveTo>
                  <a:cubicBezTo>
                    <a:pt x="11178911" y="1887106"/>
                    <a:pt x="11297562" y="1851022"/>
                    <a:pt x="11416824" y="1879461"/>
                  </a:cubicBezTo>
                  <a:cubicBezTo>
                    <a:pt x="11835467" y="1978541"/>
                    <a:pt x="11776754" y="2609717"/>
                    <a:pt x="11611315" y="2888609"/>
                  </a:cubicBezTo>
                  <a:cubicBezTo>
                    <a:pt x="11364837" y="3305112"/>
                    <a:pt x="10736720" y="3336609"/>
                    <a:pt x="10559966" y="2838763"/>
                  </a:cubicBezTo>
                  <a:cubicBezTo>
                    <a:pt x="10413792" y="2429294"/>
                    <a:pt x="10654153" y="1969367"/>
                    <a:pt x="11072796" y="1951019"/>
                  </a:cubicBezTo>
                  <a:close/>
                  <a:moveTo>
                    <a:pt x="11623546" y="10482904"/>
                  </a:moveTo>
                  <a:cubicBezTo>
                    <a:pt x="11524773" y="10530609"/>
                    <a:pt x="11417742" y="10554156"/>
                    <a:pt x="11323248" y="10609201"/>
                  </a:cubicBezTo>
                  <a:cubicBezTo>
                    <a:pt x="11179521" y="10692684"/>
                    <a:pt x="10748952" y="11393890"/>
                    <a:pt x="10528162" y="11159645"/>
                  </a:cubicBezTo>
                  <a:cubicBezTo>
                    <a:pt x="10430000" y="11056284"/>
                    <a:pt x="10628160" y="10611953"/>
                    <a:pt x="10678618" y="10508898"/>
                  </a:cubicBezTo>
                  <a:cubicBezTo>
                    <a:pt x="10775225" y="10305673"/>
                    <a:pt x="10920111" y="10129186"/>
                    <a:pt x="11100625" y="9994844"/>
                  </a:cubicBezTo>
                  <a:cubicBezTo>
                    <a:pt x="11237318" y="9896376"/>
                    <a:pt x="11607340" y="9719622"/>
                    <a:pt x="11770943" y="9848976"/>
                  </a:cubicBezTo>
                  <a:cubicBezTo>
                    <a:pt x="11907332" y="9957841"/>
                    <a:pt x="11879503" y="10257528"/>
                    <a:pt x="11777060" y="10370674"/>
                  </a:cubicBezTo>
                  <a:cubicBezTo>
                    <a:pt x="11734010" y="10417530"/>
                    <a:pt x="11682159" y="10455457"/>
                    <a:pt x="11624465" y="10482292"/>
                  </a:cubicBezTo>
                  <a:close/>
                  <a:moveTo>
                    <a:pt x="13384051" y="8289079"/>
                  </a:moveTo>
                  <a:cubicBezTo>
                    <a:pt x="13344907" y="8357272"/>
                    <a:pt x="13301484" y="8421491"/>
                    <a:pt x="13259895" y="8479899"/>
                  </a:cubicBezTo>
                  <a:cubicBezTo>
                    <a:pt x="13103018" y="8700077"/>
                    <a:pt x="12936968" y="8881111"/>
                    <a:pt x="12673060" y="8958785"/>
                  </a:cubicBezTo>
                  <a:cubicBezTo>
                    <a:pt x="12402120" y="9038599"/>
                    <a:pt x="12076440" y="9145936"/>
                    <a:pt x="12084391" y="8788759"/>
                  </a:cubicBezTo>
                  <a:cubicBezTo>
                    <a:pt x="12091118" y="8472560"/>
                    <a:pt x="12252888" y="8124862"/>
                    <a:pt x="12509457" y="7936794"/>
                  </a:cubicBezTo>
                  <a:lnTo>
                    <a:pt x="12528723" y="7906214"/>
                  </a:lnTo>
                  <a:cubicBezTo>
                    <a:pt x="12693242" y="7655456"/>
                    <a:pt x="13056232" y="7247821"/>
                    <a:pt x="13368761" y="7533747"/>
                  </a:cubicBezTo>
                  <a:cubicBezTo>
                    <a:pt x="13612180" y="7755759"/>
                    <a:pt x="13524719" y="8045966"/>
                    <a:pt x="13384969" y="8288467"/>
                  </a:cubicBezTo>
                  <a:close/>
                  <a:moveTo>
                    <a:pt x="13847342" y="3938734"/>
                  </a:moveTo>
                  <a:cubicBezTo>
                    <a:pt x="13826257" y="3848463"/>
                    <a:pt x="13831348" y="3754050"/>
                    <a:pt x="13862020" y="3666570"/>
                  </a:cubicBezTo>
                  <a:cubicBezTo>
                    <a:pt x="13866470" y="3635536"/>
                    <a:pt x="13877523" y="3605816"/>
                    <a:pt x="13894435" y="3579417"/>
                  </a:cubicBezTo>
                  <a:cubicBezTo>
                    <a:pt x="13905524" y="3562182"/>
                    <a:pt x="13918553" y="3546277"/>
                    <a:pt x="13933272" y="3532017"/>
                  </a:cubicBezTo>
                  <a:cubicBezTo>
                    <a:pt x="13965267" y="3490029"/>
                    <a:pt x="14007340" y="3456791"/>
                    <a:pt x="14055593" y="3435383"/>
                  </a:cubicBezTo>
                  <a:cubicBezTo>
                    <a:pt x="14125315" y="3404803"/>
                    <a:pt x="14202378" y="3407250"/>
                    <a:pt x="14255894" y="3456790"/>
                  </a:cubicBezTo>
                  <a:cubicBezTo>
                    <a:pt x="14306016" y="3477835"/>
                    <a:pt x="14347149" y="3515828"/>
                    <a:pt x="14372098" y="3564126"/>
                  </a:cubicBezTo>
                  <a:cubicBezTo>
                    <a:pt x="14385337" y="3590636"/>
                    <a:pt x="14395593" y="3618533"/>
                    <a:pt x="14402678" y="3647304"/>
                  </a:cubicBezTo>
                  <a:cubicBezTo>
                    <a:pt x="14407436" y="3660372"/>
                    <a:pt x="14410818" y="3673901"/>
                    <a:pt x="14412770" y="3687670"/>
                  </a:cubicBezTo>
                  <a:cubicBezTo>
                    <a:pt x="14420005" y="3736958"/>
                    <a:pt x="14417198" y="3787199"/>
                    <a:pt x="14404513" y="3835373"/>
                  </a:cubicBezTo>
                  <a:cubicBezTo>
                    <a:pt x="14399795" y="3857287"/>
                    <a:pt x="14393562" y="3878847"/>
                    <a:pt x="14385860" y="3899897"/>
                  </a:cubicBezTo>
                  <a:cubicBezTo>
                    <a:pt x="14338765" y="4022218"/>
                    <a:pt x="14232958" y="4133530"/>
                    <a:pt x="14092288" y="4129555"/>
                  </a:cubicBezTo>
                  <a:cubicBezTo>
                    <a:pt x="13977144" y="4127905"/>
                    <a:pt x="13877277" y="4049563"/>
                    <a:pt x="13848259" y="3938123"/>
                  </a:cubicBezTo>
                  <a:close/>
                  <a:moveTo>
                    <a:pt x="13943669" y="5366526"/>
                  </a:moveTo>
                  <a:cubicBezTo>
                    <a:pt x="13896975" y="5244196"/>
                    <a:pt x="13903178" y="5107969"/>
                    <a:pt x="13960794" y="4990389"/>
                  </a:cubicBezTo>
                  <a:cubicBezTo>
                    <a:pt x="14038773" y="4846356"/>
                    <a:pt x="14190145" y="4791617"/>
                    <a:pt x="14344881" y="4778162"/>
                  </a:cubicBezTo>
                  <a:cubicBezTo>
                    <a:pt x="14436622" y="4770211"/>
                    <a:pt x="14514297" y="4861340"/>
                    <a:pt x="14514297" y="4947882"/>
                  </a:cubicBezTo>
                  <a:cubicBezTo>
                    <a:pt x="14514646" y="4977463"/>
                    <a:pt x="14506814" y="5006566"/>
                    <a:pt x="14491668" y="5031978"/>
                  </a:cubicBezTo>
                  <a:cubicBezTo>
                    <a:pt x="14536762" y="5057247"/>
                    <a:pt x="14573768" y="5094783"/>
                    <a:pt x="14598393" y="5140232"/>
                  </a:cubicBezTo>
                  <a:cubicBezTo>
                    <a:pt x="14676950" y="5301254"/>
                    <a:pt x="14646934" y="5494164"/>
                    <a:pt x="14523165" y="5623705"/>
                  </a:cubicBezTo>
                  <a:cubicBezTo>
                    <a:pt x="14296566" y="5845718"/>
                    <a:pt x="14024095" y="5594043"/>
                    <a:pt x="13944587" y="5365914"/>
                  </a:cubicBezTo>
                  <a:close/>
                </a:path>
              </a:pathLst>
            </a:custGeom>
            <a:solidFill>
              <a:srgbClr val="65BFFF">
                <a:alpha val="20000"/>
              </a:srgbClr>
            </a:solidFill>
            <a:ln w="30569"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C4DE1798-53D8-4CAF-BAA0-5402A8EBAFAF}"/>
                </a:ext>
              </a:extLst>
            </p:cNvPr>
            <p:cNvSpPr/>
            <p:nvPr/>
          </p:nvSpPr>
          <p:spPr>
            <a:xfrm>
              <a:off x="10468874" y="12120017"/>
              <a:ext cx="3606420" cy="1602825"/>
            </a:xfrm>
            <a:custGeom>
              <a:avLst/>
              <a:gdLst>
                <a:gd name="connsiteX0" fmla="*/ 3162914 w 3162913"/>
                <a:gd name="connsiteY0" fmla="*/ 226201 h 1403561"/>
                <a:gd name="connsiteX1" fmla="*/ 3087074 w 3162913"/>
                <a:gd name="connsiteY1" fmla="*/ 198679 h 1403561"/>
                <a:gd name="connsiteX2" fmla="*/ 3047932 w 3162913"/>
                <a:gd name="connsiteY2" fmla="*/ 182776 h 1403561"/>
                <a:gd name="connsiteX3" fmla="*/ 3000839 w 3162913"/>
                <a:gd name="connsiteY3" fmla="*/ 166569 h 1403561"/>
                <a:gd name="connsiteX4" fmla="*/ 2887385 w 3162913"/>
                <a:gd name="connsiteY4" fmla="*/ 130178 h 1403561"/>
                <a:gd name="connsiteX5" fmla="*/ 2256515 w 3162913"/>
                <a:gd name="connsiteY5" fmla="*/ 41190 h 1403561"/>
                <a:gd name="connsiteX6" fmla="*/ 1625951 w 3162913"/>
                <a:gd name="connsiteY6" fmla="*/ 119169 h 1403561"/>
                <a:gd name="connsiteX7" fmla="*/ 1511581 w 3162913"/>
                <a:gd name="connsiteY7" fmla="*/ 149750 h 1403561"/>
                <a:gd name="connsiteX8" fmla="*/ 1424733 w 3162913"/>
                <a:gd name="connsiteY8" fmla="*/ 177884 h 1403561"/>
                <a:gd name="connsiteX9" fmla="*/ 1349811 w 3162913"/>
                <a:gd name="connsiteY9" fmla="*/ 204489 h 1403561"/>
                <a:gd name="connsiteX10" fmla="*/ 1330545 w 3162913"/>
                <a:gd name="connsiteY10" fmla="*/ 211828 h 1403561"/>
                <a:gd name="connsiteX11" fmla="*/ 1275807 w 3162913"/>
                <a:gd name="connsiteY11" fmla="*/ 233540 h 1403561"/>
                <a:gd name="connsiteX12" fmla="*/ 1236665 w 3162913"/>
                <a:gd name="connsiteY12" fmla="*/ 249136 h 1403561"/>
                <a:gd name="connsiteX13" fmla="*/ 1191712 w 3162913"/>
                <a:gd name="connsiteY13" fmla="*/ 269625 h 1403561"/>
                <a:gd name="connsiteX14" fmla="*/ 1084375 w 3162913"/>
                <a:gd name="connsiteY14" fmla="*/ 321305 h 1403561"/>
                <a:gd name="connsiteX15" fmla="*/ 961137 w 3162913"/>
                <a:gd name="connsiteY15" fmla="*/ 388582 h 1403561"/>
                <a:gd name="connsiteX16" fmla="*/ 825666 w 3162913"/>
                <a:gd name="connsiteY16" fmla="*/ 469008 h 1403561"/>
                <a:gd name="connsiteX17" fmla="*/ 546469 w 3162913"/>
                <a:gd name="connsiteY17" fmla="*/ 665945 h 1403561"/>
                <a:gd name="connsiteX18" fmla="*/ 118345 w 3162913"/>
                <a:gd name="connsiteY18" fmla="*/ 1137491 h 1403561"/>
                <a:gd name="connsiteX19" fmla="*/ 0 w 3162913"/>
                <a:gd name="connsiteY19" fmla="*/ 1403540 h 1403561"/>
                <a:gd name="connsiteX20" fmla="*/ 17125 w 3162913"/>
                <a:gd name="connsiteY20" fmla="*/ 1324337 h 1403561"/>
                <a:gd name="connsiteX21" fmla="*/ 98774 w 3162913"/>
                <a:gd name="connsiteY21" fmla="*/ 1126483 h 1403561"/>
                <a:gd name="connsiteX22" fmla="*/ 520169 w 3162913"/>
                <a:gd name="connsiteY22" fmla="*/ 634752 h 1403561"/>
                <a:gd name="connsiteX23" fmla="*/ 799978 w 3162913"/>
                <a:gd name="connsiteY23" fmla="*/ 428642 h 1403561"/>
                <a:gd name="connsiteX24" fmla="*/ 935755 w 3162913"/>
                <a:gd name="connsiteY24" fmla="*/ 344546 h 1403561"/>
                <a:gd name="connsiteX25" fmla="*/ 1061440 w 3162913"/>
                <a:gd name="connsiteY25" fmla="*/ 275434 h 1403561"/>
                <a:gd name="connsiteX26" fmla="*/ 1169694 w 3162913"/>
                <a:gd name="connsiteY26" fmla="*/ 221002 h 1403561"/>
                <a:gd name="connsiteX27" fmla="*/ 1215564 w 3162913"/>
                <a:gd name="connsiteY27" fmla="*/ 199290 h 1403561"/>
                <a:gd name="connsiteX28" fmla="*/ 1255318 w 3162913"/>
                <a:gd name="connsiteY28" fmla="*/ 182776 h 1403561"/>
                <a:gd name="connsiteX29" fmla="*/ 1310975 w 3162913"/>
                <a:gd name="connsiteY29" fmla="*/ 159841 h 1403561"/>
                <a:gd name="connsiteX30" fmla="*/ 1330852 w 3162913"/>
                <a:gd name="connsiteY30" fmla="*/ 151891 h 1403561"/>
                <a:gd name="connsiteX31" fmla="*/ 1407913 w 3162913"/>
                <a:gd name="connsiteY31" fmla="*/ 125592 h 1403561"/>
                <a:gd name="connsiteX32" fmla="*/ 1497208 w 3162913"/>
                <a:gd name="connsiteY32" fmla="*/ 98376 h 1403561"/>
                <a:gd name="connsiteX33" fmla="*/ 1614636 w 3162913"/>
                <a:gd name="connsiteY33" fmla="*/ 67795 h 1403561"/>
                <a:gd name="connsiteX34" fmla="*/ 2259267 w 3162913"/>
                <a:gd name="connsiteY34" fmla="*/ 825 h 1403561"/>
                <a:gd name="connsiteX35" fmla="*/ 2896253 w 3162913"/>
                <a:gd name="connsiteY35" fmla="*/ 109079 h 1403561"/>
                <a:gd name="connsiteX36" fmla="*/ 3009095 w 3162913"/>
                <a:gd name="connsiteY36" fmla="*/ 150974 h 1403561"/>
                <a:gd name="connsiteX37" fmla="*/ 3055577 w 3162913"/>
                <a:gd name="connsiteY37" fmla="*/ 169627 h 1403561"/>
                <a:gd name="connsiteX38" fmla="*/ 3094108 w 3162913"/>
                <a:gd name="connsiteY38" fmla="*/ 188282 h 1403561"/>
                <a:gd name="connsiteX39" fmla="*/ 3162914 w 3162913"/>
                <a:gd name="connsiteY39" fmla="*/ 226201 h 1403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62913" h="1403561">
                  <a:moveTo>
                    <a:pt x="3162914" y="226201"/>
                  </a:moveTo>
                  <a:cubicBezTo>
                    <a:pt x="3136874" y="219271"/>
                    <a:pt x="3111497" y="210062"/>
                    <a:pt x="3087074" y="198679"/>
                  </a:cubicBezTo>
                  <a:lnTo>
                    <a:pt x="3047932" y="182776"/>
                  </a:lnTo>
                  <a:lnTo>
                    <a:pt x="3000839" y="166569"/>
                  </a:lnTo>
                  <a:cubicBezTo>
                    <a:pt x="2967200" y="155254"/>
                    <a:pt x="2929892" y="140882"/>
                    <a:pt x="2887385" y="130178"/>
                  </a:cubicBezTo>
                  <a:cubicBezTo>
                    <a:pt x="2682328" y="70989"/>
                    <a:pt x="2469944" y="41031"/>
                    <a:pt x="2256515" y="41190"/>
                  </a:cubicBezTo>
                  <a:cubicBezTo>
                    <a:pt x="2043872" y="40365"/>
                    <a:pt x="1831986" y="66568"/>
                    <a:pt x="1625951" y="119169"/>
                  </a:cubicBezTo>
                  <a:cubicBezTo>
                    <a:pt x="1583445" y="128650"/>
                    <a:pt x="1545524" y="140576"/>
                    <a:pt x="1511581" y="149750"/>
                  </a:cubicBezTo>
                  <a:cubicBezTo>
                    <a:pt x="1477637" y="158924"/>
                    <a:pt x="1448586" y="168710"/>
                    <a:pt x="1424733" y="177884"/>
                  </a:cubicBezTo>
                  <a:lnTo>
                    <a:pt x="1349811" y="204489"/>
                  </a:lnTo>
                  <a:lnTo>
                    <a:pt x="1330545" y="211828"/>
                  </a:lnTo>
                  <a:lnTo>
                    <a:pt x="1275807" y="233540"/>
                  </a:lnTo>
                  <a:lnTo>
                    <a:pt x="1236665" y="249136"/>
                  </a:lnTo>
                  <a:lnTo>
                    <a:pt x="1191712" y="269625"/>
                  </a:lnTo>
                  <a:cubicBezTo>
                    <a:pt x="1159297" y="283998"/>
                    <a:pt x="1123211" y="300205"/>
                    <a:pt x="1084375" y="321305"/>
                  </a:cubicBezTo>
                  <a:cubicBezTo>
                    <a:pt x="1045538" y="342405"/>
                    <a:pt x="1003949" y="363812"/>
                    <a:pt x="961137" y="388582"/>
                  </a:cubicBezTo>
                  <a:cubicBezTo>
                    <a:pt x="918324" y="413352"/>
                    <a:pt x="871537" y="439039"/>
                    <a:pt x="825666" y="469008"/>
                  </a:cubicBezTo>
                  <a:cubicBezTo>
                    <a:pt x="728589" y="528774"/>
                    <a:pt x="635342" y="594548"/>
                    <a:pt x="546469" y="665945"/>
                  </a:cubicBezTo>
                  <a:cubicBezTo>
                    <a:pt x="362987" y="809977"/>
                    <a:pt x="206110" y="986120"/>
                    <a:pt x="118345" y="1137491"/>
                  </a:cubicBezTo>
                  <a:cubicBezTo>
                    <a:pt x="30580" y="1288864"/>
                    <a:pt x="6422" y="1405375"/>
                    <a:pt x="0" y="1403540"/>
                  </a:cubicBezTo>
                  <a:cubicBezTo>
                    <a:pt x="3278" y="1376671"/>
                    <a:pt x="9009" y="1350160"/>
                    <a:pt x="17125" y="1324337"/>
                  </a:cubicBezTo>
                  <a:cubicBezTo>
                    <a:pt x="37137" y="1255638"/>
                    <a:pt x="64513" y="1189302"/>
                    <a:pt x="98774" y="1126483"/>
                  </a:cubicBezTo>
                  <a:cubicBezTo>
                    <a:pt x="181952" y="968995"/>
                    <a:pt x="337605" y="784901"/>
                    <a:pt x="520169" y="634752"/>
                  </a:cubicBezTo>
                  <a:cubicBezTo>
                    <a:pt x="608914" y="560109"/>
                    <a:pt x="702378" y="491263"/>
                    <a:pt x="799978" y="428642"/>
                  </a:cubicBezTo>
                  <a:cubicBezTo>
                    <a:pt x="845849" y="398062"/>
                    <a:pt x="891720" y="371151"/>
                    <a:pt x="935755" y="344546"/>
                  </a:cubicBezTo>
                  <a:cubicBezTo>
                    <a:pt x="979790" y="317941"/>
                    <a:pt x="1021686" y="295312"/>
                    <a:pt x="1061440" y="275434"/>
                  </a:cubicBezTo>
                  <a:cubicBezTo>
                    <a:pt x="1101194" y="255558"/>
                    <a:pt x="1136973" y="236292"/>
                    <a:pt x="1169694" y="221002"/>
                  </a:cubicBezTo>
                  <a:lnTo>
                    <a:pt x="1215564" y="199290"/>
                  </a:lnTo>
                  <a:lnTo>
                    <a:pt x="1255318" y="182776"/>
                  </a:lnTo>
                  <a:lnTo>
                    <a:pt x="1310975" y="159841"/>
                  </a:lnTo>
                  <a:cubicBezTo>
                    <a:pt x="1323818" y="154337"/>
                    <a:pt x="1330852" y="151891"/>
                    <a:pt x="1330852" y="151891"/>
                  </a:cubicBezTo>
                  <a:lnTo>
                    <a:pt x="1407913" y="125592"/>
                  </a:lnTo>
                  <a:cubicBezTo>
                    <a:pt x="1432378" y="116724"/>
                    <a:pt x="1462652" y="107855"/>
                    <a:pt x="1497208" y="98376"/>
                  </a:cubicBezTo>
                  <a:cubicBezTo>
                    <a:pt x="1531764" y="88896"/>
                    <a:pt x="1570907" y="76663"/>
                    <a:pt x="1614636" y="67795"/>
                  </a:cubicBezTo>
                  <a:cubicBezTo>
                    <a:pt x="1825729" y="17782"/>
                    <a:pt x="2042402" y="-4728"/>
                    <a:pt x="2259267" y="825"/>
                  </a:cubicBezTo>
                  <a:cubicBezTo>
                    <a:pt x="2475788" y="5143"/>
                    <a:pt x="2690463" y="41626"/>
                    <a:pt x="2896253" y="109079"/>
                  </a:cubicBezTo>
                  <a:cubicBezTo>
                    <a:pt x="2938455" y="121616"/>
                    <a:pt x="2975763" y="137823"/>
                    <a:pt x="3009095" y="150974"/>
                  </a:cubicBezTo>
                  <a:lnTo>
                    <a:pt x="3055577" y="169627"/>
                  </a:lnTo>
                  <a:lnTo>
                    <a:pt x="3094108" y="188282"/>
                  </a:lnTo>
                  <a:cubicBezTo>
                    <a:pt x="3118146" y="198808"/>
                    <a:pt x="3141177" y="211499"/>
                    <a:pt x="3162914" y="226201"/>
                  </a:cubicBezTo>
                  <a:close/>
                </a:path>
              </a:pathLst>
            </a:custGeom>
            <a:solidFill>
              <a:srgbClr val="FFFFFF"/>
            </a:solidFill>
            <a:ln w="30569"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679F9B9D-F088-445B-8FCE-A9775A0868A0}"/>
                </a:ext>
              </a:extLst>
            </p:cNvPr>
            <p:cNvSpPr/>
            <p:nvPr/>
          </p:nvSpPr>
          <p:spPr>
            <a:xfrm>
              <a:off x="13274024" y="10818088"/>
              <a:ext cx="1428900" cy="1385658"/>
            </a:xfrm>
            <a:custGeom>
              <a:avLst/>
              <a:gdLst>
                <a:gd name="connsiteX0" fmla="*/ 1253178 w 1253178"/>
                <a:gd name="connsiteY0" fmla="*/ 5453 h 1213392"/>
                <a:gd name="connsiteX1" fmla="*/ 1112204 w 1253178"/>
                <a:gd name="connsiteY1" fmla="*/ 29000 h 1213392"/>
                <a:gd name="connsiteX2" fmla="*/ 827502 w 1253178"/>
                <a:gd name="connsiteY2" fmla="*/ 151321 h 1213392"/>
                <a:gd name="connsiteX3" fmla="*/ 582860 w 1253178"/>
                <a:gd name="connsiteY3" fmla="*/ 342753 h 1213392"/>
                <a:gd name="connsiteX4" fmla="*/ 510384 w 1253178"/>
                <a:gd name="connsiteY4" fmla="*/ 415534 h 1213392"/>
                <a:gd name="connsiteX5" fmla="*/ 483473 w 1253178"/>
                <a:gd name="connsiteY5" fmla="*/ 443974 h 1213392"/>
                <a:gd name="connsiteX6" fmla="*/ 388063 w 1253178"/>
                <a:gd name="connsiteY6" fmla="*/ 549781 h 1213392"/>
                <a:gd name="connsiteX7" fmla="*/ 202136 w 1253178"/>
                <a:gd name="connsiteY7" fmla="*/ 802374 h 1213392"/>
                <a:gd name="connsiteX8" fmla="*/ 54434 w 1253178"/>
                <a:gd name="connsiteY8" fmla="*/ 1080042 h 1213392"/>
                <a:gd name="connsiteX9" fmla="*/ 0 w 1253178"/>
                <a:gd name="connsiteY9" fmla="*/ 1213373 h 1213392"/>
                <a:gd name="connsiteX10" fmla="*/ 33638 w 1253178"/>
                <a:gd name="connsiteY10" fmla="*/ 1072092 h 1213392"/>
                <a:gd name="connsiteX11" fmla="*/ 167274 w 1253178"/>
                <a:gd name="connsiteY11" fmla="*/ 781580 h 1213392"/>
                <a:gd name="connsiteX12" fmla="*/ 347086 w 1253178"/>
                <a:gd name="connsiteY12" fmla="*/ 516144 h 1213392"/>
                <a:gd name="connsiteX13" fmla="*/ 441579 w 1253178"/>
                <a:gd name="connsiteY13" fmla="*/ 404525 h 1213392"/>
                <a:gd name="connsiteX14" fmla="*/ 470019 w 1253178"/>
                <a:gd name="connsiteY14" fmla="*/ 376086 h 1213392"/>
                <a:gd name="connsiteX15" fmla="*/ 547081 w 1253178"/>
                <a:gd name="connsiteY15" fmla="*/ 303611 h 1213392"/>
                <a:gd name="connsiteX16" fmla="*/ 807624 w 1253178"/>
                <a:gd name="connsiteY16" fmla="*/ 116154 h 1213392"/>
                <a:gd name="connsiteX17" fmla="*/ 1108840 w 1253178"/>
                <a:gd name="connsiteY17" fmla="*/ 6982 h 1213392"/>
                <a:gd name="connsiteX18" fmla="*/ 1214036 w 1253178"/>
                <a:gd name="connsiteY18" fmla="*/ 254 h 1213392"/>
                <a:gd name="connsiteX19" fmla="*/ 1253178 w 1253178"/>
                <a:gd name="connsiteY19" fmla="*/ 5453 h 12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3178" h="1213392">
                  <a:moveTo>
                    <a:pt x="1253178" y="5453"/>
                  </a:moveTo>
                  <a:cubicBezTo>
                    <a:pt x="1253178" y="10346"/>
                    <a:pt x="1195381" y="9735"/>
                    <a:pt x="1112204" y="29000"/>
                  </a:cubicBezTo>
                  <a:cubicBezTo>
                    <a:pt x="1011258" y="53946"/>
                    <a:pt x="915082" y="95267"/>
                    <a:pt x="827502" y="151321"/>
                  </a:cubicBezTo>
                  <a:cubicBezTo>
                    <a:pt x="739639" y="206620"/>
                    <a:pt x="657665" y="270765"/>
                    <a:pt x="582860" y="342753"/>
                  </a:cubicBezTo>
                  <a:cubicBezTo>
                    <a:pt x="552279" y="373333"/>
                    <a:pt x="527204" y="397492"/>
                    <a:pt x="510384" y="415534"/>
                  </a:cubicBezTo>
                  <a:lnTo>
                    <a:pt x="483473" y="443974"/>
                  </a:lnTo>
                  <a:cubicBezTo>
                    <a:pt x="483473" y="443974"/>
                    <a:pt x="443413" y="484340"/>
                    <a:pt x="388063" y="549781"/>
                  </a:cubicBezTo>
                  <a:cubicBezTo>
                    <a:pt x="320328" y="629583"/>
                    <a:pt x="258203" y="713983"/>
                    <a:pt x="202136" y="802374"/>
                  </a:cubicBezTo>
                  <a:cubicBezTo>
                    <a:pt x="145712" y="890923"/>
                    <a:pt x="96326" y="983764"/>
                    <a:pt x="54434" y="1080042"/>
                  </a:cubicBezTo>
                  <a:cubicBezTo>
                    <a:pt x="20489" y="1158940"/>
                    <a:pt x="4588" y="1214596"/>
                    <a:pt x="0" y="1213373"/>
                  </a:cubicBezTo>
                  <a:cubicBezTo>
                    <a:pt x="4081" y="1164861"/>
                    <a:pt x="15421" y="1117237"/>
                    <a:pt x="33638" y="1072092"/>
                  </a:cubicBezTo>
                  <a:cubicBezTo>
                    <a:pt x="68785" y="971202"/>
                    <a:pt x="113535" y="873918"/>
                    <a:pt x="167274" y="781580"/>
                  </a:cubicBezTo>
                  <a:cubicBezTo>
                    <a:pt x="220476" y="688721"/>
                    <a:pt x="280583" y="599992"/>
                    <a:pt x="347086" y="516144"/>
                  </a:cubicBezTo>
                  <a:cubicBezTo>
                    <a:pt x="401519" y="447338"/>
                    <a:pt x="441579" y="404525"/>
                    <a:pt x="441579" y="404525"/>
                  </a:cubicBezTo>
                  <a:lnTo>
                    <a:pt x="470019" y="376086"/>
                  </a:lnTo>
                  <a:cubicBezTo>
                    <a:pt x="487755" y="358043"/>
                    <a:pt x="514360" y="332967"/>
                    <a:pt x="547081" y="303611"/>
                  </a:cubicBezTo>
                  <a:cubicBezTo>
                    <a:pt x="626917" y="231916"/>
                    <a:pt x="714273" y="169064"/>
                    <a:pt x="807624" y="116154"/>
                  </a:cubicBezTo>
                  <a:cubicBezTo>
                    <a:pt x="900674" y="62004"/>
                    <a:pt x="1002703" y="25025"/>
                    <a:pt x="1108840" y="6982"/>
                  </a:cubicBezTo>
                  <a:cubicBezTo>
                    <a:pt x="1143617" y="1447"/>
                    <a:pt x="1178837" y="-805"/>
                    <a:pt x="1214036" y="254"/>
                  </a:cubicBezTo>
                  <a:cubicBezTo>
                    <a:pt x="1227287" y="-321"/>
                    <a:pt x="1240537" y="1439"/>
                    <a:pt x="1253178" y="5453"/>
                  </a:cubicBezTo>
                  <a:close/>
                </a:path>
              </a:pathLst>
            </a:custGeom>
            <a:solidFill>
              <a:srgbClr val="FFFFFF"/>
            </a:solidFill>
            <a:ln w="30569"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FD93EE5C-FE09-41FA-B001-6C3CF20E7200}"/>
                </a:ext>
              </a:extLst>
            </p:cNvPr>
            <p:cNvSpPr/>
            <p:nvPr/>
          </p:nvSpPr>
          <p:spPr>
            <a:xfrm>
              <a:off x="22076963" y="2460564"/>
              <a:ext cx="1761487" cy="2408899"/>
            </a:xfrm>
            <a:custGeom>
              <a:avLst/>
              <a:gdLst>
                <a:gd name="connsiteX0" fmla="*/ 1544818 w 1544865"/>
                <a:gd name="connsiteY0" fmla="*/ 0 h 2109424"/>
                <a:gd name="connsiteX1" fmla="*/ 1337790 w 1544865"/>
                <a:gd name="connsiteY1" fmla="*/ 108254 h 2109424"/>
                <a:gd name="connsiteX2" fmla="*/ 1165317 w 1544865"/>
                <a:gd name="connsiteY2" fmla="*/ 269412 h 2109424"/>
                <a:gd name="connsiteX3" fmla="*/ 1036879 w 1544865"/>
                <a:gd name="connsiteY3" fmla="*/ 506714 h 2109424"/>
                <a:gd name="connsiteX4" fmla="*/ 980307 w 1544865"/>
                <a:gd name="connsiteY4" fmla="*/ 771233 h 2109424"/>
                <a:gd name="connsiteX5" fmla="*/ 973274 w 1544865"/>
                <a:gd name="connsiteY5" fmla="*/ 896307 h 2109424"/>
                <a:gd name="connsiteX6" fmla="*/ 973274 w 1544865"/>
                <a:gd name="connsiteY6" fmla="*/ 965418 h 2109424"/>
                <a:gd name="connsiteX7" fmla="*/ 973274 w 1544865"/>
                <a:gd name="connsiteY7" fmla="*/ 992635 h 2109424"/>
                <a:gd name="connsiteX8" fmla="*/ 973274 w 1544865"/>
                <a:gd name="connsiteY8" fmla="*/ 1010983 h 2109424"/>
                <a:gd name="connsiteX9" fmla="*/ 973274 w 1544865"/>
                <a:gd name="connsiteY9" fmla="*/ 1010983 h 2109424"/>
                <a:gd name="connsiteX10" fmla="*/ 966851 w 1544865"/>
                <a:gd name="connsiteY10" fmla="*/ 1010983 h 2109424"/>
                <a:gd name="connsiteX11" fmla="*/ 916395 w 1544865"/>
                <a:gd name="connsiteY11" fmla="*/ 1000280 h 2109424"/>
                <a:gd name="connsiteX12" fmla="*/ 885815 w 1544865"/>
                <a:gd name="connsiteY12" fmla="*/ 994163 h 2109424"/>
                <a:gd name="connsiteX13" fmla="*/ 861961 w 1544865"/>
                <a:gd name="connsiteY13" fmla="*/ 990188 h 2109424"/>
                <a:gd name="connsiteX14" fmla="*/ 817926 w 1544865"/>
                <a:gd name="connsiteY14" fmla="*/ 984072 h 2109424"/>
                <a:gd name="connsiteX15" fmla="*/ 746063 w 1544865"/>
                <a:gd name="connsiteY15" fmla="*/ 979179 h 2109424"/>
                <a:gd name="connsiteX16" fmla="*/ 699886 w 1544865"/>
                <a:gd name="connsiteY16" fmla="*/ 979179 h 2109424"/>
                <a:gd name="connsiteX17" fmla="*/ 683678 w 1544865"/>
                <a:gd name="connsiteY17" fmla="*/ 979179 h 2109424"/>
                <a:gd name="connsiteX18" fmla="*/ 667471 w 1544865"/>
                <a:gd name="connsiteY18" fmla="*/ 979179 h 2109424"/>
                <a:gd name="connsiteX19" fmla="*/ 621601 w 1544865"/>
                <a:gd name="connsiteY19" fmla="*/ 983766 h 2109424"/>
                <a:gd name="connsiteX20" fmla="*/ 272375 w 1544865"/>
                <a:gd name="connsiteY20" fmla="*/ 1155016 h 2109424"/>
                <a:gd name="connsiteX21" fmla="*/ 188280 w 1544865"/>
                <a:gd name="connsiteY21" fmla="*/ 1256542 h 2109424"/>
                <a:gd name="connsiteX22" fmla="*/ 121309 w 1544865"/>
                <a:gd name="connsiteY22" fmla="*/ 1376417 h 2109424"/>
                <a:gd name="connsiteX23" fmla="*/ 24980 w 1544865"/>
                <a:gd name="connsiteY23" fmla="*/ 1875180 h 2109424"/>
                <a:gd name="connsiteX24" fmla="*/ 44552 w 1544865"/>
                <a:gd name="connsiteY24" fmla="*/ 2109425 h 2109424"/>
                <a:gd name="connsiteX25" fmla="*/ 26509 w 1544865"/>
                <a:gd name="connsiteY25" fmla="*/ 2046735 h 2109424"/>
                <a:gd name="connsiteX26" fmla="*/ 2655 w 1544865"/>
                <a:gd name="connsiteY26" fmla="*/ 1876097 h 2109424"/>
                <a:gd name="connsiteX27" fmla="*/ 87057 w 1544865"/>
                <a:gd name="connsiteY27" fmla="*/ 1360820 h 2109424"/>
                <a:gd name="connsiteX28" fmla="*/ 154028 w 1544865"/>
                <a:gd name="connsiteY28" fmla="*/ 1232995 h 2109424"/>
                <a:gd name="connsiteX29" fmla="*/ 241181 w 1544865"/>
                <a:gd name="connsiteY29" fmla="*/ 1122295 h 2109424"/>
                <a:gd name="connsiteX30" fmla="*/ 445457 w 1544865"/>
                <a:gd name="connsiteY30" fmla="*/ 978262 h 2109424"/>
                <a:gd name="connsiteX31" fmla="*/ 616401 w 1544865"/>
                <a:gd name="connsiteY31" fmla="*/ 928722 h 2109424"/>
                <a:gd name="connsiteX32" fmla="*/ 665943 w 1544865"/>
                <a:gd name="connsiteY32" fmla="*/ 923218 h 2109424"/>
                <a:gd name="connsiteX33" fmla="*/ 683680 w 1544865"/>
                <a:gd name="connsiteY33" fmla="*/ 921688 h 2109424"/>
                <a:gd name="connsiteX34" fmla="*/ 701111 w 1544865"/>
                <a:gd name="connsiteY34" fmla="*/ 921688 h 2109424"/>
                <a:gd name="connsiteX35" fmla="*/ 750651 w 1544865"/>
                <a:gd name="connsiteY35" fmla="*/ 921688 h 2109424"/>
                <a:gd name="connsiteX36" fmla="*/ 827101 w 1544865"/>
                <a:gd name="connsiteY36" fmla="*/ 928416 h 2109424"/>
                <a:gd name="connsiteX37" fmla="*/ 873582 w 1544865"/>
                <a:gd name="connsiteY37" fmla="*/ 935756 h 2109424"/>
                <a:gd name="connsiteX38" fmla="*/ 898658 w 1544865"/>
                <a:gd name="connsiteY38" fmla="*/ 940342 h 2109424"/>
                <a:gd name="connsiteX39" fmla="*/ 920370 w 1544865"/>
                <a:gd name="connsiteY39" fmla="*/ 945541 h 2109424"/>
                <a:gd name="connsiteX40" fmla="*/ 922511 w 1544865"/>
                <a:gd name="connsiteY40" fmla="*/ 945541 h 2109424"/>
                <a:gd name="connsiteX41" fmla="*/ 922511 w 1544865"/>
                <a:gd name="connsiteY41" fmla="*/ 943706 h 2109424"/>
                <a:gd name="connsiteX42" fmla="*/ 922511 w 1544865"/>
                <a:gd name="connsiteY42" fmla="*/ 895084 h 2109424"/>
                <a:gd name="connsiteX43" fmla="*/ 932908 w 1544865"/>
                <a:gd name="connsiteY43" fmla="*/ 765729 h 2109424"/>
                <a:gd name="connsiteX44" fmla="*/ 998960 w 1544865"/>
                <a:gd name="connsiteY44" fmla="*/ 492342 h 2109424"/>
                <a:gd name="connsiteX45" fmla="*/ 1140241 w 1544865"/>
                <a:gd name="connsiteY45" fmla="*/ 247700 h 2109424"/>
                <a:gd name="connsiteX46" fmla="*/ 1483656 w 1544865"/>
                <a:gd name="connsiteY46" fmla="*/ 15290 h 2109424"/>
                <a:gd name="connsiteX47" fmla="*/ 1544817 w 1544865"/>
                <a:gd name="connsiteY47" fmla="*/ 0 h 210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44865" h="2109424">
                  <a:moveTo>
                    <a:pt x="1544818" y="0"/>
                  </a:moveTo>
                  <a:cubicBezTo>
                    <a:pt x="1547265" y="5811"/>
                    <a:pt x="1454606" y="30580"/>
                    <a:pt x="1337790" y="108254"/>
                  </a:cubicBezTo>
                  <a:cubicBezTo>
                    <a:pt x="1272708" y="153226"/>
                    <a:pt x="1214595" y="207527"/>
                    <a:pt x="1165317" y="269412"/>
                  </a:cubicBezTo>
                  <a:cubicBezTo>
                    <a:pt x="1109659" y="340855"/>
                    <a:pt x="1066256" y="421047"/>
                    <a:pt x="1036879" y="506714"/>
                  </a:cubicBezTo>
                  <a:cubicBezTo>
                    <a:pt x="1007512" y="592308"/>
                    <a:pt x="988517" y="681116"/>
                    <a:pt x="980307" y="771233"/>
                  </a:cubicBezTo>
                  <a:cubicBezTo>
                    <a:pt x="975108" y="814352"/>
                    <a:pt x="974802" y="856552"/>
                    <a:pt x="973274" y="896307"/>
                  </a:cubicBezTo>
                  <a:cubicBezTo>
                    <a:pt x="973274" y="920159"/>
                    <a:pt x="973274" y="943095"/>
                    <a:pt x="973274" y="965418"/>
                  </a:cubicBezTo>
                  <a:cubicBezTo>
                    <a:pt x="973274" y="974592"/>
                    <a:pt x="973274" y="983461"/>
                    <a:pt x="973274" y="992635"/>
                  </a:cubicBezTo>
                  <a:lnTo>
                    <a:pt x="973274" y="1010983"/>
                  </a:lnTo>
                  <a:lnTo>
                    <a:pt x="973274" y="1010983"/>
                  </a:lnTo>
                  <a:lnTo>
                    <a:pt x="966851" y="1010983"/>
                  </a:lnTo>
                  <a:lnTo>
                    <a:pt x="916395" y="1000280"/>
                  </a:lnTo>
                  <a:lnTo>
                    <a:pt x="885815" y="994163"/>
                  </a:lnTo>
                  <a:cubicBezTo>
                    <a:pt x="877557" y="992329"/>
                    <a:pt x="869606" y="991106"/>
                    <a:pt x="861961" y="990188"/>
                  </a:cubicBezTo>
                  <a:lnTo>
                    <a:pt x="817926" y="984072"/>
                  </a:lnTo>
                  <a:cubicBezTo>
                    <a:pt x="790098" y="981626"/>
                    <a:pt x="765941" y="980097"/>
                    <a:pt x="746063" y="979179"/>
                  </a:cubicBezTo>
                  <a:lnTo>
                    <a:pt x="699886" y="979179"/>
                  </a:lnTo>
                  <a:cubicBezTo>
                    <a:pt x="694490" y="978799"/>
                    <a:pt x="689074" y="978799"/>
                    <a:pt x="683678" y="979179"/>
                  </a:cubicBezTo>
                  <a:lnTo>
                    <a:pt x="667471" y="979179"/>
                  </a:lnTo>
                  <a:cubicBezTo>
                    <a:pt x="652112" y="979918"/>
                    <a:pt x="636802" y="981449"/>
                    <a:pt x="621601" y="983766"/>
                  </a:cubicBezTo>
                  <a:cubicBezTo>
                    <a:pt x="489337" y="1000259"/>
                    <a:pt x="366400" y="1060544"/>
                    <a:pt x="272375" y="1155016"/>
                  </a:cubicBezTo>
                  <a:cubicBezTo>
                    <a:pt x="241401" y="1186308"/>
                    <a:pt x="213259" y="1220283"/>
                    <a:pt x="188280" y="1256542"/>
                  </a:cubicBezTo>
                  <a:cubicBezTo>
                    <a:pt x="162800" y="1294654"/>
                    <a:pt x="140407" y="1334740"/>
                    <a:pt x="121309" y="1376417"/>
                  </a:cubicBezTo>
                  <a:cubicBezTo>
                    <a:pt x="52877" y="1533554"/>
                    <a:pt x="19986" y="1703862"/>
                    <a:pt x="24980" y="1875180"/>
                  </a:cubicBezTo>
                  <a:cubicBezTo>
                    <a:pt x="28039" y="2015849"/>
                    <a:pt x="49750" y="2108507"/>
                    <a:pt x="44552" y="2109425"/>
                  </a:cubicBezTo>
                  <a:cubicBezTo>
                    <a:pt x="36144" y="2089293"/>
                    <a:pt x="30089" y="2068257"/>
                    <a:pt x="26509" y="2046735"/>
                  </a:cubicBezTo>
                  <a:cubicBezTo>
                    <a:pt x="14605" y="1990479"/>
                    <a:pt x="6635" y="1933461"/>
                    <a:pt x="2655" y="1876097"/>
                  </a:cubicBezTo>
                  <a:cubicBezTo>
                    <a:pt x="-9363" y="1700126"/>
                    <a:pt x="19525" y="1523762"/>
                    <a:pt x="87057" y="1360820"/>
                  </a:cubicBezTo>
                  <a:cubicBezTo>
                    <a:pt x="105823" y="1316440"/>
                    <a:pt x="128222" y="1273686"/>
                    <a:pt x="154028" y="1232995"/>
                  </a:cubicBezTo>
                  <a:cubicBezTo>
                    <a:pt x="179511" y="1193420"/>
                    <a:pt x="208693" y="1156354"/>
                    <a:pt x="241181" y="1122295"/>
                  </a:cubicBezTo>
                  <a:cubicBezTo>
                    <a:pt x="299023" y="1061184"/>
                    <a:pt x="368469" y="1012219"/>
                    <a:pt x="445457" y="978262"/>
                  </a:cubicBezTo>
                  <a:cubicBezTo>
                    <a:pt x="499931" y="954084"/>
                    <a:pt x="557439" y="937418"/>
                    <a:pt x="616401" y="928722"/>
                  </a:cubicBezTo>
                  <a:cubicBezTo>
                    <a:pt x="637809" y="924747"/>
                    <a:pt x="654628" y="924441"/>
                    <a:pt x="665943" y="923218"/>
                  </a:cubicBezTo>
                  <a:lnTo>
                    <a:pt x="683680" y="921688"/>
                  </a:lnTo>
                  <a:cubicBezTo>
                    <a:pt x="689481" y="921229"/>
                    <a:pt x="695310" y="921229"/>
                    <a:pt x="701111" y="921688"/>
                  </a:cubicBezTo>
                  <a:lnTo>
                    <a:pt x="750651" y="921688"/>
                  </a:lnTo>
                  <a:cubicBezTo>
                    <a:pt x="772055" y="921688"/>
                    <a:pt x="797743" y="925052"/>
                    <a:pt x="827101" y="928416"/>
                  </a:cubicBezTo>
                  <a:lnTo>
                    <a:pt x="873582" y="935756"/>
                  </a:lnTo>
                  <a:lnTo>
                    <a:pt x="898658" y="940342"/>
                  </a:lnTo>
                  <a:lnTo>
                    <a:pt x="920370" y="945541"/>
                  </a:lnTo>
                  <a:lnTo>
                    <a:pt x="922511" y="945541"/>
                  </a:lnTo>
                  <a:cubicBezTo>
                    <a:pt x="922511" y="945541"/>
                    <a:pt x="922511" y="945541"/>
                    <a:pt x="922511" y="943706"/>
                  </a:cubicBezTo>
                  <a:lnTo>
                    <a:pt x="922511" y="895084"/>
                  </a:lnTo>
                  <a:cubicBezTo>
                    <a:pt x="924956" y="853800"/>
                    <a:pt x="926487" y="810376"/>
                    <a:pt x="932908" y="765729"/>
                  </a:cubicBezTo>
                  <a:cubicBezTo>
                    <a:pt x="943677" y="672244"/>
                    <a:pt x="965860" y="580431"/>
                    <a:pt x="998960" y="492342"/>
                  </a:cubicBezTo>
                  <a:cubicBezTo>
                    <a:pt x="1031788" y="403348"/>
                    <a:pt x="1079567" y="320612"/>
                    <a:pt x="1140241" y="247700"/>
                  </a:cubicBezTo>
                  <a:cubicBezTo>
                    <a:pt x="1230888" y="139819"/>
                    <a:pt x="1349810" y="59338"/>
                    <a:pt x="1483656" y="15290"/>
                  </a:cubicBezTo>
                  <a:cubicBezTo>
                    <a:pt x="1503444" y="8042"/>
                    <a:pt x="1523946" y="2917"/>
                    <a:pt x="1544817" y="0"/>
                  </a:cubicBezTo>
                  <a:close/>
                </a:path>
              </a:pathLst>
            </a:custGeom>
            <a:solidFill>
              <a:srgbClr val="FFFFFF"/>
            </a:solidFill>
            <a:ln w="30569"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C5D28D3E-1517-4B67-8095-6417265644D3}"/>
                </a:ext>
              </a:extLst>
            </p:cNvPr>
            <p:cNvSpPr/>
            <p:nvPr/>
          </p:nvSpPr>
          <p:spPr>
            <a:xfrm>
              <a:off x="19096889" y="2040158"/>
              <a:ext cx="3242175" cy="3874163"/>
            </a:xfrm>
            <a:custGeom>
              <a:avLst/>
              <a:gdLst>
                <a:gd name="connsiteX0" fmla="*/ 2843463 w 2843462"/>
                <a:gd name="connsiteY0" fmla="*/ 1178 h 3392526"/>
                <a:gd name="connsiteX1" fmla="*/ 2815329 w 2843462"/>
                <a:gd name="connsiteY1" fmla="*/ 6683 h 3392526"/>
                <a:gd name="connsiteX2" fmla="*/ 2735209 w 2843462"/>
                <a:gd name="connsiteY2" fmla="*/ 16774 h 3392526"/>
                <a:gd name="connsiteX3" fmla="*/ 2448366 w 2843462"/>
                <a:gd name="connsiteY3" fmla="*/ 47355 h 3392526"/>
                <a:gd name="connsiteX4" fmla="*/ 2047154 w 2843462"/>
                <a:gd name="connsiteY4" fmla="*/ 108515 h 3392526"/>
                <a:gd name="connsiteX5" fmla="*/ 1992414 w 2843462"/>
                <a:gd name="connsiteY5" fmla="*/ 120441 h 3392526"/>
                <a:gd name="connsiteX6" fmla="*/ 1937370 w 2843462"/>
                <a:gd name="connsiteY6" fmla="*/ 135120 h 3392526"/>
                <a:gd name="connsiteX7" fmla="*/ 1826364 w 2843462"/>
                <a:gd name="connsiteY7" fmla="*/ 167535 h 3392526"/>
                <a:gd name="connsiteX8" fmla="*/ 1604045 w 2843462"/>
                <a:gd name="connsiteY8" fmla="*/ 245820 h 3392526"/>
                <a:gd name="connsiteX9" fmla="*/ 1193659 w 2843462"/>
                <a:gd name="connsiteY9" fmla="*/ 459882 h 3392526"/>
                <a:gd name="connsiteX10" fmla="*/ 874401 w 2843462"/>
                <a:gd name="connsiteY10" fmla="*/ 704524 h 3392526"/>
                <a:gd name="connsiteX11" fmla="*/ 813240 w 2843462"/>
                <a:gd name="connsiteY11" fmla="*/ 762932 h 3392526"/>
                <a:gd name="connsiteX12" fmla="*/ 759419 w 2843462"/>
                <a:gd name="connsiteY12" fmla="*/ 817059 h 3392526"/>
                <a:gd name="connsiteX13" fmla="*/ 675935 w 2843462"/>
                <a:gd name="connsiteY13" fmla="*/ 908800 h 3392526"/>
                <a:gd name="connsiteX14" fmla="*/ 606824 w 2843462"/>
                <a:gd name="connsiteY14" fmla="*/ 992284 h 3392526"/>
                <a:gd name="connsiteX15" fmla="*/ 541077 w 2843462"/>
                <a:gd name="connsiteY15" fmla="*/ 1078214 h 3392526"/>
                <a:gd name="connsiteX16" fmla="*/ 469825 w 2843462"/>
                <a:gd name="connsiteY16" fmla="*/ 1180352 h 3392526"/>
                <a:gd name="connsiteX17" fmla="*/ 429153 w 2843462"/>
                <a:gd name="connsiteY17" fmla="*/ 1245182 h 3392526"/>
                <a:gd name="connsiteX18" fmla="*/ 385423 w 2843462"/>
                <a:gd name="connsiteY18" fmla="*/ 1317963 h 3392526"/>
                <a:gd name="connsiteX19" fmla="*/ 84819 w 2843462"/>
                <a:gd name="connsiteY19" fmla="*/ 2130480 h 3392526"/>
                <a:gd name="connsiteX20" fmla="*/ 32222 w 2843462"/>
                <a:gd name="connsiteY20" fmla="*/ 2592548 h 3392526"/>
                <a:gd name="connsiteX21" fmla="*/ 45983 w 2843462"/>
                <a:gd name="connsiteY21" fmla="*/ 2999265 h 3392526"/>
                <a:gd name="connsiteX22" fmla="*/ 88184 w 2843462"/>
                <a:gd name="connsiteY22" fmla="*/ 3284273 h 3392526"/>
                <a:gd name="connsiteX23" fmla="*/ 103474 w 2843462"/>
                <a:gd name="connsiteY23" fmla="*/ 3363781 h 3392526"/>
                <a:gd name="connsiteX24" fmla="*/ 106838 w 2843462"/>
                <a:gd name="connsiteY24" fmla="*/ 3392527 h 3392526"/>
                <a:gd name="connsiteX25" fmla="*/ 97664 w 2843462"/>
                <a:gd name="connsiteY25" fmla="*/ 3365310 h 3392526"/>
                <a:gd name="connsiteX26" fmla="*/ 76870 w 2843462"/>
                <a:gd name="connsiteY26" fmla="*/ 3286719 h 3392526"/>
                <a:gd name="connsiteX27" fmla="*/ 23658 w 2843462"/>
                <a:gd name="connsiteY27" fmla="*/ 3001711 h 3392526"/>
                <a:gd name="connsiteX28" fmla="*/ 111 w 2843462"/>
                <a:gd name="connsiteY28" fmla="*/ 2591936 h 3392526"/>
                <a:gd name="connsiteX29" fmla="*/ 168302 w 2843462"/>
                <a:gd name="connsiteY29" fmla="*/ 1667190 h 3392526"/>
                <a:gd name="connsiteX30" fmla="*/ 339247 w 2843462"/>
                <a:gd name="connsiteY30" fmla="*/ 1291970 h 3392526"/>
                <a:gd name="connsiteX31" fmla="*/ 382976 w 2843462"/>
                <a:gd name="connsiteY31" fmla="*/ 1217048 h 3392526"/>
                <a:gd name="connsiteX32" fmla="*/ 423954 w 2843462"/>
                <a:gd name="connsiteY32" fmla="*/ 1150384 h 3392526"/>
                <a:gd name="connsiteX33" fmla="*/ 495511 w 2843462"/>
                <a:gd name="connsiteY33" fmla="*/ 1045188 h 3392526"/>
                <a:gd name="connsiteX34" fmla="*/ 561872 w 2843462"/>
                <a:gd name="connsiteY34" fmla="*/ 956199 h 3392526"/>
                <a:gd name="connsiteX35" fmla="*/ 633428 w 2843462"/>
                <a:gd name="connsiteY35" fmla="*/ 871798 h 3392526"/>
                <a:gd name="connsiteX36" fmla="*/ 719971 w 2843462"/>
                <a:gd name="connsiteY36" fmla="*/ 780057 h 3392526"/>
                <a:gd name="connsiteX37" fmla="*/ 775627 w 2843462"/>
                <a:gd name="connsiteY37" fmla="*/ 725318 h 3392526"/>
                <a:gd name="connsiteX38" fmla="*/ 838929 w 2843462"/>
                <a:gd name="connsiteY38" fmla="*/ 666299 h 3392526"/>
                <a:gd name="connsiteX39" fmla="*/ 1589367 w 2843462"/>
                <a:gd name="connsiteY39" fmla="*/ 207595 h 3392526"/>
                <a:gd name="connsiteX40" fmla="*/ 1815967 w 2843462"/>
                <a:gd name="connsiteY40" fmla="*/ 132062 h 3392526"/>
                <a:gd name="connsiteX41" fmla="*/ 1929113 w 2843462"/>
                <a:gd name="connsiteY41" fmla="*/ 101482 h 3392526"/>
                <a:gd name="connsiteX42" fmla="*/ 1985075 w 2843462"/>
                <a:gd name="connsiteY42" fmla="*/ 87721 h 3392526"/>
                <a:gd name="connsiteX43" fmla="*/ 2040731 w 2843462"/>
                <a:gd name="connsiteY43" fmla="*/ 76712 h 3392526"/>
                <a:gd name="connsiteX44" fmla="*/ 2445920 w 2843462"/>
                <a:gd name="connsiteY44" fmla="*/ 25643 h 3392526"/>
                <a:gd name="connsiteX45" fmla="*/ 2733679 w 2843462"/>
                <a:gd name="connsiteY45" fmla="*/ 5154 h 3392526"/>
                <a:gd name="connsiteX46" fmla="*/ 2814411 w 2843462"/>
                <a:gd name="connsiteY46" fmla="*/ 873 h 3392526"/>
                <a:gd name="connsiteX47" fmla="*/ 2843463 w 2843462"/>
                <a:gd name="connsiteY47" fmla="*/ 1178 h 339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843462" h="3392526">
                  <a:moveTo>
                    <a:pt x="2843463" y="1178"/>
                  </a:moveTo>
                  <a:cubicBezTo>
                    <a:pt x="2834343" y="4152"/>
                    <a:pt x="2824897" y="6001"/>
                    <a:pt x="2815329" y="6683"/>
                  </a:cubicBezTo>
                  <a:lnTo>
                    <a:pt x="2735209" y="16774"/>
                  </a:lnTo>
                  <a:lnTo>
                    <a:pt x="2448366" y="47355"/>
                  </a:lnTo>
                  <a:cubicBezTo>
                    <a:pt x="2313680" y="60936"/>
                    <a:pt x="2179770" y="81349"/>
                    <a:pt x="2047154" y="108515"/>
                  </a:cubicBezTo>
                  <a:lnTo>
                    <a:pt x="1992414" y="120441"/>
                  </a:lnTo>
                  <a:cubicBezTo>
                    <a:pt x="1974067" y="124723"/>
                    <a:pt x="1955717" y="130227"/>
                    <a:pt x="1937370" y="135120"/>
                  </a:cubicBezTo>
                  <a:cubicBezTo>
                    <a:pt x="1900673" y="145211"/>
                    <a:pt x="1863366" y="155303"/>
                    <a:pt x="1826364" y="167535"/>
                  </a:cubicBezTo>
                  <a:cubicBezTo>
                    <a:pt x="1751748" y="189553"/>
                    <a:pt x="1677744" y="217075"/>
                    <a:pt x="1604045" y="245820"/>
                  </a:cubicBezTo>
                  <a:cubicBezTo>
                    <a:pt x="1460803" y="304067"/>
                    <a:pt x="1323393" y="375741"/>
                    <a:pt x="1193659" y="459882"/>
                  </a:cubicBezTo>
                  <a:cubicBezTo>
                    <a:pt x="1080582" y="532355"/>
                    <a:pt x="973788" y="614189"/>
                    <a:pt x="874401" y="704524"/>
                  </a:cubicBezTo>
                  <a:cubicBezTo>
                    <a:pt x="851772" y="723483"/>
                    <a:pt x="832506" y="744584"/>
                    <a:pt x="813240" y="762932"/>
                  </a:cubicBezTo>
                  <a:cubicBezTo>
                    <a:pt x="793975" y="781280"/>
                    <a:pt x="775321" y="799017"/>
                    <a:pt x="759419" y="817059"/>
                  </a:cubicBezTo>
                  <a:cubicBezTo>
                    <a:pt x="728839" y="852532"/>
                    <a:pt x="698258" y="882501"/>
                    <a:pt x="675935" y="908800"/>
                  </a:cubicBezTo>
                  <a:cubicBezTo>
                    <a:pt x="632206" y="962009"/>
                    <a:pt x="606824" y="992284"/>
                    <a:pt x="606824" y="992284"/>
                  </a:cubicBezTo>
                  <a:lnTo>
                    <a:pt x="541077" y="1078214"/>
                  </a:lnTo>
                  <a:cubicBezTo>
                    <a:pt x="520283" y="1105736"/>
                    <a:pt x="497348" y="1140904"/>
                    <a:pt x="469825" y="1180352"/>
                  </a:cubicBezTo>
                  <a:cubicBezTo>
                    <a:pt x="456063" y="1200230"/>
                    <a:pt x="443526" y="1222553"/>
                    <a:pt x="429153" y="1245182"/>
                  </a:cubicBezTo>
                  <a:cubicBezTo>
                    <a:pt x="414781" y="1267812"/>
                    <a:pt x="398572" y="1291970"/>
                    <a:pt x="385423" y="1317963"/>
                  </a:cubicBezTo>
                  <a:cubicBezTo>
                    <a:pt x="242241" y="1570903"/>
                    <a:pt x="140740" y="1845256"/>
                    <a:pt x="84819" y="2130480"/>
                  </a:cubicBezTo>
                  <a:cubicBezTo>
                    <a:pt x="54565" y="2282788"/>
                    <a:pt x="36972" y="2437338"/>
                    <a:pt x="32222" y="2592548"/>
                  </a:cubicBezTo>
                  <a:cubicBezTo>
                    <a:pt x="28485" y="2728274"/>
                    <a:pt x="33080" y="2864102"/>
                    <a:pt x="45983" y="2999265"/>
                  </a:cubicBezTo>
                  <a:cubicBezTo>
                    <a:pt x="59132" y="3117610"/>
                    <a:pt x="76563" y="3215773"/>
                    <a:pt x="88184" y="3284273"/>
                  </a:cubicBezTo>
                  <a:cubicBezTo>
                    <a:pt x="94605" y="3318522"/>
                    <a:pt x="99805" y="3345433"/>
                    <a:pt x="103474" y="3363781"/>
                  </a:cubicBezTo>
                  <a:cubicBezTo>
                    <a:pt x="105768" y="3373189"/>
                    <a:pt x="106897" y="3382844"/>
                    <a:pt x="106838" y="3392527"/>
                  </a:cubicBezTo>
                  <a:cubicBezTo>
                    <a:pt x="102668" y="3383868"/>
                    <a:pt x="99588" y="3374726"/>
                    <a:pt x="97664" y="3365310"/>
                  </a:cubicBezTo>
                  <a:cubicBezTo>
                    <a:pt x="92770" y="3347268"/>
                    <a:pt x="85737" y="3320663"/>
                    <a:pt x="76870" y="3286719"/>
                  </a:cubicBezTo>
                  <a:cubicBezTo>
                    <a:pt x="60049" y="3218831"/>
                    <a:pt x="40479" y="3120668"/>
                    <a:pt x="23658" y="3001711"/>
                  </a:cubicBezTo>
                  <a:cubicBezTo>
                    <a:pt x="6821" y="2865784"/>
                    <a:pt x="-1044" y="2728897"/>
                    <a:pt x="111" y="2591936"/>
                  </a:cubicBezTo>
                  <a:cubicBezTo>
                    <a:pt x="3277" y="2276375"/>
                    <a:pt x="60153" y="1963657"/>
                    <a:pt x="168302" y="1667190"/>
                  </a:cubicBezTo>
                  <a:cubicBezTo>
                    <a:pt x="215138" y="1537738"/>
                    <a:pt x="272302" y="1412261"/>
                    <a:pt x="339247" y="1291970"/>
                  </a:cubicBezTo>
                  <a:cubicBezTo>
                    <a:pt x="353008" y="1265060"/>
                    <a:pt x="369827" y="1240901"/>
                    <a:pt x="382976" y="1217048"/>
                  </a:cubicBezTo>
                  <a:cubicBezTo>
                    <a:pt x="396125" y="1193196"/>
                    <a:pt x="410193" y="1170872"/>
                    <a:pt x="423954" y="1150384"/>
                  </a:cubicBezTo>
                  <a:cubicBezTo>
                    <a:pt x="451477" y="1109712"/>
                    <a:pt x="474717" y="1073628"/>
                    <a:pt x="495511" y="1045188"/>
                  </a:cubicBezTo>
                  <a:lnTo>
                    <a:pt x="561872" y="956199"/>
                  </a:lnTo>
                  <a:lnTo>
                    <a:pt x="633428" y="871798"/>
                  </a:lnTo>
                  <a:cubicBezTo>
                    <a:pt x="656364" y="845193"/>
                    <a:pt x="686638" y="814613"/>
                    <a:pt x="719971" y="780057"/>
                  </a:cubicBezTo>
                  <a:cubicBezTo>
                    <a:pt x="736484" y="762015"/>
                    <a:pt x="756055" y="744584"/>
                    <a:pt x="775627" y="725318"/>
                  </a:cubicBezTo>
                  <a:cubicBezTo>
                    <a:pt x="795199" y="706053"/>
                    <a:pt x="815687" y="685564"/>
                    <a:pt x="838929" y="666299"/>
                  </a:cubicBezTo>
                  <a:cubicBezTo>
                    <a:pt x="1059792" y="469967"/>
                    <a:pt x="1313923" y="314630"/>
                    <a:pt x="1589367" y="207595"/>
                  </a:cubicBezTo>
                  <a:cubicBezTo>
                    <a:pt x="1664595" y="179767"/>
                    <a:pt x="1740127" y="153162"/>
                    <a:pt x="1815967" y="132062"/>
                  </a:cubicBezTo>
                  <a:cubicBezTo>
                    <a:pt x="1853580" y="120441"/>
                    <a:pt x="1891806" y="110961"/>
                    <a:pt x="1929113" y="101482"/>
                  </a:cubicBezTo>
                  <a:cubicBezTo>
                    <a:pt x="1948072" y="96895"/>
                    <a:pt x="1966422" y="91696"/>
                    <a:pt x="1985075" y="87721"/>
                  </a:cubicBezTo>
                  <a:lnTo>
                    <a:pt x="2040731" y="76712"/>
                  </a:lnTo>
                  <a:cubicBezTo>
                    <a:pt x="2174746" y="52212"/>
                    <a:pt x="2310016" y="35163"/>
                    <a:pt x="2445920" y="25643"/>
                  </a:cubicBezTo>
                  <a:cubicBezTo>
                    <a:pt x="2564877" y="15551"/>
                    <a:pt x="2664263" y="9435"/>
                    <a:pt x="2733679" y="5154"/>
                  </a:cubicBezTo>
                  <a:lnTo>
                    <a:pt x="2814411" y="873"/>
                  </a:lnTo>
                  <a:cubicBezTo>
                    <a:pt x="2824061" y="-386"/>
                    <a:pt x="2833841" y="-283"/>
                    <a:pt x="2843463" y="1178"/>
                  </a:cubicBezTo>
                  <a:close/>
                </a:path>
              </a:pathLst>
            </a:custGeom>
            <a:solidFill>
              <a:srgbClr val="FFFFFF"/>
            </a:solidFill>
            <a:ln w="30569"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F0A14194-671D-406C-B3C6-EDB5D4CE34B5}"/>
                </a:ext>
              </a:extLst>
            </p:cNvPr>
            <p:cNvSpPr/>
            <p:nvPr/>
          </p:nvSpPr>
          <p:spPr>
            <a:xfrm>
              <a:off x="21825549" y="-106182"/>
              <a:ext cx="287918" cy="2130225"/>
            </a:xfrm>
            <a:custGeom>
              <a:avLst/>
              <a:gdLst>
                <a:gd name="connsiteX0" fmla="*/ 99610 w 252510"/>
                <a:gd name="connsiteY0" fmla="*/ 1865394 h 1865394"/>
                <a:gd name="connsiteX1" fmla="*/ 57409 w 252510"/>
                <a:gd name="connsiteY1" fmla="*/ 1722585 h 1865394"/>
                <a:gd name="connsiteX2" fmla="*/ 8481 w 252510"/>
                <a:gd name="connsiteY2" fmla="*/ 1398434 h 1865394"/>
                <a:gd name="connsiteX3" fmla="*/ 1754 w 252510"/>
                <a:gd name="connsiteY3" fmla="*/ 1070308 h 1865394"/>
                <a:gd name="connsiteX4" fmla="*/ 7257 w 252510"/>
                <a:gd name="connsiteY4" fmla="*/ 962360 h 1865394"/>
                <a:gd name="connsiteX5" fmla="*/ 9704 w 252510"/>
                <a:gd name="connsiteY5" fmla="*/ 921077 h 1865394"/>
                <a:gd name="connsiteX6" fmla="*/ 14902 w 252510"/>
                <a:gd name="connsiteY6" fmla="*/ 880405 h 1865394"/>
                <a:gd name="connsiteX7" fmla="*/ 29580 w 252510"/>
                <a:gd name="connsiteY7" fmla="*/ 772762 h 1865394"/>
                <a:gd name="connsiteX8" fmla="*/ 95328 w 252510"/>
                <a:gd name="connsiteY8" fmla="*/ 450447 h 1865394"/>
                <a:gd name="connsiteX9" fmla="*/ 192879 w 252510"/>
                <a:gd name="connsiteY9" fmla="*/ 136999 h 1865394"/>
                <a:gd name="connsiteX10" fmla="*/ 252511 w 252510"/>
                <a:gd name="connsiteY10" fmla="*/ 0 h 1865394"/>
                <a:gd name="connsiteX11" fmla="*/ 213980 w 252510"/>
                <a:gd name="connsiteY11" fmla="*/ 143727 h 1865394"/>
                <a:gd name="connsiteX12" fmla="*/ 134776 w 252510"/>
                <a:gd name="connsiteY12" fmla="*/ 459315 h 1865394"/>
                <a:gd name="connsiteX13" fmla="*/ 83401 w 252510"/>
                <a:gd name="connsiteY13" fmla="*/ 779796 h 1865394"/>
                <a:gd name="connsiteX14" fmla="*/ 72087 w 252510"/>
                <a:gd name="connsiteY14" fmla="*/ 885909 h 1865394"/>
                <a:gd name="connsiteX15" fmla="*/ 68111 w 252510"/>
                <a:gd name="connsiteY15" fmla="*/ 926275 h 1865394"/>
                <a:gd name="connsiteX16" fmla="*/ 64442 w 252510"/>
                <a:gd name="connsiteY16" fmla="*/ 966641 h 1865394"/>
                <a:gd name="connsiteX17" fmla="*/ 55878 w 252510"/>
                <a:gd name="connsiteY17" fmla="*/ 1072755 h 1865394"/>
                <a:gd name="connsiteX18" fmla="*/ 50374 w 252510"/>
                <a:gd name="connsiteY18" fmla="*/ 1395988 h 1865394"/>
                <a:gd name="connsiteX19" fmla="*/ 80954 w 252510"/>
                <a:gd name="connsiteY19" fmla="*/ 1718609 h 1865394"/>
                <a:gd name="connsiteX20" fmla="*/ 99610 w 252510"/>
                <a:gd name="connsiteY20" fmla="*/ 1865394 h 186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2510" h="1865394">
                  <a:moveTo>
                    <a:pt x="99610" y="1865394"/>
                  </a:moveTo>
                  <a:cubicBezTo>
                    <a:pt x="80284" y="1819505"/>
                    <a:pt x="66131" y="1771607"/>
                    <a:pt x="57409" y="1722585"/>
                  </a:cubicBezTo>
                  <a:cubicBezTo>
                    <a:pt x="33632" y="1615794"/>
                    <a:pt x="17284" y="1507485"/>
                    <a:pt x="8481" y="1398434"/>
                  </a:cubicBezTo>
                  <a:cubicBezTo>
                    <a:pt x="258" y="1289263"/>
                    <a:pt x="-1988" y="1179724"/>
                    <a:pt x="1754" y="1070308"/>
                  </a:cubicBezTo>
                  <a:cubicBezTo>
                    <a:pt x="1753" y="1025661"/>
                    <a:pt x="6032" y="988353"/>
                    <a:pt x="7257" y="962360"/>
                  </a:cubicBezTo>
                  <a:cubicBezTo>
                    <a:pt x="8479" y="936367"/>
                    <a:pt x="9704" y="921077"/>
                    <a:pt x="9704" y="921077"/>
                  </a:cubicBezTo>
                  <a:cubicBezTo>
                    <a:pt x="9704" y="921077"/>
                    <a:pt x="11539" y="906398"/>
                    <a:pt x="14902" y="880405"/>
                  </a:cubicBezTo>
                  <a:cubicBezTo>
                    <a:pt x="18265" y="854412"/>
                    <a:pt x="22241" y="817104"/>
                    <a:pt x="29580" y="772762"/>
                  </a:cubicBezTo>
                  <a:cubicBezTo>
                    <a:pt x="43035" y="684080"/>
                    <a:pt x="65970" y="566346"/>
                    <a:pt x="95328" y="450447"/>
                  </a:cubicBezTo>
                  <a:cubicBezTo>
                    <a:pt x="122405" y="344349"/>
                    <a:pt x="154967" y="239726"/>
                    <a:pt x="192879" y="136999"/>
                  </a:cubicBezTo>
                  <a:cubicBezTo>
                    <a:pt x="207979" y="89399"/>
                    <a:pt x="227963" y="43488"/>
                    <a:pt x="252511" y="0"/>
                  </a:cubicBezTo>
                  <a:cubicBezTo>
                    <a:pt x="243522" y="48860"/>
                    <a:pt x="230638" y="96923"/>
                    <a:pt x="213980" y="143727"/>
                  </a:cubicBezTo>
                  <a:cubicBezTo>
                    <a:pt x="188597" y="229046"/>
                    <a:pt x="159852" y="343722"/>
                    <a:pt x="134776" y="459315"/>
                  </a:cubicBezTo>
                  <a:cubicBezTo>
                    <a:pt x="109700" y="574908"/>
                    <a:pt x="92575" y="691725"/>
                    <a:pt x="83401" y="779796"/>
                  </a:cubicBezTo>
                  <a:cubicBezTo>
                    <a:pt x="77285" y="823526"/>
                    <a:pt x="75144" y="860222"/>
                    <a:pt x="72087" y="885909"/>
                  </a:cubicBezTo>
                  <a:cubicBezTo>
                    <a:pt x="69030" y="911597"/>
                    <a:pt x="68111" y="926275"/>
                    <a:pt x="68111" y="926275"/>
                  </a:cubicBezTo>
                  <a:cubicBezTo>
                    <a:pt x="68111" y="926275"/>
                    <a:pt x="68111" y="940954"/>
                    <a:pt x="64442" y="966641"/>
                  </a:cubicBezTo>
                  <a:cubicBezTo>
                    <a:pt x="60772" y="992328"/>
                    <a:pt x="57713" y="1027802"/>
                    <a:pt x="55878" y="1072755"/>
                  </a:cubicBezTo>
                  <a:cubicBezTo>
                    <a:pt x="49458" y="1160826"/>
                    <a:pt x="46705" y="1278254"/>
                    <a:pt x="50374" y="1395988"/>
                  </a:cubicBezTo>
                  <a:cubicBezTo>
                    <a:pt x="54729" y="1504002"/>
                    <a:pt x="64938" y="1611700"/>
                    <a:pt x="80954" y="1718609"/>
                  </a:cubicBezTo>
                  <a:cubicBezTo>
                    <a:pt x="92575" y="1806068"/>
                    <a:pt x="104196" y="1865394"/>
                    <a:pt x="99610" y="1865394"/>
                  </a:cubicBezTo>
                  <a:close/>
                </a:path>
              </a:pathLst>
            </a:custGeom>
            <a:solidFill>
              <a:srgbClr val="FFFFFF"/>
            </a:solidFill>
            <a:ln w="30569"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4149915E-7C61-4F6D-A22C-7F665710739A}"/>
                </a:ext>
              </a:extLst>
            </p:cNvPr>
            <p:cNvSpPr/>
            <p:nvPr/>
          </p:nvSpPr>
          <p:spPr>
            <a:xfrm>
              <a:off x="16128782" y="12651370"/>
              <a:ext cx="1277474" cy="1263515"/>
            </a:xfrm>
            <a:custGeom>
              <a:avLst/>
              <a:gdLst>
                <a:gd name="connsiteX0" fmla="*/ 1120375 w 1120374"/>
                <a:gd name="connsiteY0" fmla="*/ 20838 h 1106435"/>
                <a:gd name="connsiteX1" fmla="*/ 981540 w 1120374"/>
                <a:gd name="connsiteY1" fmla="*/ 22366 h 1106435"/>
                <a:gd name="connsiteX2" fmla="*/ 841788 w 1120374"/>
                <a:gd name="connsiteY2" fmla="*/ 39797 h 1106435"/>
                <a:gd name="connsiteX3" fmla="*/ 687053 w 1120374"/>
                <a:gd name="connsiteY3" fmla="*/ 84139 h 1106435"/>
                <a:gd name="connsiteX4" fmla="*/ 541490 w 1120374"/>
                <a:gd name="connsiteY4" fmla="*/ 152027 h 1106435"/>
                <a:gd name="connsiteX5" fmla="*/ 424674 w 1120374"/>
                <a:gd name="connsiteY5" fmla="*/ 228478 h 1106435"/>
                <a:gd name="connsiteX6" fmla="*/ 380944 w 1120374"/>
                <a:gd name="connsiteY6" fmla="*/ 262727 h 1106435"/>
                <a:gd name="connsiteX7" fmla="*/ 348530 w 1120374"/>
                <a:gd name="connsiteY7" fmla="*/ 290861 h 1106435"/>
                <a:gd name="connsiteX8" fmla="*/ 321008 w 1120374"/>
                <a:gd name="connsiteY8" fmla="*/ 316243 h 1106435"/>
                <a:gd name="connsiteX9" fmla="*/ 294097 w 1120374"/>
                <a:gd name="connsiteY9" fmla="*/ 342236 h 1106435"/>
                <a:gd name="connsiteX10" fmla="*/ 263517 w 1120374"/>
                <a:gd name="connsiteY10" fmla="*/ 372816 h 1106435"/>
                <a:gd name="connsiteX11" fmla="*/ 226514 w 1120374"/>
                <a:gd name="connsiteY11" fmla="*/ 414711 h 1106435"/>
                <a:gd name="connsiteX12" fmla="*/ 145171 w 1120374"/>
                <a:gd name="connsiteY12" fmla="*/ 528164 h 1106435"/>
                <a:gd name="connsiteX13" fmla="*/ 75142 w 1120374"/>
                <a:gd name="connsiteY13" fmla="*/ 671891 h 1106435"/>
                <a:gd name="connsiteX14" fmla="*/ 34164 w 1120374"/>
                <a:gd name="connsiteY14" fmla="*/ 826933 h 1106435"/>
                <a:gd name="connsiteX15" fmla="*/ 24991 w 1120374"/>
                <a:gd name="connsiteY15" fmla="*/ 967602 h 1106435"/>
                <a:gd name="connsiteX16" fmla="*/ 34165 w 1120374"/>
                <a:gd name="connsiteY16" fmla="*/ 1106436 h 1106435"/>
                <a:gd name="connsiteX17" fmla="*/ 3585 w 1120374"/>
                <a:gd name="connsiteY17" fmla="*/ 968825 h 1106435"/>
                <a:gd name="connsiteX18" fmla="*/ 3585 w 1120374"/>
                <a:gd name="connsiteY18" fmla="*/ 822958 h 1106435"/>
                <a:gd name="connsiteX19" fmla="*/ 38141 w 1120374"/>
                <a:gd name="connsiteY19" fmla="*/ 658436 h 1106435"/>
                <a:gd name="connsiteX20" fmla="*/ 105418 w 1120374"/>
                <a:gd name="connsiteY20" fmla="*/ 504006 h 1106435"/>
                <a:gd name="connsiteX21" fmla="*/ 186761 w 1120374"/>
                <a:gd name="connsiteY21" fmla="*/ 381685 h 1106435"/>
                <a:gd name="connsiteX22" fmla="*/ 224374 w 1120374"/>
                <a:gd name="connsiteY22" fmla="*/ 336426 h 1106435"/>
                <a:gd name="connsiteX23" fmla="*/ 254955 w 1120374"/>
                <a:gd name="connsiteY23" fmla="*/ 302787 h 1106435"/>
                <a:gd name="connsiteX24" fmla="*/ 282477 w 1120374"/>
                <a:gd name="connsiteY24" fmla="*/ 274653 h 1106435"/>
                <a:gd name="connsiteX25" fmla="*/ 313057 w 1120374"/>
                <a:gd name="connsiteY25" fmla="*/ 248966 h 1106435"/>
                <a:gd name="connsiteX26" fmla="*/ 347918 w 1120374"/>
                <a:gd name="connsiteY26" fmla="*/ 220220 h 1106435"/>
                <a:gd name="connsiteX27" fmla="*/ 395318 w 1120374"/>
                <a:gd name="connsiteY27" fmla="*/ 185666 h 1106435"/>
                <a:gd name="connsiteX28" fmla="*/ 520697 w 1120374"/>
                <a:gd name="connsiteY28" fmla="*/ 110132 h 1106435"/>
                <a:gd name="connsiteX29" fmla="*/ 675127 w 1120374"/>
                <a:gd name="connsiteY29" fmla="*/ 46220 h 1106435"/>
                <a:gd name="connsiteX30" fmla="*/ 837814 w 1120374"/>
                <a:gd name="connsiteY30" fmla="*/ 8606 h 1106435"/>
                <a:gd name="connsiteX31" fmla="*/ 982764 w 1120374"/>
                <a:gd name="connsiteY31" fmla="*/ 349 h 1106435"/>
                <a:gd name="connsiteX32" fmla="*/ 1120375 w 1120374"/>
                <a:gd name="connsiteY32" fmla="*/ 20839 h 110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0374" h="1106435">
                  <a:moveTo>
                    <a:pt x="1120375" y="20838"/>
                  </a:moveTo>
                  <a:cubicBezTo>
                    <a:pt x="1120375" y="25731"/>
                    <a:pt x="1064107" y="18392"/>
                    <a:pt x="981540" y="22366"/>
                  </a:cubicBezTo>
                  <a:cubicBezTo>
                    <a:pt x="934599" y="24812"/>
                    <a:pt x="887893" y="30638"/>
                    <a:pt x="841788" y="39797"/>
                  </a:cubicBezTo>
                  <a:cubicBezTo>
                    <a:pt x="789182" y="50722"/>
                    <a:pt x="737460" y="65543"/>
                    <a:pt x="687053" y="84139"/>
                  </a:cubicBezTo>
                  <a:cubicBezTo>
                    <a:pt x="637020" y="103375"/>
                    <a:pt x="588383" y="126059"/>
                    <a:pt x="541490" y="152027"/>
                  </a:cubicBezTo>
                  <a:cubicBezTo>
                    <a:pt x="500873" y="174848"/>
                    <a:pt x="461845" y="200390"/>
                    <a:pt x="424674" y="228478"/>
                  </a:cubicBezTo>
                  <a:cubicBezTo>
                    <a:pt x="409514" y="239130"/>
                    <a:pt x="394917" y="250562"/>
                    <a:pt x="380944" y="262727"/>
                  </a:cubicBezTo>
                  <a:cubicBezTo>
                    <a:pt x="368101" y="273125"/>
                    <a:pt x="357092" y="282604"/>
                    <a:pt x="348530" y="290861"/>
                  </a:cubicBezTo>
                  <a:lnTo>
                    <a:pt x="321008" y="316243"/>
                  </a:lnTo>
                  <a:lnTo>
                    <a:pt x="294097" y="342236"/>
                  </a:lnTo>
                  <a:cubicBezTo>
                    <a:pt x="285229" y="350186"/>
                    <a:pt x="275443" y="360890"/>
                    <a:pt x="263517" y="372816"/>
                  </a:cubicBezTo>
                  <a:cubicBezTo>
                    <a:pt x="251590" y="384742"/>
                    <a:pt x="239358" y="398809"/>
                    <a:pt x="226514" y="414711"/>
                  </a:cubicBezTo>
                  <a:cubicBezTo>
                    <a:pt x="196562" y="450411"/>
                    <a:pt x="169370" y="488339"/>
                    <a:pt x="145171" y="528164"/>
                  </a:cubicBezTo>
                  <a:cubicBezTo>
                    <a:pt x="117527" y="573855"/>
                    <a:pt x="94088" y="621961"/>
                    <a:pt x="75142" y="671891"/>
                  </a:cubicBezTo>
                  <a:cubicBezTo>
                    <a:pt x="56445" y="722108"/>
                    <a:pt x="42720" y="774036"/>
                    <a:pt x="34164" y="826933"/>
                  </a:cubicBezTo>
                  <a:cubicBezTo>
                    <a:pt x="26840" y="873446"/>
                    <a:pt x="23770" y="920531"/>
                    <a:pt x="24991" y="967602"/>
                  </a:cubicBezTo>
                  <a:cubicBezTo>
                    <a:pt x="26825" y="1050475"/>
                    <a:pt x="39058" y="1105213"/>
                    <a:pt x="34165" y="1106436"/>
                  </a:cubicBezTo>
                  <a:cubicBezTo>
                    <a:pt x="15979" y="1062714"/>
                    <a:pt x="5628" y="1016134"/>
                    <a:pt x="3585" y="968825"/>
                  </a:cubicBezTo>
                  <a:cubicBezTo>
                    <a:pt x="-1195" y="920320"/>
                    <a:pt x="-1195" y="871462"/>
                    <a:pt x="3585" y="822958"/>
                  </a:cubicBezTo>
                  <a:cubicBezTo>
                    <a:pt x="9663" y="767114"/>
                    <a:pt x="21238" y="712006"/>
                    <a:pt x="38141" y="658436"/>
                  </a:cubicBezTo>
                  <a:cubicBezTo>
                    <a:pt x="55702" y="604974"/>
                    <a:pt x="78226" y="553272"/>
                    <a:pt x="105418" y="504006"/>
                  </a:cubicBezTo>
                  <a:cubicBezTo>
                    <a:pt x="129361" y="461210"/>
                    <a:pt x="156555" y="420316"/>
                    <a:pt x="186761" y="381685"/>
                  </a:cubicBezTo>
                  <a:cubicBezTo>
                    <a:pt x="199910" y="364559"/>
                    <a:pt x="212448" y="349269"/>
                    <a:pt x="224374" y="336426"/>
                  </a:cubicBezTo>
                  <a:cubicBezTo>
                    <a:pt x="236300" y="323582"/>
                    <a:pt x="245780" y="311656"/>
                    <a:pt x="254955" y="302787"/>
                  </a:cubicBezTo>
                  <a:lnTo>
                    <a:pt x="282477" y="274653"/>
                  </a:lnTo>
                  <a:lnTo>
                    <a:pt x="313057" y="248966"/>
                  </a:lnTo>
                  <a:cubicBezTo>
                    <a:pt x="322231" y="240403"/>
                    <a:pt x="334157" y="230924"/>
                    <a:pt x="347918" y="220220"/>
                  </a:cubicBezTo>
                  <a:cubicBezTo>
                    <a:pt x="361679" y="209518"/>
                    <a:pt x="378498" y="197591"/>
                    <a:pt x="395318" y="185666"/>
                  </a:cubicBezTo>
                  <a:cubicBezTo>
                    <a:pt x="435347" y="157669"/>
                    <a:pt x="477237" y="132434"/>
                    <a:pt x="520697" y="110132"/>
                  </a:cubicBezTo>
                  <a:cubicBezTo>
                    <a:pt x="570496" y="84982"/>
                    <a:pt x="622119" y="63617"/>
                    <a:pt x="675127" y="46220"/>
                  </a:cubicBezTo>
                  <a:cubicBezTo>
                    <a:pt x="728228" y="29226"/>
                    <a:pt x="782642" y="16645"/>
                    <a:pt x="837814" y="8606"/>
                  </a:cubicBezTo>
                  <a:cubicBezTo>
                    <a:pt x="885806" y="1720"/>
                    <a:pt x="934300" y="-1041"/>
                    <a:pt x="982764" y="349"/>
                  </a:cubicBezTo>
                  <a:cubicBezTo>
                    <a:pt x="1029468" y="-727"/>
                    <a:pt x="1076011" y="6203"/>
                    <a:pt x="1120375" y="20839"/>
                  </a:cubicBezTo>
                  <a:close/>
                </a:path>
              </a:pathLst>
            </a:custGeom>
            <a:solidFill>
              <a:srgbClr val="FFFFFF"/>
            </a:solidFill>
            <a:ln w="30569"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15AF401C-D09F-486E-A95F-421ACD5120A8}"/>
                </a:ext>
              </a:extLst>
            </p:cNvPr>
            <p:cNvSpPr/>
            <p:nvPr/>
          </p:nvSpPr>
          <p:spPr>
            <a:xfrm>
              <a:off x="17291446" y="12120979"/>
              <a:ext cx="654222" cy="571648"/>
            </a:xfrm>
            <a:custGeom>
              <a:avLst/>
              <a:gdLst>
                <a:gd name="connsiteX0" fmla="*/ 573768 w 573768"/>
                <a:gd name="connsiteY0" fmla="*/ 11297 h 500580"/>
                <a:gd name="connsiteX1" fmla="*/ 508632 w 573768"/>
                <a:gd name="connsiteY1" fmla="*/ 22918 h 500580"/>
                <a:gd name="connsiteX2" fmla="*/ 371632 w 573768"/>
                <a:gd name="connsiteY2" fmla="*/ 53498 h 500580"/>
                <a:gd name="connsiteX3" fmla="*/ 249312 w 573768"/>
                <a:gd name="connsiteY3" fmla="*/ 114658 h 500580"/>
                <a:gd name="connsiteX4" fmla="*/ 212921 w 573768"/>
                <a:gd name="connsiteY4" fmla="*/ 141263 h 500580"/>
                <a:gd name="connsiteX5" fmla="*/ 199467 w 573768"/>
                <a:gd name="connsiteY5" fmla="*/ 151966 h 500580"/>
                <a:gd name="connsiteX6" fmla="*/ 186622 w 573768"/>
                <a:gd name="connsiteY6" fmla="*/ 162670 h 500580"/>
                <a:gd name="connsiteX7" fmla="*/ 152984 w 573768"/>
                <a:gd name="connsiteY7" fmla="*/ 193250 h 500580"/>
                <a:gd name="connsiteX8" fmla="*/ 71334 w 573768"/>
                <a:gd name="connsiteY8" fmla="*/ 303339 h 500580"/>
                <a:gd name="connsiteX9" fmla="*/ 23323 w 573768"/>
                <a:gd name="connsiteY9" fmla="*/ 436363 h 500580"/>
                <a:gd name="connsiteX10" fmla="*/ 7728 w 573768"/>
                <a:gd name="connsiteY10" fmla="*/ 500581 h 500580"/>
                <a:gd name="connsiteX11" fmla="*/ 1000 w 573768"/>
                <a:gd name="connsiteY11" fmla="*/ 433610 h 500580"/>
                <a:gd name="connsiteX12" fmla="*/ 112924 w 573768"/>
                <a:gd name="connsiteY12" fmla="*/ 158388 h 500580"/>
                <a:gd name="connsiteX13" fmla="*/ 148091 w 573768"/>
                <a:gd name="connsiteY13" fmla="*/ 121997 h 500580"/>
                <a:gd name="connsiteX14" fmla="*/ 161852 w 573768"/>
                <a:gd name="connsiteY14" fmla="*/ 108848 h 500580"/>
                <a:gd name="connsiteX15" fmla="*/ 177754 w 573768"/>
                <a:gd name="connsiteY15" fmla="*/ 98145 h 500580"/>
                <a:gd name="connsiteX16" fmla="*/ 219955 w 573768"/>
                <a:gd name="connsiteY16" fmla="*/ 71234 h 500580"/>
                <a:gd name="connsiteX17" fmla="*/ 507409 w 573768"/>
                <a:gd name="connsiteY17" fmla="*/ 288 h 500580"/>
                <a:gd name="connsiteX18" fmla="*/ 573768 w 573768"/>
                <a:gd name="connsiteY18" fmla="*/ 11296 h 50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3768" h="500580">
                  <a:moveTo>
                    <a:pt x="573768" y="11297"/>
                  </a:moveTo>
                  <a:cubicBezTo>
                    <a:pt x="573768" y="15579"/>
                    <a:pt x="547164" y="17719"/>
                    <a:pt x="508632" y="22918"/>
                  </a:cubicBezTo>
                  <a:cubicBezTo>
                    <a:pt x="462133" y="28935"/>
                    <a:pt x="416277" y="39171"/>
                    <a:pt x="371632" y="53498"/>
                  </a:cubicBezTo>
                  <a:cubicBezTo>
                    <a:pt x="328594" y="68998"/>
                    <a:pt x="287535" y="89527"/>
                    <a:pt x="249312" y="114658"/>
                  </a:cubicBezTo>
                  <a:cubicBezTo>
                    <a:pt x="236705" y="122856"/>
                    <a:pt x="224557" y="131737"/>
                    <a:pt x="212921" y="141263"/>
                  </a:cubicBezTo>
                  <a:lnTo>
                    <a:pt x="199467" y="151966"/>
                  </a:lnTo>
                  <a:lnTo>
                    <a:pt x="186622" y="162670"/>
                  </a:lnTo>
                  <a:cubicBezTo>
                    <a:pt x="174745" y="172106"/>
                    <a:pt x="163507" y="182323"/>
                    <a:pt x="152984" y="193250"/>
                  </a:cubicBezTo>
                  <a:cubicBezTo>
                    <a:pt x="120278" y="225538"/>
                    <a:pt x="92739" y="262669"/>
                    <a:pt x="71334" y="303339"/>
                  </a:cubicBezTo>
                  <a:cubicBezTo>
                    <a:pt x="49513" y="345360"/>
                    <a:pt x="33368" y="390091"/>
                    <a:pt x="23323" y="436363"/>
                  </a:cubicBezTo>
                  <a:cubicBezTo>
                    <a:pt x="16290" y="474282"/>
                    <a:pt x="12010" y="500581"/>
                    <a:pt x="7728" y="500581"/>
                  </a:cubicBezTo>
                  <a:cubicBezTo>
                    <a:pt x="760" y="478988"/>
                    <a:pt x="-1534" y="456158"/>
                    <a:pt x="1000" y="433610"/>
                  </a:cubicBezTo>
                  <a:cubicBezTo>
                    <a:pt x="5573" y="331733"/>
                    <a:pt x="45097" y="234541"/>
                    <a:pt x="112924" y="158388"/>
                  </a:cubicBezTo>
                  <a:cubicBezTo>
                    <a:pt x="123735" y="145408"/>
                    <a:pt x="135489" y="133246"/>
                    <a:pt x="148091" y="121997"/>
                  </a:cubicBezTo>
                  <a:lnTo>
                    <a:pt x="161852" y="108848"/>
                  </a:lnTo>
                  <a:lnTo>
                    <a:pt x="177754" y="98145"/>
                  </a:lnTo>
                  <a:cubicBezTo>
                    <a:pt x="191275" y="88346"/>
                    <a:pt x="205366" y="79360"/>
                    <a:pt x="219955" y="71234"/>
                  </a:cubicBezTo>
                  <a:cubicBezTo>
                    <a:pt x="307547" y="21907"/>
                    <a:pt x="406925" y="-2620"/>
                    <a:pt x="507409" y="288"/>
                  </a:cubicBezTo>
                  <a:cubicBezTo>
                    <a:pt x="530077" y="-1119"/>
                    <a:pt x="552769" y="2645"/>
                    <a:pt x="573768" y="11296"/>
                  </a:cubicBezTo>
                  <a:close/>
                </a:path>
              </a:pathLst>
            </a:custGeom>
            <a:solidFill>
              <a:srgbClr val="FFFFFF"/>
            </a:solidFill>
            <a:ln w="30569"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8B8B04AF-F1D0-48FD-98B3-F4B112AE8D34}"/>
                </a:ext>
              </a:extLst>
            </p:cNvPr>
            <p:cNvSpPr/>
            <p:nvPr/>
          </p:nvSpPr>
          <p:spPr>
            <a:xfrm>
              <a:off x="10979271" y="10461737"/>
              <a:ext cx="1894116" cy="1337593"/>
            </a:xfrm>
            <a:custGeom>
              <a:avLst/>
              <a:gdLst>
                <a:gd name="connsiteX0" fmla="*/ 1661184 w 1661184"/>
                <a:gd name="connsiteY0" fmla="*/ 88151 h 1171303"/>
                <a:gd name="connsiteX1" fmla="*/ 1484736 w 1661184"/>
                <a:gd name="connsiteY1" fmla="*/ 53289 h 1171303"/>
                <a:gd name="connsiteX2" fmla="*/ 1301255 w 1661184"/>
                <a:gd name="connsiteY2" fmla="*/ 37081 h 1171303"/>
                <a:gd name="connsiteX3" fmla="*/ 1092392 w 1661184"/>
                <a:gd name="connsiteY3" fmla="*/ 49008 h 1171303"/>
                <a:gd name="connsiteX4" fmla="*/ 717478 w 1661184"/>
                <a:gd name="connsiteY4" fmla="*/ 155122 h 1171303"/>
                <a:gd name="connsiteX5" fmla="*/ 602803 w 1661184"/>
                <a:gd name="connsiteY5" fmla="*/ 212613 h 1171303"/>
                <a:gd name="connsiteX6" fmla="*/ 560907 w 1661184"/>
                <a:gd name="connsiteY6" fmla="*/ 237076 h 1171303"/>
                <a:gd name="connsiteX7" fmla="*/ 549898 w 1661184"/>
                <a:gd name="connsiteY7" fmla="*/ 243498 h 1171303"/>
                <a:gd name="connsiteX8" fmla="*/ 519318 w 1661184"/>
                <a:gd name="connsiteY8" fmla="*/ 262764 h 1171303"/>
                <a:gd name="connsiteX9" fmla="*/ 472837 w 1661184"/>
                <a:gd name="connsiteY9" fmla="*/ 293344 h 1171303"/>
                <a:gd name="connsiteX10" fmla="*/ 414733 w 1661184"/>
                <a:gd name="connsiteY10" fmla="*/ 336768 h 1171303"/>
                <a:gd name="connsiteX11" fmla="*/ 281709 w 1661184"/>
                <a:gd name="connsiteY11" fmla="*/ 459089 h 1171303"/>
                <a:gd name="connsiteX12" fmla="*/ 157247 w 1661184"/>
                <a:gd name="connsiteY12" fmla="*/ 625752 h 1171303"/>
                <a:gd name="connsiteX13" fmla="*/ 69176 w 1661184"/>
                <a:gd name="connsiteY13" fmla="*/ 815044 h 1171303"/>
                <a:gd name="connsiteX14" fmla="*/ 42572 w 1661184"/>
                <a:gd name="connsiteY14" fmla="*/ 906783 h 1171303"/>
                <a:gd name="connsiteX15" fmla="*/ 32787 w 1661184"/>
                <a:gd name="connsiteY15" fmla="*/ 950514 h 1171303"/>
                <a:gd name="connsiteX16" fmla="*/ 26059 w 1661184"/>
                <a:gd name="connsiteY16" fmla="*/ 991796 h 1171303"/>
                <a:gd name="connsiteX17" fmla="*/ 8628 w 1661184"/>
                <a:gd name="connsiteY17" fmla="*/ 1171303 h 1171303"/>
                <a:gd name="connsiteX18" fmla="*/ 1900 w 1661184"/>
                <a:gd name="connsiteY18" fmla="*/ 1121457 h 1171303"/>
                <a:gd name="connsiteX19" fmla="*/ 372 w 1661184"/>
                <a:gd name="connsiteY19" fmla="*/ 1063966 h 1171303"/>
                <a:gd name="connsiteX20" fmla="*/ 3735 w 1661184"/>
                <a:gd name="connsiteY20" fmla="*/ 989044 h 1171303"/>
                <a:gd name="connsiteX21" fmla="*/ 8017 w 1661184"/>
                <a:gd name="connsiteY21" fmla="*/ 946538 h 1171303"/>
                <a:gd name="connsiteX22" fmla="*/ 15968 w 1661184"/>
                <a:gd name="connsiteY22" fmla="*/ 901279 h 1171303"/>
                <a:gd name="connsiteX23" fmla="*/ 38597 w 1661184"/>
                <a:gd name="connsiteY23" fmla="*/ 804339 h 1171303"/>
                <a:gd name="connsiteX24" fmla="*/ 122081 w 1661184"/>
                <a:gd name="connsiteY24" fmla="*/ 604651 h 1171303"/>
                <a:gd name="connsiteX25" fmla="*/ 245931 w 1661184"/>
                <a:gd name="connsiteY25" fmla="*/ 426673 h 1171303"/>
                <a:gd name="connsiteX26" fmla="*/ 381096 w 1661184"/>
                <a:gd name="connsiteY26" fmla="*/ 293649 h 1171303"/>
                <a:gd name="connsiteX27" fmla="*/ 442256 w 1661184"/>
                <a:gd name="connsiteY27" fmla="*/ 246862 h 1171303"/>
                <a:gd name="connsiteX28" fmla="*/ 489961 w 1661184"/>
                <a:gd name="connsiteY28" fmla="*/ 213224 h 1171303"/>
                <a:gd name="connsiteX29" fmla="*/ 520542 w 1661184"/>
                <a:gd name="connsiteY29" fmla="*/ 192123 h 1171303"/>
                <a:gd name="connsiteX30" fmla="*/ 532161 w 1661184"/>
                <a:gd name="connsiteY30" fmla="*/ 185396 h 1171303"/>
                <a:gd name="connsiteX31" fmla="*/ 576503 w 1661184"/>
                <a:gd name="connsiteY31" fmla="*/ 160626 h 1171303"/>
                <a:gd name="connsiteX32" fmla="*/ 697295 w 1661184"/>
                <a:gd name="connsiteY32" fmla="*/ 103747 h 1171303"/>
                <a:gd name="connsiteX33" fmla="*/ 1088417 w 1661184"/>
                <a:gd name="connsiteY33" fmla="*/ 6196 h 1171303"/>
                <a:gd name="connsiteX34" fmla="*/ 1302479 w 1661184"/>
                <a:gd name="connsiteY34" fmla="*/ 2220 h 1171303"/>
                <a:gd name="connsiteX35" fmla="*/ 1487795 w 1661184"/>
                <a:gd name="connsiteY35" fmla="*/ 28825 h 1171303"/>
                <a:gd name="connsiteX36" fmla="*/ 1559964 w 1661184"/>
                <a:gd name="connsiteY36" fmla="*/ 47479 h 1171303"/>
                <a:gd name="connsiteX37" fmla="*/ 1614702 w 1661184"/>
                <a:gd name="connsiteY37" fmla="*/ 65215 h 1171303"/>
                <a:gd name="connsiteX38" fmla="*/ 1661184 w 1661184"/>
                <a:gd name="connsiteY38" fmla="*/ 88150 h 117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61184" h="1171303">
                  <a:moveTo>
                    <a:pt x="1661184" y="88151"/>
                  </a:moveTo>
                  <a:cubicBezTo>
                    <a:pt x="1661184" y="93044"/>
                    <a:pt x="1590850" y="70109"/>
                    <a:pt x="1484736" y="53289"/>
                  </a:cubicBezTo>
                  <a:cubicBezTo>
                    <a:pt x="1424013" y="43744"/>
                    <a:pt x="1362711" y="38329"/>
                    <a:pt x="1301255" y="37081"/>
                  </a:cubicBezTo>
                  <a:cubicBezTo>
                    <a:pt x="1231437" y="35978"/>
                    <a:pt x="1161631" y="39964"/>
                    <a:pt x="1092392" y="49008"/>
                  </a:cubicBezTo>
                  <a:cubicBezTo>
                    <a:pt x="963041" y="66519"/>
                    <a:pt x="836820" y="102245"/>
                    <a:pt x="717478" y="155122"/>
                  </a:cubicBezTo>
                  <a:cubicBezTo>
                    <a:pt x="668855" y="176222"/>
                    <a:pt x="630019" y="197628"/>
                    <a:pt x="602803" y="212613"/>
                  </a:cubicBezTo>
                  <a:lnTo>
                    <a:pt x="560907" y="237076"/>
                  </a:lnTo>
                  <a:lnTo>
                    <a:pt x="549898" y="243498"/>
                  </a:lnTo>
                  <a:lnTo>
                    <a:pt x="519318" y="262764"/>
                  </a:lnTo>
                  <a:cubicBezTo>
                    <a:pt x="506169" y="271021"/>
                    <a:pt x="488738" y="280806"/>
                    <a:pt x="472837" y="293344"/>
                  </a:cubicBezTo>
                  <a:cubicBezTo>
                    <a:pt x="456934" y="305882"/>
                    <a:pt x="434916" y="319643"/>
                    <a:pt x="414733" y="336768"/>
                  </a:cubicBezTo>
                  <a:cubicBezTo>
                    <a:pt x="367381" y="374142"/>
                    <a:pt x="322914" y="415030"/>
                    <a:pt x="281709" y="459089"/>
                  </a:cubicBezTo>
                  <a:cubicBezTo>
                    <a:pt x="235310" y="510800"/>
                    <a:pt x="193654" y="566578"/>
                    <a:pt x="157247" y="625752"/>
                  </a:cubicBezTo>
                  <a:cubicBezTo>
                    <a:pt x="121826" y="685847"/>
                    <a:pt x="92331" y="749241"/>
                    <a:pt x="69176" y="815044"/>
                  </a:cubicBezTo>
                  <a:cubicBezTo>
                    <a:pt x="59391" y="845623"/>
                    <a:pt x="48688" y="876203"/>
                    <a:pt x="42572" y="906783"/>
                  </a:cubicBezTo>
                  <a:cubicBezTo>
                    <a:pt x="39514" y="921768"/>
                    <a:pt x="35539" y="937364"/>
                    <a:pt x="32787" y="950514"/>
                  </a:cubicBezTo>
                  <a:cubicBezTo>
                    <a:pt x="30034" y="963663"/>
                    <a:pt x="28200" y="978647"/>
                    <a:pt x="26059" y="991796"/>
                  </a:cubicBezTo>
                  <a:cubicBezTo>
                    <a:pt x="10463" y="1098216"/>
                    <a:pt x="14133" y="1171303"/>
                    <a:pt x="8628" y="1171303"/>
                  </a:cubicBezTo>
                  <a:cubicBezTo>
                    <a:pt x="4077" y="1155082"/>
                    <a:pt x="1812" y="1138305"/>
                    <a:pt x="1900" y="1121457"/>
                  </a:cubicBezTo>
                  <a:cubicBezTo>
                    <a:pt x="74" y="1102351"/>
                    <a:pt x="-437" y="1083142"/>
                    <a:pt x="372" y="1063966"/>
                  </a:cubicBezTo>
                  <a:cubicBezTo>
                    <a:pt x="232" y="1038952"/>
                    <a:pt x="1354" y="1013946"/>
                    <a:pt x="3735" y="989044"/>
                  </a:cubicBezTo>
                  <a:cubicBezTo>
                    <a:pt x="5265" y="975589"/>
                    <a:pt x="6793" y="961216"/>
                    <a:pt x="8017" y="946538"/>
                  </a:cubicBezTo>
                  <a:cubicBezTo>
                    <a:pt x="9240" y="931859"/>
                    <a:pt x="13216" y="915958"/>
                    <a:pt x="15968" y="901279"/>
                  </a:cubicBezTo>
                  <a:cubicBezTo>
                    <a:pt x="21823" y="868595"/>
                    <a:pt x="29377" y="836238"/>
                    <a:pt x="38597" y="804339"/>
                  </a:cubicBezTo>
                  <a:cubicBezTo>
                    <a:pt x="59493" y="735086"/>
                    <a:pt x="87469" y="668170"/>
                    <a:pt x="122081" y="604651"/>
                  </a:cubicBezTo>
                  <a:cubicBezTo>
                    <a:pt x="157662" y="541554"/>
                    <a:pt x="199129" y="481962"/>
                    <a:pt x="245931" y="426673"/>
                  </a:cubicBezTo>
                  <a:cubicBezTo>
                    <a:pt x="287454" y="378881"/>
                    <a:pt x="332647" y="334405"/>
                    <a:pt x="381096" y="293649"/>
                  </a:cubicBezTo>
                  <a:cubicBezTo>
                    <a:pt x="401890" y="275302"/>
                    <a:pt x="422685" y="260318"/>
                    <a:pt x="442256" y="246862"/>
                  </a:cubicBezTo>
                  <a:cubicBezTo>
                    <a:pt x="461827" y="233407"/>
                    <a:pt x="476506" y="222092"/>
                    <a:pt x="489961" y="213224"/>
                  </a:cubicBezTo>
                  <a:lnTo>
                    <a:pt x="520542" y="192123"/>
                  </a:lnTo>
                  <a:lnTo>
                    <a:pt x="532161" y="185396"/>
                  </a:lnTo>
                  <a:lnTo>
                    <a:pt x="576503" y="160626"/>
                  </a:lnTo>
                  <a:cubicBezTo>
                    <a:pt x="604943" y="145948"/>
                    <a:pt x="646226" y="124541"/>
                    <a:pt x="697295" y="103747"/>
                  </a:cubicBezTo>
                  <a:cubicBezTo>
                    <a:pt x="822296" y="52577"/>
                    <a:pt x="954027" y="19721"/>
                    <a:pt x="1088417" y="6196"/>
                  </a:cubicBezTo>
                  <a:cubicBezTo>
                    <a:pt x="1159575" y="-406"/>
                    <a:pt x="1231124" y="-1734"/>
                    <a:pt x="1302479" y="2220"/>
                  </a:cubicBezTo>
                  <a:cubicBezTo>
                    <a:pt x="1364819" y="6541"/>
                    <a:pt x="1426757" y="15434"/>
                    <a:pt x="1487795" y="28825"/>
                  </a:cubicBezTo>
                  <a:cubicBezTo>
                    <a:pt x="1512165" y="33758"/>
                    <a:pt x="1536256" y="39985"/>
                    <a:pt x="1559964" y="47479"/>
                  </a:cubicBezTo>
                  <a:cubicBezTo>
                    <a:pt x="1578504" y="52440"/>
                    <a:pt x="1596775" y="58359"/>
                    <a:pt x="1614702" y="65215"/>
                  </a:cubicBezTo>
                  <a:cubicBezTo>
                    <a:pt x="1631264" y="70474"/>
                    <a:pt x="1646935" y="78207"/>
                    <a:pt x="1661184" y="88150"/>
                  </a:cubicBezTo>
                  <a:close/>
                </a:path>
              </a:pathLst>
            </a:custGeom>
            <a:solidFill>
              <a:srgbClr val="FFFFFF"/>
            </a:solidFill>
            <a:ln w="30569"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13E882EA-6161-4C92-A1F3-B14186B1C892}"/>
                </a:ext>
              </a:extLst>
            </p:cNvPr>
            <p:cNvSpPr/>
            <p:nvPr/>
          </p:nvSpPr>
          <p:spPr>
            <a:xfrm>
              <a:off x="6369418" y="11269725"/>
              <a:ext cx="3417084" cy="2488012"/>
            </a:xfrm>
            <a:custGeom>
              <a:avLst/>
              <a:gdLst>
                <a:gd name="connsiteX0" fmla="*/ 2996863 w 2996862"/>
                <a:gd name="connsiteY0" fmla="*/ 68667 h 2178702"/>
                <a:gd name="connsiteX1" fmla="*/ 2984325 w 2996862"/>
                <a:gd name="connsiteY1" fmla="*/ 68667 h 2178702"/>
                <a:gd name="connsiteX2" fmla="*/ 2960779 w 2996862"/>
                <a:gd name="connsiteY2" fmla="*/ 63774 h 2178702"/>
                <a:gd name="connsiteX3" fmla="*/ 2943348 w 2996862"/>
                <a:gd name="connsiteY3" fmla="*/ 59187 h 2178702"/>
                <a:gd name="connsiteX4" fmla="*/ 2920413 w 2996862"/>
                <a:gd name="connsiteY4" fmla="*/ 56129 h 2178702"/>
                <a:gd name="connsiteX5" fmla="*/ 2920413 w 2996862"/>
                <a:gd name="connsiteY5" fmla="*/ 56129 h 2178702"/>
                <a:gd name="connsiteX6" fmla="*/ 2544887 w 2996862"/>
                <a:gd name="connsiteY6" fmla="*/ 28913 h 2178702"/>
                <a:gd name="connsiteX7" fmla="*/ 1883743 w 2996862"/>
                <a:gd name="connsiteY7" fmla="*/ 95883 h 2178702"/>
                <a:gd name="connsiteX8" fmla="*/ 1291404 w 2996862"/>
                <a:gd name="connsiteY8" fmla="*/ 313309 h 2178702"/>
                <a:gd name="connsiteX9" fmla="*/ 1191406 w 2996862"/>
                <a:gd name="connsiteY9" fmla="*/ 370800 h 2178702"/>
                <a:gd name="connsiteX10" fmla="*/ 1117096 w 2996862"/>
                <a:gd name="connsiteY10" fmla="*/ 419116 h 2178702"/>
                <a:gd name="connsiteX11" fmla="*/ 1070308 w 2996862"/>
                <a:gd name="connsiteY11" fmla="*/ 450002 h 2178702"/>
                <a:gd name="connsiteX12" fmla="*/ 1054101 w 2996862"/>
                <a:gd name="connsiteY12" fmla="*/ 461623 h 2178702"/>
                <a:gd name="connsiteX13" fmla="*/ 985907 w 2996862"/>
                <a:gd name="connsiteY13" fmla="*/ 515138 h 2178702"/>
                <a:gd name="connsiteX14" fmla="*/ 910679 w 2996862"/>
                <a:gd name="connsiteY14" fmla="*/ 580886 h 2178702"/>
                <a:gd name="connsiteX15" fmla="*/ 865726 w 2996862"/>
                <a:gd name="connsiteY15" fmla="*/ 622780 h 2178702"/>
                <a:gd name="connsiteX16" fmla="*/ 818327 w 2996862"/>
                <a:gd name="connsiteY16" fmla="*/ 672015 h 2178702"/>
                <a:gd name="connsiteX17" fmla="*/ 716189 w 2996862"/>
                <a:gd name="connsiteY17" fmla="*/ 786996 h 2178702"/>
                <a:gd name="connsiteX18" fmla="*/ 664203 w 2996862"/>
                <a:gd name="connsiteY18" fmla="*/ 853049 h 2178702"/>
                <a:gd name="connsiteX19" fmla="*/ 611299 w 2996862"/>
                <a:gd name="connsiteY19" fmla="*/ 923385 h 2178702"/>
                <a:gd name="connsiteX20" fmla="*/ 410693 w 2996862"/>
                <a:gd name="connsiteY20" fmla="*/ 1239890 h 2178702"/>
                <a:gd name="connsiteX21" fmla="*/ 114370 w 2996862"/>
                <a:gd name="connsiteY21" fmla="*/ 1878406 h 2178702"/>
                <a:gd name="connsiteX22" fmla="*/ 33027 w 2996862"/>
                <a:gd name="connsiteY22" fmla="*/ 2096442 h 2178702"/>
                <a:gd name="connsiteX23" fmla="*/ 0 w 2996862"/>
                <a:gd name="connsiteY23" fmla="*/ 2178703 h 2178702"/>
                <a:gd name="connsiteX24" fmla="*/ 21406 w 2996862"/>
                <a:gd name="connsiteY24" fmla="*/ 2092772 h 2178702"/>
                <a:gd name="connsiteX25" fmla="*/ 92658 w 2996862"/>
                <a:gd name="connsiteY25" fmla="*/ 1870454 h 2178702"/>
                <a:gd name="connsiteX26" fmla="*/ 374302 w 2996862"/>
                <a:gd name="connsiteY26" fmla="*/ 1220318 h 2178702"/>
                <a:gd name="connsiteX27" fmla="*/ 571851 w 2996862"/>
                <a:gd name="connsiteY27" fmla="*/ 895863 h 2178702"/>
                <a:gd name="connsiteX28" fmla="*/ 624448 w 2996862"/>
                <a:gd name="connsiteY28" fmla="*/ 823387 h 2178702"/>
                <a:gd name="connsiteX29" fmla="*/ 676435 w 2996862"/>
                <a:gd name="connsiteY29" fmla="*/ 755193 h 2178702"/>
                <a:gd name="connsiteX30" fmla="*/ 778879 w 2996862"/>
                <a:gd name="connsiteY30" fmla="*/ 635624 h 2178702"/>
                <a:gd name="connsiteX31" fmla="*/ 826889 w 2996862"/>
                <a:gd name="connsiteY31" fmla="*/ 584555 h 2178702"/>
                <a:gd name="connsiteX32" fmla="*/ 872454 w 2996862"/>
                <a:gd name="connsiteY32" fmla="*/ 540826 h 2178702"/>
                <a:gd name="connsiteX33" fmla="*/ 949210 w 2996862"/>
                <a:gd name="connsiteY33" fmla="*/ 472020 h 2178702"/>
                <a:gd name="connsiteX34" fmla="*/ 1019239 w 2996862"/>
                <a:gd name="connsiteY34" fmla="*/ 415446 h 2178702"/>
                <a:gd name="connsiteX35" fmla="*/ 1036059 w 2996862"/>
                <a:gd name="connsiteY35" fmla="*/ 403520 h 2178702"/>
                <a:gd name="connsiteX36" fmla="*/ 1084681 w 2996862"/>
                <a:gd name="connsiteY36" fmla="*/ 370800 h 2178702"/>
                <a:gd name="connsiteX37" fmla="*/ 1161743 w 2996862"/>
                <a:gd name="connsiteY37" fmla="*/ 322177 h 2178702"/>
                <a:gd name="connsiteX38" fmla="*/ 1265716 w 2996862"/>
                <a:gd name="connsiteY38" fmla="*/ 264380 h 2178702"/>
                <a:gd name="connsiteX39" fmla="*/ 1874569 w 2996862"/>
                <a:gd name="connsiteY39" fmla="*/ 54294 h 2178702"/>
                <a:gd name="connsiteX40" fmla="*/ 2545499 w 2996862"/>
                <a:gd name="connsiteY40" fmla="*/ 2919 h 2178702"/>
                <a:gd name="connsiteX41" fmla="*/ 2921025 w 2996862"/>
                <a:gd name="connsiteY41" fmla="*/ 50624 h 2178702"/>
                <a:gd name="connsiteX42" fmla="*/ 2921024 w 2996862"/>
                <a:gd name="connsiteY42" fmla="*/ 50624 h 2178702"/>
                <a:gd name="connsiteX43" fmla="*/ 2945182 w 2996862"/>
                <a:gd name="connsiteY43" fmla="*/ 54294 h 2178702"/>
                <a:gd name="connsiteX44" fmla="*/ 2962920 w 2996862"/>
                <a:gd name="connsiteY44" fmla="*/ 59798 h 2178702"/>
                <a:gd name="connsiteX45" fmla="*/ 2985243 w 2996862"/>
                <a:gd name="connsiteY45" fmla="*/ 65915 h 2178702"/>
                <a:gd name="connsiteX46" fmla="*/ 2996863 w 2996862"/>
                <a:gd name="connsiteY46" fmla="*/ 68667 h 217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996862" h="2178702">
                  <a:moveTo>
                    <a:pt x="2996863" y="68667"/>
                  </a:moveTo>
                  <a:cubicBezTo>
                    <a:pt x="2996863" y="68667"/>
                    <a:pt x="2995028" y="68667"/>
                    <a:pt x="2984325" y="68667"/>
                  </a:cubicBezTo>
                  <a:cubicBezTo>
                    <a:pt x="2976296" y="68076"/>
                    <a:pt x="2968379" y="66431"/>
                    <a:pt x="2960779" y="63774"/>
                  </a:cubicBezTo>
                  <a:lnTo>
                    <a:pt x="2943348" y="59187"/>
                  </a:lnTo>
                  <a:cubicBezTo>
                    <a:pt x="2935765" y="57746"/>
                    <a:pt x="2928108" y="56726"/>
                    <a:pt x="2920413" y="56129"/>
                  </a:cubicBezTo>
                  <a:lnTo>
                    <a:pt x="2920413" y="56129"/>
                  </a:lnTo>
                  <a:cubicBezTo>
                    <a:pt x="2879129" y="56129"/>
                    <a:pt x="2736931" y="30441"/>
                    <a:pt x="2544887" y="28913"/>
                  </a:cubicBezTo>
                  <a:cubicBezTo>
                    <a:pt x="2322656" y="25563"/>
                    <a:pt x="2100788" y="48037"/>
                    <a:pt x="1883743" y="95883"/>
                  </a:cubicBezTo>
                  <a:cubicBezTo>
                    <a:pt x="1677295" y="140973"/>
                    <a:pt x="1477996" y="214128"/>
                    <a:pt x="1291404" y="313309"/>
                  </a:cubicBezTo>
                  <a:cubicBezTo>
                    <a:pt x="1253178" y="331962"/>
                    <a:pt x="1221069" y="353675"/>
                    <a:pt x="1191406" y="370800"/>
                  </a:cubicBezTo>
                  <a:cubicBezTo>
                    <a:pt x="1165846" y="385657"/>
                    <a:pt x="1141046" y="401782"/>
                    <a:pt x="1117096" y="419116"/>
                  </a:cubicBezTo>
                  <a:lnTo>
                    <a:pt x="1070308" y="450002"/>
                  </a:lnTo>
                  <a:cubicBezTo>
                    <a:pt x="1059299" y="457341"/>
                    <a:pt x="1054101" y="461623"/>
                    <a:pt x="1054101" y="461623"/>
                  </a:cubicBezTo>
                  <a:lnTo>
                    <a:pt x="985907" y="515138"/>
                  </a:lnTo>
                  <a:cubicBezTo>
                    <a:pt x="963277" y="531346"/>
                    <a:pt x="939425" y="555198"/>
                    <a:pt x="910679" y="580886"/>
                  </a:cubicBezTo>
                  <a:cubicBezTo>
                    <a:pt x="896613" y="594035"/>
                    <a:pt x="880099" y="607184"/>
                    <a:pt x="865726" y="622780"/>
                  </a:cubicBezTo>
                  <a:lnTo>
                    <a:pt x="818327" y="672015"/>
                  </a:lnTo>
                  <a:cubicBezTo>
                    <a:pt x="784383" y="705347"/>
                    <a:pt x="752274" y="745713"/>
                    <a:pt x="716189" y="786996"/>
                  </a:cubicBezTo>
                  <a:cubicBezTo>
                    <a:pt x="698147" y="807179"/>
                    <a:pt x="681939" y="830420"/>
                    <a:pt x="664203" y="853049"/>
                  </a:cubicBezTo>
                  <a:cubicBezTo>
                    <a:pt x="646466" y="875679"/>
                    <a:pt x="627812" y="898309"/>
                    <a:pt x="611299" y="923385"/>
                  </a:cubicBezTo>
                  <a:cubicBezTo>
                    <a:pt x="538935" y="1025301"/>
                    <a:pt x="471974" y="1130948"/>
                    <a:pt x="410693" y="1239890"/>
                  </a:cubicBezTo>
                  <a:cubicBezTo>
                    <a:pt x="297239" y="1445603"/>
                    <a:pt x="198226" y="1658956"/>
                    <a:pt x="114370" y="1878406"/>
                  </a:cubicBezTo>
                  <a:cubicBezTo>
                    <a:pt x="79203" y="1967699"/>
                    <a:pt x="53210" y="2043538"/>
                    <a:pt x="33027" y="2096442"/>
                  </a:cubicBezTo>
                  <a:cubicBezTo>
                    <a:pt x="24429" y="2124769"/>
                    <a:pt x="13378" y="2152294"/>
                    <a:pt x="0" y="2178703"/>
                  </a:cubicBezTo>
                  <a:cubicBezTo>
                    <a:pt x="4816" y="2149531"/>
                    <a:pt x="11974" y="2120795"/>
                    <a:pt x="21406" y="2092772"/>
                  </a:cubicBezTo>
                  <a:cubicBezTo>
                    <a:pt x="37002" y="2038646"/>
                    <a:pt x="60549" y="1961583"/>
                    <a:pt x="92658" y="1870454"/>
                  </a:cubicBezTo>
                  <a:cubicBezTo>
                    <a:pt x="169917" y="1646914"/>
                    <a:pt x="264070" y="1429575"/>
                    <a:pt x="374302" y="1220318"/>
                  </a:cubicBezTo>
                  <a:cubicBezTo>
                    <a:pt x="434188" y="1108646"/>
                    <a:pt x="500136" y="1000333"/>
                    <a:pt x="571851" y="895863"/>
                  </a:cubicBezTo>
                  <a:cubicBezTo>
                    <a:pt x="588364" y="870174"/>
                    <a:pt x="607324" y="846934"/>
                    <a:pt x="624448" y="823387"/>
                  </a:cubicBezTo>
                  <a:cubicBezTo>
                    <a:pt x="641573" y="799840"/>
                    <a:pt x="658087" y="776294"/>
                    <a:pt x="676435" y="755193"/>
                  </a:cubicBezTo>
                  <a:cubicBezTo>
                    <a:pt x="712520" y="712380"/>
                    <a:pt x="744629" y="670485"/>
                    <a:pt x="778879" y="635624"/>
                  </a:cubicBezTo>
                  <a:lnTo>
                    <a:pt x="826889" y="584555"/>
                  </a:lnTo>
                  <a:cubicBezTo>
                    <a:pt x="842179" y="568348"/>
                    <a:pt x="857470" y="553975"/>
                    <a:pt x="872454" y="540826"/>
                  </a:cubicBezTo>
                  <a:cubicBezTo>
                    <a:pt x="903034" y="513609"/>
                    <a:pt x="926275" y="489145"/>
                    <a:pt x="949210" y="472020"/>
                  </a:cubicBezTo>
                  <a:lnTo>
                    <a:pt x="1019239" y="415446"/>
                  </a:lnTo>
                  <a:cubicBezTo>
                    <a:pt x="1024630" y="411175"/>
                    <a:pt x="1030244" y="407194"/>
                    <a:pt x="1036059" y="403520"/>
                  </a:cubicBezTo>
                  <a:lnTo>
                    <a:pt x="1084681" y="370800"/>
                  </a:lnTo>
                  <a:cubicBezTo>
                    <a:pt x="1109531" y="353300"/>
                    <a:pt x="1135251" y="337072"/>
                    <a:pt x="1161743" y="322177"/>
                  </a:cubicBezTo>
                  <a:cubicBezTo>
                    <a:pt x="1192324" y="304746"/>
                    <a:pt x="1225962" y="283034"/>
                    <a:pt x="1265716" y="264380"/>
                  </a:cubicBezTo>
                  <a:cubicBezTo>
                    <a:pt x="1457948" y="166469"/>
                    <a:pt x="1662861" y="95763"/>
                    <a:pt x="1874569" y="54294"/>
                  </a:cubicBezTo>
                  <a:cubicBezTo>
                    <a:pt x="2095272" y="9809"/>
                    <a:pt x="2320596" y="-7444"/>
                    <a:pt x="2545499" y="2919"/>
                  </a:cubicBezTo>
                  <a:cubicBezTo>
                    <a:pt x="2671848" y="7574"/>
                    <a:pt x="2797525" y="23540"/>
                    <a:pt x="2921025" y="50624"/>
                  </a:cubicBezTo>
                  <a:lnTo>
                    <a:pt x="2921024" y="50624"/>
                  </a:lnTo>
                  <a:cubicBezTo>
                    <a:pt x="2929161" y="51212"/>
                    <a:pt x="2937238" y="52440"/>
                    <a:pt x="2945182" y="54294"/>
                  </a:cubicBezTo>
                  <a:lnTo>
                    <a:pt x="2962920" y="59798"/>
                  </a:lnTo>
                  <a:cubicBezTo>
                    <a:pt x="2970150" y="62538"/>
                    <a:pt x="2977625" y="64586"/>
                    <a:pt x="2985243" y="65915"/>
                  </a:cubicBezTo>
                  <a:cubicBezTo>
                    <a:pt x="2996863" y="68667"/>
                    <a:pt x="2996863" y="68667"/>
                    <a:pt x="2996863" y="68667"/>
                  </a:cubicBezTo>
                  <a:close/>
                </a:path>
              </a:pathLst>
            </a:custGeom>
            <a:solidFill>
              <a:srgbClr val="FFFFFF"/>
            </a:solidFill>
            <a:ln w="30569"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56D950B3-1018-4834-984E-FE2181BC1F38}"/>
                </a:ext>
              </a:extLst>
            </p:cNvPr>
            <p:cNvSpPr/>
            <p:nvPr/>
          </p:nvSpPr>
          <p:spPr>
            <a:xfrm>
              <a:off x="9348907" y="10034296"/>
              <a:ext cx="2006919" cy="1206316"/>
            </a:xfrm>
            <a:custGeom>
              <a:avLst/>
              <a:gdLst>
                <a:gd name="connsiteX0" fmla="*/ 1759893 w 1760114"/>
                <a:gd name="connsiteY0" fmla="*/ 187230 h 1056346"/>
                <a:gd name="connsiteX1" fmla="*/ 1603933 w 1760114"/>
                <a:gd name="connsiteY1" fmla="*/ 107721 h 1056346"/>
                <a:gd name="connsiteX2" fmla="*/ 1525037 w 1760114"/>
                <a:gd name="connsiteY2" fmla="*/ 77141 h 1056346"/>
                <a:gd name="connsiteX3" fmla="*/ 1433296 w 1760114"/>
                <a:gd name="connsiteY3" fmla="*/ 53594 h 1056346"/>
                <a:gd name="connsiteX4" fmla="*/ 1231772 w 1760114"/>
                <a:gd name="connsiteY4" fmla="*/ 39528 h 1056346"/>
                <a:gd name="connsiteX5" fmla="*/ 1033001 w 1760114"/>
                <a:gd name="connsiteY5" fmla="*/ 73777 h 1056346"/>
                <a:gd name="connsiteX6" fmla="*/ 868173 w 1760114"/>
                <a:gd name="connsiteY6" fmla="*/ 136466 h 1056346"/>
                <a:gd name="connsiteX7" fmla="*/ 805178 w 1760114"/>
                <a:gd name="connsiteY7" fmla="*/ 167047 h 1056346"/>
                <a:gd name="connsiteX8" fmla="*/ 757779 w 1760114"/>
                <a:gd name="connsiteY8" fmla="*/ 193957 h 1056346"/>
                <a:gd name="connsiteX9" fmla="*/ 717106 w 1760114"/>
                <a:gd name="connsiteY9" fmla="*/ 218727 h 1056346"/>
                <a:gd name="connsiteX10" fmla="*/ 676740 w 1760114"/>
                <a:gd name="connsiteY10" fmla="*/ 244108 h 1056346"/>
                <a:gd name="connsiteX11" fmla="*/ 631482 w 1760114"/>
                <a:gd name="connsiteY11" fmla="*/ 274689 h 1056346"/>
                <a:gd name="connsiteX12" fmla="*/ 574297 w 1760114"/>
                <a:gd name="connsiteY12" fmla="*/ 316890 h 1056346"/>
                <a:gd name="connsiteX13" fmla="*/ 438826 w 1760114"/>
                <a:gd name="connsiteY13" fmla="*/ 433095 h 1056346"/>
                <a:gd name="connsiteX14" fmla="*/ 298157 w 1760114"/>
                <a:gd name="connsiteY14" fmla="*/ 582327 h 1056346"/>
                <a:gd name="connsiteX15" fmla="*/ 80426 w 1760114"/>
                <a:gd name="connsiteY15" fmla="*/ 899444 h 1056346"/>
                <a:gd name="connsiteX16" fmla="*/ 0 w 1760114"/>
                <a:gd name="connsiteY16" fmla="*/ 1056320 h 1056346"/>
                <a:gd name="connsiteX17" fmla="*/ 12232 w 1760114"/>
                <a:gd name="connsiteY17" fmla="*/ 1008921 h 1056346"/>
                <a:gd name="connsiteX18" fmla="*/ 60243 w 1760114"/>
                <a:gd name="connsiteY18" fmla="*/ 889353 h 1056346"/>
                <a:gd name="connsiteX19" fmla="*/ 266659 w 1760114"/>
                <a:gd name="connsiteY19" fmla="*/ 556639 h 1056346"/>
                <a:gd name="connsiteX20" fmla="*/ 405494 w 1760114"/>
                <a:gd name="connsiteY20" fmla="*/ 398845 h 1056346"/>
                <a:gd name="connsiteX21" fmla="*/ 541576 w 1760114"/>
                <a:gd name="connsiteY21" fmla="*/ 276524 h 1056346"/>
                <a:gd name="connsiteX22" fmla="*/ 599372 w 1760114"/>
                <a:gd name="connsiteY22" fmla="*/ 231265 h 1056346"/>
                <a:gd name="connsiteX23" fmla="*/ 645549 w 1760114"/>
                <a:gd name="connsiteY23" fmla="*/ 197933 h 1056346"/>
                <a:gd name="connsiteX24" fmla="*/ 689584 w 1760114"/>
                <a:gd name="connsiteY24" fmla="*/ 171940 h 1056346"/>
                <a:gd name="connsiteX25" fmla="*/ 732397 w 1760114"/>
                <a:gd name="connsiteY25" fmla="*/ 147476 h 1056346"/>
                <a:gd name="connsiteX26" fmla="*/ 782242 w 1760114"/>
                <a:gd name="connsiteY26" fmla="*/ 120565 h 1056346"/>
                <a:gd name="connsiteX27" fmla="*/ 848907 w 1760114"/>
                <a:gd name="connsiteY27" fmla="*/ 89985 h 1056346"/>
                <a:gd name="connsiteX28" fmla="*/ 1023215 w 1760114"/>
                <a:gd name="connsiteY28" fmla="*/ 28824 h 1056346"/>
                <a:gd name="connsiteX29" fmla="*/ 1232995 w 1760114"/>
                <a:gd name="connsiteY29" fmla="*/ 79 h 1056346"/>
                <a:gd name="connsiteX30" fmla="*/ 1443081 w 1760114"/>
                <a:gd name="connsiteY30" fmla="*/ 23320 h 1056346"/>
                <a:gd name="connsiteX31" fmla="*/ 1534822 w 1760114"/>
                <a:gd name="connsiteY31" fmla="*/ 53900 h 1056346"/>
                <a:gd name="connsiteX32" fmla="*/ 1614024 w 1760114"/>
                <a:gd name="connsiteY32" fmla="*/ 88762 h 1056346"/>
                <a:gd name="connsiteX33" fmla="*/ 1677326 w 1760114"/>
                <a:gd name="connsiteY33" fmla="*/ 125153 h 1056346"/>
                <a:gd name="connsiteX34" fmla="*/ 1723502 w 1760114"/>
                <a:gd name="connsiteY34" fmla="*/ 155733 h 1056346"/>
                <a:gd name="connsiteX35" fmla="*/ 1759893 w 1760114"/>
                <a:gd name="connsiteY35" fmla="*/ 187230 h 105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60114" h="1056346">
                  <a:moveTo>
                    <a:pt x="1759893" y="187230"/>
                  </a:moveTo>
                  <a:cubicBezTo>
                    <a:pt x="1756834" y="191817"/>
                    <a:pt x="1698732" y="149616"/>
                    <a:pt x="1603933" y="107721"/>
                  </a:cubicBezTo>
                  <a:cubicBezTo>
                    <a:pt x="1578265" y="95970"/>
                    <a:pt x="1551919" y="85758"/>
                    <a:pt x="1525037" y="77141"/>
                  </a:cubicBezTo>
                  <a:cubicBezTo>
                    <a:pt x="1494986" y="67357"/>
                    <a:pt x="1464344" y="59492"/>
                    <a:pt x="1433296" y="53594"/>
                  </a:cubicBezTo>
                  <a:cubicBezTo>
                    <a:pt x="1366930" y="40828"/>
                    <a:pt x="1299268" y="36104"/>
                    <a:pt x="1231772" y="39528"/>
                  </a:cubicBezTo>
                  <a:cubicBezTo>
                    <a:pt x="1164536" y="44263"/>
                    <a:pt x="1097945" y="55737"/>
                    <a:pt x="1033001" y="73777"/>
                  </a:cubicBezTo>
                  <a:cubicBezTo>
                    <a:pt x="976539" y="90436"/>
                    <a:pt x="921435" y="111394"/>
                    <a:pt x="868173" y="136466"/>
                  </a:cubicBezTo>
                  <a:cubicBezTo>
                    <a:pt x="844320" y="146864"/>
                    <a:pt x="823526" y="158484"/>
                    <a:pt x="805178" y="167047"/>
                  </a:cubicBezTo>
                  <a:cubicBezTo>
                    <a:pt x="786829" y="175609"/>
                    <a:pt x="770622" y="186006"/>
                    <a:pt x="757779" y="193957"/>
                  </a:cubicBezTo>
                  <a:lnTo>
                    <a:pt x="717106" y="218727"/>
                  </a:lnTo>
                  <a:lnTo>
                    <a:pt x="676740" y="244108"/>
                  </a:lnTo>
                  <a:cubicBezTo>
                    <a:pt x="663897" y="252060"/>
                    <a:pt x="648913" y="263069"/>
                    <a:pt x="631482" y="274689"/>
                  </a:cubicBezTo>
                  <a:cubicBezTo>
                    <a:pt x="614051" y="286309"/>
                    <a:pt x="594786" y="300682"/>
                    <a:pt x="574297" y="316890"/>
                  </a:cubicBezTo>
                  <a:cubicBezTo>
                    <a:pt x="532708" y="347470"/>
                    <a:pt x="486837" y="388447"/>
                    <a:pt x="438826" y="433095"/>
                  </a:cubicBezTo>
                  <a:cubicBezTo>
                    <a:pt x="389416" y="480401"/>
                    <a:pt x="342464" y="530210"/>
                    <a:pt x="298157" y="582327"/>
                  </a:cubicBezTo>
                  <a:cubicBezTo>
                    <a:pt x="214904" y="680292"/>
                    <a:pt x="141944" y="786556"/>
                    <a:pt x="80426" y="899444"/>
                  </a:cubicBezTo>
                  <a:cubicBezTo>
                    <a:pt x="29969" y="991184"/>
                    <a:pt x="4587" y="1057849"/>
                    <a:pt x="0" y="1056320"/>
                  </a:cubicBezTo>
                  <a:cubicBezTo>
                    <a:pt x="1748" y="1040009"/>
                    <a:pt x="5869" y="1024041"/>
                    <a:pt x="12232" y="1008921"/>
                  </a:cubicBezTo>
                  <a:cubicBezTo>
                    <a:pt x="25878" y="968159"/>
                    <a:pt x="41910" y="928234"/>
                    <a:pt x="60243" y="889353"/>
                  </a:cubicBezTo>
                  <a:cubicBezTo>
                    <a:pt x="116040" y="770888"/>
                    <a:pt x="185303" y="659247"/>
                    <a:pt x="266659" y="556639"/>
                  </a:cubicBezTo>
                  <a:cubicBezTo>
                    <a:pt x="309992" y="501522"/>
                    <a:pt x="356341" y="448842"/>
                    <a:pt x="405494" y="398845"/>
                  </a:cubicBezTo>
                  <a:cubicBezTo>
                    <a:pt x="448656" y="355691"/>
                    <a:pt x="494081" y="314859"/>
                    <a:pt x="541576" y="276524"/>
                  </a:cubicBezTo>
                  <a:cubicBezTo>
                    <a:pt x="562064" y="259093"/>
                    <a:pt x="581636" y="244108"/>
                    <a:pt x="599372" y="231265"/>
                  </a:cubicBezTo>
                  <a:cubicBezTo>
                    <a:pt x="617109" y="218421"/>
                    <a:pt x="632093" y="206495"/>
                    <a:pt x="645549" y="197933"/>
                  </a:cubicBezTo>
                  <a:lnTo>
                    <a:pt x="689584" y="171940"/>
                  </a:lnTo>
                  <a:cubicBezTo>
                    <a:pt x="689584" y="171940"/>
                    <a:pt x="704875" y="162766"/>
                    <a:pt x="732397" y="147476"/>
                  </a:cubicBezTo>
                  <a:cubicBezTo>
                    <a:pt x="745852" y="139525"/>
                    <a:pt x="762977" y="130045"/>
                    <a:pt x="782242" y="120565"/>
                  </a:cubicBezTo>
                  <a:cubicBezTo>
                    <a:pt x="801508" y="111085"/>
                    <a:pt x="823832" y="99465"/>
                    <a:pt x="848907" y="89985"/>
                  </a:cubicBezTo>
                  <a:cubicBezTo>
                    <a:pt x="905331" y="65099"/>
                    <a:pt x="963611" y="44650"/>
                    <a:pt x="1023215" y="28824"/>
                  </a:cubicBezTo>
                  <a:cubicBezTo>
                    <a:pt x="1091972" y="12080"/>
                    <a:pt x="1162269" y="2447"/>
                    <a:pt x="1232995" y="79"/>
                  </a:cubicBezTo>
                  <a:cubicBezTo>
                    <a:pt x="1303714" y="-881"/>
                    <a:pt x="1374281" y="6926"/>
                    <a:pt x="1443081" y="23320"/>
                  </a:cubicBezTo>
                  <a:cubicBezTo>
                    <a:pt x="1474320" y="31418"/>
                    <a:pt x="1504971" y="41635"/>
                    <a:pt x="1534822" y="53900"/>
                  </a:cubicBezTo>
                  <a:cubicBezTo>
                    <a:pt x="1562030" y="63591"/>
                    <a:pt x="1588500" y="75242"/>
                    <a:pt x="1614024" y="88762"/>
                  </a:cubicBezTo>
                  <a:cubicBezTo>
                    <a:pt x="1635830" y="99621"/>
                    <a:pt x="1656969" y="111773"/>
                    <a:pt x="1677326" y="125153"/>
                  </a:cubicBezTo>
                  <a:cubicBezTo>
                    <a:pt x="1693522" y="134076"/>
                    <a:pt x="1708965" y="144304"/>
                    <a:pt x="1723502" y="155733"/>
                  </a:cubicBezTo>
                  <a:cubicBezTo>
                    <a:pt x="1748578" y="174080"/>
                    <a:pt x="1762034" y="185701"/>
                    <a:pt x="1759893" y="187230"/>
                  </a:cubicBezTo>
                  <a:close/>
                </a:path>
              </a:pathLst>
            </a:custGeom>
            <a:solidFill>
              <a:srgbClr val="FFFFFF"/>
            </a:solidFill>
            <a:ln w="30569"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07C54CD1-BD7F-4BF1-AF7B-298D60418CE8}"/>
                </a:ext>
              </a:extLst>
            </p:cNvPr>
            <p:cNvSpPr/>
            <p:nvPr/>
          </p:nvSpPr>
          <p:spPr>
            <a:xfrm>
              <a:off x="14211281" y="5796163"/>
              <a:ext cx="944929" cy="853609"/>
            </a:xfrm>
            <a:custGeom>
              <a:avLst/>
              <a:gdLst>
                <a:gd name="connsiteX0" fmla="*/ 828725 w 828724"/>
                <a:gd name="connsiteY0" fmla="*/ 14786 h 747488"/>
                <a:gd name="connsiteX1" fmla="*/ 732397 w 828724"/>
                <a:gd name="connsiteY1" fmla="*/ 23961 h 747488"/>
                <a:gd name="connsiteX2" fmla="*/ 527509 w 828724"/>
                <a:gd name="connsiteY2" fmla="*/ 61880 h 747488"/>
                <a:gd name="connsiteX3" fmla="*/ 345862 w 828724"/>
                <a:gd name="connsiteY3" fmla="*/ 153621 h 747488"/>
                <a:gd name="connsiteX4" fmla="*/ 294182 w 828724"/>
                <a:gd name="connsiteY4" fmla="*/ 196739 h 747488"/>
                <a:gd name="connsiteX5" fmla="*/ 275834 w 828724"/>
                <a:gd name="connsiteY5" fmla="*/ 214170 h 747488"/>
                <a:gd name="connsiteX6" fmla="*/ 270941 w 828724"/>
                <a:gd name="connsiteY6" fmla="*/ 218451 h 747488"/>
                <a:gd name="connsiteX7" fmla="*/ 257486 w 828724"/>
                <a:gd name="connsiteY7" fmla="*/ 231906 h 747488"/>
                <a:gd name="connsiteX8" fmla="*/ 212227 w 828724"/>
                <a:gd name="connsiteY8" fmla="*/ 281752 h 747488"/>
                <a:gd name="connsiteX9" fmla="*/ 102750 w 828724"/>
                <a:gd name="connsiteY9" fmla="*/ 457588 h 747488"/>
                <a:gd name="connsiteX10" fmla="*/ 58714 w 828724"/>
                <a:gd name="connsiteY10" fmla="*/ 560949 h 747488"/>
                <a:gd name="connsiteX11" fmla="*/ 41590 w 828724"/>
                <a:gd name="connsiteY11" fmla="*/ 609878 h 747488"/>
                <a:gd name="connsiteX12" fmla="*/ 28440 w 828724"/>
                <a:gd name="connsiteY12" fmla="*/ 652384 h 747488"/>
                <a:gd name="connsiteX13" fmla="*/ 11622 w 828724"/>
                <a:gd name="connsiteY13" fmla="*/ 721802 h 747488"/>
                <a:gd name="connsiteX14" fmla="*/ 3058 w 828724"/>
                <a:gd name="connsiteY14" fmla="*/ 747489 h 747488"/>
                <a:gd name="connsiteX15" fmla="*/ 0 w 828724"/>
                <a:gd name="connsiteY15" fmla="*/ 719966 h 747488"/>
                <a:gd name="connsiteX16" fmla="*/ 6116 w 828724"/>
                <a:gd name="connsiteY16" fmla="*/ 650855 h 747488"/>
                <a:gd name="connsiteX17" fmla="*/ 6116 w 828724"/>
                <a:gd name="connsiteY17" fmla="*/ 638012 h 747488"/>
                <a:gd name="connsiteX18" fmla="*/ 8869 w 828724"/>
                <a:gd name="connsiteY18" fmla="*/ 626085 h 747488"/>
                <a:gd name="connsiteX19" fmla="*/ 14679 w 828724"/>
                <a:gd name="connsiteY19" fmla="*/ 602233 h 747488"/>
                <a:gd name="connsiteX20" fmla="*/ 27522 w 828724"/>
                <a:gd name="connsiteY20" fmla="*/ 550858 h 747488"/>
                <a:gd name="connsiteX21" fmla="*/ 64830 w 828724"/>
                <a:gd name="connsiteY21" fmla="*/ 441381 h 747488"/>
                <a:gd name="connsiteX22" fmla="*/ 169720 w 828724"/>
                <a:gd name="connsiteY22" fmla="*/ 249337 h 747488"/>
                <a:gd name="connsiteX23" fmla="*/ 216202 w 828724"/>
                <a:gd name="connsiteY23" fmla="*/ 192764 h 747488"/>
                <a:gd name="connsiteX24" fmla="*/ 230269 w 828724"/>
                <a:gd name="connsiteY24" fmla="*/ 177779 h 747488"/>
                <a:gd name="connsiteX25" fmla="*/ 235468 w 828724"/>
                <a:gd name="connsiteY25" fmla="*/ 172886 h 747488"/>
                <a:gd name="connsiteX26" fmla="*/ 256263 w 828724"/>
                <a:gd name="connsiteY26" fmla="*/ 154538 h 747488"/>
                <a:gd name="connsiteX27" fmla="*/ 314671 w 828724"/>
                <a:gd name="connsiteY27" fmla="*/ 110197 h 747488"/>
                <a:gd name="connsiteX28" fmla="*/ 515583 w 828724"/>
                <a:gd name="connsiteY28" fmla="*/ 21514 h 747488"/>
                <a:gd name="connsiteX29" fmla="*/ 731174 w 828724"/>
                <a:gd name="connsiteY29" fmla="*/ 414 h 747488"/>
                <a:gd name="connsiteX30" fmla="*/ 828725 w 828724"/>
                <a:gd name="connsiteY30" fmla="*/ 14787 h 747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8724" h="747488">
                  <a:moveTo>
                    <a:pt x="828725" y="14786"/>
                  </a:moveTo>
                  <a:cubicBezTo>
                    <a:pt x="797074" y="21530"/>
                    <a:pt x="764751" y="24609"/>
                    <a:pt x="732397" y="23961"/>
                  </a:cubicBezTo>
                  <a:cubicBezTo>
                    <a:pt x="662962" y="29398"/>
                    <a:pt x="594290" y="42107"/>
                    <a:pt x="527509" y="61880"/>
                  </a:cubicBezTo>
                  <a:cubicBezTo>
                    <a:pt x="462541" y="82787"/>
                    <a:pt x="401249" y="113743"/>
                    <a:pt x="345862" y="153621"/>
                  </a:cubicBezTo>
                  <a:cubicBezTo>
                    <a:pt x="327586" y="166687"/>
                    <a:pt x="310311" y="181099"/>
                    <a:pt x="294182" y="196739"/>
                  </a:cubicBezTo>
                  <a:lnTo>
                    <a:pt x="275834" y="214170"/>
                  </a:lnTo>
                  <a:lnTo>
                    <a:pt x="270941" y="218451"/>
                  </a:lnTo>
                  <a:cubicBezTo>
                    <a:pt x="266075" y="222537"/>
                    <a:pt x="261572" y="227039"/>
                    <a:pt x="257486" y="231906"/>
                  </a:cubicBezTo>
                  <a:cubicBezTo>
                    <a:pt x="246783" y="244138"/>
                    <a:pt x="229352" y="259428"/>
                    <a:pt x="212227" y="281752"/>
                  </a:cubicBezTo>
                  <a:cubicBezTo>
                    <a:pt x="168681" y="335666"/>
                    <a:pt x="131915" y="394720"/>
                    <a:pt x="102750" y="457588"/>
                  </a:cubicBezTo>
                  <a:cubicBezTo>
                    <a:pt x="85625" y="491838"/>
                    <a:pt x="72170" y="527311"/>
                    <a:pt x="58714" y="560949"/>
                  </a:cubicBezTo>
                  <a:cubicBezTo>
                    <a:pt x="51987" y="577462"/>
                    <a:pt x="47094" y="594282"/>
                    <a:pt x="41590" y="609878"/>
                  </a:cubicBezTo>
                  <a:cubicBezTo>
                    <a:pt x="35912" y="623613"/>
                    <a:pt x="31510" y="637842"/>
                    <a:pt x="28440" y="652384"/>
                  </a:cubicBezTo>
                  <a:cubicBezTo>
                    <a:pt x="24373" y="675870"/>
                    <a:pt x="18755" y="699060"/>
                    <a:pt x="11622" y="721802"/>
                  </a:cubicBezTo>
                  <a:cubicBezTo>
                    <a:pt x="7951" y="738009"/>
                    <a:pt x="5199" y="747489"/>
                    <a:pt x="3058" y="747489"/>
                  </a:cubicBezTo>
                  <a:cubicBezTo>
                    <a:pt x="917" y="747489"/>
                    <a:pt x="0" y="737703"/>
                    <a:pt x="0" y="719966"/>
                  </a:cubicBezTo>
                  <a:cubicBezTo>
                    <a:pt x="0" y="702230"/>
                    <a:pt x="5504" y="678072"/>
                    <a:pt x="6116" y="650855"/>
                  </a:cubicBezTo>
                  <a:cubicBezTo>
                    <a:pt x="6116" y="646880"/>
                    <a:pt x="6116" y="645962"/>
                    <a:pt x="6116" y="638012"/>
                  </a:cubicBezTo>
                  <a:cubicBezTo>
                    <a:pt x="6116" y="630061"/>
                    <a:pt x="7951" y="630367"/>
                    <a:pt x="8869" y="626085"/>
                  </a:cubicBezTo>
                  <a:cubicBezTo>
                    <a:pt x="9786" y="621804"/>
                    <a:pt x="12538" y="610489"/>
                    <a:pt x="14679" y="602233"/>
                  </a:cubicBezTo>
                  <a:cubicBezTo>
                    <a:pt x="18654" y="586025"/>
                    <a:pt x="22018" y="568594"/>
                    <a:pt x="27522" y="550858"/>
                  </a:cubicBezTo>
                  <a:cubicBezTo>
                    <a:pt x="37896" y="513695"/>
                    <a:pt x="50352" y="477145"/>
                    <a:pt x="64830" y="441381"/>
                  </a:cubicBezTo>
                  <a:cubicBezTo>
                    <a:pt x="91383" y="373119"/>
                    <a:pt x="126638" y="308571"/>
                    <a:pt x="169720" y="249337"/>
                  </a:cubicBezTo>
                  <a:cubicBezTo>
                    <a:pt x="186846" y="224567"/>
                    <a:pt x="205193" y="206525"/>
                    <a:pt x="216202" y="192764"/>
                  </a:cubicBezTo>
                  <a:cubicBezTo>
                    <a:pt x="220527" y="187439"/>
                    <a:pt x="225228" y="182431"/>
                    <a:pt x="230269" y="177779"/>
                  </a:cubicBezTo>
                  <a:lnTo>
                    <a:pt x="235468" y="172886"/>
                  </a:lnTo>
                  <a:lnTo>
                    <a:pt x="256263" y="154538"/>
                  </a:lnTo>
                  <a:cubicBezTo>
                    <a:pt x="274690" y="138434"/>
                    <a:pt x="294206" y="123618"/>
                    <a:pt x="314671" y="110197"/>
                  </a:cubicBezTo>
                  <a:cubicBezTo>
                    <a:pt x="376356" y="69875"/>
                    <a:pt x="444223" y="39918"/>
                    <a:pt x="515583" y="21514"/>
                  </a:cubicBezTo>
                  <a:cubicBezTo>
                    <a:pt x="586239" y="5233"/>
                    <a:pt x="658701" y="-1859"/>
                    <a:pt x="731174" y="414"/>
                  </a:cubicBezTo>
                  <a:cubicBezTo>
                    <a:pt x="764246" y="3"/>
                    <a:pt x="797176" y="4854"/>
                    <a:pt x="828725" y="14787"/>
                  </a:cubicBezTo>
                  <a:close/>
                </a:path>
              </a:pathLst>
            </a:custGeom>
            <a:solidFill>
              <a:srgbClr val="FFFFFF"/>
            </a:solidFill>
            <a:ln w="30569"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705F49B2-0D36-471B-9CA0-8F3A4E58506C}"/>
                </a:ext>
              </a:extLst>
            </p:cNvPr>
            <p:cNvSpPr/>
            <p:nvPr/>
          </p:nvSpPr>
          <p:spPr>
            <a:xfrm>
              <a:off x="14533089" y="2320877"/>
              <a:ext cx="2489616" cy="3564458"/>
            </a:xfrm>
            <a:custGeom>
              <a:avLst/>
              <a:gdLst>
                <a:gd name="connsiteX0" fmla="*/ 2183451 w 2183450"/>
                <a:gd name="connsiteY0" fmla="*/ 0 h 3121324"/>
                <a:gd name="connsiteX1" fmla="*/ 2094462 w 2183450"/>
                <a:gd name="connsiteY1" fmla="*/ 30580 h 3121324"/>
                <a:gd name="connsiteX2" fmla="*/ 2046757 w 2183450"/>
                <a:gd name="connsiteY2" fmla="*/ 44953 h 3121324"/>
                <a:gd name="connsiteX3" fmla="*/ 1989572 w 2183450"/>
                <a:gd name="connsiteY3" fmla="*/ 57185 h 3121324"/>
                <a:gd name="connsiteX4" fmla="*/ 1851961 w 2183450"/>
                <a:gd name="connsiteY4" fmla="*/ 83178 h 3121324"/>
                <a:gd name="connsiteX5" fmla="*/ 1688663 w 2183450"/>
                <a:gd name="connsiteY5" fmla="*/ 109171 h 3121324"/>
                <a:gd name="connsiteX6" fmla="*/ 1599980 w 2183450"/>
                <a:gd name="connsiteY6" fmla="*/ 123238 h 3121324"/>
                <a:gd name="connsiteX7" fmla="*/ 1508240 w 2183450"/>
                <a:gd name="connsiteY7" fmla="*/ 145562 h 3121324"/>
                <a:gd name="connsiteX8" fmla="*/ 1461757 w 2183450"/>
                <a:gd name="connsiteY8" fmla="*/ 157488 h 3121324"/>
                <a:gd name="connsiteX9" fmla="*/ 1415276 w 2183450"/>
                <a:gd name="connsiteY9" fmla="*/ 172167 h 3121324"/>
                <a:gd name="connsiteX10" fmla="*/ 1321088 w 2183450"/>
                <a:gd name="connsiteY10" fmla="*/ 202747 h 3121324"/>
                <a:gd name="connsiteX11" fmla="*/ 1135467 w 2183450"/>
                <a:gd name="connsiteY11" fmla="*/ 281338 h 3121324"/>
                <a:gd name="connsiteX12" fmla="*/ 1045561 w 2183450"/>
                <a:gd name="connsiteY12" fmla="*/ 327514 h 3121324"/>
                <a:gd name="connsiteX13" fmla="*/ 958407 w 2183450"/>
                <a:gd name="connsiteY13" fmla="*/ 377360 h 3121324"/>
                <a:gd name="connsiteX14" fmla="*/ 799389 w 2183450"/>
                <a:gd name="connsiteY14" fmla="*/ 489589 h 3121324"/>
                <a:gd name="connsiteX15" fmla="*/ 661472 w 2183450"/>
                <a:gd name="connsiteY15" fmla="*/ 608241 h 3121324"/>
                <a:gd name="connsiteX16" fmla="*/ 603065 w 2183450"/>
                <a:gd name="connsiteY16" fmla="*/ 669401 h 3121324"/>
                <a:gd name="connsiteX17" fmla="*/ 550160 w 2183450"/>
                <a:gd name="connsiteY17" fmla="*/ 727504 h 3121324"/>
                <a:gd name="connsiteX18" fmla="*/ 504290 w 2183450"/>
                <a:gd name="connsiteY18" fmla="*/ 783465 h 3121324"/>
                <a:gd name="connsiteX19" fmla="*/ 483190 w 2183450"/>
                <a:gd name="connsiteY19" fmla="*/ 809459 h 3121324"/>
                <a:gd name="connsiteX20" fmla="*/ 464841 w 2183450"/>
                <a:gd name="connsiteY20" fmla="*/ 835452 h 3121324"/>
                <a:gd name="connsiteX21" fmla="*/ 403681 w 2183450"/>
                <a:gd name="connsiteY21" fmla="*/ 922606 h 3121324"/>
                <a:gd name="connsiteX22" fmla="*/ 356588 w 2183450"/>
                <a:gd name="connsiteY22" fmla="*/ 1002420 h 3121324"/>
                <a:gd name="connsiteX23" fmla="*/ 312246 w 2183450"/>
                <a:gd name="connsiteY23" fmla="*/ 1083458 h 3121324"/>
                <a:gd name="connsiteX24" fmla="*/ 213778 w 2183450"/>
                <a:gd name="connsiteY24" fmla="*/ 1307305 h 3121324"/>
                <a:gd name="connsiteX25" fmla="*/ 164544 w 2183450"/>
                <a:gd name="connsiteY25" fmla="*/ 1463264 h 3121324"/>
                <a:gd name="connsiteX26" fmla="*/ 141914 w 2183450"/>
                <a:gd name="connsiteY26" fmla="*/ 1549806 h 3121324"/>
                <a:gd name="connsiteX27" fmla="*/ 122037 w 2183450"/>
                <a:gd name="connsiteY27" fmla="*/ 1641547 h 3121324"/>
                <a:gd name="connsiteX28" fmla="*/ 60877 w 2183450"/>
                <a:gd name="connsiteY28" fmla="*/ 2036949 h 3121324"/>
                <a:gd name="connsiteX29" fmla="*/ 32131 w 2183450"/>
                <a:gd name="connsiteY29" fmla="*/ 2436327 h 3121324"/>
                <a:gd name="connsiteX30" fmla="*/ 42222 w 2183450"/>
                <a:gd name="connsiteY30" fmla="*/ 2784942 h 3121324"/>
                <a:gd name="connsiteX31" fmla="*/ 80447 w 2183450"/>
                <a:gd name="connsiteY31" fmla="*/ 3029584 h 3121324"/>
                <a:gd name="connsiteX32" fmla="*/ 102771 w 2183450"/>
                <a:gd name="connsiteY32" fmla="*/ 3121324 h 3121324"/>
                <a:gd name="connsiteX33" fmla="*/ 92680 w 2183450"/>
                <a:gd name="connsiteY33" fmla="*/ 3099001 h 3121324"/>
                <a:gd name="connsiteX34" fmla="*/ 69134 w 2183450"/>
                <a:gd name="connsiteY34" fmla="*/ 3032947 h 3121324"/>
                <a:gd name="connsiteX35" fmla="*/ 20205 w 2183450"/>
                <a:gd name="connsiteY35" fmla="*/ 2788306 h 3121324"/>
                <a:gd name="connsiteX36" fmla="*/ 22 w 2183450"/>
                <a:gd name="connsiteY36" fmla="*/ 2436633 h 3121324"/>
                <a:gd name="connsiteX37" fmla="*/ 20510 w 2183450"/>
                <a:gd name="connsiteY37" fmla="*/ 2033586 h 3121324"/>
                <a:gd name="connsiteX38" fmla="*/ 75861 w 2183450"/>
                <a:gd name="connsiteY38" fmla="*/ 1633290 h 3121324"/>
                <a:gd name="connsiteX39" fmla="*/ 94209 w 2183450"/>
                <a:gd name="connsiteY39" fmla="*/ 1541550 h 3121324"/>
                <a:gd name="connsiteX40" fmla="*/ 116533 w 2183450"/>
                <a:gd name="connsiteY40" fmla="*/ 1452561 h 3121324"/>
                <a:gd name="connsiteX41" fmla="*/ 164544 w 2183450"/>
                <a:gd name="connsiteY41" fmla="*/ 1292015 h 3121324"/>
                <a:gd name="connsiteX42" fmla="*/ 262706 w 2183450"/>
                <a:gd name="connsiteY42" fmla="*/ 1060217 h 3121324"/>
                <a:gd name="connsiteX43" fmla="*/ 307353 w 2183450"/>
                <a:gd name="connsiteY43" fmla="*/ 976121 h 3121324"/>
                <a:gd name="connsiteX44" fmla="*/ 356893 w 2183450"/>
                <a:gd name="connsiteY44" fmla="*/ 894472 h 3121324"/>
                <a:gd name="connsiteX45" fmla="*/ 420500 w 2183450"/>
                <a:gd name="connsiteY45" fmla="*/ 805483 h 3121324"/>
                <a:gd name="connsiteX46" fmla="*/ 439460 w 2183450"/>
                <a:gd name="connsiteY46" fmla="*/ 778879 h 3121324"/>
                <a:gd name="connsiteX47" fmla="*/ 461784 w 2183450"/>
                <a:gd name="connsiteY47" fmla="*/ 752274 h 3121324"/>
                <a:gd name="connsiteX48" fmla="*/ 509794 w 2183450"/>
                <a:gd name="connsiteY48" fmla="*/ 695089 h 3121324"/>
                <a:gd name="connsiteX49" fmla="*/ 565144 w 2183450"/>
                <a:gd name="connsiteY49" fmla="*/ 636069 h 3121324"/>
                <a:gd name="connsiteX50" fmla="*/ 626305 w 2183450"/>
                <a:gd name="connsiteY50" fmla="*/ 574909 h 3121324"/>
                <a:gd name="connsiteX51" fmla="*/ 770032 w 2183450"/>
                <a:gd name="connsiteY51" fmla="*/ 455034 h 3121324"/>
                <a:gd name="connsiteX52" fmla="*/ 935165 w 2183450"/>
                <a:gd name="connsiteY52" fmla="*/ 342805 h 3121324"/>
                <a:gd name="connsiteX53" fmla="*/ 1025071 w 2183450"/>
                <a:gd name="connsiteY53" fmla="*/ 293264 h 3121324"/>
                <a:gd name="connsiteX54" fmla="*/ 1116812 w 2183450"/>
                <a:gd name="connsiteY54" fmla="*/ 248005 h 3121324"/>
                <a:gd name="connsiteX55" fmla="*/ 1307633 w 2183450"/>
                <a:gd name="connsiteY55" fmla="*/ 171555 h 3121324"/>
                <a:gd name="connsiteX56" fmla="*/ 1403961 w 2183450"/>
                <a:gd name="connsiteY56" fmla="*/ 142504 h 3121324"/>
                <a:gd name="connsiteX57" fmla="*/ 1451666 w 2183450"/>
                <a:gd name="connsiteY57" fmla="*/ 128743 h 3121324"/>
                <a:gd name="connsiteX58" fmla="*/ 1499065 w 2183450"/>
                <a:gd name="connsiteY58" fmla="*/ 117734 h 3121324"/>
                <a:gd name="connsiteX59" fmla="*/ 1590806 w 2183450"/>
                <a:gd name="connsiteY59" fmla="*/ 97245 h 3121324"/>
                <a:gd name="connsiteX60" fmla="*/ 1680712 w 2183450"/>
                <a:gd name="connsiteY60" fmla="*/ 85319 h 3121324"/>
                <a:gd name="connsiteX61" fmla="*/ 1844927 w 2183450"/>
                <a:gd name="connsiteY61" fmla="*/ 64524 h 3121324"/>
                <a:gd name="connsiteX62" fmla="*/ 1982538 w 2183450"/>
                <a:gd name="connsiteY62" fmla="*/ 43730 h 3121324"/>
                <a:gd name="connsiteX63" fmla="*/ 2040029 w 2183450"/>
                <a:gd name="connsiteY63" fmla="*/ 34250 h 3121324"/>
                <a:gd name="connsiteX64" fmla="*/ 2087735 w 2183450"/>
                <a:gd name="connsiteY64" fmla="*/ 22629 h 3121324"/>
                <a:gd name="connsiteX65" fmla="*/ 2183451 w 2183450"/>
                <a:gd name="connsiteY65" fmla="*/ 0 h 312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183450" h="3121324">
                  <a:moveTo>
                    <a:pt x="2183451" y="0"/>
                  </a:moveTo>
                  <a:cubicBezTo>
                    <a:pt x="2154672" y="12604"/>
                    <a:pt x="2124910" y="22832"/>
                    <a:pt x="2094462" y="30580"/>
                  </a:cubicBezTo>
                  <a:lnTo>
                    <a:pt x="2046757" y="44953"/>
                  </a:lnTo>
                  <a:lnTo>
                    <a:pt x="1989572" y="57185"/>
                  </a:lnTo>
                  <a:cubicBezTo>
                    <a:pt x="1948595" y="65442"/>
                    <a:pt x="1902725" y="76145"/>
                    <a:pt x="1851961" y="83178"/>
                  </a:cubicBezTo>
                  <a:lnTo>
                    <a:pt x="1688663" y="109171"/>
                  </a:lnTo>
                  <a:cubicBezTo>
                    <a:pt x="1659917" y="113759"/>
                    <a:pt x="1629948" y="117734"/>
                    <a:pt x="1599980" y="123238"/>
                  </a:cubicBezTo>
                  <a:lnTo>
                    <a:pt x="1508240" y="145562"/>
                  </a:lnTo>
                  <a:lnTo>
                    <a:pt x="1461757" y="157488"/>
                  </a:lnTo>
                  <a:lnTo>
                    <a:pt x="1415276" y="172167"/>
                  </a:lnTo>
                  <a:cubicBezTo>
                    <a:pt x="1384695" y="182258"/>
                    <a:pt x="1352585" y="191432"/>
                    <a:pt x="1321088" y="202747"/>
                  </a:cubicBezTo>
                  <a:cubicBezTo>
                    <a:pt x="1259927" y="227211"/>
                    <a:pt x="1195710" y="250452"/>
                    <a:pt x="1135467" y="281338"/>
                  </a:cubicBezTo>
                  <a:cubicBezTo>
                    <a:pt x="1104706" y="295136"/>
                    <a:pt x="1074695" y="310550"/>
                    <a:pt x="1045561" y="327514"/>
                  </a:cubicBezTo>
                  <a:cubicBezTo>
                    <a:pt x="1014980" y="344028"/>
                    <a:pt x="986846" y="359929"/>
                    <a:pt x="958407" y="377360"/>
                  </a:cubicBezTo>
                  <a:cubicBezTo>
                    <a:pt x="903435" y="411903"/>
                    <a:pt x="850353" y="449367"/>
                    <a:pt x="799389" y="489589"/>
                  </a:cubicBezTo>
                  <a:cubicBezTo>
                    <a:pt x="751315" y="526629"/>
                    <a:pt x="705276" y="566238"/>
                    <a:pt x="661472" y="608241"/>
                  </a:cubicBezTo>
                  <a:cubicBezTo>
                    <a:pt x="640372" y="628118"/>
                    <a:pt x="622024" y="649218"/>
                    <a:pt x="603065" y="669401"/>
                  </a:cubicBezTo>
                  <a:cubicBezTo>
                    <a:pt x="584105" y="689584"/>
                    <a:pt x="565450" y="707321"/>
                    <a:pt x="550160" y="727504"/>
                  </a:cubicBezTo>
                  <a:lnTo>
                    <a:pt x="504290" y="783465"/>
                  </a:lnTo>
                  <a:cubicBezTo>
                    <a:pt x="497257" y="792640"/>
                    <a:pt x="489917" y="801202"/>
                    <a:pt x="483190" y="809459"/>
                  </a:cubicBezTo>
                  <a:cubicBezTo>
                    <a:pt x="476462" y="817716"/>
                    <a:pt x="470958" y="827195"/>
                    <a:pt x="464841" y="835452"/>
                  </a:cubicBezTo>
                  <a:lnTo>
                    <a:pt x="403681" y="922606"/>
                  </a:lnTo>
                  <a:lnTo>
                    <a:pt x="356588" y="1002420"/>
                  </a:lnTo>
                  <a:cubicBezTo>
                    <a:pt x="340111" y="1028469"/>
                    <a:pt x="325300" y="1055536"/>
                    <a:pt x="312246" y="1083458"/>
                  </a:cubicBezTo>
                  <a:cubicBezTo>
                    <a:pt x="274376" y="1155750"/>
                    <a:pt x="241477" y="1230539"/>
                    <a:pt x="213778" y="1307305"/>
                  </a:cubicBezTo>
                  <a:cubicBezTo>
                    <a:pt x="198182" y="1355316"/>
                    <a:pt x="177693" y="1406385"/>
                    <a:pt x="164544" y="1463264"/>
                  </a:cubicBezTo>
                  <a:cubicBezTo>
                    <a:pt x="157204" y="1491398"/>
                    <a:pt x="149559" y="1520144"/>
                    <a:pt x="141914" y="1549806"/>
                  </a:cubicBezTo>
                  <a:cubicBezTo>
                    <a:pt x="134269" y="1579469"/>
                    <a:pt x="128765" y="1610967"/>
                    <a:pt x="122037" y="1641547"/>
                  </a:cubicBezTo>
                  <a:cubicBezTo>
                    <a:pt x="96961" y="1766620"/>
                    <a:pt x="75861" y="1901479"/>
                    <a:pt x="60877" y="2036949"/>
                  </a:cubicBezTo>
                  <a:cubicBezTo>
                    <a:pt x="45893" y="2172420"/>
                    <a:pt x="35189" y="2308502"/>
                    <a:pt x="32131" y="2436327"/>
                  </a:cubicBezTo>
                  <a:cubicBezTo>
                    <a:pt x="28985" y="2552629"/>
                    <a:pt x="32355" y="2669016"/>
                    <a:pt x="42222" y="2784942"/>
                  </a:cubicBezTo>
                  <a:cubicBezTo>
                    <a:pt x="49200" y="2867286"/>
                    <a:pt x="61974" y="2949036"/>
                    <a:pt x="80447" y="3029584"/>
                  </a:cubicBezTo>
                  <a:cubicBezTo>
                    <a:pt x="89861" y="3059650"/>
                    <a:pt x="97318" y="3090294"/>
                    <a:pt x="102771" y="3121324"/>
                  </a:cubicBezTo>
                  <a:cubicBezTo>
                    <a:pt x="98328" y="3114420"/>
                    <a:pt x="94928" y="3106898"/>
                    <a:pt x="92680" y="3099001"/>
                  </a:cubicBezTo>
                  <a:cubicBezTo>
                    <a:pt x="87176" y="3083711"/>
                    <a:pt x="78001" y="3061693"/>
                    <a:pt x="69134" y="3032947"/>
                  </a:cubicBezTo>
                  <a:cubicBezTo>
                    <a:pt x="46187" y="2952869"/>
                    <a:pt x="29823" y="2871049"/>
                    <a:pt x="20205" y="2788306"/>
                  </a:cubicBezTo>
                  <a:cubicBezTo>
                    <a:pt x="6301" y="2671604"/>
                    <a:pt x="-440" y="2554159"/>
                    <a:pt x="22" y="2436633"/>
                  </a:cubicBezTo>
                  <a:cubicBezTo>
                    <a:pt x="22" y="2307890"/>
                    <a:pt x="7361" y="2170279"/>
                    <a:pt x="20510" y="2033586"/>
                  </a:cubicBezTo>
                  <a:cubicBezTo>
                    <a:pt x="33661" y="1896892"/>
                    <a:pt x="51091" y="1760198"/>
                    <a:pt x="75861" y="1633290"/>
                  </a:cubicBezTo>
                  <a:cubicBezTo>
                    <a:pt x="81977" y="1602710"/>
                    <a:pt x="88399" y="1572130"/>
                    <a:pt x="94209" y="1541550"/>
                  </a:cubicBezTo>
                  <a:lnTo>
                    <a:pt x="116533" y="1452561"/>
                  </a:lnTo>
                  <a:cubicBezTo>
                    <a:pt x="129071" y="1394459"/>
                    <a:pt x="149254" y="1341555"/>
                    <a:pt x="164544" y="1292015"/>
                  </a:cubicBezTo>
                  <a:cubicBezTo>
                    <a:pt x="191899" y="1212585"/>
                    <a:pt x="224698" y="1135135"/>
                    <a:pt x="262706" y="1060217"/>
                  </a:cubicBezTo>
                  <a:cubicBezTo>
                    <a:pt x="275787" y="1031264"/>
                    <a:pt x="290699" y="1003176"/>
                    <a:pt x="307353" y="976121"/>
                  </a:cubicBezTo>
                  <a:lnTo>
                    <a:pt x="356893" y="894472"/>
                  </a:lnTo>
                  <a:cubicBezTo>
                    <a:pt x="374018" y="869396"/>
                    <a:pt x="396036" y="839733"/>
                    <a:pt x="420500" y="805483"/>
                  </a:cubicBezTo>
                  <a:lnTo>
                    <a:pt x="439460" y="778879"/>
                  </a:lnTo>
                  <a:lnTo>
                    <a:pt x="461784" y="752274"/>
                  </a:lnTo>
                  <a:lnTo>
                    <a:pt x="509794" y="695089"/>
                  </a:lnTo>
                  <a:cubicBezTo>
                    <a:pt x="525697" y="674600"/>
                    <a:pt x="545880" y="656252"/>
                    <a:pt x="565144" y="636069"/>
                  </a:cubicBezTo>
                  <a:cubicBezTo>
                    <a:pt x="584410" y="615886"/>
                    <a:pt x="604288" y="594785"/>
                    <a:pt x="626305" y="574909"/>
                  </a:cubicBezTo>
                  <a:cubicBezTo>
                    <a:pt x="672111" y="532494"/>
                    <a:pt x="720085" y="492482"/>
                    <a:pt x="770032" y="455034"/>
                  </a:cubicBezTo>
                  <a:cubicBezTo>
                    <a:pt x="823050" y="414727"/>
                    <a:pt x="878173" y="377264"/>
                    <a:pt x="935165" y="342805"/>
                  </a:cubicBezTo>
                  <a:cubicBezTo>
                    <a:pt x="965746" y="325679"/>
                    <a:pt x="994797" y="309778"/>
                    <a:pt x="1025071" y="293264"/>
                  </a:cubicBezTo>
                  <a:cubicBezTo>
                    <a:pt x="1054800" y="276510"/>
                    <a:pt x="1085427" y="261400"/>
                    <a:pt x="1116812" y="248005"/>
                  </a:cubicBezTo>
                  <a:cubicBezTo>
                    <a:pt x="1177973" y="217425"/>
                    <a:pt x="1244026" y="195102"/>
                    <a:pt x="1307633" y="171555"/>
                  </a:cubicBezTo>
                  <a:cubicBezTo>
                    <a:pt x="1338214" y="160546"/>
                    <a:pt x="1372157" y="152290"/>
                    <a:pt x="1403961" y="142504"/>
                  </a:cubicBezTo>
                  <a:lnTo>
                    <a:pt x="1451666" y="128743"/>
                  </a:lnTo>
                  <a:cubicBezTo>
                    <a:pt x="1467567" y="124462"/>
                    <a:pt x="1482246" y="121404"/>
                    <a:pt x="1499065" y="117734"/>
                  </a:cubicBezTo>
                  <a:lnTo>
                    <a:pt x="1590806" y="97245"/>
                  </a:lnTo>
                  <a:cubicBezTo>
                    <a:pt x="1621386" y="92352"/>
                    <a:pt x="1651966" y="89294"/>
                    <a:pt x="1680712" y="85319"/>
                  </a:cubicBezTo>
                  <a:lnTo>
                    <a:pt x="1844927" y="64524"/>
                  </a:lnTo>
                  <a:cubicBezTo>
                    <a:pt x="1895997" y="59020"/>
                    <a:pt x="1941561" y="50152"/>
                    <a:pt x="1982538" y="43730"/>
                  </a:cubicBezTo>
                  <a:lnTo>
                    <a:pt x="2040029" y="34250"/>
                  </a:lnTo>
                  <a:lnTo>
                    <a:pt x="2087735" y="22629"/>
                  </a:lnTo>
                  <a:cubicBezTo>
                    <a:pt x="2118992" y="12569"/>
                    <a:pt x="2150998" y="5002"/>
                    <a:pt x="2183451" y="0"/>
                  </a:cubicBezTo>
                  <a:close/>
                </a:path>
              </a:pathLst>
            </a:custGeom>
            <a:solidFill>
              <a:srgbClr val="FFFFFF"/>
            </a:solidFill>
            <a:ln w="30569"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E0BE4689-4961-4E2B-BC33-7256669ABB79}"/>
                </a:ext>
              </a:extLst>
            </p:cNvPr>
            <p:cNvSpPr/>
            <p:nvPr/>
          </p:nvSpPr>
          <p:spPr>
            <a:xfrm>
              <a:off x="16924999" y="-178469"/>
              <a:ext cx="759505" cy="2185052"/>
            </a:xfrm>
            <a:custGeom>
              <a:avLst/>
              <a:gdLst>
                <a:gd name="connsiteX0" fmla="*/ 8323 w 666103"/>
                <a:gd name="connsiteY0" fmla="*/ 1913405 h 1913405"/>
                <a:gd name="connsiteX1" fmla="*/ 678 w 666103"/>
                <a:gd name="connsiteY1" fmla="*/ 1748272 h 1913405"/>
                <a:gd name="connsiteX2" fmla="*/ 4653 w 666103"/>
                <a:gd name="connsiteY2" fmla="*/ 1384673 h 1913405"/>
                <a:gd name="connsiteX3" fmla="*/ 38903 w 666103"/>
                <a:gd name="connsiteY3" fmla="*/ 1020768 h 1913405"/>
                <a:gd name="connsiteX4" fmla="*/ 60004 w 666103"/>
                <a:gd name="connsiteY4" fmla="*/ 901811 h 1913405"/>
                <a:gd name="connsiteX5" fmla="*/ 68872 w 666103"/>
                <a:gd name="connsiteY5" fmla="*/ 856553 h 1913405"/>
                <a:gd name="connsiteX6" fmla="*/ 72235 w 666103"/>
                <a:gd name="connsiteY6" fmla="*/ 844932 h 1913405"/>
                <a:gd name="connsiteX7" fmla="*/ 81410 w 666103"/>
                <a:gd name="connsiteY7" fmla="*/ 812211 h 1913405"/>
                <a:gd name="connsiteX8" fmla="*/ 96394 w 666103"/>
                <a:gd name="connsiteY8" fmla="*/ 761448 h 1913405"/>
                <a:gd name="connsiteX9" fmla="*/ 105263 w 666103"/>
                <a:gd name="connsiteY9" fmla="*/ 730868 h 1913405"/>
                <a:gd name="connsiteX10" fmla="*/ 117800 w 666103"/>
                <a:gd name="connsiteY10" fmla="*/ 696924 h 1913405"/>
                <a:gd name="connsiteX11" fmla="*/ 280792 w 666103"/>
                <a:gd name="connsiteY11" fmla="*/ 366351 h 1913405"/>
                <a:gd name="connsiteX12" fmla="*/ 340119 w 666103"/>
                <a:gd name="connsiteY12" fmla="*/ 285620 h 1913405"/>
                <a:gd name="connsiteX13" fmla="*/ 404031 w 666103"/>
                <a:gd name="connsiteY13" fmla="*/ 212839 h 1913405"/>
                <a:gd name="connsiteX14" fmla="*/ 434611 w 666103"/>
                <a:gd name="connsiteY14" fmla="*/ 178589 h 1913405"/>
                <a:gd name="connsiteX15" fmla="*/ 467333 w 666103"/>
                <a:gd name="connsiteY15" fmla="*/ 148008 h 1913405"/>
                <a:gd name="connsiteX16" fmla="*/ 528187 w 666103"/>
                <a:gd name="connsiteY16" fmla="*/ 93881 h 1913405"/>
                <a:gd name="connsiteX17" fmla="*/ 582926 w 666103"/>
                <a:gd name="connsiteY17" fmla="*/ 53210 h 1913405"/>
                <a:gd name="connsiteX18" fmla="*/ 626349 w 666103"/>
                <a:gd name="connsiteY18" fmla="*/ 22629 h 1913405"/>
                <a:gd name="connsiteX19" fmla="*/ 666103 w 666103"/>
                <a:gd name="connsiteY19" fmla="*/ 0 h 1913405"/>
                <a:gd name="connsiteX20" fmla="*/ 633383 w 666103"/>
                <a:gd name="connsiteY20" fmla="*/ 30580 h 1913405"/>
                <a:gd name="connsiteX21" fmla="*/ 593323 w 666103"/>
                <a:gd name="connsiteY21" fmla="*/ 63913 h 1913405"/>
                <a:gd name="connsiteX22" fmla="*/ 542560 w 666103"/>
                <a:gd name="connsiteY22" fmla="*/ 107948 h 1913405"/>
                <a:gd name="connsiteX23" fmla="*/ 486292 w 666103"/>
                <a:gd name="connsiteY23" fmla="*/ 163910 h 1913405"/>
                <a:gd name="connsiteX24" fmla="*/ 455712 w 666103"/>
                <a:gd name="connsiteY24" fmla="*/ 194490 h 1913405"/>
                <a:gd name="connsiteX25" fmla="*/ 426966 w 666103"/>
                <a:gd name="connsiteY25" fmla="*/ 229352 h 1913405"/>
                <a:gd name="connsiteX26" fmla="*/ 367947 w 666103"/>
                <a:gd name="connsiteY26" fmla="*/ 302744 h 1913405"/>
                <a:gd name="connsiteX27" fmla="*/ 314125 w 666103"/>
                <a:gd name="connsiteY27" fmla="*/ 387452 h 1913405"/>
                <a:gd name="connsiteX28" fmla="*/ 167034 w 666103"/>
                <a:gd name="connsiteY28" fmla="*/ 712825 h 1913405"/>
                <a:gd name="connsiteX29" fmla="*/ 156025 w 666103"/>
                <a:gd name="connsiteY29" fmla="*/ 746158 h 1913405"/>
                <a:gd name="connsiteX30" fmla="*/ 148075 w 666103"/>
                <a:gd name="connsiteY30" fmla="*/ 776738 h 1913405"/>
                <a:gd name="connsiteX31" fmla="*/ 135231 w 666103"/>
                <a:gd name="connsiteY31" fmla="*/ 826584 h 1913405"/>
                <a:gd name="connsiteX32" fmla="*/ 126668 w 666103"/>
                <a:gd name="connsiteY32" fmla="*/ 858693 h 1913405"/>
                <a:gd name="connsiteX33" fmla="*/ 123916 w 666103"/>
                <a:gd name="connsiteY33" fmla="*/ 870008 h 1913405"/>
                <a:gd name="connsiteX34" fmla="*/ 114130 w 666103"/>
                <a:gd name="connsiteY34" fmla="*/ 913737 h 1913405"/>
                <a:gd name="connsiteX35" fmla="*/ 90278 w 666103"/>
                <a:gd name="connsiteY35" fmla="*/ 1029331 h 1913405"/>
                <a:gd name="connsiteX36" fmla="*/ 45631 w 666103"/>
                <a:gd name="connsiteY36" fmla="*/ 1387120 h 1913405"/>
                <a:gd name="connsiteX37" fmla="*/ 23307 w 666103"/>
                <a:gd name="connsiteY37" fmla="*/ 1748578 h 1913405"/>
                <a:gd name="connsiteX38" fmla="*/ 8323 w 666103"/>
                <a:gd name="connsiteY38" fmla="*/ 1913405 h 191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66103" h="1913405">
                  <a:moveTo>
                    <a:pt x="8323" y="1913405"/>
                  </a:moveTo>
                  <a:cubicBezTo>
                    <a:pt x="1198" y="1858668"/>
                    <a:pt x="-1359" y="1803433"/>
                    <a:pt x="678" y="1748272"/>
                  </a:cubicBezTo>
                  <a:cubicBezTo>
                    <a:pt x="678" y="1649192"/>
                    <a:pt x="678" y="1517086"/>
                    <a:pt x="4653" y="1384673"/>
                  </a:cubicBezTo>
                  <a:cubicBezTo>
                    <a:pt x="9664" y="1262854"/>
                    <a:pt x="21097" y="1141384"/>
                    <a:pt x="38903" y="1020768"/>
                  </a:cubicBezTo>
                  <a:cubicBezTo>
                    <a:pt x="45020" y="971228"/>
                    <a:pt x="55111" y="929028"/>
                    <a:pt x="60004" y="901811"/>
                  </a:cubicBezTo>
                  <a:cubicBezTo>
                    <a:pt x="64896" y="874595"/>
                    <a:pt x="68872" y="856553"/>
                    <a:pt x="68872" y="856553"/>
                  </a:cubicBezTo>
                  <a:cubicBezTo>
                    <a:pt x="68872" y="856553"/>
                    <a:pt x="68872" y="852577"/>
                    <a:pt x="72235" y="844932"/>
                  </a:cubicBezTo>
                  <a:lnTo>
                    <a:pt x="81410" y="812211"/>
                  </a:lnTo>
                  <a:cubicBezTo>
                    <a:pt x="85691" y="798144"/>
                    <a:pt x="90584" y="781631"/>
                    <a:pt x="96394" y="761448"/>
                  </a:cubicBezTo>
                  <a:cubicBezTo>
                    <a:pt x="99146" y="751356"/>
                    <a:pt x="102204" y="740959"/>
                    <a:pt x="105263" y="730868"/>
                  </a:cubicBezTo>
                  <a:cubicBezTo>
                    <a:pt x="108320" y="720776"/>
                    <a:pt x="113519" y="708850"/>
                    <a:pt x="117800" y="696924"/>
                  </a:cubicBezTo>
                  <a:cubicBezTo>
                    <a:pt x="158285" y="580431"/>
                    <a:pt x="213033" y="469396"/>
                    <a:pt x="280792" y="366351"/>
                  </a:cubicBezTo>
                  <a:lnTo>
                    <a:pt x="340119" y="285620"/>
                  </a:lnTo>
                  <a:cubicBezTo>
                    <a:pt x="359689" y="259015"/>
                    <a:pt x="383542" y="236385"/>
                    <a:pt x="404031" y="212839"/>
                  </a:cubicBezTo>
                  <a:lnTo>
                    <a:pt x="434611" y="178589"/>
                  </a:lnTo>
                  <a:cubicBezTo>
                    <a:pt x="445009" y="167580"/>
                    <a:pt x="456935" y="158711"/>
                    <a:pt x="467333" y="148008"/>
                  </a:cubicBezTo>
                  <a:lnTo>
                    <a:pt x="528187" y="93881"/>
                  </a:lnTo>
                  <a:cubicBezTo>
                    <a:pt x="545357" y="78933"/>
                    <a:pt x="563658" y="65336"/>
                    <a:pt x="582926" y="53210"/>
                  </a:cubicBezTo>
                  <a:lnTo>
                    <a:pt x="626349" y="22629"/>
                  </a:lnTo>
                  <a:cubicBezTo>
                    <a:pt x="638408" y="13162"/>
                    <a:pt x="651806" y="5536"/>
                    <a:pt x="666103" y="0"/>
                  </a:cubicBezTo>
                  <a:cubicBezTo>
                    <a:pt x="666104" y="0"/>
                    <a:pt x="655095" y="13150"/>
                    <a:pt x="633383" y="30580"/>
                  </a:cubicBezTo>
                  <a:lnTo>
                    <a:pt x="593323" y="63913"/>
                  </a:lnTo>
                  <a:cubicBezTo>
                    <a:pt x="575521" y="77544"/>
                    <a:pt x="558568" y="92250"/>
                    <a:pt x="542560" y="107948"/>
                  </a:cubicBezTo>
                  <a:lnTo>
                    <a:pt x="486292" y="163910"/>
                  </a:lnTo>
                  <a:cubicBezTo>
                    <a:pt x="476506" y="174002"/>
                    <a:pt x="465498" y="183176"/>
                    <a:pt x="455712" y="194490"/>
                  </a:cubicBezTo>
                  <a:lnTo>
                    <a:pt x="426966" y="229352"/>
                  </a:lnTo>
                  <a:cubicBezTo>
                    <a:pt x="408007" y="253204"/>
                    <a:pt x="385989" y="276140"/>
                    <a:pt x="367947" y="302744"/>
                  </a:cubicBezTo>
                  <a:lnTo>
                    <a:pt x="314125" y="387452"/>
                  </a:lnTo>
                  <a:cubicBezTo>
                    <a:pt x="252399" y="489710"/>
                    <a:pt x="203024" y="598932"/>
                    <a:pt x="167034" y="712825"/>
                  </a:cubicBezTo>
                  <a:cubicBezTo>
                    <a:pt x="163365" y="724446"/>
                    <a:pt x="159695" y="735455"/>
                    <a:pt x="156025" y="746158"/>
                  </a:cubicBezTo>
                  <a:lnTo>
                    <a:pt x="148075" y="776738"/>
                  </a:lnTo>
                  <a:cubicBezTo>
                    <a:pt x="143182" y="796004"/>
                    <a:pt x="138595" y="812823"/>
                    <a:pt x="135231" y="826584"/>
                  </a:cubicBezTo>
                  <a:cubicBezTo>
                    <a:pt x="131867" y="840345"/>
                    <a:pt x="128809" y="851354"/>
                    <a:pt x="126668" y="858693"/>
                  </a:cubicBezTo>
                  <a:lnTo>
                    <a:pt x="123916" y="870008"/>
                  </a:lnTo>
                  <a:cubicBezTo>
                    <a:pt x="123916" y="870008"/>
                    <a:pt x="120553" y="885910"/>
                    <a:pt x="114130" y="913737"/>
                  </a:cubicBezTo>
                  <a:cubicBezTo>
                    <a:pt x="107709" y="941566"/>
                    <a:pt x="97618" y="981014"/>
                    <a:pt x="90278" y="1029331"/>
                  </a:cubicBezTo>
                  <a:cubicBezTo>
                    <a:pt x="71929" y="1125659"/>
                    <a:pt x="56945" y="1255930"/>
                    <a:pt x="45631" y="1387120"/>
                  </a:cubicBezTo>
                  <a:cubicBezTo>
                    <a:pt x="34316" y="1518309"/>
                    <a:pt x="28812" y="1649804"/>
                    <a:pt x="23307" y="1748578"/>
                  </a:cubicBezTo>
                  <a:cubicBezTo>
                    <a:pt x="22846" y="1803839"/>
                    <a:pt x="17834" y="1858967"/>
                    <a:pt x="8323" y="1913405"/>
                  </a:cubicBezTo>
                  <a:close/>
                </a:path>
              </a:pathLst>
            </a:custGeom>
            <a:solidFill>
              <a:srgbClr val="FFFFFF"/>
            </a:solidFill>
            <a:ln w="30569"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1B6309C6-FF78-48BB-9289-F98CAE867EDA}"/>
                </a:ext>
              </a:extLst>
            </p:cNvPr>
            <p:cNvSpPr/>
            <p:nvPr/>
          </p:nvSpPr>
          <p:spPr>
            <a:xfrm>
              <a:off x="11166811" y="6458498"/>
              <a:ext cx="2873615" cy="3632461"/>
            </a:xfrm>
            <a:custGeom>
              <a:avLst/>
              <a:gdLst>
                <a:gd name="connsiteX0" fmla="*/ 2520228 w 2520227"/>
                <a:gd name="connsiteY0" fmla="*/ 529 h 3180872"/>
                <a:gd name="connsiteX1" fmla="*/ 2424817 w 2520227"/>
                <a:gd name="connsiteY1" fmla="*/ 14901 h 3180872"/>
                <a:gd name="connsiteX2" fmla="*/ 2173754 w 2520227"/>
                <a:gd name="connsiteY2" fmla="*/ 45482 h 3180872"/>
                <a:gd name="connsiteX3" fmla="*/ 1465209 w 2520227"/>
                <a:gd name="connsiteY3" fmla="*/ 323456 h 3180872"/>
                <a:gd name="connsiteX4" fmla="*/ 879903 w 2520227"/>
                <a:gd name="connsiteY4" fmla="*/ 809987 h 3180872"/>
                <a:gd name="connsiteX5" fmla="*/ 719663 w 2520227"/>
                <a:gd name="connsiteY5" fmla="*/ 1003866 h 3180872"/>
                <a:gd name="connsiteX6" fmla="*/ 677462 w 2520227"/>
                <a:gd name="connsiteY6" fmla="*/ 1060440 h 3180872"/>
                <a:gd name="connsiteX7" fmla="*/ 663090 w 2520227"/>
                <a:gd name="connsiteY7" fmla="*/ 1080928 h 3180872"/>
                <a:gd name="connsiteX8" fmla="*/ 607739 w 2520227"/>
                <a:gd name="connsiteY8" fmla="*/ 1158908 h 3180872"/>
                <a:gd name="connsiteX9" fmla="*/ 546579 w 2520227"/>
                <a:gd name="connsiteY9" fmla="*/ 1250649 h 3180872"/>
                <a:gd name="connsiteX10" fmla="*/ 473187 w 2520227"/>
                <a:gd name="connsiteY10" fmla="*/ 1372970 h 3180872"/>
                <a:gd name="connsiteX11" fmla="*/ 311723 w 2520227"/>
                <a:gd name="connsiteY11" fmla="*/ 1691921 h 3180872"/>
                <a:gd name="connsiteX12" fmla="*/ 167995 w 2520227"/>
                <a:gd name="connsiteY12" fmla="*/ 2075703 h 3180872"/>
                <a:gd name="connsiteX13" fmla="*/ 24268 w 2520227"/>
                <a:gd name="connsiteY13" fmla="*/ 2829812 h 3180872"/>
                <a:gd name="connsiteX14" fmla="*/ 14483 w 2520227"/>
                <a:gd name="connsiteY14" fmla="*/ 3083628 h 3180872"/>
                <a:gd name="connsiteX15" fmla="*/ 12648 w 2520227"/>
                <a:gd name="connsiteY15" fmla="*/ 3180873 h 3180872"/>
                <a:gd name="connsiteX16" fmla="*/ 3475 w 2520227"/>
                <a:gd name="connsiteY16" fmla="*/ 3084545 h 3180872"/>
                <a:gd name="connsiteX17" fmla="*/ 3475 w 2520227"/>
                <a:gd name="connsiteY17" fmla="*/ 2829200 h 3180872"/>
                <a:gd name="connsiteX18" fmla="*/ 130688 w 2520227"/>
                <a:gd name="connsiteY18" fmla="*/ 2064694 h 3180872"/>
                <a:gd name="connsiteX19" fmla="*/ 269523 w 2520227"/>
                <a:gd name="connsiteY19" fmla="*/ 1673573 h 3180872"/>
                <a:gd name="connsiteX20" fmla="*/ 428541 w 2520227"/>
                <a:gd name="connsiteY20" fmla="*/ 1347588 h 3180872"/>
                <a:gd name="connsiteX21" fmla="*/ 501626 w 2520227"/>
                <a:gd name="connsiteY21" fmla="*/ 1222515 h 3180872"/>
                <a:gd name="connsiteX22" fmla="*/ 562786 w 2520227"/>
                <a:gd name="connsiteY22" fmla="*/ 1128328 h 3180872"/>
                <a:gd name="connsiteX23" fmla="*/ 618137 w 2520227"/>
                <a:gd name="connsiteY23" fmla="*/ 1048208 h 3180872"/>
                <a:gd name="connsiteX24" fmla="*/ 633122 w 2520227"/>
                <a:gd name="connsiteY24" fmla="*/ 1027412 h 3180872"/>
                <a:gd name="connsiteX25" fmla="*/ 676851 w 2520227"/>
                <a:gd name="connsiteY25" fmla="*/ 970534 h 3180872"/>
                <a:gd name="connsiteX26" fmla="*/ 842901 w 2520227"/>
                <a:gd name="connsiteY26" fmla="*/ 775126 h 3180872"/>
                <a:gd name="connsiteX27" fmla="*/ 1446250 w 2520227"/>
                <a:gd name="connsiteY27" fmla="*/ 289511 h 3180872"/>
                <a:gd name="connsiteX28" fmla="*/ 2171919 w 2520227"/>
                <a:gd name="connsiteY28" fmla="*/ 24075 h 3180872"/>
                <a:gd name="connsiteX29" fmla="*/ 2425735 w 2520227"/>
                <a:gd name="connsiteY29" fmla="*/ 3281 h 3180872"/>
                <a:gd name="connsiteX30" fmla="*/ 2520228 w 2520227"/>
                <a:gd name="connsiteY30" fmla="*/ 529 h 318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20227" h="3180872">
                  <a:moveTo>
                    <a:pt x="2520228" y="529"/>
                  </a:moveTo>
                  <a:cubicBezTo>
                    <a:pt x="2488827" y="7694"/>
                    <a:pt x="2456935" y="12498"/>
                    <a:pt x="2424817" y="14901"/>
                  </a:cubicBezTo>
                  <a:cubicBezTo>
                    <a:pt x="2363657" y="22241"/>
                    <a:pt x="2276197" y="27745"/>
                    <a:pt x="2173754" y="45482"/>
                  </a:cubicBezTo>
                  <a:cubicBezTo>
                    <a:pt x="1923227" y="96306"/>
                    <a:pt x="1683464" y="190369"/>
                    <a:pt x="1465209" y="323456"/>
                  </a:cubicBezTo>
                  <a:cubicBezTo>
                    <a:pt x="1247222" y="455937"/>
                    <a:pt x="1049993" y="619883"/>
                    <a:pt x="879903" y="809987"/>
                  </a:cubicBezTo>
                  <a:cubicBezTo>
                    <a:pt x="809875" y="887355"/>
                    <a:pt x="756054" y="955550"/>
                    <a:pt x="719663" y="1003866"/>
                  </a:cubicBezTo>
                  <a:cubicBezTo>
                    <a:pt x="701315" y="1028025"/>
                    <a:pt x="686331" y="1046984"/>
                    <a:pt x="677462" y="1060440"/>
                  </a:cubicBezTo>
                  <a:lnTo>
                    <a:pt x="663090" y="1080928"/>
                  </a:lnTo>
                  <a:cubicBezTo>
                    <a:pt x="663090" y="1080928"/>
                    <a:pt x="642295" y="1108756"/>
                    <a:pt x="607739" y="1158908"/>
                  </a:cubicBezTo>
                  <a:lnTo>
                    <a:pt x="546579" y="1250649"/>
                  </a:lnTo>
                  <a:cubicBezTo>
                    <a:pt x="524561" y="1286733"/>
                    <a:pt x="499486" y="1327711"/>
                    <a:pt x="473187" y="1372970"/>
                  </a:cubicBezTo>
                  <a:cubicBezTo>
                    <a:pt x="414078" y="1476527"/>
                    <a:pt x="360190" y="1582977"/>
                    <a:pt x="311723" y="1691921"/>
                  </a:cubicBezTo>
                  <a:cubicBezTo>
                    <a:pt x="256811" y="1817116"/>
                    <a:pt x="208830" y="1945237"/>
                    <a:pt x="167995" y="2075703"/>
                  </a:cubicBezTo>
                  <a:cubicBezTo>
                    <a:pt x="92517" y="2321026"/>
                    <a:pt x="44317" y="2573923"/>
                    <a:pt x="24268" y="2829812"/>
                  </a:cubicBezTo>
                  <a:cubicBezTo>
                    <a:pt x="16624" y="2934396"/>
                    <a:pt x="14789" y="3022162"/>
                    <a:pt x="14483" y="3083628"/>
                  </a:cubicBezTo>
                  <a:cubicBezTo>
                    <a:pt x="16552" y="3116038"/>
                    <a:pt x="15939" y="3148564"/>
                    <a:pt x="12648" y="3180873"/>
                  </a:cubicBezTo>
                  <a:cubicBezTo>
                    <a:pt x="7216" y="3149034"/>
                    <a:pt x="4150" y="3116837"/>
                    <a:pt x="3475" y="3084545"/>
                  </a:cubicBezTo>
                  <a:cubicBezTo>
                    <a:pt x="-196" y="3023385"/>
                    <a:pt x="-2031" y="2934702"/>
                    <a:pt x="3475" y="2829200"/>
                  </a:cubicBezTo>
                  <a:cubicBezTo>
                    <a:pt x="15953" y="2570279"/>
                    <a:pt x="58646" y="2313704"/>
                    <a:pt x="130688" y="2064694"/>
                  </a:cubicBezTo>
                  <a:cubicBezTo>
                    <a:pt x="169510" y="1931792"/>
                    <a:pt x="215863" y="1801208"/>
                    <a:pt x="269523" y="1673573"/>
                  </a:cubicBezTo>
                  <a:cubicBezTo>
                    <a:pt x="317002" y="1562302"/>
                    <a:pt x="370075" y="1453500"/>
                    <a:pt x="428541" y="1347588"/>
                  </a:cubicBezTo>
                  <a:cubicBezTo>
                    <a:pt x="454838" y="1301412"/>
                    <a:pt x="479608" y="1259517"/>
                    <a:pt x="501626" y="1222515"/>
                  </a:cubicBezTo>
                  <a:lnTo>
                    <a:pt x="562786" y="1128328"/>
                  </a:lnTo>
                  <a:cubicBezTo>
                    <a:pt x="597342" y="1076953"/>
                    <a:pt x="618137" y="1048208"/>
                    <a:pt x="618137" y="1048208"/>
                  </a:cubicBezTo>
                  <a:lnTo>
                    <a:pt x="633122" y="1027412"/>
                  </a:lnTo>
                  <a:cubicBezTo>
                    <a:pt x="642295" y="1013958"/>
                    <a:pt x="657585" y="994997"/>
                    <a:pt x="676851" y="970534"/>
                  </a:cubicBezTo>
                  <a:cubicBezTo>
                    <a:pt x="714465" y="921605"/>
                    <a:pt x="770426" y="852800"/>
                    <a:pt x="842901" y="775126"/>
                  </a:cubicBezTo>
                  <a:cubicBezTo>
                    <a:pt x="1018568" y="583957"/>
                    <a:pt x="1221953" y="420260"/>
                    <a:pt x="1446250" y="289511"/>
                  </a:cubicBezTo>
                  <a:cubicBezTo>
                    <a:pt x="1670278" y="158259"/>
                    <a:pt x="1916077" y="68350"/>
                    <a:pt x="2171919" y="24075"/>
                  </a:cubicBezTo>
                  <a:cubicBezTo>
                    <a:pt x="2276809" y="8785"/>
                    <a:pt x="2364574" y="6951"/>
                    <a:pt x="2425735" y="3281"/>
                  </a:cubicBezTo>
                  <a:cubicBezTo>
                    <a:pt x="2457134" y="217"/>
                    <a:pt x="2488704" y="-702"/>
                    <a:pt x="2520228" y="529"/>
                  </a:cubicBezTo>
                  <a:close/>
                </a:path>
              </a:pathLst>
            </a:custGeom>
            <a:solidFill>
              <a:srgbClr val="FFFFFF"/>
            </a:solidFill>
            <a:ln w="30569"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87476219-233B-4D8D-A956-E684DEC6E83C}"/>
                </a:ext>
              </a:extLst>
            </p:cNvPr>
            <p:cNvSpPr/>
            <p:nvPr/>
          </p:nvSpPr>
          <p:spPr>
            <a:xfrm>
              <a:off x="13259207" y="7384065"/>
              <a:ext cx="1931870" cy="2322755"/>
            </a:xfrm>
            <a:custGeom>
              <a:avLst/>
              <a:gdLst>
                <a:gd name="connsiteX0" fmla="*/ 1694295 w 1694295"/>
                <a:gd name="connsiteY0" fmla="*/ 404 h 2033989"/>
                <a:gd name="connsiteX1" fmla="*/ 1464637 w 1694295"/>
                <a:gd name="connsiteY1" fmla="*/ 44439 h 2033989"/>
                <a:gd name="connsiteX2" fmla="*/ 976882 w 1694295"/>
                <a:gd name="connsiteY2" fmla="*/ 193365 h 2033989"/>
                <a:gd name="connsiteX3" fmla="*/ 737745 w 1694295"/>
                <a:gd name="connsiteY3" fmla="*/ 320885 h 2033989"/>
                <a:gd name="connsiteX4" fmla="*/ 635914 w 1694295"/>
                <a:gd name="connsiteY4" fmla="*/ 392442 h 2033989"/>
                <a:gd name="connsiteX5" fmla="*/ 550595 w 1694295"/>
                <a:gd name="connsiteY5" fmla="*/ 464000 h 2033989"/>
                <a:gd name="connsiteX6" fmla="*/ 483013 w 1694295"/>
                <a:gd name="connsiteY6" fmla="*/ 529136 h 2033989"/>
                <a:gd name="connsiteX7" fmla="*/ 434084 w 1694295"/>
                <a:gd name="connsiteY7" fmla="*/ 582652 h 2033989"/>
                <a:gd name="connsiteX8" fmla="*/ 403504 w 1694295"/>
                <a:gd name="connsiteY8" fmla="*/ 618430 h 2033989"/>
                <a:gd name="connsiteX9" fmla="*/ 393107 w 1694295"/>
                <a:gd name="connsiteY9" fmla="*/ 631274 h 2033989"/>
                <a:gd name="connsiteX10" fmla="*/ 353352 w 1694295"/>
                <a:gd name="connsiteY10" fmla="*/ 680508 h 2033989"/>
                <a:gd name="connsiteX11" fmla="*/ 261611 w 1694295"/>
                <a:gd name="connsiteY11" fmla="*/ 819342 h 2033989"/>
                <a:gd name="connsiteX12" fmla="*/ 78130 w 1694295"/>
                <a:gd name="connsiteY12" fmla="*/ 1292419 h 2033989"/>
                <a:gd name="connsiteX13" fmla="*/ 35011 w 1694295"/>
                <a:gd name="connsiteY13" fmla="*/ 1562136 h 2033989"/>
                <a:gd name="connsiteX14" fmla="*/ 26449 w 1694295"/>
                <a:gd name="connsiteY14" fmla="*/ 1800662 h 2033989"/>
                <a:gd name="connsiteX15" fmla="*/ 41434 w 1694295"/>
                <a:gd name="connsiteY15" fmla="*/ 2033989 h 2033989"/>
                <a:gd name="connsiteX16" fmla="*/ 25533 w 1694295"/>
                <a:gd name="connsiteY16" fmla="*/ 1970994 h 2033989"/>
                <a:gd name="connsiteX17" fmla="*/ 3821 w 1694295"/>
                <a:gd name="connsiteY17" fmla="*/ 1801579 h 2033989"/>
                <a:gd name="connsiteX18" fmla="*/ 3821 w 1694295"/>
                <a:gd name="connsiteY18" fmla="*/ 1559690 h 2033989"/>
                <a:gd name="connsiteX19" fmla="*/ 39294 w 1694295"/>
                <a:gd name="connsiteY19" fmla="*/ 1284467 h 2033989"/>
                <a:gd name="connsiteX20" fmla="*/ 215437 w 1694295"/>
                <a:gd name="connsiteY20" fmla="*/ 795184 h 2033989"/>
                <a:gd name="connsiteX21" fmla="*/ 307177 w 1694295"/>
                <a:gd name="connsiteY21" fmla="*/ 648704 h 2033989"/>
                <a:gd name="connsiteX22" fmla="*/ 347542 w 1694295"/>
                <a:gd name="connsiteY22" fmla="*/ 597024 h 2033989"/>
                <a:gd name="connsiteX23" fmla="*/ 358551 w 1694295"/>
                <a:gd name="connsiteY23" fmla="*/ 583569 h 2033989"/>
                <a:gd name="connsiteX24" fmla="*/ 389131 w 1694295"/>
                <a:gd name="connsiteY24" fmla="*/ 546872 h 2033989"/>
                <a:gd name="connsiteX25" fmla="*/ 441117 w 1694295"/>
                <a:gd name="connsiteY25" fmla="*/ 492440 h 2033989"/>
                <a:gd name="connsiteX26" fmla="*/ 512981 w 1694295"/>
                <a:gd name="connsiteY26" fmla="*/ 426081 h 2033989"/>
                <a:gd name="connsiteX27" fmla="*/ 602887 w 1694295"/>
                <a:gd name="connsiteY27" fmla="*/ 353911 h 2033989"/>
                <a:gd name="connsiteX28" fmla="*/ 709306 w 1694295"/>
                <a:gd name="connsiteY28" fmla="*/ 282353 h 2033989"/>
                <a:gd name="connsiteX29" fmla="*/ 958230 w 1694295"/>
                <a:gd name="connsiteY29" fmla="*/ 157587 h 2033989"/>
                <a:gd name="connsiteX30" fmla="*/ 1458217 w 1694295"/>
                <a:gd name="connsiteY30" fmla="*/ 24257 h 2033989"/>
                <a:gd name="connsiteX31" fmla="*/ 1627018 w 1694295"/>
                <a:gd name="connsiteY31" fmla="*/ 4379 h 2033989"/>
                <a:gd name="connsiteX32" fmla="*/ 1694295 w 1694295"/>
                <a:gd name="connsiteY32" fmla="*/ 404 h 203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94295" h="2033989">
                  <a:moveTo>
                    <a:pt x="1694295" y="404"/>
                  </a:moveTo>
                  <a:cubicBezTo>
                    <a:pt x="1694295" y="4991"/>
                    <a:pt x="1602555" y="16917"/>
                    <a:pt x="1464637" y="44439"/>
                  </a:cubicBezTo>
                  <a:cubicBezTo>
                    <a:pt x="1297377" y="77228"/>
                    <a:pt x="1133932" y="127133"/>
                    <a:pt x="976882" y="193365"/>
                  </a:cubicBezTo>
                  <a:cubicBezTo>
                    <a:pt x="893969" y="229575"/>
                    <a:pt x="814012" y="272211"/>
                    <a:pt x="737745" y="320885"/>
                  </a:cubicBezTo>
                  <a:cubicBezTo>
                    <a:pt x="701661" y="344737"/>
                    <a:pt x="667411" y="368590"/>
                    <a:pt x="635914" y="392442"/>
                  </a:cubicBezTo>
                  <a:cubicBezTo>
                    <a:pt x="604415" y="416295"/>
                    <a:pt x="574753" y="439841"/>
                    <a:pt x="550595" y="464000"/>
                  </a:cubicBezTo>
                  <a:cubicBezTo>
                    <a:pt x="526436" y="488159"/>
                    <a:pt x="501972" y="508341"/>
                    <a:pt x="483013" y="529136"/>
                  </a:cubicBezTo>
                  <a:lnTo>
                    <a:pt x="434084" y="582652"/>
                  </a:lnTo>
                  <a:cubicBezTo>
                    <a:pt x="420017" y="597024"/>
                    <a:pt x="411454" y="610174"/>
                    <a:pt x="403504" y="618430"/>
                  </a:cubicBezTo>
                  <a:lnTo>
                    <a:pt x="393107" y="631274"/>
                  </a:lnTo>
                  <a:cubicBezTo>
                    <a:pt x="393107" y="631274"/>
                    <a:pt x="378428" y="648705"/>
                    <a:pt x="353352" y="680508"/>
                  </a:cubicBezTo>
                  <a:cubicBezTo>
                    <a:pt x="320414" y="725185"/>
                    <a:pt x="289794" y="771523"/>
                    <a:pt x="261611" y="819342"/>
                  </a:cubicBezTo>
                  <a:cubicBezTo>
                    <a:pt x="177974" y="967369"/>
                    <a:pt x="116175" y="1126709"/>
                    <a:pt x="78130" y="1292419"/>
                  </a:cubicBezTo>
                  <a:cubicBezTo>
                    <a:pt x="58069" y="1381322"/>
                    <a:pt x="43667" y="1471409"/>
                    <a:pt x="35011" y="1562136"/>
                  </a:cubicBezTo>
                  <a:cubicBezTo>
                    <a:pt x="27561" y="1641414"/>
                    <a:pt x="24702" y="1721055"/>
                    <a:pt x="26449" y="1800662"/>
                  </a:cubicBezTo>
                  <a:cubicBezTo>
                    <a:pt x="29813" y="1940414"/>
                    <a:pt x="46326" y="2033072"/>
                    <a:pt x="41434" y="2033989"/>
                  </a:cubicBezTo>
                  <a:cubicBezTo>
                    <a:pt x="33947" y="2013605"/>
                    <a:pt x="28617" y="1992490"/>
                    <a:pt x="25533" y="1970994"/>
                  </a:cubicBezTo>
                  <a:cubicBezTo>
                    <a:pt x="15440" y="1914925"/>
                    <a:pt x="8193" y="1858382"/>
                    <a:pt x="3821" y="1801579"/>
                  </a:cubicBezTo>
                  <a:cubicBezTo>
                    <a:pt x="-1274" y="1721030"/>
                    <a:pt x="-1274" y="1640239"/>
                    <a:pt x="3821" y="1559690"/>
                  </a:cubicBezTo>
                  <a:cubicBezTo>
                    <a:pt x="9611" y="1467271"/>
                    <a:pt x="21461" y="1375333"/>
                    <a:pt x="39294" y="1284467"/>
                  </a:cubicBezTo>
                  <a:cubicBezTo>
                    <a:pt x="73650" y="1113604"/>
                    <a:pt x="133002" y="948738"/>
                    <a:pt x="215437" y="795184"/>
                  </a:cubicBezTo>
                  <a:cubicBezTo>
                    <a:pt x="243454" y="744798"/>
                    <a:pt x="274075" y="695905"/>
                    <a:pt x="307177" y="648704"/>
                  </a:cubicBezTo>
                  <a:cubicBezTo>
                    <a:pt x="332251" y="615372"/>
                    <a:pt x="347542" y="597024"/>
                    <a:pt x="347542" y="597024"/>
                  </a:cubicBezTo>
                  <a:lnTo>
                    <a:pt x="358551" y="583569"/>
                  </a:lnTo>
                  <a:cubicBezTo>
                    <a:pt x="365890" y="575312"/>
                    <a:pt x="375370" y="561551"/>
                    <a:pt x="389131" y="546872"/>
                  </a:cubicBezTo>
                  <a:lnTo>
                    <a:pt x="441117" y="492440"/>
                  </a:lnTo>
                  <a:cubicBezTo>
                    <a:pt x="461300" y="471339"/>
                    <a:pt x="486682" y="450545"/>
                    <a:pt x="512981" y="426081"/>
                  </a:cubicBezTo>
                  <a:cubicBezTo>
                    <a:pt x="539280" y="401616"/>
                    <a:pt x="571083" y="379598"/>
                    <a:pt x="602887" y="353911"/>
                  </a:cubicBezTo>
                  <a:cubicBezTo>
                    <a:pt x="634690" y="328224"/>
                    <a:pt x="671692" y="305900"/>
                    <a:pt x="709306" y="282353"/>
                  </a:cubicBezTo>
                  <a:cubicBezTo>
                    <a:pt x="788871" y="234284"/>
                    <a:pt x="872103" y="192566"/>
                    <a:pt x="958230" y="157587"/>
                  </a:cubicBezTo>
                  <a:cubicBezTo>
                    <a:pt x="1119340" y="94457"/>
                    <a:pt x="1287065" y="49730"/>
                    <a:pt x="1458217" y="24257"/>
                  </a:cubicBezTo>
                  <a:cubicBezTo>
                    <a:pt x="1527939" y="14165"/>
                    <a:pt x="1586041" y="7131"/>
                    <a:pt x="1627018" y="4379"/>
                  </a:cubicBezTo>
                  <a:cubicBezTo>
                    <a:pt x="1649229" y="579"/>
                    <a:pt x="1671791" y="-754"/>
                    <a:pt x="1694295" y="404"/>
                  </a:cubicBezTo>
                  <a:close/>
                </a:path>
              </a:pathLst>
            </a:custGeom>
            <a:solidFill>
              <a:srgbClr val="FFFFFF"/>
            </a:solidFill>
            <a:ln w="30569"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EF784991-BCFD-449A-81F2-6E9643C269ED}"/>
                </a:ext>
              </a:extLst>
            </p:cNvPr>
            <p:cNvSpPr/>
            <p:nvPr/>
          </p:nvSpPr>
          <p:spPr>
            <a:xfrm>
              <a:off x="11739124" y="8927772"/>
              <a:ext cx="1115782" cy="586979"/>
            </a:xfrm>
            <a:custGeom>
              <a:avLst/>
              <a:gdLst>
                <a:gd name="connsiteX0" fmla="*/ 978568 w 978567"/>
                <a:gd name="connsiteY0" fmla="*/ 24722 h 514006"/>
                <a:gd name="connsiteX1" fmla="*/ 886827 w 978567"/>
                <a:gd name="connsiteY1" fmla="*/ 28698 h 514006"/>
                <a:gd name="connsiteX2" fmla="*/ 685914 w 978567"/>
                <a:gd name="connsiteY2" fmla="*/ 43988 h 514006"/>
                <a:gd name="connsiteX3" fmla="*/ 491730 w 978567"/>
                <a:gd name="connsiteY3" fmla="*/ 90470 h 514006"/>
                <a:gd name="connsiteX4" fmla="*/ 430569 w 978567"/>
                <a:gd name="connsiteY4" fmla="*/ 113405 h 514006"/>
                <a:gd name="connsiteX5" fmla="*/ 407634 w 978567"/>
                <a:gd name="connsiteY5" fmla="*/ 122579 h 514006"/>
                <a:gd name="connsiteX6" fmla="*/ 385005 w 978567"/>
                <a:gd name="connsiteY6" fmla="*/ 132364 h 514006"/>
                <a:gd name="connsiteX7" fmla="*/ 325985 w 978567"/>
                <a:gd name="connsiteY7" fmla="*/ 159887 h 514006"/>
                <a:gd name="connsiteX8" fmla="*/ 164522 w 978567"/>
                <a:gd name="connsiteY8" fmla="*/ 273646 h 514006"/>
                <a:gd name="connsiteX9" fmla="*/ 44953 w 978567"/>
                <a:gd name="connsiteY9" fmla="*/ 432051 h 514006"/>
                <a:gd name="connsiteX10" fmla="*/ 0 w 978567"/>
                <a:gd name="connsiteY10" fmla="*/ 514006 h 514006"/>
                <a:gd name="connsiteX11" fmla="*/ 23241 w 978567"/>
                <a:gd name="connsiteY11" fmla="*/ 422265 h 514006"/>
                <a:gd name="connsiteX12" fmla="*/ 134248 w 978567"/>
                <a:gd name="connsiteY12" fmla="*/ 244900 h 514006"/>
                <a:gd name="connsiteX13" fmla="*/ 298770 w 978567"/>
                <a:gd name="connsiteY13" fmla="*/ 113406 h 514006"/>
                <a:gd name="connsiteX14" fmla="*/ 359929 w 978567"/>
                <a:gd name="connsiteY14" fmla="*/ 80684 h 514006"/>
                <a:gd name="connsiteX15" fmla="*/ 383782 w 978567"/>
                <a:gd name="connsiteY15" fmla="*/ 69064 h 514006"/>
                <a:gd name="connsiteX16" fmla="*/ 408552 w 978567"/>
                <a:gd name="connsiteY16" fmla="*/ 60502 h 514006"/>
                <a:gd name="connsiteX17" fmla="*/ 474300 w 978567"/>
                <a:gd name="connsiteY17" fmla="*/ 39401 h 514006"/>
                <a:gd name="connsiteX18" fmla="*/ 679493 w 978567"/>
                <a:gd name="connsiteY18" fmla="*/ 3317 h 514006"/>
                <a:gd name="connsiteX19" fmla="*/ 886216 w 978567"/>
                <a:gd name="connsiteY19" fmla="*/ 6069 h 514006"/>
                <a:gd name="connsiteX20" fmla="*/ 978568 w 978567"/>
                <a:gd name="connsiteY20" fmla="*/ 24722 h 5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567" h="514006">
                  <a:moveTo>
                    <a:pt x="978568" y="24722"/>
                  </a:moveTo>
                  <a:cubicBezTo>
                    <a:pt x="948272" y="29861"/>
                    <a:pt x="917454" y="31196"/>
                    <a:pt x="886827" y="28698"/>
                  </a:cubicBezTo>
                  <a:cubicBezTo>
                    <a:pt x="819594" y="29401"/>
                    <a:pt x="752479" y="34508"/>
                    <a:pt x="685914" y="43988"/>
                  </a:cubicBezTo>
                  <a:cubicBezTo>
                    <a:pt x="619995" y="54002"/>
                    <a:pt x="555038" y="69550"/>
                    <a:pt x="491730" y="90470"/>
                  </a:cubicBezTo>
                  <a:cubicBezTo>
                    <a:pt x="470955" y="97036"/>
                    <a:pt x="450540" y="104692"/>
                    <a:pt x="430569" y="113405"/>
                  </a:cubicBezTo>
                  <a:lnTo>
                    <a:pt x="407634" y="122579"/>
                  </a:lnTo>
                  <a:lnTo>
                    <a:pt x="385005" y="132364"/>
                  </a:lnTo>
                  <a:cubicBezTo>
                    <a:pt x="370938" y="139398"/>
                    <a:pt x="349227" y="146737"/>
                    <a:pt x="325985" y="159887"/>
                  </a:cubicBezTo>
                  <a:cubicBezTo>
                    <a:pt x="267424" y="190588"/>
                    <a:pt x="213141" y="228834"/>
                    <a:pt x="164522" y="273646"/>
                  </a:cubicBezTo>
                  <a:cubicBezTo>
                    <a:pt x="117108" y="320294"/>
                    <a:pt x="76819" y="373668"/>
                    <a:pt x="44953" y="432051"/>
                  </a:cubicBezTo>
                  <a:cubicBezTo>
                    <a:pt x="33043" y="460947"/>
                    <a:pt x="17967" y="488433"/>
                    <a:pt x="0" y="514006"/>
                  </a:cubicBezTo>
                  <a:cubicBezTo>
                    <a:pt x="2209" y="482284"/>
                    <a:pt x="10080" y="451213"/>
                    <a:pt x="23241" y="422265"/>
                  </a:cubicBezTo>
                  <a:cubicBezTo>
                    <a:pt x="49973" y="357305"/>
                    <a:pt x="87505" y="297336"/>
                    <a:pt x="134248" y="244900"/>
                  </a:cubicBezTo>
                  <a:cubicBezTo>
                    <a:pt x="182544" y="193456"/>
                    <a:pt x="237945" y="149176"/>
                    <a:pt x="298770" y="113406"/>
                  </a:cubicBezTo>
                  <a:cubicBezTo>
                    <a:pt x="323233" y="97810"/>
                    <a:pt x="345556" y="88941"/>
                    <a:pt x="359929" y="80684"/>
                  </a:cubicBezTo>
                  <a:cubicBezTo>
                    <a:pt x="374302" y="72427"/>
                    <a:pt x="383782" y="69064"/>
                    <a:pt x="383782" y="69064"/>
                  </a:cubicBezTo>
                  <a:lnTo>
                    <a:pt x="408552" y="60502"/>
                  </a:lnTo>
                  <a:cubicBezTo>
                    <a:pt x="424454" y="55609"/>
                    <a:pt x="446472" y="45823"/>
                    <a:pt x="474300" y="39401"/>
                  </a:cubicBezTo>
                  <a:cubicBezTo>
                    <a:pt x="541467" y="21199"/>
                    <a:pt x="610146" y="9122"/>
                    <a:pt x="679493" y="3317"/>
                  </a:cubicBezTo>
                  <a:cubicBezTo>
                    <a:pt x="748346" y="-1887"/>
                    <a:pt x="817525" y="-966"/>
                    <a:pt x="886216" y="6069"/>
                  </a:cubicBezTo>
                  <a:cubicBezTo>
                    <a:pt x="917833" y="7022"/>
                    <a:pt x="949060" y="13329"/>
                    <a:pt x="978568" y="24722"/>
                  </a:cubicBezTo>
                  <a:close/>
                </a:path>
              </a:pathLst>
            </a:custGeom>
            <a:solidFill>
              <a:srgbClr val="FFFFFF"/>
            </a:solidFill>
            <a:ln w="30569"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AEC25719-377E-4787-A9C8-5B648AB2F811}"/>
                </a:ext>
              </a:extLst>
            </p:cNvPr>
            <p:cNvSpPr/>
            <p:nvPr/>
          </p:nvSpPr>
          <p:spPr>
            <a:xfrm>
              <a:off x="9657061" y="11516614"/>
              <a:ext cx="1140621" cy="880226"/>
            </a:xfrm>
            <a:custGeom>
              <a:avLst/>
              <a:gdLst>
                <a:gd name="connsiteX0" fmla="*/ 1000351 w 1000350"/>
                <a:gd name="connsiteY0" fmla="*/ 51243 h 770796"/>
                <a:gd name="connsiteX1" fmla="*/ 889038 w 1000350"/>
                <a:gd name="connsiteY1" fmla="*/ 31672 h 770796"/>
                <a:gd name="connsiteX2" fmla="*/ 644396 w 1000350"/>
                <a:gd name="connsiteY2" fmla="*/ 50325 h 770796"/>
                <a:gd name="connsiteX3" fmla="*/ 413821 w 1000350"/>
                <a:gd name="connsiteY3" fmla="*/ 133197 h 770796"/>
                <a:gd name="connsiteX4" fmla="*/ 317494 w 1000350"/>
                <a:gd name="connsiteY4" fmla="*/ 187936 h 770796"/>
                <a:gd name="connsiteX5" fmla="*/ 291501 w 1000350"/>
                <a:gd name="connsiteY5" fmla="*/ 203839 h 770796"/>
                <a:gd name="connsiteX6" fmla="*/ 225754 w 1000350"/>
                <a:gd name="connsiteY6" fmla="*/ 250015 h 770796"/>
                <a:gd name="connsiteX7" fmla="*/ 143187 w 1000350"/>
                <a:gd name="connsiteY7" fmla="*/ 326466 h 770796"/>
                <a:gd name="connsiteX8" fmla="*/ 69488 w 1000350"/>
                <a:gd name="connsiteY8" fmla="*/ 431050 h 770796"/>
                <a:gd name="connsiteX9" fmla="*/ 33404 w 1000350"/>
                <a:gd name="connsiteY9" fmla="*/ 553371 h 770796"/>
                <a:gd name="connsiteX10" fmla="*/ 43190 w 1000350"/>
                <a:gd name="connsiteY10" fmla="*/ 664684 h 770796"/>
                <a:gd name="connsiteX11" fmla="*/ 82026 w 1000350"/>
                <a:gd name="connsiteY11" fmla="*/ 770796 h 770796"/>
                <a:gd name="connsiteX12" fmla="*/ 20866 w 1000350"/>
                <a:gd name="connsiteY12" fmla="*/ 671411 h 770796"/>
                <a:gd name="connsiteX13" fmla="*/ 72 w 1000350"/>
                <a:gd name="connsiteY13" fmla="*/ 551842 h 770796"/>
                <a:gd name="connsiteX14" fmla="*/ 30652 w 1000350"/>
                <a:gd name="connsiteY14" fmla="*/ 414842 h 770796"/>
                <a:gd name="connsiteX15" fmla="*/ 104656 w 1000350"/>
                <a:gd name="connsiteY15" fmla="*/ 296191 h 770796"/>
                <a:gd name="connsiteX16" fmla="*/ 190281 w 1000350"/>
                <a:gd name="connsiteY16" fmla="*/ 209954 h 770796"/>
                <a:gd name="connsiteX17" fmla="*/ 258169 w 1000350"/>
                <a:gd name="connsiteY17" fmla="*/ 157663 h 770796"/>
                <a:gd name="connsiteX18" fmla="*/ 285079 w 1000350"/>
                <a:gd name="connsiteY18" fmla="*/ 139926 h 770796"/>
                <a:gd name="connsiteX19" fmla="*/ 389357 w 1000350"/>
                <a:gd name="connsiteY19" fmla="*/ 86104 h 770796"/>
                <a:gd name="connsiteX20" fmla="*/ 633999 w 1000350"/>
                <a:gd name="connsiteY20" fmla="*/ 11489 h 770796"/>
                <a:gd name="connsiteX21" fmla="*/ 889038 w 1000350"/>
                <a:gd name="connsiteY21" fmla="*/ 11489 h 770796"/>
                <a:gd name="connsiteX22" fmla="*/ 1000351 w 1000350"/>
                <a:gd name="connsiteY22" fmla="*/ 51243 h 770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00350" h="770796">
                  <a:moveTo>
                    <a:pt x="1000351" y="51243"/>
                  </a:moveTo>
                  <a:cubicBezTo>
                    <a:pt x="998516" y="55830"/>
                    <a:pt x="956009" y="38399"/>
                    <a:pt x="889038" y="31672"/>
                  </a:cubicBezTo>
                  <a:cubicBezTo>
                    <a:pt x="807018" y="24780"/>
                    <a:pt x="724423" y="31077"/>
                    <a:pt x="644396" y="50325"/>
                  </a:cubicBezTo>
                  <a:cubicBezTo>
                    <a:pt x="564559" y="68827"/>
                    <a:pt x="487171" y="96643"/>
                    <a:pt x="413821" y="133197"/>
                  </a:cubicBezTo>
                  <a:cubicBezTo>
                    <a:pt x="380606" y="149424"/>
                    <a:pt x="348434" y="167706"/>
                    <a:pt x="317494" y="187936"/>
                  </a:cubicBezTo>
                  <a:cubicBezTo>
                    <a:pt x="317495" y="187937"/>
                    <a:pt x="307709" y="193136"/>
                    <a:pt x="291501" y="203839"/>
                  </a:cubicBezTo>
                  <a:cubicBezTo>
                    <a:pt x="275294" y="214542"/>
                    <a:pt x="252052" y="229526"/>
                    <a:pt x="225754" y="250015"/>
                  </a:cubicBezTo>
                  <a:cubicBezTo>
                    <a:pt x="196040" y="273024"/>
                    <a:pt x="168410" y="298607"/>
                    <a:pt x="143187" y="326466"/>
                  </a:cubicBezTo>
                  <a:cubicBezTo>
                    <a:pt x="113698" y="357583"/>
                    <a:pt x="88874" y="392811"/>
                    <a:pt x="69488" y="431050"/>
                  </a:cubicBezTo>
                  <a:cubicBezTo>
                    <a:pt x="49620" y="469089"/>
                    <a:pt x="37363" y="510639"/>
                    <a:pt x="33404" y="553371"/>
                  </a:cubicBezTo>
                  <a:cubicBezTo>
                    <a:pt x="30167" y="590762"/>
                    <a:pt x="33478" y="628431"/>
                    <a:pt x="43190" y="664684"/>
                  </a:cubicBezTo>
                  <a:cubicBezTo>
                    <a:pt x="60926" y="729208"/>
                    <a:pt x="86919" y="768044"/>
                    <a:pt x="82026" y="770796"/>
                  </a:cubicBezTo>
                  <a:cubicBezTo>
                    <a:pt x="53921" y="743087"/>
                    <a:pt x="32937" y="708987"/>
                    <a:pt x="20866" y="671411"/>
                  </a:cubicBezTo>
                  <a:cubicBezTo>
                    <a:pt x="6264" y="633275"/>
                    <a:pt x="-798" y="592668"/>
                    <a:pt x="72" y="551842"/>
                  </a:cubicBezTo>
                  <a:cubicBezTo>
                    <a:pt x="887" y="504576"/>
                    <a:pt x="11291" y="457969"/>
                    <a:pt x="30652" y="414842"/>
                  </a:cubicBezTo>
                  <a:cubicBezTo>
                    <a:pt x="49397" y="371892"/>
                    <a:pt x="74329" y="331918"/>
                    <a:pt x="104656" y="296191"/>
                  </a:cubicBezTo>
                  <a:cubicBezTo>
                    <a:pt x="130538" y="264921"/>
                    <a:pt x="159197" y="236058"/>
                    <a:pt x="190281" y="209954"/>
                  </a:cubicBezTo>
                  <a:cubicBezTo>
                    <a:pt x="217191" y="187020"/>
                    <a:pt x="241044" y="169589"/>
                    <a:pt x="258169" y="157663"/>
                  </a:cubicBezTo>
                  <a:cubicBezTo>
                    <a:pt x="275294" y="145736"/>
                    <a:pt x="285079" y="139926"/>
                    <a:pt x="285079" y="139926"/>
                  </a:cubicBezTo>
                  <a:cubicBezTo>
                    <a:pt x="318555" y="119601"/>
                    <a:pt x="353397" y="101618"/>
                    <a:pt x="389357" y="86104"/>
                  </a:cubicBezTo>
                  <a:cubicBezTo>
                    <a:pt x="467461" y="51092"/>
                    <a:pt x="549651" y="26025"/>
                    <a:pt x="633999" y="11489"/>
                  </a:cubicBezTo>
                  <a:cubicBezTo>
                    <a:pt x="718323" y="-3830"/>
                    <a:pt x="804716" y="-3830"/>
                    <a:pt x="889038" y="11489"/>
                  </a:cubicBezTo>
                  <a:cubicBezTo>
                    <a:pt x="928850" y="15369"/>
                    <a:pt x="967088" y="29025"/>
                    <a:pt x="1000351" y="51243"/>
                  </a:cubicBezTo>
                  <a:close/>
                </a:path>
              </a:pathLst>
            </a:custGeom>
            <a:solidFill>
              <a:srgbClr val="FFFFFF"/>
            </a:solidFill>
            <a:ln w="30569"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09944316-51F7-49EC-9321-5B057F1CF4AE}"/>
                </a:ext>
              </a:extLst>
            </p:cNvPr>
            <p:cNvSpPr/>
            <p:nvPr/>
          </p:nvSpPr>
          <p:spPr>
            <a:xfrm>
              <a:off x="10186875" y="12491827"/>
              <a:ext cx="664158" cy="549845"/>
            </a:xfrm>
            <a:custGeom>
              <a:avLst/>
              <a:gdLst>
                <a:gd name="connsiteX0" fmla="*/ 582479 w 582482"/>
                <a:gd name="connsiteY0" fmla="*/ 7645 h 481488"/>
                <a:gd name="connsiteX1" fmla="*/ 521319 w 582482"/>
                <a:gd name="connsiteY1" fmla="*/ 22324 h 481488"/>
                <a:gd name="connsiteX2" fmla="*/ 396246 w 582482"/>
                <a:gd name="connsiteY2" fmla="*/ 63301 h 481488"/>
                <a:gd name="connsiteX3" fmla="*/ 288604 w 582482"/>
                <a:gd name="connsiteY3" fmla="*/ 135165 h 481488"/>
                <a:gd name="connsiteX4" fmla="*/ 246097 w 582482"/>
                <a:gd name="connsiteY4" fmla="*/ 176142 h 481488"/>
                <a:gd name="connsiteX5" fmla="*/ 234476 w 582482"/>
                <a:gd name="connsiteY5" fmla="*/ 187457 h 481488"/>
                <a:gd name="connsiteX6" fmla="*/ 203896 w 582482"/>
                <a:gd name="connsiteY6" fmla="*/ 218037 h 481488"/>
                <a:gd name="connsiteX7" fmla="*/ 119494 w 582482"/>
                <a:gd name="connsiteY7" fmla="*/ 321705 h 481488"/>
                <a:gd name="connsiteX8" fmla="*/ 844 w 582482"/>
                <a:gd name="connsiteY8" fmla="*/ 481333 h 481488"/>
                <a:gd name="connsiteX9" fmla="*/ 85550 w 582482"/>
                <a:gd name="connsiteY9" fmla="*/ 299381 h 481488"/>
                <a:gd name="connsiteX10" fmla="*/ 163836 w 582482"/>
                <a:gd name="connsiteY10" fmla="*/ 183788 h 481488"/>
                <a:gd name="connsiteX11" fmla="*/ 194416 w 582482"/>
                <a:gd name="connsiteY11" fmla="*/ 148008 h 481488"/>
                <a:gd name="connsiteX12" fmla="*/ 206343 w 582482"/>
                <a:gd name="connsiteY12" fmla="*/ 134859 h 481488"/>
                <a:gd name="connsiteX13" fmla="*/ 256188 w 582482"/>
                <a:gd name="connsiteY13" fmla="*/ 93575 h 481488"/>
                <a:gd name="connsiteX14" fmla="*/ 382790 w 582482"/>
                <a:gd name="connsiteY14" fmla="*/ 25993 h 481488"/>
                <a:gd name="connsiteX15" fmla="*/ 521013 w 582482"/>
                <a:gd name="connsiteY15" fmla="*/ 0 h 481488"/>
                <a:gd name="connsiteX16" fmla="*/ 582479 w 582482"/>
                <a:gd name="connsiteY16" fmla="*/ 7645 h 48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482" h="481488">
                  <a:moveTo>
                    <a:pt x="582479" y="7645"/>
                  </a:moveTo>
                  <a:cubicBezTo>
                    <a:pt x="582479" y="11927"/>
                    <a:pt x="557709" y="15901"/>
                    <a:pt x="521319" y="22324"/>
                  </a:cubicBezTo>
                  <a:cubicBezTo>
                    <a:pt x="478210" y="31202"/>
                    <a:pt x="436250" y="44949"/>
                    <a:pt x="396246" y="63301"/>
                  </a:cubicBezTo>
                  <a:cubicBezTo>
                    <a:pt x="357477" y="82619"/>
                    <a:pt x="321309" y="106766"/>
                    <a:pt x="288604" y="135165"/>
                  </a:cubicBezTo>
                  <a:cubicBezTo>
                    <a:pt x="262304" y="158711"/>
                    <a:pt x="246097" y="175836"/>
                    <a:pt x="246097" y="176142"/>
                  </a:cubicBezTo>
                  <a:lnTo>
                    <a:pt x="234476" y="187457"/>
                  </a:lnTo>
                  <a:cubicBezTo>
                    <a:pt x="226831" y="194796"/>
                    <a:pt x="215823" y="204888"/>
                    <a:pt x="203896" y="218037"/>
                  </a:cubicBezTo>
                  <a:cubicBezTo>
                    <a:pt x="173842" y="250984"/>
                    <a:pt x="145664" y="285595"/>
                    <a:pt x="119494" y="321705"/>
                  </a:cubicBezTo>
                  <a:cubicBezTo>
                    <a:pt x="61698" y="401213"/>
                    <a:pt x="8182" y="485614"/>
                    <a:pt x="844" y="481333"/>
                  </a:cubicBezTo>
                  <a:cubicBezTo>
                    <a:pt x="-6496" y="477052"/>
                    <a:pt x="35093" y="386840"/>
                    <a:pt x="85550" y="299381"/>
                  </a:cubicBezTo>
                  <a:cubicBezTo>
                    <a:pt x="108791" y="258991"/>
                    <a:pt x="134956" y="220357"/>
                    <a:pt x="163836" y="183788"/>
                  </a:cubicBezTo>
                  <a:cubicBezTo>
                    <a:pt x="175150" y="168191"/>
                    <a:pt x="186465" y="156571"/>
                    <a:pt x="194416" y="148008"/>
                  </a:cubicBezTo>
                  <a:lnTo>
                    <a:pt x="206343" y="134859"/>
                  </a:lnTo>
                  <a:cubicBezTo>
                    <a:pt x="206343" y="134859"/>
                    <a:pt x="225302" y="117122"/>
                    <a:pt x="256188" y="93575"/>
                  </a:cubicBezTo>
                  <a:cubicBezTo>
                    <a:pt x="294870" y="65001"/>
                    <a:pt x="337522" y="42233"/>
                    <a:pt x="382790" y="25993"/>
                  </a:cubicBezTo>
                  <a:cubicBezTo>
                    <a:pt x="427239" y="10218"/>
                    <a:pt x="473870" y="1448"/>
                    <a:pt x="521013" y="0"/>
                  </a:cubicBezTo>
                  <a:cubicBezTo>
                    <a:pt x="557709" y="306"/>
                    <a:pt x="582785" y="3976"/>
                    <a:pt x="582479" y="7645"/>
                  </a:cubicBezTo>
                  <a:close/>
                </a:path>
              </a:pathLst>
            </a:custGeom>
            <a:solidFill>
              <a:srgbClr val="FFFFFF"/>
            </a:solidFill>
            <a:ln w="30569"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83F207F6-13D1-4F31-9944-DC4CD5F003EF}"/>
                </a:ext>
              </a:extLst>
            </p:cNvPr>
            <p:cNvSpPr/>
            <p:nvPr/>
          </p:nvSpPr>
          <p:spPr>
            <a:xfrm>
              <a:off x="15204448" y="5496535"/>
              <a:ext cx="807079" cy="716018"/>
            </a:xfrm>
            <a:custGeom>
              <a:avLst/>
              <a:gdLst>
                <a:gd name="connsiteX0" fmla="*/ 707827 w 707827"/>
                <a:gd name="connsiteY0" fmla="*/ 1943 h 627002"/>
                <a:gd name="connsiteX1" fmla="*/ 632600 w 707827"/>
                <a:gd name="connsiteY1" fmla="*/ 28547 h 627002"/>
                <a:gd name="connsiteX2" fmla="*/ 472054 w 707827"/>
                <a:gd name="connsiteY2" fmla="*/ 89708 h 627002"/>
                <a:gd name="connsiteX3" fmla="*/ 323740 w 707827"/>
                <a:gd name="connsiteY3" fmla="*/ 174415 h 627002"/>
                <a:gd name="connsiteX4" fmla="*/ 278481 w 707827"/>
                <a:gd name="connsiteY4" fmla="*/ 207442 h 627002"/>
                <a:gd name="connsiteX5" fmla="*/ 261662 w 707827"/>
                <a:gd name="connsiteY5" fmla="*/ 220285 h 627002"/>
                <a:gd name="connsiteX6" fmla="*/ 202030 w 707827"/>
                <a:gd name="connsiteY6" fmla="*/ 268908 h 627002"/>
                <a:gd name="connsiteX7" fmla="*/ 90718 w 707827"/>
                <a:gd name="connsiteY7" fmla="*/ 395510 h 627002"/>
                <a:gd name="connsiteX8" fmla="*/ 23441 w 707827"/>
                <a:gd name="connsiteY8" fmla="*/ 550246 h 627002"/>
                <a:gd name="connsiteX9" fmla="*/ 16407 w 707827"/>
                <a:gd name="connsiteY9" fmla="*/ 580826 h 627002"/>
                <a:gd name="connsiteX10" fmla="*/ 11821 w 707827"/>
                <a:gd name="connsiteY10" fmla="*/ 605290 h 627002"/>
                <a:gd name="connsiteX11" fmla="*/ 4482 w 707827"/>
                <a:gd name="connsiteY11" fmla="*/ 627003 h 627002"/>
                <a:gd name="connsiteX12" fmla="*/ 201 w 707827"/>
                <a:gd name="connsiteY12" fmla="*/ 604985 h 627002"/>
                <a:gd name="connsiteX13" fmla="*/ 201 w 707827"/>
                <a:gd name="connsiteY13" fmla="*/ 579298 h 627002"/>
                <a:gd name="connsiteX14" fmla="*/ 2036 w 707827"/>
                <a:gd name="connsiteY14" fmla="*/ 545965 h 627002"/>
                <a:gd name="connsiteX15" fmla="*/ 56775 w 707827"/>
                <a:gd name="connsiteY15" fmla="*/ 374104 h 627002"/>
                <a:gd name="connsiteX16" fmla="*/ 165640 w 707827"/>
                <a:gd name="connsiteY16" fmla="*/ 231295 h 627002"/>
                <a:gd name="connsiteX17" fmla="*/ 226800 w 707827"/>
                <a:gd name="connsiteY17" fmla="*/ 175638 h 627002"/>
                <a:gd name="connsiteX18" fmla="*/ 245454 w 707827"/>
                <a:gd name="connsiteY18" fmla="*/ 163100 h 627002"/>
                <a:gd name="connsiteX19" fmla="*/ 295300 w 707827"/>
                <a:gd name="connsiteY19" fmla="*/ 130686 h 627002"/>
                <a:gd name="connsiteX20" fmla="*/ 456458 w 707827"/>
                <a:gd name="connsiteY20" fmla="*/ 53012 h 627002"/>
                <a:gd name="connsiteX21" fmla="*/ 627707 w 707827"/>
                <a:gd name="connsiteY21" fmla="*/ 6530 h 627002"/>
                <a:gd name="connsiteX22" fmla="*/ 707827 w 707827"/>
                <a:gd name="connsiteY22" fmla="*/ 1943 h 62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07827" h="627002">
                  <a:moveTo>
                    <a:pt x="707827" y="1943"/>
                  </a:moveTo>
                  <a:cubicBezTo>
                    <a:pt x="684125" y="14298"/>
                    <a:pt x="658801" y="23254"/>
                    <a:pt x="632600" y="28547"/>
                  </a:cubicBezTo>
                  <a:cubicBezTo>
                    <a:pt x="577748" y="45234"/>
                    <a:pt x="524106" y="65668"/>
                    <a:pt x="472054" y="89708"/>
                  </a:cubicBezTo>
                  <a:cubicBezTo>
                    <a:pt x="420454" y="113977"/>
                    <a:pt x="370861" y="142302"/>
                    <a:pt x="323740" y="174415"/>
                  </a:cubicBezTo>
                  <a:cubicBezTo>
                    <a:pt x="303863" y="186647"/>
                    <a:pt x="289490" y="199797"/>
                    <a:pt x="278481" y="207442"/>
                  </a:cubicBezTo>
                  <a:lnTo>
                    <a:pt x="261662" y="220285"/>
                  </a:lnTo>
                  <a:cubicBezTo>
                    <a:pt x="261662" y="220285"/>
                    <a:pt x="237198" y="238939"/>
                    <a:pt x="202030" y="268908"/>
                  </a:cubicBezTo>
                  <a:cubicBezTo>
                    <a:pt x="159803" y="306313"/>
                    <a:pt x="122410" y="348843"/>
                    <a:pt x="90718" y="395510"/>
                  </a:cubicBezTo>
                  <a:cubicBezTo>
                    <a:pt x="60310" y="443238"/>
                    <a:pt x="37606" y="495456"/>
                    <a:pt x="23441" y="550246"/>
                  </a:cubicBezTo>
                  <a:cubicBezTo>
                    <a:pt x="20028" y="560164"/>
                    <a:pt x="17671" y="570414"/>
                    <a:pt x="16407" y="580826"/>
                  </a:cubicBezTo>
                  <a:lnTo>
                    <a:pt x="11821" y="605290"/>
                  </a:lnTo>
                  <a:cubicBezTo>
                    <a:pt x="9069" y="619051"/>
                    <a:pt x="6623" y="627003"/>
                    <a:pt x="4482" y="627003"/>
                  </a:cubicBezTo>
                  <a:cubicBezTo>
                    <a:pt x="2341" y="627003"/>
                    <a:pt x="1119" y="619051"/>
                    <a:pt x="201" y="604985"/>
                  </a:cubicBezTo>
                  <a:cubicBezTo>
                    <a:pt x="201" y="597645"/>
                    <a:pt x="201" y="589083"/>
                    <a:pt x="201" y="579298"/>
                  </a:cubicBezTo>
                  <a:cubicBezTo>
                    <a:pt x="-361" y="568153"/>
                    <a:pt x="254" y="556981"/>
                    <a:pt x="2036" y="545965"/>
                  </a:cubicBezTo>
                  <a:cubicBezTo>
                    <a:pt x="9362" y="485757"/>
                    <a:pt x="27930" y="427459"/>
                    <a:pt x="56775" y="374104"/>
                  </a:cubicBezTo>
                  <a:cubicBezTo>
                    <a:pt x="86431" y="321792"/>
                    <a:pt x="123055" y="273750"/>
                    <a:pt x="165640" y="231295"/>
                  </a:cubicBezTo>
                  <a:cubicBezTo>
                    <a:pt x="201113" y="196738"/>
                    <a:pt x="226800" y="175638"/>
                    <a:pt x="226800" y="175638"/>
                  </a:cubicBezTo>
                  <a:lnTo>
                    <a:pt x="245454" y="163100"/>
                  </a:lnTo>
                  <a:cubicBezTo>
                    <a:pt x="257686" y="155455"/>
                    <a:pt x="273894" y="142306"/>
                    <a:pt x="295300" y="130686"/>
                  </a:cubicBezTo>
                  <a:cubicBezTo>
                    <a:pt x="346737" y="100304"/>
                    <a:pt x="400649" y="74320"/>
                    <a:pt x="456458" y="53012"/>
                  </a:cubicBezTo>
                  <a:cubicBezTo>
                    <a:pt x="511908" y="32030"/>
                    <a:pt x="569258" y="16464"/>
                    <a:pt x="627707" y="6530"/>
                  </a:cubicBezTo>
                  <a:cubicBezTo>
                    <a:pt x="653864" y="-179"/>
                    <a:pt x="681076" y="-1737"/>
                    <a:pt x="707827" y="1943"/>
                  </a:cubicBezTo>
                  <a:close/>
                </a:path>
              </a:pathLst>
            </a:custGeom>
            <a:solidFill>
              <a:srgbClr val="FFFFFF"/>
            </a:solidFill>
            <a:ln w="30569"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FF128F31-B558-4939-9AB8-A7C88962518C}"/>
                </a:ext>
              </a:extLst>
            </p:cNvPr>
            <p:cNvSpPr/>
            <p:nvPr/>
          </p:nvSpPr>
          <p:spPr>
            <a:xfrm>
              <a:off x="19456855" y="539870"/>
              <a:ext cx="459286" cy="855582"/>
            </a:xfrm>
            <a:custGeom>
              <a:avLst/>
              <a:gdLst>
                <a:gd name="connsiteX0" fmla="*/ 66973 w 402805"/>
                <a:gd name="connsiteY0" fmla="*/ 749216 h 749215"/>
                <a:gd name="connsiteX1" fmla="*/ 54128 w 402805"/>
                <a:gd name="connsiteY1" fmla="*/ 733314 h 749215"/>
                <a:gd name="connsiteX2" fmla="*/ 42813 w 402805"/>
                <a:gd name="connsiteY2" fmla="*/ 713131 h 749215"/>
                <a:gd name="connsiteX3" fmla="*/ 30580 w 402805"/>
                <a:gd name="connsiteY3" fmla="*/ 685609 h 749215"/>
                <a:gd name="connsiteX4" fmla="*/ 0 w 402805"/>
                <a:gd name="connsiteY4" fmla="*/ 525674 h 749215"/>
                <a:gd name="connsiteX5" fmla="*/ 23547 w 402805"/>
                <a:gd name="connsiteY5" fmla="*/ 363599 h 749215"/>
                <a:gd name="connsiteX6" fmla="*/ 41284 w 402805"/>
                <a:gd name="connsiteY6" fmla="*/ 312224 h 749215"/>
                <a:gd name="connsiteX7" fmla="*/ 48623 w 402805"/>
                <a:gd name="connsiteY7" fmla="*/ 292653 h 749215"/>
                <a:gd name="connsiteX8" fmla="*/ 58409 w 402805"/>
                <a:gd name="connsiteY8" fmla="*/ 274610 h 749215"/>
                <a:gd name="connsiteX9" fmla="*/ 86236 w 402805"/>
                <a:gd name="connsiteY9" fmla="*/ 227823 h 749215"/>
                <a:gd name="connsiteX10" fmla="*/ 193267 w 402805"/>
                <a:gd name="connsiteY10" fmla="*/ 103361 h 749215"/>
                <a:gd name="connsiteX11" fmla="*/ 331491 w 402805"/>
                <a:gd name="connsiteY11" fmla="*/ 17431 h 749215"/>
                <a:gd name="connsiteX12" fmla="*/ 402743 w 402805"/>
                <a:gd name="connsiteY12" fmla="*/ 0 h 749215"/>
                <a:gd name="connsiteX13" fmla="*/ 341583 w 402805"/>
                <a:gd name="connsiteY13" fmla="*/ 37614 h 749215"/>
                <a:gd name="connsiteX14" fmla="*/ 221709 w 402805"/>
                <a:gd name="connsiteY14" fmla="*/ 132718 h 749215"/>
                <a:gd name="connsiteX15" fmla="*/ 131803 w 402805"/>
                <a:gd name="connsiteY15" fmla="*/ 255039 h 749215"/>
                <a:gd name="connsiteX16" fmla="*/ 109174 w 402805"/>
                <a:gd name="connsiteY16" fmla="*/ 299380 h 749215"/>
                <a:gd name="connsiteX17" fmla="*/ 100916 w 402805"/>
                <a:gd name="connsiteY17" fmla="*/ 316505 h 749215"/>
                <a:gd name="connsiteX18" fmla="*/ 93271 w 402805"/>
                <a:gd name="connsiteY18" fmla="*/ 333630 h 749215"/>
                <a:gd name="connsiteX19" fmla="*/ 74312 w 402805"/>
                <a:gd name="connsiteY19" fmla="*/ 379501 h 749215"/>
                <a:gd name="connsiteX20" fmla="*/ 40978 w 402805"/>
                <a:gd name="connsiteY20" fmla="*/ 526897 h 749215"/>
                <a:gd name="connsiteX21" fmla="*/ 51681 w 402805"/>
                <a:gd name="connsiteY21" fmla="*/ 679798 h 749215"/>
                <a:gd name="connsiteX22" fmla="*/ 58407 w 402805"/>
                <a:gd name="connsiteY22" fmla="*/ 707627 h 749215"/>
                <a:gd name="connsiteX23" fmla="*/ 64526 w 402805"/>
                <a:gd name="connsiteY23" fmla="*/ 729338 h 749215"/>
                <a:gd name="connsiteX24" fmla="*/ 66973 w 402805"/>
                <a:gd name="connsiteY24" fmla="*/ 749216 h 74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805" h="749215">
                  <a:moveTo>
                    <a:pt x="66973" y="749216"/>
                  </a:moveTo>
                  <a:cubicBezTo>
                    <a:pt x="66973" y="749216"/>
                    <a:pt x="60856" y="744323"/>
                    <a:pt x="54128" y="733314"/>
                  </a:cubicBezTo>
                  <a:cubicBezTo>
                    <a:pt x="51070" y="727809"/>
                    <a:pt x="47095" y="721082"/>
                    <a:pt x="42813" y="713131"/>
                  </a:cubicBezTo>
                  <a:cubicBezTo>
                    <a:pt x="37544" y="704534"/>
                    <a:pt x="33430" y="695281"/>
                    <a:pt x="30580" y="685609"/>
                  </a:cubicBezTo>
                  <a:cubicBezTo>
                    <a:pt x="11012" y="634524"/>
                    <a:pt x="659" y="580374"/>
                    <a:pt x="0" y="525674"/>
                  </a:cubicBezTo>
                  <a:cubicBezTo>
                    <a:pt x="465" y="470831"/>
                    <a:pt x="8386" y="416306"/>
                    <a:pt x="23547" y="363599"/>
                  </a:cubicBezTo>
                  <a:cubicBezTo>
                    <a:pt x="28475" y="346149"/>
                    <a:pt x="34397" y="328996"/>
                    <a:pt x="41284" y="312224"/>
                  </a:cubicBezTo>
                  <a:cubicBezTo>
                    <a:pt x="45872" y="299686"/>
                    <a:pt x="48623" y="292653"/>
                    <a:pt x="48623" y="292653"/>
                  </a:cubicBezTo>
                  <a:cubicBezTo>
                    <a:pt x="48623" y="292653"/>
                    <a:pt x="52293" y="286231"/>
                    <a:pt x="58409" y="274610"/>
                  </a:cubicBezTo>
                  <a:cubicBezTo>
                    <a:pt x="66769" y="258488"/>
                    <a:pt x="76060" y="242865"/>
                    <a:pt x="86236" y="227823"/>
                  </a:cubicBezTo>
                  <a:cubicBezTo>
                    <a:pt x="116393" y="181891"/>
                    <a:pt x="152369" y="140056"/>
                    <a:pt x="193267" y="103361"/>
                  </a:cubicBezTo>
                  <a:cubicBezTo>
                    <a:pt x="234544" y="67638"/>
                    <a:pt x="281189" y="38639"/>
                    <a:pt x="331491" y="17431"/>
                  </a:cubicBezTo>
                  <a:cubicBezTo>
                    <a:pt x="353578" y="6200"/>
                    <a:pt x="377966" y="234"/>
                    <a:pt x="402743" y="0"/>
                  </a:cubicBezTo>
                  <a:cubicBezTo>
                    <a:pt x="404272" y="4587"/>
                    <a:pt x="377667" y="16207"/>
                    <a:pt x="341583" y="37614"/>
                  </a:cubicBezTo>
                  <a:cubicBezTo>
                    <a:pt x="297773" y="64132"/>
                    <a:pt x="257494" y="96087"/>
                    <a:pt x="221709" y="132718"/>
                  </a:cubicBezTo>
                  <a:cubicBezTo>
                    <a:pt x="187162" y="169920"/>
                    <a:pt x="156996" y="210962"/>
                    <a:pt x="131803" y="255039"/>
                  </a:cubicBezTo>
                  <a:cubicBezTo>
                    <a:pt x="123491" y="269415"/>
                    <a:pt x="115938" y="284215"/>
                    <a:pt x="109174" y="299380"/>
                  </a:cubicBezTo>
                  <a:lnTo>
                    <a:pt x="100916" y="316505"/>
                  </a:lnTo>
                  <a:lnTo>
                    <a:pt x="93271" y="333630"/>
                  </a:lnTo>
                  <a:cubicBezTo>
                    <a:pt x="88990" y="344945"/>
                    <a:pt x="80426" y="359929"/>
                    <a:pt x="74312" y="379501"/>
                  </a:cubicBezTo>
                  <a:cubicBezTo>
                    <a:pt x="57108" y="427054"/>
                    <a:pt x="45910" y="476569"/>
                    <a:pt x="40978" y="526897"/>
                  </a:cubicBezTo>
                  <a:cubicBezTo>
                    <a:pt x="37225" y="578114"/>
                    <a:pt x="40829" y="629604"/>
                    <a:pt x="51681" y="679798"/>
                  </a:cubicBezTo>
                  <a:cubicBezTo>
                    <a:pt x="52913" y="689290"/>
                    <a:pt x="55169" y="698620"/>
                    <a:pt x="58407" y="707627"/>
                  </a:cubicBezTo>
                  <a:cubicBezTo>
                    <a:pt x="60856" y="715883"/>
                    <a:pt x="62691" y="723222"/>
                    <a:pt x="64526" y="729338"/>
                  </a:cubicBezTo>
                  <a:cubicBezTo>
                    <a:pt x="67889" y="740959"/>
                    <a:pt x="68807" y="749216"/>
                    <a:pt x="66973" y="749216"/>
                  </a:cubicBezTo>
                  <a:close/>
                </a:path>
              </a:pathLst>
            </a:custGeom>
            <a:solidFill>
              <a:srgbClr val="FFFFFF"/>
            </a:solidFill>
            <a:ln w="30569"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288C926B-0CB2-4D38-AD51-A6731F0F0C78}"/>
                </a:ext>
              </a:extLst>
            </p:cNvPr>
            <p:cNvSpPr/>
            <p:nvPr/>
          </p:nvSpPr>
          <p:spPr>
            <a:xfrm>
              <a:off x="18379329" y="1715843"/>
              <a:ext cx="1397968" cy="709805"/>
            </a:xfrm>
            <a:custGeom>
              <a:avLst/>
              <a:gdLst>
                <a:gd name="connsiteX0" fmla="*/ 1226051 w 1226050"/>
                <a:gd name="connsiteY0" fmla="*/ 25242 h 621562"/>
                <a:gd name="connsiteX1" fmla="*/ 1108622 w 1226050"/>
                <a:gd name="connsiteY1" fmla="*/ 27689 h 621562"/>
                <a:gd name="connsiteX2" fmla="*/ 852665 w 1226050"/>
                <a:gd name="connsiteY2" fmla="*/ 44202 h 621562"/>
                <a:gd name="connsiteX3" fmla="*/ 602213 w 1226050"/>
                <a:gd name="connsiteY3" fmla="*/ 92213 h 621562"/>
                <a:gd name="connsiteX4" fmla="*/ 522399 w 1226050"/>
                <a:gd name="connsiteY4" fmla="*/ 116677 h 621562"/>
                <a:gd name="connsiteX5" fmla="*/ 491819 w 1226050"/>
                <a:gd name="connsiteY5" fmla="*/ 126769 h 621562"/>
                <a:gd name="connsiteX6" fmla="*/ 461239 w 1226050"/>
                <a:gd name="connsiteY6" fmla="*/ 137166 h 621562"/>
                <a:gd name="connsiteX7" fmla="*/ 383870 w 1226050"/>
                <a:gd name="connsiteY7" fmla="*/ 167746 h 621562"/>
                <a:gd name="connsiteX8" fmla="*/ 279896 w 1226050"/>
                <a:gd name="connsiteY8" fmla="*/ 221567 h 621562"/>
                <a:gd name="connsiteX9" fmla="*/ 172865 w 1226050"/>
                <a:gd name="connsiteY9" fmla="*/ 301993 h 621562"/>
                <a:gd name="connsiteX10" fmla="*/ 86629 w 1226050"/>
                <a:gd name="connsiteY10" fmla="*/ 404131 h 621562"/>
                <a:gd name="connsiteX11" fmla="*/ 34948 w 1226050"/>
                <a:gd name="connsiteY11" fmla="*/ 509327 h 621562"/>
                <a:gd name="connsiteX12" fmla="*/ 1617 w 1226050"/>
                <a:gd name="connsiteY12" fmla="*/ 621557 h 621562"/>
                <a:gd name="connsiteX13" fmla="*/ 13543 w 1226050"/>
                <a:gd name="connsiteY13" fmla="*/ 502905 h 621562"/>
                <a:gd name="connsiteX14" fmla="*/ 58803 w 1226050"/>
                <a:gd name="connsiteY14" fmla="*/ 387618 h 621562"/>
                <a:gd name="connsiteX15" fmla="*/ 144428 w 1226050"/>
                <a:gd name="connsiteY15" fmla="*/ 273248 h 621562"/>
                <a:gd name="connsiteX16" fmla="*/ 253906 w 1226050"/>
                <a:gd name="connsiteY16" fmla="*/ 181507 h 621562"/>
                <a:gd name="connsiteX17" fmla="*/ 361549 w 1226050"/>
                <a:gd name="connsiteY17" fmla="*/ 120347 h 621562"/>
                <a:gd name="connsiteX18" fmla="*/ 441667 w 1226050"/>
                <a:gd name="connsiteY18" fmla="*/ 84874 h 621562"/>
                <a:gd name="connsiteX19" fmla="*/ 472247 w 1226050"/>
                <a:gd name="connsiteY19" fmla="*/ 72947 h 621562"/>
                <a:gd name="connsiteX20" fmla="*/ 502827 w 1226050"/>
                <a:gd name="connsiteY20" fmla="*/ 63467 h 621562"/>
                <a:gd name="connsiteX21" fmla="*/ 586923 w 1226050"/>
                <a:gd name="connsiteY21" fmla="*/ 41450 h 621562"/>
                <a:gd name="connsiteX22" fmla="*/ 846243 w 1226050"/>
                <a:gd name="connsiteY22" fmla="*/ 4142 h 621562"/>
                <a:gd name="connsiteX23" fmla="*/ 1107093 w 1226050"/>
                <a:gd name="connsiteY23" fmla="*/ 5976 h 621562"/>
                <a:gd name="connsiteX24" fmla="*/ 1226051 w 1226050"/>
                <a:gd name="connsiteY24" fmla="*/ 25242 h 62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26050" h="621562">
                  <a:moveTo>
                    <a:pt x="1226051" y="25242"/>
                  </a:moveTo>
                  <a:cubicBezTo>
                    <a:pt x="1187040" y="29245"/>
                    <a:pt x="1147767" y="30063"/>
                    <a:pt x="1108622" y="27689"/>
                  </a:cubicBezTo>
                  <a:cubicBezTo>
                    <a:pt x="1023055" y="28240"/>
                    <a:pt x="937593" y="33754"/>
                    <a:pt x="852665" y="44202"/>
                  </a:cubicBezTo>
                  <a:cubicBezTo>
                    <a:pt x="768148" y="54242"/>
                    <a:pt x="684452" y="70286"/>
                    <a:pt x="602213" y="92213"/>
                  </a:cubicBezTo>
                  <a:cubicBezTo>
                    <a:pt x="568880" y="101387"/>
                    <a:pt x="541053" y="109949"/>
                    <a:pt x="522399" y="116677"/>
                  </a:cubicBezTo>
                  <a:lnTo>
                    <a:pt x="491819" y="126769"/>
                  </a:lnTo>
                  <a:lnTo>
                    <a:pt x="461239" y="137166"/>
                  </a:lnTo>
                  <a:cubicBezTo>
                    <a:pt x="442279" y="143588"/>
                    <a:pt x="415368" y="153985"/>
                    <a:pt x="383870" y="167746"/>
                  </a:cubicBezTo>
                  <a:cubicBezTo>
                    <a:pt x="348076" y="183404"/>
                    <a:pt x="313345" y="201382"/>
                    <a:pt x="279896" y="221567"/>
                  </a:cubicBezTo>
                  <a:cubicBezTo>
                    <a:pt x="241833" y="245044"/>
                    <a:pt x="206006" y="271965"/>
                    <a:pt x="172865" y="301993"/>
                  </a:cubicBezTo>
                  <a:cubicBezTo>
                    <a:pt x="140387" y="332703"/>
                    <a:pt x="111460" y="366964"/>
                    <a:pt x="86629" y="404131"/>
                  </a:cubicBezTo>
                  <a:cubicBezTo>
                    <a:pt x="65611" y="437203"/>
                    <a:pt x="48280" y="472479"/>
                    <a:pt x="34948" y="509327"/>
                  </a:cubicBezTo>
                  <a:cubicBezTo>
                    <a:pt x="11709" y="574769"/>
                    <a:pt x="6816" y="622168"/>
                    <a:pt x="1617" y="621557"/>
                  </a:cubicBezTo>
                  <a:cubicBezTo>
                    <a:pt x="-2602" y="581607"/>
                    <a:pt x="1458" y="541216"/>
                    <a:pt x="13543" y="502905"/>
                  </a:cubicBezTo>
                  <a:cubicBezTo>
                    <a:pt x="23876" y="462776"/>
                    <a:pt x="39075" y="424060"/>
                    <a:pt x="58803" y="387618"/>
                  </a:cubicBezTo>
                  <a:cubicBezTo>
                    <a:pt x="82610" y="346170"/>
                    <a:pt x="111361" y="307765"/>
                    <a:pt x="144428" y="273248"/>
                  </a:cubicBezTo>
                  <a:cubicBezTo>
                    <a:pt x="177815" y="239144"/>
                    <a:pt x="214486" y="208415"/>
                    <a:pt x="253906" y="181507"/>
                  </a:cubicBezTo>
                  <a:cubicBezTo>
                    <a:pt x="288424" y="158812"/>
                    <a:pt x="324382" y="138383"/>
                    <a:pt x="361549" y="120347"/>
                  </a:cubicBezTo>
                  <a:cubicBezTo>
                    <a:pt x="393962" y="104445"/>
                    <a:pt x="422707" y="92519"/>
                    <a:pt x="441667" y="84874"/>
                  </a:cubicBezTo>
                  <a:lnTo>
                    <a:pt x="472247" y="72947"/>
                  </a:lnTo>
                  <a:lnTo>
                    <a:pt x="502827" y="63467"/>
                  </a:lnTo>
                  <a:cubicBezTo>
                    <a:pt x="523009" y="57046"/>
                    <a:pt x="552061" y="49706"/>
                    <a:pt x="586923" y="41450"/>
                  </a:cubicBezTo>
                  <a:cubicBezTo>
                    <a:pt x="672293" y="22464"/>
                    <a:pt x="758983" y="9992"/>
                    <a:pt x="846243" y="4142"/>
                  </a:cubicBezTo>
                  <a:cubicBezTo>
                    <a:pt x="933110" y="-1937"/>
                    <a:pt x="1020317" y="-1324"/>
                    <a:pt x="1107093" y="5976"/>
                  </a:cubicBezTo>
                  <a:cubicBezTo>
                    <a:pt x="1147502" y="6219"/>
                    <a:pt x="1187629" y="12718"/>
                    <a:pt x="1226051" y="25242"/>
                  </a:cubicBezTo>
                  <a:close/>
                </a:path>
              </a:pathLst>
            </a:custGeom>
            <a:solidFill>
              <a:srgbClr val="FFFFFF"/>
            </a:solidFill>
            <a:ln w="30569"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96C66956-9649-4055-A8B0-C6102F6D48F5}"/>
                </a:ext>
              </a:extLst>
            </p:cNvPr>
            <p:cNvSpPr/>
            <p:nvPr/>
          </p:nvSpPr>
          <p:spPr>
            <a:xfrm>
              <a:off x="20488881" y="889087"/>
              <a:ext cx="873873" cy="1171286"/>
            </a:xfrm>
            <a:custGeom>
              <a:avLst/>
              <a:gdLst>
                <a:gd name="connsiteX0" fmla="*/ 766406 w 766406"/>
                <a:gd name="connsiteY0" fmla="*/ 0 h 1025671"/>
                <a:gd name="connsiteX1" fmla="*/ 667939 w 766406"/>
                <a:gd name="connsiteY1" fmla="*/ 41895 h 1025671"/>
                <a:gd name="connsiteX2" fmla="*/ 465192 w 766406"/>
                <a:gd name="connsiteY2" fmla="*/ 152290 h 1025671"/>
                <a:gd name="connsiteX3" fmla="*/ 299141 w 766406"/>
                <a:gd name="connsiteY3" fmla="*/ 308555 h 1025671"/>
                <a:gd name="connsiteX4" fmla="*/ 254800 w 766406"/>
                <a:gd name="connsiteY4" fmla="*/ 369715 h 1025671"/>
                <a:gd name="connsiteX5" fmla="*/ 238591 w 766406"/>
                <a:gd name="connsiteY5" fmla="*/ 393262 h 1025671"/>
                <a:gd name="connsiteX6" fmla="*/ 223607 w 766406"/>
                <a:gd name="connsiteY6" fmla="*/ 417420 h 1025671"/>
                <a:gd name="connsiteX7" fmla="*/ 185382 w 766406"/>
                <a:gd name="connsiteY7" fmla="*/ 482250 h 1025671"/>
                <a:gd name="connsiteX8" fmla="*/ 93641 w 766406"/>
                <a:gd name="connsiteY8" fmla="*/ 696312 h 1025671"/>
                <a:gd name="connsiteX9" fmla="*/ 1901 w 766406"/>
                <a:gd name="connsiteY9" fmla="*/ 1025661 h 1025671"/>
                <a:gd name="connsiteX10" fmla="*/ 55722 w 766406"/>
                <a:gd name="connsiteY10" fmla="*/ 684691 h 1025671"/>
                <a:gd name="connsiteX11" fmla="*/ 137983 w 766406"/>
                <a:gd name="connsiteY11" fmla="*/ 459315 h 1025671"/>
                <a:gd name="connsiteX12" fmla="*/ 175290 w 766406"/>
                <a:gd name="connsiteY12" fmla="*/ 388675 h 1025671"/>
                <a:gd name="connsiteX13" fmla="*/ 190580 w 766406"/>
                <a:gd name="connsiteY13" fmla="*/ 362376 h 1025671"/>
                <a:gd name="connsiteX14" fmla="*/ 208623 w 766406"/>
                <a:gd name="connsiteY14" fmla="*/ 337912 h 1025671"/>
                <a:gd name="connsiteX15" fmla="*/ 258469 w 766406"/>
                <a:gd name="connsiteY15" fmla="*/ 276751 h 1025671"/>
                <a:gd name="connsiteX16" fmla="*/ 441951 w 766406"/>
                <a:gd name="connsiteY16" fmla="*/ 121098 h 1025671"/>
                <a:gd name="connsiteX17" fmla="*/ 659988 w 766406"/>
                <a:gd name="connsiteY17" fmla="*/ 23241 h 1025671"/>
                <a:gd name="connsiteX18" fmla="*/ 766406 w 766406"/>
                <a:gd name="connsiteY18" fmla="*/ 0 h 102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6406" h="1025671">
                  <a:moveTo>
                    <a:pt x="766406" y="0"/>
                  </a:moveTo>
                  <a:cubicBezTo>
                    <a:pt x="735279" y="17656"/>
                    <a:pt x="702245" y="31712"/>
                    <a:pt x="667939" y="41895"/>
                  </a:cubicBezTo>
                  <a:cubicBezTo>
                    <a:pt x="596575" y="71276"/>
                    <a:pt x="528596" y="108289"/>
                    <a:pt x="465192" y="152290"/>
                  </a:cubicBezTo>
                  <a:cubicBezTo>
                    <a:pt x="402622" y="196130"/>
                    <a:pt x="346695" y="248759"/>
                    <a:pt x="299141" y="308555"/>
                  </a:cubicBezTo>
                  <a:cubicBezTo>
                    <a:pt x="283017" y="327933"/>
                    <a:pt x="268203" y="348365"/>
                    <a:pt x="254800" y="369715"/>
                  </a:cubicBezTo>
                  <a:lnTo>
                    <a:pt x="238591" y="393262"/>
                  </a:lnTo>
                  <a:cubicBezTo>
                    <a:pt x="238591" y="393262"/>
                    <a:pt x="233087" y="401824"/>
                    <a:pt x="223607" y="417420"/>
                  </a:cubicBezTo>
                  <a:cubicBezTo>
                    <a:pt x="209726" y="438338"/>
                    <a:pt x="196965" y="459978"/>
                    <a:pt x="185382" y="482250"/>
                  </a:cubicBezTo>
                  <a:cubicBezTo>
                    <a:pt x="148700" y="550832"/>
                    <a:pt x="118006" y="622452"/>
                    <a:pt x="93641" y="696312"/>
                  </a:cubicBezTo>
                  <a:cubicBezTo>
                    <a:pt x="39820" y="857470"/>
                    <a:pt x="9852" y="1027190"/>
                    <a:pt x="1901" y="1025661"/>
                  </a:cubicBezTo>
                  <a:cubicBezTo>
                    <a:pt x="-6051" y="1024132"/>
                    <a:pt x="10768" y="852883"/>
                    <a:pt x="55722" y="684691"/>
                  </a:cubicBezTo>
                  <a:cubicBezTo>
                    <a:pt x="76096" y="607178"/>
                    <a:pt x="103634" y="531728"/>
                    <a:pt x="137983" y="459315"/>
                  </a:cubicBezTo>
                  <a:cubicBezTo>
                    <a:pt x="149165" y="435127"/>
                    <a:pt x="161620" y="411548"/>
                    <a:pt x="175290" y="388675"/>
                  </a:cubicBezTo>
                  <a:cubicBezTo>
                    <a:pt x="184770" y="371856"/>
                    <a:pt x="190580" y="362376"/>
                    <a:pt x="190580" y="362376"/>
                  </a:cubicBezTo>
                  <a:lnTo>
                    <a:pt x="208623" y="337912"/>
                  </a:lnTo>
                  <a:cubicBezTo>
                    <a:pt x="223951" y="316508"/>
                    <a:pt x="240598" y="296082"/>
                    <a:pt x="258469" y="276751"/>
                  </a:cubicBezTo>
                  <a:cubicBezTo>
                    <a:pt x="311509" y="215989"/>
                    <a:pt x="373356" y="163522"/>
                    <a:pt x="441951" y="121098"/>
                  </a:cubicBezTo>
                  <a:cubicBezTo>
                    <a:pt x="510004" y="79020"/>
                    <a:pt x="583317" y="46117"/>
                    <a:pt x="659988" y="23241"/>
                  </a:cubicBezTo>
                  <a:cubicBezTo>
                    <a:pt x="694215" y="10610"/>
                    <a:pt x="730031" y="2789"/>
                    <a:pt x="766406" y="0"/>
                  </a:cubicBezTo>
                  <a:close/>
                </a:path>
              </a:pathLst>
            </a:custGeom>
            <a:solidFill>
              <a:srgbClr val="FFFFFF"/>
            </a:solidFill>
            <a:ln w="30569"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199AB651-2F44-4541-87A0-83EBAD9BBF3D}"/>
                </a:ext>
              </a:extLst>
            </p:cNvPr>
            <p:cNvSpPr/>
            <p:nvPr/>
          </p:nvSpPr>
          <p:spPr>
            <a:xfrm>
              <a:off x="13934871" y="12617582"/>
              <a:ext cx="1344423" cy="1139108"/>
            </a:xfrm>
            <a:custGeom>
              <a:avLst/>
              <a:gdLst>
                <a:gd name="connsiteX0" fmla="*/ 1179091 w 1179090"/>
                <a:gd name="connsiteY0" fmla="*/ 4554 h 997494"/>
                <a:gd name="connsiteX1" fmla="*/ 1143312 w 1179090"/>
                <a:gd name="connsiteY1" fmla="*/ 12811 h 997494"/>
                <a:gd name="connsiteX2" fmla="*/ 1101723 w 1179090"/>
                <a:gd name="connsiteY2" fmla="*/ 19844 h 997494"/>
                <a:gd name="connsiteX3" fmla="*/ 1048819 w 1179090"/>
                <a:gd name="connsiteY3" fmla="*/ 28101 h 997494"/>
                <a:gd name="connsiteX4" fmla="*/ 773597 w 1179090"/>
                <a:gd name="connsiteY4" fmla="*/ 101799 h 997494"/>
                <a:gd name="connsiteX5" fmla="*/ 521004 w 1179090"/>
                <a:gd name="connsiteY5" fmla="*/ 230542 h 997494"/>
                <a:gd name="connsiteX6" fmla="*/ 444859 w 1179090"/>
                <a:gd name="connsiteY6" fmla="*/ 284363 h 997494"/>
                <a:gd name="connsiteX7" fmla="*/ 416420 w 1179090"/>
                <a:gd name="connsiteY7" fmla="*/ 305464 h 997494"/>
                <a:gd name="connsiteX8" fmla="*/ 409081 w 1179090"/>
                <a:gd name="connsiteY8" fmla="*/ 311274 h 997494"/>
                <a:gd name="connsiteX9" fmla="*/ 389204 w 1179090"/>
                <a:gd name="connsiteY9" fmla="*/ 327788 h 997494"/>
                <a:gd name="connsiteX10" fmla="*/ 358624 w 1179090"/>
                <a:gd name="connsiteY10" fmla="*/ 353781 h 997494"/>
                <a:gd name="connsiteX11" fmla="*/ 318870 w 1179090"/>
                <a:gd name="connsiteY11" fmla="*/ 386807 h 997494"/>
                <a:gd name="connsiteX12" fmla="*/ 141199 w 1179090"/>
                <a:gd name="connsiteY12" fmla="*/ 606679 h 997494"/>
                <a:gd name="connsiteX13" fmla="*/ 32639 w 1179090"/>
                <a:gd name="connsiteY13" fmla="*/ 869669 h 997494"/>
                <a:gd name="connsiteX14" fmla="*/ 20712 w 1179090"/>
                <a:gd name="connsiteY14" fmla="*/ 921656 h 997494"/>
                <a:gd name="connsiteX15" fmla="*/ 12455 w 1179090"/>
                <a:gd name="connsiteY15" fmla="*/ 962327 h 997494"/>
                <a:gd name="connsiteX16" fmla="*/ 1752 w 1179090"/>
                <a:gd name="connsiteY16" fmla="*/ 997494 h 997494"/>
                <a:gd name="connsiteX17" fmla="*/ 1752 w 1179090"/>
                <a:gd name="connsiteY17" fmla="*/ 960798 h 997494"/>
                <a:gd name="connsiteX18" fmla="*/ 4504 w 1179090"/>
                <a:gd name="connsiteY18" fmla="*/ 918903 h 997494"/>
                <a:gd name="connsiteX19" fmla="*/ 11538 w 1179090"/>
                <a:gd name="connsiteY19" fmla="*/ 864776 h 997494"/>
                <a:gd name="connsiteX20" fmla="*/ 106642 w 1179090"/>
                <a:gd name="connsiteY20" fmla="*/ 586802 h 997494"/>
                <a:gd name="connsiteX21" fmla="*/ 282478 w 1179090"/>
                <a:gd name="connsiteY21" fmla="*/ 349194 h 997494"/>
                <a:gd name="connsiteX22" fmla="*/ 322232 w 1179090"/>
                <a:gd name="connsiteY22" fmla="*/ 310663 h 997494"/>
                <a:gd name="connsiteX23" fmla="*/ 352813 w 1179090"/>
                <a:gd name="connsiteY23" fmla="*/ 282222 h 997494"/>
                <a:gd name="connsiteX24" fmla="*/ 373302 w 1179090"/>
                <a:gd name="connsiteY24" fmla="*/ 263875 h 997494"/>
                <a:gd name="connsiteX25" fmla="*/ 380641 w 1179090"/>
                <a:gd name="connsiteY25" fmla="*/ 257759 h 997494"/>
                <a:gd name="connsiteX26" fmla="*/ 411222 w 1179090"/>
                <a:gd name="connsiteY26" fmla="*/ 236658 h 997494"/>
                <a:gd name="connsiteX27" fmla="*/ 492871 w 1179090"/>
                <a:gd name="connsiteY27" fmla="*/ 183143 h 997494"/>
                <a:gd name="connsiteX28" fmla="*/ 1046679 w 1179090"/>
                <a:gd name="connsiteY28" fmla="*/ 3331 h 997494"/>
                <a:gd name="connsiteX29" fmla="*/ 1100806 w 1179090"/>
                <a:gd name="connsiteY29" fmla="*/ 273 h 997494"/>
                <a:gd name="connsiteX30" fmla="*/ 1142700 w 1179090"/>
                <a:gd name="connsiteY30" fmla="*/ 273 h 997494"/>
                <a:gd name="connsiteX31" fmla="*/ 1179091 w 1179090"/>
                <a:gd name="connsiteY31" fmla="*/ 4554 h 99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79090" h="997494">
                  <a:moveTo>
                    <a:pt x="1179091" y="4554"/>
                  </a:moveTo>
                  <a:cubicBezTo>
                    <a:pt x="1179091" y="6389"/>
                    <a:pt x="1166247" y="9447"/>
                    <a:pt x="1143312" y="12811"/>
                  </a:cubicBezTo>
                  <a:lnTo>
                    <a:pt x="1101723" y="19844"/>
                  </a:lnTo>
                  <a:cubicBezTo>
                    <a:pt x="1083936" y="21505"/>
                    <a:pt x="1066267" y="24261"/>
                    <a:pt x="1048819" y="28101"/>
                  </a:cubicBezTo>
                  <a:cubicBezTo>
                    <a:pt x="955036" y="44284"/>
                    <a:pt x="862918" y="68952"/>
                    <a:pt x="773597" y="101799"/>
                  </a:cubicBezTo>
                  <a:cubicBezTo>
                    <a:pt x="685235" y="136001"/>
                    <a:pt x="600598" y="179139"/>
                    <a:pt x="521004" y="230542"/>
                  </a:cubicBezTo>
                  <a:cubicBezTo>
                    <a:pt x="494591" y="246977"/>
                    <a:pt x="469165" y="264948"/>
                    <a:pt x="444859" y="284363"/>
                  </a:cubicBezTo>
                  <a:lnTo>
                    <a:pt x="416420" y="305464"/>
                  </a:lnTo>
                  <a:cubicBezTo>
                    <a:pt x="413769" y="307129"/>
                    <a:pt x="411309" y="309076"/>
                    <a:pt x="409081" y="311274"/>
                  </a:cubicBezTo>
                  <a:lnTo>
                    <a:pt x="389204" y="327788"/>
                  </a:lnTo>
                  <a:lnTo>
                    <a:pt x="358624" y="353781"/>
                  </a:lnTo>
                  <a:cubicBezTo>
                    <a:pt x="344670" y="363916"/>
                    <a:pt x="331390" y="374948"/>
                    <a:pt x="318870" y="386807"/>
                  </a:cubicBezTo>
                  <a:cubicBezTo>
                    <a:pt x="250525" y="452233"/>
                    <a:pt x="190819" y="526122"/>
                    <a:pt x="141199" y="606679"/>
                  </a:cubicBezTo>
                  <a:cubicBezTo>
                    <a:pt x="93567" y="689169"/>
                    <a:pt x="57064" y="777600"/>
                    <a:pt x="32639" y="869669"/>
                  </a:cubicBezTo>
                  <a:cubicBezTo>
                    <a:pt x="27257" y="886645"/>
                    <a:pt x="23269" y="904032"/>
                    <a:pt x="20712" y="921656"/>
                  </a:cubicBezTo>
                  <a:cubicBezTo>
                    <a:pt x="17348" y="937251"/>
                    <a:pt x="14596" y="952235"/>
                    <a:pt x="12455" y="962327"/>
                  </a:cubicBezTo>
                  <a:cubicBezTo>
                    <a:pt x="7562" y="984650"/>
                    <a:pt x="3893" y="997494"/>
                    <a:pt x="1752" y="997494"/>
                  </a:cubicBezTo>
                  <a:cubicBezTo>
                    <a:pt x="-584" y="985374"/>
                    <a:pt x="-584" y="972919"/>
                    <a:pt x="1752" y="960798"/>
                  </a:cubicBezTo>
                  <a:cubicBezTo>
                    <a:pt x="1752" y="949178"/>
                    <a:pt x="3587" y="935111"/>
                    <a:pt x="4504" y="918903"/>
                  </a:cubicBezTo>
                  <a:cubicBezTo>
                    <a:pt x="5250" y="900689"/>
                    <a:pt x="7603" y="882576"/>
                    <a:pt x="11538" y="864776"/>
                  </a:cubicBezTo>
                  <a:cubicBezTo>
                    <a:pt x="29142" y="767879"/>
                    <a:pt x="61202" y="674175"/>
                    <a:pt x="106642" y="586802"/>
                  </a:cubicBezTo>
                  <a:cubicBezTo>
                    <a:pt x="154418" y="500127"/>
                    <a:pt x="213552" y="420218"/>
                    <a:pt x="282478" y="349194"/>
                  </a:cubicBezTo>
                  <a:cubicBezTo>
                    <a:pt x="294786" y="335411"/>
                    <a:pt x="308071" y="322533"/>
                    <a:pt x="322232" y="310663"/>
                  </a:cubicBezTo>
                  <a:lnTo>
                    <a:pt x="352813" y="282222"/>
                  </a:lnTo>
                  <a:lnTo>
                    <a:pt x="373302" y="263875"/>
                  </a:lnTo>
                  <a:cubicBezTo>
                    <a:pt x="375595" y="261660"/>
                    <a:pt x="378049" y="259616"/>
                    <a:pt x="380641" y="257759"/>
                  </a:cubicBezTo>
                  <a:lnTo>
                    <a:pt x="411222" y="236658"/>
                  </a:lnTo>
                  <a:cubicBezTo>
                    <a:pt x="437413" y="217302"/>
                    <a:pt x="464673" y="199436"/>
                    <a:pt x="492871" y="183143"/>
                  </a:cubicBezTo>
                  <a:cubicBezTo>
                    <a:pt x="661229" y="81499"/>
                    <a:pt x="850724" y="19973"/>
                    <a:pt x="1046679" y="3331"/>
                  </a:cubicBezTo>
                  <a:cubicBezTo>
                    <a:pt x="1064642" y="1201"/>
                    <a:pt x="1082718" y="180"/>
                    <a:pt x="1100806" y="273"/>
                  </a:cubicBezTo>
                  <a:lnTo>
                    <a:pt x="1142700" y="273"/>
                  </a:lnTo>
                  <a:cubicBezTo>
                    <a:pt x="1154993" y="-657"/>
                    <a:pt x="1167350" y="796"/>
                    <a:pt x="1179091" y="4554"/>
                  </a:cubicBezTo>
                  <a:close/>
                </a:path>
              </a:pathLst>
            </a:custGeom>
            <a:solidFill>
              <a:srgbClr val="FFFFFF"/>
            </a:solidFill>
            <a:ln w="30569"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EB135C08-F7C9-4C0A-8D29-FDA3E8460E32}"/>
                </a:ext>
              </a:extLst>
            </p:cNvPr>
            <p:cNvSpPr/>
            <p:nvPr/>
          </p:nvSpPr>
          <p:spPr>
            <a:xfrm>
              <a:off x="23726898" y="179"/>
              <a:ext cx="426535" cy="1604803"/>
            </a:xfrm>
            <a:custGeom>
              <a:avLst/>
              <a:gdLst>
                <a:gd name="connsiteX0" fmla="*/ 83416 w 374081"/>
                <a:gd name="connsiteY0" fmla="*/ 1405293 h 1405293"/>
                <a:gd name="connsiteX1" fmla="*/ 44272 w 374081"/>
                <a:gd name="connsiteY1" fmla="*/ 1294287 h 1405293"/>
                <a:gd name="connsiteX2" fmla="*/ 3294 w 374081"/>
                <a:gd name="connsiteY2" fmla="*/ 1038331 h 1405293"/>
                <a:gd name="connsiteX3" fmla="*/ 7269 w 374081"/>
                <a:gd name="connsiteY3" fmla="*/ 777787 h 1405293"/>
                <a:gd name="connsiteX4" fmla="*/ 17667 w 374081"/>
                <a:gd name="connsiteY4" fmla="*/ 692162 h 1405293"/>
                <a:gd name="connsiteX5" fmla="*/ 22255 w 374081"/>
                <a:gd name="connsiteY5" fmla="*/ 659747 h 1405293"/>
                <a:gd name="connsiteX6" fmla="*/ 29900 w 374081"/>
                <a:gd name="connsiteY6" fmla="*/ 629167 h 1405293"/>
                <a:gd name="connsiteX7" fmla="*/ 51305 w 374081"/>
                <a:gd name="connsiteY7" fmla="*/ 545683 h 1405293"/>
                <a:gd name="connsiteX8" fmla="*/ 146409 w 374081"/>
                <a:gd name="connsiteY8" fmla="*/ 301041 h 1405293"/>
                <a:gd name="connsiteX9" fmla="*/ 289524 w 374081"/>
                <a:gd name="connsiteY9" fmla="*/ 83004 h 1405293"/>
                <a:gd name="connsiteX10" fmla="*/ 321939 w 374081"/>
                <a:gd name="connsiteY10" fmla="*/ 46614 h 1405293"/>
                <a:gd name="connsiteX11" fmla="*/ 348546 w 374081"/>
                <a:gd name="connsiteY11" fmla="*/ 20620 h 1405293"/>
                <a:gd name="connsiteX12" fmla="*/ 373928 w 374081"/>
                <a:gd name="connsiteY12" fmla="*/ 132 h 1405293"/>
                <a:gd name="connsiteX13" fmla="*/ 357107 w 374081"/>
                <a:gd name="connsiteY13" fmla="*/ 28266 h 1405293"/>
                <a:gd name="connsiteX14" fmla="*/ 334784 w 374081"/>
                <a:gd name="connsiteY14" fmla="*/ 58846 h 1405293"/>
                <a:gd name="connsiteX15" fmla="*/ 307261 w 374081"/>
                <a:gd name="connsiteY15" fmla="*/ 97683 h 1405293"/>
                <a:gd name="connsiteX16" fmla="*/ 183106 w 374081"/>
                <a:gd name="connsiteY16" fmla="*/ 319695 h 1405293"/>
                <a:gd name="connsiteX17" fmla="*/ 102679 w 374081"/>
                <a:gd name="connsiteY17" fmla="*/ 559750 h 1405293"/>
                <a:gd name="connsiteX18" fmla="*/ 84944 w 374081"/>
                <a:gd name="connsiteY18" fmla="*/ 641399 h 1405293"/>
                <a:gd name="connsiteX19" fmla="*/ 78828 w 374081"/>
                <a:gd name="connsiteY19" fmla="*/ 671979 h 1405293"/>
                <a:gd name="connsiteX20" fmla="*/ 73324 w 374081"/>
                <a:gd name="connsiteY20" fmla="*/ 702560 h 1405293"/>
                <a:gd name="connsiteX21" fmla="*/ 59868 w 374081"/>
                <a:gd name="connsiteY21" fmla="*/ 784820 h 1405293"/>
                <a:gd name="connsiteX22" fmla="*/ 43660 w 374081"/>
                <a:gd name="connsiteY22" fmla="*/ 1037719 h 1405293"/>
                <a:gd name="connsiteX23" fmla="*/ 66289 w 374081"/>
                <a:gd name="connsiteY23" fmla="*/ 1290923 h 1405293"/>
                <a:gd name="connsiteX24" fmla="*/ 83414 w 374081"/>
                <a:gd name="connsiteY24" fmla="*/ 1405293 h 140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4081" h="1405293">
                  <a:moveTo>
                    <a:pt x="83416" y="1405293"/>
                  </a:moveTo>
                  <a:cubicBezTo>
                    <a:pt x="65221" y="1370313"/>
                    <a:pt x="52044" y="1332944"/>
                    <a:pt x="44272" y="1294287"/>
                  </a:cubicBezTo>
                  <a:cubicBezTo>
                    <a:pt x="23091" y="1210344"/>
                    <a:pt x="9378" y="1124691"/>
                    <a:pt x="3294" y="1038331"/>
                  </a:cubicBezTo>
                  <a:cubicBezTo>
                    <a:pt x="-2166" y="951512"/>
                    <a:pt x="-837" y="864399"/>
                    <a:pt x="7269" y="777787"/>
                  </a:cubicBezTo>
                  <a:cubicBezTo>
                    <a:pt x="9410" y="742008"/>
                    <a:pt x="15527" y="712957"/>
                    <a:pt x="17667" y="692162"/>
                  </a:cubicBezTo>
                  <a:cubicBezTo>
                    <a:pt x="19808" y="671368"/>
                    <a:pt x="22255" y="659747"/>
                    <a:pt x="22255" y="659747"/>
                  </a:cubicBezTo>
                  <a:lnTo>
                    <a:pt x="29900" y="629167"/>
                  </a:lnTo>
                  <a:cubicBezTo>
                    <a:pt x="35404" y="608984"/>
                    <a:pt x="40603" y="579627"/>
                    <a:pt x="51305" y="545683"/>
                  </a:cubicBezTo>
                  <a:cubicBezTo>
                    <a:pt x="75851" y="461532"/>
                    <a:pt x="107672" y="379676"/>
                    <a:pt x="146409" y="301041"/>
                  </a:cubicBezTo>
                  <a:cubicBezTo>
                    <a:pt x="185780" y="223222"/>
                    <a:pt x="233788" y="150082"/>
                    <a:pt x="289524" y="83004"/>
                  </a:cubicBezTo>
                  <a:cubicBezTo>
                    <a:pt x="299411" y="70086"/>
                    <a:pt x="310246" y="57922"/>
                    <a:pt x="321939" y="46614"/>
                  </a:cubicBezTo>
                  <a:lnTo>
                    <a:pt x="348546" y="20620"/>
                  </a:lnTo>
                  <a:cubicBezTo>
                    <a:pt x="363530" y="6248"/>
                    <a:pt x="372703" y="-1092"/>
                    <a:pt x="373928" y="132"/>
                  </a:cubicBezTo>
                  <a:cubicBezTo>
                    <a:pt x="375150" y="1355"/>
                    <a:pt x="369034" y="11752"/>
                    <a:pt x="357107" y="28266"/>
                  </a:cubicBezTo>
                  <a:cubicBezTo>
                    <a:pt x="350993" y="36522"/>
                    <a:pt x="343652" y="46308"/>
                    <a:pt x="334784" y="58846"/>
                  </a:cubicBezTo>
                  <a:cubicBezTo>
                    <a:pt x="324952" y="71312"/>
                    <a:pt x="315767" y="84275"/>
                    <a:pt x="307261" y="97683"/>
                  </a:cubicBezTo>
                  <a:cubicBezTo>
                    <a:pt x="259138" y="167712"/>
                    <a:pt x="217577" y="242031"/>
                    <a:pt x="183106" y="319695"/>
                  </a:cubicBezTo>
                  <a:cubicBezTo>
                    <a:pt x="149909" y="397429"/>
                    <a:pt x="123013" y="477706"/>
                    <a:pt x="102679" y="559750"/>
                  </a:cubicBezTo>
                  <a:cubicBezTo>
                    <a:pt x="93506" y="593082"/>
                    <a:pt x="89530" y="620910"/>
                    <a:pt x="84944" y="641399"/>
                  </a:cubicBezTo>
                  <a:cubicBezTo>
                    <a:pt x="80357" y="661888"/>
                    <a:pt x="78828" y="671979"/>
                    <a:pt x="78828" y="671979"/>
                  </a:cubicBezTo>
                  <a:cubicBezTo>
                    <a:pt x="78828" y="671979"/>
                    <a:pt x="76687" y="683294"/>
                    <a:pt x="73324" y="702560"/>
                  </a:cubicBezTo>
                  <a:cubicBezTo>
                    <a:pt x="69960" y="721825"/>
                    <a:pt x="63232" y="750265"/>
                    <a:pt x="59868" y="784820"/>
                  </a:cubicBezTo>
                  <a:cubicBezTo>
                    <a:pt x="48485" y="868630"/>
                    <a:pt x="43068" y="953142"/>
                    <a:pt x="43660" y="1037719"/>
                  </a:cubicBezTo>
                  <a:cubicBezTo>
                    <a:pt x="45269" y="1122546"/>
                    <a:pt x="52832" y="1207155"/>
                    <a:pt x="66289" y="1290923"/>
                  </a:cubicBezTo>
                  <a:cubicBezTo>
                    <a:pt x="75310" y="1328477"/>
                    <a:pt x="81040" y="1366745"/>
                    <a:pt x="83414" y="1405293"/>
                  </a:cubicBezTo>
                  <a:close/>
                </a:path>
              </a:pathLst>
            </a:custGeom>
            <a:solidFill>
              <a:srgbClr val="FFFFFF"/>
            </a:solidFill>
            <a:ln w="30569"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5FC3BE2D-C088-46D6-A249-A593CC7BA22E}"/>
                </a:ext>
              </a:extLst>
            </p:cNvPr>
            <p:cNvSpPr/>
            <p:nvPr/>
          </p:nvSpPr>
          <p:spPr>
            <a:xfrm>
              <a:off x="22119267" y="5241307"/>
              <a:ext cx="777688" cy="693967"/>
            </a:xfrm>
            <a:custGeom>
              <a:avLst/>
              <a:gdLst>
                <a:gd name="connsiteX0" fmla="*/ 682050 w 682050"/>
                <a:gd name="connsiteY0" fmla="*/ 57249 h 607693"/>
                <a:gd name="connsiteX1" fmla="*/ 604377 w 682050"/>
                <a:gd name="connsiteY1" fmla="*/ 40124 h 607693"/>
                <a:gd name="connsiteX2" fmla="*/ 525786 w 682050"/>
                <a:gd name="connsiteY2" fmla="*/ 33702 h 607693"/>
                <a:gd name="connsiteX3" fmla="*/ 437408 w 682050"/>
                <a:gd name="connsiteY3" fmla="*/ 46851 h 607693"/>
                <a:gd name="connsiteX4" fmla="*/ 354535 w 682050"/>
                <a:gd name="connsiteY4" fmla="*/ 80184 h 607693"/>
                <a:gd name="connsiteX5" fmla="*/ 289093 w 682050"/>
                <a:gd name="connsiteY5" fmla="*/ 122385 h 607693"/>
                <a:gd name="connsiteX6" fmla="*/ 231296 w 682050"/>
                <a:gd name="connsiteY6" fmla="*/ 172230 h 607693"/>
                <a:gd name="connsiteX7" fmla="*/ 177169 w 682050"/>
                <a:gd name="connsiteY7" fmla="*/ 226663 h 607693"/>
                <a:gd name="connsiteX8" fmla="*/ 81146 w 682050"/>
                <a:gd name="connsiteY8" fmla="*/ 367026 h 607693"/>
                <a:gd name="connsiteX9" fmla="*/ 24267 w 682050"/>
                <a:gd name="connsiteY9" fmla="*/ 529102 h 607693"/>
                <a:gd name="connsiteX10" fmla="*/ 9283 w 682050"/>
                <a:gd name="connsiteY10" fmla="*/ 607693 h 607693"/>
                <a:gd name="connsiteX11" fmla="*/ 1944 w 682050"/>
                <a:gd name="connsiteY11" fmla="*/ 526044 h 607693"/>
                <a:gd name="connsiteX12" fmla="*/ 44145 w 682050"/>
                <a:gd name="connsiteY12" fmla="*/ 350208 h 607693"/>
                <a:gd name="connsiteX13" fmla="*/ 135886 w 682050"/>
                <a:gd name="connsiteY13" fmla="*/ 192720 h 607693"/>
                <a:gd name="connsiteX14" fmla="*/ 175640 w 682050"/>
                <a:gd name="connsiteY14" fmla="*/ 146849 h 607693"/>
                <a:gd name="connsiteX15" fmla="*/ 191544 w 682050"/>
                <a:gd name="connsiteY15" fmla="*/ 130030 h 607693"/>
                <a:gd name="connsiteX16" fmla="*/ 209279 w 682050"/>
                <a:gd name="connsiteY16" fmla="*/ 115351 h 607693"/>
                <a:gd name="connsiteX17" fmla="*/ 258207 w 682050"/>
                <a:gd name="connsiteY17" fmla="*/ 78961 h 607693"/>
                <a:gd name="connsiteX18" fmla="*/ 333739 w 682050"/>
                <a:gd name="connsiteY18" fmla="*/ 37372 h 607693"/>
                <a:gd name="connsiteX19" fmla="*/ 427927 w 682050"/>
                <a:gd name="connsiteY19" fmla="*/ 6791 h 607693"/>
                <a:gd name="connsiteX20" fmla="*/ 526394 w 682050"/>
                <a:gd name="connsiteY20" fmla="*/ 675 h 607693"/>
                <a:gd name="connsiteX21" fmla="*/ 609878 w 682050"/>
                <a:gd name="connsiteY21" fmla="*/ 17800 h 607693"/>
                <a:gd name="connsiteX22" fmla="*/ 682047 w 682050"/>
                <a:gd name="connsiteY22" fmla="*/ 57248 h 60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2050" h="607693">
                  <a:moveTo>
                    <a:pt x="682050" y="57249"/>
                  </a:moveTo>
                  <a:cubicBezTo>
                    <a:pt x="655787" y="53384"/>
                    <a:pt x="629830" y="47661"/>
                    <a:pt x="604377" y="40124"/>
                  </a:cubicBezTo>
                  <a:cubicBezTo>
                    <a:pt x="578487" y="35167"/>
                    <a:pt x="552139" y="33014"/>
                    <a:pt x="525786" y="33702"/>
                  </a:cubicBezTo>
                  <a:cubicBezTo>
                    <a:pt x="495934" y="34824"/>
                    <a:pt x="466296" y="39234"/>
                    <a:pt x="437408" y="46851"/>
                  </a:cubicBezTo>
                  <a:cubicBezTo>
                    <a:pt x="408825" y="55412"/>
                    <a:pt x="381086" y="66569"/>
                    <a:pt x="354535" y="80184"/>
                  </a:cubicBezTo>
                  <a:cubicBezTo>
                    <a:pt x="331757" y="92697"/>
                    <a:pt x="309889" y="106799"/>
                    <a:pt x="289093" y="122385"/>
                  </a:cubicBezTo>
                  <a:cubicBezTo>
                    <a:pt x="268747" y="137704"/>
                    <a:pt x="249440" y="154356"/>
                    <a:pt x="231296" y="172230"/>
                  </a:cubicBezTo>
                  <a:cubicBezTo>
                    <a:pt x="212081" y="189170"/>
                    <a:pt x="194000" y="207354"/>
                    <a:pt x="177169" y="226663"/>
                  </a:cubicBezTo>
                  <a:cubicBezTo>
                    <a:pt x="139305" y="269164"/>
                    <a:pt x="107036" y="316335"/>
                    <a:pt x="81146" y="367026"/>
                  </a:cubicBezTo>
                  <a:cubicBezTo>
                    <a:pt x="54829" y="418181"/>
                    <a:pt x="35688" y="472719"/>
                    <a:pt x="24267" y="529102"/>
                  </a:cubicBezTo>
                  <a:cubicBezTo>
                    <a:pt x="21570" y="555685"/>
                    <a:pt x="16557" y="581982"/>
                    <a:pt x="9283" y="607693"/>
                  </a:cubicBezTo>
                  <a:cubicBezTo>
                    <a:pt x="311" y="581462"/>
                    <a:pt x="-2207" y="553455"/>
                    <a:pt x="1944" y="526044"/>
                  </a:cubicBezTo>
                  <a:cubicBezTo>
                    <a:pt x="6222" y="465506"/>
                    <a:pt x="20480" y="406093"/>
                    <a:pt x="44145" y="350208"/>
                  </a:cubicBezTo>
                  <a:cubicBezTo>
                    <a:pt x="67534" y="293840"/>
                    <a:pt x="98390" y="240870"/>
                    <a:pt x="135886" y="192720"/>
                  </a:cubicBezTo>
                  <a:cubicBezTo>
                    <a:pt x="148330" y="176747"/>
                    <a:pt x="161598" y="161436"/>
                    <a:pt x="175640" y="146849"/>
                  </a:cubicBezTo>
                  <a:lnTo>
                    <a:pt x="191544" y="130030"/>
                  </a:lnTo>
                  <a:lnTo>
                    <a:pt x="209279" y="115351"/>
                  </a:lnTo>
                  <a:cubicBezTo>
                    <a:pt x="224922" y="102349"/>
                    <a:pt x="241256" y="90201"/>
                    <a:pt x="258207" y="78961"/>
                  </a:cubicBezTo>
                  <a:cubicBezTo>
                    <a:pt x="282221" y="63082"/>
                    <a:pt x="307482" y="49173"/>
                    <a:pt x="333739" y="37372"/>
                  </a:cubicBezTo>
                  <a:cubicBezTo>
                    <a:pt x="364008" y="23985"/>
                    <a:pt x="395568" y="13738"/>
                    <a:pt x="427927" y="6791"/>
                  </a:cubicBezTo>
                  <a:cubicBezTo>
                    <a:pt x="460390" y="847"/>
                    <a:pt x="493445" y="-1206"/>
                    <a:pt x="526394" y="675"/>
                  </a:cubicBezTo>
                  <a:cubicBezTo>
                    <a:pt x="554817" y="2957"/>
                    <a:pt x="582853" y="8708"/>
                    <a:pt x="609878" y="17800"/>
                  </a:cubicBezTo>
                  <a:cubicBezTo>
                    <a:pt x="636956" y="24447"/>
                    <a:pt x="661833" y="38044"/>
                    <a:pt x="682047" y="57248"/>
                  </a:cubicBezTo>
                  <a:close/>
                </a:path>
              </a:pathLst>
            </a:custGeom>
            <a:solidFill>
              <a:srgbClr val="FFFFFF"/>
            </a:solidFill>
            <a:ln w="30569"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B18D5F00-2477-494E-9DF3-4AE5A5454C2B}"/>
                </a:ext>
              </a:extLst>
            </p:cNvPr>
            <p:cNvSpPr/>
            <p:nvPr/>
          </p:nvSpPr>
          <p:spPr>
            <a:xfrm>
              <a:off x="22686659" y="4923046"/>
              <a:ext cx="403122" cy="366302"/>
            </a:xfrm>
            <a:custGeom>
              <a:avLst/>
              <a:gdLst>
                <a:gd name="connsiteX0" fmla="*/ 353545 w 353548"/>
                <a:gd name="connsiteY0" fmla="*/ 14852 h 320763"/>
                <a:gd name="connsiteX1" fmla="*/ 312260 w 353548"/>
                <a:gd name="connsiteY1" fmla="*/ 25249 h 320763"/>
                <a:gd name="connsiteX2" fmla="*/ 226636 w 353548"/>
                <a:gd name="connsiteY2" fmla="*/ 46655 h 320763"/>
                <a:gd name="connsiteX3" fmla="*/ 149267 w 353548"/>
                <a:gd name="connsiteY3" fmla="*/ 83963 h 320763"/>
                <a:gd name="connsiteX4" fmla="*/ 118687 w 353548"/>
                <a:gd name="connsiteY4" fmla="*/ 106287 h 320763"/>
                <a:gd name="connsiteX5" fmla="*/ 110123 w 353548"/>
                <a:gd name="connsiteY5" fmla="*/ 112097 h 320763"/>
                <a:gd name="connsiteX6" fmla="*/ 89331 w 353548"/>
                <a:gd name="connsiteY6" fmla="*/ 129222 h 320763"/>
                <a:gd name="connsiteX7" fmla="*/ 43155 w 353548"/>
                <a:gd name="connsiteY7" fmla="*/ 195276 h 320763"/>
                <a:gd name="connsiteX8" fmla="*/ 31840 w 353548"/>
                <a:gd name="connsiteY8" fmla="*/ 278454 h 320763"/>
                <a:gd name="connsiteX9" fmla="*/ 31840 w 353548"/>
                <a:gd name="connsiteY9" fmla="*/ 320655 h 320763"/>
                <a:gd name="connsiteX10" fmla="*/ 9517 w 353548"/>
                <a:gd name="connsiteY10" fmla="*/ 282735 h 320763"/>
                <a:gd name="connsiteX11" fmla="*/ 4013 w 353548"/>
                <a:gd name="connsiteY11" fmla="*/ 183655 h 320763"/>
                <a:gd name="connsiteX12" fmla="*/ 50495 w 353548"/>
                <a:gd name="connsiteY12" fmla="*/ 91914 h 320763"/>
                <a:gd name="connsiteX13" fmla="*/ 73735 w 353548"/>
                <a:gd name="connsiteY13" fmla="*/ 67756 h 320763"/>
                <a:gd name="connsiteX14" fmla="*/ 83521 w 353548"/>
                <a:gd name="connsiteY14" fmla="*/ 59499 h 320763"/>
                <a:gd name="connsiteX15" fmla="*/ 94223 w 353548"/>
                <a:gd name="connsiteY15" fmla="*/ 52772 h 320763"/>
                <a:gd name="connsiteX16" fmla="*/ 122969 w 353548"/>
                <a:gd name="connsiteY16" fmla="*/ 36564 h 320763"/>
                <a:gd name="connsiteX17" fmla="*/ 214709 w 353548"/>
                <a:gd name="connsiteY17" fmla="*/ 5984 h 320763"/>
                <a:gd name="connsiteX18" fmla="*/ 310119 w 353548"/>
                <a:gd name="connsiteY18" fmla="*/ 1397 h 320763"/>
                <a:gd name="connsiteX19" fmla="*/ 353545 w 353548"/>
                <a:gd name="connsiteY19" fmla="*/ 14852 h 320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548" h="320763">
                  <a:moveTo>
                    <a:pt x="353545" y="14852"/>
                  </a:moveTo>
                  <a:cubicBezTo>
                    <a:pt x="353545" y="19133"/>
                    <a:pt x="336418" y="21274"/>
                    <a:pt x="312260" y="25249"/>
                  </a:cubicBezTo>
                  <a:cubicBezTo>
                    <a:pt x="283151" y="29879"/>
                    <a:pt x="254501" y="37042"/>
                    <a:pt x="226636" y="46655"/>
                  </a:cubicBezTo>
                  <a:cubicBezTo>
                    <a:pt x="199365" y="55753"/>
                    <a:pt x="173367" y="68290"/>
                    <a:pt x="149267" y="83963"/>
                  </a:cubicBezTo>
                  <a:cubicBezTo>
                    <a:pt x="138492" y="90574"/>
                    <a:pt x="128266" y="98039"/>
                    <a:pt x="118687" y="106287"/>
                  </a:cubicBezTo>
                  <a:cubicBezTo>
                    <a:pt x="115562" y="107791"/>
                    <a:pt x="112677" y="109749"/>
                    <a:pt x="110123" y="112097"/>
                  </a:cubicBezTo>
                  <a:cubicBezTo>
                    <a:pt x="105231" y="116379"/>
                    <a:pt x="97586" y="121883"/>
                    <a:pt x="89331" y="129222"/>
                  </a:cubicBezTo>
                  <a:cubicBezTo>
                    <a:pt x="69496" y="147775"/>
                    <a:pt x="53765" y="170275"/>
                    <a:pt x="43155" y="195276"/>
                  </a:cubicBezTo>
                  <a:cubicBezTo>
                    <a:pt x="33930" y="221984"/>
                    <a:pt x="30086" y="250253"/>
                    <a:pt x="31840" y="278454"/>
                  </a:cubicBezTo>
                  <a:cubicBezTo>
                    <a:pt x="34287" y="302001"/>
                    <a:pt x="36122" y="319125"/>
                    <a:pt x="31840" y="320655"/>
                  </a:cubicBezTo>
                  <a:cubicBezTo>
                    <a:pt x="27558" y="322184"/>
                    <a:pt x="19301" y="307505"/>
                    <a:pt x="9517" y="282735"/>
                  </a:cubicBezTo>
                  <a:cubicBezTo>
                    <a:pt x="-909" y="250750"/>
                    <a:pt x="-2807" y="216598"/>
                    <a:pt x="4013" y="183655"/>
                  </a:cubicBezTo>
                  <a:cubicBezTo>
                    <a:pt x="12229" y="149901"/>
                    <a:pt x="28137" y="118503"/>
                    <a:pt x="50495" y="91914"/>
                  </a:cubicBezTo>
                  <a:cubicBezTo>
                    <a:pt x="59667" y="81517"/>
                    <a:pt x="68231" y="73566"/>
                    <a:pt x="73735" y="67756"/>
                  </a:cubicBezTo>
                  <a:cubicBezTo>
                    <a:pt x="76699" y="64669"/>
                    <a:pt x="79978" y="61902"/>
                    <a:pt x="83521" y="59499"/>
                  </a:cubicBezTo>
                  <a:lnTo>
                    <a:pt x="94223" y="52772"/>
                  </a:lnTo>
                  <a:cubicBezTo>
                    <a:pt x="103298" y="46517"/>
                    <a:pt x="112919" y="41092"/>
                    <a:pt x="122969" y="36564"/>
                  </a:cubicBezTo>
                  <a:cubicBezTo>
                    <a:pt x="152026" y="22270"/>
                    <a:pt x="182888" y="11983"/>
                    <a:pt x="214709" y="5984"/>
                  </a:cubicBezTo>
                  <a:cubicBezTo>
                    <a:pt x="246150" y="77"/>
                    <a:pt x="278257" y="-1467"/>
                    <a:pt x="310119" y="1397"/>
                  </a:cubicBezTo>
                  <a:cubicBezTo>
                    <a:pt x="337336" y="5984"/>
                    <a:pt x="353849" y="11183"/>
                    <a:pt x="353545" y="14852"/>
                  </a:cubicBezTo>
                  <a:close/>
                </a:path>
              </a:pathLst>
            </a:custGeom>
            <a:solidFill>
              <a:srgbClr val="FFFFFF"/>
            </a:solidFill>
            <a:ln w="30569"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6611D9FC-5C9B-4515-B4AE-F73379DC0195}"/>
                </a:ext>
              </a:extLst>
            </p:cNvPr>
            <p:cNvSpPr/>
            <p:nvPr/>
          </p:nvSpPr>
          <p:spPr>
            <a:xfrm>
              <a:off x="13798791" y="2304630"/>
              <a:ext cx="9237608" cy="9602257"/>
            </a:xfrm>
            <a:custGeom>
              <a:avLst/>
              <a:gdLst>
                <a:gd name="connsiteX0" fmla="*/ 7584205 w 8101595"/>
                <a:gd name="connsiteY0" fmla="*/ 5711631 h 8408501"/>
                <a:gd name="connsiteX1" fmla="*/ 7587568 w 8101595"/>
                <a:gd name="connsiteY1" fmla="*/ 5707962 h 8408501"/>
                <a:gd name="connsiteX2" fmla="*/ 7717840 w 8101595"/>
                <a:gd name="connsiteY2" fmla="*/ 5546498 h 8408501"/>
                <a:gd name="connsiteX3" fmla="*/ 7717840 w 8101595"/>
                <a:gd name="connsiteY3" fmla="*/ 5546498 h 8408501"/>
                <a:gd name="connsiteX4" fmla="*/ 7758512 w 8101595"/>
                <a:gd name="connsiteY4" fmla="*/ 5489007 h 8408501"/>
                <a:gd name="connsiteX5" fmla="*/ 7760041 w 8101595"/>
                <a:gd name="connsiteY5" fmla="*/ 5487172 h 8408501"/>
                <a:gd name="connsiteX6" fmla="*/ 7997344 w 8101595"/>
                <a:gd name="connsiteY6" fmla="*/ 4997889 h 8408501"/>
                <a:gd name="connsiteX7" fmla="*/ 7737106 w 8101595"/>
                <a:gd name="connsiteY7" fmla="*/ 3607405 h 8408501"/>
                <a:gd name="connsiteX8" fmla="*/ 5734406 w 8101595"/>
                <a:gd name="connsiteY8" fmla="*/ 3814128 h 8408501"/>
                <a:gd name="connsiteX9" fmla="*/ 5312093 w 8101595"/>
                <a:gd name="connsiteY9" fmla="*/ 4252954 h 8408501"/>
                <a:gd name="connsiteX10" fmla="*/ 5319126 w 8101595"/>
                <a:gd name="connsiteY10" fmla="*/ 4248979 h 8408501"/>
                <a:gd name="connsiteX11" fmla="*/ 5296803 w 8101595"/>
                <a:gd name="connsiteY11" fmla="*/ 4282923 h 8408501"/>
                <a:gd name="connsiteX12" fmla="*/ 5296803 w 8101595"/>
                <a:gd name="connsiteY12" fmla="*/ 4282923 h 8408501"/>
                <a:gd name="connsiteX13" fmla="*/ 5288240 w 8101595"/>
                <a:gd name="connsiteY13" fmla="*/ 4296684 h 8408501"/>
                <a:gd name="connsiteX14" fmla="*/ 5288240 w 8101595"/>
                <a:gd name="connsiteY14" fmla="*/ 4296684 h 8408501"/>
                <a:gd name="connsiteX15" fmla="*/ 5264999 w 8101595"/>
                <a:gd name="connsiteY15" fmla="*/ 4337662 h 8408501"/>
                <a:gd name="connsiteX16" fmla="*/ 5164390 w 8101595"/>
                <a:gd name="connsiteY16" fmla="*/ 4413806 h 8408501"/>
                <a:gd name="connsiteX17" fmla="*/ 5164390 w 8101595"/>
                <a:gd name="connsiteY17" fmla="*/ 4413806 h 8408501"/>
                <a:gd name="connsiteX18" fmla="*/ 5083964 w 8101595"/>
                <a:gd name="connsiteY18" fmla="*/ 4459370 h 8408501"/>
                <a:gd name="connsiteX19" fmla="*/ 5087328 w 8101595"/>
                <a:gd name="connsiteY19" fmla="*/ 4411360 h 8408501"/>
                <a:gd name="connsiteX20" fmla="*/ 5087328 w 8101595"/>
                <a:gd name="connsiteY20" fmla="*/ 4315950 h 8408501"/>
                <a:gd name="connsiteX21" fmla="*/ 5087328 w 8101595"/>
                <a:gd name="connsiteY21" fmla="*/ 4289039 h 8408501"/>
                <a:gd name="connsiteX22" fmla="*/ 5087328 w 8101595"/>
                <a:gd name="connsiteY22" fmla="*/ 4279865 h 8408501"/>
                <a:gd name="connsiteX23" fmla="*/ 5083352 w 8101595"/>
                <a:gd name="connsiteY23" fmla="*/ 4243780 h 8408501"/>
                <a:gd name="connsiteX24" fmla="*/ 5072038 w 8101595"/>
                <a:gd name="connsiteY24" fmla="*/ 4149899 h 8408501"/>
                <a:gd name="connsiteX25" fmla="*/ 5060723 w 8101595"/>
                <a:gd name="connsiteY25" fmla="*/ 4088738 h 8408501"/>
                <a:gd name="connsiteX26" fmla="*/ 5046351 w 8101595"/>
                <a:gd name="connsiteY26" fmla="*/ 4019627 h 8408501"/>
                <a:gd name="connsiteX27" fmla="*/ 5008430 w 8101595"/>
                <a:gd name="connsiteY27" fmla="*/ 3872230 h 8408501"/>
                <a:gd name="connsiteX28" fmla="*/ 4995893 w 8101595"/>
                <a:gd name="connsiteY28" fmla="*/ 3824525 h 8408501"/>
                <a:gd name="connsiteX29" fmla="*/ 4995893 w 8101595"/>
                <a:gd name="connsiteY29" fmla="*/ 3824525 h 8408501"/>
                <a:gd name="connsiteX30" fmla="*/ 4995893 w 8101595"/>
                <a:gd name="connsiteY30" fmla="*/ 3821161 h 8408501"/>
                <a:gd name="connsiteX31" fmla="*/ 4992836 w 8101595"/>
                <a:gd name="connsiteY31" fmla="*/ 3807706 h 8408501"/>
                <a:gd name="connsiteX32" fmla="*/ 4992836 w 8101595"/>
                <a:gd name="connsiteY32" fmla="*/ 3805259 h 8408501"/>
                <a:gd name="connsiteX33" fmla="*/ 4990389 w 8101595"/>
                <a:gd name="connsiteY33" fmla="*/ 3794251 h 8408501"/>
                <a:gd name="connsiteX34" fmla="*/ 4990389 w 8101595"/>
                <a:gd name="connsiteY34" fmla="*/ 3792110 h 8408501"/>
                <a:gd name="connsiteX35" fmla="*/ 4988554 w 8101595"/>
                <a:gd name="connsiteY35" fmla="*/ 3785076 h 8408501"/>
                <a:gd name="connsiteX36" fmla="*/ 4988554 w 8101595"/>
                <a:gd name="connsiteY36" fmla="*/ 3785076 h 8408501"/>
                <a:gd name="connsiteX37" fmla="*/ 4988554 w 8101595"/>
                <a:gd name="connsiteY37" fmla="*/ 3782324 h 8408501"/>
                <a:gd name="connsiteX38" fmla="*/ 5019134 w 8101595"/>
                <a:gd name="connsiteY38" fmla="*/ 3782324 h 8408501"/>
                <a:gd name="connsiteX39" fmla="*/ 5028308 w 8101595"/>
                <a:gd name="connsiteY39" fmla="*/ 3782324 h 8408501"/>
                <a:gd name="connsiteX40" fmla="*/ 5048796 w 8101595"/>
                <a:gd name="connsiteY40" fmla="*/ 3782324 h 8408501"/>
                <a:gd name="connsiteX41" fmla="*/ 5057360 w 8101595"/>
                <a:gd name="connsiteY41" fmla="*/ 3782324 h 8408501"/>
                <a:gd name="connsiteX42" fmla="*/ 5077848 w 8101595"/>
                <a:gd name="connsiteY42" fmla="*/ 3780183 h 8408501"/>
                <a:gd name="connsiteX43" fmla="*/ 5082436 w 8101595"/>
                <a:gd name="connsiteY43" fmla="*/ 3780183 h 8408501"/>
                <a:gd name="connsiteX44" fmla="*/ 5105371 w 8101595"/>
                <a:gd name="connsiteY44" fmla="*/ 3776514 h 8408501"/>
                <a:gd name="connsiteX45" fmla="*/ 5107512 w 8101595"/>
                <a:gd name="connsiteY45" fmla="*/ 3776514 h 8408501"/>
                <a:gd name="connsiteX46" fmla="*/ 5124941 w 8101595"/>
                <a:gd name="connsiteY46" fmla="*/ 3772233 h 8408501"/>
                <a:gd name="connsiteX47" fmla="*/ 5128612 w 8101595"/>
                <a:gd name="connsiteY47" fmla="*/ 3772233 h 8408501"/>
                <a:gd name="connsiteX48" fmla="*/ 5142984 w 8101595"/>
                <a:gd name="connsiteY48" fmla="*/ 3767340 h 8408501"/>
                <a:gd name="connsiteX49" fmla="*/ 5145125 w 8101595"/>
                <a:gd name="connsiteY49" fmla="*/ 3767340 h 8408501"/>
                <a:gd name="connsiteX50" fmla="*/ 5145125 w 8101595"/>
                <a:gd name="connsiteY50" fmla="*/ 3767340 h 8408501"/>
                <a:gd name="connsiteX51" fmla="*/ 5171117 w 8101595"/>
                <a:gd name="connsiteY51" fmla="*/ 3753579 h 8408501"/>
                <a:gd name="connsiteX52" fmla="*/ 5171117 w 8101595"/>
                <a:gd name="connsiteY52" fmla="*/ 3753579 h 8408501"/>
                <a:gd name="connsiteX53" fmla="*/ 5084576 w 8101595"/>
                <a:gd name="connsiteY53" fmla="*/ 3542881 h 8408501"/>
                <a:gd name="connsiteX54" fmla="*/ 4753086 w 8101595"/>
                <a:gd name="connsiteY54" fmla="*/ 2937087 h 8408501"/>
                <a:gd name="connsiteX55" fmla="*/ 3913658 w 8101595"/>
                <a:gd name="connsiteY55" fmla="*/ 2723025 h 8408501"/>
                <a:gd name="connsiteX56" fmla="*/ 3913658 w 8101595"/>
                <a:gd name="connsiteY56" fmla="*/ 2720273 h 8408501"/>
                <a:gd name="connsiteX57" fmla="*/ 3918551 w 8101595"/>
                <a:gd name="connsiteY57" fmla="*/ 2718132 h 8408501"/>
                <a:gd name="connsiteX58" fmla="*/ 3939651 w 8101595"/>
                <a:gd name="connsiteY58" fmla="*/ 2708652 h 8408501"/>
                <a:gd name="connsiteX59" fmla="*/ 3957388 w 8101595"/>
                <a:gd name="connsiteY59" fmla="*/ 2700395 h 8408501"/>
                <a:gd name="connsiteX60" fmla="*/ 3978794 w 8101595"/>
                <a:gd name="connsiteY60" fmla="*/ 2689998 h 8408501"/>
                <a:gd name="connsiteX61" fmla="*/ 3995001 w 8101595"/>
                <a:gd name="connsiteY61" fmla="*/ 2681742 h 8408501"/>
                <a:gd name="connsiteX62" fmla="*/ 4016102 w 8101595"/>
                <a:gd name="connsiteY62" fmla="*/ 2670733 h 8408501"/>
                <a:gd name="connsiteX63" fmla="*/ 4031087 w 8101595"/>
                <a:gd name="connsiteY63" fmla="*/ 2662476 h 8408501"/>
                <a:gd name="connsiteX64" fmla="*/ 4052492 w 8101595"/>
                <a:gd name="connsiteY64" fmla="*/ 2650550 h 8408501"/>
                <a:gd name="connsiteX65" fmla="*/ 4065948 w 8101595"/>
                <a:gd name="connsiteY65" fmla="*/ 2642599 h 8408501"/>
                <a:gd name="connsiteX66" fmla="*/ 4087354 w 8101595"/>
                <a:gd name="connsiteY66" fmla="*/ 2629450 h 8408501"/>
                <a:gd name="connsiteX67" fmla="*/ 4099586 w 8101595"/>
                <a:gd name="connsiteY67" fmla="*/ 2621805 h 8408501"/>
                <a:gd name="connsiteX68" fmla="*/ 4120687 w 8101595"/>
                <a:gd name="connsiteY68" fmla="*/ 2608044 h 8408501"/>
                <a:gd name="connsiteX69" fmla="*/ 4131389 w 8101595"/>
                <a:gd name="connsiteY69" fmla="*/ 2601010 h 8408501"/>
                <a:gd name="connsiteX70" fmla="*/ 4152796 w 8101595"/>
                <a:gd name="connsiteY70" fmla="*/ 2586026 h 8408501"/>
                <a:gd name="connsiteX71" fmla="*/ 4161663 w 8101595"/>
                <a:gd name="connsiteY71" fmla="*/ 2579604 h 8408501"/>
                <a:gd name="connsiteX72" fmla="*/ 4183376 w 8101595"/>
                <a:gd name="connsiteY72" fmla="*/ 2563396 h 8408501"/>
                <a:gd name="connsiteX73" fmla="*/ 4189798 w 8101595"/>
                <a:gd name="connsiteY73" fmla="*/ 2558198 h 8408501"/>
                <a:gd name="connsiteX74" fmla="*/ 4212428 w 8101595"/>
                <a:gd name="connsiteY74" fmla="*/ 2540155 h 8408501"/>
                <a:gd name="connsiteX75" fmla="*/ 4215179 w 8101595"/>
                <a:gd name="connsiteY75" fmla="*/ 2537709 h 8408501"/>
                <a:gd name="connsiteX76" fmla="*/ 4346063 w 8101595"/>
                <a:gd name="connsiteY76" fmla="*/ 2400098 h 8408501"/>
                <a:gd name="connsiteX77" fmla="*/ 4346063 w 8101595"/>
                <a:gd name="connsiteY77" fmla="*/ 2400098 h 8408501"/>
                <a:gd name="connsiteX78" fmla="*/ 4361047 w 8101595"/>
                <a:gd name="connsiteY78" fmla="*/ 2378386 h 8408501"/>
                <a:gd name="connsiteX79" fmla="*/ 4361047 w 8101595"/>
                <a:gd name="connsiteY79" fmla="*/ 2376551 h 8408501"/>
                <a:gd name="connsiteX80" fmla="*/ 4361047 w 8101595"/>
                <a:gd name="connsiteY80" fmla="*/ 2376551 h 8408501"/>
                <a:gd name="connsiteX81" fmla="*/ 4393462 w 8101595"/>
                <a:gd name="connsiteY81" fmla="*/ 2317837 h 8408501"/>
                <a:gd name="connsiteX82" fmla="*/ 4397438 w 8101595"/>
                <a:gd name="connsiteY82" fmla="*/ 2327317 h 8408501"/>
                <a:gd name="connsiteX83" fmla="*/ 4397438 w 8101595"/>
                <a:gd name="connsiteY83" fmla="*/ 2327317 h 8408501"/>
                <a:gd name="connsiteX84" fmla="*/ 4397438 w 8101595"/>
                <a:gd name="connsiteY84" fmla="*/ 2329763 h 8408501"/>
                <a:gd name="connsiteX85" fmla="*/ 4398966 w 8101595"/>
                <a:gd name="connsiteY85" fmla="*/ 2333433 h 8408501"/>
                <a:gd name="connsiteX86" fmla="*/ 4400801 w 8101595"/>
                <a:gd name="connsiteY86" fmla="*/ 2337408 h 8408501"/>
                <a:gd name="connsiteX87" fmla="*/ 4405083 w 8101595"/>
                <a:gd name="connsiteY87" fmla="*/ 2345665 h 8408501"/>
                <a:gd name="connsiteX88" fmla="*/ 4406917 w 8101595"/>
                <a:gd name="connsiteY88" fmla="*/ 2349029 h 8408501"/>
                <a:gd name="connsiteX89" fmla="*/ 4413034 w 8101595"/>
                <a:gd name="connsiteY89" fmla="*/ 2359120 h 8408501"/>
                <a:gd name="connsiteX90" fmla="*/ 4414869 w 8101595"/>
                <a:gd name="connsiteY90" fmla="*/ 2362178 h 8408501"/>
                <a:gd name="connsiteX91" fmla="*/ 4422514 w 8101595"/>
                <a:gd name="connsiteY91" fmla="*/ 2373493 h 8408501"/>
                <a:gd name="connsiteX92" fmla="*/ 4422514 w 8101595"/>
                <a:gd name="connsiteY92" fmla="*/ 2375328 h 8408501"/>
                <a:gd name="connsiteX93" fmla="*/ 4431993 w 8101595"/>
                <a:gd name="connsiteY93" fmla="*/ 2386949 h 8408501"/>
                <a:gd name="connsiteX94" fmla="*/ 4434134 w 8101595"/>
                <a:gd name="connsiteY94" fmla="*/ 2389700 h 8408501"/>
                <a:gd name="connsiteX95" fmla="*/ 4445755 w 8101595"/>
                <a:gd name="connsiteY95" fmla="*/ 2401627 h 8408501"/>
                <a:gd name="connsiteX96" fmla="*/ 4448812 w 8101595"/>
                <a:gd name="connsiteY96" fmla="*/ 2404685 h 8408501"/>
                <a:gd name="connsiteX97" fmla="*/ 4462268 w 8101595"/>
                <a:gd name="connsiteY97" fmla="*/ 2416306 h 8408501"/>
                <a:gd name="connsiteX98" fmla="*/ 4465021 w 8101595"/>
                <a:gd name="connsiteY98" fmla="*/ 2418446 h 8408501"/>
                <a:gd name="connsiteX99" fmla="*/ 4481533 w 8101595"/>
                <a:gd name="connsiteY99" fmla="*/ 2429761 h 8408501"/>
                <a:gd name="connsiteX100" fmla="*/ 4481533 w 8101595"/>
                <a:gd name="connsiteY100" fmla="*/ 2429761 h 8408501"/>
                <a:gd name="connsiteX101" fmla="*/ 4499881 w 8101595"/>
                <a:gd name="connsiteY101" fmla="*/ 2439241 h 8408501"/>
                <a:gd name="connsiteX102" fmla="*/ 4503246 w 8101595"/>
                <a:gd name="connsiteY102" fmla="*/ 2439241 h 8408501"/>
                <a:gd name="connsiteX103" fmla="*/ 4523734 w 8101595"/>
                <a:gd name="connsiteY103" fmla="*/ 2446886 h 8408501"/>
                <a:gd name="connsiteX104" fmla="*/ 4528322 w 8101595"/>
                <a:gd name="connsiteY104" fmla="*/ 2446886 h 8408501"/>
                <a:gd name="connsiteX105" fmla="*/ 4551257 w 8101595"/>
                <a:gd name="connsiteY105" fmla="*/ 2452084 h 8408501"/>
                <a:gd name="connsiteX106" fmla="*/ 4555233 w 8101595"/>
                <a:gd name="connsiteY106" fmla="*/ 2452084 h 8408501"/>
                <a:gd name="connsiteX107" fmla="*/ 4582143 w 8101595"/>
                <a:gd name="connsiteY107" fmla="*/ 2454531 h 8408501"/>
                <a:gd name="connsiteX108" fmla="*/ 4582142 w 8101595"/>
                <a:gd name="connsiteY108" fmla="*/ 2454531 h 8408501"/>
                <a:gd name="connsiteX109" fmla="*/ 4612722 w 8101595"/>
                <a:gd name="connsiteY109" fmla="*/ 2454531 h 8408501"/>
                <a:gd name="connsiteX110" fmla="*/ 4617310 w 8101595"/>
                <a:gd name="connsiteY110" fmla="*/ 2454531 h 8408501"/>
                <a:gd name="connsiteX111" fmla="*/ 4647890 w 8101595"/>
                <a:gd name="connsiteY111" fmla="*/ 2449332 h 8408501"/>
                <a:gd name="connsiteX112" fmla="*/ 4654006 w 8101595"/>
                <a:gd name="connsiteY112" fmla="*/ 2449332 h 8408501"/>
                <a:gd name="connsiteX113" fmla="*/ 4688256 w 8101595"/>
                <a:gd name="connsiteY113" fmla="*/ 2439852 h 8408501"/>
                <a:gd name="connsiteX114" fmla="*/ 4693454 w 8101595"/>
                <a:gd name="connsiteY114" fmla="*/ 2438017 h 8408501"/>
                <a:gd name="connsiteX115" fmla="*/ 4732598 w 8101595"/>
                <a:gd name="connsiteY115" fmla="*/ 2422727 h 8408501"/>
                <a:gd name="connsiteX116" fmla="*/ 4759508 w 8101595"/>
                <a:gd name="connsiteY116" fmla="*/ 2409272 h 8408501"/>
                <a:gd name="connsiteX117" fmla="*/ 4765623 w 8101595"/>
                <a:gd name="connsiteY117" fmla="*/ 2405908 h 8408501"/>
                <a:gd name="connsiteX118" fmla="*/ 4791923 w 8101595"/>
                <a:gd name="connsiteY118" fmla="*/ 2389700 h 8408501"/>
                <a:gd name="connsiteX119" fmla="*/ 4791923 w 8101595"/>
                <a:gd name="connsiteY119" fmla="*/ 2389700 h 8408501"/>
                <a:gd name="connsiteX120" fmla="*/ 4817304 w 8101595"/>
                <a:gd name="connsiteY120" fmla="*/ 2371352 h 8408501"/>
                <a:gd name="connsiteX121" fmla="*/ 4822198 w 8101595"/>
                <a:gd name="connsiteY121" fmla="*/ 2367377 h 8408501"/>
                <a:gd name="connsiteX122" fmla="*/ 4847274 w 8101595"/>
                <a:gd name="connsiteY122" fmla="*/ 2345665 h 8408501"/>
                <a:gd name="connsiteX123" fmla="*/ 4847274 w 8101595"/>
                <a:gd name="connsiteY123" fmla="*/ 2345665 h 8408501"/>
                <a:gd name="connsiteX124" fmla="*/ 4871125 w 8101595"/>
                <a:gd name="connsiteY124" fmla="*/ 2322118 h 8408501"/>
                <a:gd name="connsiteX125" fmla="*/ 4874489 w 8101595"/>
                <a:gd name="connsiteY125" fmla="*/ 2318449 h 8408501"/>
                <a:gd name="connsiteX126" fmla="*/ 4898036 w 8101595"/>
                <a:gd name="connsiteY126" fmla="*/ 2292455 h 8408501"/>
                <a:gd name="connsiteX127" fmla="*/ 4898036 w 8101595"/>
                <a:gd name="connsiteY127" fmla="*/ 2292455 h 8408501"/>
                <a:gd name="connsiteX128" fmla="*/ 4919749 w 8101595"/>
                <a:gd name="connsiteY128" fmla="*/ 2265239 h 8408501"/>
                <a:gd name="connsiteX129" fmla="*/ 4921889 w 8101595"/>
                <a:gd name="connsiteY129" fmla="*/ 2262181 h 8408501"/>
                <a:gd name="connsiteX130" fmla="*/ 4942378 w 8101595"/>
                <a:gd name="connsiteY130" fmla="*/ 2231600 h 8408501"/>
                <a:gd name="connsiteX131" fmla="*/ 4942378 w 8101595"/>
                <a:gd name="connsiteY131" fmla="*/ 2231600 h 8408501"/>
                <a:gd name="connsiteX132" fmla="*/ 4942378 w 8101595"/>
                <a:gd name="connsiteY132" fmla="*/ 2231600 h 8408501"/>
                <a:gd name="connsiteX133" fmla="*/ 4967760 w 8101595"/>
                <a:gd name="connsiteY133" fmla="*/ 1834057 h 8408501"/>
                <a:gd name="connsiteX134" fmla="*/ 4934733 w 8101595"/>
                <a:gd name="connsiteY134" fmla="*/ 1806841 h 8408501"/>
                <a:gd name="connsiteX135" fmla="*/ 4934733 w 8101595"/>
                <a:gd name="connsiteY135" fmla="*/ 1806841 h 8408501"/>
                <a:gd name="connsiteX136" fmla="*/ 4904152 w 8101595"/>
                <a:gd name="connsiteY136" fmla="*/ 1786658 h 8408501"/>
                <a:gd name="connsiteX137" fmla="*/ 5000481 w 8101595"/>
                <a:gd name="connsiteY137" fmla="*/ 1750879 h 8408501"/>
                <a:gd name="connsiteX138" fmla="*/ 5092222 w 8101595"/>
                <a:gd name="connsiteY138" fmla="*/ 1666783 h 8408501"/>
                <a:gd name="connsiteX139" fmla="*/ 5104759 w 8101595"/>
                <a:gd name="connsiteY139" fmla="*/ 1650270 h 8408501"/>
                <a:gd name="connsiteX140" fmla="*/ 5107206 w 8101595"/>
                <a:gd name="connsiteY140" fmla="*/ 1645683 h 8408501"/>
                <a:gd name="connsiteX141" fmla="*/ 5115157 w 8101595"/>
                <a:gd name="connsiteY141" fmla="*/ 1627641 h 8408501"/>
                <a:gd name="connsiteX142" fmla="*/ 5120661 w 8101595"/>
                <a:gd name="connsiteY142" fmla="*/ 1606541 h 8408501"/>
                <a:gd name="connsiteX143" fmla="*/ 5124024 w 8101595"/>
                <a:gd name="connsiteY143" fmla="*/ 1593697 h 8408501"/>
                <a:gd name="connsiteX144" fmla="*/ 5124024 w 8101595"/>
                <a:gd name="connsiteY144" fmla="*/ 1578713 h 8408501"/>
                <a:gd name="connsiteX145" fmla="*/ 5115157 w 8101595"/>
                <a:gd name="connsiteY145" fmla="*/ 1525197 h 8408501"/>
                <a:gd name="connsiteX146" fmla="*/ 5109346 w 8101595"/>
                <a:gd name="connsiteY146" fmla="*/ 1505626 h 8408501"/>
                <a:gd name="connsiteX147" fmla="*/ 5275397 w 8101595"/>
                <a:gd name="connsiteY147" fmla="*/ 1349055 h 8408501"/>
                <a:gd name="connsiteX148" fmla="*/ 5320961 w 8101595"/>
                <a:gd name="connsiteY148" fmla="*/ 1251504 h 8408501"/>
                <a:gd name="connsiteX149" fmla="*/ 5334110 w 8101595"/>
                <a:gd name="connsiteY149" fmla="*/ 1154871 h 8408501"/>
                <a:gd name="connsiteX150" fmla="*/ 5318820 w 8101595"/>
                <a:gd name="connsiteY150" fmla="*/ 1069246 h 8408501"/>
                <a:gd name="connsiteX151" fmla="*/ 5312093 w 8101595"/>
                <a:gd name="connsiteY151" fmla="*/ 1052121 h 8408501"/>
                <a:gd name="connsiteX152" fmla="*/ 5303836 w 8101595"/>
                <a:gd name="connsiteY152" fmla="*/ 1037748 h 8408501"/>
                <a:gd name="connsiteX153" fmla="*/ 5289158 w 8101595"/>
                <a:gd name="connsiteY153" fmla="*/ 1015119 h 8408501"/>
                <a:gd name="connsiteX154" fmla="*/ 5274172 w 8101595"/>
                <a:gd name="connsiteY154" fmla="*/ 996771 h 8408501"/>
                <a:gd name="connsiteX155" fmla="*/ 5270197 w 8101595"/>
                <a:gd name="connsiteY155" fmla="*/ 992184 h 8408501"/>
                <a:gd name="connsiteX156" fmla="*/ 5257048 w 8101595"/>
                <a:gd name="connsiteY156" fmla="*/ 980869 h 8408501"/>
                <a:gd name="connsiteX157" fmla="*/ 5234725 w 8101595"/>
                <a:gd name="connsiteY157" fmla="*/ 963438 h 8408501"/>
                <a:gd name="connsiteX158" fmla="*/ 5030449 w 8101595"/>
                <a:gd name="connsiteY158" fmla="*/ 878425 h 8408501"/>
                <a:gd name="connsiteX159" fmla="*/ 5093138 w 8101595"/>
                <a:gd name="connsiteY159" fmla="*/ 794635 h 8408501"/>
                <a:gd name="connsiteX160" fmla="*/ 5141455 w 8101595"/>
                <a:gd name="connsiteY160" fmla="*/ 713598 h 8408501"/>
                <a:gd name="connsiteX161" fmla="*/ 5156745 w 8101595"/>
                <a:gd name="connsiteY161" fmla="*/ 586384 h 8408501"/>
                <a:gd name="connsiteX162" fmla="*/ 5099867 w 8101595"/>
                <a:gd name="connsiteY162" fmla="*/ 470179 h 8408501"/>
                <a:gd name="connsiteX163" fmla="*/ 5054608 w 8101595"/>
                <a:gd name="connsiteY163" fmla="*/ 431953 h 8408501"/>
                <a:gd name="connsiteX164" fmla="*/ 5011795 w 8101595"/>
                <a:gd name="connsiteY164" fmla="*/ 401373 h 8408501"/>
                <a:gd name="connsiteX165" fmla="*/ 4973264 w 8101595"/>
                <a:gd name="connsiteY165" fmla="*/ 378438 h 8408501"/>
                <a:gd name="connsiteX166" fmla="*/ 4942684 w 8101595"/>
                <a:gd name="connsiteY166" fmla="*/ 363760 h 8408501"/>
                <a:gd name="connsiteX167" fmla="*/ 4914857 w 8101595"/>
                <a:gd name="connsiteY167" fmla="*/ 352139 h 8408501"/>
                <a:gd name="connsiteX168" fmla="*/ 4886415 w 8101595"/>
                <a:gd name="connsiteY168" fmla="*/ 342660 h 8408501"/>
                <a:gd name="connsiteX169" fmla="*/ 4853082 w 8101595"/>
                <a:gd name="connsiteY169" fmla="*/ 333792 h 8408501"/>
                <a:gd name="connsiteX170" fmla="*/ 4809352 w 8101595"/>
                <a:gd name="connsiteY170" fmla="*/ 324924 h 8408501"/>
                <a:gd name="connsiteX171" fmla="*/ 4572050 w 8101595"/>
                <a:gd name="connsiteY171" fmla="*/ 338073 h 8408501"/>
                <a:gd name="connsiteX172" fmla="*/ 4436885 w 8101595"/>
                <a:gd name="connsiteY172" fmla="*/ 387613 h 8408501"/>
                <a:gd name="connsiteX173" fmla="*/ 4406305 w 8101595"/>
                <a:gd name="connsiteY173" fmla="*/ 400762 h 8408501"/>
                <a:gd name="connsiteX174" fmla="*/ 4400801 w 8101595"/>
                <a:gd name="connsiteY174" fmla="*/ 352751 h 8408501"/>
                <a:gd name="connsiteX175" fmla="*/ 4400801 w 8101595"/>
                <a:gd name="connsiteY175" fmla="*/ 352751 h 8408501"/>
                <a:gd name="connsiteX176" fmla="*/ 4397132 w 8101595"/>
                <a:gd name="connsiteY176" fmla="*/ 335015 h 8408501"/>
                <a:gd name="connsiteX177" fmla="*/ 4397132 w 8101595"/>
                <a:gd name="connsiteY177" fmla="*/ 335015 h 8408501"/>
                <a:gd name="connsiteX178" fmla="*/ 4391933 w 8101595"/>
                <a:gd name="connsiteY178" fmla="*/ 316055 h 8408501"/>
                <a:gd name="connsiteX179" fmla="*/ 4391933 w 8101595"/>
                <a:gd name="connsiteY179" fmla="*/ 316055 h 8408501"/>
                <a:gd name="connsiteX180" fmla="*/ 4385511 w 8101595"/>
                <a:gd name="connsiteY180" fmla="*/ 295872 h 8408501"/>
                <a:gd name="connsiteX181" fmla="*/ 4385511 w 8101595"/>
                <a:gd name="connsiteY181" fmla="*/ 295872 h 8408501"/>
                <a:gd name="connsiteX182" fmla="*/ 4377255 w 8101595"/>
                <a:gd name="connsiteY182" fmla="*/ 274771 h 8408501"/>
                <a:gd name="connsiteX183" fmla="*/ 4377255 w 8101595"/>
                <a:gd name="connsiteY183" fmla="*/ 274771 h 8408501"/>
                <a:gd name="connsiteX184" fmla="*/ 4366857 w 8101595"/>
                <a:gd name="connsiteY184" fmla="*/ 253977 h 8408501"/>
                <a:gd name="connsiteX185" fmla="*/ 4366857 w 8101595"/>
                <a:gd name="connsiteY185" fmla="*/ 252142 h 8408501"/>
                <a:gd name="connsiteX186" fmla="*/ 4354320 w 8101595"/>
                <a:gd name="connsiteY186" fmla="*/ 231347 h 8408501"/>
                <a:gd name="connsiteX187" fmla="*/ 4354320 w 8101595"/>
                <a:gd name="connsiteY187" fmla="*/ 229513 h 8408501"/>
                <a:gd name="connsiteX188" fmla="*/ 4339641 w 8101595"/>
                <a:gd name="connsiteY188" fmla="*/ 209635 h 8408501"/>
                <a:gd name="connsiteX189" fmla="*/ 4337806 w 8101595"/>
                <a:gd name="connsiteY189" fmla="*/ 207801 h 8408501"/>
                <a:gd name="connsiteX190" fmla="*/ 4320375 w 8101595"/>
                <a:gd name="connsiteY190" fmla="*/ 188841 h 8408501"/>
                <a:gd name="connsiteX191" fmla="*/ 4318540 w 8101595"/>
                <a:gd name="connsiteY191" fmla="*/ 187006 h 8408501"/>
                <a:gd name="connsiteX192" fmla="*/ 4298052 w 8101595"/>
                <a:gd name="connsiteY192" fmla="*/ 169575 h 8408501"/>
                <a:gd name="connsiteX193" fmla="*/ 4296217 w 8101595"/>
                <a:gd name="connsiteY193" fmla="*/ 169575 h 8408501"/>
                <a:gd name="connsiteX194" fmla="*/ 4272059 w 8101595"/>
                <a:gd name="connsiteY194" fmla="*/ 153979 h 8408501"/>
                <a:gd name="connsiteX195" fmla="*/ 4270529 w 8101595"/>
                <a:gd name="connsiteY195" fmla="*/ 153979 h 8408501"/>
                <a:gd name="connsiteX196" fmla="*/ 4242702 w 8101595"/>
                <a:gd name="connsiteY196" fmla="*/ 140218 h 8408501"/>
                <a:gd name="connsiteX197" fmla="*/ 4242702 w 8101595"/>
                <a:gd name="connsiteY197" fmla="*/ 140218 h 8408501"/>
                <a:gd name="connsiteX198" fmla="*/ 4215791 w 8101595"/>
                <a:gd name="connsiteY198" fmla="*/ 130127 h 8408501"/>
                <a:gd name="connsiteX199" fmla="*/ 4185211 w 8101595"/>
                <a:gd name="connsiteY199" fmla="*/ 118812 h 8408501"/>
                <a:gd name="connsiteX200" fmla="*/ 4088271 w 8101595"/>
                <a:gd name="connsiteY200" fmla="*/ 108109 h 8408501"/>
                <a:gd name="connsiteX201" fmla="*/ 4050046 w 8101595"/>
                <a:gd name="connsiteY201" fmla="*/ 112696 h 8408501"/>
                <a:gd name="connsiteX202" fmla="*/ 4020995 w 8101595"/>
                <a:gd name="connsiteY202" fmla="*/ 118506 h 8408501"/>
                <a:gd name="connsiteX203" fmla="*/ 3996225 w 8101595"/>
                <a:gd name="connsiteY203" fmla="*/ 125540 h 8408501"/>
                <a:gd name="connsiteX204" fmla="*/ 3909988 w 8101595"/>
                <a:gd name="connsiteY204" fmla="*/ 161013 h 8408501"/>
                <a:gd name="connsiteX205" fmla="*/ 3743021 w 8101595"/>
                <a:gd name="connsiteY205" fmla="*/ 277218 h 8408501"/>
                <a:gd name="connsiteX206" fmla="*/ 3727119 w 8101595"/>
                <a:gd name="connsiteY206" fmla="*/ 291285 h 8408501"/>
                <a:gd name="connsiteX207" fmla="*/ 3727119 w 8101595"/>
                <a:gd name="connsiteY207" fmla="*/ 289756 h 8408501"/>
                <a:gd name="connsiteX208" fmla="*/ 3727119 w 8101595"/>
                <a:gd name="connsiteY208" fmla="*/ 284251 h 8408501"/>
                <a:gd name="connsiteX209" fmla="*/ 3727119 w 8101595"/>
                <a:gd name="connsiteY209" fmla="*/ 274160 h 8408501"/>
                <a:gd name="connsiteX210" fmla="*/ 3727119 w 8101595"/>
                <a:gd name="connsiteY210" fmla="*/ 265597 h 8408501"/>
                <a:gd name="connsiteX211" fmla="*/ 3727119 w 8101595"/>
                <a:gd name="connsiteY211" fmla="*/ 248472 h 8408501"/>
                <a:gd name="connsiteX212" fmla="*/ 3727119 w 8101595"/>
                <a:gd name="connsiteY212" fmla="*/ 240522 h 8408501"/>
                <a:gd name="connsiteX213" fmla="*/ 3727119 w 8101595"/>
                <a:gd name="connsiteY213" fmla="*/ 228901 h 8408501"/>
                <a:gd name="connsiteX214" fmla="*/ 3727119 w 8101595"/>
                <a:gd name="connsiteY214" fmla="*/ 220644 h 8408501"/>
                <a:gd name="connsiteX215" fmla="*/ 3727119 w 8101595"/>
                <a:gd name="connsiteY215" fmla="*/ 207495 h 8408501"/>
                <a:gd name="connsiteX216" fmla="*/ 3727119 w 8101595"/>
                <a:gd name="connsiteY216" fmla="*/ 199238 h 8408501"/>
                <a:gd name="connsiteX217" fmla="*/ 3724672 w 8101595"/>
                <a:gd name="connsiteY217" fmla="*/ 184254 h 8408501"/>
                <a:gd name="connsiteX218" fmla="*/ 3724672 w 8101595"/>
                <a:gd name="connsiteY218" fmla="*/ 176915 h 8408501"/>
                <a:gd name="connsiteX219" fmla="*/ 3711828 w 8101595"/>
                <a:gd name="connsiteY219" fmla="*/ 131962 h 8408501"/>
                <a:gd name="connsiteX220" fmla="*/ 3709076 w 8101595"/>
                <a:gd name="connsiteY220" fmla="*/ 124928 h 8408501"/>
                <a:gd name="connsiteX221" fmla="*/ 3702349 w 8101595"/>
                <a:gd name="connsiteY221" fmla="*/ 110250 h 8408501"/>
                <a:gd name="connsiteX222" fmla="*/ 3698068 w 8101595"/>
                <a:gd name="connsiteY222" fmla="*/ 102605 h 8408501"/>
                <a:gd name="connsiteX223" fmla="*/ 3690423 w 8101595"/>
                <a:gd name="connsiteY223" fmla="*/ 90067 h 8408501"/>
                <a:gd name="connsiteX224" fmla="*/ 3684918 w 8101595"/>
                <a:gd name="connsiteY224" fmla="*/ 82116 h 8408501"/>
                <a:gd name="connsiteX225" fmla="*/ 3675744 w 8101595"/>
                <a:gd name="connsiteY225" fmla="*/ 71107 h 8408501"/>
                <a:gd name="connsiteX226" fmla="*/ 3669016 w 8101595"/>
                <a:gd name="connsiteY226" fmla="*/ 64379 h 8408501"/>
                <a:gd name="connsiteX227" fmla="*/ 3657702 w 8101595"/>
                <a:gd name="connsiteY227" fmla="*/ 54594 h 8408501"/>
                <a:gd name="connsiteX228" fmla="*/ 3650056 w 8101595"/>
                <a:gd name="connsiteY228" fmla="*/ 49089 h 8408501"/>
                <a:gd name="connsiteX229" fmla="*/ 3639048 w 8101595"/>
                <a:gd name="connsiteY229" fmla="*/ 42667 h 8408501"/>
                <a:gd name="connsiteX230" fmla="*/ 3608468 w 8101595"/>
                <a:gd name="connsiteY230" fmla="*/ 24931 h 8408501"/>
                <a:gd name="connsiteX231" fmla="*/ 3498685 w 8101595"/>
                <a:gd name="connsiteY231" fmla="*/ 161 h 8408501"/>
                <a:gd name="connsiteX232" fmla="*/ 3447004 w 8101595"/>
                <a:gd name="connsiteY232" fmla="*/ 1996 h 8408501"/>
                <a:gd name="connsiteX233" fmla="*/ 3401439 w 8101595"/>
                <a:gd name="connsiteY233" fmla="*/ 10558 h 8408501"/>
                <a:gd name="connsiteX234" fmla="*/ 3363520 w 8101595"/>
                <a:gd name="connsiteY234" fmla="*/ 21567 h 8408501"/>
                <a:gd name="connsiteX235" fmla="*/ 3335387 w 8101595"/>
                <a:gd name="connsiteY235" fmla="*/ 32576 h 8408501"/>
                <a:gd name="connsiteX236" fmla="*/ 3311533 w 8101595"/>
                <a:gd name="connsiteY236" fmla="*/ 44196 h 8408501"/>
                <a:gd name="connsiteX237" fmla="*/ 3305724 w 8101595"/>
                <a:gd name="connsiteY237" fmla="*/ 47254 h 8408501"/>
                <a:gd name="connsiteX238" fmla="*/ 3288905 w 8101595"/>
                <a:gd name="connsiteY238" fmla="*/ 57346 h 8408501"/>
                <a:gd name="connsiteX239" fmla="*/ 3263523 w 8101595"/>
                <a:gd name="connsiteY239" fmla="*/ 74471 h 8408501"/>
                <a:gd name="connsiteX240" fmla="*/ 3232943 w 8101595"/>
                <a:gd name="connsiteY240" fmla="*/ 99547 h 8408501"/>
                <a:gd name="connsiteX241" fmla="*/ 3114597 w 8101595"/>
                <a:gd name="connsiteY241" fmla="*/ 270490 h 8408501"/>
                <a:gd name="connsiteX242" fmla="*/ 3080654 w 8101595"/>
                <a:gd name="connsiteY242" fmla="*/ 367430 h 8408501"/>
                <a:gd name="connsiteX243" fmla="*/ 2959861 w 8101595"/>
                <a:gd name="connsiteY243" fmla="*/ 350916 h 8408501"/>
                <a:gd name="connsiteX244" fmla="*/ 2866592 w 8101595"/>
                <a:gd name="connsiteY244" fmla="*/ 365901 h 8408501"/>
                <a:gd name="connsiteX245" fmla="*/ 2860782 w 8101595"/>
                <a:gd name="connsiteY245" fmla="*/ 365901 h 8408501"/>
                <a:gd name="connsiteX246" fmla="*/ 2715832 w 8101595"/>
                <a:gd name="connsiteY246" fmla="*/ 440517 h 8408501"/>
                <a:gd name="connsiteX247" fmla="*/ 2695342 w 8101595"/>
                <a:gd name="connsiteY247" fmla="*/ 464063 h 8408501"/>
                <a:gd name="connsiteX248" fmla="*/ 2681581 w 8101595"/>
                <a:gd name="connsiteY248" fmla="*/ 483635 h 8408501"/>
                <a:gd name="connsiteX249" fmla="*/ 2673325 w 8101595"/>
                <a:gd name="connsiteY249" fmla="*/ 496478 h 8408501"/>
                <a:gd name="connsiteX250" fmla="*/ 2670878 w 8101595"/>
                <a:gd name="connsiteY250" fmla="*/ 501371 h 8408501"/>
                <a:gd name="connsiteX251" fmla="*/ 2661703 w 8101595"/>
                <a:gd name="connsiteY251" fmla="*/ 520331 h 8408501"/>
                <a:gd name="connsiteX252" fmla="*/ 2645802 w 8101595"/>
                <a:gd name="connsiteY252" fmla="*/ 572929 h 8408501"/>
                <a:gd name="connsiteX253" fmla="*/ 2644273 w 8101595"/>
                <a:gd name="connsiteY253" fmla="*/ 710845 h 8408501"/>
                <a:gd name="connsiteX254" fmla="*/ 2644273 w 8101595"/>
                <a:gd name="connsiteY254" fmla="*/ 725830 h 8408501"/>
                <a:gd name="connsiteX255" fmla="*/ 2646719 w 8101595"/>
                <a:gd name="connsiteY255" fmla="*/ 760691 h 8408501"/>
                <a:gd name="connsiteX256" fmla="*/ 2591063 w 8101595"/>
                <a:gd name="connsiteY256" fmla="*/ 768031 h 8408501"/>
                <a:gd name="connsiteX257" fmla="*/ 2490760 w 8101595"/>
                <a:gd name="connsiteY257" fmla="*/ 841729 h 8408501"/>
                <a:gd name="connsiteX258" fmla="*/ 2428071 w 8101595"/>
                <a:gd name="connsiteY258" fmla="*/ 950595 h 8408501"/>
                <a:gd name="connsiteX259" fmla="*/ 2418591 w 8101595"/>
                <a:gd name="connsiteY259" fmla="*/ 992184 h 8408501"/>
                <a:gd name="connsiteX260" fmla="*/ 2416450 w 8101595"/>
                <a:gd name="connsiteY260" fmla="*/ 1008086 h 8408501"/>
                <a:gd name="connsiteX261" fmla="*/ 2416450 w 8101595"/>
                <a:gd name="connsiteY261" fmla="*/ 1023987 h 8408501"/>
                <a:gd name="connsiteX262" fmla="*/ 2420119 w 8101595"/>
                <a:gd name="connsiteY262" fmla="*/ 1066188 h 8408501"/>
                <a:gd name="connsiteX263" fmla="*/ 2437550 w 8101595"/>
                <a:gd name="connsiteY263" fmla="*/ 1123373 h 8408501"/>
                <a:gd name="connsiteX264" fmla="*/ 2446113 w 8101595"/>
                <a:gd name="connsiteY264" fmla="*/ 1138663 h 8408501"/>
                <a:gd name="connsiteX265" fmla="*/ 2555590 w 8101595"/>
                <a:gd name="connsiteY265" fmla="*/ 1257620 h 8408501"/>
                <a:gd name="connsiteX266" fmla="*/ 2545499 w 8101595"/>
                <a:gd name="connsiteY266" fmla="*/ 1345080 h 8408501"/>
                <a:gd name="connsiteX267" fmla="*/ 2543970 w 8101595"/>
                <a:gd name="connsiteY267" fmla="*/ 1381164 h 8408501"/>
                <a:gd name="connsiteX268" fmla="*/ 2391069 w 8101595"/>
                <a:gd name="connsiteY268" fmla="*/ 1393090 h 8408501"/>
                <a:gd name="connsiteX269" fmla="*/ 2272111 w 8101595"/>
                <a:gd name="connsiteY269" fmla="*/ 1537735 h 8408501"/>
                <a:gd name="connsiteX270" fmla="*/ 2458040 w 8101595"/>
                <a:gd name="connsiteY270" fmla="*/ 2038639 h 8408501"/>
                <a:gd name="connsiteX271" fmla="*/ 2473024 w 8101595"/>
                <a:gd name="connsiteY271" fmla="*/ 2040474 h 8408501"/>
                <a:gd name="connsiteX272" fmla="*/ 2473024 w 8101595"/>
                <a:gd name="connsiteY272" fmla="*/ 2040474 h 8408501"/>
                <a:gd name="connsiteX273" fmla="*/ 3224074 w 8101595"/>
                <a:gd name="connsiteY273" fmla="*/ 2823023 h 8408501"/>
                <a:gd name="connsiteX274" fmla="*/ 3273003 w 8101595"/>
                <a:gd name="connsiteY274" fmla="*/ 2827609 h 8408501"/>
                <a:gd name="connsiteX275" fmla="*/ 3288904 w 8101595"/>
                <a:gd name="connsiteY275" fmla="*/ 2827609 h 8408501"/>
                <a:gd name="connsiteX276" fmla="*/ 3302971 w 8101595"/>
                <a:gd name="connsiteY276" fmla="*/ 2827609 h 8408501"/>
                <a:gd name="connsiteX277" fmla="*/ 3170253 w 8101595"/>
                <a:gd name="connsiteY277" fmla="*/ 2936475 h 8408501"/>
                <a:gd name="connsiteX278" fmla="*/ 3074536 w 8101595"/>
                <a:gd name="connsiteY278" fmla="*/ 2952682 h 8408501"/>
                <a:gd name="connsiteX279" fmla="*/ 2977903 w 8101595"/>
                <a:gd name="connsiteY279" fmla="*/ 2995495 h 8408501"/>
                <a:gd name="connsiteX280" fmla="*/ 2886162 w 8101595"/>
                <a:gd name="connsiteY280" fmla="*/ 3068887 h 8408501"/>
                <a:gd name="connsiteX281" fmla="*/ 2807265 w 8101595"/>
                <a:gd name="connsiteY281" fmla="*/ 3167050 h 8408501"/>
                <a:gd name="connsiteX282" fmla="*/ 2746105 w 8101595"/>
                <a:gd name="connsiteY282" fmla="*/ 3280808 h 8408501"/>
                <a:gd name="connsiteX283" fmla="*/ 2688003 w 8101595"/>
                <a:gd name="connsiteY283" fmla="*/ 3443495 h 8408501"/>
                <a:gd name="connsiteX284" fmla="*/ 2622867 w 8101595"/>
                <a:gd name="connsiteY284" fmla="*/ 3464901 h 8408501"/>
                <a:gd name="connsiteX285" fmla="*/ 2522869 w 8101595"/>
                <a:gd name="connsiteY285" fmla="*/ 3545328 h 8408501"/>
                <a:gd name="connsiteX286" fmla="*/ 2522869 w 8101595"/>
                <a:gd name="connsiteY286" fmla="*/ 3545328 h 8408501"/>
                <a:gd name="connsiteX287" fmla="*/ 2501158 w 8101595"/>
                <a:gd name="connsiteY287" fmla="*/ 3570404 h 8408501"/>
                <a:gd name="connsiteX288" fmla="*/ 2468132 w 8101595"/>
                <a:gd name="connsiteY288" fmla="*/ 3635845 h 8408501"/>
                <a:gd name="connsiteX289" fmla="*/ 2447642 w 8101595"/>
                <a:gd name="connsiteY289" fmla="*/ 3706485 h 8408501"/>
                <a:gd name="connsiteX290" fmla="*/ 2443667 w 8101595"/>
                <a:gd name="connsiteY290" fmla="*/ 3730644 h 8408501"/>
                <a:gd name="connsiteX291" fmla="*/ 2443667 w 8101595"/>
                <a:gd name="connsiteY291" fmla="*/ 3739818 h 8408501"/>
                <a:gd name="connsiteX292" fmla="*/ 2443667 w 8101595"/>
                <a:gd name="connsiteY292" fmla="*/ 3748992 h 8408501"/>
                <a:gd name="connsiteX293" fmla="*/ 2443667 w 8101595"/>
                <a:gd name="connsiteY293" fmla="*/ 3773456 h 8408501"/>
                <a:gd name="connsiteX294" fmla="*/ 2454981 w 8101595"/>
                <a:gd name="connsiteY294" fmla="*/ 3847154 h 8408501"/>
                <a:gd name="connsiteX295" fmla="*/ 2459874 w 8101595"/>
                <a:gd name="connsiteY295" fmla="*/ 3861833 h 8408501"/>
                <a:gd name="connsiteX296" fmla="*/ 2469354 w 8101595"/>
                <a:gd name="connsiteY296" fmla="*/ 3899753 h 8408501"/>
                <a:gd name="connsiteX297" fmla="*/ 2499934 w 8101595"/>
                <a:gd name="connsiteY297" fmla="*/ 3951739 h 8408501"/>
                <a:gd name="connsiteX298" fmla="*/ 2813993 w 8101595"/>
                <a:gd name="connsiteY298" fmla="*/ 4397292 h 8408501"/>
                <a:gd name="connsiteX299" fmla="*/ 2869649 w 8101595"/>
                <a:gd name="connsiteY299" fmla="*/ 4478942 h 8408501"/>
                <a:gd name="connsiteX300" fmla="*/ 2956803 w 8101595"/>
                <a:gd name="connsiteY300" fmla="*/ 4575576 h 8408501"/>
                <a:gd name="connsiteX301" fmla="*/ 3008484 w 8101595"/>
                <a:gd name="connsiteY301" fmla="*/ 4619305 h 8408501"/>
                <a:gd name="connsiteX302" fmla="*/ 3026220 w 8101595"/>
                <a:gd name="connsiteY302" fmla="*/ 4737957 h 8408501"/>
                <a:gd name="connsiteX303" fmla="*/ 3019492 w 8101595"/>
                <a:gd name="connsiteY303" fmla="*/ 4741626 h 8408501"/>
                <a:gd name="connsiteX304" fmla="*/ 3016740 w 8101595"/>
                <a:gd name="connsiteY304" fmla="*/ 4743156 h 8408501"/>
                <a:gd name="connsiteX305" fmla="*/ 2993805 w 8101595"/>
                <a:gd name="connsiteY305" fmla="*/ 4755999 h 8408501"/>
                <a:gd name="connsiteX306" fmla="*/ 2989523 w 8101595"/>
                <a:gd name="connsiteY306" fmla="*/ 4758446 h 8408501"/>
                <a:gd name="connsiteX307" fmla="*/ 2934173 w 8101595"/>
                <a:gd name="connsiteY307" fmla="*/ 4790555 h 8408501"/>
                <a:gd name="connsiteX308" fmla="*/ 2929586 w 8101595"/>
                <a:gd name="connsiteY308" fmla="*/ 4793307 h 8408501"/>
                <a:gd name="connsiteX309" fmla="*/ 2903593 w 8101595"/>
                <a:gd name="connsiteY309" fmla="*/ 4808903 h 8408501"/>
                <a:gd name="connsiteX310" fmla="*/ 2903593 w 8101595"/>
                <a:gd name="connsiteY310" fmla="*/ 4808903 h 8408501"/>
                <a:gd name="connsiteX311" fmla="*/ 2901758 w 8101595"/>
                <a:gd name="connsiteY311" fmla="*/ 4808903 h 8408501"/>
                <a:gd name="connsiteX312" fmla="*/ 2901758 w 8101595"/>
                <a:gd name="connsiteY312" fmla="*/ 4808903 h 8408501"/>
                <a:gd name="connsiteX313" fmla="*/ 2899923 w 8101595"/>
                <a:gd name="connsiteY313" fmla="*/ 4808903 h 8408501"/>
                <a:gd name="connsiteX314" fmla="*/ 2869343 w 8101595"/>
                <a:gd name="connsiteY314" fmla="*/ 4827557 h 8408501"/>
                <a:gd name="connsiteX315" fmla="*/ 2869343 w 8101595"/>
                <a:gd name="connsiteY315" fmla="*/ 4827557 h 8408501"/>
                <a:gd name="connsiteX316" fmla="*/ 2799926 w 8101595"/>
                <a:gd name="connsiteY316" fmla="*/ 4871898 h 8408501"/>
                <a:gd name="connsiteX317" fmla="*/ 2817051 w 8101595"/>
                <a:gd name="connsiteY317" fmla="*/ 4858749 h 8408501"/>
                <a:gd name="connsiteX318" fmla="*/ 2897783 w 8101595"/>
                <a:gd name="connsiteY318" fmla="*/ 4803398 h 8408501"/>
                <a:gd name="connsiteX319" fmla="*/ 2872095 w 8101595"/>
                <a:gd name="connsiteY319" fmla="*/ 4813184 h 8408501"/>
                <a:gd name="connsiteX320" fmla="*/ 2810935 w 8101595"/>
                <a:gd name="connsiteY320" fmla="*/ 4849574 h 8408501"/>
                <a:gd name="connsiteX321" fmla="*/ 2629288 w 8101595"/>
                <a:gd name="connsiteY321" fmla="*/ 4967308 h 8408501"/>
                <a:gd name="connsiteX322" fmla="*/ 2460179 w 8101595"/>
                <a:gd name="connsiteY322" fmla="*/ 5104308 h 8408501"/>
                <a:gd name="connsiteX323" fmla="*/ 2409416 w 8101595"/>
                <a:gd name="connsiteY323" fmla="*/ 5155683 h 8408501"/>
                <a:gd name="connsiteX324" fmla="*/ 2390763 w 8101595"/>
                <a:gd name="connsiteY324" fmla="*/ 5175560 h 8408501"/>
                <a:gd name="connsiteX325" fmla="*/ 2373638 w 8101595"/>
                <a:gd name="connsiteY325" fmla="*/ 5196966 h 8408501"/>
                <a:gd name="connsiteX326" fmla="*/ 2329602 w 8101595"/>
                <a:gd name="connsiteY326" fmla="*/ 5254456 h 8408501"/>
                <a:gd name="connsiteX327" fmla="*/ 2233275 w 8101595"/>
                <a:gd name="connsiteY327" fmla="*/ 5451699 h 8408501"/>
                <a:gd name="connsiteX328" fmla="*/ 2218596 w 8101595"/>
                <a:gd name="connsiteY328" fmla="*/ 5509190 h 8408501"/>
                <a:gd name="connsiteX329" fmla="*/ 2208505 w 8101595"/>
                <a:gd name="connsiteY329" fmla="*/ 5566069 h 8408501"/>
                <a:gd name="connsiteX330" fmla="*/ 2208505 w 8101595"/>
                <a:gd name="connsiteY330" fmla="*/ 5668207 h 8408501"/>
                <a:gd name="connsiteX331" fmla="*/ 2225323 w 8101595"/>
                <a:gd name="connsiteY331" fmla="*/ 5765452 h 8408501"/>
                <a:gd name="connsiteX332" fmla="*/ 1980682 w 8101595"/>
                <a:gd name="connsiteY332" fmla="*/ 5857193 h 8408501"/>
                <a:gd name="connsiteX333" fmla="*/ 1719832 w 8101595"/>
                <a:gd name="connsiteY333" fmla="*/ 5952910 h 8408501"/>
                <a:gd name="connsiteX334" fmla="*/ 1195993 w 8101595"/>
                <a:gd name="connsiteY334" fmla="*/ 6136391 h 8408501"/>
                <a:gd name="connsiteX335" fmla="*/ 1180702 w 8101595"/>
                <a:gd name="connsiteY335" fmla="*/ 6141283 h 8408501"/>
                <a:gd name="connsiteX336" fmla="*/ 1172140 w 8101595"/>
                <a:gd name="connsiteY336" fmla="*/ 6156573 h 8408501"/>
                <a:gd name="connsiteX337" fmla="*/ 1110980 w 8101595"/>
                <a:gd name="connsiteY337" fmla="*/ 6265440 h 8408501"/>
                <a:gd name="connsiteX338" fmla="*/ 1044621 w 8101595"/>
                <a:gd name="connsiteY338" fmla="*/ 6373082 h 8408501"/>
                <a:gd name="connsiteX339" fmla="*/ 903952 w 8101595"/>
                <a:gd name="connsiteY339" fmla="*/ 6585003 h 8408501"/>
                <a:gd name="connsiteX340" fmla="*/ 757472 w 8101595"/>
                <a:gd name="connsiteY340" fmla="*/ 6793866 h 8408501"/>
                <a:gd name="connsiteX341" fmla="*/ 608547 w 8101595"/>
                <a:gd name="connsiteY341" fmla="*/ 7001200 h 8408501"/>
                <a:gd name="connsiteX342" fmla="*/ 305802 w 8101595"/>
                <a:gd name="connsiteY342" fmla="*/ 7413116 h 8408501"/>
                <a:gd name="connsiteX343" fmla="*/ 0 w 8101595"/>
                <a:gd name="connsiteY343" fmla="*/ 7822279 h 8408501"/>
                <a:gd name="connsiteX344" fmla="*/ 166662 w 8101595"/>
                <a:gd name="connsiteY344" fmla="*/ 7628095 h 8408501"/>
                <a:gd name="connsiteX345" fmla="*/ 319563 w 8101595"/>
                <a:gd name="connsiteY345" fmla="*/ 7444614 h 8408501"/>
                <a:gd name="connsiteX346" fmla="*/ 291124 w 8101595"/>
                <a:gd name="connsiteY346" fmla="*/ 7479781 h 8408501"/>
                <a:gd name="connsiteX347" fmla="*/ 287760 w 8101595"/>
                <a:gd name="connsiteY347" fmla="*/ 7484061 h 8408501"/>
                <a:gd name="connsiteX348" fmla="*/ 243418 w 8101595"/>
                <a:gd name="connsiteY348" fmla="*/ 7538189 h 8408501"/>
                <a:gd name="connsiteX349" fmla="*/ 243418 w 8101595"/>
                <a:gd name="connsiteY349" fmla="*/ 7538189 h 8408501"/>
                <a:gd name="connsiteX350" fmla="*/ 204276 w 8101595"/>
                <a:gd name="connsiteY350" fmla="*/ 7585282 h 8408501"/>
                <a:gd name="connsiteX351" fmla="*/ 197242 w 8101595"/>
                <a:gd name="connsiteY351" fmla="*/ 7593844 h 8408501"/>
                <a:gd name="connsiteX352" fmla="*/ 166662 w 8101595"/>
                <a:gd name="connsiteY352" fmla="*/ 7629930 h 8408501"/>
                <a:gd name="connsiteX353" fmla="*/ 158711 w 8101595"/>
                <a:gd name="connsiteY353" fmla="*/ 7639409 h 8408501"/>
                <a:gd name="connsiteX354" fmla="*/ 131801 w 8101595"/>
                <a:gd name="connsiteY354" fmla="*/ 7671518 h 8408501"/>
                <a:gd name="connsiteX355" fmla="*/ 125073 w 8101595"/>
                <a:gd name="connsiteY355" fmla="*/ 7678858 h 8408501"/>
                <a:gd name="connsiteX356" fmla="*/ 96939 w 8101595"/>
                <a:gd name="connsiteY356" fmla="*/ 7712191 h 8408501"/>
                <a:gd name="connsiteX357" fmla="*/ 96939 w 8101595"/>
                <a:gd name="connsiteY357" fmla="*/ 7712191 h 8408501"/>
                <a:gd name="connsiteX358" fmla="*/ 47093 w 8101595"/>
                <a:gd name="connsiteY358" fmla="*/ 7769681 h 8408501"/>
                <a:gd name="connsiteX359" fmla="*/ 44341 w 8101595"/>
                <a:gd name="connsiteY359" fmla="*/ 7772739 h 8408501"/>
                <a:gd name="connsiteX360" fmla="*/ 29663 w 8101595"/>
                <a:gd name="connsiteY360" fmla="*/ 7789559 h 8408501"/>
                <a:gd name="connsiteX361" fmla="*/ 25687 w 8101595"/>
                <a:gd name="connsiteY361" fmla="*/ 7794145 h 8408501"/>
                <a:gd name="connsiteX362" fmla="*/ 16513 w 8101595"/>
                <a:gd name="connsiteY362" fmla="*/ 7804543 h 8408501"/>
                <a:gd name="connsiteX363" fmla="*/ 12843 w 8101595"/>
                <a:gd name="connsiteY363" fmla="*/ 7808518 h 8408501"/>
                <a:gd name="connsiteX364" fmla="*/ 7033 w 8101595"/>
                <a:gd name="connsiteY364" fmla="*/ 7814940 h 8408501"/>
                <a:gd name="connsiteX365" fmla="*/ 7033 w 8101595"/>
                <a:gd name="connsiteY365" fmla="*/ 7816469 h 8408501"/>
                <a:gd name="connsiteX366" fmla="*/ 4587 w 8101595"/>
                <a:gd name="connsiteY366" fmla="*/ 7819221 h 8408501"/>
                <a:gd name="connsiteX367" fmla="*/ 42812 w 8101595"/>
                <a:gd name="connsiteY367" fmla="*/ 7847661 h 8408501"/>
                <a:gd name="connsiteX368" fmla="*/ 55044 w 8101595"/>
                <a:gd name="connsiteY368" fmla="*/ 7856223 h 8408501"/>
                <a:gd name="connsiteX369" fmla="*/ 84096 w 8101595"/>
                <a:gd name="connsiteY369" fmla="*/ 7876100 h 8408501"/>
                <a:gd name="connsiteX370" fmla="*/ 96634 w 8101595"/>
                <a:gd name="connsiteY370" fmla="*/ 7884357 h 8408501"/>
                <a:gd name="connsiteX371" fmla="*/ 137611 w 8101595"/>
                <a:gd name="connsiteY371" fmla="*/ 7910350 h 8408501"/>
                <a:gd name="connsiteX372" fmla="*/ 142504 w 8101595"/>
                <a:gd name="connsiteY372" fmla="*/ 7913408 h 8408501"/>
                <a:gd name="connsiteX373" fmla="*/ 181034 w 8101595"/>
                <a:gd name="connsiteY373" fmla="*/ 7936037 h 8408501"/>
                <a:gd name="connsiteX374" fmla="*/ 195102 w 8101595"/>
                <a:gd name="connsiteY374" fmla="*/ 7943988 h 8408501"/>
                <a:gd name="connsiteX375" fmla="*/ 227822 w 8101595"/>
                <a:gd name="connsiteY375" fmla="*/ 7961725 h 8408501"/>
                <a:gd name="connsiteX376" fmla="*/ 240972 w 8101595"/>
                <a:gd name="connsiteY376" fmla="*/ 7968758 h 8408501"/>
                <a:gd name="connsiteX377" fmla="*/ 287148 w 8101595"/>
                <a:gd name="connsiteY377" fmla="*/ 7992000 h 8408501"/>
                <a:gd name="connsiteX378" fmla="*/ 292347 w 8101595"/>
                <a:gd name="connsiteY378" fmla="*/ 7994446 h 8408501"/>
                <a:gd name="connsiteX379" fmla="*/ 335159 w 8101595"/>
                <a:gd name="connsiteY379" fmla="*/ 8014935 h 8408501"/>
                <a:gd name="connsiteX380" fmla="*/ 348615 w 8101595"/>
                <a:gd name="connsiteY380" fmla="*/ 8021050 h 8408501"/>
                <a:gd name="connsiteX381" fmla="*/ 387757 w 8101595"/>
                <a:gd name="connsiteY381" fmla="*/ 8038481 h 8408501"/>
                <a:gd name="connsiteX382" fmla="*/ 398154 w 8101595"/>
                <a:gd name="connsiteY382" fmla="*/ 8043068 h 8408501"/>
                <a:gd name="connsiteX383" fmla="*/ 449529 w 8101595"/>
                <a:gd name="connsiteY383" fmla="*/ 8064475 h 8408501"/>
                <a:gd name="connsiteX384" fmla="*/ 451670 w 8101595"/>
                <a:gd name="connsiteY384" fmla="*/ 8064475 h 8408501"/>
                <a:gd name="connsiteX385" fmla="*/ 501822 w 8101595"/>
                <a:gd name="connsiteY385" fmla="*/ 8084046 h 8408501"/>
                <a:gd name="connsiteX386" fmla="*/ 511913 w 8101595"/>
                <a:gd name="connsiteY386" fmla="*/ 8088021 h 8408501"/>
                <a:gd name="connsiteX387" fmla="*/ 559618 w 8101595"/>
                <a:gd name="connsiteY387" fmla="*/ 8105758 h 8408501"/>
                <a:gd name="connsiteX388" fmla="*/ 565122 w 8101595"/>
                <a:gd name="connsiteY388" fmla="*/ 8107593 h 8408501"/>
                <a:gd name="connsiteX389" fmla="*/ 676129 w 8101595"/>
                <a:gd name="connsiteY389" fmla="*/ 8145207 h 8408501"/>
                <a:gd name="connsiteX390" fmla="*/ 683774 w 8101595"/>
                <a:gd name="connsiteY390" fmla="*/ 8147653 h 8408501"/>
                <a:gd name="connsiteX391" fmla="*/ 737595 w 8101595"/>
                <a:gd name="connsiteY391" fmla="*/ 8164472 h 8408501"/>
                <a:gd name="connsiteX392" fmla="*/ 739124 w 8101595"/>
                <a:gd name="connsiteY392" fmla="*/ 8164472 h 8408501"/>
                <a:gd name="connsiteX393" fmla="*/ 797838 w 8101595"/>
                <a:gd name="connsiteY393" fmla="*/ 8181596 h 8408501"/>
                <a:gd name="connsiteX394" fmla="*/ 797838 w 8101595"/>
                <a:gd name="connsiteY394" fmla="*/ 8181596 h 8408501"/>
                <a:gd name="connsiteX395" fmla="*/ 851965 w 8101595"/>
                <a:gd name="connsiteY395" fmla="*/ 8196581 h 8408501"/>
                <a:gd name="connsiteX396" fmla="*/ 856858 w 8101595"/>
                <a:gd name="connsiteY396" fmla="*/ 8196581 h 8408501"/>
                <a:gd name="connsiteX397" fmla="*/ 856858 w 8101595"/>
                <a:gd name="connsiteY397" fmla="*/ 8196581 h 8408501"/>
                <a:gd name="connsiteX398" fmla="*/ 2119821 w 8101595"/>
                <a:gd name="connsiteY398" fmla="*/ 8408502 h 8408501"/>
                <a:gd name="connsiteX399" fmla="*/ 2242143 w 8101595"/>
                <a:gd name="connsiteY399" fmla="*/ 8394435 h 8408501"/>
                <a:gd name="connsiteX400" fmla="*/ 2258045 w 8101595"/>
                <a:gd name="connsiteY400" fmla="*/ 8392294 h 8408501"/>
                <a:gd name="connsiteX401" fmla="*/ 2472106 w 8101595"/>
                <a:gd name="connsiteY401" fmla="*/ 8358656 h 8408501"/>
                <a:gd name="connsiteX402" fmla="*/ 2472106 w 8101595"/>
                <a:gd name="connsiteY402" fmla="*/ 8358656 h 8408501"/>
                <a:gd name="connsiteX403" fmla="*/ 2565988 w 8101595"/>
                <a:gd name="connsiteY403" fmla="*/ 8340920 h 8408501"/>
                <a:gd name="connsiteX404" fmla="*/ 2565988 w 8101595"/>
                <a:gd name="connsiteY404" fmla="*/ 8340920 h 8408501"/>
                <a:gd name="connsiteX405" fmla="*/ 2660174 w 8101595"/>
                <a:gd name="connsiteY405" fmla="*/ 8321043 h 8408501"/>
                <a:gd name="connsiteX406" fmla="*/ 2660174 w 8101595"/>
                <a:gd name="connsiteY406" fmla="*/ 8321043 h 8408501"/>
                <a:gd name="connsiteX407" fmla="*/ 6375367 w 8101595"/>
                <a:gd name="connsiteY407" fmla="*/ 6617112 h 8408501"/>
                <a:gd name="connsiteX408" fmla="*/ 6347540 w 8101595"/>
                <a:gd name="connsiteY408" fmla="*/ 6642800 h 8408501"/>
                <a:gd name="connsiteX409" fmla="*/ 6298000 w 8101595"/>
                <a:gd name="connsiteY409" fmla="*/ 6685612 h 8408501"/>
                <a:gd name="connsiteX410" fmla="*/ 6333166 w 8101595"/>
                <a:gd name="connsiteY410" fmla="*/ 6662371 h 8408501"/>
                <a:gd name="connsiteX411" fmla="*/ 6333166 w 8101595"/>
                <a:gd name="connsiteY411" fmla="*/ 6662371 h 8408501"/>
                <a:gd name="connsiteX412" fmla="*/ 6753644 w 8101595"/>
                <a:gd name="connsiteY412" fmla="*/ 6414059 h 8408501"/>
                <a:gd name="connsiteX413" fmla="*/ 6767100 w 8101595"/>
                <a:gd name="connsiteY413" fmla="*/ 6406108 h 8408501"/>
                <a:gd name="connsiteX414" fmla="*/ 6777498 w 8101595"/>
                <a:gd name="connsiteY414" fmla="*/ 6400298 h 8408501"/>
                <a:gd name="connsiteX415" fmla="*/ 6798292 w 8101595"/>
                <a:gd name="connsiteY415" fmla="*/ 6388066 h 8408501"/>
                <a:gd name="connsiteX416" fmla="*/ 6804715 w 8101595"/>
                <a:gd name="connsiteY416" fmla="*/ 6384090 h 8408501"/>
                <a:gd name="connsiteX417" fmla="*/ 6823674 w 8101595"/>
                <a:gd name="connsiteY417" fmla="*/ 6372776 h 8408501"/>
                <a:gd name="connsiteX418" fmla="*/ 6827038 w 8101595"/>
                <a:gd name="connsiteY418" fmla="*/ 6370941 h 8408501"/>
                <a:gd name="connsiteX419" fmla="*/ 6843244 w 8101595"/>
                <a:gd name="connsiteY419" fmla="*/ 6360850 h 8408501"/>
                <a:gd name="connsiteX420" fmla="*/ 6843244 w 8101595"/>
                <a:gd name="connsiteY420" fmla="*/ 6360850 h 8408501"/>
                <a:gd name="connsiteX421" fmla="*/ 6855477 w 8101595"/>
                <a:gd name="connsiteY421" fmla="*/ 6352899 h 8408501"/>
                <a:gd name="connsiteX422" fmla="*/ 6892784 w 8101595"/>
                <a:gd name="connsiteY422" fmla="*/ 6326294 h 8408501"/>
                <a:gd name="connsiteX423" fmla="*/ 6901347 w 8101595"/>
                <a:gd name="connsiteY423" fmla="*/ 6319873 h 8408501"/>
                <a:gd name="connsiteX424" fmla="*/ 6938350 w 8101595"/>
                <a:gd name="connsiteY424" fmla="*/ 6292044 h 8408501"/>
                <a:gd name="connsiteX425" fmla="*/ 6938350 w 8101595"/>
                <a:gd name="connsiteY425" fmla="*/ 6292044 h 8408501"/>
                <a:gd name="connsiteX426" fmla="*/ 6973822 w 8101595"/>
                <a:gd name="connsiteY426" fmla="*/ 6263299 h 8408501"/>
                <a:gd name="connsiteX427" fmla="*/ 6981161 w 8101595"/>
                <a:gd name="connsiteY427" fmla="*/ 6257489 h 8408501"/>
                <a:gd name="connsiteX428" fmla="*/ 7016942 w 8101595"/>
                <a:gd name="connsiteY428" fmla="*/ 6226908 h 8408501"/>
                <a:gd name="connsiteX429" fmla="*/ 7016942 w 8101595"/>
                <a:gd name="connsiteY429" fmla="*/ 6226908 h 8408501"/>
                <a:gd name="connsiteX430" fmla="*/ 7050885 w 8101595"/>
                <a:gd name="connsiteY430" fmla="*/ 6196328 h 8408501"/>
                <a:gd name="connsiteX431" fmla="*/ 7056696 w 8101595"/>
                <a:gd name="connsiteY431" fmla="*/ 6191129 h 8408501"/>
                <a:gd name="connsiteX432" fmla="*/ 7090945 w 8101595"/>
                <a:gd name="connsiteY432" fmla="*/ 6157797 h 8408501"/>
                <a:gd name="connsiteX433" fmla="*/ 7090945 w 8101595"/>
                <a:gd name="connsiteY433" fmla="*/ 6157797 h 8408501"/>
                <a:gd name="connsiteX434" fmla="*/ 7123360 w 8101595"/>
                <a:gd name="connsiteY434" fmla="*/ 6124464 h 8408501"/>
                <a:gd name="connsiteX435" fmla="*/ 7127642 w 8101595"/>
                <a:gd name="connsiteY435" fmla="*/ 6119878 h 8408501"/>
                <a:gd name="connsiteX436" fmla="*/ 7146295 w 8101595"/>
                <a:gd name="connsiteY436" fmla="*/ 6099695 h 8408501"/>
                <a:gd name="connsiteX437" fmla="*/ 7157610 w 8101595"/>
                <a:gd name="connsiteY437" fmla="*/ 6091438 h 8408501"/>
                <a:gd name="connsiteX438" fmla="*/ 7169231 w 8101595"/>
                <a:gd name="connsiteY438" fmla="*/ 6083181 h 8408501"/>
                <a:gd name="connsiteX439" fmla="*/ 7184521 w 8101595"/>
                <a:gd name="connsiteY439" fmla="*/ 6071866 h 8408501"/>
                <a:gd name="connsiteX440" fmla="*/ 7193084 w 8101595"/>
                <a:gd name="connsiteY440" fmla="*/ 6065750 h 8408501"/>
                <a:gd name="connsiteX441" fmla="*/ 7213572 w 8101595"/>
                <a:gd name="connsiteY441" fmla="*/ 6051072 h 8408501"/>
                <a:gd name="connsiteX442" fmla="*/ 7253938 w 8101595"/>
                <a:gd name="connsiteY442" fmla="*/ 6020492 h 8408501"/>
                <a:gd name="connsiteX443" fmla="*/ 7259137 w 8101595"/>
                <a:gd name="connsiteY443" fmla="*/ 6016516 h 8408501"/>
                <a:gd name="connsiteX444" fmla="*/ 7298584 w 8101595"/>
                <a:gd name="connsiteY444" fmla="*/ 5985936 h 8408501"/>
                <a:gd name="connsiteX445" fmla="*/ 7305007 w 8101595"/>
                <a:gd name="connsiteY445" fmla="*/ 5980432 h 8408501"/>
                <a:gd name="connsiteX446" fmla="*/ 7345067 w 8101595"/>
                <a:gd name="connsiteY446" fmla="*/ 5947099 h 8408501"/>
                <a:gd name="connsiteX447" fmla="*/ 7351488 w 8101595"/>
                <a:gd name="connsiteY447" fmla="*/ 5941289 h 8408501"/>
                <a:gd name="connsiteX448" fmla="*/ 7392772 w 8101595"/>
                <a:gd name="connsiteY448" fmla="*/ 5904592 h 8408501"/>
                <a:gd name="connsiteX449" fmla="*/ 7396748 w 8101595"/>
                <a:gd name="connsiteY449" fmla="*/ 5901229 h 8408501"/>
                <a:gd name="connsiteX450" fmla="*/ 7484819 w 8101595"/>
                <a:gd name="connsiteY450" fmla="*/ 5816827 h 8408501"/>
                <a:gd name="connsiteX451" fmla="*/ 7488488 w 8101595"/>
                <a:gd name="connsiteY451" fmla="*/ 5813158 h 8408501"/>
                <a:gd name="connsiteX452" fmla="*/ 7531299 w 8101595"/>
                <a:gd name="connsiteY452" fmla="*/ 5768816 h 8408501"/>
                <a:gd name="connsiteX453" fmla="*/ 7535887 w 8101595"/>
                <a:gd name="connsiteY453" fmla="*/ 5763923 h 8408501"/>
                <a:gd name="connsiteX454" fmla="*/ 7584205 w 8101595"/>
                <a:gd name="connsiteY454" fmla="*/ 5711631 h 8408501"/>
                <a:gd name="connsiteX455" fmla="*/ 4754921 w 8101595"/>
                <a:gd name="connsiteY455" fmla="*/ 1742011 h 8408501"/>
                <a:gd name="connsiteX456" fmla="*/ 4767764 w 8101595"/>
                <a:gd name="connsiteY456" fmla="*/ 1753632 h 8408501"/>
                <a:gd name="connsiteX457" fmla="*/ 4748192 w 8101595"/>
                <a:gd name="connsiteY457" fmla="*/ 1756690 h 8408501"/>
                <a:gd name="connsiteX458" fmla="*/ 2920106 w 8101595"/>
                <a:gd name="connsiteY458" fmla="*/ 3815963 h 8408501"/>
                <a:gd name="connsiteX459" fmla="*/ 2924999 w 8101595"/>
                <a:gd name="connsiteY459" fmla="*/ 3807400 h 8408501"/>
                <a:gd name="connsiteX460" fmla="*/ 2929280 w 8101595"/>
                <a:gd name="connsiteY460" fmla="*/ 3798226 h 8408501"/>
                <a:gd name="connsiteX461" fmla="*/ 2933562 w 8101595"/>
                <a:gd name="connsiteY461" fmla="*/ 3776820 h 8408501"/>
                <a:gd name="connsiteX462" fmla="*/ 2949463 w 8101595"/>
                <a:gd name="connsiteY462" fmla="*/ 3750215 h 8408501"/>
                <a:gd name="connsiteX463" fmla="*/ 2949463 w 8101595"/>
                <a:gd name="connsiteY463" fmla="*/ 3754496 h 8408501"/>
                <a:gd name="connsiteX464" fmla="*/ 2944570 w 8101595"/>
                <a:gd name="connsiteY464" fmla="*/ 3781713 h 8408501"/>
                <a:gd name="connsiteX465" fmla="*/ 2944570 w 8101595"/>
                <a:gd name="connsiteY465" fmla="*/ 3781713 h 8408501"/>
                <a:gd name="connsiteX466" fmla="*/ 2943042 w 8101595"/>
                <a:gd name="connsiteY466" fmla="*/ 3791192 h 8408501"/>
                <a:gd name="connsiteX467" fmla="*/ 2987995 w 8101595"/>
                <a:gd name="connsiteY467" fmla="*/ 3805871 h 8408501"/>
                <a:gd name="connsiteX468" fmla="*/ 2984019 w 8101595"/>
                <a:gd name="connsiteY468" fmla="*/ 3878041 h 8408501"/>
                <a:gd name="connsiteX469" fmla="*/ 2958638 w 8101595"/>
                <a:gd name="connsiteY469" fmla="*/ 4082928 h 8408501"/>
                <a:gd name="connsiteX470" fmla="*/ 2951298 w 8101595"/>
                <a:gd name="connsiteY470" fmla="*/ 4079258 h 8408501"/>
                <a:gd name="connsiteX471" fmla="*/ 2948546 w 8101595"/>
                <a:gd name="connsiteY471" fmla="*/ 4070390 h 8408501"/>
                <a:gd name="connsiteX472" fmla="*/ 2914602 w 8101595"/>
                <a:gd name="connsiteY472" fmla="*/ 3822690 h 8408501"/>
                <a:gd name="connsiteX473" fmla="*/ 3000533 w 8101595"/>
                <a:gd name="connsiteY473" fmla="*/ 3307719 h 8408501"/>
                <a:gd name="connsiteX474" fmla="*/ 3056494 w 8101595"/>
                <a:gd name="connsiteY474" fmla="*/ 3208028 h 8408501"/>
                <a:gd name="connsiteX475" fmla="*/ 3025914 w 8101595"/>
                <a:gd name="connsiteY475" fmla="*/ 3399766 h 8408501"/>
                <a:gd name="connsiteX476" fmla="*/ 2967200 w 8101595"/>
                <a:gd name="connsiteY476" fmla="*/ 3657251 h 8408501"/>
                <a:gd name="connsiteX477" fmla="*/ 2964448 w 8101595"/>
                <a:gd name="connsiteY477" fmla="*/ 3643796 h 8408501"/>
                <a:gd name="connsiteX478" fmla="*/ 2964448 w 8101595"/>
                <a:gd name="connsiteY478" fmla="*/ 3641044 h 8408501"/>
                <a:gd name="connsiteX479" fmla="*/ 2961696 w 8101595"/>
                <a:gd name="connsiteY479" fmla="*/ 3630341 h 8408501"/>
                <a:gd name="connsiteX480" fmla="*/ 2963225 w 8101595"/>
                <a:gd name="connsiteY480" fmla="*/ 3630341 h 8408501"/>
                <a:gd name="connsiteX481" fmla="*/ 2939372 w 8101595"/>
                <a:gd name="connsiteY481" fmla="*/ 3574073 h 8408501"/>
                <a:gd name="connsiteX482" fmla="*/ 2929892 w 8101595"/>
                <a:gd name="connsiteY482" fmla="*/ 3558171 h 8408501"/>
                <a:gd name="connsiteX483" fmla="*/ 2968118 w 8101595"/>
                <a:gd name="connsiteY483" fmla="*/ 3385393 h 8408501"/>
                <a:gd name="connsiteX484" fmla="*/ 3001450 w 8101595"/>
                <a:gd name="connsiteY484" fmla="*/ 3306190 h 8408501"/>
                <a:gd name="connsiteX485" fmla="*/ 3361685 w 8101595"/>
                <a:gd name="connsiteY485" fmla="*/ 5392986 h 8408501"/>
                <a:gd name="connsiteX486" fmla="*/ 3361685 w 8101595"/>
                <a:gd name="connsiteY486" fmla="*/ 5394821 h 8408501"/>
                <a:gd name="connsiteX487" fmla="*/ 3191353 w 8101595"/>
                <a:gd name="connsiteY487" fmla="*/ 5468824 h 8408501"/>
                <a:gd name="connsiteX488" fmla="*/ 3295938 w 8101595"/>
                <a:gd name="connsiteY488" fmla="*/ 5423260 h 8408501"/>
                <a:gd name="connsiteX489" fmla="*/ 1226573 w 8101595"/>
                <a:gd name="connsiteY489" fmla="*/ 6212842 h 8408501"/>
                <a:gd name="connsiteX490" fmla="*/ 1226573 w 8101595"/>
                <a:gd name="connsiteY490" fmla="*/ 6212842 h 8408501"/>
                <a:gd name="connsiteX491" fmla="*/ 1274890 w 8101595"/>
                <a:gd name="connsiteY491" fmla="*/ 6196939 h 8408501"/>
                <a:gd name="connsiteX492" fmla="*/ 5135339 w 8101595"/>
                <a:gd name="connsiteY492" fmla="*/ 4441634 h 8408501"/>
                <a:gd name="connsiteX493" fmla="*/ 5130447 w 8101595"/>
                <a:gd name="connsiteY493" fmla="*/ 4444999 h 8408501"/>
                <a:gd name="connsiteX494" fmla="*/ 5082436 w 8101595"/>
                <a:gd name="connsiteY494" fmla="*/ 4479248 h 8408501"/>
                <a:gd name="connsiteX495" fmla="*/ 5082436 w 8101595"/>
                <a:gd name="connsiteY495" fmla="*/ 4476190 h 8408501"/>
                <a:gd name="connsiteX496" fmla="*/ 2586476 w 8101595"/>
                <a:gd name="connsiteY496" fmla="*/ 777511 h 8408501"/>
                <a:gd name="connsiteX497" fmla="*/ 2637851 w 8101595"/>
                <a:gd name="connsiteY497" fmla="*/ 760080 h 8408501"/>
                <a:gd name="connsiteX498" fmla="*/ 2637851 w 8101595"/>
                <a:gd name="connsiteY498" fmla="*/ 763749 h 8408501"/>
                <a:gd name="connsiteX499" fmla="*/ 2539076 w 8101595"/>
                <a:gd name="connsiteY499" fmla="*/ 809314 h 8408501"/>
                <a:gd name="connsiteX500" fmla="*/ 2586475 w 8101595"/>
                <a:gd name="connsiteY500" fmla="*/ 777511 h 8408501"/>
                <a:gd name="connsiteX501" fmla="*/ 2629900 w 8101595"/>
                <a:gd name="connsiteY501" fmla="*/ 4985962 h 8408501"/>
                <a:gd name="connsiteX502" fmla="*/ 2681275 w 8101595"/>
                <a:gd name="connsiteY502" fmla="*/ 4948654 h 8408501"/>
                <a:gd name="connsiteX503" fmla="*/ 2453758 w 8101595"/>
                <a:gd name="connsiteY503" fmla="*/ 5138863 h 8408501"/>
                <a:gd name="connsiteX504" fmla="*/ 2467213 w 8101595"/>
                <a:gd name="connsiteY504" fmla="*/ 5125714 h 8408501"/>
                <a:gd name="connsiteX505" fmla="*/ 2629900 w 8101595"/>
                <a:gd name="connsiteY505" fmla="*/ 4985962 h 8408501"/>
                <a:gd name="connsiteX506" fmla="*/ 2210339 w 8101595"/>
                <a:gd name="connsiteY506" fmla="*/ 5692366 h 8408501"/>
                <a:gd name="connsiteX507" fmla="*/ 2210339 w 8101595"/>
                <a:gd name="connsiteY507" fmla="*/ 5698176 h 8408501"/>
                <a:gd name="connsiteX508" fmla="*/ 2212480 w 8101595"/>
                <a:gd name="connsiteY508" fmla="*/ 5707351 h 8408501"/>
                <a:gd name="connsiteX509" fmla="*/ 2217985 w 8101595"/>
                <a:gd name="connsiteY509" fmla="*/ 5726615 h 8408501"/>
                <a:gd name="connsiteX510" fmla="*/ 2220125 w 8101595"/>
                <a:gd name="connsiteY510" fmla="*/ 5734566 h 8408501"/>
                <a:gd name="connsiteX511" fmla="*/ 2230216 w 8101595"/>
                <a:gd name="connsiteY511" fmla="*/ 5761477 h 8408501"/>
                <a:gd name="connsiteX512" fmla="*/ 2214009 w 8101595"/>
                <a:gd name="connsiteY512" fmla="*/ 5767594 h 8408501"/>
                <a:gd name="connsiteX513" fmla="*/ 2210339 w 8101595"/>
                <a:gd name="connsiteY513" fmla="*/ 5692367 h 840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Lst>
              <a:rect l="l" t="t" r="r" b="b"/>
              <a:pathLst>
                <a:path w="8101595" h="8408501">
                  <a:moveTo>
                    <a:pt x="7584205" y="5711631"/>
                  </a:moveTo>
                  <a:cubicBezTo>
                    <a:pt x="7585476" y="5710554"/>
                    <a:pt x="7586605" y="5709321"/>
                    <a:pt x="7587568" y="5707962"/>
                  </a:cubicBezTo>
                  <a:cubicBezTo>
                    <a:pt x="7632216" y="5657198"/>
                    <a:pt x="7676251" y="5603377"/>
                    <a:pt x="7717840" y="5546498"/>
                  </a:cubicBezTo>
                  <a:lnTo>
                    <a:pt x="7717840" y="5546498"/>
                  </a:lnTo>
                  <a:cubicBezTo>
                    <a:pt x="7731906" y="5527844"/>
                    <a:pt x="7745361" y="5508579"/>
                    <a:pt x="7758512" y="5489007"/>
                  </a:cubicBezTo>
                  <a:lnTo>
                    <a:pt x="7760041" y="5487172"/>
                  </a:lnTo>
                  <a:cubicBezTo>
                    <a:pt x="7864251" y="5337497"/>
                    <a:pt x="7944327" y="5172393"/>
                    <a:pt x="7997344" y="4997889"/>
                  </a:cubicBezTo>
                  <a:cubicBezTo>
                    <a:pt x="8165839" y="4587196"/>
                    <a:pt x="8163700" y="4100359"/>
                    <a:pt x="7737106" y="3607405"/>
                  </a:cubicBezTo>
                  <a:cubicBezTo>
                    <a:pt x="7060365" y="2824857"/>
                    <a:pt x="6177514" y="3407716"/>
                    <a:pt x="5734406" y="3814128"/>
                  </a:cubicBezTo>
                  <a:cubicBezTo>
                    <a:pt x="5554712" y="3917192"/>
                    <a:pt x="5408192" y="4069440"/>
                    <a:pt x="5312093" y="4252954"/>
                  </a:cubicBezTo>
                  <a:lnTo>
                    <a:pt x="5319126" y="4248979"/>
                  </a:lnTo>
                  <a:cubicBezTo>
                    <a:pt x="5311481" y="4260294"/>
                    <a:pt x="5304142" y="4271608"/>
                    <a:pt x="5296803" y="4282923"/>
                  </a:cubicBezTo>
                  <a:lnTo>
                    <a:pt x="5296803" y="4282923"/>
                  </a:lnTo>
                  <a:cubicBezTo>
                    <a:pt x="5293744" y="4287510"/>
                    <a:pt x="5290993" y="4292097"/>
                    <a:pt x="5288240" y="4296684"/>
                  </a:cubicBezTo>
                  <a:lnTo>
                    <a:pt x="5288240" y="4296684"/>
                  </a:lnTo>
                  <a:cubicBezTo>
                    <a:pt x="5280289" y="4310140"/>
                    <a:pt x="5272644" y="4323900"/>
                    <a:pt x="5264999" y="4337662"/>
                  </a:cubicBezTo>
                  <a:cubicBezTo>
                    <a:pt x="5232584" y="4363043"/>
                    <a:pt x="5199252" y="4388425"/>
                    <a:pt x="5164390" y="4413806"/>
                  </a:cubicBezTo>
                  <a:lnTo>
                    <a:pt x="5164390" y="4413806"/>
                  </a:lnTo>
                  <a:lnTo>
                    <a:pt x="5083964" y="4459370"/>
                  </a:lnTo>
                  <a:cubicBezTo>
                    <a:pt x="5083964" y="4442552"/>
                    <a:pt x="5086411" y="4426038"/>
                    <a:pt x="5087328" y="4411360"/>
                  </a:cubicBezTo>
                  <a:cubicBezTo>
                    <a:pt x="5087328" y="4371911"/>
                    <a:pt x="5087328" y="4338885"/>
                    <a:pt x="5087328" y="4315950"/>
                  </a:cubicBezTo>
                  <a:lnTo>
                    <a:pt x="5087328" y="4289039"/>
                  </a:lnTo>
                  <a:cubicBezTo>
                    <a:pt x="5087665" y="4285990"/>
                    <a:pt x="5087665" y="4282913"/>
                    <a:pt x="5087328" y="4279865"/>
                  </a:cubicBezTo>
                  <a:cubicBezTo>
                    <a:pt x="5087328" y="4279865"/>
                    <a:pt x="5087328" y="4266715"/>
                    <a:pt x="5083352" y="4243780"/>
                  </a:cubicBezTo>
                  <a:cubicBezTo>
                    <a:pt x="5079376" y="4220845"/>
                    <a:pt x="5078460" y="4188430"/>
                    <a:pt x="5072038" y="4149899"/>
                  </a:cubicBezTo>
                  <a:cubicBezTo>
                    <a:pt x="5068674" y="4130328"/>
                    <a:pt x="5064699" y="4109533"/>
                    <a:pt x="5060723" y="4088738"/>
                  </a:cubicBezTo>
                  <a:cubicBezTo>
                    <a:pt x="5056747" y="4067944"/>
                    <a:pt x="5052772" y="4043479"/>
                    <a:pt x="5046351" y="4019627"/>
                  </a:cubicBezTo>
                  <a:cubicBezTo>
                    <a:pt x="5034731" y="3972227"/>
                    <a:pt x="5022498" y="3921464"/>
                    <a:pt x="5008430" y="3872230"/>
                  </a:cubicBezTo>
                  <a:cubicBezTo>
                    <a:pt x="5003844" y="3856328"/>
                    <a:pt x="4999869" y="3841650"/>
                    <a:pt x="4995893" y="3824525"/>
                  </a:cubicBezTo>
                  <a:lnTo>
                    <a:pt x="4995893" y="3824525"/>
                  </a:lnTo>
                  <a:cubicBezTo>
                    <a:pt x="4995749" y="3823409"/>
                    <a:pt x="4995749" y="3822278"/>
                    <a:pt x="4995893" y="3821161"/>
                  </a:cubicBezTo>
                  <a:cubicBezTo>
                    <a:pt x="4995893" y="3816268"/>
                    <a:pt x="4993752" y="3811681"/>
                    <a:pt x="4992836" y="3807706"/>
                  </a:cubicBezTo>
                  <a:cubicBezTo>
                    <a:pt x="4991917" y="3803730"/>
                    <a:pt x="4992836" y="3806177"/>
                    <a:pt x="4992836" y="3805259"/>
                  </a:cubicBezTo>
                  <a:cubicBezTo>
                    <a:pt x="4992836" y="3804342"/>
                    <a:pt x="4992836" y="3797309"/>
                    <a:pt x="4990389" y="3794251"/>
                  </a:cubicBezTo>
                  <a:cubicBezTo>
                    <a:pt x="4987942" y="3791192"/>
                    <a:pt x="4990389" y="3792721"/>
                    <a:pt x="4990389" y="3792110"/>
                  </a:cubicBezTo>
                  <a:cubicBezTo>
                    <a:pt x="4990389" y="3791498"/>
                    <a:pt x="4990389" y="3786911"/>
                    <a:pt x="4988554" y="3785076"/>
                  </a:cubicBezTo>
                  <a:lnTo>
                    <a:pt x="4988554" y="3785076"/>
                  </a:lnTo>
                  <a:lnTo>
                    <a:pt x="4988554" y="3782324"/>
                  </a:lnTo>
                  <a:lnTo>
                    <a:pt x="5019134" y="3782324"/>
                  </a:lnTo>
                  <a:lnTo>
                    <a:pt x="5028308" y="3782324"/>
                  </a:lnTo>
                  <a:lnTo>
                    <a:pt x="5048796" y="3782324"/>
                  </a:lnTo>
                  <a:lnTo>
                    <a:pt x="5057360" y="3782324"/>
                  </a:lnTo>
                  <a:lnTo>
                    <a:pt x="5077848" y="3780183"/>
                  </a:lnTo>
                  <a:lnTo>
                    <a:pt x="5082436" y="3780183"/>
                  </a:lnTo>
                  <a:cubicBezTo>
                    <a:pt x="5090691" y="3780183"/>
                    <a:pt x="5098032" y="3778043"/>
                    <a:pt x="5105371" y="3776514"/>
                  </a:cubicBezTo>
                  <a:lnTo>
                    <a:pt x="5107512" y="3776514"/>
                  </a:lnTo>
                  <a:lnTo>
                    <a:pt x="5124941" y="3772233"/>
                  </a:lnTo>
                  <a:lnTo>
                    <a:pt x="5128612" y="3772233"/>
                  </a:lnTo>
                  <a:lnTo>
                    <a:pt x="5142984" y="3767340"/>
                  </a:lnTo>
                  <a:lnTo>
                    <a:pt x="5145125" y="3767340"/>
                  </a:lnTo>
                  <a:lnTo>
                    <a:pt x="5145125" y="3767340"/>
                  </a:lnTo>
                  <a:cubicBezTo>
                    <a:pt x="5154373" y="3763953"/>
                    <a:pt x="5163117" y="3759324"/>
                    <a:pt x="5171117" y="3753579"/>
                  </a:cubicBezTo>
                  <a:lnTo>
                    <a:pt x="5171117" y="3753579"/>
                  </a:lnTo>
                  <a:cubicBezTo>
                    <a:pt x="5232278" y="3708014"/>
                    <a:pt x="5160415" y="3624225"/>
                    <a:pt x="5084576" y="3542881"/>
                  </a:cubicBezTo>
                  <a:cubicBezTo>
                    <a:pt x="4973570" y="3423312"/>
                    <a:pt x="4863174" y="3034332"/>
                    <a:pt x="4753086" y="2937087"/>
                  </a:cubicBezTo>
                  <a:cubicBezTo>
                    <a:pt x="4642998" y="2839841"/>
                    <a:pt x="4497742" y="2758498"/>
                    <a:pt x="3913658" y="2723025"/>
                  </a:cubicBezTo>
                  <a:lnTo>
                    <a:pt x="3913658" y="2720273"/>
                  </a:lnTo>
                  <a:lnTo>
                    <a:pt x="3918551" y="2718132"/>
                  </a:lnTo>
                  <a:lnTo>
                    <a:pt x="3939651" y="2708652"/>
                  </a:lnTo>
                  <a:lnTo>
                    <a:pt x="3957388" y="2700395"/>
                  </a:lnTo>
                  <a:lnTo>
                    <a:pt x="3978794" y="2689998"/>
                  </a:lnTo>
                  <a:lnTo>
                    <a:pt x="3995001" y="2681742"/>
                  </a:lnTo>
                  <a:lnTo>
                    <a:pt x="4016102" y="2670733"/>
                  </a:lnTo>
                  <a:lnTo>
                    <a:pt x="4031087" y="2662476"/>
                  </a:lnTo>
                  <a:lnTo>
                    <a:pt x="4052492" y="2650550"/>
                  </a:lnTo>
                  <a:lnTo>
                    <a:pt x="4065948" y="2642599"/>
                  </a:lnTo>
                  <a:lnTo>
                    <a:pt x="4087354" y="2629450"/>
                  </a:lnTo>
                  <a:lnTo>
                    <a:pt x="4099586" y="2621805"/>
                  </a:lnTo>
                  <a:lnTo>
                    <a:pt x="4120687" y="2608044"/>
                  </a:lnTo>
                  <a:lnTo>
                    <a:pt x="4131389" y="2601010"/>
                  </a:lnTo>
                  <a:lnTo>
                    <a:pt x="4152796" y="2586026"/>
                  </a:lnTo>
                  <a:lnTo>
                    <a:pt x="4161663" y="2579604"/>
                  </a:lnTo>
                  <a:lnTo>
                    <a:pt x="4183376" y="2563396"/>
                  </a:lnTo>
                  <a:lnTo>
                    <a:pt x="4189798" y="2558198"/>
                  </a:lnTo>
                  <a:lnTo>
                    <a:pt x="4212428" y="2540155"/>
                  </a:lnTo>
                  <a:lnTo>
                    <a:pt x="4215179" y="2537709"/>
                  </a:lnTo>
                  <a:cubicBezTo>
                    <a:pt x="4264319" y="2497417"/>
                    <a:pt x="4308282" y="2451195"/>
                    <a:pt x="4346063" y="2400098"/>
                  </a:cubicBezTo>
                  <a:lnTo>
                    <a:pt x="4346063" y="2400098"/>
                  </a:lnTo>
                  <a:cubicBezTo>
                    <a:pt x="4351261" y="2393064"/>
                    <a:pt x="4356155" y="2385725"/>
                    <a:pt x="4361047" y="2378386"/>
                  </a:cubicBezTo>
                  <a:lnTo>
                    <a:pt x="4361047" y="2376551"/>
                  </a:lnTo>
                  <a:lnTo>
                    <a:pt x="4361047" y="2376551"/>
                  </a:lnTo>
                  <a:cubicBezTo>
                    <a:pt x="4373474" y="2357920"/>
                    <a:pt x="4384316" y="2338280"/>
                    <a:pt x="4393462" y="2317837"/>
                  </a:cubicBezTo>
                  <a:cubicBezTo>
                    <a:pt x="4394614" y="2321067"/>
                    <a:pt x="4395941" y="2324231"/>
                    <a:pt x="4397438" y="2327317"/>
                  </a:cubicBezTo>
                  <a:lnTo>
                    <a:pt x="4397438" y="2327317"/>
                  </a:lnTo>
                  <a:cubicBezTo>
                    <a:pt x="4397438" y="2327317"/>
                    <a:pt x="4397438" y="2329151"/>
                    <a:pt x="4397438" y="2329763"/>
                  </a:cubicBezTo>
                  <a:cubicBezTo>
                    <a:pt x="4397815" y="2331038"/>
                    <a:pt x="4398328" y="2332268"/>
                    <a:pt x="4398966" y="2333433"/>
                  </a:cubicBezTo>
                  <a:lnTo>
                    <a:pt x="4400801" y="2337408"/>
                  </a:lnTo>
                  <a:lnTo>
                    <a:pt x="4405083" y="2345665"/>
                  </a:lnTo>
                  <a:lnTo>
                    <a:pt x="4406917" y="2349029"/>
                  </a:lnTo>
                  <a:cubicBezTo>
                    <a:pt x="4408730" y="2352525"/>
                    <a:pt x="4410774" y="2355896"/>
                    <a:pt x="4413034" y="2359120"/>
                  </a:cubicBezTo>
                  <a:lnTo>
                    <a:pt x="4414869" y="2362178"/>
                  </a:lnTo>
                  <a:lnTo>
                    <a:pt x="4422514" y="2373493"/>
                  </a:lnTo>
                  <a:lnTo>
                    <a:pt x="4422514" y="2375328"/>
                  </a:lnTo>
                  <a:cubicBezTo>
                    <a:pt x="4425412" y="2379408"/>
                    <a:pt x="4428578" y="2383290"/>
                    <a:pt x="4431993" y="2386949"/>
                  </a:cubicBezTo>
                  <a:lnTo>
                    <a:pt x="4434134" y="2389700"/>
                  </a:lnTo>
                  <a:cubicBezTo>
                    <a:pt x="4437804" y="2393676"/>
                    <a:pt x="4441473" y="2397651"/>
                    <a:pt x="4445755" y="2401627"/>
                  </a:cubicBezTo>
                  <a:cubicBezTo>
                    <a:pt x="4446613" y="2402795"/>
                    <a:pt x="4447646" y="2403826"/>
                    <a:pt x="4448812" y="2404685"/>
                  </a:cubicBezTo>
                  <a:cubicBezTo>
                    <a:pt x="4453019" y="2408868"/>
                    <a:pt x="4457516" y="2412752"/>
                    <a:pt x="4462268" y="2416306"/>
                  </a:cubicBezTo>
                  <a:lnTo>
                    <a:pt x="4465021" y="2418446"/>
                  </a:lnTo>
                  <a:cubicBezTo>
                    <a:pt x="4470525" y="2422421"/>
                    <a:pt x="4475723" y="2426091"/>
                    <a:pt x="4481533" y="2429761"/>
                  </a:cubicBezTo>
                  <a:lnTo>
                    <a:pt x="4481533" y="2429761"/>
                  </a:lnTo>
                  <a:cubicBezTo>
                    <a:pt x="4487344" y="2433125"/>
                    <a:pt x="4493460" y="2436182"/>
                    <a:pt x="4499881" y="2439241"/>
                  </a:cubicBezTo>
                  <a:lnTo>
                    <a:pt x="4503246" y="2439241"/>
                  </a:lnTo>
                  <a:cubicBezTo>
                    <a:pt x="4509667" y="2441993"/>
                    <a:pt x="4516701" y="2444439"/>
                    <a:pt x="4523734" y="2446886"/>
                  </a:cubicBezTo>
                  <a:lnTo>
                    <a:pt x="4528322" y="2446886"/>
                  </a:lnTo>
                  <a:cubicBezTo>
                    <a:pt x="4535661" y="2449026"/>
                    <a:pt x="4543306" y="2450555"/>
                    <a:pt x="4551257" y="2452084"/>
                  </a:cubicBezTo>
                  <a:lnTo>
                    <a:pt x="4555233" y="2452084"/>
                  </a:lnTo>
                  <a:cubicBezTo>
                    <a:pt x="4564151" y="2453395"/>
                    <a:pt x="4573134" y="2454211"/>
                    <a:pt x="4582143" y="2454531"/>
                  </a:cubicBezTo>
                  <a:lnTo>
                    <a:pt x="4582142" y="2454531"/>
                  </a:lnTo>
                  <a:cubicBezTo>
                    <a:pt x="4592325" y="2455179"/>
                    <a:pt x="4602538" y="2455179"/>
                    <a:pt x="4612722" y="2454531"/>
                  </a:cubicBezTo>
                  <a:lnTo>
                    <a:pt x="4617310" y="2454531"/>
                  </a:lnTo>
                  <a:cubicBezTo>
                    <a:pt x="4627586" y="2453323"/>
                    <a:pt x="4637792" y="2451589"/>
                    <a:pt x="4647890" y="2449332"/>
                  </a:cubicBezTo>
                  <a:lnTo>
                    <a:pt x="4654006" y="2449332"/>
                  </a:lnTo>
                  <a:cubicBezTo>
                    <a:pt x="4665578" y="2446767"/>
                    <a:pt x="4677010" y="2443603"/>
                    <a:pt x="4688256" y="2439852"/>
                  </a:cubicBezTo>
                  <a:lnTo>
                    <a:pt x="4693454" y="2438017"/>
                  </a:lnTo>
                  <a:cubicBezTo>
                    <a:pt x="4705993" y="2433736"/>
                    <a:pt x="4719142" y="2428843"/>
                    <a:pt x="4732598" y="2422727"/>
                  </a:cubicBezTo>
                  <a:cubicBezTo>
                    <a:pt x="4746053" y="2416611"/>
                    <a:pt x="4750639" y="2414164"/>
                    <a:pt x="4759508" y="2409272"/>
                  </a:cubicBezTo>
                  <a:lnTo>
                    <a:pt x="4765623" y="2405908"/>
                  </a:lnTo>
                  <a:cubicBezTo>
                    <a:pt x="4774492" y="2401015"/>
                    <a:pt x="4783360" y="2395511"/>
                    <a:pt x="4791923" y="2389700"/>
                  </a:cubicBezTo>
                  <a:lnTo>
                    <a:pt x="4791923" y="2389700"/>
                  </a:lnTo>
                  <a:cubicBezTo>
                    <a:pt x="4800485" y="2383890"/>
                    <a:pt x="4808742" y="2377774"/>
                    <a:pt x="4817304" y="2371352"/>
                  </a:cubicBezTo>
                  <a:lnTo>
                    <a:pt x="4822198" y="2367377"/>
                  </a:lnTo>
                  <a:cubicBezTo>
                    <a:pt x="4830759" y="2360343"/>
                    <a:pt x="4839322" y="2353310"/>
                    <a:pt x="4847274" y="2345665"/>
                  </a:cubicBezTo>
                  <a:lnTo>
                    <a:pt x="4847274" y="2345665"/>
                  </a:lnTo>
                  <a:cubicBezTo>
                    <a:pt x="4855225" y="2338020"/>
                    <a:pt x="4863174" y="2330375"/>
                    <a:pt x="4871125" y="2322118"/>
                  </a:cubicBezTo>
                  <a:lnTo>
                    <a:pt x="4874489" y="2318449"/>
                  </a:lnTo>
                  <a:cubicBezTo>
                    <a:pt x="4882746" y="2310192"/>
                    <a:pt x="4890391" y="2301323"/>
                    <a:pt x="4898036" y="2292455"/>
                  </a:cubicBezTo>
                  <a:lnTo>
                    <a:pt x="4898036" y="2292455"/>
                  </a:lnTo>
                  <a:cubicBezTo>
                    <a:pt x="4905375" y="2283587"/>
                    <a:pt x="4912714" y="2274413"/>
                    <a:pt x="4919749" y="2265239"/>
                  </a:cubicBezTo>
                  <a:cubicBezTo>
                    <a:pt x="4920359" y="2264151"/>
                    <a:pt x="4921076" y="2263126"/>
                    <a:pt x="4921889" y="2262181"/>
                  </a:cubicBezTo>
                  <a:cubicBezTo>
                    <a:pt x="4928922" y="2252395"/>
                    <a:pt x="4935955" y="2242609"/>
                    <a:pt x="4942378" y="2231600"/>
                  </a:cubicBezTo>
                  <a:lnTo>
                    <a:pt x="4942378" y="2231600"/>
                  </a:lnTo>
                  <a:lnTo>
                    <a:pt x="4942378" y="2231600"/>
                  </a:lnTo>
                  <a:cubicBezTo>
                    <a:pt x="5031977" y="2093989"/>
                    <a:pt x="5064699" y="1925798"/>
                    <a:pt x="4967760" y="1834057"/>
                  </a:cubicBezTo>
                  <a:cubicBezTo>
                    <a:pt x="4957364" y="1824266"/>
                    <a:pt x="4946331" y="1815174"/>
                    <a:pt x="4934733" y="1806841"/>
                  </a:cubicBezTo>
                  <a:lnTo>
                    <a:pt x="4934733" y="1806841"/>
                  </a:lnTo>
                  <a:cubicBezTo>
                    <a:pt x="4924982" y="1799464"/>
                    <a:pt x="4914769" y="1792723"/>
                    <a:pt x="4904152" y="1786658"/>
                  </a:cubicBezTo>
                  <a:cubicBezTo>
                    <a:pt x="4937982" y="1780006"/>
                    <a:pt x="4970511" y="1767924"/>
                    <a:pt x="5000481" y="1750879"/>
                  </a:cubicBezTo>
                  <a:cubicBezTo>
                    <a:pt x="5038200" y="1731799"/>
                    <a:pt x="5069940" y="1702705"/>
                    <a:pt x="5092222" y="1666783"/>
                  </a:cubicBezTo>
                  <a:lnTo>
                    <a:pt x="5104759" y="1650270"/>
                  </a:lnTo>
                  <a:cubicBezTo>
                    <a:pt x="5105755" y="1648845"/>
                    <a:pt x="5106577" y="1647305"/>
                    <a:pt x="5107206" y="1645683"/>
                  </a:cubicBezTo>
                  <a:lnTo>
                    <a:pt x="5115157" y="1627641"/>
                  </a:lnTo>
                  <a:cubicBezTo>
                    <a:pt x="5117296" y="1621831"/>
                    <a:pt x="5118520" y="1614797"/>
                    <a:pt x="5120661" y="1606541"/>
                  </a:cubicBezTo>
                  <a:cubicBezTo>
                    <a:pt x="5122802" y="1598284"/>
                    <a:pt x="5122802" y="1598284"/>
                    <a:pt x="5124024" y="1593697"/>
                  </a:cubicBezTo>
                  <a:lnTo>
                    <a:pt x="5124024" y="1578713"/>
                  </a:lnTo>
                  <a:cubicBezTo>
                    <a:pt x="5125855" y="1560404"/>
                    <a:pt x="5122796" y="1541937"/>
                    <a:pt x="5115157" y="1525197"/>
                  </a:cubicBezTo>
                  <a:cubicBezTo>
                    <a:pt x="5113734" y="1518532"/>
                    <a:pt x="5111791" y="1511988"/>
                    <a:pt x="5109346" y="1505626"/>
                  </a:cubicBezTo>
                  <a:cubicBezTo>
                    <a:pt x="5180670" y="1473505"/>
                    <a:pt x="5239144" y="1418369"/>
                    <a:pt x="5275397" y="1349055"/>
                  </a:cubicBezTo>
                  <a:cubicBezTo>
                    <a:pt x="5295725" y="1319196"/>
                    <a:pt x="5311110" y="1286257"/>
                    <a:pt x="5320961" y="1251504"/>
                  </a:cubicBezTo>
                  <a:cubicBezTo>
                    <a:pt x="5330252" y="1220154"/>
                    <a:pt x="5334687" y="1187564"/>
                    <a:pt x="5334110" y="1154871"/>
                  </a:cubicBezTo>
                  <a:cubicBezTo>
                    <a:pt x="5333883" y="1125671"/>
                    <a:pt x="5328713" y="1096720"/>
                    <a:pt x="5318820" y="1069246"/>
                  </a:cubicBezTo>
                  <a:cubicBezTo>
                    <a:pt x="5316373" y="1063436"/>
                    <a:pt x="5314232" y="1057625"/>
                    <a:pt x="5312093" y="1052121"/>
                  </a:cubicBezTo>
                  <a:cubicBezTo>
                    <a:pt x="5309953" y="1046616"/>
                    <a:pt x="5306283" y="1042335"/>
                    <a:pt x="5303836" y="1037748"/>
                  </a:cubicBezTo>
                  <a:cubicBezTo>
                    <a:pt x="5299620" y="1029787"/>
                    <a:pt x="5294707" y="1022215"/>
                    <a:pt x="5289158" y="1015119"/>
                  </a:cubicBezTo>
                  <a:lnTo>
                    <a:pt x="5274172" y="996771"/>
                  </a:lnTo>
                  <a:lnTo>
                    <a:pt x="5270197" y="992184"/>
                  </a:lnTo>
                  <a:lnTo>
                    <a:pt x="5257048" y="980869"/>
                  </a:lnTo>
                  <a:cubicBezTo>
                    <a:pt x="5250050" y="974512"/>
                    <a:pt x="5242588" y="968686"/>
                    <a:pt x="5234725" y="963438"/>
                  </a:cubicBezTo>
                  <a:cubicBezTo>
                    <a:pt x="5179533" y="910747"/>
                    <a:pt x="5106728" y="880448"/>
                    <a:pt x="5030449" y="878425"/>
                  </a:cubicBezTo>
                  <a:cubicBezTo>
                    <a:pt x="5053681" y="852322"/>
                    <a:pt x="5074652" y="824290"/>
                    <a:pt x="5093138" y="794635"/>
                  </a:cubicBezTo>
                  <a:cubicBezTo>
                    <a:pt x="5112211" y="769506"/>
                    <a:pt x="5128418" y="742325"/>
                    <a:pt x="5141455" y="713598"/>
                  </a:cubicBezTo>
                  <a:cubicBezTo>
                    <a:pt x="5157763" y="673304"/>
                    <a:pt x="5163041" y="629394"/>
                    <a:pt x="5156745" y="586384"/>
                  </a:cubicBezTo>
                  <a:cubicBezTo>
                    <a:pt x="5151460" y="542335"/>
                    <a:pt x="5131412" y="501374"/>
                    <a:pt x="5099867" y="470179"/>
                  </a:cubicBezTo>
                  <a:cubicBezTo>
                    <a:pt x="5085917" y="456149"/>
                    <a:pt x="5070774" y="443359"/>
                    <a:pt x="5054608" y="431953"/>
                  </a:cubicBezTo>
                  <a:cubicBezTo>
                    <a:pt x="5041063" y="420779"/>
                    <a:pt x="5026759" y="410561"/>
                    <a:pt x="5011795" y="401373"/>
                  </a:cubicBezTo>
                  <a:cubicBezTo>
                    <a:pt x="4997728" y="392811"/>
                    <a:pt x="4985191" y="384860"/>
                    <a:pt x="4973264" y="378438"/>
                  </a:cubicBezTo>
                  <a:lnTo>
                    <a:pt x="4942684" y="363760"/>
                  </a:lnTo>
                  <a:cubicBezTo>
                    <a:pt x="4933747" y="359118"/>
                    <a:pt x="4924439" y="355231"/>
                    <a:pt x="4914857" y="352139"/>
                  </a:cubicBezTo>
                  <a:lnTo>
                    <a:pt x="4886415" y="342660"/>
                  </a:lnTo>
                  <a:cubicBezTo>
                    <a:pt x="4875582" y="338742"/>
                    <a:pt x="4864430" y="335775"/>
                    <a:pt x="4853082" y="333792"/>
                  </a:cubicBezTo>
                  <a:cubicBezTo>
                    <a:pt x="4838699" y="329951"/>
                    <a:pt x="4824096" y="326990"/>
                    <a:pt x="4809352" y="324924"/>
                  </a:cubicBezTo>
                  <a:cubicBezTo>
                    <a:pt x="4730160" y="313571"/>
                    <a:pt x="4649502" y="318040"/>
                    <a:pt x="4572050" y="338073"/>
                  </a:cubicBezTo>
                  <a:cubicBezTo>
                    <a:pt x="4525339" y="349661"/>
                    <a:pt x="4480020" y="366271"/>
                    <a:pt x="4436885" y="387613"/>
                  </a:cubicBezTo>
                  <a:cubicBezTo>
                    <a:pt x="4426183" y="391894"/>
                    <a:pt x="4415785" y="395869"/>
                    <a:pt x="4406305" y="400762"/>
                  </a:cubicBezTo>
                  <a:cubicBezTo>
                    <a:pt x="4405669" y="384644"/>
                    <a:pt x="4403828" y="368595"/>
                    <a:pt x="4400801" y="352751"/>
                  </a:cubicBezTo>
                  <a:lnTo>
                    <a:pt x="4400801" y="352751"/>
                  </a:lnTo>
                  <a:cubicBezTo>
                    <a:pt x="4400801" y="346941"/>
                    <a:pt x="4398660" y="341131"/>
                    <a:pt x="4397132" y="335015"/>
                  </a:cubicBezTo>
                  <a:lnTo>
                    <a:pt x="4397132" y="335015"/>
                  </a:lnTo>
                  <a:cubicBezTo>
                    <a:pt x="4397132" y="328898"/>
                    <a:pt x="4393768" y="322477"/>
                    <a:pt x="4391933" y="316055"/>
                  </a:cubicBezTo>
                  <a:cubicBezTo>
                    <a:pt x="4391933" y="316055"/>
                    <a:pt x="4391933" y="316055"/>
                    <a:pt x="4391933" y="316055"/>
                  </a:cubicBezTo>
                  <a:cubicBezTo>
                    <a:pt x="4390099" y="309633"/>
                    <a:pt x="4387958" y="302599"/>
                    <a:pt x="4385511" y="295872"/>
                  </a:cubicBezTo>
                  <a:lnTo>
                    <a:pt x="4385511" y="295872"/>
                  </a:lnTo>
                  <a:cubicBezTo>
                    <a:pt x="4383064" y="288940"/>
                    <a:pt x="4380313" y="281907"/>
                    <a:pt x="4377255" y="274771"/>
                  </a:cubicBezTo>
                  <a:lnTo>
                    <a:pt x="4377255" y="274771"/>
                  </a:lnTo>
                  <a:cubicBezTo>
                    <a:pt x="4374159" y="267661"/>
                    <a:pt x="4370689" y="260720"/>
                    <a:pt x="4366857" y="253977"/>
                  </a:cubicBezTo>
                  <a:lnTo>
                    <a:pt x="4366857" y="252142"/>
                  </a:lnTo>
                  <a:cubicBezTo>
                    <a:pt x="4363188" y="245109"/>
                    <a:pt x="4358906" y="238381"/>
                    <a:pt x="4354320" y="231347"/>
                  </a:cubicBezTo>
                  <a:cubicBezTo>
                    <a:pt x="4354408" y="230739"/>
                    <a:pt x="4354408" y="230121"/>
                    <a:pt x="4354320" y="229513"/>
                  </a:cubicBezTo>
                  <a:cubicBezTo>
                    <a:pt x="4349733" y="222785"/>
                    <a:pt x="4344841" y="216057"/>
                    <a:pt x="4339641" y="209635"/>
                  </a:cubicBezTo>
                  <a:lnTo>
                    <a:pt x="4337806" y="207801"/>
                  </a:lnTo>
                  <a:cubicBezTo>
                    <a:pt x="4332402" y="201118"/>
                    <a:pt x="4326581" y="194786"/>
                    <a:pt x="4320375" y="188841"/>
                  </a:cubicBezTo>
                  <a:lnTo>
                    <a:pt x="4318540" y="187006"/>
                  </a:lnTo>
                  <a:cubicBezTo>
                    <a:pt x="4312060" y="180797"/>
                    <a:pt x="4305219" y="174977"/>
                    <a:pt x="4298052" y="169575"/>
                  </a:cubicBezTo>
                  <a:cubicBezTo>
                    <a:pt x="4298052" y="169575"/>
                    <a:pt x="4298052" y="169575"/>
                    <a:pt x="4296217" y="169575"/>
                  </a:cubicBezTo>
                  <a:cubicBezTo>
                    <a:pt x="4288443" y="163956"/>
                    <a:pt x="4280380" y="158750"/>
                    <a:pt x="4272059" y="153979"/>
                  </a:cubicBezTo>
                  <a:lnTo>
                    <a:pt x="4270529" y="153979"/>
                  </a:lnTo>
                  <a:cubicBezTo>
                    <a:pt x="4261598" y="148725"/>
                    <a:pt x="4252297" y="144126"/>
                    <a:pt x="4242702" y="140218"/>
                  </a:cubicBezTo>
                  <a:lnTo>
                    <a:pt x="4242702" y="140218"/>
                  </a:lnTo>
                  <a:cubicBezTo>
                    <a:pt x="4234140" y="136549"/>
                    <a:pt x="4225271" y="133185"/>
                    <a:pt x="4215791" y="130127"/>
                  </a:cubicBezTo>
                  <a:cubicBezTo>
                    <a:pt x="4205845" y="125718"/>
                    <a:pt x="4195631" y="121938"/>
                    <a:pt x="4185211" y="118812"/>
                  </a:cubicBezTo>
                  <a:cubicBezTo>
                    <a:pt x="4154072" y="108183"/>
                    <a:pt x="4120978" y="104529"/>
                    <a:pt x="4088271" y="108109"/>
                  </a:cubicBezTo>
                  <a:cubicBezTo>
                    <a:pt x="4075412" y="108415"/>
                    <a:pt x="4062612" y="109951"/>
                    <a:pt x="4050046" y="112696"/>
                  </a:cubicBezTo>
                  <a:cubicBezTo>
                    <a:pt x="4039037" y="114837"/>
                    <a:pt x="4028946" y="116060"/>
                    <a:pt x="4020995" y="118506"/>
                  </a:cubicBezTo>
                  <a:lnTo>
                    <a:pt x="3996225" y="125540"/>
                  </a:lnTo>
                  <a:cubicBezTo>
                    <a:pt x="3966465" y="134730"/>
                    <a:pt x="3937602" y="146603"/>
                    <a:pt x="3909988" y="161013"/>
                  </a:cubicBezTo>
                  <a:cubicBezTo>
                    <a:pt x="3849357" y="192058"/>
                    <a:pt x="3793193" y="231146"/>
                    <a:pt x="3743021" y="277218"/>
                  </a:cubicBezTo>
                  <a:lnTo>
                    <a:pt x="3727119" y="291285"/>
                  </a:lnTo>
                  <a:lnTo>
                    <a:pt x="3727119" y="289756"/>
                  </a:lnTo>
                  <a:cubicBezTo>
                    <a:pt x="3727119" y="287921"/>
                    <a:pt x="3727119" y="286392"/>
                    <a:pt x="3727119" y="284251"/>
                  </a:cubicBezTo>
                  <a:lnTo>
                    <a:pt x="3727119" y="274160"/>
                  </a:lnTo>
                  <a:cubicBezTo>
                    <a:pt x="3727277" y="271308"/>
                    <a:pt x="3727277" y="268449"/>
                    <a:pt x="3727119" y="265597"/>
                  </a:cubicBezTo>
                  <a:lnTo>
                    <a:pt x="3727119" y="248472"/>
                  </a:lnTo>
                  <a:cubicBezTo>
                    <a:pt x="3726967" y="245824"/>
                    <a:pt x="3726967" y="243170"/>
                    <a:pt x="3727119" y="240522"/>
                  </a:cubicBezTo>
                  <a:cubicBezTo>
                    <a:pt x="3727119" y="236852"/>
                    <a:pt x="3727119" y="232876"/>
                    <a:pt x="3727119" y="228901"/>
                  </a:cubicBezTo>
                  <a:cubicBezTo>
                    <a:pt x="3726967" y="226151"/>
                    <a:pt x="3726967" y="223394"/>
                    <a:pt x="3727119" y="220644"/>
                  </a:cubicBezTo>
                  <a:cubicBezTo>
                    <a:pt x="3727119" y="216363"/>
                    <a:pt x="3727119" y="212082"/>
                    <a:pt x="3727119" y="207495"/>
                  </a:cubicBezTo>
                  <a:lnTo>
                    <a:pt x="3727119" y="199238"/>
                  </a:lnTo>
                  <a:cubicBezTo>
                    <a:pt x="3727119" y="194345"/>
                    <a:pt x="3725590" y="189453"/>
                    <a:pt x="3724672" y="184254"/>
                  </a:cubicBezTo>
                  <a:cubicBezTo>
                    <a:pt x="3724526" y="181810"/>
                    <a:pt x="3724526" y="179359"/>
                    <a:pt x="3724672" y="176915"/>
                  </a:cubicBezTo>
                  <a:cubicBezTo>
                    <a:pt x="3721569" y="161618"/>
                    <a:pt x="3717276" y="146588"/>
                    <a:pt x="3711828" y="131962"/>
                  </a:cubicBezTo>
                  <a:lnTo>
                    <a:pt x="3709076" y="124928"/>
                  </a:lnTo>
                  <a:cubicBezTo>
                    <a:pt x="3706936" y="120035"/>
                    <a:pt x="3704795" y="115143"/>
                    <a:pt x="3702349" y="110250"/>
                  </a:cubicBezTo>
                  <a:cubicBezTo>
                    <a:pt x="3701107" y="107602"/>
                    <a:pt x="3699677" y="105047"/>
                    <a:pt x="3698068" y="102605"/>
                  </a:cubicBezTo>
                  <a:cubicBezTo>
                    <a:pt x="3695622" y="98323"/>
                    <a:pt x="3693175" y="94042"/>
                    <a:pt x="3690423" y="90067"/>
                  </a:cubicBezTo>
                  <a:lnTo>
                    <a:pt x="3684918" y="82116"/>
                  </a:lnTo>
                  <a:lnTo>
                    <a:pt x="3675744" y="71107"/>
                  </a:lnTo>
                  <a:lnTo>
                    <a:pt x="3669016" y="64379"/>
                  </a:lnTo>
                  <a:cubicBezTo>
                    <a:pt x="3665347" y="61015"/>
                    <a:pt x="3661677" y="57652"/>
                    <a:pt x="3657702" y="54594"/>
                  </a:cubicBezTo>
                  <a:lnTo>
                    <a:pt x="3650056" y="49089"/>
                  </a:lnTo>
                  <a:cubicBezTo>
                    <a:pt x="3646535" y="46704"/>
                    <a:pt x="3642858" y="44559"/>
                    <a:pt x="3639048" y="42667"/>
                  </a:cubicBezTo>
                  <a:cubicBezTo>
                    <a:pt x="3629387" y="35881"/>
                    <a:pt x="3619155" y="29947"/>
                    <a:pt x="3608468" y="24931"/>
                  </a:cubicBezTo>
                  <a:cubicBezTo>
                    <a:pt x="3574065" y="8922"/>
                    <a:pt x="3536629" y="476"/>
                    <a:pt x="3498685" y="161"/>
                  </a:cubicBezTo>
                  <a:cubicBezTo>
                    <a:pt x="3481437" y="-324"/>
                    <a:pt x="3464175" y="288"/>
                    <a:pt x="3447004" y="1996"/>
                  </a:cubicBezTo>
                  <a:cubicBezTo>
                    <a:pt x="3430797" y="4748"/>
                    <a:pt x="3416424" y="6889"/>
                    <a:pt x="3401439" y="10558"/>
                  </a:cubicBezTo>
                  <a:cubicBezTo>
                    <a:pt x="3386455" y="14228"/>
                    <a:pt x="3374529" y="17286"/>
                    <a:pt x="3363520" y="21567"/>
                  </a:cubicBezTo>
                  <a:lnTo>
                    <a:pt x="3335387" y="32576"/>
                  </a:lnTo>
                  <a:cubicBezTo>
                    <a:pt x="3320096" y="39304"/>
                    <a:pt x="3311533" y="44196"/>
                    <a:pt x="3311533" y="44196"/>
                  </a:cubicBezTo>
                  <a:lnTo>
                    <a:pt x="3305724" y="47254"/>
                  </a:lnTo>
                  <a:cubicBezTo>
                    <a:pt x="3299941" y="50316"/>
                    <a:pt x="3294327" y="53685"/>
                    <a:pt x="3288905" y="57346"/>
                  </a:cubicBezTo>
                  <a:lnTo>
                    <a:pt x="3263523" y="74471"/>
                  </a:lnTo>
                  <a:lnTo>
                    <a:pt x="3232943" y="99547"/>
                  </a:lnTo>
                  <a:cubicBezTo>
                    <a:pt x="3182288" y="147894"/>
                    <a:pt x="3142020" y="206060"/>
                    <a:pt x="3114597" y="270490"/>
                  </a:cubicBezTo>
                  <a:cubicBezTo>
                    <a:pt x="3100759" y="301863"/>
                    <a:pt x="3089409" y="334276"/>
                    <a:pt x="3080654" y="367430"/>
                  </a:cubicBezTo>
                  <a:cubicBezTo>
                    <a:pt x="3042378" y="352010"/>
                    <a:pt x="3000872" y="346336"/>
                    <a:pt x="2959861" y="350916"/>
                  </a:cubicBezTo>
                  <a:cubicBezTo>
                    <a:pt x="2928238" y="351675"/>
                    <a:pt x="2896861" y="356716"/>
                    <a:pt x="2866592" y="365901"/>
                  </a:cubicBezTo>
                  <a:cubicBezTo>
                    <a:pt x="2864658" y="365753"/>
                    <a:pt x="2862715" y="365753"/>
                    <a:pt x="2860782" y="365901"/>
                  </a:cubicBezTo>
                  <a:cubicBezTo>
                    <a:pt x="2806142" y="375869"/>
                    <a:pt x="2755693" y="401839"/>
                    <a:pt x="2715832" y="440517"/>
                  </a:cubicBezTo>
                  <a:lnTo>
                    <a:pt x="2695342" y="464063"/>
                  </a:lnTo>
                  <a:cubicBezTo>
                    <a:pt x="2689837" y="471402"/>
                    <a:pt x="2685250" y="478130"/>
                    <a:pt x="2681581" y="483635"/>
                  </a:cubicBezTo>
                  <a:cubicBezTo>
                    <a:pt x="2678446" y="487658"/>
                    <a:pt x="2675683" y="491956"/>
                    <a:pt x="2673325" y="496478"/>
                  </a:cubicBezTo>
                  <a:lnTo>
                    <a:pt x="2670878" y="501371"/>
                  </a:lnTo>
                  <a:cubicBezTo>
                    <a:pt x="2670878" y="501371"/>
                    <a:pt x="2667208" y="508098"/>
                    <a:pt x="2661703" y="520331"/>
                  </a:cubicBezTo>
                  <a:cubicBezTo>
                    <a:pt x="2654892" y="537371"/>
                    <a:pt x="2649572" y="554970"/>
                    <a:pt x="2645802" y="572929"/>
                  </a:cubicBezTo>
                  <a:cubicBezTo>
                    <a:pt x="2637094" y="618444"/>
                    <a:pt x="2636576" y="665148"/>
                    <a:pt x="2644273" y="710845"/>
                  </a:cubicBezTo>
                  <a:lnTo>
                    <a:pt x="2644273" y="725830"/>
                  </a:lnTo>
                  <a:cubicBezTo>
                    <a:pt x="2644273" y="737756"/>
                    <a:pt x="2644273" y="749376"/>
                    <a:pt x="2646719" y="760691"/>
                  </a:cubicBezTo>
                  <a:cubicBezTo>
                    <a:pt x="2627849" y="757632"/>
                    <a:pt x="2608495" y="760184"/>
                    <a:pt x="2591063" y="768031"/>
                  </a:cubicBezTo>
                  <a:cubicBezTo>
                    <a:pt x="2552017" y="783869"/>
                    <a:pt x="2517542" y="809200"/>
                    <a:pt x="2490760" y="841729"/>
                  </a:cubicBezTo>
                  <a:cubicBezTo>
                    <a:pt x="2463404" y="873895"/>
                    <a:pt x="2442159" y="910790"/>
                    <a:pt x="2428071" y="950595"/>
                  </a:cubicBezTo>
                  <a:cubicBezTo>
                    <a:pt x="2423442" y="964082"/>
                    <a:pt x="2420264" y="978024"/>
                    <a:pt x="2418591" y="992184"/>
                  </a:cubicBezTo>
                  <a:cubicBezTo>
                    <a:pt x="2417379" y="997405"/>
                    <a:pt x="2416663" y="1002730"/>
                    <a:pt x="2416450" y="1008086"/>
                  </a:cubicBezTo>
                  <a:cubicBezTo>
                    <a:pt x="2416450" y="1008085"/>
                    <a:pt x="2416450" y="1013896"/>
                    <a:pt x="2416450" y="1023987"/>
                  </a:cubicBezTo>
                  <a:cubicBezTo>
                    <a:pt x="2416451" y="1038134"/>
                    <a:pt x="2417678" y="1052254"/>
                    <a:pt x="2420119" y="1066188"/>
                  </a:cubicBezTo>
                  <a:cubicBezTo>
                    <a:pt x="2423339" y="1085945"/>
                    <a:pt x="2429203" y="1105179"/>
                    <a:pt x="2437550" y="1123373"/>
                  </a:cubicBezTo>
                  <a:cubicBezTo>
                    <a:pt x="2439996" y="1128572"/>
                    <a:pt x="2443055" y="1133465"/>
                    <a:pt x="2446113" y="1138663"/>
                  </a:cubicBezTo>
                  <a:cubicBezTo>
                    <a:pt x="2466512" y="1190569"/>
                    <a:pt x="2505553" y="1232990"/>
                    <a:pt x="2555590" y="1257620"/>
                  </a:cubicBezTo>
                  <a:cubicBezTo>
                    <a:pt x="2552226" y="1280861"/>
                    <a:pt x="2548863" y="1312665"/>
                    <a:pt x="2545499" y="1345080"/>
                  </a:cubicBezTo>
                  <a:cubicBezTo>
                    <a:pt x="2545499" y="1357312"/>
                    <a:pt x="2545499" y="1369544"/>
                    <a:pt x="2543970" y="1381164"/>
                  </a:cubicBezTo>
                  <a:cubicBezTo>
                    <a:pt x="2493583" y="1363544"/>
                    <a:pt x="2438114" y="1367870"/>
                    <a:pt x="2391069" y="1393090"/>
                  </a:cubicBezTo>
                  <a:cubicBezTo>
                    <a:pt x="2330720" y="1419710"/>
                    <a:pt x="2286580" y="1473383"/>
                    <a:pt x="2272111" y="1537735"/>
                  </a:cubicBezTo>
                  <a:cubicBezTo>
                    <a:pt x="2220431" y="1728556"/>
                    <a:pt x="2351009" y="2016316"/>
                    <a:pt x="2458040" y="2038639"/>
                  </a:cubicBezTo>
                  <a:cubicBezTo>
                    <a:pt x="2462914" y="2039999"/>
                    <a:pt x="2467965" y="2040617"/>
                    <a:pt x="2473024" y="2040474"/>
                  </a:cubicBezTo>
                  <a:lnTo>
                    <a:pt x="2473024" y="2040474"/>
                  </a:lnTo>
                  <a:cubicBezTo>
                    <a:pt x="2405441" y="2499178"/>
                    <a:pt x="2809406" y="2774400"/>
                    <a:pt x="3224074" y="2823023"/>
                  </a:cubicBezTo>
                  <a:lnTo>
                    <a:pt x="3273003" y="2827609"/>
                  </a:lnTo>
                  <a:lnTo>
                    <a:pt x="3288904" y="2827609"/>
                  </a:lnTo>
                  <a:lnTo>
                    <a:pt x="3302971" y="2827609"/>
                  </a:lnTo>
                  <a:cubicBezTo>
                    <a:pt x="3253122" y="2856462"/>
                    <a:pt x="3208297" y="2893231"/>
                    <a:pt x="3170253" y="2936475"/>
                  </a:cubicBezTo>
                  <a:cubicBezTo>
                    <a:pt x="3137817" y="2938063"/>
                    <a:pt x="3105686" y="2943504"/>
                    <a:pt x="3074536" y="2952682"/>
                  </a:cubicBezTo>
                  <a:cubicBezTo>
                    <a:pt x="3040706" y="2962977"/>
                    <a:pt x="3008256" y="2977353"/>
                    <a:pt x="2977903" y="2995495"/>
                  </a:cubicBezTo>
                  <a:cubicBezTo>
                    <a:pt x="2944529" y="3016247"/>
                    <a:pt x="2913734" y="3040883"/>
                    <a:pt x="2886162" y="3068887"/>
                  </a:cubicBezTo>
                  <a:cubicBezTo>
                    <a:pt x="2856866" y="3099082"/>
                    <a:pt x="2830452" y="3131945"/>
                    <a:pt x="2807265" y="3167050"/>
                  </a:cubicBezTo>
                  <a:cubicBezTo>
                    <a:pt x="2784198" y="3203465"/>
                    <a:pt x="2763759" y="3241482"/>
                    <a:pt x="2746105" y="3280808"/>
                  </a:cubicBezTo>
                  <a:cubicBezTo>
                    <a:pt x="2722506" y="3333431"/>
                    <a:pt x="2703079" y="3387828"/>
                    <a:pt x="2688003" y="3443495"/>
                  </a:cubicBezTo>
                  <a:cubicBezTo>
                    <a:pt x="2665606" y="3448347"/>
                    <a:pt x="2643776" y="3455521"/>
                    <a:pt x="2622867" y="3464901"/>
                  </a:cubicBezTo>
                  <a:cubicBezTo>
                    <a:pt x="2583056" y="3482473"/>
                    <a:pt x="2548568" y="3510210"/>
                    <a:pt x="2522869" y="3545328"/>
                  </a:cubicBezTo>
                  <a:cubicBezTo>
                    <a:pt x="2522869" y="3545328"/>
                    <a:pt x="2522869" y="3545328"/>
                    <a:pt x="2522869" y="3545328"/>
                  </a:cubicBezTo>
                  <a:cubicBezTo>
                    <a:pt x="2514028" y="3552150"/>
                    <a:pt x="2506645" y="3560676"/>
                    <a:pt x="2501158" y="3570404"/>
                  </a:cubicBezTo>
                  <a:cubicBezTo>
                    <a:pt x="2487719" y="3590904"/>
                    <a:pt x="2476640" y="3612857"/>
                    <a:pt x="2468132" y="3635845"/>
                  </a:cubicBezTo>
                  <a:cubicBezTo>
                    <a:pt x="2459288" y="3658761"/>
                    <a:pt x="2452434" y="3682394"/>
                    <a:pt x="2447642" y="3706485"/>
                  </a:cubicBezTo>
                  <a:cubicBezTo>
                    <a:pt x="2445885" y="3714461"/>
                    <a:pt x="2444558" y="3722525"/>
                    <a:pt x="2443667" y="3730644"/>
                  </a:cubicBezTo>
                  <a:cubicBezTo>
                    <a:pt x="2443667" y="3736454"/>
                    <a:pt x="2443667" y="3739818"/>
                    <a:pt x="2443667" y="3739818"/>
                  </a:cubicBezTo>
                  <a:cubicBezTo>
                    <a:pt x="2443667" y="3739818"/>
                    <a:pt x="2443667" y="3743182"/>
                    <a:pt x="2443667" y="3748992"/>
                  </a:cubicBezTo>
                  <a:cubicBezTo>
                    <a:pt x="2443667" y="3754802"/>
                    <a:pt x="2443667" y="3763365"/>
                    <a:pt x="2443667" y="3773456"/>
                  </a:cubicBezTo>
                  <a:cubicBezTo>
                    <a:pt x="2444237" y="3798408"/>
                    <a:pt x="2448040" y="3823180"/>
                    <a:pt x="2454981" y="3847154"/>
                  </a:cubicBezTo>
                  <a:cubicBezTo>
                    <a:pt x="2456510" y="3852047"/>
                    <a:pt x="2458040" y="3856940"/>
                    <a:pt x="2459874" y="3861833"/>
                  </a:cubicBezTo>
                  <a:cubicBezTo>
                    <a:pt x="2462018" y="3874706"/>
                    <a:pt x="2465188" y="3887386"/>
                    <a:pt x="2469354" y="3899753"/>
                  </a:cubicBezTo>
                  <a:cubicBezTo>
                    <a:pt x="2475502" y="3919164"/>
                    <a:pt x="2485955" y="3936935"/>
                    <a:pt x="2499934" y="3951739"/>
                  </a:cubicBezTo>
                  <a:cubicBezTo>
                    <a:pt x="2525010" y="4053877"/>
                    <a:pt x="2657116" y="4285675"/>
                    <a:pt x="2813993" y="4397292"/>
                  </a:cubicBezTo>
                  <a:cubicBezTo>
                    <a:pt x="2831118" y="4424815"/>
                    <a:pt x="2849466" y="4452031"/>
                    <a:pt x="2869649" y="4478942"/>
                  </a:cubicBezTo>
                  <a:cubicBezTo>
                    <a:pt x="2896315" y="4513226"/>
                    <a:pt x="2925444" y="4545523"/>
                    <a:pt x="2956803" y="4575576"/>
                  </a:cubicBezTo>
                  <a:cubicBezTo>
                    <a:pt x="2973622" y="4590866"/>
                    <a:pt x="2990747" y="4606156"/>
                    <a:pt x="3008484" y="4619305"/>
                  </a:cubicBezTo>
                  <a:cubicBezTo>
                    <a:pt x="3013376" y="4661506"/>
                    <a:pt x="3019186" y="4701260"/>
                    <a:pt x="3026220" y="4737957"/>
                  </a:cubicBezTo>
                  <a:lnTo>
                    <a:pt x="3019492" y="4741626"/>
                  </a:lnTo>
                  <a:lnTo>
                    <a:pt x="3016740" y="4743156"/>
                  </a:lnTo>
                  <a:lnTo>
                    <a:pt x="2993805" y="4755999"/>
                  </a:lnTo>
                  <a:lnTo>
                    <a:pt x="2989523" y="4758446"/>
                  </a:lnTo>
                  <a:lnTo>
                    <a:pt x="2934173" y="4790555"/>
                  </a:lnTo>
                  <a:lnTo>
                    <a:pt x="2929586" y="4793307"/>
                  </a:lnTo>
                  <a:lnTo>
                    <a:pt x="2903593" y="4808903"/>
                  </a:lnTo>
                  <a:lnTo>
                    <a:pt x="2903593" y="4808903"/>
                  </a:lnTo>
                  <a:cubicBezTo>
                    <a:pt x="2903593" y="4808903"/>
                    <a:pt x="2901758" y="4808903"/>
                    <a:pt x="2901758" y="4808903"/>
                  </a:cubicBezTo>
                  <a:cubicBezTo>
                    <a:pt x="2901758" y="4808903"/>
                    <a:pt x="2901758" y="4808903"/>
                    <a:pt x="2901758" y="4808903"/>
                  </a:cubicBezTo>
                  <a:lnTo>
                    <a:pt x="2899923" y="4808903"/>
                  </a:lnTo>
                  <a:lnTo>
                    <a:pt x="2869343" y="4827557"/>
                  </a:lnTo>
                  <a:lnTo>
                    <a:pt x="2869343" y="4827557"/>
                  </a:lnTo>
                  <a:cubicBezTo>
                    <a:pt x="2846714" y="4841623"/>
                    <a:pt x="2823473" y="4856608"/>
                    <a:pt x="2799926" y="4871898"/>
                  </a:cubicBezTo>
                  <a:lnTo>
                    <a:pt x="2817051" y="4858749"/>
                  </a:lnTo>
                  <a:cubicBezTo>
                    <a:pt x="2863228" y="4822052"/>
                    <a:pt x="2898700" y="4805845"/>
                    <a:pt x="2897783" y="4803398"/>
                  </a:cubicBezTo>
                  <a:cubicBezTo>
                    <a:pt x="2888788" y="4805386"/>
                    <a:pt x="2880133" y="4808683"/>
                    <a:pt x="2872095" y="4813184"/>
                  </a:cubicBezTo>
                  <a:cubicBezTo>
                    <a:pt x="2850662" y="4823462"/>
                    <a:pt x="2830193" y="4835640"/>
                    <a:pt x="2810935" y="4849574"/>
                  </a:cubicBezTo>
                  <a:cubicBezTo>
                    <a:pt x="2763230" y="4883824"/>
                    <a:pt x="2693813" y="4921132"/>
                    <a:pt x="2629288" y="4967308"/>
                  </a:cubicBezTo>
                  <a:cubicBezTo>
                    <a:pt x="2569591" y="5008708"/>
                    <a:pt x="2513065" y="5054501"/>
                    <a:pt x="2460179" y="5104308"/>
                  </a:cubicBezTo>
                  <a:cubicBezTo>
                    <a:pt x="2437550" y="5124185"/>
                    <a:pt x="2421954" y="5143451"/>
                    <a:pt x="2409416" y="5155683"/>
                  </a:cubicBezTo>
                  <a:lnTo>
                    <a:pt x="2390763" y="5175560"/>
                  </a:lnTo>
                  <a:lnTo>
                    <a:pt x="2373638" y="5196966"/>
                  </a:lnTo>
                  <a:cubicBezTo>
                    <a:pt x="2362935" y="5211033"/>
                    <a:pt x="2346116" y="5229381"/>
                    <a:pt x="2329602" y="5254456"/>
                  </a:cubicBezTo>
                  <a:cubicBezTo>
                    <a:pt x="2286099" y="5314001"/>
                    <a:pt x="2253486" y="5380779"/>
                    <a:pt x="2233275" y="5451699"/>
                  </a:cubicBezTo>
                  <a:cubicBezTo>
                    <a:pt x="2227201" y="5470542"/>
                    <a:pt x="2222299" y="5489743"/>
                    <a:pt x="2218596" y="5509190"/>
                  </a:cubicBezTo>
                  <a:cubicBezTo>
                    <a:pt x="2214050" y="5527921"/>
                    <a:pt x="2210679" y="5546918"/>
                    <a:pt x="2208505" y="5566069"/>
                  </a:cubicBezTo>
                  <a:cubicBezTo>
                    <a:pt x="2204019" y="5599967"/>
                    <a:pt x="2204019" y="5634309"/>
                    <a:pt x="2208505" y="5668207"/>
                  </a:cubicBezTo>
                  <a:cubicBezTo>
                    <a:pt x="2211876" y="5700969"/>
                    <a:pt x="2217495" y="5733461"/>
                    <a:pt x="2225323" y="5765452"/>
                  </a:cubicBezTo>
                  <a:cubicBezTo>
                    <a:pt x="2144286" y="5796033"/>
                    <a:pt x="2063554" y="5828142"/>
                    <a:pt x="1980682" y="5857193"/>
                  </a:cubicBezTo>
                  <a:cubicBezTo>
                    <a:pt x="1893834" y="5887774"/>
                    <a:pt x="1807292" y="5922023"/>
                    <a:pt x="1719832" y="5952910"/>
                  </a:cubicBezTo>
                  <a:cubicBezTo>
                    <a:pt x="1545831" y="6016210"/>
                    <a:pt x="1371218" y="6078594"/>
                    <a:pt x="1195993" y="6136391"/>
                  </a:cubicBezTo>
                  <a:lnTo>
                    <a:pt x="1180702" y="6141283"/>
                  </a:lnTo>
                  <a:lnTo>
                    <a:pt x="1172140" y="6156573"/>
                  </a:lnTo>
                  <a:cubicBezTo>
                    <a:pt x="1151652" y="6192659"/>
                    <a:pt x="1133303" y="6229661"/>
                    <a:pt x="1110980" y="6265440"/>
                  </a:cubicBezTo>
                  <a:cubicBezTo>
                    <a:pt x="1088657" y="6301218"/>
                    <a:pt x="1068167" y="6337609"/>
                    <a:pt x="1044621" y="6373082"/>
                  </a:cubicBezTo>
                  <a:cubicBezTo>
                    <a:pt x="999362" y="6444640"/>
                    <a:pt x="952880" y="6514974"/>
                    <a:pt x="903952" y="6585003"/>
                  </a:cubicBezTo>
                  <a:cubicBezTo>
                    <a:pt x="855023" y="6655032"/>
                    <a:pt x="807012" y="6724755"/>
                    <a:pt x="757472" y="6793866"/>
                  </a:cubicBezTo>
                  <a:cubicBezTo>
                    <a:pt x="707932" y="6862977"/>
                    <a:pt x="658392" y="6932089"/>
                    <a:pt x="608547" y="7001200"/>
                  </a:cubicBezTo>
                  <a:lnTo>
                    <a:pt x="305802" y="7413116"/>
                  </a:lnTo>
                  <a:lnTo>
                    <a:pt x="0" y="7822279"/>
                  </a:lnTo>
                  <a:cubicBezTo>
                    <a:pt x="55656" y="7757755"/>
                    <a:pt x="111618" y="7693536"/>
                    <a:pt x="166662" y="7628095"/>
                  </a:cubicBezTo>
                  <a:lnTo>
                    <a:pt x="319563" y="7444614"/>
                  </a:lnTo>
                  <a:cubicBezTo>
                    <a:pt x="310083" y="7456539"/>
                    <a:pt x="300603" y="7468466"/>
                    <a:pt x="291124" y="7479781"/>
                  </a:cubicBezTo>
                  <a:lnTo>
                    <a:pt x="287760" y="7484061"/>
                  </a:lnTo>
                  <a:lnTo>
                    <a:pt x="243418" y="7538189"/>
                  </a:lnTo>
                  <a:cubicBezTo>
                    <a:pt x="243418" y="7538189"/>
                    <a:pt x="243418" y="7538189"/>
                    <a:pt x="243418" y="7538189"/>
                  </a:cubicBezTo>
                  <a:lnTo>
                    <a:pt x="204276" y="7585282"/>
                  </a:lnTo>
                  <a:lnTo>
                    <a:pt x="197242" y="7593844"/>
                  </a:lnTo>
                  <a:lnTo>
                    <a:pt x="166662" y="7629930"/>
                  </a:lnTo>
                  <a:cubicBezTo>
                    <a:pt x="164178" y="7633226"/>
                    <a:pt x="161524" y="7636390"/>
                    <a:pt x="158711" y="7639409"/>
                  </a:cubicBezTo>
                  <a:lnTo>
                    <a:pt x="131801" y="7671518"/>
                  </a:lnTo>
                  <a:lnTo>
                    <a:pt x="125073" y="7678858"/>
                  </a:lnTo>
                  <a:cubicBezTo>
                    <a:pt x="115287" y="7690784"/>
                    <a:pt x="105807" y="7701793"/>
                    <a:pt x="96939" y="7712191"/>
                  </a:cubicBezTo>
                  <a:lnTo>
                    <a:pt x="96939" y="7712191"/>
                  </a:lnTo>
                  <a:lnTo>
                    <a:pt x="47093" y="7769681"/>
                  </a:lnTo>
                  <a:lnTo>
                    <a:pt x="44341" y="7772739"/>
                  </a:lnTo>
                  <a:cubicBezTo>
                    <a:pt x="39143" y="7778855"/>
                    <a:pt x="34250" y="7784666"/>
                    <a:pt x="29663" y="7789559"/>
                  </a:cubicBezTo>
                  <a:lnTo>
                    <a:pt x="25687" y="7794145"/>
                  </a:lnTo>
                  <a:lnTo>
                    <a:pt x="16513" y="7804543"/>
                  </a:lnTo>
                  <a:lnTo>
                    <a:pt x="12843" y="7808518"/>
                  </a:lnTo>
                  <a:lnTo>
                    <a:pt x="7033" y="7814940"/>
                  </a:lnTo>
                  <a:lnTo>
                    <a:pt x="7033" y="7816469"/>
                  </a:lnTo>
                  <a:lnTo>
                    <a:pt x="4587" y="7819221"/>
                  </a:lnTo>
                  <a:cubicBezTo>
                    <a:pt x="16819" y="7828701"/>
                    <a:pt x="29663" y="7838181"/>
                    <a:pt x="42812" y="7847661"/>
                  </a:cubicBezTo>
                  <a:lnTo>
                    <a:pt x="55044" y="7856223"/>
                  </a:lnTo>
                  <a:lnTo>
                    <a:pt x="84096" y="7876100"/>
                  </a:lnTo>
                  <a:lnTo>
                    <a:pt x="96634" y="7884357"/>
                  </a:lnTo>
                  <a:cubicBezTo>
                    <a:pt x="110089" y="7893225"/>
                    <a:pt x="123543" y="7902094"/>
                    <a:pt x="137611" y="7910350"/>
                  </a:cubicBezTo>
                  <a:lnTo>
                    <a:pt x="142504" y="7913408"/>
                  </a:lnTo>
                  <a:lnTo>
                    <a:pt x="181034" y="7936037"/>
                  </a:lnTo>
                  <a:lnTo>
                    <a:pt x="195102" y="7943988"/>
                  </a:lnTo>
                  <a:lnTo>
                    <a:pt x="227822" y="7961725"/>
                  </a:lnTo>
                  <a:lnTo>
                    <a:pt x="240972" y="7968758"/>
                  </a:lnTo>
                  <a:lnTo>
                    <a:pt x="287148" y="7992000"/>
                  </a:lnTo>
                  <a:lnTo>
                    <a:pt x="292347" y="7994446"/>
                  </a:lnTo>
                  <a:lnTo>
                    <a:pt x="335159" y="8014935"/>
                  </a:lnTo>
                  <a:lnTo>
                    <a:pt x="348615" y="8021050"/>
                  </a:lnTo>
                  <a:cubicBezTo>
                    <a:pt x="361459" y="8026861"/>
                    <a:pt x="374608" y="8032977"/>
                    <a:pt x="387757" y="8038481"/>
                  </a:cubicBezTo>
                  <a:lnTo>
                    <a:pt x="398154" y="8043068"/>
                  </a:lnTo>
                  <a:cubicBezTo>
                    <a:pt x="415279" y="8050408"/>
                    <a:pt x="432404" y="8057747"/>
                    <a:pt x="449529" y="8064475"/>
                  </a:cubicBezTo>
                  <a:lnTo>
                    <a:pt x="451670" y="8064475"/>
                  </a:lnTo>
                  <a:lnTo>
                    <a:pt x="501822" y="8084046"/>
                  </a:lnTo>
                  <a:lnTo>
                    <a:pt x="511913" y="8088021"/>
                  </a:lnTo>
                  <a:lnTo>
                    <a:pt x="559618" y="8105758"/>
                  </a:lnTo>
                  <a:lnTo>
                    <a:pt x="565122" y="8107593"/>
                  </a:lnTo>
                  <a:cubicBezTo>
                    <a:pt x="601513" y="8120742"/>
                    <a:pt x="638821" y="8133280"/>
                    <a:pt x="676129" y="8145207"/>
                  </a:cubicBezTo>
                  <a:lnTo>
                    <a:pt x="683774" y="8147653"/>
                  </a:lnTo>
                  <a:lnTo>
                    <a:pt x="737595" y="8164472"/>
                  </a:lnTo>
                  <a:lnTo>
                    <a:pt x="739124" y="8164472"/>
                  </a:lnTo>
                  <a:lnTo>
                    <a:pt x="797838" y="8181596"/>
                  </a:lnTo>
                  <a:lnTo>
                    <a:pt x="797838" y="8181596"/>
                  </a:lnTo>
                  <a:lnTo>
                    <a:pt x="851965" y="8196581"/>
                  </a:lnTo>
                  <a:lnTo>
                    <a:pt x="856858" y="8196581"/>
                  </a:lnTo>
                  <a:lnTo>
                    <a:pt x="856858" y="8196581"/>
                  </a:lnTo>
                  <a:cubicBezTo>
                    <a:pt x="1270228" y="8306860"/>
                    <a:pt x="1693097" y="8377816"/>
                    <a:pt x="2119821" y="8408502"/>
                  </a:cubicBezTo>
                  <a:cubicBezTo>
                    <a:pt x="2160494" y="8404526"/>
                    <a:pt x="2201165" y="8399633"/>
                    <a:pt x="2242143" y="8394435"/>
                  </a:cubicBezTo>
                  <a:lnTo>
                    <a:pt x="2258045" y="8392294"/>
                  </a:lnTo>
                  <a:cubicBezTo>
                    <a:pt x="2328583" y="8382917"/>
                    <a:pt x="2399936" y="8371704"/>
                    <a:pt x="2472106" y="8358656"/>
                  </a:cubicBezTo>
                  <a:lnTo>
                    <a:pt x="2472106" y="8358656"/>
                  </a:lnTo>
                  <a:lnTo>
                    <a:pt x="2565988" y="8340920"/>
                  </a:lnTo>
                  <a:lnTo>
                    <a:pt x="2565988" y="8340920"/>
                  </a:lnTo>
                  <a:cubicBezTo>
                    <a:pt x="2596568" y="8334498"/>
                    <a:pt x="2628677" y="8328076"/>
                    <a:pt x="2660174" y="8321043"/>
                  </a:cubicBezTo>
                  <a:lnTo>
                    <a:pt x="2660174" y="8321043"/>
                  </a:lnTo>
                  <a:cubicBezTo>
                    <a:pt x="3989191" y="8030531"/>
                    <a:pt x="5459795" y="7200277"/>
                    <a:pt x="6375367" y="6617112"/>
                  </a:cubicBezTo>
                  <a:lnTo>
                    <a:pt x="6347540" y="6642800"/>
                  </a:lnTo>
                  <a:cubicBezTo>
                    <a:pt x="6331025" y="6657478"/>
                    <a:pt x="6314513" y="6671850"/>
                    <a:pt x="6298000" y="6685612"/>
                  </a:cubicBezTo>
                  <a:cubicBezTo>
                    <a:pt x="6308090" y="6678578"/>
                    <a:pt x="6320017" y="6670628"/>
                    <a:pt x="6333166" y="6662371"/>
                  </a:cubicBezTo>
                  <a:lnTo>
                    <a:pt x="6333166" y="6662371"/>
                  </a:lnTo>
                  <a:cubicBezTo>
                    <a:pt x="6441115" y="6593260"/>
                    <a:pt x="6632548" y="6484393"/>
                    <a:pt x="6753644" y="6414059"/>
                  </a:cubicBezTo>
                  <a:lnTo>
                    <a:pt x="6767100" y="6406108"/>
                  </a:lnTo>
                  <a:lnTo>
                    <a:pt x="6777498" y="6400298"/>
                  </a:lnTo>
                  <a:lnTo>
                    <a:pt x="6798292" y="6388066"/>
                  </a:lnTo>
                  <a:lnTo>
                    <a:pt x="6804715" y="6384090"/>
                  </a:lnTo>
                  <a:lnTo>
                    <a:pt x="6823674" y="6372776"/>
                  </a:lnTo>
                  <a:lnTo>
                    <a:pt x="6827038" y="6370941"/>
                  </a:lnTo>
                  <a:lnTo>
                    <a:pt x="6843244" y="6360850"/>
                  </a:lnTo>
                  <a:lnTo>
                    <a:pt x="6843244" y="6360850"/>
                  </a:lnTo>
                  <a:lnTo>
                    <a:pt x="6855477" y="6352899"/>
                  </a:lnTo>
                  <a:lnTo>
                    <a:pt x="6892784" y="6326294"/>
                  </a:lnTo>
                  <a:lnTo>
                    <a:pt x="6901347" y="6319873"/>
                  </a:lnTo>
                  <a:lnTo>
                    <a:pt x="6938350" y="6292044"/>
                  </a:lnTo>
                  <a:cubicBezTo>
                    <a:pt x="6938350" y="6292044"/>
                    <a:pt x="6938350" y="6292044"/>
                    <a:pt x="6938350" y="6292044"/>
                  </a:cubicBezTo>
                  <a:cubicBezTo>
                    <a:pt x="6950581" y="6282565"/>
                    <a:pt x="6962202" y="6273085"/>
                    <a:pt x="6973822" y="6263299"/>
                  </a:cubicBezTo>
                  <a:cubicBezTo>
                    <a:pt x="6976575" y="6261464"/>
                    <a:pt x="6978716" y="6259323"/>
                    <a:pt x="6981161" y="6257489"/>
                  </a:cubicBezTo>
                  <a:cubicBezTo>
                    <a:pt x="6993394" y="6247397"/>
                    <a:pt x="7005321" y="6237306"/>
                    <a:pt x="7016942" y="6226908"/>
                  </a:cubicBezTo>
                  <a:lnTo>
                    <a:pt x="7016942" y="6226908"/>
                  </a:lnTo>
                  <a:cubicBezTo>
                    <a:pt x="7028560" y="6216816"/>
                    <a:pt x="7039877" y="6206419"/>
                    <a:pt x="7050885" y="6196328"/>
                  </a:cubicBezTo>
                  <a:lnTo>
                    <a:pt x="7056696" y="6191129"/>
                  </a:lnTo>
                  <a:lnTo>
                    <a:pt x="7090945" y="6157797"/>
                  </a:lnTo>
                  <a:lnTo>
                    <a:pt x="7090945" y="6157797"/>
                  </a:lnTo>
                  <a:cubicBezTo>
                    <a:pt x="7101954" y="6146788"/>
                    <a:pt x="7112656" y="6135779"/>
                    <a:pt x="7123360" y="6124464"/>
                  </a:cubicBezTo>
                  <a:lnTo>
                    <a:pt x="7127642" y="6119878"/>
                  </a:lnTo>
                  <a:lnTo>
                    <a:pt x="7146295" y="6099695"/>
                  </a:lnTo>
                  <a:lnTo>
                    <a:pt x="7157610" y="6091438"/>
                  </a:lnTo>
                  <a:lnTo>
                    <a:pt x="7169231" y="6083181"/>
                  </a:lnTo>
                  <a:lnTo>
                    <a:pt x="7184521" y="6071866"/>
                  </a:lnTo>
                  <a:cubicBezTo>
                    <a:pt x="7187496" y="6070004"/>
                    <a:pt x="7190355" y="6067961"/>
                    <a:pt x="7193084" y="6065750"/>
                  </a:cubicBezTo>
                  <a:lnTo>
                    <a:pt x="7213572" y="6051072"/>
                  </a:lnTo>
                  <a:lnTo>
                    <a:pt x="7253938" y="6020492"/>
                  </a:lnTo>
                  <a:lnTo>
                    <a:pt x="7259137" y="6016516"/>
                  </a:lnTo>
                  <a:lnTo>
                    <a:pt x="7298584" y="5985936"/>
                  </a:lnTo>
                  <a:lnTo>
                    <a:pt x="7305007" y="5980432"/>
                  </a:lnTo>
                  <a:lnTo>
                    <a:pt x="7345067" y="5947099"/>
                  </a:lnTo>
                  <a:lnTo>
                    <a:pt x="7351488" y="5941289"/>
                  </a:lnTo>
                  <a:cubicBezTo>
                    <a:pt x="7365352" y="5929465"/>
                    <a:pt x="7379113" y="5917232"/>
                    <a:pt x="7392772" y="5904592"/>
                  </a:cubicBezTo>
                  <a:lnTo>
                    <a:pt x="7396748" y="5901229"/>
                  </a:lnTo>
                  <a:cubicBezTo>
                    <a:pt x="7426105" y="5874522"/>
                    <a:pt x="7455461" y="5846388"/>
                    <a:pt x="7484819" y="5816827"/>
                  </a:cubicBezTo>
                  <a:lnTo>
                    <a:pt x="7488488" y="5813158"/>
                  </a:lnTo>
                  <a:cubicBezTo>
                    <a:pt x="7502860" y="5798785"/>
                    <a:pt x="7517234" y="5782578"/>
                    <a:pt x="7531299" y="5768816"/>
                  </a:cubicBezTo>
                  <a:lnTo>
                    <a:pt x="7535887" y="5763923"/>
                  </a:lnTo>
                  <a:cubicBezTo>
                    <a:pt x="7555765" y="5743129"/>
                    <a:pt x="7570137" y="5727533"/>
                    <a:pt x="7584205" y="5711631"/>
                  </a:cubicBezTo>
                  <a:close/>
                  <a:moveTo>
                    <a:pt x="4754921" y="1742011"/>
                  </a:moveTo>
                  <a:cubicBezTo>
                    <a:pt x="4758870" y="1746237"/>
                    <a:pt x="4763165" y="1750124"/>
                    <a:pt x="4767764" y="1753632"/>
                  </a:cubicBezTo>
                  <a:cubicBezTo>
                    <a:pt x="4761175" y="1754179"/>
                    <a:pt x="4754633" y="1755200"/>
                    <a:pt x="4748192" y="1756690"/>
                  </a:cubicBezTo>
                  <a:close/>
                  <a:moveTo>
                    <a:pt x="2920106" y="3815963"/>
                  </a:moveTo>
                  <a:lnTo>
                    <a:pt x="2924999" y="3807400"/>
                  </a:lnTo>
                  <a:lnTo>
                    <a:pt x="2929280" y="3798226"/>
                  </a:lnTo>
                  <a:cubicBezTo>
                    <a:pt x="2931216" y="3791202"/>
                    <a:pt x="2932646" y="3784048"/>
                    <a:pt x="2933562" y="3776820"/>
                  </a:cubicBezTo>
                  <a:cubicBezTo>
                    <a:pt x="2939552" y="3768383"/>
                    <a:pt x="2944869" y="3759487"/>
                    <a:pt x="2949463" y="3750215"/>
                  </a:cubicBezTo>
                  <a:cubicBezTo>
                    <a:pt x="2949463" y="3750215"/>
                    <a:pt x="2949463" y="3753273"/>
                    <a:pt x="2949463" y="3754496"/>
                  </a:cubicBezTo>
                  <a:cubicBezTo>
                    <a:pt x="2947628" y="3763670"/>
                    <a:pt x="2946100" y="3772845"/>
                    <a:pt x="2944570" y="3781713"/>
                  </a:cubicBezTo>
                  <a:lnTo>
                    <a:pt x="2944570" y="3781713"/>
                  </a:lnTo>
                  <a:cubicBezTo>
                    <a:pt x="2943888" y="3784842"/>
                    <a:pt x="2943378" y="3788007"/>
                    <a:pt x="2943042" y="3791192"/>
                  </a:cubicBezTo>
                  <a:lnTo>
                    <a:pt x="2987995" y="3805871"/>
                  </a:lnTo>
                  <a:cubicBezTo>
                    <a:pt x="2986466" y="3829724"/>
                    <a:pt x="2985242" y="3853882"/>
                    <a:pt x="2984019" y="3878041"/>
                  </a:cubicBezTo>
                  <a:cubicBezTo>
                    <a:pt x="2970258" y="3979872"/>
                    <a:pt x="2961390" y="4058158"/>
                    <a:pt x="2958638" y="4082928"/>
                  </a:cubicBezTo>
                  <a:lnTo>
                    <a:pt x="2951298" y="4079258"/>
                  </a:lnTo>
                  <a:lnTo>
                    <a:pt x="2948546" y="4070390"/>
                  </a:lnTo>
                  <a:cubicBezTo>
                    <a:pt x="2928508" y="3989255"/>
                    <a:pt x="2917129" y="3906224"/>
                    <a:pt x="2914602" y="3822690"/>
                  </a:cubicBezTo>
                  <a:close/>
                  <a:moveTo>
                    <a:pt x="3000533" y="3307719"/>
                  </a:moveTo>
                  <a:cubicBezTo>
                    <a:pt x="3016751" y="3273179"/>
                    <a:pt x="3035454" y="3239861"/>
                    <a:pt x="3056494" y="3208028"/>
                  </a:cubicBezTo>
                  <a:cubicBezTo>
                    <a:pt x="3045486" y="3264601"/>
                    <a:pt x="3035394" y="3330348"/>
                    <a:pt x="3025914" y="3399766"/>
                  </a:cubicBezTo>
                  <a:cubicBezTo>
                    <a:pt x="3004202" y="3480498"/>
                    <a:pt x="2984631" y="3569486"/>
                    <a:pt x="2967200" y="3657251"/>
                  </a:cubicBezTo>
                  <a:cubicBezTo>
                    <a:pt x="2966548" y="3652716"/>
                    <a:pt x="2965629" y="3648223"/>
                    <a:pt x="2964448" y="3643796"/>
                  </a:cubicBezTo>
                  <a:cubicBezTo>
                    <a:pt x="2964591" y="3642884"/>
                    <a:pt x="2964591" y="3641956"/>
                    <a:pt x="2964448" y="3641044"/>
                  </a:cubicBezTo>
                  <a:cubicBezTo>
                    <a:pt x="2964448" y="3637680"/>
                    <a:pt x="2962613" y="3634010"/>
                    <a:pt x="2961696" y="3630341"/>
                  </a:cubicBezTo>
                  <a:cubicBezTo>
                    <a:pt x="2960779" y="3626671"/>
                    <a:pt x="2961696" y="3630341"/>
                    <a:pt x="2963225" y="3630341"/>
                  </a:cubicBezTo>
                  <a:cubicBezTo>
                    <a:pt x="2958475" y="3610383"/>
                    <a:pt x="2950412" y="3591364"/>
                    <a:pt x="2939372" y="3574073"/>
                  </a:cubicBezTo>
                  <a:cubicBezTo>
                    <a:pt x="2936314" y="3568568"/>
                    <a:pt x="2933256" y="3563370"/>
                    <a:pt x="2929892" y="3558171"/>
                  </a:cubicBezTo>
                  <a:cubicBezTo>
                    <a:pt x="2938585" y="3499757"/>
                    <a:pt x="2951359" y="3442023"/>
                    <a:pt x="2968118" y="3385393"/>
                  </a:cubicBezTo>
                  <a:cubicBezTo>
                    <a:pt x="2978209" y="3357871"/>
                    <a:pt x="2989218" y="3332183"/>
                    <a:pt x="3001450" y="3306190"/>
                  </a:cubicBezTo>
                  <a:close/>
                  <a:moveTo>
                    <a:pt x="3361685" y="5392986"/>
                  </a:moveTo>
                  <a:cubicBezTo>
                    <a:pt x="3361685" y="5392986"/>
                    <a:pt x="3361685" y="5392986"/>
                    <a:pt x="3361685" y="5394821"/>
                  </a:cubicBezTo>
                  <a:cubicBezTo>
                    <a:pt x="3304806" y="5419896"/>
                    <a:pt x="3247927" y="5444360"/>
                    <a:pt x="3191353" y="5468824"/>
                  </a:cubicBezTo>
                  <a:lnTo>
                    <a:pt x="3295938" y="5423260"/>
                  </a:lnTo>
                  <a:close/>
                  <a:moveTo>
                    <a:pt x="1226573" y="6212842"/>
                  </a:moveTo>
                  <a:lnTo>
                    <a:pt x="1226573" y="6212842"/>
                  </a:lnTo>
                  <a:lnTo>
                    <a:pt x="1274890" y="6196939"/>
                  </a:lnTo>
                  <a:close/>
                  <a:moveTo>
                    <a:pt x="5135339" y="4441634"/>
                  </a:moveTo>
                  <a:lnTo>
                    <a:pt x="5130447" y="4444999"/>
                  </a:lnTo>
                  <a:lnTo>
                    <a:pt x="5082436" y="4479248"/>
                  </a:lnTo>
                  <a:lnTo>
                    <a:pt x="5082436" y="4476190"/>
                  </a:lnTo>
                  <a:close/>
                  <a:moveTo>
                    <a:pt x="2586476" y="777511"/>
                  </a:moveTo>
                  <a:cubicBezTo>
                    <a:pt x="2603281" y="770796"/>
                    <a:pt x="2620430" y="764977"/>
                    <a:pt x="2637851" y="760080"/>
                  </a:cubicBezTo>
                  <a:cubicBezTo>
                    <a:pt x="2638001" y="761298"/>
                    <a:pt x="2638001" y="762531"/>
                    <a:pt x="2637851" y="763749"/>
                  </a:cubicBezTo>
                  <a:cubicBezTo>
                    <a:pt x="2601399" y="769686"/>
                    <a:pt x="2567253" y="785438"/>
                    <a:pt x="2539076" y="809314"/>
                  </a:cubicBezTo>
                  <a:cubicBezTo>
                    <a:pt x="2553533" y="796837"/>
                    <a:pt x="2569449" y="786158"/>
                    <a:pt x="2586475" y="777511"/>
                  </a:cubicBezTo>
                  <a:close/>
                  <a:moveTo>
                    <a:pt x="2629900" y="4985962"/>
                  </a:moveTo>
                  <a:cubicBezTo>
                    <a:pt x="2646719" y="4972813"/>
                    <a:pt x="2663844" y="4960581"/>
                    <a:pt x="2681275" y="4948654"/>
                  </a:cubicBezTo>
                  <a:cubicBezTo>
                    <a:pt x="2600784" y="5006277"/>
                    <a:pt x="2524732" y="5069858"/>
                    <a:pt x="2453758" y="5138863"/>
                  </a:cubicBezTo>
                  <a:cubicBezTo>
                    <a:pt x="2458040" y="5134582"/>
                    <a:pt x="2462320" y="5129996"/>
                    <a:pt x="2467213" y="5125714"/>
                  </a:cubicBezTo>
                  <a:cubicBezTo>
                    <a:pt x="2517953" y="5075216"/>
                    <a:pt x="2572328" y="5028506"/>
                    <a:pt x="2629900" y="4985962"/>
                  </a:cubicBezTo>
                  <a:close/>
                  <a:moveTo>
                    <a:pt x="2210339" y="5692366"/>
                  </a:moveTo>
                  <a:cubicBezTo>
                    <a:pt x="2210482" y="5694299"/>
                    <a:pt x="2210482" y="5696241"/>
                    <a:pt x="2210339" y="5698176"/>
                  </a:cubicBezTo>
                  <a:cubicBezTo>
                    <a:pt x="2210339" y="5701234"/>
                    <a:pt x="2210339" y="5704292"/>
                    <a:pt x="2212480" y="5707351"/>
                  </a:cubicBezTo>
                  <a:cubicBezTo>
                    <a:pt x="2214620" y="5710408"/>
                    <a:pt x="2215844" y="5720194"/>
                    <a:pt x="2217985" y="5726615"/>
                  </a:cubicBezTo>
                  <a:cubicBezTo>
                    <a:pt x="2220125" y="5733038"/>
                    <a:pt x="2219513" y="5731814"/>
                    <a:pt x="2220125" y="5734566"/>
                  </a:cubicBezTo>
                  <a:cubicBezTo>
                    <a:pt x="2223183" y="5743435"/>
                    <a:pt x="2226547" y="5752609"/>
                    <a:pt x="2230216" y="5761477"/>
                  </a:cubicBezTo>
                  <a:lnTo>
                    <a:pt x="2214009" y="5767594"/>
                  </a:lnTo>
                  <a:cubicBezTo>
                    <a:pt x="2215357" y="5742458"/>
                    <a:pt x="2214127" y="5717251"/>
                    <a:pt x="2210339" y="5692367"/>
                  </a:cubicBezTo>
                  <a:close/>
                </a:path>
              </a:pathLst>
            </a:custGeom>
            <a:solidFill>
              <a:srgbClr val="65BFFF">
                <a:alpha val="40000"/>
              </a:srgbClr>
            </a:solidFill>
            <a:ln w="30569"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E2E6CECD-8884-4F73-B53C-397FC4EBA0A9}"/>
                </a:ext>
              </a:extLst>
            </p:cNvPr>
            <p:cNvSpPr/>
            <p:nvPr/>
          </p:nvSpPr>
          <p:spPr>
            <a:xfrm>
              <a:off x="13296339" y="8910230"/>
              <a:ext cx="2792094" cy="2553501"/>
            </a:xfrm>
            <a:custGeom>
              <a:avLst/>
              <a:gdLst>
                <a:gd name="connsiteX0" fmla="*/ 2076092 w 2448731"/>
                <a:gd name="connsiteY0" fmla="*/ 1532398 h 2236049"/>
                <a:gd name="connsiteX1" fmla="*/ 1807597 w 2448731"/>
                <a:gd name="connsiteY1" fmla="*/ 645571 h 2236049"/>
                <a:gd name="connsiteX2" fmla="*/ 1269997 w 2448731"/>
                <a:gd name="connsiteY2" fmla="*/ 17148 h 2236049"/>
                <a:gd name="connsiteX3" fmla="*/ 1239417 w 2448731"/>
                <a:gd name="connsiteY3" fmla="*/ 26016 h 2236049"/>
                <a:gd name="connsiteX4" fmla="*/ 0 w 2448731"/>
                <a:gd name="connsiteY4" fmla="*/ 1574905 h 2236049"/>
                <a:gd name="connsiteX5" fmla="*/ 2106978 w 2448731"/>
                <a:gd name="connsiteY5" fmla="*/ 2236050 h 2236049"/>
                <a:gd name="connsiteX6" fmla="*/ 2366299 w 2448731"/>
                <a:gd name="connsiteY6" fmla="*/ 2211891 h 2236049"/>
                <a:gd name="connsiteX7" fmla="*/ 2076092 w 2448731"/>
                <a:gd name="connsiteY7" fmla="*/ 1532398 h 223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731" h="2236049">
                  <a:moveTo>
                    <a:pt x="2076092" y="1532398"/>
                  </a:moveTo>
                  <a:cubicBezTo>
                    <a:pt x="2716442" y="767892"/>
                    <a:pt x="1807597" y="645571"/>
                    <a:pt x="1807597" y="645571"/>
                  </a:cubicBezTo>
                  <a:cubicBezTo>
                    <a:pt x="1931448" y="46504"/>
                    <a:pt x="1508217" y="-46459"/>
                    <a:pt x="1269997" y="17148"/>
                  </a:cubicBezTo>
                  <a:lnTo>
                    <a:pt x="1239417" y="26016"/>
                  </a:lnTo>
                  <a:cubicBezTo>
                    <a:pt x="722916" y="831500"/>
                    <a:pt x="0" y="1574905"/>
                    <a:pt x="0" y="1574905"/>
                  </a:cubicBezTo>
                  <a:cubicBezTo>
                    <a:pt x="640350" y="2111894"/>
                    <a:pt x="2106978" y="2236050"/>
                    <a:pt x="2106978" y="2236050"/>
                  </a:cubicBezTo>
                  <a:cubicBezTo>
                    <a:pt x="2192297" y="2230851"/>
                    <a:pt x="2278839" y="2222594"/>
                    <a:pt x="2366299" y="2211891"/>
                  </a:cubicBezTo>
                  <a:cubicBezTo>
                    <a:pt x="2659563" y="1537597"/>
                    <a:pt x="2076092" y="1532398"/>
                    <a:pt x="2076092" y="1532398"/>
                  </a:cubicBezTo>
                  <a:close/>
                </a:path>
              </a:pathLst>
            </a:custGeom>
            <a:solidFill>
              <a:srgbClr val="F9A56A"/>
            </a:solidFill>
            <a:ln w="30569"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87450C03-E867-4505-BA23-CD7959DDD882}"/>
                </a:ext>
              </a:extLst>
            </p:cNvPr>
            <p:cNvSpPr/>
            <p:nvPr/>
          </p:nvSpPr>
          <p:spPr>
            <a:xfrm>
              <a:off x="15698410" y="11452906"/>
              <a:ext cx="139471" cy="10825"/>
            </a:xfrm>
            <a:custGeom>
              <a:avLst/>
              <a:gdLst>
                <a:gd name="connsiteX0" fmla="*/ 122321 w 122320"/>
                <a:gd name="connsiteY0" fmla="*/ 0 h 9479"/>
                <a:gd name="connsiteX1" fmla="*/ 0 w 122320"/>
                <a:gd name="connsiteY1" fmla="*/ 9480 h 9479"/>
                <a:gd name="connsiteX2" fmla="*/ 122321 w 122320"/>
                <a:gd name="connsiteY2" fmla="*/ 0 h 9479"/>
              </a:gdLst>
              <a:ahLst/>
              <a:cxnLst>
                <a:cxn ang="0">
                  <a:pos x="connsiteX0" y="connsiteY0"/>
                </a:cxn>
                <a:cxn ang="0">
                  <a:pos x="connsiteX1" y="connsiteY1"/>
                </a:cxn>
                <a:cxn ang="0">
                  <a:pos x="connsiteX2" y="connsiteY2"/>
                </a:cxn>
              </a:cxnLst>
              <a:rect l="l" t="t" r="r" b="b"/>
              <a:pathLst>
                <a:path w="122320" h="9479">
                  <a:moveTo>
                    <a:pt x="122321" y="0"/>
                  </a:moveTo>
                  <a:cubicBezTo>
                    <a:pt x="81650" y="3669"/>
                    <a:pt x="40978" y="7034"/>
                    <a:pt x="0" y="9480"/>
                  </a:cubicBezTo>
                  <a:cubicBezTo>
                    <a:pt x="40978" y="5810"/>
                    <a:pt x="81650" y="2446"/>
                    <a:pt x="122321" y="0"/>
                  </a:cubicBezTo>
                  <a:close/>
                </a:path>
              </a:pathLst>
            </a:custGeom>
            <a:solidFill>
              <a:srgbClr val="F7DB00"/>
            </a:solidFill>
            <a:ln w="30569"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B14D4A9B-C66A-4BCB-B3DF-029D0BE35466}"/>
                </a:ext>
              </a:extLst>
            </p:cNvPr>
            <p:cNvSpPr/>
            <p:nvPr/>
          </p:nvSpPr>
          <p:spPr>
            <a:xfrm>
              <a:off x="14744766" y="5854382"/>
              <a:ext cx="7875823" cy="5578968"/>
            </a:xfrm>
            <a:custGeom>
              <a:avLst/>
              <a:gdLst>
                <a:gd name="connsiteX0" fmla="*/ 6563436 w 6907278"/>
                <a:gd name="connsiteY0" fmla="*/ 418228 h 4885388"/>
                <a:gd name="connsiteX1" fmla="*/ 4430771 w 6907278"/>
                <a:gd name="connsiteY1" fmla="*/ 717915 h 4885388"/>
                <a:gd name="connsiteX2" fmla="*/ 0 w 6907278"/>
                <a:gd name="connsiteY2" fmla="*/ 2691869 h 4885388"/>
                <a:gd name="connsiteX3" fmla="*/ 537294 w 6907278"/>
                <a:gd name="connsiteY3" fmla="*/ 3320293 h 4885388"/>
                <a:gd name="connsiteX4" fmla="*/ 805788 w 6907278"/>
                <a:gd name="connsiteY4" fmla="*/ 4207120 h 4885388"/>
                <a:gd name="connsiteX5" fmla="*/ 1096301 w 6907278"/>
                <a:gd name="connsiteY5" fmla="*/ 4885389 h 4885388"/>
                <a:gd name="connsiteX6" fmla="*/ 6021247 w 6907278"/>
                <a:gd name="connsiteY6" fmla="*/ 2740797 h 4885388"/>
                <a:gd name="connsiteX7" fmla="*/ 6563436 w 6907278"/>
                <a:gd name="connsiteY7" fmla="*/ 418228 h 488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07278" h="4885388">
                  <a:moveTo>
                    <a:pt x="6563436" y="418228"/>
                  </a:moveTo>
                  <a:cubicBezTo>
                    <a:pt x="5814527" y="-521502"/>
                    <a:pt x="4781831" y="366548"/>
                    <a:pt x="4430771" y="717915"/>
                  </a:cubicBezTo>
                  <a:cubicBezTo>
                    <a:pt x="3473914" y="1674771"/>
                    <a:pt x="340052" y="2594012"/>
                    <a:pt x="0" y="2691869"/>
                  </a:cubicBezTo>
                  <a:cubicBezTo>
                    <a:pt x="238219" y="2628568"/>
                    <a:pt x="661145" y="2722449"/>
                    <a:pt x="537294" y="3320293"/>
                  </a:cubicBezTo>
                  <a:cubicBezTo>
                    <a:pt x="537294" y="3320293"/>
                    <a:pt x="1446139" y="3444142"/>
                    <a:pt x="805788" y="4207120"/>
                  </a:cubicBezTo>
                  <a:cubicBezTo>
                    <a:pt x="805788" y="4207120"/>
                    <a:pt x="1389260" y="4212318"/>
                    <a:pt x="1096301" y="4885389"/>
                  </a:cubicBezTo>
                  <a:cubicBezTo>
                    <a:pt x="3104199" y="4640747"/>
                    <a:pt x="5613920" y="3016019"/>
                    <a:pt x="6021247" y="2740797"/>
                  </a:cubicBezTo>
                  <a:cubicBezTo>
                    <a:pt x="6547840" y="2385761"/>
                    <a:pt x="7382986" y="1446947"/>
                    <a:pt x="6563436" y="418228"/>
                  </a:cubicBezTo>
                  <a:close/>
                </a:path>
              </a:pathLst>
            </a:custGeom>
            <a:solidFill>
              <a:srgbClr val="F7DB00"/>
            </a:solidFill>
            <a:ln w="30569"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FB05AFBA-DDD3-47AB-9E88-CD2FCD18E3CE}"/>
                </a:ext>
              </a:extLst>
            </p:cNvPr>
            <p:cNvSpPr/>
            <p:nvPr/>
          </p:nvSpPr>
          <p:spPr>
            <a:xfrm>
              <a:off x="13296689" y="9968035"/>
              <a:ext cx="983283" cy="1210387"/>
            </a:xfrm>
            <a:custGeom>
              <a:avLst/>
              <a:gdLst>
                <a:gd name="connsiteX0" fmla="*/ 838203 w 862362"/>
                <a:gd name="connsiteY0" fmla="*/ 1059911 h 1059911"/>
                <a:gd name="connsiteX1" fmla="*/ 862362 w 862362"/>
                <a:gd name="connsiteY1" fmla="*/ 804872 h 1059911"/>
                <a:gd name="connsiteX2" fmla="*/ 573073 w 862362"/>
                <a:gd name="connsiteY2" fmla="*/ 0 h 1059911"/>
                <a:gd name="connsiteX3" fmla="*/ 0 w 862362"/>
                <a:gd name="connsiteY3" fmla="*/ 647383 h 1059911"/>
                <a:gd name="connsiteX4" fmla="*/ 838203 w 862362"/>
                <a:gd name="connsiteY4" fmla="*/ 1059911 h 1059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362" h="1059911">
                  <a:moveTo>
                    <a:pt x="838203" y="1059911"/>
                  </a:moveTo>
                  <a:cubicBezTo>
                    <a:pt x="854256" y="975846"/>
                    <a:pt x="862345" y="890455"/>
                    <a:pt x="862362" y="804872"/>
                  </a:cubicBezTo>
                  <a:cubicBezTo>
                    <a:pt x="862362" y="482861"/>
                    <a:pt x="750133" y="193266"/>
                    <a:pt x="573073" y="0"/>
                  </a:cubicBezTo>
                  <a:cubicBezTo>
                    <a:pt x="256568" y="383475"/>
                    <a:pt x="0" y="647383"/>
                    <a:pt x="0" y="647383"/>
                  </a:cubicBezTo>
                  <a:cubicBezTo>
                    <a:pt x="215284" y="827806"/>
                    <a:pt x="523533" y="961443"/>
                    <a:pt x="838203" y="1059911"/>
                  </a:cubicBezTo>
                  <a:close/>
                </a:path>
              </a:pathLst>
            </a:custGeom>
            <a:solidFill>
              <a:srgbClr val="0176AB"/>
            </a:solidFill>
            <a:ln w="30569"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5B991827-392D-4CA1-B981-4F456772D667}"/>
                </a:ext>
              </a:extLst>
            </p:cNvPr>
            <p:cNvSpPr/>
            <p:nvPr/>
          </p:nvSpPr>
          <p:spPr>
            <a:xfrm>
              <a:off x="13296689" y="6760730"/>
              <a:ext cx="7633003" cy="3946597"/>
            </a:xfrm>
            <a:custGeom>
              <a:avLst/>
              <a:gdLst>
                <a:gd name="connsiteX0" fmla="*/ 6243261 w 6694319"/>
                <a:gd name="connsiteY0" fmla="*/ 41672 h 3455954"/>
                <a:gd name="connsiteX1" fmla="*/ 5761316 w 6694319"/>
                <a:gd name="connsiteY1" fmla="*/ 44118 h 3455954"/>
                <a:gd name="connsiteX2" fmla="*/ 5453373 w 6694319"/>
                <a:gd name="connsiteY2" fmla="*/ 137082 h 3455954"/>
                <a:gd name="connsiteX3" fmla="*/ 1239417 w 6694319"/>
                <a:gd name="connsiteY3" fmla="*/ 1907066 h 3455954"/>
                <a:gd name="connsiteX4" fmla="*/ 0 w 6694319"/>
                <a:gd name="connsiteY4" fmla="*/ 3455955 h 3455954"/>
                <a:gd name="connsiteX5" fmla="*/ 1807291 w 6694319"/>
                <a:gd name="connsiteY5" fmla="*/ 2526622 h 3455954"/>
                <a:gd name="connsiteX6" fmla="*/ 6694320 w 6694319"/>
                <a:gd name="connsiteY6" fmla="*/ 358789 h 3455954"/>
                <a:gd name="connsiteX7" fmla="*/ 6243261 w 6694319"/>
                <a:gd name="connsiteY7" fmla="*/ 41672 h 345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4319" h="3455954">
                  <a:moveTo>
                    <a:pt x="6243261" y="41672"/>
                  </a:moveTo>
                  <a:cubicBezTo>
                    <a:pt x="6087411" y="-14720"/>
                    <a:pt x="5916586" y="-13853"/>
                    <a:pt x="5761316" y="44118"/>
                  </a:cubicBezTo>
                  <a:cubicBezTo>
                    <a:pt x="5661076" y="82583"/>
                    <a:pt x="5558153" y="113655"/>
                    <a:pt x="5453373" y="137082"/>
                  </a:cubicBezTo>
                  <a:cubicBezTo>
                    <a:pt x="4219155" y="1068251"/>
                    <a:pt x="1239417" y="1907066"/>
                    <a:pt x="1239417" y="1907066"/>
                  </a:cubicBezTo>
                  <a:cubicBezTo>
                    <a:pt x="722916" y="2712549"/>
                    <a:pt x="0" y="3455955"/>
                    <a:pt x="0" y="3455955"/>
                  </a:cubicBezTo>
                  <a:lnTo>
                    <a:pt x="1807291" y="2526622"/>
                  </a:lnTo>
                  <a:cubicBezTo>
                    <a:pt x="1807291" y="2526622"/>
                    <a:pt x="5305364" y="1402492"/>
                    <a:pt x="6694320" y="358789"/>
                  </a:cubicBezTo>
                  <a:cubicBezTo>
                    <a:pt x="6564964" y="220566"/>
                    <a:pt x="6415428" y="99774"/>
                    <a:pt x="6243261" y="41672"/>
                  </a:cubicBezTo>
                  <a:close/>
                </a:path>
              </a:pathLst>
            </a:custGeom>
            <a:solidFill>
              <a:srgbClr val="F7DB00">
                <a:alpha val="40000"/>
              </a:srgbClr>
            </a:solidFill>
            <a:ln w="30569"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E68CFD5A-14D8-46CB-AE96-FDC2892F0E70}"/>
                </a:ext>
              </a:extLst>
            </p:cNvPr>
            <p:cNvSpPr/>
            <p:nvPr/>
          </p:nvSpPr>
          <p:spPr>
            <a:xfrm>
              <a:off x="14744766" y="6760032"/>
              <a:ext cx="6184926" cy="2886025"/>
            </a:xfrm>
            <a:custGeom>
              <a:avLst/>
              <a:gdLst>
                <a:gd name="connsiteX0" fmla="*/ 5424322 w 5424322"/>
                <a:gd name="connsiteY0" fmla="*/ 359400 h 2527233"/>
                <a:gd name="connsiteX1" fmla="*/ 4973264 w 5424322"/>
                <a:gd name="connsiteY1" fmla="*/ 41672 h 2527233"/>
                <a:gd name="connsiteX2" fmla="*/ 4491319 w 5424322"/>
                <a:gd name="connsiteY2" fmla="*/ 44118 h 2527233"/>
                <a:gd name="connsiteX3" fmla="*/ 4182459 w 5424322"/>
                <a:gd name="connsiteY3" fmla="*/ 137694 h 2527233"/>
                <a:gd name="connsiteX4" fmla="*/ 0 w 5424322"/>
                <a:gd name="connsiteY4" fmla="*/ 1898809 h 2527233"/>
                <a:gd name="connsiteX5" fmla="*/ 537294 w 5424322"/>
                <a:gd name="connsiteY5" fmla="*/ 2527234 h 2527233"/>
                <a:gd name="connsiteX6" fmla="*/ 5424322 w 5424322"/>
                <a:gd name="connsiteY6" fmla="*/ 359400 h 252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24322" h="2527233">
                  <a:moveTo>
                    <a:pt x="5424322" y="359400"/>
                  </a:moveTo>
                  <a:cubicBezTo>
                    <a:pt x="5294967" y="221178"/>
                    <a:pt x="5145431" y="100386"/>
                    <a:pt x="4973264" y="41672"/>
                  </a:cubicBezTo>
                  <a:cubicBezTo>
                    <a:pt x="4817414" y="-14720"/>
                    <a:pt x="4646589" y="-13853"/>
                    <a:pt x="4491319" y="44118"/>
                  </a:cubicBezTo>
                  <a:cubicBezTo>
                    <a:pt x="4390802" y="82848"/>
                    <a:pt x="4287570" y="114124"/>
                    <a:pt x="4182459" y="137694"/>
                  </a:cubicBezTo>
                  <a:cubicBezTo>
                    <a:pt x="3020410" y="1014123"/>
                    <a:pt x="314670" y="1808292"/>
                    <a:pt x="0" y="1898809"/>
                  </a:cubicBezTo>
                  <a:cubicBezTo>
                    <a:pt x="238219" y="1835509"/>
                    <a:pt x="661145" y="1929390"/>
                    <a:pt x="537294" y="2527234"/>
                  </a:cubicBezTo>
                  <a:cubicBezTo>
                    <a:pt x="537294" y="2527234"/>
                    <a:pt x="4035367" y="1403104"/>
                    <a:pt x="5424322" y="359400"/>
                  </a:cubicBezTo>
                  <a:close/>
                </a:path>
              </a:pathLst>
            </a:custGeom>
            <a:solidFill>
              <a:srgbClr val="F7DB00">
                <a:alpha val="40000"/>
              </a:srgbClr>
            </a:solidFill>
            <a:ln w="30569"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84C15619-CF0A-4860-9117-9A36263E6CBD}"/>
                </a:ext>
              </a:extLst>
            </p:cNvPr>
            <p:cNvSpPr/>
            <p:nvPr/>
          </p:nvSpPr>
          <p:spPr>
            <a:xfrm>
              <a:off x="13296689" y="6692378"/>
              <a:ext cx="9323895" cy="4771004"/>
            </a:xfrm>
            <a:custGeom>
              <a:avLst/>
              <a:gdLst>
                <a:gd name="connsiteX0" fmla="*/ 7291244 w 8177271"/>
                <a:gd name="connsiteY0" fmla="*/ 2008204 h 4177871"/>
                <a:gd name="connsiteX1" fmla="*/ 8036485 w 8177271"/>
                <a:gd name="connsiteY1" fmla="*/ 0 h 4177871"/>
                <a:gd name="connsiteX2" fmla="*/ 7776553 w 8177271"/>
                <a:gd name="connsiteY2" fmla="*/ 386840 h 4177871"/>
                <a:gd name="connsiteX3" fmla="*/ 2075786 w 8177271"/>
                <a:gd name="connsiteY3" fmla="*/ 3475444 h 4177871"/>
                <a:gd name="connsiteX4" fmla="*/ 0 w 8177271"/>
                <a:gd name="connsiteY4" fmla="*/ 3516727 h 4177871"/>
                <a:gd name="connsiteX5" fmla="*/ 2106978 w 8177271"/>
                <a:gd name="connsiteY5" fmla="*/ 4177872 h 4177871"/>
                <a:gd name="connsiteX6" fmla="*/ 7291244 w 8177271"/>
                <a:gd name="connsiteY6" fmla="*/ 2008204 h 417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7271" h="4177871">
                  <a:moveTo>
                    <a:pt x="7291244" y="2008204"/>
                  </a:moveTo>
                  <a:cubicBezTo>
                    <a:pt x="7763403" y="1688641"/>
                    <a:pt x="8483873" y="900894"/>
                    <a:pt x="8036485" y="0"/>
                  </a:cubicBezTo>
                  <a:cubicBezTo>
                    <a:pt x="7955754" y="73087"/>
                    <a:pt x="7868599" y="198466"/>
                    <a:pt x="7776553" y="386840"/>
                  </a:cubicBezTo>
                  <a:cubicBezTo>
                    <a:pt x="6847221" y="2287096"/>
                    <a:pt x="2075786" y="3475444"/>
                    <a:pt x="2075786" y="3475444"/>
                  </a:cubicBezTo>
                  <a:cubicBezTo>
                    <a:pt x="681633" y="3723450"/>
                    <a:pt x="0" y="3516727"/>
                    <a:pt x="0" y="3516727"/>
                  </a:cubicBezTo>
                  <a:cubicBezTo>
                    <a:pt x="640349" y="4053716"/>
                    <a:pt x="2106978" y="4177872"/>
                    <a:pt x="2106978" y="4177872"/>
                  </a:cubicBezTo>
                  <a:cubicBezTo>
                    <a:pt x="4151572" y="4052798"/>
                    <a:pt x="6866180" y="2295658"/>
                    <a:pt x="7291244" y="2008204"/>
                  </a:cubicBezTo>
                  <a:close/>
                </a:path>
              </a:pathLst>
            </a:custGeom>
            <a:solidFill>
              <a:srgbClr val="F7DB00"/>
            </a:solidFill>
            <a:ln w="30569"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4A2FA94B-F880-4BE4-8EA8-5850E060A0C2}"/>
                </a:ext>
              </a:extLst>
            </p:cNvPr>
            <p:cNvSpPr/>
            <p:nvPr/>
          </p:nvSpPr>
          <p:spPr>
            <a:xfrm>
              <a:off x="14258164" y="9341743"/>
              <a:ext cx="641583" cy="561509"/>
            </a:xfrm>
            <a:custGeom>
              <a:avLst/>
              <a:gdLst>
                <a:gd name="connsiteX0" fmla="*/ 319423 w 562683"/>
                <a:gd name="connsiteY0" fmla="*/ 245992 h 491702"/>
                <a:gd name="connsiteX1" fmla="*/ 235939 w 562683"/>
                <a:gd name="connsiteY1" fmla="*/ 431615 h 491702"/>
                <a:gd name="connsiteX2" fmla="*/ 14844 w 562683"/>
                <a:gd name="connsiteY2" fmla="*/ 469840 h 491702"/>
                <a:gd name="connsiteX3" fmla="*/ 98023 w 562683"/>
                <a:gd name="connsiteY3" fmla="*/ 284829 h 491702"/>
                <a:gd name="connsiteX4" fmla="*/ 319423 w 562683"/>
                <a:gd name="connsiteY4" fmla="*/ 245992 h 491702"/>
                <a:gd name="connsiteX5" fmla="*/ 546023 w 562683"/>
                <a:gd name="connsiteY5" fmla="*/ 8078 h 491702"/>
                <a:gd name="connsiteX6" fmla="*/ 513608 w 562683"/>
                <a:gd name="connsiteY6" fmla="*/ 150276 h 491702"/>
                <a:gd name="connsiteX7" fmla="*/ 364070 w 562683"/>
                <a:gd name="connsiteY7" fmla="*/ 208073 h 491702"/>
                <a:gd name="connsiteX8" fmla="*/ 396180 w 562683"/>
                <a:gd name="connsiteY8" fmla="*/ 66487 h 491702"/>
                <a:gd name="connsiteX9" fmla="*/ 546023 w 562683"/>
                <a:gd name="connsiteY9" fmla="*/ 8078 h 49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83" h="491702">
                  <a:moveTo>
                    <a:pt x="319423" y="245992"/>
                  </a:moveTo>
                  <a:cubicBezTo>
                    <a:pt x="357037" y="287276"/>
                    <a:pt x="319423" y="370148"/>
                    <a:pt x="235939" y="431615"/>
                  </a:cubicBezTo>
                  <a:cubicBezTo>
                    <a:pt x="152456" y="493081"/>
                    <a:pt x="52458" y="510206"/>
                    <a:pt x="14844" y="469840"/>
                  </a:cubicBezTo>
                  <a:cubicBezTo>
                    <a:pt x="-22770" y="429474"/>
                    <a:pt x="13315" y="345989"/>
                    <a:pt x="98023" y="284829"/>
                  </a:cubicBezTo>
                  <a:cubicBezTo>
                    <a:pt x="182730" y="223669"/>
                    <a:pt x="280892" y="206850"/>
                    <a:pt x="319423" y="245992"/>
                  </a:cubicBezTo>
                  <a:close/>
                  <a:moveTo>
                    <a:pt x="546023" y="8078"/>
                  </a:moveTo>
                  <a:cubicBezTo>
                    <a:pt x="576603" y="31625"/>
                    <a:pt x="564677" y="94621"/>
                    <a:pt x="513608" y="150276"/>
                  </a:cubicBezTo>
                  <a:cubicBezTo>
                    <a:pt x="462539" y="205932"/>
                    <a:pt x="396485" y="231008"/>
                    <a:pt x="364070" y="208073"/>
                  </a:cubicBezTo>
                  <a:cubicBezTo>
                    <a:pt x="331655" y="185138"/>
                    <a:pt x="345722" y="121837"/>
                    <a:pt x="396180" y="66487"/>
                  </a:cubicBezTo>
                  <a:cubicBezTo>
                    <a:pt x="446637" y="11136"/>
                    <a:pt x="512385" y="-14246"/>
                    <a:pt x="546023" y="8078"/>
                  </a:cubicBezTo>
                  <a:close/>
                </a:path>
              </a:pathLst>
            </a:custGeom>
            <a:solidFill>
              <a:srgbClr val="F9A56A"/>
            </a:solidFill>
            <a:ln w="30569"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4937CF53-3589-4F5D-8195-721E1FDA7111}"/>
                </a:ext>
              </a:extLst>
            </p:cNvPr>
            <p:cNvSpPr/>
            <p:nvPr/>
          </p:nvSpPr>
          <p:spPr>
            <a:xfrm>
              <a:off x="13296689" y="6980831"/>
              <a:ext cx="6146918" cy="3726496"/>
            </a:xfrm>
            <a:custGeom>
              <a:avLst/>
              <a:gdLst>
                <a:gd name="connsiteX0" fmla="*/ 0 w 5390989"/>
                <a:gd name="connsiteY0" fmla="*/ 3263217 h 3263216"/>
                <a:gd name="connsiteX1" fmla="*/ 322010 w 5390989"/>
                <a:gd name="connsiteY1" fmla="*/ 2865674 h 3263216"/>
                <a:gd name="connsiteX2" fmla="*/ 640044 w 5390989"/>
                <a:gd name="connsiteY2" fmla="*/ 2465378 h 3263216"/>
                <a:gd name="connsiteX3" fmla="*/ 796309 w 5390989"/>
                <a:gd name="connsiteY3" fmla="*/ 2263549 h 3263216"/>
                <a:gd name="connsiteX4" fmla="*/ 950739 w 5390989"/>
                <a:gd name="connsiteY4" fmla="*/ 2060496 h 3263216"/>
                <a:gd name="connsiteX5" fmla="*/ 1099359 w 5390989"/>
                <a:gd name="connsiteY5" fmla="*/ 1854080 h 3263216"/>
                <a:gd name="connsiteX6" fmla="*/ 1169694 w 5390989"/>
                <a:gd name="connsiteY6" fmla="*/ 1748884 h 3263216"/>
                <a:gd name="connsiteX7" fmla="*/ 1234829 w 5390989"/>
                <a:gd name="connsiteY7" fmla="*/ 1642464 h 3263216"/>
                <a:gd name="connsiteX8" fmla="*/ 1244004 w 5390989"/>
                <a:gd name="connsiteY8" fmla="*/ 1627480 h 3263216"/>
                <a:gd name="connsiteX9" fmla="*/ 1259294 w 5390989"/>
                <a:gd name="connsiteY9" fmla="*/ 1622893 h 3263216"/>
                <a:gd name="connsiteX10" fmla="*/ 1789861 w 5390989"/>
                <a:gd name="connsiteY10" fmla="*/ 1458678 h 3263216"/>
                <a:gd name="connsiteX11" fmla="*/ 2054074 w 5390989"/>
                <a:gd name="connsiteY11" fmla="*/ 1372746 h 3263216"/>
                <a:gd name="connsiteX12" fmla="*/ 2317370 w 5390989"/>
                <a:gd name="connsiteY12" fmla="*/ 1284064 h 3263216"/>
                <a:gd name="connsiteX13" fmla="*/ 2579748 w 5390989"/>
                <a:gd name="connsiteY13" fmla="*/ 1192323 h 3263216"/>
                <a:gd name="connsiteX14" fmla="*/ 2841515 w 5390989"/>
                <a:gd name="connsiteY14" fmla="*/ 1100582 h 3263216"/>
                <a:gd name="connsiteX15" fmla="*/ 3102364 w 5390989"/>
                <a:gd name="connsiteY15" fmla="*/ 1004561 h 3263216"/>
                <a:gd name="connsiteX16" fmla="*/ 3362602 w 5390989"/>
                <a:gd name="connsiteY16" fmla="*/ 907315 h 3263216"/>
                <a:gd name="connsiteX17" fmla="*/ 3621311 w 5390989"/>
                <a:gd name="connsiteY17" fmla="*/ 806095 h 3263216"/>
                <a:gd name="connsiteX18" fmla="*/ 3878797 w 5390989"/>
                <a:gd name="connsiteY18" fmla="*/ 702122 h 3263216"/>
                <a:gd name="connsiteX19" fmla="*/ 4135365 w 5390989"/>
                <a:gd name="connsiteY19" fmla="*/ 595091 h 3263216"/>
                <a:gd name="connsiteX20" fmla="*/ 4390404 w 5390989"/>
                <a:gd name="connsiteY20" fmla="*/ 485614 h 3263216"/>
                <a:gd name="connsiteX21" fmla="*/ 4643303 w 5390989"/>
                <a:gd name="connsiteY21" fmla="*/ 370326 h 3263216"/>
                <a:gd name="connsiteX22" fmla="*/ 4894672 w 5390989"/>
                <a:gd name="connsiteY22" fmla="*/ 251676 h 3263216"/>
                <a:gd name="connsiteX23" fmla="*/ 5143901 w 5390989"/>
                <a:gd name="connsiteY23" fmla="*/ 127825 h 3263216"/>
                <a:gd name="connsiteX24" fmla="*/ 5390990 w 5390989"/>
                <a:gd name="connsiteY24" fmla="*/ 0 h 3263216"/>
                <a:gd name="connsiteX25" fmla="*/ 5152463 w 5390989"/>
                <a:gd name="connsiteY25" fmla="*/ 143727 h 3263216"/>
                <a:gd name="connsiteX26" fmla="*/ 4909656 w 5390989"/>
                <a:gd name="connsiteY26" fmla="*/ 280420 h 3263216"/>
                <a:gd name="connsiteX27" fmla="*/ 4665014 w 5390989"/>
                <a:gd name="connsiteY27" fmla="*/ 412222 h 3263216"/>
                <a:gd name="connsiteX28" fmla="*/ 4413645 w 5390989"/>
                <a:gd name="connsiteY28" fmla="*/ 537295 h 3263216"/>
                <a:gd name="connsiteX29" fmla="*/ 4161052 w 5390989"/>
                <a:gd name="connsiteY29" fmla="*/ 655946 h 3263216"/>
                <a:gd name="connsiteX30" fmla="*/ 3906625 w 5390989"/>
                <a:gd name="connsiteY30" fmla="*/ 770010 h 3263216"/>
                <a:gd name="connsiteX31" fmla="*/ 3650668 w 5390989"/>
                <a:gd name="connsiteY31" fmla="*/ 880405 h 3263216"/>
                <a:gd name="connsiteX32" fmla="*/ 3392571 w 5390989"/>
                <a:gd name="connsiteY32" fmla="*/ 985906 h 3263216"/>
                <a:gd name="connsiteX33" fmla="*/ 3132945 w 5390989"/>
                <a:gd name="connsiteY33" fmla="*/ 1087739 h 3263216"/>
                <a:gd name="connsiteX34" fmla="*/ 2871789 w 5390989"/>
                <a:gd name="connsiteY34" fmla="*/ 1185595 h 3263216"/>
                <a:gd name="connsiteX35" fmla="*/ 2609411 w 5390989"/>
                <a:gd name="connsiteY35" fmla="*/ 1280394 h 3263216"/>
                <a:gd name="connsiteX36" fmla="*/ 2346116 w 5390989"/>
                <a:gd name="connsiteY36" fmla="*/ 1372135 h 3263216"/>
                <a:gd name="connsiteX37" fmla="*/ 2081291 w 5390989"/>
                <a:gd name="connsiteY37" fmla="*/ 1459900 h 3263216"/>
                <a:gd name="connsiteX38" fmla="*/ 1815854 w 5390989"/>
                <a:gd name="connsiteY38" fmla="*/ 1544608 h 3263216"/>
                <a:gd name="connsiteX39" fmla="*/ 1548889 w 5390989"/>
                <a:gd name="connsiteY39" fmla="*/ 1625339 h 3263216"/>
                <a:gd name="connsiteX40" fmla="*/ 1280394 w 5390989"/>
                <a:gd name="connsiteY40" fmla="*/ 1702096 h 3263216"/>
                <a:gd name="connsiteX41" fmla="*/ 1304858 w 5390989"/>
                <a:gd name="connsiteY41" fmla="*/ 1682830 h 3263216"/>
                <a:gd name="connsiteX42" fmla="*/ 1235135 w 5390989"/>
                <a:gd name="connsiteY42" fmla="*/ 1793224 h 3263216"/>
                <a:gd name="connsiteX43" fmla="*/ 1160826 w 5390989"/>
                <a:gd name="connsiteY43" fmla="*/ 1899033 h 3263216"/>
                <a:gd name="connsiteX44" fmla="*/ 1005477 w 5390989"/>
                <a:gd name="connsiteY44" fmla="*/ 2103615 h 3263216"/>
                <a:gd name="connsiteX45" fmla="*/ 844626 w 5390989"/>
                <a:gd name="connsiteY45" fmla="*/ 2303304 h 3263216"/>
                <a:gd name="connsiteX46" fmla="*/ 680410 w 5390989"/>
                <a:gd name="connsiteY46" fmla="*/ 2499934 h 3263216"/>
                <a:gd name="connsiteX47" fmla="*/ 513441 w 5390989"/>
                <a:gd name="connsiteY47" fmla="*/ 2693813 h 3263216"/>
                <a:gd name="connsiteX48" fmla="*/ 343722 w 5390989"/>
                <a:gd name="connsiteY48" fmla="*/ 2885551 h 3263216"/>
                <a:gd name="connsiteX49" fmla="*/ 172778 w 5390989"/>
                <a:gd name="connsiteY49" fmla="*/ 3075760 h 3263216"/>
                <a:gd name="connsiteX50" fmla="*/ 0 w 5390989"/>
                <a:gd name="connsiteY50" fmla="*/ 3263217 h 326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90989" h="3263216">
                  <a:moveTo>
                    <a:pt x="0" y="3263217"/>
                  </a:moveTo>
                  <a:lnTo>
                    <a:pt x="322010" y="2865674"/>
                  </a:lnTo>
                  <a:lnTo>
                    <a:pt x="640044" y="2465378"/>
                  </a:lnTo>
                  <a:cubicBezTo>
                    <a:pt x="692336" y="2398408"/>
                    <a:pt x="744934" y="2331437"/>
                    <a:pt x="796309" y="2263549"/>
                  </a:cubicBezTo>
                  <a:cubicBezTo>
                    <a:pt x="847684" y="2195661"/>
                    <a:pt x="899670" y="2128690"/>
                    <a:pt x="950739" y="2060496"/>
                  </a:cubicBezTo>
                  <a:cubicBezTo>
                    <a:pt x="1001808" y="1992302"/>
                    <a:pt x="1051348" y="1923803"/>
                    <a:pt x="1099359" y="1854080"/>
                  </a:cubicBezTo>
                  <a:cubicBezTo>
                    <a:pt x="1123824" y="1819524"/>
                    <a:pt x="1145841" y="1783745"/>
                    <a:pt x="1169694" y="1748884"/>
                  </a:cubicBezTo>
                  <a:cubicBezTo>
                    <a:pt x="1193547" y="1714022"/>
                    <a:pt x="1212811" y="1677937"/>
                    <a:pt x="1234829" y="1642464"/>
                  </a:cubicBezTo>
                  <a:lnTo>
                    <a:pt x="1244004" y="1627480"/>
                  </a:lnTo>
                  <a:lnTo>
                    <a:pt x="1259294" y="1622893"/>
                  </a:lnTo>
                  <a:cubicBezTo>
                    <a:pt x="1436659" y="1571213"/>
                    <a:pt x="1613413" y="1515250"/>
                    <a:pt x="1789861" y="1458678"/>
                  </a:cubicBezTo>
                  <a:cubicBezTo>
                    <a:pt x="1878238" y="1430849"/>
                    <a:pt x="1966003" y="1401492"/>
                    <a:pt x="2054074" y="1372746"/>
                  </a:cubicBezTo>
                  <a:cubicBezTo>
                    <a:pt x="2142145" y="1344002"/>
                    <a:pt x="2229604" y="1313421"/>
                    <a:pt x="2317370" y="1284064"/>
                  </a:cubicBezTo>
                  <a:lnTo>
                    <a:pt x="2579748" y="1192323"/>
                  </a:lnTo>
                  <a:cubicBezTo>
                    <a:pt x="2667513" y="1161743"/>
                    <a:pt x="2754667" y="1131163"/>
                    <a:pt x="2841515" y="1100582"/>
                  </a:cubicBezTo>
                  <a:cubicBezTo>
                    <a:pt x="2928363" y="1070002"/>
                    <a:pt x="3015823" y="1037893"/>
                    <a:pt x="3102364" y="1004561"/>
                  </a:cubicBezTo>
                  <a:lnTo>
                    <a:pt x="3362602" y="907315"/>
                  </a:lnTo>
                  <a:lnTo>
                    <a:pt x="3621311" y="806095"/>
                  </a:lnTo>
                  <a:cubicBezTo>
                    <a:pt x="3707854" y="772762"/>
                    <a:pt x="3792867" y="736678"/>
                    <a:pt x="3878797" y="702122"/>
                  </a:cubicBezTo>
                  <a:cubicBezTo>
                    <a:pt x="3964727" y="667566"/>
                    <a:pt x="4050658" y="632705"/>
                    <a:pt x="4135365" y="595091"/>
                  </a:cubicBezTo>
                  <a:lnTo>
                    <a:pt x="4390404" y="485614"/>
                  </a:lnTo>
                  <a:lnTo>
                    <a:pt x="4643303" y="370326"/>
                  </a:lnTo>
                  <a:cubicBezTo>
                    <a:pt x="4728621" y="333630"/>
                    <a:pt x="4811188" y="291736"/>
                    <a:pt x="4894672" y="251676"/>
                  </a:cubicBezTo>
                  <a:cubicBezTo>
                    <a:pt x="4978157" y="211615"/>
                    <a:pt x="5062557" y="172472"/>
                    <a:pt x="5143901" y="127825"/>
                  </a:cubicBezTo>
                  <a:cubicBezTo>
                    <a:pt x="5225244" y="83178"/>
                    <a:pt x="5308423" y="42507"/>
                    <a:pt x="5390990" y="0"/>
                  </a:cubicBezTo>
                  <a:cubicBezTo>
                    <a:pt x="5311480" y="47705"/>
                    <a:pt x="5232585" y="96634"/>
                    <a:pt x="5152463" y="143727"/>
                  </a:cubicBezTo>
                  <a:cubicBezTo>
                    <a:pt x="5072343" y="190820"/>
                    <a:pt x="4991000" y="235468"/>
                    <a:pt x="4909656" y="280420"/>
                  </a:cubicBezTo>
                  <a:cubicBezTo>
                    <a:pt x="4828313" y="325373"/>
                    <a:pt x="4747275" y="372161"/>
                    <a:pt x="4665014" y="412222"/>
                  </a:cubicBezTo>
                  <a:lnTo>
                    <a:pt x="4413645" y="537295"/>
                  </a:lnTo>
                  <a:cubicBezTo>
                    <a:pt x="4329856" y="578068"/>
                    <a:pt x="4245657" y="617618"/>
                    <a:pt x="4161052" y="655946"/>
                  </a:cubicBezTo>
                  <a:cubicBezTo>
                    <a:pt x="4077262" y="695700"/>
                    <a:pt x="3991943" y="733008"/>
                    <a:pt x="3906625" y="770010"/>
                  </a:cubicBezTo>
                  <a:cubicBezTo>
                    <a:pt x="3821306" y="807012"/>
                    <a:pt x="3736904" y="845849"/>
                    <a:pt x="3650668" y="880405"/>
                  </a:cubicBezTo>
                  <a:lnTo>
                    <a:pt x="3392571" y="985906"/>
                  </a:lnTo>
                  <a:lnTo>
                    <a:pt x="3132945" y="1087739"/>
                  </a:lnTo>
                  <a:cubicBezTo>
                    <a:pt x="3046403" y="1121683"/>
                    <a:pt x="2958943" y="1153487"/>
                    <a:pt x="2871789" y="1185595"/>
                  </a:cubicBezTo>
                  <a:cubicBezTo>
                    <a:pt x="2784636" y="1217705"/>
                    <a:pt x="2697176" y="1249814"/>
                    <a:pt x="2609411" y="1280394"/>
                  </a:cubicBezTo>
                  <a:cubicBezTo>
                    <a:pt x="2521646" y="1310975"/>
                    <a:pt x="2434492" y="1343083"/>
                    <a:pt x="2346116" y="1372135"/>
                  </a:cubicBezTo>
                  <a:cubicBezTo>
                    <a:pt x="2257738" y="1401187"/>
                    <a:pt x="2169973" y="1431767"/>
                    <a:pt x="2081291" y="1459900"/>
                  </a:cubicBezTo>
                  <a:cubicBezTo>
                    <a:pt x="1992607" y="1488034"/>
                    <a:pt x="1904537" y="1517085"/>
                    <a:pt x="1815854" y="1544608"/>
                  </a:cubicBezTo>
                  <a:cubicBezTo>
                    <a:pt x="1727171" y="1572130"/>
                    <a:pt x="1637877" y="1599041"/>
                    <a:pt x="1548889" y="1625339"/>
                  </a:cubicBezTo>
                  <a:cubicBezTo>
                    <a:pt x="1459900" y="1651639"/>
                    <a:pt x="1370300" y="1677326"/>
                    <a:pt x="1280394" y="1702096"/>
                  </a:cubicBezTo>
                  <a:lnTo>
                    <a:pt x="1304858" y="1682830"/>
                  </a:lnTo>
                  <a:cubicBezTo>
                    <a:pt x="1281617" y="1719527"/>
                    <a:pt x="1259905" y="1758057"/>
                    <a:pt x="1235135" y="1793224"/>
                  </a:cubicBezTo>
                  <a:cubicBezTo>
                    <a:pt x="1210365" y="1828392"/>
                    <a:pt x="1186819" y="1864783"/>
                    <a:pt x="1160826" y="1899033"/>
                  </a:cubicBezTo>
                  <a:cubicBezTo>
                    <a:pt x="1110368" y="1968450"/>
                    <a:pt x="1058075" y="2036032"/>
                    <a:pt x="1005477" y="2103615"/>
                  </a:cubicBezTo>
                  <a:cubicBezTo>
                    <a:pt x="952879" y="2171197"/>
                    <a:pt x="899364" y="2237555"/>
                    <a:pt x="844626" y="2303304"/>
                  </a:cubicBezTo>
                  <a:cubicBezTo>
                    <a:pt x="789887" y="2369051"/>
                    <a:pt x="735454" y="2434492"/>
                    <a:pt x="680410" y="2499934"/>
                  </a:cubicBezTo>
                  <a:cubicBezTo>
                    <a:pt x="625365" y="2565375"/>
                    <a:pt x="570015" y="2629900"/>
                    <a:pt x="513441" y="2693813"/>
                  </a:cubicBezTo>
                  <a:lnTo>
                    <a:pt x="343722" y="2885551"/>
                  </a:lnTo>
                  <a:lnTo>
                    <a:pt x="172778" y="3075760"/>
                  </a:lnTo>
                  <a:cubicBezTo>
                    <a:pt x="116511" y="3138755"/>
                    <a:pt x="58407" y="3200833"/>
                    <a:pt x="0" y="3263217"/>
                  </a:cubicBezTo>
                  <a:close/>
                </a:path>
              </a:pathLst>
            </a:custGeom>
            <a:solidFill>
              <a:srgbClr val="F79000"/>
            </a:solidFill>
            <a:ln w="30569"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D6D8B4F0-7997-4298-B4E8-04604844156F}"/>
                </a:ext>
              </a:extLst>
            </p:cNvPr>
            <p:cNvSpPr/>
            <p:nvPr/>
          </p:nvSpPr>
          <p:spPr>
            <a:xfrm>
              <a:off x="19860281" y="5748211"/>
              <a:ext cx="2821655" cy="3279731"/>
            </a:xfrm>
            <a:custGeom>
              <a:avLst/>
              <a:gdLst>
                <a:gd name="connsiteX0" fmla="*/ 0 w 2474656"/>
                <a:gd name="connsiteY0" fmla="*/ 668993 h 2871993"/>
                <a:gd name="connsiteX1" fmla="*/ 1192629 w 2474656"/>
                <a:gd name="connsiteY1" fmla="*/ 867459 h 2871993"/>
                <a:gd name="connsiteX2" fmla="*/ 1319232 w 2474656"/>
                <a:gd name="connsiteY2" fmla="*/ 2871993 h 2871993"/>
                <a:gd name="connsiteX3" fmla="*/ 1543998 w 2474656"/>
                <a:gd name="connsiteY3" fmla="*/ 2725514 h 2871993"/>
                <a:gd name="connsiteX4" fmla="*/ 2142757 w 2474656"/>
                <a:gd name="connsiteY4" fmla="*/ 415789 h 2871993"/>
                <a:gd name="connsiteX5" fmla="*/ 0 w 2474656"/>
                <a:gd name="connsiteY5" fmla="*/ 668993 h 287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4656" h="2871993">
                  <a:moveTo>
                    <a:pt x="0" y="668993"/>
                  </a:moveTo>
                  <a:cubicBezTo>
                    <a:pt x="318647" y="554929"/>
                    <a:pt x="817411" y="473891"/>
                    <a:pt x="1192629" y="867459"/>
                  </a:cubicBezTo>
                  <a:cubicBezTo>
                    <a:pt x="1673045" y="1369586"/>
                    <a:pt x="1635126" y="2247239"/>
                    <a:pt x="1319232" y="2871993"/>
                  </a:cubicBezTo>
                  <a:cubicBezTo>
                    <a:pt x="1419842" y="2807775"/>
                    <a:pt x="1496293" y="2757624"/>
                    <a:pt x="1543998" y="2725514"/>
                  </a:cubicBezTo>
                  <a:cubicBezTo>
                    <a:pt x="2070588" y="2371395"/>
                    <a:pt x="2962309" y="1438392"/>
                    <a:pt x="2142757" y="415789"/>
                  </a:cubicBezTo>
                  <a:cubicBezTo>
                    <a:pt x="1425346" y="-481129"/>
                    <a:pt x="388063" y="296832"/>
                    <a:pt x="0" y="668993"/>
                  </a:cubicBezTo>
                  <a:close/>
                </a:path>
              </a:pathLst>
            </a:custGeom>
            <a:solidFill>
              <a:srgbClr val="A3143A"/>
            </a:solidFill>
            <a:ln w="30569"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EA6A9EEA-57C5-4AD0-A447-38BD71588C5B}"/>
                </a:ext>
              </a:extLst>
            </p:cNvPr>
            <p:cNvSpPr/>
            <p:nvPr/>
          </p:nvSpPr>
          <p:spPr>
            <a:xfrm>
              <a:off x="19848776" y="5853688"/>
              <a:ext cx="2770417" cy="3279717"/>
            </a:xfrm>
            <a:custGeom>
              <a:avLst/>
              <a:gdLst>
                <a:gd name="connsiteX0" fmla="*/ 0 w 2429720"/>
                <a:gd name="connsiteY0" fmla="*/ 669288 h 2871981"/>
                <a:gd name="connsiteX1" fmla="*/ 1192629 w 2429720"/>
                <a:gd name="connsiteY1" fmla="*/ 867447 h 2871981"/>
                <a:gd name="connsiteX2" fmla="*/ 1319230 w 2429720"/>
                <a:gd name="connsiteY2" fmla="*/ 2871981 h 2871981"/>
                <a:gd name="connsiteX3" fmla="*/ 1543690 w 2429720"/>
                <a:gd name="connsiteY3" fmla="*/ 2725503 h 2871981"/>
                <a:gd name="connsiteX4" fmla="*/ 2085877 w 2429720"/>
                <a:gd name="connsiteY4" fmla="*/ 415777 h 2871981"/>
                <a:gd name="connsiteX5" fmla="*/ 0 w 2429720"/>
                <a:gd name="connsiteY5" fmla="*/ 669288 h 287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9720" h="2871981">
                  <a:moveTo>
                    <a:pt x="0" y="669288"/>
                  </a:moveTo>
                  <a:cubicBezTo>
                    <a:pt x="318646" y="554917"/>
                    <a:pt x="817103" y="473880"/>
                    <a:pt x="1192629" y="867447"/>
                  </a:cubicBezTo>
                  <a:cubicBezTo>
                    <a:pt x="1672739" y="1369575"/>
                    <a:pt x="1634818" y="2247228"/>
                    <a:pt x="1319230" y="2871981"/>
                  </a:cubicBezTo>
                  <a:cubicBezTo>
                    <a:pt x="1419840" y="2807764"/>
                    <a:pt x="1495985" y="2757612"/>
                    <a:pt x="1543690" y="2725503"/>
                  </a:cubicBezTo>
                  <a:cubicBezTo>
                    <a:pt x="2070282" y="2371383"/>
                    <a:pt x="2905429" y="1438381"/>
                    <a:pt x="2085877" y="415777"/>
                  </a:cubicBezTo>
                  <a:cubicBezTo>
                    <a:pt x="1368159" y="-481141"/>
                    <a:pt x="387757" y="296820"/>
                    <a:pt x="0" y="669288"/>
                  </a:cubicBezTo>
                  <a:close/>
                </a:path>
              </a:pathLst>
            </a:custGeom>
            <a:solidFill>
              <a:srgbClr val="DC3258"/>
            </a:solidFill>
            <a:ln w="30569"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3A20814E-ECE6-4345-B417-484AF00CE300}"/>
                </a:ext>
              </a:extLst>
            </p:cNvPr>
            <p:cNvSpPr/>
            <p:nvPr/>
          </p:nvSpPr>
          <p:spPr>
            <a:xfrm>
              <a:off x="19848428" y="6067569"/>
              <a:ext cx="2713446" cy="3064788"/>
            </a:xfrm>
            <a:custGeom>
              <a:avLst/>
              <a:gdLst>
                <a:gd name="connsiteX0" fmla="*/ 1194158 w 2379754"/>
                <a:gd name="connsiteY0" fmla="*/ 679239 h 2683772"/>
                <a:gd name="connsiteX1" fmla="*/ 1320760 w 2379754"/>
                <a:gd name="connsiteY1" fmla="*/ 2683773 h 2683772"/>
                <a:gd name="connsiteX2" fmla="*/ 1545218 w 2379754"/>
                <a:gd name="connsiteY2" fmla="*/ 2537294 h 2683772"/>
                <a:gd name="connsiteX3" fmla="*/ 2379754 w 2379754"/>
                <a:gd name="connsiteY3" fmla="*/ 1468820 h 2683772"/>
                <a:gd name="connsiteX4" fmla="*/ 1762033 w 2379754"/>
                <a:gd name="connsiteY4" fmla="*/ 699727 h 2683772"/>
                <a:gd name="connsiteX5" fmla="*/ 642185 w 2379754"/>
                <a:gd name="connsiteY5" fmla="*/ 357 h 2683772"/>
                <a:gd name="connsiteX6" fmla="*/ 0 w 2379754"/>
                <a:gd name="connsiteY6" fmla="*/ 481079 h 2683772"/>
                <a:gd name="connsiteX7" fmla="*/ 1194158 w 2379754"/>
                <a:gd name="connsiteY7" fmla="*/ 679239 h 268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754" h="2683772">
                  <a:moveTo>
                    <a:pt x="1194158" y="679239"/>
                  </a:moveTo>
                  <a:cubicBezTo>
                    <a:pt x="1674268" y="1181366"/>
                    <a:pt x="1636349" y="2059019"/>
                    <a:pt x="1320760" y="2683773"/>
                  </a:cubicBezTo>
                  <a:cubicBezTo>
                    <a:pt x="1421369" y="2619555"/>
                    <a:pt x="1497513" y="2569403"/>
                    <a:pt x="1545218" y="2537294"/>
                  </a:cubicBezTo>
                  <a:cubicBezTo>
                    <a:pt x="1843071" y="2336993"/>
                    <a:pt x="2239696" y="1951376"/>
                    <a:pt x="2379754" y="1468820"/>
                  </a:cubicBezTo>
                  <a:cubicBezTo>
                    <a:pt x="2228382" y="1458117"/>
                    <a:pt x="2028081" y="1185647"/>
                    <a:pt x="1762033" y="699727"/>
                  </a:cubicBezTo>
                  <a:cubicBezTo>
                    <a:pt x="1425650" y="85370"/>
                    <a:pt x="933920" y="-6676"/>
                    <a:pt x="642185" y="357"/>
                  </a:cubicBezTo>
                  <a:cubicBezTo>
                    <a:pt x="408016" y="131815"/>
                    <a:pt x="192110" y="293435"/>
                    <a:pt x="0" y="481079"/>
                  </a:cubicBezTo>
                  <a:cubicBezTo>
                    <a:pt x="318952" y="367626"/>
                    <a:pt x="817409" y="286588"/>
                    <a:pt x="1194158" y="679239"/>
                  </a:cubicBezTo>
                  <a:close/>
                </a:path>
              </a:pathLst>
            </a:custGeom>
            <a:solidFill>
              <a:srgbClr val="DC3258">
                <a:alpha val="50000"/>
              </a:srgbClr>
            </a:solidFill>
            <a:ln w="30569"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207A978-81E6-4890-96EB-3909859F38F1}"/>
                </a:ext>
              </a:extLst>
            </p:cNvPr>
            <p:cNvSpPr/>
            <p:nvPr/>
          </p:nvSpPr>
          <p:spPr>
            <a:xfrm>
              <a:off x="19514388" y="6238443"/>
              <a:ext cx="2483712" cy="2843280"/>
            </a:xfrm>
            <a:custGeom>
              <a:avLst/>
              <a:gdLst>
                <a:gd name="connsiteX0" fmla="*/ 1714328 w 2178272"/>
                <a:gd name="connsiteY0" fmla="*/ 437868 h 2489802"/>
                <a:gd name="connsiteX1" fmla="*/ 0 w 2178272"/>
                <a:gd name="connsiteY1" fmla="*/ 540618 h 2489802"/>
                <a:gd name="connsiteX2" fmla="*/ 1295991 w 2178272"/>
                <a:gd name="connsiteY2" fmla="*/ 730521 h 2489802"/>
                <a:gd name="connsiteX3" fmla="*/ 1653474 w 2178272"/>
                <a:gd name="connsiteY3" fmla="*/ 1795937 h 2489802"/>
                <a:gd name="connsiteX4" fmla="*/ 1730730 w 2178272"/>
                <a:gd name="connsiteY4" fmla="*/ 1852938 h 2489802"/>
                <a:gd name="connsiteX5" fmla="*/ 1726255 w 2178272"/>
                <a:gd name="connsiteY5" fmla="*/ 1889207 h 2489802"/>
                <a:gd name="connsiteX6" fmla="*/ 1665094 w 2178272"/>
                <a:gd name="connsiteY6" fmla="*/ 2011527 h 2489802"/>
                <a:gd name="connsiteX7" fmla="*/ 1673045 w 2178272"/>
                <a:gd name="connsiteY7" fmla="*/ 2011527 h 2489802"/>
                <a:gd name="connsiteX8" fmla="*/ 1673045 w 2178272"/>
                <a:gd name="connsiteY8" fmla="*/ 2489802 h 2489802"/>
                <a:gd name="connsiteX9" fmla="*/ 1714328 w 2178272"/>
                <a:gd name="connsiteY9" fmla="*/ 437868 h 248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78272" h="2489802">
                  <a:moveTo>
                    <a:pt x="1714328" y="437868"/>
                  </a:moveTo>
                  <a:cubicBezTo>
                    <a:pt x="1113121" y="-311959"/>
                    <a:pt x="288984" y="21977"/>
                    <a:pt x="0" y="540618"/>
                  </a:cubicBezTo>
                  <a:cubicBezTo>
                    <a:pt x="444026" y="303009"/>
                    <a:pt x="848908" y="173655"/>
                    <a:pt x="1295991" y="730521"/>
                  </a:cubicBezTo>
                  <a:cubicBezTo>
                    <a:pt x="1601793" y="1112162"/>
                    <a:pt x="1690476" y="1473621"/>
                    <a:pt x="1653474" y="1795937"/>
                  </a:cubicBezTo>
                  <a:cubicBezTo>
                    <a:pt x="1690547" y="1790343"/>
                    <a:pt x="1725137" y="1815863"/>
                    <a:pt x="1730730" y="1852938"/>
                  </a:cubicBezTo>
                  <a:cubicBezTo>
                    <a:pt x="1732582" y="1865209"/>
                    <a:pt x="1731035" y="1877753"/>
                    <a:pt x="1726255" y="1889207"/>
                  </a:cubicBezTo>
                  <a:cubicBezTo>
                    <a:pt x="1707601" y="1931713"/>
                    <a:pt x="1686807" y="1972384"/>
                    <a:pt x="1665094" y="2011527"/>
                  </a:cubicBezTo>
                  <a:lnTo>
                    <a:pt x="1673045" y="2011527"/>
                  </a:lnTo>
                  <a:lnTo>
                    <a:pt x="1673045" y="2489802"/>
                  </a:lnTo>
                  <a:cubicBezTo>
                    <a:pt x="2194132" y="2080333"/>
                    <a:pt x="2466603" y="1376987"/>
                    <a:pt x="1714328" y="437868"/>
                  </a:cubicBezTo>
                  <a:close/>
                </a:path>
              </a:pathLst>
            </a:custGeom>
            <a:solidFill>
              <a:srgbClr val="65BFFF"/>
            </a:solidFill>
            <a:ln w="30569"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7EDE5F66-A98F-4724-AAB8-75A3DB09FA65}"/>
                </a:ext>
              </a:extLst>
            </p:cNvPr>
            <p:cNvSpPr/>
            <p:nvPr/>
          </p:nvSpPr>
          <p:spPr>
            <a:xfrm>
              <a:off x="19325753" y="6438188"/>
              <a:ext cx="2483877" cy="3141866"/>
            </a:xfrm>
            <a:custGeom>
              <a:avLst/>
              <a:gdLst>
                <a:gd name="connsiteX0" fmla="*/ 1136055 w 2178417"/>
                <a:gd name="connsiteY0" fmla="*/ 2751269 h 2751268"/>
                <a:gd name="connsiteX1" fmla="*/ 1881295 w 2178417"/>
                <a:gd name="connsiteY1" fmla="*/ 2294400 h 2751268"/>
                <a:gd name="connsiteX2" fmla="*/ 1714328 w 2178417"/>
                <a:gd name="connsiteY2" fmla="*/ 437874 h 2751268"/>
                <a:gd name="connsiteX3" fmla="*/ 561759 w 2178417"/>
                <a:gd name="connsiteY3" fmla="*/ 62043 h 2751268"/>
                <a:gd name="connsiteX4" fmla="*/ 413139 w 2178417"/>
                <a:gd name="connsiteY4" fmla="*/ 201795 h 2751268"/>
                <a:gd name="connsiteX5" fmla="*/ 10704 w 2178417"/>
                <a:gd name="connsiteY5" fmla="*/ 522887 h 2751268"/>
                <a:gd name="connsiteX6" fmla="*/ 0 w 2178417"/>
                <a:gd name="connsiteY6" fmla="*/ 540624 h 2751268"/>
                <a:gd name="connsiteX7" fmla="*/ 1295991 w 2178417"/>
                <a:gd name="connsiteY7" fmla="*/ 730221 h 2751268"/>
                <a:gd name="connsiteX8" fmla="*/ 1136055 w 2178417"/>
                <a:gd name="connsiteY8" fmla="*/ 2751269 h 275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8417" h="2751268">
                  <a:moveTo>
                    <a:pt x="1136055" y="2751269"/>
                  </a:moveTo>
                  <a:cubicBezTo>
                    <a:pt x="1463264" y="2561060"/>
                    <a:pt x="1721667" y="2398067"/>
                    <a:pt x="1881295" y="2294400"/>
                  </a:cubicBezTo>
                  <a:cubicBezTo>
                    <a:pt x="2251623" y="1871781"/>
                    <a:pt x="2358042" y="1240911"/>
                    <a:pt x="1714328" y="437874"/>
                  </a:cubicBezTo>
                  <a:cubicBezTo>
                    <a:pt x="1355927" y="-9515"/>
                    <a:pt x="919242" y="-70981"/>
                    <a:pt x="561759" y="62043"/>
                  </a:cubicBezTo>
                  <a:cubicBezTo>
                    <a:pt x="503962" y="113418"/>
                    <a:pt x="453810" y="161123"/>
                    <a:pt x="413139" y="201795"/>
                  </a:cubicBezTo>
                  <a:cubicBezTo>
                    <a:pt x="289215" y="321044"/>
                    <a:pt x="154493" y="428536"/>
                    <a:pt x="10704" y="522887"/>
                  </a:cubicBezTo>
                  <a:cubicBezTo>
                    <a:pt x="7033" y="528698"/>
                    <a:pt x="3363" y="534508"/>
                    <a:pt x="0" y="540624"/>
                  </a:cubicBezTo>
                  <a:cubicBezTo>
                    <a:pt x="444024" y="303015"/>
                    <a:pt x="848908" y="173661"/>
                    <a:pt x="1295991" y="730221"/>
                  </a:cubicBezTo>
                  <a:cubicBezTo>
                    <a:pt x="1969978" y="1569037"/>
                    <a:pt x="1592313" y="2311831"/>
                    <a:pt x="1136055" y="2751269"/>
                  </a:cubicBezTo>
                  <a:close/>
                </a:path>
              </a:pathLst>
            </a:custGeom>
            <a:solidFill>
              <a:srgbClr val="F7DB00"/>
            </a:solidFill>
            <a:ln w="30569"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1049819D-637B-4462-9037-D61154925CF8}"/>
                </a:ext>
              </a:extLst>
            </p:cNvPr>
            <p:cNvSpPr/>
            <p:nvPr/>
          </p:nvSpPr>
          <p:spPr>
            <a:xfrm>
              <a:off x="19442909" y="6355979"/>
              <a:ext cx="2484479" cy="3318712"/>
            </a:xfrm>
            <a:custGeom>
              <a:avLst/>
              <a:gdLst>
                <a:gd name="connsiteX0" fmla="*/ 1714328 w 2178945"/>
                <a:gd name="connsiteY0" fmla="*/ 437998 h 2906128"/>
                <a:gd name="connsiteX1" fmla="*/ 0 w 2178945"/>
                <a:gd name="connsiteY1" fmla="*/ 540748 h 2906128"/>
                <a:gd name="connsiteX2" fmla="*/ 1295991 w 2178945"/>
                <a:gd name="connsiteY2" fmla="*/ 730345 h 2906128"/>
                <a:gd name="connsiteX3" fmla="*/ 957773 w 2178945"/>
                <a:gd name="connsiteY3" fmla="*/ 2906129 h 2906128"/>
                <a:gd name="connsiteX4" fmla="*/ 1528400 w 2178945"/>
                <a:gd name="connsiteY4" fmla="*/ 2593598 h 2906128"/>
                <a:gd name="connsiteX5" fmla="*/ 1714328 w 2178945"/>
                <a:gd name="connsiteY5" fmla="*/ 437998 h 290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8945" h="2906128">
                  <a:moveTo>
                    <a:pt x="1714328" y="437998"/>
                  </a:moveTo>
                  <a:cubicBezTo>
                    <a:pt x="1113121" y="-312135"/>
                    <a:pt x="289290" y="22107"/>
                    <a:pt x="0" y="540748"/>
                  </a:cubicBezTo>
                  <a:cubicBezTo>
                    <a:pt x="444026" y="303140"/>
                    <a:pt x="848908" y="173785"/>
                    <a:pt x="1295991" y="730345"/>
                  </a:cubicBezTo>
                  <a:cubicBezTo>
                    <a:pt x="2054992" y="1678332"/>
                    <a:pt x="1477637" y="2501247"/>
                    <a:pt x="957773" y="2906129"/>
                  </a:cubicBezTo>
                  <a:cubicBezTo>
                    <a:pt x="1092021" y="2821422"/>
                    <a:pt x="1469992" y="2630906"/>
                    <a:pt x="1528400" y="2593598"/>
                  </a:cubicBezTo>
                  <a:cubicBezTo>
                    <a:pt x="2138476" y="2203700"/>
                    <a:pt x="2534490" y="1460295"/>
                    <a:pt x="1714328" y="437998"/>
                  </a:cubicBezTo>
                  <a:close/>
                </a:path>
              </a:pathLst>
            </a:custGeom>
            <a:solidFill>
              <a:srgbClr val="FFFFFF"/>
            </a:solidFill>
            <a:ln w="30569"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067CC446-7A4F-4CB3-9CC6-8297D4F39D4A}"/>
                </a:ext>
              </a:extLst>
            </p:cNvPr>
            <p:cNvSpPr/>
            <p:nvPr/>
          </p:nvSpPr>
          <p:spPr>
            <a:xfrm>
              <a:off x="19450929" y="6573181"/>
              <a:ext cx="2483057" cy="3073573"/>
            </a:xfrm>
            <a:custGeom>
              <a:avLst/>
              <a:gdLst>
                <a:gd name="connsiteX0" fmla="*/ 1289570 w 2177698"/>
                <a:gd name="connsiteY0" fmla="*/ 540146 h 2691465"/>
                <a:gd name="connsiteX1" fmla="*/ 1329630 w 2177698"/>
                <a:gd name="connsiteY1" fmla="*/ 592133 h 2691465"/>
                <a:gd name="connsiteX2" fmla="*/ 1343696 w 2177698"/>
                <a:gd name="connsiteY2" fmla="*/ 610787 h 2691465"/>
                <a:gd name="connsiteX3" fmla="*/ 1370606 w 2177698"/>
                <a:gd name="connsiteY3" fmla="*/ 648401 h 2691465"/>
                <a:gd name="connsiteX4" fmla="*/ 1378558 w 2177698"/>
                <a:gd name="connsiteY4" fmla="*/ 659409 h 2691465"/>
                <a:gd name="connsiteX5" fmla="*/ 1381311 w 2177698"/>
                <a:gd name="connsiteY5" fmla="*/ 663691 h 2691465"/>
                <a:gd name="connsiteX6" fmla="*/ 1545220 w 2177698"/>
                <a:gd name="connsiteY6" fmla="*/ 1978641 h 2691465"/>
                <a:gd name="connsiteX7" fmla="*/ 1545220 w 2177698"/>
                <a:gd name="connsiteY7" fmla="*/ 1981699 h 2691465"/>
                <a:gd name="connsiteX8" fmla="*/ 1542467 w 2177698"/>
                <a:gd name="connsiteY8" fmla="*/ 1987509 h 2691465"/>
                <a:gd name="connsiteX9" fmla="*/ 1517391 w 2177698"/>
                <a:gd name="connsiteY9" fmla="*/ 2041330 h 2691465"/>
                <a:gd name="connsiteX10" fmla="*/ 1508524 w 2177698"/>
                <a:gd name="connsiteY10" fmla="*/ 2059678 h 2691465"/>
                <a:gd name="connsiteX11" fmla="*/ 1484670 w 2177698"/>
                <a:gd name="connsiteY11" fmla="*/ 2104325 h 2691465"/>
                <a:gd name="connsiteX12" fmla="*/ 1472133 w 2177698"/>
                <a:gd name="connsiteY12" fmla="*/ 2126955 h 2691465"/>
                <a:gd name="connsiteX13" fmla="*/ 1448281 w 2177698"/>
                <a:gd name="connsiteY13" fmla="*/ 2167626 h 2691465"/>
                <a:gd name="connsiteX14" fmla="*/ 1434214 w 2177698"/>
                <a:gd name="connsiteY14" fmla="*/ 2190562 h 2691465"/>
                <a:gd name="connsiteX15" fmla="*/ 1407915 w 2177698"/>
                <a:gd name="connsiteY15" fmla="*/ 2231234 h 2691465"/>
                <a:gd name="connsiteX16" fmla="*/ 1394460 w 2177698"/>
                <a:gd name="connsiteY16" fmla="*/ 2251111 h 2691465"/>
                <a:gd name="connsiteX17" fmla="*/ 1363880 w 2177698"/>
                <a:gd name="connsiteY17" fmla="*/ 2295452 h 2691465"/>
                <a:gd name="connsiteX18" fmla="*/ 1353788 w 2177698"/>
                <a:gd name="connsiteY18" fmla="*/ 2309213 h 2691465"/>
                <a:gd name="connsiteX19" fmla="*/ 1313728 w 2177698"/>
                <a:gd name="connsiteY19" fmla="*/ 2361200 h 2691465"/>
                <a:gd name="connsiteX20" fmla="*/ 1310058 w 2177698"/>
                <a:gd name="connsiteY20" fmla="*/ 2365787 h 2691465"/>
                <a:gd name="connsiteX21" fmla="*/ 1263269 w 2177698"/>
                <a:gd name="connsiteY21" fmla="*/ 2421443 h 2691465"/>
                <a:gd name="connsiteX22" fmla="*/ 1263269 w 2177698"/>
                <a:gd name="connsiteY22" fmla="*/ 2421443 h 2691465"/>
                <a:gd name="connsiteX23" fmla="*/ 1215258 w 2177698"/>
                <a:gd name="connsiteY23" fmla="*/ 2474958 h 2691465"/>
                <a:gd name="connsiteX24" fmla="*/ 1215258 w 2177698"/>
                <a:gd name="connsiteY24" fmla="*/ 2476487 h 2691465"/>
                <a:gd name="connsiteX25" fmla="*/ 1215258 w 2177698"/>
                <a:gd name="connsiteY25" fmla="*/ 2476487 h 2691465"/>
                <a:gd name="connsiteX26" fmla="*/ 1005172 w 2177698"/>
                <a:gd name="connsiteY26" fmla="*/ 2674341 h 2691465"/>
                <a:gd name="connsiteX27" fmla="*/ 992329 w 2177698"/>
                <a:gd name="connsiteY27" fmla="*/ 2691466 h 2691465"/>
                <a:gd name="connsiteX28" fmla="*/ 1527177 w 2177698"/>
                <a:gd name="connsiteY28" fmla="*/ 2400648 h 2691465"/>
                <a:gd name="connsiteX29" fmla="*/ 2108202 w 2177698"/>
                <a:gd name="connsiteY29" fmla="*/ 932796 h 2691465"/>
                <a:gd name="connsiteX30" fmla="*/ 2020130 w 2177698"/>
                <a:gd name="connsiteY30" fmla="*/ 1200068 h 2691465"/>
                <a:gd name="connsiteX31" fmla="*/ 1741239 w 2177698"/>
                <a:gd name="connsiteY31" fmla="*/ 944417 h 2691465"/>
                <a:gd name="connsiteX32" fmla="*/ 1456231 w 2177698"/>
                <a:gd name="connsiteY32" fmla="*/ 440760 h 2691465"/>
                <a:gd name="connsiteX33" fmla="*/ 187457 w 2177698"/>
                <a:gd name="connsiteY33" fmla="*/ 107436 h 2691465"/>
                <a:gd name="connsiteX34" fmla="*/ 85624 w 2177698"/>
                <a:gd name="connsiteY34" fmla="*/ 219971 h 2691465"/>
                <a:gd name="connsiteX35" fmla="*/ 80120 w 2177698"/>
                <a:gd name="connsiteY35" fmla="*/ 227311 h 2691465"/>
                <a:gd name="connsiteX36" fmla="*/ 44954 w 2177698"/>
                <a:gd name="connsiteY36" fmla="*/ 276239 h 2691465"/>
                <a:gd name="connsiteX37" fmla="*/ 35780 w 2177698"/>
                <a:gd name="connsiteY37" fmla="*/ 289695 h 2691465"/>
                <a:gd name="connsiteX38" fmla="*/ 0 w 2177698"/>
                <a:gd name="connsiteY38" fmla="*/ 348409 h 2691465"/>
                <a:gd name="connsiteX39" fmla="*/ 1289570 w 2177698"/>
                <a:gd name="connsiteY39" fmla="*/ 540146 h 269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77698" h="2691465">
                  <a:moveTo>
                    <a:pt x="1289570" y="540146"/>
                  </a:moveTo>
                  <a:cubicBezTo>
                    <a:pt x="1303330" y="557577"/>
                    <a:pt x="1316785" y="574702"/>
                    <a:pt x="1329630" y="592133"/>
                  </a:cubicBezTo>
                  <a:cubicBezTo>
                    <a:pt x="1334522" y="598249"/>
                    <a:pt x="1339110" y="604365"/>
                    <a:pt x="1343696" y="610787"/>
                  </a:cubicBezTo>
                  <a:cubicBezTo>
                    <a:pt x="1352869" y="623325"/>
                    <a:pt x="1362045" y="635863"/>
                    <a:pt x="1370606" y="648401"/>
                  </a:cubicBezTo>
                  <a:lnTo>
                    <a:pt x="1378558" y="659409"/>
                  </a:lnTo>
                  <a:lnTo>
                    <a:pt x="1381311" y="663691"/>
                  </a:lnTo>
                  <a:cubicBezTo>
                    <a:pt x="1717693" y="1152974"/>
                    <a:pt x="1706989" y="1606479"/>
                    <a:pt x="1545220" y="1978641"/>
                  </a:cubicBezTo>
                  <a:cubicBezTo>
                    <a:pt x="1545099" y="1979656"/>
                    <a:pt x="1545099" y="1980683"/>
                    <a:pt x="1545220" y="1981699"/>
                  </a:cubicBezTo>
                  <a:lnTo>
                    <a:pt x="1542467" y="1987509"/>
                  </a:lnTo>
                  <a:cubicBezTo>
                    <a:pt x="1534516" y="2005552"/>
                    <a:pt x="1526261" y="2023594"/>
                    <a:pt x="1517391" y="2041330"/>
                  </a:cubicBezTo>
                  <a:cubicBezTo>
                    <a:pt x="1514640" y="2047446"/>
                    <a:pt x="1511581" y="2053563"/>
                    <a:pt x="1508524" y="2059678"/>
                  </a:cubicBezTo>
                  <a:cubicBezTo>
                    <a:pt x="1500879" y="2074662"/>
                    <a:pt x="1492927" y="2090258"/>
                    <a:pt x="1484670" y="2104325"/>
                  </a:cubicBezTo>
                  <a:cubicBezTo>
                    <a:pt x="1480696" y="2111970"/>
                    <a:pt x="1476415" y="2119615"/>
                    <a:pt x="1472133" y="2126955"/>
                  </a:cubicBezTo>
                  <a:cubicBezTo>
                    <a:pt x="1464488" y="2140716"/>
                    <a:pt x="1456537" y="2154171"/>
                    <a:pt x="1448281" y="2167626"/>
                  </a:cubicBezTo>
                  <a:cubicBezTo>
                    <a:pt x="1443694" y="2175271"/>
                    <a:pt x="1439106" y="2182917"/>
                    <a:pt x="1434214" y="2190562"/>
                  </a:cubicBezTo>
                  <a:cubicBezTo>
                    <a:pt x="1425650" y="2204323"/>
                    <a:pt x="1416783" y="2217778"/>
                    <a:pt x="1407915" y="2231234"/>
                  </a:cubicBezTo>
                  <a:lnTo>
                    <a:pt x="1394460" y="2251111"/>
                  </a:lnTo>
                  <a:cubicBezTo>
                    <a:pt x="1384062" y="2266095"/>
                    <a:pt x="1373666" y="2281691"/>
                    <a:pt x="1363880" y="2295452"/>
                  </a:cubicBezTo>
                  <a:lnTo>
                    <a:pt x="1353788" y="2309213"/>
                  </a:lnTo>
                  <a:cubicBezTo>
                    <a:pt x="1340638" y="2326949"/>
                    <a:pt x="1327183" y="2344075"/>
                    <a:pt x="1313728" y="2361200"/>
                  </a:cubicBezTo>
                  <a:cubicBezTo>
                    <a:pt x="1312322" y="2362574"/>
                    <a:pt x="1311090" y="2364114"/>
                    <a:pt x="1310058" y="2365787"/>
                  </a:cubicBezTo>
                  <a:cubicBezTo>
                    <a:pt x="1294768" y="2384746"/>
                    <a:pt x="1279478" y="2403400"/>
                    <a:pt x="1263269" y="2421443"/>
                  </a:cubicBezTo>
                  <a:lnTo>
                    <a:pt x="1263269" y="2421443"/>
                  </a:lnTo>
                  <a:cubicBezTo>
                    <a:pt x="1247369" y="2439485"/>
                    <a:pt x="1232689" y="2457527"/>
                    <a:pt x="1215258" y="2474958"/>
                  </a:cubicBezTo>
                  <a:lnTo>
                    <a:pt x="1215258" y="2476487"/>
                  </a:lnTo>
                  <a:lnTo>
                    <a:pt x="1215258" y="2476487"/>
                  </a:lnTo>
                  <a:cubicBezTo>
                    <a:pt x="1149611" y="2546942"/>
                    <a:pt x="1079433" y="2613033"/>
                    <a:pt x="1005172" y="2674341"/>
                  </a:cubicBezTo>
                  <a:cubicBezTo>
                    <a:pt x="1000504" y="2679749"/>
                    <a:pt x="996213" y="2685471"/>
                    <a:pt x="992329" y="2691466"/>
                  </a:cubicBezTo>
                  <a:cubicBezTo>
                    <a:pt x="1148288" y="2599725"/>
                    <a:pt x="1473356" y="2435203"/>
                    <a:pt x="1527177" y="2400648"/>
                  </a:cubicBezTo>
                  <a:cubicBezTo>
                    <a:pt x="1990162" y="2104325"/>
                    <a:pt x="2329908" y="1604033"/>
                    <a:pt x="2108202" y="932796"/>
                  </a:cubicBezTo>
                  <a:cubicBezTo>
                    <a:pt x="2104532" y="1029736"/>
                    <a:pt x="2108202" y="1131568"/>
                    <a:pt x="2020130" y="1200068"/>
                  </a:cubicBezTo>
                  <a:cubicBezTo>
                    <a:pt x="1828393" y="1350217"/>
                    <a:pt x="1766621" y="1059399"/>
                    <a:pt x="1741239" y="944417"/>
                  </a:cubicBezTo>
                  <a:cubicBezTo>
                    <a:pt x="1699344" y="754514"/>
                    <a:pt x="1578247" y="593050"/>
                    <a:pt x="1456231" y="440760"/>
                  </a:cubicBezTo>
                  <a:cubicBezTo>
                    <a:pt x="1079178" y="-29563"/>
                    <a:pt x="547387" y="-93170"/>
                    <a:pt x="187457" y="107436"/>
                  </a:cubicBezTo>
                  <a:cubicBezTo>
                    <a:pt x="150885" y="142484"/>
                    <a:pt x="116856" y="180091"/>
                    <a:pt x="85624" y="219971"/>
                  </a:cubicBezTo>
                  <a:lnTo>
                    <a:pt x="80120" y="227311"/>
                  </a:lnTo>
                  <a:cubicBezTo>
                    <a:pt x="67889" y="243212"/>
                    <a:pt x="56268" y="259726"/>
                    <a:pt x="44954" y="276239"/>
                  </a:cubicBezTo>
                  <a:lnTo>
                    <a:pt x="35780" y="289695"/>
                  </a:lnTo>
                  <a:cubicBezTo>
                    <a:pt x="23241" y="308960"/>
                    <a:pt x="11010" y="328531"/>
                    <a:pt x="0" y="348409"/>
                  </a:cubicBezTo>
                  <a:cubicBezTo>
                    <a:pt x="437603" y="114164"/>
                    <a:pt x="842485" y="-17637"/>
                    <a:pt x="1289570" y="540146"/>
                  </a:cubicBezTo>
                  <a:close/>
                </a:path>
              </a:pathLst>
            </a:custGeom>
            <a:solidFill>
              <a:srgbClr val="65BFFF">
                <a:alpha val="20000"/>
              </a:srgbClr>
            </a:solidFill>
            <a:ln w="30569"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81C2A48-227A-48C6-98E4-8A3CD734C15E}"/>
                </a:ext>
              </a:extLst>
            </p:cNvPr>
            <p:cNvSpPr/>
            <p:nvPr/>
          </p:nvSpPr>
          <p:spPr>
            <a:xfrm>
              <a:off x="21107518" y="5920895"/>
              <a:ext cx="778118" cy="342715"/>
            </a:xfrm>
            <a:custGeom>
              <a:avLst/>
              <a:gdLst>
                <a:gd name="connsiteX0" fmla="*/ 346168 w 682427"/>
                <a:gd name="connsiteY0" fmla="*/ 79563 h 300109"/>
                <a:gd name="connsiteX1" fmla="*/ 549832 w 682427"/>
                <a:gd name="connsiteY1" fmla="*/ 76505 h 300109"/>
                <a:gd name="connsiteX2" fmla="*/ 678269 w 682427"/>
                <a:gd name="connsiteY2" fmla="*/ 259987 h 300109"/>
                <a:gd name="connsiteX3" fmla="*/ 475522 w 682427"/>
                <a:gd name="connsiteY3" fmla="*/ 263350 h 300109"/>
                <a:gd name="connsiteX4" fmla="*/ 346168 w 682427"/>
                <a:gd name="connsiteY4" fmla="*/ 79563 h 300109"/>
                <a:gd name="connsiteX5" fmla="*/ 918 w 682427"/>
                <a:gd name="connsiteY5" fmla="*/ 65191 h 300109"/>
                <a:gd name="connsiteX6" fmla="*/ 131189 w 682427"/>
                <a:gd name="connsiteY6" fmla="*/ 361 h 300109"/>
                <a:gd name="connsiteX7" fmla="*/ 270940 w 682427"/>
                <a:gd name="connsiteY7" fmla="*/ 78952 h 300109"/>
                <a:gd name="connsiteX8" fmla="*/ 140974 w 682427"/>
                <a:gd name="connsiteY8" fmla="*/ 143476 h 300109"/>
                <a:gd name="connsiteX9" fmla="*/ 0 w 682427"/>
                <a:gd name="connsiteY9" fmla="*/ 65191 h 30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2427" h="300109">
                  <a:moveTo>
                    <a:pt x="346168" y="79563"/>
                  </a:moveTo>
                  <a:cubicBezTo>
                    <a:pt x="367575" y="28494"/>
                    <a:pt x="458091" y="26354"/>
                    <a:pt x="549832" y="76505"/>
                  </a:cubicBezTo>
                  <a:cubicBezTo>
                    <a:pt x="641573" y="126657"/>
                    <a:pt x="698760" y="208000"/>
                    <a:pt x="678269" y="259987"/>
                  </a:cubicBezTo>
                  <a:cubicBezTo>
                    <a:pt x="657781" y="311973"/>
                    <a:pt x="566653" y="313808"/>
                    <a:pt x="475522" y="263350"/>
                  </a:cubicBezTo>
                  <a:cubicBezTo>
                    <a:pt x="384394" y="212893"/>
                    <a:pt x="325986" y="130938"/>
                    <a:pt x="346168" y="79563"/>
                  </a:cubicBezTo>
                  <a:close/>
                  <a:moveTo>
                    <a:pt x="918" y="65191"/>
                  </a:moveTo>
                  <a:cubicBezTo>
                    <a:pt x="-1223" y="25742"/>
                    <a:pt x="55962" y="-3615"/>
                    <a:pt x="131189" y="361"/>
                  </a:cubicBezTo>
                  <a:cubicBezTo>
                    <a:pt x="206417" y="4336"/>
                    <a:pt x="268189" y="39503"/>
                    <a:pt x="270940" y="78952"/>
                  </a:cubicBezTo>
                  <a:cubicBezTo>
                    <a:pt x="273693" y="118400"/>
                    <a:pt x="215896" y="147452"/>
                    <a:pt x="140974" y="143476"/>
                  </a:cubicBezTo>
                  <a:cubicBezTo>
                    <a:pt x="66054" y="139500"/>
                    <a:pt x="3363" y="104333"/>
                    <a:pt x="0" y="65191"/>
                  </a:cubicBezTo>
                  <a:close/>
                </a:path>
              </a:pathLst>
            </a:custGeom>
            <a:solidFill>
              <a:srgbClr val="F7DB00">
                <a:alpha val="50000"/>
              </a:srgbClr>
            </a:solidFill>
            <a:ln w="30569"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E09D82CC-3546-4471-9F46-D45189B25625}"/>
                </a:ext>
              </a:extLst>
            </p:cNvPr>
            <p:cNvSpPr/>
            <p:nvPr/>
          </p:nvSpPr>
          <p:spPr>
            <a:xfrm>
              <a:off x="20302363" y="6426562"/>
              <a:ext cx="777344" cy="342535"/>
            </a:xfrm>
            <a:custGeom>
              <a:avLst/>
              <a:gdLst>
                <a:gd name="connsiteX0" fmla="*/ 345599 w 681749"/>
                <a:gd name="connsiteY0" fmla="*/ 79563 h 299951"/>
                <a:gd name="connsiteX1" fmla="*/ 548957 w 681749"/>
                <a:gd name="connsiteY1" fmla="*/ 76506 h 299951"/>
                <a:gd name="connsiteX2" fmla="*/ 677700 w 681749"/>
                <a:gd name="connsiteY2" fmla="*/ 259987 h 299951"/>
                <a:gd name="connsiteX3" fmla="*/ 474647 w 681749"/>
                <a:gd name="connsiteY3" fmla="*/ 263045 h 299951"/>
                <a:gd name="connsiteX4" fmla="*/ 345599 w 681749"/>
                <a:gd name="connsiteY4" fmla="*/ 79563 h 299951"/>
                <a:gd name="connsiteX5" fmla="*/ 43 w 681749"/>
                <a:gd name="connsiteY5" fmla="*/ 65191 h 299951"/>
                <a:gd name="connsiteX6" fmla="*/ 130313 w 681749"/>
                <a:gd name="connsiteY6" fmla="*/ 361 h 299951"/>
                <a:gd name="connsiteX7" fmla="*/ 270065 w 681749"/>
                <a:gd name="connsiteY7" fmla="*/ 78952 h 299951"/>
                <a:gd name="connsiteX8" fmla="*/ 140405 w 681749"/>
                <a:gd name="connsiteY8" fmla="*/ 143476 h 299951"/>
                <a:gd name="connsiteX9" fmla="*/ 43 w 681749"/>
                <a:gd name="connsiteY9" fmla="*/ 65191 h 29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749" h="299951">
                  <a:moveTo>
                    <a:pt x="345599" y="79563"/>
                  </a:moveTo>
                  <a:cubicBezTo>
                    <a:pt x="367006" y="28494"/>
                    <a:pt x="457216" y="26354"/>
                    <a:pt x="548957" y="76506"/>
                  </a:cubicBezTo>
                  <a:cubicBezTo>
                    <a:pt x="640698" y="126657"/>
                    <a:pt x="697882" y="208000"/>
                    <a:pt x="677700" y="259987"/>
                  </a:cubicBezTo>
                  <a:cubicBezTo>
                    <a:pt x="657518" y="311973"/>
                    <a:pt x="566082" y="313502"/>
                    <a:pt x="474647" y="263045"/>
                  </a:cubicBezTo>
                  <a:cubicBezTo>
                    <a:pt x="383213" y="212588"/>
                    <a:pt x="326334" y="130938"/>
                    <a:pt x="345599" y="79563"/>
                  </a:cubicBezTo>
                  <a:close/>
                  <a:moveTo>
                    <a:pt x="43" y="65191"/>
                  </a:moveTo>
                  <a:cubicBezTo>
                    <a:pt x="-1792" y="25742"/>
                    <a:pt x="55087" y="-3615"/>
                    <a:pt x="130313" y="361"/>
                  </a:cubicBezTo>
                  <a:cubicBezTo>
                    <a:pt x="205541" y="4336"/>
                    <a:pt x="267314" y="39503"/>
                    <a:pt x="270065" y="78952"/>
                  </a:cubicBezTo>
                  <a:cubicBezTo>
                    <a:pt x="272818" y="118400"/>
                    <a:pt x="215021" y="147452"/>
                    <a:pt x="140405" y="143476"/>
                  </a:cubicBezTo>
                  <a:cubicBezTo>
                    <a:pt x="65790" y="139501"/>
                    <a:pt x="3407" y="104028"/>
                    <a:pt x="43" y="65191"/>
                  </a:cubicBezTo>
                  <a:close/>
                </a:path>
              </a:pathLst>
            </a:custGeom>
            <a:solidFill>
              <a:srgbClr val="65BFFF">
                <a:alpha val="20000"/>
              </a:srgbClr>
            </a:solidFill>
            <a:ln w="30569"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C71E5705-BC23-4D55-81AF-4156BBCE93B0}"/>
                </a:ext>
              </a:extLst>
            </p:cNvPr>
            <p:cNvSpPr/>
            <p:nvPr/>
          </p:nvSpPr>
          <p:spPr>
            <a:xfrm>
              <a:off x="16519323" y="10645465"/>
              <a:ext cx="791280" cy="295733"/>
            </a:xfrm>
            <a:custGeom>
              <a:avLst/>
              <a:gdLst>
                <a:gd name="connsiteX0" fmla="*/ 376954 w 693971"/>
                <a:gd name="connsiteY0" fmla="*/ 133680 h 258967"/>
                <a:gd name="connsiteX1" fmla="*/ 213961 w 693971"/>
                <a:gd name="connsiteY1" fmla="*/ 256001 h 258967"/>
                <a:gd name="connsiteX2" fmla="*/ 1734 w 693971"/>
                <a:gd name="connsiteY2" fmla="*/ 181996 h 258967"/>
                <a:gd name="connsiteX3" fmla="*/ 164421 w 693971"/>
                <a:gd name="connsiteY3" fmla="*/ 59675 h 258967"/>
                <a:gd name="connsiteX4" fmla="*/ 376954 w 693971"/>
                <a:gd name="connsiteY4" fmla="*/ 133680 h 258967"/>
                <a:gd name="connsiteX5" fmla="*/ 690401 w 693971"/>
                <a:gd name="connsiteY5" fmla="*/ 34294 h 258967"/>
                <a:gd name="connsiteX6" fmla="*/ 593462 w 693971"/>
                <a:gd name="connsiteY6" fmla="*/ 142853 h 258967"/>
                <a:gd name="connsiteX7" fmla="*/ 434139 w 693971"/>
                <a:gd name="connsiteY7" fmla="*/ 120836 h 258967"/>
                <a:gd name="connsiteX8" fmla="*/ 531078 w 693971"/>
                <a:gd name="connsiteY8" fmla="*/ 12582 h 258967"/>
                <a:gd name="connsiteX9" fmla="*/ 690401 w 693971"/>
                <a:gd name="connsiteY9" fmla="*/ 34294 h 25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3971" h="258967">
                  <a:moveTo>
                    <a:pt x="376954" y="133680"/>
                  </a:moveTo>
                  <a:cubicBezTo>
                    <a:pt x="389491" y="187806"/>
                    <a:pt x="317933" y="242545"/>
                    <a:pt x="213961" y="256001"/>
                  </a:cubicBezTo>
                  <a:cubicBezTo>
                    <a:pt x="109988" y="269456"/>
                    <a:pt x="15800" y="235818"/>
                    <a:pt x="1734" y="181996"/>
                  </a:cubicBezTo>
                  <a:cubicBezTo>
                    <a:pt x="-12333" y="128176"/>
                    <a:pt x="60753" y="72825"/>
                    <a:pt x="164421" y="59675"/>
                  </a:cubicBezTo>
                  <a:cubicBezTo>
                    <a:pt x="268087" y="46526"/>
                    <a:pt x="362275" y="80470"/>
                    <a:pt x="376954" y="133680"/>
                  </a:cubicBezTo>
                  <a:close/>
                  <a:moveTo>
                    <a:pt x="690401" y="34294"/>
                  </a:moveTo>
                  <a:cubicBezTo>
                    <a:pt x="706914" y="70378"/>
                    <a:pt x="664713" y="119001"/>
                    <a:pt x="593462" y="142853"/>
                  </a:cubicBezTo>
                  <a:cubicBezTo>
                    <a:pt x="522210" y="166706"/>
                    <a:pt x="451569" y="156615"/>
                    <a:pt x="434139" y="120836"/>
                  </a:cubicBezTo>
                  <a:cubicBezTo>
                    <a:pt x="416708" y="85057"/>
                    <a:pt x="460132" y="36435"/>
                    <a:pt x="531078" y="12582"/>
                  </a:cubicBezTo>
                  <a:cubicBezTo>
                    <a:pt x="602024" y="-11270"/>
                    <a:pt x="672970" y="350"/>
                    <a:pt x="690401" y="34294"/>
                  </a:cubicBezTo>
                  <a:close/>
                </a:path>
              </a:pathLst>
            </a:custGeom>
            <a:solidFill>
              <a:srgbClr val="F7DB00"/>
            </a:solidFill>
            <a:ln w="30569"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2A25B9BF-627A-4A54-A8B6-95424AD85229}"/>
                </a:ext>
              </a:extLst>
            </p:cNvPr>
            <p:cNvSpPr/>
            <p:nvPr/>
          </p:nvSpPr>
          <p:spPr>
            <a:xfrm>
              <a:off x="17256806" y="7923065"/>
              <a:ext cx="740637" cy="419003"/>
            </a:xfrm>
            <a:custGeom>
              <a:avLst/>
              <a:gdLst>
                <a:gd name="connsiteX0" fmla="*/ 359506 w 649556"/>
                <a:gd name="connsiteY0" fmla="*/ 188029 h 366912"/>
                <a:gd name="connsiteX1" fmla="*/ 229846 w 649556"/>
                <a:gd name="connsiteY1" fmla="*/ 344599 h 366912"/>
                <a:gd name="connsiteX2" fmla="*/ 6305 w 649556"/>
                <a:gd name="connsiteY2" fmla="*/ 322888 h 366912"/>
                <a:gd name="connsiteX3" fmla="*/ 135658 w 649556"/>
                <a:gd name="connsiteY3" fmla="*/ 166316 h 366912"/>
                <a:gd name="connsiteX4" fmla="*/ 359506 w 649556"/>
                <a:gd name="connsiteY4" fmla="*/ 188029 h 366912"/>
                <a:gd name="connsiteX5" fmla="*/ 640845 w 649556"/>
                <a:gd name="connsiteY5" fmla="*/ 18614 h 366912"/>
                <a:gd name="connsiteX6" fmla="*/ 572344 w 649556"/>
                <a:gd name="connsiteY6" fmla="*/ 147051 h 366912"/>
                <a:gd name="connsiteX7" fmla="*/ 412410 w 649556"/>
                <a:gd name="connsiteY7" fmla="*/ 162953 h 366912"/>
                <a:gd name="connsiteX8" fmla="*/ 480910 w 649556"/>
                <a:gd name="connsiteY8" fmla="*/ 35127 h 366912"/>
                <a:gd name="connsiteX9" fmla="*/ 641456 w 649556"/>
                <a:gd name="connsiteY9" fmla="*/ 18614 h 36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9556" h="366912">
                  <a:moveTo>
                    <a:pt x="359506" y="188029"/>
                  </a:moveTo>
                  <a:cubicBezTo>
                    <a:pt x="384582" y="237568"/>
                    <a:pt x="328926" y="307903"/>
                    <a:pt x="229846" y="344599"/>
                  </a:cubicBezTo>
                  <a:cubicBezTo>
                    <a:pt x="130765" y="381296"/>
                    <a:pt x="32297" y="371815"/>
                    <a:pt x="6305" y="322888"/>
                  </a:cubicBezTo>
                  <a:cubicBezTo>
                    <a:pt x="-19689" y="273959"/>
                    <a:pt x="36885" y="203013"/>
                    <a:pt x="135658" y="166316"/>
                  </a:cubicBezTo>
                  <a:cubicBezTo>
                    <a:pt x="234433" y="129620"/>
                    <a:pt x="333513" y="139711"/>
                    <a:pt x="359506" y="188029"/>
                  </a:cubicBezTo>
                  <a:close/>
                  <a:moveTo>
                    <a:pt x="640845" y="18614"/>
                  </a:moveTo>
                  <a:cubicBezTo>
                    <a:pt x="665614" y="49194"/>
                    <a:pt x="635952" y="106991"/>
                    <a:pt x="572344" y="147051"/>
                  </a:cubicBezTo>
                  <a:cubicBezTo>
                    <a:pt x="508738" y="187111"/>
                    <a:pt x="437791" y="193839"/>
                    <a:pt x="412410" y="162953"/>
                  </a:cubicBezTo>
                  <a:cubicBezTo>
                    <a:pt x="387028" y="132066"/>
                    <a:pt x="417608" y="74881"/>
                    <a:pt x="480910" y="35127"/>
                  </a:cubicBezTo>
                  <a:cubicBezTo>
                    <a:pt x="544211" y="-4627"/>
                    <a:pt x="616075" y="-11355"/>
                    <a:pt x="641456" y="18614"/>
                  </a:cubicBezTo>
                  <a:close/>
                </a:path>
              </a:pathLst>
            </a:custGeom>
            <a:solidFill>
              <a:srgbClr val="F7DB00"/>
            </a:solidFill>
            <a:ln w="30569"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DB64F9DA-5600-4DFF-9B4B-DCF62825B373}"/>
                </a:ext>
              </a:extLst>
            </p:cNvPr>
            <p:cNvSpPr/>
            <p:nvPr/>
          </p:nvSpPr>
          <p:spPr>
            <a:xfrm>
              <a:off x="20007535" y="8283623"/>
              <a:ext cx="736640" cy="427288"/>
            </a:xfrm>
            <a:custGeom>
              <a:avLst/>
              <a:gdLst>
                <a:gd name="connsiteX0" fmla="*/ 358000 w 646050"/>
                <a:gd name="connsiteY0" fmla="*/ 191247 h 374168"/>
                <a:gd name="connsiteX1" fmla="*/ 230479 w 646050"/>
                <a:gd name="connsiteY1" fmla="*/ 349958 h 374168"/>
                <a:gd name="connsiteX2" fmla="*/ 6631 w 646050"/>
                <a:gd name="connsiteY2" fmla="*/ 331304 h 374168"/>
                <a:gd name="connsiteX3" fmla="*/ 133846 w 646050"/>
                <a:gd name="connsiteY3" fmla="*/ 172899 h 374168"/>
                <a:gd name="connsiteX4" fmla="*/ 358000 w 646050"/>
                <a:gd name="connsiteY4" fmla="*/ 191247 h 374168"/>
                <a:gd name="connsiteX5" fmla="*/ 637196 w 646050"/>
                <a:gd name="connsiteY5" fmla="*/ 17856 h 374168"/>
                <a:gd name="connsiteX6" fmla="*/ 570227 w 646050"/>
                <a:gd name="connsiteY6" fmla="*/ 147211 h 374168"/>
                <a:gd name="connsiteX7" fmla="*/ 410597 w 646050"/>
                <a:gd name="connsiteY7" fmla="*/ 165560 h 374168"/>
                <a:gd name="connsiteX8" fmla="*/ 477262 w 646050"/>
                <a:gd name="connsiteY8" fmla="*/ 36817 h 374168"/>
                <a:gd name="connsiteX9" fmla="*/ 638114 w 646050"/>
                <a:gd name="connsiteY9" fmla="*/ 17856 h 374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6050" h="374168">
                  <a:moveTo>
                    <a:pt x="358000" y="191247"/>
                  </a:moveTo>
                  <a:cubicBezTo>
                    <a:pt x="383992" y="240481"/>
                    <a:pt x="327420" y="311733"/>
                    <a:pt x="230479" y="349958"/>
                  </a:cubicBezTo>
                  <a:cubicBezTo>
                    <a:pt x="133540" y="388184"/>
                    <a:pt x="33542" y="380539"/>
                    <a:pt x="6631" y="331304"/>
                  </a:cubicBezTo>
                  <a:cubicBezTo>
                    <a:pt x="-20279" y="282070"/>
                    <a:pt x="37212" y="210819"/>
                    <a:pt x="133846" y="172899"/>
                  </a:cubicBezTo>
                  <a:cubicBezTo>
                    <a:pt x="230479" y="134979"/>
                    <a:pt x="332312" y="143542"/>
                    <a:pt x="358000" y="191247"/>
                  </a:cubicBezTo>
                  <a:close/>
                  <a:moveTo>
                    <a:pt x="637196" y="17856"/>
                  </a:moveTo>
                  <a:cubicBezTo>
                    <a:pt x="661968" y="48437"/>
                    <a:pt x="633222" y="106540"/>
                    <a:pt x="570227" y="147211"/>
                  </a:cubicBezTo>
                  <a:cubicBezTo>
                    <a:pt x="507230" y="187883"/>
                    <a:pt x="436285" y="196140"/>
                    <a:pt x="410597" y="165560"/>
                  </a:cubicBezTo>
                  <a:cubicBezTo>
                    <a:pt x="384909" y="134979"/>
                    <a:pt x="414573" y="77488"/>
                    <a:pt x="477262" y="36817"/>
                  </a:cubicBezTo>
                  <a:cubicBezTo>
                    <a:pt x="539951" y="-3855"/>
                    <a:pt x="611203" y="-11806"/>
                    <a:pt x="638114" y="17856"/>
                  </a:cubicBezTo>
                  <a:close/>
                </a:path>
              </a:pathLst>
            </a:custGeom>
            <a:solidFill>
              <a:srgbClr val="F7DB00"/>
            </a:solidFill>
            <a:ln w="30569"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AD2E095E-82D1-469D-86F2-89B594423C96}"/>
                </a:ext>
              </a:extLst>
            </p:cNvPr>
            <p:cNvSpPr/>
            <p:nvPr/>
          </p:nvSpPr>
          <p:spPr>
            <a:xfrm>
              <a:off x="15877983" y="8570467"/>
              <a:ext cx="9632" cy="46451"/>
            </a:xfrm>
            <a:custGeom>
              <a:avLst/>
              <a:gdLst>
                <a:gd name="connsiteX0" fmla="*/ 6115 w 8448"/>
                <a:gd name="connsiteY0" fmla="*/ 0 h 40676"/>
                <a:gd name="connsiteX1" fmla="*/ 0 w 8448"/>
                <a:gd name="connsiteY1" fmla="*/ 2447 h 40676"/>
                <a:gd name="connsiteX2" fmla="*/ 6422 w 8448"/>
                <a:gd name="connsiteY2" fmla="*/ 40672 h 40676"/>
                <a:gd name="connsiteX3" fmla="*/ 6115 w 8448"/>
                <a:gd name="connsiteY3" fmla="*/ 0 h 40676"/>
              </a:gdLst>
              <a:ahLst/>
              <a:cxnLst>
                <a:cxn ang="0">
                  <a:pos x="connsiteX0" y="connsiteY0"/>
                </a:cxn>
                <a:cxn ang="0">
                  <a:pos x="connsiteX1" y="connsiteY1"/>
                </a:cxn>
                <a:cxn ang="0">
                  <a:pos x="connsiteX2" y="connsiteY2"/>
                </a:cxn>
                <a:cxn ang="0">
                  <a:pos x="connsiteX3" y="connsiteY3"/>
                </a:cxn>
              </a:cxnLst>
              <a:rect l="l" t="t" r="r" b="b"/>
              <a:pathLst>
                <a:path w="8448" h="40676">
                  <a:moveTo>
                    <a:pt x="6115" y="0"/>
                  </a:moveTo>
                  <a:lnTo>
                    <a:pt x="0" y="2447"/>
                  </a:lnTo>
                  <a:cubicBezTo>
                    <a:pt x="607" y="15399"/>
                    <a:pt x="2762" y="28232"/>
                    <a:pt x="6422" y="40672"/>
                  </a:cubicBezTo>
                  <a:cubicBezTo>
                    <a:pt x="9174" y="40977"/>
                    <a:pt x="9174" y="25382"/>
                    <a:pt x="6115" y="0"/>
                  </a:cubicBezTo>
                  <a:close/>
                </a:path>
              </a:pathLst>
            </a:custGeom>
            <a:solidFill>
              <a:srgbClr val="F7DB00"/>
            </a:solidFill>
            <a:ln w="30569"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19E528BC-61E8-48C8-ADD3-F1B4E3F3DDEE}"/>
                </a:ext>
              </a:extLst>
            </p:cNvPr>
            <p:cNvSpPr/>
            <p:nvPr/>
          </p:nvSpPr>
          <p:spPr>
            <a:xfrm>
              <a:off x="15886001" y="7136233"/>
              <a:ext cx="3439751" cy="2910073"/>
            </a:xfrm>
            <a:custGeom>
              <a:avLst/>
              <a:gdLst>
                <a:gd name="connsiteX0" fmla="*/ 1179480 w 3016740"/>
                <a:gd name="connsiteY0" fmla="*/ 888967 h 2548292"/>
                <a:gd name="connsiteX1" fmla="*/ 1170918 w 3016740"/>
                <a:gd name="connsiteY1" fmla="*/ 916795 h 2548292"/>
                <a:gd name="connsiteX2" fmla="*/ 1143701 w 3016740"/>
                <a:gd name="connsiteY2" fmla="*/ 1058993 h 2548292"/>
                <a:gd name="connsiteX3" fmla="*/ 1140642 w 3016740"/>
                <a:gd name="connsiteY3" fmla="*/ 1214646 h 2548292"/>
                <a:gd name="connsiteX4" fmla="*/ 1140643 w 3016740"/>
                <a:gd name="connsiteY4" fmla="*/ 1219539 h 2548292"/>
                <a:gd name="connsiteX5" fmla="*/ 1140643 w 3016740"/>
                <a:gd name="connsiteY5" fmla="*/ 1227184 h 2548292"/>
                <a:gd name="connsiteX6" fmla="*/ 1142172 w 3016740"/>
                <a:gd name="connsiteY6" fmla="*/ 1253790 h 2548292"/>
                <a:gd name="connsiteX7" fmla="*/ 1142172 w 3016740"/>
                <a:gd name="connsiteY7" fmla="*/ 1263881 h 2548292"/>
                <a:gd name="connsiteX8" fmla="*/ 1144618 w 3016740"/>
                <a:gd name="connsiteY8" fmla="*/ 1290179 h 2548292"/>
                <a:gd name="connsiteX9" fmla="*/ 1144618 w 3016740"/>
                <a:gd name="connsiteY9" fmla="*/ 1299965 h 2548292"/>
                <a:gd name="connsiteX10" fmla="*/ 1148900 w 3016740"/>
                <a:gd name="connsiteY10" fmla="*/ 1330545 h 2548292"/>
                <a:gd name="connsiteX11" fmla="*/ 1148900 w 3016740"/>
                <a:gd name="connsiteY11" fmla="*/ 1334827 h 2548292"/>
                <a:gd name="connsiteX12" fmla="*/ 1155933 w 3016740"/>
                <a:gd name="connsiteY12" fmla="*/ 1372135 h 2548292"/>
                <a:gd name="connsiteX13" fmla="*/ 1157462 w 3016740"/>
                <a:gd name="connsiteY13" fmla="*/ 1378557 h 2548292"/>
                <a:gd name="connsiteX14" fmla="*/ 1164801 w 3016740"/>
                <a:gd name="connsiteY14" fmla="*/ 1409137 h 2548292"/>
                <a:gd name="connsiteX15" fmla="*/ 1167553 w 3016740"/>
                <a:gd name="connsiteY15" fmla="*/ 1420145 h 2548292"/>
                <a:gd name="connsiteX16" fmla="*/ 1175810 w 3016740"/>
                <a:gd name="connsiteY16" fmla="*/ 1447668 h 2548292"/>
                <a:gd name="connsiteX17" fmla="*/ 1179174 w 3016740"/>
                <a:gd name="connsiteY17" fmla="*/ 1458983 h 2548292"/>
                <a:gd name="connsiteX18" fmla="*/ 1189877 w 3016740"/>
                <a:gd name="connsiteY18" fmla="*/ 1489563 h 2548292"/>
                <a:gd name="connsiteX19" fmla="*/ 1192629 w 3016740"/>
                <a:gd name="connsiteY19" fmla="*/ 1496902 h 2548292"/>
                <a:gd name="connsiteX20" fmla="*/ 1208837 w 3016740"/>
                <a:gd name="connsiteY20" fmla="*/ 1536045 h 2548292"/>
                <a:gd name="connsiteX21" fmla="*/ 1211283 w 3016740"/>
                <a:gd name="connsiteY21" fmla="*/ 1541549 h 2548292"/>
                <a:gd name="connsiteX22" fmla="*/ 1226879 w 3016740"/>
                <a:gd name="connsiteY22" fmla="*/ 1574270 h 2548292"/>
                <a:gd name="connsiteX23" fmla="*/ 1232995 w 3016740"/>
                <a:gd name="connsiteY23" fmla="*/ 1585891 h 2548292"/>
                <a:gd name="connsiteX24" fmla="*/ 1247979 w 3016740"/>
                <a:gd name="connsiteY24" fmla="*/ 1613107 h 2548292"/>
                <a:gd name="connsiteX25" fmla="*/ 1255319 w 3016740"/>
                <a:gd name="connsiteY25" fmla="*/ 1625644 h 2548292"/>
                <a:gd name="connsiteX26" fmla="*/ 1273055 w 3016740"/>
                <a:gd name="connsiteY26" fmla="*/ 1653779 h 2548292"/>
                <a:gd name="connsiteX27" fmla="*/ 1279783 w 3016740"/>
                <a:gd name="connsiteY27" fmla="*/ 1664176 h 2548292"/>
                <a:gd name="connsiteX28" fmla="*/ 1307305 w 3016740"/>
                <a:gd name="connsiteY28" fmla="*/ 1702095 h 2548292"/>
                <a:gd name="connsiteX29" fmla="*/ 1310363 w 3016740"/>
                <a:gd name="connsiteY29" fmla="*/ 1706377 h 2548292"/>
                <a:gd name="connsiteX30" fmla="*/ 1337274 w 3016740"/>
                <a:gd name="connsiteY30" fmla="*/ 1739403 h 2548292"/>
                <a:gd name="connsiteX31" fmla="*/ 1347977 w 3016740"/>
                <a:gd name="connsiteY31" fmla="*/ 1751330 h 2548292"/>
                <a:gd name="connsiteX32" fmla="*/ 1371218 w 3016740"/>
                <a:gd name="connsiteY32" fmla="*/ 1776711 h 2548292"/>
                <a:gd name="connsiteX33" fmla="*/ 1383756 w 3016740"/>
                <a:gd name="connsiteY33" fmla="*/ 1789555 h 2548292"/>
                <a:gd name="connsiteX34" fmla="*/ 1409749 w 3016740"/>
                <a:gd name="connsiteY34" fmla="*/ 1814936 h 2548292"/>
                <a:gd name="connsiteX35" fmla="*/ 1421676 w 3016740"/>
                <a:gd name="connsiteY35" fmla="*/ 1826251 h 2548292"/>
                <a:gd name="connsiteX36" fmla="*/ 1421676 w 3016740"/>
                <a:gd name="connsiteY36" fmla="*/ 1826251 h 2548292"/>
                <a:gd name="connsiteX37" fmla="*/ 1447363 w 3016740"/>
                <a:gd name="connsiteY37" fmla="*/ 1851022 h 2548292"/>
                <a:gd name="connsiteX38" fmla="*/ 1562345 w 3016740"/>
                <a:gd name="connsiteY38" fmla="*/ 1942762 h 2548292"/>
                <a:gd name="connsiteX39" fmla="*/ 1596595 w 3016740"/>
                <a:gd name="connsiteY39" fmla="*/ 1965085 h 2548292"/>
                <a:gd name="connsiteX40" fmla="*/ 1609132 w 3016740"/>
                <a:gd name="connsiteY40" fmla="*/ 1972425 h 2548292"/>
                <a:gd name="connsiteX41" fmla="*/ 1621670 w 3016740"/>
                <a:gd name="connsiteY41" fmla="*/ 1979764 h 2548292"/>
                <a:gd name="connsiteX42" fmla="*/ 1657755 w 3016740"/>
                <a:gd name="connsiteY42" fmla="*/ 1999030 h 2548292"/>
                <a:gd name="connsiteX43" fmla="*/ 1722890 w 3016740"/>
                <a:gd name="connsiteY43" fmla="*/ 2029610 h 2548292"/>
                <a:gd name="connsiteX44" fmla="*/ 2334496 w 3016740"/>
                <a:gd name="connsiteY44" fmla="*/ 2082819 h 2548292"/>
                <a:gd name="connsiteX45" fmla="*/ 2345198 w 3016740"/>
                <a:gd name="connsiteY45" fmla="*/ 2082819 h 2548292"/>
                <a:gd name="connsiteX46" fmla="*/ 2352537 w 3016740"/>
                <a:gd name="connsiteY46" fmla="*/ 2082819 h 2548292"/>
                <a:gd name="connsiteX47" fmla="*/ 2361711 w 3016740"/>
                <a:gd name="connsiteY47" fmla="*/ 2079456 h 2548292"/>
                <a:gd name="connsiteX48" fmla="*/ 2374862 w 3016740"/>
                <a:gd name="connsiteY48" fmla="*/ 2073033 h 2548292"/>
                <a:gd name="connsiteX49" fmla="*/ 2400855 w 3016740"/>
                <a:gd name="connsiteY49" fmla="*/ 2059578 h 2548292"/>
                <a:gd name="connsiteX50" fmla="*/ 2417061 w 3016740"/>
                <a:gd name="connsiteY50" fmla="*/ 2049793 h 2548292"/>
                <a:gd name="connsiteX51" fmla="*/ 2717055 w 3016740"/>
                <a:gd name="connsiteY51" fmla="*/ 2061108 h 2548292"/>
                <a:gd name="connsiteX52" fmla="*/ 2780663 w 3016740"/>
                <a:gd name="connsiteY52" fmla="*/ 2080067 h 2548292"/>
                <a:gd name="connsiteX53" fmla="*/ 2780661 w 3016740"/>
                <a:gd name="connsiteY53" fmla="*/ 2110648 h 2548292"/>
                <a:gd name="connsiteX54" fmla="*/ 2777297 w 3016740"/>
                <a:gd name="connsiteY54" fmla="*/ 2115540 h 2548292"/>
                <a:gd name="connsiteX55" fmla="*/ 2768124 w 3016740"/>
                <a:gd name="connsiteY55" fmla="*/ 2153154 h 2548292"/>
                <a:gd name="connsiteX56" fmla="*/ 2780050 w 3016740"/>
                <a:gd name="connsiteY56" fmla="*/ 2138781 h 2548292"/>
                <a:gd name="connsiteX57" fmla="*/ 2780050 w 3016740"/>
                <a:gd name="connsiteY57" fmla="*/ 2182205 h 2548292"/>
                <a:gd name="connsiteX58" fmla="*/ 2774544 w 3016740"/>
                <a:gd name="connsiteY58" fmla="*/ 2219207 h 2548292"/>
                <a:gd name="connsiteX59" fmla="*/ 2780355 w 3016740"/>
                <a:gd name="connsiteY59" fmla="*/ 2212479 h 2548292"/>
                <a:gd name="connsiteX60" fmla="*/ 2780355 w 3016740"/>
                <a:gd name="connsiteY60" fmla="*/ 2243060 h 2548292"/>
                <a:gd name="connsiteX61" fmla="*/ 2778214 w 3016740"/>
                <a:gd name="connsiteY61" fmla="*/ 2247341 h 2548292"/>
                <a:gd name="connsiteX62" fmla="*/ 2771793 w 3016740"/>
                <a:gd name="connsiteY62" fmla="*/ 2284343 h 2548292"/>
                <a:gd name="connsiteX63" fmla="*/ 2781273 w 3016740"/>
                <a:gd name="connsiteY63" fmla="*/ 2272417 h 2548292"/>
                <a:gd name="connsiteX64" fmla="*/ 2795951 w 3016740"/>
                <a:gd name="connsiteY64" fmla="*/ 2425318 h 2548292"/>
                <a:gd name="connsiteX65" fmla="*/ 2795951 w 3016740"/>
                <a:gd name="connsiteY65" fmla="*/ 2433270 h 2548292"/>
                <a:gd name="connsiteX66" fmla="*/ 2798704 w 3016740"/>
                <a:gd name="connsiteY66" fmla="*/ 2446419 h 2548292"/>
                <a:gd name="connsiteX67" fmla="*/ 2800845 w 3016740"/>
                <a:gd name="connsiteY67" fmla="*/ 2455287 h 2548292"/>
                <a:gd name="connsiteX68" fmla="*/ 2803596 w 3016740"/>
                <a:gd name="connsiteY68" fmla="*/ 2467213 h 2548292"/>
                <a:gd name="connsiteX69" fmla="*/ 2806043 w 3016740"/>
                <a:gd name="connsiteY69" fmla="*/ 2475469 h 2548292"/>
                <a:gd name="connsiteX70" fmla="*/ 2809406 w 3016740"/>
                <a:gd name="connsiteY70" fmla="*/ 2486784 h 2548292"/>
                <a:gd name="connsiteX71" fmla="*/ 2811853 w 3016740"/>
                <a:gd name="connsiteY71" fmla="*/ 2493512 h 2548292"/>
                <a:gd name="connsiteX72" fmla="*/ 2817663 w 3016740"/>
                <a:gd name="connsiteY72" fmla="*/ 2507273 h 2548292"/>
                <a:gd name="connsiteX73" fmla="*/ 2817663 w 3016740"/>
                <a:gd name="connsiteY73" fmla="*/ 2510637 h 2548292"/>
                <a:gd name="connsiteX74" fmla="*/ 2822862 w 3016740"/>
                <a:gd name="connsiteY74" fmla="*/ 2520116 h 2548292"/>
                <a:gd name="connsiteX75" fmla="*/ 2822862 w 3016740"/>
                <a:gd name="connsiteY75" fmla="*/ 2522563 h 2548292"/>
                <a:gd name="connsiteX76" fmla="*/ 2825919 w 3016740"/>
                <a:gd name="connsiteY76" fmla="*/ 2526539 h 2548292"/>
                <a:gd name="connsiteX77" fmla="*/ 2831425 w 3016740"/>
                <a:gd name="connsiteY77" fmla="*/ 2533572 h 2548292"/>
                <a:gd name="connsiteX78" fmla="*/ 2834788 w 3016740"/>
                <a:gd name="connsiteY78" fmla="*/ 2536936 h 2548292"/>
                <a:gd name="connsiteX79" fmla="*/ 2840905 w 3016740"/>
                <a:gd name="connsiteY79" fmla="*/ 2542135 h 2548292"/>
                <a:gd name="connsiteX80" fmla="*/ 2844268 w 3016740"/>
                <a:gd name="connsiteY80" fmla="*/ 2544275 h 2548292"/>
                <a:gd name="connsiteX81" fmla="*/ 2854666 w 3016740"/>
                <a:gd name="connsiteY81" fmla="*/ 2548251 h 2548292"/>
                <a:gd name="connsiteX82" fmla="*/ 2900843 w 3016740"/>
                <a:gd name="connsiteY82" fmla="*/ 2525622 h 2548292"/>
                <a:gd name="connsiteX83" fmla="*/ 2900841 w 3016740"/>
                <a:gd name="connsiteY83" fmla="*/ 2525622 h 2548292"/>
                <a:gd name="connsiteX84" fmla="*/ 2909404 w 3016740"/>
                <a:gd name="connsiteY84" fmla="*/ 2515836 h 2548292"/>
                <a:gd name="connsiteX85" fmla="*/ 2909404 w 3016740"/>
                <a:gd name="connsiteY85" fmla="*/ 2513695 h 2548292"/>
                <a:gd name="connsiteX86" fmla="*/ 2917049 w 3016740"/>
                <a:gd name="connsiteY86" fmla="*/ 2502992 h 2548292"/>
                <a:gd name="connsiteX87" fmla="*/ 2919190 w 3016740"/>
                <a:gd name="connsiteY87" fmla="*/ 2499628 h 2548292"/>
                <a:gd name="connsiteX88" fmla="*/ 2926223 w 3016740"/>
                <a:gd name="connsiteY88" fmla="*/ 2488314 h 2548292"/>
                <a:gd name="connsiteX89" fmla="*/ 2928976 w 3016740"/>
                <a:gd name="connsiteY89" fmla="*/ 2483421 h 2548292"/>
                <a:gd name="connsiteX90" fmla="*/ 2935397 w 3016740"/>
                <a:gd name="connsiteY90" fmla="*/ 2471800 h 2548292"/>
                <a:gd name="connsiteX91" fmla="*/ 2938762 w 3016740"/>
                <a:gd name="connsiteY91" fmla="*/ 2465378 h 2548292"/>
                <a:gd name="connsiteX92" fmla="*/ 2944266 w 3016740"/>
                <a:gd name="connsiteY92" fmla="*/ 2453758 h 2548292"/>
                <a:gd name="connsiteX93" fmla="*/ 2948242 w 3016740"/>
                <a:gd name="connsiteY93" fmla="*/ 2445195 h 2548292"/>
                <a:gd name="connsiteX94" fmla="*/ 2953134 w 3016740"/>
                <a:gd name="connsiteY94" fmla="*/ 2434186 h 2548292"/>
                <a:gd name="connsiteX95" fmla="*/ 2957721 w 3016740"/>
                <a:gd name="connsiteY95" fmla="*/ 2423484 h 2548292"/>
                <a:gd name="connsiteX96" fmla="*/ 2961697 w 3016740"/>
                <a:gd name="connsiteY96" fmla="*/ 2413086 h 2548292"/>
                <a:gd name="connsiteX97" fmla="*/ 2966895 w 3016740"/>
                <a:gd name="connsiteY97" fmla="*/ 2399630 h 2548292"/>
                <a:gd name="connsiteX98" fmla="*/ 2969952 w 3016740"/>
                <a:gd name="connsiteY98" fmla="*/ 2390763 h 2548292"/>
                <a:gd name="connsiteX99" fmla="*/ 2975763 w 3016740"/>
                <a:gd name="connsiteY99" fmla="*/ 2373638 h 2548292"/>
                <a:gd name="connsiteX100" fmla="*/ 2977904 w 3016740"/>
                <a:gd name="connsiteY100" fmla="*/ 2367521 h 2548292"/>
                <a:gd name="connsiteX101" fmla="*/ 2984632 w 3016740"/>
                <a:gd name="connsiteY101" fmla="*/ 2344892 h 2548292"/>
                <a:gd name="connsiteX102" fmla="*/ 2984632 w 3016740"/>
                <a:gd name="connsiteY102" fmla="*/ 2343057 h 2548292"/>
                <a:gd name="connsiteX103" fmla="*/ 3012155 w 3016740"/>
                <a:gd name="connsiteY103" fmla="*/ 2207281 h 2548292"/>
                <a:gd name="connsiteX104" fmla="*/ 3012153 w 3016740"/>
                <a:gd name="connsiteY104" fmla="*/ 2207281 h 2548292"/>
                <a:gd name="connsiteX105" fmla="*/ 3014906 w 3016740"/>
                <a:gd name="connsiteY105" fmla="*/ 2181288 h 2548292"/>
                <a:gd name="connsiteX106" fmla="*/ 3014906 w 3016740"/>
                <a:gd name="connsiteY106" fmla="*/ 2177923 h 2548292"/>
                <a:gd name="connsiteX107" fmla="*/ 3016741 w 3016740"/>
                <a:gd name="connsiteY107" fmla="*/ 2154071 h 2548292"/>
                <a:gd name="connsiteX108" fmla="*/ 3016741 w 3016740"/>
                <a:gd name="connsiteY108" fmla="*/ 2149484 h 2548292"/>
                <a:gd name="connsiteX109" fmla="*/ 3016741 w 3016740"/>
                <a:gd name="connsiteY109" fmla="*/ 2127466 h 2548292"/>
                <a:gd name="connsiteX110" fmla="*/ 3016741 w 3016740"/>
                <a:gd name="connsiteY110" fmla="*/ 2121656 h 2548292"/>
                <a:gd name="connsiteX111" fmla="*/ 3016741 w 3016740"/>
                <a:gd name="connsiteY111" fmla="*/ 2101168 h 2548292"/>
                <a:gd name="connsiteX112" fmla="*/ 3016741 w 3016740"/>
                <a:gd name="connsiteY112" fmla="*/ 2094746 h 2548292"/>
                <a:gd name="connsiteX113" fmla="*/ 3016741 w 3016740"/>
                <a:gd name="connsiteY113" fmla="*/ 2075480 h 2548292"/>
                <a:gd name="connsiteX114" fmla="*/ 3016741 w 3016740"/>
                <a:gd name="connsiteY114" fmla="*/ 2068753 h 2548292"/>
                <a:gd name="connsiteX115" fmla="*/ 3014906 w 3016740"/>
                <a:gd name="connsiteY115" fmla="*/ 2050404 h 2548292"/>
                <a:gd name="connsiteX116" fmla="*/ 3014906 w 3016740"/>
                <a:gd name="connsiteY116" fmla="*/ 2043677 h 2548292"/>
                <a:gd name="connsiteX117" fmla="*/ 3012153 w 3016740"/>
                <a:gd name="connsiteY117" fmla="*/ 2026552 h 2548292"/>
                <a:gd name="connsiteX118" fmla="*/ 3012153 w 3016740"/>
                <a:gd name="connsiteY118" fmla="*/ 2019518 h 2548292"/>
                <a:gd name="connsiteX119" fmla="*/ 3008790 w 3016740"/>
                <a:gd name="connsiteY119" fmla="*/ 2003617 h 2548292"/>
                <a:gd name="connsiteX120" fmla="*/ 3006955 w 3016740"/>
                <a:gd name="connsiteY120" fmla="*/ 1996889 h 2548292"/>
                <a:gd name="connsiteX121" fmla="*/ 3002367 w 3016740"/>
                <a:gd name="connsiteY121" fmla="*/ 1981905 h 2548292"/>
                <a:gd name="connsiteX122" fmla="*/ 3000227 w 3016740"/>
                <a:gd name="connsiteY122" fmla="*/ 1975483 h 2548292"/>
                <a:gd name="connsiteX123" fmla="*/ 2994722 w 3016740"/>
                <a:gd name="connsiteY123" fmla="*/ 1961110 h 2548292"/>
                <a:gd name="connsiteX124" fmla="*/ 2992277 w 3016740"/>
                <a:gd name="connsiteY124" fmla="*/ 1955299 h 2548292"/>
                <a:gd name="connsiteX125" fmla="*/ 2985242 w 3016740"/>
                <a:gd name="connsiteY125" fmla="*/ 1941845 h 2548292"/>
                <a:gd name="connsiteX126" fmla="*/ 2982796 w 3016740"/>
                <a:gd name="connsiteY126" fmla="*/ 1936952 h 2548292"/>
                <a:gd name="connsiteX127" fmla="*/ 2973622 w 3016740"/>
                <a:gd name="connsiteY127" fmla="*/ 1923190 h 2548292"/>
                <a:gd name="connsiteX128" fmla="*/ 2971481 w 3016740"/>
                <a:gd name="connsiteY128" fmla="*/ 1920438 h 2548292"/>
                <a:gd name="connsiteX129" fmla="*/ 2958638 w 3016740"/>
                <a:gd name="connsiteY129" fmla="*/ 1905760 h 2548292"/>
                <a:gd name="connsiteX130" fmla="*/ 2941513 w 3016740"/>
                <a:gd name="connsiteY130" fmla="*/ 1897503 h 2548292"/>
                <a:gd name="connsiteX131" fmla="*/ 2849772 w 3016740"/>
                <a:gd name="connsiteY131" fmla="*/ 1854996 h 2548292"/>
                <a:gd name="connsiteX132" fmla="*/ 2845184 w 3016740"/>
                <a:gd name="connsiteY132" fmla="*/ 1848880 h 2548292"/>
                <a:gd name="connsiteX133" fmla="*/ 2566293 w 3016740"/>
                <a:gd name="connsiteY133" fmla="*/ 1729618 h 2548292"/>
                <a:gd name="connsiteX134" fmla="*/ 2566293 w 3016740"/>
                <a:gd name="connsiteY134" fmla="*/ 1718609 h 2548292"/>
                <a:gd name="connsiteX135" fmla="*/ 2566293 w 3016740"/>
                <a:gd name="connsiteY135" fmla="*/ 1678243 h 2548292"/>
                <a:gd name="connsiteX136" fmla="*/ 2564764 w 3016740"/>
                <a:gd name="connsiteY136" fmla="*/ 1664176 h 2548292"/>
                <a:gd name="connsiteX137" fmla="*/ 2564764 w 3016740"/>
                <a:gd name="connsiteY137" fmla="*/ 1678243 h 2548292"/>
                <a:gd name="connsiteX138" fmla="*/ 2564764 w 3016740"/>
                <a:gd name="connsiteY138" fmla="*/ 1703319 h 2548292"/>
                <a:gd name="connsiteX139" fmla="*/ 2541829 w 3016740"/>
                <a:gd name="connsiteY139" fmla="*/ 1643687 h 2548292"/>
                <a:gd name="connsiteX140" fmla="*/ 2284649 w 3016740"/>
                <a:gd name="connsiteY140" fmla="*/ 1538491 h 2548292"/>
                <a:gd name="connsiteX141" fmla="*/ 2310643 w 3016740"/>
                <a:gd name="connsiteY141" fmla="*/ 1551946 h 2548292"/>
                <a:gd name="connsiteX142" fmla="*/ 2380060 w 3016740"/>
                <a:gd name="connsiteY142" fmla="*/ 1572129 h 2548292"/>
                <a:gd name="connsiteX143" fmla="*/ 2290766 w 3016740"/>
                <a:gd name="connsiteY143" fmla="*/ 1100582 h 2548292"/>
                <a:gd name="connsiteX144" fmla="*/ 2662927 w 3016740"/>
                <a:gd name="connsiteY144" fmla="*/ 668483 h 2548292"/>
                <a:gd name="connsiteX145" fmla="*/ 2913074 w 3016740"/>
                <a:gd name="connsiteY145" fmla="*/ 183481 h 2548292"/>
                <a:gd name="connsiteX146" fmla="*/ 2903594 w 3016740"/>
                <a:gd name="connsiteY146" fmla="*/ 0 h 2548292"/>
                <a:gd name="connsiteX147" fmla="*/ 0 w 3016740"/>
                <a:gd name="connsiteY147" fmla="*/ 1258376 h 2548292"/>
                <a:gd name="connsiteX148" fmla="*/ 0 w 3016740"/>
                <a:gd name="connsiteY148" fmla="*/ 1258376 h 2548292"/>
                <a:gd name="connsiteX149" fmla="*/ 2141 w 3016740"/>
                <a:gd name="connsiteY149" fmla="*/ 1266327 h 2548292"/>
                <a:gd name="connsiteX150" fmla="*/ 11009 w 3016740"/>
                <a:gd name="connsiteY150" fmla="*/ 1293850 h 2548292"/>
                <a:gd name="connsiteX151" fmla="*/ 1173058 w 3016740"/>
                <a:gd name="connsiteY151" fmla="*/ 892636 h 2548292"/>
                <a:gd name="connsiteX152" fmla="*/ 2440609 w 3016740"/>
                <a:gd name="connsiteY152" fmla="*/ 693253 h 2548292"/>
                <a:gd name="connsiteX153" fmla="*/ 2386175 w 3016740"/>
                <a:gd name="connsiteY153" fmla="*/ 846155 h 2548292"/>
                <a:gd name="connsiteX154" fmla="*/ 2373944 w 3016740"/>
                <a:gd name="connsiteY154" fmla="*/ 872148 h 2548292"/>
                <a:gd name="connsiteX155" fmla="*/ 2440609 w 3016740"/>
                <a:gd name="connsiteY155" fmla="*/ 693253 h 2548292"/>
                <a:gd name="connsiteX156" fmla="*/ 1190794 w 3016740"/>
                <a:gd name="connsiteY156" fmla="*/ 884991 h 2548292"/>
                <a:gd name="connsiteX157" fmla="*/ 1168165 w 3016740"/>
                <a:gd name="connsiteY157" fmla="*/ 960830 h 2548292"/>
                <a:gd name="connsiteX158" fmla="*/ 1176422 w 3016740"/>
                <a:gd name="connsiteY158" fmla="*/ 918324 h 2548292"/>
                <a:gd name="connsiteX159" fmla="*/ 1183762 w 3016740"/>
                <a:gd name="connsiteY159" fmla="*/ 887744 h 254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3016740" h="2548292">
                  <a:moveTo>
                    <a:pt x="1179480" y="888967"/>
                  </a:moveTo>
                  <a:cubicBezTo>
                    <a:pt x="1177034" y="896612"/>
                    <a:pt x="1174281" y="905480"/>
                    <a:pt x="1170918" y="916795"/>
                  </a:cubicBezTo>
                  <a:cubicBezTo>
                    <a:pt x="1158070" y="963393"/>
                    <a:pt x="1148969" y="1010944"/>
                    <a:pt x="1143701" y="1058993"/>
                  </a:cubicBezTo>
                  <a:cubicBezTo>
                    <a:pt x="1138140" y="1110688"/>
                    <a:pt x="1137118" y="1162772"/>
                    <a:pt x="1140642" y="1214646"/>
                  </a:cubicBezTo>
                  <a:lnTo>
                    <a:pt x="1140643" y="1219539"/>
                  </a:lnTo>
                  <a:cubicBezTo>
                    <a:pt x="1140643" y="1221986"/>
                    <a:pt x="1140643" y="1224432"/>
                    <a:pt x="1140643" y="1227184"/>
                  </a:cubicBezTo>
                  <a:cubicBezTo>
                    <a:pt x="1140643" y="1235746"/>
                    <a:pt x="1140643" y="1244615"/>
                    <a:pt x="1142172" y="1253790"/>
                  </a:cubicBezTo>
                  <a:cubicBezTo>
                    <a:pt x="1142172" y="1257153"/>
                    <a:pt x="1142172" y="1260516"/>
                    <a:pt x="1142172" y="1263881"/>
                  </a:cubicBezTo>
                  <a:cubicBezTo>
                    <a:pt x="1142172" y="1272749"/>
                    <a:pt x="1143701" y="1281312"/>
                    <a:pt x="1144618" y="1290179"/>
                  </a:cubicBezTo>
                  <a:cubicBezTo>
                    <a:pt x="1144618" y="1293237"/>
                    <a:pt x="1144618" y="1296602"/>
                    <a:pt x="1144618" y="1299965"/>
                  </a:cubicBezTo>
                  <a:cubicBezTo>
                    <a:pt x="1144618" y="1310362"/>
                    <a:pt x="1147371" y="1321066"/>
                    <a:pt x="1148900" y="1330545"/>
                  </a:cubicBezTo>
                  <a:cubicBezTo>
                    <a:pt x="1149070" y="1331968"/>
                    <a:pt x="1149070" y="1333405"/>
                    <a:pt x="1148900" y="1334827"/>
                  </a:cubicBezTo>
                  <a:cubicBezTo>
                    <a:pt x="1151041" y="1347059"/>
                    <a:pt x="1153487" y="1359597"/>
                    <a:pt x="1155933" y="1372135"/>
                  </a:cubicBezTo>
                  <a:cubicBezTo>
                    <a:pt x="1155933" y="1374275"/>
                    <a:pt x="1155933" y="1376722"/>
                    <a:pt x="1157462" y="1378557"/>
                  </a:cubicBezTo>
                  <a:cubicBezTo>
                    <a:pt x="1159603" y="1388954"/>
                    <a:pt x="1162049" y="1399046"/>
                    <a:pt x="1164801" y="1409137"/>
                  </a:cubicBezTo>
                  <a:lnTo>
                    <a:pt x="1167553" y="1420145"/>
                  </a:lnTo>
                  <a:cubicBezTo>
                    <a:pt x="1170000" y="1429320"/>
                    <a:pt x="1172752" y="1438494"/>
                    <a:pt x="1175810" y="1447668"/>
                  </a:cubicBezTo>
                  <a:cubicBezTo>
                    <a:pt x="1175810" y="1451338"/>
                    <a:pt x="1177951" y="1455313"/>
                    <a:pt x="1179174" y="1458983"/>
                  </a:cubicBezTo>
                  <a:cubicBezTo>
                    <a:pt x="1182538" y="1469074"/>
                    <a:pt x="1186208" y="1479471"/>
                    <a:pt x="1189877" y="1489563"/>
                  </a:cubicBezTo>
                  <a:lnTo>
                    <a:pt x="1192629" y="1496902"/>
                  </a:lnTo>
                  <a:cubicBezTo>
                    <a:pt x="1197522" y="1510051"/>
                    <a:pt x="1203026" y="1522895"/>
                    <a:pt x="1208837" y="1536045"/>
                  </a:cubicBezTo>
                  <a:cubicBezTo>
                    <a:pt x="1209524" y="1537933"/>
                    <a:pt x="1210341" y="1539773"/>
                    <a:pt x="1211283" y="1541549"/>
                  </a:cubicBezTo>
                  <a:cubicBezTo>
                    <a:pt x="1216177" y="1552252"/>
                    <a:pt x="1221375" y="1563261"/>
                    <a:pt x="1226879" y="1574270"/>
                  </a:cubicBezTo>
                  <a:cubicBezTo>
                    <a:pt x="1229020" y="1577939"/>
                    <a:pt x="1231161" y="1581915"/>
                    <a:pt x="1232995" y="1585891"/>
                  </a:cubicBezTo>
                  <a:lnTo>
                    <a:pt x="1247979" y="1613107"/>
                  </a:lnTo>
                  <a:lnTo>
                    <a:pt x="1255319" y="1625644"/>
                  </a:lnTo>
                  <a:lnTo>
                    <a:pt x="1273055" y="1653779"/>
                  </a:lnTo>
                  <a:cubicBezTo>
                    <a:pt x="1275472" y="1657129"/>
                    <a:pt x="1277718" y="1660599"/>
                    <a:pt x="1279783" y="1664176"/>
                  </a:cubicBezTo>
                  <a:cubicBezTo>
                    <a:pt x="1288652" y="1676714"/>
                    <a:pt x="1297519" y="1689558"/>
                    <a:pt x="1307305" y="1702095"/>
                  </a:cubicBezTo>
                  <a:lnTo>
                    <a:pt x="1310363" y="1706377"/>
                  </a:lnTo>
                  <a:lnTo>
                    <a:pt x="1337274" y="1739403"/>
                  </a:lnTo>
                  <a:lnTo>
                    <a:pt x="1347977" y="1751330"/>
                  </a:lnTo>
                  <a:cubicBezTo>
                    <a:pt x="1355316" y="1759892"/>
                    <a:pt x="1363267" y="1768455"/>
                    <a:pt x="1371218" y="1776711"/>
                  </a:cubicBezTo>
                  <a:lnTo>
                    <a:pt x="1383756" y="1789555"/>
                  </a:lnTo>
                  <a:cubicBezTo>
                    <a:pt x="1392013" y="1798117"/>
                    <a:pt x="1400881" y="1806680"/>
                    <a:pt x="1409749" y="1814936"/>
                  </a:cubicBezTo>
                  <a:lnTo>
                    <a:pt x="1421676" y="1826251"/>
                  </a:lnTo>
                  <a:lnTo>
                    <a:pt x="1421676" y="1826251"/>
                  </a:lnTo>
                  <a:cubicBezTo>
                    <a:pt x="1430238" y="1834814"/>
                    <a:pt x="1439106" y="1843377"/>
                    <a:pt x="1447363" y="1851022"/>
                  </a:cubicBezTo>
                  <a:cubicBezTo>
                    <a:pt x="1483355" y="1884419"/>
                    <a:pt x="1521789" y="1915084"/>
                    <a:pt x="1562345" y="1942762"/>
                  </a:cubicBezTo>
                  <a:cubicBezTo>
                    <a:pt x="1576717" y="1952853"/>
                    <a:pt x="1588338" y="1960498"/>
                    <a:pt x="1596595" y="1965085"/>
                  </a:cubicBezTo>
                  <a:lnTo>
                    <a:pt x="1609132" y="1972425"/>
                  </a:lnTo>
                  <a:lnTo>
                    <a:pt x="1621670" y="1979764"/>
                  </a:lnTo>
                  <a:cubicBezTo>
                    <a:pt x="1629621" y="1984962"/>
                    <a:pt x="1641853" y="1991079"/>
                    <a:pt x="1657755" y="1999030"/>
                  </a:cubicBezTo>
                  <a:cubicBezTo>
                    <a:pt x="1673657" y="2006980"/>
                    <a:pt x="1697203" y="2018601"/>
                    <a:pt x="1722890" y="2029610"/>
                  </a:cubicBezTo>
                  <a:cubicBezTo>
                    <a:pt x="1974566" y="2148567"/>
                    <a:pt x="2191991" y="2132053"/>
                    <a:pt x="2334496" y="2082819"/>
                  </a:cubicBezTo>
                  <a:lnTo>
                    <a:pt x="2345198" y="2082819"/>
                  </a:lnTo>
                  <a:lnTo>
                    <a:pt x="2352537" y="2082819"/>
                  </a:lnTo>
                  <a:cubicBezTo>
                    <a:pt x="2355779" y="2082281"/>
                    <a:pt x="2358891" y="2081140"/>
                    <a:pt x="2361711" y="2079456"/>
                  </a:cubicBezTo>
                  <a:lnTo>
                    <a:pt x="2374862" y="2073033"/>
                  </a:lnTo>
                  <a:cubicBezTo>
                    <a:pt x="2383730" y="2068447"/>
                    <a:pt x="2392597" y="2064777"/>
                    <a:pt x="2400855" y="2059578"/>
                  </a:cubicBezTo>
                  <a:lnTo>
                    <a:pt x="2417061" y="2049793"/>
                  </a:lnTo>
                  <a:cubicBezTo>
                    <a:pt x="2532043" y="2056521"/>
                    <a:pt x="2636629" y="2060802"/>
                    <a:pt x="2717055" y="2061108"/>
                  </a:cubicBezTo>
                  <a:cubicBezTo>
                    <a:pt x="2736170" y="2073027"/>
                    <a:pt x="2758142" y="2079576"/>
                    <a:pt x="2780663" y="2080067"/>
                  </a:cubicBezTo>
                  <a:cubicBezTo>
                    <a:pt x="2780661" y="2088324"/>
                    <a:pt x="2780661" y="2098416"/>
                    <a:pt x="2780661" y="2110648"/>
                  </a:cubicBezTo>
                  <a:cubicBezTo>
                    <a:pt x="2779436" y="2112206"/>
                    <a:pt x="2778313" y="2113840"/>
                    <a:pt x="2777297" y="2115540"/>
                  </a:cubicBezTo>
                  <a:cubicBezTo>
                    <a:pt x="2766289" y="2133277"/>
                    <a:pt x="2765064" y="2152848"/>
                    <a:pt x="2768124" y="2153154"/>
                  </a:cubicBezTo>
                  <a:cubicBezTo>
                    <a:pt x="2771181" y="2153460"/>
                    <a:pt x="2774544" y="2146732"/>
                    <a:pt x="2780050" y="2138781"/>
                  </a:cubicBezTo>
                  <a:cubicBezTo>
                    <a:pt x="2780050" y="2152236"/>
                    <a:pt x="2780050" y="2166609"/>
                    <a:pt x="2780050" y="2182205"/>
                  </a:cubicBezTo>
                  <a:cubicBezTo>
                    <a:pt x="2771181" y="2200247"/>
                    <a:pt x="2771793" y="2219207"/>
                    <a:pt x="2774544" y="2219207"/>
                  </a:cubicBezTo>
                  <a:cubicBezTo>
                    <a:pt x="2777297" y="2219207"/>
                    <a:pt x="2777909" y="2216455"/>
                    <a:pt x="2780355" y="2212479"/>
                  </a:cubicBezTo>
                  <a:cubicBezTo>
                    <a:pt x="2780355" y="2222265"/>
                    <a:pt x="2780355" y="2232357"/>
                    <a:pt x="2780355" y="2243060"/>
                  </a:cubicBezTo>
                  <a:cubicBezTo>
                    <a:pt x="2779520" y="2244422"/>
                    <a:pt x="2778804" y="2245855"/>
                    <a:pt x="2778214" y="2247341"/>
                  </a:cubicBezTo>
                  <a:cubicBezTo>
                    <a:pt x="2769346" y="2265077"/>
                    <a:pt x="2768734" y="2284037"/>
                    <a:pt x="2771793" y="2284343"/>
                  </a:cubicBezTo>
                  <a:cubicBezTo>
                    <a:pt x="2774850" y="2284649"/>
                    <a:pt x="2776991" y="2279450"/>
                    <a:pt x="2781273" y="2272417"/>
                  </a:cubicBezTo>
                  <a:cubicBezTo>
                    <a:pt x="2782852" y="2323648"/>
                    <a:pt x="2787755" y="2374723"/>
                    <a:pt x="2795951" y="2425318"/>
                  </a:cubicBezTo>
                  <a:cubicBezTo>
                    <a:pt x="2796096" y="2427967"/>
                    <a:pt x="2796096" y="2430621"/>
                    <a:pt x="2795951" y="2433270"/>
                  </a:cubicBezTo>
                  <a:lnTo>
                    <a:pt x="2798704" y="2446419"/>
                  </a:lnTo>
                  <a:cubicBezTo>
                    <a:pt x="2799238" y="2449415"/>
                    <a:pt x="2799952" y="2452377"/>
                    <a:pt x="2800845" y="2455287"/>
                  </a:cubicBezTo>
                  <a:lnTo>
                    <a:pt x="2803596" y="2467213"/>
                  </a:lnTo>
                  <a:cubicBezTo>
                    <a:pt x="2803596" y="2469965"/>
                    <a:pt x="2805124" y="2472717"/>
                    <a:pt x="2806043" y="2475469"/>
                  </a:cubicBezTo>
                  <a:cubicBezTo>
                    <a:pt x="2806959" y="2478222"/>
                    <a:pt x="2808184" y="2483115"/>
                    <a:pt x="2809406" y="2486784"/>
                  </a:cubicBezTo>
                  <a:cubicBezTo>
                    <a:pt x="2810631" y="2490454"/>
                    <a:pt x="2809406" y="2491371"/>
                    <a:pt x="2811853" y="2493512"/>
                  </a:cubicBezTo>
                  <a:cubicBezTo>
                    <a:pt x="2813550" y="2498197"/>
                    <a:pt x="2815489" y="2502790"/>
                    <a:pt x="2817663" y="2507273"/>
                  </a:cubicBezTo>
                  <a:cubicBezTo>
                    <a:pt x="2817550" y="2508391"/>
                    <a:pt x="2817550" y="2509519"/>
                    <a:pt x="2817663" y="2510637"/>
                  </a:cubicBezTo>
                  <a:cubicBezTo>
                    <a:pt x="2819213" y="2513894"/>
                    <a:pt x="2820948" y="2517059"/>
                    <a:pt x="2822862" y="2520116"/>
                  </a:cubicBezTo>
                  <a:lnTo>
                    <a:pt x="2822862" y="2522563"/>
                  </a:lnTo>
                  <a:cubicBezTo>
                    <a:pt x="2823806" y="2523944"/>
                    <a:pt x="2824827" y="2525272"/>
                    <a:pt x="2825919" y="2526539"/>
                  </a:cubicBezTo>
                  <a:lnTo>
                    <a:pt x="2831425" y="2533572"/>
                  </a:lnTo>
                  <a:lnTo>
                    <a:pt x="2834788" y="2536936"/>
                  </a:lnTo>
                  <a:cubicBezTo>
                    <a:pt x="2836604" y="2538915"/>
                    <a:pt x="2838657" y="2540662"/>
                    <a:pt x="2840905" y="2542135"/>
                  </a:cubicBezTo>
                  <a:lnTo>
                    <a:pt x="2844268" y="2544275"/>
                  </a:lnTo>
                  <a:cubicBezTo>
                    <a:pt x="2847546" y="2546047"/>
                    <a:pt x="2851041" y="2547384"/>
                    <a:pt x="2854666" y="2548251"/>
                  </a:cubicBezTo>
                  <a:cubicBezTo>
                    <a:pt x="2872887" y="2548967"/>
                    <a:pt x="2890245" y="2540461"/>
                    <a:pt x="2900843" y="2525622"/>
                  </a:cubicBezTo>
                  <a:lnTo>
                    <a:pt x="2900841" y="2525622"/>
                  </a:lnTo>
                  <a:lnTo>
                    <a:pt x="2909404" y="2515836"/>
                  </a:lnTo>
                  <a:lnTo>
                    <a:pt x="2909404" y="2513695"/>
                  </a:lnTo>
                  <a:lnTo>
                    <a:pt x="2917049" y="2502992"/>
                  </a:lnTo>
                  <a:lnTo>
                    <a:pt x="2919190" y="2499628"/>
                  </a:lnTo>
                  <a:lnTo>
                    <a:pt x="2926223" y="2488314"/>
                  </a:lnTo>
                  <a:lnTo>
                    <a:pt x="2928976" y="2483421"/>
                  </a:lnTo>
                  <a:lnTo>
                    <a:pt x="2935397" y="2471800"/>
                  </a:lnTo>
                  <a:lnTo>
                    <a:pt x="2938762" y="2465378"/>
                  </a:lnTo>
                  <a:lnTo>
                    <a:pt x="2944266" y="2453758"/>
                  </a:lnTo>
                  <a:cubicBezTo>
                    <a:pt x="2945774" y="2450993"/>
                    <a:pt x="2947103" y="2448132"/>
                    <a:pt x="2948242" y="2445195"/>
                  </a:cubicBezTo>
                  <a:cubicBezTo>
                    <a:pt x="2950076" y="2441526"/>
                    <a:pt x="2951605" y="2437855"/>
                    <a:pt x="2953134" y="2434186"/>
                  </a:cubicBezTo>
                  <a:lnTo>
                    <a:pt x="2957721" y="2423484"/>
                  </a:lnTo>
                  <a:cubicBezTo>
                    <a:pt x="2957721" y="2420119"/>
                    <a:pt x="2960473" y="2416756"/>
                    <a:pt x="2961697" y="2413086"/>
                  </a:cubicBezTo>
                  <a:cubicBezTo>
                    <a:pt x="2962920" y="2409416"/>
                    <a:pt x="2965060" y="2404218"/>
                    <a:pt x="2966895" y="2399630"/>
                  </a:cubicBezTo>
                  <a:cubicBezTo>
                    <a:pt x="2968730" y="2395043"/>
                    <a:pt x="2969036" y="2393821"/>
                    <a:pt x="2969952" y="2390763"/>
                  </a:cubicBezTo>
                  <a:cubicBezTo>
                    <a:pt x="2970871" y="2387704"/>
                    <a:pt x="2973928" y="2379448"/>
                    <a:pt x="2975763" y="2373638"/>
                  </a:cubicBezTo>
                  <a:cubicBezTo>
                    <a:pt x="2976339" y="2371554"/>
                    <a:pt x="2977054" y="2369510"/>
                    <a:pt x="2977904" y="2367521"/>
                  </a:cubicBezTo>
                  <a:cubicBezTo>
                    <a:pt x="2980044" y="2359876"/>
                    <a:pt x="2982491" y="2352537"/>
                    <a:pt x="2984632" y="2344892"/>
                  </a:cubicBezTo>
                  <a:lnTo>
                    <a:pt x="2984632" y="2343057"/>
                  </a:lnTo>
                  <a:cubicBezTo>
                    <a:pt x="2997177" y="2298548"/>
                    <a:pt x="3006377" y="2253163"/>
                    <a:pt x="3012155" y="2207281"/>
                  </a:cubicBezTo>
                  <a:lnTo>
                    <a:pt x="3012153" y="2207281"/>
                  </a:lnTo>
                  <a:lnTo>
                    <a:pt x="3014906" y="2181288"/>
                  </a:lnTo>
                  <a:cubicBezTo>
                    <a:pt x="3014906" y="2181288"/>
                    <a:pt x="3014906" y="2179147"/>
                    <a:pt x="3014906" y="2177923"/>
                  </a:cubicBezTo>
                  <a:lnTo>
                    <a:pt x="3016741" y="2154071"/>
                  </a:lnTo>
                  <a:lnTo>
                    <a:pt x="3016741" y="2149484"/>
                  </a:lnTo>
                  <a:cubicBezTo>
                    <a:pt x="3016741" y="2142145"/>
                    <a:pt x="3016741" y="2134806"/>
                    <a:pt x="3016741" y="2127466"/>
                  </a:cubicBezTo>
                  <a:lnTo>
                    <a:pt x="3016741" y="2121656"/>
                  </a:lnTo>
                  <a:cubicBezTo>
                    <a:pt x="3016741" y="2114928"/>
                    <a:pt x="3016741" y="2107895"/>
                    <a:pt x="3016741" y="2101168"/>
                  </a:cubicBezTo>
                  <a:lnTo>
                    <a:pt x="3016741" y="2094746"/>
                  </a:lnTo>
                  <a:lnTo>
                    <a:pt x="3016741" y="2075480"/>
                  </a:lnTo>
                  <a:cubicBezTo>
                    <a:pt x="3016741" y="2073340"/>
                    <a:pt x="3016741" y="2070893"/>
                    <a:pt x="3016741" y="2068753"/>
                  </a:cubicBezTo>
                  <a:lnTo>
                    <a:pt x="3014906" y="2050404"/>
                  </a:lnTo>
                  <a:lnTo>
                    <a:pt x="3014906" y="2043677"/>
                  </a:lnTo>
                  <a:cubicBezTo>
                    <a:pt x="3014313" y="2037920"/>
                    <a:pt x="3013394" y="2032203"/>
                    <a:pt x="3012153" y="2026552"/>
                  </a:cubicBezTo>
                  <a:cubicBezTo>
                    <a:pt x="3012299" y="2024209"/>
                    <a:pt x="3012299" y="2021860"/>
                    <a:pt x="3012153" y="2019518"/>
                  </a:cubicBezTo>
                  <a:cubicBezTo>
                    <a:pt x="3012153" y="2014320"/>
                    <a:pt x="3010012" y="2008815"/>
                    <a:pt x="3008790" y="2003617"/>
                  </a:cubicBezTo>
                  <a:lnTo>
                    <a:pt x="3006955" y="1996889"/>
                  </a:lnTo>
                  <a:cubicBezTo>
                    <a:pt x="3005748" y="1991801"/>
                    <a:pt x="3004215" y="1986796"/>
                    <a:pt x="3002367" y="1981905"/>
                  </a:cubicBezTo>
                  <a:cubicBezTo>
                    <a:pt x="3001839" y="1979707"/>
                    <a:pt x="3001122" y="1977559"/>
                    <a:pt x="3000227" y="1975483"/>
                  </a:cubicBezTo>
                  <a:cubicBezTo>
                    <a:pt x="2998698" y="1970589"/>
                    <a:pt x="2996557" y="1965697"/>
                    <a:pt x="2994722" y="1961110"/>
                  </a:cubicBezTo>
                  <a:cubicBezTo>
                    <a:pt x="2992888" y="1956523"/>
                    <a:pt x="2994722" y="1957135"/>
                    <a:pt x="2992277" y="1955299"/>
                  </a:cubicBezTo>
                  <a:cubicBezTo>
                    <a:pt x="2989830" y="1953465"/>
                    <a:pt x="2987689" y="1946126"/>
                    <a:pt x="2985242" y="1941845"/>
                  </a:cubicBezTo>
                  <a:cubicBezTo>
                    <a:pt x="2982796" y="1937563"/>
                    <a:pt x="2983714" y="1938481"/>
                    <a:pt x="2982796" y="1936952"/>
                  </a:cubicBezTo>
                  <a:lnTo>
                    <a:pt x="2973622" y="1923190"/>
                  </a:lnTo>
                  <a:lnTo>
                    <a:pt x="2971481" y="1920438"/>
                  </a:lnTo>
                  <a:cubicBezTo>
                    <a:pt x="2967530" y="1915266"/>
                    <a:pt x="2963239" y="1910363"/>
                    <a:pt x="2958638" y="1905760"/>
                  </a:cubicBezTo>
                  <a:cubicBezTo>
                    <a:pt x="2953081" y="1902701"/>
                    <a:pt x="2947366" y="1899945"/>
                    <a:pt x="2941513" y="1897503"/>
                  </a:cubicBezTo>
                  <a:cubicBezTo>
                    <a:pt x="2910933" y="1882824"/>
                    <a:pt x="2880353" y="1868758"/>
                    <a:pt x="2849772" y="1854996"/>
                  </a:cubicBezTo>
                  <a:cubicBezTo>
                    <a:pt x="2848417" y="1852833"/>
                    <a:pt x="2846883" y="1850786"/>
                    <a:pt x="2845184" y="1848880"/>
                  </a:cubicBezTo>
                  <a:lnTo>
                    <a:pt x="2566293" y="1729618"/>
                  </a:lnTo>
                  <a:cubicBezTo>
                    <a:pt x="2566293" y="1725948"/>
                    <a:pt x="2566293" y="1721973"/>
                    <a:pt x="2566293" y="1718609"/>
                  </a:cubicBezTo>
                  <a:cubicBezTo>
                    <a:pt x="2566293" y="1701178"/>
                    <a:pt x="2566293" y="1688028"/>
                    <a:pt x="2566293" y="1678243"/>
                  </a:cubicBezTo>
                  <a:cubicBezTo>
                    <a:pt x="2566427" y="1673505"/>
                    <a:pt x="2565912" y="1668773"/>
                    <a:pt x="2564764" y="1664176"/>
                  </a:cubicBezTo>
                  <a:cubicBezTo>
                    <a:pt x="2564320" y="1668854"/>
                    <a:pt x="2564320" y="1673564"/>
                    <a:pt x="2564764" y="1678243"/>
                  </a:cubicBezTo>
                  <a:cubicBezTo>
                    <a:pt x="2564764" y="1684665"/>
                    <a:pt x="2564764" y="1693227"/>
                    <a:pt x="2564764" y="1703319"/>
                  </a:cubicBezTo>
                  <a:cubicBezTo>
                    <a:pt x="2561649" y="1681983"/>
                    <a:pt x="2553814" y="1661611"/>
                    <a:pt x="2541829" y="1643687"/>
                  </a:cubicBezTo>
                  <a:cubicBezTo>
                    <a:pt x="2448937" y="1629646"/>
                    <a:pt x="2360754" y="1593576"/>
                    <a:pt x="2284649" y="1538491"/>
                  </a:cubicBezTo>
                  <a:cubicBezTo>
                    <a:pt x="2292987" y="1543581"/>
                    <a:pt x="2301672" y="1548078"/>
                    <a:pt x="2310643" y="1551946"/>
                  </a:cubicBezTo>
                  <a:cubicBezTo>
                    <a:pt x="2332185" y="1563280"/>
                    <a:pt x="2355798" y="1570145"/>
                    <a:pt x="2380060" y="1572129"/>
                  </a:cubicBezTo>
                  <a:cubicBezTo>
                    <a:pt x="2206059" y="1449808"/>
                    <a:pt x="2208200" y="1288345"/>
                    <a:pt x="2290766" y="1100582"/>
                  </a:cubicBezTo>
                  <a:cubicBezTo>
                    <a:pt x="2375779" y="906398"/>
                    <a:pt x="2506967" y="797838"/>
                    <a:pt x="2662927" y="668483"/>
                  </a:cubicBezTo>
                  <a:cubicBezTo>
                    <a:pt x="2803902" y="551667"/>
                    <a:pt x="2886775" y="362681"/>
                    <a:pt x="2913074" y="183481"/>
                  </a:cubicBezTo>
                  <a:cubicBezTo>
                    <a:pt x="2924388" y="107031"/>
                    <a:pt x="2931727" y="43730"/>
                    <a:pt x="2903594" y="0"/>
                  </a:cubicBezTo>
                  <a:cubicBezTo>
                    <a:pt x="2105143" y="504879"/>
                    <a:pt x="873371" y="965723"/>
                    <a:pt x="0" y="1258376"/>
                  </a:cubicBezTo>
                  <a:cubicBezTo>
                    <a:pt x="0" y="1258376"/>
                    <a:pt x="0" y="1258376"/>
                    <a:pt x="0" y="1258376"/>
                  </a:cubicBezTo>
                  <a:cubicBezTo>
                    <a:pt x="0" y="1258376"/>
                    <a:pt x="0" y="1263575"/>
                    <a:pt x="2141" y="1266327"/>
                  </a:cubicBezTo>
                  <a:cubicBezTo>
                    <a:pt x="4587" y="1275501"/>
                    <a:pt x="7645" y="1284675"/>
                    <a:pt x="11009" y="1293850"/>
                  </a:cubicBezTo>
                  <a:lnTo>
                    <a:pt x="1173058" y="892636"/>
                  </a:lnTo>
                  <a:close/>
                  <a:moveTo>
                    <a:pt x="2440609" y="693253"/>
                  </a:moveTo>
                  <a:cubicBezTo>
                    <a:pt x="2426659" y="745618"/>
                    <a:pt x="2408455" y="796756"/>
                    <a:pt x="2386175" y="846155"/>
                  </a:cubicBezTo>
                  <a:lnTo>
                    <a:pt x="2373944" y="872148"/>
                  </a:lnTo>
                  <a:cubicBezTo>
                    <a:pt x="2399901" y="813976"/>
                    <a:pt x="2422166" y="754226"/>
                    <a:pt x="2440609" y="693253"/>
                  </a:cubicBezTo>
                  <a:close/>
                  <a:moveTo>
                    <a:pt x="1190794" y="884991"/>
                  </a:moveTo>
                  <a:cubicBezTo>
                    <a:pt x="1181727" y="909791"/>
                    <a:pt x="1174171" y="935117"/>
                    <a:pt x="1168165" y="960830"/>
                  </a:cubicBezTo>
                  <a:cubicBezTo>
                    <a:pt x="1170918" y="944929"/>
                    <a:pt x="1173670" y="930250"/>
                    <a:pt x="1176422" y="918324"/>
                  </a:cubicBezTo>
                  <a:cubicBezTo>
                    <a:pt x="1179174" y="906398"/>
                    <a:pt x="1181621" y="895694"/>
                    <a:pt x="1183762" y="887744"/>
                  </a:cubicBezTo>
                  <a:close/>
                </a:path>
              </a:pathLst>
            </a:custGeom>
            <a:solidFill>
              <a:srgbClr val="F7DB00"/>
            </a:solidFill>
            <a:ln w="30569"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D728D535-AA78-49CB-8012-005C86C0DD04}"/>
                </a:ext>
              </a:extLst>
            </p:cNvPr>
            <p:cNvSpPr/>
            <p:nvPr/>
          </p:nvSpPr>
          <p:spPr>
            <a:xfrm>
              <a:off x="16851297" y="5033404"/>
              <a:ext cx="2548801" cy="2693710"/>
            </a:xfrm>
            <a:custGeom>
              <a:avLst/>
              <a:gdLst>
                <a:gd name="connsiteX0" fmla="*/ 195283 w 2235357"/>
                <a:gd name="connsiteY0" fmla="*/ 253984 h 2358827"/>
                <a:gd name="connsiteX1" fmla="*/ 964682 w 2235357"/>
                <a:gd name="connsiteY1" fmla="*/ 6895 h 2358827"/>
                <a:gd name="connsiteX2" fmla="*/ 1823987 w 2235357"/>
                <a:gd name="connsiteY2" fmla="*/ 253984 h 2358827"/>
                <a:gd name="connsiteX3" fmla="*/ 2132846 w 2235357"/>
                <a:gd name="connsiteY3" fmla="*/ 872010 h 2358827"/>
                <a:gd name="connsiteX4" fmla="*/ 2026122 w 2235357"/>
                <a:gd name="connsiteY4" fmla="*/ 1113289 h 2358827"/>
                <a:gd name="connsiteX5" fmla="*/ 1903801 w 2235357"/>
                <a:gd name="connsiteY5" fmla="*/ 2208367 h 2358827"/>
                <a:gd name="connsiteX6" fmla="*/ 112105 w 2235357"/>
                <a:gd name="connsiteY6" fmla="*/ 2242311 h 2358827"/>
                <a:gd name="connsiteX7" fmla="*/ 195283 w 2235357"/>
                <a:gd name="connsiteY7" fmla="*/ 253984 h 23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357" h="2358827">
                  <a:moveTo>
                    <a:pt x="195283" y="253984"/>
                  </a:moveTo>
                  <a:cubicBezTo>
                    <a:pt x="195283" y="253984"/>
                    <a:pt x="357970" y="-49066"/>
                    <a:pt x="964682" y="6895"/>
                  </a:cubicBezTo>
                  <a:cubicBezTo>
                    <a:pt x="1571394" y="62857"/>
                    <a:pt x="1717262" y="153069"/>
                    <a:pt x="1823987" y="253984"/>
                  </a:cubicBezTo>
                  <a:cubicBezTo>
                    <a:pt x="1930711" y="354899"/>
                    <a:pt x="2026122" y="748160"/>
                    <a:pt x="2132846" y="872010"/>
                  </a:cubicBezTo>
                  <a:cubicBezTo>
                    <a:pt x="2239571" y="995861"/>
                    <a:pt x="2334981" y="1124603"/>
                    <a:pt x="2026122" y="1113289"/>
                  </a:cubicBezTo>
                  <a:cubicBezTo>
                    <a:pt x="2026122" y="1113289"/>
                    <a:pt x="2216942" y="2073813"/>
                    <a:pt x="1903801" y="2208367"/>
                  </a:cubicBezTo>
                  <a:cubicBezTo>
                    <a:pt x="1590659" y="2342920"/>
                    <a:pt x="342374" y="2449951"/>
                    <a:pt x="112105" y="2242311"/>
                  </a:cubicBezTo>
                  <a:cubicBezTo>
                    <a:pt x="-118164" y="2034671"/>
                    <a:pt x="55531" y="439300"/>
                    <a:pt x="195283" y="253984"/>
                  </a:cubicBezTo>
                  <a:close/>
                </a:path>
              </a:pathLst>
            </a:custGeom>
            <a:solidFill>
              <a:srgbClr val="9FE08B"/>
            </a:solidFill>
            <a:ln w="30569"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A1E0478-9D39-4631-A58F-62D071C2BD11}"/>
                </a:ext>
              </a:extLst>
            </p:cNvPr>
            <p:cNvSpPr/>
            <p:nvPr/>
          </p:nvSpPr>
          <p:spPr>
            <a:xfrm>
              <a:off x="16850828" y="5183317"/>
              <a:ext cx="2178770" cy="2543791"/>
            </a:xfrm>
            <a:custGeom>
              <a:avLst/>
              <a:gdLst>
                <a:gd name="connsiteX0" fmla="*/ 1842439 w 1910832"/>
                <a:gd name="connsiteY0" fmla="*/ 2099415 h 2227546"/>
                <a:gd name="connsiteX1" fmla="*/ 1757427 w 1910832"/>
                <a:gd name="connsiteY1" fmla="*/ 521475 h 2227546"/>
                <a:gd name="connsiteX2" fmla="*/ 1162335 w 1910832"/>
                <a:gd name="connsiteY2" fmla="*/ 49928 h 2227546"/>
                <a:gd name="connsiteX3" fmla="*/ 284682 w 1910832"/>
                <a:gd name="connsiteY3" fmla="*/ 25769 h 2227546"/>
                <a:gd name="connsiteX4" fmla="*/ 196305 w 1910832"/>
                <a:gd name="connsiteY4" fmla="*/ 122709 h 2227546"/>
                <a:gd name="connsiteX5" fmla="*/ 111904 w 1910832"/>
                <a:gd name="connsiteY5" fmla="*/ 2110424 h 2227546"/>
                <a:gd name="connsiteX6" fmla="*/ 203645 w 1910832"/>
                <a:gd name="connsiteY6" fmla="*/ 2161799 h 2227546"/>
                <a:gd name="connsiteX7" fmla="*/ 776718 w 1910832"/>
                <a:gd name="connsiteY7" fmla="*/ 2227546 h 2227546"/>
                <a:gd name="connsiteX8" fmla="*/ 1842439 w 1910832"/>
                <a:gd name="connsiteY8" fmla="*/ 2099415 h 222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0832" h="2227546">
                  <a:moveTo>
                    <a:pt x="1842439" y="2099415"/>
                  </a:moveTo>
                  <a:cubicBezTo>
                    <a:pt x="2021028" y="1838259"/>
                    <a:pt x="1798099" y="810153"/>
                    <a:pt x="1757427" y="521475"/>
                  </a:cubicBezTo>
                  <a:cubicBezTo>
                    <a:pt x="1712473" y="201300"/>
                    <a:pt x="1572111" y="162157"/>
                    <a:pt x="1162335" y="49928"/>
                  </a:cubicBezTo>
                  <a:cubicBezTo>
                    <a:pt x="885278" y="-25911"/>
                    <a:pt x="503637" y="694"/>
                    <a:pt x="284682" y="25769"/>
                  </a:cubicBezTo>
                  <a:cubicBezTo>
                    <a:pt x="249599" y="52467"/>
                    <a:pt x="219655" y="85313"/>
                    <a:pt x="196305" y="122709"/>
                  </a:cubicBezTo>
                  <a:cubicBezTo>
                    <a:pt x="55942" y="308025"/>
                    <a:pt x="-118365" y="1903090"/>
                    <a:pt x="111904" y="2110424"/>
                  </a:cubicBezTo>
                  <a:cubicBezTo>
                    <a:pt x="139109" y="2132982"/>
                    <a:pt x="170197" y="2150390"/>
                    <a:pt x="203645" y="2161799"/>
                  </a:cubicBezTo>
                  <a:cubicBezTo>
                    <a:pt x="392260" y="2201173"/>
                    <a:pt x="584087" y="2223182"/>
                    <a:pt x="776718" y="2227546"/>
                  </a:cubicBezTo>
                  <a:cubicBezTo>
                    <a:pt x="1170286" y="2226018"/>
                    <a:pt x="1622873" y="2169138"/>
                    <a:pt x="1842439" y="2099415"/>
                  </a:cubicBezTo>
                  <a:close/>
                </a:path>
              </a:pathLst>
            </a:custGeom>
            <a:solidFill>
              <a:srgbClr val="9FE08B">
                <a:alpha val="60000"/>
              </a:srgbClr>
            </a:solidFill>
            <a:ln w="30569"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37F01EDA-1208-4B47-B6AA-028A6B6B0358}"/>
                </a:ext>
              </a:extLst>
            </p:cNvPr>
            <p:cNvSpPr/>
            <p:nvPr/>
          </p:nvSpPr>
          <p:spPr>
            <a:xfrm>
              <a:off x="18213020" y="5346671"/>
              <a:ext cx="1159455" cy="2344118"/>
            </a:xfrm>
            <a:custGeom>
              <a:avLst/>
              <a:gdLst>
                <a:gd name="connsiteX0" fmla="*/ 736754 w 1016868"/>
                <a:gd name="connsiteY0" fmla="*/ 1919367 h 2052696"/>
                <a:gd name="connsiteX1" fmla="*/ 736754 w 1016868"/>
                <a:gd name="connsiteY1" fmla="*/ 1919367 h 2052696"/>
                <a:gd name="connsiteX2" fmla="*/ 883233 w 1016868"/>
                <a:gd name="connsiteY2" fmla="*/ 1552404 h 2052696"/>
                <a:gd name="connsiteX3" fmla="*/ 887208 w 1016868"/>
                <a:gd name="connsiteY3" fmla="*/ 1487268 h 2052696"/>
                <a:gd name="connsiteX4" fmla="*/ 887208 w 1016868"/>
                <a:gd name="connsiteY4" fmla="*/ 1476259 h 2052696"/>
                <a:gd name="connsiteX5" fmla="*/ 887208 w 1016868"/>
                <a:gd name="connsiteY5" fmla="*/ 1420297 h 2052696"/>
                <a:gd name="connsiteX6" fmla="*/ 887208 w 1016868"/>
                <a:gd name="connsiteY6" fmla="*/ 1402255 h 2052696"/>
                <a:gd name="connsiteX7" fmla="*/ 887208 w 1016868"/>
                <a:gd name="connsiteY7" fmla="*/ 1346293 h 2052696"/>
                <a:gd name="connsiteX8" fmla="*/ 887208 w 1016868"/>
                <a:gd name="connsiteY8" fmla="*/ 1336813 h 2052696"/>
                <a:gd name="connsiteX9" fmla="*/ 884457 w 1016868"/>
                <a:gd name="connsiteY9" fmla="*/ 1271677 h 2052696"/>
                <a:gd name="connsiteX10" fmla="*/ 884457 w 1016868"/>
                <a:gd name="connsiteY10" fmla="*/ 1269231 h 2052696"/>
                <a:gd name="connsiteX11" fmla="*/ 862439 w 1016868"/>
                <a:gd name="connsiteY11" fmla="*/ 1036821 h 2052696"/>
                <a:gd name="connsiteX12" fmla="*/ 831858 w 1016868"/>
                <a:gd name="connsiteY12" fmla="*/ 838967 h 2052696"/>
                <a:gd name="connsiteX13" fmla="*/ 1016868 w 1016868"/>
                <a:gd name="connsiteY13" fmla="*/ 811445 h 2052696"/>
                <a:gd name="connsiteX14" fmla="*/ 948981 w 1016868"/>
                <a:gd name="connsiteY14" fmla="*/ 743557 h 2052696"/>
                <a:gd name="connsiteX15" fmla="*/ 830024 w 1016868"/>
                <a:gd name="connsiteY15" fmla="*/ 571390 h 2052696"/>
                <a:gd name="connsiteX16" fmla="*/ 560306 w 1016868"/>
                <a:gd name="connsiteY16" fmla="*/ 39600 h 2052696"/>
                <a:gd name="connsiteX17" fmla="*/ 212302 w 1016868"/>
                <a:gd name="connsiteY17" fmla="*/ 125836 h 2052696"/>
                <a:gd name="connsiteX18" fmla="*/ 62459 w 1016868"/>
                <a:gd name="connsiteY18" fmla="*/ 1904077 h 2052696"/>
                <a:gd name="connsiteX19" fmla="*/ 123620 w 1016868"/>
                <a:gd name="connsiteY19" fmla="*/ 2052696 h 2052696"/>
                <a:gd name="connsiteX20" fmla="*/ 123620 w 1016868"/>
                <a:gd name="connsiteY20" fmla="*/ 2052696 h 2052696"/>
                <a:gd name="connsiteX21" fmla="*/ 215361 w 1016868"/>
                <a:gd name="connsiteY21" fmla="*/ 2041688 h 2052696"/>
                <a:gd name="connsiteX22" fmla="*/ 218113 w 1016868"/>
                <a:gd name="connsiteY22" fmla="*/ 2041688 h 2052696"/>
                <a:gd name="connsiteX23" fmla="*/ 305572 w 1016868"/>
                <a:gd name="connsiteY23" fmla="*/ 2029456 h 2052696"/>
                <a:gd name="connsiteX24" fmla="*/ 307713 w 1016868"/>
                <a:gd name="connsiteY24" fmla="*/ 2029456 h 2052696"/>
                <a:gd name="connsiteX25" fmla="*/ 347468 w 1016868"/>
                <a:gd name="connsiteY25" fmla="*/ 2023340 h 2052696"/>
                <a:gd name="connsiteX26" fmla="*/ 350526 w 1016868"/>
                <a:gd name="connsiteY26" fmla="*/ 2023340 h 2052696"/>
                <a:gd name="connsiteX27" fmla="*/ 428199 w 1016868"/>
                <a:gd name="connsiteY27" fmla="*/ 2009884 h 2052696"/>
                <a:gd name="connsiteX28" fmla="*/ 434315 w 1016868"/>
                <a:gd name="connsiteY28" fmla="*/ 2009884 h 2052696"/>
                <a:gd name="connsiteX29" fmla="*/ 467953 w 1016868"/>
                <a:gd name="connsiteY29" fmla="*/ 2003157 h 2052696"/>
                <a:gd name="connsiteX30" fmla="*/ 470400 w 1016868"/>
                <a:gd name="connsiteY30" fmla="*/ 2003157 h 2052696"/>
                <a:gd name="connsiteX31" fmla="*/ 504956 w 1016868"/>
                <a:gd name="connsiteY31" fmla="*/ 1995818 h 2052696"/>
                <a:gd name="connsiteX32" fmla="*/ 510766 w 1016868"/>
                <a:gd name="connsiteY32" fmla="*/ 1995818 h 2052696"/>
                <a:gd name="connsiteX33" fmla="*/ 537371 w 1016868"/>
                <a:gd name="connsiteY33" fmla="*/ 1990007 h 2052696"/>
                <a:gd name="connsiteX34" fmla="*/ 545016 w 1016868"/>
                <a:gd name="connsiteY34" fmla="*/ 1988173 h 2052696"/>
                <a:gd name="connsiteX35" fmla="*/ 575596 w 1016868"/>
                <a:gd name="connsiteY35" fmla="*/ 1980834 h 2052696"/>
                <a:gd name="connsiteX36" fmla="*/ 575596 w 1016868"/>
                <a:gd name="connsiteY36" fmla="*/ 1980834 h 2052696"/>
                <a:gd name="connsiteX37" fmla="*/ 602507 w 1016868"/>
                <a:gd name="connsiteY37" fmla="*/ 1973800 h 2052696"/>
                <a:gd name="connsiteX38" fmla="*/ 609846 w 1016868"/>
                <a:gd name="connsiteY38" fmla="*/ 1971659 h 2052696"/>
                <a:gd name="connsiteX39" fmla="*/ 630946 w 1016868"/>
                <a:gd name="connsiteY39" fmla="*/ 1965543 h 2052696"/>
                <a:gd name="connsiteX40" fmla="*/ 636450 w 1016868"/>
                <a:gd name="connsiteY40" fmla="*/ 1965543 h 2052696"/>
                <a:gd name="connsiteX41" fmla="*/ 659998 w 1016868"/>
                <a:gd name="connsiteY41" fmla="*/ 1957898 h 2052696"/>
                <a:gd name="connsiteX42" fmla="*/ 665502 w 1016868"/>
                <a:gd name="connsiteY42" fmla="*/ 1956063 h 2052696"/>
                <a:gd name="connsiteX43" fmla="*/ 682627 w 1016868"/>
                <a:gd name="connsiteY43" fmla="*/ 1949947 h 2052696"/>
                <a:gd name="connsiteX44" fmla="*/ 688437 w 1016868"/>
                <a:gd name="connsiteY44" fmla="*/ 1947806 h 2052696"/>
                <a:gd name="connsiteX45" fmla="*/ 708009 w 1016868"/>
                <a:gd name="connsiteY45" fmla="*/ 1939855 h 2052696"/>
                <a:gd name="connsiteX46" fmla="*/ 727887 w 1016868"/>
                <a:gd name="connsiteY46" fmla="*/ 1929764 h 205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16868" h="2052696">
                  <a:moveTo>
                    <a:pt x="736754" y="1919367"/>
                  </a:moveTo>
                  <a:lnTo>
                    <a:pt x="736754" y="1919367"/>
                  </a:lnTo>
                  <a:cubicBezTo>
                    <a:pt x="828495" y="1858207"/>
                    <a:pt x="869778" y="1715703"/>
                    <a:pt x="883233" y="1552404"/>
                  </a:cubicBezTo>
                  <a:cubicBezTo>
                    <a:pt x="885068" y="1530692"/>
                    <a:pt x="886292" y="1508980"/>
                    <a:pt x="887208" y="1487268"/>
                  </a:cubicBezTo>
                  <a:cubicBezTo>
                    <a:pt x="887208" y="1483599"/>
                    <a:pt x="887208" y="1479929"/>
                    <a:pt x="887208" y="1476259"/>
                  </a:cubicBezTo>
                  <a:cubicBezTo>
                    <a:pt x="887208" y="1457504"/>
                    <a:pt x="887208" y="1438850"/>
                    <a:pt x="887208" y="1420297"/>
                  </a:cubicBezTo>
                  <a:lnTo>
                    <a:pt x="887208" y="1402255"/>
                  </a:lnTo>
                  <a:cubicBezTo>
                    <a:pt x="887208" y="1383499"/>
                    <a:pt x="887208" y="1364845"/>
                    <a:pt x="887208" y="1346293"/>
                  </a:cubicBezTo>
                  <a:cubicBezTo>
                    <a:pt x="887208" y="1342929"/>
                    <a:pt x="887208" y="1339872"/>
                    <a:pt x="887208" y="1336813"/>
                  </a:cubicBezTo>
                  <a:cubicBezTo>
                    <a:pt x="887208" y="1315203"/>
                    <a:pt x="886292" y="1293491"/>
                    <a:pt x="884457" y="1271677"/>
                  </a:cubicBezTo>
                  <a:cubicBezTo>
                    <a:pt x="884607" y="1270869"/>
                    <a:pt x="884607" y="1270040"/>
                    <a:pt x="884457" y="1269231"/>
                  </a:cubicBezTo>
                  <a:cubicBezTo>
                    <a:pt x="880176" y="1193698"/>
                    <a:pt x="853877" y="1111743"/>
                    <a:pt x="862439" y="1036821"/>
                  </a:cubicBezTo>
                  <a:cubicBezTo>
                    <a:pt x="847455" y="919393"/>
                    <a:pt x="831858" y="838967"/>
                    <a:pt x="831858" y="838967"/>
                  </a:cubicBezTo>
                  <a:cubicBezTo>
                    <a:pt x="930632" y="842637"/>
                    <a:pt x="988123" y="831628"/>
                    <a:pt x="1016868" y="811445"/>
                  </a:cubicBezTo>
                  <a:cubicBezTo>
                    <a:pt x="994545" y="785146"/>
                    <a:pt x="963047" y="760376"/>
                    <a:pt x="948981" y="743557"/>
                  </a:cubicBezTo>
                  <a:cubicBezTo>
                    <a:pt x="902095" y="691519"/>
                    <a:pt x="862114" y="633653"/>
                    <a:pt x="830024" y="571390"/>
                  </a:cubicBezTo>
                  <a:cubicBezTo>
                    <a:pt x="746846" y="393107"/>
                    <a:pt x="765806" y="143267"/>
                    <a:pt x="560306" y="39600"/>
                  </a:cubicBezTo>
                  <a:cubicBezTo>
                    <a:pt x="433093" y="-24007"/>
                    <a:pt x="305878" y="-21561"/>
                    <a:pt x="212302" y="125836"/>
                  </a:cubicBezTo>
                  <a:cubicBezTo>
                    <a:pt x="118727" y="273233"/>
                    <a:pt x="-109707" y="1574728"/>
                    <a:pt x="62459" y="1904077"/>
                  </a:cubicBezTo>
                  <a:cubicBezTo>
                    <a:pt x="87187" y="1951717"/>
                    <a:pt x="107654" y="2001451"/>
                    <a:pt x="123620" y="2052696"/>
                  </a:cubicBezTo>
                  <a:lnTo>
                    <a:pt x="123620" y="2052696"/>
                  </a:lnTo>
                  <a:lnTo>
                    <a:pt x="215361" y="2041688"/>
                  </a:lnTo>
                  <a:lnTo>
                    <a:pt x="218113" y="2041688"/>
                  </a:lnTo>
                  <a:cubicBezTo>
                    <a:pt x="248693" y="2038018"/>
                    <a:pt x="277132" y="2033737"/>
                    <a:pt x="305572" y="2029456"/>
                  </a:cubicBezTo>
                  <a:lnTo>
                    <a:pt x="307713" y="2029456"/>
                  </a:lnTo>
                  <a:lnTo>
                    <a:pt x="347468" y="2023340"/>
                  </a:lnTo>
                  <a:lnTo>
                    <a:pt x="350526" y="2023340"/>
                  </a:lnTo>
                  <a:cubicBezTo>
                    <a:pt x="377130" y="2019059"/>
                    <a:pt x="403123" y="2014777"/>
                    <a:pt x="428199" y="2009884"/>
                  </a:cubicBezTo>
                  <a:lnTo>
                    <a:pt x="434315" y="2009884"/>
                  </a:lnTo>
                  <a:lnTo>
                    <a:pt x="467953" y="2003157"/>
                  </a:lnTo>
                  <a:lnTo>
                    <a:pt x="470400" y="2003157"/>
                  </a:lnTo>
                  <a:lnTo>
                    <a:pt x="504956" y="1995818"/>
                  </a:lnTo>
                  <a:lnTo>
                    <a:pt x="510766" y="1995818"/>
                  </a:lnTo>
                  <a:lnTo>
                    <a:pt x="537371" y="1990007"/>
                  </a:lnTo>
                  <a:lnTo>
                    <a:pt x="545016" y="1988173"/>
                  </a:lnTo>
                  <a:lnTo>
                    <a:pt x="575596" y="1980834"/>
                  </a:lnTo>
                  <a:lnTo>
                    <a:pt x="575596" y="1980834"/>
                  </a:lnTo>
                  <a:lnTo>
                    <a:pt x="602507" y="1973800"/>
                  </a:lnTo>
                  <a:lnTo>
                    <a:pt x="609846" y="1971659"/>
                  </a:lnTo>
                  <a:lnTo>
                    <a:pt x="630946" y="1965543"/>
                  </a:lnTo>
                  <a:lnTo>
                    <a:pt x="636450" y="1965543"/>
                  </a:lnTo>
                  <a:lnTo>
                    <a:pt x="659998" y="1957898"/>
                  </a:lnTo>
                  <a:lnTo>
                    <a:pt x="665502" y="1956063"/>
                  </a:lnTo>
                  <a:lnTo>
                    <a:pt x="682627" y="1949947"/>
                  </a:lnTo>
                  <a:lnTo>
                    <a:pt x="688437" y="1947806"/>
                  </a:lnTo>
                  <a:lnTo>
                    <a:pt x="708009" y="1939855"/>
                  </a:lnTo>
                  <a:cubicBezTo>
                    <a:pt x="714816" y="1936860"/>
                    <a:pt x="721451" y="1933492"/>
                    <a:pt x="727887" y="1929764"/>
                  </a:cubicBezTo>
                  <a:close/>
                </a:path>
              </a:pathLst>
            </a:custGeom>
            <a:solidFill>
              <a:srgbClr val="9FE08B">
                <a:alpha val="60000"/>
              </a:srgbClr>
            </a:solidFill>
            <a:ln w="30569"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40B1AAB1-BEB9-47BB-9DE5-E2BD265B17BD}"/>
                </a:ext>
              </a:extLst>
            </p:cNvPr>
            <p:cNvSpPr/>
            <p:nvPr/>
          </p:nvSpPr>
          <p:spPr>
            <a:xfrm>
              <a:off x="18916051" y="5433799"/>
              <a:ext cx="455727" cy="871784"/>
            </a:xfrm>
            <a:custGeom>
              <a:avLst/>
              <a:gdLst>
                <a:gd name="connsiteX0" fmla="*/ 333017 w 399683"/>
                <a:gd name="connsiteY0" fmla="*/ 667261 h 763403"/>
                <a:gd name="connsiteX1" fmla="*/ 214060 w 399683"/>
                <a:gd name="connsiteY1" fmla="*/ 495094 h 763403"/>
                <a:gd name="connsiteX2" fmla="*/ 0 w 399683"/>
                <a:gd name="connsiteY2" fmla="*/ 0 h 763403"/>
                <a:gd name="connsiteX3" fmla="*/ 164216 w 399683"/>
                <a:gd name="connsiteY3" fmla="*/ 547386 h 763403"/>
                <a:gd name="connsiteX4" fmla="*/ 220178 w 399683"/>
                <a:gd name="connsiteY4" fmla="*/ 762977 h 763403"/>
                <a:gd name="connsiteX5" fmla="*/ 399684 w 399683"/>
                <a:gd name="connsiteY5" fmla="*/ 735149 h 763403"/>
                <a:gd name="connsiteX6" fmla="*/ 333017 w 399683"/>
                <a:gd name="connsiteY6" fmla="*/ 667261 h 76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9683" h="763403">
                  <a:moveTo>
                    <a:pt x="333017" y="667261"/>
                  </a:moveTo>
                  <a:cubicBezTo>
                    <a:pt x="286132" y="615223"/>
                    <a:pt x="246150" y="557357"/>
                    <a:pt x="214060" y="495094"/>
                  </a:cubicBezTo>
                  <a:cubicBezTo>
                    <a:pt x="139446" y="335160"/>
                    <a:pt x="146785" y="117428"/>
                    <a:pt x="0" y="0"/>
                  </a:cubicBezTo>
                  <a:cubicBezTo>
                    <a:pt x="74616" y="99691"/>
                    <a:pt x="152901" y="421701"/>
                    <a:pt x="164216" y="547386"/>
                  </a:cubicBezTo>
                  <a:cubicBezTo>
                    <a:pt x="172103" y="621622"/>
                    <a:pt x="190964" y="694276"/>
                    <a:pt x="220178" y="762977"/>
                  </a:cubicBezTo>
                  <a:cubicBezTo>
                    <a:pt x="315588" y="765729"/>
                    <a:pt x="371549" y="755026"/>
                    <a:pt x="399684" y="735149"/>
                  </a:cubicBezTo>
                  <a:cubicBezTo>
                    <a:pt x="378583" y="708850"/>
                    <a:pt x="347085" y="683774"/>
                    <a:pt x="333017" y="667261"/>
                  </a:cubicBezTo>
                  <a:close/>
                </a:path>
              </a:pathLst>
            </a:custGeom>
            <a:solidFill>
              <a:srgbClr val="9FE08B">
                <a:alpha val="60000"/>
              </a:srgbClr>
            </a:solidFill>
            <a:ln w="30569"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582F8EBC-E32F-4E0D-86B2-9089B57368FF}"/>
                </a:ext>
              </a:extLst>
            </p:cNvPr>
            <p:cNvSpPr/>
            <p:nvPr/>
          </p:nvSpPr>
          <p:spPr>
            <a:xfrm>
              <a:off x="18576435" y="5349987"/>
              <a:ext cx="759008" cy="914250"/>
            </a:xfrm>
            <a:custGeom>
              <a:avLst/>
              <a:gdLst>
                <a:gd name="connsiteX0" fmla="*/ 665424 w 665668"/>
                <a:gd name="connsiteY0" fmla="*/ 800591 h 800590"/>
                <a:gd name="connsiteX1" fmla="*/ 601207 w 665668"/>
                <a:gd name="connsiteY1" fmla="*/ 739430 h 800590"/>
                <a:gd name="connsiteX2" fmla="*/ 570626 w 665668"/>
                <a:gd name="connsiteY2" fmla="*/ 708850 h 800590"/>
                <a:gd name="connsiteX3" fmla="*/ 540046 w 665668"/>
                <a:gd name="connsiteY3" fmla="*/ 670625 h 800590"/>
                <a:gd name="connsiteX4" fmla="*/ 525368 w 665668"/>
                <a:gd name="connsiteY4" fmla="*/ 649830 h 800590"/>
                <a:gd name="connsiteX5" fmla="*/ 517723 w 665668"/>
                <a:gd name="connsiteY5" fmla="*/ 639433 h 800590"/>
                <a:gd name="connsiteX6" fmla="*/ 511607 w 665668"/>
                <a:gd name="connsiteY6" fmla="*/ 627813 h 800590"/>
                <a:gd name="connsiteX7" fmla="*/ 486531 w 665668"/>
                <a:gd name="connsiteY7" fmla="*/ 580719 h 800590"/>
                <a:gd name="connsiteX8" fmla="*/ 422007 w 665668"/>
                <a:gd name="connsiteY8" fmla="*/ 397237 h 800590"/>
                <a:gd name="connsiteX9" fmla="*/ 404270 w 665668"/>
                <a:gd name="connsiteY9" fmla="*/ 336077 h 800590"/>
                <a:gd name="connsiteX10" fmla="*/ 397237 w 665668"/>
                <a:gd name="connsiteY10" fmla="*/ 313142 h 800590"/>
                <a:gd name="connsiteX11" fmla="*/ 370632 w 665668"/>
                <a:gd name="connsiteY11" fmla="*/ 230270 h 800590"/>
                <a:gd name="connsiteX12" fmla="*/ 263601 w 665668"/>
                <a:gd name="connsiteY12" fmla="*/ 82567 h 800590"/>
                <a:gd name="connsiteX13" fmla="*/ 85624 w 665668"/>
                <a:gd name="connsiteY13" fmla="*/ 19266 h 800590"/>
                <a:gd name="connsiteX14" fmla="*/ 0 w 665668"/>
                <a:gd name="connsiteY14" fmla="*/ 0 h 800590"/>
                <a:gd name="connsiteX15" fmla="*/ 87459 w 665668"/>
                <a:gd name="connsiteY15" fmla="*/ 8868 h 800590"/>
                <a:gd name="connsiteX16" fmla="*/ 273998 w 665668"/>
                <a:gd name="connsiteY16" fmla="*/ 66359 h 800590"/>
                <a:gd name="connsiteX17" fmla="*/ 351671 w 665668"/>
                <a:gd name="connsiteY17" fmla="*/ 139140 h 800590"/>
                <a:gd name="connsiteX18" fmla="*/ 394178 w 665668"/>
                <a:gd name="connsiteY18" fmla="*/ 221401 h 800590"/>
                <a:gd name="connsiteX19" fmla="*/ 423229 w 665668"/>
                <a:gd name="connsiteY19" fmla="*/ 305191 h 800590"/>
                <a:gd name="connsiteX20" fmla="*/ 429958 w 665668"/>
                <a:gd name="connsiteY20" fmla="*/ 328738 h 800590"/>
                <a:gd name="connsiteX21" fmla="*/ 446471 w 665668"/>
                <a:gd name="connsiteY21" fmla="*/ 389898 h 800590"/>
                <a:gd name="connsiteX22" fmla="*/ 504268 w 665668"/>
                <a:gd name="connsiteY22" fmla="*/ 573380 h 800590"/>
                <a:gd name="connsiteX23" fmla="*/ 665424 w 665668"/>
                <a:gd name="connsiteY23" fmla="*/ 800591 h 80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5668" h="800590">
                  <a:moveTo>
                    <a:pt x="665424" y="800591"/>
                  </a:moveTo>
                  <a:cubicBezTo>
                    <a:pt x="642469" y="781896"/>
                    <a:pt x="620997" y="761448"/>
                    <a:pt x="601207" y="739430"/>
                  </a:cubicBezTo>
                  <a:cubicBezTo>
                    <a:pt x="590504" y="729759"/>
                    <a:pt x="580298" y="719552"/>
                    <a:pt x="570626" y="708850"/>
                  </a:cubicBezTo>
                  <a:cubicBezTo>
                    <a:pt x="559553" y="696838"/>
                    <a:pt x="549334" y="684066"/>
                    <a:pt x="540046" y="670625"/>
                  </a:cubicBezTo>
                  <a:lnTo>
                    <a:pt x="525368" y="649830"/>
                  </a:lnTo>
                  <a:lnTo>
                    <a:pt x="517723" y="639433"/>
                  </a:lnTo>
                  <a:lnTo>
                    <a:pt x="511607" y="627813"/>
                  </a:lnTo>
                  <a:cubicBezTo>
                    <a:pt x="503349" y="612216"/>
                    <a:pt x="494788" y="597232"/>
                    <a:pt x="486531" y="580719"/>
                  </a:cubicBezTo>
                  <a:cubicBezTo>
                    <a:pt x="460753" y="521144"/>
                    <a:pt x="439191" y="459833"/>
                    <a:pt x="422007" y="397237"/>
                  </a:cubicBezTo>
                  <a:lnTo>
                    <a:pt x="404270" y="336077"/>
                  </a:lnTo>
                  <a:lnTo>
                    <a:pt x="397237" y="313142"/>
                  </a:lnTo>
                  <a:cubicBezTo>
                    <a:pt x="397237" y="313142"/>
                    <a:pt x="388368" y="279198"/>
                    <a:pt x="370632" y="230270"/>
                  </a:cubicBezTo>
                  <a:cubicBezTo>
                    <a:pt x="352628" y="170376"/>
                    <a:pt x="314911" y="118326"/>
                    <a:pt x="263601" y="82567"/>
                  </a:cubicBezTo>
                  <a:cubicBezTo>
                    <a:pt x="208623" y="50812"/>
                    <a:pt x="148308" y="29360"/>
                    <a:pt x="85624" y="19266"/>
                  </a:cubicBezTo>
                  <a:cubicBezTo>
                    <a:pt x="56649" y="14949"/>
                    <a:pt x="28031" y="8510"/>
                    <a:pt x="0" y="0"/>
                  </a:cubicBezTo>
                  <a:cubicBezTo>
                    <a:pt x="29337" y="723"/>
                    <a:pt x="58575" y="3688"/>
                    <a:pt x="87459" y="8868"/>
                  </a:cubicBezTo>
                  <a:cubicBezTo>
                    <a:pt x="152800" y="15645"/>
                    <a:pt x="216178" y="35177"/>
                    <a:pt x="273998" y="66359"/>
                  </a:cubicBezTo>
                  <a:cubicBezTo>
                    <a:pt x="304554" y="85105"/>
                    <a:pt x="330979" y="109867"/>
                    <a:pt x="351671" y="139140"/>
                  </a:cubicBezTo>
                  <a:cubicBezTo>
                    <a:pt x="369511" y="164502"/>
                    <a:pt x="383811" y="192177"/>
                    <a:pt x="394178" y="221401"/>
                  </a:cubicBezTo>
                  <a:cubicBezTo>
                    <a:pt x="413750" y="271247"/>
                    <a:pt x="423229" y="305191"/>
                    <a:pt x="423229" y="305191"/>
                  </a:cubicBezTo>
                  <a:lnTo>
                    <a:pt x="429958" y="328738"/>
                  </a:lnTo>
                  <a:cubicBezTo>
                    <a:pt x="433934" y="343722"/>
                    <a:pt x="439742" y="364822"/>
                    <a:pt x="446471" y="389898"/>
                  </a:cubicBezTo>
                  <a:cubicBezTo>
                    <a:pt x="461432" y="452332"/>
                    <a:pt x="480745" y="513643"/>
                    <a:pt x="504268" y="573380"/>
                  </a:cubicBezTo>
                  <a:cubicBezTo>
                    <a:pt x="561453" y="701205"/>
                    <a:pt x="671541" y="796004"/>
                    <a:pt x="665424" y="800591"/>
                  </a:cubicBezTo>
                  <a:close/>
                </a:path>
              </a:pathLst>
            </a:custGeom>
            <a:solidFill>
              <a:srgbClr val="42A073"/>
            </a:solidFill>
            <a:ln w="30569"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479EF85E-EE4E-4F9C-A018-CB607D8AEC4D}"/>
                </a:ext>
              </a:extLst>
            </p:cNvPr>
            <p:cNvSpPr/>
            <p:nvPr/>
          </p:nvSpPr>
          <p:spPr>
            <a:xfrm>
              <a:off x="18882577" y="5949581"/>
              <a:ext cx="372911" cy="1768448"/>
            </a:xfrm>
            <a:custGeom>
              <a:avLst/>
              <a:gdLst>
                <a:gd name="connsiteX0" fmla="*/ 0 w 327052"/>
                <a:gd name="connsiteY0" fmla="*/ 1548593 h 1548594"/>
                <a:gd name="connsiteX1" fmla="*/ 85014 w 327052"/>
                <a:gd name="connsiteY1" fmla="*/ 1450736 h 1548594"/>
                <a:gd name="connsiteX2" fmla="*/ 167581 w 327052"/>
                <a:gd name="connsiteY2" fmla="*/ 1348598 h 1548594"/>
                <a:gd name="connsiteX3" fmla="*/ 236693 w 327052"/>
                <a:gd name="connsiteY3" fmla="*/ 1217409 h 1548594"/>
                <a:gd name="connsiteX4" fmla="*/ 283175 w 327052"/>
                <a:gd name="connsiteY4" fmla="*/ 942187 h 1548594"/>
                <a:gd name="connsiteX5" fmla="*/ 283173 w 327052"/>
                <a:gd name="connsiteY5" fmla="*/ 850447 h 1548594"/>
                <a:gd name="connsiteX6" fmla="*/ 283173 w 327052"/>
                <a:gd name="connsiteY6" fmla="*/ 824453 h 1548594"/>
                <a:gd name="connsiteX7" fmla="*/ 283173 w 327052"/>
                <a:gd name="connsiteY7" fmla="*/ 815280 h 1548594"/>
                <a:gd name="connsiteX8" fmla="*/ 281339 w 327052"/>
                <a:gd name="connsiteY8" fmla="*/ 780418 h 1548594"/>
                <a:gd name="connsiteX9" fmla="*/ 276140 w 327052"/>
                <a:gd name="connsiteY9" fmla="*/ 688677 h 1548594"/>
                <a:gd name="connsiteX10" fmla="*/ 269106 w 327052"/>
                <a:gd name="connsiteY10" fmla="*/ 627517 h 1548594"/>
                <a:gd name="connsiteX11" fmla="*/ 259626 w 327052"/>
                <a:gd name="connsiteY11" fmla="*/ 559017 h 1548594"/>
                <a:gd name="connsiteX12" fmla="*/ 232715 w 327052"/>
                <a:gd name="connsiteY12" fmla="*/ 410092 h 1548594"/>
                <a:gd name="connsiteX13" fmla="*/ 208557 w 327052"/>
                <a:gd name="connsiteY13" fmla="*/ 259636 h 1548594"/>
                <a:gd name="connsiteX14" fmla="*/ 188069 w 327052"/>
                <a:gd name="connsiteY14" fmla="*/ 129059 h 1548594"/>
                <a:gd name="connsiteX15" fmla="*/ 188069 w 327052"/>
                <a:gd name="connsiteY15" fmla="*/ 33955 h 1548594"/>
                <a:gd name="connsiteX16" fmla="*/ 196020 w 327052"/>
                <a:gd name="connsiteY16" fmla="*/ 8267 h 1548594"/>
                <a:gd name="connsiteX17" fmla="*/ 200606 w 327052"/>
                <a:gd name="connsiteY17" fmla="*/ 11 h 1548594"/>
                <a:gd name="connsiteX18" fmla="*/ 200606 w 327052"/>
                <a:gd name="connsiteY18" fmla="*/ 9490 h 1548594"/>
                <a:gd name="connsiteX19" fmla="*/ 197243 w 327052"/>
                <a:gd name="connsiteY19" fmla="*/ 34872 h 1548594"/>
                <a:gd name="connsiteX20" fmla="*/ 205194 w 327052"/>
                <a:gd name="connsiteY20" fmla="*/ 126613 h 1548594"/>
                <a:gd name="connsiteX21" fmla="*/ 232715 w 327052"/>
                <a:gd name="connsiteY21" fmla="*/ 256273 h 1548594"/>
                <a:gd name="connsiteX22" fmla="*/ 263295 w 327052"/>
                <a:gd name="connsiteY22" fmla="*/ 404281 h 1548594"/>
                <a:gd name="connsiteX23" fmla="*/ 295710 w 327052"/>
                <a:gd name="connsiteY23" fmla="*/ 553207 h 1548594"/>
                <a:gd name="connsiteX24" fmla="*/ 307637 w 327052"/>
                <a:gd name="connsiteY24" fmla="*/ 622624 h 1548594"/>
                <a:gd name="connsiteX25" fmla="*/ 316505 w 327052"/>
                <a:gd name="connsiteY25" fmla="*/ 683785 h 1548594"/>
                <a:gd name="connsiteX26" fmla="*/ 324456 w 327052"/>
                <a:gd name="connsiteY26" fmla="*/ 778277 h 1548594"/>
                <a:gd name="connsiteX27" fmla="*/ 326903 w 327052"/>
                <a:gd name="connsiteY27" fmla="*/ 814056 h 1548594"/>
                <a:gd name="connsiteX28" fmla="*/ 326903 w 327052"/>
                <a:gd name="connsiteY28" fmla="*/ 823536 h 1548594"/>
                <a:gd name="connsiteX29" fmla="*/ 326903 w 327052"/>
                <a:gd name="connsiteY29" fmla="*/ 850447 h 1548594"/>
                <a:gd name="connsiteX30" fmla="*/ 322621 w 327052"/>
                <a:gd name="connsiteY30" fmla="*/ 945551 h 1548594"/>
                <a:gd name="connsiteX31" fmla="*/ 265130 w 327052"/>
                <a:gd name="connsiteY31" fmla="*/ 1228419 h 1548594"/>
                <a:gd name="connsiteX32" fmla="*/ 187457 w 327052"/>
                <a:gd name="connsiteY32" fmla="*/ 1363584 h 1548594"/>
                <a:gd name="connsiteX33" fmla="*/ 97857 w 327052"/>
                <a:gd name="connsiteY33" fmla="*/ 1463276 h 1548594"/>
                <a:gd name="connsiteX34" fmla="*/ 0 w 327052"/>
                <a:gd name="connsiteY34" fmla="*/ 1548595 h 154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27052" h="1548594">
                  <a:moveTo>
                    <a:pt x="0" y="1548593"/>
                  </a:moveTo>
                  <a:cubicBezTo>
                    <a:pt x="26271" y="1514234"/>
                    <a:pt x="54663" y="1481551"/>
                    <a:pt x="85014" y="1450736"/>
                  </a:cubicBezTo>
                  <a:cubicBezTo>
                    <a:pt x="114685" y="1418485"/>
                    <a:pt x="142264" y="1384369"/>
                    <a:pt x="167581" y="1348598"/>
                  </a:cubicBezTo>
                  <a:cubicBezTo>
                    <a:pt x="195998" y="1307920"/>
                    <a:pt x="219215" y="1263849"/>
                    <a:pt x="236693" y="1217409"/>
                  </a:cubicBezTo>
                  <a:cubicBezTo>
                    <a:pt x="265416" y="1128399"/>
                    <a:pt x="281074" y="1035692"/>
                    <a:pt x="283175" y="942187"/>
                  </a:cubicBezTo>
                  <a:cubicBezTo>
                    <a:pt x="283173" y="903962"/>
                    <a:pt x="283173" y="872159"/>
                    <a:pt x="283173" y="850447"/>
                  </a:cubicBezTo>
                  <a:cubicBezTo>
                    <a:pt x="283173" y="839132"/>
                    <a:pt x="283173" y="830570"/>
                    <a:pt x="283173" y="824453"/>
                  </a:cubicBezTo>
                  <a:cubicBezTo>
                    <a:pt x="283173" y="818337"/>
                    <a:pt x="283173" y="815280"/>
                    <a:pt x="283173" y="815280"/>
                  </a:cubicBezTo>
                  <a:cubicBezTo>
                    <a:pt x="283173" y="815280"/>
                    <a:pt x="283173" y="802742"/>
                    <a:pt x="281339" y="780418"/>
                  </a:cubicBezTo>
                  <a:cubicBezTo>
                    <a:pt x="279504" y="758094"/>
                    <a:pt x="281339" y="726291"/>
                    <a:pt x="276140" y="688677"/>
                  </a:cubicBezTo>
                  <a:cubicBezTo>
                    <a:pt x="274000" y="669718"/>
                    <a:pt x="271859" y="648923"/>
                    <a:pt x="269106" y="627517"/>
                  </a:cubicBezTo>
                  <a:cubicBezTo>
                    <a:pt x="267194" y="604528"/>
                    <a:pt x="264031" y="581661"/>
                    <a:pt x="259626" y="559017"/>
                  </a:cubicBezTo>
                  <a:cubicBezTo>
                    <a:pt x="251675" y="511618"/>
                    <a:pt x="243113" y="461161"/>
                    <a:pt x="232715" y="410092"/>
                  </a:cubicBezTo>
                  <a:cubicBezTo>
                    <a:pt x="222319" y="359022"/>
                    <a:pt x="214980" y="307953"/>
                    <a:pt x="208557" y="259636"/>
                  </a:cubicBezTo>
                  <a:cubicBezTo>
                    <a:pt x="202135" y="211320"/>
                    <a:pt x="192961" y="167896"/>
                    <a:pt x="188069" y="129059"/>
                  </a:cubicBezTo>
                  <a:cubicBezTo>
                    <a:pt x="182964" y="97563"/>
                    <a:pt x="182964" y="65451"/>
                    <a:pt x="188069" y="33955"/>
                  </a:cubicBezTo>
                  <a:cubicBezTo>
                    <a:pt x="189583" y="25081"/>
                    <a:pt x="192256" y="16444"/>
                    <a:pt x="196020" y="8267"/>
                  </a:cubicBezTo>
                  <a:cubicBezTo>
                    <a:pt x="198465" y="2559"/>
                    <a:pt x="199994" y="-193"/>
                    <a:pt x="200606" y="11"/>
                  </a:cubicBezTo>
                  <a:cubicBezTo>
                    <a:pt x="200606" y="11"/>
                    <a:pt x="200606" y="3680"/>
                    <a:pt x="200606" y="9490"/>
                  </a:cubicBezTo>
                  <a:cubicBezTo>
                    <a:pt x="198856" y="17855"/>
                    <a:pt x="197732" y="26339"/>
                    <a:pt x="197243" y="34872"/>
                  </a:cubicBezTo>
                  <a:cubicBezTo>
                    <a:pt x="195593" y="65673"/>
                    <a:pt x="198268" y="96555"/>
                    <a:pt x="205194" y="126613"/>
                  </a:cubicBezTo>
                  <a:cubicBezTo>
                    <a:pt x="212227" y="163921"/>
                    <a:pt x="224460" y="208568"/>
                    <a:pt x="232715" y="256273"/>
                  </a:cubicBezTo>
                  <a:cubicBezTo>
                    <a:pt x="240972" y="303978"/>
                    <a:pt x="250146" y="354435"/>
                    <a:pt x="263295" y="404281"/>
                  </a:cubicBezTo>
                  <a:cubicBezTo>
                    <a:pt x="276445" y="454127"/>
                    <a:pt x="285924" y="505196"/>
                    <a:pt x="295710" y="553207"/>
                  </a:cubicBezTo>
                  <a:cubicBezTo>
                    <a:pt x="301215" y="577059"/>
                    <a:pt x="304580" y="600606"/>
                    <a:pt x="307637" y="622624"/>
                  </a:cubicBezTo>
                  <a:cubicBezTo>
                    <a:pt x="310696" y="644642"/>
                    <a:pt x="313754" y="665742"/>
                    <a:pt x="316505" y="683785"/>
                  </a:cubicBezTo>
                  <a:cubicBezTo>
                    <a:pt x="321705" y="722621"/>
                    <a:pt x="322315" y="755342"/>
                    <a:pt x="324456" y="778277"/>
                  </a:cubicBezTo>
                  <a:cubicBezTo>
                    <a:pt x="326597" y="801213"/>
                    <a:pt x="326903" y="814056"/>
                    <a:pt x="326903" y="814056"/>
                  </a:cubicBezTo>
                  <a:cubicBezTo>
                    <a:pt x="327103" y="817213"/>
                    <a:pt x="327103" y="820379"/>
                    <a:pt x="326903" y="823536"/>
                  </a:cubicBezTo>
                  <a:cubicBezTo>
                    <a:pt x="326903" y="829958"/>
                    <a:pt x="326903" y="838826"/>
                    <a:pt x="326903" y="850447"/>
                  </a:cubicBezTo>
                  <a:cubicBezTo>
                    <a:pt x="326903" y="873382"/>
                    <a:pt x="325068" y="906409"/>
                    <a:pt x="322621" y="945551"/>
                  </a:cubicBezTo>
                  <a:cubicBezTo>
                    <a:pt x="317645" y="1042176"/>
                    <a:pt x="298267" y="1137517"/>
                    <a:pt x="265130" y="1228419"/>
                  </a:cubicBezTo>
                  <a:cubicBezTo>
                    <a:pt x="245458" y="1276774"/>
                    <a:pt x="219331" y="1322241"/>
                    <a:pt x="187457" y="1363584"/>
                  </a:cubicBezTo>
                  <a:cubicBezTo>
                    <a:pt x="160089" y="1398978"/>
                    <a:pt x="130140" y="1432299"/>
                    <a:pt x="97857" y="1463276"/>
                  </a:cubicBezTo>
                  <a:cubicBezTo>
                    <a:pt x="67732" y="1494456"/>
                    <a:pt x="34994" y="1523000"/>
                    <a:pt x="0" y="1548595"/>
                  </a:cubicBezTo>
                  <a:close/>
                </a:path>
              </a:pathLst>
            </a:custGeom>
            <a:solidFill>
              <a:srgbClr val="42A073"/>
            </a:solidFill>
            <a:ln w="30569"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85EBA332-D4BC-4924-960E-1B7DB22B85CB}"/>
                </a:ext>
              </a:extLst>
            </p:cNvPr>
            <p:cNvSpPr/>
            <p:nvPr/>
          </p:nvSpPr>
          <p:spPr>
            <a:xfrm>
              <a:off x="16305232" y="5430307"/>
              <a:ext cx="1110318" cy="1564633"/>
            </a:xfrm>
            <a:custGeom>
              <a:avLst/>
              <a:gdLst>
                <a:gd name="connsiteX0" fmla="*/ 857675 w 973774"/>
                <a:gd name="connsiteY0" fmla="*/ 0 h 1370118"/>
                <a:gd name="connsiteX1" fmla="*/ 609364 w 973774"/>
                <a:gd name="connsiteY1" fmla="*/ 287454 h 1370118"/>
                <a:gd name="connsiteX2" fmla="*/ 467166 w 973774"/>
                <a:gd name="connsiteY2" fmla="*/ 998751 h 1370118"/>
                <a:gd name="connsiteX3" fmla="*/ 186745 w 973774"/>
                <a:gd name="connsiteY3" fmla="*/ 754109 h 1370118"/>
                <a:gd name="connsiteX4" fmla="*/ 39874 w 973774"/>
                <a:gd name="connsiteY4" fmla="*/ 736652 h 1370118"/>
                <a:gd name="connsiteX5" fmla="*/ 206 w 973774"/>
                <a:gd name="connsiteY5" fmla="*/ 812211 h 1370118"/>
                <a:gd name="connsiteX6" fmla="*/ 478786 w 973774"/>
                <a:gd name="connsiteY6" fmla="*/ 1369995 h 1370118"/>
                <a:gd name="connsiteX7" fmla="*/ 922505 w 973774"/>
                <a:gd name="connsiteY7" fmla="*/ 721082 h 1370118"/>
                <a:gd name="connsiteX8" fmla="*/ 857675 w 973774"/>
                <a:gd name="connsiteY8" fmla="*/ 0 h 1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3774" h="1370118">
                  <a:moveTo>
                    <a:pt x="857675" y="0"/>
                  </a:moveTo>
                  <a:cubicBezTo>
                    <a:pt x="857675" y="0"/>
                    <a:pt x="690708" y="2141"/>
                    <a:pt x="609364" y="287454"/>
                  </a:cubicBezTo>
                  <a:cubicBezTo>
                    <a:pt x="528021" y="572768"/>
                    <a:pt x="467166" y="998751"/>
                    <a:pt x="467166" y="998751"/>
                  </a:cubicBezTo>
                  <a:cubicBezTo>
                    <a:pt x="467166" y="998751"/>
                    <a:pt x="254939" y="845849"/>
                    <a:pt x="186745" y="754109"/>
                  </a:cubicBezTo>
                  <a:cubicBezTo>
                    <a:pt x="151009" y="708731"/>
                    <a:pt x="85252" y="700915"/>
                    <a:pt x="39874" y="736652"/>
                  </a:cubicBezTo>
                  <a:cubicBezTo>
                    <a:pt x="16510" y="755053"/>
                    <a:pt x="2084" y="782530"/>
                    <a:pt x="206" y="812211"/>
                  </a:cubicBezTo>
                  <a:cubicBezTo>
                    <a:pt x="-8051" y="910374"/>
                    <a:pt x="232921" y="1378863"/>
                    <a:pt x="478786" y="1369995"/>
                  </a:cubicBezTo>
                  <a:cubicBezTo>
                    <a:pt x="724651" y="1361127"/>
                    <a:pt x="849724" y="1061746"/>
                    <a:pt x="922505" y="721082"/>
                  </a:cubicBezTo>
                  <a:cubicBezTo>
                    <a:pt x="995286" y="380418"/>
                    <a:pt x="1004460" y="21712"/>
                    <a:pt x="857675" y="0"/>
                  </a:cubicBezTo>
                  <a:close/>
                </a:path>
              </a:pathLst>
            </a:custGeom>
            <a:solidFill>
              <a:srgbClr val="F9B799"/>
            </a:solidFill>
            <a:ln w="30569"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D846808E-58F4-4711-9D0C-5CEE9CD79D86}"/>
                </a:ext>
              </a:extLst>
            </p:cNvPr>
            <p:cNvSpPr/>
            <p:nvPr/>
          </p:nvSpPr>
          <p:spPr>
            <a:xfrm>
              <a:off x="16536293" y="5950727"/>
              <a:ext cx="838930" cy="1042812"/>
            </a:xfrm>
            <a:custGeom>
              <a:avLst/>
              <a:gdLst>
                <a:gd name="connsiteX0" fmla="*/ 75839 w 735761"/>
                <a:gd name="connsiteY0" fmla="*/ 825897 h 913169"/>
                <a:gd name="connsiteX1" fmla="*/ 277058 w 735761"/>
                <a:gd name="connsiteY1" fmla="*/ 913050 h 913169"/>
                <a:gd name="connsiteX2" fmla="*/ 720776 w 735761"/>
                <a:gd name="connsiteY2" fmla="*/ 264138 h 913169"/>
                <a:gd name="connsiteX3" fmla="*/ 735761 w 735761"/>
                <a:gd name="connsiteY3" fmla="*/ 189522 h 913169"/>
                <a:gd name="connsiteX4" fmla="*/ 641574 w 735761"/>
                <a:gd name="connsiteY4" fmla="*/ 73317 h 913169"/>
                <a:gd name="connsiteX5" fmla="*/ 355954 w 735761"/>
                <a:gd name="connsiteY5" fmla="*/ 40902 h 913169"/>
                <a:gd name="connsiteX6" fmla="*/ 304274 w 735761"/>
                <a:gd name="connsiteY6" fmla="*/ 304503 h 913169"/>
                <a:gd name="connsiteX7" fmla="*/ 409776 w 735761"/>
                <a:gd name="connsiteY7" fmla="*/ 525905 h 913169"/>
                <a:gd name="connsiteX8" fmla="*/ 279198 w 735761"/>
                <a:gd name="connsiteY8" fmla="*/ 452818 h 913169"/>
                <a:gd name="connsiteX9" fmla="*/ 265437 w 735761"/>
                <a:gd name="connsiteY9" fmla="*/ 543029 h 913169"/>
                <a:gd name="connsiteX10" fmla="*/ 33945 w 735761"/>
                <a:gd name="connsiteY10" fmla="*/ 352515 h 913169"/>
                <a:gd name="connsiteX11" fmla="*/ 0 w 735761"/>
                <a:gd name="connsiteY11" fmla="*/ 410923 h 913169"/>
                <a:gd name="connsiteX12" fmla="*/ 323846 w 735761"/>
                <a:gd name="connsiteY12" fmla="*/ 772993 h 913169"/>
                <a:gd name="connsiteX13" fmla="*/ 75839 w 735761"/>
                <a:gd name="connsiteY13" fmla="*/ 825897 h 91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5761" h="913169">
                  <a:moveTo>
                    <a:pt x="75839" y="825897"/>
                  </a:moveTo>
                  <a:cubicBezTo>
                    <a:pt x="139141" y="880024"/>
                    <a:pt x="207946" y="915497"/>
                    <a:pt x="277058" y="913050"/>
                  </a:cubicBezTo>
                  <a:cubicBezTo>
                    <a:pt x="521700" y="904182"/>
                    <a:pt x="647995" y="604802"/>
                    <a:pt x="720776" y="264138"/>
                  </a:cubicBezTo>
                  <a:cubicBezTo>
                    <a:pt x="726281" y="239062"/>
                    <a:pt x="731174" y="214292"/>
                    <a:pt x="735761" y="189522"/>
                  </a:cubicBezTo>
                  <a:cubicBezTo>
                    <a:pt x="701511" y="146404"/>
                    <a:pt x="668484" y="107261"/>
                    <a:pt x="641574" y="73317"/>
                  </a:cubicBezTo>
                  <a:cubicBezTo>
                    <a:pt x="557172" y="-34631"/>
                    <a:pt x="438521" y="-3439"/>
                    <a:pt x="355954" y="40902"/>
                  </a:cubicBezTo>
                  <a:cubicBezTo>
                    <a:pt x="335771" y="132643"/>
                    <a:pt x="318340" y="224383"/>
                    <a:pt x="304274" y="304503"/>
                  </a:cubicBezTo>
                  <a:cubicBezTo>
                    <a:pt x="375220" y="318876"/>
                    <a:pt x="455340" y="462298"/>
                    <a:pt x="409776" y="525905"/>
                  </a:cubicBezTo>
                  <a:cubicBezTo>
                    <a:pt x="379196" y="569940"/>
                    <a:pt x="316506" y="502664"/>
                    <a:pt x="279198" y="452818"/>
                  </a:cubicBezTo>
                  <a:cubicBezTo>
                    <a:pt x="270330" y="508780"/>
                    <a:pt x="265437" y="543029"/>
                    <a:pt x="265437" y="543029"/>
                  </a:cubicBezTo>
                  <a:cubicBezTo>
                    <a:pt x="184238" y="484592"/>
                    <a:pt x="106912" y="420953"/>
                    <a:pt x="33945" y="352515"/>
                  </a:cubicBezTo>
                  <a:lnTo>
                    <a:pt x="0" y="410923"/>
                  </a:lnTo>
                  <a:cubicBezTo>
                    <a:pt x="0" y="410923"/>
                    <a:pt x="292042" y="626819"/>
                    <a:pt x="323846" y="772993"/>
                  </a:cubicBezTo>
                  <a:cubicBezTo>
                    <a:pt x="346168" y="873296"/>
                    <a:pt x="179812" y="850055"/>
                    <a:pt x="75839" y="825897"/>
                  </a:cubicBezTo>
                  <a:close/>
                </a:path>
              </a:pathLst>
            </a:custGeom>
            <a:solidFill>
              <a:srgbClr val="FFBDC0">
                <a:alpha val="50000"/>
              </a:srgbClr>
            </a:solidFill>
            <a:ln w="30569"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72293C15-D83B-4285-98AD-B677465DE360}"/>
                </a:ext>
              </a:extLst>
            </p:cNvPr>
            <p:cNvSpPr/>
            <p:nvPr/>
          </p:nvSpPr>
          <p:spPr>
            <a:xfrm>
              <a:off x="16815097" y="6552126"/>
              <a:ext cx="163313" cy="151711"/>
            </a:xfrm>
            <a:custGeom>
              <a:avLst/>
              <a:gdLst>
                <a:gd name="connsiteX0" fmla="*/ 142935 w 143229"/>
                <a:gd name="connsiteY0" fmla="*/ 132601 h 132850"/>
                <a:gd name="connsiteX1" fmla="*/ 104099 w 143229"/>
                <a:gd name="connsiteY1" fmla="*/ 102020 h 132850"/>
                <a:gd name="connsiteX2" fmla="*/ 67708 w 143229"/>
                <a:gd name="connsiteY2" fmla="*/ 71440 h 132850"/>
                <a:gd name="connsiteX3" fmla="*/ 33764 w 143229"/>
                <a:gd name="connsiteY3" fmla="*/ 36884 h 132850"/>
                <a:gd name="connsiteX4" fmla="*/ 125 w 143229"/>
                <a:gd name="connsiteY4" fmla="*/ 494 h 132850"/>
                <a:gd name="connsiteX5" fmla="*/ 43856 w 143229"/>
                <a:gd name="connsiteY5" fmla="*/ 22206 h 132850"/>
                <a:gd name="connsiteX6" fmla="*/ 82998 w 143229"/>
                <a:gd name="connsiteY6" fmla="*/ 52786 h 132850"/>
                <a:gd name="connsiteX7" fmla="*/ 116025 w 143229"/>
                <a:gd name="connsiteY7" fmla="*/ 90706 h 132850"/>
                <a:gd name="connsiteX8" fmla="*/ 142935 w 143229"/>
                <a:gd name="connsiteY8" fmla="*/ 132601 h 13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29" h="132850">
                  <a:moveTo>
                    <a:pt x="142935" y="132601"/>
                  </a:moveTo>
                  <a:cubicBezTo>
                    <a:pt x="140489" y="135047"/>
                    <a:pt x="122141" y="119145"/>
                    <a:pt x="104099" y="102020"/>
                  </a:cubicBezTo>
                  <a:cubicBezTo>
                    <a:pt x="86057" y="84895"/>
                    <a:pt x="67708" y="71440"/>
                    <a:pt x="67708" y="71440"/>
                  </a:cubicBezTo>
                  <a:cubicBezTo>
                    <a:pt x="67708" y="71440"/>
                    <a:pt x="50583" y="54621"/>
                    <a:pt x="33764" y="36884"/>
                  </a:cubicBezTo>
                  <a:cubicBezTo>
                    <a:pt x="16945" y="19148"/>
                    <a:pt x="-1709" y="3552"/>
                    <a:pt x="125" y="494"/>
                  </a:cubicBezTo>
                  <a:cubicBezTo>
                    <a:pt x="1961" y="-2564"/>
                    <a:pt x="22755" y="9057"/>
                    <a:pt x="43856" y="22206"/>
                  </a:cubicBezTo>
                  <a:lnTo>
                    <a:pt x="82998" y="52786"/>
                  </a:lnTo>
                  <a:cubicBezTo>
                    <a:pt x="82998" y="52786"/>
                    <a:pt x="99817" y="71440"/>
                    <a:pt x="116025" y="90706"/>
                  </a:cubicBezTo>
                  <a:cubicBezTo>
                    <a:pt x="132232" y="109971"/>
                    <a:pt x="145381" y="128931"/>
                    <a:pt x="142935" y="132601"/>
                  </a:cubicBezTo>
                  <a:close/>
                </a:path>
              </a:pathLst>
            </a:custGeom>
            <a:solidFill>
              <a:srgbClr val="FF6875"/>
            </a:solidFill>
            <a:ln w="30569"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BB5ADA23-70D6-49A4-BDD2-B7058AE0B86D}"/>
                </a:ext>
              </a:extLst>
            </p:cNvPr>
            <p:cNvSpPr/>
            <p:nvPr/>
          </p:nvSpPr>
          <p:spPr>
            <a:xfrm>
              <a:off x="16834767" y="5405091"/>
              <a:ext cx="617754" cy="1001628"/>
            </a:xfrm>
            <a:custGeom>
              <a:avLst/>
              <a:gdLst>
                <a:gd name="connsiteX0" fmla="*/ 401824 w 541785"/>
                <a:gd name="connsiteY0" fmla="*/ 64 h 877105"/>
                <a:gd name="connsiteX1" fmla="*/ 231798 w 541785"/>
                <a:gd name="connsiteY1" fmla="*/ 77432 h 877105"/>
                <a:gd name="connsiteX2" fmla="*/ 105195 w 541785"/>
                <a:gd name="connsiteY2" fmla="*/ 308619 h 877105"/>
                <a:gd name="connsiteX3" fmla="*/ 0 w 541785"/>
                <a:gd name="connsiteY3" fmla="*/ 720228 h 877105"/>
                <a:gd name="connsiteX4" fmla="*/ 446777 w 541785"/>
                <a:gd name="connsiteY4" fmla="*/ 877105 h 877105"/>
                <a:gd name="connsiteX5" fmla="*/ 477357 w 541785"/>
                <a:gd name="connsiteY5" fmla="*/ 762429 h 877105"/>
                <a:gd name="connsiteX6" fmla="*/ 538518 w 541785"/>
                <a:gd name="connsiteY6" fmla="*/ 320239 h 877105"/>
                <a:gd name="connsiteX7" fmla="*/ 488060 w 541785"/>
                <a:gd name="connsiteY7" fmla="*/ 33397 h 877105"/>
                <a:gd name="connsiteX8" fmla="*/ 401824 w 541785"/>
                <a:gd name="connsiteY8" fmla="*/ 64 h 87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785" h="877105">
                  <a:moveTo>
                    <a:pt x="401824" y="64"/>
                  </a:moveTo>
                  <a:cubicBezTo>
                    <a:pt x="336292" y="-1540"/>
                    <a:pt x="273637" y="26970"/>
                    <a:pt x="231798" y="77432"/>
                  </a:cubicBezTo>
                  <a:cubicBezTo>
                    <a:pt x="175855" y="146131"/>
                    <a:pt x="132949" y="224482"/>
                    <a:pt x="105195" y="308619"/>
                  </a:cubicBezTo>
                  <a:cubicBezTo>
                    <a:pt x="64524" y="434303"/>
                    <a:pt x="28439" y="586287"/>
                    <a:pt x="0" y="720228"/>
                  </a:cubicBezTo>
                  <a:cubicBezTo>
                    <a:pt x="102443" y="759677"/>
                    <a:pt x="324762" y="832764"/>
                    <a:pt x="446777" y="877105"/>
                  </a:cubicBezTo>
                  <a:cubicBezTo>
                    <a:pt x="457785" y="839492"/>
                    <a:pt x="468183" y="801266"/>
                    <a:pt x="477357" y="762429"/>
                  </a:cubicBezTo>
                  <a:cubicBezTo>
                    <a:pt x="513697" y="617682"/>
                    <a:pt x="534204" y="469416"/>
                    <a:pt x="538518" y="320239"/>
                  </a:cubicBezTo>
                  <a:cubicBezTo>
                    <a:pt x="540046" y="240424"/>
                    <a:pt x="558394" y="89970"/>
                    <a:pt x="488060" y="33397"/>
                  </a:cubicBezTo>
                  <a:cubicBezTo>
                    <a:pt x="463536" y="13492"/>
                    <a:pt x="433360" y="1828"/>
                    <a:pt x="401824" y="64"/>
                  </a:cubicBezTo>
                  <a:close/>
                </a:path>
              </a:pathLst>
            </a:custGeom>
            <a:solidFill>
              <a:srgbClr val="FFFFFF"/>
            </a:solidFill>
            <a:ln w="30569"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AD6025A2-161B-4307-B04A-9EB20991576E}"/>
                </a:ext>
              </a:extLst>
            </p:cNvPr>
            <p:cNvSpPr/>
            <p:nvPr/>
          </p:nvSpPr>
          <p:spPr>
            <a:xfrm>
              <a:off x="16868589" y="6125176"/>
              <a:ext cx="331248" cy="80043"/>
            </a:xfrm>
            <a:custGeom>
              <a:avLst/>
              <a:gdLst>
                <a:gd name="connsiteX0" fmla="*/ 290511 w 290512"/>
                <a:gd name="connsiteY0" fmla="*/ 70093 h 70092"/>
                <a:gd name="connsiteX1" fmla="*/ 217424 w 290512"/>
                <a:gd name="connsiteY1" fmla="*/ 53580 h 70092"/>
                <a:gd name="connsiteX2" fmla="*/ 145255 w 290512"/>
                <a:gd name="connsiteY2" fmla="*/ 36761 h 70092"/>
                <a:gd name="connsiteX3" fmla="*/ 73392 w 290512"/>
                <a:gd name="connsiteY3" fmla="*/ 19330 h 70092"/>
                <a:gd name="connsiteX4" fmla="*/ 0 w 290512"/>
                <a:gd name="connsiteY4" fmla="*/ 4957 h 70092"/>
                <a:gd name="connsiteX5" fmla="*/ 75227 w 290512"/>
                <a:gd name="connsiteY5" fmla="*/ 982 h 70092"/>
                <a:gd name="connsiteX6" fmla="*/ 150454 w 290512"/>
                <a:gd name="connsiteY6" fmla="*/ 11379 h 70092"/>
                <a:gd name="connsiteX7" fmla="*/ 222318 w 290512"/>
                <a:gd name="connsiteY7" fmla="*/ 35843 h 70092"/>
                <a:gd name="connsiteX8" fmla="*/ 290512 w 290512"/>
                <a:gd name="connsiteY8" fmla="*/ 70093 h 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512" h="70092">
                  <a:moveTo>
                    <a:pt x="290511" y="70093"/>
                  </a:moveTo>
                  <a:cubicBezTo>
                    <a:pt x="265524" y="67857"/>
                    <a:pt x="240945" y="62304"/>
                    <a:pt x="217424" y="53580"/>
                  </a:cubicBezTo>
                  <a:lnTo>
                    <a:pt x="145255" y="36761"/>
                  </a:lnTo>
                  <a:lnTo>
                    <a:pt x="73392" y="19330"/>
                  </a:lnTo>
                  <a:cubicBezTo>
                    <a:pt x="48398" y="17827"/>
                    <a:pt x="23715" y="12993"/>
                    <a:pt x="0" y="4957"/>
                  </a:cubicBezTo>
                  <a:cubicBezTo>
                    <a:pt x="24776" y="190"/>
                    <a:pt x="50088" y="-1147"/>
                    <a:pt x="75227" y="982"/>
                  </a:cubicBezTo>
                  <a:cubicBezTo>
                    <a:pt x="112840" y="5569"/>
                    <a:pt x="150454" y="11379"/>
                    <a:pt x="150454" y="11379"/>
                  </a:cubicBezTo>
                  <a:cubicBezTo>
                    <a:pt x="150454" y="11379"/>
                    <a:pt x="186539" y="23000"/>
                    <a:pt x="222318" y="35843"/>
                  </a:cubicBezTo>
                  <a:cubicBezTo>
                    <a:pt x="246398" y="44350"/>
                    <a:pt x="269310" y="55857"/>
                    <a:pt x="290512" y="70093"/>
                  </a:cubicBezTo>
                  <a:close/>
                </a:path>
              </a:pathLst>
            </a:custGeom>
            <a:solidFill>
              <a:srgbClr val="AEA1FD"/>
            </a:solidFill>
            <a:ln w="30569"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F2EB5F5D-AD21-426B-A99C-5D19870F6E97}"/>
                </a:ext>
              </a:extLst>
            </p:cNvPr>
            <p:cNvSpPr/>
            <p:nvPr/>
          </p:nvSpPr>
          <p:spPr>
            <a:xfrm>
              <a:off x="16835114" y="5405102"/>
              <a:ext cx="617407" cy="1001616"/>
            </a:xfrm>
            <a:custGeom>
              <a:avLst/>
              <a:gdLst>
                <a:gd name="connsiteX0" fmla="*/ 477052 w 541480"/>
                <a:gd name="connsiteY0" fmla="*/ 762419 h 877095"/>
                <a:gd name="connsiteX1" fmla="*/ 538212 w 541480"/>
                <a:gd name="connsiteY1" fmla="*/ 320229 h 877095"/>
                <a:gd name="connsiteX2" fmla="*/ 487755 w 541480"/>
                <a:gd name="connsiteY2" fmla="*/ 33387 h 877095"/>
                <a:gd name="connsiteX3" fmla="*/ 400601 w 541480"/>
                <a:gd name="connsiteY3" fmla="*/ 54 h 877095"/>
                <a:gd name="connsiteX4" fmla="*/ 238220 w 541480"/>
                <a:gd name="connsiteY4" fmla="*/ 69165 h 877095"/>
                <a:gd name="connsiteX5" fmla="*/ 247700 w 541480"/>
                <a:gd name="connsiteY5" fmla="*/ 113201 h 877095"/>
                <a:gd name="connsiteX6" fmla="*/ 128437 w 541480"/>
                <a:gd name="connsiteY6" fmla="*/ 557226 h 877095"/>
                <a:gd name="connsiteX7" fmla="*/ 39755 w 541480"/>
                <a:gd name="connsiteY7" fmla="*/ 540101 h 877095"/>
                <a:gd name="connsiteX8" fmla="*/ 14985 w 541480"/>
                <a:gd name="connsiteY8" fmla="*/ 645297 h 877095"/>
                <a:gd name="connsiteX9" fmla="*/ 167886 w 541480"/>
                <a:gd name="connsiteY9" fmla="*/ 721747 h 877095"/>
                <a:gd name="connsiteX10" fmla="*/ 1835 w 541480"/>
                <a:gd name="connsiteY10" fmla="*/ 711045 h 877095"/>
                <a:gd name="connsiteX11" fmla="*/ 0 w 541480"/>
                <a:gd name="connsiteY11" fmla="*/ 720218 h 877095"/>
                <a:gd name="connsiteX12" fmla="*/ 446778 w 541480"/>
                <a:gd name="connsiteY12" fmla="*/ 877095 h 877095"/>
                <a:gd name="connsiteX13" fmla="*/ 477052 w 541480"/>
                <a:gd name="connsiteY13" fmla="*/ 762419 h 87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1480" h="877095">
                  <a:moveTo>
                    <a:pt x="477052" y="762419"/>
                  </a:moveTo>
                  <a:cubicBezTo>
                    <a:pt x="513392" y="617672"/>
                    <a:pt x="533899" y="469406"/>
                    <a:pt x="538212" y="320229"/>
                  </a:cubicBezTo>
                  <a:cubicBezTo>
                    <a:pt x="539741" y="240414"/>
                    <a:pt x="558089" y="89960"/>
                    <a:pt x="487755" y="33387"/>
                  </a:cubicBezTo>
                  <a:cubicBezTo>
                    <a:pt x="462981" y="13301"/>
                    <a:pt x="432455" y="1627"/>
                    <a:pt x="400601" y="54"/>
                  </a:cubicBezTo>
                  <a:cubicBezTo>
                    <a:pt x="339054" y="-1330"/>
                    <a:pt x="279891" y="23850"/>
                    <a:pt x="238220" y="69165"/>
                  </a:cubicBezTo>
                  <a:cubicBezTo>
                    <a:pt x="247238" y="81943"/>
                    <a:pt x="250661" y="97844"/>
                    <a:pt x="247700" y="113201"/>
                  </a:cubicBezTo>
                  <a:cubicBezTo>
                    <a:pt x="233327" y="174361"/>
                    <a:pt x="190515" y="518083"/>
                    <a:pt x="128437" y="557226"/>
                  </a:cubicBezTo>
                  <a:cubicBezTo>
                    <a:pt x="100609" y="574657"/>
                    <a:pt x="67277" y="560896"/>
                    <a:pt x="39755" y="540101"/>
                  </a:cubicBezTo>
                  <a:cubicBezTo>
                    <a:pt x="31192" y="575268"/>
                    <a:pt x="22935" y="610741"/>
                    <a:pt x="14985" y="645297"/>
                  </a:cubicBezTo>
                  <a:cubicBezTo>
                    <a:pt x="73698" y="663339"/>
                    <a:pt x="160241" y="694225"/>
                    <a:pt x="167886" y="721747"/>
                  </a:cubicBezTo>
                  <a:cubicBezTo>
                    <a:pt x="175531" y="749270"/>
                    <a:pt x="63301" y="726946"/>
                    <a:pt x="1835" y="711045"/>
                  </a:cubicBezTo>
                  <a:lnTo>
                    <a:pt x="0" y="720218"/>
                  </a:lnTo>
                  <a:cubicBezTo>
                    <a:pt x="102444" y="759667"/>
                    <a:pt x="324762" y="832754"/>
                    <a:pt x="446778" y="877095"/>
                  </a:cubicBezTo>
                  <a:cubicBezTo>
                    <a:pt x="457480" y="839482"/>
                    <a:pt x="467878" y="800645"/>
                    <a:pt x="477052" y="762419"/>
                  </a:cubicBezTo>
                  <a:close/>
                </a:path>
              </a:pathLst>
            </a:custGeom>
            <a:solidFill>
              <a:srgbClr val="8F83FF">
                <a:alpha val="30000"/>
              </a:srgbClr>
            </a:solidFill>
            <a:ln w="30569"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7812AAA-CCCF-467F-BF0A-DD52F4619D0B}"/>
                </a:ext>
              </a:extLst>
            </p:cNvPr>
            <p:cNvSpPr/>
            <p:nvPr/>
          </p:nvSpPr>
          <p:spPr>
            <a:xfrm>
              <a:off x="16956129" y="5781968"/>
              <a:ext cx="57807" cy="123975"/>
            </a:xfrm>
            <a:custGeom>
              <a:avLst/>
              <a:gdLst>
                <a:gd name="connsiteX0" fmla="*/ 31478 w 50698"/>
                <a:gd name="connsiteY0" fmla="*/ 0 h 108562"/>
                <a:gd name="connsiteX1" fmla="*/ 49826 w 50698"/>
                <a:gd name="connsiteY1" fmla="*/ 53821 h 108562"/>
                <a:gd name="connsiteX2" fmla="*/ 19246 w 50698"/>
                <a:gd name="connsiteY2" fmla="*/ 108560 h 108562"/>
                <a:gd name="connsiteX3" fmla="*/ 898 w 50698"/>
                <a:gd name="connsiteY3" fmla="*/ 55045 h 108562"/>
                <a:gd name="connsiteX4" fmla="*/ 31478 w 50698"/>
                <a:gd name="connsiteY4" fmla="*/ 0 h 108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98" h="108562">
                  <a:moveTo>
                    <a:pt x="31478" y="0"/>
                  </a:moveTo>
                  <a:cubicBezTo>
                    <a:pt x="45240" y="0"/>
                    <a:pt x="53496" y="23547"/>
                    <a:pt x="49826" y="53821"/>
                  </a:cubicBezTo>
                  <a:cubicBezTo>
                    <a:pt x="46157" y="84096"/>
                    <a:pt x="31784" y="108254"/>
                    <a:pt x="19246" y="108560"/>
                  </a:cubicBezTo>
                  <a:cubicBezTo>
                    <a:pt x="6708" y="108866"/>
                    <a:pt x="-3078" y="85013"/>
                    <a:pt x="898" y="55045"/>
                  </a:cubicBezTo>
                  <a:cubicBezTo>
                    <a:pt x="4873" y="25076"/>
                    <a:pt x="17718" y="612"/>
                    <a:pt x="31478" y="0"/>
                  </a:cubicBezTo>
                  <a:close/>
                </a:path>
              </a:pathLst>
            </a:custGeom>
            <a:solidFill>
              <a:srgbClr val="8F83FF">
                <a:alpha val="30000"/>
              </a:srgbClr>
            </a:solidFill>
            <a:ln w="30569"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20D76B5C-9A4B-4904-8D81-2FCD28C2488F}"/>
                </a:ext>
              </a:extLst>
            </p:cNvPr>
            <p:cNvSpPr/>
            <p:nvPr/>
          </p:nvSpPr>
          <p:spPr>
            <a:xfrm>
              <a:off x="16989872" y="5651710"/>
              <a:ext cx="42328" cy="88705"/>
            </a:xfrm>
            <a:custGeom>
              <a:avLst/>
              <a:gdLst>
                <a:gd name="connsiteX0" fmla="*/ 23291 w 37123"/>
                <a:gd name="connsiteY0" fmla="*/ 0 h 77677"/>
                <a:gd name="connsiteX1" fmla="*/ 36441 w 37123"/>
                <a:gd name="connsiteY1" fmla="*/ 38225 h 77677"/>
                <a:gd name="connsiteX2" fmla="*/ 13812 w 37123"/>
                <a:gd name="connsiteY2" fmla="*/ 77674 h 77677"/>
                <a:gd name="connsiteX3" fmla="*/ 661 w 37123"/>
                <a:gd name="connsiteY3" fmla="*/ 39143 h 77677"/>
                <a:gd name="connsiteX4" fmla="*/ 23291 w 37123"/>
                <a:gd name="connsiteY4" fmla="*/ 0 h 77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23" h="77677">
                  <a:moveTo>
                    <a:pt x="23291" y="0"/>
                  </a:moveTo>
                  <a:cubicBezTo>
                    <a:pt x="33382" y="0"/>
                    <a:pt x="39193" y="16819"/>
                    <a:pt x="36441" y="38225"/>
                  </a:cubicBezTo>
                  <a:cubicBezTo>
                    <a:pt x="33689" y="59631"/>
                    <a:pt x="23597" y="77368"/>
                    <a:pt x="13812" y="77674"/>
                  </a:cubicBezTo>
                  <a:cubicBezTo>
                    <a:pt x="4026" y="77979"/>
                    <a:pt x="-2091" y="60854"/>
                    <a:pt x="661" y="39143"/>
                  </a:cubicBezTo>
                  <a:cubicBezTo>
                    <a:pt x="3414" y="17430"/>
                    <a:pt x="12588" y="306"/>
                    <a:pt x="23291" y="0"/>
                  </a:cubicBezTo>
                  <a:close/>
                </a:path>
              </a:pathLst>
            </a:custGeom>
            <a:solidFill>
              <a:srgbClr val="8F83FF">
                <a:alpha val="30000"/>
              </a:srgbClr>
            </a:solidFill>
            <a:ln w="30569"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30CC58C9-EA81-47C8-8C8B-1409BA5E73F8}"/>
                </a:ext>
              </a:extLst>
            </p:cNvPr>
            <p:cNvSpPr/>
            <p:nvPr/>
          </p:nvSpPr>
          <p:spPr>
            <a:xfrm>
              <a:off x="16504825" y="5261697"/>
              <a:ext cx="1139592" cy="2053947"/>
            </a:xfrm>
            <a:custGeom>
              <a:avLst/>
              <a:gdLst>
                <a:gd name="connsiteX0" fmla="*/ 244414 w 999448"/>
                <a:gd name="connsiteY0" fmla="*/ 1571464 h 1798600"/>
                <a:gd name="connsiteX1" fmla="*/ 127291 w 999448"/>
                <a:gd name="connsiteY1" fmla="*/ 1420703 h 1798600"/>
                <a:gd name="connsiteX2" fmla="*/ 18732 w 999448"/>
                <a:gd name="connsiteY2" fmla="*/ 675769 h 1798600"/>
                <a:gd name="connsiteX3" fmla="*/ 808619 w 999448"/>
                <a:gd name="connsiteY3" fmla="*/ 38477 h 1798600"/>
                <a:gd name="connsiteX4" fmla="*/ 658776 w 999448"/>
                <a:gd name="connsiteY4" fmla="*/ 69057 h 1798600"/>
                <a:gd name="connsiteX5" fmla="*/ 404348 w 999448"/>
                <a:gd name="connsiteY5" fmla="*/ 285565 h 1798600"/>
                <a:gd name="connsiteX6" fmla="*/ 381719 w 999448"/>
                <a:gd name="connsiteY6" fmla="*/ 1374833 h 1798600"/>
                <a:gd name="connsiteX7" fmla="*/ 827274 w 999448"/>
                <a:gd name="connsiteY7" fmla="*/ 1588895 h 1798600"/>
                <a:gd name="connsiteX8" fmla="*/ 999439 w 999448"/>
                <a:gd name="connsiteY8" fmla="*/ 1600515 h 1798600"/>
                <a:gd name="connsiteX9" fmla="*/ 737368 w 999448"/>
                <a:gd name="connsiteY9" fmla="*/ 1797452 h 1798600"/>
                <a:gd name="connsiteX10" fmla="*/ 244414 w 999448"/>
                <a:gd name="connsiteY10" fmla="*/ 1571464 h 179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9448" h="1798600">
                  <a:moveTo>
                    <a:pt x="244414" y="1571464"/>
                  </a:moveTo>
                  <a:cubicBezTo>
                    <a:pt x="208635" y="1526817"/>
                    <a:pt x="150533" y="1473913"/>
                    <a:pt x="127291" y="1420703"/>
                  </a:cubicBezTo>
                  <a:cubicBezTo>
                    <a:pt x="18732" y="1173004"/>
                    <a:pt x="-29585" y="948851"/>
                    <a:pt x="18732" y="675769"/>
                  </a:cubicBezTo>
                  <a:cubicBezTo>
                    <a:pt x="117812" y="113398"/>
                    <a:pt x="446855" y="-93630"/>
                    <a:pt x="808619" y="38477"/>
                  </a:cubicBezTo>
                  <a:cubicBezTo>
                    <a:pt x="764890" y="61106"/>
                    <a:pt x="730028" y="56825"/>
                    <a:pt x="658776" y="69057"/>
                  </a:cubicBezTo>
                  <a:cubicBezTo>
                    <a:pt x="595170" y="109423"/>
                    <a:pt x="510462" y="130217"/>
                    <a:pt x="404348" y="285565"/>
                  </a:cubicBezTo>
                  <a:cubicBezTo>
                    <a:pt x="258175" y="499627"/>
                    <a:pt x="179583" y="1061997"/>
                    <a:pt x="381719" y="1374833"/>
                  </a:cubicBezTo>
                  <a:cubicBezTo>
                    <a:pt x="381719" y="1374833"/>
                    <a:pt x="531562" y="1637518"/>
                    <a:pt x="827274" y="1588895"/>
                  </a:cubicBezTo>
                  <a:lnTo>
                    <a:pt x="999439" y="1600515"/>
                  </a:lnTo>
                  <a:cubicBezTo>
                    <a:pt x="999439" y="1600515"/>
                    <a:pt x="1004945" y="1774822"/>
                    <a:pt x="737368" y="1797452"/>
                  </a:cubicBezTo>
                  <a:cubicBezTo>
                    <a:pt x="545539" y="1809608"/>
                    <a:pt x="360403" y="1724735"/>
                    <a:pt x="244414" y="1571464"/>
                  </a:cubicBezTo>
                  <a:close/>
                </a:path>
              </a:pathLst>
            </a:custGeom>
            <a:solidFill>
              <a:srgbClr val="9FE08B"/>
            </a:solidFill>
            <a:ln w="30569"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0B1CABE-2359-4C07-9784-E52B0F6044AE}"/>
                </a:ext>
              </a:extLst>
            </p:cNvPr>
            <p:cNvSpPr/>
            <p:nvPr/>
          </p:nvSpPr>
          <p:spPr>
            <a:xfrm>
              <a:off x="16711419" y="5338113"/>
              <a:ext cx="932988" cy="1874185"/>
            </a:xfrm>
            <a:custGeom>
              <a:avLst/>
              <a:gdLst>
                <a:gd name="connsiteX0" fmla="*/ 646086 w 818252"/>
                <a:gd name="connsiteY0" fmla="*/ 1519532 h 1641185"/>
                <a:gd name="connsiteX1" fmla="*/ 200531 w 818252"/>
                <a:gd name="connsiteY1" fmla="*/ 1305470 h 1641185"/>
                <a:gd name="connsiteX2" fmla="*/ 223160 w 818252"/>
                <a:gd name="connsiteY2" fmla="*/ 216202 h 1641185"/>
                <a:gd name="connsiteX3" fmla="*/ 477282 w 818252"/>
                <a:gd name="connsiteY3" fmla="*/ 0 h 1641185"/>
                <a:gd name="connsiteX4" fmla="*/ 15826 w 818252"/>
                <a:gd name="connsiteY4" fmla="*/ 613746 h 1641185"/>
                <a:gd name="connsiteX5" fmla="*/ 123775 w 818252"/>
                <a:gd name="connsiteY5" fmla="*/ 1299966 h 1641185"/>
                <a:gd name="connsiteX6" fmla="*/ 205424 w 818252"/>
                <a:gd name="connsiteY6" fmla="*/ 1435131 h 1641185"/>
                <a:gd name="connsiteX7" fmla="*/ 657094 w 818252"/>
                <a:gd name="connsiteY7" fmla="*/ 1640018 h 1641185"/>
                <a:gd name="connsiteX8" fmla="*/ 797763 w 818252"/>
                <a:gd name="connsiteY8" fmla="*/ 1603016 h 1641185"/>
                <a:gd name="connsiteX9" fmla="*/ 818252 w 818252"/>
                <a:gd name="connsiteY9" fmla="*/ 1529624 h 16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252" h="1641185">
                  <a:moveTo>
                    <a:pt x="646086" y="1519532"/>
                  </a:moveTo>
                  <a:cubicBezTo>
                    <a:pt x="350374" y="1569684"/>
                    <a:pt x="200531" y="1305470"/>
                    <a:pt x="200531" y="1305470"/>
                  </a:cubicBezTo>
                  <a:cubicBezTo>
                    <a:pt x="-1605" y="992635"/>
                    <a:pt x="78210" y="430570"/>
                    <a:pt x="223160" y="216202"/>
                  </a:cubicBezTo>
                  <a:cubicBezTo>
                    <a:pt x="328968" y="60549"/>
                    <a:pt x="413676" y="40061"/>
                    <a:pt x="477282" y="0"/>
                  </a:cubicBezTo>
                  <a:cubicBezTo>
                    <a:pt x="257105" y="30580"/>
                    <a:pt x="83103" y="232104"/>
                    <a:pt x="15826" y="613746"/>
                  </a:cubicBezTo>
                  <a:cubicBezTo>
                    <a:pt x="-28514" y="864198"/>
                    <a:pt x="24389" y="1072449"/>
                    <a:pt x="123775" y="1299966"/>
                  </a:cubicBezTo>
                  <a:cubicBezTo>
                    <a:pt x="144971" y="1348394"/>
                    <a:pt x="172421" y="1393836"/>
                    <a:pt x="205424" y="1435131"/>
                  </a:cubicBezTo>
                  <a:cubicBezTo>
                    <a:pt x="312135" y="1574799"/>
                    <a:pt x="481717" y="1651726"/>
                    <a:pt x="657094" y="1640018"/>
                  </a:cubicBezTo>
                  <a:cubicBezTo>
                    <a:pt x="706000" y="1637301"/>
                    <a:pt x="753850" y="1624715"/>
                    <a:pt x="797763" y="1603016"/>
                  </a:cubicBezTo>
                  <a:cubicBezTo>
                    <a:pt x="810544" y="1580618"/>
                    <a:pt x="817583" y="1555404"/>
                    <a:pt x="818252" y="1529624"/>
                  </a:cubicBezTo>
                  <a:close/>
                </a:path>
              </a:pathLst>
            </a:custGeom>
            <a:solidFill>
              <a:srgbClr val="9FE08B">
                <a:alpha val="60000"/>
              </a:srgbClr>
            </a:solidFill>
            <a:ln w="30569"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0F5813B2-4DB8-471B-87E9-767A26D75BBC}"/>
                </a:ext>
              </a:extLst>
            </p:cNvPr>
            <p:cNvSpPr/>
            <p:nvPr/>
          </p:nvSpPr>
          <p:spPr>
            <a:xfrm>
              <a:off x="16748487" y="5384276"/>
              <a:ext cx="543054" cy="1675128"/>
            </a:xfrm>
            <a:custGeom>
              <a:avLst/>
              <a:gdLst>
                <a:gd name="connsiteX0" fmla="*/ 359148 w 476271"/>
                <a:gd name="connsiteY0" fmla="*/ 1466876 h 1466876"/>
                <a:gd name="connsiteX1" fmla="*/ 325205 w 476271"/>
                <a:gd name="connsiteY1" fmla="*/ 1447917 h 1466876"/>
                <a:gd name="connsiteX2" fmla="*/ 308079 w 476271"/>
                <a:gd name="connsiteY2" fmla="*/ 1436602 h 1466876"/>
                <a:gd name="connsiteX3" fmla="*/ 289425 w 476271"/>
                <a:gd name="connsiteY3" fmla="*/ 1421312 h 1466876"/>
                <a:gd name="connsiteX4" fmla="*/ 246001 w 476271"/>
                <a:gd name="connsiteY4" fmla="*/ 1382475 h 1466876"/>
                <a:gd name="connsiteX5" fmla="*/ 75364 w 476271"/>
                <a:gd name="connsiteY5" fmla="*/ 1123460 h 1466876"/>
                <a:gd name="connsiteX6" fmla="*/ 57933 w 476271"/>
                <a:gd name="connsiteY6" fmla="*/ 1084623 h 1466876"/>
                <a:gd name="connsiteX7" fmla="*/ 44477 w 476271"/>
                <a:gd name="connsiteY7" fmla="*/ 1044257 h 1466876"/>
                <a:gd name="connsiteX8" fmla="*/ 31328 w 476271"/>
                <a:gd name="connsiteY8" fmla="*/ 1004503 h 1466876"/>
                <a:gd name="connsiteX9" fmla="*/ 22154 w 476271"/>
                <a:gd name="connsiteY9" fmla="*/ 964749 h 1466876"/>
                <a:gd name="connsiteX10" fmla="*/ 1360 w 476271"/>
                <a:gd name="connsiteY10" fmla="*/ 819798 h 1466876"/>
                <a:gd name="connsiteX11" fmla="*/ 1359 w 476271"/>
                <a:gd name="connsiteY11" fmla="*/ 716437 h 1466876"/>
                <a:gd name="connsiteX12" fmla="*/ 3500 w 476271"/>
                <a:gd name="connsiteY12" fmla="*/ 677294 h 1466876"/>
                <a:gd name="connsiteX13" fmla="*/ 3500 w 476271"/>
                <a:gd name="connsiteY13" fmla="*/ 667203 h 1466876"/>
                <a:gd name="connsiteX14" fmla="*/ 6864 w 476271"/>
                <a:gd name="connsiteY14" fmla="*/ 638458 h 1466876"/>
                <a:gd name="connsiteX15" fmla="*/ 23683 w 476271"/>
                <a:gd name="connsiteY15" fmla="*/ 537237 h 1466876"/>
                <a:gd name="connsiteX16" fmla="*/ 56404 w 476271"/>
                <a:gd name="connsiteY16" fmla="*/ 396262 h 1466876"/>
                <a:gd name="connsiteX17" fmla="*/ 124598 w 476271"/>
                <a:gd name="connsiteY17" fmla="*/ 243361 h 1466876"/>
                <a:gd name="connsiteX18" fmla="*/ 221538 w 476271"/>
                <a:gd name="connsiteY18" fmla="*/ 107585 h 1466876"/>
                <a:gd name="connsiteX19" fmla="*/ 337131 w 476271"/>
                <a:gd name="connsiteY19" fmla="*/ 18596 h 1466876"/>
                <a:gd name="connsiteX20" fmla="*/ 438963 w 476271"/>
                <a:gd name="connsiteY20" fmla="*/ 1165 h 1466876"/>
                <a:gd name="connsiteX21" fmla="*/ 476271 w 476271"/>
                <a:gd name="connsiteY21" fmla="*/ 12786 h 1466876"/>
                <a:gd name="connsiteX22" fmla="*/ 438351 w 476271"/>
                <a:gd name="connsiteY22" fmla="*/ 9728 h 1466876"/>
                <a:gd name="connsiteX23" fmla="*/ 344469 w 476271"/>
                <a:gd name="connsiteY23" fmla="*/ 33275 h 1466876"/>
                <a:gd name="connsiteX24" fmla="*/ 150897 w 476271"/>
                <a:gd name="connsiteY24" fmla="*/ 257734 h 1466876"/>
                <a:gd name="connsiteX25" fmla="*/ 89736 w 476271"/>
                <a:gd name="connsiteY25" fmla="*/ 406048 h 1466876"/>
                <a:gd name="connsiteX26" fmla="*/ 61297 w 476271"/>
                <a:gd name="connsiteY26" fmla="*/ 544576 h 1466876"/>
                <a:gd name="connsiteX27" fmla="*/ 47536 w 476271"/>
                <a:gd name="connsiteY27" fmla="*/ 643656 h 1466876"/>
                <a:gd name="connsiteX28" fmla="*/ 44784 w 476271"/>
                <a:gd name="connsiteY28" fmla="*/ 671179 h 1466876"/>
                <a:gd name="connsiteX29" fmla="*/ 44784 w 476271"/>
                <a:gd name="connsiteY29" fmla="*/ 681270 h 1466876"/>
                <a:gd name="connsiteX30" fmla="*/ 41725 w 476271"/>
                <a:gd name="connsiteY30" fmla="*/ 718884 h 1466876"/>
                <a:gd name="connsiteX31" fmla="*/ 39584 w 476271"/>
                <a:gd name="connsiteY31" fmla="*/ 818269 h 1466876"/>
                <a:gd name="connsiteX32" fmla="*/ 55792 w 476271"/>
                <a:gd name="connsiteY32" fmla="*/ 957715 h 1466876"/>
                <a:gd name="connsiteX33" fmla="*/ 63437 w 476271"/>
                <a:gd name="connsiteY33" fmla="*/ 996247 h 1466876"/>
                <a:gd name="connsiteX34" fmla="*/ 74752 w 476271"/>
                <a:gd name="connsiteY34" fmla="*/ 1034472 h 1466876"/>
                <a:gd name="connsiteX35" fmla="*/ 86372 w 476271"/>
                <a:gd name="connsiteY35" fmla="*/ 1073615 h 1466876"/>
                <a:gd name="connsiteX36" fmla="*/ 101968 w 476271"/>
                <a:gd name="connsiteY36" fmla="*/ 1111840 h 1466876"/>
                <a:gd name="connsiteX37" fmla="*/ 257622 w 476271"/>
                <a:gd name="connsiteY37" fmla="*/ 1371772 h 1466876"/>
                <a:gd name="connsiteX38" fmla="*/ 359148 w 476271"/>
                <a:gd name="connsiteY38" fmla="*/ 1466876 h 146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6271" h="1466876">
                  <a:moveTo>
                    <a:pt x="359148" y="1466876"/>
                  </a:moveTo>
                  <a:cubicBezTo>
                    <a:pt x="347033" y="1462109"/>
                    <a:pt x="335616" y="1455732"/>
                    <a:pt x="325205" y="1447917"/>
                  </a:cubicBezTo>
                  <a:lnTo>
                    <a:pt x="308079" y="1436602"/>
                  </a:lnTo>
                  <a:cubicBezTo>
                    <a:pt x="301963" y="1432321"/>
                    <a:pt x="296153" y="1426816"/>
                    <a:pt x="289425" y="1421312"/>
                  </a:cubicBezTo>
                  <a:cubicBezTo>
                    <a:pt x="274086" y="1409367"/>
                    <a:pt x="259578" y="1396391"/>
                    <a:pt x="246001" y="1382475"/>
                  </a:cubicBezTo>
                  <a:cubicBezTo>
                    <a:pt x="174164" y="1306976"/>
                    <a:pt x="116379" y="1219263"/>
                    <a:pt x="75364" y="1123460"/>
                  </a:cubicBezTo>
                  <a:lnTo>
                    <a:pt x="57933" y="1084623"/>
                  </a:lnTo>
                  <a:cubicBezTo>
                    <a:pt x="53346" y="1071168"/>
                    <a:pt x="48759" y="1057713"/>
                    <a:pt x="44477" y="1044257"/>
                  </a:cubicBezTo>
                  <a:cubicBezTo>
                    <a:pt x="40197" y="1030802"/>
                    <a:pt x="35609" y="1017653"/>
                    <a:pt x="31328" y="1004503"/>
                  </a:cubicBezTo>
                  <a:cubicBezTo>
                    <a:pt x="27046" y="991354"/>
                    <a:pt x="25212" y="977593"/>
                    <a:pt x="22154" y="964749"/>
                  </a:cubicBezTo>
                  <a:cubicBezTo>
                    <a:pt x="11239" y="917088"/>
                    <a:pt x="4284" y="868606"/>
                    <a:pt x="1360" y="819798"/>
                  </a:cubicBezTo>
                  <a:cubicBezTo>
                    <a:pt x="1359" y="776986"/>
                    <a:pt x="-1699" y="741208"/>
                    <a:pt x="1359" y="716437"/>
                  </a:cubicBezTo>
                  <a:cubicBezTo>
                    <a:pt x="4417" y="691667"/>
                    <a:pt x="3500" y="677294"/>
                    <a:pt x="3500" y="677294"/>
                  </a:cubicBezTo>
                  <a:cubicBezTo>
                    <a:pt x="3500" y="677294"/>
                    <a:pt x="3500" y="673625"/>
                    <a:pt x="3500" y="667203"/>
                  </a:cubicBezTo>
                  <a:cubicBezTo>
                    <a:pt x="3500" y="660781"/>
                    <a:pt x="5029" y="650690"/>
                    <a:pt x="6864" y="638458"/>
                  </a:cubicBezTo>
                  <a:cubicBezTo>
                    <a:pt x="10839" y="613994"/>
                    <a:pt x="14203" y="577297"/>
                    <a:pt x="23683" y="537237"/>
                  </a:cubicBezTo>
                  <a:cubicBezTo>
                    <a:pt x="33163" y="497177"/>
                    <a:pt x="42949" y="447637"/>
                    <a:pt x="56404" y="396262"/>
                  </a:cubicBezTo>
                  <a:cubicBezTo>
                    <a:pt x="73732" y="343053"/>
                    <a:pt x="96587" y="291806"/>
                    <a:pt x="124598" y="243361"/>
                  </a:cubicBezTo>
                  <a:cubicBezTo>
                    <a:pt x="151941" y="194752"/>
                    <a:pt x="184442" y="149231"/>
                    <a:pt x="221538" y="107585"/>
                  </a:cubicBezTo>
                  <a:cubicBezTo>
                    <a:pt x="253822" y="70586"/>
                    <a:pt x="293107" y="40343"/>
                    <a:pt x="337131" y="18596"/>
                  </a:cubicBezTo>
                  <a:cubicBezTo>
                    <a:pt x="368748" y="3282"/>
                    <a:pt x="404055" y="-2761"/>
                    <a:pt x="438963" y="1165"/>
                  </a:cubicBezTo>
                  <a:cubicBezTo>
                    <a:pt x="452161" y="1937"/>
                    <a:pt x="464969" y="5927"/>
                    <a:pt x="476271" y="12786"/>
                  </a:cubicBezTo>
                  <a:cubicBezTo>
                    <a:pt x="476270" y="14621"/>
                    <a:pt x="462204" y="10646"/>
                    <a:pt x="438351" y="9728"/>
                  </a:cubicBezTo>
                  <a:cubicBezTo>
                    <a:pt x="405538" y="9252"/>
                    <a:pt x="373173" y="17370"/>
                    <a:pt x="344469" y="33275"/>
                  </a:cubicBezTo>
                  <a:cubicBezTo>
                    <a:pt x="271688" y="71194"/>
                    <a:pt x="201354" y="160794"/>
                    <a:pt x="150897" y="257734"/>
                  </a:cubicBezTo>
                  <a:cubicBezTo>
                    <a:pt x="125496" y="304952"/>
                    <a:pt x="105002" y="354650"/>
                    <a:pt x="89736" y="406048"/>
                  </a:cubicBezTo>
                  <a:cubicBezTo>
                    <a:pt x="78116" y="456199"/>
                    <a:pt x="67719" y="503599"/>
                    <a:pt x="61297" y="544576"/>
                  </a:cubicBezTo>
                  <a:cubicBezTo>
                    <a:pt x="54875" y="585554"/>
                    <a:pt x="50899" y="619804"/>
                    <a:pt x="47536" y="643656"/>
                  </a:cubicBezTo>
                  <a:cubicBezTo>
                    <a:pt x="45968" y="652754"/>
                    <a:pt x="45049" y="661951"/>
                    <a:pt x="44784" y="671179"/>
                  </a:cubicBezTo>
                  <a:cubicBezTo>
                    <a:pt x="44784" y="677906"/>
                    <a:pt x="44784" y="681270"/>
                    <a:pt x="44784" y="681270"/>
                  </a:cubicBezTo>
                  <a:cubicBezTo>
                    <a:pt x="44784" y="681270"/>
                    <a:pt x="44784" y="695031"/>
                    <a:pt x="41725" y="718884"/>
                  </a:cubicBezTo>
                  <a:cubicBezTo>
                    <a:pt x="38667" y="742736"/>
                    <a:pt x="40197" y="776986"/>
                    <a:pt x="39584" y="818269"/>
                  </a:cubicBezTo>
                  <a:cubicBezTo>
                    <a:pt x="41269" y="865108"/>
                    <a:pt x="46689" y="911738"/>
                    <a:pt x="55792" y="957715"/>
                  </a:cubicBezTo>
                  <a:cubicBezTo>
                    <a:pt x="58239" y="970253"/>
                    <a:pt x="60074" y="983403"/>
                    <a:pt x="63437" y="996247"/>
                  </a:cubicBezTo>
                  <a:cubicBezTo>
                    <a:pt x="66801" y="1009090"/>
                    <a:pt x="71082" y="1021628"/>
                    <a:pt x="74752" y="1034472"/>
                  </a:cubicBezTo>
                  <a:cubicBezTo>
                    <a:pt x="78422" y="1047315"/>
                    <a:pt x="82397" y="1060465"/>
                    <a:pt x="86372" y="1073615"/>
                  </a:cubicBezTo>
                  <a:lnTo>
                    <a:pt x="101968" y="1111840"/>
                  </a:lnTo>
                  <a:cubicBezTo>
                    <a:pt x="139037" y="1206537"/>
                    <a:pt x="191644" y="1294387"/>
                    <a:pt x="257622" y="1371772"/>
                  </a:cubicBezTo>
                  <a:cubicBezTo>
                    <a:pt x="313584" y="1433238"/>
                    <a:pt x="361594" y="1463207"/>
                    <a:pt x="359148" y="1466876"/>
                  </a:cubicBezTo>
                  <a:close/>
                </a:path>
              </a:pathLst>
            </a:custGeom>
            <a:solidFill>
              <a:srgbClr val="42A073"/>
            </a:solidFill>
            <a:ln w="30569"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716DE830-9793-4518-A435-2200998EFFAB}"/>
                </a:ext>
              </a:extLst>
            </p:cNvPr>
            <p:cNvSpPr/>
            <p:nvPr/>
          </p:nvSpPr>
          <p:spPr>
            <a:xfrm>
              <a:off x="16477558" y="5263121"/>
              <a:ext cx="1055967" cy="2066827"/>
            </a:xfrm>
            <a:custGeom>
              <a:avLst/>
              <a:gdLst>
                <a:gd name="connsiteX0" fmla="*/ 926107 w 926107"/>
                <a:gd name="connsiteY0" fmla="*/ 1760121 h 1809879"/>
                <a:gd name="connsiteX1" fmla="*/ 871063 w 926107"/>
                <a:gd name="connsiteY1" fmla="*/ 1782139 h 1809879"/>
                <a:gd name="connsiteX2" fmla="*/ 718162 w 926107"/>
                <a:gd name="connsiteY2" fmla="*/ 1809355 h 1809879"/>
                <a:gd name="connsiteX3" fmla="*/ 498901 w 926107"/>
                <a:gd name="connsiteY3" fmla="*/ 1772965 h 1809879"/>
                <a:gd name="connsiteX4" fmla="*/ 387589 w 926107"/>
                <a:gd name="connsiteY4" fmla="*/ 1713639 h 1809879"/>
                <a:gd name="connsiteX5" fmla="*/ 287592 w 926107"/>
                <a:gd name="connsiteY5" fmla="*/ 1629850 h 1809879"/>
                <a:gd name="connsiteX6" fmla="*/ 203802 w 926107"/>
                <a:gd name="connsiteY6" fmla="*/ 1530158 h 1809879"/>
                <a:gd name="connsiteX7" fmla="*/ 137749 w 926107"/>
                <a:gd name="connsiteY7" fmla="*/ 1422822 h 1809879"/>
                <a:gd name="connsiteX8" fmla="*/ 52430 w 926107"/>
                <a:gd name="connsiteY8" fmla="*/ 1217017 h 1809879"/>
                <a:gd name="connsiteX9" fmla="*/ 15122 w 926107"/>
                <a:gd name="connsiteY9" fmla="*/ 1064116 h 1809879"/>
                <a:gd name="connsiteX10" fmla="*/ 8395 w 926107"/>
                <a:gd name="connsiteY10" fmla="*/ 1020385 h 1809879"/>
                <a:gd name="connsiteX11" fmla="*/ 6559 w 926107"/>
                <a:gd name="connsiteY11" fmla="*/ 1004789 h 1809879"/>
                <a:gd name="connsiteX12" fmla="*/ 5031 w 926107"/>
                <a:gd name="connsiteY12" fmla="*/ 989193 h 1809879"/>
                <a:gd name="connsiteX13" fmla="*/ 1667 w 926107"/>
                <a:gd name="connsiteY13" fmla="*/ 945158 h 1809879"/>
                <a:gd name="connsiteX14" fmla="*/ 4113 w 926107"/>
                <a:gd name="connsiteY14" fmla="*/ 787364 h 1809879"/>
                <a:gd name="connsiteX15" fmla="*/ 126434 w 926107"/>
                <a:gd name="connsiteY15" fmla="*/ 328660 h 1809879"/>
                <a:gd name="connsiteX16" fmla="*/ 192794 w 926107"/>
                <a:gd name="connsiteY16" fmla="*/ 217042 h 1809879"/>
                <a:gd name="connsiteX17" fmla="*/ 275055 w 926107"/>
                <a:gd name="connsiteY17" fmla="*/ 121938 h 1809879"/>
                <a:gd name="connsiteX18" fmla="*/ 369854 w 926107"/>
                <a:gd name="connsiteY18" fmla="*/ 52215 h 1809879"/>
                <a:gd name="connsiteX19" fmla="*/ 468016 w 926107"/>
                <a:gd name="connsiteY19" fmla="*/ 12767 h 1809879"/>
                <a:gd name="connsiteX20" fmla="*/ 623975 w 926107"/>
                <a:gd name="connsiteY20" fmla="*/ 3899 h 1809879"/>
                <a:gd name="connsiteX21" fmla="*/ 667094 w 926107"/>
                <a:gd name="connsiteY21" fmla="*/ 11849 h 1809879"/>
                <a:gd name="connsiteX22" fmla="*/ 681773 w 926107"/>
                <a:gd name="connsiteY22" fmla="*/ 16436 h 1809879"/>
                <a:gd name="connsiteX23" fmla="*/ 623364 w 926107"/>
                <a:gd name="connsiteY23" fmla="*/ 12460 h 1809879"/>
                <a:gd name="connsiteX24" fmla="*/ 378722 w 926107"/>
                <a:gd name="connsiteY24" fmla="*/ 69645 h 1809879"/>
                <a:gd name="connsiteX25" fmla="*/ 290345 w 926107"/>
                <a:gd name="connsiteY25" fmla="*/ 139063 h 1809879"/>
                <a:gd name="connsiteX26" fmla="*/ 213588 w 926107"/>
                <a:gd name="connsiteY26" fmla="*/ 230803 h 1809879"/>
                <a:gd name="connsiteX27" fmla="*/ 152428 w 926107"/>
                <a:gd name="connsiteY27" fmla="*/ 339975 h 1809879"/>
                <a:gd name="connsiteX28" fmla="*/ 41728 w 926107"/>
                <a:gd name="connsiteY28" fmla="*/ 787670 h 1809879"/>
                <a:gd name="connsiteX29" fmla="*/ 41728 w 926107"/>
                <a:gd name="connsiteY29" fmla="*/ 940571 h 1809879"/>
                <a:gd name="connsiteX30" fmla="*/ 45703 w 926107"/>
                <a:gd name="connsiteY30" fmla="*/ 983077 h 1809879"/>
                <a:gd name="connsiteX31" fmla="*/ 47232 w 926107"/>
                <a:gd name="connsiteY31" fmla="*/ 998061 h 1809879"/>
                <a:gd name="connsiteX32" fmla="*/ 48760 w 926107"/>
                <a:gd name="connsiteY32" fmla="*/ 1013046 h 1809879"/>
                <a:gd name="connsiteX33" fmla="*/ 54877 w 926107"/>
                <a:gd name="connsiteY33" fmla="*/ 1055246 h 1809879"/>
                <a:gd name="connsiteX34" fmla="*/ 88515 w 926107"/>
                <a:gd name="connsiteY34" fmla="*/ 1204172 h 1809879"/>
                <a:gd name="connsiteX35" fmla="*/ 167718 w 926107"/>
                <a:gd name="connsiteY35" fmla="*/ 1405084 h 1809879"/>
                <a:gd name="connsiteX36" fmla="*/ 228878 w 926107"/>
                <a:gd name="connsiteY36" fmla="*/ 1509669 h 1809879"/>
                <a:gd name="connsiteX37" fmla="*/ 307164 w 926107"/>
                <a:gd name="connsiteY37" fmla="*/ 1607526 h 1809879"/>
                <a:gd name="connsiteX38" fmla="*/ 401045 w 926107"/>
                <a:gd name="connsiteY38" fmla="*/ 1690093 h 1809879"/>
                <a:gd name="connsiteX39" fmla="*/ 506241 w 926107"/>
                <a:gd name="connsiteY39" fmla="*/ 1749724 h 1809879"/>
                <a:gd name="connsiteX40" fmla="*/ 716021 w 926107"/>
                <a:gd name="connsiteY40" fmla="*/ 1791313 h 1809879"/>
                <a:gd name="connsiteX41" fmla="*/ 926107 w 926107"/>
                <a:gd name="connsiteY41" fmla="*/ 1760122 h 1809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26107" h="1809879">
                  <a:moveTo>
                    <a:pt x="926107" y="1760121"/>
                  </a:moveTo>
                  <a:cubicBezTo>
                    <a:pt x="908531" y="1769258"/>
                    <a:pt x="890092" y="1776632"/>
                    <a:pt x="871063" y="1782139"/>
                  </a:cubicBezTo>
                  <a:cubicBezTo>
                    <a:pt x="821354" y="1797234"/>
                    <a:pt x="770028" y="1806370"/>
                    <a:pt x="718162" y="1809355"/>
                  </a:cubicBezTo>
                  <a:cubicBezTo>
                    <a:pt x="643336" y="1812666"/>
                    <a:pt x="568646" y="1800270"/>
                    <a:pt x="498901" y="1772965"/>
                  </a:cubicBezTo>
                  <a:cubicBezTo>
                    <a:pt x="459735" y="1757329"/>
                    <a:pt x="422406" y="1737435"/>
                    <a:pt x="387589" y="1713639"/>
                  </a:cubicBezTo>
                  <a:cubicBezTo>
                    <a:pt x="351668" y="1688952"/>
                    <a:pt x="318183" y="1660895"/>
                    <a:pt x="287592" y="1629850"/>
                  </a:cubicBezTo>
                  <a:cubicBezTo>
                    <a:pt x="257345" y="1598638"/>
                    <a:pt x="229345" y="1565324"/>
                    <a:pt x="203802" y="1530158"/>
                  </a:cubicBezTo>
                  <a:cubicBezTo>
                    <a:pt x="179780" y="1495652"/>
                    <a:pt x="157727" y="1459816"/>
                    <a:pt x="137749" y="1422822"/>
                  </a:cubicBezTo>
                  <a:cubicBezTo>
                    <a:pt x="102812" y="1357097"/>
                    <a:pt x="74242" y="1288182"/>
                    <a:pt x="52430" y="1217017"/>
                  </a:cubicBezTo>
                  <a:cubicBezTo>
                    <a:pt x="37074" y="1166806"/>
                    <a:pt x="24619" y="1115755"/>
                    <a:pt x="15122" y="1064116"/>
                  </a:cubicBezTo>
                  <a:cubicBezTo>
                    <a:pt x="12370" y="1045155"/>
                    <a:pt x="9924" y="1030476"/>
                    <a:pt x="8395" y="1020385"/>
                  </a:cubicBezTo>
                  <a:lnTo>
                    <a:pt x="6559" y="1004789"/>
                  </a:lnTo>
                  <a:cubicBezTo>
                    <a:pt x="6559" y="1004789"/>
                    <a:pt x="6559" y="999284"/>
                    <a:pt x="5031" y="989193"/>
                  </a:cubicBezTo>
                  <a:cubicBezTo>
                    <a:pt x="3502" y="979102"/>
                    <a:pt x="2585" y="964117"/>
                    <a:pt x="1667" y="945158"/>
                  </a:cubicBezTo>
                  <a:cubicBezTo>
                    <a:pt x="-1191" y="892567"/>
                    <a:pt x="-374" y="839841"/>
                    <a:pt x="4113" y="787364"/>
                  </a:cubicBezTo>
                  <a:cubicBezTo>
                    <a:pt x="16393" y="628252"/>
                    <a:pt x="57858" y="472759"/>
                    <a:pt x="126434" y="328660"/>
                  </a:cubicBezTo>
                  <a:cubicBezTo>
                    <a:pt x="145797" y="289882"/>
                    <a:pt x="167976" y="252577"/>
                    <a:pt x="192794" y="217042"/>
                  </a:cubicBezTo>
                  <a:cubicBezTo>
                    <a:pt x="217255" y="182898"/>
                    <a:pt x="244790" y="151063"/>
                    <a:pt x="275055" y="121938"/>
                  </a:cubicBezTo>
                  <a:cubicBezTo>
                    <a:pt x="303798" y="95044"/>
                    <a:pt x="335618" y="71641"/>
                    <a:pt x="369854" y="52215"/>
                  </a:cubicBezTo>
                  <a:cubicBezTo>
                    <a:pt x="400805" y="35032"/>
                    <a:pt x="433781" y="21780"/>
                    <a:pt x="468016" y="12767"/>
                  </a:cubicBezTo>
                  <a:cubicBezTo>
                    <a:pt x="518915" y="-411"/>
                    <a:pt x="571911" y="-3424"/>
                    <a:pt x="623975" y="3899"/>
                  </a:cubicBezTo>
                  <a:cubicBezTo>
                    <a:pt x="638509" y="5586"/>
                    <a:pt x="652914" y="8243"/>
                    <a:pt x="667094" y="11849"/>
                  </a:cubicBezTo>
                  <a:cubicBezTo>
                    <a:pt x="672202" y="12574"/>
                    <a:pt x="677160" y="14123"/>
                    <a:pt x="681773" y="16436"/>
                  </a:cubicBezTo>
                  <a:cubicBezTo>
                    <a:pt x="662242" y="16255"/>
                    <a:pt x="642739" y="14927"/>
                    <a:pt x="623364" y="12460"/>
                  </a:cubicBezTo>
                  <a:cubicBezTo>
                    <a:pt x="537836" y="5374"/>
                    <a:pt x="452247" y="25381"/>
                    <a:pt x="378722" y="69645"/>
                  </a:cubicBezTo>
                  <a:cubicBezTo>
                    <a:pt x="346613" y="89196"/>
                    <a:pt x="316946" y="112499"/>
                    <a:pt x="290345" y="139063"/>
                  </a:cubicBezTo>
                  <a:cubicBezTo>
                    <a:pt x="262019" y="167241"/>
                    <a:pt x="236327" y="197949"/>
                    <a:pt x="213588" y="230803"/>
                  </a:cubicBezTo>
                  <a:cubicBezTo>
                    <a:pt x="190767" y="265775"/>
                    <a:pt x="170334" y="302249"/>
                    <a:pt x="152428" y="339975"/>
                  </a:cubicBezTo>
                  <a:cubicBezTo>
                    <a:pt x="88907" y="481336"/>
                    <a:pt x="51407" y="632996"/>
                    <a:pt x="41728" y="787670"/>
                  </a:cubicBezTo>
                  <a:cubicBezTo>
                    <a:pt x="38263" y="838578"/>
                    <a:pt x="38263" y="889663"/>
                    <a:pt x="41728" y="940571"/>
                  </a:cubicBezTo>
                  <a:cubicBezTo>
                    <a:pt x="41728" y="958919"/>
                    <a:pt x="44174" y="973291"/>
                    <a:pt x="45703" y="983077"/>
                  </a:cubicBezTo>
                  <a:cubicBezTo>
                    <a:pt x="47232" y="992863"/>
                    <a:pt x="47232" y="998061"/>
                    <a:pt x="47232" y="998061"/>
                  </a:cubicBezTo>
                  <a:cubicBezTo>
                    <a:pt x="47232" y="998061"/>
                    <a:pt x="47232" y="1003260"/>
                    <a:pt x="48760" y="1013046"/>
                  </a:cubicBezTo>
                  <a:cubicBezTo>
                    <a:pt x="50290" y="1022831"/>
                    <a:pt x="52430" y="1037204"/>
                    <a:pt x="54877" y="1055246"/>
                  </a:cubicBezTo>
                  <a:cubicBezTo>
                    <a:pt x="63098" y="1105517"/>
                    <a:pt x="74331" y="1155248"/>
                    <a:pt x="88515" y="1204172"/>
                  </a:cubicBezTo>
                  <a:cubicBezTo>
                    <a:pt x="108380" y="1273538"/>
                    <a:pt x="134904" y="1340822"/>
                    <a:pt x="167718" y="1405084"/>
                  </a:cubicBezTo>
                  <a:cubicBezTo>
                    <a:pt x="186031" y="1441118"/>
                    <a:pt x="206454" y="1476040"/>
                    <a:pt x="228878" y="1509669"/>
                  </a:cubicBezTo>
                  <a:cubicBezTo>
                    <a:pt x="252628" y="1544096"/>
                    <a:pt x="278789" y="1576797"/>
                    <a:pt x="307164" y="1607526"/>
                  </a:cubicBezTo>
                  <a:cubicBezTo>
                    <a:pt x="335945" y="1637780"/>
                    <a:pt x="367362" y="1665411"/>
                    <a:pt x="401045" y="1690093"/>
                  </a:cubicBezTo>
                  <a:cubicBezTo>
                    <a:pt x="433905" y="1713630"/>
                    <a:pt x="469168" y="1733619"/>
                    <a:pt x="506241" y="1749724"/>
                  </a:cubicBezTo>
                  <a:cubicBezTo>
                    <a:pt x="572587" y="1777791"/>
                    <a:pt x="643987" y="1791946"/>
                    <a:pt x="716021" y="1791313"/>
                  </a:cubicBezTo>
                  <a:cubicBezTo>
                    <a:pt x="786970" y="1788521"/>
                    <a:pt x="857408" y="1778062"/>
                    <a:pt x="926107" y="1760122"/>
                  </a:cubicBezTo>
                  <a:close/>
                </a:path>
              </a:pathLst>
            </a:custGeom>
            <a:solidFill>
              <a:srgbClr val="42A073"/>
            </a:solidFill>
            <a:ln w="30569"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847B4810-BB38-4817-A4F5-AF9DFC4CAED6}"/>
                </a:ext>
              </a:extLst>
            </p:cNvPr>
            <p:cNvSpPr/>
            <p:nvPr/>
          </p:nvSpPr>
          <p:spPr>
            <a:xfrm>
              <a:off x="16610753" y="5686585"/>
              <a:ext cx="118312" cy="280834"/>
            </a:xfrm>
            <a:custGeom>
              <a:avLst/>
              <a:gdLst>
                <a:gd name="connsiteX0" fmla="*/ 54266 w 103762"/>
                <a:gd name="connsiteY0" fmla="*/ 120527 h 245921"/>
                <a:gd name="connsiteX1" fmla="*/ 35001 w 103762"/>
                <a:gd name="connsiteY1" fmla="*/ 57532 h 245921"/>
                <a:gd name="connsiteX2" fmla="*/ 81483 w 103762"/>
                <a:gd name="connsiteY2" fmla="*/ 41 h 245921"/>
                <a:gd name="connsiteX3" fmla="*/ 101054 w 103762"/>
                <a:gd name="connsiteY3" fmla="*/ 62730 h 245921"/>
                <a:gd name="connsiteX4" fmla="*/ 54266 w 103762"/>
                <a:gd name="connsiteY4" fmla="*/ 120527 h 245921"/>
                <a:gd name="connsiteX5" fmla="*/ 16041 w 103762"/>
                <a:gd name="connsiteY5" fmla="*/ 245906 h 245921"/>
                <a:gd name="connsiteX6" fmla="*/ 1975 w 103762"/>
                <a:gd name="connsiteY6" fmla="*/ 200953 h 245921"/>
                <a:gd name="connsiteX7" fmla="*/ 35613 w 103762"/>
                <a:gd name="connsiteY7" fmla="*/ 159670 h 245921"/>
                <a:gd name="connsiteX8" fmla="*/ 49374 w 103762"/>
                <a:gd name="connsiteY8" fmla="*/ 204623 h 245921"/>
                <a:gd name="connsiteX9" fmla="*/ 16041 w 103762"/>
                <a:gd name="connsiteY9" fmla="*/ 245906 h 245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762" h="245921">
                  <a:moveTo>
                    <a:pt x="54266" y="120527"/>
                  </a:moveTo>
                  <a:cubicBezTo>
                    <a:pt x="36224" y="118692"/>
                    <a:pt x="27051" y="89947"/>
                    <a:pt x="35001" y="57532"/>
                  </a:cubicBezTo>
                  <a:cubicBezTo>
                    <a:pt x="42952" y="25117"/>
                    <a:pt x="63441" y="-1182"/>
                    <a:pt x="81483" y="41"/>
                  </a:cubicBezTo>
                  <a:cubicBezTo>
                    <a:pt x="99526" y="1264"/>
                    <a:pt x="108699" y="30621"/>
                    <a:pt x="101054" y="62730"/>
                  </a:cubicBezTo>
                  <a:cubicBezTo>
                    <a:pt x="93409" y="94839"/>
                    <a:pt x="72615" y="121445"/>
                    <a:pt x="54266" y="120527"/>
                  </a:cubicBezTo>
                  <a:close/>
                  <a:moveTo>
                    <a:pt x="16041" y="245906"/>
                  </a:moveTo>
                  <a:cubicBezTo>
                    <a:pt x="2892" y="245906"/>
                    <a:pt x="-3530" y="224805"/>
                    <a:pt x="1975" y="200953"/>
                  </a:cubicBezTo>
                  <a:cubicBezTo>
                    <a:pt x="7479" y="177100"/>
                    <a:pt x="22464" y="158753"/>
                    <a:pt x="35613" y="159670"/>
                  </a:cubicBezTo>
                  <a:cubicBezTo>
                    <a:pt x="48762" y="160587"/>
                    <a:pt x="54879" y="180770"/>
                    <a:pt x="49374" y="204623"/>
                  </a:cubicBezTo>
                  <a:cubicBezTo>
                    <a:pt x="43869" y="228475"/>
                    <a:pt x="28885" y="246518"/>
                    <a:pt x="16041" y="245906"/>
                  </a:cubicBezTo>
                  <a:close/>
                </a:path>
              </a:pathLst>
            </a:custGeom>
            <a:solidFill>
              <a:srgbClr val="9FE08B"/>
            </a:solidFill>
            <a:ln w="30569"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9DA78976-B56F-4C04-A125-44F5517CC9F7}"/>
                </a:ext>
              </a:extLst>
            </p:cNvPr>
            <p:cNvSpPr/>
            <p:nvPr/>
          </p:nvSpPr>
          <p:spPr>
            <a:xfrm>
              <a:off x="16263918" y="5817492"/>
              <a:ext cx="605736" cy="609998"/>
            </a:xfrm>
            <a:custGeom>
              <a:avLst/>
              <a:gdLst>
                <a:gd name="connsiteX0" fmla="*/ 11364 w 531245"/>
                <a:gd name="connsiteY0" fmla="*/ 450836 h 534163"/>
                <a:gd name="connsiteX1" fmla="*/ 6471 w 531245"/>
                <a:gd name="connsiteY1" fmla="*/ 280504 h 534163"/>
                <a:gd name="connsiteX2" fmla="*/ 182919 w 531245"/>
                <a:gd name="connsiteY2" fmla="*/ 23325 h 534163"/>
                <a:gd name="connsiteX3" fmla="*/ 531228 w 531245"/>
                <a:gd name="connsiteY3" fmla="*/ 242585 h 534163"/>
                <a:gd name="connsiteX4" fmla="*/ 331233 w 531245"/>
                <a:gd name="connsiteY4" fmla="*/ 401908 h 534163"/>
                <a:gd name="connsiteX5" fmla="*/ 170993 w 531245"/>
                <a:gd name="connsiteY5" fmla="*/ 524229 h 534163"/>
                <a:gd name="connsiteX6" fmla="*/ 11364 w 531245"/>
                <a:gd name="connsiteY6" fmla="*/ 450836 h 534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1245" h="534163">
                  <a:moveTo>
                    <a:pt x="11364" y="450836"/>
                  </a:moveTo>
                  <a:cubicBezTo>
                    <a:pt x="-1909" y="394993"/>
                    <a:pt x="-3575" y="337018"/>
                    <a:pt x="6471" y="280504"/>
                  </a:cubicBezTo>
                  <a:cubicBezTo>
                    <a:pt x="22679" y="171027"/>
                    <a:pt x="75582" y="66443"/>
                    <a:pt x="182919" y="23325"/>
                  </a:cubicBezTo>
                  <a:cubicBezTo>
                    <a:pt x="435206" y="-75755"/>
                    <a:pt x="532757" y="168275"/>
                    <a:pt x="531228" y="242585"/>
                  </a:cubicBezTo>
                  <a:cubicBezTo>
                    <a:pt x="529393" y="341054"/>
                    <a:pt x="406154" y="461540"/>
                    <a:pt x="331233" y="401908"/>
                  </a:cubicBezTo>
                  <a:cubicBezTo>
                    <a:pt x="290056" y="456614"/>
                    <a:pt x="234619" y="498933"/>
                    <a:pt x="170993" y="524229"/>
                  </a:cubicBezTo>
                  <a:cubicBezTo>
                    <a:pt x="76194" y="553892"/>
                    <a:pt x="30324" y="513526"/>
                    <a:pt x="11364" y="450836"/>
                  </a:cubicBezTo>
                  <a:close/>
                </a:path>
              </a:pathLst>
            </a:custGeom>
            <a:solidFill>
              <a:srgbClr val="F9B799"/>
            </a:solidFill>
            <a:ln w="30569"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2BC3D8CB-289B-49CB-9F66-DF1AFC10E348}"/>
                </a:ext>
              </a:extLst>
            </p:cNvPr>
            <p:cNvSpPr/>
            <p:nvPr/>
          </p:nvSpPr>
          <p:spPr>
            <a:xfrm>
              <a:off x="16684485" y="5848670"/>
              <a:ext cx="180268" cy="196958"/>
            </a:xfrm>
            <a:custGeom>
              <a:avLst/>
              <a:gdLst>
                <a:gd name="connsiteX0" fmla="*/ 158099 w 158099"/>
                <a:gd name="connsiteY0" fmla="*/ 172473 h 172472"/>
                <a:gd name="connsiteX1" fmla="*/ 136388 w 158099"/>
                <a:gd name="connsiteY1" fmla="*/ 114982 h 172472"/>
                <a:gd name="connsiteX2" fmla="*/ 105807 w 158099"/>
                <a:gd name="connsiteY2" fmla="*/ 62078 h 172472"/>
                <a:gd name="connsiteX3" fmla="*/ 58408 w 158099"/>
                <a:gd name="connsiteY3" fmla="*/ 20794 h 172472"/>
                <a:gd name="connsiteX4" fmla="*/ 0 w 158099"/>
                <a:gd name="connsiteY4" fmla="*/ 0 h 172472"/>
                <a:gd name="connsiteX5" fmla="*/ 47705 w 158099"/>
                <a:gd name="connsiteY5" fmla="*/ 35167 h 172472"/>
                <a:gd name="connsiteX6" fmla="*/ 86236 w 158099"/>
                <a:gd name="connsiteY6" fmla="*/ 77979 h 172472"/>
                <a:gd name="connsiteX7" fmla="*/ 122320 w 158099"/>
                <a:gd name="connsiteY7" fmla="*/ 124461 h 172472"/>
                <a:gd name="connsiteX8" fmla="*/ 158099 w 158099"/>
                <a:gd name="connsiteY8" fmla="*/ 172473 h 1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099" h="172472">
                  <a:moveTo>
                    <a:pt x="158099" y="172473"/>
                  </a:moveTo>
                  <a:cubicBezTo>
                    <a:pt x="154516" y="152121"/>
                    <a:pt x="147152" y="132621"/>
                    <a:pt x="136388" y="114982"/>
                  </a:cubicBezTo>
                  <a:cubicBezTo>
                    <a:pt x="127510" y="96618"/>
                    <a:pt x="117289" y="78936"/>
                    <a:pt x="105807" y="62078"/>
                  </a:cubicBezTo>
                  <a:cubicBezTo>
                    <a:pt x="91636" y="46552"/>
                    <a:pt x="75733" y="32701"/>
                    <a:pt x="58408" y="20794"/>
                  </a:cubicBezTo>
                  <a:cubicBezTo>
                    <a:pt x="41154" y="8756"/>
                    <a:pt x="20981" y="1573"/>
                    <a:pt x="0" y="0"/>
                  </a:cubicBezTo>
                  <a:cubicBezTo>
                    <a:pt x="-1" y="3975"/>
                    <a:pt x="25687" y="16513"/>
                    <a:pt x="47705" y="35167"/>
                  </a:cubicBezTo>
                  <a:cubicBezTo>
                    <a:pt x="61749" y="48310"/>
                    <a:pt x="74640" y="62633"/>
                    <a:pt x="86236" y="77979"/>
                  </a:cubicBezTo>
                  <a:cubicBezTo>
                    <a:pt x="86236" y="77980"/>
                    <a:pt x="105195" y="99997"/>
                    <a:pt x="122320" y="124461"/>
                  </a:cubicBezTo>
                  <a:cubicBezTo>
                    <a:pt x="132163" y="141917"/>
                    <a:pt x="144186" y="158050"/>
                    <a:pt x="158099" y="172473"/>
                  </a:cubicBezTo>
                  <a:close/>
                </a:path>
              </a:pathLst>
            </a:custGeom>
            <a:solidFill>
              <a:srgbClr val="FF6875"/>
            </a:solidFill>
            <a:ln w="30569"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EDADD82C-E2DD-47FE-A9B9-183B14E3A1EE}"/>
                </a:ext>
              </a:extLst>
            </p:cNvPr>
            <p:cNvSpPr/>
            <p:nvPr/>
          </p:nvSpPr>
          <p:spPr>
            <a:xfrm>
              <a:off x="16674024" y="5933878"/>
              <a:ext cx="191685" cy="264357"/>
            </a:xfrm>
            <a:custGeom>
              <a:avLst/>
              <a:gdLst>
                <a:gd name="connsiteX0" fmla="*/ 148620 w 168112"/>
                <a:gd name="connsiteY0" fmla="*/ 231493 h 231492"/>
                <a:gd name="connsiteX1" fmla="*/ 160546 w 168112"/>
                <a:gd name="connsiteY1" fmla="*/ 208557 h 231492"/>
                <a:gd name="connsiteX2" fmla="*/ 167885 w 168112"/>
                <a:gd name="connsiteY2" fmla="*/ 151984 h 231492"/>
                <a:gd name="connsiteX3" fmla="*/ 155041 w 168112"/>
                <a:gd name="connsiteY3" fmla="*/ 95410 h 231492"/>
                <a:gd name="connsiteX4" fmla="*/ 146785 w 168112"/>
                <a:gd name="connsiteY4" fmla="*/ 77979 h 231492"/>
                <a:gd name="connsiteX5" fmla="*/ 143421 w 168112"/>
                <a:gd name="connsiteY5" fmla="*/ 71558 h 231492"/>
                <a:gd name="connsiteX6" fmla="*/ 139140 w 168112"/>
                <a:gd name="connsiteY6" fmla="*/ 65748 h 231492"/>
                <a:gd name="connsiteX7" fmla="*/ 126603 w 168112"/>
                <a:gd name="connsiteY7" fmla="*/ 50763 h 231492"/>
                <a:gd name="connsiteX8" fmla="*/ 80121 w 168112"/>
                <a:gd name="connsiteY8" fmla="*/ 15902 h 231492"/>
                <a:gd name="connsiteX9" fmla="*/ 25382 w 168112"/>
                <a:gd name="connsiteY9" fmla="*/ 0 h 231492"/>
                <a:gd name="connsiteX10" fmla="*/ 0 w 168112"/>
                <a:gd name="connsiteY10" fmla="*/ 2446 h 231492"/>
                <a:gd name="connsiteX11" fmla="*/ 23853 w 168112"/>
                <a:gd name="connsiteY11" fmla="*/ 9786 h 231492"/>
                <a:gd name="connsiteX12" fmla="*/ 71252 w 168112"/>
                <a:gd name="connsiteY12" fmla="*/ 31498 h 231492"/>
                <a:gd name="connsiteX13" fmla="*/ 108866 w 168112"/>
                <a:gd name="connsiteY13" fmla="*/ 66360 h 231492"/>
                <a:gd name="connsiteX14" fmla="*/ 118651 w 168112"/>
                <a:gd name="connsiteY14" fmla="*/ 80121 h 231492"/>
                <a:gd name="connsiteX15" fmla="*/ 122015 w 168112"/>
                <a:gd name="connsiteY15" fmla="*/ 85319 h 231492"/>
                <a:gd name="connsiteX16" fmla="*/ 125685 w 168112"/>
                <a:gd name="connsiteY16" fmla="*/ 90518 h 231492"/>
                <a:gd name="connsiteX17" fmla="*/ 133942 w 168112"/>
                <a:gd name="connsiteY17" fmla="*/ 105196 h 231492"/>
                <a:gd name="connsiteX18" fmla="*/ 150149 w 168112"/>
                <a:gd name="connsiteY18" fmla="*/ 154125 h 231492"/>
                <a:gd name="connsiteX19" fmla="*/ 150149 w 168112"/>
                <a:gd name="connsiteY19" fmla="*/ 206417 h 231492"/>
                <a:gd name="connsiteX20" fmla="*/ 148620 w 168112"/>
                <a:gd name="connsiteY20" fmla="*/ 231493 h 23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112" h="231492">
                  <a:moveTo>
                    <a:pt x="148620" y="231493"/>
                  </a:moveTo>
                  <a:cubicBezTo>
                    <a:pt x="150149" y="231493"/>
                    <a:pt x="155347" y="223236"/>
                    <a:pt x="160546" y="208557"/>
                  </a:cubicBezTo>
                  <a:cubicBezTo>
                    <a:pt x="166429" y="190307"/>
                    <a:pt x="168917" y="171132"/>
                    <a:pt x="167885" y="151984"/>
                  </a:cubicBezTo>
                  <a:cubicBezTo>
                    <a:pt x="167075" y="132503"/>
                    <a:pt x="162723" y="113332"/>
                    <a:pt x="155041" y="95410"/>
                  </a:cubicBezTo>
                  <a:cubicBezTo>
                    <a:pt x="152895" y="89332"/>
                    <a:pt x="150128" y="83491"/>
                    <a:pt x="146785" y="77979"/>
                  </a:cubicBezTo>
                  <a:lnTo>
                    <a:pt x="143421" y="71558"/>
                  </a:lnTo>
                  <a:cubicBezTo>
                    <a:pt x="142106" y="69541"/>
                    <a:pt x="140677" y="67601"/>
                    <a:pt x="139140" y="65748"/>
                  </a:cubicBezTo>
                  <a:cubicBezTo>
                    <a:pt x="136082" y="62078"/>
                    <a:pt x="132107" y="56574"/>
                    <a:pt x="126603" y="50763"/>
                  </a:cubicBezTo>
                  <a:cubicBezTo>
                    <a:pt x="113028" y="36783"/>
                    <a:pt x="97343" y="25019"/>
                    <a:pt x="80121" y="15902"/>
                  </a:cubicBezTo>
                  <a:cubicBezTo>
                    <a:pt x="63012" y="7270"/>
                    <a:pt x="44453" y="1879"/>
                    <a:pt x="25382" y="0"/>
                  </a:cubicBezTo>
                  <a:cubicBezTo>
                    <a:pt x="10091" y="0"/>
                    <a:pt x="0" y="0"/>
                    <a:pt x="0" y="2446"/>
                  </a:cubicBezTo>
                  <a:cubicBezTo>
                    <a:pt x="0" y="4893"/>
                    <a:pt x="9786" y="6116"/>
                    <a:pt x="23853" y="9786"/>
                  </a:cubicBezTo>
                  <a:cubicBezTo>
                    <a:pt x="40580" y="14799"/>
                    <a:pt x="56531" y="22106"/>
                    <a:pt x="71252" y="31498"/>
                  </a:cubicBezTo>
                  <a:cubicBezTo>
                    <a:pt x="85431" y="41211"/>
                    <a:pt x="98105" y="52957"/>
                    <a:pt x="108866" y="66360"/>
                  </a:cubicBezTo>
                  <a:cubicBezTo>
                    <a:pt x="112406" y="70742"/>
                    <a:pt x="115674" y="75338"/>
                    <a:pt x="118651" y="80121"/>
                  </a:cubicBezTo>
                  <a:cubicBezTo>
                    <a:pt x="119980" y="81710"/>
                    <a:pt x="121111" y="83455"/>
                    <a:pt x="122015" y="85319"/>
                  </a:cubicBezTo>
                  <a:lnTo>
                    <a:pt x="125685" y="90518"/>
                  </a:lnTo>
                  <a:cubicBezTo>
                    <a:pt x="128795" y="95201"/>
                    <a:pt x="131554" y="100107"/>
                    <a:pt x="133942" y="105196"/>
                  </a:cubicBezTo>
                  <a:cubicBezTo>
                    <a:pt x="141799" y="120587"/>
                    <a:pt x="147264" y="137086"/>
                    <a:pt x="150149" y="154125"/>
                  </a:cubicBezTo>
                  <a:cubicBezTo>
                    <a:pt x="152580" y="171471"/>
                    <a:pt x="152580" y="189071"/>
                    <a:pt x="150149" y="206417"/>
                  </a:cubicBezTo>
                  <a:cubicBezTo>
                    <a:pt x="148620" y="220789"/>
                    <a:pt x="146785" y="230575"/>
                    <a:pt x="148620" y="231493"/>
                  </a:cubicBezTo>
                  <a:close/>
                </a:path>
              </a:pathLst>
            </a:custGeom>
            <a:solidFill>
              <a:srgbClr val="FF6875"/>
            </a:solidFill>
            <a:ln w="30569"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91ADB7A7-3755-4EF1-9FFC-CE4655E54AF2}"/>
                </a:ext>
              </a:extLst>
            </p:cNvPr>
            <p:cNvSpPr/>
            <p:nvPr/>
          </p:nvSpPr>
          <p:spPr>
            <a:xfrm>
              <a:off x="16634211" y="6070971"/>
              <a:ext cx="192294" cy="245767"/>
            </a:xfrm>
            <a:custGeom>
              <a:avLst/>
              <a:gdLst>
                <a:gd name="connsiteX0" fmla="*/ 10453 w 168646"/>
                <a:gd name="connsiteY0" fmla="*/ 157925 h 215213"/>
                <a:gd name="connsiteX1" fmla="*/ 5254 w 168646"/>
                <a:gd name="connsiteY1" fmla="*/ 165264 h 215213"/>
                <a:gd name="connsiteX2" fmla="*/ 55 w 168646"/>
                <a:gd name="connsiteY2" fmla="*/ 189728 h 215213"/>
                <a:gd name="connsiteX3" fmla="*/ 2807 w 168646"/>
                <a:gd name="connsiteY3" fmla="*/ 198596 h 215213"/>
                <a:gd name="connsiteX4" fmla="*/ 9229 w 168646"/>
                <a:gd name="connsiteY4" fmla="*/ 206547 h 215213"/>
                <a:gd name="connsiteX5" fmla="*/ 27882 w 168646"/>
                <a:gd name="connsiteY5" fmla="*/ 214498 h 215213"/>
                <a:gd name="connsiteX6" fmla="*/ 67942 w 168646"/>
                <a:gd name="connsiteY6" fmla="*/ 211746 h 215213"/>
                <a:gd name="connsiteX7" fmla="*/ 134302 w 168646"/>
                <a:gd name="connsiteY7" fmla="*/ 179636 h 215213"/>
                <a:gd name="connsiteX8" fmla="*/ 152344 w 168646"/>
                <a:gd name="connsiteY8" fmla="*/ 161288 h 215213"/>
                <a:gd name="connsiteX9" fmla="*/ 157544 w 168646"/>
                <a:gd name="connsiteY9" fmla="*/ 152727 h 215213"/>
                <a:gd name="connsiteX10" fmla="*/ 162131 w 168646"/>
                <a:gd name="connsiteY10" fmla="*/ 143858 h 215213"/>
                <a:gd name="connsiteX11" fmla="*/ 168247 w 168646"/>
                <a:gd name="connsiteY11" fmla="*/ 118171 h 215213"/>
                <a:gd name="connsiteX12" fmla="*/ 147758 w 168646"/>
                <a:gd name="connsiteY12" fmla="*/ 45084 h 215213"/>
                <a:gd name="connsiteX13" fmla="*/ 86598 w 168646"/>
                <a:gd name="connsiteY13" fmla="*/ 2577 h 215213"/>
                <a:gd name="connsiteX14" fmla="*/ 53877 w 168646"/>
                <a:gd name="connsiteY14" fmla="*/ 2577 h 215213"/>
                <a:gd name="connsiteX15" fmla="*/ 84457 w 168646"/>
                <a:gd name="connsiteY15" fmla="*/ 12057 h 215213"/>
                <a:gd name="connsiteX16" fmla="*/ 132162 w 168646"/>
                <a:gd name="connsiteY16" fmla="*/ 55176 h 215213"/>
                <a:gd name="connsiteX17" fmla="*/ 144394 w 168646"/>
                <a:gd name="connsiteY17" fmla="*/ 116336 h 215213"/>
                <a:gd name="connsiteX18" fmla="*/ 138890 w 168646"/>
                <a:gd name="connsiteY18" fmla="*/ 134990 h 215213"/>
                <a:gd name="connsiteX19" fmla="*/ 134914 w 168646"/>
                <a:gd name="connsiteY19" fmla="*/ 141412 h 215213"/>
                <a:gd name="connsiteX20" fmla="*/ 131551 w 168646"/>
                <a:gd name="connsiteY20" fmla="*/ 147834 h 215213"/>
                <a:gd name="connsiteX21" fmla="*/ 118095 w 168646"/>
                <a:gd name="connsiteY21" fmla="*/ 163429 h 215213"/>
                <a:gd name="connsiteX22" fmla="*/ 62439 w 168646"/>
                <a:gd name="connsiteY22" fmla="*/ 195539 h 215213"/>
                <a:gd name="connsiteX23" fmla="*/ 9230 w 168646"/>
                <a:gd name="connsiteY23" fmla="*/ 189117 h 215213"/>
                <a:gd name="connsiteX24" fmla="*/ 10453 w 168646"/>
                <a:gd name="connsiteY24" fmla="*/ 157925 h 21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8646" h="215213">
                  <a:moveTo>
                    <a:pt x="10453" y="157925"/>
                  </a:moveTo>
                  <a:cubicBezTo>
                    <a:pt x="10453" y="157925"/>
                    <a:pt x="7701" y="160372"/>
                    <a:pt x="5254" y="165264"/>
                  </a:cubicBezTo>
                  <a:cubicBezTo>
                    <a:pt x="1445" y="172835"/>
                    <a:pt x="-346" y="181262"/>
                    <a:pt x="55" y="189728"/>
                  </a:cubicBezTo>
                  <a:cubicBezTo>
                    <a:pt x="735" y="192753"/>
                    <a:pt x="1655" y="195719"/>
                    <a:pt x="2807" y="198596"/>
                  </a:cubicBezTo>
                  <a:cubicBezTo>
                    <a:pt x="4408" y="201641"/>
                    <a:pt x="6589" y="204342"/>
                    <a:pt x="9229" y="206547"/>
                  </a:cubicBezTo>
                  <a:cubicBezTo>
                    <a:pt x="14641" y="210790"/>
                    <a:pt x="21074" y="213532"/>
                    <a:pt x="27882" y="214498"/>
                  </a:cubicBezTo>
                  <a:cubicBezTo>
                    <a:pt x="41292" y="216030"/>
                    <a:pt x="54869" y="215097"/>
                    <a:pt x="67942" y="211746"/>
                  </a:cubicBezTo>
                  <a:cubicBezTo>
                    <a:pt x="92279" y="206410"/>
                    <a:pt x="115015" y="195409"/>
                    <a:pt x="134302" y="179636"/>
                  </a:cubicBezTo>
                  <a:cubicBezTo>
                    <a:pt x="140713" y="173924"/>
                    <a:pt x="146740" y="167795"/>
                    <a:pt x="152344" y="161288"/>
                  </a:cubicBezTo>
                  <a:lnTo>
                    <a:pt x="157544" y="152727"/>
                  </a:lnTo>
                  <a:lnTo>
                    <a:pt x="162131" y="143858"/>
                  </a:lnTo>
                  <a:cubicBezTo>
                    <a:pt x="165020" y="135520"/>
                    <a:pt x="167070" y="126916"/>
                    <a:pt x="168247" y="118171"/>
                  </a:cubicBezTo>
                  <a:cubicBezTo>
                    <a:pt x="170491" y="92132"/>
                    <a:pt x="163211" y="66162"/>
                    <a:pt x="147758" y="45084"/>
                  </a:cubicBezTo>
                  <a:cubicBezTo>
                    <a:pt x="133137" y="24030"/>
                    <a:pt x="111427" y="8942"/>
                    <a:pt x="86598" y="2577"/>
                  </a:cubicBezTo>
                  <a:cubicBezTo>
                    <a:pt x="75962" y="-859"/>
                    <a:pt x="64513" y="-859"/>
                    <a:pt x="53877" y="2577"/>
                  </a:cubicBezTo>
                  <a:cubicBezTo>
                    <a:pt x="53877" y="4718"/>
                    <a:pt x="66721" y="5330"/>
                    <a:pt x="84457" y="12057"/>
                  </a:cubicBezTo>
                  <a:cubicBezTo>
                    <a:pt x="104563" y="20956"/>
                    <a:pt x="121283" y="36069"/>
                    <a:pt x="132162" y="55176"/>
                  </a:cubicBezTo>
                  <a:cubicBezTo>
                    <a:pt x="143433" y="73439"/>
                    <a:pt x="147773" y="95142"/>
                    <a:pt x="144394" y="116336"/>
                  </a:cubicBezTo>
                  <a:cubicBezTo>
                    <a:pt x="143170" y="122718"/>
                    <a:pt x="141326" y="128965"/>
                    <a:pt x="138890" y="134990"/>
                  </a:cubicBezTo>
                  <a:cubicBezTo>
                    <a:pt x="137429" y="137044"/>
                    <a:pt x="136102" y="139189"/>
                    <a:pt x="134914" y="141412"/>
                  </a:cubicBezTo>
                  <a:lnTo>
                    <a:pt x="131551" y="147834"/>
                  </a:lnTo>
                  <a:cubicBezTo>
                    <a:pt x="127332" y="153256"/>
                    <a:pt x="122841" y="158461"/>
                    <a:pt x="118095" y="163429"/>
                  </a:cubicBezTo>
                  <a:cubicBezTo>
                    <a:pt x="102160" y="178136"/>
                    <a:pt x="83148" y="189105"/>
                    <a:pt x="62439" y="195539"/>
                  </a:cubicBezTo>
                  <a:cubicBezTo>
                    <a:pt x="40421" y="203489"/>
                    <a:pt x="12593" y="205630"/>
                    <a:pt x="9230" y="189117"/>
                  </a:cubicBezTo>
                  <a:cubicBezTo>
                    <a:pt x="5866" y="172604"/>
                    <a:pt x="12899" y="158231"/>
                    <a:pt x="10453" y="157925"/>
                  </a:cubicBezTo>
                  <a:close/>
                </a:path>
              </a:pathLst>
            </a:custGeom>
            <a:solidFill>
              <a:srgbClr val="FF6875"/>
            </a:solidFill>
            <a:ln w="30569"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67395070-981B-4CB9-A971-6DC74B29E464}"/>
                </a:ext>
              </a:extLst>
            </p:cNvPr>
            <p:cNvSpPr/>
            <p:nvPr/>
          </p:nvSpPr>
          <p:spPr>
            <a:xfrm>
              <a:off x="16639782" y="6195392"/>
              <a:ext cx="89427" cy="39085"/>
            </a:xfrm>
            <a:custGeom>
              <a:avLst/>
              <a:gdLst>
                <a:gd name="connsiteX0" fmla="*/ 368 w 78429"/>
                <a:gd name="connsiteY0" fmla="*/ 18697 h 34226"/>
                <a:gd name="connsiteX1" fmla="*/ 20857 w 78429"/>
                <a:gd name="connsiteY1" fmla="*/ 20227 h 34226"/>
                <a:gd name="connsiteX2" fmla="*/ 37065 w 78429"/>
                <a:gd name="connsiteY2" fmla="*/ 25731 h 34226"/>
                <a:gd name="connsiteX3" fmla="*/ 55718 w 78429"/>
                <a:gd name="connsiteY3" fmla="*/ 29706 h 34226"/>
                <a:gd name="connsiteX4" fmla="*/ 78042 w 78429"/>
                <a:gd name="connsiteY4" fmla="*/ 33070 h 34226"/>
                <a:gd name="connsiteX5" fmla="*/ 64281 w 78429"/>
                <a:gd name="connsiteY5" fmla="*/ 13805 h 34226"/>
                <a:gd name="connsiteX6" fmla="*/ 44098 w 78429"/>
                <a:gd name="connsiteY6" fmla="*/ 1267 h 34226"/>
                <a:gd name="connsiteX7" fmla="*/ 18716 w 78429"/>
                <a:gd name="connsiteY7" fmla="*/ 1267 h 34226"/>
                <a:gd name="connsiteX8" fmla="*/ 368 w 78429"/>
                <a:gd name="connsiteY8" fmla="*/ 18697 h 3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29" h="34226">
                  <a:moveTo>
                    <a:pt x="368" y="18697"/>
                  </a:moveTo>
                  <a:cubicBezTo>
                    <a:pt x="2509" y="21756"/>
                    <a:pt x="12295" y="18697"/>
                    <a:pt x="20857" y="20227"/>
                  </a:cubicBezTo>
                  <a:cubicBezTo>
                    <a:pt x="26480" y="21333"/>
                    <a:pt x="31931" y="23184"/>
                    <a:pt x="37065" y="25731"/>
                  </a:cubicBezTo>
                  <a:cubicBezTo>
                    <a:pt x="43357" y="26676"/>
                    <a:pt x="49587" y="28003"/>
                    <a:pt x="55718" y="29706"/>
                  </a:cubicBezTo>
                  <a:cubicBezTo>
                    <a:pt x="65504" y="32458"/>
                    <a:pt x="75901" y="36128"/>
                    <a:pt x="78042" y="33070"/>
                  </a:cubicBezTo>
                  <a:cubicBezTo>
                    <a:pt x="80183" y="30012"/>
                    <a:pt x="73149" y="21450"/>
                    <a:pt x="64281" y="13805"/>
                  </a:cubicBezTo>
                  <a:cubicBezTo>
                    <a:pt x="58094" y="8811"/>
                    <a:pt x="51315" y="4600"/>
                    <a:pt x="44098" y="1267"/>
                  </a:cubicBezTo>
                  <a:cubicBezTo>
                    <a:pt x="35721" y="-422"/>
                    <a:pt x="27092" y="-422"/>
                    <a:pt x="18716" y="1267"/>
                  </a:cubicBezTo>
                  <a:cubicBezTo>
                    <a:pt x="5567" y="6159"/>
                    <a:pt x="-1773" y="16863"/>
                    <a:pt x="368" y="18697"/>
                  </a:cubicBezTo>
                  <a:close/>
                </a:path>
              </a:pathLst>
            </a:custGeom>
            <a:solidFill>
              <a:srgbClr val="FF6875"/>
            </a:solidFill>
            <a:ln w="30569"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EDF19D59-E64F-41F5-A352-73EB27BA09DF}"/>
                </a:ext>
              </a:extLst>
            </p:cNvPr>
            <p:cNvSpPr/>
            <p:nvPr/>
          </p:nvSpPr>
          <p:spPr>
            <a:xfrm>
              <a:off x="16456795" y="6213951"/>
              <a:ext cx="212003" cy="182689"/>
            </a:xfrm>
            <a:custGeom>
              <a:avLst/>
              <a:gdLst>
                <a:gd name="connsiteX0" fmla="*/ 0 w 185931"/>
                <a:gd name="connsiteY0" fmla="*/ 151678 h 159977"/>
                <a:gd name="connsiteX1" fmla="*/ 20183 w 185931"/>
                <a:gd name="connsiteY1" fmla="*/ 159323 h 159977"/>
                <a:gd name="connsiteX2" fmla="*/ 66971 w 185931"/>
                <a:gd name="connsiteY2" fmla="*/ 153513 h 159977"/>
                <a:gd name="connsiteX3" fmla="*/ 109172 w 185931"/>
                <a:gd name="connsiteY3" fmla="*/ 131801 h 159977"/>
                <a:gd name="connsiteX4" fmla="*/ 125991 w 185931"/>
                <a:gd name="connsiteY4" fmla="*/ 118651 h 159977"/>
                <a:gd name="connsiteX5" fmla="*/ 166663 w 185931"/>
                <a:gd name="connsiteY5" fmla="*/ 64219 h 159977"/>
                <a:gd name="connsiteX6" fmla="*/ 185928 w 185931"/>
                <a:gd name="connsiteY6" fmla="*/ 0 h 159977"/>
                <a:gd name="connsiteX7" fmla="*/ 151373 w 185931"/>
                <a:gd name="connsiteY7" fmla="*/ 54127 h 159977"/>
                <a:gd name="connsiteX8" fmla="*/ 108866 w 185931"/>
                <a:gd name="connsiteY8" fmla="*/ 99997 h 159977"/>
                <a:gd name="connsiteX9" fmla="*/ 94799 w 185931"/>
                <a:gd name="connsiteY9" fmla="*/ 113147 h 159977"/>
                <a:gd name="connsiteX10" fmla="*/ 60243 w 185931"/>
                <a:gd name="connsiteY10" fmla="*/ 136999 h 159977"/>
                <a:gd name="connsiteX11" fmla="*/ 20183 w 185931"/>
                <a:gd name="connsiteY11" fmla="*/ 149231 h 159977"/>
                <a:gd name="connsiteX12" fmla="*/ 0 w 185931"/>
                <a:gd name="connsiteY12" fmla="*/ 151678 h 15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931" h="159977">
                  <a:moveTo>
                    <a:pt x="0" y="151678"/>
                  </a:moveTo>
                  <a:cubicBezTo>
                    <a:pt x="0" y="153207"/>
                    <a:pt x="7340" y="157182"/>
                    <a:pt x="20183" y="159323"/>
                  </a:cubicBezTo>
                  <a:cubicBezTo>
                    <a:pt x="36019" y="161144"/>
                    <a:pt x="52060" y="159151"/>
                    <a:pt x="66971" y="153513"/>
                  </a:cubicBezTo>
                  <a:cubicBezTo>
                    <a:pt x="81987" y="148291"/>
                    <a:pt x="96193" y="140982"/>
                    <a:pt x="109172" y="131801"/>
                  </a:cubicBezTo>
                  <a:cubicBezTo>
                    <a:pt x="119569" y="124156"/>
                    <a:pt x="125991" y="118651"/>
                    <a:pt x="125991" y="118651"/>
                  </a:cubicBezTo>
                  <a:cubicBezTo>
                    <a:pt x="141797" y="102301"/>
                    <a:pt x="155463" y="84010"/>
                    <a:pt x="166663" y="64219"/>
                  </a:cubicBezTo>
                  <a:cubicBezTo>
                    <a:pt x="179390" y="45234"/>
                    <a:pt x="186104" y="22856"/>
                    <a:pt x="185928" y="0"/>
                  </a:cubicBezTo>
                  <a:cubicBezTo>
                    <a:pt x="182564" y="0"/>
                    <a:pt x="171250" y="30580"/>
                    <a:pt x="151373" y="54127"/>
                  </a:cubicBezTo>
                  <a:cubicBezTo>
                    <a:pt x="138860" y="70872"/>
                    <a:pt x="124611" y="86248"/>
                    <a:pt x="108866" y="99997"/>
                  </a:cubicBezTo>
                  <a:lnTo>
                    <a:pt x="94799" y="113147"/>
                  </a:lnTo>
                  <a:cubicBezTo>
                    <a:pt x="84256" y="122426"/>
                    <a:pt x="72658" y="130433"/>
                    <a:pt x="60243" y="136999"/>
                  </a:cubicBezTo>
                  <a:cubicBezTo>
                    <a:pt x="47718" y="143414"/>
                    <a:pt x="34155" y="147556"/>
                    <a:pt x="20183" y="149231"/>
                  </a:cubicBezTo>
                  <a:cubicBezTo>
                    <a:pt x="8869" y="150455"/>
                    <a:pt x="612" y="149843"/>
                    <a:pt x="0" y="151678"/>
                  </a:cubicBezTo>
                  <a:close/>
                </a:path>
              </a:pathLst>
            </a:custGeom>
            <a:solidFill>
              <a:srgbClr val="FF6875"/>
            </a:solidFill>
            <a:ln w="30569"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8D9218EE-567B-49F5-B6D8-7FB608DE7316}"/>
                </a:ext>
              </a:extLst>
            </p:cNvPr>
            <p:cNvSpPr/>
            <p:nvPr/>
          </p:nvSpPr>
          <p:spPr>
            <a:xfrm>
              <a:off x="16254204" y="5930328"/>
              <a:ext cx="100400" cy="443831"/>
            </a:xfrm>
            <a:custGeom>
              <a:avLst/>
              <a:gdLst>
                <a:gd name="connsiteX0" fmla="*/ 64224 w 88053"/>
                <a:gd name="connsiteY0" fmla="*/ 388419 h 388654"/>
                <a:gd name="connsiteX1" fmla="*/ 59943 w 88053"/>
                <a:gd name="connsiteY1" fmla="*/ 380162 h 388654"/>
                <a:gd name="connsiteX2" fmla="*/ 47405 w 88053"/>
                <a:gd name="connsiteY2" fmla="*/ 360897 h 388654"/>
                <a:gd name="connsiteX3" fmla="*/ 25081 w 88053"/>
                <a:gd name="connsiteY3" fmla="*/ 295455 h 388654"/>
                <a:gd name="connsiteX4" fmla="*/ 22329 w 88053"/>
                <a:gd name="connsiteY4" fmla="*/ 226038 h 388654"/>
                <a:gd name="connsiteX5" fmla="*/ 25081 w 88053"/>
                <a:gd name="connsiteY5" fmla="*/ 203103 h 388654"/>
                <a:gd name="connsiteX6" fmla="*/ 25081 w 88053"/>
                <a:gd name="connsiteY6" fmla="*/ 194540 h 388654"/>
                <a:gd name="connsiteX7" fmla="*/ 25081 w 88053"/>
                <a:gd name="connsiteY7" fmla="*/ 185672 h 388654"/>
                <a:gd name="connsiteX8" fmla="*/ 28139 w 88053"/>
                <a:gd name="connsiteY8" fmla="*/ 163043 h 388654"/>
                <a:gd name="connsiteX9" fmla="*/ 46182 w 88053"/>
                <a:gd name="connsiteY9" fmla="*/ 96072 h 388654"/>
                <a:gd name="connsiteX10" fmla="*/ 73398 w 88053"/>
                <a:gd name="connsiteY10" fmla="*/ 30936 h 388654"/>
                <a:gd name="connsiteX11" fmla="*/ 87770 w 88053"/>
                <a:gd name="connsiteY11" fmla="*/ 356 h 388654"/>
                <a:gd name="connsiteX12" fmla="*/ 65141 w 88053"/>
                <a:gd name="connsiteY12" fmla="*/ 24514 h 388654"/>
                <a:gd name="connsiteX13" fmla="*/ 29668 w 88053"/>
                <a:gd name="connsiteY13" fmla="*/ 88427 h 388654"/>
                <a:gd name="connsiteX14" fmla="*/ 6733 w 88053"/>
                <a:gd name="connsiteY14" fmla="*/ 158456 h 388654"/>
                <a:gd name="connsiteX15" fmla="*/ 1840 w 88053"/>
                <a:gd name="connsiteY15" fmla="*/ 182309 h 388654"/>
                <a:gd name="connsiteX16" fmla="*/ 5 w 88053"/>
                <a:gd name="connsiteY16" fmla="*/ 191482 h 388654"/>
                <a:gd name="connsiteX17" fmla="*/ 5 w 88053"/>
                <a:gd name="connsiteY17" fmla="*/ 200656 h 388654"/>
                <a:gd name="connsiteX18" fmla="*/ 5 w 88053"/>
                <a:gd name="connsiteY18" fmla="*/ 225121 h 388654"/>
                <a:gd name="connsiteX19" fmla="*/ 8567 w 88053"/>
                <a:gd name="connsiteY19" fmla="*/ 299430 h 388654"/>
                <a:gd name="connsiteX20" fmla="*/ 39148 w 88053"/>
                <a:gd name="connsiteY20" fmla="*/ 366707 h 388654"/>
                <a:gd name="connsiteX21" fmla="*/ 56273 w 88053"/>
                <a:gd name="connsiteY21" fmla="*/ 384138 h 388654"/>
                <a:gd name="connsiteX22" fmla="*/ 64224 w 88053"/>
                <a:gd name="connsiteY22" fmla="*/ 388419 h 388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053" h="388654">
                  <a:moveTo>
                    <a:pt x="64224" y="388419"/>
                  </a:moveTo>
                  <a:cubicBezTo>
                    <a:pt x="64224" y="388419"/>
                    <a:pt x="64224" y="384750"/>
                    <a:pt x="59943" y="380162"/>
                  </a:cubicBezTo>
                  <a:cubicBezTo>
                    <a:pt x="55353" y="374017"/>
                    <a:pt x="51165" y="367582"/>
                    <a:pt x="47405" y="360897"/>
                  </a:cubicBezTo>
                  <a:cubicBezTo>
                    <a:pt x="36009" y="340638"/>
                    <a:pt x="28442" y="318454"/>
                    <a:pt x="25081" y="295455"/>
                  </a:cubicBezTo>
                  <a:cubicBezTo>
                    <a:pt x="21675" y="272482"/>
                    <a:pt x="20752" y="249208"/>
                    <a:pt x="22329" y="226038"/>
                  </a:cubicBezTo>
                  <a:cubicBezTo>
                    <a:pt x="22329" y="216558"/>
                    <a:pt x="24470" y="208607"/>
                    <a:pt x="25081" y="203103"/>
                  </a:cubicBezTo>
                  <a:cubicBezTo>
                    <a:pt x="24900" y="200251"/>
                    <a:pt x="24900" y="197392"/>
                    <a:pt x="25081" y="194540"/>
                  </a:cubicBezTo>
                  <a:cubicBezTo>
                    <a:pt x="25081" y="194540"/>
                    <a:pt x="25081" y="191177"/>
                    <a:pt x="25081" y="185672"/>
                  </a:cubicBezTo>
                  <a:cubicBezTo>
                    <a:pt x="25081" y="180168"/>
                    <a:pt x="25081" y="172217"/>
                    <a:pt x="28139" y="163043"/>
                  </a:cubicBezTo>
                  <a:cubicBezTo>
                    <a:pt x="32673" y="140347"/>
                    <a:pt x="38701" y="117975"/>
                    <a:pt x="46182" y="96072"/>
                  </a:cubicBezTo>
                  <a:cubicBezTo>
                    <a:pt x="53535" y="73681"/>
                    <a:pt x="62635" y="51903"/>
                    <a:pt x="73398" y="30936"/>
                  </a:cubicBezTo>
                  <a:cubicBezTo>
                    <a:pt x="82266" y="13811"/>
                    <a:pt x="89606" y="2802"/>
                    <a:pt x="87770" y="356"/>
                  </a:cubicBezTo>
                  <a:cubicBezTo>
                    <a:pt x="85935" y="-2091"/>
                    <a:pt x="76762" y="8307"/>
                    <a:pt x="65141" y="24514"/>
                  </a:cubicBezTo>
                  <a:cubicBezTo>
                    <a:pt x="50943" y="44411"/>
                    <a:pt x="39042" y="65853"/>
                    <a:pt x="29668" y="88427"/>
                  </a:cubicBezTo>
                  <a:cubicBezTo>
                    <a:pt x="20034" y="111071"/>
                    <a:pt x="12361" y="134500"/>
                    <a:pt x="6733" y="158456"/>
                  </a:cubicBezTo>
                  <a:cubicBezTo>
                    <a:pt x="3981" y="168241"/>
                    <a:pt x="3063" y="176498"/>
                    <a:pt x="1840" y="182309"/>
                  </a:cubicBezTo>
                  <a:lnTo>
                    <a:pt x="5" y="191482"/>
                  </a:lnTo>
                  <a:cubicBezTo>
                    <a:pt x="5" y="191482"/>
                    <a:pt x="5" y="194846"/>
                    <a:pt x="5" y="200656"/>
                  </a:cubicBezTo>
                  <a:cubicBezTo>
                    <a:pt x="5" y="206467"/>
                    <a:pt x="5" y="215029"/>
                    <a:pt x="5" y="225121"/>
                  </a:cubicBezTo>
                  <a:cubicBezTo>
                    <a:pt x="-138" y="250145"/>
                    <a:pt x="2737" y="275095"/>
                    <a:pt x="8567" y="299430"/>
                  </a:cubicBezTo>
                  <a:cubicBezTo>
                    <a:pt x="13836" y="323784"/>
                    <a:pt x="24263" y="346725"/>
                    <a:pt x="39148" y="366707"/>
                  </a:cubicBezTo>
                  <a:cubicBezTo>
                    <a:pt x="44144" y="373176"/>
                    <a:pt x="49893" y="379027"/>
                    <a:pt x="56273" y="384138"/>
                  </a:cubicBezTo>
                  <a:cubicBezTo>
                    <a:pt x="60860" y="387502"/>
                    <a:pt x="63612" y="389336"/>
                    <a:pt x="64224" y="388419"/>
                  </a:cubicBezTo>
                  <a:close/>
                </a:path>
              </a:pathLst>
            </a:custGeom>
            <a:solidFill>
              <a:srgbClr val="E27975"/>
            </a:solidFill>
            <a:ln w="30569"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EF9F5A81-8038-454F-B739-717ABE9697F5}"/>
                </a:ext>
              </a:extLst>
            </p:cNvPr>
            <p:cNvSpPr/>
            <p:nvPr/>
          </p:nvSpPr>
          <p:spPr>
            <a:xfrm>
              <a:off x="16263918" y="5911876"/>
              <a:ext cx="605717" cy="515082"/>
            </a:xfrm>
            <a:custGeom>
              <a:avLst/>
              <a:gdLst>
                <a:gd name="connsiteX0" fmla="*/ 393922 w 531228"/>
                <a:gd name="connsiteY0" fmla="*/ 223542 h 451047"/>
                <a:gd name="connsiteX1" fmla="*/ 145917 w 531228"/>
                <a:gd name="connsiteY1" fmla="*/ 311613 h 451047"/>
                <a:gd name="connsiteX2" fmla="*/ 34299 w 531228"/>
                <a:gd name="connsiteY2" fmla="*/ 95105 h 451047"/>
                <a:gd name="connsiteX3" fmla="*/ 6471 w 531228"/>
                <a:gd name="connsiteY3" fmla="*/ 197855 h 451047"/>
                <a:gd name="connsiteX4" fmla="*/ 11364 w 531228"/>
                <a:gd name="connsiteY4" fmla="*/ 368187 h 451047"/>
                <a:gd name="connsiteX5" fmla="*/ 170992 w 531228"/>
                <a:gd name="connsiteY5" fmla="*/ 440967 h 451047"/>
                <a:gd name="connsiteX6" fmla="*/ 331232 w 531228"/>
                <a:gd name="connsiteY6" fmla="*/ 318646 h 451047"/>
                <a:gd name="connsiteX7" fmla="*/ 531228 w 531228"/>
                <a:gd name="connsiteY7" fmla="*/ 159323 h 451047"/>
                <a:gd name="connsiteX8" fmla="*/ 465786 w 531228"/>
                <a:gd name="connsiteY8" fmla="*/ 0 h 451047"/>
                <a:gd name="connsiteX9" fmla="*/ 393922 w 531228"/>
                <a:gd name="connsiteY9" fmla="*/ 223542 h 45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228" h="451047">
                  <a:moveTo>
                    <a:pt x="393922" y="223542"/>
                  </a:moveTo>
                  <a:cubicBezTo>
                    <a:pt x="326340" y="228435"/>
                    <a:pt x="322059" y="272470"/>
                    <a:pt x="145917" y="311613"/>
                  </a:cubicBezTo>
                  <a:cubicBezTo>
                    <a:pt x="41944" y="334854"/>
                    <a:pt x="30935" y="203665"/>
                    <a:pt x="34299" y="95105"/>
                  </a:cubicBezTo>
                  <a:cubicBezTo>
                    <a:pt x="20827" y="128078"/>
                    <a:pt x="11480" y="162589"/>
                    <a:pt x="6471" y="197855"/>
                  </a:cubicBezTo>
                  <a:cubicBezTo>
                    <a:pt x="-3575" y="254368"/>
                    <a:pt x="-1909" y="312343"/>
                    <a:pt x="11364" y="368187"/>
                  </a:cubicBezTo>
                  <a:cubicBezTo>
                    <a:pt x="30324" y="429347"/>
                    <a:pt x="76194" y="471242"/>
                    <a:pt x="170992" y="440967"/>
                  </a:cubicBezTo>
                  <a:cubicBezTo>
                    <a:pt x="234618" y="415671"/>
                    <a:pt x="290056" y="373352"/>
                    <a:pt x="331232" y="318646"/>
                  </a:cubicBezTo>
                  <a:cubicBezTo>
                    <a:pt x="406154" y="378278"/>
                    <a:pt x="529393" y="257486"/>
                    <a:pt x="531228" y="159323"/>
                  </a:cubicBezTo>
                  <a:cubicBezTo>
                    <a:pt x="526388" y="100732"/>
                    <a:pt x="503527" y="45077"/>
                    <a:pt x="465786" y="0"/>
                  </a:cubicBezTo>
                  <a:cubicBezTo>
                    <a:pt x="469456" y="92353"/>
                    <a:pt x="450190" y="219261"/>
                    <a:pt x="393922" y="223542"/>
                  </a:cubicBezTo>
                  <a:close/>
                </a:path>
              </a:pathLst>
            </a:custGeom>
            <a:solidFill>
              <a:srgbClr val="FFBDC0">
                <a:alpha val="50000"/>
              </a:srgbClr>
            </a:solidFill>
            <a:ln w="30569"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943F66F1-D2C2-41F1-A74C-CF89D9C90520}"/>
                </a:ext>
              </a:extLst>
            </p:cNvPr>
            <p:cNvSpPr/>
            <p:nvPr/>
          </p:nvSpPr>
          <p:spPr>
            <a:xfrm>
              <a:off x="18431033" y="8763934"/>
              <a:ext cx="766774" cy="560774"/>
            </a:xfrm>
            <a:custGeom>
              <a:avLst/>
              <a:gdLst>
                <a:gd name="connsiteX0" fmla="*/ 651970 w 672479"/>
                <a:gd name="connsiteY0" fmla="*/ 275222 h 491059"/>
                <a:gd name="connsiteX1" fmla="*/ 0 w 672479"/>
                <a:gd name="connsiteY1" fmla="*/ 0 h 491059"/>
                <a:gd name="connsiteX2" fmla="*/ 0 w 672479"/>
                <a:gd name="connsiteY2" fmla="*/ 465125 h 491059"/>
                <a:gd name="connsiteX3" fmla="*/ 602430 w 672479"/>
                <a:gd name="connsiteY3" fmla="*/ 490812 h 491059"/>
                <a:gd name="connsiteX4" fmla="*/ 651970 w 672479"/>
                <a:gd name="connsiteY4" fmla="*/ 275222 h 491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479" h="491059">
                  <a:moveTo>
                    <a:pt x="651970" y="275222"/>
                  </a:moveTo>
                  <a:cubicBezTo>
                    <a:pt x="651970" y="275222"/>
                    <a:pt x="313753" y="129660"/>
                    <a:pt x="0" y="0"/>
                  </a:cubicBezTo>
                  <a:lnTo>
                    <a:pt x="0" y="465125"/>
                  </a:lnTo>
                  <a:cubicBezTo>
                    <a:pt x="200232" y="484091"/>
                    <a:pt x="401312" y="492665"/>
                    <a:pt x="602430" y="490812"/>
                  </a:cubicBezTo>
                  <a:cubicBezTo>
                    <a:pt x="602430" y="490812"/>
                    <a:pt x="718329" y="344945"/>
                    <a:pt x="651970" y="275222"/>
                  </a:cubicBezTo>
                  <a:close/>
                </a:path>
              </a:pathLst>
            </a:custGeom>
            <a:solidFill>
              <a:srgbClr val="F9B799"/>
            </a:solidFill>
            <a:ln w="30569"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E883645E-B05C-4966-91C8-74D91DC3306F}"/>
                </a:ext>
              </a:extLst>
            </p:cNvPr>
            <p:cNvSpPr/>
            <p:nvPr/>
          </p:nvSpPr>
          <p:spPr>
            <a:xfrm>
              <a:off x="18796104" y="8984290"/>
              <a:ext cx="381628" cy="337036"/>
            </a:xfrm>
            <a:custGeom>
              <a:avLst/>
              <a:gdLst>
                <a:gd name="connsiteX0" fmla="*/ 314364 w 334696"/>
                <a:gd name="connsiteY0" fmla="*/ 79509 h 295135"/>
                <a:gd name="connsiteX1" fmla="*/ 128437 w 334696"/>
                <a:gd name="connsiteY1" fmla="*/ 0 h 295135"/>
                <a:gd name="connsiteX2" fmla="*/ 0 w 334696"/>
                <a:gd name="connsiteY2" fmla="*/ 289901 h 295135"/>
                <a:gd name="connsiteX3" fmla="*/ 264518 w 334696"/>
                <a:gd name="connsiteY3" fmla="*/ 293570 h 295135"/>
                <a:gd name="connsiteX4" fmla="*/ 314364 w 334696"/>
                <a:gd name="connsiteY4" fmla="*/ 79509 h 2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696" h="295135">
                  <a:moveTo>
                    <a:pt x="314364" y="79509"/>
                  </a:moveTo>
                  <a:lnTo>
                    <a:pt x="128437" y="0"/>
                  </a:lnTo>
                  <a:cubicBezTo>
                    <a:pt x="130272" y="107031"/>
                    <a:pt x="80426" y="228740"/>
                    <a:pt x="0" y="289901"/>
                  </a:cubicBezTo>
                  <a:cubicBezTo>
                    <a:pt x="109172" y="295099"/>
                    <a:pt x="202441" y="296629"/>
                    <a:pt x="264518" y="293570"/>
                  </a:cubicBezTo>
                  <a:cubicBezTo>
                    <a:pt x="263295" y="293570"/>
                    <a:pt x="380724" y="147703"/>
                    <a:pt x="314364" y="79509"/>
                  </a:cubicBezTo>
                  <a:close/>
                </a:path>
              </a:pathLst>
            </a:custGeom>
            <a:solidFill>
              <a:srgbClr val="FFFFFF"/>
            </a:solidFill>
            <a:ln w="30569"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1F37FFA3-364F-4DA3-9CAB-EEF6F986907E}"/>
                </a:ext>
              </a:extLst>
            </p:cNvPr>
            <p:cNvSpPr/>
            <p:nvPr/>
          </p:nvSpPr>
          <p:spPr>
            <a:xfrm>
              <a:off x="18936623" y="8985338"/>
              <a:ext cx="241313" cy="336644"/>
            </a:xfrm>
            <a:custGeom>
              <a:avLst/>
              <a:gdLst>
                <a:gd name="connsiteX0" fmla="*/ 191126 w 211637"/>
                <a:gd name="connsiteY0" fmla="*/ 78591 h 294793"/>
                <a:gd name="connsiteX1" fmla="*/ 188986 w 211637"/>
                <a:gd name="connsiteY1" fmla="*/ 78591 h 294793"/>
                <a:gd name="connsiteX2" fmla="*/ 5504 w 211637"/>
                <a:gd name="connsiteY2" fmla="*/ 0 h 294793"/>
                <a:gd name="connsiteX3" fmla="*/ 0 w 211637"/>
                <a:gd name="connsiteY3" fmla="*/ 64830 h 294793"/>
                <a:gd name="connsiteX4" fmla="*/ 103055 w 211637"/>
                <a:gd name="connsiteY4" fmla="*/ 143727 h 294793"/>
                <a:gd name="connsiteX5" fmla="*/ 39144 w 211637"/>
                <a:gd name="connsiteY5" fmla="*/ 294794 h 294793"/>
                <a:gd name="connsiteX6" fmla="*/ 118041 w 211637"/>
                <a:gd name="connsiteY6" fmla="*/ 294794 h 294793"/>
                <a:gd name="connsiteX7" fmla="*/ 141587 w 211637"/>
                <a:gd name="connsiteY7" fmla="*/ 294794 h 294793"/>
                <a:gd name="connsiteX8" fmla="*/ 191126 w 211637"/>
                <a:gd name="connsiteY8" fmla="*/ 78591 h 29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37" h="294793">
                  <a:moveTo>
                    <a:pt x="191126" y="78591"/>
                  </a:moveTo>
                  <a:lnTo>
                    <a:pt x="188986" y="78591"/>
                  </a:lnTo>
                  <a:lnTo>
                    <a:pt x="5504" y="0"/>
                  </a:lnTo>
                  <a:cubicBezTo>
                    <a:pt x="5620" y="21731"/>
                    <a:pt x="3778" y="43429"/>
                    <a:pt x="0" y="64830"/>
                  </a:cubicBezTo>
                  <a:cubicBezTo>
                    <a:pt x="40150" y="82537"/>
                    <a:pt x="75484" y="109589"/>
                    <a:pt x="103055" y="143727"/>
                  </a:cubicBezTo>
                  <a:cubicBezTo>
                    <a:pt x="138529" y="202747"/>
                    <a:pt x="86543" y="259321"/>
                    <a:pt x="39144" y="294794"/>
                  </a:cubicBezTo>
                  <a:lnTo>
                    <a:pt x="118041" y="294794"/>
                  </a:lnTo>
                  <a:lnTo>
                    <a:pt x="141587" y="294794"/>
                  </a:lnTo>
                  <a:cubicBezTo>
                    <a:pt x="141587" y="294794"/>
                    <a:pt x="257487" y="146786"/>
                    <a:pt x="191126" y="78591"/>
                  </a:cubicBezTo>
                  <a:close/>
                </a:path>
              </a:pathLst>
            </a:custGeom>
            <a:solidFill>
              <a:srgbClr val="8F83FF">
                <a:alpha val="30000"/>
              </a:srgbClr>
            </a:solidFill>
            <a:ln w="30569"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D171F5CD-1C8F-4638-B6EB-7DF1B5EF6182}"/>
                </a:ext>
              </a:extLst>
            </p:cNvPr>
            <p:cNvSpPr/>
            <p:nvPr/>
          </p:nvSpPr>
          <p:spPr>
            <a:xfrm>
              <a:off x="19086555" y="9075087"/>
              <a:ext cx="288691" cy="806301"/>
            </a:xfrm>
            <a:custGeom>
              <a:avLst/>
              <a:gdLst>
                <a:gd name="connsiteX0" fmla="*/ 59326 w 253189"/>
                <a:gd name="connsiteY0" fmla="*/ 0 h 706062"/>
                <a:gd name="connsiteX1" fmla="*/ 0 w 253189"/>
                <a:gd name="connsiteY1" fmla="*/ 211310 h 706062"/>
                <a:gd name="connsiteX2" fmla="*/ 9786 w 253189"/>
                <a:gd name="connsiteY2" fmla="*/ 214062 h 706062"/>
                <a:gd name="connsiteX3" fmla="*/ 86543 w 253189"/>
                <a:gd name="connsiteY3" fmla="*/ 705486 h 706062"/>
                <a:gd name="connsiteX4" fmla="*/ 191126 w 253189"/>
                <a:gd name="connsiteY4" fmla="*/ 60854 h 706062"/>
                <a:gd name="connsiteX5" fmla="*/ 59326 w 253189"/>
                <a:gd name="connsiteY5" fmla="*/ 0 h 70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189" h="706062">
                  <a:moveTo>
                    <a:pt x="59326" y="0"/>
                  </a:moveTo>
                  <a:cubicBezTo>
                    <a:pt x="94800" y="95716"/>
                    <a:pt x="40366" y="171555"/>
                    <a:pt x="0" y="211310"/>
                  </a:cubicBezTo>
                  <a:lnTo>
                    <a:pt x="9786" y="214062"/>
                  </a:lnTo>
                  <a:cubicBezTo>
                    <a:pt x="9786" y="214062"/>
                    <a:pt x="-15290" y="685303"/>
                    <a:pt x="86543" y="705486"/>
                  </a:cubicBezTo>
                  <a:cubicBezTo>
                    <a:pt x="188375" y="725669"/>
                    <a:pt x="339442" y="209780"/>
                    <a:pt x="191126" y="60854"/>
                  </a:cubicBezTo>
                  <a:cubicBezTo>
                    <a:pt x="147703" y="39449"/>
                    <a:pt x="103667" y="19877"/>
                    <a:pt x="59326" y="0"/>
                  </a:cubicBezTo>
                  <a:close/>
                </a:path>
              </a:pathLst>
            </a:custGeom>
            <a:solidFill>
              <a:srgbClr val="0176AB"/>
            </a:solidFill>
            <a:ln w="30569"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35334004-63A0-4CC7-815A-152C9C6A8009}"/>
                </a:ext>
              </a:extLst>
            </p:cNvPr>
            <p:cNvSpPr/>
            <p:nvPr/>
          </p:nvSpPr>
          <p:spPr>
            <a:xfrm>
              <a:off x="19113405" y="9075087"/>
              <a:ext cx="261710" cy="805933"/>
            </a:xfrm>
            <a:custGeom>
              <a:avLst/>
              <a:gdLst>
                <a:gd name="connsiteX0" fmla="*/ 36084 w 229526"/>
                <a:gd name="connsiteY0" fmla="*/ 0 h 705739"/>
                <a:gd name="connsiteX1" fmla="*/ 47093 w 229526"/>
                <a:gd name="connsiteY1" fmla="*/ 53822 h 705739"/>
                <a:gd name="connsiteX2" fmla="*/ 85930 w 229526"/>
                <a:gd name="connsiteY2" fmla="*/ 445859 h 705739"/>
                <a:gd name="connsiteX3" fmla="*/ 0 w 229526"/>
                <a:gd name="connsiteY3" fmla="*/ 582859 h 705739"/>
                <a:gd name="connsiteX4" fmla="*/ 62995 w 229526"/>
                <a:gd name="connsiteY4" fmla="*/ 705180 h 705739"/>
                <a:gd name="connsiteX5" fmla="*/ 167579 w 229526"/>
                <a:gd name="connsiteY5" fmla="*/ 60549 h 705739"/>
                <a:gd name="connsiteX6" fmla="*/ 36084 w 229526"/>
                <a:gd name="connsiteY6" fmla="*/ 0 h 7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26" h="705739">
                  <a:moveTo>
                    <a:pt x="36084" y="0"/>
                  </a:moveTo>
                  <a:cubicBezTo>
                    <a:pt x="42522" y="17261"/>
                    <a:pt x="46236" y="35418"/>
                    <a:pt x="47093" y="53822"/>
                  </a:cubicBezTo>
                  <a:cubicBezTo>
                    <a:pt x="114064" y="98468"/>
                    <a:pt x="142199" y="263601"/>
                    <a:pt x="85930" y="445859"/>
                  </a:cubicBezTo>
                  <a:cubicBezTo>
                    <a:pt x="56879" y="539130"/>
                    <a:pt x="24770" y="572768"/>
                    <a:pt x="0" y="582859"/>
                  </a:cubicBezTo>
                  <a:cubicBezTo>
                    <a:pt x="11621" y="648913"/>
                    <a:pt x="30580" y="699370"/>
                    <a:pt x="62995" y="705180"/>
                  </a:cubicBezTo>
                  <a:cubicBezTo>
                    <a:pt x="164216" y="725057"/>
                    <a:pt x="315894" y="209475"/>
                    <a:pt x="167579" y="60549"/>
                  </a:cubicBezTo>
                  <a:cubicBezTo>
                    <a:pt x="124156" y="39449"/>
                    <a:pt x="80120" y="19877"/>
                    <a:pt x="36084" y="0"/>
                  </a:cubicBezTo>
                  <a:close/>
                </a:path>
              </a:pathLst>
            </a:custGeom>
            <a:solidFill>
              <a:srgbClr val="0176AB">
                <a:alpha val="50000"/>
              </a:srgbClr>
            </a:solidFill>
            <a:ln w="30569"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E575ED6E-717E-423F-B2F4-01842EE4ACCF}"/>
                </a:ext>
              </a:extLst>
            </p:cNvPr>
            <p:cNvSpPr/>
            <p:nvPr/>
          </p:nvSpPr>
          <p:spPr>
            <a:xfrm>
              <a:off x="19145483" y="9134801"/>
              <a:ext cx="227889" cy="746217"/>
            </a:xfrm>
            <a:custGeom>
              <a:avLst/>
              <a:gdLst>
                <a:gd name="connsiteX0" fmla="*/ 122321 w 199864"/>
                <a:gd name="connsiteY0" fmla="*/ 0 h 653447"/>
                <a:gd name="connsiteX1" fmla="*/ 91741 w 199864"/>
                <a:gd name="connsiteY1" fmla="*/ 458704 h 653447"/>
                <a:gd name="connsiteX2" fmla="*/ 0 w 199864"/>
                <a:gd name="connsiteY2" fmla="*/ 624754 h 653447"/>
                <a:gd name="connsiteX3" fmla="*/ 33333 w 199864"/>
                <a:gd name="connsiteY3" fmla="*/ 652888 h 653447"/>
                <a:gd name="connsiteX4" fmla="*/ 137917 w 199864"/>
                <a:gd name="connsiteY4" fmla="*/ 8257 h 653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64" h="653447">
                  <a:moveTo>
                    <a:pt x="122321" y="0"/>
                  </a:moveTo>
                  <a:cubicBezTo>
                    <a:pt x="154432" y="102138"/>
                    <a:pt x="147397" y="275222"/>
                    <a:pt x="91741" y="458704"/>
                  </a:cubicBezTo>
                  <a:cubicBezTo>
                    <a:pt x="61160" y="561454"/>
                    <a:pt x="28441" y="606712"/>
                    <a:pt x="0" y="624754"/>
                  </a:cubicBezTo>
                  <a:cubicBezTo>
                    <a:pt x="6673" y="638392"/>
                    <a:pt x="18767" y="648600"/>
                    <a:pt x="33333" y="652888"/>
                  </a:cubicBezTo>
                  <a:cubicBezTo>
                    <a:pt x="134554" y="672765"/>
                    <a:pt x="286232" y="157183"/>
                    <a:pt x="137917" y="8257"/>
                  </a:cubicBezTo>
                  <a:close/>
                </a:path>
              </a:pathLst>
            </a:custGeom>
            <a:solidFill>
              <a:srgbClr val="FFFFFF"/>
            </a:solidFill>
            <a:ln w="30569"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2E427014-A641-4975-8B12-B0E13748D85A}"/>
                </a:ext>
              </a:extLst>
            </p:cNvPr>
            <p:cNvSpPr/>
            <p:nvPr/>
          </p:nvSpPr>
          <p:spPr>
            <a:xfrm>
              <a:off x="19083959" y="9489246"/>
              <a:ext cx="127115" cy="90115"/>
            </a:xfrm>
            <a:custGeom>
              <a:avLst/>
              <a:gdLst>
                <a:gd name="connsiteX0" fmla="*/ 34082 w 111483"/>
                <a:gd name="connsiteY0" fmla="*/ 10408 h 78912"/>
                <a:gd name="connsiteX1" fmla="*/ 24296 w 111483"/>
                <a:gd name="connsiteY1" fmla="*/ 19276 h 78912"/>
                <a:gd name="connsiteX2" fmla="*/ 15733 w 111483"/>
                <a:gd name="connsiteY2" fmla="*/ 29367 h 78912"/>
                <a:gd name="connsiteX3" fmla="*/ 8088 w 111483"/>
                <a:gd name="connsiteY3" fmla="*/ 41905 h 78912"/>
                <a:gd name="connsiteX4" fmla="*/ 1667 w 111483"/>
                <a:gd name="connsiteY4" fmla="*/ 78908 h 78912"/>
                <a:gd name="connsiteX5" fmla="*/ 22768 w 111483"/>
                <a:gd name="connsiteY5" fmla="*/ 50469 h 78912"/>
                <a:gd name="connsiteX6" fmla="*/ 31025 w 111483"/>
                <a:gd name="connsiteY6" fmla="*/ 41906 h 78912"/>
                <a:gd name="connsiteX7" fmla="*/ 38976 w 111483"/>
                <a:gd name="connsiteY7" fmla="*/ 35485 h 78912"/>
                <a:gd name="connsiteX8" fmla="*/ 47231 w 111483"/>
                <a:gd name="connsiteY8" fmla="*/ 30286 h 78912"/>
                <a:gd name="connsiteX9" fmla="*/ 55489 w 111483"/>
                <a:gd name="connsiteY9" fmla="*/ 25087 h 78912"/>
                <a:gd name="connsiteX10" fmla="*/ 64662 w 111483"/>
                <a:gd name="connsiteY10" fmla="*/ 20805 h 78912"/>
                <a:gd name="connsiteX11" fmla="*/ 75977 w 111483"/>
                <a:gd name="connsiteY11" fmla="*/ 16524 h 78912"/>
                <a:gd name="connsiteX12" fmla="*/ 111449 w 111483"/>
                <a:gd name="connsiteY12" fmla="*/ 9796 h 78912"/>
                <a:gd name="connsiteX13" fmla="*/ 74448 w 111483"/>
                <a:gd name="connsiteY13" fmla="*/ 10 h 78912"/>
                <a:gd name="connsiteX14" fmla="*/ 34082 w 111483"/>
                <a:gd name="connsiteY14" fmla="*/ 10408 h 7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483" h="78912">
                  <a:moveTo>
                    <a:pt x="34082" y="10408"/>
                  </a:moveTo>
                  <a:lnTo>
                    <a:pt x="24296" y="19276"/>
                  </a:lnTo>
                  <a:cubicBezTo>
                    <a:pt x="20918" y="22158"/>
                    <a:pt x="18027" y="25565"/>
                    <a:pt x="15733" y="29367"/>
                  </a:cubicBezTo>
                  <a:cubicBezTo>
                    <a:pt x="12722" y="33247"/>
                    <a:pt x="10158" y="37452"/>
                    <a:pt x="8088" y="41905"/>
                  </a:cubicBezTo>
                  <a:cubicBezTo>
                    <a:pt x="-780" y="59948"/>
                    <a:pt x="-1392" y="78602"/>
                    <a:pt x="1667" y="78908"/>
                  </a:cubicBezTo>
                  <a:cubicBezTo>
                    <a:pt x="4724" y="79213"/>
                    <a:pt x="11759" y="63006"/>
                    <a:pt x="22768" y="50469"/>
                  </a:cubicBezTo>
                  <a:cubicBezTo>
                    <a:pt x="25366" y="47469"/>
                    <a:pt x="28121" y="44611"/>
                    <a:pt x="31025" y="41906"/>
                  </a:cubicBezTo>
                  <a:cubicBezTo>
                    <a:pt x="33296" y="39335"/>
                    <a:pt x="35984" y="37164"/>
                    <a:pt x="38976" y="35485"/>
                  </a:cubicBezTo>
                  <a:lnTo>
                    <a:pt x="47231" y="30286"/>
                  </a:lnTo>
                  <a:lnTo>
                    <a:pt x="55489" y="25087"/>
                  </a:lnTo>
                  <a:cubicBezTo>
                    <a:pt x="58229" y="23058"/>
                    <a:pt x="61347" y="21602"/>
                    <a:pt x="64662" y="20805"/>
                  </a:cubicBezTo>
                  <a:cubicBezTo>
                    <a:pt x="68332" y="20806"/>
                    <a:pt x="72001" y="17441"/>
                    <a:pt x="75977" y="16524"/>
                  </a:cubicBezTo>
                  <a:cubicBezTo>
                    <a:pt x="92489" y="12243"/>
                    <a:pt x="110533" y="13466"/>
                    <a:pt x="111449" y="9796"/>
                  </a:cubicBezTo>
                  <a:cubicBezTo>
                    <a:pt x="112367" y="6127"/>
                    <a:pt x="94936" y="-295"/>
                    <a:pt x="74448" y="10"/>
                  </a:cubicBezTo>
                  <a:cubicBezTo>
                    <a:pt x="60438" y="774"/>
                    <a:pt x="46718" y="4307"/>
                    <a:pt x="34082" y="10408"/>
                  </a:cubicBezTo>
                  <a:close/>
                </a:path>
              </a:pathLst>
            </a:custGeom>
            <a:solidFill>
              <a:srgbClr val="FFFFFF"/>
            </a:solidFill>
            <a:ln w="30569"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C5C3E922-F9C1-4A30-A23D-C163B32C67AF}"/>
                </a:ext>
              </a:extLst>
            </p:cNvPr>
            <p:cNvSpPr/>
            <p:nvPr/>
          </p:nvSpPr>
          <p:spPr>
            <a:xfrm>
              <a:off x="19086124" y="9410397"/>
              <a:ext cx="128786" cy="94929"/>
            </a:xfrm>
            <a:custGeom>
              <a:avLst/>
              <a:gdLst>
                <a:gd name="connsiteX0" fmla="*/ 46861 w 112948"/>
                <a:gd name="connsiteY0" fmla="*/ 9119 h 83127"/>
                <a:gd name="connsiteX1" fmla="*/ 34935 w 112948"/>
                <a:gd name="connsiteY1" fmla="*/ 14318 h 83127"/>
                <a:gd name="connsiteX2" fmla="*/ 8024 w 112948"/>
                <a:gd name="connsiteY2" fmla="*/ 44899 h 83127"/>
                <a:gd name="connsiteX3" fmla="*/ 1909 w 112948"/>
                <a:gd name="connsiteY3" fmla="*/ 83124 h 83127"/>
                <a:gd name="connsiteX4" fmla="*/ 22397 w 112948"/>
                <a:gd name="connsiteY4" fmla="*/ 52544 h 83127"/>
                <a:gd name="connsiteX5" fmla="*/ 39522 w 112948"/>
                <a:gd name="connsiteY5" fmla="*/ 37865 h 83127"/>
                <a:gd name="connsiteX6" fmla="*/ 48086 w 112948"/>
                <a:gd name="connsiteY6" fmla="*/ 32054 h 83127"/>
                <a:gd name="connsiteX7" fmla="*/ 56647 w 112948"/>
                <a:gd name="connsiteY7" fmla="*/ 26550 h 83127"/>
                <a:gd name="connsiteX8" fmla="*/ 77442 w 112948"/>
                <a:gd name="connsiteY8" fmla="*/ 16764 h 83127"/>
                <a:gd name="connsiteX9" fmla="*/ 112916 w 112948"/>
                <a:gd name="connsiteY9" fmla="*/ 8202 h 83127"/>
                <a:gd name="connsiteX10" fmla="*/ 74384 w 112948"/>
                <a:gd name="connsiteY10" fmla="*/ 251 h 83127"/>
                <a:gd name="connsiteX11" fmla="*/ 46861 w 112948"/>
                <a:gd name="connsiteY11" fmla="*/ 9119 h 8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948" h="83127">
                  <a:moveTo>
                    <a:pt x="46861" y="9119"/>
                  </a:moveTo>
                  <a:lnTo>
                    <a:pt x="34935" y="14318"/>
                  </a:lnTo>
                  <a:cubicBezTo>
                    <a:pt x="24105" y="22712"/>
                    <a:pt x="14973" y="33089"/>
                    <a:pt x="8024" y="44899"/>
                  </a:cubicBezTo>
                  <a:cubicBezTo>
                    <a:pt x="-1456" y="63246"/>
                    <a:pt x="-1150" y="82818"/>
                    <a:pt x="1909" y="83124"/>
                  </a:cubicBezTo>
                  <a:cubicBezTo>
                    <a:pt x="4967" y="83429"/>
                    <a:pt x="11389" y="66610"/>
                    <a:pt x="22397" y="52544"/>
                  </a:cubicBezTo>
                  <a:cubicBezTo>
                    <a:pt x="27603" y="47093"/>
                    <a:pt x="33339" y="42175"/>
                    <a:pt x="39522" y="37865"/>
                  </a:cubicBezTo>
                  <a:lnTo>
                    <a:pt x="48086" y="32054"/>
                  </a:lnTo>
                  <a:lnTo>
                    <a:pt x="56647" y="26550"/>
                  </a:lnTo>
                  <a:cubicBezTo>
                    <a:pt x="63221" y="22577"/>
                    <a:pt x="70190" y="19298"/>
                    <a:pt x="77442" y="16764"/>
                  </a:cubicBezTo>
                  <a:cubicBezTo>
                    <a:pt x="93650" y="11566"/>
                    <a:pt x="111997" y="11871"/>
                    <a:pt x="112916" y="8202"/>
                  </a:cubicBezTo>
                  <a:cubicBezTo>
                    <a:pt x="113832" y="4532"/>
                    <a:pt x="95485" y="-1278"/>
                    <a:pt x="74384" y="251"/>
                  </a:cubicBezTo>
                  <a:cubicBezTo>
                    <a:pt x="64822" y="1828"/>
                    <a:pt x="55546" y="4816"/>
                    <a:pt x="46861" y="9119"/>
                  </a:cubicBezTo>
                  <a:close/>
                </a:path>
              </a:pathLst>
            </a:custGeom>
            <a:solidFill>
              <a:srgbClr val="FFFFFF"/>
            </a:solidFill>
            <a:ln w="30569"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132E5CA0-8C73-4630-AC3D-0E7E71EB65C5}"/>
                </a:ext>
              </a:extLst>
            </p:cNvPr>
            <p:cNvSpPr/>
            <p:nvPr/>
          </p:nvSpPr>
          <p:spPr>
            <a:xfrm>
              <a:off x="19079675" y="9338535"/>
              <a:ext cx="134210" cy="92756"/>
            </a:xfrm>
            <a:custGeom>
              <a:avLst/>
              <a:gdLst>
                <a:gd name="connsiteX0" fmla="*/ 77899 w 117705"/>
                <a:gd name="connsiteY0" fmla="*/ 490 h 81225"/>
                <a:gd name="connsiteX1" fmla="*/ 38451 w 117705"/>
                <a:gd name="connsiteY1" fmla="*/ 13028 h 81225"/>
                <a:gd name="connsiteX2" fmla="*/ 10624 w 117705"/>
                <a:gd name="connsiteY2" fmla="*/ 43608 h 81225"/>
                <a:gd name="connsiteX3" fmla="*/ 1448 w 117705"/>
                <a:gd name="connsiteY3" fmla="*/ 81221 h 81225"/>
                <a:gd name="connsiteX4" fmla="*/ 24383 w 117705"/>
                <a:gd name="connsiteY4" fmla="*/ 53394 h 81225"/>
                <a:gd name="connsiteX5" fmla="*/ 42426 w 117705"/>
                <a:gd name="connsiteY5" fmla="*/ 39021 h 81225"/>
                <a:gd name="connsiteX6" fmla="*/ 51600 w 117705"/>
                <a:gd name="connsiteY6" fmla="*/ 33822 h 81225"/>
                <a:gd name="connsiteX7" fmla="*/ 82180 w 117705"/>
                <a:gd name="connsiteY7" fmla="*/ 17921 h 81225"/>
                <a:gd name="connsiteX8" fmla="*/ 117653 w 117705"/>
                <a:gd name="connsiteY8" fmla="*/ 8746 h 81225"/>
                <a:gd name="connsiteX9" fmla="*/ 77899 w 117705"/>
                <a:gd name="connsiteY9" fmla="*/ 490 h 8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705" h="81225">
                  <a:moveTo>
                    <a:pt x="77899" y="490"/>
                  </a:moveTo>
                  <a:cubicBezTo>
                    <a:pt x="64158" y="2508"/>
                    <a:pt x="50835" y="6743"/>
                    <a:pt x="38451" y="13028"/>
                  </a:cubicBezTo>
                  <a:cubicBezTo>
                    <a:pt x="27506" y="21568"/>
                    <a:pt x="18097" y="31909"/>
                    <a:pt x="10624" y="43608"/>
                  </a:cubicBezTo>
                  <a:cubicBezTo>
                    <a:pt x="-387" y="61344"/>
                    <a:pt x="-1611" y="80916"/>
                    <a:pt x="1448" y="81221"/>
                  </a:cubicBezTo>
                  <a:cubicBezTo>
                    <a:pt x="4505" y="81527"/>
                    <a:pt x="12457" y="65626"/>
                    <a:pt x="24383" y="53394"/>
                  </a:cubicBezTo>
                  <a:cubicBezTo>
                    <a:pt x="29886" y="47994"/>
                    <a:pt x="35933" y="43178"/>
                    <a:pt x="42426" y="39021"/>
                  </a:cubicBezTo>
                  <a:lnTo>
                    <a:pt x="51600" y="33822"/>
                  </a:lnTo>
                  <a:cubicBezTo>
                    <a:pt x="60979" y="27083"/>
                    <a:pt x="71278" y="21728"/>
                    <a:pt x="82180" y="17921"/>
                  </a:cubicBezTo>
                  <a:cubicBezTo>
                    <a:pt x="98387" y="12110"/>
                    <a:pt x="116430" y="12110"/>
                    <a:pt x="117653" y="8746"/>
                  </a:cubicBezTo>
                  <a:cubicBezTo>
                    <a:pt x="118875" y="5383"/>
                    <a:pt x="98693" y="-1956"/>
                    <a:pt x="77899" y="490"/>
                  </a:cubicBezTo>
                  <a:close/>
                </a:path>
              </a:pathLst>
            </a:custGeom>
            <a:solidFill>
              <a:srgbClr val="FFFFFF"/>
            </a:solidFill>
            <a:ln w="30569"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B75BEAB-637B-4600-88A5-98EB99DB2185}"/>
                </a:ext>
              </a:extLst>
            </p:cNvPr>
            <p:cNvSpPr/>
            <p:nvPr/>
          </p:nvSpPr>
          <p:spPr>
            <a:xfrm>
              <a:off x="19145483" y="9134801"/>
              <a:ext cx="226221" cy="743134"/>
            </a:xfrm>
            <a:custGeom>
              <a:avLst/>
              <a:gdLst>
                <a:gd name="connsiteX0" fmla="*/ 122321 w 198401"/>
                <a:gd name="connsiteY0" fmla="*/ 0 h 650747"/>
                <a:gd name="connsiteX1" fmla="*/ 91741 w 198401"/>
                <a:gd name="connsiteY1" fmla="*/ 458704 h 650747"/>
                <a:gd name="connsiteX2" fmla="*/ 0 w 198401"/>
                <a:gd name="connsiteY2" fmla="*/ 624754 h 650747"/>
                <a:gd name="connsiteX3" fmla="*/ 10398 w 198401"/>
                <a:gd name="connsiteY3" fmla="*/ 638515 h 650747"/>
                <a:gd name="connsiteX4" fmla="*/ 111006 w 198401"/>
                <a:gd name="connsiteY4" fmla="*/ 451671 h 650747"/>
                <a:gd name="connsiteX5" fmla="*/ 172167 w 198401"/>
                <a:gd name="connsiteY5" fmla="*/ 214979 h 650747"/>
                <a:gd name="connsiteX6" fmla="*/ 49846 w 198401"/>
                <a:gd name="connsiteY6" fmla="*/ 650747 h 650747"/>
                <a:gd name="connsiteX7" fmla="*/ 136389 w 198401"/>
                <a:gd name="connsiteY7" fmla="*/ 8562 h 65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401" h="650747">
                  <a:moveTo>
                    <a:pt x="122321" y="0"/>
                  </a:moveTo>
                  <a:cubicBezTo>
                    <a:pt x="154432" y="102138"/>
                    <a:pt x="147397" y="275222"/>
                    <a:pt x="91741" y="458704"/>
                  </a:cubicBezTo>
                  <a:cubicBezTo>
                    <a:pt x="61160" y="561454"/>
                    <a:pt x="28441" y="606712"/>
                    <a:pt x="0" y="624754"/>
                  </a:cubicBezTo>
                  <a:cubicBezTo>
                    <a:pt x="2990" y="629681"/>
                    <a:pt x="6475" y="634293"/>
                    <a:pt x="10398" y="638515"/>
                  </a:cubicBezTo>
                  <a:cubicBezTo>
                    <a:pt x="32721" y="623531"/>
                    <a:pt x="78591" y="577355"/>
                    <a:pt x="111006" y="451671"/>
                  </a:cubicBezTo>
                  <a:cubicBezTo>
                    <a:pt x="155042" y="278586"/>
                    <a:pt x="156877" y="207029"/>
                    <a:pt x="172167" y="214979"/>
                  </a:cubicBezTo>
                  <a:cubicBezTo>
                    <a:pt x="187457" y="222930"/>
                    <a:pt x="160242" y="527509"/>
                    <a:pt x="49846" y="650747"/>
                  </a:cubicBezTo>
                  <a:cubicBezTo>
                    <a:pt x="149844" y="614052"/>
                    <a:pt x="276140" y="148314"/>
                    <a:pt x="136389" y="8562"/>
                  </a:cubicBezTo>
                  <a:close/>
                </a:path>
              </a:pathLst>
            </a:custGeom>
            <a:solidFill>
              <a:srgbClr val="8F83FF">
                <a:alpha val="30000"/>
              </a:srgbClr>
            </a:solidFill>
            <a:ln w="30569"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5B6781F5-5574-4F6B-8B5C-F389B8D3242A}"/>
                </a:ext>
              </a:extLst>
            </p:cNvPr>
            <p:cNvSpPr/>
            <p:nvPr/>
          </p:nvSpPr>
          <p:spPr>
            <a:xfrm>
              <a:off x="18996846" y="9201852"/>
              <a:ext cx="181762" cy="145974"/>
            </a:xfrm>
            <a:custGeom>
              <a:avLst/>
              <a:gdLst>
                <a:gd name="connsiteX0" fmla="*/ 87 w 159410"/>
                <a:gd name="connsiteY0" fmla="*/ 58103 h 127826"/>
                <a:gd name="connsiteX1" fmla="*/ 91828 w 159410"/>
                <a:gd name="connsiteY1" fmla="*/ 127826 h 127826"/>
                <a:gd name="connsiteX2" fmla="*/ 91828 w 159410"/>
                <a:gd name="connsiteY2" fmla="*/ 125380 h 127826"/>
                <a:gd name="connsiteX3" fmla="*/ 91828 w 159410"/>
                <a:gd name="connsiteY3" fmla="*/ 125380 h 127826"/>
                <a:gd name="connsiteX4" fmla="*/ 159411 w 159410"/>
                <a:gd name="connsiteY4" fmla="*/ 78592 h 127826"/>
                <a:gd name="connsiteX5" fmla="*/ 87 w 159410"/>
                <a:gd name="connsiteY5" fmla="*/ 58103 h 1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410" h="127826">
                  <a:moveTo>
                    <a:pt x="87" y="58103"/>
                  </a:moveTo>
                  <a:cubicBezTo>
                    <a:pt x="-3278" y="128743"/>
                    <a:pt x="91828" y="127826"/>
                    <a:pt x="91828" y="127826"/>
                  </a:cubicBezTo>
                  <a:lnTo>
                    <a:pt x="91828" y="125380"/>
                  </a:lnTo>
                  <a:lnTo>
                    <a:pt x="91828" y="125380"/>
                  </a:lnTo>
                  <a:cubicBezTo>
                    <a:pt x="112663" y="107471"/>
                    <a:pt x="135313" y="91790"/>
                    <a:pt x="159411" y="78592"/>
                  </a:cubicBezTo>
                  <a:cubicBezTo>
                    <a:pt x="123937" y="-32721"/>
                    <a:pt x="3451" y="-12844"/>
                    <a:pt x="87" y="58103"/>
                  </a:cubicBezTo>
                  <a:close/>
                </a:path>
              </a:pathLst>
            </a:custGeom>
            <a:solidFill>
              <a:srgbClr val="FFFFFF"/>
            </a:solidFill>
            <a:ln w="30569"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625A8D38-E7B5-48D3-9113-430D0BBA98A3}"/>
                </a:ext>
              </a:extLst>
            </p:cNvPr>
            <p:cNvSpPr/>
            <p:nvPr/>
          </p:nvSpPr>
          <p:spPr>
            <a:xfrm>
              <a:off x="18998689" y="9202004"/>
              <a:ext cx="177480" cy="146520"/>
            </a:xfrm>
            <a:custGeom>
              <a:avLst/>
              <a:gdLst>
                <a:gd name="connsiteX0" fmla="*/ 0 w 155654"/>
                <a:gd name="connsiteY0" fmla="*/ 49407 h 128304"/>
                <a:gd name="connsiteX1" fmla="*/ 114370 w 155654"/>
                <a:gd name="connsiteY1" fmla="*/ 79987 h 128304"/>
                <a:gd name="connsiteX2" fmla="*/ 53209 w 155654"/>
                <a:gd name="connsiteY2" fmla="*/ 123412 h 128304"/>
                <a:gd name="connsiteX3" fmla="*/ 88071 w 155654"/>
                <a:gd name="connsiteY3" fmla="*/ 128304 h 128304"/>
                <a:gd name="connsiteX4" fmla="*/ 88071 w 155654"/>
                <a:gd name="connsiteY4" fmla="*/ 125858 h 128304"/>
                <a:gd name="connsiteX5" fmla="*/ 88071 w 155654"/>
                <a:gd name="connsiteY5" fmla="*/ 125858 h 128304"/>
                <a:gd name="connsiteX6" fmla="*/ 155654 w 155654"/>
                <a:gd name="connsiteY6" fmla="*/ 79070 h 128304"/>
                <a:gd name="connsiteX7" fmla="*/ 0 w 155654"/>
                <a:gd name="connsiteY7" fmla="*/ 49407 h 12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654" h="128304">
                  <a:moveTo>
                    <a:pt x="0" y="49407"/>
                  </a:moveTo>
                  <a:cubicBezTo>
                    <a:pt x="47399" y="22802"/>
                    <a:pt x="126603" y="23414"/>
                    <a:pt x="114370" y="79987"/>
                  </a:cubicBezTo>
                  <a:cubicBezTo>
                    <a:pt x="108526" y="108261"/>
                    <a:pt x="81830" y="127216"/>
                    <a:pt x="53209" y="123412"/>
                  </a:cubicBezTo>
                  <a:cubicBezTo>
                    <a:pt x="64602" y="126379"/>
                    <a:pt x="76301" y="128021"/>
                    <a:pt x="88071" y="128304"/>
                  </a:cubicBezTo>
                  <a:lnTo>
                    <a:pt x="88071" y="125858"/>
                  </a:lnTo>
                  <a:lnTo>
                    <a:pt x="88071" y="125858"/>
                  </a:lnTo>
                  <a:cubicBezTo>
                    <a:pt x="108907" y="107949"/>
                    <a:pt x="131556" y="92268"/>
                    <a:pt x="155654" y="79070"/>
                  </a:cubicBezTo>
                  <a:cubicBezTo>
                    <a:pt x="123850" y="-28267"/>
                    <a:pt x="12231" y="-14200"/>
                    <a:pt x="0" y="49407"/>
                  </a:cubicBezTo>
                  <a:close/>
                </a:path>
              </a:pathLst>
            </a:custGeom>
            <a:solidFill>
              <a:srgbClr val="8F83FF">
                <a:alpha val="30000"/>
              </a:srgbClr>
            </a:solidFill>
            <a:ln w="30569"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54CB539D-BD48-4770-A99C-EEF4C9D2D1A9}"/>
                </a:ext>
              </a:extLst>
            </p:cNvPr>
            <p:cNvSpPr/>
            <p:nvPr/>
          </p:nvSpPr>
          <p:spPr>
            <a:xfrm>
              <a:off x="19117898" y="9564689"/>
              <a:ext cx="40178" cy="131315"/>
            </a:xfrm>
            <a:custGeom>
              <a:avLst/>
              <a:gdLst>
                <a:gd name="connsiteX0" fmla="*/ 18994 w 35237"/>
                <a:gd name="connsiteY0" fmla="*/ 0 h 114990"/>
                <a:gd name="connsiteX1" fmla="*/ 35202 w 35237"/>
                <a:gd name="connsiteY1" fmla="*/ 30580 h 114990"/>
                <a:gd name="connsiteX2" fmla="*/ 16547 w 35237"/>
                <a:gd name="connsiteY2" fmla="*/ 61160 h 114990"/>
                <a:gd name="connsiteX3" fmla="*/ 34 w 35237"/>
                <a:gd name="connsiteY3" fmla="*/ 30580 h 114990"/>
                <a:gd name="connsiteX4" fmla="*/ 18994 w 35237"/>
                <a:gd name="connsiteY4" fmla="*/ 0 h 114990"/>
                <a:gd name="connsiteX5" fmla="*/ 9208 w 35237"/>
                <a:gd name="connsiteY5" fmla="*/ 95716 h 114990"/>
                <a:gd name="connsiteX6" fmla="*/ 19300 w 35237"/>
                <a:gd name="connsiteY6" fmla="*/ 114982 h 114990"/>
                <a:gd name="connsiteX7" fmla="*/ 31837 w 35237"/>
                <a:gd name="connsiteY7" fmla="*/ 96634 h 114990"/>
                <a:gd name="connsiteX8" fmla="*/ 21747 w 35237"/>
                <a:gd name="connsiteY8" fmla="*/ 77063 h 114990"/>
                <a:gd name="connsiteX9" fmla="*/ 9208 w 35237"/>
                <a:gd name="connsiteY9" fmla="*/ 95716 h 11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37" h="114990">
                  <a:moveTo>
                    <a:pt x="18994" y="0"/>
                  </a:moveTo>
                  <a:cubicBezTo>
                    <a:pt x="28474" y="0"/>
                    <a:pt x="35813" y="13761"/>
                    <a:pt x="35202" y="30580"/>
                  </a:cubicBezTo>
                  <a:cubicBezTo>
                    <a:pt x="34590" y="47400"/>
                    <a:pt x="26027" y="61160"/>
                    <a:pt x="16547" y="61160"/>
                  </a:cubicBezTo>
                  <a:cubicBezTo>
                    <a:pt x="7067" y="61160"/>
                    <a:pt x="-578" y="48011"/>
                    <a:pt x="34" y="30580"/>
                  </a:cubicBezTo>
                  <a:cubicBezTo>
                    <a:pt x="647" y="13149"/>
                    <a:pt x="9208" y="0"/>
                    <a:pt x="18994" y="0"/>
                  </a:cubicBezTo>
                  <a:close/>
                  <a:moveTo>
                    <a:pt x="9208" y="95716"/>
                  </a:moveTo>
                  <a:cubicBezTo>
                    <a:pt x="9208" y="106113"/>
                    <a:pt x="12878" y="114676"/>
                    <a:pt x="19300" y="114982"/>
                  </a:cubicBezTo>
                  <a:cubicBezTo>
                    <a:pt x="25723" y="115288"/>
                    <a:pt x="31227" y="107031"/>
                    <a:pt x="31837" y="96634"/>
                  </a:cubicBezTo>
                  <a:cubicBezTo>
                    <a:pt x="32449" y="86236"/>
                    <a:pt x="28168" y="77368"/>
                    <a:pt x="21747" y="77063"/>
                  </a:cubicBezTo>
                  <a:cubicBezTo>
                    <a:pt x="15324" y="76757"/>
                    <a:pt x="9820" y="85013"/>
                    <a:pt x="9208" y="95716"/>
                  </a:cubicBezTo>
                  <a:close/>
                </a:path>
              </a:pathLst>
            </a:custGeom>
            <a:solidFill>
              <a:srgbClr val="F7DB00"/>
            </a:solidFill>
            <a:ln w="30569"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58E03A19-60E7-4111-BE08-3FEAC62D1602}"/>
                </a:ext>
              </a:extLst>
            </p:cNvPr>
            <p:cNvSpPr/>
            <p:nvPr/>
          </p:nvSpPr>
          <p:spPr>
            <a:xfrm>
              <a:off x="15911452" y="7079033"/>
              <a:ext cx="2946008" cy="2316855"/>
            </a:xfrm>
            <a:custGeom>
              <a:avLst/>
              <a:gdLst>
                <a:gd name="connsiteX0" fmla="*/ 1005175 w 2583717"/>
                <a:gd name="connsiteY0" fmla="*/ 129903 h 2028823"/>
                <a:gd name="connsiteX1" fmla="*/ 24162 w 2583717"/>
                <a:gd name="connsiteY1" fmla="*/ 1198377 h 2028823"/>
                <a:gd name="connsiteX2" fmla="*/ 1199054 w 2583717"/>
                <a:gd name="connsiteY2" fmla="*/ 792577 h 2028823"/>
                <a:gd name="connsiteX3" fmla="*/ 1474276 w 2583717"/>
                <a:gd name="connsiteY3" fmla="*/ 1771145 h 2028823"/>
                <a:gd name="connsiteX4" fmla="*/ 2503608 w 2583717"/>
                <a:gd name="connsiteY4" fmla="*/ 1903557 h 2028823"/>
                <a:gd name="connsiteX5" fmla="*/ 2554676 w 2583717"/>
                <a:gd name="connsiteY5" fmla="*/ 1546685 h 2028823"/>
                <a:gd name="connsiteX6" fmla="*/ 2197805 w 2583717"/>
                <a:gd name="connsiteY6" fmla="*/ 1281861 h 2028823"/>
                <a:gd name="connsiteX7" fmla="*/ 2381287 w 2583717"/>
                <a:gd name="connsiteY7" fmla="*/ 150392 h 2028823"/>
                <a:gd name="connsiteX8" fmla="*/ 1005175 w 2583717"/>
                <a:gd name="connsiteY8" fmla="*/ 129903 h 202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3717" h="2028823">
                  <a:moveTo>
                    <a:pt x="1005175" y="129903"/>
                  </a:moveTo>
                  <a:cubicBezTo>
                    <a:pt x="1005175" y="129903"/>
                    <a:pt x="-182561" y="625608"/>
                    <a:pt x="24162" y="1198377"/>
                  </a:cubicBezTo>
                  <a:lnTo>
                    <a:pt x="1199054" y="792577"/>
                  </a:lnTo>
                  <a:cubicBezTo>
                    <a:pt x="1199054" y="792577"/>
                    <a:pt x="974595" y="1363204"/>
                    <a:pt x="1474276" y="1771145"/>
                  </a:cubicBezTo>
                  <a:cubicBezTo>
                    <a:pt x="1973957" y="2179085"/>
                    <a:pt x="2401775" y="2005389"/>
                    <a:pt x="2503608" y="1903557"/>
                  </a:cubicBezTo>
                  <a:cubicBezTo>
                    <a:pt x="2605439" y="1801725"/>
                    <a:pt x="2595349" y="1597754"/>
                    <a:pt x="2554676" y="1546685"/>
                  </a:cubicBezTo>
                  <a:cubicBezTo>
                    <a:pt x="2554676" y="1546685"/>
                    <a:pt x="2238782" y="1506014"/>
                    <a:pt x="2197805" y="1281861"/>
                  </a:cubicBezTo>
                  <a:cubicBezTo>
                    <a:pt x="2156827" y="1057707"/>
                    <a:pt x="2697486" y="476377"/>
                    <a:pt x="2381287" y="150392"/>
                  </a:cubicBezTo>
                  <a:cubicBezTo>
                    <a:pt x="2065087" y="-175594"/>
                    <a:pt x="1005175" y="129903"/>
                    <a:pt x="1005175" y="129903"/>
                  </a:cubicBezTo>
                  <a:close/>
                </a:path>
              </a:pathLst>
            </a:custGeom>
            <a:solidFill>
              <a:srgbClr val="DC3258"/>
            </a:solidFill>
            <a:ln w="30569"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146AD338-76C3-4793-BD1E-42848D9C1685}"/>
                </a:ext>
              </a:extLst>
            </p:cNvPr>
            <p:cNvSpPr/>
            <p:nvPr/>
          </p:nvSpPr>
          <p:spPr>
            <a:xfrm>
              <a:off x="15911521" y="7759934"/>
              <a:ext cx="1360842" cy="687608"/>
            </a:xfrm>
            <a:custGeom>
              <a:avLst/>
              <a:gdLst>
                <a:gd name="connsiteX0" fmla="*/ 1184927 w 1193489"/>
                <a:gd name="connsiteY0" fmla="*/ 200912 h 602124"/>
                <a:gd name="connsiteX1" fmla="*/ 1193490 w 1193489"/>
                <a:gd name="connsiteY1" fmla="*/ 132412 h 602124"/>
                <a:gd name="connsiteX2" fmla="*/ 1028050 w 1193489"/>
                <a:gd name="connsiteY2" fmla="*/ 0 h 602124"/>
                <a:gd name="connsiteX3" fmla="*/ 306969 w 1193489"/>
                <a:gd name="connsiteY3" fmla="*/ 288066 h 602124"/>
                <a:gd name="connsiteX4" fmla="*/ 100857 w 1193489"/>
                <a:gd name="connsiteY4" fmla="*/ 177671 h 602124"/>
                <a:gd name="connsiteX5" fmla="*/ 24102 w 1193489"/>
                <a:gd name="connsiteY5" fmla="*/ 602125 h 60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3489" h="602124">
                  <a:moveTo>
                    <a:pt x="1184927" y="200912"/>
                  </a:moveTo>
                  <a:cubicBezTo>
                    <a:pt x="1189208" y="158100"/>
                    <a:pt x="1193490" y="132412"/>
                    <a:pt x="1193490" y="132412"/>
                  </a:cubicBezTo>
                  <a:lnTo>
                    <a:pt x="1028050" y="0"/>
                  </a:lnTo>
                  <a:cubicBezTo>
                    <a:pt x="1028050" y="0"/>
                    <a:pt x="694420" y="292958"/>
                    <a:pt x="306969" y="288066"/>
                  </a:cubicBezTo>
                  <a:cubicBezTo>
                    <a:pt x="180977" y="286231"/>
                    <a:pt x="123487" y="239749"/>
                    <a:pt x="100857" y="177671"/>
                  </a:cubicBezTo>
                  <a:cubicBezTo>
                    <a:pt x="11257" y="308861"/>
                    <a:pt x="-29720" y="452893"/>
                    <a:pt x="24102" y="602125"/>
                  </a:cubicBezTo>
                  <a:close/>
                </a:path>
              </a:pathLst>
            </a:custGeom>
            <a:solidFill>
              <a:srgbClr val="DC3258">
                <a:alpha val="50000"/>
              </a:srgbClr>
            </a:solidFill>
            <a:ln w="30569"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89855CA2-07CD-45BC-9AC8-DB73409A601C}"/>
                </a:ext>
              </a:extLst>
            </p:cNvPr>
            <p:cNvSpPr/>
            <p:nvPr/>
          </p:nvSpPr>
          <p:spPr>
            <a:xfrm>
              <a:off x="16693200" y="7079033"/>
              <a:ext cx="2164368" cy="2316719"/>
            </a:xfrm>
            <a:custGeom>
              <a:avLst/>
              <a:gdLst>
                <a:gd name="connsiteX0" fmla="*/ 1817996 w 1898201"/>
                <a:gd name="connsiteY0" fmla="*/ 1903557 h 2028704"/>
                <a:gd name="connsiteX1" fmla="*/ 1869065 w 1898201"/>
                <a:gd name="connsiteY1" fmla="*/ 1546685 h 2028704"/>
                <a:gd name="connsiteX2" fmla="*/ 1512193 w 1898201"/>
                <a:gd name="connsiteY2" fmla="*/ 1281861 h 2028704"/>
                <a:gd name="connsiteX3" fmla="*/ 1695675 w 1898201"/>
                <a:gd name="connsiteY3" fmla="*/ 150392 h 2028704"/>
                <a:gd name="connsiteX4" fmla="*/ 319564 w 1898201"/>
                <a:gd name="connsiteY4" fmla="*/ 129903 h 2028704"/>
                <a:gd name="connsiteX5" fmla="*/ 0 w 1898201"/>
                <a:gd name="connsiteY5" fmla="*/ 290755 h 2028704"/>
                <a:gd name="connsiteX6" fmla="*/ 288984 w 1898201"/>
                <a:gd name="connsiteY6" fmla="*/ 257423 h 2028704"/>
                <a:gd name="connsiteX7" fmla="*/ 1234525 w 1898201"/>
                <a:gd name="connsiteY7" fmla="*/ 413076 h 2028704"/>
                <a:gd name="connsiteX8" fmla="*/ 1527483 w 1898201"/>
                <a:gd name="connsiteY8" fmla="*/ 593806 h 2028704"/>
                <a:gd name="connsiteX9" fmla="*/ 1327794 w 1898201"/>
                <a:gd name="connsiteY9" fmla="*/ 1111223 h 2028704"/>
                <a:gd name="connsiteX10" fmla="*/ 814047 w 1898201"/>
                <a:gd name="connsiteY10" fmla="*/ 1587663 h 2028704"/>
                <a:gd name="connsiteX11" fmla="*/ 495094 w 1898201"/>
                <a:gd name="connsiteY11" fmla="*/ 850679 h 2028704"/>
                <a:gd name="connsiteX12" fmla="*/ 788665 w 1898201"/>
                <a:gd name="connsiteY12" fmla="*/ 1771145 h 2028704"/>
                <a:gd name="connsiteX13" fmla="*/ 1817996 w 1898201"/>
                <a:gd name="connsiteY13" fmla="*/ 1903557 h 2028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8201" h="2028704">
                  <a:moveTo>
                    <a:pt x="1817996" y="1903557"/>
                  </a:moveTo>
                  <a:cubicBezTo>
                    <a:pt x="1920133" y="1801725"/>
                    <a:pt x="1909737" y="1597754"/>
                    <a:pt x="1869065" y="1546685"/>
                  </a:cubicBezTo>
                  <a:cubicBezTo>
                    <a:pt x="1869065" y="1546685"/>
                    <a:pt x="1553170" y="1506014"/>
                    <a:pt x="1512193" y="1281861"/>
                  </a:cubicBezTo>
                  <a:cubicBezTo>
                    <a:pt x="1471216" y="1057707"/>
                    <a:pt x="2011874" y="476377"/>
                    <a:pt x="1695675" y="150392"/>
                  </a:cubicBezTo>
                  <a:cubicBezTo>
                    <a:pt x="1379475" y="-175594"/>
                    <a:pt x="319564" y="129903"/>
                    <a:pt x="319564" y="129903"/>
                  </a:cubicBezTo>
                  <a:cubicBezTo>
                    <a:pt x="210116" y="177498"/>
                    <a:pt x="103428" y="231199"/>
                    <a:pt x="0" y="290755"/>
                  </a:cubicBezTo>
                  <a:cubicBezTo>
                    <a:pt x="70641" y="375768"/>
                    <a:pt x="288984" y="257423"/>
                    <a:pt x="288984" y="257423"/>
                  </a:cubicBezTo>
                  <a:cubicBezTo>
                    <a:pt x="503045" y="374545"/>
                    <a:pt x="1234525" y="413076"/>
                    <a:pt x="1234525" y="413076"/>
                  </a:cubicBezTo>
                  <a:cubicBezTo>
                    <a:pt x="1262352" y="558333"/>
                    <a:pt x="1527483" y="593806"/>
                    <a:pt x="1527483" y="593806"/>
                  </a:cubicBezTo>
                  <a:cubicBezTo>
                    <a:pt x="1527483" y="593806"/>
                    <a:pt x="1369689" y="955569"/>
                    <a:pt x="1327794" y="1111223"/>
                  </a:cubicBezTo>
                  <a:cubicBezTo>
                    <a:pt x="1285899" y="1266876"/>
                    <a:pt x="1242170" y="1730166"/>
                    <a:pt x="814047" y="1587663"/>
                  </a:cubicBezTo>
                  <a:cubicBezTo>
                    <a:pt x="496929" y="1481855"/>
                    <a:pt x="481639" y="1061683"/>
                    <a:pt x="495094" y="850679"/>
                  </a:cubicBezTo>
                  <a:cubicBezTo>
                    <a:pt x="453812" y="1006333"/>
                    <a:pt x="385006" y="1441795"/>
                    <a:pt x="788665" y="1771145"/>
                  </a:cubicBezTo>
                  <a:cubicBezTo>
                    <a:pt x="1288040" y="2178779"/>
                    <a:pt x="1716164" y="2005389"/>
                    <a:pt x="1817996" y="1903557"/>
                  </a:cubicBezTo>
                  <a:close/>
                </a:path>
              </a:pathLst>
            </a:custGeom>
            <a:solidFill>
              <a:srgbClr val="DC3258">
                <a:alpha val="50000"/>
              </a:srgbClr>
            </a:solidFill>
            <a:ln w="30569"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A6AFE414-7961-45C8-AF8A-811FE576A096}"/>
                </a:ext>
              </a:extLst>
            </p:cNvPr>
            <p:cNvSpPr/>
            <p:nvPr/>
          </p:nvSpPr>
          <p:spPr>
            <a:xfrm>
              <a:off x="17083725" y="7760632"/>
              <a:ext cx="314845" cy="348519"/>
            </a:xfrm>
            <a:custGeom>
              <a:avLst/>
              <a:gdLst>
                <a:gd name="connsiteX0" fmla="*/ 275222 w 276126"/>
                <a:gd name="connsiteY0" fmla="*/ 305191 h 305191"/>
                <a:gd name="connsiteX1" fmla="*/ 260849 w 276126"/>
                <a:gd name="connsiteY1" fmla="*/ 274611 h 305191"/>
                <a:gd name="connsiteX2" fmla="*/ 248617 w 276126"/>
                <a:gd name="connsiteY2" fmla="*/ 244031 h 305191"/>
                <a:gd name="connsiteX3" fmla="*/ 230575 w 276126"/>
                <a:gd name="connsiteY3" fmla="*/ 210087 h 305191"/>
                <a:gd name="connsiteX4" fmla="*/ 209475 w 276126"/>
                <a:gd name="connsiteY4" fmla="*/ 179507 h 305191"/>
                <a:gd name="connsiteX5" fmla="*/ 188374 w 276126"/>
                <a:gd name="connsiteY5" fmla="*/ 154737 h 305191"/>
                <a:gd name="connsiteX6" fmla="*/ 165439 w 276126"/>
                <a:gd name="connsiteY6" fmla="*/ 132413 h 305191"/>
                <a:gd name="connsiteX7" fmla="*/ 84096 w 276126"/>
                <a:gd name="connsiteY7" fmla="*/ 66360 h 305191"/>
                <a:gd name="connsiteX8" fmla="*/ 0 w 276126"/>
                <a:gd name="connsiteY8" fmla="*/ 0 h 305191"/>
                <a:gd name="connsiteX9" fmla="*/ 95410 w 276126"/>
                <a:gd name="connsiteY9" fmla="*/ 49540 h 305191"/>
                <a:gd name="connsiteX10" fmla="*/ 185010 w 276126"/>
                <a:gd name="connsiteY10" fmla="*/ 110700 h 305191"/>
                <a:gd name="connsiteX11" fmla="*/ 207945 w 276126"/>
                <a:gd name="connsiteY11" fmla="*/ 136694 h 305191"/>
                <a:gd name="connsiteX12" fmla="*/ 228740 w 276126"/>
                <a:gd name="connsiteY12" fmla="*/ 165439 h 305191"/>
                <a:gd name="connsiteX13" fmla="*/ 248617 w 276126"/>
                <a:gd name="connsiteY13" fmla="*/ 200606 h 305191"/>
                <a:gd name="connsiteX14" fmla="*/ 263601 w 276126"/>
                <a:gd name="connsiteY14" fmla="*/ 238220 h 305191"/>
                <a:gd name="connsiteX15" fmla="*/ 271553 w 276126"/>
                <a:gd name="connsiteY15" fmla="*/ 271859 h 305191"/>
                <a:gd name="connsiteX16" fmla="*/ 275222 w 276126"/>
                <a:gd name="connsiteY16" fmla="*/ 305191 h 30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6126" h="305191">
                  <a:moveTo>
                    <a:pt x="275222" y="305191"/>
                  </a:moveTo>
                  <a:cubicBezTo>
                    <a:pt x="268615" y="295954"/>
                    <a:pt x="263745" y="285592"/>
                    <a:pt x="260849" y="274611"/>
                  </a:cubicBezTo>
                  <a:cubicBezTo>
                    <a:pt x="256874" y="265437"/>
                    <a:pt x="254122" y="254122"/>
                    <a:pt x="248617" y="244031"/>
                  </a:cubicBezTo>
                  <a:lnTo>
                    <a:pt x="230575" y="210087"/>
                  </a:lnTo>
                  <a:cubicBezTo>
                    <a:pt x="224490" y="199271"/>
                    <a:pt x="217427" y="189035"/>
                    <a:pt x="209475" y="179507"/>
                  </a:cubicBezTo>
                  <a:cubicBezTo>
                    <a:pt x="203465" y="170430"/>
                    <a:pt x="196380" y="162114"/>
                    <a:pt x="188374" y="154737"/>
                  </a:cubicBezTo>
                  <a:lnTo>
                    <a:pt x="165439" y="132413"/>
                  </a:lnTo>
                  <a:cubicBezTo>
                    <a:pt x="139674" y="108783"/>
                    <a:pt x="112511" y="86726"/>
                    <a:pt x="84096" y="66360"/>
                  </a:cubicBezTo>
                  <a:cubicBezTo>
                    <a:pt x="53837" y="47218"/>
                    <a:pt x="25653" y="24978"/>
                    <a:pt x="0" y="0"/>
                  </a:cubicBezTo>
                  <a:cubicBezTo>
                    <a:pt x="33469" y="13088"/>
                    <a:pt x="65451" y="29694"/>
                    <a:pt x="95410" y="49540"/>
                  </a:cubicBezTo>
                  <a:cubicBezTo>
                    <a:pt x="126788" y="67619"/>
                    <a:pt x="156742" y="88066"/>
                    <a:pt x="185010" y="110700"/>
                  </a:cubicBezTo>
                  <a:lnTo>
                    <a:pt x="207945" y="136694"/>
                  </a:lnTo>
                  <a:cubicBezTo>
                    <a:pt x="216191" y="145252"/>
                    <a:pt x="223191" y="154929"/>
                    <a:pt x="228740" y="165439"/>
                  </a:cubicBezTo>
                  <a:cubicBezTo>
                    <a:pt x="236552" y="176450"/>
                    <a:pt x="243212" y="188234"/>
                    <a:pt x="248617" y="200606"/>
                  </a:cubicBezTo>
                  <a:cubicBezTo>
                    <a:pt x="253816" y="213450"/>
                    <a:pt x="258709" y="226294"/>
                    <a:pt x="263601" y="238220"/>
                  </a:cubicBezTo>
                  <a:cubicBezTo>
                    <a:pt x="266884" y="249274"/>
                    <a:pt x="269539" y="260505"/>
                    <a:pt x="271553" y="271859"/>
                  </a:cubicBezTo>
                  <a:cubicBezTo>
                    <a:pt x="275528" y="291430"/>
                    <a:pt x="277363" y="304885"/>
                    <a:pt x="275222" y="305191"/>
                  </a:cubicBezTo>
                  <a:close/>
                </a:path>
              </a:pathLst>
            </a:custGeom>
            <a:solidFill>
              <a:srgbClr val="A3143A"/>
            </a:solidFill>
            <a:ln w="30569"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141E6150-5CAD-4296-8F60-952952A8F919}"/>
                </a:ext>
              </a:extLst>
            </p:cNvPr>
            <p:cNvSpPr/>
            <p:nvPr/>
          </p:nvSpPr>
          <p:spPr>
            <a:xfrm>
              <a:off x="17219652" y="7961083"/>
              <a:ext cx="1634868" cy="1417070"/>
            </a:xfrm>
            <a:custGeom>
              <a:avLst/>
              <a:gdLst>
                <a:gd name="connsiteX0" fmla="*/ 1431819 w 1433817"/>
                <a:gd name="connsiteY0" fmla="*/ 794780 h 1240899"/>
                <a:gd name="connsiteX1" fmla="*/ 1433348 w 1433817"/>
                <a:gd name="connsiteY1" fmla="*/ 809153 h 1240899"/>
                <a:gd name="connsiteX2" fmla="*/ 1433348 w 1433817"/>
                <a:gd name="connsiteY2" fmla="*/ 849519 h 1240899"/>
                <a:gd name="connsiteX3" fmla="*/ 1423868 w 1433817"/>
                <a:gd name="connsiteY3" fmla="*/ 993552 h 1240899"/>
                <a:gd name="connsiteX4" fmla="*/ 1389925 w 1433817"/>
                <a:gd name="connsiteY4" fmla="*/ 1085292 h 1240899"/>
                <a:gd name="connsiteX5" fmla="*/ 1313474 w 1433817"/>
                <a:gd name="connsiteY5" fmla="*/ 1163578 h 1240899"/>
                <a:gd name="connsiteX6" fmla="*/ 1264546 w 1433817"/>
                <a:gd name="connsiteY6" fmla="*/ 1194158 h 1240899"/>
                <a:gd name="connsiteX7" fmla="*/ 1238554 w 1433817"/>
                <a:gd name="connsiteY7" fmla="*/ 1207613 h 1240899"/>
                <a:gd name="connsiteX8" fmla="*/ 1225403 w 1433817"/>
                <a:gd name="connsiteY8" fmla="*/ 1214341 h 1240899"/>
                <a:gd name="connsiteX9" fmla="*/ 1216229 w 1433817"/>
                <a:gd name="connsiteY9" fmla="*/ 1217399 h 1240899"/>
                <a:gd name="connsiteX10" fmla="*/ 1208890 w 1433817"/>
                <a:gd name="connsiteY10" fmla="*/ 1217399 h 1240899"/>
                <a:gd name="connsiteX11" fmla="*/ 1091461 w 1433817"/>
                <a:gd name="connsiteY11" fmla="*/ 1232383 h 1240899"/>
                <a:gd name="connsiteX12" fmla="*/ 656916 w 1433817"/>
                <a:gd name="connsiteY12" fmla="*/ 1192323 h 1240899"/>
                <a:gd name="connsiteX13" fmla="*/ 522669 w 1433817"/>
                <a:gd name="connsiteY13" fmla="*/ 1135749 h 1240899"/>
                <a:gd name="connsiteX14" fmla="*/ 486584 w 1433817"/>
                <a:gd name="connsiteY14" fmla="*/ 1116484 h 1240899"/>
                <a:gd name="connsiteX15" fmla="*/ 474046 w 1433817"/>
                <a:gd name="connsiteY15" fmla="*/ 1109145 h 1240899"/>
                <a:gd name="connsiteX16" fmla="*/ 461508 w 1433817"/>
                <a:gd name="connsiteY16" fmla="*/ 1101806 h 1240899"/>
                <a:gd name="connsiteX17" fmla="*/ 427258 w 1433817"/>
                <a:gd name="connsiteY17" fmla="*/ 1079482 h 1240899"/>
                <a:gd name="connsiteX18" fmla="*/ 312276 w 1433817"/>
                <a:gd name="connsiteY18" fmla="*/ 989270 h 1240899"/>
                <a:gd name="connsiteX19" fmla="*/ 175889 w 1433817"/>
                <a:gd name="connsiteY19" fmla="*/ 834534 h 1240899"/>
                <a:gd name="connsiteX20" fmla="*/ 63659 w 1433817"/>
                <a:gd name="connsiteY20" fmla="*/ 627506 h 1240899"/>
                <a:gd name="connsiteX21" fmla="*/ 33079 w 1433817"/>
                <a:gd name="connsiteY21" fmla="*/ 51986 h 1240899"/>
                <a:gd name="connsiteX22" fmla="*/ 45005 w 1433817"/>
                <a:gd name="connsiteY22" fmla="*/ 13455 h 1240899"/>
                <a:gd name="connsiteX23" fmla="*/ 50204 w 1433817"/>
                <a:gd name="connsiteY23" fmla="*/ 0 h 1240899"/>
                <a:gd name="connsiteX24" fmla="*/ 48064 w 1433817"/>
                <a:gd name="connsiteY24" fmla="*/ 14067 h 1240899"/>
                <a:gd name="connsiteX25" fmla="*/ 38584 w 1433817"/>
                <a:gd name="connsiteY25" fmla="*/ 53515 h 1240899"/>
                <a:gd name="connsiteX26" fmla="*/ 17177 w 1433817"/>
                <a:gd name="connsiteY26" fmla="*/ 195102 h 1240899"/>
                <a:gd name="connsiteX27" fmla="*/ 83537 w 1433817"/>
                <a:gd name="connsiteY27" fmla="*/ 619862 h 1240899"/>
                <a:gd name="connsiteX28" fmla="*/ 196684 w 1433817"/>
                <a:gd name="connsiteY28" fmla="*/ 820774 h 1240899"/>
                <a:gd name="connsiteX29" fmla="*/ 331237 w 1433817"/>
                <a:gd name="connsiteY29" fmla="*/ 969700 h 1240899"/>
                <a:gd name="connsiteX30" fmla="*/ 444078 w 1433817"/>
                <a:gd name="connsiteY30" fmla="*/ 1056242 h 1240899"/>
                <a:gd name="connsiteX31" fmla="*/ 477717 w 1433817"/>
                <a:gd name="connsiteY31" fmla="*/ 1077342 h 1240899"/>
                <a:gd name="connsiteX32" fmla="*/ 489642 w 1433817"/>
                <a:gd name="connsiteY32" fmla="*/ 1084375 h 1240899"/>
                <a:gd name="connsiteX33" fmla="*/ 501874 w 1433817"/>
                <a:gd name="connsiteY33" fmla="*/ 1091714 h 1240899"/>
                <a:gd name="connsiteX34" fmla="*/ 536736 w 1433817"/>
                <a:gd name="connsiteY34" fmla="*/ 1110673 h 1240899"/>
                <a:gd name="connsiteX35" fmla="*/ 666702 w 1433817"/>
                <a:gd name="connsiteY35" fmla="*/ 1167247 h 1240899"/>
                <a:gd name="connsiteX36" fmla="*/ 861804 w 1433817"/>
                <a:gd name="connsiteY36" fmla="*/ 1212200 h 1240899"/>
                <a:gd name="connsiteX37" fmla="*/ 1091462 w 1433817"/>
                <a:gd name="connsiteY37" fmla="*/ 1212200 h 1240899"/>
                <a:gd name="connsiteX38" fmla="*/ 1209194 w 1433817"/>
                <a:gd name="connsiteY38" fmla="*/ 1199357 h 1240899"/>
                <a:gd name="connsiteX39" fmla="*/ 1216229 w 1433817"/>
                <a:gd name="connsiteY39" fmla="*/ 1199357 h 1240899"/>
                <a:gd name="connsiteX40" fmla="*/ 1220815 w 1433817"/>
                <a:gd name="connsiteY40" fmla="*/ 1197522 h 1240899"/>
                <a:gd name="connsiteX41" fmla="*/ 1233966 w 1433817"/>
                <a:gd name="connsiteY41" fmla="*/ 1191406 h 1240899"/>
                <a:gd name="connsiteX42" fmla="*/ 1259346 w 1433817"/>
                <a:gd name="connsiteY42" fmla="*/ 1178868 h 1240899"/>
                <a:gd name="connsiteX43" fmla="*/ 1307358 w 1433817"/>
                <a:gd name="connsiteY43" fmla="*/ 1150733 h 1240899"/>
                <a:gd name="connsiteX44" fmla="*/ 1416223 w 1433817"/>
                <a:gd name="connsiteY44" fmla="*/ 991716 h 1240899"/>
                <a:gd name="connsiteX45" fmla="*/ 1430595 w 1433817"/>
                <a:gd name="connsiteY45" fmla="*/ 849518 h 1240899"/>
                <a:gd name="connsiteX46" fmla="*/ 1432432 w 1433817"/>
                <a:gd name="connsiteY46" fmla="*/ 809459 h 1240899"/>
                <a:gd name="connsiteX47" fmla="*/ 1431819 w 1433817"/>
                <a:gd name="connsiteY47" fmla="*/ 794780 h 124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33817" h="1240899">
                  <a:moveTo>
                    <a:pt x="1431819" y="794780"/>
                  </a:moveTo>
                  <a:cubicBezTo>
                    <a:pt x="1432980" y="799479"/>
                    <a:pt x="1433495" y="804315"/>
                    <a:pt x="1433348" y="809153"/>
                  </a:cubicBezTo>
                  <a:cubicBezTo>
                    <a:pt x="1433348" y="818326"/>
                    <a:pt x="1433348" y="832088"/>
                    <a:pt x="1433348" y="849519"/>
                  </a:cubicBezTo>
                  <a:cubicBezTo>
                    <a:pt x="1435104" y="897727"/>
                    <a:pt x="1431928" y="945989"/>
                    <a:pt x="1423868" y="993552"/>
                  </a:cubicBezTo>
                  <a:cubicBezTo>
                    <a:pt x="1418398" y="1025987"/>
                    <a:pt x="1406883" y="1057107"/>
                    <a:pt x="1389925" y="1085292"/>
                  </a:cubicBezTo>
                  <a:cubicBezTo>
                    <a:pt x="1369978" y="1116273"/>
                    <a:pt x="1343972" y="1142901"/>
                    <a:pt x="1313474" y="1163578"/>
                  </a:cubicBezTo>
                  <a:cubicBezTo>
                    <a:pt x="1297814" y="1174775"/>
                    <a:pt x="1281473" y="1184988"/>
                    <a:pt x="1264546" y="1194158"/>
                  </a:cubicBezTo>
                  <a:cubicBezTo>
                    <a:pt x="1256140" y="1199125"/>
                    <a:pt x="1247463" y="1203618"/>
                    <a:pt x="1238554" y="1207613"/>
                  </a:cubicBezTo>
                  <a:lnTo>
                    <a:pt x="1225403" y="1214341"/>
                  </a:lnTo>
                  <a:cubicBezTo>
                    <a:pt x="1223568" y="1214341"/>
                    <a:pt x="1219899" y="1217399"/>
                    <a:pt x="1216229" y="1217399"/>
                  </a:cubicBezTo>
                  <a:lnTo>
                    <a:pt x="1208890" y="1217399"/>
                  </a:lnTo>
                  <a:lnTo>
                    <a:pt x="1091461" y="1232383"/>
                  </a:lnTo>
                  <a:cubicBezTo>
                    <a:pt x="945440" y="1251720"/>
                    <a:pt x="796941" y="1238029"/>
                    <a:pt x="656916" y="1192323"/>
                  </a:cubicBezTo>
                  <a:cubicBezTo>
                    <a:pt x="610773" y="1176960"/>
                    <a:pt x="565889" y="1158046"/>
                    <a:pt x="522669" y="1135749"/>
                  </a:cubicBezTo>
                  <a:cubicBezTo>
                    <a:pt x="506767" y="1127799"/>
                    <a:pt x="494535" y="1121683"/>
                    <a:pt x="486584" y="1116484"/>
                  </a:cubicBezTo>
                  <a:lnTo>
                    <a:pt x="474046" y="1109145"/>
                  </a:lnTo>
                  <a:lnTo>
                    <a:pt x="461508" y="1101806"/>
                  </a:lnTo>
                  <a:cubicBezTo>
                    <a:pt x="449674" y="1095026"/>
                    <a:pt x="438239" y="1087572"/>
                    <a:pt x="427258" y="1079482"/>
                  </a:cubicBezTo>
                  <a:cubicBezTo>
                    <a:pt x="386736" y="1052319"/>
                    <a:pt x="348302" y="1022165"/>
                    <a:pt x="312276" y="989270"/>
                  </a:cubicBezTo>
                  <a:cubicBezTo>
                    <a:pt x="261745" y="942391"/>
                    <a:pt x="216052" y="890551"/>
                    <a:pt x="175889" y="834534"/>
                  </a:cubicBezTo>
                  <a:cubicBezTo>
                    <a:pt x="130065" y="770429"/>
                    <a:pt x="92368" y="700889"/>
                    <a:pt x="63659" y="627506"/>
                  </a:cubicBezTo>
                  <a:cubicBezTo>
                    <a:pt x="-9055" y="444141"/>
                    <a:pt x="-19795" y="242024"/>
                    <a:pt x="33079" y="51986"/>
                  </a:cubicBezTo>
                  <a:lnTo>
                    <a:pt x="45005" y="13455"/>
                  </a:lnTo>
                  <a:cubicBezTo>
                    <a:pt x="46354" y="8831"/>
                    <a:pt x="48094" y="4330"/>
                    <a:pt x="50204" y="0"/>
                  </a:cubicBezTo>
                  <a:cubicBezTo>
                    <a:pt x="50193" y="4769"/>
                    <a:pt x="49472" y="9511"/>
                    <a:pt x="48064" y="14067"/>
                  </a:cubicBezTo>
                  <a:cubicBezTo>
                    <a:pt x="45618" y="23240"/>
                    <a:pt x="42559" y="36696"/>
                    <a:pt x="38584" y="53515"/>
                  </a:cubicBezTo>
                  <a:cubicBezTo>
                    <a:pt x="28357" y="100191"/>
                    <a:pt x="21206" y="147488"/>
                    <a:pt x="17177" y="195102"/>
                  </a:cubicBezTo>
                  <a:cubicBezTo>
                    <a:pt x="5702" y="339933"/>
                    <a:pt x="28433" y="485432"/>
                    <a:pt x="83537" y="619862"/>
                  </a:cubicBezTo>
                  <a:cubicBezTo>
                    <a:pt x="113013" y="691150"/>
                    <a:pt x="151005" y="758611"/>
                    <a:pt x="196684" y="820774"/>
                  </a:cubicBezTo>
                  <a:cubicBezTo>
                    <a:pt x="236464" y="874773"/>
                    <a:pt x="281538" y="924663"/>
                    <a:pt x="331237" y="969700"/>
                  </a:cubicBezTo>
                  <a:cubicBezTo>
                    <a:pt x="366726" y="1001217"/>
                    <a:pt x="404437" y="1030139"/>
                    <a:pt x="444078" y="1056242"/>
                  </a:cubicBezTo>
                  <a:cubicBezTo>
                    <a:pt x="454852" y="1063951"/>
                    <a:pt x="466086" y="1070997"/>
                    <a:pt x="477717" y="1077342"/>
                  </a:cubicBezTo>
                  <a:lnTo>
                    <a:pt x="489642" y="1084375"/>
                  </a:lnTo>
                  <a:lnTo>
                    <a:pt x="501874" y="1091714"/>
                  </a:lnTo>
                  <a:cubicBezTo>
                    <a:pt x="509519" y="1096607"/>
                    <a:pt x="521446" y="1103028"/>
                    <a:pt x="536736" y="1110673"/>
                  </a:cubicBezTo>
                  <a:cubicBezTo>
                    <a:pt x="578566" y="1132790"/>
                    <a:pt x="622012" y="1151702"/>
                    <a:pt x="666702" y="1167247"/>
                  </a:cubicBezTo>
                  <a:cubicBezTo>
                    <a:pt x="730004" y="1188944"/>
                    <a:pt x="795390" y="1204009"/>
                    <a:pt x="861804" y="1212200"/>
                  </a:cubicBezTo>
                  <a:cubicBezTo>
                    <a:pt x="938091" y="1221231"/>
                    <a:pt x="1015176" y="1221231"/>
                    <a:pt x="1091462" y="1212200"/>
                  </a:cubicBezTo>
                  <a:lnTo>
                    <a:pt x="1209194" y="1199357"/>
                  </a:lnTo>
                  <a:lnTo>
                    <a:pt x="1216229" y="1199357"/>
                  </a:lnTo>
                  <a:cubicBezTo>
                    <a:pt x="1217758" y="1199357"/>
                    <a:pt x="1218064" y="1199357"/>
                    <a:pt x="1220815" y="1197522"/>
                  </a:cubicBezTo>
                  <a:lnTo>
                    <a:pt x="1233966" y="1191406"/>
                  </a:lnTo>
                  <a:cubicBezTo>
                    <a:pt x="1242528" y="1187124"/>
                    <a:pt x="1251395" y="1183455"/>
                    <a:pt x="1259346" y="1178868"/>
                  </a:cubicBezTo>
                  <a:cubicBezTo>
                    <a:pt x="1275941" y="1170536"/>
                    <a:pt x="1291978" y="1161138"/>
                    <a:pt x="1307358" y="1150733"/>
                  </a:cubicBezTo>
                  <a:cubicBezTo>
                    <a:pt x="1364262" y="1115259"/>
                    <a:pt x="1403738" y="1057600"/>
                    <a:pt x="1416223" y="991716"/>
                  </a:cubicBezTo>
                  <a:cubicBezTo>
                    <a:pt x="1425066" y="944814"/>
                    <a:pt x="1429876" y="897241"/>
                    <a:pt x="1430595" y="849518"/>
                  </a:cubicBezTo>
                  <a:cubicBezTo>
                    <a:pt x="1430597" y="832394"/>
                    <a:pt x="1432125" y="818939"/>
                    <a:pt x="1432432" y="809459"/>
                  </a:cubicBezTo>
                  <a:cubicBezTo>
                    <a:pt x="1431754" y="804598"/>
                    <a:pt x="1431549" y="799681"/>
                    <a:pt x="1431819" y="794780"/>
                  </a:cubicBezTo>
                  <a:close/>
                </a:path>
              </a:pathLst>
            </a:custGeom>
            <a:solidFill>
              <a:srgbClr val="A3143A"/>
            </a:solidFill>
            <a:ln w="30569"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7D338BCB-4A5C-458D-A0A9-63263CF9FEC3}"/>
                </a:ext>
              </a:extLst>
            </p:cNvPr>
            <p:cNvSpPr/>
            <p:nvPr/>
          </p:nvSpPr>
          <p:spPr>
            <a:xfrm>
              <a:off x="18399859" y="7293030"/>
              <a:ext cx="344518" cy="1492554"/>
            </a:xfrm>
            <a:custGeom>
              <a:avLst/>
              <a:gdLst>
                <a:gd name="connsiteX0" fmla="*/ 68930 w 302150"/>
                <a:gd name="connsiteY0" fmla="*/ 1307000 h 1306999"/>
                <a:gd name="connsiteX1" fmla="*/ 62509 w 302150"/>
                <a:gd name="connsiteY1" fmla="*/ 1302719 h 1306999"/>
                <a:gd name="connsiteX2" fmla="*/ 46301 w 302150"/>
                <a:gd name="connsiteY2" fmla="*/ 1287429 h 1306999"/>
                <a:gd name="connsiteX3" fmla="*/ 8993 w 302150"/>
                <a:gd name="connsiteY3" fmla="*/ 1217400 h 1306999"/>
                <a:gd name="connsiteX4" fmla="*/ 28564 w 302150"/>
                <a:gd name="connsiteY4" fmla="*/ 980097 h 1306999"/>
                <a:gd name="connsiteX5" fmla="*/ 117553 w 302150"/>
                <a:gd name="connsiteY5" fmla="*/ 758696 h 1306999"/>
                <a:gd name="connsiteX6" fmla="*/ 164646 w 302150"/>
                <a:gd name="connsiteY6" fmla="*/ 661452 h 1306999"/>
                <a:gd name="connsiteX7" fmla="*/ 178101 w 302150"/>
                <a:gd name="connsiteY7" fmla="*/ 635152 h 1306999"/>
                <a:gd name="connsiteX8" fmla="*/ 212046 w 302150"/>
                <a:gd name="connsiteY8" fmla="*/ 565123 h 1306999"/>
                <a:gd name="connsiteX9" fmla="*/ 279629 w 302150"/>
                <a:gd name="connsiteY9" fmla="*/ 342193 h 1306999"/>
                <a:gd name="connsiteX10" fmla="*/ 272597 w 302150"/>
                <a:gd name="connsiteY10" fmla="*/ 107337 h 1306999"/>
                <a:gd name="connsiteX11" fmla="*/ 260060 w 302150"/>
                <a:gd name="connsiteY11" fmla="*/ 0 h 1306999"/>
                <a:gd name="connsiteX12" fmla="*/ 268011 w 302150"/>
                <a:gd name="connsiteY12" fmla="*/ 28745 h 1306999"/>
                <a:gd name="connsiteX13" fmla="*/ 283603 w 302150"/>
                <a:gd name="connsiteY13" fmla="*/ 105502 h 1306999"/>
                <a:gd name="connsiteX14" fmla="*/ 300116 w 302150"/>
                <a:gd name="connsiteY14" fmla="*/ 344334 h 1306999"/>
                <a:gd name="connsiteX15" fmla="*/ 290332 w 302150"/>
                <a:gd name="connsiteY15" fmla="*/ 409165 h 1306999"/>
                <a:gd name="connsiteX16" fmla="*/ 274736 w 302150"/>
                <a:gd name="connsiteY16" fmla="*/ 470325 h 1306999"/>
                <a:gd name="connsiteX17" fmla="*/ 255470 w 302150"/>
                <a:gd name="connsiteY17" fmla="*/ 526287 h 1306999"/>
                <a:gd name="connsiteX18" fmla="*/ 236204 w 302150"/>
                <a:gd name="connsiteY18" fmla="*/ 575521 h 1306999"/>
                <a:gd name="connsiteX19" fmla="*/ 203177 w 302150"/>
                <a:gd name="connsiteY19" fmla="*/ 647384 h 1306999"/>
                <a:gd name="connsiteX20" fmla="*/ 190334 w 302150"/>
                <a:gd name="connsiteY20" fmla="*/ 673990 h 1306999"/>
                <a:gd name="connsiteX21" fmla="*/ 141406 w 302150"/>
                <a:gd name="connsiteY21" fmla="*/ 770011 h 1306999"/>
                <a:gd name="connsiteX22" fmla="*/ 47831 w 302150"/>
                <a:gd name="connsiteY22" fmla="*/ 985907 h 1306999"/>
                <a:gd name="connsiteX23" fmla="*/ 20002 w 302150"/>
                <a:gd name="connsiteY23" fmla="*/ 1214342 h 1306999"/>
                <a:gd name="connsiteX24" fmla="*/ 68930 w 302150"/>
                <a:gd name="connsiteY24" fmla="*/ 1307000 h 130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2150" h="1306999">
                  <a:moveTo>
                    <a:pt x="68930" y="1307000"/>
                  </a:moveTo>
                  <a:cubicBezTo>
                    <a:pt x="68930" y="1307000"/>
                    <a:pt x="66484" y="1307000"/>
                    <a:pt x="62509" y="1302719"/>
                  </a:cubicBezTo>
                  <a:cubicBezTo>
                    <a:pt x="56613" y="1298171"/>
                    <a:pt x="51185" y="1293049"/>
                    <a:pt x="46301" y="1287429"/>
                  </a:cubicBezTo>
                  <a:cubicBezTo>
                    <a:pt x="28583" y="1267309"/>
                    <a:pt x="15807" y="1243330"/>
                    <a:pt x="8993" y="1217400"/>
                  </a:cubicBezTo>
                  <a:cubicBezTo>
                    <a:pt x="-9661" y="1152875"/>
                    <a:pt x="2571" y="1062664"/>
                    <a:pt x="28564" y="980097"/>
                  </a:cubicBezTo>
                  <a:cubicBezTo>
                    <a:pt x="52958" y="904287"/>
                    <a:pt x="82695" y="830301"/>
                    <a:pt x="117553" y="758696"/>
                  </a:cubicBezTo>
                  <a:cubicBezTo>
                    <a:pt x="145686" y="700288"/>
                    <a:pt x="164646" y="661452"/>
                    <a:pt x="164646" y="661452"/>
                  </a:cubicBezTo>
                  <a:lnTo>
                    <a:pt x="178101" y="635152"/>
                  </a:lnTo>
                  <a:cubicBezTo>
                    <a:pt x="186664" y="618333"/>
                    <a:pt x="198897" y="594481"/>
                    <a:pt x="212046" y="565123"/>
                  </a:cubicBezTo>
                  <a:cubicBezTo>
                    <a:pt x="245430" y="494547"/>
                    <a:pt x="268203" y="419426"/>
                    <a:pt x="279629" y="342193"/>
                  </a:cubicBezTo>
                  <a:cubicBezTo>
                    <a:pt x="287271" y="263926"/>
                    <a:pt x="284908" y="185005"/>
                    <a:pt x="272597" y="107337"/>
                  </a:cubicBezTo>
                  <a:cubicBezTo>
                    <a:pt x="266609" y="71793"/>
                    <a:pt x="262424" y="35968"/>
                    <a:pt x="260060" y="0"/>
                  </a:cubicBezTo>
                  <a:cubicBezTo>
                    <a:pt x="264190" y="9109"/>
                    <a:pt x="266874" y="18808"/>
                    <a:pt x="268011" y="28745"/>
                  </a:cubicBezTo>
                  <a:cubicBezTo>
                    <a:pt x="272289" y="47095"/>
                    <a:pt x="278099" y="73393"/>
                    <a:pt x="283603" y="105502"/>
                  </a:cubicBezTo>
                  <a:cubicBezTo>
                    <a:pt x="300024" y="183980"/>
                    <a:pt x="305581" y="264342"/>
                    <a:pt x="300116" y="344334"/>
                  </a:cubicBezTo>
                  <a:cubicBezTo>
                    <a:pt x="297671" y="366046"/>
                    <a:pt x="293695" y="387758"/>
                    <a:pt x="290332" y="409165"/>
                  </a:cubicBezTo>
                  <a:cubicBezTo>
                    <a:pt x="286967" y="430570"/>
                    <a:pt x="279934" y="450753"/>
                    <a:pt x="274736" y="470325"/>
                  </a:cubicBezTo>
                  <a:cubicBezTo>
                    <a:pt x="269517" y="489372"/>
                    <a:pt x="263083" y="508064"/>
                    <a:pt x="255470" y="526287"/>
                  </a:cubicBezTo>
                  <a:cubicBezTo>
                    <a:pt x="248741" y="543717"/>
                    <a:pt x="242627" y="560536"/>
                    <a:pt x="236204" y="575521"/>
                  </a:cubicBezTo>
                  <a:cubicBezTo>
                    <a:pt x="223361" y="606101"/>
                    <a:pt x="211434" y="630259"/>
                    <a:pt x="203177" y="647384"/>
                  </a:cubicBezTo>
                  <a:lnTo>
                    <a:pt x="190334" y="673990"/>
                  </a:lnTo>
                  <a:lnTo>
                    <a:pt x="141406" y="770011"/>
                  </a:lnTo>
                  <a:cubicBezTo>
                    <a:pt x="105469" y="839825"/>
                    <a:pt x="74210" y="911950"/>
                    <a:pt x="47831" y="985907"/>
                  </a:cubicBezTo>
                  <a:cubicBezTo>
                    <a:pt x="20002" y="1066334"/>
                    <a:pt x="5324" y="1152570"/>
                    <a:pt x="20002" y="1214342"/>
                  </a:cubicBezTo>
                  <a:cubicBezTo>
                    <a:pt x="28606" y="1248719"/>
                    <a:pt x="45392" y="1280508"/>
                    <a:pt x="68930" y="1307000"/>
                  </a:cubicBezTo>
                  <a:close/>
                </a:path>
              </a:pathLst>
            </a:custGeom>
            <a:solidFill>
              <a:srgbClr val="A3143A"/>
            </a:solidFill>
            <a:ln w="30569"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73248C8D-D803-4864-B384-5C1E0629AFA0}"/>
                </a:ext>
              </a:extLst>
            </p:cNvPr>
            <p:cNvSpPr/>
            <p:nvPr/>
          </p:nvSpPr>
          <p:spPr>
            <a:xfrm>
              <a:off x="18408717" y="8519482"/>
              <a:ext cx="239893" cy="248642"/>
            </a:xfrm>
            <a:custGeom>
              <a:avLst/>
              <a:gdLst>
                <a:gd name="connsiteX0" fmla="*/ 210392 w 210392"/>
                <a:gd name="connsiteY0" fmla="*/ 217731 h 217731"/>
                <a:gd name="connsiteX1" fmla="*/ 133329 w 210392"/>
                <a:gd name="connsiteY1" fmla="*/ 193879 h 217731"/>
                <a:gd name="connsiteX2" fmla="*/ 63606 w 210392"/>
                <a:gd name="connsiteY2" fmla="*/ 149232 h 217731"/>
                <a:gd name="connsiteX3" fmla="*/ 18042 w 210392"/>
                <a:gd name="connsiteY3" fmla="*/ 79203 h 217731"/>
                <a:gd name="connsiteX4" fmla="*/ 0 w 210392"/>
                <a:gd name="connsiteY4" fmla="*/ 0 h 217731"/>
                <a:gd name="connsiteX5" fmla="*/ 36391 w 210392"/>
                <a:gd name="connsiteY5" fmla="*/ 70029 h 217731"/>
                <a:gd name="connsiteX6" fmla="*/ 83178 w 210392"/>
                <a:gd name="connsiteY6" fmla="*/ 128437 h 217731"/>
                <a:gd name="connsiteX7" fmla="*/ 100304 w 210392"/>
                <a:gd name="connsiteY7" fmla="*/ 144645 h 217731"/>
                <a:gd name="connsiteX8" fmla="*/ 119264 w 210392"/>
                <a:gd name="connsiteY8" fmla="*/ 159935 h 217731"/>
                <a:gd name="connsiteX9" fmla="*/ 142505 w 210392"/>
                <a:gd name="connsiteY9" fmla="*/ 176142 h 217731"/>
                <a:gd name="connsiteX10" fmla="*/ 210392 w 210392"/>
                <a:gd name="connsiteY10" fmla="*/ 217731 h 21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392" h="217731">
                  <a:moveTo>
                    <a:pt x="210392" y="217731"/>
                  </a:moveTo>
                  <a:cubicBezTo>
                    <a:pt x="183368" y="215014"/>
                    <a:pt x="157164" y="206904"/>
                    <a:pt x="133329" y="193879"/>
                  </a:cubicBezTo>
                  <a:cubicBezTo>
                    <a:pt x="108324" y="181949"/>
                    <a:pt x="84904" y="166951"/>
                    <a:pt x="63606" y="149232"/>
                  </a:cubicBezTo>
                  <a:cubicBezTo>
                    <a:pt x="44908" y="128370"/>
                    <a:pt x="29540" y="104749"/>
                    <a:pt x="18042" y="79203"/>
                  </a:cubicBezTo>
                  <a:cubicBezTo>
                    <a:pt x="6349" y="54425"/>
                    <a:pt x="192" y="27398"/>
                    <a:pt x="0" y="0"/>
                  </a:cubicBezTo>
                  <a:cubicBezTo>
                    <a:pt x="13388" y="22667"/>
                    <a:pt x="25536" y="46045"/>
                    <a:pt x="36391" y="70029"/>
                  </a:cubicBezTo>
                  <a:cubicBezTo>
                    <a:pt x="49294" y="91510"/>
                    <a:pt x="65032" y="111156"/>
                    <a:pt x="83178" y="128437"/>
                  </a:cubicBezTo>
                  <a:lnTo>
                    <a:pt x="100304" y="144645"/>
                  </a:lnTo>
                  <a:cubicBezTo>
                    <a:pt x="106208" y="150238"/>
                    <a:pt x="112548" y="155351"/>
                    <a:pt x="119264" y="159935"/>
                  </a:cubicBezTo>
                  <a:cubicBezTo>
                    <a:pt x="126603" y="164828"/>
                    <a:pt x="133942" y="171250"/>
                    <a:pt x="142505" y="176142"/>
                  </a:cubicBezTo>
                  <a:cubicBezTo>
                    <a:pt x="166222" y="188146"/>
                    <a:pt x="188926" y="202054"/>
                    <a:pt x="210392" y="217731"/>
                  </a:cubicBezTo>
                  <a:close/>
                </a:path>
              </a:pathLst>
            </a:custGeom>
            <a:solidFill>
              <a:srgbClr val="A3143A"/>
            </a:solidFill>
            <a:ln w="30569"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CA10400C-BB1D-49DC-9B81-B600FB1C154E}"/>
                </a:ext>
              </a:extLst>
            </p:cNvPr>
            <p:cNvSpPr/>
            <p:nvPr/>
          </p:nvSpPr>
          <p:spPr>
            <a:xfrm>
              <a:off x="18084924" y="7415256"/>
              <a:ext cx="354476" cy="313959"/>
            </a:xfrm>
            <a:custGeom>
              <a:avLst/>
              <a:gdLst>
                <a:gd name="connsiteX0" fmla="*/ 310885 w 310884"/>
                <a:gd name="connsiteY0" fmla="*/ 255957 h 274927"/>
                <a:gd name="connsiteX1" fmla="*/ 276329 w 310884"/>
                <a:gd name="connsiteY1" fmla="*/ 270636 h 274927"/>
                <a:gd name="connsiteX2" fmla="*/ 193151 w 310884"/>
                <a:gd name="connsiteY2" fmla="*/ 270636 h 274927"/>
                <a:gd name="connsiteX3" fmla="*/ 115477 w 310884"/>
                <a:gd name="connsiteY3" fmla="*/ 240056 h 274927"/>
                <a:gd name="connsiteX4" fmla="*/ 92541 w 310884"/>
                <a:gd name="connsiteY4" fmla="*/ 224460 h 274927"/>
                <a:gd name="connsiteX5" fmla="*/ 83979 w 310884"/>
                <a:gd name="connsiteY5" fmla="*/ 218343 h 274927"/>
                <a:gd name="connsiteX6" fmla="*/ 57374 w 310884"/>
                <a:gd name="connsiteY6" fmla="*/ 190515 h 274927"/>
                <a:gd name="connsiteX7" fmla="*/ 13950 w 310884"/>
                <a:gd name="connsiteY7" fmla="*/ 118651 h 274927"/>
                <a:gd name="connsiteX8" fmla="*/ 188 w 310884"/>
                <a:gd name="connsiteY8" fmla="*/ 36391 h 274927"/>
                <a:gd name="connsiteX9" fmla="*/ 8751 w 310884"/>
                <a:gd name="connsiteY9" fmla="*/ 0 h 274927"/>
                <a:gd name="connsiteX10" fmla="*/ 11504 w 310884"/>
                <a:gd name="connsiteY10" fmla="*/ 36085 h 274927"/>
                <a:gd name="connsiteX11" fmla="*/ 32604 w 310884"/>
                <a:gd name="connsiteY11" fmla="*/ 110395 h 274927"/>
                <a:gd name="connsiteX12" fmla="*/ 76946 w 310884"/>
                <a:gd name="connsiteY12" fmla="*/ 171556 h 274927"/>
                <a:gd name="connsiteX13" fmla="*/ 102633 w 310884"/>
                <a:gd name="connsiteY13" fmla="*/ 195103 h 274927"/>
                <a:gd name="connsiteX14" fmla="*/ 109972 w 310884"/>
                <a:gd name="connsiteY14" fmla="*/ 201218 h 274927"/>
                <a:gd name="connsiteX15" fmla="*/ 129849 w 310884"/>
                <a:gd name="connsiteY15" fmla="*/ 216509 h 274927"/>
                <a:gd name="connsiteX16" fmla="*/ 198349 w 310884"/>
                <a:gd name="connsiteY16" fmla="*/ 250452 h 274927"/>
                <a:gd name="connsiteX17" fmla="*/ 274493 w 310884"/>
                <a:gd name="connsiteY17" fmla="*/ 258403 h 274927"/>
                <a:gd name="connsiteX18" fmla="*/ 310885 w 310884"/>
                <a:gd name="connsiteY18" fmla="*/ 255957 h 27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0884" h="274927">
                  <a:moveTo>
                    <a:pt x="310885" y="255957"/>
                  </a:moveTo>
                  <a:cubicBezTo>
                    <a:pt x="300652" y="263448"/>
                    <a:pt x="288825" y="268472"/>
                    <a:pt x="276329" y="270636"/>
                  </a:cubicBezTo>
                  <a:cubicBezTo>
                    <a:pt x="248898" y="276358"/>
                    <a:pt x="220581" y="276358"/>
                    <a:pt x="193151" y="270636"/>
                  </a:cubicBezTo>
                  <a:cubicBezTo>
                    <a:pt x="165801" y="264628"/>
                    <a:pt x="139582" y="254306"/>
                    <a:pt x="115477" y="240056"/>
                  </a:cubicBezTo>
                  <a:cubicBezTo>
                    <a:pt x="107486" y="235384"/>
                    <a:pt x="99823" y="230173"/>
                    <a:pt x="92541" y="224460"/>
                  </a:cubicBezTo>
                  <a:lnTo>
                    <a:pt x="83979" y="218343"/>
                  </a:lnTo>
                  <a:cubicBezTo>
                    <a:pt x="83979" y="218343"/>
                    <a:pt x="72358" y="207641"/>
                    <a:pt x="57374" y="190515"/>
                  </a:cubicBezTo>
                  <a:cubicBezTo>
                    <a:pt x="39257" y="168959"/>
                    <a:pt x="24607" y="144715"/>
                    <a:pt x="13950" y="118651"/>
                  </a:cubicBezTo>
                  <a:cubicBezTo>
                    <a:pt x="3659" y="92496"/>
                    <a:pt x="-1028" y="64472"/>
                    <a:pt x="188" y="36391"/>
                  </a:cubicBezTo>
                  <a:cubicBezTo>
                    <a:pt x="98" y="23751"/>
                    <a:pt x="3034" y="11273"/>
                    <a:pt x="8751" y="0"/>
                  </a:cubicBezTo>
                  <a:cubicBezTo>
                    <a:pt x="11198" y="1"/>
                    <a:pt x="8752" y="14985"/>
                    <a:pt x="11504" y="36085"/>
                  </a:cubicBezTo>
                  <a:cubicBezTo>
                    <a:pt x="14032" y="61919"/>
                    <a:pt x="21180" y="87089"/>
                    <a:pt x="32604" y="110395"/>
                  </a:cubicBezTo>
                  <a:cubicBezTo>
                    <a:pt x="44400" y="132787"/>
                    <a:pt x="59331" y="153382"/>
                    <a:pt x="76946" y="171556"/>
                  </a:cubicBezTo>
                  <a:cubicBezTo>
                    <a:pt x="91930" y="186234"/>
                    <a:pt x="102633" y="195103"/>
                    <a:pt x="102633" y="195103"/>
                  </a:cubicBezTo>
                  <a:lnTo>
                    <a:pt x="109972" y="201218"/>
                  </a:lnTo>
                  <a:cubicBezTo>
                    <a:pt x="116293" y="206699"/>
                    <a:pt x="122930" y="211805"/>
                    <a:pt x="129849" y="216509"/>
                  </a:cubicBezTo>
                  <a:cubicBezTo>
                    <a:pt x="150921" y="231076"/>
                    <a:pt x="173994" y="242510"/>
                    <a:pt x="198349" y="250452"/>
                  </a:cubicBezTo>
                  <a:cubicBezTo>
                    <a:pt x="223078" y="257492"/>
                    <a:pt x="248843" y="260182"/>
                    <a:pt x="274493" y="258403"/>
                  </a:cubicBezTo>
                  <a:cubicBezTo>
                    <a:pt x="295595" y="257486"/>
                    <a:pt x="309967" y="253511"/>
                    <a:pt x="310885" y="255957"/>
                  </a:cubicBezTo>
                  <a:close/>
                </a:path>
              </a:pathLst>
            </a:custGeom>
            <a:solidFill>
              <a:srgbClr val="A3143A"/>
            </a:solidFill>
            <a:ln w="30569"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E56A3CA-FD32-4FE9-9EC4-8F4CF4C52809}"/>
                </a:ext>
              </a:extLst>
            </p:cNvPr>
            <p:cNvSpPr/>
            <p:nvPr/>
          </p:nvSpPr>
          <p:spPr>
            <a:xfrm>
              <a:off x="18025158" y="7422591"/>
              <a:ext cx="353225" cy="381681"/>
            </a:xfrm>
            <a:custGeom>
              <a:avLst/>
              <a:gdLst>
                <a:gd name="connsiteX0" fmla="*/ 309786 w 309786"/>
                <a:gd name="connsiteY0" fmla="*/ 325985 h 334230"/>
                <a:gd name="connsiteX1" fmla="*/ 269726 w 309786"/>
                <a:gd name="connsiteY1" fmla="*/ 333937 h 334230"/>
                <a:gd name="connsiteX2" fmla="*/ 179820 w 309786"/>
                <a:gd name="connsiteY2" fmla="*/ 322010 h 334230"/>
                <a:gd name="connsiteX3" fmla="*/ 99088 w 309786"/>
                <a:gd name="connsiteY3" fmla="*/ 278280 h 334230"/>
                <a:gd name="connsiteX4" fmla="*/ 76152 w 309786"/>
                <a:gd name="connsiteY4" fmla="*/ 258097 h 334230"/>
                <a:gd name="connsiteX5" fmla="*/ 67896 w 309786"/>
                <a:gd name="connsiteY5" fmla="*/ 250146 h 334230"/>
                <a:gd name="connsiteX6" fmla="*/ 43126 w 309786"/>
                <a:gd name="connsiteY6" fmla="*/ 215896 h 334230"/>
                <a:gd name="connsiteX7" fmla="*/ 7347 w 309786"/>
                <a:gd name="connsiteY7" fmla="*/ 131495 h 334230"/>
                <a:gd name="connsiteX8" fmla="*/ 1536 w 309786"/>
                <a:gd name="connsiteY8" fmla="*/ 39754 h 334230"/>
                <a:gd name="connsiteX9" fmla="*/ 11628 w 309786"/>
                <a:gd name="connsiteY9" fmla="*/ 0 h 334230"/>
                <a:gd name="connsiteX10" fmla="*/ 11628 w 309786"/>
                <a:gd name="connsiteY10" fmla="*/ 40366 h 334230"/>
                <a:gd name="connsiteX11" fmla="*/ 25694 w 309786"/>
                <a:gd name="connsiteY11" fmla="*/ 125073 h 334230"/>
                <a:gd name="connsiteX12" fmla="*/ 63919 w 309786"/>
                <a:gd name="connsiteY12" fmla="*/ 200300 h 334230"/>
                <a:gd name="connsiteX13" fmla="*/ 88078 w 309786"/>
                <a:gd name="connsiteY13" fmla="*/ 230880 h 334230"/>
                <a:gd name="connsiteX14" fmla="*/ 95113 w 309786"/>
                <a:gd name="connsiteY14" fmla="*/ 238526 h 334230"/>
                <a:gd name="connsiteX15" fmla="*/ 114685 w 309786"/>
                <a:gd name="connsiteY15" fmla="*/ 258098 h 334230"/>
                <a:gd name="connsiteX16" fmla="*/ 185631 w 309786"/>
                <a:gd name="connsiteY16" fmla="*/ 303051 h 334230"/>
                <a:gd name="connsiteX17" fmla="*/ 268503 w 309786"/>
                <a:gd name="connsiteY17" fmla="*/ 322928 h 334230"/>
                <a:gd name="connsiteX18" fmla="*/ 309787 w 309786"/>
                <a:gd name="connsiteY18" fmla="*/ 325986 h 33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9786" h="334230">
                  <a:moveTo>
                    <a:pt x="309786" y="325985"/>
                  </a:moveTo>
                  <a:cubicBezTo>
                    <a:pt x="297071" y="331198"/>
                    <a:pt x="283467" y="333897"/>
                    <a:pt x="269726" y="333937"/>
                  </a:cubicBezTo>
                  <a:cubicBezTo>
                    <a:pt x="239284" y="335405"/>
                    <a:pt x="208827" y="331365"/>
                    <a:pt x="179820" y="322010"/>
                  </a:cubicBezTo>
                  <a:cubicBezTo>
                    <a:pt x="150563" y="312257"/>
                    <a:pt x="123241" y="297456"/>
                    <a:pt x="99088" y="278280"/>
                  </a:cubicBezTo>
                  <a:cubicBezTo>
                    <a:pt x="90910" y="272184"/>
                    <a:pt x="83239" y="265434"/>
                    <a:pt x="76152" y="258097"/>
                  </a:cubicBezTo>
                  <a:lnTo>
                    <a:pt x="67896" y="250146"/>
                  </a:lnTo>
                  <a:cubicBezTo>
                    <a:pt x="59031" y="239182"/>
                    <a:pt x="50762" y="227749"/>
                    <a:pt x="43126" y="215896"/>
                  </a:cubicBezTo>
                  <a:cubicBezTo>
                    <a:pt x="26942" y="189764"/>
                    <a:pt x="14874" y="161297"/>
                    <a:pt x="7347" y="131495"/>
                  </a:cubicBezTo>
                  <a:cubicBezTo>
                    <a:pt x="228" y="101464"/>
                    <a:pt x="-1736" y="70442"/>
                    <a:pt x="1536" y="39754"/>
                  </a:cubicBezTo>
                  <a:cubicBezTo>
                    <a:pt x="2260" y="25969"/>
                    <a:pt x="5688" y="12461"/>
                    <a:pt x="11628" y="0"/>
                  </a:cubicBezTo>
                  <a:cubicBezTo>
                    <a:pt x="13169" y="13412"/>
                    <a:pt x="13169" y="26955"/>
                    <a:pt x="11628" y="40366"/>
                  </a:cubicBezTo>
                  <a:cubicBezTo>
                    <a:pt x="12281" y="69126"/>
                    <a:pt x="17017" y="97646"/>
                    <a:pt x="25694" y="125073"/>
                  </a:cubicBezTo>
                  <a:cubicBezTo>
                    <a:pt x="34798" y="151837"/>
                    <a:pt x="47669" y="177168"/>
                    <a:pt x="63919" y="200300"/>
                  </a:cubicBezTo>
                  <a:cubicBezTo>
                    <a:pt x="71397" y="210935"/>
                    <a:pt x="79463" y="221145"/>
                    <a:pt x="88078" y="230880"/>
                  </a:cubicBezTo>
                  <a:lnTo>
                    <a:pt x="95113" y="238526"/>
                  </a:lnTo>
                  <a:cubicBezTo>
                    <a:pt x="101242" y="245432"/>
                    <a:pt x="107778" y="251968"/>
                    <a:pt x="114685" y="258098"/>
                  </a:cubicBezTo>
                  <a:cubicBezTo>
                    <a:pt x="135868" y="276659"/>
                    <a:pt x="159801" y="291823"/>
                    <a:pt x="185631" y="303051"/>
                  </a:cubicBezTo>
                  <a:cubicBezTo>
                    <a:pt x="212124" y="313727"/>
                    <a:pt x="240050" y="320426"/>
                    <a:pt x="268503" y="322928"/>
                  </a:cubicBezTo>
                  <a:cubicBezTo>
                    <a:pt x="282338" y="322198"/>
                    <a:pt x="296210" y="323226"/>
                    <a:pt x="309787" y="325986"/>
                  </a:cubicBezTo>
                  <a:close/>
                </a:path>
              </a:pathLst>
            </a:custGeom>
            <a:solidFill>
              <a:srgbClr val="A3143A"/>
            </a:solidFill>
            <a:ln w="30569"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AF1D01DA-6ABC-4341-A0BD-2CD81DB94E1A}"/>
                </a:ext>
              </a:extLst>
            </p:cNvPr>
            <p:cNvSpPr/>
            <p:nvPr/>
          </p:nvSpPr>
          <p:spPr>
            <a:xfrm>
              <a:off x="18162876" y="7389414"/>
              <a:ext cx="607773" cy="1675543"/>
            </a:xfrm>
            <a:custGeom>
              <a:avLst/>
              <a:gdLst>
                <a:gd name="connsiteX0" fmla="*/ 533032 w 533031"/>
                <a:gd name="connsiteY0" fmla="*/ 1467240 h 1467239"/>
                <a:gd name="connsiteX1" fmla="*/ 496641 w 533031"/>
                <a:gd name="connsiteY1" fmla="*/ 1455313 h 1467239"/>
                <a:gd name="connsiteX2" fmla="*/ 402762 w 533031"/>
                <a:gd name="connsiteY2" fmla="*/ 1417089 h 1467239"/>
                <a:gd name="connsiteX3" fmla="*/ 341601 w 533031"/>
                <a:gd name="connsiteY3" fmla="*/ 1386509 h 1467239"/>
                <a:gd name="connsiteX4" fmla="*/ 308574 w 533031"/>
                <a:gd name="connsiteY4" fmla="*/ 1369078 h 1467239"/>
                <a:gd name="connsiteX5" fmla="*/ 276464 w 533031"/>
                <a:gd name="connsiteY5" fmla="*/ 1347366 h 1467239"/>
                <a:gd name="connsiteX6" fmla="*/ 209493 w 533031"/>
                <a:gd name="connsiteY6" fmla="*/ 1301496 h 1467239"/>
                <a:gd name="connsiteX7" fmla="*/ 146193 w 533031"/>
                <a:gd name="connsiteY7" fmla="*/ 1246451 h 1467239"/>
                <a:gd name="connsiteX8" fmla="*/ 115613 w 533031"/>
                <a:gd name="connsiteY8" fmla="*/ 1218011 h 1467239"/>
                <a:gd name="connsiteX9" fmla="*/ 86867 w 533031"/>
                <a:gd name="connsiteY9" fmla="*/ 1187431 h 1467239"/>
                <a:gd name="connsiteX10" fmla="*/ 62097 w 533031"/>
                <a:gd name="connsiteY10" fmla="*/ 1153487 h 1467239"/>
                <a:gd name="connsiteX11" fmla="*/ 41608 w 533031"/>
                <a:gd name="connsiteY11" fmla="*/ 1118013 h 1467239"/>
                <a:gd name="connsiteX12" fmla="*/ 1548 w 533031"/>
                <a:gd name="connsiteY12" fmla="*/ 976733 h 1467239"/>
                <a:gd name="connsiteX13" fmla="*/ 4300 w 533031"/>
                <a:gd name="connsiteY13" fmla="*/ 873371 h 1467239"/>
                <a:gd name="connsiteX14" fmla="*/ 10417 w 533031"/>
                <a:gd name="connsiteY14" fmla="*/ 834535 h 1467239"/>
                <a:gd name="connsiteX15" fmla="*/ 19590 w 533031"/>
                <a:gd name="connsiteY15" fmla="*/ 796310 h 1467239"/>
                <a:gd name="connsiteX16" fmla="*/ 52923 w 533031"/>
                <a:gd name="connsiteY16" fmla="*/ 699065 h 1467239"/>
                <a:gd name="connsiteX17" fmla="*/ 117141 w 533031"/>
                <a:gd name="connsiteY17" fmla="*/ 569405 h 1467239"/>
                <a:gd name="connsiteX18" fmla="*/ 196956 w 533031"/>
                <a:gd name="connsiteY18" fmla="*/ 426901 h 1467239"/>
                <a:gd name="connsiteX19" fmla="*/ 258117 w 533031"/>
                <a:gd name="connsiteY19" fmla="*/ 276140 h 1467239"/>
                <a:gd name="connsiteX20" fmla="*/ 271572 w 533031"/>
                <a:gd name="connsiteY20" fmla="*/ 137918 h 1467239"/>
                <a:gd name="connsiteX21" fmla="*/ 255059 w 533031"/>
                <a:gd name="connsiteY21" fmla="*/ 38531 h 1467239"/>
                <a:gd name="connsiteX22" fmla="*/ 250777 w 533031"/>
                <a:gd name="connsiteY22" fmla="*/ 0 h 1467239"/>
                <a:gd name="connsiteX23" fmla="*/ 260868 w 533031"/>
                <a:gd name="connsiteY23" fmla="*/ 37308 h 1467239"/>
                <a:gd name="connsiteX24" fmla="*/ 282581 w 533031"/>
                <a:gd name="connsiteY24" fmla="*/ 136389 h 1467239"/>
                <a:gd name="connsiteX25" fmla="*/ 286556 w 533031"/>
                <a:gd name="connsiteY25" fmla="*/ 169415 h 1467239"/>
                <a:gd name="connsiteX26" fmla="*/ 286556 w 533031"/>
                <a:gd name="connsiteY26" fmla="*/ 204888 h 1467239"/>
                <a:gd name="connsiteX27" fmla="*/ 272490 w 533031"/>
                <a:gd name="connsiteY27" fmla="*/ 280727 h 1467239"/>
                <a:gd name="connsiteX28" fmla="*/ 215305 w 533031"/>
                <a:gd name="connsiteY28" fmla="*/ 435769 h 1467239"/>
                <a:gd name="connsiteX29" fmla="*/ 137631 w 533031"/>
                <a:gd name="connsiteY29" fmla="*/ 581025 h 1467239"/>
                <a:gd name="connsiteX30" fmla="*/ 76470 w 533031"/>
                <a:gd name="connsiteY30" fmla="*/ 708851 h 1467239"/>
                <a:gd name="connsiteX31" fmla="*/ 45890 w 533031"/>
                <a:gd name="connsiteY31" fmla="*/ 803343 h 1467239"/>
                <a:gd name="connsiteX32" fmla="*/ 37633 w 533031"/>
                <a:gd name="connsiteY32" fmla="*/ 840039 h 1467239"/>
                <a:gd name="connsiteX33" fmla="*/ 31211 w 533031"/>
                <a:gd name="connsiteY33" fmla="*/ 877041 h 1467239"/>
                <a:gd name="connsiteX34" fmla="*/ 26929 w 533031"/>
                <a:gd name="connsiteY34" fmla="*/ 974898 h 1467239"/>
                <a:gd name="connsiteX35" fmla="*/ 61791 w 533031"/>
                <a:gd name="connsiteY35" fmla="*/ 1107310 h 1467239"/>
                <a:gd name="connsiteX36" fmla="*/ 159954 w 533031"/>
                <a:gd name="connsiteY36" fmla="*/ 1231772 h 1467239"/>
                <a:gd name="connsiteX37" fmla="*/ 221114 w 533031"/>
                <a:gd name="connsiteY37" fmla="*/ 1287428 h 1467239"/>
                <a:gd name="connsiteX38" fmla="*/ 285333 w 533031"/>
                <a:gd name="connsiteY38" fmla="*/ 1334522 h 1467239"/>
                <a:gd name="connsiteX39" fmla="*/ 315913 w 533031"/>
                <a:gd name="connsiteY39" fmla="*/ 1356540 h 1467239"/>
                <a:gd name="connsiteX40" fmla="*/ 346493 w 533031"/>
                <a:gd name="connsiteY40" fmla="*/ 1374888 h 1467239"/>
                <a:gd name="connsiteX41" fmla="*/ 404901 w 533031"/>
                <a:gd name="connsiteY41" fmla="*/ 1407609 h 1467239"/>
                <a:gd name="connsiteX42" fmla="*/ 496641 w 533031"/>
                <a:gd name="connsiteY42" fmla="*/ 1450421 h 1467239"/>
                <a:gd name="connsiteX43" fmla="*/ 533032 w 533031"/>
                <a:gd name="connsiteY43" fmla="*/ 1467240 h 146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33031" h="1467239">
                  <a:moveTo>
                    <a:pt x="533032" y="1467240"/>
                  </a:moveTo>
                  <a:cubicBezTo>
                    <a:pt x="520485" y="1464668"/>
                    <a:pt x="508277" y="1460666"/>
                    <a:pt x="496641" y="1455313"/>
                  </a:cubicBezTo>
                  <a:cubicBezTo>
                    <a:pt x="474012" y="1445834"/>
                    <a:pt x="440681" y="1435131"/>
                    <a:pt x="402762" y="1417089"/>
                  </a:cubicBezTo>
                  <a:lnTo>
                    <a:pt x="341601" y="1386509"/>
                  </a:lnTo>
                  <a:cubicBezTo>
                    <a:pt x="330897" y="1380698"/>
                    <a:pt x="319582" y="1375499"/>
                    <a:pt x="308574" y="1369078"/>
                  </a:cubicBezTo>
                  <a:lnTo>
                    <a:pt x="276464" y="1347366"/>
                  </a:lnTo>
                  <a:cubicBezTo>
                    <a:pt x="254752" y="1332687"/>
                    <a:pt x="231817" y="1316786"/>
                    <a:pt x="209493" y="1301496"/>
                  </a:cubicBezTo>
                  <a:lnTo>
                    <a:pt x="146193" y="1246451"/>
                  </a:lnTo>
                  <a:cubicBezTo>
                    <a:pt x="135796" y="1236971"/>
                    <a:pt x="124786" y="1228408"/>
                    <a:pt x="115613" y="1218011"/>
                  </a:cubicBezTo>
                  <a:lnTo>
                    <a:pt x="86867" y="1187431"/>
                  </a:lnTo>
                  <a:lnTo>
                    <a:pt x="62097" y="1153487"/>
                  </a:lnTo>
                  <a:cubicBezTo>
                    <a:pt x="54633" y="1142040"/>
                    <a:pt x="47794" y="1130199"/>
                    <a:pt x="41608" y="1118013"/>
                  </a:cubicBezTo>
                  <a:cubicBezTo>
                    <a:pt x="19597" y="1073816"/>
                    <a:pt x="6012" y="1025905"/>
                    <a:pt x="1548" y="976733"/>
                  </a:cubicBezTo>
                  <a:cubicBezTo>
                    <a:pt x="-1206" y="942279"/>
                    <a:pt x="-284" y="907630"/>
                    <a:pt x="4300" y="873371"/>
                  </a:cubicBezTo>
                  <a:cubicBezTo>
                    <a:pt x="5580" y="860317"/>
                    <a:pt x="7623" y="847350"/>
                    <a:pt x="10417" y="834535"/>
                  </a:cubicBezTo>
                  <a:cubicBezTo>
                    <a:pt x="10417" y="834535"/>
                    <a:pt x="13169" y="820468"/>
                    <a:pt x="19590" y="796310"/>
                  </a:cubicBezTo>
                  <a:cubicBezTo>
                    <a:pt x="28622" y="763219"/>
                    <a:pt x="39756" y="730738"/>
                    <a:pt x="52923" y="699065"/>
                  </a:cubicBezTo>
                  <a:cubicBezTo>
                    <a:pt x="71399" y="654454"/>
                    <a:pt x="92854" y="611136"/>
                    <a:pt x="117141" y="569405"/>
                  </a:cubicBezTo>
                  <a:cubicBezTo>
                    <a:pt x="143135" y="523228"/>
                    <a:pt x="173409" y="477664"/>
                    <a:pt x="196956" y="426901"/>
                  </a:cubicBezTo>
                  <a:cubicBezTo>
                    <a:pt x="221719" y="378535"/>
                    <a:pt x="242184" y="328088"/>
                    <a:pt x="258117" y="276140"/>
                  </a:cubicBezTo>
                  <a:cubicBezTo>
                    <a:pt x="273722" y="231834"/>
                    <a:pt x="278340" y="184402"/>
                    <a:pt x="271572" y="137918"/>
                  </a:cubicBezTo>
                  <a:cubicBezTo>
                    <a:pt x="266679" y="96940"/>
                    <a:pt x="259034" y="62690"/>
                    <a:pt x="255059" y="38531"/>
                  </a:cubicBezTo>
                  <a:cubicBezTo>
                    <a:pt x="252216" y="25885"/>
                    <a:pt x="250780" y="12963"/>
                    <a:pt x="250777" y="0"/>
                  </a:cubicBezTo>
                  <a:cubicBezTo>
                    <a:pt x="255070" y="12166"/>
                    <a:pt x="258442" y="24637"/>
                    <a:pt x="260868" y="37308"/>
                  </a:cubicBezTo>
                  <a:cubicBezTo>
                    <a:pt x="266679" y="60855"/>
                    <a:pt x="275853" y="94799"/>
                    <a:pt x="282581" y="136389"/>
                  </a:cubicBezTo>
                  <a:cubicBezTo>
                    <a:pt x="284581" y="147306"/>
                    <a:pt x="285908" y="158335"/>
                    <a:pt x="286556" y="169415"/>
                  </a:cubicBezTo>
                  <a:cubicBezTo>
                    <a:pt x="287485" y="181221"/>
                    <a:pt x="287485" y="193082"/>
                    <a:pt x="286556" y="204888"/>
                  </a:cubicBezTo>
                  <a:cubicBezTo>
                    <a:pt x="285559" y="230715"/>
                    <a:pt x="280821" y="256261"/>
                    <a:pt x="272490" y="280727"/>
                  </a:cubicBezTo>
                  <a:cubicBezTo>
                    <a:pt x="258178" y="334038"/>
                    <a:pt x="239038" y="385934"/>
                    <a:pt x="215305" y="435769"/>
                  </a:cubicBezTo>
                  <a:cubicBezTo>
                    <a:pt x="192675" y="487144"/>
                    <a:pt x="162400" y="535460"/>
                    <a:pt x="137631" y="581025"/>
                  </a:cubicBezTo>
                  <a:cubicBezTo>
                    <a:pt x="114462" y="622246"/>
                    <a:pt x="94032" y="664947"/>
                    <a:pt x="76470" y="708851"/>
                  </a:cubicBezTo>
                  <a:cubicBezTo>
                    <a:pt x="64273" y="739664"/>
                    <a:pt x="54058" y="771226"/>
                    <a:pt x="45890" y="803343"/>
                  </a:cubicBezTo>
                  <a:cubicBezTo>
                    <a:pt x="40080" y="826585"/>
                    <a:pt x="37633" y="840039"/>
                    <a:pt x="37633" y="840039"/>
                  </a:cubicBezTo>
                  <a:cubicBezTo>
                    <a:pt x="34850" y="852253"/>
                    <a:pt x="32706" y="864604"/>
                    <a:pt x="31211" y="877041"/>
                  </a:cubicBezTo>
                  <a:cubicBezTo>
                    <a:pt x="26450" y="909429"/>
                    <a:pt x="25015" y="942218"/>
                    <a:pt x="26929" y="974898"/>
                  </a:cubicBezTo>
                  <a:cubicBezTo>
                    <a:pt x="30385" y="1020791"/>
                    <a:pt x="42200" y="1065665"/>
                    <a:pt x="61791" y="1107310"/>
                  </a:cubicBezTo>
                  <a:cubicBezTo>
                    <a:pt x="85456" y="1155201"/>
                    <a:pt x="118896" y="1197599"/>
                    <a:pt x="159954" y="1231772"/>
                  </a:cubicBezTo>
                  <a:lnTo>
                    <a:pt x="221114" y="1287428"/>
                  </a:lnTo>
                  <a:cubicBezTo>
                    <a:pt x="242214" y="1304248"/>
                    <a:pt x="264538" y="1318008"/>
                    <a:pt x="285333" y="1334522"/>
                  </a:cubicBezTo>
                  <a:lnTo>
                    <a:pt x="315913" y="1356540"/>
                  </a:lnTo>
                  <a:cubicBezTo>
                    <a:pt x="326311" y="1363267"/>
                    <a:pt x="337319" y="1368772"/>
                    <a:pt x="346493" y="1374888"/>
                  </a:cubicBezTo>
                  <a:lnTo>
                    <a:pt x="404901" y="1407609"/>
                  </a:lnTo>
                  <a:cubicBezTo>
                    <a:pt x="441597" y="1427180"/>
                    <a:pt x="474318" y="1438189"/>
                    <a:pt x="496641" y="1450421"/>
                  </a:cubicBezTo>
                  <a:cubicBezTo>
                    <a:pt x="509240" y="1454952"/>
                    <a:pt x="521417" y="1460580"/>
                    <a:pt x="533032" y="1467240"/>
                  </a:cubicBezTo>
                  <a:close/>
                </a:path>
              </a:pathLst>
            </a:custGeom>
            <a:solidFill>
              <a:srgbClr val="A3143A"/>
            </a:solidFill>
            <a:ln w="30569"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C6103E19-A613-4D8D-9562-5A9166606AAA}"/>
                </a:ext>
              </a:extLst>
            </p:cNvPr>
            <p:cNvSpPr/>
            <p:nvPr/>
          </p:nvSpPr>
          <p:spPr>
            <a:xfrm>
              <a:off x="16730777" y="7318714"/>
              <a:ext cx="331329" cy="104763"/>
            </a:xfrm>
            <a:custGeom>
              <a:avLst/>
              <a:gdLst>
                <a:gd name="connsiteX0" fmla="*/ 290584 w 290583"/>
                <a:gd name="connsiteY0" fmla="*/ 139 h 91739"/>
                <a:gd name="connsiteX1" fmla="*/ 277740 w 290583"/>
                <a:gd name="connsiteY1" fmla="*/ 22463 h 91739"/>
                <a:gd name="connsiteX2" fmla="*/ 233704 w 290583"/>
                <a:gd name="connsiteY2" fmla="*/ 57630 h 91739"/>
                <a:gd name="connsiteX3" fmla="*/ 157560 w 290583"/>
                <a:gd name="connsiteY3" fmla="*/ 88210 h 91739"/>
                <a:gd name="connsiteX4" fmla="*/ 75605 w 290583"/>
                <a:gd name="connsiteY4" fmla="*/ 90045 h 91739"/>
                <a:gd name="connsiteX5" fmla="*/ 21172 w 290583"/>
                <a:gd name="connsiteY5" fmla="*/ 75978 h 91739"/>
                <a:gd name="connsiteX6" fmla="*/ 72 w 290583"/>
                <a:gd name="connsiteY6" fmla="*/ 61299 h 91739"/>
                <a:gd name="connsiteX7" fmla="*/ 76828 w 290583"/>
                <a:gd name="connsiteY7" fmla="*/ 69862 h 91739"/>
                <a:gd name="connsiteX8" fmla="*/ 152055 w 290583"/>
                <a:gd name="connsiteY8" fmla="*/ 59771 h 91739"/>
                <a:gd name="connsiteX9" fmla="*/ 224530 w 290583"/>
                <a:gd name="connsiteY9" fmla="*/ 39588 h 91739"/>
                <a:gd name="connsiteX10" fmla="*/ 270095 w 290583"/>
                <a:gd name="connsiteY10" fmla="*/ 14207 h 91739"/>
                <a:gd name="connsiteX11" fmla="*/ 290584 w 290583"/>
                <a:gd name="connsiteY11" fmla="*/ 139 h 9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583" h="91739">
                  <a:moveTo>
                    <a:pt x="290584" y="139"/>
                  </a:moveTo>
                  <a:cubicBezTo>
                    <a:pt x="290584" y="139"/>
                    <a:pt x="287832" y="10842"/>
                    <a:pt x="277740" y="22463"/>
                  </a:cubicBezTo>
                  <a:cubicBezTo>
                    <a:pt x="265172" y="36609"/>
                    <a:pt x="250279" y="48502"/>
                    <a:pt x="233704" y="57630"/>
                  </a:cubicBezTo>
                  <a:cubicBezTo>
                    <a:pt x="209811" y="71198"/>
                    <a:pt x="184200" y="81483"/>
                    <a:pt x="157560" y="88210"/>
                  </a:cubicBezTo>
                  <a:cubicBezTo>
                    <a:pt x="130421" y="92191"/>
                    <a:pt x="102894" y="92807"/>
                    <a:pt x="75605" y="90045"/>
                  </a:cubicBezTo>
                  <a:cubicBezTo>
                    <a:pt x="56826" y="88290"/>
                    <a:pt x="38450" y="83541"/>
                    <a:pt x="21172" y="75978"/>
                  </a:cubicBezTo>
                  <a:cubicBezTo>
                    <a:pt x="7105" y="69862"/>
                    <a:pt x="-846" y="62829"/>
                    <a:pt x="72" y="61299"/>
                  </a:cubicBezTo>
                  <a:cubicBezTo>
                    <a:pt x="25450" y="65773"/>
                    <a:pt x="51087" y="68634"/>
                    <a:pt x="76828" y="69862"/>
                  </a:cubicBezTo>
                  <a:cubicBezTo>
                    <a:pt x="102198" y="69263"/>
                    <a:pt x="127425" y="65879"/>
                    <a:pt x="152055" y="59771"/>
                  </a:cubicBezTo>
                  <a:cubicBezTo>
                    <a:pt x="176923" y="55915"/>
                    <a:pt x="201249" y="49140"/>
                    <a:pt x="224530" y="39588"/>
                  </a:cubicBezTo>
                  <a:cubicBezTo>
                    <a:pt x="240656" y="32932"/>
                    <a:pt x="255948" y="24413"/>
                    <a:pt x="270095" y="14207"/>
                  </a:cubicBezTo>
                  <a:cubicBezTo>
                    <a:pt x="281715" y="5949"/>
                    <a:pt x="288749" y="-1085"/>
                    <a:pt x="290584" y="139"/>
                  </a:cubicBezTo>
                  <a:close/>
                </a:path>
              </a:pathLst>
            </a:custGeom>
            <a:solidFill>
              <a:srgbClr val="A3143A"/>
            </a:solidFill>
            <a:ln w="30569"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B7C241AE-FB9A-47F8-AEA9-5D6D86EEAF47}"/>
                </a:ext>
              </a:extLst>
            </p:cNvPr>
            <p:cNvSpPr/>
            <p:nvPr/>
          </p:nvSpPr>
          <p:spPr>
            <a:xfrm>
              <a:off x="16601149" y="7380097"/>
              <a:ext cx="500010" cy="123401"/>
            </a:xfrm>
            <a:custGeom>
              <a:avLst/>
              <a:gdLst>
                <a:gd name="connsiteX0" fmla="*/ 438520 w 438520"/>
                <a:gd name="connsiteY0" fmla="*/ 209 h 108060"/>
                <a:gd name="connsiteX1" fmla="*/ 340969 w 438520"/>
                <a:gd name="connsiteY1" fmla="*/ 64428 h 108060"/>
                <a:gd name="connsiteX2" fmla="*/ 229046 w 438520"/>
                <a:gd name="connsiteY2" fmla="*/ 101430 h 108060"/>
                <a:gd name="connsiteX3" fmla="*/ 192044 w 438520"/>
                <a:gd name="connsiteY3" fmla="*/ 106323 h 108060"/>
                <a:gd name="connsiteX4" fmla="*/ 110394 w 438520"/>
                <a:gd name="connsiteY4" fmla="*/ 106323 h 108060"/>
                <a:gd name="connsiteX5" fmla="*/ 30580 w 438520"/>
                <a:gd name="connsiteY5" fmla="*/ 87669 h 108060"/>
                <a:gd name="connsiteX6" fmla="*/ 0 w 438520"/>
                <a:gd name="connsiteY6" fmla="*/ 68404 h 108060"/>
                <a:gd name="connsiteX7" fmla="*/ 35167 w 438520"/>
                <a:gd name="connsiteY7" fmla="*/ 77271 h 108060"/>
                <a:gd name="connsiteX8" fmla="*/ 112229 w 438520"/>
                <a:gd name="connsiteY8" fmla="*/ 86140 h 108060"/>
                <a:gd name="connsiteX9" fmla="*/ 189597 w 438520"/>
                <a:gd name="connsiteY9" fmla="*/ 79718 h 108060"/>
                <a:gd name="connsiteX10" fmla="*/ 224459 w 438520"/>
                <a:gd name="connsiteY10" fmla="*/ 72990 h 108060"/>
                <a:gd name="connsiteX11" fmla="*/ 334242 w 438520"/>
                <a:gd name="connsiteY11" fmla="*/ 45468 h 108060"/>
                <a:gd name="connsiteX12" fmla="*/ 438520 w 438520"/>
                <a:gd name="connsiteY12" fmla="*/ 209 h 10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520" h="108060">
                  <a:moveTo>
                    <a:pt x="438520" y="209"/>
                  </a:moveTo>
                  <a:cubicBezTo>
                    <a:pt x="411296" y="28738"/>
                    <a:pt x="377937" y="50698"/>
                    <a:pt x="340969" y="64428"/>
                  </a:cubicBezTo>
                  <a:cubicBezTo>
                    <a:pt x="304961" y="80389"/>
                    <a:pt x="267473" y="92782"/>
                    <a:pt x="229046" y="101430"/>
                  </a:cubicBezTo>
                  <a:cubicBezTo>
                    <a:pt x="229046" y="101430"/>
                    <a:pt x="214062" y="103876"/>
                    <a:pt x="192044" y="106323"/>
                  </a:cubicBezTo>
                  <a:cubicBezTo>
                    <a:pt x="164876" y="108640"/>
                    <a:pt x="137562" y="108640"/>
                    <a:pt x="110394" y="106323"/>
                  </a:cubicBezTo>
                  <a:cubicBezTo>
                    <a:pt x="82969" y="104370"/>
                    <a:pt x="56029" y="98074"/>
                    <a:pt x="30580" y="87669"/>
                  </a:cubicBezTo>
                  <a:cubicBezTo>
                    <a:pt x="18912" y="83958"/>
                    <a:pt x="8386" y="77326"/>
                    <a:pt x="0" y="68404"/>
                  </a:cubicBezTo>
                  <a:cubicBezTo>
                    <a:pt x="0" y="66263"/>
                    <a:pt x="14373" y="72378"/>
                    <a:pt x="35167" y="77271"/>
                  </a:cubicBezTo>
                  <a:cubicBezTo>
                    <a:pt x="60419" y="83230"/>
                    <a:pt x="86283" y="86207"/>
                    <a:pt x="112229" y="86140"/>
                  </a:cubicBezTo>
                  <a:cubicBezTo>
                    <a:pt x="138137" y="85831"/>
                    <a:pt x="163992" y="83685"/>
                    <a:pt x="189597" y="79718"/>
                  </a:cubicBezTo>
                  <a:lnTo>
                    <a:pt x="224459" y="72990"/>
                  </a:lnTo>
                  <a:cubicBezTo>
                    <a:pt x="261743" y="66828"/>
                    <a:pt x="298460" y="57623"/>
                    <a:pt x="334242" y="45468"/>
                  </a:cubicBezTo>
                  <a:cubicBezTo>
                    <a:pt x="388063" y="28343"/>
                    <a:pt x="436380" y="-2849"/>
                    <a:pt x="438520" y="209"/>
                  </a:cubicBezTo>
                  <a:close/>
                </a:path>
              </a:pathLst>
            </a:custGeom>
            <a:solidFill>
              <a:srgbClr val="A3143A"/>
            </a:solidFill>
            <a:ln w="30569"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CCE73E16-AD63-4D6A-9E81-39F7E1E02818}"/>
                </a:ext>
              </a:extLst>
            </p:cNvPr>
            <p:cNvSpPr/>
            <p:nvPr/>
          </p:nvSpPr>
          <p:spPr>
            <a:xfrm>
              <a:off x="15901495" y="7384526"/>
              <a:ext cx="823785" cy="1067917"/>
            </a:xfrm>
            <a:custGeom>
              <a:avLst/>
              <a:gdLst>
                <a:gd name="connsiteX0" fmla="*/ 722479 w 722479"/>
                <a:gd name="connsiteY0" fmla="*/ 0 h 935153"/>
                <a:gd name="connsiteX1" fmla="*/ 639912 w 722479"/>
                <a:gd name="connsiteY1" fmla="*/ 52292 h 935153"/>
                <a:gd name="connsiteX2" fmla="*/ 459184 w 722479"/>
                <a:gd name="connsiteY2" fmla="*/ 170637 h 935153"/>
                <a:gd name="connsiteX3" fmla="*/ 291604 w 722479"/>
                <a:gd name="connsiteY3" fmla="*/ 304273 h 935153"/>
                <a:gd name="connsiteX4" fmla="*/ 241147 w 722479"/>
                <a:gd name="connsiteY4" fmla="*/ 353507 h 935153"/>
                <a:gd name="connsiteX5" fmla="*/ 222492 w 722479"/>
                <a:gd name="connsiteY5" fmla="*/ 372773 h 935153"/>
                <a:gd name="connsiteX6" fmla="*/ 204756 w 722479"/>
                <a:gd name="connsiteY6" fmla="*/ 392650 h 935153"/>
                <a:gd name="connsiteX7" fmla="*/ 158580 w 722479"/>
                <a:gd name="connsiteY7" fmla="*/ 445859 h 935153"/>
                <a:gd name="connsiteX8" fmla="*/ 53077 w 722479"/>
                <a:gd name="connsiteY8" fmla="*/ 629341 h 935153"/>
                <a:gd name="connsiteX9" fmla="*/ 15464 w 722479"/>
                <a:gd name="connsiteY9" fmla="*/ 935143 h 935153"/>
                <a:gd name="connsiteX10" fmla="*/ 2009 w 722479"/>
                <a:gd name="connsiteY10" fmla="*/ 837286 h 935153"/>
                <a:gd name="connsiteX11" fmla="*/ 5067 w 722479"/>
                <a:gd name="connsiteY11" fmla="*/ 735148 h 935153"/>
                <a:gd name="connsiteX12" fmla="*/ 17299 w 722479"/>
                <a:gd name="connsiteY12" fmla="*/ 678575 h 935153"/>
                <a:gd name="connsiteX13" fmla="*/ 34118 w 722479"/>
                <a:gd name="connsiteY13" fmla="*/ 621696 h 935153"/>
                <a:gd name="connsiteX14" fmla="*/ 137785 w 722479"/>
                <a:gd name="connsiteY14" fmla="*/ 428428 h 935153"/>
                <a:gd name="connsiteX15" fmla="*/ 183656 w 722479"/>
                <a:gd name="connsiteY15" fmla="*/ 372467 h 935153"/>
                <a:gd name="connsiteX16" fmla="*/ 202615 w 722479"/>
                <a:gd name="connsiteY16" fmla="*/ 351673 h 935153"/>
                <a:gd name="connsiteX17" fmla="*/ 222187 w 722479"/>
                <a:gd name="connsiteY17" fmla="*/ 332713 h 935153"/>
                <a:gd name="connsiteX18" fmla="*/ 274479 w 722479"/>
                <a:gd name="connsiteY18" fmla="*/ 283173 h 935153"/>
                <a:gd name="connsiteX19" fmla="*/ 448787 w 722479"/>
                <a:gd name="connsiteY19" fmla="*/ 152596 h 935153"/>
                <a:gd name="connsiteX20" fmla="*/ 634714 w 722479"/>
                <a:gd name="connsiteY20" fmla="*/ 41895 h 935153"/>
                <a:gd name="connsiteX21" fmla="*/ 697709 w 722479"/>
                <a:gd name="connsiteY21" fmla="*/ 7645 h 935153"/>
                <a:gd name="connsiteX22" fmla="*/ 722479 w 722479"/>
                <a:gd name="connsiteY22" fmla="*/ 0 h 93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2479" h="935153">
                  <a:moveTo>
                    <a:pt x="722479" y="0"/>
                  </a:moveTo>
                  <a:cubicBezTo>
                    <a:pt x="722479" y="2446"/>
                    <a:pt x="687312" y="17431"/>
                    <a:pt x="639912" y="52292"/>
                  </a:cubicBezTo>
                  <a:cubicBezTo>
                    <a:pt x="592513" y="87154"/>
                    <a:pt x="522790" y="125379"/>
                    <a:pt x="459184" y="170637"/>
                  </a:cubicBezTo>
                  <a:cubicBezTo>
                    <a:pt x="400090" y="210968"/>
                    <a:pt x="344075" y="255636"/>
                    <a:pt x="291604" y="304273"/>
                  </a:cubicBezTo>
                  <a:cubicBezTo>
                    <a:pt x="269280" y="323233"/>
                    <a:pt x="253685" y="341887"/>
                    <a:pt x="241147" y="353507"/>
                  </a:cubicBezTo>
                  <a:lnTo>
                    <a:pt x="222492" y="372773"/>
                  </a:lnTo>
                  <a:lnTo>
                    <a:pt x="204756" y="392650"/>
                  </a:lnTo>
                  <a:cubicBezTo>
                    <a:pt x="193747" y="405494"/>
                    <a:pt x="176011" y="423230"/>
                    <a:pt x="158580" y="445859"/>
                  </a:cubicBezTo>
                  <a:cubicBezTo>
                    <a:pt x="113083" y="500470"/>
                    <a:pt x="77388" y="562548"/>
                    <a:pt x="53077" y="629341"/>
                  </a:cubicBezTo>
                  <a:cubicBezTo>
                    <a:pt x="-12670" y="775209"/>
                    <a:pt x="24944" y="936673"/>
                    <a:pt x="15464" y="935143"/>
                  </a:cubicBezTo>
                  <a:cubicBezTo>
                    <a:pt x="8787" y="902864"/>
                    <a:pt x="4292" y="870170"/>
                    <a:pt x="2009" y="837286"/>
                  </a:cubicBezTo>
                  <a:cubicBezTo>
                    <a:pt x="-1461" y="803254"/>
                    <a:pt x="-432" y="768913"/>
                    <a:pt x="5067" y="735148"/>
                  </a:cubicBezTo>
                  <a:cubicBezTo>
                    <a:pt x="7972" y="716056"/>
                    <a:pt x="12057" y="697162"/>
                    <a:pt x="17299" y="678575"/>
                  </a:cubicBezTo>
                  <a:cubicBezTo>
                    <a:pt x="21776" y="659299"/>
                    <a:pt x="27392" y="640305"/>
                    <a:pt x="34118" y="621696"/>
                  </a:cubicBezTo>
                  <a:cubicBezTo>
                    <a:pt x="56875" y="551608"/>
                    <a:pt x="91984" y="486156"/>
                    <a:pt x="137785" y="428428"/>
                  </a:cubicBezTo>
                  <a:cubicBezTo>
                    <a:pt x="155216" y="403965"/>
                    <a:pt x="172646" y="386229"/>
                    <a:pt x="183656" y="372467"/>
                  </a:cubicBezTo>
                  <a:lnTo>
                    <a:pt x="202615" y="351673"/>
                  </a:lnTo>
                  <a:lnTo>
                    <a:pt x="222187" y="332713"/>
                  </a:lnTo>
                  <a:cubicBezTo>
                    <a:pt x="235030" y="320786"/>
                    <a:pt x="252767" y="302133"/>
                    <a:pt x="274479" y="283173"/>
                  </a:cubicBezTo>
                  <a:cubicBezTo>
                    <a:pt x="329205" y="235313"/>
                    <a:pt x="387474" y="191663"/>
                    <a:pt x="448787" y="152596"/>
                  </a:cubicBezTo>
                  <a:cubicBezTo>
                    <a:pt x="515145" y="108866"/>
                    <a:pt x="585786" y="74005"/>
                    <a:pt x="634714" y="41895"/>
                  </a:cubicBezTo>
                  <a:cubicBezTo>
                    <a:pt x="654570" y="28492"/>
                    <a:pt x="675665" y="17023"/>
                    <a:pt x="697709" y="7645"/>
                  </a:cubicBezTo>
                  <a:cubicBezTo>
                    <a:pt x="705632" y="4119"/>
                    <a:pt x="713948" y="1553"/>
                    <a:pt x="722479" y="0"/>
                  </a:cubicBezTo>
                  <a:close/>
                </a:path>
              </a:pathLst>
            </a:custGeom>
            <a:solidFill>
              <a:srgbClr val="A3143A"/>
            </a:solidFill>
            <a:ln w="30569"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3D5B2CAA-88F4-4BB3-ACAE-E78B7DA632F2}"/>
                </a:ext>
              </a:extLst>
            </p:cNvPr>
            <p:cNvSpPr/>
            <p:nvPr/>
          </p:nvSpPr>
          <p:spPr>
            <a:xfrm>
              <a:off x="17228538" y="7354843"/>
              <a:ext cx="237106" cy="431283"/>
            </a:xfrm>
            <a:custGeom>
              <a:avLst/>
              <a:gdLst>
                <a:gd name="connsiteX0" fmla="*/ 2963 w 207948"/>
                <a:gd name="connsiteY0" fmla="*/ 377666 h 377666"/>
                <a:gd name="connsiteX1" fmla="*/ 9079 w 207948"/>
                <a:gd name="connsiteY1" fmla="*/ 265436 h 377666"/>
                <a:gd name="connsiteX2" fmla="*/ 33543 w 207948"/>
                <a:gd name="connsiteY2" fmla="*/ 191126 h 377666"/>
                <a:gd name="connsiteX3" fmla="*/ 47916 w 207948"/>
                <a:gd name="connsiteY3" fmla="*/ 158405 h 377666"/>
                <a:gd name="connsiteX4" fmla="*/ 67487 w 207948"/>
                <a:gd name="connsiteY4" fmla="*/ 127825 h 377666"/>
                <a:gd name="connsiteX5" fmla="*/ 116110 w 207948"/>
                <a:gd name="connsiteY5" fmla="*/ 66665 h 377666"/>
                <a:gd name="connsiteX6" fmla="*/ 207851 w 207948"/>
                <a:gd name="connsiteY6" fmla="*/ 0 h 377666"/>
                <a:gd name="connsiteX7" fmla="*/ 132317 w 207948"/>
                <a:gd name="connsiteY7" fmla="*/ 80120 h 377666"/>
                <a:gd name="connsiteX8" fmla="*/ 90729 w 207948"/>
                <a:gd name="connsiteY8" fmla="*/ 141281 h 377666"/>
                <a:gd name="connsiteX9" fmla="*/ 74214 w 207948"/>
                <a:gd name="connsiteY9" fmla="*/ 171861 h 377666"/>
                <a:gd name="connsiteX10" fmla="*/ 58619 w 207948"/>
                <a:gd name="connsiteY10" fmla="*/ 202441 h 377666"/>
                <a:gd name="connsiteX11" fmla="*/ 29567 w 207948"/>
                <a:gd name="connsiteY11" fmla="*/ 270940 h 377666"/>
                <a:gd name="connsiteX12" fmla="*/ 2963 w 207948"/>
                <a:gd name="connsiteY12" fmla="*/ 377666 h 37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7948" h="377666">
                  <a:moveTo>
                    <a:pt x="2963" y="377666"/>
                  </a:moveTo>
                  <a:cubicBezTo>
                    <a:pt x="-2485" y="340222"/>
                    <a:pt x="-405" y="302068"/>
                    <a:pt x="9079" y="265436"/>
                  </a:cubicBezTo>
                  <a:cubicBezTo>
                    <a:pt x="15344" y="240083"/>
                    <a:pt x="23522" y="215242"/>
                    <a:pt x="33543" y="191126"/>
                  </a:cubicBezTo>
                  <a:lnTo>
                    <a:pt x="47916" y="158405"/>
                  </a:lnTo>
                  <a:cubicBezTo>
                    <a:pt x="47916" y="158405"/>
                    <a:pt x="55561" y="146480"/>
                    <a:pt x="67487" y="127825"/>
                  </a:cubicBezTo>
                  <a:cubicBezTo>
                    <a:pt x="82067" y="106196"/>
                    <a:pt x="98325" y="85747"/>
                    <a:pt x="116110" y="66665"/>
                  </a:cubicBezTo>
                  <a:cubicBezTo>
                    <a:pt x="141807" y="38401"/>
                    <a:pt x="173032" y="15712"/>
                    <a:pt x="207851" y="0"/>
                  </a:cubicBezTo>
                  <a:cubicBezTo>
                    <a:pt x="210297" y="3669"/>
                    <a:pt x="166261" y="37308"/>
                    <a:pt x="132317" y="80120"/>
                  </a:cubicBezTo>
                  <a:cubicBezTo>
                    <a:pt x="117197" y="99623"/>
                    <a:pt x="103307" y="120049"/>
                    <a:pt x="90729" y="141281"/>
                  </a:cubicBezTo>
                  <a:lnTo>
                    <a:pt x="74214" y="171861"/>
                  </a:lnTo>
                  <a:cubicBezTo>
                    <a:pt x="74214" y="171861"/>
                    <a:pt x="67793" y="183788"/>
                    <a:pt x="58619" y="202441"/>
                  </a:cubicBezTo>
                  <a:cubicBezTo>
                    <a:pt x="47490" y="224634"/>
                    <a:pt x="37786" y="247513"/>
                    <a:pt x="29567" y="270940"/>
                  </a:cubicBezTo>
                  <a:cubicBezTo>
                    <a:pt x="11831" y="322622"/>
                    <a:pt x="7549" y="377666"/>
                    <a:pt x="2963" y="377666"/>
                  </a:cubicBezTo>
                  <a:close/>
                </a:path>
              </a:pathLst>
            </a:custGeom>
            <a:solidFill>
              <a:srgbClr val="A3143A"/>
            </a:solidFill>
            <a:ln w="30569"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183972B3-8B4E-4263-B0A0-17296A22F6F0}"/>
                </a:ext>
              </a:extLst>
            </p:cNvPr>
            <p:cNvSpPr/>
            <p:nvPr/>
          </p:nvSpPr>
          <p:spPr>
            <a:xfrm>
              <a:off x="17299169" y="7390464"/>
              <a:ext cx="286371" cy="413127"/>
            </a:xfrm>
            <a:custGeom>
              <a:avLst/>
              <a:gdLst>
                <a:gd name="connsiteX0" fmla="*/ 2177 w 251154"/>
                <a:gd name="connsiteY0" fmla="*/ 361763 h 361767"/>
                <a:gd name="connsiteX1" fmla="*/ 2177 w 251154"/>
                <a:gd name="connsiteY1" fmla="*/ 325678 h 361767"/>
                <a:gd name="connsiteX2" fmla="*/ 25113 w 251154"/>
                <a:gd name="connsiteY2" fmla="*/ 250145 h 361767"/>
                <a:gd name="connsiteX3" fmla="*/ 79852 w 251154"/>
                <a:gd name="connsiteY3" fmla="*/ 149231 h 361767"/>
                <a:gd name="connsiteX4" fmla="*/ 156302 w 251154"/>
                <a:gd name="connsiteY4" fmla="*/ 63606 h 361767"/>
                <a:gd name="connsiteX5" fmla="*/ 251101 w 251154"/>
                <a:gd name="connsiteY5" fmla="*/ 0 h 361767"/>
                <a:gd name="connsiteX6" fmla="*/ 170980 w 251154"/>
                <a:gd name="connsiteY6" fmla="*/ 77978 h 361767"/>
                <a:gd name="connsiteX7" fmla="*/ 103398 w 251154"/>
                <a:gd name="connsiteY7" fmla="*/ 166050 h 361767"/>
                <a:gd name="connsiteX8" fmla="*/ 42238 w 251154"/>
                <a:gd name="connsiteY8" fmla="*/ 257790 h 361767"/>
                <a:gd name="connsiteX9" fmla="*/ 11657 w 251154"/>
                <a:gd name="connsiteY9" fmla="*/ 327207 h 361767"/>
                <a:gd name="connsiteX10" fmla="*/ 2177 w 251154"/>
                <a:gd name="connsiteY10" fmla="*/ 361763 h 36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1154" h="361767">
                  <a:moveTo>
                    <a:pt x="2177" y="361763"/>
                  </a:moveTo>
                  <a:cubicBezTo>
                    <a:pt x="-726" y="349910"/>
                    <a:pt x="-726" y="337531"/>
                    <a:pt x="2177" y="325678"/>
                  </a:cubicBezTo>
                  <a:cubicBezTo>
                    <a:pt x="6864" y="299695"/>
                    <a:pt x="14561" y="274347"/>
                    <a:pt x="25113" y="250145"/>
                  </a:cubicBezTo>
                  <a:cubicBezTo>
                    <a:pt x="40248" y="214910"/>
                    <a:pt x="58570" y="181132"/>
                    <a:pt x="79852" y="149231"/>
                  </a:cubicBezTo>
                  <a:cubicBezTo>
                    <a:pt x="102945" y="118642"/>
                    <a:pt x="128515" y="90005"/>
                    <a:pt x="156302" y="63606"/>
                  </a:cubicBezTo>
                  <a:cubicBezTo>
                    <a:pt x="182683" y="35505"/>
                    <a:pt x="215096" y="13757"/>
                    <a:pt x="251101" y="0"/>
                  </a:cubicBezTo>
                  <a:cubicBezTo>
                    <a:pt x="252936" y="3056"/>
                    <a:pt x="207065" y="35166"/>
                    <a:pt x="170980" y="77978"/>
                  </a:cubicBezTo>
                  <a:cubicBezTo>
                    <a:pt x="146420" y="105719"/>
                    <a:pt x="123838" y="135147"/>
                    <a:pt x="103398" y="166050"/>
                  </a:cubicBezTo>
                  <a:cubicBezTo>
                    <a:pt x="80596" y="194949"/>
                    <a:pt x="60144" y="225627"/>
                    <a:pt x="42238" y="257790"/>
                  </a:cubicBezTo>
                  <a:cubicBezTo>
                    <a:pt x="30065" y="280006"/>
                    <a:pt x="19833" y="303231"/>
                    <a:pt x="11657" y="327207"/>
                  </a:cubicBezTo>
                  <a:cubicBezTo>
                    <a:pt x="7070" y="348001"/>
                    <a:pt x="4930" y="362069"/>
                    <a:pt x="2177" y="361763"/>
                  </a:cubicBezTo>
                  <a:close/>
                </a:path>
              </a:pathLst>
            </a:custGeom>
            <a:solidFill>
              <a:srgbClr val="A3143A"/>
            </a:solidFill>
            <a:ln w="30569"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A7D5B981-3B2F-409E-B828-66EEA91BF1FE}"/>
                </a:ext>
              </a:extLst>
            </p:cNvPr>
            <p:cNvSpPr/>
            <p:nvPr/>
          </p:nvSpPr>
          <p:spPr>
            <a:xfrm>
              <a:off x="17364781" y="8431684"/>
              <a:ext cx="188615" cy="282885"/>
            </a:xfrm>
            <a:custGeom>
              <a:avLst/>
              <a:gdLst>
                <a:gd name="connsiteX0" fmla="*/ 66038 w 165419"/>
                <a:gd name="connsiteY0" fmla="*/ 143853 h 247717"/>
                <a:gd name="connsiteX1" fmla="*/ 6712 w 165419"/>
                <a:gd name="connsiteY1" fmla="*/ 89421 h 247717"/>
                <a:gd name="connsiteX2" fmla="*/ 19250 w 165419"/>
                <a:gd name="connsiteY2" fmla="*/ 1961 h 247717"/>
                <a:gd name="connsiteX3" fmla="*/ 78576 w 165419"/>
                <a:gd name="connsiteY3" fmla="*/ 56088 h 247717"/>
                <a:gd name="connsiteX4" fmla="*/ 66038 w 165419"/>
                <a:gd name="connsiteY4" fmla="*/ 143853 h 247717"/>
                <a:gd name="connsiteX5" fmla="*/ 161448 w 165419"/>
                <a:gd name="connsiteY5" fmla="*/ 242016 h 247717"/>
                <a:gd name="connsiteX6" fmla="*/ 106404 w 165419"/>
                <a:gd name="connsiteY6" fmla="*/ 225197 h 247717"/>
                <a:gd name="connsiteX7" fmla="*/ 87444 w 165419"/>
                <a:gd name="connsiteY7" fmla="*/ 164036 h 247717"/>
                <a:gd name="connsiteX8" fmla="*/ 142488 w 165419"/>
                <a:gd name="connsiteY8" fmla="*/ 180550 h 247717"/>
                <a:gd name="connsiteX9" fmla="*/ 161448 w 165419"/>
                <a:gd name="connsiteY9" fmla="*/ 242016 h 24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419" h="247717">
                  <a:moveTo>
                    <a:pt x="66038" y="143853"/>
                  </a:moveTo>
                  <a:cubicBezTo>
                    <a:pt x="45855" y="152722"/>
                    <a:pt x="19250" y="128869"/>
                    <a:pt x="6712" y="89421"/>
                  </a:cubicBezTo>
                  <a:cubicBezTo>
                    <a:pt x="-5826" y="49972"/>
                    <a:pt x="-322" y="11135"/>
                    <a:pt x="19250" y="1961"/>
                  </a:cubicBezTo>
                  <a:cubicBezTo>
                    <a:pt x="38821" y="-7213"/>
                    <a:pt x="66038" y="16639"/>
                    <a:pt x="78576" y="56088"/>
                  </a:cubicBezTo>
                  <a:cubicBezTo>
                    <a:pt x="91114" y="95536"/>
                    <a:pt x="85303" y="134374"/>
                    <a:pt x="66038" y="143853"/>
                  </a:cubicBezTo>
                  <a:close/>
                  <a:moveTo>
                    <a:pt x="161448" y="242016"/>
                  </a:moveTo>
                  <a:cubicBezTo>
                    <a:pt x="151357" y="253942"/>
                    <a:pt x="126892" y="246602"/>
                    <a:pt x="106404" y="225197"/>
                  </a:cubicBezTo>
                  <a:cubicBezTo>
                    <a:pt x="85915" y="203790"/>
                    <a:pt x="77658" y="176574"/>
                    <a:pt x="87444" y="164036"/>
                  </a:cubicBezTo>
                  <a:cubicBezTo>
                    <a:pt x="97229" y="151498"/>
                    <a:pt x="121999" y="159143"/>
                    <a:pt x="142488" y="180550"/>
                  </a:cubicBezTo>
                  <a:cubicBezTo>
                    <a:pt x="162977" y="201956"/>
                    <a:pt x="170928" y="229784"/>
                    <a:pt x="161448" y="242016"/>
                  </a:cubicBezTo>
                  <a:close/>
                </a:path>
              </a:pathLst>
            </a:custGeom>
            <a:solidFill>
              <a:srgbClr val="F7DB00">
                <a:alpha val="50000"/>
              </a:srgbClr>
            </a:solidFill>
            <a:ln w="30569"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B476C729-4FD4-49F4-9A3D-0EAB8796F8C3}"/>
                </a:ext>
              </a:extLst>
            </p:cNvPr>
            <p:cNvSpPr/>
            <p:nvPr/>
          </p:nvSpPr>
          <p:spPr>
            <a:xfrm>
              <a:off x="16139227" y="7726841"/>
              <a:ext cx="205029" cy="269440"/>
            </a:xfrm>
            <a:custGeom>
              <a:avLst/>
              <a:gdLst>
                <a:gd name="connsiteX0" fmla="*/ 62923 w 179815"/>
                <a:gd name="connsiteY0" fmla="*/ 108181 h 235943"/>
                <a:gd name="connsiteX1" fmla="*/ 87082 w 179815"/>
                <a:gd name="connsiteY1" fmla="*/ 31424 h 235943"/>
                <a:gd name="connsiteX2" fmla="*/ 171789 w 179815"/>
                <a:gd name="connsiteY2" fmla="*/ 6043 h 235943"/>
                <a:gd name="connsiteX3" fmla="*/ 147936 w 179815"/>
                <a:gd name="connsiteY3" fmla="*/ 82494 h 235943"/>
                <a:gd name="connsiteX4" fmla="*/ 62923 w 179815"/>
                <a:gd name="connsiteY4" fmla="*/ 108181 h 235943"/>
                <a:gd name="connsiteX5" fmla="*/ 14301 w 179815"/>
                <a:gd name="connsiteY5" fmla="*/ 235395 h 235943"/>
                <a:gd name="connsiteX6" fmla="*/ 6045 w 179815"/>
                <a:gd name="connsiteY6" fmla="*/ 178210 h 235943"/>
                <a:gd name="connsiteX7" fmla="*/ 53137 w 179815"/>
                <a:gd name="connsiteY7" fmla="*/ 135703 h 235943"/>
                <a:gd name="connsiteX8" fmla="*/ 61089 w 179815"/>
                <a:gd name="connsiteY8" fmla="*/ 192277 h 235943"/>
                <a:gd name="connsiteX9" fmla="*/ 14301 w 179815"/>
                <a:gd name="connsiteY9" fmla="*/ 235395 h 23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815" h="235943">
                  <a:moveTo>
                    <a:pt x="62923" y="108181"/>
                  </a:moveTo>
                  <a:cubicBezTo>
                    <a:pt x="46410" y="93808"/>
                    <a:pt x="56807" y="59559"/>
                    <a:pt x="87082" y="31424"/>
                  </a:cubicBezTo>
                  <a:cubicBezTo>
                    <a:pt x="117356" y="3291"/>
                    <a:pt x="154970" y="-8023"/>
                    <a:pt x="171789" y="6043"/>
                  </a:cubicBezTo>
                  <a:cubicBezTo>
                    <a:pt x="188608" y="20110"/>
                    <a:pt x="178211" y="54666"/>
                    <a:pt x="147936" y="82494"/>
                  </a:cubicBezTo>
                  <a:cubicBezTo>
                    <a:pt x="117662" y="110322"/>
                    <a:pt x="79742" y="121943"/>
                    <a:pt x="62923" y="108181"/>
                  </a:cubicBezTo>
                  <a:close/>
                  <a:moveTo>
                    <a:pt x="14301" y="235395"/>
                  </a:moveTo>
                  <a:cubicBezTo>
                    <a:pt x="-683" y="231113"/>
                    <a:pt x="-4659" y="204815"/>
                    <a:pt x="6045" y="178210"/>
                  </a:cubicBezTo>
                  <a:cubicBezTo>
                    <a:pt x="16747" y="151605"/>
                    <a:pt x="36625" y="131728"/>
                    <a:pt x="53137" y="135703"/>
                  </a:cubicBezTo>
                  <a:cubicBezTo>
                    <a:pt x="69651" y="139679"/>
                    <a:pt x="72097" y="166283"/>
                    <a:pt x="61089" y="192277"/>
                  </a:cubicBezTo>
                  <a:cubicBezTo>
                    <a:pt x="50079" y="218270"/>
                    <a:pt x="29285" y="239677"/>
                    <a:pt x="14301" y="235395"/>
                  </a:cubicBezTo>
                  <a:close/>
                </a:path>
              </a:pathLst>
            </a:custGeom>
            <a:solidFill>
              <a:srgbClr val="F7DB00">
                <a:alpha val="50000"/>
              </a:srgbClr>
            </a:solidFill>
            <a:ln w="30569"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C01E7E78-703A-4807-BC84-77C98204B448}"/>
                </a:ext>
              </a:extLst>
            </p:cNvPr>
            <p:cNvSpPr/>
            <p:nvPr/>
          </p:nvSpPr>
          <p:spPr>
            <a:xfrm>
              <a:off x="16984940" y="5397834"/>
              <a:ext cx="1738987" cy="2042339"/>
            </a:xfrm>
            <a:custGeom>
              <a:avLst/>
              <a:gdLst>
                <a:gd name="connsiteX0" fmla="*/ 230976 w 1525131"/>
                <a:gd name="connsiteY0" fmla="*/ 203354 h 1788434"/>
                <a:gd name="connsiteX1" fmla="*/ 3765 w 1525131"/>
                <a:gd name="connsiteY1" fmla="*/ 1647965 h 1788434"/>
                <a:gd name="connsiteX2" fmla="*/ 1525132 w 1525131"/>
                <a:gd name="connsiteY2" fmla="*/ 1640320 h 1788434"/>
                <a:gd name="connsiteX3" fmla="*/ 1012913 w 1525131"/>
                <a:gd name="connsiteY3" fmla="*/ 73083 h 1788434"/>
                <a:gd name="connsiteX4" fmla="*/ 230976 w 1525131"/>
                <a:gd name="connsiteY4" fmla="*/ 203354 h 1788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5131" h="1788434">
                  <a:moveTo>
                    <a:pt x="230976" y="203354"/>
                  </a:moveTo>
                  <a:cubicBezTo>
                    <a:pt x="230976" y="203354"/>
                    <a:pt x="-34460" y="1036360"/>
                    <a:pt x="3765" y="1647965"/>
                  </a:cubicBezTo>
                  <a:cubicBezTo>
                    <a:pt x="3765" y="1647965"/>
                    <a:pt x="1028203" y="1969057"/>
                    <a:pt x="1525132" y="1640320"/>
                  </a:cubicBezTo>
                  <a:cubicBezTo>
                    <a:pt x="1525132" y="1640320"/>
                    <a:pt x="1448681" y="256564"/>
                    <a:pt x="1012913" y="73083"/>
                  </a:cubicBezTo>
                  <a:cubicBezTo>
                    <a:pt x="577144" y="-110399"/>
                    <a:pt x="273177" y="96630"/>
                    <a:pt x="230976" y="203354"/>
                  </a:cubicBezTo>
                  <a:close/>
                </a:path>
              </a:pathLst>
            </a:custGeom>
            <a:solidFill>
              <a:srgbClr val="0176AB"/>
            </a:solidFill>
            <a:ln w="30569"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C26AF4E7-2432-468F-9870-498216A80378}"/>
                </a:ext>
              </a:extLst>
            </p:cNvPr>
            <p:cNvSpPr/>
            <p:nvPr/>
          </p:nvSpPr>
          <p:spPr>
            <a:xfrm>
              <a:off x="17001637" y="5435195"/>
              <a:ext cx="1738329" cy="2004977"/>
            </a:xfrm>
            <a:custGeom>
              <a:avLst/>
              <a:gdLst>
                <a:gd name="connsiteX0" fmla="*/ 1524556 w 1524555"/>
                <a:gd name="connsiteY0" fmla="*/ 1607603 h 1755717"/>
                <a:gd name="connsiteX1" fmla="*/ 1011419 w 1524555"/>
                <a:gd name="connsiteY1" fmla="*/ 40366 h 1755717"/>
                <a:gd name="connsiteX2" fmla="*/ 896743 w 1524555"/>
                <a:gd name="connsiteY2" fmla="*/ 0 h 1755717"/>
                <a:gd name="connsiteX3" fmla="*/ 779926 w 1524555"/>
                <a:gd name="connsiteY3" fmla="*/ 188986 h 1755717"/>
                <a:gd name="connsiteX4" fmla="*/ 1058206 w 1524555"/>
                <a:gd name="connsiteY4" fmla="*/ 713131 h 1755717"/>
                <a:gd name="connsiteX5" fmla="*/ 426419 w 1524555"/>
                <a:gd name="connsiteY5" fmla="*/ 1518308 h 1755717"/>
                <a:gd name="connsiteX6" fmla="*/ 45695 w 1524555"/>
                <a:gd name="connsiteY6" fmla="*/ 967865 h 1755717"/>
                <a:gd name="connsiteX7" fmla="*/ 2271 w 1524555"/>
                <a:gd name="connsiteY7" fmla="*/ 1615248 h 1755717"/>
                <a:gd name="connsiteX8" fmla="*/ 1524556 w 1524555"/>
                <a:gd name="connsiteY8" fmla="*/ 1607603 h 175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555" h="1755717">
                  <a:moveTo>
                    <a:pt x="1524556" y="1607603"/>
                  </a:moveTo>
                  <a:cubicBezTo>
                    <a:pt x="1524556" y="1607603"/>
                    <a:pt x="1448105" y="223848"/>
                    <a:pt x="1011419" y="40366"/>
                  </a:cubicBezTo>
                  <a:cubicBezTo>
                    <a:pt x="974053" y="24584"/>
                    <a:pt x="935756" y="11104"/>
                    <a:pt x="896743" y="0"/>
                  </a:cubicBezTo>
                  <a:cubicBezTo>
                    <a:pt x="740172" y="74616"/>
                    <a:pt x="779926" y="188986"/>
                    <a:pt x="779926" y="188986"/>
                  </a:cubicBezTo>
                  <a:cubicBezTo>
                    <a:pt x="908685" y="342072"/>
                    <a:pt x="1003531" y="520713"/>
                    <a:pt x="1058206" y="713131"/>
                  </a:cubicBezTo>
                  <a:cubicBezTo>
                    <a:pt x="1139856" y="1018934"/>
                    <a:pt x="900412" y="1630538"/>
                    <a:pt x="426419" y="1518308"/>
                  </a:cubicBezTo>
                  <a:cubicBezTo>
                    <a:pt x="75358" y="1435436"/>
                    <a:pt x="40190" y="1123212"/>
                    <a:pt x="45695" y="967865"/>
                  </a:cubicBezTo>
                  <a:cubicBezTo>
                    <a:pt x="8507" y="1181533"/>
                    <a:pt x="-6049" y="1398527"/>
                    <a:pt x="2271" y="1615248"/>
                  </a:cubicBezTo>
                  <a:cubicBezTo>
                    <a:pt x="2271" y="1615248"/>
                    <a:pt x="1027626" y="1936341"/>
                    <a:pt x="1524556" y="1607603"/>
                  </a:cubicBezTo>
                  <a:close/>
                </a:path>
              </a:pathLst>
            </a:custGeom>
            <a:solidFill>
              <a:srgbClr val="0176AB">
                <a:alpha val="40000"/>
              </a:srgbClr>
            </a:solidFill>
            <a:ln w="30569" cap="flat">
              <a:noFill/>
              <a:prstDash val="solid"/>
              <a:miter/>
            </a:ln>
          </p:spPr>
          <p:txBody>
            <a:bodyPr rtlCol="0" anchor="ctr"/>
            <a:lstStyle/>
            <a:p>
              <a:endParaRPr lang="en-US"/>
            </a:p>
          </p:txBody>
        </p:sp>
        <p:grpSp>
          <p:nvGrpSpPr>
            <p:cNvPr id="253" name="Graphic 2">
              <a:extLst>
                <a:ext uri="{FF2B5EF4-FFF2-40B4-BE49-F238E27FC236}">
                  <a16:creationId xmlns:a16="http://schemas.microsoft.com/office/drawing/2014/main" id="{5677214B-2F9A-40D5-BC70-6220FBD3C63A}"/>
                </a:ext>
              </a:extLst>
            </p:cNvPr>
            <p:cNvGrpSpPr/>
            <p:nvPr/>
          </p:nvGrpSpPr>
          <p:grpSpPr>
            <a:xfrm>
              <a:off x="16993068" y="5676505"/>
              <a:ext cx="1174710" cy="1705498"/>
              <a:chOff x="15053581" y="5469351"/>
              <a:chExt cx="1030248" cy="1493470"/>
            </a:xfrm>
            <a:solidFill>
              <a:srgbClr val="0176AB"/>
            </a:solidFill>
          </p:grpSpPr>
          <p:sp>
            <p:nvSpPr>
              <p:cNvPr id="254" name="Freeform: Shape 253">
                <a:extLst>
                  <a:ext uri="{FF2B5EF4-FFF2-40B4-BE49-F238E27FC236}">
                    <a16:creationId xmlns:a16="http://schemas.microsoft.com/office/drawing/2014/main" id="{AFD27433-25B7-498F-BC3F-396F613681BF}"/>
                  </a:ext>
                </a:extLst>
              </p:cNvPr>
              <p:cNvSpPr/>
              <p:nvPr/>
            </p:nvSpPr>
            <p:spPr>
              <a:xfrm>
                <a:off x="15053581" y="5469351"/>
                <a:ext cx="214672" cy="1352869"/>
              </a:xfrm>
              <a:custGeom>
                <a:avLst/>
                <a:gdLst>
                  <a:gd name="connsiteX0" fmla="*/ 5810 w 214672"/>
                  <a:gd name="connsiteY0" fmla="*/ 1352869 h 1352869"/>
                  <a:gd name="connsiteX1" fmla="*/ 2752 w 214672"/>
                  <a:gd name="connsiteY1" fmla="*/ 1322289 h 1352869"/>
                  <a:gd name="connsiteX2" fmla="*/ 0 w 214672"/>
                  <a:gd name="connsiteY2" fmla="*/ 1244310 h 1352869"/>
                  <a:gd name="connsiteX3" fmla="*/ 7645 w 214672"/>
                  <a:gd name="connsiteY3" fmla="*/ 1008230 h 1352869"/>
                  <a:gd name="connsiteX4" fmla="*/ 13761 w 214672"/>
                  <a:gd name="connsiteY4" fmla="*/ 882240 h 1352869"/>
                  <a:gd name="connsiteX5" fmla="*/ 25076 w 214672"/>
                  <a:gd name="connsiteY5" fmla="*/ 772457 h 1352869"/>
                  <a:gd name="connsiteX6" fmla="*/ 36391 w 214672"/>
                  <a:gd name="connsiteY6" fmla="*/ 665732 h 1352869"/>
                  <a:gd name="connsiteX7" fmla="*/ 40060 w 214672"/>
                  <a:gd name="connsiteY7" fmla="*/ 635152 h 1352869"/>
                  <a:gd name="connsiteX8" fmla="*/ 50763 w 214672"/>
                  <a:gd name="connsiteY8" fmla="*/ 557478 h 1352869"/>
                  <a:gd name="connsiteX9" fmla="*/ 72170 w 214672"/>
                  <a:gd name="connsiteY9" fmla="*/ 448918 h 1352869"/>
                  <a:gd name="connsiteX10" fmla="*/ 102750 w 214672"/>
                  <a:gd name="connsiteY10" fmla="*/ 326597 h 1352869"/>
                  <a:gd name="connsiteX11" fmla="*/ 139141 w 214672"/>
                  <a:gd name="connsiteY11" fmla="*/ 204276 h 1352869"/>
                  <a:gd name="connsiteX12" fmla="*/ 174919 w 214672"/>
                  <a:gd name="connsiteY12" fmla="*/ 99997 h 1352869"/>
                  <a:gd name="connsiteX13" fmla="*/ 202441 w 214672"/>
                  <a:gd name="connsiteY13" fmla="*/ 26911 h 1352869"/>
                  <a:gd name="connsiteX14" fmla="*/ 214673 w 214672"/>
                  <a:gd name="connsiteY14" fmla="*/ 0 h 1352869"/>
                  <a:gd name="connsiteX15" fmla="*/ 207945 w 214672"/>
                  <a:gd name="connsiteY15" fmla="*/ 28745 h 1352869"/>
                  <a:gd name="connsiteX16" fmla="*/ 185316 w 214672"/>
                  <a:gd name="connsiteY16" fmla="*/ 103361 h 1352869"/>
                  <a:gd name="connsiteX17" fmla="*/ 154736 w 214672"/>
                  <a:gd name="connsiteY17" fmla="*/ 209169 h 1352869"/>
                  <a:gd name="connsiteX18" fmla="*/ 122627 w 214672"/>
                  <a:gd name="connsiteY18" fmla="*/ 331490 h 1352869"/>
                  <a:gd name="connsiteX19" fmla="*/ 95410 w 214672"/>
                  <a:gd name="connsiteY19" fmla="*/ 453811 h 1352869"/>
                  <a:gd name="connsiteX20" fmla="*/ 77063 w 214672"/>
                  <a:gd name="connsiteY20" fmla="*/ 562065 h 1352869"/>
                  <a:gd name="connsiteX21" fmla="*/ 68194 w 214672"/>
                  <a:gd name="connsiteY21" fmla="*/ 639127 h 1352869"/>
                  <a:gd name="connsiteX22" fmla="*/ 64830 w 214672"/>
                  <a:gd name="connsiteY22" fmla="*/ 669707 h 1352869"/>
                  <a:gd name="connsiteX23" fmla="*/ 51681 w 214672"/>
                  <a:gd name="connsiteY23" fmla="*/ 775821 h 1352869"/>
                  <a:gd name="connsiteX24" fmla="*/ 37614 w 214672"/>
                  <a:gd name="connsiteY24" fmla="*/ 884686 h 1352869"/>
                  <a:gd name="connsiteX25" fmla="*/ 27828 w 214672"/>
                  <a:gd name="connsiteY25" fmla="*/ 1009759 h 1352869"/>
                  <a:gd name="connsiteX26" fmla="*/ 11315 w 214672"/>
                  <a:gd name="connsiteY26" fmla="*/ 1244921 h 1352869"/>
                  <a:gd name="connsiteX27" fmla="*/ 8562 w 214672"/>
                  <a:gd name="connsiteY27" fmla="*/ 1322595 h 1352869"/>
                  <a:gd name="connsiteX28" fmla="*/ 5810 w 214672"/>
                  <a:gd name="connsiteY28" fmla="*/ 1352869 h 135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4672" h="1352869">
                    <a:moveTo>
                      <a:pt x="5810" y="1352869"/>
                    </a:moveTo>
                    <a:cubicBezTo>
                      <a:pt x="3250" y="1342889"/>
                      <a:pt x="2218" y="1332579"/>
                      <a:pt x="2752" y="1322289"/>
                    </a:cubicBezTo>
                    <a:cubicBezTo>
                      <a:pt x="2752" y="1303329"/>
                      <a:pt x="2752" y="1276725"/>
                      <a:pt x="0" y="1244310"/>
                    </a:cubicBezTo>
                    <a:cubicBezTo>
                      <a:pt x="0" y="1180091"/>
                      <a:pt x="4587" y="1094161"/>
                      <a:pt x="7645" y="1008230"/>
                    </a:cubicBezTo>
                    <a:cubicBezTo>
                      <a:pt x="9786" y="965418"/>
                      <a:pt x="10397" y="922300"/>
                      <a:pt x="13761" y="882240"/>
                    </a:cubicBezTo>
                    <a:cubicBezTo>
                      <a:pt x="17125" y="842180"/>
                      <a:pt x="21713" y="804566"/>
                      <a:pt x="25076" y="772457"/>
                    </a:cubicBezTo>
                    <a:cubicBezTo>
                      <a:pt x="31804" y="708544"/>
                      <a:pt x="36391" y="665732"/>
                      <a:pt x="36391" y="665732"/>
                    </a:cubicBezTo>
                    <a:cubicBezTo>
                      <a:pt x="36391" y="665732"/>
                      <a:pt x="37920" y="655029"/>
                      <a:pt x="40060" y="635152"/>
                    </a:cubicBezTo>
                    <a:cubicBezTo>
                      <a:pt x="42201" y="615275"/>
                      <a:pt x="45259" y="589587"/>
                      <a:pt x="50763" y="557478"/>
                    </a:cubicBezTo>
                    <a:cubicBezTo>
                      <a:pt x="56268" y="525369"/>
                      <a:pt x="64219" y="488672"/>
                      <a:pt x="72170" y="448918"/>
                    </a:cubicBezTo>
                    <a:cubicBezTo>
                      <a:pt x="80120" y="409164"/>
                      <a:pt x="92658" y="367575"/>
                      <a:pt x="102750" y="326597"/>
                    </a:cubicBezTo>
                    <a:cubicBezTo>
                      <a:pt x="112841" y="285619"/>
                      <a:pt x="126603" y="243725"/>
                      <a:pt x="139141" y="204276"/>
                    </a:cubicBezTo>
                    <a:cubicBezTo>
                      <a:pt x="151679" y="164827"/>
                      <a:pt x="163298" y="129966"/>
                      <a:pt x="174919" y="99997"/>
                    </a:cubicBezTo>
                    <a:lnTo>
                      <a:pt x="202441" y="26911"/>
                    </a:lnTo>
                    <a:cubicBezTo>
                      <a:pt x="205467" y="17499"/>
                      <a:pt x="209571" y="8469"/>
                      <a:pt x="214673" y="0"/>
                    </a:cubicBezTo>
                    <a:cubicBezTo>
                      <a:pt x="213639" y="9825"/>
                      <a:pt x="211379" y="19482"/>
                      <a:pt x="207945" y="28745"/>
                    </a:cubicBezTo>
                    <a:cubicBezTo>
                      <a:pt x="202441" y="46788"/>
                      <a:pt x="194796" y="72475"/>
                      <a:pt x="185316" y="103361"/>
                    </a:cubicBezTo>
                    <a:cubicBezTo>
                      <a:pt x="175836" y="134247"/>
                      <a:pt x="165439" y="170332"/>
                      <a:pt x="154736" y="209169"/>
                    </a:cubicBezTo>
                    <a:cubicBezTo>
                      <a:pt x="144034" y="248006"/>
                      <a:pt x="131496" y="288983"/>
                      <a:pt x="122627" y="331490"/>
                    </a:cubicBezTo>
                    <a:cubicBezTo>
                      <a:pt x="113759" y="373997"/>
                      <a:pt x="101221" y="414362"/>
                      <a:pt x="95410" y="453811"/>
                    </a:cubicBezTo>
                    <a:cubicBezTo>
                      <a:pt x="89600" y="493259"/>
                      <a:pt x="82261" y="530261"/>
                      <a:pt x="77063" y="562065"/>
                    </a:cubicBezTo>
                    <a:cubicBezTo>
                      <a:pt x="71864" y="593868"/>
                      <a:pt x="70335" y="620473"/>
                      <a:pt x="68194" y="639127"/>
                    </a:cubicBezTo>
                    <a:lnTo>
                      <a:pt x="64830" y="669707"/>
                    </a:lnTo>
                    <a:lnTo>
                      <a:pt x="51681" y="775821"/>
                    </a:lnTo>
                    <a:cubicBezTo>
                      <a:pt x="47400" y="806401"/>
                      <a:pt x="42812" y="844932"/>
                      <a:pt x="37614" y="884686"/>
                    </a:cubicBezTo>
                    <a:cubicBezTo>
                      <a:pt x="32415" y="924441"/>
                      <a:pt x="31498" y="967253"/>
                      <a:pt x="27828" y="1009759"/>
                    </a:cubicBezTo>
                    <a:cubicBezTo>
                      <a:pt x="22324" y="1095384"/>
                      <a:pt x="14373" y="1180703"/>
                      <a:pt x="11315" y="1244921"/>
                    </a:cubicBezTo>
                    <a:cubicBezTo>
                      <a:pt x="11315" y="1277031"/>
                      <a:pt x="9175" y="1303636"/>
                      <a:pt x="8562" y="1322595"/>
                    </a:cubicBezTo>
                    <a:cubicBezTo>
                      <a:pt x="8835" y="1332760"/>
                      <a:pt x="7912" y="1342921"/>
                      <a:pt x="5810" y="1352869"/>
                    </a:cubicBezTo>
                    <a:close/>
                  </a:path>
                </a:pathLst>
              </a:custGeom>
              <a:solidFill>
                <a:srgbClr val="0176AB"/>
              </a:solidFill>
              <a:ln w="30569"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5E5C8A70-B4DB-49F8-9EE2-AA5043803D3C}"/>
                  </a:ext>
                </a:extLst>
              </p:cNvPr>
              <p:cNvSpPr/>
              <p:nvPr/>
            </p:nvSpPr>
            <p:spPr>
              <a:xfrm>
                <a:off x="15167645" y="6843322"/>
                <a:ext cx="916183" cy="119500"/>
              </a:xfrm>
              <a:custGeom>
                <a:avLst/>
                <a:gdLst>
                  <a:gd name="connsiteX0" fmla="*/ 916184 w 916183"/>
                  <a:gd name="connsiteY0" fmla="*/ 81037 h 119500"/>
                  <a:gd name="connsiteX1" fmla="*/ 844932 w 916183"/>
                  <a:gd name="connsiteY1" fmla="*/ 97551 h 119500"/>
                  <a:gd name="connsiteX2" fmla="*/ 685609 w 916183"/>
                  <a:gd name="connsiteY2" fmla="*/ 117734 h 119500"/>
                  <a:gd name="connsiteX3" fmla="*/ 524757 w 916183"/>
                  <a:gd name="connsiteY3" fmla="*/ 117733 h 119500"/>
                  <a:gd name="connsiteX4" fmla="*/ 451670 w 916183"/>
                  <a:gd name="connsiteY4" fmla="*/ 113758 h 119500"/>
                  <a:gd name="connsiteX5" fmla="*/ 378889 w 916183"/>
                  <a:gd name="connsiteY5" fmla="*/ 103055 h 119500"/>
                  <a:gd name="connsiteX6" fmla="*/ 220789 w 916183"/>
                  <a:gd name="connsiteY6" fmla="*/ 72475 h 119500"/>
                  <a:gd name="connsiteX7" fmla="*/ 67888 w 916183"/>
                  <a:gd name="connsiteY7" fmla="*/ 26605 h 119500"/>
                  <a:gd name="connsiteX8" fmla="*/ 0 w 916183"/>
                  <a:gd name="connsiteY8" fmla="*/ 0 h 119500"/>
                  <a:gd name="connsiteX9" fmla="*/ 71252 w 916183"/>
                  <a:gd name="connsiteY9" fmla="*/ 15901 h 119500"/>
                  <a:gd name="connsiteX10" fmla="*/ 226600 w 916183"/>
                  <a:gd name="connsiteY10" fmla="*/ 52597 h 119500"/>
                  <a:gd name="connsiteX11" fmla="*/ 384088 w 916183"/>
                  <a:gd name="connsiteY11" fmla="*/ 77367 h 119500"/>
                  <a:gd name="connsiteX12" fmla="*/ 455645 w 916183"/>
                  <a:gd name="connsiteY12" fmla="*/ 85929 h 119500"/>
                  <a:gd name="connsiteX13" fmla="*/ 527509 w 916183"/>
                  <a:gd name="connsiteY13" fmla="*/ 92046 h 119500"/>
                  <a:gd name="connsiteX14" fmla="*/ 686221 w 916183"/>
                  <a:gd name="connsiteY14" fmla="*/ 98162 h 119500"/>
                  <a:gd name="connsiteX15" fmla="*/ 916184 w 916183"/>
                  <a:gd name="connsiteY15" fmla="*/ 81037 h 11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6183" h="119500">
                    <a:moveTo>
                      <a:pt x="916184" y="81037"/>
                    </a:moveTo>
                    <a:cubicBezTo>
                      <a:pt x="892983" y="88693"/>
                      <a:pt x="869135" y="94220"/>
                      <a:pt x="844932" y="97551"/>
                    </a:cubicBezTo>
                    <a:cubicBezTo>
                      <a:pt x="792288" y="107538"/>
                      <a:pt x="739080" y="114277"/>
                      <a:pt x="685609" y="117734"/>
                    </a:cubicBezTo>
                    <a:cubicBezTo>
                      <a:pt x="627201" y="117733"/>
                      <a:pt x="568486" y="121709"/>
                      <a:pt x="524757" y="117733"/>
                    </a:cubicBezTo>
                    <a:lnTo>
                      <a:pt x="451670" y="113758"/>
                    </a:lnTo>
                    <a:lnTo>
                      <a:pt x="378889" y="103055"/>
                    </a:lnTo>
                    <a:cubicBezTo>
                      <a:pt x="335159" y="97856"/>
                      <a:pt x="278280" y="83790"/>
                      <a:pt x="220789" y="72475"/>
                    </a:cubicBezTo>
                    <a:cubicBezTo>
                      <a:pt x="163298" y="61160"/>
                      <a:pt x="107642" y="41895"/>
                      <a:pt x="67888" y="26605"/>
                    </a:cubicBezTo>
                    <a:cubicBezTo>
                      <a:pt x="44484" y="19859"/>
                      <a:pt x="21756" y="10953"/>
                      <a:pt x="0" y="0"/>
                    </a:cubicBezTo>
                    <a:cubicBezTo>
                      <a:pt x="24175" y="3173"/>
                      <a:pt x="48021" y="8495"/>
                      <a:pt x="71252" y="15901"/>
                    </a:cubicBezTo>
                    <a:cubicBezTo>
                      <a:pt x="112841" y="28439"/>
                      <a:pt x="170026" y="39448"/>
                      <a:pt x="226600" y="52597"/>
                    </a:cubicBezTo>
                    <a:cubicBezTo>
                      <a:pt x="283173" y="65747"/>
                      <a:pt x="340663" y="73698"/>
                      <a:pt x="384088" y="77367"/>
                    </a:cubicBezTo>
                    <a:lnTo>
                      <a:pt x="455645" y="85929"/>
                    </a:lnTo>
                    <a:lnTo>
                      <a:pt x="527509" y="92046"/>
                    </a:lnTo>
                    <a:cubicBezTo>
                      <a:pt x="570627" y="97550"/>
                      <a:pt x="628423" y="96021"/>
                      <a:pt x="686221" y="98162"/>
                    </a:cubicBezTo>
                    <a:cubicBezTo>
                      <a:pt x="800590" y="95104"/>
                      <a:pt x="914960" y="75838"/>
                      <a:pt x="916184" y="81037"/>
                    </a:cubicBezTo>
                    <a:close/>
                  </a:path>
                </a:pathLst>
              </a:custGeom>
              <a:solidFill>
                <a:srgbClr val="0176AB"/>
              </a:solidFill>
              <a:ln w="30569"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AEE625AB-49DF-47D3-8FCD-178EF321799A}"/>
                  </a:ext>
                </a:extLst>
              </p:cNvPr>
              <p:cNvSpPr/>
              <p:nvPr/>
            </p:nvSpPr>
            <p:spPr>
              <a:xfrm>
                <a:off x="15445619" y="6806930"/>
                <a:ext cx="443413" cy="69187"/>
              </a:xfrm>
              <a:custGeom>
                <a:avLst/>
                <a:gdLst>
                  <a:gd name="connsiteX0" fmla="*/ 443413 w 443413"/>
                  <a:gd name="connsiteY0" fmla="*/ 0 h 69187"/>
                  <a:gd name="connsiteX1" fmla="*/ 336689 w 443413"/>
                  <a:gd name="connsiteY1" fmla="*/ 38531 h 69187"/>
                  <a:gd name="connsiteX2" fmla="*/ 225988 w 443413"/>
                  <a:gd name="connsiteY2" fmla="*/ 64831 h 69187"/>
                  <a:gd name="connsiteX3" fmla="*/ 190209 w 443413"/>
                  <a:gd name="connsiteY3" fmla="*/ 67888 h 69187"/>
                  <a:gd name="connsiteX4" fmla="*/ 111006 w 443413"/>
                  <a:gd name="connsiteY4" fmla="*/ 67888 h 69187"/>
                  <a:gd name="connsiteX5" fmla="*/ 0 w 443413"/>
                  <a:gd name="connsiteY5" fmla="*/ 40060 h 69187"/>
                  <a:gd name="connsiteX6" fmla="*/ 111618 w 443413"/>
                  <a:gd name="connsiteY6" fmla="*/ 47706 h 69187"/>
                  <a:gd name="connsiteX7" fmla="*/ 187457 w 443413"/>
                  <a:gd name="connsiteY7" fmla="*/ 40672 h 69187"/>
                  <a:gd name="connsiteX8" fmla="*/ 221707 w 443413"/>
                  <a:gd name="connsiteY8" fmla="*/ 35473 h 69187"/>
                  <a:gd name="connsiteX9" fmla="*/ 332101 w 443413"/>
                  <a:gd name="connsiteY9" fmla="*/ 17737 h 69187"/>
                  <a:gd name="connsiteX10" fmla="*/ 443413 w 443413"/>
                  <a:gd name="connsiteY10" fmla="*/ 1 h 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3413" h="69187">
                    <a:moveTo>
                      <a:pt x="443413" y="0"/>
                    </a:moveTo>
                    <a:cubicBezTo>
                      <a:pt x="409412" y="16842"/>
                      <a:pt x="373607" y="29768"/>
                      <a:pt x="336689" y="38531"/>
                    </a:cubicBezTo>
                    <a:cubicBezTo>
                      <a:pt x="282256" y="54433"/>
                      <a:pt x="225988" y="64831"/>
                      <a:pt x="225988" y="64831"/>
                    </a:cubicBezTo>
                    <a:lnTo>
                      <a:pt x="190209" y="67888"/>
                    </a:lnTo>
                    <a:cubicBezTo>
                      <a:pt x="163837" y="69620"/>
                      <a:pt x="137379" y="69620"/>
                      <a:pt x="111006" y="67888"/>
                    </a:cubicBezTo>
                    <a:cubicBezTo>
                      <a:pt x="72426" y="66755"/>
                      <a:pt x="34552" y="57260"/>
                      <a:pt x="0" y="40060"/>
                    </a:cubicBezTo>
                    <a:cubicBezTo>
                      <a:pt x="1835" y="35779"/>
                      <a:pt x="55961" y="49541"/>
                      <a:pt x="111618" y="47706"/>
                    </a:cubicBezTo>
                    <a:cubicBezTo>
                      <a:pt x="139446" y="45565"/>
                      <a:pt x="166968" y="44648"/>
                      <a:pt x="187457" y="40672"/>
                    </a:cubicBezTo>
                    <a:lnTo>
                      <a:pt x="221707" y="35473"/>
                    </a:lnTo>
                    <a:cubicBezTo>
                      <a:pt x="221707" y="35473"/>
                      <a:pt x="277057" y="28440"/>
                      <a:pt x="332101" y="17737"/>
                    </a:cubicBezTo>
                    <a:cubicBezTo>
                      <a:pt x="368635" y="8679"/>
                      <a:pt x="405873" y="2745"/>
                      <a:pt x="443413" y="1"/>
                    </a:cubicBezTo>
                    <a:close/>
                  </a:path>
                </a:pathLst>
              </a:custGeom>
              <a:solidFill>
                <a:srgbClr val="0176AB"/>
              </a:solidFill>
              <a:ln w="30569" cap="flat">
                <a:noFill/>
                <a:prstDash val="solid"/>
                <a:miter/>
              </a:ln>
            </p:spPr>
            <p:txBody>
              <a:bodyPr rtlCol="0" anchor="ctr"/>
              <a:lstStyle/>
              <a:p>
                <a:endParaRPr lang="en-US"/>
              </a:p>
            </p:txBody>
          </p:sp>
        </p:grpSp>
        <p:sp>
          <p:nvSpPr>
            <p:cNvPr id="257" name="Freeform: Shape 256">
              <a:extLst>
                <a:ext uri="{FF2B5EF4-FFF2-40B4-BE49-F238E27FC236}">
                  <a16:creationId xmlns:a16="http://schemas.microsoft.com/office/drawing/2014/main" id="{CD39BFF5-54DA-490F-9DF5-FBF149FA7FC8}"/>
                </a:ext>
              </a:extLst>
            </p:cNvPr>
            <p:cNvSpPr/>
            <p:nvPr/>
          </p:nvSpPr>
          <p:spPr>
            <a:xfrm>
              <a:off x="17199337" y="5989335"/>
              <a:ext cx="136151" cy="308428"/>
            </a:xfrm>
            <a:custGeom>
              <a:avLst/>
              <a:gdLst>
                <a:gd name="connsiteX0" fmla="*/ 31324 w 119408"/>
                <a:gd name="connsiteY0" fmla="*/ 133084 h 270084"/>
                <a:gd name="connsiteX1" fmla="*/ 31324 w 119408"/>
                <a:gd name="connsiteY1" fmla="*/ 52659 h 270084"/>
                <a:gd name="connsiteX2" fmla="*/ 103494 w 119408"/>
                <a:gd name="connsiteY2" fmla="*/ 1590 h 270084"/>
                <a:gd name="connsiteX3" fmla="*/ 105022 w 119408"/>
                <a:gd name="connsiteY3" fmla="*/ 82015 h 270084"/>
                <a:gd name="connsiteX4" fmla="*/ 31324 w 119408"/>
                <a:gd name="connsiteY4" fmla="*/ 133084 h 270084"/>
                <a:gd name="connsiteX5" fmla="*/ 26126 w 119408"/>
                <a:gd name="connsiteY5" fmla="*/ 270084 h 270084"/>
                <a:gd name="connsiteX6" fmla="*/ 132 w 119408"/>
                <a:gd name="connsiteY6" fmla="*/ 218403 h 270084"/>
                <a:gd name="connsiteX7" fmla="*/ 30712 w 119408"/>
                <a:gd name="connsiteY7" fmla="*/ 163053 h 270084"/>
                <a:gd name="connsiteX8" fmla="*/ 56400 w 119408"/>
                <a:gd name="connsiteY8" fmla="*/ 214428 h 270084"/>
                <a:gd name="connsiteX9" fmla="*/ 26126 w 119408"/>
                <a:gd name="connsiteY9" fmla="*/ 270084 h 270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408" h="270084">
                  <a:moveTo>
                    <a:pt x="31324" y="133084"/>
                  </a:moveTo>
                  <a:cubicBezTo>
                    <a:pt x="11141" y="124828"/>
                    <a:pt x="10223" y="89049"/>
                    <a:pt x="31324" y="52659"/>
                  </a:cubicBezTo>
                  <a:cubicBezTo>
                    <a:pt x="52424" y="16268"/>
                    <a:pt x="83004" y="-6362"/>
                    <a:pt x="103494" y="1590"/>
                  </a:cubicBezTo>
                  <a:cubicBezTo>
                    <a:pt x="123982" y="9540"/>
                    <a:pt x="124899" y="45625"/>
                    <a:pt x="105022" y="82015"/>
                  </a:cubicBezTo>
                  <a:cubicBezTo>
                    <a:pt x="85145" y="118406"/>
                    <a:pt x="51813" y="140729"/>
                    <a:pt x="31324" y="133084"/>
                  </a:cubicBezTo>
                  <a:close/>
                  <a:moveTo>
                    <a:pt x="26126" y="270084"/>
                  </a:moveTo>
                  <a:cubicBezTo>
                    <a:pt x="10529" y="270084"/>
                    <a:pt x="-1397" y="248066"/>
                    <a:pt x="132" y="218403"/>
                  </a:cubicBezTo>
                  <a:cubicBezTo>
                    <a:pt x="1661" y="188740"/>
                    <a:pt x="15422" y="164276"/>
                    <a:pt x="30712" y="163053"/>
                  </a:cubicBezTo>
                  <a:cubicBezTo>
                    <a:pt x="46003" y="161830"/>
                    <a:pt x="57623" y="184765"/>
                    <a:pt x="56400" y="214428"/>
                  </a:cubicBezTo>
                  <a:cubicBezTo>
                    <a:pt x="55176" y="244091"/>
                    <a:pt x="42944" y="268555"/>
                    <a:pt x="26126" y="270084"/>
                  </a:cubicBezTo>
                  <a:close/>
                </a:path>
              </a:pathLst>
            </a:custGeom>
            <a:solidFill>
              <a:srgbClr val="F7DB00">
                <a:alpha val="50000"/>
              </a:srgbClr>
            </a:solidFill>
            <a:ln w="30569"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3A8F3FB0-3C65-4A99-8B6E-8A027963DE99}"/>
                </a:ext>
              </a:extLst>
            </p:cNvPr>
            <p:cNvSpPr/>
            <p:nvPr/>
          </p:nvSpPr>
          <p:spPr>
            <a:xfrm>
              <a:off x="17232624" y="5296445"/>
              <a:ext cx="980179" cy="506073"/>
            </a:xfrm>
            <a:custGeom>
              <a:avLst/>
              <a:gdLst>
                <a:gd name="connsiteX0" fmla="*/ 188059 w 859640"/>
                <a:gd name="connsiteY0" fmla="*/ 60034 h 443158"/>
                <a:gd name="connsiteX1" fmla="*/ 29653 w 859640"/>
                <a:gd name="connsiteY1" fmla="*/ 354828 h 443158"/>
                <a:gd name="connsiteX2" fmla="*/ 362978 w 859640"/>
                <a:gd name="connsiteY2" fmla="*/ 293667 h 443158"/>
                <a:gd name="connsiteX3" fmla="*/ 722907 w 859640"/>
                <a:gd name="connsiteY3" fmla="*/ 409260 h 443158"/>
                <a:gd name="connsiteX4" fmla="*/ 188059 w 859640"/>
                <a:gd name="connsiteY4" fmla="*/ 60034 h 443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640" h="443158">
                  <a:moveTo>
                    <a:pt x="188059" y="60034"/>
                  </a:moveTo>
                  <a:cubicBezTo>
                    <a:pt x="188059" y="60034"/>
                    <a:pt x="-89304" y="225779"/>
                    <a:pt x="29653" y="354828"/>
                  </a:cubicBezTo>
                  <a:cubicBezTo>
                    <a:pt x="148611" y="483876"/>
                    <a:pt x="362978" y="293667"/>
                    <a:pt x="362978" y="293667"/>
                  </a:cubicBezTo>
                  <a:cubicBezTo>
                    <a:pt x="362978" y="293667"/>
                    <a:pt x="475207" y="528829"/>
                    <a:pt x="722907" y="409260"/>
                  </a:cubicBezTo>
                  <a:cubicBezTo>
                    <a:pt x="970607" y="289692"/>
                    <a:pt x="931159" y="-160755"/>
                    <a:pt x="188059" y="60034"/>
                  </a:cubicBezTo>
                  <a:close/>
                </a:path>
              </a:pathLst>
            </a:custGeom>
            <a:solidFill>
              <a:srgbClr val="0176AB">
                <a:alpha val="70000"/>
              </a:srgbClr>
            </a:solidFill>
            <a:ln w="30569"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E72F5803-92D4-4AAD-9762-BC13776D614A}"/>
                </a:ext>
              </a:extLst>
            </p:cNvPr>
            <p:cNvSpPr/>
            <p:nvPr/>
          </p:nvSpPr>
          <p:spPr>
            <a:xfrm>
              <a:off x="17230532" y="5224857"/>
              <a:ext cx="980098" cy="506073"/>
            </a:xfrm>
            <a:custGeom>
              <a:avLst/>
              <a:gdLst>
                <a:gd name="connsiteX0" fmla="*/ 188059 w 859568"/>
                <a:gd name="connsiteY0" fmla="*/ 60034 h 443158"/>
                <a:gd name="connsiteX1" fmla="*/ 29653 w 859568"/>
                <a:gd name="connsiteY1" fmla="*/ 354828 h 443158"/>
                <a:gd name="connsiteX2" fmla="*/ 362977 w 859568"/>
                <a:gd name="connsiteY2" fmla="*/ 293667 h 443158"/>
                <a:gd name="connsiteX3" fmla="*/ 722907 w 859568"/>
                <a:gd name="connsiteY3" fmla="*/ 409260 h 443158"/>
                <a:gd name="connsiteX4" fmla="*/ 188059 w 859568"/>
                <a:gd name="connsiteY4" fmla="*/ 60034 h 443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568" h="443158">
                  <a:moveTo>
                    <a:pt x="188059" y="60034"/>
                  </a:moveTo>
                  <a:cubicBezTo>
                    <a:pt x="188059" y="60034"/>
                    <a:pt x="-89304" y="225779"/>
                    <a:pt x="29653" y="354828"/>
                  </a:cubicBezTo>
                  <a:cubicBezTo>
                    <a:pt x="148611" y="483876"/>
                    <a:pt x="362977" y="293667"/>
                    <a:pt x="362977" y="293667"/>
                  </a:cubicBezTo>
                  <a:cubicBezTo>
                    <a:pt x="362977" y="293667"/>
                    <a:pt x="475207" y="528829"/>
                    <a:pt x="722907" y="409260"/>
                  </a:cubicBezTo>
                  <a:cubicBezTo>
                    <a:pt x="970607" y="289692"/>
                    <a:pt x="930853" y="-160755"/>
                    <a:pt x="188059" y="60034"/>
                  </a:cubicBezTo>
                  <a:close/>
                </a:path>
              </a:pathLst>
            </a:custGeom>
            <a:solidFill>
              <a:srgbClr val="FFFFFF"/>
            </a:solidFill>
            <a:ln w="30569"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AECBC963-3B41-46B5-A294-B89C90261125}"/>
                </a:ext>
              </a:extLst>
            </p:cNvPr>
            <p:cNvSpPr/>
            <p:nvPr/>
          </p:nvSpPr>
          <p:spPr>
            <a:xfrm>
              <a:off x="17230791" y="5225316"/>
              <a:ext cx="979649" cy="505263"/>
            </a:xfrm>
            <a:custGeom>
              <a:avLst/>
              <a:gdLst>
                <a:gd name="connsiteX0" fmla="*/ 544396 w 859175"/>
                <a:gd name="connsiteY0" fmla="*/ 0 h 442449"/>
                <a:gd name="connsiteX1" fmla="*/ 362750 w 859175"/>
                <a:gd name="connsiteY1" fmla="*/ 33332 h 442449"/>
                <a:gd name="connsiteX2" fmla="*/ 190584 w 859175"/>
                <a:gd name="connsiteY2" fmla="*/ 175836 h 442449"/>
                <a:gd name="connsiteX3" fmla="*/ 710448 w 859175"/>
                <a:gd name="connsiteY3" fmla="*/ 161158 h 442449"/>
                <a:gd name="connsiteX4" fmla="*/ 649287 w 859175"/>
                <a:gd name="connsiteY4" fmla="*/ 380418 h 442449"/>
                <a:gd name="connsiteX5" fmla="*/ 359998 w 859175"/>
                <a:gd name="connsiteY5" fmla="*/ 265437 h 442449"/>
                <a:gd name="connsiteX6" fmla="*/ 112910 w 859175"/>
                <a:gd name="connsiteY6" fmla="*/ 349227 h 442449"/>
                <a:gd name="connsiteX7" fmla="*/ 2209 w 859175"/>
                <a:gd name="connsiteY7" fmla="*/ 262379 h 442449"/>
                <a:gd name="connsiteX8" fmla="*/ 29426 w 859175"/>
                <a:gd name="connsiteY8" fmla="*/ 354120 h 442449"/>
                <a:gd name="connsiteX9" fmla="*/ 362750 w 859175"/>
                <a:gd name="connsiteY9" fmla="*/ 292959 h 442449"/>
                <a:gd name="connsiteX10" fmla="*/ 722680 w 859175"/>
                <a:gd name="connsiteY10" fmla="*/ 408552 h 442449"/>
                <a:gd name="connsiteX11" fmla="*/ 544396 w 859175"/>
                <a:gd name="connsiteY11" fmla="*/ 0 h 44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9175" h="442449">
                  <a:moveTo>
                    <a:pt x="544396" y="0"/>
                  </a:moveTo>
                  <a:cubicBezTo>
                    <a:pt x="487212" y="10703"/>
                    <a:pt x="427275" y="25076"/>
                    <a:pt x="362750" y="33332"/>
                  </a:cubicBezTo>
                  <a:cubicBezTo>
                    <a:pt x="152359" y="59326"/>
                    <a:pt x="190584" y="175836"/>
                    <a:pt x="190584" y="175836"/>
                  </a:cubicBezTo>
                  <a:cubicBezTo>
                    <a:pt x="348794" y="283942"/>
                    <a:pt x="558589" y="278018"/>
                    <a:pt x="710448" y="161158"/>
                  </a:cubicBezTo>
                  <a:cubicBezTo>
                    <a:pt x="729101" y="146480"/>
                    <a:pt x="822677" y="309778"/>
                    <a:pt x="649287" y="380418"/>
                  </a:cubicBezTo>
                  <a:cubicBezTo>
                    <a:pt x="475897" y="451058"/>
                    <a:pt x="359998" y="265437"/>
                    <a:pt x="359998" y="265437"/>
                  </a:cubicBezTo>
                  <a:cubicBezTo>
                    <a:pt x="288643" y="318936"/>
                    <a:pt x="202088" y="348287"/>
                    <a:pt x="112910" y="349227"/>
                  </a:cubicBezTo>
                  <a:cubicBezTo>
                    <a:pt x="58488" y="355353"/>
                    <a:pt x="9212" y="316695"/>
                    <a:pt x="2209" y="262379"/>
                  </a:cubicBezTo>
                  <a:cubicBezTo>
                    <a:pt x="-4889" y="295597"/>
                    <a:pt x="5361" y="330147"/>
                    <a:pt x="29426" y="354120"/>
                  </a:cubicBezTo>
                  <a:cubicBezTo>
                    <a:pt x="148077" y="483168"/>
                    <a:pt x="362750" y="292959"/>
                    <a:pt x="362750" y="292959"/>
                  </a:cubicBezTo>
                  <a:cubicBezTo>
                    <a:pt x="362750" y="292959"/>
                    <a:pt x="474980" y="528121"/>
                    <a:pt x="722680" y="408552"/>
                  </a:cubicBezTo>
                  <a:cubicBezTo>
                    <a:pt x="922063" y="313142"/>
                    <a:pt x="934907" y="1835"/>
                    <a:pt x="544396" y="0"/>
                  </a:cubicBezTo>
                  <a:close/>
                </a:path>
              </a:pathLst>
            </a:custGeom>
            <a:solidFill>
              <a:srgbClr val="8F83FF">
                <a:alpha val="30000"/>
              </a:srgbClr>
            </a:solidFill>
            <a:ln w="30569"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FB396E37-910A-40F5-843C-7BD379E0A237}"/>
                </a:ext>
              </a:extLst>
            </p:cNvPr>
            <p:cNvSpPr/>
            <p:nvPr/>
          </p:nvSpPr>
          <p:spPr>
            <a:xfrm>
              <a:off x="17436939" y="5352782"/>
              <a:ext cx="613333" cy="184114"/>
            </a:xfrm>
            <a:custGeom>
              <a:avLst/>
              <a:gdLst>
                <a:gd name="connsiteX0" fmla="*/ 535461 w 537907"/>
                <a:gd name="connsiteY0" fmla="*/ 0 h 161225"/>
                <a:gd name="connsiteX1" fmla="*/ 537907 w 537907"/>
                <a:gd name="connsiteY1" fmla="*/ 12844 h 161225"/>
                <a:gd name="connsiteX2" fmla="*/ 537907 w 537907"/>
                <a:gd name="connsiteY2" fmla="*/ 19571 h 161225"/>
                <a:gd name="connsiteX3" fmla="*/ 536072 w 537907"/>
                <a:gd name="connsiteY3" fmla="*/ 27522 h 161225"/>
                <a:gd name="connsiteX4" fmla="*/ 529956 w 537907"/>
                <a:gd name="connsiteY4" fmla="*/ 46176 h 161225"/>
                <a:gd name="connsiteX5" fmla="*/ 449836 w 537907"/>
                <a:gd name="connsiteY5" fmla="*/ 116205 h 161225"/>
                <a:gd name="connsiteX6" fmla="*/ 346781 w 537907"/>
                <a:gd name="connsiteY6" fmla="*/ 151678 h 161225"/>
                <a:gd name="connsiteX7" fmla="*/ 297547 w 537907"/>
                <a:gd name="connsiteY7" fmla="*/ 160546 h 161225"/>
                <a:gd name="connsiteX8" fmla="*/ 283479 w 537907"/>
                <a:gd name="connsiteY8" fmla="*/ 160546 h 161225"/>
                <a:gd name="connsiteX9" fmla="*/ 246783 w 537907"/>
                <a:gd name="connsiteY9" fmla="*/ 160546 h 161225"/>
                <a:gd name="connsiteX10" fmla="*/ 139446 w 537907"/>
                <a:gd name="connsiteY10" fmla="*/ 136082 h 161225"/>
                <a:gd name="connsiteX11" fmla="*/ 42507 w 537907"/>
                <a:gd name="connsiteY11" fmla="*/ 91741 h 161225"/>
                <a:gd name="connsiteX12" fmla="*/ 0 w 537907"/>
                <a:gd name="connsiteY12" fmla="*/ 69111 h 161225"/>
                <a:gd name="connsiteX13" fmla="*/ 48622 w 537907"/>
                <a:gd name="connsiteY13" fmla="*/ 81955 h 161225"/>
                <a:gd name="connsiteX14" fmla="*/ 148009 w 537907"/>
                <a:gd name="connsiteY14" fmla="*/ 118039 h 161225"/>
                <a:gd name="connsiteX15" fmla="*/ 249230 w 537907"/>
                <a:gd name="connsiteY15" fmla="*/ 135776 h 161225"/>
                <a:gd name="connsiteX16" fmla="*/ 282868 w 537907"/>
                <a:gd name="connsiteY16" fmla="*/ 135776 h 161225"/>
                <a:gd name="connsiteX17" fmla="*/ 295711 w 537907"/>
                <a:gd name="connsiteY17" fmla="*/ 135776 h 161225"/>
                <a:gd name="connsiteX18" fmla="*/ 342805 w 537907"/>
                <a:gd name="connsiteY18" fmla="*/ 129354 h 161225"/>
                <a:gd name="connsiteX19" fmla="*/ 442497 w 537907"/>
                <a:gd name="connsiteY19" fmla="*/ 100915 h 161225"/>
                <a:gd name="connsiteX20" fmla="*/ 521700 w 537907"/>
                <a:gd name="connsiteY20" fmla="*/ 42507 h 161225"/>
                <a:gd name="connsiteX21" fmla="*/ 535461 w 537907"/>
                <a:gd name="connsiteY21" fmla="*/ 0 h 16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907" h="161225">
                  <a:moveTo>
                    <a:pt x="535461" y="0"/>
                  </a:moveTo>
                  <a:cubicBezTo>
                    <a:pt x="535461" y="0"/>
                    <a:pt x="537296" y="4587"/>
                    <a:pt x="537907" y="12844"/>
                  </a:cubicBezTo>
                  <a:cubicBezTo>
                    <a:pt x="537768" y="15084"/>
                    <a:pt x="537768" y="17331"/>
                    <a:pt x="537907" y="19571"/>
                  </a:cubicBezTo>
                  <a:lnTo>
                    <a:pt x="536072" y="27522"/>
                  </a:lnTo>
                  <a:cubicBezTo>
                    <a:pt x="535208" y="34065"/>
                    <a:pt x="533135" y="40391"/>
                    <a:pt x="529956" y="46176"/>
                  </a:cubicBezTo>
                  <a:cubicBezTo>
                    <a:pt x="511532" y="77575"/>
                    <a:pt x="483417" y="102148"/>
                    <a:pt x="449836" y="116205"/>
                  </a:cubicBezTo>
                  <a:cubicBezTo>
                    <a:pt x="416994" y="132029"/>
                    <a:pt x="382404" y="143936"/>
                    <a:pt x="346781" y="151678"/>
                  </a:cubicBezTo>
                  <a:cubicBezTo>
                    <a:pt x="316200" y="158100"/>
                    <a:pt x="297547" y="160546"/>
                    <a:pt x="297547" y="160546"/>
                  </a:cubicBezTo>
                  <a:lnTo>
                    <a:pt x="283479" y="160546"/>
                  </a:lnTo>
                  <a:cubicBezTo>
                    <a:pt x="271264" y="161452"/>
                    <a:pt x="258999" y="161452"/>
                    <a:pt x="246783" y="160546"/>
                  </a:cubicBezTo>
                  <a:cubicBezTo>
                    <a:pt x="209940" y="158082"/>
                    <a:pt x="173717" y="149826"/>
                    <a:pt x="139446" y="136082"/>
                  </a:cubicBezTo>
                  <a:cubicBezTo>
                    <a:pt x="102445" y="122015"/>
                    <a:pt x="68195" y="105502"/>
                    <a:pt x="42507" y="91741"/>
                  </a:cubicBezTo>
                  <a:cubicBezTo>
                    <a:pt x="27522" y="85842"/>
                    <a:pt x="13260" y="78249"/>
                    <a:pt x="0" y="69111"/>
                  </a:cubicBezTo>
                  <a:cubicBezTo>
                    <a:pt x="16752" y="70967"/>
                    <a:pt x="33138" y="75296"/>
                    <a:pt x="48622" y="81955"/>
                  </a:cubicBezTo>
                  <a:cubicBezTo>
                    <a:pt x="76145" y="91435"/>
                    <a:pt x="111619" y="106725"/>
                    <a:pt x="148009" y="118039"/>
                  </a:cubicBezTo>
                  <a:cubicBezTo>
                    <a:pt x="180616" y="129201"/>
                    <a:pt x="214770" y="135186"/>
                    <a:pt x="249230" y="135776"/>
                  </a:cubicBezTo>
                  <a:cubicBezTo>
                    <a:pt x="260419" y="136806"/>
                    <a:pt x="271679" y="136806"/>
                    <a:pt x="282868" y="135776"/>
                  </a:cubicBezTo>
                  <a:lnTo>
                    <a:pt x="295711" y="135776"/>
                  </a:lnTo>
                  <a:cubicBezTo>
                    <a:pt x="295711" y="135776"/>
                    <a:pt x="314672" y="134247"/>
                    <a:pt x="342805" y="129354"/>
                  </a:cubicBezTo>
                  <a:cubicBezTo>
                    <a:pt x="376945" y="123411"/>
                    <a:pt x="410360" y="113878"/>
                    <a:pt x="442497" y="100915"/>
                  </a:cubicBezTo>
                  <a:cubicBezTo>
                    <a:pt x="474122" y="89761"/>
                    <a:pt x="501700" y="69424"/>
                    <a:pt x="521700" y="42507"/>
                  </a:cubicBezTo>
                  <a:cubicBezTo>
                    <a:pt x="528078" y="28982"/>
                    <a:pt x="532703" y="14697"/>
                    <a:pt x="535461" y="0"/>
                  </a:cubicBezTo>
                  <a:close/>
                </a:path>
              </a:pathLst>
            </a:custGeom>
            <a:solidFill>
              <a:srgbClr val="AEA1FD"/>
            </a:solidFill>
            <a:ln w="30569"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1E2DC140-D954-4478-B943-FFA16DCAE1FF}"/>
                </a:ext>
              </a:extLst>
            </p:cNvPr>
            <p:cNvSpPr/>
            <p:nvPr/>
          </p:nvSpPr>
          <p:spPr>
            <a:xfrm>
              <a:off x="17814215" y="5589625"/>
              <a:ext cx="134673" cy="62582"/>
            </a:xfrm>
            <a:custGeom>
              <a:avLst/>
              <a:gdLst>
                <a:gd name="connsiteX0" fmla="*/ 611 w 118111"/>
                <a:gd name="connsiteY0" fmla="*/ 36019 h 54802"/>
                <a:gd name="connsiteX1" fmla="*/ 49845 w 118111"/>
                <a:gd name="connsiteY1" fmla="*/ 1157 h 54802"/>
                <a:gd name="connsiteX2" fmla="*/ 117122 w 118111"/>
                <a:gd name="connsiteY2" fmla="*/ 19199 h 54802"/>
                <a:gd name="connsiteX3" fmla="*/ 68193 w 118111"/>
                <a:gd name="connsiteY3" fmla="*/ 53755 h 54802"/>
                <a:gd name="connsiteX4" fmla="*/ 611 w 118111"/>
                <a:gd name="connsiteY4" fmla="*/ 36019 h 54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111" h="54802">
                  <a:moveTo>
                    <a:pt x="611" y="36019"/>
                  </a:moveTo>
                  <a:cubicBezTo>
                    <a:pt x="-3976" y="21340"/>
                    <a:pt x="17736" y="5438"/>
                    <a:pt x="49845" y="1157"/>
                  </a:cubicBezTo>
                  <a:cubicBezTo>
                    <a:pt x="81955" y="-3124"/>
                    <a:pt x="111005" y="4827"/>
                    <a:pt x="117122" y="19199"/>
                  </a:cubicBezTo>
                  <a:cubicBezTo>
                    <a:pt x="123238" y="33572"/>
                    <a:pt x="100303" y="49780"/>
                    <a:pt x="68193" y="53755"/>
                  </a:cubicBezTo>
                  <a:cubicBezTo>
                    <a:pt x="36084" y="57731"/>
                    <a:pt x="6115" y="50086"/>
                    <a:pt x="611" y="36019"/>
                  </a:cubicBezTo>
                  <a:close/>
                </a:path>
              </a:pathLst>
            </a:custGeom>
            <a:solidFill>
              <a:srgbClr val="8F83FF">
                <a:alpha val="30000"/>
              </a:srgbClr>
            </a:solidFill>
            <a:ln w="30569"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BE14AE60-4382-4FF2-9467-67EB074BDB98}"/>
                </a:ext>
              </a:extLst>
            </p:cNvPr>
            <p:cNvSpPr/>
            <p:nvPr/>
          </p:nvSpPr>
          <p:spPr>
            <a:xfrm>
              <a:off x="17287247" y="5521094"/>
              <a:ext cx="96498" cy="44359"/>
            </a:xfrm>
            <a:custGeom>
              <a:avLst/>
              <a:gdLst>
                <a:gd name="connsiteX0" fmla="*/ 95 w 84631"/>
                <a:gd name="connsiteY0" fmla="*/ 19273 h 38844"/>
                <a:gd name="connsiteX1" fmla="*/ 38932 w 84631"/>
                <a:gd name="connsiteY1" fmla="*/ 8 h 38844"/>
                <a:gd name="connsiteX2" fmla="*/ 84497 w 84631"/>
                <a:gd name="connsiteY2" fmla="*/ 19273 h 38844"/>
                <a:gd name="connsiteX3" fmla="*/ 45659 w 84631"/>
                <a:gd name="connsiteY3" fmla="*/ 38845 h 38844"/>
                <a:gd name="connsiteX4" fmla="*/ 95 w 84631"/>
                <a:gd name="connsiteY4" fmla="*/ 19273 h 38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31" h="38844">
                  <a:moveTo>
                    <a:pt x="95" y="19273"/>
                  </a:moveTo>
                  <a:cubicBezTo>
                    <a:pt x="-1434" y="8570"/>
                    <a:pt x="15691" y="-298"/>
                    <a:pt x="38932" y="8"/>
                  </a:cubicBezTo>
                  <a:cubicBezTo>
                    <a:pt x="62173" y="313"/>
                    <a:pt x="82662" y="8570"/>
                    <a:pt x="84497" y="19273"/>
                  </a:cubicBezTo>
                  <a:cubicBezTo>
                    <a:pt x="86331" y="29976"/>
                    <a:pt x="69206" y="38845"/>
                    <a:pt x="45659" y="38845"/>
                  </a:cubicBezTo>
                  <a:cubicBezTo>
                    <a:pt x="22113" y="38845"/>
                    <a:pt x="2236" y="29976"/>
                    <a:pt x="95" y="19273"/>
                  </a:cubicBezTo>
                  <a:close/>
                </a:path>
              </a:pathLst>
            </a:custGeom>
            <a:solidFill>
              <a:srgbClr val="8F83FF">
                <a:alpha val="30000"/>
              </a:srgbClr>
            </a:solidFill>
            <a:ln w="30569"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FC9ACFA9-F604-4A2F-B2B6-D2876841EDB1}"/>
                </a:ext>
              </a:extLst>
            </p:cNvPr>
            <p:cNvSpPr/>
            <p:nvPr/>
          </p:nvSpPr>
          <p:spPr>
            <a:xfrm>
              <a:off x="17759881" y="5270262"/>
              <a:ext cx="1139789" cy="2052801"/>
            </a:xfrm>
            <a:custGeom>
              <a:avLst/>
              <a:gdLst>
                <a:gd name="connsiteX0" fmla="*/ 244589 w 999622"/>
                <a:gd name="connsiteY0" fmla="*/ 1571304 h 1797596"/>
                <a:gd name="connsiteX1" fmla="*/ 127160 w 999622"/>
                <a:gd name="connsiteY1" fmla="*/ 1420849 h 1797596"/>
                <a:gd name="connsiteX2" fmla="*/ 18601 w 999622"/>
                <a:gd name="connsiteY2" fmla="*/ 675609 h 1797596"/>
                <a:gd name="connsiteX3" fmla="*/ 808488 w 999622"/>
                <a:gd name="connsiteY3" fmla="*/ 38622 h 1797596"/>
                <a:gd name="connsiteX4" fmla="*/ 658950 w 999622"/>
                <a:gd name="connsiteY4" fmla="*/ 69203 h 1797596"/>
                <a:gd name="connsiteX5" fmla="*/ 404218 w 999622"/>
                <a:gd name="connsiteY5" fmla="*/ 286016 h 1797596"/>
                <a:gd name="connsiteX6" fmla="*/ 381894 w 999622"/>
                <a:gd name="connsiteY6" fmla="*/ 1375284 h 1797596"/>
                <a:gd name="connsiteX7" fmla="*/ 827448 w 999622"/>
                <a:gd name="connsiteY7" fmla="*/ 1587511 h 1797596"/>
                <a:gd name="connsiteX8" fmla="*/ 999614 w 999622"/>
                <a:gd name="connsiteY8" fmla="*/ 1599132 h 1797596"/>
                <a:gd name="connsiteX9" fmla="*/ 737542 w 999622"/>
                <a:gd name="connsiteY9" fmla="*/ 1796375 h 1797596"/>
                <a:gd name="connsiteX10" fmla="*/ 244588 w 999622"/>
                <a:gd name="connsiteY10" fmla="*/ 1571304 h 179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9622" h="1797596">
                  <a:moveTo>
                    <a:pt x="244589" y="1571304"/>
                  </a:moveTo>
                  <a:cubicBezTo>
                    <a:pt x="208810" y="1526657"/>
                    <a:pt x="150402" y="1474059"/>
                    <a:pt x="127160" y="1420849"/>
                  </a:cubicBezTo>
                  <a:cubicBezTo>
                    <a:pt x="18601" y="1173149"/>
                    <a:pt x="-29410" y="948996"/>
                    <a:pt x="18601" y="675609"/>
                  </a:cubicBezTo>
                  <a:cubicBezTo>
                    <a:pt x="117681" y="113238"/>
                    <a:pt x="446724" y="-93790"/>
                    <a:pt x="808488" y="38622"/>
                  </a:cubicBezTo>
                  <a:cubicBezTo>
                    <a:pt x="764758" y="60946"/>
                    <a:pt x="729897" y="56971"/>
                    <a:pt x="658950" y="69203"/>
                  </a:cubicBezTo>
                  <a:cubicBezTo>
                    <a:pt x="595345" y="109874"/>
                    <a:pt x="510637" y="130363"/>
                    <a:pt x="404218" y="286016"/>
                  </a:cubicBezTo>
                  <a:cubicBezTo>
                    <a:pt x="258350" y="500078"/>
                    <a:pt x="179758" y="1062143"/>
                    <a:pt x="381894" y="1375284"/>
                  </a:cubicBezTo>
                  <a:cubicBezTo>
                    <a:pt x="381894" y="1375284"/>
                    <a:pt x="531431" y="1637968"/>
                    <a:pt x="827448" y="1587511"/>
                  </a:cubicBezTo>
                  <a:lnTo>
                    <a:pt x="999614" y="1599132"/>
                  </a:lnTo>
                  <a:cubicBezTo>
                    <a:pt x="999614" y="1599132"/>
                    <a:pt x="1005119" y="1773745"/>
                    <a:pt x="737542" y="1796375"/>
                  </a:cubicBezTo>
                  <a:cubicBezTo>
                    <a:pt x="545850" y="1808912"/>
                    <a:pt x="360672" y="1724363"/>
                    <a:pt x="244588" y="1571304"/>
                  </a:cubicBezTo>
                  <a:close/>
                </a:path>
              </a:pathLst>
            </a:custGeom>
            <a:solidFill>
              <a:srgbClr val="9FE08B"/>
            </a:solidFill>
            <a:ln w="30569"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2CB48F84-0918-4314-A628-EB698C28B7F5}"/>
                </a:ext>
              </a:extLst>
            </p:cNvPr>
            <p:cNvSpPr/>
            <p:nvPr/>
          </p:nvSpPr>
          <p:spPr>
            <a:xfrm>
              <a:off x="17966471" y="5348241"/>
              <a:ext cx="933190" cy="1874506"/>
            </a:xfrm>
            <a:custGeom>
              <a:avLst/>
              <a:gdLst>
                <a:gd name="connsiteX0" fmla="*/ 646263 w 818429"/>
                <a:gd name="connsiteY0" fmla="*/ 1518003 h 1641467"/>
                <a:gd name="connsiteX1" fmla="*/ 200709 w 818429"/>
                <a:gd name="connsiteY1" fmla="*/ 1305776 h 1641467"/>
                <a:gd name="connsiteX2" fmla="*/ 223033 w 818429"/>
                <a:gd name="connsiteY2" fmla="*/ 216508 h 1641467"/>
                <a:gd name="connsiteX3" fmla="*/ 477155 w 818429"/>
                <a:gd name="connsiteY3" fmla="*/ 0 h 1641467"/>
                <a:gd name="connsiteX4" fmla="*/ 15698 w 818429"/>
                <a:gd name="connsiteY4" fmla="*/ 614051 h 1641467"/>
                <a:gd name="connsiteX5" fmla="*/ 123647 w 818429"/>
                <a:gd name="connsiteY5" fmla="*/ 1300272 h 1641467"/>
                <a:gd name="connsiteX6" fmla="*/ 205602 w 818429"/>
                <a:gd name="connsiteY6" fmla="*/ 1435131 h 1641467"/>
                <a:gd name="connsiteX7" fmla="*/ 656967 w 818429"/>
                <a:gd name="connsiteY7" fmla="*/ 1640324 h 1641467"/>
                <a:gd name="connsiteX8" fmla="*/ 797941 w 818429"/>
                <a:gd name="connsiteY8" fmla="*/ 1603322 h 1641467"/>
                <a:gd name="connsiteX9" fmla="*/ 818429 w 818429"/>
                <a:gd name="connsiteY9" fmla="*/ 1529624 h 164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429" h="1641467">
                  <a:moveTo>
                    <a:pt x="646263" y="1518003"/>
                  </a:moveTo>
                  <a:cubicBezTo>
                    <a:pt x="350246" y="1568461"/>
                    <a:pt x="200709" y="1305776"/>
                    <a:pt x="200709" y="1305776"/>
                  </a:cubicBezTo>
                  <a:cubicBezTo>
                    <a:pt x="-1427" y="992634"/>
                    <a:pt x="78388" y="430875"/>
                    <a:pt x="223033" y="216508"/>
                  </a:cubicBezTo>
                  <a:cubicBezTo>
                    <a:pt x="329146" y="60854"/>
                    <a:pt x="413547" y="40366"/>
                    <a:pt x="477155" y="0"/>
                  </a:cubicBezTo>
                  <a:cubicBezTo>
                    <a:pt x="256977" y="30580"/>
                    <a:pt x="82975" y="232410"/>
                    <a:pt x="15698" y="614051"/>
                  </a:cubicBezTo>
                  <a:cubicBezTo>
                    <a:pt x="-28336" y="864197"/>
                    <a:pt x="24262" y="1072755"/>
                    <a:pt x="123647" y="1300272"/>
                  </a:cubicBezTo>
                  <a:cubicBezTo>
                    <a:pt x="144953" y="1348614"/>
                    <a:pt x="172506" y="1393954"/>
                    <a:pt x="205602" y="1435131"/>
                  </a:cubicBezTo>
                  <a:cubicBezTo>
                    <a:pt x="312150" y="1574864"/>
                    <a:pt x="481629" y="1651911"/>
                    <a:pt x="656967" y="1640324"/>
                  </a:cubicBezTo>
                  <a:cubicBezTo>
                    <a:pt x="705945" y="1637451"/>
                    <a:pt x="753865" y="1624873"/>
                    <a:pt x="797941" y="1603322"/>
                  </a:cubicBezTo>
                  <a:cubicBezTo>
                    <a:pt x="810564" y="1580747"/>
                    <a:pt x="817590" y="1555475"/>
                    <a:pt x="818429" y="1529624"/>
                  </a:cubicBezTo>
                  <a:close/>
                </a:path>
              </a:pathLst>
            </a:custGeom>
            <a:solidFill>
              <a:srgbClr val="9FE08B">
                <a:alpha val="60000"/>
              </a:srgbClr>
            </a:solidFill>
            <a:ln w="30569"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F1622633-671C-4773-923B-AFF4B803A6DA}"/>
                </a:ext>
              </a:extLst>
            </p:cNvPr>
            <p:cNvSpPr/>
            <p:nvPr/>
          </p:nvSpPr>
          <p:spPr>
            <a:xfrm>
              <a:off x="18003550" y="5392300"/>
              <a:ext cx="543594" cy="1675835"/>
            </a:xfrm>
            <a:custGeom>
              <a:avLst/>
              <a:gdLst>
                <a:gd name="connsiteX0" fmla="*/ 359012 w 476745"/>
                <a:gd name="connsiteY0" fmla="*/ 1467496 h 1467495"/>
                <a:gd name="connsiteX1" fmla="*/ 325373 w 476745"/>
                <a:gd name="connsiteY1" fmla="*/ 1448230 h 1467495"/>
                <a:gd name="connsiteX2" fmla="*/ 308248 w 476745"/>
                <a:gd name="connsiteY2" fmla="*/ 1436916 h 1467495"/>
                <a:gd name="connsiteX3" fmla="*/ 289289 w 476745"/>
                <a:gd name="connsiteY3" fmla="*/ 1421931 h 1467495"/>
                <a:gd name="connsiteX4" fmla="*/ 246171 w 476745"/>
                <a:gd name="connsiteY4" fmla="*/ 1383094 h 1467495"/>
                <a:gd name="connsiteX5" fmla="*/ 75227 w 476745"/>
                <a:gd name="connsiteY5" fmla="*/ 1124079 h 1467495"/>
                <a:gd name="connsiteX6" fmla="*/ 57796 w 476745"/>
                <a:gd name="connsiteY6" fmla="*/ 1085243 h 1467495"/>
                <a:gd name="connsiteX7" fmla="*/ 44647 w 476745"/>
                <a:gd name="connsiteY7" fmla="*/ 1044877 h 1467495"/>
                <a:gd name="connsiteX8" fmla="*/ 31192 w 476745"/>
                <a:gd name="connsiteY8" fmla="*/ 1004817 h 1467495"/>
                <a:gd name="connsiteX9" fmla="*/ 22018 w 476745"/>
                <a:gd name="connsiteY9" fmla="*/ 965062 h 1467495"/>
                <a:gd name="connsiteX10" fmla="*/ 1224 w 476745"/>
                <a:gd name="connsiteY10" fmla="*/ 820112 h 1467495"/>
                <a:gd name="connsiteX11" fmla="*/ 1224 w 476745"/>
                <a:gd name="connsiteY11" fmla="*/ 716751 h 1467495"/>
                <a:gd name="connsiteX12" fmla="*/ 3670 w 476745"/>
                <a:gd name="connsiteY12" fmla="*/ 677608 h 1467495"/>
                <a:gd name="connsiteX13" fmla="*/ 3670 w 476745"/>
                <a:gd name="connsiteY13" fmla="*/ 667517 h 1467495"/>
                <a:gd name="connsiteX14" fmla="*/ 7339 w 476745"/>
                <a:gd name="connsiteY14" fmla="*/ 638771 h 1467495"/>
                <a:gd name="connsiteX15" fmla="*/ 23853 w 476745"/>
                <a:gd name="connsiteY15" fmla="*/ 537856 h 1467495"/>
                <a:gd name="connsiteX16" fmla="*/ 56879 w 476745"/>
                <a:gd name="connsiteY16" fmla="*/ 396576 h 1467495"/>
                <a:gd name="connsiteX17" fmla="*/ 125073 w 476745"/>
                <a:gd name="connsiteY17" fmla="*/ 243675 h 1467495"/>
                <a:gd name="connsiteX18" fmla="*/ 221707 w 476745"/>
                <a:gd name="connsiteY18" fmla="*/ 107898 h 1467495"/>
                <a:gd name="connsiteX19" fmla="*/ 337606 w 476745"/>
                <a:gd name="connsiteY19" fmla="*/ 18604 h 1467495"/>
                <a:gd name="connsiteX20" fmla="*/ 439439 w 476745"/>
                <a:gd name="connsiteY20" fmla="*/ 1173 h 1467495"/>
                <a:gd name="connsiteX21" fmla="*/ 476746 w 476745"/>
                <a:gd name="connsiteY21" fmla="*/ 12794 h 1467495"/>
                <a:gd name="connsiteX22" fmla="*/ 438827 w 476745"/>
                <a:gd name="connsiteY22" fmla="*/ 9736 h 1467495"/>
                <a:gd name="connsiteX23" fmla="*/ 344945 w 476745"/>
                <a:gd name="connsiteY23" fmla="*/ 33283 h 1467495"/>
                <a:gd name="connsiteX24" fmla="*/ 151372 w 476745"/>
                <a:gd name="connsiteY24" fmla="*/ 258047 h 1467495"/>
                <a:gd name="connsiteX25" fmla="*/ 90211 w 476745"/>
                <a:gd name="connsiteY25" fmla="*/ 406056 h 1467495"/>
                <a:gd name="connsiteX26" fmla="*/ 62078 w 476745"/>
                <a:gd name="connsiteY26" fmla="*/ 544890 h 1467495"/>
                <a:gd name="connsiteX27" fmla="*/ 48011 w 476745"/>
                <a:gd name="connsiteY27" fmla="*/ 643664 h 1467495"/>
                <a:gd name="connsiteX28" fmla="*/ 45259 w 476745"/>
                <a:gd name="connsiteY28" fmla="*/ 671492 h 1467495"/>
                <a:gd name="connsiteX29" fmla="*/ 45259 w 476745"/>
                <a:gd name="connsiteY29" fmla="*/ 681278 h 1467495"/>
                <a:gd name="connsiteX30" fmla="*/ 42201 w 476745"/>
                <a:gd name="connsiteY30" fmla="*/ 718892 h 1467495"/>
                <a:gd name="connsiteX31" fmla="*/ 40060 w 476745"/>
                <a:gd name="connsiteY31" fmla="*/ 818583 h 1467495"/>
                <a:gd name="connsiteX32" fmla="*/ 56268 w 476745"/>
                <a:gd name="connsiteY32" fmla="*/ 958029 h 1467495"/>
                <a:gd name="connsiteX33" fmla="*/ 64219 w 476745"/>
                <a:gd name="connsiteY33" fmla="*/ 996254 h 1467495"/>
                <a:gd name="connsiteX34" fmla="*/ 75533 w 476745"/>
                <a:gd name="connsiteY34" fmla="*/ 1034785 h 1467495"/>
                <a:gd name="connsiteX35" fmla="*/ 87154 w 476745"/>
                <a:gd name="connsiteY35" fmla="*/ 1073622 h 1467495"/>
                <a:gd name="connsiteX36" fmla="*/ 102749 w 476745"/>
                <a:gd name="connsiteY36" fmla="*/ 1112154 h 1467495"/>
                <a:gd name="connsiteX37" fmla="*/ 258096 w 476745"/>
                <a:gd name="connsiteY37" fmla="*/ 1371780 h 1467495"/>
                <a:gd name="connsiteX38" fmla="*/ 359012 w 476745"/>
                <a:gd name="connsiteY38" fmla="*/ 1467496 h 146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6745" h="1467495">
                  <a:moveTo>
                    <a:pt x="359012" y="1467496"/>
                  </a:moveTo>
                  <a:cubicBezTo>
                    <a:pt x="346977" y="1462629"/>
                    <a:pt x="335660" y="1456148"/>
                    <a:pt x="325373" y="1448230"/>
                  </a:cubicBezTo>
                  <a:lnTo>
                    <a:pt x="308248" y="1436916"/>
                  </a:lnTo>
                  <a:cubicBezTo>
                    <a:pt x="301827" y="1432634"/>
                    <a:pt x="296017" y="1427130"/>
                    <a:pt x="289289" y="1421931"/>
                  </a:cubicBezTo>
                  <a:cubicBezTo>
                    <a:pt x="274138" y="1409877"/>
                    <a:pt x="259738" y="1396907"/>
                    <a:pt x="246171" y="1383094"/>
                  </a:cubicBezTo>
                  <a:cubicBezTo>
                    <a:pt x="174363" y="1307510"/>
                    <a:pt x="116490" y="1219822"/>
                    <a:pt x="75227" y="1124079"/>
                  </a:cubicBezTo>
                  <a:lnTo>
                    <a:pt x="57796" y="1085243"/>
                  </a:lnTo>
                  <a:cubicBezTo>
                    <a:pt x="53516" y="1071482"/>
                    <a:pt x="48929" y="1058026"/>
                    <a:pt x="44647" y="1044877"/>
                  </a:cubicBezTo>
                  <a:cubicBezTo>
                    <a:pt x="40366" y="1031727"/>
                    <a:pt x="35778" y="1017966"/>
                    <a:pt x="31192" y="1004817"/>
                  </a:cubicBezTo>
                  <a:cubicBezTo>
                    <a:pt x="26605" y="991667"/>
                    <a:pt x="25076" y="978212"/>
                    <a:pt x="22018" y="965062"/>
                  </a:cubicBezTo>
                  <a:cubicBezTo>
                    <a:pt x="11235" y="917377"/>
                    <a:pt x="4282" y="868906"/>
                    <a:pt x="1224" y="820112"/>
                  </a:cubicBezTo>
                  <a:cubicBezTo>
                    <a:pt x="1224" y="777606"/>
                    <a:pt x="-1529" y="741827"/>
                    <a:pt x="1224" y="716751"/>
                  </a:cubicBezTo>
                  <a:lnTo>
                    <a:pt x="3670" y="677608"/>
                  </a:lnTo>
                  <a:cubicBezTo>
                    <a:pt x="3670" y="677608"/>
                    <a:pt x="3670" y="674244"/>
                    <a:pt x="3670" y="667517"/>
                  </a:cubicBezTo>
                  <a:cubicBezTo>
                    <a:pt x="4341" y="657873"/>
                    <a:pt x="5566" y="648275"/>
                    <a:pt x="7339" y="638771"/>
                  </a:cubicBezTo>
                  <a:cubicBezTo>
                    <a:pt x="11315" y="614613"/>
                    <a:pt x="14679" y="577611"/>
                    <a:pt x="23853" y="537856"/>
                  </a:cubicBezTo>
                  <a:cubicBezTo>
                    <a:pt x="33026" y="498102"/>
                    <a:pt x="43424" y="448256"/>
                    <a:pt x="56879" y="396576"/>
                  </a:cubicBezTo>
                  <a:cubicBezTo>
                    <a:pt x="74117" y="343332"/>
                    <a:pt x="96977" y="292075"/>
                    <a:pt x="125073" y="243675"/>
                  </a:cubicBezTo>
                  <a:cubicBezTo>
                    <a:pt x="152056" y="194914"/>
                    <a:pt x="184474" y="149364"/>
                    <a:pt x="221707" y="107898"/>
                  </a:cubicBezTo>
                  <a:cubicBezTo>
                    <a:pt x="254155" y="70869"/>
                    <a:pt x="293526" y="40536"/>
                    <a:pt x="337606" y="18604"/>
                  </a:cubicBezTo>
                  <a:cubicBezTo>
                    <a:pt x="369217" y="3274"/>
                    <a:pt x="404528" y="-2770"/>
                    <a:pt x="439439" y="1173"/>
                  </a:cubicBezTo>
                  <a:cubicBezTo>
                    <a:pt x="452588" y="2204"/>
                    <a:pt x="465338" y="6175"/>
                    <a:pt x="476746" y="12794"/>
                  </a:cubicBezTo>
                  <a:cubicBezTo>
                    <a:pt x="476746" y="14629"/>
                    <a:pt x="462678" y="10653"/>
                    <a:pt x="438827" y="9736"/>
                  </a:cubicBezTo>
                  <a:cubicBezTo>
                    <a:pt x="406008" y="9203"/>
                    <a:pt x="373628" y="17324"/>
                    <a:pt x="344945" y="33283"/>
                  </a:cubicBezTo>
                  <a:cubicBezTo>
                    <a:pt x="272164" y="71202"/>
                    <a:pt x="201830" y="160802"/>
                    <a:pt x="151372" y="258047"/>
                  </a:cubicBezTo>
                  <a:cubicBezTo>
                    <a:pt x="125985" y="305166"/>
                    <a:pt x="105491" y="354761"/>
                    <a:pt x="90211" y="406056"/>
                  </a:cubicBezTo>
                  <a:cubicBezTo>
                    <a:pt x="78592" y="456207"/>
                    <a:pt x="68500" y="503912"/>
                    <a:pt x="62078" y="544890"/>
                  </a:cubicBezTo>
                  <a:cubicBezTo>
                    <a:pt x="55656" y="585868"/>
                    <a:pt x="51681" y="619812"/>
                    <a:pt x="48011" y="643664"/>
                  </a:cubicBezTo>
                  <a:cubicBezTo>
                    <a:pt x="46482" y="655590"/>
                    <a:pt x="45564" y="665070"/>
                    <a:pt x="45259" y="671492"/>
                  </a:cubicBezTo>
                  <a:cubicBezTo>
                    <a:pt x="44953" y="677914"/>
                    <a:pt x="45259" y="681278"/>
                    <a:pt x="45259" y="681278"/>
                  </a:cubicBezTo>
                  <a:cubicBezTo>
                    <a:pt x="45259" y="681278"/>
                    <a:pt x="45259" y="695039"/>
                    <a:pt x="42201" y="718892"/>
                  </a:cubicBezTo>
                  <a:cubicBezTo>
                    <a:pt x="39143" y="742744"/>
                    <a:pt x="40671" y="777300"/>
                    <a:pt x="40060" y="818583"/>
                  </a:cubicBezTo>
                  <a:cubicBezTo>
                    <a:pt x="42066" y="865397"/>
                    <a:pt x="47483" y="912003"/>
                    <a:pt x="56268" y="958029"/>
                  </a:cubicBezTo>
                  <a:cubicBezTo>
                    <a:pt x="59020" y="970567"/>
                    <a:pt x="60549" y="983411"/>
                    <a:pt x="64219" y="996254"/>
                  </a:cubicBezTo>
                  <a:cubicBezTo>
                    <a:pt x="67888" y="1009098"/>
                    <a:pt x="71558" y="1021636"/>
                    <a:pt x="75533" y="1034785"/>
                  </a:cubicBezTo>
                  <a:cubicBezTo>
                    <a:pt x="79509" y="1047935"/>
                    <a:pt x="83178" y="1060779"/>
                    <a:pt x="87154" y="1073622"/>
                  </a:cubicBezTo>
                  <a:lnTo>
                    <a:pt x="102749" y="1112154"/>
                  </a:lnTo>
                  <a:cubicBezTo>
                    <a:pt x="139907" y="1206647"/>
                    <a:pt x="192394" y="1294366"/>
                    <a:pt x="258096" y="1371780"/>
                  </a:cubicBezTo>
                  <a:cubicBezTo>
                    <a:pt x="313448" y="1433552"/>
                    <a:pt x="361459" y="1463826"/>
                    <a:pt x="359012" y="1467496"/>
                  </a:cubicBezTo>
                  <a:close/>
                </a:path>
              </a:pathLst>
            </a:custGeom>
            <a:solidFill>
              <a:srgbClr val="42A073"/>
            </a:solidFill>
            <a:ln w="30569"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DA26B82-0225-469A-847D-B4FA37B8CF05}"/>
                </a:ext>
              </a:extLst>
            </p:cNvPr>
            <p:cNvSpPr/>
            <p:nvPr/>
          </p:nvSpPr>
          <p:spPr>
            <a:xfrm>
              <a:off x="17732620" y="5272525"/>
              <a:ext cx="1056162" cy="2066118"/>
            </a:xfrm>
            <a:custGeom>
              <a:avLst/>
              <a:gdLst>
                <a:gd name="connsiteX0" fmla="*/ 926278 w 926278"/>
                <a:gd name="connsiteY0" fmla="*/ 1759531 h 1809258"/>
                <a:gd name="connsiteX1" fmla="*/ 871234 w 926278"/>
                <a:gd name="connsiteY1" fmla="*/ 1781242 h 1809258"/>
                <a:gd name="connsiteX2" fmla="*/ 718333 w 926278"/>
                <a:gd name="connsiteY2" fmla="*/ 1808765 h 1809258"/>
                <a:gd name="connsiteX3" fmla="*/ 499072 w 926278"/>
                <a:gd name="connsiteY3" fmla="*/ 1772374 h 1809258"/>
                <a:gd name="connsiteX4" fmla="*/ 387455 w 926278"/>
                <a:gd name="connsiteY4" fmla="*/ 1713048 h 1809258"/>
                <a:gd name="connsiteX5" fmla="*/ 287458 w 926278"/>
                <a:gd name="connsiteY5" fmla="*/ 1628953 h 1809258"/>
                <a:gd name="connsiteX6" fmla="*/ 203973 w 926278"/>
                <a:gd name="connsiteY6" fmla="*/ 1529261 h 1809258"/>
                <a:gd name="connsiteX7" fmla="*/ 137920 w 926278"/>
                <a:gd name="connsiteY7" fmla="*/ 1421925 h 1809258"/>
                <a:gd name="connsiteX8" fmla="*/ 52601 w 926278"/>
                <a:gd name="connsiteY8" fmla="*/ 1216426 h 1809258"/>
                <a:gd name="connsiteX9" fmla="*/ 15293 w 926278"/>
                <a:gd name="connsiteY9" fmla="*/ 1063524 h 1809258"/>
                <a:gd name="connsiteX10" fmla="*/ 8566 w 926278"/>
                <a:gd name="connsiteY10" fmla="*/ 1019795 h 1809258"/>
                <a:gd name="connsiteX11" fmla="*/ 6425 w 926278"/>
                <a:gd name="connsiteY11" fmla="*/ 1004199 h 1809258"/>
                <a:gd name="connsiteX12" fmla="*/ 4896 w 926278"/>
                <a:gd name="connsiteY12" fmla="*/ 988603 h 1809258"/>
                <a:gd name="connsiteX13" fmla="*/ 1532 w 926278"/>
                <a:gd name="connsiteY13" fmla="*/ 944568 h 1809258"/>
                <a:gd name="connsiteX14" fmla="*/ 4284 w 926278"/>
                <a:gd name="connsiteY14" fmla="*/ 787080 h 1809258"/>
                <a:gd name="connsiteX15" fmla="*/ 126605 w 926278"/>
                <a:gd name="connsiteY15" fmla="*/ 328376 h 1809258"/>
                <a:gd name="connsiteX16" fmla="*/ 192659 w 926278"/>
                <a:gd name="connsiteY16" fmla="*/ 217064 h 1809258"/>
                <a:gd name="connsiteX17" fmla="*/ 275226 w 926278"/>
                <a:gd name="connsiteY17" fmla="*/ 121960 h 1809258"/>
                <a:gd name="connsiteX18" fmla="*/ 370025 w 926278"/>
                <a:gd name="connsiteY18" fmla="*/ 51931 h 1809258"/>
                <a:gd name="connsiteX19" fmla="*/ 467882 w 926278"/>
                <a:gd name="connsiteY19" fmla="*/ 12483 h 1809258"/>
                <a:gd name="connsiteX20" fmla="*/ 624146 w 926278"/>
                <a:gd name="connsiteY20" fmla="*/ 3920 h 1809258"/>
                <a:gd name="connsiteX21" fmla="*/ 666958 w 926278"/>
                <a:gd name="connsiteY21" fmla="*/ 11871 h 1809258"/>
                <a:gd name="connsiteX22" fmla="*/ 681942 w 926278"/>
                <a:gd name="connsiteY22" fmla="*/ 16457 h 1809258"/>
                <a:gd name="connsiteX23" fmla="*/ 623228 w 926278"/>
                <a:gd name="connsiteY23" fmla="*/ 12176 h 1809258"/>
                <a:gd name="connsiteX24" fmla="*/ 472468 w 926278"/>
                <a:gd name="connsiteY24" fmla="*/ 28384 h 1809258"/>
                <a:gd name="connsiteX25" fmla="*/ 380727 w 926278"/>
                <a:gd name="connsiteY25" fmla="*/ 69361 h 1809258"/>
                <a:gd name="connsiteX26" fmla="*/ 292044 w 926278"/>
                <a:gd name="connsiteY26" fmla="*/ 138778 h 1809258"/>
                <a:gd name="connsiteX27" fmla="*/ 215594 w 926278"/>
                <a:gd name="connsiteY27" fmla="*/ 232354 h 1809258"/>
                <a:gd name="connsiteX28" fmla="*/ 154433 w 926278"/>
                <a:gd name="connsiteY28" fmla="*/ 341525 h 1809258"/>
                <a:gd name="connsiteX29" fmla="*/ 43733 w 926278"/>
                <a:gd name="connsiteY29" fmla="*/ 789220 h 1809258"/>
                <a:gd name="connsiteX30" fmla="*/ 43733 w 926278"/>
                <a:gd name="connsiteY30" fmla="*/ 942121 h 1809258"/>
                <a:gd name="connsiteX31" fmla="*/ 47709 w 926278"/>
                <a:gd name="connsiteY31" fmla="*/ 984322 h 1809258"/>
                <a:gd name="connsiteX32" fmla="*/ 49543 w 926278"/>
                <a:gd name="connsiteY32" fmla="*/ 999306 h 1809258"/>
                <a:gd name="connsiteX33" fmla="*/ 51072 w 926278"/>
                <a:gd name="connsiteY33" fmla="*/ 1014291 h 1809258"/>
                <a:gd name="connsiteX34" fmla="*/ 56882 w 926278"/>
                <a:gd name="connsiteY34" fmla="*/ 1056797 h 1809258"/>
                <a:gd name="connsiteX35" fmla="*/ 90826 w 926278"/>
                <a:gd name="connsiteY35" fmla="*/ 1205723 h 1809258"/>
                <a:gd name="connsiteX36" fmla="*/ 169723 w 926278"/>
                <a:gd name="connsiteY36" fmla="*/ 1406329 h 1809258"/>
                <a:gd name="connsiteX37" fmla="*/ 230883 w 926278"/>
                <a:gd name="connsiteY37" fmla="*/ 1511219 h 1809258"/>
                <a:gd name="connsiteX38" fmla="*/ 309475 w 926278"/>
                <a:gd name="connsiteY38" fmla="*/ 1609076 h 1809258"/>
                <a:gd name="connsiteX39" fmla="*/ 403356 w 926278"/>
                <a:gd name="connsiteY39" fmla="*/ 1691337 h 1809258"/>
                <a:gd name="connsiteX40" fmla="*/ 508246 w 926278"/>
                <a:gd name="connsiteY40" fmla="*/ 1750968 h 1809258"/>
                <a:gd name="connsiteX41" fmla="*/ 718027 w 926278"/>
                <a:gd name="connsiteY41" fmla="*/ 1792557 h 1809258"/>
                <a:gd name="connsiteX42" fmla="*/ 926278 w 926278"/>
                <a:gd name="connsiteY42" fmla="*/ 1759531 h 180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26278" h="1809258">
                  <a:moveTo>
                    <a:pt x="926278" y="1759531"/>
                  </a:moveTo>
                  <a:cubicBezTo>
                    <a:pt x="908653" y="1768481"/>
                    <a:pt x="890224" y="1775750"/>
                    <a:pt x="871234" y="1781242"/>
                  </a:cubicBezTo>
                  <a:cubicBezTo>
                    <a:pt x="821579" y="1796609"/>
                    <a:pt x="770230" y="1805852"/>
                    <a:pt x="718333" y="1808765"/>
                  </a:cubicBezTo>
                  <a:cubicBezTo>
                    <a:pt x="643514" y="1811968"/>
                    <a:pt x="568846" y="1799575"/>
                    <a:pt x="499072" y="1772374"/>
                  </a:cubicBezTo>
                  <a:cubicBezTo>
                    <a:pt x="459864" y="1756620"/>
                    <a:pt x="422447" y="1736732"/>
                    <a:pt x="387455" y="1713048"/>
                  </a:cubicBezTo>
                  <a:cubicBezTo>
                    <a:pt x="351659" y="1688084"/>
                    <a:pt x="318190" y="1659938"/>
                    <a:pt x="287458" y="1628953"/>
                  </a:cubicBezTo>
                  <a:cubicBezTo>
                    <a:pt x="257307" y="1597739"/>
                    <a:pt x="229409" y="1564425"/>
                    <a:pt x="203973" y="1529261"/>
                  </a:cubicBezTo>
                  <a:cubicBezTo>
                    <a:pt x="179708" y="1494915"/>
                    <a:pt x="157647" y="1459064"/>
                    <a:pt x="137920" y="1421925"/>
                  </a:cubicBezTo>
                  <a:cubicBezTo>
                    <a:pt x="102912" y="1356340"/>
                    <a:pt x="74339" y="1287519"/>
                    <a:pt x="52601" y="1216426"/>
                  </a:cubicBezTo>
                  <a:cubicBezTo>
                    <a:pt x="36927" y="1166303"/>
                    <a:pt x="24466" y="1115233"/>
                    <a:pt x="15293" y="1063524"/>
                  </a:cubicBezTo>
                  <a:cubicBezTo>
                    <a:pt x="12236" y="1044871"/>
                    <a:pt x="10095" y="1029886"/>
                    <a:pt x="8566" y="1019795"/>
                  </a:cubicBezTo>
                  <a:cubicBezTo>
                    <a:pt x="7036" y="1009703"/>
                    <a:pt x="6425" y="1004199"/>
                    <a:pt x="6425" y="1004199"/>
                  </a:cubicBezTo>
                  <a:cubicBezTo>
                    <a:pt x="6425" y="1004199"/>
                    <a:pt x="6425" y="998694"/>
                    <a:pt x="4896" y="988603"/>
                  </a:cubicBezTo>
                  <a:cubicBezTo>
                    <a:pt x="3367" y="978512"/>
                    <a:pt x="2756" y="963527"/>
                    <a:pt x="1532" y="944568"/>
                  </a:cubicBezTo>
                  <a:cubicBezTo>
                    <a:pt x="-1198" y="892071"/>
                    <a:pt x="-278" y="839449"/>
                    <a:pt x="4284" y="787080"/>
                  </a:cubicBezTo>
                  <a:cubicBezTo>
                    <a:pt x="16411" y="627942"/>
                    <a:pt x="57883" y="472422"/>
                    <a:pt x="126605" y="328376"/>
                  </a:cubicBezTo>
                  <a:cubicBezTo>
                    <a:pt x="146049" y="289804"/>
                    <a:pt x="168119" y="252613"/>
                    <a:pt x="192659" y="217064"/>
                  </a:cubicBezTo>
                  <a:cubicBezTo>
                    <a:pt x="217147" y="182850"/>
                    <a:pt x="244790" y="151010"/>
                    <a:pt x="275226" y="121960"/>
                  </a:cubicBezTo>
                  <a:cubicBezTo>
                    <a:pt x="303888" y="94882"/>
                    <a:pt x="335719" y="71369"/>
                    <a:pt x="370025" y="51931"/>
                  </a:cubicBezTo>
                  <a:cubicBezTo>
                    <a:pt x="400969" y="34957"/>
                    <a:pt x="433817" y="21715"/>
                    <a:pt x="467882" y="12483"/>
                  </a:cubicBezTo>
                  <a:cubicBezTo>
                    <a:pt x="518923" y="-468"/>
                    <a:pt x="571995" y="-3376"/>
                    <a:pt x="624146" y="3920"/>
                  </a:cubicBezTo>
                  <a:cubicBezTo>
                    <a:pt x="638602" y="5451"/>
                    <a:pt x="652917" y="8109"/>
                    <a:pt x="666958" y="11871"/>
                  </a:cubicBezTo>
                  <a:cubicBezTo>
                    <a:pt x="676744" y="14011"/>
                    <a:pt x="681942" y="15540"/>
                    <a:pt x="681942" y="16457"/>
                  </a:cubicBezTo>
                  <a:cubicBezTo>
                    <a:pt x="662309" y="16066"/>
                    <a:pt x="642710" y="14637"/>
                    <a:pt x="623228" y="12176"/>
                  </a:cubicBezTo>
                  <a:cubicBezTo>
                    <a:pt x="572412" y="8670"/>
                    <a:pt x="521377" y="14156"/>
                    <a:pt x="472468" y="28384"/>
                  </a:cubicBezTo>
                  <a:cubicBezTo>
                    <a:pt x="440355" y="38316"/>
                    <a:pt x="409554" y="52074"/>
                    <a:pt x="380727" y="69361"/>
                  </a:cubicBezTo>
                  <a:cubicBezTo>
                    <a:pt x="348593" y="89009"/>
                    <a:pt x="318835" y="112303"/>
                    <a:pt x="292044" y="138778"/>
                  </a:cubicBezTo>
                  <a:cubicBezTo>
                    <a:pt x="263756" y="167570"/>
                    <a:pt x="238166" y="198893"/>
                    <a:pt x="215594" y="232354"/>
                  </a:cubicBezTo>
                  <a:cubicBezTo>
                    <a:pt x="192595" y="267218"/>
                    <a:pt x="172155" y="303704"/>
                    <a:pt x="154433" y="341525"/>
                  </a:cubicBezTo>
                  <a:cubicBezTo>
                    <a:pt x="90592" y="482775"/>
                    <a:pt x="53077" y="634494"/>
                    <a:pt x="43733" y="789220"/>
                  </a:cubicBezTo>
                  <a:cubicBezTo>
                    <a:pt x="40298" y="840129"/>
                    <a:pt x="40298" y="891212"/>
                    <a:pt x="43733" y="942121"/>
                  </a:cubicBezTo>
                  <a:cubicBezTo>
                    <a:pt x="45262" y="960163"/>
                    <a:pt x="46485" y="974536"/>
                    <a:pt x="47709" y="984322"/>
                  </a:cubicBezTo>
                  <a:lnTo>
                    <a:pt x="49543" y="999306"/>
                  </a:lnTo>
                  <a:cubicBezTo>
                    <a:pt x="49543" y="999306"/>
                    <a:pt x="49543" y="1004505"/>
                    <a:pt x="51072" y="1014291"/>
                  </a:cubicBezTo>
                  <a:cubicBezTo>
                    <a:pt x="52601" y="1024076"/>
                    <a:pt x="54436" y="1038449"/>
                    <a:pt x="56882" y="1056797"/>
                  </a:cubicBezTo>
                  <a:cubicBezTo>
                    <a:pt x="65265" y="1107062"/>
                    <a:pt x="76599" y="1156790"/>
                    <a:pt x="90826" y="1205723"/>
                  </a:cubicBezTo>
                  <a:cubicBezTo>
                    <a:pt x="110716" y="1274938"/>
                    <a:pt x="137133" y="1342108"/>
                    <a:pt x="169723" y="1406329"/>
                  </a:cubicBezTo>
                  <a:cubicBezTo>
                    <a:pt x="188080" y="1442436"/>
                    <a:pt x="208501" y="1477458"/>
                    <a:pt x="230883" y="1511219"/>
                  </a:cubicBezTo>
                  <a:cubicBezTo>
                    <a:pt x="254816" y="1545594"/>
                    <a:pt x="281074" y="1578289"/>
                    <a:pt x="309475" y="1609076"/>
                  </a:cubicBezTo>
                  <a:cubicBezTo>
                    <a:pt x="338191" y="1639305"/>
                    <a:pt x="369616" y="1666840"/>
                    <a:pt x="403356" y="1691337"/>
                  </a:cubicBezTo>
                  <a:cubicBezTo>
                    <a:pt x="436080" y="1714917"/>
                    <a:pt x="471245" y="1734910"/>
                    <a:pt x="508246" y="1750968"/>
                  </a:cubicBezTo>
                  <a:cubicBezTo>
                    <a:pt x="574610" y="1778977"/>
                    <a:pt x="645997" y="1793129"/>
                    <a:pt x="718027" y="1792557"/>
                  </a:cubicBezTo>
                  <a:cubicBezTo>
                    <a:pt x="788410" y="1788884"/>
                    <a:pt x="858212" y="1777814"/>
                    <a:pt x="926278" y="1759531"/>
                  </a:cubicBezTo>
                  <a:close/>
                </a:path>
              </a:pathLst>
            </a:custGeom>
            <a:solidFill>
              <a:srgbClr val="42A073"/>
            </a:solidFill>
            <a:ln w="30569"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315DFBC4-63E3-47BB-A2EF-E75A6B075B66}"/>
                </a:ext>
              </a:extLst>
            </p:cNvPr>
            <p:cNvSpPr/>
            <p:nvPr/>
          </p:nvSpPr>
          <p:spPr>
            <a:xfrm>
              <a:off x="17866004" y="5695292"/>
              <a:ext cx="118363" cy="280529"/>
            </a:xfrm>
            <a:custGeom>
              <a:avLst/>
              <a:gdLst>
                <a:gd name="connsiteX0" fmla="*/ 54271 w 103807"/>
                <a:gd name="connsiteY0" fmla="*/ 120242 h 245653"/>
                <a:gd name="connsiteX1" fmla="*/ 34700 w 103807"/>
                <a:gd name="connsiteY1" fmla="*/ 57553 h 245653"/>
                <a:gd name="connsiteX2" fmla="*/ 81488 w 103807"/>
                <a:gd name="connsiteY2" fmla="*/ 62 h 245653"/>
                <a:gd name="connsiteX3" fmla="*/ 101059 w 103807"/>
                <a:gd name="connsiteY3" fmla="*/ 62751 h 245653"/>
                <a:gd name="connsiteX4" fmla="*/ 54271 w 103807"/>
                <a:gd name="connsiteY4" fmla="*/ 120242 h 245653"/>
                <a:gd name="connsiteX5" fmla="*/ 15740 w 103807"/>
                <a:gd name="connsiteY5" fmla="*/ 245621 h 245653"/>
                <a:gd name="connsiteX6" fmla="*/ 1979 w 103807"/>
                <a:gd name="connsiteY6" fmla="*/ 200668 h 245653"/>
                <a:gd name="connsiteX7" fmla="*/ 35311 w 103807"/>
                <a:gd name="connsiteY7" fmla="*/ 159691 h 245653"/>
                <a:gd name="connsiteX8" fmla="*/ 49378 w 103807"/>
                <a:gd name="connsiteY8" fmla="*/ 204338 h 245653"/>
                <a:gd name="connsiteX9" fmla="*/ 15740 w 103807"/>
                <a:gd name="connsiteY9" fmla="*/ 245621 h 24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807" h="245653">
                  <a:moveTo>
                    <a:pt x="54271" y="120242"/>
                  </a:moveTo>
                  <a:cubicBezTo>
                    <a:pt x="35924" y="118713"/>
                    <a:pt x="27055" y="89662"/>
                    <a:pt x="34700" y="57553"/>
                  </a:cubicBezTo>
                  <a:cubicBezTo>
                    <a:pt x="42345" y="25444"/>
                    <a:pt x="63139" y="-1467"/>
                    <a:pt x="81488" y="62"/>
                  </a:cubicBezTo>
                  <a:cubicBezTo>
                    <a:pt x="99836" y="1591"/>
                    <a:pt x="108704" y="30642"/>
                    <a:pt x="101059" y="62751"/>
                  </a:cubicBezTo>
                  <a:cubicBezTo>
                    <a:pt x="93414" y="94861"/>
                    <a:pt x="72313" y="121466"/>
                    <a:pt x="54271" y="120242"/>
                  </a:cubicBezTo>
                  <a:close/>
                  <a:moveTo>
                    <a:pt x="15740" y="245621"/>
                  </a:moveTo>
                  <a:cubicBezTo>
                    <a:pt x="2896" y="245621"/>
                    <a:pt x="-3525" y="224521"/>
                    <a:pt x="1979" y="200668"/>
                  </a:cubicBezTo>
                  <a:cubicBezTo>
                    <a:pt x="7483" y="176816"/>
                    <a:pt x="22162" y="158468"/>
                    <a:pt x="35311" y="159691"/>
                  </a:cubicBezTo>
                  <a:cubicBezTo>
                    <a:pt x="48461" y="160914"/>
                    <a:pt x="54883" y="180791"/>
                    <a:pt x="49378" y="204338"/>
                  </a:cubicBezTo>
                  <a:cubicBezTo>
                    <a:pt x="43874" y="227885"/>
                    <a:pt x="28890" y="246539"/>
                    <a:pt x="15740" y="245621"/>
                  </a:cubicBezTo>
                  <a:close/>
                </a:path>
              </a:pathLst>
            </a:custGeom>
            <a:solidFill>
              <a:srgbClr val="9FE08B"/>
            </a:solidFill>
            <a:ln w="30569"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1341CFAC-A936-43DA-859B-23D68C79E9B8}"/>
                </a:ext>
              </a:extLst>
            </p:cNvPr>
            <p:cNvSpPr/>
            <p:nvPr/>
          </p:nvSpPr>
          <p:spPr>
            <a:xfrm>
              <a:off x="18142534" y="5455736"/>
              <a:ext cx="1056695" cy="1742716"/>
            </a:xfrm>
            <a:custGeom>
              <a:avLst/>
              <a:gdLst>
                <a:gd name="connsiteX0" fmla="*/ 347208 w 926746"/>
                <a:gd name="connsiteY0" fmla="*/ 22380 h 1526061"/>
                <a:gd name="connsiteX1" fmla="*/ 294304 w 926746"/>
                <a:gd name="connsiteY1" fmla="*/ 974 h 1526061"/>
                <a:gd name="connsiteX2" fmla="*/ 90639 w 926746"/>
                <a:gd name="connsiteY2" fmla="*/ 89045 h 1526061"/>
                <a:gd name="connsiteX3" fmla="*/ 44463 w 926746"/>
                <a:gd name="connsiteY3" fmla="*/ 322678 h 1526061"/>
                <a:gd name="connsiteX4" fmla="*/ 216019 w 926746"/>
                <a:gd name="connsiteY4" fmla="*/ 687806 h 1526061"/>
                <a:gd name="connsiteX5" fmla="*/ 463107 w 926746"/>
                <a:gd name="connsiteY5" fmla="*/ 1075563 h 1526061"/>
                <a:gd name="connsiteX6" fmla="*/ 182380 w 926746"/>
                <a:gd name="connsiteY6" fmla="*/ 967003 h 1526061"/>
                <a:gd name="connsiteX7" fmla="*/ 29479 w 926746"/>
                <a:gd name="connsiteY7" fmla="*/ 1159965 h 1526061"/>
                <a:gd name="connsiteX8" fmla="*/ 261583 w 926746"/>
                <a:gd name="connsiteY8" fmla="*/ 1379837 h 1526061"/>
                <a:gd name="connsiteX9" fmla="*/ 893983 w 926746"/>
                <a:gd name="connsiteY9" fmla="*/ 1381977 h 1526061"/>
                <a:gd name="connsiteX10" fmla="*/ 854535 w 926746"/>
                <a:gd name="connsiteY10" fmla="*/ 904926 h 1526061"/>
                <a:gd name="connsiteX11" fmla="*/ 539865 w 926746"/>
                <a:gd name="connsiteY11" fmla="*/ 250814 h 1526061"/>
                <a:gd name="connsiteX12" fmla="*/ 391856 w 926746"/>
                <a:gd name="connsiteY12" fmla="*/ 57241 h 1526061"/>
                <a:gd name="connsiteX13" fmla="*/ 347208 w 926746"/>
                <a:gd name="connsiteY13" fmla="*/ 22380 h 152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6746" h="1526061">
                  <a:moveTo>
                    <a:pt x="347208" y="22380"/>
                  </a:moveTo>
                  <a:cubicBezTo>
                    <a:pt x="330966" y="12195"/>
                    <a:pt x="313058" y="4949"/>
                    <a:pt x="294304" y="974"/>
                  </a:cubicBezTo>
                  <a:cubicBezTo>
                    <a:pt x="215853" y="-6238"/>
                    <a:pt x="139118" y="26944"/>
                    <a:pt x="90639" y="89045"/>
                  </a:cubicBezTo>
                  <a:cubicBezTo>
                    <a:pt x="42042" y="156519"/>
                    <a:pt x="25188" y="241790"/>
                    <a:pt x="44463" y="322678"/>
                  </a:cubicBezTo>
                  <a:cubicBezTo>
                    <a:pt x="78714" y="454173"/>
                    <a:pt x="155776" y="567320"/>
                    <a:pt x="216019" y="687806"/>
                  </a:cubicBezTo>
                  <a:cubicBezTo>
                    <a:pt x="291552" y="838872"/>
                    <a:pt x="375341" y="930307"/>
                    <a:pt x="463107" y="1075563"/>
                  </a:cubicBezTo>
                  <a:cubicBezTo>
                    <a:pt x="372206" y="1032807"/>
                    <a:pt x="278397" y="996530"/>
                    <a:pt x="182380" y="967003"/>
                  </a:cubicBezTo>
                  <a:cubicBezTo>
                    <a:pt x="60059" y="925720"/>
                    <a:pt x="-56145" y="1039173"/>
                    <a:pt x="29479" y="1159965"/>
                  </a:cubicBezTo>
                  <a:cubicBezTo>
                    <a:pt x="96464" y="1243492"/>
                    <a:pt x="174555" y="1317467"/>
                    <a:pt x="261583" y="1379837"/>
                  </a:cubicBezTo>
                  <a:cubicBezTo>
                    <a:pt x="451182" y="1526622"/>
                    <a:pt x="770439" y="1616834"/>
                    <a:pt x="893983" y="1381977"/>
                  </a:cubicBezTo>
                  <a:cubicBezTo>
                    <a:pt x="967680" y="1241614"/>
                    <a:pt x="900405" y="1043148"/>
                    <a:pt x="854535" y="904926"/>
                  </a:cubicBezTo>
                  <a:cubicBezTo>
                    <a:pt x="776873" y="674807"/>
                    <a:pt x="671188" y="455119"/>
                    <a:pt x="539865" y="250814"/>
                  </a:cubicBezTo>
                  <a:cubicBezTo>
                    <a:pt x="499014" y="180224"/>
                    <a:pt x="449270" y="115168"/>
                    <a:pt x="391856" y="57241"/>
                  </a:cubicBezTo>
                  <a:cubicBezTo>
                    <a:pt x="378113" y="44230"/>
                    <a:pt x="363165" y="32557"/>
                    <a:pt x="347208" y="22380"/>
                  </a:cubicBezTo>
                  <a:close/>
                </a:path>
              </a:pathLst>
            </a:custGeom>
            <a:solidFill>
              <a:srgbClr val="F9B799"/>
            </a:solidFill>
            <a:ln w="30569"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61CEDD41-494D-4CB6-A279-A090FFD53ED2}"/>
                </a:ext>
              </a:extLst>
            </p:cNvPr>
            <p:cNvSpPr/>
            <p:nvPr/>
          </p:nvSpPr>
          <p:spPr>
            <a:xfrm>
              <a:off x="18654889" y="6679487"/>
              <a:ext cx="239586" cy="107878"/>
            </a:xfrm>
            <a:custGeom>
              <a:avLst/>
              <a:gdLst>
                <a:gd name="connsiteX0" fmla="*/ 209780 w 210123"/>
                <a:gd name="connsiteY0" fmla="*/ 94466 h 94466"/>
                <a:gd name="connsiteX1" fmla="*/ 192961 w 210123"/>
                <a:gd name="connsiteY1" fmla="*/ 85904 h 94466"/>
                <a:gd name="connsiteX2" fmla="*/ 177671 w 210123"/>
                <a:gd name="connsiteY2" fmla="*/ 76730 h 94466"/>
                <a:gd name="connsiteX3" fmla="*/ 159322 w 210123"/>
                <a:gd name="connsiteY3" fmla="*/ 67250 h 94466"/>
                <a:gd name="connsiteX4" fmla="*/ 123237 w 210123"/>
                <a:gd name="connsiteY4" fmla="*/ 53183 h 94466"/>
                <a:gd name="connsiteX5" fmla="*/ 106419 w 210123"/>
                <a:gd name="connsiteY5" fmla="*/ 47067 h 94466"/>
                <a:gd name="connsiteX6" fmla="*/ 53515 w 210123"/>
                <a:gd name="connsiteY6" fmla="*/ 25050 h 94466"/>
                <a:gd name="connsiteX7" fmla="*/ 0 w 210123"/>
                <a:gd name="connsiteY7" fmla="*/ 280 h 94466"/>
                <a:gd name="connsiteX8" fmla="*/ 59632 w 210123"/>
                <a:gd name="connsiteY8" fmla="*/ 7619 h 94466"/>
                <a:gd name="connsiteX9" fmla="*/ 117121 w 210123"/>
                <a:gd name="connsiteY9" fmla="*/ 22909 h 94466"/>
                <a:gd name="connsiteX10" fmla="*/ 134246 w 210123"/>
                <a:gd name="connsiteY10" fmla="*/ 31166 h 94466"/>
                <a:gd name="connsiteX11" fmla="*/ 169718 w 210123"/>
                <a:gd name="connsiteY11" fmla="*/ 51654 h 94466"/>
                <a:gd name="connsiteX12" fmla="*/ 187149 w 210123"/>
                <a:gd name="connsiteY12" fmla="*/ 65110 h 94466"/>
                <a:gd name="connsiteX13" fmla="*/ 200604 w 210123"/>
                <a:gd name="connsiteY13" fmla="*/ 78565 h 94466"/>
                <a:gd name="connsiteX14" fmla="*/ 209780 w 210123"/>
                <a:gd name="connsiteY14" fmla="*/ 94466 h 9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0123" h="94466">
                  <a:moveTo>
                    <a:pt x="209780" y="94466"/>
                  </a:moveTo>
                  <a:cubicBezTo>
                    <a:pt x="208251" y="94466"/>
                    <a:pt x="201523" y="91714"/>
                    <a:pt x="192961" y="85904"/>
                  </a:cubicBezTo>
                  <a:cubicBezTo>
                    <a:pt x="188233" y="82269"/>
                    <a:pt x="183103" y="79191"/>
                    <a:pt x="177671" y="76730"/>
                  </a:cubicBezTo>
                  <a:cubicBezTo>
                    <a:pt x="171555" y="73978"/>
                    <a:pt x="166050" y="70003"/>
                    <a:pt x="159322" y="67250"/>
                  </a:cubicBezTo>
                  <a:cubicBezTo>
                    <a:pt x="147556" y="61914"/>
                    <a:pt x="135509" y="57218"/>
                    <a:pt x="123237" y="53183"/>
                  </a:cubicBezTo>
                  <a:lnTo>
                    <a:pt x="106419" y="47067"/>
                  </a:lnTo>
                  <a:cubicBezTo>
                    <a:pt x="106419" y="47067"/>
                    <a:pt x="80424" y="35752"/>
                    <a:pt x="53515" y="25050"/>
                  </a:cubicBezTo>
                  <a:cubicBezTo>
                    <a:pt x="34423" y="19826"/>
                    <a:pt x="16337" y="11455"/>
                    <a:pt x="0" y="280"/>
                  </a:cubicBezTo>
                  <a:cubicBezTo>
                    <a:pt x="20158" y="-886"/>
                    <a:pt x="40359" y="1600"/>
                    <a:pt x="59632" y="7619"/>
                  </a:cubicBezTo>
                  <a:cubicBezTo>
                    <a:pt x="90210" y="13735"/>
                    <a:pt x="117121" y="22909"/>
                    <a:pt x="117121" y="22909"/>
                  </a:cubicBezTo>
                  <a:lnTo>
                    <a:pt x="134246" y="31166"/>
                  </a:lnTo>
                  <a:cubicBezTo>
                    <a:pt x="146482" y="37254"/>
                    <a:pt x="158331" y="44096"/>
                    <a:pt x="169718" y="51654"/>
                  </a:cubicBezTo>
                  <a:cubicBezTo>
                    <a:pt x="175840" y="55720"/>
                    <a:pt x="181665" y="60216"/>
                    <a:pt x="187149" y="65110"/>
                  </a:cubicBezTo>
                  <a:cubicBezTo>
                    <a:pt x="192370" y="68794"/>
                    <a:pt x="196920" y="73344"/>
                    <a:pt x="200604" y="78565"/>
                  </a:cubicBezTo>
                  <a:cubicBezTo>
                    <a:pt x="207639" y="87127"/>
                    <a:pt x="211309" y="93243"/>
                    <a:pt x="209780" y="94466"/>
                  </a:cubicBezTo>
                  <a:close/>
                </a:path>
              </a:pathLst>
            </a:custGeom>
            <a:solidFill>
              <a:srgbClr val="E27975"/>
            </a:solidFill>
            <a:ln w="30569"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CD371807-8CA8-4563-ADAC-7EFEC947860D}"/>
                </a:ext>
              </a:extLst>
            </p:cNvPr>
            <p:cNvSpPr/>
            <p:nvPr/>
          </p:nvSpPr>
          <p:spPr>
            <a:xfrm>
              <a:off x="19011208" y="7053693"/>
              <a:ext cx="60703" cy="42379"/>
            </a:xfrm>
            <a:custGeom>
              <a:avLst/>
              <a:gdLst>
                <a:gd name="connsiteX0" fmla="*/ 53238 w 53238"/>
                <a:gd name="connsiteY0" fmla="*/ 4389 h 37110"/>
                <a:gd name="connsiteX1" fmla="*/ 42230 w 53238"/>
                <a:gd name="connsiteY1" fmla="*/ 17845 h 37110"/>
                <a:gd name="connsiteX2" fmla="*/ 31832 w 53238"/>
                <a:gd name="connsiteY2" fmla="*/ 27324 h 37110"/>
                <a:gd name="connsiteX3" fmla="*/ 18376 w 53238"/>
                <a:gd name="connsiteY3" fmla="*/ 32217 h 37110"/>
                <a:gd name="connsiteX4" fmla="*/ 1251 w 53238"/>
                <a:gd name="connsiteY4" fmla="*/ 36499 h 37110"/>
                <a:gd name="connsiteX5" fmla="*/ 4921 w 53238"/>
                <a:gd name="connsiteY5" fmla="*/ 18762 h 37110"/>
                <a:gd name="connsiteX6" fmla="*/ 16542 w 53238"/>
                <a:gd name="connsiteY6" fmla="*/ 5307 h 37110"/>
                <a:gd name="connsiteX7" fmla="*/ 34279 w 53238"/>
                <a:gd name="connsiteY7" fmla="*/ 720 h 37110"/>
                <a:gd name="connsiteX8" fmla="*/ 53238 w 53238"/>
                <a:gd name="connsiteY8" fmla="*/ 4389 h 3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38" h="37110">
                  <a:moveTo>
                    <a:pt x="53238" y="4389"/>
                  </a:moveTo>
                  <a:cubicBezTo>
                    <a:pt x="53238" y="7753"/>
                    <a:pt x="47734" y="13258"/>
                    <a:pt x="42230" y="17845"/>
                  </a:cubicBezTo>
                  <a:cubicBezTo>
                    <a:pt x="36726" y="22431"/>
                    <a:pt x="31832" y="27324"/>
                    <a:pt x="31832" y="27324"/>
                  </a:cubicBezTo>
                  <a:cubicBezTo>
                    <a:pt x="31832" y="27324"/>
                    <a:pt x="26021" y="29771"/>
                    <a:pt x="18376" y="32217"/>
                  </a:cubicBezTo>
                  <a:cubicBezTo>
                    <a:pt x="10731" y="34664"/>
                    <a:pt x="4311" y="38639"/>
                    <a:pt x="1251" y="36499"/>
                  </a:cubicBezTo>
                  <a:cubicBezTo>
                    <a:pt x="-1806" y="34358"/>
                    <a:pt x="1251" y="26713"/>
                    <a:pt x="4921" y="18762"/>
                  </a:cubicBezTo>
                  <a:cubicBezTo>
                    <a:pt x="8491" y="14024"/>
                    <a:pt x="12374" y="9528"/>
                    <a:pt x="16542" y="5307"/>
                  </a:cubicBezTo>
                  <a:cubicBezTo>
                    <a:pt x="16542" y="5307"/>
                    <a:pt x="25411" y="2555"/>
                    <a:pt x="34279" y="720"/>
                  </a:cubicBezTo>
                  <a:cubicBezTo>
                    <a:pt x="43146" y="-1115"/>
                    <a:pt x="52322" y="720"/>
                    <a:pt x="53238" y="4389"/>
                  </a:cubicBezTo>
                  <a:close/>
                </a:path>
              </a:pathLst>
            </a:custGeom>
            <a:solidFill>
              <a:srgbClr val="E27975"/>
            </a:solidFill>
            <a:ln w="30569"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E5A4781A-48ED-4598-9AB8-1A45A81B0570}"/>
                </a:ext>
              </a:extLst>
            </p:cNvPr>
            <p:cNvSpPr/>
            <p:nvPr/>
          </p:nvSpPr>
          <p:spPr>
            <a:xfrm>
              <a:off x="18140690" y="5967402"/>
              <a:ext cx="1057143" cy="1232795"/>
            </a:xfrm>
            <a:custGeom>
              <a:avLst/>
              <a:gdLst>
                <a:gd name="connsiteX0" fmla="*/ 657380 w 927139"/>
                <a:gd name="connsiteY0" fmla="*/ 0 h 1079533"/>
                <a:gd name="connsiteX1" fmla="*/ 218552 w 927139"/>
                <a:gd name="connsiteY1" fmla="*/ 244642 h 1079533"/>
                <a:gd name="connsiteX2" fmla="*/ 295003 w 927139"/>
                <a:gd name="connsiteY2" fmla="*/ 376443 h 1079533"/>
                <a:gd name="connsiteX3" fmla="*/ 558911 w 927139"/>
                <a:gd name="connsiteY3" fmla="*/ 264825 h 1079533"/>
                <a:gd name="connsiteX4" fmla="*/ 718845 w 927139"/>
                <a:gd name="connsiteY4" fmla="*/ 575520 h 1079533"/>
                <a:gd name="connsiteX5" fmla="*/ 413042 w 927139"/>
                <a:gd name="connsiteY5" fmla="*/ 551668 h 1079533"/>
                <a:gd name="connsiteX6" fmla="*/ 462582 w 927139"/>
                <a:gd name="connsiteY6" fmla="*/ 629341 h 1079533"/>
                <a:gd name="connsiteX7" fmla="*/ 377570 w 927139"/>
                <a:gd name="connsiteY7" fmla="*/ 590810 h 1079533"/>
                <a:gd name="connsiteX8" fmla="*/ 377570 w 927139"/>
                <a:gd name="connsiteY8" fmla="*/ 590810 h 1079533"/>
                <a:gd name="connsiteX9" fmla="*/ 703250 w 927139"/>
                <a:gd name="connsiteY9" fmla="*/ 857164 h 1079533"/>
                <a:gd name="connsiteX10" fmla="*/ 329865 w 927139"/>
                <a:gd name="connsiteY10" fmla="*/ 857164 h 1079533"/>
                <a:gd name="connsiteX11" fmla="*/ 216106 w 927139"/>
                <a:gd name="connsiteY11" fmla="*/ 532096 h 1079533"/>
                <a:gd name="connsiteX12" fmla="*/ 198064 w 927139"/>
                <a:gd name="connsiteY12" fmla="*/ 525980 h 1079533"/>
                <a:gd name="connsiteX13" fmla="*/ 98984 w 927139"/>
                <a:gd name="connsiteY13" fmla="*/ 515583 h 1079533"/>
                <a:gd name="connsiteX14" fmla="*/ 29873 w 927139"/>
                <a:gd name="connsiteY14" fmla="*/ 713437 h 1079533"/>
                <a:gd name="connsiteX15" fmla="*/ 261977 w 927139"/>
                <a:gd name="connsiteY15" fmla="*/ 933309 h 1079533"/>
                <a:gd name="connsiteX16" fmla="*/ 894377 w 927139"/>
                <a:gd name="connsiteY16" fmla="*/ 935449 h 1079533"/>
                <a:gd name="connsiteX17" fmla="*/ 854927 w 927139"/>
                <a:gd name="connsiteY17" fmla="*/ 458398 h 1079533"/>
                <a:gd name="connsiteX18" fmla="*/ 657378 w 927139"/>
                <a:gd name="connsiteY18" fmla="*/ 0 h 107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7139" h="1079533">
                  <a:moveTo>
                    <a:pt x="657380" y="0"/>
                  </a:moveTo>
                  <a:cubicBezTo>
                    <a:pt x="530777" y="66053"/>
                    <a:pt x="318856" y="185928"/>
                    <a:pt x="218552" y="244642"/>
                  </a:cubicBezTo>
                  <a:cubicBezTo>
                    <a:pt x="241582" y="289954"/>
                    <a:pt x="267105" y="333955"/>
                    <a:pt x="295003" y="376443"/>
                  </a:cubicBezTo>
                  <a:cubicBezTo>
                    <a:pt x="378486" y="332101"/>
                    <a:pt x="509065" y="266354"/>
                    <a:pt x="558911" y="264825"/>
                  </a:cubicBezTo>
                  <a:cubicBezTo>
                    <a:pt x="631998" y="262073"/>
                    <a:pt x="730159" y="476134"/>
                    <a:pt x="718845" y="575520"/>
                  </a:cubicBezTo>
                  <a:cubicBezTo>
                    <a:pt x="711200" y="644631"/>
                    <a:pt x="526190" y="590810"/>
                    <a:pt x="413042" y="551668"/>
                  </a:cubicBezTo>
                  <a:cubicBezTo>
                    <a:pt x="429557" y="576132"/>
                    <a:pt x="446069" y="601819"/>
                    <a:pt x="462582" y="629341"/>
                  </a:cubicBezTo>
                  <a:cubicBezTo>
                    <a:pt x="436284" y="615580"/>
                    <a:pt x="407232" y="603042"/>
                    <a:pt x="377570" y="590810"/>
                  </a:cubicBezTo>
                  <a:lnTo>
                    <a:pt x="377570" y="590810"/>
                  </a:lnTo>
                  <a:cubicBezTo>
                    <a:pt x="377570" y="590810"/>
                    <a:pt x="669611" y="752580"/>
                    <a:pt x="703250" y="857164"/>
                  </a:cubicBezTo>
                  <a:cubicBezTo>
                    <a:pt x="736888" y="961748"/>
                    <a:pt x="596830" y="1018933"/>
                    <a:pt x="329865" y="857164"/>
                  </a:cubicBezTo>
                  <a:cubicBezTo>
                    <a:pt x="98066" y="716495"/>
                    <a:pt x="188584" y="573685"/>
                    <a:pt x="216106" y="532096"/>
                  </a:cubicBezTo>
                  <a:lnTo>
                    <a:pt x="198064" y="525980"/>
                  </a:lnTo>
                  <a:cubicBezTo>
                    <a:pt x="173294" y="522922"/>
                    <a:pt x="136904" y="518641"/>
                    <a:pt x="98984" y="515583"/>
                  </a:cubicBezTo>
                  <a:cubicBezTo>
                    <a:pt x="16417" y="533625"/>
                    <a:pt x="-36181" y="621085"/>
                    <a:pt x="29873" y="713437"/>
                  </a:cubicBezTo>
                  <a:cubicBezTo>
                    <a:pt x="96858" y="796964"/>
                    <a:pt x="174949" y="870939"/>
                    <a:pt x="261977" y="933309"/>
                  </a:cubicBezTo>
                  <a:cubicBezTo>
                    <a:pt x="451574" y="1080094"/>
                    <a:pt x="770831" y="1170306"/>
                    <a:pt x="894377" y="935449"/>
                  </a:cubicBezTo>
                  <a:cubicBezTo>
                    <a:pt x="968074" y="795086"/>
                    <a:pt x="900797" y="596620"/>
                    <a:pt x="854927" y="458398"/>
                  </a:cubicBezTo>
                  <a:cubicBezTo>
                    <a:pt x="802442" y="300179"/>
                    <a:pt x="736345" y="146806"/>
                    <a:pt x="657378" y="0"/>
                  </a:cubicBezTo>
                  <a:close/>
                </a:path>
              </a:pathLst>
            </a:custGeom>
            <a:solidFill>
              <a:srgbClr val="FFBDC0">
                <a:alpha val="50000"/>
              </a:srgbClr>
            </a:solidFill>
            <a:ln w="30569"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479F66C8-24FB-40D5-A08C-659468C780DD}"/>
                </a:ext>
              </a:extLst>
            </p:cNvPr>
            <p:cNvSpPr/>
            <p:nvPr/>
          </p:nvSpPr>
          <p:spPr>
            <a:xfrm>
              <a:off x="18146320" y="5432406"/>
              <a:ext cx="886191" cy="918786"/>
            </a:xfrm>
            <a:custGeom>
              <a:avLst/>
              <a:gdLst>
                <a:gd name="connsiteX0" fmla="*/ 577827 w 777210"/>
                <a:gd name="connsiteY0" fmla="*/ 278277 h 804562"/>
                <a:gd name="connsiteX1" fmla="*/ 408107 w 777210"/>
                <a:gd name="connsiteY1" fmla="*/ 64215 h 804562"/>
                <a:gd name="connsiteX2" fmla="*/ 355814 w 777210"/>
                <a:gd name="connsiteY2" fmla="*/ 25378 h 804562"/>
                <a:gd name="connsiteX3" fmla="*/ 294654 w 777210"/>
                <a:gd name="connsiteY3" fmla="*/ 1831 h 804562"/>
                <a:gd name="connsiteX4" fmla="*/ 70500 w 777210"/>
                <a:gd name="connsiteY4" fmla="*/ 121400 h 804562"/>
                <a:gd name="connsiteX5" fmla="*/ 7811 w 777210"/>
                <a:gd name="connsiteY5" fmla="*/ 358703 h 804562"/>
                <a:gd name="connsiteX6" fmla="*/ 205053 w 777210"/>
                <a:gd name="connsiteY6" fmla="*/ 764503 h 804562"/>
                <a:gd name="connsiteX7" fmla="*/ 226766 w 777210"/>
                <a:gd name="connsiteY7" fmla="*/ 804563 h 804562"/>
                <a:gd name="connsiteX8" fmla="*/ 777211 w 777210"/>
                <a:gd name="connsiteY8" fmla="*/ 623528 h 804562"/>
                <a:gd name="connsiteX9" fmla="*/ 577827 w 777210"/>
                <a:gd name="connsiteY9" fmla="*/ 278277 h 804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7210" h="804562">
                  <a:moveTo>
                    <a:pt x="577827" y="278277"/>
                  </a:moveTo>
                  <a:cubicBezTo>
                    <a:pt x="530688" y="199925"/>
                    <a:pt x="473645" y="127979"/>
                    <a:pt x="408107" y="64215"/>
                  </a:cubicBezTo>
                  <a:cubicBezTo>
                    <a:pt x="392110" y="49445"/>
                    <a:pt x="374578" y="36425"/>
                    <a:pt x="355814" y="25378"/>
                  </a:cubicBezTo>
                  <a:cubicBezTo>
                    <a:pt x="337036" y="13861"/>
                    <a:pt x="316307" y="5881"/>
                    <a:pt x="294654" y="1831"/>
                  </a:cubicBezTo>
                  <a:cubicBezTo>
                    <a:pt x="210558" y="-12541"/>
                    <a:pt x="116065" y="60545"/>
                    <a:pt x="70500" y="121400"/>
                  </a:cubicBezTo>
                  <a:cubicBezTo>
                    <a:pt x="15456" y="194793"/>
                    <a:pt x="-15430" y="272772"/>
                    <a:pt x="7811" y="358703"/>
                  </a:cubicBezTo>
                  <a:cubicBezTo>
                    <a:pt x="47565" y="504876"/>
                    <a:pt x="135942" y="630867"/>
                    <a:pt x="205053" y="764503"/>
                  </a:cubicBezTo>
                  <a:cubicBezTo>
                    <a:pt x="212087" y="778264"/>
                    <a:pt x="219426" y="791413"/>
                    <a:pt x="226766" y="804563"/>
                  </a:cubicBezTo>
                  <a:cubicBezTo>
                    <a:pt x="396294" y="708015"/>
                    <a:pt x="583468" y="646455"/>
                    <a:pt x="777211" y="623528"/>
                  </a:cubicBezTo>
                  <a:cubicBezTo>
                    <a:pt x="717572" y="504637"/>
                    <a:pt x="650997" y="389355"/>
                    <a:pt x="577827" y="278277"/>
                  </a:cubicBezTo>
                  <a:close/>
                </a:path>
              </a:pathLst>
            </a:custGeom>
            <a:solidFill>
              <a:srgbClr val="FFFFFF"/>
            </a:solidFill>
            <a:ln w="30569"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B3D4D1F9-AF5E-449A-BE0C-ECF576380A4B}"/>
                </a:ext>
              </a:extLst>
            </p:cNvPr>
            <p:cNvSpPr/>
            <p:nvPr/>
          </p:nvSpPr>
          <p:spPr>
            <a:xfrm>
              <a:off x="18378732" y="6033583"/>
              <a:ext cx="568003" cy="189639"/>
            </a:xfrm>
            <a:custGeom>
              <a:avLst/>
              <a:gdLst>
                <a:gd name="connsiteX0" fmla="*/ 498152 w 498152"/>
                <a:gd name="connsiteY0" fmla="*/ 5655 h 166063"/>
                <a:gd name="connsiteX1" fmla="*/ 364517 w 498152"/>
                <a:gd name="connsiteY1" fmla="*/ 21556 h 166063"/>
                <a:gd name="connsiteX2" fmla="*/ 275527 w 498152"/>
                <a:gd name="connsiteY2" fmla="*/ 41128 h 166063"/>
                <a:gd name="connsiteX3" fmla="*/ 236079 w 498152"/>
                <a:gd name="connsiteY3" fmla="*/ 52442 h 166063"/>
                <a:gd name="connsiteX4" fmla="*/ 196936 w 498152"/>
                <a:gd name="connsiteY4" fmla="*/ 65286 h 166063"/>
                <a:gd name="connsiteX5" fmla="*/ 113452 w 498152"/>
                <a:gd name="connsiteY5" fmla="*/ 99230 h 166063"/>
                <a:gd name="connsiteX6" fmla="*/ 0 w 498152"/>
                <a:gd name="connsiteY6" fmla="*/ 165895 h 166063"/>
                <a:gd name="connsiteX7" fmla="*/ 103361 w 498152"/>
                <a:gd name="connsiteY7" fmla="*/ 83329 h 166063"/>
                <a:gd name="connsiteX8" fmla="*/ 187458 w 498152"/>
                <a:gd name="connsiteY8" fmla="*/ 42657 h 166063"/>
                <a:gd name="connsiteX9" fmla="*/ 227210 w 498152"/>
                <a:gd name="connsiteY9" fmla="*/ 27367 h 166063"/>
                <a:gd name="connsiteX10" fmla="*/ 269105 w 498152"/>
                <a:gd name="connsiteY10" fmla="*/ 17887 h 166063"/>
                <a:gd name="connsiteX11" fmla="*/ 360845 w 498152"/>
                <a:gd name="connsiteY11" fmla="*/ 3208 h 166063"/>
                <a:gd name="connsiteX12" fmla="*/ 498150 w 498152"/>
                <a:gd name="connsiteY12" fmla="*/ 5655 h 16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152" h="166063">
                  <a:moveTo>
                    <a:pt x="498152" y="5655"/>
                  </a:moveTo>
                  <a:cubicBezTo>
                    <a:pt x="498152" y="9936"/>
                    <a:pt x="430569" y="11465"/>
                    <a:pt x="364517" y="21556"/>
                  </a:cubicBezTo>
                  <a:cubicBezTo>
                    <a:pt x="332102" y="28590"/>
                    <a:pt x="299075" y="33177"/>
                    <a:pt x="275527" y="41128"/>
                  </a:cubicBezTo>
                  <a:lnTo>
                    <a:pt x="236079" y="52442"/>
                  </a:lnTo>
                  <a:lnTo>
                    <a:pt x="196936" y="65286"/>
                  </a:lnTo>
                  <a:cubicBezTo>
                    <a:pt x="168465" y="74949"/>
                    <a:pt x="140589" y="86284"/>
                    <a:pt x="113452" y="99230"/>
                  </a:cubicBezTo>
                  <a:cubicBezTo>
                    <a:pt x="55044" y="129810"/>
                    <a:pt x="3363" y="168953"/>
                    <a:pt x="0" y="165895"/>
                  </a:cubicBezTo>
                  <a:cubicBezTo>
                    <a:pt x="29920" y="133133"/>
                    <a:pt x="64798" y="105271"/>
                    <a:pt x="103361" y="83329"/>
                  </a:cubicBezTo>
                  <a:cubicBezTo>
                    <a:pt x="130504" y="68007"/>
                    <a:pt x="158593" y="54422"/>
                    <a:pt x="187458" y="42657"/>
                  </a:cubicBezTo>
                  <a:lnTo>
                    <a:pt x="227210" y="27367"/>
                  </a:lnTo>
                  <a:lnTo>
                    <a:pt x="269105" y="17887"/>
                  </a:lnTo>
                  <a:cubicBezTo>
                    <a:pt x="299358" y="11138"/>
                    <a:pt x="329996" y="6237"/>
                    <a:pt x="360845" y="3208"/>
                  </a:cubicBezTo>
                  <a:cubicBezTo>
                    <a:pt x="406533" y="-1773"/>
                    <a:pt x="452668" y="-951"/>
                    <a:pt x="498150" y="5655"/>
                  </a:cubicBezTo>
                  <a:close/>
                </a:path>
              </a:pathLst>
            </a:custGeom>
            <a:solidFill>
              <a:srgbClr val="AEA1FD"/>
            </a:solidFill>
            <a:ln w="30569"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750F0C81-D116-491A-B752-7505C8BF4F99}"/>
                </a:ext>
              </a:extLst>
            </p:cNvPr>
            <p:cNvSpPr/>
            <p:nvPr/>
          </p:nvSpPr>
          <p:spPr>
            <a:xfrm>
              <a:off x="18262621" y="5432901"/>
              <a:ext cx="769891" cy="918291"/>
            </a:xfrm>
            <a:custGeom>
              <a:avLst/>
              <a:gdLst>
                <a:gd name="connsiteX0" fmla="*/ 475828 w 675212"/>
                <a:gd name="connsiteY0" fmla="*/ 277843 h 804129"/>
                <a:gd name="connsiteX1" fmla="*/ 306108 w 675212"/>
                <a:gd name="connsiteY1" fmla="*/ 63781 h 804129"/>
                <a:gd name="connsiteX2" fmla="*/ 253816 w 675212"/>
                <a:gd name="connsiteY2" fmla="*/ 24944 h 804129"/>
                <a:gd name="connsiteX3" fmla="*/ 192655 w 675212"/>
                <a:gd name="connsiteY3" fmla="*/ 1397 h 804129"/>
                <a:gd name="connsiteX4" fmla="*/ 0 w 675212"/>
                <a:gd name="connsiteY4" fmla="*/ 58277 h 804129"/>
                <a:gd name="connsiteX5" fmla="*/ 333323 w 675212"/>
                <a:gd name="connsiteY5" fmla="*/ 433191 h 804129"/>
                <a:gd name="connsiteX6" fmla="*/ 16207 w 675212"/>
                <a:gd name="connsiteY6" fmla="*/ 607498 h 804129"/>
                <a:gd name="connsiteX7" fmla="*/ 74615 w 675212"/>
                <a:gd name="connsiteY7" fmla="*/ 711471 h 804129"/>
                <a:gd name="connsiteX8" fmla="*/ 453197 w 675212"/>
                <a:gd name="connsiteY8" fmla="*/ 579670 h 804129"/>
                <a:gd name="connsiteX9" fmla="*/ 113451 w 675212"/>
                <a:gd name="connsiteY9" fmla="*/ 783640 h 804129"/>
                <a:gd name="connsiteX10" fmla="*/ 124767 w 675212"/>
                <a:gd name="connsiteY10" fmla="*/ 804129 h 804129"/>
                <a:gd name="connsiteX11" fmla="*/ 675212 w 675212"/>
                <a:gd name="connsiteY11" fmla="*/ 623094 h 804129"/>
                <a:gd name="connsiteX12" fmla="*/ 475828 w 675212"/>
                <a:gd name="connsiteY12" fmla="*/ 277844 h 80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5212" h="804129">
                  <a:moveTo>
                    <a:pt x="475828" y="277843"/>
                  </a:moveTo>
                  <a:cubicBezTo>
                    <a:pt x="428689" y="199492"/>
                    <a:pt x="371646" y="127545"/>
                    <a:pt x="306108" y="63781"/>
                  </a:cubicBezTo>
                  <a:cubicBezTo>
                    <a:pt x="290111" y="49011"/>
                    <a:pt x="272579" y="35992"/>
                    <a:pt x="253816" y="24944"/>
                  </a:cubicBezTo>
                  <a:cubicBezTo>
                    <a:pt x="235037" y="13428"/>
                    <a:pt x="214308" y="5447"/>
                    <a:pt x="192655" y="1397"/>
                  </a:cubicBezTo>
                  <a:cubicBezTo>
                    <a:pt x="123453" y="-5746"/>
                    <a:pt x="54226" y="14692"/>
                    <a:pt x="0" y="58277"/>
                  </a:cubicBezTo>
                  <a:cubicBezTo>
                    <a:pt x="161463" y="8737"/>
                    <a:pt x="339440" y="321879"/>
                    <a:pt x="333323" y="433191"/>
                  </a:cubicBezTo>
                  <a:cubicBezTo>
                    <a:pt x="327207" y="544503"/>
                    <a:pt x="110088" y="590679"/>
                    <a:pt x="16207" y="607498"/>
                  </a:cubicBezTo>
                  <a:cubicBezTo>
                    <a:pt x="35778" y="642359"/>
                    <a:pt x="55349" y="676610"/>
                    <a:pt x="74615" y="711471"/>
                  </a:cubicBezTo>
                  <a:cubicBezTo>
                    <a:pt x="140057" y="678444"/>
                    <a:pt x="403964" y="549090"/>
                    <a:pt x="453197" y="579670"/>
                  </a:cubicBezTo>
                  <a:cubicBezTo>
                    <a:pt x="502433" y="610251"/>
                    <a:pt x="206110" y="742663"/>
                    <a:pt x="113451" y="783640"/>
                  </a:cubicBezTo>
                  <a:cubicBezTo>
                    <a:pt x="117122" y="790368"/>
                    <a:pt x="120791" y="797401"/>
                    <a:pt x="124767" y="804129"/>
                  </a:cubicBezTo>
                  <a:cubicBezTo>
                    <a:pt x="294296" y="707581"/>
                    <a:pt x="481469" y="646022"/>
                    <a:pt x="675212" y="623094"/>
                  </a:cubicBezTo>
                  <a:cubicBezTo>
                    <a:pt x="615573" y="504203"/>
                    <a:pt x="548998" y="388921"/>
                    <a:pt x="475828" y="277844"/>
                  </a:cubicBezTo>
                  <a:close/>
                </a:path>
              </a:pathLst>
            </a:custGeom>
            <a:solidFill>
              <a:srgbClr val="8F83FF">
                <a:alpha val="30000"/>
              </a:srgbClr>
            </a:solidFill>
            <a:ln w="30569"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FDB22F31-752C-46E7-A055-48EC3EF351A6}"/>
                </a:ext>
              </a:extLst>
            </p:cNvPr>
            <p:cNvSpPr/>
            <p:nvPr/>
          </p:nvSpPr>
          <p:spPr>
            <a:xfrm>
              <a:off x="18217219" y="5817073"/>
              <a:ext cx="68427" cy="124835"/>
            </a:xfrm>
            <a:custGeom>
              <a:avLst/>
              <a:gdLst>
                <a:gd name="connsiteX0" fmla="*/ 18106 w 60012"/>
                <a:gd name="connsiteY0" fmla="*/ 758 h 109316"/>
                <a:gd name="connsiteX1" fmla="*/ 57555 w 60012"/>
                <a:gd name="connsiteY1" fmla="*/ 45099 h 109316"/>
                <a:gd name="connsiteX2" fmla="*/ 41347 w 60012"/>
                <a:gd name="connsiteY2" fmla="*/ 108400 h 109316"/>
                <a:gd name="connsiteX3" fmla="*/ 2204 w 60012"/>
                <a:gd name="connsiteY3" fmla="*/ 64365 h 109316"/>
                <a:gd name="connsiteX4" fmla="*/ 18106 w 60012"/>
                <a:gd name="connsiteY4" fmla="*/ 758 h 109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12" h="109316">
                  <a:moveTo>
                    <a:pt x="18106" y="758"/>
                  </a:moveTo>
                  <a:cubicBezTo>
                    <a:pt x="33396" y="-4135"/>
                    <a:pt x="51132" y="15131"/>
                    <a:pt x="57555" y="45099"/>
                  </a:cubicBezTo>
                  <a:cubicBezTo>
                    <a:pt x="63976" y="75068"/>
                    <a:pt x="57555" y="102896"/>
                    <a:pt x="41347" y="108400"/>
                  </a:cubicBezTo>
                  <a:cubicBezTo>
                    <a:pt x="25139" y="113905"/>
                    <a:pt x="8320" y="94028"/>
                    <a:pt x="2204" y="64365"/>
                  </a:cubicBezTo>
                  <a:cubicBezTo>
                    <a:pt x="-3912" y="34702"/>
                    <a:pt x="3122" y="6263"/>
                    <a:pt x="18106" y="758"/>
                  </a:cubicBezTo>
                  <a:close/>
                </a:path>
              </a:pathLst>
            </a:custGeom>
            <a:solidFill>
              <a:srgbClr val="8F83FF">
                <a:alpha val="30000"/>
              </a:srgbClr>
            </a:solidFill>
            <a:ln w="30569"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6BD54221-35F3-4489-90EC-9F5C5E051564}"/>
                </a:ext>
              </a:extLst>
            </p:cNvPr>
            <p:cNvSpPr/>
            <p:nvPr/>
          </p:nvSpPr>
          <p:spPr>
            <a:xfrm>
              <a:off x="18204576" y="5685268"/>
              <a:ext cx="48888" cy="88028"/>
            </a:xfrm>
            <a:custGeom>
              <a:avLst/>
              <a:gdLst>
                <a:gd name="connsiteX0" fmla="*/ 12987 w 42876"/>
                <a:gd name="connsiteY0" fmla="*/ 583 h 77084"/>
                <a:gd name="connsiteX1" fmla="*/ 41121 w 42876"/>
                <a:gd name="connsiteY1" fmla="*/ 31163 h 77084"/>
                <a:gd name="connsiteX2" fmla="*/ 29501 w 42876"/>
                <a:gd name="connsiteY2" fmla="*/ 76422 h 77084"/>
                <a:gd name="connsiteX3" fmla="*/ 1673 w 42876"/>
                <a:gd name="connsiteY3" fmla="*/ 45842 h 77084"/>
                <a:gd name="connsiteX4" fmla="*/ 12987 w 42876"/>
                <a:gd name="connsiteY4" fmla="*/ 583 h 77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76" h="77084">
                  <a:moveTo>
                    <a:pt x="12987" y="583"/>
                  </a:moveTo>
                  <a:cubicBezTo>
                    <a:pt x="23996" y="-3087"/>
                    <a:pt x="36534" y="10980"/>
                    <a:pt x="41121" y="31163"/>
                  </a:cubicBezTo>
                  <a:cubicBezTo>
                    <a:pt x="45708" y="51346"/>
                    <a:pt x="41121" y="72447"/>
                    <a:pt x="29501" y="76422"/>
                  </a:cubicBezTo>
                  <a:cubicBezTo>
                    <a:pt x="17880" y="80397"/>
                    <a:pt x="6260" y="66025"/>
                    <a:pt x="1673" y="45842"/>
                  </a:cubicBezTo>
                  <a:cubicBezTo>
                    <a:pt x="-2915" y="25659"/>
                    <a:pt x="2284" y="4864"/>
                    <a:pt x="12987" y="583"/>
                  </a:cubicBezTo>
                  <a:close/>
                </a:path>
              </a:pathLst>
            </a:custGeom>
            <a:solidFill>
              <a:srgbClr val="8F83FF">
                <a:alpha val="30000"/>
              </a:srgbClr>
            </a:solidFill>
            <a:ln w="30569"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2BB0168F-67FF-4005-8054-5FC859A6D986}"/>
                </a:ext>
              </a:extLst>
            </p:cNvPr>
            <p:cNvSpPr/>
            <p:nvPr/>
          </p:nvSpPr>
          <p:spPr>
            <a:xfrm>
              <a:off x="17703526" y="6079572"/>
              <a:ext cx="662639" cy="641564"/>
            </a:xfrm>
            <a:custGeom>
              <a:avLst/>
              <a:gdLst>
                <a:gd name="connsiteX0" fmla="*/ 568318 w 581150"/>
                <a:gd name="connsiteY0" fmla="*/ 485247 h 561804"/>
                <a:gd name="connsiteX1" fmla="*/ 401350 w 581150"/>
                <a:gd name="connsiteY1" fmla="*/ 32048 h 561804"/>
                <a:gd name="connsiteX2" fmla="*/ 137 w 581150"/>
                <a:gd name="connsiteY2" fmla="*/ 233266 h 561804"/>
                <a:gd name="connsiteX3" fmla="*/ 210529 w 581150"/>
                <a:gd name="connsiteY3" fmla="*/ 410326 h 561804"/>
                <a:gd name="connsiteX4" fmla="*/ 379638 w 581150"/>
                <a:gd name="connsiteY4" fmla="*/ 546407 h 561804"/>
                <a:gd name="connsiteX5" fmla="*/ 568318 w 581150"/>
                <a:gd name="connsiteY5" fmla="*/ 485247 h 56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150" h="561804">
                  <a:moveTo>
                    <a:pt x="568318" y="485247"/>
                  </a:moveTo>
                  <a:cubicBezTo>
                    <a:pt x="568318" y="485247"/>
                    <a:pt x="649967" y="140608"/>
                    <a:pt x="401350" y="32048"/>
                  </a:cubicBezTo>
                  <a:cubicBezTo>
                    <a:pt x="128574" y="-86603"/>
                    <a:pt x="3807" y="156815"/>
                    <a:pt x="137" y="233266"/>
                  </a:cubicBezTo>
                  <a:cubicBezTo>
                    <a:pt x="-4756" y="334181"/>
                    <a:pt x="122458" y="466287"/>
                    <a:pt x="210529" y="410326"/>
                  </a:cubicBezTo>
                  <a:cubicBezTo>
                    <a:pt x="253485" y="470211"/>
                    <a:pt x="311949" y="517257"/>
                    <a:pt x="379638" y="546407"/>
                  </a:cubicBezTo>
                  <a:cubicBezTo>
                    <a:pt x="480858" y="583410"/>
                    <a:pt x="576269" y="550077"/>
                    <a:pt x="568318" y="485247"/>
                  </a:cubicBezTo>
                  <a:close/>
                </a:path>
              </a:pathLst>
            </a:custGeom>
            <a:solidFill>
              <a:srgbClr val="F9B799"/>
            </a:solidFill>
            <a:ln w="30569"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373B1F7F-715C-46C3-BF14-BA24295FD717}"/>
                </a:ext>
              </a:extLst>
            </p:cNvPr>
            <p:cNvSpPr/>
            <p:nvPr/>
          </p:nvSpPr>
          <p:spPr>
            <a:xfrm>
              <a:off x="17713096" y="6107089"/>
              <a:ext cx="215137" cy="189385"/>
            </a:xfrm>
            <a:custGeom>
              <a:avLst/>
              <a:gdLst>
                <a:gd name="connsiteX0" fmla="*/ 0 w 188680"/>
                <a:gd name="connsiteY0" fmla="*/ 165745 h 165841"/>
                <a:gd name="connsiteX1" fmla="*/ 28134 w 188680"/>
                <a:gd name="connsiteY1" fmla="*/ 108254 h 165841"/>
                <a:gd name="connsiteX2" fmla="*/ 67277 w 188680"/>
                <a:gd name="connsiteY2" fmla="*/ 56268 h 165841"/>
                <a:gd name="connsiteX3" fmla="*/ 122627 w 188680"/>
                <a:gd name="connsiteY3" fmla="*/ 17125 h 165841"/>
                <a:gd name="connsiteX4" fmla="*/ 188680 w 188680"/>
                <a:gd name="connsiteY4" fmla="*/ 0 h 165841"/>
                <a:gd name="connsiteX5" fmla="*/ 133330 w 188680"/>
                <a:gd name="connsiteY5" fmla="*/ 32722 h 165841"/>
                <a:gd name="connsiteX6" fmla="*/ 87766 w 188680"/>
                <a:gd name="connsiteY6" fmla="*/ 74005 h 165841"/>
                <a:gd name="connsiteX7" fmla="*/ 44342 w 188680"/>
                <a:gd name="connsiteY7" fmla="*/ 118958 h 165841"/>
                <a:gd name="connsiteX8" fmla="*/ 0 w 188680"/>
                <a:gd name="connsiteY8" fmla="*/ 165745 h 16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680" h="165841">
                  <a:moveTo>
                    <a:pt x="0" y="165745"/>
                  </a:moveTo>
                  <a:cubicBezTo>
                    <a:pt x="5575" y="144944"/>
                    <a:pt x="15130" y="125420"/>
                    <a:pt x="28134" y="108254"/>
                  </a:cubicBezTo>
                  <a:cubicBezTo>
                    <a:pt x="39807" y="89932"/>
                    <a:pt x="52895" y="72550"/>
                    <a:pt x="67277" y="56268"/>
                  </a:cubicBezTo>
                  <a:cubicBezTo>
                    <a:pt x="84242" y="41239"/>
                    <a:pt x="102803" y="28113"/>
                    <a:pt x="122627" y="17125"/>
                  </a:cubicBezTo>
                  <a:cubicBezTo>
                    <a:pt x="142807" y="5836"/>
                    <a:pt x="165557" y="-62"/>
                    <a:pt x="188680" y="0"/>
                  </a:cubicBezTo>
                  <a:cubicBezTo>
                    <a:pt x="188680" y="3976"/>
                    <a:pt x="158100" y="14985"/>
                    <a:pt x="133330" y="32722"/>
                  </a:cubicBezTo>
                  <a:cubicBezTo>
                    <a:pt x="116988" y="45153"/>
                    <a:pt x="101744" y="58965"/>
                    <a:pt x="87766" y="74005"/>
                  </a:cubicBezTo>
                  <a:cubicBezTo>
                    <a:pt x="87766" y="74005"/>
                    <a:pt x="65136" y="95105"/>
                    <a:pt x="44342" y="118958"/>
                  </a:cubicBezTo>
                  <a:cubicBezTo>
                    <a:pt x="23547" y="142810"/>
                    <a:pt x="3364" y="167580"/>
                    <a:pt x="0" y="165745"/>
                  </a:cubicBezTo>
                  <a:close/>
                </a:path>
              </a:pathLst>
            </a:custGeom>
            <a:solidFill>
              <a:srgbClr val="FF6875"/>
            </a:solidFill>
            <a:ln w="30569"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4929E842-751A-4F79-8321-0F16806A7415}"/>
                </a:ext>
              </a:extLst>
            </p:cNvPr>
            <p:cNvSpPr/>
            <p:nvPr/>
          </p:nvSpPr>
          <p:spPr>
            <a:xfrm>
              <a:off x="17705925" y="6192997"/>
              <a:ext cx="224757" cy="261215"/>
            </a:xfrm>
            <a:custGeom>
              <a:avLst/>
              <a:gdLst>
                <a:gd name="connsiteX0" fmla="*/ 16993 w 197117"/>
                <a:gd name="connsiteY0" fmla="*/ 228740 h 228740"/>
                <a:gd name="connsiteX1" fmla="*/ 5372 w 197117"/>
                <a:gd name="connsiteY1" fmla="*/ 204582 h 228740"/>
                <a:gd name="connsiteX2" fmla="*/ 1091 w 197117"/>
                <a:gd name="connsiteY2" fmla="*/ 146173 h 228740"/>
                <a:gd name="connsiteX3" fmla="*/ 19133 w 197117"/>
                <a:gd name="connsiteY3" fmla="*/ 88989 h 228740"/>
                <a:gd name="connsiteX4" fmla="*/ 29530 w 197117"/>
                <a:gd name="connsiteY4" fmla="*/ 71558 h 228740"/>
                <a:gd name="connsiteX5" fmla="*/ 34118 w 197117"/>
                <a:gd name="connsiteY5" fmla="*/ 65136 h 228740"/>
                <a:gd name="connsiteX6" fmla="*/ 39317 w 197117"/>
                <a:gd name="connsiteY6" fmla="*/ 59325 h 228740"/>
                <a:gd name="connsiteX7" fmla="*/ 53996 w 197117"/>
                <a:gd name="connsiteY7" fmla="*/ 44953 h 228740"/>
                <a:gd name="connsiteX8" fmla="*/ 107817 w 197117"/>
                <a:gd name="connsiteY8" fmla="*/ 12232 h 228740"/>
                <a:gd name="connsiteX9" fmla="*/ 168978 w 197117"/>
                <a:gd name="connsiteY9" fmla="*/ 0 h 228740"/>
                <a:gd name="connsiteX10" fmla="*/ 197111 w 197117"/>
                <a:gd name="connsiteY10" fmla="*/ 3975 h 228740"/>
                <a:gd name="connsiteX11" fmla="*/ 170200 w 197117"/>
                <a:gd name="connsiteY11" fmla="*/ 10092 h 228740"/>
                <a:gd name="connsiteX12" fmla="*/ 116074 w 197117"/>
                <a:gd name="connsiteY12" fmla="*/ 29051 h 228740"/>
                <a:gd name="connsiteX13" fmla="*/ 72038 w 197117"/>
                <a:gd name="connsiteY13" fmla="*/ 62078 h 228740"/>
                <a:gd name="connsiteX14" fmla="*/ 60111 w 197117"/>
                <a:gd name="connsiteY14" fmla="*/ 75533 h 228740"/>
                <a:gd name="connsiteX15" fmla="*/ 56136 w 197117"/>
                <a:gd name="connsiteY15" fmla="*/ 80732 h 228740"/>
                <a:gd name="connsiteX16" fmla="*/ 51855 w 197117"/>
                <a:gd name="connsiteY16" fmla="*/ 85930 h 228740"/>
                <a:gd name="connsiteX17" fmla="*/ 41458 w 197117"/>
                <a:gd name="connsiteY17" fmla="*/ 100303 h 228740"/>
                <a:gd name="connsiteX18" fmla="*/ 20051 w 197117"/>
                <a:gd name="connsiteY18" fmla="*/ 149232 h 228740"/>
                <a:gd name="connsiteX19" fmla="*/ 15464 w 197117"/>
                <a:gd name="connsiteY19" fmla="*/ 203053 h 228740"/>
                <a:gd name="connsiteX20" fmla="*/ 16993 w 197117"/>
                <a:gd name="connsiteY20" fmla="*/ 228740 h 228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7117" h="228740">
                  <a:moveTo>
                    <a:pt x="16993" y="228740"/>
                  </a:moveTo>
                  <a:cubicBezTo>
                    <a:pt x="15464" y="228740"/>
                    <a:pt x="10265" y="219872"/>
                    <a:pt x="5372" y="204582"/>
                  </a:cubicBezTo>
                  <a:cubicBezTo>
                    <a:pt x="195" y="185570"/>
                    <a:pt x="-1258" y="165737"/>
                    <a:pt x="1091" y="146173"/>
                  </a:cubicBezTo>
                  <a:cubicBezTo>
                    <a:pt x="3669" y="126193"/>
                    <a:pt x="9778" y="106831"/>
                    <a:pt x="19133" y="88989"/>
                  </a:cubicBezTo>
                  <a:cubicBezTo>
                    <a:pt x="22110" y="82900"/>
                    <a:pt x="25587" y="77070"/>
                    <a:pt x="29530" y="71558"/>
                  </a:cubicBezTo>
                  <a:cubicBezTo>
                    <a:pt x="32589" y="67582"/>
                    <a:pt x="34118" y="65136"/>
                    <a:pt x="34118" y="65136"/>
                  </a:cubicBezTo>
                  <a:cubicBezTo>
                    <a:pt x="35705" y="63074"/>
                    <a:pt x="37443" y="61132"/>
                    <a:pt x="39317" y="59325"/>
                  </a:cubicBezTo>
                  <a:cubicBezTo>
                    <a:pt x="42986" y="55962"/>
                    <a:pt x="47573" y="50457"/>
                    <a:pt x="53996" y="44953"/>
                  </a:cubicBezTo>
                  <a:cubicBezTo>
                    <a:pt x="70242" y="31477"/>
                    <a:pt x="88375" y="20453"/>
                    <a:pt x="107817" y="12232"/>
                  </a:cubicBezTo>
                  <a:cubicBezTo>
                    <a:pt x="127400" y="4844"/>
                    <a:pt x="148060" y="712"/>
                    <a:pt x="168978" y="0"/>
                  </a:cubicBezTo>
                  <a:cubicBezTo>
                    <a:pt x="186102" y="0"/>
                    <a:pt x="197416" y="2446"/>
                    <a:pt x="197111" y="3975"/>
                  </a:cubicBezTo>
                  <a:cubicBezTo>
                    <a:pt x="196805" y="5504"/>
                    <a:pt x="186102" y="7033"/>
                    <a:pt x="170200" y="10092"/>
                  </a:cubicBezTo>
                  <a:cubicBezTo>
                    <a:pt x="151373" y="13896"/>
                    <a:pt x="133159" y="20276"/>
                    <a:pt x="116074" y="29051"/>
                  </a:cubicBezTo>
                  <a:cubicBezTo>
                    <a:pt x="99867" y="37859"/>
                    <a:pt x="85031" y="48985"/>
                    <a:pt x="72038" y="62078"/>
                  </a:cubicBezTo>
                  <a:cubicBezTo>
                    <a:pt x="67832" y="66353"/>
                    <a:pt x="63852" y="70845"/>
                    <a:pt x="60111" y="75533"/>
                  </a:cubicBezTo>
                  <a:cubicBezTo>
                    <a:pt x="58622" y="77134"/>
                    <a:pt x="57290" y="78875"/>
                    <a:pt x="56136" y="80732"/>
                  </a:cubicBezTo>
                  <a:lnTo>
                    <a:pt x="51855" y="85930"/>
                  </a:lnTo>
                  <a:cubicBezTo>
                    <a:pt x="47963" y="90399"/>
                    <a:pt x="44484" y="95209"/>
                    <a:pt x="41458" y="100303"/>
                  </a:cubicBezTo>
                  <a:cubicBezTo>
                    <a:pt x="31656" y="115311"/>
                    <a:pt x="24422" y="131847"/>
                    <a:pt x="20051" y="149232"/>
                  </a:cubicBezTo>
                  <a:cubicBezTo>
                    <a:pt x="15807" y="166837"/>
                    <a:pt x="14261" y="184984"/>
                    <a:pt x="15464" y="203053"/>
                  </a:cubicBezTo>
                  <a:cubicBezTo>
                    <a:pt x="17605" y="217731"/>
                    <a:pt x="19134" y="228128"/>
                    <a:pt x="16993" y="228740"/>
                  </a:cubicBezTo>
                  <a:close/>
                </a:path>
              </a:pathLst>
            </a:custGeom>
            <a:solidFill>
              <a:srgbClr val="FF6875"/>
            </a:solidFill>
            <a:ln w="30569"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65A7FE4F-1216-4E78-91D4-19E59F6450ED}"/>
                </a:ext>
              </a:extLst>
            </p:cNvPr>
            <p:cNvSpPr/>
            <p:nvPr/>
          </p:nvSpPr>
          <p:spPr>
            <a:xfrm>
              <a:off x="17744102" y="6332501"/>
              <a:ext cx="207169" cy="254959"/>
            </a:xfrm>
            <a:custGeom>
              <a:avLst/>
              <a:gdLst>
                <a:gd name="connsiteX0" fmla="*/ 172191 w 181692"/>
                <a:gd name="connsiteY0" fmla="*/ 166211 h 223262"/>
                <a:gd name="connsiteX1" fmla="*/ 177390 w 181692"/>
                <a:gd name="connsiteY1" fmla="*/ 174468 h 223262"/>
                <a:gd name="connsiteX2" fmla="*/ 181365 w 181692"/>
                <a:gd name="connsiteY2" fmla="*/ 199849 h 223262"/>
                <a:gd name="connsiteX3" fmla="*/ 177696 w 181692"/>
                <a:gd name="connsiteY3" fmla="*/ 208717 h 223262"/>
                <a:gd name="connsiteX4" fmla="*/ 170051 w 181692"/>
                <a:gd name="connsiteY4" fmla="*/ 216362 h 223262"/>
                <a:gd name="connsiteX5" fmla="*/ 148644 w 181692"/>
                <a:gd name="connsiteY5" fmla="*/ 223090 h 223262"/>
                <a:gd name="connsiteX6" fmla="*/ 104608 w 181692"/>
                <a:gd name="connsiteY6" fmla="*/ 217586 h 223262"/>
                <a:gd name="connsiteX7" fmla="*/ 33357 w 181692"/>
                <a:gd name="connsiteY7" fmla="*/ 179972 h 223262"/>
                <a:gd name="connsiteX8" fmla="*/ 14703 w 181692"/>
                <a:gd name="connsiteY8" fmla="*/ 160095 h 223262"/>
                <a:gd name="connsiteX9" fmla="*/ 9504 w 181692"/>
                <a:gd name="connsiteY9" fmla="*/ 150921 h 223262"/>
                <a:gd name="connsiteX10" fmla="*/ 4918 w 181692"/>
                <a:gd name="connsiteY10" fmla="*/ 141441 h 223262"/>
                <a:gd name="connsiteX11" fmla="*/ 25 w 181692"/>
                <a:gd name="connsiteY11" fmla="*/ 114836 h 223262"/>
                <a:gd name="connsiteX12" fmla="*/ 27853 w 181692"/>
                <a:gd name="connsiteY12" fmla="*/ 41138 h 223262"/>
                <a:gd name="connsiteX13" fmla="*/ 96658 w 181692"/>
                <a:gd name="connsiteY13" fmla="*/ 1689 h 223262"/>
                <a:gd name="connsiteX14" fmla="*/ 133049 w 181692"/>
                <a:gd name="connsiteY14" fmla="*/ 3830 h 223262"/>
                <a:gd name="connsiteX15" fmla="*/ 99410 w 181692"/>
                <a:gd name="connsiteY15" fmla="*/ 11475 h 223262"/>
                <a:gd name="connsiteX16" fmla="*/ 43449 w 181692"/>
                <a:gd name="connsiteY16" fmla="*/ 52452 h 223262"/>
                <a:gd name="connsiteX17" fmla="*/ 26018 w 181692"/>
                <a:gd name="connsiteY17" fmla="*/ 113613 h 223262"/>
                <a:gd name="connsiteX18" fmla="*/ 30911 w 181692"/>
                <a:gd name="connsiteY18" fmla="*/ 133184 h 223262"/>
                <a:gd name="connsiteX19" fmla="*/ 34886 w 181692"/>
                <a:gd name="connsiteY19" fmla="*/ 140218 h 223262"/>
                <a:gd name="connsiteX20" fmla="*/ 38250 w 181692"/>
                <a:gd name="connsiteY20" fmla="*/ 146945 h 223262"/>
                <a:gd name="connsiteX21" fmla="*/ 51705 w 181692"/>
                <a:gd name="connsiteY21" fmla="*/ 163764 h 223262"/>
                <a:gd name="connsiteX22" fmla="*/ 111337 w 181692"/>
                <a:gd name="connsiteY22" fmla="*/ 200767 h 223262"/>
                <a:gd name="connsiteX23" fmla="*/ 170662 w 181692"/>
                <a:gd name="connsiteY23" fmla="*/ 198015 h 223262"/>
                <a:gd name="connsiteX24" fmla="*/ 172191 w 181692"/>
                <a:gd name="connsiteY24" fmla="*/ 166211 h 22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1692" h="223262">
                  <a:moveTo>
                    <a:pt x="172191" y="166211"/>
                  </a:moveTo>
                  <a:cubicBezTo>
                    <a:pt x="172191" y="166211"/>
                    <a:pt x="174944" y="168963"/>
                    <a:pt x="177390" y="174468"/>
                  </a:cubicBezTo>
                  <a:cubicBezTo>
                    <a:pt x="181011" y="182405"/>
                    <a:pt x="182386" y="191184"/>
                    <a:pt x="181365" y="199849"/>
                  </a:cubicBezTo>
                  <a:cubicBezTo>
                    <a:pt x="180483" y="202935"/>
                    <a:pt x="179252" y="205911"/>
                    <a:pt x="177696" y="208717"/>
                  </a:cubicBezTo>
                  <a:cubicBezTo>
                    <a:pt x="175712" y="211773"/>
                    <a:pt x="173107" y="214378"/>
                    <a:pt x="170051" y="216362"/>
                  </a:cubicBezTo>
                  <a:cubicBezTo>
                    <a:pt x="163634" y="220455"/>
                    <a:pt x="156248" y="222776"/>
                    <a:pt x="148644" y="223090"/>
                  </a:cubicBezTo>
                  <a:cubicBezTo>
                    <a:pt x="133756" y="223869"/>
                    <a:pt x="118847" y="222005"/>
                    <a:pt x="104608" y="217586"/>
                  </a:cubicBezTo>
                  <a:cubicBezTo>
                    <a:pt x="78283" y="210690"/>
                    <a:pt x="53901" y="197819"/>
                    <a:pt x="33357" y="179972"/>
                  </a:cubicBezTo>
                  <a:cubicBezTo>
                    <a:pt x="26612" y="173861"/>
                    <a:pt x="20374" y="167214"/>
                    <a:pt x="14703" y="160095"/>
                  </a:cubicBezTo>
                  <a:lnTo>
                    <a:pt x="9504" y="150921"/>
                  </a:lnTo>
                  <a:lnTo>
                    <a:pt x="4918" y="141441"/>
                  </a:lnTo>
                  <a:cubicBezTo>
                    <a:pt x="2277" y="132788"/>
                    <a:pt x="636" y="123862"/>
                    <a:pt x="25" y="114836"/>
                  </a:cubicBezTo>
                  <a:cubicBezTo>
                    <a:pt x="-563" y="87598"/>
                    <a:pt x="9409" y="61189"/>
                    <a:pt x="27853" y="41138"/>
                  </a:cubicBezTo>
                  <a:cubicBezTo>
                    <a:pt x="45632" y="20543"/>
                    <a:pt x="69903" y="6628"/>
                    <a:pt x="96658" y="1689"/>
                  </a:cubicBezTo>
                  <a:cubicBezTo>
                    <a:pt x="108739" y="-1145"/>
                    <a:pt x="121383" y="-401"/>
                    <a:pt x="133049" y="3830"/>
                  </a:cubicBezTo>
                  <a:cubicBezTo>
                    <a:pt x="133049" y="5971"/>
                    <a:pt x="118676" y="5665"/>
                    <a:pt x="99410" y="11475"/>
                  </a:cubicBezTo>
                  <a:cubicBezTo>
                    <a:pt x="76992" y="19066"/>
                    <a:pt x="57454" y="33373"/>
                    <a:pt x="43449" y="52452"/>
                  </a:cubicBezTo>
                  <a:cubicBezTo>
                    <a:pt x="30087" y="69888"/>
                    <a:pt x="23856" y="91753"/>
                    <a:pt x="26018" y="113613"/>
                  </a:cubicBezTo>
                  <a:cubicBezTo>
                    <a:pt x="26872" y="120306"/>
                    <a:pt x="28514" y="126876"/>
                    <a:pt x="30911" y="133184"/>
                  </a:cubicBezTo>
                  <a:lnTo>
                    <a:pt x="34886" y="140218"/>
                  </a:lnTo>
                  <a:lnTo>
                    <a:pt x="38250" y="146945"/>
                  </a:lnTo>
                  <a:cubicBezTo>
                    <a:pt x="42291" y="152893"/>
                    <a:pt x="46789" y="158516"/>
                    <a:pt x="51705" y="163764"/>
                  </a:cubicBezTo>
                  <a:cubicBezTo>
                    <a:pt x="68748" y="180169"/>
                    <a:pt x="89071" y="192780"/>
                    <a:pt x="111337" y="200767"/>
                  </a:cubicBezTo>
                  <a:cubicBezTo>
                    <a:pt x="135190" y="210246"/>
                    <a:pt x="165770" y="214222"/>
                    <a:pt x="170662" y="198015"/>
                  </a:cubicBezTo>
                  <a:cubicBezTo>
                    <a:pt x="175555" y="181807"/>
                    <a:pt x="169439" y="166517"/>
                    <a:pt x="172191" y="166211"/>
                  </a:cubicBezTo>
                  <a:close/>
                </a:path>
              </a:pathLst>
            </a:custGeom>
            <a:solidFill>
              <a:srgbClr val="FF6875"/>
            </a:solidFill>
            <a:ln w="30569"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7B3A8BB0-8BC6-4C11-9A39-E7F8B9EEEA44}"/>
                </a:ext>
              </a:extLst>
            </p:cNvPr>
            <p:cNvSpPr/>
            <p:nvPr/>
          </p:nvSpPr>
          <p:spPr>
            <a:xfrm>
              <a:off x="17849742" y="6463576"/>
              <a:ext cx="100276" cy="36540"/>
            </a:xfrm>
            <a:custGeom>
              <a:avLst/>
              <a:gdLst>
                <a:gd name="connsiteX0" fmla="*/ 87494 w 87945"/>
                <a:gd name="connsiteY0" fmla="*/ 21157 h 31997"/>
                <a:gd name="connsiteX1" fmla="*/ 64558 w 87945"/>
                <a:gd name="connsiteY1" fmla="*/ 21157 h 31997"/>
                <a:gd name="connsiteX2" fmla="*/ 45905 w 87945"/>
                <a:gd name="connsiteY2" fmla="*/ 25744 h 31997"/>
                <a:gd name="connsiteX3" fmla="*/ 25111 w 87945"/>
                <a:gd name="connsiteY3" fmla="*/ 28802 h 31997"/>
                <a:gd name="connsiteX4" fmla="*/ 341 w 87945"/>
                <a:gd name="connsiteY4" fmla="*/ 30637 h 31997"/>
                <a:gd name="connsiteX5" fmla="*/ 16548 w 87945"/>
                <a:gd name="connsiteY5" fmla="*/ 11983 h 31997"/>
                <a:gd name="connsiteX6" fmla="*/ 40095 w 87945"/>
                <a:gd name="connsiteY6" fmla="*/ 362 h 31997"/>
                <a:gd name="connsiteX7" fmla="*/ 68229 w 87945"/>
                <a:gd name="connsiteY7" fmla="*/ 3114 h 31997"/>
                <a:gd name="connsiteX8" fmla="*/ 87494 w 87945"/>
                <a:gd name="connsiteY8" fmla="*/ 21157 h 3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945" h="31997">
                  <a:moveTo>
                    <a:pt x="87494" y="21157"/>
                  </a:moveTo>
                  <a:cubicBezTo>
                    <a:pt x="84436" y="23909"/>
                    <a:pt x="74039" y="21157"/>
                    <a:pt x="64558" y="21157"/>
                  </a:cubicBezTo>
                  <a:cubicBezTo>
                    <a:pt x="58206" y="22076"/>
                    <a:pt x="51959" y="23613"/>
                    <a:pt x="45905" y="25744"/>
                  </a:cubicBezTo>
                  <a:cubicBezTo>
                    <a:pt x="38911" y="26279"/>
                    <a:pt x="31962" y="27301"/>
                    <a:pt x="25111" y="28802"/>
                  </a:cubicBezTo>
                  <a:cubicBezTo>
                    <a:pt x="14101" y="30942"/>
                    <a:pt x="2481" y="33695"/>
                    <a:pt x="341" y="30637"/>
                  </a:cubicBezTo>
                  <a:cubicBezTo>
                    <a:pt x="-1800" y="27579"/>
                    <a:pt x="6456" y="19016"/>
                    <a:pt x="16548" y="11983"/>
                  </a:cubicBezTo>
                  <a:cubicBezTo>
                    <a:pt x="23861" y="7106"/>
                    <a:pt x="31776" y="3200"/>
                    <a:pt x="40095" y="362"/>
                  </a:cubicBezTo>
                  <a:cubicBezTo>
                    <a:pt x="49562" y="-592"/>
                    <a:pt x="59125" y="344"/>
                    <a:pt x="68229" y="3114"/>
                  </a:cubicBezTo>
                  <a:cubicBezTo>
                    <a:pt x="82295" y="7702"/>
                    <a:pt x="89940" y="18711"/>
                    <a:pt x="87494" y="21157"/>
                  </a:cubicBezTo>
                  <a:close/>
                </a:path>
              </a:pathLst>
            </a:custGeom>
            <a:solidFill>
              <a:srgbClr val="FF6875"/>
            </a:solidFill>
            <a:ln w="30569"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3B2464F7-C032-4E7D-81E4-502669B8A585}"/>
                </a:ext>
              </a:extLst>
            </p:cNvPr>
            <p:cNvSpPr/>
            <p:nvPr/>
          </p:nvSpPr>
          <p:spPr>
            <a:xfrm>
              <a:off x="17917467" y="6482498"/>
              <a:ext cx="223113" cy="199867"/>
            </a:xfrm>
            <a:custGeom>
              <a:avLst/>
              <a:gdLst>
                <a:gd name="connsiteX0" fmla="*/ 195676 w 195675"/>
                <a:gd name="connsiteY0" fmla="*/ 168497 h 175019"/>
                <a:gd name="connsiteX1" fmla="*/ 172741 w 195675"/>
                <a:gd name="connsiteY1" fmla="*/ 174919 h 175019"/>
                <a:gd name="connsiteX2" fmla="*/ 121060 w 195675"/>
                <a:gd name="connsiteY2" fmla="*/ 165745 h 175019"/>
                <a:gd name="connsiteX3" fmla="*/ 76107 w 195675"/>
                <a:gd name="connsiteY3" fmla="*/ 140363 h 175019"/>
                <a:gd name="connsiteX4" fmla="*/ 58371 w 195675"/>
                <a:gd name="connsiteY4" fmla="*/ 125685 h 175019"/>
                <a:gd name="connsiteX5" fmla="*/ 17394 w 195675"/>
                <a:gd name="connsiteY5" fmla="*/ 67276 h 175019"/>
                <a:gd name="connsiteX6" fmla="*/ 269 w 195675"/>
                <a:gd name="connsiteY6" fmla="*/ 0 h 175019"/>
                <a:gd name="connsiteX7" fmla="*/ 34824 w 195675"/>
                <a:gd name="connsiteY7" fmla="*/ 58103 h 175019"/>
                <a:gd name="connsiteX8" fmla="*/ 78859 w 195675"/>
                <a:gd name="connsiteY8" fmla="*/ 107949 h 175019"/>
                <a:gd name="connsiteX9" fmla="*/ 93232 w 195675"/>
                <a:gd name="connsiteY9" fmla="*/ 122321 h 175019"/>
                <a:gd name="connsiteX10" fmla="*/ 129929 w 195675"/>
                <a:gd name="connsiteY10" fmla="*/ 149232 h 175019"/>
                <a:gd name="connsiteX11" fmla="*/ 173353 w 195675"/>
                <a:gd name="connsiteY11" fmla="*/ 164522 h 175019"/>
                <a:gd name="connsiteX12" fmla="*/ 195676 w 195675"/>
                <a:gd name="connsiteY12" fmla="*/ 168497 h 175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75" h="175019">
                  <a:moveTo>
                    <a:pt x="195676" y="168497"/>
                  </a:moveTo>
                  <a:cubicBezTo>
                    <a:pt x="195676" y="168497"/>
                    <a:pt x="187114" y="173696"/>
                    <a:pt x="172741" y="174919"/>
                  </a:cubicBezTo>
                  <a:cubicBezTo>
                    <a:pt x="155053" y="175637"/>
                    <a:pt x="137421" y="172507"/>
                    <a:pt x="121060" y="165745"/>
                  </a:cubicBezTo>
                  <a:cubicBezTo>
                    <a:pt x="104998" y="159353"/>
                    <a:pt x="89877" y="150814"/>
                    <a:pt x="76107" y="140363"/>
                  </a:cubicBezTo>
                  <a:cubicBezTo>
                    <a:pt x="65099" y="131801"/>
                    <a:pt x="58371" y="125685"/>
                    <a:pt x="58371" y="125685"/>
                  </a:cubicBezTo>
                  <a:cubicBezTo>
                    <a:pt x="42171" y="108127"/>
                    <a:pt x="28390" y="88484"/>
                    <a:pt x="17394" y="67276"/>
                  </a:cubicBezTo>
                  <a:cubicBezTo>
                    <a:pt x="4619" y="47267"/>
                    <a:pt x="-1384" y="23681"/>
                    <a:pt x="269" y="0"/>
                  </a:cubicBezTo>
                  <a:cubicBezTo>
                    <a:pt x="3938" y="0"/>
                    <a:pt x="14335" y="30580"/>
                    <a:pt x="34824" y="58103"/>
                  </a:cubicBezTo>
                  <a:cubicBezTo>
                    <a:pt x="47714" y="76215"/>
                    <a:pt x="62474" y="92923"/>
                    <a:pt x="78859" y="107949"/>
                  </a:cubicBezTo>
                  <a:lnTo>
                    <a:pt x="93232" y="122321"/>
                  </a:lnTo>
                  <a:cubicBezTo>
                    <a:pt x="104362" y="132705"/>
                    <a:pt x="116679" y="141738"/>
                    <a:pt x="129929" y="149232"/>
                  </a:cubicBezTo>
                  <a:cubicBezTo>
                    <a:pt x="143381" y="156866"/>
                    <a:pt x="158085" y="162044"/>
                    <a:pt x="173353" y="164522"/>
                  </a:cubicBezTo>
                  <a:cubicBezTo>
                    <a:pt x="186196" y="166662"/>
                    <a:pt x="195370" y="166357"/>
                    <a:pt x="195676" y="168497"/>
                  </a:cubicBezTo>
                  <a:close/>
                </a:path>
              </a:pathLst>
            </a:custGeom>
            <a:solidFill>
              <a:srgbClr val="FF6875"/>
            </a:solidFill>
            <a:ln w="30569"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5B80B592-CF31-4571-BB6F-DB96E276697B}"/>
                </a:ext>
              </a:extLst>
            </p:cNvPr>
            <p:cNvSpPr/>
            <p:nvPr/>
          </p:nvSpPr>
          <p:spPr>
            <a:xfrm>
              <a:off x="18284936" y="6213951"/>
              <a:ext cx="99296" cy="456654"/>
            </a:xfrm>
            <a:custGeom>
              <a:avLst/>
              <a:gdLst>
                <a:gd name="connsiteX0" fmla="*/ 0 w 87085"/>
                <a:gd name="connsiteY0" fmla="*/ 399684 h 399882"/>
                <a:gd name="connsiteX1" fmla="*/ 5198 w 87085"/>
                <a:gd name="connsiteY1" fmla="*/ 391427 h 399882"/>
                <a:gd name="connsiteX2" fmla="*/ 20488 w 87085"/>
                <a:gd name="connsiteY2" fmla="*/ 372468 h 399882"/>
                <a:gd name="connsiteX3" fmla="*/ 51068 w 87085"/>
                <a:gd name="connsiteY3" fmla="*/ 306720 h 399882"/>
                <a:gd name="connsiteX4" fmla="*/ 59020 w 87085"/>
                <a:gd name="connsiteY4" fmla="*/ 235774 h 399882"/>
                <a:gd name="connsiteX5" fmla="*/ 59020 w 87085"/>
                <a:gd name="connsiteY5" fmla="*/ 212227 h 399882"/>
                <a:gd name="connsiteX6" fmla="*/ 59020 w 87085"/>
                <a:gd name="connsiteY6" fmla="*/ 203359 h 399882"/>
                <a:gd name="connsiteX7" fmla="*/ 59020 w 87085"/>
                <a:gd name="connsiteY7" fmla="*/ 194185 h 399882"/>
                <a:gd name="connsiteX8" fmla="*/ 56879 w 87085"/>
                <a:gd name="connsiteY8" fmla="*/ 170638 h 399882"/>
                <a:gd name="connsiteX9" fmla="*/ 43117 w 87085"/>
                <a:gd name="connsiteY9" fmla="*/ 99386 h 399882"/>
                <a:gd name="connsiteX10" fmla="*/ 17430 w 87085"/>
                <a:gd name="connsiteY10" fmla="*/ 30580 h 399882"/>
                <a:gd name="connsiteX11" fmla="*/ 3669 w 87085"/>
                <a:gd name="connsiteY11" fmla="*/ 0 h 399882"/>
                <a:gd name="connsiteX12" fmla="*/ 27216 w 87085"/>
                <a:gd name="connsiteY12" fmla="*/ 26299 h 399882"/>
                <a:gd name="connsiteX13" fmla="*/ 62078 w 87085"/>
                <a:gd name="connsiteY13" fmla="*/ 94493 h 399882"/>
                <a:gd name="connsiteX14" fmla="*/ 82567 w 87085"/>
                <a:gd name="connsiteY14" fmla="*/ 167885 h 399882"/>
                <a:gd name="connsiteX15" fmla="*/ 86542 w 87085"/>
                <a:gd name="connsiteY15" fmla="*/ 192656 h 399882"/>
                <a:gd name="connsiteX16" fmla="*/ 86542 w 87085"/>
                <a:gd name="connsiteY16" fmla="*/ 202135 h 399882"/>
                <a:gd name="connsiteX17" fmla="*/ 86542 w 87085"/>
                <a:gd name="connsiteY17" fmla="*/ 211921 h 399882"/>
                <a:gd name="connsiteX18" fmla="*/ 86542 w 87085"/>
                <a:gd name="connsiteY18" fmla="*/ 236997 h 399882"/>
                <a:gd name="connsiteX19" fmla="*/ 72169 w 87085"/>
                <a:gd name="connsiteY19" fmla="*/ 312530 h 399882"/>
                <a:gd name="connsiteX20" fmla="*/ 32415 w 87085"/>
                <a:gd name="connsiteY20" fmla="*/ 379195 h 399882"/>
                <a:gd name="connsiteX21" fmla="*/ 12232 w 87085"/>
                <a:gd name="connsiteY21" fmla="*/ 396014 h 399882"/>
                <a:gd name="connsiteX22" fmla="*/ 0 w 87085"/>
                <a:gd name="connsiteY22" fmla="*/ 399684 h 39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085" h="399882">
                  <a:moveTo>
                    <a:pt x="0" y="399684"/>
                  </a:moveTo>
                  <a:cubicBezTo>
                    <a:pt x="0" y="399684"/>
                    <a:pt x="0" y="396014"/>
                    <a:pt x="5198" y="391427"/>
                  </a:cubicBezTo>
                  <a:cubicBezTo>
                    <a:pt x="10893" y="385614"/>
                    <a:pt x="16012" y="379264"/>
                    <a:pt x="20488" y="372468"/>
                  </a:cubicBezTo>
                  <a:cubicBezTo>
                    <a:pt x="34953" y="352804"/>
                    <a:pt x="45351" y="330452"/>
                    <a:pt x="51068" y="306720"/>
                  </a:cubicBezTo>
                  <a:cubicBezTo>
                    <a:pt x="56586" y="283481"/>
                    <a:pt x="59256" y="259658"/>
                    <a:pt x="59020" y="235774"/>
                  </a:cubicBezTo>
                  <a:cubicBezTo>
                    <a:pt x="59020" y="225988"/>
                    <a:pt x="59020" y="218037"/>
                    <a:pt x="59020" y="212227"/>
                  </a:cubicBezTo>
                  <a:cubicBezTo>
                    <a:pt x="59020" y="206417"/>
                    <a:pt x="59020" y="203359"/>
                    <a:pt x="59020" y="203359"/>
                  </a:cubicBezTo>
                  <a:cubicBezTo>
                    <a:pt x="59020" y="203359"/>
                    <a:pt x="59020" y="199995"/>
                    <a:pt x="59020" y="194185"/>
                  </a:cubicBezTo>
                  <a:cubicBezTo>
                    <a:pt x="58728" y="186303"/>
                    <a:pt x="58014" y="178443"/>
                    <a:pt x="56879" y="170638"/>
                  </a:cubicBezTo>
                  <a:cubicBezTo>
                    <a:pt x="54246" y="146551"/>
                    <a:pt x="49643" y="122720"/>
                    <a:pt x="43117" y="99386"/>
                  </a:cubicBezTo>
                  <a:cubicBezTo>
                    <a:pt x="36587" y="75742"/>
                    <a:pt x="27991" y="52718"/>
                    <a:pt x="17430" y="30580"/>
                  </a:cubicBezTo>
                  <a:cubicBezTo>
                    <a:pt x="9174" y="12232"/>
                    <a:pt x="1835" y="0"/>
                    <a:pt x="3669" y="0"/>
                  </a:cubicBezTo>
                  <a:cubicBezTo>
                    <a:pt x="5504" y="0"/>
                    <a:pt x="15595" y="8869"/>
                    <a:pt x="27216" y="26299"/>
                  </a:cubicBezTo>
                  <a:cubicBezTo>
                    <a:pt x="41510" y="47561"/>
                    <a:pt x="53214" y="70455"/>
                    <a:pt x="62078" y="94493"/>
                  </a:cubicBezTo>
                  <a:cubicBezTo>
                    <a:pt x="71168" y="118269"/>
                    <a:pt x="78028" y="142839"/>
                    <a:pt x="82567" y="167885"/>
                  </a:cubicBezTo>
                  <a:cubicBezTo>
                    <a:pt x="85013" y="177977"/>
                    <a:pt x="85318" y="186845"/>
                    <a:pt x="86542" y="192656"/>
                  </a:cubicBezTo>
                  <a:cubicBezTo>
                    <a:pt x="87765" y="198466"/>
                    <a:pt x="86542" y="202135"/>
                    <a:pt x="86542" y="202135"/>
                  </a:cubicBezTo>
                  <a:lnTo>
                    <a:pt x="86542" y="211921"/>
                  </a:lnTo>
                  <a:cubicBezTo>
                    <a:pt x="86542" y="218037"/>
                    <a:pt x="86542" y="226600"/>
                    <a:pt x="86542" y="236997"/>
                  </a:cubicBezTo>
                  <a:cubicBezTo>
                    <a:pt x="85242" y="262715"/>
                    <a:pt x="80406" y="288132"/>
                    <a:pt x="72169" y="312530"/>
                  </a:cubicBezTo>
                  <a:cubicBezTo>
                    <a:pt x="64030" y="337427"/>
                    <a:pt x="50450" y="360200"/>
                    <a:pt x="32415" y="379195"/>
                  </a:cubicBezTo>
                  <a:cubicBezTo>
                    <a:pt x="26498" y="385708"/>
                    <a:pt x="19705" y="391368"/>
                    <a:pt x="12232" y="396014"/>
                  </a:cubicBezTo>
                  <a:cubicBezTo>
                    <a:pt x="3669" y="398155"/>
                    <a:pt x="611" y="400601"/>
                    <a:pt x="0" y="399684"/>
                  </a:cubicBezTo>
                  <a:close/>
                </a:path>
              </a:pathLst>
            </a:custGeom>
            <a:solidFill>
              <a:srgbClr val="E27975"/>
            </a:solidFill>
            <a:ln w="30569"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6A2E6BF7-234A-4B29-A149-8DB295EF11F7}"/>
                </a:ext>
              </a:extLst>
            </p:cNvPr>
            <p:cNvSpPr/>
            <p:nvPr/>
          </p:nvSpPr>
          <p:spPr>
            <a:xfrm>
              <a:off x="18347496" y="6558814"/>
              <a:ext cx="37163" cy="104278"/>
            </a:xfrm>
            <a:custGeom>
              <a:avLst/>
              <a:gdLst>
                <a:gd name="connsiteX0" fmla="*/ 1401 w 32593"/>
                <a:gd name="connsiteY0" fmla="*/ 90966 h 91314"/>
                <a:gd name="connsiteX1" fmla="*/ 4460 w 32593"/>
                <a:gd name="connsiteY1" fmla="*/ 66807 h 91314"/>
                <a:gd name="connsiteX2" fmla="*/ 4460 w 32593"/>
                <a:gd name="connsiteY2" fmla="*/ 46013 h 91314"/>
                <a:gd name="connsiteX3" fmla="*/ 7823 w 32593"/>
                <a:gd name="connsiteY3" fmla="*/ 24912 h 91314"/>
                <a:gd name="connsiteX4" fmla="*/ 11492 w 32593"/>
                <a:gd name="connsiteY4" fmla="*/ 143 h 91314"/>
                <a:gd name="connsiteX5" fmla="*/ 27395 w 32593"/>
                <a:gd name="connsiteY5" fmla="*/ 21855 h 91314"/>
                <a:gd name="connsiteX6" fmla="*/ 32594 w 32593"/>
                <a:gd name="connsiteY6" fmla="*/ 48154 h 91314"/>
                <a:gd name="connsiteX7" fmla="*/ 21891 w 32593"/>
                <a:gd name="connsiteY7" fmla="*/ 73535 h 91314"/>
                <a:gd name="connsiteX8" fmla="*/ 1401 w 32593"/>
                <a:gd name="connsiteY8" fmla="*/ 90966 h 9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93" h="91314">
                  <a:moveTo>
                    <a:pt x="1401" y="90966"/>
                  </a:moveTo>
                  <a:cubicBezTo>
                    <a:pt x="-1963" y="88519"/>
                    <a:pt x="1401" y="77510"/>
                    <a:pt x="4460" y="66807"/>
                  </a:cubicBezTo>
                  <a:cubicBezTo>
                    <a:pt x="5079" y="59890"/>
                    <a:pt x="5079" y="52930"/>
                    <a:pt x="4460" y="46013"/>
                  </a:cubicBezTo>
                  <a:cubicBezTo>
                    <a:pt x="6060" y="39064"/>
                    <a:pt x="7184" y="32014"/>
                    <a:pt x="7823" y="24912"/>
                  </a:cubicBezTo>
                  <a:cubicBezTo>
                    <a:pt x="7823" y="13598"/>
                    <a:pt x="7823" y="1672"/>
                    <a:pt x="11492" y="143"/>
                  </a:cubicBezTo>
                  <a:cubicBezTo>
                    <a:pt x="15162" y="-1387"/>
                    <a:pt x="22807" y="9622"/>
                    <a:pt x="27395" y="21855"/>
                  </a:cubicBezTo>
                  <a:cubicBezTo>
                    <a:pt x="30293" y="30350"/>
                    <a:pt x="32041" y="39195"/>
                    <a:pt x="32594" y="48154"/>
                  </a:cubicBezTo>
                  <a:cubicBezTo>
                    <a:pt x="30399" y="57130"/>
                    <a:pt x="26786" y="65698"/>
                    <a:pt x="21891" y="73535"/>
                  </a:cubicBezTo>
                  <a:cubicBezTo>
                    <a:pt x="14551" y="85156"/>
                    <a:pt x="4153" y="93106"/>
                    <a:pt x="1401" y="90966"/>
                  </a:cubicBezTo>
                  <a:close/>
                </a:path>
              </a:pathLst>
            </a:custGeom>
            <a:solidFill>
              <a:srgbClr val="E27975"/>
            </a:solidFill>
            <a:ln w="30569"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C0BEE360-58DD-46FB-A39D-4C6505FBDC9B}"/>
                </a:ext>
              </a:extLst>
            </p:cNvPr>
            <p:cNvSpPr/>
            <p:nvPr/>
          </p:nvSpPr>
          <p:spPr>
            <a:xfrm>
              <a:off x="17701434" y="6194045"/>
              <a:ext cx="665160" cy="527226"/>
            </a:xfrm>
            <a:custGeom>
              <a:avLst/>
              <a:gdLst>
                <a:gd name="connsiteX0" fmla="*/ 548135 w 583360"/>
                <a:gd name="connsiteY0" fmla="*/ 76451 h 461681"/>
                <a:gd name="connsiteX1" fmla="*/ 494925 w 583360"/>
                <a:gd name="connsiteY1" fmla="*/ 331184 h 461681"/>
                <a:gd name="connsiteX2" fmla="*/ 267408 w 583360"/>
                <a:gd name="connsiteY2" fmla="*/ 229352 h 461681"/>
                <a:gd name="connsiteX3" fmla="*/ 83927 w 583360"/>
                <a:gd name="connsiteY3" fmla="*/ 218648 h 461681"/>
                <a:gd name="connsiteX4" fmla="*/ 61297 w 583360"/>
                <a:gd name="connsiteY4" fmla="*/ 0 h 461681"/>
                <a:gd name="connsiteX5" fmla="*/ 137 w 583360"/>
                <a:gd name="connsiteY5" fmla="*/ 133330 h 461681"/>
                <a:gd name="connsiteX6" fmla="*/ 210529 w 583360"/>
                <a:gd name="connsiteY6" fmla="*/ 310389 h 461681"/>
                <a:gd name="connsiteX7" fmla="*/ 379638 w 583360"/>
                <a:gd name="connsiteY7" fmla="*/ 446471 h 461681"/>
                <a:gd name="connsiteX8" fmla="*/ 568317 w 583360"/>
                <a:gd name="connsiteY8" fmla="*/ 385311 h 461681"/>
                <a:gd name="connsiteX9" fmla="*/ 548135 w 583360"/>
                <a:gd name="connsiteY9" fmla="*/ 76451 h 46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360" h="461681">
                  <a:moveTo>
                    <a:pt x="548135" y="76451"/>
                  </a:moveTo>
                  <a:cubicBezTo>
                    <a:pt x="564648" y="163604"/>
                    <a:pt x="556698" y="278586"/>
                    <a:pt x="494925" y="331184"/>
                  </a:cubicBezTo>
                  <a:cubicBezTo>
                    <a:pt x="403184" y="409469"/>
                    <a:pt x="301046" y="257791"/>
                    <a:pt x="267408" y="229352"/>
                  </a:cubicBezTo>
                  <a:cubicBezTo>
                    <a:pt x="233770" y="200912"/>
                    <a:pt x="183007" y="231798"/>
                    <a:pt x="83927" y="218648"/>
                  </a:cubicBezTo>
                  <a:cubicBezTo>
                    <a:pt x="19709" y="210086"/>
                    <a:pt x="42338" y="84707"/>
                    <a:pt x="61297" y="0"/>
                  </a:cubicBezTo>
                  <a:cubicBezTo>
                    <a:pt x="28791" y="37816"/>
                    <a:pt x="7595" y="84024"/>
                    <a:pt x="137" y="133330"/>
                  </a:cubicBezTo>
                  <a:cubicBezTo>
                    <a:pt x="-4756" y="234245"/>
                    <a:pt x="122458" y="366351"/>
                    <a:pt x="210529" y="310389"/>
                  </a:cubicBezTo>
                  <a:cubicBezTo>
                    <a:pt x="253485" y="370275"/>
                    <a:pt x="311949" y="417321"/>
                    <a:pt x="379638" y="446471"/>
                  </a:cubicBezTo>
                  <a:cubicBezTo>
                    <a:pt x="480858" y="483168"/>
                    <a:pt x="576269" y="449835"/>
                    <a:pt x="568317" y="385311"/>
                  </a:cubicBezTo>
                  <a:cubicBezTo>
                    <a:pt x="570153" y="385005"/>
                    <a:pt x="611742" y="215285"/>
                    <a:pt x="548135" y="76451"/>
                  </a:cubicBezTo>
                  <a:close/>
                </a:path>
              </a:pathLst>
            </a:custGeom>
            <a:solidFill>
              <a:srgbClr val="FFBDC0">
                <a:alpha val="50000"/>
              </a:srgbClr>
            </a:solidFill>
            <a:ln w="30569"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66E6ECEA-7625-453D-A296-5BC6E1BF3958}"/>
                </a:ext>
              </a:extLst>
            </p:cNvPr>
            <p:cNvSpPr/>
            <p:nvPr/>
          </p:nvSpPr>
          <p:spPr>
            <a:xfrm>
              <a:off x="16139103" y="3446031"/>
              <a:ext cx="434152" cy="764835"/>
            </a:xfrm>
            <a:custGeom>
              <a:avLst/>
              <a:gdLst>
                <a:gd name="connsiteX0" fmla="*/ 364248 w 380762"/>
                <a:gd name="connsiteY0" fmla="*/ 85646 h 669750"/>
                <a:gd name="connsiteX1" fmla="*/ 138872 w 380762"/>
                <a:gd name="connsiteY1" fmla="*/ 19287 h 669750"/>
                <a:gd name="connsiteX2" fmla="*/ 181378 w 380762"/>
                <a:gd name="connsiteY2" fmla="*/ 666976 h 669750"/>
                <a:gd name="connsiteX3" fmla="*/ 364248 w 380762"/>
                <a:gd name="connsiteY3" fmla="*/ 85646 h 669750"/>
              </a:gdLst>
              <a:ahLst/>
              <a:cxnLst>
                <a:cxn ang="0">
                  <a:pos x="connsiteX0" y="connsiteY0"/>
                </a:cxn>
                <a:cxn ang="0">
                  <a:pos x="connsiteX1" y="connsiteY1"/>
                </a:cxn>
                <a:cxn ang="0">
                  <a:pos x="connsiteX2" y="connsiteY2"/>
                </a:cxn>
                <a:cxn ang="0">
                  <a:pos x="connsiteX3" y="connsiteY3"/>
                </a:cxn>
              </a:cxnLst>
              <a:rect l="l" t="t" r="r" b="b"/>
              <a:pathLst>
                <a:path w="380762" h="669750">
                  <a:moveTo>
                    <a:pt x="364248" y="85646"/>
                  </a:moveTo>
                  <a:cubicBezTo>
                    <a:pt x="364248" y="85646"/>
                    <a:pt x="310121" y="-48907"/>
                    <a:pt x="138872" y="19287"/>
                  </a:cubicBezTo>
                  <a:cubicBezTo>
                    <a:pt x="-125036" y="124483"/>
                    <a:pt x="43767" y="620494"/>
                    <a:pt x="181378" y="666976"/>
                  </a:cubicBezTo>
                  <a:cubicBezTo>
                    <a:pt x="318989" y="713458"/>
                    <a:pt x="422350" y="161485"/>
                    <a:pt x="364248" y="85646"/>
                  </a:cubicBezTo>
                  <a:close/>
                </a:path>
              </a:pathLst>
            </a:custGeom>
            <a:solidFill>
              <a:srgbClr val="F3CA98"/>
            </a:solidFill>
            <a:ln w="30569"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6B098216-0360-40EF-B770-3524E3A3BED4}"/>
                </a:ext>
              </a:extLst>
            </p:cNvPr>
            <p:cNvSpPr/>
            <p:nvPr/>
          </p:nvSpPr>
          <p:spPr>
            <a:xfrm>
              <a:off x="16138054" y="3446031"/>
              <a:ext cx="447220" cy="765826"/>
            </a:xfrm>
            <a:custGeom>
              <a:avLst/>
              <a:gdLst>
                <a:gd name="connsiteX0" fmla="*/ 365168 w 392222"/>
                <a:gd name="connsiteY0" fmla="*/ 85646 h 670618"/>
                <a:gd name="connsiteX1" fmla="*/ 139792 w 392222"/>
                <a:gd name="connsiteY1" fmla="*/ 19287 h 670618"/>
                <a:gd name="connsiteX2" fmla="*/ 182298 w 392222"/>
                <a:gd name="connsiteY2" fmla="*/ 666976 h 670618"/>
                <a:gd name="connsiteX3" fmla="*/ 365168 w 392222"/>
                <a:gd name="connsiteY3" fmla="*/ 85646 h 670618"/>
              </a:gdLst>
              <a:ahLst/>
              <a:cxnLst>
                <a:cxn ang="0">
                  <a:pos x="connsiteX0" y="connsiteY0"/>
                </a:cxn>
                <a:cxn ang="0">
                  <a:pos x="connsiteX1" y="connsiteY1"/>
                </a:cxn>
                <a:cxn ang="0">
                  <a:pos x="connsiteX2" y="connsiteY2"/>
                </a:cxn>
                <a:cxn ang="0">
                  <a:pos x="connsiteX3" y="connsiteY3"/>
                </a:cxn>
              </a:cxnLst>
              <a:rect l="l" t="t" r="r" b="b"/>
              <a:pathLst>
                <a:path w="392222" h="670618">
                  <a:moveTo>
                    <a:pt x="365168" y="85646"/>
                  </a:moveTo>
                  <a:cubicBezTo>
                    <a:pt x="365168" y="85646"/>
                    <a:pt x="311041" y="-48907"/>
                    <a:pt x="139792" y="19287"/>
                  </a:cubicBezTo>
                  <a:cubicBezTo>
                    <a:pt x="-124116" y="124483"/>
                    <a:pt x="41324" y="630892"/>
                    <a:pt x="182298" y="666976"/>
                  </a:cubicBezTo>
                  <a:cubicBezTo>
                    <a:pt x="398807" y="720797"/>
                    <a:pt x="423270" y="161485"/>
                    <a:pt x="365168" y="85646"/>
                  </a:cubicBezTo>
                  <a:close/>
                </a:path>
              </a:pathLst>
            </a:custGeom>
            <a:solidFill>
              <a:srgbClr val="EA9B87">
                <a:alpha val="40000"/>
              </a:srgbClr>
            </a:solidFill>
            <a:ln w="30569"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2F9C4955-B3A3-4973-9B07-9E39FAE3E060}"/>
                </a:ext>
              </a:extLst>
            </p:cNvPr>
            <p:cNvSpPr/>
            <p:nvPr/>
          </p:nvSpPr>
          <p:spPr>
            <a:xfrm>
              <a:off x="16289344" y="3573171"/>
              <a:ext cx="242070" cy="481935"/>
            </a:xfrm>
            <a:custGeom>
              <a:avLst/>
              <a:gdLst>
                <a:gd name="connsiteX0" fmla="*/ 23315 w 212301"/>
                <a:gd name="connsiteY0" fmla="*/ 369715 h 422021"/>
                <a:gd name="connsiteX1" fmla="*/ 53896 w 212301"/>
                <a:gd name="connsiteY1" fmla="*/ 400295 h 422021"/>
                <a:gd name="connsiteX2" fmla="*/ 100683 w 212301"/>
                <a:gd name="connsiteY2" fmla="*/ 403047 h 422021"/>
                <a:gd name="connsiteX3" fmla="*/ 131264 w 212301"/>
                <a:gd name="connsiteY3" fmla="*/ 378277 h 422021"/>
                <a:gd name="connsiteX4" fmla="*/ 118726 w 212301"/>
                <a:gd name="connsiteY4" fmla="*/ 338829 h 422021"/>
                <a:gd name="connsiteX5" fmla="*/ 76525 w 212301"/>
                <a:gd name="connsiteY5" fmla="*/ 308249 h 422021"/>
                <a:gd name="connsiteX6" fmla="*/ 31878 w 212301"/>
                <a:gd name="connsiteY6" fmla="*/ 263601 h 422021"/>
                <a:gd name="connsiteX7" fmla="*/ 41358 w 212301"/>
                <a:gd name="connsiteY7" fmla="*/ 228128 h 422021"/>
                <a:gd name="connsiteX8" fmla="*/ 39217 w 212301"/>
                <a:gd name="connsiteY8" fmla="*/ 230575 h 422021"/>
                <a:gd name="connsiteX9" fmla="*/ 53896 w 212301"/>
                <a:gd name="connsiteY9" fmla="*/ 214367 h 422021"/>
                <a:gd name="connsiteX10" fmla="*/ 73773 w 212301"/>
                <a:gd name="connsiteY10" fmla="*/ 204276 h 422021"/>
                <a:gd name="connsiteX11" fmla="*/ 107105 w 212301"/>
                <a:gd name="connsiteY11" fmla="*/ 200606 h 422021"/>
                <a:gd name="connsiteX12" fmla="*/ 126371 w 212301"/>
                <a:gd name="connsiteY12" fmla="*/ 202747 h 422021"/>
                <a:gd name="connsiteX13" fmla="*/ 140743 w 212301"/>
                <a:gd name="connsiteY13" fmla="*/ 206722 h 422021"/>
                <a:gd name="connsiteX14" fmla="*/ 149612 w 212301"/>
                <a:gd name="connsiteY14" fmla="*/ 209475 h 422021"/>
                <a:gd name="connsiteX15" fmla="*/ 153281 w 212301"/>
                <a:gd name="connsiteY15" fmla="*/ 211310 h 422021"/>
                <a:gd name="connsiteX16" fmla="*/ 155727 w 212301"/>
                <a:gd name="connsiteY16" fmla="*/ 211310 h 422021"/>
                <a:gd name="connsiteX17" fmla="*/ 157257 w 212301"/>
                <a:gd name="connsiteY17" fmla="*/ 211310 h 422021"/>
                <a:gd name="connsiteX18" fmla="*/ 157257 w 212301"/>
                <a:gd name="connsiteY18" fmla="*/ 196325 h 422021"/>
                <a:gd name="connsiteX19" fmla="*/ 122701 w 212301"/>
                <a:gd name="connsiteY19" fmla="*/ 104584 h 422021"/>
                <a:gd name="connsiteX20" fmla="*/ 47168 w 212301"/>
                <a:gd name="connsiteY20" fmla="*/ 28134 h 422021"/>
                <a:gd name="connsiteX21" fmla="*/ 74 w 212301"/>
                <a:gd name="connsiteY21" fmla="*/ 0 h 422021"/>
                <a:gd name="connsiteX22" fmla="*/ 58483 w 212301"/>
                <a:gd name="connsiteY22" fmla="*/ 17125 h 422021"/>
                <a:gd name="connsiteX23" fmla="*/ 156340 w 212301"/>
                <a:gd name="connsiteY23" fmla="*/ 95410 h 422021"/>
                <a:gd name="connsiteX24" fmla="*/ 208632 w 212301"/>
                <a:gd name="connsiteY24" fmla="*/ 198772 h 422021"/>
                <a:gd name="connsiteX25" fmla="*/ 212301 w 212301"/>
                <a:gd name="connsiteY25" fmla="*/ 226294 h 422021"/>
                <a:gd name="connsiteX26" fmla="*/ 210160 w 212301"/>
                <a:gd name="connsiteY26" fmla="*/ 256874 h 422021"/>
                <a:gd name="connsiteX27" fmla="*/ 204656 w 212301"/>
                <a:gd name="connsiteY27" fmla="*/ 297852 h 422021"/>
                <a:gd name="connsiteX28" fmla="*/ 171018 w 212301"/>
                <a:gd name="connsiteY28" fmla="*/ 271553 h 422021"/>
                <a:gd name="connsiteX29" fmla="*/ 156339 w 212301"/>
                <a:gd name="connsiteY29" fmla="*/ 259932 h 422021"/>
                <a:gd name="connsiteX30" fmla="*/ 145942 w 212301"/>
                <a:gd name="connsiteY30" fmla="*/ 253816 h 422021"/>
                <a:gd name="connsiteX31" fmla="*/ 130040 w 212301"/>
                <a:gd name="connsiteY31" fmla="*/ 245254 h 422021"/>
                <a:gd name="connsiteX32" fmla="*/ 123619 w 212301"/>
                <a:gd name="connsiteY32" fmla="*/ 242807 h 422021"/>
                <a:gd name="connsiteX33" fmla="*/ 117502 w 212301"/>
                <a:gd name="connsiteY33" fmla="*/ 240972 h 422021"/>
                <a:gd name="connsiteX34" fmla="*/ 111387 w 212301"/>
                <a:gd name="connsiteY34" fmla="*/ 240972 h 422021"/>
                <a:gd name="connsiteX35" fmla="*/ 93650 w 212301"/>
                <a:gd name="connsiteY35" fmla="*/ 249535 h 422021"/>
                <a:gd name="connsiteX36" fmla="*/ 93650 w 212301"/>
                <a:gd name="connsiteY36" fmla="*/ 251675 h 422021"/>
                <a:gd name="connsiteX37" fmla="*/ 93650 w 212301"/>
                <a:gd name="connsiteY37" fmla="*/ 251675 h 422021"/>
                <a:gd name="connsiteX38" fmla="*/ 88145 w 212301"/>
                <a:gd name="connsiteY38" fmla="*/ 261155 h 422021"/>
                <a:gd name="connsiteX39" fmla="*/ 109246 w 212301"/>
                <a:gd name="connsiteY39" fmla="*/ 281950 h 422021"/>
                <a:gd name="connsiteX40" fmla="*/ 160315 w 212301"/>
                <a:gd name="connsiteY40" fmla="*/ 327515 h 422021"/>
                <a:gd name="connsiteX41" fmla="*/ 168266 w 212301"/>
                <a:gd name="connsiteY41" fmla="*/ 386534 h 422021"/>
                <a:gd name="connsiteX42" fmla="*/ 111388 w 212301"/>
                <a:gd name="connsiteY42" fmla="*/ 421090 h 422021"/>
                <a:gd name="connsiteX43" fmla="*/ 43806 w 212301"/>
                <a:gd name="connsiteY43" fmla="*/ 409469 h 422021"/>
                <a:gd name="connsiteX44" fmla="*/ 19647 w 212301"/>
                <a:gd name="connsiteY44" fmla="*/ 378889 h 422021"/>
                <a:gd name="connsiteX45" fmla="*/ 23315 w 212301"/>
                <a:gd name="connsiteY45" fmla="*/ 369715 h 42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2301" h="422021">
                  <a:moveTo>
                    <a:pt x="23315" y="369715"/>
                  </a:moveTo>
                  <a:cubicBezTo>
                    <a:pt x="27902" y="369715"/>
                    <a:pt x="26985" y="388675"/>
                    <a:pt x="53896" y="400295"/>
                  </a:cubicBezTo>
                  <a:cubicBezTo>
                    <a:pt x="68929" y="405562"/>
                    <a:pt x="85137" y="406516"/>
                    <a:pt x="100683" y="403047"/>
                  </a:cubicBezTo>
                  <a:cubicBezTo>
                    <a:pt x="114588" y="400887"/>
                    <a:pt x="126263" y="391430"/>
                    <a:pt x="131264" y="378277"/>
                  </a:cubicBezTo>
                  <a:cubicBezTo>
                    <a:pt x="132918" y="363940"/>
                    <a:pt x="128355" y="349580"/>
                    <a:pt x="118726" y="338829"/>
                  </a:cubicBezTo>
                  <a:cubicBezTo>
                    <a:pt x="106512" y="326296"/>
                    <a:pt x="92239" y="315952"/>
                    <a:pt x="76525" y="308249"/>
                  </a:cubicBezTo>
                  <a:cubicBezTo>
                    <a:pt x="60011" y="298157"/>
                    <a:pt x="37382" y="283785"/>
                    <a:pt x="31878" y="263601"/>
                  </a:cubicBezTo>
                  <a:cubicBezTo>
                    <a:pt x="29316" y="250945"/>
                    <a:pt x="32824" y="237819"/>
                    <a:pt x="41358" y="228128"/>
                  </a:cubicBezTo>
                  <a:cubicBezTo>
                    <a:pt x="39828" y="229963"/>
                    <a:pt x="39828" y="230269"/>
                    <a:pt x="39217" y="230575"/>
                  </a:cubicBezTo>
                  <a:cubicBezTo>
                    <a:pt x="43565" y="224702"/>
                    <a:pt x="48481" y="219273"/>
                    <a:pt x="53896" y="214367"/>
                  </a:cubicBezTo>
                  <a:cubicBezTo>
                    <a:pt x="60201" y="210405"/>
                    <a:pt x="66854" y="207027"/>
                    <a:pt x="73773" y="204276"/>
                  </a:cubicBezTo>
                  <a:cubicBezTo>
                    <a:pt x="84610" y="201252"/>
                    <a:pt x="95869" y="200012"/>
                    <a:pt x="107105" y="200606"/>
                  </a:cubicBezTo>
                  <a:lnTo>
                    <a:pt x="126371" y="202747"/>
                  </a:lnTo>
                  <a:lnTo>
                    <a:pt x="140743" y="206722"/>
                  </a:lnTo>
                  <a:lnTo>
                    <a:pt x="149612" y="209475"/>
                  </a:lnTo>
                  <a:lnTo>
                    <a:pt x="153281" y="211310"/>
                  </a:lnTo>
                  <a:lnTo>
                    <a:pt x="155727" y="211310"/>
                  </a:lnTo>
                  <a:cubicBezTo>
                    <a:pt x="155727" y="211310"/>
                    <a:pt x="155727" y="212839"/>
                    <a:pt x="157257" y="211310"/>
                  </a:cubicBezTo>
                  <a:cubicBezTo>
                    <a:pt x="158786" y="209780"/>
                    <a:pt x="159703" y="214673"/>
                    <a:pt x="157257" y="196325"/>
                  </a:cubicBezTo>
                  <a:cubicBezTo>
                    <a:pt x="152841" y="163521"/>
                    <a:pt x="141025" y="132150"/>
                    <a:pt x="122701" y="104584"/>
                  </a:cubicBezTo>
                  <a:cubicBezTo>
                    <a:pt x="103181" y="74072"/>
                    <a:pt x="77443" y="48021"/>
                    <a:pt x="47168" y="28134"/>
                  </a:cubicBezTo>
                  <a:cubicBezTo>
                    <a:pt x="20868" y="10397"/>
                    <a:pt x="-1454" y="2752"/>
                    <a:pt x="74" y="0"/>
                  </a:cubicBezTo>
                  <a:cubicBezTo>
                    <a:pt x="20634" y="946"/>
                    <a:pt x="40666" y="6819"/>
                    <a:pt x="58483" y="17125"/>
                  </a:cubicBezTo>
                  <a:cubicBezTo>
                    <a:pt x="96494" y="35654"/>
                    <a:pt x="129918" y="62393"/>
                    <a:pt x="156340" y="95410"/>
                  </a:cubicBezTo>
                  <a:cubicBezTo>
                    <a:pt x="181486" y="125385"/>
                    <a:pt x="199380" y="160755"/>
                    <a:pt x="208632" y="198772"/>
                  </a:cubicBezTo>
                  <a:cubicBezTo>
                    <a:pt x="210855" y="207784"/>
                    <a:pt x="212085" y="217013"/>
                    <a:pt x="212301" y="226294"/>
                  </a:cubicBezTo>
                  <a:cubicBezTo>
                    <a:pt x="212301" y="237914"/>
                    <a:pt x="210772" y="248311"/>
                    <a:pt x="210160" y="256874"/>
                  </a:cubicBezTo>
                  <a:cubicBezTo>
                    <a:pt x="207714" y="275222"/>
                    <a:pt x="205879" y="289595"/>
                    <a:pt x="204656" y="297852"/>
                  </a:cubicBezTo>
                  <a:lnTo>
                    <a:pt x="171018" y="271553"/>
                  </a:lnTo>
                  <a:lnTo>
                    <a:pt x="156339" y="259932"/>
                  </a:lnTo>
                  <a:cubicBezTo>
                    <a:pt x="153091" y="257543"/>
                    <a:pt x="149607" y="255494"/>
                    <a:pt x="145942" y="253816"/>
                  </a:cubicBezTo>
                  <a:cubicBezTo>
                    <a:pt x="139826" y="250452"/>
                    <a:pt x="134627" y="247394"/>
                    <a:pt x="130040" y="245254"/>
                  </a:cubicBezTo>
                  <a:cubicBezTo>
                    <a:pt x="125453" y="243113"/>
                    <a:pt x="125758" y="243725"/>
                    <a:pt x="123619" y="242807"/>
                  </a:cubicBezTo>
                  <a:lnTo>
                    <a:pt x="117502" y="240972"/>
                  </a:lnTo>
                  <a:lnTo>
                    <a:pt x="111387" y="240972"/>
                  </a:lnTo>
                  <a:cubicBezTo>
                    <a:pt x="106799" y="240972"/>
                    <a:pt x="101906" y="237914"/>
                    <a:pt x="93650" y="249535"/>
                  </a:cubicBezTo>
                  <a:lnTo>
                    <a:pt x="93650" y="251675"/>
                  </a:lnTo>
                  <a:lnTo>
                    <a:pt x="93650" y="251675"/>
                  </a:lnTo>
                  <a:cubicBezTo>
                    <a:pt x="91509" y="254427"/>
                    <a:pt x="87228" y="259015"/>
                    <a:pt x="88145" y="261155"/>
                  </a:cubicBezTo>
                  <a:cubicBezTo>
                    <a:pt x="89063" y="263296"/>
                    <a:pt x="93343" y="271553"/>
                    <a:pt x="109246" y="281950"/>
                  </a:cubicBezTo>
                  <a:cubicBezTo>
                    <a:pt x="129061" y="293685"/>
                    <a:pt x="146405" y="309160"/>
                    <a:pt x="160315" y="327515"/>
                  </a:cubicBezTo>
                  <a:cubicBezTo>
                    <a:pt x="172234" y="344791"/>
                    <a:pt x="175188" y="366720"/>
                    <a:pt x="168266" y="386534"/>
                  </a:cubicBezTo>
                  <a:cubicBezTo>
                    <a:pt x="156424" y="406983"/>
                    <a:pt x="134993" y="420003"/>
                    <a:pt x="111388" y="421090"/>
                  </a:cubicBezTo>
                  <a:cubicBezTo>
                    <a:pt x="88206" y="424027"/>
                    <a:pt x="64675" y="419981"/>
                    <a:pt x="43806" y="409469"/>
                  </a:cubicBezTo>
                  <a:cubicBezTo>
                    <a:pt x="31343" y="403704"/>
                    <a:pt x="22371" y="392348"/>
                    <a:pt x="19647" y="378889"/>
                  </a:cubicBezTo>
                  <a:cubicBezTo>
                    <a:pt x="20257" y="373385"/>
                    <a:pt x="21481" y="369715"/>
                    <a:pt x="23315" y="369715"/>
                  </a:cubicBezTo>
                  <a:close/>
                </a:path>
              </a:pathLst>
            </a:custGeom>
            <a:solidFill>
              <a:srgbClr val="FF6875"/>
            </a:solidFill>
            <a:ln w="30569"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01FF8026-50B4-429D-AEF3-776BA47105D1}"/>
                </a:ext>
              </a:extLst>
            </p:cNvPr>
            <p:cNvSpPr/>
            <p:nvPr/>
          </p:nvSpPr>
          <p:spPr>
            <a:xfrm>
              <a:off x="16302426" y="3485487"/>
              <a:ext cx="137717" cy="52094"/>
            </a:xfrm>
            <a:custGeom>
              <a:avLst/>
              <a:gdLst>
                <a:gd name="connsiteX0" fmla="*/ 120401 w 120781"/>
                <a:gd name="connsiteY0" fmla="*/ 23573 h 45617"/>
                <a:gd name="connsiteX1" fmla="*/ 67803 w 120781"/>
                <a:gd name="connsiteY1" fmla="*/ 45591 h 45617"/>
                <a:gd name="connsiteX2" fmla="*/ 832 w 120781"/>
                <a:gd name="connsiteY2" fmla="*/ 22044 h 45617"/>
                <a:gd name="connsiteX3" fmla="*/ 53430 w 120781"/>
                <a:gd name="connsiteY3" fmla="*/ 26 h 45617"/>
                <a:gd name="connsiteX4" fmla="*/ 120401 w 120781"/>
                <a:gd name="connsiteY4" fmla="*/ 23573 h 45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781" h="45617">
                  <a:moveTo>
                    <a:pt x="120401" y="23573"/>
                  </a:moveTo>
                  <a:cubicBezTo>
                    <a:pt x="124070" y="36111"/>
                    <a:pt x="100830" y="46202"/>
                    <a:pt x="67803" y="45591"/>
                  </a:cubicBezTo>
                  <a:cubicBezTo>
                    <a:pt x="34776" y="44979"/>
                    <a:pt x="6642" y="34582"/>
                    <a:pt x="832" y="22044"/>
                  </a:cubicBezTo>
                  <a:cubicBezTo>
                    <a:pt x="-4978" y="9506"/>
                    <a:pt x="20404" y="-585"/>
                    <a:pt x="53430" y="26"/>
                  </a:cubicBezTo>
                  <a:cubicBezTo>
                    <a:pt x="86457" y="638"/>
                    <a:pt x="116120" y="11035"/>
                    <a:pt x="120401" y="23573"/>
                  </a:cubicBezTo>
                  <a:close/>
                </a:path>
              </a:pathLst>
            </a:custGeom>
            <a:solidFill>
              <a:srgbClr val="F9C584">
                <a:alpha val="60000"/>
              </a:srgbClr>
            </a:solidFill>
            <a:ln w="30569"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5F51121A-4FA9-4201-8398-AB7D012B547E}"/>
                </a:ext>
              </a:extLst>
            </p:cNvPr>
            <p:cNvSpPr/>
            <p:nvPr/>
          </p:nvSpPr>
          <p:spPr>
            <a:xfrm>
              <a:off x="16228406" y="3583918"/>
              <a:ext cx="271868" cy="469543"/>
            </a:xfrm>
            <a:custGeom>
              <a:avLst/>
              <a:gdLst>
                <a:gd name="connsiteX0" fmla="*/ 216204 w 238435"/>
                <a:gd name="connsiteY0" fmla="*/ 126365 h 411169"/>
                <a:gd name="connsiteX1" fmla="*/ 56880 w 238435"/>
                <a:gd name="connsiteY1" fmla="*/ 4044 h 411169"/>
                <a:gd name="connsiteX2" fmla="*/ 137001 w 238435"/>
                <a:gd name="connsiteY2" fmla="*/ 408620 h 411169"/>
                <a:gd name="connsiteX3" fmla="*/ 216204 w 238435"/>
                <a:gd name="connsiteY3" fmla="*/ 126365 h 411169"/>
              </a:gdLst>
              <a:ahLst/>
              <a:cxnLst>
                <a:cxn ang="0">
                  <a:pos x="connsiteX0" y="connsiteY0"/>
                </a:cxn>
                <a:cxn ang="0">
                  <a:pos x="connsiteX1" y="connsiteY1"/>
                </a:cxn>
                <a:cxn ang="0">
                  <a:pos x="connsiteX2" y="connsiteY2"/>
                </a:cxn>
                <a:cxn ang="0">
                  <a:pos x="connsiteX3" y="connsiteY3"/>
                </a:cxn>
              </a:cxnLst>
              <a:rect l="l" t="t" r="r" b="b"/>
              <a:pathLst>
                <a:path w="238435" h="411169">
                  <a:moveTo>
                    <a:pt x="216204" y="126365"/>
                  </a:moveTo>
                  <a:cubicBezTo>
                    <a:pt x="216204" y="126365"/>
                    <a:pt x="143729" y="-26537"/>
                    <a:pt x="56880" y="4044"/>
                  </a:cubicBezTo>
                  <a:cubicBezTo>
                    <a:pt x="-29967" y="34624"/>
                    <a:pt x="-27827" y="374676"/>
                    <a:pt x="137001" y="408620"/>
                  </a:cubicBezTo>
                  <a:cubicBezTo>
                    <a:pt x="301828" y="442564"/>
                    <a:pt x="216204" y="126365"/>
                    <a:pt x="216204" y="126365"/>
                  </a:cubicBezTo>
                  <a:close/>
                </a:path>
              </a:pathLst>
            </a:custGeom>
            <a:solidFill>
              <a:srgbClr val="FFBDC0">
                <a:alpha val="50000"/>
              </a:srgbClr>
            </a:solidFill>
            <a:ln w="30569"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3B526695-8C29-493C-A0E1-EA4E6B5865A3}"/>
                </a:ext>
              </a:extLst>
            </p:cNvPr>
            <p:cNvSpPr/>
            <p:nvPr/>
          </p:nvSpPr>
          <p:spPr>
            <a:xfrm>
              <a:off x="17479828" y="5000770"/>
              <a:ext cx="518838" cy="523237"/>
            </a:xfrm>
            <a:custGeom>
              <a:avLst/>
              <a:gdLst>
                <a:gd name="connsiteX0" fmla="*/ 0 w 455033"/>
                <a:gd name="connsiteY0" fmla="*/ 134247 h 458188"/>
                <a:gd name="connsiteX1" fmla="*/ 34861 w 455033"/>
                <a:gd name="connsiteY1" fmla="*/ 403047 h 458188"/>
                <a:gd name="connsiteX2" fmla="*/ 455033 w 455033"/>
                <a:gd name="connsiteY2" fmla="*/ 362682 h 458188"/>
                <a:gd name="connsiteX3" fmla="*/ 440966 w 455033"/>
                <a:gd name="connsiteY3" fmla="*/ 0 h 458188"/>
              </a:gdLst>
              <a:ahLst/>
              <a:cxnLst>
                <a:cxn ang="0">
                  <a:pos x="connsiteX0" y="connsiteY0"/>
                </a:cxn>
                <a:cxn ang="0">
                  <a:pos x="connsiteX1" y="connsiteY1"/>
                </a:cxn>
                <a:cxn ang="0">
                  <a:pos x="connsiteX2" y="connsiteY2"/>
                </a:cxn>
                <a:cxn ang="0">
                  <a:pos x="connsiteX3" y="connsiteY3"/>
                </a:cxn>
              </a:cxnLst>
              <a:rect l="l" t="t" r="r" b="b"/>
              <a:pathLst>
                <a:path w="455033" h="458188">
                  <a:moveTo>
                    <a:pt x="0" y="134247"/>
                  </a:moveTo>
                  <a:lnTo>
                    <a:pt x="34861" y="403047"/>
                  </a:lnTo>
                  <a:cubicBezTo>
                    <a:pt x="34861" y="403047"/>
                    <a:pt x="251981" y="550750"/>
                    <a:pt x="455033" y="362682"/>
                  </a:cubicBezTo>
                  <a:lnTo>
                    <a:pt x="440966" y="0"/>
                  </a:lnTo>
                  <a:close/>
                </a:path>
              </a:pathLst>
            </a:custGeom>
            <a:solidFill>
              <a:srgbClr val="F9B799"/>
            </a:solidFill>
            <a:ln w="30569"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59167996-5580-4BD4-A7E9-13FB9E3F3779}"/>
                </a:ext>
              </a:extLst>
            </p:cNvPr>
            <p:cNvSpPr/>
            <p:nvPr/>
          </p:nvSpPr>
          <p:spPr>
            <a:xfrm>
              <a:off x="17479828" y="5000770"/>
              <a:ext cx="518838" cy="493443"/>
            </a:xfrm>
            <a:custGeom>
              <a:avLst/>
              <a:gdLst>
                <a:gd name="connsiteX0" fmla="*/ 126908 w 455033"/>
                <a:gd name="connsiteY0" fmla="*/ 217119 h 432098"/>
                <a:gd name="connsiteX1" fmla="*/ 275222 w 455033"/>
                <a:gd name="connsiteY1" fmla="*/ 203053 h 432098"/>
                <a:gd name="connsiteX2" fmla="*/ 350754 w 455033"/>
                <a:gd name="connsiteY2" fmla="*/ 432098 h 432098"/>
                <a:gd name="connsiteX3" fmla="*/ 455033 w 455033"/>
                <a:gd name="connsiteY3" fmla="*/ 362681 h 432098"/>
                <a:gd name="connsiteX4" fmla="*/ 440966 w 455033"/>
                <a:gd name="connsiteY4" fmla="*/ 0 h 432098"/>
                <a:gd name="connsiteX5" fmla="*/ 0 w 455033"/>
                <a:gd name="connsiteY5" fmla="*/ 134247 h 432098"/>
                <a:gd name="connsiteX6" fmla="*/ 12232 w 455033"/>
                <a:gd name="connsiteY6" fmla="*/ 228128 h 43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033" h="432098">
                  <a:moveTo>
                    <a:pt x="126908" y="217119"/>
                  </a:moveTo>
                  <a:cubicBezTo>
                    <a:pt x="175836" y="212533"/>
                    <a:pt x="225987" y="204276"/>
                    <a:pt x="275222" y="203053"/>
                  </a:cubicBezTo>
                  <a:cubicBezTo>
                    <a:pt x="386534" y="200300"/>
                    <a:pt x="374302" y="325374"/>
                    <a:pt x="350754" y="432098"/>
                  </a:cubicBezTo>
                  <a:cubicBezTo>
                    <a:pt x="389141" y="414936"/>
                    <a:pt x="424388" y="391473"/>
                    <a:pt x="455033" y="362681"/>
                  </a:cubicBezTo>
                  <a:lnTo>
                    <a:pt x="440966" y="0"/>
                  </a:lnTo>
                  <a:lnTo>
                    <a:pt x="0" y="134247"/>
                  </a:lnTo>
                  <a:lnTo>
                    <a:pt x="12232" y="228128"/>
                  </a:lnTo>
                  <a:close/>
                </a:path>
              </a:pathLst>
            </a:custGeom>
            <a:solidFill>
              <a:srgbClr val="FFBDC0">
                <a:alpha val="50000"/>
              </a:srgbClr>
            </a:solidFill>
            <a:ln w="30569"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BFB3A0B2-2A0C-4FA5-A181-A935C45D63DC}"/>
                </a:ext>
              </a:extLst>
            </p:cNvPr>
            <p:cNvSpPr/>
            <p:nvPr/>
          </p:nvSpPr>
          <p:spPr>
            <a:xfrm>
              <a:off x="16350285" y="2500156"/>
              <a:ext cx="2942167" cy="2651859"/>
            </a:xfrm>
            <a:custGeom>
              <a:avLst/>
              <a:gdLst>
                <a:gd name="connsiteX0" fmla="*/ 743547 w 2580348"/>
                <a:gd name="connsiteY0" fmla="*/ 80312 h 2322179"/>
                <a:gd name="connsiteX1" fmla="*/ 146315 w 2580348"/>
                <a:gd name="connsiteY1" fmla="*/ 1165910 h 2322179"/>
                <a:gd name="connsiteX2" fmla="*/ 733150 w 2580348"/>
                <a:gd name="connsiteY2" fmla="*/ 2307777 h 2322179"/>
                <a:gd name="connsiteX3" fmla="*/ 1928837 w 2580348"/>
                <a:gd name="connsiteY3" fmla="*/ 1841122 h 2322179"/>
                <a:gd name="connsiteX4" fmla="*/ 2267055 w 2580348"/>
                <a:gd name="connsiteY4" fmla="*/ 1960079 h 2322179"/>
                <a:gd name="connsiteX5" fmla="*/ 2526987 w 2580348"/>
                <a:gd name="connsiteY5" fmla="*/ 1379054 h 2322179"/>
                <a:gd name="connsiteX6" fmla="*/ 2156661 w 2580348"/>
                <a:gd name="connsiteY6" fmla="*/ 1367740 h 2322179"/>
                <a:gd name="connsiteX7" fmla="*/ 1864619 w 2580348"/>
                <a:gd name="connsiteY7" fmla="*/ 175111 h 2322179"/>
                <a:gd name="connsiteX8" fmla="*/ 743547 w 2580348"/>
                <a:gd name="connsiteY8" fmla="*/ 80312 h 232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348" h="2322179">
                  <a:moveTo>
                    <a:pt x="743547" y="80312"/>
                  </a:moveTo>
                  <a:cubicBezTo>
                    <a:pt x="162523" y="271744"/>
                    <a:pt x="190351" y="799865"/>
                    <a:pt x="146315" y="1165910"/>
                  </a:cubicBezTo>
                  <a:cubicBezTo>
                    <a:pt x="-249393" y="1811765"/>
                    <a:pt x="228882" y="2230409"/>
                    <a:pt x="733150" y="2307777"/>
                  </a:cubicBezTo>
                  <a:cubicBezTo>
                    <a:pt x="1269528" y="2389731"/>
                    <a:pt x="1797954" y="2106864"/>
                    <a:pt x="1928837" y="1841122"/>
                  </a:cubicBezTo>
                  <a:cubicBezTo>
                    <a:pt x="1928837" y="1841122"/>
                    <a:pt x="1992749" y="2068333"/>
                    <a:pt x="2267055" y="1960079"/>
                  </a:cubicBezTo>
                  <a:cubicBezTo>
                    <a:pt x="2481116" y="1875066"/>
                    <a:pt x="2678359" y="1531956"/>
                    <a:pt x="2526987" y="1379054"/>
                  </a:cubicBezTo>
                  <a:cubicBezTo>
                    <a:pt x="2343505" y="1195573"/>
                    <a:pt x="2156661" y="1367740"/>
                    <a:pt x="2156661" y="1367740"/>
                  </a:cubicBezTo>
                  <a:cubicBezTo>
                    <a:pt x="2156661" y="1367740"/>
                    <a:pt x="2554204" y="637178"/>
                    <a:pt x="1864619" y="175111"/>
                  </a:cubicBezTo>
                  <a:cubicBezTo>
                    <a:pt x="1864619" y="177251"/>
                    <a:pt x="1429768" y="-145676"/>
                    <a:pt x="743547" y="80312"/>
                  </a:cubicBezTo>
                  <a:close/>
                </a:path>
              </a:pathLst>
            </a:custGeom>
            <a:solidFill>
              <a:srgbClr val="F9B799"/>
            </a:solidFill>
            <a:ln w="30569"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149B3ABE-DB83-45F5-BB55-23BAF2CD1C30}"/>
                </a:ext>
              </a:extLst>
            </p:cNvPr>
            <p:cNvSpPr/>
            <p:nvPr/>
          </p:nvSpPr>
          <p:spPr>
            <a:xfrm>
              <a:off x="16349828" y="2850291"/>
              <a:ext cx="2159658" cy="2301754"/>
            </a:xfrm>
            <a:custGeom>
              <a:avLst/>
              <a:gdLst>
                <a:gd name="connsiteX0" fmla="*/ 145798 w 1894069"/>
                <a:gd name="connsiteY0" fmla="*/ 859304 h 2015599"/>
                <a:gd name="connsiteX1" fmla="*/ 385547 w 1894069"/>
                <a:gd name="connsiteY1" fmla="*/ 0 h 2015599"/>
                <a:gd name="connsiteX2" fmla="*/ 185552 w 1894069"/>
                <a:gd name="connsiteY2" fmla="*/ 808847 h 2015599"/>
                <a:gd name="connsiteX3" fmla="*/ 772387 w 1894069"/>
                <a:gd name="connsiteY3" fmla="*/ 1950713 h 2015599"/>
                <a:gd name="connsiteX4" fmla="*/ 1894070 w 1894069"/>
                <a:gd name="connsiteY4" fmla="*/ 1591701 h 2015599"/>
                <a:gd name="connsiteX5" fmla="*/ 732022 w 1894069"/>
                <a:gd name="connsiteY5" fmla="*/ 2001171 h 2015599"/>
                <a:gd name="connsiteX6" fmla="*/ 145798 w 1894069"/>
                <a:gd name="connsiteY6" fmla="*/ 859304 h 201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4069" h="2015599">
                  <a:moveTo>
                    <a:pt x="145798" y="859304"/>
                  </a:moveTo>
                  <a:cubicBezTo>
                    <a:pt x="176378" y="594480"/>
                    <a:pt x="171791" y="245559"/>
                    <a:pt x="385547" y="0"/>
                  </a:cubicBezTo>
                  <a:cubicBezTo>
                    <a:pt x="212158" y="241278"/>
                    <a:pt x="215215" y="561759"/>
                    <a:pt x="185552" y="808847"/>
                  </a:cubicBezTo>
                  <a:cubicBezTo>
                    <a:pt x="-210462" y="1455008"/>
                    <a:pt x="268119" y="1873651"/>
                    <a:pt x="772387" y="1950713"/>
                  </a:cubicBezTo>
                  <a:cubicBezTo>
                    <a:pt x="1236289" y="2021659"/>
                    <a:pt x="1693769" y="1819830"/>
                    <a:pt x="1894070" y="1591701"/>
                  </a:cubicBezTo>
                  <a:cubicBezTo>
                    <a:pt x="1721291" y="1839095"/>
                    <a:pt x="1230479" y="2077315"/>
                    <a:pt x="732022" y="2001171"/>
                  </a:cubicBezTo>
                  <a:cubicBezTo>
                    <a:pt x="229282" y="1923803"/>
                    <a:pt x="-248993" y="1505159"/>
                    <a:pt x="145798" y="859304"/>
                  </a:cubicBezTo>
                  <a:close/>
                </a:path>
              </a:pathLst>
            </a:custGeom>
            <a:solidFill>
              <a:srgbClr val="F9B799"/>
            </a:solidFill>
            <a:ln w="30569"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6AB86E62-9B88-416F-A794-E5B3A339F2E3}"/>
                </a:ext>
              </a:extLst>
            </p:cNvPr>
            <p:cNvSpPr/>
            <p:nvPr/>
          </p:nvSpPr>
          <p:spPr>
            <a:xfrm>
              <a:off x="18551678" y="4527581"/>
              <a:ext cx="633904" cy="242827"/>
            </a:xfrm>
            <a:custGeom>
              <a:avLst/>
              <a:gdLst>
                <a:gd name="connsiteX0" fmla="*/ 37919 w 555948"/>
                <a:gd name="connsiteY0" fmla="*/ 15290 h 212639"/>
                <a:gd name="connsiteX1" fmla="*/ 376137 w 555948"/>
                <a:gd name="connsiteY1" fmla="*/ 134247 h 212639"/>
                <a:gd name="connsiteX2" fmla="*/ 555948 w 555948"/>
                <a:gd name="connsiteY2" fmla="*/ 0 h 212639"/>
                <a:gd name="connsiteX3" fmla="*/ 336383 w 555948"/>
                <a:gd name="connsiteY3" fmla="*/ 183481 h 212639"/>
                <a:gd name="connsiteX4" fmla="*/ 0 w 555948"/>
                <a:gd name="connsiteY4" fmla="*/ 74004 h 212639"/>
                <a:gd name="connsiteX5" fmla="*/ 37919 w 555948"/>
                <a:gd name="connsiteY5" fmla="*/ 15290 h 21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948" h="212639">
                  <a:moveTo>
                    <a:pt x="37919" y="15290"/>
                  </a:moveTo>
                  <a:cubicBezTo>
                    <a:pt x="37919" y="15290"/>
                    <a:pt x="101527" y="242501"/>
                    <a:pt x="376137" y="134247"/>
                  </a:cubicBezTo>
                  <a:cubicBezTo>
                    <a:pt x="445664" y="104032"/>
                    <a:pt x="507221" y="58075"/>
                    <a:pt x="555948" y="0"/>
                  </a:cubicBezTo>
                  <a:cubicBezTo>
                    <a:pt x="501364" y="80495"/>
                    <a:pt x="425294" y="144063"/>
                    <a:pt x="336383" y="183481"/>
                  </a:cubicBezTo>
                  <a:cubicBezTo>
                    <a:pt x="96633" y="277974"/>
                    <a:pt x="17737" y="116205"/>
                    <a:pt x="0" y="74004"/>
                  </a:cubicBezTo>
                  <a:cubicBezTo>
                    <a:pt x="14148" y="55450"/>
                    <a:pt x="26827" y="35818"/>
                    <a:pt x="37919" y="15290"/>
                  </a:cubicBezTo>
                  <a:close/>
                </a:path>
              </a:pathLst>
            </a:custGeom>
            <a:solidFill>
              <a:srgbClr val="F9B799"/>
            </a:solidFill>
            <a:ln w="30569"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54EC0131-F00D-437A-99D7-5FBF12FF7A19}"/>
                </a:ext>
              </a:extLst>
            </p:cNvPr>
            <p:cNvSpPr/>
            <p:nvPr/>
          </p:nvSpPr>
          <p:spPr>
            <a:xfrm>
              <a:off x="16996142" y="4922438"/>
              <a:ext cx="103687" cy="60748"/>
            </a:xfrm>
            <a:custGeom>
              <a:avLst/>
              <a:gdLst>
                <a:gd name="connsiteX0" fmla="*/ 90879 w 90936"/>
                <a:gd name="connsiteY0" fmla="*/ 38931 h 53196"/>
                <a:gd name="connsiteX1" fmla="*/ 42869 w 90936"/>
                <a:gd name="connsiteY1" fmla="*/ 50246 h 53196"/>
                <a:gd name="connsiteX2" fmla="*/ 56 w 90936"/>
                <a:gd name="connsiteY2" fmla="*/ 14161 h 53196"/>
                <a:gd name="connsiteX3" fmla="*/ 48067 w 90936"/>
                <a:gd name="connsiteY3" fmla="*/ 3152 h 53196"/>
                <a:gd name="connsiteX4" fmla="*/ 90879 w 90936"/>
                <a:gd name="connsiteY4" fmla="*/ 38931 h 53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936" h="53196">
                  <a:moveTo>
                    <a:pt x="90879" y="38931"/>
                  </a:moveTo>
                  <a:cubicBezTo>
                    <a:pt x="89351" y="51775"/>
                    <a:pt x="67944" y="56973"/>
                    <a:pt x="42869" y="50246"/>
                  </a:cubicBezTo>
                  <a:cubicBezTo>
                    <a:pt x="17793" y="43518"/>
                    <a:pt x="-1167" y="27005"/>
                    <a:pt x="56" y="14161"/>
                  </a:cubicBezTo>
                  <a:cubicBezTo>
                    <a:pt x="1279" y="1317"/>
                    <a:pt x="22686" y="-3881"/>
                    <a:pt x="48067" y="3152"/>
                  </a:cubicBezTo>
                  <a:cubicBezTo>
                    <a:pt x="73449" y="10186"/>
                    <a:pt x="92103" y="26087"/>
                    <a:pt x="90879" y="38931"/>
                  </a:cubicBezTo>
                  <a:close/>
                </a:path>
              </a:pathLst>
            </a:custGeom>
            <a:solidFill>
              <a:srgbClr val="F9C584">
                <a:alpha val="60000"/>
              </a:srgbClr>
            </a:solidFill>
            <a:ln w="30569"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27D4E2A9-86A0-4304-8E1B-E1F7471E8A47}"/>
                </a:ext>
              </a:extLst>
            </p:cNvPr>
            <p:cNvSpPr/>
            <p:nvPr/>
          </p:nvSpPr>
          <p:spPr>
            <a:xfrm>
              <a:off x="18726019" y="4136406"/>
              <a:ext cx="427616" cy="527939"/>
            </a:xfrm>
            <a:custGeom>
              <a:avLst/>
              <a:gdLst>
                <a:gd name="connsiteX0" fmla="*/ 374914 w 375029"/>
                <a:gd name="connsiteY0" fmla="*/ 132457 h 462305"/>
                <a:gd name="connsiteX1" fmla="*/ 296016 w 375029"/>
                <a:gd name="connsiteY1" fmla="*/ 350 h 462305"/>
                <a:gd name="connsiteX2" fmla="*/ 48011 w 375029"/>
                <a:gd name="connsiteY2" fmla="*/ 186584 h 462305"/>
                <a:gd name="connsiteX3" fmla="*/ 126297 w 375029"/>
                <a:gd name="connsiteY3" fmla="*/ 258142 h 462305"/>
                <a:gd name="connsiteX4" fmla="*/ 0 w 375029"/>
                <a:gd name="connsiteY4" fmla="*/ 380463 h 462305"/>
                <a:gd name="connsiteX5" fmla="*/ 103974 w 375029"/>
                <a:gd name="connsiteY5" fmla="*/ 460277 h 462305"/>
                <a:gd name="connsiteX6" fmla="*/ 374914 w 375029"/>
                <a:gd name="connsiteY6" fmla="*/ 132457 h 462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29" h="462305">
                  <a:moveTo>
                    <a:pt x="374914" y="132457"/>
                  </a:moveTo>
                  <a:cubicBezTo>
                    <a:pt x="374914" y="132457"/>
                    <a:pt x="377055" y="-7906"/>
                    <a:pt x="296016" y="350"/>
                  </a:cubicBezTo>
                  <a:cubicBezTo>
                    <a:pt x="214978" y="8607"/>
                    <a:pt x="48011" y="186584"/>
                    <a:pt x="48011" y="186584"/>
                  </a:cubicBezTo>
                  <a:cubicBezTo>
                    <a:pt x="48011" y="186584"/>
                    <a:pt x="149844" y="176492"/>
                    <a:pt x="126297" y="258142"/>
                  </a:cubicBezTo>
                  <a:cubicBezTo>
                    <a:pt x="102749" y="339791"/>
                    <a:pt x="0" y="380463"/>
                    <a:pt x="0" y="380463"/>
                  </a:cubicBezTo>
                  <a:cubicBezTo>
                    <a:pt x="0" y="380463"/>
                    <a:pt x="19572" y="477402"/>
                    <a:pt x="103974" y="460277"/>
                  </a:cubicBezTo>
                  <a:cubicBezTo>
                    <a:pt x="188373" y="443152"/>
                    <a:pt x="380418" y="269151"/>
                    <a:pt x="374914" y="132457"/>
                  </a:cubicBezTo>
                  <a:close/>
                </a:path>
              </a:pathLst>
            </a:custGeom>
            <a:solidFill>
              <a:srgbClr val="FFBDC0">
                <a:alpha val="50000"/>
              </a:srgbClr>
            </a:solidFill>
            <a:ln w="30569"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DBD91F4-BF32-4409-9C06-8C4CF3699131}"/>
                </a:ext>
              </a:extLst>
            </p:cNvPr>
            <p:cNvSpPr/>
            <p:nvPr/>
          </p:nvSpPr>
          <p:spPr>
            <a:xfrm>
              <a:off x="18694288" y="4136806"/>
              <a:ext cx="450497" cy="531759"/>
            </a:xfrm>
            <a:custGeom>
              <a:avLst/>
              <a:gdLst>
                <a:gd name="connsiteX0" fmla="*/ 281032 w 395097"/>
                <a:gd name="connsiteY0" fmla="*/ 360847 h 465650"/>
                <a:gd name="connsiteX1" fmla="*/ 218037 w 395097"/>
                <a:gd name="connsiteY1" fmla="*/ 422008 h 465650"/>
                <a:gd name="connsiteX2" fmla="*/ 131801 w 395097"/>
                <a:gd name="connsiteY2" fmla="*/ 460845 h 465650"/>
                <a:gd name="connsiteX3" fmla="*/ 72475 w 395097"/>
                <a:gd name="connsiteY3" fmla="*/ 463597 h 465650"/>
                <a:gd name="connsiteX4" fmla="*/ 18347 w 395097"/>
                <a:gd name="connsiteY4" fmla="*/ 426901 h 465650"/>
                <a:gd name="connsiteX5" fmla="*/ 5504 w 395097"/>
                <a:gd name="connsiteY5" fmla="*/ 396321 h 465650"/>
                <a:gd name="connsiteX6" fmla="*/ 0 w 395097"/>
                <a:gd name="connsiteY6" fmla="*/ 375220 h 465650"/>
                <a:gd name="connsiteX7" fmla="*/ 0 w 395097"/>
                <a:gd name="connsiteY7" fmla="*/ 370327 h 465650"/>
                <a:gd name="connsiteX8" fmla="*/ 5200 w 395097"/>
                <a:gd name="connsiteY8" fmla="*/ 368798 h 465650"/>
                <a:gd name="connsiteX9" fmla="*/ 16208 w 395097"/>
                <a:gd name="connsiteY9" fmla="*/ 365434 h 465650"/>
                <a:gd name="connsiteX10" fmla="*/ 37003 w 395097"/>
                <a:gd name="connsiteY10" fmla="*/ 358706 h 465650"/>
                <a:gd name="connsiteX11" fmla="*/ 46789 w 395097"/>
                <a:gd name="connsiteY11" fmla="*/ 351673 h 465650"/>
                <a:gd name="connsiteX12" fmla="*/ 66360 w 395097"/>
                <a:gd name="connsiteY12" fmla="*/ 341276 h 465650"/>
                <a:gd name="connsiteX13" fmla="*/ 117429 w 395097"/>
                <a:gd name="connsiteY13" fmla="*/ 286231 h 465650"/>
                <a:gd name="connsiteX14" fmla="*/ 127521 w 395097"/>
                <a:gd name="connsiteY14" fmla="*/ 240055 h 465650"/>
                <a:gd name="connsiteX15" fmla="*/ 125074 w 395097"/>
                <a:gd name="connsiteY15" fmla="*/ 229047 h 465650"/>
                <a:gd name="connsiteX16" fmla="*/ 123239 w 395097"/>
                <a:gd name="connsiteY16" fmla="*/ 226294 h 465650"/>
                <a:gd name="connsiteX17" fmla="*/ 117429 w 395097"/>
                <a:gd name="connsiteY17" fmla="*/ 218038 h 465650"/>
                <a:gd name="connsiteX18" fmla="*/ 112537 w 395097"/>
                <a:gd name="connsiteY18" fmla="*/ 215897 h 465650"/>
                <a:gd name="connsiteX19" fmla="*/ 109480 w 395097"/>
                <a:gd name="connsiteY19" fmla="*/ 215897 h 465650"/>
                <a:gd name="connsiteX20" fmla="*/ 101527 w 395097"/>
                <a:gd name="connsiteY20" fmla="*/ 215897 h 465650"/>
                <a:gd name="connsiteX21" fmla="*/ 83179 w 395097"/>
                <a:gd name="connsiteY21" fmla="*/ 217732 h 465650"/>
                <a:gd name="connsiteX22" fmla="*/ 55962 w 395097"/>
                <a:gd name="connsiteY22" fmla="*/ 226906 h 465650"/>
                <a:gd name="connsiteX23" fmla="*/ 1531 w 395097"/>
                <a:gd name="connsiteY23" fmla="*/ 245560 h 465650"/>
                <a:gd name="connsiteX24" fmla="*/ 21100 w 395097"/>
                <a:gd name="connsiteY24" fmla="*/ 212839 h 465650"/>
                <a:gd name="connsiteX25" fmla="*/ 51681 w 395097"/>
                <a:gd name="connsiteY25" fmla="*/ 169110 h 465650"/>
                <a:gd name="connsiteX26" fmla="*/ 72781 w 395097"/>
                <a:gd name="connsiteY26" fmla="*/ 145562 h 465650"/>
                <a:gd name="connsiteX27" fmla="*/ 87155 w 395097"/>
                <a:gd name="connsiteY27" fmla="*/ 131189 h 465650"/>
                <a:gd name="connsiteX28" fmla="*/ 115594 w 395097"/>
                <a:gd name="connsiteY28" fmla="*/ 105502 h 465650"/>
                <a:gd name="connsiteX29" fmla="*/ 248924 w 395097"/>
                <a:gd name="connsiteY29" fmla="*/ 18348 h 465650"/>
                <a:gd name="connsiteX30" fmla="*/ 324152 w 395097"/>
                <a:gd name="connsiteY30" fmla="*/ 0 h 465650"/>
                <a:gd name="connsiteX31" fmla="*/ 359930 w 395097"/>
                <a:gd name="connsiteY31" fmla="*/ 8257 h 465650"/>
                <a:gd name="connsiteX32" fmla="*/ 382253 w 395097"/>
                <a:gd name="connsiteY32" fmla="*/ 29051 h 465650"/>
                <a:gd name="connsiteX33" fmla="*/ 395096 w 395097"/>
                <a:gd name="connsiteY33" fmla="*/ 65747 h 465650"/>
                <a:gd name="connsiteX34" fmla="*/ 395098 w 395097"/>
                <a:gd name="connsiteY34" fmla="*/ 79509 h 465650"/>
                <a:gd name="connsiteX35" fmla="*/ 370938 w 395097"/>
                <a:gd name="connsiteY35" fmla="*/ 36697 h 465650"/>
                <a:gd name="connsiteX36" fmla="*/ 326291 w 395097"/>
                <a:gd name="connsiteY36" fmla="*/ 20184 h 465650"/>
                <a:gd name="connsiteX37" fmla="*/ 265130 w 395097"/>
                <a:gd name="connsiteY37" fmla="*/ 41284 h 465650"/>
                <a:gd name="connsiteX38" fmla="*/ 146785 w 395097"/>
                <a:gd name="connsiteY38" fmla="*/ 133025 h 465650"/>
                <a:gd name="connsiteX39" fmla="*/ 121405 w 395097"/>
                <a:gd name="connsiteY39" fmla="*/ 158406 h 465650"/>
                <a:gd name="connsiteX40" fmla="*/ 111006 w 395097"/>
                <a:gd name="connsiteY40" fmla="*/ 170026 h 465650"/>
                <a:gd name="connsiteX41" fmla="*/ 111006 w 395097"/>
                <a:gd name="connsiteY41" fmla="*/ 172167 h 465650"/>
                <a:gd name="connsiteX42" fmla="*/ 111006 w 395097"/>
                <a:gd name="connsiteY42" fmla="*/ 174002 h 465650"/>
                <a:gd name="connsiteX43" fmla="*/ 114372 w 395097"/>
                <a:gd name="connsiteY43" fmla="*/ 174002 h 465650"/>
                <a:gd name="connsiteX44" fmla="*/ 122321 w 395097"/>
                <a:gd name="connsiteY44" fmla="*/ 174002 h 465650"/>
                <a:gd name="connsiteX45" fmla="*/ 132413 w 395097"/>
                <a:gd name="connsiteY45" fmla="*/ 176754 h 465650"/>
                <a:gd name="connsiteX46" fmla="*/ 150150 w 395097"/>
                <a:gd name="connsiteY46" fmla="*/ 185011 h 465650"/>
                <a:gd name="connsiteX47" fmla="*/ 168497 w 395097"/>
                <a:gd name="connsiteY47" fmla="*/ 203053 h 465650"/>
                <a:gd name="connsiteX48" fmla="*/ 172779 w 395097"/>
                <a:gd name="connsiteY48" fmla="*/ 210393 h 465650"/>
                <a:gd name="connsiteX49" fmla="*/ 176755 w 395097"/>
                <a:gd name="connsiteY49" fmla="*/ 218343 h 465650"/>
                <a:gd name="connsiteX50" fmla="*/ 180730 w 395097"/>
                <a:gd name="connsiteY50" fmla="*/ 240361 h 465650"/>
                <a:gd name="connsiteX51" fmla="*/ 163299 w 395097"/>
                <a:gd name="connsiteY51" fmla="*/ 308555 h 465650"/>
                <a:gd name="connsiteX52" fmla="*/ 92965 w 395097"/>
                <a:gd name="connsiteY52" fmla="*/ 376443 h 465650"/>
                <a:gd name="connsiteX53" fmla="*/ 67583 w 395097"/>
                <a:gd name="connsiteY53" fmla="*/ 388064 h 465650"/>
                <a:gd name="connsiteX54" fmla="*/ 53822 w 395097"/>
                <a:gd name="connsiteY54" fmla="*/ 392957 h 465650"/>
                <a:gd name="connsiteX55" fmla="*/ 49236 w 395097"/>
                <a:gd name="connsiteY55" fmla="*/ 392957 h 465650"/>
                <a:gd name="connsiteX56" fmla="*/ 46789 w 395097"/>
                <a:gd name="connsiteY56" fmla="*/ 397238 h 465650"/>
                <a:gd name="connsiteX57" fmla="*/ 52599 w 395097"/>
                <a:gd name="connsiteY57" fmla="*/ 411611 h 465650"/>
                <a:gd name="connsiteX58" fmla="*/ 83179 w 395097"/>
                <a:gd name="connsiteY58" fmla="*/ 435158 h 465650"/>
                <a:gd name="connsiteX59" fmla="*/ 127827 w 395097"/>
                <a:gd name="connsiteY59" fmla="*/ 435158 h 465650"/>
                <a:gd name="connsiteX60" fmla="*/ 210088 w 395097"/>
                <a:gd name="connsiteY60" fmla="*/ 406412 h 465650"/>
                <a:gd name="connsiteX61" fmla="*/ 281032 w 395097"/>
                <a:gd name="connsiteY61" fmla="*/ 360847 h 46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95097" h="465650">
                  <a:moveTo>
                    <a:pt x="281032" y="360847"/>
                  </a:moveTo>
                  <a:cubicBezTo>
                    <a:pt x="283785" y="360847"/>
                    <a:pt x="263603" y="391428"/>
                    <a:pt x="218037" y="422008"/>
                  </a:cubicBezTo>
                  <a:cubicBezTo>
                    <a:pt x="191675" y="439701"/>
                    <a:pt x="162523" y="452831"/>
                    <a:pt x="131801" y="460845"/>
                  </a:cubicBezTo>
                  <a:cubicBezTo>
                    <a:pt x="112472" y="466129"/>
                    <a:pt x="92211" y="467069"/>
                    <a:pt x="72475" y="463597"/>
                  </a:cubicBezTo>
                  <a:cubicBezTo>
                    <a:pt x="50180" y="459268"/>
                    <a:pt x="30623" y="446010"/>
                    <a:pt x="18347" y="426901"/>
                  </a:cubicBezTo>
                  <a:cubicBezTo>
                    <a:pt x="12388" y="417496"/>
                    <a:pt x="8048" y="407160"/>
                    <a:pt x="5504" y="396321"/>
                  </a:cubicBezTo>
                  <a:lnTo>
                    <a:pt x="0" y="375220"/>
                  </a:lnTo>
                  <a:cubicBezTo>
                    <a:pt x="0" y="373691"/>
                    <a:pt x="0" y="371550"/>
                    <a:pt x="0" y="370327"/>
                  </a:cubicBezTo>
                  <a:lnTo>
                    <a:pt x="5200" y="368798"/>
                  </a:lnTo>
                  <a:lnTo>
                    <a:pt x="16208" y="365434"/>
                  </a:lnTo>
                  <a:lnTo>
                    <a:pt x="37003" y="358706"/>
                  </a:lnTo>
                  <a:cubicBezTo>
                    <a:pt x="40497" y="356704"/>
                    <a:pt x="43776" y="354347"/>
                    <a:pt x="46789" y="351673"/>
                  </a:cubicBezTo>
                  <a:cubicBezTo>
                    <a:pt x="53211" y="348004"/>
                    <a:pt x="60244" y="345251"/>
                    <a:pt x="66360" y="341276"/>
                  </a:cubicBezTo>
                  <a:cubicBezTo>
                    <a:pt x="88316" y="328213"/>
                    <a:pt x="106045" y="309103"/>
                    <a:pt x="117429" y="286231"/>
                  </a:cubicBezTo>
                  <a:cubicBezTo>
                    <a:pt x="124908" y="272036"/>
                    <a:pt x="128396" y="256077"/>
                    <a:pt x="127521" y="240055"/>
                  </a:cubicBezTo>
                  <a:cubicBezTo>
                    <a:pt x="127521" y="235163"/>
                    <a:pt x="125686" y="231493"/>
                    <a:pt x="125074" y="229047"/>
                  </a:cubicBezTo>
                  <a:cubicBezTo>
                    <a:pt x="124376" y="228189"/>
                    <a:pt x="123762" y="227268"/>
                    <a:pt x="123239" y="226294"/>
                  </a:cubicBezTo>
                  <a:cubicBezTo>
                    <a:pt x="121931" y="223150"/>
                    <a:pt x="119947" y="220331"/>
                    <a:pt x="117429" y="218038"/>
                  </a:cubicBezTo>
                  <a:cubicBezTo>
                    <a:pt x="117429" y="218038"/>
                    <a:pt x="114372" y="218038"/>
                    <a:pt x="112537" y="215897"/>
                  </a:cubicBezTo>
                  <a:cubicBezTo>
                    <a:pt x="111559" y="215489"/>
                    <a:pt x="110458" y="215489"/>
                    <a:pt x="109480" y="215897"/>
                  </a:cubicBezTo>
                  <a:cubicBezTo>
                    <a:pt x="107337" y="215897"/>
                    <a:pt x="109478" y="215897"/>
                    <a:pt x="101527" y="215897"/>
                  </a:cubicBezTo>
                  <a:cubicBezTo>
                    <a:pt x="95362" y="215837"/>
                    <a:pt x="89210" y="216452"/>
                    <a:pt x="83179" y="217732"/>
                  </a:cubicBezTo>
                  <a:lnTo>
                    <a:pt x="55962" y="226906"/>
                  </a:lnTo>
                  <a:lnTo>
                    <a:pt x="1531" y="245560"/>
                  </a:lnTo>
                  <a:cubicBezTo>
                    <a:pt x="7035" y="236386"/>
                    <a:pt x="10398" y="229658"/>
                    <a:pt x="21100" y="212839"/>
                  </a:cubicBezTo>
                  <a:cubicBezTo>
                    <a:pt x="30479" y="197710"/>
                    <a:pt x="40689" y="183111"/>
                    <a:pt x="51681" y="169110"/>
                  </a:cubicBezTo>
                  <a:cubicBezTo>
                    <a:pt x="58715" y="161464"/>
                    <a:pt x="65136" y="153513"/>
                    <a:pt x="72781" y="145562"/>
                  </a:cubicBezTo>
                  <a:cubicBezTo>
                    <a:pt x="80426" y="137612"/>
                    <a:pt x="81957" y="136082"/>
                    <a:pt x="87155" y="131189"/>
                  </a:cubicBezTo>
                  <a:cubicBezTo>
                    <a:pt x="92353" y="126297"/>
                    <a:pt x="105808" y="114065"/>
                    <a:pt x="115594" y="105502"/>
                  </a:cubicBezTo>
                  <a:cubicBezTo>
                    <a:pt x="155734" y="70347"/>
                    <a:pt x="200617" y="41009"/>
                    <a:pt x="248924" y="18348"/>
                  </a:cubicBezTo>
                  <a:cubicBezTo>
                    <a:pt x="272452" y="7072"/>
                    <a:pt x="298073" y="823"/>
                    <a:pt x="324152" y="0"/>
                  </a:cubicBezTo>
                  <a:cubicBezTo>
                    <a:pt x="336549" y="11"/>
                    <a:pt x="348782" y="2834"/>
                    <a:pt x="359930" y="8257"/>
                  </a:cubicBezTo>
                  <a:cubicBezTo>
                    <a:pt x="369057" y="13124"/>
                    <a:pt x="376752" y="20292"/>
                    <a:pt x="382253" y="29051"/>
                  </a:cubicBezTo>
                  <a:cubicBezTo>
                    <a:pt x="389504" y="40032"/>
                    <a:pt x="393918" y="52641"/>
                    <a:pt x="395096" y="65747"/>
                  </a:cubicBezTo>
                  <a:cubicBezTo>
                    <a:pt x="395098" y="74616"/>
                    <a:pt x="395098" y="79509"/>
                    <a:pt x="395098" y="79509"/>
                  </a:cubicBezTo>
                  <a:cubicBezTo>
                    <a:pt x="395098" y="79509"/>
                    <a:pt x="389288" y="59326"/>
                    <a:pt x="370938" y="36697"/>
                  </a:cubicBezTo>
                  <a:cubicBezTo>
                    <a:pt x="359657" y="24213"/>
                    <a:pt x="342981" y="18045"/>
                    <a:pt x="326291" y="20184"/>
                  </a:cubicBezTo>
                  <a:cubicBezTo>
                    <a:pt x="304785" y="23421"/>
                    <a:pt x="284056" y="30573"/>
                    <a:pt x="265130" y="41284"/>
                  </a:cubicBezTo>
                  <a:cubicBezTo>
                    <a:pt x="221869" y="66600"/>
                    <a:pt x="182085" y="97440"/>
                    <a:pt x="146785" y="133025"/>
                  </a:cubicBezTo>
                  <a:cubicBezTo>
                    <a:pt x="137917" y="141587"/>
                    <a:pt x="129356" y="150150"/>
                    <a:pt x="121405" y="158406"/>
                  </a:cubicBezTo>
                  <a:cubicBezTo>
                    <a:pt x="113453" y="166663"/>
                    <a:pt x="112231" y="168497"/>
                    <a:pt x="111006" y="170026"/>
                  </a:cubicBezTo>
                  <a:lnTo>
                    <a:pt x="111006" y="172167"/>
                  </a:lnTo>
                  <a:cubicBezTo>
                    <a:pt x="111006" y="174308"/>
                    <a:pt x="109478" y="176142"/>
                    <a:pt x="111006" y="174002"/>
                  </a:cubicBezTo>
                  <a:lnTo>
                    <a:pt x="114372" y="174002"/>
                  </a:lnTo>
                  <a:cubicBezTo>
                    <a:pt x="114372" y="174002"/>
                    <a:pt x="119570" y="174002"/>
                    <a:pt x="122321" y="174002"/>
                  </a:cubicBezTo>
                  <a:cubicBezTo>
                    <a:pt x="125847" y="174162"/>
                    <a:pt x="129294" y="175101"/>
                    <a:pt x="132413" y="176754"/>
                  </a:cubicBezTo>
                  <a:cubicBezTo>
                    <a:pt x="138615" y="178834"/>
                    <a:pt x="144566" y="181604"/>
                    <a:pt x="150150" y="185011"/>
                  </a:cubicBezTo>
                  <a:cubicBezTo>
                    <a:pt x="157153" y="190052"/>
                    <a:pt x="163340" y="196137"/>
                    <a:pt x="168497" y="203053"/>
                  </a:cubicBezTo>
                  <a:lnTo>
                    <a:pt x="172779" y="210393"/>
                  </a:lnTo>
                  <a:lnTo>
                    <a:pt x="176755" y="218343"/>
                  </a:lnTo>
                  <a:cubicBezTo>
                    <a:pt x="176755" y="223542"/>
                    <a:pt x="179812" y="231187"/>
                    <a:pt x="180730" y="240361"/>
                  </a:cubicBezTo>
                  <a:cubicBezTo>
                    <a:pt x="181210" y="264252"/>
                    <a:pt x="175185" y="287824"/>
                    <a:pt x="163299" y="308555"/>
                  </a:cubicBezTo>
                  <a:cubicBezTo>
                    <a:pt x="146677" y="337326"/>
                    <a:pt x="122306" y="360849"/>
                    <a:pt x="92965" y="376443"/>
                  </a:cubicBezTo>
                  <a:cubicBezTo>
                    <a:pt x="84710" y="380751"/>
                    <a:pt x="76238" y="384630"/>
                    <a:pt x="67583" y="388064"/>
                  </a:cubicBezTo>
                  <a:cubicBezTo>
                    <a:pt x="63208" y="390239"/>
                    <a:pt x="58588" y="391881"/>
                    <a:pt x="53822" y="392957"/>
                  </a:cubicBezTo>
                  <a:lnTo>
                    <a:pt x="49236" y="392957"/>
                  </a:lnTo>
                  <a:cubicBezTo>
                    <a:pt x="45870" y="392957"/>
                    <a:pt x="46483" y="395097"/>
                    <a:pt x="46789" y="397238"/>
                  </a:cubicBezTo>
                  <a:cubicBezTo>
                    <a:pt x="47095" y="399378"/>
                    <a:pt x="50152" y="406106"/>
                    <a:pt x="52599" y="411611"/>
                  </a:cubicBezTo>
                  <a:cubicBezTo>
                    <a:pt x="58898" y="423521"/>
                    <a:pt x="70054" y="432111"/>
                    <a:pt x="83179" y="435158"/>
                  </a:cubicBezTo>
                  <a:cubicBezTo>
                    <a:pt x="97904" y="438225"/>
                    <a:pt x="113102" y="438225"/>
                    <a:pt x="127827" y="435158"/>
                  </a:cubicBezTo>
                  <a:cubicBezTo>
                    <a:pt x="156490" y="429597"/>
                    <a:pt x="184198" y="419915"/>
                    <a:pt x="210088" y="406412"/>
                  </a:cubicBezTo>
                  <a:cubicBezTo>
                    <a:pt x="253511" y="382253"/>
                    <a:pt x="277975" y="358401"/>
                    <a:pt x="281032" y="360847"/>
                  </a:cubicBezTo>
                  <a:close/>
                </a:path>
              </a:pathLst>
            </a:custGeom>
            <a:solidFill>
              <a:srgbClr val="FF6875"/>
            </a:solidFill>
            <a:ln w="30569"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9C3B8448-653A-4D50-88B1-DFFDB131C70B}"/>
                </a:ext>
              </a:extLst>
            </p:cNvPr>
            <p:cNvSpPr/>
            <p:nvPr/>
          </p:nvSpPr>
          <p:spPr>
            <a:xfrm>
              <a:off x="18988741" y="4024785"/>
              <a:ext cx="107963" cy="53276"/>
            </a:xfrm>
            <a:custGeom>
              <a:avLst/>
              <a:gdLst>
                <a:gd name="connsiteX0" fmla="*/ 94349 w 94686"/>
                <a:gd name="connsiteY0" fmla="*/ 18281 h 46653"/>
                <a:gd name="connsiteX1" fmla="*/ 53677 w 94686"/>
                <a:gd name="connsiteY1" fmla="*/ 46109 h 46653"/>
                <a:gd name="connsiteX2" fmla="*/ 467 w 94686"/>
                <a:gd name="connsiteY2" fmla="*/ 28373 h 46653"/>
                <a:gd name="connsiteX3" fmla="*/ 41140 w 94686"/>
                <a:gd name="connsiteY3" fmla="*/ 545 h 46653"/>
                <a:gd name="connsiteX4" fmla="*/ 94349 w 94686"/>
                <a:gd name="connsiteY4" fmla="*/ 18281 h 46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86" h="46653">
                  <a:moveTo>
                    <a:pt x="94349" y="18281"/>
                  </a:moveTo>
                  <a:cubicBezTo>
                    <a:pt x="97406" y="30819"/>
                    <a:pt x="79365" y="43357"/>
                    <a:pt x="53677" y="46109"/>
                  </a:cubicBezTo>
                  <a:cubicBezTo>
                    <a:pt x="27990" y="48861"/>
                    <a:pt x="4137" y="40911"/>
                    <a:pt x="467" y="28373"/>
                  </a:cubicBezTo>
                  <a:cubicBezTo>
                    <a:pt x="-3202" y="15835"/>
                    <a:pt x="15145" y="3297"/>
                    <a:pt x="41140" y="545"/>
                  </a:cubicBezTo>
                  <a:cubicBezTo>
                    <a:pt x="67132" y="-2208"/>
                    <a:pt x="91596" y="5743"/>
                    <a:pt x="94349" y="18281"/>
                  </a:cubicBezTo>
                  <a:close/>
                </a:path>
              </a:pathLst>
            </a:custGeom>
            <a:solidFill>
              <a:srgbClr val="F9B799"/>
            </a:solidFill>
            <a:ln w="30569" cap="flat">
              <a:noFill/>
              <a:prstDash val="solid"/>
              <a:miter/>
            </a:ln>
          </p:spPr>
          <p:txBody>
            <a:bodyPr rtlCol="0" anchor="ctr"/>
            <a:lstStyle/>
            <a:p>
              <a:endParaRPr lang="en-US"/>
            </a:p>
          </p:txBody>
        </p:sp>
        <p:grpSp>
          <p:nvGrpSpPr>
            <p:cNvPr id="301" name="Graphic 2">
              <a:extLst>
                <a:ext uri="{FF2B5EF4-FFF2-40B4-BE49-F238E27FC236}">
                  <a16:creationId xmlns:a16="http://schemas.microsoft.com/office/drawing/2014/main" id="{6FB5C98B-65DA-4816-A1A5-914D9D8E4E04}"/>
                </a:ext>
              </a:extLst>
            </p:cNvPr>
            <p:cNvGrpSpPr/>
            <p:nvPr/>
          </p:nvGrpSpPr>
          <p:grpSpPr>
            <a:xfrm>
              <a:off x="16612379" y="3440668"/>
              <a:ext cx="1433072" cy="316957"/>
              <a:chOff x="14719708" y="3511474"/>
              <a:chExt cx="1256837" cy="277553"/>
            </a:xfrm>
            <a:solidFill>
              <a:srgbClr val="FFBDC0"/>
            </a:solidFill>
          </p:grpSpPr>
          <p:sp>
            <p:nvSpPr>
              <p:cNvPr id="302" name="Freeform: Shape 301">
                <a:extLst>
                  <a:ext uri="{FF2B5EF4-FFF2-40B4-BE49-F238E27FC236}">
                    <a16:creationId xmlns:a16="http://schemas.microsoft.com/office/drawing/2014/main" id="{F1147C9F-D4CC-47E8-A06A-B67B7BCDE3FF}"/>
                  </a:ext>
                </a:extLst>
              </p:cNvPr>
              <p:cNvSpPr/>
              <p:nvPr/>
            </p:nvSpPr>
            <p:spPr>
              <a:xfrm>
                <a:off x="14719708" y="3511474"/>
                <a:ext cx="204397" cy="100554"/>
              </a:xfrm>
              <a:custGeom>
                <a:avLst/>
                <a:gdLst>
                  <a:gd name="connsiteX0" fmla="*/ 200849 w 204397"/>
                  <a:gd name="connsiteY0" fmla="*/ 38356 h 100554"/>
                  <a:gd name="connsiteX1" fmla="*/ 194732 w 204397"/>
                  <a:gd name="connsiteY1" fmla="*/ 27959 h 100554"/>
                  <a:gd name="connsiteX2" fmla="*/ 194733 w 204397"/>
                  <a:gd name="connsiteY2" fmla="*/ 27958 h 100554"/>
                  <a:gd name="connsiteX3" fmla="*/ 127151 w 204397"/>
                  <a:gd name="connsiteY3" fmla="*/ 130 h 100554"/>
                  <a:gd name="connsiteX4" fmla="*/ 8194 w 204397"/>
                  <a:gd name="connsiteY4" fmla="*/ 38050 h 100554"/>
                  <a:gd name="connsiteX5" fmla="*/ 8194 w 204397"/>
                  <a:gd name="connsiteY5" fmla="*/ 38050 h 100554"/>
                  <a:gd name="connsiteX6" fmla="*/ 5442 w 204397"/>
                  <a:gd name="connsiteY6" fmla="*/ 42026 h 100554"/>
                  <a:gd name="connsiteX7" fmla="*/ 17042 w 204397"/>
                  <a:gd name="connsiteY7" fmla="*/ 91721 h 100554"/>
                  <a:gd name="connsiteX8" fmla="*/ 33575 w 204397"/>
                  <a:gd name="connsiteY8" fmla="*/ 97070 h 100554"/>
                  <a:gd name="connsiteX9" fmla="*/ 99628 w 204397"/>
                  <a:gd name="connsiteY9" fmla="*/ 95235 h 100554"/>
                  <a:gd name="connsiteX10" fmla="*/ 115225 w 204397"/>
                  <a:gd name="connsiteY10" fmla="*/ 90342 h 100554"/>
                  <a:gd name="connsiteX11" fmla="*/ 121952 w 204397"/>
                  <a:gd name="connsiteY11" fmla="*/ 90342 h 100554"/>
                  <a:gd name="connsiteX12" fmla="*/ 118894 w 204397"/>
                  <a:gd name="connsiteY12" fmla="*/ 90342 h 100554"/>
                  <a:gd name="connsiteX13" fmla="*/ 118894 w 204397"/>
                  <a:gd name="connsiteY13" fmla="*/ 90342 h 100554"/>
                  <a:gd name="connsiteX14" fmla="*/ 137854 w 204397"/>
                  <a:gd name="connsiteY14" fmla="*/ 90342 h 100554"/>
                  <a:gd name="connsiteX15" fmla="*/ 145499 w 204397"/>
                  <a:gd name="connsiteY15" fmla="*/ 88813 h 100554"/>
                  <a:gd name="connsiteX16" fmla="*/ 147946 w 204397"/>
                  <a:gd name="connsiteY16" fmla="*/ 88813 h 100554"/>
                  <a:gd name="connsiteX17" fmla="*/ 204213 w 204397"/>
                  <a:gd name="connsiteY17" fmla="*/ 51811 h 100554"/>
                  <a:gd name="connsiteX18" fmla="*/ 200544 w 204397"/>
                  <a:gd name="connsiteY18" fmla="*/ 40190 h 100554"/>
                  <a:gd name="connsiteX19" fmla="*/ 148557 w 204397"/>
                  <a:gd name="connsiteY19" fmla="*/ 86979 h 100554"/>
                  <a:gd name="connsiteX20" fmla="*/ 148557 w 204397"/>
                  <a:gd name="connsiteY20" fmla="*/ 86979 h 100554"/>
                  <a:gd name="connsiteX21" fmla="*/ 154061 w 204397"/>
                  <a:gd name="connsiteY21" fmla="*/ 86979 h 100554"/>
                  <a:gd name="connsiteX22" fmla="*/ 154061 w 204397"/>
                  <a:gd name="connsiteY22" fmla="*/ 86979 h 100554"/>
                  <a:gd name="connsiteX23" fmla="*/ 117977 w 204397"/>
                  <a:gd name="connsiteY23" fmla="*/ 89425 h 100554"/>
                  <a:gd name="connsiteX24" fmla="*/ 117977 w 204397"/>
                  <a:gd name="connsiteY24" fmla="*/ 89425 h 10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4397" h="100554">
                    <a:moveTo>
                      <a:pt x="200849" y="38356"/>
                    </a:moveTo>
                    <a:cubicBezTo>
                      <a:pt x="199226" y="34662"/>
                      <a:pt x="197173" y="31173"/>
                      <a:pt x="194732" y="27959"/>
                    </a:cubicBezTo>
                    <a:lnTo>
                      <a:pt x="194733" y="27958"/>
                    </a:lnTo>
                    <a:cubicBezTo>
                      <a:pt x="177572" y="8941"/>
                      <a:pt x="152727" y="-1289"/>
                      <a:pt x="127151" y="130"/>
                    </a:cubicBezTo>
                    <a:cubicBezTo>
                      <a:pt x="85868" y="131"/>
                      <a:pt x="27765" y="8387"/>
                      <a:pt x="8194" y="38050"/>
                    </a:cubicBezTo>
                    <a:lnTo>
                      <a:pt x="8194" y="38050"/>
                    </a:lnTo>
                    <a:cubicBezTo>
                      <a:pt x="7105" y="39248"/>
                      <a:pt x="6180" y="40585"/>
                      <a:pt x="5442" y="42026"/>
                    </a:cubicBezTo>
                    <a:cubicBezTo>
                      <a:pt x="-5078" y="58952"/>
                      <a:pt x="116" y="81201"/>
                      <a:pt x="17042" y="91721"/>
                    </a:cubicBezTo>
                    <a:cubicBezTo>
                      <a:pt x="22034" y="94824"/>
                      <a:pt x="27710" y="96660"/>
                      <a:pt x="33575" y="97070"/>
                    </a:cubicBezTo>
                    <a:cubicBezTo>
                      <a:pt x="55371" y="102272"/>
                      <a:pt x="78154" y="101640"/>
                      <a:pt x="99628" y="95235"/>
                    </a:cubicBezTo>
                    <a:lnTo>
                      <a:pt x="115225" y="90342"/>
                    </a:lnTo>
                    <a:lnTo>
                      <a:pt x="121952" y="90342"/>
                    </a:lnTo>
                    <a:cubicBezTo>
                      <a:pt x="124704" y="90342"/>
                      <a:pt x="125316" y="90342"/>
                      <a:pt x="118894" y="90342"/>
                    </a:cubicBezTo>
                    <a:lnTo>
                      <a:pt x="118894" y="90342"/>
                    </a:lnTo>
                    <a:cubicBezTo>
                      <a:pt x="125199" y="90949"/>
                      <a:pt x="131549" y="90949"/>
                      <a:pt x="137854" y="90342"/>
                    </a:cubicBezTo>
                    <a:lnTo>
                      <a:pt x="145499" y="88813"/>
                    </a:lnTo>
                    <a:lnTo>
                      <a:pt x="147946" y="88813"/>
                    </a:lnTo>
                    <a:cubicBezTo>
                      <a:pt x="178526" y="92177"/>
                      <a:pt x="206965" y="71994"/>
                      <a:pt x="204213" y="51811"/>
                    </a:cubicBezTo>
                    <a:cubicBezTo>
                      <a:pt x="203599" y="47771"/>
                      <a:pt x="202362" y="43851"/>
                      <a:pt x="200544" y="40190"/>
                    </a:cubicBezTo>
                    <a:close/>
                    <a:moveTo>
                      <a:pt x="148557" y="86979"/>
                    </a:moveTo>
                    <a:lnTo>
                      <a:pt x="148557" y="86979"/>
                    </a:lnTo>
                    <a:lnTo>
                      <a:pt x="154061" y="86979"/>
                    </a:lnTo>
                    <a:lnTo>
                      <a:pt x="154061" y="86979"/>
                    </a:lnTo>
                    <a:close/>
                    <a:moveTo>
                      <a:pt x="117977" y="89425"/>
                    </a:moveTo>
                    <a:lnTo>
                      <a:pt x="117977" y="89425"/>
                    </a:lnTo>
                    <a:close/>
                  </a:path>
                </a:pathLst>
              </a:custGeom>
              <a:solidFill>
                <a:srgbClr val="FFBDC0"/>
              </a:solidFill>
              <a:ln w="30569"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9885D363-8270-4C2E-952B-CEFD5EA51C5E}"/>
                  </a:ext>
                </a:extLst>
              </p:cNvPr>
              <p:cNvSpPr/>
              <p:nvPr/>
            </p:nvSpPr>
            <p:spPr>
              <a:xfrm>
                <a:off x="15780170" y="3664609"/>
                <a:ext cx="196374" cy="124417"/>
              </a:xfrm>
              <a:custGeom>
                <a:avLst/>
                <a:gdLst>
                  <a:gd name="connsiteX0" fmla="*/ 195404 w 196374"/>
                  <a:gd name="connsiteY0" fmla="*/ 80017 h 124417"/>
                  <a:gd name="connsiteX1" fmla="*/ 191429 w 196374"/>
                  <a:gd name="connsiteY1" fmla="*/ 69314 h 124417"/>
                  <a:gd name="connsiteX2" fmla="*/ 90514 w 196374"/>
                  <a:gd name="connsiteY2" fmla="*/ 5401 h 124417"/>
                  <a:gd name="connsiteX3" fmla="*/ 11006 w 196374"/>
                  <a:gd name="connsiteY3" fmla="*/ 18550 h 124417"/>
                  <a:gd name="connsiteX4" fmla="*/ 11006 w 196374"/>
                  <a:gd name="connsiteY4" fmla="*/ 18550 h 124417"/>
                  <a:gd name="connsiteX5" fmla="*/ 6114 w 196374"/>
                  <a:gd name="connsiteY5" fmla="*/ 24055 h 124417"/>
                  <a:gd name="connsiteX6" fmla="*/ 1832 w 196374"/>
                  <a:gd name="connsiteY6" fmla="*/ 31394 h 124417"/>
                  <a:gd name="connsiteX7" fmla="*/ 45256 w 196374"/>
                  <a:gd name="connsiteY7" fmla="*/ 82769 h 124417"/>
                  <a:gd name="connsiteX8" fmla="*/ 47702 w 196374"/>
                  <a:gd name="connsiteY8" fmla="*/ 82769 h 124417"/>
                  <a:gd name="connsiteX9" fmla="*/ 54430 w 196374"/>
                  <a:gd name="connsiteY9" fmla="*/ 86438 h 124417"/>
                  <a:gd name="connsiteX10" fmla="*/ 72472 w 196374"/>
                  <a:gd name="connsiteY10" fmla="*/ 92249 h 124417"/>
                  <a:gd name="connsiteX11" fmla="*/ 72472 w 196374"/>
                  <a:gd name="connsiteY11" fmla="*/ 92249 h 124417"/>
                  <a:gd name="connsiteX12" fmla="*/ 70026 w 196374"/>
                  <a:gd name="connsiteY12" fmla="*/ 92249 h 124417"/>
                  <a:gd name="connsiteX13" fmla="*/ 71555 w 196374"/>
                  <a:gd name="connsiteY13" fmla="*/ 92249 h 124417"/>
                  <a:gd name="connsiteX14" fmla="*/ 75836 w 196374"/>
                  <a:gd name="connsiteY14" fmla="*/ 94083 h 124417"/>
                  <a:gd name="connsiteX15" fmla="*/ 89292 w 196374"/>
                  <a:gd name="connsiteY15" fmla="*/ 102951 h 124417"/>
                  <a:gd name="connsiteX16" fmla="*/ 151981 w 196374"/>
                  <a:gd name="connsiteY16" fmla="*/ 123440 h 124417"/>
                  <a:gd name="connsiteX17" fmla="*/ 195405 w 196374"/>
                  <a:gd name="connsiteY17" fmla="*/ 96634 h 124417"/>
                  <a:gd name="connsiteX18" fmla="*/ 195405 w 196374"/>
                  <a:gd name="connsiteY18" fmla="*/ 80016 h 124417"/>
                  <a:gd name="connsiteX19" fmla="*/ 73083 w 196374"/>
                  <a:gd name="connsiteY19" fmla="*/ 93166 h 124417"/>
                  <a:gd name="connsiteX20" fmla="*/ 75530 w 196374"/>
                  <a:gd name="connsiteY20" fmla="*/ 93166 h 124417"/>
                  <a:gd name="connsiteX21" fmla="*/ 73696 w 196374"/>
                  <a:gd name="connsiteY21" fmla="*/ 93166 h 124417"/>
                  <a:gd name="connsiteX22" fmla="*/ 42503 w 196374"/>
                  <a:gd name="connsiteY22" fmla="*/ 80629 h 124417"/>
                  <a:gd name="connsiteX23" fmla="*/ 45561 w 196374"/>
                  <a:gd name="connsiteY23" fmla="*/ 82463 h 124417"/>
                  <a:gd name="connsiteX24" fmla="*/ 45561 w 196374"/>
                  <a:gd name="connsiteY24" fmla="*/ 82463 h 124417"/>
                  <a:gd name="connsiteX25" fmla="*/ 40668 w 196374"/>
                  <a:gd name="connsiteY25" fmla="*/ 79711 h 12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374" h="124417">
                    <a:moveTo>
                      <a:pt x="195404" y="80017"/>
                    </a:moveTo>
                    <a:cubicBezTo>
                      <a:pt x="194676" y="76255"/>
                      <a:pt x="193333" y="72639"/>
                      <a:pt x="191429" y="69314"/>
                    </a:cubicBezTo>
                    <a:cubicBezTo>
                      <a:pt x="176751" y="38733"/>
                      <a:pt x="127822" y="15798"/>
                      <a:pt x="90514" y="5401"/>
                    </a:cubicBezTo>
                    <a:cubicBezTo>
                      <a:pt x="63603" y="-5103"/>
                      <a:pt x="33103" y="-58"/>
                      <a:pt x="11006" y="18550"/>
                    </a:cubicBezTo>
                    <a:lnTo>
                      <a:pt x="11006" y="18550"/>
                    </a:lnTo>
                    <a:lnTo>
                      <a:pt x="6114" y="24055"/>
                    </a:lnTo>
                    <a:cubicBezTo>
                      <a:pt x="4584" y="26501"/>
                      <a:pt x="3055" y="28948"/>
                      <a:pt x="1832" y="31394"/>
                    </a:cubicBezTo>
                    <a:cubicBezTo>
                      <a:pt x="-6731" y="49742"/>
                      <a:pt x="15899" y="77570"/>
                      <a:pt x="45256" y="82769"/>
                    </a:cubicBezTo>
                    <a:lnTo>
                      <a:pt x="47702" y="82769"/>
                    </a:lnTo>
                    <a:lnTo>
                      <a:pt x="54430" y="86438"/>
                    </a:lnTo>
                    <a:cubicBezTo>
                      <a:pt x="60287" y="88832"/>
                      <a:pt x="66319" y="90775"/>
                      <a:pt x="72472" y="92249"/>
                    </a:cubicBezTo>
                    <a:lnTo>
                      <a:pt x="72472" y="92249"/>
                    </a:lnTo>
                    <a:cubicBezTo>
                      <a:pt x="66051" y="90414"/>
                      <a:pt x="66968" y="92249"/>
                      <a:pt x="70026" y="92249"/>
                    </a:cubicBezTo>
                    <a:lnTo>
                      <a:pt x="71555" y="92249"/>
                    </a:lnTo>
                    <a:lnTo>
                      <a:pt x="75836" y="94083"/>
                    </a:lnTo>
                    <a:cubicBezTo>
                      <a:pt x="80504" y="96753"/>
                      <a:pt x="84998" y="99715"/>
                      <a:pt x="89292" y="102951"/>
                    </a:cubicBezTo>
                    <a:cubicBezTo>
                      <a:pt x="108042" y="115134"/>
                      <a:pt x="129655" y="122198"/>
                      <a:pt x="151981" y="123440"/>
                    </a:cubicBezTo>
                    <a:cubicBezTo>
                      <a:pt x="171374" y="128029"/>
                      <a:pt x="190816" y="116028"/>
                      <a:pt x="195405" y="96634"/>
                    </a:cubicBezTo>
                    <a:cubicBezTo>
                      <a:pt x="196698" y="91170"/>
                      <a:pt x="196698" y="85480"/>
                      <a:pt x="195405" y="80016"/>
                    </a:cubicBezTo>
                    <a:close/>
                    <a:moveTo>
                      <a:pt x="73083" y="93166"/>
                    </a:moveTo>
                    <a:lnTo>
                      <a:pt x="75530" y="93166"/>
                    </a:lnTo>
                    <a:lnTo>
                      <a:pt x="73696" y="93166"/>
                    </a:lnTo>
                    <a:close/>
                    <a:moveTo>
                      <a:pt x="42503" y="80629"/>
                    </a:moveTo>
                    <a:lnTo>
                      <a:pt x="45561" y="82463"/>
                    </a:lnTo>
                    <a:lnTo>
                      <a:pt x="45561" y="82463"/>
                    </a:lnTo>
                    <a:lnTo>
                      <a:pt x="40668" y="79711"/>
                    </a:lnTo>
                    <a:close/>
                  </a:path>
                </a:pathLst>
              </a:custGeom>
              <a:solidFill>
                <a:srgbClr val="FFBDC0"/>
              </a:solidFill>
              <a:ln w="30569" cap="flat">
                <a:noFill/>
                <a:prstDash val="solid"/>
                <a:miter/>
              </a:ln>
            </p:spPr>
            <p:txBody>
              <a:bodyPr rtlCol="0" anchor="ctr"/>
              <a:lstStyle/>
              <a:p>
                <a:endParaRPr lang="en-US"/>
              </a:p>
            </p:txBody>
          </p:sp>
        </p:grpSp>
        <p:sp>
          <p:nvSpPr>
            <p:cNvPr id="304" name="Freeform: Shape 303">
              <a:extLst>
                <a:ext uri="{FF2B5EF4-FFF2-40B4-BE49-F238E27FC236}">
                  <a16:creationId xmlns:a16="http://schemas.microsoft.com/office/drawing/2014/main" id="{566F7AF9-A593-4FF5-8599-5827D577063B}"/>
                </a:ext>
              </a:extLst>
            </p:cNvPr>
            <p:cNvSpPr/>
            <p:nvPr/>
          </p:nvSpPr>
          <p:spPr>
            <a:xfrm>
              <a:off x="16606055" y="3410752"/>
              <a:ext cx="1433697" cy="318108"/>
            </a:xfrm>
            <a:custGeom>
              <a:avLst/>
              <a:gdLst>
                <a:gd name="connsiteX0" fmla="*/ 1105760 w 1257385"/>
                <a:gd name="connsiteY0" fmla="*/ 235802 h 278561"/>
                <a:gd name="connsiteX1" fmla="*/ 1062642 w 1257385"/>
                <a:gd name="connsiteY1" fmla="*/ 184427 h 278561"/>
                <a:gd name="connsiteX2" fmla="*/ 1151325 w 1257385"/>
                <a:gd name="connsiteY2" fmla="*/ 158128 h 278561"/>
                <a:gd name="connsiteX3" fmla="*/ 1256215 w 1257385"/>
                <a:gd name="connsiteY3" fmla="*/ 233050 h 278561"/>
                <a:gd name="connsiteX4" fmla="*/ 1230109 w 1257385"/>
                <a:gd name="connsiteY4" fmla="*/ 277400 h 278561"/>
                <a:gd name="connsiteX5" fmla="*/ 1213097 w 1257385"/>
                <a:gd name="connsiteY5" fmla="*/ 277696 h 278561"/>
                <a:gd name="connsiteX6" fmla="*/ 1150408 w 1257385"/>
                <a:gd name="connsiteY6" fmla="*/ 256902 h 278561"/>
                <a:gd name="connsiteX7" fmla="*/ 1136646 w 1257385"/>
                <a:gd name="connsiteY7" fmla="*/ 248034 h 278561"/>
                <a:gd name="connsiteX8" fmla="*/ 1138481 w 1257385"/>
                <a:gd name="connsiteY8" fmla="*/ 248034 h 278561"/>
                <a:gd name="connsiteX9" fmla="*/ 1136035 w 1257385"/>
                <a:gd name="connsiteY9" fmla="*/ 246199 h 278561"/>
                <a:gd name="connsiteX10" fmla="*/ 1115241 w 1257385"/>
                <a:gd name="connsiteY10" fmla="*/ 239165 h 278561"/>
                <a:gd name="connsiteX11" fmla="*/ 1107595 w 1257385"/>
                <a:gd name="connsiteY11" fmla="*/ 235190 h 278561"/>
                <a:gd name="connsiteX12" fmla="*/ 1103620 w 1257385"/>
                <a:gd name="connsiteY12" fmla="*/ 235190 h 278561"/>
                <a:gd name="connsiteX13" fmla="*/ 1105760 w 1257385"/>
                <a:gd name="connsiteY13" fmla="*/ 235190 h 278561"/>
                <a:gd name="connsiteX14" fmla="*/ 148905 w 1257385"/>
                <a:gd name="connsiteY14" fmla="*/ 87182 h 278561"/>
                <a:gd name="connsiteX15" fmla="*/ 204866 w 1257385"/>
                <a:gd name="connsiteY15" fmla="*/ 50485 h 278561"/>
                <a:gd name="connsiteX16" fmla="*/ 127498 w 1257385"/>
                <a:gd name="connsiteY16" fmla="*/ 28 h 278561"/>
                <a:gd name="connsiteX17" fmla="*/ 5178 w 1257385"/>
                <a:gd name="connsiteY17" fmla="*/ 41617 h 278561"/>
                <a:gd name="connsiteX18" fmla="*/ 17918 w 1257385"/>
                <a:gd name="connsiteY18" fmla="*/ 91926 h 278561"/>
                <a:gd name="connsiteX19" fmla="*/ 33617 w 1257385"/>
                <a:gd name="connsiteY19" fmla="*/ 96968 h 278561"/>
                <a:gd name="connsiteX20" fmla="*/ 99670 w 1257385"/>
                <a:gd name="connsiteY20" fmla="*/ 94827 h 278561"/>
                <a:gd name="connsiteX21" fmla="*/ 115572 w 1257385"/>
                <a:gd name="connsiteY21" fmla="*/ 90240 h 278561"/>
                <a:gd name="connsiteX22" fmla="*/ 113432 w 1257385"/>
                <a:gd name="connsiteY22" fmla="*/ 90240 h 278561"/>
                <a:gd name="connsiteX23" fmla="*/ 116184 w 1257385"/>
                <a:gd name="connsiteY23" fmla="*/ 90240 h 278561"/>
                <a:gd name="connsiteX24" fmla="*/ 138508 w 1257385"/>
                <a:gd name="connsiteY24" fmla="*/ 90240 h 278561"/>
                <a:gd name="connsiteX25" fmla="*/ 146764 w 1257385"/>
                <a:gd name="connsiteY25" fmla="*/ 88405 h 278561"/>
                <a:gd name="connsiteX26" fmla="*/ 150740 w 1257385"/>
                <a:gd name="connsiteY26" fmla="*/ 88405 h 278561"/>
                <a:gd name="connsiteX27" fmla="*/ 148599 w 1257385"/>
                <a:gd name="connsiteY27" fmla="*/ 88405 h 27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7385" h="278561">
                  <a:moveTo>
                    <a:pt x="1105760" y="235802"/>
                  </a:moveTo>
                  <a:cubicBezTo>
                    <a:pt x="1076709" y="230603"/>
                    <a:pt x="1054079" y="202775"/>
                    <a:pt x="1062642" y="184427"/>
                  </a:cubicBezTo>
                  <a:cubicBezTo>
                    <a:pt x="1074568" y="157822"/>
                    <a:pt x="1109429" y="146202"/>
                    <a:pt x="1151325" y="158128"/>
                  </a:cubicBezTo>
                  <a:cubicBezTo>
                    <a:pt x="1193220" y="170054"/>
                    <a:pt x="1249181" y="196353"/>
                    <a:pt x="1256215" y="233050"/>
                  </a:cubicBezTo>
                  <a:cubicBezTo>
                    <a:pt x="1261253" y="252506"/>
                    <a:pt x="1249565" y="272362"/>
                    <a:pt x="1230109" y="277400"/>
                  </a:cubicBezTo>
                  <a:cubicBezTo>
                    <a:pt x="1224541" y="278842"/>
                    <a:pt x="1218711" y="278943"/>
                    <a:pt x="1213097" y="277696"/>
                  </a:cubicBezTo>
                  <a:cubicBezTo>
                    <a:pt x="1190745" y="276348"/>
                    <a:pt x="1169134" y="269180"/>
                    <a:pt x="1150408" y="256902"/>
                  </a:cubicBezTo>
                  <a:cubicBezTo>
                    <a:pt x="1145820" y="253844"/>
                    <a:pt x="1141539" y="250786"/>
                    <a:pt x="1136646" y="248034"/>
                  </a:cubicBezTo>
                  <a:cubicBezTo>
                    <a:pt x="1131753" y="245281"/>
                    <a:pt x="1130530" y="244364"/>
                    <a:pt x="1138481" y="248034"/>
                  </a:cubicBezTo>
                  <a:cubicBezTo>
                    <a:pt x="1134812" y="246505"/>
                    <a:pt x="1119521" y="241612"/>
                    <a:pt x="1136035" y="246199"/>
                  </a:cubicBezTo>
                  <a:cubicBezTo>
                    <a:pt x="1128875" y="244592"/>
                    <a:pt x="1121905" y="242235"/>
                    <a:pt x="1115241" y="239165"/>
                  </a:cubicBezTo>
                  <a:lnTo>
                    <a:pt x="1107595" y="235190"/>
                  </a:lnTo>
                  <a:lnTo>
                    <a:pt x="1103620" y="235190"/>
                  </a:lnTo>
                  <a:cubicBezTo>
                    <a:pt x="1110959" y="237331"/>
                    <a:pt x="1111876" y="237942"/>
                    <a:pt x="1105760" y="235190"/>
                  </a:cubicBezTo>
                  <a:close/>
                  <a:moveTo>
                    <a:pt x="148905" y="87182"/>
                  </a:moveTo>
                  <a:cubicBezTo>
                    <a:pt x="179485" y="90545"/>
                    <a:pt x="207925" y="70362"/>
                    <a:pt x="204866" y="50485"/>
                  </a:cubicBezTo>
                  <a:cubicBezTo>
                    <a:pt x="200891" y="21740"/>
                    <a:pt x="170923" y="640"/>
                    <a:pt x="127498" y="28"/>
                  </a:cubicBezTo>
                  <a:cubicBezTo>
                    <a:pt x="84074" y="-583"/>
                    <a:pt x="22608" y="8591"/>
                    <a:pt x="5178" y="41617"/>
                  </a:cubicBezTo>
                  <a:cubicBezTo>
                    <a:pt x="-5196" y="59028"/>
                    <a:pt x="508" y="81551"/>
                    <a:pt x="17918" y="91926"/>
                  </a:cubicBezTo>
                  <a:cubicBezTo>
                    <a:pt x="22701" y="94775"/>
                    <a:pt x="28070" y="96500"/>
                    <a:pt x="33617" y="96968"/>
                  </a:cubicBezTo>
                  <a:cubicBezTo>
                    <a:pt x="55442" y="102057"/>
                    <a:pt x="78221" y="101319"/>
                    <a:pt x="99670" y="94827"/>
                  </a:cubicBezTo>
                  <a:cubicBezTo>
                    <a:pt x="104869" y="93298"/>
                    <a:pt x="110067" y="91463"/>
                    <a:pt x="115572" y="90240"/>
                  </a:cubicBezTo>
                  <a:cubicBezTo>
                    <a:pt x="121077" y="89016"/>
                    <a:pt x="122299" y="88405"/>
                    <a:pt x="113432" y="90240"/>
                  </a:cubicBezTo>
                  <a:cubicBezTo>
                    <a:pt x="117407" y="90240"/>
                    <a:pt x="133615" y="90240"/>
                    <a:pt x="116184" y="90240"/>
                  </a:cubicBezTo>
                  <a:cubicBezTo>
                    <a:pt x="123612" y="90847"/>
                    <a:pt x="131078" y="90847"/>
                    <a:pt x="138508" y="90240"/>
                  </a:cubicBezTo>
                  <a:lnTo>
                    <a:pt x="146764" y="88405"/>
                  </a:lnTo>
                  <a:lnTo>
                    <a:pt x="150740" y="88405"/>
                  </a:lnTo>
                  <a:cubicBezTo>
                    <a:pt x="143400" y="88405"/>
                    <a:pt x="142482" y="88405"/>
                    <a:pt x="148599" y="88405"/>
                  </a:cubicBezTo>
                  <a:close/>
                </a:path>
              </a:pathLst>
            </a:custGeom>
            <a:solidFill>
              <a:srgbClr val="93362A"/>
            </a:solidFill>
            <a:ln w="30569" cap="flat">
              <a:noFill/>
              <a:prstDash val="solid"/>
              <a:miter/>
            </a:ln>
          </p:spPr>
          <p:txBody>
            <a:bodyPr rtlCol="0" anchor="ctr"/>
            <a:lstStyle/>
            <a:p>
              <a:endParaRPr lang="en-US"/>
            </a:p>
          </p:txBody>
        </p:sp>
        <p:grpSp>
          <p:nvGrpSpPr>
            <p:cNvPr id="305" name="Graphic 2">
              <a:extLst>
                <a:ext uri="{FF2B5EF4-FFF2-40B4-BE49-F238E27FC236}">
                  <a16:creationId xmlns:a16="http://schemas.microsoft.com/office/drawing/2014/main" id="{36802C82-EDD4-496E-BE65-13495CD3DF6A}"/>
                </a:ext>
              </a:extLst>
            </p:cNvPr>
            <p:cNvGrpSpPr/>
            <p:nvPr/>
          </p:nvGrpSpPr>
          <p:grpSpPr>
            <a:xfrm>
              <a:off x="16607101" y="3441166"/>
              <a:ext cx="1432290" cy="288053"/>
              <a:chOff x="14715079" y="3511910"/>
              <a:chExt cx="1256152" cy="252242"/>
            </a:xfrm>
            <a:solidFill>
              <a:srgbClr val="93362A"/>
            </a:solidFill>
          </p:grpSpPr>
          <p:sp>
            <p:nvSpPr>
              <p:cNvPr id="306" name="Freeform: Shape 305">
                <a:extLst>
                  <a:ext uri="{FF2B5EF4-FFF2-40B4-BE49-F238E27FC236}">
                    <a16:creationId xmlns:a16="http://schemas.microsoft.com/office/drawing/2014/main" id="{36816099-7DA4-4697-A695-0E52CEAA33CF}"/>
                  </a:ext>
                </a:extLst>
              </p:cNvPr>
              <p:cNvSpPr/>
              <p:nvPr/>
            </p:nvSpPr>
            <p:spPr>
              <a:xfrm>
                <a:off x="14862454" y="3525366"/>
                <a:ext cx="7225" cy="1834"/>
              </a:xfrm>
              <a:custGeom>
                <a:avLst/>
                <a:gdLst>
                  <a:gd name="connsiteX0" fmla="*/ 0 w 7225"/>
                  <a:gd name="connsiteY0" fmla="*/ 1835 h 1834"/>
                  <a:gd name="connsiteX1" fmla="*/ 0 w 7225"/>
                  <a:gd name="connsiteY1" fmla="*/ 1835 h 1834"/>
                  <a:gd name="connsiteX2" fmla="*/ 0 w 7225"/>
                  <a:gd name="connsiteY2" fmla="*/ 1835 h 1834"/>
                </a:gdLst>
                <a:ahLst/>
                <a:cxnLst>
                  <a:cxn ang="0">
                    <a:pos x="connsiteX0" y="connsiteY0"/>
                  </a:cxn>
                  <a:cxn ang="0">
                    <a:pos x="connsiteX1" y="connsiteY1"/>
                  </a:cxn>
                  <a:cxn ang="0">
                    <a:pos x="connsiteX2" y="connsiteY2"/>
                  </a:cxn>
                </a:cxnLst>
                <a:rect l="l" t="t" r="r" b="b"/>
                <a:pathLst>
                  <a:path w="7225" h="1834">
                    <a:moveTo>
                      <a:pt x="0" y="1835"/>
                    </a:moveTo>
                    <a:lnTo>
                      <a:pt x="0" y="1835"/>
                    </a:lnTo>
                    <a:cubicBezTo>
                      <a:pt x="9786" y="-612"/>
                      <a:pt x="9480" y="-612"/>
                      <a:pt x="0" y="1835"/>
                    </a:cubicBezTo>
                    <a:close/>
                  </a:path>
                </a:pathLst>
              </a:custGeom>
              <a:solidFill>
                <a:srgbClr val="93362A"/>
              </a:solidFill>
              <a:ln w="30569"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7CC5E865-6892-401D-90D0-C17AD47145CC}"/>
                  </a:ext>
                </a:extLst>
              </p:cNvPr>
              <p:cNvSpPr/>
              <p:nvPr/>
            </p:nvSpPr>
            <p:spPr>
              <a:xfrm>
                <a:off x="15814149" y="3672188"/>
                <a:ext cx="6078" cy="3326"/>
              </a:xfrm>
              <a:custGeom>
                <a:avLst/>
                <a:gdLst>
                  <a:gd name="connsiteX0" fmla="*/ 6078 w 6078"/>
                  <a:gd name="connsiteY0" fmla="*/ 3327 h 3326"/>
                  <a:gd name="connsiteX1" fmla="*/ 6078 w 6078"/>
                  <a:gd name="connsiteY1" fmla="*/ 3327 h 3326"/>
                  <a:gd name="connsiteX2" fmla="*/ 6078 w 6078"/>
                  <a:gd name="connsiteY2" fmla="*/ 3327 h 3326"/>
                </a:gdLst>
                <a:ahLst/>
                <a:cxnLst>
                  <a:cxn ang="0">
                    <a:pos x="connsiteX0" y="connsiteY0"/>
                  </a:cxn>
                  <a:cxn ang="0">
                    <a:pos x="connsiteX1" y="connsiteY1"/>
                  </a:cxn>
                  <a:cxn ang="0">
                    <a:pos x="connsiteX2" y="connsiteY2"/>
                  </a:cxn>
                </a:cxnLst>
                <a:rect l="l" t="t" r="r" b="b"/>
                <a:pathLst>
                  <a:path w="6078" h="3326">
                    <a:moveTo>
                      <a:pt x="6078" y="3327"/>
                    </a:moveTo>
                    <a:lnTo>
                      <a:pt x="6078" y="3327"/>
                    </a:lnTo>
                    <a:cubicBezTo>
                      <a:pt x="-1873" y="-955"/>
                      <a:pt x="-2178" y="-1260"/>
                      <a:pt x="6078" y="3327"/>
                    </a:cubicBezTo>
                    <a:close/>
                  </a:path>
                </a:pathLst>
              </a:custGeom>
              <a:solidFill>
                <a:srgbClr val="93362A"/>
              </a:solidFill>
              <a:ln w="30569"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C11225F1-1375-4B1D-B6BD-BD8028487CEB}"/>
                  </a:ext>
                </a:extLst>
              </p:cNvPr>
              <p:cNvSpPr/>
              <p:nvPr/>
            </p:nvSpPr>
            <p:spPr>
              <a:xfrm>
                <a:off x="15847749" y="3686829"/>
                <a:ext cx="2752" cy="30580"/>
              </a:xfrm>
              <a:custGeom>
                <a:avLst/>
                <a:gdLst>
                  <a:gd name="connsiteX0" fmla="*/ 612 w 2752"/>
                  <a:gd name="connsiteY0" fmla="*/ 0 h 30580"/>
                  <a:gd name="connsiteX1" fmla="*/ 2752 w 2752"/>
                  <a:gd name="connsiteY1" fmla="*/ 0 h 30580"/>
                  <a:gd name="connsiteX2" fmla="*/ 0 w 2752"/>
                  <a:gd name="connsiteY2" fmla="*/ 0 h 30580"/>
                </a:gdLst>
                <a:ahLst/>
                <a:cxnLst>
                  <a:cxn ang="0">
                    <a:pos x="connsiteX0" y="connsiteY0"/>
                  </a:cxn>
                  <a:cxn ang="0">
                    <a:pos x="connsiteX1" y="connsiteY1"/>
                  </a:cxn>
                  <a:cxn ang="0">
                    <a:pos x="connsiteX2" y="connsiteY2"/>
                  </a:cxn>
                </a:cxnLst>
                <a:rect l="l" t="t" r="r" b="b"/>
                <a:pathLst>
                  <a:path w="2752" h="30580">
                    <a:moveTo>
                      <a:pt x="612" y="0"/>
                    </a:moveTo>
                    <a:lnTo>
                      <a:pt x="2752" y="0"/>
                    </a:lnTo>
                    <a:lnTo>
                      <a:pt x="0" y="0"/>
                    </a:lnTo>
                    <a:close/>
                  </a:path>
                </a:pathLst>
              </a:custGeom>
              <a:solidFill>
                <a:srgbClr val="93362A"/>
              </a:solidFill>
              <a:ln w="30569"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72E56F2E-F91E-404C-9405-839FCD3863C4}"/>
                  </a:ext>
                </a:extLst>
              </p:cNvPr>
              <p:cNvSpPr/>
              <p:nvPr/>
            </p:nvSpPr>
            <p:spPr>
              <a:xfrm>
                <a:off x="14715079" y="3511910"/>
                <a:ext cx="204175" cy="70921"/>
              </a:xfrm>
              <a:custGeom>
                <a:avLst/>
                <a:gdLst>
                  <a:gd name="connsiteX0" fmla="*/ 147988 w 204175"/>
                  <a:gd name="connsiteY0" fmla="*/ 15902 h 70921"/>
                  <a:gd name="connsiteX1" fmla="*/ 145541 w 204175"/>
                  <a:gd name="connsiteY1" fmla="*/ 15902 h 70921"/>
                  <a:gd name="connsiteX2" fmla="*/ 137896 w 204175"/>
                  <a:gd name="connsiteY2" fmla="*/ 15902 h 70921"/>
                  <a:gd name="connsiteX3" fmla="*/ 118936 w 204175"/>
                  <a:gd name="connsiteY3" fmla="*/ 15902 h 70921"/>
                  <a:gd name="connsiteX4" fmla="*/ 118936 w 204175"/>
                  <a:gd name="connsiteY4" fmla="*/ 15902 h 70921"/>
                  <a:gd name="connsiteX5" fmla="*/ 115267 w 204175"/>
                  <a:gd name="connsiteY5" fmla="*/ 15902 h 70921"/>
                  <a:gd name="connsiteX6" fmla="*/ 99670 w 204175"/>
                  <a:gd name="connsiteY6" fmla="*/ 20795 h 70921"/>
                  <a:gd name="connsiteX7" fmla="*/ 33617 w 204175"/>
                  <a:gd name="connsiteY7" fmla="*/ 22630 h 70921"/>
                  <a:gd name="connsiteX8" fmla="*/ 8236 w 204175"/>
                  <a:gd name="connsiteY8" fmla="*/ 8562 h 70921"/>
                  <a:gd name="connsiteX9" fmla="*/ 5178 w 204175"/>
                  <a:gd name="connsiteY9" fmla="*/ 12232 h 70921"/>
                  <a:gd name="connsiteX10" fmla="*/ 17918 w 204175"/>
                  <a:gd name="connsiteY10" fmla="*/ 62540 h 70921"/>
                  <a:gd name="connsiteX11" fmla="*/ 33617 w 204175"/>
                  <a:gd name="connsiteY11" fmla="*/ 67583 h 70921"/>
                  <a:gd name="connsiteX12" fmla="*/ 99670 w 204175"/>
                  <a:gd name="connsiteY12" fmla="*/ 65442 h 70921"/>
                  <a:gd name="connsiteX13" fmla="*/ 115267 w 204175"/>
                  <a:gd name="connsiteY13" fmla="*/ 60855 h 70921"/>
                  <a:gd name="connsiteX14" fmla="*/ 118936 w 204175"/>
                  <a:gd name="connsiteY14" fmla="*/ 60855 h 70921"/>
                  <a:gd name="connsiteX15" fmla="*/ 118936 w 204175"/>
                  <a:gd name="connsiteY15" fmla="*/ 60855 h 70921"/>
                  <a:gd name="connsiteX16" fmla="*/ 137896 w 204175"/>
                  <a:gd name="connsiteY16" fmla="*/ 60855 h 70921"/>
                  <a:gd name="connsiteX17" fmla="*/ 145235 w 204175"/>
                  <a:gd name="connsiteY17" fmla="*/ 59326 h 70921"/>
                  <a:gd name="connsiteX18" fmla="*/ 147988 w 204175"/>
                  <a:gd name="connsiteY18" fmla="*/ 59326 h 70921"/>
                  <a:gd name="connsiteX19" fmla="*/ 203949 w 204175"/>
                  <a:gd name="connsiteY19" fmla="*/ 22630 h 70921"/>
                  <a:gd name="connsiteX20" fmla="*/ 194163 w 204175"/>
                  <a:gd name="connsiteY20" fmla="*/ 0 h 70921"/>
                  <a:gd name="connsiteX21" fmla="*/ 147987 w 204175"/>
                  <a:gd name="connsiteY21" fmla="*/ 15902 h 70921"/>
                  <a:gd name="connsiteX22" fmla="*/ 117407 w 204175"/>
                  <a:gd name="connsiteY22" fmla="*/ 62690 h 70921"/>
                  <a:gd name="connsiteX23" fmla="*/ 117407 w 204175"/>
                  <a:gd name="connsiteY23" fmla="*/ 62690 h 70921"/>
                  <a:gd name="connsiteX24" fmla="*/ 147988 w 204175"/>
                  <a:gd name="connsiteY24" fmla="*/ 59937 h 70921"/>
                  <a:gd name="connsiteX25" fmla="*/ 147988 w 204175"/>
                  <a:gd name="connsiteY25" fmla="*/ 59937 h 70921"/>
                  <a:gd name="connsiteX26" fmla="*/ 147988 w 204175"/>
                  <a:gd name="connsiteY26" fmla="*/ 59937 h 70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4175" h="70921">
                    <a:moveTo>
                      <a:pt x="147988" y="15902"/>
                    </a:moveTo>
                    <a:lnTo>
                      <a:pt x="145541" y="15902"/>
                    </a:lnTo>
                    <a:lnTo>
                      <a:pt x="137896" y="15902"/>
                    </a:lnTo>
                    <a:cubicBezTo>
                      <a:pt x="131474" y="15902"/>
                      <a:pt x="125052" y="15902"/>
                      <a:pt x="118936" y="15902"/>
                    </a:cubicBezTo>
                    <a:lnTo>
                      <a:pt x="118936" y="15902"/>
                    </a:lnTo>
                    <a:cubicBezTo>
                      <a:pt x="129639" y="15902"/>
                      <a:pt x="118936" y="15902"/>
                      <a:pt x="115267" y="15902"/>
                    </a:cubicBezTo>
                    <a:cubicBezTo>
                      <a:pt x="109984" y="17254"/>
                      <a:pt x="104778" y="18887"/>
                      <a:pt x="99670" y="20795"/>
                    </a:cubicBezTo>
                    <a:cubicBezTo>
                      <a:pt x="78172" y="27046"/>
                      <a:pt x="55429" y="27677"/>
                      <a:pt x="33617" y="22630"/>
                    </a:cubicBezTo>
                    <a:cubicBezTo>
                      <a:pt x="23810" y="20943"/>
                      <a:pt x="14864" y="15985"/>
                      <a:pt x="8236" y="8562"/>
                    </a:cubicBezTo>
                    <a:lnTo>
                      <a:pt x="5178" y="12232"/>
                    </a:lnTo>
                    <a:cubicBezTo>
                      <a:pt x="-5196" y="29642"/>
                      <a:pt x="508" y="52166"/>
                      <a:pt x="17918" y="62540"/>
                    </a:cubicBezTo>
                    <a:cubicBezTo>
                      <a:pt x="22701" y="65390"/>
                      <a:pt x="28070" y="67115"/>
                      <a:pt x="33617" y="67583"/>
                    </a:cubicBezTo>
                    <a:cubicBezTo>
                      <a:pt x="55442" y="72671"/>
                      <a:pt x="78221" y="71933"/>
                      <a:pt x="99670" y="65442"/>
                    </a:cubicBezTo>
                    <a:cubicBezTo>
                      <a:pt x="104869" y="63913"/>
                      <a:pt x="110067" y="62078"/>
                      <a:pt x="115267" y="60855"/>
                    </a:cubicBezTo>
                    <a:cubicBezTo>
                      <a:pt x="120465" y="59631"/>
                      <a:pt x="129639" y="60855"/>
                      <a:pt x="118936" y="60855"/>
                    </a:cubicBezTo>
                    <a:lnTo>
                      <a:pt x="118936" y="60855"/>
                    </a:lnTo>
                    <a:cubicBezTo>
                      <a:pt x="125052" y="60855"/>
                      <a:pt x="131474" y="60855"/>
                      <a:pt x="137896" y="60855"/>
                    </a:cubicBezTo>
                    <a:lnTo>
                      <a:pt x="145235" y="59326"/>
                    </a:lnTo>
                    <a:lnTo>
                      <a:pt x="147988" y="59326"/>
                    </a:lnTo>
                    <a:cubicBezTo>
                      <a:pt x="178568" y="62690"/>
                      <a:pt x="207007" y="42507"/>
                      <a:pt x="203949" y="22630"/>
                    </a:cubicBezTo>
                    <a:cubicBezTo>
                      <a:pt x="202828" y="14330"/>
                      <a:pt x="199442" y="6501"/>
                      <a:pt x="194163" y="0"/>
                    </a:cubicBezTo>
                    <a:cubicBezTo>
                      <a:pt x="181647" y="11483"/>
                      <a:pt x="164919" y="17243"/>
                      <a:pt x="147987" y="15902"/>
                    </a:cubicBezTo>
                    <a:close/>
                    <a:moveTo>
                      <a:pt x="117407" y="62690"/>
                    </a:moveTo>
                    <a:lnTo>
                      <a:pt x="117407" y="62690"/>
                    </a:lnTo>
                    <a:close/>
                    <a:moveTo>
                      <a:pt x="147988" y="59937"/>
                    </a:moveTo>
                    <a:lnTo>
                      <a:pt x="147988" y="59937"/>
                    </a:lnTo>
                    <a:cubicBezTo>
                      <a:pt x="156855" y="58102"/>
                      <a:pt x="157161" y="58102"/>
                      <a:pt x="147988" y="59937"/>
                    </a:cubicBezTo>
                    <a:close/>
                  </a:path>
                </a:pathLst>
              </a:custGeom>
              <a:solidFill>
                <a:srgbClr val="93362A"/>
              </a:solidFill>
              <a:ln w="30569"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4563B0C3-ED87-4738-A1E8-84984A162A7A}"/>
                  </a:ext>
                </a:extLst>
              </p:cNvPr>
              <p:cNvSpPr/>
              <p:nvPr/>
            </p:nvSpPr>
            <p:spPr>
              <a:xfrm>
                <a:off x="14830957" y="3529647"/>
                <a:ext cx="30580" cy="30580"/>
              </a:xfrm>
              <a:custGeom>
                <a:avLst/>
                <a:gdLst>
                  <a:gd name="connsiteX0" fmla="*/ 0 w 30580"/>
                  <a:gd name="connsiteY0" fmla="*/ 0 h 30580"/>
                  <a:gd name="connsiteX1" fmla="*/ 0 w 30580"/>
                  <a:gd name="connsiteY1" fmla="*/ 0 h 30580"/>
                </a:gdLst>
                <a:ahLst/>
                <a:cxnLst>
                  <a:cxn ang="0">
                    <a:pos x="connsiteX0" y="connsiteY0"/>
                  </a:cxn>
                  <a:cxn ang="0">
                    <a:pos x="connsiteX1" y="connsiteY1"/>
                  </a:cxn>
                </a:cxnLst>
                <a:rect l="l" t="t" r="r" b="b"/>
                <a:pathLst>
                  <a:path w="30580" h="30580">
                    <a:moveTo>
                      <a:pt x="0" y="0"/>
                    </a:moveTo>
                    <a:lnTo>
                      <a:pt x="0" y="0"/>
                    </a:lnTo>
                    <a:close/>
                  </a:path>
                </a:pathLst>
              </a:custGeom>
              <a:solidFill>
                <a:srgbClr val="93362A"/>
              </a:solidFill>
              <a:ln w="30569"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4E84D5D3-2C5A-4DF8-A285-93B7C6B12552}"/>
                  </a:ext>
                </a:extLst>
              </p:cNvPr>
              <p:cNvSpPr/>
              <p:nvPr/>
            </p:nvSpPr>
            <p:spPr>
              <a:xfrm>
                <a:off x="15775277" y="3657778"/>
                <a:ext cx="195954" cy="106375"/>
              </a:xfrm>
              <a:custGeom>
                <a:avLst/>
                <a:gdLst>
                  <a:gd name="connsiteX0" fmla="*/ 189289 w 195954"/>
                  <a:gd name="connsiteY0" fmla="*/ 45871 h 106375"/>
                  <a:gd name="connsiteX1" fmla="*/ 151981 w 195954"/>
                  <a:gd name="connsiteY1" fmla="*/ 60244 h 106375"/>
                  <a:gd name="connsiteX2" fmla="*/ 89292 w 195954"/>
                  <a:gd name="connsiteY2" fmla="*/ 39755 h 106375"/>
                  <a:gd name="connsiteX3" fmla="*/ 75837 w 195954"/>
                  <a:gd name="connsiteY3" fmla="*/ 30581 h 106375"/>
                  <a:gd name="connsiteX4" fmla="*/ 72472 w 195954"/>
                  <a:gd name="connsiteY4" fmla="*/ 28745 h 106375"/>
                  <a:gd name="connsiteX5" fmla="*/ 72472 w 195954"/>
                  <a:gd name="connsiteY5" fmla="*/ 28745 h 106375"/>
                  <a:gd name="connsiteX6" fmla="*/ 54430 w 195954"/>
                  <a:gd name="connsiteY6" fmla="*/ 22630 h 106375"/>
                  <a:gd name="connsiteX7" fmla="*/ 47703 w 195954"/>
                  <a:gd name="connsiteY7" fmla="*/ 19266 h 106375"/>
                  <a:gd name="connsiteX8" fmla="*/ 45257 w 195954"/>
                  <a:gd name="connsiteY8" fmla="*/ 19266 h 106375"/>
                  <a:gd name="connsiteX9" fmla="*/ 11007 w 195954"/>
                  <a:gd name="connsiteY9" fmla="*/ 0 h 106375"/>
                  <a:gd name="connsiteX10" fmla="*/ 1833 w 195954"/>
                  <a:gd name="connsiteY10" fmla="*/ 12844 h 106375"/>
                  <a:gd name="connsiteX11" fmla="*/ 44950 w 195954"/>
                  <a:gd name="connsiteY11" fmla="*/ 64219 h 106375"/>
                  <a:gd name="connsiteX12" fmla="*/ 47396 w 195954"/>
                  <a:gd name="connsiteY12" fmla="*/ 64219 h 106375"/>
                  <a:gd name="connsiteX13" fmla="*/ 54430 w 195954"/>
                  <a:gd name="connsiteY13" fmla="*/ 67889 h 106375"/>
                  <a:gd name="connsiteX14" fmla="*/ 72166 w 195954"/>
                  <a:gd name="connsiteY14" fmla="*/ 74005 h 106375"/>
                  <a:gd name="connsiteX15" fmla="*/ 72167 w 195954"/>
                  <a:gd name="connsiteY15" fmla="*/ 74005 h 106375"/>
                  <a:gd name="connsiteX16" fmla="*/ 75531 w 195954"/>
                  <a:gd name="connsiteY16" fmla="*/ 75839 h 106375"/>
                  <a:gd name="connsiteX17" fmla="*/ 88986 w 195954"/>
                  <a:gd name="connsiteY17" fmla="*/ 84707 h 106375"/>
                  <a:gd name="connsiteX18" fmla="*/ 151675 w 195954"/>
                  <a:gd name="connsiteY18" fmla="*/ 105502 h 106375"/>
                  <a:gd name="connsiteX19" fmla="*/ 195089 w 195954"/>
                  <a:gd name="connsiteY19" fmla="*/ 77866 h 106375"/>
                  <a:gd name="connsiteX20" fmla="*/ 194793 w 195954"/>
                  <a:gd name="connsiteY20" fmla="*/ 60854 h 106375"/>
                  <a:gd name="connsiteX21" fmla="*/ 189288 w 195954"/>
                  <a:gd name="connsiteY21" fmla="*/ 45870 h 106375"/>
                  <a:gd name="connsiteX22" fmla="*/ 44950 w 195954"/>
                  <a:gd name="connsiteY22" fmla="*/ 62690 h 106375"/>
                  <a:gd name="connsiteX23" fmla="*/ 44950 w 195954"/>
                  <a:gd name="connsiteY23" fmla="*/ 62690 h 106375"/>
                  <a:gd name="connsiteX24" fmla="*/ 72472 w 195954"/>
                  <a:gd name="connsiteY24" fmla="*/ 73698 h 106375"/>
                  <a:gd name="connsiteX25" fmla="*/ 74919 w 195954"/>
                  <a:gd name="connsiteY25" fmla="*/ 73698 h 106375"/>
                  <a:gd name="connsiteX26" fmla="*/ 72472 w 195954"/>
                  <a:gd name="connsiteY26" fmla="*/ 73698 h 10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5954" h="106375">
                    <a:moveTo>
                      <a:pt x="189289" y="45871"/>
                    </a:moveTo>
                    <a:cubicBezTo>
                      <a:pt x="180507" y="57244"/>
                      <a:pt x="166124" y="62784"/>
                      <a:pt x="151981" y="60244"/>
                    </a:cubicBezTo>
                    <a:cubicBezTo>
                      <a:pt x="129655" y="59001"/>
                      <a:pt x="108043" y="51937"/>
                      <a:pt x="89292" y="39755"/>
                    </a:cubicBezTo>
                    <a:cubicBezTo>
                      <a:pt x="85010" y="36697"/>
                      <a:pt x="80424" y="33333"/>
                      <a:pt x="75837" y="30581"/>
                    </a:cubicBezTo>
                    <a:cubicBezTo>
                      <a:pt x="71249" y="27828"/>
                      <a:pt x="62381" y="25688"/>
                      <a:pt x="72472" y="28745"/>
                    </a:cubicBezTo>
                    <a:lnTo>
                      <a:pt x="72472" y="28745"/>
                    </a:lnTo>
                    <a:cubicBezTo>
                      <a:pt x="66271" y="27306"/>
                      <a:pt x="60228" y="25258"/>
                      <a:pt x="54430" y="22630"/>
                    </a:cubicBezTo>
                    <a:lnTo>
                      <a:pt x="47703" y="19266"/>
                    </a:lnTo>
                    <a:lnTo>
                      <a:pt x="45257" y="19266"/>
                    </a:lnTo>
                    <a:cubicBezTo>
                      <a:pt x="32032" y="16786"/>
                      <a:pt x="19993" y="10015"/>
                      <a:pt x="11007" y="0"/>
                    </a:cubicBezTo>
                    <a:cubicBezTo>
                      <a:pt x="7180" y="3676"/>
                      <a:pt x="4068" y="8031"/>
                      <a:pt x="1833" y="12844"/>
                    </a:cubicBezTo>
                    <a:cubicBezTo>
                      <a:pt x="-6730" y="31192"/>
                      <a:pt x="15899" y="59020"/>
                      <a:pt x="44950" y="64219"/>
                    </a:cubicBezTo>
                    <a:lnTo>
                      <a:pt x="47396" y="64219"/>
                    </a:lnTo>
                    <a:lnTo>
                      <a:pt x="54430" y="67889"/>
                    </a:lnTo>
                    <a:cubicBezTo>
                      <a:pt x="60141" y="70470"/>
                      <a:pt x="66079" y="72518"/>
                      <a:pt x="72166" y="74005"/>
                    </a:cubicBezTo>
                    <a:lnTo>
                      <a:pt x="72167" y="74005"/>
                    </a:lnTo>
                    <a:cubicBezTo>
                      <a:pt x="61769" y="70946"/>
                      <a:pt x="72167" y="74005"/>
                      <a:pt x="75531" y="75839"/>
                    </a:cubicBezTo>
                    <a:lnTo>
                      <a:pt x="88986" y="84707"/>
                    </a:lnTo>
                    <a:cubicBezTo>
                      <a:pt x="107712" y="96985"/>
                      <a:pt x="129323" y="104154"/>
                      <a:pt x="151675" y="105502"/>
                    </a:cubicBezTo>
                    <a:cubicBezTo>
                      <a:pt x="171296" y="109859"/>
                      <a:pt x="190732" y="97486"/>
                      <a:pt x="195089" y="77866"/>
                    </a:cubicBezTo>
                    <a:cubicBezTo>
                      <a:pt x="196336" y="72252"/>
                      <a:pt x="196234" y="66422"/>
                      <a:pt x="194793" y="60854"/>
                    </a:cubicBezTo>
                    <a:cubicBezTo>
                      <a:pt x="193759" y="55601"/>
                      <a:pt x="191901" y="50543"/>
                      <a:pt x="189288" y="45870"/>
                    </a:cubicBezTo>
                    <a:close/>
                    <a:moveTo>
                      <a:pt x="44950" y="62690"/>
                    </a:moveTo>
                    <a:cubicBezTo>
                      <a:pt x="36694" y="58103"/>
                      <a:pt x="36999" y="58103"/>
                      <a:pt x="44950" y="62690"/>
                    </a:cubicBezTo>
                    <a:close/>
                    <a:moveTo>
                      <a:pt x="72472" y="73698"/>
                    </a:moveTo>
                    <a:lnTo>
                      <a:pt x="74919" y="73698"/>
                    </a:lnTo>
                    <a:lnTo>
                      <a:pt x="72472" y="73698"/>
                    </a:lnTo>
                    <a:close/>
                  </a:path>
                </a:pathLst>
              </a:custGeom>
              <a:solidFill>
                <a:srgbClr val="93362A"/>
              </a:solidFill>
              <a:ln w="30569" cap="flat">
                <a:noFill/>
                <a:prstDash val="solid"/>
                <a:miter/>
              </a:ln>
            </p:spPr>
            <p:txBody>
              <a:bodyPr rtlCol="0" anchor="ctr"/>
              <a:lstStyle/>
              <a:p>
                <a:endParaRPr lang="en-US"/>
              </a:p>
            </p:txBody>
          </p:sp>
        </p:grpSp>
        <p:sp>
          <p:nvSpPr>
            <p:cNvPr id="312" name="Freeform: Shape 311">
              <a:extLst>
                <a:ext uri="{FF2B5EF4-FFF2-40B4-BE49-F238E27FC236}">
                  <a16:creationId xmlns:a16="http://schemas.microsoft.com/office/drawing/2014/main" id="{21719C13-E86B-4515-9176-D439BBE31D09}"/>
                </a:ext>
              </a:extLst>
            </p:cNvPr>
            <p:cNvSpPr/>
            <p:nvPr/>
          </p:nvSpPr>
          <p:spPr>
            <a:xfrm>
              <a:off x="17637988" y="4380600"/>
              <a:ext cx="505006" cy="373298"/>
            </a:xfrm>
            <a:custGeom>
              <a:avLst/>
              <a:gdLst>
                <a:gd name="connsiteX0" fmla="*/ 440479 w 442902"/>
                <a:gd name="connsiteY0" fmla="*/ 134213 h 326890"/>
                <a:gd name="connsiteX1" fmla="*/ 189110 w 442902"/>
                <a:gd name="connsiteY1" fmla="*/ 325033 h 326890"/>
                <a:gd name="connsiteX2" fmla="*/ 2265 w 442902"/>
                <a:gd name="connsiteY2" fmla="*/ 97822 h 326890"/>
                <a:gd name="connsiteX3" fmla="*/ 256998 w 442902"/>
                <a:gd name="connsiteY3" fmla="*/ 272 h 326890"/>
                <a:gd name="connsiteX4" fmla="*/ 440479 w 442902"/>
                <a:gd name="connsiteY4" fmla="*/ 134213 h 326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902" h="326890">
                  <a:moveTo>
                    <a:pt x="440479" y="134213"/>
                  </a:moveTo>
                  <a:cubicBezTo>
                    <a:pt x="421215" y="225953"/>
                    <a:pt x="291554" y="343076"/>
                    <a:pt x="189110" y="325033"/>
                  </a:cubicBezTo>
                  <a:cubicBezTo>
                    <a:pt x="86667" y="306991"/>
                    <a:pt x="-16695" y="188952"/>
                    <a:pt x="2265" y="97822"/>
                  </a:cubicBezTo>
                  <a:cubicBezTo>
                    <a:pt x="21225" y="6693"/>
                    <a:pt x="153025" y="-1869"/>
                    <a:pt x="256998" y="272"/>
                  </a:cubicBezTo>
                  <a:cubicBezTo>
                    <a:pt x="360972" y="2412"/>
                    <a:pt x="459745" y="43084"/>
                    <a:pt x="440479" y="134213"/>
                  </a:cubicBezTo>
                  <a:close/>
                </a:path>
              </a:pathLst>
            </a:custGeom>
            <a:solidFill>
              <a:srgbClr val="FFBDC0">
                <a:alpha val="50000"/>
              </a:srgbClr>
            </a:solidFill>
            <a:ln w="30569"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1DA9F851-9CDE-4EA7-B3D1-634668C3D010}"/>
                </a:ext>
              </a:extLst>
            </p:cNvPr>
            <p:cNvSpPr/>
            <p:nvPr/>
          </p:nvSpPr>
          <p:spPr>
            <a:xfrm>
              <a:off x="18039314" y="4454445"/>
              <a:ext cx="95582" cy="53081"/>
            </a:xfrm>
            <a:custGeom>
              <a:avLst/>
              <a:gdLst>
                <a:gd name="connsiteX0" fmla="*/ 83003 w 83828"/>
                <a:gd name="connsiteY0" fmla="*/ 13892 h 46482"/>
                <a:gd name="connsiteX1" fmla="*/ 49670 w 83828"/>
                <a:gd name="connsiteY1" fmla="*/ 44472 h 46482"/>
                <a:gd name="connsiteX2" fmla="*/ 742 w 83828"/>
                <a:gd name="connsiteY2" fmla="*/ 32545 h 46482"/>
                <a:gd name="connsiteX3" fmla="*/ 33769 w 83828"/>
                <a:gd name="connsiteY3" fmla="*/ 1965 h 46482"/>
                <a:gd name="connsiteX4" fmla="*/ 83003 w 83828"/>
                <a:gd name="connsiteY4" fmla="*/ 13892 h 46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8" h="46482">
                  <a:moveTo>
                    <a:pt x="83003" y="13892"/>
                  </a:moveTo>
                  <a:cubicBezTo>
                    <a:pt x="87589" y="25818"/>
                    <a:pt x="72605" y="39273"/>
                    <a:pt x="49670" y="44472"/>
                  </a:cubicBezTo>
                  <a:cubicBezTo>
                    <a:pt x="26735" y="49670"/>
                    <a:pt x="5023" y="44472"/>
                    <a:pt x="742" y="32545"/>
                  </a:cubicBezTo>
                  <a:cubicBezTo>
                    <a:pt x="-3539" y="20619"/>
                    <a:pt x="11139" y="7164"/>
                    <a:pt x="33769" y="1965"/>
                  </a:cubicBezTo>
                  <a:cubicBezTo>
                    <a:pt x="56398" y="-3233"/>
                    <a:pt x="78722" y="2271"/>
                    <a:pt x="83003" y="13892"/>
                  </a:cubicBezTo>
                  <a:close/>
                </a:path>
              </a:pathLst>
            </a:custGeom>
            <a:solidFill>
              <a:srgbClr val="F9C584">
                <a:alpha val="60000"/>
              </a:srgbClr>
            </a:solidFill>
            <a:ln w="30569"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AB05E065-5395-437C-8E88-E2DCC3CAB7D0}"/>
                </a:ext>
              </a:extLst>
            </p:cNvPr>
            <p:cNvSpPr/>
            <p:nvPr/>
          </p:nvSpPr>
          <p:spPr>
            <a:xfrm>
              <a:off x="16406945" y="4137134"/>
              <a:ext cx="477426" cy="409993"/>
            </a:xfrm>
            <a:custGeom>
              <a:avLst/>
              <a:gdLst>
                <a:gd name="connsiteX0" fmla="*/ 3966 w 418713"/>
                <a:gd name="connsiteY0" fmla="*/ 73106 h 359022"/>
                <a:gd name="connsiteX1" fmla="*/ 150446 w 418713"/>
                <a:gd name="connsiteY1" fmla="*/ 352609 h 359022"/>
                <a:gd name="connsiteX2" fmla="*/ 416188 w 418713"/>
                <a:gd name="connsiteY2" fmla="*/ 226619 h 359022"/>
                <a:gd name="connsiteX3" fmla="*/ 226896 w 418713"/>
                <a:gd name="connsiteY3" fmla="*/ 29988 h 359022"/>
                <a:gd name="connsiteX4" fmla="*/ 3966 w 418713"/>
                <a:gd name="connsiteY4" fmla="*/ 73106 h 359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713" h="359022">
                  <a:moveTo>
                    <a:pt x="3966" y="73106"/>
                  </a:moveTo>
                  <a:cubicBezTo>
                    <a:pt x="-17441" y="164847"/>
                    <a:pt x="50142" y="325393"/>
                    <a:pt x="150446" y="352609"/>
                  </a:cubicBezTo>
                  <a:cubicBezTo>
                    <a:pt x="250749" y="379826"/>
                    <a:pt x="395087" y="317137"/>
                    <a:pt x="416188" y="226619"/>
                  </a:cubicBezTo>
                  <a:cubicBezTo>
                    <a:pt x="437288" y="136102"/>
                    <a:pt x="322000" y="73718"/>
                    <a:pt x="226896" y="29988"/>
                  </a:cubicBezTo>
                  <a:cubicBezTo>
                    <a:pt x="131791" y="-13742"/>
                    <a:pt x="24760" y="-17717"/>
                    <a:pt x="3966" y="73106"/>
                  </a:cubicBezTo>
                  <a:close/>
                </a:path>
              </a:pathLst>
            </a:custGeom>
            <a:solidFill>
              <a:srgbClr val="FFBDC0">
                <a:alpha val="50000"/>
              </a:srgbClr>
            </a:solidFill>
            <a:ln w="30569"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0655C2E4-5447-495D-B573-C2E694D6BF7C}"/>
                </a:ext>
              </a:extLst>
            </p:cNvPr>
            <p:cNvSpPr/>
            <p:nvPr/>
          </p:nvSpPr>
          <p:spPr>
            <a:xfrm>
              <a:off x="16439121" y="4159823"/>
              <a:ext cx="84417" cy="70251"/>
            </a:xfrm>
            <a:custGeom>
              <a:avLst/>
              <a:gdLst>
                <a:gd name="connsiteX0" fmla="*/ 3880 w 74036"/>
                <a:gd name="connsiteY0" fmla="*/ 5227 h 61517"/>
                <a:gd name="connsiteX1" fmla="*/ 21005 w 74036"/>
                <a:gd name="connsiteY1" fmla="*/ 47121 h 61517"/>
                <a:gd name="connsiteX2" fmla="*/ 70545 w 74036"/>
                <a:gd name="connsiteY2" fmla="*/ 56907 h 61517"/>
                <a:gd name="connsiteX3" fmla="*/ 53420 w 74036"/>
                <a:gd name="connsiteY3" fmla="*/ 15012 h 61517"/>
                <a:gd name="connsiteX4" fmla="*/ 3880 w 74036"/>
                <a:gd name="connsiteY4" fmla="*/ 5227 h 61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6" h="61517">
                  <a:moveTo>
                    <a:pt x="3880" y="5227"/>
                  </a:moveTo>
                  <a:cubicBezTo>
                    <a:pt x="-5294" y="13789"/>
                    <a:pt x="2351" y="32749"/>
                    <a:pt x="21005" y="47121"/>
                  </a:cubicBezTo>
                  <a:cubicBezTo>
                    <a:pt x="39659" y="61494"/>
                    <a:pt x="61677" y="65775"/>
                    <a:pt x="70545" y="56907"/>
                  </a:cubicBezTo>
                  <a:cubicBezTo>
                    <a:pt x="79414" y="48039"/>
                    <a:pt x="70545" y="29691"/>
                    <a:pt x="53420" y="15012"/>
                  </a:cubicBezTo>
                  <a:cubicBezTo>
                    <a:pt x="36295" y="334"/>
                    <a:pt x="12748" y="-4865"/>
                    <a:pt x="3880" y="5227"/>
                  </a:cubicBezTo>
                  <a:close/>
                </a:path>
              </a:pathLst>
            </a:custGeom>
            <a:solidFill>
              <a:srgbClr val="F9C584">
                <a:alpha val="60000"/>
              </a:srgbClr>
            </a:solidFill>
            <a:ln w="30569"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E34246A7-AB41-451D-9358-2D11EE2B5265}"/>
                </a:ext>
              </a:extLst>
            </p:cNvPr>
            <p:cNvSpPr/>
            <p:nvPr/>
          </p:nvSpPr>
          <p:spPr>
            <a:xfrm>
              <a:off x="16996083" y="4301986"/>
              <a:ext cx="361728" cy="238516"/>
            </a:xfrm>
            <a:custGeom>
              <a:avLst/>
              <a:gdLst>
                <a:gd name="connsiteX0" fmla="*/ 20903 w 317244"/>
                <a:gd name="connsiteY0" fmla="*/ 0 h 208863"/>
                <a:gd name="connsiteX1" fmla="*/ 108057 w 317244"/>
                <a:gd name="connsiteY1" fmla="*/ 48622 h 208863"/>
                <a:gd name="connsiteX2" fmla="*/ 314167 w 317244"/>
                <a:gd name="connsiteY2" fmla="*/ 50458 h 208863"/>
                <a:gd name="connsiteX3" fmla="*/ 120289 w 317244"/>
                <a:gd name="connsiteY3" fmla="*/ 208863 h 208863"/>
                <a:gd name="connsiteX4" fmla="*/ 20903 w 317244"/>
                <a:gd name="connsiteY4" fmla="*/ 0 h 208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244" h="208863">
                  <a:moveTo>
                    <a:pt x="20903" y="0"/>
                  </a:moveTo>
                  <a:cubicBezTo>
                    <a:pt x="39967" y="29792"/>
                    <a:pt x="72692" y="48049"/>
                    <a:pt x="108057" y="48622"/>
                  </a:cubicBezTo>
                  <a:cubicBezTo>
                    <a:pt x="176861" y="57491"/>
                    <a:pt x="289397" y="11621"/>
                    <a:pt x="314167" y="50458"/>
                  </a:cubicBezTo>
                  <a:cubicBezTo>
                    <a:pt x="338937" y="89294"/>
                    <a:pt x="208665" y="208863"/>
                    <a:pt x="120289" y="208863"/>
                  </a:cubicBezTo>
                  <a:cubicBezTo>
                    <a:pt x="31911" y="208863"/>
                    <a:pt x="-35977" y="14679"/>
                    <a:pt x="20903" y="0"/>
                  </a:cubicBezTo>
                  <a:close/>
                </a:path>
              </a:pathLst>
            </a:custGeom>
            <a:solidFill>
              <a:srgbClr val="FFBDC0">
                <a:alpha val="50000"/>
              </a:srgbClr>
            </a:solidFill>
            <a:ln w="30569"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94A14D01-BFD0-4E3D-A578-9D9F69BFDABC}"/>
                </a:ext>
              </a:extLst>
            </p:cNvPr>
            <p:cNvSpPr/>
            <p:nvPr/>
          </p:nvSpPr>
          <p:spPr>
            <a:xfrm>
              <a:off x="16986060" y="4218873"/>
              <a:ext cx="383886" cy="217910"/>
            </a:xfrm>
            <a:custGeom>
              <a:avLst/>
              <a:gdLst>
                <a:gd name="connsiteX0" fmla="*/ 99416 w 336677"/>
                <a:gd name="connsiteY0" fmla="*/ 0 h 190820"/>
                <a:gd name="connsiteX1" fmla="*/ 54463 w 336677"/>
                <a:gd name="connsiteY1" fmla="*/ 42813 h 190820"/>
                <a:gd name="connsiteX2" fmla="*/ 29693 w 336677"/>
                <a:gd name="connsiteY2" fmla="*/ 73393 h 190820"/>
                <a:gd name="connsiteX3" fmla="*/ 25717 w 336677"/>
                <a:gd name="connsiteY3" fmla="*/ 83790 h 190820"/>
                <a:gd name="connsiteX4" fmla="*/ 25717 w 336677"/>
                <a:gd name="connsiteY4" fmla="*/ 87460 h 190820"/>
                <a:gd name="connsiteX5" fmla="*/ 25717 w 336677"/>
                <a:gd name="connsiteY5" fmla="*/ 102138 h 190820"/>
                <a:gd name="connsiteX6" fmla="*/ 38255 w 336677"/>
                <a:gd name="connsiteY6" fmla="*/ 137612 h 190820"/>
                <a:gd name="connsiteX7" fmla="*/ 68835 w 336677"/>
                <a:gd name="connsiteY7" fmla="*/ 190821 h 190820"/>
                <a:gd name="connsiteX8" fmla="*/ 21742 w 336677"/>
                <a:gd name="connsiteY8" fmla="*/ 148009 h 190820"/>
                <a:gd name="connsiteX9" fmla="*/ 641 w 336677"/>
                <a:gd name="connsiteY9" fmla="*/ 105808 h 190820"/>
                <a:gd name="connsiteX10" fmla="*/ 641 w 336677"/>
                <a:gd name="connsiteY10" fmla="*/ 88683 h 190820"/>
                <a:gd name="connsiteX11" fmla="*/ 641 w 336677"/>
                <a:gd name="connsiteY11" fmla="*/ 81955 h 190820"/>
                <a:gd name="connsiteX12" fmla="*/ 2782 w 336677"/>
                <a:gd name="connsiteY12" fmla="*/ 75533 h 190820"/>
                <a:gd name="connsiteX13" fmla="*/ 10427 w 336677"/>
                <a:gd name="connsiteY13" fmla="*/ 60549 h 190820"/>
                <a:gd name="connsiteX14" fmla="*/ 44065 w 336677"/>
                <a:gd name="connsiteY14" fmla="*/ 29968 h 190820"/>
                <a:gd name="connsiteX15" fmla="*/ 99416 w 336677"/>
                <a:gd name="connsiteY15" fmla="*/ 0 h 190820"/>
                <a:gd name="connsiteX16" fmla="*/ 225711 w 336677"/>
                <a:gd name="connsiteY16" fmla="*/ 140669 h 190820"/>
                <a:gd name="connsiteX17" fmla="*/ 203387 w 336677"/>
                <a:gd name="connsiteY17" fmla="*/ 144950 h 190820"/>
                <a:gd name="connsiteX18" fmla="*/ 187180 w 336677"/>
                <a:gd name="connsiteY18" fmla="*/ 162075 h 190820"/>
                <a:gd name="connsiteX19" fmla="*/ 183816 w 336677"/>
                <a:gd name="connsiteY19" fmla="*/ 185011 h 190820"/>
                <a:gd name="connsiteX20" fmla="*/ 200941 w 336677"/>
                <a:gd name="connsiteY20" fmla="*/ 174613 h 190820"/>
                <a:gd name="connsiteX21" fmla="*/ 215620 w 336677"/>
                <a:gd name="connsiteY21" fmla="*/ 168191 h 190820"/>
                <a:gd name="connsiteX22" fmla="*/ 229687 w 336677"/>
                <a:gd name="connsiteY22" fmla="*/ 159017 h 190820"/>
                <a:gd name="connsiteX23" fmla="*/ 247118 w 336677"/>
                <a:gd name="connsiteY23" fmla="*/ 148009 h 190820"/>
                <a:gd name="connsiteX24" fmla="*/ 225711 w 336677"/>
                <a:gd name="connsiteY24" fmla="*/ 140669 h 190820"/>
                <a:gd name="connsiteX25" fmla="*/ 336106 w 336677"/>
                <a:gd name="connsiteY25" fmla="*/ 122321 h 190820"/>
                <a:gd name="connsiteX26" fmla="*/ 336106 w 336677"/>
                <a:gd name="connsiteY26" fmla="*/ 119263 h 190820"/>
                <a:gd name="connsiteX27" fmla="*/ 330602 w 336677"/>
                <a:gd name="connsiteY27" fmla="*/ 109783 h 190820"/>
                <a:gd name="connsiteX28" fmla="*/ 316535 w 336677"/>
                <a:gd name="connsiteY28" fmla="*/ 92047 h 190820"/>
                <a:gd name="connsiteX29" fmla="*/ 292682 w 336677"/>
                <a:gd name="connsiteY29" fmla="*/ 71252 h 190820"/>
                <a:gd name="connsiteX30" fmla="*/ 300939 w 336677"/>
                <a:gd name="connsiteY30" fmla="*/ 101832 h 190820"/>
                <a:gd name="connsiteX31" fmla="*/ 308890 w 336677"/>
                <a:gd name="connsiteY31" fmla="*/ 120181 h 190820"/>
                <a:gd name="connsiteX32" fmla="*/ 311030 w 336677"/>
                <a:gd name="connsiteY32" fmla="*/ 127826 h 190820"/>
                <a:gd name="connsiteX33" fmla="*/ 314089 w 336677"/>
                <a:gd name="connsiteY33" fmla="*/ 134553 h 190820"/>
                <a:gd name="connsiteX34" fmla="*/ 314089 w 336677"/>
                <a:gd name="connsiteY34" fmla="*/ 150149 h 190820"/>
                <a:gd name="connsiteX35" fmla="*/ 307055 w 336677"/>
                <a:gd name="connsiteY35" fmla="*/ 178895 h 190820"/>
                <a:gd name="connsiteX36" fmla="*/ 331825 w 336677"/>
                <a:gd name="connsiteY36" fmla="*/ 155959 h 190820"/>
                <a:gd name="connsiteX37" fmla="*/ 336412 w 336677"/>
                <a:gd name="connsiteY37" fmla="*/ 130578 h 190820"/>
                <a:gd name="connsiteX38" fmla="*/ 336105 w 336677"/>
                <a:gd name="connsiteY38" fmla="*/ 122321 h 19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6677" h="190820">
                  <a:moveTo>
                    <a:pt x="99416" y="0"/>
                  </a:moveTo>
                  <a:cubicBezTo>
                    <a:pt x="101556" y="3364"/>
                    <a:pt x="76174" y="22018"/>
                    <a:pt x="54463" y="42813"/>
                  </a:cubicBezTo>
                  <a:cubicBezTo>
                    <a:pt x="44569" y="51564"/>
                    <a:pt x="36199" y="61898"/>
                    <a:pt x="29693" y="73393"/>
                  </a:cubicBezTo>
                  <a:cubicBezTo>
                    <a:pt x="28002" y="76707"/>
                    <a:pt x="26669" y="80193"/>
                    <a:pt x="25717" y="83790"/>
                  </a:cubicBezTo>
                  <a:lnTo>
                    <a:pt x="25717" y="87460"/>
                  </a:lnTo>
                  <a:cubicBezTo>
                    <a:pt x="25259" y="92342"/>
                    <a:pt x="25259" y="97256"/>
                    <a:pt x="25717" y="102138"/>
                  </a:cubicBezTo>
                  <a:cubicBezTo>
                    <a:pt x="27691" y="114630"/>
                    <a:pt x="31941" y="126653"/>
                    <a:pt x="38255" y="137612"/>
                  </a:cubicBezTo>
                  <a:cubicBezTo>
                    <a:pt x="52628" y="163604"/>
                    <a:pt x="72810" y="188069"/>
                    <a:pt x="68835" y="190821"/>
                  </a:cubicBezTo>
                  <a:cubicBezTo>
                    <a:pt x="49911" y="180561"/>
                    <a:pt x="33753" y="165872"/>
                    <a:pt x="21742" y="148009"/>
                  </a:cubicBezTo>
                  <a:cubicBezTo>
                    <a:pt x="11790" y="135601"/>
                    <a:pt x="4596" y="121215"/>
                    <a:pt x="641" y="105808"/>
                  </a:cubicBezTo>
                  <a:cubicBezTo>
                    <a:pt x="-214" y="100131"/>
                    <a:pt x="-214" y="94359"/>
                    <a:pt x="641" y="88683"/>
                  </a:cubicBezTo>
                  <a:lnTo>
                    <a:pt x="641" y="81955"/>
                  </a:lnTo>
                  <a:cubicBezTo>
                    <a:pt x="1054" y="79726"/>
                    <a:pt x="1774" y="77564"/>
                    <a:pt x="2782" y="75533"/>
                  </a:cubicBezTo>
                  <a:cubicBezTo>
                    <a:pt x="4520" y="70165"/>
                    <a:pt x="7100" y="65107"/>
                    <a:pt x="10427" y="60549"/>
                  </a:cubicBezTo>
                  <a:cubicBezTo>
                    <a:pt x="19751" y="48454"/>
                    <a:pt x="31139" y="38101"/>
                    <a:pt x="44065" y="29968"/>
                  </a:cubicBezTo>
                  <a:cubicBezTo>
                    <a:pt x="60109" y="16062"/>
                    <a:pt x="79001" y="5833"/>
                    <a:pt x="99416" y="0"/>
                  </a:cubicBezTo>
                  <a:close/>
                  <a:moveTo>
                    <a:pt x="225711" y="140669"/>
                  </a:moveTo>
                  <a:cubicBezTo>
                    <a:pt x="218092" y="140924"/>
                    <a:pt x="210560" y="142368"/>
                    <a:pt x="203387" y="144950"/>
                  </a:cubicBezTo>
                  <a:cubicBezTo>
                    <a:pt x="196983" y="149620"/>
                    <a:pt x="191490" y="155424"/>
                    <a:pt x="187180" y="162075"/>
                  </a:cubicBezTo>
                  <a:cubicBezTo>
                    <a:pt x="181064" y="172473"/>
                    <a:pt x="180453" y="183788"/>
                    <a:pt x="183816" y="185011"/>
                  </a:cubicBezTo>
                  <a:cubicBezTo>
                    <a:pt x="187181" y="186234"/>
                    <a:pt x="193908" y="178895"/>
                    <a:pt x="200941" y="174613"/>
                  </a:cubicBezTo>
                  <a:cubicBezTo>
                    <a:pt x="205587" y="171948"/>
                    <a:pt x="210509" y="169795"/>
                    <a:pt x="215620" y="168191"/>
                  </a:cubicBezTo>
                  <a:cubicBezTo>
                    <a:pt x="220055" y="164760"/>
                    <a:pt x="224759" y="161692"/>
                    <a:pt x="229687" y="159017"/>
                  </a:cubicBezTo>
                  <a:cubicBezTo>
                    <a:pt x="237638" y="155042"/>
                    <a:pt x="247118" y="151678"/>
                    <a:pt x="247118" y="148009"/>
                  </a:cubicBezTo>
                  <a:cubicBezTo>
                    <a:pt x="247118" y="144339"/>
                    <a:pt x="237027" y="140975"/>
                    <a:pt x="225711" y="140669"/>
                  </a:cubicBezTo>
                  <a:close/>
                  <a:moveTo>
                    <a:pt x="336106" y="122321"/>
                  </a:moveTo>
                  <a:lnTo>
                    <a:pt x="336106" y="119263"/>
                  </a:lnTo>
                  <a:cubicBezTo>
                    <a:pt x="336106" y="119263"/>
                    <a:pt x="333966" y="114982"/>
                    <a:pt x="330602" y="109783"/>
                  </a:cubicBezTo>
                  <a:cubicBezTo>
                    <a:pt x="326390" y="103508"/>
                    <a:pt x="321686" y="97578"/>
                    <a:pt x="316535" y="92047"/>
                  </a:cubicBezTo>
                  <a:cubicBezTo>
                    <a:pt x="306137" y="80732"/>
                    <a:pt x="296046" y="69723"/>
                    <a:pt x="292682" y="71252"/>
                  </a:cubicBezTo>
                  <a:cubicBezTo>
                    <a:pt x="289319" y="72781"/>
                    <a:pt x="294212" y="88377"/>
                    <a:pt x="300939" y="101832"/>
                  </a:cubicBezTo>
                  <a:cubicBezTo>
                    <a:pt x="303997" y="108866"/>
                    <a:pt x="307361" y="115594"/>
                    <a:pt x="308890" y="120181"/>
                  </a:cubicBezTo>
                  <a:cubicBezTo>
                    <a:pt x="310419" y="124767"/>
                    <a:pt x="311030" y="127826"/>
                    <a:pt x="311030" y="127826"/>
                  </a:cubicBezTo>
                  <a:cubicBezTo>
                    <a:pt x="312338" y="129925"/>
                    <a:pt x="313366" y="132187"/>
                    <a:pt x="314089" y="134553"/>
                  </a:cubicBezTo>
                  <a:cubicBezTo>
                    <a:pt x="315436" y="139665"/>
                    <a:pt x="315436" y="145038"/>
                    <a:pt x="314089" y="150149"/>
                  </a:cubicBezTo>
                  <a:cubicBezTo>
                    <a:pt x="314089" y="162993"/>
                    <a:pt x="303997" y="176448"/>
                    <a:pt x="307055" y="178895"/>
                  </a:cubicBezTo>
                  <a:cubicBezTo>
                    <a:pt x="310113" y="181341"/>
                    <a:pt x="323568" y="172779"/>
                    <a:pt x="331825" y="155959"/>
                  </a:cubicBezTo>
                  <a:cubicBezTo>
                    <a:pt x="335767" y="148117"/>
                    <a:pt x="337359" y="139303"/>
                    <a:pt x="336412" y="130578"/>
                  </a:cubicBezTo>
                  <a:cubicBezTo>
                    <a:pt x="336684" y="127824"/>
                    <a:pt x="336580" y="125047"/>
                    <a:pt x="336105" y="122321"/>
                  </a:cubicBezTo>
                  <a:close/>
                </a:path>
              </a:pathLst>
            </a:custGeom>
            <a:solidFill>
              <a:srgbClr val="FF6875"/>
            </a:solidFill>
            <a:ln w="30569"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34A583AB-F334-4A66-B24C-DCF5D0406F5E}"/>
                </a:ext>
              </a:extLst>
            </p:cNvPr>
            <p:cNvSpPr/>
            <p:nvPr/>
          </p:nvSpPr>
          <p:spPr>
            <a:xfrm>
              <a:off x="17141176" y="4294696"/>
              <a:ext cx="89162" cy="49808"/>
            </a:xfrm>
            <a:custGeom>
              <a:avLst/>
              <a:gdLst>
                <a:gd name="connsiteX0" fmla="*/ 77440 w 78197"/>
                <a:gd name="connsiteY0" fmla="*/ 13417 h 43616"/>
                <a:gd name="connsiteX1" fmla="*/ 46860 w 78197"/>
                <a:gd name="connsiteY1" fmla="*/ 41857 h 43616"/>
                <a:gd name="connsiteX2" fmla="*/ 684 w 78197"/>
                <a:gd name="connsiteY2" fmla="*/ 30542 h 43616"/>
                <a:gd name="connsiteX3" fmla="*/ 31264 w 78197"/>
                <a:gd name="connsiteY3" fmla="*/ 1797 h 43616"/>
                <a:gd name="connsiteX4" fmla="*/ 77440 w 78197"/>
                <a:gd name="connsiteY4" fmla="*/ 13417 h 43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97" h="43616">
                  <a:moveTo>
                    <a:pt x="77440" y="13417"/>
                  </a:moveTo>
                  <a:cubicBezTo>
                    <a:pt x="81722" y="24426"/>
                    <a:pt x="67349" y="37270"/>
                    <a:pt x="46860" y="41857"/>
                  </a:cubicBezTo>
                  <a:cubicBezTo>
                    <a:pt x="26372" y="46443"/>
                    <a:pt x="4659" y="41857"/>
                    <a:pt x="684" y="30542"/>
                  </a:cubicBezTo>
                  <a:cubicBezTo>
                    <a:pt x="-3291" y="19227"/>
                    <a:pt x="10469" y="6690"/>
                    <a:pt x="31264" y="1797"/>
                  </a:cubicBezTo>
                  <a:cubicBezTo>
                    <a:pt x="52059" y="-3096"/>
                    <a:pt x="73464" y="2408"/>
                    <a:pt x="77440" y="13417"/>
                  </a:cubicBezTo>
                  <a:close/>
                </a:path>
              </a:pathLst>
            </a:custGeom>
            <a:solidFill>
              <a:srgbClr val="F9C584">
                <a:alpha val="60000"/>
              </a:srgbClr>
            </a:solidFill>
            <a:ln w="30569"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CFE29DFB-EA1C-4B82-92F2-F859C83608E9}"/>
                </a:ext>
              </a:extLst>
            </p:cNvPr>
            <p:cNvSpPr/>
            <p:nvPr/>
          </p:nvSpPr>
          <p:spPr>
            <a:xfrm>
              <a:off x="16908106" y="4488544"/>
              <a:ext cx="572105" cy="337897"/>
            </a:xfrm>
            <a:custGeom>
              <a:avLst/>
              <a:gdLst>
                <a:gd name="connsiteX0" fmla="*/ 20080 w 501749"/>
                <a:gd name="connsiteY0" fmla="*/ 16141 h 295890"/>
                <a:gd name="connsiteX1" fmla="*/ 12741 w 501749"/>
                <a:gd name="connsiteY1" fmla="*/ 25621 h 295890"/>
                <a:gd name="connsiteX2" fmla="*/ 12741 w 501749"/>
                <a:gd name="connsiteY2" fmla="*/ 139379 h 295890"/>
                <a:gd name="connsiteX3" fmla="*/ 169312 w 501749"/>
                <a:gd name="connsiteY3" fmla="*/ 278825 h 295890"/>
                <a:gd name="connsiteX4" fmla="*/ 501108 w 501749"/>
                <a:gd name="connsiteY4" fmla="*/ 132345 h 295890"/>
                <a:gd name="connsiteX5" fmla="*/ 425647 w 501749"/>
                <a:gd name="connsiteY5" fmla="*/ 35988 h 295890"/>
                <a:gd name="connsiteX6" fmla="*/ 385515 w 501749"/>
                <a:gd name="connsiteY6" fmla="*/ 40605 h 295890"/>
                <a:gd name="connsiteX7" fmla="*/ 246680 w 501749"/>
                <a:gd name="connsiteY7" fmla="*/ 125618 h 295890"/>
                <a:gd name="connsiteX8" fmla="*/ 136897 w 501749"/>
                <a:gd name="connsiteY8" fmla="*/ 54672 h 295890"/>
                <a:gd name="connsiteX9" fmla="*/ 20080 w 501749"/>
                <a:gd name="connsiteY9" fmla="*/ 16141 h 29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749" h="295890">
                  <a:moveTo>
                    <a:pt x="20080" y="16141"/>
                  </a:moveTo>
                  <a:cubicBezTo>
                    <a:pt x="17415" y="19125"/>
                    <a:pt x="14963" y="22293"/>
                    <a:pt x="12741" y="25621"/>
                  </a:cubicBezTo>
                  <a:cubicBezTo>
                    <a:pt x="-4247" y="61637"/>
                    <a:pt x="-4247" y="103362"/>
                    <a:pt x="12741" y="139379"/>
                  </a:cubicBezTo>
                  <a:cubicBezTo>
                    <a:pt x="45243" y="204124"/>
                    <a:pt x="101251" y="254007"/>
                    <a:pt x="169312" y="278825"/>
                  </a:cubicBezTo>
                  <a:cubicBezTo>
                    <a:pt x="308452" y="324695"/>
                    <a:pt x="483983" y="278825"/>
                    <a:pt x="501108" y="132345"/>
                  </a:cubicBezTo>
                  <a:cubicBezTo>
                    <a:pt x="506879" y="84899"/>
                    <a:pt x="473094" y="41758"/>
                    <a:pt x="425647" y="35988"/>
                  </a:cubicBezTo>
                  <a:cubicBezTo>
                    <a:pt x="412093" y="34339"/>
                    <a:pt x="398340" y="35921"/>
                    <a:pt x="385515" y="40605"/>
                  </a:cubicBezTo>
                  <a:cubicBezTo>
                    <a:pt x="336280" y="59259"/>
                    <a:pt x="302336" y="124089"/>
                    <a:pt x="246680" y="125618"/>
                  </a:cubicBezTo>
                  <a:cubicBezTo>
                    <a:pt x="197752" y="127453"/>
                    <a:pt x="165337" y="88922"/>
                    <a:pt x="136897" y="54672"/>
                  </a:cubicBezTo>
                  <a:cubicBezTo>
                    <a:pt x="108458" y="20422"/>
                    <a:pt x="56471" y="-24531"/>
                    <a:pt x="20080" y="16141"/>
                  </a:cubicBezTo>
                  <a:close/>
                </a:path>
              </a:pathLst>
            </a:custGeom>
            <a:solidFill>
              <a:srgbClr val="5B2914"/>
            </a:solidFill>
            <a:ln w="30569"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F693292A-F7DE-4A44-9B71-6E660B9A3047}"/>
                </a:ext>
              </a:extLst>
            </p:cNvPr>
            <p:cNvSpPr/>
            <p:nvPr/>
          </p:nvSpPr>
          <p:spPr>
            <a:xfrm>
              <a:off x="17062108" y="4699891"/>
              <a:ext cx="377970" cy="126697"/>
            </a:xfrm>
            <a:custGeom>
              <a:avLst/>
              <a:gdLst>
                <a:gd name="connsiteX0" fmla="*/ 331490 w 331489"/>
                <a:gd name="connsiteY0" fmla="*/ 31369 h 110946"/>
                <a:gd name="connsiteX1" fmla="*/ 214062 w 331489"/>
                <a:gd name="connsiteY1" fmla="*/ 789 h 110946"/>
                <a:gd name="connsiteX2" fmla="*/ 0 w 331489"/>
                <a:gd name="connsiteY2" fmla="*/ 80298 h 110946"/>
                <a:gd name="connsiteX3" fmla="*/ 33332 w 331489"/>
                <a:gd name="connsiteY3" fmla="*/ 94671 h 110946"/>
                <a:gd name="connsiteX4" fmla="*/ 331490 w 331489"/>
                <a:gd name="connsiteY4" fmla="*/ 31369 h 110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89" h="110946">
                  <a:moveTo>
                    <a:pt x="331490" y="31369"/>
                  </a:moveTo>
                  <a:cubicBezTo>
                    <a:pt x="294737" y="13557"/>
                    <a:pt x="254834" y="3166"/>
                    <a:pt x="214062" y="789"/>
                  </a:cubicBezTo>
                  <a:cubicBezTo>
                    <a:pt x="119569" y="-5632"/>
                    <a:pt x="36391" y="27700"/>
                    <a:pt x="0" y="80298"/>
                  </a:cubicBezTo>
                  <a:cubicBezTo>
                    <a:pt x="10677" y="86039"/>
                    <a:pt x="21829" y="90848"/>
                    <a:pt x="33332" y="94671"/>
                  </a:cubicBezTo>
                  <a:cubicBezTo>
                    <a:pt x="141587" y="129226"/>
                    <a:pt x="270329" y="109043"/>
                    <a:pt x="331490" y="31369"/>
                  </a:cubicBezTo>
                  <a:close/>
                </a:path>
              </a:pathLst>
            </a:custGeom>
            <a:solidFill>
              <a:srgbClr val="FF6875"/>
            </a:solidFill>
            <a:ln w="30569"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34119B9-FA3C-4898-A273-94507148ABDF}"/>
                </a:ext>
              </a:extLst>
            </p:cNvPr>
            <p:cNvSpPr/>
            <p:nvPr/>
          </p:nvSpPr>
          <p:spPr>
            <a:xfrm>
              <a:off x="17681160" y="3950558"/>
              <a:ext cx="494939" cy="392330"/>
            </a:xfrm>
            <a:custGeom>
              <a:avLst/>
              <a:gdLst>
                <a:gd name="connsiteX0" fmla="*/ 427388 w 434073"/>
                <a:gd name="connsiteY0" fmla="*/ 204684 h 343556"/>
                <a:gd name="connsiteX1" fmla="*/ 421578 w 434073"/>
                <a:gd name="connsiteY1" fmla="*/ 183889 h 343556"/>
                <a:gd name="connsiteX2" fmla="*/ 370509 w 434073"/>
                <a:gd name="connsiteY2" fmla="*/ 86338 h 343556"/>
                <a:gd name="connsiteX3" fmla="*/ 357971 w 434073"/>
                <a:gd name="connsiteY3" fmla="*/ 71659 h 343556"/>
                <a:gd name="connsiteX4" fmla="*/ 335341 w 434073"/>
                <a:gd name="connsiteY4" fmla="*/ 46889 h 343556"/>
                <a:gd name="connsiteX5" fmla="*/ 314852 w 434073"/>
                <a:gd name="connsiteY5" fmla="*/ 30376 h 343556"/>
                <a:gd name="connsiteX6" fmla="*/ 301092 w 434073"/>
                <a:gd name="connsiteY6" fmla="*/ 20285 h 343556"/>
                <a:gd name="connsiteX7" fmla="*/ 295587 w 434073"/>
                <a:gd name="connsiteY7" fmla="*/ 17227 h 343556"/>
                <a:gd name="connsiteX8" fmla="*/ 274181 w 434073"/>
                <a:gd name="connsiteY8" fmla="*/ 9276 h 343556"/>
                <a:gd name="connsiteX9" fmla="*/ 213020 w 434073"/>
                <a:gd name="connsiteY9" fmla="*/ 102 h 343556"/>
                <a:gd name="connsiteX10" fmla="*/ 172043 w 434073"/>
                <a:gd name="connsiteY10" fmla="*/ 7441 h 343556"/>
                <a:gd name="connsiteX11" fmla="*/ 130148 w 434073"/>
                <a:gd name="connsiteY11" fmla="*/ 27624 h 343556"/>
                <a:gd name="connsiteX12" fmla="*/ 92534 w 434073"/>
                <a:gd name="connsiteY12" fmla="*/ 59734 h 343556"/>
                <a:gd name="connsiteX13" fmla="*/ 61954 w 434073"/>
                <a:gd name="connsiteY13" fmla="*/ 99182 h 343556"/>
                <a:gd name="connsiteX14" fmla="*/ 3240 w 434073"/>
                <a:gd name="connsiteY14" fmla="*/ 264927 h 343556"/>
                <a:gd name="connsiteX15" fmla="*/ 5074 w 434073"/>
                <a:gd name="connsiteY15" fmla="*/ 343518 h 343556"/>
                <a:gd name="connsiteX16" fmla="*/ 39019 w 434073"/>
                <a:gd name="connsiteY16" fmla="*/ 276547 h 343556"/>
                <a:gd name="connsiteX17" fmla="*/ 112717 w 434073"/>
                <a:gd name="connsiteY17" fmla="*/ 148722 h 343556"/>
                <a:gd name="connsiteX18" fmla="*/ 210268 w 434073"/>
                <a:gd name="connsiteY18" fmla="*/ 101629 h 343556"/>
                <a:gd name="connsiteX19" fmla="*/ 253387 w 434073"/>
                <a:gd name="connsiteY19" fmla="*/ 117836 h 343556"/>
                <a:gd name="connsiteX20" fmla="*/ 265312 w 434073"/>
                <a:gd name="connsiteY20" fmla="*/ 124257 h 343556"/>
                <a:gd name="connsiteX21" fmla="*/ 279379 w 434073"/>
                <a:gd name="connsiteY21" fmla="*/ 132209 h 343556"/>
                <a:gd name="connsiteX22" fmla="*/ 296504 w 434073"/>
                <a:gd name="connsiteY22" fmla="*/ 146887 h 343556"/>
                <a:gd name="connsiteX23" fmla="*/ 306290 w 434073"/>
                <a:gd name="connsiteY23" fmla="*/ 155449 h 343556"/>
                <a:gd name="connsiteX24" fmla="*/ 315770 w 434073"/>
                <a:gd name="connsiteY24" fmla="*/ 167070 h 343556"/>
                <a:gd name="connsiteX25" fmla="*/ 335953 w 434073"/>
                <a:gd name="connsiteY25" fmla="*/ 193063 h 343556"/>
                <a:gd name="connsiteX26" fmla="*/ 355218 w 434073"/>
                <a:gd name="connsiteY26" fmla="*/ 223643 h 343556"/>
                <a:gd name="connsiteX27" fmla="*/ 363475 w 434073"/>
                <a:gd name="connsiteY27" fmla="*/ 241380 h 343556"/>
                <a:gd name="connsiteX28" fmla="*/ 368063 w 434073"/>
                <a:gd name="connsiteY28" fmla="*/ 251166 h 343556"/>
                <a:gd name="connsiteX29" fmla="*/ 374790 w 434073"/>
                <a:gd name="connsiteY29" fmla="*/ 268902 h 343556"/>
                <a:gd name="connsiteX30" fmla="*/ 427388 w 434073"/>
                <a:gd name="connsiteY30" fmla="*/ 308351 h 343556"/>
                <a:gd name="connsiteX31" fmla="*/ 427388 w 434073"/>
                <a:gd name="connsiteY31" fmla="*/ 204684 h 34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4073" h="343556">
                  <a:moveTo>
                    <a:pt x="427388" y="204684"/>
                  </a:moveTo>
                  <a:cubicBezTo>
                    <a:pt x="425859" y="197650"/>
                    <a:pt x="423718" y="190616"/>
                    <a:pt x="421578" y="183889"/>
                  </a:cubicBezTo>
                  <a:cubicBezTo>
                    <a:pt x="410260" y="148690"/>
                    <a:pt x="392985" y="115695"/>
                    <a:pt x="370509" y="86338"/>
                  </a:cubicBezTo>
                  <a:lnTo>
                    <a:pt x="357971" y="71659"/>
                  </a:lnTo>
                  <a:cubicBezTo>
                    <a:pt x="349714" y="62486"/>
                    <a:pt x="342680" y="53617"/>
                    <a:pt x="335341" y="46889"/>
                  </a:cubicBezTo>
                  <a:lnTo>
                    <a:pt x="314852" y="30376"/>
                  </a:lnTo>
                  <a:lnTo>
                    <a:pt x="301092" y="20285"/>
                  </a:lnTo>
                  <a:lnTo>
                    <a:pt x="295587" y="17227"/>
                  </a:lnTo>
                  <a:lnTo>
                    <a:pt x="274181" y="9276"/>
                  </a:lnTo>
                  <a:cubicBezTo>
                    <a:pt x="254530" y="2491"/>
                    <a:pt x="233797" y="-619"/>
                    <a:pt x="213020" y="102"/>
                  </a:cubicBezTo>
                  <a:cubicBezTo>
                    <a:pt x="200176" y="2243"/>
                    <a:pt x="186110" y="4077"/>
                    <a:pt x="172043" y="7441"/>
                  </a:cubicBezTo>
                  <a:cubicBezTo>
                    <a:pt x="157700" y="13354"/>
                    <a:pt x="143712" y="20093"/>
                    <a:pt x="130148" y="27624"/>
                  </a:cubicBezTo>
                  <a:cubicBezTo>
                    <a:pt x="116780" y="37314"/>
                    <a:pt x="104202" y="48051"/>
                    <a:pt x="92534" y="59734"/>
                  </a:cubicBezTo>
                  <a:cubicBezTo>
                    <a:pt x="81583" y="72277"/>
                    <a:pt x="71371" y="85449"/>
                    <a:pt x="61954" y="99182"/>
                  </a:cubicBezTo>
                  <a:cubicBezTo>
                    <a:pt x="31507" y="149953"/>
                    <a:pt x="11543" y="206311"/>
                    <a:pt x="3240" y="264927"/>
                  </a:cubicBezTo>
                  <a:cubicBezTo>
                    <a:pt x="-1347" y="311714"/>
                    <a:pt x="-1347" y="342295"/>
                    <a:pt x="5074" y="343518"/>
                  </a:cubicBezTo>
                  <a:cubicBezTo>
                    <a:pt x="11497" y="344741"/>
                    <a:pt x="24035" y="316913"/>
                    <a:pt x="39019" y="276547"/>
                  </a:cubicBezTo>
                  <a:cubicBezTo>
                    <a:pt x="56983" y="230459"/>
                    <a:pt x="81831" y="187360"/>
                    <a:pt x="112717" y="148722"/>
                  </a:cubicBezTo>
                  <a:cubicBezTo>
                    <a:pt x="135446" y="117860"/>
                    <a:pt x="171965" y="100230"/>
                    <a:pt x="210268" y="101629"/>
                  </a:cubicBezTo>
                  <a:cubicBezTo>
                    <a:pt x="225520" y="104315"/>
                    <a:pt x="240141" y="109811"/>
                    <a:pt x="253387" y="117836"/>
                  </a:cubicBezTo>
                  <a:cubicBezTo>
                    <a:pt x="253387" y="117836"/>
                    <a:pt x="257973" y="117836"/>
                    <a:pt x="265312" y="124257"/>
                  </a:cubicBezTo>
                  <a:lnTo>
                    <a:pt x="279379" y="132209"/>
                  </a:lnTo>
                  <a:cubicBezTo>
                    <a:pt x="284884" y="136184"/>
                    <a:pt x="290082" y="141688"/>
                    <a:pt x="296504" y="146887"/>
                  </a:cubicBezTo>
                  <a:cubicBezTo>
                    <a:pt x="302926" y="152086"/>
                    <a:pt x="302926" y="152697"/>
                    <a:pt x="306290" y="155449"/>
                  </a:cubicBezTo>
                  <a:lnTo>
                    <a:pt x="315770" y="167070"/>
                  </a:lnTo>
                  <a:cubicBezTo>
                    <a:pt x="323176" y="175186"/>
                    <a:pt x="329924" y="183878"/>
                    <a:pt x="335953" y="193063"/>
                  </a:cubicBezTo>
                  <a:lnTo>
                    <a:pt x="355218" y="223643"/>
                  </a:lnTo>
                  <a:lnTo>
                    <a:pt x="363475" y="241380"/>
                  </a:lnTo>
                  <a:cubicBezTo>
                    <a:pt x="365004" y="244438"/>
                    <a:pt x="365922" y="246273"/>
                    <a:pt x="368063" y="251166"/>
                  </a:cubicBezTo>
                  <a:lnTo>
                    <a:pt x="374790" y="268902"/>
                  </a:lnTo>
                  <a:cubicBezTo>
                    <a:pt x="382435" y="290002"/>
                    <a:pt x="410262" y="365842"/>
                    <a:pt x="427388" y="308351"/>
                  </a:cubicBezTo>
                  <a:cubicBezTo>
                    <a:pt x="436303" y="274370"/>
                    <a:pt x="436303" y="238665"/>
                    <a:pt x="427388" y="204684"/>
                  </a:cubicBezTo>
                  <a:close/>
                </a:path>
              </a:pathLst>
            </a:custGeom>
            <a:solidFill>
              <a:srgbClr val="5B2914"/>
            </a:solidFill>
            <a:ln w="30569"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CE93FEF-4481-4822-9ED7-D395AFE6BDA9}"/>
                </a:ext>
              </a:extLst>
            </p:cNvPr>
            <p:cNvSpPr/>
            <p:nvPr/>
          </p:nvSpPr>
          <p:spPr>
            <a:xfrm>
              <a:off x="16511594" y="3761813"/>
              <a:ext cx="456281" cy="423545"/>
            </a:xfrm>
            <a:custGeom>
              <a:avLst/>
              <a:gdLst>
                <a:gd name="connsiteX0" fmla="*/ 364773 w 400169"/>
                <a:gd name="connsiteY0" fmla="*/ 93213 h 370890"/>
                <a:gd name="connsiteX1" fmla="*/ 338474 w 400169"/>
                <a:gd name="connsiteY1" fmla="*/ 54682 h 370890"/>
                <a:gd name="connsiteX2" fmla="*/ 305448 w 400169"/>
                <a:gd name="connsiteY2" fmla="*/ 24101 h 370890"/>
                <a:gd name="connsiteX3" fmla="*/ 270280 w 400169"/>
                <a:gd name="connsiteY3" fmla="*/ 7282 h 370890"/>
                <a:gd name="connsiteX4" fmla="*/ 214319 w 400169"/>
                <a:gd name="connsiteY4" fmla="*/ 249 h 370890"/>
                <a:gd name="connsiteX5" fmla="*/ 192912 w 400169"/>
                <a:gd name="connsiteY5" fmla="*/ 2084 h 370890"/>
                <a:gd name="connsiteX6" fmla="*/ 187408 w 400169"/>
                <a:gd name="connsiteY6" fmla="*/ 2084 h 370890"/>
                <a:gd name="connsiteX7" fmla="*/ 172729 w 400169"/>
                <a:gd name="connsiteY7" fmla="*/ 7894 h 370890"/>
                <a:gd name="connsiteX8" fmla="*/ 150406 w 400169"/>
                <a:gd name="connsiteY8" fmla="*/ 17679 h 370890"/>
                <a:gd name="connsiteX9" fmla="*/ 124413 w 400169"/>
                <a:gd name="connsiteY9" fmla="*/ 34499 h 370890"/>
                <a:gd name="connsiteX10" fmla="*/ 109734 w 400169"/>
                <a:gd name="connsiteY10" fmla="*/ 44590 h 370890"/>
                <a:gd name="connsiteX11" fmla="*/ 31142 w 400169"/>
                <a:gd name="connsiteY11" fmla="*/ 155597 h 370890"/>
                <a:gd name="connsiteX12" fmla="*/ 4844 w 400169"/>
                <a:gd name="connsiteY12" fmla="*/ 291372 h 370890"/>
                <a:gd name="connsiteX13" fmla="*/ 62946 w 400169"/>
                <a:gd name="connsiteY13" fmla="*/ 210335 h 370890"/>
                <a:gd name="connsiteX14" fmla="*/ 73038 w 400169"/>
                <a:gd name="connsiteY14" fmla="*/ 195350 h 370890"/>
                <a:gd name="connsiteX15" fmla="*/ 79460 w 400169"/>
                <a:gd name="connsiteY15" fmla="*/ 187705 h 370890"/>
                <a:gd name="connsiteX16" fmla="*/ 90774 w 400169"/>
                <a:gd name="connsiteY16" fmla="*/ 173639 h 370890"/>
                <a:gd name="connsiteX17" fmla="*/ 115544 w 400169"/>
                <a:gd name="connsiteY17" fmla="*/ 150397 h 370890"/>
                <a:gd name="connsiteX18" fmla="*/ 249486 w 400169"/>
                <a:gd name="connsiteY18" fmla="*/ 99023 h 370890"/>
                <a:gd name="connsiteX19" fmla="*/ 326243 w 400169"/>
                <a:gd name="connsiteY19" fmla="*/ 166605 h 370890"/>
                <a:gd name="connsiteX20" fmla="*/ 362939 w 400169"/>
                <a:gd name="connsiteY20" fmla="*/ 301158 h 370890"/>
                <a:gd name="connsiteX21" fmla="*/ 377617 w 400169"/>
                <a:gd name="connsiteY21" fmla="*/ 370881 h 370890"/>
                <a:gd name="connsiteX22" fmla="*/ 397494 w 400169"/>
                <a:gd name="connsiteY22" fmla="*/ 299629 h 370890"/>
                <a:gd name="connsiteX23" fmla="*/ 383427 w 400169"/>
                <a:gd name="connsiteY23" fmla="*/ 134190 h 370890"/>
                <a:gd name="connsiteX24" fmla="*/ 364774 w 400169"/>
                <a:gd name="connsiteY24" fmla="*/ 93213 h 37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0169" h="370890">
                  <a:moveTo>
                    <a:pt x="364773" y="93213"/>
                  </a:moveTo>
                  <a:cubicBezTo>
                    <a:pt x="357075" y="79672"/>
                    <a:pt x="348278" y="66785"/>
                    <a:pt x="338474" y="54682"/>
                  </a:cubicBezTo>
                  <a:cubicBezTo>
                    <a:pt x="328120" y="43803"/>
                    <a:pt x="317089" y="33589"/>
                    <a:pt x="305448" y="24101"/>
                  </a:cubicBezTo>
                  <a:cubicBezTo>
                    <a:pt x="293521" y="17374"/>
                    <a:pt x="281290" y="12175"/>
                    <a:pt x="270280" y="7282"/>
                  </a:cubicBezTo>
                  <a:cubicBezTo>
                    <a:pt x="252207" y="1563"/>
                    <a:pt x="233245" y="-821"/>
                    <a:pt x="214319" y="249"/>
                  </a:cubicBezTo>
                  <a:lnTo>
                    <a:pt x="192912" y="2084"/>
                  </a:lnTo>
                  <a:lnTo>
                    <a:pt x="187408" y="2084"/>
                  </a:lnTo>
                  <a:lnTo>
                    <a:pt x="172729" y="7894"/>
                  </a:lnTo>
                  <a:lnTo>
                    <a:pt x="150406" y="17679"/>
                  </a:lnTo>
                  <a:cubicBezTo>
                    <a:pt x="142455" y="21961"/>
                    <a:pt x="133893" y="28383"/>
                    <a:pt x="124413" y="34499"/>
                  </a:cubicBezTo>
                  <a:lnTo>
                    <a:pt x="109734" y="44590"/>
                  </a:lnTo>
                  <a:cubicBezTo>
                    <a:pt x="77066" y="76558"/>
                    <a:pt x="50441" y="114163"/>
                    <a:pt x="31142" y="155597"/>
                  </a:cubicBezTo>
                  <a:cubicBezTo>
                    <a:pt x="18299" y="183730"/>
                    <a:pt x="-11670" y="260181"/>
                    <a:pt x="4844" y="291372"/>
                  </a:cubicBezTo>
                  <a:cubicBezTo>
                    <a:pt x="28390" y="276082"/>
                    <a:pt x="47045" y="233882"/>
                    <a:pt x="62946" y="210335"/>
                  </a:cubicBezTo>
                  <a:lnTo>
                    <a:pt x="73038" y="195350"/>
                  </a:lnTo>
                  <a:cubicBezTo>
                    <a:pt x="75790" y="191681"/>
                    <a:pt x="77319" y="190458"/>
                    <a:pt x="79460" y="187705"/>
                  </a:cubicBezTo>
                  <a:lnTo>
                    <a:pt x="90774" y="173639"/>
                  </a:lnTo>
                  <a:lnTo>
                    <a:pt x="115544" y="150397"/>
                  </a:lnTo>
                  <a:cubicBezTo>
                    <a:pt x="149743" y="113330"/>
                    <a:pt x="199271" y="94332"/>
                    <a:pt x="249486" y="99023"/>
                  </a:cubicBezTo>
                  <a:cubicBezTo>
                    <a:pt x="284617" y="107578"/>
                    <a:pt x="313308" y="132840"/>
                    <a:pt x="326243" y="166605"/>
                  </a:cubicBezTo>
                  <a:cubicBezTo>
                    <a:pt x="345089" y="209385"/>
                    <a:pt x="357457" y="254734"/>
                    <a:pt x="362939" y="301158"/>
                  </a:cubicBezTo>
                  <a:cubicBezTo>
                    <a:pt x="366914" y="341830"/>
                    <a:pt x="371501" y="370269"/>
                    <a:pt x="377617" y="370881"/>
                  </a:cubicBezTo>
                  <a:cubicBezTo>
                    <a:pt x="383734" y="371493"/>
                    <a:pt x="390766" y="343359"/>
                    <a:pt x="397494" y="299629"/>
                  </a:cubicBezTo>
                  <a:cubicBezTo>
                    <a:pt x="403766" y="244095"/>
                    <a:pt x="398985" y="187868"/>
                    <a:pt x="383427" y="134190"/>
                  </a:cubicBezTo>
                  <a:cubicBezTo>
                    <a:pt x="378002" y="120184"/>
                    <a:pt x="371773" y="106502"/>
                    <a:pt x="364774" y="93213"/>
                  </a:cubicBezTo>
                  <a:close/>
                </a:path>
              </a:pathLst>
            </a:custGeom>
            <a:solidFill>
              <a:srgbClr val="5B2914"/>
            </a:solidFill>
            <a:ln w="30569"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6A2AB922-8057-4AA2-A661-9ECD5B7D44AC}"/>
                </a:ext>
              </a:extLst>
            </p:cNvPr>
            <p:cNvSpPr/>
            <p:nvPr/>
          </p:nvSpPr>
          <p:spPr>
            <a:xfrm>
              <a:off x="16678905" y="2499151"/>
              <a:ext cx="2516439" cy="1876520"/>
            </a:xfrm>
            <a:custGeom>
              <a:avLst/>
              <a:gdLst>
                <a:gd name="connsiteX0" fmla="*/ 2206976 w 2206975"/>
                <a:gd name="connsiteY0" fmla="*/ 1353024 h 1643230"/>
                <a:gd name="connsiteX1" fmla="*/ 1868453 w 2206975"/>
                <a:gd name="connsiteY1" fmla="*/ 1369843 h 1643230"/>
                <a:gd name="connsiteX2" fmla="*/ 1576411 w 2206975"/>
                <a:gd name="connsiteY2" fmla="*/ 177214 h 1643230"/>
                <a:gd name="connsiteX3" fmla="*/ 455339 w 2206975"/>
                <a:gd name="connsiteY3" fmla="*/ 80275 h 1643230"/>
                <a:gd name="connsiteX4" fmla="*/ 0 w 2206975"/>
                <a:gd name="connsiteY4" fmla="*/ 452130 h 1643230"/>
                <a:gd name="connsiteX5" fmla="*/ 133024 w 2206975"/>
                <a:gd name="connsiteY5" fmla="*/ 363448 h 1643230"/>
                <a:gd name="connsiteX6" fmla="*/ 597537 w 2206975"/>
                <a:gd name="connsiteY6" fmla="*/ 584848 h 1643230"/>
                <a:gd name="connsiteX7" fmla="*/ 1219234 w 2206975"/>
                <a:gd name="connsiteY7" fmla="*/ 556409 h 1643230"/>
                <a:gd name="connsiteX8" fmla="*/ 1569377 w 2206975"/>
                <a:gd name="connsiteY8" fmla="*/ 934992 h 1643230"/>
                <a:gd name="connsiteX9" fmla="*/ 1669375 w 2206975"/>
                <a:gd name="connsiteY9" fmla="*/ 1299509 h 1643230"/>
                <a:gd name="connsiteX10" fmla="*/ 1597817 w 2206975"/>
                <a:gd name="connsiteY10" fmla="*/ 1635891 h 1643230"/>
                <a:gd name="connsiteX11" fmla="*/ 1805151 w 2206975"/>
                <a:gd name="connsiteY11" fmla="*/ 1643230 h 1643230"/>
                <a:gd name="connsiteX12" fmla="*/ 1962334 w 2206975"/>
                <a:gd name="connsiteY12" fmla="*/ 1337428 h 1643230"/>
                <a:gd name="connsiteX13" fmla="*/ 2206976 w 2206975"/>
                <a:gd name="connsiteY13" fmla="*/ 1353024 h 164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6975" h="1643230">
                  <a:moveTo>
                    <a:pt x="2206976" y="1353024"/>
                  </a:moveTo>
                  <a:cubicBezTo>
                    <a:pt x="2033891" y="1216636"/>
                    <a:pt x="1868453" y="1369843"/>
                    <a:pt x="1868453" y="1369843"/>
                  </a:cubicBezTo>
                  <a:cubicBezTo>
                    <a:pt x="1868453" y="1369843"/>
                    <a:pt x="2265996" y="639281"/>
                    <a:pt x="1576411" y="177214"/>
                  </a:cubicBezTo>
                  <a:cubicBezTo>
                    <a:pt x="1576411" y="177214"/>
                    <a:pt x="1141866" y="-145713"/>
                    <a:pt x="455339" y="80275"/>
                  </a:cubicBezTo>
                  <a:cubicBezTo>
                    <a:pt x="216202" y="158866"/>
                    <a:pt x="80425" y="294336"/>
                    <a:pt x="0" y="452130"/>
                  </a:cubicBezTo>
                  <a:cubicBezTo>
                    <a:pt x="36814" y="412595"/>
                    <a:pt x="82370" y="382224"/>
                    <a:pt x="133024" y="363448"/>
                  </a:cubicBezTo>
                  <a:cubicBezTo>
                    <a:pt x="133023" y="363448"/>
                    <a:pt x="325984" y="635000"/>
                    <a:pt x="597537" y="584848"/>
                  </a:cubicBezTo>
                  <a:cubicBezTo>
                    <a:pt x="869090" y="534697"/>
                    <a:pt x="1097524" y="513596"/>
                    <a:pt x="1219234" y="556409"/>
                  </a:cubicBezTo>
                  <a:cubicBezTo>
                    <a:pt x="1203638" y="696772"/>
                    <a:pt x="1240639" y="862211"/>
                    <a:pt x="1569377" y="934992"/>
                  </a:cubicBezTo>
                  <a:cubicBezTo>
                    <a:pt x="1569377" y="934992"/>
                    <a:pt x="1455007" y="1206545"/>
                    <a:pt x="1669375" y="1299509"/>
                  </a:cubicBezTo>
                  <a:lnTo>
                    <a:pt x="1597817" y="1635891"/>
                  </a:lnTo>
                  <a:lnTo>
                    <a:pt x="1805151" y="1643230"/>
                  </a:lnTo>
                  <a:lnTo>
                    <a:pt x="1962334" y="1337428"/>
                  </a:lnTo>
                  <a:cubicBezTo>
                    <a:pt x="1962334" y="1337428"/>
                    <a:pt x="2039395" y="1433756"/>
                    <a:pt x="2206976" y="1353024"/>
                  </a:cubicBezTo>
                  <a:close/>
                </a:path>
              </a:pathLst>
            </a:custGeom>
            <a:solidFill>
              <a:srgbClr val="FFBDC0">
                <a:alpha val="50000"/>
              </a:srgbClr>
            </a:solidFill>
            <a:ln w="30569"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AF35DD54-8945-4E6F-BF74-F67ABD6234DA}"/>
                </a:ext>
              </a:extLst>
            </p:cNvPr>
            <p:cNvSpPr/>
            <p:nvPr/>
          </p:nvSpPr>
          <p:spPr>
            <a:xfrm>
              <a:off x="16356587" y="1944748"/>
              <a:ext cx="3290213" cy="2374700"/>
            </a:xfrm>
            <a:custGeom>
              <a:avLst/>
              <a:gdLst>
                <a:gd name="connsiteX0" fmla="*/ 170452 w 2885592"/>
                <a:gd name="connsiteY0" fmla="*/ 1441879 h 2079476"/>
                <a:gd name="connsiteX1" fmla="*/ 476254 w 2885592"/>
                <a:gd name="connsiteY1" fmla="*/ 799694 h 2079476"/>
                <a:gd name="connsiteX2" fmla="*/ 940768 w 2885592"/>
                <a:gd name="connsiteY2" fmla="*/ 1021400 h 2079476"/>
                <a:gd name="connsiteX3" fmla="*/ 1562464 w 2885592"/>
                <a:gd name="connsiteY3" fmla="*/ 992655 h 2079476"/>
                <a:gd name="connsiteX4" fmla="*/ 1912607 w 2885592"/>
                <a:gd name="connsiteY4" fmla="*/ 1371544 h 2079476"/>
                <a:gd name="connsiteX5" fmla="*/ 2012605 w 2885592"/>
                <a:gd name="connsiteY5" fmla="*/ 1735755 h 2079476"/>
                <a:gd name="connsiteX6" fmla="*/ 1941048 w 2885592"/>
                <a:gd name="connsiteY6" fmla="*/ 2072137 h 2079476"/>
                <a:gd name="connsiteX7" fmla="*/ 2148381 w 2885592"/>
                <a:gd name="connsiteY7" fmla="*/ 2079476 h 2079476"/>
                <a:gd name="connsiteX8" fmla="*/ 2305564 w 2885592"/>
                <a:gd name="connsiteY8" fmla="*/ 1772145 h 2079476"/>
                <a:gd name="connsiteX9" fmla="*/ 2555710 w 2885592"/>
                <a:gd name="connsiteY9" fmla="*/ 1786518 h 2079476"/>
                <a:gd name="connsiteX10" fmla="*/ 2670080 w 2885592"/>
                <a:gd name="connsiteY10" fmla="*/ 1550744 h 2079476"/>
                <a:gd name="connsiteX11" fmla="*/ 2884141 w 2885592"/>
                <a:gd name="connsiteY11" fmla="*/ 1200601 h 2079476"/>
                <a:gd name="connsiteX12" fmla="*/ 2612589 w 2885592"/>
                <a:gd name="connsiteY12" fmla="*/ 922015 h 2079476"/>
                <a:gd name="connsiteX13" fmla="*/ 2712587 w 2885592"/>
                <a:gd name="connsiteY13" fmla="*/ 550465 h 2079476"/>
                <a:gd name="connsiteX14" fmla="*/ 2005266 w 2885592"/>
                <a:gd name="connsiteY14" fmla="*/ 421722 h 2079476"/>
                <a:gd name="connsiteX15" fmla="*/ 1819338 w 2885592"/>
                <a:gd name="connsiteY15" fmla="*/ 135797 h 2079476"/>
                <a:gd name="connsiteX16" fmla="*/ 1326384 w 2885592"/>
                <a:gd name="connsiteY16" fmla="*/ 292979 h 2079476"/>
                <a:gd name="connsiteX17" fmla="*/ 1208651 w 2885592"/>
                <a:gd name="connsiteY17" fmla="*/ 16228 h 2079476"/>
                <a:gd name="connsiteX18" fmla="*/ 682977 w 2885592"/>
                <a:gd name="connsiteY18" fmla="*/ 341908 h 2079476"/>
                <a:gd name="connsiteX19" fmla="*/ 554539 w 2885592"/>
                <a:gd name="connsiteY19" fmla="*/ 314385 h 2079476"/>
                <a:gd name="connsiteX20" fmla="*/ 226719 w 2885592"/>
                <a:gd name="connsiteY20" fmla="*/ 716821 h 2079476"/>
                <a:gd name="connsiteX21" fmla="*/ 14492 w 2885592"/>
                <a:gd name="connsiteY21" fmla="*/ 928742 h 2079476"/>
                <a:gd name="connsiteX22" fmla="*/ 118771 w 2885592"/>
                <a:gd name="connsiteY22" fmla="*/ 1207634 h 2079476"/>
                <a:gd name="connsiteX23" fmla="*/ 88191 w 2885592"/>
                <a:gd name="connsiteY23" fmla="*/ 1738507 h 2079476"/>
                <a:gd name="connsiteX24" fmla="*/ 170452 w 2885592"/>
                <a:gd name="connsiteY24" fmla="*/ 1441879 h 2079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85592" h="2079476">
                  <a:moveTo>
                    <a:pt x="170452" y="1441879"/>
                  </a:moveTo>
                  <a:cubicBezTo>
                    <a:pt x="170452" y="1441879"/>
                    <a:pt x="163418" y="913146"/>
                    <a:pt x="476254" y="799694"/>
                  </a:cubicBezTo>
                  <a:cubicBezTo>
                    <a:pt x="476254" y="799694"/>
                    <a:pt x="669215" y="1071246"/>
                    <a:pt x="940768" y="1021400"/>
                  </a:cubicBezTo>
                  <a:cubicBezTo>
                    <a:pt x="1212320" y="971555"/>
                    <a:pt x="1440755" y="949842"/>
                    <a:pt x="1562464" y="992655"/>
                  </a:cubicBezTo>
                  <a:cubicBezTo>
                    <a:pt x="1546868" y="1133018"/>
                    <a:pt x="1583870" y="1299986"/>
                    <a:pt x="1912607" y="1371544"/>
                  </a:cubicBezTo>
                  <a:cubicBezTo>
                    <a:pt x="1912607" y="1371544"/>
                    <a:pt x="1798238" y="1643097"/>
                    <a:pt x="2012605" y="1735755"/>
                  </a:cubicBezTo>
                  <a:lnTo>
                    <a:pt x="1941048" y="2072137"/>
                  </a:lnTo>
                  <a:lnTo>
                    <a:pt x="2148381" y="2079476"/>
                  </a:lnTo>
                  <a:lnTo>
                    <a:pt x="2305564" y="1772145"/>
                  </a:lnTo>
                  <a:cubicBezTo>
                    <a:pt x="2305564" y="1772145"/>
                    <a:pt x="2384155" y="1872142"/>
                    <a:pt x="2555710" y="1786518"/>
                  </a:cubicBezTo>
                  <a:cubicBezTo>
                    <a:pt x="2727265" y="1700893"/>
                    <a:pt x="2670080" y="1550744"/>
                    <a:pt x="2670080" y="1550744"/>
                  </a:cubicBezTo>
                  <a:cubicBezTo>
                    <a:pt x="2810994" y="1494188"/>
                    <a:pt x="2898041" y="1351804"/>
                    <a:pt x="2884141" y="1200601"/>
                  </a:cubicBezTo>
                  <a:cubicBezTo>
                    <a:pt x="2869770" y="929048"/>
                    <a:pt x="2612589" y="922015"/>
                    <a:pt x="2612589" y="922015"/>
                  </a:cubicBezTo>
                  <a:cubicBezTo>
                    <a:pt x="2612589" y="922015"/>
                    <a:pt x="2833989" y="700308"/>
                    <a:pt x="2712587" y="550465"/>
                  </a:cubicBezTo>
                  <a:cubicBezTo>
                    <a:pt x="2591182" y="400622"/>
                    <a:pt x="2298225" y="300318"/>
                    <a:pt x="2005266" y="421722"/>
                  </a:cubicBezTo>
                  <a:cubicBezTo>
                    <a:pt x="2005266" y="421722"/>
                    <a:pt x="2012299" y="200321"/>
                    <a:pt x="1819338" y="135797"/>
                  </a:cubicBezTo>
                  <a:cubicBezTo>
                    <a:pt x="1626376" y="71272"/>
                    <a:pt x="1326384" y="292979"/>
                    <a:pt x="1326384" y="292979"/>
                  </a:cubicBezTo>
                  <a:cubicBezTo>
                    <a:pt x="1326384" y="292979"/>
                    <a:pt x="1362775" y="58429"/>
                    <a:pt x="1208651" y="16228"/>
                  </a:cubicBezTo>
                  <a:cubicBezTo>
                    <a:pt x="827009" y="-87745"/>
                    <a:pt x="682977" y="341908"/>
                    <a:pt x="682977" y="341908"/>
                  </a:cubicBezTo>
                  <a:cubicBezTo>
                    <a:pt x="682977" y="341908"/>
                    <a:pt x="662794" y="315303"/>
                    <a:pt x="554539" y="314385"/>
                  </a:cubicBezTo>
                  <a:cubicBezTo>
                    <a:pt x="298583" y="312550"/>
                    <a:pt x="212346" y="545266"/>
                    <a:pt x="226719" y="716821"/>
                  </a:cubicBezTo>
                  <a:cubicBezTo>
                    <a:pt x="226719" y="716821"/>
                    <a:pt x="78405" y="724772"/>
                    <a:pt x="14492" y="928742"/>
                  </a:cubicBezTo>
                  <a:cubicBezTo>
                    <a:pt x="-49420" y="1132713"/>
                    <a:pt x="118771" y="1207634"/>
                    <a:pt x="118771" y="1207634"/>
                  </a:cubicBezTo>
                  <a:cubicBezTo>
                    <a:pt x="101646" y="1384082"/>
                    <a:pt x="74735" y="1561141"/>
                    <a:pt x="88191" y="1738507"/>
                  </a:cubicBezTo>
                  <a:cubicBezTo>
                    <a:pt x="156079" y="1639733"/>
                    <a:pt x="170452" y="1559918"/>
                    <a:pt x="170452" y="1441879"/>
                  </a:cubicBezTo>
                  <a:close/>
                </a:path>
              </a:pathLst>
            </a:custGeom>
            <a:solidFill>
              <a:srgbClr val="93362A"/>
            </a:solidFill>
            <a:ln w="30569"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DEB9245A-3E4A-41DC-83B1-2BF6DB35BA1E}"/>
                </a:ext>
              </a:extLst>
            </p:cNvPr>
            <p:cNvSpPr/>
            <p:nvPr/>
          </p:nvSpPr>
          <p:spPr>
            <a:xfrm>
              <a:off x="16356242" y="2492693"/>
              <a:ext cx="3289163" cy="1825358"/>
            </a:xfrm>
            <a:custGeom>
              <a:avLst/>
              <a:gdLst>
                <a:gd name="connsiteX0" fmla="*/ 2613809 w 2884671"/>
                <a:gd name="connsiteY0" fmla="*/ 440661 h 1598428"/>
                <a:gd name="connsiteX1" fmla="*/ 2713805 w 2884671"/>
                <a:gd name="connsiteY1" fmla="*/ 69111 h 1598428"/>
                <a:gd name="connsiteX2" fmla="*/ 2640412 w 2884671"/>
                <a:gd name="connsiteY2" fmla="*/ 0 h 1598428"/>
                <a:gd name="connsiteX3" fmla="*/ 2419319 w 2884671"/>
                <a:gd name="connsiteY3" fmla="*/ 435768 h 1598428"/>
                <a:gd name="connsiteX4" fmla="*/ 2745609 w 2884671"/>
                <a:gd name="connsiteY4" fmla="*/ 588670 h 1598428"/>
                <a:gd name="connsiteX5" fmla="*/ 1945325 w 2884671"/>
                <a:gd name="connsiteY5" fmla="*/ 726281 h 1598428"/>
                <a:gd name="connsiteX6" fmla="*/ 1675301 w 2884671"/>
                <a:gd name="connsiteY6" fmla="*/ 313447 h 1598428"/>
                <a:gd name="connsiteX7" fmla="*/ 812938 w 2884671"/>
                <a:gd name="connsiteY7" fmla="*/ 379501 h 1598428"/>
                <a:gd name="connsiteX8" fmla="*/ 405304 w 2884671"/>
                <a:gd name="connsiteY8" fmla="*/ 53515 h 1598428"/>
                <a:gd name="connsiteX9" fmla="*/ 318761 w 2884671"/>
                <a:gd name="connsiteY9" fmla="*/ 226600 h 1598428"/>
                <a:gd name="connsiteX10" fmla="*/ 246286 w 2884671"/>
                <a:gd name="connsiteY10" fmla="*/ 62078 h 1598428"/>
                <a:gd name="connsiteX11" fmla="*/ 227021 w 2884671"/>
                <a:gd name="connsiteY11" fmla="*/ 235468 h 1598428"/>
                <a:gd name="connsiteX12" fmla="*/ 149959 w 2884671"/>
                <a:gd name="connsiteY12" fmla="*/ 262072 h 1598428"/>
                <a:gd name="connsiteX13" fmla="*/ 149959 w 2884671"/>
                <a:gd name="connsiteY13" fmla="*/ 527509 h 1598428"/>
                <a:gd name="connsiteX14" fmla="*/ 25497 w 2884671"/>
                <a:gd name="connsiteY14" fmla="*/ 415891 h 1598428"/>
                <a:gd name="connsiteX15" fmla="*/ 14183 w 2884671"/>
                <a:gd name="connsiteY15" fmla="*/ 446472 h 1598428"/>
                <a:gd name="connsiteX16" fmla="*/ 118461 w 2884671"/>
                <a:gd name="connsiteY16" fmla="*/ 725363 h 1598428"/>
                <a:gd name="connsiteX17" fmla="*/ 87881 w 2884671"/>
                <a:gd name="connsiteY17" fmla="*/ 1256236 h 1598428"/>
                <a:gd name="connsiteX18" fmla="*/ 169530 w 2884671"/>
                <a:gd name="connsiteY18" fmla="*/ 961137 h 1598428"/>
                <a:gd name="connsiteX19" fmla="*/ 475332 w 2884671"/>
                <a:gd name="connsiteY19" fmla="*/ 318952 h 1598428"/>
                <a:gd name="connsiteX20" fmla="*/ 939846 w 2884671"/>
                <a:gd name="connsiteY20" fmla="*/ 540659 h 1598428"/>
                <a:gd name="connsiteX21" fmla="*/ 1561543 w 2884671"/>
                <a:gd name="connsiteY21" fmla="*/ 511913 h 1598428"/>
                <a:gd name="connsiteX22" fmla="*/ 1911686 w 2884671"/>
                <a:gd name="connsiteY22" fmla="*/ 890802 h 1598428"/>
                <a:gd name="connsiteX23" fmla="*/ 1892726 w 2884671"/>
                <a:gd name="connsiteY23" fmla="*/ 951963 h 1598428"/>
                <a:gd name="connsiteX24" fmla="*/ 2142260 w 2884671"/>
                <a:gd name="connsiteY24" fmla="*/ 1194770 h 1598428"/>
                <a:gd name="connsiteX25" fmla="*/ 1891810 w 2884671"/>
                <a:gd name="connsiteY25" fmla="*/ 1123518 h 1598428"/>
                <a:gd name="connsiteX26" fmla="*/ 2011684 w 2884671"/>
                <a:gd name="connsiteY26" fmla="*/ 1254707 h 1598428"/>
                <a:gd name="connsiteX27" fmla="*/ 1940125 w 2884671"/>
                <a:gd name="connsiteY27" fmla="*/ 1591090 h 1598428"/>
                <a:gd name="connsiteX28" fmla="*/ 2147460 w 2884671"/>
                <a:gd name="connsiteY28" fmla="*/ 1598429 h 1598428"/>
                <a:gd name="connsiteX29" fmla="*/ 2304643 w 2884671"/>
                <a:gd name="connsiteY29" fmla="*/ 1291098 h 1598428"/>
                <a:gd name="connsiteX30" fmla="*/ 2554789 w 2884671"/>
                <a:gd name="connsiteY30" fmla="*/ 1305470 h 1598428"/>
                <a:gd name="connsiteX31" fmla="*/ 2669159 w 2884671"/>
                <a:gd name="connsiteY31" fmla="*/ 1069697 h 1598428"/>
                <a:gd name="connsiteX32" fmla="*/ 2883221 w 2884671"/>
                <a:gd name="connsiteY32" fmla="*/ 719553 h 1598428"/>
                <a:gd name="connsiteX33" fmla="*/ 2613809 w 2884671"/>
                <a:gd name="connsiteY33" fmla="*/ 440661 h 159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84671" h="1598428">
                  <a:moveTo>
                    <a:pt x="2613809" y="440661"/>
                  </a:moveTo>
                  <a:cubicBezTo>
                    <a:pt x="2613809" y="440661"/>
                    <a:pt x="2835209" y="218955"/>
                    <a:pt x="2713805" y="69111"/>
                  </a:cubicBezTo>
                  <a:cubicBezTo>
                    <a:pt x="2692292" y="43129"/>
                    <a:pt x="2667640" y="19914"/>
                    <a:pt x="2640412" y="0"/>
                  </a:cubicBezTo>
                  <a:cubicBezTo>
                    <a:pt x="2653869" y="214062"/>
                    <a:pt x="2337974" y="444637"/>
                    <a:pt x="2419319" y="435768"/>
                  </a:cubicBezTo>
                  <a:cubicBezTo>
                    <a:pt x="2511060" y="425371"/>
                    <a:pt x="2720227" y="476440"/>
                    <a:pt x="2745609" y="588670"/>
                  </a:cubicBezTo>
                  <a:cubicBezTo>
                    <a:pt x="2770992" y="700899"/>
                    <a:pt x="2241036" y="838204"/>
                    <a:pt x="1945325" y="726281"/>
                  </a:cubicBezTo>
                  <a:cubicBezTo>
                    <a:pt x="1649613" y="614357"/>
                    <a:pt x="1675301" y="313447"/>
                    <a:pt x="1675301" y="313447"/>
                  </a:cubicBezTo>
                  <a:cubicBezTo>
                    <a:pt x="1675301" y="313447"/>
                    <a:pt x="1109567" y="384699"/>
                    <a:pt x="812938" y="379501"/>
                  </a:cubicBezTo>
                  <a:cubicBezTo>
                    <a:pt x="516310" y="374302"/>
                    <a:pt x="405304" y="53515"/>
                    <a:pt x="405304" y="53515"/>
                  </a:cubicBezTo>
                  <a:cubicBezTo>
                    <a:pt x="405304" y="53515"/>
                    <a:pt x="400105" y="236997"/>
                    <a:pt x="318761" y="226600"/>
                  </a:cubicBezTo>
                  <a:cubicBezTo>
                    <a:pt x="283594" y="222318"/>
                    <a:pt x="260965" y="146785"/>
                    <a:pt x="246286" y="62078"/>
                  </a:cubicBezTo>
                  <a:cubicBezTo>
                    <a:pt x="228906" y="118125"/>
                    <a:pt x="222368" y="176972"/>
                    <a:pt x="227021" y="235468"/>
                  </a:cubicBezTo>
                  <a:cubicBezTo>
                    <a:pt x="199746" y="238810"/>
                    <a:pt x="173486" y="247876"/>
                    <a:pt x="149959" y="262072"/>
                  </a:cubicBezTo>
                  <a:cubicBezTo>
                    <a:pt x="180539" y="369715"/>
                    <a:pt x="205920" y="501210"/>
                    <a:pt x="149959" y="527509"/>
                  </a:cubicBezTo>
                  <a:cubicBezTo>
                    <a:pt x="93997" y="553808"/>
                    <a:pt x="53936" y="481639"/>
                    <a:pt x="25497" y="415891"/>
                  </a:cubicBezTo>
                  <a:cubicBezTo>
                    <a:pt x="21522" y="425983"/>
                    <a:pt x="17546" y="436380"/>
                    <a:pt x="14183" y="446472"/>
                  </a:cubicBezTo>
                  <a:cubicBezTo>
                    <a:pt x="-48813" y="647384"/>
                    <a:pt x="118461" y="725363"/>
                    <a:pt x="118461" y="725363"/>
                  </a:cubicBezTo>
                  <a:cubicBezTo>
                    <a:pt x="101336" y="901811"/>
                    <a:pt x="74426" y="1078871"/>
                    <a:pt x="87881" y="1256236"/>
                  </a:cubicBezTo>
                  <a:cubicBezTo>
                    <a:pt x="156074" y="1158991"/>
                    <a:pt x="171364" y="1079177"/>
                    <a:pt x="169530" y="961137"/>
                  </a:cubicBezTo>
                  <a:cubicBezTo>
                    <a:pt x="169530" y="961137"/>
                    <a:pt x="162497" y="432405"/>
                    <a:pt x="475332" y="318952"/>
                  </a:cubicBezTo>
                  <a:cubicBezTo>
                    <a:pt x="475332" y="318952"/>
                    <a:pt x="668293" y="590504"/>
                    <a:pt x="939846" y="540659"/>
                  </a:cubicBezTo>
                  <a:cubicBezTo>
                    <a:pt x="1211399" y="490813"/>
                    <a:pt x="1439833" y="469101"/>
                    <a:pt x="1561543" y="511913"/>
                  </a:cubicBezTo>
                  <a:cubicBezTo>
                    <a:pt x="1545946" y="652276"/>
                    <a:pt x="1582948" y="819245"/>
                    <a:pt x="1911686" y="890802"/>
                  </a:cubicBezTo>
                  <a:cubicBezTo>
                    <a:pt x="1903774" y="910661"/>
                    <a:pt x="1897435" y="931111"/>
                    <a:pt x="1892726" y="951963"/>
                  </a:cubicBezTo>
                  <a:cubicBezTo>
                    <a:pt x="2040429" y="995387"/>
                    <a:pt x="2202810" y="1106393"/>
                    <a:pt x="2142260" y="1194770"/>
                  </a:cubicBezTo>
                  <a:cubicBezTo>
                    <a:pt x="2095473" y="1263269"/>
                    <a:pt x="1964589" y="1178868"/>
                    <a:pt x="1891810" y="1123518"/>
                  </a:cubicBezTo>
                  <a:cubicBezTo>
                    <a:pt x="1909246" y="1183479"/>
                    <a:pt x="1953534" y="1231947"/>
                    <a:pt x="2011684" y="1254707"/>
                  </a:cubicBezTo>
                  <a:lnTo>
                    <a:pt x="1940125" y="1591090"/>
                  </a:lnTo>
                  <a:lnTo>
                    <a:pt x="2147460" y="1598429"/>
                  </a:lnTo>
                  <a:lnTo>
                    <a:pt x="2304643" y="1291098"/>
                  </a:lnTo>
                  <a:cubicBezTo>
                    <a:pt x="2304643" y="1291098"/>
                    <a:pt x="2383233" y="1391095"/>
                    <a:pt x="2554789" y="1305470"/>
                  </a:cubicBezTo>
                  <a:cubicBezTo>
                    <a:pt x="2726344" y="1219846"/>
                    <a:pt x="2669159" y="1069697"/>
                    <a:pt x="2669159" y="1069697"/>
                  </a:cubicBezTo>
                  <a:cubicBezTo>
                    <a:pt x="2810074" y="1013140"/>
                    <a:pt x="2897120" y="870756"/>
                    <a:pt x="2883221" y="719553"/>
                  </a:cubicBezTo>
                  <a:cubicBezTo>
                    <a:pt x="2870988" y="447695"/>
                    <a:pt x="2613809" y="440661"/>
                    <a:pt x="2613809" y="440661"/>
                  </a:cubicBezTo>
                  <a:close/>
                </a:path>
              </a:pathLst>
            </a:custGeom>
            <a:solidFill>
              <a:srgbClr val="93362A">
                <a:alpha val="40000"/>
              </a:srgbClr>
            </a:solidFill>
            <a:ln w="30569"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85CC3A34-8D63-4033-9C95-70A442D3B560}"/>
                </a:ext>
              </a:extLst>
            </p:cNvPr>
            <p:cNvSpPr/>
            <p:nvPr/>
          </p:nvSpPr>
          <p:spPr>
            <a:xfrm>
              <a:off x="17656262" y="1949311"/>
              <a:ext cx="217988" cy="514745"/>
            </a:xfrm>
            <a:custGeom>
              <a:avLst/>
              <a:gdLst>
                <a:gd name="connsiteX0" fmla="*/ 17125 w 191180"/>
                <a:gd name="connsiteY0" fmla="*/ 450753 h 450752"/>
                <a:gd name="connsiteX1" fmla="*/ 188680 w 191180"/>
                <a:gd name="connsiteY1" fmla="*/ 277363 h 450752"/>
                <a:gd name="connsiteX2" fmla="*/ 69723 w 191180"/>
                <a:gd name="connsiteY2" fmla="*/ 10703 h 450752"/>
                <a:gd name="connsiteX3" fmla="*/ 18960 w 191180"/>
                <a:gd name="connsiteY3" fmla="*/ 0 h 450752"/>
                <a:gd name="connsiteX4" fmla="*/ 0 w 191180"/>
                <a:gd name="connsiteY4" fmla="*/ 442496 h 450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180" h="450752">
                  <a:moveTo>
                    <a:pt x="17125" y="450753"/>
                  </a:moveTo>
                  <a:lnTo>
                    <a:pt x="188680" y="277363"/>
                  </a:lnTo>
                  <a:cubicBezTo>
                    <a:pt x="193572" y="231798"/>
                    <a:pt x="204582" y="47399"/>
                    <a:pt x="69723" y="10703"/>
                  </a:cubicBezTo>
                  <a:cubicBezTo>
                    <a:pt x="53011" y="6205"/>
                    <a:pt x="36065" y="2632"/>
                    <a:pt x="18960" y="0"/>
                  </a:cubicBezTo>
                  <a:cubicBezTo>
                    <a:pt x="94798" y="130883"/>
                    <a:pt x="0" y="442496"/>
                    <a:pt x="0" y="442496"/>
                  </a:cubicBezTo>
                  <a:close/>
                </a:path>
              </a:pathLst>
            </a:custGeom>
            <a:solidFill>
              <a:srgbClr val="93362A">
                <a:alpha val="40000"/>
              </a:srgbClr>
            </a:solidFill>
            <a:ln w="30569"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73ADF09A-E137-407C-86B1-67160D2517B5}"/>
                </a:ext>
              </a:extLst>
            </p:cNvPr>
            <p:cNvSpPr/>
            <p:nvPr/>
          </p:nvSpPr>
          <p:spPr>
            <a:xfrm>
              <a:off x="18370015" y="2110300"/>
              <a:ext cx="337522" cy="488903"/>
            </a:xfrm>
            <a:custGeom>
              <a:avLst/>
              <a:gdLst>
                <a:gd name="connsiteX0" fmla="*/ 239443 w 296015"/>
                <a:gd name="connsiteY0" fmla="*/ 275222 h 428123"/>
                <a:gd name="connsiteX1" fmla="*/ 81649 w 296015"/>
                <a:gd name="connsiteY1" fmla="*/ 0 h 428123"/>
                <a:gd name="connsiteX2" fmla="*/ 0 w 296015"/>
                <a:gd name="connsiteY2" fmla="*/ 428123 h 428123"/>
                <a:gd name="connsiteX3" fmla="*/ 290511 w 296015"/>
                <a:gd name="connsiteY3" fmla="*/ 265131 h 428123"/>
                <a:gd name="connsiteX4" fmla="*/ 296016 w 296015"/>
                <a:gd name="connsiteY4" fmla="*/ 253510 h 428123"/>
                <a:gd name="connsiteX5" fmla="*/ 239443 w 296015"/>
                <a:gd name="connsiteY5" fmla="*/ 275222 h 42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015" h="428123">
                  <a:moveTo>
                    <a:pt x="239443" y="275222"/>
                  </a:moveTo>
                  <a:cubicBezTo>
                    <a:pt x="239443" y="275222"/>
                    <a:pt x="245253" y="76451"/>
                    <a:pt x="81649" y="0"/>
                  </a:cubicBezTo>
                  <a:cubicBezTo>
                    <a:pt x="101221" y="174613"/>
                    <a:pt x="0" y="428123"/>
                    <a:pt x="0" y="428123"/>
                  </a:cubicBezTo>
                  <a:lnTo>
                    <a:pt x="290511" y="265131"/>
                  </a:lnTo>
                  <a:lnTo>
                    <a:pt x="296016" y="253510"/>
                  </a:lnTo>
                  <a:cubicBezTo>
                    <a:pt x="277974" y="260849"/>
                    <a:pt x="259015" y="267271"/>
                    <a:pt x="239443" y="275222"/>
                  </a:cubicBezTo>
                  <a:close/>
                </a:path>
              </a:pathLst>
            </a:custGeom>
            <a:solidFill>
              <a:srgbClr val="93362A">
                <a:alpha val="40000"/>
              </a:srgbClr>
            </a:solidFill>
            <a:ln w="30569"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CFCC5787-6833-4613-8EF7-9759AD07A0BE}"/>
                </a:ext>
              </a:extLst>
            </p:cNvPr>
            <p:cNvSpPr/>
            <p:nvPr/>
          </p:nvSpPr>
          <p:spPr>
            <a:xfrm>
              <a:off x="16830914" y="2600951"/>
              <a:ext cx="1296068" cy="516841"/>
            </a:xfrm>
            <a:custGeom>
              <a:avLst/>
              <a:gdLst>
                <a:gd name="connsiteX0" fmla="*/ 1136683 w 1136682"/>
                <a:gd name="connsiteY0" fmla="*/ 417420 h 452587"/>
                <a:gd name="connsiteX1" fmla="*/ 1106103 w 1136682"/>
                <a:gd name="connsiteY1" fmla="*/ 414361 h 452587"/>
                <a:gd name="connsiteX2" fmla="*/ 1027817 w 1136682"/>
                <a:gd name="connsiteY2" fmla="*/ 401518 h 452587"/>
                <a:gd name="connsiteX3" fmla="*/ 918341 w 1136682"/>
                <a:gd name="connsiteY3" fmla="*/ 386533 h 452587"/>
                <a:gd name="connsiteX4" fmla="*/ 792350 w 1136682"/>
                <a:gd name="connsiteY4" fmla="*/ 396013 h 452587"/>
                <a:gd name="connsiteX5" fmla="*/ 556576 w 1136682"/>
                <a:gd name="connsiteY5" fmla="*/ 441578 h 452587"/>
                <a:gd name="connsiteX6" fmla="*/ 446182 w 1136682"/>
                <a:gd name="connsiteY6" fmla="*/ 452587 h 452587"/>
                <a:gd name="connsiteX7" fmla="*/ 415601 w 1136682"/>
                <a:gd name="connsiteY7" fmla="*/ 452587 h 452587"/>
                <a:gd name="connsiteX8" fmla="*/ 335480 w 1136682"/>
                <a:gd name="connsiteY8" fmla="*/ 442801 h 452587"/>
                <a:gd name="connsiteX9" fmla="*/ 227532 w 1136682"/>
                <a:gd name="connsiteY9" fmla="*/ 401824 h 452587"/>
                <a:gd name="connsiteX10" fmla="*/ 123560 w 1136682"/>
                <a:gd name="connsiteY10" fmla="*/ 321704 h 452587"/>
                <a:gd name="connsiteX11" fmla="*/ 45274 w 1136682"/>
                <a:gd name="connsiteY11" fmla="*/ 217119 h 452587"/>
                <a:gd name="connsiteX12" fmla="*/ 5826 w 1136682"/>
                <a:gd name="connsiteY12" fmla="*/ 110700 h 452587"/>
                <a:gd name="connsiteX13" fmla="*/ 627 w 1136682"/>
                <a:gd name="connsiteY13" fmla="*/ 30580 h 452587"/>
                <a:gd name="connsiteX14" fmla="*/ 5519 w 1136682"/>
                <a:gd name="connsiteY14" fmla="*/ 0 h 452587"/>
                <a:gd name="connsiteX15" fmla="*/ 16528 w 1136682"/>
                <a:gd name="connsiteY15" fmla="*/ 107336 h 452587"/>
                <a:gd name="connsiteX16" fmla="*/ 138849 w 1136682"/>
                <a:gd name="connsiteY16" fmla="*/ 306720 h 452587"/>
                <a:gd name="connsiteX17" fmla="*/ 240069 w 1136682"/>
                <a:gd name="connsiteY17" fmla="*/ 380112 h 452587"/>
                <a:gd name="connsiteX18" fmla="*/ 341901 w 1136682"/>
                <a:gd name="connsiteY18" fmla="*/ 416197 h 452587"/>
                <a:gd name="connsiteX19" fmla="*/ 418658 w 1136682"/>
                <a:gd name="connsiteY19" fmla="*/ 424147 h 452587"/>
                <a:gd name="connsiteX20" fmla="*/ 449239 w 1136682"/>
                <a:gd name="connsiteY20" fmla="*/ 424147 h 452587"/>
                <a:gd name="connsiteX21" fmla="*/ 555964 w 1136682"/>
                <a:gd name="connsiteY21" fmla="*/ 415585 h 452587"/>
                <a:gd name="connsiteX22" fmla="*/ 792961 w 1136682"/>
                <a:gd name="connsiteY22" fmla="*/ 376137 h 452587"/>
                <a:gd name="connsiteX23" fmla="*/ 922315 w 1136682"/>
                <a:gd name="connsiteY23" fmla="*/ 370938 h 452587"/>
                <a:gd name="connsiteX24" fmla="*/ 1033628 w 1136682"/>
                <a:gd name="connsiteY24" fmla="*/ 390815 h 452587"/>
                <a:gd name="connsiteX25" fmla="*/ 1110384 w 1136682"/>
                <a:gd name="connsiteY25" fmla="*/ 408857 h 452587"/>
                <a:gd name="connsiteX26" fmla="*/ 1136682 w 1136682"/>
                <a:gd name="connsiteY26" fmla="*/ 417420 h 452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36682" h="452587">
                  <a:moveTo>
                    <a:pt x="1136683" y="417420"/>
                  </a:moveTo>
                  <a:cubicBezTo>
                    <a:pt x="1126406" y="417563"/>
                    <a:pt x="1116147" y="416538"/>
                    <a:pt x="1106103" y="414361"/>
                  </a:cubicBezTo>
                  <a:lnTo>
                    <a:pt x="1027817" y="401518"/>
                  </a:lnTo>
                  <a:cubicBezTo>
                    <a:pt x="991761" y="393738"/>
                    <a:pt x="955161" y="388729"/>
                    <a:pt x="918341" y="386533"/>
                  </a:cubicBezTo>
                  <a:cubicBezTo>
                    <a:pt x="876151" y="386118"/>
                    <a:pt x="834002" y="389290"/>
                    <a:pt x="792350" y="396013"/>
                  </a:cubicBezTo>
                  <a:cubicBezTo>
                    <a:pt x="706725" y="409163"/>
                    <a:pt x="622323" y="432098"/>
                    <a:pt x="556576" y="441578"/>
                  </a:cubicBezTo>
                  <a:cubicBezTo>
                    <a:pt x="520056" y="447639"/>
                    <a:pt x="483180" y="451317"/>
                    <a:pt x="446182" y="452587"/>
                  </a:cubicBezTo>
                  <a:lnTo>
                    <a:pt x="415601" y="452587"/>
                  </a:lnTo>
                  <a:cubicBezTo>
                    <a:pt x="388698" y="451196"/>
                    <a:pt x="361926" y="447927"/>
                    <a:pt x="335480" y="442801"/>
                  </a:cubicBezTo>
                  <a:cubicBezTo>
                    <a:pt x="297741" y="434313"/>
                    <a:pt x="261397" y="420517"/>
                    <a:pt x="227532" y="401824"/>
                  </a:cubicBezTo>
                  <a:cubicBezTo>
                    <a:pt x="189404" y="379952"/>
                    <a:pt x="154426" y="352998"/>
                    <a:pt x="123560" y="321704"/>
                  </a:cubicBezTo>
                  <a:cubicBezTo>
                    <a:pt x="92372" y="290962"/>
                    <a:pt x="65982" y="255706"/>
                    <a:pt x="45274" y="217119"/>
                  </a:cubicBezTo>
                  <a:cubicBezTo>
                    <a:pt x="27102" y="183716"/>
                    <a:pt x="13818" y="147878"/>
                    <a:pt x="5826" y="110700"/>
                  </a:cubicBezTo>
                  <a:cubicBezTo>
                    <a:pt x="679" y="84325"/>
                    <a:pt x="-1068" y="57399"/>
                    <a:pt x="627" y="30580"/>
                  </a:cubicBezTo>
                  <a:cubicBezTo>
                    <a:pt x="993" y="20225"/>
                    <a:pt x="2637" y="9953"/>
                    <a:pt x="5519" y="0"/>
                  </a:cubicBezTo>
                  <a:cubicBezTo>
                    <a:pt x="5434" y="36065"/>
                    <a:pt x="9124" y="72040"/>
                    <a:pt x="16528" y="107336"/>
                  </a:cubicBezTo>
                  <a:cubicBezTo>
                    <a:pt x="38121" y="183812"/>
                    <a:pt x="80457" y="252820"/>
                    <a:pt x="138849" y="306720"/>
                  </a:cubicBezTo>
                  <a:cubicBezTo>
                    <a:pt x="169132" y="335628"/>
                    <a:pt x="203180" y="360315"/>
                    <a:pt x="240069" y="380112"/>
                  </a:cubicBezTo>
                  <a:cubicBezTo>
                    <a:pt x="272173" y="396811"/>
                    <a:pt x="306447" y="408956"/>
                    <a:pt x="341901" y="416197"/>
                  </a:cubicBezTo>
                  <a:cubicBezTo>
                    <a:pt x="367269" y="420639"/>
                    <a:pt x="392917" y="423296"/>
                    <a:pt x="418658" y="424147"/>
                  </a:cubicBezTo>
                  <a:lnTo>
                    <a:pt x="449239" y="424147"/>
                  </a:lnTo>
                  <a:cubicBezTo>
                    <a:pt x="484963" y="423629"/>
                    <a:pt x="520615" y="420769"/>
                    <a:pt x="555964" y="415585"/>
                  </a:cubicBezTo>
                  <a:cubicBezTo>
                    <a:pt x="620182" y="407634"/>
                    <a:pt x="705195" y="387145"/>
                    <a:pt x="792961" y="376137"/>
                  </a:cubicBezTo>
                  <a:cubicBezTo>
                    <a:pt x="835832" y="370487"/>
                    <a:pt x="879128" y="368747"/>
                    <a:pt x="922315" y="370938"/>
                  </a:cubicBezTo>
                  <a:cubicBezTo>
                    <a:pt x="959926" y="374323"/>
                    <a:pt x="997170" y="380974"/>
                    <a:pt x="1033628" y="390815"/>
                  </a:cubicBezTo>
                  <a:lnTo>
                    <a:pt x="1110384" y="408857"/>
                  </a:lnTo>
                  <a:cubicBezTo>
                    <a:pt x="1119493" y="410524"/>
                    <a:pt x="1128338" y="413403"/>
                    <a:pt x="1136682" y="417420"/>
                  </a:cubicBezTo>
                  <a:close/>
                </a:path>
              </a:pathLst>
            </a:custGeom>
            <a:solidFill>
              <a:srgbClr val="BF590C"/>
            </a:solidFill>
            <a:ln w="30569"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FE22F9F7-4116-4C36-8D73-964744A44005}"/>
                </a:ext>
              </a:extLst>
            </p:cNvPr>
            <p:cNvSpPr/>
            <p:nvPr/>
          </p:nvSpPr>
          <p:spPr>
            <a:xfrm>
              <a:off x="18121052" y="2914197"/>
              <a:ext cx="517452" cy="623474"/>
            </a:xfrm>
            <a:custGeom>
              <a:avLst/>
              <a:gdLst>
                <a:gd name="connsiteX0" fmla="*/ 453814 w 453817"/>
                <a:gd name="connsiteY0" fmla="*/ 545552 h 545963"/>
                <a:gd name="connsiteX1" fmla="*/ 389901 w 453817"/>
                <a:gd name="connsiteY1" fmla="*/ 539130 h 545963"/>
                <a:gd name="connsiteX2" fmla="*/ 256265 w 453817"/>
                <a:gd name="connsiteY2" fmla="*/ 493565 h 545963"/>
                <a:gd name="connsiteX3" fmla="*/ 133945 w 453817"/>
                <a:gd name="connsiteY3" fmla="*/ 418337 h 545963"/>
                <a:gd name="connsiteX4" fmla="*/ 85628 w 453817"/>
                <a:gd name="connsiteY4" fmla="*/ 374608 h 545963"/>
                <a:gd name="connsiteX5" fmla="*/ 73702 w 453817"/>
                <a:gd name="connsiteY5" fmla="*/ 360847 h 545963"/>
                <a:gd name="connsiteX6" fmla="*/ 45568 w 453817"/>
                <a:gd name="connsiteY6" fmla="*/ 322316 h 545963"/>
                <a:gd name="connsiteX7" fmla="*/ 14988 w 453817"/>
                <a:gd name="connsiteY7" fmla="*/ 261155 h 545963"/>
                <a:gd name="connsiteX8" fmla="*/ 4 w 453817"/>
                <a:gd name="connsiteY8" fmla="*/ 184399 h 545963"/>
                <a:gd name="connsiteX9" fmla="*/ 41899 w 453817"/>
                <a:gd name="connsiteY9" fmla="*/ 48011 h 545963"/>
                <a:gd name="connsiteX10" fmla="*/ 85017 w 453817"/>
                <a:gd name="connsiteY10" fmla="*/ 0 h 545963"/>
                <a:gd name="connsiteX11" fmla="*/ 51378 w 453817"/>
                <a:gd name="connsiteY11" fmla="*/ 53822 h 545963"/>
                <a:gd name="connsiteX12" fmla="*/ 20798 w 453817"/>
                <a:gd name="connsiteY12" fmla="*/ 183482 h 545963"/>
                <a:gd name="connsiteX13" fmla="*/ 67586 w 453817"/>
                <a:gd name="connsiteY13" fmla="*/ 307332 h 545963"/>
                <a:gd name="connsiteX14" fmla="*/ 95108 w 453817"/>
                <a:gd name="connsiteY14" fmla="*/ 342193 h 545963"/>
                <a:gd name="connsiteX15" fmla="*/ 106729 w 453817"/>
                <a:gd name="connsiteY15" fmla="*/ 354731 h 545963"/>
                <a:gd name="connsiteX16" fmla="*/ 150764 w 453817"/>
                <a:gd name="connsiteY16" fmla="*/ 397850 h 545963"/>
                <a:gd name="connsiteX17" fmla="*/ 263911 w 453817"/>
                <a:gd name="connsiteY17" fmla="*/ 474912 h 545963"/>
                <a:gd name="connsiteX18" fmla="*/ 391125 w 453817"/>
                <a:gd name="connsiteY18" fmla="*/ 527816 h 545963"/>
                <a:gd name="connsiteX19" fmla="*/ 453814 w 453817"/>
                <a:gd name="connsiteY19" fmla="*/ 545552 h 54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3817" h="545963">
                  <a:moveTo>
                    <a:pt x="453814" y="545552"/>
                  </a:moveTo>
                  <a:cubicBezTo>
                    <a:pt x="432302" y="546951"/>
                    <a:pt x="410706" y="544781"/>
                    <a:pt x="389901" y="539130"/>
                  </a:cubicBezTo>
                  <a:cubicBezTo>
                    <a:pt x="343708" y="529287"/>
                    <a:pt x="298849" y="513992"/>
                    <a:pt x="256265" y="493565"/>
                  </a:cubicBezTo>
                  <a:cubicBezTo>
                    <a:pt x="212732" y="473281"/>
                    <a:pt x="171686" y="448039"/>
                    <a:pt x="133945" y="418337"/>
                  </a:cubicBezTo>
                  <a:cubicBezTo>
                    <a:pt x="116767" y="404991"/>
                    <a:pt x="100616" y="390373"/>
                    <a:pt x="85628" y="374608"/>
                  </a:cubicBezTo>
                  <a:cubicBezTo>
                    <a:pt x="85628" y="374608"/>
                    <a:pt x="81041" y="370021"/>
                    <a:pt x="73702" y="360847"/>
                  </a:cubicBezTo>
                  <a:cubicBezTo>
                    <a:pt x="63596" y="348551"/>
                    <a:pt x="54203" y="335686"/>
                    <a:pt x="45568" y="322316"/>
                  </a:cubicBezTo>
                  <a:cubicBezTo>
                    <a:pt x="33175" y="303105"/>
                    <a:pt x="22920" y="282597"/>
                    <a:pt x="14988" y="261155"/>
                  </a:cubicBezTo>
                  <a:cubicBezTo>
                    <a:pt x="6024" y="236507"/>
                    <a:pt x="968" y="210609"/>
                    <a:pt x="4" y="184399"/>
                  </a:cubicBezTo>
                  <a:cubicBezTo>
                    <a:pt x="-273" y="135727"/>
                    <a:pt x="14346" y="88135"/>
                    <a:pt x="41899" y="48011"/>
                  </a:cubicBezTo>
                  <a:cubicBezTo>
                    <a:pt x="53291" y="29563"/>
                    <a:pt x="67894" y="13302"/>
                    <a:pt x="85017" y="0"/>
                  </a:cubicBezTo>
                  <a:cubicBezTo>
                    <a:pt x="86852" y="1835"/>
                    <a:pt x="70033" y="21100"/>
                    <a:pt x="51378" y="53822"/>
                  </a:cubicBezTo>
                  <a:cubicBezTo>
                    <a:pt x="28965" y="93216"/>
                    <a:pt x="18350" y="138224"/>
                    <a:pt x="20798" y="183482"/>
                  </a:cubicBezTo>
                  <a:cubicBezTo>
                    <a:pt x="25177" y="228174"/>
                    <a:pt x="41321" y="270908"/>
                    <a:pt x="67586" y="307332"/>
                  </a:cubicBezTo>
                  <a:cubicBezTo>
                    <a:pt x="76164" y="319411"/>
                    <a:pt x="85350" y="331046"/>
                    <a:pt x="95108" y="342193"/>
                  </a:cubicBezTo>
                  <a:cubicBezTo>
                    <a:pt x="98763" y="346569"/>
                    <a:pt x="102642" y="350754"/>
                    <a:pt x="106729" y="354731"/>
                  </a:cubicBezTo>
                  <a:cubicBezTo>
                    <a:pt x="120424" y="370075"/>
                    <a:pt x="135135" y="384480"/>
                    <a:pt x="150764" y="397850"/>
                  </a:cubicBezTo>
                  <a:cubicBezTo>
                    <a:pt x="185650" y="427464"/>
                    <a:pt x="223578" y="453295"/>
                    <a:pt x="263911" y="474912"/>
                  </a:cubicBezTo>
                  <a:cubicBezTo>
                    <a:pt x="304394" y="496854"/>
                    <a:pt x="347023" y="514581"/>
                    <a:pt x="391125" y="527816"/>
                  </a:cubicBezTo>
                  <a:cubicBezTo>
                    <a:pt x="428738" y="539130"/>
                    <a:pt x="454121" y="543411"/>
                    <a:pt x="453814" y="545552"/>
                  </a:cubicBezTo>
                  <a:close/>
                </a:path>
              </a:pathLst>
            </a:custGeom>
            <a:solidFill>
              <a:srgbClr val="BF590C"/>
            </a:solidFill>
            <a:ln w="30569"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0CAF6E17-FE5D-472E-B842-F40CE26DD28C}"/>
                </a:ext>
              </a:extLst>
            </p:cNvPr>
            <p:cNvSpPr/>
            <p:nvPr/>
          </p:nvSpPr>
          <p:spPr>
            <a:xfrm>
              <a:off x="18482071" y="3512670"/>
              <a:ext cx="313335" cy="445975"/>
            </a:xfrm>
            <a:custGeom>
              <a:avLst/>
              <a:gdLst>
                <a:gd name="connsiteX0" fmla="*/ 274802 w 274802"/>
                <a:gd name="connsiteY0" fmla="*/ 383246 h 390531"/>
                <a:gd name="connsiteX1" fmla="*/ 231379 w 274802"/>
                <a:gd name="connsiteY1" fmla="*/ 390279 h 390531"/>
                <a:gd name="connsiteX2" fmla="*/ 137497 w 274802"/>
                <a:gd name="connsiteY2" fmla="*/ 366121 h 390531"/>
                <a:gd name="connsiteX3" fmla="*/ 60129 w 274802"/>
                <a:gd name="connsiteY3" fmla="*/ 304960 h 390531"/>
                <a:gd name="connsiteX4" fmla="*/ 39946 w 274802"/>
                <a:gd name="connsiteY4" fmla="*/ 278967 h 390531"/>
                <a:gd name="connsiteX5" fmla="*/ 33524 w 274802"/>
                <a:gd name="connsiteY5" fmla="*/ 268264 h 390531"/>
                <a:gd name="connsiteX6" fmla="*/ 27714 w 274802"/>
                <a:gd name="connsiteY6" fmla="*/ 257255 h 390531"/>
                <a:gd name="connsiteX7" fmla="*/ 14869 w 274802"/>
                <a:gd name="connsiteY7" fmla="*/ 226675 h 390531"/>
                <a:gd name="connsiteX8" fmla="*/ 3249 w 274802"/>
                <a:gd name="connsiteY8" fmla="*/ 181722 h 390531"/>
                <a:gd name="connsiteX9" fmla="*/ 803 w 274802"/>
                <a:gd name="connsiteY9" fmla="*/ 155728 h 390531"/>
                <a:gd name="connsiteX10" fmla="*/ 803 w 274802"/>
                <a:gd name="connsiteY10" fmla="*/ 128817 h 390531"/>
                <a:gd name="connsiteX11" fmla="*/ 27101 w 274802"/>
                <a:gd name="connsiteY11" fmla="*/ 35242 h 390531"/>
                <a:gd name="connsiteX12" fmla="*/ 53096 w 274802"/>
                <a:gd name="connsiteY12" fmla="*/ 75 h 390531"/>
                <a:gd name="connsiteX13" fmla="*/ 37193 w 274802"/>
                <a:gd name="connsiteY13" fmla="*/ 39830 h 390531"/>
                <a:gd name="connsiteX14" fmla="*/ 21291 w 274802"/>
                <a:gd name="connsiteY14" fmla="*/ 129430 h 390531"/>
                <a:gd name="connsiteX15" fmla="*/ 21291 w 274802"/>
                <a:gd name="connsiteY15" fmla="*/ 153894 h 390531"/>
                <a:gd name="connsiteX16" fmla="*/ 24962 w 274802"/>
                <a:gd name="connsiteY16" fmla="*/ 177135 h 390531"/>
                <a:gd name="connsiteX17" fmla="*/ 38112 w 274802"/>
                <a:gd name="connsiteY17" fmla="*/ 216889 h 390531"/>
                <a:gd name="connsiteX18" fmla="*/ 50955 w 274802"/>
                <a:gd name="connsiteY18" fmla="*/ 243494 h 390531"/>
                <a:gd name="connsiteX19" fmla="*/ 56765 w 274802"/>
                <a:gd name="connsiteY19" fmla="*/ 253280 h 390531"/>
                <a:gd name="connsiteX20" fmla="*/ 61963 w 274802"/>
                <a:gd name="connsiteY20" fmla="*/ 263065 h 390531"/>
                <a:gd name="connsiteX21" fmla="*/ 79088 w 274802"/>
                <a:gd name="connsiteY21" fmla="*/ 287224 h 390531"/>
                <a:gd name="connsiteX22" fmla="*/ 145753 w 274802"/>
                <a:gd name="connsiteY22" fmla="*/ 348384 h 390531"/>
                <a:gd name="connsiteX23" fmla="*/ 230767 w 274802"/>
                <a:gd name="connsiteY23" fmla="*/ 378964 h 390531"/>
                <a:gd name="connsiteX24" fmla="*/ 274802 w 274802"/>
                <a:gd name="connsiteY24" fmla="*/ 383246 h 39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802" h="390531">
                  <a:moveTo>
                    <a:pt x="274802" y="383246"/>
                  </a:moveTo>
                  <a:cubicBezTo>
                    <a:pt x="261076" y="388951"/>
                    <a:pt x="246204" y="391361"/>
                    <a:pt x="231379" y="390279"/>
                  </a:cubicBezTo>
                  <a:cubicBezTo>
                    <a:pt x="198613" y="389781"/>
                    <a:pt x="166435" y="381501"/>
                    <a:pt x="137497" y="366121"/>
                  </a:cubicBezTo>
                  <a:cubicBezTo>
                    <a:pt x="108099" y="350770"/>
                    <a:pt x="81852" y="330022"/>
                    <a:pt x="60129" y="304960"/>
                  </a:cubicBezTo>
                  <a:lnTo>
                    <a:pt x="39946" y="278967"/>
                  </a:lnTo>
                  <a:lnTo>
                    <a:pt x="33524" y="268264"/>
                  </a:lnTo>
                  <a:lnTo>
                    <a:pt x="27714" y="257255"/>
                  </a:lnTo>
                  <a:cubicBezTo>
                    <a:pt x="22469" y="247494"/>
                    <a:pt x="18168" y="237254"/>
                    <a:pt x="14869" y="226675"/>
                  </a:cubicBezTo>
                  <a:cubicBezTo>
                    <a:pt x="9658" y="212068"/>
                    <a:pt x="5769" y="197024"/>
                    <a:pt x="3249" y="181722"/>
                  </a:cubicBezTo>
                  <a:cubicBezTo>
                    <a:pt x="1800" y="173129"/>
                    <a:pt x="981" y="164441"/>
                    <a:pt x="803" y="155728"/>
                  </a:cubicBezTo>
                  <a:cubicBezTo>
                    <a:pt x="-268" y="146790"/>
                    <a:pt x="-268" y="137756"/>
                    <a:pt x="803" y="128817"/>
                  </a:cubicBezTo>
                  <a:cubicBezTo>
                    <a:pt x="2992" y="96141"/>
                    <a:pt x="11948" y="64275"/>
                    <a:pt x="27101" y="35242"/>
                  </a:cubicBezTo>
                  <a:cubicBezTo>
                    <a:pt x="40863" y="12613"/>
                    <a:pt x="51567" y="-1148"/>
                    <a:pt x="53096" y="75"/>
                  </a:cubicBezTo>
                  <a:cubicBezTo>
                    <a:pt x="49533" y="13958"/>
                    <a:pt x="44187" y="27320"/>
                    <a:pt x="37193" y="39830"/>
                  </a:cubicBezTo>
                  <a:cubicBezTo>
                    <a:pt x="26385" y="68453"/>
                    <a:pt x="20992" y="98836"/>
                    <a:pt x="21291" y="129430"/>
                  </a:cubicBezTo>
                  <a:cubicBezTo>
                    <a:pt x="20218" y="137549"/>
                    <a:pt x="20218" y="145774"/>
                    <a:pt x="21291" y="153894"/>
                  </a:cubicBezTo>
                  <a:cubicBezTo>
                    <a:pt x="21293" y="161845"/>
                    <a:pt x="23128" y="169795"/>
                    <a:pt x="24962" y="177135"/>
                  </a:cubicBezTo>
                  <a:cubicBezTo>
                    <a:pt x="28143" y="190754"/>
                    <a:pt x="32542" y="204059"/>
                    <a:pt x="38112" y="216889"/>
                  </a:cubicBezTo>
                  <a:cubicBezTo>
                    <a:pt x="41671" y="226088"/>
                    <a:pt x="45966" y="234985"/>
                    <a:pt x="50955" y="243494"/>
                  </a:cubicBezTo>
                  <a:lnTo>
                    <a:pt x="56765" y="253280"/>
                  </a:lnTo>
                  <a:lnTo>
                    <a:pt x="61963" y="263065"/>
                  </a:lnTo>
                  <a:lnTo>
                    <a:pt x="79088" y="287224"/>
                  </a:lnTo>
                  <a:cubicBezTo>
                    <a:pt x="97458" y="311447"/>
                    <a:pt x="120040" y="332165"/>
                    <a:pt x="145753" y="348384"/>
                  </a:cubicBezTo>
                  <a:cubicBezTo>
                    <a:pt x="171592" y="364510"/>
                    <a:pt x="200575" y="374935"/>
                    <a:pt x="230767" y="378964"/>
                  </a:cubicBezTo>
                  <a:cubicBezTo>
                    <a:pt x="245538" y="379185"/>
                    <a:pt x="260266" y="380616"/>
                    <a:pt x="274802" y="383246"/>
                  </a:cubicBezTo>
                  <a:close/>
                </a:path>
              </a:pathLst>
            </a:custGeom>
            <a:solidFill>
              <a:srgbClr val="BF590C"/>
            </a:solidFill>
            <a:ln w="30569"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B0D6E2CF-C532-4FB4-9F40-017495FEF10F}"/>
                </a:ext>
              </a:extLst>
            </p:cNvPr>
            <p:cNvSpPr/>
            <p:nvPr/>
          </p:nvSpPr>
          <p:spPr>
            <a:xfrm>
              <a:off x="16609704" y="2310684"/>
              <a:ext cx="529461" cy="656244"/>
            </a:xfrm>
            <a:custGeom>
              <a:avLst/>
              <a:gdLst>
                <a:gd name="connsiteX0" fmla="*/ 464349 w 464349"/>
                <a:gd name="connsiteY0" fmla="*/ 29415 h 574660"/>
                <a:gd name="connsiteX1" fmla="*/ 392792 w 464349"/>
                <a:gd name="connsiteY1" fmla="*/ 20547 h 574660"/>
                <a:gd name="connsiteX2" fmla="*/ 237750 w 464349"/>
                <a:gd name="connsiteY2" fmla="*/ 24522 h 574660"/>
                <a:gd name="connsiteX3" fmla="*/ 104726 w 464349"/>
                <a:gd name="connsiteY3" fmla="*/ 93022 h 574660"/>
                <a:gd name="connsiteX4" fmla="*/ 86072 w 464349"/>
                <a:gd name="connsiteY4" fmla="*/ 113817 h 574660"/>
                <a:gd name="connsiteX5" fmla="*/ 73534 w 464349"/>
                <a:gd name="connsiteY5" fmla="*/ 131553 h 574660"/>
                <a:gd name="connsiteX6" fmla="*/ 66195 w 464349"/>
                <a:gd name="connsiteY6" fmla="*/ 143174 h 574660"/>
                <a:gd name="connsiteX7" fmla="*/ 64054 w 464349"/>
                <a:gd name="connsiteY7" fmla="*/ 147455 h 574660"/>
                <a:gd name="connsiteX8" fmla="*/ 54574 w 464349"/>
                <a:gd name="connsiteY8" fmla="*/ 163662 h 574660"/>
                <a:gd name="connsiteX9" fmla="*/ 36838 w 464349"/>
                <a:gd name="connsiteY9" fmla="*/ 210144 h 574660"/>
                <a:gd name="connsiteX10" fmla="*/ 27665 w 464349"/>
                <a:gd name="connsiteY10" fmla="*/ 363045 h 574660"/>
                <a:gd name="connsiteX11" fmla="*/ 70783 w 464349"/>
                <a:gd name="connsiteY11" fmla="*/ 513500 h 574660"/>
                <a:gd name="connsiteX12" fmla="*/ 106255 w 464349"/>
                <a:gd name="connsiteY12" fmla="*/ 574661 h 574660"/>
                <a:gd name="connsiteX13" fmla="*/ 60996 w 464349"/>
                <a:gd name="connsiteY13" fmla="*/ 517476 h 574660"/>
                <a:gd name="connsiteX14" fmla="*/ 6563 w 464349"/>
                <a:gd name="connsiteY14" fmla="*/ 366104 h 574660"/>
                <a:gd name="connsiteX15" fmla="*/ 10233 w 464349"/>
                <a:gd name="connsiteY15" fmla="*/ 203417 h 574660"/>
                <a:gd name="connsiteX16" fmla="*/ 27969 w 464349"/>
                <a:gd name="connsiteY16" fmla="*/ 151431 h 574660"/>
                <a:gd name="connsiteX17" fmla="*/ 37756 w 464349"/>
                <a:gd name="connsiteY17" fmla="*/ 133082 h 574660"/>
                <a:gd name="connsiteX18" fmla="*/ 40508 w 464349"/>
                <a:gd name="connsiteY18" fmla="*/ 128189 h 574660"/>
                <a:gd name="connsiteX19" fmla="*/ 49376 w 464349"/>
                <a:gd name="connsiteY19" fmla="*/ 115651 h 574660"/>
                <a:gd name="connsiteX20" fmla="*/ 63748 w 464349"/>
                <a:gd name="connsiteY20" fmla="*/ 96386 h 574660"/>
                <a:gd name="connsiteX21" fmla="*/ 85155 w 464349"/>
                <a:gd name="connsiteY21" fmla="*/ 74062 h 574660"/>
                <a:gd name="connsiteX22" fmla="*/ 232552 w 464349"/>
                <a:gd name="connsiteY22" fmla="*/ 4645 h 574660"/>
                <a:gd name="connsiteX23" fmla="*/ 393098 w 464349"/>
                <a:gd name="connsiteY23" fmla="*/ 9538 h 574660"/>
                <a:gd name="connsiteX24" fmla="*/ 464349 w 464349"/>
                <a:gd name="connsiteY24" fmla="*/ 29415 h 57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4349" h="574660">
                  <a:moveTo>
                    <a:pt x="464349" y="29415"/>
                  </a:moveTo>
                  <a:cubicBezTo>
                    <a:pt x="464349" y="31556"/>
                    <a:pt x="435299" y="25440"/>
                    <a:pt x="392792" y="20547"/>
                  </a:cubicBezTo>
                  <a:cubicBezTo>
                    <a:pt x="341214" y="13894"/>
                    <a:pt x="288919" y="15234"/>
                    <a:pt x="237750" y="24522"/>
                  </a:cubicBezTo>
                  <a:cubicBezTo>
                    <a:pt x="187717" y="34011"/>
                    <a:pt x="141510" y="57805"/>
                    <a:pt x="104726" y="93022"/>
                  </a:cubicBezTo>
                  <a:lnTo>
                    <a:pt x="86072" y="113817"/>
                  </a:lnTo>
                  <a:cubicBezTo>
                    <a:pt x="81485" y="120850"/>
                    <a:pt x="77204" y="126660"/>
                    <a:pt x="73534" y="131553"/>
                  </a:cubicBezTo>
                  <a:cubicBezTo>
                    <a:pt x="70734" y="135192"/>
                    <a:pt x="68277" y="139082"/>
                    <a:pt x="66195" y="143174"/>
                  </a:cubicBezTo>
                  <a:lnTo>
                    <a:pt x="64054" y="147455"/>
                  </a:lnTo>
                  <a:cubicBezTo>
                    <a:pt x="64054" y="147455"/>
                    <a:pt x="60385" y="153265"/>
                    <a:pt x="54574" y="163662"/>
                  </a:cubicBezTo>
                  <a:cubicBezTo>
                    <a:pt x="47574" y="178719"/>
                    <a:pt x="41647" y="194252"/>
                    <a:pt x="36838" y="210144"/>
                  </a:cubicBezTo>
                  <a:cubicBezTo>
                    <a:pt x="23827" y="260024"/>
                    <a:pt x="20711" y="311968"/>
                    <a:pt x="27665" y="363045"/>
                  </a:cubicBezTo>
                  <a:cubicBezTo>
                    <a:pt x="33871" y="415185"/>
                    <a:pt x="48430" y="465987"/>
                    <a:pt x="70783" y="513500"/>
                  </a:cubicBezTo>
                  <a:cubicBezTo>
                    <a:pt x="89742" y="552031"/>
                    <a:pt x="108090" y="574661"/>
                    <a:pt x="106255" y="574661"/>
                  </a:cubicBezTo>
                  <a:cubicBezTo>
                    <a:pt x="87816" y="558510"/>
                    <a:pt x="72480" y="539131"/>
                    <a:pt x="60996" y="517476"/>
                  </a:cubicBezTo>
                  <a:cubicBezTo>
                    <a:pt x="33824" y="470736"/>
                    <a:pt x="15380" y="419444"/>
                    <a:pt x="6563" y="366104"/>
                  </a:cubicBezTo>
                  <a:cubicBezTo>
                    <a:pt x="-3287" y="312190"/>
                    <a:pt x="-2038" y="256832"/>
                    <a:pt x="10233" y="203417"/>
                  </a:cubicBezTo>
                  <a:cubicBezTo>
                    <a:pt x="14664" y="185618"/>
                    <a:pt x="20597" y="168226"/>
                    <a:pt x="27969" y="151431"/>
                  </a:cubicBezTo>
                  <a:cubicBezTo>
                    <a:pt x="34085" y="139504"/>
                    <a:pt x="37756" y="133082"/>
                    <a:pt x="37756" y="133082"/>
                  </a:cubicBezTo>
                  <a:lnTo>
                    <a:pt x="40508" y="128189"/>
                  </a:lnTo>
                  <a:cubicBezTo>
                    <a:pt x="43249" y="123862"/>
                    <a:pt x="46209" y="119677"/>
                    <a:pt x="49376" y="115651"/>
                  </a:cubicBezTo>
                  <a:cubicBezTo>
                    <a:pt x="53351" y="110147"/>
                    <a:pt x="57938" y="103725"/>
                    <a:pt x="63748" y="96386"/>
                  </a:cubicBezTo>
                  <a:cubicBezTo>
                    <a:pt x="69558" y="89047"/>
                    <a:pt x="77204" y="82013"/>
                    <a:pt x="85155" y="74062"/>
                  </a:cubicBezTo>
                  <a:cubicBezTo>
                    <a:pt x="126344" y="36861"/>
                    <a:pt x="177637" y="12704"/>
                    <a:pt x="232552" y="4645"/>
                  </a:cubicBezTo>
                  <a:cubicBezTo>
                    <a:pt x="285954" y="-2899"/>
                    <a:pt x="340254" y="-1244"/>
                    <a:pt x="393098" y="9538"/>
                  </a:cubicBezTo>
                  <a:cubicBezTo>
                    <a:pt x="417652" y="12841"/>
                    <a:pt x="441632" y="19530"/>
                    <a:pt x="464349" y="29415"/>
                  </a:cubicBezTo>
                  <a:close/>
                </a:path>
              </a:pathLst>
            </a:custGeom>
            <a:solidFill>
              <a:srgbClr val="BF590C"/>
            </a:solidFill>
            <a:ln w="30569"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7A10F410-D34F-4D71-8229-78EAD1F19039}"/>
                </a:ext>
              </a:extLst>
            </p:cNvPr>
            <p:cNvSpPr/>
            <p:nvPr/>
          </p:nvSpPr>
          <p:spPr>
            <a:xfrm>
              <a:off x="16341208" y="2755328"/>
              <a:ext cx="273538" cy="595739"/>
            </a:xfrm>
            <a:custGeom>
              <a:avLst/>
              <a:gdLst>
                <a:gd name="connsiteX0" fmla="*/ 195253 w 239899"/>
                <a:gd name="connsiteY0" fmla="*/ 521677 h 521677"/>
                <a:gd name="connsiteX1" fmla="*/ 146019 w 239899"/>
                <a:gd name="connsiteY1" fmla="*/ 495378 h 521677"/>
                <a:gd name="connsiteX2" fmla="*/ 52444 w 239899"/>
                <a:gd name="connsiteY2" fmla="*/ 414341 h 521677"/>
                <a:gd name="connsiteX3" fmla="*/ 17277 w 239899"/>
                <a:gd name="connsiteY3" fmla="*/ 356238 h 521677"/>
                <a:gd name="connsiteX4" fmla="*/ 2293 w 239899"/>
                <a:gd name="connsiteY4" fmla="*/ 298442 h 521677"/>
                <a:gd name="connsiteX5" fmla="*/ 152 w 239899"/>
                <a:gd name="connsiteY5" fmla="*/ 256241 h 521677"/>
                <a:gd name="connsiteX6" fmla="*/ 151 w 239899"/>
                <a:gd name="connsiteY6" fmla="*/ 240339 h 521677"/>
                <a:gd name="connsiteX7" fmla="*/ 2903 w 239899"/>
                <a:gd name="connsiteY7" fmla="*/ 224437 h 521677"/>
                <a:gd name="connsiteX8" fmla="*/ 13912 w 239899"/>
                <a:gd name="connsiteY8" fmla="*/ 183460 h 521677"/>
                <a:gd name="connsiteX9" fmla="*/ 80576 w 239899"/>
                <a:gd name="connsiteY9" fmla="*/ 77041 h 521677"/>
                <a:gd name="connsiteX10" fmla="*/ 183632 w 239899"/>
                <a:gd name="connsiteY10" fmla="*/ 7012 h 521677"/>
                <a:gd name="connsiteX11" fmla="*/ 239899 w 239899"/>
                <a:gd name="connsiteY11" fmla="*/ 1814 h 521677"/>
                <a:gd name="connsiteX12" fmla="*/ 187607 w 239899"/>
                <a:gd name="connsiteY12" fmla="*/ 17409 h 521677"/>
                <a:gd name="connsiteX13" fmla="*/ 95867 w 239899"/>
                <a:gd name="connsiteY13" fmla="*/ 90496 h 521677"/>
                <a:gd name="connsiteX14" fmla="*/ 38682 w 239899"/>
                <a:gd name="connsiteY14" fmla="*/ 192328 h 521677"/>
                <a:gd name="connsiteX15" fmla="*/ 30425 w 239899"/>
                <a:gd name="connsiteY15" fmla="*/ 229331 h 521677"/>
                <a:gd name="connsiteX16" fmla="*/ 30425 w 239899"/>
                <a:gd name="connsiteY16" fmla="*/ 243703 h 521677"/>
                <a:gd name="connsiteX17" fmla="*/ 28591 w 239899"/>
                <a:gd name="connsiteY17" fmla="*/ 257770 h 521677"/>
                <a:gd name="connsiteX18" fmla="*/ 28591 w 239899"/>
                <a:gd name="connsiteY18" fmla="*/ 295689 h 521677"/>
                <a:gd name="connsiteX19" fmla="*/ 39600 w 239899"/>
                <a:gd name="connsiteY19" fmla="*/ 347676 h 521677"/>
                <a:gd name="connsiteX20" fmla="*/ 70180 w 239899"/>
                <a:gd name="connsiteY20" fmla="*/ 402108 h 521677"/>
                <a:gd name="connsiteX21" fmla="*/ 195253 w 239899"/>
                <a:gd name="connsiteY21" fmla="*/ 521677 h 52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9899" h="521677">
                  <a:moveTo>
                    <a:pt x="195253" y="521677"/>
                  </a:moveTo>
                  <a:cubicBezTo>
                    <a:pt x="177596" y="515473"/>
                    <a:pt x="160993" y="506604"/>
                    <a:pt x="146019" y="495378"/>
                  </a:cubicBezTo>
                  <a:cubicBezTo>
                    <a:pt x="110788" y="473417"/>
                    <a:pt x="79213" y="446073"/>
                    <a:pt x="52444" y="414341"/>
                  </a:cubicBezTo>
                  <a:cubicBezTo>
                    <a:pt x="38323" y="396530"/>
                    <a:pt x="26507" y="377008"/>
                    <a:pt x="17277" y="356238"/>
                  </a:cubicBezTo>
                  <a:cubicBezTo>
                    <a:pt x="9765" y="337715"/>
                    <a:pt x="4727" y="318282"/>
                    <a:pt x="2293" y="298442"/>
                  </a:cubicBezTo>
                  <a:cubicBezTo>
                    <a:pt x="372" y="284462"/>
                    <a:pt x="-343" y="270343"/>
                    <a:pt x="152" y="256241"/>
                  </a:cubicBezTo>
                  <a:cubicBezTo>
                    <a:pt x="151" y="246149"/>
                    <a:pt x="151" y="240339"/>
                    <a:pt x="151" y="240339"/>
                  </a:cubicBezTo>
                  <a:cubicBezTo>
                    <a:pt x="625" y="234971"/>
                    <a:pt x="1545" y="229652"/>
                    <a:pt x="2903" y="224437"/>
                  </a:cubicBezTo>
                  <a:cubicBezTo>
                    <a:pt x="5134" y="210432"/>
                    <a:pt x="8824" y="196698"/>
                    <a:pt x="13912" y="183460"/>
                  </a:cubicBezTo>
                  <a:cubicBezTo>
                    <a:pt x="29429" y="144203"/>
                    <a:pt x="52025" y="108132"/>
                    <a:pt x="80576" y="77041"/>
                  </a:cubicBezTo>
                  <a:cubicBezTo>
                    <a:pt x="108463" y="45369"/>
                    <a:pt x="143917" y="21277"/>
                    <a:pt x="183632" y="7012"/>
                  </a:cubicBezTo>
                  <a:cubicBezTo>
                    <a:pt x="201522" y="6"/>
                    <a:pt x="221028" y="-1796"/>
                    <a:pt x="239899" y="1814"/>
                  </a:cubicBezTo>
                  <a:cubicBezTo>
                    <a:pt x="222218" y="6134"/>
                    <a:pt x="204766" y="11340"/>
                    <a:pt x="187607" y="17409"/>
                  </a:cubicBezTo>
                  <a:cubicBezTo>
                    <a:pt x="151858" y="34464"/>
                    <a:pt x="120479" y="59462"/>
                    <a:pt x="95867" y="90496"/>
                  </a:cubicBezTo>
                  <a:cubicBezTo>
                    <a:pt x="71126" y="120923"/>
                    <a:pt x="51783" y="155366"/>
                    <a:pt x="38682" y="192328"/>
                  </a:cubicBezTo>
                  <a:cubicBezTo>
                    <a:pt x="34902" y="204410"/>
                    <a:pt x="32141" y="216787"/>
                    <a:pt x="30425" y="229331"/>
                  </a:cubicBezTo>
                  <a:cubicBezTo>
                    <a:pt x="29861" y="234105"/>
                    <a:pt x="29861" y="238929"/>
                    <a:pt x="30425" y="243703"/>
                  </a:cubicBezTo>
                  <a:cubicBezTo>
                    <a:pt x="30426" y="243703"/>
                    <a:pt x="30426" y="248901"/>
                    <a:pt x="28591" y="257770"/>
                  </a:cubicBezTo>
                  <a:cubicBezTo>
                    <a:pt x="27685" y="270393"/>
                    <a:pt x="27685" y="283065"/>
                    <a:pt x="28591" y="295689"/>
                  </a:cubicBezTo>
                  <a:cubicBezTo>
                    <a:pt x="30062" y="313412"/>
                    <a:pt x="33761" y="330878"/>
                    <a:pt x="39600" y="347676"/>
                  </a:cubicBezTo>
                  <a:cubicBezTo>
                    <a:pt x="47322" y="367101"/>
                    <a:pt x="57607" y="385408"/>
                    <a:pt x="70180" y="402108"/>
                  </a:cubicBezTo>
                  <a:cubicBezTo>
                    <a:pt x="119415" y="471831"/>
                    <a:pt x="198618" y="517396"/>
                    <a:pt x="195253" y="521677"/>
                  </a:cubicBezTo>
                  <a:close/>
                </a:path>
              </a:pathLst>
            </a:custGeom>
            <a:solidFill>
              <a:srgbClr val="BF590C"/>
            </a:solidFill>
            <a:ln w="30569"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149FE81-173C-414C-B5A1-CC94933F56A3}"/>
                </a:ext>
              </a:extLst>
            </p:cNvPr>
            <p:cNvSpPr/>
            <p:nvPr/>
          </p:nvSpPr>
          <p:spPr>
            <a:xfrm>
              <a:off x="16463072" y="3281225"/>
              <a:ext cx="39839" cy="558747"/>
            </a:xfrm>
            <a:custGeom>
              <a:avLst/>
              <a:gdLst>
                <a:gd name="connsiteX0" fmla="*/ 11926 w 34940"/>
                <a:gd name="connsiteY0" fmla="*/ 489284 h 489283"/>
                <a:gd name="connsiteX1" fmla="*/ 1835 w 34940"/>
                <a:gd name="connsiteY1" fmla="*/ 366963 h 489283"/>
                <a:gd name="connsiteX2" fmla="*/ 0 w 34940"/>
                <a:gd name="connsiteY2" fmla="*/ 244642 h 489283"/>
                <a:gd name="connsiteX3" fmla="*/ 10397 w 34940"/>
                <a:gd name="connsiteY3" fmla="*/ 122321 h 489283"/>
                <a:gd name="connsiteX4" fmla="*/ 32109 w 34940"/>
                <a:gd name="connsiteY4" fmla="*/ 0 h 489283"/>
                <a:gd name="connsiteX5" fmla="*/ 32109 w 34940"/>
                <a:gd name="connsiteY5" fmla="*/ 122321 h 489283"/>
                <a:gd name="connsiteX6" fmla="*/ 30274 w 34940"/>
                <a:gd name="connsiteY6" fmla="*/ 244642 h 489283"/>
                <a:gd name="connsiteX7" fmla="*/ 23853 w 34940"/>
                <a:gd name="connsiteY7" fmla="*/ 366963 h 489283"/>
                <a:gd name="connsiteX8" fmla="*/ 11926 w 34940"/>
                <a:gd name="connsiteY8" fmla="*/ 489284 h 489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40" h="489283">
                  <a:moveTo>
                    <a:pt x="11926" y="489284"/>
                  </a:moveTo>
                  <a:cubicBezTo>
                    <a:pt x="4782" y="448911"/>
                    <a:pt x="1404" y="407961"/>
                    <a:pt x="1835" y="366963"/>
                  </a:cubicBezTo>
                  <a:lnTo>
                    <a:pt x="0" y="244642"/>
                  </a:lnTo>
                  <a:lnTo>
                    <a:pt x="10397" y="122321"/>
                  </a:lnTo>
                  <a:cubicBezTo>
                    <a:pt x="13750" y="80953"/>
                    <a:pt x="21020" y="39995"/>
                    <a:pt x="32109" y="0"/>
                  </a:cubicBezTo>
                  <a:cubicBezTo>
                    <a:pt x="35884" y="40686"/>
                    <a:pt x="35884" y="81635"/>
                    <a:pt x="32109" y="122321"/>
                  </a:cubicBezTo>
                  <a:lnTo>
                    <a:pt x="30274" y="244642"/>
                  </a:lnTo>
                  <a:cubicBezTo>
                    <a:pt x="30274" y="244642"/>
                    <a:pt x="26910" y="305802"/>
                    <a:pt x="23853" y="366963"/>
                  </a:cubicBezTo>
                  <a:cubicBezTo>
                    <a:pt x="23587" y="408013"/>
                    <a:pt x="19595" y="448955"/>
                    <a:pt x="11926" y="489284"/>
                  </a:cubicBezTo>
                  <a:close/>
                </a:path>
              </a:pathLst>
            </a:custGeom>
            <a:solidFill>
              <a:srgbClr val="BF590C"/>
            </a:solidFill>
            <a:ln w="30569"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4DA12134-1BC4-4BB4-B00C-97DC0E8FCB22}"/>
                </a:ext>
              </a:extLst>
            </p:cNvPr>
            <p:cNvSpPr/>
            <p:nvPr/>
          </p:nvSpPr>
          <p:spPr>
            <a:xfrm>
              <a:off x="17091844" y="1922900"/>
              <a:ext cx="773312" cy="623920"/>
            </a:xfrm>
            <a:custGeom>
              <a:avLst/>
              <a:gdLst>
                <a:gd name="connsiteX0" fmla="*/ 662893 w 678213"/>
                <a:gd name="connsiteY0" fmla="*/ 293150 h 546354"/>
                <a:gd name="connsiteX1" fmla="*/ 664727 w 678213"/>
                <a:gd name="connsiteY1" fmla="*/ 267769 h 546354"/>
                <a:gd name="connsiteX2" fmla="*/ 666868 w 678213"/>
                <a:gd name="connsiteY2" fmla="*/ 201715 h 546354"/>
                <a:gd name="connsiteX3" fmla="*/ 639651 w 678213"/>
                <a:gd name="connsiteY3" fmla="*/ 115173 h 546354"/>
                <a:gd name="connsiteX4" fmla="*/ 561977 w 678213"/>
                <a:gd name="connsiteY4" fmla="*/ 48814 h 546354"/>
                <a:gd name="connsiteX5" fmla="*/ 460757 w 678213"/>
                <a:gd name="connsiteY5" fmla="*/ 25573 h 546354"/>
                <a:gd name="connsiteX6" fmla="*/ 412441 w 678213"/>
                <a:gd name="connsiteY6" fmla="*/ 25573 h 546354"/>
                <a:gd name="connsiteX7" fmla="*/ 369934 w 678213"/>
                <a:gd name="connsiteY7" fmla="*/ 32912 h 546354"/>
                <a:gd name="connsiteX8" fmla="*/ 334766 w 678213"/>
                <a:gd name="connsiteY8" fmla="*/ 42698 h 546354"/>
                <a:gd name="connsiteX9" fmla="*/ 308162 w 678213"/>
                <a:gd name="connsiteY9" fmla="*/ 52484 h 546354"/>
                <a:gd name="connsiteX10" fmla="*/ 286144 w 678213"/>
                <a:gd name="connsiteY10" fmla="*/ 62881 h 546354"/>
                <a:gd name="connsiteX11" fmla="*/ 280334 w 678213"/>
                <a:gd name="connsiteY11" fmla="*/ 65633 h 546354"/>
                <a:gd name="connsiteX12" fmla="*/ 264126 w 678213"/>
                <a:gd name="connsiteY12" fmla="*/ 73890 h 546354"/>
                <a:gd name="connsiteX13" fmla="*/ 239662 w 678213"/>
                <a:gd name="connsiteY13" fmla="*/ 88568 h 546354"/>
                <a:gd name="connsiteX14" fmla="*/ 209082 w 678213"/>
                <a:gd name="connsiteY14" fmla="*/ 109974 h 546354"/>
                <a:gd name="connsiteX15" fmla="*/ 86761 w 678213"/>
                <a:gd name="connsiteY15" fmla="*/ 265016 h 546354"/>
                <a:gd name="connsiteX16" fmla="*/ 18567 w 678213"/>
                <a:gd name="connsiteY16" fmla="*/ 454614 h 546354"/>
                <a:gd name="connsiteX17" fmla="*/ 831 w 678213"/>
                <a:gd name="connsiteY17" fmla="*/ 546355 h 546354"/>
                <a:gd name="connsiteX18" fmla="*/ 831 w 678213"/>
                <a:gd name="connsiteY18" fmla="*/ 520667 h 546354"/>
                <a:gd name="connsiteX19" fmla="*/ 7865 w 678213"/>
                <a:gd name="connsiteY19" fmla="*/ 453391 h 546354"/>
                <a:gd name="connsiteX20" fmla="*/ 69025 w 678213"/>
                <a:gd name="connsiteY20" fmla="*/ 256454 h 546354"/>
                <a:gd name="connsiteX21" fmla="*/ 193792 w 678213"/>
                <a:gd name="connsiteY21" fmla="*/ 90403 h 546354"/>
                <a:gd name="connsiteX22" fmla="*/ 224372 w 678213"/>
                <a:gd name="connsiteY22" fmla="*/ 66245 h 546354"/>
                <a:gd name="connsiteX23" fmla="*/ 250060 w 678213"/>
                <a:gd name="connsiteY23" fmla="*/ 50037 h 546354"/>
                <a:gd name="connsiteX24" fmla="*/ 267184 w 678213"/>
                <a:gd name="connsiteY24" fmla="*/ 40863 h 546354"/>
                <a:gd name="connsiteX25" fmla="*/ 273606 w 678213"/>
                <a:gd name="connsiteY25" fmla="*/ 37805 h 546354"/>
                <a:gd name="connsiteX26" fmla="*/ 297765 w 678213"/>
                <a:gd name="connsiteY26" fmla="*/ 27102 h 546354"/>
                <a:gd name="connsiteX27" fmla="*/ 326204 w 678213"/>
                <a:gd name="connsiteY27" fmla="*/ 17011 h 546354"/>
                <a:gd name="connsiteX28" fmla="*/ 364429 w 678213"/>
                <a:gd name="connsiteY28" fmla="*/ 7531 h 546354"/>
                <a:gd name="connsiteX29" fmla="*/ 410300 w 678213"/>
                <a:gd name="connsiteY29" fmla="*/ 803 h 546354"/>
                <a:gd name="connsiteX30" fmla="*/ 462286 w 678213"/>
                <a:gd name="connsiteY30" fmla="*/ 803 h 546354"/>
                <a:gd name="connsiteX31" fmla="*/ 570846 w 678213"/>
                <a:gd name="connsiteY31" fmla="*/ 29548 h 546354"/>
                <a:gd name="connsiteX32" fmla="*/ 653413 w 678213"/>
                <a:gd name="connsiteY32" fmla="*/ 105999 h 546354"/>
                <a:gd name="connsiteX33" fmla="*/ 678183 w 678213"/>
                <a:gd name="connsiteY33" fmla="*/ 200186 h 546354"/>
                <a:gd name="connsiteX34" fmla="*/ 670538 w 678213"/>
                <a:gd name="connsiteY34" fmla="*/ 267769 h 546354"/>
                <a:gd name="connsiteX35" fmla="*/ 662893 w 678213"/>
                <a:gd name="connsiteY35" fmla="*/ 293150 h 54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78213" h="546354">
                  <a:moveTo>
                    <a:pt x="662893" y="293150"/>
                  </a:moveTo>
                  <a:cubicBezTo>
                    <a:pt x="662277" y="284645"/>
                    <a:pt x="662895" y="276096"/>
                    <a:pt x="664727" y="267769"/>
                  </a:cubicBezTo>
                  <a:cubicBezTo>
                    <a:pt x="667792" y="245890"/>
                    <a:pt x="668510" y="223746"/>
                    <a:pt x="666868" y="201715"/>
                  </a:cubicBezTo>
                  <a:cubicBezTo>
                    <a:pt x="664534" y="171166"/>
                    <a:pt x="655223" y="141559"/>
                    <a:pt x="639651" y="115173"/>
                  </a:cubicBezTo>
                  <a:cubicBezTo>
                    <a:pt x="620403" y="86289"/>
                    <a:pt x="593513" y="63316"/>
                    <a:pt x="561977" y="48814"/>
                  </a:cubicBezTo>
                  <a:cubicBezTo>
                    <a:pt x="530256" y="34010"/>
                    <a:pt x="495759" y="26089"/>
                    <a:pt x="460757" y="25573"/>
                  </a:cubicBezTo>
                  <a:cubicBezTo>
                    <a:pt x="444670" y="24490"/>
                    <a:pt x="428528" y="24490"/>
                    <a:pt x="412441" y="25573"/>
                  </a:cubicBezTo>
                  <a:cubicBezTo>
                    <a:pt x="397457" y="28019"/>
                    <a:pt x="381860" y="29548"/>
                    <a:pt x="369934" y="32912"/>
                  </a:cubicBezTo>
                  <a:cubicBezTo>
                    <a:pt x="358008" y="36276"/>
                    <a:pt x="344858" y="39028"/>
                    <a:pt x="334766" y="42698"/>
                  </a:cubicBezTo>
                  <a:lnTo>
                    <a:pt x="308162" y="52484"/>
                  </a:lnTo>
                  <a:cubicBezTo>
                    <a:pt x="293789" y="58600"/>
                    <a:pt x="286144" y="62881"/>
                    <a:pt x="286144" y="62881"/>
                  </a:cubicBezTo>
                  <a:lnTo>
                    <a:pt x="280334" y="65633"/>
                  </a:lnTo>
                  <a:cubicBezTo>
                    <a:pt x="274695" y="67895"/>
                    <a:pt x="269271" y="70658"/>
                    <a:pt x="264126" y="73890"/>
                  </a:cubicBezTo>
                  <a:lnTo>
                    <a:pt x="239662" y="88568"/>
                  </a:lnTo>
                  <a:lnTo>
                    <a:pt x="209082" y="109974"/>
                  </a:lnTo>
                  <a:cubicBezTo>
                    <a:pt x="158489" y="153088"/>
                    <a:pt x="116918" y="205779"/>
                    <a:pt x="86761" y="265016"/>
                  </a:cubicBezTo>
                  <a:cubicBezTo>
                    <a:pt x="55644" y="324877"/>
                    <a:pt x="32708" y="388646"/>
                    <a:pt x="18567" y="454614"/>
                  </a:cubicBezTo>
                  <a:cubicBezTo>
                    <a:pt x="6641" y="508741"/>
                    <a:pt x="3277" y="546355"/>
                    <a:pt x="831" y="546355"/>
                  </a:cubicBezTo>
                  <a:cubicBezTo>
                    <a:pt x="-277" y="537828"/>
                    <a:pt x="-277" y="529194"/>
                    <a:pt x="831" y="520667"/>
                  </a:cubicBezTo>
                  <a:cubicBezTo>
                    <a:pt x="1754" y="498116"/>
                    <a:pt x="4103" y="475645"/>
                    <a:pt x="7865" y="453391"/>
                  </a:cubicBezTo>
                  <a:cubicBezTo>
                    <a:pt x="18534" y="385113"/>
                    <a:pt x="39139" y="318764"/>
                    <a:pt x="69025" y="256454"/>
                  </a:cubicBezTo>
                  <a:cubicBezTo>
                    <a:pt x="98934" y="193222"/>
                    <a:pt x="141382" y="136728"/>
                    <a:pt x="193792" y="90403"/>
                  </a:cubicBezTo>
                  <a:lnTo>
                    <a:pt x="224372" y="66245"/>
                  </a:lnTo>
                  <a:lnTo>
                    <a:pt x="250060" y="50037"/>
                  </a:lnTo>
                  <a:cubicBezTo>
                    <a:pt x="255591" y="46661"/>
                    <a:pt x="261309" y="43598"/>
                    <a:pt x="267184" y="40863"/>
                  </a:cubicBezTo>
                  <a:lnTo>
                    <a:pt x="273606" y="37805"/>
                  </a:lnTo>
                  <a:cubicBezTo>
                    <a:pt x="281464" y="33812"/>
                    <a:pt x="289528" y="30239"/>
                    <a:pt x="297765" y="27102"/>
                  </a:cubicBezTo>
                  <a:lnTo>
                    <a:pt x="326204" y="17011"/>
                  </a:lnTo>
                  <a:cubicBezTo>
                    <a:pt x="337519" y="13341"/>
                    <a:pt x="350363" y="10895"/>
                    <a:pt x="364429" y="7531"/>
                  </a:cubicBezTo>
                  <a:cubicBezTo>
                    <a:pt x="378497" y="4167"/>
                    <a:pt x="395010" y="2944"/>
                    <a:pt x="410300" y="803"/>
                  </a:cubicBezTo>
                  <a:cubicBezTo>
                    <a:pt x="427612" y="-268"/>
                    <a:pt x="444974" y="-268"/>
                    <a:pt x="462286" y="803"/>
                  </a:cubicBezTo>
                  <a:cubicBezTo>
                    <a:pt x="500112" y="2514"/>
                    <a:pt x="537131" y="12316"/>
                    <a:pt x="570846" y="29548"/>
                  </a:cubicBezTo>
                  <a:cubicBezTo>
                    <a:pt x="605059" y="46689"/>
                    <a:pt x="633695" y="73204"/>
                    <a:pt x="653413" y="105999"/>
                  </a:cubicBezTo>
                  <a:cubicBezTo>
                    <a:pt x="668998" y="134996"/>
                    <a:pt x="677487" y="167274"/>
                    <a:pt x="678183" y="200186"/>
                  </a:cubicBezTo>
                  <a:cubicBezTo>
                    <a:pt x="678530" y="222948"/>
                    <a:pt x="675961" y="245660"/>
                    <a:pt x="670538" y="267769"/>
                  </a:cubicBezTo>
                  <a:cubicBezTo>
                    <a:pt x="669275" y="276564"/>
                    <a:pt x="666698" y="285120"/>
                    <a:pt x="662893" y="293150"/>
                  </a:cubicBezTo>
                  <a:close/>
                </a:path>
              </a:pathLst>
            </a:custGeom>
            <a:solidFill>
              <a:srgbClr val="BF590C"/>
            </a:solidFill>
            <a:ln w="30569"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F828ECFC-BDDD-4F34-9560-ADDF8CD462EE}"/>
                </a:ext>
              </a:extLst>
            </p:cNvPr>
            <p:cNvSpPr/>
            <p:nvPr/>
          </p:nvSpPr>
          <p:spPr>
            <a:xfrm>
              <a:off x="17660794" y="2067518"/>
              <a:ext cx="956209" cy="422093"/>
            </a:xfrm>
            <a:custGeom>
              <a:avLst/>
              <a:gdLst>
                <a:gd name="connsiteX0" fmla="*/ 816494 w 838617"/>
                <a:gd name="connsiteY0" fmla="*/ 338984 h 369618"/>
                <a:gd name="connsiteX1" fmla="*/ 827196 w 838617"/>
                <a:gd name="connsiteY1" fmla="*/ 250607 h 369618"/>
                <a:gd name="connsiteX2" fmla="*/ 730868 w 838617"/>
                <a:gd name="connsiteY2" fmla="*/ 87614 h 369618"/>
                <a:gd name="connsiteX3" fmla="*/ 641574 w 838617"/>
                <a:gd name="connsiteY3" fmla="*/ 37463 h 369618"/>
                <a:gd name="connsiteX4" fmla="*/ 554420 w 838617"/>
                <a:gd name="connsiteY4" fmla="*/ 27066 h 369618"/>
                <a:gd name="connsiteX5" fmla="*/ 518641 w 838617"/>
                <a:gd name="connsiteY5" fmla="*/ 31041 h 369618"/>
                <a:gd name="connsiteX6" fmla="*/ 491119 w 838617"/>
                <a:gd name="connsiteY6" fmla="*/ 35934 h 369618"/>
                <a:gd name="connsiteX7" fmla="*/ 467572 w 838617"/>
                <a:gd name="connsiteY7" fmla="*/ 42356 h 369618"/>
                <a:gd name="connsiteX8" fmla="*/ 383476 w 838617"/>
                <a:gd name="connsiteY8" fmla="*/ 71101 h 369618"/>
                <a:gd name="connsiteX9" fmla="*/ 214062 w 838617"/>
                <a:gd name="connsiteY9" fmla="*/ 172933 h 369618"/>
                <a:gd name="connsiteX10" fmla="*/ 61160 w 838617"/>
                <a:gd name="connsiteY10" fmla="*/ 301370 h 369618"/>
                <a:gd name="connsiteX11" fmla="*/ 0 w 838617"/>
                <a:gd name="connsiteY11" fmla="*/ 369564 h 369618"/>
                <a:gd name="connsiteX12" fmla="*/ 11927 w 838617"/>
                <a:gd name="connsiteY12" fmla="*/ 347241 h 369618"/>
                <a:gd name="connsiteX13" fmla="*/ 51681 w 838617"/>
                <a:gd name="connsiteY13" fmla="*/ 293725 h 369618"/>
                <a:gd name="connsiteX14" fmla="*/ 200300 w 838617"/>
                <a:gd name="connsiteY14" fmla="*/ 156726 h 369618"/>
                <a:gd name="connsiteX15" fmla="*/ 371550 w 838617"/>
                <a:gd name="connsiteY15" fmla="*/ 46943 h 369618"/>
                <a:gd name="connsiteX16" fmla="*/ 459009 w 838617"/>
                <a:gd name="connsiteY16" fmla="*/ 14528 h 369618"/>
                <a:gd name="connsiteX17" fmla="*/ 484086 w 838617"/>
                <a:gd name="connsiteY17" fmla="*/ 8411 h 369618"/>
                <a:gd name="connsiteX18" fmla="*/ 514666 w 838617"/>
                <a:gd name="connsiteY18" fmla="*/ 3825 h 369618"/>
                <a:gd name="connsiteX19" fmla="*/ 553197 w 838617"/>
                <a:gd name="connsiteY19" fmla="*/ 461 h 369618"/>
                <a:gd name="connsiteX20" fmla="*/ 649525 w 838617"/>
                <a:gd name="connsiteY20" fmla="*/ 14834 h 369618"/>
                <a:gd name="connsiteX21" fmla="*/ 744019 w 838617"/>
                <a:gd name="connsiteY21" fmla="*/ 72019 h 369618"/>
                <a:gd name="connsiteX22" fmla="*/ 838512 w 838617"/>
                <a:gd name="connsiteY22" fmla="*/ 249996 h 369618"/>
                <a:gd name="connsiteX23" fmla="*/ 828114 w 838617"/>
                <a:gd name="connsiteY23" fmla="*/ 316355 h 369618"/>
                <a:gd name="connsiteX24" fmla="*/ 816494 w 838617"/>
                <a:gd name="connsiteY24" fmla="*/ 338984 h 369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38617" h="369618">
                  <a:moveTo>
                    <a:pt x="816494" y="338984"/>
                  </a:moveTo>
                  <a:cubicBezTo>
                    <a:pt x="824887" y="310312"/>
                    <a:pt x="828504" y="280454"/>
                    <a:pt x="827196" y="250607"/>
                  </a:cubicBezTo>
                  <a:cubicBezTo>
                    <a:pt x="817130" y="185951"/>
                    <a:pt x="782655" y="127615"/>
                    <a:pt x="730868" y="87614"/>
                  </a:cubicBezTo>
                  <a:cubicBezTo>
                    <a:pt x="704327" y="65714"/>
                    <a:pt x="674088" y="48730"/>
                    <a:pt x="641574" y="37463"/>
                  </a:cubicBezTo>
                  <a:cubicBezTo>
                    <a:pt x="613670" y="27505"/>
                    <a:pt x="583883" y="23952"/>
                    <a:pt x="554420" y="27066"/>
                  </a:cubicBezTo>
                  <a:cubicBezTo>
                    <a:pt x="542401" y="27346"/>
                    <a:pt x="530429" y="28676"/>
                    <a:pt x="518641" y="31041"/>
                  </a:cubicBezTo>
                  <a:cubicBezTo>
                    <a:pt x="507938" y="32876"/>
                    <a:pt x="498765" y="33793"/>
                    <a:pt x="491119" y="35934"/>
                  </a:cubicBezTo>
                  <a:lnTo>
                    <a:pt x="467572" y="42356"/>
                  </a:lnTo>
                  <a:cubicBezTo>
                    <a:pt x="438772" y="49519"/>
                    <a:pt x="410636" y="59136"/>
                    <a:pt x="383476" y="71101"/>
                  </a:cubicBezTo>
                  <a:cubicBezTo>
                    <a:pt x="322836" y="97571"/>
                    <a:pt x="265889" y="131801"/>
                    <a:pt x="214062" y="172933"/>
                  </a:cubicBezTo>
                  <a:cubicBezTo>
                    <a:pt x="159773" y="211628"/>
                    <a:pt x="108644" y="254575"/>
                    <a:pt x="61160" y="301370"/>
                  </a:cubicBezTo>
                  <a:cubicBezTo>
                    <a:pt x="23241" y="340207"/>
                    <a:pt x="3364" y="371093"/>
                    <a:pt x="0" y="369564"/>
                  </a:cubicBezTo>
                  <a:cubicBezTo>
                    <a:pt x="2791" y="361548"/>
                    <a:pt x="6814" y="354017"/>
                    <a:pt x="11927" y="347241"/>
                  </a:cubicBezTo>
                  <a:cubicBezTo>
                    <a:pt x="23737" y="328375"/>
                    <a:pt x="37030" y="310480"/>
                    <a:pt x="51681" y="293725"/>
                  </a:cubicBezTo>
                  <a:cubicBezTo>
                    <a:pt x="96943" y="243627"/>
                    <a:pt x="146691" y="197769"/>
                    <a:pt x="200300" y="156726"/>
                  </a:cubicBezTo>
                  <a:cubicBezTo>
                    <a:pt x="252266" y="112705"/>
                    <a:pt x="309854" y="75787"/>
                    <a:pt x="371550" y="46943"/>
                  </a:cubicBezTo>
                  <a:cubicBezTo>
                    <a:pt x="399679" y="33555"/>
                    <a:pt x="428949" y="22707"/>
                    <a:pt x="459009" y="14528"/>
                  </a:cubicBezTo>
                  <a:lnTo>
                    <a:pt x="484086" y="8411"/>
                  </a:lnTo>
                  <a:cubicBezTo>
                    <a:pt x="492037" y="6577"/>
                    <a:pt x="502128" y="5659"/>
                    <a:pt x="514666" y="3825"/>
                  </a:cubicBezTo>
                  <a:cubicBezTo>
                    <a:pt x="527397" y="1660"/>
                    <a:pt x="540283" y="535"/>
                    <a:pt x="553197" y="461"/>
                  </a:cubicBezTo>
                  <a:cubicBezTo>
                    <a:pt x="585961" y="-1605"/>
                    <a:pt x="618792" y="3293"/>
                    <a:pt x="649525" y="14834"/>
                  </a:cubicBezTo>
                  <a:cubicBezTo>
                    <a:pt x="684211" y="28045"/>
                    <a:pt x="716224" y="47418"/>
                    <a:pt x="744019" y="72019"/>
                  </a:cubicBezTo>
                  <a:cubicBezTo>
                    <a:pt x="797870" y="116467"/>
                    <a:pt x="831860" y="180487"/>
                    <a:pt x="838512" y="249996"/>
                  </a:cubicBezTo>
                  <a:cubicBezTo>
                    <a:pt x="839291" y="272575"/>
                    <a:pt x="835761" y="295095"/>
                    <a:pt x="828114" y="316355"/>
                  </a:cubicBezTo>
                  <a:cubicBezTo>
                    <a:pt x="825559" y="324505"/>
                    <a:pt x="821628" y="332159"/>
                    <a:pt x="816494" y="338984"/>
                  </a:cubicBezTo>
                  <a:close/>
                </a:path>
              </a:pathLst>
            </a:custGeom>
            <a:solidFill>
              <a:srgbClr val="BF590C"/>
            </a:solidFill>
            <a:ln w="30569"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D22A716D-DA4C-4F0B-ACE5-603773AA247E}"/>
                </a:ext>
              </a:extLst>
            </p:cNvPr>
            <p:cNvSpPr/>
            <p:nvPr/>
          </p:nvSpPr>
          <p:spPr>
            <a:xfrm>
              <a:off x="18486126" y="2342518"/>
              <a:ext cx="1007284" cy="665270"/>
            </a:xfrm>
            <a:custGeom>
              <a:avLst/>
              <a:gdLst>
                <a:gd name="connsiteX0" fmla="*/ 729950 w 883412"/>
                <a:gd name="connsiteY0" fmla="*/ 582564 h 582563"/>
                <a:gd name="connsiteX1" fmla="*/ 791111 w 883412"/>
                <a:gd name="connsiteY1" fmla="*/ 496327 h 582563"/>
                <a:gd name="connsiteX2" fmla="*/ 846767 w 883412"/>
                <a:gd name="connsiteY2" fmla="*/ 404587 h 582563"/>
                <a:gd name="connsiteX3" fmla="*/ 861445 w 883412"/>
                <a:gd name="connsiteY3" fmla="*/ 287159 h 582563"/>
                <a:gd name="connsiteX4" fmla="*/ 811599 w 883412"/>
                <a:gd name="connsiteY4" fmla="*/ 182574 h 582563"/>
                <a:gd name="connsiteX5" fmla="*/ 769704 w 883412"/>
                <a:gd name="connsiteY5" fmla="*/ 146184 h 582563"/>
                <a:gd name="connsiteX6" fmla="*/ 729032 w 883412"/>
                <a:gd name="connsiteY6" fmla="*/ 115604 h 582563"/>
                <a:gd name="connsiteX7" fmla="*/ 692643 w 883412"/>
                <a:gd name="connsiteY7" fmla="*/ 93586 h 582563"/>
                <a:gd name="connsiteX8" fmla="*/ 662063 w 883412"/>
                <a:gd name="connsiteY8" fmla="*/ 78907 h 582563"/>
                <a:gd name="connsiteX9" fmla="*/ 636070 w 883412"/>
                <a:gd name="connsiteY9" fmla="*/ 67287 h 582563"/>
                <a:gd name="connsiteX10" fmla="*/ 609770 w 883412"/>
                <a:gd name="connsiteY10" fmla="*/ 56890 h 582563"/>
                <a:gd name="connsiteX11" fmla="*/ 579190 w 883412"/>
                <a:gd name="connsiteY11" fmla="*/ 46493 h 582563"/>
                <a:gd name="connsiteX12" fmla="*/ 537907 w 883412"/>
                <a:gd name="connsiteY12" fmla="*/ 35790 h 582563"/>
                <a:gd name="connsiteX13" fmla="*/ 309778 w 883412"/>
                <a:gd name="connsiteY13" fmla="*/ 33955 h 582563"/>
                <a:gd name="connsiteX14" fmla="*/ 91741 w 883412"/>
                <a:gd name="connsiteY14" fmla="*/ 110405 h 582563"/>
                <a:gd name="connsiteX15" fmla="*/ 0 w 883412"/>
                <a:gd name="connsiteY15" fmla="*/ 163003 h 582563"/>
                <a:gd name="connsiteX16" fmla="*/ 22629 w 883412"/>
                <a:gd name="connsiteY16" fmla="*/ 144043 h 582563"/>
                <a:gd name="connsiteX17" fmla="*/ 87153 w 883412"/>
                <a:gd name="connsiteY17" fmla="*/ 100619 h 582563"/>
                <a:gd name="connsiteX18" fmla="*/ 306719 w 883412"/>
                <a:gd name="connsiteY18" fmla="*/ 14077 h 582563"/>
                <a:gd name="connsiteX19" fmla="*/ 544328 w 883412"/>
                <a:gd name="connsiteY19" fmla="*/ 9796 h 582563"/>
                <a:gd name="connsiteX20" fmla="*/ 587751 w 883412"/>
                <a:gd name="connsiteY20" fmla="*/ 20193 h 582563"/>
                <a:gd name="connsiteX21" fmla="*/ 620778 w 883412"/>
                <a:gd name="connsiteY21" fmla="*/ 30285 h 582563"/>
                <a:gd name="connsiteX22" fmla="*/ 648912 w 883412"/>
                <a:gd name="connsiteY22" fmla="*/ 40988 h 582563"/>
                <a:gd name="connsiteX23" fmla="*/ 675822 w 883412"/>
                <a:gd name="connsiteY23" fmla="*/ 53526 h 582563"/>
                <a:gd name="connsiteX24" fmla="*/ 706403 w 883412"/>
                <a:gd name="connsiteY24" fmla="*/ 69428 h 582563"/>
                <a:gd name="connsiteX25" fmla="*/ 744018 w 883412"/>
                <a:gd name="connsiteY25" fmla="*/ 93586 h 582563"/>
                <a:gd name="connsiteX26" fmla="*/ 785912 w 883412"/>
                <a:gd name="connsiteY26" fmla="*/ 124166 h 582563"/>
                <a:gd name="connsiteX27" fmla="*/ 829336 w 883412"/>
                <a:gd name="connsiteY27" fmla="*/ 164226 h 582563"/>
                <a:gd name="connsiteX28" fmla="*/ 881933 w 883412"/>
                <a:gd name="connsiteY28" fmla="*/ 282266 h 582563"/>
                <a:gd name="connsiteX29" fmla="*/ 861751 w 883412"/>
                <a:gd name="connsiteY29" fmla="*/ 408868 h 582563"/>
                <a:gd name="connsiteX30" fmla="*/ 800590 w 883412"/>
                <a:gd name="connsiteY30" fmla="*/ 500609 h 582563"/>
                <a:gd name="connsiteX31" fmla="*/ 749828 w 883412"/>
                <a:gd name="connsiteY31" fmla="*/ 558711 h 582563"/>
                <a:gd name="connsiteX32" fmla="*/ 729950 w 883412"/>
                <a:gd name="connsiteY32" fmla="*/ 582564 h 582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83412" h="582563">
                  <a:moveTo>
                    <a:pt x="729950" y="582564"/>
                  </a:moveTo>
                  <a:cubicBezTo>
                    <a:pt x="748378" y="552478"/>
                    <a:pt x="768810" y="523667"/>
                    <a:pt x="791111" y="496327"/>
                  </a:cubicBezTo>
                  <a:cubicBezTo>
                    <a:pt x="813295" y="468105"/>
                    <a:pt x="831982" y="437300"/>
                    <a:pt x="846767" y="404587"/>
                  </a:cubicBezTo>
                  <a:cubicBezTo>
                    <a:pt x="862091" y="367465"/>
                    <a:pt x="867160" y="326909"/>
                    <a:pt x="861445" y="287159"/>
                  </a:cubicBezTo>
                  <a:cubicBezTo>
                    <a:pt x="857409" y="247586"/>
                    <a:pt x="839797" y="210631"/>
                    <a:pt x="811599" y="182574"/>
                  </a:cubicBezTo>
                  <a:cubicBezTo>
                    <a:pt x="798746" y="169219"/>
                    <a:pt x="784727" y="157040"/>
                    <a:pt x="769704" y="146184"/>
                  </a:cubicBezTo>
                  <a:cubicBezTo>
                    <a:pt x="756753" y="135210"/>
                    <a:pt x="743172" y="124999"/>
                    <a:pt x="729032" y="115604"/>
                  </a:cubicBezTo>
                  <a:cubicBezTo>
                    <a:pt x="715578" y="107653"/>
                    <a:pt x="703652" y="99702"/>
                    <a:pt x="692643" y="93586"/>
                  </a:cubicBezTo>
                  <a:lnTo>
                    <a:pt x="662063" y="78907"/>
                  </a:lnTo>
                  <a:cubicBezTo>
                    <a:pt x="653766" y="74260"/>
                    <a:pt x="645067" y="70371"/>
                    <a:pt x="636070" y="67287"/>
                  </a:cubicBezTo>
                  <a:lnTo>
                    <a:pt x="609770" y="56890"/>
                  </a:lnTo>
                  <a:cubicBezTo>
                    <a:pt x="599831" y="52716"/>
                    <a:pt x="589612" y="49242"/>
                    <a:pt x="579190" y="46493"/>
                  </a:cubicBezTo>
                  <a:cubicBezTo>
                    <a:pt x="565660" y="42087"/>
                    <a:pt x="551872" y="38513"/>
                    <a:pt x="537907" y="35790"/>
                  </a:cubicBezTo>
                  <a:cubicBezTo>
                    <a:pt x="462692" y="20494"/>
                    <a:pt x="385230" y="19871"/>
                    <a:pt x="309778" y="33955"/>
                  </a:cubicBezTo>
                  <a:cubicBezTo>
                    <a:pt x="233645" y="48245"/>
                    <a:pt x="160126" y="74023"/>
                    <a:pt x="91741" y="110405"/>
                  </a:cubicBezTo>
                  <a:cubicBezTo>
                    <a:pt x="35472" y="140985"/>
                    <a:pt x="0" y="165450"/>
                    <a:pt x="0" y="163003"/>
                  </a:cubicBezTo>
                  <a:cubicBezTo>
                    <a:pt x="6662" y="155701"/>
                    <a:pt x="14274" y="149325"/>
                    <a:pt x="22629" y="144043"/>
                  </a:cubicBezTo>
                  <a:cubicBezTo>
                    <a:pt x="43308" y="128374"/>
                    <a:pt x="64850" y="113876"/>
                    <a:pt x="87153" y="100619"/>
                  </a:cubicBezTo>
                  <a:cubicBezTo>
                    <a:pt x="155158" y="60043"/>
                    <a:pt x="229318" y="30813"/>
                    <a:pt x="306719" y="14077"/>
                  </a:cubicBezTo>
                  <a:cubicBezTo>
                    <a:pt x="384851" y="-3121"/>
                    <a:pt x="465626" y="-4576"/>
                    <a:pt x="544328" y="9796"/>
                  </a:cubicBezTo>
                  <a:cubicBezTo>
                    <a:pt x="558980" y="12478"/>
                    <a:pt x="573475" y="15948"/>
                    <a:pt x="587751" y="20193"/>
                  </a:cubicBezTo>
                  <a:cubicBezTo>
                    <a:pt x="599000" y="22712"/>
                    <a:pt x="610042" y="26086"/>
                    <a:pt x="620778" y="30285"/>
                  </a:cubicBezTo>
                  <a:lnTo>
                    <a:pt x="648912" y="40988"/>
                  </a:lnTo>
                  <a:cubicBezTo>
                    <a:pt x="658231" y="44373"/>
                    <a:pt x="667235" y="48569"/>
                    <a:pt x="675822" y="53526"/>
                  </a:cubicBezTo>
                  <a:lnTo>
                    <a:pt x="706403" y="69428"/>
                  </a:lnTo>
                  <a:cubicBezTo>
                    <a:pt x="718023" y="76155"/>
                    <a:pt x="730256" y="84718"/>
                    <a:pt x="744018" y="93586"/>
                  </a:cubicBezTo>
                  <a:cubicBezTo>
                    <a:pt x="758563" y="102958"/>
                    <a:pt x="772552" y="113169"/>
                    <a:pt x="785912" y="124166"/>
                  </a:cubicBezTo>
                  <a:cubicBezTo>
                    <a:pt x="801561" y="136189"/>
                    <a:pt x="816093" y="149597"/>
                    <a:pt x="829336" y="164226"/>
                  </a:cubicBezTo>
                  <a:cubicBezTo>
                    <a:pt x="859935" y="196344"/>
                    <a:pt x="878514" y="238037"/>
                    <a:pt x="881933" y="282266"/>
                  </a:cubicBezTo>
                  <a:cubicBezTo>
                    <a:pt x="886745" y="325514"/>
                    <a:pt x="879772" y="369260"/>
                    <a:pt x="861751" y="408868"/>
                  </a:cubicBezTo>
                  <a:cubicBezTo>
                    <a:pt x="845404" y="441957"/>
                    <a:pt x="824847" y="472793"/>
                    <a:pt x="800590" y="500609"/>
                  </a:cubicBezTo>
                  <a:cubicBezTo>
                    <a:pt x="780408" y="525379"/>
                    <a:pt x="762059" y="544644"/>
                    <a:pt x="749828" y="558711"/>
                  </a:cubicBezTo>
                  <a:cubicBezTo>
                    <a:pt x="744154" y="567409"/>
                    <a:pt x="737483" y="575414"/>
                    <a:pt x="729950" y="582564"/>
                  </a:cubicBezTo>
                  <a:close/>
                </a:path>
              </a:pathLst>
            </a:custGeom>
            <a:solidFill>
              <a:srgbClr val="BF590C"/>
            </a:solidFill>
            <a:ln w="30569"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A3D7D91-9522-431C-AABA-7876A5331173}"/>
                </a:ext>
              </a:extLst>
            </p:cNvPr>
            <p:cNvSpPr/>
            <p:nvPr/>
          </p:nvSpPr>
          <p:spPr>
            <a:xfrm>
              <a:off x="18975150" y="3611205"/>
              <a:ext cx="442602" cy="394331"/>
            </a:xfrm>
            <a:custGeom>
              <a:avLst/>
              <a:gdLst>
                <a:gd name="connsiteX0" fmla="*/ 156 w 388172"/>
                <a:gd name="connsiteY0" fmla="*/ 281976 h 345307"/>
                <a:gd name="connsiteX1" fmla="*/ 49390 w 388172"/>
                <a:gd name="connsiteY1" fmla="*/ 318672 h 345307"/>
                <a:gd name="connsiteX2" fmla="*/ 182413 w 388172"/>
                <a:gd name="connsiteY2" fmla="*/ 318672 h 345307"/>
                <a:gd name="connsiteX3" fmla="*/ 302287 w 388172"/>
                <a:gd name="connsiteY3" fmla="*/ 257512 h 345307"/>
                <a:gd name="connsiteX4" fmla="*/ 320331 w 388172"/>
                <a:gd name="connsiteY4" fmla="*/ 240998 h 345307"/>
                <a:gd name="connsiteX5" fmla="*/ 332257 w 388172"/>
                <a:gd name="connsiteY5" fmla="*/ 226931 h 345307"/>
                <a:gd name="connsiteX6" fmla="*/ 341125 w 388172"/>
                <a:gd name="connsiteY6" fmla="*/ 213782 h 345307"/>
                <a:gd name="connsiteX7" fmla="*/ 348464 w 388172"/>
                <a:gd name="connsiteY7" fmla="*/ 200327 h 345307"/>
                <a:gd name="connsiteX8" fmla="*/ 354274 w 388172"/>
                <a:gd name="connsiteY8" fmla="*/ 182590 h 345307"/>
                <a:gd name="connsiteX9" fmla="*/ 357944 w 388172"/>
                <a:gd name="connsiteY9" fmla="*/ 171581 h 345307"/>
                <a:gd name="connsiteX10" fmla="*/ 359778 w 388172"/>
                <a:gd name="connsiteY10" fmla="*/ 159349 h 345307"/>
                <a:gd name="connsiteX11" fmla="*/ 350605 w 388172"/>
                <a:gd name="connsiteY11" fmla="*/ 103693 h 345307"/>
                <a:gd name="connsiteX12" fmla="*/ 300453 w 388172"/>
                <a:gd name="connsiteY12" fmla="*/ 57823 h 345307"/>
                <a:gd name="connsiteX13" fmla="*/ 169568 w 388172"/>
                <a:gd name="connsiteY13" fmla="*/ 15316 h 345307"/>
                <a:gd name="connsiteX14" fmla="*/ 108408 w 388172"/>
                <a:gd name="connsiteY14" fmla="*/ 332 h 345307"/>
                <a:gd name="connsiteX15" fmla="*/ 172626 w 388172"/>
                <a:gd name="connsiteY15" fmla="*/ 4307 h 345307"/>
                <a:gd name="connsiteX16" fmla="*/ 311155 w 388172"/>
                <a:gd name="connsiteY16" fmla="*/ 39780 h 345307"/>
                <a:gd name="connsiteX17" fmla="*/ 372315 w 388172"/>
                <a:gd name="connsiteY17" fmla="*/ 91767 h 345307"/>
                <a:gd name="connsiteX18" fmla="*/ 387299 w 388172"/>
                <a:gd name="connsiteY18" fmla="*/ 162101 h 345307"/>
                <a:gd name="connsiteX19" fmla="*/ 387301 w 388172"/>
                <a:gd name="connsiteY19" fmla="*/ 177391 h 345307"/>
                <a:gd name="connsiteX20" fmla="*/ 383632 w 388172"/>
                <a:gd name="connsiteY20" fmla="*/ 190235 h 345307"/>
                <a:gd name="connsiteX21" fmla="*/ 377209 w 388172"/>
                <a:gd name="connsiteY21" fmla="*/ 210724 h 345307"/>
                <a:gd name="connsiteX22" fmla="*/ 368648 w 388172"/>
                <a:gd name="connsiteY22" fmla="*/ 228766 h 345307"/>
                <a:gd name="connsiteX23" fmla="*/ 365895 w 388172"/>
                <a:gd name="connsiteY23" fmla="*/ 233048 h 345307"/>
                <a:gd name="connsiteX24" fmla="*/ 357027 w 388172"/>
                <a:gd name="connsiteY24" fmla="*/ 244056 h 345307"/>
                <a:gd name="connsiteX25" fmla="*/ 342349 w 388172"/>
                <a:gd name="connsiteY25" fmla="*/ 260264 h 345307"/>
                <a:gd name="connsiteX26" fmla="*/ 321555 w 388172"/>
                <a:gd name="connsiteY26" fmla="*/ 278306 h 345307"/>
                <a:gd name="connsiteX27" fmla="*/ 189754 w 388172"/>
                <a:gd name="connsiteY27" fmla="*/ 337632 h 345307"/>
                <a:gd name="connsiteX28" fmla="*/ 47555 w 388172"/>
                <a:gd name="connsiteY28" fmla="*/ 327540 h 345307"/>
                <a:gd name="connsiteX29" fmla="*/ 25232 w 388172"/>
                <a:gd name="connsiteY29" fmla="*/ 311944 h 345307"/>
                <a:gd name="connsiteX30" fmla="*/ 11165 w 388172"/>
                <a:gd name="connsiteY30" fmla="*/ 296654 h 345307"/>
                <a:gd name="connsiteX31" fmla="*/ 156 w 388172"/>
                <a:gd name="connsiteY31" fmla="*/ 281976 h 34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8172" h="345307">
                  <a:moveTo>
                    <a:pt x="156" y="281976"/>
                  </a:moveTo>
                  <a:cubicBezTo>
                    <a:pt x="14412" y="296861"/>
                    <a:pt x="31052" y="309263"/>
                    <a:pt x="49390" y="318672"/>
                  </a:cubicBezTo>
                  <a:cubicBezTo>
                    <a:pt x="92606" y="332799"/>
                    <a:pt x="139197" y="332799"/>
                    <a:pt x="182413" y="318672"/>
                  </a:cubicBezTo>
                  <a:cubicBezTo>
                    <a:pt x="226162" y="306770"/>
                    <a:pt x="266976" y="285947"/>
                    <a:pt x="302287" y="257512"/>
                  </a:cubicBezTo>
                  <a:cubicBezTo>
                    <a:pt x="308706" y="252466"/>
                    <a:pt x="314737" y="246946"/>
                    <a:pt x="320331" y="240998"/>
                  </a:cubicBezTo>
                  <a:cubicBezTo>
                    <a:pt x="324784" y="236737"/>
                    <a:pt x="328782" y="232022"/>
                    <a:pt x="332257" y="226931"/>
                  </a:cubicBezTo>
                  <a:cubicBezTo>
                    <a:pt x="335679" y="222880"/>
                    <a:pt x="338652" y="218471"/>
                    <a:pt x="341125" y="213782"/>
                  </a:cubicBezTo>
                  <a:lnTo>
                    <a:pt x="348464" y="200327"/>
                  </a:lnTo>
                  <a:cubicBezTo>
                    <a:pt x="350299" y="195740"/>
                    <a:pt x="352133" y="189318"/>
                    <a:pt x="354274" y="182590"/>
                  </a:cubicBezTo>
                  <a:cubicBezTo>
                    <a:pt x="356415" y="175862"/>
                    <a:pt x="356721" y="175557"/>
                    <a:pt x="357944" y="171581"/>
                  </a:cubicBezTo>
                  <a:lnTo>
                    <a:pt x="359778" y="159349"/>
                  </a:lnTo>
                  <a:cubicBezTo>
                    <a:pt x="363095" y="140293"/>
                    <a:pt x="359860" y="120676"/>
                    <a:pt x="350605" y="103693"/>
                  </a:cubicBezTo>
                  <a:cubicBezTo>
                    <a:pt x="338635" y="83907"/>
                    <a:pt x="321226" y="67983"/>
                    <a:pt x="300453" y="57823"/>
                  </a:cubicBezTo>
                  <a:cubicBezTo>
                    <a:pt x="259011" y="37641"/>
                    <a:pt x="214961" y="23334"/>
                    <a:pt x="169568" y="15316"/>
                  </a:cubicBezTo>
                  <a:cubicBezTo>
                    <a:pt x="148740" y="12329"/>
                    <a:pt x="128256" y="7311"/>
                    <a:pt x="108408" y="332"/>
                  </a:cubicBezTo>
                  <a:cubicBezTo>
                    <a:pt x="129895" y="-688"/>
                    <a:pt x="151430" y="645"/>
                    <a:pt x="172626" y="4307"/>
                  </a:cubicBezTo>
                  <a:cubicBezTo>
                    <a:pt x="220407" y="8617"/>
                    <a:pt x="267183" y="20595"/>
                    <a:pt x="311155" y="39780"/>
                  </a:cubicBezTo>
                  <a:cubicBezTo>
                    <a:pt x="336225" y="50694"/>
                    <a:pt x="357507" y="68782"/>
                    <a:pt x="372315" y="91767"/>
                  </a:cubicBezTo>
                  <a:cubicBezTo>
                    <a:pt x="385132" y="112837"/>
                    <a:pt x="390416" y="137636"/>
                    <a:pt x="387299" y="162101"/>
                  </a:cubicBezTo>
                  <a:cubicBezTo>
                    <a:pt x="387301" y="167606"/>
                    <a:pt x="387301" y="172498"/>
                    <a:pt x="387301" y="177391"/>
                  </a:cubicBezTo>
                  <a:cubicBezTo>
                    <a:pt x="387301" y="182284"/>
                    <a:pt x="384854" y="185954"/>
                    <a:pt x="383632" y="190235"/>
                  </a:cubicBezTo>
                  <a:cubicBezTo>
                    <a:pt x="382409" y="194516"/>
                    <a:pt x="379350" y="205220"/>
                    <a:pt x="377209" y="210724"/>
                  </a:cubicBezTo>
                  <a:lnTo>
                    <a:pt x="368648" y="228766"/>
                  </a:lnTo>
                  <a:cubicBezTo>
                    <a:pt x="368648" y="228766"/>
                    <a:pt x="368648" y="230295"/>
                    <a:pt x="365895" y="233048"/>
                  </a:cubicBezTo>
                  <a:cubicBezTo>
                    <a:pt x="363144" y="235800"/>
                    <a:pt x="361003" y="239469"/>
                    <a:pt x="357027" y="244056"/>
                  </a:cubicBezTo>
                  <a:cubicBezTo>
                    <a:pt x="352927" y="250126"/>
                    <a:pt x="347984" y="255583"/>
                    <a:pt x="342349" y="260264"/>
                  </a:cubicBezTo>
                  <a:cubicBezTo>
                    <a:pt x="335958" y="266873"/>
                    <a:pt x="329000" y="272910"/>
                    <a:pt x="321555" y="278306"/>
                  </a:cubicBezTo>
                  <a:cubicBezTo>
                    <a:pt x="282367" y="307273"/>
                    <a:pt x="237422" y="327502"/>
                    <a:pt x="189754" y="337632"/>
                  </a:cubicBezTo>
                  <a:cubicBezTo>
                    <a:pt x="142594" y="350613"/>
                    <a:pt x="92410" y="347052"/>
                    <a:pt x="47555" y="327540"/>
                  </a:cubicBezTo>
                  <a:cubicBezTo>
                    <a:pt x="39214" y="323767"/>
                    <a:pt x="31644" y="318479"/>
                    <a:pt x="25232" y="311944"/>
                  </a:cubicBezTo>
                  <a:cubicBezTo>
                    <a:pt x="19734" y="307657"/>
                    <a:pt x="14980" y="302491"/>
                    <a:pt x="11165" y="296654"/>
                  </a:cubicBezTo>
                  <a:cubicBezTo>
                    <a:pt x="2295" y="288092"/>
                    <a:pt x="-762" y="282281"/>
                    <a:pt x="156" y="281976"/>
                  </a:cubicBezTo>
                  <a:close/>
                </a:path>
              </a:pathLst>
            </a:custGeom>
            <a:solidFill>
              <a:srgbClr val="BF590C"/>
            </a:solidFill>
            <a:ln w="30569"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D858A623-86E2-47E4-A21F-13E6C03CB0AC}"/>
                </a:ext>
              </a:extLst>
            </p:cNvPr>
            <p:cNvSpPr/>
            <p:nvPr/>
          </p:nvSpPr>
          <p:spPr>
            <a:xfrm>
              <a:off x="19058314" y="2983226"/>
              <a:ext cx="615774" cy="670782"/>
            </a:xfrm>
            <a:custGeom>
              <a:avLst/>
              <a:gdLst>
                <a:gd name="connsiteX0" fmla="*/ 355342 w 540048"/>
                <a:gd name="connsiteY0" fmla="*/ 587242 h 587390"/>
                <a:gd name="connsiteX1" fmla="*/ 416503 w 540048"/>
                <a:gd name="connsiteY1" fmla="*/ 535561 h 587390"/>
                <a:gd name="connsiteX2" fmla="*/ 503045 w 540048"/>
                <a:gd name="connsiteY2" fmla="*/ 387859 h 587390"/>
                <a:gd name="connsiteX3" fmla="*/ 515278 w 540048"/>
                <a:gd name="connsiteY3" fmla="*/ 297953 h 587390"/>
                <a:gd name="connsiteX4" fmla="*/ 500294 w 540048"/>
                <a:gd name="connsiteY4" fmla="*/ 221502 h 587390"/>
                <a:gd name="connsiteX5" fmla="*/ 494482 w 540048"/>
                <a:gd name="connsiteY5" fmla="*/ 206518 h 587390"/>
                <a:gd name="connsiteX6" fmla="*/ 487143 w 540048"/>
                <a:gd name="connsiteY6" fmla="*/ 193675 h 587390"/>
                <a:gd name="connsiteX7" fmla="*/ 474606 w 540048"/>
                <a:gd name="connsiteY7" fmla="*/ 173492 h 587390"/>
                <a:gd name="connsiteX8" fmla="*/ 461761 w 540048"/>
                <a:gd name="connsiteY8" fmla="*/ 157284 h 587390"/>
                <a:gd name="connsiteX9" fmla="*/ 458397 w 540048"/>
                <a:gd name="connsiteY9" fmla="*/ 153003 h 587390"/>
                <a:gd name="connsiteX10" fmla="*/ 447387 w 540048"/>
                <a:gd name="connsiteY10" fmla="*/ 142300 h 587390"/>
                <a:gd name="connsiteX11" fmla="*/ 403352 w 540048"/>
                <a:gd name="connsiteY11" fmla="*/ 108050 h 587390"/>
                <a:gd name="connsiteX12" fmla="*/ 247393 w 540048"/>
                <a:gd name="connsiteY12" fmla="*/ 34657 h 587390"/>
                <a:gd name="connsiteX13" fmla="*/ 75532 w 540048"/>
                <a:gd name="connsiteY13" fmla="*/ 17838 h 587390"/>
                <a:gd name="connsiteX14" fmla="*/ 0 w 540048"/>
                <a:gd name="connsiteY14" fmla="*/ 41691 h 587390"/>
                <a:gd name="connsiteX15" fmla="*/ 18041 w 540048"/>
                <a:gd name="connsiteY15" fmla="*/ 28235 h 587390"/>
                <a:gd name="connsiteX16" fmla="*/ 73391 w 540048"/>
                <a:gd name="connsiteY16" fmla="*/ 6829 h 587390"/>
                <a:gd name="connsiteX17" fmla="*/ 252591 w 540048"/>
                <a:gd name="connsiteY17" fmla="*/ 15086 h 587390"/>
                <a:gd name="connsiteX18" fmla="*/ 418948 w 540048"/>
                <a:gd name="connsiteY18" fmla="*/ 85421 h 587390"/>
                <a:gd name="connsiteX19" fmla="*/ 467571 w 540048"/>
                <a:gd name="connsiteY19" fmla="*/ 121811 h 587390"/>
                <a:gd name="connsiteX20" fmla="*/ 480414 w 540048"/>
                <a:gd name="connsiteY20" fmla="*/ 133737 h 587390"/>
                <a:gd name="connsiteX21" fmla="*/ 484390 w 540048"/>
                <a:gd name="connsiteY21" fmla="*/ 138630 h 587390"/>
                <a:gd name="connsiteX22" fmla="*/ 498457 w 540048"/>
                <a:gd name="connsiteY22" fmla="*/ 157284 h 587390"/>
                <a:gd name="connsiteX23" fmla="*/ 512219 w 540048"/>
                <a:gd name="connsiteY23" fmla="*/ 180525 h 587390"/>
                <a:gd name="connsiteX24" fmla="*/ 519862 w 540048"/>
                <a:gd name="connsiteY24" fmla="*/ 195204 h 587390"/>
                <a:gd name="connsiteX25" fmla="*/ 525979 w 540048"/>
                <a:gd name="connsiteY25" fmla="*/ 212634 h 587390"/>
                <a:gd name="connsiteX26" fmla="*/ 540046 w 540048"/>
                <a:gd name="connsiteY26" fmla="*/ 297647 h 587390"/>
                <a:gd name="connsiteX27" fmla="*/ 523533 w 540048"/>
                <a:gd name="connsiteY27" fmla="*/ 393975 h 587390"/>
                <a:gd name="connsiteX28" fmla="*/ 425370 w 540048"/>
                <a:gd name="connsiteY28" fmla="*/ 543818 h 587390"/>
                <a:gd name="connsiteX29" fmla="*/ 399072 w 540048"/>
                <a:gd name="connsiteY29" fmla="*/ 564306 h 587390"/>
                <a:gd name="connsiteX30" fmla="*/ 377055 w 540048"/>
                <a:gd name="connsiteY30" fmla="*/ 578067 h 587390"/>
                <a:gd name="connsiteX31" fmla="*/ 355342 w 540048"/>
                <a:gd name="connsiteY31" fmla="*/ 587242 h 58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40048" h="587390">
                  <a:moveTo>
                    <a:pt x="355342" y="587242"/>
                  </a:moveTo>
                  <a:cubicBezTo>
                    <a:pt x="355342" y="584796"/>
                    <a:pt x="382863" y="569506"/>
                    <a:pt x="416503" y="535561"/>
                  </a:cubicBezTo>
                  <a:cubicBezTo>
                    <a:pt x="457261" y="494349"/>
                    <a:pt x="487018" y="443562"/>
                    <a:pt x="503045" y="387859"/>
                  </a:cubicBezTo>
                  <a:cubicBezTo>
                    <a:pt x="511694" y="358692"/>
                    <a:pt x="515819" y="328371"/>
                    <a:pt x="515278" y="297953"/>
                  </a:cubicBezTo>
                  <a:cubicBezTo>
                    <a:pt x="514586" y="271812"/>
                    <a:pt x="509520" y="245971"/>
                    <a:pt x="500294" y="221502"/>
                  </a:cubicBezTo>
                  <a:cubicBezTo>
                    <a:pt x="498151" y="216304"/>
                    <a:pt x="496317" y="211105"/>
                    <a:pt x="494482" y="206518"/>
                  </a:cubicBezTo>
                  <a:lnTo>
                    <a:pt x="487143" y="193675"/>
                  </a:lnTo>
                  <a:cubicBezTo>
                    <a:pt x="483664" y="186536"/>
                    <a:pt x="479462" y="179773"/>
                    <a:pt x="474606" y="173492"/>
                  </a:cubicBezTo>
                  <a:lnTo>
                    <a:pt x="461761" y="157284"/>
                  </a:lnTo>
                  <a:lnTo>
                    <a:pt x="458397" y="153003"/>
                  </a:lnTo>
                  <a:lnTo>
                    <a:pt x="447387" y="142300"/>
                  </a:lnTo>
                  <a:cubicBezTo>
                    <a:pt x="434217" y="129064"/>
                    <a:pt x="419422" y="117556"/>
                    <a:pt x="403352" y="108050"/>
                  </a:cubicBezTo>
                  <a:cubicBezTo>
                    <a:pt x="355154" y="76233"/>
                    <a:pt x="302629" y="51515"/>
                    <a:pt x="247393" y="34657"/>
                  </a:cubicBezTo>
                  <a:cubicBezTo>
                    <a:pt x="192056" y="16408"/>
                    <a:pt x="133357" y="10663"/>
                    <a:pt x="75532" y="17838"/>
                  </a:cubicBezTo>
                  <a:cubicBezTo>
                    <a:pt x="49631" y="23286"/>
                    <a:pt x="24331" y="31275"/>
                    <a:pt x="0" y="41691"/>
                  </a:cubicBezTo>
                  <a:cubicBezTo>
                    <a:pt x="-2" y="41691"/>
                    <a:pt x="5808" y="36186"/>
                    <a:pt x="18041" y="28235"/>
                  </a:cubicBezTo>
                  <a:cubicBezTo>
                    <a:pt x="35340" y="18420"/>
                    <a:pt x="53989" y="11207"/>
                    <a:pt x="73391" y="6829"/>
                  </a:cubicBezTo>
                  <a:cubicBezTo>
                    <a:pt x="132945" y="-4521"/>
                    <a:pt x="194335" y="-1692"/>
                    <a:pt x="252591" y="15086"/>
                  </a:cubicBezTo>
                  <a:cubicBezTo>
                    <a:pt x="311211" y="30190"/>
                    <a:pt x="367271" y="53892"/>
                    <a:pt x="418948" y="85421"/>
                  </a:cubicBezTo>
                  <a:cubicBezTo>
                    <a:pt x="436605" y="95484"/>
                    <a:pt x="452938" y="107709"/>
                    <a:pt x="467571" y="121811"/>
                  </a:cubicBezTo>
                  <a:lnTo>
                    <a:pt x="480414" y="133737"/>
                  </a:lnTo>
                  <a:cubicBezTo>
                    <a:pt x="481844" y="135280"/>
                    <a:pt x="483171" y="136915"/>
                    <a:pt x="484390" y="138630"/>
                  </a:cubicBezTo>
                  <a:lnTo>
                    <a:pt x="498457" y="157284"/>
                  </a:lnTo>
                  <a:cubicBezTo>
                    <a:pt x="503889" y="164499"/>
                    <a:pt x="508503" y="172294"/>
                    <a:pt x="512219" y="180525"/>
                  </a:cubicBezTo>
                  <a:lnTo>
                    <a:pt x="519862" y="195204"/>
                  </a:lnTo>
                  <a:cubicBezTo>
                    <a:pt x="522003" y="200708"/>
                    <a:pt x="523838" y="206518"/>
                    <a:pt x="525979" y="212634"/>
                  </a:cubicBezTo>
                  <a:cubicBezTo>
                    <a:pt x="535404" y="239982"/>
                    <a:pt x="540160" y="268721"/>
                    <a:pt x="540046" y="297647"/>
                  </a:cubicBezTo>
                  <a:cubicBezTo>
                    <a:pt x="539652" y="330426"/>
                    <a:pt x="534079" y="362937"/>
                    <a:pt x="523533" y="393975"/>
                  </a:cubicBezTo>
                  <a:cubicBezTo>
                    <a:pt x="504359" y="451589"/>
                    <a:pt x="470531" y="503227"/>
                    <a:pt x="425370" y="543818"/>
                  </a:cubicBezTo>
                  <a:cubicBezTo>
                    <a:pt x="417051" y="551202"/>
                    <a:pt x="408266" y="558046"/>
                    <a:pt x="399072" y="564306"/>
                  </a:cubicBezTo>
                  <a:cubicBezTo>
                    <a:pt x="392229" y="569643"/>
                    <a:pt x="384849" y="574255"/>
                    <a:pt x="377055" y="578067"/>
                  </a:cubicBezTo>
                  <a:cubicBezTo>
                    <a:pt x="363291" y="584796"/>
                    <a:pt x="355953" y="588159"/>
                    <a:pt x="355342" y="587242"/>
                  </a:cubicBezTo>
                  <a:close/>
                </a:path>
              </a:pathLst>
            </a:custGeom>
            <a:solidFill>
              <a:srgbClr val="BF590C"/>
            </a:solidFill>
            <a:ln w="30569"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9BAA181F-083A-4375-A885-0F2F3FC79AAE}"/>
                </a:ext>
              </a:extLst>
            </p:cNvPr>
            <p:cNvSpPr/>
            <p:nvPr/>
          </p:nvSpPr>
          <p:spPr>
            <a:xfrm>
              <a:off x="18647234" y="3956261"/>
              <a:ext cx="200477" cy="198981"/>
            </a:xfrm>
            <a:custGeom>
              <a:avLst/>
              <a:gdLst>
                <a:gd name="connsiteX0" fmla="*/ 175822 w 175823"/>
                <a:gd name="connsiteY0" fmla="*/ 173390 h 174243"/>
                <a:gd name="connsiteX1" fmla="*/ 110686 w 175823"/>
                <a:gd name="connsiteY1" fmla="*/ 158711 h 174243"/>
                <a:gd name="connsiteX2" fmla="*/ 55029 w 175823"/>
                <a:gd name="connsiteY2" fmla="*/ 120792 h 174243"/>
                <a:gd name="connsiteX3" fmla="*/ 15886 w 175823"/>
                <a:gd name="connsiteY3" fmla="*/ 65747 h 174243"/>
                <a:gd name="connsiteX4" fmla="*/ 902 w 175823"/>
                <a:gd name="connsiteY4" fmla="*/ 21406 h 174243"/>
                <a:gd name="connsiteX5" fmla="*/ 2432 w 175823"/>
                <a:gd name="connsiteY5" fmla="*/ 0 h 174243"/>
                <a:gd name="connsiteX6" fmla="*/ 33012 w 175823"/>
                <a:gd name="connsiteY6" fmla="*/ 55045 h 174243"/>
                <a:gd name="connsiteX7" fmla="*/ 75213 w 175823"/>
                <a:gd name="connsiteY7" fmla="*/ 100303 h 174243"/>
                <a:gd name="connsiteX8" fmla="*/ 121390 w 175823"/>
                <a:gd name="connsiteY8" fmla="*/ 141281 h 174243"/>
                <a:gd name="connsiteX9" fmla="*/ 175822 w 175823"/>
                <a:gd name="connsiteY9" fmla="*/ 173390 h 17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823" h="174243">
                  <a:moveTo>
                    <a:pt x="175822" y="173390"/>
                  </a:moveTo>
                  <a:cubicBezTo>
                    <a:pt x="153053" y="176446"/>
                    <a:pt x="129942" y="171238"/>
                    <a:pt x="110686" y="158711"/>
                  </a:cubicBezTo>
                  <a:cubicBezTo>
                    <a:pt x="90677" y="148354"/>
                    <a:pt x="71992" y="135622"/>
                    <a:pt x="55029" y="120792"/>
                  </a:cubicBezTo>
                  <a:cubicBezTo>
                    <a:pt x="39547" y="104303"/>
                    <a:pt x="26379" y="85785"/>
                    <a:pt x="15886" y="65747"/>
                  </a:cubicBezTo>
                  <a:cubicBezTo>
                    <a:pt x="8267" y="51987"/>
                    <a:pt x="3192" y="36967"/>
                    <a:pt x="902" y="21406"/>
                  </a:cubicBezTo>
                  <a:cubicBezTo>
                    <a:pt x="-1237" y="8868"/>
                    <a:pt x="904" y="0"/>
                    <a:pt x="2432" y="0"/>
                  </a:cubicBezTo>
                  <a:cubicBezTo>
                    <a:pt x="11479" y="18962"/>
                    <a:pt x="21690" y="37346"/>
                    <a:pt x="33012" y="55045"/>
                  </a:cubicBezTo>
                  <a:cubicBezTo>
                    <a:pt x="45477" y="71549"/>
                    <a:pt x="59619" y="86717"/>
                    <a:pt x="75213" y="100303"/>
                  </a:cubicBezTo>
                  <a:cubicBezTo>
                    <a:pt x="89184" y="115485"/>
                    <a:pt x="104655" y="129214"/>
                    <a:pt x="121390" y="141281"/>
                  </a:cubicBezTo>
                  <a:cubicBezTo>
                    <a:pt x="145854" y="160546"/>
                    <a:pt x="176128" y="169720"/>
                    <a:pt x="175822" y="173390"/>
                  </a:cubicBezTo>
                  <a:close/>
                </a:path>
              </a:pathLst>
            </a:custGeom>
            <a:solidFill>
              <a:srgbClr val="BF590C"/>
            </a:solidFill>
            <a:ln w="30569"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4EDAC9FC-C105-470A-B9F0-697440A3B8CD}"/>
                </a:ext>
              </a:extLst>
            </p:cNvPr>
            <p:cNvSpPr/>
            <p:nvPr/>
          </p:nvSpPr>
          <p:spPr>
            <a:xfrm>
              <a:off x="18573296" y="4005850"/>
              <a:ext cx="152399" cy="300713"/>
            </a:xfrm>
            <a:custGeom>
              <a:avLst/>
              <a:gdLst>
                <a:gd name="connsiteX0" fmla="*/ 133635 w 133658"/>
                <a:gd name="connsiteY0" fmla="*/ 262378 h 263329"/>
                <a:gd name="connsiteX1" fmla="*/ 103055 w 133658"/>
                <a:gd name="connsiteY1" fmla="*/ 262378 h 263329"/>
                <a:gd name="connsiteX2" fmla="*/ 39448 w 133658"/>
                <a:gd name="connsiteY2" fmla="*/ 262378 h 263329"/>
                <a:gd name="connsiteX3" fmla="*/ 11008 w 133658"/>
                <a:gd name="connsiteY3" fmla="*/ 262378 h 263329"/>
                <a:gd name="connsiteX4" fmla="*/ 0 w 133658"/>
                <a:gd name="connsiteY4" fmla="*/ 262378 h 263329"/>
                <a:gd name="connsiteX5" fmla="*/ 0 w 133658"/>
                <a:gd name="connsiteY5" fmla="*/ 259015 h 263329"/>
                <a:gd name="connsiteX6" fmla="*/ 4588 w 133658"/>
                <a:gd name="connsiteY6" fmla="*/ 244948 h 263329"/>
                <a:gd name="connsiteX7" fmla="*/ 16208 w 133658"/>
                <a:gd name="connsiteY7" fmla="*/ 208557 h 263329"/>
                <a:gd name="connsiteX8" fmla="*/ 25076 w 133658"/>
                <a:gd name="connsiteY8" fmla="*/ 180423 h 263329"/>
                <a:gd name="connsiteX9" fmla="*/ 35168 w 133658"/>
                <a:gd name="connsiteY9" fmla="*/ 153207 h 263329"/>
                <a:gd name="connsiteX10" fmla="*/ 45564 w 133658"/>
                <a:gd name="connsiteY10" fmla="*/ 125073 h 263329"/>
                <a:gd name="connsiteX11" fmla="*/ 54738 w 133658"/>
                <a:gd name="connsiteY11" fmla="*/ 92658 h 263329"/>
                <a:gd name="connsiteX12" fmla="*/ 63607 w 133658"/>
                <a:gd name="connsiteY12" fmla="*/ 59631 h 263329"/>
                <a:gd name="connsiteX13" fmla="*/ 68193 w 133658"/>
                <a:gd name="connsiteY13" fmla="*/ 29051 h 263329"/>
                <a:gd name="connsiteX14" fmla="*/ 76144 w 133658"/>
                <a:gd name="connsiteY14" fmla="*/ 0 h 263329"/>
                <a:gd name="connsiteX15" fmla="*/ 79508 w 133658"/>
                <a:gd name="connsiteY15" fmla="*/ 30580 h 263329"/>
                <a:gd name="connsiteX16" fmla="*/ 79508 w 133658"/>
                <a:gd name="connsiteY16" fmla="*/ 61160 h 263329"/>
                <a:gd name="connsiteX17" fmla="*/ 74616 w 133658"/>
                <a:gd name="connsiteY17" fmla="*/ 96022 h 263329"/>
                <a:gd name="connsiteX18" fmla="*/ 68499 w 133658"/>
                <a:gd name="connsiteY18" fmla="*/ 130883 h 263329"/>
                <a:gd name="connsiteX19" fmla="*/ 60242 w 133658"/>
                <a:gd name="connsiteY19" fmla="*/ 161464 h 263329"/>
                <a:gd name="connsiteX20" fmla="*/ 52293 w 133658"/>
                <a:gd name="connsiteY20" fmla="*/ 190209 h 263329"/>
                <a:gd name="connsiteX21" fmla="*/ 41283 w 133658"/>
                <a:gd name="connsiteY21" fmla="*/ 217425 h 263329"/>
                <a:gd name="connsiteX22" fmla="*/ 35778 w 133658"/>
                <a:gd name="connsiteY22" fmla="*/ 230881 h 263329"/>
                <a:gd name="connsiteX23" fmla="*/ 33331 w 133658"/>
                <a:gd name="connsiteY23" fmla="*/ 236691 h 263329"/>
                <a:gd name="connsiteX24" fmla="*/ 33333 w 133658"/>
                <a:gd name="connsiteY24" fmla="*/ 236691 h 263329"/>
                <a:gd name="connsiteX25" fmla="*/ 33333 w 133658"/>
                <a:gd name="connsiteY25" fmla="*/ 239138 h 263329"/>
                <a:gd name="connsiteX26" fmla="*/ 35168 w 133658"/>
                <a:gd name="connsiteY26" fmla="*/ 239138 h 263329"/>
                <a:gd name="connsiteX27" fmla="*/ 40060 w 133658"/>
                <a:gd name="connsiteY27" fmla="*/ 239138 h 263329"/>
                <a:gd name="connsiteX28" fmla="*/ 105196 w 133658"/>
                <a:gd name="connsiteY28" fmla="*/ 248006 h 263329"/>
                <a:gd name="connsiteX29" fmla="*/ 133635 w 133658"/>
                <a:gd name="connsiteY29" fmla="*/ 262378 h 26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3658" h="263329">
                  <a:moveTo>
                    <a:pt x="133635" y="262378"/>
                  </a:moveTo>
                  <a:cubicBezTo>
                    <a:pt x="133635" y="264519"/>
                    <a:pt x="121098" y="262378"/>
                    <a:pt x="103055" y="262378"/>
                  </a:cubicBezTo>
                  <a:cubicBezTo>
                    <a:pt x="85014" y="262378"/>
                    <a:pt x="62689" y="262378"/>
                    <a:pt x="39448" y="262378"/>
                  </a:cubicBezTo>
                  <a:lnTo>
                    <a:pt x="11008" y="262378"/>
                  </a:lnTo>
                  <a:lnTo>
                    <a:pt x="0" y="262378"/>
                  </a:lnTo>
                  <a:lnTo>
                    <a:pt x="0" y="259015"/>
                  </a:lnTo>
                  <a:lnTo>
                    <a:pt x="4588" y="244948"/>
                  </a:lnTo>
                  <a:lnTo>
                    <a:pt x="16208" y="208557"/>
                  </a:lnTo>
                  <a:cubicBezTo>
                    <a:pt x="21713" y="191738"/>
                    <a:pt x="25076" y="180423"/>
                    <a:pt x="25076" y="180423"/>
                  </a:cubicBezTo>
                  <a:lnTo>
                    <a:pt x="35168" y="153207"/>
                  </a:lnTo>
                  <a:cubicBezTo>
                    <a:pt x="38225" y="144950"/>
                    <a:pt x="41895" y="135470"/>
                    <a:pt x="45564" y="125073"/>
                  </a:cubicBezTo>
                  <a:cubicBezTo>
                    <a:pt x="49234" y="114676"/>
                    <a:pt x="51681" y="103667"/>
                    <a:pt x="54738" y="92658"/>
                  </a:cubicBezTo>
                  <a:cubicBezTo>
                    <a:pt x="57797" y="81649"/>
                    <a:pt x="62079" y="70335"/>
                    <a:pt x="63607" y="59631"/>
                  </a:cubicBezTo>
                  <a:cubicBezTo>
                    <a:pt x="65136" y="48929"/>
                    <a:pt x="66971" y="38837"/>
                    <a:pt x="68193" y="29051"/>
                  </a:cubicBezTo>
                  <a:cubicBezTo>
                    <a:pt x="69041" y="18962"/>
                    <a:pt x="71736" y="9114"/>
                    <a:pt x="76144" y="0"/>
                  </a:cubicBezTo>
                  <a:cubicBezTo>
                    <a:pt x="78285" y="0"/>
                    <a:pt x="79204" y="11926"/>
                    <a:pt x="79508" y="30580"/>
                  </a:cubicBezTo>
                  <a:lnTo>
                    <a:pt x="79508" y="61160"/>
                  </a:lnTo>
                  <a:cubicBezTo>
                    <a:pt x="78737" y="72886"/>
                    <a:pt x="77102" y="84538"/>
                    <a:pt x="74616" y="96022"/>
                  </a:cubicBezTo>
                  <a:cubicBezTo>
                    <a:pt x="72475" y="107643"/>
                    <a:pt x="70334" y="119569"/>
                    <a:pt x="68499" y="130883"/>
                  </a:cubicBezTo>
                  <a:lnTo>
                    <a:pt x="60242" y="161464"/>
                  </a:lnTo>
                  <a:cubicBezTo>
                    <a:pt x="55350" y="178588"/>
                    <a:pt x="52293" y="190209"/>
                    <a:pt x="52293" y="190209"/>
                  </a:cubicBezTo>
                  <a:cubicBezTo>
                    <a:pt x="52293" y="190209"/>
                    <a:pt x="47705" y="201218"/>
                    <a:pt x="41283" y="217425"/>
                  </a:cubicBezTo>
                  <a:cubicBezTo>
                    <a:pt x="41283" y="221707"/>
                    <a:pt x="37919" y="225988"/>
                    <a:pt x="35778" y="230881"/>
                  </a:cubicBezTo>
                  <a:cubicBezTo>
                    <a:pt x="35112" y="232877"/>
                    <a:pt x="34295" y="234820"/>
                    <a:pt x="33331" y="236691"/>
                  </a:cubicBezTo>
                  <a:lnTo>
                    <a:pt x="33333" y="236691"/>
                  </a:lnTo>
                  <a:cubicBezTo>
                    <a:pt x="33333" y="236691"/>
                    <a:pt x="31192" y="239443"/>
                    <a:pt x="33333" y="239138"/>
                  </a:cubicBezTo>
                  <a:lnTo>
                    <a:pt x="35168" y="239138"/>
                  </a:lnTo>
                  <a:lnTo>
                    <a:pt x="40060" y="239138"/>
                  </a:lnTo>
                  <a:cubicBezTo>
                    <a:pt x="61978" y="240300"/>
                    <a:pt x="83763" y="243266"/>
                    <a:pt x="105196" y="248006"/>
                  </a:cubicBezTo>
                  <a:cubicBezTo>
                    <a:pt x="122321" y="256263"/>
                    <a:pt x="134248" y="260544"/>
                    <a:pt x="133635" y="262378"/>
                  </a:cubicBezTo>
                  <a:close/>
                </a:path>
              </a:pathLst>
            </a:custGeom>
            <a:solidFill>
              <a:srgbClr val="BF590C"/>
            </a:solidFill>
            <a:ln w="30569"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877354B2-D067-4786-9CF0-3D0D489EF54E}"/>
                </a:ext>
              </a:extLst>
            </p:cNvPr>
            <p:cNvSpPr/>
            <p:nvPr/>
          </p:nvSpPr>
          <p:spPr>
            <a:xfrm>
              <a:off x="17207582" y="2179683"/>
              <a:ext cx="160591" cy="298342"/>
            </a:xfrm>
            <a:custGeom>
              <a:avLst/>
              <a:gdLst>
                <a:gd name="connsiteX0" fmla="*/ 42441 w 140842"/>
                <a:gd name="connsiteY0" fmla="*/ 125170 h 261252"/>
                <a:gd name="connsiteX1" fmla="*/ 50392 w 140842"/>
                <a:gd name="connsiteY1" fmla="*/ 45050 h 261252"/>
                <a:gd name="connsiteX2" fmla="*/ 128371 w 140842"/>
                <a:gd name="connsiteY2" fmla="*/ 2849 h 261252"/>
                <a:gd name="connsiteX3" fmla="*/ 120420 w 140842"/>
                <a:gd name="connsiteY3" fmla="*/ 82664 h 261252"/>
                <a:gd name="connsiteX4" fmla="*/ 42441 w 140842"/>
                <a:gd name="connsiteY4" fmla="*/ 125170 h 261252"/>
                <a:gd name="connsiteX5" fmla="*/ 20729 w 140842"/>
                <a:gd name="connsiteY5" fmla="*/ 260335 h 261252"/>
                <a:gd name="connsiteX6" fmla="*/ 1464 w 140842"/>
                <a:gd name="connsiteY6" fmla="*/ 205902 h 261252"/>
                <a:gd name="connsiteX7" fmla="*/ 38771 w 140842"/>
                <a:gd name="connsiteY7" fmla="*/ 154833 h 261252"/>
                <a:gd name="connsiteX8" fmla="*/ 58037 w 140842"/>
                <a:gd name="connsiteY8" fmla="*/ 208654 h 261252"/>
                <a:gd name="connsiteX9" fmla="*/ 20729 w 140842"/>
                <a:gd name="connsiteY9" fmla="*/ 261252 h 2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42" h="261252">
                  <a:moveTo>
                    <a:pt x="42441" y="125170"/>
                  </a:moveTo>
                  <a:cubicBezTo>
                    <a:pt x="23175" y="114467"/>
                    <a:pt x="26540" y="78688"/>
                    <a:pt x="50392" y="45050"/>
                  </a:cubicBezTo>
                  <a:cubicBezTo>
                    <a:pt x="74245" y="11412"/>
                    <a:pt x="109106" y="-7548"/>
                    <a:pt x="128371" y="2849"/>
                  </a:cubicBezTo>
                  <a:cubicBezTo>
                    <a:pt x="147637" y="13246"/>
                    <a:pt x="144273" y="49025"/>
                    <a:pt x="120420" y="82664"/>
                  </a:cubicBezTo>
                  <a:cubicBezTo>
                    <a:pt x="96568" y="116302"/>
                    <a:pt x="61707" y="134956"/>
                    <a:pt x="42441" y="125170"/>
                  </a:cubicBezTo>
                  <a:close/>
                  <a:moveTo>
                    <a:pt x="20729" y="260335"/>
                  </a:moveTo>
                  <a:cubicBezTo>
                    <a:pt x="5439" y="260335"/>
                    <a:pt x="-3736" y="235259"/>
                    <a:pt x="1464" y="205902"/>
                  </a:cubicBezTo>
                  <a:cubicBezTo>
                    <a:pt x="6662" y="176545"/>
                    <a:pt x="22869" y="153915"/>
                    <a:pt x="38771" y="154833"/>
                  </a:cubicBezTo>
                  <a:cubicBezTo>
                    <a:pt x="54673" y="155750"/>
                    <a:pt x="62930" y="179603"/>
                    <a:pt x="58037" y="208654"/>
                  </a:cubicBezTo>
                  <a:cubicBezTo>
                    <a:pt x="53144" y="237705"/>
                    <a:pt x="35713" y="261252"/>
                    <a:pt x="20729" y="261252"/>
                  </a:cubicBezTo>
                  <a:close/>
                </a:path>
              </a:pathLst>
            </a:custGeom>
            <a:solidFill>
              <a:srgbClr val="BF590C">
                <a:alpha val="50000"/>
              </a:srgbClr>
            </a:solidFill>
            <a:ln w="30569"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B8F8EE3A-EC03-4AD1-A014-228D0BA61C93}"/>
                </a:ext>
              </a:extLst>
            </p:cNvPr>
            <p:cNvSpPr/>
            <p:nvPr/>
          </p:nvSpPr>
          <p:spPr>
            <a:xfrm>
              <a:off x="18430581" y="3103334"/>
              <a:ext cx="263278" cy="214325"/>
            </a:xfrm>
            <a:custGeom>
              <a:avLst/>
              <a:gdLst>
                <a:gd name="connsiteX0" fmla="*/ 104369 w 230901"/>
                <a:gd name="connsiteY0" fmla="*/ 120609 h 187680"/>
                <a:gd name="connsiteX1" fmla="*/ 28836 w 230901"/>
                <a:gd name="connsiteY1" fmla="*/ 93086 h 187680"/>
                <a:gd name="connsiteX2" fmla="*/ 6818 w 230901"/>
                <a:gd name="connsiteY2" fmla="*/ 7156 h 187680"/>
                <a:gd name="connsiteX3" fmla="*/ 82351 w 230901"/>
                <a:gd name="connsiteY3" fmla="*/ 34678 h 187680"/>
                <a:gd name="connsiteX4" fmla="*/ 104369 w 230901"/>
                <a:gd name="connsiteY4" fmla="*/ 120609 h 187680"/>
                <a:gd name="connsiteX5" fmla="*/ 230360 w 230901"/>
                <a:gd name="connsiteY5" fmla="*/ 174430 h 187680"/>
                <a:gd name="connsiteX6" fmla="*/ 172869 w 230901"/>
                <a:gd name="connsiteY6" fmla="*/ 180240 h 187680"/>
                <a:gd name="connsiteX7" fmla="*/ 132197 w 230901"/>
                <a:gd name="connsiteY7" fmla="*/ 131312 h 187680"/>
                <a:gd name="connsiteX8" fmla="*/ 189381 w 230901"/>
                <a:gd name="connsiteY8" fmla="*/ 125807 h 187680"/>
                <a:gd name="connsiteX9" fmla="*/ 230360 w 230901"/>
                <a:gd name="connsiteY9" fmla="*/ 174430 h 1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901" h="187680">
                  <a:moveTo>
                    <a:pt x="104369" y="120609"/>
                  </a:moveTo>
                  <a:cubicBezTo>
                    <a:pt x="89385" y="136510"/>
                    <a:pt x="55747" y="124584"/>
                    <a:pt x="28836" y="93086"/>
                  </a:cubicBezTo>
                  <a:cubicBezTo>
                    <a:pt x="1925" y="61589"/>
                    <a:pt x="-7860" y="23363"/>
                    <a:pt x="6818" y="7156"/>
                  </a:cubicBezTo>
                  <a:cubicBezTo>
                    <a:pt x="21496" y="-9052"/>
                    <a:pt x="55747" y="3180"/>
                    <a:pt x="82351" y="34678"/>
                  </a:cubicBezTo>
                  <a:cubicBezTo>
                    <a:pt x="108955" y="66176"/>
                    <a:pt x="118741" y="104095"/>
                    <a:pt x="104369" y="120609"/>
                  </a:cubicBezTo>
                  <a:close/>
                  <a:moveTo>
                    <a:pt x="230360" y="174430"/>
                  </a:moveTo>
                  <a:cubicBezTo>
                    <a:pt x="225468" y="189414"/>
                    <a:pt x="199780" y="192166"/>
                    <a:pt x="172869" y="180240"/>
                  </a:cubicBezTo>
                  <a:cubicBezTo>
                    <a:pt x="145958" y="168314"/>
                    <a:pt x="127917" y="146296"/>
                    <a:pt x="132197" y="131312"/>
                  </a:cubicBezTo>
                  <a:cubicBezTo>
                    <a:pt x="136478" y="116327"/>
                    <a:pt x="162777" y="113881"/>
                    <a:pt x="189381" y="125807"/>
                  </a:cubicBezTo>
                  <a:cubicBezTo>
                    <a:pt x="215986" y="137734"/>
                    <a:pt x="234335" y="159751"/>
                    <a:pt x="230360" y="174430"/>
                  </a:cubicBezTo>
                  <a:close/>
                </a:path>
              </a:pathLst>
            </a:custGeom>
            <a:solidFill>
              <a:srgbClr val="BF590C">
                <a:alpha val="50000"/>
              </a:srgbClr>
            </a:solidFill>
            <a:ln w="30569"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A162E691-4D05-427C-AF41-324EE76274A3}"/>
                </a:ext>
              </a:extLst>
            </p:cNvPr>
            <p:cNvSpPr/>
            <p:nvPr/>
          </p:nvSpPr>
          <p:spPr>
            <a:xfrm>
              <a:off x="9228611" y="12178796"/>
              <a:ext cx="1635668" cy="4200516"/>
            </a:xfrm>
            <a:custGeom>
              <a:avLst/>
              <a:gdLst>
                <a:gd name="connsiteX0" fmla="*/ 1347671 w 1434518"/>
                <a:gd name="connsiteY0" fmla="*/ 858197 h 3678306"/>
                <a:gd name="connsiteX1" fmla="*/ 1143701 w 1434518"/>
                <a:gd name="connsiteY1" fmla="*/ 45680 h 3678306"/>
                <a:gd name="connsiteX2" fmla="*/ 562676 w 1434518"/>
                <a:gd name="connsiteY2" fmla="*/ 142925 h 3678306"/>
                <a:gd name="connsiteX3" fmla="*/ 534543 w 1434518"/>
                <a:gd name="connsiteY3" fmla="*/ 164943 h 3678306"/>
                <a:gd name="connsiteX4" fmla="*/ 529038 w 1434518"/>
                <a:gd name="connsiteY4" fmla="*/ 169530 h 3678306"/>
                <a:gd name="connsiteX5" fmla="*/ 512830 w 1434518"/>
                <a:gd name="connsiteY5" fmla="*/ 183903 h 3678306"/>
                <a:gd name="connsiteX6" fmla="*/ 504574 w 1434518"/>
                <a:gd name="connsiteY6" fmla="*/ 191242 h 3678306"/>
                <a:gd name="connsiteX7" fmla="*/ 489895 w 1434518"/>
                <a:gd name="connsiteY7" fmla="*/ 205615 h 3678306"/>
                <a:gd name="connsiteX8" fmla="*/ 481639 w 1434518"/>
                <a:gd name="connsiteY8" fmla="*/ 213872 h 3678306"/>
                <a:gd name="connsiteX9" fmla="*/ 467877 w 1434518"/>
                <a:gd name="connsiteY9" fmla="*/ 228550 h 3678306"/>
                <a:gd name="connsiteX10" fmla="*/ 459621 w 1434518"/>
                <a:gd name="connsiteY10" fmla="*/ 237724 h 3678306"/>
                <a:gd name="connsiteX11" fmla="*/ 446777 w 1434518"/>
                <a:gd name="connsiteY11" fmla="*/ 252403 h 3678306"/>
                <a:gd name="connsiteX12" fmla="*/ 438827 w 1434518"/>
                <a:gd name="connsiteY12" fmla="*/ 261883 h 3678306"/>
                <a:gd name="connsiteX13" fmla="*/ 426595 w 1434518"/>
                <a:gd name="connsiteY13" fmla="*/ 277173 h 3678306"/>
                <a:gd name="connsiteX14" fmla="*/ 419255 w 1434518"/>
                <a:gd name="connsiteY14" fmla="*/ 286653 h 3678306"/>
                <a:gd name="connsiteX15" fmla="*/ 407329 w 1434518"/>
                <a:gd name="connsiteY15" fmla="*/ 302554 h 3678306"/>
                <a:gd name="connsiteX16" fmla="*/ 401213 w 1434518"/>
                <a:gd name="connsiteY16" fmla="*/ 311423 h 3678306"/>
                <a:gd name="connsiteX17" fmla="*/ 389287 w 1434518"/>
                <a:gd name="connsiteY17" fmla="*/ 328547 h 3678306"/>
                <a:gd name="connsiteX18" fmla="*/ 385311 w 1434518"/>
                <a:gd name="connsiteY18" fmla="*/ 334664 h 3678306"/>
                <a:gd name="connsiteX19" fmla="*/ 347697 w 1434518"/>
                <a:gd name="connsiteY19" fmla="*/ 395824 h 3678306"/>
                <a:gd name="connsiteX20" fmla="*/ 343110 w 1434518"/>
                <a:gd name="connsiteY20" fmla="*/ 404692 h 3678306"/>
                <a:gd name="connsiteX21" fmla="*/ 334548 w 1434518"/>
                <a:gd name="connsiteY21" fmla="*/ 420899 h 3678306"/>
                <a:gd name="connsiteX22" fmla="*/ 329044 w 1434518"/>
                <a:gd name="connsiteY22" fmla="*/ 431297 h 3678306"/>
                <a:gd name="connsiteX23" fmla="*/ 321704 w 1434518"/>
                <a:gd name="connsiteY23" fmla="*/ 446588 h 3678306"/>
                <a:gd name="connsiteX24" fmla="*/ 316200 w 1434518"/>
                <a:gd name="connsiteY24" fmla="*/ 457902 h 3678306"/>
                <a:gd name="connsiteX25" fmla="*/ 309778 w 1434518"/>
                <a:gd name="connsiteY25" fmla="*/ 472275 h 3678306"/>
                <a:gd name="connsiteX26" fmla="*/ 304273 w 1434518"/>
                <a:gd name="connsiteY26" fmla="*/ 484201 h 3678306"/>
                <a:gd name="connsiteX27" fmla="*/ 298769 w 1434518"/>
                <a:gd name="connsiteY27" fmla="*/ 497962 h 3678306"/>
                <a:gd name="connsiteX28" fmla="*/ 293570 w 1434518"/>
                <a:gd name="connsiteY28" fmla="*/ 510194 h 3678306"/>
                <a:gd name="connsiteX29" fmla="*/ 288678 w 1434518"/>
                <a:gd name="connsiteY29" fmla="*/ 523038 h 3678306"/>
                <a:gd name="connsiteX30" fmla="*/ 283785 w 1434518"/>
                <a:gd name="connsiteY30" fmla="*/ 535881 h 3678306"/>
                <a:gd name="connsiteX31" fmla="*/ 279503 w 1434518"/>
                <a:gd name="connsiteY31" fmla="*/ 547502 h 3678306"/>
                <a:gd name="connsiteX32" fmla="*/ 274610 w 1434518"/>
                <a:gd name="connsiteY32" fmla="*/ 561875 h 3678306"/>
                <a:gd name="connsiteX33" fmla="*/ 271553 w 1434518"/>
                <a:gd name="connsiteY33" fmla="*/ 571355 h 3678306"/>
                <a:gd name="connsiteX34" fmla="*/ 264519 w 1434518"/>
                <a:gd name="connsiteY34" fmla="*/ 594290 h 3678306"/>
                <a:gd name="connsiteX35" fmla="*/ 258097 w 1434518"/>
                <a:gd name="connsiteY35" fmla="*/ 616614 h 3678306"/>
                <a:gd name="connsiteX36" fmla="*/ 258097 w 1434518"/>
                <a:gd name="connsiteY36" fmla="*/ 619060 h 3678306"/>
                <a:gd name="connsiteX37" fmla="*/ 255651 w 1434518"/>
                <a:gd name="connsiteY37" fmla="*/ 627928 h 3678306"/>
                <a:gd name="connsiteX38" fmla="*/ 242501 w 1434518"/>
                <a:gd name="connsiteY38" fmla="*/ 654533 h 3678306"/>
                <a:gd name="connsiteX39" fmla="*/ 238832 w 1434518"/>
                <a:gd name="connsiteY39" fmla="*/ 662178 h 3678306"/>
                <a:gd name="connsiteX40" fmla="*/ 224459 w 1434518"/>
                <a:gd name="connsiteY40" fmla="*/ 696121 h 3678306"/>
                <a:gd name="connsiteX41" fmla="*/ 224459 w 1434518"/>
                <a:gd name="connsiteY41" fmla="*/ 697651 h 3678306"/>
                <a:gd name="connsiteX42" fmla="*/ 211615 w 1434518"/>
                <a:gd name="connsiteY42" fmla="*/ 733429 h 3678306"/>
                <a:gd name="connsiteX43" fmla="*/ 208863 w 1434518"/>
                <a:gd name="connsiteY43" fmla="*/ 741992 h 3678306"/>
                <a:gd name="connsiteX44" fmla="*/ 198160 w 1434518"/>
                <a:gd name="connsiteY44" fmla="*/ 778689 h 3678306"/>
                <a:gd name="connsiteX45" fmla="*/ 196325 w 1434518"/>
                <a:gd name="connsiteY45" fmla="*/ 785416 h 3678306"/>
                <a:gd name="connsiteX46" fmla="*/ 196325 w 1434518"/>
                <a:gd name="connsiteY46" fmla="*/ 789698 h 3678306"/>
                <a:gd name="connsiteX47" fmla="*/ 196325 w 1434518"/>
                <a:gd name="connsiteY47" fmla="*/ 794590 h 3678306"/>
                <a:gd name="connsiteX48" fmla="*/ 196325 w 1434518"/>
                <a:gd name="connsiteY48" fmla="*/ 801930 h 3678306"/>
                <a:gd name="connsiteX49" fmla="*/ 196325 w 1434518"/>
                <a:gd name="connsiteY49" fmla="*/ 805905 h 3678306"/>
                <a:gd name="connsiteX50" fmla="*/ 194490 w 1434518"/>
                <a:gd name="connsiteY50" fmla="*/ 815690 h 3678306"/>
                <a:gd name="connsiteX51" fmla="*/ 194490 w 1434518"/>
                <a:gd name="connsiteY51" fmla="*/ 819666 h 3678306"/>
                <a:gd name="connsiteX52" fmla="*/ 192656 w 1434518"/>
                <a:gd name="connsiteY52" fmla="*/ 830369 h 3678306"/>
                <a:gd name="connsiteX53" fmla="*/ 192656 w 1434518"/>
                <a:gd name="connsiteY53" fmla="*/ 835873 h 3678306"/>
                <a:gd name="connsiteX54" fmla="*/ 190821 w 1434518"/>
                <a:gd name="connsiteY54" fmla="*/ 847494 h 3678306"/>
                <a:gd name="connsiteX55" fmla="*/ 190821 w 1434518"/>
                <a:gd name="connsiteY55" fmla="*/ 853916 h 3678306"/>
                <a:gd name="connsiteX56" fmla="*/ 190821 w 1434518"/>
                <a:gd name="connsiteY56" fmla="*/ 862173 h 3678306"/>
                <a:gd name="connsiteX57" fmla="*/ 163604 w 1434518"/>
                <a:gd name="connsiteY57" fmla="*/ 1008958 h 3678306"/>
                <a:gd name="connsiteX58" fmla="*/ 163604 w 1434518"/>
                <a:gd name="connsiteY58" fmla="*/ 1013544 h 3678306"/>
                <a:gd name="connsiteX59" fmla="*/ 161769 w 1434518"/>
                <a:gd name="connsiteY59" fmla="*/ 1022413 h 3678306"/>
                <a:gd name="connsiteX60" fmla="*/ 156571 w 1434518"/>
                <a:gd name="connsiteY60" fmla="*/ 1044737 h 3678306"/>
                <a:gd name="connsiteX61" fmla="*/ 166050 w 1434518"/>
                <a:gd name="connsiteY61" fmla="*/ 1019661 h 3678306"/>
                <a:gd name="connsiteX62" fmla="*/ 172167 w 1434518"/>
                <a:gd name="connsiteY62" fmla="*/ 1005899 h 3678306"/>
                <a:gd name="connsiteX63" fmla="*/ 170332 w 1434518"/>
                <a:gd name="connsiteY63" fmla="*/ 1012933 h 3678306"/>
                <a:gd name="connsiteX64" fmla="*/ 163910 w 1434518"/>
                <a:gd name="connsiteY64" fmla="*/ 1043513 h 3678306"/>
                <a:gd name="connsiteX65" fmla="*/ 155959 w 1434518"/>
                <a:gd name="connsiteY65" fmla="*/ 1081433 h 3678306"/>
                <a:gd name="connsiteX66" fmla="*/ 149537 w 1434518"/>
                <a:gd name="connsiteY66" fmla="*/ 1112013 h 3678306"/>
                <a:gd name="connsiteX67" fmla="*/ 141281 w 1434518"/>
                <a:gd name="connsiteY67" fmla="*/ 1152685 h 3678306"/>
                <a:gd name="connsiteX68" fmla="*/ 135165 w 1434518"/>
                <a:gd name="connsiteY68" fmla="*/ 1183265 h 3678306"/>
                <a:gd name="connsiteX69" fmla="*/ 126602 w 1434518"/>
                <a:gd name="connsiteY69" fmla="*/ 1227301 h 3678306"/>
                <a:gd name="connsiteX70" fmla="*/ 121098 w 1434518"/>
                <a:gd name="connsiteY70" fmla="*/ 1257881 h 3678306"/>
                <a:gd name="connsiteX71" fmla="*/ 112229 w 1434518"/>
                <a:gd name="connsiteY71" fmla="*/ 1304363 h 3678306"/>
                <a:gd name="connsiteX72" fmla="*/ 107031 w 1434518"/>
                <a:gd name="connsiteY72" fmla="*/ 1334943 h 3678306"/>
                <a:gd name="connsiteX73" fmla="*/ 98468 w 1434518"/>
                <a:gd name="connsiteY73" fmla="*/ 1384177 h 3678306"/>
                <a:gd name="connsiteX74" fmla="*/ 93575 w 1434518"/>
                <a:gd name="connsiteY74" fmla="*/ 1413228 h 3678306"/>
                <a:gd name="connsiteX75" fmla="*/ 85013 w 1434518"/>
                <a:gd name="connsiteY75" fmla="*/ 1464909 h 3678306"/>
                <a:gd name="connsiteX76" fmla="*/ 80426 w 1434518"/>
                <a:gd name="connsiteY76" fmla="*/ 1493348 h 3678306"/>
                <a:gd name="connsiteX77" fmla="*/ 72169 w 1434518"/>
                <a:gd name="connsiteY77" fmla="*/ 1547781 h 3678306"/>
                <a:gd name="connsiteX78" fmla="*/ 68194 w 1434518"/>
                <a:gd name="connsiteY78" fmla="*/ 1574692 h 3678306"/>
                <a:gd name="connsiteX79" fmla="*/ 59937 w 1434518"/>
                <a:gd name="connsiteY79" fmla="*/ 1632183 h 3678306"/>
                <a:gd name="connsiteX80" fmla="*/ 56879 w 1434518"/>
                <a:gd name="connsiteY80" fmla="*/ 1657564 h 3678306"/>
                <a:gd name="connsiteX81" fmla="*/ 48929 w 1434518"/>
                <a:gd name="connsiteY81" fmla="*/ 1718725 h 3678306"/>
                <a:gd name="connsiteX82" fmla="*/ 46482 w 1434518"/>
                <a:gd name="connsiteY82" fmla="*/ 1741660 h 3678306"/>
                <a:gd name="connsiteX83" fmla="*/ 39143 w 1434518"/>
                <a:gd name="connsiteY83" fmla="*/ 1805878 h 3678306"/>
                <a:gd name="connsiteX84" fmla="*/ 37308 w 1434518"/>
                <a:gd name="connsiteY84" fmla="*/ 1823616 h 3678306"/>
                <a:gd name="connsiteX85" fmla="*/ 30275 w 1434518"/>
                <a:gd name="connsiteY85" fmla="*/ 1893644 h 3678306"/>
                <a:gd name="connsiteX86" fmla="*/ 30275 w 1434518"/>
                <a:gd name="connsiteY86" fmla="*/ 1903123 h 3678306"/>
                <a:gd name="connsiteX87" fmla="*/ 0 w 1434518"/>
                <a:gd name="connsiteY87" fmla="*/ 2397911 h 3678306"/>
                <a:gd name="connsiteX88" fmla="*/ 0 w 1434518"/>
                <a:gd name="connsiteY88" fmla="*/ 2411368 h 3678306"/>
                <a:gd name="connsiteX89" fmla="*/ 2752 w 1434518"/>
                <a:gd name="connsiteY89" fmla="*/ 2475892 h 3678306"/>
                <a:gd name="connsiteX90" fmla="*/ 2752 w 1434518"/>
                <a:gd name="connsiteY90" fmla="*/ 2497909 h 3678306"/>
                <a:gd name="connsiteX91" fmla="*/ 6728 w 1434518"/>
                <a:gd name="connsiteY91" fmla="*/ 2556929 h 3678306"/>
                <a:gd name="connsiteX92" fmla="*/ 8868 w 1434518"/>
                <a:gd name="connsiteY92" fmla="*/ 2583228 h 3678306"/>
                <a:gd name="connsiteX93" fmla="*/ 14373 w 1434518"/>
                <a:gd name="connsiteY93" fmla="*/ 2638579 h 3678306"/>
                <a:gd name="connsiteX94" fmla="*/ 17431 w 1434518"/>
                <a:gd name="connsiteY94" fmla="*/ 2667018 h 3678306"/>
                <a:gd name="connsiteX95" fmla="*/ 24464 w 1434518"/>
                <a:gd name="connsiteY95" fmla="*/ 2719310 h 3678306"/>
                <a:gd name="connsiteX96" fmla="*/ 28745 w 1434518"/>
                <a:gd name="connsiteY96" fmla="*/ 2749890 h 3678306"/>
                <a:gd name="connsiteX97" fmla="*/ 37308 w 1434518"/>
                <a:gd name="connsiteY97" fmla="*/ 2799430 h 3678306"/>
                <a:gd name="connsiteX98" fmla="*/ 40977 w 1434518"/>
                <a:gd name="connsiteY98" fmla="*/ 2820530 h 3678306"/>
                <a:gd name="connsiteX99" fmla="*/ 42812 w 1434518"/>
                <a:gd name="connsiteY99" fmla="*/ 2827870 h 3678306"/>
                <a:gd name="connsiteX100" fmla="*/ 64524 w 1434518"/>
                <a:gd name="connsiteY100" fmla="*/ 2926339 h 3678306"/>
                <a:gd name="connsiteX101" fmla="*/ 324762 w 1434518"/>
                <a:gd name="connsiteY101" fmla="*/ 3396968 h 3678306"/>
                <a:gd name="connsiteX102" fmla="*/ 324762 w 1434518"/>
                <a:gd name="connsiteY102" fmla="*/ 3396968 h 3678306"/>
                <a:gd name="connsiteX103" fmla="*/ 329044 w 1434518"/>
                <a:gd name="connsiteY103" fmla="*/ 3402778 h 3678306"/>
                <a:gd name="connsiteX104" fmla="*/ 350144 w 1434518"/>
                <a:gd name="connsiteY104" fmla="*/ 3433359 h 3678306"/>
                <a:gd name="connsiteX105" fmla="*/ 358707 w 1434518"/>
                <a:gd name="connsiteY105" fmla="*/ 3444673 h 3678306"/>
                <a:gd name="connsiteX106" fmla="*/ 381947 w 1434518"/>
                <a:gd name="connsiteY106" fmla="*/ 3475253 h 3678306"/>
                <a:gd name="connsiteX107" fmla="*/ 387146 w 1434518"/>
                <a:gd name="connsiteY107" fmla="*/ 3482286 h 3678306"/>
                <a:gd name="connsiteX108" fmla="*/ 415279 w 1434518"/>
                <a:gd name="connsiteY108" fmla="*/ 3515926 h 3678306"/>
                <a:gd name="connsiteX109" fmla="*/ 425371 w 1434518"/>
                <a:gd name="connsiteY109" fmla="*/ 3527546 h 3678306"/>
                <a:gd name="connsiteX110" fmla="*/ 445554 w 1434518"/>
                <a:gd name="connsiteY110" fmla="*/ 3549869 h 3678306"/>
                <a:gd name="connsiteX111" fmla="*/ 456869 w 1434518"/>
                <a:gd name="connsiteY111" fmla="*/ 3561796 h 3678306"/>
                <a:gd name="connsiteX112" fmla="*/ 481333 w 1434518"/>
                <a:gd name="connsiteY112" fmla="*/ 3586566 h 3678306"/>
                <a:gd name="connsiteX113" fmla="*/ 488366 w 1434518"/>
                <a:gd name="connsiteY113" fmla="*/ 3593599 h 3678306"/>
                <a:gd name="connsiteX114" fmla="*/ 518947 w 1434518"/>
                <a:gd name="connsiteY114" fmla="*/ 3620509 h 3678306"/>
                <a:gd name="connsiteX115" fmla="*/ 529650 w 1434518"/>
                <a:gd name="connsiteY115" fmla="*/ 3629683 h 3678306"/>
                <a:gd name="connsiteX116" fmla="*/ 552279 w 1434518"/>
                <a:gd name="connsiteY116" fmla="*/ 3647726 h 3678306"/>
                <a:gd name="connsiteX117" fmla="*/ 562982 w 1434518"/>
                <a:gd name="connsiteY117" fmla="*/ 3655678 h 3678306"/>
                <a:gd name="connsiteX118" fmla="*/ 595703 w 1434518"/>
                <a:gd name="connsiteY118" fmla="*/ 3678307 h 3678306"/>
                <a:gd name="connsiteX119" fmla="*/ 598761 w 1434518"/>
                <a:gd name="connsiteY119" fmla="*/ 3673108 h 3678306"/>
                <a:gd name="connsiteX120" fmla="*/ 598761 w 1434518"/>
                <a:gd name="connsiteY120" fmla="*/ 3670968 h 3678306"/>
                <a:gd name="connsiteX121" fmla="*/ 601208 w 1434518"/>
                <a:gd name="connsiteY121" fmla="*/ 3666686 h 3678306"/>
                <a:gd name="connsiteX122" fmla="*/ 603042 w 1434518"/>
                <a:gd name="connsiteY122" fmla="*/ 3663323 h 3678306"/>
                <a:gd name="connsiteX123" fmla="*/ 606406 w 1434518"/>
                <a:gd name="connsiteY123" fmla="*/ 3657206 h 3678306"/>
                <a:gd name="connsiteX124" fmla="*/ 608241 w 1434518"/>
                <a:gd name="connsiteY124" fmla="*/ 3653537 h 3678306"/>
                <a:gd name="connsiteX125" fmla="*/ 613133 w 1434518"/>
                <a:gd name="connsiteY125" fmla="*/ 3644667 h 3678306"/>
                <a:gd name="connsiteX126" fmla="*/ 615274 w 1434518"/>
                <a:gd name="connsiteY126" fmla="*/ 3641304 h 3678306"/>
                <a:gd name="connsiteX127" fmla="*/ 622613 w 1434518"/>
                <a:gd name="connsiteY127" fmla="*/ 3627542 h 3678306"/>
                <a:gd name="connsiteX128" fmla="*/ 626284 w 1434518"/>
                <a:gd name="connsiteY128" fmla="*/ 3621428 h 3678306"/>
                <a:gd name="connsiteX129" fmla="*/ 631788 w 1434518"/>
                <a:gd name="connsiteY129" fmla="*/ 3611336 h 3678306"/>
                <a:gd name="connsiteX130" fmla="*/ 635763 w 1434518"/>
                <a:gd name="connsiteY130" fmla="*/ 3604303 h 3678306"/>
                <a:gd name="connsiteX131" fmla="*/ 642491 w 1434518"/>
                <a:gd name="connsiteY131" fmla="*/ 3592988 h 3678306"/>
                <a:gd name="connsiteX132" fmla="*/ 646772 w 1434518"/>
                <a:gd name="connsiteY132" fmla="*/ 3585343 h 3678306"/>
                <a:gd name="connsiteX133" fmla="*/ 654417 w 1434518"/>
                <a:gd name="connsiteY133" fmla="*/ 3572192 h 3678306"/>
                <a:gd name="connsiteX134" fmla="*/ 658699 w 1434518"/>
                <a:gd name="connsiteY134" fmla="*/ 3564853 h 3678306"/>
                <a:gd name="connsiteX135" fmla="*/ 667872 w 1434518"/>
                <a:gd name="connsiteY135" fmla="*/ 3548953 h 3678306"/>
                <a:gd name="connsiteX136" fmla="*/ 671848 w 1434518"/>
                <a:gd name="connsiteY136" fmla="*/ 3542224 h 3678306"/>
                <a:gd name="connsiteX137" fmla="*/ 685609 w 1434518"/>
                <a:gd name="connsiteY137" fmla="*/ 3518983 h 3678306"/>
                <a:gd name="connsiteX138" fmla="*/ 689584 w 1434518"/>
                <a:gd name="connsiteY138" fmla="*/ 3512256 h 3678306"/>
                <a:gd name="connsiteX139" fmla="*/ 695089 w 1434518"/>
                <a:gd name="connsiteY139" fmla="*/ 3503082 h 3678306"/>
                <a:gd name="connsiteX140" fmla="*/ 647078 w 1434518"/>
                <a:gd name="connsiteY140" fmla="*/ 3585648 h 3678306"/>
                <a:gd name="connsiteX141" fmla="*/ 594786 w 1434518"/>
                <a:gd name="connsiteY141" fmla="*/ 3677388 h 3678306"/>
                <a:gd name="connsiteX142" fmla="*/ 711297 w 1434518"/>
                <a:gd name="connsiteY142" fmla="*/ 3499411 h 3678306"/>
                <a:gd name="connsiteX143" fmla="*/ 829336 w 1434518"/>
                <a:gd name="connsiteY143" fmla="*/ 3322352 h 3678306"/>
                <a:gd name="connsiteX144" fmla="*/ 890496 w 1434518"/>
                <a:gd name="connsiteY144" fmla="*/ 3234587 h 3678306"/>
                <a:gd name="connsiteX145" fmla="*/ 951657 w 1434518"/>
                <a:gd name="connsiteY145" fmla="*/ 3147433 h 3678306"/>
                <a:gd name="connsiteX146" fmla="*/ 1014652 w 1434518"/>
                <a:gd name="connsiteY146" fmla="*/ 3062420 h 3678306"/>
                <a:gd name="connsiteX147" fmla="*/ 1047373 w 1434518"/>
                <a:gd name="connsiteY147" fmla="*/ 3021137 h 3678306"/>
                <a:gd name="connsiteX148" fmla="*/ 1081317 w 1434518"/>
                <a:gd name="connsiteY148" fmla="*/ 2981689 h 3678306"/>
                <a:gd name="connsiteX149" fmla="*/ 1085904 w 1434518"/>
                <a:gd name="connsiteY149" fmla="*/ 2976184 h 3678306"/>
                <a:gd name="connsiteX150" fmla="*/ 1085904 w 1434518"/>
                <a:gd name="connsiteY150" fmla="*/ 2969457 h 3678306"/>
                <a:gd name="connsiteX151" fmla="*/ 1083152 w 1434518"/>
                <a:gd name="connsiteY151" fmla="*/ 2738576 h 3678306"/>
                <a:gd name="connsiteX152" fmla="*/ 1083152 w 1434518"/>
                <a:gd name="connsiteY152" fmla="*/ 2622982 h 3678306"/>
                <a:gd name="connsiteX153" fmla="*/ 1084681 w 1434518"/>
                <a:gd name="connsiteY153" fmla="*/ 2507389 h 3678306"/>
                <a:gd name="connsiteX154" fmla="*/ 1087127 w 1434518"/>
                <a:gd name="connsiteY154" fmla="*/ 2391796 h 3678306"/>
                <a:gd name="connsiteX155" fmla="*/ 1090491 w 1434518"/>
                <a:gd name="connsiteY155" fmla="*/ 2276203 h 3678306"/>
                <a:gd name="connsiteX156" fmla="*/ 1095384 w 1434518"/>
                <a:gd name="connsiteY156" fmla="*/ 2160609 h 3678306"/>
                <a:gd name="connsiteX157" fmla="*/ 1100582 w 1434518"/>
                <a:gd name="connsiteY157" fmla="*/ 2045322 h 3678306"/>
                <a:gd name="connsiteX158" fmla="*/ 1107922 w 1434518"/>
                <a:gd name="connsiteY158" fmla="*/ 1929729 h 3678306"/>
                <a:gd name="connsiteX159" fmla="*/ 1116179 w 1434518"/>
                <a:gd name="connsiteY159" fmla="*/ 1814747 h 3678306"/>
                <a:gd name="connsiteX160" fmla="*/ 1125965 w 1434518"/>
                <a:gd name="connsiteY160" fmla="*/ 1699459 h 3678306"/>
                <a:gd name="connsiteX161" fmla="*/ 1136668 w 1434518"/>
                <a:gd name="connsiteY161" fmla="*/ 1584172 h 3678306"/>
                <a:gd name="connsiteX162" fmla="*/ 1150122 w 1434518"/>
                <a:gd name="connsiteY162" fmla="*/ 1469496 h 3678306"/>
                <a:gd name="connsiteX163" fmla="*/ 1165107 w 1434518"/>
                <a:gd name="connsiteY163" fmla="*/ 1354820 h 3678306"/>
                <a:gd name="connsiteX164" fmla="*/ 1182538 w 1434518"/>
                <a:gd name="connsiteY164" fmla="*/ 1240450 h 3678306"/>
                <a:gd name="connsiteX165" fmla="*/ 1194464 w 1434518"/>
                <a:gd name="connsiteY165" fmla="*/ 1169198 h 3678306"/>
                <a:gd name="connsiteX166" fmla="*/ 1194464 w 1434518"/>
                <a:gd name="connsiteY166" fmla="*/ 1169198 h 3678306"/>
                <a:gd name="connsiteX167" fmla="*/ 1210060 w 1434518"/>
                <a:gd name="connsiteY167" fmla="*/ 1119047 h 3678306"/>
                <a:gd name="connsiteX168" fmla="*/ 1224127 w 1434518"/>
                <a:gd name="connsiteY168" fmla="*/ 1102533 h 3678306"/>
                <a:gd name="connsiteX169" fmla="*/ 1227185 w 1434518"/>
                <a:gd name="connsiteY169" fmla="*/ 1098558 h 3678306"/>
                <a:gd name="connsiteX170" fmla="*/ 1227185 w 1434518"/>
                <a:gd name="connsiteY170" fmla="*/ 1098558 h 3678306"/>
                <a:gd name="connsiteX171" fmla="*/ 1237276 w 1434518"/>
                <a:gd name="connsiteY171" fmla="*/ 1085408 h 3678306"/>
                <a:gd name="connsiteX172" fmla="*/ 1237276 w 1434518"/>
                <a:gd name="connsiteY172" fmla="*/ 1088466 h 3678306"/>
                <a:gd name="connsiteX173" fmla="*/ 1347670 w 1434518"/>
                <a:gd name="connsiteY173" fmla="*/ 858197 h 3678306"/>
                <a:gd name="connsiteX174" fmla="*/ 1050125 w 1434518"/>
                <a:gd name="connsiteY174" fmla="*/ 2962423 h 3678306"/>
                <a:gd name="connsiteX175" fmla="*/ 1050125 w 1434518"/>
                <a:gd name="connsiteY175" fmla="*/ 2942851 h 3678306"/>
                <a:gd name="connsiteX176" fmla="*/ 1050125 w 1434518"/>
                <a:gd name="connsiteY176" fmla="*/ 2962423 h 3678306"/>
                <a:gd name="connsiteX177" fmla="*/ 1174281 w 1434518"/>
                <a:gd name="connsiteY177" fmla="*/ 1237086 h 3678306"/>
                <a:gd name="connsiteX178" fmla="*/ 1151041 w 1434518"/>
                <a:gd name="connsiteY178" fmla="*/ 1350844 h 3678306"/>
                <a:gd name="connsiteX179" fmla="*/ 1130245 w 1434518"/>
                <a:gd name="connsiteY179" fmla="*/ 1464909 h 3678306"/>
                <a:gd name="connsiteX180" fmla="*/ 1112203 w 1434518"/>
                <a:gd name="connsiteY180" fmla="*/ 1579585 h 3678306"/>
                <a:gd name="connsiteX181" fmla="*/ 1097525 w 1434518"/>
                <a:gd name="connsiteY181" fmla="*/ 1694567 h 3678306"/>
                <a:gd name="connsiteX182" fmla="*/ 1084681 w 1434518"/>
                <a:gd name="connsiteY182" fmla="*/ 1809854 h 3678306"/>
                <a:gd name="connsiteX183" fmla="*/ 1073672 w 1434518"/>
                <a:gd name="connsiteY183" fmla="*/ 1925447 h 3678306"/>
                <a:gd name="connsiteX184" fmla="*/ 1064804 w 1434518"/>
                <a:gd name="connsiteY184" fmla="*/ 2041347 h 3678306"/>
                <a:gd name="connsiteX185" fmla="*/ 1061746 w 1434518"/>
                <a:gd name="connsiteY185" fmla="*/ 2086300 h 3678306"/>
                <a:gd name="connsiteX186" fmla="*/ 1061746 w 1434518"/>
                <a:gd name="connsiteY186" fmla="*/ 2068257 h 3678306"/>
                <a:gd name="connsiteX187" fmla="*/ 1063274 w 1434518"/>
                <a:gd name="connsiteY187" fmla="*/ 2039817 h 3678306"/>
                <a:gd name="connsiteX188" fmla="*/ 1066639 w 1434518"/>
                <a:gd name="connsiteY188" fmla="*/ 1991195 h 3678306"/>
                <a:gd name="connsiteX189" fmla="*/ 1068167 w 1434518"/>
                <a:gd name="connsiteY189" fmla="*/ 1965507 h 3678306"/>
                <a:gd name="connsiteX190" fmla="*/ 1072143 w 1434518"/>
                <a:gd name="connsiteY190" fmla="*/ 1914439 h 3678306"/>
                <a:gd name="connsiteX191" fmla="*/ 1073978 w 1434518"/>
                <a:gd name="connsiteY191" fmla="*/ 1890891 h 3678306"/>
                <a:gd name="connsiteX192" fmla="*/ 1078565 w 1434518"/>
                <a:gd name="connsiteY192" fmla="*/ 1837070 h 3678306"/>
                <a:gd name="connsiteX193" fmla="*/ 1080399 w 1434518"/>
                <a:gd name="connsiteY193" fmla="*/ 1817193 h 3678306"/>
                <a:gd name="connsiteX194" fmla="*/ 1085904 w 1434518"/>
                <a:gd name="connsiteY194" fmla="*/ 1760619 h 3678306"/>
                <a:gd name="connsiteX195" fmla="*/ 1087433 w 1434518"/>
                <a:gd name="connsiteY195" fmla="*/ 1744107 h 3678306"/>
                <a:gd name="connsiteX196" fmla="*/ 1093855 w 1434518"/>
                <a:gd name="connsiteY196" fmla="*/ 1686310 h 3678306"/>
                <a:gd name="connsiteX197" fmla="*/ 1095384 w 1434518"/>
                <a:gd name="connsiteY197" fmla="*/ 1673466 h 3678306"/>
                <a:gd name="connsiteX198" fmla="*/ 1102417 w 1434518"/>
                <a:gd name="connsiteY198" fmla="*/ 1615363 h 3678306"/>
                <a:gd name="connsiteX199" fmla="*/ 1102417 w 1434518"/>
                <a:gd name="connsiteY199" fmla="*/ 1606190 h 3678306"/>
                <a:gd name="connsiteX200" fmla="*/ 1110980 w 1434518"/>
                <a:gd name="connsiteY200" fmla="*/ 1545029 h 3678306"/>
                <a:gd name="connsiteX201" fmla="*/ 1110980 w 1434518"/>
                <a:gd name="connsiteY201" fmla="*/ 1534938 h 3678306"/>
                <a:gd name="connsiteX202" fmla="*/ 1120460 w 1434518"/>
                <a:gd name="connsiteY202" fmla="*/ 1473778 h 3678306"/>
                <a:gd name="connsiteX203" fmla="*/ 1121989 w 1434518"/>
                <a:gd name="connsiteY203" fmla="*/ 1463380 h 3678306"/>
                <a:gd name="connsiteX204" fmla="*/ 1132386 w 1434518"/>
                <a:gd name="connsiteY204" fmla="*/ 1404666 h 3678306"/>
                <a:gd name="connsiteX205" fmla="*/ 1134221 w 1434518"/>
                <a:gd name="connsiteY205" fmla="*/ 1394575 h 3678306"/>
                <a:gd name="connsiteX206" fmla="*/ 1145535 w 1434518"/>
                <a:gd name="connsiteY206" fmla="*/ 1336778 h 3678306"/>
                <a:gd name="connsiteX207" fmla="*/ 1147370 w 1434518"/>
                <a:gd name="connsiteY207" fmla="*/ 1328215 h 3678306"/>
                <a:gd name="connsiteX208" fmla="*/ 1160214 w 1434518"/>
                <a:gd name="connsiteY208" fmla="*/ 1271642 h 3678306"/>
                <a:gd name="connsiteX209" fmla="*/ 1161743 w 1434518"/>
                <a:gd name="connsiteY209" fmla="*/ 1264608 h 3678306"/>
                <a:gd name="connsiteX210" fmla="*/ 1175810 w 1434518"/>
                <a:gd name="connsiteY210" fmla="*/ 1208647 h 3678306"/>
                <a:gd name="connsiteX211" fmla="*/ 1175810 w 1434518"/>
                <a:gd name="connsiteY211" fmla="*/ 1204060 h 3678306"/>
                <a:gd name="connsiteX212" fmla="*/ 1181621 w 1434518"/>
                <a:gd name="connsiteY212" fmla="*/ 1183571 h 3678306"/>
                <a:gd name="connsiteX213" fmla="*/ 1174281 w 1434518"/>
                <a:gd name="connsiteY213" fmla="*/ 1237086 h 367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1434518" h="3678306">
                  <a:moveTo>
                    <a:pt x="1347671" y="858197"/>
                  </a:moveTo>
                  <a:cubicBezTo>
                    <a:pt x="1443693" y="627316"/>
                    <a:pt x="1545831" y="198888"/>
                    <a:pt x="1143701" y="45680"/>
                  </a:cubicBezTo>
                  <a:cubicBezTo>
                    <a:pt x="889273" y="-51260"/>
                    <a:pt x="698146" y="17852"/>
                    <a:pt x="562676" y="142925"/>
                  </a:cubicBezTo>
                  <a:cubicBezTo>
                    <a:pt x="552890" y="149959"/>
                    <a:pt x="543717" y="157298"/>
                    <a:pt x="534543" y="164943"/>
                  </a:cubicBezTo>
                  <a:lnTo>
                    <a:pt x="529038" y="169530"/>
                  </a:lnTo>
                  <a:lnTo>
                    <a:pt x="512830" y="183903"/>
                  </a:lnTo>
                  <a:lnTo>
                    <a:pt x="504574" y="191242"/>
                  </a:lnTo>
                  <a:lnTo>
                    <a:pt x="489895" y="205615"/>
                  </a:lnTo>
                  <a:lnTo>
                    <a:pt x="481639" y="213872"/>
                  </a:lnTo>
                  <a:lnTo>
                    <a:pt x="467877" y="228550"/>
                  </a:lnTo>
                  <a:lnTo>
                    <a:pt x="459621" y="237724"/>
                  </a:lnTo>
                  <a:lnTo>
                    <a:pt x="446777" y="252403"/>
                  </a:lnTo>
                  <a:lnTo>
                    <a:pt x="438827" y="261883"/>
                  </a:lnTo>
                  <a:lnTo>
                    <a:pt x="426595" y="277173"/>
                  </a:lnTo>
                  <a:lnTo>
                    <a:pt x="419255" y="286653"/>
                  </a:lnTo>
                  <a:lnTo>
                    <a:pt x="407329" y="302554"/>
                  </a:lnTo>
                  <a:cubicBezTo>
                    <a:pt x="405188" y="305612"/>
                    <a:pt x="403353" y="308670"/>
                    <a:pt x="401213" y="311423"/>
                  </a:cubicBezTo>
                  <a:lnTo>
                    <a:pt x="389287" y="328547"/>
                  </a:lnTo>
                  <a:cubicBezTo>
                    <a:pt x="388142" y="330698"/>
                    <a:pt x="386812" y="332744"/>
                    <a:pt x="385311" y="334664"/>
                  </a:cubicBezTo>
                  <a:cubicBezTo>
                    <a:pt x="371856" y="355458"/>
                    <a:pt x="359318" y="375946"/>
                    <a:pt x="347697" y="395824"/>
                  </a:cubicBezTo>
                  <a:lnTo>
                    <a:pt x="343110" y="404692"/>
                  </a:lnTo>
                  <a:lnTo>
                    <a:pt x="334548" y="420899"/>
                  </a:lnTo>
                  <a:lnTo>
                    <a:pt x="329044" y="431297"/>
                  </a:lnTo>
                  <a:lnTo>
                    <a:pt x="321704" y="446588"/>
                  </a:lnTo>
                  <a:lnTo>
                    <a:pt x="316200" y="457902"/>
                  </a:lnTo>
                  <a:lnTo>
                    <a:pt x="309778" y="472275"/>
                  </a:lnTo>
                  <a:lnTo>
                    <a:pt x="304273" y="484201"/>
                  </a:lnTo>
                  <a:lnTo>
                    <a:pt x="298769" y="497962"/>
                  </a:lnTo>
                  <a:cubicBezTo>
                    <a:pt x="296934" y="501938"/>
                    <a:pt x="295405" y="506218"/>
                    <a:pt x="293570" y="510194"/>
                  </a:cubicBezTo>
                  <a:cubicBezTo>
                    <a:pt x="291735" y="514170"/>
                    <a:pt x="290207" y="518756"/>
                    <a:pt x="288678" y="523038"/>
                  </a:cubicBezTo>
                  <a:cubicBezTo>
                    <a:pt x="287148" y="527319"/>
                    <a:pt x="285314" y="531601"/>
                    <a:pt x="283785" y="535881"/>
                  </a:cubicBezTo>
                  <a:cubicBezTo>
                    <a:pt x="282255" y="540163"/>
                    <a:pt x="280726" y="543833"/>
                    <a:pt x="279503" y="547502"/>
                  </a:cubicBezTo>
                  <a:cubicBezTo>
                    <a:pt x="278280" y="551171"/>
                    <a:pt x="276139" y="556982"/>
                    <a:pt x="274610" y="561875"/>
                  </a:cubicBezTo>
                  <a:lnTo>
                    <a:pt x="271553" y="571355"/>
                  </a:lnTo>
                  <a:cubicBezTo>
                    <a:pt x="268800" y="579306"/>
                    <a:pt x="266660" y="586951"/>
                    <a:pt x="264519" y="594290"/>
                  </a:cubicBezTo>
                  <a:cubicBezTo>
                    <a:pt x="262378" y="601629"/>
                    <a:pt x="260238" y="608356"/>
                    <a:pt x="258097" y="616614"/>
                  </a:cubicBezTo>
                  <a:lnTo>
                    <a:pt x="258097" y="619060"/>
                  </a:lnTo>
                  <a:cubicBezTo>
                    <a:pt x="258097" y="621812"/>
                    <a:pt x="256568" y="625176"/>
                    <a:pt x="255651" y="627928"/>
                  </a:cubicBezTo>
                  <a:cubicBezTo>
                    <a:pt x="251064" y="636796"/>
                    <a:pt x="246783" y="645664"/>
                    <a:pt x="242501" y="654533"/>
                  </a:cubicBezTo>
                  <a:lnTo>
                    <a:pt x="238832" y="662178"/>
                  </a:lnTo>
                  <a:cubicBezTo>
                    <a:pt x="233939" y="673492"/>
                    <a:pt x="228740" y="684807"/>
                    <a:pt x="224459" y="696121"/>
                  </a:cubicBezTo>
                  <a:lnTo>
                    <a:pt x="224459" y="697651"/>
                  </a:lnTo>
                  <a:cubicBezTo>
                    <a:pt x="219872" y="709272"/>
                    <a:pt x="215591" y="721504"/>
                    <a:pt x="211615" y="733429"/>
                  </a:cubicBezTo>
                  <a:lnTo>
                    <a:pt x="208863" y="741992"/>
                  </a:lnTo>
                  <a:cubicBezTo>
                    <a:pt x="204887" y="754225"/>
                    <a:pt x="201218" y="766457"/>
                    <a:pt x="198160" y="778689"/>
                  </a:cubicBezTo>
                  <a:cubicBezTo>
                    <a:pt x="197431" y="780897"/>
                    <a:pt x="196819" y="783143"/>
                    <a:pt x="196325" y="785416"/>
                  </a:cubicBezTo>
                  <a:cubicBezTo>
                    <a:pt x="196453" y="786840"/>
                    <a:pt x="196453" y="788273"/>
                    <a:pt x="196325" y="789698"/>
                  </a:cubicBezTo>
                  <a:lnTo>
                    <a:pt x="196325" y="794590"/>
                  </a:lnTo>
                  <a:cubicBezTo>
                    <a:pt x="196325" y="796731"/>
                    <a:pt x="196325" y="799178"/>
                    <a:pt x="196325" y="801930"/>
                  </a:cubicBezTo>
                  <a:lnTo>
                    <a:pt x="196325" y="805905"/>
                  </a:lnTo>
                  <a:lnTo>
                    <a:pt x="194490" y="815690"/>
                  </a:lnTo>
                  <a:lnTo>
                    <a:pt x="194490" y="819666"/>
                  </a:lnTo>
                  <a:lnTo>
                    <a:pt x="192656" y="830369"/>
                  </a:lnTo>
                  <a:cubicBezTo>
                    <a:pt x="192656" y="832204"/>
                    <a:pt x="192656" y="834039"/>
                    <a:pt x="192656" y="835873"/>
                  </a:cubicBezTo>
                  <a:lnTo>
                    <a:pt x="190821" y="847494"/>
                  </a:lnTo>
                  <a:cubicBezTo>
                    <a:pt x="190676" y="849632"/>
                    <a:pt x="190676" y="851778"/>
                    <a:pt x="190821" y="853916"/>
                  </a:cubicBezTo>
                  <a:cubicBezTo>
                    <a:pt x="190821" y="856668"/>
                    <a:pt x="190821" y="859421"/>
                    <a:pt x="190821" y="862173"/>
                  </a:cubicBezTo>
                  <a:cubicBezTo>
                    <a:pt x="182564" y="909572"/>
                    <a:pt x="172473" y="966757"/>
                    <a:pt x="163604" y="1008958"/>
                  </a:cubicBezTo>
                  <a:cubicBezTo>
                    <a:pt x="163604" y="1010486"/>
                    <a:pt x="163604" y="1012322"/>
                    <a:pt x="163604" y="1013544"/>
                  </a:cubicBezTo>
                  <a:lnTo>
                    <a:pt x="161769" y="1022413"/>
                  </a:lnTo>
                  <a:cubicBezTo>
                    <a:pt x="159935" y="1030669"/>
                    <a:pt x="158100" y="1038314"/>
                    <a:pt x="156571" y="1044737"/>
                  </a:cubicBezTo>
                  <a:cubicBezTo>
                    <a:pt x="159629" y="1036480"/>
                    <a:pt x="162687" y="1028223"/>
                    <a:pt x="166050" y="1019661"/>
                  </a:cubicBezTo>
                  <a:cubicBezTo>
                    <a:pt x="169414" y="1011098"/>
                    <a:pt x="170026" y="1010486"/>
                    <a:pt x="172167" y="1005899"/>
                  </a:cubicBezTo>
                  <a:lnTo>
                    <a:pt x="170332" y="1012933"/>
                  </a:lnTo>
                  <a:lnTo>
                    <a:pt x="163910" y="1043513"/>
                  </a:lnTo>
                  <a:cubicBezTo>
                    <a:pt x="161158" y="1056051"/>
                    <a:pt x="158712" y="1068589"/>
                    <a:pt x="155959" y="1081433"/>
                  </a:cubicBezTo>
                  <a:lnTo>
                    <a:pt x="149537" y="1112013"/>
                  </a:lnTo>
                  <a:lnTo>
                    <a:pt x="141281" y="1152685"/>
                  </a:lnTo>
                  <a:cubicBezTo>
                    <a:pt x="139140" y="1162470"/>
                    <a:pt x="137305" y="1172562"/>
                    <a:pt x="135165" y="1183265"/>
                  </a:cubicBezTo>
                  <a:cubicBezTo>
                    <a:pt x="133024" y="1193968"/>
                    <a:pt x="129354" y="1212316"/>
                    <a:pt x="126602" y="1227301"/>
                  </a:cubicBezTo>
                  <a:lnTo>
                    <a:pt x="121098" y="1257881"/>
                  </a:lnTo>
                  <a:cubicBezTo>
                    <a:pt x="118040" y="1273171"/>
                    <a:pt x="115288" y="1288461"/>
                    <a:pt x="112229" y="1304363"/>
                  </a:cubicBezTo>
                  <a:cubicBezTo>
                    <a:pt x="110395" y="1314149"/>
                    <a:pt x="108866" y="1324240"/>
                    <a:pt x="107031" y="1334943"/>
                  </a:cubicBezTo>
                  <a:cubicBezTo>
                    <a:pt x="103973" y="1351151"/>
                    <a:pt x="101221" y="1367664"/>
                    <a:pt x="98468" y="1384177"/>
                  </a:cubicBezTo>
                  <a:cubicBezTo>
                    <a:pt x="96634" y="1393657"/>
                    <a:pt x="95105" y="1403442"/>
                    <a:pt x="93575" y="1413228"/>
                  </a:cubicBezTo>
                  <a:cubicBezTo>
                    <a:pt x="90518" y="1430353"/>
                    <a:pt x="87765" y="1447478"/>
                    <a:pt x="85013" y="1464909"/>
                  </a:cubicBezTo>
                  <a:lnTo>
                    <a:pt x="80426" y="1493348"/>
                  </a:lnTo>
                  <a:lnTo>
                    <a:pt x="72169" y="1547781"/>
                  </a:lnTo>
                  <a:cubicBezTo>
                    <a:pt x="70640" y="1556650"/>
                    <a:pt x="69417" y="1565823"/>
                    <a:pt x="68194" y="1574692"/>
                  </a:cubicBezTo>
                  <a:lnTo>
                    <a:pt x="59937" y="1632183"/>
                  </a:lnTo>
                  <a:cubicBezTo>
                    <a:pt x="59937" y="1640439"/>
                    <a:pt x="57797" y="1649002"/>
                    <a:pt x="56879" y="1657564"/>
                  </a:cubicBezTo>
                  <a:cubicBezTo>
                    <a:pt x="54127" y="1677747"/>
                    <a:pt x="51375" y="1697624"/>
                    <a:pt x="48929" y="1718725"/>
                  </a:cubicBezTo>
                  <a:cubicBezTo>
                    <a:pt x="48929" y="1726370"/>
                    <a:pt x="47093" y="1734015"/>
                    <a:pt x="46482" y="1741660"/>
                  </a:cubicBezTo>
                  <a:cubicBezTo>
                    <a:pt x="43730" y="1763066"/>
                    <a:pt x="41284" y="1784167"/>
                    <a:pt x="39143" y="1805878"/>
                  </a:cubicBezTo>
                  <a:lnTo>
                    <a:pt x="37308" y="1823616"/>
                  </a:lnTo>
                  <a:cubicBezTo>
                    <a:pt x="34861" y="1846856"/>
                    <a:pt x="32415" y="1870097"/>
                    <a:pt x="30275" y="1893644"/>
                  </a:cubicBezTo>
                  <a:lnTo>
                    <a:pt x="30275" y="1903123"/>
                  </a:lnTo>
                  <a:cubicBezTo>
                    <a:pt x="10756" y="2067341"/>
                    <a:pt x="649" y="2232539"/>
                    <a:pt x="0" y="2397911"/>
                  </a:cubicBezTo>
                  <a:cubicBezTo>
                    <a:pt x="0" y="2402193"/>
                    <a:pt x="0" y="2406780"/>
                    <a:pt x="0" y="2411368"/>
                  </a:cubicBezTo>
                  <a:cubicBezTo>
                    <a:pt x="0" y="2433079"/>
                    <a:pt x="1529" y="2454485"/>
                    <a:pt x="2752" y="2475892"/>
                  </a:cubicBezTo>
                  <a:cubicBezTo>
                    <a:pt x="2752" y="2483231"/>
                    <a:pt x="2752" y="2490570"/>
                    <a:pt x="2752" y="2497909"/>
                  </a:cubicBezTo>
                  <a:cubicBezTo>
                    <a:pt x="2752" y="2517786"/>
                    <a:pt x="5199" y="2537358"/>
                    <a:pt x="6728" y="2556929"/>
                  </a:cubicBezTo>
                  <a:cubicBezTo>
                    <a:pt x="6728" y="2565798"/>
                    <a:pt x="6728" y="2574666"/>
                    <a:pt x="8868" y="2583228"/>
                  </a:cubicBezTo>
                  <a:cubicBezTo>
                    <a:pt x="8868" y="2601882"/>
                    <a:pt x="12538" y="2620230"/>
                    <a:pt x="14373" y="2638579"/>
                  </a:cubicBezTo>
                  <a:cubicBezTo>
                    <a:pt x="14373" y="2648058"/>
                    <a:pt x="16513" y="2657538"/>
                    <a:pt x="17431" y="2667018"/>
                  </a:cubicBezTo>
                  <a:cubicBezTo>
                    <a:pt x="19571" y="2684754"/>
                    <a:pt x="22018" y="2701880"/>
                    <a:pt x="24464" y="2719310"/>
                  </a:cubicBezTo>
                  <a:cubicBezTo>
                    <a:pt x="25993" y="2729402"/>
                    <a:pt x="27216" y="2739187"/>
                    <a:pt x="28745" y="2749890"/>
                  </a:cubicBezTo>
                  <a:cubicBezTo>
                    <a:pt x="31498" y="2766710"/>
                    <a:pt x="34556" y="2783223"/>
                    <a:pt x="37308" y="2799430"/>
                  </a:cubicBezTo>
                  <a:lnTo>
                    <a:pt x="40977" y="2820530"/>
                  </a:lnTo>
                  <a:lnTo>
                    <a:pt x="42812" y="2827870"/>
                  </a:lnTo>
                  <a:cubicBezTo>
                    <a:pt x="49234" y="2861203"/>
                    <a:pt x="56268" y="2894229"/>
                    <a:pt x="64524" y="2926339"/>
                  </a:cubicBezTo>
                  <a:cubicBezTo>
                    <a:pt x="136060" y="3091157"/>
                    <a:pt x="223203" y="3248752"/>
                    <a:pt x="324762" y="3396968"/>
                  </a:cubicBezTo>
                  <a:lnTo>
                    <a:pt x="324762" y="3396968"/>
                  </a:lnTo>
                  <a:cubicBezTo>
                    <a:pt x="326014" y="3399029"/>
                    <a:pt x="327447" y="3400972"/>
                    <a:pt x="329044" y="3402778"/>
                  </a:cubicBezTo>
                  <a:cubicBezTo>
                    <a:pt x="335771" y="3412564"/>
                    <a:pt x="342804" y="3422757"/>
                    <a:pt x="350144" y="3433359"/>
                  </a:cubicBezTo>
                  <a:cubicBezTo>
                    <a:pt x="352896" y="3437028"/>
                    <a:pt x="355648" y="3441004"/>
                    <a:pt x="358707" y="3444673"/>
                  </a:cubicBezTo>
                  <a:cubicBezTo>
                    <a:pt x="366352" y="3454765"/>
                    <a:pt x="373997" y="3464857"/>
                    <a:pt x="381947" y="3475253"/>
                  </a:cubicBezTo>
                  <a:cubicBezTo>
                    <a:pt x="383782" y="3477700"/>
                    <a:pt x="385311" y="3480147"/>
                    <a:pt x="387146" y="3482286"/>
                  </a:cubicBezTo>
                  <a:cubicBezTo>
                    <a:pt x="396626" y="3493907"/>
                    <a:pt x="405799" y="3504917"/>
                    <a:pt x="415279" y="3515926"/>
                  </a:cubicBezTo>
                  <a:lnTo>
                    <a:pt x="425371" y="3527546"/>
                  </a:lnTo>
                  <a:lnTo>
                    <a:pt x="445554" y="3549869"/>
                  </a:lnTo>
                  <a:lnTo>
                    <a:pt x="456869" y="3561796"/>
                  </a:lnTo>
                  <a:cubicBezTo>
                    <a:pt x="464820" y="3570357"/>
                    <a:pt x="473076" y="3578615"/>
                    <a:pt x="481333" y="3586566"/>
                  </a:cubicBezTo>
                  <a:lnTo>
                    <a:pt x="488366" y="3593599"/>
                  </a:lnTo>
                  <a:cubicBezTo>
                    <a:pt x="498152" y="3603079"/>
                    <a:pt x="507937" y="3611948"/>
                    <a:pt x="518947" y="3620509"/>
                  </a:cubicBezTo>
                  <a:lnTo>
                    <a:pt x="529650" y="3629683"/>
                  </a:lnTo>
                  <a:lnTo>
                    <a:pt x="552279" y="3647726"/>
                  </a:lnTo>
                  <a:lnTo>
                    <a:pt x="562982" y="3655678"/>
                  </a:lnTo>
                  <a:cubicBezTo>
                    <a:pt x="573686" y="3663629"/>
                    <a:pt x="584694" y="3671274"/>
                    <a:pt x="595703" y="3678307"/>
                  </a:cubicBezTo>
                  <a:lnTo>
                    <a:pt x="598761" y="3673108"/>
                  </a:lnTo>
                  <a:lnTo>
                    <a:pt x="598761" y="3670968"/>
                  </a:lnTo>
                  <a:lnTo>
                    <a:pt x="601208" y="3666686"/>
                  </a:lnTo>
                  <a:lnTo>
                    <a:pt x="603042" y="3663323"/>
                  </a:lnTo>
                  <a:lnTo>
                    <a:pt x="606406" y="3657206"/>
                  </a:lnTo>
                  <a:lnTo>
                    <a:pt x="608241" y="3653537"/>
                  </a:lnTo>
                  <a:lnTo>
                    <a:pt x="613133" y="3644667"/>
                  </a:lnTo>
                  <a:lnTo>
                    <a:pt x="615274" y="3641304"/>
                  </a:lnTo>
                  <a:lnTo>
                    <a:pt x="622613" y="3627542"/>
                  </a:lnTo>
                  <a:lnTo>
                    <a:pt x="626284" y="3621428"/>
                  </a:lnTo>
                  <a:lnTo>
                    <a:pt x="631788" y="3611336"/>
                  </a:lnTo>
                  <a:lnTo>
                    <a:pt x="635763" y="3604303"/>
                  </a:lnTo>
                  <a:lnTo>
                    <a:pt x="642491" y="3592988"/>
                  </a:lnTo>
                  <a:lnTo>
                    <a:pt x="646772" y="3585343"/>
                  </a:lnTo>
                  <a:lnTo>
                    <a:pt x="654417" y="3572192"/>
                  </a:lnTo>
                  <a:lnTo>
                    <a:pt x="658699" y="3564853"/>
                  </a:lnTo>
                  <a:cubicBezTo>
                    <a:pt x="661451" y="3559655"/>
                    <a:pt x="664814" y="3554457"/>
                    <a:pt x="667872" y="3548953"/>
                  </a:cubicBezTo>
                  <a:lnTo>
                    <a:pt x="671848" y="3542224"/>
                  </a:lnTo>
                  <a:cubicBezTo>
                    <a:pt x="676129" y="3534885"/>
                    <a:pt x="680716" y="3526934"/>
                    <a:pt x="685609" y="3518983"/>
                  </a:cubicBezTo>
                  <a:lnTo>
                    <a:pt x="689584" y="3512256"/>
                  </a:lnTo>
                  <a:lnTo>
                    <a:pt x="695089" y="3503082"/>
                  </a:lnTo>
                  <a:lnTo>
                    <a:pt x="647078" y="3585648"/>
                  </a:lnTo>
                  <a:cubicBezTo>
                    <a:pt x="629341" y="3616228"/>
                    <a:pt x="612216" y="3646808"/>
                    <a:pt x="594786" y="3677388"/>
                  </a:cubicBezTo>
                  <a:lnTo>
                    <a:pt x="711297" y="3499411"/>
                  </a:lnTo>
                  <a:lnTo>
                    <a:pt x="829336" y="3322352"/>
                  </a:lnTo>
                  <a:cubicBezTo>
                    <a:pt x="849213" y="3291772"/>
                    <a:pt x="868785" y="3263639"/>
                    <a:pt x="890496" y="3234587"/>
                  </a:cubicBezTo>
                  <a:cubicBezTo>
                    <a:pt x="912208" y="3205535"/>
                    <a:pt x="930862" y="3176485"/>
                    <a:pt x="951657" y="3147433"/>
                  </a:cubicBezTo>
                  <a:cubicBezTo>
                    <a:pt x="972451" y="3118383"/>
                    <a:pt x="993246" y="3090248"/>
                    <a:pt x="1014652" y="3062420"/>
                  </a:cubicBezTo>
                  <a:cubicBezTo>
                    <a:pt x="1025049" y="3048354"/>
                    <a:pt x="1036670" y="3034898"/>
                    <a:pt x="1047373" y="3021137"/>
                  </a:cubicBezTo>
                  <a:cubicBezTo>
                    <a:pt x="1058076" y="3007376"/>
                    <a:pt x="1070002" y="2994838"/>
                    <a:pt x="1081317" y="2981689"/>
                  </a:cubicBezTo>
                  <a:lnTo>
                    <a:pt x="1085904" y="2976184"/>
                  </a:lnTo>
                  <a:lnTo>
                    <a:pt x="1085904" y="2969457"/>
                  </a:lnTo>
                  <a:cubicBezTo>
                    <a:pt x="1083764" y="2892700"/>
                    <a:pt x="1083458" y="2816556"/>
                    <a:pt x="1083152" y="2738576"/>
                  </a:cubicBezTo>
                  <a:cubicBezTo>
                    <a:pt x="1083152" y="2700044"/>
                    <a:pt x="1083152" y="2661514"/>
                    <a:pt x="1083152" y="2622982"/>
                  </a:cubicBezTo>
                  <a:cubicBezTo>
                    <a:pt x="1083152" y="2584451"/>
                    <a:pt x="1083152" y="2545921"/>
                    <a:pt x="1084681" y="2507389"/>
                  </a:cubicBezTo>
                  <a:lnTo>
                    <a:pt x="1087127" y="2391796"/>
                  </a:lnTo>
                  <a:cubicBezTo>
                    <a:pt x="1087127" y="2353265"/>
                    <a:pt x="1089268" y="2314734"/>
                    <a:pt x="1090491" y="2276203"/>
                  </a:cubicBezTo>
                  <a:cubicBezTo>
                    <a:pt x="1091715" y="2237671"/>
                    <a:pt x="1093243" y="2199141"/>
                    <a:pt x="1095384" y="2160609"/>
                  </a:cubicBezTo>
                  <a:lnTo>
                    <a:pt x="1100582" y="2045322"/>
                  </a:lnTo>
                  <a:lnTo>
                    <a:pt x="1107922" y="1929729"/>
                  </a:lnTo>
                  <a:cubicBezTo>
                    <a:pt x="1110062" y="1891504"/>
                    <a:pt x="1113427" y="1852972"/>
                    <a:pt x="1116179" y="1814747"/>
                  </a:cubicBezTo>
                  <a:cubicBezTo>
                    <a:pt x="1118931" y="1776522"/>
                    <a:pt x="1121989" y="1737684"/>
                    <a:pt x="1125965" y="1699459"/>
                  </a:cubicBezTo>
                  <a:lnTo>
                    <a:pt x="1136668" y="1584172"/>
                  </a:lnTo>
                  <a:lnTo>
                    <a:pt x="1150122" y="1469496"/>
                  </a:lnTo>
                  <a:cubicBezTo>
                    <a:pt x="1154098" y="1430965"/>
                    <a:pt x="1159908" y="1393045"/>
                    <a:pt x="1165107" y="1354820"/>
                  </a:cubicBezTo>
                  <a:cubicBezTo>
                    <a:pt x="1170305" y="1316595"/>
                    <a:pt x="1175198" y="1278063"/>
                    <a:pt x="1182538" y="1240450"/>
                  </a:cubicBezTo>
                  <a:cubicBezTo>
                    <a:pt x="1186819" y="1216598"/>
                    <a:pt x="1190488" y="1192745"/>
                    <a:pt x="1194464" y="1169198"/>
                  </a:cubicBezTo>
                  <a:lnTo>
                    <a:pt x="1194464" y="1169198"/>
                  </a:lnTo>
                  <a:cubicBezTo>
                    <a:pt x="1199663" y="1152073"/>
                    <a:pt x="1204861" y="1135254"/>
                    <a:pt x="1210060" y="1119047"/>
                  </a:cubicBezTo>
                  <a:lnTo>
                    <a:pt x="1224127" y="1102533"/>
                  </a:lnTo>
                  <a:lnTo>
                    <a:pt x="1227185" y="1098558"/>
                  </a:lnTo>
                  <a:lnTo>
                    <a:pt x="1227185" y="1098558"/>
                  </a:lnTo>
                  <a:lnTo>
                    <a:pt x="1237276" y="1085408"/>
                  </a:lnTo>
                  <a:cubicBezTo>
                    <a:pt x="1237276" y="1085408"/>
                    <a:pt x="1237276" y="1087549"/>
                    <a:pt x="1237276" y="1088466"/>
                  </a:cubicBezTo>
                  <a:cubicBezTo>
                    <a:pt x="1295516" y="1023966"/>
                    <a:pt x="1333856" y="943996"/>
                    <a:pt x="1347670" y="858197"/>
                  </a:cubicBezTo>
                  <a:close/>
                  <a:moveTo>
                    <a:pt x="1050125" y="2962423"/>
                  </a:moveTo>
                  <a:cubicBezTo>
                    <a:pt x="1050125" y="2956919"/>
                    <a:pt x="1050125" y="2950191"/>
                    <a:pt x="1050125" y="2942851"/>
                  </a:cubicBezTo>
                  <a:cubicBezTo>
                    <a:pt x="1050125" y="2949274"/>
                    <a:pt x="1050125" y="2955696"/>
                    <a:pt x="1050125" y="2962423"/>
                  </a:cubicBezTo>
                  <a:close/>
                  <a:moveTo>
                    <a:pt x="1174281" y="1237086"/>
                  </a:moveTo>
                  <a:cubicBezTo>
                    <a:pt x="1164801" y="1274700"/>
                    <a:pt x="1158380" y="1312619"/>
                    <a:pt x="1151041" y="1350844"/>
                  </a:cubicBezTo>
                  <a:cubicBezTo>
                    <a:pt x="1143701" y="1389070"/>
                    <a:pt x="1135750" y="1426684"/>
                    <a:pt x="1130245" y="1464909"/>
                  </a:cubicBezTo>
                  <a:lnTo>
                    <a:pt x="1112203" y="1579585"/>
                  </a:lnTo>
                  <a:cubicBezTo>
                    <a:pt x="1107005" y="1617810"/>
                    <a:pt x="1102417" y="1656342"/>
                    <a:pt x="1097525" y="1694567"/>
                  </a:cubicBezTo>
                  <a:cubicBezTo>
                    <a:pt x="1092632" y="1732792"/>
                    <a:pt x="1088657" y="1771629"/>
                    <a:pt x="1084681" y="1809854"/>
                  </a:cubicBezTo>
                  <a:cubicBezTo>
                    <a:pt x="1080705" y="1848079"/>
                    <a:pt x="1076425" y="1886916"/>
                    <a:pt x="1073672" y="1925447"/>
                  </a:cubicBezTo>
                  <a:lnTo>
                    <a:pt x="1064804" y="2041347"/>
                  </a:lnTo>
                  <a:lnTo>
                    <a:pt x="1061746" y="2086300"/>
                  </a:lnTo>
                  <a:cubicBezTo>
                    <a:pt x="1061746" y="2080183"/>
                    <a:pt x="1061746" y="2074373"/>
                    <a:pt x="1061746" y="2068257"/>
                  </a:cubicBezTo>
                  <a:cubicBezTo>
                    <a:pt x="1061746" y="2062141"/>
                    <a:pt x="1061746" y="2049297"/>
                    <a:pt x="1063274" y="2039817"/>
                  </a:cubicBezTo>
                  <a:cubicBezTo>
                    <a:pt x="1063274" y="2023610"/>
                    <a:pt x="1065415" y="2007402"/>
                    <a:pt x="1066639" y="1991195"/>
                  </a:cubicBezTo>
                  <a:cubicBezTo>
                    <a:pt x="1066639" y="1982632"/>
                    <a:pt x="1066639" y="1974070"/>
                    <a:pt x="1068167" y="1965507"/>
                  </a:cubicBezTo>
                  <a:cubicBezTo>
                    <a:pt x="1068167" y="1948382"/>
                    <a:pt x="1070920" y="1931564"/>
                    <a:pt x="1072143" y="1914439"/>
                  </a:cubicBezTo>
                  <a:lnTo>
                    <a:pt x="1073978" y="1890891"/>
                  </a:lnTo>
                  <a:lnTo>
                    <a:pt x="1078565" y="1837070"/>
                  </a:lnTo>
                  <a:lnTo>
                    <a:pt x="1080399" y="1817193"/>
                  </a:lnTo>
                  <a:lnTo>
                    <a:pt x="1085904" y="1760619"/>
                  </a:lnTo>
                  <a:cubicBezTo>
                    <a:pt x="1085904" y="1755115"/>
                    <a:pt x="1085904" y="1749611"/>
                    <a:pt x="1087433" y="1744107"/>
                  </a:cubicBezTo>
                  <a:lnTo>
                    <a:pt x="1093855" y="1686310"/>
                  </a:lnTo>
                  <a:cubicBezTo>
                    <a:pt x="1093855" y="1682029"/>
                    <a:pt x="1093855" y="1677747"/>
                    <a:pt x="1095384" y="1673466"/>
                  </a:cubicBezTo>
                  <a:cubicBezTo>
                    <a:pt x="1097525" y="1654201"/>
                    <a:pt x="1099971" y="1634629"/>
                    <a:pt x="1102417" y="1615363"/>
                  </a:cubicBezTo>
                  <a:cubicBezTo>
                    <a:pt x="1102417" y="1612306"/>
                    <a:pt x="1102417" y="1609248"/>
                    <a:pt x="1102417" y="1606190"/>
                  </a:cubicBezTo>
                  <a:cubicBezTo>
                    <a:pt x="1105170" y="1585395"/>
                    <a:pt x="1107922" y="1564601"/>
                    <a:pt x="1110980" y="1545029"/>
                  </a:cubicBezTo>
                  <a:cubicBezTo>
                    <a:pt x="1110980" y="1541666"/>
                    <a:pt x="1110980" y="1538301"/>
                    <a:pt x="1110980" y="1534938"/>
                  </a:cubicBezTo>
                  <a:cubicBezTo>
                    <a:pt x="1114038" y="1514449"/>
                    <a:pt x="1117096" y="1494266"/>
                    <a:pt x="1120460" y="1473778"/>
                  </a:cubicBezTo>
                  <a:lnTo>
                    <a:pt x="1121989" y="1463380"/>
                  </a:lnTo>
                  <a:cubicBezTo>
                    <a:pt x="1125352" y="1443503"/>
                    <a:pt x="1128717" y="1423932"/>
                    <a:pt x="1132386" y="1404666"/>
                  </a:cubicBezTo>
                  <a:lnTo>
                    <a:pt x="1134221" y="1394575"/>
                  </a:lnTo>
                  <a:cubicBezTo>
                    <a:pt x="1137890" y="1375003"/>
                    <a:pt x="1141560" y="1355737"/>
                    <a:pt x="1145535" y="1336778"/>
                  </a:cubicBezTo>
                  <a:lnTo>
                    <a:pt x="1147370" y="1328215"/>
                  </a:lnTo>
                  <a:cubicBezTo>
                    <a:pt x="1151652" y="1308950"/>
                    <a:pt x="1155627" y="1289990"/>
                    <a:pt x="1160214" y="1271642"/>
                  </a:cubicBezTo>
                  <a:cubicBezTo>
                    <a:pt x="1160545" y="1269262"/>
                    <a:pt x="1161056" y="1266910"/>
                    <a:pt x="1161743" y="1264608"/>
                  </a:cubicBezTo>
                  <a:cubicBezTo>
                    <a:pt x="1166331" y="1245648"/>
                    <a:pt x="1170918" y="1226995"/>
                    <a:pt x="1175810" y="1208647"/>
                  </a:cubicBezTo>
                  <a:lnTo>
                    <a:pt x="1175810" y="1204060"/>
                  </a:lnTo>
                  <a:cubicBezTo>
                    <a:pt x="1177645" y="1197026"/>
                    <a:pt x="1179785" y="1190604"/>
                    <a:pt x="1181621" y="1183571"/>
                  </a:cubicBezTo>
                  <a:cubicBezTo>
                    <a:pt x="1182538" y="1201308"/>
                    <a:pt x="1178256" y="1219044"/>
                    <a:pt x="1174281" y="1237086"/>
                  </a:cubicBezTo>
                  <a:close/>
                </a:path>
              </a:pathLst>
            </a:custGeom>
            <a:solidFill>
              <a:srgbClr val="65BFFF">
                <a:alpha val="20000"/>
              </a:srgbClr>
            </a:solidFill>
            <a:ln w="30569"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F0B2FF8F-3EA2-457F-97D8-AC7F5507A123}"/>
                </a:ext>
              </a:extLst>
            </p:cNvPr>
            <p:cNvSpPr/>
            <p:nvPr/>
          </p:nvSpPr>
          <p:spPr>
            <a:xfrm>
              <a:off x="9100994" y="15099691"/>
              <a:ext cx="1151000" cy="1125266"/>
            </a:xfrm>
            <a:custGeom>
              <a:avLst/>
              <a:gdLst>
                <a:gd name="connsiteX0" fmla="*/ 305802 w 1009453"/>
                <a:gd name="connsiteY0" fmla="*/ 157872 h 985373"/>
                <a:gd name="connsiteX1" fmla="*/ 692031 w 1009453"/>
                <a:gd name="connsiteY1" fmla="*/ 150838 h 985373"/>
                <a:gd name="connsiteX2" fmla="*/ 1009454 w 1009453"/>
                <a:gd name="connsiteY2" fmla="*/ 283862 h 985373"/>
                <a:gd name="connsiteX3" fmla="*/ 1009454 w 1009453"/>
                <a:gd name="connsiteY3" fmla="*/ 297013 h 985373"/>
                <a:gd name="connsiteX4" fmla="*/ 553809 w 1009453"/>
                <a:gd name="connsiteY4" fmla="*/ 985374 h 985373"/>
                <a:gd name="connsiteX5" fmla="*/ 23547 w 1009453"/>
                <a:gd name="connsiteY5" fmla="*/ 234934 h 985373"/>
                <a:gd name="connsiteX6" fmla="*/ 0 w 1009453"/>
                <a:gd name="connsiteY6" fmla="*/ 129126 h 985373"/>
                <a:gd name="connsiteX7" fmla="*/ 305802 w 1009453"/>
                <a:gd name="connsiteY7" fmla="*/ 157872 h 98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453" h="985373">
                  <a:moveTo>
                    <a:pt x="305802" y="157872"/>
                  </a:moveTo>
                  <a:cubicBezTo>
                    <a:pt x="527203" y="-193189"/>
                    <a:pt x="692031" y="150838"/>
                    <a:pt x="692031" y="150838"/>
                  </a:cubicBezTo>
                  <a:cubicBezTo>
                    <a:pt x="913431" y="25460"/>
                    <a:pt x="1004255" y="181418"/>
                    <a:pt x="1009454" y="283862"/>
                  </a:cubicBezTo>
                  <a:cubicBezTo>
                    <a:pt x="1009454" y="292425"/>
                    <a:pt x="1009454" y="297013"/>
                    <a:pt x="1009454" y="297013"/>
                  </a:cubicBezTo>
                  <a:cubicBezTo>
                    <a:pt x="837909" y="512827"/>
                    <a:pt x="685453" y="743148"/>
                    <a:pt x="553809" y="985374"/>
                  </a:cubicBezTo>
                  <a:cubicBezTo>
                    <a:pt x="259626" y="800057"/>
                    <a:pt x="23547" y="234934"/>
                    <a:pt x="23547" y="234934"/>
                  </a:cubicBezTo>
                  <a:cubicBezTo>
                    <a:pt x="14679" y="200684"/>
                    <a:pt x="7034" y="165211"/>
                    <a:pt x="0" y="129126"/>
                  </a:cubicBezTo>
                  <a:cubicBezTo>
                    <a:pt x="229658" y="-72703"/>
                    <a:pt x="305802" y="157872"/>
                    <a:pt x="305802" y="157872"/>
                  </a:cubicBezTo>
                  <a:close/>
                </a:path>
              </a:pathLst>
            </a:custGeom>
            <a:solidFill>
              <a:srgbClr val="F9A56A"/>
            </a:solidFill>
            <a:ln w="30569"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D24190E7-2E1F-4BF7-BFF3-76404FEC6C3D}"/>
                </a:ext>
              </a:extLst>
            </p:cNvPr>
            <p:cNvSpPr/>
            <p:nvPr/>
          </p:nvSpPr>
          <p:spPr>
            <a:xfrm>
              <a:off x="9114593" y="15311405"/>
              <a:ext cx="13598" cy="56572"/>
            </a:xfrm>
            <a:custGeom>
              <a:avLst/>
              <a:gdLst>
                <a:gd name="connsiteX0" fmla="*/ 0 w 11926"/>
                <a:gd name="connsiteY0" fmla="*/ 0 h 49539"/>
                <a:gd name="connsiteX1" fmla="*/ 11926 w 11926"/>
                <a:gd name="connsiteY1" fmla="*/ 49540 h 49539"/>
                <a:gd name="connsiteX2" fmla="*/ 0 w 11926"/>
                <a:gd name="connsiteY2" fmla="*/ 0 h 49539"/>
              </a:gdLst>
              <a:ahLst/>
              <a:cxnLst>
                <a:cxn ang="0">
                  <a:pos x="connsiteX0" y="connsiteY0"/>
                </a:cxn>
                <a:cxn ang="0">
                  <a:pos x="connsiteX1" y="connsiteY1"/>
                </a:cxn>
                <a:cxn ang="0">
                  <a:pos x="connsiteX2" y="connsiteY2"/>
                </a:cxn>
              </a:cxnLst>
              <a:rect l="l" t="t" r="r" b="b"/>
              <a:pathLst>
                <a:path w="11926" h="49539">
                  <a:moveTo>
                    <a:pt x="0" y="0"/>
                  </a:moveTo>
                  <a:cubicBezTo>
                    <a:pt x="3976" y="16820"/>
                    <a:pt x="7645" y="33332"/>
                    <a:pt x="11926" y="49540"/>
                  </a:cubicBezTo>
                  <a:cubicBezTo>
                    <a:pt x="8257" y="33332"/>
                    <a:pt x="3976" y="15596"/>
                    <a:pt x="0" y="0"/>
                  </a:cubicBezTo>
                  <a:close/>
                </a:path>
              </a:pathLst>
            </a:custGeom>
            <a:solidFill>
              <a:srgbClr val="F7DB00"/>
            </a:solidFill>
            <a:ln w="30569"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6162B8C7-60EF-4404-B4CA-3BD6DBB7AC0D}"/>
                </a:ext>
              </a:extLst>
            </p:cNvPr>
            <p:cNvSpPr/>
            <p:nvPr/>
          </p:nvSpPr>
          <p:spPr>
            <a:xfrm>
              <a:off x="9051361" y="12070061"/>
              <a:ext cx="1602193" cy="3353793"/>
            </a:xfrm>
            <a:custGeom>
              <a:avLst/>
              <a:gdLst>
                <a:gd name="connsiteX0" fmla="*/ 1117202 w 1405160"/>
                <a:gd name="connsiteY0" fmla="*/ 47016 h 2936848"/>
                <a:gd name="connsiteX1" fmla="*/ 1270103 w 1405160"/>
                <a:gd name="connsiteY1" fmla="*/ 929867 h 2936848"/>
                <a:gd name="connsiteX2" fmla="*/ 1052983 w 1405160"/>
                <a:gd name="connsiteY2" fmla="*/ 2936848 h 2936848"/>
                <a:gd name="connsiteX3" fmla="*/ 735560 w 1405160"/>
                <a:gd name="connsiteY3" fmla="*/ 2803824 h 2936848"/>
                <a:gd name="connsiteX4" fmla="*/ 349332 w 1405160"/>
                <a:gd name="connsiteY4" fmla="*/ 2810858 h 2936848"/>
                <a:gd name="connsiteX5" fmla="*/ 43529 w 1405160"/>
                <a:gd name="connsiteY5" fmla="*/ 2782112 h 2936848"/>
                <a:gd name="connsiteX6" fmla="*/ 265542 w 1405160"/>
                <a:gd name="connsiteY6" fmla="*/ 558012 h 2936848"/>
                <a:gd name="connsiteX7" fmla="*/ 1117202 w 1405160"/>
                <a:gd name="connsiteY7" fmla="*/ 47016 h 29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5160" h="2936848">
                  <a:moveTo>
                    <a:pt x="1117202" y="47016"/>
                  </a:moveTo>
                  <a:cubicBezTo>
                    <a:pt x="1584773" y="224076"/>
                    <a:pt x="1364596" y="746081"/>
                    <a:pt x="1270103" y="929867"/>
                  </a:cubicBezTo>
                  <a:cubicBezTo>
                    <a:pt x="1013228" y="1431078"/>
                    <a:pt x="1048396" y="2789757"/>
                    <a:pt x="1052983" y="2936848"/>
                  </a:cubicBezTo>
                  <a:cubicBezTo>
                    <a:pt x="1047784" y="2834404"/>
                    <a:pt x="956961" y="2678446"/>
                    <a:pt x="735560" y="2803824"/>
                  </a:cubicBezTo>
                  <a:cubicBezTo>
                    <a:pt x="735560" y="2803824"/>
                    <a:pt x="570732" y="2459796"/>
                    <a:pt x="349332" y="2810858"/>
                  </a:cubicBezTo>
                  <a:cubicBezTo>
                    <a:pt x="349332" y="2810858"/>
                    <a:pt x="273187" y="2580283"/>
                    <a:pt x="43529" y="2782112"/>
                  </a:cubicBezTo>
                  <a:cubicBezTo>
                    <a:pt x="-115488" y="1956446"/>
                    <a:pt x="208051" y="754337"/>
                    <a:pt x="265542" y="558012"/>
                  </a:cubicBezTo>
                  <a:cubicBezTo>
                    <a:pt x="338935" y="303890"/>
                    <a:pt x="605288" y="-146557"/>
                    <a:pt x="1117202" y="47016"/>
                  </a:cubicBezTo>
                  <a:close/>
                </a:path>
              </a:pathLst>
            </a:custGeom>
            <a:solidFill>
              <a:srgbClr val="9FE08B"/>
            </a:solidFill>
            <a:ln w="30569"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04983B1D-74B8-4DD6-AC44-B3D9ED9F4C1F}"/>
                </a:ext>
              </a:extLst>
            </p:cNvPr>
            <p:cNvSpPr/>
            <p:nvPr/>
          </p:nvSpPr>
          <p:spPr>
            <a:xfrm>
              <a:off x="9424920" y="15826692"/>
              <a:ext cx="517094" cy="398267"/>
            </a:xfrm>
            <a:custGeom>
              <a:avLst/>
              <a:gdLst>
                <a:gd name="connsiteX0" fmla="*/ 0 w 453504"/>
                <a:gd name="connsiteY0" fmla="*/ 69250 h 348754"/>
                <a:gd name="connsiteX1" fmla="*/ 97857 w 453504"/>
                <a:gd name="connsiteY1" fmla="*/ 27049 h 348754"/>
                <a:gd name="connsiteX2" fmla="*/ 453504 w 453504"/>
                <a:gd name="connsiteY2" fmla="*/ 38976 h 348754"/>
                <a:gd name="connsiteX3" fmla="*/ 270023 w 453504"/>
                <a:gd name="connsiteY3" fmla="*/ 348754 h 348754"/>
                <a:gd name="connsiteX4" fmla="*/ 0 w 453504"/>
                <a:gd name="connsiteY4" fmla="*/ 69250 h 348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04" h="348754">
                  <a:moveTo>
                    <a:pt x="0" y="69250"/>
                  </a:moveTo>
                  <a:cubicBezTo>
                    <a:pt x="31244" y="52187"/>
                    <a:pt x="64003" y="38060"/>
                    <a:pt x="97857" y="27049"/>
                  </a:cubicBezTo>
                  <a:cubicBezTo>
                    <a:pt x="213853" y="-12752"/>
                    <a:pt x="340436" y="-8508"/>
                    <a:pt x="453504" y="38976"/>
                  </a:cubicBezTo>
                  <a:cubicBezTo>
                    <a:pt x="341887" y="213282"/>
                    <a:pt x="270023" y="348754"/>
                    <a:pt x="270023" y="348754"/>
                  </a:cubicBezTo>
                  <a:cubicBezTo>
                    <a:pt x="171250" y="286369"/>
                    <a:pt x="78897" y="181479"/>
                    <a:pt x="0" y="69250"/>
                  </a:cubicBezTo>
                  <a:close/>
                </a:path>
              </a:pathLst>
            </a:custGeom>
            <a:solidFill>
              <a:srgbClr val="0176AB"/>
            </a:solidFill>
            <a:ln w="30569"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5F87C3F1-7700-4AE1-A659-FE27498E65EA}"/>
                </a:ext>
              </a:extLst>
            </p:cNvPr>
            <p:cNvSpPr/>
            <p:nvPr/>
          </p:nvSpPr>
          <p:spPr>
            <a:xfrm>
              <a:off x="9733504" y="12746057"/>
              <a:ext cx="706778" cy="3478901"/>
            </a:xfrm>
            <a:custGeom>
              <a:avLst/>
              <a:gdLst>
                <a:gd name="connsiteX0" fmla="*/ 556560 w 619861"/>
                <a:gd name="connsiteY0" fmla="*/ 138222 h 3046403"/>
                <a:gd name="connsiteX1" fmla="*/ 617720 w 619861"/>
                <a:gd name="connsiteY1" fmla="*/ 329349 h 3046403"/>
                <a:gd name="connsiteX2" fmla="*/ 619861 w 619861"/>
                <a:gd name="connsiteY2" fmla="*/ 463596 h 3046403"/>
                <a:gd name="connsiteX3" fmla="*/ 455645 w 619861"/>
                <a:gd name="connsiteY3" fmla="*/ 2358042 h 3046403"/>
                <a:gd name="connsiteX4" fmla="*/ 0 w 619861"/>
                <a:gd name="connsiteY4" fmla="*/ 3046404 h 3046403"/>
                <a:gd name="connsiteX5" fmla="*/ 138222 w 619861"/>
                <a:gd name="connsiteY5" fmla="*/ 2211868 h 3046403"/>
                <a:gd name="connsiteX6" fmla="*/ 373996 w 619861"/>
                <a:gd name="connsiteY6" fmla="*/ 0 h 3046403"/>
                <a:gd name="connsiteX7" fmla="*/ 556560 w 619861"/>
                <a:gd name="connsiteY7" fmla="*/ 138222 h 304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861" h="3046403">
                  <a:moveTo>
                    <a:pt x="556560" y="138222"/>
                  </a:moveTo>
                  <a:cubicBezTo>
                    <a:pt x="599001" y="192644"/>
                    <a:pt x="620683" y="260398"/>
                    <a:pt x="617720" y="329349"/>
                  </a:cubicBezTo>
                  <a:cubicBezTo>
                    <a:pt x="615060" y="374088"/>
                    <a:pt x="615775" y="418965"/>
                    <a:pt x="619861" y="463596"/>
                  </a:cubicBezTo>
                  <a:cubicBezTo>
                    <a:pt x="408245" y="1070920"/>
                    <a:pt x="455645" y="2358042"/>
                    <a:pt x="455645" y="2358042"/>
                  </a:cubicBezTo>
                  <a:cubicBezTo>
                    <a:pt x="284100" y="2573857"/>
                    <a:pt x="131644" y="2804178"/>
                    <a:pt x="0" y="3046404"/>
                  </a:cubicBezTo>
                  <a:lnTo>
                    <a:pt x="138222" y="2211868"/>
                  </a:lnTo>
                  <a:cubicBezTo>
                    <a:pt x="138222" y="2211868"/>
                    <a:pt x="138222" y="682856"/>
                    <a:pt x="373996" y="0"/>
                  </a:cubicBezTo>
                  <a:cubicBezTo>
                    <a:pt x="445158" y="30591"/>
                    <a:pt x="507812" y="78028"/>
                    <a:pt x="556560" y="138222"/>
                  </a:cubicBezTo>
                  <a:close/>
                </a:path>
              </a:pathLst>
            </a:custGeom>
            <a:solidFill>
              <a:srgbClr val="F7DB00">
                <a:alpha val="40000"/>
              </a:srgbClr>
            </a:solidFill>
            <a:ln w="30569"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A7E884DF-2275-4824-9ED0-9CF0EAE9D20C}"/>
                </a:ext>
              </a:extLst>
            </p:cNvPr>
            <p:cNvSpPr/>
            <p:nvPr/>
          </p:nvSpPr>
          <p:spPr>
            <a:xfrm>
              <a:off x="9890760" y="12745009"/>
              <a:ext cx="549523" cy="2677797"/>
            </a:xfrm>
            <a:custGeom>
              <a:avLst/>
              <a:gdLst>
                <a:gd name="connsiteX0" fmla="*/ 235162 w 481944"/>
                <a:gd name="connsiteY0" fmla="*/ 0 h 2344892"/>
                <a:gd name="connsiteX1" fmla="*/ 418644 w 481944"/>
                <a:gd name="connsiteY1" fmla="*/ 138222 h 2344892"/>
                <a:gd name="connsiteX2" fmla="*/ 479804 w 481944"/>
                <a:gd name="connsiteY2" fmla="*/ 329349 h 2344892"/>
                <a:gd name="connsiteX3" fmla="*/ 481945 w 481944"/>
                <a:gd name="connsiteY3" fmla="*/ 463596 h 2344892"/>
                <a:gd name="connsiteX4" fmla="*/ 317423 w 481944"/>
                <a:gd name="connsiteY4" fmla="*/ 2344892 h 2344892"/>
                <a:gd name="connsiteX5" fmla="*/ 0 w 481944"/>
                <a:gd name="connsiteY5" fmla="*/ 2211868 h 2344892"/>
                <a:gd name="connsiteX6" fmla="*/ 235162 w 481944"/>
                <a:gd name="connsiteY6" fmla="*/ 0 h 234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944" h="2344892">
                  <a:moveTo>
                    <a:pt x="235162" y="0"/>
                  </a:moveTo>
                  <a:cubicBezTo>
                    <a:pt x="306656" y="30463"/>
                    <a:pt x="369637" y="77908"/>
                    <a:pt x="418644" y="138222"/>
                  </a:cubicBezTo>
                  <a:cubicBezTo>
                    <a:pt x="461085" y="192644"/>
                    <a:pt x="482767" y="260398"/>
                    <a:pt x="479804" y="329349"/>
                  </a:cubicBezTo>
                  <a:cubicBezTo>
                    <a:pt x="477144" y="374088"/>
                    <a:pt x="477859" y="418965"/>
                    <a:pt x="481945" y="463596"/>
                  </a:cubicBezTo>
                  <a:cubicBezTo>
                    <a:pt x="282562" y="1034835"/>
                    <a:pt x="313142" y="2208505"/>
                    <a:pt x="317423" y="2344892"/>
                  </a:cubicBezTo>
                  <a:cubicBezTo>
                    <a:pt x="312225" y="2242448"/>
                    <a:pt x="221402" y="2086490"/>
                    <a:pt x="0" y="2211868"/>
                  </a:cubicBezTo>
                  <a:cubicBezTo>
                    <a:pt x="306" y="2212785"/>
                    <a:pt x="306" y="684080"/>
                    <a:pt x="235162" y="0"/>
                  </a:cubicBezTo>
                  <a:close/>
                </a:path>
              </a:pathLst>
            </a:custGeom>
            <a:solidFill>
              <a:srgbClr val="9FE08B"/>
            </a:solidFill>
            <a:ln w="30569"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4DF574F0-8FCA-47DA-A6C6-1FF174B70A00}"/>
                </a:ext>
              </a:extLst>
            </p:cNvPr>
            <p:cNvSpPr/>
            <p:nvPr/>
          </p:nvSpPr>
          <p:spPr>
            <a:xfrm>
              <a:off x="9051528" y="12070869"/>
              <a:ext cx="1101440" cy="4155836"/>
            </a:xfrm>
            <a:custGeom>
              <a:avLst/>
              <a:gdLst>
                <a:gd name="connsiteX0" fmla="*/ 265701 w 965988"/>
                <a:gd name="connsiteY0" fmla="*/ 557305 h 3639181"/>
                <a:gd name="connsiteX1" fmla="*/ 965989 w 965988"/>
                <a:gd name="connsiteY1" fmla="*/ 6861 h 3639181"/>
                <a:gd name="connsiteX2" fmla="*/ 845809 w 965988"/>
                <a:gd name="connsiteY2" fmla="*/ 159762 h 3639181"/>
                <a:gd name="connsiteX3" fmla="*/ 349185 w 965988"/>
                <a:gd name="connsiteY3" fmla="*/ 2811680 h 3639181"/>
                <a:gd name="connsiteX4" fmla="*/ 597496 w 965988"/>
                <a:gd name="connsiteY4" fmla="*/ 3639181 h 3639181"/>
                <a:gd name="connsiteX5" fmla="*/ 67235 w 965988"/>
                <a:gd name="connsiteY5" fmla="*/ 2888742 h 3639181"/>
                <a:gd name="connsiteX6" fmla="*/ 265701 w 965988"/>
                <a:gd name="connsiteY6" fmla="*/ 557305 h 363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5988" h="3639181">
                  <a:moveTo>
                    <a:pt x="265701" y="557305"/>
                  </a:moveTo>
                  <a:cubicBezTo>
                    <a:pt x="332060" y="329482"/>
                    <a:pt x="552238" y="-56135"/>
                    <a:pt x="965989" y="6861"/>
                  </a:cubicBezTo>
                  <a:cubicBezTo>
                    <a:pt x="935633" y="64759"/>
                    <a:pt x="894896" y="116587"/>
                    <a:pt x="845809" y="159762"/>
                  </a:cubicBezTo>
                  <a:cubicBezTo>
                    <a:pt x="211574" y="771367"/>
                    <a:pt x="349185" y="2811680"/>
                    <a:pt x="349185" y="2811680"/>
                  </a:cubicBezTo>
                  <a:cubicBezTo>
                    <a:pt x="429000" y="3395457"/>
                    <a:pt x="597496" y="3639181"/>
                    <a:pt x="597496" y="3639181"/>
                  </a:cubicBezTo>
                  <a:cubicBezTo>
                    <a:pt x="303315" y="3453865"/>
                    <a:pt x="67235" y="2888742"/>
                    <a:pt x="67235" y="2888742"/>
                  </a:cubicBezTo>
                  <a:cubicBezTo>
                    <a:pt x="-144380" y="2061546"/>
                    <a:pt x="205764" y="762192"/>
                    <a:pt x="265701" y="557305"/>
                  </a:cubicBezTo>
                  <a:close/>
                </a:path>
              </a:pathLst>
            </a:custGeom>
            <a:solidFill>
              <a:srgbClr val="9FE08B">
                <a:alpha val="60000"/>
              </a:srgbClr>
            </a:solidFill>
            <a:ln w="30569"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039A9DA7-2506-4E26-A9C7-428A2EE46EAB}"/>
                </a:ext>
              </a:extLst>
            </p:cNvPr>
            <p:cNvSpPr/>
            <p:nvPr/>
          </p:nvSpPr>
          <p:spPr>
            <a:xfrm>
              <a:off x="9915080" y="15420214"/>
              <a:ext cx="162509" cy="313367"/>
            </a:xfrm>
            <a:custGeom>
              <a:avLst/>
              <a:gdLst>
                <a:gd name="connsiteX0" fmla="*/ 81114 w 142524"/>
                <a:gd name="connsiteY0" fmla="*/ 215721 h 274409"/>
                <a:gd name="connsiteX1" fmla="*/ 19953 w 142524"/>
                <a:gd name="connsiteY1" fmla="*/ 272295 h 274409"/>
                <a:gd name="connsiteX2" fmla="*/ 6804 w 142524"/>
                <a:gd name="connsiteY2" fmla="*/ 180554 h 274409"/>
                <a:gd name="connsiteX3" fmla="*/ 69799 w 142524"/>
                <a:gd name="connsiteY3" fmla="*/ 123980 h 274409"/>
                <a:gd name="connsiteX4" fmla="*/ 81114 w 142524"/>
                <a:gd name="connsiteY4" fmla="*/ 215721 h 274409"/>
                <a:gd name="connsiteX5" fmla="*/ 129736 w 142524"/>
                <a:gd name="connsiteY5" fmla="*/ 69854 h 274409"/>
                <a:gd name="connsiteX6" fmla="*/ 77750 w 142524"/>
                <a:gd name="connsiteY6" fmla="*/ 100434 h 274409"/>
                <a:gd name="connsiteX7" fmla="*/ 81420 w 142524"/>
                <a:gd name="connsiteY7" fmla="*/ 33768 h 274409"/>
                <a:gd name="connsiteX8" fmla="*/ 133712 w 142524"/>
                <a:gd name="connsiteY8" fmla="*/ 3188 h 274409"/>
                <a:gd name="connsiteX9" fmla="*/ 129736 w 142524"/>
                <a:gd name="connsiteY9" fmla="*/ 69854 h 27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524" h="274409">
                  <a:moveTo>
                    <a:pt x="81114" y="215721"/>
                  </a:moveTo>
                  <a:cubicBezTo>
                    <a:pt x="67658" y="257004"/>
                    <a:pt x="39525" y="282080"/>
                    <a:pt x="19953" y="272295"/>
                  </a:cubicBezTo>
                  <a:cubicBezTo>
                    <a:pt x="382" y="262509"/>
                    <a:pt x="-6345" y="220919"/>
                    <a:pt x="6804" y="180554"/>
                  </a:cubicBezTo>
                  <a:cubicBezTo>
                    <a:pt x="19953" y="140188"/>
                    <a:pt x="48699" y="114500"/>
                    <a:pt x="69799" y="123980"/>
                  </a:cubicBezTo>
                  <a:cubicBezTo>
                    <a:pt x="90900" y="133460"/>
                    <a:pt x="94875" y="174744"/>
                    <a:pt x="81114" y="215721"/>
                  </a:cubicBezTo>
                  <a:close/>
                  <a:moveTo>
                    <a:pt x="129736" y="69854"/>
                  </a:moveTo>
                  <a:cubicBezTo>
                    <a:pt x="114141" y="96763"/>
                    <a:pt x="90900" y="110525"/>
                    <a:pt x="77750" y="100434"/>
                  </a:cubicBezTo>
                  <a:cubicBezTo>
                    <a:pt x="64600" y="90342"/>
                    <a:pt x="66130" y="60679"/>
                    <a:pt x="81420" y="33768"/>
                  </a:cubicBezTo>
                  <a:cubicBezTo>
                    <a:pt x="96710" y="6857"/>
                    <a:pt x="120256" y="-6597"/>
                    <a:pt x="133712" y="3188"/>
                  </a:cubicBezTo>
                  <a:cubicBezTo>
                    <a:pt x="147167" y="12974"/>
                    <a:pt x="144721" y="42637"/>
                    <a:pt x="129736" y="69854"/>
                  </a:cubicBezTo>
                  <a:close/>
                </a:path>
              </a:pathLst>
            </a:custGeom>
            <a:solidFill>
              <a:srgbClr val="F9A56A"/>
            </a:solidFill>
            <a:ln w="30569"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E94E126F-3FD7-44CC-A5C7-26C0A81D06EB}"/>
                </a:ext>
              </a:extLst>
            </p:cNvPr>
            <p:cNvSpPr/>
            <p:nvPr/>
          </p:nvSpPr>
          <p:spPr>
            <a:xfrm>
              <a:off x="9732806" y="13311440"/>
              <a:ext cx="692134" cy="2913519"/>
            </a:xfrm>
            <a:custGeom>
              <a:avLst/>
              <a:gdLst>
                <a:gd name="connsiteX0" fmla="*/ 0 w 607017"/>
                <a:gd name="connsiteY0" fmla="*/ 2551310 h 2551309"/>
                <a:gd name="connsiteX1" fmla="*/ 116511 w 607017"/>
                <a:gd name="connsiteY1" fmla="*/ 2373026 h 2551309"/>
                <a:gd name="connsiteX2" fmla="*/ 234551 w 607017"/>
                <a:gd name="connsiteY2" fmla="*/ 2195967 h 2551309"/>
                <a:gd name="connsiteX3" fmla="*/ 295711 w 607017"/>
                <a:gd name="connsiteY3" fmla="*/ 2108508 h 2551309"/>
                <a:gd name="connsiteX4" fmla="*/ 356872 w 607017"/>
                <a:gd name="connsiteY4" fmla="*/ 2021354 h 2551309"/>
                <a:gd name="connsiteX5" fmla="*/ 419867 w 607017"/>
                <a:gd name="connsiteY5" fmla="*/ 1936341 h 2551309"/>
                <a:gd name="connsiteX6" fmla="*/ 452588 w 607017"/>
                <a:gd name="connsiteY6" fmla="*/ 1895057 h 2551309"/>
                <a:gd name="connsiteX7" fmla="*/ 486532 w 607017"/>
                <a:gd name="connsiteY7" fmla="*/ 1855608 h 2551309"/>
                <a:gd name="connsiteX8" fmla="*/ 491119 w 607017"/>
                <a:gd name="connsiteY8" fmla="*/ 1850104 h 2551309"/>
                <a:gd name="connsiteX9" fmla="*/ 491119 w 607017"/>
                <a:gd name="connsiteY9" fmla="*/ 1843377 h 2551309"/>
                <a:gd name="connsiteX10" fmla="*/ 488366 w 607017"/>
                <a:gd name="connsiteY10" fmla="*/ 1612496 h 2551309"/>
                <a:gd name="connsiteX11" fmla="*/ 488366 w 607017"/>
                <a:gd name="connsiteY11" fmla="*/ 1496597 h 2551309"/>
                <a:gd name="connsiteX12" fmla="*/ 489896 w 607017"/>
                <a:gd name="connsiteY12" fmla="*/ 1381004 h 2551309"/>
                <a:gd name="connsiteX13" fmla="*/ 492342 w 607017"/>
                <a:gd name="connsiteY13" fmla="*/ 1265715 h 2551309"/>
                <a:gd name="connsiteX14" fmla="*/ 495706 w 607017"/>
                <a:gd name="connsiteY14" fmla="*/ 1150122 h 2551309"/>
                <a:gd name="connsiteX15" fmla="*/ 500598 w 607017"/>
                <a:gd name="connsiteY15" fmla="*/ 1034529 h 2551309"/>
                <a:gd name="connsiteX16" fmla="*/ 505797 w 607017"/>
                <a:gd name="connsiteY16" fmla="*/ 918936 h 2551309"/>
                <a:gd name="connsiteX17" fmla="*/ 513136 w 607017"/>
                <a:gd name="connsiteY17" fmla="*/ 803649 h 2551309"/>
                <a:gd name="connsiteX18" fmla="*/ 521394 w 607017"/>
                <a:gd name="connsiteY18" fmla="*/ 688361 h 2551309"/>
                <a:gd name="connsiteX19" fmla="*/ 531179 w 607017"/>
                <a:gd name="connsiteY19" fmla="*/ 573073 h 2551309"/>
                <a:gd name="connsiteX20" fmla="*/ 541882 w 607017"/>
                <a:gd name="connsiteY20" fmla="*/ 458092 h 2551309"/>
                <a:gd name="connsiteX21" fmla="*/ 555337 w 607017"/>
                <a:gd name="connsiteY21" fmla="*/ 343416 h 2551309"/>
                <a:gd name="connsiteX22" fmla="*/ 570321 w 607017"/>
                <a:gd name="connsiteY22" fmla="*/ 228434 h 2551309"/>
                <a:gd name="connsiteX23" fmla="*/ 587752 w 607017"/>
                <a:gd name="connsiteY23" fmla="*/ 114065 h 2551309"/>
                <a:gd name="connsiteX24" fmla="*/ 607018 w 607017"/>
                <a:gd name="connsiteY24" fmla="*/ 0 h 2551309"/>
                <a:gd name="connsiteX25" fmla="*/ 580413 w 607017"/>
                <a:gd name="connsiteY25" fmla="*/ 112841 h 2551309"/>
                <a:gd name="connsiteX26" fmla="*/ 557172 w 607017"/>
                <a:gd name="connsiteY26" fmla="*/ 226294 h 2551309"/>
                <a:gd name="connsiteX27" fmla="*/ 536378 w 607017"/>
                <a:gd name="connsiteY27" fmla="*/ 340358 h 2551309"/>
                <a:gd name="connsiteX28" fmla="*/ 518335 w 607017"/>
                <a:gd name="connsiteY28" fmla="*/ 455339 h 2551309"/>
                <a:gd name="connsiteX29" fmla="*/ 503657 w 607017"/>
                <a:gd name="connsiteY29" fmla="*/ 570321 h 2551309"/>
                <a:gd name="connsiteX30" fmla="*/ 490813 w 607017"/>
                <a:gd name="connsiteY30" fmla="*/ 685609 h 2551309"/>
                <a:gd name="connsiteX31" fmla="*/ 479804 w 607017"/>
                <a:gd name="connsiteY31" fmla="*/ 801203 h 2551309"/>
                <a:gd name="connsiteX32" fmla="*/ 470935 w 607017"/>
                <a:gd name="connsiteY32" fmla="*/ 916796 h 2551309"/>
                <a:gd name="connsiteX33" fmla="*/ 463596 w 607017"/>
                <a:gd name="connsiteY33" fmla="*/ 1032694 h 2551309"/>
                <a:gd name="connsiteX34" fmla="*/ 458092 w 607017"/>
                <a:gd name="connsiteY34" fmla="*/ 1148594 h 2551309"/>
                <a:gd name="connsiteX35" fmla="*/ 454117 w 607017"/>
                <a:gd name="connsiteY35" fmla="*/ 1264493 h 2551309"/>
                <a:gd name="connsiteX36" fmla="*/ 451365 w 607017"/>
                <a:gd name="connsiteY36" fmla="*/ 1380391 h 2551309"/>
                <a:gd name="connsiteX37" fmla="*/ 451365 w 607017"/>
                <a:gd name="connsiteY37" fmla="*/ 1496597 h 2551309"/>
                <a:gd name="connsiteX38" fmla="*/ 451365 w 607017"/>
                <a:gd name="connsiteY38" fmla="*/ 1612496 h 2551309"/>
                <a:gd name="connsiteX39" fmla="*/ 453199 w 607017"/>
                <a:gd name="connsiteY39" fmla="*/ 1728701 h 2551309"/>
                <a:gd name="connsiteX40" fmla="*/ 457175 w 607017"/>
                <a:gd name="connsiteY40" fmla="*/ 1844600 h 2551309"/>
                <a:gd name="connsiteX41" fmla="*/ 461762 w 607017"/>
                <a:gd name="connsiteY41" fmla="*/ 1832368 h 2551309"/>
                <a:gd name="connsiteX42" fmla="*/ 426901 w 607017"/>
                <a:gd name="connsiteY42" fmla="*/ 1874263 h 2551309"/>
                <a:gd name="connsiteX43" fmla="*/ 394180 w 607017"/>
                <a:gd name="connsiteY43" fmla="*/ 1917075 h 2551309"/>
                <a:gd name="connsiteX44" fmla="*/ 333019 w 607017"/>
                <a:gd name="connsiteY44" fmla="*/ 2004840 h 2551309"/>
                <a:gd name="connsiteX45" fmla="*/ 274305 w 607017"/>
                <a:gd name="connsiteY45" fmla="*/ 2093829 h 2551309"/>
                <a:gd name="connsiteX46" fmla="*/ 217426 w 607017"/>
                <a:gd name="connsiteY46" fmla="*/ 2184041 h 2551309"/>
                <a:gd name="connsiteX47" fmla="*/ 162076 w 607017"/>
                <a:gd name="connsiteY47" fmla="*/ 2275782 h 2551309"/>
                <a:gd name="connsiteX48" fmla="*/ 107643 w 607017"/>
                <a:gd name="connsiteY48" fmla="*/ 2367522 h 2551309"/>
                <a:gd name="connsiteX49" fmla="*/ 54128 w 607017"/>
                <a:gd name="connsiteY49" fmla="*/ 2459263 h 2551309"/>
                <a:gd name="connsiteX50" fmla="*/ 0 w 607017"/>
                <a:gd name="connsiteY50" fmla="*/ 2551310 h 255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07017" h="2551309">
                  <a:moveTo>
                    <a:pt x="0" y="2551310"/>
                  </a:moveTo>
                  <a:lnTo>
                    <a:pt x="116511" y="2373026"/>
                  </a:lnTo>
                  <a:lnTo>
                    <a:pt x="234551" y="2195967"/>
                  </a:lnTo>
                  <a:cubicBezTo>
                    <a:pt x="254428" y="2166915"/>
                    <a:pt x="274000" y="2137558"/>
                    <a:pt x="295711" y="2108508"/>
                  </a:cubicBezTo>
                  <a:cubicBezTo>
                    <a:pt x="317423" y="2079456"/>
                    <a:pt x="336077" y="2050404"/>
                    <a:pt x="356872" y="2021354"/>
                  </a:cubicBezTo>
                  <a:cubicBezTo>
                    <a:pt x="377666" y="1992302"/>
                    <a:pt x="398460" y="1964169"/>
                    <a:pt x="419867" y="1936341"/>
                  </a:cubicBezTo>
                  <a:cubicBezTo>
                    <a:pt x="430264" y="1921968"/>
                    <a:pt x="441885" y="1908819"/>
                    <a:pt x="452588" y="1895057"/>
                  </a:cubicBezTo>
                  <a:cubicBezTo>
                    <a:pt x="463290" y="1881296"/>
                    <a:pt x="475217" y="1868758"/>
                    <a:pt x="486532" y="1855608"/>
                  </a:cubicBezTo>
                  <a:lnTo>
                    <a:pt x="491119" y="1850104"/>
                  </a:lnTo>
                  <a:lnTo>
                    <a:pt x="491119" y="1843377"/>
                  </a:lnTo>
                  <a:cubicBezTo>
                    <a:pt x="488979" y="1766620"/>
                    <a:pt x="488673" y="1690475"/>
                    <a:pt x="488366" y="1612496"/>
                  </a:cubicBezTo>
                  <a:cubicBezTo>
                    <a:pt x="488366" y="1573965"/>
                    <a:pt x="488366" y="1535433"/>
                    <a:pt x="488366" y="1496597"/>
                  </a:cubicBezTo>
                  <a:cubicBezTo>
                    <a:pt x="488366" y="1457760"/>
                    <a:pt x="488366" y="1419535"/>
                    <a:pt x="489896" y="1381004"/>
                  </a:cubicBezTo>
                  <a:lnTo>
                    <a:pt x="492342" y="1265715"/>
                  </a:lnTo>
                  <a:cubicBezTo>
                    <a:pt x="492342" y="1226879"/>
                    <a:pt x="494483" y="1188654"/>
                    <a:pt x="495706" y="1150122"/>
                  </a:cubicBezTo>
                  <a:cubicBezTo>
                    <a:pt x="496929" y="1111592"/>
                    <a:pt x="498458" y="1073060"/>
                    <a:pt x="500598" y="1034529"/>
                  </a:cubicBezTo>
                  <a:lnTo>
                    <a:pt x="505797" y="918936"/>
                  </a:lnTo>
                  <a:lnTo>
                    <a:pt x="513136" y="803649"/>
                  </a:lnTo>
                  <a:cubicBezTo>
                    <a:pt x="515277" y="765117"/>
                    <a:pt x="518641" y="726892"/>
                    <a:pt x="521394" y="688361"/>
                  </a:cubicBezTo>
                  <a:cubicBezTo>
                    <a:pt x="524146" y="649830"/>
                    <a:pt x="527204" y="611605"/>
                    <a:pt x="531179" y="573073"/>
                  </a:cubicBezTo>
                  <a:lnTo>
                    <a:pt x="541882" y="458092"/>
                  </a:lnTo>
                  <a:lnTo>
                    <a:pt x="555337" y="343416"/>
                  </a:lnTo>
                  <a:cubicBezTo>
                    <a:pt x="559313" y="304885"/>
                    <a:pt x="565123" y="266660"/>
                    <a:pt x="570321" y="228434"/>
                  </a:cubicBezTo>
                  <a:cubicBezTo>
                    <a:pt x="575520" y="190209"/>
                    <a:pt x="580413" y="151984"/>
                    <a:pt x="587752" y="114065"/>
                  </a:cubicBezTo>
                  <a:cubicBezTo>
                    <a:pt x="595092" y="76144"/>
                    <a:pt x="600596" y="37919"/>
                    <a:pt x="607018" y="0"/>
                  </a:cubicBezTo>
                  <a:cubicBezTo>
                    <a:pt x="598149" y="37614"/>
                    <a:pt x="588670" y="74922"/>
                    <a:pt x="580413" y="112841"/>
                  </a:cubicBezTo>
                  <a:cubicBezTo>
                    <a:pt x="572157" y="150760"/>
                    <a:pt x="564512" y="188374"/>
                    <a:pt x="557172" y="226294"/>
                  </a:cubicBezTo>
                  <a:cubicBezTo>
                    <a:pt x="549833" y="264213"/>
                    <a:pt x="541882" y="302133"/>
                    <a:pt x="536378" y="340358"/>
                  </a:cubicBezTo>
                  <a:lnTo>
                    <a:pt x="518335" y="455339"/>
                  </a:lnTo>
                  <a:cubicBezTo>
                    <a:pt x="513136" y="493565"/>
                    <a:pt x="508549" y="531790"/>
                    <a:pt x="503657" y="570321"/>
                  </a:cubicBezTo>
                  <a:cubicBezTo>
                    <a:pt x="498764" y="608853"/>
                    <a:pt x="494789" y="647078"/>
                    <a:pt x="490813" y="685609"/>
                  </a:cubicBezTo>
                  <a:cubicBezTo>
                    <a:pt x="486838" y="724140"/>
                    <a:pt x="482556" y="762671"/>
                    <a:pt x="479804" y="801203"/>
                  </a:cubicBezTo>
                  <a:lnTo>
                    <a:pt x="470935" y="916796"/>
                  </a:lnTo>
                  <a:lnTo>
                    <a:pt x="463596" y="1032694"/>
                  </a:lnTo>
                  <a:cubicBezTo>
                    <a:pt x="461150" y="1071226"/>
                    <a:pt x="459927" y="1109757"/>
                    <a:pt x="458092" y="1148594"/>
                  </a:cubicBezTo>
                  <a:cubicBezTo>
                    <a:pt x="456258" y="1187430"/>
                    <a:pt x="455034" y="1225962"/>
                    <a:pt x="454117" y="1264493"/>
                  </a:cubicBezTo>
                  <a:cubicBezTo>
                    <a:pt x="453199" y="1303023"/>
                    <a:pt x="451365" y="1341861"/>
                    <a:pt x="451365" y="1380391"/>
                  </a:cubicBezTo>
                  <a:cubicBezTo>
                    <a:pt x="451365" y="1418923"/>
                    <a:pt x="451365" y="1457760"/>
                    <a:pt x="451365" y="1496597"/>
                  </a:cubicBezTo>
                  <a:cubicBezTo>
                    <a:pt x="451365" y="1535433"/>
                    <a:pt x="451365" y="1573965"/>
                    <a:pt x="451365" y="1612496"/>
                  </a:cubicBezTo>
                  <a:cubicBezTo>
                    <a:pt x="451365" y="1651027"/>
                    <a:pt x="451365" y="1689864"/>
                    <a:pt x="453199" y="1728701"/>
                  </a:cubicBezTo>
                  <a:cubicBezTo>
                    <a:pt x="455034" y="1767537"/>
                    <a:pt x="455340" y="1805762"/>
                    <a:pt x="457175" y="1844600"/>
                  </a:cubicBezTo>
                  <a:lnTo>
                    <a:pt x="461762" y="1832368"/>
                  </a:lnTo>
                  <a:cubicBezTo>
                    <a:pt x="450141" y="1846435"/>
                    <a:pt x="437603" y="1859890"/>
                    <a:pt x="426901" y="1874263"/>
                  </a:cubicBezTo>
                  <a:cubicBezTo>
                    <a:pt x="416197" y="1888636"/>
                    <a:pt x="404577" y="1902396"/>
                    <a:pt x="394180" y="1917075"/>
                  </a:cubicBezTo>
                  <a:cubicBezTo>
                    <a:pt x="373385" y="1946126"/>
                    <a:pt x="353202" y="1975483"/>
                    <a:pt x="333019" y="2004840"/>
                  </a:cubicBezTo>
                  <a:cubicBezTo>
                    <a:pt x="312836" y="2034197"/>
                    <a:pt x="293570" y="2063860"/>
                    <a:pt x="274305" y="2093829"/>
                  </a:cubicBezTo>
                  <a:lnTo>
                    <a:pt x="217426" y="2184041"/>
                  </a:lnTo>
                  <a:cubicBezTo>
                    <a:pt x="199078" y="2214621"/>
                    <a:pt x="180118" y="2245201"/>
                    <a:pt x="162076" y="2275782"/>
                  </a:cubicBezTo>
                  <a:lnTo>
                    <a:pt x="107643" y="2367522"/>
                  </a:lnTo>
                  <a:lnTo>
                    <a:pt x="54128" y="2459263"/>
                  </a:lnTo>
                  <a:cubicBezTo>
                    <a:pt x="34556" y="2489231"/>
                    <a:pt x="16514" y="2520117"/>
                    <a:pt x="0" y="2551310"/>
                  </a:cubicBezTo>
                  <a:close/>
                </a:path>
              </a:pathLst>
            </a:custGeom>
            <a:solidFill>
              <a:srgbClr val="42A073"/>
            </a:solidFill>
            <a:ln w="30569"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EE0D51C7-03AA-4068-8B9E-A9357AD49290}"/>
                </a:ext>
              </a:extLst>
            </p:cNvPr>
            <p:cNvSpPr/>
            <p:nvPr/>
          </p:nvSpPr>
          <p:spPr>
            <a:xfrm>
              <a:off x="9368783" y="12027241"/>
              <a:ext cx="1321116" cy="1058952"/>
            </a:xfrm>
            <a:custGeom>
              <a:avLst/>
              <a:gdLst>
                <a:gd name="connsiteX0" fmla="*/ 1040645 w 1158649"/>
                <a:gd name="connsiteY0" fmla="*/ 927303 h 927303"/>
                <a:gd name="connsiteX1" fmla="*/ 810071 w 1158649"/>
                <a:gd name="connsiteY1" fmla="*/ 479609 h 927303"/>
                <a:gd name="connsiteX2" fmla="*/ 0 w 1158649"/>
                <a:gd name="connsiteY2" fmla="*/ 685109 h 927303"/>
                <a:gd name="connsiteX3" fmla="*/ 30580 w 1158649"/>
                <a:gd name="connsiteY3" fmla="*/ 577466 h 927303"/>
                <a:gd name="connsiteX4" fmla="*/ 869090 w 1158649"/>
                <a:gd name="connsiteY4" fmla="*/ 45676 h 927303"/>
                <a:gd name="connsiteX5" fmla="*/ 1040645 w 1158649"/>
                <a:gd name="connsiteY5" fmla="*/ 927303 h 92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649" h="927303">
                  <a:moveTo>
                    <a:pt x="1040645" y="927303"/>
                  </a:moveTo>
                  <a:cubicBezTo>
                    <a:pt x="1045538" y="786635"/>
                    <a:pt x="1014040" y="578689"/>
                    <a:pt x="810071" y="479609"/>
                  </a:cubicBezTo>
                  <a:cubicBezTo>
                    <a:pt x="550139" y="353619"/>
                    <a:pt x="207028" y="479609"/>
                    <a:pt x="0" y="685109"/>
                  </a:cubicBezTo>
                  <a:cubicBezTo>
                    <a:pt x="12538" y="637097"/>
                    <a:pt x="22629" y="600401"/>
                    <a:pt x="30580" y="577466"/>
                  </a:cubicBezTo>
                  <a:cubicBezTo>
                    <a:pt x="103667" y="323650"/>
                    <a:pt x="359623" y="-148509"/>
                    <a:pt x="869090" y="45676"/>
                  </a:cubicBezTo>
                  <a:cubicBezTo>
                    <a:pt x="1314338" y="216313"/>
                    <a:pt x="1138808" y="726392"/>
                    <a:pt x="1040645" y="927303"/>
                  </a:cubicBezTo>
                  <a:close/>
                </a:path>
              </a:pathLst>
            </a:custGeom>
            <a:solidFill>
              <a:srgbClr val="A3143A"/>
            </a:solidFill>
            <a:ln w="30569"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FCF89B8D-DD3C-4338-9A31-6FF40E8FD595}"/>
                </a:ext>
              </a:extLst>
            </p:cNvPr>
            <p:cNvSpPr/>
            <p:nvPr/>
          </p:nvSpPr>
          <p:spPr>
            <a:xfrm>
              <a:off x="9328336" y="12069333"/>
              <a:ext cx="1325801" cy="1035022"/>
            </a:xfrm>
            <a:custGeom>
              <a:avLst/>
              <a:gdLst>
                <a:gd name="connsiteX0" fmla="*/ 1040951 w 1162758"/>
                <a:gd name="connsiteY0" fmla="*/ 906347 h 906347"/>
                <a:gd name="connsiteX1" fmla="*/ 810376 w 1162758"/>
                <a:gd name="connsiteY1" fmla="*/ 458652 h 906347"/>
                <a:gd name="connsiteX2" fmla="*/ 0 w 1162758"/>
                <a:gd name="connsiteY2" fmla="*/ 664151 h 906347"/>
                <a:gd name="connsiteX3" fmla="*/ 30580 w 1162758"/>
                <a:gd name="connsiteY3" fmla="*/ 556509 h 906347"/>
                <a:gd name="connsiteX4" fmla="*/ 876429 w 1162758"/>
                <a:gd name="connsiteY4" fmla="*/ 47349 h 906347"/>
                <a:gd name="connsiteX5" fmla="*/ 1040951 w 1162758"/>
                <a:gd name="connsiteY5" fmla="*/ 906347 h 90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2758" h="906347">
                  <a:moveTo>
                    <a:pt x="1040951" y="906347"/>
                  </a:moveTo>
                  <a:cubicBezTo>
                    <a:pt x="1045538" y="765678"/>
                    <a:pt x="1014040" y="557733"/>
                    <a:pt x="810376" y="458652"/>
                  </a:cubicBezTo>
                  <a:cubicBezTo>
                    <a:pt x="550139" y="332662"/>
                    <a:pt x="207334" y="458652"/>
                    <a:pt x="0" y="664151"/>
                  </a:cubicBezTo>
                  <a:cubicBezTo>
                    <a:pt x="12844" y="616140"/>
                    <a:pt x="22935" y="579444"/>
                    <a:pt x="30580" y="556509"/>
                  </a:cubicBezTo>
                  <a:cubicBezTo>
                    <a:pt x="103667" y="302693"/>
                    <a:pt x="366962" y="-146836"/>
                    <a:pt x="876429" y="47349"/>
                  </a:cubicBezTo>
                  <a:cubicBezTo>
                    <a:pt x="1322290" y="217680"/>
                    <a:pt x="1139113" y="705129"/>
                    <a:pt x="1040951" y="906347"/>
                  </a:cubicBezTo>
                  <a:close/>
                </a:path>
              </a:pathLst>
            </a:custGeom>
            <a:solidFill>
              <a:srgbClr val="DC3258"/>
            </a:solidFill>
            <a:ln w="30569"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562B7EA-0C5B-4B68-A523-0A8890A149DE}"/>
                </a:ext>
              </a:extLst>
            </p:cNvPr>
            <p:cNvSpPr/>
            <p:nvPr/>
          </p:nvSpPr>
          <p:spPr>
            <a:xfrm>
              <a:off x="9328336" y="12171944"/>
              <a:ext cx="1311742" cy="932410"/>
            </a:xfrm>
            <a:custGeom>
              <a:avLst/>
              <a:gdLst>
                <a:gd name="connsiteX0" fmla="*/ 810376 w 1150428"/>
                <a:gd name="connsiteY0" fmla="*/ 368798 h 816492"/>
                <a:gd name="connsiteX1" fmla="*/ 0 w 1150428"/>
                <a:gd name="connsiteY1" fmla="*/ 574297 h 816492"/>
                <a:gd name="connsiteX2" fmla="*/ 30580 w 1150428"/>
                <a:gd name="connsiteY2" fmla="*/ 466655 h 816492"/>
                <a:gd name="connsiteX3" fmla="*/ 347392 w 1150428"/>
                <a:gd name="connsiteY3" fmla="*/ 0 h 816492"/>
                <a:gd name="connsiteX4" fmla="*/ 730562 w 1150428"/>
                <a:gd name="connsiteY4" fmla="*/ 146480 h 816492"/>
                <a:gd name="connsiteX5" fmla="*/ 1150429 w 1150428"/>
                <a:gd name="connsiteY5" fmla="*/ 500904 h 816492"/>
                <a:gd name="connsiteX6" fmla="*/ 1041869 w 1150428"/>
                <a:gd name="connsiteY6" fmla="*/ 816493 h 816492"/>
                <a:gd name="connsiteX7" fmla="*/ 810376 w 1150428"/>
                <a:gd name="connsiteY7" fmla="*/ 368798 h 816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428" h="816492">
                  <a:moveTo>
                    <a:pt x="810376" y="368798"/>
                  </a:moveTo>
                  <a:cubicBezTo>
                    <a:pt x="550139" y="242807"/>
                    <a:pt x="207334" y="368798"/>
                    <a:pt x="0" y="574297"/>
                  </a:cubicBezTo>
                  <a:cubicBezTo>
                    <a:pt x="12844" y="526286"/>
                    <a:pt x="22935" y="489590"/>
                    <a:pt x="30580" y="466655"/>
                  </a:cubicBezTo>
                  <a:cubicBezTo>
                    <a:pt x="71864" y="322927"/>
                    <a:pt x="174002" y="116817"/>
                    <a:pt x="347392" y="0"/>
                  </a:cubicBezTo>
                  <a:cubicBezTo>
                    <a:pt x="370938" y="58408"/>
                    <a:pt x="504268" y="103055"/>
                    <a:pt x="730562" y="146480"/>
                  </a:cubicBezTo>
                  <a:cubicBezTo>
                    <a:pt x="1017098" y="201524"/>
                    <a:pt x="1116178" y="384700"/>
                    <a:pt x="1150429" y="500904"/>
                  </a:cubicBezTo>
                  <a:cubicBezTo>
                    <a:pt x="1128196" y="610394"/>
                    <a:pt x="1091698" y="716496"/>
                    <a:pt x="1041869" y="816493"/>
                  </a:cubicBezTo>
                  <a:cubicBezTo>
                    <a:pt x="1045538" y="675823"/>
                    <a:pt x="1013429" y="467878"/>
                    <a:pt x="810376" y="368798"/>
                  </a:cubicBezTo>
                  <a:close/>
                </a:path>
              </a:pathLst>
            </a:custGeom>
            <a:solidFill>
              <a:srgbClr val="DC3258">
                <a:alpha val="50000"/>
              </a:srgbClr>
            </a:solidFill>
            <a:ln w="30569"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43E1ABA3-C184-46C2-99B0-1B5F7FC999EF}"/>
                </a:ext>
              </a:extLst>
            </p:cNvPr>
            <p:cNvSpPr/>
            <p:nvPr/>
          </p:nvSpPr>
          <p:spPr>
            <a:xfrm>
              <a:off x="9340540" y="12399098"/>
              <a:ext cx="1258190" cy="868338"/>
            </a:xfrm>
            <a:custGeom>
              <a:avLst/>
              <a:gdLst>
                <a:gd name="connsiteX0" fmla="*/ 807318 w 1103462"/>
                <a:gd name="connsiteY0" fmla="*/ 68356 h 760386"/>
                <a:gd name="connsiteX1" fmla="*/ 984990 w 1103462"/>
                <a:gd name="connsiteY1" fmla="*/ 760387 h 760386"/>
                <a:gd name="connsiteX2" fmla="*/ 744628 w 1103462"/>
                <a:gd name="connsiteY2" fmla="*/ 271103 h 760386"/>
                <a:gd name="connsiteX3" fmla="*/ 277056 w 1103462"/>
                <a:gd name="connsiteY3" fmla="*/ 265293 h 760386"/>
                <a:gd name="connsiteX4" fmla="*/ 244815 w 1103462"/>
                <a:gd name="connsiteY4" fmla="*/ 241980 h 760386"/>
                <a:gd name="connsiteX5" fmla="*/ 230881 w 1103462"/>
                <a:gd name="connsiteY5" fmla="*/ 248473 h 760386"/>
                <a:gd name="connsiteX6" fmla="*/ 189597 w 1103462"/>
                <a:gd name="connsiteY6" fmla="*/ 288534 h 760386"/>
                <a:gd name="connsiteX7" fmla="*/ 189597 w 1103462"/>
                <a:gd name="connsiteY7" fmla="*/ 285171 h 760386"/>
                <a:gd name="connsiteX8" fmla="*/ 0 w 1103462"/>
                <a:gd name="connsiteY8" fmla="*/ 346331 h 760386"/>
                <a:gd name="connsiteX9" fmla="*/ 807318 w 1103462"/>
                <a:gd name="connsiteY9" fmla="*/ 68356 h 76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3462" h="760386">
                  <a:moveTo>
                    <a:pt x="807318" y="68356"/>
                  </a:moveTo>
                  <a:cubicBezTo>
                    <a:pt x="1181008" y="210860"/>
                    <a:pt x="1153486" y="579658"/>
                    <a:pt x="984990" y="760387"/>
                  </a:cubicBezTo>
                  <a:cubicBezTo>
                    <a:pt x="1022603" y="554277"/>
                    <a:pt x="1022603" y="377217"/>
                    <a:pt x="744628" y="271103"/>
                  </a:cubicBezTo>
                  <a:cubicBezTo>
                    <a:pt x="554419" y="198628"/>
                    <a:pt x="399990" y="209943"/>
                    <a:pt x="277056" y="265293"/>
                  </a:cubicBezTo>
                  <a:cubicBezTo>
                    <a:pt x="274591" y="249951"/>
                    <a:pt x="260156" y="239514"/>
                    <a:pt x="244815" y="241980"/>
                  </a:cubicBezTo>
                  <a:cubicBezTo>
                    <a:pt x="239657" y="242808"/>
                    <a:pt x="234832" y="245058"/>
                    <a:pt x="230881" y="248473"/>
                  </a:cubicBezTo>
                  <a:cubicBezTo>
                    <a:pt x="216508" y="261318"/>
                    <a:pt x="202747" y="274773"/>
                    <a:pt x="189597" y="288534"/>
                  </a:cubicBezTo>
                  <a:lnTo>
                    <a:pt x="189597" y="285171"/>
                  </a:lnTo>
                  <a:lnTo>
                    <a:pt x="0" y="346331"/>
                  </a:lnTo>
                  <a:cubicBezTo>
                    <a:pt x="95410" y="88845"/>
                    <a:pt x="339440" y="-110232"/>
                    <a:pt x="807318" y="68356"/>
                  </a:cubicBezTo>
                  <a:close/>
                </a:path>
              </a:pathLst>
            </a:custGeom>
            <a:solidFill>
              <a:srgbClr val="80BBD5"/>
            </a:solidFill>
            <a:ln w="30569"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31A16AF0-C692-4012-8ED4-B207DFC08C9E}"/>
                </a:ext>
              </a:extLst>
            </p:cNvPr>
            <p:cNvSpPr/>
            <p:nvPr/>
          </p:nvSpPr>
          <p:spPr>
            <a:xfrm>
              <a:off x="9245349" y="12498872"/>
              <a:ext cx="1298663" cy="868790"/>
            </a:xfrm>
            <a:custGeom>
              <a:avLst/>
              <a:gdLst>
                <a:gd name="connsiteX0" fmla="*/ 0 w 1138958"/>
                <a:gd name="connsiteY0" fmla="*/ 592591 h 760782"/>
                <a:gd name="connsiteX1" fmla="*/ 85930 w 1138958"/>
                <a:gd name="connsiteY1" fmla="*/ 239083 h 760782"/>
                <a:gd name="connsiteX2" fmla="*/ 842792 w 1138958"/>
                <a:gd name="connsiteY2" fmla="*/ 68446 h 760782"/>
                <a:gd name="connsiteX3" fmla="*/ 1138502 w 1138958"/>
                <a:gd name="connsiteY3" fmla="*/ 477304 h 760782"/>
                <a:gd name="connsiteX4" fmla="*/ 1102112 w 1138958"/>
                <a:gd name="connsiteY4" fmla="*/ 554060 h 760782"/>
                <a:gd name="connsiteX5" fmla="*/ 1025967 w 1138958"/>
                <a:gd name="connsiteY5" fmla="*/ 754361 h 760782"/>
                <a:gd name="connsiteX6" fmla="*/ 1020463 w 1138958"/>
                <a:gd name="connsiteY6" fmla="*/ 760782 h 760782"/>
                <a:gd name="connsiteX7" fmla="*/ 780102 w 1138958"/>
                <a:gd name="connsiteY7" fmla="*/ 271498 h 760782"/>
                <a:gd name="connsiteX8" fmla="*/ 0 w 1138958"/>
                <a:gd name="connsiteY8" fmla="*/ 592591 h 76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8958" h="760782">
                  <a:moveTo>
                    <a:pt x="0" y="592591"/>
                  </a:moveTo>
                  <a:cubicBezTo>
                    <a:pt x="33638" y="439690"/>
                    <a:pt x="65136" y="315534"/>
                    <a:pt x="85930" y="239083"/>
                  </a:cubicBezTo>
                  <a:cubicBezTo>
                    <a:pt x="206111" y="38477"/>
                    <a:pt x="442497" y="-84149"/>
                    <a:pt x="842792" y="68446"/>
                  </a:cubicBezTo>
                  <a:cubicBezTo>
                    <a:pt x="1065416" y="153459"/>
                    <a:pt x="1145842" y="319204"/>
                    <a:pt x="1138502" y="477304"/>
                  </a:cubicBezTo>
                  <a:cubicBezTo>
                    <a:pt x="1125353" y="507884"/>
                    <a:pt x="1112815" y="532654"/>
                    <a:pt x="1102112" y="554060"/>
                  </a:cubicBezTo>
                  <a:cubicBezTo>
                    <a:pt x="1070495" y="618287"/>
                    <a:pt x="1045001" y="685351"/>
                    <a:pt x="1025967" y="754361"/>
                  </a:cubicBezTo>
                  <a:lnTo>
                    <a:pt x="1020463" y="760782"/>
                  </a:lnTo>
                  <a:cubicBezTo>
                    <a:pt x="1058076" y="554672"/>
                    <a:pt x="1058076" y="377612"/>
                    <a:pt x="780102" y="271498"/>
                  </a:cubicBezTo>
                  <a:cubicBezTo>
                    <a:pt x="362070" y="112176"/>
                    <a:pt x="116205" y="355594"/>
                    <a:pt x="0" y="592591"/>
                  </a:cubicBezTo>
                  <a:close/>
                </a:path>
              </a:pathLst>
            </a:custGeom>
            <a:solidFill>
              <a:srgbClr val="9FE08B">
                <a:alpha val="60000"/>
              </a:srgbClr>
            </a:solidFill>
            <a:ln w="30569"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B9884F31-6E94-4B01-A6B9-DA006D6951A3}"/>
                </a:ext>
              </a:extLst>
            </p:cNvPr>
            <p:cNvSpPr/>
            <p:nvPr/>
          </p:nvSpPr>
          <p:spPr>
            <a:xfrm>
              <a:off x="9218849" y="12441788"/>
              <a:ext cx="1342463" cy="868604"/>
            </a:xfrm>
            <a:custGeom>
              <a:avLst/>
              <a:gdLst>
                <a:gd name="connsiteX0" fmla="*/ 881323 w 1177371"/>
                <a:gd name="connsiteY0" fmla="*/ 68588 h 760619"/>
                <a:gd name="connsiteX1" fmla="*/ 1058994 w 1177371"/>
                <a:gd name="connsiteY1" fmla="*/ 760619 h 760619"/>
                <a:gd name="connsiteX2" fmla="*/ 818633 w 1177371"/>
                <a:gd name="connsiteY2" fmla="*/ 271335 h 760619"/>
                <a:gd name="connsiteX3" fmla="*/ 0 w 1177371"/>
                <a:gd name="connsiteY3" fmla="*/ 682640 h 760619"/>
                <a:gd name="connsiteX4" fmla="*/ 51069 w 1177371"/>
                <a:gd name="connsiteY4" fmla="*/ 416898 h 760619"/>
                <a:gd name="connsiteX5" fmla="*/ 881323 w 1177371"/>
                <a:gd name="connsiteY5" fmla="*/ 68588 h 76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7371" h="760619">
                  <a:moveTo>
                    <a:pt x="881323" y="68588"/>
                  </a:moveTo>
                  <a:cubicBezTo>
                    <a:pt x="1254707" y="211092"/>
                    <a:pt x="1227490" y="579890"/>
                    <a:pt x="1058994" y="760619"/>
                  </a:cubicBezTo>
                  <a:cubicBezTo>
                    <a:pt x="1096607" y="554509"/>
                    <a:pt x="1096607" y="377449"/>
                    <a:pt x="818633" y="271335"/>
                  </a:cubicBezTo>
                  <a:cubicBezTo>
                    <a:pt x="346780" y="91523"/>
                    <a:pt x="93881" y="424237"/>
                    <a:pt x="0" y="682640"/>
                  </a:cubicBezTo>
                  <a:cubicBezTo>
                    <a:pt x="16513" y="618726"/>
                    <a:pt x="43424" y="444725"/>
                    <a:pt x="51069" y="416898"/>
                  </a:cubicBezTo>
                  <a:cubicBezTo>
                    <a:pt x="127825" y="125773"/>
                    <a:pt x="371550" y="-125902"/>
                    <a:pt x="881323" y="68588"/>
                  </a:cubicBezTo>
                  <a:close/>
                </a:path>
              </a:pathLst>
            </a:custGeom>
            <a:solidFill>
              <a:srgbClr val="FFFFFF"/>
            </a:solidFill>
            <a:ln w="30569"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709A09A3-2AAF-4E06-B23E-904BA92DAA36}"/>
                </a:ext>
              </a:extLst>
            </p:cNvPr>
            <p:cNvSpPr/>
            <p:nvPr/>
          </p:nvSpPr>
          <p:spPr>
            <a:xfrm>
              <a:off x="9226172" y="12441508"/>
              <a:ext cx="1292147" cy="868535"/>
            </a:xfrm>
            <a:custGeom>
              <a:avLst/>
              <a:gdLst>
                <a:gd name="connsiteX0" fmla="*/ 812211 w 1133243"/>
                <a:gd name="connsiteY0" fmla="*/ 271581 h 760558"/>
                <a:gd name="connsiteX1" fmla="*/ 786523 w 1133243"/>
                <a:gd name="connsiteY1" fmla="*/ 262407 h 760558"/>
                <a:gd name="connsiteX2" fmla="*/ 777350 w 1133243"/>
                <a:gd name="connsiteY2" fmla="*/ 259349 h 760558"/>
                <a:gd name="connsiteX3" fmla="*/ 759001 w 1133243"/>
                <a:gd name="connsiteY3" fmla="*/ 253233 h 760558"/>
                <a:gd name="connsiteX4" fmla="*/ 753802 w 1133243"/>
                <a:gd name="connsiteY4" fmla="*/ 253233 h 760558"/>
                <a:gd name="connsiteX5" fmla="*/ 751662 w 1133243"/>
                <a:gd name="connsiteY5" fmla="*/ 253233 h 760558"/>
                <a:gd name="connsiteX6" fmla="*/ 209474 w 1133243"/>
                <a:gd name="connsiteY6" fmla="*/ 355983 h 760558"/>
                <a:gd name="connsiteX7" fmla="*/ 209474 w 1133243"/>
                <a:gd name="connsiteY7" fmla="*/ 355983 h 760558"/>
                <a:gd name="connsiteX8" fmla="*/ 207640 w 1133243"/>
                <a:gd name="connsiteY8" fmla="*/ 357817 h 760558"/>
                <a:gd name="connsiteX9" fmla="*/ 189597 w 1133243"/>
                <a:gd name="connsiteY9" fmla="*/ 374636 h 760558"/>
                <a:gd name="connsiteX10" fmla="*/ 183481 w 1133243"/>
                <a:gd name="connsiteY10" fmla="*/ 380446 h 760558"/>
                <a:gd name="connsiteX11" fmla="*/ 168803 w 1133243"/>
                <a:gd name="connsiteY11" fmla="*/ 395431 h 760558"/>
                <a:gd name="connsiteX12" fmla="*/ 161464 w 1133243"/>
                <a:gd name="connsiteY12" fmla="*/ 403382 h 760558"/>
                <a:gd name="connsiteX13" fmla="*/ 148314 w 1133243"/>
                <a:gd name="connsiteY13" fmla="*/ 418061 h 760558"/>
                <a:gd name="connsiteX14" fmla="*/ 140974 w 1133243"/>
                <a:gd name="connsiteY14" fmla="*/ 426623 h 760558"/>
                <a:gd name="connsiteX15" fmla="*/ 128437 w 1133243"/>
                <a:gd name="connsiteY15" fmla="*/ 442218 h 760558"/>
                <a:gd name="connsiteX16" fmla="*/ 122320 w 1133243"/>
                <a:gd name="connsiteY16" fmla="*/ 449863 h 760558"/>
                <a:gd name="connsiteX17" fmla="*/ 108559 w 1133243"/>
                <a:gd name="connsiteY17" fmla="*/ 468212 h 760558"/>
                <a:gd name="connsiteX18" fmla="*/ 104584 w 1133243"/>
                <a:gd name="connsiteY18" fmla="*/ 473716 h 760558"/>
                <a:gd name="connsiteX19" fmla="*/ 88988 w 1133243"/>
                <a:gd name="connsiteY19" fmla="*/ 496346 h 760558"/>
                <a:gd name="connsiteX20" fmla="*/ 87459 w 1133243"/>
                <a:gd name="connsiteY20" fmla="*/ 498486 h 760558"/>
                <a:gd name="connsiteX21" fmla="*/ 71558 w 1133243"/>
                <a:gd name="connsiteY21" fmla="*/ 523868 h 760558"/>
                <a:gd name="connsiteX22" fmla="*/ 71558 w 1133243"/>
                <a:gd name="connsiteY22" fmla="*/ 523868 h 760558"/>
                <a:gd name="connsiteX23" fmla="*/ 56573 w 1133243"/>
                <a:gd name="connsiteY23" fmla="*/ 549861 h 760558"/>
                <a:gd name="connsiteX24" fmla="*/ 56573 w 1133243"/>
                <a:gd name="connsiteY24" fmla="*/ 549861 h 760558"/>
                <a:gd name="connsiteX25" fmla="*/ 56573 w 1133243"/>
                <a:gd name="connsiteY25" fmla="*/ 549861 h 760558"/>
                <a:gd name="connsiteX26" fmla="*/ 5199 w 1133243"/>
                <a:gd name="connsiteY26" fmla="*/ 658421 h 760558"/>
                <a:gd name="connsiteX27" fmla="*/ 0 w 1133243"/>
                <a:gd name="connsiteY27" fmla="*/ 665760 h 760558"/>
                <a:gd name="connsiteX28" fmla="*/ 47093 w 1133243"/>
                <a:gd name="connsiteY28" fmla="*/ 416837 h 760558"/>
                <a:gd name="connsiteX29" fmla="*/ 554725 w 1133243"/>
                <a:gd name="connsiteY29" fmla="*/ 28 h 760558"/>
                <a:gd name="connsiteX30" fmla="*/ 459927 w 1133243"/>
                <a:gd name="connsiteY30" fmla="*/ 68834 h 760558"/>
                <a:gd name="connsiteX31" fmla="*/ 596926 w 1133243"/>
                <a:gd name="connsiteY31" fmla="*/ 146813 h 760558"/>
                <a:gd name="connsiteX32" fmla="*/ 832700 w 1133243"/>
                <a:gd name="connsiteY32" fmla="*/ 195436 h 760558"/>
                <a:gd name="connsiteX33" fmla="*/ 1126575 w 1133243"/>
                <a:gd name="connsiteY33" fmla="*/ 655669 h 760558"/>
                <a:gd name="connsiteX34" fmla="*/ 1095995 w 1133243"/>
                <a:gd name="connsiteY34" fmla="*/ 710101 h 760558"/>
                <a:gd name="connsiteX35" fmla="*/ 1093549 w 1133243"/>
                <a:gd name="connsiteY35" fmla="*/ 713465 h 760558"/>
                <a:gd name="connsiteX36" fmla="*/ 1078870 w 1133243"/>
                <a:gd name="connsiteY36" fmla="*/ 733648 h 760558"/>
                <a:gd name="connsiteX37" fmla="*/ 1074589 w 1133243"/>
                <a:gd name="connsiteY37" fmla="*/ 738847 h 760558"/>
                <a:gd name="connsiteX38" fmla="*/ 1055935 w 1133243"/>
                <a:gd name="connsiteY38" fmla="*/ 760559 h 760558"/>
                <a:gd name="connsiteX39" fmla="*/ 812211 w 1133243"/>
                <a:gd name="connsiteY39" fmla="*/ 271581 h 76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3243" h="760558">
                  <a:moveTo>
                    <a:pt x="812211" y="271581"/>
                  </a:moveTo>
                  <a:lnTo>
                    <a:pt x="786523" y="262407"/>
                  </a:lnTo>
                  <a:lnTo>
                    <a:pt x="777350" y="259349"/>
                  </a:lnTo>
                  <a:lnTo>
                    <a:pt x="759001" y="253233"/>
                  </a:lnTo>
                  <a:lnTo>
                    <a:pt x="753802" y="253233"/>
                  </a:lnTo>
                  <a:lnTo>
                    <a:pt x="751662" y="253233"/>
                  </a:lnTo>
                  <a:cubicBezTo>
                    <a:pt x="514359" y="181675"/>
                    <a:pt x="336688" y="244364"/>
                    <a:pt x="209474" y="355983"/>
                  </a:cubicBezTo>
                  <a:lnTo>
                    <a:pt x="209474" y="355983"/>
                  </a:lnTo>
                  <a:lnTo>
                    <a:pt x="207640" y="357817"/>
                  </a:lnTo>
                  <a:cubicBezTo>
                    <a:pt x="201524" y="363322"/>
                    <a:pt x="195408" y="368826"/>
                    <a:pt x="189597" y="374636"/>
                  </a:cubicBezTo>
                  <a:lnTo>
                    <a:pt x="183481" y="380446"/>
                  </a:lnTo>
                  <a:lnTo>
                    <a:pt x="168803" y="395431"/>
                  </a:lnTo>
                  <a:lnTo>
                    <a:pt x="161464" y="403382"/>
                  </a:lnTo>
                  <a:lnTo>
                    <a:pt x="148314" y="418061"/>
                  </a:lnTo>
                  <a:lnTo>
                    <a:pt x="140974" y="426623"/>
                  </a:lnTo>
                  <a:lnTo>
                    <a:pt x="128437" y="442218"/>
                  </a:lnTo>
                  <a:lnTo>
                    <a:pt x="122320" y="449863"/>
                  </a:lnTo>
                  <a:cubicBezTo>
                    <a:pt x="117428" y="455980"/>
                    <a:pt x="112841" y="462096"/>
                    <a:pt x="108559" y="468212"/>
                  </a:cubicBezTo>
                  <a:lnTo>
                    <a:pt x="104584" y="473716"/>
                  </a:lnTo>
                  <a:cubicBezTo>
                    <a:pt x="99080" y="481361"/>
                    <a:pt x="93881" y="489006"/>
                    <a:pt x="88988" y="496346"/>
                  </a:cubicBezTo>
                  <a:lnTo>
                    <a:pt x="87459" y="498486"/>
                  </a:lnTo>
                  <a:lnTo>
                    <a:pt x="71558" y="523868"/>
                  </a:lnTo>
                  <a:lnTo>
                    <a:pt x="71558" y="523868"/>
                  </a:lnTo>
                  <a:lnTo>
                    <a:pt x="56573" y="549861"/>
                  </a:lnTo>
                  <a:lnTo>
                    <a:pt x="56573" y="549861"/>
                  </a:lnTo>
                  <a:lnTo>
                    <a:pt x="56573" y="549861"/>
                  </a:lnTo>
                  <a:cubicBezTo>
                    <a:pt x="37144" y="584912"/>
                    <a:pt x="19983" y="621173"/>
                    <a:pt x="5199" y="658421"/>
                  </a:cubicBezTo>
                  <a:cubicBezTo>
                    <a:pt x="3612" y="660968"/>
                    <a:pt x="1876" y="663418"/>
                    <a:pt x="0" y="665760"/>
                  </a:cubicBezTo>
                  <a:cubicBezTo>
                    <a:pt x="16513" y="592062"/>
                    <a:pt x="40060" y="442524"/>
                    <a:pt x="47093" y="416837"/>
                  </a:cubicBezTo>
                  <a:cubicBezTo>
                    <a:pt x="105196" y="195742"/>
                    <a:pt x="261155" y="-2724"/>
                    <a:pt x="554725" y="28"/>
                  </a:cubicBezTo>
                  <a:cubicBezTo>
                    <a:pt x="516805" y="13790"/>
                    <a:pt x="476134" y="25410"/>
                    <a:pt x="459927" y="68834"/>
                  </a:cubicBezTo>
                  <a:cubicBezTo>
                    <a:pt x="425065" y="163939"/>
                    <a:pt x="548303" y="151401"/>
                    <a:pt x="596926" y="146813"/>
                  </a:cubicBezTo>
                  <a:cubicBezTo>
                    <a:pt x="677352" y="139168"/>
                    <a:pt x="756860" y="166385"/>
                    <a:pt x="832700" y="195436"/>
                  </a:cubicBezTo>
                  <a:cubicBezTo>
                    <a:pt x="1067250" y="285036"/>
                    <a:pt x="1160214" y="487477"/>
                    <a:pt x="1126575" y="655669"/>
                  </a:cubicBezTo>
                  <a:cubicBezTo>
                    <a:pt x="1117584" y="674462"/>
                    <a:pt x="1107368" y="692646"/>
                    <a:pt x="1095995" y="710101"/>
                  </a:cubicBezTo>
                  <a:cubicBezTo>
                    <a:pt x="1095081" y="711148"/>
                    <a:pt x="1094262" y="712273"/>
                    <a:pt x="1093549" y="713465"/>
                  </a:cubicBezTo>
                  <a:cubicBezTo>
                    <a:pt x="1088962" y="720192"/>
                    <a:pt x="1083763" y="726920"/>
                    <a:pt x="1078870" y="733648"/>
                  </a:cubicBezTo>
                  <a:lnTo>
                    <a:pt x="1074589" y="738847"/>
                  </a:lnTo>
                  <a:cubicBezTo>
                    <a:pt x="1068473" y="746186"/>
                    <a:pt x="1062358" y="753526"/>
                    <a:pt x="1055935" y="760559"/>
                  </a:cubicBezTo>
                  <a:cubicBezTo>
                    <a:pt x="1090185" y="554754"/>
                    <a:pt x="1090185" y="377694"/>
                    <a:pt x="812211" y="271581"/>
                  </a:cubicBezTo>
                  <a:close/>
                </a:path>
              </a:pathLst>
            </a:custGeom>
            <a:solidFill>
              <a:srgbClr val="8F83FF">
                <a:alpha val="30000"/>
              </a:srgbClr>
            </a:solidFill>
            <a:ln w="30569"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80FCF64-3D88-4F8A-AC95-C5E4FE149CF1}"/>
                </a:ext>
              </a:extLst>
            </p:cNvPr>
            <p:cNvSpPr/>
            <p:nvPr/>
          </p:nvSpPr>
          <p:spPr>
            <a:xfrm>
              <a:off x="10405309" y="12240113"/>
              <a:ext cx="213163" cy="286206"/>
            </a:xfrm>
            <a:custGeom>
              <a:avLst/>
              <a:gdLst>
                <a:gd name="connsiteX0" fmla="*/ 32814 w 186949"/>
                <a:gd name="connsiteY0" fmla="*/ 87396 h 250625"/>
                <a:gd name="connsiteX1" fmla="*/ 8349 w 186949"/>
                <a:gd name="connsiteY1" fmla="*/ 6359 h 250625"/>
                <a:gd name="connsiteX2" fmla="*/ 97338 w 186949"/>
                <a:gd name="connsiteY2" fmla="*/ 34187 h 250625"/>
                <a:gd name="connsiteX3" fmla="*/ 121802 w 186949"/>
                <a:gd name="connsiteY3" fmla="*/ 114918 h 250625"/>
                <a:gd name="connsiteX4" fmla="*/ 32814 w 186949"/>
                <a:gd name="connsiteY4" fmla="*/ 87396 h 250625"/>
                <a:gd name="connsiteX5" fmla="*/ 122720 w 186949"/>
                <a:gd name="connsiteY5" fmla="*/ 204519 h 250625"/>
                <a:gd name="connsiteX6" fmla="*/ 131893 w 186949"/>
                <a:gd name="connsiteY6" fmla="*/ 143359 h 250625"/>
                <a:gd name="connsiteX7" fmla="*/ 180822 w 186949"/>
                <a:gd name="connsiteY7" fmla="*/ 188617 h 250625"/>
                <a:gd name="connsiteX8" fmla="*/ 171647 w 186949"/>
                <a:gd name="connsiteY8" fmla="*/ 249777 h 250625"/>
                <a:gd name="connsiteX9" fmla="*/ 122720 w 186949"/>
                <a:gd name="connsiteY9" fmla="*/ 204519 h 25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49" h="250625">
                  <a:moveTo>
                    <a:pt x="32814" y="87396"/>
                  </a:moveTo>
                  <a:cubicBezTo>
                    <a:pt x="2233" y="56816"/>
                    <a:pt x="-9387" y="21649"/>
                    <a:pt x="8349" y="6359"/>
                  </a:cubicBezTo>
                  <a:cubicBezTo>
                    <a:pt x="26086" y="-8931"/>
                    <a:pt x="65840" y="4524"/>
                    <a:pt x="97338" y="34187"/>
                  </a:cubicBezTo>
                  <a:cubicBezTo>
                    <a:pt x="128835" y="63850"/>
                    <a:pt x="139538" y="99934"/>
                    <a:pt x="121802" y="114918"/>
                  </a:cubicBezTo>
                  <a:cubicBezTo>
                    <a:pt x="104065" y="129903"/>
                    <a:pt x="64005" y="117059"/>
                    <a:pt x="32814" y="87396"/>
                  </a:cubicBezTo>
                  <a:close/>
                  <a:moveTo>
                    <a:pt x="122720" y="204519"/>
                  </a:moveTo>
                  <a:cubicBezTo>
                    <a:pt x="111710" y="173939"/>
                    <a:pt x="115686" y="148863"/>
                    <a:pt x="131893" y="143359"/>
                  </a:cubicBezTo>
                  <a:cubicBezTo>
                    <a:pt x="148101" y="137854"/>
                    <a:pt x="169813" y="159871"/>
                    <a:pt x="180822" y="188617"/>
                  </a:cubicBezTo>
                  <a:cubicBezTo>
                    <a:pt x="191830" y="217362"/>
                    <a:pt x="187550" y="244273"/>
                    <a:pt x="171647" y="249777"/>
                  </a:cubicBezTo>
                  <a:cubicBezTo>
                    <a:pt x="155746" y="255282"/>
                    <a:pt x="133728" y="233265"/>
                    <a:pt x="122720" y="204519"/>
                  </a:cubicBezTo>
                  <a:close/>
                </a:path>
              </a:pathLst>
            </a:custGeom>
            <a:solidFill>
              <a:srgbClr val="F7DB00">
                <a:alpha val="50000"/>
              </a:srgbClr>
            </a:solidFill>
            <a:ln w="30569"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D400BFEF-0949-4032-8A8A-7D257F6B52D4}"/>
                </a:ext>
              </a:extLst>
            </p:cNvPr>
            <p:cNvSpPr/>
            <p:nvPr/>
          </p:nvSpPr>
          <p:spPr>
            <a:xfrm>
              <a:off x="10306980" y="12623902"/>
              <a:ext cx="213317" cy="286206"/>
            </a:xfrm>
            <a:custGeom>
              <a:avLst/>
              <a:gdLst>
                <a:gd name="connsiteX0" fmla="*/ 32813 w 187084"/>
                <a:gd name="connsiteY0" fmla="*/ 87397 h 250625"/>
                <a:gd name="connsiteX1" fmla="*/ 8350 w 187084"/>
                <a:gd name="connsiteY1" fmla="*/ 6359 h 250625"/>
                <a:gd name="connsiteX2" fmla="*/ 97032 w 187084"/>
                <a:gd name="connsiteY2" fmla="*/ 34187 h 250625"/>
                <a:gd name="connsiteX3" fmla="*/ 121802 w 187084"/>
                <a:gd name="connsiteY3" fmla="*/ 114919 h 250625"/>
                <a:gd name="connsiteX4" fmla="*/ 32813 w 187084"/>
                <a:gd name="connsiteY4" fmla="*/ 87397 h 250625"/>
                <a:gd name="connsiteX5" fmla="*/ 122719 w 187084"/>
                <a:gd name="connsiteY5" fmla="*/ 204519 h 250625"/>
                <a:gd name="connsiteX6" fmla="*/ 131588 w 187084"/>
                <a:gd name="connsiteY6" fmla="*/ 143359 h 250625"/>
                <a:gd name="connsiteX7" fmla="*/ 180822 w 187084"/>
                <a:gd name="connsiteY7" fmla="*/ 188618 h 250625"/>
                <a:gd name="connsiteX8" fmla="*/ 171648 w 187084"/>
                <a:gd name="connsiteY8" fmla="*/ 249778 h 250625"/>
                <a:gd name="connsiteX9" fmla="*/ 124554 w 187084"/>
                <a:gd name="connsiteY9" fmla="*/ 204519 h 25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84" h="250625">
                  <a:moveTo>
                    <a:pt x="32813" y="87397"/>
                  </a:moveTo>
                  <a:cubicBezTo>
                    <a:pt x="2233" y="56817"/>
                    <a:pt x="-9387" y="21649"/>
                    <a:pt x="8350" y="6359"/>
                  </a:cubicBezTo>
                  <a:cubicBezTo>
                    <a:pt x="26086" y="-8931"/>
                    <a:pt x="65840" y="4524"/>
                    <a:pt x="97032" y="34187"/>
                  </a:cubicBezTo>
                  <a:cubicBezTo>
                    <a:pt x="128224" y="63850"/>
                    <a:pt x="139233" y="99934"/>
                    <a:pt x="121802" y="114919"/>
                  </a:cubicBezTo>
                  <a:cubicBezTo>
                    <a:pt x="104371" y="129903"/>
                    <a:pt x="64922" y="117059"/>
                    <a:pt x="32813" y="87397"/>
                  </a:cubicBezTo>
                  <a:close/>
                  <a:moveTo>
                    <a:pt x="122719" y="204519"/>
                  </a:moveTo>
                  <a:cubicBezTo>
                    <a:pt x="111710" y="173939"/>
                    <a:pt x="115686" y="148863"/>
                    <a:pt x="131588" y="143359"/>
                  </a:cubicBezTo>
                  <a:cubicBezTo>
                    <a:pt x="147489" y="137854"/>
                    <a:pt x="169507" y="159872"/>
                    <a:pt x="180822" y="188618"/>
                  </a:cubicBezTo>
                  <a:cubicBezTo>
                    <a:pt x="192136" y="217363"/>
                    <a:pt x="187549" y="244273"/>
                    <a:pt x="171648" y="249778"/>
                  </a:cubicBezTo>
                  <a:cubicBezTo>
                    <a:pt x="155746" y="255282"/>
                    <a:pt x="134645" y="233265"/>
                    <a:pt x="124554" y="204519"/>
                  </a:cubicBezTo>
                  <a:close/>
                </a:path>
              </a:pathLst>
            </a:custGeom>
            <a:solidFill>
              <a:srgbClr val="8F83FF">
                <a:alpha val="30000"/>
              </a:srgbClr>
            </a:solidFill>
            <a:ln w="30569"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64C9DCA9-21EB-4F68-B807-87E6E7999A4C}"/>
                </a:ext>
              </a:extLst>
            </p:cNvPr>
            <p:cNvSpPr/>
            <p:nvPr/>
          </p:nvSpPr>
          <p:spPr>
            <a:xfrm>
              <a:off x="9195355" y="14630270"/>
              <a:ext cx="103283" cy="333722"/>
            </a:xfrm>
            <a:custGeom>
              <a:avLst/>
              <a:gdLst>
                <a:gd name="connsiteX0" fmla="*/ 87881 w 90581"/>
                <a:gd name="connsiteY0" fmla="*/ 212369 h 292233"/>
                <a:gd name="connsiteX1" fmla="*/ 60665 w 90581"/>
                <a:gd name="connsiteY1" fmla="*/ 292183 h 292233"/>
                <a:gd name="connsiteX2" fmla="*/ 4397 w 90581"/>
                <a:gd name="connsiteY2" fmla="*/ 217873 h 292233"/>
                <a:gd name="connsiteX3" fmla="*/ 31614 w 90581"/>
                <a:gd name="connsiteY3" fmla="*/ 137753 h 292233"/>
                <a:gd name="connsiteX4" fmla="*/ 87881 w 90581"/>
                <a:gd name="connsiteY4" fmla="*/ 212369 h 292233"/>
                <a:gd name="connsiteX5" fmla="*/ 59748 w 90581"/>
                <a:gd name="connsiteY5" fmla="*/ 61608 h 292233"/>
                <a:gd name="connsiteX6" fmla="*/ 29167 w 90581"/>
                <a:gd name="connsiteY6" fmla="*/ 113595 h 292233"/>
                <a:gd name="connsiteX7" fmla="*/ 116 w 90581"/>
                <a:gd name="connsiteY7" fmla="*/ 52435 h 292233"/>
                <a:gd name="connsiteX8" fmla="*/ 30697 w 90581"/>
                <a:gd name="connsiteY8" fmla="*/ 142 h 292233"/>
                <a:gd name="connsiteX9" fmla="*/ 59748 w 90581"/>
                <a:gd name="connsiteY9" fmla="*/ 61608 h 29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581" h="292233">
                  <a:moveTo>
                    <a:pt x="87881" y="212369"/>
                  </a:moveTo>
                  <a:cubicBezTo>
                    <a:pt x="96444" y="255181"/>
                    <a:pt x="83906" y="290654"/>
                    <a:pt x="60665" y="292183"/>
                  </a:cubicBezTo>
                  <a:cubicBezTo>
                    <a:pt x="37424" y="293712"/>
                    <a:pt x="12654" y="260074"/>
                    <a:pt x="4397" y="217873"/>
                  </a:cubicBezTo>
                  <a:cubicBezTo>
                    <a:pt x="-3859" y="175673"/>
                    <a:pt x="8679" y="139587"/>
                    <a:pt x="31614" y="137753"/>
                  </a:cubicBezTo>
                  <a:cubicBezTo>
                    <a:pt x="54549" y="135918"/>
                    <a:pt x="79931" y="169863"/>
                    <a:pt x="87881" y="212369"/>
                  </a:cubicBezTo>
                  <a:close/>
                  <a:moveTo>
                    <a:pt x="59748" y="61608"/>
                  </a:moveTo>
                  <a:cubicBezTo>
                    <a:pt x="59748" y="92188"/>
                    <a:pt x="45987" y="115735"/>
                    <a:pt x="29167" y="113595"/>
                  </a:cubicBezTo>
                  <a:cubicBezTo>
                    <a:pt x="12348" y="111454"/>
                    <a:pt x="-1413" y="84543"/>
                    <a:pt x="116" y="52435"/>
                  </a:cubicBezTo>
                  <a:cubicBezTo>
                    <a:pt x="1645" y="20325"/>
                    <a:pt x="14183" y="-1998"/>
                    <a:pt x="30697" y="142"/>
                  </a:cubicBezTo>
                  <a:cubicBezTo>
                    <a:pt x="47210" y="2282"/>
                    <a:pt x="59748" y="31028"/>
                    <a:pt x="59748" y="61608"/>
                  </a:cubicBezTo>
                  <a:close/>
                </a:path>
              </a:pathLst>
            </a:custGeom>
            <a:solidFill>
              <a:srgbClr val="F7DB00"/>
            </a:solidFill>
            <a:ln w="30569"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425F5694-2044-4144-93D5-7D5A0A013478}"/>
                </a:ext>
              </a:extLst>
            </p:cNvPr>
            <p:cNvSpPr/>
            <p:nvPr/>
          </p:nvSpPr>
          <p:spPr>
            <a:xfrm>
              <a:off x="10139904" y="14011139"/>
              <a:ext cx="107538" cy="332220"/>
            </a:xfrm>
            <a:custGeom>
              <a:avLst/>
              <a:gdLst>
                <a:gd name="connsiteX0" fmla="*/ 83016 w 94313"/>
                <a:gd name="connsiteY0" fmla="*/ 219376 h 290918"/>
                <a:gd name="connsiteX1" fmla="*/ 37451 w 94313"/>
                <a:gd name="connsiteY1" fmla="*/ 290628 h 290918"/>
                <a:gd name="connsiteX2" fmla="*/ 144 w 94313"/>
                <a:gd name="connsiteY2" fmla="*/ 204698 h 290918"/>
                <a:gd name="connsiteX3" fmla="*/ 45708 w 94313"/>
                <a:gd name="connsiteY3" fmla="*/ 133445 h 290918"/>
                <a:gd name="connsiteX4" fmla="*/ 83016 w 94313"/>
                <a:gd name="connsiteY4" fmla="*/ 219376 h 290918"/>
                <a:gd name="connsiteX5" fmla="*/ 90966 w 94313"/>
                <a:gd name="connsiteY5" fmla="*/ 66474 h 290918"/>
                <a:gd name="connsiteX6" fmla="*/ 49072 w 94313"/>
                <a:gd name="connsiteY6" fmla="*/ 109899 h 290918"/>
                <a:gd name="connsiteX7" fmla="*/ 35005 w 94313"/>
                <a:gd name="connsiteY7" fmla="*/ 44457 h 290918"/>
                <a:gd name="connsiteX8" fmla="*/ 77206 w 94313"/>
                <a:gd name="connsiteY8" fmla="*/ 1033 h 290918"/>
                <a:gd name="connsiteX9" fmla="*/ 90966 w 94313"/>
                <a:gd name="connsiteY9" fmla="*/ 65863 h 29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313" h="290918">
                  <a:moveTo>
                    <a:pt x="83016" y="219376"/>
                  </a:moveTo>
                  <a:cubicBezTo>
                    <a:pt x="80875" y="262800"/>
                    <a:pt x="60692" y="294298"/>
                    <a:pt x="37451" y="290628"/>
                  </a:cubicBezTo>
                  <a:cubicBezTo>
                    <a:pt x="14211" y="286959"/>
                    <a:pt x="-1692" y="247815"/>
                    <a:pt x="144" y="204698"/>
                  </a:cubicBezTo>
                  <a:cubicBezTo>
                    <a:pt x="1979" y="161580"/>
                    <a:pt x="23079" y="129776"/>
                    <a:pt x="45708" y="133445"/>
                  </a:cubicBezTo>
                  <a:cubicBezTo>
                    <a:pt x="68337" y="137115"/>
                    <a:pt x="85157" y="175646"/>
                    <a:pt x="83016" y="219376"/>
                  </a:cubicBezTo>
                  <a:close/>
                  <a:moveTo>
                    <a:pt x="90966" y="66474"/>
                  </a:moveTo>
                  <a:cubicBezTo>
                    <a:pt x="83321" y="97055"/>
                    <a:pt x="64668" y="115709"/>
                    <a:pt x="49072" y="109899"/>
                  </a:cubicBezTo>
                  <a:cubicBezTo>
                    <a:pt x="33476" y="104089"/>
                    <a:pt x="27360" y="74426"/>
                    <a:pt x="35005" y="44457"/>
                  </a:cubicBezTo>
                  <a:cubicBezTo>
                    <a:pt x="42650" y="14489"/>
                    <a:pt x="61610" y="-4777"/>
                    <a:pt x="77206" y="1033"/>
                  </a:cubicBezTo>
                  <a:cubicBezTo>
                    <a:pt x="92802" y="6844"/>
                    <a:pt x="98611" y="35894"/>
                    <a:pt x="90966" y="65863"/>
                  </a:cubicBezTo>
                  <a:close/>
                </a:path>
              </a:pathLst>
            </a:custGeom>
            <a:solidFill>
              <a:srgbClr val="F7DB00"/>
            </a:solidFill>
            <a:ln w="30569"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93B2ECA9-D296-4811-BEC0-B510F1109FA1}"/>
                </a:ext>
              </a:extLst>
            </p:cNvPr>
            <p:cNvSpPr/>
            <p:nvPr/>
          </p:nvSpPr>
          <p:spPr>
            <a:xfrm>
              <a:off x="9644302" y="12967550"/>
              <a:ext cx="110558" cy="331707"/>
            </a:xfrm>
            <a:custGeom>
              <a:avLst/>
              <a:gdLst>
                <a:gd name="connsiteX0" fmla="*/ 82819 w 96962"/>
                <a:gd name="connsiteY0" fmla="*/ 219488 h 290469"/>
                <a:gd name="connsiteX1" fmla="*/ 36337 w 96962"/>
                <a:gd name="connsiteY1" fmla="*/ 290129 h 290469"/>
                <a:gd name="connsiteX2" fmla="*/ 252 w 96962"/>
                <a:gd name="connsiteY2" fmla="*/ 203893 h 290469"/>
                <a:gd name="connsiteX3" fmla="*/ 47040 w 96962"/>
                <a:gd name="connsiteY3" fmla="*/ 132947 h 290469"/>
                <a:gd name="connsiteX4" fmla="*/ 82819 w 96962"/>
                <a:gd name="connsiteY4" fmla="*/ 219488 h 290469"/>
                <a:gd name="connsiteX5" fmla="*/ 92910 w 96962"/>
                <a:gd name="connsiteY5" fmla="*/ 66587 h 290469"/>
                <a:gd name="connsiteX6" fmla="*/ 50404 w 96962"/>
                <a:gd name="connsiteY6" fmla="*/ 109705 h 290469"/>
                <a:gd name="connsiteX7" fmla="*/ 37255 w 96962"/>
                <a:gd name="connsiteY7" fmla="*/ 43958 h 290469"/>
                <a:gd name="connsiteX8" fmla="*/ 80067 w 96962"/>
                <a:gd name="connsiteY8" fmla="*/ 1146 h 290469"/>
                <a:gd name="connsiteX9" fmla="*/ 94134 w 96962"/>
                <a:gd name="connsiteY9" fmla="*/ 65976 h 2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962" h="290469">
                  <a:moveTo>
                    <a:pt x="82819" y="219488"/>
                  </a:moveTo>
                  <a:cubicBezTo>
                    <a:pt x="80067" y="262913"/>
                    <a:pt x="59272" y="294104"/>
                    <a:pt x="36337" y="290129"/>
                  </a:cubicBezTo>
                  <a:cubicBezTo>
                    <a:pt x="13401" y="286154"/>
                    <a:pt x="-2194" y="247011"/>
                    <a:pt x="252" y="203893"/>
                  </a:cubicBezTo>
                  <a:cubicBezTo>
                    <a:pt x="2699" y="160775"/>
                    <a:pt x="24105" y="128971"/>
                    <a:pt x="47040" y="132947"/>
                  </a:cubicBezTo>
                  <a:cubicBezTo>
                    <a:pt x="69975" y="136922"/>
                    <a:pt x="85571" y="176371"/>
                    <a:pt x="82819" y="219488"/>
                  </a:cubicBezTo>
                  <a:close/>
                  <a:moveTo>
                    <a:pt x="92910" y="66587"/>
                  </a:moveTo>
                  <a:cubicBezTo>
                    <a:pt x="84654" y="97167"/>
                    <a:pt x="65694" y="115822"/>
                    <a:pt x="50404" y="109705"/>
                  </a:cubicBezTo>
                  <a:cubicBezTo>
                    <a:pt x="35114" y="103590"/>
                    <a:pt x="29304" y="73927"/>
                    <a:pt x="37255" y="43958"/>
                  </a:cubicBezTo>
                  <a:cubicBezTo>
                    <a:pt x="45205" y="13989"/>
                    <a:pt x="64777" y="-4971"/>
                    <a:pt x="80067" y="1146"/>
                  </a:cubicBezTo>
                  <a:cubicBezTo>
                    <a:pt x="95357" y="7261"/>
                    <a:pt x="100861" y="36313"/>
                    <a:pt x="94134" y="65976"/>
                  </a:cubicBezTo>
                  <a:close/>
                </a:path>
              </a:pathLst>
            </a:custGeom>
            <a:solidFill>
              <a:srgbClr val="9FE08B">
                <a:alpha val="60000"/>
              </a:srgbClr>
            </a:solidFill>
            <a:ln w="30569"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1269AE36-23AD-49D4-A292-A77F0D0412A0}"/>
                </a:ext>
              </a:extLst>
            </p:cNvPr>
            <p:cNvSpPr/>
            <p:nvPr/>
          </p:nvSpPr>
          <p:spPr>
            <a:xfrm>
              <a:off x="7609110" y="12372184"/>
              <a:ext cx="1156821" cy="1856114"/>
            </a:xfrm>
            <a:custGeom>
              <a:avLst/>
              <a:gdLst>
                <a:gd name="connsiteX0" fmla="*/ 1010871 w 1014559"/>
                <a:gd name="connsiteY0" fmla="*/ 1106577 h 1625361"/>
                <a:gd name="connsiteX1" fmla="*/ 707515 w 1014559"/>
                <a:gd name="connsiteY1" fmla="*/ 246661 h 1625361"/>
                <a:gd name="connsiteX2" fmla="*/ 700482 w 1014559"/>
                <a:gd name="connsiteY2" fmla="*/ 224643 h 1625361"/>
                <a:gd name="connsiteX3" fmla="*/ 697424 w 1014559"/>
                <a:gd name="connsiteY3" fmla="*/ 216692 h 1625361"/>
                <a:gd name="connsiteX4" fmla="*/ 690696 w 1014559"/>
                <a:gd name="connsiteY4" fmla="*/ 200179 h 1625361"/>
                <a:gd name="connsiteX5" fmla="*/ 686720 w 1014559"/>
                <a:gd name="connsiteY5" fmla="*/ 191616 h 1625361"/>
                <a:gd name="connsiteX6" fmla="*/ 677241 w 1014559"/>
                <a:gd name="connsiteY6" fmla="*/ 173880 h 1625361"/>
                <a:gd name="connsiteX7" fmla="*/ 673265 w 1014559"/>
                <a:gd name="connsiteY7" fmla="*/ 166540 h 1625361"/>
                <a:gd name="connsiteX8" fmla="*/ 660116 w 1014559"/>
                <a:gd name="connsiteY8" fmla="*/ 145746 h 1625361"/>
                <a:gd name="connsiteX9" fmla="*/ 657057 w 1014559"/>
                <a:gd name="connsiteY9" fmla="*/ 141159 h 1625361"/>
                <a:gd name="connsiteX10" fmla="*/ 554920 w 1014559"/>
                <a:gd name="connsiteY10" fmla="*/ 44831 h 1625361"/>
                <a:gd name="connsiteX11" fmla="*/ 554920 w 1014559"/>
                <a:gd name="connsiteY11" fmla="*/ 44831 h 1625361"/>
                <a:gd name="connsiteX12" fmla="*/ 294376 w 1014559"/>
                <a:gd name="connsiteY12" fmla="*/ 12416 h 1625361"/>
                <a:gd name="connsiteX13" fmla="*/ 10897 w 1014559"/>
                <a:gd name="connsiteY13" fmla="*/ 419744 h 1625361"/>
                <a:gd name="connsiteX14" fmla="*/ 179089 w 1014559"/>
                <a:gd name="connsiteY14" fmla="*/ 984868 h 1625361"/>
                <a:gd name="connsiteX15" fmla="*/ 232298 w 1014559"/>
                <a:gd name="connsiteY15" fmla="*/ 1127065 h 1625361"/>
                <a:gd name="connsiteX16" fmla="*/ 331684 w 1014559"/>
                <a:gd name="connsiteY16" fmla="*/ 1408710 h 1625361"/>
                <a:gd name="connsiteX17" fmla="*/ 475411 w 1014559"/>
                <a:gd name="connsiteY17" fmla="*/ 1598307 h 1625361"/>
                <a:gd name="connsiteX18" fmla="*/ 477552 w 1014559"/>
                <a:gd name="connsiteY18" fmla="*/ 1598307 h 1625361"/>
                <a:gd name="connsiteX19" fmla="*/ 501710 w 1014559"/>
                <a:gd name="connsiteY19" fmla="*/ 1608704 h 1625361"/>
                <a:gd name="connsiteX20" fmla="*/ 751856 w 1014559"/>
                <a:gd name="connsiteY20" fmla="*/ 1580265 h 1625361"/>
                <a:gd name="connsiteX21" fmla="*/ 764088 w 1014559"/>
                <a:gd name="connsiteY21" fmla="*/ 1572926 h 1625361"/>
                <a:gd name="connsiteX22" fmla="*/ 794669 w 1014559"/>
                <a:gd name="connsiteY22" fmla="*/ 1550908 h 1625361"/>
                <a:gd name="connsiteX23" fmla="*/ 800173 w 1014559"/>
                <a:gd name="connsiteY23" fmla="*/ 1546626 h 1625361"/>
                <a:gd name="connsiteX24" fmla="*/ 824637 w 1014559"/>
                <a:gd name="connsiteY24" fmla="*/ 1525220 h 1625361"/>
                <a:gd name="connsiteX25" fmla="*/ 830142 w 1014559"/>
                <a:gd name="connsiteY25" fmla="*/ 1520022 h 1625361"/>
                <a:gd name="connsiteX26" fmla="*/ 850630 w 1014559"/>
                <a:gd name="connsiteY26" fmla="*/ 1497698 h 1625361"/>
                <a:gd name="connsiteX27" fmla="*/ 853077 w 1014559"/>
                <a:gd name="connsiteY27" fmla="*/ 1494334 h 1625361"/>
                <a:gd name="connsiteX28" fmla="*/ 868673 w 1014559"/>
                <a:gd name="connsiteY28" fmla="*/ 1473540 h 1625361"/>
                <a:gd name="connsiteX29" fmla="*/ 872648 w 1014559"/>
                <a:gd name="connsiteY29" fmla="*/ 1467424 h 1625361"/>
                <a:gd name="connsiteX30" fmla="*/ 885186 w 1014559"/>
                <a:gd name="connsiteY30" fmla="*/ 1445100 h 1625361"/>
                <a:gd name="connsiteX31" fmla="*/ 888856 w 1014559"/>
                <a:gd name="connsiteY31" fmla="*/ 1438067 h 1625361"/>
                <a:gd name="connsiteX32" fmla="*/ 898335 w 1014559"/>
                <a:gd name="connsiteY32" fmla="*/ 1415132 h 1625361"/>
                <a:gd name="connsiteX33" fmla="*/ 900171 w 1014559"/>
                <a:gd name="connsiteY33" fmla="*/ 1409933 h 1625361"/>
                <a:gd name="connsiteX34" fmla="*/ 906287 w 1014559"/>
                <a:gd name="connsiteY34" fmla="*/ 1389444 h 1625361"/>
                <a:gd name="connsiteX35" fmla="*/ 907816 w 1014559"/>
                <a:gd name="connsiteY35" fmla="*/ 1383023 h 1625361"/>
                <a:gd name="connsiteX36" fmla="*/ 912097 w 1014559"/>
                <a:gd name="connsiteY36" fmla="*/ 1359475 h 1625361"/>
                <a:gd name="connsiteX37" fmla="*/ 912097 w 1014559"/>
                <a:gd name="connsiteY37" fmla="*/ 1352442 h 1625361"/>
                <a:gd name="connsiteX38" fmla="*/ 913932 w 1014559"/>
                <a:gd name="connsiteY38" fmla="*/ 1328284 h 1625361"/>
                <a:gd name="connsiteX39" fmla="*/ 913932 w 1014559"/>
                <a:gd name="connsiteY39" fmla="*/ 1324614 h 1625361"/>
                <a:gd name="connsiteX40" fmla="*/ 913932 w 1014559"/>
                <a:gd name="connsiteY40" fmla="*/ 1301067 h 1625361"/>
                <a:gd name="connsiteX41" fmla="*/ 913932 w 1014559"/>
                <a:gd name="connsiteY41" fmla="*/ 1297092 h 1625361"/>
                <a:gd name="connsiteX42" fmla="*/ 911485 w 1014559"/>
                <a:gd name="connsiteY42" fmla="*/ 1271099 h 1625361"/>
                <a:gd name="connsiteX43" fmla="*/ 911485 w 1014559"/>
                <a:gd name="connsiteY43" fmla="*/ 1267429 h 1625361"/>
                <a:gd name="connsiteX44" fmla="*/ 846655 w 1014559"/>
                <a:gd name="connsiteY44" fmla="*/ 1055508 h 1625361"/>
                <a:gd name="connsiteX45" fmla="*/ 819439 w 1014559"/>
                <a:gd name="connsiteY45" fmla="*/ 985785 h 1625361"/>
                <a:gd name="connsiteX46" fmla="*/ 732591 w 1014559"/>
                <a:gd name="connsiteY46" fmla="*/ 745730 h 1625361"/>
                <a:gd name="connsiteX47" fmla="*/ 646966 w 1014559"/>
                <a:gd name="connsiteY47" fmla="*/ 509345 h 1625361"/>
                <a:gd name="connsiteX48" fmla="*/ 631065 w 1014559"/>
                <a:gd name="connsiteY48" fmla="*/ 462251 h 1625361"/>
                <a:gd name="connsiteX49" fmla="*/ 565623 w 1014559"/>
                <a:gd name="connsiteY49" fmla="*/ 289473 h 1625361"/>
                <a:gd name="connsiteX50" fmla="*/ 553391 w 1014559"/>
                <a:gd name="connsiteY50" fmla="*/ 269596 h 1625361"/>
                <a:gd name="connsiteX51" fmla="*/ 551556 w 1014559"/>
                <a:gd name="connsiteY51" fmla="*/ 266843 h 1625361"/>
                <a:gd name="connsiteX52" fmla="*/ 445748 w 1014559"/>
                <a:gd name="connsiteY52" fmla="*/ 205683 h 1625361"/>
                <a:gd name="connsiteX53" fmla="*/ 236579 w 1014559"/>
                <a:gd name="connsiteY53" fmla="*/ 289778 h 1625361"/>
                <a:gd name="connsiteX54" fmla="*/ 231381 w 1014559"/>
                <a:gd name="connsiteY54" fmla="*/ 568671 h 1625361"/>
                <a:gd name="connsiteX55" fmla="*/ 240860 w 1014559"/>
                <a:gd name="connsiteY55" fmla="*/ 596193 h 1625361"/>
                <a:gd name="connsiteX56" fmla="*/ 476329 w 1014559"/>
                <a:gd name="connsiteY56" fmla="*/ 1305960 h 1625361"/>
                <a:gd name="connsiteX57" fmla="*/ 535654 w 1014559"/>
                <a:gd name="connsiteY57" fmla="*/ 1342962 h 1625361"/>
                <a:gd name="connsiteX58" fmla="*/ 545746 w 1014559"/>
                <a:gd name="connsiteY58" fmla="*/ 1340821 h 1625361"/>
                <a:gd name="connsiteX59" fmla="*/ 580913 w 1014559"/>
                <a:gd name="connsiteY59" fmla="*/ 1271098 h 1625361"/>
                <a:gd name="connsiteX60" fmla="*/ 345445 w 1014559"/>
                <a:gd name="connsiteY60" fmla="*/ 561637 h 1625361"/>
                <a:gd name="connsiteX61" fmla="*/ 335048 w 1014559"/>
                <a:gd name="connsiteY61" fmla="*/ 531057 h 1625361"/>
                <a:gd name="connsiteX62" fmla="*/ 318840 w 1014559"/>
                <a:gd name="connsiteY62" fmla="*/ 362560 h 1625361"/>
                <a:gd name="connsiteX63" fmla="*/ 330461 w 1014559"/>
                <a:gd name="connsiteY63" fmla="*/ 350939 h 1625361"/>
                <a:gd name="connsiteX64" fmla="*/ 337800 w 1014559"/>
                <a:gd name="connsiteY64" fmla="*/ 345129 h 1625361"/>
                <a:gd name="connsiteX65" fmla="*/ 342999 w 1014559"/>
                <a:gd name="connsiteY65" fmla="*/ 341154 h 1625361"/>
                <a:gd name="connsiteX66" fmla="*/ 426177 w 1014559"/>
                <a:gd name="connsiteY66" fmla="*/ 314549 h 1625361"/>
                <a:gd name="connsiteX67" fmla="*/ 431376 w 1014559"/>
                <a:gd name="connsiteY67" fmla="*/ 314548 h 1625361"/>
                <a:gd name="connsiteX68" fmla="*/ 467154 w 1014559"/>
                <a:gd name="connsiteY68" fmla="*/ 337484 h 1625361"/>
                <a:gd name="connsiteX69" fmla="*/ 526480 w 1014559"/>
                <a:gd name="connsiteY69" fmla="*/ 495889 h 1625361"/>
                <a:gd name="connsiteX70" fmla="*/ 542993 w 1014559"/>
                <a:gd name="connsiteY70" fmla="*/ 544512 h 1625361"/>
                <a:gd name="connsiteX71" fmla="*/ 628924 w 1014559"/>
                <a:gd name="connsiteY71" fmla="*/ 782120 h 1625361"/>
                <a:gd name="connsiteX72" fmla="*/ 715160 w 1014559"/>
                <a:gd name="connsiteY72" fmla="*/ 1020647 h 1625361"/>
                <a:gd name="connsiteX73" fmla="*/ 745740 w 1014559"/>
                <a:gd name="connsiteY73" fmla="*/ 1095568 h 1625361"/>
                <a:gd name="connsiteX74" fmla="*/ 704457 w 1014559"/>
                <a:gd name="connsiteY74" fmla="*/ 1478738 h 1625361"/>
                <a:gd name="connsiteX75" fmla="*/ 542076 w 1014559"/>
                <a:gd name="connsiteY75" fmla="*/ 1504425 h 1625361"/>
                <a:gd name="connsiteX76" fmla="*/ 480915 w 1014559"/>
                <a:gd name="connsiteY76" fmla="*/ 1464672 h 1625361"/>
                <a:gd name="connsiteX77" fmla="*/ 480915 w 1014559"/>
                <a:gd name="connsiteY77" fmla="*/ 1464672 h 1625361"/>
                <a:gd name="connsiteX78" fmla="*/ 456451 w 1014559"/>
                <a:gd name="connsiteY78" fmla="*/ 1426446 h 1625361"/>
                <a:gd name="connsiteX79" fmla="*/ 456451 w 1014559"/>
                <a:gd name="connsiteY79" fmla="*/ 1426446 h 1625361"/>
                <a:gd name="connsiteX80" fmla="*/ 447277 w 1014559"/>
                <a:gd name="connsiteY80" fmla="*/ 1404122 h 1625361"/>
                <a:gd name="connsiteX81" fmla="*/ 447277 w 1014559"/>
                <a:gd name="connsiteY81" fmla="*/ 1401676 h 1625361"/>
                <a:gd name="connsiteX82" fmla="*/ 438409 w 1014559"/>
                <a:gd name="connsiteY82" fmla="*/ 1374459 h 1625361"/>
                <a:gd name="connsiteX83" fmla="*/ 336577 w 1014559"/>
                <a:gd name="connsiteY83" fmla="*/ 1085477 h 1625361"/>
                <a:gd name="connsiteX84" fmla="*/ 284285 w 1014559"/>
                <a:gd name="connsiteY84" fmla="*/ 945114 h 1625361"/>
                <a:gd name="connsiteX85" fmla="*/ 120375 w 1014559"/>
                <a:gd name="connsiteY85" fmla="*/ 396810 h 1625361"/>
                <a:gd name="connsiteX86" fmla="*/ 320675 w 1014559"/>
                <a:gd name="connsiteY86" fmla="*/ 117306 h 1625361"/>
                <a:gd name="connsiteX87" fmla="*/ 355231 w 1014559"/>
                <a:gd name="connsiteY87" fmla="*/ 111496 h 1625361"/>
                <a:gd name="connsiteX88" fmla="*/ 364099 w 1014559"/>
                <a:gd name="connsiteY88" fmla="*/ 111496 h 1625361"/>
                <a:gd name="connsiteX89" fmla="*/ 390704 w 1014559"/>
                <a:gd name="connsiteY89" fmla="*/ 111496 h 1625361"/>
                <a:gd name="connsiteX90" fmla="*/ 396208 w 1014559"/>
                <a:gd name="connsiteY90" fmla="*/ 111496 h 1625361"/>
                <a:gd name="connsiteX91" fmla="*/ 422201 w 1014559"/>
                <a:gd name="connsiteY91" fmla="*/ 113637 h 1625361"/>
                <a:gd name="connsiteX92" fmla="*/ 434128 w 1014559"/>
                <a:gd name="connsiteY92" fmla="*/ 115472 h 1625361"/>
                <a:gd name="connsiteX93" fmla="*/ 446054 w 1014559"/>
                <a:gd name="connsiteY93" fmla="*/ 118224 h 1625361"/>
                <a:gd name="connsiteX94" fmla="*/ 491924 w 1014559"/>
                <a:gd name="connsiteY94" fmla="*/ 135960 h 1625361"/>
                <a:gd name="connsiteX95" fmla="*/ 491924 w 1014559"/>
                <a:gd name="connsiteY95" fmla="*/ 135960 h 1625361"/>
                <a:gd name="connsiteX96" fmla="*/ 603542 w 1014559"/>
                <a:gd name="connsiteY96" fmla="*/ 279687 h 1625361"/>
                <a:gd name="connsiteX97" fmla="*/ 909344 w 1014559"/>
                <a:gd name="connsiteY97" fmla="*/ 1143579 h 1625361"/>
                <a:gd name="connsiteX98" fmla="*/ 958884 w 1014559"/>
                <a:gd name="connsiteY98" fmla="*/ 1180276 h 1625361"/>
                <a:gd name="connsiteX99" fmla="*/ 969282 w 1014559"/>
                <a:gd name="connsiteY99" fmla="*/ 1180276 h 1625361"/>
                <a:gd name="connsiteX100" fmla="*/ 979679 w 1014559"/>
                <a:gd name="connsiteY100" fmla="*/ 1177830 h 1625361"/>
                <a:gd name="connsiteX101" fmla="*/ 1010871 w 1014559"/>
                <a:gd name="connsiteY101" fmla="*/ 1106578 h 162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014559" h="1625361">
                  <a:moveTo>
                    <a:pt x="1010871" y="1106577"/>
                  </a:moveTo>
                  <a:lnTo>
                    <a:pt x="707515" y="246661"/>
                  </a:lnTo>
                  <a:cubicBezTo>
                    <a:pt x="705680" y="239627"/>
                    <a:pt x="703234" y="232288"/>
                    <a:pt x="700482" y="224643"/>
                  </a:cubicBezTo>
                  <a:cubicBezTo>
                    <a:pt x="700482" y="221890"/>
                    <a:pt x="698341" y="219138"/>
                    <a:pt x="697424" y="216692"/>
                  </a:cubicBezTo>
                  <a:cubicBezTo>
                    <a:pt x="696506" y="214245"/>
                    <a:pt x="693142" y="205683"/>
                    <a:pt x="690696" y="200179"/>
                  </a:cubicBezTo>
                  <a:cubicBezTo>
                    <a:pt x="689188" y="197413"/>
                    <a:pt x="687860" y="194553"/>
                    <a:pt x="686720" y="191616"/>
                  </a:cubicBezTo>
                  <a:lnTo>
                    <a:pt x="677241" y="173880"/>
                  </a:lnTo>
                  <a:lnTo>
                    <a:pt x="673265" y="166540"/>
                  </a:lnTo>
                  <a:cubicBezTo>
                    <a:pt x="669290" y="159812"/>
                    <a:pt x="664703" y="152780"/>
                    <a:pt x="660116" y="145746"/>
                  </a:cubicBezTo>
                  <a:lnTo>
                    <a:pt x="657057" y="141159"/>
                  </a:lnTo>
                  <a:cubicBezTo>
                    <a:pt x="630166" y="102223"/>
                    <a:pt x="595362" y="69399"/>
                    <a:pt x="554920" y="44831"/>
                  </a:cubicBezTo>
                  <a:lnTo>
                    <a:pt x="554920" y="44831"/>
                  </a:lnTo>
                  <a:cubicBezTo>
                    <a:pt x="475848" y="-220"/>
                    <a:pt x="382077" y="-11886"/>
                    <a:pt x="294376" y="12416"/>
                  </a:cubicBezTo>
                  <a:cubicBezTo>
                    <a:pt x="-50875" y="92537"/>
                    <a:pt x="-4393" y="338707"/>
                    <a:pt x="10897" y="419744"/>
                  </a:cubicBezTo>
                  <a:cubicBezTo>
                    <a:pt x="51917" y="612273"/>
                    <a:pt x="108158" y="801241"/>
                    <a:pt x="179089" y="984868"/>
                  </a:cubicBezTo>
                  <a:cubicBezTo>
                    <a:pt x="196214" y="1032267"/>
                    <a:pt x="214256" y="1079666"/>
                    <a:pt x="232298" y="1127065"/>
                  </a:cubicBezTo>
                  <a:cubicBezTo>
                    <a:pt x="267159" y="1218806"/>
                    <a:pt x="303244" y="1314522"/>
                    <a:pt x="331684" y="1408710"/>
                  </a:cubicBezTo>
                  <a:cubicBezTo>
                    <a:pt x="352173" y="1476903"/>
                    <a:pt x="382447" y="1552437"/>
                    <a:pt x="475411" y="1598307"/>
                  </a:cubicBezTo>
                  <a:lnTo>
                    <a:pt x="477552" y="1598307"/>
                  </a:lnTo>
                  <a:cubicBezTo>
                    <a:pt x="485416" y="1602195"/>
                    <a:pt x="493480" y="1605666"/>
                    <a:pt x="501710" y="1608704"/>
                  </a:cubicBezTo>
                  <a:cubicBezTo>
                    <a:pt x="584998" y="1638466"/>
                    <a:pt x="677375" y="1627963"/>
                    <a:pt x="751856" y="1580265"/>
                  </a:cubicBezTo>
                  <a:cubicBezTo>
                    <a:pt x="756138" y="1578124"/>
                    <a:pt x="760113" y="1575372"/>
                    <a:pt x="764088" y="1572926"/>
                  </a:cubicBezTo>
                  <a:cubicBezTo>
                    <a:pt x="775097" y="1565892"/>
                    <a:pt x="784883" y="1558553"/>
                    <a:pt x="794669" y="1550908"/>
                  </a:cubicBezTo>
                  <a:lnTo>
                    <a:pt x="800173" y="1546626"/>
                  </a:lnTo>
                  <a:cubicBezTo>
                    <a:pt x="808729" y="1539963"/>
                    <a:pt x="816897" y="1532815"/>
                    <a:pt x="824637" y="1525220"/>
                  </a:cubicBezTo>
                  <a:lnTo>
                    <a:pt x="830142" y="1520022"/>
                  </a:lnTo>
                  <a:cubicBezTo>
                    <a:pt x="837481" y="1512683"/>
                    <a:pt x="844514" y="1505038"/>
                    <a:pt x="850630" y="1497698"/>
                  </a:cubicBezTo>
                  <a:cubicBezTo>
                    <a:pt x="851545" y="1496652"/>
                    <a:pt x="852363" y="1495526"/>
                    <a:pt x="853077" y="1494334"/>
                  </a:cubicBezTo>
                  <a:cubicBezTo>
                    <a:pt x="858640" y="1487684"/>
                    <a:pt x="863846" y="1480743"/>
                    <a:pt x="868673" y="1473540"/>
                  </a:cubicBezTo>
                  <a:lnTo>
                    <a:pt x="872648" y="1467424"/>
                  </a:lnTo>
                  <a:cubicBezTo>
                    <a:pt x="877236" y="1460085"/>
                    <a:pt x="881517" y="1452440"/>
                    <a:pt x="885186" y="1445100"/>
                  </a:cubicBezTo>
                  <a:lnTo>
                    <a:pt x="888856" y="1438067"/>
                  </a:lnTo>
                  <a:cubicBezTo>
                    <a:pt x="892220" y="1430422"/>
                    <a:pt x="895583" y="1422777"/>
                    <a:pt x="898335" y="1415132"/>
                  </a:cubicBezTo>
                  <a:lnTo>
                    <a:pt x="900171" y="1409933"/>
                  </a:lnTo>
                  <a:cubicBezTo>
                    <a:pt x="902311" y="1403205"/>
                    <a:pt x="904452" y="1396172"/>
                    <a:pt x="906287" y="1389444"/>
                  </a:cubicBezTo>
                  <a:cubicBezTo>
                    <a:pt x="906651" y="1387272"/>
                    <a:pt x="907162" y="1385126"/>
                    <a:pt x="907816" y="1383023"/>
                  </a:cubicBezTo>
                  <a:cubicBezTo>
                    <a:pt x="909650" y="1375072"/>
                    <a:pt x="910873" y="1367427"/>
                    <a:pt x="912097" y="1359475"/>
                  </a:cubicBezTo>
                  <a:lnTo>
                    <a:pt x="912097" y="1352442"/>
                  </a:lnTo>
                  <a:cubicBezTo>
                    <a:pt x="912097" y="1344491"/>
                    <a:pt x="913626" y="1336540"/>
                    <a:pt x="913932" y="1328284"/>
                  </a:cubicBezTo>
                  <a:cubicBezTo>
                    <a:pt x="913781" y="1327065"/>
                    <a:pt x="913781" y="1325833"/>
                    <a:pt x="913932" y="1324614"/>
                  </a:cubicBezTo>
                  <a:cubicBezTo>
                    <a:pt x="913932" y="1316663"/>
                    <a:pt x="913932" y="1308712"/>
                    <a:pt x="913932" y="1301067"/>
                  </a:cubicBezTo>
                  <a:lnTo>
                    <a:pt x="913932" y="1297092"/>
                  </a:lnTo>
                  <a:cubicBezTo>
                    <a:pt x="913932" y="1288529"/>
                    <a:pt x="913932" y="1279661"/>
                    <a:pt x="911485" y="1271099"/>
                  </a:cubicBezTo>
                  <a:lnTo>
                    <a:pt x="911485" y="1267429"/>
                  </a:lnTo>
                  <a:cubicBezTo>
                    <a:pt x="899194" y="1194267"/>
                    <a:pt x="877400" y="1123024"/>
                    <a:pt x="846655" y="1055508"/>
                  </a:cubicBezTo>
                  <a:cubicBezTo>
                    <a:pt x="836869" y="1031044"/>
                    <a:pt x="827084" y="1007497"/>
                    <a:pt x="819439" y="985785"/>
                  </a:cubicBezTo>
                  <a:cubicBezTo>
                    <a:pt x="791305" y="905665"/>
                    <a:pt x="761948" y="825850"/>
                    <a:pt x="732591" y="745730"/>
                  </a:cubicBezTo>
                  <a:cubicBezTo>
                    <a:pt x="703234" y="665610"/>
                    <a:pt x="674794" y="587936"/>
                    <a:pt x="646966" y="509345"/>
                  </a:cubicBezTo>
                  <a:lnTo>
                    <a:pt x="631065" y="462251"/>
                  </a:lnTo>
                  <a:cubicBezTo>
                    <a:pt x="612890" y="403346"/>
                    <a:pt x="591033" y="345639"/>
                    <a:pt x="565623" y="289473"/>
                  </a:cubicBezTo>
                  <a:cubicBezTo>
                    <a:pt x="562203" y="282465"/>
                    <a:pt x="558107" y="275807"/>
                    <a:pt x="553391" y="269596"/>
                  </a:cubicBezTo>
                  <a:lnTo>
                    <a:pt x="551556" y="266843"/>
                  </a:lnTo>
                  <a:cubicBezTo>
                    <a:pt x="526322" y="232635"/>
                    <a:pt x="487986" y="210475"/>
                    <a:pt x="445748" y="205683"/>
                  </a:cubicBezTo>
                  <a:cubicBezTo>
                    <a:pt x="366599" y="198726"/>
                    <a:pt x="288885" y="229971"/>
                    <a:pt x="236579" y="289778"/>
                  </a:cubicBezTo>
                  <a:cubicBezTo>
                    <a:pt x="161964" y="373874"/>
                    <a:pt x="203859" y="490997"/>
                    <a:pt x="231381" y="568671"/>
                  </a:cubicBezTo>
                  <a:cubicBezTo>
                    <a:pt x="234744" y="578456"/>
                    <a:pt x="238108" y="587631"/>
                    <a:pt x="240860" y="596193"/>
                  </a:cubicBezTo>
                  <a:lnTo>
                    <a:pt x="476329" y="1305960"/>
                  </a:lnTo>
                  <a:cubicBezTo>
                    <a:pt x="484521" y="1331044"/>
                    <a:pt x="509524" y="1346638"/>
                    <a:pt x="535654" y="1342962"/>
                  </a:cubicBezTo>
                  <a:cubicBezTo>
                    <a:pt x="539097" y="1342689"/>
                    <a:pt x="542489" y="1341970"/>
                    <a:pt x="545746" y="1340821"/>
                  </a:cubicBezTo>
                  <a:cubicBezTo>
                    <a:pt x="574659" y="1331219"/>
                    <a:pt x="590377" y="1300056"/>
                    <a:pt x="580913" y="1271098"/>
                  </a:cubicBezTo>
                  <a:lnTo>
                    <a:pt x="345445" y="561637"/>
                  </a:lnTo>
                  <a:cubicBezTo>
                    <a:pt x="342387" y="552157"/>
                    <a:pt x="339023" y="542065"/>
                    <a:pt x="335048" y="531057"/>
                  </a:cubicBezTo>
                  <a:cubicBezTo>
                    <a:pt x="315171" y="474789"/>
                    <a:pt x="287649" y="397727"/>
                    <a:pt x="318840" y="362560"/>
                  </a:cubicBezTo>
                  <a:lnTo>
                    <a:pt x="330461" y="350939"/>
                  </a:lnTo>
                  <a:lnTo>
                    <a:pt x="337800" y="345129"/>
                  </a:lnTo>
                  <a:lnTo>
                    <a:pt x="342999" y="341154"/>
                  </a:lnTo>
                  <a:cubicBezTo>
                    <a:pt x="366896" y="323091"/>
                    <a:pt x="396233" y="313708"/>
                    <a:pt x="426177" y="314549"/>
                  </a:cubicBezTo>
                  <a:lnTo>
                    <a:pt x="431376" y="314548"/>
                  </a:lnTo>
                  <a:cubicBezTo>
                    <a:pt x="446644" y="314928"/>
                    <a:pt x="460434" y="323768"/>
                    <a:pt x="467154" y="337484"/>
                  </a:cubicBezTo>
                  <a:cubicBezTo>
                    <a:pt x="490105" y="389041"/>
                    <a:pt x="509917" y="441940"/>
                    <a:pt x="526480" y="495889"/>
                  </a:cubicBezTo>
                  <a:lnTo>
                    <a:pt x="542993" y="544512"/>
                  </a:lnTo>
                  <a:cubicBezTo>
                    <a:pt x="570821" y="623409"/>
                    <a:pt x="599873" y="702612"/>
                    <a:pt x="628924" y="782120"/>
                  </a:cubicBezTo>
                  <a:cubicBezTo>
                    <a:pt x="657975" y="861629"/>
                    <a:pt x="687638" y="941443"/>
                    <a:pt x="715160" y="1020647"/>
                  </a:cubicBezTo>
                  <a:cubicBezTo>
                    <a:pt x="723723" y="1044193"/>
                    <a:pt x="734120" y="1069269"/>
                    <a:pt x="745740" y="1095568"/>
                  </a:cubicBezTo>
                  <a:cubicBezTo>
                    <a:pt x="815158" y="1265900"/>
                    <a:pt x="850019" y="1384245"/>
                    <a:pt x="704457" y="1478738"/>
                  </a:cubicBezTo>
                  <a:cubicBezTo>
                    <a:pt x="657622" y="1512944"/>
                    <a:pt x="597182" y="1522505"/>
                    <a:pt x="542076" y="1504425"/>
                  </a:cubicBezTo>
                  <a:cubicBezTo>
                    <a:pt x="518703" y="1496460"/>
                    <a:pt x="497683" y="1482798"/>
                    <a:pt x="480915" y="1464672"/>
                  </a:cubicBezTo>
                  <a:lnTo>
                    <a:pt x="480915" y="1464672"/>
                  </a:lnTo>
                  <a:cubicBezTo>
                    <a:pt x="471095" y="1453076"/>
                    <a:pt x="462868" y="1440221"/>
                    <a:pt x="456451" y="1426446"/>
                  </a:cubicBezTo>
                  <a:lnTo>
                    <a:pt x="456451" y="1426446"/>
                  </a:lnTo>
                  <a:cubicBezTo>
                    <a:pt x="453393" y="1419412"/>
                    <a:pt x="450335" y="1412073"/>
                    <a:pt x="447277" y="1404122"/>
                  </a:cubicBezTo>
                  <a:lnTo>
                    <a:pt x="447277" y="1401676"/>
                  </a:lnTo>
                  <a:cubicBezTo>
                    <a:pt x="444219" y="1393114"/>
                    <a:pt x="441467" y="1384245"/>
                    <a:pt x="438409" y="1374459"/>
                  </a:cubicBezTo>
                  <a:cubicBezTo>
                    <a:pt x="407829" y="1276603"/>
                    <a:pt x="372050" y="1179358"/>
                    <a:pt x="336577" y="1085477"/>
                  </a:cubicBezTo>
                  <a:cubicBezTo>
                    <a:pt x="318840" y="1038689"/>
                    <a:pt x="301104" y="991901"/>
                    <a:pt x="284285" y="945114"/>
                  </a:cubicBezTo>
                  <a:cubicBezTo>
                    <a:pt x="215254" y="766961"/>
                    <a:pt x="160445" y="583620"/>
                    <a:pt x="120375" y="396810"/>
                  </a:cubicBezTo>
                  <a:cubicBezTo>
                    <a:pt x="99274" y="283968"/>
                    <a:pt x="97133" y="169292"/>
                    <a:pt x="320675" y="117306"/>
                  </a:cubicBezTo>
                  <a:cubicBezTo>
                    <a:pt x="332071" y="114702"/>
                    <a:pt x="343609" y="112763"/>
                    <a:pt x="355231" y="111496"/>
                  </a:cubicBezTo>
                  <a:lnTo>
                    <a:pt x="364099" y="111496"/>
                  </a:lnTo>
                  <a:cubicBezTo>
                    <a:pt x="373273" y="111496"/>
                    <a:pt x="382141" y="111496"/>
                    <a:pt x="390704" y="111496"/>
                  </a:cubicBezTo>
                  <a:lnTo>
                    <a:pt x="396208" y="111496"/>
                  </a:lnTo>
                  <a:cubicBezTo>
                    <a:pt x="404914" y="111563"/>
                    <a:pt x="413602" y="112278"/>
                    <a:pt x="422201" y="113637"/>
                  </a:cubicBezTo>
                  <a:lnTo>
                    <a:pt x="434128" y="115472"/>
                  </a:lnTo>
                  <a:lnTo>
                    <a:pt x="446054" y="118224"/>
                  </a:lnTo>
                  <a:cubicBezTo>
                    <a:pt x="462045" y="122132"/>
                    <a:pt x="477463" y="128095"/>
                    <a:pt x="491924" y="135960"/>
                  </a:cubicBezTo>
                  <a:lnTo>
                    <a:pt x="491924" y="135960"/>
                  </a:lnTo>
                  <a:cubicBezTo>
                    <a:pt x="546060" y="167924"/>
                    <a:pt x="585976" y="219323"/>
                    <a:pt x="603542" y="279687"/>
                  </a:cubicBezTo>
                  <a:lnTo>
                    <a:pt x="909344" y="1143579"/>
                  </a:lnTo>
                  <a:cubicBezTo>
                    <a:pt x="916886" y="1164727"/>
                    <a:pt x="936457" y="1179223"/>
                    <a:pt x="958884" y="1180276"/>
                  </a:cubicBezTo>
                  <a:lnTo>
                    <a:pt x="969282" y="1180276"/>
                  </a:lnTo>
                  <a:cubicBezTo>
                    <a:pt x="972836" y="1179898"/>
                    <a:pt x="976329" y="1179076"/>
                    <a:pt x="979679" y="1177830"/>
                  </a:cubicBezTo>
                  <a:cubicBezTo>
                    <a:pt x="1007824" y="1166618"/>
                    <a:pt x="1021725" y="1134863"/>
                    <a:pt x="1010871" y="1106578"/>
                  </a:cubicBezTo>
                  <a:close/>
                </a:path>
              </a:pathLst>
            </a:custGeom>
            <a:solidFill>
              <a:srgbClr val="65BFFF">
                <a:alpha val="20000"/>
              </a:srgbClr>
            </a:solidFill>
            <a:ln w="30569"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0682D968-0224-4584-9494-3B24FB88C2EA}"/>
                </a:ext>
              </a:extLst>
            </p:cNvPr>
            <p:cNvSpPr/>
            <p:nvPr/>
          </p:nvSpPr>
          <p:spPr>
            <a:xfrm>
              <a:off x="7696629" y="12331843"/>
              <a:ext cx="1156217" cy="1855877"/>
            </a:xfrm>
            <a:custGeom>
              <a:avLst/>
              <a:gdLst>
                <a:gd name="connsiteX0" fmla="*/ 748493 w 1014029"/>
                <a:gd name="connsiteY0" fmla="*/ 1581341 h 1625154"/>
                <a:gd name="connsiteX1" fmla="*/ 760725 w 1014029"/>
                <a:gd name="connsiteY1" fmla="*/ 1573696 h 1625154"/>
                <a:gd name="connsiteX2" fmla="*/ 843903 w 1014029"/>
                <a:gd name="connsiteY2" fmla="*/ 1056278 h 1625154"/>
                <a:gd name="connsiteX3" fmla="*/ 816687 w 1014029"/>
                <a:gd name="connsiteY3" fmla="*/ 986555 h 1625154"/>
                <a:gd name="connsiteX4" fmla="*/ 729839 w 1014029"/>
                <a:gd name="connsiteY4" fmla="*/ 746500 h 1625154"/>
                <a:gd name="connsiteX5" fmla="*/ 644214 w 1014029"/>
                <a:gd name="connsiteY5" fmla="*/ 510116 h 1625154"/>
                <a:gd name="connsiteX6" fmla="*/ 628312 w 1014029"/>
                <a:gd name="connsiteY6" fmla="*/ 463328 h 1625154"/>
                <a:gd name="connsiteX7" fmla="*/ 562871 w 1014029"/>
                <a:gd name="connsiteY7" fmla="*/ 290550 h 1625154"/>
                <a:gd name="connsiteX8" fmla="*/ 442996 w 1014029"/>
                <a:gd name="connsiteY8" fmla="*/ 207678 h 1625154"/>
                <a:gd name="connsiteX9" fmla="*/ 233828 w 1014029"/>
                <a:gd name="connsiteY9" fmla="*/ 291773 h 1625154"/>
                <a:gd name="connsiteX10" fmla="*/ 228629 w 1014029"/>
                <a:gd name="connsiteY10" fmla="*/ 570359 h 1625154"/>
                <a:gd name="connsiteX11" fmla="*/ 238109 w 1014029"/>
                <a:gd name="connsiteY11" fmla="*/ 598187 h 1625154"/>
                <a:gd name="connsiteX12" fmla="*/ 473576 w 1014029"/>
                <a:gd name="connsiteY12" fmla="*/ 1307648 h 1625154"/>
                <a:gd name="connsiteX13" fmla="*/ 543605 w 1014029"/>
                <a:gd name="connsiteY13" fmla="*/ 1343121 h 1625154"/>
                <a:gd name="connsiteX14" fmla="*/ 579078 w 1014029"/>
                <a:gd name="connsiteY14" fmla="*/ 1273092 h 1625154"/>
                <a:gd name="connsiteX15" fmla="*/ 343610 w 1014029"/>
                <a:gd name="connsiteY15" fmla="*/ 563325 h 1625154"/>
                <a:gd name="connsiteX16" fmla="*/ 333213 w 1014029"/>
                <a:gd name="connsiteY16" fmla="*/ 532745 h 1625154"/>
                <a:gd name="connsiteX17" fmla="*/ 317005 w 1014029"/>
                <a:gd name="connsiteY17" fmla="*/ 364247 h 1625154"/>
                <a:gd name="connsiteX18" fmla="*/ 429540 w 1014029"/>
                <a:gd name="connsiteY18" fmla="*/ 316236 h 1625154"/>
                <a:gd name="connsiteX19" fmla="*/ 465319 w 1014029"/>
                <a:gd name="connsiteY19" fmla="*/ 339478 h 1625154"/>
                <a:gd name="connsiteX20" fmla="*/ 524645 w 1014029"/>
                <a:gd name="connsiteY20" fmla="*/ 497578 h 1625154"/>
                <a:gd name="connsiteX21" fmla="*/ 541159 w 1014029"/>
                <a:gd name="connsiteY21" fmla="*/ 546200 h 1625154"/>
                <a:gd name="connsiteX22" fmla="*/ 627089 w 1014029"/>
                <a:gd name="connsiteY22" fmla="*/ 784114 h 1625154"/>
                <a:gd name="connsiteX23" fmla="*/ 713325 w 1014029"/>
                <a:gd name="connsiteY23" fmla="*/ 1022335 h 1625154"/>
                <a:gd name="connsiteX24" fmla="*/ 743906 w 1014029"/>
                <a:gd name="connsiteY24" fmla="*/ 1097256 h 1625154"/>
                <a:gd name="connsiteX25" fmla="*/ 702622 w 1014029"/>
                <a:gd name="connsiteY25" fmla="*/ 1480732 h 1625154"/>
                <a:gd name="connsiteX26" fmla="*/ 540241 w 1014029"/>
                <a:gd name="connsiteY26" fmla="*/ 1506113 h 1625154"/>
                <a:gd name="connsiteX27" fmla="*/ 435963 w 1014029"/>
                <a:gd name="connsiteY27" fmla="*/ 1375842 h 1625154"/>
                <a:gd name="connsiteX28" fmla="*/ 334131 w 1014029"/>
                <a:gd name="connsiteY28" fmla="*/ 1087165 h 1625154"/>
                <a:gd name="connsiteX29" fmla="*/ 281838 w 1014029"/>
                <a:gd name="connsiteY29" fmla="*/ 946801 h 1625154"/>
                <a:gd name="connsiteX30" fmla="*/ 117928 w 1014029"/>
                <a:gd name="connsiteY30" fmla="*/ 398498 h 1625154"/>
                <a:gd name="connsiteX31" fmla="*/ 317923 w 1014029"/>
                <a:gd name="connsiteY31" fmla="*/ 118994 h 1625154"/>
                <a:gd name="connsiteX32" fmla="*/ 598159 w 1014029"/>
                <a:gd name="connsiteY32" fmla="*/ 268096 h 1625154"/>
                <a:gd name="connsiteX33" fmla="*/ 601096 w 1014029"/>
                <a:gd name="connsiteY33" fmla="*/ 278623 h 1625154"/>
                <a:gd name="connsiteX34" fmla="*/ 906898 w 1014029"/>
                <a:gd name="connsiteY34" fmla="*/ 1142209 h 1625154"/>
                <a:gd name="connsiteX35" fmla="*/ 977233 w 1014029"/>
                <a:gd name="connsiteY35" fmla="*/ 1175847 h 1625154"/>
                <a:gd name="connsiteX36" fmla="*/ 1010871 w 1014029"/>
                <a:gd name="connsiteY36" fmla="*/ 1105513 h 1625154"/>
                <a:gd name="connsiteX37" fmla="*/ 707515 w 1014029"/>
                <a:gd name="connsiteY37" fmla="*/ 245902 h 1625154"/>
                <a:gd name="connsiteX38" fmla="*/ 294376 w 1014029"/>
                <a:gd name="connsiteY38" fmla="*/ 11657 h 1625154"/>
                <a:gd name="connsiteX39" fmla="*/ 10897 w 1014029"/>
                <a:gd name="connsiteY39" fmla="*/ 418680 h 1625154"/>
                <a:gd name="connsiteX40" fmla="*/ 179089 w 1014029"/>
                <a:gd name="connsiteY40" fmla="*/ 984108 h 1625154"/>
                <a:gd name="connsiteX41" fmla="*/ 232298 w 1014029"/>
                <a:gd name="connsiteY41" fmla="*/ 1126001 h 1625154"/>
                <a:gd name="connsiteX42" fmla="*/ 331684 w 1014029"/>
                <a:gd name="connsiteY42" fmla="*/ 1407646 h 1625154"/>
                <a:gd name="connsiteX43" fmla="*/ 501710 w 1014029"/>
                <a:gd name="connsiteY43" fmla="*/ 1609169 h 1625154"/>
                <a:gd name="connsiteX44" fmla="*/ 748493 w 1014029"/>
                <a:gd name="connsiteY44" fmla="*/ 1581341 h 162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14029" h="1625154">
                  <a:moveTo>
                    <a:pt x="748493" y="1581341"/>
                  </a:moveTo>
                  <a:lnTo>
                    <a:pt x="760725" y="1573696"/>
                  </a:lnTo>
                  <a:cubicBezTo>
                    <a:pt x="993134" y="1422324"/>
                    <a:pt x="903229" y="1202147"/>
                    <a:pt x="843903" y="1056278"/>
                  </a:cubicBezTo>
                  <a:cubicBezTo>
                    <a:pt x="833812" y="1031814"/>
                    <a:pt x="824332" y="1008573"/>
                    <a:pt x="816687" y="986555"/>
                  </a:cubicBezTo>
                  <a:cubicBezTo>
                    <a:pt x="788553" y="906741"/>
                    <a:pt x="759196" y="826621"/>
                    <a:pt x="729839" y="746500"/>
                  </a:cubicBezTo>
                  <a:cubicBezTo>
                    <a:pt x="700482" y="666380"/>
                    <a:pt x="672042" y="588707"/>
                    <a:pt x="644214" y="510116"/>
                  </a:cubicBezTo>
                  <a:cubicBezTo>
                    <a:pt x="639321" y="496660"/>
                    <a:pt x="634123" y="479536"/>
                    <a:pt x="628312" y="463328"/>
                  </a:cubicBezTo>
                  <a:cubicBezTo>
                    <a:pt x="610054" y="404451"/>
                    <a:pt x="588199" y="346749"/>
                    <a:pt x="562871" y="290550"/>
                  </a:cubicBezTo>
                  <a:cubicBezTo>
                    <a:pt x="539494" y="244435"/>
                    <a:pt x="494396" y="213258"/>
                    <a:pt x="442996" y="207678"/>
                  </a:cubicBezTo>
                  <a:cubicBezTo>
                    <a:pt x="363795" y="200364"/>
                    <a:pt x="285924" y="231672"/>
                    <a:pt x="233828" y="291773"/>
                  </a:cubicBezTo>
                  <a:cubicBezTo>
                    <a:pt x="159212" y="375563"/>
                    <a:pt x="200801" y="492991"/>
                    <a:pt x="228629" y="570359"/>
                  </a:cubicBezTo>
                  <a:cubicBezTo>
                    <a:pt x="231992" y="580145"/>
                    <a:pt x="235356" y="589318"/>
                    <a:pt x="238109" y="598187"/>
                  </a:cubicBezTo>
                  <a:lnTo>
                    <a:pt x="473576" y="1307648"/>
                  </a:lnTo>
                  <a:cubicBezTo>
                    <a:pt x="483119" y="1336782"/>
                    <a:pt x="514472" y="1352663"/>
                    <a:pt x="543605" y="1343121"/>
                  </a:cubicBezTo>
                  <a:cubicBezTo>
                    <a:pt x="572739" y="1333579"/>
                    <a:pt x="588621" y="1302226"/>
                    <a:pt x="579078" y="1273092"/>
                  </a:cubicBezTo>
                  <a:lnTo>
                    <a:pt x="343610" y="563325"/>
                  </a:lnTo>
                  <a:cubicBezTo>
                    <a:pt x="340552" y="554151"/>
                    <a:pt x="336883" y="544059"/>
                    <a:pt x="333213" y="532745"/>
                  </a:cubicBezTo>
                  <a:cubicBezTo>
                    <a:pt x="313336" y="476477"/>
                    <a:pt x="285814" y="399415"/>
                    <a:pt x="317005" y="364247"/>
                  </a:cubicBezTo>
                  <a:cubicBezTo>
                    <a:pt x="345119" y="331763"/>
                    <a:pt x="386636" y="314051"/>
                    <a:pt x="429540" y="316236"/>
                  </a:cubicBezTo>
                  <a:cubicBezTo>
                    <a:pt x="444814" y="316876"/>
                    <a:pt x="458526" y="325783"/>
                    <a:pt x="465319" y="339478"/>
                  </a:cubicBezTo>
                  <a:cubicBezTo>
                    <a:pt x="488273" y="390930"/>
                    <a:pt x="508085" y="443726"/>
                    <a:pt x="524645" y="497578"/>
                  </a:cubicBezTo>
                  <a:cubicBezTo>
                    <a:pt x="530761" y="515314"/>
                    <a:pt x="536266" y="532134"/>
                    <a:pt x="541159" y="546200"/>
                  </a:cubicBezTo>
                  <a:cubicBezTo>
                    <a:pt x="568987" y="625403"/>
                    <a:pt x="598038" y="704606"/>
                    <a:pt x="627089" y="784114"/>
                  </a:cubicBezTo>
                  <a:cubicBezTo>
                    <a:pt x="656141" y="863623"/>
                    <a:pt x="685803" y="943132"/>
                    <a:pt x="713325" y="1022335"/>
                  </a:cubicBezTo>
                  <a:cubicBezTo>
                    <a:pt x="721888" y="1046187"/>
                    <a:pt x="731979" y="1071263"/>
                    <a:pt x="743906" y="1097256"/>
                  </a:cubicBezTo>
                  <a:cubicBezTo>
                    <a:pt x="813323" y="1267588"/>
                    <a:pt x="847878" y="1386239"/>
                    <a:pt x="702622" y="1480732"/>
                  </a:cubicBezTo>
                  <a:cubicBezTo>
                    <a:pt x="655735" y="1514833"/>
                    <a:pt x="595299" y="1524281"/>
                    <a:pt x="540241" y="1506113"/>
                  </a:cubicBezTo>
                  <a:cubicBezTo>
                    <a:pt x="477246" y="1482262"/>
                    <a:pt x="457063" y="1446482"/>
                    <a:pt x="435963" y="1375842"/>
                  </a:cubicBezTo>
                  <a:cubicBezTo>
                    <a:pt x="405383" y="1277985"/>
                    <a:pt x="369603" y="1181046"/>
                    <a:pt x="334131" y="1087165"/>
                  </a:cubicBezTo>
                  <a:cubicBezTo>
                    <a:pt x="316394" y="1040377"/>
                    <a:pt x="298658" y="993589"/>
                    <a:pt x="281838" y="946801"/>
                  </a:cubicBezTo>
                  <a:cubicBezTo>
                    <a:pt x="212807" y="768649"/>
                    <a:pt x="157999" y="585307"/>
                    <a:pt x="117928" y="398498"/>
                  </a:cubicBezTo>
                  <a:cubicBezTo>
                    <a:pt x="96828" y="285351"/>
                    <a:pt x="94381" y="170981"/>
                    <a:pt x="317923" y="118994"/>
                  </a:cubicBezTo>
                  <a:cubicBezTo>
                    <a:pt x="436482" y="82783"/>
                    <a:pt x="561948" y="149538"/>
                    <a:pt x="598159" y="268096"/>
                  </a:cubicBezTo>
                  <a:cubicBezTo>
                    <a:pt x="599223" y="271581"/>
                    <a:pt x="600203" y="275091"/>
                    <a:pt x="601096" y="278623"/>
                  </a:cubicBezTo>
                  <a:lnTo>
                    <a:pt x="906898" y="1142209"/>
                  </a:lnTo>
                  <a:cubicBezTo>
                    <a:pt x="917032" y="1170920"/>
                    <a:pt x="948522" y="1185980"/>
                    <a:pt x="977233" y="1175847"/>
                  </a:cubicBezTo>
                  <a:cubicBezTo>
                    <a:pt x="1005944" y="1165714"/>
                    <a:pt x="1021005" y="1134224"/>
                    <a:pt x="1010871" y="1105513"/>
                  </a:cubicBezTo>
                  <a:lnTo>
                    <a:pt x="707515" y="245902"/>
                  </a:lnTo>
                  <a:cubicBezTo>
                    <a:pt x="679687" y="141012"/>
                    <a:pt x="554614" y="-48891"/>
                    <a:pt x="294376" y="11657"/>
                  </a:cubicBezTo>
                  <a:cubicBezTo>
                    <a:pt x="-50875" y="91472"/>
                    <a:pt x="-4393" y="337949"/>
                    <a:pt x="10897" y="418680"/>
                  </a:cubicBezTo>
                  <a:cubicBezTo>
                    <a:pt x="51915" y="611309"/>
                    <a:pt x="108156" y="800379"/>
                    <a:pt x="179089" y="984108"/>
                  </a:cubicBezTo>
                  <a:cubicBezTo>
                    <a:pt x="196214" y="1031508"/>
                    <a:pt x="214256" y="1078602"/>
                    <a:pt x="232298" y="1126001"/>
                  </a:cubicBezTo>
                  <a:cubicBezTo>
                    <a:pt x="267160" y="1217742"/>
                    <a:pt x="303244" y="1313458"/>
                    <a:pt x="331684" y="1407646"/>
                  </a:cubicBezTo>
                  <a:cubicBezTo>
                    <a:pt x="354008" y="1482262"/>
                    <a:pt x="387646" y="1565134"/>
                    <a:pt x="501710" y="1609169"/>
                  </a:cubicBezTo>
                  <a:cubicBezTo>
                    <a:pt x="583931" y="1637830"/>
                    <a:pt x="674719" y="1627592"/>
                    <a:pt x="748493" y="1581341"/>
                  </a:cubicBezTo>
                  <a:close/>
                </a:path>
              </a:pathLst>
            </a:custGeom>
            <a:solidFill>
              <a:srgbClr val="F7DB00"/>
            </a:solidFill>
            <a:ln w="30569"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B9CBBD5B-0B5D-4439-8FEB-19CDD6CF6CFC}"/>
                </a:ext>
              </a:extLst>
            </p:cNvPr>
            <p:cNvSpPr/>
            <p:nvPr/>
          </p:nvSpPr>
          <p:spPr>
            <a:xfrm>
              <a:off x="7766714" y="12383221"/>
              <a:ext cx="1082227" cy="1805817"/>
            </a:xfrm>
            <a:custGeom>
              <a:avLst/>
              <a:gdLst>
                <a:gd name="connsiteX0" fmla="*/ 326791 w 949138"/>
                <a:gd name="connsiteY0" fmla="*/ 1298742 h 1581317"/>
                <a:gd name="connsiteX1" fmla="*/ 225265 w 949138"/>
                <a:gd name="connsiteY1" fmla="*/ 1009759 h 1581317"/>
                <a:gd name="connsiteX2" fmla="*/ 172973 w 949138"/>
                <a:gd name="connsiteY2" fmla="*/ 869396 h 1581317"/>
                <a:gd name="connsiteX3" fmla="*/ 9063 w 949138"/>
                <a:gd name="connsiteY3" fmla="*/ 321092 h 1581317"/>
                <a:gd name="connsiteX4" fmla="*/ 209058 w 949138"/>
                <a:gd name="connsiteY4" fmla="*/ 41589 h 1581317"/>
                <a:gd name="connsiteX5" fmla="*/ 425871 w 949138"/>
                <a:gd name="connsiteY5" fmla="*/ 90517 h 1581317"/>
                <a:gd name="connsiteX6" fmla="*/ 254316 w 949138"/>
                <a:gd name="connsiteY6" fmla="*/ 74616 h 1581317"/>
                <a:gd name="connsiteX7" fmla="*/ 54322 w 949138"/>
                <a:gd name="connsiteY7" fmla="*/ 354119 h 1581317"/>
                <a:gd name="connsiteX8" fmla="*/ 218232 w 949138"/>
                <a:gd name="connsiteY8" fmla="*/ 902422 h 1581317"/>
                <a:gd name="connsiteX9" fmla="*/ 270524 w 949138"/>
                <a:gd name="connsiteY9" fmla="*/ 1042785 h 1581317"/>
                <a:gd name="connsiteX10" fmla="*/ 372356 w 949138"/>
                <a:gd name="connsiteY10" fmla="*/ 1331463 h 1581317"/>
                <a:gd name="connsiteX11" fmla="*/ 415780 w 949138"/>
                <a:gd name="connsiteY11" fmla="*/ 1423203 h 1581317"/>
                <a:gd name="connsiteX12" fmla="*/ 326791 w 949138"/>
                <a:gd name="connsiteY12" fmla="*/ 1298742 h 1581317"/>
                <a:gd name="connsiteX13" fmla="*/ 361959 w 949138"/>
                <a:gd name="connsiteY13" fmla="*/ 272164 h 1581317"/>
                <a:gd name="connsiteX14" fmla="*/ 357678 w 949138"/>
                <a:gd name="connsiteY14" fmla="*/ 262072 h 1581317"/>
                <a:gd name="connsiteX15" fmla="*/ 321899 w 949138"/>
                <a:gd name="connsiteY15" fmla="*/ 238831 h 1581317"/>
                <a:gd name="connsiteX16" fmla="*/ 209364 w 949138"/>
                <a:gd name="connsiteY16" fmla="*/ 287147 h 1581317"/>
                <a:gd name="connsiteX17" fmla="*/ 225571 w 949138"/>
                <a:gd name="connsiteY17" fmla="*/ 455645 h 1581317"/>
                <a:gd name="connsiteX18" fmla="*/ 235968 w 949138"/>
                <a:gd name="connsiteY18" fmla="*/ 486226 h 1581317"/>
                <a:gd name="connsiteX19" fmla="*/ 471436 w 949138"/>
                <a:gd name="connsiteY19" fmla="*/ 1195686 h 1581317"/>
                <a:gd name="connsiteX20" fmla="*/ 436269 w 949138"/>
                <a:gd name="connsiteY20" fmla="*/ 1265409 h 1581317"/>
                <a:gd name="connsiteX21" fmla="*/ 414557 w 949138"/>
                <a:gd name="connsiteY21" fmla="*/ 1268161 h 1581317"/>
                <a:gd name="connsiteX22" fmla="*/ 486115 w 949138"/>
                <a:gd name="connsiteY22" fmla="*/ 1299659 h 1581317"/>
                <a:gd name="connsiteX23" fmla="*/ 517612 w 949138"/>
                <a:gd name="connsiteY23" fmla="*/ 1228101 h 1581317"/>
                <a:gd name="connsiteX24" fmla="*/ 282144 w 949138"/>
                <a:gd name="connsiteY24" fmla="*/ 518334 h 1581317"/>
                <a:gd name="connsiteX25" fmla="*/ 271747 w 949138"/>
                <a:gd name="connsiteY25" fmla="*/ 487754 h 1581317"/>
                <a:gd name="connsiteX26" fmla="*/ 255539 w 949138"/>
                <a:gd name="connsiteY26" fmla="*/ 319257 h 1581317"/>
                <a:gd name="connsiteX27" fmla="*/ 361958 w 949138"/>
                <a:gd name="connsiteY27" fmla="*/ 272163 h 1581317"/>
                <a:gd name="connsiteX28" fmla="*/ 844209 w 949138"/>
                <a:gd name="connsiteY28" fmla="*/ 1101500 h 1581317"/>
                <a:gd name="connsiteX29" fmla="*/ 912403 w 949138"/>
                <a:gd name="connsiteY29" fmla="*/ 1132080 h 1581317"/>
                <a:gd name="connsiteX30" fmla="*/ 946041 w 949138"/>
                <a:gd name="connsiteY30" fmla="*/ 1061746 h 1581317"/>
                <a:gd name="connsiteX31" fmla="*/ 642685 w 949138"/>
                <a:gd name="connsiteY31" fmla="*/ 202135 h 1581317"/>
                <a:gd name="connsiteX32" fmla="*/ 489784 w 949138"/>
                <a:gd name="connsiteY32" fmla="*/ 0 h 1581317"/>
                <a:gd name="connsiteX33" fmla="*/ 597427 w 949138"/>
                <a:gd name="connsiteY33" fmla="*/ 169109 h 1581317"/>
                <a:gd name="connsiteX34" fmla="*/ 900782 w 949138"/>
                <a:gd name="connsiteY34" fmla="*/ 1029025 h 1581317"/>
                <a:gd name="connsiteX35" fmla="*/ 867144 w 949138"/>
                <a:gd name="connsiteY35" fmla="*/ 1099359 h 1581317"/>
                <a:gd name="connsiteX36" fmla="*/ 844209 w 949138"/>
                <a:gd name="connsiteY36" fmla="*/ 1101500 h 1581317"/>
                <a:gd name="connsiteX37" fmla="*/ 352173 w 949138"/>
                <a:gd name="connsiteY37" fmla="*/ 1513416 h 1581317"/>
                <a:gd name="connsiteX38" fmla="*/ 436880 w 949138"/>
                <a:gd name="connsiteY38" fmla="*/ 1564790 h 1581317"/>
                <a:gd name="connsiteX39" fmla="*/ 687026 w 949138"/>
                <a:gd name="connsiteY39" fmla="*/ 1536351 h 1581317"/>
                <a:gd name="connsiteX40" fmla="*/ 699259 w 949138"/>
                <a:gd name="connsiteY40" fmla="*/ 1528706 h 1581317"/>
                <a:gd name="connsiteX41" fmla="*/ 811794 w 949138"/>
                <a:gd name="connsiteY41" fmla="*/ 1086516 h 1581317"/>
                <a:gd name="connsiteX42" fmla="*/ 796809 w 949138"/>
                <a:gd name="connsiteY42" fmla="*/ 1065109 h 1581317"/>
                <a:gd name="connsiteX43" fmla="*/ 681522 w 949138"/>
                <a:gd name="connsiteY43" fmla="*/ 738206 h 1581317"/>
                <a:gd name="connsiteX44" fmla="*/ 668372 w 949138"/>
                <a:gd name="connsiteY44" fmla="*/ 701510 h 1581317"/>
                <a:gd name="connsiteX45" fmla="*/ 582748 w 949138"/>
                <a:gd name="connsiteY45" fmla="*/ 465125 h 1581317"/>
                <a:gd name="connsiteX46" fmla="*/ 566846 w 949138"/>
                <a:gd name="connsiteY46" fmla="*/ 418337 h 1581317"/>
                <a:gd name="connsiteX47" fmla="*/ 501405 w 949138"/>
                <a:gd name="connsiteY47" fmla="*/ 245559 h 1581317"/>
                <a:gd name="connsiteX48" fmla="*/ 432599 w 949138"/>
                <a:gd name="connsiteY48" fmla="*/ 178588 h 1581317"/>
                <a:gd name="connsiteX49" fmla="*/ 456146 w 949138"/>
                <a:gd name="connsiteY49" fmla="*/ 212532 h 1581317"/>
                <a:gd name="connsiteX50" fmla="*/ 521588 w 949138"/>
                <a:gd name="connsiteY50" fmla="*/ 385310 h 1581317"/>
                <a:gd name="connsiteX51" fmla="*/ 537489 w 949138"/>
                <a:gd name="connsiteY51" fmla="*/ 432404 h 1581317"/>
                <a:gd name="connsiteX52" fmla="*/ 623114 w 949138"/>
                <a:gd name="connsiteY52" fmla="*/ 668790 h 1581317"/>
                <a:gd name="connsiteX53" fmla="*/ 709656 w 949138"/>
                <a:gd name="connsiteY53" fmla="*/ 908539 h 1581317"/>
                <a:gd name="connsiteX54" fmla="*/ 737178 w 949138"/>
                <a:gd name="connsiteY54" fmla="*/ 978568 h 1581317"/>
                <a:gd name="connsiteX55" fmla="*/ 654000 w 949138"/>
                <a:gd name="connsiteY55" fmla="*/ 1495985 h 1581317"/>
                <a:gd name="connsiteX56" fmla="*/ 641768 w 949138"/>
                <a:gd name="connsiteY56" fmla="*/ 1503324 h 1581317"/>
                <a:gd name="connsiteX57" fmla="*/ 391927 w 949138"/>
                <a:gd name="connsiteY57" fmla="*/ 1531763 h 1581317"/>
                <a:gd name="connsiteX58" fmla="*/ 352173 w 949138"/>
                <a:gd name="connsiteY58" fmla="*/ 1513415 h 158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949138" h="1581317">
                  <a:moveTo>
                    <a:pt x="326791" y="1298742"/>
                  </a:moveTo>
                  <a:cubicBezTo>
                    <a:pt x="296211" y="1200886"/>
                    <a:pt x="260738" y="1103641"/>
                    <a:pt x="225265" y="1009759"/>
                  </a:cubicBezTo>
                  <a:cubicBezTo>
                    <a:pt x="207325" y="962870"/>
                    <a:pt x="189894" y="916082"/>
                    <a:pt x="172973" y="869396"/>
                  </a:cubicBezTo>
                  <a:cubicBezTo>
                    <a:pt x="103942" y="691243"/>
                    <a:pt x="49133" y="507902"/>
                    <a:pt x="9063" y="321092"/>
                  </a:cubicBezTo>
                  <a:cubicBezTo>
                    <a:pt x="-12038" y="208251"/>
                    <a:pt x="-14178" y="93575"/>
                    <a:pt x="209058" y="41589"/>
                  </a:cubicBezTo>
                  <a:cubicBezTo>
                    <a:pt x="314865" y="17125"/>
                    <a:pt x="382753" y="48928"/>
                    <a:pt x="425871" y="90517"/>
                  </a:cubicBezTo>
                  <a:cubicBezTo>
                    <a:pt x="372715" y="63853"/>
                    <a:pt x="311469" y="58176"/>
                    <a:pt x="254316" y="74616"/>
                  </a:cubicBezTo>
                  <a:cubicBezTo>
                    <a:pt x="30775" y="126602"/>
                    <a:pt x="33221" y="240971"/>
                    <a:pt x="54322" y="354119"/>
                  </a:cubicBezTo>
                  <a:cubicBezTo>
                    <a:pt x="94393" y="540928"/>
                    <a:pt x="149201" y="724269"/>
                    <a:pt x="218232" y="902422"/>
                  </a:cubicBezTo>
                  <a:cubicBezTo>
                    <a:pt x="235051" y="949210"/>
                    <a:pt x="252787" y="995998"/>
                    <a:pt x="270524" y="1042785"/>
                  </a:cubicBezTo>
                  <a:cubicBezTo>
                    <a:pt x="305997" y="1136667"/>
                    <a:pt x="342693" y="1233607"/>
                    <a:pt x="372356" y="1331463"/>
                  </a:cubicBezTo>
                  <a:cubicBezTo>
                    <a:pt x="379856" y="1364882"/>
                    <a:pt x="394688" y="1396217"/>
                    <a:pt x="415780" y="1423203"/>
                  </a:cubicBezTo>
                  <a:cubicBezTo>
                    <a:pt x="364711" y="1398127"/>
                    <a:pt x="346363" y="1362960"/>
                    <a:pt x="326791" y="1298742"/>
                  </a:cubicBezTo>
                  <a:close/>
                  <a:moveTo>
                    <a:pt x="361959" y="272164"/>
                  </a:moveTo>
                  <a:cubicBezTo>
                    <a:pt x="361959" y="268800"/>
                    <a:pt x="359207" y="264824"/>
                    <a:pt x="357678" y="262072"/>
                  </a:cubicBezTo>
                  <a:cubicBezTo>
                    <a:pt x="350936" y="248332"/>
                    <a:pt x="337193" y="239405"/>
                    <a:pt x="321899" y="238831"/>
                  </a:cubicBezTo>
                  <a:cubicBezTo>
                    <a:pt x="278952" y="236767"/>
                    <a:pt x="237445" y="254587"/>
                    <a:pt x="209364" y="287147"/>
                  </a:cubicBezTo>
                  <a:cubicBezTo>
                    <a:pt x="178783" y="322315"/>
                    <a:pt x="205694" y="399378"/>
                    <a:pt x="225571" y="455645"/>
                  </a:cubicBezTo>
                  <a:cubicBezTo>
                    <a:pt x="229546" y="466042"/>
                    <a:pt x="232910" y="476134"/>
                    <a:pt x="235968" y="486226"/>
                  </a:cubicBezTo>
                  <a:lnTo>
                    <a:pt x="471436" y="1195686"/>
                  </a:lnTo>
                  <a:cubicBezTo>
                    <a:pt x="480900" y="1224645"/>
                    <a:pt x="465182" y="1255807"/>
                    <a:pt x="436269" y="1265409"/>
                  </a:cubicBezTo>
                  <a:cubicBezTo>
                    <a:pt x="429271" y="1267694"/>
                    <a:pt x="421903" y="1268628"/>
                    <a:pt x="414557" y="1268161"/>
                  </a:cubicBezTo>
                  <a:cubicBezTo>
                    <a:pt x="425619" y="1296620"/>
                    <a:pt x="457656" y="1310722"/>
                    <a:pt x="486115" y="1299659"/>
                  </a:cubicBezTo>
                  <a:cubicBezTo>
                    <a:pt x="514573" y="1288596"/>
                    <a:pt x="528674" y="1256559"/>
                    <a:pt x="517612" y="1228101"/>
                  </a:cubicBezTo>
                  <a:lnTo>
                    <a:pt x="282144" y="518334"/>
                  </a:lnTo>
                  <a:cubicBezTo>
                    <a:pt x="279086" y="509161"/>
                    <a:pt x="275417" y="499069"/>
                    <a:pt x="271747" y="487754"/>
                  </a:cubicBezTo>
                  <a:cubicBezTo>
                    <a:pt x="251870" y="431487"/>
                    <a:pt x="224348" y="354425"/>
                    <a:pt x="255539" y="319257"/>
                  </a:cubicBezTo>
                  <a:cubicBezTo>
                    <a:pt x="282552" y="288934"/>
                    <a:pt x="321351" y="271764"/>
                    <a:pt x="361958" y="272163"/>
                  </a:cubicBezTo>
                  <a:close/>
                  <a:moveTo>
                    <a:pt x="844209" y="1101500"/>
                  </a:moveTo>
                  <a:cubicBezTo>
                    <a:pt x="855245" y="1128153"/>
                    <a:pt x="885160" y="1141567"/>
                    <a:pt x="912403" y="1132080"/>
                  </a:cubicBezTo>
                  <a:cubicBezTo>
                    <a:pt x="941026" y="1121849"/>
                    <a:pt x="956043" y="1090449"/>
                    <a:pt x="946041" y="1061746"/>
                  </a:cubicBezTo>
                  <a:lnTo>
                    <a:pt x="642685" y="202135"/>
                  </a:lnTo>
                  <a:cubicBezTo>
                    <a:pt x="618587" y="118107"/>
                    <a:pt x="564083" y="46053"/>
                    <a:pt x="489784" y="0"/>
                  </a:cubicBezTo>
                  <a:cubicBezTo>
                    <a:pt x="541059" y="44950"/>
                    <a:pt x="578408" y="103626"/>
                    <a:pt x="597427" y="169109"/>
                  </a:cubicBezTo>
                  <a:lnTo>
                    <a:pt x="900782" y="1029025"/>
                  </a:lnTo>
                  <a:cubicBezTo>
                    <a:pt x="910785" y="1057729"/>
                    <a:pt x="895768" y="1089129"/>
                    <a:pt x="867144" y="1099359"/>
                  </a:cubicBezTo>
                  <a:cubicBezTo>
                    <a:pt x="859739" y="1101700"/>
                    <a:pt x="851919" y="1102430"/>
                    <a:pt x="844209" y="1101500"/>
                  </a:cubicBezTo>
                  <a:close/>
                  <a:moveTo>
                    <a:pt x="352173" y="1513416"/>
                  </a:moveTo>
                  <a:cubicBezTo>
                    <a:pt x="376986" y="1535635"/>
                    <a:pt x="405708" y="1553055"/>
                    <a:pt x="436880" y="1564790"/>
                  </a:cubicBezTo>
                  <a:cubicBezTo>
                    <a:pt x="520190" y="1594363"/>
                    <a:pt x="612482" y="1583870"/>
                    <a:pt x="687026" y="1536351"/>
                  </a:cubicBezTo>
                  <a:lnTo>
                    <a:pt x="699259" y="1528706"/>
                  </a:lnTo>
                  <a:cubicBezTo>
                    <a:pt x="894666" y="1401798"/>
                    <a:pt x="862557" y="1225962"/>
                    <a:pt x="811794" y="1086516"/>
                  </a:cubicBezTo>
                  <a:cubicBezTo>
                    <a:pt x="805097" y="1080737"/>
                    <a:pt x="799947" y="1073380"/>
                    <a:pt x="796809" y="1065109"/>
                  </a:cubicBezTo>
                  <a:lnTo>
                    <a:pt x="681522" y="738206"/>
                  </a:lnTo>
                  <a:cubicBezTo>
                    <a:pt x="677241" y="725974"/>
                    <a:pt x="672960" y="713743"/>
                    <a:pt x="668372" y="701510"/>
                  </a:cubicBezTo>
                  <a:cubicBezTo>
                    <a:pt x="637792" y="622613"/>
                    <a:pt x="610576" y="543717"/>
                    <a:pt x="582748" y="465125"/>
                  </a:cubicBezTo>
                  <a:cubicBezTo>
                    <a:pt x="577855" y="451670"/>
                    <a:pt x="572657" y="434545"/>
                    <a:pt x="566846" y="418337"/>
                  </a:cubicBezTo>
                  <a:cubicBezTo>
                    <a:pt x="548588" y="359461"/>
                    <a:pt x="526733" y="301759"/>
                    <a:pt x="501405" y="245559"/>
                  </a:cubicBezTo>
                  <a:cubicBezTo>
                    <a:pt x="486587" y="216182"/>
                    <a:pt x="462366" y="192607"/>
                    <a:pt x="432599" y="178588"/>
                  </a:cubicBezTo>
                  <a:cubicBezTo>
                    <a:pt x="441916" y="188811"/>
                    <a:pt x="449834" y="200226"/>
                    <a:pt x="456146" y="212532"/>
                  </a:cubicBezTo>
                  <a:cubicBezTo>
                    <a:pt x="481606" y="268677"/>
                    <a:pt x="503464" y="326387"/>
                    <a:pt x="521588" y="385310"/>
                  </a:cubicBezTo>
                  <a:lnTo>
                    <a:pt x="537489" y="432404"/>
                  </a:lnTo>
                  <a:cubicBezTo>
                    <a:pt x="565317" y="510995"/>
                    <a:pt x="594063" y="589892"/>
                    <a:pt x="623114" y="668790"/>
                  </a:cubicBezTo>
                  <a:cubicBezTo>
                    <a:pt x="652165" y="747686"/>
                    <a:pt x="681828" y="829030"/>
                    <a:pt x="709656" y="908539"/>
                  </a:cubicBezTo>
                  <a:cubicBezTo>
                    <a:pt x="717607" y="930556"/>
                    <a:pt x="727087" y="954103"/>
                    <a:pt x="737178" y="978568"/>
                  </a:cubicBezTo>
                  <a:cubicBezTo>
                    <a:pt x="796504" y="1124129"/>
                    <a:pt x="886410" y="1345530"/>
                    <a:pt x="654000" y="1495985"/>
                  </a:cubicBezTo>
                  <a:lnTo>
                    <a:pt x="641768" y="1503324"/>
                  </a:lnTo>
                  <a:cubicBezTo>
                    <a:pt x="567397" y="1551015"/>
                    <a:pt x="475114" y="1561519"/>
                    <a:pt x="391927" y="1531763"/>
                  </a:cubicBezTo>
                  <a:cubicBezTo>
                    <a:pt x="378246" y="1526625"/>
                    <a:pt x="364959" y="1520493"/>
                    <a:pt x="352173" y="1513415"/>
                  </a:cubicBezTo>
                  <a:close/>
                </a:path>
              </a:pathLst>
            </a:custGeom>
            <a:solidFill>
              <a:srgbClr val="F7DB00">
                <a:alpha val="50000"/>
              </a:srgbClr>
            </a:solidFill>
            <a:ln w="30569"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BAB26443-885D-4F71-B435-6B2398772042}"/>
                </a:ext>
              </a:extLst>
            </p:cNvPr>
            <p:cNvSpPr/>
            <p:nvPr/>
          </p:nvSpPr>
          <p:spPr>
            <a:xfrm>
              <a:off x="8187734" y="12366352"/>
              <a:ext cx="186544" cy="152934"/>
            </a:xfrm>
            <a:custGeom>
              <a:avLst/>
              <a:gdLst>
                <a:gd name="connsiteX0" fmla="*/ 139499 w 163603"/>
                <a:gd name="connsiteY0" fmla="*/ 60947 h 133921"/>
                <a:gd name="connsiteX1" fmla="*/ 157541 w 163603"/>
                <a:gd name="connsiteY1" fmla="*/ 125777 h 133921"/>
                <a:gd name="connsiteX2" fmla="*/ 91793 w 163603"/>
                <a:gd name="connsiteY2" fmla="*/ 113545 h 133921"/>
                <a:gd name="connsiteX3" fmla="*/ 73446 w 163603"/>
                <a:gd name="connsiteY3" fmla="*/ 49021 h 133921"/>
                <a:gd name="connsiteX4" fmla="*/ 139499 w 163603"/>
                <a:gd name="connsiteY4" fmla="*/ 60947 h 133921"/>
                <a:gd name="connsiteX5" fmla="*/ 664 w 163603"/>
                <a:gd name="connsiteY5" fmla="*/ 12936 h 133921"/>
                <a:gd name="connsiteX6" fmla="*/ 26658 w 163603"/>
                <a:gd name="connsiteY6" fmla="*/ 43516 h 133921"/>
                <a:gd name="connsiteX7" fmla="*/ 64883 w 163603"/>
                <a:gd name="connsiteY7" fmla="*/ 33119 h 133921"/>
                <a:gd name="connsiteX8" fmla="*/ 38890 w 163603"/>
                <a:gd name="connsiteY8" fmla="*/ 2539 h 133921"/>
                <a:gd name="connsiteX9" fmla="*/ 664 w 163603"/>
                <a:gd name="connsiteY9" fmla="*/ 12936 h 13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603" h="133921">
                  <a:moveTo>
                    <a:pt x="139499" y="60947"/>
                  </a:moveTo>
                  <a:cubicBezTo>
                    <a:pt x="162740" y="82354"/>
                    <a:pt x="170079" y="111099"/>
                    <a:pt x="157541" y="125777"/>
                  </a:cubicBezTo>
                  <a:cubicBezTo>
                    <a:pt x="145003" y="140456"/>
                    <a:pt x="115035" y="134646"/>
                    <a:pt x="91793" y="113545"/>
                  </a:cubicBezTo>
                  <a:cubicBezTo>
                    <a:pt x="68553" y="92445"/>
                    <a:pt x="61213" y="63699"/>
                    <a:pt x="73446" y="49021"/>
                  </a:cubicBezTo>
                  <a:cubicBezTo>
                    <a:pt x="85677" y="34343"/>
                    <a:pt x="117787" y="40153"/>
                    <a:pt x="139499" y="60947"/>
                  </a:cubicBezTo>
                  <a:close/>
                  <a:moveTo>
                    <a:pt x="664" y="12936"/>
                  </a:moveTo>
                  <a:cubicBezTo>
                    <a:pt x="-3005" y="24252"/>
                    <a:pt x="8921" y="37707"/>
                    <a:pt x="26658" y="43516"/>
                  </a:cubicBezTo>
                  <a:cubicBezTo>
                    <a:pt x="44394" y="49327"/>
                    <a:pt x="61825" y="43516"/>
                    <a:pt x="64883" y="33119"/>
                  </a:cubicBezTo>
                  <a:cubicBezTo>
                    <a:pt x="67941" y="22722"/>
                    <a:pt x="56626" y="8655"/>
                    <a:pt x="38890" y="2539"/>
                  </a:cubicBezTo>
                  <a:cubicBezTo>
                    <a:pt x="21153" y="-3577"/>
                    <a:pt x="3723" y="1928"/>
                    <a:pt x="664" y="12936"/>
                  </a:cubicBezTo>
                  <a:close/>
                </a:path>
              </a:pathLst>
            </a:custGeom>
            <a:solidFill>
              <a:srgbClr val="F7DB00"/>
            </a:solidFill>
            <a:ln w="30569"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1A4111A6-6E1C-44F8-9F79-CB7DD99D660B}"/>
                </a:ext>
              </a:extLst>
            </p:cNvPr>
            <p:cNvSpPr/>
            <p:nvPr/>
          </p:nvSpPr>
          <p:spPr>
            <a:xfrm>
              <a:off x="8104337" y="13964733"/>
              <a:ext cx="190690" cy="147266"/>
            </a:xfrm>
            <a:custGeom>
              <a:avLst/>
              <a:gdLst>
                <a:gd name="connsiteX0" fmla="*/ 26101 w 167239"/>
                <a:gd name="connsiteY0" fmla="*/ 72556 h 128958"/>
                <a:gd name="connsiteX1" fmla="*/ 5613 w 167239"/>
                <a:gd name="connsiteY1" fmla="*/ 8949 h 128958"/>
                <a:gd name="connsiteX2" fmla="*/ 71972 w 167239"/>
                <a:gd name="connsiteY2" fmla="*/ 18429 h 128958"/>
                <a:gd name="connsiteX3" fmla="*/ 92460 w 167239"/>
                <a:gd name="connsiteY3" fmla="*/ 82036 h 128958"/>
                <a:gd name="connsiteX4" fmla="*/ 26101 w 167239"/>
                <a:gd name="connsiteY4" fmla="*/ 72556 h 128958"/>
                <a:gd name="connsiteX5" fmla="*/ 166771 w 167239"/>
                <a:gd name="connsiteY5" fmla="*/ 115369 h 128958"/>
                <a:gd name="connsiteX6" fmla="*/ 139554 w 167239"/>
                <a:gd name="connsiteY6" fmla="*/ 86623 h 128958"/>
                <a:gd name="connsiteX7" fmla="*/ 101635 w 167239"/>
                <a:gd name="connsiteY7" fmla="*/ 98244 h 128958"/>
                <a:gd name="connsiteX8" fmla="*/ 129157 w 167239"/>
                <a:gd name="connsiteY8" fmla="*/ 127295 h 128958"/>
                <a:gd name="connsiteX9" fmla="*/ 166771 w 167239"/>
                <a:gd name="connsiteY9" fmla="*/ 115369 h 12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239" h="128958">
                  <a:moveTo>
                    <a:pt x="26101" y="72556"/>
                  </a:moveTo>
                  <a:cubicBezTo>
                    <a:pt x="2249" y="52374"/>
                    <a:pt x="-6925" y="23933"/>
                    <a:pt x="5613" y="8949"/>
                  </a:cubicBezTo>
                  <a:cubicBezTo>
                    <a:pt x="18151" y="-6035"/>
                    <a:pt x="47813" y="-1754"/>
                    <a:pt x="71972" y="18429"/>
                  </a:cubicBezTo>
                  <a:cubicBezTo>
                    <a:pt x="96130" y="38612"/>
                    <a:pt x="105304" y="67052"/>
                    <a:pt x="92460" y="82036"/>
                  </a:cubicBezTo>
                  <a:cubicBezTo>
                    <a:pt x="79617" y="97021"/>
                    <a:pt x="49954" y="93962"/>
                    <a:pt x="26101" y="72556"/>
                  </a:cubicBezTo>
                  <a:close/>
                  <a:moveTo>
                    <a:pt x="166771" y="115369"/>
                  </a:moveTo>
                  <a:cubicBezTo>
                    <a:pt x="169828" y="104054"/>
                    <a:pt x="157596" y="91210"/>
                    <a:pt x="139554" y="86623"/>
                  </a:cubicBezTo>
                  <a:cubicBezTo>
                    <a:pt x="121512" y="82036"/>
                    <a:pt x="104692" y="86623"/>
                    <a:pt x="101635" y="98244"/>
                  </a:cubicBezTo>
                  <a:cubicBezTo>
                    <a:pt x="98576" y="109864"/>
                    <a:pt x="110809" y="122708"/>
                    <a:pt x="129157" y="127295"/>
                  </a:cubicBezTo>
                  <a:cubicBezTo>
                    <a:pt x="147505" y="131882"/>
                    <a:pt x="164018" y="126684"/>
                    <a:pt x="166771" y="115369"/>
                  </a:cubicBezTo>
                  <a:close/>
                </a:path>
              </a:pathLst>
            </a:custGeom>
            <a:solidFill>
              <a:srgbClr val="F7DB00"/>
            </a:solidFill>
            <a:ln w="30569"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63EE2E44-AE9E-41B4-886E-E5464F77030A}"/>
                </a:ext>
              </a:extLst>
            </p:cNvPr>
            <p:cNvSpPr/>
            <p:nvPr/>
          </p:nvSpPr>
          <p:spPr>
            <a:xfrm>
              <a:off x="12688836" y="12809331"/>
              <a:ext cx="1035336" cy="1572761"/>
            </a:xfrm>
            <a:custGeom>
              <a:avLst/>
              <a:gdLst>
                <a:gd name="connsiteX0" fmla="*/ 903733 w 908013"/>
                <a:gd name="connsiteY0" fmla="*/ 375162 h 1377235"/>
                <a:gd name="connsiteX1" fmla="*/ 903733 w 908013"/>
                <a:gd name="connsiteY1" fmla="*/ 367212 h 1377235"/>
                <a:gd name="connsiteX2" fmla="*/ 906485 w 908013"/>
                <a:gd name="connsiteY2" fmla="*/ 349781 h 1377235"/>
                <a:gd name="connsiteX3" fmla="*/ 906485 w 908013"/>
                <a:gd name="connsiteY3" fmla="*/ 342747 h 1377235"/>
                <a:gd name="connsiteX4" fmla="*/ 908014 w 908013"/>
                <a:gd name="connsiteY4" fmla="*/ 321647 h 1377235"/>
                <a:gd name="connsiteX5" fmla="*/ 908014 w 908013"/>
                <a:gd name="connsiteY5" fmla="*/ 316447 h 1377235"/>
                <a:gd name="connsiteX6" fmla="*/ 908014 w 908013"/>
                <a:gd name="connsiteY6" fmla="*/ 288926 h 1377235"/>
                <a:gd name="connsiteX7" fmla="*/ 908014 w 908013"/>
                <a:gd name="connsiteY7" fmla="*/ 288926 h 1377235"/>
                <a:gd name="connsiteX8" fmla="*/ 886913 w 908013"/>
                <a:gd name="connsiteY8" fmla="*/ 197186 h 1377235"/>
                <a:gd name="connsiteX9" fmla="*/ 886913 w 908013"/>
                <a:gd name="connsiteY9" fmla="*/ 197186 h 1377235"/>
                <a:gd name="connsiteX10" fmla="*/ 721168 w 908013"/>
                <a:gd name="connsiteY10" fmla="*/ 39392 h 1377235"/>
                <a:gd name="connsiteX11" fmla="*/ 311088 w 908013"/>
                <a:gd name="connsiteY11" fmla="*/ 177614 h 1377235"/>
                <a:gd name="connsiteX12" fmla="*/ 135863 w 908013"/>
                <a:gd name="connsiteY12" fmla="*/ 661087 h 1377235"/>
                <a:gd name="connsiteX13" fmla="*/ 99167 w 908013"/>
                <a:gd name="connsiteY13" fmla="*/ 788301 h 1377235"/>
                <a:gd name="connsiteX14" fmla="*/ 22410 w 908013"/>
                <a:gd name="connsiteY14" fmla="*/ 1037225 h 1377235"/>
                <a:gd name="connsiteX15" fmla="*/ 24856 w 908013"/>
                <a:gd name="connsiteY15" fmla="*/ 1244559 h 1377235"/>
                <a:gd name="connsiteX16" fmla="*/ 24856 w 908013"/>
                <a:gd name="connsiteY16" fmla="*/ 1246699 h 1377235"/>
                <a:gd name="connsiteX17" fmla="*/ 36477 w 908013"/>
                <a:gd name="connsiteY17" fmla="*/ 1266576 h 1377235"/>
                <a:gd name="connsiteX18" fmla="*/ 226380 w 908013"/>
                <a:gd name="connsiteY18" fmla="*/ 1376665 h 1377235"/>
                <a:gd name="connsiteX19" fmla="*/ 238918 w 908013"/>
                <a:gd name="connsiteY19" fmla="*/ 1376665 h 1377235"/>
                <a:gd name="connsiteX20" fmla="*/ 279284 w 908013"/>
                <a:gd name="connsiteY20" fmla="*/ 1376665 h 1377235"/>
                <a:gd name="connsiteX21" fmla="*/ 290293 w 908013"/>
                <a:gd name="connsiteY21" fmla="*/ 1376665 h 1377235"/>
                <a:gd name="connsiteX22" fmla="*/ 315981 w 908013"/>
                <a:gd name="connsiteY22" fmla="*/ 1373606 h 1377235"/>
                <a:gd name="connsiteX23" fmla="*/ 327601 w 908013"/>
                <a:gd name="connsiteY23" fmla="*/ 1371467 h 1377235"/>
                <a:gd name="connsiteX24" fmla="*/ 349924 w 908013"/>
                <a:gd name="connsiteY24" fmla="*/ 1365962 h 1377235"/>
                <a:gd name="connsiteX25" fmla="*/ 360016 w 908013"/>
                <a:gd name="connsiteY25" fmla="*/ 1362904 h 1377235"/>
                <a:gd name="connsiteX26" fmla="*/ 381728 w 908013"/>
                <a:gd name="connsiteY26" fmla="*/ 1354342 h 1377235"/>
                <a:gd name="connsiteX27" fmla="*/ 389067 w 908013"/>
                <a:gd name="connsiteY27" fmla="*/ 1350977 h 1377235"/>
                <a:gd name="connsiteX28" fmla="*/ 414754 w 908013"/>
                <a:gd name="connsiteY28" fmla="*/ 1336605 h 1377235"/>
                <a:gd name="connsiteX29" fmla="*/ 414754 w 908013"/>
                <a:gd name="connsiteY29" fmla="*/ 1336605 h 1377235"/>
                <a:gd name="connsiteX30" fmla="*/ 438301 w 908013"/>
                <a:gd name="connsiteY30" fmla="*/ 1318562 h 1377235"/>
                <a:gd name="connsiteX31" fmla="*/ 442582 w 908013"/>
                <a:gd name="connsiteY31" fmla="*/ 1314893 h 1377235"/>
                <a:gd name="connsiteX32" fmla="*/ 458790 w 908013"/>
                <a:gd name="connsiteY32" fmla="*/ 1298685 h 1377235"/>
                <a:gd name="connsiteX33" fmla="*/ 464600 w 908013"/>
                <a:gd name="connsiteY33" fmla="*/ 1291958 h 1377235"/>
                <a:gd name="connsiteX34" fmla="*/ 476832 w 908013"/>
                <a:gd name="connsiteY34" fmla="*/ 1276974 h 1377235"/>
                <a:gd name="connsiteX35" fmla="*/ 482642 w 908013"/>
                <a:gd name="connsiteY35" fmla="*/ 1269023 h 1377235"/>
                <a:gd name="connsiteX36" fmla="*/ 492734 w 908013"/>
                <a:gd name="connsiteY36" fmla="*/ 1253426 h 1377235"/>
                <a:gd name="connsiteX37" fmla="*/ 497933 w 908013"/>
                <a:gd name="connsiteY37" fmla="*/ 1244864 h 1377235"/>
                <a:gd name="connsiteX38" fmla="*/ 507412 w 908013"/>
                <a:gd name="connsiteY38" fmla="*/ 1227739 h 1377235"/>
                <a:gd name="connsiteX39" fmla="*/ 511388 w 908013"/>
                <a:gd name="connsiteY39" fmla="*/ 1220094 h 1377235"/>
                <a:gd name="connsiteX40" fmla="*/ 522397 w 908013"/>
                <a:gd name="connsiteY40" fmla="*/ 1195936 h 1377235"/>
                <a:gd name="connsiteX41" fmla="*/ 528208 w 908013"/>
                <a:gd name="connsiteY41" fmla="*/ 1181564 h 1377235"/>
                <a:gd name="connsiteX42" fmla="*/ 532183 w 908013"/>
                <a:gd name="connsiteY42" fmla="*/ 1170860 h 1377235"/>
                <a:gd name="connsiteX43" fmla="*/ 538299 w 908013"/>
                <a:gd name="connsiteY43" fmla="*/ 1153735 h 1377235"/>
                <a:gd name="connsiteX44" fmla="*/ 540440 w 908013"/>
                <a:gd name="connsiteY44" fmla="*/ 1146702 h 1377235"/>
                <a:gd name="connsiteX45" fmla="*/ 546861 w 908013"/>
                <a:gd name="connsiteY45" fmla="*/ 1126825 h 1377235"/>
                <a:gd name="connsiteX46" fmla="*/ 546861 w 908013"/>
                <a:gd name="connsiteY46" fmla="*/ 1126825 h 1377235"/>
                <a:gd name="connsiteX47" fmla="*/ 546861 w 908013"/>
                <a:gd name="connsiteY47" fmla="*/ 1126825 h 1377235"/>
                <a:gd name="connsiteX48" fmla="*/ 565209 w 908013"/>
                <a:gd name="connsiteY48" fmla="*/ 1058937 h 1377235"/>
                <a:gd name="connsiteX49" fmla="*/ 582334 w 908013"/>
                <a:gd name="connsiteY49" fmla="*/ 995941 h 1377235"/>
                <a:gd name="connsiteX50" fmla="*/ 645941 w 908013"/>
                <a:gd name="connsiteY50" fmla="*/ 781880 h 1377235"/>
                <a:gd name="connsiteX51" fmla="*/ 707101 w 908013"/>
                <a:gd name="connsiteY51" fmla="*/ 571794 h 1377235"/>
                <a:gd name="connsiteX52" fmla="*/ 720251 w 908013"/>
                <a:gd name="connsiteY52" fmla="*/ 530510 h 1377235"/>
                <a:gd name="connsiteX53" fmla="*/ 764287 w 908013"/>
                <a:gd name="connsiteY53" fmla="*/ 375468 h 1377235"/>
                <a:gd name="connsiteX54" fmla="*/ 766122 w 908013"/>
                <a:gd name="connsiteY54" fmla="*/ 354979 h 1377235"/>
                <a:gd name="connsiteX55" fmla="*/ 766122 w 908013"/>
                <a:gd name="connsiteY55" fmla="*/ 352533 h 1377235"/>
                <a:gd name="connsiteX56" fmla="*/ 723310 w 908013"/>
                <a:gd name="connsiteY56" fmla="*/ 254982 h 1377235"/>
                <a:gd name="connsiteX57" fmla="*/ 533101 w 908013"/>
                <a:gd name="connsiteY57" fmla="*/ 205442 h 1377235"/>
                <a:gd name="connsiteX58" fmla="*/ 384480 w 908013"/>
                <a:gd name="connsiteY58" fmla="*/ 398097 h 1377235"/>
                <a:gd name="connsiteX59" fmla="*/ 376835 w 908013"/>
                <a:gd name="connsiteY59" fmla="*/ 422562 h 1377235"/>
                <a:gd name="connsiteX60" fmla="*/ 173477 w 908013"/>
                <a:gd name="connsiteY60" fmla="*/ 1042118 h 1377235"/>
                <a:gd name="connsiteX61" fmla="*/ 204057 w 908013"/>
                <a:gd name="connsiteY61" fmla="*/ 1103278 h 1377235"/>
                <a:gd name="connsiteX62" fmla="*/ 265217 w 908013"/>
                <a:gd name="connsiteY62" fmla="*/ 1072698 h 1377235"/>
                <a:gd name="connsiteX63" fmla="*/ 468576 w 908013"/>
                <a:gd name="connsiteY63" fmla="*/ 453142 h 1377235"/>
                <a:gd name="connsiteX64" fmla="*/ 476832 w 908013"/>
                <a:gd name="connsiteY64" fmla="*/ 426843 h 1377235"/>
                <a:gd name="connsiteX65" fmla="*/ 552978 w 908013"/>
                <a:gd name="connsiteY65" fmla="*/ 300241 h 1377235"/>
                <a:gd name="connsiteX66" fmla="*/ 580194 w 908013"/>
                <a:gd name="connsiteY66" fmla="*/ 297795 h 1377235"/>
                <a:gd name="connsiteX67" fmla="*/ 580193 w 908013"/>
                <a:gd name="connsiteY67" fmla="*/ 297794 h 1377235"/>
                <a:gd name="connsiteX68" fmla="*/ 652362 w 908013"/>
                <a:gd name="connsiteY68" fmla="*/ 322258 h 1377235"/>
                <a:gd name="connsiteX69" fmla="*/ 652363 w 908013"/>
                <a:gd name="connsiteY69" fmla="*/ 322259 h 1377235"/>
                <a:gd name="connsiteX70" fmla="*/ 655727 w 908013"/>
                <a:gd name="connsiteY70" fmla="*/ 325317 h 1377235"/>
                <a:gd name="connsiteX71" fmla="*/ 668876 w 908013"/>
                <a:gd name="connsiteY71" fmla="*/ 359873 h 1377235"/>
                <a:gd name="connsiteX72" fmla="*/ 628510 w 908013"/>
                <a:gd name="connsiteY72" fmla="*/ 501766 h 1377235"/>
                <a:gd name="connsiteX73" fmla="*/ 614749 w 908013"/>
                <a:gd name="connsiteY73" fmla="*/ 544272 h 1377235"/>
                <a:gd name="connsiteX74" fmla="*/ 551448 w 908013"/>
                <a:gd name="connsiteY74" fmla="*/ 755580 h 1377235"/>
                <a:gd name="connsiteX75" fmla="*/ 488148 w 908013"/>
                <a:gd name="connsiteY75" fmla="*/ 967502 h 1377235"/>
                <a:gd name="connsiteX76" fmla="*/ 469799 w 908013"/>
                <a:gd name="connsiteY76" fmla="*/ 1035084 h 1377235"/>
                <a:gd name="connsiteX77" fmla="*/ 241976 w 908013"/>
                <a:gd name="connsiteY77" fmla="*/ 1282478 h 1377235"/>
                <a:gd name="connsiteX78" fmla="*/ 114762 w 908013"/>
                <a:gd name="connsiteY78" fmla="*/ 1216118 h 1377235"/>
                <a:gd name="connsiteX79" fmla="*/ 92744 w 908013"/>
                <a:gd name="connsiteY79" fmla="*/ 1154958 h 1377235"/>
                <a:gd name="connsiteX80" fmla="*/ 92744 w 908013"/>
                <a:gd name="connsiteY80" fmla="*/ 1154958 h 1377235"/>
                <a:gd name="connsiteX81" fmla="*/ 101001 w 908013"/>
                <a:gd name="connsiteY81" fmla="*/ 1093797 h 1377235"/>
                <a:gd name="connsiteX82" fmla="*/ 101001 w 908013"/>
                <a:gd name="connsiteY82" fmla="*/ 1091963 h 1377235"/>
                <a:gd name="connsiteX83" fmla="*/ 108647 w 908013"/>
                <a:gd name="connsiteY83" fmla="*/ 1068110 h 1377235"/>
                <a:gd name="connsiteX84" fmla="*/ 187237 w 908013"/>
                <a:gd name="connsiteY84" fmla="*/ 812766 h 1377235"/>
                <a:gd name="connsiteX85" fmla="*/ 223628 w 908013"/>
                <a:gd name="connsiteY85" fmla="*/ 687387 h 1377235"/>
                <a:gd name="connsiteX86" fmla="*/ 399770 w 908013"/>
                <a:gd name="connsiteY86" fmla="*/ 218897 h 1377235"/>
                <a:gd name="connsiteX87" fmla="*/ 685084 w 908013"/>
                <a:gd name="connsiteY87" fmla="*/ 127157 h 1377235"/>
                <a:gd name="connsiteX88" fmla="*/ 712606 w 908013"/>
                <a:gd name="connsiteY88" fmla="*/ 140918 h 1377235"/>
                <a:gd name="connsiteX89" fmla="*/ 719028 w 908013"/>
                <a:gd name="connsiteY89" fmla="*/ 144893 h 1377235"/>
                <a:gd name="connsiteX90" fmla="*/ 738905 w 908013"/>
                <a:gd name="connsiteY90" fmla="*/ 158043 h 1377235"/>
                <a:gd name="connsiteX91" fmla="*/ 742269 w 908013"/>
                <a:gd name="connsiteY91" fmla="*/ 160489 h 1377235"/>
                <a:gd name="connsiteX92" fmla="*/ 759700 w 908013"/>
                <a:gd name="connsiteY92" fmla="*/ 175473 h 1377235"/>
                <a:gd name="connsiteX93" fmla="*/ 766734 w 908013"/>
                <a:gd name="connsiteY93" fmla="*/ 183118 h 1377235"/>
                <a:gd name="connsiteX94" fmla="*/ 773768 w 908013"/>
                <a:gd name="connsiteY94" fmla="*/ 191069 h 1377235"/>
                <a:gd name="connsiteX95" fmla="*/ 796703 w 908013"/>
                <a:gd name="connsiteY95" fmla="*/ 227460 h 1377235"/>
                <a:gd name="connsiteX96" fmla="*/ 796702 w 908013"/>
                <a:gd name="connsiteY96" fmla="*/ 227460 h 1377235"/>
                <a:gd name="connsiteX97" fmla="*/ 800678 w 908013"/>
                <a:gd name="connsiteY97" fmla="*/ 386477 h 1377235"/>
                <a:gd name="connsiteX98" fmla="*/ 565821 w 908013"/>
                <a:gd name="connsiteY98" fmla="*/ 1150983 h 1377235"/>
                <a:gd name="connsiteX99" fmla="*/ 575301 w 908013"/>
                <a:gd name="connsiteY99" fmla="*/ 1196242 h 1377235"/>
                <a:gd name="connsiteX100" fmla="*/ 575301 w 908013"/>
                <a:gd name="connsiteY100" fmla="*/ 1196241 h 1377235"/>
                <a:gd name="connsiteX101" fmla="*/ 581111 w 908013"/>
                <a:gd name="connsiteY101" fmla="*/ 1202052 h 1377235"/>
                <a:gd name="connsiteX102" fmla="*/ 585086 w 908013"/>
                <a:gd name="connsiteY102" fmla="*/ 1204804 h 1377235"/>
                <a:gd name="connsiteX103" fmla="*/ 588451 w 908013"/>
                <a:gd name="connsiteY103" fmla="*/ 1206945 h 1377235"/>
                <a:gd name="connsiteX104" fmla="*/ 597319 w 908013"/>
                <a:gd name="connsiteY104" fmla="*/ 1210614 h 1377235"/>
                <a:gd name="connsiteX105" fmla="*/ 658068 w 908013"/>
                <a:gd name="connsiteY105" fmla="*/ 1181269 h 1377235"/>
                <a:gd name="connsiteX106" fmla="*/ 658480 w 908013"/>
                <a:gd name="connsiteY106" fmla="*/ 1180034 h 1377235"/>
                <a:gd name="connsiteX107" fmla="*/ 892112 w 908013"/>
                <a:gd name="connsiteY107" fmla="*/ 420115 h 1377235"/>
                <a:gd name="connsiteX108" fmla="*/ 898840 w 908013"/>
                <a:gd name="connsiteY108" fmla="*/ 400850 h 1377235"/>
                <a:gd name="connsiteX109" fmla="*/ 900675 w 908013"/>
                <a:gd name="connsiteY109" fmla="*/ 393816 h 1377235"/>
                <a:gd name="connsiteX110" fmla="*/ 903733 w 908013"/>
                <a:gd name="connsiteY110" fmla="*/ 375162 h 1377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908013" h="1377235">
                  <a:moveTo>
                    <a:pt x="903733" y="375162"/>
                  </a:moveTo>
                  <a:cubicBezTo>
                    <a:pt x="903733" y="372716"/>
                    <a:pt x="903733" y="369964"/>
                    <a:pt x="903733" y="367212"/>
                  </a:cubicBezTo>
                  <a:cubicBezTo>
                    <a:pt x="903733" y="364460"/>
                    <a:pt x="905568" y="355897"/>
                    <a:pt x="906485" y="349781"/>
                  </a:cubicBezTo>
                  <a:lnTo>
                    <a:pt x="906485" y="342747"/>
                  </a:lnTo>
                  <a:cubicBezTo>
                    <a:pt x="906485" y="335714"/>
                    <a:pt x="906485" y="328680"/>
                    <a:pt x="908014" y="321647"/>
                  </a:cubicBezTo>
                  <a:cubicBezTo>
                    <a:pt x="907866" y="319917"/>
                    <a:pt x="907866" y="318178"/>
                    <a:pt x="908014" y="316447"/>
                  </a:cubicBezTo>
                  <a:cubicBezTo>
                    <a:pt x="908014" y="307275"/>
                    <a:pt x="908014" y="298100"/>
                    <a:pt x="908014" y="288926"/>
                  </a:cubicBezTo>
                  <a:lnTo>
                    <a:pt x="908014" y="288926"/>
                  </a:lnTo>
                  <a:cubicBezTo>
                    <a:pt x="906030" y="257400"/>
                    <a:pt x="898903" y="226411"/>
                    <a:pt x="886913" y="197186"/>
                  </a:cubicBezTo>
                  <a:lnTo>
                    <a:pt x="886913" y="197186"/>
                  </a:lnTo>
                  <a:cubicBezTo>
                    <a:pt x="854938" y="124575"/>
                    <a:pt x="795261" y="67762"/>
                    <a:pt x="721168" y="39392"/>
                  </a:cubicBezTo>
                  <a:cubicBezTo>
                    <a:pt x="437689" y="-82929"/>
                    <a:pt x="342279" y="112784"/>
                    <a:pt x="311088" y="177614"/>
                  </a:cubicBezTo>
                  <a:cubicBezTo>
                    <a:pt x="239888" y="333845"/>
                    <a:pt x="181293" y="495517"/>
                    <a:pt x="135863" y="661087"/>
                  </a:cubicBezTo>
                  <a:cubicBezTo>
                    <a:pt x="123019" y="703288"/>
                    <a:pt x="111093" y="745489"/>
                    <a:pt x="99167" y="788301"/>
                  </a:cubicBezTo>
                  <a:cubicBezTo>
                    <a:pt x="75620" y="870868"/>
                    <a:pt x="51462" y="956493"/>
                    <a:pt x="22410" y="1037225"/>
                  </a:cubicBezTo>
                  <a:cubicBezTo>
                    <a:pt x="1616" y="1095633"/>
                    <a:pt x="-16426" y="1164133"/>
                    <a:pt x="24856" y="1244559"/>
                  </a:cubicBezTo>
                  <a:lnTo>
                    <a:pt x="24856" y="1246699"/>
                  </a:lnTo>
                  <a:cubicBezTo>
                    <a:pt x="28385" y="1253520"/>
                    <a:pt x="32264" y="1260154"/>
                    <a:pt x="36477" y="1266576"/>
                  </a:cubicBezTo>
                  <a:cubicBezTo>
                    <a:pt x="79372" y="1330638"/>
                    <a:pt x="149471" y="1371275"/>
                    <a:pt x="226380" y="1376665"/>
                  </a:cubicBezTo>
                  <a:lnTo>
                    <a:pt x="238918" y="1376665"/>
                  </a:lnTo>
                  <a:cubicBezTo>
                    <a:pt x="252362" y="1377425"/>
                    <a:pt x="265839" y="1377425"/>
                    <a:pt x="279284" y="1376665"/>
                  </a:cubicBezTo>
                  <a:lnTo>
                    <a:pt x="290293" y="1376665"/>
                  </a:lnTo>
                  <a:cubicBezTo>
                    <a:pt x="298907" y="1376135"/>
                    <a:pt x="307484" y="1375114"/>
                    <a:pt x="315981" y="1373606"/>
                  </a:cubicBezTo>
                  <a:lnTo>
                    <a:pt x="327601" y="1371467"/>
                  </a:lnTo>
                  <a:cubicBezTo>
                    <a:pt x="335246" y="1369938"/>
                    <a:pt x="342891" y="1368102"/>
                    <a:pt x="349924" y="1365962"/>
                  </a:cubicBezTo>
                  <a:lnTo>
                    <a:pt x="360016" y="1362904"/>
                  </a:lnTo>
                  <a:cubicBezTo>
                    <a:pt x="367394" y="1360421"/>
                    <a:pt x="374641" y="1357563"/>
                    <a:pt x="381728" y="1354342"/>
                  </a:cubicBezTo>
                  <a:lnTo>
                    <a:pt x="389067" y="1350977"/>
                  </a:lnTo>
                  <a:cubicBezTo>
                    <a:pt x="397925" y="1346736"/>
                    <a:pt x="406505" y="1341935"/>
                    <a:pt x="414754" y="1336605"/>
                  </a:cubicBezTo>
                  <a:lnTo>
                    <a:pt x="414754" y="1336605"/>
                  </a:lnTo>
                  <a:cubicBezTo>
                    <a:pt x="422985" y="1331107"/>
                    <a:pt x="430852" y="1325080"/>
                    <a:pt x="438301" y="1318562"/>
                  </a:cubicBezTo>
                  <a:lnTo>
                    <a:pt x="442582" y="1314893"/>
                  </a:lnTo>
                  <a:cubicBezTo>
                    <a:pt x="448088" y="1309695"/>
                    <a:pt x="453592" y="1304496"/>
                    <a:pt x="458790" y="1298685"/>
                  </a:cubicBezTo>
                  <a:cubicBezTo>
                    <a:pt x="463989" y="1292875"/>
                    <a:pt x="462765" y="1294405"/>
                    <a:pt x="464600" y="1291958"/>
                  </a:cubicBezTo>
                  <a:cubicBezTo>
                    <a:pt x="466435" y="1289512"/>
                    <a:pt x="472857" y="1282172"/>
                    <a:pt x="476832" y="1276974"/>
                  </a:cubicBezTo>
                  <a:lnTo>
                    <a:pt x="482642" y="1269023"/>
                  </a:lnTo>
                  <a:cubicBezTo>
                    <a:pt x="486312" y="1263722"/>
                    <a:pt x="489676" y="1258524"/>
                    <a:pt x="492734" y="1253426"/>
                  </a:cubicBezTo>
                  <a:cubicBezTo>
                    <a:pt x="494645" y="1250684"/>
                    <a:pt x="496382" y="1247824"/>
                    <a:pt x="497933" y="1244864"/>
                  </a:cubicBezTo>
                  <a:cubicBezTo>
                    <a:pt x="501297" y="1239360"/>
                    <a:pt x="504355" y="1233549"/>
                    <a:pt x="507412" y="1227739"/>
                  </a:cubicBezTo>
                  <a:lnTo>
                    <a:pt x="511388" y="1220094"/>
                  </a:lnTo>
                  <a:cubicBezTo>
                    <a:pt x="515363" y="1212144"/>
                    <a:pt x="519033" y="1204193"/>
                    <a:pt x="522397" y="1195936"/>
                  </a:cubicBezTo>
                  <a:cubicBezTo>
                    <a:pt x="525761" y="1187679"/>
                    <a:pt x="526373" y="1186456"/>
                    <a:pt x="528208" y="1181564"/>
                  </a:cubicBezTo>
                  <a:cubicBezTo>
                    <a:pt x="530042" y="1176671"/>
                    <a:pt x="530960" y="1174530"/>
                    <a:pt x="532183" y="1170860"/>
                  </a:cubicBezTo>
                  <a:cubicBezTo>
                    <a:pt x="533406" y="1167191"/>
                    <a:pt x="536158" y="1159546"/>
                    <a:pt x="538299" y="1153735"/>
                  </a:cubicBezTo>
                  <a:cubicBezTo>
                    <a:pt x="540440" y="1147925"/>
                    <a:pt x="539828" y="1149149"/>
                    <a:pt x="540440" y="1146702"/>
                  </a:cubicBezTo>
                  <a:cubicBezTo>
                    <a:pt x="541051" y="1144256"/>
                    <a:pt x="544720" y="1133246"/>
                    <a:pt x="546861" y="1126825"/>
                  </a:cubicBezTo>
                  <a:lnTo>
                    <a:pt x="546861" y="1126825"/>
                  </a:lnTo>
                  <a:lnTo>
                    <a:pt x="546861" y="1126825"/>
                  </a:lnTo>
                  <a:cubicBezTo>
                    <a:pt x="553895" y="1103278"/>
                    <a:pt x="559705" y="1080343"/>
                    <a:pt x="565209" y="1058937"/>
                  </a:cubicBezTo>
                  <a:cubicBezTo>
                    <a:pt x="570714" y="1037530"/>
                    <a:pt x="576218" y="1015207"/>
                    <a:pt x="582334" y="995941"/>
                  </a:cubicBezTo>
                  <a:cubicBezTo>
                    <a:pt x="604046" y="925606"/>
                    <a:pt x="624841" y="854049"/>
                    <a:pt x="645941" y="781880"/>
                  </a:cubicBezTo>
                  <a:cubicBezTo>
                    <a:pt x="667041" y="709710"/>
                    <a:pt x="687224" y="641210"/>
                    <a:pt x="707101" y="571794"/>
                  </a:cubicBezTo>
                  <a:cubicBezTo>
                    <a:pt x="710772" y="559562"/>
                    <a:pt x="715359" y="545800"/>
                    <a:pt x="720251" y="530510"/>
                  </a:cubicBezTo>
                  <a:cubicBezTo>
                    <a:pt x="738079" y="479777"/>
                    <a:pt x="752785" y="427999"/>
                    <a:pt x="764287" y="375468"/>
                  </a:cubicBezTo>
                  <a:cubicBezTo>
                    <a:pt x="765340" y="368685"/>
                    <a:pt x="765952" y="361841"/>
                    <a:pt x="766122" y="354979"/>
                  </a:cubicBezTo>
                  <a:lnTo>
                    <a:pt x="766122" y="352533"/>
                  </a:lnTo>
                  <a:cubicBezTo>
                    <a:pt x="765879" y="315511"/>
                    <a:pt x="750393" y="280224"/>
                    <a:pt x="723310" y="254982"/>
                  </a:cubicBezTo>
                  <a:cubicBezTo>
                    <a:pt x="671440" y="209072"/>
                    <a:pt x="600776" y="190668"/>
                    <a:pt x="533101" y="205442"/>
                  </a:cubicBezTo>
                  <a:cubicBezTo>
                    <a:pt x="437078" y="225625"/>
                    <a:pt x="405581" y="329598"/>
                    <a:pt x="384480" y="398097"/>
                  </a:cubicBezTo>
                  <a:cubicBezTo>
                    <a:pt x="382034" y="406660"/>
                    <a:pt x="379587" y="414917"/>
                    <a:pt x="376835" y="422562"/>
                  </a:cubicBezTo>
                  <a:lnTo>
                    <a:pt x="173477" y="1042118"/>
                  </a:lnTo>
                  <a:cubicBezTo>
                    <a:pt x="165032" y="1067451"/>
                    <a:pt x="178723" y="1094833"/>
                    <a:pt x="204057" y="1103278"/>
                  </a:cubicBezTo>
                  <a:cubicBezTo>
                    <a:pt x="229391" y="1111723"/>
                    <a:pt x="256773" y="1098032"/>
                    <a:pt x="265217" y="1072698"/>
                  </a:cubicBezTo>
                  <a:lnTo>
                    <a:pt x="468576" y="453142"/>
                  </a:lnTo>
                  <a:cubicBezTo>
                    <a:pt x="471328" y="444886"/>
                    <a:pt x="474080" y="436017"/>
                    <a:pt x="476832" y="426843"/>
                  </a:cubicBezTo>
                  <a:cubicBezTo>
                    <a:pt x="492122" y="376998"/>
                    <a:pt x="512917" y="308497"/>
                    <a:pt x="552978" y="300241"/>
                  </a:cubicBezTo>
                  <a:cubicBezTo>
                    <a:pt x="561921" y="298352"/>
                    <a:pt x="571057" y="297531"/>
                    <a:pt x="580194" y="297795"/>
                  </a:cubicBezTo>
                  <a:lnTo>
                    <a:pt x="580193" y="297794"/>
                  </a:lnTo>
                  <a:cubicBezTo>
                    <a:pt x="606335" y="297484"/>
                    <a:pt x="631799" y="306116"/>
                    <a:pt x="652362" y="322258"/>
                  </a:cubicBezTo>
                  <a:lnTo>
                    <a:pt x="652363" y="322259"/>
                  </a:lnTo>
                  <a:cubicBezTo>
                    <a:pt x="653559" y="323193"/>
                    <a:pt x="654683" y="324216"/>
                    <a:pt x="655727" y="325317"/>
                  </a:cubicBezTo>
                  <a:cubicBezTo>
                    <a:pt x="666241" y="333460"/>
                    <a:pt x="671317" y="346800"/>
                    <a:pt x="668876" y="359873"/>
                  </a:cubicBezTo>
                  <a:cubicBezTo>
                    <a:pt x="658114" y="407895"/>
                    <a:pt x="644637" y="455269"/>
                    <a:pt x="628510" y="501766"/>
                  </a:cubicBezTo>
                  <a:cubicBezTo>
                    <a:pt x="623312" y="517361"/>
                    <a:pt x="618419" y="532345"/>
                    <a:pt x="614749" y="544272"/>
                  </a:cubicBezTo>
                  <a:cubicBezTo>
                    <a:pt x="593038" y="614300"/>
                    <a:pt x="572243" y="684940"/>
                    <a:pt x="551448" y="755580"/>
                  </a:cubicBezTo>
                  <a:cubicBezTo>
                    <a:pt x="530654" y="826220"/>
                    <a:pt x="509859" y="897473"/>
                    <a:pt x="488148" y="967502"/>
                  </a:cubicBezTo>
                  <a:cubicBezTo>
                    <a:pt x="481725" y="988296"/>
                    <a:pt x="475915" y="1011231"/>
                    <a:pt x="469799" y="1035084"/>
                  </a:cubicBezTo>
                  <a:cubicBezTo>
                    <a:pt x="430044" y="1190431"/>
                    <a:pt x="393043" y="1291652"/>
                    <a:pt x="241976" y="1282478"/>
                  </a:cubicBezTo>
                  <a:cubicBezTo>
                    <a:pt x="191385" y="1282031"/>
                    <a:pt x="144077" y="1257353"/>
                    <a:pt x="114762" y="1216118"/>
                  </a:cubicBezTo>
                  <a:cubicBezTo>
                    <a:pt x="102373" y="1197919"/>
                    <a:pt x="94798" y="1176878"/>
                    <a:pt x="92744" y="1154958"/>
                  </a:cubicBezTo>
                  <a:lnTo>
                    <a:pt x="92744" y="1154958"/>
                  </a:lnTo>
                  <a:cubicBezTo>
                    <a:pt x="91539" y="1134230"/>
                    <a:pt x="94342" y="1113464"/>
                    <a:pt x="101001" y="1093797"/>
                  </a:cubicBezTo>
                  <a:cubicBezTo>
                    <a:pt x="100868" y="1093193"/>
                    <a:pt x="100868" y="1092567"/>
                    <a:pt x="101001" y="1091963"/>
                  </a:cubicBezTo>
                  <a:cubicBezTo>
                    <a:pt x="103142" y="1084318"/>
                    <a:pt x="105895" y="1076367"/>
                    <a:pt x="108647" y="1068110"/>
                  </a:cubicBezTo>
                  <a:cubicBezTo>
                    <a:pt x="139227" y="984321"/>
                    <a:pt x="163385" y="897167"/>
                    <a:pt x="187237" y="812766"/>
                  </a:cubicBezTo>
                  <a:cubicBezTo>
                    <a:pt x="199164" y="770870"/>
                    <a:pt x="211091" y="728670"/>
                    <a:pt x="223628" y="687387"/>
                  </a:cubicBezTo>
                  <a:cubicBezTo>
                    <a:pt x="269775" y="526783"/>
                    <a:pt x="328676" y="370122"/>
                    <a:pt x="399770" y="218897"/>
                  </a:cubicBezTo>
                  <a:cubicBezTo>
                    <a:pt x="443500" y="127157"/>
                    <a:pt x="501297" y="47343"/>
                    <a:pt x="685084" y="127157"/>
                  </a:cubicBezTo>
                  <a:cubicBezTo>
                    <a:pt x="695175" y="131438"/>
                    <a:pt x="704044" y="136330"/>
                    <a:pt x="712606" y="140918"/>
                  </a:cubicBezTo>
                  <a:lnTo>
                    <a:pt x="719028" y="144893"/>
                  </a:lnTo>
                  <a:cubicBezTo>
                    <a:pt x="726062" y="149175"/>
                    <a:pt x="732789" y="153455"/>
                    <a:pt x="738905" y="158043"/>
                  </a:cubicBezTo>
                  <a:lnTo>
                    <a:pt x="742269" y="160489"/>
                  </a:lnTo>
                  <a:cubicBezTo>
                    <a:pt x="748346" y="165165"/>
                    <a:pt x="754164" y="170168"/>
                    <a:pt x="759700" y="175473"/>
                  </a:cubicBezTo>
                  <a:cubicBezTo>
                    <a:pt x="762201" y="177873"/>
                    <a:pt x="764550" y="180427"/>
                    <a:pt x="766734" y="183118"/>
                  </a:cubicBezTo>
                  <a:cubicBezTo>
                    <a:pt x="769238" y="185623"/>
                    <a:pt x="771587" y="188278"/>
                    <a:pt x="773768" y="191069"/>
                  </a:cubicBezTo>
                  <a:cubicBezTo>
                    <a:pt x="782942" y="202165"/>
                    <a:pt x="790650" y="214396"/>
                    <a:pt x="796703" y="227460"/>
                  </a:cubicBezTo>
                  <a:lnTo>
                    <a:pt x="796702" y="227460"/>
                  </a:lnTo>
                  <a:cubicBezTo>
                    <a:pt x="818248" y="278022"/>
                    <a:pt x="819670" y="334902"/>
                    <a:pt x="800678" y="386477"/>
                  </a:cubicBezTo>
                  <a:lnTo>
                    <a:pt x="565821" y="1150983"/>
                  </a:lnTo>
                  <a:cubicBezTo>
                    <a:pt x="560847" y="1166690"/>
                    <a:pt x="564441" y="1183853"/>
                    <a:pt x="575301" y="1196242"/>
                  </a:cubicBezTo>
                  <a:lnTo>
                    <a:pt x="575301" y="1196241"/>
                  </a:lnTo>
                  <a:lnTo>
                    <a:pt x="581111" y="1202052"/>
                  </a:lnTo>
                  <a:lnTo>
                    <a:pt x="585086" y="1204804"/>
                  </a:lnTo>
                  <a:lnTo>
                    <a:pt x="588451" y="1206945"/>
                  </a:lnTo>
                  <a:cubicBezTo>
                    <a:pt x="591268" y="1208479"/>
                    <a:pt x="594241" y="1209709"/>
                    <a:pt x="597319" y="1210614"/>
                  </a:cubicBezTo>
                  <a:cubicBezTo>
                    <a:pt x="622198" y="1219286"/>
                    <a:pt x="649397" y="1206148"/>
                    <a:pt x="658068" y="1181269"/>
                  </a:cubicBezTo>
                  <a:cubicBezTo>
                    <a:pt x="658211" y="1180859"/>
                    <a:pt x="658348" y="1180447"/>
                    <a:pt x="658480" y="1180034"/>
                  </a:cubicBezTo>
                  <a:lnTo>
                    <a:pt x="892112" y="420115"/>
                  </a:lnTo>
                  <a:cubicBezTo>
                    <a:pt x="894558" y="413999"/>
                    <a:pt x="896699" y="407578"/>
                    <a:pt x="898840" y="400850"/>
                  </a:cubicBezTo>
                  <a:lnTo>
                    <a:pt x="900675" y="393816"/>
                  </a:lnTo>
                  <a:cubicBezTo>
                    <a:pt x="901286" y="385560"/>
                    <a:pt x="902509" y="380361"/>
                    <a:pt x="903733" y="375162"/>
                  </a:cubicBezTo>
                  <a:close/>
                </a:path>
              </a:pathLst>
            </a:custGeom>
            <a:solidFill>
              <a:srgbClr val="65BFFF">
                <a:alpha val="20000"/>
              </a:srgbClr>
            </a:solidFill>
            <a:ln w="30569"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41E08E3C-EB63-462E-B778-5CAE15219DC8}"/>
                </a:ext>
              </a:extLst>
            </p:cNvPr>
            <p:cNvSpPr/>
            <p:nvPr/>
          </p:nvSpPr>
          <p:spPr>
            <a:xfrm>
              <a:off x="12612105" y="12756598"/>
              <a:ext cx="1037855" cy="1572629"/>
            </a:xfrm>
            <a:custGeom>
              <a:avLst/>
              <a:gdLst>
                <a:gd name="connsiteX0" fmla="*/ 227621 w 910223"/>
                <a:gd name="connsiteY0" fmla="*/ 1376359 h 1377119"/>
                <a:gd name="connsiteX1" fmla="*/ 239853 w 910223"/>
                <a:gd name="connsiteY1" fmla="*/ 1376359 h 1377119"/>
                <a:gd name="connsiteX2" fmla="*/ 567061 w 910223"/>
                <a:gd name="connsiteY2" fmla="*/ 1056797 h 1377119"/>
                <a:gd name="connsiteX3" fmla="*/ 583881 w 910223"/>
                <a:gd name="connsiteY3" fmla="*/ 993800 h 1377119"/>
                <a:gd name="connsiteX4" fmla="*/ 647793 w 910223"/>
                <a:gd name="connsiteY4" fmla="*/ 779739 h 1377119"/>
                <a:gd name="connsiteX5" fmla="*/ 708954 w 910223"/>
                <a:gd name="connsiteY5" fmla="*/ 569653 h 1377119"/>
                <a:gd name="connsiteX6" fmla="*/ 722103 w 910223"/>
                <a:gd name="connsiteY6" fmla="*/ 528369 h 1377119"/>
                <a:gd name="connsiteX7" fmla="*/ 765833 w 910223"/>
                <a:gd name="connsiteY7" fmla="*/ 373327 h 1377119"/>
                <a:gd name="connsiteX8" fmla="*/ 724855 w 910223"/>
                <a:gd name="connsiteY8" fmla="*/ 252841 h 1377119"/>
                <a:gd name="connsiteX9" fmla="*/ 534646 w 910223"/>
                <a:gd name="connsiteY9" fmla="*/ 203301 h 1377119"/>
                <a:gd name="connsiteX10" fmla="*/ 386333 w 910223"/>
                <a:gd name="connsiteY10" fmla="*/ 395957 h 1377119"/>
                <a:gd name="connsiteX11" fmla="*/ 378688 w 910223"/>
                <a:gd name="connsiteY11" fmla="*/ 420421 h 1377119"/>
                <a:gd name="connsiteX12" fmla="*/ 175328 w 910223"/>
                <a:gd name="connsiteY12" fmla="*/ 1039671 h 1377119"/>
                <a:gd name="connsiteX13" fmla="*/ 205909 w 910223"/>
                <a:gd name="connsiteY13" fmla="*/ 1100831 h 1377119"/>
                <a:gd name="connsiteX14" fmla="*/ 267069 w 910223"/>
                <a:gd name="connsiteY14" fmla="*/ 1070251 h 1377119"/>
                <a:gd name="connsiteX15" fmla="*/ 470428 w 910223"/>
                <a:gd name="connsiteY15" fmla="*/ 450696 h 1377119"/>
                <a:gd name="connsiteX16" fmla="*/ 478685 w 910223"/>
                <a:gd name="connsiteY16" fmla="*/ 424397 h 1377119"/>
                <a:gd name="connsiteX17" fmla="*/ 554524 w 910223"/>
                <a:gd name="connsiteY17" fmla="*/ 297795 h 1377119"/>
                <a:gd name="connsiteX18" fmla="*/ 658497 w 910223"/>
                <a:gd name="connsiteY18" fmla="*/ 322259 h 1377119"/>
                <a:gd name="connsiteX19" fmla="*/ 671646 w 910223"/>
                <a:gd name="connsiteY19" fmla="*/ 357121 h 1377119"/>
                <a:gd name="connsiteX20" fmla="*/ 630975 w 910223"/>
                <a:gd name="connsiteY20" fmla="*/ 499013 h 1377119"/>
                <a:gd name="connsiteX21" fmla="*/ 617213 w 910223"/>
                <a:gd name="connsiteY21" fmla="*/ 541519 h 1377119"/>
                <a:gd name="connsiteX22" fmla="*/ 554218 w 910223"/>
                <a:gd name="connsiteY22" fmla="*/ 752829 h 1377119"/>
                <a:gd name="connsiteX23" fmla="*/ 490917 w 910223"/>
                <a:gd name="connsiteY23" fmla="*/ 964750 h 1377119"/>
                <a:gd name="connsiteX24" fmla="*/ 472568 w 910223"/>
                <a:gd name="connsiteY24" fmla="*/ 1032332 h 1377119"/>
                <a:gd name="connsiteX25" fmla="*/ 244746 w 910223"/>
                <a:gd name="connsiteY25" fmla="*/ 1279726 h 1377119"/>
                <a:gd name="connsiteX26" fmla="*/ 117532 w 910223"/>
                <a:gd name="connsiteY26" fmla="*/ 1213061 h 1377119"/>
                <a:gd name="connsiteX27" fmla="*/ 112028 w 910223"/>
                <a:gd name="connsiteY27" fmla="*/ 1067805 h 1377119"/>
                <a:gd name="connsiteX28" fmla="*/ 190619 w 910223"/>
                <a:gd name="connsiteY28" fmla="*/ 812460 h 1377119"/>
                <a:gd name="connsiteX29" fmla="*/ 226704 w 910223"/>
                <a:gd name="connsiteY29" fmla="*/ 687081 h 1377119"/>
                <a:gd name="connsiteX30" fmla="*/ 396424 w 910223"/>
                <a:gd name="connsiteY30" fmla="*/ 219203 h 1377119"/>
                <a:gd name="connsiteX31" fmla="*/ 681737 w 910223"/>
                <a:gd name="connsiteY31" fmla="*/ 127463 h 1377119"/>
                <a:gd name="connsiteX32" fmla="*/ 800832 w 910223"/>
                <a:gd name="connsiteY32" fmla="*/ 377790 h 1377119"/>
                <a:gd name="connsiteX33" fmla="*/ 797636 w 910223"/>
                <a:gd name="connsiteY33" fmla="*/ 386171 h 1377119"/>
                <a:gd name="connsiteX34" fmla="*/ 562474 w 910223"/>
                <a:gd name="connsiteY34" fmla="*/ 1150677 h 1377119"/>
                <a:gd name="connsiteX35" fmla="*/ 596472 w 910223"/>
                <a:gd name="connsiteY35" fmla="*/ 1209450 h 1377119"/>
                <a:gd name="connsiteX36" fmla="*/ 654215 w 910223"/>
                <a:gd name="connsiteY36" fmla="*/ 1178811 h 1377119"/>
                <a:gd name="connsiteX37" fmla="*/ 889377 w 910223"/>
                <a:gd name="connsiteY37" fmla="*/ 417975 h 1377119"/>
                <a:gd name="connsiteX38" fmla="*/ 728738 w 910223"/>
                <a:gd name="connsiteY38" fmla="*/ 42186 h 1377119"/>
                <a:gd name="connsiteX39" fmla="*/ 721491 w 910223"/>
                <a:gd name="connsiteY39" fmla="*/ 39392 h 1377119"/>
                <a:gd name="connsiteX40" fmla="*/ 311105 w 910223"/>
                <a:gd name="connsiteY40" fmla="*/ 177615 h 1377119"/>
                <a:gd name="connsiteX41" fmla="*/ 135880 w 910223"/>
                <a:gd name="connsiteY41" fmla="*/ 661088 h 1377119"/>
                <a:gd name="connsiteX42" fmla="*/ 99184 w 910223"/>
                <a:gd name="connsiteY42" fmla="*/ 788301 h 1377119"/>
                <a:gd name="connsiteX43" fmla="*/ 22733 w 910223"/>
                <a:gd name="connsiteY43" fmla="*/ 1037225 h 1377119"/>
                <a:gd name="connsiteX44" fmla="*/ 37412 w 910223"/>
                <a:gd name="connsiteY44" fmla="*/ 1266577 h 1377119"/>
                <a:gd name="connsiteX45" fmla="*/ 227621 w 910223"/>
                <a:gd name="connsiteY45" fmla="*/ 1376359 h 137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10223" h="1377119">
                  <a:moveTo>
                    <a:pt x="227621" y="1376359"/>
                  </a:moveTo>
                  <a:lnTo>
                    <a:pt x="239853" y="1376359"/>
                  </a:lnTo>
                  <a:cubicBezTo>
                    <a:pt x="481437" y="1391038"/>
                    <a:pt x="532811" y="1189820"/>
                    <a:pt x="567061" y="1056797"/>
                  </a:cubicBezTo>
                  <a:cubicBezTo>
                    <a:pt x="572566" y="1034473"/>
                    <a:pt x="578071" y="1013066"/>
                    <a:pt x="583881" y="993800"/>
                  </a:cubicBezTo>
                  <a:cubicBezTo>
                    <a:pt x="605899" y="923160"/>
                    <a:pt x="626693" y="851909"/>
                    <a:pt x="647793" y="779739"/>
                  </a:cubicBezTo>
                  <a:cubicBezTo>
                    <a:pt x="668894" y="707570"/>
                    <a:pt x="689077" y="639070"/>
                    <a:pt x="708954" y="569653"/>
                  </a:cubicBezTo>
                  <a:cubicBezTo>
                    <a:pt x="712623" y="557421"/>
                    <a:pt x="717210" y="543354"/>
                    <a:pt x="722103" y="528369"/>
                  </a:cubicBezTo>
                  <a:cubicBezTo>
                    <a:pt x="739939" y="477664"/>
                    <a:pt x="754545" y="425880"/>
                    <a:pt x="765833" y="373327"/>
                  </a:cubicBezTo>
                  <a:cubicBezTo>
                    <a:pt x="773635" y="328804"/>
                    <a:pt x="758184" y="283376"/>
                    <a:pt x="724855" y="252841"/>
                  </a:cubicBezTo>
                  <a:cubicBezTo>
                    <a:pt x="673009" y="206886"/>
                    <a:pt x="602323" y="188476"/>
                    <a:pt x="534646" y="203301"/>
                  </a:cubicBezTo>
                  <a:cubicBezTo>
                    <a:pt x="438931" y="223485"/>
                    <a:pt x="407127" y="325623"/>
                    <a:pt x="386333" y="395957"/>
                  </a:cubicBezTo>
                  <a:lnTo>
                    <a:pt x="378688" y="420421"/>
                  </a:lnTo>
                  <a:lnTo>
                    <a:pt x="175328" y="1039671"/>
                  </a:lnTo>
                  <a:cubicBezTo>
                    <a:pt x="166884" y="1065004"/>
                    <a:pt x="180575" y="1092386"/>
                    <a:pt x="205909" y="1100831"/>
                  </a:cubicBezTo>
                  <a:cubicBezTo>
                    <a:pt x="231242" y="1109276"/>
                    <a:pt x="258624" y="1095585"/>
                    <a:pt x="267069" y="1070251"/>
                  </a:cubicBezTo>
                  <a:lnTo>
                    <a:pt x="470428" y="450696"/>
                  </a:lnTo>
                  <a:cubicBezTo>
                    <a:pt x="473181" y="442439"/>
                    <a:pt x="475627" y="433571"/>
                    <a:pt x="478685" y="424397"/>
                  </a:cubicBezTo>
                  <a:cubicBezTo>
                    <a:pt x="493669" y="374551"/>
                    <a:pt x="514463" y="306051"/>
                    <a:pt x="554524" y="297795"/>
                  </a:cubicBezTo>
                  <a:cubicBezTo>
                    <a:pt x="591099" y="289588"/>
                    <a:pt x="629419" y="298604"/>
                    <a:pt x="658497" y="322259"/>
                  </a:cubicBezTo>
                  <a:cubicBezTo>
                    <a:pt x="668838" y="330663"/>
                    <a:pt x="673861" y="343980"/>
                    <a:pt x="671646" y="357121"/>
                  </a:cubicBezTo>
                  <a:cubicBezTo>
                    <a:pt x="660872" y="405172"/>
                    <a:pt x="647291" y="452550"/>
                    <a:pt x="630975" y="499013"/>
                  </a:cubicBezTo>
                  <a:cubicBezTo>
                    <a:pt x="626082" y="514609"/>
                    <a:pt x="621189" y="529593"/>
                    <a:pt x="617213" y="541519"/>
                  </a:cubicBezTo>
                  <a:cubicBezTo>
                    <a:pt x="595807" y="611242"/>
                    <a:pt x="575012" y="682189"/>
                    <a:pt x="554218" y="752829"/>
                  </a:cubicBezTo>
                  <a:cubicBezTo>
                    <a:pt x="533424" y="823469"/>
                    <a:pt x="512628" y="894721"/>
                    <a:pt x="490917" y="964750"/>
                  </a:cubicBezTo>
                  <a:cubicBezTo>
                    <a:pt x="484495" y="985544"/>
                    <a:pt x="478685" y="1008479"/>
                    <a:pt x="472568" y="1032332"/>
                  </a:cubicBezTo>
                  <a:cubicBezTo>
                    <a:pt x="432814" y="1187680"/>
                    <a:pt x="395506" y="1288900"/>
                    <a:pt x="244746" y="1279726"/>
                  </a:cubicBezTo>
                  <a:cubicBezTo>
                    <a:pt x="194074" y="1279310"/>
                    <a:pt x="146712" y="1254489"/>
                    <a:pt x="117532" y="1213061"/>
                  </a:cubicBezTo>
                  <a:cubicBezTo>
                    <a:pt x="86952" y="1163827"/>
                    <a:pt x="90315" y="1128354"/>
                    <a:pt x="112028" y="1067805"/>
                  </a:cubicBezTo>
                  <a:cubicBezTo>
                    <a:pt x="142608" y="984015"/>
                    <a:pt x="166766" y="896862"/>
                    <a:pt x="190619" y="812460"/>
                  </a:cubicBezTo>
                  <a:cubicBezTo>
                    <a:pt x="202545" y="770259"/>
                    <a:pt x="214166" y="728364"/>
                    <a:pt x="226704" y="687081"/>
                  </a:cubicBezTo>
                  <a:cubicBezTo>
                    <a:pt x="270937" y="526917"/>
                    <a:pt x="327686" y="370477"/>
                    <a:pt x="396424" y="219203"/>
                  </a:cubicBezTo>
                  <a:cubicBezTo>
                    <a:pt x="440459" y="128991"/>
                    <a:pt x="498256" y="47649"/>
                    <a:pt x="681737" y="127463"/>
                  </a:cubicBezTo>
                  <a:cubicBezTo>
                    <a:pt x="783750" y="163702"/>
                    <a:pt x="837070" y="275777"/>
                    <a:pt x="800832" y="377790"/>
                  </a:cubicBezTo>
                  <a:cubicBezTo>
                    <a:pt x="799830" y="380607"/>
                    <a:pt x="798766" y="383402"/>
                    <a:pt x="797636" y="386171"/>
                  </a:cubicBezTo>
                  <a:lnTo>
                    <a:pt x="562474" y="1150677"/>
                  </a:lnTo>
                  <a:cubicBezTo>
                    <a:pt x="555633" y="1176295"/>
                    <a:pt x="570855" y="1202609"/>
                    <a:pt x="596472" y="1209450"/>
                  </a:cubicBezTo>
                  <a:cubicBezTo>
                    <a:pt x="620774" y="1215940"/>
                    <a:pt x="645965" y="1202573"/>
                    <a:pt x="654215" y="1178811"/>
                  </a:cubicBezTo>
                  <a:lnTo>
                    <a:pt x="889377" y="417975"/>
                  </a:lnTo>
                  <a:cubicBezTo>
                    <a:pt x="948790" y="269845"/>
                    <a:pt x="876869" y="101598"/>
                    <a:pt x="728738" y="42186"/>
                  </a:cubicBezTo>
                  <a:cubicBezTo>
                    <a:pt x="726334" y="41222"/>
                    <a:pt x="723919" y="40290"/>
                    <a:pt x="721491" y="39392"/>
                  </a:cubicBezTo>
                  <a:cubicBezTo>
                    <a:pt x="438013" y="-82929"/>
                    <a:pt x="342602" y="112784"/>
                    <a:pt x="311105" y="177615"/>
                  </a:cubicBezTo>
                  <a:cubicBezTo>
                    <a:pt x="240040" y="333900"/>
                    <a:pt x="181449" y="495562"/>
                    <a:pt x="135880" y="661088"/>
                  </a:cubicBezTo>
                  <a:cubicBezTo>
                    <a:pt x="123343" y="702983"/>
                    <a:pt x="111416" y="745489"/>
                    <a:pt x="99184" y="788301"/>
                  </a:cubicBezTo>
                  <a:cubicBezTo>
                    <a:pt x="75943" y="870868"/>
                    <a:pt x="51785" y="956493"/>
                    <a:pt x="22733" y="1037225"/>
                  </a:cubicBezTo>
                  <a:cubicBezTo>
                    <a:pt x="-202" y="1101137"/>
                    <a:pt x="-19773" y="1176671"/>
                    <a:pt x="37412" y="1266577"/>
                  </a:cubicBezTo>
                  <a:cubicBezTo>
                    <a:pt x="80567" y="1330466"/>
                    <a:pt x="150712" y="1370952"/>
                    <a:pt x="227621" y="1376359"/>
                  </a:cubicBezTo>
                  <a:close/>
                </a:path>
              </a:pathLst>
            </a:custGeom>
            <a:solidFill>
              <a:srgbClr val="0176AB"/>
            </a:solidFill>
            <a:ln w="30569"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297BF0AE-0C74-4A14-AD74-47177B44E464}"/>
                </a:ext>
              </a:extLst>
            </p:cNvPr>
            <p:cNvSpPr/>
            <p:nvPr/>
          </p:nvSpPr>
          <p:spPr>
            <a:xfrm>
              <a:off x="12617456" y="12812356"/>
              <a:ext cx="1031046" cy="1516860"/>
            </a:xfrm>
            <a:custGeom>
              <a:avLst/>
              <a:gdLst>
                <a:gd name="connsiteX0" fmla="*/ 93881 w 904251"/>
                <a:gd name="connsiteY0" fmla="*/ 973721 h 1328283"/>
                <a:gd name="connsiteX1" fmla="*/ 172471 w 904251"/>
                <a:gd name="connsiteY1" fmla="*/ 718682 h 1328283"/>
                <a:gd name="connsiteX2" fmla="*/ 208862 w 904251"/>
                <a:gd name="connsiteY2" fmla="*/ 592997 h 1328283"/>
                <a:gd name="connsiteX3" fmla="*/ 378582 w 904251"/>
                <a:gd name="connsiteY3" fmla="*/ 124508 h 1328283"/>
                <a:gd name="connsiteX4" fmla="*/ 663896 w 904251"/>
                <a:gd name="connsiteY4" fmla="*/ 32767 h 1328283"/>
                <a:gd name="connsiteX5" fmla="*/ 790192 w 904251"/>
                <a:gd name="connsiteY5" fmla="*/ 179552 h 1328283"/>
                <a:gd name="connsiteX6" fmla="*/ 678268 w 904251"/>
                <a:gd name="connsiteY6" fmla="*/ 79555 h 1328283"/>
                <a:gd name="connsiteX7" fmla="*/ 392955 w 904251"/>
                <a:gd name="connsiteY7" fmla="*/ 171296 h 1328283"/>
                <a:gd name="connsiteX8" fmla="*/ 223235 w 904251"/>
                <a:gd name="connsiteY8" fmla="*/ 640702 h 1328283"/>
                <a:gd name="connsiteX9" fmla="*/ 187150 w 904251"/>
                <a:gd name="connsiteY9" fmla="*/ 766081 h 1328283"/>
                <a:gd name="connsiteX10" fmla="*/ 108559 w 904251"/>
                <a:gd name="connsiteY10" fmla="*/ 1021426 h 1328283"/>
                <a:gd name="connsiteX11" fmla="*/ 92045 w 904251"/>
                <a:gd name="connsiteY11" fmla="*/ 1107356 h 1328283"/>
                <a:gd name="connsiteX12" fmla="*/ 93881 w 904251"/>
                <a:gd name="connsiteY12" fmla="*/ 973721 h 1328283"/>
                <a:gd name="connsiteX13" fmla="*/ 651358 w 904251"/>
                <a:gd name="connsiteY13" fmla="*/ 272516 h 1328283"/>
                <a:gd name="connsiteX14" fmla="*/ 653499 w 904251"/>
                <a:gd name="connsiteY14" fmla="*/ 263342 h 1328283"/>
                <a:gd name="connsiteX15" fmla="*/ 640349 w 904251"/>
                <a:gd name="connsiteY15" fmla="*/ 228480 h 1328283"/>
                <a:gd name="connsiteX16" fmla="*/ 536682 w 904251"/>
                <a:gd name="connsiteY16" fmla="*/ 204017 h 1328283"/>
                <a:gd name="connsiteX17" fmla="*/ 460537 w 904251"/>
                <a:gd name="connsiteY17" fmla="*/ 330313 h 1328283"/>
                <a:gd name="connsiteX18" fmla="*/ 452281 w 904251"/>
                <a:gd name="connsiteY18" fmla="*/ 356612 h 1328283"/>
                <a:gd name="connsiteX19" fmla="*/ 248922 w 904251"/>
                <a:gd name="connsiteY19" fmla="*/ 976168 h 1328283"/>
                <a:gd name="connsiteX20" fmla="*/ 187827 w 904251"/>
                <a:gd name="connsiteY20" fmla="*/ 1006770 h 1328283"/>
                <a:gd name="connsiteX21" fmla="*/ 187761 w 904251"/>
                <a:gd name="connsiteY21" fmla="*/ 1006748 h 1328283"/>
                <a:gd name="connsiteX22" fmla="*/ 171248 w 904251"/>
                <a:gd name="connsiteY22" fmla="*/ 997268 h 1328283"/>
                <a:gd name="connsiteX23" fmla="*/ 208440 w 904251"/>
                <a:gd name="connsiteY23" fmla="*/ 1053555 h 1328283"/>
                <a:gd name="connsiteX24" fmla="*/ 262988 w 904251"/>
                <a:gd name="connsiteY24" fmla="*/ 1022649 h 1328283"/>
                <a:gd name="connsiteX25" fmla="*/ 466348 w 904251"/>
                <a:gd name="connsiteY25" fmla="*/ 403093 h 1328283"/>
                <a:gd name="connsiteX26" fmla="*/ 474604 w 904251"/>
                <a:gd name="connsiteY26" fmla="*/ 376795 h 1328283"/>
                <a:gd name="connsiteX27" fmla="*/ 550443 w 904251"/>
                <a:gd name="connsiteY27" fmla="*/ 250192 h 1328283"/>
                <a:gd name="connsiteX28" fmla="*/ 651358 w 904251"/>
                <a:gd name="connsiteY28" fmla="*/ 272516 h 1328283"/>
                <a:gd name="connsiteX29" fmla="*/ 559617 w 904251"/>
                <a:gd name="connsiteY29" fmla="*/ 1103993 h 1328283"/>
                <a:gd name="connsiteX30" fmla="*/ 591726 w 904251"/>
                <a:gd name="connsiteY30" fmla="*/ 1160566 h 1328283"/>
                <a:gd name="connsiteX31" fmla="*/ 652864 w 904251"/>
                <a:gd name="connsiteY31" fmla="*/ 1130052 h 1328283"/>
                <a:gd name="connsiteX32" fmla="*/ 652886 w 904251"/>
                <a:gd name="connsiteY32" fmla="*/ 1129986 h 1328283"/>
                <a:gd name="connsiteX33" fmla="*/ 884685 w 904251"/>
                <a:gd name="connsiteY33" fmla="*/ 369150 h 1328283"/>
                <a:gd name="connsiteX34" fmla="*/ 882544 w 904251"/>
                <a:gd name="connsiteY34" fmla="*/ 148360 h 1328283"/>
                <a:gd name="connsiteX35" fmla="*/ 870006 w 904251"/>
                <a:gd name="connsiteY35" fmla="*/ 322668 h 1328283"/>
                <a:gd name="connsiteX36" fmla="*/ 636374 w 904251"/>
                <a:gd name="connsiteY36" fmla="*/ 1082281 h 1328283"/>
                <a:gd name="connsiteX37" fmla="*/ 575862 w 904251"/>
                <a:gd name="connsiteY37" fmla="*/ 1113078 h 1328283"/>
                <a:gd name="connsiteX38" fmla="*/ 575213 w 904251"/>
                <a:gd name="connsiteY38" fmla="*/ 1112861 h 1328283"/>
                <a:gd name="connsiteX39" fmla="*/ 558700 w 904251"/>
                <a:gd name="connsiteY39" fmla="*/ 1103075 h 1328283"/>
                <a:gd name="connsiteX40" fmla="*/ 916 w 904251"/>
                <a:gd name="connsiteY40" fmla="*/ 1137631 h 1328283"/>
                <a:gd name="connsiteX41" fmla="*/ 33638 w 904251"/>
                <a:gd name="connsiteY41" fmla="*/ 1217445 h 1328283"/>
                <a:gd name="connsiteX42" fmla="*/ 223847 w 904251"/>
                <a:gd name="connsiteY42" fmla="*/ 1327534 h 1328283"/>
                <a:gd name="connsiteX43" fmla="*/ 236079 w 904251"/>
                <a:gd name="connsiteY43" fmla="*/ 1327534 h 1328283"/>
                <a:gd name="connsiteX44" fmla="*/ 544633 w 904251"/>
                <a:gd name="connsiteY44" fmla="*/ 1075858 h 1328283"/>
                <a:gd name="connsiteX45" fmla="*/ 544633 w 904251"/>
                <a:gd name="connsiteY45" fmla="*/ 1053229 h 1328283"/>
                <a:gd name="connsiteX46" fmla="*/ 633315 w 904251"/>
                <a:gd name="connsiteY46" fmla="*/ 766693 h 1328283"/>
                <a:gd name="connsiteX47" fmla="*/ 643101 w 904251"/>
                <a:gd name="connsiteY47" fmla="*/ 734278 h 1328283"/>
                <a:gd name="connsiteX48" fmla="*/ 704262 w 904251"/>
                <a:gd name="connsiteY48" fmla="*/ 524192 h 1328283"/>
                <a:gd name="connsiteX49" fmla="*/ 717411 w 904251"/>
                <a:gd name="connsiteY49" fmla="*/ 482908 h 1328283"/>
                <a:gd name="connsiteX50" fmla="*/ 761141 w 904251"/>
                <a:gd name="connsiteY50" fmla="*/ 327866 h 1328283"/>
                <a:gd name="connsiteX51" fmla="*/ 747685 w 904251"/>
                <a:gd name="connsiteY51" fmla="*/ 245299 h 1328283"/>
                <a:gd name="connsiteX52" fmla="*/ 747685 w 904251"/>
                <a:gd name="connsiteY52" fmla="*/ 281384 h 1328283"/>
                <a:gd name="connsiteX53" fmla="*/ 703650 w 904251"/>
                <a:gd name="connsiteY53" fmla="*/ 436426 h 1328283"/>
                <a:gd name="connsiteX54" fmla="*/ 690500 w 904251"/>
                <a:gd name="connsiteY54" fmla="*/ 477709 h 1328283"/>
                <a:gd name="connsiteX55" fmla="*/ 627811 w 904251"/>
                <a:gd name="connsiteY55" fmla="*/ 687796 h 1328283"/>
                <a:gd name="connsiteX56" fmla="*/ 563899 w 904251"/>
                <a:gd name="connsiteY56" fmla="*/ 901858 h 1328283"/>
                <a:gd name="connsiteX57" fmla="*/ 547079 w 904251"/>
                <a:gd name="connsiteY57" fmla="*/ 964853 h 1328283"/>
                <a:gd name="connsiteX58" fmla="*/ 220177 w 904251"/>
                <a:gd name="connsiteY58" fmla="*/ 1284416 h 1328283"/>
                <a:gd name="connsiteX59" fmla="*/ 207639 w 904251"/>
                <a:gd name="connsiteY59" fmla="*/ 1284416 h 1328283"/>
                <a:gd name="connsiteX60" fmla="*/ 17736 w 904251"/>
                <a:gd name="connsiteY60" fmla="*/ 1174633 h 1328283"/>
                <a:gd name="connsiteX61" fmla="*/ 0 w 904251"/>
                <a:gd name="connsiteY61" fmla="*/ 1137631 h 132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04251" h="1328283">
                  <a:moveTo>
                    <a:pt x="93881" y="973721"/>
                  </a:moveTo>
                  <a:cubicBezTo>
                    <a:pt x="124461" y="889931"/>
                    <a:pt x="148619" y="802777"/>
                    <a:pt x="172471" y="718682"/>
                  </a:cubicBezTo>
                  <a:cubicBezTo>
                    <a:pt x="184398" y="676481"/>
                    <a:pt x="196018" y="634586"/>
                    <a:pt x="208862" y="592997"/>
                  </a:cubicBezTo>
                  <a:cubicBezTo>
                    <a:pt x="252824" y="432549"/>
                    <a:pt x="309579" y="275884"/>
                    <a:pt x="378582" y="124508"/>
                  </a:cubicBezTo>
                  <a:cubicBezTo>
                    <a:pt x="422312" y="32767"/>
                    <a:pt x="480109" y="-47047"/>
                    <a:pt x="663896" y="32767"/>
                  </a:cubicBezTo>
                  <a:cubicBezTo>
                    <a:pt x="750438" y="70686"/>
                    <a:pt x="781630" y="128177"/>
                    <a:pt x="790192" y="179552"/>
                  </a:cubicBezTo>
                  <a:cubicBezTo>
                    <a:pt x="766777" y="133338"/>
                    <a:pt x="726818" y="97636"/>
                    <a:pt x="678268" y="79555"/>
                  </a:cubicBezTo>
                  <a:cubicBezTo>
                    <a:pt x="494787" y="46"/>
                    <a:pt x="436991" y="81390"/>
                    <a:pt x="392955" y="171296"/>
                  </a:cubicBezTo>
                  <a:cubicBezTo>
                    <a:pt x="324141" y="323064"/>
                    <a:pt x="267392" y="480019"/>
                    <a:pt x="223235" y="640702"/>
                  </a:cubicBezTo>
                  <a:cubicBezTo>
                    <a:pt x="210696" y="681986"/>
                    <a:pt x="199077" y="723881"/>
                    <a:pt x="187150" y="766081"/>
                  </a:cubicBezTo>
                  <a:cubicBezTo>
                    <a:pt x="163297" y="850482"/>
                    <a:pt x="138528" y="937636"/>
                    <a:pt x="108559" y="1021426"/>
                  </a:cubicBezTo>
                  <a:cubicBezTo>
                    <a:pt x="96949" y="1048551"/>
                    <a:pt x="91317" y="1077859"/>
                    <a:pt x="92045" y="1107356"/>
                  </a:cubicBezTo>
                  <a:cubicBezTo>
                    <a:pt x="69111" y="1063321"/>
                    <a:pt x="74003" y="1029071"/>
                    <a:pt x="93881" y="973721"/>
                  </a:cubicBezTo>
                  <a:close/>
                  <a:moveTo>
                    <a:pt x="651358" y="272516"/>
                  </a:moveTo>
                  <a:cubicBezTo>
                    <a:pt x="651358" y="269458"/>
                    <a:pt x="652887" y="266094"/>
                    <a:pt x="653499" y="263342"/>
                  </a:cubicBezTo>
                  <a:cubicBezTo>
                    <a:pt x="655712" y="250201"/>
                    <a:pt x="650690" y="236886"/>
                    <a:pt x="640349" y="228480"/>
                  </a:cubicBezTo>
                  <a:cubicBezTo>
                    <a:pt x="611344" y="204919"/>
                    <a:pt x="573161" y="195908"/>
                    <a:pt x="536682" y="204017"/>
                  </a:cubicBezTo>
                  <a:cubicBezTo>
                    <a:pt x="496317" y="212273"/>
                    <a:pt x="475521" y="280467"/>
                    <a:pt x="460537" y="330313"/>
                  </a:cubicBezTo>
                  <a:cubicBezTo>
                    <a:pt x="457479" y="339793"/>
                    <a:pt x="455033" y="348661"/>
                    <a:pt x="452281" y="356612"/>
                  </a:cubicBezTo>
                  <a:lnTo>
                    <a:pt x="248922" y="976168"/>
                  </a:lnTo>
                  <a:cubicBezTo>
                    <a:pt x="240501" y="1001489"/>
                    <a:pt x="213149" y="1015190"/>
                    <a:pt x="187827" y="1006770"/>
                  </a:cubicBezTo>
                  <a:cubicBezTo>
                    <a:pt x="187805" y="1006763"/>
                    <a:pt x="187784" y="1006755"/>
                    <a:pt x="187761" y="1006748"/>
                  </a:cubicBezTo>
                  <a:cubicBezTo>
                    <a:pt x="181750" y="1004566"/>
                    <a:pt x="176163" y="1001358"/>
                    <a:pt x="171248" y="997268"/>
                  </a:cubicBezTo>
                  <a:cubicBezTo>
                    <a:pt x="165975" y="1023082"/>
                    <a:pt x="182627" y="1048282"/>
                    <a:pt x="208440" y="1053555"/>
                  </a:cubicBezTo>
                  <a:cubicBezTo>
                    <a:pt x="231789" y="1058325"/>
                    <a:pt x="255077" y="1045130"/>
                    <a:pt x="262988" y="1022649"/>
                  </a:cubicBezTo>
                  <a:lnTo>
                    <a:pt x="466348" y="403093"/>
                  </a:lnTo>
                  <a:cubicBezTo>
                    <a:pt x="469100" y="394837"/>
                    <a:pt x="471546" y="385968"/>
                    <a:pt x="474604" y="376795"/>
                  </a:cubicBezTo>
                  <a:cubicBezTo>
                    <a:pt x="489589" y="326949"/>
                    <a:pt x="510383" y="258449"/>
                    <a:pt x="550443" y="250192"/>
                  </a:cubicBezTo>
                  <a:cubicBezTo>
                    <a:pt x="585728" y="242359"/>
                    <a:pt x="622670" y="250531"/>
                    <a:pt x="651358" y="272516"/>
                  </a:cubicBezTo>
                  <a:close/>
                  <a:moveTo>
                    <a:pt x="559617" y="1103993"/>
                  </a:moveTo>
                  <a:cubicBezTo>
                    <a:pt x="553810" y="1128356"/>
                    <a:pt x="567832" y="1153060"/>
                    <a:pt x="591726" y="1160566"/>
                  </a:cubicBezTo>
                  <a:cubicBezTo>
                    <a:pt x="617035" y="1169023"/>
                    <a:pt x="644408" y="1155362"/>
                    <a:pt x="652864" y="1130052"/>
                  </a:cubicBezTo>
                  <a:cubicBezTo>
                    <a:pt x="652871" y="1130030"/>
                    <a:pt x="652879" y="1130008"/>
                    <a:pt x="652886" y="1129986"/>
                  </a:cubicBezTo>
                  <a:lnTo>
                    <a:pt x="884685" y="369150"/>
                  </a:lnTo>
                  <a:cubicBezTo>
                    <a:pt x="911493" y="297855"/>
                    <a:pt x="910730" y="219122"/>
                    <a:pt x="882544" y="148360"/>
                  </a:cubicBezTo>
                  <a:cubicBezTo>
                    <a:pt x="895042" y="206472"/>
                    <a:pt x="890692" y="266944"/>
                    <a:pt x="870006" y="322668"/>
                  </a:cubicBezTo>
                  <a:lnTo>
                    <a:pt x="636374" y="1082281"/>
                  </a:lnTo>
                  <a:cubicBezTo>
                    <a:pt x="628168" y="1107495"/>
                    <a:pt x="601076" y="1121283"/>
                    <a:pt x="575862" y="1113078"/>
                  </a:cubicBezTo>
                  <a:cubicBezTo>
                    <a:pt x="575645" y="1113007"/>
                    <a:pt x="575429" y="1112935"/>
                    <a:pt x="575213" y="1112861"/>
                  </a:cubicBezTo>
                  <a:cubicBezTo>
                    <a:pt x="569056" y="1110853"/>
                    <a:pt x="563418" y="1107512"/>
                    <a:pt x="558700" y="1103075"/>
                  </a:cubicBezTo>
                  <a:close/>
                  <a:moveTo>
                    <a:pt x="916" y="1137631"/>
                  </a:moveTo>
                  <a:cubicBezTo>
                    <a:pt x="6774" y="1166036"/>
                    <a:pt x="17871" y="1193103"/>
                    <a:pt x="33638" y="1217445"/>
                  </a:cubicBezTo>
                  <a:cubicBezTo>
                    <a:pt x="76727" y="1281451"/>
                    <a:pt x="146883" y="1322056"/>
                    <a:pt x="223847" y="1327534"/>
                  </a:cubicBezTo>
                  <a:lnTo>
                    <a:pt x="236079" y="1327534"/>
                  </a:lnTo>
                  <a:cubicBezTo>
                    <a:pt x="439131" y="1339766"/>
                    <a:pt x="507631" y="1200015"/>
                    <a:pt x="544633" y="1075858"/>
                  </a:cubicBezTo>
                  <a:cubicBezTo>
                    <a:pt x="542806" y="1068426"/>
                    <a:pt x="542806" y="1060662"/>
                    <a:pt x="544633" y="1053229"/>
                  </a:cubicBezTo>
                  <a:lnTo>
                    <a:pt x="633315" y="766693"/>
                  </a:lnTo>
                  <a:cubicBezTo>
                    <a:pt x="636680" y="755684"/>
                    <a:pt x="639737" y="744981"/>
                    <a:pt x="643101" y="734278"/>
                  </a:cubicBezTo>
                  <a:cubicBezTo>
                    <a:pt x="663591" y="663944"/>
                    <a:pt x="684385" y="593608"/>
                    <a:pt x="704262" y="524192"/>
                  </a:cubicBezTo>
                  <a:cubicBezTo>
                    <a:pt x="707931" y="511960"/>
                    <a:pt x="712518" y="497892"/>
                    <a:pt x="717411" y="482908"/>
                  </a:cubicBezTo>
                  <a:cubicBezTo>
                    <a:pt x="735247" y="432203"/>
                    <a:pt x="749853" y="380418"/>
                    <a:pt x="761141" y="327866"/>
                  </a:cubicBezTo>
                  <a:cubicBezTo>
                    <a:pt x="766044" y="299613"/>
                    <a:pt x="761304" y="270534"/>
                    <a:pt x="747685" y="245299"/>
                  </a:cubicBezTo>
                  <a:cubicBezTo>
                    <a:pt x="749363" y="257269"/>
                    <a:pt x="749363" y="269414"/>
                    <a:pt x="747685" y="281384"/>
                  </a:cubicBezTo>
                  <a:cubicBezTo>
                    <a:pt x="736143" y="333904"/>
                    <a:pt x="721438" y="385679"/>
                    <a:pt x="703650" y="436426"/>
                  </a:cubicBezTo>
                  <a:cubicBezTo>
                    <a:pt x="698758" y="451411"/>
                    <a:pt x="694171" y="467007"/>
                    <a:pt x="690500" y="477709"/>
                  </a:cubicBezTo>
                  <a:cubicBezTo>
                    <a:pt x="669095" y="547127"/>
                    <a:pt x="648300" y="617461"/>
                    <a:pt x="627811" y="687796"/>
                  </a:cubicBezTo>
                  <a:cubicBezTo>
                    <a:pt x="607322" y="758130"/>
                    <a:pt x="585917" y="830299"/>
                    <a:pt x="563899" y="901858"/>
                  </a:cubicBezTo>
                  <a:cubicBezTo>
                    <a:pt x="558088" y="921123"/>
                    <a:pt x="552584" y="942529"/>
                    <a:pt x="547079" y="964853"/>
                  </a:cubicBezTo>
                  <a:cubicBezTo>
                    <a:pt x="512829" y="1097876"/>
                    <a:pt x="461455" y="1298789"/>
                    <a:pt x="220177" y="1284416"/>
                  </a:cubicBezTo>
                  <a:lnTo>
                    <a:pt x="207639" y="1284416"/>
                  </a:lnTo>
                  <a:cubicBezTo>
                    <a:pt x="130771" y="1279143"/>
                    <a:pt x="60664" y="1238614"/>
                    <a:pt x="17736" y="1174633"/>
                  </a:cubicBezTo>
                  <a:cubicBezTo>
                    <a:pt x="10925" y="1162750"/>
                    <a:pt x="4997" y="1150383"/>
                    <a:pt x="0" y="1137631"/>
                  </a:cubicBezTo>
                  <a:close/>
                </a:path>
              </a:pathLst>
            </a:custGeom>
            <a:solidFill>
              <a:srgbClr val="DC3258">
                <a:alpha val="50000"/>
              </a:srgbClr>
            </a:solidFill>
            <a:ln w="30569"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322F2BE4-2CEA-4758-BB30-90A0EB4F40C0}"/>
                </a:ext>
              </a:extLst>
            </p:cNvPr>
            <p:cNvSpPr/>
            <p:nvPr/>
          </p:nvSpPr>
          <p:spPr>
            <a:xfrm>
              <a:off x="13522004" y="12906352"/>
              <a:ext cx="90633" cy="186152"/>
            </a:xfrm>
            <a:custGeom>
              <a:avLst/>
              <a:gdLst>
                <a:gd name="connsiteX0" fmla="*/ 77920 w 79487"/>
                <a:gd name="connsiteY0" fmla="*/ 108250 h 163010"/>
                <a:gd name="connsiteX1" fmla="*/ 57126 w 79487"/>
                <a:gd name="connsiteY1" fmla="*/ 162682 h 163010"/>
                <a:gd name="connsiteX2" fmla="*/ 17372 w 79487"/>
                <a:gd name="connsiteY2" fmla="*/ 120175 h 163010"/>
                <a:gd name="connsiteX3" fmla="*/ 37860 w 79487"/>
                <a:gd name="connsiteY3" fmla="*/ 65438 h 163010"/>
                <a:gd name="connsiteX4" fmla="*/ 77920 w 79487"/>
                <a:gd name="connsiteY4" fmla="*/ 108250 h 163010"/>
                <a:gd name="connsiteX5" fmla="*/ 5445 w 79487"/>
                <a:gd name="connsiteY5" fmla="*/ 2442 h 163010"/>
                <a:gd name="connsiteX6" fmla="*/ 8503 w 79487"/>
                <a:gd name="connsiteY6" fmla="*/ 36997 h 163010"/>
                <a:gd name="connsiteX7" fmla="*/ 39083 w 79487"/>
                <a:gd name="connsiteY7" fmla="*/ 49535 h 163010"/>
                <a:gd name="connsiteX8" fmla="*/ 36331 w 79487"/>
                <a:gd name="connsiteY8" fmla="*/ 14979 h 163010"/>
                <a:gd name="connsiteX9" fmla="*/ 5445 w 79487"/>
                <a:gd name="connsiteY9" fmla="*/ 2442 h 16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487" h="163010">
                  <a:moveTo>
                    <a:pt x="77920" y="108250"/>
                  </a:moveTo>
                  <a:cubicBezTo>
                    <a:pt x="83424" y="135160"/>
                    <a:pt x="73944" y="159624"/>
                    <a:pt x="57126" y="162682"/>
                  </a:cubicBezTo>
                  <a:cubicBezTo>
                    <a:pt x="40307" y="165741"/>
                    <a:pt x="22570" y="147086"/>
                    <a:pt x="17372" y="120175"/>
                  </a:cubicBezTo>
                  <a:cubicBezTo>
                    <a:pt x="12173" y="93266"/>
                    <a:pt x="21346" y="68801"/>
                    <a:pt x="37860" y="65438"/>
                  </a:cubicBezTo>
                  <a:cubicBezTo>
                    <a:pt x="54374" y="62073"/>
                    <a:pt x="72722" y="81339"/>
                    <a:pt x="77920" y="108250"/>
                  </a:cubicBezTo>
                  <a:close/>
                  <a:moveTo>
                    <a:pt x="5445" y="2442"/>
                  </a:moveTo>
                  <a:cubicBezTo>
                    <a:pt x="-2811" y="8558"/>
                    <a:pt x="-1589" y="23848"/>
                    <a:pt x="8503" y="36997"/>
                  </a:cubicBezTo>
                  <a:cubicBezTo>
                    <a:pt x="18594" y="50147"/>
                    <a:pt x="32662" y="55652"/>
                    <a:pt x="39083" y="49535"/>
                  </a:cubicBezTo>
                  <a:cubicBezTo>
                    <a:pt x="45505" y="43420"/>
                    <a:pt x="45811" y="27824"/>
                    <a:pt x="36331" y="14979"/>
                  </a:cubicBezTo>
                  <a:cubicBezTo>
                    <a:pt x="26852" y="2136"/>
                    <a:pt x="13701" y="-3674"/>
                    <a:pt x="5445" y="2442"/>
                  </a:cubicBezTo>
                  <a:close/>
                </a:path>
              </a:pathLst>
            </a:custGeom>
            <a:solidFill>
              <a:srgbClr val="0176AB"/>
            </a:solidFill>
            <a:ln w="30569"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6DC5B484-839D-4E5C-8984-C50038DF61EB}"/>
                </a:ext>
              </a:extLst>
            </p:cNvPr>
            <p:cNvSpPr/>
            <p:nvPr/>
          </p:nvSpPr>
          <p:spPr>
            <a:xfrm>
              <a:off x="12624388" y="13985159"/>
              <a:ext cx="94950" cy="184593"/>
            </a:xfrm>
            <a:custGeom>
              <a:avLst/>
              <a:gdLst>
                <a:gd name="connsiteX0" fmla="*/ 2176 w 83273"/>
                <a:gd name="connsiteY0" fmla="*/ 55892 h 161644"/>
                <a:gd name="connsiteX1" fmla="*/ 20830 w 83273"/>
                <a:gd name="connsiteY1" fmla="*/ 541 h 161644"/>
                <a:gd name="connsiteX2" fmla="*/ 62114 w 83273"/>
                <a:gd name="connsiteY2" fmla="*/ 41519 h 161644"/>
                <a:gd name="connsiteX3" fmla="*/ 43766 w 83273"/>
                <a:gd name="connsiteY3" fmla="*/ 96869 h 161644"/>
                <a:gd name="connsiteX4" fmla="*/ 2176 w 83273"/>
                <a:gd name="connsiteY4" fmla="*/ 55892 h 161644"/>
                <a:gd name="connsiteX5" fmla="*/ 78321 w 83273"/>
                <a:gd name="connsiteY5" fmla="*/ 158947 h 161644"/>
                <a:gd name="connsiteX6" fmla="*/ 74346 w 83273"/>
                <a:gd name="connsiteY6" fmla="*/ 124391 h 161644"/>
                <a:gd name="connsiteX7" fmla="*/ 41625 w 83273"/>
                <a:gd name="connsiteY7" fmla="*/ 113076 h 161644"/>
                <a:gd name="connsiteX8" fmla="*/ 45906 w 83273"/>
                <a:gd name="connsiteY8" fmla="*/ 147326 h 161644"/>
                <a:gd name="connsiteX9" fmla="*/ 79850 w 83273"/>
                <a:gd name="connsiteY9" fmla="*/ 158947 h 161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273" h="161644">
                  <a:moveTo>
                    <a:pt x="2176" y="55892"/>
                  </a:moveTo>
                  <a:cubicBezTo>
                    <a:pt x="-4246" y="29287"/>
                    <a:pt x="4011" y="4517"/>
                    <a:pt x="20830" y="541"/>
                  </a:cubicBezTo>
                  <a:cubicBezTo>
                    <a:pt x="37649" y="-3434"/>
                    <a:pt x="55997" y="14914"/>
                    <a:pt x="62114" y="41519"/>
                  </a:cubicBezTo>
                  <a:cubicBezTo>
                    <a:pt x="68229" y="68123"/>
                    <a:pt x="60278" y="92893"/>
                    <a:pt x="43766" y="96869"/>
                  </a:cubicBezTo>
                  <a:cubicBezTo>
                    <a:pt x="27252" y="100845"/>
                    <a:pt x="8292" y="82496"/>
                    <a:pt x="2176" y="55892"/>
                  </a:cubicBezTo>
                  <a:close/>
                  <a:moveTo>
                    <a:pt x="78321" y="158947"/>
                  </a:moveTo>
                  <a:cubicBezTo>
                    <a:pt x="86272" y="152525"/>
                    <a:pt x="84437" y="136929"/>
                    <a:pt x="74346" y="124391"/>
                  </a:cubicBezTo>
                  <a:cubicBezTo>
                    <a:pt x="64254" y="111854"/>
                    <a:pt x="49576" y="106655"/>
                    <a:pt x="41625" y="113076"/>
                  </a:cubicBezTo>
                  <a:cubicBezTo>
                    <a:pt x="33674" y="119499"/>
                    <a:pt x="35508" y="134789"/>
                    <a:pt x="45906" y="147326"/>
                  </a:cubicBezTo>
                  <a:cubicBezTo>
                    <a:pt x="56304" y="159864"/>
                    <a:pt x="70676" y="165369"/>
                    <a:pt x="79850" y="158947"/>
                  </a:cubicBezTo>
                  <a:close/>
                </a:path>
              </a:pathLst>
            </a:custGeom>
            <a:solidFill>
              <a:srgbClr val="0176AB"/>
            </a:solidFill>
            <a:ln w="30569" cap="flat">
              <a:noFill/>
              <a:prstDash val="solid"/>
              <a:miter/>
            </a:ln>
          </p:spPr>
          <p:txBody>
            <a:bodyPr rtlCol="0" anchor="ctr"/>
            <a:lstStyle/>
            <a:p>
              <a:endParaRPr lang="en-US"/>
            </a:p>
          </p:txBody>
        </p:sp>
        <p:grpSp>
          <p:nvGrpSpPr>
            <p:cNvPr id="376" name="Graphic 2">
              <a:extLst>
                <a:ext uri="{FF2B5EF4-FFF2-40B4-BE49-F238E27FC236}">
                  <a16:creationId xmlns:a16="http://schemas.microsoft.com/office/drawing/2014/main" id="{8D1FE79D-77A3-4255-894F-59067E4E2F15}"/>
                </a:ext>
              </a:extLst>
            </p:cNvPr>
            <p:cNvGrpSpPr/>
            <p:nvPr/>
          </p:nvGrpSpPr>
          <p:grpSpPr>
            <a:xfrm>
              <a:off x="21926572" y="1689933"/>
              <a:ext cx="3254929" cy="3569669"/>
              <a:chOff x="19380378" y="1978391"/>
              <a:chExt cx="2854647" cy="3125886"/>
            </a:xfrm>
          </p:grpSpPr>
          <p:sp>
            <p:nvSpPr>
              <p:cNvPr id="377" name="Freeform: Shape 376">
                <a:extLst>
                  <a:ext uri="{FF2B5EF4-FFF2-40B4-BE49-F238E27FC236}">
                    <a16:creationId xmlns:a16="http://schemas.microsoft.com/office/drawing/2014/main" id="{6CB9CFFE-72F1-4C50-BAE6-D0AD6C1C8226}"/>
                  </a:ext>
                </a:extLst>
              </p:cNvPr>
              <p:cNvSpPr/>
              <p:nvPr/>
            </p:nvSpPr>
            <p:spPr>
              <a:xfrm>
                <a:off x="19380378" y="2052927"/>
                <a:ext cx="2812771" cy="3051349"/>
              </a:xfrm>
              <a:custGeom>
                <a:avLst/>
                <a:gdLst>
                  <a:gd name="connsiteX0" fmla="*/ 2812771 w 2812771"/>
                  <a:gd name="connsiteY0" fmla="*/ 2436327 h 3051349"/>
                  <a:gd name="connsiteX1" fmla="*/ 2812771 w 2812771"/>
                  <a:gd name="connsiteY1" fmla="*/ 2416144 h 3051349"/>
                  <a:gd name="connsiteX2" fmla="*/ 2812771 w 2812771"/>
                  <a:gd name="connsiteY2" fmla="*/ 2400243 h 3051349"/>
                  <a:gd name="connsiteX3" fmla="*/ 2812771 w 2812771"/>
                  <a:gd name="connsiteY3" fmla="*/ 2381283 h 3051349"/>
                  <a:gd name="connsiteX4" fmla="*/ 2812771 w 2812771"/>
                  <a:gd name="connsiteY4" fmla="*/ 2365381 h 3051349"/>
                  <a:gd name="connsiteX5" fmla="*/ 2812771 w 2812771"/>
                  <a:gd name="connsiteY5" fmla="*/ 2347033 h 3051349"/>
                  <a:gd name="connsiteX6" fmla="*/ 2812771 w 2812771"/>
                  <a:gd name="connsiteY6" fmla="*/ 2330825 h 3051349"/>
                  <a:gd name="connsiteX7" fmla="*/ 2810631 w 2812771"/>
                  <a:gd name="connsiteY7" fmla="*/ 2312783 h 3051349"/>
                  <a:gd name="connsiteX8" fmla="*/ 2808490 w 2812771"/>
                  <a:gd name="connsiteY8" fmla="*/ 2296881 h 3051349"/>
                  <a:gd name="connsiteX9" fmla="*/ 2805737 w 2812771"/>
                  <a:gd name="connsiteY9" fmla="*/ 2278533 h 3051349"/>
                  <a:gd name="connsiteX10" fmla="*/ 2802985 w 2812771"/>
                  <a:gd name="connsiteY10" fmla="*/ 2263243 h 3051349"/>
                  <a:gd name="connsiteX11" fmla="*/ 2799316 w 2812771"/>
                  <a:gd name="connsiteY11" fmla="*/ 2244589 h 3051349"/>
                  <a:gd name="connsiteX12" fmla="*/ 2796257 w 2812771"/>
                  <a:gd name="connsiteY12" fmla="*/ 2230217 h 3051349"/>
                  <a:gd name="connsiteX13" fmla="*/ 2791671 w 2812771"/>
                  <a:gd name="connsiteY13" fmla="*/ 2210645 h 3051349"/>
                  <a:gd name="connsiteX14" fmla="*/ 2788612 w 2812771"/>
                  <a:gd name="connsiteY14" fmla="*/ 2197802 h 3051349"/>
                  <a:gd name="connsiteX15" fmla="*/ 2781885 w 2812771"/>
                  <a:gd name="connsiteY15" fmla="*/ 2174255 h 3051349"/>
                  <a:gd name="connsiteX16" fmla="*/ 2779744 w 2812771"/>
                  <a:gd name="connsiteY16" fmla="*/ 2165998 h 3051349"/>
                  <a:gd name="connsiteX17" fmla="*/ 2769958 w 2812771"/>
                  <a:gd name="connsiteY17" fmla="*/ 2135418 h 3051349"/>
                  <a:gd name="connsiteX18" fmla="*/ 2766595 w 2812771"/>
                  <a:gd name="connsiteY18" fmla="*/ 2125326 h 3051349"/>
                  <a:gd name="connsiteX19" fmla="*/ 2759256 w 2812771"/>
                  <a:gd name="connsiteY19" fmla="*/ 2104837 h 3051349"/>
                  <a:gd name="connsiteX20" fmla="*/ 2754668 w 2812771"/>
                  <a:gd name="connsiteY20" fmla="*/ 2093217 h 3051349"/>
                  <a:gd name="connsiteX21" fmla="*/ 2747635 w 2812771"/>
                  <a:gd name="connsiteY21" fmla="*/ 2075175 h 3051349"/>
                  <a:gd name="connsiteX22" fmla="*/ 2742741 w 2812771"/>
                  <a:gd name="connsiteY22" fmla="*/ 2063248 h 3051349"/>
                  <a:gd name="connsiteX23" fmla="*/ 2735709 w 2812771"/>
                  <a:gd name="connsiteY23" fmla="*/ 2046429 h 3051349"/>
                  <a:gd name="connsiteX24" fmla="*/ 2730510 w 2812771"/>
                  <a:gd name="connsiteY24" fmla="*/ 2034809 h 3051349"/>
                  <a:gd name="connsiteX25" fmla="*/ 2723170 w 2812771"/>
                  <a:gd name="connsiteY25" fmla="*/ 2018601 h 3051349"/>
                  <a:gd name="connsiteX26" fmla="*/ 2717665 w 2812771"/>
                  <a:gd name="connsiteY26" fmla="*/ 2007592 h 3051349"/>
                  <a:gd name="connsiteX27" fmla="*/ 2710020 w 2812771"/>
                  <a:gd name="connsiteY27" fmla="*/ 1991996 h 3051349"/>
                  <a:gd name="connsiteX28" fmla="*/ 2704822 w 2812771"/>
                  <a:gd name="connsiteY28" fmla="*/ 1981599 h 3051349"/>
                  <a:gd name="connsiteX29" fmla="*/ 2696565 w 2812771"/>
                  <a:gd name="connsiteY29" fmla="*/ 1966615 h 3051349"/>
                  <a:gd name="connsiteX30" fmla="*/ 2691367 w 2812771"/>
                  <a:gd name="connsiteY30" fmla="*/ 1956829 h 3051349"/>
                  <a:gd name="connsiteX31" fmla="*/ 2682499 w 2812771"/>
                  <a:gd name="connsiteY31" fmla="*/ 1940927 h 3051349"/>
                  <a:gd name="connsiteX32" fmla="*/ 2678218 w 2812771"/>
                  <a:gd name="connsiteY32" fmla="*/ 1933894 h 3051349"/>
                  <a:gd name="connsiteX33" fmla="*/ 2665068 w 2812771"/>
                  <a:gd name="connsiteY33" fmla="*/ 1911876 h 3051349"/>
                  <a:gd name="connsiteX34" fmla="*/ 2651919 w 2812771"/>
                  <a:gd name="connsiteY34" fmla="*/ 1891693 h 3051349"/>
                  <a:gd name="connsiteX35" fmla="*/ 2648860 w 2812771"/>
                  <a:gd name="connsiteY35" fmla="*/ 1886495 h 3051349"/>
                  <a:gd name="connsiteX36" fmla="*/ 2645190 w 2812771"/>
                  <a:gd name="connsiteY36" fmla="*/ 1880990 h 3051349"/>
                  <a:gd name="connsiteX37" fmla="*/ 2633570 w 2812771"/>
                  <a:gd name="connsiteY37" fmla="*/ 1852245 h 3051349"/>
                  <a:gd name="connsiteX38" fmla="*/ 2629594 w 2812771"/>
                  <a:gd name="connsiteY38" fmla="*/ 1843682 h 3051349"/>
                  <a:gd name="connsiteX39" fmla="*/ 2613694 w 2812771"/>
                  <a:gd name="connsiteY39" fmla="*/ 1809432 h 3051349"/>
                  <a:gd name="connsiteX40" fmla="*/ 2613694 w 2812771"/>
                  <a:gd name="connsiteY40" fmla="*/ 1807291 h 3051349"/>
                  <a:gd name="connsiteX41" fmla="*/ 2594428 w 2812771"/>
                  <a:gd name="connsiteY41" fmla="*/ 1772430 h 3051349"/>
                  <a:gd name="connsiteX42" fmla="*/ 2589230 w 2812771"/>
                  <a:gd name="connsiteY42" fmla="*/ 1763868 h 3051349"/>
                  <a:gd name="connsiteX43" fmla="*/ 2568130 w 2812771"/>
                  <a:gd name="connsiteY43" fmla="*/ 1729924 h 3051349"/>
                  <a:gd name="connsiteX44" fmla="*/ 2563848 w 2812771"/>
                  <a:gd name="connsiteY44" fmla="*/ 1724114 h 3051349"/>
                  <a:gd name="connsiteX45" fmla="*/ 2563848 w 2812771"/>
                  <a:gd name="connsiteY45" fmla="*/ 1721667 h 3051349"/>
                  <a:gd name="connsiteX46" fmla="*/ 2559260 w 2812771"/>
                  <a:gd name="connsiteY46" fmla="*/ 1715551 h 3051349"/>
                  <a:gd name="connsiteX47" fmla="*/ 2557119 w 2812771"/>
                  <a:gd name="connsiteY47" fmla="*/ 1713105 h 3051349"/>
                  <a:gd name="connsiteX48" fmla="*/ 2551309 w 2812771"/>
                  <a:gd name="connsiteY48" fmla="*/ 1705154 h 3051349"/>
                  <a:gd name="connsiteX49" fmla="*/ 2549168 w 2812771"/>
                  <a:gd name="connsiteY49" fmla="*/ 1702707 h 3051349"/>
                  <a:gd name="connsiteX50" fmla="*/ 2406053 w 2812771"/>
                  <a:gd name="connsiteY50" fmla="*/ 1519226 h 3051349"/>
                  <a:gd name="connsiteX51" fmla="*/ 2406053 w 2812771"/>
                  <a:gd name="connsiteY51" fmla="*/ 1519226 h 3051349"/>
                  <a:gd name="connsiteX52" fmla="*/ 2395655 w 2812771"/>
                  <a:gd name="connsiteY52" fmla="*/ 1504242 h 3051349"/>
                  <a:gd name="connsiteX53" fmla="*/ 2408194 w 2812771"/>
                  <a:gd name="connsiteY53" fmla="*/ 1528400 h 3051349"/>
                  <a:gd name="connsiteX54" fmla="*/ 2408194 w 2812771"/>
                  <a:gd name="connsiteY54" fmla="*/ 1528400 h 3051349"/>
                  <a:gd name="connsiteX55" fmla="*/ 2415228 w 2812771"/>
                  <a:gd name="connsiteY55" fmla="*/ 1543384 h 3051349"/>
                  <a:gd name="connsiteX56" fmla="*/ 2410947 w 2812771"/>
                  <a:gd name="connsiteY56" fmla="*/ 1537574 h 3051349"/>
                  <a:gd name="connsiteX57" fmla="*/ 2391681 w 2812771"/>
                  <a:gd name="connsiteY57" fmla="*/ 1510969 h 3051349"/>
                  <a:gd name="connsiteX58" fmla="*/ 2368134 w 2812771"/>
                  <a:gd name="connsiteY58" fmla="*/ 1480389 h 3051349"/>
                  <a:gd name="connsiteX59" fmla="*/ 2347951 w 2812771"/>
                  <a:gd name="connsiteY59" fmla="*/ 1453173 h 3051349"/>
                  <a:gd name="connsiteX60" fmla="*/ 2322875 w 2812771"/>
                  <a:gd name="connsiteY60" fmla="*/ 1419534 h 3051349"/>
                  <a:gd name="connsiteX61" fmla="*/ 2302081 w 2812771"/>
                  <a:gd name="connsiteY61" fmla="*/ 1392318 h 3051349"/>
                  <a:gd name="connsiteX62" fmla="*/ 2274864 w 2812771"/>
                  <a:gd name="connsiteY62" fmla="*/ 1356845 h 3051349"/>
                  <a:gd name="connsiteX63" fmla="*/ 2253764 w 2812771"/>
                  <a:gd name="connsiteY63" fmla="*/ 1329629 h 3051349"/>
                  <a:gd name="connsiteX64" fmla="*/ 2223184 w 2812771"/>
                  <a:gd name="connsiteY64" fmla="*/ 1292321 h 3051349"/>
                  <a:gd name="connsiteX65" fmla="*/ 2202083 w 2812771"/>
                  <a:gd name="connsiteY65" fmla="*/ 1265716 h 3051349"/>
                  <a:gd name="connsiteX66" fmla="*/ 2171503 w 2812771"/>
                  <a:gd name="connsiteY66" fmla="*/ 1226267 h 3051349"/>
                  <a:gd name="connsiteX67" fmla="*/ 2150402 w 2812771"/>
                  <a:gd name="connsiteY67" fmla="*/ 1200274 h 3051349"/>
                  <a:gd name="connsiteX68" fmla="*/ 2117071 w 2812771"/>
                  <a:gd name="connsiteY68" fmla="*/ 1159297 h 3051349"/>
                  <a:gd name="connsiteX69" fmla="*/ 2096275 w 2812771"/>
                  <a:gd name="connsiteY69" fmla="*/ 1133915 h 3051349"/>
                  <a:gd name="connsiteX70" fmla="*/ 2060496 w 2812771"/>
                  <a:gd name="connsiteY70" fmla="*/ 1091408 h 3051349"/>
                  <a:gd name="connsiteX71" fmla="*/ 2040314 w 2812771"/>
                  <a:gd name="connsiteY71" fmla="*/ 1067250 h 3051349"/>
                  <a:gd name="connsiteX72" fmla="*/ 2002395 w 2812771"/>
                  <a:gd name="connsiteY72" fmla="*/ 1022909 h 3051349"/>
                  <a:gd name="connsiteX73" fmla="*/ 1982823 w 2812771"/>
                  <a:gd name="connsiteY73" fmla="*/ 1000585 h 3051349"/>
                  <a:gd name="connsiteX74" fmla="*/ 1937869 w 2812771"/>
                  <a:gd name="connsiteY74" fmla="*/ 951963 h 3051349"/>
                  <a:gd name="connsiteX75" fmla="*/ 1920134 w 2812771"/>
                  <a:gd name="connsiteY75" fmla="*/ 932391 h 3051349"/>
                  <a:gd name="connsiteX76" fmla="*/ 1876099 w 2812771"/>
                  <a:gd name="connsiteY76" fmla="*/ 883157 h 3051349"/>
                  <a:gd name="connsiteX77" fmla="*/ 1861725 w 2812771"/>
                  <a:gd name="connsiteY77" fmla="*/ 867561 h 3051349"/>
                  <a:gd name="connsiteX78" fmla="*/ 1812797 w 2812771"/>
                  <a:gd name="connsiteY78" fmla="*/ 814963 h 3051349"/>
                  <a:gd name="connsiteX79" fmla="*/ 1804234 w 2812771"/>
                  <a:gd name="connsiteY79" fmla="*/ 806095 h 3051349"/>
                  <a:gd name="connsiteX80" fmla="*/ 1423204 w 2812771"/>
                  <a:gd name="connsiteY80" fmla="*/ 443719 h 3051349"/>
                  <a:gd name="connsiteX81" fmla="*/ 1414336 w 2812771"/>
                  <a:gd name="connsiteY81" fmla="*/ 436074 h 3051349"/>
                  <a:gd name="connsiteX82" fmla="*/ 1359598 w 2812771"/>
                  <a:gd name="connsiteY82" fmla="*/ 391733 h 3051349"/>
                  <a:gd name="connsiteX83" fmla="*/ 1343390 w 2812771"/>
                  <a:gd name="connsiteY83" fmla="*/ 378889 h 3051349"/>
                  <a:gd name="connsiteX84" fmla="*/ 1292015 w 2812771"/>
                  <a:gd name="connsiteY84" fmla="*/ 339135 h 3051349"/>
                  <a:gd name="connsiteX85" fmla="*/ 1272139 w 2812771"/>
                  <a:gd name="connsiteY85" fmla="*/ 324150 h 3051349"/>
                  <a:gd name="connsiteX86" fmla="*/ 1222293 w 2812771"/>
                  <a:gd name="connsiteY86" fmla="*/ 288372 h 3051349"/>
                  <a:gd name="connsiteX87" fmla="*/ 1199968 w 2812771"/>
                  <a:gd name="connsiteY87" fmla="*/ 272776 h 3051349"/>
                  <a:gd name="connsiteX88" fmla="*/ 1151653 w 2812771"/>
                  <a:gd name="connsiteY88" fmla="*/ 240361 h 3051349"/>
                  <a:gd name="connsiteX89" fmla="*/ 1127493 w 2812771"/>
                  <a:gd name="connsiteY89" fmla="*/ 224459 h 3051349"/>
                  <a:gd name="connsiteX90" fmla="*/ 1080094 w 2812771"/>
                  <a:gd name="connsiteY90" fmla="*/ 193879 h 3051349"/>
                  <a:gd name="connsiteX91" fmla="*/ 1062663 w 2812771"/>
                  <a:gd name="connsiteY91" fmla="*/ 183176 h 3051349"/>
                  <a:gd name="connsiteX92" fmla="*/ 1051349 w 2812771"/>
                  <a:gd name="connsiteY92" fmla="*/ 176754 h 3051349"/>
                  <a:gd name="connsiteX93" fmla="*/ 1026579 w 2812771"/>
                  <a:gd name="connsiteY93" fmla="*/ 162687 h 3051349"/>
                  <a:gd name="connsiteX94" fmla="*/ 962971 w 2812771"/>
                  <a:gd name="connsiteY94" fmla="*/ 128131 h 3051349"/>
                  <a:gd name="connsiteX95" fmla="*/ 410386 w 2812771"/>
                  <a:gd name="connsiteY95" fmla="*/ 5810 h 3051349"/>
                  <a:gd name="connsiteX96" fmla="*/ 410388 w 2812771"/>
                  <a:gd name="connsiteY96" fmla="*/ 5810 h 3051349"/>
                  <a:gd name="connsiteX97" fmla="*/ 400296 w 2812771"/>
                  <a:gd name="connsiteY97" fmla="*/ 5810 h 3051349"/>
                  <a:gd name="connsiteX98" fmla="*/ 366046 w 2812771"/>
                  <a:gd name="connsiteY98" fmla="*/ 2446 h 3051349"/>
                  <a:gd name="connsiteX99" fmla="*/ 349532 w 2812771"/>
                  <a:gd name="connsiteY99" fmla="*/ 2446 h 3051349"/>
                  <a:gd name="connsiteX100" fmla="*/ 310084 w 2812771"/>
                  <a:gd name="connsiteY100" fmla="*/ 0 h 3051349"/>
                  <a:gd name="connsiteX101" fmla="*/ 300910 w 2812771"/>
                  <a:gd name="connsiteY101" fmla="*/ 0 h 3051349"/>
                  <a:gd name="connsiteX102" fmla="*/ 254122 w 2812771"/>
                  <a:gd name="connsiteY102" fmla="*/ 0 h 3051349"/>
                  <a:gd name="connsiteX103" fmla="*/ 205806 w 2812771"/>
                  <a:gd name="connsiteY103" fmla="*/ 0 h 3051349"/>
                  <a:gd name="connsiteX104" fmla="*/ 190210 w 2812771"/>
                  <a:gd name="connsiteY104" fmla="*/ 0 h 3051349"/>
                  <a:gd name="connsiteX105" fmla="*/ 150150 w 2812771"/>
                  <a:gd name="connsiteY105" fmla="*/ 2141 h 3051349"/>
                  <a:gd name="connsiteX106" fmla="*/ 144034 w 2812771"/>
                  <a:gd name="connsiteY106" fmla="*/ 2141 h 3051349"/>
                  <a:gd name="connsiteX107" fmla="*/ 100304 w 2812771"/>
                  <a:gd name="connsiteY107" fmla="*/ 7033 h 3051349"/>
                  <a:gd name="connsiteX108" fmla="*/ 86849 w 2812771"/>
                  <a:gd name="connsiteY108" fmla="*/ 9174 h 3051349"/>
                  <a:gd name="connsiteX109" fmla="*/ 56268 w 2812771"/>
                  <a:gd name="connsiteY109" fmla="*/ 14373 h 3051349"/>
                  <a:gd name="connsiteX110" fmla="*/ 43425 w 2812771"/>
                  <a:gd name="connsiteY110" fmla="*/ 17125 h 3051349"/>
                  <a:gd name="connsiteX111" fmla="*/ 2447 w 2812771"/>
                  <a:gd name="connsiteY111" fmla="*/ 27216 h 3051349"/>
                  <a:gd name="connsiteX112" fmla="*/ 2447 w 2812771"/>
                  <a:gd name="connsiteY112" fmla="*/ 27216 h 3051349"/>
                  <a:gd name="connsiteX113" fmla="*/ 2447 w 2812771"/>
                  <a:gd name="connsiteY113" fmla="*/ 27216 h 3051349"/>
                  <a:gd name="connsiteX114" fmla="*/ 2447 w 2812771"/>
                  <a:gd name="connsiteY114" fmla="*/ 31803 h 3051349"/>
                  <a:gd name="connsiteX115" fmla="*/ 2447 w 2812771"/>
                  <a:gd name="connsiteY115" fmla="*/ 31803 h 3051349"/>
                  <a:gd name="connsiteX116" fmla="*/ 69112 w 2812771"/>
                  <a:gd name="connsiteY116" fmla="*/ 228434 h 3051349"/>
                  <a:gd name="connsiteX117" fmla="*/ 36697 w 2812771"/>
                  <a:gd name="connsiteY117" fmla="*/ 130577 h 3051349"/>
                  <a:gd name="connsiteX118" fmla="*/ 0 w 2812771"/>
                  <a:gd name="connsiteY118" fmla="*/ 24770 h 3051349"/>
                  <a:gd name="connsiteX119" fmla="*/ 59326 w 2812771"/>
                  <a:gd name="connsiteY119" fmla="*/ 240972 h 3051349"/>
                  <a:gd name="connsiteX120" fmla="*/ 116511 w 2812771"/>
                  <a:gd name="connsiteY120" fmla="*/ 457480 h 3051349"/>
                  <a:gd name="connsiteX121" fmla="*/ 144034 w 2812771"/>
                  <a:gd name="connsiteY121" fmla="*/ 565734 h 3051349"/>
                  <a:gd name="connsiteX122" fmla="*/ 170332 w 2812771"/>
                  <a:gd name="connsiteY122" fmla="*/ 674294 h 3051349"/>
                  <a:gd name="connsiteX123" fmla="*/ 193573 w 2812771"/>
                  <a:gd name="connsiteY123" fmla="*/ 783466 h 3051349"/>
                  <a:gd name="connsiteX124" fmla="*/ 203359 w 2812771"/>
                  <a:gd name="connsiteY124" fmla="*/ 837898 h 3051349"/>
                  <a:gd name="connsiteX125" fmla="*/ 210698 w 2812771"/>
                  <a:gd name="connsiteY125" fmla="*/ 892025 h 3051349"/>
                  <a:gd name="connsiteX126" fmla="*/ 210698 w 2812771"/>
                  <a:gd name="connsiteY126" fmla="*/ 899670 h 3051349"/>
                  <a:gd name="connsiteX127" fmla="*/ 216202 w 2812771"/>
                  <a:gd name="connsiteY127" fmla="*/ 904258 h 3051349"/>
                  <a:gd name="connsiteX128" fmla="*/ 399684 w 2812771"/>
                  <a:gd name="connsiteY128" fmla="*/ 1063275 h 3051349"/>
                  <a:gd name="connsiteX129" fmla="*/ 491425 w 2812771"/>
                  <a:gd name="connsiteY129" fmla="*/ 1144312 h 3051349"/>
                  <a:gd name="connsiteX130" fmla="*/ 581331 w 2812771"/>
                  <a:gd name="connsiteY130" fmla="*/ 1226267 h 3051349"/>
                  <a:gd name="connsiteX131" fmla="*/ 670930 w 2812771"/>
                  <a:gd name="connsiteY131" fmla="*/ 1308528 h 3051349"/>
                  <a:gd name="connsiteX132" fmla="*/ 759614 w 2812771"/>
                  <a:gd name="connsiteY132" fmla="*/ 1392012 h 3051349"/>
                  <a:gd name="connsiteX133" fmla="*/ 847379 w 2812771"/>
                  <a:gd name="connsiteY133" fmla="*/ 1476413 h 3051349"/>
                  <a:gd name="connsiteX134" fmla="*/ 934532 w 2812771"/>
                  <a:gd name="connsiteY134" fmla="*/ 1561121 h 3051349"/>
                  <a:gd name="connsiteX135" fmla="*/ 1020768 w 2812771"/>
                  <a:gd name="connsiteY135" fmla="*/ 1647051 h 3051349"/>
                  <a:gd name="connsiteX136" fmla="*/ 1105782 w 2812771"/>
                  <a:gd name="connsiteY136" fmla="*/ 1734205 h 3051349"/>
                  <a:gd name="connsiteX137" fmla="*/ 1189878 w 2812771"/>
                  <a:gd name="connsiteY137" fmla="*/ 1822276 h 3051349"/>
                  <a:gd name="connsiteX138" fmla="*/ 1273055 w 2812771"/>
                  <a:gd name="connsiteY138" fmla="*/ 1910959 h 3051349"/>
                  <a:gd name="connsiteX139" fmla="*/ 1354094 w 2812771"/>
                  <a:gd name="connsiteY139" fmla="*/ 2002700 h 3051349"/>
                  <a:gd name="connsiteX140" fmla="*/ 1434214 w 2812771"/>
                  <a:gd name="connsiteY140" fmla="*/ 2094440 h 3051349"/>
                  <a:gd name="connsiteX141" fmla="*/ 1512499 w 2812771"/>
                  <a:gd name="connsiteY141" fmla="*/ 2188016 h 3051349"/>
                  <a:gd name="connsiteX142" fmla="*/ 1560204 w 2812771"/>
                  <a:gd name="connsiteY142" fmla="*/ 2247341 h 3051349"/>
                  <a:gd name="connsiteX143" fmla="*/ 1560204 w 2812771"/>
                  <a:gd name="connsiteY143" fmla="*/ 2247341 h 3051349"/>
                  <a:gd name="connsiteX144" fmla="*/ 1588950 w 2812771"/>
                  <a:gd name="connsiteY144" fmla="*/ 2294435 h 3051349"/>
                  <a:gd name="connsiteX145" fmla="*/ 1596901 w 2812771"/>
                  <a:gd name="connsiteY145" fmla="*/ 2340305 h 3051349"/>
                  <a:gd name="connsiteX146" fmla="*/ 1594760 w 2812771"/>
                  <a:gd name="connsiteY146" fmla="*/ 2337553 h 3051349"/>
                  <a:gd name="connsiteX147" fmla="*/ 1696593 w 2812771"/>
                  <a:gd name="connsiteY147" fmla="*/ 2584336 h 3051349"/>
                  <a:gd name="connsiteX148" fmla="*/ 2479446 w 2812771"/>
                  <a:gd name="connsiteY148" fmla="*/ 2990135 h 3051349"/>
                  <a:gd name="connsiteX149" fmla="*/ 2808796 w 2812771"/>
                  <a:gd name="connsiteY149" fmla="*/ 2462932 h 3051349"/>
                  <a:gd name="connsiteX150" fmla="*/ 2808796 w 2812771"/>
                  <a:gd name="connsiteY150" fmla="*/ 2451312 h 3051349"/>
                  <a:gd name="connsiteX151" fmla="*/ 2812771 w 2812771"/>
                  <a:gd name="connsiteY151" fmla="*/ 2436327 h 3051349"/>
                  <a:gd name="connsiteX152" fmla="*/ 262685 w 2812771"/>
                  <a:gd name="connsiteY152" fmla="*/ 895083 h 3051349"/>
                  <a:gd name="connsiteX153" fmla="*/ 246783 w 2812771"/>
                  <a:gd name="connsiteY153" fmla="*/ 881628 h 3051349"/>
                  <a:gd name="connsiteX154" fmla="*/ 246783 w 2812771"/>
                  <a:gd name="connsiteY154" fmla="*/ 881628 h 3051349"/>
                  <a:gd name="connsiteX155" fmla="*/ 262685 w 2812771"/>
                  <a:gd name="connsiteY155" fmla="*/ 895083 h 3051349"/>
                  <a:gd name="connsiteX156" fmla="*/ 1447363 w 2812771"/>
                  <a:gd name="connsiteY156" fmla="*/ 2084960 h 3051349"/>
                  <a:gd name="connsiteX157" fmla="*/ 1371831 w 2812771"/>
                  <a:gd name="connsiteY157" fmla="*/ 1988938 h 3051349"/>
                  <a:gd name="connsiteX158" fmla="*/ 1293850 w 2812771"/>
                  <a:gd name="connsiteY158" fmla="*/ 1895057 h 3051349"/>
                  <a:gd name="connsiteX159" fmla="*/ 1213424 w 2812771"/>
                  <a:gd name="connsiteY159" fmla="*/ 1803316 h 3051349"/>
                  <a:gd name="connsiteX160" fmla="*/ 1131469 w 2812771"/>
                  <a:gd name="connsiteY160" fmla="*/ 1711576 h 3051349"/>
                  <a:gd name="connsiteX161" fmla="*/ 1047985 w 2812771"/>
                  <a:gd name="connsiteY161" fmla="*/ 1622281 h 3051349"/>
                  <a:gd name="connsiteX162" fmla="*/ 962971 w 2812771"/>
                  <a:gd name="connsiteY162" fmla="*/ 1534516 h 3051349"/>
                  <a:gd name="connsiteX163" fmla="*/ 933922 w 2812771"/>
                  <a:gd name="connsiteY163" fmla="*/ 1503936 h 3051349"/>
                  <a:gd name="connsiteX164" fmla="*/ 964502 w 2812771"/>
                  <a:gd name="connsiteY164" fmla="*/ 1534516 h 3051349"/>
                  <a:gd name="connsiteX165" fmla="*/ 973063 w 2812771"/>
                  <a:gd name="connsiteY165" fmla="*/ 1542773 h 3051349"/>
                  <a:gd name="connsiteX166" fmla="*/ 1021075 w 2812771"/>
                  <a:gd name="connsiteY166" fmla="*/ 1591395 h 3051349"/>
                  <a:gd name="connsiteX167" fmla="*/ 1034530 w 2812771"/>
                  <a:gd name="connsiteY167" fmla="*/ 1605156 h 3051349"/>
                  <a:gd name="connsiteX168" fmla="*/ 1077037 w 2812771"/>
                  <a:gd name="connsiteY168" fmla="*/ 1649192 h 3051349"/>
                  <a:gd name="connsiteX169" fmla="*/ 1093856 w 2812771"/>
                  <a:gd name="connsiteY169" fmla="*/ 1666623 h 3051349"/>
                  <a:gd name="connsiteX170" fmla="*/ 1132693 w 2812771"/>
                  <a:gd name="connsiteY170" fmla="*/ 1707906 h 3051349"/>
                  <a:gd name="connsiteX171" fmla="*/ 1151041 w 2812771"/>
                  <a:gd name="connsiteY171" fmla="*/ 1727477 h 3051349"/>
                  <a:gd name="connsiteX172" fmla="*/ 1187737 w 2812771"/>
                  <a:gd name="connsiteY172" fmla="*/ 1766926 h 3051349"/>
                  <a:gd name="connsiteX173" fmla="*/ 1207003 w 2812771"/>
                  <a:gd name="connsiteY173" fmla="*/ 1788026 h 3051349"/>
                  <a:gd name="connsiteX174" fmla="*/ 1241253 w 2812771"/>
                  <a:gd name="connsiteY174" fmla="*/ 1826558 h 3051349"/>
                  <a:gd name="connsiteX175" fmla="*/ 1261129 w 2812771"/>
                  <a:gd name="connsiteY175" fmla="*/ 1848881 h 3051349"/>
                  <a:gd name="connsiteX176" fmla="*/ 1293544 w 2812771"/>
                  <a:gd name="connsiteY176" fmla="*/ 1886189 h 3051349"/>
                  <a:gd name="connsiteX177" fmla="*/ 1313115 w 2812771"/>
                  <a:gd name="connsiteY177" fmla="*/ 1909124 h 3051349"/>
                  <a:gd name="connsiteX178" fmla="*/ 1343696 w 2812771"/>
                  <a:gd name="connsiteY178" fmla="*/ 1945820 h 3051349"/>
                  <a:gd name="connsiteX179" fmla="*/ 1362655 w 2812771"/>
                  <a:gd name="connsiteY179" fmla="*/ 1969061 h 3051349"/>
                  <a:gd name="connsiteX180" fmla="*/ 1393235 w 2812771"/>
                  <a:gd name="connsiteY180" fmla="*/ 2005758 h 3051349"/>
                  <a:gd name="connsiteX181" fmla="*/ 1411585 w 2812771"/>
                  <a:gd name="connsiteY181" fmla="*/ 2028387 h 3051349"/>
                  <a:gd name="connsiteX182" fmla="*/ 1440024 w 2812771"/>
                  <a:gd name="connsiteY182" fmla="*/ 2065389 h 3051349"/>
                  <a:gd name="connsiteX183" fmla="*/ 1455314 w 2812771"/>
                  <a:gd name="connsiteY183" fmla="*/ 2085572 h 3051349"/>
                  <a:gd name="connsiteX184" fmla="*/ 1455314 w 2812771"/>
                  <a:gd name="connsiteY184" fmla="*/ 2087407 h 3051349"/>
                  <a:gd name="connsiteX185" fmla="*/ 1482531 w 2812771"/>
                  <a:gd name="connsiteY185" fmla="*/ 2124715 h 3051349"/>
                  <a:gd name="connsiteX186" fmla="*/ 1488646 w 2812771"/>
                  <a:gd name="connsiteY186" fmla="*/ 2132971 h 3051349"/>
                  <a:gd name="connsiteX187" fmla="*/ 1499350 w 2812771"/>
                  <a:gd name="connsiteY187" fmla="*/ 2147650 h 3051349"/>
                  <a:gd name="connsiteX188" fmla="*/ 1524732 w 2812771"/>
                  <a:gd name="connsiteY188" fmla="*/ 2184346 h 3051349"/>
                  <a:gd name="connsiteX189" fmla="*/ 1527177 w 2812771"/>
                  <a:gd name="connsiteY189" fmla="*/ 2187710 h 3051349"/>
                  <a:gd name="connsiteX190" fmla="*/ 1539716 w 2812771"/>
                  <a:gd name="connsiteY190" fmla="*/ 2206670 h 3051349"/>
                  <a:gd name="connsiteX191" fmla="*/ 1553171 w 2812771"/>
                  <a:gd name="connsiteY191" fmla="*/ 2227464 h 3051349"/>
                  <a:gd name="connsiteX192" fmla="*/ 1520144 w 2812771"/>
                  <a:gd name="connsiteY192" fmla="*/ 2180676 h 3051349"/>
                  <a:gd name="connsiteX193" fmla="*/ 1447363 w 2812771"/>
                  <a:gd name="connsiteY193" fmla="*/ 2084960 h 305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2812771" h="3051349">
                    <a:moveTo>
                      <a:pt x="2812771" y="2436327"/>
                    </a:moveTo>
                    <a:lnTo>
                      <a:pt x="2812771" y="2416144"/>
                    </a:lnTo>
                    <a:cubicBezTo>
                      <a:pt x="2812771" y="2410640"/>
                      <a:pt x="2812771" y="2405441"/>
                      <a:pt x="2812771" y="2400243"/>
                    </a:cubicBezTo>
                    <a:lnTo>
                      <a:pt x="2812771" y="2381283"/>
                    </a:lnTo>
                    <a:lnTo>
                      <a:pt x="2812771" y="2365381"/>
                    </a:lnTo>
                    <a:cubicBezTo>
                      <a:pt x="2812771" y="2359265"/>
                      <a:pt x="2812771" y="2353149"/>
                      <a:pt x="2812771" y="2347033"/>
                    </a:cubicBezTo>
                    <a:cubicBezTo>
                      <a:pt x="2812771" y="2340917"/>
                      <a:pt x="2812771" y="2336330"/>
                      <a:pt x="2812771" y="2330825"/>
                    </a:cubicBezTo>
                    <a:cubicBezTo>
                      <a:pt x="2812771" y="2325321"/>
                      <a:pt x="2812771" y="2318593"/>
                      <a:pt x="2810631" y="2312783"/>
                    </a:cubicBezTo>
                    <a:cubicBezTo>
                      <a:pt x="2808490" y="2306973"/>
                      <a:pt x="2810631" y="2302080"/>
                      <a:pt x="2808490" y="2296881"/>
                    </a:cubicBezTo>
                    <a:lnTo>
                      <a:pt x="2805737" y="2278533"/>
                    </a:lnTo>
                    <a:lnTo>
                      <a:pt x="2802985" y="2263243"/>
                    </a:lnTo>
                    <a:cubicBezTo>
                      <a:pt x="2802985" y="2257127"/>
                      <a:pt x="2800845" y="2251011"/>
                      <a:pt x="2799316" y="2244589"/>
                    </a:cubicBezTo>
                    <a:cubicBezTo>
                      <a:pt x="2797785" y="2238167"/>
                      <a:pt x="2797481" y="2235110"/>
                      <a:pt x="2796257" y="2230217"/>
                    </a:cubicBezTo>
                    <a:cubicBezTo>
                      <a:pt x="2795034" y="2225324"/>
                      <a:pt x="2793200" y="2217067"/>
                      <a:pt x="2791671" y="2210645"/>
                    </a:cubicBezTo>
                    <a:cubicBezTo>
                      <a:pt x="2790140" y="2204223"/>
                      <a:pt x="2789530" y="2202083"/>
                      <a:pt x="2788612" y="2197802"/>
                    </a:cubicBezTo>
                    <a:cubicBezTo>
                      <a:pt x="2787695" y="2193520"/>
                      <a:pt x="2784330" y="2181900"/>
                      <a:pt x="2781885" y="2174255"/>
                    </a:cubicBezTo>
                    <a:cubicBezTo>
                      <a:pt x="2781885" y="2171503"/>
                      <a:pt x="2781885" y="2168750"/>
                      <a:pt x="2779744" y="2165998"/>
                    </a:cubicBezTo>
                    <a:cubicBezTo>
                      <a:pt x="2776685" y="2155601"/>
                      <a:pt x="2773322" y="2145204"/>
                      <a:pt x="2769958" y="2135418"/>
                    </a:cubicBezTo>
                    <a:cubicBezTo>
                      <a:pt x="2769958" y="2132054"/>
                      <a:pt x="2767511" y="2128690"/>
                      <a:pt x="2766595" y="2125326"/>
                    </a:cubicBezTo>
                    <a:lnTo>
                      <a:pt x="2759256" y="2104837"/>
                    </a:lnTo>
                    <a:lnTo>
                      <a:pt x="2754668" y="2093217"/>
                    </a:lnTo>
                    <a:cubicBezTo>
                      <a:pt x="2752527" y="2087101"/>
                      <a:pt x="2750080" y="2080985"/>
                      <a:pt x="2747635" y="2075175"/>
                    </a:cubicBezTo>
                    <a:cubicBezTo>
                      <a:pt x="2745188" y="2069364"/>
                      <a:pt x="2744576" y="2067224"/>
                      <a:pt x="2742741" y="2063248"/>
                    </a:cubicBezTo>
                    <a:cubicBezTo>
                      <a:pt x="2740907" y="2059273"/>
                      <a:pt x="2738156" y="2051934"/>
                      <a:pt x="2735709" y="2046429"/>
                    </a:cubicBezTo>
                    <a:cubicBezTo>
                      <a:pt x="2733262" y="2040925"/>
                      <a:pt x="2732345" y="2038478"/>
                      <a:pt x="2730510" y="2034809"/>
                    </a:cubicBezTo>
                    <a:lnTo>
                      <a:pt x="2723170" y="2018601"/>
                    </a:lnTo>
                    <a:lnTo>
                      <a:pt x="2717665" y="2007592"/>
                    </a:lnTo>
                    <a:cubicBezTo>
                      <a:pt x="2715220" y="2002394"/>
                      <a:pt x="2712773" y="1997195"/>
                      <a:pt x="2710020" y="1991996"/>
                    </a:cubicBezTo>
                    <a:cubicBezTo>
                      <a:pt x="2707269" y="1986798"/>
                      <a:pt x="2706657" y="1984963"/>
                      <a:pt x="2704822" y="1981599"/>
                    </a:cubicBezTo>
                    <a:lnTo>
                      <a:pt x="2696565" y="1966615"/>
                    </a:lnTo>
                    <a:cubicBezTo>
                      <a:pt x="2696565" y="1963251"/>
                      <a:pt x="2693202" y="1960193"/>
                      <a:pt x="2691367" y="1956829"/>
                    </a:cubicBezTo>
                    <a:lnTo>
                      <a:pt x="2682499" y="1940927"/>
                    </a:lnTo>
                    <a:cubicBezTo>
                      <a:pt x="2682499" y="1938787"/>
                      <a:pt x="2679746" y="1936034"/>
                      <a:pt x="2678218" y="1933894"/>
                    </a:cubicBezTo>
                    <a:cubicBezTo>
                      <a:pt x="2673936" y="1926249"/>
                      <a:pt x="2669350" y="1918909"/>
                      <a:pt x="2665068" y="1911876"/>
                    </a:cubicBezTo>
                    <a:lnTo>
                      <a:pt x="2651919" y="1891693"/>
                    </a:lnTo>
                    <a:lnTo>
                      <a:pt x="2648860" y="1886495"/>
                    </a:lnTo>
                    <a:cubicBezTo>
                      <a:pt x="2648860" y="1884965"/>
                      <a:pt x="2646415" y="1882825"/>
                      <a:pt x="2645190" y="1880990"/>
                    </a:cubicBezTo>
                    <a:cubicBezTo>
                      <a:pt x="2641521" y="1871204"/>
                      <a:pt x="2637545" y="1861725"/>
                      <a:pt x="2633570" y="1852245"/>
                    </a:cubicBezTo>
                    <a:cubicBezTo>
                      <a:pt x="2633570" y="1849493"/>
                      <a:pt x="2631125" y="1846434"/>
                      <a:pt x="2629594" y="1843682"/>
                    </a:cubicBezTo>
                    <a:cubicBezTo>
                      <a:pt x="2624702" y="1832062"/>
                      <a:pt x="2619198" y="1820747"/>
                      <a:pt x="2613694" y="1809432"/>
                    </a:cubicBezTo>
                    <a:cubicBezTo>
                      <a:pt x="2613593" y="1808722"/>
                      <a:pt x="2613593" y="1808002"/>
                      <a:pt x="2613694" y="1807291"/>
                    </a:cubicBezTo>
                    <a:cubicBezTo>
                      <a:pt x="2607577" y="1795263"/>
                      <a:pt x="2601155" y="1783643"/>
                      <a:pt x="2594428" y="1772430"/>
                    </a:cubicBezTo>
                    <a:cubicBezTo>
                      <a:pt x="2592877" y="1769470"/>
                      <a:pt x="2591139" y="1766610"/>
                      <a:pt x="2589230" y="1763868"/>
                    </a:cubicBezTo>
                    <a:cubicBezTo>
                      <a:pt x="2582501" y="1752247"/>
                      <a:pt x="2575468" y="1740933"/>
                      <a:pt x="2568130" y="1729924"/>
                    </a:cubicBezTo>
                    <a:cubicBezTo>
                      <a:pt x="2566857" y="1727878"/>
                      <a:pt x="2565425" y="1725935"/>
                      <a:pt x="2563848" y="1724114"/>
                    </a:cubicBezTo>
                    <a:cubicBezTo>
                      <a:pt x="2563906" y="1723299"/>
                      <a:pt x="2563906" y="1722482"/>
                      <a:pt x="2563848" y="1721667"/>
                    </a:cubicBezTo>
                    <a:cubicBezTo>
                      <a:pt x="2562174" y="1719742"/>
                      <a:pt x="2560641" y="1717698"/>
                      <a:pt x="2559260" y="1715551"/>
                    </a:cubicBezTo>
                    <a:lnTo>
                      <a:pt x="2557119" y="1713105"/>
                    </a:lnTo>
                    <a:lnTo>
                      <a:pt x="2551309" y="1705154"/>
                    </a:lnTo>
                    <a:cubicBezTo>
                      <a:pt x="2550441" y="1704489"/>
                      <a:pt x="2549713" y="1703657"/>
                      <a:pt x="2549168" y="1702707"/>
                    </a:cubicBezTo>
                    <a:cubicBezTo>
                      <a:pt x="2513084" y="1656531"/>
                      <a:pt x="2442443" y="1569683"/>
                      <a:pt x="2406053" y="1519226"/>
                    </a:cubicBezTo>
                    <a:lnTo>
                      <a:pt x="2406053" y="1519226"/>
                    </a:lnTo>
                    <a:cubicBezTo>
                      <a:pt x="2402320" y="1514422"/>
                      <a:pt x="2398848" y="1509420"/>
                      <a:pt x="2395655" y="1504242"/>
                    </a:cubicBezTo>
                    <a:lnTo>
                      <a:pt x="2408194" y="1528400"/>
                    </a:lnTo>
                    <a:lnTo>
                      <a:pt x="2408194" y="1528400"/>
                    </a:lnTo>
                    <a:cubicBezTo>
                      <a:pt x="2410641" y="1533293"/>
                      <a:pt x="2412781" y="1538491"/>
                      <a:pt x="2415228" y="1543384"/>
                    </a:cubicBezTo>
                    <a:lnTo>
                      <a:pt x="2410947" y="1537574"/>
                    </a:lnTo>
                    <a:cubicBezTo>
                      <a:pt x="2404423" y="1529012"/>
                      <a:pt x="2398001" y="1520143"/>
                      <a:pt x="2391681" y="1510969"/>
                    </a:cubicBezTo>
                    <a:lnTo>
                      <a:pt x="2368134" y="1480389"/>
                    </a:lnTo>
                    <a:lnTo>
                      <a:pt x="2347951" y="1453173"/>
                    </a:lnTo>
                    <a:lnTo>
                      <a:pt x="2322875" y="1419534"/>
                    </a:lnTo>
                    <a:cubicBezTo>
                      <a:pt x="2315843" y="1410666"/>
                      <a:pt x="2309114" y="1401492"/>
                      <a:pt x="2302081" y="1392318"/>
                    </a:cubicBezTo>
                    <a:lnTo>
                      <a:pt x="2274864" y="1356845"/>
                    </a:lnTo>
                    <a:lnTo>
                      <a:pt x="2253764" y="1329629"/>
                    </a:lnTo>
                    <a:cubicBezTo>
                      <a:pt x="2244284" y="1317091"/>
                      <a:pt x="2234498" y="1304858"/>
                      <a:pt x="2223184" y="1292321"/>
                    </a:cubicBezTo>
                    <a:lnTo>
                      <a:pt x="2202083" y="1265716"/>
                    </a:lnTo>
                    <a:lnTo>
                      <a:pt x="2171503" y="1226267"/>
                    </a:lnTo>
                    <a:lnTo>
                      <a:pt x="2150402" y="1200274"/>
                    </a:lnTo>
                    <a:lnTo>
                      <a:pt x="2117071" y="1159297"/>
                    </a:lnTo>
                    <a:cubicBezTo>
                      <a:pt x="2110036" y="1150734"/>
                      <a:pt x="2103003" y="1142477"/>
                      <a:pt x="2096275" y="1133915"/>
                    </a:cubicBezTo>
                    <a:cubicBezTo>
                      <a:pt x="2084350" y="1119848"/>
                      <a:pt x="2072729" y="1105476"/>
                      <a:pt x="2060496" y="1091408"/>
                    </a:cubicBezTo>
                    <a:lnTo>
                      <a:pt x="2040314" y="1067250"/>
                    </a:lnTo>
                    <a:lnTo>
                      <a:pt x="2002395" y="1022909"/>
                    </a:lnTo>
                    <a:cubicBezTo>
                      <a:pt x="1995973" y="1015570"/>
                      <a:pt x="1989550" y="1007925"/>
                      <a:pt x="1982823" y="1000585"/>
                    </a:cubicBezTo>
                    <a:lnTo>
                      <a:pt x="1937869" y="951963"/>
                    </a:lnTo>
                    <a:cubicBezTo>
                      <a:pt x="1932059" y="945235"/>
                      <a:pt x="1925945" y="938813"/>
                      <a:pt x="1920134" y="932391"/>
                    </a:cubicBezTo>
                    <a:cubicBezTo>
                      <a:pt x="1905761" y="915878"/>
                      <a:pt x="1889554" y="899670"/>
                      <a:pt x="1876099" y="883157"/>
                    </a:cubicBezTo>
                    <a:lnTo>
                      <a:pt x="1861725" y="867561"/>
                    </a:lnTo>
                    <a:cubicBezTo>
                      <a:pt x="1845518" y="850130"/>
                      <a:pt x="1829310" y="832394"/>
                      <a:pt x="1812797" y="814963"/>
                    </a:cubicBezTo>
                    <a:lnTo>
                      <a:pt x="1804234" y="806095"/>
                    </a:lnTo>
                    <a:cubicBezTo>
                      <a:pt x="1684285" y="678090"/>
                      <a:pt x="1557065" y="557098"/>
                      <a:pt x="1423204" y="443719"/>
                    </a:cubicBezTo>
                    <a:lnTo>
                      <a:pt x="1414336" y="436074"/>
                    </a:lnTo>
                    <a:lnTo>
                      <a:pt x="1359598" y="391733"/>
                    </a:lnTo>
                    <a:lnTo>
                      <a:pt x="1343390" y="378889"/>
                    </a:lnTo>
                    <a:lnTo>
                      <a:pt x="1292015" y="339135"/>
                    </a:lnTo>
                    <a:lnTo>
                      <a:pt x="1272139" y="324150"/>
                    </a:lnTo>
                    <a:cubicBezTo>
                      <a:pt x="1255624" y="311918"/>
                      <a:pt x="1238806" y="300298"/>
                      <a:pt x="1222293" y="288372"/>
                    </a:cubicBezTo>
                    <a:lnTo>
                      <a:pt x="1199968" y="272776"/>
                    </a:lnTo>
                    <a:cubicBezTo>
                      <a:pt x="1183762" y="261461"/>
                      <a:pt x="1169388" y="250758"/>
                      <a:pt x="1151653" y="240361"/>
                    </a:cubicBezTo>
                    <a:lnTo>
                      <a:pt x="1127493" y="224459"/>
                    </a:lnTo>
                    <a:cubicBezTo>
                      <a:pt x="1111593" y="214367"/>
                      <a:pt x="1096913" y="204582"/>
                      <a:pt x="1080094" y="193879"/>
                    </a:cubicBezTo>
                    <a:lnTo>
                      <a:pt x="1062663" y="183176"/>
                    </a:lnTo>
                    <a:lnTo>
                      <a:pt x="1051349" y="176754"/>
                    </a:lnTo>
                    <a:lnTo>
                      <a:pt x="1026579" y="162687"/>
                    </a:lnTo>
                    <a:cubicBezTo>
                      <a:pt x="1005478" y="150455"/>
                      <a:pt x="984378" y="138834"/>
                      <a:pt x="962971" y="128131"/>
                    </a:cubicBezTo>
                    <a:cubicBezTo>
                      <a:pt x="783088" y="69869"/>
                      <a:pt x="598054" y="28910"/>
                      <a:pt x="410386" y="5810"/>
                    </a:cubicBezTo>
                    <a:lnTo>
                      <a:pt x="410388" y="5810"/>
                    </a:lnTo>
                    <a:lnTo>
                      <a:pt x="400296" y="5810"/>
                    </a:lnTo>
                    <a:lnTo>
                      <a:pt x="366046" y="2446"/>
                    </a:lnTo>
                    <a:lnTo>
                      <a:pt x="349532" y="2446"/>
                    </a:lnTo>
                    <a:lnTo>
                      <a:pt x="310084" y="0"/>
                    </a:lnTo>
                    <a:lnTo>
                      <a:pt x="300910" y="0"/>
                    </a:lnTo>
                    <a:cubicBezTo>
                      <a:pt x="285314" y="0"/>
                      <a:pt x="270330" y="0"/>
                      <a:pt x="254122" y="0"/>
                    </a:cubicBezTo>
                    <a:lnTo>
                      <a:pt x="205806" y="0"/>
                    </a:lnTo>
                    <a:lnTo>
                      <a:pt x="190210" y="0"/>
                    </a:lnTo>
                    <a:cubicBezTo>
                      <a:pt x="176755" y="0"/>
                      <a:pt x="163299" y="0"/>
                      <a:pt x="150150" y="2141"/>
                    </a:cubicBezTo>
                    <a:lnTo>
                      <a:pt x="144034" y="2141"/>
                    </a:lnTo>
                    <a:cubicBezTo>
                      <a:pt x="129050" y="2141"/>
                      <a:pt x="113453" y="5199"/>
                      <a:pt x="100304" y="7033"/>
                    </a:cubicBezTo>
                    <a:lnTo>
                      <a:pt x="86849" y="9174"/>
                    </a:lnTo>
                    <a:lnTo>
                      <a:pt x="56268" y="14373"/>
                    </a:lnTo>
                    <a:lnTo>
                      <a:pt x="43425" y="17125"/>
                    </a:lnTo>
                    <a:cubicBezTo>
                      <a:pt x="29358" y="20183"/>
                      <a:pt x="15596" y="23547"/>
                      <a:pt x="2447" y="27216"/>
                    </a:cubicBezTo>
                    <a:lnTo>
                      <a:pt x="2447" y="27216"/>
                    </a:lnTo>
                    <a:lnTo>
                      <a:pt x="2447" y="27216"/>
                    </a:lnTo>
                    <a:lnTo>
                      <a:pt x="2447" y="31803"/>
                    </a:lnTo>
                    <a:lnTo>
                      <a:pt x="2447" y="31803"/>
                    </a:lnTo>
                    <a:cubicBezTo>
                      <a:pt x="10704" y="53821"/>
                      <a:pt x="36697" y="125990"/>
                      <a:pt x="69112" y="228434"/>
                    </a:cubicBezTo>
                    <a:lnTo>
                      <a:pt x="36697" y="130577"/>
                    </a:lnTo>
                    <a:cubicBezTo>
                      <a:pt x="24770" y="95410"/>
                      <a:pt x="12539" y="60243"/>
                      <a:pt x="0" y="24770"/>
                    </a:cubicBezTo>
                    <a:lnTo>
                      <a:pt x="59326" y="240972"/>
                    </a:lnTo>
                    <a:lnTo>
                      <a:pt x="116511" y="457480"/>
                    </a:lnTo>
                    <a:cubicBezTo>
                      <a:pt x="126093" y="493565"/>
                      <a:pt x="135267" y="529650"/>
                      <a:pt x="144034" y="565734"/>
                    </a:cubicBezTo>
                    <a:cubicBezTo>
                      <a:pt x="153207" y="602125"/>
                      <a:pt x="161771" y="638209"/>
                      <a:pt x="170332" y="674294"/>
                    </a:cubicBezTo>
                    <a:cubicBezTo>
                      <a:pt x="178896" y="710379"/>
                      <a:pt x="186541" y="747075"/>
                      <a:pt x="193573" y="783466"/>
                    </a:cubicBezTo>
                    <a:cubicBezTo>
                      <a:pt x="197243" y="801508"/>
                      <a:pt x="199996" y="819856"/>
                      <a:pt x="203359" y="837898"/>
                    </a:cubicBezTo>
                    <a:cubicBezTo>
                      <a:pt x="206723" y="855941"/>
                      <a:pt x="208251" y="873983"/>
                      <a:pt x="210698" y="892025"/>
                    </a:cubicBezTo>
                    <a:lnTo>
                      <a:pt x="210698" y="899670"/>
                    </a:lnTo>
                    <a:lnTo>
                      <a:pt x="216202" y="904258"/>
                    </a:lnTo>
                    <a:cubicBezTo>
                      <a:pt x="277363" y="956244"/>
                      <a:pt x="338523" y="1009759"/>
                      <a:pt x="399684" y="1063275"/>
                    </a:cubicBezTo>
                    <a:cubicBezTo>
                      <a:pt x="430264" y="1089879"/>
                      <a:pt x="460844" y="1117096"/>
                      <a:pt x="491425" y="1144312"/>
                    </a:cubicBezTo>
                    <a:cubicBezTo>
                      <a:pt x="522005" y="1171529"/>
                      <a:pt x="552585" y="1199051"/>
                      <a:pt x="581331" y="1226267"/>
                    </a:cubicBezTo>
                    <a:lnTo>
                      <a:pt x="670930" y="1308528"/>
                    </a:lnTo>
                    <a:cubicBezTo>
                      <a:pt x="701511" y="1336050"/>
                      <a:pt x="730256" y="1364184"/>
                      <a:pt x="759614" y="1392012"/>
                    </a:cubicBezTo>
                    <a:cubicBezTo>
                      <a:pt x="788970" y="1419840"/>
                      <a:pt x="818327" y="1447668"/>
                      <a:pt x="847379" y="1476413"/>
                    </a:cubicBezTo>
                    <a:lnTo>
                      <a:pt x="934532" y="1561121"/>
                    </a:lnTo>
                    <a:lnTo>
                      <a:pt x="1020768" y="1647051"/>
                    </a:lnTo>
                    <a:cubicBezTo>
                      <a:pt x="1049514" y="1675797"/>
                      <a:pt x="1077343" y="1705154"/>
                      <a:pt x="1105782" y="1734205"/>
                    </a:cubicBezTo>
                    <a:cubicBezTo>
                      <a:pt x="1134222" y="1763256"/>
                      <a:pt x="1162355" y="1792307"/>
                      <a:pt x="1189878" y="1822276"/>
                    </a:cubicBezTo>
                    <a:lnTo>
                      <a:pt x="1273055" y="1910959"/>
                    </a:lnTo>
                    <a:lnTo>
                      <a:pt x="1354094" y="2002700"/>
                    </a:lnTo>
                    <a:cubicBezTo>
                      <a:pt x="1381921" y="2033280"/>
                      <a:pt x="1407609" y="2063860"/>
                      <a:pt x="1434214" y="2094440"/>
                    </a:cubicBezTo>
                    <a:cubicBezTo>
                      <a:pt x="1460818" y="2125021"/>
                      <a:pt x="1487729" y="2155601"/>
                      <a:pt x="1512499" y="2188016"/>
                    </a:cubicBezTo>
                    <a:cubicBezTo>
                      <a:pt x="1528095" y="2207893"/>
                      <a:pt x="1543079" y="2227464"/>
                      <a:pt x="1560204" y="2247341"/>
                    </a:cubicBezTo>
                    <a:lnTo>
                      <a:pt x="1560204" y="2247341"/>
                    </a:lnTo>
                    <a:cubicBezTo>
                      <a:pt x="1570296" y="2263243"/>
                      <a:pt x="1579776" y="2277922"/>
                      <a:pt x="1588950" y="2294435"/>
                    </a:cubicBezTo>
                    <a:cubicBezTo>
                      <a:pt x="1590784" y="2309725"/>
                      <a:pt x="1593538" y="2325015"/>
                      <a:pt x="1596901" y="2340305"/>
                    </a:cubicBezTo>
                    <a:lnTo>
                      <a:pt x="1594760" y="2337553"/>
                    </a:lnTo>
                    <a:cubicBezTo>
                      <a:pt x="1604410" y="2427858"/>
                      <a:pt x="1639749" y="2513504"/>
                      <a:pt x="1696593" y="2584336"/>
                    </a:cubicBezTo>
                    <a:cubicBezTo>
                      <a:pt x="1811573" y="2821026"/>
                      <a:pt x="2078233" y="3200222"/>
                      <a:pt x="2479446" y="2990135"/>
                    </a:cubicBezTo>
                    <a:cubicBezTo>
                      <a:pt x="2733262" y="2857111"/>
                      <a:pt x="2812159" y="2658034"/>
                      <a:pt x="2808796" y="2462932"/>
                    </a:cubicBezTo>
                    <a:cubicBezTo>
                      <a:pt x="2808796" y="2458957"/>
                      <a:pt x="2808796" y="2454981"/>
                      <a:pt x="2808796" y="2451312"/>
                    </a:cubicBezTo>
                    <a:cubicBezTo>
                      <a:pt x="2808796" y="2447642"/>
                      <a:pt x="2812465" y="2441220"/>
                      <a:pt x="2812771" y="2436327"/>
                    </a:cubicBezTo>
                    <a:close/>
                    <a:moveTo>
                      <a:pt x="262685" y="895083"/>
                    </a:moveTo>
                    <a:lnTo>
                      <a:pt x="246783" y="881628"/>
                    </a:lnTo>
                    <a:lnTo>
                      <a:pt x="246783" y="881628"/>
                    </a:lnTo>
                    <a:cubicBezTo>
                      <a:pt x="251371" y="885298"/>
                      <a:pt x="256569" y="890802"/>
                      <a:pt x="262685" y="895083"/>
                    </a:cubicBezTo>
                    <a:close/>
                    <a:moveTo>
                      <a:pt x="1447363" y="2084960"/>
                    </a:moveTo>
                    <a:cubicBezTo>
                      <a:pt x="1422287" y="2052851"/>
                      <a:pt x="1398129" y="2020130"/>
                      <a:pt x="1371831" y="1988938"/>
                    </a:cubicBezTo>
                    <a:lnTo>
                      <a:pt x="1293850" y="1895057"/>
                    </a:lnTo>
                    <a:cubicBezTo>
                      <a:pt x="1267245" y="1864477"/>
                      <a:pt x="1240334" y="1833896"/>
                      <a:pt x="1213424" y="1803316"/>
                    </a:cubicBezTo>
                    <a:cubicBezTo>
                      <a:pt x="1186513" y="1772736"/>
                      <a:pt x="1158992" y="1742156"/>
                      <a:pt x="1131469" y="1711576"/>
                    </a:cubicBezTo>
                    <a:cubicBezTo>
                      <a:pt x="1103948" y="1680995"/>
                      <a:pt x="1076425" y="1650415"/>
                      <a:pt x="1047985" y="1622281"/>
                    </a:cubicBezTo>
                    <a:lnTo>
                      <a:pt x="962971" y="1534516"/>
                    </a:lnTo>
                    <a:lnTo>
                      <a:pt x="933922" y="1503936"/>
                    </a:lnTo>
                    <a:lnTo>
                      <a:pt x="964502" y="1534516"/>
                    </a:lnTo>
                    <a:lnTo>
                      <a:pt x="973063" y="1542773"/>
                    </a:lnTo>
                    <a:lnTo>
                      <a:pt x="1021075" y="1591395"/>
                    </a:lnTo>
                    <a:lnTo>
                      <a:pt x="1034530" y="1605156"/>
                    </a:lnTo>
                    <a:lnTo>
                      <a:pt x="1077037" y="1649192"/>
                    </a:lnTo>
                    <a:lnTo>
                      <a:pt x="1093856" y="1666623"/>
                    </a:lnTo>
                    <a:lnTo>
                      <a:pt x="1132693" y="1707906"/>
                    </a:lnTo>
                    <a:lnTo>
                      <a:pt x="1151041" y="1727477"/>
                    </a:lnTo>
                    <a:lnTo>
                      <a:pt x="1187737" y="1766926"/>
                    </a:lnTo>
                    <a:lnTo>
                      <a:pt x="1207003" y="1788026"/>
                    </a:lnTo>
                    <a:lnTo>
                      <a:pt x="1241253" y="1826558"/>
                    </a:lnTo>
                    <a:lnTo>
                      <a:pt x="1261129" y="1848881"/>
                    </a:lnTo>
                    <a:lnTo>
                      <a:pt x="1293544" y="1886189"/>
                    </a:lnTo>
                    <a:lnTo>
                      <a:pt x="1313115" y="1909124"/>
                    </a:lnTo>
                    <a:cubicBezTo>
                      <a:pt x="1323820" y="1921356"/>
                      <a:pt x="1333910" y="1933588"/>
                      <a:pt x="1343696" y="1945820"/>
                    </a:cubicBezTo>
                    <a:lnTo>
                      <a:pt x="1362655" y="1969061"/>
                    </a:lnTo>
                    <a:lnTo>
                      <a:pt x="1393235" y="2005758"/>
                    </a:lnTo>
                    <a:lnTo>
                      <a:pt x="1411585" y="2028387"/>
                    </a:lnTo>
                    <a:lnTo>
                      <a:pt x="1440024" y="2065389"/>
                    </a:lnTo>
                    <a:lnTo>
                      <a:pt x="1455314" y="2085572"/>
                    </a:lnTo>
                    <a:lnTo>
                      <a:pt x="1455314" y="2087407"/>
                    </a:lnTo>
                    <a:cubicBezTo>
                      <a:pt x="1464794" y="2099944"/>
                      <a:pt x="1473662" y="2112177"/>
                      <a:pt x="1482531" y="2124715"/>
                    </a:cubicBezTo>
                    <a:lnTo>
                      <a:pt x="1488646" y="2132971"/>
                    </a:lnTo>
                    <a:lnTo>
                      <a:pt x="1499350" y="2147650"/>
                    </a:lnTo>
                    <a:lnTo>
                      <a:pt x="1524732" y="2184346"/>
                    </a:lnTo>
                    <a:lnTo>
                      <a:pt x="1527177" y="2187710"/>
                    </a:lnTo>
                    <a:lnTo>
                      <a:pt x="1539716" y="2206670"/>
                    </a:lnTo>
                    <a:lnTo>
                      <a:pt x="1553171" y="2227464"/>
                    </a:lnTo>
                    <a:cubicBezTo>
                      <a:pt x="1542161" y="2211868"/>
                      <a:pt x="1531459" y="2196884"/>
                      <a:pt x="1520144" y="2180676"/>
                    </a:cubicBezTo>
                    <a:cubicBezTo>
                      <a:pt x="1497515" y="2149179"/>
                      <a:pt x="1472133" y="2117375"/>
                      <a:pt x="1447363" y="2084960"/>
                    </a:cubicBezTo>
                    <a:close/>
                  </a:path>
                </a:pathLst>
              </a:custGeom>
              <a:solidFill>
                <a:srgbClr val="65BFFF">
                  <a:alpha val="20000"/>
                </a:srgbClr>
              </a:solidFill>
              <a:ln w="30569"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8F8026E2-D67C-4F5E-842D-99C47D585432}"/>
                  </a:ext>
                </a:extLst>
              </p:cNvPr>
              <p:cNvSpPr/>
              <p:nvPr/>
            </p:nvSpPr>
            <p:spPr>
              <a:xfrm>
                <a:off x="19422579" y="1978391"/>
                <a:ext cx="1061746" cy="925892"/>
              </a:xfrm>
              <a:custGeom>
                <a:avLst/>
                <a:gdLst>
                  <a:gd name="connsiteX0" fmla="*/ 825666 w 1061746"/>
                  <a:gd name="connsiteY0" fmla="*/ 410001 h 925892"/>
                  <a:gd name="connsiteX1" fmla="*/ 562065 w 1061746"/>
                  <a:gd name="connsiteY1" fmla="*/ 719167 h 925892"/>
                  <a:gd name="connsiteX2" fmla="*/ 235774 w 1061746"/>
                  <a:gd name="connsiteY2" fmla="*/ 876656 h 925892"/>
                  <a:gd name="connsiteX3" fmla="*/ 225070 w 1061746"/>
                  <a:gd name="connsiteY3" fmla="*/ 868093 h 925892"/>
                  <a:gd name="connsiteX4" fmla="*/ 0 w 1061746"/>
                  <a:gd name="connsiteY4" fmla="*/ 28666 h 925892"/>
                  <a:gd name="connsiteX5" fmla="*/ 961749 w 1061746"/>
                  <a:gd name="connsiteY5" fmla="*/ 133556 h 925892"/>
                  <a:gd name="connsiteX6" fmla="*/ 1061747 w 1061746"/>
                  <a:gd name="connsiteY6" fmla="*/ 188906 h 925892"/>
                  <a:gd name="connsiteX7" fmla="*/ 825666 w 1061746"/>
                  <a:gd name="connsiteY7" fmla="*/ 410001 h 92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1746" h="925892">
                    <a:moveTo>
                      <a:pt x="825666" y="410001"/>
                    </a:moveTo>
                    <a:cubicBezTo>
                      <a:pt x="947987" y="829256"/>
                      <a:pt x="562065" y="719167"/>
                      <a:pt x="562065" y="719167"/>
                    </a:cubicBezTo>
                    <a:cubicBezTo>
                      <a:pt x="506409" y="981240"/>
                      <a:pt x="320176" y="944238"/>
                      <a:pt x="235774" y="876656"/>
                    </a:cubicBezTo>
                    <a:lnTo>
                      <a:pt x="225070" y="868093"/>
                    </a:lnTo>
                    <a:cubicBezTo>
                      <a:pt x="174604" y="582270"/>
                      <a:pt x="99296" y="301396"/>
                      <a:pt x="0" y="28666"/>
                    </a:cubicBezTo>
                    <a:cubicBezTo>
                      <a:pt x="350144" y="-74390"/>
                      <a:pt x="961749" y="133556"/>
                      <a:pt x="961749" y="133556"/>
                    </a:cubicBezTo>
                    <a:cubicBezTo>
                      <a:pt x="995082" y="150681"/>
                      <a:pt x="1028413" y="169335"/>
                      <a:pt x="1061747" y="188906"/>
                    </a:cubicBezTo>
                    <a:cubicBezTo>
                      <a:pt x="1060828" y="510305"/>
                      <a:pt x="825666" y="410001"/>
                      <a:pt x="825666" y="410001"/>
                    </a:cubicBezTo>
                    <a:close/>
                  </a:path>
                </a:pathLst>
              </a:custGeom>
              <a:solidFill>
                <a:srgbClr val="F9A56A"/>
              </a:solidFill>
              <a:ln w="30569"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6130D342-282E-45D8-980C-1583A448546E}"/>
                  </a:ext>
                </a:extLst>
              </p:cNvPr>
              <p:cNvSpPr/>
              <p:nvPr/>
            </p:nvSpPr>
            <p:spPr>
              <a:xfrm>
                <a:off x="20384327" y="2111947"/>
                <a:ext cx="47092" cy="25381"/>
              </a:xfrm>
              <a:custGeom>
                <a:avLst/>
                <a:gdLst>
                  <a:gd name="connsiteX0" fmla="*/ 47093 w 47092"/>
                  <a:gd name="connsiteY0" fmla="*/ 25381 h 25381"/>
                  <a:gd name="connsiteX1" fmla="*/ 0 w 47092"/>
                  <a:gd name="connsiteY1" fmla="*/ 0 h 25381"/>
                </a:gdLst>
                <a:ahLst/>
                <a:cxnLst>
                  <a:cxn ang="0">
                    <a:pos x="connsiteX0" y="connsiteY0"/>
                  </a:cxn>
                  <a:cxn ang="0">
                    <a:pos x="connsiteX1" y="connsiteY1"/>
                  </a:cxn>
                </a:cxnLst>
                <a:rect l="l" t="t" r="r" b="b"/>
                <a:pathLst>
                  <a:path w="47092" h="25381">
                    <a:moveTo>
                      <a:pt x="47093" y="25381"/>
                    </a:moveTo>
                    <a:lnTo>
                      <a:pt x="0" y="0"/>
                    </a:lnTo>
                    <a:close/>
                  </a:path>
                </a:pathLst>
              </a:custGeom>
              <a:solidFill>
                <a:srgbClr val="F7DB00"/>
              </a:solidFill>
              <a:ln w="30569"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BF8021A8-7627-4BEE-9E01-705DE1662028}"/>
                  </a:ext>
                </a:extLst>
              </p:cNvPr>
              <p:cNvSpPr/>
              <p:nvPr/>
            </p:nvSpPr>
            <p:spPr>
              <a:xfrm>
                <a:off x="19658353" y="2167297"/>
                <a:ext cx="2576671" cy="2816110"/>
              </a:xfrm>
              <a:custGeom>
                <a:avLst/>
                <a:gdLst>
                  <a:gd name="connsiteX0" fmla="*/ 2234192 w 2576671"/>
                  <a:gd name="connsiteY0" fmla="*/ 2753444 h 2816110"/>
                  <a:gd name="connsiteX1" fmla="*/ 1431155 w 2576671"/>
                  <a:gd name="connsiteY1" fmla="*/ 2258656 h 2816110"/>
                  <a:gd name="connsiteX2" fmla="*/ 0 w 2576671"/>
                  <a:gd name="connsiteY2" fmla="*/ 688055 h 2816110"/>
                  <a:gd name="connsiteX3" fmla="*/ 326291 w 2576671"/>
                  <a:gd name="connsiteY3" fmla="*/ 530261 h 2816110"/>
                  <a:gd name="connsiteX4" fmla="*/ 589892 w 2576671"/>
                  <a:gd name="connsiteY4" fmla="*/ 221095 h 2816110"/>
                  <a:gd name="connsiteX5" fmla="*/ 825666 w 2576671"/>
                  <a:gd name="connsiteY5" fmla="*/ 0 h 2816110"/>
                  <a:gd name="connsiteX6" fmla="*/ 2425012 w 2576671"/>
                  <a:gd name="connsiteY6" fmla="*/ 1725949 h 2816110"/>
                  <a:gd name="connsiteX7" fmla="*/ 2234192 w 2576671"/>
                  <a:gd name="connsiteY7" fmla="*/ 2753444 h 2816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6671" h="2816110">
                    <a:moveTo>
                      <a:pt x="2234192" y="2753444"/>
                    </a:moveTo>
                    <a:cubicBezTo>
                      <a:pt x="1768760" y="2998086"/>
                      <a:pt x="1510358" y="2461403"/>
                      <a:pt x="1431155" y="2258656"/>
                    </a:cubicBezTo>
                    <a:cubicBezTo>
                      <a:pt x="1215258" y="1706683"/>
                      <a:pt x="119262" y="786829"/>
                      <a:pt x="0" y="688055"/>
                    </a:cubicBezTo>
                    <a:cubicBezTo>
                      <a:pt x="84708" y="755332"/>
                      <a:pt x="270634" y="792334"/>
                      <a:pt x="326291" y="530261"/>
                    </a:cubicBezTo>
                    <a:cubicBezTo>
                      <a:pt x="326291" y="530261"/>
                      <a:pt x="712519" y="640350"/>
                      <a:pt x="589892" y="221095"/>
                    </a:cubicBezTo>
                    <a:cubicBezTo>
                      <a:pt x="589892" y="221095"/>
                      <a:pt x="825054" y="321398"/>
                      <a:pt x="825666" y="0"/>
                    </a:cubicBezTo>
                    <a:cubicBezTo>
                      <a:pt x="1590172" y="450753"/>
                      <a:pt x="2310030" y="1543996"/>
                      <a:pt x="2425012" y="1725949"/>
                    </a:cubicBezTo>
                    <a:cubicBezTo>
                      <a:pt x="2573632" y="1961416"/>
                      <a:pt x="2744270" y="2484950"/>
                      <a:pt x="2234192" y="2753444"/>
                    </a:cubicBezTo>
                    <a:close/>
                  </a:path>
                </a:pathLst>
              </a:custGeom>
              <a:solidFill>
                <a:srgbClr val="F7DB00"/>
              </a:solidFill>
              <a:ln w="30569"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0536A760-E194-41EE-8BAF-370F38317E6F}"/>
                  </a:ext>
                </a:extLst>
              </p:cNvPr>
              <p:cNvSpPr/>
              <p:nvPr/>
            </p:nvSpPr>
            <p:spPr>
              <a:xfrm>
                <a:off x="19422579" y="1978536"/>
                <a:ext cx="408857" cy="389061"/>
              </a:xfrm>
              <a:custGeom>
                <a:avLst/>
                <a:gdLst>
                  <a:gd name="connsiteX0" fmla="*/ 408858 w 408857"/>
                  <a:gd name="connsiteY0" fmla="*/ 10478 h 389061"/>
                  <a:gd name="connsiteX1" fmla="*/ 373690 w 408857"/>
                  <a:gd name="connsiteY1" fmla="*/ 116898 h 389061"/>
                  <a:gd name="connsiteX2" fmla="*/ 116205 w 408857"/>
                  <a:gd name="connsiteY2" fmla="*/ 389062 h 389061"/>
                  <a:gd name="connsiteX3" fmla="*/ 0 w 408857"/>
                  <a:gd name="connsiteY3" fmla="*/ 28521 h 389061"/>
                  <a:gd name="connsiteX4" fmla="*/ 408858 w 408857"/>
                  <a:gd name="connsiteY4" fmla="*/ 10478 h 38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57" h="389061">
                    <a:moveTo>
                      <a:pt x="408858" y="10478"/>
                    </a:moveTo>
                    <a:cubicBezTo>
                      <a:pt x="400656" y="47019"/>
                      <a:pt x="388877" y="82665"/>
                      <a:pt x="373690" y="116898"/>
                    </a:cubicBezTo>
                    <a:cubicBezTo>
                      <a:pt x="324226" y="236180"/>
                      <a:pt x="232564" y="333067"/>
                      <a:pt x="116205" y="389062"/>
                    </a:cubicBezTo>
                    <a:cubicBezTo>
                      <a:pt x="55044" y="179587"/>
                      <a:pt x="0" y="28521"/>
                      <a:pt x="0" y="28521"/>
                    </a:cubicBezTo>
                    <a:cubicBezTo>
                      <a:pt x="118039" y="-6035"/>
                      <a:pt x="265436" y="-5423"/>
                      <a:pt x="408858" y="10478"/>
                    </a:cubicBezTo>
                    <a:close/>
                  </a:path>
                </a:pathLst>
              </a:custGeom>
              <a:solidFill>
                <a:srgbClr val="0176AB"/>
              </a:solidFill>
              <a:ln w="30569"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A65DC8D7-50F7-4D0F-9AB3-E95661A0A8C3}"/>
                  </a:ext>
                </a:extLst>
              </p:cNvPr>
              <p:cNvSpPr/>
              <p:nvPr/>
            </p:nvSpPr>
            <p:spPr>
              <a:xfrm>
                <a:off x="19422579" y="2007057"/>
                <a:ext cx="2141840" cy="2467821"/>
              </a:xfrm>
              <a:custGeom>
                <a:avLst/>
                <a:gdLst>
                  <a:gd name="connsiteX0" fmla="*/ 1905148 w 2141840"/>
                  <a:gd name="connsiteY0" fmla="*/ 2467213 h 2467821"/>
                  <a:gd name="connsiteX1" fmla="*/ 1712187 w 2141840"/>
                  <a:gd name="connsiteY1" fmla="*/ 2381588 h 2467821"/>
                  <a:gd name="connsiteX2" fmla="*/ 1604544 w 2141840"/>
                  <a:gd name="connsiteY2" fmla="*/ 2289848 h 2467821"/>
                  <a:gd name="connsiteX3" fmla="*/ 225070 w 2141840"/>
                  <a:gd name="connsiteY3" fmla="*/ 839427 h 2467821"/>
                  <a:gd name="connsiteX4" fmla="*/ 0 w 2141840"/>
                  <a:gd name="connsiteY4" fmla="*/ 0 h 2467821"/>
                  <a:gd name="connsiteX5" fmla="*/ 562065 w 2141840"/>
                  <a:gd name="connsiteY5" fmla="*/ 692030 h 2467821"/>
                  <a:gd name="connsiteX6" fmla="*/ 2141841 w 2141840"/>
                  <a:gd name="connsiteY6" fmla="*/ 2420425 h 2467821"/>
                  <a:gd name="connsiteX7" fmla="*/ 1905150 w 2141840"/>
                  <a:gd name="connsiteY7" fmla="*/ 2467213 h 24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1840" h="2467821">
                    <a:moveTo>
                      <a:pt x="1905148" y="2467213"/>
                    </a:moveTo>
                    <a:cubicBezTo>
                      <a:pt x="1832703" y="2462482"/>
                      <a:pt x="1764305" y="2432131"/>
                      <a:pt x="1712187" y="2381588"/>
                    </a:cubicBezTo>
                    <a:cubicBezTo>
                      <a:pt x="1678641" y="2348370"/>
                      <a:pt x="1642659" y="2317705"/>
                      <a:pt x="1604544" y="2289848"/>
                    </a:cubicBezTo>
                    <a:cubicBezTo>
                      <a:pt x="1273361" y="1699343"/>
                      <a:pt x="225070" y="839427"/>
                      <a:pt x="225070" y="839427"/>
                    </a:cubicBezTo>
                    <a:cubicBezTo>
                      <a:pt x="174604" y="553604"/>
                      <a:pt x="99296" y="272730"/>
                      <a:pt x="0" y="0"/>
                    </a:cubicBezTo>
                    <a:lnTo>
                      <a:pt x="562065" y="692030"/>
                    </a:lnTo>
                    <a:cubicBezTo>
                      <a:pt x="562065" y="692030"/>
                      <a:pt x="1768149" y="1757752"/>
                      <a:pt x="2141841" y="2420425"/>
                    </a:cubicBezTo>
                    <a:cubicBezTo>
                      <a:pt x="2067970" y="2455180"/>
                      <a:pt x="1986689" y="2471248"/>
                      <a:pt x="1905150" y="2467213"/>
                    </a:cubicBezTo>
                    <a:close/>
                  </a:path>
                </a:pathLst>
              </a:custGeom>
              <a:solidFill>
                <a:srgbClr val="F7DB00">
                  <a:alpha val="40000"/>
                </a:srgbClr>
              </a:solidFill>
              <a:ln w="30569"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AD7EFF4D-8972-46F6-9F1A-1D43BF46F09E}"/>
                  </a:ext>
                </a:extLst>
              </p:cNvPr>
              <p:cNvSpPr/>
              <p:nvPr/>
            </p:nvSpPr>
            <p:spPr>
              <a:xfrm>
                <a:off x="19658353" y="2697559"/>
                <a:ext cx="1906066" cy="1777183"/>
              </a:xfrm>
              <a:custGeom>
                <a:avLst/>
                <a:gdLst>
                  <a:gd name="connsiteX0" fmla="*/ 1906067 w 1906066"/>
                  <a:gd name="connsiteY0" fmla="*/ 1728395 h 1777183"/>
                  <a:gd name="connsiteX1" fmla="*/ 1669376 w 1906066"/>
                  <a:gd name="connsiteY1" fmla="*/ 1776712 h 1777183"/>
                  <a:gd name="connsiteX2" fmla="*/ 1476415 w 1906066"/>
                  <a:gd name="connsiteY2" fmla="*/ 1691087 h 1777183"/>
                  <a:gd name="connsiteX3" fmla="*/ 1368772 w 1906066"/>
                  <a:gd name="connsiteY3" fmla="*/ 1599346 h 1777183"/>
                  <a:gd name="connsiteX4" fmla="*/ 0 w 1906066"/>
                  <a:gd name="connsiteY4" fmla="*/ 157794 h 1777183"/>
                  <a:gd name="connsiteX5" fmla="*/ 326291 w 1906066"/>
                  <a:gd name="connsiteY5" fmla="*/ 0 h 1777183"/>
                  <a:gd name="connsiteX6" fmla="*/ 1906067 w 1906066"/>
                  <a:gd name="connsiteY6" fmla="*/ 1728395 h 177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6066" h="1777183">
                    <a:moveTo>
                      <a:pt x="1906067" y="1728395"/>
                    </a:moveTo>
                    <a:cubicBezTo>
                      <a:pt x="1832328" y="1763676"/>
                      <a:pt x="1751041" y="1780270"/>
                      <a:pt x="1669376" y="1776712"/>
                    </a:cubicBezTo>
                    <a:cubicBezTo>
                      <a:pt x="1596931" y="1771980"/>
                      <a:pt x="1528532" y="1741629"/>
                      <a:pt x="1476415" y="1691087"/>
                    </a:cubicBezTo>
                    <a:cubicBezTo>
                      <a:pt x="1442869" y="1657869"/>
                      <a:pt x="1406887" y="1627203"/>
                      <a:pt x="1368772" y="1599346"/>
                    </a:cubicBezTo>
                    <a:cubicBezTo>
                      <a:pt x="1057465" y="1043704"/>
                      <a:pt x="110394" y="249229"/>
                      <a:pt x="0" y="157794"/>
                    </a:cubicBezTo>
                    <a:cubicBezTo>
                      <a:pt x="84708" y="225071"/>
                      <a:pt x="270634" y="262073"/>
                      <a:pt x="326291" y="0"/>
                    </a:cubicBezTo>
                    <a:cubicBezTo>
                      <a:pt x="326291" y="1529"/>
                      <a:pt x="1532375" y="1065721"/>
                      <a:pt x="1906067" y="1728395"/>
                    </a:cubicBezTo>
                    <a:close/>
                  </a:path>
                </a:pathLst>
              </a:custGeom>
              <a:solidFill>
                <a:srgbClr val="F7DB00">
                  <a:alpha val="40000"/>
                </a:srgbClr>
              </a:solidFill>
              <a:ln w="30569"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01061D69-ADCA-4CA4-8029-D2509C6FB6DC}"/>
                  </a:ext>
                </a:extLst>
              </p:cNvPr>
              <p:cNvSpPr/>
              <p:nvPr/>
            </p:nvSpPr>
            <p:spPr>
              <a:xfrm>
                <a:off x="19422579" y="1978391"/>
                <a:ext cx="2812272" cy="2851527"/>
              </a:xfrm>
              <a:custGeom>
                <a:avLst/>
                <a:gdLst>
                  <a:gd name="connsiteX0" fmla="*/ 2660787 w 2812272"/>
                  <a:gd name="connsiteY0" fmla="*/ 1914855 h 2851527"/>
                  <a:gd name="connsiteX1" fmla="*/ 2606965 w 2812272"/>
                  <a:gd name="connsiteY1" fmla="*/ 2851527 h 2851527"/>
                  <a:gd name="connsiteX2" fmla="*/ 2570575 w 2812272"/>
                  <a:gd name="connsiteY2" fmla="*/ 2650615 h 2851527"/>
                  <a:gd name="connsiteX3" fmla="*/ 825666 w 2812272"/>
                  <a:gd name="connsiteY3" fmla="*/ 410001 h 2851527"/>
                  <a:gd name="connsiteX4" fmla="*/ 0 w 2812272"/>
                  <a:gd name="connsiteY4" fmla="*/ 28666 h 2851527"/>
                  <a:gd name="connsiteX5" fmla="*/ 961749 w 2812272"/>
                  <a:gd name="connsiteY5" fmla="*/ 133556 h 2851527"/>
                  <a:gd name="connsiteX6" fmla="*/ 2660787 w 2812272"/>
                  <a:gd name="connsiteY6" fmla="*/ 1914855 h 285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2272" h="2851527">
                    <a:moveTo>
                      <a:pt x="2660787" y="1914855"/>
                    </a:moveTo>
                    <a:cubicBezTo>
                      <a:pt x="2794116" y="2126164"/>
                      <a:pt x="2944572" y="2568660"/>
                      <a:pt x="2606965" y="2851527"/>
                    </a:cubicBezTo>
                    <a:cubicBezTo>
                      <a:pt x="2582822" y="2787298"/>
                      <a:pt x="2570494" y="2719232"/>
                      <a:pt x="2570575" y="2650615"/>
                    </a:cubicBezTo>
                    <a:cubicBezTo>
                      <a:pt x="2531739" y="1724951"/>
                      <a:pt x="825666" y="410001"/>
                      <a:pt x="825666" y="410001"/>
                    </a:cubicBezTo>
                    <a:cubicBezTo>
                      <a:pt x="309778" y="65668"/>
                      <a:pt x="0" y="28666"/>
                      <a:pt x="0" y="28666"/>
                    </a:cubicBezTo>
                    <a:cubicBezTo>
                      <a:pt x="350144" y="-74390"/>
                      <a:pt x="961749" y="133556"/>
                      <a:pt x="961749" y="133556"/>
                    </a:cubicBezTo>
                    <a:cubicBezTo>
                      <a:pt x="1760198" y="542720"/>
                      <a:pt x="2540607" y="1724951"/>
                      <a:pt x="2660787" y="1914855"/>
                    </a:cubicBezTo>
                    <a:close/>
                  </a:path>
                </a:pathLst>
              </a:custGeom>
              <a:solidFill>
                <a:srgbClr val="F7DB00"/>
              </a:solidFill>
              <a:ln w="30569"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C301E6E-9BFB-455F-9536-9522A7543A43}"/>
                  </a:ext>
                </a:extLst>
              </p:cNvPr>
              <p:cNvSpPr/>
              <p:nvPr/>
            </p:nvSpPr>
            <p:spPr>
              <a:xfrm>
                <a:off x="19622765" y="2447108"/>
                <a:ext cx="166068" cy="280609"/>
              </a:xfrm>
              <a:custGeom>
                <a:avLst/>
                <a:gdLst>
                  <a:gd name="connsiteX0" fmla="*/ 17545 w 166068"/>
                  <a:gd name="connsiteY0" fmla="*/ 90822 h 280609"/>
                  <a:gd name="connsiteX1" fmla="*/ 17545 w 166068"/>
                  <a:gd name="connsiteY1" fmla="*/ 2140 h 280609"/>
                  <a:gd name="connsiteX2" fmla="*/ 99500 w 166068"/>
                  <a:gd name="connsiteY2" fmla="*/ 56266 h 280609"/>
                  <a:gd name="connsiteX3" fmla="*/ 99500 w 166068"/>
                  <a:gd name="connsiteY3" fmla="*/ 145255 h 280609"/>
                  <a:gd name="connsiteX4" fmla="*/ 17545 w 166068"/>
                  <a:gd name="connsiteY4" fmla="*/ 90822 h 280609"/>
                  <a:gd name="connsiteX5" fmla="*/ 98584 w 166068"/>
                  <a:gd name="connsiteY5" fmla="*/ 230880 h 280609"/>
                  <a:gd name="connsiteX6" fmla="*/ 110815 w 166068"/>
                  <a:gd name="connsiteY6" fmla="*/ 169719 h 280609"/>
                  <a:gd name="connsiteX7" fmla="*/ 160661 w 166068"/>
                  <a:gd name="connsiteY7" fmla="*/ 219259 h 280609"/>
                  <a:gd name="connsiteX8" fmla="*/ 148736 w 166068"/>
                  <a:gd name="connsiteY8" fmla="*/ 280420 h 280609"/>
                  <a:gd name="connsiteX9" fmla="*/ 98584 w 166068"/>
                  <a:gd name="connsiteY9" fmla="*/ 230880 h 28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068" h="280609">
                    <a:moveTo>
                      <a:pt x="17545" y="90822"/>
                    </a:moveTo>
                    <a:cubicBezTo>
                      <a:pt x="-5696" y="51374"/>
                      <a:pt x="-6000" y="11925"/>
                      <a:pt x="17545" y="2140"/>
                    </a:cubicBezTo>
                    <a:cubicBezTo>
                      <a:pt x="41093" y="-7646"/>
                      <a:pt x="76565" y="17124"/>
                      <a:pt x="99500" y="56266"/>
                    </a:cubicBezTo>
                    <a:cubicBezTo>
                      <a:pt x="122435" y="95409"/>
                      <a:pt x="122741" y="135469"/>
                      <a:pt x="99500" y="145255"/>
                    </a:cubicBezTo>
                    <a:cubicBezTo>
                      <a:pt x="76261" y="155041"/>
                      <a:pt x="40174" y="129659"/>
                      <a:pt x="17545" y="90822"/>
                    </a:cubicBezTo>
                    <a:close/>
                    <a:moveTo>
                      <a:pt x="98584" y="230880"/>
                    </a:moveTo>
                    <a:cubicBezTo>
                      <a:pt x="88186" y="200299"/>
                      <a:pt x="93690" y="172166"/>
                      <a:pt x="110815" y="169719"/>
                    </a:cubicBezTo>
                    <a:cubicBezTo>
                      <a:pt x="127941" y="167273"/>
                      <a:pt x="149958" y="188373"/>
                      <a:pt x="160661" y="219259"/>
                    </a:cubicBezTo>
                    <a:cubicBezTo>
                      <a:pt x="171365" y="250145"/>
                      <a:pt x="165554" y="277973"/>
                      <a:pt x="148736" y="280420"/>
                    </a:cubicBezTo>
                    <a:cubicBezTo>
                      <a:pt x="131915" y="282866"/>
                      <a:pt x="109286" y="261460"/>
                      <a:pt x="98584" y="230880"/>
                    </a:cubicBezTo>
                    <a:close/>
                  </a:path>
                </a:pathLst>
              </a:custGeom>
              <a:solidFill>
                <a:srgbClr val="F9A56A"/>
              </a:solidFill>
              <a:ln w="30569"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9B526D00-241C-4D87-85FE-CA5CBD3A7F44}"/>
                  </a:ext>
                </a:extLst>
              </p:cNvPr>
              <p:cNvSpPr/>
              <p:nvPr/>
            </p:nvSpPr>
            <p:spPr>
              <a:xfrm>
                <a:off x="19422579" y="2007057"/>
                <a:ext cx="1590478" cy="2258044"/>
              </a:xfrm>
              <a:custGeom>
                <a:avLst/>
                <a:gdLst>
                  <a:gd name="connsiteX0" fmla="*/ 0 w 1590478"/>
                  <a:gd name="connsiteY0" fmla="*/ 0 h 2258044"/>
                  <a:gd name="connsiteX1" fmla="*/ 59326 w 1590478"/>
                  <a:gd name="connsiteY1" fmla="*/ 216202 h 2258044"/>
                  <a:gd name="connsiteX2" fmla="*/ 116817 w 1590478"/>
                  <a:gd name="connsiteY2" fmla="*/ 432405 h 2258044"/>
                  <a:gd name="connsiteX3" fmla="*/ 144034 w 1590478"/>
                  <a:gd name="connsiteY3" fmla="*/ 540964 h 2258044"/>
                  <a:gd name="connsiteX4" fmla="*/ 170332 w 1590478"/>
                  <a:gd name="connsiteY4" fmla="*/ 649524 h 2258044"/>
                  <a:gd name="connsiteX5" fmla="*/ 193573 w 1590478"/>
                  <a:gd name="connsiteY5" fmla="*/ 758390 h 2258044"/>
                  <a:gd name="connsiteX6" fmla="*/ 203359 w 1590478"/>
                  <a:gd name="connsiteY6" fmla="*/ 813129 h 2258044"/>
                  <a:gd name="connsiteX7" fmla="*/ 210698 w 1590478"/>
                  <a:gd name="connsiteY7" fmla="*/ 867255 h 2258044"/>
                  <a:gd name="connsiteX8" fmla="*/ 210698 w 1590478"/>
                  <a:gd name="connsiteY8" fmla="*/ 874900 h 2258044"/>
                  <a:gd name="connsiteX9" fmla="*/ 215896 w 1590478"/>
                  <a:gd name="connsiteY9" fmla="*/ 879182 h 2258044"/>
                  <a:gd name="connsiteX10" fmla="*/ 399378 w 1590478"/>
                  <a:gd name="connsiteY10" fmla="*/ 1038505 h 2258044"/>
                  <a:gd name="connsiteX11" fmla="*/ 491119 w 1590478"/>
                  <a:gd name="connsiteY11" fmla="*/ 1119237 h 2258044"/>
                  <a:gd name="connsiteX12" fmla="*/ 582859 w 1590478"/>
                  <a:gd name="connsiteY12" fmla="*/ 1201191 h 2258044"/>
                  <a:gd name="connsiteX13" fmla="*/ 672155 w 1590478"/>
                  <a:gd name="connsiteY13" fmla="*/ 1283758 h 2258044"/>
                  <a:gd name="connsiteX14" fmla="*/ 760836 w 1590478"/>
                  <a:gd name="connsiteY14" fmla="*/ 1367242 h 2258044"/>
                  <a:gd name="connsiteX15" fmla="*/ 848602 w 1590478"/>
                  <a:gd name="connsiteY15" fmla="*/ 1451338 h 2258044"/>
                  <a:gd name="connsiteX16" fmla="*/ 936061 w 1590478"/>
                  <a:gd name="connsiteY16" fmla="*/ 1536045 h 2258044"/>
                  <a:gd name="connsiteX17" fmla="*/ 1021991 w 1590478"/>
                  <a:gd name="connsiteY17" fmla="*/ 1622281 h 2258044"/>
                  <a:gd name="connsiteX18" fmla="*/ 1107005 w 1590478"/>
                  <a:gd name="connsiteY18" fmla="*/ 1709129 h 2258044"/>
                  <a:gd name="connsiteX19" fmla="*/ 1191101 w 1590478"/>
                  <a:gd name="connsiteY19" fmla="*/ 1797200 h 2258044"/>
                  <a:gd name="connsiteX20" fmla="*/ 1274278 w 1590478"/>
                  <a:gd name="connsiteY20" fmla="*/ 1886189 h 2258044"/>
                  <a:gd name="connsiteX21" fmla="*/ 1355622 w 1590478"/>
                  <a:gd name="connsiteY21" fmla="*/ 1977930 h 2258044"/>
                  <a:gd name="connsiteX22" fmla="*/ 1435436 w 1590478"/>
                  <a:gd name="connsiteY22" fmla="*/ 2069670 h 2258044"/>
                  <a:gd name="connsiteX23" fmla="*/ 1513722 w 1590478"/>
                  <a:gd name="connsiteY23" fmla="*/ 2163246 h 2258044"/>
                  <a:gd name="connsiteX24" fmla="*/ 1590478 w 1590478"/>
                  <a:gd name="connsiteY24" fmla="*/ 2258045 h 2258044"/>
                  <a:gd name="connsiteX25" fmla="*/ 1519838 w 1590478"/>
                  <a:gd name="connsiteY25" fmla="*/ 2158353 h 2258044"/>
                  <a:gd name="connsiteX26" fmla="*/ 1446445 w 1590478"/>
                  <a:gd name="connsiteY26" fmla="*/ 2060802 h 2258044"/>
                  <a:gd name="connsiteX27" fmla="*/ 1371219 w 1590478"/>
                  <a:gd name="connsiteY27" fmla="*/ 1964780 h 2258044"/>
                  <a:gd name="connsiteX28" fmla="*/ 1292933 w 1590478"/>
                  <a:gd name="connsiteY28" fmla="*/ 1870899 h 2258044"/>
                  <a:gd name="connsiteX29" fmla="*/ 1212507 w 1590478"/>
                  <a:gd name="connsiteY29" fmla="*/ 1779158 h 2258044"/>
                  <a:gd name="connsiteX30" fmla="*/ 1130552 w 1590478"/>
                  <a:gd name="connsiteY30" fmla="*/ 1687417 h 2258044"/>
                  <a:gd name="connsiteX31" fmla="*/ 1047067 w 1590478"/>
                  <a:gd name="connsiteY31" fmla="*/ 1598123 h 2258044"/>
                  <a:gd name="connsiteX32" fmla="*/ 961749 w 1590478"/>
                  <a:gd name="connsiteY32" fmla="*/ 1510052 h 2258044"/>
                  <a:gd name="connsiteX33" fmla="*/ 875512 w 1590478"/>
                  <a:gd name="connsiteY33" fmla="*/ 1423510 h 2258044"/>
                  <a:gd name="connsiteX34" fmla="*/ 788053 w 1590478"/>
                  <a:gd name="connsiteY34" fmla="*/ 1338497 h 2258044"/>
                  <a:gd name="connsiteX35" fmla="*/ 699370 w 1590478"/>
                  <a:gd name="connsiteY35" fmla="*/ 1254401 h 2258044"/>
                  <a:gd name="connsiteX36" fmla="*/ 609770 w 1590478"/>
                  <a:gd name="connsiteY36" fmla="*/ 1171529 h 2258044"/>
                  <a:gd name="connsiteX37" fmla="*/ 518029 w 1590478"/>
                  <a:gd name="connsiteY37" fmla="*/ 1089574 h 2258044"/>
                  <a:gd name="connsiteX38" fmla="*/ 426289 w 1590478"/>
                  <a:gd name="connsiteY38" fmla="*/ 1008842 h 2258044"/>
                  <a:gd name="connsiteX39" fmla="*/ 334548 w 1590478"/>
                  <a:gd name="connsiteY39" fmla="*/ 929639 h 2258044"/>
                  <a:gd name="connsiteX40" fmla="*/ 240360 w 1590478"/>
                  <a:gd name="connsiteY40" fmla="*/ 851659 h 2258044"/>
                  <a:gd name="connsiteX41" fmla="*/ 246783 w 1590478"/>
                  <a:gd name="connsiteY41" fmla="*/ 863891 h 2258044"/>
                  <a:gd name="connsiteX42" fmla="*/ 238221 w 1590478"/>
                  <a:gd name="connsiteY42" fmla="*/ 807318 h 2258044"/>
                  <a:gd name="connsiteX43" fmla="*/ 227211 w 1590478"/>
                  <a:gd name="connsiteY43" fmla="*/ 751662 h 2258044"/>
                  <a:gd name="connsiteX44" fmla="*/ 200606 w 1590478"/>
                  <a:gd name="connsiteY44" fmla="*/ 642185 h 2258044"/>
                  <a:gd name="connsiteX45" fmla="*/ 170026 w 1590478"/>
                  <a:gd name="connsiteY45" fmla="*/ 533931 h 2258044"/>
                  <a:gd name="connsiteX46" fmla="*/ 139446 w 1590478"/>
                  <a:gd name="connsiteY46" fmla="*/ 426288 h 2258044"/>
                  <a:gd name="connsiteX47" fmla="*/ 106725 w 1590478"/>
                  <a:gd name="connsiteY47" fmla="*/ 318952 h 2258044"/>
                  <a:gd name="connsiteX48" fmla="*/ 72169 w 1590478"/>
                  <a:gd name="connsiteY48" fmla="*/ 212227 h 2258044"/>
                  <a:gd name="connsiteX49" fmla="*/ 37003 w 1590478"/>
                  <a:gd name="connsiteY49" fmla="*/ 105808 h 2258044"/>
                  <a:gd name="connsiteX50" fmla="*/ 0 w 1590478"/>
                  <a:gd name="connsiteY50" fmla="*/ 0 h 225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590478" h="2258044">
                    <a:moveTo>
                      <a:pt x="0" y="0"/>
                    </a:moveTo>
                    <a:lnTo>
                      <a:pt x="59326" y="216202"/>
                    </a:lnTo>
                    <a:lnTo>
                      <a:pt x="116817" y="432405"/>
                    </a:lnTo>
                    <a:cubicBezTo>
                      <a:pt x="125990" y="468489"/>
                      <a:pt x="135164" y="504574"/>
                      <a:pt x="144034" y="540964"/>
                    </a:cubicBezTo>
                    <a:cubicBezTo>
                      <a:pt x="152901" y="577355"/>
                      <a:pt x="161771" y="613439"/>
                      <a:pt x="170332" y="649524"/>
                    </a:cubicBezTo>
                    <a:cubicBezTo>
                      <a:pt x="178896" y="685609"/>
                      <a:pt x="186541" y="722305"/>
                      <a:pt x="193573" y="758390"/>
                    </a:cubicBezTo>
                    <a:cubicBezTo>
                      <a:pt x="197549" y="776738"/>
                      <a:pt x="199996" y="794780"/>
                      <a:pt x="203359" y="813129"/>
                    </a:cubicBezTo>
                    <a:cubicBezTo>
                      <a:pt x="206723" y="831476"/>
                      <a:pt x="208251" y="849213"/>
                      <a:pt x="210698" y="867255"/>
                    </a:cubicBezTo>
                    <a:lnTo>
                      <a:pt x="210698" y="874900"/>
                    </a:lnTo>
                    <a:lnTo>
                      <a:pt x="215896" y="879182"/>
                    </a:lnTo>
                    <a:cubicBezTo>
                      <a:pt x="277057" y="931168"/>
                      <a:pt x="338217" y="984989"/>
                      <a:pt x="399378" y="1038505"/>
                    </a:cubicBezTo>
                    <a:cubicBezTo>
                      <a:pt x="429958" y="1065109"/>
                      <a:pt x="460538" y="1092326"/>
                      <a:pt x="491119" y="1119237"/>
                    </a:cubicBezTo>
                    <a:cubicBezTo>
                      <a:pt x="521699" y="1146147"/>
                      <a:pt x="552279" y="1173975"/>
                      <a:pt x="582859" y="1201191"/>
                    </a:cubicBezTo>
                    <a:lnTo>
                      <a:pt x="672155" y="1283758"/>
                    </a:lnTo>
                    <a:cubicBezTo>
                      <a:pt x="702735" y="1311280"/>
                      <a:pt x="731479" y="1339109"/>
                      <a:pt x="760836" y="1367242"/>
                    </a:cubicBezTo>
                    <a:cubicBezTo>
                      <a:pt x="790194" y="1395376"/>
                      <a:pt x="819856" y="1422898"/>
                      <a:pt x="848602" y="1451338"/>
                    </a:cubicBezTo>
                    <a:lnTo>
                      <a:pt x="936061" y="1536045"/>
                    </a:lnTo>
                    <a:lnTo>
                      <a:pt x="1021991" y="1622281"/>
                    </a:lnTo>
                    <a:cubicBezTo>
                      <a:pt x="1050736" y="1650721"/>
                      <a:pt x="1078566" y="1680384"/>
                      <a:pt x="1107005" y="1709129"/>
                    </a:cubicBezTo>
                    <a:cubicBezTo>
                      <a:pt x="1135444" y="1737875"/>
                      <a:pt x="1163578" y="1767232"/>
                      <a:pt x="1191101" y="1797200"/>
                    </a:cubicBezTo>
                    <a:lnTo>
                      <a:pt x="1274278" y="1886189"/>
                    </a:lnTo>
                    <a:lnTo>
                      <a:pt x="1355622" y="1977930"/>
                    </a:lnTo>
                    <a:cubicBezTo>
                      <a:pt x="1383145" y="2008510"/>
                      <a:pt x="1409138" y="2039090"/>
                      <a:pt x="1435436" y="2069670"/>
                    </a:cubicBezTo>
                    <a:cubicBezTo>
                      <a:pt x="1461735" y="2100251"/>
                      <a:pt x="1488952" y="2130831"/>
                      <a:pt x="1513722" y="2163246"/>
                    </a:cubicBezTo>
                    <a:cubicBezTo>
                      <a:pt x="1538492" y="2195661"/>
                      <a:pt x="1564790" y="2226241"/>
                      <a:pt x="1590478" y="2258045"/>
                    </a:cubicBezTo>
                    <a:cubicBezTo>
                      <a:pt x="1566931" y="2224712"/>
                      <a:pt x="1543692" y="2191380"/>
                      <a:pt x="1519838" y="2158353"/>
                    </a:cubicBezTo>
                    <a:cubicBezTo>
                      <a:pt x="1495985" y="2125326"/>
                      <a:pt x="1471215" y="2093217"/>
                      <a:pt x="1446445" y="2060802"/>
                    </a:cubicBezTo>
                    <a:cubicBezTo>
                      <a:pt x="1421675" y="2028387"/>
                      <a:pt x="1397211" y="1995972"/>
                      <a:pt x="1371219" y="1964780"/>
                    </a:cubicBezTo>
                    <a:lnTo>
                      <a:pt x="1292933" y="1870899"/>
                    </a:lnTo>
                    <a:cubicBezTo>
                      <a:pt x="1266329" y="1840319"/>
                      <a:pt x="1239418" y="1809738"/>
                      <a:pt x="1212507" y="1779158"/>
                    </a:cubicBezTo>
                    <a:cubicBezTo>
                      <a:pt x="1185596" y="1748578"/>
                      <a:pt x="1158073" y="1717998"/>
                      <a:pt x="1130552" y="1687417"/>
                    </a:cubicBezTo>
                    <a:cubicBezTo>
                      <a:pt x="1103029" y="1656837"/>
                      <a:pt x="1075812" y="1626257"/>
                      <a:pt x="1047067" y="1598123"/>
                    </a:cubicBezTo>
                    <a:lnTo>
                      <a:pt x="961749" y="1510052"/>
                    </a:lnTo>
                    <a:lnTo>
                      <a:pt x="875512" y="1423510"/>
                    </a:lnTo>
                    <a:cubicBezTo>
                      <a:pt x="846767" y="1394764"/>
                      <a:pt x="817411" y="1366631"/>
                      <a:pt x="788053" y="1338497"/>
                    </a:cubicBezTo>
                    <a:cubicBezTo>
                      <a:pt x="758696" y="1310363"/>
                      <a:pt x="729340" y="1281923"/>
                      <a:pt x="699370" y="1254401"/>
                    </a:cubicBezTo>
                    <a:cubicBezTo>
                      <a:pt x="669402" y="1226879"/>
                      <a:pt x="640044" y="1198439"/>
                      <a:pt x="609770" y="1171529"/>
                    </a:cubicBezTo>
                    <a:cubicBezTo>
                      <a:pt x="579496" y="1144618"/>
                      <a:pt x="548610" y="1116484"/>
                      <a:pt x="518029" y="1089574"/>
                    </a:cubicBezTo>
                    <a:cubicBezTo>
                      <a:pt x="487449" y="1062663"/>
                      <a:pt x="456869" y="1035447"/>
                      <a:pt x="426289" y="1008842"/>
                    </a:cubicBezTo>
                    <a:cubicBezTo>
                      <a:pt x="395708" y="982237"/>
                      <a:pt x="365128" y="955938"/>
                      <a:pt x="334548" y="929639"/>
                    </a:cubicBezTo>
                    <a:cubicBezTo>
                      <a:pt x="303968" y="903340"/>
                      <a:pt x="273387" y="877347"/>
                      <a:pt x="240360" y="851659"/>
                    </a:cubicBezTo>
                    <a:lnTo>
                      <a:pt x="246783" y="863891"/>
                    </a:lnTo>
                    <a:cubicBezTo>
                      <a:pt x="244032" y="844932"/>
                      <a:pt x="241891" y="825666"/>
                      <a:pt x="238221" y="807318"/>
                    </a:cubicBezTo>
                    <a:cubicBezTo>
                      <a:pt x="234550" y="788970"/>
                      <a:pt x="231493" y="770010"/>
                      <a:pt x="227211" y="751662"/>
                    </a:cubicBezTo>
                    <a:cubicBezTo>
                      <a:pt x="218956" y="714966"/>
                      <a:pt x="209780" y="678575"/>
                      <a:pt x="200606" y="642185"/>
                    </a:cubicBezTo>
                    <a:cubicBezTo>
                      <a:pt x="191433" y="605794"/>
                      <a:pt x="181647" y="569710"/>
                      <a:pt x="170026" y="533931"/>
                    </a:cubicBezTo>
                    <a:cubicBezTo>
                      <a:pt x="158405" y="498152"/>
                      <a:pt x="149232" y="462067"/>
                      <a:pt x="139446" y="426288"/>
                    </a:cubicBezTo>
                    <a:cubicBezTo>
                      <a:pt x="129660" y="390509"/>
                      <a:pt x="118039" y="354731"/>
                      <a:pt x="106725" y="318952"/>
                    </a:cubicBezTo>
                    <a:lnTo>
                      <a:pt x="72169" y="212227"/>
                    </a:lnTo>
                    <a:lnTo>
                      <a:pt x="37003" y="105808"/>
                    </a:lnTo>
                    <a:cubicBezTo>
                      <a:pt x="25076" y="70334"/>
                      <a:pt x="13761" y="35167"/>
                      <a:pt x="0" y="0"/>
                    </a:cubicBezTo>
                    <a:close/>
                  </a:path>
                </a:pathLst>
              </a:custGeom>
              <a:solidFill>
                <a:srgbClr val="F79000"/>
              </a:solidFill>
              <a:ln w="30569"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9C492C7-7827-4C7F-90BA-01441EC2B842}"/>
                  </a:ext>
                </a:extLst>
              </p:cNvPr>
              <p:cNvSpPr/>
              <p:nvPr/>
            </p:nvSpPr>
            <p:spPr>
              <a:xfrm>
                <a:off x="21087673" y="3840648"/>
                <a:ext cx="1145112" cy="1191544"/>
              </a:xfrm>
              <a:custGeom>
                <a:avLst/>
                <a:gdLst>
                  <a:gd name="connsiteX0" fmla="*/ 0 w 1145112"/>
                  <a:gd name="connsiteY0" fmla="*/ 651970 h 1191544"/>
                  <a:gd name="connsiteX1" fmla="*/ 513748 w 1145112"/>
                  <a:gd name="connsiteY1" fmla="*/ 782242 h 1191544"/>
                  <a:gd name="connsiteX2" fmla="*/ 916795 w 1145112"/>
                  <a:gd name="connsiteY2" fmla="*/ 0 h 1191544"/>
                  <a:gd name="connsiteX3" fmla="*/ 981321 w 1145112"/>
                  <a:gd name="connsiteY3" fmla="*/ 98162 h 1191544"/>
                  <a:gd name="connsiteX4" fmla="*/ 815574 w 1145112"/>
                  <a:gd name="connsiteY4" fmla="*/ 1130245 h 1191544"/>
                  <a:gd name="connsiteX5" fmla="*/ 0 w 1145112"/>
                  <a:gd name="connsiteY5" fmla="*/ 651970 h 119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112" h="1191544">
                    <a:moveTo>
                      <a:pt x="0" y="651970"/>
                    </a:moveTo>
                    <a:cubicBezTo>
                      <a:pt x="107643" y="753803"/>
                      <a:pt x="293570" y="873983"/>
                      <a:pt x="513748" y="782242"/>
                    </a:cubicBezTo>
                    <a:cubicBezTo>
                      <a:pt x="794780" y="665120"/>
                      <a:pt x="933920" y="306108"/>
                      <a:pt x="916795" y="0"/>
                    </a:cubicBezTo>
                    <a:cubicBezTo>
                      <a:pt x="945846" y="43424"/>
                      <a:pt x="967865" y="77062"/>
                      <a:pt x="981321" y="98162"/>
                    </a:cubicBezTo>
                    <a:cubicBezTo>
                      <a:pt x="1130246" y="333019"/>
                      <a:pt x="1324124" y="864197"/>
                      <a:pt x="815574" y="1130245"/>
                    </a:cubicBezTo>
                    <a:cubicBezTo>
                      <a:pt x="369104" y="1363878"/>
                      <a:pt x="89600" y="869702"/>
                      <a:pt x="0" y="651970"/>
                    </a:cubicBezTo>
                    <a:close/>
                  </a:path>
                </a:pathLst>
              </a:custGeom>
              <a:solidFill>
                <a:srgbClr val="A3143A"/>
              </a:solidFill>
              <a:ln w="30569"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8DE1CEAF-41CB-4C6A-A17C-28ACA8A6541E}"/>
                  </a:ext>
                </a:extLst>
              </p:cNvPr>
              <p:cNvSpPr/>
              <p:nvPr/>
            </p:nvSpPr>
            <p:spPr>
              <a:xfrm>
                <a:off x="21098987" y="3801811"/>
                <a:ext cx="1133844" cy="1182502"/>
              </a:xfrm>
              <a:custGeom>
                <a:avLst/>
                <a:gdLst>
                  <a:gd name="connsiteX0" fmla="*/ 0 w 1133844"/>
                  <a:gd name="connsiteY0" fmla="*/ 651971 h 1182502"/>
                  <a:gd name="connsiteX1" fmla="*/ 514054 w 1133844"/>
                  <a:gd name="connsiteY1" fmla="*/ 781937 h 1182502"/>
                  <a:gd name="connsiteX2" fmla="*/ 917101 w 1133844"/>
                  <a:gd name="connsiteY2" fmla="*/ 0 h 1182502"/>
                  <a:gd name="connsiteX3" fmla="*/ 981321 w 1133844"/>
                  <a:gd name="connsiteY3" fmla="*/ 98163 h 1182502"/>
                  <a:gd name="connsiteX4" fmla="*/ 792945 w 1133844"/>
                  <a:gd name="connsiteY4" fmla="*/ 1120460 h 1182502"/>
                  <a:gd name="connsiteX5" fmla="*/ 0 w 1133844"/>
                  <a:gd name="connsiteY5" fmla="*/ 651971 h 118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844" h="1182502">
                    <a:moveTo>
                      <a:pt x="0" y="651971"/>
                    </a:moveTo>
                    <a:cubicBezTo>
                      <a:pt x="107949" y="753803"/>
                      <a:pt x="293876" y="873983"/>
                      <a:pt x="514054" y="781937"/>
                    </a:cubicBezTo>
                    <a:cubicBezTo>
                      <a:pt x="794780" y="665120"/>
                      <a:pt x="933920" y="306108"/>
                      <a:pt x="917101" y="0"/>
                    </a:cubicBezTo>
                    <a:cubicBezTo>
                      <a:pt x="946153" y="43424"/>
                      <a:pt x="967865" y="77062"/>
                      <a:pt x="981321" y="98163"/>
                    </a:cubicBezTo>
                    <a:cubicBezTo>
                      <a:pt x="1130552" y="333019"/>
                      <a:pt x="1301495" y="854106"/>
                      <a:pt x="792945" y="1120460"/>
                    </a:cubicBezTo>
                    <a:cubicBezTo>
                      <a:pt x="347085" y="1353787"/>
                      <a:pt x="90212" y="869396"/>
                      <a:pt x="0" y="651971"/>
                    </a:cubicBezTo>
                    <a:close/>
                  </a:path>
                </a:pathLst>
              </a:custGeom>
              <a:solidFill>
                <a:srgbClr val="DC3258"/>
              </a:solidFill>
              <a:ln w="30569"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3B814EE8-9537-4C8D-B339-F367C0FA206C}"/>
                  </a:ext>
                </a:extLst>
              </p:cNvPr>
              <p:cNvSpPr/>
              <p:nvPr/>
            </p:nvSpPr>
            <p:spPr>
              <a:xfrm>
                <a:off x="21098989" y="3801811"/>
                <a:ext cx="1133807" cy="1006632"/>
              </a:xfrm>
              <a:custGeom>
                <a:avLst/>
                <a:gdLst>
                  <a:gd name="connsiteX0" fmla="*/ 514052 w 1133807"/>
                  <a:gd name="connsiteY0" fmla="*/ 781937 h 1006632"/>
                  <a:gd name="connsiteX1" fmla="*/ 917099 w 1133807"/>
                  <a:gd name="connsiteY1" fmla="*/ 0 h 1006632"/>
                  <a:gd name="connsiteX2" fmla="*/ 981319 w 1133807"/>
                  <a:gd name="connsiteY2" fmla="*/ 98163 h 1006632"/>
                  <a:gd name="connsiteX3" fmla="*/ 1128410 w 1133807"/>
                  <a:gd name="connsiteY3" fmla="*/ 673683 h 1006632"/>
                  <a:gd name="connsiteX4" fmla="*/ 745544 w 1133807"/>
                  <a:gd name="connsiteY4" fmla="*/ 873678 h 1006632"/>
                  <a:gd name="connsiteX5" fmla="*/ 173083 w 1133807"/>
                  <a:gd name="connsiteY5" fmla="*/ 957467 h 1006632"/>
                  <a:gd name="connsiteX6" fmla="*/ 0 w 1133807"/>
                  <a:gd name="connsiteY6" fmla="*/ 651665 h 1006632"/>
                  <a:gd name="connsiteX7" fmla="*/ 514052 w 1133807"/>
                  <a:gd name="connsiteY7" fmla="*/ 781937 h 10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807" h="1006632">
                    <a:moveTo>
                      <a:pt x="514052" y="781937"/>
                    </a:moveTo>
                    <a:cubicBezTo>
                      <a:pt x="794778" y="665120"/>
                      <a:pt x="933918" y="306108"/>
                      <a:pt x="917099" y="0"/>
                    </a:cubicBezTo>
                    <a:cubicBezTo>
                      <a:pt x="946151" y="43424"/>
                      <a:pt x="967863" y="77062"/>
                      <a:pt x="981319" y="98163"/>
                    </a:cubicBezTo>
                    <a:cubicBezTo>
                      <a:pt x="1065719" y="230881"/>
                      <a:pt x="1157155" y="455340"/>
                      <a:pt x="1128410" y="673683"/>
                    </a:cubicBezTo>
                    <a:cubicBezTo>
                      <a:pt x="1067249" y="651359"/>
                      <a:pt x="937589" y="725363"/>
                      <a:pt x="745544" y="873678"/>
                    </a:cubicBezTo>
                    <a:cubicBezTo>
                      <a:pt x="500903" y="1061134"/>
                      <a:pt x="288982" y="1011594"/>
                      <a:pt x="173083" y="957467"/>
                    </a:cubicBezTo>
                    <a:cubicBezTo>
                      <a:pt x="102245" y="863553"/>
                      <a:pt x="44052" y="760739"/>
                      <a:pt x="0" y="651665"/>
                    </a:cubicBezTo>
                    <a:cubicBezTo>
                      <a:pt x="107947" y="753803"/>
                      <a:pt x="294486" y="873983"/>
                      <a:pt x="514052" y="781937"/>
                    </a:cubicBezTo>
                    <a:close/>
                  </a:path>
                </a:pathLst>
              </a:custGeom>
              <a:solidFill>
                <a:srgbClr val="DC3258">
                  <a:alpha val="50000"/>
                </a:srgbClr>
              </a:solidFill>
              <a:ln w="30569"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8D437CC1-C98A-4084-B73F-985B13ADAD8B}"/>
                  </a:ext>
                </a:extLst>
              </p:cNvPr>
              <p:cNvSpPr/>
              <p:nvPr/>
            </p:nvSpPr>
            <p:spPr>
              <a:xfrm>
                <a:off x="21017949" y="3829333"/>
                <a:ext cx="1089529" cy="897076"/>
              </a:xfrm>
              <a:custGeom>
                <a:avLst/>
                <a:gdLst>
                  <a:gd name="connsiteX0" fmla="*/ 670014 w 1089529"/>
                  <a:gd name="connsiteY0" fmla="*/ 831476 h 897076"/>
                  <a:gd name="connsiteX1" fmla="*/ 0 w 1089529"/>
                  <a:gd name="connsiteY1" fmla="*/ 489284 h 897076"/>
                  <a:gd name="connsiteX2" fmla="*/ 553503 w 1089529"/>
                  <a:gd name="connsiteY2" fmla="*/ 640656 h 897076"/>
                  <a:gd name="connsiteX3" fmla="*/ 884076 w 1089529"/>
                  <a:gd name="connsiteY3" fmla="*/ 276139 h 897076"/>
                  <a:gd name="connsiteX4" fmla="*/ 925868 w 1089529"/>
                  <a:gd name="connsiteY4" fmla="*/ 265020 h 897076"/>
                  <a:gd name="connsiteX5" fmla="*/ 929946 w 1089529"/>
                  <a:gd name="connsiteY5" fmla="*/ 251370 h 897076"/>
                  <a:gd name="connsiteX6" fmla="*/ 926889 w 1089529"/>
                  <a:gd name="connsiteY6" fmla="*/ 190209 h 897076"/>
                  <a:gd name="connsiteX7" fmla="*/ 930252 w 1089529"/>
                  <a:gd name="connsiteY7" fmla="*/ 191738 h 897076"/>
                  <a:gd name="connsiteX8" fmla="*/ 1014042 w 1089529"/>
                  <a:gd name="connsiteY8" fmla="*/ 0 h 897076"/>
                  <a:gd name="connsiteX9" fmla="*/ 670014 w 1089529"/>
                  <a:gd name="connsiteY9" fmla="*/ 831476 h 89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9529" h="897076">
                    <a:moveTo>
                      <a:pt x="670014" y="831476"/>
                    </a:moveTo>
                    <a:cubicBezTo>
                      <a:pt x="296935" y="1026884"/>
                      <a:pt x="25076" y="747992"/>
                      <a:pt x="0" y="489284"/>
                    </a:cubicBezTo>
                    <a:cubicBezTo>
                      <a:pt x="136695" y="662368"/>
                      <a:pt x="275222" y="785912"/>
                      <a:pt x="553503" y="640656"/>
                    </a:cubicBezTo>
                    <a:cubicBezTo>
                      <a:pt x="743407" y="541270"/>
                      <a:pt x="842487" y="411915"/>
                      <a:pt x="884076" y="276139"/>
                    </a:cubicBezTo>
                    <a:cubicBezTo>
                      <a:pt x="898686" y="284610"/>
                      <a:pt x="917398" y="279631"/>
                      <a:pt x="925868" y="265020"/>
                    </a:cubicBezTo>
                    <a:cubicBezTo>
                      <a:pt x="928283" y="260854"/>
                      <a:pt x="929679" y="256177"/>
                      <a:pt x="929946" y="251370"/>
                    </a:cubicBezTo>
                    <a:cubicBezTo>
                      <a:pt x="929946" y="230880"/>
                      <a:pt x="929946" y="211003"/>
                      <a:pt x="926889" y="190209"/>
                    </a:cubicBezTo>
                    <a:lnTo>
                      <a:pt x="930252" y="191738"/>
                    </a:lnTo>
                    <a:lnTo>
                      <a:pt x="1014042" y="0"/>
                    </a:lnTo>
                    <a:cubicBezTo>
                      <a:pt x="1151041" y="256874"/>
                      <a:pt x="1136975" y="587140"/>
                      <a:pt x="670014" y="831476"/>
                    </a:cubicBezTo>
                    <a:close/>
                  </a:path>
                </a:pathLst>
              </a:custGeom>
              <a:solidFill>
                <a:srgbClr val="80BBD5"/>
              </a:solidFill>
              <a:ln w="30569"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1CB0135A-1D63-45E9-8E38-F3576CA5586F}"/>
                  </a:ext>
                </a:extLst>
              </p:cNvPr>
              <p:cNvSpPr/>
              <p:nvPr/>
            </p:nvSpPr>
            <p:spPr>
              <a:xfrm>
                <a:off x="20983395" y="3531787"/>
                <a:ext cx="1088419" cy="1095565"/>
              </a:xfrm>
              <a:custGeom>
                <a:avLst/>
                <a:gdLst>
                  <a:gd name="connsiteX0" fmla="*/ 843402 w 1088419"/>
                  <a:gd name="connsiteY0" fmla="*/ 0 h 1095565"/>
                  <a:gd name="connsiteX1" fmla="*/ 1062051 w 1088419"/>
                  <a:gd name="connsiteY1" fmla="*/ 314365 h 1095565"/>
                  <a:gd name="connsiteX2" fmla="*/ 668790 w 1088419"/>
                  <a:gd name="connsiteY2" fmla="*/ 1029943 h 1095565"/>
                  <a:gd name="connsiteX3" fmla="*/ 140362 w 1088419"/>
                  <a:gd name="connsiteY3" fmla="*/ 978262 h 1095565"/>
                  <a:gd name="connsiteX4" fmla="*/ 105196 w 1088419"/>
                  <a:gd name="connsiteY4" fmla="*/ 896001 h 1095565"/>
                  <a:gd name="connsiteX5" fmla="*/ 0 w 1088419"/>
                  <a:gd name="connsiteY5" fmla="*/ 696618 h 1095565"/>
                  <a:gd name="connsiteX6" fmla="*/ 0 w 1088419"/>
                  <a:gd name="connsiteY6" fmla="*/ 687750 h 1095565"/>
                  <a:gd name="connsiteX7" fmla="*/ 553195 w 1088419"/>
                  <a:gd name="connsiteY7" fmla="*/ 839122 h 1095565"/>
                  <a:gd name="connsiteX8" fmla="*/ 843402 w 1088419"/>
                  <a:gd name="connsiteY8" fmla="*/ 0 h 109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8419" h="1095565">
                    <a:moveTo>
                      <a:pt x="843402" y="0"/>
                    </a:moveTo>
                    <a:cubicBezTo>
                      <a:pt x="941259" y="133942"/>
                      <a:pt x="1016181" y="244642"/>
                      <a:pt x="1062051" y="314365"/>
                    </a:cubicBezTo>
                    <a:cubicBezTo>
                      <a:pt x="1136361" y="549221"/>
                      <a:pt x="1068167" y="821079"/>
                      <a:pt x="668790" y="1029943"/>
                    </a:cubicBezTo>
                    <a:cubicBezTo>
                      <a:pt x="446471" y="1146453"/>
                      <a:pt x="259932" y="1094467"/>
                      <a:pt x="140362" y="978262"/>
                    </a:cubicBezTo>
                    <a:cubicBezTo>
                      <a:pt x="126295" y="947682"/>
                      <a:pt x="114370" y="919548"/>
                      <a:pt x="105196" y="896001"/>
                    </a:cubicBezTo>
                    <a:cubicBezTo>
                      <a:pt x="76482" y="826378"/>
                      <a:pt x="41260" y="759621"/>
                      <a:pt x="0" y="696618"/>
                    </a:cubicBezTo>
                    <a:lnTo>
                      <a:pt x="0" y="687750"/>
                    </a:lnTo>
                    <a:cubicBezTo>
                      <a:pt x="136387" y="860834"/>
                      <a:pt x="275222" y="984378"/>
                      <a:pt x="553195" y="839122"/>
                    </a:cubicBezTo>
                    <a:cubicBezTo>
                      <a:pt x="969392" y="620779"/>
                      <a:pt x="949210" y="256874"/>
                      <a:pt x="843402" y="0"/>
                    </a:cubicBezTo>
                    <a:close/>
                  </a:path>
                </a:pathLst>
              </a:custGeom>
              <a:solidFill>
                <a:srgbClr val="F7DB00"/>
              </a:solidFill>
              <a:ln w="30569"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1006D33A-1580-48F9-81DA-5069794C8DF6}"/>
                  </a:ext>
                </a:extLst>
              </p:cNvPr>
              <p:cNvSpPr/>
              <p:nvPr/>
            </p:nvSpPr>
            <p:spPr>
              <a:xfrm>
                <a:off x="21011222" y="3486834"/>
                <a:ext cx="1089223" cy="1187585"/>
              </a:xfrm>
              <a:custGeom>
                <a:avLst/>
                <a:gdLst>
                  <a:gd name="connsiteX0" fmla="*/ 669708 w 1089223"/>
                  <a:gd name="connsiteY0" fmla="*/ 1121989 h 1187585"/>
                  <a:gd name="connsiteX1" fmla="*/ 0 w 1089223"/>
                  <a:gd name="connsiteY1" fmla="*/ 779490 h 1187585"/>
                  <a:gd name="connsiteX2" fmla="*/ 553502 w 1089223"/>
                  <a:gd name="connsiteY2" fmla="*/ 932392 h 1187585"/>
                  <a:gd name="connsiteX3" fmla="*/ 799978 w 1089223"/>
                  <a:gd name="connsiteY3" fmla="*/ 0 h 1187585"/>
                  <a:gd name="connsiteX4" fmla="*/ 973980 w 1089223"/>
                  <a:gd name="connsiteY4" fmla="*/ 225682 h 1187585"/>
                  <a:gd name="connsiteX5" fmla="*/ 669708 w 1089223"/>
                  <a:gd name="connsiteY5" fmla="*/ 1121989 h 118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223" h="1187585">
                    <a:moveTo>
                      <a:pt x="669708" y="1121989"/>
                    </a:moveTo>
                    <a:cubicBezTo>
                      <a:pt x="296935" y="1317397"/>
                      <a:pt x="25076" y="1038505"/>
                      <a:pt x="0" y="779490"/>
                    </a:cubicBezTo>
                    <a:cubicBezTo>
                      <a:pt x="136389" y="952880"/>
                      <a:pt x="275222" y="1076425"/>
                      <a:pt x="553502" y="932392"/>
                    </a:cubicBezTo>
                    <a:cubicBezTo>
                      <a:pt x="1024438" y="685609"/>
                      <a:pt x="937589" y="253816"/>
                      <a:pt x="799978" y="0"/>
                    </a:cubicBezTo>
                    <a:cubicBezTo>
                      <a:pt x="838816" y="57491"/>
                      <a:pt x="957161" y="200301"/>
                      <a:pt x="973980" y="225682"/>
                    </a:cubicBezTo>
                    <a:cubicBezTo>
                      <a:pt x="1150122" y="487755"/>
                      <a:pt x="1177339" y="855635"/>
                      <a:pt x="669708" y="1121989"/>
                    </a:cubicBezTo>
                    <a:close/>
                  </a:path>
                </a:pathLst>
              </a:custGeom>
              <a:solidFill>
                <a:srgbClr val="FFFFFF"/>
              </a:solidFill>
              <a:ln w="30569"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37F308D-F85E-4274-894D-6ACE9F36B218}"/>
                  </a:ext>
                </a:extLst>
              </p:cNvPr>
              <p:cNvSpPr/>
              <p:nvPr/>
            </p:nvSpPr>
            <p:spPr>
              <a:xfrm>
                <a:off x="21019479" y="3503042"/>
                <a:ext cx="1087747" cy="1049090"/>
              </a:xfrm>
              <a:custGeom>
                <a:avLst/>
                <a:gdLst>
                  <a:gd name="connsiteX0" fmla="*/ 545244 w 1087747"/>
                  <a:gd name="connsiteY0" fmla="*/ 914961 h 1049090"/>
                  <a:gd name="connsiteX1" fmla="*/ 570320 w 1087747"/>
                  <a:gd name="connsiteY1" fmla="*/ 901200 h 1049090"/>
                  <a:gd name="connsiteX2" fmla="*/ 579190 w 1087747"/>
                  <a:gd name="connsiteY2" fmla="*/ 896307 h 1049090"/>
                  <a:gd name="connsiteX3" fmla="*/ 596621 w 1087747"/>
                  <a:gd name="connsiteY3" fmla="*/ 885909 h 1049090"/>
                  <a:gd name="connsiteX4" fmla="*/ 601819 w 1087747"/>
                  <a:gd name="connsiteY4" fmla="*/ 882852 h 1049090"/>
                  <a:gd name="connsiteX5" fmla="*/ 603654 w 1087747"/>
                  <a:gd name="connsiteY5" fmla="*/ 882852 h 1049090"/>
                  <a:gd name="connsiteX6" fmla="*/ 900586 w 1087747"/>
                  <a:gd name="connsiteY6" fmla="*/ 383476 h 1049090"/>
                  <a:gd name="connsiteX7" fmla="*/ 900586 w 1087747"/>
                  <a:gd name="connsiteY7" fmla="*/ 379195 h 1049090"/>
                  <a:gd name="connsiteX8" fmla="*/ 900586 w 1087747"/>
                  <a:gd name="connsiteY8" fmla="*/ 353202 h 1049090"/>
                  <a:gd name="connsiteX9" fmla="*/ 900586 w 1087747"/>
                  <a:gd name="connsiteY9" fmla="*/ 344334 h 1049090"/>
                  <a:gd name="connsiteX10" fmla="*/ 898752 w 1087747"/>
                  <a:gd name="connsiteY10" fmla="*/ 322316 h 1049090"/>
                  <a:gd name="connsiteX11" fmla="*/ 898752 w 1087747"/>
                  <a:gd name="connsiteY11" fmla="*/ 311001 h 1049090"/>
                  <a:gd name="connsiteX12" fmla="*/ 896307 w 1087747"/>
                  <a:gd name="connsiteY12" fmla="*/ 290512 h 1049090"/>
                  <a:gd name="connsiteX13" fmla="*/ 896307 w 1087747"/>
                  <a:gd name="connsiteY13" fmla="*/ 278586 h 1049090"/>
                  <a:gd name="connsiteX14" fmla="*/ 892637 w 1087747"/>
                  <a:gd name="connsiteY14" fmla="*/ 257792 h 1049090"/>
                  <a:gd name="connsiteX15" fmla="*/ 890802 w 1087747"/>
                  <a:gd name="connsiteY15" fmla="*/ 247394 h 1049090"/>
                  <a:gd name="connsiteX16" fmla="*/ 885909 w 1087747"/>
                  <a:gd name="connsiteY16" fmla="*/ 224153 h 1049090"/>
                  <a:gd name="connsiteX17" fmla="*/ 885909 w 1087747"/>
                  <a:gd name="connsiteY17" fmla="*/ 216814 h 1049090"/>
                  <a:gd name="connsiteX18" fmla="*/ 878876 w 1087747"/>
                  <a:gd name="connsiteY18" fmla="*/ 188986 h 1049090"/>
                  <a:gd name="connsiteX19" fmla="*/ 878876 w 1087747"/>
                  <a:gd name="connsiteY19" fmla="*/ 186540 h 1049090"/>
                  <a:gd name="connsiteX20" fmla="*/ 870006 w 1087747"/>
                  <a:gd name="connsiteY20" fmla="*/ 155959 h 1049090"/>
                  <a:gd name="connsiteX21" fmla="*/ 870006 w 1087747"/>
                  <a:gd name="connsiteY21" fmla="*/ 155959 h 1049090"/>
                  <a:gd name="connsiteX22" fmla="*/ 860222 w 1087747"/>
                  <a:gd name="connsiteY22" fmla="*/ 125379 h 1049090"/>
                  <a:gd name="connsiteX23" fmla="*/ 860222 w 1087747"/>
                  <a:gd name="connsiteY23" fmla="*/ 125379 h 1049090"/>
                  <a:gd name="connsiteX24" fmla="*/ 860222 w 1087747"/>
                  <a:gd name="connsiteY24" fmla="*/ 125379 h 1049090"/>
                  <a:gd name="connsiteX25" fmla="*/ 810376 w 1087747"/>
                  <a:gd name="connsiteY25" fmla="*/ 9174 h 1049090"/>
                  <a:gd name="connsiteX26" fmla="*/ 808235 w 1087747"/>
                  <a:gd name="connsiteY26" fmla="*/ 0 h 1049090"/>
                  <a:gd name="connsiteX27" fmla="*/ 971839 w 1087747"/>
                  <a:gd name="connsiteY27" fmla="*/ 210698 h 1049090"/>
                  <a:gd name="connsiteX28" fmla="*/ 946457 w 1087747"/>
                  <a:gd name="connsiteY28" fmla="*/ 901506 h 1049090"/>
                  <a:gd name="connsiteX29" fmla="*/ 958077 w 1087747"/>
                  <a:gd name="connsiteY29" fmla="*/ 779185 h 1049090"/>
                  <a:gd name="connsiteX30" fmla="*/ 801201 w 1087747"/>
                  <a:gd name="connsiteY30" fmla="*/ 832700 h 1049090"/>
                  <a:gd name="connsiteX31" fmla="*/ 598455 w 1087747"/>
                  <a:gd name="connsiteY31" fmla="*/ 985601 h 1049090"/>
                  <a:gd name="connsiteX32" fmla="*/ 30580 w 1087747"/>
                  <a:gd name="connsiteY32" fmla="*/ 896307 h 1049090"/>
                  <a:gd name="connsiteX33" fmla="*/ 9786 w 1087747"/>
                  <a:gd name="connsiteY33" fmla="*/ 833312 h 1049090"/>
                  <a:gd name="connsiteX34" fmla="*/ 9786 w 1087747"/>
                  <a:gd name="connsiteY34" fmla="*/ 829336 h 1049090"/>
                  <a:gd name="connsiteX35" fmla="*/ 3976 w 1087747"/>
                  <a:gd name="connsiteY35" fmla="*/ 803649 h 1049090"/>
                  <a:gd name="connsiteX36" fmla="*/ 3976 w 1087747"/>
                  <a:gd name="connsiteY36" fmla="*/ 796616 h 1049090"/>
                  <a:gd name="connsiteX37" fmla="*/ 0 w 1087747"/>
                  <a:gd name="connsiteY37" fmla="*/ 766035 h 1049090"/>
                  <a:gd name="connsiteX38" fmla="*/ 545244 w 1087747"/>
                  <a:gd name="connsiteY38" fmla="*/ 914961 h 104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87747" h="1049090">
                    <a:moveTo>
                      <a:pt x="545244" y="914961"/>
                    </a:moveTo>
                    <a:lnTo>
                      <a:pt x="570320" y="901200"/>
                    </a:lnTo>
                    <a:lnTo>
                      <a:pt x="579190" y="896307"/>
                    </a:lnTo>
                    <a:lnTo>
                      <a:pt x="596621" y="885909"/>
                    </a:lnTo>
                    <a:lnTo>
                      <a:pt x="601819" y="882852"/>
                    </a:lnTo>
                    <a:lnTo>
                      <a:pt x="603654" y="882852"/>
                    </a:lnTo>
                    <a:cubicBezTo>
                      <a:pt x="825360" y="745546"/>
                      <a:pt x="899976" y="561453"/>
                      <a:pt x="900586" y="383476"/>
                    </a:cubicBezTo>
                    <a:lnTo>
                      <a:pt x="900586" y="379195"/>
                    </a:lnTo>
                    <a:cubicBezTo>
                      <a:pt x="900586" y="370633"/>
                      <a:pt x="900586" y="362070"/>
                      <a:pt x="900586" y="353202"/>
                    </a:cubicBezTo>
                    <a:cubicBezTo>
                      <a:pt x="900586" y="350450"/>
                      <a:pt x="900586" y="347391"/>
                      <a:pt x="900586" y="344334"/>
                    </a:cubicBezTo>
                    <a:cubicBezTo>
                      <a:pt x="900586" y="341276"/>
                      <a:pt x="900586" y="329655"/>
                      <a:pt x="898752" y="322316"/>
                    </a:cubicBezTo>
                    <a:cubicBezTo>
                      <a:pt x="896917" y="314977"/>
                      <a:pt x="898752" y="314671"/>
                      <a:pt x="898752" y="311001"/>
                    </a:cubicBezTo>
                    <a:cubicBezTo>
                      <a:pt x="898752" y="307331"/>
                      <a:pt x="897223" y="297240"/>
                      <a:pt x="896307" y="290512"/>
                    </a:cubicBezTo>
                    <a:cubicBezTo>
                      <a:pt x="895388" y="283785"/>
                      <a:pt x="896307" y="282562"/>
                      <a:pt x="896307" y="278586"/>
                    </a:cubicBezTo>
                    <a:lnTo>
                      <a:pt x="892637" y="257792"/>
                    </a:lnTo>
                    <a:lnTo>
                      <a:pt x="890802" y="247394"/>
                    </a:lnTo>
                    <a:cubicBezTo>
                      <a:pt x="890802" y="239749"/>
                      <a:pt x="887743" y="231798"/>
                      <a:pt x="885909" y="224153"/>
                    </a:cubicBezTo>
                    <a:cubicBezTo>
                      <a:pt x="886056" y="221709"/>
                      <a:pt x="886056" y="219258"/>
                      <a:pt x="885909" y="216814"/>
                    </a:cubicBezTo>
                    <a:cubicBezTo>
                      <a:pt x="883768" y="207334"/>
                      <a:pt x="881323" y="198160"/>
                      <a:pt x="878876" y="188986"/>
                    </a:cubicBezTo>
                    <a:cubicBezTo>
                      <a:pt x="878876" y="188986"/>
                      <a:pt x="878876" y="187151"/>
                      <a:pt x="878876" y="186540"/>
                    </a:cubicBezTo>
                    <a:cubicBezTo>
                      <a:pt x="876123" y="176142"/>
                      <a:pt x="873065" y="166051"/>
                      <a:pt x="870006" y="155959"/>
                    </a:cubicBezTo>
                    <a:lnTo>
                      <a:pt x="870006" y="155959"/>
                    </a:lnTo>
                    <a:cubicBezTo>
                      <a:pt x="866949" y="146174"/>
                      <a:pt x="863586" y="136082"/>
                      <a:pt x="860222" y="125379"/>
                    </a:cubicBezTo>
                    <a:cubicBezTo>
                      <a:pt x="860222" y="125379"/>
                      <a:pt x="860222" y="125379"/>
                      <a:pt x="860222" y="125379"/>
                    </a:cubicBezTo>
                    <a:lnTo>
                      <a:pt x="860222" y="125379"/>
                    </a:lnTo>
                    <a:cubicBezTo>
                      <a:pt x="846173" y="85593"/>
                      <a:pt x="829522" y="46774"/>
                      <a:pt x="810376" y="9174"/>
                    </a:cubicBezTo>
                    <a:cubicBezTo>
                      <a:pt x="810376" y="5810"/>
                      <a:pt x="808846" y="2753"/>
                      <a:pt x="808235" y="0"/>
                    </a:cubicBezTo>
                    <a:cubicBezTo>
                      <a:pt x="854716" y="64219"/>
                      <a:pt x="956243" y="187151"/>
                      <a:pt x="971839" y="210698"/>
                    </a:cubicBezTo>
                    <a:cubicBezTo>
                      <a:pt x="1105474" y="410693"/>
                      <a:pt x="1155320" y="671237"/>
                      <a:pt x="946457" y="901506"/>
                    </a:cubicBezTo>
                    <a:cubicBezTo>
                      <a:pt x="962053" y="862057"/>
                      <a:pt x="981319" y="821691"/>
                      <a:pt x="958077" y="779185"/>
                    </a:cubicBezTo>
                    <a:cubicBezTo>
                      <a:pt x="907621" y="685303"/>
                      <a:pt x="831781" y="791111"/>
                      <a:pt x="801201" y="832700"/>
                    </a:cubicBezTo>
                    <a:cubicBezTo>
                      <a:pt x="751051" y="901506"/>
                      <a:pt x="674294" y="945235"/>
                      <a:pt x="598455" y="985601"/>
                    </a:cubicBezTo>
                    <a:cubicBezTo>
                      <a:pt x="364516" y="1107922"/>
                      <a:pt x="139752" y="1040034"/>
                      <a:pt x="30580" y="896307"/>
                    </a:cubicBezTo>
                    <a:cubicBezTo>
                      <a:pt x="22232" y="875803"/>
                      <a:pt x="15285" y="854757"/>
                      <a:pt x="9786" y="833312"/>
                    </a:cubicBezTo>
                    <a:lnTo>
                      <a:pt x="9786" y="829336"/>
                    </a:lnTo>
                    <a:cubicBezTo>
                      <a:pt x="7645" y="820774"/>
                      <a:pt x="5810" y="812211"/>
                      <a:pt x="3976" y="803649"/>
                    </a:cubicBezTo>
                    <a:cubicBezTo>
                      <a:pt x="4121" y="801307"/>
                      <a:pt x="4121" y="798958"/>
                      <a:pt x="3976" y="796616"/>
                    </a:cubicBezTo>
                    <a:cubicBezTo>
                      <a:pt x="3976" y="786524"/>
                      <a:pt x="916" y="776738"/>
                      <a:pt x="0" y="766035"/>
                    </a:cubicBezTo>
                    <a:cubicBezTo>
                      <a:pt x="129354" y="936673"/>
                      <a:pt x="267577" y="1061440"/>
                      <a:pt x="545244" y="914961"/>
                    </a:cubicBezTo>
                    <a:close/>
                  </a:path>
                </a:pathLst>
              </a:custGeom>
              <a:solidFill>
                <a:srgbClr val="8F83FF">
                  <a:alpha val="30000"/>
                </a:srgbClr>
              </a:solidFill>
              <a:ln w="30569"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FB1408A9-0190-4502-8AD3-4A3EEF8DD59F}"/>
                  </a:ext>
                </a:extLst>
              </p:cNvPr>
              <p:cNvSpPr/>
              <p:nvPr/>
            </p:nvSpPr>
            <p:spPr>
              <a:xfrm>
                <a:off x="21444503" y="4852445"/>
                <a:ext cx="307685" cy="106186"/>
              </a:xfrm>
              <a:custGeom>
                <a:avLst/>
                <a:gdLst>
                  <a:gd name="connsiteX0" fmla="*/ 226947 w 307685"/>
                  <a:gd name="connsiteY0" fmla="*/ 17839 h 106186"/>
                  <a:gd name="connsiteX1" fmla="*/ 307678 w 307685"/>
                  <a:gd name="connsiteY1" fmla="*/ 54841 h 106186"/>
                  <a:gd name="connsiteX2" fmla="*/ 223888 w 307685"/>
                  <a:gd name="connsiteY2" fmla="*/ 105604 h 106186"/>
                  <a:gd name="connsiteX3" fmla="*/ 142852 w 307685"/>
                  <a:gd name="connsiteY3" fmla="*/ 68602 h 106186"/>
                  <a:gd name="connsiteX4" fmla="*/ 226947 w 307685"/>
                  <a:gd name="connsiteY4" fmla="*/ 17839 h 106186"/>
                  <a:gd name="connsiteX5" fmla="*/ 71905 w 307685"/>
                  <a:gd name="connsiteY5" fmla="*/ 6830 h 106186"/>
                  <a:gd name="connsiteX6" fmla="*/ 112576 w 307685"/>
                  <a:gd name="connsiteY6" fmla="*/ 55453 h 106186"/>
                  <a:gd name="connsiteX7" fmla="*/ 42548 w 307685"/>
                  <a:gd name="connsiteY7" fmla="*/ 62486 h 106186"/>
                  <a:gd name="connsiteX8" fmla="*/ 1875 w 307685"/>
                  <a:gd name="connsiteY8" fmla="*/ 13558 h 106186"/>
                  <a:gd name="connsiteX9" fmla="*/ 71293 w 307685"/>
                  <a:gd name="connsiteY9" fmla="*/ 7136 h 10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685" h="106186">
                    <a:moveTo>
                      <a:pt x="226947" y="17839"/>
                    </a:moveTo>
                    <a:cubicBezTo>
                      <a:pt x="272512" y="13558"/>
                      <a:pt x="308290" y="30377"/>
                      <a:pt x="307678" y="54841"/>
                    </a:cubicBezTo>
                    <a:cubicBezTo>
                      <a:pt x="307067" y="79305"/>
                      <a:pt x="269146" y="101629"/>
                      <a:pt x="223888" y="105604"/>
                    </a:cubicBezTo>
                    <a:cubicBezTo>
                      <a:pt x="178630" y="109580"/>
                      <a:pt x="142546" y="92761"/>
                      <a:pt x="142852" y="68602"/>
                    </a:cubicBezTo>
                    <a:cubicBezTo>
                      <a:pt x="143156" y="44444"/>
                      <a:pt x="181687" y="21815"/>
                      <a:pt x="226947" y="17839"/>
                    </a:cubicBezTo>
                    <a:close/>
                    <a:moveTo>
                      <a:pt x="71905" y="6830"/>
                    </a:moveTo>
                    <a:cubicBezTo>
                      <a:pt x="102486" y="18451"/>
                      <a:pt x="120527" y="40162"/>
                      <a:pt x="112576" y="55453"/>
                    </a:cubicBezTo>
                    <a:cubicBezTo>
                      <a:pt x="104626" y="70743"/>
                      <a:pt x="73128" y="74107"/>
                      <a:pt x="42548" y="62486"/>
                    </a:cubicBezTo>
                    <a:cubicBezTo>
                      <a:pt x="11967" y="50866"/>
                      <a:pt x="-6076" y="29154"/>
                      <a:pt x="1875" y="13558"/>
                    </a:cubicBezTo>
                    <a:cubicBezTo>
                      <a:pt x="9826" y="-2038"/>
                      <a:pt x="40713" y="-4179"/>
                      <a:pt x="71293" y="7136"/>
                    </a:cubicBezTo>
                    <a:close/>
                  </a:path>
                </a:pathLst>
              </a:custGeom>
              <a:solidFill>
                <a:srgbClr val="F7DB00">
                  <a:alpha val="50000"/>
                </a:srgbClr>
              </a:solidFill>
              <a:ln w="30569"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ACAC8F3D-FC36-4DB8-A0FC-E8AFF9AB8826}"/>
                  </a:ext>
                </a:extLst>
              </p:cNvPr>
              <p:cNvSpPr/>
              <p:nvPr/>
            </p:nvSpPr>
            <p:spPr>
              <a:xfrm>
                <a:off x="21239108" y="4550937"/>
                <a:ext cx="307582" cy="106173"/>
              </a:xfrm>
              <a:custGeom>
                <a:avLst/>
                <a:gdLst>
                  <a:gd name="connsiteX0" fmla="*/ 226843 w 307582"/>
                  <a:gd name="connsiteY0" fmla="*/ 17826 h 106173"/>
                  <a:gd name="connsiteX1" fmla="*/ 307575 w 307582"/>
                  <a:gd name="connsiteY1" fmla="*/ 54828 h 106173"/>
                  <a:gd name="connsiteX2" fmla="*/ 223785 w 307582"/>
                  <a:gd name="connsiteY2" fmla="*/ 105591 h 106173"/>
                  <a:gd name="connsiteX3" fmla="*/ 142747 w 307582"/>
                  <a:gd name="connsiteY3" fmla="*/ 68589 h 106173"/>
                  <a:gd name="connsiteX4" fmla="*/ 226843 w 307582"/>
                  <a:gd name="connsiteY4" fmla="*/ 17826 h 106173"/>
                  <a:gd name="connsiteX5" fmla="*/ 71800 w 307582"/>
                  <a:gd name="connsiteY5" fmla="*/ 6817 h 106173"/>
                  <a:gd name="connsiteX6" fmla="*/ 112473 w 307582"/>
                  <a:gd name="connsiteY6" fmla="*/ 55746 h 106173"/>
                  <a:gd name="connsiteX7" fmla="*/ 42445 w 307582"/>
                  <a:gd name="connsiteY7" fmla="*/ 62779 h 106173"/>
                  <a:gd name="connsiteX8" fmla="*/ 1772 w 307582"/>
                  <a:gd name="connsiteY8" fmla="*/ 13850 h 106173"/>
                  <a:gd name="connsiteX9" fmla="*/ 71800 w 307582"/>
                  <a:gd name="connsiteY9" fmla="*/ 6817 h 10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582" h="106173">
                    <a:moveTo>
                      <a:pt x="226843" y="17826"/>
                    </a:moveTo>
                    <a:cubicBezTo>
                      <a:pt x="272407" y="13545"/>
                      <a:pt x="308187" y="30364"/>
                      <a:pt x="307575" y="54828"/>
                    </a:cubicBezTo>
                    <a:cubicBezTo>
                      <a:pt x="306963" y="79292"/>
                      <a:pt x="269043" y="101616"/>
                      <a:pt x="223785" y="105591"/>
                    </a:cubicBezTo>
                    <a:cubicBezTo>
                      <a:pt x="178525" y="109567"/>
                      <a:pt x="142441" y="92747"/>
                      <a:pt x="142747" y="68589"/>
                    </a:cubicBezTo>
                    <a:cubicBezTo>
                      <a:pt x="143053" y="44431"/>
                      <a:pt x="181584" y="21802"/>
                      <a:pt x="226843" y="17826"/>
                    </a:cubicBezTo>
                    <a:close/>
                    <a:moveTo>
                      <a:pt x="71800" y="6817"/>
                    </a:moveTo>
                    <a:cubicBezTo>
                      <a:pt x="102381" y="18438"/>
                      <a:pt x="120424" y="40149"/>
                      <a:pt x="112473" y="55746"/>
                    </a:cubicBezTo>
                    <a:cubicBezTo>
                      <a:pt x="104522" y="71341"/>
                      <a:pt x="73025" y="74094"/>
                      <a:pt x="42445" y="62779"/>
                    </a:cubicBezTo>
                    <a:cubicBezTo>
                      <a:pt x="11864" y="51464"/>
                      <a:pt x="-5873" y="29141"/>
                      <a:pt x="1772" y="13850"/>
                    </a:cubicBezTo>
                    <a:cubicBezTo>
                      <a:pt x="9417" y="-1440"/>
                      <a:pt x="41526" y="-4497"/>
                      <a:pt x="71800" y="6817"/>
                    </a:cubicBezTo>
                    <a:close/>
                  </a:path>
                </a:pathLst>
              </a:custGeom>
              <a:solidFill>
                <a:srgbClr val="8F83FF">
                  <a:alpha val="30000"/>
                </a:srgbClr>
              </a:solidFill>
              <a:ln w="30569"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39D0C3E7-1BC9-4D1A-A130-8BA1B955BEA9}"/>
                  </a:ext>
                </a:extLst>
              </p:cNvPr>
              <p:cNvSpPr/>
              <p:nvPr/>
            </p:nvSpPr>
            <p:spPr>
              <a:xfrm>
                <a:off x="20574701" y="2440359"/>
                <a:ext cx="261738" cy="197160"/>
              </a:xfrm>
              <a:custGeom>
                <a:avLst/>
                <a:gdLst>
                  <a:gd name="connsiteX0" fmla="*/ 49070 w 261738"/>
                  <a:gd name="connsiteY0" fmla="*/ 89926 h 197160"/>
                  <a:gd name="connsiteX1" fmla="*/ 5034 w 261738"/>
                  <a:gd name="connsiteY1" fmla="*/ 12557 h 197160"/>
                  <a:gd name="connsiteX2" fmla="*/ 103196 w 261738"/>
                  <a:gd name="connsiteY2" fmla="*/ 20203 h 197160"/>
                  <a:gd name="connsiteX3" fmla="*/ 147231 w 261738"/>
                  <a:gd name="connsiteY3" fmla="*/ 97571 h 197160"/>
                  <a:gd name="connsiteX4" fmla="*/ 49070 w 261738"/>
                  <a:gd name="connsiteY4" fmla="*/ 89926 h 197160"/>
                  <a:gd name="connsiteX5" fmla="*/ 187903 w 261738"/>
                  <a:gd name="connsiteY5" fmla="*/ 172798 h 197160"/>
                  <a:gd name="connsiteX6" fmla="*/ 168332 w 261738"/>
                  <a:gd name="connsiteY6" fmla="*/ 111638 h 197160"/>
                  <a:gd name="connsiteX7" fmla="*/ 235915 w 261738"/>
                  <a:gd name="connsiteY7" fmla="*/ 130597 h 197160"/>
                  <a:gd name="connsiteX8" fmla="*/ 255793 w 261738"/>
                  <a:gd name="connsiteY8" fmla="*/ 191758 h 197160"/>
                  <a:gd name="connsiteX9" fmla="*/ 187903 w 261738"/>
                  <a:gd name="connsiteY9" fmla="*/ 172798 h 19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738" h="197160">
                    <a:moveTo>
                      <a:pt x="49070" y="89926"/>
                    </a:moveTo>
                    <a:cubicBezTo>
                      <a:pt x="9620" y="66685"/>
                      <a:pt x="-9950" y="32435"/>
                      <a:pt x="5034" y="12557"/>
                    </a:cubicBezTo>
                    <a:cubicBezTo>
                      <a:pt x="20018" y="-7320"/>
                      <a:pt x="64054" y="-2733"/>
                      <a:pt x="103196" y="20203"/>
                    </a:cubicBezTo>
                    <a:cubicBezTo>
                      <a:pt x="142339" y="43138"/>
                      <a:pt x="161911" y="78305"/>
                      <a:pt x="147231" y="97571"/>
                    </a:cubicBezTo>
                    <a:cubicBezTo>
                      <a:pt x="132553" y="116836"/>
                      <a:pt x="87905" y="113166"/>
                      <a:pt x="49070" y="89926"/>
                    </a:cubicBezTo>
                    <a:close/>
                    <a:moveTo>
                      <a:pt x="187903" y="172798"/>
                    </a:moveTo>
                    <a:cubicBezTo>
                      <a:pt x="163746" y="150780"/>
                      <a:pt x="154876" y="123870"/>
                      <a:pt x="168332" y="111638"/>
                    </a:cubicBezTo>
                    <a:cubicBezTo>
                      <a:pt x="181787" y="99405"/>
                      <a:pt x="211757" y="108885"/>
                      <a:pt x="235915" y="130597"/>
                    </a:cubicBezTo>
                    <a:cubicBezTo>
                      <a:pt x="260072" y="152309"/>
                      <a:pt x="268636" y="179526"/>
                      <a:pt x="255793" y="191758"/>
                    </a:cubicBezTo>
                    <a:cubicBezTo>
                      <a:pt x="242947" y="203990"/>
                      <a:pt x="212061" y="194510"/>
                      <a:pt x="187903" y="172798"/>
                    </a:cubicBezTo>
                    <a:close/>
                  </a:path>
                </a:pathLst>
              </a:custGeom>
              <a:solidFill>
                <a:srgbClr val="F7DB00"/>
              </a:solidFill>
              <a:ln w="30569"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0E8995F3-D5C1-46FD-B748-251878B01954}"/>
                  </a:ext>
                </a:extLst>
              </p:cNvPr>
              <p:cNvSpPr/>
              <p:nvPr/>
            </p:nvSpPr>
            <p:spPr>
              <a:xfrm>
                <a:off x="20437763" y="3461133"/>
                <a:ext cx="220663" cy="241926"/>
              </a:xfrm>
              <a:custGeom>
                <a:avLst/>
                <a:gdLst>
                  <a:gd name="connsiteX0" fmla="*/ 34023 w 220663"/>
                  <a:gd name="connsiteY0" fmla="*/ 91755 h 241926"/>
                  <a:gd name="connsiteX1" fmla="*/ 9560 w 220663"/>
                  <a:gd name="connsiteY1" fmla="*/ 6130 h 241926"/>
                  <a:gd name="connsiteX2" fmla="*/ 103135 w 220663"/>
                  <a:gd name="connsiteY2" fmla="*/ 36710 h 241926"/>
                  <a:gd name="connsiteX3" fmla="*/ 127599 w 220663"/>
                  <a:gd name="connsiteY3" fmla="*/ 122335 h 241926"/>
                  <a:gd name="connsiteX4" fmla="*/ 34023 w 220663"/>
                  <a:gd name="connsiteY4" fmla="*/ 91755 h 241926"/>
                  <a:gd name="connsiteX5" fmla="*/ 149311 w 220663"/>
                  <a:gd name="connsiteY5" fmla="*/ 205208 h 241926"/>
                  <a:gd name="connsiteX6" fmla="*/ 144418 w 220663"/>
                  <a:gd name="connsiteY6" fmla="*/ 141601 h 241926"/>
                  <a:gd name="connsiteX7" fmla="*/ 205578 w 220663"/>
                  <a:gd name="connsiteY7" fmla="*/ 176156 h 241926"/>
                  <a:gd name="connsiteX8" fmla="*/ 210472 w 220663"/>
                  <a:gd name="connsiteY8" fmla="*/ 239763 h 241926"/>
                  <a:gd name="connsiteX9" fmla="*/ 149311 w 220663"/>
                  <a:gd name="connsiteY9" fmla="*/ 205208 h 24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0663" h="241926">
                    <a:moveTo>
                      <a:pt x="34023" y="91755"/>
                    </a:moveTo>
                    <a:cubicBezTo>
                      <a:pt x="998" y="61175"/>
                      <a:pt x="-9706" y="21726"/>
                      <a:pt x="9560" y="6130"/>
                    </a:cubicBezTo>
                    <a:cubicBezTo>
                      <a:pt x="28825" y="-9466"/>
                      <a:pt x="70720" y="6130"/>
                      <a:pt x="103135" y="36710"/>
                    </a:cubicBezTo>
                    <a:cubicBezTo>
                      <a:pt x="135550" y="67291"/>
                      <a:pt x="146254" y="106739"/>
                      <a:pt x="127599" y="122335"/>
                    </a:cubicBezTo>
                    <a:cubicBezTo>
                      <a:pt x="108945" y="137931"/>
                      <a:pt x="66438" y="124782"/>
                      <a:pt x="34023" y="91755"/>
                    </a:cubicBezTo>
                    <a:close/>
                    <a:moveTo>
                      <a:pt x="149311" y="205208"/>
                    </a:moveTo>
                    <a:cubicBezTo>
                      <a:pt x="130964" y="177991"/>
                      <a:pt x="128823" y="149858"/>
                      <a:pt x="144418" y="141601"/>
                    </a:cubicBezTo>
                    <a:cubicBezTo>
                      <a:pt x="160014" y="133344"/>
                      <a:pt x="187537" y="149246"/>
                      <a:pt x="205578" y="176156"/>
                    </a:cubicBezTo>
                    <a:cubicBezTo>
                      <a:pt x="223621" y="203067"/>
                      <a:pt x="225762" y="231507"/>
                      <a:pt x="210472" y="239763"/>
                    </a:cubicBezTo>
                    <a:cubicBezTo>
                      <a:pt x="195182" y="248020"/>
                      <a:pt x="167659" y="231812"/>
                      <a:pt x="149311" y="205208"/>
                    </a:cubicBezTo>
                    <a:close/>
                  </a:path>
                </a:pathLst>
              </a:custGeom>
              <a:solidFill>
                <a:srgbClr val="F7DB00"/>
              </a:solidFill>
              <a:ln w="30569"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F74D24EA-CA2F-4263-947D-7FC77015E90B}"/>
                  </a:ext>
                </a:extLst>
              </p:cNvPr>
              <p:cNvSpPr/>
              <p:nvPr/>
            </p:nvSpPr>
            <p:spPr>
              <a:xfrm>
                <a:off x="21462320" y="3755141"/>
                <a:ext cx="218722" cy="244386"/>
              </a:xfrm>
              <a:custGeom>
                <a:avLst/>
                <a:gdLst>
                  <a:gd name="connsiteX0" fmla="*/ 32988 w 218722"/>
                  <a:gd name="connsiteY0" fmla="*/ 91929 h 244386"/>
                  <a:gd name="connsiteX1" fmla="*/ 9747 w 218722"/>
                  <a:gd name="connsiteY1" fmla="*/ 5998 h 244386"/>
                  <a:gd name="connsiteX2" fmla="*/ 101487 w 218722"/>
                  <a:gd name="connsiteY2" fmla="*/ 36579 h 244386"/>
                  <a:gd name="connsiteX3" fmla="*/ 124729 w 218722"/>
                  <a:gd name="connsiteY3" fmla="*/ 122815 h 244386"/>
                  <a:gd name="connsiteX4" fmla="*/ 32988 w 218722"/>
                  <a:gd name="connsiteY4" fmla="*/ 91929 h 244386"/>
                  <a:gd name="connsiteX5" fmla="*/ 147052 w 218722"/>
                  <a:gd name="connsiteY5" fmla="*/ 206911 h 244386"/>
                  <a:gd name="connsiteX6" fmla="*/ 142770 w 218722"/>
                  <a:gd name="connsiteY6" fmla="*/ 143304 h 244386"/>
                  <a:gd name="connsiteX7" fmla="*/ 203930 w 218722"/>
                  <a:gd name="connsiteY7" fmla="*/ 178777 h 244386"/>
                  <a:gd name="connsiteX8" fmla="*/ 207906 w 218722"/>
                  <a:gd name="connsiteY8" fmla="*/ 242384 h 244386"/>
                  <a:gd name="connsiteX9" fmla="*/ 147052 w 218722"/>
                  <a:gd name="connsiteY9" fmla="*/ 206911 h 24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722" h="244386">
                    <a:moveTo>
                      <a:pt x="32988" y="91929"/>
                    </a:moveTo>
                    <a:cubicBezTo>
                      <a:pt x="573" y="59514"/>
                      <a:pt x="-9519" y="21289"/>
                      <a:pt x="9747" y="5998"/>
                    </a:cubicBezTo>
                    <a:cubicBezTo>
                      <a:pt x="29012" y="-9292"/>
                      <a:pt x="70907" y="5998"/>
                      <a:pt x="101487" y="36579"/>
                    </a:cubicBezTo>
                    <a:cubicBezTo>
                      <a:pt x="132068" y="67159"/>
                      <a:pt x="143688" y="107525"/>
                      <a:pt x="124729" y="122815"/>
                    </a:cubicBezTo>
                    <a:cubicBezTo>
                      <a:pt x="105769" y="138105"/>
                      <a:pt x="65097" y="124038"/>
                      <a:pt x="32988" y="91929"/>
                    </a:cubicBezTo>
                    <a:close/>
                    <a:moveTo>
                      <a:pt x="147052" y="206911"/>
                    </a:moveTo>
                    <a:cubicBezTo>
                      <a:pt x="129008" y="179388"/>
                      <a:pt x="127174" y="151255"/>
                      <a:pt x="142770" y="143304"/>
                    </a:cubicBezTo>
                    <a:cubicBezTo>
                      <a:pt x="158366" y="135353"/>
                      <a:pt x="185583" y="151561"/>
                      <a:pt x="203930" y="178777"/>
                    </a:cubicBezTo>
                    <a:cubicBezTo>
                      <a:pt x="222280" y="205993"/>
                      <a:pt x="223502" y="234433"/>
                      <a:pt x="207906" y="242384"/>
                    </a:cubicBezTo>
                    <a:cubicBezTo>
                      <a:pt x="192310" y="250335"/>
                      <a:pt x="164789" y="233821"/>
                      <a:pt x="147052" y="206911"/>
                    </a:cubicBezTo>
                    <a:close/>
                  </a:path>
                </a:pathLst>
              </a:custGeom>
              <a:solidFill>
                <a:srgbClr val="F7DB00"/>
              </a:solidFill>
              <a:ln w="30569" cap="flat">
                <a:noFill/>
                <a:prstDash val="solid"/>
                <a:miter/>
              </a:ln>
            </p:spPr>
            <p:txBody>
              <a:bodyPr rtlCol="0" anchor="ctr"/>
              <a:lstStyle/>
              <a:p>
                <a:endParaRPr lang="en-US"/>
              </a:p>
            </p:txBody>
          </p:sp>
        </p:grpSp>
        <p:grpSp>
          <p:nvGrpSpPr>
            <p:cNvPr id="399" name="Graphic 2">
              <a:extLst>
                <a:ext uri="{FF2B5EF4-FFF2-40B4-BE49-F238E27FC236}">
                  <a16:creationId xmlns:a16="http://schemas.microsoft.com/office/drawing/2014/main" id="{A6D5C6F4-E5AC-4457-816A-B2EE704B9A20}"/>
                </a:ext>
              </a:extLst>
            </p:cNvPr>
            <p:cNvGrpSpPr/>
            <p:nvPr/>
          </p:nvGrpSpPr>
          <p:grpSpPr>
            <a:xfrm>
              <a:off x="19705487" y="624109"/>
              <a:ext cx="1828468" cy="3030777"/>
              <a:chOff x="17432435" y="1045071"/>
              <a:chExt cx="1603608" cy="2653990"/>
            </a:xfrm>
          </p:grpSpPr>
          <p:sp>
            <p:nvSpPr>
              <p:cNvPr id="400" name="Freeform: Shape 399">
                <a:extLst>
                  <a:ext uri="{FF2B5EF4-FFF2-40B4-BE49-F238E27FC236}">
                    <a16:creationId xmlns:a16="http://schemas.microsoft.com/office/drawing/2014/main" id="{E2562FBF-93D3-47BE-913D-4F8ABC63536E}"/>
                  </a:ext>
                </a:extLst>
              </p:cNvPr>
              <p:cNvSpPr/>
              <p:nvPr/>
            </p:nvSpPr>
            <p:spPr>
              <a:xfrm>
                <a:off x="17432435" y="1148749"/>
                <a:ext cx="1520737" cy="2550312"/>
              </a:xfrm>
              <a:custGeom>
                <a:avLst/>
                <a:gdLst>
                  <a:gd name="connsiteX0" fmla="*/ 1344289 w 1520737"/>
                  <a:gd name="connsiteY0" fmla="*/ 2500161 h 2550312"/>
                  <a:gd name="connsiteX1" fmla="*/ 1349487 w 1520737"/>
                  <a:gd name="connsiteY1" fmla="*/ 2491904 h 2550312"/>
                  <a:gd name="connsiteX2" fmla="*/ 1365390 w 1520737"/>
                  <a:gd name="connsiteY2" fmla="*/ 2465605 h 2550312"/>
                  <a:gd name="connsiteX3" fmla="*/ 1368447 w 1520737"/>
                  <a:gd name="connsiteY3" fmla="*/ 2459794 h 2550312"/>
                  <a:gd name="connsiteX4" fmla="*/ 1380374 w 1520737"/>
                  <a:gd name="connsiteY4" fmla="*/ 2437165 h 2550312"/>
                  <a:gd name="connsiteX5" fmla="*/ 1386184 w 1520737"/>
                  <a:gd name="connsiteY5" fmla="*/ 2425239 h 2550312"/>
                  <a:gd name="connsiteX6" fmla="*/ 1394441 w 1520737"/>
                  <a:gd name="connsiteY6" fmla="*/ 2407503 h 2550312"/>
                  <a:gd name="connsiteX7" fmla="*/ 1400252 w 1520737"/>
                  <a:gd name="connsiteY7" fmla="*/ 2394353 h 2550312"/>
                  <a:gd name="connsiteX8" fmla="*/ 1409425 w 1520737"/>
                  <a:gd name="connsiteY8" fmla="*/ 2372641 h 2550312"/>
                  <a:gd name="connsiteX9" fmla="*/ 1417683 w 1520737"/>
                  <a:gd name="connsiteY9" fmla="*/ 2351847 h 2550312"/>
                  <a:gd name="connsiteX10" fmla="*/ 1423799 w 1520737"/>
                  <a:gd name="connsiteY10" fmla="*/ 2335639 h 2550312"/>
                  <a:gd name="connsiteX11" fmla="*/ 1429607 w 1520737"/>
                  <a:gd name="connsiteY11" fmla="*/ 2319126 h 2550312"/>
                  <a:gd name="connsiteX12" fmla="*/ 1435114 w 1520737"/>
                  <a:gd name="connsiteY12" fmla="*/ 2303224 h 2550312"/>
                  <a:gd name="connsiteX13" fmla="*/ 1438477 w 1520737"/>
                  <a:gd name="connsiteY13" fmla="*/ 2292827 h 2550312"/>
                  <a:gd name="connsiteX14" fmla="*/ 1438477 w 1520737"/>
                  <a:gd name="connsiteY14" fmla="*/ 2292827 h 2550312"/>
                  <a:gd name="connsiteX15" fmla="*/ 1520738 w 1520737"/>
                  <a:gd name="connsiteY15" fmla="*/ 1902929 h 2550312"/>
                  <a:gd name="connsiteX16" fmla="*/ 1514621 w 1520737"/>
                  <a:gd name="connsiteY16" fmla="*/ 1827395 h 2550312"/>
                  <a:gd name="connsiteX17" fmla="*/ 1514621 w 1520737"/>
                  <a:gd name="connsiteY17" fmla="*/ 1822809 h 2550312"/>
                  <a:gd name="connsiteX18" fmla="*/ 1514621 w 1520737"/>
                  <a:gd name="connsiteY18" fmla="*/ 1810882 h 2550312"/>
                  <a:gd name="connsiteX19" fmla="*/ 1509117 w 1520737"/>
                  <a:gd name="connsiteY19" fmla="*/ 1768681 h 2550312"/>
                  <a:gd name="connsiteX20" fmla="*/ 1506670 w 1520737"/>
                  <a:gd name="connsiteY20" fmla="*/ 1752474 h 2550312"/>
                  <a:gd name="connsiteX21" fmla="*/ 1499331 w 1520737"/>
                  <a:gd name="connsiteY21" fmla="*/ 1708438 h 2550312"/>
                  <a:gd name="connsiteX22" fmla="*/ 1496578 w 1520737"/>
                  <a:gd name="connsiteY22" fmla="*/ 1693760 h 2550312"/>
                  <a:gd name="connsiteX23" fmla="*/ 1487098 w 1520737"/>
                  <a:gd name="connsiteY23" fmla="*/ 1646972 h 2550312"/>
                  <a:gd name="connsiteX24" fmla="*/ 1484653 w 1520737"/>
                  <a:gd name="connsiteY24" fmla="*/ 1635657 h 2550312"/>
                  <a:gd name="connsiteX25" fmla="*/ 1473033 w 1520737"/>
                  <a:gd name="connsiteY25" fmla="*/ 1585506 h 2550312"/>
                  <a:gd name="connsiteX26" fmla="*/ 1471198 w 1520737"/>
                  <a:gd name="connsiteY26" fmla="*/ 1578472 h 2550312"/>
                  <a:gd name="connsiteX27" fmla="*/ 1306982 w 1520737"/>
                  <a:gd name="connsiteY27" fmla="*/ 1102644 h 2550312"/>
                  <a:gd name="connsiteX28" fmla="*/ 1306982 w 1520737"/>
                  <a:gd name="connsiteY28" fmla="*/ 1100197 h 2550312"/>
                  <a:gd name="connsiteX29" fmla="*/ 1284351 w 1520737"/>
                  <a:gd name="connsiteY29" fmla="*/ 1047905 h 2550312"/>
                  <a:gd name="connsiteX30" fmla="*/ 1281294 w 1520737"/>
                  <a:gd name="connsiteY30" fmla="*/ 1040872 h 2550312"/>
                  <a:gd name="connsiteX31" fmla="*/ 1259277 w 1520737"/>
                  <a:gd name="connsiteY31" fmla="*/ 992249 h 2550312"/>
                  <a:gd name="connsiteX32" fmla="*/ 1254995 w 1520737"/>
                  <a:gd name="connsiteY32" fmla="*/ 982769 h 2550312"/>
                  <a:gd name="connsiteX33" fmla="*/ 1233589 w 1520737"/>
                  <a:gd name="connsiteY33" fmla="*/ 937205 h 2550312"/>
                  <a:gd name="connsiteX34" fmla="*/ 1228085 w 1520737"/>
                  <a:gd name="connsiteY34" fmla="*/ 925584 h 2550312"/>
                  <a:gd name="connsiteX35" fmla="*/ 1207290 w 1520737"/>
                  <a:gd name="connsiteY35" fmla="*/ 882466 h 2550312"/>
                  <a:gd name="connsiteX36" fmla="*/ 1201174 w 1520737"/>
                  <a:gd name="connsiteY36" fmla="*/ 869928 h 2550312"/>
                  <a:gd name="connsiteX37" fmla="*/ 1180686 w 1520737"/>
                  <a:gd name="connsiteY37" fmla="*/ 828951 h 2550312"/>
                  <a:gd name="connsiteX38" fmla="*/ 1174263 w 1520737"/>
                  <a:gd name="connsiteY38" fmla="*/ 815801 h 2550312"/>
                  <a:gd name="connsiteX39" fmla="*/ 1154385 w 1520737"/>
                  <a:gd name="connsiteY39" fmla="*/ 776964 h 2550312"/>
                  <a:gd name="connsiteX40" fmla="*/ 1147352 w 1520737"/>
                  <a:gd name="connsiteY40" fmla="*/ 763203 h 2550312"/>
                  <a:gd name="connsiteX41" fmla="*/ 1125029 w 1520737"/>
                  <a:gd name="connsiteY41" fmla="*/ 724672 h 2550312"/>
                  <a:gd name="connsiteX42" fmla="*/ 1117078 w 1520737"/>
                  <a:gd name="connsiteY42" fmla="*/ 712440 h 2550312"/>
                  <a:gd name="connsiteX43" fmla="*/ 1098425 w 1520737"/>
                  <a:gd name="connsiteY43" fmla="*/ 677273 h 2550312"/>
                  <a:gd name="connsiteX44" fmla="*/ 1091086 w 1520737"/>
                  <a:gd name="connsiteY44" fmla="*/ 663512 h 2550312"/>
                  <a:gd name="connsiteX45" fmla="*/ 1073043 w 1520737"/>
                  <a:gd name="connsiteY45" fmla="*/ 630485 h 2550312"/>
                  <a:gd name="connsiteX46" fmla="*/ 1065704 w 1520737"/>
                  <a:gd name="connsiteY46" fmla="*/ 617335 h 2550312"/>
                  <a:gd name="connsiteX47" fmla="*/ 1047967 w 1520737"/>
                  <a:gd name="connsiteY47" fmla="*/ 586755 h 2550312"/>
                  <a:gd name="connsiteX48" fmla="*/ 1040934 w 1520737"/>
                  <a:gd name="connsiteY48" fmla="*/ 573912 h 2550312"/>
                  <a:gd name="connsiteX49" fmla="*/ 1036040 w 1520737"/>
                  <a:gd name="connsiteY49" fmla="*/ 565349 h 2550312"/>
                  <a:gd name="connsiteX50" fmla="*/ 1042769 w 1520737"/>
                  <a:gd name="connsiteY50" fmla="*/ 573300 h 2550312"/>
                  <a:gd name="connsiteX51" fmla="*/ 1055306 w 1520737"/>
                  <a:gd name="connsiteY51" fmla="*/ 589202 h 2550312"/>
                  <a:gd name="connsiteX52" fmla="*/ 1045826 w 1520737"/>
                  <a:gd name="connsiteY52" fmla="*/ 572688 h 2550312"/>
                  <a:gd name="connsiteX53" fmla="*/ 1043991 w 1520737"/>
                  <a:gd name="connsiteY53" fmla="*/ 569630 h 2550312"/>
                  <a:gd name="connsiteX54" fmla="*/ 970904 w 1520737"/>
                  <a:gd name="connsiteY54" fmla="*/ 429267 h 2550312"/>
                  <a:gd name="connsiteX55" fmla="*/ 970904 w 1520737"/>
                  <a:gd name="connsiteY55" fmla="*/ 429267 h 2550312"/>
                  <a:gd name="connsiteX56" fmla="*/ 967234 w 1520737"/>
                  <a:gd name="connsiteY56" fmla="*/ 422234 h 2550312"/>
                  <a:gd name="connsiteX57" fmla="*/ 967234 w 1520737"/>
                  <a:gd name="connsiteY57" fmla="*/ 420399 h 2550312"/>
                  <a:gd name="connsiteX58" fmla="*/ 964789 w 1520737"/>
                  <a:gd name="connsiteY58" fmla="*/ 416118 h 2550312"/>
                  <a:gd name="connsiteX59" fmla="*/ 962342 w 1520737"/>
                  <a:gd name="connsiteY59" fmla="*/ 411836 h 2550312"/>
                  <a:gd name="connsiteX60" fmla="*/ 946746 w 1520737"/>
                  <a:gd name="connsiteY60" fmla="*/ 388290 h 2550312"/>
                  <a:gd name="connsiteX61" fmla="*/ 943077 w 1520737"/>
                  <a:gd name="connsiteY61" fmla="*/ 382785 h 2550312"/>
                  <a:gd name="connsiteX62" fmla="*/ 925952 w 1520737"/>
                  <a:gd name="connsiteY62" fmla="*/ 360156 h 2550312"/>
                  <a:gd name="connsiteX63" fmla="*/ 925952 w 1520737"/>
                  <a:gd name="connsiteY63" fmla="*/ 360156 h 2550312"/>
                  <a:gd name="connsiteX64" fmla="*/ 908215 w 1520737"/>
                  <a:gd name="connsiteY64" fmla="*/ 338750 h 2550312"/>
                  <a:gd name="connsiteX65" fmla="*/ 904239 w 1520737"/>
                  <a:gd name="connsiteY65" fmla="*/ 334468 h 2550312"/>
                  <a:gd name="connsiteX66" fmla="*/ 888949 w 1520737"/>
                  <a:gd name="connsiteY66" fmla="*/ 318567 h 2550312"/>
                  <a:gd name="connsiteX67" fmla="*/ 884057 w 1520737"/>
                  <a:gd name="connsiteY67" fmla="*/ 310616 h 2550312"/>
                  <a:gd name="connsiteX68" fmla="*/ 874883 w 1520737"/>
                  <a:gd name="connsiteY68" fmla="*/ 296549 h 2550312"/>
                  <a:gd name="connsiteX69" fmla="*/ 864791 w 1520737"/>
                  <a:gd name="connsiteY69" fmla="*/ 281870 h 2550312"/>
                  <a:gd name="connsiteX70" fmla="*/ 861428 w 1520737"/>
                  <a:gd name="connsiteY70" fmla="*/ 277283 h 2550312"/>
                  <a:gd name="connsiteX71" fmla="*/ 853783 w 1520737"/>
                  <a:gd name="connsiteY71" fmla="*/ 266580 h 2550312"/>
                  <a:gd name="connsiteX72" fmla="*/ 849501 w 1520737"/>
                  <a:gd name="connsiteY72" fmla="*/ 260770 h 2550312"/>
                  <a:gd name="connsiteX73" fmla="*/ 841856 w 1520737"/>
                  <a:gd name="connsiteY73" fmla="*/ 250679 h 2550312"/>
                  <a:gd name="connsiteX74" fmla="*/ 836658 w 1520737"/>
                  <a:gd name="connsiteY74" fmla="*/ 244563 h 2550312"/>
                  <a:gd name="connsiteX75" fmla="*/ 829013 w 1520737"/>
                  <a:gd name="connsiteY75" fmla="*/ 235083 h 2550312"/>
                  <a:gd name="connsiteX76" fmla="*/ 823509 w 1520737"/>
                  <a:gd name="connsiteY76" fmla="*/ 228355 h 2550312"/>
                  <a:gd name="connsiteX77" fmla="*/ 815252 w 1520737"/>
                  <a:gd name="connsiteY77" fmla="*/ 218875 h 2550312"/>
                  <a:gd name="connsiteX78" fmla="*/ 809135 w 1520737"/>
                  <a:gd name="connsiteY78" fmla="*/ 212147 h 2550312"/>
                  <a:gd name="connsiteX79" fmla="*/ 800878 w 1520737"/>
                  <a:gd name="connsiteY79" fmla="*/ 202973 h 2550312"/>
                  <a:gd name="connsiteX80" fmla="*/ 794151 w 1520737"/>
                  <a:gd name="connsiteY80" fmla="*/ 195940 h 2550312"/>
                  <a:gd name="connsiteX81" fmla="*/ 785284 w 1520737"/>
                  <a:gd name="connsiteY81" fmla="*/ 186766 h 2550312"/>
                  <a:gd name="connsiteX82" fmla="*/ 778555 w 1520737"/>
                  <a:gd name="connsiteY82" fmla="*/ 180038 h 2550312"/>
                  <a:gd name="connsiteX83" fmla="*/ 769075 w 1520737"/>
                  <a:gd name="connsiteY83" fmla="*/ 170864 h 2550312"/>
                  <a:gd name="connsiteX84" fmla="*/ 762042 w 1520737"/>
                  <a:gd name="connsiteY84" fmla="*/ 164136 h 2550312"/>
                  <a:gd name="connsiteX85" fmla="*/ 747975 w 1520737"/>
                  <a:gd name="connsiteY85" fmla="*/ 151599 h 2550312"/>
                  <a:gd name="connsiteX86" fmla="*/ 736966 w 1520737"/>
                  <a:gd name="connsiteY86" fmla="*/ 142119 h 2550312"/>
                  <a:gd name="connsiteX87" fmla="*/ 728099 w 1520737"/>
                  <a:gd name="connsiteY87" fmla="*/ 134474 h 2550312"/>
                  <a:gd name="connsiteX88" fmla="*/ 718007 w 1520737"/>
                  <a:gd name="connsiteY88" fmla="*/ 126828 h 2550312"/>
                  <a:gd name="connsiteX89" fmla="*/ 709443 w 1520737"/>
                  <a:gd name="connsiteY89" fmla="*/ 120101 h 2550312"/>
                  <a:gd name="connsiteX90" fmla="*/ 699047 w 1520737"/>
                  <a:gd name="connsiteY90" fmla="*/ 112456 h 2550312"/>
                  <a:gd name="connsiteX91" fmla="*/ 690484 w 1520737"/>
                  <a:gd name="connsiteY91" fmla="*/ 106340 h 2550312"/>
                  <a:gd name="connsiteX92" fmla="*/ 679475 w 1520737"/>
                  <a:gd name="connsiteY92" fmla="*/ 98695 h 2550312"/>
                  <a:gd name="connsiteX93" fmla="*/ 670912 w 1520737"/>
                  <a:gd name="connsiteY93" fmla="*/ 93190 h 2550312"/>
                  <a:gd name="connsiteX94" fmla="*/ 659293 w 1520737"/>
                  <a:gd name="connsiteY94" fmla="*/ 85851 h 2550312"/>
                  <a:gd name="connsiteX95" fmla="*/ 650424 w 1520737"/>
                  <a:gd name="connsiteY95" fmla="*/ 80653 h 2550312"/>
                  <a:gd name="connsiteX96" fmla="*/ 638497 w 1520737"/>
                  <a:gd name="connsiteY96" fmla="*/ 73925 h 2550312"/>
                  <a:gd name="connsiteX97" fmla="*/ 629629 w 1520737"/>
                  <a:gd name="connsiteY97" fmla="*/ 69338 h 2550312"/>
                  <a:gd name="connsiteX98" fmla="*/ 617092 w 1520737"/>
                  <a:gd name="connsiteY98" fmla="*/ 62610 h 2550312"/>
                  <a:gd name="connsiteX99" fmla="*/ 608529 w 1520737"/>
                  <a:gd name="connsiteY99" fmla="*/ 58635 h 2550312"/>
                  <a:gd name="connsiteX100" fmla="*/ 595073 w 1520737"/>
                  <a:gd name="connsiteY100" fmla="*/ 52519 h 2550312"/>
                  <a:gd name="connsiteX101" fmla="*/ 588041 w 1520737"/>
                  <a:gd name="connsiteY101" fmla="*/ 49766 h 2550312"/>
                  <a:gd name="connsiteX102" fmla="*/ 565105 w 1520737"/>
                  <a:gd name="connsiteY102" fmla="*/ 40898 h 2550312"/>
                  <a:gd name="connsiteX103" fmla="*/ 131784 w 1520737"/>
                  <a:gd name="connsiteY103" fmla="*/ 98695 h 2550312"/>
                  <a:gd name="connsiteX104" fmla="*/ 162364 w 1520737"/>
                  <a:gd name="connsiteY104" fmla="*/ 718250 h 2550312"/>
                  <a:gd name="connsiteX105" fmla="*/ 291108 w 1520737"/>
                  <a:gd name="connsiteY105" fmla="*/ 855556 h 2550312"/>
                  <a:gd name="connsiteX106" fmla="*/ 291108 w 1520737"/>
                  <a:gd name="connsiteY106" fmla="*/ 853109 h 2550312"/>
                  <a:gd name="connsiteX107" fmla="*/ 301198 w 1520737"/>
                  <a:gd name="connsiteY107" fmla="*/ 860754 h 2550312"/>
                  <a:gd name="connsiteX108" fmla="*/ 301198 w 1520737"/>
                  <a:gd name="connsiteY108" fmla="*/ 860754 h 2550312"/>
                  <a:gd name="connsiteX109" fmla="*/ 305480 w 1520737"/>
                  <a:gd name="connsiteY109" fmla="*/ 863506 h 2550312"/>
                  <a:gd name="connsiteX110" fmla="*/ 305480 w 1520737"/>
                  <a:gd name="connsiteY110" fmla="*/ 863506 h 2550312"/>
                  <a:gd name="connsiteX111" fmla="*/ 317100 w 1520737"/>
                  <a:gd name="connsiteY111" fmla="*/ 870846 h 2550312"/>
                  <a:gd name="connsiteX112" fmla="*/ 338811 w 1520737"/>
                  <a:gd name="connsiteY112" fmla="*/ 903261 h 2550312"/>
                  <a:gd name="connsiteX113" fmla="*/ 338811 w 1520737"/>
                  <a:gd name="connsiteY113" fmla="*/ 903261 h 2550312"/>
                  <a:gd name="connsiteX114" fmla="*/ 362664 w 1520737"/>
                  <a:gd name="connsiteY114" fmla="*/ 951272 h 2550312"/>
                  <a:gd name="connsiteX115" fmla="*/ 399971 w 1520737"/>
                  <a:gd name="connsiteY115" fmla="*/ 1028334 h 2550312"/>
                  <a:gd name="connsiteX116" fmla="*/ 435446 w 1520737"/>
                  <a:gd name="connsiteY116" fmla="*/ 1106619 h 2550312"/>
                  <a:gd name="connsiteX117" fmla="*/ 470001 w 1520737"/>
                  <a:gd name="connsiteY117" fmla="*/ 1184905 h 2550312"/>
                  <a:gd name="connsiteX118" fmla="*/ 502721 w 1520737"/>
                  <a:gd name="connsiteY118" fmla="*/ 1264108 h 2550312"/>
                  <a:gd name="connsiteX119" fmla="*/ 533301 w 1520737"/>
                  <a:gd name="connsiteY119" fmla="*/ 1343616 h 2550312"/>
                  <a:gd name="connsiteX120" fmla="*/ 563881 w 1520737"/>
                  <a:gd name="connsiteY120" fmla="*/ 1423431 h 2550312"/>
                  <a:gd name="connsiteX121" fmla="*/ 594461 w 1520737"/>
                  <a:gd name="connsiteY121" fmla="*/ 1503551 h 2550312"/>
                  <a:gd name="connsiteX122" fmla="*/ 623207 w 1520737"/>
                  <a:gd name="connsiteY122" fmla="*/ 1584283 h 2550312"/>
                  <a:gd name="connsiteX123" fmla="*/ 651648 w 1520737"/>
                  <a:gd name="connsiteY123" fmla="*/ 1665014 h 2550312"/>
                  <a:gd name="connsiteX124" fmla="*/ 679169 w 1520737"/>
                  <a:gd name="connsiteY124" fmla="*/ 1746052 h 2550312"/>
                  <a:gd name="connsiteX125" fmla="*/ 706080 w 1520737"/>
                  <a:gd name="connsiteY125" fmla="*/ 1827395 h 2550312"/>
                  <a:gd name="connsiteX126" fmla="*/ 732378 w 1520737"/>
                  <a:gd name="connsiteY126" fmla="*/ 1909045 h 2550312"/>
                  <a:gd name="connsiteX127" fmla="*/ 757761 w 1520737"/>
                  <a:gd name="connsiteY127" fmla="*/ 1991000 h 2550312"/>
                  <a:gd name="connsiteX128" fmla="*/ 806078 w 1520737"/>
                  <a:gd name="connsiteY128" fmla="*/ 2155216 h 2550312"/>
                  <a:gd name="connsiteX129" fmla="*/ 806078 w 1520737"/>
                  <a:gd name="connsiteY129" fmla="*/ 2159802 h 2550312"/>
                  <a:gd name="connsiteX130" fmla="*/ 810358 w 1520737"/>
                  <a:gd name="connsiteY130" fmla="*/ 2162861 h 2550312"/>
                  <a:gd name="connsiteX131" fmla="*/ 843079 w 1520737"/>
                  <a:gd name="connsiteY131" fmla="*/ 2183349 h 2550312"/>
                  <a:gd name="connsiteX132" fmla="*/ 875189 w 1520737"/>
                  <a:gd name="connsiteY132" fmla="*/ 2205367 h 2550312"/>
                  <a:gd name="connsiteX133" fmla="*/ 938185 w 1520737"/>
                  <a:gd name="connsiteY133" fmla="*/ 2251849 h 2550312"/>
                  <a:gd name="connsiteX134" fmla="*/ 999345 w 1520737"/>
                  <a:gd name="connsiteY134" fmla="*/ 2300472 h 2550312"/>
                  <a:gd name="connsiteX135" fmla="*/ 1060506 w 1520737"/>
                  <a:gd name="connsiteY135" fmla="*/ 2349400 h 2550312"/>
                  <a:gd name="connsiteX136" fmla="*/ 1182827 w 1520737"/>
                  <a:gd name="connsiteY136" fmla="*/ 2449397 h 2550312"/>
                  <a:gd name="connsiteX137" fmla="*/ 1305148 w 1520737"/>
                  <a:gd name="connsiteY137" fmla="*/ 2550312 h 2550312"/>
                  <a:gd name="connsiteX138" fmla="*/ 1247963 w 1520737"/>
                  <a:gd name="connsiteY138" fmla="*/ 2495879 h 2550312"/>
                  <a:gd name="connsiteX139" fmla="*/ 1197811 w 1520737"/>
                  <a:gd name="connsiteY139" fmla="*/ 2449397 h 2550312"/>
                  <a:gd name="connsiteX140" fmla="*/ 1197811 w 1520737"/>
                  <a:gd name="connsiteY140" fmla="*/ 2449397 h 2550312"/>
                  <a:gd name="connsiteX141" fmla="*/ 1216158 w 1520737"/>
                  <a:gd name="connsiteY141" fmla="*/ 2466216 h 2550312"/>
                  <a:gd name="connsiteX142" fmla="*/ 1223803 w 1520737"/>
                  <a:gd name="connsiteY142" fmla="*/ 2472944 h 2550312"/>
                  <a:gd name="connsiteX143" fmla="*/ 1241540 w 1520737"/>
                  <a:gd name="connsiteY143" fmla="*/ 2489458 h 2550312"/>
                  <a:gd name="connsiteX144" fmla="*/ 1248267 w 1520737"/>
                  <a:gd name="connsiteY144" fmla="*/ 2495879 h 2550312"/>
                  <a:gd name="connsiteX145" fmla="*/ 1263863 w 1520737"/>
                  <a:gd name="connsiteY145" fmla="*/ 2510558 h 2550312"/>
                  <a:gd name="connsiteX146" fmla="*/ 1269367 w 1520737"/>
                  <a:gd name="connsiteY146" fmla="*/ 2515757 h 2550312"/>
                  <a:gd name="connsiteX147" fmla="*/ 1280988 w 1520737"/>
                  <a:gd name="connsiteY147" fmla="*/ 2526460 h 2550312"/>
                  <a:gd name="connsiteX148" fmla="*/ 1284047 w 1520737"/>
                  <a:gd name="connsiteY148" fmla="*/ 2529518 h 2550312"/>
                  <a:gd name="connsiteX149" fmla="*/ 1293833 w 1520737"/>
                  <a:gd name="connsiteY149" fmla="*/ 2538998 h 2550312"/>
                  <a:gd name="connsiteX150" fmla="*/ 1295972 w 1520737"/>
                  <a:gd name="connsiteY150" fmla="*/ 2541138 h 2550312"/>
                  <a:gd name="connsiteX151" fmla="*/ 1302394 w 1520737"/>
                  <a:gd name="connsiteY151" fmla="*/ 2547254 h 2550312"/>
                  <a:gd name="connsiteX152" fmla="*/ 1302394 w 1520737"/>
                  <a:gd name="connsiteY152" fmla="*/ 2547254 h 2550312"/>
                  <a:gd name="connsiteX153" fmla="*/ 1304535 w 1520737"/>
                  <a:gd name="connsiteY153" fmla="*/ 2549395 h 2550312"/>
                  <a:gd name="connsiteX154" fmla="*/ 1322883 w 1520737"/>
                  <a:gd name="connsiteY154" fmla="*/ 2526154 h 2550312"/>
                  <a:gd name="connsiteX155" fmla="*/ 1328387 w 1520737"/>
                  <a:gd name="connsiteY155" fmla="*/ 2518509 h 2550312"/>
                  <a:gd name="connsiteX156" fmla="*/ 830848 w 1520737"/>
                  <a:gd name="connsiteY156" fmla="*/ 2142984 h 2550312"/>
                  <a:gd name="connsiteX157" fmla="*/ 830848 w 1520737"/>
                  <a:gd name="connsiteY157" fmla="*/ 2142984 h 2550312"/>
                  <a:gd name="connsiteX158" fmla="*/ 826872 w 1520737"/>
                  <a:gd name="connsiteY158" fmla="*/ 2127387 h 2550312"/>
                  <a:gd name="connsiteX159" fmla="*/ 830848 w 1520737"/>
                  <a:gd name="connsiteY159" fmla="*/ 2142984 h 2550312"/>
                  <a:gd name="connsiteX160" fmla="*/ 620149 w 1520737"/>
                  <a:gd name="connsiteY160" fmla="*/ 1493459 h 2550312"/>
                  <a:gd name="connsiteX161" fmla="*/ 589569 w 1520737"/>
                  <a:gd name="connsiteY161" fmla="*/ 1413645 h 2550312"/>
                  <a:gd name="connsiteX162" fmla="*/ 556848 w 1520737"/>
                  <a:gd name="connsiteY162" fmla="*/ 1334136 h 2550312"/>
                  <a:gd name="connsiteX163" fmla="*/ 522598 w 1520737"/>
                  <a:gd name="connsiteY163" fmla="*/ 1255239 h 2550312"/>
                  <a:gd name="connsiteX164" fmla="*/ 487126 w 1520737"/>
                  <a:gd name="connsiteY164" fmla="*/ 1176954 h 2550312"/>
                  <a:gd name="connsiteX165" fmla="*/ 449511 w 1520737"/>
                  <a:gd name="connsiteY165" fmla="*/ 1099586 h 2550312"/>
                  <a:gd name="connsiteX166" fmla="*/ 410063 w 1520737"/>
                  <a:gd name="connsiteY166" fmla="*/ 1023135 h 2550312"/>
                  <a:gd name="connsiteX167" fmla="*/ 368781 w 1520737"/>
                  <a:gd name="connsiteY167" fmla="*/ 947602 h 2550312"/>
                  <a:gd name="connsiteX168" fmla="*/ 348903 w 1520737"/>
                  <a:gd name="connsiteY168" fmla="*/ 913352 h 2550312"/>
                  <a:gd name="connsiteX169" fmla="*/ 358383 w 1520737"/>
                  <a:gd name="connsiteY169" fmla="*/ 928031 h 2550312"/>
                  <a:gd name="connsiteX170" fmla="*/ 366334 w 1520737"/>
                  <a:gd name="connsiteY170" fmla="*/ 941180 h 2550312"/>
                  <a:gd name="connsiteX171" fmla="*/ 384375 w 1520737"/>
                  <a:gd name="connsiteY171" fmla="*/ 971761 h 2550312"/>
                  <a:gd name="connsiteX172" fmla="*/ 391104 w 1520737"/>
                  <a:gd name="connsiteY172" fmla="*/ 983381 h 2550312"/>
                  <a:gd name="connsiteX173" fmla="*/ 391104 w 1520737"/>
                  <a:gd name="connsiteY173" fmla="*/ 985216 h 2550312"/>
                  <a:gd name="connsiteX174" fmla="*/ 409145 w 1520737"/>
                  <a:gd name="connsiteY174" fmla="*/ 1015796 h 2550312"/>
                  <a:gd name="connsiteX175" fmla="*/ 411898 w 1520737"/>
                  <a:gd name="connsiteY175" fmla="*/ 1020995 h 2550312"/>
                  <a:gd name="connsiteX176" fmla="*/ 416486 w 1520737"/>
                  <a:gd name="connsiteY176" fmla="*/ 1029557 h 2550312"/>
                  <a:gd name="connsiteX177" fmla="*/ 433915 w 1520737"/>
                  <a:gd name="connsiteY177" fmla="*/ 1062584 h 2550312"/>
                  <a:gd name="connsiteX178" fmla="*/ 441256 w 1520737"/>
                  <a:gd name="connsiteY178" fmla="*/ 1076956 h 2550312"/>
                  <a:gd name="connsiteX179" fmla="*/ 458075 w 1520737"/>
                  <a:gd name="connsiteY179" fmla="*/ 1110900 h 2550312"/>
                  <a:gd name="connsiteX180" fmla="*/ 465414 w 1520737"/>
                  <a:gd name="connsiteY180" fmla="*/ 1125579 h 2550312"/>
                  <a:gd name="connsiteX181" fmla="*/ 482232 w 1520737"/>
                  <a:gd name="connsiteY181" fmla="*/ 1161052 h 2550312"/>
                  <a:gd name="connsiteX182" fmla="*/ 488961 w 1520737"/>
                  <a:gd name="connsiteY182" fmla="*/ 1175425 h 2550312"/>
                  <a:gd name="connsiteX183" fmla="*/ 505780 w 1520737"/>
                  <a:gd name="connsiteY183" fmla="*/ 1212733 h 2550312"/>
                  <a:gd name="connsiteX184" fmla="*/ 511896 w 1520737"/>
                  <a:gd name="connsiteY184" fmla="*/ 1226494 h 2550312"/>
                  <a:gd name="connsiteX185" fmla="*/ 529021 w 1520737"/>
                  <a:gd name="connsiteY185" fmla="*/ 1265637 h 2550312"/>
                  <a:gd name="connsiteX186" fmla="*/ 534525 w 1520737"/>
                  <a:gd name="connsiteY186" fmla="*/ 1278174 h 2550312"/>
                  <a:gd name="connsiteX187" fmla="*/ 551956 w 1520737"/>
                  <a:gd name="connsiteY187" fmla="*/ 1319764 h 2550312"/>
                  <a:gd name="connsiteX188" fmla="*/ 556542 w 1520737"/>
                  <a:gd name="connsiteY188" fmla="*/ 1330772 h 2550312"/>
                  <a:gd name="connsiteX189" fmla="*/ 574585 w 1520737"/>
                  <a:gd name="connsiteY189" fmla="*/ 1375114 h 2550312"/>
                  <a:gd name="connsiteX190" fmla="*/ 577949 w 1520737"/>
                  <a:gd name="connsiteY190" fmla="*/ 1383370 h 2550312"/>
                  <a:gd name="connsiteX191" fmla="*/ 597214 w 1520737"/>
                  <a:gd name="connsiteY191" fmla="*/ 1432299 h 2550312"/>
                  <a:gd name="connsiteX192" fmla="*/ 597214 w 1520737"/>
                  <a:gd name="connsiteY192" fmla="*/ 1436580 h 2550312"/>
                  <a:gd name="connsiteX193" fmla="*/ 625042 w 1520737"/>
                  <a:gd name="connsiteY193" fmla="*/ 1509667 h 2550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520737" h="2550312">
                    <a:moveTo>
                      <a:pt x="1344289" y="2500161"/>
                    </a:moveTo>
                    <a:cubicBezTo>
                      <a:pt x="1346124" y="2497408"/>
                      <a:pt x="1347959" y="2494656"/>
                      <a:pt x="1349487" y="2491904"/>
                    </a:cubicBezTo>
                    <a:cubicBezTo>
                      <a:pt x="1354993" y="2483341"/>
                      <a:pt x="1360192" y="2474473"/>
                      <a:pt x="1365390" y="2465605"/>
                    </a:cubicBezTo>
                    <a:cubicBezTo>
                      <a:pt x="1366289" y="2463607"/>
                      <a:pt x="1367310" y="2461667"/>
                      <a:pt x="1368447" y="2459794"/>
                    </a:cubicBezTo>
                    <a:lnTo>
                      <a:pt x="1380374" y="2437165"/>
                    </a:lnTo>
                    <a:cubicBezTo>
                      <a:pt x="1382208" y="2433190"/>
                      <a:pt x="1384043" y="2429215"/>
                      <a:pt x="1386184" y="2425239"/>
                    </a:cubicBezTo>
                    <a:lnTo>
                      <a:pt x="1394441" y="2407503"/>
                    </a:lnTo>
                    <a:cubicBezTo>
                      <a:pt x="1396276" y="2402916"/>
                      <a:pt x="1398417" y="2398634"/>
                      <a:pt x="1400252" y="2394353"/>
                    </a:cubicBezTo>
                    <a:lnTo>
                      <a:pt x="1409425" y="2372641"/>
                    </a:lnTo>
                    <a:lnTo>
                      <a:pt x="1417683" y="2351847"/>
                    </a:lnTo>
                    <a:cubicBezTo>
                      <a:pt x="1419517" y="2346342"/>
                      <a:pt x="1421658" y="2341143"/>
                      <a:pt x="1423799" y="2335639"/>
                    </a:cubicBezTo>
                    <a:lnTo>
                      <a:pt x="1429607" y="2319126"/>
                    </a:lnTo>
                    <a:lnTo>
                      <a:pt x="1435114" y="2303224"/>
                    </a:lnTo>
                    <a:cubicBezTo>
                      <a:pt x="1435114" y="2299554"/>
                      <a:pt x="1437559" y="2296190"/>
                      <a:pt x="1438477" y="2292827"/>
                    </a:cubicBezTo>
                    <a:lnTo>
                      <a:pt x="1438477" y="2292827"/>
                    </a:lnTo>
                    <a:cubicBezTo>
                      <a:pt x="1478162" y="2165754"/>
                      <a:pt x="1505705" y="2035203"/>
                      <a:pt x="1520738" y="1902929"/>
                    </a:cubicBezTo>
                    <a:cubicBezTo>
                      <a:pt x="1520738" y="1878159"/>
                      <a:pt x="1517374" y="1852777"/>
                      <a:pt x="1514621" y="1827395"/>
                    </a:cubicBezTo>
                    <a:cubicBezTo>
                      <a:pt x="1514621" y="1825866"/>
                      <a:pt x="1514621" y="1824338"/>
                      <a:pt x="1514621" y="1822809"/>
                    </a:cubicBezTo>
                    <a:cubicBezTo>
                      <a:pt x="1514621" y="1821279"/>
                      <a:pt x="1514621" y="1814857"/>
                      <a:pt x="1514621" y="1810882"/>
                    </a:cubicBezTo>
                    <a:cubicBezTo>
                      <a:pt x="1512787" y="1796815"/>
                      <a:pt x="1511258" y="1782748"/>
                      <a:pt x="1509117" y="1768681"/>
                    </a:cubicBezTo>
                    <a:cubicBezTo>
                      <a:pt x="1509117" y="1763177"/>
                      <a:pt x="1509117" y="1757672"/>
                      <a:pt x="1506670" y="1752474"/>
                    </a:cubicBezTo>
                    <a:cubicBezTo>
                      <a:pt x="1504632" y="1737796"/>
                      <a:pt x="1502185" y="1723117"/>
                      <a:pt x="1499331" y="1708438"/>
                    </a:cubicBezTo>
                    <a:lnTo>
                      <a:pt x="1496578" y="1693760"/>
                    </a:lnTo>
                    <a:cubicBezTo>
                      <a:pt x="1493521" y="1678164"/>
                      <a:pt x="1490768" y="1663180"/>
                      <a:pt x="1487098" y="1646972"/>
                    </a:cubicBezTo>
                    <a:cubicBezTo>
                      <a:pt x="1487098" y="1643302"/>
                      <a:pt x="1487098" y="1639327"/>
                      <a:pt x="1484653" y="1635657"/>
                    </a:cubicBezTo>
                    <a:cubicBezTo>
                      <a:pt x="1480984" y="1618838"/>
                      <a:pt x="1477314" y="1602019"/>
                      <a:pt x="1473033" y="1585506"/>
                    </a:cubicBezTo>
                    <a:lnTo>
                      <a:pt x="1471198" y="1578472"/>
                    </a:lnTo>
                    <a:cubicBezTo>
                      <a:pt x="1428958" y="1415821"/>
                      <a:pt x="1374052" y="1256726"/>
                      <a:pt x="1306982" y="1102644"/>
                    </a:cubicBezTo>
                    <a:cubicBezTo>
                      <a:pt x="1307147" y="1101837"/>
                      <a:pt x="1307147" y="1101005"/>
                      <a:pt x="1306982" y="1100197"/>
                    </a:cubicBezTo>
                    <a:cubicBezTo>
                      <a:pt x="1299641" y="1082461"/>
                      <a:pt x="1291996" y="1065030"/>
                      <a:pt x="1284351" y="1047905"/>
                    </a:cubicBezTo>
                    <a:cubicBezTo>
                      <a:pt x="1284351" y="1045459"/>
                      <a:pt x="1282212" y="1043013"/>
                      <a:pt x="1281294" y="1040872"/>
                    </a:cubicBezTo>
                    <a:lnTo>
                      <a:pt x="1259277" y="992249"/>
                    </a:lnTo>
                    <a:cubicBezTo>
                      <a:pt x="1259277" y="988885"/>
                      <a:pt x="1256218" y="985827"/>
                      <a:pt x="1254995" y="982769"/>
                    </a:cubicBezTo>
                    <a:cubicBezTo>
                      <a:pt x="1247963" y="967479"/>
                      <a:pt x="1240622" y="952189"/>
                      <a:pt x="1233589" y="937205"/>
                    </a:cubicBezTo>
                    <a:lnTo>
                      <a:pt x="1228085" y="925584"/>
                    </a:lnTo>
                    <a:lnTo>
                      <a:pt x="1207290" y="882466"/>
                    </a:lnTo>
                    <a:lnTo>
                      <a:pt x="1201174" y="869928"/>
                    </a:lnTo>
                    <a:cubicBezTo>
                      <a:pt x="1194447" y="856167"/>
                      <a:pt x="1187719" y="842406"/>
                      <a:pt x="1180686" y="828951"/>
                    </a:cubicBezTo>
                    <a:lnTo>
                      <a:pt x="1174263" y="815801"/>
                    </a:lnTo>
                    <a:lnTo>
                      <a:pt x="1154385" y="776964"/>
                    </a:lnTo>
                    <a:lnTo>
                      <a:pt x="1147352" y="763203"/>
                    </a:lnTo>
                    <a:lnTo>
                      <a:pt x="1125029" y="724672"/>
                    </a:lnTo>
                    <a:lnTo>
                      <a:pt x="1117078" y="712440"/>
                    </a:lnTo>
                    <a:cubicBezTo>
                      <a:pt x="1110962" y="700514"/>
                      <a:pt x="1104541" y="688893"/>
                      <a:pt x="1098425" y="677273"/>
                    </a:cubicBezTo>
                    <a:lnTo>
                      <a:pt x="1091086" y="663512"/>
                    </a:lnTo>
                    <a:lnTo>
                      <a:pt x="1073043" y="630485"/>
                    </a:lnTo>
                    <a:lnTo>
                      <a:pt x="1065704" y="617335"/>
                    </a:lnTo>
                    <a:lnTo>
                      <a:pt x="1047967" y="586755"/>
                    </a:lnTo>
                    <a:cubicBezTo>
                      <a:pt x="1045826" y="582474"/>
                      <a:pt x="1043381" y="578193"/>
                      <a:pt x="1040934" y="573912"/>
                    </a:cubicBezTo>
                    <a:lnTo>
                      <a:pt x="1036040" y="565349"/>
                    </a:lnTo>
                    <a:lnTo>
                      <a:pt x="1042769" y="573300"/>
                    </a:lnTo>
                    <a:lnTo>
                      <a:pt x="1055306" y="589202"/>
                    </a:lnTo>
                    <a:cubicBezTo>
                      <a:pt x="1052554" y="584615"/>
                      <a:pt x="1049191" y="579110"/>
                      <a:pt x="1045826" y="572688"/>
                    </a:cubicBezTo>
                    <a:lnTo>
                      <a:pt x="1043991" y="569630"/>
                    </a:lnTo>
                    <a:cubicBezTo>
                      <a:pt x="1021362" y="528959"/>
                      <a:pt x="988335" y="462294"/>
                      <a:pt x="970904" y="429267"/>
                    </a:cubicBezTo>
                    <a:lnTo>
                      <a:pt x="970904" y="429267"/>
                    </a:lnTo>
                    <a:cubicBezTo>
                      <a:pt x="970904" y="426515"/>
                      <a:pt x="968153" y="424374"/>
                      <a:pt x="967234" y="422234"/>
                    </a:cubicBezTo>
                    <a:cubicBezTo>
                      <a:pt x="967290" y="421623"/>
                      <a:pt x="967290" y="421009"/>
                      <a:pt x="967234" y="420399"/>
                    </a:cubicBezTo>
                    <a:lnTo>
                      <a:pt x="964789" y="416118"/>
                    </a:lnTo>
                    <a:lnTo>
                      <a:pt x="962342" y="411836"/>
                    </a:lnTo>
                    <a:cubicBezTo>
                      <a:pt x="957450" y="403886"/>
                      <a:pt x="952250" y="395935"/>
                      <a:pt x="946746" y="388290"/>
                    </a:cubicBezTo>
                    <a:lnTo>
                      <a:pt x="943077" y="382785"/>
                    </a:lnTo>
                    <a:cubicBezTo>
                      <a:pt x="937572" y="375140"/>
                      <a:pt x="931762" y="367495"/>
                      <a:pt x="925952" y="360156"/>
                    </a:cubicBezTo>
                    <a:lnTo>
                      <a:pt x="925952" y="360156"/>
                    </a:lnTo>
                    <a:cubicBezTo>
                      <a:pt x="920448" y="352816"/>
                      <a:pt x="914331" y="345783"/>
                      <a:pt x="908215" y="338750"/>
                    </a:cubicBezTo>
                    <a:cubicBezTo>
                      <a:pt x="906735" y="337475"/>
                      <a:pt x="905402" y="336038"/>
                      <a:pt x="904239" y="334468"/>
                    </a:cubicBezTo>
                    <a:lnTo>
                      <a:pt x="888949" y="318567"/>
                    </a:lnTo>
                    <a:cubicBezTo>
                      <a:pt x="887165" y="316013"/>
                      <a:pt x="885532" y="313359"/>
                      <a:pt x="884057" y="310616"/>
                    </a:cubicBezTo>
                    <a:cubicBezTo>
                      <a:pt x="880388" y="305417"/>
                      <a:pt x="877328" y="300830"/>
                      <a:pt x="874883" y="296549"/>
                    </a:cubicBezTo>
                    <a:lnTo>
                      <a:pt x="864791" y="281870"/>
                    </a:lnTo>
                    <a:lnTo>
                      <a:pt x="861428" y="277283"/>
                    </a:lnTo>
                    <a:lnTo>
                      <a:pt x="853783" y="266580"/>
                    </a:lnTo>
                    <a:lnTo>
                      <a:pt x="849501" y="260770"/>
                    </a:lnTo>
                    <a:lnTo>
                      <a:pt x="841856" y="250679"/>
                    </a:lnTo>
                    <a:cubicBezTo>
                      <a:pt x="840021" y="248844"/>
                      <a:pt x="838493" y="246703"/>
                      <a:pt x="836658" y="244563"/>
                    </a:cubicBezTo>
                    <a:lnTo>
                      <a:pt x="829013" y="235083"/>
                    </a:lnTo>
                    <a:lnTo>
                      <a:pt x="823509" y="228355"/>
                    </a:lnTo>
                    <a:lnTo>
                      <a:pt x="815252" y="218875"/>
                    </a:lnTo>
                    <a:lnTo>
                      <a:pt x="809135" y="212147"/>
                    </a:lnTo>
                    <a:lnTo>
                      <a:pt x="800878" y="202973"/>
                    </a:lnTo>
                    <a:lnTo>
                      <a:pt x="794151" y="195940"/>
                    </a:lnTo>
                    <a:lnTo>
                      <a:pt x="785284" y="186766"/>
                    </a:lnTo>
                    <a:cubicBezTo>
                      <a:pt x="783143" y="184625"/>
                      <a:pt x="781002" y="182179"/>
                      <a:pt x="778555" y="180038"/>
                    </a:cubicBezTo>
                    <a:lnTo>
                      <a:pt x="769075" y="170864"/>
                    </a:lnTo>
                    <a:lnTo>
                      <a:pt x="762042" y="164136"/>
                    </a:lnTo>
                    <a:lnTo>
                      <a:pt x="747975" y="151599"/>
                    </a:lnTo>
                    <a:lnTo>
                      <a:pt x="736966" y="142119"/>
                    </a:lnTo>
                    <a:lnTo>
                      <a:pt x="728099" y="134474"/>
                    </a:lnTo>
                    <a:lnTo>
                      <a:pt x="718007" y="126828"/>
                    </a:lnTo>
                    <a:lnTo>
                      <a:pt x="709443" y="120101"/>
                    </a:lnTo>
                    <a:lnTo>
                      <a:pt x="699047" y="112456"/>
                    </a:lnTo>
                    <a:lnTo>
                      <a:pt x="690484" y="106340"/>
                    </a:lnTo>
                    <a:lnTo>
                      <a:pt x="679475" y="98695"/>
                    </a:lnTo>
                    <a:lnTo>
                      <a:pt x="670912" y="93190"/>
                    </a:lnTo>
                    <a:lnTo>
                      <a:pt x="659293" y="85851"/>
                    </a:lnTo>
                    <a:lnTo>
                      <a:pt x="650424" y="80653"/>
                    </a:lnTo>
                    <a:lnTo>
                      <a:pt x="638497" y="73925"/>
                    </a:lnTo>
                    <a:lnTo>
                      <a:pt x="629629" y="69338"/>
                    </a:lnTo>
                    <a:cubicBezTo>
                      <a:pt x="625654" y="66891"/>
                      <a:pt x="621372" y="64751"/>
                      <a:pt x="617092" y="62610"/>
                    </a:cubicBezTo>
                    <a:lnTo>
                      <a:pt x="608529" y="58635"/>
                    </a:lnTo>
                    <a:lnTo>
                      <a:pt x="595073" y="52519"/>
                    </a:lnTo>
                    <a:lnTo>
                      <a:pt x="588041" y="49766"/>
                    </a:lnTo>
                    <a:lnTo>
                      <a:pt x="565105" y="40898"/>
                    </a:lnTo>
                    <a:cubicBezTo>
                      <a:pt x="440950" y="-17816"/>
                      <a:pt x="289883" y="-25155"/>
                      <a:pt x="131784" y="98695"/>
                    </a:cubicBezTo>
                    <a:cubicBezTo>
                      <a:pt x="-119893" y="294714"/>
                      <a:pt x="45548" y="575746"/>
                      <a:pt x="162364" y="718250"/>
                    </a:cubicBezTo>
                    <a:cubicBezTo>
                      <a:pt x="191339" y="775337"/>
                      <a:pt x="236002" y="822970"/>
                      <a:pt x="291108" y="855556"/>
                    </a:cubicBezTo>
                    <a:cubicBezTo>
                      <a:pt x="290998" y="854744"/>
                      <a:pt x="290998" y="853921"/>
                      <a:pt x="291108" y="853109"/>
                    </a:cubicBezTo>
                    <a:lnTo>
                      <a:pt x="301198" y="860754"/>
                    </a:lnTo>
                    <a:lnTo>
                      <a:pt x="301198" y="860754"/>
                    </a:lnTo>
                    <a:lnTo>
                      <a:pt x="305480" y="863506"/>
                    </a:lnTo>
                    <a:lnTo>
                      <a:pt x="305480" y="863506"/>
                    </a:lnTo>
                    <a:cubicBezTo>
                      <a:pt x="309164" y="866240"/>
                      <a:pt x="313048" y="868693"/>
                      <a:pt x="317100" y="870846"/>
                    </a:cubicBezTo>
                    <a:cubicBezTo>
                      <a:pt x="324439" y="881549"/>
                      <a:pt x="331778" y="892252"/>
                      <a:pt x="338811" y="903261"/>
                    </a:cubicBezTo>
                    <a:lnTo>
                      <a:pt x="338811" y="903261"/>
                    </a:lnTo>
                    <a:lnTo>
                      <a:pt x="362664" y="951272"/>
                    </a:lnTo>
                    <a:cubicBezTo>
                      <a:pt x="376120" y="976348"/>
                      <a:pt x="387740" y="1002646"/>
                      <a:pt x="399971" y="1028334"/>
                    </a:cubicBezTo>
                    <a:cubicBezTo>
                      <a:pt x="412204" y="1054021"/>
                      <a:pt x="424435" y="1080015"/>
                      <a:pt x="435446" y="1106619"/>
                    </a:cubicBezTo>
                    <a:lnTo>
                      <a:pt x="470001" y="1184905"/>
                    </a:lnTo>
                    <a:lnTo>
                      <a:pt x="502721" y="1264108"/>
                    </a:lnTo>
                    <a:cubicBezTo>
                      <a:pt x="513731" y="1290407"/>
                      <a:pt x="524127" y="1317011"/>
                      <a:pt x="533301" y="1343616"/>
                    </a:cubicBezTo>
                    <a:cubicBezTo>
                      <a:pt x="542476" y="1370221"/>
                      <a:pt x="554401" y="1396826"/>
                      <a:pt x="563881" y="1423431"/>
                    </a:cubicBezTo>
                    <a:lnTo>
                      <a:pt x="594461" y="1503551"/>
                    </a:lnTo>
                    <a:lnTo>
                      <a:pt x="623207" y="1584283"/>
                    </a:lnTo>
                    <a:cubicBezTo>
                      <a:pt x="632993" y="1611193"/>
                      <a:pt x="642166" y="1638104"/>
                      <a:pt x="651648" y="1665014"/>
                    </a:cubicBezTo>
                    <a:cubicBezTo>
                      <a:pt x="661128" y="1691925"/>
                      <a:pt x="670302" y="1718835"/>
                      <a:pt x="679169" y="1746052"/>
                    </a:cubicBezTo>
                    <a:lnTo>
                      <a:pt x="706080" y="1827395"/>
                    </a:lnTo>
                    <a:cubicBezTo>
                      <a:pt x="714947" y="1854612"/>
                      <a:pt x="724123" y="1881828"/>
                      <a:pt x="732378" y="1909045"/>
                    </a:cubicBezTo>
                    <a:cubicBezTo>
                      <a:pt x="740636" y="1936261"/>
                      <a:pt x="749503" y="1963477"/>
                      <a:pt x="757761" y="1991000"/>
                    </a:cubicBezTo>
                    <a:cubicBezTo>
                      <a:pt x="774273" y="2045433"/>
                      <a:pt x="790788" y="2100171"/>
                      <a:pt x="806078" y="2155216"/>
                    </a:cubicBezTo>
                    <a:lnTo>
                      <a:pt x="806078" y="2159802"/>
                    </a:lnTo>
                    <a:lnTo>
                      <a:pt x="810358" y="2162861"/>
                    </a:lnTo>
                    <a:cubicBezTo>
                      <a:pt x="821368" y="2169588"/>
                      <a:pt x="832376" y="2175704"/>
                      <a:pt x="843079" y="2183349"/>
                    </a:cubicBezTo>
                    <a:lnTo>
                      <a:pt x="875189" y="2205367"/>
                    </a:lnTo>
                    <a:cubicBezTo>
                      <a:pt x="896290" y="2220352"/>
                      <a:pt x="917388" y="2235947"/>
                      <a:pt x="938185" y="2251849"/>
                    </a:cubicBezTo>
                    <a:cubicBezTo>
                      <a:pt x="958979" y="2267751"/>
                      <a:pt x="979773" y="2283959"/>
                      <a:pt x="999345" y="2300472"/>
                    </a:cubicBezTo>
                    <a:lnTo>
                      <a:pt x="1060506" y="2349400"/>
                    </a:lnTo>
                    <a:lnTo>
                      <a:pt x="1182827" y="2449397"/>
                    </a:lnTo>
                    <a:lnTo>
                      <a:pt x="1305148" y="2550312"/>
                    </a:lnTo>
                    <a:cubicBezTo>
                      <a:pt x="1286188" y="2531964"/>
                      <a:pt x="1267226" y="2513616"/>
                      <a:pt x="1247963" y="2495879"/>
                    </a:cubicBezTo>
                    <a:lnTo>
                      <a:pt x="1197811" y="2449397"/>
                    </a:lnTo>
                    <a:lnTo>
                      <a:pt x="1197811" y="2449397"/>
                    </a:lnTo>
                    <a:lnTo>
                      <a:pt x="1216158" y="2466216"/>
                    </a:lnTo>
                    <a:lnTo>
                      <a:pt x="1223803" y="2472944"/>
                    </a:lnTo>
                    <a:lnTo>
                      <a:pt x="1241540" y="2489458"/>
                    </a:lnTo>
                    <a:lnTo>
                      <a:pt x="1248267" y="2495879"/>
                    </a:lnTo>
                    <a:lnTo>
                      <a:pt x="1263863" y="2510558"/>
                    </a:lnTo>
                    <a:lnTo>
                      <a:pt x="1269367" y="2515757"/>
                    </a:lnTo>
                    <a:cubicBezTo>
                      <a:pt x="1273649" y="2519426"/>
                      <a:pt x="1277318" y="2523402"/>
                      <a:pt x="1280988" y="2526460"/>
                    </a:cubicBezTo>
                    <a:lnTo>
                      <a:pt x="1284047" y="2529518"/>
                    </a:lnTo>
                    <a:lnTo>
                      <a:pt x="1293833" y="2538998"/>
                    </a:lnTo>
                    <a:lnTo>
                      <a:pt x="1295972" y="2541138"/>
                    </a:lnTo>
                    <a:lnTo>
                      <a:pt x="1302394" y="2547254"/>
                    </a:lnTo>
                    <a:lnTo>
                      <a:pt x="1302394" y="2547254"/>
                    </a:lnTo>
                    <a:lnTo>
                      <a:pt x="1304535" y="2549395"/>
                    </a:lnTo>
                    <a:cubicBezTo>
                      <a:pt x="1310958" y="2542055"/>
                      <a:pt x="1317072" y="2534105"/>
                      <a:pt x="1322883" y="2526154"/>
                    </a:cubicBezTo>
                    <a:lnTo>
                      <a:pt x="1328387" y="2518509"/>
                    </a:lnTo>
                    <a:close/>
                    <a:moveTo>
                      <a:pt x="830848" y="2142984"/>
                    </a:moveTo>
                    <a:lnTo>
                      <a:pt x="830848" y="2142984"/>
                    </a:lnTo>
                    <a:cubicBezTo>
                      <a:pt x="830848" y="2137785"/>
                      <a:pt x="828095" y="2132586"/>
                      <a:pt x="826872" y="2127387"/>
                    </a:cubicBezTo>
                    <a:cubicBezTo>
                      <a:pt x="828095" y="2133504"/>
                      <a:pt x="829623" y="2138702"/>
                      <a:pt x="830848" y="2142984"/>
                    </a:cubicBezTo>
                    <a:close/>
                    <a:moveTo>
                      <a:pt x="620149" y="1493459"/>
                    </a:moveTo>
                    <a:lnTo>
                      <a:pt x="589569" y="1413645"/>
                    </a:lnTo>
                    <a:cubicBezTo>
                      <a:pt x="579477" y="1386734"/>
                      <a:pt x="567552" y="1360741"/>
                      <a:pt x="556848" y="1334136"/>
                    </a:cubicBezTo>
                    <a:cubicBezTo>
                      <a:pt x="546146" y="1307531"/>
                      <a:pt x="534525" y="1281232"/>
                      <a:pt x="522598" y="1255239"/>
                    </a:cubicBezTo>
                    <a:cubicBezTo>
                      <a:pt x="510672" y="1229246"/>
                      <a:pt x="499051" y="1202947"/>
                      <a:pt x="487126" y="1176954"/>
                    </a:cubicBezTo>
                    <a:lnTo>
                      <a:pt x="449511" y="1099586"/>
                    </a:lnTo>
                    <a:cubicBezTo>
                      <a:pt x="437280" y="1073593"/>
                      <a:pt x="423213" y="1048517"/>
                      <a:pt x="410063" y="1023135"/>
                    </a:cubicBezTo>
                    <a:cubicBezTo>
                      <a:pt x="396914" y="997754"/>
                      <a:pt x="383765" y="972372"/>
                      <a:pt x="368781" y="947602"/>
                    </a:cubicBezTo>
                    <a:lnTo>
                      <a:pt x="348903" y="913352"/>
                    </a:lnTo>
                    <a:cubicBezTo>
                      <a:pt x="351960" y="918245"/>
                      <a:pt x="355019" y="923138"/>
                      <a:pt x="358383" y="928031"/>
                    </a:cubicBezTo>
                    <a:lnTo>
                      <a:pt x="366334" y="941180"/>
                    </a:lnTo>
                    <a:cubicBezTo>
                      <a:pt x="372450" y="951272"/>
                      <a:pt x="378565" y="961057"/>
                      <a:pt x="384375" y="971761"/>
                    </a:cubicBezTo>
                    <a:lnTo>
                      <a:pt x="391104" y="983381"/>
                    </a:lnTo>
                    <a:lnTo>
                      <a:pt x="391104" y="985216"/>
                    </a:lnTo>
                    <a:cubicBezTo>
                      <a:pt x="396914" y="995919"/>
                      <a:pt x="403031" y="1006622"/>
                      <a:pt x="409145" y="1015796"/>
                    </a:cubicBezTo>
                    <a:lnTo>
                      <a:pt x="411898" y="1020995"/>
                    </a:lnTo>
                    <a:lnTo>
                      <a:pt x="416486" y="1029557"/>
                    </a:lnTo>
                    <a:lnTo>
                      <a:pt x="433915" y="1062584"/>
                    </a:lnTo>
                    <a:lnTo>
                      <a:pt x="441256" y="1076956"/>
                    </a:lnTo>
                    <a:lnTo>
                      <a:pt x="458075" y="1110900"/>
                    </a:lnTo>
                    <a:lnTo>
                      <a:pt x="465414" y="1125579"/>
                    </a:lnTo>
                    <a:cubicBezTo>
                      <a:pt x="470918" y="1137505"/>
                      <a:pt x="476728" y="1149126"/>
                      <a:pt x="482232" y="1161052"/>
                    </a:cubicBezTo>
                    <a:cubicBezTo>
                      <a:pt x="484373" y="1165945"/>
                      <a:pt x="486514" y="1170532"/>
                      <a:pt x="488961" y="1175425"/>
                    </a:cubicBezTo>
                    <a:cubicBezTo>
                      <a:pt x="494465" y="1187657"/>
                      <a:pt x="500275" y="1200195"/>
                      <a:pt x="505780" y="1212733"/>
                    </a:cubicBezTo>
                    <a:cubicBezTo>
                      <a:pt x="507921" y="1217320"/>
                      <a:pt x="510061" y="1221907"/>
                      <a:pt x="511896" y="1226494"/>
                    </a:cubicBezTo>
                    <a:cubicBezTo>
                      <a:pt x="517706" y="1239338"/>
                      <a:pt x="523517" y="1252487"/>
                      <a:pt x="529021" y="1265637"/>
                    </a:cubicBezTo>
                    <a:lnTo>
                      <a:pt x="534525" y="1278174"/>
                    </a:lnTo>
                    <a:lnTo>
                      <a:pt x="551956" y="1319764"/>
                    </a:lnTo>
                    <a:lnTo>
                      <a:pt x="556542" y="1330772"/>
                    </a:lnTo>
                    <a:cubicBezTo>
                      <a:pt x="562658" y="1345451"/>
                      <a:pt x="568775" y="1361353"/>
                      <a:pt x="574585" y="1375114"/>
                    </a:cubicBezTo>
                    <a:cubicBezTo>
                      <a:pt x="574585" y="1377866"/>
                      <a:pt x="577032" y="1380618"/>
                      <a:pt x="577949" y="1383370"/>
                    </a:cubicBezTo>
                    <a:lnTo>
                      <a:pt x="597214" y="1432299"/>
                    </a:lnTo>
                    <a:cubicBezTo>
                      <a:pt x="597214" y="1432299"/>
                      <a:pt x="597214" y="1435051"/>
                      <a:pt x="597214" y="1436580"/>
                    </a:cubicBezTo>
                    <a:cubicBezTo>
                      <a:pt x="606694" y="1461044"/>
                      <a:pt x="615868" y="1485508"/>
                      <a:pt x="625042" y="1509667"/>
                    </a:cubicBezTo>
                    <a:close/>
                  </a:path>
                </a:pathLst>
              </a:custGeom>
              <a:solidFill>
                <a:srgbClr val="65BFFF">
                  <a:alpha val="20000"/>
                </a:srgbClr>
              </a:solidFill>
              <a:ln w="30569"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ADACF959-C9F1-4A18-B684-922CC0132B2F}"/>
                  </a:ext>
                </a:extLst>
              </p:cNvPr>
              <p:cNvSpPr/>
              <p:nvPr/>
            </p:nvSpPr>
            <p:spPr>
              <a:xfrm>
                <a:off x="18342267" y="2842585"/>
                <a:ext cx="693472" cy="753420"/>
              </a:xfrm>
              <a:custGeom>
                <a:avLst/>
                <a:gdLst>
                  <a:gd name="connsiteX0" fmla="*/ 475741 w 693472"/>
                  <a:gd name="connsiteY0" fmla="*/ 113376 h 753420"/>
                  <a:gd name="connsiteX1" fmla="*/ 200519 w 693472"/>
                  <a:gd name="connsiteY1" fmla="*/ 192579 h 753420"/>
                  <a:gd name="connsiteX2" fmla="*/ 4499 w 693472"/>
                  <a:gd name="connsiteY2" fmla="*/ 355572 h 753420"/>
                  <a:gd name="connsiteX3" fmla="*/ 6946 w 693472"/>
                  <a:gd name="connsiteY3" fmla="*/ 365052 h 753420"/>
                  <a:gd name="connsiteX4" fmla="*/ 479411 w 693472"/>
                  <a:gd name="connsiteY4" fmla="*/ 753421 h 753420"/>
                  <a:gd name="connsiteX5" fmla="*/ 693473 w 693472"/>
                  <a:gd name="connsiteY5" fmla="*/ 106955 h 753420"/>
                  <a:gd name="connsiteX6" fmla="*/ 687356 w 693472"/>
                  <a:gd name="connsiteY6" fmla="*/ 26835 h 753420"/>
                  <a:gd name="connsiteX7" fmla="*/ 475741 w 693472"/>
                  <a:gd name="connsiteY7" fmla="*/ 113376 h 75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3472" h="753420">
                    <a:moveTo>
                      <a:pt x="475741" y="113376"/>
                    </a:moveTo>
                    <a:cubicBezTo>
                      <a:pt x="242718" y="-87230"/>
                      <a:pt x="200519" y="192579"/>
                      <a:pt x="200519" y="192579"/>
                    </a:cubicBezTo>
                    <a:cubicBezTo>
                      <a:pt x="17038" y="151601"/>
                      <a:pt x="-13542" y="281874"/>
                      <a:pt x="4499" y="355572"/>
                    </a:cubicBezTo>
                    <a:lnTo>
                      <a:pt x="6946" y="365052"/>
                    </a:lnTo>
                    <a:cubicBezTo>
                      <a:pt x="175395" y="480568"/>
                      <a:pt x="333477" y="610514"/>
                      <a:pt x="479411" y="753421"/>
                    </a:cubicBezTo>
                    <a:cubicBezTo>
                      <a:pt x="647602" y="558319"/>
                      <a:pt x="693473" y="106955"/>
                      <a:pt x="693473" y="106955"/>
                    </a:cubicBezTo>
                    <a:cubicBezTo>
                      <a:pt x="693473" y="80656"/>
                      <a:pt x="690107" y="53745"/>
                      <a:pt x="687356" y="26835"/>
                    </a:cubicBezTo>
                    <a:cubicBezTo>
                      <a:pt x="479715" y="-66436"/>
                      <a:pt x="475741" y="113376"/>
                      <a:pt x="475741" y="113376"/>
                    </a:cubicBezTo>
                    <a:close/>
                  </a:path>
                </a:pathLst>
              </a:custGeom>
              <a:solidFill>
                <a:srgbClr val="F9A56A"/>
              </a:solidFill>
              <a:ln w="30569"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9C446B22-DA19-40D3-962F-9831C86CE9AA}"/>
                  </a:ext>
                </a:extLst>
              </p:cNvPr>
              <p:cNvSpPr/>
              <p:nvPr/>
            </p:nvSpPr>
            <p:spPr>
              <a:xfrm>
                <a:off x="19032375" y="2913149"/>
                <a:ext cx="2140" cy="37613"/>
              </a:xfrm>
              <a:custGeom>
                <a:avLst/>
                <a:gdLst>
                  <a:gd name="connsiteX0" fmla="*/ 0 w 2140"/>
                  <a:gd name="connsiteY0" fmla="*/ 0 h 37613"/>
                  <a:gd name="connsiteX1" fmla="*/ 2141 w 2140"/>
                  <a:gd name="connsiteY1" fmla="*/ 37614 h 37613"/>
                  <a:gd name="connsiteX2" fmla="*/ 0 w 2140"/>
                  <a:gd name="connsiteY2" fmla="*/ 0 h 37613"/>
                </a:gdLst>
                <a:ahLst/>
                <a:cxnLst>
                  <a:cxn ang="0">
                    <a:pos x="connsiteX0" y="connsiteY0"/>
                  </a:cxn>
                  <a:cxn ang="0">
                    <a:pos x="connsiteX1" y="connsiteY1"/>
                  </a:cxn>
                  <a:cxn ang="0">
                    <a:pos x="connsiteX2" y="connsiteY2"/>
                  </a:cxn>
                </a:cxnLst>
                <a:rect l="l" t="t" r="r" b="b"/>
                <a:pathLst>
                  <a:path w="2140" h="37613">
                    <a:moveTo>
                      <a:pt x="0" y="0"/>
                    </a:moveTo>
                    <a:cubicBezTo>
                      <a:pt x="0" y="12538"/>
                      <a:pt x="1531" y="25076"/>
                      <a:pt x="2141" y="37614"/>
                    </a:cubicBezTo>
                    <a:cubicBezTo>
                      <a:pt x="1531" y="23853"/>
                      <a:pt x="612" y="11315"/>
                      <a:pt x="0" y="0"/>
                    </a:cubicBezTo>
                    <a:close/>
                  </a:path>
                </a:pathLst>
              </a:custGeom>
              <a:solidFill>
                <a:srgbClr val="F7DB00"/>
              </a:solidFill>
              <a:ln w="30569"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E2463E09-08FB-4BFF-9A00-488702CF2EDE}"/>
                  </a:ext>
                </a:extLst>
              </p:cNvPr>
              <p:cNvSpPr/>
              <p:nvPr/>
            </p:nvSpPr>
            <p:spPr>
              <a:xfrm>
                <a:off x="17541640" y="1062619"/>
                <a:ext cx="1487064" cy="2135538"/>
              </a:xfrm>
              <a:custGeom>
                <a:avLst/>
                <a:gdLst>
                  <a:gd name="connsiteX0" fmla="*/ 132361 w 1487064"/>
                  <a:gd name="connsiteY0" fmla="*/ 102259 h 2135538"/>
                  <a:gd name="connsiteX1" fmla="*/ 215540 w 1487064"/>
                  <a:gd name="connsiteY1" fmla="*/ 761263 h 2135538"/>
                  <a:gd name="connsiteX2" fmla="*/ 805432 w 1487064"/>
                  <a:gd name="connsiteY2" fmla="*/ 2135539 h 2135538"/>
                  <a:gd name="connsiteX3" fmla="*/ 1001450 w 1487064"/>
                  <a:gd name="connsiteY3" fmla="*/ 1972546 h 2135538"/>
                  <a:gd name="connsiteX4" fmla="*/ 1276673 w 1487064"/>
                  <a:gd name="connsiteY4" fmla="*/ 1893343 h 2135538"/>
                  <a:gd name="connsiteX5" fmla="*/ 1487065 w 1487064"/>
                  <a:gd name="connsiteY5" fmla="*/ 1806801 h 2135538"/>
                  <a:gd name="connsiteX6" fmla="*/ 846408 w 1487064"/>
                  <a:gd name="connsiteY6" fmla="*/ 279318 h 2135538"/>
                  <a:gd name="connsiteX7" fmla="*/ 132361 w 1487064"/>
                  <a:gd name="connsiteY7" fmla="*/ 102259 h 213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064" h="2135538">
                    <a:moveTo>
                      <a:pt x="132361" y="102259"/>
                    </a:moveTo>
                    <a:cubicBezTo>
                      <a:pt x="-160599" y="329164"/>
                      <a:pt x="108813" y="652703"/>
                      <a:pt x="215540" y="761263"/>
                    </a:cubicBezTo>
                    <a:cubicBezTo>
                      <a:pt x="506662" y="1060032"/>
                      <a:pt x="776686" y="2030343"/>
                      <a:pt x="805432" y="2135539"/>
                    </a:cubicBezTo>
                    <a:cubicBezTo>
                      <a:pt x="786778" y="2061840"/>
                      <a:pt x="817359" y="1931568"/>
                      <a:pt x="1001450" y="1972546"/>
                    </a:cubicBezTo>
                    <a:cubicBezTo>
                      <a:pt x="1001450" y="1972546"/>
                      <a:pt x="1043345" y="1692737"/>
                      <a:pt x="1276673" y="1893343"/>
                    </a:cubicBezTo>
                    <a:cubicBezTo>
                      <a:pt x="1276673" y="1893343"/>
                      <a:pt x="1280648" y="1713531"/>
                      <a:pt x="1487065" y="1806801"/>
                    </a:cubicBezTo>
                    <a:cubicBezTo>
                      <a:pt x="1420094" y="1186634"/>
                      <a:pt x="929894" y="406226"/>
                      <a:pt x="846408" y="279318"/>
                    </a:cubicBezTo>
                    <a:cubicBezTo>
                      <a:pt x="738767" y="115408"/>
                      <a:pt x="452841" y="-146053"/>
                      <a:pt x="132361" y="102259"/>
                    </a:cubicBezTo>
                    <a:close/>
                  </a:path>
                </a:pathLst>
              </a:custGeom>
              <a:solidFill>
                <a:srgbClr val="DC3258"/>
              </a:solidFill>
              <a:ln w="30569"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F430AD7B-4187-41A5-945E-AE4F20912545}"/>
                  </a:ext>
                </a:extLst>
              </p:cNvPr>
              <p:cNvSpPr/>
              <p:nvPr/>
            </p:nvSpPr>
            <p:spPr>
              <a:xfrm>
                <a:off x="18624739" y="3330687"/>
                <a:ext cx="327821" cy="265319"/>
              </a:xfrm>
              <a:custGeom>
                <a:avLst/>
                <a:gdLst>
                  <a:gd name="connsiteX0" fmla="*/ 327821 w 327821"/>
                  <a:gd name="connsiteY0" fmla="*/ 8751 h 265319"/>
                  <a:gd name="connsiteX1" fmla="*/ 249230 w 327821"/>
                  <a:gd name="connsiteY1" fmla="*/ 189 h 265319"/>
                  <a:gd name="connsiteX2" fmla="*/ 0 w 327821"/>
                  <a:gd name="connsiteY2" fmla="*/ 86119 h 265319"/>
                  <a:gd name="connsiteX3" fmla="*/ 197243 w 327821"/>
                  <a:gd name="connsiteY3" fmla="*/ 265319 h 265319"/>
                  <a:gd name="connsiteX4" fmla="*/ 327821 w 327821"/>
                  <a:gd name="connsiteY4" fmla="*/ 8751 h 265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821" h="265319">
                    <a:moveTo>
                      <a:pt x="327821" y="8751"/>
                    </a:moveTo>
                    <a:cubicBezTo>
                      <a:pt x="301961" y="3370"/>
                      <a:pt x="275642" y="503"/>
                      <a:pt x="249230" y="189"/>
                    </a:cubicBezTo>
                    <a:cubicBezTo>
                      <a:pt x="158426" y="-2709"/>
                      <a:pt x="69724" y="27874"/>
                      <a:pt x="0" y="86119"/>
                    </a:cubicBezTo>
                    <a:cubicBezTo>
                      <a:pt x="116819" y="185199"/>
                      <a:pt x="197243" y="265319"/>
                      <a:pt x="197243" y="265319"/>
                    </a:cubicBezTo>
                    <a:cubicBezTo>
                      <a:pt x="256668" y="188865"/>
                      <a:pt x="300983" y="101790"/>
                      <a:pt x="327821" y="8751"/>
                    </a:cubicBezTo>
                    <a:close/>
                  </a:path>
                </a:pathLst>
              </a:custGeom>
              <a:solidFill>
                <a:srgbClr val="0176AB"/>
              </a:solidFill>
              <a:ln w="30569"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3CEDC2E4-1970-4EC1-8A1A-5FE38D9BBEED}"/>
                  </a:ext>
                </a:extLst>
              </p:cNvPr>
              <p:cNvSpPr/>
              <p:nvPr/>
            </p:nvSpPr>
            <p:spPr>
              <a:xfrm>
                <a:off x="17782215" y="1519608"/>
                <a:ext cx="1040992" cy="2076397"/>
              </a:xfrm>
              <a:custGeom>
                <a:avLst/>
                <a:gdLst>
                  <a:gd name="connsiteX0" fmla="*/ 13191 w 1040992"/>
                  <a:gd name="connsiteY0" fmla="*/ 137305 h 2076397"/>
                  <a:gd name="connsiteX1" fmla="*/ 13191 w 1040992"/>
                  <a:gd name="connsiteY1" fmla="*/ 285925 h 2076397"/>
                  <a:gd name="connsiteX2" fmla="*/ 40714 w 1040992"/>
                  <a:gd name="connsiteY2" fmla="*/ 381641 h 2076397"/>
                  <a:gd name="connsiteX3" fmla="*/ 568527 w 1040992"/>
                  <a:gd name="connsiteY3" fmla="*/ 1688029 h 2076397"/>
                  <a:gd name="connsiteX4" fmla="*/ 1040992 w 1040992"/>
                  <a:gd name="connsiteY4" fmla="*/ 2076398 h 2076397"/>
                  <a:gd name="connsiteX5" fmla="*/ 760876 w 1040992"/>
                  <a:gd name="connsiteY5" fmla="*/ 1515862 h 2076397"/>
                  <a:gd name="connsiteX6" fmla="*/ 113187 w 1040992"/>
                  <a:gd name="connsiteY6" fmla="*/ 0 h 2076397"/>
                  <a:gd name="connsiteX7" fmla="*/ 13189 w 1040992"/>
                  <a:gd name="connsiteY7" fmla="*/ 137305 h 207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0992" h="2076397">
                    <a:moveTo>
                      <a:pt x="13191" y="137305"/>
                    </a:moveTo>
                    <a:cubicBezTo>
                      <a:pt x="-4397" y="185284"/>
                      <a:pt x="-4397" y="237946"/>
                      <a:pt x="13191" y="285925"/>
                    </a:cubicBezTo>
                    <a:cubicBezTo>
                      <a:pt x="24694" y="317114"/>
                      <a:pt x="33892" y="349106"/>
                      <a:pt x="40714" y="381641"/>
                    </a:cubicBezTo>
                    <a:cubicBezTo>
                      <a:pt x="322663" y="765729"/>
                      <a:pt x="568527" y="1688029"/>
                      <a:pt x="568527" y="1688029"/>
                    </a:cubicBezTo>
                    <a:cubicBezTo>
                      <a:pt x="736976" y="1803545"/>
                      <a:pt x="895058" y="1933491"/>
                      <a:pt x="1040992" y="2076398"/>
                    </a:cubicBezTo>
                    <a:lnTo>
                      <a:pt x="760876" y="1515862"/>
                    </a:lnTo>
                    <a:cubicBezTo>
                      <a:pt x="760876" y="1515862"/>
                      <a:pt x="429081" y="432710"/>
                      <a:pt x="113187" y="0"/>
                    </a:cubicBezTo>
                    <a:cubicBezTo>
                      <a:pt x="69280" y="37045"/>
                      <a:pt x="34974" y="84150"/>
                      <a:pt x="13189" y="137305"/>
                    </a:cubicBezTo>
                    <a:close/>
                  </a:path>
                </a:pathLst>
              </a:custGeom>
              <a:solidFill>
                <a:srgbClr val="F7DB00">
                  <a:alpha val="40000"/>
                </a:srgbClr>
              </a:solidFill>
              <a:ln w="30569"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8E094236-4A6C-41F2-8E6A-1B5679953EC4}"/>
                  </a:ext>
                </a:extLst>
              </p:cNvPr>
              <p:cNvSpPr/>
              <p:nvPr/>
            </p:nvSpPr>
            <p:spPr>
              <a:xfrm>
                <a:off x="17782213" y="1519302"/>
                <a:ext cx="762102" cy="1678855"/>
              </a:xfrm>
              <a:custGeom>
                <a:avLst/>
                <a:gdLst>
                  <a:gd name="connsiteX0" fmla="*/ 113189 w 762102"/>
                  <a:gd name="connsiteY0" fmla="*/ 0 h 1678855"/>
                  <a:gd name="connsiteX1" fmla="*/ 13191 w 762102"/>
                  <a:gd name="connsiteY1" fmla="*/ 137611 h 1678855"/>
                  <a:gd name="connsiteX2" fmla="*/ 13191 w 762102"/>
                  <a:gd name="connsiteY2" fmla="*/ 286231 h 1678855"/>
                  <a:gd name="connsiteX3" fmla="*/ 40714 w 762102"/>
                  <a:gd name="connsiteY3" fmla="*/ 381947 h 1678855"/>
                  <a:gd name="connsiteX4" fmla="*/ 566082 w 762102"/>
                  <a:gd name="connsiteY4" fmla="*/ 1678855 h 1678855"/>
                  <a:gd name="connsiteX5" fmla="*/ 762102 w 762102"/>
                  <a:gd name="connsiteY5" fmla="*/ 1515862 h 1678855"/>
                  <a:gd name="connsiteX6" fmla="*/ 113189 w 762102"/>
                  <a:gd name="connsiteY6" fmla="*/ 0 h 167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102" h="1678855">
                    <a:moveTo>
                      <a:pt x="113189" y="0"/>
                    </a:moveTo>
                    <a:cubicBezTo>
                      <a:pt x="69243" y="37131"/>
                      <a:pt x="34933" y="84345"/>
                      <a:pt x="13191" y="137611"/>
                    </a:cubicBezTo>
                    <a:cubicBezTo>
                      <a:pt x="-4397" y="185590"/>
                      <a:pt x="-4397" y="238252"/>
                      <a:pt x="13191" y="286231"/>
                    </a:cubicBezTo>
                    <a:cubicBezTo>
                      <a:pt x="24694" y="317420"/>
                      <a:pt x="33892" y="349411"/>
                      <a:pt x="40714" y="381947"/>
                    </a:cubicBezTo>
                    <a:cubicBezTo>
                      <a:pt x="306150" y="743406"/>
                      <a:pt x="539477" y="1581304"/>
                      <a:pt x="566082" y="1678855"/>
                    </a:cubicBezTo>
                    <a:cubicBezTo>
                      <a:pt x="547429" y="1605157"/>
                      <a:pt x="578009" y="1474885"/>
                      <a:pt x="762102" y="1515862"/>
                    </a:cubicBezTo>
                    <a:cubicBezTo>
                      <a:pt x="760878" y="1516168"/>
                      <a:pt x="429083" y="432710"/>
                      <a:pt x="113189" y="0"/>
                    </a:cubicBezTo>
                    <a:close/>
                  </a:path>
                </a:pathLst>
              </a:custGeom>
              <a:solidFill>
                <a:srgbClr val="F7DB00">
                  <a:alpha val="30000"/>
                </a:srgbClr>
              </a:solidFill>
              <a:ln w="30569"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3FD9953F-7EE6-4686-936F-91460DC4A0C9}"/>
                  </a:ext>
                </a:extLst>
              </p:cNvPr>
              <p:cNvSpPr/>
              <p:nvPr/>
            </p:nvSpPr>
            <p:spPr>
              <a:xfrm>
                <a:off x="17772164" y="1062801"/>
                <a:ext cx="1263879" cy="2533205"/>
              </a:xfrm>
              <a:custGeom>
                <a:avLst/>
                <a:gdLst>
                  <a:gd name="connsiteX0" fmla="*/ 615580 w 1263879"/>
                  <a:gd name="connsiteY0" fmla="*/ 279136 h 2533205"/>
                  <a:gd name="connsiteX1" fmla="*/ 0 w 1263879"/>
                  <a:gd name="connsiteY1" fmla="*/ 40916 h 2533205"/>
                  <a:gd name="connsiteX2" fmla="*/ 118039 w 1263879"/>
                  <a:gd name="connsiteY2" fmla="*/ 122565 h 2533205"/>
                  <a:gd name="connsiteX3" fmla="*/ 1045844 w 1263879"/>
                  <a:gd name="connsiteY3" fmla="*/ 1893161 h 2533205"/>
                  <a:gd name="connsiteX4" fmla="*/ 1049818 w 1263879"/>
                  <a:gd name="connsiteY4" fmla="*/ 2533205 h 2533205"/>
                  <a:gd name="connsiteX5" fmla="*/ 1263880 w 1263879"/>
                  <a:gd name="connsiteY5" fmla="*/ 1886739 h 2533205"/>
                  <a:gd name="connsiteX6" fmla="*/ 615580 w 1263879"/>
                  <a:gd name="connsiteY6" fmla="*/ 279136 h 253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3879" h="2533205">
                    <a:moveTo>
                      <a:pt x="615580" y="279136"/>
                    </a:moveTo>
                    <a:cubicBezTo>
                      <a:pt x="519252" y="132351"/>
                      <a:pt x="279198" y="-93025"/>
                      <a:pt x="0" y="40916"/>
                    </a:cubicBezTo>
                    <a:cubicBezTo>
                      <a:pt x="33936" y="75225"/>
                      <a:pt x="73966" y="102913"/>
                      <a:pt x="118039" y="122565"/>
                    </a:cubicBezTo>
                    <a:cubicBezTo>
                      <a:pt x="699064" y="417359"/>
                      <a:pt x="1045844" y="1893161"/>
                      <a:pt x="1045844" y="1893161"/>
                    </a:cubicBezTo>
                    <a:cubicBezTo>
                      <a:pt x="1116485" y="2324037"/>
                      <a:pt x="1049818" y="2533205"/>
                      <a:pt x="1049818" y="2533205"/>
                    </a:cubicBezTo>
                    <a:cubicBezTo>
                      <a:pt x="1218009" y="2338103"/>
                      <a:pt x="1263880" y="1886739"/>
                      <a:pt x="1263880" y="1886739"/>
                    </a:cubicBezTo>
                    <a:cubicBezTo>
                      <a:pt x="1232995" y="1255563"/>
                      <a:pt x="702733" y="413078"/>
                      <a:pt x="615580" y="279136"/>
                    </a:cubicBezTo>
                    <a:close/>
                  </a:path>
                </a:pathLst>
              </a:custGeom>
              <a:solidFill>
                <a:srgbClr val="DC3258">
                  <a:alpha val="50000"/>
                </a:srgbClr>
              </a:solidFill>
              <a:ln w="30569"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2307CA25-174F-4991-90F4-4D7D8B864504}"/>
                  </a:ext>
                </a:extLst>
              </p:cNvPr>
              <p:cNvSpPr/>
              <p:nvPr/>
            </p:nvSpPr>
            <p:spPr>
              <a:xfrm>
                <a:off x="18459090" y="3157776"/>
                <a:ext cx="149660" cy="175585"/>
              </a:xfrm>
              <a:custGeom>
                <a:avLst/>
                <a:gdLst>
                  <a:gd name="connsiteX0" fmla="*/ 75133 w 149660"/>
                  <a:gd name="connsiteY0" fmla="*/ 75854 h 175585"/>
                  <a:gd name="connsiteX1" fmla="*/ 131705 w 149660"/>
                  <a:gd name="connsiteY1" fmla="*/ 102459 h 175585"/>
                  <a:gd name="connsiteX2" fmla="*/ 142716 w 149660"/>
                  <a:gd name="connsiteY2" fmla="*/ 170958 h 175585"/>
                  <a:gd name="connsiteX3" fmla="*/ 85835 w 149660"/>
                  <a:gd name="connsiteY3" fmla="*/ 144353 h 175585"/>
                  <a:gd name="connsiteX4" fmla="*/ 75133 w 149660"/>
                  <a:gd name="connsiteY4" fmla="*/ 75854 h 175585"/>
                  <a:gd name="connsiteX5" fmla="*/ 2658 w 149660"/>
                  <a:gd name="connsiteY5" fmla="*/ 5213 h 175585"/>
                  <a:gd name="connsiteX6" fmla="*/ 46081 w 149660"/>
                  <a:gd name="connsiteY6" fmla="*/ 15611 h 175585"/>
                  <a:gd name="connsiteX7" fmla="*/ 63512 w 149660"/>
                  <a:gd name="connsiteY7" fmla="*/ 62093 h 175585"/>
                  <a:gd name="connsiteX8" fmla="*/ 19783 w 149660"/>
                  <a:gd name="connsiteY8" fmla="*/ 51389 h 175585"/>
                  <a:gd name="connsiteX9" fmla="*/ 2658 w 149660"/>
                  <a:gd name="connsiteY9" fmla="*/ 5213 h 17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660" h="175585">
                    <a:moveTo>
                      <a:pt x="75133" y="75854"/>
                    </a:moveTo>
                    <a:cubicBezTo>
                      <a:pt x="87670" y="64539"/>
                      <a:pt x="113052" y="75854"/>
                      <a:pt x="131705" y="102459"/>
                    </a:cubicBezTo>
                    <a:cubicBezTo>
                      <a:pt x="150361" y="129063"/>
                      <a:pt x="155253" y="159032"/>
                      <a:pt x="142716" y="170958"/>
                    </a:cubicBezTo>
                    <a:cubicBezTo>
                      <a:pt x="130177" y="182884"/>
                      <a:pt x="104490" y="170958"/>
                      <a:pt x="85835" y="144353"/>
                    </a:cubicBezTo>
                    <a:cubicBezTo>
                      <a:pt x="67182" y="117749"/>
                      <a:pt x="62596" y="87474"/>
                      <a:pt x="75133" y="75854"/>
                    </a:cubicBezTo>
                    <a:close/>
                    <a:moveTo>
                      <a:pt x="2658" y="5213"/>
                    </a:moveTo>
                    <a:cubicBezTo>
                      <a:pt x="9997" y="-4572"/>
                      <a:pt x="29262" y="-291"/>
                      <a:pt x="46081" y="15611"/>
                    </a:cubicBezTo>
                    <a:cubicBezTo>
                      <a:pt x="62900" y="31512"/>
                      <a:pt x="70545" y="52001"/>
                      <a:pt x="63512" y="62093"/>
                    </a:cubicBezTo>
                    <a:cubicBezTo>
                      <a:pt x="56479" y="72184"/>
                      <a:pt x="36601" y="67291"/>
                      <a:pt x="19783" y="51389"/>
                    </a:cubicBezTo>
                    <a:cubicBezTo>
                      <a:pt x="2964" y="35488"/>
                      <a:pt x="-4375" y="14999"/>
                      <a:pt x="2658" y="5213"/>
                    </a:cubicBezTo>
                    <a:close/>
                  </a:path>
                </a:pathLst>
              </a:custGeom>
              <a:solidFill>
                <a:srgbClr val="F9A56A"/>
              </a:solidFill>
              <a:ln w="30569"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58B39CF3-B428-47E1-8732-716DD3C302BE}"/>
                  </a:ext>
                </a:extLst>
              </p:cNvPr>
              <p:cNvSpPr/>
              <p:nvPr/>
            </p:nvSpPr>
            <p:spPr>
              <a:xfrm>
                <a:off x="17838217" y="1919292"/>
                <a:ext cx="983765" cy="1676714"/>
              </a:xfrm>
              <a:custGeom>
                <a:avLst/>
                <a:gdLst>
                  <a:gd name="connsiteX0" fmla="*/ 983766 w 983765"/>
                  <a:gd name="connsiteY0" fmla="*/ 1676714 h 1676714"/>
                  <a:gd name="connsiteX1" fmla="*/ 861445 w 983765"/>
                  <a:gd name="connsiteY1" fmla="*/ 1575799 h 1676714"/>
                  <a:gd name="connsiteX2" fmla="*/ 739124 w 983765"/>
                  <a:gd name="connsiteY2" fmla="*/ 1476108 h 1676714"/>
                  <a:gd name="connsiteX3" fmla="*/ 677963 w 983765"/>
                  <a:gd name="connsiteY3" fmla="*/ 1427180 h 1676714"/>
                  <a:gd name="connsiteX4" fmla="*/ 616803 w 983765"/>
                  <a:gd name="connsiteY4" fmla="*/ 1378557 h 1676714"/>
                  <a:gd name="connsiteX5" fmla="*/ 553808 w 983765"/>
                  <a:gd name="connsiteY5" fmla="*/ 1332075 h 1676714"/>
                  <a:gd name="connsiteX6" fmla="*/ 521699 w 983765"/>
                  <a:gd name="connsiteY6" fmla="*/ 1309752 h 1676714"/>
                  <a:gd name="connsiteX7" fmla="*/ 488978 w 983765"/>
                  <a:gd name="connsiteY7" fmla="*/ 1289263 h 1676714"/>
                  <a:gd name="connsiteX8" fmla="*/ 484392 w 983765"/>
                  <a:gd name="connsiteY8" fmla="*/ 1286511 h 1676714"/>
                  <a:gd name="connsiteX9" fmla="*/ 484392 w 983765"/>
                  <a:gd name="connsiteY9" fmla="*/ 1281618 h 1676714"/>
                  <a:gd name="connsiteX10" fmla="*/ 436074 w 983765"/>
                  <a:gd name="connsiteY10" fmla="*/ 1117402 h 1676714"/>
                  <a:gd name="connsiteX11" fmla="*/ 410692 w 983765"/>
                  <a:gd name="connsiteY11" fmla="*/ 1035752 h 1676714"/>
                  <a:gd name="connsiteX12" fmla="*/ 384394 w 983765"/>
                  <a:gd name="connsiteY12" fmla="*/ 954103 h 1676714"/>
                  <a:gd name="connsiteX13" fmla="*/ 356567 w 983765"/>
                  <a:gd name="connsiteY13" fmla="*/ 871537 h 1676714"/>
                  <a:gd name="connsiteX14" fmla="*/ 329044 w 983765"/>
                  <a:gd name="connsiteY14" fmla="*/ 790499 h 1676714"/>
                  <a:gd name="connsiteX15" fmla="*/ 300604 w 983765"/>
                  <a:gd name="connsiteY15" fmla="*/ 709767 h 1676714"/>
                  <a:gd name="connsiteX16" fmla="*/ 270024 w 983765"/>
                  <a:gd name="connsiteY16" fmla="*/ 629035 h 1676714"/>
                  <a:gd name="connsiteX17" fmla="*/ 239444 w 983765"/>
                  <a:gd name="connsiteY17" fmla="*/ 548915 h 1676714"/>
                  <a:gd name="connsiteX18" fmla="*/ 208864 w 983765"/>
                  <a:gd name="connsiteY18" fmla="*/ 469101 h 1676714"/>
                  <a:gd name="connsiteX19" fmla="*/ 178283 w 983765"/>
                  <a:gd name="connsiteY19" fmla="*/ 389592 h 1676714"/>
                  <a:gd name="connsiteX20" fmla="*/ 145562 w 983765"/>
                  <a:gd name="connsiteY20" fmla="*/ 310389 h 1676714"/>
                  <a:gd name="connsiteX21" fmla="*/ 111006 w 983765"/>
                  <a:gd name="connsiteY21" fmla="*/ 231798 h 1676714"/>
                  <a:gd name="connsiteX22" fmla="*/ 75838 w 983765"/>
                  <a:gd name="connsiteY22" fmla="*/ 153819 h 1676714"/>
                  <a:gd name="connsiteX23" fmla="*/ 38531 w 983765"/>
                  <a:gd name="connsiteY23" fmla="*/ 76756 h 1676714"/>
                  <a:gd name="connsiteX24" fmla="*/ 0 w 983765"/>
                  <a:gd name="connsiteY24" fmla="*/ 0 h 1676714"/>
                  <a:gd name="connsiteX25" fmla="*/ 43423 w 983765"/>
                  <a:gd name="connsiteY25" fmla="*/ 74004 h 1676714"/>
                  <a:gd name="connsiteX26" fmla="*/ 84708 w 983765"/>
                  <a:gd name="connsiteY26" fmla="*/ 149537 h 1676714"/>
                  <a:gd name="connsiteX27" fmla="*/ 124156 w 983765"/>
                  <a:gd name="connsiteY27" fmla="*/ 225682 h 1676714"/>
                  <a:gd name="connsiteX28" fmla="*/ 161771 w 983765"/>
                  <a:gd name="connsiteY28" fmla="*/ 303050 h 1676714"/>
                  <a:gd name="connsiteX29" fmla="*/ 197243 w 983765"/>
                  <a:gd name="connsiteY29" fmla="*/ 381641 h 1676714"/>
                  <a:gd name="connsiteX30" fmla="*/ 231187 w 983765"/>
                  <a:gd name="connsiteY30" fmla="*/ 460538 h 1676714"/>
                  <a:gd name="connsiteX31" fmla="*/ 264214 w 983765"/>
                  <a:gd name="connsiteY31" fmla="*/ 539741 h 1676714"/>
                  <a:gd name="connsiteX32" fmla="*/ 294794 w 983765"/>
                  <a:gd name="connsiteY32" fmla="*/ 619861 h 1676714"/>
                  <a:gd name="connsiteX33" fmla="*/ 325374 w 983765"/>
                  <a:gd name="connsiteY33" fmla="*/ 700287 h 1676714"/>
                  <a:gd name="connsiteX34" fmla="*/ 355954 w 983765"/>
                  <a:gd name="connsiteY34" fmla="*/ 781325 h 1676714"/>
                  <a:gd name="connsiteX35" fmla="*/ 384088 w 983765"/>
                  <a:gd name="connsiteY35" fmla="*/ 862363 h 1676714"/>
                  <a:gd name="connsiteX36" fmla="*/ 411305 w 983765"/>
                  <a:gd name="connsiteY36" fmla="*/ 944012 h 1676714"/>
                  <a:gd name="connsiteX37" fmla="*/ 436993 w 983765"/>
                  <a:gd name="connsiteY37" fmla="*/ 1025967 h 1676714"/>
                  <a:gd name="connsiteX38" fmla="*/ 462067 w 983765"/>
                  <a:gd name="connsiteY38" fmla="*/ 1108228 h 1676714"/>
                  <a:gd name="connsiteX39" fmla="*/ 485920 w 983765"/>
                  <a:gd name="connsiteY39" fmla="*/ 1190794 h 1676714"/>
                  <a:gd name="connsiteX40" fmla="*/ 508243 w 983765"/>
                  <a:gd name="connsiteY40" fmla="*/ 1273973 h 1676714"/>
                  <a:gd name="connsiteX41" fmla="*/ 502433 w 983765"/>
                  <a:gd name="connsiteY41" fmla="*/ 1266328 h 1676714"/>
                  <a:gd name="connsiteX42" fmla="*/ 536379 w 983765"/>
                  <a:gd name="connsiteY42" fmla="*/ 1288345 h 1676714"/>
                  <a:gd name="connsiteX43" fmla="*/ 566959 w 983765"/>
                  <a:gd name="connsiteY43" fmla="*/ 1311586 h 1676714"/>
                  <a:gd name="connsiteX44" fmla="*/ 628119 w 983765"/>
                  <a:gd name="connsiteY44" fmla="*/ 1360515 h 1676714"/>
                  <a:gd name="connsiteX45" fmla="*/ 689280 w 983765"/>
                  <a:gd name="connsiteY45" fmla="*/ 1410972 h 1676714"/>
                  <a:gd name="connsiteX46" fmla="*/ 748910 w 983765"/>
                  <a:gd name="connsiteY46" fmla="*/ 1462347 h 1676714"/>
                  <a:gd name="connsiteX47" fmla="*/ 807929 w 983765"/>
                  <a:gd name="connsiteY47" fmla="*/ 1514639 h 1676714"/>
                  <a:gd name="connsiteX48" fmla="*/ 866645 w 983765"/>
                  <a:gd name="connsiteY48" fmla="*/ 1567849 h 1676714"/>
                  <a:gd name="connsiteX49" fmla="*/ 924440 w 983765"/>
                  <a:gd name="connsiteY49" fmla="*/ 1621364 h 1676714"/>
                  <a:gd name="connsiteX50" fmla="*/ 983766 w 983765"/>
                  <a:gd name="connsiteY50" fmla="*/ 1676714 h 167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983765" h="1676714">
                    <a:moveTo>
                      <a:pt x="983766" y="1676714"/>
                    </a:moveTo>
                    <a:lnTo>
                      <a:pt x="861445" y="1575799"/>
                    </a:lnTo>
                    <a:lnTo>
                      <a:pt x="739124" y="1476108"/>
                    </a:lnTo>
                    <a:lnTo>
                      <a:pt x="677963" y="1427180"/>
                    </a:lnTo>
                    <a:cubicBezTo>
                      <a:pt x="657475" y="1410666"/>
                      <a:pt x="636987" y="1394765"/>
                      <a:pt x="616803" y="1378557"/>
                    </a:cubicBezTo>
                    <a:cubicBezTo>
                      <a:pt x="596621" y="1362350"/>
                      <a:pt x="574908" y="1347977"/>
                      <a:pt x="553808" y="1332075"/>
                    </a:cubicBezTo>
                    <a:cubicBezTo>
                      <a:pt x="543105" y="1324124"/>
                      <a:pt x="532403" y="1317397"/>
                      <a:pt x="521699" y="1309752"/>
                    </a:cubicBezTo>
                    <a:cubicBezTo>
                      <a:pt x="510996" y="1302106"/>
                      <a:pt x="499682" y="1296296"/>
                      <a:pt x="488978" y="1289263"/>
                    </a:cubicBezTo>
                    <a:lnTo>
                      <a:pt x="484392" y="1286511"/>
                    </a:lnTo>
                    <a:lnTo>
                      <a:pt x="484392" y="1281618"/>
                    </a:lnTo>
                    <a:cubicBezTo>
                      <a:pt x="469102" y="1226879"/>
                      <a:pt x="453812" y="1172140"/>
                      <a:pt x="436074" y="1117402"/>
                    </a:cubicBezTo>
                    <a:cubicBezTo>
                      <a:pt x="427817" y="1090185"/>
                      <a:pt x="418950" y="1062969"/>
                      <a:pt x="410692" y="1035752"/>
                    </a:cubicBezTo>
                    <a:cubicBezTo>
                      <a:pt x="402437" y="1008536"/>
                      <a:pt x="392957" y="981320"/>
                      <a:pt x="384394" y="954103"/>
                    </a:cubicBezTo>
                    <a:lnTo>
                      <a:pt x="356567" y="871537"/>
                    </a:lnTo>
                    <a:cubicBezTo>
                      <a:pt x="347697" y="844320"/>
                      <a:pt x="338217" y="817410"/>
                      <a:pt x="329044" y="790499"/>
                    </a:cubicBezTo>
                    <a:cubicBezTo>
                      <a:pt x="319870" y="763589"/>
                      <a:pt x="310390" y="736372"/>
                      <a:pt x="300604" y="709767"/>
                    </a:cubicBezTo>
                    <a:lnTo>
                      <a:pt x="270024" y="629035"/>
                    </a:lnTo>
                    <a:lnTo>
                      <a:pt x="239444" y="548915"/>
                    </a:lnTo>
                    <a:cubicBezTo>
                      <a:pt x="229352" y="522005"/>
                      <a:pt x="218649" y="495706"/>
                      <a:pt x="208864" y="469101"/>
                    </a:cubicBezTo>
                    <a:cubicBezTo>
                      <a:pt x="199078" y="442496"/>
                      <a:pt x="188375" y="415891"/>
                      <a:pt x="178283" y="389592"/>
                    </a:cubicBezTo>
                    <a:lnTo>
                      <a:pt x="145562" y="310389"/>
                    </a:lnTo>
                    <a:lnTo>
                      <a:pt x="111006" y="231798"/>
                    </a:lnTo>
                    <a:cubicBezTo>
                      <a:pt x="100304" y="205499"/>
                      <a:pt x="87765" y="179812"/>
                      <a:pt x="75838" y="153819"/>
                    </a:cubicBezTo>
                    <a:cubicBezTo>
                      <a:pt x="63914" y="127825"/>
                      <a:pt x="51987" y="101832"/>
                      <a:pt x="38531" y="76756"/>
                    </a:cubicBezTo>
                    <a:cubicBezTo>
                      <a:pt x="25076" y="51681"/>
                      <a:pt x="12843" y="25382"/>
                      <a:pt x="0" y="0"/>
                    </a:cubicBezTo>
                    <a:cubicBezTo>
                      <a:pt x="14678" y="24464"/>
                      <a:pt x="30580" y="49234"/>
                      <a:pt x="43423" y="74004"/>
                    </a:cubicBezTo>
                    <a:cubicBezTo>
                      <a:pt x="56268" y="98774"/>
                      <a:pt x="70946" y="124156"/>
                      <a:pt x="84708" y="149537"/>
                    </a:cubicBezTo>
                    <a:cubicBezTo>
                      <a:pt x="98469" y="174919"/>
                      <a:pt x="111925" y="199995"/>
                      <a:pt x="124156" y="225682"/>
                    </a:cubicBezTo>
                    <a:lnTo>
                      <a:pt x="161771" y="303050"/>
                    </a:lnTo>
                    <a:cubicBezTo>
                      <a:pt x="173696" y="329043"/>
                      <a:pt x="185316" y="355342"/>
                      <a:pt x="197243" y="381641"/>
                    </a:cubicBezTo>
                    <a:cubicBezTo>
                      <a:pt x="209170" y="407940"/>
                      <a:pt x="220178" y="433934"/>
                      <a:pt x="231187" y="460538"/>
                    </a:cubicBezTo>
                    <a:cubicBezTo>
                      <a:pt x="242195" y="487143"/>
                      <a:pt x="253816" y="513136"/>
                      <a:pt x="264214" y="539741"/>
                    </a:cubicBezTo>
                    <a:lnTo>
                      <a:pt x="294794" y="619861"/>
                    </a:lnTo>
                    <a:lnTo>
                      <a:pt x="325374" y="700287"/>
                    </a:lnTo>
                    <a:cubicBezTo>
                      <a:pt x="335466" y="727198"/>
                      <a:pt x="344946" y="754414"/>
                      <a:pt x="355954" y="781325"/>
                    </a:cubicBezTo>
                    <a:cubicBezTo>
                      <a:pt x="366963" y="808236"/>
                      <a:pt x="374914" y="835146"/>
                      <a:pt x="384088" y="862363"/>
                    </a:cubicBezTo>
                    <a:cubicBezTo>
                      <a:pt x="393261" y="889579"/>
                      <a:pt x="402741" y="916795"/>
                      <a:pt x="411305" y="944012"/>
                    </a:cubicBezTo>
                    <a:cubicBezTo>
                      <a:pt x="419866" y="971228"/>
                      <a:pt x="428736" y="998751"/>
                      <a:pt x="436993" y="1025967"/>
                    </a:cubicBezTo>
                    <a:cubicBezTo>
                      <a:pt x="445248" y="1053183"/>
                      <a:pt x="453812" y="1080705"/>
                      <a:pt x="462067" y="1108228"/>
                    </a:cubicBezTo>
                    <a:cubicBezTo>
                      <a:pt x="470324" y="1135750"/>
                      <a:pt x="477969" y="1163272"/>
                      <a:pt x="485920" y="1190794"/>
                    </a:cubicBezTo>
                    <a:cubicBezTo>
                      <a:pt x="493872" y="1218316"/>
                      <a:pt x="501211" y="1246145"/>
                      <a:pt x="508243" y="1273973"/>
                    </a:cubicBezTo>
                    <a:lnTo>
                      <a:pt x="502433" y="1266328"/>
                    </a:lnTo>
                    <a:cubicBezTo>
                      <a:pt x="513748" y="1273667"/>
                      <a:pt x="525368" y="1280700"/>
                      <a:pt x="536379" y="1288345"/>
                    </a:cubicBezTo>
                    <a:cubicBezTo>
                      <a:pt x="547387" y="1295991"/>
                      <a:pt x="558089" y="1303636"/>
                      <a:pt x="566959" y="1311586"/>
                    </a:cubicBezTo>
                    <a:cubicBezTo>
                      <a:pt x="588057" y="1327488"/>
                      <a:pt x="608854" y="1344001"/>
                      <a:pt x="628119" y="1360515"/>
                    </a:cubicBezTo>
                    <a:cubicBezTo>
                      <a:pt x="647383" y="1377028"/>
                      <a:pt x="669096" y="1393847"/>
                      <a:pt x="689280" y="1410972"/>
                    </a:cubicBezTo>
                    <a:cubicBezTo>
                      <a:pt x="709462" y="1428097"/>
                      <a:pt x="729034" y="1445222"/>
                      <a:pt x="748910" y="1462347"/>
                    </a:cubicBezTo>
                    <a:cubicBezTo>
                      <a:pt x="768788" y="1479472"/>
                      <a:pt x="788665" y="1496902"/>
                      <a:pt x="807929" y="1514639"/>
                    </a:cubicBezTo>
                    <a:lnTo>
                      <a:pt x="866645" y="1567849"/>
                    </a:lnTo>
                    <a:lnTo>
                      <a:pt x="924440" y="1621364"/>
                    </a:lnTo>
                    <a:cubicBezTo>
                      <a:pt x="945846" y="1640324"/>
                      <a:pt x="964806" y="1658672"/>
                      <a:pt x="983766" y="1676714"/>
                    </a:cubicBezTo>
                    <a:close/>
                  </a:path>
                </a:pathLst>
              </a:custGeom>
              <a:solidFill>
                <a:srgbClr val="A3143A"/>
              </a:solidFill>
              <a:ln w="30569"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204D67FF-DFD4-4163-8CB8-5B1D99C63DE1}"/>
                  </a:ext>
                </a:extLst>
              </p:cNvPr>
              <p:cNvSpPr/>
              <p:nvPr/>
            </p:nvSpPr>
            <p:spPr>
              <a:xfrm>
                <a:off x="17513286" y="1045071"/>
                <a:ext cx="885160" cy="760768"/>
              </a:xfrm>
              <a:custGeom>
                <a:avLst/>
                <a:gdLst>
                  <a:gd name="connsiteX0" fmla="*/ 200469 w 885160"/>
                  <a:gd name="connsiteY0" fmla="*/ 760768 h 760768"/>
                  <a:gd name="connsiteX1" fmla="*/ 266829 w 885160"/>
                  <a:gd name="connsiteY1" fmla="*/ 393805 h 760768"/>
                  <a:gd name="connsiteX2" fmla="*/ 885161 w 885160"/>
                  <a:gd name="connsiteY2" fmla="*/ 363225 h 760768"/>
                  <a:gd name="connsiteX3" fmla="*/ 840819 w 885160"/>
                  <a:gd name="connsiteY3" fmla="*/ 293196 h 760768"/>
                  <a:gd name="connsiteX4" fmla="*/ 131357 w 885160"/>
                  <a:gd name="connsiteY4" fmla="*/ 98706 h 760768"/>
                  <a:gd name="connsiteX5" fmla="*/ 200469 w 885160"/>
                  <a:gd name="connsiteY5" fmla="*/ 760768 h 76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160" h="760768">
                    <a:moveTo>
                      <a:pt x="200469" y="760768"/>
                    </a:moveTo>
                    <a:cubicBezTo>
                      <a:pt x="166525" y="662300"/>
                      <a:pt x="143590" y="508175"/>
                      <a:pt x="266829" y="393805"/>
                    </a:cubicBezTo>
                    <a:cubicBezTo>
                      <a:pt x="423400" y="247632"/>
                      <a:pt x="694952" y="263228"/>
                      <a:pt x="885161" y="363225"/>
                    </a:cubicBezTo>
                    <a:cubicBezTo>
                      <a:pt x="865895" y="332645"/>
                      <a:pt x="850605" y="308181"/>
                      <a:pt x="840819" y="293196"/>
                    </a:cubicBezTo>
                    <a:cubicBezTo>
                      <a:pt x="734094" y="129286"/>
                      <a:pt x="450004" y="-149605"/>
                      <a:pt x="131357" y="98706"/>
                    </a:cubicBezTo>
                    <a:cubicBezTo>
                      <a:pt x="-148145" y="316743"/>
                      <a:pt x="88240" y="639671"/>
                      <a:pt x="200469" y="760768"/>
                    </a:cubicBezTo>
                    <a:close/>
                  </a:path>
                </a:pathLst>
              </a:custGeom>
              <a:solidFill>
                <a:srgbClr val="F79000"/>
              </a:solidFill>
              <a:ln w="30569"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CCDDE594-B050-45AE-BD29-61588166BECB}"/>
                  </a:ext>
                </a:extLst>
              </p:cNvPr>
              <p:cNvSpPr/>
              <p:nvPr/>
            </p:nvSpPr>
            <p:spPr>
              <a:xfrm>
                <a:off x="17541290" y="1063031"/>
                <a:ext cx="885596" cy="746477"/>
              </a:xfrm>
              <a:custGeom>
                <a:avLst/>
                <a:gdLst>
                  <a:gd name="connsiteX0" fmla="*/ 200904 w 885596"/>
                  <a:gd name="connsiteY0" fmla="*/ 746477 h 746477"/>
                  <a:gd name="connsiteX1" fmla="*/ 267265 w 885596"/>
                  <a:gd name="connsiteY1" fmla="*/ 379515 h 746477"/>
                  <a:gd name="connsiteX2" fmla="*/ 885596 w 885596"/>
                  <a:gd name="connsiteY2" fmla="*/ 348934 h 746477"/>
                  <a:gd name="connsiteX3" fmla="*/ 841254 w 885596"/>
                  <a:gd name="connsiteY3" fmla="*/ 279211 h 746477"/>
                  <a:gd name="connsiteX4" fmla="*/ 131488 w 885596"/>
                  <a:gd name="connsiteY4" fmla="*/ 102458 h 746477"/>
                  <a:gd name="connsiteX5" fmla="*/ 200904 w 885596"/>
                  <a:gd name="connsiteY5" fmla="*/ 746477 h 74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596" h="746477">
                    <a:moveTo>
                      <a:pt x="200904" y="746477"/>
                    </a:moveTo>
                    <a:cubicBezTo>
                      <a:pt x="166961" y="647703"/>
                      <a:pt x="144331" y="493579"/>
                      <a:pt x="267265" y="379515"/>
                    </a:cubicBezTo>
                    <a:cubicBezTo>
                      <a:pt x="423835" y="233647"/>
                      <a:pt x="695388" y="248937"/>
                      <a:pt x="885596" y="348934"/>
                    </a:cubicBezTo>
                    <a:cubicBezTo>
                      <a:pt x="866330" y="318354"/>
                      <a:pt x="851040" y="293890"/>
                      <a:pt x="841254" y="279211"/>
                    </a:cubicBezTo>
                    <a:cubicBezTo>
                      <a:pt x="734530" y="115301"/>
                      <a:pt x="450440" y="-146160"/>
                      <a:pt x="131488" y="102458"/>
                    </a:cubicBezTo>
                    <a:cubicBezTo>
                      <a:pt x="-148015" y="321106"/>
                      <a:pt x="87759" y="626909"/>
                      <a:pt x="200904" y="746477"/>
                    </a:cubicBezTo>
                    <a:close/>
                  </a:path>
                </a:pathLst>
              </a:custGeom>
              <a:solidFill>
                <a:srgbClr val="F7DB00"/>
              </a:solidFill>
              <a:ln w="30569"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CC5DCDCD-558F-4D70-863A-C3186101E99D}"/>
                  </a:ext>
                </a:extLst>
              </p:cNvPr>
              <p:cNvSpPr/>
              <p:nvPr/>
            </p:nvSpPr>
            <p:spPr>
              <a:xfrm>
                <a:off x="17596614" y="1080170"/>
                <a:ext cx="830271" cy="729338"/>
              </a:xfrm>
              <a:custGeom>
                <a:avLst/>
                <a:gdLst>
                  <a:gd name="connsiteX0" fmla="*/ 211941 w 830271"/>
                  <a:gd name="connsiteY0" fmla="*/ 362070 h 729338"/>
                  <a:gd name="connsiteX1" fmla="*/ 830272 w 830271"/>
                  <a:gd name="connsiteY1" fmla="*/ 331490 h 729338"/>
                  <a:gd name="connsiteX2" fmla="*/ 785930 w 830271"/>
                  <a:gd name="connsiteY2" fmla="*/ 261767 h 729338"/>
                  <a:gd name="connsiteX3" fmla="*/ 460252 w 830271"/>
                  <a:gd name="connsiteY3" fmla="*/ 0 h 729338"/>
                  <a:gd name="connsiteX4" fmla="*/ 220502 w 830271"/>
                  <a:gd name="connsiteY4" fmla="*/ 187151 h 729338"/>
                  <a:gd name="connsiteX5" fmla="*/ 20 w 830271"/>
                  <a:gd name="connsiteY5" fmla="*/ 529344 h 729338"/>
                  <a:gd name="connsiteX6" fmla="*/ 145582 w 830271"/>
                  <a:gd name="connsiteY6" fmla="*/ 729339 h 729338"/>
                  <a:gd name="connsiteX7" fmla="*/ 211941 w 830271"/>
                  <a:gd name="connsiteY7" fmla="*/ 362070 h 72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0271" h="729338">
                    <a:moveTo>
                      <a:pt x="211941" y="362070"/>
                    </a:moveTo>
                    <a:cubicBezTo>
                      <a:pt x="368511" y="216202"/>
                      <a:pt x="640064" y="231492"/>
                      <a:pt x="830272" y="331490"/>
                    </a:cubicBezTo>
                    <a:cubicBezTo>
                      <a:pt x="811006" y="300910"/>
                      <a:pt x="795716" y="276445"/>
                      <a:pt x="785930" y="261767"/>
                    </a:cubicBezTo>
                    <a:cubicBezTo>
                      <a:pt x="724770" y="170026"/>
                      <a:pt x="608259" y="45259"/>
                      <a:pt x="460252" y="0"/>
                    </a:cubicBezTo>
                    <a:cubicBezTo>
                      <a:pt x="456276" y="46482"/>
                      <a:pt x="371262" y="107337"/>
                      <a:pt x="220502" y="187151"/>
                    </a:cubicBezTo>
                    <a:cubicBezTo>
                      <a:pt x="29682" y="288372"/>
                      <a:pt x="-899" y="439438"/>
                      <a:pt x="20" y="529344"/>
                    </a:cubicBezTo>
                    <a:cubicBezTo>
                      <a:pt x="39598" y="602080"/>
                      <a:pt x="88535" y="669317"/>
                      <a:pt x="145582" y="729339"/>
                    </a:cubicBezTo>
                    <a:cubicBezTo>
                      <a:pt x="111636" y="630565"/>
                      <a:pt x="89007" y="476440"/>
                      <a:pt x="211941" y="362070"/>
                    </a:cubicBezTo>
                    <a:close/>
                  </a:path>
                </a:pathLst>
              </a:custGeom>
              <a:solidFill>
                <a:srgbClr val="F7DB00"/>
              </a:solidFill>
              <a:ln w="30569"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07E16A5A-E04D-4A08-ABB9-2A94E87F867A}"/>
                  </a:ext>
                </a:extLst>
              </p:cNvPr>
              <p:cNvSpPr/>
              <p:nvPr/>
            </p:nvSpPr>
            <p:spPr>
              <a:xfrm>
                <a:off x="17642441" y="1233611"/>
                <a:ext cx="772824" cy="667332"/>
              </a:xfrm>
              <a:custGeom>
                <a:avLst/>
                <a:gdLst>
                  <a:gd name="connsiteX0" fmla="*/ 138591 w 772824"/>
                  <a:gd name="connsiteY0" fmla="*/ 138295 h 667332"/>
                  <a:gd name="connsiteX1" fmla="*/ 162748 w 772824"/>
                  <a:gd name="connsiteY1" fmla="*/ 667333 h 667332"/>
                  <a:gd name="connsiteX2" fmla="*/ 226968 w 772824"/>
                  <a:gd name="connsiteY2" fmla="*/ 269790 h 667332"/>
                  <a:gd name="connsiteX3" fmla="*/ 556928 w 772824"/>
                  <a:gd name="connsiteY3" fmla="*/ 163982 h 667332"/>
                  <a:gd name="connsiteX4" fmla="*/ 573491 w 772824"/>
                  <a:gd name="connsiteY4" fmla="*/ 139683 h 667332"/>
                  <a:gd name="connsiteX5" fmla="*/ 587508 w 772824"/>
                  <a:gd name="connsiteY5" fmla="*/ 141964 h 667332"/>
                  <a:gd name="connsiteX6" fmla="*/ 625427 w 772824"/>
                  <a:gd name="connsiteY6" fmla="*/ 161230 h 667332"/>
                  <a:gd name="connsiteX7" fmla="*/ 625427 w 772824"/>
                  <a:gd name="connsiteY7" fmla="*/ 158783 h 667332"/>
                  <a:gd name="connsiteX8" fmla="*/ 772824 w 772824"/>
                  <a:gd name="connsiteY8" fmla="*/ 160924 h 667332"/>
                  <a:gd name="connsiteX9" fmla="*/ 138591 w 772824"/>
                  <a:gd name="connsiteY9" fmla="*/ 138295 h 6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824" h="667332">
                    <a:moveTo>
                      <a:pt x="138591" y="138295"/>
                    </a:moveTo>
                    <a:cubicBezTo>
                      <a:pt x="-95349" y="321776"/>
                      <a:pt x="4343" y="575898"/>
                      <a:pt x="162748" y="667333"/>
                    </a:cubicBezTo>
                    <a:cubicBezTo>
                      <a:pt x="91498" y="529416"/>
                      <a:pt x="52966" y="404037"/>
                      <a:pt x="226968" y="269790"/>
                    </a:cubicBezTo>
                    <a:cubicBezTo>
                      <a:pt x="345926" y="178049"/>
                      <a:pt x="457542" y="151138"/>
                      <a:pt x="556928" y="163982"/>
                    </a:cubicBezTo>
                    <a:cubicBezTo>
                      <a:pt x="554793" y="152698"/>
                      <a:pt x="562208" y="141819"/>
                      <a:pt x="573491" y="139683"/>
                    </a:cubicBezTo>
                    <a:cubicBezTo>
                      <a:pt x="578286" y="138775"/>
                      <a:pt x="583247" y="139583"/>
                      <a:pt x="587508" y="141964"/>
                    </a:cubicBezTo>
                    <a:cubicBezTo>
                      <a:pt x="600351" y="147775"/>
                      <a:pt x="612890" y="154502"/>
                      <a:pt x="625427" y="161230"/>
                    </a:cubicBezTo>
                    <a:lnTo>
                      <a:pt x="625427" y="158783"/>
                    </a:lnTo>
                    <a:lnTo>
                      <a:pt x="772824" y="160924"/>
                    </a:lnTo>
                    <a:cubicBezTo>
                      <a:pt x="646834" y="-2374"/>
                      <a:pt x="430938" y="-89834"/>
                      <a:pt x="138591" y="138295"/>
                    </a:cubicBezTo>
                    <a:close/>
                  </a:path>
                </a:pathLst>
              </a:custGeom>
              <a:solidFill>
                <a:srgbClr val="80BBD5"/>
              </a:solidFill>
              <a:ln w="30569"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3C2E02E-B88D-41F7-973A-400D47FF56EA}"/>
                  </a:ext>
                </a:extLst>
              </p:cNvPr>
              <p:cNvSpPr/>
              <p:nvPr/>
            </p:nvSpPr>
            <p:spPr>
              <a:xfrm>
                <a:off x="17694886" y="1284509"/>
                <a:ext cx="850039" cy="668115"/>
              </a:xfrm>
              <a:custGeom>
                <a:avLst/>
                <a:gdLst>
                  <a:gd name="connsiteX0" fmla="*/ 850040 w 850039"/>
                  <a:gd name="connsiteY0" fmla="*/ 327146 h 668115"/>
                  <a:gd name="connsiteX1" fmla="*/ 712124 w 850039"/>
                  <a:gd name="connsiteY1" fmla="*/ 95347 h 668115"/>
                  <a:gd name="connsiteX2" fmla="*/ 139049 w 850039"/>
                  <a:gd name="connsiteY2" fmla="*/ 139077 h 668115"/>
                  <a:gd name="connsiteX3" fmla="*/ 16728 w 850039"/>
                  <a:gd name="connsiteY3" fmla="*/ 492891 h 668115"/>
                  <a:gd name="connsiteX4" fmla="*/ 59235 w 850039"/>
                  <a:gd name="connsiteY4" fmla="*/ 539372 h 668115"/>
                  <a:gd name="connsiteX5" fmla="*/ 156480 w 850039"/>
                  <a:gd name="connsiteY5" fmla="*/ 664751 h 668115"/>
                  <a:gd name="connsiteX6" fmla="*/ 161984 w 850039"/>
                  <a:gd name="connsiteY6" fmla="*/ 668115 h 668115"/>
                  <a:gd name="connsiteX7" fmla="*/ 225898 w 850039"/>
                  <a:gd name="connsiteY7" fmla="*/ 270572 h 668115"/>
                  <a:gd name="connsiteX8" fmla="*/ 850040 w 850039"/>
                  <a:gd name="connsiteY8" fmla="*/ 327146 h 6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039" h="668115">
                    <a:moveTo>
                      <a:pt x="850040" y="327146"/>
                    </a:moveTo>
                    <a:cubicBezTo>
                      <a:pt x="792549" y="225313"/>
                      <a:pt x="743315" y="143664"/>
                      <a:pt x="712124" y="95347"/>
                    </a:cubicBezTo>
                    <a:cubicBezTo>
                      <a:pt x="583381" y="-20552"/>
                      <a:pt x="389197" y="-57554"/>
                      <a:pt x="139049" y="139077"/>
                    </a:cubicBezTo>
                    <a:cubicBezTo>
                      <a:pt x="-397" y="247637"/>
                      <a:pt x="-21191" y="383719"/>
                      <a:pt x="16728" y="492891"/>
                    </a:cubicBezTo>
                    <a:cubicBezTo>
                      <a:pt x="32324" y="510933"/>
                      <a:pt x="47308" y="526529"/>
                      <a:pt x="59235" y="539372"/>
                    </a:cubicBezTo>
                    <a:cubicBezTo>
                      <a:pt x="95669" y="577887"/>
                      <a:pt x="128240" y="619881"/>
                      <a:pt x="156480" y="664751"/>
                    </a:cubicBezTo>
                    <a:lnTo>
                      <a:pt x="161984" y="668115"/>
                    </a:lnTo>
                    <a:cubicBezTo>
                      <a:pt x="90734" y="530198"/>
                      <a:pt x="52202" y="404820"/>
                      <a:pt x="225898" y="270572"/>
                    </a:cubicBezTo>
                    <a:cubicBezTo>
                      <a:pt x="487664" y="65685"/>
                      <a:pt x="716098" y="184642"/>
                      <a:pt x="850040" y="327146"/>
                    </a:cubicBezTo>
                    <a:close/>
                  </a:path>
                </a:pathLst>
              </a:custGeom>
              <a:solidFill>
                <a:srgbClr val="F7DB00"/>
              </a:solidFill>
              <a:ln w="30569"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566E9E98-E91A-4F6D-8B16-1D539B60F445}"/>
                  </a:ext>
                </a:extLst>
              </p:cNvPr>
              <p:cNvSpPr/>
              <p:nvPr/>
            </p:nvSpPr>
            <p:spPr>
              <a:xfrm>
                <a:off x="17673786" y="1253016"/>
                <a:ext cx="896215" cy="667193"/>
              </a:xfrm>
              <a:custGeom>
                <a:avLst/>
                <a:gdLst>
                  <a:gd name="connsiteX0" fmla="*/ 138438 w 896215"/>
                  <a:gd name="connsiteY0" fmla="*/ 138461 h 667193"/>
                  <a:gd name="connsiteX1" fmla="*/ 162902 w 896215"/>
                  <a:gd name="connsiteY1" fmla="*/ 667194 h 667193"/>
                  <a:gd name="connsiteX2" fmla="*/ 226815 w 896215"/>
                  <a:gd name="connsiteY2" fmla="*/ 269650 h 667193"/>
                  <a:gd name="connsiteX3" fmla="*/ 896215 w 896215"/>
                  <a:gd name="connsiteY3" fmla="*/ 383103 h 667193"/>
                  <a:gd name="connsiteX4" fmla="*/ 802334 w 896215"/>
                  <a:gd name="connsiteY4" fmla="*/ 205738 h 667193"/>
                  <a:gd name="connsiteX5" fmla="*/ 138438 w 896215"/>
                  <a:gd name="connsiteY5" fmla="*/ 138461 h 66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215" h="667193">
                    <a:moveTo>
                      <a:pt x="138438" y="138461"/>
                    </a:moveTo>
                    <a:cubicBezTo>
                      <a:pt x="-95195" y="321943"/>
                      <a:pt x="4190" y="576065"/>
                      <a:pt x="162902" y="667194"/>
                    </a:cubicBezTo>
                    <a:cubicBezTo>
                      <a:pt x="91649" y="529582"/>
                      <a:pt x="52814" y="404204"/>
                      <a:pt x="226815" y="269650"/>
                    </a:cubicBezTo>
                    <a:cubicBezTo>
                      <a:pt x="521914" y="39381"/>
                      <a:pt x="773588" y="221028"/>
                      <a:pt x="896215" y="383103"/>
                    </a:cubicBezTo>
                    <a:cubicBezTo>
                      <a:pt x="870529" y="341208"/>
                      <a:pt x="813648" y="223780"/>
                      <a:pt x="802334" y="205738"/>
                    </a:cubicBezTo>
                    <a:cubicBezTo>
                      <a:pt x="684601" y="15223"/>
                      <a:pt x="457084" y="-109850"/>
                      <a:pt x="138438" y="138461"/>
                    </a:cubicBezTo>
                    <a:close/>
                  </a:path>
                </a:pathLst>
              </a:custGeom>
              <a:solidFill>
                <a:srgbClr val="FFFFFF"/>
              </a:solidFill>
              <a:ln w="30569"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DBCBBD04-B693-441D-9EEC-73F400E7513B}"/>
                  </a:ext>
                </a:extLst>
              </p:cNvPr>
              <p:cNvSpPr/>
              <p:nvPr/>
            </p:nvSpPr>
            <p:spPr>
              <a:xfrm>
                <a:off x="17729810" y="1251584"/>
                <a:ext cx="831323" cy="666790"/>
              </a:xfrm>
              <a:custGeom>
                <a:avLst/>
                <a:gdLst>
                  <a:gd name="connsiteX0" fmla="*/ 170792 w 831323"/>
                  <a:gd name="connsiteY0" fmla="*/ 270165 h 666790"/>
                  <a:gd name="connsiteX1" fmla="*/ 186998 w 831323"/>
                  <a:gd name="connsiteY1" fmla="*/ 257933 h 666790"/>
                  <a:gd name="connsiteX2" fmla="*/ 192808 w 831323"/>
                  <a:gd name="connsiteY2" fmla="*/ 253651 h 666790"/>
                  <a:gd name="connsiteX3" fmla="*/ 204429 w 831323"/>
                  <a:gd name="connsiteY3" fmla="*/ 245395 h 666790"/>
                  <a:gd name="connsiteX4" fmla="*/ 208099 w 831323"/>
                  <a:gd name="connsiteY4" fmla="*/ 243254 h 666790"/>
                  <a:gd name="connsiteX5" fmla="*/ 208099 w 831323"/>
                  <a:gd name="connsiteY5" fmla="*/ 243254 h 666790"/>
                  <a:gd name="connsiteX6" fmla="*/ 614509 w 831323"/>
                  <a:gd name="connsiteY6" fmla="*/ 198301 h 666790"/>
                  <a:gd name="connsiteX7" fmla="*/ 614509 w 831323"/>
                  <a:gd name="connsiteY7" fmla="*/ 198301 h 666790"/>
                  <a:gd name="connsiteX8" fmla="*/ 616344 w 831323"/>
                  <a:gd name="connsiteY8" fmla="*/ 198301 h 666790"/>
                  <a:gd name="connsiteX9" fmla="*/ 632859 w 831323"/>
                  <a:gd name="connsiteY9" fmla="*/ 206252 h 666790"/>
                  <a:gd name="connsiteX10" fmla="*/ 638363 w 831323"/>
                  <a:gd name="connsiteY10" fmla="*/ 209004 h 666790"/>
                  <a:gd name="connsiteX11" fmla="*/ 652124 w 831323"/>
                  <a:gd name="connsiteY11" fmla="*/ 216649 h 666790"/>
                  <a:gd name="connsiteX12" fmla="*/ 658851 w 831323"/>
                  <a:gd name="connsiteY12" fmla="*/ 220319 h 666790"/>
                  <a:gd name="connsiteX13" fmla="*/ 671390 w 831323"/>
                  <a:gd name="connsiteY13" fmla="*/ 227964 h 666790"/>
                  <a:gd name="connsiteX14" fmla="*/ 678423 w 831323"/>
                  <a:gd name="connsiteY14" fmla="*/ 232551 h 666790"/>
                  <a:gd name="connsiteX15" fmla="*/ 690656 w 831323"/>
                  <a:gd name="connsiteY15" fmla="*/ 240808 h 666790"/>
                  <a:gd name="connsiteX16" fmla="*/ 696770 w 831323"/>
                  <a:gd name="connsiteY16" fmla="*/ 245089 h 666790"/>
                  <a:gd name="connsiteX17" fmla="*/ 710532 w 831323"/>
                  <a:gd name="connsiteY17" fmla="*/ 254875 h 666790"/>
                  <a:gd name="connsiteX18" fmla="*/ 714507 w 831323"/>
                  <a:gd name="connsiteY18" fmla="*/ 257933 h 666790"/>
                  <a:gd name="connsiteX19" fmla="*/ 730410 w 831323"/>
                  <a:gd name="connsiteY19" fmla="*/ 270776 h 666790"/>
                  <a:gd name="connsiteX20" fmla="*/ 731938 w 831323"/>
                  <a:gd name="connsiteY20" fmla="*/ 270776 h 666790"/>
                  <a:gd name="connsiteX21" fmla="*/ 748757 w 831323"/>
                  <a:gd name="connsiteY21" fmla="*/ 285455 h 666790"/>
                  <a:gd name="connsiteX22" fmla="*/ 748757 w 831323"/>
                  <a:gd name="connsiteY22" fmla="*/ 285455 h 666790"/>
                  <a:gd name="connsiteX23" fmla="*/ 764965 w 831323"/>
                  <a:gd name="connsiteY23" fmla="*/ 300439 h 666790"/>
                  <a:gd name="connsiteX24" fmla="*/ 764965 w 831323"/>
                  <a:gd name="connsiteY24" fmla="*/ 300439 h 666790"/>
                  <a:gd name="connsiteX25" fmla="*/ 764965 w 831323"/>
                  <a:gd name="connsiteY25" fmla="*/ 300439 h 666790"/>
                  <a:gd name="connsiteX26" fmla="*/ 826126 w 831323"/>
                  <a:gd name="connsiteY26" fmla="*/ 366187 h 666790"/>
                  <a:gd name="connsiteX27" fmla="*/ 831324 w 831323"/>
                  <a:gd name="connsiteY27" fmla="*/ 370162 h 666790"/>
                  <a:gd name="connsiteX28" fmla="*/ 744171 w 831323"/>
                  <a:gd name="connsiteY28" fmla="*/ 204111 h 666790"/>
                  <a:gd name="connsiteX29" fmla="*/ 294029 w 831323"/>
                  <a:gd name="connsiteY29" fmla="*/ 20630 h 666790"/>
                  <a:gd name="connsiteX30" fmla="*/ 375984 w 831323"/>
                  <a:gd name="connsiteY30" fmla="*/ 49070 h 666790"/>
                  <a:gd name="connsiteX31" fmla="*/ 295864 w 831323"/>
                  <a:gd name="connsiteY31" fmla="*/ 133777 h 666790"/>
                  <a:gd name="connsiteX32" fmla="*/ 139293 w 831323"/>
                  <a:gd name="connsiteY32" fmla="*/ 219707 h 666790"/>
                  <a:gd name="connsiteX33" fmla="*/ 31344 w 831323"/>
                  <a:gd name="connsiteY33" fmla="*/ 609299 h 666790"/>
                  <a:gd name="connsiteX34" fmla="*/ 65594 w 831323"/>
                  <a:gd name="connsiteY34" fmla="*/ 639880 h 666790"/>
                  <a:gd name="connsiteX35" fmla="*/ 67734 w 831323"/>
                  <a:gd name="connsiteY35" fmla="*/ 641715 h 666790"/>
                  <a:gd name="connsiteX36" fmla="*/ 82718 w 831323"/>
                  <a:gd name="connsiteY36" fmla="*/ 652724 h 666790"/>
                  <a:gd name="connsiteX37" fmla="*/ 86696 w 831323"/>
                  <a:gd name="connsiteY37" fmla="*/ 655782 h 666790"/>
                  <a:gd name="connsiteX38" fmla="*/ 104737 w 831323"/>
                  <a:gd name="connsiteY38" fmla="*/ 666790 h 666790"/>
                  <a:gd name="connsiteX39" fmla="*/ 170792 w 831323"/>
                  <a:gd name="connsiteY39" fmla="*/ 270165 h 66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1323" h="666790">
                    <a:moveTo>
                      <a:pt x="170792" y="270165"/>
                    </a:moveTo>
                    <a:lnTo>
                      <a:pt x="186998" y="257933"/>
                    </a:lnTo>
                    <a:lnTo>
                      <a:pt x="192808" y="253651"/>
                    </a:lnTo>
                    <a:lnTo>
                      <a:pt x="204429" y="245395"/>
                    </a:lnTo>
                    <a:lnTo>
                      <a:pt x="208099" y="243254"/>
                    </a:lnTo>
                    <a:lnTo>
                      <a:pt x="208099" y="243254"/>
                    </a:lnTo>
                    <a:cubicBezTo>
                      <a:pt x="361000" y="141116"/>
                      <a:pt x="500139" y="146621"/>
                      <a:pt x="614509" y="198301"/>
                    </a:cubicBezTo>
                    <a:lnTo>
                      <a:pt x="614509" y="198301"/>
                    </a:lnTo>
                    <a:lnTo>
                      <a:pt x="616344" y="198301"/>
                    </a:lnTo>
                    <a:lnTo>
                      <a:pt x="632859" y="206252"/>
                    </a:lnTo>
                    <a:lnTo>
                      <a:pt x="638363" y="209004"/>
                    </a:lnTo>
                    <a:lnTo>
                      <a:pt x="652124" y="216649"/>
                    </a:lnTo>
                    <a:lnTo>
                      <a:pt x="658851" y="220319"/>
                    </a:lnTo>
                    <a:lnTo>
                      <a:pt x="671390" y="227964"/>
                    </a:lnTo>
                    <a:lnTo>
                      <a:pt x="678423" y="232551"/>
                    </a:lnTo>
                    <a:lnTo>
                      <a:pt x="690656" y="240808"/>
                    </a:lnTo>
                    <a:lnTo>
                      <a:pt x="696770" y="245089"/>
                    </a:lnTo>
                    <a:lnTo>
                      <a:pt x="710532" y="254875"/>
                    </a:lnTo>
                    <a:lnTo>
                      <a:pt x="714507" y="257933"/>
                    </a:lnTo>
                    <a:lnTo>
                      <a:pt x="730410" y="270776"/>
                    </a:lnTo>
                    <a:lnTo>
                      <a:pt x="731938" y="270776"/>
                    </a:lnTo>
                    <a:lnTo>
                      <a:pt x="748757" y="285455"/>
                    </a:lnTo>
                    <a:lnTo>
                      <a:pt x="748757" y="285455"/>
                    </a:lnTo>
                    <a:lnTo>
                      <a:pt x="764965" y="300439"/>
                    </a:lnTo>
                    <a:cubicBezTo>
                      <a:pt x="764965" y="300439"/>
                      <a:pt x="764965" y="300439"/>
                      <a:pt x="764965" y="300439"/>
                    </a:cubicBezTo>
                    <a:lnTo>
                      <a:pt x="764965" y="300439"/>
                    </a:lnTo>
                    <a:cubicBezTo>
                      <a:pt x="786667" y="321093"/>
                      <a:pt x="807092" y="343050"/>
                      <a:pt x="826126" y="366187"/>
                    </a:cubicBezTo>
                    <a:lnTo>
                      <a:pt x="831324" y="370162"/>
                    </a:lnTo>
                    <a:cubicBezTo>
                      <a:pt x="803801" y="321845"/>
                      <a:pt x="754567" y="220931"/>
                      <a:pt x="744171" y="204111"/>
                    </a:cubicBezTo>
                    <a:cubicBezTo>
                      <a:pt x="654569" y="60078"/>
                      <a:pt x="501974" y="-46646"/>
                      <a:pt x="294029" y="20630"/>
                    </a:cubicBezTo>
                    <a:cubicBezTo>
                      <a:pt x="324609" y="20630"/>
                      <a:pt x="355189" y="20630"/>
                      <a:pt x="375984" y="49070"/>
                    </a:cubicBezTo>
                    <a:cubicBezTo>
                      <a:pt x="421242" y="108701"/>
                      <a:pt x="331338" y="126438"/>
                      <a:pt x="295864" y="133777"/>
                    </a:cubicBezTo>
                    <a:cubicBezTo>
                      <a:pt x="237831" y="150174"/>
                      <a:pt x="184290" y="179559"/>
                      <a:pt x="139293" y="219707"/>
                    </a:cubicBezTo>
                    <a:cubicBezTo>
                      <a:pt x="-7186" y="333772"/>
                      <a:pt x="-28898" y="497682"/>
                      <a:pt x="31344" y="609299"/>
                    </a:cubicBezTo>
                    <a:cubicBezTo>
                      <a:pt x="41903" y="620415"/>
                      <a:pt x="53357" y="630643"/>
                      <a:pt x="65594" y="639880"/>
                    </a:cubicBezTo>
                    <a:lnTo>
                      <a:pt x="67734" y="641715"/>
                    </a:lnTo>
                    <a:cubicBezTo>
                      <a:pt x="72526" y="645653"/>
                      <a:pt x="77528" y="649328"/>
                      <a:pt x="82718" y="652724"/>
                    </a:cubicBezTo>
                    <a:lnTo>
                      <a:pt x="86696" y="655782"/>
                    </a:lnTo>
                    <a:cubicBezTo>
                      <a:pt x="92504" y="659451"/>
                      <a:pt x="98621" y="663427"/>
                      <a:pt x="104737" y="666790"/>
                    </a:cubicBezTo>
                    <a:cubicBezTo>
                      <a:pt x="35626" y="530097"/>
                      <a:pt x="-3210" y="405635"/>
                      <a:pt x="170792" y="270165"/>
                    </a:cubicBezTo>
                    <a:close/>
                  </a:path>
                </a:pathLst>
              </a:custGeom>
              <a:solidFill>
                <a:srgbClr val="8F83FF">
                  <a:alpha val="30000"/>
                </a:srgbClr>
              </a:solidFill>
              <a:ln w="30569"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49B56F06-DC92-4E63-950C-6850055081E7}"/>
                  </a:ext>
                </a:extLst>
              </p:cNvPr>
              <p:cNvSpPr/>
              <p:nvPr/>
            </p:nvSpPr>
            <p:spPr>
              <a:xfrm>
                <a:off x="17559154" y="1257412"/>
                <a:ext cx="94474" cy="209598"/>
              </a:xfrm>
              <a:custGeom>
                <a:avLst/>
                <a:gdLst>
                  <a:gd name="connsiteX0" fmla="*/ 25554 w 94474"/>
                  <a:gd name="connsiteY0" fmla="*/ 103179 h 209598"/>
                  <a:gd name="connsiteX1" fmla="*/ 25554 w 94474"/>
                  <a:gd name="connsiteY1" fmla="*/ 40184 h 209598"/>
                  <a:gd name="connsiteX2" fmla="*/ 82432 w 94474"/>
                  <a:gd name="connsiteY2" fmla="*/ 1347 h 209598"/>
                  <a:gd name="connsiteX3" fmla="*/ 82432 w 94474"/>
                  <a:gd name="connsiteY3" fmla="*/ 62508 h 209598"/>
                  <a:gd name="connsiteX4" fmla="*/ 25554 w 94474"/>
                  <a:gd name="connsiteY4" fmla="*/ 103179 h 209598"/>
                  <a:gd name="connsiteX5" fmla="*/ 19743 w 94474"/>
                  <a:gd name="connsiteY5" fmla="*/ 209599 h 209598"/>
                  <a:gd name="connsiteX6" fmla="*/ 171 w 94474"/>
                  <a:gd name="connsiteY6" fmla="*/ 168927 h 209598"/>
                  <a:gd name="connsiteX7" fmla="*/ 24941 w 94474"/>
                  <a:gd name="connsiteY7" fmla="*/ 126726 h 209598"/>
                  <a:gd name="connsiteX8" fmla="*/ 44513 w 94474"/>
                  <a:gd name="connsiteY8" fmla="*/ 166786 h 209598"/>
                  <a:gd name="connsiteX9" fmla="*/ 19743 w 94474"/>
                  <a:gd name="connsiteY9" fmla="*/ 209599 h 20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74" h="209598">
                    <a:moveTo>
                      <a:pt x="25554" y="103179"/>
                    </a:moveTo>
                    <a:cubicBezTo>
                      <a:pt x="9957" y="96146"/>
                      <a:pt x="9651" y="68318"/>
                      <a:pt x="25554" y="40184"/>
                    </a:cubicBezTo>
                    <a:cubicBezTo>
                      <a:pt x="41454" y="12050"/>
                      <a:pt x="66530" y="-5075"/>
                      <a:pt x="82432" y="1347"/>
                    </a:cubicBezTo>
                    <a:cubicBezTo>
                      <a:pt x="98335" y="7769"/>
                      <a:pt x="98641" y="36209"/>
                      <a:pt x="82432" y="62508"/>
                    </a:cubicBezTo>
                    <a:cubicBezTo>
                      <a:pt x="66226" y="88807"/>
                      <a:pt x="42372" y="109295"/>
                      <a:pt x="25554" y="103179"/>
                    </a:cubicBezTo>
                    <a:close/>
                    <a:moveTo>
                      <a:pt x="19743" y="209599"/>
                    </a:moveTo>
                    <a:cubicBezTo>
                      <a:pt x="7510" y="209599"/>
                      <a:pt x="-1357" y="192168"/>
                      <a:pt x="171" y="168927"/>
                    </a:cubicBezTo>
                    <a:cubicBezTo>
                      <a:pt x="1700" y="145686"/>
                      <a:pt x="11792" y="126726"/>
                      <a:pt x="24941" y="126726"/>
                    </a:cubicBezTo>
                    <a:cubicBezTo>
                      <a:pt x="38091" y="126726"/>
                      <a:pt x="46042" y="143851"/>
                      <a:pt x="44513" y="166786"/>
                    </a:cubicBezTo>
                    <a:cubicBezTo>
                      <a:pt x="42985" y="189721"/>
                      <a:pt x="31670" y="208681"/>
                      <a:pt x="19743" y="209599"/>
                    </a:cubicBezTo>
                    <a:close/>
                  </a:path>
                </a:pathLst>
              </a:custGeom>
              <a:solidFill>
                <a:srgbClr val="F7DB00">
                  <a:alpha val="50000"/>
                </a:srgbClr>
              </a:solidFill>
              <a:ln w="30569"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55F0A6E1-C647-4093-B591-8F5EDBF1EC66}"/>
                  </a:ext>
                </a:extLst>
              </p:cNvPr>
              <p:cNvSpPr/>
              <p:nvPr/>
            </p:nvSpPr>
            <p:spPr>
              <a:xfrm>
                <a:off x="17692789" y="1476978"/>
                <a:ext cx="94665" cy="209292"/>
              </a:xfrm>
              <a:custGeom>
                <a:avLst/>
                <a:gdLst>
                  <a:gd name="connsiteX0" fmla="*/ 25554 w 94665"/>
                  <a:gd name="connsiteY0" fmla="*/ 102874 h 209292"/>
                  <a:gd name="connsiteX1" fmla="*/ 25554 w 94665"/>
                  <a:gd name="connsiteY1" fmla="*/ 40184 h 209292"/>
                  <a:gd name="connsiteX2" fmla="*/ 82739 w 94665"/>
                  <a:gd name="connsiteY2" fmla="*/ 1347 h 209292"/>
                  <a:gd name="connsiteX3" fmla="*/ 82739 w 94665"/>
                  <a:gd name="connsiteY3" fmla="*/ 62508 h 209292"/>
                  <a:gd name="connsiteX4" fmla="*/ 25554 w 94665"/>
                  <a:gd name="connsiteY4" fmla="*/ 102874 h 209292"/>
                  <a:gd name="connsiteX5" fmla="*/ 19437 w 94665"/>
                  <a:gd name="connsiteY5" fmla="*/ 209293 h 209292"/>
                  <a:gd name="connsiteX6" fmla="*/ 172 w 94665"/>
                  <a:gd name="connsiteY6" fmla="*/ 168927 h 209292"/>
                  <a:gd name="connsiteX7" fmla="*/ 24942 w 94665"/>
                  <a:gd name="connsiteY7" fmla="*/ 126115 h 209292"/>
                  <a:gd name="connsiteX8" fmla="*/ 44207 w 94665"/>
                  <a:gd name="connsiteY8" fmla="*/ 166481 h 209292"/>
                  <a:gd name="connsiteX9" fmla="*/ 19437 w 94665"/>
                  <a:gd name="connsiteY9" fmla="*/ 209293 h 20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665" h="209292">
                    <a:moveTo>
                      <a:pt x="25554" y="102874"/>
                    </a:moveTo>
                    <a:cubicBezTo>
                      <a:pt x="9958" y="96146"/>
                      <a:pt x="9651" y="68318"/>
                      <a:pt x="25554" y="40184"/>
                    </a:cubicBezTo>
                    <a:cubicBezTo>
                      <a:pt x="41456" y="12050"/>
                      <a:pt x="66836" y="-5075"/>
                      <a:pt x="82739" y="1347"/>
                    </a:cubicBezTo>
                    <a:cubicBezTo>
                      <a:pt x="98641" y="7769"/>
                      <a:pt x="98641" y="35903"/>
                      <a:pt x="82739" y="62508"/>
                    </a:cubicBezTo>
                    <a:cubicBezTo>
                      <a:pt x="66836" y="89112"/>
                      <a:pt x="41150" y="108990"/>
                      <a:pt x="25554" y="102874"/>
                    </a:cubicBezTo>
                    <a:close/>
                    <a:moveTo>
                      <a:pt x="19437" y="209293"/>
                    </a:moveTo>
                    <a:cubicBezTo>
                      <a:pt x="7511" y="209293"/>
                      <a:pt x="-1357" y="192168"/>
                      <a:pt x="172" y="168927"/>
                    </a:cubicBezTo>
                    <a:cubicBezTo>
                      <a:pt x="1700" y="145686"/>
                      <a:pt x="12711" y="127032"/>
                      <a:pt x="24942" y="126115"/>
                    </a:cubicBezTo>
                    <a:cubicBezTo>
                      <a:pt x="37174" y="125197"/>
                      <a:pt x="45736" y="143545"/>
                      <a:pt x="44207" y="166481"/>
                    </a:cubicBezTo>
                    <a:cubicBezTo>
                      <a:pt x="42679" y="189416"/>
                      <a:pt x="31058" y="208681"/>
                      <a:pt x="19437" y="209293"/>
                    </a:cubicBezTo>
                    <a:close/>
                  </a:path>
                </a:pathLst>
              </a:custGeom>
              <a:solidFill>
                <a:srgbClr val="8F83FF">
                  <a:alpha val="30000"/>
                </a:srgbClr>
              </a:solidFill>
              <a:ln w="30569"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49B6741C-F0F0-4E73-B524-C195E0E32AD7}"/>
                  </a:ext>
                </a:extLst>
              </p:cNvPr>
              <p:cNvSpPr/>
              <p:nvPr/>
            </p:nvSpPr>
            <p:spPr>
              <a:xfrm>
                <a:off x="18819916" y="2510918"/>
                <a:ext cx="77709" cy="214309"/>
              </a:xfrm>
              <a:custGeom>
                <a:avLst/>
                <a:gdLst>
                  <a:gd name="connsiteX0" fmla="*/ 39988 w 77709"/>
                  <a:gd name="connsiteY0" fmla="*/ 97958 h 214309"/>
                  <a:gd name="connsiteX1" fmla="*/ 76988 w 77709"/>
                  <a:gd name="connsiteY1" fmla="*/ 148721 h 214309"/>
                  <a:gd name="connsiteX2" fmla="*/ 53137 w 77709"/>
                  <a:gd name="connsiteY2" fmla="*/ 213857 h 214309"/>
                  <a:gd name="connsiteX3" fmla="*/ 16440 w 77709"/>
                  <a:gd name="connsiteY3" fmla="*/ 163400 h 214309"/>
                  <a:gd name="connsiteX4" fmla="*/ 39988 w 77709"/>
                  <a:gd name="connsiteY4" fmla="*/ 97958 h 214309"/>
                  <a:gd name="connsiteX5" fmla="*/ 11242 w 77709"/>
                  <a:gd name="connsiteY5" fmla="*/ 1018 h 214309"/>
                  <a:gd name="connsiteX6" fmla="*/ 44267 w 77709"/>
                  <a:gd name="connsiteY6" fmla="*/ 31599 h 214309"/>
                  <a:gd name="connsiteX7" fmla="*/ 36622 w 77709"/>
                  <a:gd name="connsiteY7" fmla="*/ 80527 h 214309"/>
                  <a:gd name="connsiteX8" fmla="*/ 3597 w 77709"/>
                  <a:gd name="connsiteY8" fmla="*/ 49947 h 214309"/>
                  <a:gd name="connsiteX9" fmla="*/ 11242 w 77709"/>
                  <a:gd name="connsiteY9" fmla="*/ 1018 h 21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709" h="214309">
                    <a:moveTo>
                      <a:pt x="39988" y="97958"/>
                    </a:moveTo>
                    <a:cubicBezTo>
                      <a:pt x="56806" y="94288"/>
                      <a:pt x="73319" y="116612"/>
                      <a:pt x="76988" y="148721"/>
                    </a:cubicBezTo>
                    <a:cubicBezTo>
                      <a:pt x="80658" y="180830"/>
                      <a:pt x="69956" y="209881"/>
                      <a:pt x="53137" y="213857"/>
                    </a:cubicBezTo>
                    <a:cubicBezTo>
                      <a:pt x="36318" y="217832"/>
                      <a:pt x="19804" y="195203"/>
                      <a:pt x="16440" y="163400"/>
                    </a:cubicBezTo>
                    <a:cubicBezTo>
                      <a:pt x="13077" y="131596"/>
                      <a:pt x="23473" y="102239"/>
                      <a:pt x="39988" y="97958"/>
                    </a:cubicBezTo>
                    <a:close/>
                    <a:moveTo>
                      <a:pt x="11242" y="1018"/>
                    </a:moveTo>
                    <a:cubicBezTo>
                      <a:pt x="22251" y="-3874"/>
                      <a:pt x="36928" y="9275"/>
                      <a:pt x="44267" y="31599"/>
                    </a:cubicBezTo>
                    <a:cubicBezTo>
                      <a:pt x="51608" y="53922"/>
                      <a:pt x="47937" y="75328"/>
                      <a:pt x="36622" y="80527"/>
                    </a:cubicBezTo>
                    <a:cubicBezTo>
                      <a:pt x="25308" y="85726"/>
                      <a:pt x="10630" y="72270"/>
                      <a:pt x="3597" y="49947"/>
                    </a:cubicBezTo>
                    <a:cubicBezTo>
                      <a:pt x="-3438" y="27623"/>
                      <a:pt x="232" y="6217"/>
                      <a:pt x="11242" y="1018"/>
                    </a:cubicBezTo>
                    <a:close/>
                  </a:path>
                </a:pathLst>
              </a:custGeom>
              <a:solidFill>
                <a:srgbClr val="F7DB00"/>
              </a:solidFill>
              <a:ln w="30569"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4E20BCF7-4093-4DD8-8D4C-DA2971AEC6ED}"/>
                  </a:ext>
                </a:extLst>
              </p:cNvPr>
              <p:cNvSpPr/>
              <p:nvPr/>
            </p:nvSpPr>
            <p:spPr>
              <a:xfrm>
                <a:off x="18087455" y="2314932"/>
                <a:ext cx="110911" cy="201223"/>
              </a:xfrm>
              <a:custGeom>
                <a:avLst/>
                <a:gdLst>
                  <a:gd name="connsiteX0" fmla="*/ 56870 w 110911"/>
                  <a:gd name="connsiteY0" fmla="*/ 89974 h 201223"/>
                  <a:gd name="connsiteX1" fmla="*/ 104575 w 110911"/>
                  <a:gd name="connsiteY1" fmla="*/ 130645 h 201223"/>
                  <a:gd name="connsiteX2" fmla="*/ 96930 w 110911"/>
                  <a:gd name="connsiteY2" fmla="*/ 199451 h 201223"/>
                  <a:gd name="connsiteX3" fmla="*/ 49225 w 110911"/>
                  <a:gd name="connsiteY3" fmla="*/ 158779 h 201223"/>
                  <a:gd name="connsiteX4" fmla="*/ 56870 w 110911"/>
                  <a:gd name="connsiteY4" fmla="*/ 89974 h 201223"/>
                  <a:gd name="connsiteX5" fmla="*/ 5802 w 110911"/>
                  <a:gd name="connsiteY5" fmla="*/ 2514 h 201223"/>
                  <a:gd name="connsiteX6" fmla="*/ 45250 w 110911"/>
                  <a:gd name="connsiteY6" fmla="*/ 24226 h 201223"/>
                  <a:gd name="connsiteX7" fmla="*/ 49531 w 110911"/>
                  <a:gd name="connsiteY7" fmla="*/ 73460 h 201223"/>
                  <a:gd name="connsiteX8" fmla="*/ 10388 w 110911"/>
                  <a:gd name="connsiteY8" fmla="*/ 51748 h 201223"/>
                  <a:gd name="connsiteX9" fmla="*/ 5802 w 110911"/>
                  <a:gd name="connsiteY9" fmla="*/ 2514 h 20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911" h="201223">
                    <a:moveTo>
                      <a:pt x="56870" y="89974"/>
                    </a:moveTo>
                    <a:cubicBezTo>
                      <a:pt x="72466" y="82329"/>
                      <a:pt x="93873" y="100371"/>
                      <a:pt x="104575" y="130645"/>
                    </a:cubicBezTo>
                    <a:cubicBezTo>
                      <a:pt x="115278" y="160920"/>
                      <a:pt x="112220" y="191806"/>
                      <a:pt x="96930" y="199451"/>
                    </a:cubicBezTo>
                    <a:cubicBezTo>
                      <a:pt x="81640" y="207096"/>
                      <a:pt x="60234" y="189359"/>
                      <a:pt x="49225" y="158779"/>
                    </a:cubicBezTo>
                    <a:cubicBezTo>
                      <a:pt x="38217" y="128199"/>
                      <a:pt x="41886" y="97925"/>
                      <a:pt x="56870" y="89974"/>
                    </a:cubicBezTo>
                    <a:close/>
                    <a:moveTo>
                      <a:pt x="5802" y="2514"/>
                    </a:moveTo>
                    <a:cubicBezTo>
                      <a:pt x="15588" y="-4825"/>
                      <a:pt x="33323" y="4349"/>
                      <a:pt x="45250" y="24226"/>
                    </a:cubicBezTo>
                    <a:cubicBezTo>
                      <a:pt x="57176" y="44103"/>
                      <a:pt x="59011" y="65815"/>
                      <a:pt x="49531" y="73460"/>
                    </a:cubicBezTo>
                    <a:cubicBezTo>
                      <a:pt x="40051" y="81105"/>
                      <a:pt x="22314" y="71626"/>
                      <a:pt x="10388" y="51748"/>
                    </a:cubicBezTo>
                    <a:cubicBezTo>
                      <a:pt x="-1537" y="31871"/>
                      <a:pt x="-3372" y="10159"/>
                      <a:pt x="5802" y="2514"/>
                    </a:cubicBezTo>
                    <a:close/>
                  </a:path>
                </a:pathLst>
              </a:custGeom>
              <a:solidFill>
                <a:srgbClr val="F7DB00"/>
              </a:solidFill>
              <a:ln w="30569"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5991A0DF-59C7-4DC4-9E49-BC0F680D1414}"/>
                  </a:ext>
                </a:extLst>
              </p:cNvPr>
              <p:cNvSpPr/>
              <p:nvPr/>
            </p:nvSpPr>
            <p:spPr>
              <a:xfrm>
                <a:off x="18194836" y="1573591"/>
                <a:ext cx="113315" cy="200507"/>
              </a:xfrm>
              <a:custGeom>
                <a:avLst/>
                <a:gdLst>
                  <a:gd name="connsiteX0" fmla="*/ 58048 w 113315"/>
                  <a:gd name="connsiteY0" fmla="*/ 89438 h 200507"/>
                  <a:gd name="connsiteX1" fmla="*/ 106366 w 113315"/>
                  <a:gd name="connsiteY1" fmla="*/ 129498 h 200507"/>
                  <a:gd name="connsiteX2" fmla="*/ 99943 w 113315"/>
                  <a:gd name="connsiteY2" fmla="*/ 198610 h 200507"/>
                  <a:gd name="connsiteX3" fmla="*/ 51628 w 113315"/>
                  <a:gd name="connsiteY3" fmla="*/ 158550 h 200507"/>
                  <a:gd name="connsiteX4" fmla="*/ 58048 w 113315"/>
                  <a:gd name="connsiteY4" fmla="*/ 89438 h 200507"/>
                  <a:gd name="connsiteX5" fmla="*/ 5757 w 113315"/>
                  <a:gd name="connsiteY5" fmla="*/ 2896 h 200507"/>
                  <a:gd name="connsiteX6" fmla="*/ 45511 w 113315"/>
                  <a:gd name="connsiteY6" fmla="*/ 23997 h 200507"/>
                  <a:gd name="connsiteX7" fmla="*/ 50403 w 113315"/>
                  <a:gd name="connsiteY7" fmla="*/ 73231 h 200507"/>
                  <a:gd name="connsiteX8" fmla="*/ 10955 w 113315"/>
                  <a:gd name="connsiteY8" fmla="*/ 52130 h 200507"/>
                  <a:gd name="connsiteX9" fmla="*/ 5757 w 113315"/>
                  <a:gd name="connsiteY9" fmla="*/ 2896 h 20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315" h="200507">
                    <a:moveTo>
                      <a:pt x="58048" y="89438"/>
                    </a:moveTo>
                    <a:cubicBezTo>
                      <a:pt x="73338" y="81793"/>
                      <a:pt x="95051" y="99224"/>
                      <a:pt x="106366" y="129498"/>
                    </a:cubicBezTo>
                    <a:cubicBezTo>
                      <a:pt x="117680" y="159773"/>
                      <a:pt x="114927" y="190659"/>
                      <a:pt x="99943" y="198610"/>
                    </a:cubicBezTo>
                    <a:cubicBezTo>
                      <a:pt x="84959" y="206560"/>
                      <a:pt x="62942" y="188824"/>
                      <a:pt x="51628" y="158550"/>
                    </a:cubicBezTo>
                    <a:cubicBezTo>
                      <a:pt x="40311" y="128275"/>
                      <a:pt x="43370" y="97695"/>
                      <a:pt x="58048" y="89438"/>
                    </a:cubicBezTo>
                    <a:close/>
                    <a:moveTo>
                      <a:pt x="5757" y="2896"/>
                    </a:moveTo>
                    <a:cubicBezTo>
                      <a:pt x="15541" y="-4749"/>
                      <a:pt x="33278" y="2896"/>
                      <a:pt x="45511" y="23997"/>
                    </a:cubicBezTo>
                    <a:cubicBezTo>
                      <a:pt x="57742" y="45097"/>
                      <a:pt x="59883" y="65586"/>
                      <a:pt x="50403" y="73231"/>
                    </a:cubicBezTo>
                    <a:cubicBezTo>
                      <a:pt x="40923" y="80876"/>
                      <a:pt x="23492" y="73231"/>
                      <a:pt x="10955" y="52130"/>
                    </a:cubicBezTo>
                    <a:cubicBezTo>
                      <a:pt x="-1584" y="31030"/>
                      <a:pt x="-3418" y="10541"/>
                      <a:pt x="5757" y="2896"/>
                    </a:cubicBezTo>
                    <a:close/>
                  </a:path>
                </a:pathLst>
              </a:custGeom>
              <a:solidFill>
                <a:srgbClr val="F7DB00"/>
              </a:solidFill>
              <a:ln w="30569" cap="flat">
                <a:noFill/>
                <a:prstDash val="solid"/>
                <a:miter/>
              </a:ln>
            </p:spPr>
            <p:txBody>
              <a:bodyPr rtlCol="0" anchor="ctr"/>
              <a:lstStyle/>
              <a:p>
                <a:endParaRPr lang="en-US"/>
              </a:p>
            </p:txBody>
          </p:sp>
        </p:grpSp>
        <p:grpSp>
          <p:nvGrpSpPr>
            <p:cNvPr id="422" name="Graphic 2">
              <a:extLst>
                <a:ext uri="{FF2B5EF4-FFF2-40B4-BE49-F238E27FC236}">
                  <a16:creationId xmlns:a16="http://schemas.microsoft.com/office/drawing/2014/main" id="{B3E34C59-D7FD-4AE2-A372-7F1C9712F642}"/>
                </a:ext>
              </a:extLst>
            </p:cNvPr>
            <p:cNvGrpSpPr/>
            <p:nvPr/>
          </p:nvGrpSpPr>
          <p:grpSpPr>
            <a:xfrm>
              <a:off x="11051334" y="9647454"/>
              <a:ext cx="3199414" cy="3746493"/>
              <a:chOff x="9842543" y="8946630"/>
              <a:chExt cx="2805960" cy="3280728"/>
            </a:xfrm>
          </p:grpSpPr>
          <p:sp>
            <p:nvSpPr>
              <p:cNvPr id="423" name="Freeform: Shape 422">
                <a:extLst>
                  <a:ext uri="{FF2B5EF4-FFF2-40B4-BE49-F238E27FC236}">
                    <a16:creationId xmlns:a16="http://schemas.microsoft.com/office/drawing/2014/main" id="{0ECC552F-7BC7-4C08-81A5-EFB47765AE31}"/>
                  </a:ext>
                </a:extLst>
              </p:cNvPr>
              <p:cNvSpPr/>
              <p:nvPr/>
            </p:nvSpPr>
            <p:spPr>
              <a:xfrm>
                <a:off x="9842543" y="9079959"/>
                <a:ext cx="2721568" cy="3147399"/>
              </a:xfrm>
              <a:custGeom>
                <a:avLst/>
                <a:gdLst>
                  <a:gd name="connsiteX0" fmla="*/ 2342918 w 2721568"/>
                  <a:gd name="connsiteY0" fmla="*/ 2069670 h 3147399"/>
                  <a:gd name="connsiteX1" fmla="*/ 2114790 w 2721568"/>
                  <a:gd name="connsiteY1" fmla="*/ 1931142 h 3147399"/>
                  <a:gd name="connsiteX2" fmla="*/ 2117236 w 2721568"/>
                  <a:gd name="connsiteY2" fmla="*/ 1933894 h 3147399"/>
                  <a:gd name="connsiteX3" fmla="*/ 2073200 w 2721568"/>
                  <a:gd name="connsiteY3" fmla="*/ 1918910 h 3147399"/>
                  <a:gd name="connsiteX4" fmla="*/ 2031000 w 2721568"/>
                  <a:gd name="connsiteY4" fmla="*/ 1883437 h 3147399"/>
                  <a:gd name="connsiteX5" fmla="*/ 2031000 w 2721568"/>
                  <a:gd name="connsiteY5" fmla="*/ 1883437 h 3147399"/>
                  <a:gd name="connsiteX6" fmla="*/ 1979625 w 2721568"/>
                  <a:gd name="connsiteY6" fmla="*/ 1827169 h 3147399"/>
                  <a:gd name="connsiteX7" fmla="*/ 1899505 w 2721568"/>
                  <a:gd name="connsiteY7" fmla="*/ 1735428 h 3147399"/>
                  <a:gd name="connsiteX8" fmla="*/ 1820914 w 2721568"/>
                  <a:gd name="connsiteY8" fmla="*/ 1642158 h 3147399"/>
                  <a:gd name="connsiteX9" fmla="*/ 1743851 w 2721568"/>
                  <a:gd name="connsiteY9" fmla="*/ 1547971 h 3147399"/>
                  <a:gd name="connsiteX10" fmla="*/ 1668930 w 2721568"/>
                  <a:gd name="connsiteY10" fmla="*/ 1452255 h 3147399"/>
                  <a:gd name="connsiteX11" fmla="*/ 1594925 w 2721568"/>
                  <a:gd name="connsiteY11" fmla="*/ 1355621 h 3147399"/>
                  <a:gd name="connsiteX12" fmla="*/ 1521839 w 2721568"/>
                  <a:gd name="connsiteY12" fmla="*/ 1258070 h 3147399"/>
                  <a:gd name="connsiteX13" fmla="*/ 1449975 w 2721568"/>
                  <a:gd name="connsiteY13" fmla="*/ 1159908 h 3147399"/>
                  <a:gd name="connsiteX14" fmla="*/ 1379641 w 2721568"/>
                  <a:gd name="connsiteY14" fmla="*/ 1060522 h 3147399"/>
                  <a:gd name="connsiteX15" fmla="*/ 1309917 w 2721568"/>
                  <a:gd name="connsiteY15" fmla="*/ 960830 h 3147399"/>
                  <a:gd name="connsiteX16" fmla="*/ 1241112 w 2721568"/>
                  <a:gd name="connsiteY16" fmla="*/ 860527 h 3147399"/>
                  <a:gd name="connsiteX17" fmla="*/ 1173224 w 2721568"/>
                  <a:gd name="connsiteY17" fmla="*/ 759613 h 3147399"/>
                  <a:gd name="connsiteX18" fmla="*/ 1106254 w 2721568"/>
                  <a:gd name="connsiteY18" fmla="*/ 657781 h 3147399"/>
                  <a:gd name="connsiteX19" fmla="*/ 1040200 w 2721568"/>
                  <a:gd name="connsiteY19" fmla="*/ 555642 h 3147399"/>
                  <a:gd name="connsiteX20" fmla="*/ 911457 w 2721568"/>
                  <a:gd name="connsiteY20" fmla="*/ 349532 h 3147399"/>
                  <a:gd name="connsiteX21" fmla="*/ 907787 w 2721568"/>
                  <a:gd name="connsiteY21" fmla="*/ 343416 h 3147399"/>
                  <a:gd name="connsiteX22" fmla="*/ 900448 w 2721568"/>
                  <a:gd name="connsiteY22" fmla="*/ 341276 h 3147399"/>
                  <a:gd name="connsiteX23" fmla="*/ 847850 w 2721568"/>
                  <a:gd name="connsiteY23" fmla="*/ 325679 h 3147399"/>
                  <a:gd name="connsiteX24" fmla="*/ 795558 w 2721568"/>
                  <a:gd name="connsiteY24" fmla="*/ 307637 h 3147399"/>
                  <a:gd name="connsiteX25" fmla="*/ 691280 w 2721568"/>
                  <a:gd name="connsiteY25" fmla="*/ 267883 h 3147399"/>
                  <a:gd name="connsiteX26" fmla="*/ 588224 w 2721568"/>
                  <a:gd name="connsiteY26" fmla="*/ 225070 h 3147399"/>
                  <a:gd name="connsiteX27" fmla="*/ 485169 w 2721568"/>
                  <a:gd name="connsiteY27" fmla="*/ 181647 h 3147399"/>
                  <a:gd name="connsiteX28" fmla="*/ 279975 w 2721568"/>
                  <a:gd name="connsiteY28" fmla="*/ 91741 h 3147399"/>
                  <a:gd name="connsiteX29" fmla="*/ 75699 w 2721568"/>
                  <a:gd name="connsiteY29" fmla="*/ 0 h 3147399"/>
                  <a:gd name="connsiteX30" fmla="*/ 174779 w 2721568"/>
                  <a:gd name="connsiteY30" fmla="*/ 52292 h 3147399"/>
                  <a:gd name="connsiteX31" fmla="*/ 266520 w 2721568"/>
                  <a:gd name="connsiteY31" fmla="*/ 99386 h 3147399"/>
                  <a:gd name="connsiteX32" fmla="*/ 171109 w 2721568"/>
                  <a:gd name="connsiteY32" fmla="*/ 50763 h 3147399"/>
                  <a:gd name="connsiteX33" fmla="*/ 171109 w 2721568"/>
                  <a:gd name="connsiteY33" fmla="*/ 50763 h 3147399"/>
                  <a:gd name="connsiteX34" fmla="*/ 101387 w 2721568"/>
                  <a:gd name="connsiteY34" fmla="*/ 13761 h 3147399"/>
                  <a:gd name="connsiteX35" fmla="*/ 101387 w 2721568"/>
                  <a:gd name="connsiteY35" fmla="*/ 13761 h 3147399"/>
                  <a:gd name="connsiteX36" fmla="*/ 90989 w 2721568"/>
                  <a:gd name="connsiteY36" fmla="*/ 7951 h 3147399"/>
                  <a:gd name="connsiteX37" fmla="*/ 90989 w 2721568"/>
                  <a:gd name="connsiteY37" fmla="*/ 7951 h 3147399"/>
                  <a:gd name="connsiteX38" fmla="*/ 83956 w 2721568"/>
                  <a:gd name="connsiteY38" fmla="*/ 4281 h 3147399"/>
                  <a:gd name="connsiteX39" fmla="*/ 83956 w 2721568"/>
                  <a:gd name="connsiteY39" fmla="*/ 4281 h 3147399"/>
                  <a:gd name="connsiteX40" fmla="*/ 79981 w 2721568"/>
                  <a:gd name="connsiteY40" fmla="*/ 2141 h 3147399"/>
                  <a:gd name="connsiteX41" fmla="*/ 79981 w 2721568"/>
                  <a:gd name="connsiteY41" fmla="*/ 2141 h 3147399"/>
                  <a:gd name="connsiteX42" fmla="*/ 78451 w 2721568"/>
                  <a:gd name="connsiteY42" fmla="*/ 2141 h 3147399"/>
                  <a:gd name="connsiteX43" fmla="*/ 62244 w 2721568"/>
                  <a:gd name="connsiteY43" fmla="*/ 40977 h 3147399"/>
                  <a:gd name="connsiteX44" fmla="*/ 57657 w 2721568"/>
                  <a:gd name="connsiteY44" fmla="*/ 53209 h 3147399"/>
                  <a:gd name="connsiteX45" fmla="*/ 47260 w 2721568"/>
                  <a:gd name="connsiteY45" fmla="*/ 83790 h 3147399"/>
                  <a:gd name="connsiteX46" fmla="*/ 43284 w 2721568"/>
                  <a:gd name="connsiteY46" fmla="*/ 96634 h 3147399"/>
                  <a:gd name="connsiteX47" fmla="*/ 31970 w 2721568"/>
                  <a:gd name="connsiteY47" fmla="*/ 139446 h 3147399"/>
                  <a:gd name="connsiteX48" fmla="*/ 31970 w 2721568"/>
                  <a:gd name="connsiteY48" fmla="*/ 144950 h 3147399"/>
                  <a:gd name="connsiteX49" fmla="*/ 23407 w 2721568"/>
                  <a:gd name="connsiteY49" fmla="*/ 184705 h 3147399"/>
                  <a:gd name="connsiteX50" fmla="*/ 20655 w 2721568"/>
                  <a:gd name="connsiteY50" fmla="*/ 199689 h 3147399"/>
                  <a:gd name="connsiteX51" fmla="*/ 15150 w 2721568"/>
                  <a:gd name="connsiteY51" fmla="*/ 233327 h 3147399"/>
                  <a:gd name="connsiteX52" fmla="*/ 13010 w 2721568"/>
                  <a:gd name="connsiteY52" fmla="*/ 247394 h 3147399"/>
                  <a:gd name="connsiteX53" fmla="*/ 7200 w 2721568"/>
                  <a:gd name="connsiteY53" fmla="*/ 294182 h 3147399"/>
                  <a:gd name="connsiteX54" fmla="*/ 7200 w 2721568"/>
                  <a:gd name="connsiteY54" fmla="*/ 301827 h 3147399"/>
                  <a:gd name="connsiteX55" fmla="*/ 3530 w 2721568"/>
                  <a:gd name="connsiteY55" fmla="*/ 343110 h 3147399"/>
                  <a:gd name="connsiteX56" fmla="*/ 3530 w 2721568"/>
                  <a:gd name="connsiteY56" fmla="*/ 358400 h 3147399"/>
                  <a:gd name="connsiteX57" fmla="*/ 1390 w 2721568"/>
                  <a:gd name="connsiteY57" fmla="*/ 394485 h 3147399"/>
                  <a:gd name="connsiteX58" fmla="*/ 1390 w 2721568"/>
                  <a:gd name="connsiteY58" fmla="*/ 403353 h 3147399"/>
                  <a:gd name="connsiteX59" fmla="*/ 1390 w 2721568"/>
                  <a:gd name="connsiteY59" fmla="*/ 403353 h 3147399"/>
                  <a:gd name="connsiteX60" fmla="*/ 38086 w 2721568"/>
                  <a:gd name="connsiteY60" fmla="*/ 968476 h 3147399"/>
                  <a:gd name="connsiteX61" fmla="*/ 77228 w 2721568"/>
                  <a:gd name="connsiteY61" fmla="*/ 1075506 h 3147399"/>
                  <a:gd name="connsiteX62" fmla="*/ 85790 w 2721568"/>
                  <a:gd name="connsiteY62" fmla="*/ 1095996 h 3147399"/>
                  <a:gd name="connsiteX63" fmla="*/ 106586 w 2721568"/>
                  <a:gd name="connsiteY63" fmla="*/ 1145229 h 3147399"/>
                  <a:gd name="connsiteX64" fmla="*/ 106586 w 2721568"/>
                  <a:gd name="connsiteY64" fmla="*/ 1145229 h 3147399"/>
                  <a:gd name="connsiteX65" fmla="*/ 155819 w 2721568"/>
                  <a:gd name="connsiteY65" fmla="*/ 1249814 h 3147399"/>
                  <a:gd name="connsiteX66" fmla="*/ 155819 w 2721568"/>
                  <a:gd name="connsiteY66" fmla="*/ 1249814 h 3147399"/>
                  <a:gd name="connsiteX67" fmla="*/ 182730 w 2721568"/>
                  <a:gd name="connsiteY67" fmla="*/ 1302412 h 3147399"/>
                  <a:gd name="connsiteX68" fmla="*/ 182730 w 2721568"/>
                  <a:gd name="connsiteY68" fmla="*/ 1302412 h 3147399"/>
                  <a:gd name="connsiteX69" fmla="*/ 213310 w 2721568"/>
                  <a:gd name="connsiteY69" fmla="*/ 1359291 h 3147399"/>
                  <a:gd name="connsiteX70" fmla="*/ 225237 w 2721568"/>
                  <a:gd name="connsiteY70" fmla="*/ 1381309 h 3147399"/>
                  <a:gd name="connsiteX71" fmla="*/ 225237 w 2721568"/>
                  <a:gd name="connsiteY71" fmla="*/ 1381309 h 3147399"/>
                  <a:gd name="connsiteX72" fmla="*/ 236246 w 2721568"/>
                  <a:gd name="connsiteY72" fmla="*/ 1400269 h 3147399"/>
                  <a:gd name="connsiteX73" fmla="*/ 236246 w 2721568"/>
                  <a:gd name="connsiteY73" fmla="*/ 1400269 h 3147399"/>
                  <a:gd name="connsiteX74" fmla="*/ 247866 w 2721568"/>
                  <a:gd name="connsiteY74" fmla="*/ 1419840 h 3147399"/>
                  <a:gd name="connsiteX75" fmla="*/ 278446 w 2721568"/>
                  <a:gd name="connsiteY75" fmla="*/ 1471827 h 3147399"/>
                  <a:gd name="connsiteX76" fmla="*/ 278446 w 2721568"/>
                  <a:gd name="connsiteY76" fmla="*/ 1471827 h 3147399"/>
                  <a:gd name="connsiteX77" fmla="*/ 342970 w 2721568"/>
                  <a:gd name="connsiteY77" fmla="*/ 1574576 h 3147399"/>
                  <a:gd name="connsiteX78" fmla="*/ 350615 w 2721568"/>
                  <a:gd name="connsiteY78" fmla="*/ 1586503 h 3147399"/>
                  <a:gd name="connsiteX79" fmla="*/ 491896 w 2721568"/>
                  <a:gd name="connsiteY79" fmla="*/ 1789555 h 3147399"/>
                  <a:gd name="connsiteX80" fmla="*/ 501682 w 2721568"/>
                  <a:gd name="connsiteY80" fmla="*/ 1803010 h 3147399"/>
                  <a:gd name="connsiteX81" fmla="*/ 583331 w 2721568"/>
                  <a:gd name="connsiteY81" fmla="*/ 1910653 h 3147399"/>
                  <a:gd name="connsiteX82" fmla="*/ 583331 w 2721568"/>
                  <a:gd name="connsiteY82" fmla="*/ 1910653 h 3147399"/>
                  <a:gd name="connsiteX83" fmla="*/ 598009 w 2721568"/>
                  <a:gd name="connsiteY83" fmla="*/ 1929001 h 3147399"/>
                  <a:gd name="connsiteX84" fmla="*/ 785161 w 2721568"/>
                  <a:gd name="connsiteY84" fmla="*/ 2156518 h 3147399"/>
                  <a:gd name="connsiteX85" fmla="*/ 796476 w 2721568"/>
                  <a:gd name="connsiteY85" fmla="*/ 2169667 h 3147399"/>
                  <a:gd name="connsiteX86" fmla="*/ 796476 w 2721568"/>
                  <a:gd name="connsiteY86" fmla="*/ 2169667 h 3147399"/>
                  <a:gd name="connsiteX87" fmla="*/ 872926 w 2721568"/>
                  <a:gd name="connsiteY87" fmla="*/ 2256516 h 3147399"/>
                  <a:gd name="connsiteX88" fmla="*/ 872926 w 2721568"/>
                  <a:gd name="connsiteY88" fmla="*/ 2256516 h 3147399"/>
                  <a:gd name="connsiteX89" fmla="*/ 909317 w 2721568"/>
                  <a:gd name="connsiteY89" fmla="*/ 2296881 h 3147399"/>
                  <a:gd name="connsiteX90" fmla="*/ 909317 w 2721568"/>
                  <a:gd name="connsiteY90" fmla="*/ 2296881 h 3147399"/>
                  <a:gd name="connsiteX91" fmla="*/ 929500 w 2721568"/>
                  <a:gd name="connsiteY91" fmla="*/ 2319205 h 3147399"/>
                  <a:gd name="connsiteX92" fmla="*/ 929500 w 2721568"/>
                  <a:gd name="connsiteY92" fmla="*/ 2319205 h 3147399"/>
                  <a:gd name="connsiteX93" fmla="*/ 954575 w 2721568"/>
                  <a:gd name="connsiteY93" fmla="*/ 2346422 h 3147399"/>
                  <a:gd name="connsiteX94" fmla="*/ 1042340 w 2721568"/>
                  <a:gd name="connsiteY94" fmla="*/ 2439997 h 3147399"/>
                  <a:gd name="connsiteX95" fmla="*/ 1042340 w 2721568"/>
                  <a:gd name="connsiteY95" fmla="*/ 2439997 h 3147399"/>
                  <a:gd name="connsiteX96" fmla="*/ 1074450 w 2721568"/>
                  <a:gd name="connsiteY96" fmla="*/ 2473330 h 3147399"/>
                  <a:gd name="connsiteX97" fmla="*/ 1098302 w 2721568"/>
                  <a:gd name="connsiteY97" fmla="*/ 2498405 h 3147399"/>
                  <a:gd name="connsiteX98" fmla="*/ 1128883 w 2721568"/>
                  <a:gd name="connsiteY98" fmla="*/ 2528985 h 3147399"/>
                  <a:gd name="connsiteX99" fmla="*/ 1128883 w 2721568"/>
                  <a:gd name="connsiteY99" fmla="*/ 2528985 h 3147399"/>
                  <a:gd name="connsiteX100" fmla="*/ 1199523 w 2721568"/>
                  <a:gd name="connsiteY100" fmla="*/ 2600237 h 3147399"/>
                  <a:gd name="connsiteX101" fmla="*/ 1199523 w 2721568"/>
                  <a:gd name="connsiteY101" fmla="*/ 2600237 h 3147399"/>
                  <a:gd name="connsiteX102" fmla="*/ 1205945 w 2721568"/>
                  <a:gd name="connsiteY102" fmla="*/ 2606354 h 3147399"/>
                  <a:gd name="connsiteX103" fmla="*/ 1192184 w 2721568"/>
                  <a:gd name="connsiteY103" fmla="*/ 2597485 h 3147399"/>
                  <a:gd name="connsiteX104" fmla="*/ 1169860 w 2721568"/>
                  <a:gd name="connsiteY104" fmla="*/ 2580972 h 3147399"/>
                  <a:gd name="connsiteX105" fmla="*/ 1183315 w 2721568"/>
                  <a:gd name="connsiteY105" fmla="*/ 2593816 h 3147399"/>
                  <a:gd name="connsiteX106" fmla="*/ 1183315 w 2721568"/>
                  <a:gd name="connsiteY106" fmla="*/ 2593816 h 3147399"/>
                  <a:gd name="connsiteX107" fmla="*/ 1318174 w 2721568"/>
                  <a:gd name="connsiteY107" fmla="*/ 2736931 h 3147399"/>
                  <a:gd name="connsiteX108" fmla="*/ 1323679 w 2721568"/>
                  <a:gd name="connsiteY108" fmla="*/ 2742741 h 3147399"/>
                  <a:gd name="connsiteX109" fmla="*/ 1328572 w 2721568"/>
                  <a:gd name="connsiteY109" fmla="*/ 2747939 h 3147399"/>
                  <a:gd name="connsiteX110" fmla="*/ 1335605 w 2721568"/>
                  <a:gd name="connsiteY110" fmla="*/ 2755585 h 3147399"/>
                  <a:gd name="connsiteX111" fmla="*/ 1339580 w 2721568"/>
                  <a:gd name="connsiteY111" fmla="*/ 2759866 h 3147399"/>
                  <a:gd name="connsiteX112" fmla="*/ 1346003 w 2721568"/>
                  <a:gd name="connsiteY112" fmla="*/ 2766594 h 3147399"/>
                  <a:gd name="connsiteX113" fmla="*/ 1349366 w 2721568"/>
                  <a:gd name="connsiteY113" fmla="*/ 2770263 h 3147399"/>
                  <a:gd name="connsiteX114" fmla="*/ 1354259 w 2721568"/>
                  <a:gd name="connsiteY114" fmla="*/ 2775462 h 3147399"/>
                  <a:gd name="connsiteX115" fmla="*/ 1357928 w 2721568"/>
                  <a:gd name="connsiteY115" fmla="*/ 2779132 h 3147399"/>
                  <a:gd name="connsiteX116" fmla="*/ 1361293 w 2721568"/>
                  <a:gd name="connsiteY116" fmla="*/ 2782801 h 3147399"/>
                  <a:gd name="connsiteX117" fmla="*/ 1366491 w 2721568"/>
                  <a:gd name="connsiteY117" fmla="*/ 2787694 h 3147399"/>
                  <a:gd name="connsiteX118" fmla="*/ 1397071 w 2721568"/>
                  <a:gd name="connsiteY118" fmla="*/ 2813993 h 3147399"/>
                  <a:gd name="connsiteX119" fmla="*/ 1404716 w 2721568"/>
                  <a:gd name="connsiteY119" fmla="*/ 2820109 h 3147399"/>
                  <a:gd name="connsiteX120" fmla="*/ 1435296 w 2721568"/>
                  <a:gd name="connsiteY120" fmla="*/ 2844573 h 3147399"/>
                  <a:gd name="connsiteX121" fmla="*/ 1437131 w 2721568"/>
                  <a:gd name="connsiteY121" fmla="*/ 2844573 h 3147399"/>
                  <a:gd name="connsiteX122" fmla="*/ 1467711 w 2721568"/>
                  <a:gd name="connsiteY122" fmla="*/ 2865980 h 3147399"/>
                  <a:gd name="connsiteX123" fmla="*/ 1475662 w 2721568"/>
                  <a:gd name="connsiteY123" fmla="*/ 2871178 h 3147399"/>
                  <a:gd name="connsiteX124" fmla="*/ 1502267 w 2721568"/>
                  <a:gd name="connsiteY124" fmla="*/ 2886774 h 3147399"/>
                  <a:gd name="connsiteX125" fmla="*/ 1504714 w 2721568"/>
                  <a:gd name="connsiteY125" fmla="*/ 2889221 h 3147399"/>
                  <a:gd name="connsiteX126" fmla="*/ 1511747 w 2721568"/>
                  <a:gd name="connsiteY126" fmla="*/ 2895336 h 3147399"/>
                  <a:gd name="connsiteX127" fmla="*/ 1529789 w 2721568"/>
                  <a:gd name="connsiteY127" fmla="*/ 2911238 h 3147399"/>
                  <a:gd name="connsiteX128" fmla="*/ 1549361 w 2721568"/>
                  <a:gd name="connsiteY128" fmla="*/ 2927751 h 3147399"/>
                  <a:gd name="connsiteX129" fmla="*/ 1549361 w 2721568"/>
                  <a:gd name="connsiteY129" fmla="*/ 2927751 h 3147399"/>
                  <a:gd name="connsiteX130" fmla="*/ 1554865 w 2721568"/>
                  <a:gd name="connsiteY130" fmla="*/ 2932033 h 3147399"/>
                  <a:gd name="connsiteX131" fmla="*/ 1565262 w 2721568"/>
                  <a:gd name="connsiteY131" fmla="*/ 2940596 h 3147399"/>
                  <a:gd name="connsiteX132" fmla="*/ 1577189 w 2721568"/>
                  <a:gd name="connsiteY132" fmla="*/ 2949769 h 3147399"/>
                  <a:gd name="connsiteX133" fmla="*/ 1577189 w 2721568"/>
                  <a:gd name="connsiteY133" fmla="*/ 2949769 h 3147399"/>
                  <a:gd name="connsiteX134" fmla="*/ 1590338 w 2721568"/>
                  <a:gd name="connsiteY134" fmla="*/ 2959555 h 3147399"/>
                  <a:gd name="connsiteX135" fmla="*/ 1590338 w 2721568"/>
                  <a:gd name="connsiteY135" fmla="*/ 2959555 h 3147399"/>
                  <a:gd name="connsiteX136" fmla="*/ 1602570 w 2721568"/>
                  <a:gd name="connsiteY136" fmla="*/ 2968424 h 3147399"/>
                  <a:gd name="connsiteX137" fmla="*/ 1613580 w 2721568"/>
                  <a:gd name="connsiteY137" fmla="*/ 2976374 h 3147399"/>
                  <a:gd name="connsiteX138" fmla="*/ 1613580 w 2721568"/>
                  <a:gd name="connsiteY138" fmla="*/ 2976374 h 3147399"/>
                  <a:gd name="connsiteX139" fmla="*/ 1623977 w 2721568"/>
                  <a:gd name="connsiteY139" fmla="*/ 2983714 h 3147399"/>
                  <a:gd name="connsiteX140" fmla="*/ 1623977 w 2721568"/>
                  <a:gd name="connsiteY140" fmla="*/ 2983714 h 3147399"/>
                  <a:gd name="connsiteX141" fmla="*/ 1637737 w 2721568"/>
                  <a:gd name="connsiteY141" fmla="*/ 2992581 h 3147399"/>
                  <a:gd name="connsiteX142" fmla="*/ 1637737 w 2721568"/>
                  <a:gd name="connsiteY142" fmla="*/ 2992581 h 3147399"/>
                  <a:gd name="connsiteX143" fmla="*/ 1648747 w 2721568"/>
                  <a:gd name="connsiteY143" fmla="*/ 2999921 h 3147399"/>
                  <a:gd name="connsiteX144" fmla="*/ 1648747 w 2721568"/>
                  <a:gd name="connsiteY144" fmla="*/ 2999921 h 3147399"/>
                  <a:gd name="connsiteX145" fmla="*/ 1651805 w 2721568"/>
                  <a:gd name="connsiteY145" fmla="*/ 3001756 h 3147399"/>
                  <a:gd name="connsiteX146" fmla="*/ 1690030 w 2721568"/>
                  <a:gd name="connsiteY146" fmla="*/ 3024691 h 3147399"/>
                  <a:gd name="connsiteX147" fmla="*/ 1690030 w 2721568"/>
                  <a:gd name="connsiteY147" fmla="*/ 3024691 h 3147399"/>
                  <a:gd name="connsiteX148" fmla="*/ 1730701 w 2721568"/>
                  <a:gd name="connsiteY148" fmla="*/ 3047014 h 3147399"/>
                  <a:gd name="connsiteX149" fmla="*/ 1730701 w 2721568"/>
                  <a:gd name="connsiteY149" fmla="*/ 3047014 h 3147399"/>
                  <a:gd name="connsiteX150" fmla="*/ 1758836 w 2721568"/>
                  <a:gd name="connsiteY150" fmla="*/ 3061082 h 3147399"/>
                  <a:gd name="connsiteX151" fmla="*/ 1758836 w 2721568"/>
                  <a:gd name="connsiteY151" fmla="*/ 3061082 h 3147399"/>
                  <a:gd name="connsiteX152" fmla="*/ 1803483 w 2721568"/>
                  <a:gd name="connsiteY152" fmla="*/ 3080653 h 3147399"/>
                  <a:gd name="connsiteX153" fmla="*/ 1803483 w 2721568"/>
                  <a:gd name="connsiteY153" fmla="*/ 3080653 h 3147399"/>
                  <a:gd name="connsiteX154" fmla="*/ 1807152 w 2721568"/>
                  <a:gd name="connsiteY154" fmla="*/ 3080653 h 3147399"/>
                  <a:gd name="connsiteX155" fmla="*/ 1841097 w 2721568"/>
                  <a:gd name="connsiteY155" fmla="*/ 3093802 h 3147399"/>
                  <a:gd name="connsiteX156" fmla="*/ 1850882 w 2721568"/>
                  <a:gd name="connsiteY156" fmla="*/ 3097166 h 3147399"/>
                  <a:gd name="connsiteX157" fmla="*/ 1850882 w 2721568"/>
                  <a:gd name="connsiteY157" fmla="*/ 3097166 h 3147399"/>
                  <a:gd name="connsiteX158" fmla="*/ 1868619 w 2721568"/>
                  <a:gd name="connsiteY158" fmla="*/ 3103283 h 3147399"/>
                  <a:gd name="connsiteX159" fmla="*/ 1882991 w 2721568"/>
                  <a:gd name="connsiteY159" fmla="*/ 3107869 h 3147399"/>
                  <a:gd name="connsiteX160" fmla="*/ 1882991 w 2721568"/>
                  <a:gd name="connsiteY160" fmla="*/ 3107869 h 3147399"/>
                  <a:gd name="connsiteX161" fmla="*/ 1905927 w 2721568"/>
                  <a:gd name="connsiteY161" fmla="*/ 3114597 h 3147399"/>
                  <a:gd name="connsiteX162" fmla="*/ 1915100 w 2721568"/>
                  <a:gd name="connsiteY162" fmla="*/ 3117043 h 3147399"/>
                  <a:gd name="connsiteX163" fmla="*/ 1915100 w 2721568"/>
                  <a:gd name="connsiteY163" fmla="*/ 3117043 h 3147399"/>
                  <a:gd name="connsiteX164" fmla="*/ 1999196 w 2721568"/>
                  <a:gd name="connsiteY164" fmla="*/ 3133557 h 3147399"/>
                  <a:gd name="connsiteX165" fmla="*/ 1999196 w 2721568"/>
                  <a:gd name="connsiteY165" fmla="*/ 3133557 h 3147399"/>
                  <a:gd name="connsiteX166" fmla="*/ 2014486 w 2721568"/>
                  <a:gd name="connsiteY166" fmla="*/ 3135085 h 3147399"/>
                  <a:gd name="connsiteX167" fmla="*/ 2014486 w 2721568"/>
                  <a:gd name="connsiteY167" fmla="*/ 3135085 h 3147399"/>
                  <a:gd name="connsiteX168" fmla="*/ 2045066 w 2721568"/>
                  <a:gd name="connsiteY168" fmla="*/ 3137837 h 3147399"/>
                  <a:gd name="connsiteX169" fmla="*/ 2616611 w 2721568"/>
                  <a:gd name="connsiteY169" fmla="*/ 2893196 h 3147399"/>
                  <a:gd name="connsiteX170" fmla="*/ 2342918 w 2721568"/>
                  <a:gd name="connsiteY170" fmla="*/ 2069670 h 3147399"/>
                  <a:gd name="connsiteX171" fmla="*/ 890051 w 2721568"/>
                  <a:gd name="connsiteY171" fmla="*/ 383476 h 3147399"/>
                  <a:gd name="connsiteX172" fmla="*/ 887910 w 2721568"/>
                  <a:gd name="connsiteY172" fmla="*/ 380112 h 3147399"/>
                  <a:gd name="connsiteX173" fmla="*/ 883935 w 2721568"/>
                  <a:gd name="connsiteY173" fmla="*/ 373384 h 3147399"/>
                  <a:gd name="connsiteX174" fmla="*/ 883935 w 2721568"/>
                  <a:gd name="connsiteY174" fmla="*/ 373384 h 3147399"/>
                  <a:gd name="connsiteX175" fmla="*/ 894638 w 2721568"/>
                  <a:gd name="connsiteY175" fmla="*/ 391427 h 3147399"/>
                  <a:gd name="connsiteX176" fmla="*/ 1494011 w 2721568"/>
                  <a:gd name="connsiteY176" fmla="*/ 1279171 h 3147399"/>
                  <a:gd name="connsiteX177" fmla="*/ 1569238 w 2721568"/>
                  <a:gd name="connsiteY177" fmla="*/ 1375193 h 3147399"/>
                  <a:gd name="connsiteX178" fmla="*/ 1646300 w 2721568"/>
                  <a:gd name="connsiteY178" fmla="*/ 1470297 h 3147399"/>
                  <a:gd name="connsiteX179" fmla="*/ 1724586 w 2721568"/>
                  <a:gd name="connsiteY179" fmla="*/ 1563873 h 3147399"/>
                  <a:gd name="connsiteX180" fmla="*/ 1805623 w 2721568"/>
                  <a:gd name="connsiteY180" fmla="*/ 1655613 h 3147399"/>
                  <a:gd name="connsiteX181" fmla="*/ 1888802 w 2721568"/>
                  <a:gd name="connsiteY181" fmla="*/ 1744908 h 3147399"/>
                  <a:gd name="connsiteX182" fmla="*/ 1974120 w 2721568"/>
                  <a:gd name="connsiteY182" fmla="*/ 1832367 h 3147399"/>
                  <a:gd name="connsiteX183" fmla="*/ 2015098 w 2721568"/>
                  <a:gd name="connsiteY183" fmla="*/ 1872122 h 3147399"/>
                  <a:gd name="connsiteX184" fmla="*/ 1997055 w 2721568"/>
                  <a:gd name="connsiteY184" fmla="*/ 1856220 h 3147399"/>
                  <a:gd name="connsiteX185" fmla="*/ 1979013 w 2721568"/>
                  <a:gd name="connsiteY185" fmla="*/ 1839401 h 3147399"/>
                  <a:gd name="connsiteX186" fmla="*/ 1975343 w 2721568"/>
                  <a:gd name="connsiteY186" fmla="*/ 1836038 h 3147399"/>
                  <a:gd name="connsiteX187" fmla="*/ 1944763 w 2721568"/>
                  <a:gd name="connsiteY187" fmla="*/ 1806986 h 3147399"/>
                  <a:gd name="connsiteX188" fmla="*/ 1930085 w 2721568"/>
                  <a:gd name="connsiteY188" fmla="*/ 1792919 h 3147399"/>
                  <a:gd name="connsiteX189" fmla="*/ 1922745 w 2721568"/>
                  <a:gd name="connsiteY189" fmla="*/ 1785579 h 3147399"/>
                  <a:gd name="connsiteX190" fmla="*/ 1892165 w 2721568"/>
                  <a:gd name="connsiteY190" fmla="*/ 1754999 h 3147399"/>
                  <a:gd name="connsiteX191" fmla="*/ 1887578 w 2721568"/>
                  <a:gd name="connsiteY191" fmla="*/ 1750107 h 3147399"/>
                  <a:gd name="connsiteX192" fmla="*/ 1871371 w 2721568"/>
                  <a:gd name="connsiteY192" fmla="*/ 1733594 h 3147399"/>
                  <a:gd name="connsiteX193" fmla="*/ 1840791 w 2721568"/>
                  <a:gd name="connsiteY193" fmla="*/ 1700873 h 3147399"/>
                  <a:gd name="connsiteX194" fmla="*/ 1819996 w 2721568"/>
                  <a:gd name="connsiteY194" fmla="*/ 1678549 h 3147399"/>
                  <a:gd name="connsiteX195" fmla="*/ 1789416 w 2721568"/>
                  <a:gd name="connsiteY195" fmla="*/ 1644605 h 3147399"/>
                  <a:gd name="connsiteX196" fmla="*/ 1768621 w 2721568"/>
                  <a:gd name="connsiteY196" fmla="*/ 1621059 h 3147399"/>
                  <a:gd name="connsiteX197" fmla="*/ 1738040 w 2721568"/>
                  <a:gd name="connsiteY197" fmla="*/ 1585891 h 3147399"/>
                  <a:gd name="connsiteX198" fmla="*/ 1717858 w 2721568"/>
                  <a:gd name="connsiteY198" fmla="*/ 1562038 h 3147399"/>
                  <a:gd name="connsiteX199" fmla="*/ 1687278 w 2721568"/>
                  <a:gd name="connsiteY199" fmla="*/ 1525036 h 3147399"/>
                  <a:gd name="connsiteX200" fmla="*/ 1667400 w 2721568"/>
                  <a:gd name="connsiteY200" fmla="*/ 1501184 h 3147399"/>
                  <a:gd name="connsiteX201" fmla="*/ 1636820 w 2721568"/>
                  <a:gd name="connsiteY201" fmla="*/ 1462652 h 3147399"/>
                  <a:gd name="connsiteX202" fmla="*/ 1617860 w 2721568"/>
                  <a:gd name="connsiteY202" fmla="*/ 1439106 h 3147399"/>
                  <a:gd name="connsiteX203" fmla="*/ 1617860 w 2721568"/>
                  <a:gd name="connsiteY203" fmla="*/ 1439106 h 3147399"/>
                  <a:gd name="connsiteX204" fmla="*/ 1587280 w 2721568"/>
                  <a:gd name="connsiteY204" fmla="*/ 1399046 h 3147399"/>
                  <a:gd name="connsiteX205" fmla="*/ 1569238 w 2721568"/>
                  <a:gd name="connsiteY205" fmla="*/ 1376417 h 3147399"/>
                  <a:gd name="connsiteX206" fmla="*/ 1569238 w 2721568"/>
                  <a:gd name="connsiteY206" fmla="*/ 1376417 h 3147399"/>
                  <a:gd name="connsiteX207" fmla="*/ 1536823 w 2721568"/>
                  <a:gd name="connsiteY207" fmla="*/ 1334216 h 3147399"/>
                  <a:gd name="connsiteX208" fmla="*/ 1520615 w 2721568"/>
                  <a:gd name="connsiteY208" fmla="*/ 1313421 h 3147399"/>
                  <a:gd name="connsiteX209" fmla="*/ 1520615 w 2721568"/>
                  <a:gd name="connsiteY209" fmla="*/ 1313421 h 3147399"/>
                  <a:gd name="connsiteX210" fmla="*/ 1481779 w 2721568"/>
                  <a:gd name="connsiteY210" fmla="*/ 1264187 h 3147399"/>
                  <a:gd name="connsiteX211" fmla="*/ 1467711 w 2721568"/>
                  <a:gd name="connsiteY211" fmla="*/ 1245533 h 3147399"/>
                  <a:gd name="connsiteX212" fmla="*/ 1467711 w 2721568"/>
                  <a:gd name="connsiteY212" fmla="*/ 1245533 h 3147399"/>
                  <a:gd name="connsiteX213" fmla="*/ 1430709 w 2721568"/>
                  <a:gd name="connsiteY213" fmla="*/ 1195381 h 3147399"/>
                  <a:gd name="connsiteX214" fmla="*/ 1420312 w 2721568"/>
                  <a:gd name="connsiteY214" fmla="*/ 1181315 h 3147399"/>
                  <a:gd name="connsiteX215" fmla="*/ 1420312 w 2721568"/>
                  <a:gd name="connsiteY215" fmla="*/ 1181315 h 3147399"/>
                  <a:gd name="connsiteX216" fmla="*/ 1394931 w 2721568"/>
                  <a:gd name="connsiteY216" fmla="*/ 1146148 h 3147399"/>
                  <a:gd name="connsiteX217" fmla="*/ 1420618 w 2721568"/>
                  <a:gd name="connsiteY217" fmla="*/ 1181009 h 314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2721568" h="3147399">
                    <a:moveTo>
                      <a:pt x="2342918" y="2069670"/>
                    </a:moveTo>
                    <a:cubicBezTo>
                      <a:pt x="2281714" y="2002597"/>
                      <a:pt x="2202532" y="1954514"/>
                      <a:pt x="2114790" y="1931142"/>
                    </a:cubicBezTo>
                    <a:lnTo>
                      <a:pt x="2117236" y="1933894"/>
                    </a:lnTo>
                    <a:cubicBezTo>
                      <a:pt x="2102557" y="1928083"/>
                      <a:pt x="2086656" y="1923190"/>
                      <a:pt x="2073200" y="1918910"/>
                    </a:cubicBezTo>
                    <a:cubicBezTo>
                      <a:pt x="2059133" y="1907595"/>
                      <a:pt x="2045066" y="1895668"/>
                      <a:pt x="2031000" y="1883437"/>
                    </a:cubicBezTo>
                    <a:lnTo>
                      <a:pt x="2031000" y="1883437"/>
                    </a:lnTo>
                    <a:cubicBezTo>
                      <a:pt x="2013875" y="1864783"/>
                      <a:pt x="1997055" y="1845823"/>
                      <a:pt x="1979625" y="1827169"/>
                    </a:cubicBezTo>
                    <a:cubicBezTo>
                      <a:pt x="1951797" y="1796589"/>
                      <a:pt x="1925804" y="1766009"/>
                      <a:pt x="1899505" y="1735428"/>
                    </a:cubicBezTo>
                    <a:cubicBezTo>
                      <a:pt x="1873206" y="1704848"/>
                      <a:pt x="1845990" y="1674268"/>
                      <a:pt x="1820914" y="1642158"/>
                    </a:cubicBezTo>
                    <a:lnTo>
                      <a:pt x="1743851" y="1547971"/>
                    </a:lnTo>
                    <a:lnTo>
                      <a:pt x="1668930" y="1452255"/>
                    </a:lnTo>
                    <a:cubicBezTo>
                      <a:pt x="1643548" y="1421675"/>
                      <a:pt x="1619084" y="1388036"/>
                      <a:pt x="1594925" y="1355621"/>
                    </a:cubicBezTo>
                    <a:cubicBezTo>
                      <a:pt x="1570767" y="1323206"/>
                      <a:pt x="1545691" y="1291098"/>
                      <a:pt x="1521839" y="1258070"/>
                    </a:cubicBezTo>
                    <a:lnTo>
                      <a:pt x="1449975" y="1159908"/>
                    </a:lnTo>
                    <a:lnTo>
                      <a:pt x="1379641" y="1060522"/>
                    </a:lnTo>
                    <a:cubicBezTo>
                      <a:pt x="1356094" y="1027801"/>
                      <a:pt x="1333158" y="994164"/>
                      <a:pt x="1309917" y="960830"/>
                    </a:cubicBezTo>
                    <a:cubicBezTo>
                      <a:pt x="1286677" y="927498"/>
                      <a:pt x="1263742" y="894166"/>
                      <a:pt x="1241112" y="860527"/>
                    </a:cubicBezTo>
                    <a:lnTo>
                      <a:pt x="1173224" y="759613"/>
                    </a:lnTo>
                    <a:cubicBezTo>
                      <a:pt x="1151207" y="725669"/>
                      <a:pt x="1128271" y="692031"/>
                      <a:pt x="1106254" y="657781"/>
                    </a:cubicBezTo>
                    <a:cubicBezTo>
                      <a:pt x="1084236" y="623531"/>
                      <a:pt x="1061912" y="589893"/>
                      <a:pt x="1040200" y="555642"/>
                    </a:cubicBezTo>
                    <a:cubicBezTo>
                      <a:pt x="996776" y="487449"/>
                      <a:pt x="953046" y="418643"/>
                      <a:pt x="911457" y="349532"/>
                    </a:cubicBezTo>
                    <a:lnTo>
                      <a:pt x="907787" y="343416"/>
                    </a:lnTo>
                    <a:lnTo>
                      <a:pt x="900448" y="341276"/>
                    </a:lnTo>
                    <a:cubicBezTo>
                      <a:pt x="883017" y="335771"/>
                      <a:pt x="865281" y="331796"/>
                      <a:pt x="847850" y="325679"/>
                    </a:cubicBezTo>
                    <a:cubicBezTo>
                      <a:pt x="830419" y="319563"/>
                      <a:pt x="812988" y="314059"/>
                      <a:pt x="795558" y="307637"/>
                    </a:cubicBezTo>
                    <a:cubicBezTo>
                      <a:pt x="760696" y="295099"/>
                      <a:pt x="726141" y="281644"/>
                      <a:pt x="691280" y="267883"/>
                    </a:cubicBezTo>
                    <a:cubicBezTo>
                      <a:pt x="656418" y="254122"/>
                      <a:pt x="622474" y="239749"/>
                      <a:pt x="588224" y="225070"/>
                    </a:cubicBezTo>
                    <a:cubicBezTo>
                      <a:pt x="553975" y="210392"/>
                      <a:pt x="519419" y="196325"/>
                      <a:pt x="485169" y="181647"/>
                    </a:cubicBezTo>
                    <a:lnTo>
                      <a:pt x="279975" y="91741"/>
                    </a:lnTo>
                    <a:lnTo>
                      <a:pt x="75699" y="0"/>
                    </a:lnTo>
                    <a:cubicBezTo>
                      <a:pt x="108726" y="17431"/>
                      <a:pt x="141447" y="35167"/>
                      <a:pt x="174779" y="52292"/>
                    </a:cubicBezTo>
                    <a:lnTo>
                      <a:pt x="266520" y="99386"/>
                    </a:lnTo>
                    <a:cubicBezTo>
                      <a:pt x="230435" y="81344"/>
                      <a:pt x="198326" y="64830"/>
                      <a:pt x="171109" y="50763"/>
                    </a:cubicBezTo>
                    <a:lnTo>
                      <a:pt x="171109" y="50763"/>
                    </a:lnTo>
                    <a:lnTo>
                      <a:pt x="101387" y="13761"/>
                    </a:lnTo>
                    <a:lnTo>
                      <a:pt x="101387" y="13761"/>
                    </a:lnTo>
                    <a:lnTo>
                      <a:pt x="90989" y="7951"/>
                    </a:lnTo>
                    <a:lnTo>
                      <a:pt x="90989" y="7951"/>
                    </a:lnTo>
                    <a:lnTo>
                      <a:pt x="83956" y="4281"/>
                    </a:lnTo>
                    <a:lnTo>
                      <a:pt x="83956" y="4281"/>
                    </a:lnTo>
                    <a:lnTo>
                      <a:pt x="79981" y="2141"/>
                    </a:lnTo>
                    <a:lnTo>
                      <a:pt x="79981" y="2141"/>
                    </a:lnTo>
                    <a:lnTo>
                      <a:pt x="78451" y="2141"/>
                    </a:lnTo>
                    <a:cubicBezTo>
                      <a:pt x="72641" y="14373"/>
                      <a:pt x="67137" y="27522"/>
                      <a:pt x="62244" y="40977"/>
                    </a:cubicBezTo>
                    <a:cubicBezTo>
                      <a:pt x="60409" y="44953"/>
                      <a:pt x="59186" y="49234"/>
                      <a:pt x="57657" y="53209"/>
                    </a:cubicBezTo>
                    <a:cubicBezTo>
                      <a:pt x="53988" y="63301"/>
                      <a:pt x="50623" y="73086"/>
                      <a:pt x="47260" y="83790"/>
                    </a:cubicBezTo>
                    <a:cubicBezTo>
                      <a:pt x="47260" y="88071"/>
                      <a:pt x="44508" y="92352"/>
                      <a:pt x="43284" y="96634"/>
                    </a:cubicBezTo>
                    <a:cubicBezTo>
                      <a:pt x="39309" y="110700"/>
                      <a:pt x="35333" y="124767"/>
                      <a:pt x="31970" y="139446"/>
                    </a:cubicBezTo>
                    <a:cubicBezTo>
                      <a:pt x="31827" y="141278"/>
                      <a:pt x="31827" y="143118"/>
                      <a:pt x="31970" y="144950"/>
                    </a:cubicBezTo>
                    <a:cubicBezTo>
                      <a:pt x="28605" y="158099"/>
                      <a:pt x="25853" y="171250"/>
                      <a:pt x="23407" y="184705"/>
                    </a:cubicBezTo>
                    <a:lnTo>
                      <a:pt x="20655" y="199689"/>
                    </a:lnTo>
                    <a:cubicBezTo>
                      <a:pt x="18514" y="210697"/>
                      <a:pt x="16680" y="222013"/>
                      <a:pt x="15150" y="233327"/>
                    </a:cubicBezTo>
                    <a:cubicBezTo>
                      <a:pt x="15150" y="237914"/>
                      <a:pt x="13621" y="242807"/>
                      <a:pt x="13010" y="247394"/>
                    </a:cubicBezTo>
                    <a:cubicBezTo>
                      <a:pt x="10869" y="262990"/>
                      <a:pt x="8728" y="277974"/>
                      <a:pt x="7200" y="294182"/>
                    </a:cubicBezTo>
                    <a:lnTo>
                      <a:pt x="7200" y="301827"/>
                    </a:lnTo>
                    <a:lnTo>
                      <a:pt x="3530" y="343110"/>
                    </a:lnTo>
                    <a:lnTo>
                      <a:pt x="3530" y="358400"/>
                    </a:lnTo>
                    <a:cubicBezTo>
                      <a:pt x="3530" y="370326"/>
                      <a:pt x="2001" y="382559"/>
                      <a:pt x="1390" y="394485"/>
                    </a:cubicBezTo>
                    <a:cubicBezTo>
                      <a:pt x="1390" y="397543"/>
                      <a:pt x="1390" y="400601"/>
                      <a:pt x="1390" y="403353"/>
                    </a:cubicBezTo>
                    <a:lnTo>
                      <a:pt x="1390" y="403353"/>
                    </a:lnTo>
                    <a:cubicBezTo>
                      <a:pt x="-4396" y="592466"/>
                      <a:pt x="7892" y="781700"/>
                      <a:pt x="38086" y="968476"/>
                    </a:cubicBezTo>
                    <a:cubicBezTo>
                      <a:pt x="49706" y="1003949"/>
                      <a:pt x="62855" y="1039728"/>
                      <a:pt x="77228" y="1075506"/>
                    </a:cubicBezTo>
                    <a:cubicBezTo>
                      <a:pt x="79981" y="1082540"/>
                      <a:pt x="83038" y="1089268"/>
                      <a:pt x="85790" y="1095996"/>
                    </a:cubicBezTo>
                    <a:cubicBezTo>
                      <a:pt x="92518" y="1112509"/>
                      <a:pt x="99246" y="1128717"/>
                      <a:pt x="106586" y="1145229"/>
                    </a:cubicBezTo>
                    <a:lnTo>
                      <a:pt x="106586" y="1145229"/>
                    </a:lnTo>
                    <a:cubicBezTo>
                      <a:pt x="121876" y="1180091"/>
                      <a:pt x="137166" y="1214953"/>
                      <a:pt x="155819" y="1249814"/>
                    </a:cubicBezTo>
                    <a:lnTo>
                      <a:pt x="155819" y="1249814"/>
                    </a:lnTo>
                    <a:cubicBezTo>
                      <a:pt x="164688" y="1267245"/>
                      <a:pt x="173556" y="1284981"/>
                      <a:pt x="182730" y="1302412"/>
                    </a:cubicBezTo>
                    <a:lnTo>
                      <a:pt x="182730" y="1302412"/>
                    </a:lnTo>
                    <a:cubicBezTo>
                      <a:pt x="192516" y="1321372"/>
                      <a:pt x="203219" y="1340331"/>
                      <a:pt x="213310" y="1359291"/>
                    </a:cubicBezTo>
                    <a:lnTo>
                      <a:pt x="225237" y="1381309"/>
                    </a:lnTo>
                    <a:lnTo>
                      <a:pt x="225237" y="1381309"/>
                    </a:lnTo>
                    <a:lnTo>
                      <a:pt x="236246" y="1400269"/>
                    </a:lnTo>
                    <a:lnTo>
                      <a:pt x="236246" y="1400269"/>
                    </a:lnTo>
                    <a:lnTo>
                      <a:pt x="247866" y="1419840"/>
                    </a:lnTo>
                    <a:cubicBezTo>
                      <a:pt x="257957" y="1437271"/>
                      <a:pt x="268049" y="1454702"/>
                      <a:pt x="278446" y="1471827"/>
                    </a:cubicBezTo>
                    <a:lnTo>
                      <a:pt x="278446" y="1471827"/>
                    </a:lnTo>
                    <a:cubicBezTo>
                      <a:pt x="299241" y="1506383"/>
                      <a:pt x="320952" y="1540632"/>
                      <a:pt x="342970" y="1574576"/>
                    </a:cubicBezTo>
                    <a:cubicBezTo>
                      <a:pt x="345722" y="1578552"/>
                      <a:pt x="348169" y="1582527"/>
                      <a:pt x="350615" y="1586503"/>
                    </a:cubicBezTo>
                    <a:cubicBezTo>
                      <a:pt x="395568" y="1655002"/>
                      <a:pt x="442356" y="1722890"/>
                      <a:pt x="491896" y="1789555"/>
                    </a:cubicBezTo>
                    <a:cubicBezTo>
                      <a:pt x="495260" y="1793837"/>
                      <a:pt x="498624" y="1798424"/>
                      <a:pt x="501682" y="1803010"/>
                    </a:cubicBezTo>
                    <a:cubicBezTo>
                      <a:pt x="528593" y="1839095"/>
                      <a:pt x="555809" y="1875180"/>
                      <a:pt x="583331" y="1910653"/>
                    </a:cubicBezTo>
                    <a:lnTo>
                      <a:pt x="583331" y="1910653"/>
                    </a:lnTo>
                    <a:lnTo>
                      <a:pt x="598009" y="1929001"/>
                    </a:lnTo>
                    <a:cubicBezTo>
                      <a:pt x="659170" y="2007592"/>
                      <a:pt x="722471" y="2083737"/>
                      <a:pt x="785161" y="2156518"/>
                    </a:cubicBezTo>
                    <a:cubicBezTo>
                      <a:pt x="789136" y="2160800"/>
                      <a:pt x="792806" y="2165386"/>
                      <a:pt x="796476" y="2169667"/>
                    </a:cubicBezTo>
                    <a:lnTo>
                      <a:pt x="796476" y="2169667"/>
                    </a:lnTo>
                    <a:cubicBezTo>
                      <a:pt x="822163" y="2200247"/>
                      <a:pt x="847544" y="2228076"/>
                      <a:pt x="872926" y="2256516"/>
                    </a:cubicBezTo>
                    <a:lnTo>
                      <a:pt x="872926" y="2256516"/>
                    </a:lnTo>
                    <a:lnTo>
                      <a:pt x="909317" y="2296881"/>
                    </a:lnTo>
                    <a:lnTo>
                      <a:pt x="909317" y="2296881"/>
                    </a:lnTo>
                    <a:lnTo>
                      <a:pt x="929500" y="2319205"/>
                    </a:lnTo>
                    <a:lnTo>
                      <a:pt x="929500" y="2319205"/>
                    </a:lnTo>
                    <a:lnTo>
                      <a:pt x="954575" y="2346422"/>
                    </a:lnTo>
                    <a:cubicBezTo>
                      <a:pt x="985155" y="2378837"/>
                      <a:pt x="1013596" y="2410028"/>
                      <a:pt x="1042340" y="2439997"/>
                    </a:cubicBezTo>
                    <a:lnTo>
                      <a:pt x="1042340" y="2439997"/>
                    </a:lnTo>
                    <a:lnTo>
                      <a:pt x="1074450" y="2473330"/>
                    </a:lnTo>
                    <a:lnTo>
                      <a:pt x="1098302" y="2498405"/>
                    </a:lnTo>
                    <a:lnTo>
                      <a:pt x="1128883" y="2528985"/>
                    </a:lnTo>
                    <a:lnTo>
                      <a:pt x="1128883" y="2528985"/>
                    </a:lnTo>
                    <a:lnTo>
                      <a:pt x="1199523" y="2600237"/>
                    </a:lnTo>
                    <a:lnTo>
                      <a:pt x="1199523" y="2600237"/>
                    </a:lnTo>
                    <a:lnTo>
                      <a:pt x="1205945" y="2606354"/>
                    </a:lnTo>
                    <a:lnTo>
                      <a:pt x="1192184" y="2597485"/>
                    </a:lnTo>
                    <a:lnTo>
                      <a:pt x="1169860" y="2580972"/>
                    </a:lnTo>
                    <a:lnTo>
                      <a:pt x="1183315" y="2593816"/>
                    </a:lnTo>
                    <a:lnTo>
                      <a:pt x="1183315" y="2593816"/>
                    </a:lnTo>
                    <a:cubicBezTo>
                      <a:pt x="1220012" y="2629594"/>
                      <a:pt x="1276891" y="2691978"/>
                      <a:pt x="1318174" y="2736931"/>
                    </a:cubicBezTo>
                    <a:lnTo>
                      <a:pt x="1323679" y="2742741"/>
                    </a:lnTo>
                    <a:lnTo>
                      <a:pt x="1328572" y="2747939"/>
                    </a:lnTo>
                    <a:lnTo>
                      <a:pt x="1335605" y="2755585"/>
                    </a:lnTo>
                    <a:lnTo>
                      <a:pt x="1339580" y="2759866"/>
                    </a:lnTo>
                    <a:lnTo>
                      <a:pt x="1346003" y="2766594"/>
                    </a:lnTo>
                    <a:lnTo>
                      <a:pt x="1349366" y="2770263"/>
                    </a:lnTo>
                    <a:lnTo>
                      <a:pt x="1354259" y="2775462"/>
                    </a:lnTo>
                    <a:lnTo>
                      <a:pt x="1357928" y="2779132"/>
                    </a:lnTo>
                    <a:lnTo>
                      <a:pt x="1361293" y="2782801"/>
                    </a:lnTo>
                    <a:lnTo>
                      <a:pt x="1366491" y="2787694"/>
                    </a:lnTo>
                    <a:cubicBezTo>
                      <a:pt x="1376277" y="2796562"/>
                      <a:pt x="1386368" y="2805430"/>
                      <a:pt x="1397071" y="2813993"/>
                    </a:cubicBezTo>
                    <a:lnTo>
                      <a:pt x="1404716" y="2820109"/>
                    </a:lnTo>
                    <a:cubicBezTo>
                      <a:pt x="1414808" y="2828366"/>
                      <a:pt x="1425511" y="2836623"/>
                      <a:pt x="1435296" y="2844573"/>
                    </a:cubicBezTo>
                    <a:lnTo>
                      <a:pt x="1437131" y="2844573"/>
                    </a:lnTo>
                    <a:cubicBezTo>
                      <a:pt x="1447528" y="2851913"/>
                      <a:pt x="1457926" y="2859252"/>
                      <a:pt x="1467711" y="2865980"/>
                    </a:cubicBezTo>
                    <a:lnTo>
                      <a:pt x="1475662" y="2871178"/>
                    </a:lnTo>
                    <a:cubicBezTo>
                      <a:pt x="1484225" y="2876377"/>
                      <a:pt x="1493093" y="2881881"/>
                      <a:pt x="1502267" y="2886774"/>
                    </a:cubicBezTo>
                    <a:lnTo>
                      <a:pt x="1504714" y="2889221"/>
                    </a:lnTo>
                    <a:lnTo>
                      <a:pt x="1511747" y="2895336"/>
                    </a:lnTo>
                    <a:lnTo>
                      <a:pt x="1529789" y="2911238"/>
                    </a:lnTo>
                    <a:cubicBezTo>
                      <a:pt x="1535906" y="2916743"/>
                      <a:pt x="1542633" y="2922247"/>
                      <a:pt x="1549361" y="2927751"/>
                    </a:cubicBezTo>
                    <a:lnTo>
                      <a:pt x="1549361" y="2927751"/>
                    </a:lnTo>
                    <a:lnTo>
                      <a:pt x="1554865" y="2932033"/>
                    </a:lnTo>
                    <a:lnTo>
                      <a:pt x="1565262" y="2940596"/>
                    </a:lnTo>
                    <a:lnTo>
                      <a:pt x="1577189" y="2949769"/>
                    </a:lnTo>
                    <a:lnTo>
                      <a:pt x="1577189" y="2949769"/>
                    </a:lnTo>
                    <a:lnTo>
                      <a:pt x="1590338" y="2959555"/>
                    </a:lnTo>
                    <a:lnTo>
                      <a:pt x="1590338" y="2959555"/>
                    </a:lnTo>
                    <a:cubicBezTo>
                      <a:pt x="1594314" y="2962613"/>
                      <a:pt x="1598289" y="2965672"/>
                      <a:pt x="1602570" y="2968424"/>
                    </a:cubicBezTo>
                    <a:lnTo>
                      <a:pt x="1613580" y="2976374"/>
                    </a:lnTo>
                    <a:lnTo>
                      <a:pt x="1613580" y="2976374"/>
                    </a:lnTo>
                    <a:lnTo>
                      <a:pt x="1623977" y="2983714"/>
                    </a:lnTo>
                    <a:lnTo>
                      <a:pt x="1623977" y="2983714"/>
                    </a:lnTo>
                    <a:lnTo>
                      <a:pt x="1637737" y="2992581"/>
                    </a:lnTo>
                    <a:lnTo>
                      <a:pt x="1637737" y="2992581"/>
                    </a:lnTo>
                    <a:lnTo>
                      <a:pt x="1648747" y="2999921"/>
                    </a:lnTo>
                    <a:lnTo>
                      <a:pt x="1648747" y="2999921"/>
                    </a:lnTo>
                    <a:lnTo>
                      <a:pt x="1651805" y="3001756"/>
                    </a:lnTo>
                    <a:cubicBezTo>
                      <a:pt x="1664343" y="3009706"/>
                      <a:pt x="1676880" y="3017351"/>
                      <a:pt x="1690030" y="3024691"/>
                    </a:cubicBezTo>
                    <a:lnTo>
                      <a:pt x="1690030" y="3024691"/>
                    </a:lnTo>
                    <a:cubicBezTo>
                      <a:pt x="1703179" y="3032336"/>
                      <a:pt x="1716635" y="3039981"/>
                      <a:pt x="1730701" y="3047014"/>
                    </a:cubicBezTo>
                    <a:lnTo>
                      <a:pt x="1730701" y="3047014"/>
                    </a:lnTo>
                    <a:lnTo>
                      <a:pt x="1758836" y="3061082"/>
                    </a:lnTo>
                    <a:lnTo>
                      <a:pt x="1758836" y="3061082"/>
                    </a:lnTo>
                    <a:cubicBezTo>
                      <a:pt x="1773208" y="3067809"/>
                      <a:pt x="1789416" y="3074537"/>
                      <a:pt x="1803483" y="3080653"/>
                    </a:cubicBezTo>
                    <a:lnTo>
                      <a:pt x="1803483" y="3080653"/>
                    </a:lnTo>
                    <a:lnTo>
                      <a:pt x="1807152" y="3080653"/>
                    </a:lnTo>
                    <a:lnTo>
                      <a:pt x="1841097" y="3093802"/>
                    </a:lnTo>
                    <a:lnTo>
                      <a:pt x="1850882" y="3097166"/>
                    </a:lnTo>
                    <a:lnTo>
                      <a:pt x="1850882" y="3097166"/>
                    </a:lnTo>
                    <a:lnTo>
                      <a:pt x="1868619" y="3103283"/>
                    </a:lnTo>
                    <a:lnTo>
                      <a:pt x="1882991" y="3107869"/>
                    </a:lnTo>
                    <a:lnTo>
                      <a:pt x="1882991" y="3107869"/>
                    </a:lnTo>
                    <a:lnTo>
                      <a:pt x="1905927" y="3114597"/>
                    </a:lnTo>
                    <a:lnTo>
                      <a:pt x="1915100" y="3117043"/>
                    </a:lnTo>
                    <a:lnTo>
                      <a:pt x="1915100" y="3117043"/>
                    </a:lnTo>
                    <a:cubicBezTo>
                      <a:pt x="1942771" y="3124251"/>
                      <a:pt x="1970855" y="3129767"/>
                      <a:pt x="1999196" y="3133557"/>
                    </a:cubicBezTo>
                    <a:lnTo>
                      <a:pt x="1999196" y="3133557"/>
                    </a:lnTo>
                    <a:lnTo>
                      <a:pt x="2014486" y="3135085"/>
                    </a:lnTo>
                    <a:lnTo>
                      <a:pt x="2014486" y="3135085"/>
                    </a:lnTo>
                    <a:lnTo>
                      <a:pt x="2045066" y="3137837"/>
                    </a:lnTo>
                    <a:cubicBezTo>
                      <a:pt x="2237416" y="3171170"/>
                      <a:pt x="2446279" y="3123771"/>
                      <a:pt x="2616611" y="2893196"/>
                    </a:cubicBezTo>
                    <a:cubicBezTo>
                      <a:pt x="2893057" y="2541218"/>
                      <a:pt x="2560343" y="2219819"/>
                      <a:pt x="2342918" y="2069670"/>
                    </a:cubicBezTo>
                    <a:close/>
                    <a:moveTo>
                      <a:pt x="890051" y="383476"/>
                    </a:moveTo>
                    <a:lnTo>
                      <a:pt x="887910" y="380112"/>
                    </a:lnTo>
                    <a:cubicBezTo>
                      <a:pt x="886382" y="377360"/>
                      <a:pt x="885158" y="375831"/>
                      <a:pt x="883935" y="373384"/>
                    </a:cubicBezTo>
                    <a:lnTo>
                      <a:pt x="883935" y="373384"/>
                    </a:lnTo>
                    <a:cubicBezTo>
                      <a:pt x="887299" y="379501"/>
                      <a:pt x="890968" y="385311"/>
                      <a:pt x="894638" y="391427"/>
                    </a:cubicBezTo>
                    <a:close/>
                    <a:moveTo>
                      <a:pt x="1494011" y="1279171"/>
                    </a:moveTo>
                    <a:cubicBezTo>
                      <a:pt x="1518169" y="1311892"/>
                      <a:pt x="1544162" y="1343390"/>
                      <a:pt x="1569238" y="1375193"/>
                    </a:cubicBezTo>
                    <a:cubicBezTo>
                      <a:pt x="1594314" y="1406997"/>
                      <a:pt x="1620001" y="1439106"/>
                      <a:pt x="1646300" y="1470297"/>
                    </a:cubicBezTo>
                    <a:cubicBezTo>
                      <a:pt x="1672599" y="1501490"/>
                      <a:pt x="1698287" y="1532987"/>
                      <a:pt x="1724586" y="1563873"/>
                    </a:cubicBezTo>
                    <a:lnTo>
                      <a:pt x="1805623" y="1655613"/>
                    </a:lnTo>
                    <a:cubicBezTo>
                      <a:pt x="1832228" y="1686194"/>
                      <a:pt x="1860974" y="1715245"/>
                      <a:pt x="1888802" y="1744908"/>
                    </a:cubicBezTo>
                    <a:cubicBezTo>
                      <a:pt x="1916630" y="1774571"/>
                      <a:pt x="1944457" y="1804234"/>
                      <a:pt x="1974120" y="1832367"/>
                    </a:cubicBezTo>
                    <a:cubicBezTo>
                      <a:pt x="1987575" y="1845823"/>
                      <a:pt x="2001337" y="1858667"/>
                      <a:pt x="2015098" y="1872122"/>
                    </a:cubicBezTo>
                    <a:lnTo>
                      <a:pt x="1997055" y="1856220"/>
                    </a:lnTo>
                    <a:lnTo>
                      <a:pt x="1979013" y="1839401"/>
                    </a:lnTo>
                    <a:lnTo>
                      <a:pt x="1975343" y="1836038"/>
                    </a:lnTo>
                    <a:cubicBezTo>
                      <a:pt x="1965252" y="1826252"/>
                      <a:pt x="1955160" y="1817077"/>
                      <a:pt x="1944763" y="1806986"/>
                    </a:cubicBezTo>
                    <a:lnTo>
                      <a:pt x="1930085" y="1792919"/>
                    </a:lnTo>
                    <a:lnTo>
                      <a:pt x="1922745" y="1785579"/>
                    </a:lnTo>
                    <a:lnTo>
                      <a:pt x="1892165" y="1754999"/>
                    </a:lnTo>
                    <a:lnTo>
                      <a:pt x="1887578" y="1750107"/>
                    </a:lnTo>
                    <a:lnTo>
                      <a:pt x="1871371" y="1733594"/>
                    </a:lnTo>
                    <a:lnTo>
                      <a:pt x="1840791" y="1700873"/>
                    </a:lnTo>
                    <a:lnTo>
                      <a:pt x="1819996" y="1678549"/>
                    </a:lnTo>
                    <a:lnTo>
                      <a:pt x="1789416" y="1644605"/>
                    </a:lnTo>
                    <a:cubicBezTo>
                      <a:pt x="1782382" y="1636960"/>
                      <a:pt x="1775348" y="1629009"/>
                      <a:pt x="1768621" y="1621059"/>
                    </a:cubicBezTo>
                    <a:lnTo>
                      <a:pt x="1738040" y="1585891"/>
                    </a:lnTo>
                    <a:lnTo>
                      <a:pt x="1717858" y="1562038"/>
                    </a:lnTo>
                    <a:lnTo>
                      <a:pt x="1687278" y="1525036"/>
                    </a:lnTo>
                    <a:lnTo>
                      <a:pt x="1667400" y="1501184"/>
                    </a:lnTo>
                    <a:lnTo>
                      <a:pt x="1636820" y="1462652"/>
                    </a:lnTo>
                    <a:lnTo>
                      <a:pt x="1617860" y="1439106"/>
                    </a:lnTo>
                    <a:lnTo>
                      <a:pt x="1617860" y="1439106"/>
                    </a:lnTo>
                    <a:cubicBezTo>
                      <a:pt x="1607157" y="1425957"/>
                      <a:pt x="1596455" y="1412501"/>
                      <a:pt x="1587280" y="1399046"/>
                    </a:cubicBezTo>
                    <a:cubicBezTo>
                      <a:pt x="1581165" y="1391707"/>
                      <a:pt x="1575354" y="1384062"/>
                      <a:pt x="1569238" y="1376417"/>
                    </a:cubicBezTo>
                    <a:lnTo>
                      <a:pt x="1569238" y="1376417"/>
                    </a:lnTo>
                    <a:cubicBezTo>
                      <a:pt x="1558535" y="1362655"/>
                      <a:pt x="1547526" y="1348589"/>
                      <a:pt x="1536823" y="1334216"/>
                    </a:cubicBezTo>
                    <a:cubicBezTo>
                      <a:pt x="1531319" y="1327488"/>
                      <a:pt x="1525814" y="1320454"/>
                      <a:pt x="1520615" y="1313421"/>
                    </a:cubicBezTo>
                    <a:lnTo>
                      <a:pt x="1520615" y="1313421"/>
                    </a:lnTo>
                    <a:lnTo>
                      <a:pt x="1481779" y="1264187"/>
                    </a:lnTo>
                    <a:cubicBezTo>
                      <a:pt x="1477191" y="1258070"/>
                      <a:pt x="1472299" y="1251955"/>
                      <a:pt x="1467711" y="1245533"/>
                    </a:cubicBezTo>
                    <a:lnTo>
                      <a:pt x="1467711" y="1245533"/>
                    </a:lnTo>
                    <a:lnTo>
                      <a:pt x="1430709" y="1195381"/>
                    </a:lnTo>
                    <a:cubicBezTo>
                      <a:pt x="1427346" y="1190794"/>
                      <a:pt x="1423982" y="1185901"/>
                      <a:pt x="1420312" y="1181315"/>
                    </a:cubicBezTo>
                    <a:lnTo>
                      <a:pt x="1420312" y="1181315"/>
                    </a:lnTo>
                    <a:lnTo>
                      <a:pt x="1394931" y="1146148"/>
                    </a:lnTo>
                    <a:lnTo>
                      <a:pt x="1420618" y="1181009"/>
                    </a:lnTo>
                    <a:close/>
                  </a:path>
                </a:pathLst>
              </a:custGeom>
              <a:solidFill>
                <a:srgbClr val="65BFFF">
                  <a:alpha val="20000"/>
                </a:srgbClr>
              </a:solidFill>
              <a:ln w="30569"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CF003330-CC61-47B1-A423-A94B9D687B34}"/>
                  </a:ext>
                </a:extLst>
              </p:cNvPr>
              <p:cNvSpPr/>
              <p:nvPr/>
            </p:nvSpPr>
            <p:spPr>
              <a:xfrm>
                <a:off x="9916803" y="8946630"/>
                <a:ext cx="914823" cy="1079778"/>
              </a:xfrm>
              <a:custGeom>
                <a:avLst/>
                <a:gdLst>
                  <a:gd name="connsiteX0" fmla="*/ 332929 w 914823"/>
                  <a:gd name="connsiteY0" fmla="*/ 875206 h 1079778"/>
                  <a:gd name="connsiteX1" fmla="*/ 679097 w 914823"/>
                  <a:gd name="connsiteY1" fmla="*/ 661145 h 1079778"/>
                  <a:gd name="connsiteX2" fmla="*/ 884902 w 914823"/>
                  <a:gd name="connsiteY2" fmla="*/ 363292 h 1079778"/>
                  <a:gd name="connsiteX3" fmla="*/ 877869 w 914823"/>
                  <a:gd name="connsiteY3" fmla="*/ 351367 h 1079778"/>
                  <a:gd name="connsiteX4" fmla="*/ 82782 w 914823"/>
                  <a:gd name="connsiteY4" fmla="*/ 0 h 1079778"/>
                  <a:gd name="connsiteX5" fmla="*/ 38747 w 914823"/>
                  <a:gd name="connsiteY5" fmla="*/ 966335 h 1079778"/>
                  <a:gd name="connsiteX6" fmla="*/ 78196 w 914823"/>
                  <a:gd name="connsiteY6" fmla="*/ 1073366 h 1079778"/>
                  <a:gd name="connsiteX7" fmla="*/ 332929 w 914823"/>
                  <a:gd name="connsiteY7" fmla="*/ 875206 h 107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4823" h="1079778">
                    <a:moveTo>
                      <a:pt x="332929" y="875206"/>
                    </a:moveTo>
                    <a:cubicBezTo>
                      <a:pt x="728331" y="1060522"/>
                      <a:pt x="679097" y="661145"/>
                      <a:pt x="679097" y="661145"/>
                    </a:cubicBezTo>
                    <a:cubicBezTo>
                      <a:pt x="946674" y="646466"/>
                      <a:pt x="938418" y="456868"/>
                      <a:pt x="884902" y="363292"/>
                    </a:cubicBezTo>
                    <a:lnTo>
                      <a:pt x="877869" y="351367"/>
                    </a:lnTo>
                    <a:cubicBezTo>
                      <a:pt x="603148" y="257535"/>
                      <a:pt x="337115" y="139968"/>
                      <a:pt x="82782" y="0"/>
                    </a:cubicBezTo>
                    <a:cubicBezTo>
                      <a:pt x="-72871" y="331490"/>
                      <a:pt x="38747" y="966335"/>
                      <a:pt x="38747" y="966335"/>
                    </a:cubicBezTo>
                    <a:cubicBezTo>
                      <a:pt x="50673" y="1001808"/>
                      <a:pt x="63823" y="1037587"/>
                      <a:pt x="78196" y="1073366"/>
                    </a:cubicBezTo>
                    <a:cubicBezTo>
                      <a:pt x="396230" y="1122294"/>
                      <a:pt x="332929" y="875206"/>
                      <a:pt x="332929" y="875206"/>
                    </a:cubicBezTo>
                    <a:close/>
                  </a:path>
                </a:pathLst>
              </a:custGeom>
              <a:solidFill>
                <a:srgbClr val="F9A56A"/>
              </a:solidFill>
              <a:ln w="30569"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6E9B7306-26E3-4174-9472-D2D6D1DDEE67}"/>
                  </a:ext>
                </a:extLst>
              </p:cNvPr>
              <p:cNvSpPr/>
              <p:nvPr/>
            </p:nvSpPr>
            <p:spPr>
              <a:xfrm>
                <a:off x="9917109" y="8947546"/>
                <a:ext cx="337768" cy="1079697"/>
              </a:xfrm>
              <a:custGeom>
                <a:avLst/>
                <a:gdLst>
                  <a:gd name="connsiteX0" fmla="*/ 72997 w 337768"/>
                  <a:gd name="connsiteY0" fmla="*/ 1060217 h 1079697"/>
                  <a:gd name="connsiteX1" fmla="*/ 78501 w 337768"/>
                  <a:gd name="connsiteY1" fmla="*/ 1073366 h 1079697"/>
                  <a:gd name="connsiteX2" fmla="*/ 332623 w 337768"/>
                  <a:gd name="connsiteY2" fmla="*/ 874595 h 1079697"/>
                  <a:gd name="connsiteX3" fmla="*/ 82783 w 337768"/>
                  <a:gd name="connsiteY3" fmla="*/ 0 h 1079697"/>
                  <a:gd name="connsiteX4" fmla="*/ 38747 w 337768"/>
                  <a:gd name="connsiteY4" fmla="*/ 966336 h 1079697"/>
                  <a:gd name="connsiteX5" fmla="*/ 63211 w 337768"/>
                  <a:gd name="connsiteY5" fmla="*/ 1034836 h 107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68" h="1079697">
                    <a:moveTo>
                      <a:pt x="72997" y="1060217"/>
                    </a:moveTo>
                    <a:lnTo>
                      <a:pt x="78501" y="1073366"/>
                    </a:lnTo>
                    <a:cubicBezTo>
                      <a:pt x="395924" y="1121989"/>
                      <a:pt x="332623" y="874595"/>
                      <a:pt x="332623" y="874595"/>
                    </a:cubicBezTo>
                    <a:cubicBezTo>
                      <a:pt x="71467" y="311919"/>
                      <a:pt x="82783" y="0"/>
                      <a:pt x="82783" y="0"/>
                    </a:cubicBezTo>
                    <a:cubicBezTo>
                      <a:pt x="-72871" y="331491"/>
                      <a:pt x="38747" y="966336"/>
                      <a:pt x="38747" y="966336"/>
                    </a:cubicBezTo>
                    <a:cubicBezTo>
                      <a:pt x="46392" y="988966"/>
                      <a:pt x="54649" y="1011901"/>
                      <a:pt x="63211" y="1034836"/>
                    </a:cubicBezTo>
                    <a:close/>
                  </a:path>
                </a:pathLst>
              </a:custGeom>
              <a:solidFill>
                <a:srgbClr val="F7DB00"/>
              </a:solidFill>
              <a:ln w="30569"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22FE9D3C-2136-4A70-BC9B-CB779DC673BD}"/>
                  </a:ext>
                </a:extLst>
              </p:cNvPr>
              <p:cNvSpPr/>
              <p:nvPr/>
            </p:nvSpPr>
            <p:spPr>
              <a:xfrm>
                <a:off x="9955856" y="9913577"/>
                <a:ext cx="17736" cy="50457"/>
              </a:xfrm>
              <a:custGeom>
                <a:avLst/>
                <a:gdLst>
                  <a:gd name="connsiteX0" fmla="*/ 17736 w 17736"/>
                  <a:gd name="connsiteY0" fmla="*/ 50457 h 50457"/>
                  <a:gd name="connsiteX1" fmla="*/ 0 w 17736"/>
                  <a:gd name="connsiteY1" fmla="*/ 0 h 50457"/>
                  <a:gd name="connsiteX2" fmla="*/ 17736 w 17736"/>
                  <a:gd name="connsiteY2" fmla="*/ 50457 h 50457"/>
                </a:gdLst>
                <a:ahLst/>
                <a:cxnLst>
                  <a:cxn ang="0">
                    <a:pos x="connsiteX0" y="connsiteY0"/>
                  </a:cxn>
                  <a:cxn ang="0">
                    <a:pos x="connsiteX1" y="connsiteY1"/>
                  </a:cxn>
                  <a:cxn ang="0">
                    <a:pos x="connsiteX2" y="connsiteY2"/>
                  </a:cxn>
                </a:cxnLst>
                <a:rect l="l" t="t" r="r" b="b"/>
                <a:pathLst>
                  <a:path w="17736" h="50457">
                    <a:moveTo>
                      <a:pt x="17736" y="50457"/>
                    </a:moveTo>
                    <a:cubicBezTo>
                      <a:pt x="11620" y="33638"/>
                      <a:pt x="5504" y="16819"/>
                      <a:pt x="0" y="0"/>
                    </a:cubicBezTo>
                    <a:cubicBezTo>
                      <a:pt x="5504" y="16819"/>
                      <a:pt x="11620" y="33026"/>
                      <a:pt x="17736" y="50457"/>
                    </a:cubicBezTo>
                    <a:close/>
                  </a:path>
                </a:pathLst>
              </a:custGeom>
              <a:solidFill>
                <a:srgbClr val="F7DB00"/>
              </a:solidFill>
              <a:ln w="30569"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F64DD0DE-074D-4F88-BCB1-3D5C084A749D}"/>
                  </a:ext>
                </a:extLst>
              </p:cNvPr>
              <p:cNvSpPr/>
              <p:nvPr/>
            </p:nvSpPr>
            <p:spPr>
              <a:xfrm>
                <a:off x="9994081" y="9310535"/>
                <a:ext cx="2608055" cy="2788593"/>
              </a:xfrm>
              <a:custGeom>
                <a:avLst/>
                <a:gdLst>
                  <a:gd name="connsiteX0" fmla="*/ 2505745 w 2608055"/>
                  <a:gd name="connsiteY0" fmla="*/ 2524704 h 2788593"/>
                  <a:gd name="connsiteX1" fmla="*/ 2138782 w 2608055"/>
                  <a:gd name="connsiteY1" fmla="*/ 1655307 h 2788593"/>
                  <a:gd name="connsiteX2" fmla="*/ 806401 w 2608055"/>
                  <a:gd name="connsiteY2" fmla="*/ 0 h 2788593"/>
                  <a:gd name="connsiteX3" fmla="*/ 600595 w 2608055"/>
                  <a:gd name="connsiteY3" fmla="*/ 297851 h 2788593"/>
                  <a:gd name="connsiteX4" fmla="*/ 254427 w 2608055"/>
                  <a:gd name="connsiteY4" fmla="*/ 511913 h 2788593"/>
                  <a:gd name="connsiteX5" fmla="*/ 0 w 2608055"/>
                  <a:gd name="connsiteY5" fmla="*/ 710684 h 2788593"/>
                  <a:gd name="connsiteX6" fmla="*/ 1460818 w 2608055"/>
                  <a:gd name="connsiteY6" fmla="*/ 2555590 h 2788593"/>
                  <a:gd name="connsiteX7" fmla="*/ 2505745 w 2608055"/>
                  <a:gd name="connsiteY7" fmla="*/ 2524704 h 278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8055" h="2788593">
                    <a:moveTo>
                      <a:pt x="2505745" y="2524704"/>
                    </a:moveTo>
                    <a:cubicBezTo>
                      <a:pt x="2819803" y="2102391"/>
                      <a:pt x="2328073" y="1764479"/>
                      <a:pt x="2138782" y="1655307"/>
                    </a:cubicBezTo>
                    <a:cubicBezTo>
                      <a:pt x="1626257" y="1357150"/>
                      <a:pt x="884992" y="133023"/>
                      <a:pt x="806401" y="0"/>
                    </a:cubicBezTo>
                    <a:cubicBezTo>
                      <a:pt x="859916" y="93881"/>
                      <a:pt x="867561" y="283478"/>
                      <a:pt x="600595" y="297851"/>
                    </a:cubicBezTo>
                    <a:cubicBezTo>
                      <a:pt x="600595" y="297851"/>
                      <a:pt x="649830" y="695394"/>
                      <a:pt x="254427" y="511913"/>
                    </a:cubicBezTo>
                    <a:cubicBezTo>
                      <a:pt x="254427" y="511913"/>
                      <a:pt x="317728" y="759307"/>
                      <a:pt x="0" y="710684"/>
                    </a:cubicBezTo>
                    <a:cubicBezTo>
                      <a:pt x="329349" y="1532986"/>
                      <a:pt x="1298743" y="2414004"/>
                      <a:pt x="1460818" y="2555590"/>
                    </a:cubicBezTo>
                    <a:cubicBezTo>
                      <a:pt x="1670904" y="2738460"/>
                      <a:pt x="2162022" y="2987077"/>
                      <a:pt x="2505745" y="2524704"/>
                    </a:cubicBezTo>
                    <a:close/>
                  </a:path>
                </a:pathLst>
              </a:custGeom>
              <a:solidFill>
                <a:srgbClr val="0176AB"/>
              </a:solidFill>
              <a:ln w="30569"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D77995B6-CD6E-416B-8861-8434A37203EC}"/>
                  </a:ext>
                </a:extLst>
              </p:cNvPr>
              <p:cNvSpPr/>
              <p:nvPr/>
            </p:nvSpPr>
            <p:spPr>
              <a:xfrm>
                <a:off x="9919159" y="8947241"/>
                <a:ext cx="418948" cy="401212"/>
              </a:xfrm>
              <a:custGeom>
                <a:avLst/>
                <a:gdLst>
                  <a:gd name="connsiteX0" fmla="*/ 0 w 418948"/>
                  <a:gd name="connsiteY0" fmla="*/ 401213 h 401212"/>
                  <a:gd name="connsiteX1" fmla="*/ 110700 w 418948"/>
                  <a:gd name="connsiteY1" fmla="*/ 382864 h 401212"/>
                  <a:gd name="connsiteX2" fmla="*/ 418949 w 418948"/>
                  <a:gd name="connsiteY2" fmla="*/ 170331 h 401212"/>
                  <a:gd name="connsiteX3" fmla="*/ 80732 w 418948"/>
                  <a:gd name="connsiteY3" fmla="*/ 0 h 401212"/>
                  <a:gd name="connsiteX4" fmla="*/ 0 w 418948"/>
                  <a:gd name="connsiteY4" fmla="*/ 401213 h 401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948" h="401212">
                    <a:moveTo>
                      <a:pt x="0" y="401213"/>
                    </a:moveTo>
                    <a:cubicBezTo>
                      <a:pt x="37397" y="398608"/>
                      <a:pt x="74463" y="392464"/>
                      <a:pt x="110700" y="382864"/>
                    </a:cubicBezTo>
                    <a:cubicBezTo>
                      <a:pt x="236100" y="352360"/>
                      <a:pt x="345849" y="276689"/>
                      <a:pt x="418949" y="170331"/>
                    </a:cubicBezTo>
                    <a:cubicBezTo>
                      <a:pt x="221095" y="78591"/>
                      <a:pt x="80732" y="0"/>
                      <a:pt x="80732" y="0"/>
                    </a:cubicBezTo>
                    <a:cubicBezTo>
                      <a:pt x="28439" y="112535"/>
                      <a:pt x="6728" y="256874"/>
                      <a:pt x="0" y="401213"/>
                    </a:cubicBezTo>
                    <a:close/>
                  </a:path>
                </a:pathLst>
              </a:custGeom>
              <a:solidFill>
                <a:srgbClr val="DC3258"/>
              </a:solidFill>
              <a:ln w="30569"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3177BC6D-D622-4861-BA65-BDD4CAF26F27}"/>
                  </a:ext>
                </a:extLst>
              </p:cNvPr>
              <p:cNvSpPr/>
              <p:nvPr/>
            </p:nvSpPr>
            <p:spPr>
              <a:xfrm>
                <a:off x="9999586" y="8947241"/>
                <a:ext cx="2147028" cy="2488007"/>
              </a:xfrm>
              <a:custGeom>
                <a:avLst/>
                <a:gdLst>
                  <a:gd name="connsiteX0" fmla="*/ 2145815 w 2147028"/>
                  <a:gd name="connsiteY0" fmla="*/ 2261408 h 2488007"/>
                  <a:gd name="connsiteX1" fmla="*/ 2090771 w 2147028"/>
                  <a:gd name="connsiteY1" fmla="*/ 2057437 h 2488007"/>
                  <a:gd name="connsiteX2" fmla="*/ 2016461 w 2147028"/>
                  <a:gd name="connsiteY2" fmla="*/ 1937257 h 2488007"/>
                  <a:gd name="connsiteX3" fmla="*/ 795086 w 2147028"/>
                  <a:gd name="connsiteY3" fmla="*/ 351367 h 2488007"/>
                  <a:gd name="connsiteX4" fmla="*/ 0 w 2147028"/>
                  <a:gd name="connsiteY4" fmla="*/ 0 h 2488007"/>
                  <a:gd name="connsiteX5" fmla="*/ 596009 w 2147028"/>
                  <a:gd name="connsiteY5" fmla="*/ 661145 h 2488007"/>
                  <a:gd name="connsiteX6" fmla="*/ 2061414 w 2147028"/>
                  <a:gd name="connsiteY6" fmla="*/ 2488007 h 2488007"/>
                  <a:gd name="connsiteX7" fmla="*/ 2145816 w 2147028"/>
                  <a:gd name="connsiteY7" fmla="*/ 2261408 h 248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7028" h="2488007">
                    <a:moveTo>
                      <a:pt x="2145815" y="2261408"/>
                    </a:moveTo>
                    <a:cubicBezTo>
                      <a:pt x="2152281" y="2189037"/>
                      <a:pt x="2132767" y="2116729"/>
                      <a:pt x="2090771" y="2057437"/>
                    </a:cubicBezTo>
                    <a:cubicBezTo>
                      <a:pt x="2063163" y="2019203"/>
                      <a:pt x="2038329" y="1979040"/>
                      <a:pt x="2016461" y="1937257"/>
                    </a:cubicBezTo>
                    <a:cubicBezTo>
                      <a:pt x="1484059" y="1519226"/>
                      <a:pt x="795086" y="351367"/>
                      <a:pt x="795086" y="351367"/>
                    </a:cubicBezTo>
                    <a:cubicBezTo>
                      <a:pt x="520365" y="257535"/>
                      <a:pt x="254333" y="139968"/>
                      <a:pt x="0" y="0"/>
                    </a:cubicBezTo>
                    <a:lnTo>
                      <a:pt x="596009" y="661145"/>
                    </a:lnTo>
                    <a:cubicBezTo>
                      <a:pt x="596009" y="661145"/>
                      <a:pt x="1463876" y="2016766"/>
                      <a:pt x="2061414" y="2488007"/>
                    </a:cubicBezTo>
                    <a:cubicBezTo>
                      <a:pt x="2107575" y="2420471"/>
                      <a:pt x="2136548" y="2342686"/>
                      <a:pt x="2145816" y="2261408"/>
                    </a:cubicBezTo>
                    <a:close/>
                  </a:path>
                </a:pathLst>
              </a:custGeom>
              <a:solidFill>
                <a:srgbClr val="F7DB00">
                  <a:alpha val="40000"/>
                </a:srgbClr>
              </a:solidFill>
              <a:ln w="30569"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2206369E-DBA7-45CA-9391-FA068018ECB2}"/>
                  </a:ext>
                </a:extLst>
              </p:cNvPr>
              <p:cNvSpPr/>
              <p:nvPr/>
            </p:nvSpPr>
            <p:spPr>
              <a:xfrm>
                <a:off x="10595900" y="9310535"/>
                <a:ext cx="1550713" cy="2124714"/>
              </a:xfrm>
              <a:custGeom>
                <a:avLst/>
                <a:gdLst>
                  <a:gd name="connsiteX0" fmla="*/ 1465404 w 1550713"/>
                  <a:gd name="connsiteY0" fmla="*/ 2124714 h 2124714"/>
                  <a:gd name="connsiteX1" fmla="*/ 1549500 w 1550713"/>
                  <a:gd name="connsiteY1" fmla="*/ 1898114 h 2124714"/>
                  <a:gd name="connsiteX2" fmla="*/ 1494456 w 1550713"/>
                  <a:gd name="connsiteY2" fmla="*/ 1694144 h 2124714"/>
                  <a:gd name="connsiteX3" fmla="*/ 1420146 w 1550713"/>
                  <a:gd name="connsiteY3" fmla="*/ 1573964 h 2124714"/>
                  <a:gd name="connsiteX4" fmla="*/ 205805 w 1550713"/>
                  <a:gd name="connsiteY4" fmla="*/ 0 h 2124714"/>
                  <a:gd name="connsiteX5" fmla="*/ 0 w 1550713"/>
                  <a:gd name="connsiteY5" fmla="*/ 297851 h 2124714"/>
                  <a:gd name="connsiteX6" fmla="*/ 1465404 w 1550713"/>
                  <a:gd name="connsiteY6" fmla="*/ 2124714 h 212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713" h="2124714">
                    <a:moveTo>
                      <a:pt x="1465404" y="2124714"/>
                    </a:moveTo>
                    <a:cubicBezTo>
                      <a:pt x="1511458" y="2057149"/>
                      <a:pt x="1540324" y="1979366"/>
                      <a:pt x="1549500" y="1898114"/>
                    </a:cubicBezTo>
                    <a:cubicBezTo>
                      <a:pt x="1555966" y="1825744"/>
                      <a:pt x="1536452" y="1753436"/>
                      <a:pt x="1494456" y="1694144"/>
                    </a:cubicBezTo>
                    <a:cubicBezTo>
                      <a:pt x="1466848" y="1655909"/>
                      <a:pt x="1442015" y="1615747"/>
                      <a:pt x="1420146" y="1573964"/>
                    </a:cubicBezTo>
                    <a:cubicBezTo>
                      <a:pt x="918936" y="1180702"/>
                      <a:pt x="279503" y="123238"/>
                      <a:pt x="205805" y="0"/>
                    </a:cubicBezTo>
                    <a:cubicBezTo>
                      <a:pt x="259321" y="93881"/>
                      <a:pt x="266966" y="283478"/>
                      <a:pt x="0" y="297851"/>
                    </a:cubicBezTo>
                    <a:cubicBezTo>
                      <a:pt x="0" y="297851"/>
                      <a:pt x="867867" y="1653473"/>
                      <a:pt x="1465404" y="2124714"/>
                    </a:cubicBezTo>
                    <a:close/>
                  </a:path>
                </a:pathLst>
              </a:custGeom>
              <a:solidFill>
                <a:srgbClr val="0176AB"/>
              </a:solidFill>
              <a:ln w="30569"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B9786580-E463-4587-B39A-8A7496BA0CE7}"/>
                  </a:ext>
                </a:extLst>
              </p:cNvPr>
              <p:cNvSpPr/>
              <p:nvPr/>
            </p:nvSpPr>
            <p:spPr>
              <a:xfrm>
                <a:off x="9995610" y="9823365"/>
                <a:ext cx="2393209" cy="2274863"/>
              </a:xfrm>
              <a:custGeom>
                <a:avLst/>
                <a:gdLst>
                  <a:gd name="connsiteX0" fmla="*/ 1485894 w 2393209"/>
                  <a:gd name="connsiteY0" fmla="*/ 2064777 h 2274863"/>
                  <a:gd name="connsiteX1" fmla="*/ 1499655 w 2393209"/>
                  <a:gd name="connsiteY1" fmla="*/ 2075786 h 2274863"/>
                  <a:gd name="connsiteX2" fmla="*/ 1508829 w 2393209"/>
                  <a:gd name="connsiteY2" fmla="*/ 2082514 h 2274863"/>
                  <a:gd name="connsiteX3" fmla="*/ 1521978 w 2393209"/>
                  <a:gd name="connsiteY3" fmla="*/ 2092605 h 2274863"/>
                  <a:gd name="connsiteX4" fmla="*/ 1532070 w 2393209"/>
                  <a:gd name="connsiteY4" fmla="*/ 2099945 h 2274863"/>
                  <a:gd name="connsiteX5" fmla="*/ 1545525 w 2393209"/>
                  <a:gd name="connsiteY5" fmla="*/ 2109119 h 2274863"/>
                  <a:gd name="connsiteX6" fmla="*/ 1556534 w 2393209"/>
                  <a:gd name="connsiteY6" fmla="*/ 2116764 h 2274863"/>
                  <a:gd name="connsiteX7" fmla="*/ 1570295 w 2393209"/>
                  <a:gd name="connsiteY7" fmla="*/ 2125938 h 2274863"/>
                  <a:gd name="connsiteX8" fmla="*/ 1581916 w 2393209"/>
                  <a:gd name="connsiteY8" fmla="*/ 2133583 h 2274863"/>
                  <a:gd name="connsiteX9" fmla="*/ 1596289 w 2393209"/>
                  <a:gd name="connsiteY9" fmla="*/ 2142145 h 2274863"/>
                  <a:gd name="connsiteX10" fmla="*/ 1608521 w 2393209"/>
                  <a:gd name="connsiteY10" fmla="*/ 2149790 h 2274863"/>
                  <a:gd name="connsiteX11" fmla="*/ 1623199 w 2393209"/>
                  <a:gd name="connsiteY11" fmla="*/ 2158353 h 2274863"/>
                  <a:gd name="connsiteX12" fmla="*/ 1636043 w 2393209"/>
                  <a:gd name="connsiteY12" fmla="*/ 2165693 h 2274863"/>
                  <a:gd name="connsiteX13" fmla="*/ 1652250 w 2393209"/>
                  <a:gd name="connsiteY13" fmla="*/ 2174255 h 2274863"/>
                  <a:gd name="connsiteX14" fmla="*/ 1664482 w 2393209"/>
                  <a:gd name="connsiteY14" fmla="*/ 2180983 h 2274863"/>
                  <a:gd name="connsiteX15" fmla="*/ 1692616 w 2393209"/>
                  <a:gd name="connsiteY15" fmla="*/ 2194743 h 2274863"/>
                  <a:gd name="connsiteX16" fmla="*/ 1705459 w 2393209"/>
                  <a:gd name="connsiteY16" fmla="*/ 2200553 h 2274863"/>
                  <a:gd name="connsiteX17" fmla="*/ 1722890 w 2393209"/>
                  <a:gd name="connsiteY17" fmla="*/ 2208505 h 2274863"/>
                  <a:gd name="connsiteX18" fmla="*/ 1737569 w 2393209"/>
                  <a:gd name="connsiteY18" fmla="*/ 2214621 h 2274863"/>
                  <a:gd name="connsiteX19" fmla="*/ 1753471 w 2393209"/>
                  <a:gd name="connsiteY19" fmla="*/ 2221348 h 2274863"/>
                  <a:gd name="connsiteX20" fmla="*/ 1769373 w 2393209"/>
                  <a:gd name="connsiteY20" fmla="*/ 2227158 h 2274863"/>
                  <a:gd name="connsiteX21" fmla="*/ 1784968 w 2393209"/>
                  <a:gd name="connsiteY21" fmla="*/ 2232968 h 2274863"/>
                  <a:gd name="connsiteX22" fmla="*/ 1801482 w 2393209"/>
                  <a:gd name="connsiteY22" fmla="*/ 2238474 h 2274863"/>
                  <a:gd name="connsiteX23" fmla="*/ 1817383 w 2393209"/>
                  <a:gd name="connsiteY23" fmla="*/ 2243366 h 2274863"/>
                  <a:gd name="connsiteX24" fmla="*/ 1834203 w 2393209"/>
                  <a:gd name="connsiteY24" fmla="*/ 2248259 h 2274863"/>
                  <a:gd name="connsiteX25" fmla="*/ 1850104 w 2393209"/>
                  <a:gd name="connsiteY25" fmla="*/ 2252540 h 2274863"/>
                  <a:gd name="connsiteX26" fmla="*/ 1867535 w 2393209"/>
                  <a:gd name="connsiteY26" fmla="*/ 2257127 h 2274863"/>
                  <a:gd name="connsiteX27" fmla="*/ 1883131 w 2393209"/>
                  <a:gd name="connsiteY27" fmla="*/ 2260491 h 2274863"/>
                  <a:gd name="connsiteX28" fmla="*/ 1901174 w 2393209"/>
                  <a:gd name="connsiteY28" fmla="*/ 2264161 h 2274863"/>
                  <a:gd name="connsiteX29" fmla="*/ 1916769 w 2393209"/>
                  <a:gd name="connsiteY29" fmla="*/ 2266913 h 2274863"/>
                  <a:gd name="connsiteX30" fmla="*/ 1935117 w 2393209"/>
                  <a:gd name="connsiteY30" fmla="*/ 2269665 h 2274863"/>
                  <a:gd name="connsiteX31" fmla="*/ 1950407 w 2393209"/>
                  <a:gd name="connsiteY31" fmla="*/ 2271500 h 2274863"/>
                  <a:gd name="connsiteX32" fmla="*/ 1991080 w 2393209"/>
                  <a:gd name="connsiteY32" fmla="*/ 2274863 h 2274863"/>
                  <a:gd name="connsiteX33" fmla="*/ 2002088 w 2393209"/>
                  <a:gd name="connsiteY33" fmla="*/ 2274863 h 2274863"/>
                  <a:gd name="connsiteX34" fmla="*/ 2036644 w 2393209"/>
                  <a:gd name="connsiteY34" fmla="*/ 2274863 h 2274863"/>
                  <a:gd name="connsiteX35" fmla="*/ 2055910 w 2393209"/>
                  <a:gd name="connsiteY35" fmla="*/ 2274863 h 2274863"/>
                  <a:gd name="connsiteX36" fmla="*/ 2071505 w 2393209"/>
                  <a:gd name="connsiteY36" fmla="*/ 2274863 h 2274863"/>
                  <a:gd name="connsiteX37" fmla="*/ 2090771 w 2393209"/>
                  <a:gd name="connsiteY37" fmla="*/ 2273028 h 2274863"/>
                  <a:gd name="connsiteX38" fmla="*/ 2106367 w 2393209"/>
                  <a:gd name="connsiteY38" fmla="*/ 2270889 h 2274863"/>
                  <a:gd name="connsiteX39" fmla="*/ 2125633 w 2393209"/>
                  <a:gd name="connsiteY39" fmla="*/ 2267524 h 2274863"/>
                  <a:gd name="connsiteX40" fmla="*/ 2141534 w 2393209"/>
                  <a:gd name="connsiteY40" fmla="*/ 2264466 h 2274863"/>
                  <a:gd name="connsiteX41" fmla="*/ 2160800 w 2393209"/>
                  <a:gd name="connsiteY41" fmla="*/ 2259879 h 2274863"/>
                  <a:gd name="connsiteX42" fmla="*/ 2176396 w 2393209"/>
                  <a:gd name="connsiteY42" fmla="*/ 2255598 h 2274863"/>
                  <a:gd name="connsiteX43" fmla="*/ 2195661 w 2393209"/>
                  <a:gd name="connsiteY43" fmla="*/ 2249788 h 2274863"/>
                  <a:gd name="connsiteX44" fmla="*/ 2210951 w 2393209"/>
                  <a:gd name="connsiteY44" fmla="*/ 2244283 h 2274863"/>
                  <a:gd name="connsiteX45" fmla="*/ 2230523 w 2393209"/>
                  <a:gd name="connsiteY45" fmla="*/ 2236944 h 2274863"/>
                  <a:gd name="connsiteX46" fmla="*/ 2244895 w 2393209"/>
                  <a:gd name="connsiteY46" fmla="*/ 2230522 h 2274863"/>
                  <a:gd name="connsiteX47" fmla="*/ 2265078 w 2393209"/>
                  <a:gd name="connsiteY47" fmla="*/ 2221348 h 2274863"/>
                  <a:gd name="connsiteX48" fmla="*/ 2276699 w 2393209"/>
                  <a:gd name="connsiteY48" fmla="*/ 2214926 h 2274863"/>
                  <a:gd name="connsiteX49" fmla="*/ 2319817 w 2393209"/>
                  <a:gd name="connsiteY49" fmla="*/ 2190156 h 2274863"/>
                  <a:gd name="connsiteX50" fmla="*/ 2330826 w 2393209"/>
                  <a:gd name="connsiteY50" fmla="*/ 2183123 h 2274863"/>
                  <a:gd name="connsiteX51" fmla="*/ 2350397 w 2393209"/>
                  <a:gd name="connsiteY51" fmla="*/ 2169056 h 2274863"/>
                  <a:gd name="connsiteX52" fmla="*/ 2364464 w 2393209"/>
                  <a:gd name="connsiteY52" fmla="*/ 2158659 h 2274863"/>
                  <a:gd name="connsiteX53" fmla="*/ 2382812 w 2393209"/>
                  <a:gd name="connsiteY53" fmla="*/ 2143369 h 2274863"/>
                  <a:gd name="connsiteX54" fmla="*/ 2393210 w 2393209"/>
                  <a:gd name="connsiteY54" fmla="*/ 2134806 h 2274863"/>
                  <a:gd name="connsiteX55" fmla="*/ 2200554 w 2393209"/>
                  <a:gd name="connsiteY55" fmla="*/ 2068141 h 2274863"/>
                  <a:gd name="connsiteX56" fmla="*/ 254122 w 2393209"/>
                  <a:gd name="connsiteY56" fmla="*/ 0 h 2274863"/>
                  <a:gd name="connsiteX57" fmla="*/ 0 w 2393209"/>
                  <a:gd name="connsiteY57" fmla="*/ 198772 h 2274863"/>
                  <a:gd name="connsiteX58" fmla="*/ 7951 w 2393209"/>
                  <a:gd name="connsiteY58" fmla="*/ 218648 h 2274863"/>
                  <a:gd name="connsiteX59" fmla="*/ 29052 w 2393209"/>
                  <a:gd name="connsiteY59" fmla="*/ 268188 h 2274863"/>
                  <a:gd name="connsiteX60" fmla="*/ 41590 w 2393209"/>
                  <a:gd name="connsiteY60" fmla="*/ 296323 h 2274863"/>
                  <a:gd name="connsiteX61" fmla="*/ 65442 w 2393209"/>
                  <a:gd name="connsiteY61" fmla="*/ 347391 h 2274863"/>
                  <a:gd name="connsiteX62" fmla="*/ 78591 w 2393209"/>
                  <a:gd name="connsiteY62" fmla="*/ 373691 h 2274863"/>
                  <a:gd name="connsiteX63" fmla="*/ 105196 w 2393209"/>
                  <a:gd name="connsiteY63" fmla="*/ 426595 h 2274863"/>
                  <a:gd name="connsiteX64" fmla="*/ 118345 w 2393209"/>
                  <a:gd name="connsiteY64" fmla="*/ 450752 h 2274863"/>
                  <a:gd name="connsiteX65" fmla="*/ 148926 w 2393209"/>
                  <a:gd name="connsiteY65" fmla="*/ 505491 h 2274863"/>
                  <a:gd name="connsiteX66" fmla="*/ 160852 w 2393209"/>
                  <a:gd name="connsiteY66" fmla="*/ 525980 h 2274863"/>
                  <a:gd name="connsiteX67" fmla="*/ 194796 w 2393209"/>
                  <a:gd name="connsiteY67" fmla="*/ 584388 h 2274863"/>
                  <a:gd name="connsiteX68" fmla="*/ 203053 w 2393209"/>
                  <a:gd name="connsiteY68" fmla="*/ 597843 h 2274863"/>
                  <a:gd name="connsiteX69" fmla="*/ 499682 w 2393209"/>
                  <a:gd name="connsiteY69" fmla="*/ 1025966 h 2274863"/>
                  <a:gd name="connsiteX70" fmla="*/ 508243 w 2393209"/>
                  <a:gd name="connsiteY70" fmla="*/ 1037282 h 2274863"/>
                  <a:gd name="connsiteX71" fmla="*/ 552279 w 2393209"/>
                  <a:gd name="connsiteY71" fmla="*/ 1092937 h 2274863"/>
                  <a:gd name="connsiteX72" fmla="*/ 565734 w 2393209"/>
                  <a:gd name="connsiteY72" fmla="*/ 1110062 h 2274863"/>
                  <a:gd name="connsiteX73" fmla="*/ 607324 w 2393209"/>
                  <a:gd name="connsiteY73" fmla="*/ 1161132 h 2274863"/>
                  <a:gd name="connsiteX74" fmla="*/ 624143 w 2393209"/>
                  <a:gd name="connsiteY74" fmla="*/ 1181315 h 2274863"/>
                  <a:gd name="connsiteX75" fmla="*/ 663897 w 2393209"/>
                  <a:gd name="connsiteY75" fmla="*/ 1229020 h 2274863"/>
                  <a:gd name="connsiteX76" fmla="*/ 682551 w 2393209"/>
                  <a:gd name="connsiteY76" fmla="*/ 1251038 h 2274863"/>
                  <a:gd name="connsiteX77" fmla="*/ 721082 w 2393209"/>
                  <a:gd name="connsiteY77" fmla="*/ 1295991 h 2274863"/>
                  <a:gd name="connsiteX78" fmla="*/ 741265 w 2393209"/>
                  <a:gd name="connsiteY78" fmla="*/ 1319231 h 2274863"/>
                  <a:gd name="connsiteX79" fmla="*/ 778879 w 2393209"/>
                  <a:gd name="connsiteY79" fmla="*/ 1361738 h 2274863"/>
                  <a:gd name="connsiteX80" fmla="*/ 799368 w 2393209"/>
                  <a:gd name="connsiteY80" fmla="*/ 1384979 h 2274863"/>
                  <a:gd name="connsiteX81" fmla="*/ 836064 w 2393209"/>
                  <a:gd name="connsiteY81" fmla="*/ 1425650 h 2274863"/>
                  <a:gd name="connsiteX82" fmla="*/ 857164 w 2393209"/>
                  <a:gd name="connsiteY82" fmla="*/ 1448892 h 2274863"/>
                  <a:gd name="connsiteX83" fmla="*/ 892637 w 2393209"/>
                  <a:gd name="connsiteY83" fmla="*/ 1487422 h 2274863"/>
                  <a:gd name="connsiteX84" fmla="*/ 914349 w 2393209"/>
                  <a:gd name="connsiteY84" fmla="*/ 1510663 h 2274863"/>
                  <a:gd name="connsiteX85" fmla="*/ 948293 w 2393209"/>
                  <a:gd name="connsiteY85" fmla="*/ 1547054 h 2274863"/>
                  <a:gd name="connsiteX86" fmla="*/ 970311 w 2393209"/>
                  <a:gd name="connsiteY86" fmla="*/ 1570295 h 2274863"/>
                  <a:gd name="connsiteX87" fmla="*/ 1002726 w 2393209"/>
                  <a:gd name="connsiteY87" fmla="*/ 1604239 h 2274863"/>
                  <a:gd name="connsiteX88" fmla="*/ 1024744 w 2393209"/>
                  <a:gd name="connsiteY88" fmla="*/ 1626869 h 2274863"/>
                  <a:gd name="connsiteX89" fmla="*/ 1055324 w 2393209"/>
                  <a:gd name="connsiteY89" fmla="*/ 1657449 h 2274863"/>
                  <a:gd name="connsiteX90" fmla="*/ 1077342 w 2393209"/>
                  <a:gd name="connsiteY90" fmla="*/ 1679772 h 2274863"/>
                  <a:gd name="connsiteX91" fmla="*/ 1107922 w 2393209"/>
                  <a:gd name="connsiteY91" fmla="*/ 1710352 h 2274863"/>
                  <a:gd name="connsiteX92" fmla="*/ 1129328 w 2393209"/>
                  <a:gd name="connsiteY92" fmla="*/ 1732064 h 2274863"/>
                  <a:gd name="connsiteX93" fmla="*/ 1157462 w 2393209"/>
                  <a:gd name="connsiteY93" fmla="*/ 1759587 h 2274863"/>
                  <a:gd name="connsiteX94" fmla="*/ 1178256 w 2393209"/>
                  <a:gd name="connsiteY94" fmla="*/ 1780381 h 2274863"/>
                  <a:gd name="connsiteX95" fmla="*/ 1203944 w 2393209"/>
                  <a:gd name="connsiteY95" fmla="*/ 1805457 h 2274863"/>
                  <a:gd name="connsiteX96" fmla="*/ 1224738 w 2393209"/>
                  <a:gd name="connsiteY96" fmla="*/ 1825334 h 2274863"/>
                  <a:gd name="connsiteX97" fmla="*/ 1248591 w 2393209"/>
                  <a:gd name="connsiteY97" fmla="*/ 1848576 h 2274863"/>
                  <a:gd name="connsiteX98" fmla="*/ 1267856 w 2393209"/>
                  <a:gd name="connsiteY98" fmla="*/ 1866618 h 2274863"/>
                  <a:gd name="connsiteX99" fmla="*/ 1289874 w 2393209"/>
                  <a:gd name="connsiteY99" fmla="*/ 1887718 h 2274863"/>
                  <a:gd name="connsiteX100" fmla="*/ 1308529 w 2393209"/>
                  <a:gd name="connsiteY100" fmla="*/ 1905148 h 2274863"/>
                  <a:gd name="connsiteX101" fmla="*/ 1328099 w 2393209"/>
                  <a:gd name="connsiteY101" fmla="*/ 1923497 h 2274863"/>
                  <a:gd name="connsiteX102" fmla="*/ 1345530 w 2393209"/>
                  <a:gd name="connsiteY102" fmla="*/ 1940010 h 2274863"/>
                  <a:gd name="connsiteX103" fmla="*/ 1362655 w 2393209"/>
                  <a:gd name="connsiteY103" fmla="*/ 1955606 h 2274863"/>
                  <a:gd name="connsiteX104" fmla="*/ 1379475 w 2393209"/>
                  <a:gd name="connsiteY104" fmla="*/ 1971202 h 2274863"/>
                  <a:gd name="connsiteX105" fmla="*/ 1393542 w 2393209"/>
                  <a:gd name="connsiteY105" fmla="*/ 1984046 h 2274863"/>
                  <a:gd name="connsiteX106" fmla="*/ 1408832 w 2393209"/>
                  <a:gd name="connsiteY106" fmla="*/ 1997806 h 2274863"/>
                  <a:gd name="connsiteX107" fmla="*/ 1420452 w 2393209"/>
                  <a:gd name="connsiteY107" fmla="*/ 2008204 h 2274863"/>
                  <a:gd name="connsiteX108" fmla="*/ 1436048 w 2393209"/>
                  <a:gd name="connsiteY108" fmla="*/ 2021965 h 2274863"/>
                  <a:gd name="connsiteX109" fmla="*/ 1443081 w 2393209"/>
                  <a:gd name="connsiteY109" fmla="*/ 2028387 h 2274863"/>
                  <a:gd name="connsiteX110" fmla="*/ 1461124 w 2393209"/>
                  <a:gd name="connsiteY110" fmla="*/ 2044289 h 2274863"/>
                  <a:gd name="connsiteX111" fmla="*/ 1480389 w 2393209"/>
                  <a:gd name="connsiteY111" fmla="*/ 2060496 h 227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393209" h="2274863">
                    <a:moveTo>
                      <a:pt x="1485894" y="2064777"/>
                    </a:moveTo>
                    <a:lnTo>
                      <a:pt x="1499655" y="2075786"/>
                    </a:lnTo>
                    <a:lnTo>
                      <a:pt x="1508829" y="2082514"/>
                    </a:lnTo>
                    <a:lnTo>
                      <a:pt x="1521978" y="2092605"/>
                    </a:lnTo>
                    <a:lnTo>
                      <a:pt x="1532070" y="2099945"/>
                    </a:lnTo>
                    <a:lnTo>
                      <a:pt x="1545525" y="2109119"/>
                    </a:lnTo>
                    <a:lnTo>
                      <a:pt x="1556534" y="2116764"/>
                    </a:lnTo>
                    <a:lnTo>
                      <a:pt x="1570295" y="2125938"/>
                    </a:lnTo>
                    <a:lnTo>
                      <a:pt x="1581916" y="2133583"/>
                    </a:lnTo>
                    <a:lnTo>
                      <a:pt x="1596289" y="2142145"/>
                    </a:lnTo>
                    <a:lnTo>
                      <a:pt x="1608521" y="2149790"/>
                    </a:lnTo>
                    <a:lnTo>
                      <a:pt x="1623199" y="2158353"/>
                    </a:lnTo>
                    <a:lnTo>
                      <a:pt x="1636043" y="2165693"/>
                    </a:lnTo>
                    <a:lnTo>
                      <a:pt x="1652250" y="2174255"/>
                    </a:lnTo>
                    <a:lnTo>
                      <a:pt x="1664482" y="2180983"/>
                    </a:lnTo>
                    <a:lnTo>
                      <a:pt x="1692616" y="2194743"/>
                    </a:lnTo>
                    <a:lnTo>
                      <a:pt x="1705459" y="2200553"/>
                    </a:lnTo>
                    <a:cubicBezTo>
                      <a:pt x="1710965" y="2203306"/>
                      <a:pt x="1716775" y="2206058"/>
                      <a:pt x="1722890" y="2208505"/>
                    </a:cubicBezTo>
                    <a:lnTo>
                      <a:pt x="1737569" y="2214621"/>
                    </a:lnTo>
                    <a:lnTo>
                      <a:pt x="1753471" y="2221348"/>
                    </a:lnTo>
                    <a:lnTo>
                      <a:pt x="1769373" y="2227158"/>
                    </a:lnTo>
                    <a:lnTo>
                      <a:pt x="1784968" y="2232968"/>
                    </a:lnTo>
                    <a:lnTo>
                      <a:pt x="1801482" y="2238474"/>
                    </a:lnTo>
                    <a:lnTo>
                      <a:pt x="1817383" y="2243366"/>
                    </a:lnTo>
                    <a:lnTo>
                      <a:pt x="1834203" y="2248259"/>
                    </a:lnTo>
                    <a:lnTo>
                      <a:pt x="1850104" y="2252540"/>
                    </a:lnTo>
                    <a:lnTo>
                      <a:pt x="1867535" y="2257127"/>
                    </a:lnTo>
                    <a:lnTo>
                      <a:pt x="1883131" y="2260491"/>
                    </a:lnTo>
                    <a:lnTo>
                      <a:pt x="1901174" y="2264161"/>
                    </a:lnTo>
                    <a:lnTo>
                      <a:pt x="1916769" y="2266913"/>
                    </a:lnTo>
                    <a:lnTo>
                      <a:pt x="1935117" y="2269665"/>
                    </a:lnTo>
                    <a:lnTo>
                      <a:pt x="1950407" y="2271500"/>
                    </a:lnTo>
                    <a:cubicBezTo>
                      <a:pt x="1963863" y="2273028"/>
                      <a:pt x="1977624" y="2273946"/>
                      <a:pt x="1991080" y="2274863"/>
                    </a:cubicBezTo>
                    <a:lnTo>
                      <a:pt x="2002088" y="2274863"/>
                    </a:lnTo>
                    <a:lnTo>
                      <a:pt x="2036644" y="2274863"/>
                    </a:lnTo>
                    <a:lnTo>
                      <a:pt x="2055910" y="2274863"/>
                    </a:lnTo>
                    <a:lnTo>
                      <a:pt x="2071505" y="2274863"/>
                    </a:lnTo>
                    <a:lnTo>
                      <a:pt x="2090771" y="2273028"/>
                    </a:lnTo>
                    <a:lnTo>
                      <a:pt x="2106367" y="2270889"/>
                    </a:lnTo>
                    <a:lnTo>
                      <a:pt x="2125633" y="2267524"/>
                    </a:lnTo>
                    <a:lnTo>
                      <a:pt x="2141534" y="2264466"/>
                    </a:lnTo>
                    <a:lnTo>
                      <a:pt x="2160800" y="2259879"/>
                    </a:lnTo>
                    <a:lnTo>
                      <a:pt x="2176396" y="2255598"/>
                    </a:lnTo>
                    <a:lnTo>
                      <a:pt x="2195661" y="2249788"/>
                    </a:lnTo>
                    <a:lnTo>
                      <a:pt x="2210951" y="2244283"/>
                    </a:lnTo>
                    <a:lnTo>
                      <a:pt x="2230523" y="2236944"/>
                    </a:lnTo>
                    <a:lnTo>
                      <a:pt x="2244895" y="2230522"/>
                    </a:lnTo>
                    <a:lnTo>
                      <a:pt x="2265078" y="2221348"/>
                    </a:lnTo>
                    <a:lnTo>
                      <a:pt x="2276699" y="2214926"/>
                    </a:lnTo>
                    <a:cubicBezTo>
                      <a:pt x="2291072" y="2207587"/>
                      <a:pt x="2305444" y="2199025"/>
                      <a:pt x="2319817" y="2190156"/>
                    </a:cubicBezTo>
                    <a:lnTo>
                      <a:pt x="2330826" y="2183123"/>
                    </a:lnTo>
                    <a:lnTo>
                      <a:pt x="2350397" y="2169056"/>
                    </a:lnTo>
                    <a:lnTo>
                      <a:pt x="2364464" y="2158659"/>
                    </a:lnTo>
                    <a:lnTo>
                      <a:pt x="2382812" y="2143369"/>
                    </a:lnTo>
                    <a:lnTo>
                      <a:pt x="2393210" y="2134806"/>
                    </a:lnTo>
                    <a:cubicBezTo>
                      <a:pt x="2333572" y="2101071"/>
                      <a:pt x="2268288" y="2078480"/>
                      <a:pt x="2200554" y="2068141"/>
                    </a:cubicBezTo>
                    <a:cubicBezTo>
                      <a:pt x="1291709" y="1887412"/>
                      <a:pt x="254122" y="0"/>
                      <a:pt x="254122" y="0"/>
                    </a:cubicBezTo>
                    <a:cubicBezTo>
                      <a:pt x="254122" y="0"/>
                      <a:pt x="317423" y="247394"/>
                      <a:pt x="0" y="198772"/>
                    </a:cubicBezTo>
                    <a:cubicBezTo>
                      <a:pt x="2446" y="205499"/>
                      <a:pt x="5199" y="211921"/>
                      <a:pt x="7951" y="218648"/>
                    </a:cubicBezTo>
                    <a:cubicBezTo>
                      <a:pt x="14679" y="235162"/>
                      <a:pt x="21712" y="251676"/>
                      <a:pt x="29052" y="268188"/>
                    </a:cubicBezTo>
                    <a:cubicBezTo>
                      <a:pt x="33026" y="277668"/>
                      <a:pt x="37308" y="286843"/>
                      <a:pt x="41590" y="296323"/>
                    </a:cubicBezTo>
                    <a:cubicBezTo>
                      <a:pt x="49540" y="313447"/>
                      <a:pt x="57185" y="330266"/>
                      <a:pt x="65442" y="347391"/>
                    </a:cubicBezTo>
                    <a:cubicBezTo>
                      <a:pt x="69723" y="356260"/>
                      <a:pt x="74310" y="365128"/>
                      <a:pt x="78591" y="373691"/>
                    </a:cubicBezTo>
                    <a:cubicBezTo>
                      <a:pt x="87154" y="391427"/>
                      <a:pt x="96022" y="408858"/>
                      <a:pt x="105196" y="426595"/>
                    </a:cubicBezTo>
                    <a:cubicBezTo>
                      <a:pt x="109477" y="434545"/>
                      <a:pt x="114065" y="442496"/>
                      <a:pt x="118345" y="450752"/>
                    </a:cubicBezTo>
                    <a:cubicBezTo>
                      <a:pt x="128131" y="468795"/>
                      <a:pt x="137917" y="487143"/>
                      <a:pt x="148926" y="505491"/>
                    </a:cubicBezTo>
                    <a:cubicBezTo>
                      <a:pt x="152595" y="512219"/>
                      <a:pt x="156877" y="519253"/>
                      <a:pt x="160852" y="525980"/>
                    </a:cubicBezTo>
                    <a:cubicBezTo>
                      <a:pt x="171861" y="545551"/>
                      <a:pt x="183175" y="564817"/>
                      <a:pt x="194796" y="584388"/>
                    </a:cubicBezTo>
                    <a:lnTo>
                      <a:pt x="203053" y="597843"/>
                    </a:lnTo>
                    <a:cubicBezTo>
                      <a:pt x="293702" y="746079"/>
                      <a:pt x="392740" y="889020"/>
                      <a:pt x="499682" y="1025966"/>
                    </a:cubicBezTo>
                    <a:lnTo>
                      <a:pt x="508243" y="1037282"/>
                    </a:lnTo>
                    <a:lnTo>
                      <a:pt x="552279" y="1092937"/>
                    </a:lnTo>
                    <a:cubicBezTo>
                      <a:pt x="556866" y="1098442"/>
                      <a:pt x="561148" y="1104252"/>
                      <a:pt x="565734" y="1110062"/>
                    </a:cubicBezTo>
                    <a:lnTo>
                      <a:pt x="607324" y="1161132"/>
                    </a:lnTo>
                    <a:lnTo>
                      <a:pt x="624143" y="1181315"/>
                    </a:lnTo>
                    <a:cubicBezTo>
                      <a:pt x="637292" y="1197522"/>
                      <a:pt x="650747" y="1211895"/>
                      <a:pt x="663897" y="1229020"/>
                    </a:cubicBezTo>
                    <a:lnTo>
                      <a:pt x="682551" y="1251038"/>
                    </a:lnTo>
                    <a:lnTo>
                      <a:pt x="721082" y="1295991"/>
                    </a:lnTo>
                    <a:lnTo>
                      <a:pt x="741265" y="1319231"/>
                    </a:lnTo>
                    <a:lnTo>
                      <a:pt x="778879" y="1361738"/>
                    </a:lnTo>
                    <a:cubicBezTo>
                      <a:pt x="785606" y="1369689"/>
                      <a:pt x="792640" y="1377334"/>
                      <a:pt x="799368" y="1384979"/>
                    </a:cubicBezTo>
                    <a:lnTo>
                      <a:pt x="836064" y="1425650"/>
                    </a:lnTo>
                    <a:lnTo>
                      <a:pt x="857164" y="1448892"/>
                    </a:lnTo>
                    <a:cubicBezTo>
                      <a:pt x="869091" y="1462041"/>
                      <a:pt x="880710" y="1474885"/>
                      <a:pt x="892637" y="1487422"/>
                    </a:cubicBezTo>
                    <a:cubicBezTo>
                      <a:pt x="899671" y="1495373"/>
                      <a:pt x="907010" y="1503018"/>
                      <a:pt x="914349" y="1510663"/>
                    </a:cubicBezTo>
                    <a:lnTo>
                      <a:pt x="948293" y="1547054"/>
                    </a:lnTo>
                    <a:lnTo>
                      <a:pt x="970311" y="1570295"/>
                    </a:lnTo>
                    <a:lnTo>
                      <a:pt x="1002726" y="1604239"/>
                    </a:lnTo>
                    <a:lnTo>
                      <a:pt x="1024744" y="1626869"/>
                    </a:lnTo>
                    <a:lnTo>
                      <a:pt x="1055324" y="1657449"/>
                    </a:lnTo>
                    <a:lnTo>
                      <a:pt x="1077342" y="1679772"/>
                    </a:lnTo>
                    <a:lnTo>
                      <a:pt x="1107922" y="1710352"/>
                    </a:lnTo>
                    <a:lnTo>
                      <a:pt x="1129328" y="1732064"/>
                    </a:lnTo>
                    <a:lnTo>
                      <a:pt x="1157462" y="1759587"/>
                    </a:lnTo>
                    <a:lnTo>
                      <a:pt x="1178256" y="1780381"/>
                    </a:lnTo>
                    <a:lnTo>
                      <a:pt x="1203944" y="1805457"/>
                    </a:lnTo>
                    <a:lnTo>
                      <a:pt x="1224738" y="1825334"/>
                    </a:lnTo>
                    <a:lnTo>
                      <a:pt x="1248591" y="1848576"/>
                    </a:lnTo>
                    <a:lnTo>
                      <a:pt x="1267856" y="1866618"/>
                    </a:lnTo>
                    <a:lnTo>
                      <a:pt x="1289874" y="1887718"/>
                    </a:lnTo>
                    <a:lnTo>
                      <a:pt x="1308529" y="1905148"/>
                    </a:lnTo>
                    <a:lnTo>
                      <a:pt x="1328099" y="1923497"/>
                    </a:lnTo>
                    <a:lnTo>
                      <a:pt x="1345530" y="1940010"/>
                    </a:lnTo>
                    <a:lnTo>
                      <a:pt x="1362655" y="1955606"/>
                    </a:lnTo>
                    <a:lnTo>
                      <a:pt x="1379475" y="1971202"/>
                    </a:lnTo>
                    <a:lnTo>
                      <a:pt x="1393542" y="1984046"/>
                    </a:lnTo>
                    <a:lnTo>
                      <a:pt x="1408832" y="1997806"/>
                    </a:lnTo>
                    <a:lnTo>
                      <a:pt x="1420452" y="2008204"/>
                    </a:lnTo>
                    <a:lnTo>
                      <a:pt x="1436048" y="2021965"/>
                    </a:lnTo>
                    <a:lnTo>
                      <a:pt x="1443081" y="2028387"/>
                    </a:lnTo>
                    <a:lnTo>
                      <a:pt x="1461124" y="2044289"/>
                    </a:lnTo>
                    <a:lnTo>
                      <a:pt x="1480389" y="2060496"/>
                    </a:lnTo>
                    <a:close/>
                  </a:path>
                </a:pathLst>
              </a:custGeom>
              <a:solidFill>
                <a:srgbClr val="0176AB">
                  <a:alpha val="40000"/>
                </a:srgbClr>
              </a:solidFill>
              <a:ln w="30569"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EB61DD16-C163-449E-8BA5-2F1162BA4C85}"/>
                  </a:ext>
                </a:extLst>
              </p:cNvPr>
              <p:cNvSpPr/>
              <p:nvPr/>
            </p:nvSpPr>
            <p:spPr>
              <a:xfrm>
                <a:off x="10399452" y="9217006"/>
                <a:ext cx="260987" cy="198382"/>
              </a:xfrm>
              <a:custGeom>
                <a:avLst/>
                <a:gdLst>
                  <a:gd name="connsiteX0" fmla="*/ 132841 w 260987"/>
                  <a:gd name="connsiteY0" fmla="*/ 116158 h 198382"/>
                  <a:gd name="connsiteX1" fmla="*/ 45076 w 260987"/>
                  <a:gd name="connsiteY1" fmla="*/ 101785 h 198382"/>
                  <a:gd name="connsiteX2" fmla="*/ 4098 w 260987"/>
                  <a:gd name="connsiteY2" fmla="*/ 12185 h 198382"/>
                  <a:gd name="connsiteX3" fmla="*/ 91558 w 260987"/>
                  <a:gd name="connsiteY3" fmla="*/ 26863 h 198382"/>
                  <a:gd name="connsiteX4" fmla="*/ 132841 w 260987"/>
                  <a:gd name="connsiteY4" fmla="*/ 116158 h 198382"/>
                  <a:gd name="connsiteX5" fmla="*/ 259138 w 260987"/>
                  <a:gd name="connsiteY5" fmla="*/ 185575 h 198382"/>
                  <a:gd name="connsiteX6" fmla="*/ 195225 w 260987"/>
                  <a:gd name="connsiteY6" fmla="*/ 187716 h 198382"/>
                  <a:gd name="connsiteX7" fmla="*/ 153941 w 260987"/>
                  <a:gd name="connsiteY7" fmla="*/ 130837 h 198382"/>
                  <a:gd name="connsiteX8" fmla="*/ 217549 w 260987"/>
                  <a:gd name="connsiteY8" fmla="*/ 128696 h 198382"/>
                  <a:gd name="connsiteX9" fmla="*/ 260361 w 260987"/>
                  <a:gd name="connsiteY9" fmla="*/ 185575 h 19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87" h="198382">
                    <a:moveTo>
                      <a:pt x="132841" y="116158"/>
                    </a:moveTo>
                    <a:cubicBezTo>
                      <a:pt x="119692" y="136646"/>
                      <a:pt x="80549" y="130531"/>
                      <a:pt x="45076" y="101785"/>
                    </a:cubicBezTo>
                    <a:cubicBezTo>
                      <a:pt x="9603" y="73040"/>
                      <a:pt x="-8745" y="32980"/>
                      <a:pt x="4098" y="12185"/>
                    </a:cubicBezTo>
                    <a:cubicBezTo>
                      <a:pt x="16943" y="-8610"/>
                      <a:pt x="56390" y="-2187"/>
                      <a:pt x="91558" y="26863"/>
                    </a:cubicBezTo>
                    <a:cubicBezTo>
                      <a:pt x="126725" y="55915"/>
                      <a:pt x="145074" y="95669"/>
                      <a:pt x="132841" y="116158"/>
                    </a:cubicBezTo>
                    <a:close/>
                    <a:moveTo>
                      <a:pt x="259138" y="185575"/>
                    </a:moveTo>
                    <a:cubicBezTo>
                      <a:pt x="252716" y="201477"/>
                      <a:pt x="224582" y="203006"/>
                      <a:pt x="195225" y="187716"/>
                    </a:cubicBezTo>
                    <a:cubicBezTo>
                      <a:pt x="165868" y="172425"/>
                      <a:pt x="147826" y="147044"/>
                      <a:pt x="153941" y="130837"/>
                    </a:cubicBezTo>
                    <a:cubicBezTo>
                      <a:pt x="160058" y="114629"/>
                      <a:pt x="188497" y="113406"/>
                      <a:pt x="217549" y="128696"/>
                    </a:cubicBezTo>
                    <a:cubicBezTo>
                      <a:pt x="246599" y="143986"/>
                      <a:pt x="264643" y="169367"/>
                      <a:pt x="260361" y="185575"/>
                    </a:cubicBezTo>
                    <a:close/>
                  </a:path>
                </a:pathLst>
              </a:custGeom>
              <a:solidFill>
                <a:srgbClr val="F9A56A"/>
              </a:solidFill>
              <a:ln w="30569"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2B0E7205-6AF3-4771-BDFB-5A25939CBEFB}"/>
                  </a:ext>
                </a:extLst>
              </p:cNvPr>
              <p:cNvSpPr/>
              <p:nvPr/>
            </p:nvSpPr>
            <p:spPr>
              <a:xfrm>
                <a:off x="9999892" y="8947241"/>
                <a:ext cx="1986797" cy="1918909"/>
              </a:xfrm>
              <a:custGeom>
                <a:avLst/>
                <a:gdLst>
                  <a:gd name="connsiteX0" fmla="*/ 0 w 1986797"/>
                  <a:gd name="connsiteY0" fmla="*/ 0 h 1918909"/>
                  <a:gd name="connsiteX1" fmla="*/ 204276 w 1986797"/>
                  <a:gd name="connsiteY1" fmla="*/ 91741 h 1918909"/>
                  <a:gd name="connsiteX2" fmla="*/ 409469 w 1986797"/>
                  <a:gd name="connsiteY2" fmla="*/ 181647 h 1918909"/>
                  <a:gd name="connsiteX3" fmla="*/ 512219 w 1986797"/>
                  <a:gd name="connsiteY3" fmla="*/ 225376 h 1918909"/>
                  <a:gd name="connsiteX4" fmla="*/ 615579 w 1986797"/>
                  <a:gd name="connsiteY4" fmla="*/ 267882 h 1918909"/>
                  <a:gd name="connsiteX5" fmla="*/ 719858 w 1986797"/>
                  <a:gd name="connsiteY5" fmla="*/ 307637 h 1918909"/>
                  <a:gd name="connsiteX6" fmla="*/ 772151 w 1986797"/>
                  <a:gd name="connsiteY6" fmla="*/ 325679 h 1918909"/>
                  <a:gd name="connsiteX7" fmla="*/ 824443 w 1986797"/>
                  <a:gd name="connsiteY7" fmla="*/ 341276 h 1918909"/>
                  <a:gd name="connsiteX8" fmla="*/ 831782 w 1986797"/>
                  <a:gd name="connsiteY8" fmla="*/ 343722 h 1918909"/>
                  <a:gd name="connsiteX9" fmla="*/ 835451 w 1986797"/>
                  <a:gd name="connsiteY9" fmla="*/ 349532 h 1918909"/>
                  <a:gd name="connsiteX10" fmla="*/ 964500 w 1986797"/>
                  <a:gd name="connsiteY10" fmla="*/ 555948 h 1918909"/>
                  <a:gd name="connsiteX11" fmla="*/ 1030553 w 1986797"/>
                  <a:gd name="connsiteY11" fmla="*/ 658086 h 1918909"/>
                  <a:gd name="connsiteX12" fmla="*/ 1097524 w 1986797"/>
                  <a:gd name="connsiteY12" fmla="*/ 759613 h 1918909"/>
                  <a:gd name="connsiteX13" fmla="*/ 1165412 w 1986797"/>
                  <a:gd name="connsiteY13" fmla="*/ 860527 h 1918909"/>
                  <a:gd name="connsiteX14" fmla="*/ 1234218 w 1986797"/>
                  <a:gd name="connsiteY14" fmla="*/ 961137 h 1918909"/>
                  <a:gd name="connsiteX15" fmla="*/ 1303941 w 1986797"/>
                  <a:gd name="connsiteY15" fmla="*/ 1060828 h 1918909"/>
                  <a:gd name="connsiteX16" fmla="*/ 1374275 w 1986797"/>
                  <a:gd name="connsiteY16" fmla="*/ 1159908 h 1918909"/>
                  <a:gd name="connsiteX17" fmla="*/ 1446139 w 1986797"/>
                  <a:gd name="connsiteY17" fmla="*/ 1258376 h 1918909"/>
                  <a:gd name="connsiteX18" fmla="*/ 1518920 w 1986797"/>
                  <a:gd name="connsiteY18" fmla="*/ 1355621 h 1918909"/>
                  <a:gd name="connsiteX19" fmla="*/ 1592924 w 1986797"/>
                  <a:gd name="connsiteY19" fmla="*/ 1452255 h 1918909"/>
                  <a:gd name="connsiteX20" fmla="*/ 1669069 w 1986797"/>
                  <a:gd name="connsiteY20" fmla="*/ 1549806 h 1918909"/>
                  <a:gd name="connsiteX21" fmla="*/ 1746131 w 1986797"/>
                  <a:gd name="connsiteY21" fmla="*/ 1643688 h 1918909"/>
                  <a:gd name="connsiteX22" fmla="*/ 1824416 w 1986797"/>
                  <a:gd name="connsiteY22" fmla="*/ 1736957 h 1918909"/>
                  <a:gd name="connsiteX23" fmla="*/ 1904842 w 1986797"/>
                  <a:gd name="connsiteY23" fmla="*/ 1828698 h 1918909"/>
                  <a:gd name="connsiteX24" fmla="*/ 1986798 w 1986797"/>
                  <a:gd name="connsiteY24" fmla="*/ 1918910 h 1918909"/>
                  <a:gd name="connsiteX25" fmla="*/ 1899032 w 1986797"/>
                  <a:gd name="connsiteY25" fmla="*/ 1833897 h 1918909"/>
                  <a:gd name="connsiteX26" fmla="*/ 1814019 w 1986797"/>
                  <a:gd name="connsiteY26" fmla="*/ 1746437 h 1918909"/>
                  <a:gd name="connsiteX27" fmla="*/ 1730535 w 1986797"/>
                  <a:gd name="connsiteY27" fmla="*/ 1657143 h 1918909"/>
                  <a:gd name="connsiteX28" fmla="*/ 1649803 w 1986797"/>
                  <a:gd name="connsiteY28" fmla="*/ 1565402 h 1918909"/>
                  <a:gd name="connsiteX29" fmla="*/ 1571212 w 1986797"/>
                  <a:gd name="connsiteY29" fmla="*/ 1471827 h 1918909"/>
                  <a:gd name="connsiteX30" fmla="*/ 1494456 w 1986797"/>
                  <a:gd name="connsiteY30" fmla="*/ 1376722 h 1918909"/>
                  <a:gd name="connsiteX31" fmla="*/ 1418923 w 1986797"/>
                  <a:gd name="connsiteY31" fmla="*/ 1280700 h 1918909"/>
                  <a:gd name="connsiteX32" fmla="*/ 1344307 w 1986797"/>
                  <a:gd name="connsiteY32" fmla="*/ 1182843 h 1918909"/>
                  <a:gd name="connsiteX33" fmla="*/ 1271526 w 1986797"/>
                  <a:gd name="connsiteY33" fmla="*/ 1083458 h 1918909"/>
                  <a:gd name="connsiteX34" fmla="*/ 1200886 w 1986797"/>
                  <a:gd name="connsiteY34" fmla="*/ 983766 h 1918909"/>
                  <a:gd name="connsiteX35" fmla="*/ 1131469 w 1986797"/>
                  <a:gd name="connsiteY35" fmla="*/ 883462 h 1918909"/>
                  <a:gd name="connsiteX36" fmla="*/ 1063274 w 1986797"/>
                  <a:gd name="connsiteY36" fmla="*/ 781937 h 1918909"/>
                  <a:gd name="connsiteX37" fmla="*/ 996610 w 1986797"/>
                  <a:gd name="connsiteY37" fmla="*/ 679798 h 1918909"/>
                  <a:gd name="connsiteX38" fmla="*/ 930862 w 1986797"/>
                  <a:gd name="connsiteY38" fmla="*/ 576743 h 1918909"/>
                  <a:gd name="connsiteX39" fmla="*/ 866644 w 1986797"/>
                  <a:gd name="connsiteY39" fmla="*/ 472770 h 1918909"/>
                  <a:gd name="connsiteX40" fmla="*/ 805483 w 1986797"/>
                  <a:gd name="connsiteY40" fmla="*/ 367574 h 1918909"/>
                  <a:gd name="connsiteX41" fmla="*/ 816492 w 1986797"/>
                  <a:gd name="connsiteY41" fmla="*/ 375830 h 1918909"/>
                  <a:gd name="connsiteX42" fmla="*/ 762059 w 1986797"/>
                  <a:gd name="connsiteY42" fmla="*/ 358706 h 1918909"/>
                  <a:gd name="connsiteX43" fmla="*/ 708850 w 1986797"/>
                  <a:gd name="connsiteY43" fmla="*/ 339135 h 1918909"/>
                  <a:gd name="connsiteX44" fmla="*/ 604877 w 1986797"/>
                  <a:gd name="connsiteY44" fmla="*/ 296323 h 1918909"/>
                  <a:gd name="connsiteX45" fmla="*/ 502127 w 1986797"/>
                  <a:gd name="connsiteY45" fmla="*/ 250452 h 1918909"/>
                  <a:gd name="connsiteX46" fmla="*/ 400600 w 1986797"/>
                  <a:gd name="connsiteY46" fmla="*/ 203052 h 1918909"/>
                  <a:gd name="connsiteX47" fmla="*/ 299686 w 1986797"/>
                  <a:gd name="connsiteY47" fmla="*/ 153819 h 1918909"/>
                  <a:gd name="connsiteX48" fmla="*/ 199689 w 1986797"/>
                  <a:gd name="connsiteY48" fmla="*/ 103667 h 1918909"/>
                  <a:gd name="connsiteX49" fmla="*/ 98774 w 1986797"/>
                  <a:gd name="connsiteY49" fmla="*/ 51375 h 1918909"/>
                  <a:gd name="connsiteX50" fmla="*/ 0 w 1986797"/>
                  <a:gd name="connsiteY50" fmla="*/ 0 h 191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6797" h="1918909">
                    <a:moveTo>
                      <a:pt x="0" y="0"/>
                    </a:moveTo>
                    <a:lnTo>
                      <a:pt x="204276" y="91741"/>
                    </a:lnTo>
                    <a:lnTo>
                      <a:pt x="409469" y="181647"/>
                    </a:lnTo>
                    <a:lnTo>
                      <a:pt x="512219" y="225376"/>
                    </a:lnTo>
                    <a:cubicBezTo>
                      <a:pt x="546774" y="240055"/>
                      <a:pt x="581024" y="253816"/>
                      <a:pt x="615579" y="267882"/>
                    </a:cubicBezTo>
                    <a:cubicBezTo>
                      <a:pt x="650135" y="281950"/>
                      <a:pt x="684997" y="295099"/>
                      <a:pt x="719858" y="307637"/>
                    </a:cubicBezTo>
                    <a:cubicBezTo>
                      <a:pt x="736983" y="314365"/>
                      <a:pt x="754720" y="319563"/>
                      <a:pt x="772151" y="325679"/>
                    </a:cubicBezTo>
                    <a:cubicBezTo>
                      <a:pt x="789581" y="331796"/>
                      <a:pt x="807012" y="336076"/>
                      <a:pt x="824443" y="341276"/>
                    </a:cubicBezTo>
                    <a:lnTo>
                      <a:pt x="831782" y="343722"/>
                    </a:lnTo>
                    <a:lnTo>
                      <a:pt x="835451" y="349532"/>
                    </a:lnTo>
                    <a:cubicBezTo>
                      <a:pt x="877346" y="418949"/>
                      <a:pt x="920770" y="487449"/>
                      <a:pt x="964500" y="555948"/>
                    </a:cubicBezTo>
                    <a:cubicBezTo>
                      <a:pt x="986213" y="590198"/>
                      <a:pt x="1008536" y="624143"/>
                      <a:pt x="1030553" y="658086"/>
                    </a:cubicBezTo>
                    <a:cubicBezTo>
                      <a:pt x="1052571" y="692031"/>
                      <a:pt x="1075200" y="725668"/>
                      <a:pt x="1097524" y="759613"/>
                    </a:cubicBezTo>
                    <a:lnTo>
                      <a:pt x="1165412" y="860527"/>
                    </a:lnTo>
                    <a:cubicBezTo>
                      <a:pt x="1188041" y="894472"/>
                      <a:pt x="1210977" y="927804"/>
                      <a:pt x="1234218" y="961137"/>
                    </a:cubicBezTo>
                    <a:cubicBezTo>
                      <a:pt x="1257459" y="994469"/>
                      <a:pt x="1280088" y="1027801"/>
                      <a:pt x="1303941" y="1060828"/>
                    </a:cubicBezTo>
                    <a:lnTo>
                      <a:pt x="1374275" y="1159908"/>
                    </a:lnTo>
                    <a:lnTo>
                      <a:pt x="1446139" y="1258376"/>
                    </a:lnTo>
                    <a:cubicBezTo>
                      <a:pt x="1469991" y="1291098"/>
                      <a:pt x="1494761" y="1323206"/>
                      <a:pt x="1518920" y="1355621"/>
                    </a:cubicBezTo>
                    <a:cubicBezTo>
                      <a:pt x="1543078" y="1388036"/>
                      <a:pt x="1567848" y="1420757"/>
                      <a:pt x="1592924" y="1452255"/>
                    </a:cubicBezTo>
                    <a:lnTo>
                      <a:pt x="1669069" y="1549806"/>
                    </a:lnTo>
                    <a:lnTo>
                      <a:pt x="1746131" y="1643688"/>
                    </a:lnTo>
                    <a:cubicBezTo>
                      <a:pt x="1771207" y="1675796"/>
                      <a:pt x="1798117" y="1704848"/>
                      <a:pt x="1824416" y="1736957"/>
                    </a:cubicBezTo>
                    <a:cubicBezTo>
                      <a:pt x="1850716" y="1769067"/>
                      <a:pt x="1876709" y="1798117"/>
                      <a:pt x="1904842" y="1828698"/>
                    </a:cubicBezTo>
                    <a:cubicBezTo>
                      <a:pt x="1932976" y="1859278"/>
                      <a:pt x="1959275" y="1889858"/>
                      <a:pt x="1986798" y="1918910"/>
                    </a:cubicBezTo>
                    <a:cubicBezTo>
                      <a:pt x="1956218" y="1890470"/>
                      <a:pt x="1928083" y="1862642"/>
                      <a:pt x="1899032" y="1833897"/>
                    </a:cubicBezTo>
                    <a:cubicBezTo>
                      <a:pt x="1869981" y="1805151"/>
                      <a:pt x="1842153" y="1775794"/>
                      <a:pt x="1814019" y="1746437"/>
                    </a:cubicBezTo>
                    <a:cubicBezTo>
                      <a:pt x="1785886" y="1717080"/>
                      <a:pt x="1757446" y="1688028"/>
                      <a:pt x="1730535" y="1657143"/>
                    </a:cubicBezTo>
                    <a:lnTo>
                      <a:pt x="1649803" y="1565402"/>
                    </a:lnTo>
                    <a:lnTo>
                      <a:pt x="1571212" y="1471827"/>
                    </a:lnTo>
                    <a:cubicBezTo>
                      <a:pt x="1544913" y="1441247"/>
                      <a:pt x="1519531" y="1408526"/>
                      <a:pt x="1494456" y="1376722"/>
                    </a:cubicBezTo>
                    <a:cubicBezTo>
                      <a:pt x="1469380" y="1344918"/>
                      <a:pt x="1443387" y="1313421"/>
                      <a:pt x="1418923" y="1280700"/>
                    </a:cubicBezTo>
                    <a:lnTo>
                      <a:pt x="1344307" y="1182843"/>
                    </a:lnTo>
                    <a:lnTo>
                      <a:pt x="1271526" y="1083458"/>
                    </a:lnTo>
                    <a:cubicBezTo>
                      <a:pt x="1247673" y="1050431"/>
                      <a:pt x="1224432" y="1017098"/>
                      <a:pt x="1200886" y="983766"/>
                    </a:cubicBezTo>
                    <a:cubicBezTo>
                      <a:pt x="1177339" y="950433"/>
                      <a:pt x="1154098" y="917101"/>
                      <a:pt x="1131469" y="883462"/>
                    </a:cubicBezTo>
                    <a:cubicBezTo>
                      <a:pt x="1108839" y="849824"/>
                      <a:pt x="1085292" y="816187"/>
                      <a:pt x="1063274" y="781937"/>
                    </a:cubicBezTo>
                    <a:cubicBezTo>
                      <a:pt x="1041257" y="747686"/>
                      <a:pt x="1018321" y="714049"/>
                      <a:pt x="996610" y="679798"/>
                    </a:cubicBezTo>
                    <a:cubicBezTo>
                      <a:pt x="974897" y="645548"/>
                      <a:pt x="952268" y="611299"/>
                      <a:pt x="930862" y="576743"/>
                    </a:cubicBezTo>
                    <a:cubicBezTo>
                      <a:pt x="909456" y="542187"/>
                      <a:pt x="887744" y="507632"/>
                      <a:pt x="866644" y="472770"/>
                    </a:cubicBezTo>
                    <a:cubicBezTo>
                      <a:pt x="845543" y="437909"/>
                      <a:pt x="824749" y="403047"/>
                      <a:pt x="805483" y="367574"/>
                    </a:cubicBezTo>
                    <a:lnTo>
                      <a:pt x="816492" y="375830"/>
                    </a:lnTo>
                    <a:cubicBezTo>
                      <a:pt x="798450" y="370021"/>
                      <a:pt x="779796" y="365128"/>
                      <a:pt x="762059" y="358706"/>
                    </a:cubicBezTo>
                    <a:cubicBezTo>
                      <a:pt x="744323" y="352284"/>
                      <a:pt x="726281" y="346168"/>
                      <a:pt x="708850" y="339135"/>
                    </a:cubicBezTo>
                    <a:cubicBezTo>
                      <a:pt x="673683" y="325373"/>
                      <a:pt x="639127" y="311000"/>
                      <a:pt x="604877" y="296323"/>
                    </a:cubicBezTo>
                    <a:cubicBezTo>
                      <a:pt x="570626" y="281644"/>
                      <a:pt x="536072" y="265742"/>
                      <a:pt x="502127" y="250452"/>
                    </a:cubicBezTo>
                    <a:cubicBezTo>
                      <a:pt x="468183" y="235162"/>
                      <a:pt x="434545" y="219872"/>
                      <a:pt x="400600" y="203052"/>
                    </a:cubicBezTo>
                    <a:cubicBezTo>
                      <a:pt x="366657" y="186234"/>
                      <a:pt x="333018" y="172472"/>
                      <a:pt x="299686" y="153819"/>
                    </a:cubicBezTo>
                    <a:lnTo>
                      <a:pt x="199689" y="103667"/>
                    </a:lnTo>
                    <a:lnTo>
                      <a:pt x="98774" y="51375"/>
                    </a:lnTo>
                    <a:cubicBezTo>
                      <a:pt x="65747" y="35473"/>
                      <a:pt x="32720" y="17736"/>
                      <a:pt x="0" y="0"/>
                    </a:cubicBezTo>
                    <a:close/>
                  </a:path>
                </a:pathLst>
              </a:custGeom>
              <a:solidFill>
                <a:srgbClr val="0176AB"/>
              </a:solidFill>
              <a:ln w="30569"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F2E32A9D-5921-4C8B-B406-D7A1DECF5F9A}"/>
                  </a:ext>
                </a:extLst>
              </p:cNvPr>
              <p:cNvSpPr/>
              <p:nvPr/>
            </p:nvSpPr>
            <p:spPr>
              <a:xfrm>
                <a:off x="11415450" y="10973487"/>
                <a:ext cx="1233052" cy="1133704"/>
              </a:xfrm>
              <a:custGeom>
                <a:avLst/>
                <a:gdLst>
                  <a:gd name="connsiteX0" fmla="*/ 784995 w 1233052"/>
                  <a:gd name="connsiteY0" fmla="*/ 0 h 1133704"/>
                  <a:gd name="connsiteX1" fmla="*/ 834535 w 1233052"/>
                  <a:gd name="connsiteY1" fmla="*/ 527815 h 1133704"/>
                  <a:gd name="connsiteX2" fmla="*/ 0 w 1233052"/>
                  <a:gd name="connsiteY2" fmla="*/ 806095 h 1133704"/>
                  <a:gd name="connsiteX3" fmla="*/ 87154 w 1233052"/>
                  <a:gd name="connsiteY3" fmla="*/ 884687 h 1133704"/>
                  <a:gd name="connsiteX4" fmla="*/ 1132386 w 1233052"/>
                  <a:gd name="connsiteY4" fmla="*/ 879488 h 1133704"/>
                  <a:gd name="connsiteX5" fmla="*/ 784995 w 1233052"/>
                  <a:gd name="connsiteY5" fmla="*/ 0 h 113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052" h="1133704">
                    <a:moveTo>
                      <a:pt x="784995" y="0"/>
                    </a:moveTo>
                    <a:cubicBezTo>
                      <a:pt x="869091" y="122321"/>
                      <a:pt x="958997" y="324151"/>
                      <a:pt x="834535" y="527815"/>
                    </a:cubicBezTo>
                    <a:cubicBezTo>
                      <a:pt x="675823" y="787441"/>
                      <a:pt x="299992" y="869702"/>
                      <a:pt x="0" y="806095"/>
                    </a:cubicBezTo>
                    <a:cubicBezTo>
                      <a:pt x="38225" y="841263"/>
                      <a:pt x="68194" y="867256"/>
                      <a:pt x="87154" y="884687"/>
                    </a:cubicBezTo>
                    <a:cubicBezTo>
                      <a:pt x="296017" y="1068168"/>
                      <a:pt x="790499" y="1341250"/>
                      <a:pt x="1132386" y="879488"/>
                    </a:cubicBezTo>
                    <a:cubicBezTo>
                      <a:pt x="1431767" y="474606"/>
                      <a:pt x="987436" y="122627"/>
                      <a:pt x="784995" y="0"/>
                    </a:cubicBezTo>
                    <a:close/>
                  </a:path>
                </a:pathLst>
              </a:custGeom>
              <a:solidFill>
                <a:srgbClr val="A3143A"/>
              </a:solidFill>
              <a:ln w="30569"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E5681372-6AF2-49DD-B0C6-AC17CCF8E0F1}"/>
                  </a:ext>
                </a:extLst>
              </p:cNvPr>
              <p:cNvSpPr/>
              <p:nvPr/>
            </p:nvSpPr>
            <p:spPr>
              <a:xfrm>
                <a:off x="11375085" y="10979603"/>
                <a:ext cx="1227804" cy="1118444"/>
              </a:xfrm>
              <a:custGeom>
                <a:avLst/>
                <a:gdLst>
                  <a:gd name="connsiteX0" fmla="*/ 784994 w 1227804"/>
                  <a:gd name="connsiteY0" fmla="*/ 0 h 1118444"/>
                  <a:gd name="connsiteX1" fmla="*/ 834840 w 1227804"/>
                  <a:gd name="connsiteY1" fmla="*/ 527815 h 1118444"/>
                  <a:gd name="connsiteX2" fmla="*/ 0 w 1227804"/>
                  <a:gd name="connsiteY2" fmla="*/ 805789 h 1118444"/>
                  <a:gd name="connsiteX3" fmla="*/ 87153 w 1227804"/>
                  <a:gd name="connsiteY3" fmla="*/ 884381 h 1118444"/>
                  <a:gd name="connsiteX4" fmla="*/ 1126881 w 1227804"/>
                  <a:gd name="connsiteY4" fmla="*/ 855329 h 1118444"/>
                  <a:gd name="connsiteX5" fmla="*/ 784994 w 1227804"/>
                  <a:gd name="connsiteY5" fmla="*/ 0 h 111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7804" h="1118444">
                    <a:moveTo>
                      <a:pt x="784994" y="0"/>
                    </a:moveTo>
                    <a:cubicBezTo>
                      <a:pt x="869090" y="122321"/>
                      <a:pt x="959302" y="324151"/>
                      <a:pt x="834840" y="527815"/>
                    </a:cubicBezTo>
                    <a:cubicBezTo>
                      <a:pt x="675822" y="787135"/>
                      <a:pt x="299992" y="869396"/>
                      <a:pt x="0" y="805789"/>
                    </a:cubicBezTo>
                    <a:cubicBezTo>
                      <a:pt x="38530" y="841263"/>
                      <a:pt x="68193" y="866950"/>
                      <a:pt x="87153" y="884381"/>
                    </a:cubicBezTo>
                    <a:cubicBezTo>
                      <a:pt x="296322" y="1067862"/>
                      <a:pt x="784688" y="1317091"/>
                      <a:pt x="1126881" y="855329"/>
                    </a:cubicBezTo>
                    <a:cubicBezTo>
                      <a:pt x="1425344" y="450447"/>
                      <a:pt x="986213" y="122321"/>
                      <a:pt x="784994" y="0"/>
                    </a:cubicBezTo>
                    <a:close/>
                  </a:path>
                </a:pathLst>
              </a:custGeom>
              <a:solidFill>
                <a:srgbClr val="DC3258"/>
              </a:solidFill>
              <a:ln w="30569"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7BB0E8BE-8C36-4F92-98E5-EBD4F771D74E}"/>
                  </a:ext>
                </a:extLst>
              </p:cNvPr>
              <p:cNvSpPr/>
              <p:nvPr/>
            </p:nvSpPr>
            <p:spPr>
              <a:xfrm>
                <a:off x="11375085" y="10978380"/>
                <a:ext cx="1081467" cy="1118319"/>
              </a:xfrm>
              <a:custGeom>
                <a:avLst/>
                <a:gdLst>
                  <a:gd name="connsiteX0" fmla="*/ 834840 w 1081467"/>
                  <a:gd name="connsiteY0" fmla="*/ 527815 h 1118319"/>
                  <a:gd name="connsiteX1" fmla="*/ 0 w 1081467"/>
                  <a:gd name="connsiteY1" fmla="*/ 805789 h 1118319"/>
                  <a:gd name="connsiteX2" fmla="*/ 87153 w 1081467"/>
                  <a:gd name="connsiteY2" fmla="*/ 884381 h 1118319"/>
                  <a:gd name="connsiteX3" fmla="*/ 633010 w 1081467"/>
                  <a:gd name="connsiteY3" fmla="*/ 1118319 h 1118319"/>
                  <a:gd name="connsiteX4" fmla="*/ 889579 w 1081467"/>
                  <a:gd name="connsiteY4" fmla="*/ 770622 h 1118319"/>
                  <a:gd name="connsiteX5" fmla="*/ 1060522 w 1081467"/>
                  <a:gd name="connsiteY5" fmla="*/ 218037 h 1118319"/>
                  <a:gd name="connsiteX6" fmla="*/ 785300 w 1081467"/>
                  <a:gd name="connsiteY6" fmla="*/ 0 h 1118319"/>
                  <a:gd name="connsiteX7" fmla="*/ 834840 w 1081467"/>
                  <a:gd name="connsiteY7" fmla="*/ 527815 h 111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1467" h="1118319">
                    <a:moveTo>
                      <a:pt x="834840" y="527815"/>
                    </a:moveTo>
                    <a:cubicBezTo>
                      <a:pt x="675822" y="787136"/>
                      <a:pt x="299992" y="869397"/>
                      <a:pt x="0" y="805789"/>
                    </a:cubicBezTo>
                    <a:cubicBezTo>
                      <a:pt x="38530" y="841263"/>
                      <a:pt x="68193" y="866950"/>
                      <a:pt x="87153" y="884381"/>
                    </a:cubicBezTo>
                    <a:cubicBezTo>
                      <a:pt x="205498" y="988353"/>
                      <a:pt x="413138" y="1112815"/>
                      <a:pt x="633010" y="1118319"/>
                    </a:cubicBezTo>
                    <a:cubicBezTo>
                      <a:pt x="620778" y="1052878"/>
                      <a:pt x="713743" y="937590"/>
                      <a:pt x="889579" y="770622"/>
                    </a:cubicBezTo>
                    <a:cubicBezTo>
                      <a:pt x="1112203" y="559007"/>
                      <a:pt x="1095996" y="340664"/>
                      <a:pt x="1060522" y="218037"/>
                    </a:cubicBezTo>
                    <a:cubicBezTo>
                      <a:pt x="978754" y="133588"/>
                      <a:pt x="886217" y="60279"/>
                      <a:pt x="785300" y="0"/>
                    </a:cubicBezTo>
                    <a:cubicBezTo>
                      <a:pt x="869090" y="123238"/>
                      <a:pt x="959302" y="325374"/>
                      <a:pt x="834840" y="527815"/>
                    </a:cubicBezTo>
                    <a:close/>
                  </a:path>
                </a:pathLst>
              </a:custGeom>
              <a:solidFill>
                <a:srgbClr val="DC3258">
                  <a:alpha val="50000"/>
                </a:srgbClr>
              </a:solidFill>
              <a:ln w="30569"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99F8A1CD-4C60-4AB7-824A-4A9A0994BBAE}"/>
                  </a:ext>
                </a:extLst>
              </p:cNvPr>
              <p:cNvSpPr/>
              <p:nvPr/>
            </p:nvSpPr>
            <p:spPr>
              <a:xfrm>
                <a:off x="11400160" y="10878689"/>
                <a:ext cx="981315" cy="1050149"/>
              </a:xfrm>
              <a:custGeom>
                <a:avLst/>
                <a:gdLst>
                  <a:gd name="connsiteX0" fmla="*/ 874289 w 981315"/>
                  <a:gd name="connsiteY0" fmla="*/ 714354 h 1050149"/>
                  <a:gd name="connsiteX1" fmla="*/ 638822 w 981315"/>
                  <a:gd name="connsiteY1" fmla="*/ 0 h 1050149"/>
                  <a:gd name="connsiteX2" fmla="*/ 703345 w 981315"/>
                  <a:gd name="connsiteY2" fmla="*/ 570015 h 1050149"/>
                  <a:gd name="connsiteX3" fmla="*/ 292347 w 981315"/>
                  <a:gd name="connsiteY3" fmla="*/ 840956 h 1050149"/>
                  <a:gd name="connsiteX4" fmla="*/ 274490 w 981315"/>
                  <a:gd name="connsiteY4" fmla="*/ 880345 h 1050149"/>
                  <a:gd name="connsiteX5" fmla="*/ 261767 w 981315"/>
                  <a:gd name="connsiteY5" fmla="*/ 882240 h 1050149"/>
                  <a:gd name="connsiteX6" fmla="*/ 202747 w 981315"/>
                  <a:gd name="connsiteY6" fmla="*/ 870007 h 1050149"/>
                  <a:gd name="connsiteX7" fmla="*/ 202747 w 981315"/>
                  <a:gd name="connsiteY7" fmla="*/ 873371 h 1050149"/>
                  <a:gd name="connsiteX8" fmla="*/ 0 w 981315"/>
                  <a:gd name="connsiteY8" fmla="*/ 926887 h 1050149"/>
                  <a:gd name="connsiteX9" fmla="*/ 874289 w 981315"/>
                  <a:gd name="connsiteY9" fmla="*/ 714354 h 10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1315" h="1050149">
                    <a:moveTo>
                      <a:pt x="874289" y="714354"/>
                    </a:moveTo>
                    <a:cubicBezTo>
                      <a:pt x="1124436" y="375830"/>
                      <a:pt x="890496" y="64218"/>
                      <a:pt x="638822" y="0"/>
                    </a:cubicBezTo>
                    <a:cubicBezTo>
                      <a:pt x="788971" y="161464"/>
                      <a:pt x="889579" y="318340"/>
                      <a:pt x="703345" y="570015"/>
                    </a:cubicBezTo>
                    <a:cubicBezTo>
                      <a:pt x="576132" y="742182"/>
                      <a:pt x="433016" y="820467"/>
                      <a:pt x="292347" y="840956"/>
                    </a:cubicBezTo>
                    <a:cubicBezTo>
                      <a:pt x="298293" y="856765"/>
                      <a:pt x="290298" y="874399"/>
                      <a:pt x="274490" y="880345"/>
                    </a:cubicBezTo>
                    <a:cubicBezTo>
                      <a:pt x="270432" y="881871"/>
                      <a:pt x="266094" y="882517"/>
                      <a:pt x="261767" y="882240"/>
                    </a:cubicBezTo>
                    <a:cubicBezTo>
                      <a:pt x="241890" y="878876"/>
                      <a:pt x="222013" y="874594"/>
                      <a:pt x="202747" y="870007"/>
                    </a:cubicBezTo>
                    <a:lnTo>
                      <a:pt x="202747" y="873371"/>
                    </a:lnTo>
                    <a:lnTo>
                      <a:pt x="0" y="926887"/>
                    </a:lnTo>
                    <a:cubicBezTo>
                      <a:pt x="232410" y="1101806"/>
                      <a:pt x="560841" y="1138196"/>
                      <a:pt x="874289" y="714354"/>
                    </a:cubicBezTo>
                    <a:close/>
                  </a:path>
                </a:pathLst>
              </a:custGeom>
              <a:solidFill>
                <a:srgbClr val="80BBD5"/>
              </a:solidFill>
              <a:ln w="30569"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CF5CBA44-75EB-4A70-ADBB-5554FD438281}"/>
                  </a:ext>
                </a:extLst>
              </p:cNvPr>
              <p:cNvSpPr/>
              <p:nvPr/>
            </p:nvSpPr>
            <p:spPr>
              <a:xfrm>
                <a:off x="11137476" y="10828231"/>
                <a:ext cx="1151788" cy="1050228"/>
              </a:xfrm>
              <a:custGeom>
                <a:avLst/>
                <a:gdLst>
                  <a:gd name="connsiteX0" fmla="*/ 0 w 1151788"/>
                  <a:gd name="connsiteY0" fmla="*/ 728728 h 1050228"/>
                  <a:gd name="connsiteX1" fmla="*/ 277057 w 1151788"/>
                  <a:gd name="connsiteY1" fmla="*/ 993246 h 1050228"/>
                  <a:gd name="connsiteX2" fmla="*/ 1044621 w 1151788"/>
                  <a:gd name="connsiteY2" fmla="*/ 714355 h 1050228"/>
                  <a:gd name="connsiteX3" fmla="*/ 1075201 w 1151788"/>
                  <a:gd name="connsiteY3" fmla="*/ 184094 h 1050228"/>
                  <a:gd name="connsiteX4" fmla="*/ 999362 w 1151788"/>
                  <a:gd name="connsiteY4" fmla="*/ 137000 h 1050228"/>
                  <a:gd name="connsiteX5" fmla="*/ 818326 w 1151788"/>
                  <a:gd name="connsiteY5" fmla="*/ 2447 h 1050228"/>
                  <a:gd name="connsiteX6" fmla="*/ 809459 w 1151788"/>
                  <a:gd name="connsiteY6" fmla="*/ 0 h 1050228"/>
                  <a:gd name="connsiteX7" fmla="*/ 874289 w 1151788"/>
                  <a:gd name="connsiteY7" fmla="*/ 570016 h 1050228"/>
                  <a:gd name="connsiteX8" fmla="*/ 0 w 1151788"/>
                  <a:gd name="connsiteY8" fmla="*/ 728728 h 105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1788" h="1050228">
                    <a:moveTo>
                      <a:pt x="0" y="728728"/>
                    </a:moveTo>
                    <a:cubicBezTo>
                      <a:pt x="117123" y="845849"/>
                      <a:pt x="214062" y="937285"/>
                      <a:pt x="277057" y="993246"/>
                    </a:cubicBezTo>
                    <a:cubicBezTo>
                      <a:pt x="497541" y="1102724"/>
                      <a:pt x="776433" y="1077036"/>
                      <a:pt x="1044621" y="714355"/>
                    </a:cubicBezTo>
                    <a:cubicBezTo>
                      <a:pt x="1193853" y="512525"/>
                      <a:pt x="1170918" y="320175"/>
                      <a:pt x="1075201" y="184094"/>
                    </a:cubicBezTo>
                    <a:cubicBezTo>
                      <a:pt x="1046762" y="165439"/>
                      <a:pt x="1021075" y="149844"/>
                      <a:pt x="999362" y="137000"/>
                    </a:cubicBezTo>
                    <a:cubicBezTo>
                      <a:pt x="934974" y="97861"/>
                      <a:pt x="874368" y="52815"/>
                      <a:pt x="818326" y="2447"/>
                    </a:cubicBezTo>
                    <a:lnTo>
                      <a:pt x="809459" y="0"/>
                    </a:lnTo>
                    <a:cubicBezTo>
                      <a:pt x="959914" y="161464"/>
                      <a:pt x="1060522" y="318340"/>
                      <a:pt x="874289" y="570016"/>
                    </a:cubicBezTo>
                    <a:cubicBezTo>
                      <a:pt x="592645" y="948905"/>
                      <a:pt x="237303" y="872760"/>
                      <a:pt x="0" y="728728"/>
                    </a:cubicBezTo>
                    <a:close/>
                  </a:path>
                </a:pathLst>
              </a:custGeom>
              <a:solidFill>
                <a:srgbClr val="0176AB">
                  <a:alpha val="40000"/>
                </a:srgbClr>
              </a:solidFill>
              <a:ln w="30569"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6D7D78DB-B60E-4D7A-87CB-3B5DAA0A0DEB}"/>
                  </a:ext>
                </a:extLst>
              </p:cNvPr>
              <p:cNvSpPr/>
              <p:nvPr/>
            </p:nvSpPr>
            <p:spPr>
              <a:xfrm>
                <a:off x="11094052" y="10864010"/>
                <a:ext cx="1237023" cy="1050099"/>
              </a:xfrm>
              <a:custGeom>
                <a:avLst/>
                <a:gdLst>
                  <a:gd name="connsiteX0" fmla="*/ 1129939 w 1237023"/>
                  <a:gd name="connsiteY0" fmla="*/ 714354 h 1050099"/>
                  <a:gd name="connsiteX1" fmla="*/ 894472 w 1237023"/>
                  <a:gd name="connsiteY1" fmla="*/ 0 h 1050099"/>
                  <a:gd name="connsiteX2" fmla="*/ 959302 w 1237023"/>
                  <a:gd name="connsiteY2" fmla="*/ 570016 h 1050099"/>
                  <a:gd name="connsiteX3" fmla="*/ 0 w 1237023"/>
                  <a:gd name="connsiteY3" fmla="*/ 670319 h 1050099"/>
                  <a:gd name="connsiteX4" fmla="*/ 196325 w 1237023"/>
                  <a:gd name="connsiteY4" fmla="*/ 877041 h 1050099"/>
                  <a:gd name="connsiteX5" fmla="*/ 1129939 w 1237023"/>
                  <a:gd name="connsiteY5" fmla="*/ 714354 h 1050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7023" h="1050099">
                    <a:moveTo>
                      <a:pt x="1129939" y="714354"/>
                    </a:moveTo>
                    <a:cubicBezTo>
                      <a:pt x="1380085" y="375831"/>
                      <a:pt x="1146453" y="64219"/>
                      <a:pt x="894472" y="0"/>
                    </a:cubicBezTo>
                    <a:cubicBezTo>
                      <a:pt x="1044620" y="161464"/>
                      <a:pt x="1145229" y="318034"/>
                      <a:pt x="959302" y="570016"/>
                    </a:cubicBezTo>
                    <a:cubicBezTo>
                      <a:pt x="643102" y="998139"/>
                      <a:pt x="229657" y="845238"/>
                      <a:pt x="0" y="670319"/>
                    </a:cubicBezTo>
                    <a:cubicBezTo>
                      <a:pt x="50762" y="717718"/>
                      <a:pt x="173696" y="856553"/>
                      <a:pt x="196325" y="877041"/>
                    </a:cubicBezTo>
                    <a:cubicBezTo>
                      <a:pt x="429652" y="1091409"/>
                      <a:pt x="788970" y="1176116"/>
                      <a:pt x="1129939" y="714354"/>
                    </a:cubicBezTo>
                    <a:close/>
                  </a:path>
                </a:pathLst>
              </a:custGeom>
              <a:solidFill>
                <a:srgbClr val="FFFFFF"/>
              </a:solidFill>
              <a:ln w="30569"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739A5188-BBC4-46BE-AECB-A193B88BE0CF}"/>
                  </a:ext>
                </a:extLst>
              </p:cNvPr>
              <p:cNvSpPr/>
              <p:nvPr/>
            </p:nvSpPr>
            <p:spPr>
              <a:xfrm>
                <a:off x="11109343" y="10868292"/>
                <a:ext cx="1111831" cy="1048489"/>
              </a:xfrm>
              <a:custGeom>
                <a:avLst/>
                <a:gdLst>
                  <a:gd name="connsiteX0" fmla="*/ 944012 w 1111831"/>
                  <a:gd name="connsiteY0" fmla="*/ 565734 h 1048489"/>
                  <a:gd name="connsiteX1" fmla="*/ 926581 w 1111831"/>
                  <a:gd name="connsiteY1" fmla="*/ 588670 h 1048489"/>
                  <a:gd name="connsiteX2" fmla="*/ 920159 w 1111831"/>
                  <a:gd name="connsiteY2" fmla="*/ 596315 h 1048489"/>
                  <a:gd name="connsiteX3" fmla="*/ 907315 w 1111831"/>
                  <a:gd name="connsiteY3" fmla="*/ 612216 h 1048489"/>
                  <a:gd name="connsiteX4" fmla="*/ 903339 w 1111831"/>
                  <a:gd name="connsiteY4" fmla="*/ 616803 h 1048489"/>
                  <a:gd name="connsiteX5" fmla="*/ 901811 w 1111831"/>
                  <a:gd name="connsiteY5" fmla="*/ 618331 h 1048489"/>
                  <a:gd name="connsiteX6" fmla="*/ 362987 w 1111831"/>
                  <a:gd name="connsiteY6" fmla="*/ 835146 h 1048489"/>
                  <a:gd name="connsiteX7" fmla="*/ 361458 w 1111831"/>
                  <a:gd name="connsiteY7" fmla="*/ 835146 h 1048489"/>
                  <a:gd name="connsiteX8" fmla="*/ 358706 w 1111831"/>
                  <a:gd name="connsiteY8" fmla="*/ 835146 h 1048489"/>
                  <a:gd name="connsiteX9" fmla="*/ 333324 w 1111831"/>
                  <a:gd name="connsiteY9" fmla="*/ 830558 h 1048489"/>
                  <a:gd name="connsiteX10" fmla="*/ 324456 w 1111831"/>
                  <a:gd name="connsiteY10" fmla="*/ 828724 h 1048489"/>
                  <a:gd name="connsiteX11" fmla="*/ 302744 w 1111831"/>
                  <a:gd name="connsiteY11" fmla="*/ 823831 h 1048489"/>
                  <a:gd name="connsiteX12" fmla="*/ 291735 w 1111831"/>
                  <a:gd name="connsiteY12" fmla="*/ 821079 h 1048489"/>
                  <a:gd name="connsiteX13" fmla="*/ 271858 w 1111831"/>
                  <a:gd name="connsiteY13" fmla="*/ 815574 h 1048489"/>
                  <a:gd name="connsiteX14" fmla="*/ 260543 w 1111831"/>
                  <a:gd name="connsiteY14" fmla="*/ 811905 h 1048489"/>
                  <a:gd name="connsiteX15" fmla="*/ 240666 w 1111831"/>
                  <a:gd name="connsiteY15" fmla="*/ 805483 h 1048489"/>
                  <a:gd name="connsiteX16" fmla="*/ 230574 w 1111831"/>
                  <a:gd name="connsiteY16" fmla="*/ 801813 h 1048489"/>
                  <a:gd name="connsiteX17" fmla="*/ 208251 w 1111831"/>
                  <a:gd name="connsiteY17" fmla="*/ 793557 h 1048489"/>
                  <a:gd name="connsiteX18" fmla="*/ 201524 w 1111831"/>
                  <a:gd name="connsiteY18" fmla="*/ 790804 h 1048489"/>
                  <a:gd name="connsiteX19" fmla="*/ 174919 w 1111831"/>
                  <a:gd name="connsiteY19" fmla="*/ 779796 h 1048489"/>
                  <a:gd name="connsiteX20" fmla="*/ 172472 w 1111831"/>
                  <a:gd name="connsiteY20" fmla="*/ 779796 h 1048489"/>
                  <a:gd name="connsiteX21" fmla="*/ 143727 w 1111831"/>
                  <a:gd name="connsiteY21" fmla="*/ 766341 h 1048489"/>
                  <a:gd name="connsiteX22" fmla="*/ 143727 w 1111831"/>
                  <a:gd name="connsiteY22" fmla="*/ 766341 h 1048489"/>
                  <a:gd name="connsiteX23" fmla="*/ 115898 w 1111831"/>
                  <a:gd name="connsiteY23" fmla="*/ 751968 h 1048489"/>
                  <a:gd name="connsiteX24" fmla="*/ 115898 w 1111831"/>
                  <a:gd name="connsiteY24" fmla="*/ 751968 h 1048489"/>
                  <a:gd name="connsiteX25" fmla="*/ 8868 w 1111831"/>
                  <a:gd name="connsiteY25" fmla="*/ 685303 h 1048489"/>
                  <a:gd name="connsiteX26" fmla="*/ 0 w 1111831"/>
                  <a:gd name="connsiteY26" fmla="*/ 681633 h 1048489"/>
                  <a:gd name="connsiteX27" fmla="*/ 183481 w 1111831"/>
                  <a:gd name="connsiteY27" fmla="*/ 875511 h 1048489"/>
                  <a:gd name="connsiteX28" fmla="*/ 870007 w 1111831"/>
                  <a:gd name="connsiteY28" fmla="*/ 956550 h 1048489"/>
                  <a:gd name="connsiteX29" fmla="*/ 747686 w 1111831"/>
                  <a:gd name="connsiteY29" fmla="*/ 949210 h 1048489"/>
                  <a:gd name="connsiteX30" fmla="*/ 824749 w 1111831"/>
                  <a:gd name="connsiteY30" fmla="*/ 802425 h 1048489"/>
                  <a:gd name="connsiteX31" fmla="*/ 1006090 w 1111831"/>
                  <a:gd name="connsiteY31" fmla="*/ 625365 h 1048489"/>
                  <a:gd name="connsiteX32" fmla="*/ 1006090 w 1111831"/>
                  <a:gd name="connsiteY32" fmla="*/ 50762 h 1048489"/>
                  <a:gd name="connsiteX33" fmla="*/ 947070 w 1111831"/>
                  <a:gd name="connsiteY33" fmla="*/ 20182 h 1048489"/>
                  <a:gd name="connsiteX34" fmla="*/ 943400 w 1111831"/>
                  <a:gd name="connsiteY34" fmla="*/ 20182 h 1048489"/>
                  <a:gd name="connsiteX35" fmla="*/ 918630 w 1111831"/>
                  <a:gd name="connsiteY35" fmla="*/ 10702 h 1048489"/>
                  <a:gd name="connsiteX36" fmla="*/ 911902 w 1111831"/>
                  <a:gd name="connsiteY36" fmla="*/ 8562 h 1048489"/>
                  <a:gd name="connsiteX37" fmla="*/ 883156 w 1111831"/>
                  <a:gd name="connsiteY37" fmla="*/ 0 h 1048489"/>
                  <a:gd name="connsiteX38" fmla="*/ 944012 w 1111831"/>
                  <a:gd name="connsiteY38" fmla="*/ 565734 h 104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11831" h="1048489">
                    <a:moveTo>
                      <a:pt x="944012" y="565734"/>
                    </a:moveTo>
                    <a:lnTo>
                      <a:pt x="926581" y="588670"/>
                    </a:lnTo>
                    <a:lnTo>
                      <a:pt x="920159" y="596315"/>
                    </a:lnTo>
                    <a:lnTo>
                      <a:pt x="907315" y="612216"/>
                    </a:lnTo>
                    <a:lnTo>
                      <a:pt x="903339" y="616803"/>
                    </a:lnTo>
                    <a:lnTo>
                      <a:pt x="901811" y="618331"/>
                    </a:lnTo>
                    <a:cubicBezTo>
                      <a:pt x="732091" y="816492"/>
                      <a:pt x="539129" y="862973"/>
                      <a:pt x="362987" y="835146"/>
                    </a:cubicBezTo>
                    <a:lnTo>
                      <a:pt x="361458" y="835146"/>
                    </a:lnTo>
                    <a:lnTo>
                      <a:pt x="358706" y="835146"/>
                    </a:lnTo>
                    <a:cubicBezTo>
                      <a:pt x="350449" y="833617"/>
                      <a:pt x="341581" y="832393"/>
                      <a:pt x="333324" y="830558"/>
                    </a:cubicBezTo>
                    <a:lnTo>
                      <a:pt x="324456" y="828724"/>
                    </a:lnTo>
                    <a:lnTo>
                      <a:pt x="302744" y="823831"/>
                    </a:lnTo>
                    <a:lnTo>
                      <a:pt x="291735" y="821079"/>
                    </a:lnTo>
                    <a:lnTo>
                      <a:pt x="271858" y="815574"/>
                    </a:lnTo>
                    <a:lnTo>
                      <a:pt x="260543" y="811905"/>
                    </a:lnTo>
                    <a:lnTo>
                      <a:pt x="240666" y="805483"/>
                    </a:lnTo>
                    <a:lnTo>
                      <a:pt x="230574" y="801813"/>
                    </a:lnTo>
                    <a:cubicBezTo>
                      <a:pt x="222929" y="799367"/>
                      <a:pt x="215590" y="796309"/>
                      <a:pt x="208251" y="793557"/>
                    </a:cubicBezTo>
                    <a:lnTo>
                      <a:pt x="201524" y="790804"/>
                    </a:lnTo>
                    <a:cubicBezTo>
                      <a:pt x="192349" y="787441"/>
                      <a:pt x="183481" y="783465"/>
                      <a:pt x="174919" y="779796"/>
                    </a:cubicBezTo>
                    <a:lnTo>
                      <a:pt x="172472" y="779796"/>
                    </a:lnTo>
                    <a:lnTo>
                      <a:pt x="143727" y="766341"/>
                    </a:lnTo>
                    <a:lnTo>
                      <a:pt x="143727" y="766341"/>
                    </a:lnTo>
                    <a:lnTo>
                      <a:pt x="115898" y="751968"/>
                    </a:lnTo>
                    <a:lnTo>
                      <a:pt x="115898" y="751968"/>
                    </a:lnTo>
                    <a:cubicBezTo>
                      <a:pt x="78828" y="732065"/>
                      <a:pt x="43077" y="709798"/>
                      <a:pt x="8868" y="685303"/>
                    </a:cubicBezTo>
                    <a:lnTo>
                      <a:pt x="0" y="681633"/>
                    </a:lnTo>
                    <a:cubicBezTo>
                      <a:pt x="56268" y="737289"/>
                      <a:pt x="162381" y="856552"/>
                      <a:pt x="183481" y="875511"/>
                    </a:cubicBezTo>
                    <a:cubicBezTo>
                      <a:pt x="360540" y="1038505"/>
                      <a:pt x="611605" y="1126270"/>
                      <a:pt x="870007" y="956550"/>
                    </a:cubicBezTo>
                    <a:cubicBezTo>
                      <a:pt x="828724" y="966030"/>
                      <a:pt x="785912" y="978873"/>
                      <a:pt x="747686" y="949210"/>
                    </a:cubicBezTo>
                    <a:cubicBezTo>
                      <a:pt x="662673" y="884991"/>
                      <a:pt x="778266" y="826889"/>
                      <a:pt x="824749" y="802425"/>
                    </a:cubicBezTo>
                    <a:cubicBezTo>
                      <a:pt x="900282" y="763588"/>
                      <a:pt x="955326" y="694171"/>
                      <a:pt x="1006090" y="625365"/>
                    </a:cubicBezTo>
                    <a:cubicBezTo>
                      <a:pt x="1162966" y="413138"/>
                      <a:pt x="1130245" y="180728"/>
                      <a:pt x="1006090" y="50762"/>
                    </a:cubicBezTo>
                    <a:cubicBezTo>
                      <a:pt x="987096" y="39307"/>
                      <a:pt x="967382" y="29093"/>
                      <a:pt x="947070" y="20182"/>
                    </a:cubicBezTo>
                    <a:lnTo>
                      <a:pt x="943400" y="20182"/>
                    </a:lnTo>
                    <a:lnTo>
                      <a:pt x="918630" y="10702"/>
                    </a:lnTo>
                    <a:lnTo>
                      <a:pt x="911902" y="8562"/>
                    </a:lnTo>
                    <a:cubicBezTo>
                      <a:pt x="902422" y="5198"/>
                      <a:pt x="892637" y="2446"/>
                      <a:pt x="883156" y="0"/>
                    </a:cubicBezTo>
                    <a:cubicBezTo>
                      <a:pt x="1029330" y="157182"/>
                      <a:pt x="1129939" y="313753"/>
                      <a:pt x="944012" y="565734"/>
                    </a:cubicBezTo>
                    <a:close/>
                  </a:path>
                </a:pathLst>
              </a:custGeom>
              <a:solidFill>
                <a:srgbClr val="8F83FF">
                  <a:alpha val="30000"/>
                </a:srgbClr>
              </a:solidFill>
              <a:ln w="30569"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590E0C6F-D2FD-46B5-9634-D1644DA76586}"/>
                  </a:ext>
                </a:extLst>
              </p:cNvPr>
              <p:cNvSpPr/>
              <p:nvPr/>
            </p:nvSpPr>
            <p:spPr>
              <a:xfrm>
                <a:off x="12479645" y="11385220"/>
                <a:ext cx="95969" cy="309509"/>
              </a:xfrm>
              <a:custGeom>
                <a:avLst/>
                <a:gdLst>
                  <a:gd name="connsiteX0" fmla="*/ 67580 w 95969"/>
                  <a:gd name="connsiteY0" fmla="*/ 148497 h 309509"/>
                  <a:gd name="connsiteX1" fmla="*/ 91738 w 95969"/>
                  <a:gd name="connsiteY1" fmla="*/ 234428 h 309509"/>
                  <a:gd name="connsiteX2" fmla="*/ 28437 w 95969"/>
                  <a:gd name="connsiteY2" fmla="*/ 309350 h 309509"/>
                  <a:gd name="connsiteX3" fmla="*/ 4278 w 95969"/>
                  <a:gd name="connsiteY3" fmla="*/ 223724 h 309509"/>
                  <a:gd name="connsiteX4" fmla="*/ 67580 w 95969"/>
                  <a:gd name="connsiteY4" fmla="*/ 148497 h 309509"/>
                  <a:gd name="connsiteX5" fmla="*/ 34859 w 95969"/>
                  <a:gd name="connsiteY5" fmla="*/ 795 h 309509"/>
                  <a:gd name="connsiteX6" fmla="*/ 77059 w 95969"/>
                  <a:gd name="connsiteY6" fmla="*/ 48500 h 309509"/>
                  <a:gd name="connsiteX7" fmla="*/ 59323 w 95969"/>
                  <a:gd name="connsiteY7" fmla="*/ 116694 h 309509"/>
                  <a:gd name="connsiteX8" fmla="*/ 17428 w 95969"/>
                  <a:gd name="connsiteY8" fmla="*/ 68989 h 309509"/>
                  <a:gd name="connsiteX9" fmla="*/ 34859 w 95969"/>
                  <a:gd name="connsiteY9" fmla="*/ 795 h 309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69" h="309509">
                    <a:moveTo>
                      <a:pt x="67580" y="148497"/>
                    </a:moveTo>
                    <a:cubicBezTo>
                      <a:pt x="91432" y="151862"/>
                      <a:pt x="102747" y="189781"/>
                      <a:pt x="91738" y="234428"/>
                    </a:cubicBezTo>
                    <a:cubicBezTo>
                      <a:pt x="80729" y="279076"/>
                      <a:pt x="52596" y="312102"/>
                      <a:pt x="28437" y="309350"/>
                    </a:cubicBezTo>
                    <a:cubicBezTo>
                      <a:pt x="4278" y="306598"/>
                      <a:pt x="-6730" y="268066"/>
                      <a:pt x="4278" y="223724"/>
                    </a:cubicBezTo>
                    <a:cubicBezTo>
                      <a:pt x="15288" y="179384"/>
                      <a:pt x="43727" y="146357"/>
                      <a:pt x="67580" y="148497"/>
                    </a:cubicBezTo>
                    <a:close/>
                    <a:moveTo>
                      <a:pt x="34859" y="795"/>
                    </a:moveTo>
                    <a:cubicBezTo>
                      <a:pt x="51372" y="-4404"/>
                      <a:pt x="70332" y="16391"/>
                      <a:pt x="77059" y="48500"/>
                    </a:cubicBezTo>
                    <a:cubicBezTo>
                      <a:pt x="83787" y="80609"/>
                      <a:pt x="77059" y="109661"/>
                      <a:pt x="59323" y="116694"/>
                    </a:cubicBezTo>
                    <a:cubicBezTo>
                      <a:pt x="41586" y="123727"/>
                      <a:pt x="24155" y="101098"/>
                      <a:pt x="17428" y="68989"/>
                    </a:cubicBezTo>
                    <a:cubicBezTo>
                      <a:pt x="10700" y="36880"/>
                      <a:pt x="18957" y="6606"/>
                      <a:pt x="34859" y="795"/>
                    </a:cubicBezTo>
                    <a:close/>
                  </a:path>
                </a:pathLst>
              </a:custGeom>
              <a:solidFill>
                <a:srgbClr val="F7DB00">
                  <a:alpha val="50000"/>
                </a:srgbClr>
              </a:solidFill>
              <a:ln w="30569"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FBD9E2D7-4780-4E71-B0C2-2231F98EE255}"/>
                  </a:ext>
                </a:extLst>
              </p:cNvPr>
              <p:cNvSpPr/>
              <p:nvPr/>
            </p:nvSpPr>
            <p:spPr>
              <a:xfrm>
                <a:off x="12212986" y="11135685"/>
                <a:ext cx="95969" cy="309812"/>
              </a:xfrm>
              <a:custGeom>
                <a:avLst/>
                <a:gdLst>
                  <a:gd name="connsiteX0" fmla="*/ 67580 w 95969"/>
                  <a:gd name="connsiteY0" fmla="*/ 148803 h 309812"/>
                  <a:gd name="connsiteX1" fmla="*/ 91738 w 95969"/>
                  <a:gd name="connsiteY1" fmla="*/ 234427 h 309812"/>
                  <a:gd name="connsiteX2" fmla="*/ 28437 w 95969"/>
                  <a:gd name="connsiteY2" fmla="*/ 309655 h 309812"/>
                  <a:gd name="connsiteX3" fmla="*/ 4278 w 95969"/>
                  <a:gd name="connsiteY3" fmla="*/ 224030 h 309812"/>
                  <a:gd name="connsiteX4" fmla="*/ 67580 w 95969"/>
                  <a:gd name="connsiteY4" fmla="*/ 148803 h 309812"/>
                  <a:gd name="connsiteX5" fmla="*/ 34859 w 95969"/>
                  <a:gd name="connsiteY5" fmla="*/ 795 h 309812"/>
                  <a:gd name="connsiteX6" fmla="*/ 77059 w 95969"/>
                  <a:gd name="connsiteY6" fmla="*/ 48806 h 309812"/>
                  <a:gd name="connsiteX7" fmla="*/ 59323 w 95969"/>
                  <a:gd name="connsiteY7" fmla="*/ 116694 h 309812"/>
                  <a:gd name="connsiteX8" fmla="*/ 17428 w 95969"/>
                  <a:gd name="connsiteY8" fmla="*/ 68989 h 309812"/>
                  <a:gd name="connsiteX9" fmla="*/ 34859 w 95969"/>
                  <a:gd name="connsiteY9" fmla="*/ 795 h 30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69" h="309812">
                    <a:moveTo>
                      <a:pt x="67580" y="148803"/>
                    </a:moveTo>
                    <a:cubicBezTo>
                      <a:pt x="91432" y="152166"/>
                      <a:pt x="102747" y="190087"/>
                      <a:pt x="91738" y="234427"/>
                    </a:cubicBezTo>
                    <a:cubicBezTo>
                      <a:pt x="80729" y="278769"/>
                      <a:pt x="52596" y="312408"/>
                      <a:pt x="28437" y="309655"/>
                    </a:cubicBezTo>
                    <a:cubicBezTo>
                      <a:pt x="4278" y="306903"/>
                      <a:pt x="-6730" y="268372"/>
                      <a:pt x="4278" y="224030"/>
                    </a:cubicBezTo>
                    <a:cubicBezTo>
                      <a:pt x="15288" y="179689"/>
                      <a:pt x="43727" y="146357"/>
                      <a:pt x="67580" y="148803"/>
                    </a:cubicBezTo>
                    <a:close/>
                    <a:moveTo>
                      <a:pt x="34859" y="795"/>
                    </a:moveTo>
                    <a:cubicBezTo>
                      <a:pt x="51372" y="-4404"/>
                      <a:pt x="70332" y="16391"/>
                      <a:pt x="77059" y="48806"/>
                    </a:cubicBezTo>
                    <a:cubicBezTo>
                      <a:pt x="83787" y="81221"/>
                      <a:pt x="77059" y="109967"/>
                      <a:pt x="59323" y="116694"/>
                    </a:cubicBezTo>
                    <a:cubicBezTo>
                      <a:pt x="41586" y="123422"/>
                      <a:pt x="24155" y="101098"/>
                      <a:pt x="17428" y="68989"/>
                    </a:cubicBezTo>
                    <a:cubicBezTo>
                      <a:pt x="10701" y="36879"/>
                      <a:pt x="18957" y="6605"/>
                      <a:pt x="34859" y="795"/>
                    </a:cubicBezTo>
                    <a:close/>
                  </a:path>
                </a:pathLst>
              </a:custGeom>
              <a:solidFill>
                <a:srgbClr val="8F83FF">
                  <a:alpha val="30000"/>
                </a:srgbClr>
              </a:solidFill>
              <a:ln w="30569"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058E0C20-5F92-41BF-929A-5AFE35D0DCA6}"/>
                  </a:ext>
                </a:extLst>
              </p:cNvPr>
              <p:cNvSpPr/>
              <p:nvPr/>
            </p:nvSpPr>
            <p:spPr>
              <a:xfrm>
                <a:off x="10244316" y="10157059"/>
                <a:ext cx="165395" cy="282804"/>
              </a:xfrm>
              <a:custGeom>
                <a:avLst/>
                <a:gdLst>
                  <a:gd name="connsiteX0" fmla="*/ 80643 w 165395"/>
                  <a:gd name="connsiteY0" fmla="*/ 156507 h 282804"/>
                  <a:gd name="connsiteX1" fmla="*/ 10920 w 165395"/>
                  <a:gd name="connsiteY1" fmla="*/ 101156 h 282804"/>
                  <a:gd name="connsiteX2" fmla="*/ 18565 w 165395"/>
                  <a:gd name="connsiteY2" fmla="*/ 2994 h 282804"/>
                  <a:gd name="connsiteX3" fmla="*/ 88288 w 165395"/>
                  <a:gd name="connsiteY3" fmla="*/ 58344 h 282804"/>
                  <a:gd name="connsiteX4" fmla="*/ 80643 w 165395"/>
                  <a:gd name="connsiteY4" fmla="*/ 156507 h 282804"/>
                  <a:gd name="connsiteX5" fmla="*/ 157400 w 165395"/>
                  <a:gd name="connsiteY5" fmla="*/ 278828 h 282804"/>
                  <a:gd name="connsiteX6" fmla="*/ 100521 w 165395"/>
                  <a:gd name="connsiteY6" fmla="*/ 249776 h 282804"/>
                  <a:gd name="connsiteX7" fmla="*/ 91959 w 165395"/>
                  <a:gd name="connsiteY7" fmla="*/ 180053 h 282804"/>
                  <a:gd name="connsiteX8" fmla="*/ 148838 w 165395"/>
                  <a:gd name="connsiteY8" fmla="*/ 209105 h 282804"/>
                  <a:gd name="connsiteX9" fmla="*/ 157400 w 165395"/>
                  <a:gd name="connsiteY9" fmla="*/ 278828 h 28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395" h="282804">
                    <a:moveTo>
                      <a:pt x="80643" y="156507"/>
                    </a:moveTo>
                    <a:cubicBezTo>
                      <a:pt x="59238" y="167821"/>
                      <a:pt x="28045" y="143663"/>
                      <a:pt x="10920" y="101156"/>
                    </a:cubicBezTo>
                    <a:cubicBezTo>
                      <a:pt x="-6204" y="58650"/>
                      <a:pt x="-2840" y="14920"/>
                      <a:pt x="18565" y="2994"/>
                    </a:cubicBezTo>
                    <a:cubicBezTo>
                      <a:pt x="39972" y="-8933"/>
                      <a:pt x="71164" y="15837"/>
                      <a:pt x="88288" y="58344"/>
                    </a:cubicBezTo>
                    <a:cubicBezTo>
                      <a:pt x="105413" y="100850"/>
                      <a:pt x="101439" y="143357"/>
                      <a:pt x="80643" y="156507"/>
                    </a:cubicBezTo>
                    <a:close/>
                    <a:moveTo>
                      <a:pt x="157400" y="278828"/>
                    </a:moveTo>
                    <a:cubicBezTo>
                      <a:pt x="143945" y="289836"/>
                      <a:pt x="118563" y="277299"/>
                      <a:pt x="100521" y="249776"/>
                    </a:cubicBezTo>
                    <a:cubicBezTo>
                      <a:pt x="82478" y="222254"/>
                      <a:pt x="78809" y="191369"/>
                      <a:pt x="91959" y="180053"/>
                    </a:cubicBezTo>
                    <a:cubicBezTo>
                      <a:pt x="105108" y="168739"/>
                      <a:pt x="130795" y="180053"/>
                      <a:pt x="148838" y="209105"/>
                    </a:cubicBezTo>
                    <a:cubicBezTo>
                      <a:pt x="166880" y="238156"/>
                      <a:pt x="170855" y="265983"/>
                      <a:pt x="157400" y="278828"/>
                    </a:cubicBezTo>
                    <a:close/>
                  </a:path>
                </a:pathLst>
              </a:custGeom>
              <a:solidFill>
                <a:srgbClr val="0176AB"/>
              </a:solidFill>
              <a:ln w="30569"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29CFEEAA-0C69-47DC-9DDB-4768F986AE64}"/>
                  </a:ext>
                </a:extLst>
              </p:cNvPr>
              <p:cNvSpPr/>
              <p:nvPr/>
            </p:nvSpPr>
            <p:spPr>
              <a:xfrm>
                <a:off x="11275610" y="10177508"/>
                <a:ext cx="213397" cy="248559"/>
              </a:xfrm>
              <a:custGeom>
                <a:avLst/>
                <a:gdLst>
                  <a:gd name="connsiteX0" fmla="*/ 106508 w 213397"/>
                  <a:gd name="connsiteY0" fmla="*/ 140951 h 248559"/>
                  <a:gd name="connsiteX1" fmla="*/ 25471 w 213397"/>
                  <a:gd name="connsiteY1" fmla="*/ 103643 h 248559"/>
                  <a:gd name="connsiteX2" fmla="*/ 9874 w 213397"/>
                  <a:gd name="connsiteY2" fmla="*/ 6398 h 248559"/>
                  <a:gd name="connsiteX3" fmla="*/ 90607 w 213397"/>
                  <a:gd name="connsiteY3" fmla="*/ 43706 h 248559"/>
                  <a:gd name="connsiteX4" fmla="*/ 106508 w 213397"/>
                  <a:gd name="connsiteY4" fmla="*/ 140951 h 248559"/>
                  <a:gd name="connsiteX5" fmla="*/ 209869 w 213397"/>
                  <a:gd name="connsiteY5" fmla="*/ 241254 h 248559"/>
                  <a:gd name="connsiteX6" fmla="*/ 148709 w 213397"/>
                  <a:gd name="connsiteY6" fmla="*/ 226576 h 248559"/>
                  <a:gd name="connsiteX7" fmla="*/ 123939 w 213397"/>
                  <a:gd name="connsiteY7" fmla="*/ 160522 h 248559"/>
                  <a:gd name="connsiteX8" fmla="*/ 185099 w 213397"/>
                  <a:gd name="connsiteY8" fmla="*/ 175201 h 248559"/>
                  <a:gd name="connsiteX9" fmla="*/ 209869 w 213397"/>
                  <a:gd name="connsiteY9" fmla="*/ 241254 h 24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97" h="248559">
                    <a:moveTo>
                      <a:pt x="106508" y="140951"/>
                    </a:moveTo>
                    <a:cubicBezTo>
                      <a:pt x="88466" y="157159"/>
                      <a:pt x="52075" y="140951"/>
                      <a:pt x="25471" y="103643"/>
                    </a:cubicBezTo>
                    <a:cubicBezTo>
                      <a:pt x="-1134" y="66335"/>
                      <a:pt x="-7862" y="22911"/>
                      <a:pt x="9874" y="6398"/>
                    </a:cubicBezTo>
                    <a:cubicBezTo>
                      <a:pt x="27611" y="-10115"/>
                      <a:pt x="64307" y="6398"/>
                      <a:pt x="90607" y="43706"/>
                    </a:cubicBezTo>
                    <a:cubicBezTo>
                      <a:pt x="116905" y="81014"/>
                      <a:pt x="123939" y="124132"/>
                      <a:pt x="106508" y="140951"/>
                    </a:cubicBezTo>
                    <a:close/>
                    <a:moveTo>
                      <a:pt x="209869" y="241254"/>
                    </a:moveTo>
                    <a:cubicBezTo>
                      <a:pt x="199472" y="255016"/>
                      <a:pt x="171644" y="248899"/>
                      <a:pt x="148709" y="226576"/>
                    </a:cubicBezTo>
                    <a:cubicBezTo>
                      <a:pt x="125774" y="204253"/>
                      <a:pt x="113847" y="174590"/>
                      <a:pt x="123939" y="160522"/>
                    </a:cubicBezTo>
                    <a:cubicBezTo>
                      <a:pt x="134030" y="146455"/>
                      <a:pt x="161858" y="152877"/>
                      <a:pt x="185099" y="175201"/>
                    </a:cubicBezTo>
                    <a:cubicBezTo>
                      <a:pt x="208341" y="197525"/>
                      <a:pt x="219655" y="227799"/>
                      <a:pt x="209869" y="241254"/>
                    </a:cubicBezTo>
                    <a:close/>
                  </a:path>
                </a:pathLst>
              </a:custGeom>
              <a:solidFill>
                <a:srgbClr val="0176AB"/>
              </a:solidFill>
              <a:ln w="30569"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C6DA53F9-DB1C-4473-9DA3-F159A0A31603}"/>
                  </a:ext>
                </a:extLst>
              </p:cNvPr>
              <p:cNvSpPr/>
              <p:nvPr/>
            </p:nvSpPr>
            <p:spPr>
              <a:xfrm>
                <a:off x="11408109" y="11235430"/>
                <a:ext cx="216939" cy="245987"/>
              </a:xfrm>
              <a:custGeom>
                <a:avLst/>
                <a:gdLst>
                  <a:gd name="connsiteX0" fmla="*/ 107951 w 216939"/>
                  <a:gd name="connsiteY0" fmla="*/ 139576 h 245987"/>
                  <a:gd name="connsiteX1" fmla="*/ 26607 w 216939"/>
                  <a:gd name="connsiteY1" fmla="*/ 103185 h 245987"/>
                  <a:gd name="connsiteX2" fmla="*/ 9482 w 216939"/>
                  <a:gd name="connsiteY2" fmla="*/ 6552 h 245987"/>
                  <a:gd name="connsiteX3" fmla="*/ 90520 w 216939"/>
                  <a:gd name="connsiteY3" fmla="*/ 42637 h 245987"/>
                  <a:gd name="connsiteX4" fmla="*/ 107951 w 216939"/>
                  <a:gd name="connsiteY4" fmla="*/ 139576 h 245987"/>
                  <a:gd name="connsiteX5" fmla="*/ 212841 w 216939"/>
                  <a:gd name="connsiteY5" fmla="*/ 238350 h 245987"/>
                  <a:gd name="connsiteX6" fmla="*/ 151680 w 216939"/>
                  <a:gd name="connsiteY6" fmla="*/ 224589 h 245987"/>
                  <a:gd name="connsiteX7" fmla="*/ 125993 w 216939"/>
                  <a:gd name="connsiteY7" fmla="*/ 158842 h 245987"/>
                  <a:gd name="connsiteX8" fmla="*/ 187153 w 216939"/>
                  <a:gd name="connsiteY8" fmla="*/ 172603 h 245987"/>
                  <a:gd name="connsiteX9" fmla="*/ 213758 w 216939"/>
                  <a:gd name="connsiteY9" fmla="*/ 238350 h 2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939" h="245987">
                    <a:moveTo>
                      <a:pt x="107951" y="139576"/>
                    </a:moveTo>
                    <a:cubicBezTo>
                      <a:pt x="89909" y="156090"/>
                      <a:pt x="53518" y="139576"/>
                      <a:pt x="26607" y="103185"/>
                    </a:cubicBezTo>
                    <a:cubicBezTo>
                      <a:pt x="-304" y="66795"/>
                      <a:pt x="-8254" y="23371"/>
                      <a:pt x="9482" y="6552"/>
                    </a:cubicBezTo>
                    <a:cubicBezTo>
                      <a:pt x="27219" y="-10267"/>
                      <a:pt x="63609" y="6552"/>
                      <a:pt x="90520" y="42637"/>
                    </a:cubicBezTo>
                    <a:cubicBezTo>
                      <a:pt x="117431" y="78722"/>
                      <a:pt x="125993" y="122451"/>
                      <a:pt x="107951" y="139576"/>
                    </a:cubicBezTo>
                    <a:close/>
                    <a:moveTo>
                      <a:pt x="212841" y="238350"/>
                    </a:moveTo>
                    <a:cubicBezTo>
                      <a:pt x="202444" y="252417"/>
                      <a:pt x="174922" y="246607"/>
                      <a:pt x="151680" y="224589"/>
                    </a:cubicBezTo>
                    <a:cubicBezTo>
                      <a:pt x="128440" y="202571"/>
                      <a:pt x="115902" y="173214"/>
                      <a:pt x="125993" y="158842"/>
                    </a:cubicBezTo>
                    <a:cubicBezTo>
                      <a:pt x="136085" y="144469"/>
                      <a:pt x="163607" y="150585"/>
                      <a:pt x="187153" y="172603"/>
                    </a:cubicBezTo>
                    <a:cubicBezTo>
                      <a:pt x="210700" y="194621"/>
                      <a:pt x="223238" y="223978"/>
                      <a:pt x="213758" y="238350"/>
                    </a:cubicBezTo>
                    <a:close/>
                  </a:path>
                </a:pathLst>
              </a:custGeom>
              <a:solidFill>
                <a:srgbClr val="0176AB"/>
              </a:solidFill>
              <a:ln w="30569" cap="flat">
                <a:noFill/>
                <a:prstDash val="solid"/>
                <a:miter/>
              </a:ln>
            </p:spPr>
            <p:txBody>
              <a:bodyPr rtlCol="0" anchor="ctr"/>
              <a:lstStyle/>
              <a:p>
                <a:endParaRPr lang="en-US"/>
              </a:p>
            </p:txBody>
          </p:sp>
        </p:grpSp>
        <p:grpSp>
          <p:nvGrpSpPr>
            <p:cNvPr id="446" name="Graphic 2">
              <a:extLst>
                <a:ext uri="{FF2B5EF4-FFF2-40B4-BE49-F238E27FC236}">
                  <a16:creationId xmlns:a16="http://schemas.microsoft.com/office/drawing/2014/main" id="{B0B3D813-6A50-42EA-95A3-DEAD6044D6CB}"/>
                </a:ext>
              </a:extLst>
            </p:cNvPr>
            <p:cNvGrpSpPr/>
            <p:nvPr/>
          </p:nvGrpSpPr>
          <p:grpSpPr>
            <a:xfrm>
              <a:off x="15532568" y="12237183"/>
              <a:ext cx="1632609" cy="1932283"/>
              <a:chOff x="13772689" y="11214403"/>
              <a:chExt cx="1431836" cy="1692060"/>
            </a:xfrm>
          </p:grpSpPr>
          <p:sp>
            <p:nvSpPr>
              <p:cNvPr id="447" name="Freeform: Shape 446">
                <a:extLst>
                  <a:ext uri="{FF2B5EF4-FFF2-40B4-BE49-F238E27FC236}">
                    <a16:creationId xmlns:a16="http://schemas.microsoft.com/office/drawing/2014/main" id="{164918E1-CC1D-4227-8561-866B546F7AF3}"/>
                  </a:ext>
                </a:extLst>
              </p:cNvPr>
              <p:cNvSpPr/>
              <p:nvPr/>
            </p:nvSpPr>
            <p:spPr>
              <a:xfrm>
                <a:off x="13772689" y="11275401"/>
                <a:ext cx="1361051" cy="1631061"/>
              </a:xfrm>
              <a:custGeom>
                <a:avLst/>
                <a:gdLst>
                  <a:gd name="connsiteX0" fmla="*/ 622194 w 1361051"/>
                  <a:gd name="connsiteY0" fmla="*/ 228041 h 1631061"/>
                  <a:gd name="connsiteX1" fmla="*/ 1254898 w 1361051"/>
                  <a:gd name="connsiteY1" fmla="*/ 1000804 h 1631061"/>
                  <a:gd name="connsiteX2" fmla="*/ 1308720 w 1361051"/>
                  <a:gd name="connsiteY2" fmla="*/ 1022210 h 1631061"/>
                  <a:gd name="connsiteX3" fmla="*/ 1308720 w 1361051"/>
                  <a:gd name="connsiteY3" fmla="*/ 1022210 h 1631061"/>
                  <a:gd name="connsiteX4" fmla="*/ 1319117 w 1361051"/>
                  <a:gd name="connsiteY4" fmla="*/ 1020069 h 1631061"/>
                  <a:gd name="connsiteX5" fmla="*/ 1324316 w 1361051"/>
                  <a:gd name="connsiteY5" fmla="*/ 1017929 h 1631061"/>
                  <a:gd name="connsiteX6" fmla="*/ 1329514 w 1361051"/>
                  <a:gd name="connsiteY6" fmla="*/ 1015789 h 1631061"/>
                  <a:gd name="connsiteX7" fmla="*/ 1339300 w 1361051"/>
                  <a:gd name="connsiteY7" fmla="*/ 1009367 h 1631061"/>
                  <a:gd name="connsiteX8" fmla="*/ 1347862 w 1361051"/>
                  <a:gd name="connsiteY8" fmla="*/ 924660 h 1631061"/>
                  <a:gd name="connsiteX9" fmla="*/ 717909 w 1361051"/>
                  <a:gd name="connsiteY9" fmla="*/ 155566 h 1631061"/>
                  <a:gd name="connsiteX10" fmla="*/ 702008 w 1361051"/>
                  <a:gd name="connsiteY10" fmla="*/ 134771 h 1631061"/>
                  <a:gd name="connsiteX11" fmla="*/ 700173 w 1361051"/>
                  <a:gd name="connsiteY11" fmla="*/ 132631 h 1631061"/>
                  <a:gd name="connsiteX12" fmla="*/ 681519 w 1361051"/>
                  <a:gd name="connsiteY12" fmla="*/ 112142 h 1631061"/>
                  <a:gd name="connsiteX13" fmla="*/ 681519 w 1361051"/>
                  <a:gd name="connsiteY13" fmla="*/ 112142 h 1631061"/>
                  <a:gd name="connsiteX14" fmla="*/ 208748 w 1361051"/>
                  <a:gd name="connsiteY14" fmla="*/ 69636 h 1631061"/>
                  <a:gd name="connsiteX15" fmla="*/ 68997 w 1361051"/>
                  <a:gd name="connsiteY15" fmla="*/ 592557 h 1631061"/>
                  <a:gd name="connsiteX16" fmla="*/ 451250 w 1361051"/>
                  <a:gd name="connsiteY16" fmla="*/ 1109669 h 1631061"/>
                  <a:gd name="connsiteX17" fmla="*/ 558280 w 1361051"/>
                  <a:gd name="connsiteY17" fmla="*/ 1235660 h 1631061"/>
                  <a:gd name="connsiteX18" fmla="*/ 764697 w 1361051"/>
                  <a:gd name="connsiteY18" fmla="*/ 1487641 h 1631061"/>
                  <a:gd name="connsiteX19" fmla="*/ 944815 w 1361051"/>
                  <a:gd name="connsiteY19" fmla="*/ 1621583 h 1631061"/>
                  <a:gd name="connsiteX20" fmla="*/ 959799 w 1361051"/>
                  <a:gd name="connsiteY20" fmla="*/ 1625252 h 1631061"/>
                  <a:gd name="connsiteX21" fmla="*/ 974784 w 1361051"/>
                  <a:gd name="connsiteY21" fmla="*/ 1627698 h 1631061"/>
                  <a:gd name="connsiteX22" fmla="*/ 1013927 w 1361051"/>
                  <a:gd name="connsiteY22" fmla="*/ 1631062 h 1631061"/>
                  <a:gd name="connsiteX23" fmla="*/ 1258569 w 1361051"/>
                  <a:gd name="connsiteY23" fmla="*/ 1508741 h 1631061"/>
                  <a:gd name="connsiteX24" fmla="*/ 1268353 w 1361051"/>
                  <a:gd name="connsiteY24" fmla="*/ 1496510 h 1631061"/>
                  <a:gd name="connsiteX25" fmla="*/ 1291289 w 1361051"/>
                  <a:gd name="connsiteY25" fmla="*/ 1462872 h 1631061"/>
                  <a:gd name="connsiteX26" fmla="*/ 1295570 w 1361051"/>
                  <a:gd name="connsiteY26" fmla="*/ 1456144 h 1631061"/>
                  <a:gd name="connsiteX27" fmla="*/ 1312695 w 1361051"/>
                  <a:gd name="connsiteY27" fmla="*/ 1425564 h 1631061"/>
                  <a:gd name="connsiteX28" fmla="*/ 1316365 w 1361051"/>
                  <a:gd name="connsiteY28" fmla="*/ 1417919 h 1631061"/>
                  <a:gd name="connsiteX29" fmla="*/ 1328903 w 1361051"/>
                  <a:gd name="connsiteY29" fmla="*/ 1387338 h 1631061"/>
                  <a:gd name="connsiteX30" fmla="*/ 1330737 w 1361051"/>
                  <a:gd name="connsiteY30" fmla="*/ 1381834 h 1631061"/>
                  <a:gd name="connsiteX31" fmla="*/ 1338382 w 1361051"/>
                  <a:gd name="connsiteY31" fmla="*/ 1355535 h 1631061"/>
                  <a:gd name="connsiteX32" fmla="*/ 1340523 w 1361051"/>
                  <a:gd name="connsiteY32" fmla="*/ 1347278 h 1631061"/>
                  <a:gd name="connsiteX33" fmla="*/ 1345110 w 1361051"/>
                  <a:gd name="connsiteY33" fmla="*/ 1320061 h 1631061"/>
                  <a:gd name="connsiteX34" fmla="*/ 1345110 w 1361051"/>
                  <a:gd name="connsiteY34" fmla="*/ 1311193 h 1631061"/>
                  <a:gd name="connsiteX35" fmla="*/ 1346639 w 1361051"/>
                  <a:gd name="connsiteY35" fmla="*/ 1284894 h 1631061"/>
                  <a:gd name="connsiteX36" fmla="*/ 1346639 w 1361051"/>
                  <a:gd name="connsiteY36" fmla="*/ 1277861 h 1631061"/>
                  <a:gd name="connsiteX37" fmla="*/ 1346639 w 1361051"/>
                  <a:gd name="connsiteY37" fmla="*/ 1255538 h 1631061"/>
                  <a:gd name="connsiteX38" fmla="*/ 1346639 w 1361051"/>
                  <a:gd name="connsiteY38" fmla="*/ 1247586 h 1631061"/>
                  <a:gd name="connsiteX39" fmla="*/ 1342357 w 1361051"/>
                  <a:gd name="connsiteY39" fmla="*/ 1222510 h 1631061"/>
                  <a:gd name="connsiteX40" fmla="*/ 1340522 w 1361051"/>
                  <a:gd name="connsiteY40" fmla="*/ 1214559 h 1631061"/>
                  <a:gd name="connsiteX41" fmla="*/ 1333795 w 1361051"/>
                  <a:gd name="connsiteY41" fmla="*/ 1189483 h 1631061"/>
                  <a:gd name="connsiteX42" fmla="*/ 1332266 w 1361051"/>
                  <a:gd name="connsiteY42" fmla="*/ 1184590 h 1631061"/>
                  <a:gd name="connsiteX43" fmla="*/ 1323704 w 1361051"/>
                  <a:gd name="connsiteY43" fmla="*/ 1161656 h 1631061"/>
                  <a:gd name="connsiteX44" fmla="*/ 1321869 w 1361051"/>
                  <a:gd name="connsiteY44" fmla="*/ 1157069 h 1631061"/>
                  <a:gd name="connsiteX45" fmla="*/ 1310249 w 1361051"/>
                  <a:gd name="connsiteY45" fmla="*/ 1131687 h 1631061"/>
                  <a:gd name="connsiteX46" fmla="*/ 1308108 w 1361051"/>
                  <a:gd name="connsiteY46" fmla="*/ 1127711 h 1631061"/>
                  <a:gd name="connsiteX47" fmla="*/ 1163158 w 1361051"/>
                  <a:gd name="connsiteY47" fmla="*/ 934444 h 1631061"/>
                  <a:gd name="connsiteX48" fmla="*/ 1109337 w 1361051"/>
                  <a:gd name="connsiteY48" fmla="*/ 873285 h 1631061"/>
                  <a:gd name="connsiteX49" fmla="*/ 931360 w 1361051"/>
                  <a:gd name="connsiteY49" fmla="*/ 659223 h 1631061"/>
                  <a:gd name="connsiteX50" fmla="*/ 755829 w 1361051"/>
                  <a:gd name="connsiteY50" fmla="*/ 448525 h 1631061"/>
                  <a:gd name="connsiteX51" fmla="*/ 722191 w 1361051"/>
                  <a:gd name="connsiteY51" fmla="*/ 406324 h 1631061"/>
                  <a:gd name="connsiteX52" fmla="*/ 591001 w 1361051"/>
                  <a:gd name="connsiteY52" fmla="*/ 253423 h 1631061"/>
                  <a:gd name="connsiteX53" fmla="*/ 570818 w 1361051"/>
                  <a:gd name="connsiteY53" fmla="*/ 237215 h 1631061"/>
                  <a:gd name="connsiteX54" fmla="*/ 568066 w 1361051"/>
                  <a:gd name="connsiteY54" fmla="*/ 235687 h 1631061"/>
                  <a:gd name="connsiteX55" fmla="*/ 437183 w 1361051"/>
                  <a:gd name="connsiteY55" fmla="*/ 212751 h 1631061"/>
                  <a:gd name="connsiteX56" fmla="*/ 253701 w 1361051"/>
                  <a:gd name="connsiteY56" fmla="*/ 376661 h 1631061"/>
                  <a:gd name="connsiteX57" fmla="*/ 351559 w 1361051"/>
                  <a:gd name="connsiteY57" fmla="*/ 664421 h 1631061"/>
                  <a:gd name="connsiteX58" fmla="*/ 371742 w 1361051"/>
                  <a:gd name="connsiteY58" fmla="*/ 689191 h 1631061"/>
                  <a:gd name="connsiteX59" fmla="*/ 876316 w 1361051"/>
                  <a:gd name="connsiteY59" fmla="*/ 1329541 h 1631061"/>
                  <a:gd name="connsiteX60" fmla="*/ 950931 w 1361051"/>
                  <a:gd name="connsiteY60" fmla="*/ 1345749 h 1631061"/>
                  <a:gd name="connsiteX61" fmla="*/ 960717 w 1361051"/>
                  <a:gd name="connsiteY61" fmla="*/ 1339632 h 1631061"/>
                  <a:gd name="connsiteX62" fmla="*/ 970503 w 1361051"/>
                  <a:gd name="connsiteY62" fmla="*/ 1255231 h 1631061"/>
                  <a:gd name="connsiteX63" fmla="*/ 465011 w 1361051"/>
                  <a:gd name="connsiteY63" fmla="*/ 614575 h 1631061"/>
                  <a:gd name="connsiteX64" fmla="*/ 443299 w 1361051"/>
                  <a:gd name="connsiteY64" fmla="*/ 587665 h 1631061"/>
                  <a:gd name="connsiteX65" fmla="*/ 364097 w 1361051"/>
                  <a:gd name="connsiteY65" fmla="*/ 421003 h 1631061"/>
                  <a:gd name="connsiteX66" fmla="*/ 371742 w 1361051"/>
                  <a:gd name="connsiteY66" fmla="*/ 404795 h 1631061"/>
                  <a:gd name="connsiteX67" fmla="*/ 375411 w 1361051"/>
                  <a:gd name="connsiteY67" fmla="*/ 398679 h 1631061"/>
                  <a:gd name="connsiteX68" fmla="*/ 380609 w 1361051"/>
                  <a:gd name="connsiteY68" fmla="*/ 390116 h 1631061"/>
                  <a:gd name="connsiteX69" fmla="*/ 456449 w 1361051"/>
                  <a:gd name="connsiteY69" fmla="*/ 332014 h 1631061"/>
                  <a:gd name="connsiteX70" fmla="*/ 456449 w 1361051"/>
                  <a:gd name="connsiteY70" fmla="*/ 332014 h 1631061"/>
                  <a:gd name="connsiteX71" fmla="*/ 461953 w 1361051"/>
                  <a:gd name="connsiteY71" fmla="*/ 330179 h 1631061"/>
                  <a:gd name="connsiteX72" fmla="*/ 507517 w 1361051"/>
                  <a:gd name="connsiteY72" fmla="*/ 340577 h 1631061"/>
                  <a:gd name="connsiteX73" fmla="*/ 627086 w 1361051"/>
                  <a:gd name="connsiteY73" fmla="*/ 480940 h 1631061"/>
                  <a:gd name="connsiteX74" fmla="*/ 661948 w 1361051"/>
                  <a:gd name="connsiteY74" fmla="*/ 524669 h 1631061"/>
                  <a:gd name="connsiteX75" fmla="*/ 838395 w 1361051"/>
                  <a:gd name="connsiteY75" fmla="*/ 736591 h 1631061"/>
                  <a:gd name="connsiteX76" fmla="*/ 1015149 w 1361051"/>
                  <a:gd name="connsiteY76" fmla="*/ 950653 h 1631061"/>
                  <a:gd name="connsiteX77" fmla="*/ 1072946 w 1361051"/>
                  <a:gd name="connsiteY77" fmla="*/ 1016400 h 1631061"/>
                  <a:gd name="connsiteX78" fmla="*/ 1172943 w 1361051"/>
                  <a:gd name="connsiteY78" fmla="*/ 1424951 h 1631061"/>
                  <a:gd name="connsiteX79" fmla="*/ 1015760 w 1361051"/>
                  <a:gd name="connsiteY79" fmla="*/ 1511493 h 1631061"/>
                  <a:gd name="connsiteX80" fmla="*/ 938392 w 1361051"/>
                  <a:gd name="connsiteY80" fmla="*/ 1493145 h 1631061"/>
                  <a:gd name="connsiteX81" fmla="*/ 938393 w 1361051"/>
                  <a:gd name="connsiteY81" fmla="*/ 1493146 h 1631061"/>
                  <a:gd name="connsiteX82" fmla="*/ 899251 w 1361051"/>
                  <a:gd name="connsiteY82" fmla="*/ 1462565 h 1631061"/>
                  <a:gd name="connsiteX83" fmla="*/ 899251 w 1361051"/>
                  <a:gd name="connsiteY83" fmla="*/ 1462565 h 1631061"/>
                  <a:gd name="connsiteX84" fmla="*/ 881514 w 1361051"/>
                  <a:gd name="connsiteY84" fmla="*/ 1442995 h 1631061"/>
                  <a:gd name="connsiteX85" fmla="*/ 879679 w 1361051"/>
                  <a:gd name="connsiteY85" fmla="*/ 1440854 h 1631061"/>
                  <a:gd name="connsiteX86" fmla="*/ 860413 w 1361051"/>
                  <a:gd name="connsiteY86" fmla="*/ 1416084 h 1631061"/>
                  <a:gd name="connsiteX87" fmla="*/ 648799 w 1361051"/>
                  <a:gd name="connsiteY87" fmla="*/ 1157680 h 1631061"/>
                  <a:gd name="connsiteX88" fmla="*/ 543296 w 1361051"/>
                  <a:gd name="connsiteY88" fmla="*/ 1033219 h 1631061"/>
                  <a:gd name="connsiteX89" fmla="*/ 171747 w 1361051"/>
                  <a:gd name="connsiteY89" fmla="*/ 531703 h 1631061"/>
                  <a:gd name="connsiteX90" fmla="*/ 273273 w 1361051"/>
                  <a:gd name="connsiteY90" fmla="*/ 170857 h 1631061"/>
                  <a:gd name="connsiteX91" fmla="*/ 296820 w 1361051"/>
                  <a:gd name="connsiteY91" fmla="*/ 157095 h 1631061"/>
                  <a:gd name="connsiteX92" fmla="*/ 302630 w 1361051"/>
                  <a:gd name="connsiteY92" fmla="*/ 153732 h 1631061"/>
                  <a:gd name="connsiteX93" fmla="*/ 321284 w 1361051"/>
                  <a:gd name="connsiteY93" fmla="*/ 144557 h 1631061"/>
                  <a:gd name="connsiteX94" fmla="*/ 325259 w 1361051"/>
                  <a:gd name="connsiteY94" fmla="*/ 143028 h 1631061"/>
                  <a:gd name="connsiteX95" fmla="*/ 454919 w 1361051"/>
                  <a:gd name="connsiteY95" fmla="*/ 123763 h 1631061"/>
                  <a:gd name="connsiteX96" fmla="*/ 454920 w 1361051"/>
                  <a:gd name="connsiteY96" fmla="*/ 123763 h 1631061"/>
                  <a:gd name="connsiteX97" fmla="*/ 622194 w 1361051"/>
                  <a:gd name="connsiteY97" fmla="*/ 228041 h 163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61051" h="1631061">
                    <a:moveTo>
                      <a:pt x="622194" y="228041"/>
                    </a:moveTo>
                    <a:lnTo>
                      <a:pt x="1254898" y="1000804"/>
                    </a:lnTo>
                    <a:cubicBezTo>
                      <a:pt x="1268108" y="1016520"/>
                      <a:pt x="1288323" y="1024560"/>
                      <a:pt x="1308720" y="1022210"/>
                    </a:cubicBezTo>
                    <a:lnTo>
                      <a:pt x="1308720" y="1022210"/>
                    </a:lnTo>
                    <a:cubicBezTo>
                      <a:pt x="1312244" y="1021822"/>
                      <a:pt x="1315725" y="1021105"/>
                      <a:pt x="1319117" y="1020069"/>
                    </a:cubicBezTo>
                    <a:lnTo>
                      <a:pt x="1324316" y="1017929"/>
                    </a:lnTo>
                    <a:lnTo>
                      <a:pt x="1329514" y="1015789"/>
                    </a:lnTo>
                    <a:cubicBezTo>
                      <a:pt x="1332957" y="1013936"/>
                      <a:pt x="1336230" y="1011788"/>
                      <a:pt x="1339300" y="1009367"/>
                    </a:cubicBezTo>
                    <a:cubicBezTo>
                      <a:pt x="1364564" y="988078"/>
                      <a:pt x="1368355" y="950573"/>
                      <a:pt x="1347862" y="924660"/>
                    </a:cubicBezTo>
                    <a:lnTo>
                      <a:pt x="717909" y="155566"/>
                    </a:lnTo>
                    <a:cubicBezTo>
                      <a:pt x="713322" y="148839"/>
                      <a:pt x="707818" y="141805"/>
                      <a:pt x="702008" y="134771"/>
                    </a:cubicBezTo>
                    <a:lnTo>
                      <a:pt x="700173" y="132631"/>
                    </a:lnTo>
                    <a:cubicBezTo>
                      <a:pt x="694363" y="125904"/>
                      <a:pt x="688246" y="118870"/>
                      <a:pt x="681519" y="112142"/>
                    </a:cubicBezTo>
                    <a:lnTo>
                      <a:pt x="681519" y="112142"/>
                    </a:lnTo>
                    <a:cubicBezTo>
                      <a:pt x="592836" y="22848"/>
                      <a:pt x="418223" y="-65835"/>
                      <a:pt x="208748" y="69636"/>
                    </a:cubicBezTo>
                    <a:cubicBezTo>
                      <a:pt x="-115707" y="279722"/>
                      <a:pt x="23126" y="515189"/>
                      <a:pt x="68997" y="592557"/>
                    </a:cubicBezTo>
                    <a:cubicBezTo>
                      <a:pt x="174193" y="771147"/>
                      <a:pt x="304159" y="932304"/>
                      <a:pt x="451250" y="1109669"/>
                    </a:cubicBezTo>
                    <a:cubicBezTo>
                      <a:pt x="486519" y="1151870"/>
                      <a:pt x="522196" y="1193868"/>
                      <a:pt x="558280" y="1235660"/>
                    </a:cubicBezTo>
                    <a:cubicBezTo>
                      <a:pt x="628003" y="1317309"/>
                      <a:pt x="700479" y="1401711"/>
                      <a:pt x="764697" y="1487641"/>
                    </a:cubicBezTo>
                    <a:cubicBezTo>
                      <a:pt x="806293" y="1552853"/>
                      <a:pt x="870390" y="1600517"/>
                      <a:pt x="944815" y="1621583"/>
                    </a:cubicBezTo>
                    <a:lnTo>
                      <a:pt x="959799" y="1625252"/>
                    </a:lnTo>
                    <a:lnTo>
                      <a:pt x="974784" y="1627698"/>
                    </a:lnTo>
                    <a:cubicBezTo>
                      <a:pt x="987746" y="1629657"/>
                      <a:pt x="1000820" y="1630781"/>
                      <a:pt x="1013927" y="1631062"/>
                    </a:cubicBezTo>
                    <a:cubicBezTo>
                      <a:pt x="1109967" y="1630169"/>
                      <a:pt x="1200229" y="1585038"/>
                      <a:pt x="1258569" y="1508741"/>
                    </a:cubicBezTo>
                    <a:lnTo>
                      <a:pt x="1268353" y="1496510"/>
                    </a:lnTo>
                    <a:cubicBezTo>
                      <a:pt x="1276916" y="1485194"/>
                      <a:pt x="1284256" y="1474186"/>
                      <a:pt x="1291289" y="1462872"/>
                    </a:cubicBezTo>
                    <a:cubicBezTo>
                      <a:pt x="1292892" y="1460747"/>
                      <a:pt x="1294324" y="1458497"/>
                      <a:pt x="1295570" y="1456144"/>
                    </a:cubicBezTo>
                    <a:cubicBezTo>
                      <a:pt x="1301992" y="1445747"/>
                      <a:pt x="1307496" y="1435655"/>
                      <a:pt x="1312695" y="1425564"/>
                    </a:cubicBezTo>
                    <a:lnTo>
                      <a:pt x="1316365" y="1417919"/>
                    </a:lnTo>
                    <a:cubicBezTo>
                      <a:pt x="1320952" y="1407827"/>
                      <a:pt x="1325233" y="1398042"/>
                      <a:pt x="1328903" y="1387338"/>
                    </a:cubicBezTo>
                    <a:lnTo>
                      <a:pt x="1330737" y="1381834"/>
                    </a:lnTo>
                    <a:cubicBezTo>
                      <a:pt x="1333796" y="1372966"/>
                      <a:pt x="1336242" y="1364403"/>
                      <a:pt x="1338382" y="1355535"/>
                    </a:cubicBezTo>
                    <a:cubicBezTo>
                      <a:pt x="1338382" y="1352782"/>
                      <a:pt x="1339911" y="1350030"/>
                      <a:pt x="1340523" y="1347278"/>
                    </a:cubicBezTo>
                    <a:cubicBezTo>
                      <a:pt x="1342358" y="1338104"/>
                      <a:pt x="1343887" y="1329236"/>
                      <a:pt x="1345110" y="1320061"/>
                    </a:cubicBezTo>
                    <a:lnTo>
                      <a:pt x="1345110" y="1311193"/>
                    </a:lnTo>
                    <a:cubicBezTo>
                      <a:pt x="1346076" y="1302459"/>
                      <a:pt x="1346587" y="1293681"/>
                      <a:pt x="1346639" y="1284894"/>
                    </a:cubicBezTo>
                    <a:cubicBezTo>
                      <a:pt x="1346639" y="1282753"/>
                      <a:pt x="1346639" y="1280307"/>
                      <a:pt x="1346639" y="1277861"/>
                    </a:cubicBezTo>
                    <a:cubicBezTo>
                      <a:pt x="1346639" y="1270215"/>
                      <a:pt x="1346639" y="1262877"/>
                      <a:pt x="1346639" y="1255538"/>
                    </a:cubicBezTo>
                    <a:lnTo>
                      <a:pt x="1346639" y="1247586"/>
                    </a:lnTo>
                    <a:cubicBezTo>
                      <a:pt x="1345684" y="1239154"/>
                      <a:pt x="1344254" y="1230783"/>
                      <a:pt x="1342357" y="1222510"/>
                    </a:cubicBezTo>
                    <a:cubicBezTo>
                      <a:pt x="1341891" y="1219828"/>
                      <a:pt x="1341278" y="1217174"/>
                      <a:pt x="1340522" y="1214559"/>
                    </a:cubicBezTo>
                    <a:cubicBezTo>
                      <a:pt x="1338747" y="1206082"/>
                      <a:pt x="1336502" y="1197711"/>
                      <a:pt x="1333795" y="1189483"/>
                    </a:cubicBezTo>
                    <a:cubicBezTo>
                      <a:pt x="1333423" y="1187813"/>
                      <a:pt x="1332912" y="1186176"/>
                      <a:pt x="1332266" y="1184590"/>
                    </a:cubicBezTo>
                    <a:cubicBezTo>
                      <a:pt x="1329514" y="1176946"/>
                      <a:pt x="1326762" y="1169301"/>
                      <a:pt x="1323704" y="1161656"/>
                    </a:cubicBezTo>
                    <a:lnTo>
                      <a:pt x="1321869" y="1157069"/>
                    </a:lnTo>
                    <a:cubicBezTo>
                      <a:pt x="1318199" y="1148507"/>
                      <a:pt x="1314224" y="1139944"/>
                      <a:pt x="1310249" y="1131687"/>
                    </a:cubicBezTo>
                    <a:lnTo>
                      <a:pt x="1308108" y="1127711"/>
                    </a:lnTo>
                    <a:cubicBezTo>
                      <a:pt x="1268451" y="1057228"/>
                      <a:pt x="1219718" y="992252"/>
                      <a:pt x="1163158" y="934444"/>
                    </a:cubicBezTo>
                    <a:cubicBezTo>
                      <a:pt x="1143893" y="913039"/>
                      <a:pt x="1125238" y="892550"/>
                      <a:pt x="1109337" y="873285"/>
                    </a:cubicBezTo>
                    <a:cubicBezTo>
                      <a:pt x="1050928" y="801727"/>
                      <a:pt x="990991" y="730781"/>
                      <a:pt x="931360" y="659223"/>
                    </a:cubicBezTo>
                    <a:cubicBezTo>
                      <a:pt x="871728" y="587665"/>
                      <a:pt x="813320" y="518860"/>
                      <a:pt x="755829" y="448525"/>
                    </a:cubicBezTo>
                    <a:lnTo>
                      <a:pt x="722191" y="406324"/>
                    </a:lnTo>
                    <a:cubicBezTo>
                      <a:pt x="681657" y="352700"/>
                      <a:pt x="637843" y="301635"/>
                      <a:pt x="591001" y="253423"/>
                    </a:cubicBezTo>
                    <a:cubicBezTo>
                      <a:pt x="584702" y="247507"/>
                      <a:pt x="577955" y="242089"/>
                      <a:pt x="570818" y="237215"/>
                    </a:cubicBezTo>
                    <a:lnTo>
                      <a:pt x="568066" y="235687"/>
                    </a:lnTo>
                    <a:cubicBezTo>
                      <a:pt x="529477" y="210298"/>
                      <a:pt x="482106" y="201997"/>
                      <a:pt x="437183" y="212751"/>
                    </a:cubicBezTo>
                    <a:cubicBezTo>
                      <a:pt x="353263" y="234778"/>
                      <a:pt x="285014" y="295746"/>
                      <a:pt x="253701" y="376661"/>
                    </a:cubicBezTo>
                    <a:cubicBezTo>
                      <a:pt x="208137" y="490419"/>
                      <a:pt x="294679" y="595004"/>
                      <a:pt x="351559" y="664421"/>
                    </a:cubicBezTo>
                    <a:lnTo>
                      <a:pt x="371742" y="689191"/>
                    </a:lnTo>
                    <a:lnTo>
                      <a:pt x="876316" y="1329541"/>
                    </a:lnTo>
                    <a:cubicBezTo>
                      <a:pt x="893944" y="1352359"/>
                      <a:pt x="925425" y="1359197"/>
                      <a:pt x="950931" y="1345749"/>
                    </a:cubicBezTo>
                    <a:cubicBezTo>
                      <a:pt x="954430" y="1344116"/>
                      <a:pt x="957716" y="1342062"/>
                      <a:pt x="960717" y="1339632"/>
                    </a:cubicBezTo>
                    <a:cubicBezTo>
                      <a:pt x="986179" y="1318726"/>
                      <a:pt x="990505" y="1281409"/>
                      <a:pt x="970503" y="1255231"/>
                    </a:cubicBezTo>
                    <a:lnTo>
                      <a:pt x="465011" y="614575"/>
                    </a:lnTo>
                    <a:lnTo>
                      <a:pt x="443299" y="587665"/>
                    </a:lnTo>
                    <a:cubicBezTo>
                      <a:pt x="401710" y="537513"/>
                      <a:pt x="345136" y="468402"/>
                      <a:pt x="364097" y="421003"/>
                    </a:cubicBezTo>
                    <a:cubicBezTo>
                      <a:pt x="366207" y="415404"/>
                      <a:pt x="368763" y="409984"/>
                      <a:pt x="371742" y="404795"/>
                    </a:cubicBezTo>
                    <a:lnTo>
                      <a:pt x="375411" y="398679"/>
                    </a:lnTo>
                    <a:lnTo>
                      <a:pt x="380609" y="390116"/>
                    </a:lnTo>
                    <a:cubicBezTo>
                      <a:pt x="398542" y="362685"/>
                      <a:pt x="425294" y="342189"/>
                      <a:pt x="456449" y="332014"/>
                    </a:cubicBezTo>
                    <a:lnTo>
                      <a:pt x="456449" y="332014"/>
                    </a:lnTo>
                    <a:lnTo>
                      <a:pt x="461953" y="330179"/>
                    </a:lnTo>
                    <a:cubicBezTo>
                      <a:pt x="477906" y="325202"/>
                      <a:pt x="495303" y="329172"/>
                      <a:pt x="507517" y="340577"/>
                    </a:cubicBezTo>
                    <a:cubicBezTo>
                      <a:pt x="550022" y="385041"/>
                      <a:pt x="589944" y="431906"/>
                      <a:pt x="627086" y="480940"/>
                    </a:cubicBezTo>
                    <a:lnTo>
                      <a:pt x="661948" y="524669"/>
                    </a:lnTo>
                    <a:cubicBezTo>
                      <a:pt x="719744" y="595310"/>
                      <a:pt x="779070" y="665951"/>
                      <a:pt x="838395" y="736591"/>
                    </a:cubicBezTo>
                    <a:cubicBezTo>
                      <a:pt x="897721" y="807231"/>
                      <a:pt x="957353" y="878178"/>
                      <a:pt x="1015149" y="950653"/>
                    </a:cubicBezTo>
                    <a:cubicBezTo>
                      <a:pt x="1032580" y="971753"/>
                      <a:pt x="1052457" y="993771"/>
                      <a:pt x="1072946" y="1016400"/>
                    </a:cubicBezTo>
                    <a:cubicBezTo>
                      <a:pt x="1207499" y="1165326"/>
                      <a:pt x="1287008" y="1274191"/>
                      <a:pt x="1172943" y="1424951"/>
                    </a:cubicBezTo>
                    <a:cubicBezTo>
                      <a:pt x="1137394" y="1477264"/>
                      <a:pt x="1078976" y="1509428"/>
                      <a:pt x="1015760" y="1511493"/>
                    </a:cubicBezTo>
                    <a:cubicBezTo>
                      <a:pt x="988849" y="1511883"/>
                      <a:pt x="962263" y="1505578"/>
                      <a:pt x="938392" y="1493145"/>
                    </a:cubicBezTo>
                    <a:lnTo>
                      <a:pt x="938393" y="1493146"/>
                    </a:lnTo>
                    <a:cubicBezTo>
                      <a:pt x="923855" y="1485020"/>
                      <a:pt x="910653" y="1474706"/>
                      <a:pt x="899251" y="1462565"/>
                    </a:cubicBezTo>
                    <a:lnTo>
                      <a:pt x="899251" y="1462565"/>
                    </a:lnTo>
                    <a:cubicBezTo>
                      <a:pt x="893440" y="1456449"/>
                      <a:pt x="887324" y="1450027"/>
                      <a:pt x="881514" y="1442995"/>
                    </a:cubicBezTo>
                    <a:lnTo>
                      <a:pt x="879679" y="1440854"/>
                    </a:lnTo>
                    <a:cubicBezTo>
                      <a:pt x="873257" y="1433209"/>
                      <a:pt x="867141" y="1424951"/>
                      <a:pt x="860413" y="1416084"/>
                    </a:cubicBezTo>
                    <a:cubicBezTo>
                      <a:pt x="793749" y="1326789"/>
                      <a:pt x="720050" y="1240859"/>
                      <a:pt x="648799" y="1157680"/>
                    </a:cubicBezTo>
                    <a:cubicBezTo>
                      <a:pt x="613325" y="1116397"/>
                      <a:pt x="577852" y="1074808"/>
                      <a:pt x="543296" y="1033219"/>
                    </a:cubicBezTo>
                    <a:cubicBezTo>
                      <a:pt x="399569" y="859829"/>
                      <a:pt x="272661" y="702646"/>
                      <a:pt x="171747" y="531703"/>
                    </a:cubicBezTo>
                    <a:cubicBezTo>
                      <a:pt x="108139" y="423755"/>
                      <a:pt x="63492" y="307244"/>
                      <a:pt x="273273" y="170857"/>
                    </a:cubicBezTo>
                    <a:cubicBezTo>
                      <a:pt x="281224" y="165658"/>
                      <a:pt x="289175" y="161377"/>
                      <a:pt x="296820" y="157095"/>
                    </a:cubicBezTo>
                    <a:lnTo>
                      <a:pt x="302630" y="153732"/>
                    </a:lnTo>
                    <a:lnTo>
                      <a:pt x="321284" y="144557"/>
                    </a:lnTo>
                    <a:lnTo>
                      <a:pt x="325259" y="143028"/>
                    </a:lnTo>
                    <a:cubicBezTo>
                      <a:pt x="365770" y="124414"/>
                      <a:pt x="410746" y="117731"/>
                      <a:pt x="454919" y="123763"/>
                    </a:cubicBezTo>
                    <a:lnTo>
                      <a:pt x="454920" y="123763"/>
                    </a:lnTo>
                    <a:cubicBezTo>
                      <a:pt x="521905" y="135999"/>
                      <a:pt x="581716" y="173286"/>
                      <a:pt x="622194" y="228041"/>
                    </a:cubicBezTo>
                    <a:close/>
                  </a:path>
                </a:pathLst>
              </a:custGeom>
              <a:solidFill>
                <a:srgbClr val="65BFFF">
                  <a:alpha val="20000"/>
                </a:srgbClr>
              </a:solidFill>
              <a:ln w="30569"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32032592-7F64-48D2-A2B5-038BB0FADF84}"/>
                  </a:ext>
                </a:extLst>
              </p:cNvPr>
              <p:cNvSpPr/>
              <p:nvPr/>
            </p:nvSpPr>
            <p:spPr>
              <a:xfrm>
                <a:off x="13831403" y="11214403"/>
                <a:ext cx="1373122" cy="1630595"/>
              </a:xfrm>
              <a:custGeom>
                <a:avLst/>
                <a:gdLst>
                  <a:gd name="connsiteX0" fmla="*/ 1262544 w 1373122"/>
                  <a:gd name="connsiteY0" fmla="*/ 1507663 h 1630595"/>
                  <a:gd name="connsiteX1" fmla="*/ 1272329 w 1373122"/>
                  <a:gd name="connsiteY1" fmla="*/ 1495430 h 1630595"/>
                  <a:gd name="connsiteX2" fmla="*/ 1165604 w 1373122"/>
                  <a:gd name="connsiteY2" fmla="*/ 933977 h 1630595"/>
                  <a:gd name="connsiteX3" fmla="*/ 1111783 w 1373122"/>
                  <a:gd name="connsiteY3" fmla="*/ 872817 h 1630595"/>
                  <a:gd name="connsiteX4" fmla="*/ 933806 w 1373122"/>
                  <a:gd name="connsiteY4" fmla="*/ 658755 h 1630595"/>
                  <a:gd name="connsiteX5" fmla="*/ 758276 w 1373122"/>
                  <a:gd name="connsiteY5" fmla="*/ 448057 h 1630595"/>
                  <a:gd name="connsiteX6" fmla="*/ 724637 w 1373122"/>
                  <a:gd name="connsiteY6" fmla="*/ 405857 h 1630595"/>
                  <a:gd name="connsiteX7" fmla="*/ 593448 w 1373122"/>
                  <a:gd name="connsiteY7" fmla="*/ 252956 h 1630595"/>
                  <a:gd name="connsiteX8" fmla="*/ 440547 w 1373122"/>
                  <a:gd name="connsiteY8" fmla="*/ 212284 h 1630595"/>
                  <a:gd name="connsiteX9" fmla="*/ 257065 w 1373122"/>
                  <a:gd name="connsiteY9" fmla="*/ 376194 h 1630595"/>
                  <a:gd name="connsiteX10" fmla="*/ 354922 w 1373122"/>
                  <a:gd name="connsiteY10" fmla="*/ 663954 h 1630595"/>
                  <a:gd name="connsiteX11" fmla="*/ 375105 w 1373122"/>
                  <a:gd name="connsiteY11" fmla="*/ 688724 h 1630595"/>
                  <a:gd name="connsiteX12" fmla="*/ 879679 w 1373122"/>
                  <a:gd name="connsiteY12" fmla="*/ 1329074 h 1630595"/>
                  <a:gd name="connsiteX13" fmla="*/ 961951 w 1373122"/>
                  <a:gd name="connsiteY13" fmla="*/ 1355767 h 1630595"/>
                  <a:gd name="connsiteX14" fmla="*/ 988645 w 1373122"/>
                  <a:gd name="connsiteY14" fmla="*/ 1273495 h 1630595"/>
                  <a:gd name="connsiteX15" fmla="*/ 973867 w 1373122"/>
                  <a:gd name="connsiteY15" fmla="*/ 1254764 h 1630595"/>
                  <a:gd name="connsiteX16" fmla="*/ 467457 w 1373122"/>
                  <a:gd name="connsiteY16" fmla="*/ 614413 h 1630595"/>
                  <a:gd name="connsiteX17" fmla="*/ 445746 w 1373122"/>
                  <a:gd name="connsiteY17" fmla="*/ 587503 h 1630595"/>
                  <a:gd name="connsiteX18" fmla="*/ 366543 w 1373122"/>
                  <a:gd name="connsiteY18" fmla="*/ 420841 h 1630595"/>
                  <a:gd name="connsiteX19" fmla="*/ 463788 w 1373122"/>
                  <a:gd name="connsiteY19" fmla="*/ 329100 h 1630595"/>
                  <a:gd name="connsiteX20" fmla="*/ 509352 w 1373122"/>
                  <a:gd name="connsiteY20" fmla="*/ 339497 h 1630595"/>
                  <a:gd name="connsiteX21" fmla="*/ 628921 w 1373122"/>
                  <a:gd name="connsiteY21" fmla="*/ 479860 h 1630595"/>
                  <a:gd name="connsiteX22" fmla="*/ 663783 w 1373122"/>
                  <a:gd name="connsiteY22" fmla="*/ 523590 h 1630595"/>
                  <a:gd name="connsiteX23" fmla="*/ 840231 w 1373122"/>
                  <a:gd name="connsiteY23" fmla="*/ 735512 h 1630595"/>
                  <a:gd name="connsiteX24" fmla="*/ 1016984 w 1373122"/>
                  <a:gd name="connsiteY24" fmla="*/ 949573 h 1630595"/>
                  <a:gd name="connsiteX25" fmla="*/ 1074780 w 1373122"/>
                  <a:gd name="connsiteY25" fmla="*/ 1015321 h 1630595"/>
                  <a:gd name="connsiteX26" fmla="*/ 1174778 w 1373122"/>
                  <a:gd name="connsiteY26" fmla="*/ 1423872 h 1630595"/>
                  <a:gd name="connsiteX27" fmla="*/ 1017596 w 1373122"/>
                  <a:gd name="connsiteY27" fmla="*/ 1510414 h 1630595"/>
                  <a:gd name="connsiteX28" fmla="*/ 862248 w 1373122"/>
                  <a:gd name="connsiteY28" fmla="*/ 1415310 h 1630595"/>
                  <a:gd name="connsiteX29" fmla="*/ 650633 w 1373122"/>
                  <a:gd name="connsiteY29" fmla="*/ 1156907 h 1630595"/>
                  <a:gd name="connsiteX30" fmla="*/ 545131 w 1373122"/>
                  <a:gd name="connsiteY30" fmla="*/ 1032446 h 1630595"/>
                  <a:gd name="connsiteX31" fmla="*/ 173582 w 1373122"/>
                  <a:gd name="connsiteY31" fmla="*/ 530930 h 1630595"/>
                  <a:gd name="connsiteX32" fmla="*/ 275107 w 1373122"/>
                  <a:gd name="connsiteY32" fmla="*/ 170083 h 1630595"/>
                  <a:gd name="connsiteX33" fmla="*/ 617617 w 1373122"/>
                  <a:gd name="connsiteY33" fmla="*/ 218937 h 1630595"/>
                  <a:gd name="connsiteX34" fmla="*/ 624639 w 1373122"/>
                  <a:gd name="connsiteY34" fmla="*/ 228796 h 1630595"/>
                  <a:gd name="connsiteX35" fmla="*/ 1257344 w 1373122"/>
                  <a:gd name="connsiteY35" fmla="*/ 1001559 h 1630595"/>
                  <a:gd name="connsiteX36" fmla="*/ 1339498 w 1373122"/>
                  <a:gd name="connsiteY36" fmla="*/ 1028614 h 1630595"/>
                  <a:gd name="connsiteX37" fmla="*/ 1366553 w 1373122"/>
                  <a:gd name="connsiteY37" fmla="*/ 946460 h 1630595"/>
                  <a:gd name="connsiteX38" fmla="*/ 1349085 w 1373122"/>
                  <a:gd name="connsiteY38" fmla="*/ 925415 h 1630595"/>
                  <a:gd name="connsiteX39" fmla="*/ 719133 w 1373122"/>
                  <a:gd name="connsiteY39" fmla="*/ 156322 h 1630595"/>
                  <a:gd name="connsiteX40" fmla="*/ 208749 w 1373122"/>
                  <a:gd name="connsiteY40" fmla="*/ 69168 h 1630595"/>
                  <a:gd name="connsiteX41" fmla="*/ 68997 w 1373122"/>
                  <a:gd name="connsiteY41" fmla="*/ 592090 h 1630595"/>
                  <a:gd name="connsiteX42" fmla="*/ 451250 w 1373122"/>
                  <a:gd name="connsiteY42" fmla="*/ 1109202 h 1630595"/>
                  <a:gd name="connsiteX43" fmla="*/ 558281 w 1373122"/>
                  <a:gd name="connsiteY43" fmla="*/ 1235193 h 1630595"/>
                  <a:gd name="connsiteX44" fmla="*/ 764697 w 1373122"/>
                  <a:gd name="connsiteY44" fmla="*/ 1487173 h 1630595"/>
                  <a:gd name="connsiteX45" fmla="*/ 1013926 w 1373122"/>
                  <a:gd name="connsiteY45" fmla="*/ 1630595 h 1630595"/>
                  <a:gd name="connsiteX46" fmla="*/ 1262544 w 1373122"/>
                  <a:gd name="connsiteY46" fmla="*/ 1507663 h 163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73122" h="1630595">
                    <a:moveTo>
                      <a:pt x="1262544" y="1507663"/>
                    </a:moveTo>
                    <a:cubicBezTo>
                      <a:pt x="1265907" y="1503687"/>
                      <a:pt x="1269271" y="1499711"/>
                      <a:pt x="1272329" y="1495430"/>
                    </a:cubicBezTo>
                    <a:cubicBezTo>
                      <a:pt x="1455811" y="1254152"/>
                      <a:pt x="1280586" y="1061497"/>
                      <a:pt x="1165604" y="933977"/>
                    </a:cubicBezTo>
                    <a:cubicBezTo>
                      <a:pt x="1146339" y="912571"/>
                      <a:pt x="1127685" y="892082"/>
                      <a:pt x="1111783" y="872817"/>
                    </a:cubicBezTo>
                    <a:cubicBezTo>
                      <a:pt x="1053375" y="801259"/>
                      <a:pt x="993438" y="730313"/>
                      <a:pt x="933806" y="658755"/>
                    </a:cubicBezTo>
                    <a:cubicBezTo>
                      <a:pt x="874174" y="587197"/>
                      <a:pt x="815767" y="518392"/>
                      <a:pt x="758276" y="448057"/>
                    </a:cubicBezTo>
                    <a:lnTo>
                      <a:pt x="724637" y="405857"/>
                    </a:lnTo>
                    <a:cubicBezTo>
                      <a:pt x="684103" y="352233"/>
                      <a:pt x="640290" y="301168"/>
                      <a:pt x="593448" y="252956"/>
                    </a:cubicBezTo>
                    <a:cubicBezTo>
                      <a:pt x="552659" y="214377"/>
                      <a:pt x="495113" y="199070"/>
                      <a:pt x="440547" y="212284"/>
                    </a:cubicBezTo>
                    <a:cubicBezTo>
                      <a:pt x="356626" y="234311"/>
                      <a:pt x="288378" y="295279"/>
                      <a:pt x="257065" y="376194"/>
                    </a:cubicBezTo>
                    <a:cubicBezTo>
                      <a:pt x="211501" y="489952"/>
                      <a:pt x="298043" y="594536"/>
                      <a:pt x="354922" y="663954"/>
                    </a:cubicBezTo>
                    <a:lnTo>
                      <a:pt x="375105" y="688724"/>
                    </a:lnTo>
                    <a:lnTo>
                      <a:pt x="879679" y="1329074"/>
                    </a:lnTo>
                    <a:cubicBezTo>
                      <a:pt x="895027" y="1359164"/>
                      <a:pt x="931861" y="1371115"/>
                      <a:pt x="961951" y="1355767"/>
                    </a:cubicBezTo>
                    <a:cubicBezTo>
                      <a:pt x="992042" y="1340420"/>
                      <a:pt x="1003992" y="1303586"/>
                      <a:pt x="988645" y="1273495"/>
                    </a:cubicBezTo>
                    <a:cubicBezTo>
                      <a:pt x="984996" y="1266342"/>
                      <a:pt x="979975" y="1259977"/>
                      <a:pt x="973867" y="1254764"/>
                    </a:cubicBezTo>
                    <a:lnTo>
                      <a:pt x="467457" y="614413"/>
                    </a:lnTo>
                    <a:lnTo>
                      <a:pt x="445746" y="587503"/>
                    </a:lnTo>
                    <a:cubicBezTo>
                      <a:pt x="404156" y="537351"/>
                      <a:pt x="347582" y="468240"/>
                      <a:pt x="366543" y="420841"/>
                    </a:cubicBezTo>
                    <a:cubicBezTo>
                      <a:pt x="382926" y="376801"/>
                      <a:pt x="418869" y="342892"/>
                      <a:pt x="463788" y="329100"/>
                    </a:cubicBezTo>
                    <a:cubicBezTo>
                      <a:pt x="479741" y="324123"/>
                      <a:pt x="497138" y="328093"/>
                      <a:pt x="509352" y="339497"/>
                    </a:cubicBezTo>
                    <a:cubicBezTo>
                      <a:pt x="551857" y="383962"/>
                      <a:pt x="591779" y="430826"/>
                      <a:pt x="628921" y="479860"/>
                    </a:cubicBezTo>
                    <a:lnTo>
                      <a:pt x="663783" y="523590"/>
                    </a:lnTo>
                    <a:cubicBezTo>
                      <a:pt x="721579" y="594231"/>
                      <a:pt x="780905" y="664871"/>
                      <a:pt x="840231" y="735512"/>
                    </a:cubicBezTo>
                    <a:cubicBezTo>
                      <a:pt x="899556" y="806152"/>
                      <a:pt x="959187" y="877098"/>
                      <a:pt x="1016984" y="949573"/>
                    </a:cubicBezTo>
                    <a:cubicBezTo>
                      <a:pt x="1034415" y="970674"/>
                      <a:pt x="1054292" y="992692"/>
                      <a:pt x="1074780" y="1015321"/>
                    </a:cubicBezTo>
                    <a:cubicBezTo>
                      <a:pt x="1209334" y="1164246"/>
                      <a:pt x="1288842" y="1273112"/>
                      <a:pt x="1174778" y="1423872"/>
                    </a:cubicBezTo>
                    <a:cubicBezTo>
                      <a:pt x="1139229" y="1476185"/>
                      <a:pt x="1080811" y="1508349"/>
                      <a:pt x="1017596" y="1510414"/>
                    </a:cubicBezTo>
                    <a:cubicBezTo>
                      <a:pt x="944203" y="1508885"/>
                      <a:pt x="910260" y="1479835"/>
                      <a:pt x="862248" y="1415310"/>
                    </a:cubicBezTo>
                    <a:cubicBezTo>
                      <a:pt x="795584" y="1326016"/>
                      <a:pt x="721885" y="1240086"/>
                      <a:pt x="650633" y="1156907"/>
                    </a:cubicBezTo>
                    <a:cubicBezTo>
                      <a:pt x="615160" y="1115624"/>
                      <a:pt x="579687" y="1074034"/>
                      <a:pt x="545131" y="1032446"/>
                    </a:cubicBezTo>
                    <a:cubicBezTo>
                      <a:pt x="401404" y="859055"/>
                      <a:pt x="274496" y="701873"/>
                      <a:pt x="173582" y="530930"/>
                    </a:cubicBezTo>
                    <a:cubicBezTo>
                      <a:pt x="109974" y="422982"/>
                      <a:pt x="65327" y="306471"/>
                      <a:pt x="275107" y="170083"/>
                    </a:cubicBezTo>
                    <a:cubicBezTo>
                      <a:pt x="383180" y="88992"/>
                      <a:pt x="536526" y="110865"/>
                      <a:pt x="617617" y="218937"/>
                    </a:cubicBezTo>
                    <a:cubicBezTo>
                      <a:pt x="620038" y="222165"/>
                      <a:pt x="622380" y="225452"/>
                      <a:pt x="624639" y="228796"/>
                    </a:cubicBezTo>
                    <a:lnTo>
                      <a:pt x="1257344" y="1001559"/>
                    </a:lnTo>
                    <a:cubicBezTo>
                      <a:pt x="1272560" y="1031717"/>
                      <a:pt x="1309342" y="1043829"/>
                      <a:pt x="1339498" y="1028614"/>
                    </a:cubicBezTo>
                    <a:cubicBezTo>
                      <a:pt x="1369656" y="1013398"/>
                      <a:pt x="1381768" y="976617"/>
                      <a:pt x="1366553" y="946460"/>
                    </a:cubicBezTo>
                    <a:cubicBezTo>
                      <a:pt x="1362393" y="938216"/>
                      <a:pt x="1356421" y="931022"/>
                      <a:pt x="1349085" y="925415"/>
                    </a:cubicBezTo>
                    <a:lnTo>
                      <a:pt x="719133" y="156322"/>
                    </a:lnTo>
                    <a:cubicBezTo>
                      <a:pt x="651550" y="59077"/>
                      <a:pt x="454002" y="-88320"/>
                      <a:pt x="208749" y="69168"/>
                    </a:cubicBezTo>
                    <a:cubicBezTo>
                      <a:pt x="-115708" y="279254"/>
                      <a:pt x="23127" y="514722"/>
                      <a:pt x="68997" y="592090"/>
                    </a:cubicBezTo>
                    <a:cubicBezTo>
                      <a:pt x="174193" y="770679"/>
                      <a:pt x="304159" y="931836"/>
                      <a:pt x="451250" y="1109202"/>
                    </a:cubicBezTo>
                    <a:cubicBezTo>
                      <a:pt x="486519" y="1151403"/>
                      <a:pt x="522196" y="1193400"/>
                      <a:pt x="558281" y="1235193"/>
                    </a:cubicBezTo>
                    <a:cubicBezTo>
                      <a:pt x="628004" y="1316841"/>
                      <a:pt x="700479" y="1401243"/>
                      <a:pt x="764697" y="1487173"/>
                    </a:cubicBezTo>
                    <a:cubicBezTo>
                      <a:pt x="815155" y="1555368"/>
                      <a:pt x="880291" y="1627843"/>
                      <a:pt x="1013926" y="1630595"/>
                    </a:cubicBezTo>
                    <a:cubicBezTo>
                      <a:pt x="1111471" y="1630789"/>
                      <a:pt x="1203480" y="1585294"/>
                      <a:pt x="1262544" y="1507663"/>
                    </a:cubicBezTo>
                    <a:close/>
                  </a:path>
                </a:pathLst>
              </a:custGeom>
              <a:solidFill>
                <a:srgbClr val="DC3258"/>
              </a:solidFill>
              <a:ln w="30569"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CBDA12C0-71AD-4362-8237-8E55C76BD420}"/>
                  </a:ext>
                </a:extLst>
              </p:cNvPr>
              <p:cNvSpPr/>
              <p:nvPr/>
            </p:nvSpPr>
            <p:spPr>
              <a:xfrm>
                <a:off x="13893852" y="11220575"/>
                <a:ext cx="1295724" cy="1624728"/>
              </a:xfrm>
              <a:custGeom>
                <a:avLst/>
                <a:gdLst>
                  <a:gd name="connsiteX0" fmla="*/ 741391 w 1295724"/>
                  <a:gd name="connsiteY0" fmla="*/ 1391402 h 1624728"/>
                  <a:gd name="connsiteX1" fmla="*/ 530082 w 1295724"/>
                  <a:gd name="connsiteY1" fmla="*/ 1132998 h 1624728"/>
                  <a:gd name="connsiteX2" fmla="*/ 424274 w 1295724"/>
                  <a:gd name="connsiteY2" fmla="*/ 1008231 h 1624728"/>
                  <a:gd name="connsiteX3" fmla="*/ 53030 w 1295724"/>
                  <a:gd name="connsiteY3" fmla="*/ 507021 h 1624728"/>
                  <a:gd name="connsiteX4" fmla="*/ 154250 w 1295724"/>
                  <a:gd name="connsiteY4" fmla="*/ 146174 h 1624728"/>
                  <a:gd name="connsiteX5" fmla="*/ 394612 w 1295724"/>
                  <a:gd name="connsiteY5" fmla="*/ 115594 h 1624728"/>
                  <a:gd name="connsiteX6" fmla="*/ 212965 w 1295724"/>
                  <a:gd name="connsiteY6" fmla="*/ 162688 h 1624728"/>
                  <a:gd name="connsiteX7" fmla="*/ 111438 w 1295724"/>
                  <a:gd name="connsiteY7" fmla="*/ 523534 h 1624728"/>
                  <a:gd name="connsiteX8" fmla="*/ 482988 w 1295724"/>
                  <a:gd name="connsiteY8" fmla="*/ 1025050 h 1624728"/>
                  <a:gd name="connsiteX9" fmla="*/ 588490 w 1295724"/>
                  <a:gd name="connsiteY9" fmla="*/ 1149512 h 1624728"/>
                  <a:gd name="connsiteX10" fmla="*/ 800106 w 1295724"/>
                  <a:gd name="connsiteY10" fmla="*/ 1407915 h 1624728"/>
                  <a:gd name="connsiteX11" fmla="*/ 878391 w 1295724"/>
                  <a:gd name="connsiteY11" fmla="*/ 1484672 h 1624728"/>
                  <a:gd name="connsiteX12" fmla="*/ 741391 w 1295724"/>
                  <a:gd name="connsiteY12" fmla="*/ 1391402 h 1624728"/>
                  <a:gd name="connsiteX13" fmla="*/ 396752 w 1295724"/>
                  <a:gd name="connsiteY13" fmla="*/ 325680 h 1624728"/>
                  <a:gd name="connsiteX14" fmla="*/ 388495 w 1295724"/>
                  <a:gd name="connsiteY14" fmla="*/ 317118 h 1624728"/>
                  <a:gd name="connsiteX15" fmla="*/ 342931 w 1295724"/>
                  <a:gd name="connsiteY15" fmla="*/ 306721 h 1624728"/>
                  <a:gd name="connsiteX16" fmla="*/ 245686 w 1295724"/>
                  <a:gd name="connsiteY16" fmla="*/ 398461 h 1624728"/>
                  <a:gd name="connsiteX17" fmla="*/ 324889 w 1295724"/>
                  <a:gd name="connsiteY17" fmla="*/ 565124 h 1624728"/>
                  <a:gd name="connsiteX18" fmla="*/ 346600 w 1295724"/>
                  <a:gd name="connsiteY18" fmla="*/ 591729 h 1624728"/>
                  <a:gd name="connsiteX19" fmla="*/ 851174 w 1295724"/>
                  <a:gd name="connsiteY19" fmla="*/ 1232079 h 1624728"/>
                  <a:gd name="connsiteX20" fmla="*/ 841083 w 1295724"/>
                  <a:gd name="connsiteY20" fmla="*/ 1316786 h 1624728"/>
                  <a:gd name="connsiteX21" fmla="*/ 819983 w 1295724"/>
                  <a:gd name="connsiteY21" fmla="*/ 1327489 h 1624728"/>
                  <a:gd name="connsiteX22" fmla="*/ 904314 w 1295724"/>
                  <a:gd name="connsiteY22" fmla="*/ 1327377 h 1624728"/>
                  <a:gd name="connsiteX23" fmla="*/ 909583 w 1295724"/>
                  <a:gd name="connsiteY23" fmla="*/ 1249203 h 1624728"/>
                  <a:gd name="connsiteX24" fmla="*/ 405009 w 1295724"/>
                  <a:gd name="connsiteY24" fmla="*/ 608241 h 1624728"/>
                  <a:gd name="connsiteX25" fmla="*/ 383297 w 1295724"/>
                  <a:gd name="connsiteY25" fmla="*/ 581332 h 1624728"/>
                  <a:gd name="connsiteX26" fmla="*/ 304094 w 1295724"/>
                  <a:gd name="connsiteY26" fmla="*/ 414669 h 1624728"/>
                  <a:gd name="connsiteX27" fmla="*/ 396446 w 1295724"/>
                  <a:gd name="connsiteY27" fmla="*/ 325680 h 1624728"/>
                  <a:gd name="connsiteX28" fmla="*/ 1198566 w 1295724"/>
                  <a:gd name="connsiteY28" fmla="*/ 998445 h 1624728"/>
                  <a:gd name="connsiteX29" fmla="*/ 1284009 w 1295724"/>
                  <a:gd name="connsiteY29" fmla="*/ 985000 h 1624728"/>
                  <a:gd name="connsiteX30" fmla="*/ 1288166 w 1295724"/>
                  <a:gd name="connsiteY30" fmla="*/ 919549 h 1624728"/>
                  <a:gd name="connsiteX31" fmla="*/ 658213 w 1295724"/>
                  <a:gd name="connsiteY31" fmla="*/ 150455 h 1624728"/>
                  <a:gd name="connsiteX32" fmla="*/ 426720 w 1295724"/>
                  <a:gd name="connsiteY32" fmla="*/ 0 h 1624728"/>
                  <a:gd name="connsiteX33" fmla="*/ 599805 w 1295724"/>
                  <a:gd name="connsiteY33" fmla="*/ 133329 h 1624728"/>
                  <a:gd name="connsiteX34" fmla="*/ 1230675 w 1295724"/>
                  <a:gd name="connsiteY34" fmla="*/ 901507 h 1624728"/>
                  <a:gd name="connsiteX35" fmla="*/ 1222113 w 1295724"/>
                  <a:gd name="connsiteY35" fmla="*/ 985908 h 1624728"/>
                  <a:gd name="connsiteX36" fmla="*/ 1198260 w 1295724"/>
                  <a:gd name="connsiteY36" fmla="*/ 997223 h 1624728"/>
                  <a:gd name="connsiteX37" fmla="*/ 847199 w 1295724"/>
                  <a:gd name="connsiteY37" fmla="*/ 1603322 h 1624728"/>
                  <a:gd name="connsiteX38" fmla="*/ 953006 w 1295724"/>
                  <a:gd name="connsiteY38" fmla="*/ 1624729 h 1624728"/>
                  <a:gd name="connsiteX39" fmla="*/ 1197648 w 1295724"/>
                  <a:gd name="connsiteY39" fmla="*/ 1502408 h 1624728"/>
                  <a:gd name="connsiteX40" fmla="*/ 1207434 w 1295724"/>
                  <a:gd name="connsiteY40" fmla="*/ 1490176 h 1624728"/>
                  <a:gd name="connsiteX41" fmla="*/ 1158811 w 1295724"/>
                  <a:gd name="connsiteY41" fmla="*/ 995082 h 1624728"/>
                  <a:gd name="connsiteX42" fmla="*/ 1135265 w 1295724"/>
                  <a:gd name="connsiteY42" fmla="*/ 978568 h 1624728"/>
                  <a:gd name="connsiteX43" fmla="*/ 895821 w 1295724"/>
                  <a:gd name="connsiteY43" fmla="*/ 685915 h 1624728"/>
                  <a:gd name="connsiteX44" fmla="*/ 868911 w 1295724"/>
                  <a:gd name="connsiteY44" fmla="*/ 653500 h 1624728"/>
                  <a:gd name="connsiteX45" fmla="*/ 693380 w 1295724"/>
                  <a:gd name="connsiteY45" fmla="*/ 442803 h 1624728"/>
                  <a:gd name="connsiteX46" fmla="*/ 659742 w 1295724"/>
                  <a:gd name="connsiteY46" fmla="*/ 400602 h 1624728"/>
                  <a:gd name="connsiteX47" fmla="*/ 528552 w 1295724"/>
                  <a:gd name="connsiteY47" fmla="*/ 247701 h 1624728"/>
                  <a:gd name="connsiteX48" fmla="*/ 433142 w 1295724"/>
                  <a:gd name="connsiteY48" fmla="*/ 204583 h 1624728"/>
                  <a:gd name="connsiteX49" fmla="*/ 469839 w 1295724"/>
                  <a:gd name="connsiteY49" fmla="*/ 230576 h 1624728"/>
                  <a:gd name="connsiteX50" fmla="*/ 601028 w 1295724"/>
                  <a:gd name="connsiteY50" fmla="*/ 383477 h 1624728"/>
                  <a:gd name="connsiteX51" fmla="*/ 634972 w 1295724"/>
                  <a:gd name="connsiteY51" fmla="*/ 425983 h 1624728"/>
                  <a:gd name="connsiteX52" fmla="*/ 810197 w 1295724"/>
                  <a:gd name="connsiteY52" fmla="*/ 636682 h 1624728"/>
                  <a:gd name="connsiteX53" fmla="*/ 988174 w 1295724"/>
                  <a:gd name="connsiteY53" fmla="*/ 850743 h 1624728"/>
                  <a:gd name="connsiteX54" fmla="*/ 1041995 w 1295724"/>
                  <a:gd name="connsiteY54" fmla="*/ 911904 h 1624728"/>
                  <a:gd name="connsiteX55" fmla="*/ 1148720 w 1295724"/>
                  <a:gd name="connsiteY55" fmla="*/ 1473356 h 1624728"/>
                  <a:gd name="connsiteX56" fmla="*/ 1139240 w 1295724"/>
                  <a:gd name="connsiteY56" fmla="*/ 1485588 h 1624728"/>
                  <a:gd name="connsiteX57" fmla="*/ 894599 w 1295724"/>
                  <a:gd name="connsiteY57" fmla="*/ 1607909 h 1624728"/>
                  <a:gd name="connsiteX58" fmla="*/ 846893 w 1295724"/>
                  <a:gd name="connsiteY58" fmla="*/ 1602099 h 162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295724" h="1624728">
                    <a:moveTo>
                      <a:pt x="741391" y="1391402"/>
                    </a:moveTo>
                    <a:cubicBezTo>
                      <a:pt x="675032" y="1302107"/>
                      <a:pt x="601334" y="1216177"/>
                      <a:pt x="530082" y="1132998"/>
                    </a:cubicBezTo>
                    <a:cubicBezTo>
                      <a:pt x="494303" y="1091715"/>
                      <a:pt x="458830" y="1050126"/>
                      <a:pt x="424274" y="1008231"/>
                    </a:cubicBezTo>
                    <a:cubicBezTo>
                      <a:pt x="280853" y="835147"/>
                      <a:pt x="153639" y="677964"/>
                      <a:pt x="53030" y="507021"/>
                    </a:cubicBezTo>
                    <a:cubicBezTo>
                      <a:pt x="-10577" y="399073"/>
                      <a:pt x="-55530" y="282257"/>
                      <a:pt x="154250" y="146174"/>
                    </a:cubicBezTo>
                    <a:cubicBezTo>
                      <a:pt x="253636" y="81956"/>
                      <a:pt x="335286" y="89295"/>
                      <a:pt x="394612" y="115594"/>
                    </a:cubicBezTo>
                    <a:cubicBezTo>
                      <a:pt x="330299" y="107945"/>
                      <a:pt x="265460" y="124755"/>
                      <a:pt x="212965" y="162688"/>
                    </a:cubicBezTo>
                    <a:cubicBezTo>
                      <a:pt x="3184" y="299076"/>
                      <a:pt x="47832" y="415586"/>
                      <a:pt x="111438" y="523534"/>
                    </a:cubicBezTo>
                    <a:cubicBezTo>
                      <a:pt x="212354" y="694478"/>
                      <a:pt x="339261" y="851661"/>
                      <a:pt x="482988" y="1025050"/>
                    </a:cubicBezTo>
                    <a:cubicBezTo>
                      <a:pt x="517544" y="1066640"/>
                      <a:pt x="553017" y="1108228"/>
                      <a:pt x="588490" y="1149512"/>
                    </a:cubicBezTo>
                    <a:cubicBezTo>
                      <a:pt x="659742" y="1232690"/>
                      <a:pt x="733440" y="1318621"/>
                      <a:pt x="800106" y="1407915"/>
                    </a:cubicBezTo>
                    <a:cubicBezTo>
                      <a:pt x="820259" y="1438930"/>
                      <a:pt x="846985" y="1465134"/>
                      <a:pt x="878391" y="1484672"/>
                    </a:cubicBezTo>
                    <a:cubicBezTo>
                      <a:pt x="817231" y="1478249"/>
                      <a:pt x="784816" y="1450115"/>
                      <a:pt x="741391" y="1391402"/>
                    </a:cubicBezTo>
                    <a:close/>
                    <a:moveTo>
                      <a:pt x="396752" y="325680"/>
                    </a:moveTo>
                    <a:lnTo>
                      <a:pt x="388495" y="317118"/>
                    </a:lnTo>
                    <a:cubicBezTo>
                      <a:pt x="376410" y="305472"/>
                      <a:pt x="358871" y="301469"/>
                      <a:pt x="342931" y="306721"/>
                    </a:cubicBezTo>
                    <a:cubicBezTo>
                      <a:pt x="298012" y="320513"/>
                      <a:pt x="262069" y="354421"/>
                      <a:pt x="245686" y="398461"/>
                    </a:cubicBezTo>
                    <a:cubicBezTo>
                      <a:pt x="226726" y="445860"/>
                      <a:pt x="283299" y="514972"/>
                      <a:pt x="324889" y="565124"/>
                    </a:cubicBezTo>
                    <a:lnTo>
                      <a:pt x="346600" y="591729"/>
                    </a:lnTo>
                    <a:lnTo>
                      <a:pt x="851174" y="1232079"/>
                    </a:lnTo>
                    <a:cubicBezTo>
                      <a:pt x="871307" y="1258388"/>
                      <a:pt x="866833" y="1295943"/>
                      <a:pt x="841083" y="1316786"/>
                    </a:cubicBezTo>
                    <a:cubicBezTo>
                      <a:pt x="834759" y="1321606"/>
                      <a:pt x="827608" y="1325232"/>
                      <a:pt x="819983" y="1327489"/>
                    </a:cubicBezTo>
                    <a:cubicBezTo>
                      <a:pt x="843301" y="1350746"/>
                      <a:pt x="881057" y="1350696"/>
                      <a:pt x="904314" y="1327377"/>
                    </a:cubicBezTo>
                    <a:cubicBezTo>
                      <a:pt x="925345" y="1306291"/>
                      <a:pt x="927594" y="1272921"/>
                      <a:pt x="909583" y="1249203"/>
                    </a:cubicBezTo>
                    <a:lnTo>
                      <a:pt x="405009" y="608241"/>
                    </a:lnTo>
                    <a:lnTo>
                      <a:pt x="383297" y="581332"/>
                    </a:lnTo>
                    <a:cubicBezTo>
                      <a:pt x="341707" y="531179"/>
                      <a:pt x="285134" y="462068"/>
                      <a:pt x="304094" y="414669"/>
                    </a:cubicBezTo>
                    <a:cubicBezTo>
                      <a:pt x="320349" y="372905"/>
                      <a:pt x="354109" y="340376"/>
                      <a:pt x="396446" y="325680"/>
                    </a:cubicBezTo>
                    <a:close/>
                    <a:moveTo>
                      <a:pt x="1198566" y="998445"/>
                    </a:moveTo>
                    <a:cubicBezTo>
                      <a:pt x="1225874" y="1018327"/>
                      <a:pt x="1264127" y="1012307"/>
                      <a:pt x="1284009" y="985000"/>
                    </a:cubicBezTo>
                    <a:cubicBezTo>
                      <a:pt x="1297963" y="965834"/>
                      <a:pt x="1299583" y="940327"/>
                      <a:pt x="1288166" y="919549"/>
                    </a:cubicBezTo>
                    <a:lnTo>
                      <a:pt x="658213" y="150455"/>
                    </a:lnTo>
                    <a:cubicBezTo>
                      <a:pt x="602447" y="73259"/>
                      <a:pt x="519911" y="19617"/>
                      <a:pt x="426720" y="0"/>
                    </a:cubicBezTo>
                    <a:cubicBezTo>
                      <a:pt x="495851" y="27203"/>
                      <a:pt x="555861" y="73431"/>
                      <a:pt x="599805" y="133329"/>
                    </a:cubicBezTo>
                    <a:lnTo>
                      <a:pt x="1230675" y="901507"/>
                    </a:lnTo>
                    <a:cubicBezTo>
                      <a:pt x="1250967" y="927369"/>
                      <a:pt x="1247186" y="964647"/>
                      <a:pt x="1222113" y="985908"/>
                    </a:cubicBezTo>
                    <a:cubicBezTo>
                      <a:pt x="1215166" y="991509"/>
                      <a:pt x="1206992" y="995385"/>
                      <a:pt x="1198260" y="997223"/>
                    </a:cubicBezTo>
                    <a:close/>
                    <a:moveTo>
                      <a:pt x="847199" y="1603322"/>
                    </a:moveTo>
                    <a:cubicBezTo>
                      <a:pt x="880817" y="1617020"/>
                      <a:pt x="916708" y="1624281"/>
                      <a:pt x="953006" y="1624729"/>
                    </a:cubicBezTo>
                    <a:cubicBezTo>
                      <a:pt x="1049046" y="1623836"/>
                      <a:pt x="1139309" y="1578705"/>
                      <a:pt x="1197648" y="1502408"/>
                    </a:cubicBezTo>
                    <a:cubicBezTo>
                      <a:pt x="1201012" y="1498432"/>
                      <a:pt x="1204377" y="1494457"/>
                      <a:pt x="1207434" y="1490176"/>
                    </a:cubicBezTo>
                    <a:cubicBezTo>
                      <a:pt x="1360335" y="1287429"/>
                      <a:pt x="1262479" y="1119238"/>
                      <a:pt x="1158811" y="995082"/>
                    </a:cubicBezTo>
                    <a:cubicBezTo>
                      <a:pt x="1149762" y="991527"/>
                      <a:pt x="1141689" y="985866"/>
                      <a:pt x="1135265" y="978568"/>
                    </a:cubicBezTo>
                    <a:lnTo>
                      <a:pt x="895821" y="685915"/>
                    </a:lnTo>
                    <a:cubicBezTo>
                      <a:pt x="886954" y="675212"/>
                      <a:pt x="878085" y="664204"/>
                      <a:pt x="868911" y="653500"/>
                    </a:cubicBezTo>
                    <a:cubicBezTo>
                      <a:pt x="809891" y="583471"/>
                      <a:pt x="750871" y="513137"/>
                      <a:pt x="693380" y="442803"/>
                    </a:cubicBezTo>
                    <a:lnTo>
                      <a:pt x="659742" y="400602"/>
                    </a:lnTo>
                    <a:cubicBezTo>
                      <a:pt x="619208" y="346979"/>
                      <a:pt x="575394" y="295914"/>
                      <a:pt x="528552" y="247701"/>
                    </a:cubicBezTo>
                    <a:cubicBezTo>
                      <a:pt x="502395" y="223169"/>
                      <a:pt x="468840" y="208004"/>
                      <a:pt x="433142" y="204583"/>
                    </a:cubicBezTo>
                    <a:cubicBezTo>
                      <a:pt x="446490" y="211553"/>
                      <a:pt x="458834" y="220297"/>
                      <a:pt x="469839" y="230576"/>
                    </a:cubicBezTo>
                    <a:cubicBezTo>
                      <a:pt x="516692" y="278778"/>
                      <a:pt x="560506" y="329843"/>
                      <a:pt x="601028" y="383477"/>
                    </a:cubicBezTo>
                    <a:cubicBezTo>
                      <a:pt x="613566" y="399073"/>
                      <a:pt x="624881" y="414058"/>
                      <a:pt x="634972" y="425983"/>
                    </a:cubicBezTo>
                    <a:cubicBezTo>
                      <a:pt x="692463" y="496318"/>
                      <a:pt x="751482" y="566347"/>
                      <a:pt x="810197" y="636682"/>
                    </a:cubicBezTo>
                    <a:cubicBezTo>
                      <a:pt x="868911" y="707016"/>
                      <a:pt x="930072" y="778880"/>
                      <a:pt x="988174" y="850743"/>
                    </a:cubicBezTo>
                    <a:cubicBezTo>
                      <a:pt x="1004381" y="870314"/>
                      <a:pt x="1022730" y="890803"/>
                      <a:pt x="1041995" y="911904"/>
                    </a:cubicBezTo>
                    <a:cubicBezTo>
                      <a:pt x="1156977" y="1039423"/>
                      <a:pt x="1330978" y="1231773"/>
                      <a:pt x="1148720" y="1473356"/>
                    </a:cubicBezTo>
                    <a:cubicBezTo>
                      <a:pt x="1145662" y="1477332"/>
                      <a:pt x="1142298" y="1481308"/>
                      <a:pt x="1139240" y="1485588"/>
                    </a:cubicBezTo>
                    <a:cubicBezTo>
                      <a:pt x="1080812" y="1561776"/>
                      <a:pt x="990606" y="1606879"/>
                      <a:pt x="894599" y="1607909"/>
                    </a:cubicBezTo>
                    <a:cubicBezTo>
                      <a:pt x="878574" y="1607167"/>
                      <a:pt x="862628" y="1605224"/>
                      <a:pt x="846893" y="1602099"/>
                    </a:cubicBezTo>
                    <a:close/>
                  </a:path>
                </a:pathLst>
              </a:custGeom>
              <a:solidFill>
                <a:srgbClr val="DC3258">
                  <a:alpha val="50000"/>
                </a:srgbClr>
              </a:solidFill>
              <a:ln w="30569"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7684B3BF-9F56-4C2C-9507-E0B64D54A566}"/>
                  </a:ext>
                </a:extLst>
              </p:cNvPr>
              <p:cNvSpPr/>
              <p:nvPr/>
            </p:nvSpPr>
            <p:spPr>
              <a:xfrm>
                <a:off x="14196685" y="11238815"/>
                <a:ext cx="204641" cy="103481"/>
              </a:xfrm>
              <a:custGeom>
                <a:avLst/>
                <a:gdLst>
                  <a:gd name="connsiteX0" fmla="*/ 160278 w 204641"/>
                  <a:gd name="connsiteY0" fmla="*/ 22738 h 103481"/>
                  <a:gd name="connsiteX1" fmla="*/ 202785 w 204641"/>
                  <a:gd name="connsiteY1" fmla="*/ 83899 h 103481"/>
                  <a:gd name="connsiteX2" fmla="*/ 130615 w 204641"/>
                  <a:gd name="connsiteY2" fmla="*/ 95826 h 103481"/>
                  <a:gd name="connsiteX3" fmla="*/ 88109 w 204641"/>
                  <a:gd name="connsiteY3" fmla="*/ 36500 h 103481"/>
                  <a:gd name="connsiteX4" fmla="*/ 160278 w 204641"/>
                  <a:gd name="connsiteY4" fmla="*/ 22738 h 103481"/>
                  <a:gd name="connsiteX5" fmla="*/ 38 w 204641"/>
                  <a:gd name="connsiteY5" fmla="*/ 25184 h 103481"/>
                  <a:gd name="connsiteX6" fmla="*/ 37957 w 204641"/>
                  <a:gd name="connsiteY6" fmla="*/ 45980 h 103481"/>
                  <a:gd name="connsiteX7" fmla="*/ 73124 w 204641"/>
                  <a:gd name="connsiteY7" fmla="*/ 20904 h 103481"/>
                  <a:gd name="connsiteX8" fmla="*/ 35205 w 204641"/>
                  <a:gd name="connsiteY8" fmla="*/ 109 h 103481"/>
                  <a:gd name="connsiteX9" fmla="*/ 38 w 204641"/>
                  <a:gd name="connsiteY9" fmla="*/ 22738 h 10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641" h="103481">
                    <a:moveTo>
                      <a:pt x="160278" y="22738"/>
                    </a:moveTo>
                    <a:cubicBezTo>
                      <a:pt x="190858" y="35888"/>
                      <a:pt x="211041" y="62492"/>
                      <a:pt x="202785" y="83899"/>
                    </a:cubicBezTo>
                    <a:cubicBezTo>
                      <a:pt x="194528" y="105305"/>
                      <a:pt x="162419" y="108975"/>
                      <a:pt x="130615" y="95826"/>
                    </a:cubicBezTo>
                    <a:cubicBezTo>
                      <a:pt x="98812" y="82675"/>
                      <a:pt x="79852" y="56377"/>
                      <a:pt x="88109" y="36500"/>
                    </a:cubicBezTo>
                    <a:cubicBezTo>
                      <a:pt x="96365" y="16622"/>
                      <a:pt x="128780" y="8672"/>
                      <a:pt x="160278" y="22738"/>
                    </a:cubicBezTo>
                    <a:close/>
                    <a:moveTo>
                      <a:pt x="38" y="25184"/>
                    </a:moveTo>
                    <a:cubicBezTo>
                      <a:pt x="38" y="37722"/>
                      <a:pt x="17469" y="47202"/>
                      <a:pt x="37957" y="45980"/>
                    </a:cubicBezTo>
                    <a:cubicBezTo>
                      <a:pt x="58446" y="44756"/>
                      <a:pt x="74041" y="33747"/>
                      <a:pt x="73124" y="20904"/>
                    </a:cubicBezTo>
                    <a:cubicBezTo>
                      <a:pt x="72207" y="8060"/>
                      <a:pt x="55388" y="-1114"/>
                      <a:pt x="35205" y="109"/>
                    </a:cubicBezTo>
                    <a:cubicBezTo>
                      <a:pt x="15022" y="1332"/>
                      <a:pt x="-880" y="11118"/>
                      <a:pt x="38" y="22738"/>
                    </a:cubicBezTo>
                    <a:close/>
                  </a:path>
                </a:pathLst>
              </a:custGeom>
              <a:solidFill>
                <a:srgbClr val="F7DB00"/>
              </a:solidFill>
              <a:ln w="30569"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6D1A3C6D-172E-4D12-9D65-34B4D053745E}"/>
                  </a:ext>
                </a:extLst>
              </p:cNvPr>
              <p:cNvSpPr/>
              <p:nvPr/>
            </p:nvSpPr>
            <p:spPr>
              <a:xfrm>
                <a:off x="14642894" y="12698190"/>
                <a:ext cx="206411" cy="96590"/>
              </a:xfrm>
              <a:custGeom>
                <a:avLst/>
                <a:gdLst>
                  <a:gd name="connsiteX0" fmla="*/ 46171 w 206411"/>
                  <a:gd name="connsiteY0" fmla="*/ 78308 h 96590"/>
                  <a:gd name="connsiteX1" fmla="*/ 1523 w 206411"/>
                  <a:gd name="connsiteY1" fmla="*/ 20817 h 96590"/>
                  <a:gd name="connsiteX2" fmla="*/ 73082 w 206411"/>
                  <a:gd name="connsiteY2" fmla="*/ 5833 h 96590"/>
                  <a:gd name="connsiteX3" fmla="*/ 117729 w 206411"/>
                  <a:gd name="connsiteY3" fmla="*/ 63323 h 96590"/>
                  <a:gd name="connsiteX4" fmla="*/ 46171 w 206411"/>
                  <a:gd name="connsiteY4" fmla="*/ 78308 h 96590"/>
                  <a:gd name="connsiteX5" fmla="*/ 206411 w 206411"/>
                  <a:gd name="connsiteY5" fmla="*/ 70051 h 96590"/>
                  <a:gd name="connsiteX6" fmla="*/ 167575 w 206411"/>
                  <a:gd name="connsiteY6" fmla="*/ 50480 h 96590"/>
                  <a:gd name="connsiteX7" fmla="*/ 133324 w 206411"/>
                  <a:gd name="connsiteY7" fmla="*/ 76779 h 96590"/>
                  <a:gd name="connsiteX8" fmla="*/ 171855 w 206411"/>
                  <a:gd name="connsiteY8" fmla="*/ 96350 h 96590"/>
                  <a:gd name="connsiteX9" fmla="*/ 206411 w 206411"/>
                  <a:gd name="connsiteY9" fmla="*/ 70051 h 9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411" h="96590">
                    <a:moveTo>
                      <a:pt x="46171" y="78308"/>
                    </a:moveTo>
                    <a:cubicBezTo>
                      <a:pt x="14061" y="66688"/>
                      <a:pt x="-5816" y="40694"/>
                      <a:pt x="1523" y="20817"/>
                    </a:cubicBezTo>
                    <a:cubicBezTo>
                      <a:pt x="8863" y="940"/>
                      <a:pt x="40972" y="-6094"/>
                      <a:pt x="73082" y="5833"/>
                    </a:cubicBezTo>
                    <a:cubicBezTo>
                      <a:pt x="105191" y="17759"/>
                      <a:pt x="125068" y="43446"/>
                      <a:pt x="117729" y="63323"/>
                    </a:cubicBezTo>
                    <a:cubicBezTo>
                      <a:pt x="110389" y="83201"/>
                      <a:pt x="78280" y="90234"/>
                      <a:pt x="46171" y="78308"/>
                    </a:cubicBezTo>
                    <a:close/>
                    <a:moveTo>
                      <a:pt x="206411" y="70051"/>
                    </a:moveTo>
                    <a:cubicBezTo>
                      <a:pt x="206411" y="57513"/>
                      <a:pt x="187758" y="48645"/>
                      <a:pt x="167575" y="50480"/>
                    </a:cubicBezTo>
                    <a:cubicBezTo>
                      <a:pt x="147392" y="52315"/>
                      <a:pt x="132101" y="64241"/>
                      <a:pt x="133324" y="76779"/>
                    </a:cubicBezTo>
                    <a:cubicBezTo>
                      <a:pt x="134547" y="89317"/>
                      <a:pt x="151672" y="98185"/>
                      <a:pt x="171855" y="96350"/>
                    </a:cubicBezTo>
                    <a:cubicBezTo>
                      <a:pt x="192038" y="94516"/>
                      <a:pt x="206411" y="82895"/>
                      <a:pt x="206411" y="70051"/>
                    </a:cubicBezTo>
                    <a:close/>
                  </a:path>
                </a:pathLst>
              </a:custGeom>
              <a:solidFill>
                <a:srgbClr val="F7DB00"/>
              </a:solidFill>
              <a:ln w="30569" cap="flat">
                <a:noFill/>
                <a:prstDash val="solid"/>
                <a:miter/>
              </a:ln>
            </p:spPr>
            <p:txBody>
              <a:bodyPr rtlCol="0" anchor="ctr"/>
              <a:lstStyle/>
              <a:p>
                <a:endParaRPr lang="en-US"/>
              </a:p>
            </p:txBody>
          </p:sp>
        </p:grpSp>
        <p:grpSp>
          <p:nvGrpSpPr>
            <p:cNvPr id="452" name="Graphic 2">
              <a:extLst>
                <a:ext uri="{FF2B5EF4-FFF2-40B4-BE49-F238E27FC236}">
                  <a16:creationId xmlns:a16="http://schemas.microsoft.com/office/drawing/2014/main" id="{9A5A137B-8818-457C-9C40-1C6D6BA13C23}"/>
                </a:ext>
              </a:extLst>
            </p:cNvPr>
            <p:cNvGrpSpPr/>
            <p:nvPr/>
          </p:nvGrpSpPr>
          <p:grpSpPr>
            <a:xfrm>
              <a:off x="12601699" y="7809371"/>
              <a:ext cx="1354016" cy="1494933"/>
              <a:chOff x="11202250" y="7337059"/>
              <a:chExt cx="1187503" cy="1309082"/>
            </a:xfrm>
          </p:grpSpPr>
          <p:sp>
            <p:nvSpPr>
              <p:cNvPr id="453" name="Freeform: Shape 452">
                <a:extLst>
                  <a:ext uri="{FF2B5EF4-FFF2-40B4-BE49-F238E27FC236}">
                    <a16:creationId xmlns:a16="http://schemas.microsoft.com/office/drawing/2014/main" id="{66465E8D-D117-4BBD-86EC-3756FCAE699D}"/>
                  </a:ext>
                </a:extLst>
              </p:cNvPr>
              <p:cNvSpPr/>
              <p:nvPr/>
            </p:nvSpPr>
            <p:spPr>
              <a:xfrm>
                <a:off x="11202250" y="7394804"/>
                <a:ext cx="1146919" cy="1251338"/>
              </a:xfrm>
              <a:custGeom>
                <a:avLst/>
                <a:gdLst>
                  <a:gd name="connsiteX0" fmla="*/ 1133360 w 1146919"/>
                  <a:gd name="connsiteY0" fmla="*/ 1053368 h 1251338"/>
                  <a:gd name="connsiteX1" fmla="*/ 1136724 w 1146919"/>
                  <a:gd name="connsiteY1" fmla="*/ 1042360 h 1251338"/>
                  <a:gd name="connsiteX2" fmla="*/ 1142228 w 1146919"/>
                  <a:gd name="connsiteY2" fmla="*/ 1019730 h 1251338"/>
                  <a:gd name="connsiteX3" fmla="*/ 1144369 w 1146919"/>
                  <a:gd name="connsiteY3" fmla="*/ 1009332 h 1251338"/>
                  <a:gd name="connsiteX4" fmla="*/ 1146815 w 1146919"/>
                  <a:gd name="connsiteY4" fmla="*/ 986397 h 1251338"/>
                  <a:gd name="connsiteX5" fmla="*/ 1146815 w 1146919"/>
                  <a:gd name="connsiteY5" fmla="*/ 978446 h 1251338"/>
                  <a:gd name="connsiteX6" fmla="*/ 1141005 w 1146919"/>
                  <a:gd name="connsiteY6" fmla="*/ 919120 h 1251338"/>
                  <a:gd name="connsiteX7" fmla="*/ 1139476 w 1146919"/>
                  <a:gd name="connsiteY7" fmla="*/ 913616 h 1251338"/>
                  <a:gd name="connsiteX8" fmla="*/ 1133055 w 1146919"/>
                  <a:gd name="connsiteY8" fmla="*/ 891904 h 1251338"/>
                  <a:gd name="connsiteX9" fmla="*/ 1129690 w 1146919"/>
                  <a:gd name="connsiteY9" fmla="*/ 883342 h 1251338"/>
                  <a:gd name="connsiteX10" fmla="*/ 1122351 w 1146919"/>
                  <a:gd name="connsiteY10" fmla="*/ 865605 h 1251338"/>
                  <a:gd name="connsiteX11" fmla="*/ 1117764 w 1146919"/>
                  <a:gd name="connsiteY11" fmla="*/ 856737 h 1251338"/>
                  <a:gd name="connsiteX12" fmla="*/ 1108896 w 1146919"/>
                  <a:gd name="connsiteY12" fmla="*/ 840835 h 1251338"/>
                  <a:gd name="connsiteX13" fmla="*/ 1103697 w 1146919"/>
                  <a:gd name="connsiteY13" fmla="*/ 831661 h 1251338"/>
                  <a:gd name="connsiteX14" fmla="*/ 1093606 w 1146919"/>
                  <a:gd name="connsiteY14" fmla="*/ 816371 h 1251338"/>
                  <a:gd name="connsiteX15" fmla="*/ 1087795 w 1146919"/>
                  <a:gd name="connsiteY15" fmla="*/ 808115 h 1251338"/>
                  <a:gd name="connsiteX16" fmla="*/ 1072199 w 1146919"/>
                  <a:gd name="connsiteY16" fmla="*/ 787626 h 1251338"/>
                  <a:gd name="connsiteX17" fmla="*/ 1059967 w 1146919"/>
                  <a:gd name="connsiteY17" fmla="*/ 773559 h 1251338"/>
                  <a:gd name="connsiteX18" fmla="*/ 1054769 w 1146919"/>
                  <a:gd name="connsiteY18" fmla="*/ 767749 h 1251338"/>
                  <a:gd name="connsiteX19" fmla="*/ 1040396 w 1146919"/>
                  <a:gd name="connsiteY19" fmla="*/ 752152 h 1251338"/>
                  <a:gd name="connsiteX20" fmla="*/ 1037644 w 1146919"/>
                  <a:gd name="connsiteY20" fmla="*/ 749400 h 1251338"/>
                  <a:gd name="connsiteX21" fmla="*/ 970061 w 1146919"/>
                  <a:gd name="connsiteY21" fmla="*/ 684877 h 1251338"/>
                  <a:gd name="connsiteX22" fmla="*/ 922356 w 1146919"/>
                  <a:gd name="connsiteY22" fmla="*/ 640535 h 1251338"/>
                  <a:gd name="connsiteX23" fmla="*/ 763645 w 1146919"/>
                  <a:gd name="connsiteY23" fmla="*/ 484270 h 1251338"/>
                  <a:gd name="connsiteX24" fmla="*/ 607380 w 1146919"/>
                  <a:gd name="connsiteY24" fmla="*/ 331369 h 1251338"/>
                  <a:gd name="connsiteX25" fmla="*/ 576800 w 1146919"/>
                  <a:gd name="connsiteY25" fmla="*/ 300789 h 1251338"/>
                  <a:gd name="connsiteX26" fmla="*/ 460289 w 1146919"/>
                  <a:gd name="connsiteY26" fmla="*/ 189476 h 1251338"/>
                  <a:gd name="connsiteX27" fmla="*/ 443164 w 1146919"/>
                  <a:gd name="connsiteY27" fmla="*/ 178162 h 1251338"/>
                  <a:gd name="connsiteX28" fmla="*/ 440718 w 1146919"/>
                  <a:gd name="connsiteY28" fmla="*/ 178162 h 1251338"/>
                  <a:gd name="connsiteX29" fmla="*/ 334910 w 1146919"/>
                  <a:gd name="connsiteY29" fmla="*/ 170517 h 1251338"/>
                  <a:gd name="connsiteX30" fmla="*/ 202192 w 1146919"/>
                  <a:gd name="connsiteY30" fmla="*/ 315467 h 1251338"/>
                  <a:gd name="connsiteX31" fmla="*/ 302801 w 1146919"/>
                  <a:gd name="connsiteY31" fmla="*/ 536562 h 1251338"/>
                  <a:gd name="connsiteX32" fmla="*/ 320844 w 1146919"/>
                  <a:gd name="connsiteY32" fmla="*/ 554911 h 1251338"/>
                  <a:gd name="connsiteX33" fmla="*/ 774042 w 1146919"/>
                  <a:gd name="connsiteY33" fmla="*/ 1022788 h 1251338"/>
                  <a:gd name="connsiteX34" fmla="*/ 842083 w 1146919"/>
                  <a:gd name="connsiteY34" fmla="*/ 1024164 h 1251338"/>
                  <a:gd name="connsiteX35" fmla="*/ 843460 w 1146919"/>
                  <a:gd name="connsiteY35" fmla="*/ 956123 h 1251338"/>
                  <a:gd name="connsiteX36" fmla="*/ 390566 w 1146919"/>
                  <a:gd name="connsiteY36" fmla="*/ 486716 h 1251338"/>
                  <a:gd name="connsiteX37" fmla="*/ 371301 w 1146919"/>
                  <a:gd name="connsiteY37" fmla="*/ 467144 h 1251338"/>
                  <a:gd name="connsiteX38" fmla="*/ 295156 w 1146919"/>
                  <a:gd name="connsiteY38" fmla="*/ 340849 h 1251338"/>
                  <a:gd name="connsiteX39" fmla="*/ 299743 w 1146919"/>
                  <a:gd name="connsiteY39" fmla="*/ 327393 h 1251338"/>
                  <a:gd name="connsiteX40" fmla="*/ 303106 w 1146919"/>
                  <a:gd name="connsiteY40" fmla="*/ 320666 h 1251338"/>
                  <a:gd name="connsiteX41" fmla="*/ 305859 w 1146919"/>
                  <a:gd name="connsiteY41" fmla="*/ 314855 h 1251338"/>
                  <a:gd name="connsiteX42" fmla="*/ 361515 w 1146919"/>
                  <a:gd name="connsiteY42" fmla="*/ 262564 h 1251338"/>
                  <a:gd name="connsiteX43" fmla="*/ 361515 w 1146919"/>
                  <a:gd name="connsiteY43" fmla="*/ 262564 h 1251338"/>
                  <a:gd name="connsiteX44" fmla="*/ 365490 w 1146919"/>
                  <a:gd name="connsiteY44" fmla="*/ 261034 h 1251338"/>
                  <a:gd name="connsiteX45" fmla="*/ 402492 w 1146919"/>
                  <a:gd name="connsiteY45" fmla="*/ 265621 h 1251338"/>
                  <a:gd name="connsiteX46" fmla="*/ 508912 w 1146919"/>
                  <a:gd name="connsiteY46" fmla="*/ 367759 h 1251338"/>
                  <a:gd name="connsiteX47" fmla="*/ 539492 w 1146919"/>
                  <a:gd name="connsiteY47" fmla="*/ 398339 h 1251338"/>
                  <a:gd name="connsiteX48" fmla="*/ 696674 w 1146919"/>
                  <a:gd name="connsiteY48" fmla="*/ 553076 h 1251338"/>
                  <a:gd name="connsiteX49" fmla="*/ 854468 w 1146919"/>
                  <a:gd name="connsiteY49" fmla="*/ 708117 h 1251338"/>
                  <a:gd name="connsiteX50" fmla="*/ 905843 w 1146919"/>
                  <a:gd name="connsiteY50" fmla="*/ 755822 h 1251338"/>
                  <a:gd name="connsiteX51" fmla="*/ 1017766 w 1146919"/>
                  <a:gd name="connsiteY51" fmla="*/ 1072940 h 1251338"/>
                  <a:gd name="connsiteX52" fmla="*/ 899727 w 1146919"/>
                  <a:gd name="connsiteY52" fmla="*/ 1154283 h 1251338"/>
                  <a:gd name="connsiteX53" fmla="*/ 836732 w 1146919"/>
                  <a:gd name="connsiteY53" fmla="*/ 1146027 h 1251338"/>
                  <a:gd name="connsiteX54" fmla="*/ 836732 w 1146919"/>
                  <a:gd name="connsiteY54" fmla="*/ 1146026 h 1251338"/>
                  <a:gd name="connsiteX55" fmla="*/ 787192 w 1146919"/>
                  <a:gd name="connsiteY55" fmla="*/ 1110553 h 1251338"/>
                  <a:gd name="connsiteX56" fmla="*/ 785663 w 1146919"/>
                  <a:gd name="connsiteY56" fmla="*/ 1110553 h 1251338"/>
                  <a:gd name="connsiteX57" fmla="*/ 768232 w 1146919"/>
                  <a:gd name="connsiteY57" fmla="*/ 1092205 h 1251338"/>
                  <a:gd name="connsiteX58" fmla="*/ 579246 w 1146919"/>
                  <a:gd name="connsiteY58" fmla="*/ 903525 h 1251338"/>
                  <a:gd name="connsiteX59" fmla="*/ 485364 w 1146919"/>
                  <a:gd name="connsiteY59" fmla="*/ 811784 h 1251338"/>
                  <a:gd name="connsiteX60" fmla="*/ 148982 w 1146919"/>
                  <a:gd name="connsiteY60" fmla="*/ 442375 h 1251338"/>
                  <a:gd name="connsiteX61" fmla="*/ 200969 w 1146919"/>
                  <a:gd name="connsiteY61" fmla="*/ 146969 h 1251338"/>
                  <a:gd name="connsiteX62" fmla="*/ 226045 w 1146919"/>
                  <a:gd name="connsiteY62" fmla="*/ 129233 h 1251338"/>
                  <a:gd name="connsiteX63" fmla="*/ 232772 w 1146919"/>
                  <a:gd name="connsiteY63" fmla="*/ 124952 h 1251338"/>
                  <a:gd name="connsiteX64" fmla="*/ 253261 w 1146919"/>
                  <a:gd name="connsiteY64" fmla="*/ 113943 h 1251338"/>
                  <a:gd name="connsiteX65" fmla="*/ 257236 w 1146919"/>
                  <a:gd name="connsiteY65" fmla="*/ 111802 h 1251338"/>
                  <a:gd name="connsiteX66" fmla="*/ 278643 w 1146919"/>
                  <a:gd name="connsiteY66" fmla="*/ 103851 h 1251338"/>
                  <a:gd name="connsiteX67" fmla="*/ 288734 w 1146919"/>
                  <a:gd name="connsiteY67" fmla="*/ 100794 h 1251338"/>
                  <a:gd name="connsiteX68" fmla="*/ 299131 w 1146919"/>
                  <a:gd name="connsiteY68" fmla="*/ 98347 h 1251338"/>
                  <a:gd name="connsiteX69" fmla="*/ 341943 w 1146919"/>
                  <a:gd name="connsiteY69" fmla="*/ 94984 h 1251338"/>
                  <a:gd name="connsiteX70" fmla="*/ 341944 w 1146919"/>
                  <a:gd name="connsiteY70" fmla="*/ 94984 h 1251338"/>
                  <a:gd name="connsiteX71" fmla="*/ 485059 w 1146919"/>
                  <a:gd name="connsiteY71" fmla="*/ 166541 h 1251338"/>
                  <a:gd name="connsiteX72" fmla="*/ 1050181 w 1146919"/>
                  <a:gd name="connsiteY72" fmla="*/ 731052 h 1251338"/>
                  <a:gd name="connsiteX73" fmla="*/ 1103086 w 1146919"/>
                  <a:gd name="connsiteY73" fmla="*/ 741449 h 1251338"/>
                  <a:gd name="connsiteX74" fmla="*/ 1103086 w 1146919"/>
                  <a:gd name="connsiteY74" fmla="*/ 741449 h 1251338"/>
                  <a:gd name="connsiteX75" fmla="*/ 1117764 w 1146919"/>
                  <a:gd name="connsiteY75" fmla="*/ 731358 h 1251338"/>
                  <a:gd name="connsiteX76" fmla="*/ 1118189 w 1146919"/>
                  <a:gd name="connsiteY76" fmla="*/ 663895 h 1251338"/>
                  <a:gd name="connsiteX77" fmla="*/ 1117764 w 1146919"/>
                  <a:gd name="connsiteY77" fmla="*/ 663470 h 1251338"/>
                  <a:gd name="connsiteX78" fmla="*/ 555088 w 1146919"/>
                  <a:gd name="connsiteY78" fmla="*/ 101711 h 1251338"/>
                  <a:gd name="connsiteX79" fmla="*/ 541327 w 1146919"/>
                  <a:gd name="connsiteY79" fmla="*/ 86727 h 1251338"/>
                  <a:gd name="connsiteX80" fmla="*/ 535823 w 1146919"/>
                  <a:gd name="connsiteY80" fmla="*/ 81834 h 1251338"/>
                  <a:gd name="connsiteX81" fmla="*/ 524202 w 1146919"/>
                  <a:gd name="connsiteY81" fmla="*/ 71437 h 1251338"/>
                  <a:gd name="connsiteX82" fmla="*/ 517780 w 1146919"/>
                  <a:gd name="connsiteY82" fmla="*/ 66238 h 1251338"/>
                  <a:gd name="connsiteX83" fmla="*/ 504019 w 1146919"/>
                  <a:gd name="connsiteY83" fmla="*/ 55535 h 1251338"/>
                  <a:gd name="connsiteX84" fmla="*/ 497902 w 1146919"/>
                  <a:gd name="connsiteY84" fmla="*/ 51559 h 1251338"/>
                  <a:gd name="connsiteX85" fmla="*/ 479860 w 1146919"/>
                  <a:gd name="connsiteY85" fmla="*/ 40245 h 1251338"/>
                  <a:gd name="connsiteX86" fmla="*/ 475579 w 1146919"/>
                  <a:gd name="connsiteY86" fmla="*/ 37493 h 1251338"/>
                  <a:gd name="connsiteX87" fmla="*/ 451115 w 1146919"/>
                  <a:gd name="connsiteY87" fmla="*/ 25261 h 1251338"/>
                  <a:gd name="connsiteX88" fmla="*/ 451115 w 1146919"/>
                  <a:gd name="connsiteY88" fmla="*/ 25261 h 1251338"/>
                  <a:gd name="connsiteX89" fmla="*/ 359374 w 1146919"/>
                  <a:gd name="connsiteY89" fmla="*/ 797 h 1251338"/>
                  <a:gd name="connsiteX90" fmla="*/ 359374 w 1146919"/>
                  <a:gd name="connsiteY90" fmla="*/ 796 h 1251338"/>
                  <a:gd name="connsiteX91" fmla="*/ 142254 w 1146919"/>
                  <a:gd name="connsiteY91" fmla="*/ 73577 h 1251338"/>
                  <a:gd name="connsiteX92" fmla="*/ 72837 w 1146919"/>
                  <a:gd name="connsiteY92" fmla="*/ 501700 h 1251338"/>
                  <a:gd name="connsiteX93" fmla="*/ 418394 w 1146919"/>
                  <a:gd name="connsiteY93" fmla="*/ 882425 h 1251338"/>
                  <a:gd name="connsiteX94" fmla="*/ 513499 w 1146919"/>
                  <a:gd name="connsiteY94" fmla="*/ 974165 h 1251338"/>
                  <a:gd name="connsiteX95" fmla="*/ 696980 w 1146919"/>
                  <a:gd name="connsiteY95" fmla="*/ 1157647 h 1251338"/>
                  <a:gd name="connsiteX96" fmla="*/ 849881 w 1146919"/>
                  <a:gd name="connsiteY96" fmla="*/ 1249387 h 1251338"/>
                  <a:gd name="connsiteX97" fmla="*/ 862725 w 1146919"/>
                  <a:gd name="connsiteY97" fmla="*/ 1250916 h 1251338"/>
                  <a:gd name="connsiteX98" fmla="*/ 874651 w 1146919"/>
                  <a:gd name="connsiteY98" fmla="*/ 1250916 h 1251338"/>
                  <a:gd name="connsiteX99" fmla="*/ 905231 w 1146919"/>
                  <a:gd name="connsiteY99" fmla="*/ 1250916 h 1251338"/>
                  <a:gd name="connsiteX100" fmla="*/ 1091159 w 1146919"/>
                  <a:gd name="connsiteY100" fmla="*/ 1134405 h 1251338"/>
                  <a:gd name="connsiteX101" fmla="*/ 1097887 w 1146919"/>
                  <a:gd name="connsiteY101" fmla="*/ 1124008 h 1251338"/>
                  <a:gd name="connsiteX102" fmla="*/ 1116847 w 1146919"/>
                  <a:gd name="connsiteY102" fmla="*/ 1088229 h 1251338"/>
                  <a:gd name="connsiteX103" fmla="*/ 1121434 w 1146919"/>
                  <a:gd name="connsiteY103" fmla="*/ 1078444 h 1251338"/>
                  <a:gd name="connsiteX104" fmla="*/ 1133360 w 1146919"/>
                  <a:gd name="connsiteY104" fmla="*/ 1053368 h 125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146919" h="1251338">
                    <a:moveTo>
                      <a:pt x="1133360" y="1053368"/>
                    </a:moveTo>
                    <a:cubicBezTo>
                      <a:pt x="1133360" y="1049699"/>
                      <a:pt x="1135501" y="1046029"/>
                      <a:pt x="1136724" y="1042360"/>
                    </a:cubicBezTo>
                    <a:cubicBezTo>
                      <a:pt x="1137947" y="1038689"/>
                      <a:pt x="1140700" y="1027069"/>
                      <a:pt x="1142228" y="1019730"/>
                    </a:cubicBezTo>
                    <a:cubicBezTo>
                      <a:pt x="1143119" y="1016303"/>
                      <a:pt x="1143832" y="1012832"/>
                      <a:pt x="1144369" y="1009332"/>
                    </a:cubicBezTo>
                    <a:cubicBezTo>
                      <a:pt x="1144369" y="1001687"/>
                      <a:pt x="1146204" y="994042"/>
                      <a:pt x="1146815" y="986397"/>
                    </a:cubicBezTo>
                    <a:cubicBezTo>
                      <a:pt x="1146955" y="983749"/>
                      <a:pt x="1146955" y="981095"/>
                      <a:pt x="1146815" y="978446"/>
                    </a:cubicBezTo>
                    <a:cubicBezTo>
                      <a:pt x="1147399" y="958505"/>
                      <a:pt x="1145447" y="938570"/>
                      <a:pt x="1141005" y="919120"/>
                    </a:cubicBezTo>
                    <a:cubicBezTo>
                      <a:pt x="1140638" y="917249"/>
                      <a:pt x="1140127" y="915409"/>
                      <a:pt x="1139476" y="913616"/>
                    </a:cubicBezTo>
                    <a:cubicBezTo>
                      <a:pt x="1137641" y="906277"/>
                      <a:pt x="1135501" y="898938"/>
                      <a:pt x="1133055" y="891904"/>
                    </a:cubicBezTo>
                    <a:cubicBezTo>
                      <a:pt x="1130608" y="884871"/>
                      <a:pt x="1130914" y="886400"/>
                      <a:pt x="1129690" y="883342"/>
                    </a:cubicBezTo>
                    <a:cubicBezTo>
                      <a:pt x="1128468" y="880284"/>
                      <a:pt x="1124797" y="871721"/>
                      <a:pt x="1122351" y="865605"/>
                    </a:cubicBezTo>
                    <a:lnTo>
                      <a:pt x="1117764" y="856737"/>
                    </a:lnTo>
                    <a:cubicBezTo>
                      <a:pt x="1115012" y="851233"/>
                      <a:pt x="1111954" y="846034"/>
                      <a:pt x="1108896" y="840835"/>
                    </a:cubicBezTo>
                    <a:lnTo>
                      <a:pt x="1103697" y="831661"/>
                    </a:lnTo>
                    <a:lnTo>
                      <a:pt x="1093606" y="816371"/>
                    </a:lnTo>
                    <a:lnTo>
                      <a:pt x="1087795" y="808115"/>
                    </a:lnTo>
                    <a:lnTo>
                      <a:pt x="1072199" y="787626"/>
                    </a:lnTo>
                    <a:cubicBezTo>
                      <a:pt x="1068225" y="783039"/>
                      <a:pt x="1063943" y="778452"/>
                      <a:pt x="1059967" y="773559"/>
                    </a:cubicBezTo>
                    <a:lnTo>
                      <a:pt x="1054769" y="767749"/>
                    </a:lnTo>
                    <a:lnTo>
                      <a:pt x="1040396" y="752152"/>
                    </a:lnTo>
                    <a:lnTo>
                      <a:pt x="1037644" y="749400"/>
                    </a:lnTo>
                    <a:cubicBezTo>
                      <a:pt x="1015014" y="725854"/>
                      <a:pt x="991468" y="704141"/>
                      <a:pt x="970061" y="684877"/>
                    </a:cubicBezTo>
                    <a:cubicBezTo>
                      <a:pt x="948656" y="665611"/>
                      <a:pt x="936729" y="654296"/>
                      <a:pt x="922356" y="640535"/>
                    </a:cubicBezTo>
                    <a:cubicBezTo>
                      <a:pt x="870064" y="588243"/>
                      <a:pt x="816855" y="536256"/>
                      <a:pt x="763645" y="484270"/>
                    </a:cubicBezTo>
                    <a:cubicBezTo>
                      <a:pt x="710435" y="432283"/>
                      <a:pt x="658449" y="382131"/>
                      <a:pt x="607380" y="331369"/>
                    </a:cubicBezTo>
                    <a:cubicBezTo>
                      <a:pt x="598206" y="322501"/>
                      <a:pt x="588114" y="311797"/>
                      <a:pt x="576800" y="300789"/>
                    </a:cubicBezTo>
                    <a:cubicBezTo>
                      <a:pt x="540390" y="261225"/>
                      <a:pt x="501473" y="224044"/>
                      <a:pt x="460289" y="189476"/>
                    </a:cubicBezTo>
                    <a:cubicBezTo>
                      <a:pt x="454845" y="185320"/>
                      <a:pt x="449123" y="181539"/>
                      <a:pt x="443164" y="178162"/>
                    </a:cubicBezTo>
                    <a:lnTo>
                      <a:pt x="440718" y="178162"/>
                    </a:lnTo>
                    <a:cubicBezTo>
                      <a:pt x="408023" y="161088"/>
                      <a:pt x="369718" y="158320"/>
                      <a:pt x="334910" y="170517"/>
                    </a:cubicBezTo>
                    <a:cubicBezTo>
                      <a:pt x="269795" y="194470"/>
                      <a:pt x="220327" y="248497"/>
                      <a:pt x="202192" y="315467"/>
                    </a:cubicBezTo>
                    <a:cubicBezTo>
                      <a:pt x="174975" y="409654"/>
                      <a:pt x="252038" y="486105"/>
                      <a:pt x="302801" y="536562"/>
                    </a:cubicBezTo>
                    <a:lnTo>
                      <a:pt x="320844" y="554911"/>
                    </a:lnTo>
                    <a:lnTo>
                      <a:pt x="774042" y="1022788"/>
                    </a:lnTo>
                    <a:cubicBezTo>
                      <a:pt x="792451" y="1041956"/>
                      <a:pt x="822914" y="1042573"/>
                      <a:pt x="842083" y="1024164"/>
                    </a:cubicBezTo>
                    <a:cubicBezTo>
                      <a:pt x="861252" y="1005755"/>
                      <a:pt x="861869" y="975293"/>
                      <a:pt x="843460" y="956123"/>
                    </a:cubicBezTo>
                    <a:lnTo>
                      <a:pt x="390566" y="486716"/>
                    </a:lnTo>
                    <a:lnTo>
                      <a:pt x="371301" y="467144"/>
                    </a:lnTo>
                    <a:cubicBezTo>
                      <a:pt x="334299" y="430449"/>
                      <a:pt x="283841" y="380297"/>
                      <a:pt x="295156" y="340849"/>
                    </a:cubicBezTo>
                    <a:cubicBezTo>
                      <a:pt x="296363" y="336260"/>
                      <a:pt x="297896" y="331764"/>
                      <a:pt x="299743" y="327393"/>
                    </a:cubicBezTo>
                    <a:cubicBezTo>
                      <a:pt x="300679" y="325063"/>
                      <a:pt x="301805" y="322813"/>
                      <a:pt x="303106" y="320666"/>
                    </a:cubicBezTo>
                    <a:lnTo>
                      <a:pt x="305859" y="314855"/>
                    </a:lnTo>
                    <a:cubicBezTo>
                      <a:pt x="317892" y="291578"/>
                      <a:pt x="337533" y="273123"/>
                      <a:pt x="361515" y="262564"/>
                    </a:cubicBezTo>
                    <a:lnTo>
                      <a:pt x="361515" y="262564"/>
                    </a:lnTo>
                    <a:lnTo>
                      <a:pt x="365490" y="261034"/>
                    </a:lnTo>
                    <a:cubicBezTo>
                      <a:pt x="377709" y="255507"/>
                      <a:pt x="391992" y="257279"/>
                      <a:pt x="402492" y="265621"/>
                    </a:cubicBezTo>
                    <a:cubicBezTo>
                      <a:pt x="440047" y="297428"/>
                      <a:pt x="475590" y="331541"/>
                      <a:pt x="508912" y="367759"/>
                    </a:cubicBezTo>
                    <a:lnTo>
                      <a:pt x="539492" y="398339"/>
                    </a:lnTo>
                    <a:cubicBezTo>
                      <a:pt x="591173" y="450020"/>
                      <a:pt x="644076" y="501395"/>
                      <a:pt x="696674" y="553076"/>
                    </a:cubicBezTo>
                    <a:cubicBezTo>
                      <a:pt x="749272" y="604756"/>
                      <a:pt x="802787" y="656131"/>
                      <a:pt x="854468" y="708117"/>
                    </a:cubicBezTo>
                    <a:cubicBezTo>
                      <a:pt x="870064" y="723407"/>
                      <a:pt x="887495" y="738697"/>
                      <a:pt x="905843" y="755822"/>
                    </a:cubicBezTo>
                    <a:cubicBezTo>
                      <a:pt x="1024494" y="863465"/>
                      <a:pt x="1096664" y="943891"/>
                      <a:pt x="1017766" y="1072940"/>
                    </a:cubicBezTo>
                    <a:cubicBezTo>
                      <a:pt x="993834" y="1117497"/>
                      <a:pt x="949886" y="1147782"/>
                      <a:pt x="899727" y="1154283"/>
                    </a:cubicBezTo>
                    <a:cubicBezTo>
                      <a:pt x="878369" y="1156734"/>
                      <a:pt x="856737" y="1153899"/>
                      <a:pt x="836732" y="1146027"/>
                    </a:cubicBezTo>
                    <a:lnTo>
                      <a:pt x="836732" y="1146026"/>
                    </a:lnTo>
                    <a:cubicBezTo>
                      <a:pt x="818047" y="1137574"/>
                      <a:pt x="801212" y="1125519"/>
                      <a:pt x="787192" y="1110553"/>
                    </a:cubicBezTo>
                    <a:lnTo>
                      <a:pt x="785663" y="1110553"/>
                    </a:lnTo>
                    <a:cubicBezTo>
                      <a:pt x="779852" y="1105049"/>
                      <a:pt x="774348" y="1098932"/>
                      <a:pt x="768232" y="1092205"/>
                    </a:cubicBezTo>
                    <a:cubicBezTo>
                      <a:pt x="707071" y="1026457"/>
                      <a:pt x="642547" y="964073"/>
                      <a:pt x="579246" y="903525"/>
                    </a:cubicBezTo>
                    <a:cubicBezTo>
                      <a:pt x="548666" y="872945"/>
                      <a:pt x="515945" y="842365"/>
                      <a:pt x="485364" y="811784"/>
                    </a:cubicBezTo>
                    <a:cubicBezTo>
                      <a:pt x="363710" y="697673"/>
                      <a:pt x="251234" y="574154"/>
                      <a:pt x="148982" y="442375"/>
                    </a:cubicBezTo>
                    <a:cubicBezTo>
                      <a:pt x="89657" y="361337"/>
                      <a:pt x="45009" y="272043"/>
                      <a:pt x="200969" y="146969"/>
                    </a:cubicBezTo>
                    <a:cubicBezTo>
                      <a:pt x="209011" y="140623"/>
                      <a:pt x="217381" y="134703"/>
                      <a:pt x="226045" y="129233"/>
                    </a:cubicBezTo>
                    <a:lnTo>
                      <a:pt x="232772" y="124952"/>
                    </a:lnTo>
                    <a:cubicBezTo>
                      <a:pt x="239805" y="120977"/>
                      <a:pt x="246533" y="117001"/>
                      <a:pt x="253261" y="113943"/>
                    </a:cubicBezTo>
                    <a:lnTo>
                      <a:pt x="257236" y="111802"/>
                    </a:lnTo>
                    <a:cubicBezTo>
                      <a:pt x="264182" y="108668"/>
                      <a:pt x="271334" y="106011"/>
                      <a:pt x="278643" y="103851"/>
                    </a:cubicBezTo>
                    <a:lnTo>
                      <a:pt x="288734" y="100794"/>
                    </a:lnTo>
                    <a:lnTo>
                      <a:pt x="299131" y="98347"/>
                    </a:lnTo>
                    <a:cubicBezTo>
                      <a:pt x="313207" y="95453"/>
                      <a:pt x="327588" y="94323"/>
                      <a:pt x="341943" y="94984"/>
                    </a:cubicBezTo>
                    <a:lnTo>
                      <a:pt x="341944" y="94984"/>
                    </a:lnTo>
                    <a:cubicBezTo>
                      <a:pt x="397045" y="99656"/>
                      <a:pt x="448261" y="125264"/>
                      <a:pt x="485059" y="166541"/>
                    </a:cubicBezTo>
                    <a:lnTo>
                      <a:pt x="1050181" y="731052"/>
                    </a:lnTo>
                    <a:cubicBezTo>
                      <a:pt x="1064063" y="744950"/>
                      <a:pt x="1084976" y="749060"/>
                      <a:pt x="1103086" y="741449"/>
                    </a:cubicBezTo>
                    <a:lnTo>
                      <a:pt x="1103086" y="741449"/>
                    </a:lnTo>
                    <a:cubicBezTo>
                      <a:pt x="1108623" y="739136"/>
                      <a:pt x="1113621" y="735700"/>
                      <a:pt x="1117764" y="731358"/>
                    </a:cubicBezTo>
                    <a:cubicBezTo>
                      <a:pt x="1136511" y="712846"/>
                      <a:pt x="1136701" y="682641"/>
                      <a:pt x="1118189" y="663895"/>
                    </a:cubicBezTo>
                    <a:cubicBezTo>
                      <a:pt x="1118048" y="663753"/>
                      <a:pt x="1117907" y="663611"/>
                      <a:pt x="1117764" y="663470"/>
                    </a:cubicBezTo>
                    <a:lnTo>
                      <a:pt x="555088" y="101711"/>
                    </a:lnTo>
                    <a:cubicBezTo>
                      <a:pt x="551113" y="96818"/>
                      <a:pt x="546220" y="91619"/>
                      <a:pt x="541327" y="86727"/>
                    </a:cubicBezTo>
                    <a:lnTo>
                      <a:pt x="535823" y="81834"/>
                    </a:lnTo>
                    <a:cubicBezTo>
                      <a:pt x="532165" y="78135"/>
                      <a:pt x="528284" y="74662"/>
                      <a:pt x="524202" y="71437"/>
                    </a:cubicBezTo>
                    <a:lnTo>
                      <a:pt x="517780" y="66238"/>
                    </a:lnTo>
                    <a:cubicBezTo>
                      <a:pt x="513499" y="62569"/>
                      <a:pt x="508912" y="59204"/>
                      <a:pt x="504019" y="55535"/>
                    </a:cubicBezTo>
                    <a:lnTo>
                      <a:pt x="497902" y="51559"/>
                    </a:lnTo>
                    <a:cubicBezTo>
                      <a:pt x="492092" y="47584"/>
                      <a:pt x="486283" y="43914"/>
                      <a:pt x="479860" y="40245"/>
                    </a:cubicBezTo>
                    <a:lnTo>
                      <a:pt x="475579" y="37493"/>
                    </a:lnTo>
                    <a:cubicBezTo>
                      <a:pt x="467628" y="33212"/>
                      <a:pt x="459677" y="28930"/>
                      <a:pt x="451115" y="25261"/>
                    </a:cubicBezTo>
                    <a:lnTo>
                      <a:pt x="451115" y="25261"/>
                    </a:lnTo>
                    <a:cubicBezTo>
                      <a:pt x="422126" y="12011"/>
                      <a:pt x="391111" y="3741"/>
                      <a:pt x="359374" y="797"/>
                    </a:cubicBezTo>
                    <a:lnTo>
                      <a:pt x="359374" y="796"/>
                    </a:lnTo>
                    <a:cubicBezTo>
                      <a:pt x="280172" y="-5018"/>
                      <a:pt x="201950" y="21202"/>
                      <a:pt x="142254" y="73577"/>
                    </a:cubicBezTo>
                    <a:cubicBezTo>
                      <a:pt x="-99023" y="266538"/>
                      <a:pt x="30331" y="442681"/>
                      <a:pt x="72837" y="501700"/>
                    </a:cubicBezTo>
                    <a:cubicBezTo>
                      <a:pt x="177711" y="637599"/>
                      <a:pt x="293264" y="764911"/>
                      <a:pt x="418394" y="882425"/>
                    </a:cubicBezTo>
                    <a:cubicBezTo>
                      <a:pt x="449586" y="913208"/>
                      <a:pt x="481287" y="943788"/>
                      <a:pt x="513499" y="974165"/>
                    </a:cubicBezTo>
                    <a:cubicBezTo>
                      <a:pt x="574659" y="1033185"/>
                      <a:pt x="640101" y="1094651"/>
                      <a:pt x="696980" y="1157647"/>
                    </a:cubicBezTo>
                    <a:cubicBezTo>
                      <a:pt x="735005" y="1205905"/>
                      <a:pt x="789406" y="1238546"/>
                      <a:pt x="849881" y="1249387"/>
                    </a:cubicBezTo>
                    <a:lnTo>
                      <a:pt x="862725" y="1250916"/>
                    </a:lnTo>
                    <a:lnTo>
                      <a:pt x="874651" y="1250916"/>
                    </a:lnTo>
                    <a:cubicBezTo>
                      <a:pt x="884836" y="1251479"/>
                      <a:pt x="895046" y="1251479"/>
                      <a:pt x="905231" y="1250916"/>
                    </a:cubicBezTo>
                    <a:cubicBezTo>
                      <a:pt x="981904" y="1242962"/>
                      <a:pt x="1050566" y="1199935"/>
                      <a:pt x="1091159" y="1134405"/>
                    </a:cubicBezTo>
                    <a:cubicBezTo>
                      <a:pt x="1093606" y="1131042"/>
                      <a:pt x="1095747" y="1127373"/>
                      <a:pt x="1097887" y="1124008"/>
                    </a:cubicBezTo>
                    <a:cubicBezTo>
                      <a:pt x="1104856" y="1112437"/>
                      <a:pt x="1111185" y="1100493"/>
                      <a:pt x="1116847" y="1088229"/>
                    </a:cubicBezTo>
                    <a:cubicBezTo>
                      <a:pt x="1118682" y="1084866"/>
                      <a:pt x="1119904" y="1081502"/>
                      <a:pt x="1121434" y="1078444"/>
                    </a:cubicBezTo>
                    <a:cubicBezTo>
                      <a:pt x="1127244" y="1070187"/>
                      <a:pt x="1130608" y="1061930"/>
                      <a:pt x="1133360" y="1053368"/>
                    </a:cubicBezTo>
                    <a:close/>
                  </a:path>
                </a:pathLst>
              </a:custGeom>
              <a:solidFill>
                <a:srgbClr val="65BFFF">
                  <a:alpha val="20000"/>
                </a:srgbClr>
              </a:solidFill>
              <a:ln w="30569"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A5D4921F-7236-420C-9B7F-14ECB7370C97}"/>
                  </a:ext>
                </a:extLst>
              </p:cNvPr>
              <p:cNvSpPr/>
              <p:nvPr/>
            </p:nvSpPr>
            <p:spPr>
              <a:xfrm>
                <a:off x="11242004" y="7337059"/>
                <a:ext cx="1147725" cy="1253009"/>
              </a:xfrm>
              <a:custGeom>
                <a:avLst/>
                <a:gdLst>
                  <a:gd name="connsiteX0" fmla="*/ 1093606 w 1147725"/>
                  <a:gd name="connsiteY0" fmla="*/ 1133741 h 1253009"/>
                  <a:gd name="connsiteX1" fmla="*/ 1100333 w 1147725"/>
                  <a:gd name="connsiteY1" fmla="*/ 1123039 h 1253009"/>
                  <a:gd name="connsiteX2" fmla="*/ 970673 w 1147725"/>
                  <a:gd name="connsiteY2" fmla="*/ 684824 h 1253009"/>
                  <a:gd name="connsiteX3" fmla="*/ 922968 w 1147725"/>
                  <a:gd name="connsiteY3" fmla="*/ 640177 h 1253009"/>
                  <a:gd name="connsiteX4" fmla="*/ 764257 w 1147725"/>
                  <a:gd name="connsiteY4" fmla="*/ 484217 h 1253009"/>
                  <a:gd name="connsiteX5" fmla="*/ 607992 w 1147725"/>
                  <a:gd name="connsiteY5" fmla="*/ 331316 h 1253009"/>
                  <a:gd name="connsiteX6" fmla="*/ 577412 w 1147725"/>
                  <a:gd name="connsiteY6" fmla="*/ 300736 h 1253009"/>
                  <a:gd name="connsiteX7" fmla="*/ 460901 w 1147725"/>
                  <a:gd name="connsiteY7" fmla="*/ 189730 h 1253009"/>
                  <a:gd name="connsiteX8" fmla="*/ 335217 w 1147725"/>
                  <a:gd name="connsiteY8" fmla="*/ 169547 h 1253009"/>
                  <a:gd name="connsiteX9" fmla="*/ 202499 w 1147725"/>
                  <a:gd name="connsiteY9" fmla="*/ 314497 h 1253009"/>
                  <a:gd name="connsiteX10" fmla="*/ 303412 w 1147725"/>
                  <a:gd name="connsiteY10" fmla="*/ 535898 h 1253009"/>
                  <a:gd name="connsiteX11" fmla="*/ 321455 w 1147725"/>
                  <a:gd name="connsiteY11" fmla="*/ 553940 h 1253009"/>
                  <a:gd name="connsiteX12" fmla="*/ 773736 w 1147725"/>
                  <a:gd name="connsiteY12" fmla="*/ 1023347 h 1253009"/>
                  <a:gd name="connsiteX13" fmla="*/ 841778 w 1147725"/>
                  <a:gd name="connsiteY13" fmla="*/ 1024724 h 1253009"/>
                  <a:gd name="connsiteX14" fmla="*/ 843154 w 1147725"/>
                  <a:gd name="connsiteY14" fmla="*/ 956682 h 1253009"/>
                  <a:gd name="connsiteX15" fmla="*/ 390566 w 1147725"/>
                  <a:gd name="connsiteY15" fmla="*/ 487276 h 1253009"/>
                  <a:gd name="connsiteX16" fmla="*/ 370995 w 1147725"/>
                  <a:gd name="connsiteY16" fmla="*/ 467704 h 1253009"/>
                  <a:gd name="connsiteX17" fmla="*/ 294850 w 1147725"/>
                  <a:gd name="connsiteY17" fmla="*/ 341407 h 1253009"/>
                  <a:gd name="connsiteX18" fmla="*/ 364879 w 1147725"/>
                  <a:gd name="connsiteY18" fmla="*/ 260981 h 1253009"/>
                  <a:gd name="connsiteX19" fmla="*/ 401881 w 1147725"/>
                  <a:gd name="connsiteY19" fmla="*/ 265568 h 1253009"/>
                  <a:gd name="connsiteX20" fmla="*/ 508300 w 1147725"/>
                  <a:gd name="connsiteY20" fmla="*/ 367706 h 1253009"/>
                  <a:gd name="connsiteX21" fmla="*/ 538881 w 1147725"/>
                  <a:gd name="connsiteY21" fmla="*/ 399816 h 1253009"/>
                  <a:gd name="connsiteX22" fmla="*/ 696369 w 1147725"/>
                  <a:gd name="connsiteY22" fmla="*/ 554246 h 1253009"/>
                  <a:gd name="connsiteX23" fmla="*/ 853857 w 1147725"/>
                  <a:gd name="connsiteY23" fmla="*/ 709288 h 1253009"/>
                  <a:gd name="connsiteX24" fmla="*/ 905232 w 1147725"/>
                  <a:gd name="connsiteY24" fmla="*/ 757299 h 1253009"/>
                  <a:gd name="connsiteX25" fmla="*/ 1017155 w 1147725"/>
                  <a:gd name="connsiteY25" fmla="*/ 1074110 h 1253009"/>
                  <a:gd name="connsiteX26" fmla="*/ 899116 w 1147725"/>
                  <a:gd name="connsiteY26" fmla="*/ 1155760 h 1253009"/>
                  <a:gd name="connsiteX27" fmla="*/ 767926 w 1147725"/>
                  <a:gd name="connsiteY27" fmla="*/ 1092459 h 1253009"/>
                  <a:gd name="connsiteX28" fmla="*/ 578941 w 1147725"/>
                  <a:gd name="connsiteY28" fmla="*/ 903778 h 1253009"/>
                  <a:gd name="connsiteX29" fmla="*/ 485059 w 1147725"/>
                  <a:gd name="connsiteY29" fmla="*/ 812038 h 1253009"/>
                  <a:gd name="connsiteX30" fmla="*/ 148676 w 1147725"/>
                  <a:gd name="connsiteY30" fmla="*/ 442629 h 1253009"/>
                  <a:gd name="connsiteX31" fmla="*/ 200968 w 1147725"/>
                  <a:gd name="connsiteY31" fmla="*/ 147529 h 1253009"/>
                  <a:gd name="connsiteX32" fmla="*/ 477513 w 1147725"/>
                  <a:gd name="connsiteY32" fmla="*/ 158967 h 1253009"/>
                  <a:gd name="connsiteX33" fmla="*/ 483836 w 1147725"/>
                  <a:gd name="connsiteY33" fmla="*/ 166183 h 1253009"/>
                  <a:gd name="connsiteX34" fmla="*/ 1048653 w 1147725"/>
                  <a:gd name="connsiteY34" fmla="*/ 730694 h 1253009"/>
                  <a:gd name="connsiteX35" fmla="*/ 1116847 w 1147725"/>
                  <a:gd name="connsiteY35" fmla="*/ 730694 h 1253009"/>
                  <a:gd name="connsiteX36" fmla="*/ 1116847 w 1147725"/>
                  <a:gd name="connsiteY36" fmla="*/ 662806 h 1253009"/>
                  <a:gd name="connsiteX37" fmla="*/ 555394 w 1147725"/>
                  <a:gd name="connsiteY37" fmla="*/ 101965 h 1253009"/>
                  <a:gd name="connsiteX38" fmla="*/ 147620 w 1147725"/>
                  <a:gd name="connsiteY38" fmla="*/ 68852 h 1253009"/>
                  <a:gd name="connsiteX39" fmla="*/ 142255 w 1147725"/>
                  <a:gd name="connsiteY39" fmla="*/ 73525 h 1253009"/>
                  <a:gd name="connsiteX40" fmla="*/ 72838 w 1147725"/>
                  <a:gd name="connsiteY40" fmla="*/ 501648 h 1253009"/>
                  <a:gd name="connsiteX41" fmla="*/ 418394 w 1147725"/>
                  <a:gd name="connsiteY41" fmla="*/ 882678 h 1253009"/>
                  <a:gd name="connsiteX42" fmla="*/ 513498 w 1147725"/>
                  <a:gd name="connsiteY42" fmla="*/ 974419 h 1253009"/>
                  <a:gd name="connsiteX43" fmla="*/ 696980 w 1147725"/>
                  <a:gd name="connsiteY43" fmla="*/ 1157900 h 1253009"/>
                  <a:gd name="connsiteX44" fmla="*/ 906761 w 1147725"/>
                  <a:gd name="connsiteY44" fmla="*/ 1252087 h 1253009"/>
                  <a:gd name="connsiteX45" fmla="*/ 1093606 w 1147725"/>
                  <a:gd name="connsiteY45" fmla="*/ 1133741 h 125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47725" h="1253009">
                    <a:moveTo>
                      <a:pt x="1093606" y="1133741"/>
                    </a:moveTo>
                    <a:lnTo>
                      <a:pt x="1100333" y="1123039"/>
                    </a:lnTo>
                    <a:cubicBezTo>
                      <a:pt x="1226325" y="916316"/>
                      <a:pt x="1072505" y="776871"/>
                      <a:pt x="970673" y="684824"/>
                    </a:cubicBezTo>
                    <a:cubicBezTo>
                      <a:pt x="953855" y="669228"/>
                      <a:pt x="937341" y="654244"/>
                      <a:pt x="922968" y="640177"/>
                    </a:cubicBezTo>
                    <a:cubicBezTo>
                      <a:pt x="870981" y="587885"/>
                      <a:pt x="817466" y="536204"/>
                      <a:pt x="764257" y="484217"/>
                    </a:cubicBezTo>
                    <a:cubicBezTo>
                      <a:pt x="711047" y="432231"/>
                      <a:pt x="659367" y="382080"/>
                      <a:pt x="607992" y="331316"/>
                    </a:cubicBezTo>
                    <a:lnTo>
                      <a:pt x="577412" y="300736"/>
                    </a:lnTo>
                    <a:cubicBezTo>
                      <a:pt x="540846" y="261422"/>
                      <a:pt x="501938" y="224352"/>
                      <a:pt x="460901" y="189730"/>
                    </a:cubicBezTo>
                    <a:cubicBezTo>
                      <a:pt x="425177" y="162039"/>
                      <a:pt x="377814" y="154433"/>
                      <a:pt x="335217" y="169547"/>
                    </a:cubicBezTo>
                    <a:cubicBezTo>
                      <a:pt x="270247" y="193716"/>
                      <a:pt x="220862" y="247653"/>
                      <a:pt x="202499" y="314497"/>
                    </a:cubicBezTo>
                    <a:cubicBezTo>
                      <a:pt x="175281" y="408684"/>
                      <a:pt x="252344" y="485135"/>
                      <a:pt x="303412" y="535898"/>
                    </a:cubicBezTo>
                    <a:lnTo>
                      <a:pt x="321455" y="553940"/>
                    </a:lnTo>
                    <a:lnTo>
                      <a:pt x="773736" y="1023347"/>
                    </a:lnTo>
                    <a:cubicBezTo>
                      <a:pt x="792145" y="1042516"/>
                      <a:pt x="822608" y="1043133"/>
                      <a:pt x="841778" y="1024724"/>
                    </a:cubicBezTo>
                    <a:cubicBezTo>
                      <a:pt x="860946" y="1006315"/>
                      <a:pt x="861563" y="975852"/>
                      <a:pt x="843154" y="956682"/>
                    </a:cubicBezTo>
                    <a:lnTo>
                      <a:pt x="390566" y="487276"/>
                    </a:lnTo>
                    <a:cubicBezTo>
                      <a:pt x="384450" y="481159"/>
                      <a:pt x="378028" y="474432"/>
                      <a:pt x="370995" y="467704"/>
                    </a:cubicBezTo>
                    <a:cubicBezTo>
                      <a:pt x="333993" y="431008"/>
                      <a:pt x="283535" y="380550"/>
                      <a:pt x="294850" y="341407"/>
                    </a:cubicBezTo>
                    <a:cubicBezTo>
                      <a:pt x="304663" y="305299"/>
                      <a:pt x="330463" y="275668"/>
                      <a:pt x="364879" y="260981"/>
                    </a:cubicBezTo>
                    <a:cubicBezTo>
                      <a:pt x="377147" y="255795"/>
                      <a:pt x="391250" y="257544"/>
                      <a:pt x="401881" y="265568"/>
                    </a:cubicBezTo>
                    <a:cubicBezTo>
                      <a:pt x="439287" y="297541"/>
                      <a:pt x="474819" y="331643"/>
                      <a:pt x="508300" y="367706"/>
                    </a:cubicBezTo>
                    <a:lnTo>
                      <a:pt x="538881" y="399816"/>
                    </a:lnTo>
                    <a:cubicBezTo>
                      <a:pt x="590561" y="451496"/>
                      <a:pt x="643464" y="502871"/>
                      <a:pt x="696369" y="554246"/>
                    </a:cubicBezTo>
                    <a:cubicBezTo>
                      <a:pt x="749273" y="605621"/>
                      <a:pt x="802176" y="657608"/>
                      <a:pt x="853857" y="709288"/>
                    </a:cubicBezTo>
                    <a:cubicBezTo>
                      <a:pt x="869453" y="724884"/>
                      <a:pt x="887189" y="739868"/>
                      <a:pt x="905232" y="757299"/>
                    </a:cubicBezTo>
                    <a:cubicBezTo>
                      <a:pt x="1023883" y="864942"/>
                      <a:pt x="1096052" y="945062"/>
                      <a:pt x="1017155" y="1074110"/>
                    </a:cubicBezTo>
                    <a:cubicBezTo>
                      <a:pt x="993141" y="1118647"/>
                      <a:pt x="949260" y="1149001"/>
                      <a:pt x="899116" y="1155760"/>
                    </a:cubicBezTo>
                    <a:cubicBezTo>
                      <a:pt x="840401" y="1160346"/>
                      <a:pt x="811351" y="1139858"/>
                      <a:pt x="767926" y="1092459"/>
                    </a:cubicBezTo>
                    <a:cubicBezTo>
                      <a:pt x="706766" y="1026711"/>
                      <a:pt x="642242" y="964021"/>
                      <a:pt x="578941" y="903778"/>
                    </a:cubicBezTo>
                    <a:cubicBezTo>
                      <a:pt x="548360" y="873198"/>
                      <a:pt x="515639" y="842618"/>
                      <a:pt x="485059" y="812038"/>
                    </a:cubicBezTo>
                    <a:cubicBezTo>
                      <a:pt x="363259" y="698070"/>
                      <a:pt x="250772" y="574540"/>
                      <a:pt x="148676" y="442629"/>
                    </a:cubicBezTo>
                    <a:cubicBezTo>
                      <a:pt x="89657" y="361897"/>
                      <a:pt x="44704" y="272602"/>
                      <a:pt x="200968" y="147529"/>
                    </a:cubicBezTo>
                    <a:cubicBezTo>
                      <a:pt x="280492" y="74322"/>
                      <a:pt x="404305" y="79443"/>
                      <a:pt x="477513" y="158967"/>
                    </a:cubicBezTo>
                    <a:cubicBezTo>
                      <a:pt x="479679" y="161321"/>
                      <a:pt x="481787" y="163727"/>
                      <a:pt x="483836" y="166183"/>
                    </a:cubicBezTo>
                    <a:lnTo>
                      <a:pt x="1048653" y="730694"/>
                    </a:lnTo>
                    <a:cubicBezTo>
                      <a:pt x="1067574" y="749307"/>
                      <a:pt x="1097925" y="749307"/>
                      <a:pt x="1116847" y="730694"/>
                    </a:cubicBezTo>
                    <a:cubicBezTo>
                      <a:pt x="1135590" y="711945"/>
                      <a:pt x="1135590" y="681555"/>
                      <a:pt x="1116847" y="662806"/>
                    </a:cubicBezTo>
                    <a:lnTo>
                      <a:pt x="555394" y="101965"/>
                    </a:lnTo>
                    <a:cubicBezTo>
                      <a:pt x="451935" y="-19783"/>
                      <a:pt x="269368" y="-34609"/>
                      <a:pt x="147620" y="68852"/>
                    </a:cubicBezTo>
                    <a:cubicBezTo>
                      <a:pt x="145812" y="70388"/>
                      <a:pt x="144024" y="71945"/>
                      <a:pt x="142255" y="73525"/>
                    </a:cubicBezTo>
                    <a:cubicBezTo>
                      <a:pt x="-99024" y="266486"/>
                      <a:pt x="30331" y="442934"/>
                      <a:pt x="72838" y="501648"/>
                    </a:cubicBezTo>
                    <a:cubicBezTo>
                      <a:pt x="177707" y="637647"/>
                      <a:pt x="293259" y="765060"/>
                      <a:pt x="418394" y="882678"/>
                    </a:cubicBezTo>
                    <a:cubicBezTo>
                      <a:pt x="448975" y="913258"/>
                      <a:pt x="481696" y="943838"/>
                      <a:pt x="513498" y="974419"/>
                    </a:cubicBezTo>
                    <a:cubicBezTo>
                      <a:pt x="574659" y="1033744"/>
                      <a:pt x="640101" y="1095211"/>
                      <a:pt x="696980" y="1157900"/>
                    </a:cubicBezTo>
                    <a:cubicBezTo>
                      <a:pt x="742850" y="1208052"/>
                      <a:pt x="800341" y="1260650"/>
                      <a:pt x="906761" y="1252087"/>
                    </a:cubicBezTo>
                    <a:cubicBezTo>
                      <a:pt x="984062" y="1243856"/>
                      <a:pt x="1053127" y="1200110"/>
                      <a:pt x="1093606" y="1133741"/>
                    </a:cubicBezTo>
                    <a:close/>
                  </a:path>
                </a:pathLst>
              </a:custGeom>
              <a:solidFill>
                <a:srgbClr val="9FE08B"/>
              </a:solidFill>
              <a:ln w="30569"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0003E189-1662-4BB6-AD59-8DC0E79B2C9D}"/>
                  </a:ext>
                </a:extLst>
              </p:cNvPr>
              <p:cNvSpPr/>
              <p:nvPr/>
            </p:nvSpPr>
            <p:spPr>
              <a:xfrm>
                <a:off x="11288676" y="7337803"/>
                <a:ext cx="1101077" cy="1250429"/>
              </a:xfrm>
              <a:custGeom>
                <a:avLst/>
                <a:gdLst>
                  <a:gd name="connsiteX0" fmla="*/ 674160 w 1101077"/>
                  <a:gd name="connsiteY0" fmla="*/ 1081623 h 1250429"/>
                  <a:gd name="connsiteX1" fmla="*/ 485175 w 1101077"/>
                  <a:gd name="connsiteY1" fmla="*/ 892943 h 1250429"/>
                  <a:gd name="connsiteX2" fmla="*/ 391293 w 1101077"/>
                  <a:gd name="connsiteY2" fmla="*/ 801203 h 1250429"/>
                  <a:gd name="connsiteX3" fmla="*/ 54911 w 1101077"/>
                  <a:gd name="connsiteY3" fmla="*/ 431794 h 1250429"/>
                  <a:gd name="connsiteX4" fmla="*/ 106591 w 1101077"/>
                  <a:gd name="connsiteY4" fmla="*/ 136694 h 1250429"/>
                  <a:gd name="connsiteX5" fmla="*/ 295578 w 1101077"/>
                  <a:gd name="connsiteY5" fmla="*/ 93269 h 1250429"/>
                  <a:gd name="connsiteX6" fmla="*/ 154909 w 1101077"/>
                  <a:gd name="connsiteY6" fmla="*/ 145561 h 1250429"/>
                  <a:gd name="connsiteX7" fmla="*/ 102617 w 1101077"/>
                  <a:gd name="connsiteY7" fmla="*/ 440661 h 1250429"/>
                  <a:gd name="connsiteX8" fmla="*/ 438999 w 1101077"/>
                  <a:gd name="connsiteY8" fmla="*/ 810070 h 1250429"/>
                  <a:gd name="connsiteX9" fmla="*/ 532880 w 1101077"/>
                  <a:gd name="connsiteY9" fmla="*/ 901811 h 1250429"/>
                  <a:gd name="connsiteX10" fmla="*/ 721866 w 1101077"/>
                  <a:gd name="connsiteY10" fmla="*/ 1090491 h 1250429"/>
                  <a:gd name="connsiteX11" fmla="*/ 790366 w 1101077"/>
                  <a:gd name="connsiteY11" fmla="*/ 1145230 h 1250429"/>
                  <a:gd name="connsiteX12" fmla="*/ 674160 w 1101077"/>
                  <a:gd name="connsiteY12" fmla="*/ 1081623 h 1250429"/>
                  <a:gd name="connsiteX13" fmla="*/ 314843 w 1101077"/>
                  <a:gd name="connsiteY13" fmla="*/ 261155 h 1250429"/>
                  <a:gd name="connsiteX14" fmla="*/ 307504 w 1101077"/>
                  <a:gd name="connsiteY14" fmla="*/ 255039 h 1250429"/>
                  <a:gd name="connsiteX15" fmla="*/ 270502 w 1101077"/>
                  <a:gd name="connsiteY15" fmla="*/ 250146 h 1250429"/>
                  <a:gd name="connsiteX16" fmla="*/ 200473 w 1101077"/>
                  <a:gd name="connsiteY16" fmla="*/ 330572 h 1250429"/>
                  <a:gd name="connsiteX17" fmla="*/ 276617 w 1101077"/>
                  <a:gd name="connsiteY17" fmla="*/ 456869 h 1250429"/>
                  <a:gd name="connsiteX18" fmla="*/ 296189 w 1101077"/>
                  <a:gd name="connsiteY18" fmla="*/ 476440 h 1250429"/>
                  <a:gd name="connsiteX19" fmla="*/ 748776 w 1101077"/>
                  <a:gd name="connsiteY19" fmla="*/ 945846 h 1250429"/>
                  <a:gd name="connsiteX20" fmla="*/ 748776 w 1101077"/>
                  <a:gd name="connsiteY20" fmla="*/ 1013735 h 1250429"/>
                  <a:gd name="connsiteX21" fmla="*/ 732569 w 1101077"/>
                  <a:gd name="connsiteY21" fmla="*/ 1024132 h 1250429"/>
                  <a:gd name="connsiteX22" fmla="*/ 799971 w 1101077"/>
                  <a:gd name="connsiteY22" fmla="*/ 1021202 h 1250429"/>
                  <a:gd name="connsiteX23" fmla="*/ 798011 w 1101077"/>
                  <a:gd name="connsiteY23" fmla="*/ 954715 h 1250429"/>
                  <a:gd name="connsiteX24" fmla="*/ 345423 w 1101077"/>
                  <a:gd name="connsiteY24" fmla="*/ 485308 h 1250429"/>
                  <a:gd name="connsiteX25" fmla="*/ 325852 w 1101077"/>
                  <a:gd name="connsiteY25" fmla="*/ 465737 h 1250429"/>
                  <a:gd name="connsiteX26" fmla="*/ 249708 w 1101077"/>
                  <a:gd name="connsiteY26" fmla="*/ 339441 h 1250429"/>
                  <a:gd name="connsiteX27" fmla="*/ 314844 w 1101077"/>
                  <a:gd name="connsiteY27" fmla="*/ 261155 h 1250429"/>
                  <a:gd name="connsiteX28" fmla="*/ 1006568 w 1101077"/>
                  <a:gd name="connsiteY28" fmla="*/ 731479 h 1250429"/>
                  <a:gd name="connsiteX29" fmla="*/ 1073685 w 1101077"/>
                  <a:gd name="connsiteY29" fmla="*/ 724625 h 1250429"/>
                  <a:gd name="connsiteX30" fmla="*/ 1071398 w 1101077"/>
                  <a:gd name="connsiteY30" fmla="*/ 661756 h 1250429"/>
                  <a:gd name="connsiteX31" fmla="*/ 508722 w 1101077"/>
                  <a:gd name="connsiteY31" fmla="*/ 101221 h 1250429"/>
                  <a:gd name="connsiteX32" fmla="*/ 312703 w 1101077"/>
                  <a:gd name="connsiteY32" fmla="*/ 0 h 1250429"/>
                  <a:gd name="connsiteX33" fmla="*/ 461017 w 1101077"/>
                  <a:gd name="connsiteY33" fmla="*/ 91741 h 1250429"/>
                  <a:gd name="connsiteX34" fmla="*/ 1022470 w 1101077"/>
                  <a:gd name="connsiteY34" fmla="*/ 651665 h 1250429"/>
                  <a:gd name="connsiteX35" fmla="*/ 1022470 w 1101077"/>
                  <a:gd name="connsiteY35" fmla="*/ 719553 h 1250429"/>
                  <a:gd name="connsiteX36" fmla="*/ 1006568 w 1101077"/>
                  <a:gd name="connsiteY36" fmla="*/ 731480 h 1250429"/>
                  <a:gd name="connsiteX37" fmla="*/ 775076 w 1101077"/>
                  <a:gd name="connsiteY37" fmla="*/ 1240946 h 1250429"/>
                  <a:gd name="connsiteX38" fmla="*/ 861006 w 1101077"/>
                  <a:gd name="connsiteY38" fmla="*/ 1249508 h 1250429"/>
                  <a:gd name="connsiteX39" fmla="*/ 1046934 w 1101077"/>
                  <a:gd name="connsiteY39" fmla="*/ 1132997 h 1250429"/>
                  <a:gd name="connsiteX40" fmla="*/ 1053661 w 1101077"/>
                  <a:gd name="connsiteY40" fmla="*/ 1122295 h 1250429"/>
                  <a:gd name="connsiteX41" fmla="*/ 975682 w 1101077"/>
                  <a:gd name="connsiteY41" fmla="*/ 732091 h 1250429"/>
                  <a:gd name="connsiteX42" fmla="*/ 955805 w 1101077"/>
                  <a:gd name="connsiteY42" fmla="*/ 720776 h 1250429"/>
                  <a:gd name="connsiteX43" fmla="*/ 741743 w 1101077"/>
                  <a:gd name="connsiteY43" fmla="*/ 506715 h 1250429"/>
                  <a:gd name="connsiteX44" fmla="*/ 717585 w 1101077"/>
                  <a:gd name="connsiteY44" fmla="*/ 482862 h 1250429"/>
                  <a:gd name="connsiteX45" fmla="*/ 561320 w 1101077"/>
                  <a:gd name="connsiteY45" fmla="*/ 329961 h 1250429"/>
                  <a:gd name="connsiteX46" fmla="*/ 530740 w 1101077"/>
                  <a:gd name="connsiteY46" fmla="*/ 299381 h 1250429"/>
                  <a:gd name="connsiteX47" fmla="*/ 414229 w 1101077"/>
                  <a:gd name="connsiteY47" fmla="*/ 188374 h 1250429"/>
                  <a:gd name="connsiteX48" fmla="*/ 334721 w 1101077"/>
                  <a:gd name="connsiteY48" fmla="*/ 161770 h 1250429"/>
                  <a:gd name="connsiteX49" fmla="*/ 365301 w 1101077"/>
                  <a:gd name="connsiteY49" fmla="*/ 179506 h 1250429"/>
                  <a:gd name="connsiteX50" fmla="*/ 482118 w 1101077"/>
                  <a:gd name="connsiteY50" fmla="*/ 290512 h 1250429"/>
                  <a:gd name="connsiteX51" fmla="*/ 512697 w 1101077"/>
                  <a:gd name="connsiteY51" fmla="*/ 321092 h 1250429"/>
                  <a:gd name="connsiteX52" fmla="*/ 668962 w 1101077"/>
                  <a:gd name="connsiteY52" fmla="*/ 473994 h 1250429"/>
                  <a:gd name="connsiteX53" fmla="*/ 827674 w 1101077"/>
                  <a:gd name="connsiteY53" fmla="*/ 629953 h 1250429"/>
                  <a:gd name="connsiteX54" fmla="*/ 875379 w 1101077"/>
                  <a:gd name="connsiteY54" fmla="*/ 674600 h 1250429"/>
                  <a:gd name="connsiteX55" fmla="*/ 1005039 w 1101077"/>
                  <a:gd name="connsiteY55" fmla="*/ 1112814 h 1250429"/>
                  <a:gd name="connsiteX56" fmla="*/ 998311 w 1101077"/>
                  <a:gd name="connsiteY56" fmla="*/ 1123518 h 1250429"/>
                  <a:gd name="connsiteX57" fmla="*/ 812384 w 1101077"/>
                  <a:gd name="connsiteY57" fmla="*/ 1240028 h 1250429"/>
                  <a:gd name="connsiteX58" fmla="*/ 775076 w 1101077"/>
                  <a:gd name="connsiteY58" fmla="*/ 1240946 h 125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01077" h="1250429">
                    <a:moveTo>
                      <a:pt x="674160" y="1081623"/>
                    </a:moveTo>
                    <a:cubicBezTo>
                      <a:pt x="613000" y="1015875"/>
                      <a:pt x="548476" y="953491"/>
                      <a:pt x="485175" y="892943"/>
                    </a:cubicBezTo>
                    <a:cubicBezTo>
                      <a:pt x="454595" y="862363"/>
                      <a:pt x="422180" y="831783"/>
                      <a:pt x="391293" y="801203"/>
                    </a:cubicBezTo>
                    <a:cubicBezTo>
                      <a:pt x="269400" y="687326"/>
                      <a:pt x="156906" y="563789"/>
                      <a:pt x="54911" y="431794"/>
                    </a:cubicBezTo>
                    <a:cubicBezTo>
                      <a:pt x="-4414" y="351061"/>
                      <a:pt x="-49367" y="261767"/>
                      <a:pt x="106591" y="136694"/>
                    </a:cubicBezTo>
                    <a:cubicBezTo>
                      <a:pt x="180596" y="77674"/>
                      <a:pt x="246037" y="77062"/>
                      <a:pt x="295578" y="93269"/>
                    </a:cubicBezTo>
                    <a:cubicBezTo>
                      <a:pt x="243788" y="92433"/>
                      <a:pt x="193577" y="111099"/>
                      <a:pt x="154909" y="145561"/>
                    </a:cubicBezTo>
                    <a:cubicBezTo>
                      <a:pt x="-1357" y="270635"/>
                      <a:pt x="43596" y="359624"/>
                      <a:pt x="102617" y="440661"/>
                    </a:cubicBezTo>
                    <a:cubicBezTo>
                      <a:pt x="204713" y="572572"/>
                      <a:pt x="317199" y="696103"/>
                      <a:pt x="438999" y="810070"/>
                    </a:cubicBezTo>
                    <a:cubicBezTo>
                      <a:pt x="469580" y="840650"/>
                      <a:pt x="500160" y="871231"/>
                      <a:pt x="532880" y="901811"/>
                    </a:cubicBezTo>
                    <a:cubicBezTo>
                      <a:pt x="596181" y="962971"/>
                      <a:pt x="661929" y="1024132"/>
                      <a:pt x="721866" y="1090491"/>
                    </a:cubicBezTo>
                    <a:cubicBezTo>
                      <a:pt x="740455" y="1113495"/>
                      <a:pt x="763829" y="1132173"/>
                      <a:pt x="790366" y="1145230"/>
                    </a:cubicBezTo>
                    <a:cubicBezTo>
                      <a:pt x="741743" y="1145535"/>
                      <a:pt x="713609" y="1125047"/>
                      <a:pt x="674160" y="1081623"/>
                    </a:cubicBezTo>
                    <a:close/>
                    <a:moveTo>
                      <a:pt x="314843" y="261155"/>
                    </a:moveTo>
                    <a:cubicBezTo>
                      <a:pt x="312550" y="258939"/>
                      <a:pt x="310097" y="256895"/>
                      <a:pt x="307504" y="255039"/>
                    </a:cubicBezTo>
                    <a:cubicBezTo>
                      <a:pt x="297009" y="246726"/>
                      <a:pt x="282796" y="244846"/>
                      <a:pt x="270502" y="250146"/>
                    </a:cubicBezTo>
                    <a:cubicBezTo>
                      <a:pt x="236086" y="264832"/>
                      <a:pt x="210286" y="294464"/>
                      <a:pt x="200473" y="330572"/>
                    </a:cubicBezTo>
                    <a:cubicBezTo>
                      <a:pt x="189158" y="370021"/>
                      <a:pt x="239616" y="420172"/>
                      <a:pt x="276617" y="456869"/>
                    </a:cubicBezTo>
                    <a:lnTo>
                      <a:pt x="296189" y="476440"/>
                    </a:lnTo>
                    <a:lnTo>
                      <a:pt x="748776" y="945846"/>
                    </a:lnTo>
                    <a:cubicBezTo>
                      <a:pt x="767352" y="964663"/>
                      <a:pt x="767352" y="994918"/>
                      <a:pt x="748776" y="1013735"/>
                    </a:cubicBezTo>
                    <a:cubicBezTo>
                      <a:pt x="744038" y="1018141"/>
                      <a:pt x="738549" y="1021662"/>
                      <a:pt x="732569" y="1024132"/>
                    </a:cubicBezTo>
                    <a:cubicBezTo>
                      <a:pt x="751990" y="1041935"/>
                      <a:pt x="782167" y="1040623"/>
                      <a:pt x="799971" y="1021202"/>
                    </a:cubicBezTo>
                    <a:cubicBezTo>
                      <a:pt x="817423" y="1002163"/>
                      <a:pt x="816554" y="972693"/>
                      <a:pt x="798011" y="954715"/>
                    </a:cubicBezTo>
                    <a:lnTo>
                      <a:pt x="345423" y="485308"/>
                    </a:lnTo>
                    <a:cubicBezTo>
                      <a:pt x="339307" y="479192"/>
                      <a:pt x="332886" y="472465"/>
                      <a:pt x="325852" y="465737"/>
                    </a:cubicBezTo>
                    <a:cubicBezTo>
                      <a:pt x="288850" y="429041"/>
                      <a:pt x="238392" y="378583"/>
                      <a:pt x="249708" y="339441"/>
                    </a:cubicBezTo>
                    <a:cubicBezTo>
                      <a:pt x="259008" y="305118"/>
                      <a:pt x="282784" y="276542"/>
                      <a:pt x="314844" y="261155"/>
                    </a:cubicBezTo>
                    <a:close/>
                    <a:moveTo>
                      <a:pt x="1006568" y="731479"/>
                    </a:moveTo>
                    <a:cubicBezTo>
                      <a:pt x="1026995" y="748120"/>
                      <a:pt x="1057043" y="745051"/>
                      <a:pt x="1073685" y="724625"/>
                    </a:cubicBezTo>
                    <a:cubicBezTo>
                      <a:pt x="1088806" y="706064"/>
                      <a:pt x="1087828" y="679170"/>
                      <a:pt x="1071398" y="661756"/>
                    </a:cubicBezTo>
                    <a:lnTo>
                      <a:pt x="508722" y="101221"/>
                    </a:lnTo>
                    <a:cubicBezTo>
                      <a:pt x="458253" y="44266"/>
                      <a:pt x="388361" y="8175"/>
                      <a:pt x="312703" y="0"/>
                    </a:cubicBezTo>
                    <a:cubicBezTo>
                      <a:pt x="369804" y="15981"/>
                      <a:pt x="421220" y="47785"/>
                      <a:pt x="461017" y="91741"/>
                    </a:cubicBezTo>
                    <a:lnTo>
                      <a:pt x="1022470" y="651665"/>
                    </a:lnTo>
                    <a:cubicBezTo>
                      <a:pt x="1041046" y="670482"/>
                      <a:pt x="1041046" y="700736"/>
                      <a:pt x="1022470" y="719553"/>
                    </a:cubicBezTo>
                    <a:cubicBezTo>
                      <a:pt x="1018098" y="724635"/>
                      <a:pt x="1012672" y="728705"/>
                      <a:pt x="1006568" y="731480"/>
                    </a:cubicBezTo>
                    <a:close/>
                    <a:moveTo>
                      <a:pt x="775076" y="1240946"/>
                    </a:moveTo>
                    <a:cubicBezTo>
                      <a:pt x="802922" y="1249200"/>
                      <a:pt x="832079" y="1252106"/>
                      <a:pt x="861006" y="1249508"/>
                    </a:cubicBezTo>
                    <a:cubicBezTo>
                      <a:pt x="937632" y="1241420"/>
                      <a:pt x="1006240" y="1198426"/>
                      <a:pt x="1046934" y="1132997"/>
                    </a:cubicBezTo>
                    <a:lnTo>
                      <a:pt x="1053661" y="1122295"/>
                    </a:lnTo>
                    <a:cubicBezTo>
                      <a:pt x="1159470" y="948599"/>
                      <a:pt x="1068034" y="822914"/>
                      <a:pt x="975682" y="732091"/>
                    </a:cubicBezTo>
                    <a:cubicBezTo>
                      <a:pt x="968164" y="730164"/>
                      <a:pt x="961301" y="726256"/>
                      <a:pt x="955805" y="720776"/>
                    </a:cubicBezTo>
                    <a:lnTo>
                      <a:pt x="741743" y="506715"/>
                    </a:lnTo>
                    <a:lnTo>
                      <a:pt x="717585" y="482862"/>
                    </a:lnTo>
                    <a:cubicBezTo>
                      <a:pt x="664987" y="431793"/>
                      <a:pt x="612695" y="380724"/>
                      <a:pt x="561320" y="329961"/>
                    </a:cubicBezTo>
                    <a:lnTo>
                      <a:pt x="530740" y="299381"/>
                    </a:lnTo>
                    <a:cubicBezTo>
                      <a:pt x="494174" y="260066"/>
                      <a:pt x="455267" y="222996"/>
                      <a:pt x="414229" y="188374"/>
                    </a:cubicBezTo>
                    <a:cubicBezTo>
                      <a:pt x="391517" y="170733"/>
                      <a:pt x="363476" y="161350"/>
                      <a:pt x="334721" y="161770"/>
                    </a:cubicBezTo>
                    <a:cubicBezTo>
                      <a:pt x="345663" y="166285"/>
                      <a:pt x="355948" y="172251"/>
                      <a:pt x="365301" y="179506"/>
                    </a:cubicBezTo>
                    <a:cubicBezTo>
                      <a:pt x="406511" y="214042"/>
                      <a:pt x="445525" y="251117"/>
                      <a:pt x="482118" y="290512"/>
                    </a:cubicBezTo>
                    <a:lnTo>
                      <a:pt x="512697" y="321092"/>
                    </a:lnTo>
                    <a:cubicBezTo>
                      <a:pt x="564072" y="372467"/>
                      <a:pt x="616670" y="423536"/>
                      <a:pt x="668962" y="473994"/>
                    </a:cubicBezTo>
                    <a:cubicBezTo>
                      <a:pt x="721254" y="524451"/>
                      <a:pt x="775687" y="577966"/>
                      <a:pt x="827674" y="629953"/>
                    </a:cubicBezTo>
                    <a:cubicBezTo>
                      <a:pt x="842047" y="644326"/>
                      <a:pt x="858254" y="660533"/>
                      <a:pt x="875379" y="674600"/>
                    </a:cubicBezTo>
                    <a:cubicBezTo>
                      <a:pt x="977211" y="766341"/>
                      <a:pt x="1131029" y="906398"/>
                      <a:pt x="1005039" y="1112814"/>
                    </a:cubicBezTo>
                    <a:lnTo>
                      <a:pt x="998311" y="1123518"/>
                    </a:lnTo>
                    <a:cubicBezTo>
                      <a:pt x="957685" y="1189014"/>
                      <a:pt x="889041" y="1232029"/>
                      <a:pt x="812384" y="1240028"/>
                    </a:cubicBezTo>
                    <a:cubicBezTo>
                      <a:pt x="799994" y="1241365"/>
                      <a:pt x="787516" y="1241672"/>
                      <a:pt x="775076" y="1240946"/>
                    </a:cubicBezTo>
                    <a:close/>
                  </a:path>
                </a:pathLst>
              </a:custGeom>
              <a:solidFill>
                <a:srgbClr val="9FE08B">
                  <a:alpha val="50000"/>
                </a:srgbClr>
              </a:solidFill>
              <a:ln w="30569"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605909C9-5A88-4774-8C27-FED4B6046F49}"/>
                  </a:ext>
                </a:extLst>
              </p:cNvPr>
              <p:cNvSpPr/>
              <p:nvPr/>
            </p:nvSpPr>
            <p:spPr>
              <a:xfrm>
                <a:off x="11506152" y="7357465"/>
                <a:ext cx="166995" cy="71132"/>
              </a:xfrm>
              <a:custGeom>
                <a:avLst/>
                <a:gdLst>
                  <a:gd name="connsiteX0" fmla="*/ 127641 w 166995"/>
                  <a:gd name="connsiteY0" fmla="*/ 8472 h 71132"/>
                  <a:gd name="connsiteX1" fmla="*/ 166172 w 166995"/>
                  <a:gd name="connsiteY1" fmla="*/ 52508 h 71132"/>
                  <a:gd name="connsiteX2" fmla="*/ 109904 w 166995"/>
                  <a:gd name="connsiteY2" fmla="*/ 67798 h 71132"/>
                  <a:gd name="connsiteX3" fmla="*/ 71068 w 166995"/>
                  <a:gd name="connsiteY3" fmla="*/ 24068 h 71132"/>
                  <a:gd name="connsiteX4" fmla="*/ 127641 w 166995"/>
                  <a:gd name="connsiteY4" fmla="*/ 8472 h 71132"/>
                  <a:gd name="connsiteX5" fmla="*/ 121 w 166995"/>
                  <a:gd name="connsiteY5" fmla="*/ 23151 h 71132"/>
                  <a:gd name="connsiteX6" fmla="*/ 30702 w 166995"/>
                  <a:gd name="connsiteY6" fmla="*/ 36912 h 71132"/>
                  <a:gd name="connsiteX7" fmla="*/ 57001 w 166995"/>
                  <a:gd name="connsiteY7" fmla="*/ 14282 h 71132"/>
                  <a:gd name="connsiteX8" fmla="*/ 26421 w 166995"/>
                  <a:gd name="connsiteY8" fmla="*/ 522 h 71132"/>
                  <a:gd name="connsiteX9" fmla="*/ 121 w 166995"/>
                  <a:gd name="connsiteY9" fmla="*/ 23151 h 7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995" h="71132">
                    <a:moveTo>
                      <a:pt x="127641" y="8472"/>
                    </a:moveTo>
                    <a:cubicBezTo>
                      <a:pt x="153635" y="16423"/>
                      <a:pt x="171065" y="35995"/>
                      <a:pt x="166172" y="52508"/>
                    </a:cubicBezTo>
                    <a:cubicBezTo>
                      <a:pt x="161280" y="69021"/>
                      <a:pt x="135592" y="75749"/>
                      <a:pt x="109904" y="67798"/>
                    </a:cubicBezTo>
                    <a:cubicBezTo>
                      <a:pt x="84217" y="59848"/>
                      <a:pt x="66175" y="40582"/>
                      <a:pt x="71068" y="24068"/>
                    </a:cubicBezTo>
                    <a:cubicBezTo>
                      <a:pt x="75961" y="7555"/>
                      <a:pt x="101648" y="827"/>
                      <a:pt x="127641" y="8472"/>
                    </a:cubicBezTo>
                    <a:close/>
                    <a:moveTo>
                      <a:pt x="121" y="23151"/>
                    </a:moveTo>
                    <a:cubicBezTo>
                      <a:pt x="1651" y="33243"/>
                      <a:pt x="16024" y="39358"/>
                      <a:pt x="30702" y="36912"/>
                    </a:cubicBezTo>
                    <a:cubicBezTo>
                      <a:pt x="45380" y="34465"/>
                      <a:pt x="58530" y="24068"/>
                      <a:pt x="57001" y="14282"/>
                    </a:cubicBezTo>
                    <a:cubicBezTo>
                      <a:pt x="55471" y="4497"/>
                      <a:pt x="41099" y="-1925"/>
                      <a:pt x="26421" y="522"/>
                    </a:cubicBezTo>
                    <a:cubicBezTo>
                      <a:pt x="11742" y="2968"/>
                      <a:pt x="-1407" y="13060"/>
                      <a:pt x="121" y="23151"/>
                    </a:cubicBezTo>
                    <a:close/>
                  </a:path>
                </a:pathLst>
              </a:custGeom>
              <a:solidFill>
                <a:srgbClr val="F7DB00"/>
              </a:solidFill>
              <a:ln w="30569"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ACC049C3-A7E0-4004-A56D-8CCA9277C37F}"/>
                  </a:ext>
                </a:extLst>
              </p:cNvPr>
              <p:cNvSpPr/>
              <p:nvPr/>
            </p:nvSpPr>
            <p:spPr>
              <a:xfrm>
                <a:off x="11978110" y="8483831"/>
                <a:ext cx="167888" cy="67467"/>
              </a:xfrm>
              <a:custGeom>
                <a:avLst/>
                <a:gdLst>
                  <a:gd name="connsiteX0" fmla="*/ 40995 w 167888"/>
                  <a:gd name="connsiteY0" fmla="*/ 62503 h 67467"/>
                  <a:gd name="connsiteX1" fmla="*/ 629 w 167888"/>
                  <a:gd name="connsiteY1" fmla="*/ 19997 h 67467"/>
                  <a:gd name="connsiteX2" fmla="*/ 56590 w 167888"/>
                  <a:gd name="connsiteY2" fmla="*/ 2566 h 67467"/>
                  <a:gd name="connsiteX3" fmla="*/ 96650 w 167888"/>
                  <a:gd name="connsiteY3" fmla="*/ 44767 h 67467"/>
                  <a:gd name="connsiteX4" fmla="*/ 40995 w 167888"/>
                  <a:gd name="connsiteY4" fmla="*/ 62503 h 67467"/>
                  <a:gd name="connsiteX5" fmla="*/ 167596 w 167888"/>
                  <a:gd name="connsiteY5" fmla="*/ 42932 h 67467"/>
                  <a:gd name="connsiteX6" fmla="*/ 137016 w 167888"/>
                  <a:gd name="connsiteY6" fmla="*/ 30700 h 67467"/>
                  <a:gd name="connsiteX7" fmla="*/ 111635 w 167888"/>
                  <a:gd name="connsiteY7" fmla="*/ 54247 h 67467"/>
                  <a:gd name="connsiteX8" fmla="*/ 144050 w 167888"/>
                  <a:gd name="connsiteY8" fmla="*/ 66479 h 67467"/>
                  <a:gd name="connsiteX9" fmla="*/ 167596 w 167888"/>
                  <a:gd name="connsiteY9" fmla="*/ 42932 h 6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888" h="67467">
                    <a:moveTo>
                      <a:pt x="40995" y="62503"/>
                    </a:moveTo>
                    <a:cubicBezTo>
                      <a:pt x="14389" y="55470"/>
                      <a:pt x="-3653" y="36510"/>
                      <a:pt x="629" y="19997"/>
                    </a:cubicBezTo>
                    <a:cubicBezTo>
                      <a:pt x="4909" y="3484"/>
                      <a:pt x="31209" y="-4468"/>
                      <a:pt x="56590" y="2566"/>
                    </a:cubicBezTo>
                    <a:cubicBezTo>
                      <a:pt x="81972" y="9600"/>
                      <a:pt x="100932" y="28253"/>
                      <a:pt x="96650" y="44767"/>
                    </a:cubicBezTo>
                    <a:cubicBezTo>
                      <a:pt x="92369" y="61281"/>
                      <a:pt x="67293" y="69231"/>
                      <a:pt x="40995" y="62503"/>
                    </a:cubicBezTo>
                    <a:close/>
                    <a:moveTo>
                      <a:pt x="167596" y="42932"/>
                    </a:moveTo>
                    <a:cubicBezTo>
                      <a:pt x="165762" y="33146"/>
                      <a:pt x="151389" y="27336"/>
                      <a:pt x="137016" y="30700"/>
                    </a:cubicBezTo>
                    <a:cubicBezTo>
                      <a:pt x="122643" y="34064"/>
                      <a:pt x="109800" y="44155"/>
                      <a:pt x="111635" y="54247"/>
                    </a:cubicBezTo>
                    <a:cubicBezTo>
                      <a:pt x="113470" y="64338"/>
                      <a:pt x="128148" y="69843"/>
                      <a:pt x="144050" y="66479"/>
                    </a:cubicBezTo>
                    <a:cubicBezTo>
                      <a:pt x="159951" y="63115"/>
                      <a:pt x="169737" y="53023"/>
                      <a:pt x="167596" y="42932"/>
                    </a:cubicBezTo>
                    <a:close/>
                  </a:path>
                </a:pathLst>
              </a:custGeom>
              <a:solidFill>
                <a:srgbClr val="F7DB00"/>
              </a:solidFill>
              <a:ln w="30569" cap="flat">
                <a:noFill/>
                <a:prstDash val="solid"/>
                <a:miter/>
              </a:ln>
            </p:spPr>
            <p:txBody>
              <a:bodyPr rtlCol="0" anchor="ctr"/>
              <a:lstStyle/>
              <a:p>
                <a:endParaRPr lang="en-US"/>
              </a:p>
            </p:txBody>
          </p:sp>
        </p:grpSp>
        <p:grpSp>
          <p:nvGrpSpPr>
            <p:cNvPr id="458" name="Graphic 2">
              <a:extLst>
                <a:ext uri="{FF2B5EF4-FFF2-40B4-BE49-F238E27FC236}">
                  <a16:creationId xmlns:a16="http://schemas.microsoft.com/office/drawing/2014/main" id="{048F7949-5932-4839-B4C7-9ED56AC69FF9}"/>
                </a:ext>
              </a:extLst>
            </p:cNvPr>
            <p:cNvGrpSpPr/>
            <p:nvPr/>
          </p:nvGrpSpPr>
          <p:grpSpPr>
            <a:xfrm>
              <a:off x="12344081" y="7809371"/>
              <a:ext cx="1355966" cy="1493888"/>
              <a:chOff x="10976312" y="7337059"/>
              <a:chExt cx="1189214" cy="1308167"/>
            </a:xfrm>
          </p:grpSpPr>
          <p:sp>
            <p:nvSpPr>
              <p:cNvPr id="459" name="Freeform: Shape 458">
                <a:extLst>
                  <a:ext uri="{FF2B5EF4-FFF2-40B4-BE49-F238E27FC236}">
                    <a16:creationId xmlns:a16="http://schemas.microsoft.com/office/drawing/2014/main" id="{7C3E7CC4-8496-466B-A632-BEAC644D8756}"/>
                  </a:ext>
                </a:extLst>
              </p:cNvPr>
              <p:cNvSpPr/>
              <p:nvPr/>
            </p:nvSpPr>
            <p:spPr>
              <a:xfrm>
                <a:off x="10976312" y="7393898"/>
                <a:ext cx="1148738" cy="1251328"/>
              </a:xfrm>
              <a:custGeom>
                <a:avLst/>
                <a:gdLst>
                  <a:gd name="connsiteX0" fmla="*/ 1134838 w 1148738"/>
                  <a:gd name="connsiteY0" fmla="*/ 1054273 h 1251328"/>
                  <a:gd name="connsiteX1" fmla="*/ 1138508 w 1148738"/>
                  <a:gd name="connsiteY1" fmla="*/ 1043265 h 1251328"/>
                  <a:gd name="connsiteX2" fmla="*/ 1144013 w 1148738"/>
                  <a:gd name="connsiteY2" fmla="*/ 1020635 h 1251328"/>
                  <a:gd name="connsiteX3" fmla="*/ 1145848 w 1148738"/>
                  <a:gd name="connsiteY3" fmla="*/ 1010238 h 1251328"/>
                  <a:gd name="connsiteX4" fmla="*/ 1148600 w 1148738"/>
                  <a:gd name="connsiteY4" fmla="*/ 987302 h 1251328"/>
                  <a:gd name="connsiteX5" fmla="*/ 1148600 w 1148738"/>
                  <a:gd name="connsiteY5" fmla="*/ 979351 h 1251328"/>
                  <a:gd name="connsiteX6" fmla="*/ 1143096 w 1148738"/>
                  <a:gd name="connsiteY6" fmla="*/ 920026 h 1251328"/>
                  <a:gd name="connsiteX7" fmla="*/ 1141567 w 1148738"/>
                  <a:gd name="connsiteY7" fmla="*/ 914521 h 1251328"/>
                  <a:gd name="connsiteX8" fmla="*/ 1134839 w 1148738"/>
                  <a:gd name="connsiteY8" fmla="*/ 892810 h 1251328"/>
                  <a:gd name="connsiteX9" fmla="*/ 1131780 w 1148738"/>
                  <a:gd name="connsiteY9" fmla="*/ 884247 h 1251328"/>
                  <a:gd name="connsiteX10" fmla="*/ 1124135 w 1148738"/>
                  <a:gd name="connsiteY10" fmla="*/ 866510 h 1251328"/>
                  <a:gd name="connsiteX11" fmla="*/ 1119854 w 1148738"/>
                  <a:gd name="connsiteY11" fmla="*/ 857643 h 1251328"/>
                  <a:gd name="connsiteX12" fmla="*/ 1110986 w 1148738"/>
                  <a:gd name="connsiteY12" fmla="*/ 841740 h 1251328"/>
                  <a:gd name="connsiteX13" fmla="*/ 1105788 w 1148738"/>
                  <a:gd name="connsiteY13" fmla="*/ 832567 h 1251328"/>
                  <a:gd name="connsiteX14" fmla="*/ 1095391 w 1148738"/>
                  <a:gd name="connsiteY14" fmla="*/ 817276 h 1251328"/>
                  <a:gd name="connsiteX15" fmla="*/ 1090192 w 1148738"/>
                  <a:gd name="connsiteY15" fmla="*/ 809631 h 1251328"/>
                  <a:gd name="connsiteX16" fmla="*/ 1074290 w 1148738"/>
                  <a:gd name="connsiteY16" fmla="*/ 789142 h 1251328"/>
                  <a:gd name="connsiteX17" fmla="*/ 1062363 w 1148738"/>
                  <a:gd name="connsiteY17" fmla="*/ 775076 h 1251328"/>
                  <a:gd name="connsiteX18" fmla="*/ 1057165 w 1148738"/>
                  <a:gd name="connsiteY18" fmla="*/ 769265 h 1251328"/>
                  <a:gd name="connsiteX19" fmla="*/ 1042793 w 1148738"/>
                  <a:gd name="connsiteY19" fmla="*/ 753670 h 1251328"/>
                  <a:gd name="connsiteX20" fmla="*/ 1040039 w 1148738"/>
                  <a:gd name="connsiteY20" fmla="*/ 750917 h 1251328"/>
                  <a:gd name="connsiteX21" fmla="*/ 972457 w 1148738"/>
                  <a:gd name="connsiteY21" fmla="*/ 686393 h 1251328"/>
                  <a:gd name="connsiteX22" fmla="*/ 924446 w 1148738"/>
                  <a:gd name="connsiteY22" fmla="*/ 642051 h 1251328"/>
                  <a:gd name="connsiteX23" fmla="*/ 766041 w 1148738"/>
                  <a:gd name="connsiteY23" fmla="*/ 485787 h 1251328"/>
                  <a:gd name="connsiteX24" fmla="*/ 609470 w 1148738"/>
                  <a:gd name="connsiteY24" fmla="*/ 332886 h 1251328"/>
                  <a:gd name="connsiteX25" fmla="*/ 578890 w 1148738"/>
                  <a:gd name="connsiteY25" fmla="*/ 302305 h 1251328"/>
                  <a:gd name="connsiteX26" fmla="*/ 462379 w 1148738"/>
                  <a:gd name="connsiteY26" fmla="*/ 190993 h 1251328"/>
                  <a:gd name="connsiteX27" fmla="*/ 444948 w 1148738"/>
                  <a:gd name="connsiteY27" fmla="*/ 179678 h 1251328"/>
                  <a:gd name="connsiteX28" fmla="*/ 442808 w 1148738"/>
                  <a:gd name="connsiteY28" fmla="*/ 179678 h 1251328"/>
                  <a:gd name="connsiteX29" fmla="*/ 336694 w 1148738"/>
                  <a:gd name="connsiteY29" fmla="*/ 172033 h 1251328"/>
                  <a:gd name="connsiteX30" fmla="*/ 203976 w 1148738"/>
                  <a:gd name="connsiteY30" fmla="*/ 316983 h 1251328"/>
                  <a:gd name="connsiteX31" fmla="*/ 304891 w 1148738"/>
                  <a:gd name="connsiteY31" fmla="*/ 538079 h 1251328"/>
                  <a:gd name="connsiteX32" fmla="*/ 322934 w 1148738"/>
                  <a:gd name="connsiteY32" fmla="*/ 556427 h 1251328"/>
                  <a:gd name="connsiteX33" fmla="*/ 775827 w 1148738"/>
                  <a:gd name="connsiteY33" fmla="*/ 1023693 h 1251328"/>
                  <a:gd name="connsiteX34" fmla="*/ 843715 w 1148738"/>
                  <a:gd name="connsiteY34" fmla="*/ 1024916 h 1251328"/>
                  <a:gd name="connsiteX35" fmla="*/ 844938 w 1148738"/>
                  <a:gd name="connsiteY35" fmla="*/ 957028 h 1251328"/>
                  <a:gd name="connsiteX36" fmla="*/ 392350 w 1148738"/>
                  <a:gd name="connsiteY36" fmla="*/ 487622 h 1251328"/>
                  <a:gd name="connsiteX37" fmla="*/ 373085 w 1148738"/>
                  <a:gd name="connsiteY37" fmla="*/ 468050 h 1251328"/>
                  <a:gd name="connsiteX38" fmla="*/ 296634 w 1148738"/>
                  <a:gd name="connsiteY38" fmla="*/ 341754 h 1251328"/>
                  <a:gd name="connsiteX39" fmla="*/ 301527 w 1148738"/>
                  <a:gd name="connsiteY39" fmla="*/ 328299 h 1251328"/>
                  <a:gd name="connsiteX40" fmla="*/ 304585 w 1148738"/>
                  <a:gd name="connsiteY40" fmla="*/ 321571 h 1251328"/>
                  <a:gd name="connsiteX41" fmla="*/ 307337 w 1148738"/>
                  <a:gd name="connsiteY41" fmla="*/ 315761 h 1251328"/>
                  <a:gd name="connsiteX42" fmla="*/ 362994 w 1148738"/>
                  <a:gd name="connsiteY42" fmla="*/ 263469 h 1251328"/>
                  <a:gd name="connsiteX43" fmla="*/ 362994 w 1148738"/>
                  <a:gd name="connsiteY43" fmla="*/ 263469 h 1251328"/>
                  <a:gd name="connsiteX44" fmla="*/ 367274 w 1148738"/>
                  <a:gd name="connsiteY44" fmla="*/ 261939 h 1251328"/>
                  <a:gd name="connsiteX45" fmla="*/ 404276 w 1148738"/>
                  <a:gd name="connsiteY45" fmla="*/ 266526 h 1251328"/>
                  <a:gd name="connsiteX46" fmla="*/ 510390 w 1148738"/>
                  <a:gd name="connsiteY46" fmla="*/ 368664 h 1251328"/>
                  <a:gd name="connsiteX47" fmla="*/ 540971 w 1148738"/>
                  <a:gd name="connsiteY47" fmla="*/ 399244 h 1251328"/>
                  <a:gd name="connsiteX48" fmla="*/ 698153 w 1148738"/>
                  <a:gd name="connsiteY48" fmla="*/ 553981 h 1251328"/>
                  <a:gd name="connsiteX49" fmla="*/ 855947 w 1148738"/>
                  <a:gd name="connsiteY49" fmla="*/ 709022 h 1251328"/>
                  <a:gd name="connsiteX50" fmla="*/ 907321 w 1148738"/>
                  <a:gd name="connsiteY50" fmla="*/ 756727 h 1251328"/>
                  <a:gd name="connsiteX51" fmla="*/ 1019245 w 1148738"/>
                  <a:gd name="connsiteY51" fmla="*/ 1073845 h 1251328"/>
                  <a:gd name="connsiteX52" fmla="*/ 900900 w 1148738"/>
                  <a:gd name="connsiteY52" fmla="*/ 1155189 h 1251328"/>
                  <a:gd name="connsiteX53" fmla="*/ 838211 w 1148738"/>
                  <a:gd name="connsiteY53" fmla="*/ 1146932 h 1251328"/>
                  <a:gd name="connsiteX54" fmla="*/ 838211 w 1148738"/>
                  <a:gd name="connsiteY54" fmla="*/ 1146931 h 1251328"/>
                  <a:gd name="connsiteX55" fmla="*/ 788671 w 1148738"/>
                  <a:gd name="connsiteY55" fmla="*/ 1111458 h 1251328"/>
                  <a:gd name="connsiteX56" fmla="*/ 787141 w 1148738"/>
                  <a:gd name="connsiteY56" fmla="*/ 1111458 h 1251328"/>
                  <a:gd name="connsiteX57" fmla="*/ 769710 w 1148738"/>
                  <a:gd name="connsiteY57" fmla="*/ 1093110 h 1251328"/>
                  <a:gd name="connsiteX58" fmla="*/ 581031 w 1148738"/>
                  <a:gd name="connsiteY58" fmla="*/ 904430 h 1251328"/>
                  <a:gd name="connsiteX59" fmla="*/ 486843 w 1148738"/>
                  <a:gd name="connsiteY59" fmla="*/ 812690 h 1251328"/>
                  <a:gd name="connsiteX60" fmla="*/ 150461 w 1148738"/>
                  <a:gd name="connsiteY60" fmla="*/ 443281 h 1251328"/>
                  <a:gd name="connsiteX61" fmla="*/ 202447 w 1148738"/>
                  <a:gd name="connsiteY61" fmla="*/ 147875 h 1251328"/>
                  <a:gd name="connsiteX62" fmla="*/ 227523 w 1148738"/>
                  <a:gd name="connsiteY62" fmla="*/ 130139 h 1251328"/>
                  <a:gd name="connsiteX63" fmla="*/ 233945 w 1148738"/>
                  <a:gd name="connsiteY63" fmla="*/ 125858 h 1251328"/>
                  <a:gd name="connsiteX64" fmla="*/ 254739 w 1148738"/>
                  <a:gd name="connsiteY64" fmla="*/ 114848 h 1251328"/>
                  <a:gd name="connsiteX65" fmla="*/ 258715 w 1148738"/>
                  <a:gd name="connsiteY65" fmla="*/ 112708 h 1251328"/>
                  <a:gd name="connsiteX66" fmla="*/ 280121 w 1148738"/>
                  <a:gd name="connsiteY66" fmla="*/ 104756 h 1251328"/>
                  <a:gd name="connsiteX67" fmla="*/ 289906 w 1148738"/>
                  <a:gd name="connsiteY67" fmla="*/ 101699 h 1251328"/>
                  <a:gd name="connsiteX68" fmla="*/ 300610 w 1148738"/>
                  <a:gd name="connsiteY68" fmla="*/ 99252 h 1251328"/>
                  <a:gd name="connsiteX69" fmla="*/ 343117 w 1148738"/>
                  <a:gd name="connsiteY69" fmla="*/ 95889 h 1251328"/>
                  <a:gd name="connsiteX70" fmla="*/ 343117 w 1148738"/>
                  <a:gd name="connsiteY70" fmla="*/ 95889 h 1251328"/>
                  <a:gd name="connsiteX71" fmla="*/ 485314 w 1148738"/>
                  <a:gd name="connsiteY71" fmla="*/ 166529 h 1251328"/>
                  <a:gd name="connsiteX72" fmla="*/ 1050438 w 1148738"/>
                  <a:gd name="connsiteY72" fmla="*/ 731040 h 1251328"/>
                  <a:gd name="connsiteX73" fmla="*/ 1103036 w 1148738"/>
                  <a:gd name="connsiteY73" fmla="*/ 741437 h 1251328"/>
                  <a:gd name="connsiteX74" fmla="*/ 1103036 w 1148738"/>
                  <a:gd name="connsiteY74" fmla="*/ 741437 h 1251328"/>
                  <a:gd name="connsiteX75" fmla="*/ 1117714 w 1148738"/>
                  <a:gd name="connsiteY75" fmla="*/ 731346 h 1251328"/>
                  <a:gd name="connsiteX76" fmla="*/ 1117714 w 1148738"/>
                  <a:gd name="connsiteY76" fmla="*/ 663458 h 1251328"/>
                  <a:gd name="connsiteX77" fmla="*/ 555037 w 1148738"/>
                  <a:gd name="connsiteY77" fmla="*/ 101699 h 1251328"/>
                  <a:gd name="connsiteX78" fmla="*/ 540971 w 1148738"/>
                  <a:gd name="connsiteY78" fmla="*/ 86714 h 1251328"/>
                  <a:gd name="connsiteX79" fmla="*/ 535772 w 1148738"/>
                  <a:gd name="connsiteY79" fmla="*/ 81822 h 1251328"/>
                  <a:gd name="connsiteX80" fmla="*/ 523845 w 1148738"/>
                  <a:gd name="connsiteY80" fmla="*/ 71425 h 1251328"/>
                  <a:gd name="connsiteX81" fmla="*/ 517729 w 1148738"/>
                  <a:gd name="connsiteY81" fmla="*/ 66226 h 1251328"/>
                  <a:gd name="connsiteX82" fmla="*/ 503663 w 1148738"/>
                  <a:gd name="connsiteY82" fmla="*/ 55523 h 1251328"/>
                  <a:gd name="connsiteX83" fmla="*/ 497852 w 1148738"/>
                  <a:gd name="connsiteY83" fmla="*/ 51547 h 1251328"/>
                  <a:gd name="connsiteX84" fmla="*/ 479810 w 1148738"/>
                  <a:gd name="connsiteY84" fmla="*/ 40233 h 1251328"/>
                  <a:gd name="connsiteX85" fmla="*/ 475223 w 1148738"/>
                  <a:gd name="connsiteY85" fmla="*/ 37480 h 1251328"/>
                  <a:gd name="connsiteX86" fmla="*/ 451065 w 1148738"/>
                  <a:gd name="connsiteY86" fmla="*/ 25249 h 1251328"/>
                  <a:gd name="connsiteX87" fmla="*/ 451065 w 1148738"/>
                  <a:gd name="connsiteY87" fmla="*/ 25249 h 1251328"/>
                  <a:gd name="connsiteX88" fmla="*/ 359324 w 1148738"/>
                  <a:gd name="connsiteY88" fmla="*/ 785 h 1251328"/>
                  <a:gd name="connsiteX89" fmla="*/ 359324 w 1148738"/>
                  <a:gd name="connsiteY89" fmla="*/ 784 h 1251328"/>
                  <a:gd name="connsiteX90" fmla="*/ 142510 w 1148738"/>
                  <a:gd name="connsiteY90" fmla="*/ 73565 h 1251328"/>
                  <a:gd name="connsiteX91" fmla="*/ 72787 w 1148738"/>
                  <a:gd name="connsiteY91" fmla="*/ 501688 h 1251328"/>
                  <a:gd name="connsiteX92" fmla="*/ 418344 w 1148738"/>
                  <a:gd name="connsiteY92" fmla="*/ 882412 h 1251328"/>
                  <a:gd name="connsiteX93" fmla="*/ 513754 w 1148738"/>
                  <a:gd name="connsiteY93" fmla="*/ 974153 h 1251328"/>
                  <a:gd name="connsiteX94" fmla="*/ 697235 w 1148738"/>
                  <a:gd name="connsiteY94" fmla="*/ 1157635 h 1251328"/>
                  <a:gd name="connsiteX95" fmla="*/ 850136 w 1148738"/>
                  <a:gd name="connsiteY95" fmla="*/ 1249375 h 1251328"/>
                  <a:gd name="connsiteX96" fmla="*/ 862674 w 1148738"/>
                  <a:gd name="connsiteY96" fmla="*/ 1250904 h 1251328"/>
                  <a:gd name="connsiteX97" fmla="*/ 874601 w 1148738"/>
                  <a:gd name="connsiteY97" fmla="*/ 1250904 h 1251328"/>
                  <a:gd name="connsiteX98" fmla="*/ 905181 w 1148738"/>
                  <a:gd name="connsiteY98" fmla="*/ 1250904 h 1251328"/>
                  <a:gd name="connsiteX99" fmla="*/ 1091415 w 1148738"/>
                  <a:gd name="connsiteY99" fmla="*/ 1134393 h 1251328"/>
                  <a:gd name="connsiteX100" fmla="*/ 1098143 w 1148738"/>
                  <a:gd name="connsiteY100" fmla="*/ 1123996 h 1251328"/>
                  <a:gd name="connsiteX101" fmla="*/ 1117102 w 1148738"/>
                  <a:gd name="connsiteY101" fmla="*/ 1088217 h 1251328"/>
                  <a:gd name="connsiteX102" fmla="*/ 1121383 w 1148738"/>
                  <a:gd name="connsiteY102" fmla="*/ 1078432 h 1251328"/>
                  <a:gd name="connsiteX103" fmla="*/ 1134838 w 1148738"/>
                  <a:gd name="connsiteY103" fmla="*/ 1054273 h 125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148738" h="1251328">
                    <a:moveTo>
                      <a:pt x="1134838" y="1054273"/>
                    </a:moveTo>
                    <a:cubicBezTo>
                      <a:pt x="1136368" y="1050604"/>
                      <a:pt x="1137285" y="1046934"/>
                      <a:pt x="1138508" y="1043265"/>
                    </a:cubicBezTo>
                    <a:cubicBezTo>
                      <a:pt x="1139731" y="1039594"/>
                      <a:pt x="1142483" y="1027975"/>
                      <a:pt x="1144013" y="1020635"/>
                    </a:cubicBezTo>
                    <a:cubicBezTo>
                      <a:pt x="1144799" y="1017202"/>
                      <a:pt x="1145411" y="1013732"/>
                      <a:pt x="1145848" y="1010238"/>
                    </a:cubicBezTo>
                    <a:cubicBezTo>
                      <a:pt x="1147217" y="1002653"/>
                      <a:pt x="1148136" y="994995"/>
                      <a:pt x="1148600" y="987302"/>
                    </a:cubicBezTo>
                    <a:cubicBezTo>
                      <a:pt x="1148600" y="984550"/>
                      <a:pt x="1148600" y="981798"/>
                      <a:pt x="1148600" y="979351"/>
                    </a:cubicBezTo>
                    <a:cubicBezTo>
                      <a:pt x="1149285" y="959423"/>
                      <a:pt x="1147435" y="939488"/>
                      <a:pt x="1143096" y="920026"/>
                    </a:cubicBezTo>
                    <a:cubicBezTo>
                      <a:pt x="1142445" y="918233"/>
                      <a:pt x="1141934" y="916392"/>
                      <a:pt x="1141567" y="914521"/>
                    </a:cubicBezTo>
                    <a:cubicBezTo>
                      <a:pt x="1139788" y="907148"/>
                      <a:pt x="1137541" y="899897"/>
                      <a:pt x="1134839" y="892810"/>
                    </a:cubicBezTo>
                    <a:cubicBezTo>
                      <a:pt x="1134838" y="890058"/>
                      <a:pt x="1132699" y="887305"/>
                      <a:pt x="1131780" y="884247"/>
                    </a:cubicBezTo>
                    <a:lnTo>
                      <a:pt x="1124135" y="866510"/>
                    </a:lnTo>
                    <a:cubicBezTo>
                      <a:pt x="1122607" y="863758"/>
                      <a:pt x="1121383" y="860701"/>
                      <a:pt x="1119854" y="857643"/>
                    </a:cubicBezTo>
                    <a:cubicBezTo>
                      <a:pt x="1118326" y="854584"/>
                      <a:pt x="1114044" y="846939"/>
                      <a:pt x="1110986" y="841740"/>
                    </a:cubicBezTo>
                    <a:lnTo>
                      <a:pt x="1105788" y="832567"/>
                    </a:lnTo>
                    <a:lnTo>
                      <a:pt x="1095391" y="817276"/>
                    </a:lnTo>
                    <a:lnTo>
                      <a:pt x="1090192" y="809631"/>
                    </a:lnTo>
                    <a:cubicBezTo>
                      <a:pt x="1084992" y="802904"/>
                      <a:pt x="1079794" y="795870"/>
                      <a:pt x="1074290" y="789142"/>
                    </a:cubicBezTo>
                    <a:lnTo>
                      <a:pt x="1062363" y="775076"/>
                    </a:lnTo>
                    <a:lnTo>
                      <a:pt x="1057165" y="769265"/>
                    </a:lnTo>
                    <a:lnTo>
                      <a:pt x="1042793" y="753670"/>
                    </a:lnTo>
                    <a:lnTo>
                      <a:pt x="1040039" y="750917"/>
                    </a:lnTo>
                    <a:cubicBezTo>
                      <a:pt x="1017104" y="727370"/>
                      <a:pt x="993558" y="705659"/>
                      <a:pt x="972457" y="686393"/>
                    </a:cubicBezTo>
                    <a:cubicBezTo>
                      <a:pt x="951357" y="667127"/>
                      <a:pt x="938819" y="655813"/>
                      <a:pt x="924446" y="642051"/>
                    </a:cubicBezTo>
                    <a:cubicBezTo>
                      <a:pt x="872460" y="589759"/>
                      <a:pt x="819251" y="537773"/>
                      <a:pt x="766041" y="485787"/>
                    </a:cubicBezTo>
                    <a:cubicBezTo>
                      <a:pt x="712832" y="433800"/>
                      <a:pt x="660845" y="383649"/>
                      <a:pt x="609470" y="332886"/>
                    </a:cubicBezTo>
                    <a:lnTo>
                      <a:pt x="578890" y="302305"/>
                    </a:lnTo>
                    <a:cubicBezTo>
                      <a:pt x="542402" y="262817"/>
                      <a:pt x="503490" y="225642"/>
                      <a:pt x="462379" y="190993"/>
                    </a:cubicBezTo>
                    <a:cubicBezTo>
                      <a:pt x="456878" y="186765"/>
                      <a:pt x="451050" y="182982"/>
                      <a:pt x="444948" y="179678"/>
                    </a:cubicBezTo>
                    <a:lnTo>
                      <a:pt x="442808" y="179678"/>
                    </a:lnTo>
                    <a:cubicBezTo>
                      <a:pt x="410009" y="162589"/>
                      <a:pt x="371604" y="159823"/>
                      <a:pt x="336694" y="172033"/>
                    </a:cubicBezTo>
                    <a:cubicBezTo>
                      <a:pt x="271753" y="196246"/>
                      <a:pt x="222384" y="250165"/>
                      <a:pt x="203976" y="316983"/>
                    </a:cubicBezTo>
                    <a:cubicBezTo>
                      <a:pt x="176760" y="411171"/>
                      <a:pt x="253822" y="487622"/>
                      <a:pt x="304891" y="538079"/>
                    </a:cubicBezTo>
                    <a:lnTo>
                      <a:pt x="322934" y="556427"/>
                    </a:lnTo>
                    <a:lnTo>
                      <a:pt x="775827" y="1023693"/>
                    </a:lnTo>
                    <a:cubicBezTo>
                      <a:pt x="794236" y="1042778"/>
                      <a:pt x="824630" y="1043325"/>
                      <a:pt x="843715" y="1024916"/>
                    </a:cubicBezTo>
                    <a:cubicBezTo>
                      <a:pt x="862800" y="1006508"/>
                      <a:pt x="863347" y="976113"/>
                      <a:pt x="844938" y="957028"/>
                    </a:cubicBezTo>
                    <a:lnTo>
                      <a:pt x="392350" y="487622"/>
                    </a:lnTo>
                    <a:lnTo>
                      <a:pt x="373085" y="468050"/>
                    </a:lnTo>
                    <a:cubicBezTo>
                      <a:pt x="336083" y="431354"/>
                      <a:pt x="285319" y="381202"/>
                      <a:pt x="296634" y="341754"/>
                    </a:cubicBezTo>
                    <a:cubicBezTo>
                      <a:pt x="297943" y="337159"/>
                      <a:pt x="299578" y="332662"/>
                      <a:pt x="301527" y="328299"/>
                    </a:cubicBezTo>
                    <a:cubicBezTo>
                      <a:pt x="301527" y="325852"/>
                      <a:pt x="303668" y="323711"/>
                      <a:pt x="304585" y="321571"/>
                    </a:cubicBezTo>
                    <a:lnTo>
                      <a:pt x="307337" y="315761"/>
                    </a:lnTo>
                    <a:cubicBezTo>
                      <a:pt x="319526" y="292602"/>
                      <a:pt x="339120" y="274192"/>
                      <a:pt x="362994" y="263469"/>
                    </a:cubicBezTo>
                    <a:lnTo>
                      <a:pt x="362994" y="263469"/>
                    </a:lnTo>
                    <a:lnTo>
                      <a:pt x="367274" y="261939"/>
                    </a:lnTo>
                    <a:cubicBezTo>
                      <a:pt x="379493" y="256413"/>
                      <a:pt x="393776" y="258184"/>
                      <a:pt x="404276" y="266526"/>
                    </a:cubicBezTo>
                    <a:cubicBezTo>
                      <a:pt x="441656" y="298422"/>
                      <a:pt x="477091" y="332529"/>
                      <a:pt x="510390" y="368664"/>
                    </a:cubicBezTo>
                    <a:cubicBezTo>
                      <a:pt x="522011" y="380285"/>
                      <a:pt x="532408" y="391294"/>
                      <a:pt x="540971" y="399244"/>
                    </a:cubicBezTo>
                    <a:cubicBezTo>
                      <a:pt x="592651" y="450925"/>
                      <a:pt x="645249" y="502300"/>
                      <a:pt x="698153" y="553981"/>
                    </a:cubicBezTo>
                    <a:cubicBezTo>
                      <a:pt x="751057" y="605661"/>
                      <a:pt x="804266" y="657036"/>
                      <a:pt x="855947" y="709022"/>
                    </a:cubicBezTo>
                    <a:cubicBezTo>
                      <a:pt x="871543" y="724312"/>
                      <a:pt x="888974" y="739602"/>
                      <a:pt x="907321" y="756727"/>
                    </a:cubicBezTo>
                    <a:cubicBezTo>
                      <a:pt x="1025973" y="864370"/>
                      <a:pt x="1097837" y="944796"/>
                      <a:pt x="1019245" y="1073845"/>
                    </a:cubicBezTo>
                    <a:cubicBezTo>
                      <a:pt x="995251" y="1118484"/>
                      <a:pt x="951171" y="1148781"/>
                      <a:pt x="900900" y="1155189"/>
                    </a:cubicBezTo>
                    <a:cubicBezTo>
                      <a:pt x="879643" y="1157639"/>
                      <a:pt x="858108" y="1154803"/>
                      <a:pt x="838211" y="1146932"/>
                    </a:cubicBezTo>
                    <a:lnTo>
                      <a:pt x="838211" y="1146931"/>
                    </a:lnTo>
                    <a:cubicBezTo>
                      <a:pt x="819614" y="1138326"/>
                      <a:pt x="802807" y="1126292"/>
                      <a:pt x="788671" y="1111458"/>
                    </a:cubicBezTo>
                    <a:lnTo>
                      <a:pt x="787141" y="1111458"/>
                    </a:lnTo>
                    <a:lnTo>
                      <a:pt x="769710" y="1093110"/>
                    </a:lnTo>
                    <a:cubicBezTo>
                      <a:pt x="708550" y="1027363"/>
                      <a:pt x="644332" y="964979"/>
                      <a:pt x="581031" y="904430"/>
                    </a:cubicBezTo>
                    <a:cubicBezTo>
                      <a:pt x="549227" y="874461"/>
                      <a:pt x="517831" y="843881"/>
                      <a:pt x="486843" y="812690"/>
                    </a:cubicBezTo>
                    <a:cubicBezTo>
                      <a:pt x="365259" y="698509"/>
                      <a:pt x="252788" y="574997"/>
                      <a:pt x="150461" y="443281"/>
                    </a:cubicBezTo>
                    <a:cubicBezTo>
                      <a:pt x="91135" y="362242"/>
                      <a:pt x="46182" y="272949"/>
                      <a:pt x="202447" y="147875"/>
                    </a:cubicBezTo>
                    <a:cubicBezTo>
                      <a:pt x="210490" y="141529"/>
                      <a:pt x="218860" y="135608"/>
                      <a:pt x="227523" y="130139"/>
                    </a:cubicBezTo>
                    <a:lnTo>
                      <a:pt x="233945" y="125858"/>
                    </a:lnTo>
                    <a:cubicBezTo>
                      <a:pt x="240979" y="121882"/>
                      <a:pt x="248012" y="117907"/>
                      <a:pt x="254739" y="114848"/>
                    </a:cubicBezTo>
                    <a:lnTo>
                      <a:pt x="258715" y="112708"/>
                    </a:lnTo>
                    <a:cubicBezTo>
                      <a:pt x="265661" y="109573"/>
                      <a:pt x="272813" y="106916"/>
                      <a:pt x="280121" y="104756"/>
                    </a:cubicBezTo>
                    <a:lnTo>
                      <a:pt x="289906" y="101699"/>
                    </a:lnTo>
                    <a:lnTo>
                      <a:pt x="300610" y="99252"/>
                    </a:lnTo>
                    <a:cubicBezTo>
                      <a:pt x="314582" y="96358"/>
                      <a:pt x="328862" y="95228"/>
                      <a:pt x="343117" y="95889"/>
                    </a:cubicBezTo>
                    <a:lnTo>
                      <a:pt x="343117" y="95889"/>
                    </a:lnTo>
                    <a:cubicBezTo>
                      <a:pt x="397759" y="100548"/>
                      <a:pt x="448590" y="125800"/>
                      <a:pt x="485314" y="166529"/>
                    </a:cubicBezTo>
                    <a:lnTo>
                      <a:pt x="1050438" y="731040"/>
                    </a:lnTo>
                    <a:cubicBezTo>
                      <a:pt x="1064180" y="744962"/>
                      <a:pt x="1085030" y="749084"/>
                      <a:pt x="1103036" y="741437"/>
                    </a:cubicBezTo>
                    <a:lnTo>
                      <a:pt x="1103036" y="741437"/>
                    </a:lnTo>
                    <a:cubicBezTo>
                      <a:pt x="1108530" y="739044"/>
                      <a:pt x="1113513" y="735618"/>
                      <a:pt x="1117714" y="731346"/>
                    </a:cubicBezTo>
                    <a:cubicBezTo>
                      <a:pt x="1136291" y="712529"/>
                      <a:pt x="1136291" y="682275"/>
                      <a:pt x="1117714" y="663458"/>
                    </a:cubicBezTo>
                    <a:lnTo>
                      <a:pt x="555037" y="101699"/>
                    </a:lnTo>
                    <a:cubicBezTo>
                      <a:pt x="550756" y="96806"/>
                      <a:pt x="546169" y="91607"/>
                      <a:pt x="540971" y="86714"/>
                    </a:cubicBezTo>
                    <a:lnTo>
                      <a:pt x="535772" y="81822"/>
                    </a:lnTo>
                    <a:cubicBezTo>
                      <a:pt x="532008" y="78121"/>
                      <a:pt x="528025" y="74649"/>
                      <a:pt x="523845" y="71425"/>
                    </a:cubicBezTo>
                    <a:lnTo>
                      <a:pt x="517729" y="66226"/>
                    </a:lnTo>
                    <a:lnTo>
                      <a:pt x="503663" y="55523"/>
                    </a:lnTo>
                    <a:lnTo>
                      <a:pt x="497852" y="51547"/>
                    </a:lnTo>
                    <a:cubicBezTo>
                      <a:pt x="492042" y="47572"/>
                      <a:pt x="485926" y="43902"/>
                      <a:pt x="479810" y="40233"/>
                    </a:cubicBezTo>
                    <a:lnTo>
                      <a:pt x="475223" y="37480"/>
                    </a:lnTo>
                    <a:cubicBezTo>
                      <a:pt x="467578" y="33199"/>
                      <a:pt x="459321" y="28918"/>
                      <a:pt x="451065" y="25249"/>
                    </a:cubicBezTo>
                    <a:lnTo>
                      <a:pt x="451065" y="25249"/>
                    </a:lnTo>
                    <a:cubicBezTo>
                      <a:pt x="422102" y="11928"/>
                      <a:pt x="391075" y="3653"/>
                      <a:pt x="359324" y="785"/>
                    </a:cubicBezTo>
                    <a:lnTo>
                      <a:pt x="359324" y="784"/>
                    </a:lnTo>
                    <a:cubicBezTo>
                      <a:pt x="280221" y="-4982"/>
                      <a:pt x="202113" y="21238"/>
                      <a:pt x="142510" y="73565"/>
                    </a:cubicBezTo>
                    <a:cubicBezTo>
                      <a:pt x="-99074" y="266526"/>
                      <a:pt x="30280" y="442669"/>
                      <a:pt x="72787" y="501688"/>
                    </a:cubicBezTo>
                    <a:cubicBezTo>
                      <a:pt x="177749" y="637513"/>
                      <a:pt x="293295" y="764819"/>
                      <a:pt x="418344" y="882412"/>
                    </a:cubicBezTo>
                    <a:cubicBezTo>
                      <a:pt x="448924" y="912993"/>
                      <a:pt x="481645" y="943573"/>
                      <a:pt x="513754" y="974153"/>
                    </a:cubicBezTo>
                    <a:cubicBezTo>
                      <a:pt x="574914" y="1033173"/>
                      <a:pt x="640050" y="1094639"/>
                      <a:pt x="697235" y="1157635"/>
                    </a:cubicBezTo>
                    <a:cubicBezTo>
                      <a:pt x="735298" y="1205850"/>
                      <a:pt x="789682" y="1238480"/>
                      <a:pt x="850136" y="1249375"/>
                    </a:cubicBezTo>
                    <a:lnTo>
                      <a:pt x="862674" y="1250904"/>
                    </a:lnTo>
                    <a:lnTo>
                      <a:pt x="874601" y="1250904"/>
                    </a:lnTo>
                    <a:cubicBezTo>
                      <a:pt x="884787" y="1251470"/>
                      <a:pt x="894996" y="1251470"/>
                      <a:pt x="905181" y="1250904"/>
                    </a:cubicBezTo>
                    <a:cubicBezTo>
                      <a:pt x="981934" y="1242951"/>
                      <a:pt x="1050691" y="1199936"/>
                      <a:pt x="1091415" y="1134393"/>
                    </a:cubicBezTo>
                    <a:lnTo>
                      <a:pt x="1098143" y="1123996"/>
                    </a:lnTo>
                    <a:cubicBezTo>
                      <a:pt x="1105111" y="1112425"/>
                      <a:pt x="1111440" y="1100481"/>
                      <a:pt x="1117102" y="1088217"/>
                    </a:cubicBezTo>
                    <a:cubicBezTo>
                      <a:pt x="1118631" y="1084854"/>
                      <a:pt x="1119854" y="1081490"/>
                      <a:pt x="1121383" y="1078432"/>
                    </a:cubicBezTo>
                    <a:cubicBezTo>
                      <a:pt x="1126364" y="1070666"/>
                      <a:pt x="1130857" y="1062597"/>
                      <a:pt x="1134838" y="1054273"/>
                    </a:cubicBezTo>
                    <a:close/>
                  </a:path>
                </a:pathLst>
              </a:custGeom>
              <a:solidFill>
                <a:srgbClr val="65BFFF">
                  <a:alpha val="20000"/>
                </a:srgbClr>
              </a:solidFill>
              <a:ln w="30569"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928A05B6-8A0F-46B9-BDC3-18CC8EA89F70}"/>
                  </a:ext>
                </a:extLst>
              </p:cNvPr>
              <p:cNvSpPr/>
              <p:nvPr/>
            </p:nvSpPr>
            <p:spPr>
              <a:xfrm>
                <a:off x="11017595" y="7337059"/>
                <a:ext cx="1147801" cy="1253009"/>
              </a:xfrm>
              <a:custGeom>
                <a:avLst/>
                <a:gdLst>
                  <a:gd name="connsiteX0" fmla="*/ 1093861 w 1147801"/>
                  <a:gd name="connsiteY0" fmla="*/ 1133741 h 1253009"/>
                  <a:gd name="connsiteX1" fmla="*/ 1100589 w 1147801"/>
                  <a:gd name="connsiteY1" fmla="*/ 1123039 h 1253009"/>
                  <a:gd name="connsiteX2" fmla="*/ 970929 w 1147801"/>
                  <a:gd name="connsiteY2" fmla="*/ 684824 h 1253009"/>
                  <a:gd name="connsiteX3" fmla="*/ 923224 w 1147801"/>
                  <a:gd name="connsiteY3" fmla="*/ 640177 h 1253009"/>
                  <a:gd name="connsiteX4" fmla="*/ 764512 w 1147801"/>
                  <a:gd name="connsiteY4" fmla="*/ 484217 h 1253009"/>
                  <a:gd name="connsiteX5" fmla="*/ 607941 w 1147801"/>
                  <a:gd name="connsiteY5" fmla="*/ 331316 h 1253009"/>
                  <a:gd name="connsiteX6" fmla="*/ 577361 w 1147801"/>
                  <a:gd name="connsiteY6" fmla="*/ 300736 h 1253009"/>
                  <a:gd name="connsiteX7" fmla="*/ 460850 w 1147801"/>
                  <a:gd name="connsiteY7" fmla="*/ 189730 h 1253009"/>
                  <a:gd name="connsiteX8" fmla="*/ 335166 w 1147801"/>
                  <a:gd name="connsiteY8" fmla="*/ 169547 h 1253009"/>
                  <a:gd name="connsiteX9" fmla="*/ 202448 w 1147801"/>
                  <a:gd name="connsiteY9" fmla="*/ 314497 h 1253009"/>
                  <a:gd name="connsiteX10" fmla="*/ 303362 w 1147801"/>
                  <a:gd name="connsiteY10" fmla="*/ 535898 h 1253009"/>
                  <a:gd name="connsiteX11" fmla="*/ 321404 w 1147801"/>
                  <a:gd name="connsiteY11" fmla="*/ 553940 h 1253009"/>
                  <a:gd name="connsiteX12" fmla="*/ 773686 w 1147801"/>
                  <a:gd name="connsiteY12" fmla="*/ 1022124 h 1253009"/>
                  <a:gd name="connsiteX13" fmla="*/ 841574 w 1147801"/>
                  <a:gd name="connsiteY13" fmla="*/ 1023347 h 1253009"/>
                  <a:gd name="connsiteX14" fmla="*/ 842798 w 1147801"/>
                  <a:gd name="connsiteY14" fmla="*/ 955459 h 1253009"/>
                  <a:gd name="connsiteX15" fmla="*/ 390210 w 1147801"/>
                  <a:gd name="connsiteY15" fmla="*/ 486052 h 1253009"/>
                  <a:gd name="connsiteX16" fmla="*/ 370944 w 1147801"/>
                  <a:gd name="connsiteY16" fmla="*/ 466481 h 1253009"/>
                  <a:gd name="connsiteX17" fmla="*/ 294493 w 1147801"/>
                  <a:gd name="connsiteY17" fmla="*/ 340185 h 1253009"/>
                  <a:gd name="connsiteX18" fmla="*/ 364828 w 1147801"/>
                  <a:gd name="connsiteY18" fmla="*/ 259759 h 1253009"/>
                  <a:gd name="connsiteX19" fmla="*/ 401829 w 1147801"/>
                  <a:gd name="connsiteY19" fmla="*/ 264346 h 1253009"/>
                  <a:gd name="connsiteX20" fmla="*/ 507943 w 1147801"/>
                  <a:gd name="connsiteY20" fmla="*/ 366483 h 1253009"/>
                  <a:gd name="connsiteX21" fmla="*/ 538524 w 1147801"/>
                  <a:gd name="connsiteY21" fmla="*/ 398593 h 1253009"/>
                  <a:gd name="connsiteX22" fmla="*/ 695707 w 1147801"/>
                  <a:gd name="connsiteY22" fmla="*/ 553023 h 1253009"/>
                  <a:gd name="connsiteX23" fmla="*/ 853500 w 1147801"/>
                  <a:gd name="connsiteY23" fmla="*/ 708065 h 1253009"/>
                  <a:gd name="connsiteX24" fmla="*/ 904876 w 1147801"/>
                  <a:gd name="connsiteY24" fmla="*/ 756076 h 1253009"/>
                  <a:gd name="connsiteX25" fmla="*/ 1016799 w 1147801"/>
                  <a:gd name="connsiteY25" fmla="*/ 1072887 h 1253009"/>
                  <a:gd name="connsiteX26" fmla="*/ 898760 w 1147801"/>
                  <a:gd name="connsiteY26" fmla="*/ 1154537 h 1253009"/>
                  <a:gd name="connsiteX27" fmla="*/ 767570 w 1147801"/>
                  <a:gd name="connsiteY27" fmla="*/ 1091235 h 1253009"/>
                  <a:gd name="connsiteX28" fmla="*/ 578584 w 1147801"/>
                  <a:gd name="connsiteY28" fmla="*/ 902555 h 1253009"/>
                  <a:gd name="connsiteX29" fmla="*/ 484397 w 1147801"/>
                  <a:gd name="connsiteY29" fmla="*/ 810814 h 1253009"/>
                  <a:gd name="connsiteX30" fmla="*/ 148015 w 1147801"/>
                  <a:gd name="connsiteY30" fmla="*/ 441405 h 1253009"/>
                  <a:gd name="connsiteX31" fmla="*/ 200001 w 1147801"/>
                  <a:gd name="connsiteY31" fmla="*/ 146306 h 1253009"/>
                  <a:gd name="connsiteX32" fmla="*/ 476545 w 1147801"/>
                  <a:gd name="connsiteY32" fmla="*/ 157745 h 1253009"/>
                  <a:gd name="connsiteX33" fmla="*/ 482868 w 1147801"/>
                  <a:gd name="connsiteY33" fmla="*/ 164961 h 1253009"/>
                  <a:gd name="connsiteX34" fmla="*/ 1047991 w 1147801"/>
                  <a:gd name="connsiteY34" fmla="*/ 729471 h 1253009"/>
                  <a:gd name="connsiteX35" fmla="*/ 1115879 w 1147801"/>
                  <a:gd name="connsiteY35" fmla="*/ 728326 h 1253009"/>
                  <a:gd name="connsiteX36" fmla="*/ 1115879 w 1147801"/>
                  <a:gd name="connsiteY36" fmla="*/ 661582 h 1253009"/>
                  <a:gd name="connsiteX37" fmla="*/ 555649 w 1147801"/>
                  <a:gd name="connsiteY37" fmla="*/ 101965 h 1253009"/>
                  <a:gd name="connsiteX38" fmla="*/ 147875 w 1147801"/>
                  <a:gd name="connsiteY38" fmla="*/ 68852 h 1253009"/>
                  <a:gd name="connsiteX39" fmla="*/ 142510 w 1147801"/>
                  <a:gd name="connsiteY39" fmla="*/ 73525 h 1253009"/>
                  <a:gd name="connsiteX40" fmla="*/ 72787 w 1147801"/>
                  <a:gd name="connsiteY40" fmla="*/ 501648 h 1253009"/>
                  <a:gd name="connsiteX41" fmla="*/ 418343 w 1147801"/>
                  <a:gd name="connsiteY41" fmla="*/ 882678 h 1253009"/>
                  <a:gd name="connsiteX42" fmla="*/ 513754 w 1147801"/>
                  <a:gd name="connsiteY42" fmla="*/ 974419 h 1253009"/>
                  <a:gd name="connsiteX43" fmla="*/ 697236 w 1147801"/>
                  <a:gd name="connsiteY43" fmla="*/ 1157900 h 1253009"/>
                  <a:gd name="connsiteX44" fmla="*/ 907016 w 1147801"/>
                  <a:gd name="connsiteY44" fmla="*/ 1252087 h 1253009"/>
                  <a:gd name="connsiteX45" fmla="*/ 1093860 w 1147801"/>
                  <a:gd name="connsiteY45" fmla="*/ 1133741 h 125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47801" h="1253009">
                    <a:moveTo>
                      <a:pt x="1093861" y="1133741"/>
                    </a:moveTo>
                    <a:lnTo>
                      <a:pt x="1100589" y="1123039"/>
                    </a:lnTo>
                    <a:cubicBezTo>
                      <a:pt x="1226273" y="916316"/>
                      <a:pt x="1072455" y="776871"/>
                      <a:pt x="970929" y="684824"/>
                    </a:cubicBezTo>
                    <a:cubicBezTo>
                      <a:pt x="953804" y="669228"/>
                      <a:pt x="937596" y="654244"/>
                      <a:pt x="923224" y="640177"/>
                    </a:cubicBezTo>
                    <a:cubicBezTo>
                      <a:pt x="870931" y="587885"/>
                      <a:pt x="817722" y="536204"/>
                      <a:pt x="764512" y="484217"/>
                    </a:cubicBezTo>
                    <a:cubicBezTo>
                      <a:pt x="711302" y="432231"/>
                      <a:pt x="659316" y="382080"/>
                      <a:pt x="607941" y="331316"/>
                    </a:cubicBezTo>
                    <a:lnTo>
                      <a:pt x="577361" y="300736"/>
                    </a:lnTo>
                    <a:cubicBezTo>
                      <a:pt x="540795" y="261422"/>
                      <a:pt x="501887" y="224352"/>
                      <a:pt x="460850" y="189730"/>
                    </a:cubicBezTo>
                    <a:cubicBezTo>
                      <a:pt x="425149" y="161985"/>
                      <a:pt x="377758" y="154374"/>
                      <a:pt x="335166" y="169547"/>
                    </a:cubicBezTo>
                    <a:cubicBezTo>
                      <a:pt x="270339" y="193929"/>
                      <a:pt x="221036" y="247778"/>
                      <a:pt x="202448" y="314497"/>
                    </a:cubicBezTo>
                    <a:cubicBezTo>
                      <a:pt x="175537" y="408684"/>
                      <a:pt x="252599" y="485135"/>
                      <a:pt x="303362" y="535898"/>
                    </a:cubicBezTo>
                    <a:lnTo>
                      <a:pt x="321404" y="553940"/>
                    </a:lnTo>
                    <a:lnTo>
                      <a:pt x="773686" y="1022124"/>
                    </a:lnTo>
                    <a:cubicBezTo>
                      <a:pt x="792095" y="1041208"/>
                      <a:pt x="822490" y="1041756"/>
                      <a:pt x="841574" y="1023347"/>
                    </a:cubicBezTo>
                    <a:cubicBezTo>
                      <a:pt x="860659" y="1004938"/>
                      <a:pt x="861207" y="974544"/>
                      <a:pt x="842798" y="955459"/>
                    </a:cubicBezTo>
                    <a:lnTo>
                      <a:pt x="390210" y="486052"/>
                    </a:lnTo>
                    <a:lnTo>
                      <a:pt x="370944" y="466481"/>
                    </a:lnTo>
                    <a:cubicBezTo>
                      <a:pt x="333942" y="429785"/>
                      <a:pt x="283179" y="379327"/>
                      <a:pt x="294493" y="340185"/>
                    </a:cubicBezTo>
                    <a:cubicBezTo>
                      <a:pt x="304372" y="304013"/>
                      <a:pt x="330295" y="274370"/>
                      <a:pt x="364828" y="259759"/>
                    </a:cubicBezTo>
                    <a:cubicBezTo>
                      <a:pt x="377096" y="254573"/>
                      <a:pt x="391199" y="256322"/>
                      <a:pt x="401829" y="264346"/>
                    </a:cubicBezTo>
                    <a:cubicBezTo>
                      <a:pt x="439131" y="296327"/>
                      <a:pt x="474561" y="330430"/>
                      <a:pt x="507943" y="366483"/>
                    </a:cubicBezTo>
                    <a:lnTo>
                      <a:pt x="538524" y="398593"/>
                    </a:lnTo>
                    <a:cubicBezTo>
                      <a:pt x="590205" y="450274"/>
                      <a:pt x="643109" y="501648"/>
                      <a:pt x="695707" y="553023"/>
                    </a:cubicBezTo>
                    <a:cubicBezTo>
                      <a:pt x="748305" y="604398"/>
                      <a:pt x="801820" y="656384"/>
                      <a:pt x="853500" y="708065"/>
                    </a:cubicBezTo>
                    <a:cubicBezTo>
                      <a:pt x="869096" y="723660"/>
                      <a:pt x="886527" y="738645"/>
                      <a:pt x="904876" y="756076"/>
                    </a:cubicBezTo>
                    <a:cubicBezTo>
                      <a:pt x="1023527" y="863718"/>
                      <a:pt x="1095390" y="943838"/>
                      <a:pt x="1016799" y="1072887"/>
                    </a:cubicBezTo>
                    <a:cubicBezTo>
                      <a:pt x="992785" y="1117424"/>
                      <a:pt x="948905" y="1147777"/>
                      <a:pt x="898760" y="1154537"/>
                    </a:cubicBezTo>
                    <a:cubicBezTo>
                      <a:pt x="840046" y="1159124"/>
                      <a:pt x="810994" y="1138634"/>
                      <a:pt x="767570" y="1091235"/>
                    </a:cubicBezTo>
                    <a:cubicBezTo>
                      <a:pt x="706409" y="1025488"/>
                      <a:pt x="641885" y="962798"/>
                      <a:pt x="578584" y="902555"/>
                    </a:cubicBezTo>
                    <a:cubicBezTo>
                      <a:pt x="548004" y="871975"/>
                      <a:pt x="515283" y="841394"/>
                      <a:pt x="484397" y="810814"/>
                    </a:cubicBezTo>
                    <a:cubicBezTo>
                      <a:pt x="362665" y="696778"/>
                      <a:pt x="250184" y="573254"/>
                      <a:pt x="148015" y="441405"/>
                    </a:cubicBezTo>
                    <a:cubicBezTo>
                      <a:pt x="88689" y="360673"/>
                      <a:pt x="43736" y="271379"/>
                      <a:pt x="200001" y="146306"/>
                    </a:cubicBezTo>
                    <a:cubicBezTo>
                      <a:pt x="279524" y="73100"/>
                      <a:pt x="403338" y="78220"/>
                      <a:pt x="476545" y="157745"/>
                    </a:cubicBezTo>
                    <a:cubicBezTo>
                      <a:pt x="478711" y="160099"/>
                      <a:pt x="480819" y="162504"/>
                      <a:pt x="482868" y="164961"/>
                    </a:cubicBezTo>
                    <a:lnTo>
                      <a:pt x="1047991" y="729471"/>
                    </a:lnTo>
                    <a:cubicBezTo>
                      <a:pt x="1067054" y="747901"/>
                      <a:pt x="1097449" y="747389"/>
                      <a:pt x="1115879" y="728326"/>
                    </a:cubicBezTo>
                    <a:cubicBezTo>
                      <a:pt x="1133872" y="709717"/>
                      <a:pt x="1133872" y="680192"/>
                      <a:pt x="1115879" y="661582"/>
                    </a:cubicBezTo>
                    <a:lnTo>
                      <a:pt x="555649" y="101965"/>
                    </a:lnTo>
                    <a:cubicBezTo>
                      <a:pt x="452190" y="-19783"/>
                      <a:pt x="269623" y="-34609"/>
                      <a:pt x="147875" y="68852"/>
                    </a:cubicBezTo>
                    <a:cubicBezTo>
                      <a:pt x="146067" y="70388"/>
                      <a:pt x="144279" y="71945"/>
                      <a:pt x="142510" y="73525"/>
                    </a:cubicBezTo>
                    <a:cubicBezTo>
                      <a:pt x="-99074" y="266486"/>
                      <a:pt x="30281" y="442934"/>
                      <a:pt x="72787" y="501648"/>
                    </a:cubicBezTo>
                    <a:cubicBezTo>
                      <a:pt x="177742" y="637573"/>
                      <a:pt x="293289" y="764981"/>
                      <a:pt x="418343" y="882678"/>
                    </a:cubicBezTo>
                    <a:cubicBezTo>
                      <a:pt x="448924" y="913258"/>
                      <a:pt x="481645" y="943838"/>
                      <a:pt x="513754" y="974419"/>
                    </a:cubicBezTo>
                    <a:cubicBezTo>
                      <a:pt x="574915" y="1033744"/>
                      <a:pt x="640051" y="1095211"/>
                      <a:pt x="697236" y="1157900"/>
                    </a:cubicBezTo>
                    <a:cubicBezTo>
                      <a:pt x="742800" y="1208052"/>
                      <a:pt x="800597" y="1260650"/>
                      <a:pt x="907016" y="1252087"/>
                    </a:cubicBezTo>
                    <a:cubicBezTo>
                      <a:pt x="984317" y="1243856"/>
                      <a:pt x="1053382" y="1200110"/>
                      <a:pt x="1093860" y="1133741"/>
                    </a:cubicBezTo>
                    <a:close/>
                  </a:path>
                </a:pathLst>
              </a:custGeom>
              <a:solidFill>
                <a:srgbClr val="9FE08B"/>
              </a:solidFill>
              <a:ln w="30569"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779E713E-29B3-4DEC-AA21-1FBB11C8304D}"/>
                  </a:ext>
                </a:extLst>
              </p:cNvPr>
              <p:cNvSpPr/>
              <p:nvPr/>
            </p:nvSpPr>
            <p:spPr>
              <a:xfrm>
                <a:off x="11064253" y="7337803"/>
                <a:ext cx="1101274" cy="1250437"/>
              </a:xfrm>
              <a:custGeom>
                <a:avLst/>
                <a:gdLst>
                  <a:gd name="connsiteX0" fmla="*/ 674431 w 1101274"/>
                  <a:gd name="connsiteY0" fmla="*/ 1081623 h 1250437"/>
                  <a:gd name="connsiteX1" fmla="*/ 485445 w 1101274"/>
                  <a:gd name="connsiteY1" fmla="*/ 892943 h 1250437"/>
                  <a:gd name="connsiteX2" fmla="*/ 391258 w 1101274"/>
                  <a:gd name="connsiteY2" fmla="*/ 801203 h 1250437"/>
                  <a:gd name="connsiteX3" fmla="*/ 54875 w 1101274"/>
                  <a:gd name="connsiteY3" fmla="*/ 431794 h 1250437"/>
                  <a:gd name="connsiteX4" fmla="*/ 106862 w 1101274"/>
                  <a:gd name="connsiteY4" fmla="*/ 136694 h 1250437"/>
                  <a:gd name="connsiteX5" fmla="*/ 295542 w 1101274"/>
                  <a:gd name="connsiteY5" fmla="*/ 93269 h 1250437"/>
                  <a:gd name="connsiteX6" fmla="*/ 154873 w 1101274"/>
                  <a:gd name="connsiteY6" fmla="*/ 145561 h 1250437"/>
                  <a:gd name="connsiteX7" fmla="*/ 102886 w 1101274"/>
                  <a:gd name="connsiteY7" fmla="*/ 440661 h 1250437"/>
                  <a:gd name="connsiteX8" fmla="*/ 439269 w 1101274"/>
                  <a:gd name="connsiteY8" fmla="*/ 810070 h 1250437"/>
                  <a:gd name="connsiteX9" fmla="*/ 533456 w 1101274"/>
                  <a:gd name="connsiteY9" fmla="*/ 901811 h 1250437"/>
                  <a:gd name="connsiteX10" fmla="*/ 722442 w 1101274"/>
                  <a:gd name="connsiteY10" fmla="*/ 1090491 h 1250437"/>
                  <a:gd name="connsiteX11" fmla="*/ 790636 w 1101274"/>
                  <a:gd name="connsiteY11" fmla="*/ 1145230 h 1250437"/>
                  <a:gd name="connsiteX12" fmla="*/ 674431 w 1101274"/>
                  <a:gd name="connsiteY12" fmla="*/ 1081623 h 1250437"/>
                  <a:gd name="connsiteX13" fmla="*/ 314807 w 1101274"/>
                  <a:gd name="connsiteY13" fmla="*/ 261155 h 1250437"/>
                  <a:gd name="connsiteX14" fmla="*/ 307773 w 1101274"/>
                  <a:gd name="connsiteY14" fmla="*/ 255039 h 1250437"/>
                  <a:gd name="connsiteX15" fmla="*/ 270771 w 1101274"/>
                  <a:gd name="connsiteY15" fmla="*/ 250146 h 1250437"/>
                  <a:gd name="connsiteX16" fmla="*/ 200437 w 1101274"/>
                  <a:gd name="connsiteY16" fmla="*/ 330572 h 1250437"/>
                  <a:gd name="connsiteX17" fmla="*/ 276888 w 1101274"/>
                  <a:gd name="connsiteY17" fmla="*/ 456869 h 1250437"/>
                  <a:gd name="connsiteX18" fmla="*/ 296153 w 1101274"/>
                  <a:gd name="connsiteY18" fmla="*/ 476440 h 1250437"/>
                  <a:gd name="connsiteX19" fmla="*/ 748741 w 1101274"/>
                  <a:gd name="connsiteY19" fmla="*/ 945846 h 1250437"/>
                  <a:gd name="connsiteX20" fmla="*/ 749165 w 1101274"/>
                  <a:gd name="connsiteY20" fmla="*/ 1013310 h 1250437"/>
                  <a:gd name="connsiteX21" fmla="*/ 748741 w 1101274"/>
                  <a:gd name="connsiteY21" fmla="*/ 1013735 h 1250437"/>
                  <a:gd name="connsiteX22" fmla="*/ 732839 w 1101274"/>
                  <a:gd name="connsiteY22" fmla="*/ 1024132 h 1250437"/>
                  <a:gd name="connsiteX23" fmla="*/ 799970 w 1101274"/>
                  <a:gd name="connsiteY23" fmla="*/ 1017426 h 1250437"/>
                  <a:gd name="connsiteX24" fmla="*/ 797975 w 1101274"/>
                  <a:gd name="connsiteY24" fmla="*/ 954714 h 1250437"/>
                  <a:gd name="connsiteX25" fmla="*/ 345387 w 1101274"/>
                  <a:gd name="connsiteY25" fmla="*/ 485308 h 1250437"/>
                  <a:gd name="connsiteX26" fmla="*/ 326122 w 1101274"/>
                  <a:gd name="connsiteY26" fmla="*/ 465737 h 1250437"/>
                  <a:gd name="connsiteX27" fmla="*/ 249672 w 1101274"/>
                  <a:gd name="connsiteY27" fmla="*/ 339441 h 1250437"/>
                  <a:gd name="connsiteX28" fmla="*/ 314808 w 1101274"/>
                  <a:gd name="connsiteY28" fmla="*/ 261155 h 1250437"/>
                  <a:gd name="connsiteX29" fmla="*/ 1006838 w 1101274"/>
                  <a:gd name="connsiteY29" fmla="*/ 731479 h 1250437"/>
                  <a:gd name="connsiteX30" fmla="*/ 1071668 w 1101274"/>
                  <a:gd name="connsiteY30" fmla="*/ 729644 h 1250437"/>
                  <a:gd name="connsiteX31" fmla="*/ 1071668 w 1101274"/>
                  <a:gd name="connsiteY31" fmla="*/ 661756 h 1250437"/>
                  <a:gd name="connsiteX32" fmla="*/ 508992 w 1101274"/>
                  <a:gd name="connsiteY32" fmla="*/ 101221 h 1250437"/>
                  <a:gd name="connsiteX33" fmla="*/ 312666 w 1101274"/>
                  <a:gd name="connsiteY33" fmla="*/ 0 h 1250437"/>
                  <a:gd name="connsiteX34" fmla="*/ 460980 w 1101274"/>
                  <a:gd name="connsiteY34" fmla="*/ 91741 h 1250437"/>
                  <a:gd name="connsiteX35" fmla="*/ 1023658 w 1101274"/>
                  <a:gd name="connsiteY35" fmla="*/ 651665 h 1250437"/>
                  <a:gd name="connsiteX36" fmla="*/ 1023658 w 1101274"/>
                  <a:gd name="connsiteY36" fmla="*/ 719553 h 1250437"/>
                  <a:gd name="connsiteX37" fmla="*/ 1006839 w 1101274"/>
                  <a:gd name="connsiteY37" fmla="*/ 731480 h 1250437"/>
                  <a:gd name="connsiteX38" fmla="*/ 775345 w 1101274"/>
                  <a:gd name="connsiteY38" fmla="*/ 1240946 h 1250437"/>
                  <a:gd name="connsiteX39" fmla="*/ 861276 w 1101274"/>
                  <a:gd name="connsiteY39" fmla="*/ 1249508 h 1250437"/>
                  <a:gd name="connsiteX40" fmla="*/ 1047203 w 1101274"/>
                  <a:gd name="connsiteY40" fmla="*/ 1132997 h 1250437"/>
                  <a:gd name="connsiteX41" fmla="*/ 1053932 w 1101274"/>
                  <a:gd name="connsiteY41" fmla="*/ 1122295 h 1250437"/>
                  <a:gd name="connsiteX42" fmla="*/ 975646 w 1101274"/>
                  <a:gd name="connsiteY42" fmla="*/ 732091 h 1250437"/>
                  <a:gd name="connsiteX43" fmla="*/ 955769 w 1101274"/>
                  <a:gd name="connsiteY43" fmla="*/ 720776 h 1250437"/>
                  <a:gd name="connsiteX44" fmla="*/ 741708 w 1101274"/>
                  <a:gd name="connsiteY44" fmla="*/ 506715 h 1250437"/>
                  <a:gd name="connsiteX45" fmla="*/ 717549 w 1101274"/>
                  <a:gd name="connsiteY45" fmla="*/ 482862 h 1250437"/>
                  <a:gd name="connsiteX46" fmla="*/ 560978 w 1101274"/>
                  <a:gd name="connsiteY46" fmla="*/ 329961 h 1250437"/>
                  <a:gd name="connsiteX47" fmla="*/ 530398 w 1101274"/>
                  <a:gd name="connsiteY47" fmla="*/ 299381 h 1250437"/>
                  <a:gd name="connsiteX48" fmla="*/ 413888 w 1101274"/>
                  <a:gd name="connsiteY48" fmla="*/ 188374 h 1250437"/>
                  <a:gd name="connsiteX49" fmla="*/ 334379 w 1101274"/>
                  <a:gd name="connsiteY49" fmla="*/ 161770 h 1250437"/>
                  <a:gd name="connsiteX50" fmla="*/ 364959 w 1101274"/>
                  <a:gd name="connsiteY50" fmla="*/ 179506 h 1250437"/>
                  <a:gd name="connsiteX51" fmla="*/ 481470 w 1101274"/>
                  <a:gd name="connsiteY51" fmla="*/ 290512 h 1250437"/>
                  <a:gd name="connsiteX52" fmla="*/ 512050 w 1101274"/>
                  <a:gd name="connsiteY52" fmla="*/ 321092 h 1250437"/>
                  <a:gd name="connsiteX53" fmla="*/ 668621 w 1101274"/>
                  <a:gd name="connsiteY53" fmla="*/ 473994 h 1250437"/>
                  <a:gd name="connsiteX54" fmla="*/ 827332 w 1101274"/>
                  <a:gd name="connsiteY54" fmla="*/ 629953 h 1250437"/>
                  <a:gd name="connsiteX55" fmla="*/ 875037 w 1101274"/>
                  <a:gd name="connsiteY55" fmla="*/ 674600 h 1250437"/>
                  <a:gd name="connsiteX56" fmla="*/ 1004697 w 1101274"/>
                  <a:gd name="connsiteY56" fmla="*/ 1112814 h 1250437"/>
                  <a:gd name="connsiteX57" fmla="*/ 997969 w 1101274"/>
                  <a:gd name="connsiteY57" fmla="*/ 1123518 h 1250437"/>
                  <a:gd name="connsiteX58" fmla="*/ 812042 w 1101274"/>
                  <a:gd name="connsiteY58" fmla="*/ 1240028 h 1250437"/>
                  <a:gd name="connsiteX59" fmla="*/ 775345 w 1101274"/>
                  <a:gd name="connsiteY59" fmla="*/ 1240946 h 125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101274" h="1250437">
                    <a:moveTo>
                      <a:pt x="674431" y="1081623"/>
                    </a:moveTo>
                    <a:cubicBezTo>
                      <a:pt x="613270" y="1015875"/>
                      <a:pt x="548747" y="953491"/>
                      <a:pt x="485445" y="892943"/>
                    </a:cubicBezTo>
                    <a:cubicBezTo>
                      <a:pt x="453641" y="862974"/>
                      <a:pt x="422246" y="832394"/>
                      <a:pt x="391258" y="801203"/>
                    </a:cubicBezTo>
                    <a:cubicBezTo>
                      <a:pt x="269525" y="687167"/>
                      <a:pt x="157045" y="563642"/>
                      <a:pt x="54875" y="431794"/>
                    </a:cubicBezTo>
                    <a:cubicBezTo>
                      <a:pt x="-4451" y="351061"/>
                      <a:pt x="-49404" y="261767"/>
                      <a:pt x="106862" y="136694"/>
                    </a:cubicBezTo>
                    <a:cubicBezTo>
                      <a:pt x="180560" y="77674"/>
                      <a:pt x="246308" y="77062"/>
                      <a:pt x="295542" y="93269"/>
                    </a:cubicBezTo>
                    <a:cubicBezTo>
                      <a:pt x="243768" y="92523"/>
                      <a:pt x="193588" y="111177"/>
                      <a:pt x="154873" y="145561"/>
                    </a:cubicBezTo>
                    <a:cubicBezTo>
                      <a:pt x="-1393" y="270635"/>
                      <a:pt x="43560" y="359624"/>
                      <a:pt x="102886" y="440661"/>
                    </a:cubicBezTo>
                    <a:cubicBezTo>
                      <a:pt x="205056" y="572511"/>
                      <a:pt x="317537" y="696035"/>
                      <a:pt x="439269" y="810070"/>
                    </a:cubicBezTo>
                    <a:cubicBezTo>
                      <a:pt x="469849" y="840650"/>
                      <a:pt x="500429" y="871231"/>
                      <a:pt x="533456" y="901811"/>
                    </a:cubicBezTo>
                    <a:cubicBezTo>
                      <a:pt x="596757" y="962971"/>
                      <a:pt x="662199" y="1024132"/>
                      <a:pt x="722442" y="1090491"/>
                    </a:cubicBezTo>
                    <a:cubicBezTo>
                      <a:pt x="740858" y="1113544"/>
                      <a:pt x="764145" y="1132238"/>
                      <a:pt x="790636" y="1145230"/>
                    </a:cubicBezTo>
                    <a:cubicBezTo>
                      <a:pt x="742013" y="1145535"/>
                      <a:pt x="713880" y="1125047"/>
                      <a:pt x="674431" y="1081623"/>
                    </a:cubicBezTo>
                    <a:close/>
                    <a:moveTo>
                      <a:pt x="314807" y="261155"/>
                    </a:moveTo>
                    <a:cubicBezTo>
                      <a:pt x="312618" y="258945"/>
                      <a:pt x="310267" y="256901"/>
                      <a:pt x="307773" y="255039"/>
                    </a:cubicBezTo>
                    <a:cubicBezTo>
                      <a:pt x="297278" y="246726"/>
                      <a:pt x="283066" y="244846"/>
                      <a:pt x="270771" y="250146"/>
                    </a:cubicBezTo>
                    <a:cubicBezTo>
                      <a:pt x="236239" y="264758"/>
                      <a:pt x="210315" y="294400"/>
                      <a:pt x="200437" y="330572"/>
                    </a:cubicBezTo>
                    <a:cubicBezTo>
                      <a:pt x="189123" y="370021"/>
                      <a:pt x="239886" y="420172"/>
                      <a:pt x="276888" y="456869"/>
                    </a:cubicBezTo>
                    <a:lnTo>
                      <a:pt x="296153" y="476440"/>
                    </a:lnTo>
                    <a:lnTo>
                      <a:pt x="748741" y="945846"/>
                    </a:lnTo>
                    <a:cubicBezTo>
                      <a:pt x="767487" y="964359"/>
                      <a:pt x="767677" y="994563"/>
                      <a:pt x="749165" y="1013310"/>
                    </a:cubicBezTo>
                    <a:cubicBezTo>
                      <a:pt x="749024" y="1013452"/>
                      <a:pt x="748883" y="1013594"/>
                      <a:pt x="748741" y="1013735"/>
                    </a:cubicBezTo>
                    <a:cubicBezTo>
                      <a:pt x="744165" y="1018200"/>
                      <a:pt x="738764" y="1021731"/>
                      <a:pt x="732839" y="1024132"/>
                    </a:cubicBezTo>
                    <a:cubicBezTo>
                      <a:pt x="753228" y="1040818"/>
                      <a:pt x="783284" y="1037816"/>
                      <a:pt x="799970" y="1017426"/>
                    </a:cubicBezTo>
                    <a:cubicBezTo>
                      <a:pt x="815080" y="998964"/>
                      <a:pt x="814228" y="972179"/>
                      <a:pt x="797975" y="954714"/>
                    </a:cubicBezTo>
                    <a:lnTo>
                      <a:pt x="345387" y="485308"/>
                    </a:lnTo>
                    <a:lnTo>
                      <a:pt x="326122" y="465737"/>
                    </a:lnTo>
                    <a:cubicBezTo>
                      <a:pt x="289120" y="429041"/>
                      <a:pt x="238356" y="378583"/>
                      <a:pt x="249672" y="339441"/>
                    </a:cubicBezTo>
                    <a:cubicBezTo>
                      <a:pt x="258972" y="305118"/>
                      <a:pt x="282748" y="276542"/>
                      <a:pt x="314808" y="261155"/>
                    </a:cubicBezTo>
                    <a:close/>
                    <a:moveTo>
                      <a:pt x="1006838" y="731479"/>
                    </a:moveTo>
                    <a:cubicBezTo>
                      <a:pt x="1025493" y="748215"/>
                      <a:pt x="1053989" y="747409"/>
                      <a:pt x="1071668" y="729644"/>
                    </a:cubicBezTo>
                    <a:cubicBezTo>
                      <a:pt x="1090411" y="710895"/>
                      <a:pt x="1090411" y="680504"/>
                      <a:pt x="1071668" y="661756"/>
                    </a:cubicBezTo>
                    <a:lnTo>
                      <a:pt x="508992" y="101221"/>
                    </a:lnTo>
                    <a:cubicBezTo>
                      <a:pt x="458447" y="44199"/>
                      <a:pt x="388434" y="8101"/>
                      <a:pt x="312666" y="0"/>
                    </a:cubicBezTo>
                    <a:cubicBezTo>
                      <a:pt x="369801" y="15903"/>
                      <a:pt x="421238" y="47720"/>
                      <a:pt x="460980" y="91741"/>
                    </a:cubicBezTo>
                    <a:lnTo>
                      <a:pt x="1023658" y="651665"/>
                    </a:lnTo>
                    <a:cubicBezTo>
                      <a:pt x="1042401" y="670413"/>
                      <a:pt x="1042401" y="700804"/>
                      <a:pt x="1023658" y="719553"/>
                    </a:cubicBezTo>
                    <a:cubicBezTo>
                      <a:pt x="1018968" y="724685"/>
                      <a:pt x="1013233" y="728752"/>
                      <a:pt x="1006839" y="731480"/>
                    </a:cubicBezTo>
                    <a:close/>
                    <a:moveTo>
                      <a:pt x="775345" y="1240946"/>
                    </a:moveTo>
                    <a:cubicBezTo>
                      <a:pt x="803188" y="1249215"/>
                      <a:pt x="832348" y="1252121"/>
                      <a:pt x="861276" y="1249508"/>
                    </a:cubicBezTo>
                    <a:cubicBezTo>
                      <a:pt x="937902" y="1241420"/>
                      <a:pt x="1006509" y="1198426"/>
                      <a:pt x="1047203" y="1132997"/>
                    </a:cubicBezTo>
                    <a:lnTo>
                      <a:pt x="1053932" y="1122295"/>
                    </a:lnTo>
                    <a:cubicBezTo>
                      <a:pt x="1159739" y="948599"/>
                      <a:pt x="1067998" y="822914"/>
                      <a:pt x="975646" y="732091"/>
                    </a:cubicBezTo>
                    <a:cubicBezTo>
                      <a:pt x="968156" y="730097"/>
                      <a:pt x="961308" y="726198"/>
                      <a:pt x="955769" y="720776"/>
                    </a:cubicBezTo>
                    <a:lnTo>
                      <a:pt x="741708" y="506715"/>
                    </a:lnTo>
                    <a:lnTo>
                      <a:pt x="717549" y="482862"/>
                    </a:lnTo>
                    <a:cubicBezTo>
                      <a:pt x="664951" y="431793"/>
                      <a:pt x="612353" y="380724"/>
                      <a:pt x="560978" y="329961"/>
                    </a:cubicBezTo>
                    <a:lnTo>
                      <a:pt x="530398" y="299381"/>
                    </a:lnTo>
                    <a:cubicBezTo>
                      <a:pt x="493832" y="260066"/>
                      <a:pt x="454925" y="222996"/>
                      <a:pt x="413888" y="188374"/>
                    </a:cubicBezTo>
                    <a:cubicBezTo>
                      <a:pt x="391175" y="170733"/>
                      <a:pt x="363135" y="161350"/>
                      <a:pt x="334379" y="161770"/>
                    </a:cubicBezTo>
                    <a:cubicBezTo>
                      <a:pt x="345342" y="166241"/>
                      <a:pt x="355634" y="172210"/>
                      <a:pt x="364959" y="179506"/>
                    </a:cubicBezTo>
                    <a:cubicBezTo>
                      <a:pt x="405996" y="214128"/>
                      <a:pt x="444904" y="251197"/>
                      <a:pt x="481470" y="290512"/>
                    </a:cubicBezTo>
                    <a:lnTo>
                      <a:pt x="512050" y="321092"/>
                    </a:lnTo>
                    <a:cubicBezTo>
                      <a:pt x="563424" y="372467"/>
                      <a:pt x="616022" y="423536"/>
                      <a:pt x="668621" y="473994"/>
                    </a:cubicBezTo>
                    <a:cubicBezTo>
                      <a:pt x="721219" y="524451"/>
                      <a:pt x="775040" y="577966"/>
                      <a:pt x="827332" y="629953"/>
                    </a:cubicBezTo>
                    <a:cubicBezTo>
                      <a:pt x="841705" y="644326"/>
                      <a:pt x="857912" y="660533"/>
                      <a:pt x="875037" y="674600"/>
                    </a:cubicBezTo>
                    <a:cubicBezTo>
                      <a:pt x="976870" y="766341"/>
                      <a:pt x="1130382" y="906398"/>
                      <a:pt x="1004697" y="1112814"/>
                    </a:cubicBezTo>
                    <a:lnTo>
                      <a:pt x="997969" y="1123518"/>
                    </a:lnTo>
                    <a:cubicBezTo>
                      <a:pt x="957276" y="1188948"/>
                      <a:pt x="888668" y="1231940"/>
                      <a:pt x="812042" y="1240028"/>
                    </a:cubicBezTo>
                    <a:cubicBezTo>
                      <a:pt x="799855" y="1241331"/>
                      <a:pt x="787583" y="1241638"/>
                      <a:pt x="775345" y="1240946"/>
                    </a:cubicBezTo>
                    <a:close/>
                  </a:path>
                </a:pathLst>
              </a:custGeom>
              <a:solidFill>
                <a:srgbClr val="9FE08B">
                  <a:alpha val="50000"/>
                </a:srgbClr>
              </a:solidFill>
              <a:ln w="30569"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72E4E70E-42F6-446E-AB8A-35B053565D26}"/>
                  </a:ext>
                </a:extLst>
              </p:cNvPr>
              <p:cNvSpPr/>
              <p:nvPr/>
            </p:nvSpPr>
            <p:spPr>
              <a:xfrm>
                <a:off x="11281946" y="7357465"/>
                <a:ext cx="166837" cy="71132"/>
              </a:xfrm>
              <a:custGeom>
                <a:avLst/>
                <a:gdLst>
                  <a:gd name="connsiteX0" fmla="*/ 127389 w 166837"/>
                  <a:gd name="connsiteY0" fmla="*/ 8472 h 71132"/>
                  <a:gd name="connsiteX1" fmla="*/ 165920 w 166837"/>
                  <a:gd name="connsiteY1" fmla="*/ 52508 h 71132"/>
                  <a:gd name="connsiteX2" fmla="*/ 109652 w 166837"/>
                  <a:gd name="connsiteY2" fmla="*/ 67798 h 71132"/>
                  <a:gd name="connsiteX3" fmla="*/ 71122 w 166837"/>
                  <a:gd name="connsiteY3" fmla="*/ 24068 h 71132"/>
                  <a:gd name="connsiteX4" fmla="*/ 127389 w 166837"/>
                  <a:gd name="connsiteY4" fmla="*/ 8472 h 71132"/>
                  <a:gd name="connsiteX5" fmla="*/ 175 w 166837"/>
                  <a:gd name="connsiteY5" fmla="*/ 23151 h 71132"/>
                  <a:gd name="connsiteX6" fmla="*/ 30755 w 166837"/>
                  <a:gd name="connsiteY6" fmla="*/ 36912 h 71132"/>
                  <a:gd name="connsiteX7" fmla="*/ 56749 w 166837"/>
                  <a:gd name="connsiteY7" fmla="*/ 14282 h 71132"/>
                  <a:gd name="connsiteX8" fmla="*/ 26169 w 166837"/>
                  <a:gd name="connsiteY8" fmla="*/ 522 h 71132"/>
                  <a:gd name="connsiteX9" fmla="*/ 175 w 166837"/>
                  <a:gd name="connsiteY9" fmla="*/ 23151 h 7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837" h="71132">
                    <a:moveTo>
                      <a:pt x="127389" y="8472"/>
                    </a:moveTo>
                    <a:cubicBezTo>
                      <a:pt x="153688" y="16423"/>
                      <a:pt x="171119" y="35995"/>
                      <a:pt x="165920" y="52508"/>
                    </a:cubicBezTo>
                    <a:cubicBezTo>
                      <a:pt x="160721" y="69021"/>
                      <a:pt x="135339" y="75749"/>
                      <a:pt x="109652" y="67798"/>
                    </a:cubicBezTo>
                    <a:cubicBezTo>
                      <a:pt x="83965" y="59848"/>
                      <a:pt x="66229" y="40582"/>
                      <a:pt x="71122" y="24068"/>
                    </a:cubicBezTo>
                    <a:cubicBezTo>
                      <a:pt x="76014" y="7555"/>
                      <a:pt x="101396" y="827"/>
                      <a:pt x="127389" y="8472"/>
                    </a:cubicBezTo>
                    <a:close/>
                    <a:moveTo>
                      <a:pt x="175" y="23151"/>
                    </a:moveTo>
                    <a:cubicBezTo>
                      <a:pt x="175" y="33243"/>
                      <a:pt x="15770" y="39358"/>
                      <a:pt x="30755" y="36912"/>
                    </a:cubicBezTo>
                    <a:cubicBezTo>
                      <a:pt x="45739" y="34465"/>
                      <a:pt x="58584" y="24068"/>
                      <a:pt x="56749" y="14282"/>
                    </a:cubicBezTo>
                    <a:cubicBezTo>
                      <a:pt x="54914" y="4497"/>
                      <a:pt x="41153" y="-1925"/>
                      <a:pt x="26169" y="522"/>
                    </a:cubicBezTo>
                    <a:cubicBezTo>
                      <a:pt x="11184" y="2968"/>
                      <a:pt x="-1660" y="13060"/>
                      <a:pt x="175" y="23151"/>
                    </a:cubicBezTo>
                    <a:close/>
                  </a:path>
                </a:pathLst>
              </a:custGeom>
              <a:solidFill>
                <a:srgbClr val="F7DB00"/>
              </a:solidFill>
              <a:ln w="30569"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CE2B02F9-8D48-4FE7-94DF-70A0A60B5041}"/>
                  </a:ext>
                </a:extLst>
              </p:cNvPr>
              <p:cNvSpPr/>
              <p:nvPr/>
            </p:nvSpPr>
            <p:spPr>
              <a:xfrm>
                <a:off x="11753956" y="8483831"/>
                <a:ext cx="167851" cy="67467"/>
              </a:xfrm>
              <a:custGeom>
                <a:avLst/>
                <a:gdLst>
                  <a:gd name="connsiteX0" fmla="*/ 40995 w 167851"/>
                  <a:gd name="connsiteY0" fmla="*/ 62503 h 67467"/>
                  <a:gd name="connsiteX1" fmla="*/ 628 w 167851"/>
                  <a:gd name="connsiteY1" fmla="*/ 19997 h 67467"/>
                  <a:gd name="connsiteX2" fmla="*/ 56285 w 167851"/>
                  <a:gd name="connsiteY2" fmla="*/ 2566 h 67467"/>
                  <a:gd name="connsiteX3" fmla="*/ 96345 w 167851"/>
                  <a:gd name="connsiteY3" fmla="*/ 44767 h 67467"/>
                  <a:gd name="connsiteX4" fmla="*/ 40995 w 167851"/>
                  <a:gd name="connsiteY4" fmla="*/ 62503 h 67467"/>
                  <a:gd name="connsiteX5" fmla="*/ 167597 w 167851"/>
                  <a:gd name="connsiteY5" fmla="*/ 42932 h 67467"/>
                  <a:gd name="connsiteX6" fmla="*/ 135182 w 167851"/>
                  <a:gd name="connsiteY6" fmla="*/ 30700 h 67467"/>
                  <a:gd name="connsiteX7" fmla="*/ 109800 w 167851"/>
                  <a:gd name="connsiteY7" fmla="*/ 54247 h 67467"/>
                  <a:gd name="connsiteX8" fmla="*/ 142215 w 167851"/>
                  <a:gd name="connsiteY8" fmla="*/ 66479 h 67467"/>
                  <a:gd name="connsiteX9" fmla="*/ 167597 w 167851"/>
                  <a:gd name="connsiteY9" fmla="*/ 42932 h 6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851" h="67467">
                    <a:moveTo>
                      <a:pt x="40995" y="62503"/>
                    </a:moveTo>
                    <a:cubicBezTo>
                      <a:pt x="14390" y="55470"/>
                      <a:pt x="-3652" y="36510"/>
                      <a:pt x="628" y="19997"/>
                    </a:cubicBezTo>
                    <a:cubicBezTo>
                      <a:pt x="4910" y="3484"/>
                      <a:pt x="29680" y="-4468"/>
                      <a:pt x="56285" y="2566"/>
                    </a:cubicBezTo>
                    <a:cubicBezTo>
                      <a:pt x="82889" y="9600"/>
                      <a:pt x="100932" y="28253"/>
                      <a:pt x="96345" y="44767"/>
                    </a:cubicBezTo>
                    <a:cubicBezTo>
                      <a:pt x="91758" y="61281"/>
                      <a:pt x="67905" y="69231"/>
                      <a:pt x="40995" y="62503"/>
                    </a:cubicBezTo>
                    <a:close/>
                    <a:moveTo>
                      <a:pt x="167597" y="42932"/>
                    </a:moveTo>
                    <a:cubicBezTo>
                      <a:pt x="165762" y="33146"/>
                      <a:pt x="151084" y="27336"/>
                      <a:pt x="135182" y="30700"/>
                    </a:cubicBezTo>
                    <a:cubicBezTo>
                      <a:pt x="119280" y="34064"/>
                      <a:pt x="107965" y="44155"/>
                      <a:pt x="109800" y="54247"/>
                    </a:cubicBezTo>
                    <a:cubicBezTo>
                      <a:pt x="111635" y="64338"/>
                      <a:pt x="126314" y="69843"/>
                      <a:pt x="142215" y="66479"/>
                    </a:cubicBezTo>
                    <a:cubicBezTo>
                      <a:pt x="158117" y="63115"/>
                      <a:pt x="169737" y="53023"/>
                      <a:pt x="167597" y="42932"/>
                    </a:cubicBezTo>
                    <a:close/>
                  </a:path>
                </a:pathLst>
              </a:custGeom>
              <a:solidFill>
                <a:srgbClr val="F7DB00"/>
              </a:solidFill>
              <a:ln w="30569" cap="flat">
                <a:noFill/>
                <a:prstDash val="solid"/>
                <a:miter/>
              </a:ln>
            </p:spPr>
            <p:txBody>
              <a:bodyPr rtlCol="0" anchor="ctr"/>
              <a:lstStyle/>
              <a:p>
                <a:endParaRPr lang="en-US"/>
              </a:p>
            </p:txBody>
          </p:sp>
        </p:grpSp>
        <p:grpSp>
          <p:nvGrpSpPr>
            <p:cNvPr id="464" name="Graphic 2">
              <a:extLst>
                <a:ext uri="{FF2B5EF4-FFF2-40B4-BE49-F238E27FC236}">
                  <a16:creationId xmlns:a16="http://schemas.microsoft.com/office/drawing/2014/main" id="{727BFCAD-FC0C-46FF-9F52-58FC3C8E1AA2}"/>
                </a:ext>
              </a:extLst>
            </p:cNvPr>
            <p:cNvGrpSpPr/>
            <p:nvPr/>
          </p:nvGrpSpPr>
          <p:grpSpPr>
            <a:xfrm>
              <a:off x="15057184" y="4864938"/>
              <a:ext cx="916783" cy="1722769"/>
              <a:chOff x="13355766" y="4758678"/>
              <a:chExt cx="804040" cy="1508594"/>
            </a:xfrm>
          </p:grpSpPr>
          <p:sp>
            <p:nvSpPr>
              <p:cNvPr id="465" name="Freeform: Shape 464">
                <a:extLst>
                  <a:ext uri="{FF2B5EF4-FFF2-40B4-BE49-F238E27FC236}">
                    <a16:creationId xmlns:a16="http://schemas.microsoft.com/office/drawing/2014/main" id="{4E6DF9E1-4860-4C29-97BE-2DFEFE0786B8}"/>
                  </a:ext>
                </a:extLst>
              </p:cNvPr>
              <p:cNvSpPr/>
              <p:nvPr/>
            </p:nvSpPr>
            <p:spPr>
              <a:xfrm>
                <a:off x="13355766" y="4830499"/>
                <a:ext cx="742147" cy="1436774"/>
              </a:xfrm>
              <a:custGeom>
                <a:avLst/>
                <a:gdLst>
                  <a:gd name="connsiteX0" fmla="*/ 741877 w 742147"/>
                  <a:gd name="connsiteY0" fmla="*/ 1055661 h 1436774"/>
                  <a:gd name="connsiteX1" fmla="*/ 624448 w 742147"/>
                  <a:gd name="connsiteY1" fmla="*/ 269137 h 1436774"/>
                  <a:gd name="connsiteX2" fmla="*/ 622308 w 742147"/>
                  <a:gd name="connsiteY2" fmla="*/ 249260 h 1436774"/>
                  <a:gd name="connsiteX3" fmla="*/ 620779 w 742147"/>
                  <a:gd name="connsiteY3" fmla="*/ 241615 h 1436774"/>
                  <a:gd name="connsiteX4" fmla="*/ 617720 w 742147"/>
                  <a:gd name="connsiteY4" fmla="*/ 226631 h 1436774"/>
                  <a:gd name="connsiteX5" fmla="*/ 615579 w 742147"/>
                  <a:gd name="connsiteY5" fmla="*/ 218680 h 1436774"/>
                  <a:gd name="connsiteX6" fmla="*/ 610687 w 742147"/>
                  <a:gd name="connsiteY6" fmla="*/ 201861 h 1436774"/>
                  <a:gd name="connsiteX7" fmla="*/ 608240 w 742147"/>
                  <a:gd name="connsiteY7" fmla="*/ 194828 h 1436774"/>
                  <a:gd name="connsiteX8" fmla="*/ 600901 w 742147"/>
                  <a:gd name="connsiteY8" fmla="*/ 175256 h 1436774"/>
                  <a:gd name="connsiteX9" fmla="*/ 598761 w 742147"/>
                  <a:gd name="connsiteY9" fmla="*/ 170363 h 1436774"/>
                  <a:gd name="connsiteX10" fmla="*/ 586529 w 742147"/>
                  <a:gd name="connsiteY10" fmla="*/ 146205 h 1436774"/>
                  <a:gd name="connsiteX11" fmla="*/ 586529 w 742147"/>
                  <a:gd name="connsiteY11" fmla="*/ 146205 h 1436774"/>
                  <a:gd name="connsiteX12" fmla="*/ 527814 w 742147"/>
                  <a:gd name="connsiteY12" fmla="*/ 71895 h 1436774"/>
                  <a:gd name="connsiteX13" fmla="*/ 527815 w 742147"/>
                  <a:gd name="connsiteY13" fmla="*/ 71895 h 1436774"/>
                  <a:gd name="connsiteX14" fmla="*/ 310390 w 742147"/>
                  <a:gd name="connsiteY14" fmla="*/ 949 h 1436774"/>
                  <a:gd name="connsiteX15" fmla="*/ 0 w 742147"/>
                  <a:gd name="connsiteY15" fmla="*/ 302776 h 1436774"/>
                  <a:gd name="connsiteX16" fmla="*/ 50763 w 742147"/>
                  <a:gd name="connsiteY16" fmla="*/ 814689 h 1436774"/>
                  <a:gd name="connsiteX17" fmla="*/ 72475 w 742147"/>
                  <a:gd name="connsiteY17" fmla="*/ 944961 h 1436774"/>
                  <a:gd name="connsiteX18" fmla="*/ 111006 w 742147"/>
                  <a:gd name="connsiteY18" fmla="*/ 1202752 h 1436774"/>
                  <a:gd name="connsiteX19" fmla="*/ 202747 w 742147"/>
                  <a:gd name="connsiteY19" fmla="*/ 1388985 h 1436774"/>
                  <a:gd name="connsiteX20" fmla="*/ 204276 w 742147"/>
                  <a:gd name="connsiteY20" fmla="*/ 1388985 h 1436774"/>
                  <a:gd name="connsiteX21" fmla="*/ 223235 w 742147"/>
                  <a:gd name="connsiteY21" fmla="*/ 1402135 h 1436774"/>
                  <a:gd name="connsiteX22" fmla="*/ 442190 w 742147"/>
                  <a:gd name="connsiteY22" fmla="*/ 1419260 h 1436774"/>
                  <a:gd name="connsiteX23" fmla="*/ 453811 w 742147"/>
                  <a:gd name="connsiteY23" fmla="*/ 1415896 h 1436774"/>
                  <a:gd name="connsiteX24" fmla="*/ 490507 w 742147"/>
                  <a:gd name="connsiteY24" fmla="*/ 1398771 h 1436774"/>
                  <a:gd name="connsiteX25" fmla="*/ 499987 w 742147"/>
                  <a:gd name="connsiteY25" fmla="*/ 1393267 h 1436774"/>
                  <a:gd name="connsiteX26" fmla="*/ 522005 w 742147"/>
                  <a:gd name="connsiteY26" fmla="*/ 1379200 h 1436774"/>
                  <a:gd name="connsiteX27" fmla="*/ 531485 w 742147"/>
                  <a:gd name="connsiteY27" fmla="*/ 1372472 h 1436774"/>
                  <a:gd name="connsiteX28" fmla="*/ 549221 w 742147"/>
                  <a:gd name="connsiteY28" fmla="*/ 1357794 h 1436774"/>
                  <a:gd name="connsiteX29" fmla="*/ 556866 w 742147"/>
                  <a:gd name="connsiteY29" fmla="*/ 1350760 h 1436774"/>
                  <a:gd name="connsiteX30" fmla="*/ 572768 w 742147"/>
                  <a:gd name="connsiteY30" fmla="*/ 1333635 h 1436774"/>
                  <a:gd name="connsiteX31" fmla="*/ 577966 w 742147"/>
                  <a:gd name="connsiteY31" fmla="*/ 1327519 h 1436774"/>
                  <a:gd name="connsiteX32" fmla="*/ 608547 w 742147"/>
                  <a:gd name="connsiteY32" fmla="*/ 1276450 h 1436774"/>
                  <a:gd name="connsiteX33" fmla="*/ 610687 w 742147"/>
                  <a:gd name="connsiteY33" fmla="*/ 1271252 h 1436774"/>
                  <a:gd name="connsiteX34" fmla="*/ 618332 w 742147"/>
                  <a:gd name="connsiteY34" fmla="*/ 1249846 h 1436774"/>
                  <a:gd name="connsiteX35" fmla="*/ 620778 w 742147"/>
                  <a:gd name="connsiteY35" fmla="*/ 1241283 h 1436774"/>
                  <a:gd name="connsiteX36" fmla="*/ 625365 w 742147"/>
                  <a:gd name="connsiteY36" fmla="*/ 1222323 h 1436774"/>
                  <a:gd name="connsiteX37" fmla="*/ 627201 w 742147"/>
                  <a:gd name="connsiteY37" fmla="*/ 1212538 h 1436774"/>
                  <a:gd name="connsiteX38" fmla="*/ 629647 w 742147"/>
                  <a:gd name="connsiteY38" fmla="*/ 1194495 h 1436774"/>
                  <a:gd name="connsiteX39" fmla="*/ 629647 w 742147"/>
                  <a:gd name="connsiteY39" fmla="*/ 1184098 h 1436774"/>
                  <a:gd name="connsiteX40" fmla="*/ 629647 w 742147"/>
                  <a:gd name="connsiteY40" fmla="*/ 1166056 h 1436774"/>
                  <a:gd name="connsiteX41" fmla="*/ 629647 w 742147"/>
                  <a:gd name="connsiteY41" fmla="*/ 1155659 h 1436774"/>
                  <a:gd name="connsiteX42" fmla="*/ 629647 w 742147"/>
                  <a:gd name="connsiteY42" fmla="*/ 1129971 h 1436774"/>
                  <a:gd name="connsiteX43" fmla="*/ 629647 w 742147"/>
                  <a:gd name="connsiteY43" fmla="*/ 1111011 h 1436774"/>
                  <a:gd name="connsiteX44" fmla="*/ 629647 w 742147"/>
                  <a:gd name="connsiteY44" fmla="*/ 1103672 h 1436774"/>
                  <a:gd name="connsiteX45" fmla="*/ 627201 w 742147"/>
                  <a:gd name="connsiteY45" fmla="*/ 1082266 h 1436774"/>
                  <a:gd name="connsiteX46" fmla="*/ 627201 w 742147"/>
                  <a:gd name="connsiteY46" fmla="*/ 1078902 h 1436774"/>
                  <a:gd name="connsiteX47" fmla="*/ 610993 w 742147"/>
                  <a:gd name="connsiteY47" fmla="*/ 987161 h 1436774"/>
                  <a:gd name="connsiteX48" fmla="*/ 599373 w 742147"/>
                  <a:gd name="connsiteY48" fmla="*/ 922943 h 1436774"/>
                  <a:gd name="connsiteX49" fmla="*/ 564817 w 742147"/>
                  <a:gd name="connsiteY49" fmla="*/ 703071 h 1436774"/>
                  <a:gd name="connsiteX50" fmla="*/ 530567 w 742147"/>
                  <a:gd name="connsiteY50" fmla="*/ 486563 h 1436774"/>
                  <a:gd name="connsiteX51" fmla="*/ 524757 w 742147"/>
                  <a:gd name="connsiteY51" fmla="*/ 443751 h 1436774"/>
                  <a:gd name="connsiteX52" fmla="*/ 497235 w 742147"/>
                  <a:gd name="connsiteY52" fmla="*/ 284734 h 1436774"/>
                  <a:gd name="connsiteX53" fmla="*/ 489896 w 742147"/>
                  <a:gd name="connsiteY53" fmla="*/ 265468 h 1436774"/>
                  <a:gd name="connsiteX54" fmla="*/ 489895 w 742147"/>
                  <a:gd name="connsiteY54" fmla="*/ 263327 h 1436774"/>
                  <a:gd name="connsiteX55" fmla="*/ 409163 w 742147"/>
                  <a:gd name="connsiteY55" fmla="*/ 193910 h 1436774"/>
                  <a:gd name="connsiteX56" fmla="*/ 216202 w 742147"/>
                  <a:gd name="connsiteY56" fmla="*/ 231523 h 1436774"/>
                  <a:gd name="connsiteX57" fmla="*/ 165439 w 742147"/>
                  <a:gd name="connsiteY57" fmla="*/ 469438 h 1436774"/>
                  <a:gd name="connsiteX58" fmla="*/ 169109 w 742147"/>
                  <a:gd name="connsiteY58" fmla="*/ 494514 h 1436774"/>
                  <a:gd name="connsiteX59" fmla="*/ 251370 w 742147"/>
                  <a:gd name="connsiteY59" fmla="*/ 1140674 h 1436774"/>
                  <a:gd name="connsiteX60" fmla="*/ 296016 w 742147"/>
                  <a:gd name="connsiteY60" fmla="*/ 1182569 h 1436774"/>
                  <a:gd name="connsiteX61" fmla="*/ 305190 w 742147"/>
                  <a:gd name="connsiteY61" fmla="*/ 1182569 h 1436774"/>
                  <a:gd name="connsiteX62" fmla="*/ 346801 w 742147"/>
                  <a:gd name="connsiteY62" fmla="*/ 1128916 h 1436774"/>
                  <a:gd name="connsiteX63" fmla="*/ 346780 w 742147"/>
                  <a:gd name="connsiteY63" fmla="*/ 1128748 h 1436774"/>
                  <a:gd name="connsiteX64" fmla="*/ 262684 w 742147"/>
                  <a:gd name="connsiteY64" fmla="*/ 482282 h 1436774"/>
                  <a:gd name="connsiteX65" fmla="*/ 258709 w 742147"/>
                  <a:gd name="connsiteY65" fmla="*/ 454760 h 1436774"/>
                  <a:gd name="connsiteX66" fmla="*/ 272775 w 742147"/>
                  <a:gd name="connsiteY66" fmla="*/ 307974 h 1436774"/>
                  <a:gd name="connsiteX67" fmla="*/ 296016 w 742147"/>
                  <a:gd name="connsiteY67" fmla="*/ 293907 h 1436774"/>
                  <a:gd name="connsiteX68" fmla="*/ 296016 w 742147"/>
                  <a:gd name="connsiteY68" fmla="*/ 293907 h 1436774"/>
                  <a:gd name="connsiteX69" fmla="*/ 371856 w 742147"/>
                  <a:gd name="connsiteY69" fmla="*/ 284733 h 1436774"/>
                  <a:gd name="connsiteX70" fmla="*/ 371856 w 742147"/>
                  <a:gd name="connsiteY70" fmla="*/ 284733 h 1436774"/>
                  <a:gd name="connsiteX71" fmla="*/ 376443 w 742147"/>
                  <a:gd name="connsiteY71" fmla="*/ 284733 h 1436774"/>
                  <a:gd name="connsiteX72" fmla="*/ 403353 w 742147"/>
                  <a:gd name="connsiteY72" fmla="*/ 310420 h 1436774"/>
                  <a:gd name="connsiteX73" fmla="*/ 427817 w 742147"/>
                  <a:gd name="connsiteY73" fmla="*/ 455677 h 1436774"/>
                  <a:gd name="connsiteX74" fmla="*/ 433934 w 742147"/>
                  <a:gd name="connsiteY74" fmla="*/ 500018 h 1436774"/>
                  <a:gd name="connsiteX75" fmla="*/ 468183 w 742147"/>
                  <a:gd name="connsiteY75" fmla="*/ 717749 h 1436774"/>
                  <a:gd name="connsiteX76" fmla="*/ 502739 w 742147"/>
                  <a:gd name="connsiteY76" fmla="*/ 936398 h 1436774"/>
                  <a:gd name="connsiteX77" fmla="*/ 515277 w 742147"/>
                  <a:gd name="connsiteY77" fmla="*/ 1005204 h 1436774"/>
                  <a:gd name="connsiteX78" fmla="*/ 416503 w 742147"/>
                  <a:gd name="connsiteY78" fmla="*/ 1326602 h 1436774"/>
                  <a:gd name="connsiteX79" fmla="*/ 273081 w 742147"/>
                  <a:gd name="connsiteY79" fmla="*/ 1321709 h 1436774"/>
                  <a:gd name="connsiteX80" fmla="*/ 227517 w 742147"/>
                  <a:gd name="connsiteY80" fmla="*/ 1277368 h 1436774"/>
                  <a:gd name="connsiteX81" fmla="*/ 227517 w 742147"/>
                  <a:gd name="connsiteY81" fmla="*/ 1277368 h 1436774"/>
                  <a:gd name="connsiteX82" fmla="*/ 208864 w 742147"/>
                  <a:gd name="connsiteY82" fmla="*/ 1219266 h 1436774"/>
                  <a:gd name="connsiteX83" fmla="*/ 208863 w 742147"/>
                  <a:gd name="connsiteY83" fmla="*/ 1217430 h 1436774"/>
                  <a:gd name="connsiteX84" fmla="*/ 205499 w 742147"/>
                  <a:gd name="connsiteY84" fmla="*/ 1192660 h 1436774"/>
                  <a:gd name="connsiteX85" fmla="*/ 166357 w 742147"/>
                  <a:gd name="connsiteY85" fmla="*/ 928447 h 1436774"/>
                  <a:gd name="connsiteX86" fmla="*/ 144645 w 742147"/>
                  <a:gd name="connsiteY86" fmla="*/ 799705 h 1436774"/>
                  <a:gd name="connsiteX87" fmla="*/ 95105 w 742147"/>
                  <a:gd name="connsiteY87" fmla="*/ 302776 h 1436774"/>
                  <a:gd name="connsiteX88" fmla="*/ 312836 w 742147"/>
                  <a:gd name="connsiteY88" fmla="*/ 96665 h 1436774"/>
                  <a:gd name="connsiteX89" fmla="*/ 343416 w 742147"/>
                  <a:gd name="connsiteY89" fmla="*/ 96665 h 1436774"/>
                  <a:gd name="connsiteX90" fmla="*/ 351061 w 742147"/>
                  <a:gd name="connsiteY90" fmla="*/ 96665 h 1436774"/>
                  <a:gd name="connsiteX91" fmla="*/ 374302 w 742147"/>
                  <a:gd name="connsiteY91" fmla="*/ 100029 h 1436774"/>
                  <a:gd name="connsiteX92" fmla="*/ 378583 w 742147"/>
                  <a:gd name="connsiteY92" fmla="*/ 100029 h 1436774"/>
                  <a:gd name="connsiteX93" fmla="*/ 400601 w 742147"/>
                  <a:gd name="connsiteY93" fmla="*/ 106451 h 1436774"/>
                  <a:gd name="connsiteX94" fmla="*/ 410386 w 742147"/>
                  <a:gd name="connsiteY94" fmla="*/ 109814 h 1436774"/>
                  <a:gd name="connsiteX95" fmla="*/ 420172 w 742147"/>
                  <a:gd name="connsiteY95" fmla="*/ 114401 h 1436774"/>
                  <a:gd name="connsiteX96" fmla="*/ 456563 w 742147"/>
                  <a:gd name="connsiteY96" fmla="*/ 137031 h 1436774"/>
                  <a:gd name="connsiteX97" fmla="*/ 456563 w 742147"/>
                  <a:gd name="connsiteY97" fmla="*/ 137031 h 1436774"/>
                  <a:gd name="connsiteX98" fmla="*/ 528426 w 742147"/>
                  <a:gd name="connsiteY98" fmla="*/ 278617 h 1436774"/>
                  <a:gd name="connsiteX99" fmla="*/ 646466 w 742147"/>
                  <a:gd name="connsiteY99" fmla="*/ 1068810 h 1436774"/>
                  <a:gd name="connsiteX100" fmla="*/ 674600 w 742147"/>
                  <a:gd name="connsiteY100" fmla="*/ 1105507 h 1436774"/>
                  <a:gd name="connsiteX101" fmla="*/ 674600 w 742147"/>
                  <a:gd name="connsiteY101" fmla="*/ 1105507 h 1436774"/>
                  <a:gd name="connsiteX102" fmla="*/ 682551 w 742147"/>
                  <a:gd name="connsiteY102" fmla="*/ 1108259 h 1436774"/>
                  <a:gd name="connsiteX103" fmla="*/ 686526 w 742147"/>
                  <a:gd name="connsiteY103" fmla="*/ 1108259 h 1436774"/>
                  <a:gd name="connsiteX104" fmla="*/ 691419 w 742147"/>
                  <a:gd name="connsiteY104" fmla="*/ 1108259 h 1436774"/>
                  <a:gd name="connsiteX105" fmla="*/ 700898 w 742147"/>
                  <a:gd name="connsiteY105" fmla="*/ 1108259 h 1436774"/>
                  <a:gd name="connsiteX106" fmla="*/ 741876 w 742147"/>
                  <a:gd name="connsiteY106" fmla="*/ 1055661 h 143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742147" h="1436774">
                    <a:moveTo>
                      <a:pt x="741877" y="1055661"/>
                    </a:moveTo>
                    <a:lnTo>
                      <a:pt x="624448" y="269137"/>
                    </a:lnTo>
                    <a:cubicBezTo>
                      <a:pt x="624448" y="263021"/>
                      <a:pt x="624448" y="256294"/>
                      <a:pt x="622308" y="249260"/>
                    </a:cubicBezTo>
                    <a:cubicBezTo>
                      <a:pt x="621946" y="246685"/>
                      <a:pt x="621435" y="244132"/>
                      <a:pt x="620779" y="241615"/>
                    </a:cubicBezTo>
                    <a:cubicBezTo>
                      <a:pt x="620778" y="236722"/>
                      <a:pt x="618944" y="231829"/>
                      <a:pt x="617720" y="226631"/>
                    </a:cubicBezTo>
                    <a:cubicBezTo>
                      <a:pt x="617186" y="223936"/>
                      <a:pt x="616471" y="221279"/>
                      <a:pt x="615579" y="218680"/>
                    </a:cubicBezTo>
                    <a:cubicBezTo>
                      <a:pt x="615580" y="213175"/>
                      <a:pt x="612522" y="207671"/>
                      <a:pt x="610687" y="201861"/>
                    </a:cubicBezTo>
                    <a:cubicBezTo>
                      <a:pt x="608853" y="196051"/>
                      <a:pt x="609158" y="197274"/>
                      <a:pt x="608240" y="194828"/>
                    </a:cubicBezTo>
                    <a:cubicBezTo>
                      <a:pt x="607323" y="192381"/>
                      <a:pt x="603654" y="181984"/>
                      <a:pt x="600901" y="175256"/>
                    </a:cubicBezTo>
                    <a:cubicBezTo>
                      <a:pt x="600005" y="173711"/>
                      <a:pt x="599287" y="172070"/>
                      <a:pt x="598761" y="170363"/>
                    </a:cubicBezTo>
                    <a:cubicBezTo>
                      <a:pt x="595091" y="162412"/>
                      <a:pt x="591116" y="154156"/>
                      <a:pt x="586529" y="146205"/>
                    </a:cubicBezTo>
                    <a:lnTo>
                      <a:pt x="586529" y="146205"/>
                    </a:lnTo>
                    <a:cubicBezTo>
                      <a:pt x="571168" y="118381"/>
                      <a:pt x="551331" y="93275"/>
                      <a:pt x="527814" y="71895"/>
                    </a:cubicBezTo>
                    <a:lnTo>
                      <a:pt x="527815" y="71895"/>
                    </a:lnTo>
                    <a:cubicBezTo>
                      <a:pt x="467720" y="20164"/>
                      <a:pt x="389430" y="-5382"/>
                      <a:pt x="310390" y="949"/>
                    </a:cubicBezTo>
                    <a:cubicBezTo>
                      <a:pt x="1529" y="12264"/>
                      <a:pt x="306" y="230912"/>
                      <a:pt x="0" y="302776"/>
                    </a:cubicBezTo>
                    <a:cubicBezTo>
                      <a:pt x="3295" y="474491"/>
                      <a:pt x="20270" y="645671"/>
                      <a:pt x="50763" y="814689"/>
                    </a:cubicBezTo>
                    <a:cubicBezTo>
                      <a:pt x="57491" y="858113"/>
                      <a:pt x="64830" y="901536"/>
                      <a:pt x="72475" y="944961"/>
                    </a:cubicBezTo>
                    <a:cubicBezTo>
                      <a:pt x="87154" y="1029668"/>
                      <a:pt x="103055" y="1117127"/>
                      <a:pt x="111006" y="1202752"/>
                    </a:cubicBezTo>
                    <a:cubicBezTo>
                      <a:pt x="117428" y="1263912"/>
                      <a:pt x="130577" y="1334247"/>
                      <a:pt x="202747" y="1388985"/>
                    </a:cubicBezTo>
                    <a:lnTo>
                      <a:pt x="204276" y="1388985"/>
                    </a:lnTo>
                    <a:cubicBezTo>
                      <a:pt x="210392" y="1393267"/>
                      <a:pt x="216508" y="1397854"/>
                      <a:pt x="223235" y="1402135"/>
                    </a:cubicBezTo>
                    <a:cubicBezTo>
                      <a:pt x="289678" y="1441291"/>
                      <a:pt x="370467" y="1447610"/>
                      <a:pt x="442190" y="1419260"/>
                    </a:cubicBezTo>
                    <a:lnTo>
                      <a:pt x="453811" y="1415896"/>
                    </a:lnTo>
                    <a:cubicBezTo>
                      <a:pt x="466346" y="1410862"/>
                      <a:pt x="478596" y="1405145"/>
                      <a:pt x="490507" y="1398771"/>
                    </a:cubicBezTo>
                    <a:lnTo>
                      <a:pt x="499987" y="1393267"/>
                    </a:lnTo>
                    <a:cubicBezTo>
                      <a:pt x="507632" y="1388680"/>
                      <a:pt x="514971" y="1384093"/>
                      <a:pt x="522005" y="1379200"/>
                    </a:cubicBezTo>
                    <a:lnTo>
                      <a:pt x="531485" y="1372472"/>
                    </a:lnTo>
                    <a:cubicBezTo>
                      <a:pt x="537600" y="1367579"/>
                      <a:pt x="543717" y="1362686"/>
                      <a:pt x="549221" y="1357794"/>
                    </a:cubicBezTo>
                    <a:lnTo>
                      <a:pt x="556866" y="1350760"/>
                    </a:lnTo>
                    <a:cubicBezTo>
                      <a:pt x="562676" y="1344950"/>
                      <a:pt x="567875" y="1339446"/>
                      <a:pt x="572768" y="1333635"/>
                    </a:cubicBezTo>
                    <a:cubicBezTo>
                      <a:pt x="577660" y="1327825"/>
                      <a:pt x="576438" y="1329660"/>
                      <a:pt x="577966" y="1327519"/>
                    </a:cubicBezTo>
                    <a:cubicBezTo>
                      <a:pt x="590367" y="1311919"/>
                      <a:pt x="600649" y="1294747"/>
                      <a:pt x="608547" y="1276450"/>
                    </a:cubicBezTo>
                    <a:cubicBezTo>
                      <a:pt x="608547" y="1274616"/>
                      <a:pt x="608547" y="1272781"/>
                      <a:pt x="610687" y="1271252"/>
                    </a:cubicBezTo>
                    <a:cubicBezTo>
                      <a:pt x="613641" y="1264267"/>
                      <a:pt x="616193" y="1257121"/>
                      <a:pt x="618332" y="1249846"/>
                    </a:cubicBezTo>
                    <a:cubicBezTo>
                      <a:pt x="618332" y="1247093"/>
                      <a:pt x="620167" y="1244035"/>
                      <a:pt x="620778" y="1241283"/>
                    </a:cubicBezTo>
                    <a:cubicBezTo>
                      <a:pt x="621391" y="1238531"/>
                      <a:pt x="624143" y="1228745"/>
                      <a:pt x="625365" y="1222323"/>
                    </a:cubicBezTo>
                    <a:lnTo>
                      <a:pt x="627201" y="1212538"/>
                    </a:lnTo>
                    <a:cubicBezTo>
                      <a:pt x="627201" y="1206421"/>
                      <a:pt x="629036" y="1200612"/>
                      <a:pt x="629647" y="1194495"/>
                    </a:cubicBezTo>
                    <a:cubicBezTo>
                      <a:pt x="630258" y="1188379"/>
                      <a:pt x="629647" y="1187462"/>
                      <a:pt x="629647" y="1184098"/>
                    </a:cubicBezTo>
                    <a:cubicBezTo>
                      <a:pt x="629647" y="1180734"/>
                      <a:pt x="629647" y="1171866"/>
                      <a:pt x="629647" y="1166056"/>
                    </a:cubicBezTo>
                    <a:cubicBezTo>
                      <a:pt x="629647" y="1160245"/>
                      <a:pt x="629647" y="1159022"/>
                      <a:pt x="629647" y="1155659"/>
                    </a:cubicBezTo>
                    <a:cubicBezTo>
                      <a:pt x="629647" y="1147096"/>
                      <a:pt x="629647" y="1138533"/>
                      <a:pt x="629647" y="1129971"/>
                    </a:cubicBezTo>
                    <a:cubicBezTo>
                      <a:pt x="629647" y="1121408"/>
                      <a:pt x="629647" y="1117127"/>
                      <a:pt x="629647" y="1111011"/>
                    </a:cubicBezTo>
                    <a:cubicBezTo>
                      <a:pt x="629647" y="1104895"/>
                      <a:pt x="629647" y="1106118"/>
                      <a:pt x="629647" y="1103672"/>
                    </a:cubicBezTo>
                    <a:cubicBezTo>
                      <a:pt x="629647" y="1096333"/>
                      <a:pt x="628118" y="1089300"/>
                      <a:pt x="627201" y="1082266"/>
                    </a:cubicBezTo>
                    <a:cubicBezTo>
                      <a:pt x="627201" y="1082266"/>
                      <a:pt x="627201" y="1080125"/>
                      <a:pt x="627201" y="1078902"/>
                    </a:cubicBezTo>
                    <a:cubicBezTo>
                      <a:pt x="622919" y="1046181"/>
                      <a:pt x="616803" y="1014684"/>
                      <a:pt x="610993" y="987161"/>
                    </a:cubicBezTo>
                    <a:cubicBezTo>
                      <a:pt x="606712" y="964532"/>
                      <a:pt x="602430" y="942820"/>
                      <a:pt x="599373" y="922943"/>
                    </a:cubicBezTo>
                    <a:cubicBezTo>
                      <a:pt x="588670" y="849856"/>
                      <a:pt x="576438" y="776463"/>
                      <a:pt x="564817" y="703071"/>
                    </a:cubicBezTo>
                    <a:cubicBezTo>
                      <a:pt x="553196" y="629678"/>
                      <a:pt x="541270" y="558427"/>
                      <a:pt x="530567" y="486563"/>
                    </a:cubicBezTo>
                    <a:cubicBezTo>
                      <a:pt x="528733" y="474025"/>
                      <a:pt x="526898" y="459346"/>
                      <a:pt x="524757" y="443751"/>
                    </a:cubicBezTo>
                    <a:cubicBezTo>
                      <a:pt x="518767" y="390243"/>
                      <a:pt x="509577" y="337142"/>
                      <a:pt x="497235" y="284734"/>
                    </a:cubicBezTo>
                    <a:cubicBezTo>
                      <a:pt x="495379" y="278102"/>
                      <a:pt x="492922" y="271654"/>
                      <a:pt x="489896" y="265468"/>
                    </a:cubicBezTo>
                    <a:lnTo>
                      <a:pt x="489895" y="263327"/>
                    </a:lnTo>
                    <a:cubicBezTo>
                      <a:pt x="473762" y="230004"/>
                      <a:pt x="444528" y="204867"/>
                      <a:pt x="409163" y="193910"/>
                    </a:cubicBezTo>
                    <a:cubicBezTo>
                      <a:pt x="342532" y="174788"/>
                      <a:pt x="270772" y="188776"/>
                      <a:pt x="216202" y="231523"/>
                    </a:cubicBezTo>
                    <a:cubicBezTo>
                      <a:pt x="138222" y="290850"/>
                      <a:pt x="155042" y="398186"/>
                      <a:pt x="165439" y="469438"/>
                    </a:cubicBezTo>
                    <a:cubicBezTo>
                      <a:pt x="166968" y="478306"/>
                      <a:pt x="168191" y="486563"/>
                      <a:pt x="169109" y="494514"/>
                    </a:cubicBezTo>
                    <a:lnTo>
                      <a:pt x="251370" y="1140674"/>
                    </a:lnTo>
                    <a:cubicBezTo>
                      <a:pt x="254376" y="1163489"/>
                      <a:pt x="273056" y="1181018"/>
                      <a:pt x="296016" y="1182569"/>
                    </a:cubicBezTo>
                    <a:cubicBezTo>
                      <a:pt x="299067" y="1182874"/>
                      <a:pt x="302140" y="1182874"/>
                      <a:pt x="305190" y="1182569"/>
                    </a:cubicBezTo>
                    <a:cubicBezTo>
                      <a:pt x="331496" y="1179243"/>
                      <a:pt x="350126" y="1155222"/>
                      <a:pt x="346801" y="1128916"/>
                    </a:cubicBezTo>
                    <a:cubicBezTo>
                      <a:pt x="346794" y="1128860"/>
                      <a:pt x="346787" y="1128804"/>
                      <a:pt x="346780" y="1128748"/>
                    </a:cubicBezTo>
                    <a:lnTo>
                      <a:pt x="262684" y="482282"/>
                    </a:lnTo>
                    <a:cubicBezTo>
                      <a:pt x="262684" y="473719"/>
                      <a:pt x="260238" y="464545"/>
                      <a:pt x="258709" y="454760"/>
                    </a:cubicBezTo>
                    <a:cubicBezTo>
                      <a:pt x="250757" y="403385"/>
                      <a:pt x="240055" y="332439"/>
                      <a:pt x="272775" y="307974"/>
                    </a:cubicBezTo>
                    <a:cubicBezTo>
                      <a:pt x="279893" y="302317"/>
                      <a:pt x="287703" y="297590"/>
                      <a:pt x="296016" y="293907"/>
                    </a:cubicBezTo>
                    <a:lnTo>
                      <a:pt x="296016" y="293907"/>
                    </a:lnTo>
                    <a:cubicBezTo>
                      <a:pt x="319533" y="282366"/>
                      <a:pt x="346266" y="279133"/>
                      <a:pt x="371856" y="284733"/>
                    </a:cubicBezTo>
                    <a:lnTo>
                      <a:pt x="371856" y="284733"/>
                    </a:lnTo>
                    <a:lnTo>
                      <a:pt x="376443" y="284733"/>
                    </a:lnTo>
                    <a:cubicBezTo>
                      <a:pt x="389410" y="287777"/>
                      <a:pt x="399710" y="297608"/>
                      <a:pt x="403353" y="310420"/>
                    </a:cubicBezTo>
                    <a:cubicBezTo>
                      <a:pt x="414348" y="358318"/>
                      <a:pt x="422516" y="406820"/>
                      <a:pt x="427817" y="455677"/>
                    </a:cubicBezTo>
                    <a:cubicBezTo>
                      <a:pt x="429958" y="471884"/>
                      <a:pt x="432099" y="486257"/>
                      <a:pt x="433934" y="500018"/>
                    </a:cubicBezTo>
                    <a:cubicBezTo>
                      <a:pt x="444637" y="572493"/>
                      <a:pt x="456563" y="644968"/>
                      <a:pt x="468183" y="717749"/>
                    </a:cubicBezTo>
                    <a:cubicBezTo>
                      <a:pt x="479804" y="790530"/>
                      <a:pt x="492036" y="863923"/>
                      <a:pt x="502739" y="936398"/>
                    </a:cubicBezTo>
                    <a:cubicBezTo>
                      <a:pt x="505797" y="958110"/>
                      <a:pt x="510384" y="981045"/>
                      <a:pt x="515277" y="1005204"/>
                    </a:cubicBezTo>
                    <a:cubicBezTo>
                      <a:pt x="545857" y="1162692"/>
                      <a:pt x="556560" y="1270028"/>
                      <a:pt x="416503" y="1326602"/>
                    </a:cubicBezTo>
                    <a:cubicBezTo>
                      <a:pt x="370718" y="1348266"/>
                      <a:pt x="317283" y="1346443"/>
                      <a:pt x="273081" y="1321709"/>
                    </a:cubicBezTo>
                    <a:cubicBezTo>
                      <a:pt x="254376" y="1311034"/>
                      <a:pt x="238696" y="1295775"/>
                      <a:pt x="227517" y="1277368"/>
                    </a:cubicBezTo>
                    <a:lnTo>
                      <a:pt x="227517" y="1277368"/>
                    </a:lnTo>
                    <a:cubicBezTo>
                      <a:pt x="217683" y="1259353"/>
                      <a:pt x="211353" y="1239638"/>
                      <a:pt x="208864" y="1219266"/>
                    </a:cubicBezTo>
                    <a:cubicBezTo>
                      <a:pt x="208863" y="1219266"/>
                      <a:pt x="208863" y="1219266"/>
                      <a:pt x="208863" y="1217430"/>
                    </a:cubicBezTo>
                    <a:cubicBezTo>
                      <a:pt x="208863" y="1209785"/>
                      <a:pt x="206417" y="1201529"/>
                      <a:pt x="205499" y="1192660"/>
                    </a:cubicBezTo>
                    <a:cubicBezTo>
                      <a:pt x="196631" y="1103978"/>
                      <a:pt x="181034" y="1014684"/>
                      <a:pt x="166357" y="928447"/>
                    </a:cubicBezTo>
                    <a:cubicBezTo>
                      <a:pt x="158712" y="885329"/>
                      <a:pt x="151372" y="842211"/>
                      <a:pt x="144645" y="799705"/>
                    </a:cubicBezTo>
                    <a:cubicBezTo>
                      <a:pt x="115166" y="635612"/>
                      <a:pt x="98602" y="469459"/>
                      <a:pt x="95105" y="302776"/>
                    </a:cubicBezTo>
                    <a:cubicBezTo>
                      <a:pt x="95104" y="202778"/>
                      <a:pt x="112841" y="104310"/>
                      <a:pt x="312836" y="96665"/>
                    </a:cubicBezTo>
                    <a:cubicBezTo>
                      <a:pt x="323845" y="96665"/>
                      <a:pt x="333936" y="96665"/>
                      <a:pt x="343416" y="96665"/>
                    </a:cubicBezTo>
                    <a:lnTo>
                      <a:pt x="351061" y="96665"/>
                    </a:lnTo>
                    <a:cubicBezTo>
                      <a:pt x="359012" y="96665"/>
                      <a:pt x="366963" y="98500"/>
                      <a:pt x="374302" y="100029"/>
                    </a:cubicBezTo>
                    <a:lnTo>
                      <a:pt x="378583" y="100029"/>
                    </a:lnTo>
                    <a:cubicBezTo>
                      <a:pt x="386035" y="101763"/>
                      <a:pt x="393386" y="103906"/>
                      <a:pt x="400601" y="106451"/>
                    </a:cubicBezTo>
                    <a:lnTo>
                      <a:pt x="410386" y="109814"/>
                    </a:lnTo>
                    <a:lnTo>
                      <a:pt x="420172" y="114401"/>
                    </a:lnTo>
                    <a:cubicBezTo>
                      <a:pt x="433204" y="120388"/>
                      <a:pt x="445430" y="127991"/>
                      <a:pt x="456563" y="137031"/>
                    </a:cubicBezTo>
                    <a:lnTo>
                      <a:pt x="456563" y="137031"/>
                    </a:lnTo>
                    <a:cubicBezTo>
                      <a:pt x="497783" y="173268"/>
                      <a:pt x="523508" y="223954"/>
                      <a:pt x="528426" y="278617"/>
                    </a:cubicBezTo>
                    <a:lnTo>
                      <a:pt x="646466" y="1068810"/>
                    </a:lnTo>
                    <a:cubicBezTo>
                      <a:pt x="648836" y="1085097"/>
                      <a:pt x="659486" y="1098989"/>
                      <a:pt x="674600" y="1105507"/>
                    </a:cubicBezTo>
                    <a:lnTo>
                      <a:pt x="674600" y="1105507"/>
                    </a:lnTo>
                    <a:cubicBezTo>
                      <a:pt x="677129" y="1106742"/>
                      <a:pt x="679799" y="1107666"/>
                      <a:pt x="682551" y="1108259"/>
                    </a:cubicBezTo>
                    <a:lnTo>
                      <a:pt x="686526" y="1108259"/>
                    </a:lnTo>
                    <a:lnTo>
                      <a:pt x="691419" y="1108259"/>
                    </a:lnTo>
                    <a:cubicBezTo>
                      <a:pt x="694562" y="1108715"/>
                      <a:pt x="697755" y="1108715"/>
                      <a:pt x="700898" y="1108259"/>
                    </a:cubicBezTo>
                    <a:cubicBezTo>
                      <a:pt x="726490" y="1104617"/>
                      <a:pt x="744604" y="1081366"/>
                      <a:pt x="741876" y="1055661"/>
                    </a:cubicBezTo>
                    <a:close/>
                  </a:path>
                </a:pathLst>
              </a:custGeom>
              <a:solidFill>
                <a:srgbClr val="65BFFF">
                  <a:alpha val="20000"/>
                </a:srgbClr>
              </a:solidFill>
              <a:ln w="30569"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4D4567AA-550F-4926-8479-BE712A1FEE14}"/>
                  </a:ext>
                </a:extLst>
              </p:cNvPr>
              <p:cNvSpPr/>
              <p:nvPr/>
            </p:nvSpPr>
            <p:spPr>
              <a:xfrm>
                <a:off x="13416316" y="4758678"/>
                <a:ext cx="743491" cy="1437995"/>
              </a:xfrm>
              <a:custGeom>
                <a:avLst/>
                <a:gdLst>
                  <a:gd name="connsiteX0" fmla="*/ 442190 w 743491"/>
                  <a:gd name="connsiteY0" fmla="*/ 1420134 h 1437995"/>
                  <a:gd name="connsiteX1" fmla="*/ 453811 w 743491"/>
                  <a:gd name="connsiteY1" fmla="*/ 1415853 h 1437995"/>
                  <a:gd name="connsiteX2" fmla="*/ 610686 w 743491"/>
                  <a:gd name="connsiteY2" fmla="*/ 987729 h 1437995"/>
                  <a:gd name="connsiteX3" fmla="*/ 599067 w 743491"/>
                  <a:gd name="connsiteY3" fmla="*/ 923511 h 1437995"/>
                  <a:gd name="connsiteX4" fmla="*/ 564511 w 743491"/>
                  <a:gd name="connsiteY4" fmla="*/ 703639 h 1437995"/>
                  <a:gd name="connsiteX5" fmla="*/ 530261 w 743491"/>
                  <a:gd name="connsiteY5" fmla="*/ 487131 h 1437995"/>
                  <a:gd name="connsiteX6" fmla="*/ 524451 w 743491"/>
                  <a:gd name="connsiteY6" fmla="*/ 444013 h 1437995"/>
                  <a:gd name="connsiteX7" fmla="*/ 496929 w 743491"/>
                  <a:gd name="connsiteY7" fmla="*/ 285301 h 1437995"/>
                  <a:gd name="connsiteX8" fmla="*/ 407940 w 743491"/>
                  <a:gd name="connsiteY8" fmla="*/ 193561 h 1437995"/>
                  <a:gd name="connsiteX9" fmla="*/ 214979 w 743491"/>
                  <a:gd name="connsiteY9" fmla="*/ 230869 h 1437995"/>
                  <a:gd name="connsiteX10" fmla="*/ 164216 w 743491"/>
                  <a:gd name="connsiteY10" fmla="*/ 468783 h 1437995"/>
                  <a:gd name="connsiteX11" fmla="*/ 167885 w 743491"/>
                  <a:gd name="connsiteY11" fmla="*/ 494164 h 1437995"/>
                  <a:gd name="connsiteX12" fmla="*/ 251981 w 743491"/>
                  <a:gd name="connsiteY12" fmla="*/ 1140631 h 1437995"/>
                  <a:gd name="connsiteX13" fmla="*/ 305802 w 743491"/>
                  <a:gd name="connsiteY13" fmla="*/ 1182220 h 1437995"/>
                  <a:gd name="connsiteX14" fmla="*/ 347391 w 743491"/>
                  <a:gd name="connsiteY14" fmla="*/ 1128399 h 1437995"/>
                  <a:gd name="connsiteX15" fmla="*/ 263295 w 743491"/>
                  <a:gd name="connsiteY15" fmla="*/ 481627 h 1437995"/>
                  <a:gd name="connsiteX16" fmla="*/ 259320 w 743491"/>
                  <a:gd name="connsiteY16" fmla="*/ 454410 h 1437995"/>
                  <a:gd name="connsiteX17" fmla="*/ 273386 w 743491"/>
                  <a:gd name="connsiteY17" fmla="*/ 307319 h 1437995"/>
                  <a:gd name="connsiteX18" fmla="*/ 377665 w 743491"/>
                  <a:gd name="connsiteY18" fmla="*/ 284690 h 1437995"/>
                  <a:gd name="connsiteX19" fmla="*/ 404576 w 743491"/>
                  <a:gd name="connsiteY19" fmla="*/ 310683 h 1437995"/>
                  <a:gd name="connsiteX20" fmla="*/ 429040 w 743491"/>
                  <a:gd name="connsiteY20" fmla="*/ 455939 h 1437995"/>
                  <a:gd name="connsiteX21" fmla="*/ 435156 w 743491"/>
                  <a:gd name="connsiteY21" fmla="*/ 500281 h 1437995"/>
                  <a:gd name="connsiteX22" fmla="*/ 469406 w 743491"/>
                  <a:gd name="connsiteY22" fmla="*/ 718012 h 1437995"/>
                  <a:gd name="connsiteX23" fmla="*/ 503962 w 743491"/>
                  <a:gd name="connsiteY23" fmla="*/ 936355 h 1437995"/>
                  <a:gd name="connsiteX24" fmla="*/ 516500 w 743491"/>
                  <a:gd name="connsiteY24" fmla="*/ 1005466 h 1437995"/>
                  <a:gd name="connsiteX25" fmla="*/ 417725 w 743491"/>
                  <a:gd name="connsiteY25" fmla="*/ 1326865 h 1437995"/>
                  <a:gd name="connsiteX26" fmla="*/ 274304 w 743491"/>
                  <a:gd name="connsiteY26" fmla="*/ 1321972 h 1437995"/>
                  <a:gd name="connsiteX27" fmla="*/ 206417 w 743491"/>
                  <a:gd name="connsiteY27" fmla="*/ 1192923 h 1437995"/>
                  <a:gd name="connsiteX28" fmla="*/ 167273 w 743491"/>
                  <a:gd name="connsiteY28" fmla="*/ 928710 h 1437995"/>
                  <a:gd name="connsiteX29" fmla="*/ 145561 w 743491"/>
                  <a:gd name="connsiteY29" fmla="*/ 799967 h 1437995"/>
                  <a:gd name="connsiteX30" fmla="*/ 96021 w 743491"/>
                  <a:gd name="connsiteY30" fmla="*/ 303344 h 1437995"/>
                  <a:gd name="connsiteX31" fmla="*/ 313753 w 743491"/>
                  <a:gd name="connsiteY31" fmla="*/ 97233 h 1437995"/>
                  <a:gd name="connsiteX32" fmla="*/ 528840 w 743491"/>
                  <a:gd name="connsiteY32" fmla="*/ 270743 h 1437995"/>
                  <a:gd name="connsiteX33" fmla="*/ 529649 w 743491"/>
                  <a:gd name="connsiteY33" fmla="*/ 280714 h 1437995"/>
                  <a:gd name="connsiteX34" fmla="*/ 647689 w 743491"/>
                  <a:gd name="connsiteY34" fmla="*/ 1070908 h 1437995"/>
                  <a:gd name="connsiteX35" fmla="*/ 700102 w 743491"/>
                  <a:gd name="connsiteY35" fmla="*/ 1114070 h 1437995"/>
                  <a:gd name="connsiteX36" fmla="*/ 743265 w 743491"/>
                  <a:gd name="connsiteY36" fmla="*/ 1061657 h 1437995"/>
                  <a:gd name="connsiteX37" fmla="*/ 742488 w 743491"/>
                  <a:gd name="connsiteY37" fmla="*/ 1056535 h 1437995"/>
                  <a:gd name="connsiteX38" fmla="*/ 625059 w 743491"/>
                  <a:gd name="connsiteY38" fmla="*/ 270011 h 1437995"/>
                  <a:gd name="connsiteX39" fmla="*/ 317717 w 743491"/>
                  <a:gd name="connsiteY39" fmla="*/ 635 h 1437995"/>
                  <a:gd name="connsiteX40" fmla="*/ 310388 w 743491"/>
                  <a:gd name="connsiteY40" fmla="*/ 1211 h 1437995"/>
                  <a:gd name="connsiteX41" fmla="*/ 0 w 743491"/>
                  <a:gd name="connsiteY41" fmla="*/ 303038 h 1437995"/>
                  <a:gd name="connsiteX42" fmla="*/ 50763 w 743491"/>
                  <a:gd name="connsiteY42" fmla="*/ 814951 h 1437995"/>
                  <a:gd name="connsiteX43" fmla="*/ 72475 w 743491"/>
                  <a:gd name="connsiteY43" fmla="*/ 945529 h 1437995"/>
                  <a:gd name="connsiteX44" fmla="*/ 111005 w 743491"/>
                  <a:gd name="connsiteY44" fmla="*/ 1203015 h 1437995"/>
                  <a:gd name="connsiteX45" fmla="*/ 223235 w 743491"/>
                  <a:gd name="connsiteY45" fmla="*/ 1403621 h 1437995"/>
                  <a:gd name="connsiteX46" fmla="*/ 442190 w 743491"/>
                  <a:gd name="connsiteY46" fmla="*/ 1420134 h 143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43491" h="1437995">
                    <a:moveTo>
                      <a:pt x="442190" y="1420134"/>
                    </a:moveTo>
                    <a:lnTo>
                      <a:pt x="453811" y="1415853"/>
                    </a:lnTo>
                    <a:cubicBezTo>
                      <a:pt x="677963" y="1324112"/>
                      <a:pt x="637292" y="1121059"/>
                      <a:pt x="610686" y="987729"/>
                    </a:cubicBezTo>
                    <a:cubicBezTo>
                      <a:pt x="606406" y="965100"/>
                      <a:pt x="602124" y="943388"/>
                      <a:pt x="599067" y="923511"/>
                    </a:cubicBezTo>
                    <a:cubicBezTo>
                      <a:pt x="588363" y="850424"/>
                      <a:pt x="576132" y="777032"/>
                      <a:pt x="564511" y="703639"/>
                    </a:cubicBezTo>
                    <a:cubicBezTo>
                      <a:pt x="552890" y="630247"/>
                      <a:pt x="540964" y="558995"/>
                      <a:pt x="530261" y="487131"/>
                    </a:cubicBezTo>
                    <a:cubicBezTo>
                      <a:pt x="528426" y="474593"/>
                      <a:pt x="526591" y="459915"/>
                      <a:pt x="524451" y="444013"/>
                    </a:cubicBezTo>
                    <a:cubicBezTo>
                      <a:pt x="518436" y="390609"/>
                      <a:pt x="509247" y="337612"/>
                      <a:pt x="496929" y="285301"/>
                    </a:cubicBezTo>
                    <a:cubicBezTo>
                      <a:pt x="484913" y="241511"/>
                      <a:pt x="451344" y="206904"/>
                      <a:pt x="407940" y="193561"/>
                    </a:cubicBezTo>
                    <a:cubicBezTo>
                      <a:pt x="341353" y="174456"/>
                      <a:pt x="269646" y="188321"/>
                      <a:pt x="214979" y="230869"/>
                    </a:cubicBezTo>
                    <a:cubicBezTo>
                      <a:pt x="136999" y="292029"/>
                      <a:pt x="153819" y="397837"/>
                      <a:pt x="164216" y="468783"/>
                    </a:cubicBezTo>
                    <a:cubicBezTo>
                      <a:pt x="165744" y="477651"/>
                      <a:pt x="166968" y="486214"/>
                      <a:pt x="167885" y="494164"/>
                    </a:cubicBezTo>
                    <a:lnTo>
                      <a:pt x="251981" y="1140631"/>
                    </a:lnTo>
                    <a:cubicBezTo>
                      <a:pt x="255358" y="1166977"/>
                      <a:pt x="279455" y="1185598"/>
                      <a:pt x="305802" y="1182220"/>
                    </a:cubicBezTo>
                    <a:cubicBezTo>
                      <a:pt x="332149" y="1178842"/>
                      <a:pt x="350769" y="1154745"/>
                      <a:pt x="347391" y="1128399"/>
                    </a:cubicBezTo>
                    <a:lnTo>
                      <a:pt x="263295" y="481627"/>
                    </a:lnTo>
                    <a:cubicBezTo>
                      <a:pt x="263295" y="473064"/>
                      <a:pt x="260849" y="463890"/>
                      <a:pt x="259320" y="454410"/>
                    </a:cubicBezTo>
                    <a:cubicBezTo>
                      <a:pt x="251369" y="402730"/>
                      <a:pt x="240666" y="332090"/>
                      <a:pt x="273386" y="307319"/>
                    </a:cubicBezTo>
                    <a:cubicBezTo>
                      <a:pt x="302851" y="284213"/>
                      <a:pt x="341274" y="275875"/>
                      <a:pt x="377665" y="284690"/>
                    </a:cubicBezTo>
                    <a:cubicBezTo>
                      <a:pt x="390646" y="287905"/>
                      <a:pt x="400912" y="297822"/>
                      <a:pt x="404576" y="310683"/>
                    </a:cubicBezTo>
                    <a:cubicBezTo>
                      <a:pt x="415596" y="358575"/>
                      <a:pt x="423765" y="407079"/>
                      <a:pt x="429040" y="455939"/>
                    </a:cubicBezTo>
                    <a:cubicBezTo>
                      <a:pt x="431181" y="472147"/>
                      <a:pt x="433321" y="486519"/>
                      <a:pt x="435156" y="500281"/>
                    </a:cubicBezTo>
                    <a:cubicBezTo>
                      <a:pt x="445859" y="572450"/>
                      <a:pt x="457785" y="645231"/>
                      <a:pt x="469406" y="718012"/>
                    </a:cubicBezTo>
                    <a:cubicBezTo>
                      <a:pt x="481027" y="790793"/>
                      <a:pt x="493258" y="863880"/>
                      <a:pt x="503962" y="936355"/>
                    </a:cubicBezTo>
                    <a:cubicBezTo>
                      <a:pt x="507020" y="958067"/>
                      <a:pt x="511607" y="981308"/>
                      <a:pt x="516500" y="1005466"/>
                    </a:cubicBezTo>
                    <a:cubicBezTo>
                      <a:pt x="547080" y="1162648"/>
                      <a:pt x="557783" y="1269985"/>
                      <a:pt x="417725" y="1326865"/>
                    </a:cubicBezTo>
                    <a:cubicBezTo>
                      <a:pt x="371878" y="1348224"/>
                      <a:pt x="318589" y="1346406"/>
                      <a:pt x="274304" y="1321972"/>
                    </a:cubicBezTo>
                    <a:cubicBezTo>
                      <a:pt x="224459" y="1291391"/>
                      <a:pt x="213143" y="1257142"/>
                      <a:pt x="206417" y="1192923"/>
                    </a:cubicBezTo>
                    <a:cubicBezTo>
                      <a:pt x="197548" y="1104546"/>
                      <a:pt x="181952" y="1015252"/>
                      <a:pt x="167273" y="928710"/>
                    </a:cubicBezTo>
                    <a:cubicBezTo>
                      <a:pt x="159628" y="885898"/>
                      <a:pt x="152289" y="842779"/>
                      <a:pt x="145561" y="799967"/>
                    </a:cubicBezTo>
                    <a:cubicBezTo>
                      <a:pt x="116065" y="635979"/>
                      <a:pt x="99500" y="469927"/>
                      <a:pt x="96021" y="303344"/>
                    </a:cubicBezTo>
                    <a:cubicBezTo>
                      <a:pt x="96021" y="203041"/>
                      <a:pt x="113758" y="104573"/>
                      <a:pt x="313753" y="97233"/>
                    </a:cubicBezTo>
                    <a:cubicBezTo>
                      <a:pt x="421061" y="85752"/>
                      <a:pt x="517358" y="163435"/>
                      <a:pt x="528840" y="270743"/>
                    </a:cubicBezTo>
                    <a:cubicBezTo>
                      <a:pt x="529195" y="274060"/>
                      <a:pt x="529464" y="277384"/>
                      <a:pt x="529649" y="280714"/>
                    </a:cubicBezTo>
                    <a:lnTo>
                      <a:pt x="647689" y="1070908"/>
                    </a:lnTo>
                    <a:cubicBezTo>
                      <a:pt x="650243" y="1097300"/>
                      <a:pt x="673710" y="1116625"/>
                      <a:pt x="700102" y="1114070"/>
                    </a:cubicBezTo>
                    <a:cubicBezTo>
                      <a:pt x="726495" y="1111516"/>
                      <a:pt x="745819" y="1088050"/>
                      <a:pt x="743265" y="1061657"/>
                    </a:cubicBezTo>
                    <a:cubicBezTo>
                      <a:pt x="743098" y="1059937"/>
                      <a:pt x="742839" y="1058227"/>
                      <a:pt x="742488" y="1056535"/>
                    </a:cubicBezTo>
                    <a:lnTo>
                      <a:pt x="625059" y="270011"/>
                    </a:lnTo>
                    <a:cubicBezTo>
                      <a:pt x="614575" y="110755"/>
                      <a:pt x="476973" y="-9849"/>
                      <a:pt x="317717" y="635"/>
                    </a:cubicBezTo>
                    <a:cubicBezTo>
                      <a:pt x="315272" y="796"/>
                      <a:pt x="312829" y="988"/>
                      <a:pt x="310388" y="1211"/>
                    </a:cubicBezTo>
                    <a:cubicBezTo>
                      <a:pt x="1529" y="12526"/>
                      <a:pt x="305" y="231175"/>
                      <a:pt x="0" y="303038"/>
                    </a:cubicBezTo>
                    <a:cubicBezTo>
                      <a:pt x="3280" y="474754"/>
                      <a:pt x="20255" y="645935"/>
                      <a:pt x="50763" y="814951"/>
                    </a:cubicBezTo>
                    <a:cubicBezTo>
                      <a:pt x="57490" y="858375"/>
                      <a:pt x="64830" y="901799"/>
                      <a:pt x="72475" y="945529"/>
                    </a:cubicBezTo>
                    <a:cubicBezTo>
                      <a:pt x="87153" y="1030236"/>
                      <a:pt x="103055" y="1117695"/>
                      <a:pt x="111005" y="1203015"/>
                    </a:cubicBezTo>
                    <a:cubicBezTo>
                      <a:pt x="117733" y="1270597"/>
                      <a:pt x="132718" y="1347353"/>
                      <a:pt x="223235" y="1403621"/>
                    </a:cubicBezTo>
                    <a:cubicBezTo>
                      <a:pt x="289732" y="1442712"/>
                      <a:pt x="370582" y="1448809"/>
                      <a:pt x="442190" y="1420134"/>
                    </a:cubicBezTo>
                    <a:close/>
                  </a:path>
                </a:pathLst>
              </a:custGeom>
              <a:solidFill>
                <a:srgbClr val="DC3258"/>
              </a:solidFill>
              <a:ln w="30569"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2C76CB15-7B97-4C35-A3E7-803432160027}"/>
                  </a:ext>
                </a:extLst>
              </p:cNvPr>
              <p:cNvSpPr/>
              <p:nvPr/>
            </p:nvSpPr>
            <p:spPr>
              <a:xfrm>
                <a:off x="13479311" y="4819622"/>
                <a:ext cx="679997" cy="1376805"/>
              </a:xfrm>
              <a:custGeom>
                <a:avLst/>
                <a:gdLst>
                  <a:gd name="connsiteX0" fmla="*/ 110088 w 679997"/>
                  <a:gd name="connsiteY0" fmla="*/ 1096201 h 1376805"/>
                  <a:gd name="connsiteX1" fmla="*/ 70945 w 679997"/>
                  <a:gd name="connsiteY1" fmla="*/ 831987 h 1376805"/>
                  <a:gd name="connsiteX2" fmla="*/ 49234 w 679997"/>
                  <a:gd name="connsiteY2" fmla="*/ 702939 h 1376805"/>
                  <a:gd name="connsiteX3" fmla="*/ 0 w 679997"/>
                  <a:gd name="connsiteY3" fmla="*/ 206622 h 1376805"/>
                  <a:gd name="connsiteX4" fmla="*/ 217425 w 679997"/>
                  <a:gd name="connsiteY4" fmla="*/ 205 h 1376805"/>
                  <a:gd name="connsiteX5" fmla="*/ 394790 w 679997"/>
                  <a:gd name="connsiteY5" fmla="*/ 77879 h 1376805"/>
                  <a:gd name="connsiteX6" fmla="*/ 250757 w 679997"/>
                  <a:gd name="connsiteY6" fmla="*/ 35984 h 1376805"/>
                  <a:gd name="connsiteX7" fmla="*/ 33026 w 679997"/>
                  <a:gd name="connsiteY7" fmla="*/ 242094 h 1376805"/>
                  <a:gd name="connsiteX8" fmla="*/ 82566 w 679997"/>
                  <a:gd name="connsiteY8" fmla="*/ 738718 h 1376805"/>
                  <a:gd name="connsiteX9" fmla="*/ 104278 w 679997"/>
                  <a:gd name="connsiteY9" fmla="*/ 867461 h 1376805"/>
                  <a:gd name="connsiteX10" fmla="*/ 143421 w 679997"/>
                  <a:gd name="connsiteY10" fmla="*/ 1131674 h 1376805"/>
                  <a:gd name="connsiteX11" fmla="*/ 165745 w 679997"/>
                  <a:gd name="connsiteY11" fmla="*/ 1216381 h 1376805"/>
                  <a:gd name="connsiteX12" fmla="*/ 110088 w 679997"/>
                  <a:gd name="connsiteY12" fmla="*/ 1096201 h 1376805"/>
                  <a:gd name="connsiteX13" fmla="*/ 310083 w 679997"/>
                  <a:gd name="connsiteY13" fmla="*/ 222829 h 1376805"/>
                  <a:gd name="connsiteX14" fmla="*/ 308248 w 679997"/>
                  <a:gd name="connsiteY14" fmla="*/ 213655 h 1376805"/>
                  <a:gd name="connsiteX15" fmla="*/ 281338 w 679997"/>
                  <a:gd name="connsiteY15" fmla="*/ 187662 h 1376805"/>
                  <a:gd name="connsiteX16" fmla="*/ 177059 w 679997"/>
                  <a:gd name="connsiteY16" fmla="*/ 210597 h 1376805"/>
                  <a:gd name="connsiteX17" fmla="*/ 162992 w 679997"/>
                  <a:gd name="connsiteY17" fmla="*/ 357382 h 1376805"/>
                  <a:gd name="connsiteX18" fmla="*/ 166968 w 679997"/>
                  <a:gd name="connsiteY18" fmla="*/ 384598 h 1376805"/>
                  <a:gd name="connsiteX19" fmla="*/ 251063 w 679997"/>
                  <a:gd name="connsiteY19" fmla="*/ 1031371 h 1376805"/>
                  <a:gd name="connsiteX20" fmla="*/ 209643 w 679997"/>
                  <a:gd name="connsiteY20" fmla="*/ 1085170 h 1376805"/>
                  <a:gd name="connsiteX21" fmla="*/ 209475 w 679997"/>
                  <a:gd name="connsiteY21" fmla="*/ 1085192 h 1376805"/>
                  <a:gd name="connsiteX22" fmla="*/ 190515 w 679997"/>
                  <a:gd name="connsiteY22" fmla="*/ 1085192 h 1376805"/>
                  <a:gd name="connsiteX23" fmla="*/ 246899 w 679997"/>
                  <a:gd name="connsiteY23" fmla="*/ 1122238 h 1376805"/>
                  <a:gd name="connsiteX24" fmla="*/ 284397 w 679997"/>
                  <a:gd name="connsiteY24" fmla="*/ 1068372 h 1376805"/>
                  <a:gd name="connsiteX25" fmla="*/ 200300 w 679997"/>
                  <a:gd name="connsiteY25" fmla="*/ 421601 h 1376805"/>
                  <a:gd name="connsiteX26" fmla="*/ 196325 w 679997"/>
                  <a:gd name="connsiteY26" fmla="*/ 394384 h 1376805"/>
                  <a:gd name="connsiteX27" fmla="*/ 210391 w 679997"/>
                  <a:gd name="connsiteY27" fmla="*/ 247293 h 1376805"/>
                  <a:gd name="connsiteX28" fmla="*/ 310083 w 679997"/>
                  <a:gd name="connsiteY28" fmla="*/ 222829 h 1376805"/>
                  <a:gd name="connsiteX29" fmla="*/ 585305 w 679997"/>
                  <a:gd name="connsiteY29" fmla="*/ 1012717 h 1376805"/>
                  <a:gd name="connsiteX30" fmla="*/ 640961 w 679997"/>
                  <a:gd name="connsiteY30" fmla="*/ 1050942 h 1376805"/>
                  <a:gd name="connsiteX31" fmla="*/ 679187 w 679997"/>
                  <a:gd name="connsiteY31" fmla="*/ 995286 h 1376805"/>
                  <a:gd name="connsiteX32" fmla="*/ 561759 w 679997"/>
                  <a:gd name="connsiteY32" fmla="*/ 208762 h 1376805"/>
                  <a:gd name="connsiteX33" fmla="*/ 464514 w 679997"/>
                  <a:gd name="connsiteY33" fmla="*/ 10602 h 1376805"/>
                  <a:gd name="connsiteX34" fmla="*/ 528733 w 679997"/>
                  <a:gd name="connsiteY34" fmla="*/ 173289 h 1376805"/>
                  <a:gd name="connsiteX35" fmla="*/ 646160 w 679997"/>
                  <a:gd name="connsiteY35" fmla="*/ 959813 h 1376805"/>
                  <a:gd name="connsiteX36" fmla="*/ 605560 w 679997"/>
                  <a:gd name="connsiteY36" fmla="*/ 1014235 h 1376805"/>
                  <a:gd name="connsiteX37" fmla="*/ 605488 w 679997"/>
                  <a:gd name="connsiteY37" fmla="*/ 1014245 h 1376805"/>
                  <a:gd name="connsiteX38" fmla="*/ 585611 w 679997"/>
                  <a:gd name="connsiteY38" fmla="*/ 1012716 h 1376805"/>
                  <a:gd name="connsiteX39" fmla="*/ 96021 w 679997"/>
                  <a:gd name="connsiteY39" fmla="*/ 1284269 h 1376805"/>
                  <a:gd name="connsiteX40" fmla="*/ 159934 w 679997"/>
                  <a:gd name="connsiteY40" fmla="*/ 1342065 h 1376805"/>
                  <a:gd name="connsiteX41" fmla="*/ 378889 w 679997"/>
                  <a:gd name="connsiteY41" fmla="*/ 1359190 h 1376805"/>
                  <a:gd name="connsiteX42" fmla="*/ 390509 w 679997"/>
                  <a:gd name="connsiteY42" fmla="*/ 1354909 h 1376805"/>
                  <a:gd name="connsiteX43" fmla="*/ 560229 w 679997"/>
                  <a:gd name="connsiteY43" fmla="*/ 994674 h 1376805"/>
                  <a:gd name="connsiteX44" fmla="*/ 551056 w 679997"/>
                  <a:gd name="connsiteY44" fmla="*/ 973880 h 1376805"/>
                  <a:gd name="connsiteX45" fmla="*/ 506409 w 679997"/>
                  <a:gd name="connsiteY45" fmla="*/ 674805 h 1376805"/>
                  <a:gd name="connsiteX46" fmla="*/ 501210 w 679997"/>
                  <a:gd name="connsiteY46" fmla="*/ 641473 h 1376805"/>
                  <a:gd name="connsiteX47" fmla="*/ 466960 w 679997"/>
                  <a:gd name="connsiteY47" fmla="*/ 424965 h 1376805"/>
                  <a:gd name="connsiteX48" fmla="*/ 461150 w 679997"/>
                  <a:gd name="connsiteY48" fmla="*/ 381846 h 1376805"/>
                  <a:gd name="connsiteX49" fmla="*/ 433628 w 679997"/>
                  <a:gd name="connsiteY49" fmla="*/ 223135 h 1376805"/>
                  <a:gd name="connsiteX50" fmla="*/ 385616 w 679997"/>
                  <a:gd name="connsiteY50" fmla="*/ 154635 h 1376805"/>
                  <a:gd name="connsiteX51" fmla="*/ 400295 w 679997"/>
                  <a:gd name="connsiteY51" fmla="*/ 187356 h 1376805"/>
                  <a:gd name="connsiteX52" fmla="*/ 427817 w 679997"/>
                  <a:gd name="connsiteY52" fmla="*/ 346373 h 1376805"/>
                  <a:gd name="connsiteX53" fmla="*/ 433628 w 679997"/>
                  <a:gd name="connsiteY53" fmla="*/ 389186 h 1376805"/>
                  <a:gd name="connsiteX54" fmla="*/ 467877 w 679997"/>
                  <a:gd name="connsiteY54" fmla="*/ 605693 h 1376805"/>
                  <a:gd name="connsiteX55" fmla="*/ 502433 w 679997"/>
                  <a:gd name="connsiteY55" fmla="*/ 825565 h 1376805"/>
                  <a:gd name="connsiteX56" fmla="*/ 514054 w 679997"/>
                  <a:gd name="connsiteY56" fmla="*/ 889784 h 1376805"/>
                  <a:gd name="connsiteX57" fmla="*/ 357177 w 679997"/>
                  <a:gd name="connsiteY57" fmla="*/ 1317907 h 1376805"/>
                  <a:gd name="connsiteX58" fmla="*/ 345556 w 679997"/>
                  <a:gd name="connsiteY58" fmla="*/ 1322494 h 1376805"/>
                  <a:gd name="connsiteX59" fmla="*/ 126908 w 679997"/>
                  <a:gd name="connsiteY59" fmla="*/ 1305369 h 1376805"/>
                  <a:gd name="connsiteX60" fmla="*/ 96328 w 679997"/>
                  <a:gd name="connsiteY60" fmla="*/ 1284269 h 137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79997" h="1376805">
                    <a:moveTo>
                      <a:pt x="110088" y="1096201"/>
                    </a:moveTo>
                    <a:cubicBezTo>
                      <a:pt x="101221" y="1007518"/>
                      <a:pt x="85930" y="918223"/>
                      <a:pt x="70945" y="831987"/>
                    </a:cubicBezTo>
                    <a:cubicBezTo>
                      <a:pt x="63300" y="788869"/>
                      <a:pt x="55961" y="746057"/>
                      <a:pt x="49234" y="702939"/>
                    </a:cubicBezTo>
                    <a:cubicBezTo>
                      <a:pt x="19699" y="539066"/>
                      <a:pt x="3236" y="373104"/>
                      <a:pt x="0" y="206622"/>
                    </a:cubicBezTo>
                    <a:cubicBezTo>
                      <a:pt x="0" y="106319"/>
                      <a:pt x="17430" y="7850"/>
                      <a:pt x="217425" y="205"/>
                    </a:cubicBezTo>
                    <a:cubicBezTo>
                      <a:pt x="311918" y="-3159"/>
                      <a:pt x="364822" y="35372"/>
                      <a:pt x="394790" y="77879"/>
                    </a:cubicBezTo>
                    <a:cubicBezTo>
                      <a:pt x="353731" y="46346"/>
                      <a:pt x="302323" y="31393"/>
                      <a:pt x="250757" y="35984"/>
                    </a:cubicBezTo>
                    <a:cubicBezTo>
                      <a:pt x="50762" y="43323"/>
                      <a:pt x="33638" y="141791"/>
                      <a:pt x="33026" y="242094"/>
                    </a:cubicBezTo>
                    <a:cubicBezTo>
                      <a:pt x="36505" y="408678"/>
                      <a:pt x="53069" y="574730"/>
                      <a:pt x="82566" y="738718"/>
                    </a:cubicBezTo>
                    <a:cubicBezTo>
                      <a:pt x="89294" y="781530"/>
                      <a:pt x="96633" y="824648"/>
                      <a:pt x="104278" y="867461"/>
                    </a:cubicBezTo>
                    <a:cubicBezTo>
                      <a:pt x="118957" y="954002"/>
                      <a:pt x="134858" y="1043297"/>
                      <a:pt x="143421" y="1131674"/>
                    </a:cubicBezTo>
                    <a:cubicBezTo>
                      <a:pt x="144801" y="1161169"/>
                      <a:pt x="152408" y="1190037"/>
                      <a:pt x="165745" y="1216381"/>
                    </a:cubicBezTo>
                    <a:cubicBezTo>
                      <a:pt x="126602" y="1187635"/>
                      <a:pt x="116205" y="1154303"/>
                      <a:pt x="110088" y="1096201"/>
                    </a:cubicBezTo>
                    <a:close/>
                    <a:moveTo>
                      <a:pt x="310083" y="222829"/>
                    </a:moveTo>
                    <a:cubicBezTo>
                      <a:pt x="310083" y="219771"/>
                      <a:pt x="310083" y="216101"/>
                      <a:pt x="308248" y="213655"/>
                    </a:cubicBezTo>
                    <a:cubicBezTo>
                      <a:pt x="304585" y="200794"/>
                      <a:pt x="294318" y="190877"/>
                      <a:pt x="281338" y="187662"/>
                    </a:cubicBezTo>
                    <a:cubicBezTo>
                      <a:pt x="244900" y="178932"/>
                      <a:pt x="206472" y="187384"/>
                      <a:pt x="177059" y="210597"/>
                    </a:cubicBezTo>
                    <a:cubicBezTo>
                      <a:pt x="144339" y="235367"/>
                      <a:pt x="155041" y="306007"/>
                      <a:pt x="162992" y="357382"/>
                    </a:cubicBezTo>
                    <a:cubicBezTo>
                      <a:pt x="164521" y="367168"/>
                      <a:pt x="165744" y="376342"/>
                      <a:pt x="166968" y="384598"/>
                    </a:cubicBezTo>
                    <a:lnTo>
                      <a:pt x="251063" y="1031371"/>
                    </a:lnTo>
                    <a:cubicBezTo>
                      <a:pt x="254482" y="1057665"/>
                      <a:pt x="235937" y="1081752"/>
                      <a:pt x="209643" y="1085170"/>
                    </a:cubicBezTo>
                    <a:cubicBezTo>
                      <a:pt x="209587" y="1085178"/>
                      <a:pt x="209531" y="1085185"/>
                      <a:pt x="209475" y="1085192"/>
                    </a:cubicBezTo>
                    <a:cubicBezTo>
                      <a:pt x="203215" y="1086420"/>
                      <a:pt x="196775" y="1086420"/>
                      <a:pt x="190515" y="1085192"/>
                    </a:cubicBezTo>
                    <a:cubicBezTo>
                      <a:pt x="195855" y="1110992"/>
                      <a:pt x="221099" y="1127578"/>
                      <a:pt x="246899" y="1122238"/>
                    </a:cubicBezTo>
                    <a:cubicBezTo>
                      <a:pt x="271726" y="1117099"/>
                      <a:pt x="288197" y="1093439"/>
                      <a:pt x="284397" y="1068372"/>
                    </a:cubicBezTo>
                    <a:lnTo>
                      <a:pt x="200300" y="421601"/>
                    </a:lnTo>
                    <a:cubicBezTo>
                      <a:pt x="200300" y="413038"/>
                      <a:pt x="197854" y="403864"/>
                      <a:pt x="196325" y="394384"/>
                    </a:cubicBezTo>
                    <a:cubicBezTo>
                      <a:pt x="188373" y="342704"/>
                      <a:pt x="177671" y="272063"/>
                      <a:pt x="210391" y="247293"/>
                    </a:cubicBezTo>
                    <a:cubicBezTo>
                      <a:pt x="238427" y="224915"/>
                      <a:pt x="274873" y="215971"/>
                      <a:pt x="310083" y="222829"/>
                    </a:cubicBezTo>
                    <a:close/>
                    <a:moveTo>
                      <a:pt x="585305" y="1012717"/>
                    </a:moveTo>
                    <a:cubicBezTo>
                      <a:pt x="590119" y="1038641"/>
                      <a:pt x="615036" y="1055755"/>
                      <a:pt x="640961" y="1050942"/>
                    </a:cubicBezTo>
                    <a:cubicBezTo>
                      <a:pt x="666886" y="1046129"/>
                      <a:pt x="684000" y="1021211"/>
                      <a:pt x="679187" y="995286"/>
                    </a:cubicBezTo>
                    <a:lnTo>
                      <a:pt x="561759" y="208762"/>
                    </a:lnTo>
                    <a:cubicBezTo>
                      <a:pt x="555145" y="132905"/>
                      <a:pt x="520469" y="62245"/>
                      <a:pt x="464514" y="10602"/>
                    </a:cubicBezTo>
                    <a:cubicBezTo>
                      <a:pt x="500908" y="57648"/>
                      <a:pt x="523180" y="114070"/>
                      <a:pt x="528733" y="173289"/>
                    </a:cubicBezTo>
                    <a:lnTo>
                      <a:pt x="646160" y="959813"/>
                    </a:lnTo>
                    <a:cubicBezTo>
                      <a:pt x="649977" y="986052"/>
                      <a:pt x="631800" y="1010418"/>
                      <a:pt x="605560" y="1014235"/>
                    </a:cubicBezTo>
                    <a:cubicBezTo>
                      <a:pt x="605536" y="1014239"/>
                      <a:pt x="605512" y="1014242"/>
                      <a:pt x="605488" y="1014245"/>
                    </a:cubicBezTo>
                    <a:cubicBezTo>
                      <a:pt x="598832" y="1015230"/>
                      <a:pt x="592039" y="1014707"/>
                      <a:pt x="585611" y="1012716"/>
                    </a:cubicBezTo>
                    <a:close/>
                    <a:moveTo>
                      <a:pt x="96021" y="1284269"/>
                    </a:moveTo>
                    <a:cubicBezTo>
                      <a:pt x="113548" y="1307340"/>
                      <a:pt x="135222" y="1326941"/>
                      <a:pt x="159934" y="1342065"/>
                    </a:cubicBezTo>
                    <a:cubicBezTo>
                      <a:pt x="226334" y="1381357"/>
                      <a:pt x="307187" y="1387681"/>
                      <a:pt x="378889" y="1359190"/>
                    </a:cubicBezTo>
                    <a:lnTo>
                      <a:pt x="390509" y="1354909"/>
                    </a:lnTo>
                    <a:cubicBezTo>
                      <a:pt x="578884" y="1278459"/>
                      <a:pt x="580412" y="1122500"/>
                      <a:pt x="560229" y="994674"/>
                    </a:cubicBezTo>
                    <a:cubicBezTo>
                      <a:pt x="555475" y="988622"/>
                      <a:pt x="552320" y="981471"/>
                      <a:pt x="551056" y="973880"/>
                    </a:cubicBezTo>
                    <a:lnTo>
                      <a:pt x="506409" y="674805"/>
                    </a:lnTo>
                    <a:cubicBezTo>
                      <a:pt x="504574" y="663490"/>
                      <a:pt x="502739" y="652481"/>
                      <a:pt x="501210" y="641473"/>
                    </a:cubicBezTo>
                    <a:cubicBezTo>
                      <a:pt x="489284" y="568997"/>
                      <a:pt x="477663" y="496828"/>
                      <a:pt x="466960" y="424965"/>
                    </a:cubicBezTo>
                    <a:cubicBezTo>
                      <a:pt x="465125" y="412427"/>
                      <a:pt x="463290" y="397748"/>
                      <a:pt x="461150" y="381846"/>
                    </a:cubicBezTo>
                    <a:cubicBezTo>
                      <a:pt x="455135" y="328443"/>
                      <a:pt x="445945" y="275445"/>
                      <a:pt x="433628" y="223135"/>
                    </a:cubicBezTo>
                    <a:cubicBezTo>
                      <a:pt x="425759" y="195563"/>
                      <a:pt x="408850" y="171437"/>
                      <a:pt x="385616" y="154635"/>
                    </a:cubicBezTo>
                    <a:cubicBezTo>
                      <a:pt x="392090" y="164761"/>
                      <a:pt x="397036" y="175787"/>
                      <a:pt x="400295" y="187356"/>
                    </a:cubicBezTo>
                    <a:cubicBezTo>
                      <a:pt x="412786" y="239734"/>
                      <a:pt x="421978" y="292844"/>
                      <a:pt x="427817" y="346373"/>
                    </a:cubicBezTo>
                    <a:cubicBezTo>
                      <a:pt x="429958" y="361969"/>
                      <a:pt x="431793" y="376953"/>
                      <a:pt x="433628" y="389186"/>
                    </a:cubicBezTo>
                    <a:cubicBezTo>
                      <a:pt x="444331" y="461049"/>
                      <a:pt x="455950" y="533524"/>
                      <a:pt x="467877" y="605693"/>
                    </a:cubicBezTo>
                    <a:cubicBezTo>
                      <a:pt x="479804" y="677863"/>
                      <a:pt x="491730" y="752479"/>
                      <a:pt x="502433" y="825565"/>
                    </a:cubicBezTo>
                    <a:cubicBezTo>
                      <a:pt x="505491" y="845748"/>
                      <a:pt x="509772" y="867154"/>
                      <a:pt x="514054" y="889784"/>
                    </a:cubicBezTo>
                    <a:cubicBezTo>
                      <a:pt x="540964" y="1024643"/>
                      <a:pt x="581330" y="1228001"/>
                      <a:pt x="357177" y="1317907"/>
                    </a:cubicBezTo>
                    <a:lnTo>
                      <a:pt x="345556" y="1322494"/>
                    </a:lnTo>
                    <a:cubicBezTo>
                      <a:pt x="273936" y="1350837"/>
                      <a:pt x="193241" y="1344517"/>
                      <a:pt x="126908" y="1305369"/>
                    </a:cubicBezTo>
                    <a:cubicBezTo>
                      <a:pt x="116271" y="1299001"/>
                      <a:pt x="106057" y="1291953"/>
                      <a:pt x="96328" y="1284269"/>
                    </a:cubicBezTo>
                    <a:close/>
                  </a:path>
                </a:pathLst>
              </a:custGeom>
              <a:solidFill>
                <a:srgbClr val="DC3258">
                  <a:alpha val="50000"/>
                </a:srgbClr>
              </a:solidFill>
              <a:ln w="30569"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CC77F395-D86B-47F4-9FEE-359F9EDBD484}"/>
                  </a:ext>
                </a:extLst>
              </p:cNvPr>
              <p:cNvSpPr/>
              <p:nvPr/>
            </p:nvSpPr>
            <p:spPr>
              <a:xfrm>
                <a:off x="13838828" y="4801196"/>
                <a:ext cx="127510" cy="134627"/>
              </a:xfrm>
              <a:custGeom>
                <a:avLst/>
                <a:gdLst>
                  <a:gd name="connsiteX0" fmla="*/ 113559 w 127510"/>
                  <a:gd name="connsiteY0" fmla="*/ 72146 h 134627"/>
                  <a:gd name="connsiteX1" fmla="*/ 118451 w 127510"/>
                  <a:gd name="connsiteY1" fmla="*/ 130554 h 134627"/>
                  <a:gd name="connsiteX2" fmla="*/ 64018 w 127510"/>
                  <a:gd name="connsiteY2" fmla="*/ 109454 h 134627"/>
                  <a:gd name="connsiteX3" fmla="*/ 59126 w 127510"/>
                  <a:gd name="connsiteY3" fmla="*/ 51046 h 134627"/>
                  <a:gd name="connsiteX4" fmla="*/ 113559 w 127510"/>
                  <a:gd name="connsiteY4" fmla="*/ 72146 h 134627"/>
                  <a:gd name="connsiteX5" fmla="*/ 1329 w 127510"/>
                  <a:gd name="connsiteY5" fmla="*/ 7928 h 134627"/>
                  <a:gd name="connsiteX6" fmla="*/ 18760 w 127510"/>
                  <a:gd name="connsiteY6" fmla="*/ 38508 h 134627"/>
                  <a:gd name="connsiteX7" fmla="*/ 53316 w 127510"/>
                  <a:gd name="connsiteY7" fmla="*/ 35756 h 134627"/>
                  <a:gd name="connsiteX8" fmla="*/ 35885 w 127510"/>
                  <a:gd name="connsiteY8" fmla="*/ 5176 h 134627"/>
                  <a:gd name="connsiteX9" fmla="*/ 1329 w 127510"/>
                  <a:gd name="connsiteY9" fmla="*/ 7928 h 13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510" h="134627">
                    <a:moveTo>
                      <a:pt x="113559" y="72146"/>
                    </a:moveTo>
                    <a:cubicBezTo>
                      <a:pt x="130071" y="94164"/>
                      <a:pt x="132212" y="120157"/>
                      <a:pt x="118451" y="130554"/>
                    </a:cubicBezTo>
                    <a:cubicBezTo>
                      <a:pt x="104690" y="140952"/>
                      <a:pt x="80532" y="130554"/>
                      <a:pt x="64018" y="109454"/>
                    </a:cubicBezTo>
                    <a:cubicBezTo>
                      <a:pt x="47505" y="88354"/>
                      <a:pt x="45364" y="61443"/>
                      <a:pt x="59126" y="51046"/>
                    </a:cubicBezTo>
                    <a:cubicBezTo>
                      <a:pt x="72886" y="40649"/>
                      <a:pt x="97351" y="50434"/>
                      <a:pt x="113559" y="72146"/>
                    </a:cubicBezTo>
                    <a:close/>
                    <a:moveTo>
                      <a:pt x="1329" y="7928"/>
                    </a:moveTo>
                    <a:cubicBezTo>
                      <a:pt x="-3258" y="16796"/>
                      <a:pt x="4387" y="30251"/>
                      <a:pt x="18760" y="38508"/>
                    </a:cubicBezTo>
                    <a:cubicBezTo>
                      <a:pt x="33133" y="46765"/>
                      <a:pt x="49340" y="44624"/>
                      <a:pt x="53316" y="35756"/>
                    </a:cubicBezTo>
                    <a:cubicBezTo>
                      <a:pt x="57290" y="26887"/>
                      <a:pt x="50257" y="13432"/>
                      <a:pt x="35885" y="5176"/>
                    </a:cubicBezTo>
                    <a:cubicBezTo>
                      <a:pt x="21512" y="-3081"/>
                      <a:pt x="7139" y="-940"/>
                      <a:pt x="1329" y="7928"/>
                    </a:cubicBezTo>
                    <a:close/>
                  </a:path>
                </a:pathLst>
              </a:custGeom>
              <a:solidFill>
                <a:srgbClr val="F7DB00"/>
              </a:solidFill>
              <a:ln w="30569"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D06116A6-4D23-474B-B029-0BC0067321E1}"/>
                  </a:ext>
                </a:extLst>
              </p:cNvPr>
              <p:cNvSpPr/>
              <p:nvPr/>
            </p:nvSpPr>
            <p:spPr>
              <a:xfrm>
                <a:off x="13543941" y="5988143"/>
                <a:ext cx="129876" cy="132383"/>
              </a:xfrm>
              <a:custGeom>
                <a:avLst/>
                <a:gdLst>
                  <a:gd name="connsiteX0" fmla="*/ 15184 w 129876"/>
                  <a:gd name="connsiteY0" fmla="*/ 62844 h 132383"/>
                  <a:gd name="connsiteX1" fmla="*/ 8150 w 129876"/>
                  <a:gd name="connsiteY1" fmla="*/ 4742 h 132383"/>
                  <a:gd name="connsiteX2" fmla="*/ 63501 w 129876"/>
                  <a:gd name="connsiteY2" fmla="*/ 24007 h 132383"/>
                  <a:gd name="connsiteX3" fmla="*/ 70534 w 129876"/>
                  <a:gd name="connsiteY3" fmla="*/ 81804 h 132383"/>
                  <a:gd name="connsiteX4" fmla="*/ 15184 w 129876"/>
                  <a:gd name="connsiteY4" fmla="*/ 62844 h 132383"/>
                  <a:gd name="connsiteX5" fmla="*/ 128636 w 129876"/>
                  <a:gd name="connsiteY5" fmla="*/ 124005 h 132383"/>
                  <a:gd name="connsiteX6" fmla="*/ 109983 w 129876"/>
                  <a:gd name="connsiteY6" fmla="*/ 93425 h 132383"/>
                  <a:gd name="connsiteX7" fmla="*/ 75733 w 129876"/>
                  <a:gd name="connsiteY7" fmla="*/ 97400 h 132383"/>
                  <a:gd name="connsiteX8" fmla="*/ 94387 w 129876"/>
                  <a:gd name="connsiteY8" fmla="*/ 127980 h 132383"/>
                  <a:gd name="connsiteX9" fmla="*/ 128636 w 129876"/>
                  <a:gd name="connsiteY9" fmla="*/ 122782 h 1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876" h="132383">
                    <a:moveTo>
                      <a:pt x="15184" y="62844"/>
                    </a:moveTo>
                    <a:cubicBezTo>
                      <a:pt x="-1941" y="41438"/>
                      <a:pt x="-4999" y="15751"/>
                      <a:pt x="8150" y="4742"/>
                    </a:cubicBezTo>
                    <a:cubicBezTo>
                      <a:pt x="21300" y="-6267"/>
                      <a:pt x="46070" y="2601"/>
                      <a:pt x="63501" y="24007"/>
                    </a:cubicBezTo>
                    <a:cubicBezTo>
                      <a:pt x="80931" y="45413"/>
                      <a:pt x="83683" y="71101"/>
                      <a:pt x="70534" y="81804"/>
                    </a:cubicBezTo>
                    <a:cubicBezTo>
                      <a:pt x="57385" y="92507"/>
                      <a:pt x="32309" y="83945"/>
                      <a:pt x="15184" y="62844"/>
                    </a:cubicBezTo>
                    <a:close/>
                    <a:moveTo>
                      <a:pt x="128636" y="124005"/>
                    </a:moveTo>
                    <a:cubicBezTo>
                      <a:pt x="133224" y="114831"/>
                      <a:pt x="124662" y="101681"/>
                      <a:pt x="109983" y="93425"/>
                    </a:cubicBezTo>
                    <a:cubicBezTo>
                      <a:pt x="95304" y="85168"/>
                      <a:pt x="79403" y="88226"/>
                      <a:pt x="75733" y="97400"/>
                    </a:cubicBezTo>
                    <a:cubicBezTo>
                      <a:pt x="72064" y="106574"/>
                      <a:pt x="79709" y="119724"/>
                      <a:pt x="94387" y="127980"/>
                    </a:cubicBezTo>
                    <a:cubicBezTo>
                      <a:pt x="109065" y="136237"/>
                      <a:pt x="124356" y="131956"/>
                      <a:pt x="128636" y="122782"/>
                    </a:cubicBezTo>
                    <a:close/>
                  </a:path>
                </a:pathLst>
              </a:custGeom>
              <a:solidFill>
                <a:srgbClr val="F7DB00"/>
              </a:solidFill>
              <a:ln w="30569" cap="flat">
                <a:noFill/>
                <a:prstDash val="solid"/>
                <a:miter/>
              </a:ln>
            </p:spPr>
            <p:txBody>
              <a:bodyPr rtlCol="0" anchor="ctr"/>
              <a:lstStyle/>
              <a:p>
                <a:endParaRPr lang="en-US"/>
              </a:p>
            </p:txBody>
          </p:sp>
        </p:grpSp>
        <p:grpSp>
          <p:nvGrpSpPr>
            <p:cNvPr id="470" name="Graphic 2">
              <a:extLst>
                <a:ext uri="{FF2B5EF4-FFF2-40B4-BE49-F238E27FC236}">
                  <a16:creationId xmlns:a16="http://schemas.microsoft.com/office/drawing/2014/main" id="{C9500D7D-B809-4136-B589-922D6D22646F}"/>
                </a:ext>
              </a:extLst>
            </p:cNvPr>
            <p:cNvGrpSpPr/>
            <p:nvPr/>
          </p:nvGrpSpPr>
          <p:grpSpPr>
            <a:xfrm>
              <a:off x="22492129" y="4052145"/>
              <a:ext cx="1331294" cy="1499604"/>
              <a:chOff x="19876384" y="4046932"/>
              <a:chExt cx="1167575" cy="1313173"/>
            </a:xfrm>
          </p:grpSpPr>
          <p:sp>
            <p:nvSpPr>
              <p:cNvPr id="471" name="Freeform: Shape 470">
                <a:extLst>
                  <a:ext uri="{FF2B5EF4-FFF2-40B4-BE49-F238E27FC236}">
                    <a16:creationId xmlns:a16="http://schemas.microsoft.com/office/drawing/2014/main" id="{1E7B7567-8F2B-4020-987D-9685104AAB08}"/>
                  </a:ext>
                </a:extLst>
              </p:cNvPr>
              <p:cNvSpPr/>
              <p:nvPr/>
            </p:nvSpPr>
            <p:spPr>
              <a:xfrm>
                <a:off x="19876384" y="4109623"/>
                <a:ext cx="1146597" cy="1250482"/>
              </a:xfrm>
              <a:custGeom>
                <a:avLst/>
                <a:gdLst>
                  <a:gd name="connsiteX0" fmla="*/ 1132697 w 1146597"/>
                  <a:gd name="connsiteY0" fmla="*/ 1054537 h 1250482"/>
                  <a:gd name="connsiteX1" fmla="*/ 1136367 w 1146597"/>
                  <a:gd name="connsiteY1" fmla="*/ 1043223 h 1250482"/>
                  <a:gd name="connsiteX2" fmla="*/ 1141871 w 1146597"/>
                  <a:gd name="connsiteY2" fmla="*/ 1020899 h 1250482"/>
                  <a:gd name="connsiteX3" fmla="*/ 1143706 w 1146597"/>
                  <a:gd name="connsiteY3" fmla="*/ 1010501 h 1250482"/>
                  <a:gd name="connsiteX4" fmla="*/ 1146459 w 1146597"/>
                  <a:gd name="connsiteY4" fmla="*/ 987261 h 1250482"/>
                  <a:gd name="connsiteX5" fmla="*/ 1146459 w 1146597"/>
                  <a:gd name="connsiteY5" fmla="*/ 979309 h 1250482"/>
                  <a:gd name="connsiteX6" fmla="*/ 1140955 w 1146597"/>
                  <a:gd name="connsiteY6" fmla="*/ 920290 h 1250482"/>
                  <a:gd name="connsiteX7" fmla="*/ 1139426 w 1146597"/>
                  <a:gd name="connsiteY7" fmla="*/ 914786 h 1250482"/>
                  <a:gd name="connsiteX8" fmla="*/ 1132699 w 1146597"/>
                  <a:gd name="connsiteY8" fmla="*/ 892768 h 1250482"/>
                  <a:gd name="connsiteX9" fmla="*/ 1129640 w 1146597"/>
                  <a:gd name="connsiteY9" fmla="*/ 884511 h 1250482"/>
                  <a:gd name="connsiteX10" fmla="*/ 1121995 w 1146597"/>
                  <a:gd name="connsiteY10" fmla="*/ 866774 h 1250482"/>
                  <a:gd name="connsiteX11" fmla="*/ 1117713 w 1146597"/>
                  <a:gd name="connsiteY11" fmla="*/ 857906 h 1250482"/>
                  <a:gd name="connsiteX12" fmla="*/ 1108846 w 1146597"/>
                  <a:gd name="connsiteY12" fmla="*/ 841698 h 1250482"/>
                  <a:gd name="connsiteX13" fmla="*/ 1103646 w 1146597"/>
                  <a:gd name="connsiteY13" fmla="*/ 832830 h 1250482"/>
                  <a:gd name="connsiteX14" fmla="*/ 1093250 w 1146597"/>
                  <a:gd name="connsiteY14" fmla="*/ 817235 h 1250482"/>
                  <a:gd name="connsiteX15" fmla="*/ 1087745 w 1146597"/>
                  <a:gd name="connsiteY15" fmla="*/ 809283 h 1250482"/>
                  <a:gd name="connsiteX16" fmla="*/ 1071843 w 1146597"/>
                  <a:gd name="connsiteY16" fmla="*/ 788795 h 1250482"/>
                  <a:gd name="connsiteX17" fmla="*/ 1060528 w 1146597"/>
                  <a:gd name="connsiteY17" fmla="*/ 775339 h 1250482"/>
                  <a:gd name="connsiteX18" fmla="*/ 1054412 w 1146597"/>
                  <a:gd name="connsiteY18" fmla="*/ 768612 h 1250482"/>
                  <a:gd name="connsiteX19" fmla="*/ 1040957 w 1146597"/>
                  <a:gd name="connsiteY19" fmla="*/ 753933 h 1250482"/>
                  <a:gd name="connsiteX20" fmla="*/ 1037287 w 1146597"/>
                  <a:gd name="connsiteY20" fmla="*/ 749958 h 1250482"/>
                  <a:gd name="connsiteX21" fmla="*/ 970010 w 1146597"/>
                  <a:gd name="connsiteY21" fmla="*/ 686045 h 1250482"/>
                  <a:gd name="connsiteX22" fmla="*/ 921999 w 1146597"/>
                  <a:gd name="connsiteY22" fmla="*/ 641398 h 1250482"/>
                  <a:gd name="connsiteX23" fmla="*/ 763594 w 1146597"/>
                  <a:gd name="connsiteY23" fmla="*/ 485439 h 1250482"/>
                  <a:gd name="connsiteX24" fmla="*/ 607023 w 1146597"/>
                  <a:gd name="connsiteY24" fmla="*/ 332538 h 1250482"/>
                  <a:gd name="connsiteX25" fmla="*/ 576443 w 1146597"/>
                  <a:gd name="connsiteY25" fmla="*/ 301957 h 1250482"/>
                  <a:gd name="connsiteX26" fmla="*/ 459932 w 1146597"/>
                  <a:gd name="connsiteY26" fmla="*/ 190951 h 1250482"/>
                  <a:gd name="connsiteX27" fmla="*/ 442501 w 1146597"/>
                  <a:gd name="connsiteY27" fmla="*/ 179637 h 1250482"/>
                  <a:gd name="connsiteX28" fmla="*/ 440360 w 1146597"/>
                  <a:gd name="connsiteY28" fmla="*/ 179637 h 1250482"/>
                  <a:gd name="connsiteX29" fmla="*/ 334248 w 1146597"/>
                  <a:gd name="connsiteY29" fmla="*/ 171991 h 1250482"/>
                  <a:gd name="connsiteX30" fmla="*/ 201529 w 1146597"/>
                  <a:gd name="connsiteY30" fmla="*/ 316942 h 1250482"/>
                  <a:gd name="connsiteX31" fmla="*/ 302445 w 1146597"/>
                  <a:gd name="connsiteY31" fmla="*/ 538343 h 1250482"/>
                  <a:gd name="connsiteX32" fmla="*/ 320486 w 1146597"/>
                  <a:gd name="connsiteY32" fmla="*/ 556385 h 1250482"/>
                  <a:gd name="connsiteX33" fmla="*/ 773073 w 1146597"/>
                  <a:gd name="connsiteY33" fmla="*/ 1025792 h 1250482"/>
                  <a:gd name="connsiteX34" fmla="*/ 840961 w 1146597"/>
                  <a:gd name="connsiteY34" fmla="*/ 1027015 h 1250482"/>
                  <a:gd name="connsiteX35" fmla="*/ 842183 w 1146597"/>
                  <a:gd name="connsiteY35" fmla="*/ 959126 h 1250482"/>
                  <a:gd name="connsiteX36" fmla="*/ 389598 w 1146597"/>
                  <a:gd name="connsiteY36" fmla="*/ 489720 h 1250482"/>
                  <a:gd name="connsiteX37" fmla="*/ 370332 w 1146597"/>
                  <a:gd name="connsiteY37" fmla="*/ 470149 h 1250482"/>
                  <a:gd name="connsiteX38" fmla="*/ 293882 w 1146597"/>
                  <a:gd name="connsiteY38" fmla="*/ 343852 h 1250482"/>
                  <a:gd name="connsiteX39" fmla="*/ 298774 w 1146597"/>
                  <a:gd name="connsiteY39" fmla="*/ 330397 h 1250482"/>
                  <a:gd name="connsiteX40" fmla="*/ 301833 w 1146597"/>
                  <a:gd name="connsiteY40" fmla="*/ 323670 h 1250482"/>
                  <a:gd name="connsiteX41" fmla="*/ 304584 w 1146597"/>
                  <a:gd name="connsiteY41" fmla="*/ 317859 h 1250482"/>
                  <a:gd name="connsiteX42" fmla="*/ 360240 w 1146597"/>
                  <a:gd name="connsiteY42" fmla="*/ 265567 h 1250482"/>
                  <a:gd name="connsiteX43" fmla="*/ 360240 w 1146597"/>
                  <a:gd name="connsiteY43" fmla="*/ 265567 h 1250482"/>
                  <a:gd name="connsiteX44" fmla="*/ 364522 w 1146597"/>
                  <a:gd name="connsiteY44" fmla="*/ 263732 h 1250482"/>
                  <a:gd name="connsiteX45" fmla="*/ 401525 w 1146597"/>
                  <a:gd name="connsiteY45" fmla="*/ 268319 h 1250482"/>
                  <a:gd name="connsiteX46" fmla="*/ 507637 w 1146597"/>
                  <a:gd name="connsiteY46" fmla="*/ 370457 h 1250482"/>
                  <a:gd name="connsiteX47" fmla="*/ 538217 w 1146597"/>
                  <a:gd name="connsiteY47" fmla="*/ 401038 h 1250482"/>
                  <a:gd name="connsiteX48" fmla="*/ 695400 w 1146597"/>
                  <a:gd name="connsiteY48" fmla="*/ 555467 h 1250482"/>
                  <a:gd name="connsiteX49" fmla="*/ 853194 w 1146597"/>
                  <a:gd name="connsiteY49" fmla="*/ 710509 h 1250482"/>
                  <a:gd name="connsiteX50" fmla="*/ 904568 w 1146597"/>
                  <a:gd name="connsiteY50" fmla="*/ 758520 h 1250482"/>
                  <a:gd name="connsiteX51" fmla="*/ 1016493 w 1146597"/>
                  <a:gd name="connsiteY51" fmla="*/ 1075331 h 1250482"/>
                  <a:gd name="connsiteX52" fmla="*/ 898147 w 1146597"/>
                  <a:gd name="connsiteY52" fmla="*/ 1156981 h 1250482"/>
                  <a:gd name="connsiteX53" fmla="*/ 836987 w 1146597"/>
                  <a:gd name="connsiteY53" fmla="*/ 1148418 h 1250482"/>
                  <a:gd name="connsiteX54" fmla="*/ 836987 w 1146597"/>
                  <a:gd name="connsiteY54" fmla="*/ 1148418 h 1250482"/>
                  <a:gd name="connsiteX55" fmla="*/ 787447 w 1146597"/>
                  <a:gd name="connsiteY55" fmla="*/ 1113251 h 1250482"/>
                  <a:gd name="connsiteX56" fmla="*/ 787447 w 1146597"/>
                  <a:gd name="connsiteY56" fmla="*/ 1111722 h 1250482"/>
                  <a:gd name="connsiteX57" fmla="*/ 770016 w 1146597"/>
                  <a:gd name="connsiteY57" fmla="*/ 1093680 h 1250482"/>
                  <a:gd name="connsiteX58" fmla="*/ 581337 w 1146597"/>
                  <a:gd name="connsiteY58" fmla="*/ 905000 h 1250482"/>
                  <a:gd name="connsiteX59" fmla="*/ 487149 w 1146597"/>
                  <a:gd name="connsiteY59" fmla="*/ 813259 h 1250482"/>
                  <a:gd name="connsiteX60" fmla="*/ 150766 w 1146597"/>
                  <a:gd name="connsiteY60" fmla="*/ 443850 h 1250482"/>
                  <a:gd name="connsiteX61" fmla="*/ 202753 w 1146597"/>
                  <a:gd name="connsiteY61" fmla="*/ 148751 h 1250482"/>
                  <a:gd name="connsiteX62" fmla="*/ 227829 w 1146597"/>
                  <a:gd name="connsiteY62" fmla="*/ 130708 h 1250482"/>
                  <a:gd name="connsiteX63" fmla="*/ 234556 w 1146597"/>
                  <a:gd name="connsiteY63" fmla="*/ 126733 h 1250482"/>
                  <a:gd name="connsiteX64" fmla="*/ 254738 w 1146597"/>
                  <a:gd name="connsiteY64" fmla="*/ 115724 h 1250482"/>
                  <a:gd name="connsiteX65" fmla="*/ 259020 w 1146597"/>
                  <a:gd name="connsiteY65" fmla="*/ 113583 h 1250482"/>
                  <a:gd name="connsiteX66" fmla="*/ 280120 w 1146597"/>
                  <a:gd name="connsiteY66" fmla="*/ 105327 h 1250482"/>
                  <a:gd name="connsiteX67" fmla="*/ 290518 w 1146597"/>
                  <a:gd name="connsiteY67" fmla="*/ 102269 h 1250482"/>
                  <a:gd name="connsiteX68" fmla="*/ 300608 w 1146597"/>
                  <a:gd name="connsiteY68" fmla="*/ 100128 h 1250482"/>
                  <a:gd name="connsiteX69" fmla="*/ 343422 w 1146597"/>
                  <a:gd name="connsiteY69" fmla="*/ 96458 h 1250482"/>
                  <a:gd name="connsiteX70" fmla="*/ 343422 w 1146597"/>
                  <a:gd name="connsiteY70" fmla="*/ 96458 h 1250482"/>
                  <a:gd name="connsiteX71" fmla="*/ 485620 w 1146597"/>
                  <a:gd name="connsiteY71" fmla="*/ 167405 h 1250482"/>
                  <a:gd name="connsiteX72" fmla="*/ 1050743 w 1146597"/>
                  <a:gd name="connsiteY72" fmla="*/ 731915 h 1250482"/>
                  <a:gd name="connsiteX73" fmla="*/ 1103340 w 1146597"/>
                  <a:gd name="connsiteY73" fmla="*/ 742007 h 1250482"/>
                  <a:gd name="connsiteX74" fmla="*/ 1103340 w 1146597"/>
                  <a:gd name="connsiteY74" fmla="*/ 742007 h 1250482"/>
                  <a:gd name="connsiteX75" fmla="*/ 1118018 w 1146597"/>
                  <a:gd name="connsiteY75" fmla="*/ 731915 h 1250482"/>
                  <a:gd name="connsiteX76" fmla="*/ 1118018 w 1146597"/>
                  <a:gd name="connsiteY76" fmla="*/ 664027 h 1250482"/>
                  <a:gd name="connsiteX77" fmla="*/ 555342 w 1146597"/>
                  <a:gd name="connsiteY77" fmla="*/ 101963 h 1250482"/>
                  <a:gd name="connsiteX78" fmla="*/ 541277 w 1146597"/>
                  <a:gd name="connsiteY78" fmla="*/ 87284 h 1250482"/>
                  <a:gd name="connsiteX79" fmla="*/ 536077 w 1146597"/>
                  <a:gd name="connsiteY79" fmla="*/ 82085 h 1250482"/>
                  <a:gd name="connsiteX80" fmla="*/ 524456 w 1146597"/>
                  <a:gd name="connsiteY80" fmla="*/ 71688 h 1250482"/>
                  <a:gd name="connsiteX81" fmla="*/ 518035 w 1146597"/>
                  <a:gd name="connsiteY81" fmla="*/ 66795 h 1250482"/>
                  <a:gd name="connsiteX82" fmla="*/ 503968 w 1146597"/>
                  <a:gd name="connsiteY82" fmla="*/ 56093 h 1250482"/>
                  <a:gd name="connsiteX83" fmla="*/ 498157 w 1146597"/>
                  <a:gd name="connsiteY83" fmla="*/ 51811 h 1250482"/>
                  <a:gd name="connsiteX84" fmla="*/ 480116 w 1146597"/>
                  <a:gd name="connsiteY84" fmla="*/ 40802 h 1250482"/>
                  <a:gd name="connsiteX85" fmla="*/ 475528 w 1146597"/>
                  <a:gd name="connsiteY85" fmla="*/ 38050 h 1250482"/>
                  <a:gd name="connsiteX86" fmla="*/ 451065 w 1146597"/>
                  <a:gd name="connsiteY86" fmla="*/ 25512 h 1250482"/>
                  <a:gd name="connsiteX87" fmla="*/ 451065 w 1146597"/>
                  <a:gd name="connsiteY87" fmla="*/ 25512 h 1250482"/>
                  <a:gd name="connsiteX88" fmla="*/ 359324 w 1146597"/>
                  <a:gd name="connsiteY88" fmla="*/ 742 h 1250482"/>
                  <a:gd name="connsiteX89" fmla="*/ 359324 w 1146597"/>
                  <a:gd name="connsiteY89" fmla="*/ 742 h 1250482"/>
                  <a:gd name="connsiteX90" fmla="*/ 142509 w 1146597"/>
                  <a:gd name="connsiteY90" fmla="*/ 73523 h 1250482"/>
                  <a:gd name="connsiteX91" fmla="*/ 72787 w 1146597"/>
                  <a:gd name="connsiteY91" fmla="*/ 501646 h 1250482"/>
                  <a:gd name="connsiteX92" fmla="*/ 417733 w 1146597"/>
                  <a:gd name="connsiteY92" fmla="*/ 882982 h 1250482"/>
                  <a:gd name="connsiteX93" fmla="*/ 513141 w 1146597"/>
                  <a:gd name="connsiteY93" fmla="*/ 974723 h 1250482"/>
                  <a:gd name="connsiteX94" fmla="*/ 696623 w 1146597"/>
                  <a:gd name="connsiteY94" fmla="*/ 1158204 h 1250482"/>
                  <a:gd name="connsiteX95" fmla="*/ 849524 w 1146597"/>
                  <a:gd name="connsiteY95" fmla="*/ 1249945 h 1250482"/>
                  <a:gd name="connsiteX96" fmla="*/ 861757 w 1146597"/>
                  <a:gd name="connsiteY96" fmla="*/ 1249945 h 1250482"/>
                  <a:gd name="connsiteX97" fmla="*/ 873684 w 1146597"/>
                  <a:gd name="connsiteY97" fmla="*/ 1249945 h 1250482"/>
                  <a:gd name="connsiteX98" fmla="*/ 904264 w 1146597"/>
                  <a:gd name="connsiteY98" fmla="*/ 1249945 h 1250482"/>
                  <a:gd name="connsiteX99" fmla="*/ 1090498 w 1146597"/>
                  <a:gd name="connsiteY99" fmla="*/ 1133434 h 1250482"/>
                  <a:gd name="connsiteX100" fmla="*/ 1097225 w 1146597"/>
                  <a:gd name="connsiteY100" fmla="*/ 1122731 h 1250482"/>
                  <a:gd name="connsiteX101" fmla="*/ 1116185 w 1146597"/>
                  <a:gd name="connsiteY101" fmla="*/ 1087258 h 1250482"/>
                  <a:gd name="connsiteX102" fmla="*/ 1120466 w 1146597"/>
                  <a:gd name="connsiteY102" fmla="*/ 1077167 h 1250482"/>
                  <a:gd name="connsiteX103" fmla="*/ 1132699 w 1146597"/>
                  <a:gd name="connsiteY103" fmla="*/ 1054537 h 12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146597" h="1250482">
                    <a:moveTo>
                      <a:pt x="1132697" y="1054537"/>
                    </a:moveTo>
                    <a:cubicBezTo>
                      <a:pt x="1134226" y="1050561"/>
                      <a:pt x="1135144" y="1046892"/>
                      <a:pt x="1136367" y="1043223"/>
                    </a:cubicBezTo>
                    <a:cubicBezTo>
                      <a:pt x="1137591" y="1039553"/>
                      <a:pt x="1140342" y="1028238"/>
                      <a:pt x="1141871" y="1020899"/>
                    </a:cubicBezTo>
                    <a:cubicBezTo>
                      <a:pt x="1143402" y="1013560"/>
                      <a:pt x="1141871" y="1013865"/>
                      <a:pt x="1143706" y="1010501"/>
                    </a:cubicBezTo>
                    <a:cubicBezTo>
                      <a:pt x="1145057" y="1002812"/>
                      <a:pt x="1145975" y="995053"/>
                      <a:pt x="1146459" y="987261"/>
                    </a:cubicBezTo>
                    <a:cubicBezTo>
                      <a:pt x="1146459" y="984814"/>
                      <a:pt x="1146459" y="982062"/>
                      <a:pt x="1146459" y="979309"/>
                    </a:cubicBezTo>
                    <a:cubicBezTo>
                      <a:pt x="1147144" y="959482"/>
                      <a:pt x="1145294" y="939648"/>
                      <a:pt x="1140955" y="920290"/>
                    </a:cubicBezTo>
                    <a:cubicBezTo>
                      <a:pt x="1140303" y="918497"/>
                      <a:pt x="1139792" y="916657"/>
                      <a:pt x="1139426" y="914786"/>
                    </a:cubicBezTo>
                    <a:cubicBezTo>
                      <a:pt x="1137604" y="907324"/>
                      <a:pt x="1135359" y="899973"/>
                      <a:pt x="1132699" y="892768"/>
                    </a:cubicBezTo>
                    <a:cubicBezTo>
                      <a:pt x="1132697" y="890015"/>
                      <a:pt x="1130863" y="887263"/>
                      <a:pt x="1129640" y="884511"/>
                    </a:cubicBezTo>
                    <a:cubicBezTo>
                      <a:pt x="1128416" y="881759"/>
                      <a:pt x="1124746" y="872585"/>
                      <a:pt x="1121995" y="866774"/>
                    </a:cubicBezTo>
                    <a:cubicBezTo>
                      <a:pt x="1119242" y="860964"/>
                      <a:pt x="1119242" y="860658"/>
                      <a:pt x="1117713" y="857906"/>
                    </a:cubicBezTo>
                    <a:cubicBezTo>
                      <a:pt x="1116185" y="855154"/>
                      <a:pt x="1111903" y="846897"/>
                      <a:pt x="1108846" y="841698"/>
                    </a:cubicBezTo>
                    <a:lnTo>
                      <a:pt x="1103646" y="832830"/>
                    </a:lnTo>
                    <a:lnTo>
                      <a:pt x="1093250" y="817235"/>
                    </a:lnTo>
                    <a:lnTo>
                      <a:pt x="1087745" y="809283"/>
                    </a:lnTo>
                    <a:cubicBezTo>
                      <a:pt x="1082545" y="802250"/>
                      <a:pt x="1077347" y="795522"/>
                      <a:pt x="1071843" y="788795"/>
                    </a:cubicBezTo>
                    <a:lnTo>
                      <a:pt x="1060528" y="775339"/>
                    </a:lnTo>
                    <a:lnTo>
                      <a:pt x="1054412" y="768612"/>
                    </a:lnTo>
                    <a:lnTo>
                      <a:pt x="1040957" y="753933"/>
                    </a:lnTo>
                    <a:lnTo>
                      <a:pt x="1037287" y="749958"/>
                    </a:lnTo>
                    <a:cubicBezTo>
                      <a:pt x="1014352" y="726717"/>
                      <a:pt x="991111" y="705311"/>
                      <a:pt x="970010" y="686045"/>
                    </a:cubicBezTo>
                    <a:cubicBezTo>
                      <a:pt x="948910" y="666779"/>
                      <a:pt x="936373" y="655465"/>
                      <a:pt x="921999" y="641398"/>
                    </a:cubicBezTo>
                    <a:cubicBezTo>
                      <a:pt x="870014" y="589106"/>
                      <a:pt x="816803" y="537425"/>
                      <a:pt x="763594" y="485439"/>
                    </a:cubicBezTo>
                    <a:cubicBezTo>
                      <a:pt x="710384" y="433453"/>
                      <a:pt x="658398" y="383301"/>
                      <a:pt x="607023" y="332538"/>
                    </a:cubicBezTo>
                    <a:lnTo>
                      <a:pt x="576443" y="301957"/>
                    </a:lnTo>
                    <a:cubicBezTo>
                      <a:pt x="539877" y="262643"/>
                      <a:pt x="500968" y="225573"/>
                      <a:pt x="459932" y="190951"/>
                    </a:cubicBezTo>
                    <a:cubicBezTo>
                      <a:pt x="454432" y="186723"/>
                      <a:pt x="448603" y="182940"/>
                      <a:pt x="442501" y="179637"/>
                    </a:cubicBezTo>
                    <a:lnTo>
                      <a:pt x="440360" y="179637"/>
                    </a:lnTo>
                    <a:cubicBezTo>
                      <a:pt x="407561" y="162548"/>
                      <a:pt x="369156" y="159781"/>
                      <a:pt x="334248" y="171991"/>
                    </a:cubicBezTo>
                    <a:cubicBezTo>
                      <a:pt x="269364" y="196290"/>
                      <a:pt x="220027" y="250173"/>
                      <a:pt x="201529" y="316942"/>
                    </a:cubicBezTo>
                    <a:cubicBezTo>
                      <a:pt x="174314" y="411129"/>
                      <a:pt x="251375" y="487580"/>
                      <a:pt x="302445" y="538343"/>
                    </a:cubicBezTo>
                    <a:cubicBezTo>
                      <a:pt x="308866" y="544765"/>
                      <a:pt x="314982" y="550575"/>
                      <a:pt x="320486" y="556385"/>
                    </a:cubicBezTo>
                    <a:lnTo>
                      <a:pt x="773073" y="1025792"/>
                    </a:lnTo>
                    <a:cubicBezTo>
                      <a:pt x="791482" y="1044876"/>
                      <a:pt x="821878" y="1045424"/>
                      <a:pt x="840961" y="1027015"/>
                    </a:cubicBezTo>
                    <a:cubicBezTo>
                      <a:pt x="860045" y="1008606"/>
                      <a:pt x="860592" y="978211"/>
                      <a:pt x="842183" y="959126"/>
                    </a:cubicBezTo>
                    <a:lnTo>
                      <a:pt x="389598" y="489720"/>
                    </a:lnTo>
                    <a:lnTo>
                      <a:pt x="370332" y="470149"/>
                    </a:lnTo>
                    <a:cubicBezTo>
                      <a:pt x="333330" y="433453"/>
                      <a:pt x="282567" y="382995"/>
                      <a:pt x="293882" y="343852"/>
                    </a:cubicBezTo>
                    <a:cubicBezTo>
                      <a:pt x="295192" y="339257"/>
                      <a:pt x="296827" y="334760"/>
                      <a:pt x="298774" y="330397"/>
                    </a:cubicBezTo>
                    <a:cubicBezTo>
                      <a:pt x="298774" y="327951"/>
                      <a:pt x="300915" y="325810"/>
                      <a:pt x="301833" y="323670"/>
                    </a:cubicBezTo>
                    <a:lnTo>
                      <a:pt x="304584" y="317859"/>
                    </a:lnTo>
                    <a:cubicBezTo>
                      <a:pt x="316677" y="294627"/>
                      <a:pt x="336299" y="276189"/>
                      <a:pt x="360240" y="265567"/>
                    </a:cubicBezTo>
                    <a:lnTo>
                      <a:pt x="360240" y="265567"/>
                    </a:lnTo>
                    <a:lnTo>
                      <a:pt x="364522" y="263732"/>
                    </a:lnTo>
                    <a:cubicBezTo>
                      <a:pt x="376790" y="258546"/>
                      <a:pt x="390893" y="260295"/>
                      <a:pt x="401525" y="268319"/>
                    </a:cubicBezTo>
                    <a:cubicBezTo>
                      <a:pt x="438755" y="300379"/>
                      <a:pt x="474181" y="334477"/>
                      <a:pt x="507637" y="370457"/>
                    </a:cubicBezTo>
                    <a:cubicBezTo>
                      <a:pt x="519258" y="382384"/>
                      <a:pt x="529656" y="393393"/>
                      <a:pt x="538217" y="401038"/>
                    </a:cubicBezTo>
                    <a:cubicBezTo>
                      <a:pt x="589898" y="452718"/>
                      <a:pt x="642497" y="504093"/>
                      <a:pt x="695400" y="555467"/>
                    </a:cubicBezTo>
                    <a:cubicBezTo>
                      <a:pt x="748304" y="606842"/>
                      <a:pt x="801513" y="658829"/>
                      <a:pt x="853194" y="710509"/>
                    </a:cubicBezTo>
                    <a:cubicBezTo>
                      <a:pt x="868790" y="726105"/>
                      <a:pt x="886221" y="741090"/>
                      <a:pt x="904568" y="758520"/>
                    </a:cubicBezTo>
                    <a:cubicBezTo>
                      <a:pt x="1023220" y="866163"/>
                      <a:pt x="1095084" y="946283"/>
                      <a:pt x="1016493" y="1075331"/>
                    </a:cubicBezTo>
                    <a:cubicBezTo>
                      <a:pt x="992341" y="1119880"/>
                      <a:pt x="948369" y="1150218"/>
                      <a:pt x="898147" y="1156981"/>
                    </a:cubicBezTo>
                    <a:cubicBezTo>
                      <a:pt x="877368" y="1159094"/>
                      <a:pt x="856387" y="1156157"/>
                      <a:pt x="836987" y="1148418"/>
                    </a:cubicBezTo>
                    <a:lnTo>
                      <a:pt x="836987" y="1148418"/>
                    </a:lnTo>
                    <a:cubicBezTo>
                      <a:pt x="818462" y="1139824"/>
                      <a:pt x="801672" y="1127904"/>
                      <a:pt x="787447" y="1113251"/>
                    </a:cubicBezTo>
                    <a:lnTo>
                      <a:pt x="787447" y="1111722"/>
                    </a:lnTo>
                    <a:lnTo>
                      <a:pt x="770016" y="1093680"/>
                    </a:lnTo>
                    <a:cubicBezTo>
                      <a:pt x="708856" y="1027932"/>
                      <a:pt x="644636" y="965243"/>
                      <a:pt x="581337" y="905000"/>
                    </a:cubicBezTo>
                    <a:cubicBezTo>
                      <a:pt x="550756" y="874419"/>
                      <a:pt x="518035" y="843839"/>
                      <a:pt x="487149" y="813259"/>
                    </a:cubicBezTo>
                    <a:cubicBezTo>
                      <a:pt x="365418" y="699224"/>
                      <a:pt x="252935" y="575699"/>
                      <a:pt x="150766" y="443850"/>
                    </a:cubicBezTo>
                    <a:cubicBezTo>
                      <a:pt x="91441" y="363118"/>
                      <a:pt x="46487" y="273824"/>
                      <a:pt x="202753" y="148751"/>
                    </a:cubicBezTo>
                    <a:cubicBezTo>
                      <a:pt x="210796" y="142309"/>
                      <a:pt x="219165" y="136287"/>
                      <a:pt x="227829" y="130708"/>
                    </a:cubicBezTo>
                    <a:lnTo>
                      <a:pt x="234556" y="126733"/>
                    </a:lnTo>
                    <a:cubicBezTo>
                      <a:pt x="241018" y="122596"/>
                      <a:pt x="247763" y="118917"/>
                      <a:pt x="254738" y="115724"/>
                    </a:cubicBezTo>
                    <a:lnTo>
                      <a:pt x="259020" y="113583"/>
                    </a:lnTo>
                    <a:cubicBezTo>
                      <a:pt x="266359" y="110219"/>
                      <a:pt x="273087" y="107773"/>
                      <a:pt x="280120" y="105327"/>
                    </a:cubicBezTo>
                    <a:lnTo>
                      <a:pt x="290518" y="102269"/>
                    </a:lnTo>
                    <a:lnTo>
                      <a:pt x="300608" y="100128"/>
                    </a:lnTo>
                    <a:cubicBezTo>
                      <a:pt x="314674" y="97150"/>
                      <a:pt x="329053" y="95917"/>
                      <a:pt x="343422" y="96458"/>
                    </a:cubicBezTo>
                    <a:lnTo>
                      <a:pt x="343422" y="96458"/>
                    </a:lnTo>
                    <a:cubicBezTo>
                      <a:pt x="398109" y="101198"/>
                      <a:pt x="448946" y="126562"/>
                      <a:pt x="485620" y="167405"/>
                    </a:cubicBezTo>
                    <a:lnTo>
                      <a:pt x="1050743" y="731915"/>
                    </a:lnTo>
                    <a:cubicBezTo>
                      <a:pt x="1064470" y="745892"/>
                      <a:pt x="1085416" y="749911"/>
                      <a:pt x="1103340" y="742007"/>
                    </a:cubicBezTo>
                    <a:lnTo>
                      <a:pt x="1103340" y="742007"/>
                    </a:lnTo>
                    <a:cubicBezTo>
                      <a:pt x="1108773" y="739507"/>
                      <a:pt x="1113738" y="736094"/>
                      <a:pt x="1118018" y="731915"/>
                    </a:cubicBezTo>
                    <a:cubicBezTo>
                      <a:pt x="1136593" y="713098"/>
                      <a:pt x="1136593" y="682845"/>
                      <a:pt x="1118018" y="664027"/>
                    </a:cubicBezTo>
                    <a:lnTo>
                      <a:pt x="555342" y="101963"/>
                    </a:lnTo>
                    <a:cubicBezTo>
                      <a:pt x="551061" y="97070"/>
                      <a:pt x="546475" y="92177"/>
                      <a:pt x="541277" y="87284"/>
                    </a:cubicBezTo>
                    <a:lnTo>
                      <a:pt x="536077" y="82085"/>
                    </a:lnTo>
                    <a:lnTo>
                      <a:pt x="524456" y="71688"/>
                    </a:lnTo>
                    <a:lnTo>
                      <a:pt x="518035" y="66795"/>
                    </a:lnTo>
                    <a:cubicBezTo>
                      <a:pt x="513448" y="63126"/>
                      <a:pt x="508862" y="59456"/>
                      <a:pt x="503968" y="56093"/>
                    </a:cubicBezTo>
                    <a:lnTo>
                      <a:pt x="498157" y="51811"/>
                    </a:lnTo>
                    <a:cubicBezTo>
                      <a:pt x="492347" y="48141"/>
                      <a:pt x="486231" y="44166"/>
                      <a:pt x="480116" y="40802"/>
                    </a:cubicBezTo>
                    <a:lnTo>
                      <a:pt x="475528" y="38050"/>
                    </a:lnTo>
                    <a:cubicBezTo>
                      <a:pt x="467883" y="33769"/>
                      <a:pt x="459626" y="29487"/>
                      <a:pt x="451065" y="25512"/>
                    </a:cubicBezTo>
                    <a:lnTo>
                      <a:pt x="451065" y="25512"/>
                    </a:lnTo>
                    <a:cubicBezTo>
                      <a:pt x="422091" y="12163"/>
                      <a:pt x="391078" y="3790"/>
                      <a:pt x="359324" y="742"/>
                    </a:cubicBezTo>
                    <a:lnTo>
                      <a:pt x="359324" y="742"/>
                    </a:lnTo>
                    <a:cubicBezTo>
                      <a:pt x="280243" y="-4851"/>
                      <a:pt x="202199" y="21347"/>
                      <a:pt x="142509" y="73523"/>
                    </a:cubicBezTo>
                    <a:cubicBezTo>
                      <a:pt x="-99074" y="266484"/>
                      <a:pt x="30280" y="442932"/>
                      <a:pt x="72787" y="501646"/>
                    </a:cubicBezTo>
                    <a:cubicBezTo>
                      <a:pt x="177535" y="637654"/>
                      <a:pt x="292876" y="765163"/>
                      <a:pt x="417733" y="882982"/>
                    </a:cubicBezTo>
                    <a:cubicBezTo>
                      <a:pt x="448312" y="913562"/>
                      <a:pt x="481033" y="944142"/>
                      <a:pt x="513141" y="974723"/>
                    </a:cubicBezTo>
                    <a:cubicBezTo>
                      <a:pt x="574302" y="1034048"/>
                      <a:pt x="639438" y="1097044"/>
                      <a:pt x="696623" y="1158204"/>
                    </a:cubicBezTo>
                    <a:cubicBezTo>
                      <a:pt x="734835" y="1206249"/>
                      <a:pt x="789149" y="1238836"/>
                      <a:pt x="849524" y="1249945"/>
                    </a:cubicBezTo>
                    <a:lnTo>
                      <a:pt x="861757" y="1249945"/>
                    </a:lnTo>
                    <a:lnTo>
                      <a:pt x="873684" y="1249945"/>
                    </a:lnTo>
                    <a:cubicBezTo>
                      <a:pt x="883865" y="1250661"/>
                      <a:pt x="894082" y="1250661"/>
                      <a:pt x="904264" y="1249945"/>
                    </a:cubicBezTo>
                    <a:cubicBezTo>
                      <a:pt x="980987" y="1241902"/>
                      <a:pt x="1049707" y="1198910"/>
                      <a:pt x="1090498" y="1133434"/>
                    </a:cubicBezTo>
                    <a:lnTo>
                      <a:pt x="1097225" y="1122731"/>
                    </a:lnTo>
                    <a:cubicBezTo>
                      <a:pt x="1104189" y="1111262"/>
                      <a:pt x="1110518" y="1099420"/>
                      <a:pt x="1116185" y="1087258"/>
                    </a:cubicBezTo>
                    <a:lnTo>
                      <a:pt x="1120466" y="1077167"/>
                    </a:lnTo>
                    <a:cubicBezTo>
                      <a:pt x="1124985" y="1069870"/>
                      <a:pt x="1129069" y="1062314"/>
                      <a:pt x="1132699" y="1054537"/>
                    </a:cubicBezTo>
                    <a:close/>
                  </a:path>
                </a:pathLst>
              </a:custGeom>
              <a:solidFill>
                <a:srgbClr val="65BFFF">
                  <a:alpha val="20000"/>
                </a:srgbClr>
              </a:solidFill>
              <a:ln w="30569"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FE060A00-6035-47D3-A23A-570C1A3112B0}"/>
                  </a:ext>
                </a:extLst>
              </p:cNvPr>
              <p:cNvSpPr/>
              <p:nvPr/>
            </p:nvSpPr>
            <p:spPr>
              <a:xfrm>
                <a:off x="19894987" y="4046932"/>
                <a:ext cx="1148949" cy="1254844"/>
              </a:xfrm>
              <a:custGeom>
                <a:avLst/>
                <a:gdLst>
                  <a:gd name="connsiteX0" fmla="*/ 1094829 w 1148949"/>
                  <a:gd name="connsiteY0" fmla="*/ 1136494 h 1254844"/>
                  <a:gd name="connsiteX1" fmla="*/ 1101557 w 1148949"/>
                  <a:gd name="connsiteY1" fmla="*/ 1125791 h 1254844"/>
                  <a:gd name="connsiteX2" fmla="*/ 971897 w 1148949"/>
                  <a:gd name="connsiteY2" fmla="*/ 687576 h 1254844"/>
                  <a:gd name="connsiteX3" fmla="*/ 924190 w 1148949"/>
                  <a:gd name="connsiteY3" fmla="*/ 642929 h 1254844"/>
                  <a:gd name="connsiteX4" fmla="*/ 765481 w 1148949"/>
                  <a:gd name="connsiteY4" fmla="*/ 486970 h 1254844"/>
                  <a:gd name="connsiteX5" fmla="*/ 609214 w 1148949"/>
                  <a:gd name="connsiteY5" fmla="*/ 334068 h 1254844"/>
                  <a:gd name="connsiteX6" fmla="*/ 578634 w 1148949"/>
                  <a:gd name="connsiteY6" fmla="*/ 303488 h 1254844"/>
                  <a:gd name="connsiteX7" fmla="*/ 462124 w 1148949"/>
                  <a:gd name="connsiteY7" fmla="*/ 192482 h 1254844"/>
                  <a:gd name="connsiteX8" fmla="*/ 336439 w 1148949"/>
                  <a:gd name="connsiteY8" fmla="*/ 172299 h 1254844"/>
                  <a:gd name="connsiteX9" fmla="*/ 203720 w 1148949"/>
                  <a:gd name="connsiteY9" fmla="*/ 317249 h 1254844"/>
                  <a:gd name="connsiteX10" fmla="*/ 304636 w 1148949"/>
                  <a:gd name="connsiteY10" fmla="*/ 538650 h 1254844"/>
                  <a:gd name="connsiteX11" fmla="*/ 322678 w 1148949"/>
                  <a:gd name="connsiteY11" fmla="*/ 556693 h 1254844"/>
                  <a:gd name="connsiteX12" fmla="*/ 774961 w 1148949"/>
                  <a:gd name="connsiteY12" fmla="*/ 1026099 h 1254844"/>
                  <a:gd name="connsiteX13" fmla="*/ 843001 w 1148949"/>
                  <a:gd name="connsiteY13" fmla="*/ 1027475 h 1254844"/>
                  <a:gd name="connsiteX14" fmla="*/ 844377 w 1148949"/>
                  <a:gd name="connsiteY14" fmla="*/ 959434 h 1254844"/>
                  <a:gd name="connsiteX15" fmla="*/ 391789 w 1148949"/>
                  <a:gd name="connsiteY15" fmla="*/ 490028 h 1254844"/>
                  <a:gd name="connsiteX16" fmla="*/ 372218 w 1148949"/>
                  <a:gd name="connsiteY16" fmla="*/ 470457 h 1254844"/>
                  <a:gd name="connsiteX17" fmla="*/ 296073 w 1148949"/>
                  <a:gd name="connsiteY17" fmla="*/ 344160 h 1254844"/>
                  <a:gd name="connsiteX18" fmla="*/ 366101 w 1148949"/>
                  <a:gd name="connsiteY18" fmla="*/ 263734 h 1254844"/>
                  <a:gd name="connsiteX19" fmla="*/ 403104 w 1148949"/>
                  <a:gd name="connsiteY19" fmla="*/ 268321 h 1254844"/>
                  <a:gd name="connsiteX20" fmla="*/ 509523 w 1148949"/>
                  <a:gd name="connsiteY20" fmla="*/ 370459 h 1254844"/>
                  <a:gd name="connsiteX21" fmla="*/ 540103 w 1148949"/>
                  <a:gd name="connsiteY21" fmla="*/ 401039 h 1254844"/>
                  <a:gd name="connsiteX22" fmla="*/ 697592 w 1148949"/>
                  <a:gd name="connsiteY22" fmla="*/ 555470 h 1254844"/>
                  <a:gd name="connsiteX23" fmla="*/ 855081 w 1148949"/>
                  <a:gd name="connsiteY23" fmla="*/ 710511 h 1254844"/>
                  <a:gd name="connsiteX24" fmla="*/ 906455 w 1148949"/>
                  <a:gd name="connsiteY24" fmla="*/ 758522 h 1254844"/>
                  <a:gd name="connsiteX25" fmla="*/ 1018684 w 1148949"/>
                  <a:gd name="connsiteY25" fmla="*/ 1075334 h 1254844"/>
                  <a:gd name="connsiteX26" fmla="*/ 900339 w 1148949"/>
                  <a:gd name="connsiteY26" fmla="*/ 1156983 h 1254844"/>
                  <a:gd name="connsiteX27" fmla="*/ 769150 w 1148949"/>
                  <a:gd name="connsiteY27" fmla="*/ 1093681 h 1254844"/>
                  <a:gd name="connsiteX28" fmla="*/ 580163 w 1148949"/>
                  <a:gd name="connsiteY28" fmla="*/ 905001 h 1254844"/>
                  <a:gd name="connsiteX29" fmla="*/ 486283 w 1148949"/>
                  <a:gd name="connsiteY29" fmla="*/ 813261 h 1254844"/>
                  <a:gd name="connsiteX30" fmla="*/ 149901 w 1148949"/>
                  <a:gd name="connsiteY30" fmla="*/ 443851 h 1254844"/>
                  <a:gd name="connsiteX31" fmla="*/ 202192 w 1148949"/>
                  <a:gd name="connsiteY31" fmla="*/ 148752 h 1254844"/>
                  <a:gd name="connsiteX32" fmla="*/ 478735 w 1148949"/>
                  <a:gd name="connsiteY32" fmla="*/ 160191 h 1254844"/>
                  <a:gd name="connsiteX33" fmla="*/ 485059 w 1148949"/>
                  <a:gd name="connsiteY33" fmla="*/ 167406 h 1254844"/>
                  <a:gd name="connsiteX34" fmla="*/ 1049877 w 1148949"/>
                  <a:gd name="connsiteY34" fmla="*/ 731917 h 1254844"/>
                  <a:gd name="connsiteX35" fmla="*/ 1118070 w 1148949"/>
                  <a:gd name="connsiteY35" fmla="*/ 731917 h 1254844"/>
                  <a:gd name="connsiteX36" fmla="*/ 1118070 w 1148949"/>
                  <a:gd name="connsiteY36" fmla="*/ 664029 h 1254844"/>
                  <a:gd name="connsiteX37" fmla="*/ 555393 w 1148949"/>
                  <a:gd name="connsiteY37" fmla="*/ 101965 h 1254844"/>
                  <a:gd name="connsiteX38" fmla="*/ 147618 w 1148949"/>
                  <a:gd name="connsiteY38" fmla="*/ 68851 h 1254844"/>
                  <a:gd name="connsiteX39" fmla="*/ 142254 w 1148949"/>
                  <a:gd name="connsiteY39" fmla="*/ 73525 h 1254844"/>
                  <a:gd name="connsiteX40" fmla="*/ 72838 w 1148949"/>
                  <a:gd name="connsiteY40" fmla="*/ 501648 h 1254844"/>
                  <a:gd name="connsiteX41" fmla="*/ 419618 w 1148949"/>
                  <a:gd name="connsiteY41" fmla="*/ 884513 h 1254844"/>
                  <a:gd name="connsiteX42" fmla="*/ 514723 w 1148949"/>
                  <a:gd name="connsiteY42" fmla="*/ 976253 h 1254844"/>
                  <a:gd name="connsiteX43" fmla="*/ 698204 w 1148949"/>
                  <a:gd name="connsiteY43" fmla="*/ 1159735 h 1254844"/>
                  <a:gd name="connsiteX44" fmla="*/ 907984 w 1148949"/>
                  <a:gd name="connsiteY44" fmla="*/ 1253922 h 1254844"/>
                  <a:gd name="connsiteX45" fmla="*/ 1094829 w 1148949"/>
                  <a:gd name="connsiteY45" fmla="*/ 1136494 h 125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48949" h="1254844">
                    <a:moveTo>
                      <a:pt x="1094829" y="1136494"/>
                    </a:moveTo>
                    <a:lnTo>
                      <a:pt x="1101557" y="1125791"/>
                    </a:lnTo>
                    <a:cubicBezTo>
                      <a:pt x="1227548" y="919069"/>
                      <a:pt x="1073728" y="779623"/>
                      <a:pt x="971897" y="687576"/>
                    </a:cubicBezTo>
                    <a:cubicBezTo>
                      <a:pt x="955077" y="671980"/>
                      <a:pt x="938564" y="656996"/>
                      <a:pt x="924190" y="642929"/>
                    </a:cubicBezTo>
                    <a:cubicBezTo>
                      <a:pt x="872206" y="590637"/>
                      <a:pt x="818690" y="538956"/>
                      <a:pt x="765481" y="486970"/>
                    </a:cubicBezTo>
                    <a:cubicBezTo>
                      <a:pt x="712270" y="434983"/>
                      <a:pt x="660589" y="384832"/>
                      <a:pt x="609214" y="334068"/>
                    </a:cubicBezTo>
                    <a:lnTo>
                      <a:pt x="578634" y="303488"/>
                    </a:lnTo>
                    <a:cubicBezTo>
                      <a:pt x="542068" y="264173"/>
                      <a:pt x="503160" y="227104"/>
                      <a:pt x="462124" y="192482"/>
                    </a:cubicBezTo>
                    <a:cubicBezTo>
                      <a:pt x="426399" y="164791"/>
                      <a:pt x="379038" y="157185"/>
                      <a:pt x="336439" y="172299"/>
                    </a:cubicBezTo>
                    <a:cubicBezTo>
                      <a:pt x="271469" y="196469"/>
                      <a:pt x="222084" y="250405"/>
                      <a:pt x="203720" y="317249"/>
                    </a:cubicBezTo>
                    <a:cubicBezTo>
                      <a:pt x="176505" y="411436"/>
                      <a:pt x="253566" y="487887"/>
                      <a:pt x="304636" y="538650"/>
                    </a:cubicBezTo>
                    <a:cubicBezTo>
                      <a:pt x="311057" y="545072"/>
                      <a:pt x="317174" y="550882"/>
                      <a:pt x="322678" y="556693"/>
                    </a:cubicBezTo>
                    <a:lnTo>
                      <a:pt x="774961" y="1026099"/>
                    </a:lnTo>
                    <a:cubicBezTo>
                      <a:pt x="793370" y="1045268"/>
                      <a:pt x="823832" y="1045884"/>
                      <a:pt x="843001" y="1027475"/>
                    </a:cubicBezTo>
                    <a:cubicBezTo>
                      <a:pt x="862170" y="1009066"/>
                      <a:pt x="862786" y="978603"/>
                      <a:pt x="844377" y="959434"/>
                    </a:cubicBezTo>
                    <a:lnTo>
                      <a:pt x="391789" y="490028"/>
                    </a:lnTo>
                    <a:lnTo>
                      <a:pt x="372218" y="470457"/>
                    </a:lnTo>
                    <a:cubicBezTo>
                      <a:pt x="335217" y="433760"/>
                      <a:pt x="284759" y="383303"/>
                      <a:pt x="296073" y="344160"/>
                    </a:cubicBezTo>
                    <a:cubicBezTo>
                      <a:pt x="305887" y="308051"/>
                      <a:pt x="331687" y="278421"/>
                      <a:pt x="366101" y="263734"/>
                    </a:cubicBezTo>
                    <a:cubicBezTo>
                      <a:pt x="378369" y="258548"/>
                      <a:pt x="392473" y="260296"/>
                      <a:pt x="403104" y="268321"/>
                    </a:cubicBezTo>
                    <a:cubicBezTo>
                      <a:pt x="440510" y="300293"/>
                      <a:pt x="476042" y="334396"/>
                      <a:pt x="509523" y="370459"/>
                    </a:cubicBezTo>
                    <a:lnTo>
                      <a:pt x="540103" y="401039"/>
                    </a:lnTo>
                    <a:cubicBezTo>
                      <a:pt x="591783" y="452720"/>
                      <a:pt x="644689" y="504095"/>
                      <a:pt x="697592" y="555470"/>
                    </a:cubicBezTo>
                    <a:cubicBezTo>
                      <a:pt x="750495" y="606844"/>
                      <a:pt x="803400" y="658830"/>
                      <a:pt x="855081" y="710511"/>
                    </a:cubicBezTo>
                    <a:cubicBezTo>
                      <a:pt x="870675" y="726107"/>
                      <a:pt x="888412" y="741091"/>
                      <a:pt x="906455" y="758522"/>
                    </a:cubicBezTo>
                    <a:cubicBezTo>
                      <a:pt x="1025107" y="866164"/>
                      <a:pt x="1097276" y="946285"/>
                      <a:pt x="1018684" y="1075334"/>
                    </a:cubicBezTo>
                    <a:cubicBezTo>
                      <a:pt x="994495" y="1119848"/>
                      <a:pt x="950541" y="1150172"/>
                      <a:pt x="900339" y="1156983"/>
                    </a:cubicBezTo>
                    <a:cubicBezTo>
                      <a:pt x="841625" y="1161570"/>
                      <a:pt x="812574" y="1141081"/>
                      <a:pt x="769150" y="1093681"/>
                    </a:cubicBezTo>
                    <a:cubicBezTo>
                      <a:pt x="707990" y="1027934"/>
                      <a:pt x="643464" y="965245"/>
                      <a:pt x="580163" y="905001"/>
                    </a:cubicBezTo>
                    <a:cubicBezTo>
                      <a:pt x="549583" y="874421"/>
                      <a:pt x="516863" y="843841"/>
                      <a:pt x="486283" y="813261"/>
                    </a:cubicBezTo>
                    <a:cubicBezTo>
                      <a:pt x="364483" y="699293"/>
                      <a:pt x="251996" y="575762"/>
                      <a:pt x="149901" y="443851"/>
                    </a:cubicBezTo>
                    <a:cubicBezTo>
                      <a:pt x="90879" y="363120"/>
                      <a:pt x="45927" y="273825"/>
                      <a:pt x="202192" y="148752"/>
                    </a:cubicBezTo>
                    <a:cubicBezTo>
                      <a:pt x="281716" y="75545"/>
                      <a:pt x="405528" y="80666"/>
                      <a:pt x="478735" y="160191"/>
                    </a:cubicBezTo>
                    <a:cubicBezTo>
                      <a:pt x="480902" y="162544"/>
                      <a:pt x="483009" y="164950"/>
                      <a:pt x="485059" y="167406"/>
                    </a:cubicBezTo>
                    <a:lnTo>
                      <a:pt x="1049877" y="731917"/>
                    </a:lnTo>
                    <a:cubicBezTo>
                      <a:pt x="1068799" y="750530"/>
                      <a:pt x="1099150" y="750530"/>
                      <a:pt x="1118070" y="731917"/>
                    </a:cubicBezTo>
                    <a:cubicBezTo>
                      <a:pt x="1136813" y="713169"/>
                      <a:pt x="1136813" y="682777"/>
                      <a:pt x="1118070" y="664029"/>
                    </a:cubicBezTo>
                    <a:lnTo>
                      <a:pt x="555393" y="101965"/>
                    </a:lnTo>
                    <a:cubicBezTo>
                      <a:pt x="451933" y="-19783"/>
                      <a:pt x="269366" y="-34609"/>
                      <a:pt x="147618" y="68851"/>
                    </a:cubicBezTo>
                    <a:cubicBezTo>
                      <a:pt x="145811" y="70387"/>
                      <a:pt x="144021" y="71945"/>
                      <a:pt x="142254" y="73525"/>
                    </a:cubicBezTo>
                    <a:cubicBezTo>
                      <a:pt x="-99023" y="266486"/>
                      <a:pt x="30331" y="442934"/>
                      <a:pt x="72838" y="501648"/>
                    </a:cubicBezTo>
                    <a:cubicBezTo>
                      <a:pt x="178019" y="638327"/>
                      <a:pt x="293985" y="766358"/>
                      <a:pt x="419618" y="884513"/>
                    </a:cubicBezTo>
                    <a:cubicBezTo>
                      <a:pt x="450197" y="915093"/>
                      <a:pt x="482918" y="945673"/>
                      <a:pt x="514723" y="976253"/>
                    </a:cubicBezTo>
                    <a:cubicBezTo>
                      <a:pt x="575883" y="1035579"/>
                      <a:pt x="641323" y="1098574"/>
                      <a:pt x="698204" y="1159735"/>
                    </a:cubicBezTo>
                    <a:cubicBezTo>
                      <a:pt x="744074" y="1209886"/>
                      <a:pt x="801565" y="1262484"/>
                      <a:pt x="907984" y="1253922"/>
                    </a:cubicBezTo>
                    <a:cubicBezTo>
                      <a:pt x="985114" y="1245898"/>
                      <a:pt x="1054147" y="1202512"/>
                      <a:pt x="1094829" y="1136494"/>
                    </a:cubicBezTo>
                    <a:close/>
                  </a:path>
                </a:pathLst>
              </a:custGeom>
              <a:solidFill>
                <a:srgbClr val="DC3258"/>
              </a:solidFill>
              <a:ln w="30569"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F104FD17-C94B-4147-84E8-EEE0F047C472}"/>
                  </a:ext>
                </a:extLst>
              </p:cNvPr>
              <p:cNvSpPr/>
              <p:nvPr/>
            </p:nvSpPr>
            <p:spPr>
              <a:xfrm>
                <a:off x="19942882" y="4048899"/>
                <a:ext cx="1101077" cy="1251959"/>
              </a:xfrm>
              <a:custGeom>
                <a:avLst/>
                <a:gdLst>
                  <a:gd name="connsiteX0" fmla="*/ 674161 w 1101077"/>
                  <a:gd name="connsiteY0" fmla="*/ 1083152 h 1251959"/>
                  <a:gd name="connsiteX1" fmla="*/ 485175 w 1101077"/>
                  <a:gd name="connsiteY1" fmla="*/ 894472 h 1251959"/>
                  <a:gd name="connsiteX2" fmla="*/ 391294 w 1101077"/>
                  <a:gd name="connsiteY2" fmla="*/ 802731 h 1251959"/>
                  <a:gd name="connsiteX3" fmla="*/ 54911 w 1101077"/>
                  <a:gd name="connsiteY3" fmla="*/ 433322 h 1251959"/>
                  <a:gd name="connsiteX4" fmla="*/ 106592 w 1101077"/>
                  <a:gd name="connsiteY4" fmla="*/ 138223 h 1251959"/>
                  <a:gd name="connsiteX5" fmla="*/ 295577 w 1101077"/>
                  <a:gd name="connsiteY5" fmla="*/ 94799 h 1251959"/>
                  <a:gd name="connsiteX6" fmla="*/ 154909 w 1101077"/>
                  <a:gd name="connsiteY6" fmla="*/ 147091 h 1251959"/>
                  <a:gd name="connsiteX7" fmla="*/ 102616 w 1101077"/>
                  <a:gd name="connsiteY7" fmla="*/ 442190 h 1251959"/>
                  <a:gd name="connsiteX8" fmla="*/ 438999 w 1101077"/>
                  <a:gd name="connsiteY8" fmla="*/ 811600 h 1251959"/>
                  <a:gd name="connsiteX9" fmla="*/ 532880 w 1101077"/>
                  <a:gd name="connsiteY9" fmla="*/ 903340 h 1251959"/>
                  <a:gd name="connsiteX10" fmla="*/ 721866 w 1101077"/>
                  <a:gd name="connsiteY10" fmla="*/ 1092020 h 1251959"/>
                  <a:gd name="connsiteX11" fmla="*/ 790365 w 1101077"/>
                  <a:gd name="connsiteY11" fmla="*/ 1146759 h 1251959"/>
                  <a:gd name="connsiteX12" fmla="*/ 674161 w 1101077"/>
                  <a:gd name="connsiteY12" fmla="*/ 1083152 h 1251959"/>
                  <a:gd name="connsiteX13" fmla="*/ 314843 w 1101077"/>
                  <a:gd name="connsiteY13" fmla="*/ 262684 h 1251959"/>
                  <a:gd name="connsiteX14" fmla="*/ 307810 w 1101077"/>
                  <a:gd name="connsiteY14" fmla="*/ 256568 h 1251959"/>
                  <a:gd name="connsiteX15" fmla="*/ 270503 w 1101077"/>
                  <a:gd name="connsiteY15" fmla="*/ 251675 h 1251959"/>
                  <a:gd name="connsiteX16" fmla="*/ 200475 w 1101077"/>
                  <a:gd name="connsiteY16" fmla="*/ 332101 h 1251959"/>
                  <a:gd name="connsiteX17" fmla="*/ 276618 w 1101077"/>
                  <a:gd name="connsiteY17" fmla="*/ 458398 h 1251959"/>
                  <a:gd name="connsiteX18" fmla="*/ 296190 w 1101077"/>
                  <a:gd name="connsiteY18" fmla="*/ 477969 h 1251959"/>
                  <a:gd name="connsiteX19" fmla="*/ 748777 w 1101077"/>
                  <a:gd name="connsiteY19" fmla="*/ 947376 h 1251959"/>
                  <a:gd name="connsiteX20" fmla="*/ 748777 w 1101077"/>
                  <a:gd name="connsiteY20" fmla="*/ 1015264 h 1251959"/>
                  <a:gd name="connsiteX21" fmla="*/ 732568 w 1101077"/>
                  <a:gd name="connsiteY21" fmla="*/ 1025661 h 1251959"/>
                  <a:gd name="connsiteX22" fmla="*/ 799970 w 1101077"/>
                  <a:gd name="connsiteY22" fmla="*/ 1022731 h 1251959"/>
                  <a:gd name="connsiteX23" fmla="*/ 798010 w 1101077"/>
                  <a:gd name="connsiteY23" fmla="*/ 956244 h 1251959"/>
                  <a:gd name="connsiteX24" fmla="*/ 345423 w 1101077"/>
                  <a:gd name="connsiteY24" fmla="*/ 486837 h 1251959"/>
                  <a:gd name="connsiteX25" fmla="*/ 325851 w 1101077"/>
                  <a:gd name="connsiteY25" fmla="*/ 467266 h 1251959"/>
                  <a:gd name="connsiteX26" fmla="*/ 249707 w 1101077"/>
                  <a:gd name="connsiteY26" fmla="*/ 340969 h 1251959"/>
                  <a:gd name="connsiteX27" fmla="*/ 314843 w 1101077"/>
                  <a:gd name="connsiteY27" fmla="*/ 262684 h 1251959"/>
                  <a:gd name="connsiteX28" fmla="*/ 1006568 w 1101077"/>
                  <a:gd name="connsiteY28" fmla="*/ 733008 h 1251959"/>
                  <a:gd name="connsiteX29" fmla="*/ 1073684 w 1101077"/>
                  <a:gd name="connsiteY29" fmla="*/ 726155 h 1251959"/>
                  <a:gd name="connsiteX30" fmla="*/ 1071398 w 1101077"/>
                  <a:gd name="connsiteY30" fmla="*/ 663285 h 1251959"/>
                  <a:gd name="connsiteX31" fmla="*/ 508723 w 1101077"/>
                  <a:gd name="connsiteY31" fmla="*/ 101221 h 1251959"/>
                  <a:gd name="connsiteX32" fmla="*/ 312704 w 1101077"/>
                  <a:gd name="connsiteY32" fmla="*/ 0 h 1251959"/>
                  <a:gd name="connsiteX33" fmla="*/ 461017 w 1101077"/>
                  <a:gd name="connsiteY33" fmla="*/ 91741 h 1251959"/>
                  <a:gd name="connsiteX34" fmla="*/ 1022470 w 1101077"/>
                  <a:gd name="connsiteY34" fmla="*/ 654417 h 1251959"/>
                  <a:gd name="connsiteX35" fmla="*/ 1022470 w 1101077"/>
                  <a:gd name="connsiteY35" fmla="*/ 722305 h 1251959"/>
                  <a:gd name="connsiteX36" fmla="*/ 1006568 w 1101077"/>
                  <a:gd name="connsiteY36" fmla="*/ 733008 h 1251959"/>
                  <a:gd name="connsiteX37" fmla="*/ 775075 w 1101077"/>
                  <a:gd name="connsiteY37" fmla="*/ 1242475 h 1251959"/>
                  <a:gd name="connsiteX38" fmla="*/ 861006 w 1101077"/>
                  <a:gd name="connsiteY38" fmla="*/ 1251038 h 1251959"/>
                  <a:gd name="connsiteX39" fmla="*/ 1046934 w 1101077"/>
                  <a:gd name="connsiteY39" fmla="*/ 1134527 h 1251959"/>
                  <a:gd name="connsiteX40" fmla="*/ 1053663 w 1101077"/>
                  <a:gd name="connsiteY40" fmla="*/ 1123824 h 1251959"/>
                  <a:gd name="connsiteX41" fmla="*/ 975681 w 1101077"/>
                  <a:gd name="connsiteY41" fmla="*/ 733620 h 1251959"/>
                  <a:gd name="connsiteX42" fmla="*/ 955804 w 1101077"/>
                  <a:gd name="connsiteY42" fmla="*/ 722305 h 1251959"/>
                  <a:gd name="connsiteX43" fmla="*/ 741744 w 1101077"/>
                  <a:gd name="connsiteY43" fmla="*/ 508243 h 1251959"/>
                  <a:gd name="connsiteX44" fmla="*/ 716668 w 1101077"/>
                  <a:gd name="connsiteY44" fmla="*/ 485003 h 1251959"/>
                  <a:gd name="connsiteX45" fmla="*/ 560403 w 1101077"/>
                  <a:gd name="connsiteY45" fmla="*/ 332101 h 1251959"/>
                  <a:gd name="connsiteX46" fmla="*/ 529823 w 1101077"/>
                  <a:gd name="connsiteY46" fmla="*/ 301521 h 1251959"/>
                  <a:gd name="connsiteX47" fmla="*/ 413312 w 1101077"/>
                  <a:gd name="connsiteY47" fmla="*/ 190515 h 1251959"/>
                  <a:gd name="connsiteX48" fmla="*/ 333805 w 1101077"/>
                  <a:gd name="connsiteY48" fmla="*/ 163910 h 1251959"/>
                  <a:gd name="connsiteX49" fmla="*/ 364385 w 1101077"/>
                  <a:gd name="connsiteY49" fmla="*/ 181647 h 1251959"/>
                  <a:gd name="connsiteX50" fmla="*/ 481201 w 1101077"/>
                  <a:gd name="connsiteY50" fmla="*/ 292653 h 1251959"/>
                  <a:gd name="connsiteX51" fmla="*/ 511780 w 1101077"/>
                  <a:gd name="connsiteY51" fmla="*/ 323233 h 1251959"/>
                  <a:gd name="connsiteX52" fmla="*/ 668044 w 1101077"/>
                  <a:gd name="connsiteY52" fmla="*/ 476134 h 1251959"/>
                  <a:gd name="connsiteX53" fmla="*/ 826756 w 1101077"/>
                  <a:gd name="connsiteY53" fmla="*/ 632093 h 1251959"/>
                  <a:gd name="connsiteX54" fmla="*/ 874461 w 1101077"/>
                  <a:gd name="connsiteY54" fmla="*/ 676741 h 1251959"/>
                  <a:gd name="connsiteX55" fmla="*/ 1004123 w 1101077"/>
                  <a:gd name="connsiteY55" fmla="*/ 1114956 h 1251959"/>
                  <a:gd name="connsiteX56" fmla="*/ 997394 w 1101077"/>
                  <a:gd name="connsiteY56" fmla="*/ 1125658 h 1251959"/>
                  <a:gd name="connsiteX57" fmla="*/ 811466 w 1101077"/>
                  <a:gd name="connsiteY57" fmla="*/ 1242169 h 1251959"/>
                  <a:gd name="connsiteX58" fmla="*/ 775075 w 1101077"/>
                  <a:gd name="connsiteY58" fmla="*/ 1242475 h 12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01077" h="1251959">
                    <a:moveTo>
                      <a:pt x="674161" y="1083152"/>
                    </a:moveTo>
                    <a:cubicBezTo>
                      <a:pt x="613000" y="1017405"/>
                      <a:pt x="548477" y="955021"/>
                      <a:pt x="485175" y="894472"/>
                    </a:cubicBezTo>
                    <a:cubicBezTo>
                      <a:pt x="454595" y="863892"/>
                      <a:pt x="422180" y="833311"/>
                      <a:pt x="391294" y="802731"/>
                    </a:cubicBezTo>
                    <a:cubicBezTo>
                      <a:pt x="269400" y="688855"/>
                      <a:pt x="156906" y="565317"/>
                      <a:pt x="54911" y="433322"/>
                    </a:cubicBezTo>
                    <a:cubicBezTo>
                      <a:pt x="-4415" y="352590"/>
                      <a:pt x="-49367" y="263296"/>
                      <a:pt x="106592" y="138223"/>
                    </a:cubicBezTo>
                    <a:cubicBezTo>
                      <a:pt x="180595" y="79203"/>
                      <a:pt x="246038" y="78591"/>
                      <a:pt x="295577" y="94799"/>
                    </a:cubicBezTo>
                    <a:cubicBezTo>
                      <a:pt x="243788" y="93963"/>
                      <a:pt x="193577" y="112628"/>
                      <a:pt x="154909" y="147091"/>
                    </a:cubicBezTo>
                    <a:cubicBezTo>
                      <a:pt x="-1356" y="272164"/>
                      <a:pt x="43597" y="361153"/>
                      <a:pt x="102616" y="442190"/>
                    </a:cubicBezTo>
                    <a:cubicBezTo>
                      <a:pt x="204712" y="574101"/>
                      <a:pt x="317199" y="697632"/>
                      <a:pt x="438999" y="811600"/>
                    </a:cubicBezTo>
                    <a:cubicBezTo>
                      <a:pt x="469579" y="842179"/>
                      <a:pt x="500159" y="872760"/>
                      <a:pt x="532880" y="903340"/>
                    </a:cubicBezTo>
                    <a:cubicBezTo>
                      <a:pt x="596182" y="964500"/>
                      <a:pt x="661930" y="1025661"/>
                      <a:pt x="721866" y="1092020"/>
                    </a:cubicBezTo>
                    <a:cubicBezTo>
                      <a:pt x="740454" y="1115024"/>
                      <a:pt x="763830" y="1133703"/>
                      <a:pt x="790365" y="1146759"/>
                    </a:cubicBezTo>
                    <a:cubicBezTo>
                      <a:pt x="741744" y="1147064"/>
                      <a:pt x="713611" y="1127187"/>
                      <a:pt x="674161" y="1083152"/>
                    </a:cubicBezTo>
                    <a:close/>
                    <a:moveTo>
                      <a:pt x="314843" y="262684"/>
                    </a:moveTo>
                    <a:cubicBezTo>
                      <a:pt x="312398" y="260544"/>
                      <a:pt x="309951" y="258097"/>
                      <a:pt x="307810" y="256568"/>
                    </a:cubicBezTo>
                    <a:cubicBezTo>
                      <a:pt x="297194" y="248264"/>
                      <a:pt x="282900" y="246389"/>
                      <a:pt x="270503" y="251675"/>
                    </a:cubicBezTo>
                    <a:cubicBezTo>
                      <a:pt x="236087" y="266362"/>
                      <a:pt x="210287" y="295993"/>
                      <a:pt x="200475" y="332101"/>
                    </a:cubicBezTo>
                    <a:cubicBezTo>
                      <a:pt x="189159" y="371550"/>
                      <a:pt x="239617" y="421701"/>
                      <a:pt x="276618" y="458398"/>
                    </a:cubicBezTo>
                    <a:lnTo>
                      <a:pt x="296190" y="477969"/>
                    </a:lnTo>
                    <a:lnTo>
                      <a:pt x="748777" y="947376"/>
                    </a:lnTo>
                    <a:cubicBezTo>
                      <a:pt x="767352" y="966193"/>
                      <a:pt x="767352" y="996446"/>
                      <a:pt x="748777" y="1015264"/>
                    </a:cubicBezTo>
                    <a:cubicBezTo>
                      <a:pt x="744040" y="1019670"/>
                      <a:pt x="738550" y="1023192"/>
                      <a:pt x="732568" y="1025661"/>
                    </a:cubicBezTo>
                    <a:cubicBezTo>
                      <a:pt x="751989" y="1043464"/>
                      <a:pt x="782166" y="1042153"/>
                      <a:pt x="799970" y="1022731"/>
                    </a:cubicBezTo>
                    <a:cubicBezTo>
                      <a:pt x="817424" y="1003692"/>
                      <a:pt x="816554" y="974221"/>
                      <a:pt x="798010" y="956244"/>
                    </a:cubicBezTo>
                    <a:lnTo>
                      <a:pt x="345423" y="486837"/>
                    </a:lnTo>
                    <a:lnTo>
                      <a:pt x="325851" y="467266"/>
                    </a:lnTo>
                    <a:cubicBezTo>
                      <a:pt x="288851" y="430570"/>
                      <a:pt x="238392" y="380113"/>
                      <a:pt x="249707" y="340969"/>
                    </a:cubicBezTo>
                    <a:cubicBezTo>
                      <a:pt x="259008" y="306647"/>
                      <a:pt x="282785" y="278071"/>
                      <a:pt x="314843" y="262684"/>
                    </a:cubicBezTo>
                    <a:close/>
                    <a:moveTo>
                      <a:pt x="1006568" y="733008"/>
                    </a:moveTo>
                    <a:cubicBezTo>
                      <a:pt x="1026994" y="749649"/>
                      <a:pt x="1057043" y="746581"/>
                      <a:pt x="1073684" y="726155"/>
                    </a:cubicBezTo>
                    <a:cubicBezTo>
                      <a:pt x="1088806" y="707593"/>
                      <a:pt x="1087828" y="680700"/>
                      <a:pt x="1071398" y="663285"/>
                    </a:cubicBezTo>
                    <a:lnTo>
                      <a:pt x="508723" y="101221"/>
                    </a:lnTo>
                    <a:cubicBezTo>
                      <a:pt x="458253" y="44266"/>
                      <a:pt x="388361" y="8175"/>
                      <a:pt x="312704" y="0"/>
                    </a:cubicBezTo>
                    <a:cubicBezTo>
                      <a:pt x="369805" y="15981"/>
                      <a:pt x="421221" y="47785"/>
                      <a:pt x="461017" y="91741"/>
                    </a:cubicBezTo>
                    <a:lnTo>
                      <a:pt x="1022470" y="654417"/>
                    </a:lnTo>
                    <a:cubicBezTo>
                      <a:pt x="1041045" y="673234"/>
                      <a:pt x="1041045" y="703488"/>
                      <a:pt x="1022470" y="722305"/>
                    </a:cubicBezTo>
                    <a:cubicBezTo>
                      <a:pt x="1017976" y="726946"/>
                      <a:pt x="1012559" y="730592"/>
                      <a:pt x="1006568" y="733008"/>
                    </a:cubicBezTo>
                    <a:close/>
                    <a:moveTo>
                      <a:pt x="775075" y="1242475"/>
                    </a:moveTo>
                    <a:cubicBezTo>
                      <a:pt x="802921" y="1250730"/>
                      <a:pt x="832079" y="1253635"/>
                      <a:pt x="861006" y="1251038"/>
                    </a:cubicBezTo>
                    <a:cubicBezTo>
                      <a:pt x="937632" y="1242949"/>
                      <a:pt x="1006239" y="1199956"/>
                      <a:pt x="1046934" y="1134527"/>
                    </a:cubicBezTo>
                    <a:lnTo>
                      <a:pt x="1053663" y="1123824"/>
                    </a:lnTo>
                    <a:cubicBezTo>
                      <a:pt x="1159469" y="950128"/>
                      <a:pt x="1068034" y="824443"/>
                      <a:pt x="975681" y="733620"/>
                    </a:cubicBezTo>
                    <a:cubicBezTo>
                      <a:pt x="968163" y="731692"/>
                      <a:pt x="961300" y="727785"/>
                      <a:pt x="955804" y="722305"/>
                    </a:cubicBezTo>
                    <a:lnTo>
                      <a:pt x="741744" y="508243"/>
                    </a:lnTo>
                    <a:lnTo>
                      <a:pt x="716668" y="485003"/>
                    </a:lnTo>
                    <a:cubicBezTo>
                      <a:pt x="664071" y="433934"/>
                      <a:pt x="611778" y="382865"/>
                      <a:pt x="560403" y="332101"/>
                    </a:cubicBezTo>
                    <a:lnTo>
                      <a:pt x="529823" y="301521"/>
                    </a:lnTo>
                    <a:cubicBezTo>
                      <a:pt x="493257" y="262206"/>
                      <a:pt x="454349" y="225137"/>
                      <a:pt x="413312" y="190515"/>
                    </a:cubicBezTo>
                    <a:cubicBezTo>
                      <a:pt x="390601" y="172873"/>
                      <a:pt x="362559" y="163491"/>
                      <a:pt x="333805" y="163910"/>
                    </a:cubicBezTo>
                    <a:cubicBezTo>
                      <a:pt x="344804" y="168310"/>
                      <a:pt x="355105" y="174285"/>
                      <a:pt x="364385" y="181647"/>
                    </a:cubicBezTo>
                    <a:cubicBezTo>
                      <a:pt x="405595" y="216183"/>
                      <a:pt x="444609" y="253258"/>
                      <a:pt x="481201" y="292653"/>
                    </a:cubicBezTo>
                    <a:lnTo>
                      <a:pt x="511780" y="323233"/>
                    </a:lnTo>
                    <a:cubicBezTo>
                      <a:pt x="563154" y="374608"/>
                      <a:pt x="615753" y="425677"/>
                      <a:pt x="668044" y="476134"/>
                    </a:cubicBezTo>
                    <a:cubicBezTo>
                      <a:pt x="720337" y="526592"/>
                      <a:pt x="774771" y="580107"/>
                      <a:pt x="826756" y="632093"/>
                    </a:cubicBezTo>
                    <a:cubicBezTo>
                      <a:pt x="841130" y="646466"/>
                      <a:pt x="857336" y="662674"/>
                      <a:pt x="874461" y="676741"/>
                    </a:cubicBezTo>
                    <a:cubicBezTo>
                      <a:pt x="976294" y="768481"/>
                      <a:pt x="1130113" y="908539"/>
                      <a:pt x="1004123" y="1114956"/>
                    </a:cubicBezTo>
                    <a:lnTo>
                      <a:pt x="997394" y="1125658"/>
                    </a:lnTo>
                    <a:cubicBezTo>
                      <a:pt x="956767" y="1191155"/>
                      <a:pt x="888124" y="1234170"/>
                      <a:pt x="811466" y="1242169"/>
                    </a:cubicBezTo>
                    <a:cubicBezTo>
                      <a:pt x="799364" y="1243252"/>
                      <a:pt x="787194" y="1243354"/>
                      <a:pt x="775075" y="1242475"/>
                    </a:cubicBezTo>
                    <a:close/>
                  </a:path>
                </a:pathLst>
              </a:custGeom>
              <a:solidFill>
                <a:srgbClr val="DC3258">
                  <a:alpha val="50000"/>
                </a:srgbClr>
              </a:solidFill>
              <a:ln w="30569"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5FDB355C-1B47-4592-8C3B-43778390655B}"/>
                  </a:ext>
                </a:extLst>
              </p:cNvPr>
              <p:cNvSpPr/>
              <p:nvPr/>
            </p:nvSpPr>
            <p:spPr>
              <a:xfrm>
                <a:off x="20160359" y="4070090"/>
                <a:ext cx="166995" cy="71132"/>
              </a:xfrm>
              <a:custGeom>
                <a:avLst/>
                <a:gdLst>
                  <a:gd name="connsiteX0" fmla="*/ 127640 w 166995"/>
                  <a:gd name="connsiteY0" fmla="*/ 8472 h 71132"/>
                  <a:gd name="connsiteX1" fmla="*/ 166172 w 166995"/>
                  <a:gd name="connsiteY1" fmla="*/ 52508 h 71132"/>
                  <a:gd name="connsiteX2" fmla="*/ 109905 w 166995"/>
                  <a:gd name="connsiteY2" fmla="*/ 67798 h 71132"/>
                  <a:gd name="connsiteX3" fmla="*/ 71068 w 166995"/>
                  <a:gd name="connsiteY3" fmla="*/ 24068 h 71132"/>
                  <a:gd name="connsiteX4" fmla="*/ 127640 w 166995"/>
                  <a:gd name="connsiteY4" fmla="*/ 8472 h 71132"/>
                  <a:gd name="connsiteX5" fmla="*/ 121 w 166995"/>
                  <a:gd name="connsiteY5" fmla="*/ 23151 h 71132"/>
                  <a:gd name="connsiteX6" fmla="*/ 30702 w 166995"/>
                  <a:gd name="connsiteY6" fmla="*/ 36912 h 71132"/>
                  <a:gd name="connsiteX7" fmla="*/ 57000 w 166995"/>
                  <a:gd name="connsiteY7" fmla="*/ 14283 h 71132"/>
                  <a:gd name="connsiteX8" fmla="*/ 26420 w 166995"/>
                  <a:gd name="connsiteY8" fmla="*/ 522 h 71132"/>
                  <a:gd name="connsiteX9" fmla="*/ 121 w 166995"/>
                  <a:gd name="connsiteY9" fmla="*/ 23151 h 7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995" h="71132">
                    <a:moveTo>
                      <a:pt x="127640" y="8472"/>
                    </a:moveTo>
                    <a:cubicBezTo>
                      <a:pt x="153635" y="16423"/>
                      <a:pt x="171066" y="35994"/>
                      <a:pt x="166172" y="52508"/>
                    </a:cubicBezTo>
                    <a:cubicBezTo>
                      <a:pt x="161280" y="69021"/>
                      <a:pt x="135592" y="75749"/>
                      <a:pt x="109905" y="67798"/>
                    </a:cubicBezTo>
                    <a:cubicBezTo>
                      <a:pt x="84217" y="59847"/>
                      <a:pt x="66176" y="40582"/>
                      <a:pt x="71068" y="24068"/>
                    </a:cubicBezTo>
                    <a:cubicBezTo>
                      <a:pt x="75960" y="7555"/>
                      <a:pt x="101648" y="827"/>
                      <a:pt x="127640" y="8472"/>
                    </a:cubicBezTo>
                    <a:close/>
                    <a:moveTo>
                      <a:pt x="121" y="23151"/>
                    </a:moveTo>
                    <a:cubicBezTo>
                      <a:pt x="1650" y="33242"/>
                      <a:pt x="16024" y="39358"/>
                      <a:pt x="30702" y="36912"/>
                    </a:cubicBezTo>
                    <a:cubicBezTo>
                      <a:pt x="45379" y="34466"/>
                      <a:pt x="58531" y="24068"/>
                      <a:pt x="57000" y="14283"/>
                    </a:cubicBezTo>
                    <a:cubicBezTo>
                      <a:pt x="55471" y="4497"/>
                      <a:pt x="41100" y="-1925"/>
                      <a:pt x="26420" y="522"/>
                    </a:cubicBezTo>
                    <a:cubicBezTo>
                      <a:pt x="11742" y="2968"/>
                      <a:pt x="-1407" y="13059"/>
                      <a:pt x="121" y="23151"/>
                    </a:cubicBezTo>
                    <a:close/>
                  </a:path>
                </a:pathLst>
              </a:custGeom>
              <a:solidFill>
                <a:srgbClr val="F7DB00"/>
              </a:solidFill>
              <a:ln w="30569"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0EC861A1-22C9-481A-98B9-6439F0D6A07B}"/>
                  </a:ext>
                </a:extLst>
              </p:cNvPr>
              <p:cNvSpPr/>
              <p:nvPr/>
            </p:nvSpPr>
            <p:spPr>
              <a:xfrm>
                <a:off x="20632316" y="5196456"/>
                <a:ext cx="167857" cy="67466"/>
              </a:xfrm>
              <a:custGeom>
                <a:avLst/>
                <a:gdLst>
                  <a:gd name="connsiteX0" fmla="*/ 40995 w 167857"/>
                  <a:gd name="connsiteY0" fmla="*/ 62503 h 67466"/>
                  <a:gd name="connsiteX1" fmla="*/ 629 w 167857"/>
                  <a:gd name="connsiteY1" fmla="*/ 19997 h 67466"/>
                  <a:gd name="connsiteX2" fmla="*/ 56591 w 167857"/>
                  <a:gd name="connsiteY2" fmla="*/ 2566 h 67466"/>
                  <a:gd name="connsiteX3" fmla="*/ 96651 w 167857"/>
                  <a:gd name="connsiteY3" fmla="*/ 44767 h 67466"/>
                  <a:gd name="connsiteX4" fmla="*/ 40995 w 167857"/>
                  <a:gd name="connsiteY4" fmla="*/ 62503 h 67466"/>
                  <a:gd name="connsiteX5" fmla="*/ 167597 w 167857"/>
                  <a:gd name="connsiteY5" fmla="*/ 42932 h 67466"/>
                  <a:gd name="connsiteX6" fmla="*/ 135487 w 167857"/>
                  <a:gd name="connsiteY6" fmla="*/ 30700 h 67466"/>
                  <a:gd name="connsiteX7" fmla="*/ 110106 w 167857"/>
                  <a:gd name="connsiteY7" fmla="*/ 54247 h 67466"/>
                  <a:gd name="connsiteX8" fmla="*/ 142521 w 167857"/>
                  <a:gd name="connsiteY8" fmla="*/ 66479 h 67466"/>
                  <a:gd name="connsiteX9" fmla="*/ 167597 w 167857"/>
                  <a:gd name="connsiteY9" fmla="*/ 42932 h 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857" h="67466">
                    <a:moveTo>
                      <a:pt x="40995" y="62503"/>
                    </a:moveTo>
                    <a:cubicBezTo>
                      <a:pt x="14390" y="55470"/>
                      <a:pt x="-3653" y="36510"/>
                      <a:pt x="629" y="19997"/>
                    </a:cubicBezTo>
                    <a:cubicBezTo>
                      <a:pt x="4910" y="3483"/>
                      <a:pt x="31209" y="-4467"/>
                      <a:pt x="56591" y="2566"/>
                    </a:cubicBezTo>
                    <a:cubicBezTo>
                      <a:pt x="81971" y="9599"/>
                      <a:pt x="100931" y="28253"/>
                      <a:pt x="96651" y="44767"/>
                    </a:cubicBezTo>
                    <a:cubicBezTo>
                      <a:pt x="92369" y="61280"/>
                      <a:pt x="67293" y="69231"/>
                      <a:pt x="40995" y="62503"/>
                    </a:cubicBezTo>
                    <a:close/>
                    <a:moveTo>
                      <a:pt x="167597" y="42932"/>
                    </a:moveTo>
                    <a:cubicBezTo>
                      <a:pt x="165763" y="33146"/>
                      <a:pt x="151389" y="27336"/>
                      <a:pt x="135487" y="30700"/>
                    </a:cubicBezTo>
                    <a:cubicBezTo>
                      <a:pt x="119586" y="34064"/>
                      <a:pt x="108272" y="44155"/>
                      <a:pt x="110106" y="54247"/>
                    </a:cubicBezTo>
                    <a:cubicBezTo>
                      <a:pt x="111941" y="64338"/>
                      <a:pt x="126619" y="69842"/>
                      <a:pt x="142521" y="66479"/>
                    </a:cubicBezTo>
                    <a:cubicBezTo>
                      <a:pt x="158422" y="63115"/>
                      <a:pt x="169736" y="53023"/>
                      <a:pt x="167597" y="42932"/>
                    </a:cubicBezTo>
                    <a:close/>
                  </a:path>
                </a:pathLst>
              </a:custGeom>
              <a:solidFill>
                <a:srgbClr val="F7DB00"/>
              </a:solidFill>
              <a:ln w="30569" cap="flat">
                <a:noFill/>
                <a:prstDash val="solid"/>
                <a:miter/>
              </a:ln>
            </p:spPr>
            <p:txBody>
              <a:bodyPr rtlCol="0" anchor="ctr"/>
              <a:lstStyle/>
              <a:p>
                <a:endParaRPr lang="en-US"/>
              </a:p>
            </p:txBody>
          </p:sp>
        </p:grpSp>
        <p:grpSp>
          <p:nvGrpSpPr>
            <p:cNvPr id="476" name="Graphic 2">
              <a:extLst>
                <a:ext uri="{FF2B5EF4-FFF2-40B4-BE49-F238E27FC236}">
                  <a16:creationId xmlns:a16="http://schemas.microsoft.com/office/drawing/2014/main" id="{FC6EB7FB-1E38-4E85-9751-21395291FCE1}"/>
                </a:ext>
              </a:extLst>
            </p:cNvPr>
            <p:cNvGrpSpPr/>
            <p:nvPr/>
          </p:nvGrpSpPr>
          <p:grpSpPr>
            <a:xfrm>
              <a:off x="22094519" y="28682"/>
              <a:ext cx="1091146" cy="1630731"/>
              <a:chOff x="19527671" y="523667"/>
              <a:chExt cx="956960" cy="1427998"/>
            </a:xfrm>
          </p:grpSpPr>
          <p:sp>
            <p:nvSpPr>
              <p:cNvPr id="477" name="Freeform: Shape 476">
                <a:extLst>
                  <a:ext uri="{FF2B5EF4-FFF2-40B4-BE49-F238E27FC236}">
                    <a16:creationId xmlns:a16="http://schemas.microsoft.com/office/drawing/2014/main" id="{0CB63238-6B23-4A73-8551-DB14D02714A9}"/>
                  </a:ext>
                </a:extLst>
              </p:cNvPr>
              <p:cNvSpPr/>
              <p:nvPr/>
            </p:nvSpPr>
            <p:spPr>
              <a:xfrm>
                <a:off x="19576337" y="574467"/>
                <a:ext cx="908294" cy="1377197"/>
              </a:xfrm>
              <a:custGeom>
                <a:avLst/>
                <a:gdLst>
                  <a:gd name="connsiteX0" fmla="*/ 905542 w 908294"/>
                  <a:gd name="connsiteY0" fmla="*/ 375431 h 1377197"/>
                  <a:gd name="connsiteX1" fmla="*/ 905542 w 908294"/>
                  <a:gd name="connsiteY1" fmla="*/ 367480 h 1377197"/>
                  <a:gd name="connsiteX2" fmla="*/ 908295 w 908294"/>
                  <a:gd name="connsiteY2" fmla="*/ 350050 h 1377197"/>
                  <a:gd name="connsiteX3" fmla="*/ 908295 w 908294"/>
                  <a:gd name="connsiteY3" fmla="*/ 342710 h 1377197"/>
                  <a:gd name="connsiteX4" fmla="*/ 908295 w 908294"/>
                  <a:gd name="connsiteY4" fmla="*/ 321610 h 1377197"/>
                  <a:gd name="connsiteX5" fmla="*/ 908295 w 908294"/>
                  <a:gd name="connsiteY5" fmla="*/ 316411 h 1377197"/>
                  <a:gd name="connsiteX6" fmla="*/ 908295 w 908294"/>
                  <a:gd name="connsiteY6" fmla="*/ 288889 h 1377197"/>
                  <a:gd name="connsiteX7" fmla="*/ 908295 w 908294"/>
                  <a:gd name="connsiteY7" fmla="*/ 288889 h 1377197"/>
                  <a:gd name="connsiteX8" fmla="*/ 886888 w 908294"/>
                  <a:gd name="connsiteY8" fmla="*/ 197148 h 1377197"/>
                  <a:gd name="connsiteX9" fmla="*/ 886888 w 908294"/>
                  <a:gd name="connsiteY9" fmla="*/ 197148 h 1377197"/>
                  <a:gd name="connsiteX10" fmla="*/ 721144 w 908294"/>
                  <a:gd name="connsiteY10" fmla="*/ 39354 h 1377197"/>
                  <a:gd name="connsiteX11" fmla="*/ 311062 w 908294"/>
                  <a:gd name="connsiteY11" fmla="*/ 177577 h 1377197"/>
                  <a:gd name="connsiteX12" fmla="*/ 135838 w 908294"/>
                  <a:gd name="connsiteY12" fmla="*/ 661050 h 1377197"/>
                  <a:gd name="connsiteX13" fmla="*/ 99141 w 908294"/>
                  <a:gd name="connsiteY13" fmla="*/ 788264 h 1377197"/>
                  <a:gd name="connsiteX14" fmla="*/ 22690 w 908294"/>
                  <a:gd name="connsiteY14" fmla="*/ 1037187 h 1377197"/>
                  <a:gd name="connsiteX15" fmla="*/ 24831 w 908294"/>
                  <a:gd name="connsiteY15" fmla="*/ 1244827 h 1377197"/>
                  <a:gd name="connsiteX16" fmla="*/ 24831 w 908294"/>
                  <a:gd name="connsiteY16" fmla="*/ 1246968 h 1377197"/>
                  <a:gd name="connsiteX17" fmla="*/ 36452 w 908294"/>
                  <a:gd name="connsiteY17" fmla="*/ 1266845 h 1377197"/>
                  <a:gd name="connsiteX18" fmla="*/ 226660 w 908294"/>
                  <a:gd name="connsiteY18" fmla="*/ 1376628 h 1377197"/>
                  <a:gd name="connsiteX19" fmla="*/ 238893 w 908294"/>
                  <a:gd name="connsiteY19" fmla="*/ 1376628 h 1377197"/>
                  <a:gd name="connsiteX20" fmla="*/ 279259 w 908294"/>
                  <a:gd name="connsiteY20" fmla="*/ 1376628 h 1377197"/>
                  <a:gd name="connsiteX21" fmla="*/ 290268 w 908294"/>
                  <a:gd name="connsiteY21" fmla="*/ 1376628 h 1377197"/>
                  <a:gd name="connsiteX22" fmla="*/ 316260 w 908294"/>
                  <a:gd name="connsiteY22" fmla="*/ 1373876 h 1377197"/>
                  <a:gd name="connsiteX23" fmla="*/ 327575 w 908294"/>
                  <a:gd name="connsiteY23" fmla="*/ 1371735 h 1377197"/>
                  <a:gd name="connsiteX24" fmla="*/ 349898 w 908294"/>
                  <a:gd name="connsiteY24" fmla="*/ 1366231 h 1377197"/>
                  <a:gd name="connsiteX25" fmla="*/ 360296 w 908294"/>
                  <a:gd name="connsiteY25" fmla="*/ 1363173 h 1377197"/>
                  <a:gd name="connsiteX26" fmla="*/ 381702 w 908294"/>
                  <a:gd name="connsiteY26" fmla="*/ 1354610 h 1377197"/>
                  <a:gd name="connsiteX27" fmla="*/ 389041 w 908294"/>
                  <a:gd name="connsiteY27" fmla="*/ 1351246 h 1377197"/>
                  <a:gd name="connsiteX28" fmla="*/ 414729 w 908294"/>
                  <a:gd name="connsiteY28" fmla="*/ 1336568 h 1377197"/>
                  <a:gd name="connsiteX29" fmla="*/ 414729 w 908294"/>
                  <a:gd name="connsiteY29" fmla="*/ 1336568 h 1377197"/>
                  <a:gd name="connsiteX30" fmla="*/ 438583 w 908294"/>
                  <a:gd name="connsiteY30" fmla="*/ 1318526 h 1377197"/>
                  <a:gd name="connsiteX31" fmla="*/ 442558 w 908294"/>
                  <a:gd name="connsiteY31" fmla="*/ 1314550 h 1377197"/>
                  <a:gd name="connsiteX32" fmla="*/ 458765 w 908294"/>
                  <a:gd name="connsiteY32" fmla="*/ 1298648 h 1377197"/>
                  <a:gd name="connsiteX33" fmla="*/ 464575 w 908294"/>
                  <a:gd name="connsiteY33" fmla="*/ 1291921 h 1377197"/>
                  <a:gd name="connsiteX34" fmla="*/ 476806 w 908294"/>
                  <a:gd name="connsiteY34" fmla="*/ 1276936 h 1377197"/>
                  <a:gd name="connsiteX35" fmla="*/ 482617 w 908294"/>
                  <a:gd name="connsiteY35" fmla="*/ 1268985 h 1377197"/>
                  <a:gd name="connsiteX36" fmla="*/ 493015 w 908294"/>
                  <a:gd name="connsiteY36" fmla="*/ 1253390 h 1377197"/>
                  <a:gd name="connsiteX37" fmla="*/ 498213 w 908294"/>
                  <a:gd name="connsiteY37" fmla="*/ 1244827 h 1377197"/>
                  <a:gd name="connsiteX38" fmla="*/ 507386 w 908294"/>
                  <a:gd name="connsiteY38" fmla="*/ 1227702 h 1377197"/>
                  <a:gd name="connsiteX39" fmla="*/ 511668 w 908294"/>
                  <a:gd name="connsiteY39" fmla="*/ 1219752 h 1377197"/>
                  <a:gd name="connsiteX40" fmla="*/ 522371 w 908294"/>
                  <a:gd name="connsiteY40" fmla="*/ 1195899 h 1377197"/>
                  <a:gd name="connsiteX41" fmla="*/ 528181 w 908294"/>
                  <a:gd name="connsiteY41" fmla="*/ 1181220 h 1377197"/>
                  <a:gd name="connsiteX42" fmla="*/ 532156 w 908294"/>
                  <a:gd name="connsiteY42" fmla="*/ 1170823 h 1377197"/>
                  <a:gd name="connsiteX43" fmla="*/ 538273 w 908294"/>
                  <a:gd name="connsiteY43" fmla="*/ 1153698 h 1377197"/>
                  <a:gd name="connsiteX44" fmla="*/ 540720 w 908294"/>
                  <a:gd name="connsiteY44" fmla="*/ 1146359 h 1377197"/>
                  <a:gd name="connsiteX45" fmla="*/ 546836 w 908294"/>
                  <a:gd name="connsiteY45" fmla="*/ 1126482 h 1377197"/>
                  <a:gd name="connsiteX46" fmla="*/ 546836 w 908294"/>
                  <a:gd name="connsiteY46" fmla="*/ 1126482 h 1377197"/>
                  <a:gd name="connsiteX47" fmla="*/ 546836 w 908294"/>
                  <a:gd name="connsiteY47" fmla="*/ 1126482 h 1377197"/>
                  <a:gd name="connsiteX48" fmla="*/ 565184 w 908294"/>
                  <a:gd name="connsiteY48" fmla="*/ 1058594 h 1377197"/>
                  <a:gd name="connsiteX49" fmla="*/ 582308 w 908294"/>
                  <a:gd name="connsiteY49" fmla="*/ 995598 h 1377197"/>
                  <a:gd name="connsiteX50" fmla="*/ 646222 w 908294"/>
                  <a:gd name="connsiteY50" fmla="*/ 781537 h 1377197"/>
                  <a:gd name="connsiteX51" fmla="*/ 708911 w 908294"/>
                  <a:gd name="connsiteY51" fmla="*/ 571450 h 1377197"/>
                  <a:gd name="connsiteX52" fmla="*/ 722060 w 908294"/>
                  <a:gd name="connsiteY52" fmla="*/ 530167 h 1377197"/>
                  <a:gd name="connsiteX53" fmla="*/ 765790 w 908294"/>
                  <a:gd name="connsiteY53" fmla="*/ 375125 h 1377197"/>
                  <a:gd name="connsiteX54" fmla="*/ 767625 w 908294"/>
                  <a:gd name="connsiteY54" fmla="*/ 354331 h 1377197"/>
                  <a:gd name="connsiteX55" fmla="*/ 767625 w 908294"/>
                  <a:gd name="connsiteY55" fmla="*/ 350967 h 1377197"/>
                  <a:gd name="connsiteX56" fmla="*/ 724812 w 908294"/>
                  <a:gd name="connsiteY56" fmla="*/ 253722 h 1377197"/>
                  <a:gd name="connsiteX57" fmla="*/ 534603 w 908294"/>
                  <a:gd name="connsiteY57" fmla="*/ 204182 h 1377197"/>
                  <a:gd name="connsiteX58" fmla="*/ 385984 w 908294"/>
                  <a:gd name="connsiteY58" fmla="*/ 396837 h 1377197"/>
                  <a:gd name="connsiteX59" fmla="*/ 378645 w 908294"/>
                  <a:gd name="connsiteY59" fmla="*/ 421302 h 1377197"/>
                  <a:gd name="connsiteX60" fmla="*/ 175286 w 908294"/>
                  <a:gd name="connsiteY60" fmla="*/ 1040551 h 1377197"/>
                  <a:gd name="connsiteX61" fmla="*/ 205866 w 908294"/>
                  <a:gd name="connsiteY61" fmla="*/ 1101712 h 1377197"/>
                  <a:gd name="connsiteX62" fmla="*/ 267026 w 908294"/>
                  <a:gd name="connsiteY62" fmla="*/ 1071132 h 1377197"/>
                  <a:gd name="connsiteX63" fmla="*/ 470386 w 908294"/>
                  <a:gd name="connsiteY63" fmla="*/ 451576 h 1377197"/>
                  <a:gd name="connsiteX64" fmla="*/ 478641 w 908294"/>
                  <a:gd name="connsiteY64" fmla="*/ 425277 h 1377197"/>
                  <a:gd name="connsiteX65" fmla="*/ 554785 w 908294"/>
                  <a:gd name="connsiteY65" fmla="*/ 298981 h 1377197"/>
                  <a:gd name="connsiteX66" fmla="*/ 582002 w 908294"/>
                  <a:gd name="connsiteY66" fmla="*/ 296228 h 1377197"/>
                  <a:gd name="connsiteX67" fmla="*/ 582002 w 908294"/>
                  <a:gd name="connsiteY67" fmla="*/ 296228 h 1377197"/>
                  <a:gd name="connsiteX68" fmla="*/ 654477 w 908294"/>
                  <a:gd name="connsiteY68" fmla="*/ 320998 h 1377197"/>
                  <a:gd name="connsiteX69" fmla="*/ 654477 w 908294"/>
                  <a:gd name="connsiteY69" fmla="*/ 320998 h 1377197"/>
                  <a:gd name="connsiteX70" fmla="*/ 657843 w 908294"/>
                  <a:gd name="connsiteY70" fmla="*/ 323751 h 1377197"/>
                  <a:gd name="connsiteX71" fmla="*/ 670992 w 908294"/>
                  <a:gd name="connsiteY71" fmla="*/ 358612 h 1377197"/>
                  <a:gd name="connsiteX72" fmla="*/ 630626 w 908294"/>
                  <a:gd name="connsiteY72" fmla="*/ 500198 h 1377197"/>
                  <a:gd name="connsiteX73" fmla="*/ 616864 w 908294"/>
                  <a:gd name="connsiteY73" fmla="*/ 543011 h 1377197"/>
                  <a:gd name="connsiteX74" fmla="*/ 553869 w 908294"/>
                  <a:gd name="connsiteY74" fmla="*/ 754320 h 1377197"/>
                  <a:gd name="connsiteX75" fmla="*/ 490568 w 908294"/>
                  <a:gd name="connsiteY75" fmla="*/ 965935 h 1377197"/>
                  <a:gd name="connsiteX76" fmla="*/ 472220 w 908294"/>
                  <a:gd name="connsiteY76" fmla="*/ 1033824 h 1377197"/>
                  <a:gd name="connsiteX77" fmla="*/ 244091 w 908294"/>
                  <a:gd name="connsiteY77" fmla="*/ 1281218 h 1377197"/>
                  <a:gd name="connsiteX78" fmla="*/ 117182 w 908294"/>
                  <a:gd name="connsiteY78" fmla="*/ 1214553 h 1377197"/>
                  <a:gd name="connsiteX79" fmla="*/ 95166 w 908294"/>
                  <a:gd name="connsiteY79" fmla="*/ 1153392 h 1377197"/>
                  <a:gd name="connsiteX80" fmla="*/ 95166 w 908294"/>
                  <a:gd name="connsiteY80" fmla="*/ 1153392 h 1377197"/>
                  <a:gd name="connsiteX81" fmla="*/ 103117 w 908294"/>
                  <a:gd name="connsiteY81" fmla="*/ 1092232 h 1377197"/>
                  <a:gd name="connsiteX82" fmla="*/ 103117 w 908294"/>
                  <a:gd name="connsiteY82" fmla="*/ 1090397 h 1377197"/>
                  <a:gd name="connsiteX83" fmla="*/ 111068 w 908294"/>
                  <a:gd name="connsiteY83" fmla="*/ 1066544 h 1377197"/>
                  <a:gd name="connsiteX84" fmla="*/ 189353 w 908294"/>
                  <a:gd name="connsiteY84" fmla="*/ 811505 h 1377197"/>
                  <a:gd name="connsiteX85" fmla="*/ 225744 w 908294"/>
                  <a:gd name="connsiteY85" fmla="*/ 685820 h 1377197"/>
                  <a:gd name="connsiteX86" fmla="*/ 395464 w 908294"/>
                  <a:gd name="connsiteY86" fmla="*/ 216414 h 1377197"/>
                  <a:gd name="connsiteX87" fmla="*/ 680778 w 908294"/>
                  <a:gd name="connsiteY87" fmla="*/ 124673 h 1377197"/>
                  <a:gd name="connsiteX88" fmla="*/ 708301 w 908294"/>
                  <a:gd name="connsiteY88" fmla="*/ 138434 h 1377197"/>
                  <a:gd name="connsiteX89" fmla="*/ 715027 w 908294"/>
                  <a:gd name="connsiteY89" fmla="*/ 142104 h 1377197"/>
                  <a:gd name="connsiteX90" fmla="*/ 734597 w 908294"/>
                  <a:gd name="connsiteY90" fmla="*/ 155253 h 1377197"/>
                  <a:gd name="connsiteX91" fmla="*/ 738267 w 908294"/>
                  <a:gd name="connsiteY91" fmla="*/ 157700 h 1377197"/>
                  <a:gd name="connsiteX92" fmla="*/ 755394 w 908294"/>
                  <a:gd name="connsiteY92" fmla="*/ 172990 h 1377197"/>
                  <a:gd name="connsiteX93" fmla="*/ 762426 w 908294"/>
                  <a:gd name="connsiteY93" fmla="*/ 180329 h 1377197"/>
                  <a:gd name="connsiteX94" fmla="*/ 769459 w 908294"/>
                  <a:gd name="connsiteY94" fmla="*/ 188586 h 1377197"/>
                  <a:gd name="connsiteX95" fmla="*/ 792701 w 908294"/>
                  <a:gd name="connsiteY95" fmla="*/ 224671 h 1377197"/>
                  <a:gd name="connsiteX96" fmla="*/ 792701 w 908294"/>
                  <a:gd name="connsiteY96" fmla="*/ 224671 h 1377197"/>
                  <a:gd name="connsiteX97" fmla="*/ 796370 w 908294"/>
                  <a:gd name="connsiteY97" fmla="*/ 383688 h 1377197"/>
                  <a:gd name="connsiteX98" fmla="*/ 561514 w 908294"/>
                  <a:gd name="connsiteY98" fmla="*/ 1148194 h 1377197"/>
                  <a:gd name="connsiteX99" fmla="*/ 570994 w 908294"/>
                  <a:gd name="connsiteY99" fmla="*/ 1193452 h 1377197"/>
                  <a:gd name="connsiteX100" fmla="*/ 570994 w 908294"/>
                  <a:gd name="connsiteY100" fmla="*/ 1193452 h 1377197"/>
                  <a:gd name="connsiteX101" fmla="*/ 576804 w 908294"/>
                  <a:gd name="connsiteY101" fmla="*/ 1198957 h 1377197"/>
                  <a:gd name="connsiteX102" fmla="*/ 580780 w 908294"/>
                  <a:gd name="connsiteY102" fmla="*/ 1201709 h 1377197"/>
                  <a:gd name="connsiteX103" fmla="*/ 584143 w 908294"/>
                  <a:gd name="connsiteY103" fmla="*/ 1204156 h 1377197"/>
                  <a:gd name="connsiteX104" fmla="*/ 593011 w 908294"/>
                  <a:gd name="connsiteY104" fmla="*/ 1207825 h 1377197"/>
                  <a:gd name="connsiteX105" fmla="*/ 653759 w 908294"/>
                  <a:gd name="connsiteY105" fmla="*/ 1178480 h 1377197"/>
                  <a:gd name="connsiteX106" fmla="*/ 654171 w 908294"/>
                  <a:gd name="connsiteY106" fmla="*/ 1177245 h 1377197"/>
                  <a:gd name="connsiteX107" fmla="*/ 888111 w 908294"/>
                  <a:gd name="connsiteY107" fmla="*/ 417020 h 1377197"/>
                  <a:gd name="connsiteX108" fmla="*/ 894533 w 908294"/>
                  <a:gd name="connsiteY108" fmla="*/ 397755 h 1377197"/>
                  <a:gd name="connsiteX109" fmla="*/ 896674 w 908294"/>
                  <a:gd name="connsiteY109" fmla="*/ 390721 h 137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08294" h="1377197">
                    <a:moveTo>
                      <a:pt x="905542" y="375431"/>
                    </a:moveTo>
                    <a:cubicBezTo>
                      <a:pt x="905542" y="372679"/>
                      <a:pt x="905542" y="369927"/>
                      <a:pt x="905542" y="367480"/>
                    </a:cubicBezTo>
                    <a:cubicBezTo>
                      <a:pt x="905542" y="365034"/>
                      <a:pt x="907683" y="355860"/>
                      <a:pt x="908295" y="350050"/>
                    </a:cubicBezTo>
                    <a:lnTo>
                      <a:pt x="908295" y="342710"/>
                    </a:lnTo>
                    <a:cubicBezTo>
                      <a:pt x="908295" y="335983"/>
                      <a:pt x="908295" y="328949"/>
                      <a:pt x="908295" y="321610"/>
                    </a:cubicBezTo>
                    <a:cubicBezTo>
                      <a:pt x="908295" y="319775"/>
                      <a:pt x="908295" y="318246"/>
                      <a:pt x="908295" y="316411"/>
                    </a:cubicBezTo>
                    <a:cubicBezTo>
                      <a:pt x="908295" y="307543"/>
                      <a:pt x="908295" y="298369"/>
                      <a:pt x="908295" y="288889"/>
                    </a:cubicBezTo>
                    <a:lnTo>
                      <a:pt x="908295" y="288889"/>
                    </a:lnTo>
                    <a:cubicBezTo>
                      <a:pt x="906413" y="257316"/>
                      <a:pt x="899175" y="226294"/>
                      <a:pt x="886888" y="197148"/>
                    </a:cubicBezTo>
                    <a:lnTo>
                      <a:pt x="886888" y="197148"/>
                    </a:lnTo>
                    <a:cubicBezTo>
                      <a:pt x="854914" y="124538"/>
                      <a:pt x="795237" y="67724"/>
                      <a:pt x="721144" y="39354"/>
                    </a:cubicBezTo>
                    <a:cubicBezTo>
                      <a:pt x="437971" y="-82967"/>
                      <a:pt x="342560" y="113053"/>
                      <a:pt x="311062" y="177577"/>
                    </a:cubicBezTo>
                    <a:cubicBezTo>
                      <a:pt x="239912" y="333828"/>
                      <a:pt x="181318" y="495497"/>
                      <a:pt x="135838" y="661050"/>
                    </a:cubicBezTo>
                    <a:cubicBezTo>
                      <a:pt x="123299" y="703251"/>
                      <a:pt x="111068" y="745758"/>
                      <a:pt x="99141" y="788264"/>
                    </a:cubicBezTo>
                    <a:cubicBezTo>
                      <a:pt x="75900" y="870831"/>
                      <a:pt x="51742" y="956456"/>
                      <a:pt x="22690" y="1037187"/>
                    </a:cubicBezTo>
                    <a:cubicBezTo>
                      <a:pt x="1590" y="1095901"/>
                      <a:pt x="-16453" y="1164401"/>
                      <a:pt x="24831" y="1244827"/>
                    </a:cubicBezTo>
                    <a:lnTo>
                      <a:pt x="24831" y="1246968"/>
                    </a:lnTo>
                    <a:cubicBezTo>
                      <a:pt x="28501" y="1253390"/>
                      <a:pt x="32170" y="1260117"/>
                      <a:pt x="36452" y="1266845"/>
                    </a:cubicBezTo>
                    <a:cubicBezTo>
                      <a:pt x="79478" y="1330873"/>
                      <a:pt x="149696" y="1371401"/>
                      <a:pt x="226660" y="1376628"/>
                    </a:cubicBezTo>
                    <a:cubicBezTo>
                      <a:pt x="230733" y="1376931"/>
                      <a:pt x="234820" y="1376931"/>
                      <a:pt x="238893" y="1376628"/>
                    </a:cubicBezTo>
                    <a:cubicBezTo>
                      <a:pt x="252337" y="1377388"/>
                      <a:pt x="265815" y="1377388"/>
                      <a:pt x="279259" y="1376628"/>
                    </a:cubicBezTo>
                    <a:cubicBezTo>
                      <a:pt x="282929" y="1376628"/>
                      <a:pt x="286598" y="1376628"/>
                      <a:pt x="290268" y="1376628"/>
                    </a:cubicBezTo>
                    <a:cubicBezTo>
                      <a:pt x="299135" y="1376628"/>
                      <a:pt x="308005" y="1375099"/>
                      <a:pt x="316260" y="1373876"/>
                    </a:cubicBezTo>
                    <a:lnTo>
                      <a:pt x="327575" y="1371735"/>
                    </a:lnTo>
                    <a:cubicBezTo>
                      <a:pt x="335108" y="1370297"/>
                      <a:pt x="342560" y="1368460"/>
                      <a:pt x="349898" y="1366231"/>
                    </a:cubicBezTo>
                    <a:lnTo>
                      <a:pt x="360296" y="1363173"/>
                    </a:lnTo>
                    <a:lnTo>
                      <a:pt x="381702" y="1354610"/>
                    </a:lnTo>
                    <a:lnTo>
                      <a:pt x="389041" y="1351246"/>
                    </a:lnTo>
                    <a:cubicBezTo>
                      <a:pt x="397940" y="1346969"/>
                      <a:pt x="406524" y="1342064"/>
                      <a:pt x="414729" y="1336568"/>
                    </a:cubicBezTo>
                    <a:lnTo>
                      <a:pt x="414729" y="1336568"/>
                    </a:lnTo>
                    <a:cubicBezTo>
                      <a:pt x="423005" y="1330997"/>
                      <a:pt x="430969" y="1324974"/>
                      <a:pt x="438583" y="1318526"/>
                    </a:cubicBezTo>
                    <a:cubicBezTo>
                      <a:pt x="439830" y="1317125"/>
                      <a:pt x="441157" y="1315798"/>
                      <a:pt x="442558" y="1314550"/>
                    </a:cubicBezTo>
                    <a:cubicBezTo>
                      <a:pt x="448367" y="1309351"/>
                      <a:pt x="453565" y="1304153"/>
                      <a:pt x="458765" y="1298648"/>
                    </a:cubicBezTo>
                    <a:cubicBezTo>
                      <a:pt x="463963" y="1293144"/>
                      <a:pt x="462741" y="1294061"/>
                      <a:pt x="464575" y="1291921"/>
                    </a:cubicBezTo>
                    <a:cubicBezTo>
                      <a:pt x="466410" y="1289780"/>
                      <a:pt x="472831" y="1282135"/>
                      <a:pt x="476806" y="1276936"/>
                    </a:cubicBezTo>
                    <a:lnTo>
                      <a:pt x="482617" y="1268985"/>
                    </a:lnTo>
                    <a:lnTo>
                      <a:pt x="493015" y="1253390"/>
                    </a:lnTo>
                    <a:cubicBezTo>
                      <a:pt x="494566" y="1250429"/>
                      <a:pt x="496303" y="1247570"/>
                      <a:pt x="498213" y="1244827"/>
                    </a:cubicBezTo>
                    <a:lnTo>
                      <a:pt x="507386" y="1227702"/>
                    </a:lnTo>
                    <a:lnTo>
                      <a:pt x="511668" y="1219752"/>
                    </a:lnTo>
                    <a:cubicBezTo>
                      <a:pt x="515338" y="1211801"/>
                      <a:pt x="519007" y="1203850"/>
                      <a:pt x="522371" y="1195899"/>
                    </a:cubicBezTo>
                    <a:cubicBezTo>
                      <a:pt x="525736" y="1187948"/>
                      <a:pt x="526346" y="1186113"/>
                      <a:pt x="528181" y="1181220"/>
                    </a:cubicBezTo>
                    <a:cubicBezTo>
                      <a:pt x="530016" y="1176327"/>
                      <a:pt x="530934" y="1174187"/>
                      <a:pt x="532156" y="1170823"/>
                    </a:cubicBezTo>
                    <a:cubicBezTo>
                      <a:pt x="533381" y="1167459"/>
                      <a:pt x="536438" y="1159203"/>
                      <a:pt x="538273" y="1153698"/>
                    </a:cubicBezTo>
                    <a:cubicBezTo>
                      <a:pt x="540108" y="1148194"/>
                      <a:pt x="538273" y="1148805"/>
                      <a:pt x="540720" y="1146359"/>
                    </a:cubicBezTo>
                    <a:cubicBezTo>
                      <a:pt x="543167" y="1143912"/>
                      <a:pt x="545001" y="1133209"/>
                      <a:pt x="546836" y="1126482"/>
                    </a:cubicBezTo>
                    <a:lnTo>
                      <a:pt x="546836" y="1126482"/>
                    </a:lnTo>
                    <a:lnTo>
                      <a:pt x="546836" y="1126482"/>
                    </a:lnTo>
                    <a:cubicBezTo>
                      <a:pt x="553869" y="1102935"/>
                      <a:pt x="559985" y="1079694"/>
                      <a:pt x="565184" y="1058594"/>
                    </a:cubicBezTo>
                    <a:cubicBezTo>
                      <a:pt x="570382" y="1037493"/>
                      <a:pt x="576498" y="1014864"/>
                      <a:pt x="582308" y="995598"/>
                    </a:cubicBezTo>
                    <a:cubicBezTo>
                      <a:pt x="604327" y="924958"/>
                      <a:pt x="625122" y="853706"/>
                      <a:pt x="646222" y="781537"/>
                    </a:cubicBezTo>
                    <a:cubicBezTo>
                      <a:pt x="667322" y="709367"/>
                      <a:pt x="687198" y="640562"/>
                      <a:pt x="708911" y="571450"/>
                    </a:cubicBezTo>
                    <a:cubicBezTo>
                      <a:pt x="712581" y="559218"/>
                      <a:pt x="717168" y="545151"/>
                      <a:pt x="722060" y="530167"/>
                    </a:cubicBezTo>
                    <a:cubicBezTo>
                      <a:pt x="739754" y="479417"/>
                      <a:pt x="754358" y="427642"/>
                      <a:pt x="765790" y="375125"/>
                    </a:cubicBezTo>
                    <a:cubicBezTo>
                      <a:pt x="766994" y="368259"/>
                      <a:pt x="767606" y="361302"/>
                      <a:pt x="767625" y="354331"/>
                    </a:cubicBezTo>
                    <a:lnTo>
                      <a:pt x="767625" y="350967"/>
                    </a:lnTo>
                    <a:cubicBezTo>
                      <a:pt x="767408" y="314028"/>
                      <a:pt x="751911" y="278826"/>
                      <a:pt x="724812" y="253722"/>
                    </a:cubicBezTo>
                    <a:cubicBezTo>
                      <a:pt x="673185" y="207355"/>
                      <a:pt x="602287" y="188890"/>
                      <a:pt x="534603" y="204182"/>
                    </a:cubicBezTo>
                    <a:cubicBezTo>
                      <a:pt x="438581" y="224059"/>
                      <a:pt x="407084" y="328032"/>
                      <a:pt x="385984" y="396837"/>
                    </a:cubicBezTo>
                    <a:cubicBezTo>
                      <a:pt x="383537" y="405400"/>
                      <a:pt x="381090" y="413656"/>
                      <a:pt x="378645" y="421302"/>
                    </a:cubicBezTo>
                    <a:lnTo>
                      <a:pt x="175286" y="1040551"/>
                    </a:lnTo>
                    <a:cubicBezTo>
                      <a:pt x="166842" y="1065885"/>
                      <a:pt x="180532" y="1093267"/>
                      <a:pt x="205866" y="1101712"/>
                    </a:cubicBezTo>
                    <a:cubicBezTo>
                      <a:pt x="231199" y="1110156"/>
                      <a:pt x="258582" y="1096465"/>
                      <a:pt x="267026" y="1071132"/>
                    </a:cubicBezTo>
                    <a:lnTo>
                      <a:pt x="470386" y="451576"/>
                    </a:lnTo>
                    <a:cubicBezTo>
                      <a:pt x="473137" y="443625"/>
                      <a:pt x="475890" y="434757"/>
                      <a:pt x="478641" y="425277"/>
                    </a:cubicBezTo>
                    <a:cubicBezTo>
                      <a:pt x="493931" y="375431"/>
                      <a:pt x="514725" y="307237"/>
                      <a:pt x="554785" y="298981"/>
                    </a:cubicBezTo>
                    <a:cubicBezTo>
                      <a:pt x="563741" y="297143"/>
                      <a:pt x="572860" y="296221"/>
                      <a:pt x="582002" y="296228"/>
                    </a:cubicBezTo>
                    <a:lnTo>
                      <a:pt x="582002" y="296228"/>
                    </a:lnTo>
                    <a:cubicBezTo>
                      <a:pt x="608279" y="295984"/>
                      <a:pt x="633847" y="304723"/>
                      <a:pt x="654477" y="320998"/>
                    </a:cubicBezTo>
                    <a:lnTo>
                      <a:pt x="654477" y="320998"/>
                    </a:lnTo>
                    <a:lnTo>
                      <a:pt x="657843" y="323751"/>
                    </a:lnTo>
                    <a:cubicBezTo>
                      <a:pt x="668351" y="332034"/>
                      <a:pt x="673411" y="345452"/>
                      <a:pt x="670992" y="358612"/>
                    </a:cubicBezTo>
                    <a:cubicBezTo>
                      <a:pt x="660472" y="406596"/>
                      <a:pt x="646991" y="453882"/>
                      <a:pt x="630626" y="500198"/>
                    </a:cubicBezTo>
                    <a:cubicBezTo>
                      <a:pt x="625428" y="515794"/>
                      <a:pt x="620840" y="530779"/>
                      <a:pt x="616864" y="543011"/>
                    </a:cubicBezTo>
                    <a:cubicBezTo>
                      <a:pt x="595458" y="612734"/>
                      <a:pt x="574663" y="683374"/>
                      <a:pt x="553869" y="754320"/>
                    </a:cubicBezTo>
                    <a:cubicBezTo>
                      <a:pt x="533075" y="825266"/>
                      <a:pt x="512280" y="896213"/>
                      <a:pt x="490568" y="965935"/>
                    </a:cubicBezTo>
                    <a:cubicBezTo>
                      <a:pt x="484145" y="987036"/>
                      <a:pt x="478335" y="1009971"/>
                      <a:pt x="472220" y="1033824"/>
                    </a:cubicBezTo>
                    <a:cubicBezTo>
                      <a:pt x="432465" y="1189171"/>
                      <a:pt x="395158" y="1290086"/>
                      <a:pt x="244091" y="1281218"/>
                    </a:cubicBezTo>
                    <a:cubicBezTo>
                      <a:pt x="193566" y="1280553"/>
                      <a:pt x="146402" y="1255778"/>
                      <a:pt x="117182" y="1214553"/>
                    </a:cubicBezTo>
                    <a:cubicBezTo>
                      <a:pt x="104606" y="1196449"/>
                      <a:pt x="97013" y="1175357"/>
                      <a:pt x="95166" y="1153392"/>
                    </a:cubicBezTo>
                    <a:lnTo>
                      <a:pt x="95166" y="1153392"/>
                    </a:lnTo>
                    <a:cubicBezTo>
                      <a:pt x="93900" y="1132685"/>
                      <a:pt x="96597" y="1111927"/>
                      <a:pt x="103117" y="1092232"/>
                    </a:cubicBezTo>
                    <a:cubicBezTo>
                      <a:pt x="103117" y="1092232"/>
                      <a:pt x="103117" y="1092232"/>
                      <a:pt x="103117" y="1090397"/>
                    </a:cubicBezTo>
                    <a:cubicBezTo>
                      <a:pt x="105258" y="1083058"/>
                      <a:pt x="108009" y="1075107"/>
                      <a:pt x="111068" y="1066544"/>
                    </a:cubicBezTo>
                    <a:cubicBezTo>
                      <a:pt x="141648" y="982755"/>
                      <a:pt x="165806" y="895601"/>
                      <a:pt x="189353" y="811505"/>
                    </a:cubicBezTo>
                    <a:cubicBezTo>
                      <a:pt x="201278" y="769305"/>
                      <a:pt x="213205" y="727410"/>
                      <a:pt x="225744" y="685820"/>
                    </a:cubicBezTo>
                    <a:cubicBezTo>
                      <a:pt x="269951" y="525153"/>
                      <a:pt x="326699" y="368202"/>
                      <a:pt x="395464" y="216414"/>
                    </a:cubicBezTo>
                    <a:cubicBezTo>
                      <a:pt x="439193" y="126508"/>
                      <a:pt x="497296" y="44859"/>
                      <a:pt x="680778" y="124673"/>
                    </a:cubicBezTo>
                    <a:cubicBezTo>
                      <a:pt x="690218" y="128705"/>
                      <a:pt x="699409" y="133301"/>
                      <a:pt x="708301" y="138434"/>
                    </a:cubicBezTo>
                    <a:lnTo>
                      <a:pt x="715027" y="142104"/>
                    </a:lnTo>
                    <a:cubicBezTo>
                      <a:pt x="722060" y="146385"/>
                      <a:pt x="728483" y="150666"/>
                      <a:pt x="734597" y="155253"/>
                    </a:cubicBezTo>
                    <a:lnTo>
                      <a:pt x="738267" y="157700"/>
                    </a:lnTo>
                    <a:cubicBezTo>
                      <a:pt x="744383" y="162593"/>
                      <a:pt x="749888" y="167791"/>
                      <a:pt x="755394" y="172990"/>
                    </a:cubicBezTo>
                    <a:lnTo>
                      <a:pt x="762426" y="180329"/>
                    </a:lnTo>
                    <a:cubicBezTo>
                      <a:pt x="764946" y="182928"/>
                      <a:pt x="767294" y="185686"/>
                      <a:pt x="769459" y="188586"/>
                    </a:cubicBezTo>
                    <a:cubicBezTo>
                      <a:pt x="778721" y="199568"/>
                      <a:pt x="786532" y="211696"/>
                      <a:pt x="792701" y="224671"/>
                    </a:cubicBezTo>
                    <a:lnTo>
                      <a:pt x="792701" y="224671"/>
                    </a:lnTo>
                    <a:cubicBezTo>
                      <a:pt x="814055" y="275291"/>
                      <a:pt x="815367" y="332136"/>
                      <a:pt x="796370" y="383688"/>
                    </a:cubicBezTo>
                    <a:lnTo>
                      <a:pt x="561514" y="1148194"/>
                    </a:lnTo>
                    <a:cubicBezTo>
                      <a:pt x="556723" y="1163908"/>
                      <a:pt x="560299" y="1180982"/>
                      <a:pt x="570994" y="1193452"/>
                    </a:cubicBezTo>
                    <a:lnTo>
                      <a:pt x="570994" y="1193452"/>
                    </a:lnTo>
                    <a:cubicBezTo>
                      <a:pt x="572778" y="1195441"/>
                      <a:pt x="574721" y="1197282"/>
                      <a:pt x="576804" y="1198957"/>
                    </a:cubicBezTo>
                    <a:cubicBezTo>
                      <a:pt x="578055" y="1199978"/>
                      <a:pt x="579384" y="1200898"/>
                      <a:pt x="580780" y="1201709"/>
                    </a:cubicBezTo>
                    <a:lnTo>
                      <a:pt x="584143" y="1204156"/>
                    </a:lnTo>
                    <a:cubicBezTo>
                      <a:pt x="586962" y="1205690"/>
                      <a:pt x="589933" y="1206920"/>
                      <a:pt x="593011" y="1207825"/>
                    </a:cubicBezTo>
                    <a:cubicBezTo>
                      <a:pt x="617889" y="1216497"/>
                      <a:pt x="645087" y="1203359"/>
                      <a:pt x="653759" y="1178480"/>
                    </a:cubicBezTo>
                    <a:cubicBezTo>
                      <a:pt x="653902" y="1178070"/>
                      <a:pt x="654039" y="1177658"/>
                      <a:pt x="654171" y="1177245"/>
                    </a:cubicBezTo>
                    <a:lnTo>
                      <a:pt x="888111" y="417020"/>
                    </a:lnTo>
                    <a:cubicBezTo>
                      <a:pt x="890573" y="410710"/>
                      <a:pt x="892715" y="404280"/>
                      <a:pt x="894533" y="397755"/>
                    </a:cubicBezTo>
                    <a:cubicBezTo>
                      <a:pt x="894533" y="395614"/>
                      <a:pt x="894533" y="393168"/>
                      <a:pt x="896674" y="390721"/>
                    </a:cubicBezTo>
                    <a:close/>
                  </a:path>
                </a:pathLst>
              </a:custGeom>
              <a:solidFill>
                <a:srgbClr val="65BFFF">
                  <a:alpha val="20000"/>
                </a:srgbClr>
              </a:solidFill>
              <a:ln w="30569"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A97E1F94-5BE3-4F02-85A1-1F7A13E1CDF2}"/>
                  </a:ext>
                </a:extLst>
              </p:cNvPr>
              <p:cNvSpPr/>
              <p:nvPr/>
            </p:nvSpPr>
            <p:spPr>
              <a:xfrm>
                <a:off x="19527671" y="523667"/>
                <a:ext cx="910222" cy="1376201"/>
              </a:xfrm>
              <a:custGeom>
                <a:avLst/>
                <a:gdLst>
                  <a:gd name="connsiteX0" fmla="*/ 229149 w 910222"/>
                  <a:gd name="connsiteY0" fmla="*/ 1375442 h 1376201"/>
                  <a:gd name="connsiteX1" fmla="*/ 241382 w 910222"/>
                  <a:gd name="connsiteY1" fmla="*/ 1375442 h 1376201"/>
                  <a:gd name="connsiteX2" fmla="*/ 568591 w 910222"/>
                  <a:gd name="connsiteY2" fmla="*/ 1055879 h 1376201"/>
                  <a:gd name="connsiteX3" fmla="*/ 585410 w 910222"/>
                  <a:gd name="connsiteY3" fmla="*/ 992883 h 1376201"/>
                  <a:gd name="connsiteX4" fmla="*/ 649322 w 910222"/>
                  <a:gd name="connsiteY4" fmla="*/ 778822 h 1376201"/>
                  <a:gd name="connsiteX5" fmla="*/ 710482 w 910222"/>
                  <a:gd name="connsiteY5" fmla="*/ 568735 h 1376201"/>
                  <a:gd name="connsiteX6" fmla="*/ 723633 w 910222"/>
                  <a:gd name="connsiteY6" fmla="*/ 527452 h 1376201"/>
                  <a:gd name="connsiteX7" fmla="*/ 767363 w 910222"/>
                  <a:gd name="connsiteY7" fmla="*/ 372410 h 1376201"/>
                  <a:gd name="connsiteX8" fmla="*/ 726384 w 910222"/>
                  <a:gd name="connsiteY8" fmla="*/ 251924 h 1376201"/>
                  <a:gd name="connsiteX9" fmla="*/ 536176 w 910222"/>
                  <a:gd name="connsiteY9" fmla="*/ 202384 h 1376201"/>
                  <a:gd name="connsiteX10" fmla="*/ 387861 w 910222"/>
                  <a:gd name="connsiteY10" fmla="*/ 395040 h 1376201"/>
                  <a:gd name="connsiteX11" fmla="*/ 380216 w 910222"/>
                  <a:gd name="connsiteY11" fmla="*/ 419504 h 1376201"/>
                  <a:gd name="connsiteX12" fmla="*/ 176858 w 910222"/>
                  <a:gd name="connsiteY12" fmla="*/ 1038754 h 1376201"/>
                  <a:gd name="connsiteX13" fmla="*/ 207439 w 910222"/>
                  <a:gd name="connsiteY13" fmla="*/ 1099914 h 1376201"/>
                  <a:gd name="connsiteX14" fmla="*/ 268599 w 910222"/>
                  <a:gd name="connsiteY14" fmla="*/ 1069334 h 1376201"/>
                  <a:gd name="connsiteX15" fmla="*/ 471957 w 910222"/>
                  <a:gd name="connsiteY15" fmla="*/ 449778 h 1376201"/>
                  <a:gd name="connsiteX16" fmla="*/ 480214 w 910222"/>
                  <a:gd name="connsiteY16" fmla="*/ 423479 h 1376201"/>
                  <a:gd name="connsiteX17" fmla="*/ 556052 w 910222"/>
                  <a:gd name="connsiteY17" fmla="*/ 296877 h 1376201"/>
                  <a:gd name="connsiteX18" fmla="*/ 660026 w 910222"/>
                  <a:gd name="connsiteY18" fmla="*/ 321341 h 1376201"/>
                  <a:gd name="connsiteX19" fmla="*/ 673175 w 910222"/>
                  <a:gd name="connsiteY19" fmla="*/ 356203 h 1376201"/>
                  <a:gd name="connsiteX20" fmla="*/ 632503 w 910222"/>
                  <a:gd name="connsiteY20" fmla="*/ 498095 h 1376201"/>
                  <a:gd name="connsiteX21" fmla="*/ 618741 w 910222"/>
                  <a:gd name="connsiteY21" fmla="*/ 540602 h 1376201"/>
                  <a:gd name="connsiteX22" fmla="*/ 555746 w 910222"/>
                  <a:gd name="connsiteY22" fmla="*/ 751911 h 1376201"/>
                  <a:gd name="connsiteX23" fmla="*/ 492447 w 910222"/>
                  <a:gd name="connsiteY23" fmla="*/ 963832 h 1376201"/>
                  <a:gd name="connsiteX24" fmla="*/ 474097 w 910222"/>
                  <a:gd name="connsiteY24" fmla="*/ 1031414 h 1376201"/>
                  <a:gd name="connsiteX25" fmla="*/ 246274 w 910222"/>
                  <a:gd name="connsiteY25" fmla="*/ 1278808 h 1376201"/>
                  <a:gd name="connsiteX26" fmla="*/ 119061 w 910222"/>
                  <a:gd name="connsiteY26" fmla="*/ 1212144 h 1376201"/>
                  <a:gd name="connsiteX27" fmla="*/ 113557 w 910222"/>
                  <a:gd name="connsiteY27" fmla="*/ 1066887 h 1376201"/>
                  <a:gd name="connsiteX28" fmla="*/ 192149 w 910222"/>
                  <a:gd name="connsiteY28" fmla="*/ 811542 h 1376201"/>
                  <a:gd name="connsiteX29" fmla="*/ 228233 w 910222"/>
                  <a:gd name="connsiteY29" fmla="*/ 686164 h 1376201"/>
                  <a:gd name="connsiteX30" fmla="*/ 397953 w 910222"/>
                  <a:gd name="connsiteY30" fmla="*/ 218286 h 1376201"/>
                  <a:gd name="connsiteX31" fmla="*/ 683573 w 910222"/>
                  <a:gd name="connsiteY31" fmla="*/ 126545 h 1376201"/>
                  <a:gd name="connsiteX32" fmla="*/ 802083 w 910222"/>
                  <a:gd name="connsiteY32" fmla="*/ 377628 h 1376201"/>
                  <a:gd name="connsiteX33" fmla="*/ 799167 w 910222"/>
                  <a:gd name="connsiteY33" fmla="*/ 385254 h 1376201"/>
                  <a:gd name="connsiteX34" fmla="*/ 564003 w 910222"/>
                  <a:gd name="connsiteY34" fmla="*/ 1149760 h 1376201"/>
                  <a:gd name="connsiteX35" fmla="*/ 598001 w 910222"/>
                  <a:gd name="connsiteY35" fmla="*/ 1208533 h 1376201"/>
                  <a:gd name="connsiteX36" fmla="*/ 655744 w 910222"/>
                  <a:gd name="connsiteY36" fmla="*/ 1177894 h 1376201"/>
                  <a:gd name="connsiteX37" fmla="*/ 889378 w 910222"/>
                  <a:gd name="connsiteY37" fmla="*/ 417975 h 1376201"/>
                  <a:gd name="connsiteX38" fmla="*/ 728738 w 910222"/>
                  <a:gd name="connsiteY38" fmla="*/ 42185 h 1376201"/>
                  <a:gd name="connsiteX39" fmla="*/ 721492 w 910222"/>
                  <a:gd name="connsiteY39" fmla="*/ 39392 h 1376201"/>
                  <a:gd name="connsiteX40" fmla="*/ 311104 w 910222"/>
                  <a:gd name="connsiteY40" fmla="*/ 177614 h 1376201"/>
                  <a:gd name="connsiteX41" fmla="*/ 135880 w 910222"/>
                  <a:gd name="connsiteY41" fmla="*/ 661088 h 1376201"/>
                  <a:gd name="connsiteX42" fmla="*/ 99183 w 910222"/>
                  <a:gd name="connsiteY42" fmla="*/ 788301 h 1376201"/>
                  <a:gd name="connsiteX43" fmla="*/ 22733 w 910222"/>
                  <a:gd name="connsiteY43" fmla="*/ 1037225 h 1376201"/>
                  <a:gd name="connsiteX44" fmla="*/ 37413 w 910222"/>
                  <a:gd name="connsiteY44" fmla="*/ 1266576 h 1376201"/>
                  <a:gd name="connsiteX45" fmla="*/ 229151 w 910222"/>
                  <a:gd name="connsiteY45" fmla="*/ 1375442 h 137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10222" h="1376201">
                    <a:moveTo>
                      <a:pt x="229149" y="1375442"/>
                    </a:moveTo>
                    <a:lnTo>
                      <a:pt x="241382" y="1375442"/>
                    </a:lnTo>
                    <a:cubicBezTo>
                      <a:pt x="482967" y="1390120"/>
                      <a:pt x="534341" y="1188902"/>
                      <a:pt x="568591" y="1055879"/>
                    </a:cubicBezTo>
                    <a:cubicBezTo>
                      <a:pt x="574095" y="1033555"/>
                      <a:pt x="579600" y="1012149"/>
                      <a:pt x="585410" y="992883"/>
                    </a:cubicBezTo>
                    <a:cubicBezTo>
                      <a:pt x="607427" y="922243"/>
                      <a:pt x="628223" y="850991"/>
                      <a:pt x="649322" y="778822"/>
                    </a:cubicBezTo>
                    <a:cubicBezTo>
                      <a:pt x="670422" y="706652"/>
                      <a:pt x="690606" y="638153"/>
                      <a:pt x="710482" y="568735"/>
                    </a:cubicBezTo>
                    <a:cubicBezTo>
                      <a:pt x="714153" y="556503"/>
                      <a:pt x="718739" y="542436"/>
                      <a:pt x="723633" y="527452"/>
                    </a:cubicBezTo>
                    <a:cubicBezTo>
                      <a:pt x="741469" y="476747"/>
                      <a:pt x="756074" y="424962"/>
                      <a:pt x="767363" y="372410"/>
                    </a:cubicBezTo>
                    <a:cubicBezTo>
                      <a:pt x="775165" y="327887"/>
                      <a:pt x="759714" y="282459"/>
                      <a:pt x="726384" y="251924"/>
                    </a:cubicBezTo>
                    <a:cubicBezTo>
                      <a:pt x="674538" y="205969"/>
                      <a:pt x="603853" y="187559"/>
                      <a:pt x="536176" y="202384"/>
                    </a:cubicBezTo>
                    <a:cubicBezTo>
                      <a:pt x="440460" y="222567"/>
                      <a:pt x="408655" y="326234"/>
                      <a:pt x="387861" y="395040"/>
                    </a:cubicBezTo>
                    <a:lnTo>
                      <a:pt x="380216" y="419504"/>
                    </a:lnTo>
                    <a:lnTo>
                      <a:pt x="176858" y="1038754"/>
                    </a:lnTo>
                    <a:cubicBezTo>
                      <a:pt x="168415" y="1064087"/>
                      <a:pt x="182105" y="1091470"/>
                      <a:pt x="207439" y="1099914"/>
                    </a:cubicBezTo>
                    <a:cubicBezTo>
                      <a:pt x="232772" y="1108359"/>
                      <a:pt x="260155" y="1094667"/>
                      <a:pt x="268599" y="1069334"/>
                    </a:cubicBezTo>
                    <a:lnTo>
                      <a:pt x="471957" y="449778"/>
                    </a:lnTo>
                    <a:cubicBezTo>
                      <a:pt x="474710" y="441522"/>
                      <a:pt x="477157" y="432653"/>
                      <a:pt x="480214" y="423479"/>
                    </a:cubicBezTo>
                    <a:cubicBezTo>
                      <a:pt x="495198" y="373634"/>
                      <a:pt x="515992" y="305134"/>
                      <a:pt x="556052" y="296877"/>
                    </a:cubicBezTo>
                    <a:cubicBezTo>
                      <a:pt x="592628" y="288670"/>
                      <a:pt x="630946" y="297686"/>
                      <a:pt x="660026" y="321341"/>
                    </a:cubicBezTo>
                    <a:cubicBezTo>
                      <a:pt x="670366" y="329746"/>
                      <a:pt x="675389" y="343062"/>
                      <a:pt x="673175" y="356203"/>
                    </a:cubicBezTo>
                    <a:cubicBezTo>
                      <a:pt x="662402" y="404254"/>
                      <a:pt x="648821" y="451633"/>
                      <a:pt x="632503" y="498095"/>
                    </a:cubicBezTo>
                    <a:cubicBezTo>
                      <a:pt x="627611" y="513691"/>
                      <a:pt x="622717" y="528675"/>
                      <a:pt x="618741" y="540602"/>
                    </a:cubicBezTo>
                    <a:cubicBezTo>
                      <a:pt x="597337" y="610324"/>
                      <a:pt x="576542" y="681271"/>
                      <a:pt x="555746" y="751911"/>
                    </a:cubicBezTo>
                    <a:cubicBezTo>
                      <a:pt x="534952" y="822551"/>
                      <a:pt x="514157" y="893803"/>
                      <a:pt x="492447" y="963832"/>
                    </a:cubicBezTo>
                    <a:cubicBezTo>
                      <a:pt x="486024" y="984626"/>
                      <a:pt x="480214" y="1007562"/>
                      <a:pt x="474097" y="1031414"/>
                    </a:cubicBezTo>
                    <a:cubicBezTo>
                      <a:pt x="434344" y="1186762"/>
                      <a:pt x="397035" y="1287983"/>
                      <a:pt x="246274" y="1278808"/>
                    </a:cubicBezTo>
                    <a:cubicBezTo>
                      <a:pt x="195603" y="1278392"/>
                      <a:pt x="148240" y="1253572"/>
                      <a:pt x="119061" y="1212144"/>
                    </a:cubicBezTo>
                    <a:cubicBezTo>
                      <a:pt x="88481" y="1162909"/>
                      <a:pt x="91844" y="1127436"/>
                      <a:pt x="113557" y="1066887"/>
                    </a:cubicBezTo>
                    <a:cubicBezTo>
                      <a:pt x="144137" y="983098"/>
                      <a:pt x="168295" y="895944"/>
                      <a:pt x="192149" y="811542"/>
                    </a:cubicBezTo>
                    <a:cubicBezTo>
                      <a:pt x="204073" y="769342"/>
                      <a:pt x="215694" y="727447"/>
                      <a:pt x="228233" y="686164"/>
                    </a:cubicBezTo>
                    <a:cubicBezTo>
                      <a:pt x="272466" y="526000"/>
                      <a:pt x="329215" y="369560"/>
                      <a:pt x="397953" y="218286"/>
                    </a:cubicBezTo>
                    <a:cubicBezTo>
                      <a:pt x="441989" y="126545"/>
                      <a:pt x="499786" y="46731"/>
                      <a:pt x="683573" y="126545"/>
                    </a:cubicBezTo>
                    <a:cubicBezTo>
                      <a:pt x="785634" y="163154"/>
                      <a:pt x="838692" y="275568"/>
                      <a:pt x="802083" y="377628"/>
                    </a:cubicBezTo>
                    <a:cubicBezTo>
                      <a:pt x="801164" y="380190"/>
                      <a:pt x="800192" y="382733"/>
                      <a:pt x="799167" y="385254"/>
                    </a:cubicBezTo>
                    <a:lnTo>
                      <a:pt x="564003" y="1149760"/>
                    </a:lnTo>
                    <a:cubicBezTo>
                      <a:pt x="557163" y="1175378"/>
                      <a:pt x="572384" y="1201691"/>
                      <a:pt x="598001" y="1208533"/>
                    </a:cubicBezTo>
                    <a:cubicBezTo>
                      <a:pt x="622303" y="1215023"/>
                      <a:pt x="647494" y="1201656"/>
                      <a:pt x="655744" y="1177894"/>
                    </a:cubicBezTo>
                    <a:lnTo>
                      <a:pt x="889378" y="417975"/>
                    </a:lnTo>
                    <a:cubicBezTo>
                      <a:pt x="948789" y="269844"/>
                      <a:pt x="876868" y="101597"/>
                      <a:pt x="728738" y="42185"/>
                    </a:cubicBezTo>
                    <a:cubicBezTo>
                      <a:pt x="726336" y="41222"/>
                      <a:pt x="723919" y="40290"/>
                      <a:pt x="721492" y="39392"/>
                    </a:cubicBezTo>
                    <a:cubicBezTo>
                      <a:pt x="438013" y="-82929"/>
                      <a:pt x="342603" y="112784"/>
                      <a:pt x="311104" y="177614"/>
                    </a:cubicBezTo>
                    <a:cubicBezTo>
                      <a:pt x="240038" y="333900"/>
                      <a:pt x="181448" y="495562"/>
                      <a:pt x="135880" y="661088"/>
                    </a:cubicBezTo>
                    <a:cubicBezTo>
                      <a:pt x="123343" y="702983"/>
                      <a:pt x="111416" y="745489"/>
                      <a:pt x="99183" y="788301"/>
                    </a:cubicBezTo>
                    <a:cubicBezTo>
                      <a:pt x="75942" y="870868"/>
                      <a:pt x="51784" y="956493"/>
                      <a:pt x="22733" y="1037225"/>
                    </a:cubicBezTo>
                    <a:cubicBezTo>
                      <a:pt x="-202" y="1101137"/>
                      <a:pt x="-19772" y="1176670"/>
                      <a:pt x="37413" y="1266576"/>
                    </a:cubicBezTo>
                    <a:cubicBezTo>
                      <a:pt x="81086" y="1330524"/>
                      <a:pt x="151857" y="1370706"/>
                      <a:pt x="229151" y="1375442"/>
                    </a:cubicBezTo>
                    <a:close/>
                  </a:path>
                </a:pathLst>
              </a:custGeom>
              <a:solidFill>
                <a:srgbClr val="0176AB"/>
              </a:solidFill>
              <a:ln w="30569"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114841A2-83E1-4071-8E1D-1EC472A05ACA}"/>
                  </a:ext>
                </a:extLst>
              </p:cNvPr>
              <p:cNvSpPr/>
              <p:nvPr/>
            </p:nvSpPr>
            <p:spPr>
              <a:xfrm>
                <a:off x="19533889" y="571233"/>
                <a:ext cx="904560" cy="1328625"/>
              </a:xfrm>
              <a:custGeom>
                <a:avLst/>
                <a:gdLst>
                  <a:gd name="connsiteX0" fmla="*/ 93883 w 904560"/>
                  <a:gd name="connsiteY0" fmla="*/ 974063 h 1328625"/>
                  <a:gd name="connsiteX1" fmla="*/ 172475 w 904560"/>
                  <a:gd name="connsiteY1" fmla="*/ 719024 h 1328625"/>
                  <a:gd name="connsiteX2" fmla="*/ 208865 w 904560"/>
                  <a:gd name="connsiteY2" fmla="*/ 593339 h 1328625"/>
                  <a:gd name="connsiteX3" fmla="*/ 378585 w 904560"/>
                  <a:gd name="connsiteY3" fmla="*/ 124238 h 1328625"/>
                  <a:gd name="connsiteX4" fmla="*/ 663899 w 904560"/>
                  <a:gd name="connsiteY4" fmla="*/ 32497 h 1328625"/>
                  <a:gd name="connsiteX5" fmla="*/ 790196 w 904560"/>
                  <a:gd name="connsiteY5" fmla="*/ 179282 h 1328625"/>
                  <a:gd name="connsiteX6" fmla="*/ 678577 w 904560"/>
                  <a:gd name="connsiteY6" fmla="*/ 78979 h 1328625"/>
                  <a:gd name="connsiteX7" fmla="*/ 392957 w 904560"/>
                  <a:gd name="connsiteY7" fmla="*/ 170720 h 1328625"/>
                  <a:gd name="connsiteX8" fmla="*/ 223237 w 904560"/>
                  <a:gd name="connsiteY8" fmla="*/ 640126 h 1328625"/>
                  <a:gd name="connsiteX9" fmla="*/ 187153 w 904560"/>
                  <a:gd name="connsiteY9" fmla="*/ 765505 h 1328625"/>
                  <a:gd name="connsiteX10" fmla="*/ 108561 w 904560"/>
                  <a:gd name="connsiteY10" fmla="*/ 1020851 h 1328625"/>
                  <a:gd name="connsiteX11" fmla="*/ 92049 w 904560"/>
                  <a:gd name="connsiteY11" fmla="*/ 1106781 h 1328625"/>
                  <a:gd name="connsiteX12" fmla="*/ 93883 w 904560"/>
                  <a:gd name="connsiteY12" fmla="*/ 974063 h 1328625"/>
                  <a:gd name="connsiteX13" fmla="*/ 651361 w 904560"/>
                  <a:gd name="connsiteY13" fmla="*/ 272858 h 1328625"/>
                  <a:gd name="connsiteX14" fmla="*/ 653501 w 904560"/>
                  <a:gd name="connsiteY14" fmla="*/ 263684 h 1328625"/>
                  <a:gd name="connsiteX15" fmla="*/ 640352 w 904560"/>
                  <a:gd name="connsiteY15" fmla="*/ 228822 h 1328625"/>
                  <a:gd name="connsiteX16" fmla="*/ 536685 w 904560"/>
                  <a:gd name="connsiteY16" fmla="*/ 204358 h 1328625"/>
                  <a:gd name="connsiteX17" fmla="*/ 460540 w 904560"/>
                  <a:gd name="connsiteY17" fmla="*/ 330655 h 1328625"/>
                  <a:gd name="connsiteX18" fmla="*/ 452283 w 904560"/>
                  <a:gd name="connsiteY18" fmla="*/ 356953 h 1328625"/>
                  <a:gd name="connsiteX19" fmla="*/ 248925 w 904560"/>
                  <a:gd name="connsiteY19" fmla="*/ 976509 h 1328625"/>
                  <a:gd name="connsiteX20" fmla="*/ 187830 w 904560"/>
                  <a:gd name="connsiteY20" fmla="*/ 1007111 h 1328625"/>
                  <a:gd name="connsiteX21" fmla="*/ 187765 w 904560"/>
                  <a:gd name="connsiteY21" fmla="*/ 1007089 h 1328625"/>
                  <a:gd name="connsiteX22" fmla="*/ 171252 w 904560"/>
                  <a:gd name="connsiteY22" fmla="*/ 997609 h 1328625"/>
                  <a:gd name="connsiteX23" fmla="*/ 208445 w 904560"/>
                  <a:gd name="connsiteY23" fmla="*/ 1053897 h 1328625"/>
                  <a:gd name="connsiteX24" fmla="*/ 262993 w 904560"/>
                  <a:gd name="connsiteY24" fmla="*/ 1022991 h 1328625"/>
                  <a:gd name="connsiteX25" fmla="*/ 466350 w 904560"/>
                  <a:gd name="connsiteY25" fmla="*/ 403436 h 1328625"/>
                  <a:gd name="connsiteX26" fmla="*/ 474608 w 904560"/>
                  <a:gd name="connsiteY26" fmla="*/ 377137 h 1328625"/>
                  <a:gd name="connsiteX27" fmla="*/ 550446 w 904560"/>
                  <a:gd name="connsiteY27" fmla="*/ 250534 h 1328625"/>
                  <a:gd name="connsiteX28" fmla="*/ 651361 w 904560"/>
                  <a:gd name="connsiteY28" fmla="*/ 272858 h 1328625"/>
                  <a:gd name="connsiteX29" fmla="*/ 559620 w 904560"/>
                  <a:gd name="connsiteY29" fmla="*/ 1104334 h 1328625"/>
                  <a:gd name="connsiteX30" fmla="*/ 590200 w 904560"/>
                  <a:gd name="connsiteY30" fmla="*/ 1160908 h 1328625"/>
                  <a:gd name="connsiteX31" fmla="*/ 651338 w 904560"/>
                  <a:gd name="connsiteY31" fmla="*/ 1130394 h 1328625"/>
                  <a:gd name="connsiteX32" fmla="*/ 651361 w 904560"/>
                  <a:gd name="connsiteY32" fmla="*/ 1130328 h 1328625"/>
                  <a:gd name="connsiteX33" fmla="*/ 884994 w 904560"/>
                  <a:gd name="connsiteY33" fmla="*/ 370409 h 1328625"/>
                  <a:gd name="connsiteX34" fmla="*/ 882853 w 904560"/>
                  <a:gd name="connsiteY34" fmla="*/ 149619 h 1328625"/>
                  <a:gd name="connsiteX35" fmla="*/ 870316 w 904560"/>
                  <a:gd name="connsiteY35" fmla="*/ 323927 h 1328625"/>
                  <a:gd name="connsiteX36" fmla="*/ 636377 w 904560"/>
                  <a:gd name="connsiteY36" fmla="*/ 1082623 h 1328625"/>
                  <a:gd name="connsiteX37" fmla="*/ 575866 w 904560"/>
                  <a:gd name="connsiteY37" fmla="*/ 1113419 h 1328625"/>
                  <a:gd name="connsiteX38" fmla="*/ 575216 w 904560"/>
                  <a:gd name="connsiteY38" fmla="*/ 1113203 h 1328625"/>
                  <a:gd name="connsiteX39" fmla="*/ 558703 w 904560"/>
                  <a:gd name="connsiteY39" fmla="*/ 1104334 h 1328625"/>
                  <a:gd name="connsiteX40" fmla="*/ 918 w 904560"/>
                  <a:gd name="connsiteY40" fmla="*/ 1137973 h 1328625"/>
                  <a:gd name="connsiteX41" fmla="*/ 33639 w 904560"/>
                  <a:gd name="connsiteY41" fmla="*/ 1217787 h 1328625"/>
                  <a:gd name="connsiteX42" fmla="*/ 223848 w 904560"/>
                  <a:gd name="connsiteY42" fmla="*/ 1327876 h 1328625"/>
                  <a:gd name="connsiteX43" fmla="*/ 236080 w 904560"/>
                  <a:gd name="connsiteY43" fmla="*/ 1327876 h 1328625"/>
                  <a:gd name="connsiteX44" fmla="*/ 544636 w 904560"/>
                  <a:gd name="connsiteY44" fmla="*/ 1076201 h 1328625"/>
                  <a:gd name="connsiteX45" fmla="*/ 544636 w 904560"/>
                  <a:gd name="connsiteY45" fmla="*/ 1053571 h 1328625"/>
                  <a:gd name="connsiteX46" fmla="*/ 633623 w 904560"/>
                  <a:gd name="connsiteY46" fmla="*/ 764588 h 1328625"/>
                  <a:gd name="connsiteX47" fmla="*/ 643409 w 904560"/>
                  <a:gd name="connsiteY47" fmla="*/ 732173 h 1328625"/>
                  <a:gd name="connsiteX48" fmla="*/ 704570 w 904560"/>
                  <a:gd name="connsiteY48" fmla="*/ 522087 h 1328625"/>
                  <a:gd name="connsiteX49" fmla="*/ 717719 w 904560"/>
                  <a:gd name="connsiteY49" fmla="*/ 480803 h 1328625"/>
                  <a:gd name="connsiteX50" fmla="*/ 761449 w 904560"/>
                  <a:gd name="connsiteY50" fmla="*/ 325762 h 1328625"/>
                  <a:gd name="connsiteX51" fmla="*/ 747993 w 904560"/>
                  <a:gd name="connsiteY51" fmla="*/ 243195 h 1328625"/>
                  <a:gd name="connsiteX52" fmla="*/ 747993 w 904560"/>
                  <a:gd name="connsiteY52" fmla="*/ 279280 h 1328625"/>
                  <a:gd name="connsiteX53" fmla="*/ 703958 w 904560"/>
                  <a:gd name="connsiteY53" fmla="*/ 434321 h 1328625"/>
                  <a:gd name="connsiteX54" fmla="*/ 690810 w 904560"/>
                  <a:gd name="connsiteY54" fmla="*/ 475605 h 1328625"/>
                  <a:gd name="connsiteX55" fmla="*/ 629650 w 904560"/>
                  <a:gd name="connsiteY55" fmla="*/ 685691 h 1328625"/>
                  <a:gd name="connsiteX56" fmla="*/ 565736 w 904560"/>
                  <a:gd name="connsiteY56" fmla="*/ 899753 h 1328625"/>
                  <a:gd name="connsiteX57" fmla="*/ 548917 w 904560"/>
                  <a:gd name="connsiteY57" fmla="*/ 962748 h 1328625"/>
                  <a:gd name="connsiteX58" fmla="*/ 222015 w 904560"/>
                  <a:gd name="connsiteY58" fmla="*/ 1282311 h 1328625"/>
                  <a:gd name="connsiteX59" fmla="*/ 209476 w 904560"/>
                  <a:gd name="connsiteY59" fmla="*/ 1282311 h 1328625"/>
                  <a:gd name="connsiteX60" fmla="*/ 19572 w 904560"/>
                  <a:gd name="connsiteY60" fmla="*/ 1172528 h 1328625"/>
                  <a:gd name="connsiteX61" fmla="*/ 0 w 904560"/>
                  <a:gd name="connsiteY61" fmla="*/ 1137973 h 13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04560" h="1328625">
                    <a:moveTo>
                      <a:pt x="93883" y="974063"/>
                    </a:moveTo>
                    <a:cubicBezTo>
                      <a:pt x="124464" y="890273"/>
                      <a:pt x="148621" y="803119"/>
                      <a:pt x="172475" y="719024"/>
                    </a:cubicBezTo>
                    <a:cubicBezTo>
                      <a:pt x="184400" y="676823"/>
                      <a:pt x="196020" y="634928"/>
                      <a:pt x="208865" y="593339"/>
                    </a:cubicBezTo>
                    <a:cubicBezTo>
                      <a:pt x="252796" y="432683"/>
                      <a:pt x="309552" y="275812"/>
                      <a:pt x="378585" y="124238"/>
                    </a:cubicBezTo>
                    <a:cubicBezTo>
                      <a:pt x="422315" y="34026"/>
                      <a:pt x="480112" y="-47317"/>
                      <a:pt x="663899" y="32497"/>
                    </a:cubicBezTo>
                    <a:cubicBezTo>
                      <a:pt x="750440" y="70417"/>
                      <a:pt x="781633" y="127908"/>
                      <a:pt x="790196" y="179282"/>
                    </a:cubicBezTo>
                    <a:cubicBezTo>
                      <a:pt x="766891" y="133029"/>
                      <a:pt x="727050" y="97226"/>
                      <a:pt x="678577" y="78979"/>
                    </a:cubicBezTo>
                    <a:cubicBezTo>
                      <a:pt x="495096" y="-529"/>
                      <a:pt x="436993" y="80814"/>
                      <a:pt x="392957" y="170720"/>
                    </a:cubicBezTo>
                    <a:cubicBezTo>
                      <a:pt x="324142" y="322488"/>
                      <a:pt x="267394" y="479443"/>
                      <a:pt x="223237" y="640126"/>
                    </a:cubicBezTo>
                    <a:cubicBezTo>
                      <a:pt x="210700" y="681410"/>
                      <a:pt x="199080" y="723305"/>
                      <a:pt x="187153" y="765505"/>
                    </a:cubicBezTo>
                    <a:cubicBezTo>
                      <a:pt x="163301" y="849907"/>
                      <a:pt x="138529" y="937061"/>
                      <a:pt x="108561" y="1020851"/>
                    </a:cubicBezTo>
                    <a:cubicBezTo>
                      <a:pt x="96952" y="1047976"/>
                      <a:pt x="91319" y="1077284"/>
                      <a:pt x="92049" y="1106781"/>
                    </a:cubicBezTo>
                    <a:cubicBezTo>
                      <a:pt x="69113" y="1063663"/>
                      <a:pt x="74006" y="1029413"/>
                      <a:pt x="93883" y="974063"/>
                    </a:cubicBezTo>
                    <a:close/>
                    <a:moveTo>
                      <a:pt x="651361" y="272858"/>
                    </a:moveTo>
                    <a:cubicBezTo>
                      <a:pt x="651361" y="269800"/>
                      <a:pt x="651361" y="266436"/>
                      <a:pt x="653501" y="263684"/>
                    </a:cubicBezTo>
                    <a:cubicBezTo>
                      <a:pt x="655920" y="250524"/>
                      <a:pt x="650858" y="237106"/>
                      <a:pt x="640352" y="228822"/>
                    </a:cubicBezTo>
                    <a:cubicBezTo>
                      <a:pt x="611347" y="205261"/>
                      <a:pt x="573163" y="196250"/>
                      <a:pt x="536685" y="204358"/>
                    </a:cubicBezTo>
                    <a:cubicBezTo>
                      <a:pt x="496318" y="212615"/>
                      <a:pt x="475524" y="280809"/>
                      <a:pt x="460540" y="330655"/>
                    </a:cubicBezTo>
                    <a:cubicBezTo>
                      <a:pt x="457483" y="340134"/>
                      <a:pt x="455036" y="349003"/>
                      <a:pt x="452283" y="356953"/>
                    </a:cubicBezTo>
                    <a:lnTo>
                      <a:pt x="248925" y="976509"/>
                    </a:lnTo>
                    <a:cubicBezTo>
                      <a:pt x="240506" y="1001830"/>
                      <a:pt x="213153" y="1015532"/>
                      <a:pt x="187830" y="1007111"/>
                    </a:cubicBezTo>
                    <a:cubicBezTo>
                      <a:pt x="187808" y="1007104"/>
                      <a:pt x="187785" y="1007097"/>
                      <a:pt x="187765" y="1007089"/>
                    </a:cubicBezTo>
                    <a:cubicBezTo>
                      <a:pt x="181755" y="1004907"/>
                      <a:pt x="176167" y="1001700"/>
                      <a:pt x="171252" y="997609"/>
                    </a:cubicBezTo>
                    <a:cubicBezTo>
                      <a:pt x="165980" y="1023423"/>
                      <a:pt x="182630" y="1048624"/>
                      <a:pt x="208445" y="1053897"/>
                    </a:cubicBezTo>
                    <a:cubicBezTo>
                      <a:pt x="231795" y="1058666"/>
                      <a:pt x="255083" y="1045472"/>
                      <a:pt x="262993" y="1022991"/>
                    </a:cubicBezTo>
                    <a:lnTo>
                      <a:pt x="466350" y="403436"/>
                    </a:lnTo>
                    <a:cubicBezTo>
                      <a:pt x="469104" y="395179"/>
                      <a:pt x="471549" y="386311"/>
                      <a:pt x="474608" y="377137"/>
                    </a:cubicBezTo>
                    <a:cubicBezTo>
                      <a:pt x="489592" y="327291"/>
                      <a:pt x="510386" y="258791"/>
                      <a:pt x="550446" y="250534"/>
                    </a:cubicBezTo>
                    <a:cubicBezTo>
                      <a:pt x="585730" y="242701"/>
                      <a:pt x="622673" y="250873"/>
                      <a:pt x="651361" y="272858"/>
                    </a:cubicBezTo>
                    <a:close/>
                    <a:moveTo>
                      <a:pt x="559620" y="1104334"/>
                    </a:moveTo>
                    <a:cubicBezTo>
                      <a:pt x="553660" y="1128261"/>
                      <a:pt x="566918" y="1152787"/>
                      <a:pt x="590200" y="1160908"/>
                    </a:cubicBezTo>
                    <a:cubicBezTo>
                      <a:pt x="615509" y="1169365"/>
                      <a:pt x="642881" y="1155703"/>
                      <a:pt x="651338" y="1130394"/>
                    </a:cubicBezTo>
                    <a:cubicBezTo>
                      <a:pt x="651346" y="1130372"/>
                      <a:pt x="651353" y="1130350"/>
                      <a:pt x="651361" y="1130328"/>
                    </a:cubicBezTo>
                    <a:lnTo>
                      <a:pt x="884994" y="370409"/>
                    </a:lnTo>
                    <a:cubicBezTo>
                      <a:pt x="911802" y="299114"/>
                      <a:pt x="911039" y="220381"/>
                      <a:pt x="882853" y="149619"/>
                    </a:cubicBezTo>
                    <a:cubicBezTo>
                      <a:pt x="895351" y="207731"/>
                      <a:pt x="891002" y="268202"/>
                      <a:pt x="870316" y="323927"/>
                    </a:cubicBezTo>
                    <a:lnTo>
                      <a:pt x="636377" y="1082623"/>
                    </a:lnTo>
                    <a:cubicBezTo>
                      <a:pt x="628172" y="1107837"/>
                      <a:pt x="601078" y="1121625"/>
                      <a:pt x="575866" y="1113419"/>
                    </a:cubicBezTo>
                    <a:cubicBezTo>
                      <a:pt x="575649" y="1113349"/>
                      <a:pt x="575433" y="1113276"/>
                      <a:pt x="575216" y="1113203"/>
                    </a:cubicBezTo>
                    <a:cubicBezTo>
                      <a:pt x="569139" y="1111466"/>
                      <a:pt x="563508" y="1108441"/>
                      <a:pt x="558703" y="1104334"/>
                    </a:cubicBezTo>
                    <a:close/>
                    <a:moveTo>
                      <a:pt x="918" y="1137973"/>
                    </a:moveTo>
                    <a:cubicBezTo>
                      <a:pt x="6777" y="1166378"/>
                      <a:pt x="17873" y="1193444"/>
                      <a:pt x="33639" y="1217787"/>
                    </a:cubicBezTo>
                    <a:cubicBezTo>
                      <a:pt x="76729" y="1281793"/>
                      <a:pt x="146886" y="1322398"/>
                      <a:pt x="223848" y="1327876"/>
                    </a:cubicBezTo>
                    <a:lnTo>
                      <a:pt x="236080" y="1327876"/>
                    </a:lnTo>
                    <a:cubicBezTo>
                      <a:pt x="439134" y="1340108"/>
                      <a:pt x="507633" y="1200356"/>
                      <a:pt x="544636" y="1076201"/>
                    </a:cubicBezTo>
                    <a:cubicBezTo>
                      <a:pt x="542809" y="1068768"/>
                      <a:pt x="542809" y="1061004"/>
                      <a:pt x="544636" y="1053571"/>
                    </a:cubicBezTo>
                    <a:lnTo>
                      <a:pt x="633623" y="764588"/>
                    </a:lnTo>
                    <a:cubicBezTo>
                      <a:pt x="636989" y="753579"/>
                      <a:pt x="640046" y="742876"/>
                      <a:pt x="643409" y="732173"/>
                    </a:cubicBezTo>
                    <a:cubicBezTo>
                      <a:pt x="663899" y="661838"/>
                      <a:pt x="684694" y="591504"/>
                      <a:pt x="704570" y="522087"/>
                    </a:cubicBezTo>
                    <a:cubicBezTo>
                      <a:pt x="708239" y="509855"/>
                      <a:pt x="712827" y="495788"/>
                      <a:pt x="717719" y="480803"/>
                    </a:cubicBezTo>
                    <a:cubicBezTo>
                      <a:pt x="735555" y="430098"/>
                      <a:pt x="750160" y="378314"/>
                      <a:pt x="761449" y="325762"/>
                    </a:cubicBezTo>
                    <a:cubicBezTo>
                      <a:pt x="766352" y="297509"/>
                      <a:pt x="761613" y="268429"/>
                      <a:pt x="747993" y="243195"/>
                    </a:cubicBezTo>
                    <a:cubicBezTo>
                      <a:pt x="749671" y="255165"/>
                      <a:pt x="749671" y="267310"/>
                      <a:pt x="747993" y="279280"/>
                    </a:cubicBezTo>
                    <a:cubicBezTo>
                      <a:pt x="736451" y="331800"/>
                      <a:pt x="721745" y="383575"/>
                      <a:pt x="703958" y="434321"/>
                    </a:cubicBezTo>
                    <a:cubicBezTo>
                      <a:pt x="699066" y="449306"/>
                      <a:pt x="694480" y="463373"/>
                      <a:pt x="690810" y="475605"/>
                    </a:cubicBezTo>
                    <a:cubicBezTo>
                      <a:pt x="669404" y="545022"/>
                      <a:pt x="648609" y="615357"/>
                      <a:pt x="629650" y="685691"/>
                    </a:cubicBezTo>
                    <a:cubicBezTo>
                      <a:pt x="610688" y="756026"/>
                      <a:pt x="587753" y="828195"/>
                      <a:pt x="565736" y="899753"/>
                    </a:cubicBezTo>
                    <a:cubicBezTo>
                      <a:pt x="559926" y="919018"/>
                      <a:pt x="554422" y="940424"/>
                      <a:pt x="548917" y="962748"/>
                    </a:cubicBezTo>
                    <a:cubicBezTo>
                      <a:pt x="514668" y="1095772"/>
                      <a:pt x="463293" y="1296684"/>
                      <a:pt x="222015" y="1282311"/>
                    </a:cubicBezTo>
                    <a:lnTo>
                      <a:pt x="209476" y="1282311"/>
                    </a:lnTo>
                    <a:cubicBezTo>
                      <a:pt x="132609" y="1277038"/>
                      <a:pt x="62501" y="1236509"/>
                      <a:pt x="19572" y="1172528"/>
                    </a:cubicBezTo>
                    <a:cubicBezTo>
                      <a:pt x="12237" y="1161489"/>
                      <a:pt x="5696" y="1149941"/>
                      <a:pt x="0" y="1137973"/>
                    </a:cubicBezTo>
                    <a:close/>
                  </a:path>
                </a:pathLst>
              </a:custGeom>
              <a:solidFill>
                <a:srgbClr val="DC3258">
                  <a:alpha val="50000"/>
                </a:srgbClr>
              </a:solidFill>
              <a:ln w="30569"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id="{C2F38340-BD0F-496D-97F2-019BBE4E5A11}"/>
                  </a:ext>
                </a:extLst>
              </p:cNvPr>
              <p:cNvSpPr/>
              <p:nvPr/>
            </p:nvSpPr>
            <p:spPr>
              <a:xfrm>
                <a:off x="20327301" y="653886"/>
                <a:ext cx="79388" cy="163010"/>
              </a:xfrm>
              <a:custGeom>
                <a:avLst/>
                <a:gdLst>
                  <a:gd name="connsiteX0" fmla="*/ 77821 w 79388"/>
                  <a:gd name="connsiteY0" fmla="*/ 108250 h 163010"/>
                  <a:gd name="connsiteX1" fmla="*/ 57027 w 79388"/>
                  <a:gd name="connsiteY1" fmla="*/ 162682 h 163010"/>
                  <a:gd name="connsiteX2" fmla="*/ 17273 w 79388"/>
                  <a:gd name="connsiteY2" fmla="*/ 120176 h 163010"/>
                  <a:gd name="connsiteX3" fmla="*/ 37761 w 79388"/>
                  <a:gd name="connsiteY3" fmla="*/ 65437 h 163010"/>
                  <a:gd name="connsiteX4" fmla="*/ 77821 w 79388"/>
                  <a:gd name="connsiteY4" fmla="*/ 108250 h 163010"/>
                  <a:gd name="connsiteX5" fmla="*/ 5346 w 79388"/>
                  <a:gd name="connsiteY5" fmla="*/ 2442 h 163010"/>
                  <a:gd name="connsiteX6" fmla="*/ 8403 w 79388"/>
                  <a:gd name="connsiteY6" fmla="*/ 36998 h 163010"/>
                  <a:gd name="connsiteX7" fmla="*/ 40514 w 79388"/>
                  <a:gd name="connsiteY7" fmla="*/ 49536 h 163010"/>
                  <a:gd name="connsiteX8" fmla="*/ 37761 w 79388"/>
                  <a:gd name="connsiteY8" fmla="*/ 14980 h 163010"/>
                  <a:gd name="connsiteX9" fmla="*/ 5346 w 79388"/>
                  <a:gd name="connsiteY9" fmla="*/ 2442 h 16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88" h="163010">
                    <a:moveTo>
                      <a:pt x="77821" y="108250"/>
                    </a:moveTo>
                    <a:cubicBezTo>
                      <a:pt x="83325" y="135160"/>
                      <a:pt x="73845" y="159625"/>
                      <a:pt x="57027" y="162682"/>
                    </a:cubicBezTo>
                    <a:cubicBezTo>
                      <a:pt x="40208" y="165741"/>
                      <a:pt x="22471" y="147087"/>
                      <a:pt x="17273" y="120176"/>
                    </a:cubicBezTo>
                    <a:cubicBezTo>
                      <a:pt x="12074" y="93265"/>
                      <a:pt x="21248" y="68801"/>
                      <a:pt x="37761" y="65437"/>
                    </a:cubicBezTo>
                    <a:cubicBezTo>
                      <a:pt x="54273" y="62074"/>
                      <a:pt x="72623" y="81339"/>
                      <a:pt x="77821" y="108250"/>
                    </a:cubicBezTo>
                    <a:close/>
                    <a:moveTo>
                      <a:pt x="5346" y="2442"/>
                    </a:moveTo>
                    <a:cubicBezTo>
                      <a:pt x="-2911" y="8558"/>
                      <a:pt x="-1381" y="23848"/>
                      <a:pt x="8403" y="36998"/>
                    </a:cubicBezTo>
                    <a:cubicBezTo>
                      <a:pt x="18189" y="50147"/>
                      <a:pt x="32563" y="55652"/>
                      <a:pt x="40514" y="49536"/>
                    </a:cubicBezTo>
                    <a:cubicBezTo>
                      <a:pt x="48463" y="43420"/>
                      <a:pt x="47241" y="27824"/>
                      <a:pt x="37761" y="14980"/>
                    </a:cubicBezTo>
                    <a:cubicBezTo>
                      <a:pt x="28281" y="2136"/>
                      <a:pt x="13603" y="-3674"/>
                      <a:pt x="5346" y="2442"/>
                    </a:cubicBezTo>
                    <a:close/>
                  </a:path>
                </a:pathLst>
              </a:custGeom>
              <a:solidFill>
                <a:srgbClr val="0176AB"/>
              </a:solidFill>
              <a:ln w="30569"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id="{E204BAA5-8545-4C39-BC4F-413C13E6EAD8}"/>
                  </a:ext>
                </a:extLst>
              </p:cNvPr>
              <p:cNvSpPr/>
              <p:nvPr/>
            </p:nvSpPr>
            <p:spPr>
              <a:xfrm>
                <a:off x="19539972" y="1598575"/>
                <a:ext cx="84802" cy="161644"/>
              </a:xfrm>
              <a:custGeom>
                <a:avLst/>
                <a:gdLst>
                  <a:gd name="connsiteX0" fmla="*/ 2176 w 84802"/>
                  <a:gd name="connsiteY0" fmla="*/ 55891 h 161644"/>
                  <a:gd name="connsiteX1" fmla="*/ 20830 w 84802"/>
                  <a:gd name="connsiteY1" fmla="*/ 541 h 161644"/>
                  <a:gd name="connsiteX2" fmla="*/ 62112 w 84802"/>
                  <a:gd name="connsiteY2" fmla="*/ 41519 h 161644"/>
                  <a:gd name="connsiteX3" fmla="*/ 43765 w 84802"/>
                  <a:gd name="connsiteY3" fmla="*/ 96869 h 161644"/>
                  <a:gd name="connsiteX4" fmla="*/ 2176 w 84802"/>
                  <a:gd name="connsiteY4" fmla="*/ 55891 h 161644"/>
                  <a:gd name="connsiteX5" fmla="*/ 79849 w 84802"/>
                  <a:gd name="connsiteY5" fmla="*/ 158947 h 161644"/>
                  <a:gd name="connsiteX6" fmla="*/ 75874 w 84802"/>
                  <a:gd name="connsiteY6" fmla="*/ 124391 h 161644"/>
                  <a:gd name="connsiteX7" fmla="*/ 43153 w 84802"/>
                  <a:gd name="connsiteY7" fmla="*/ 113077 h 161644"/>
                  <a:gd name="connsiteX8" fmla="*/ 47434 w 84802"/>
                  <a:gd name="connsiteY8" fmla="*/ 147327 h 161644"/>
                  <a:gd name="connsiteX9" fmla="*/ 79849 w 84802"/>
                  <a:gd name="connsiteY9" fmla="*/ 158947 h 161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02" h="161644">
                    <a:moveTo>
                      <a:pt x="2176" y="55891"/>
                    </a:moveTo>
                    <a:cubicBezTo>
                      <a:pt x="-4246" y="29287"/>
                      <a:pt x="4011" y="4517"/>
                      <a:pt x="20830" y="541"/>
                    </a:cubicBezTo>
                    <a:cubicBezTo>
                      <a:pt x="37649" y="-3434"/>
                      <a:pt x="55996" y="14914"/>
                      <a:pt x="62112" y="41519"/>
                    </a:cubicBezTo>
                    <a:cubicBezTo>
                      <a:pt x="68229" y="68124"/>
                      <a:pt x="60278" y="92894"/>
                      <a:pt x="43765" y="96869"/>
                    </a:cubicBezTo>
                    <a:cubicBezTo>
                      <a:pt x="27252" y="100844"/>
                      <a:pt x="8291" y="82496"/>
                      <a:pt x="2176" y="55891"/>
                    </a:cubicBezTo>
                    <a:close/>
                    <a:moveTo>
                      <a:pt x="79849" y="158947"/>
                    </a:moveTo>
                    <a:cubicBezTo>
                      <a:pt x="87801" y="152525"/>
                      <a:pt x="85966" y="136929"/>
                      <a:pt x="75874" y="124391"/>
                    </a:cubicBezTo>
                    <a:cubicBezTo>
                      <a:pt x="65782" y="111853"/>
                      <a:pt x="51104" y="106655"/>
                      <a:pt x="43153" y="113077"/>
                    </a:cubicBezTo>
                    <a:cubicBezTo>
                      <a:pt x="35202" y="119498"/>
                      <a:pt x="37036" y="134789"/>
                      <a:pt x="47434" y="147327"/>
                    </a:cubicBezTo>
                    <a:cubicBezTo>
                      <a:pt x="57833" y="159864"/>
                      <a:pt x="70676" y="165369"/>
                      <a:pt x="79849" y="158947"/>
                    </a:cubicBezTo>
                    <a:close/>
                  </a:path>
                </a:pathLst>
              </a:custGeom>
              <a:solidFill>
                <a:srgbClr val="0176AB"/>
              </a:solidFill>
              <a:ln w="30569" cap="flat">
                <a:noFill/>
                <a:prstDash val="solid"/>
                <a:miter/>
              </a:ln>
            </p:spPr>
            <p:txBody>
              <a:bodyPr rtlCol="0" anchor="ctr"/>
              <a:lstStyle/>
              <a:p>
                <a:endParaRPr lang="en-US"/>
              </a:p>
            </p:txBody>
          </p:sp>
        </p:grpSp>
        <p:grpSp>
          <p:nvGrpSpPr>
            <p:cNvPr id="482" name="Graphic 2">
              <a:extLst>
                <a:ext uri="{FF2B5EF4-FFF2-40B4-BE49-F238E27FC236}">
                  <a16:creationId xmlns:a16="http://schemas.microsoft.com/office/drawing/2014/main" id="{09D53A52-D63C-48EB-83FA-62EB7E1245F5}"/>
                </a:ext>
              </a:extLst>
            </p:cNvPr>
            <p:cNvGrpSpPr/>
            <p:nvPr/>
          </p:nvGrpSpPr>
          <p:grpSpPr>
            <a:xfrm>
              <a:off x="18340580" y="521295"/>
              <a:ext cx="1061471" cy="1740554"/>
              <a:chOff x="16235380" y="955039"/>
              <a:chExt cx="930935" cy="1524168"/>
            </a:xfrm>
          </p:grpSpPr>
          <p:sp>
            <p:nvSpPr>
              <p:cNvPr id="483" name="Freeform: Shape 482">
                <a:extLst>
                  <a:ext uri="{FF2B5EF4-FFF2-40B4-BE49-F238E27FC236}">
                    <a16:creationId xmlns:a16="http://schemas.microsoft.com/office/drawing/2014/main" id="{FAA5B9CE-A13F-4281-8AA2-219B36661C6C}"/>
                  </a:ext>
                </a:extLst>
              </p:cNvPr>
              <p:cNvSpPr/>
              <p:nvPr/>
            </p:nvSpPr>
            <p:spPr>
              <a:xfrm>
                <a:off x="16318084" y="986512"/>
                <a:ext cx="848232" cy="1492695"/>
              </a:xfrm>
              <a:custGeom>
                <a:avLst/>
                <a:gdLst>
                  <a:gd name="connsiteX0" fmla="*/ 847368 w 848232"/>
                  <a:gd name="connsiteY0" fmla="*/ 1059076 h 1492695"/>
                  <a:gd name="connsiteX1" fmla="*/ 648902 w 848232"/>
                  <a:gd name="connsiteY1" fmla="*/ 253287 h 1492695"/>
                  <a:gd name="connsiteX2" fmla="*/ 644621 w 848232"/>
                  <a:gd name="connsiteY2" fmla="*/ 232492 h 1492695"/>
                  <a:gd name="connsiteX3" fmla="*/ 642480 w 848232"/>
                  <a:gd name="connsiteY3" fmla="*/ 224541 h 1492695"/>
                  <a:gd name="connsiteX4" fmla="*/ 637894 w 848232"/>
                  <a:gd name="connsiteY4" fmla="*/ 209557 h 1492695"/>
                  <a:gd name="connsiteX5" fmla="*/ 634835 w 848232"/>
                  <a:gd name="connsiteY5" fmla="*/ 201301 h 1492695"/>
                  <a:gd name="connsiteX6" fmla="*/ 628108 w 848232"/>
                  <a:gd name="connsiteY6" fmla="*/ 184787 h 1492695"/>
                  <a:gd name="connsiteX7" fmla="*/ 625049 w 848232"/>
                  <a:gd name="connsiteY7" fmla="*/ 177448 h 1492695"/>
                  <a:gd name="connsiteX8" fmla="*/ 615265 w 848232"/>
                  <a:gd name="connsiteY8" fmla="*/ 157877 h 1492695"/>
                  <a:gd name="connsiteX9" fmla="*/ 612512 w 848232"/>
                  <a:gd name="connsiteY9" fmla="*/ 152984 h 1492695"/>
                  <a:gd name="connsiteX10" fmla="*/ 597528 w 848232"/>
                  <a:gd name="connsiteY10" fmla="*/ 128825 h 1492695"/>
                  <a:gd name="connsiteX11" fmla="*/ 597528 w 848232"/>
                  <a:gd name="connsiteY11" fmla="*/ 128825 h 1492695"/>
                  <a:gd name="connsiteX12" fmla="*/ 529028 w 848232"/>
                  <a:gd name="connsiteY12" fmla="*/ 57268 h 1492695"/>
                  <a:gd name="connsiteX13" fmla="*/ 529028 w 848232"/>
                  <a:gd name="connsiteY13" fmla="*/ 57268 h 1492695"/>
                  <a:gd name="connsiteX14" fmla="*/ 296007 w 848232"/>
                  <a:gd name="connsiteY14" fmla="*/ 4670 h 1492695"/>
                  <a:gd name="connsiteX15" fmla="*/ 2742 w 848232"/>
                  <a:gd name="connsiteY15" fmla="*/ 348392 h 1492695"/>
                  <a:gd name="connsiteX16" fmla="*/ 105185 w 848232"/>
                  <a:gd name="connsiteY16" fmla="*/ 875289 h 1492695"/>
                  <a:gd name="connsiteX17" fmla="*/ 140353 w 848232"/>
                  <a:gd name="connsiteY17" fmla="*/ 1008925 h 1492695"/>
                  <a:gd name="connsiteX18" fmla="*/ 205489 w 848232"/>
                  <a:gd name="connsiteY18" fmla="*/ 1272832 h 1492695"/>
                  <a:gd name="connsiteX19" fmla="*/ 318636 w 848232"/>
                  <a:gd name="connsiteY19" fmla="*/ 1456314 h 1492695"/>
                  <a:gd name="connsiteX20" fmla="*/ 320777 w 848232"/>
                  <a:gd name="connsiteY20" fmla="*/ 1456314 h 1492695"/>
                  <a:gd name="connsiteX21" fmla="*/ 341571 w 848232"/>
                  <a:gd name="connsiteY21" fmla="*/ 1467934 h 1492695"/>
                  <a:gd name="connsiteX22" fmla="*/ 570923 w 848232"/>
                  <a:gd name="connsiteY22" fmla="*/ 1464264 h 1492695"/>
                  <a:gd name="connsiteX23" fmla="*/ 582544 w 848232"/>
                  <a:gd name="connsiteY23" fmla="*/ 1458760 h 1492695"/>
                  <a:gd name="connsiteX24" fmla="*/ 618628 w 848232"/>
                  <a:gd name="connsiteY24" fmla="*/ 1437354 h 1492695"/>
                  <a:gd name="connsiteX25" fmla="*/ 628108 w 848232"/>
                  <a:gd name="connsiteY25" fmla="*/ 1430626 h 1492695"/>
                  <a:gd name="connsiteX26" fmla="*/ 649821 w 848232"/>
                  <a:gd name="connsiteY26" fmla="*/ 1414113 h 1492695"/>
                  <a:gd name="connsiteX27" fmla="*/ 658688 w 848232"/>
                  <a:gd name="connsiteY27" fmla="*/ 1406162 h 1492695"/>
                  <a:gd name="connsiteX28" fmla="*/ 676119 w 848232"/>
                  <a:gd name="connsiteY28" fmla="*/ 1388731 h 1492695"/>
                  <a:gd name="connsiteX29" fmla="*/ 683152 w 848232"/>
                  <a:gd name="connsiteY29" fmla="*/ 1380780 h 1492695"/>
                  <a:gd name="connsiteX30" fmla="*/ 698136 w 848232"/>
                  <a:gd name="connsiteY30" fmla="*/ 1361209 h 1492695"/>
                  <a:gd name="connsiteX31" fmla="*/ 702724 w 848232"/>
                  <a:gd name="connsiteY31" fmla="*/ 1354787 h 1492695"/>
                  <a:gd name="connsiteX32" fmla="*/ 729941 w 848232"/>
                  <a:gd name="connsiteY32" fmla="*/ 1298520 h 1492695"/>
                  <a:gd name="connsiteX33" fmla="*/ 729941 w 848232"/>
                  <a:gd name="connsiteY33" fmla="*/ 1293933 h 1492695"/>
                  <a:gd name="connsiteX34" fmla="*/ 736057 w 848232"/>
                  <a:gd name="connsiteY34" fmla="*/ 1269774 h 1492695"/>
                  <a:gd name="connsiteX35" fmla="*/ 736057 w 848232"/>
                  <a:gd name="connsiteY35" fmla="*/ 1261518 h 1492695"/>
                  <a:gd name="connsiteX36" fmla="*/ 739115 w 848232"/>
                  <a:gd name="connsiteY36" fmla="*/ 1240417 h 1492695"/>
                  <a:gd name="connsiteX37" fmla="*/ 739115 w 848232"/>
                  <a:gd name="connsiteY37" fmla="*/ 1230937 h 1492695"/>
                  <a:gd name="connsiteX38" fmla="*/ 739115 w 848232"/>
                  <a:gd name="connsiteY38" fmla="*/ 1210448 h 1492695"/>
                  <a:gd name="connsiteX39" fmla="*/ 739115 w 848232"/>
                  <a:gd name="connsiteY39" fmla="*/ 1200968 h 1492695"/>
                  <a:gd name="connsiteX40" fmla="*/ 739115 w 848232"/>
                  <a:gd name="connsiteY40" fmla="*/ 1178951 h 1492695"/>
                  <a:gd name="connsiteX41" fmla="*/ 739115 w 848232"/>
                  <a:gd name="connsiteY41" fmla="*/ 1171611 h 1492695"/>
                  <a:gd name="connsiteX42" fmla="*/ 735751 w 848232"/>
                  <a:gd name="connsiteY42" fmla="*/ 1143478 h 1492695"/>
                  <a:gd name="connsiteX43" fmla="*/ 733610 w 848232"/>
                  <a:gd name="connsiteY43" fmla="*/ 1129717 h 1492695"/>
                  <a:gd name="connsiteX44" fmla="*/ 731163 w 848232"/>
                  <a:gd name="connsiteY44" fmla="*/ 1115650 h 1492695"/>
                  <a:gd name="connsiteX45" fmla="*/ 727800 w 848232"/>
                  <a:gd name="connsiteY45" fmla="*/ 1098831 h 1492695"/>
                  <a:gd name="connsiteX46" fmla="*/ 725659 w 848232"/>
                  <a:gd name="connsiteY46" fmla="*/ 1089045 h 1492695"/>
                  <a:gd name="connsiteX47" fmla="*/ 720765 w 848232"/>
                  <a:gd name="connsiteY47" fmla="*/ 1069779 h 1492695"/>
                  <a:gd name="connsiteX48" fmla="*/ 720765 w 848232"/>
                  <a:gd name="connsiteY48" fmla="*/ 1067945 h 1492695"/>
                  <a:gd name="connsiteX49" fmla="*/ 720765 w 848232"/>
                  <a:gd name="connsiteY49" fmla="*/ 1067944 h 1492695"/>
                  <a:gd name="connsiteX50" fmla="*/ 700889 w 848232"/>
                  <a:gd name="connsiteY50" fmla="*/ 997304 h 1492695"/>
                  <a:gd name="connsiteX51" fmla="*/ 682236 w 848232"/>
                  <a:gd name="connsiteY51" fmla="*/ 931557 h 1492695"/>
                  <a:gd name="connsiteX52" fmla="*/ 625049 w 848232"/>
                  <a:gd name="connsiteY52" fmla="*/ 706486 h 1492695"/>
                  <a:gd name="connsiteX53" fmla="*/ 568476 w 848232"/>
                  <a:gd name="connsiteY53" fmla="*/ 484779 h 1492695"/>
                  <a:gd name="connsiteX54" fmla="*/ 558384 w 848232"/>
                  <a:gd name="connsiteY54" fmla="*/ 440744 h 1492695"/>
                  <a:gd name="connsiteX55" fmla="*/ 514349 w 848232"/>
                  <a:gd name="connsiteY55" fmla="*/ 278363 h 1492695"/>
                  <a:gd name="connsiteX56" fmla="*/ 504869 w 848232"/>
                  <a:gd name="connsiteY56" fmla="*/ 259098 h 1492695"/>
                  <a:gd name="connsiteX57" fmla="*/ 504869 w 848232"/>
                  <a:gd name="connsiteY57" fmla="*/ 256957 h 1492695"/>
                  <a:gd name="connsiteX58" fmla="*/ 413128 w 848232"/>
                  <a:gd name="connsiteY58" fmla="*/ 192738 h 1492695"/>
                  <a:gd name="connsiteX59" fmla="*/ 216191 w 848232"/>
                  <a:gd name="connsiteY59" fmla="*/ 250229 h 1492695"/>
                  <a:gd name="connsiteX60" fmla="*/ 185611 w 848232"/>
                  <a:gd name="connsiteY60" fmla="*/ 502516 h 1492695"/>
                  <a:gd name="connsiteX61" fmla="*/ 192034 w 848232"/>
                  <a:gd name="connsiteY61" fmla="*/ 528203 h 1492695"/>
                  <a:gd name="connsiteX62" fmla="*/ 341878 w 848232"/>
                  <a:gd name="connsiteY62" fmla="*/ 1192100 h 1492695"/>
                  <a:gd name="connsiteX63" fmla="*/ 392336 w 848232"/>
                  <a:gd name="connsiteY63" fmla="*/ 1230937 h 1492695"/>
                  <a:gd name="connsiteX64" fmla="*/ 401816 w 848232"/>
                  <a:gd name="connsiteY64" fmla="*/ 1230937 h 1492695"/>
                  <a:gd name="connsiteX65" fmla="*/ 440073 w 848232"/>
                  <a:gd name="connsiteY65" fmla="*/ 1171215 h 1492695"/>
                  <a:gd name="connsiteX66" fmla="*/ 439735 w 848232"/>
                  <a:gd name="connsiteY66" fmla="*/ 1169777 h 1492695"/>
                  <a:gd name="connsiteX67" fmla="*/ 289891 w 848232"/>
                  <a:gd name="connsiteY67" fmla="*/ 506186 h 1492695"/>
                  <a:gd name="connsiteX68" fmla="*/ 283162 w 848232"/>
                  <a:gd name="connsiteY68" fmla="*/ 478052 h 1492695"/>
                  <a:gd name="connsiteX69" fmla="*/ 283162 w 848232"/>
                  <a:gd name="connsiteY69" fmla="*/ 325150 h 1492695"/>
                  <a:gd name="connsiteX70" fmla="*/ 294477 w 848232"/>
                  <a:gd name="connsiteY70" fmla="*/ 315977 h 1492695"/>
                  <a:gd name="connsiteX71" fmla="*/ 303957 w 848232"/>
                  <a:gd name="connsiteY71" fmla="*/ 309861 h 1492695"/>
                  <a:gd name="connsiteX72" fmla="*/ 306710 w 848232"/>
                  <a:gd name="connsiteY72" fmla="*/ 308026 h 1492695"/>
                  <a:gd name="connsiteX73" fmla="*/ 384689 w 848232"/>
                  <a:gd name="connsiteY73" fmla="*/ 291512 h 1492695"/>
                  <a:gd name="connsiteX74" fmla="*/ 384689 w 848232"/>
                  <a:gd name="connsiteY74" fmla="*/ 291512 h 1492695"/>
                  <a:gd name="connsiteX75" fmla="*/ 389581 w 848232"/>
                  <a:gd name="connsiteY75" fmla="*/ 291512 h 1492695"/>
                  <a:gd name="connsiteX76" fmla="*/ 420161 w 848232"/>
                  <a:gd name="connsiteY76" fmla="*/ 315671 h 1492695"/>
                  <a:gd name="connsiteX77" fmla="*/ 459915 w 848232"/>
                  <a:gd name="connsiteY77" fmla="*/ 463985 h 1492695"/>
                  <a:gd name="connsiteX78" fmla="*/ 470619 w 848232"/>
                  <a:gd name="connsiteY78" fmla="*/ 509549 h 1492695"/>
                  <a:gd name="connsiteX79" fmla="*/ 527194 w 848232"/>
                  <a:gd name="connsiteY79" fmla="*/ 732785 h 1492695"/>
                  <a:gd name="connsiteX80" fmla="*/ 584073 w 848232"/>
                  <a:gd name="connsiteY80" fmla="*/ 956326 h 1492695"/>
                  <a:gd name="connsiteX81" fmla="*/ 604255 w 848232"/>
                  <a:gd name="connsiteY81" fmla="*/ 1026967 h 1492695"/>
                  <a:gd name="connsiteX82" fmla="*/ 532698 w 848232"/>
                  <a:gd name="connsiteY82" fmla="*/ 1370383 h 1492695"/>
                  <a:gd name="connsiteX83" fmla="*/ 383160 w 848232"/>
                  <a:gd name="connsiteY83" fmla="*/ 1378945 h 1492695"/>
                  <a:gd name="connsiteX84" fmla="*/ 331479 w 848232"/>
                  <a:gd name="connsiteY84" fmla="*/ 1337662 h 1492695"/>
                  <a:gd name="connsiteX85" fmla="*/ 331479 w 848232"/>
                  <a:gd name="connsiteY85" fmla="*/ 1337662 h 1492695"/>
                  <a:gd name="connsiteX86" fmla="*/ 306403 w 848232"/>
                  <a:gd name="connsiteY86" fmla="*/ 1279560 h 1492695"/>
                  <a:gd name="connsiteX87" fmla="*/ 306403 w 848232"/>
                  <a:gd name="connsiteY87" fmla="*/ 1277113 h 1492695"/>
                  <a:gd name="connsiteX88" fmla="*/ 300899 w 848232"/>
                  <a:gd name="connsiteY88" fmla="*/ 1251732 h 1492695"/>
                  <a:gd name="connsiteX89" fmla="*/ 234235 w 848232"/>
                  <a:gd name="connsiteY89" fmla="*/ 981097 h 1492695"/>
                  <a:gd name="connsiteX90" fmla="*/ 199373 w 848232"/>
                  <a:gd name="connsiteY90" fmla="*/ 849296 h 1492695"/>
                  <a:gd name="connsiteX91" fmla="*/ 99681 w 848232"/>
                  <a:gd name="connsiteY91" fmla="*/ 337994 h 1492695"/>
                  <a:gd name="connsiteX92" fmla="*/ 305793 w 848232"/>
                  <a:gd name="connsiteY92" fmla="*/ 102526 h 1492695"/>
                  <a:gd name="connsiteX93" fmla="*/ 336373 w 848232"/>
                  <a:gd name="connsiteY93" fmla="*/ 100080 h 1492695"/>
                  <a:gd name="connsiteX94" fmla="*/ 344323 w 848232"/>
                  <a:gd name="connsiteY94" fmla="*/ 100080 h 1492695"/>
                  <a:gd name="connsiteX95" fmla="*/ 368788 w 848232"/>
                  <a:gd name="connsiteY95" fmla="*/ 100080 h 1492695"/>
                  <a:gd name="connsiteX96" fmla="*/ 373680 w 848232"/>
                  <a:gd name="connsiteY96" fmla="*/ 100080 h 1492695"/>
                  <a:gd name="connsiteX97" fmla="*/ 396922 w 848232"/>
                  <a:gd name="connsiteY97" fmla="*/ 104361 h 1492695"/>
                  <a:gd name="connsiteX98" fmla="*/ 407624 w 848232"/>
                  <a:gd name="connsiteY98" fmla="*/ 107113 h 1492695"/>
                  <a:gd name="connsiteX99" fmla="*/ 418328 w 848232"/>
                  <a:gd name="connsiteY99" fmla="*/ 110783 h 1492695"/>
                  <a:gd name="connsiteX100" fmla="*/ 458082 w 848232"/>
                  <a:gd name="connsiteY100" fmla="*/ 130660 h 1492695"/>
                  <a:gd name="connsiteX101" fmla="*/ 458082 w 848232"/>
                  <a:gd name="connsiteY101" fmla="*/ 130660 h 1492695"/>
                  <a:gd name="connsiteX102" fmla="*/ 546766 w 848232"/>
                  <a:gd name="connsiteY102" fmla="*/ 271023 h 1492695"/>
                  <a:gd name="connsiteX103" fmla="*/ 745535 w 848232"/>
                  <a:gd name="connsiteY103" fmla="*/ 1080482 h 1492695"/>
                  <a:gd name="connsiteX104" fmla="*/ 778562 w 848232"/>
                  <a:gd name="connsiteY104" fmla="*/ 1115956 h 1492695"/>
                  <a:gd name="connsiteX105" fmla="*/ 778562 w 848232"/>
                  <a:gd name="connsiteY105" fmla="*/ 1115955 h 1492695"/>
                  <a:gd name="connsiteX106" fmla="*/ 786820 w 848232"/>
                  <a:gd name="connsiteY106" fmla="*/ 1118096 h 1492695"/>
                  <a:gd name="connsiteX107" fmla="*/ 791101 w 848232"/>
                  <a:gd name="connsiteY107" fmla="*/ 1118096 h 1492695"/>
                  <a:gd name="connsiteX108" fmla="*/ 796299 w 848232"/>
                  <a:gd name="connsiteY108" fmla="*/ 1118096 h 1492695"/>
                  <a:gd name="connsiteX109" fmla="*/ 806085 w 848232"/>
                  <a:gd name="connsiteY109" fmla="*/ 1118096 h 1492695"/>
                  <a:gd name="connsiteX110" fmla="*/ 847534 w 848232"/>
                  <a:gd name="connsiteY110" fmla="*/ 1060011 h 1492695"/>
                  <a:gd name="connsiteX111" fmla="*/ 847368 w 848232"/>
                  <a:gd name="connsiteY111" fmla="*/ 1059076 h 149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48232" h="1492695">
                    <a:moveTo>
                      <a:pt x="847368" y="1059076"/>
                    </a:moveTo>
                    <a:lnTo>
                      <a:pt x="648902" y="253287"/>
                    </a:lnTo>
                    <a:cubicBezTo>
                      <a:pt x="647826" y="246288"/>
                      <a:pt x="646398" y="239347"/>
                      <a:pt x="644621" y="232492"/>
                    </a:cubicBezTo>
                    <a:cubicBezTo>
                      <a:pt x="644621" y="230046"/>
                      <a:pt x="643092" y="227294"/>
                      <a:pt x="642480" y="224541"/>
                    </a:cubicBezTo>
                    <a:cubicBezTo>
                      <a:pt x="641870" y="221789"/>
                      <a:pt x="639729" y="214756"/>
                      <a:pt x="637894" y="209557"/>
                    </a:cubicBezTo>
                    <a:lnTo>
                      <a:pt x="634835" y="201301"/>
                    </a:lnTo>
                    <a:cubicBezTo>
                      <a:pt x="632694" y="195796"/>
                      <a:pt x="630555" y="190292"/>
                      <a:pt x="628108" y="184787"/>
                    </a:cubicBezTo>
                    <a:lnTo>
                      <a:pt x="625049" y="177448"/>
                    </a:lnTo>
                    <a:lnTo>
                      <a:pt x="615265" y="157877"/>
                    </a:lnTo>
                    <a:lnTo>
                      <a:pt x="612512" y="152984"/>
                    </a:lnTo>
                    <a:cubicBezTo>
                      <a:pt x="607924" y="145033"/>
                      <a:pt x="603032" y="136776"/>
                      <a:pt x="597528" y="128825"/>
                    </a:cubicBezTo>
                    <a:lnTo>
                      <a:pt x="597528" y="128825"/>
                    </a:lnTo>
                    <a:cubicBezTo>
                      <a:pt x="578871" y="101298"/>
                      <a:pt x="555715" y="77108"/>
                      <a:pt x="529028" y="57268"/>
                    </a:cubicBezTo>
                    <a:lnTo>
                      <a:pt x="529028" y="57268"/>
                    </a:lnTo>
                    <a:cubicBezTo>
                      <a:pt x="461511" y="9287"/>
                      <a:pt x="377589" y="-9656"/>
                      <a:pt x="296007" y="4670"/>
                    </a:cubicBezTo>
                    <a:cubicBezTo>
                      <a:pt x="-23863" y="46259"/>
                      <a:pt x="-3680" y="273776"/>
                      <a:pt x="2742" y="348392"/>
                    </a:cubicBezTo>
                    <a:cubicBezTo>
                      <a:pt x="22792" y="526474"/>
                      <a:pt x="57048" y="702668"/>
                      <a:pt x="105185" y="875289"/>
                    </a:cubicBezTo>
                    <a:cubicBezTo>
                      <a:pt x="116195" y="919630"/>
                      <a:pt x="128426" y="964277"/>
                      <a:pt x="140353" y="1008925"/>
                    </a:cubicBezTo>
                    <a:cubicBezTo>
                      <a:pt x="163900" y="1095161"/>
                      <a:pt x="188058" y="1184761"/>
                      <a:pt x="205489" y="1272832"/>
                    </a:cubicBezTo>
                    <a:cubicBezTo>
                      <a:pt x="218026" y="1336439"/>
                      <a:pt x="238516" y="1407385"/>
                      <a:pt x="318636" y="1456314"/>
                    </a:cubicBezTo>
                    <a:lnTo>
                      <a:pt x="320777" y="1456314"/>
                    </a:lnTo>
                    <a:cubicBezTo>
                      <a:pt x="327504" y="1460289"/>
                      <a:pt x="334233" y="1464264"/>
                      <a:pt x="341571" y="1467934"/>
                    </a:cubicBezTo>
                    <a:cubicBezTo>
                      <a:pt x="414487" y="1502194"/>
                      <a:pt x="499141" y="1500839"/>
                      <a:pt x="570923" y="1464264"/>
                    </a:cubicBezTo>
                    <a:lnTo>
                      <a:pt x="582544" y="1458760"/>
                    </a:lnTo>
                    <a:cubicBezTo>
                      <a:pt x="595693" y="1451726"/>
                      <a:pt x="607620" y="1444693"/>
                      <a:pt x="618628" y="1437354"/>
                    </a:cubicBezTo>
                    <a:lnTo>
                      <a:pt x="628108" y="1430626"/>
                    </a:lnTo>
                    <a:cubicBezTo>
                      <a:pt x="635753" y="1425122"/>
                      <a:pt x="643092" y="1419617"/>
                      <a:pt x="649821" y="1414113"/>
                    </a:cubicBezTo>
                    <a:lnTo>
                      <a:pt x="658688" y="1406162"/>
                    </a:lnTo>
                    <a:cubicBezTo>
                      <a:pt x="664805" y="1400454"/>
                      <a:pt x="670615" y="1394643"/>
                      <a:pt x="676119" y="1388731"/>
                    </a:cubicBezTo>
                    <a:cubicBezTo>
                      <a:pt x="678622" y="1386226"/>
                      <a:pt x="680972" y="1383571"/>
                      <a:pt x="683152" y="1380780"/>
                    </a:cubicBezTo>
                    <a:cubicBezTo>
                      <a:pt x="688505" y="1374540"/>
                      <a:pt x="693509" y="1368006"/>
                      <a:pt x="698136" y="1361209"/>
                    </a:cubicBezTo>
                    <a:cubicBezTo>
                      <a:pt x="698136" y="1359068"/>
                      <a:pt x="701500" y="1356928"/>
                      <a:pt x="702724" y="1354787"/>
                    </a:cubicBezTo>
                    <a:cubicBezTo>
                      <a:pt x="714229" y="1337308"/>
                      <a:pt x="723378" y="1318389"/>
                      <a:pt x="729941" y="1298520"/>
                    </a:cubicBezTo>
                    <a:cubicBezTo>
                      <a:pt x="729803" y="1296994"/>
                      <a:pt x="729803" y="1295458"/>
                      <a:pt x="729941" y="1293933"/>
                    </a:cubicBezTo>
                    <a:cubicBezTo>
                      <a:pt x="732408" y="1285995"/>
                      <a:pt x="734450" y="1277930"/>
                      <a:pt x="736057" y="1269774"/>
                    </a:cubicBezTo>
                    <a:cubicBezTo>
                      <a:pt x="736203" y="1267024"/>
                      <a:pt x="736203" y="1264268"/>
                      <a:pt x="736057" y="1261518"/>
                    </a:cubicBezTo>
                    <a:cubicBezTo>
                      <a:pt x="736055" y="1254484"/>
                      <a:pt x="738502" y="1247450"/>
                      <a:pt x="739115" y="1240417"/>
                    </a:cubicBezTo>
                    <a:lnTo>
                      <a:pt x="739115" y="1230937"/>
                    </a:lnTo>
                    <a:cubicBezTo>
                      <a:pt x="739115" y="1224209"/>
                      <a:pt x="739115" y="1217482"/>
                      <a:pt x="739115" y="1210448"/>
                    </a:cubicBezTo>
                    <a:lnTo>
                      <a:pt x="739115" y="1200968"/>
                    </a:lnTo>
                    <a:cubicBezTo>
                      <a:pt x="739115" y="1193629"/>
                      <a:pt x="739115" y="1186290"/>
                      <a:pt x="739115" y="1178951"/>
                    </a:cubicBezTo>
                    <a:cubicBezTo>
                      <a:pt x="739115" y="1176504"/>
                      <a:pt x="739115" y="1174058"/>
                      <a:pt x="739115" y="1171611"/>
                    </a:cubicBezTo>
                    <a:cubicBezTo>
                      <a:pt x="739115" y="1162132"/>
                      <a:pt x="737280" y="1152957"/>
                      <a:pt x="735751" y="1143478"/>
                    </a:cubicBezTo>
                    <a:cubicBezTo>
                      <a:pt x="735751" y="1138891"/>
                      <a:pt x="734221" y="1134303"/>
                      <a:pt x="733610" y="1129717"/>
                    </a:cubicBezTo>
                    <a:cubicBezTo>
                      <a:pt x="732998" y="1125130"/>
                      <a:pt x="733610" y="1120542"/>
                      <a:pt x="731163" y="1115650"/>
                    </a:cubicBezTo>
                    <a:cubicBezTo>
                      <a:pt x="728716" y="1110757"/>
                      <a:pt x="728716" y="1104335"/>
                      <a:pt x="727800" y="1098831"/>
                    </a:cubicBezTo>
                    <a:cubicBezTo>
                      <a:pt x="726882" y="1093326"/>
                      <a:pt x="727800" y="1092409"/>
                      <a:pt x="725659" y="1089045"/>
                    </a:cubicBezTo>
                    <a:cubicBezTo>
                      <a:pt x="723518" y="1085681"/>
                      <a:pt x="722600" y="1076201"/>
                      <a:pt x="720765" y="1069779"/>
                    </a:cubicBezTo>
                    <a:cubicBezTo>
                      <a:pt x="720909" y="1069176"/>
                      <a:pt x="720909" y="1068548"/>
                      <a:pt x="720765" y="1067945"/>
                    </a:cubicBezTo>
                    <a:lnTo>
                      <a:pt x="720765" y="1067944"/>
                    </a:lnTo>
                    <a:cubicBezTo>
                      <a:pt x="714345" y="1043174"/>
                      <a:pt x="707310" y="1019322"/>
                      <a:pt x="700889" y="997304"/>
                    </a:cubicBezTo>
                    <a:cubicBezTo>
                      <a:pt x="694467" y="975286"/>
                      <a:pt x="687434" y="952045"/>
                      <a:pt x="682236" y="931557"/>
                    </a:cubicBezTo>
                    <a:cubicBezTo>
                      <a:pt x="664193" y="856941"/>
                      <a:pt x="644621" y="781713"/>
                      <a:pt x="625049" y="706486"/>
                    </a:cubicBezTo>
                    <a:cubicBezTo>
                      <a:pt x="605479" y="631259"/>
                      <a:pt x="586519" y="558478"/>
                      <a:pt x="568476" y="484779"/>
                    </a:cubicBezTo>
                    <a:cubicBezTo>
                      <a:pt x="565419" y="471936"/>
                      <a:pt x="562054" y="456951"/>
                      <a:pt x="558384" y="440744"/>
                    </a:cubicBezTo>
                    <a:cubicBezTo>
                      <a:pt x="546952" y="385788"/>
                      <a:pt x="532248" y="331565"/>
                      <a:pt x="514349" y="278363"/>
                    </a:cubicBezTo>
                    <a:cubicBezTo>
                      <a:pt x="511810" y="271654"/>
                      <a:pt x="508635" y="265203"/>
                      <a:pt x="504869" y="259098"/>
                    </a:cubicBezTo>
                    <a:cubicBezTo>
                      <a:pt x="504970" y="258388"/>
                      <a:pt x="504970" y="257667"/>
                      <a:pt x="504869" y="256957"/>
                    </a:cubicBezTo>
                    <a:cubicBezTo>
                      <a:pt x="484718" y="223567"/>
                      <a:pt x="451398" y="200244"/>
                      <a:pt x="413128" y="192738"/>
                    </a:cubicBezTo>
                    <a:cubicBezTo>
                      <a:pt x="342060" y="179181"/>
                      <a:pt x="268803" y="200566"/>
                      <a:pt x="216191" y="250229"/>
                    </a:cubicBezTo>
                    <a:cubicBezTo>
                      <a:pt x="140965" y="319646"/>
                      <a:pt x="168486" y="429735"/>
                      <a:pt x="185611" y="502516"/>
                    </a:cubicBezTo>
                    <a:cubicBezTo>
                      <a:pt x="188058" y="511384"/>
                      <a:pt x="190199" y="520253"/>
                      <a:pt x="192034" y="528203"/>
                    </a:cubicBezTo>
                    <a:lnTo>
                      <a:pt x="341878" y="1192100"/>
                    </a:lnTo>
                    <a:cubicBezTo>
                      <a:pt x="347160" y="1215501"/>
                      <a:pt x="368361" y="1231820"/>
                      <a:pt x="392336" y="1230937"/>
                    </a:cubicBezTo>
                    <a:cubicBezTo>
                      <a:pt x="395488" y="1231254"/>
                      <a:pt x="398663" y="1231254"/>
                      <a:pt x="401816" y="1230937"/>
                    </a:cubicBezTo>
                    <a:cubicBezTo>
                      <a:pt x="428872" y="1225009"/>
                      <a:pt x="446000" y="1198271"/>
                      <a:pt x="440073" y="1171215"/>
                    </a:cubicBezTo>
                    <a:cubicBezTo>
                      <a:pt x="439968" y="1170734"/>
                      <a:pt x="439854" y="1170254"/>
                      <a:pt x="439735" y="1169777"/>
                    </a:cubicBezTo>
                    <a:lnTo>
                      <a:pt x="289891" y="506186"/>
                    </a:lnTo>
                    <a:lnTo>
                      <a:pt x="283162" y="478052"/>
                    </a:lnTo>
                    <a:cubicBezTo>
                      <a:pt x="270013" y="425454"/>
                      <a:pt x="252582" y="352979"/>
                      <a:pt x="283162" y="325150"/>
                    </a:cubicBezTo>
                    <a:cubicBezTo>
                      <a:pt x="286832" y="322092"/>
                      <a:pt x="290503" y="318729"/>
                      <a:pt x="294477" y="315977"/>
                    </a:cubicBezTo>
                    <a:cubicBezTo>
                      <a:pt x="297519" y="313762"/>
                      <a:pt x="300685" y="311720"/>
                      <a:pt x="303957" y="309861"/>
                    </a:cubicBezTo>
                    <a:lnTo>
                      <a:pt x="306710" y="308026"/>
                    </a:lnTo>
                    <a:cubicBezTo>
                      <a:pt x="330067" y="293811"/>
                      <a:pt x="357575" y="287986"/>
                      <a:pt x="384689" y="291512"/>
                    </a:cubicBezTo>
                    <a:lnTo>
                      <a:pt x="384689" y="291512"/>
                    </a:lnTo>
                    <a:cubicBezTo>
                      <a:pt x="386316" y="291367"/>
                      <a:pt x="387953" y="291367"/>
                      <a:pt x="389581" y="291512"/>
                    </a:cubicBezTo>
                    <a:cubicBezTo>
                      <a:pt x="403533" y="293110"/>
                      <a:pt x="415377" y="302468"/>
                      <a:pt x="420161" y="315671"/>
                    </a:cubicBezTo>
                    <a:cubicBezTo>
                      <a:pt x="436416" y="364254"/>
                      <a:pt x="449692" y="413784"/>
                      <a:pt x="459915" y="463985"/>
                    </a:cubicBezTo>
                    <a:cubicBezTo>
                      <a:pt x="463586" y="480804"/>
                      <a:pt x="467256" y="496400"/>
                      <a:pt x="470619" y="509549"/>
                    </a:cubicBezTo>
                    <a:cubicBezTo>
                      <a:pt x="488662" y="583859"/>
                      <a:pt x="507928" y="658169"/>
                      <a:pt x="527194" y="732785"/>
                    </a:cubicBezTo>
                    <a:cubicBezTo>
                      <a:pt x="546459" y="807401"/>
                      <a:pt x="566029" y="882017"/>
                      <a:pt x="584073" y="956326"/>
                    </a:cubicBezTo>
                    <a:cubicBezTo>
                      <a:pt x="589577" y="978650"/>
                      <a:pt x="596916" y="1002197"/>
                      <a:pt x="604255" y="1026967"/>
                    </a:cubicBezTo>
                    <a:cubicBezTo>
                      <a:pt x="651960" y="1187207"/>
                      <a:pt x="672450" y="1297602"/>
                      <a:pt x="532698" y="1370383"/>
                    </a:cubicBezTo>
                    <a:cubicBezTo>
                      <a:pt x="487132" y="1397127"/>
                      <a:pt x="431481" y="1400313"/>
                      <a:pt x="383160" y="1378945"/>
                    </a:cubicBezTo>
                    <a:cubicBezTo>
                      <a:pt x="362747" y="1369732"/>
                      <a:pt x="344974" y="1355537"/>
                      <a:pt x="331479" y="1337662"/>
                    </a:cubicBezTo>
                    <a:lnTo>
                      <a:pt x="331479" y="1337662"/>
                    </a:lnTo>
                    <a:cubicBezTo>
                      <a:pt x="319596" y="1320014"/>
                      <a:pt x="311094" y="1300312"/>
                      <a:pt x="306403" y="1279560"/>
                    </a:cubicBezTo>
                    <a:cubicBezTo>
                      <a:pt x="306540" y="1278750"/>
                      <a:pt x="306540" y="1277923"/>
                      <a:pt x="306403" y="1277113"/>
                    </a:cubicBezTo>
                    <a:cubicBezTo>
                      <a:pt x="304569" y="1269162"/>
                      <a:pt x="302734" y="1260906"/>
                      <a:pt x="300899" y="1251732"/>
                    </a:cubicBezTo>
                    <a:cubicBezTo>
                      <a:pt x="282858" y="1159991"/>
                      <a:pt x="258086" y="1068250"/>
                      <a:pt x="234235" y="981097"/>
                    </a:cubicBezTo>
                    <a:cubicBezTo>
                      <a:pt x="222308" y="937061"/>
                      <a:pt x="210381" y="893025"/>
                      <a:pt x="199373" y="849296"/>
                    </a:cubicBezTo>
                    <a:cubicBezTo>
                      <a:pt x="152763" y="681745"/>
                      <a:pt x="119430" y="510782"/>
                      <a:pt x="99681" y="337994"/>
                    </a:cubicBezTo>
                    <a:cubicBezTo>
                      <a:pt x="90507" y="233716"/>
                      <a:pt x="99681" y="129743"/>
                      <a:pt x="305793" y="102526"/>
                    </a:cubicBezTo>
                    <a:cubicBezTo>
                      <a:pt x="315939" y="101200"/>
                      <a:pt x="326145" y="100383"/>
                      <a:pt x="336373" y="100080"/>
                    </a:cubicBezTo>
                    <a:lnTo>
                      <a:pt x="344323" y="100080"/>
                    </a:lnTo>
                    <a:cubicBezTo>
                      <a:pt x="352886" y="100080"/>
                      <a:pt x="361143" y="100080"/>
                      <a:pt x="368788" y="100080"/>
                    </a:cubicBezTo>
                    <a:lnTo>
                      <a:pt x="373680" y="100080"/>
                    </a:lnTo>
                    <a:lnTo>
                      <a:pt x="396922" y="104361"/>
                    </a:lnTo>
                    <a:lnTo>
                      <a:pt x="407624" y="107113"/>
                    </a:lnTo>
                    <a:lnTo>
                      <a:pt x="418328" y="110783"/>
                    </a:lnTo>
                    <a:cubicBezTo>
                      <a:pt x="432274" y="115918"/>
                      <a:pt x="445607" y="122585"/>
                      <a:pt x="458082" y="130660"/>
                    </a:cubicBezTo>
                    <a:lnTo>
                      <a:pt x="458082" y="130660"/>
                    </a:lnTo>
                    <a:cubicBezTo>
                      <a:pt x="504404" y="164479"/>
                      <a:pt x="536114" y="214667"/>
                      <a:pt x="546766" y="271023"/>
                    </a:cubicBezTo>
                    <a:lnTo>
                      <a:pt x="745535" y="1080482"/>
                    </a:lnTo>
                    <a:cubicBezTo>
                      <a:pt x="749824" y="1097138"/>
                      <a:pt x="762255" y="1110489"/>
                      <a:pt x="778562" y="1115956"/>
                    </a:cubicBezTo>
                    <a:lnTo>
                      <a:pt x="778562" y="1115955"/>
                    </a:lnTo>
                    <a:lnTo>
                      <a:pt x="786820" y="1118096"/>
                    </a:lnTo>
                    <a:lnTo>
                      <a:pt x="791101" y="1118096"/>
                    </a:lnTo>
                    <a:cubicBezTo>
                      <a:pt x="792820" y="1118399"/>
                      <a:pt x="794580" y="1118399"/>
                      <a:pt x="796299" y="1118096"/>
                    </a:cubicBezTo>
                    <a:cubicBezTo>
                      <a:pt x="799555" y="1118375"/>
                      <a:pt x="802828" y="1118375"/>
                      <a:pt x="806085" y="1118096"/>
                    </a:cubicBezTo>
                    <a:cubicBezTo>
                      <a:pt x="833571" y="1113502"/>
                      <a:pt x="852127" y="1087496"/>
                      <a:pt x="847534" y="1060011"/>
                    </a:cubicBezTo>
                    <a:cubicBezTo>
                      <a:pt x="847482" y="1059699"/>
                      <a:pt x="847428" y="1059387"/>
                      <a:pt x="847368" y="1059076"/>
                    </a:cubicBezTo>
                    <a:close/>
                  </a:path>
                </a:pathLst>
              </a:custGeom>
              <a:solidFill>
                <a:srgbClr val="65BFFF">
                  <a:alpha val="20000"/>
                </a:srgbClr>
              </a:solidFill>
              <a:ln w="30569"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id="{B39553A5-C046-4566-A2CD-8BF8FC9E3329}"/>
                  </a:ext>
                </a:extLst>
              </p:cNvPr>
              <p:cNvSpPr/>
              <p:nvPr/>
            </p:nvSpPr>
            <p:spPr>
              <a:xfrm>
                <a:off x="16235380" y="955039"/>
                <a:ext cx="850507" cy="1496538"/>
              </a:xfrm>
              <a:custGeom>
                <a:avLst/>
                <a:gdLst>
                  <a:gd name="connsiteX0" fmla="*/ 571060 w 850507"/>
                  <a:gd name="connsiteY0" fmla="*/ 1468827 h 1496538"/>
                  <a:gd name="connsiteX1" fmla="*/ 582680 w 850507"/>
                  <a:gd name="connsiteY1" fmla="*/ 1463323 h 1496538"/>
                  <a:gd name="connsiteX2" fmla="*/ 705001 w 850507"/>
                  <a:gd name="connsiteY2" fmla="*/ 1001867 h 1496538"/>
                  <a:gd name="connsiteX3" fmla="*/ 686348 w 850507"/>
                  <a:gd name="connsiteY3" fmla="*/ 936119 h 1496538"/>
                  <a:gd name="connsiteX4" fmla="*/ 629467 w 850507"/>
                  <a:gd name="connsiteY4" fmla="*/ 711049 h 1496538"/>
                  <a:gd name="connsiteX5" fmla="*/ 572894 w 850507"/>
                  <a:gd name="connsiteY5" fmla="*/ 489342 h 1496538"/>
                  <a:gd name="connsiteX6" fmla="*/ 562496 w 850507"/>
                  <a:gd name="connsiteY6" fmla="*/ 445306 h 1496538"/>
                  <a:gd name="connsiteX7" fmla="*/ 518767 w 850507"/>
                  <a:gd name="connsiteY7" fmla="*/ 282926 h 1496538"/>
                  <a:gd name="connsiteX8" fmla="*/ 417240 w 850507"/>
                  <a:gd name="connsiteY8" fmla="*/ 197301 h 1496538"/>
                  <a:gd name="connsiteX9" fmla="*/ 220610 w 850507"/>
                  <a:gd name="connsiteY9" fmla="*/ 254792 h 1496538"/>
                  <a:gd name="connsiteX10" fmla="*/ 190029 w 850507"/>
                  <a:gd name="connsiteY10" fmla="*/ 507079 h 1496538"/>
                  <a:gd name="connsiteX11" fmla="*/ 196452 w 850507"/>
                  <a:gd name="connsiteY11" fmla="*/ 532766 h 1496538"/>
                  <a:gd name="connsiteX12" fmla="*/ 346600 w 850507"/>
                  <a:gd name="connsiteY12" fmla="*/ 1196663 h 1496538"/>
                  <a:gd name="connsiteX13" fmla="*/ 406691 w 850507"/>
                  <a:gd name="connsiteY13" fmla="*/ 1234429 h 1496538"/>
                  <a:gd name="connsiteX14" fmla="*/ 444457 w 850507"/>
                  <a:gd name="connsiteY14" fmla="*/ 1174339 h 1496538"/>
                  <a:gd name="connsiteX15" fmla="*/ 295838 w 850507"/>
                  <a:gd name="connsiteY15" fmla="*/ 509219 h 1496538"/>
                  <a:gd name="connsiteX16" fmla="*/ 289111 w 850507"/>
                  <a:gd name="connsiteY16" fmla="*/ 481085 h 1496538"/>
                  <a:gd name="connsiteX17" fmla="*/ 289111 w 850507"/>
                  <a:gd name="connsiteY17" fmla="*/ 328184 h 1496538"/>
                  <a:gd name="connsiteX18" fmla="*/ 395223 w 850507"/>
                  <a:gd name="connsiteY18" fmla="*/ 294852 h 1496538"/>
                  <a:gd name="connsiteX19" fmla="*/ 425804 w 850507"/>
                  <a:gd name="connsiteY19" fmla="*/ 319010 h 1496538"/>
                  <a:gd name="connsiteX20" fmla="*/ 465558 w 850507"/>
                  <a:gd name="connsiteY20" fmla="*/ 467324 h 1496538"/>
                  <a:gd name="connsiteX21" fmla="*/ 476262 w 850507"/>
                  <a:gd name="connsiteY21" fmla="*/ 512889 h 1496538"/>
                  <a:gd name="connsiteX22" fmla="*/ 532834 w 850507"/>
                  <a:gd name="connsiteY22" fmla="*/ 736125 h 1496538"/>
                  <a:gd name="connsiteX23" fmla="*/ 590019 w 850507"/>
                  <a:gd name="connsiteY23" fmla="*/ 959666 h 1496538"/>
                  <a:gd name="connsiteX24" fmla="*/ 609897 w 850507"/>
                  <a:gd name="connsiteY24" fmla="*/ 1030307 h 1496538"/>
                  <a:gd name="connsiteX25" fmla="*/ 538339 w 850507"/>
                  <a:gd name="connsiteY25" fmla="*/ 1373722 h 1496538"/>
                  <a:gd name="connsiteX26" fmla="*/ 388801 w 850507"/>
                  <a:gd name="connsiteY26" fmla="*/ 1382285 h 1496538"/>
                  <a:gd name="connsiteX27" fmla="*/ 305930 w 850507"/>
                  <a:gd name="connsiteY27" fmla="*/ 1255071 h 1496538"/>
                  <a:gd name="connsiteX28" fmla="*/ 239265 w 850507"/>
                  <a:gd name="connsiteY28" fmla="*/ 984436 h 1496538"/>
                  <a:gd name="connsiteX29" fmla="*/ 204403 w 850507"/>
                  <a:gd name="connsiteY29" fmla="*/ 852635 h 1496538"/>
                  <a:gd name="connsiteX30" fmla="*/ 104711 w 850507"/>
                  <a:gd name="connsiteY30" fmla="*/ 341334 h 1496538"/>
                  <a:gd name="connsiteX31" fmla="*/ 311128 w 850507"/>
                  <a:gd name="connsiteY31" fmla="*/ 105866 h 1496538"/>
                  <a:gd name="connsiteX32" fmla="*/ 550598 w 850507"/>
                  <a:gd name="connsiteY32" fmla="*/ 267455 h 1496538"/>
                  <a:gd name="connsiteX33" fmla="*/ 552098 w 850507"/>
                  <a:gd name="connsiteY33" fmla="*/ 276198 h 1496538"/>
                  <a:gd name="connsiteX34" fmla="*/ 751178 w 850507"/>
                  <a:gd name="connsiteY34" fmla="*/ 1085657 h 1496538"/>
                  <a:gd name="connsiteX35" fmla="*/ 810229 w 850507"/>
                  <a:gd name="connsiteY35" fmla="*/ 1124942 h 1496538"/>
                  <a:gd name="connsiteX36" fmla="*/ 849515 w 850507"/>
                  <a:gd name="connsiteY36" fmla="*/ 1065890 h 1496538"/>
                  <a:gd name="connsiteX37" fmla="*/ 848423 w 850507"/>
                  <a:gd name="connsiteY37" fmla="*/ 1061498 h 1496538"/>
                  <a:gd name="connsiteX38" fmla="*/ 650263 w 850507"/>
                  <a:gd name="connsiteY38" fmla="*/ 255709 h 1496538"/>
                  <a:gd name="connsiteX39" fmla="*/ 305258 w 850507"/>
                  <a:gd name="connsiteY39" fmla="*/ 3638 h 1496538"/>
                  <a:gd name="connsiteX40" fmla="*/ 295838 w 850507"/>
                  <a:gd name="connsiteY40" fmla="*/ 5257 h 1496538"/>
                  <a:gd name="connsiteX41" fmla="*/ 2879 w 850507"/>
                  <a:gd name="connsiteY41" fmla="*/ 348979 h 1496538"/>
                  <a:gd name="connsiteX42" fmla="*/ 105017 w 850507"/>
                  <a:gd name="connsiteY42" fmla="*/ 875876 h 1496538"/>
                  <a:gd name="connsiteX43" fmla="*/ 140490 w 850507"/>
                  <a:gd name="connsiteY43" fmla="*/ 1009512 h 1496538"/>
                  <a:gd name="connsiteX44" fmla="*/ 205319 w 850507"/>
                  <a:gd name="connsiteY44" fmla="*/ 1273419 h 1496538"/>
                  <a:gd name="connsiteX45" fmla="*/ 341708 w 850507"/>
                  <a:gd name="connsiteY45" fmla="*/ 1470968 h 1496538"/>
                  <a:gd name="connsiteX46" fmla="*/ 571060 w 850507"/>
                  <a:gd name="connsiteY46" fmla="*/ 1468827 h 149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0507" h="1496538">
                    <a:moveTo>
                      <a:pt x="571060" y="1468827"/>
                    </a:moveTo>
                    <a:lnTo>
                      <a:pt x="582680" y="1463323"/>
                    </a:lnTo>
                    <a:cubicBezTo>
                      <a:pt x="806834" y="1346812"/>
                      <a:pt x="745061" y="1139172"/>
                      <a:pt x="705001" y="1001867"/>
                    </a:cubicBezTo>
                    <a:cubicBezTo>
                      <a:pt x="698273" y="978932"/>
                      <a:pt x="691546" y="956608"/>
                      <a:pt x="686348" y="936119"/>
                    </a:cubicBezTo>
                    <a:cubicBezTo>
                      <a:pt x="668305" y="861503"/>
                      <a:pt x="648733" y="786276"/>
                      <a:pt x="629467" y="711049"/>
                    </a:cubicBezTo>
                    <a:cubicBezTo>
                      <a:pt x="610203" y="635821"/>
                      <a:pt x="590938" y="563040"/>
                      <a:pt x="572894" y="489342"/>
                    </a:cubicBezTo>
                    <a:cubicBezTo>
                      <a:pt x="569531" y="476498"/>
                      <a:pt x="566168" y="461514"/>
                      <a:pt x="562496" y="445306"/>
                    </a:cubicBezTo>
                    <a:cubicBezTo>
                      <a:pt x="551161" y="390358"/>
                      <a:pt x="536560" y="336135"/>
                      <a:pt x="518767" y="282926"/>
                    </a:cubicBezTo>
                    <a:cubicBezTo>
                      <a:pt x="501657" y="238998"/>
                      <a:pt x="463424" y="206754"/>
                      <a:pt x="417240" y="197301"/>
                    </a:cubicBezTo>
                    <a:cubicBezTo>
                      <a:pt x="346264" y="183692"/>
                      <a:pt x="273076" y="205090"/>
                      <a:pt x="220610" y="254792"/>
                    </a:cubicBezTo>
                    <a:cubicBezTo>
                      <a:pt x="145383" y="324209"/>
                      <a:pt x="172598" y="434298"/>
                      <a:pt x="190029" y="507079"/>
                    </a:cubicBezTo>
                    <a:cubicBezTo>
                      <a:pt x="192476" y="515947"/>
                      <a:pt x="194617" y="524815"/>
                      <a:pt x="196452" y="532766"/>
                    </a:cubicBezTo>
                    <a:lnTo>
                      <a:pt x="346600" y="1196663"/>
                    </a:lnTo>
                    <a:cubicBezTo>
                      <a:pt x="352765" y="1223685"/>
                      <a:pt x="379668" y="1240594"/>
                      <a:pt x="406691" y="1234429"/>
                    </a:cubicBezTo>
                    <a:cubicBezTo>
                      <a:pt x="433714" y="1228265"/>
                      <a:pt x="450622" y="1201362"/>
                      <a:pt x="444457" y="1174339"/>
                    </a:cubicBezTo>
                    <a:lnTo>
                      <a:pt x="295838" y="509219"/>
                    </a:lnTo>
                    <a:cubicBezTo>
                      <a:pt x="294003" y="500351"/>
                      <a:pt x="291556" y="491177"/>
                      <a:pt x="289111" y="481085"/>
                    </a:cubicBezTo>
                    <a:cubicBezTo>
                      <a:pt x="275960" y="428487"/>
                      <a:pt x="258531" y="356012"/>
                      <a:pt x="289111" y="328184"/>
                    </a:cubicBezTo>
                    <a:cubicBezTo>
                      <a:pt x="317373" y="301175"/>
                      <a:pt x="356595" y="288855"/>
                      <a:pt x="395223" y="294852"/>
                    </a:cubicBezTo>
                    <a:cubicBezTo>
                      <a:pt x="409233" y="296308"/>
                      <a:pt x="421145" y="305718"/>
                      <a:pt x="425804" y="319010"/>
                    </a:cubicBezTo>
                    <a:cubicBezTo>
                      <a:pt x="442059" y="367594"/>
                      <a:pt x="455335" y="417124"/>
                      <a:pt x="465558" y="467324"/>
                    </a:cubicBezTo>
                    <a:cubicBezTo>
                      <a:pt x="469533" y="484143"/>
                      <a:pt x="472897" y="499739"/>
                      <a:pt x="476262" y="512889"/>
                    </a:cubicBezTo>
                    <a:cubicBezTo>
                      <a:pt x="494303" y="587199"/>
                      <a:pt x="513875" y="661509"/>
                      <a:pt x="532834" y="736125"/>
                    </a:cubicBezTo>
                    <a:cubicBezTo>
                      <a:pt x="551794" y="810740"/>
                      <a:pt x="571672" y="885356"/>
                      <a:pt x="590019" y="959666"/>
                    </a:cubicBezTo>
                    <a:cubicBezTo>
                      <a:pt x="595524" y="981990"/>
                      <a:pt x="602558" y="1005536"/>
                      <a:pt x="609897" y="1030307"/>
                    </a:cubicBezTo>
                    <a:cubicBezTo>
                      <a:pt x="657602" y="1190547"/>
                      <a:pt x="678397" y="1300942"/>
                      <a:pt x="538339" y="1373722"/>
                    </a:cubicBezTo>
                    <a:cubicBezTo>
                      <a:pt x="492773" y="1400466"/>
                      <a:pt x="437122" y="1403653"/>
                      <a:pt x="388801" y="1382285"/>
                    </a:cubicBezTo>
                    <a:cubicBezTo>
                      <a:pt x="333757" y="1355068"/>
                      <a:pt x="319079" y="1321124"/>
                      <a:pt x="305930" y="1255071"/>
                    </a:cubicBezTo>
                    <a:cubicBezTo>
                      <a:pt x="287886" y="1163331"/>
                      <a:pt x="263117" y="1071590"/>
                      <a:pt x="239265" y="984436"/>
                    </a:cubicBezTo>
                    <a:cubicBezTo>
                      <a:pt x="227338" y="940401"/>
                      <a:pt x="215411" y="896365"/>
                      <a:pt x="204403" y="852635"/>
                    </a:cubicBezTo>
                    <a:cubicBezTo>
                      <a:pt x="157939" y="685050"/>
                      <a:pt x="124608" y="514099"/>
                      <a:pt x="104711" y="341334"/>
                    </a:cubicBezTo>
                    <a:cubicBezTo>
                      <a:pt x="95537" y="237055"/>
                      <a:pt x="104711" y="133082"/>
                      <a:pt x="311128" y="105866"/>
                    </a:cubicBezTo>
                    <a:cubicBezTo>
                      <a:pt x="421877" y="84360"/>
                      <a:pt x="529092" y="156706"/>
                      <a:pt x="550598" y="267455"/>
                    </a:cubicBezTo>
                    <a:cubicBezTo>
                      <a:pt x="551161" y="270358"/>
                      <a:pt x="551662" y="273273"/>
                      <a:pt x="552098" y="276198"/>
                    </a:cubicBezTo>
                    <a:lnTo>
                      <a:pt x="751178" y="1085657"/>
                    </a:lnTo>
                    <a:cubicBezTo>
                      <a:pt x="756635" y="1112811"/>
                      <a:pt x="783074" y="1130400"/>
                      <a:pt x="810229" y="1124942"/>
                    </a:cubicBezTo>
                    <a:cubicBezTo>
                      <a:pt x="837384" y="1119483"/>
                      <a:pt x="854972" y="1093045"/>
                      <a:pt x="849515" y="1065890"/>
                    </a:cubicBezTo>
                    <a:cubicBezTo>
                      <a:pt x="849218" y="1064411"/>
                      <a:pt x="848854" y="1062945"/>
                      <a:pt x="848423" y="1061498"/>
                    </a:cubicBezTo>
                    <a:lnTo>
                      <a:pt x="650263" y="255709"/>
                    </a:lnTo>
                    <a:cubicBezTo>
                      <a:pt x="624601" y="90831"/>
                      <a:pt x="470136" y="-22025"/>
                      <a:pt x="305258" y="3638"/>
                    </a:cubicBezTo>
                    <a:cubicBezTo>
                      <a:pt x="302109" y="4128"/>
                      <a:pt x="298970" y="4668"/>
                      <a:pt x="295838" y="5257"/>
                    </a:cubicBezTo>
                    <a:cubicBezTo>
                      <a:pt x="-24031" y="46846"/>
                      <a:pt x="-3848" y="274363"/>
                      <a:pt x="2879" y="348979"/>
                    </a:cubicBezTo>
                    <a:cubicBezTo>
                      <a:pt x="22821" y="527054"/>
                      <a:pt x="56975" y="703248"/>
                      <a:pt x="105017" y="875876"/>
                    </a:cubicBezTo>
                    <a:cubicBezTo>
                      <a:pt x="116332" y="920217"/>
                      <a:pt x="128258" y="964865"/>
                      <a:pt x="140490" y="1009512"/>
                    </a:cubicBezTo>
                    <a:cubicBezTo>
                      <a:pt x="163731" y="1095748"/>
                      <a:pt x="187888" y="1185348"/>
                      <a:pt x="205319" y="1273419"/>
                    </a:cubicBezTo>
                    <a:cubicBezTo>
                      <a:pt x="219081" y="1342836"/>
                      <a:pt x="242016" y="1421122"/>
                      <a:pt x="341708" y="1470968"/>
                    </a:cubicBezTo>
                    <a:cubicBezTo>
                      <a:pt x="414368" y="1505799"/>
                      <a:pt x="499063" y="1505009"/>
                      <a:pt x="571060" y="1468827"/>
                    </a:cubicBezTo>
                    <a:close/>
                  </a:path>
                </a:pathLst>
              </a:custGeom>
              <a:solidFill>
                <a:srgbClr val="9FE08B"/>
              </a:solidFill>
              <a:ln w="30569"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id="{67A0454B-2BEE-4612-9DBD-DD75058B1303}"/>
                  </a:ext>
                </a:extLst>
              </p:cNvPr>
              <p:cNvSpPr/>
              <p:nvPr/>
            </p:nvSpPr>
            <p:spPr>
              <a:xfrm>
                <a:off x="16298660" y="1013200"/>
                <a:ext cx="784579" cy="1438153"/>
              </a:xfrm>
              <a:custGeom>
                <a:avLst/>
                <a:gdLst>
                  <a:gd name="connsiteX0" fmla="*/ 201978 w 784579"/>
                  <a:gd name="connsiteY0" fmla="*/ 1162049 h 1438153"/>
                  <a:gd name="connsiteX1" fmla="*/ 135619 w 784579"/>
                  <a:gd name="connsiteY1" fmla="*/ 891414 h 1438153"/>
                  <a:gd name="connsiteX2" fmla="*/ 100757 w 784579"/>
                  <a:gd name="connsiteY2" fmla="*/ 759307 h 1438153"/>
                  <a:gd name="connsiteX3" fmla="*/ 2289 w 784579"/>
                  <a:gd name="connsiteY3" fmla="*/ 248617 h 1438153"/>
                  <a:gd name="connsiteX4" fmla="*/ 208400 w 784579"/>
                  <a:gd name="connsiteY4" fmla="*/ 13455 h 1438153"/>
                  <a:gd name="connsiteX5" fmla="*/ 400443 w 784579"/>
                  <a:gd name="connsiteY5" fmla="*/ 76756 h 1438153"/>
                  <a:gd name="connsiteX6" fmla="*/ 247542 w 784579"/>
                  <a:gd name="connsiteY6" fmla="*/ 46176 h 1438153"/>
                  <a:gd name="connsiteX7" fmla="*/ 41126 w 784579"/>
                  <a:gd name="connsiteY7" fmla="*/ 281644 h 1438153"/>
                  <a:gd name="connsiteX8" fmla="*/ 140817 w 784579"/>
                  <a:gd name="connsiteY8" fmla="*/ 793251 h 1438153"/>
                  <a:gd name="connsiteX9" fmla="*/ 175679 w 784579"/>
                  <a:gd name="connsiteY9" fmla="*/ 925052 h 1438153"/>
                  <a:gd name="connsiteX10" fmla="*/ 242344 w 784579"/>
                  <a:gd name="connsiteY10" fmla="*/ 1195687 h 1438153"/>
                  <a:gd name="connsiteX11" fmla="*/ 272924 w 784579"/>
                  <a:gd name="connsiteY11" fmla="*/ 1281618 h 1438153"/>
                  <a:gd name="connsiteX12" fmla="*/ 201978 w 784579"/>
                  <a:gd name="connsiteY12" fmla="*/ 1162049 h 1438153"/>
                  <a:gd name="connsiteX13" fmla="*/ 324299 w 784579"/>
                  <a:gd name="connsiteY13" fmla="*/ 235162 h 1438153"/>
                  <a:gd name="connsiteX14" fmla="*/ 321242 w 784579"/>
                  <a:gd name="connsiteY14" fmla="*/ 225682 h 1438153"/>
                  <a:gd name="connsiteX15" fmla="*/ 290661 w 784579"/>
                  <a:gd name="connsiteY15" fmla="*/ 201524 h 1438153"/>
                  <a:gd name="connsiteX16" fmla="*/ 184549 w 784579"/>
                  <a:gd name="connsiteY16" fmla="*/ 235162 h 1438153"/>
                  <a:gd name="connsiteX17" fmla="*/ 184547 w 784579"/>
                  <a:gd name="connsiteY17" fmla="*/ 388063 h 1438153"/>
                  <a:gd name="connsiteX18" fmla="*/ 191580 w 784579"/>
                  <a:gd name="connsiteY18" fmla="*/ 415891 h 1438153"/>
                  <a:gd name="connsiteX19" fmla="*/ 341424 w 784579"/>
                  <a:gd name="connsiteY19" fmla="*/ 1079788 h 1438153"/>
                  <a:gd name="connsiteX20" fmla="*/ 304942 w 784579"/>
                  <a:gd name="connsiteY20" fmla="*/ 1140611 h 1438153"/>
                  <a:gd name="connsiteX21" fmla="*/ 303505 w 784579"/>
                  <a:gd name="connsiteY21" fmla="*/ 1140949 h 1438153"/>
                  <a:gd name="connsiteX22" fmla="*/ 283627 w 784579"/>
                  <a:gd name="connsiteY22" fmla="*/ 1140949 h 1438153"/>
                  <a:gd name="connsiteX23" fmla="*/ 346062 w 784579"/>
                  <a:gd name="connsiteY23" fmla="*/ 1173674 h 1438153"/>
                  <a:gd name="connsiteX24" fmla="*/ 379649 w 784579"/>
                  <a:gd name="connsiteY24" fmla="*/ 1114344 h 1438153"/>
                  <a:gd name="connsiteX25" fmla="*/ 232558 w 784579"/>
                  <a:gd name="connsiteY25" fmla="*/ 451058 h 1438153"/>
                  <a:gd name="connsiteX26" fmla="*/ 225831 w 784579"/>
                  <a:gd name="connsiteY26" fmla="*/ 422924 h 1438153"/>
                  <a:gd name="connsiteX27" fmla="*/ 225831 w 784579"/>
                  <a:gd name="connsiteY27" fmla="*/ 270023 h 1438153"/>
                  <a:gd name="connsiteX28" fmla="*/ 326440 w 784579"/>
                  <a:gd name="connsiteY28" fmla="*/ 235162 h 1438153"/>
                  <a:gd name="connsiteX29" fmla="*/ 687286 w 784579"/>
                  <a:gd name="connsiteY29" fmla="*/ 1030248 h 1438153"/>
                  <a:gd name="connsiteX30" fmla="*/ 746306 w 784579"/>
                  <a:gd name="connsiteY30" fmla="*/ 1063580 h 1438153"/>
                  <a:gd name="connsiteX31" fmla="*/ 783139 w 784579"/>
                  <a:gd name="connsiteY31" fmla="*/ 1002970 h 1438153"/>
                  <a:gd name="connsiteX32" fmla="*/ 783001 w 784579"/>
                  <a:gd name="connsiteY32" fmla="*/ 1002420 h 1438153"/>
                  <a:gd name="connsiteX33" fmla="*/ 584843 w 784579"/>
                  <a:gd name="connsiteY33" fmla="*/ 196631 h 1438153"/>
                  <a:gd name="connsiteX34" fmla="*/ 464357 w 784579"/>
                  <a:gd name="connsiteY34" fmla="*/ 0 h 1438153"/>
                  <a:gd name="connsiteX35" fmla="*/ 546924 w 784579"/>
                  <a:gd name="connsiteY35" fmla="*/ 162687 h 1438153"/>
                  <a:gd name="connsiteX36" fmla="*/ 745083 w 784579"/>
                  <a:gd name="connsiteY36" fmla="*/ 968782 h 1438153"/>
                  <a:gd name="connsiteX37" fmla="*/ 708937 w 784579"/>
                  <a:gd name="connsiteY37" fmla="*/ 1029805 h 1438153"/>
                  <a:gd name="connsiteX38" fmla="*/ 708387 w 784579"/>
                  <a:gd name="connsiteY38" fmla="*/ 1029942 h 1438153"/>
                  <a:gd name="connsiteX39" fmla="*/ 689427 w 784579"/>
                  <a:gd name="connsiteY39" fmla="*/ 1029331 h 1438153"/>
                  <a:gd name="connsiteX40" fmla="*/ 207176 w 784579"/>
                  <a:gd name="connsiteY40" fmla="*/ 1358680 h 1438153"/>
                  <a:gd name="connsiteX41" fmla="*/ 279345 w 784579"/>
                  <a:gd name="connsiteY41" fmla="*/ 1412807 h 1438153"/>
                  <a:gd name="connsiteX42" fmla="*/ 507778 w 784579"/>
                  <a:gd name="connsiteY42" fmla="*/ 1410666 h 1438153"/>
                  <a:gd name="connsiteX43" fmla="*/ 519401 w 784579"/>
                  <a:gd name="connsiteY43" fmla="*/ 1405162 h 1438153"/>
                  <a:gd name="connsiteX44" fmla="*/ 660681 w 784579"/>
                  <a:gd name="connsiteY44" fmla="*/ 1014346 h 1438153"/>
                  <a:gd name="connsiteX45" fmla="*/ 649061 w 784579"/>
                  <a:gd name="connsiteY45" fmla="*/ 993552 h 1438153"/>
                  <a:gd name="connsiteX46" fmla="*/ 573833 w 784579"/>
                  <a:gd name="connsiteY46" fmla="*/ 687749 h 1438153"/>
                  <a:gd name="connsiteX47" fmla="*/ 565271 w 784579"/>
                  <a:gd name="connsiteY47" fmla="*/ 653499 h 1438153"/>
                  <a:gd name="connsiteX48" fmla="*/ 508699 w 784579"/>
                  <a:gd name="connsiteY48" fmla="*/ 431793 h 1438153"/>
                  <a:gd name="connsiteX49" fmla="*/ 498300 w 784579"/>
                  <a:gd name="connsiteY49" fmla="*/ 387757 h 1438153"/>
                  <a:gd name="connsiteX50" fmla="*/ 454571 w 784579"/>
                  <a:gd name="connsiteY50" fmla="*/ 225376 h 1438153"/>
                  <a:gd name="connsiteX51" fmla="*/ 398609 w 784579"/>
                  <a:gd name="connsiteY51" fmla="*/ 156877 h 1438153"/>
                  <a:gd name="connsiteX52" fmla="*/ 416956 w 784579"/>
                  <a:gd name="connsiteY52" fmla="*/ 189598 h 1438153"/>
                  <a:gd name="connsiteX53" fmla="*/ 460992 w 784579"/>
                  <a:gd name="connsiteY53" fmla="*/ 351979 h 1438153"/>
                  <a:gd name="connsiteX54" fmla="*/ 471084 w 784579"/>
                  <a:gd name="connsiteY54" fmla="*/ 396014 h 1438153"/>
                  <a:gd name="connsiteX55" fmla="*/ 527658 w 784579"/>
                  <a:gd name="connsiteY55" fmla="*/ 617721 h 1438153"/>
                  <a:gd name="connsiteX56" fmla="*/ 584843 w 784579"/>
                  <a:gd name="connsiteY56" fmla="*/ 842791 h 1438153"/>
                  <a:gd name="connsiteX57" fmla="*/ 603497 w 784579"/>
                  <a:gd name="connsiteY57" fmla="*/ 908233 h 1438153"/>
                  <a:gd name="connsiteX58" fmla="*/ 481176 w 784579"/>
                  <a:gd name="connsiteY58" fmla="*/ 1369689 h 1438153"/>
                  <a:gd name="connsiteX59" fmla="*/ 469555 w 784579"/>
                  <a:gd name="connsiteY59" fmla="*/ 1375499 h 1438153"/>
                  <a:gd name="connsiteX60" fmla="*/ 240509 w 784579"/>
                  <a:gd name="connsiteY60" fmla="*/ 1378863 h 1438153"/>
                  <a:gd name="connsiteX61" fmla="*/ 207176 w 784579"/>
                  <a:gd name="connsiteY61" fmla="*/ 1358680 h 143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4579" h="1438153">
                    <a:moveTo>
                      <a:pt x="201978" y="1162049"/>
                    </a:moveTo>
                    <a:cubicBezTo>
                      <a:pt x="183935" y="1070308"/>
                      <a:pt x="159471" y="978568"/>
                      <a:pt x="135619" y="891414"/>
                    </a:cubicBezTo>
                    <a:cubicBezTo>
                      <a:pt x="123693" y="847072"/>
                      <a:pt x="111766" y="803343"/>
                      <a:pt x="100757" y="759307"/>
                    </a:cubicBezTo>
                    <a:cubicBezTo>
                      <a:pt x="54561" y="591930"/>
                      <a:pt x="21636" y="421171"/>
                      <a:pt x="2289" y="248617"/>
                    </a:cubicBezTo>
                    <a:cubicBezTo>
                      <a:pt x="-6885" y="144644"/>
                      <a:pt x="2289" y="40672"/>
                      <a:pt x="208400" y="13455"/>
                    </a:cubicBezTo>
                    <a:cubicBezTo>
                      <a:pt x="306256" y="612"/>
                      <a:pt x="364971" y="35473"/>
                      <a:pt x="400443" y="76756"/>
                    </a:cubicBezTo>
                    <a:cubicBezTo>
                      <a:pt x="355021" y="47982"/>
                      <a:pt x="300537" y="37085"/>
                      <a:pt x="247542" y="46176"/>
                    </a:cubicBezTo>
                    <a:cubicBezTo>
                      <a:pt x="40208" y="73392"/>
                      <a:pt x="31952" y="177365"/>
                      <a:pt x="41126" y="281644"/>
                    </a:cubicBezTo>
                    <a:cubicBezTo>
                      <a:pt x="61006" y="454512"/>
                      <a:pt x="94339" y="625566"/>
                      <a:pt x="140817" y="793251"/>
                    </a:cubicBezTo>
                    <a:cubicBezTo>
                      <a:pt x="151826" y="836981"/>
                      <a:pt x="163753" y="881016"/>
                      <a:pt x="175679" y="925052"/>
                    </a:cubicBezTo>
                    <a:cubicBezTo>
                      <a:pt x="199531" y="1013123"/>
                      <a:pt x="224301" y="1104558"/>
                      <a:pt x="242344" y="1195687"/>
                    </a:cubicBezTo>
                    <a:cubicBezTo>
                      <a:pt x="246245" y="1226195"/>
                      <a:pt x="256677" y="1255504"/>
                      <a:pt x="272924" y="1281618"/>
                    </a:cubicBezTo>
                    <a:cubicBezTo>
                      <a:pt x="229195" y="1255319"/>
                      <a:pt x="215127" y="1221986"/>
                      <a:pt x="201978" y="1162049"/>
                    </a:cubicBezTo>
                    <a:close/>
                    <a:moveTo>
                      <a:pt x="324299" y="235162"/>
                    </a:moveTo>
                    <a:cubicBezTo>
                      <a:pt x="324299" y="232104"/>
                      <a:pt x="322158" y="228434"/>
                      <a:pt x="321242" y="225682"/>
                    </a:cubicBezTo>
                    <a:cubicBezTo>
                      <a:pt x="316118" y="212728"/>
                      <a:pt x="304449" y="203509"/>
                      <a:pt x="290661" y="201524"/>
                    </a:cubicBezTo>
                    <a:cubicBezTo>
                      <a:pt x="251990" y="195703"/>
                      <a:pt x="212803" y="208125"/>
                      <a:pt x="184549" y="235162"/>
                    </a:cubicBezTo>
                    <a:cubicBezTo>
                      <a:pt x="153967" y="265742"/>
                      <a:pt x="171092" y="336383"/>
                      <a:pt x="184547" y="388063"/>
                    </a:cubicBezTo>
                    <a:cubicBezTo>
                      <a:pt x="187300" y="397849"/>
                      <a:pt x="189441" y="407329"/>
                      <a:pt x="191580" y="415891"/>
                    </a:cubicBezTo>
                    <a:lnTo>
                      <a:pt x="341424" y="1079788"/>
                    </a:lnTo>
                    <a:cubicBezTo>
                      <a:pt x="348145" y="1106658"/>
                      <a:pt x="331811" y="1133890"/>
                      <a:pt x="304942" y="1140611"/>
                    </a:cubicBezTo>
                    <a:cubicBezTo>
                      <a:pt x="304464" y="1140731"/>
                      <a:pt x="303984" y="1140843"/>
                      <a:pt x="303505" y="1140949"/>
                    </a:cubicBezTo>
                    <a:cubicBezTo>
                      <a:pt x="296949" y="1142326"/>
                      <a:pt x="290182" y="1142326"/>
                      <a:pt x="283627" y="1140949"/>
                    </a:cubicBezTo>
                    <a:cubicBezTo>
                      <a:pt x="291832" y="1167227"/>
                      <a:pt x="319784" y="1181879"/>
                      <a:pt x="346062" y="1173674"/>
                    </a:cubicBezTo>
                    <a:cubicBezTo>
                      <a:pt x="371147" y="1165843"/>
                      <a:pt x="385842" y="1139882"/>
                      <a:pt x="379649" y="1114344"/>
                    </a:cubicBezTo>
                    <a:lnTo>
                      <a:pt x="232558" y="451058"/>
                    </a:lnTo>
                    <a:cubicBezTo>
                      <a:pt x="230723" y="442190"/>
                      <a:pt x="228276" y="433016"/>
                      <a:pt x="225831" y="422924"/>
                    </a:cubicBezTo>
                    <a:cubicBezTo>
                      <a:pt x="212680" y="370327"/>
                      <a:pt x="195251" y="297851"/>
                      <a:pt x="225831" y="270023"/>
                    </a:cubicBezTo>
                    <a:cubicBezTo>
                      <a:pt x="252658" y="244252"/>
                      <a:pt x="289420" y="231513"/>
                      <a:pt x="326440" y="235162"/>
                    </a:cubicBezTo>
                    <a:close/>
                    <a:moveTo>
                      <a:pt x="687286" y="1030248"/>
                    </a:moveTo>
                    <a:cubicBezTo>
                      <a:pt x="695090" y="1055185"/>
                      <a:pt x="720920" y="1069773"/>
                      <a:pt x="746306" y="1063580"/>
                    </a:cubicBezTo>
                    <a:cubicBezTo>
                      <a:pt x="773215" y="1057015"/>
                      <a:pt x="789705" y="1029878"/>
                      <a:pt x="783139" y="1002970"/>
                    </a:cubicBezTo>
                    <a:cubicBezTo>
                      <a:pt x="783094" y="1002786"/>
                      <a:pt x="783047" y="1002603"/>
                      <a:pt x="783001" y="1002420"/>
                    </a:cubicBezTo>
                    <a:lnTo>
                      <a:pt x="584843" y="196631"/>
                    </a:lnTo>
                    <a:cubicBezTo>
                      <a:pt x="570527" y="118386"/>
                      <a:pt x="527570" y="48283"/>
                      <a:pt x="464357" y="0"/>
                    </a:cubicBezTo>
                    <a:cubicBezTo>
                      <a:pt x="506774" y="45285"/>
                      <a:pt x="535413" y="101716"/>
                      <a:pt x="546924" y="162687"/>
                    </a:cubicBezTo>
                    <a:lnTo>
                      <a:pt x="745083" y="968782"/>
                    </a:lnTo>
                    <a:cubicBezTo>
                      <a:pt x="751952" y="995614"/>
                      <a:pt x="735770" y="1022935"/>
                      <a:pt x="708937" y="1029805"/>
                    </a:cubicBezTo>
                    <a:cubicBezTo>
                      <a:pt x="708754" y="1029852"/>
                      <a:pt x="708571" y="1029898"/>
                      <a:pt x="708387" y="1029942"/>
                    </a:cubicBezTo>
                    <a:cubicBezTo>
                      <a:pt x="702085" y="1030962"/>
                      <a:pt x="695648" y="1030754"/>
                      <a:pt x="689427" y="1029331"/>
                    </a:cubicBezTo>
                    <a:close/>
                    <a:moveTo>
                      <a:pt x="207176" y="1358680"/>
                    </a:moveTo>
                    <a:cubicBezTo>
                      <a:pt x="227610" y="1381104"/>
                      <a:pt x="252096" y="1399469"/>
                      <a:pt x="279345" y="1412807"/>
                    </a:cubicBezTo>
                    <a:cubicBezTo>
                      <a:pt x="351749" y="1447339"/>
                      <a:pt x="436035" y="1446549"/>
                      <a:pt x="507778" y="1410666"/>
                    </a:cubicBezTo>
                    <a:lnTo>
                      <a:pt x="519401" y="1405162"/>
                    </a:lnTo>
                    <a:cubicBezTo>
                      <a:pt x="707774" y="1307305"/>
                      <a:pt x="694319" y="1145230"/>
                      <a:pt x="660681" y="1014346"/>
                    </a:cubicBezTo>
                    <a:cubicBezTo>
                      <a:pt x="655173" y="1008463"/>
                      <a:pt x="651185" y="1001325"/>
                      <a:pt x="649061" y="993552"/>
                    </a:cubicBezTo>
                    <a:lnTo>
                      <a:pt x="573833" y="687749"/>
                    </a:lnTo>
                    <a:cubicBezTo>
                      <a:pt x="570775" y="676435"/>
                      <a:pt x="568022" y="665120"/>
                      <a:pt x="565271" y="653499"/>
                    </a:cubicBezTo>
                    <a:cubicBezTo>
                      <a:pt x="544884" y="579495"/>
                      <a:pt x="526027" y="505593"/>
                      <a:pt x="508699" y="431793"/>
                    </a:cubicBezTo>
                    <a:cubicBezTo>
                      <a:pt x="505333" y="418949"/>
                      <a:pt x="501970" y="403965"/>
                      <a:pt x="498300" y="387757"/>
                    </a:cubicBezTo>
                    <a:cubicBezTo>
                      <a:pt x="486965" y="332809"/>
                      <a:pt x="472364" y="278585"/>
                      <a:pt x="454571" y="225376"/>
                    </a:cubicBezTo>
                    <a:cubicBezTo>
                      <a:pt x="444108" y="196925"/>
                      <a:pt x="424401" y="172805"/>
                      <a:pt x="398609" y="156877"/>
                    </a:cubicBezTo>
                    <a:cubicBezTo>
                      <a:pt x="406261" y="166848"/>
                      <a:pt x="412439" y="177868"/>
                      <a:pt x="416956" y="189598"/>
                    </a:cubicBezTo>
                    <a:cubicBezTo>
                      <a:pt x="434932" y="242776"/>
                      <a:pt x="449638" y="297004"/>
                      <a:pt x="460992" y="351979"/>
                    </a:cubicBezTo>
                    <a:cubicBezTo>
                      <a:pt x="464663" y="368186"/>
                      <a:pt x="468026" y="382559"/>
                      <a:pt x="471084" y="396014"/>
                    </a:cubicBezTo>
                    <a:cubicBezTo>
                      <a:pt x="489127" y="469712"/>
                      <a:pt x="508392" y="543717"/>
                      <a:pt x="527658" y="617721"/>
                    </a:cubicBezTo>
                    <a:cubicBezTo>
                      <a:pt x="546924" y="691725"/>
                      <a:pt x="566494" y="767870"/>
                      <a:pt x="584843" y="842791"/>
                    </a:cubicBezTo>
                    <a:cubicBezTo>
                      <a:pt x="590041" y="863280"/>
                      <a:pt x="596464" y="885298"/>
                      <a:pt x="603497" y="908233"/>
                    </a:cubicBezTo>
                    <a:cubicBezTo>
                      <a:pt x="644169" y="1045844"/>
                      <a:pt x="705940" y="1253178"/>
                      <a:pt x="481176" y="1369689"/>
                    </a:cubicBezTo>
                    <a:lnTo>
                      <a:pt x="469555" y="1375499"/>
                    </a:lnTo>
                    <a:cubicBezTo>
                      <a:pt x="397843" y="1412015"/>
                      <a:pt x="313262" y="1413258"/>
                      <a:pt x="240509" y="1378863"/>
                    </a:cubicBezTo>
                    <a:cubicBezTo>
                      <a:pt x="228808" y="1373162"/>
                      <a:pt x="217651" y="1366407"/>
                      <a:pt x="207176" y="1358680"/>
                    </a:cubicBezTo>
                    <a:close/>
                  </a:path>
                </a:pathLst>
              </a:custGeom>
              <a:solidFill>
                <a:srgbClr val="9FE08B">
                  <a:alpha val="50000"/>
                </a:srgbClr>
              </a:solidFill>
              <a:ln w="30569"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id="{0856735F-2274-4C46-9E2E-2A8A7DC74E0B}"/>
                  </a:ext>
                </a:extLst>
              </p:cNvPr>
              <p:cNvSpPr/>
              <p:nvPr/>
            </p:nvSpPr>
            <p:spPr>
              <a:xfrm>
                <a:off x="16654773" y="990841"/>
                <a:ext cx="141538" cy="133493"/>
              </a:xfrm>
              <a:custGeom>
                <a:avLst/>
                <a:gdLst>
                  <a:gd name="connsiteX0" fmla="*/ 123227 w 141538"/>
                  <a:gd name="connsiteY0" fmla="*/ 66088 h 133493"/>
                  <a:gd name="connsiteX1" fmla="*/ 133929 w 141538"/>
                  <a:gd name="connsiteY1" fmla="*/ 127248 h 133493"/>
                  <a:gd name="connsiteX2" fmla="*/ 75522 w 141538"/>
                  <a:gd name="connsiteY2" fmla="*/ 110429 h 133493"/>
                  <a:gd name="connsiteX3" fmla="*/ 64514 w 141538"/>
                  <a:gd name="connsiteY3" fmla="*/ 49269 h 133493"/>
                  <a:gd name="connsiteX4" fmla="*/ 123227 w 141538"/>
                  <a:gd name="connsiteY4" fmla="*/ 66088 h 133493"/>
                  <a:gd name="connsiteX5" fmla="*/ 906 w 141538"/>
                  <a:gd name="connsiteY5" fmla="*/ 10126 h 133493"/>
                  <a:gd name="connsiteX6" fmla="*/ 22007 w 141538"/>
                  <a:gd name="connsiteY6" fmla="*/ 40706 h 133493"/>
                  <a:gd name="connsiteX7" fmla="*/ 57785 w 141538"/>
                  <a:gd name="connsiteY7" fmla="*/ 34590 h 133493"/>
                  <a:gd name="connsiteX8" fmla="*/ 36685 w 141538"/>
                  <a:gd name="connsiteY8" fmla="*/ 4010 h 133493"/>
                  <a:gd name="connsiteX9" fmla="*/ 1518 w 141538"/>
                  <a:gd name="connsiteY9" fmla="*/ 10126 h 133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538" h="133493">
                    <a:moveTo>
                      <a:pt x="123227" y="66088"/>
                    </a:moveTo>
                    <a:cubicBezTo>
                      <a:pt x="142493" y="87188"/>
                      <a:pt x="147385" y="114099"/>
                      <a:pt x="133929" y="127248"/>
                    </a:cubicBezTo>
                    <a:cubicBezTo>
                      <a:pt x="120474" y="140398"/>
                      <a:pt x="94482" y="131835"/>
                      <a:pt x="75522" y="110429"/>
                    </a:cubicBezTo>
                    <a:cubicBezTo>
                      <a:pt x="56562" y="89023"/>
                      <a:pt x="51362" y="62418"/>
                      <a:pt x="64514" y="49269"/>
                    </a:cubicBezTo>
                    <a:cubicBezTo>
                      <a:pt x="77663" y="36119"/>
                      <a:pt x="104268" y="44987"/>
                      <a:pt x="123227" y="66088"/>
                    </a:cubicBezTo>
                    <a:close/>
                    <a:moveTo>
                      <a:pt x="906" y="10126"/>
                    </a:moveTo>
                    <a:cubicBezTo>
                      <a:pt x="-3069" y="19912"/>
                      <a:pt x="6410" y="33061"/>
                      <a:pt x="22007" y="40706"/>
                    </a:cubicBezTo>
                    <a:cubicBezTo>
                      <a:pt x="37603" y="48351"/>
                      <a:pt x="52587" y="44376"/>
                      <a:pt x="57785" y="34590"/>
                    </a:cubicBezTo>
                    <a:cubicBezTo>
                      <a:pt x="62983" y="24804"/>
                      <a:pt x="52281" y="11655"/>
                      <a:pt x="36685" y="4010"/>
                    </a:cubicBezTo>
                    <a:cubicBezTo>
                      <a:pt x="21088" y="-3635"/>
                      <a:pt x="5492" y="340"/>
                      <a:pt x="1518" y="10126"/>
                    </a:cubicBezTo>
                    <a:close/>
                  </a:path>
                </a:pathLst>
              </a:custGeom>
              <a:solidFill>
                <a:srgbClr val="F7DB00"/>
              </a:solidFill>
              <a:ln w="30569"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id="{898C8D4F-3B32-4FE8-AA00-24FCB6E97F48}"/>
                  </a:ext>
                </a:extLst>
              </p:cNvPr>
              <p:cNvSpPr/>
              <p:nvPr/>
            </p:nvSpPr>
            <p:spPr>
              <a:xfrm>
                <a:off x="16463836" y="2250423"/>
                <a:ext cx="143526" cy="129442"/>
              </a:xfrm>
              <a:custGeom>
                <a:avLst/>
                <a:gdLst>
                  <a:gd name="connsiteX0" fmla="*/ 19677 w 143526"/>
                  <a:gd name="connsiteY0" fmla="*/ 68247 h 129442"/>
                  <a:gd name="connsiteX1" fmla="*/ 6833 w 143526"/>
                  <a:gd name="connsiteY1" fmla="*/ 7086 h 129442"/>
                  <a:gd name="connsiteX2" fmla="*/ 65853 w 143526"/>
                  <a:gd name="connsiteY2" fmla="*/ 21459 h 129442"/>
                  <a:gd name="connsiteX3" fmla="*/ 79002 w 143526"/>
                  <a:gd name="connsiteY3" fmla="*/ 82620 h 129442"/>
                  <a:gd name="connsiteX4" fmla="*/ 19677 w 143526"/>
                  <a:gd name="connsiteY4" fmla="*/ 68247 h 129442"/>
                  <a:gd name="connsiteX5" fmla="*/ 141998 w 143526"/>
                  <a:gd name="connsiteY5" fmla="*/ 119316 h 129442"/>
                  <a:gd name="connsiteX6" fmla="*/ 119675 w 143526"/>
                  <a:gd name="connsiteY6" fmla="*/ 90877 h 129442"/>
                  <a:gd name="connsiteX7" fmla="*/ 84201 w 143526"/>
                  <a:gd name="connsiteY7" fmla="*/ 98216 h 129442"/>
                  <a:gd name="connsiteX8" fmla="*/ 106525 w 143526"/>
                  <a:gd name="connsiteY8" fmla="*/ 126655 h 129442"/>
                  <a:gd name="connsiteX9" fmla="*/ 143526 w 143526"/>
                  <a:gd name="connsiteY9" fmla="*/ 119316 h 12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526" h="129442">
                    <a:moveTo>
                      <a:pt x="19677" y="68247"/>
                    </a:moveTo>
                    <a:cubicBezTo>
                      <a:pt x="-201" y="47758"/>
                      <a:pt x="-6012" y="21153"/>
                      <a:pt x="6833" y="7086"/>
                    </a:cubicBezTo>
                    <a:cubicBezTo>
                      <a:pt x="19677" y="-6980"/>
                      <a:pt x="45975" y="971"/>
                      <a:pt x="65853" y="21459"/>
                    </a:cubicBezTo>
                    <a:cubicBezTo>
                      <a:pt x="85729" y="41948"/>
                      <a:pt x="91846" y="68553"/>
                      <a:pt x="79002" y="82620"/>
                    </a:cubicBezTo>
                    <a:cubicBezTo>
                      <a:pt x="66159" y="96687"/>
                      <a:pt x="39555" y="88430"/>
                      <a:pt x="19677" y="68247"/>
                    </a:cubicBezTo>
                    <a:close/>
                    <a:moveTo>
                      <a:pt x="141998" y="119316"/>
                    </a:moveTo>
                    <a:cubicBezTo>
                      <a:pt x="145667" y="109530"/>
                      <a:pt x="135575" y="96687"/>
                      <a:pt x="119675" y="90877"/>
                    </a:cubicBezTo>
                    <a:cubicBezTo>
                      <a:pt x="103772" y="85066"/>
                      <a:pt x="89094" y="88430"/>
                      <a:pt x="84201" y="98216"/>
                    </a:cubicBezTo>
                    <a:cubicBezTo>
                      <a:pt x="79309" y="108001"/>
                      <a:pt x="90623" y="121151"/>
                      <a:pt x="106525" y="126655"/>
                    </a:cubicBezTo>
                    <a:cubicBezTo>
                      <a:pt x="122426" y="132160"/>
                      <a:pt x="139857" y="129407"/>
                      <a:pt x="143526" y="119316"/>
                    </a:cubicBezTo>
                    <a:close/>
                  </a:path>
                </a:pathLst>
              </a:custGeom>
              <a:solidFill>
                <a:srgbClr val="F7DB00"/>
              </a:solidFill>
              <a:ln w="30569" cap="flat">
                <a:noFill/>
                <a:prstDash val="solid"/>
                <a:miter/>
              </a:ln>
            </p:spPr>
            <p:txBody>
              <a:bodyPr rtlCol="0" anchor="ctr"/>
              <a:lstStyle/>
              <a:p>
                <a:endParaRPr lang="en-US"/>
              </a:p>
            </p:txBody>
          </p:sp>
        </p:grpSp>
        <p:sp>
          <p:nvSpPr>
            <p:cNvPr id="488" name="Freeform: Shape 487">
              <a:extLst>
                <a:ext uri="{FF2B5EF4-FFF2-40B4-BE49-F238E27FC236}">
                  <a16:creationId xmlns:a16="http://schemas.microsoft.com/office/drawing/2014/main" id="{B8F9BB0D-EBE6-4048-BA6D-20FB18575EF8}"/>
                </a:ext>
              </a:extLst>
            </p:cNvPr>
            <p:cNvSpPr/>
            <p:nvPr/>
          </p:nvSpPr>
          <p:spPr>
            <a:xfrm>
              <a:off x="16036284" y="4064169"/>
              <a:ext cx="8512379" cy="10038596"/>
            </a:xfrm>
            <a:custGeom>
              <a:avLst/>
              <a:gdLst>
                <a:gd name="connsiteX0" fmla="*/ 7362498 w 7465552"/>
                <a:gd name="connsiteY0" fmla="*/ 1533905 h 8790594"/>
                <a:gd name="connsiteX1" fmla="*/ 5569579 w 7465552"/>
                <a:gd name="connsiteY1" fmla="*/ 4223436 h 8790594"/>
                <a:gd name="connsiteX2" fmla="*/ 5263776 w 7465552"/>
                <a:gd name="connsiteY2" fmla="*/ 4725258 h 8790594"/>
                <a:gd name="connsiteX3" fmla="*/ 2932645 w 7465552"/>
                <a:gd name="connsiteY3" fmla="*/ 7432832 h 8790594"/>
                <a:gd name="connsiteX4" fmla="*/ 1498432 w 7465552"/>
                <a:gd name="connsiteY4" fmla="*/ 8329444 h 8790594"/>
                <a:gd name="connsiteX5" fmla="*/ 0 w 7465552"/>
                <a:gd name="connsiteY5" fmla="*/ 8790594 h 8790594"/>
                <a:gd name="connsiteX6" fmla="*/ 7172594 w 7465552"/>
                <a:gd name="connsiteY6" fmla="*/ 8790594 h 8790594"/>
                <a:gd name="connsiteX7" fmla="*/ 7465553 w 7465552"/>
                <a:gd name="connsiteY7" fmla="*/ 8497636 h 8790594"/>
                <a:gd name="connsiteX8" fmla="*/ 7465553 w 7465552"/>
                <a:gd name="connsiteY8" fmla="*/ 0 h 8790594"/>
                <a:gd name="connsiteX9" fmla="*/ 7362498 w 7465552"/>
                <a:gd name="connsiteY9" fmla="*/ 1533905 h 879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5552" h="8790594">
                  <a:moveTo>
                    <a:pt x="7362498" y="1533905"/>
                  </a:moveTo>
                  <a:cubicBezTo>
                    <a:pt x="4959809" y="1497820"/>
                    <a:pt x="5569579" y="4223436"/>
                    <a:pt x="5569579" y="4223436"/>
                  </a:cubicBezTo>
                  <a:cubicBezTo>
                    <a:pt x="5263776" y="4241172"/>
                    <a:pt x="5263776" y="4725258"/>
                    <a:pt x="5263776" y="4725258"/>
                  </a:cubicBezTo>
                  <a:cubicBezTo>
                    <a:pt x="2896865" y="4581837"/>
                    <a:pt x="2932645" y="7432832"/>
                    <a:pt x="2932645" y="7432832"/>
                  </a:cubicBezTo>
                  <a:cubicBezTo>
                    <a:pt x="1803011" y="7164032"/>
                    <a:pt x="1498432" y="8329444"/>
                    <a:pt x="1498432" y="8329444"/>
                  </a:cubicBezTo>
                  <a:cubicBezTo>
                    <a:pt x="827807" y="8240150"/>
                    <a:pt x="344028" y="8464609"/>
                    <a:pt x="0" y="8790594"/>
                  </a:cubicBezTo>
                  <a:lnTo>
                    <a:pt x="7172594" y="8790594"/>
                  </a:lnTo>
                  <a:cubicBezTo>
                    <a:pt x="7334182" y="8790090"/>
                    <a:pt x="7465049" y="8659223"/>
                    <a:pt x="7465553" y="8497636"/>
                  </a:cubicBezTo>
                  <a:lnTo>
                    <a:pt x="7465553" y="0"/>
                  </a:lnTo>
                  <a:cubicBezTo>
                    <a:pt x="7113268" y="659922"/>
                    <a:pt x="7362498" y="1533905"/>
                    <a:pt x="7362498" y="1533905"/>
                  </a:cubicBezTo>
                  <a:close/>
                </a:path>
              </a:pathLst>
            </a:custGeom>
            <a:solidFill>
              <a:srgbClr val="65BFFF">
                <a:alpha val="20000"/>
              </a:srgbClr>
            </a:solidFill>
            <a:ln w="30569"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id="{8BE43240-D58E-442A-AC50-7D718EB08C81}"/>
                </a:ext>
              </a:extLst>
            </p:cNvPr>
            <p:cNvSpPr/>
            <p:nvPr/>
          </p:nvSpPr>
          <p:spPr>
            <a:xfrm>
              <a:off x="17070476" y="4682284"/>
              <a:ext cx="7582792" cy="9001421"/>
            </a:xfrm>
            <a:custGeom>
              <a:avLst/>
              <a:gdLst>
                <a:gd name="connsiteX0" fmla="*/ 0 w 6650283"/>
                <a:gd name="connsiteY0" fmla="*/ 7882362 h 7882361"/>
                <a:gd name="connsiteX1" fmla="*/ 6357325 w 6650283"/>
                <a:gd name="connsiteY1" fmla="*/ 7882362 h 7882361"/>
                <a:gd name="connsiteX2" fmla="*/ 6650284 w 6650283"/>
                <a:gd name="connsiteY2" fmla="*/ 7589403 h 7882361"/>
                <a:gd name="connsiteX3" fmla="*/ 6650284 w 6650283"/>
                <a:gd name="connsiteY3" fmla="*/ 0 h 7882361"/>
                <a:gd name="connsiteX4" fmla="*/ 6391574 w 6650283"/>
                <a:gd name="connsiteY4" fmla="*/ 1505159 h 7882361"/>
                <a:gd name="connsiteX5" fmla="*/ 4910574 w 6650283"/>
                <a:gd name="connsiteY5" fmla="*/ 3727119 h 7882361"/>
                <a:gd name="connsiteX6" fmla="*/ 4658593 w 6650283"/>
                <a:gd name="connsiteY6" fmla="*/ 4141787 h 7882361"/>
                <a:gd name="connsiteX7" fmla="*/ 2732038 w 6650283"/>
                <a:gd name="connsiteY7" fmla="*/ 6378731 h 7882361"/>
                <a:gd name="connsiteX8" fmla="*/ 1547054 w 6650283"/>
                <a:gd name="connsiteY8" fmla="*/ 7119384 h 7882361"/>
                <a:gd name="connsiteX9" fmla="*/ 0 w 6650283"/>
                <a:gd name="connsiteY9" fmla="*/ 7882362 h 7882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0283" h="7882361">
                  <a:moveTo>
                    <a:pt x="0" y="7882362"/>
                  </a:moveTo>
                  <a:lnTo>
                    <a:pt x="6357325" y="7882362"/>
                  </a:lnTo>
                  <a:cubicBezTo>
                    <a:pt x="6518912" y="7881858"/>
                    <a:pt x="6649780" y="7750990"/>
                    <a:pt x="6650284" y="7589403"/>
                  </a:cubicBezTo>
                  <a:lnTo>
                    <a:pt x="6650284" y="0"/>
                  </a:lnTo>
                  <a:cubicBezTo>
                    <a:pt x="6115742" y="541271"/>
                    <a:pt x="6391574" y="1505159"/>
                    <a:pt x="6391574" y="1505159"/>
                  </a:cubicBezTo>
                  <a:cubicBezTo>
                    <a:pt x="4239339" y="1423510"/>
                    <a:pt x="4910574" y="3727119"/>
                    <a:pt x="4910574" y="3727119"/>
                  </a:cubicBezTo>
                  <a:cubicBezTo>
                    <a:pt x="4658593" y="3742103"/>
                    <a:pt x="4658593" y="4141787"/>
                    <a:pt x="4658593" y="4141787"/>
                  </a:cubicBezTo>
                  <a:cubicBezTo>
                    <a:pt x="2703293" y="4023442"/>
                    <a:pt x="2732038" y="6378731"/>
                    <a:pt x="2732038" y="6378731"/>
                  </a:cubicBezTo>
                  <a:cubicBezTo>
                    <a:pt x="1798729" y="6156413"/>
                    <a:pt x="1547054" y="7119384"/>
                    <a:pt x="1547054" y="7119384"/>
                  </a:cubicBezTo>
                  <a:cubicBezTo>
                    <a:pt x="754720" y="7013577"/>
                    <a:pt x="278280" y="7439559"/>
                    <a:pt x="0" y="7882362"/>
                  </a:cubicBezTo>
                  <a:close/>
                </a:path>
              </a:pathLst>
            </a:custGeom>
            <a:solidFill>
              <a:srgbClr val="FFFFFF"/>
            </a:solidFill>
            <a:ln w="30569"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id="{E3D8D46F-DDF4-4B4B-B4A8-DF48BE3AAF60}"/>
                </a:ext>
              </a:extLst>
            </p:cNvPr>
            <p:cNvSpPr/>
            <p:nvPr/>
          </p:nvSpPr>
          <p:spPr>
            <a:xfrm>
              <a:off x="18091765" y="4682284"/>
              <a:ext cx="6564292" cy="9002817"/>
            </a:xfrm>
            <a:custGeom>
              <a:avLst/>
              <a:gdLst>
                <a:gd name="connsiteX0" fmla="*/ 5390073 w 5757035"/>
                <a:gd name="connsiteY0" fmla="*/ 3192576 h 7883584"/>
                <a:gd name="connsiteX1" fmla="*/ 5427380 w 5757035"/>
                <a:gd name="connsiteY1" fmla="*/ 3174840 h 7883584"/>
                <a:gd name="connsiteX2" fmla="*/ 5754589 w 5757035"/>
                <a:gd name="connsiteY2" fmla="*/ 3004508 h 7883584"/>
                <a:gd name="connsiteX3" fmla="*/ 5754589 w 5757035"/>
                <a:gd name="connsiteY3" fmla="*/ 1355622 h 7883584"/>
                <a:gd name="connsiteX4" fmla="*/ 5746637 w 5757035"/>
                <a:gd name="connsiteY4" fmla="*/ 457481 h 7883584"/>
                <a:gd name="connsiteX5" fmla="*/ 5754589 w 5757035"/>
                <a:gd name="connsiteY5" fmla="*/ 450447 h 7883584"/>
                <a:gd name="connsiteX6" fmla="*/ 5754589 w 5757035"/>
                <a:gd name="connsiteY6" fmla="*/ 0 h 7883584"/>
                <a:gd name="connsiteX7" fmla="*/ 5495879 w 5757035"/>
                <a:gd name="connsiteY7" fmla="*/ 1505159 h 7883584"/>
                <a:gd name="connsiteX8" fmla="*/ 5090385 w 5757035"/>
                <a:gd name="connsiteY8" fmla="*/ 1535739 h 7883584"/>
                <a:gd name="connsiteX9" fmla="*/ 5312704 w 5757035"/>
                <a:gd name="connsiteY9" fmla="*/ 2151626 h 7883584"/>
                <a:gd name="connsiteX10" fmla="*/ 5218822 w 5757035"/>
                <a:gd name="connsiteY10" fmla="*/ 2581890 h 7883584"/>
                <a:gd name="connsiteX11" fmla="*/ 5185795 w 5757035"/>
                <a:gd name="connsiteY11" fmla="*/ 2698401 h 7883584"/>
                <a:gd name="connsiteX12" fmla="*/ 4744524 w 5757035"/>
                <a:gd name="connsiteY12" fmla="*/ 3184014 h 7883584"/>
                <a:gd name="connsiteX13" fmla="*/ 4580309 w 5757035"/>
                <a:gd name="connsiteY13" fmla="*/ 3219487 h 7883584"/>
                <a:gd name="connsiteX14" fmla="*/ 4096833 w 5757035"/>
                <a:gd name="connsiteY14" fmla="*/ 3125606 h 7883584"/>
                <a:gd name="connsiteX15" fmla="*/ 3961669 w 5757035"/>
                <a:gd name="connsiteY15" fmla="*/ 2986771 h 7883584"/>
                <a:gd name="connsiteX16" fmla="*/ 4014878 w 5757035"/>
                <a:gd name="connsiteY16" fmla="*/ 3727118 h 7883584"/>
                <a:gd name="connsiteX17" fmla="*/ 3961975 w 5757035"/>
                <a:gd name="connsiteY17" fmla="*/ 3736904 h 7883584"/>
                <a:gd name="connsiteX18" fmla="*/ 3961975 w 5757035"/>
                <a:gd name="connsiteY18" fmla="*/ 3736905 h 7883584"/>
                <a:gd name="connsiteX19" fmla="*/ 4041179 w 5757035"/>
                <a:gd name="connsiteY19" fmla="*/ 3784610 h 7883584"/>
                <a:gd name="connsiteX20" fmla="*/ 4094388 w 5757035"/>
                <a:gd name="connsiteY20" fmla="*/ 3910601 h 7883584"/>
                <a:gd name="connsiteX21" fmla="*/ 4068396 w 5757035"/>
                <a:gd name="connsiteY21" fmla="*/ 4006011 h 7883584"/>
                <a:gd name="connsiteX22" fmla="*/ 4061055 w 5757035"/>
                <a:gd name="connsiteY22" fmla="*/ 4015491 h 7883584"/>
                <a:gd name="connsiteX23" fmla="*/ 4030475 w 5757035"/>
                <a:gd name="connsiteY23" fmla="*/ 4061055 h 7883584"/>
                <a:gd name="connsiteX24" fmla="*/ 3955859 w 5757035"/>
                <a:gd name="connsiteY24" fmla="*/ 4104479 h 7883584"/>
                <a:gd name="connsiteX25" fmla="*/ 3848522 w 5757035"/>
                <a:gd name="connsiteY25" fmla="*/ 4107537 h 7883584"/>
                <a:gd name="connsiteX26" fmla="*/ 3771153 w 5757035"/>
                <a:gd name="connsiteY26" fmla="*/ 4062584 h 7883584"/>
                <a:gd name="connsiteX27" fmla="*/ 3771155 w 5757035"/>
                <a:gd name="connsiteY27" fmla="*/ 4062584 h 7883584"/>
                <a:gd name="connsiteX28" fmla="*/ 3765038 w 5757035"/>
                <a:gd name="connsiteY28" fmla="*/ 4143011 h 7883584"/>
                <a:gd name="connsiteX29" fmla="*/ 3220711 w 5757035"/>
                <a:gd name="connsiteY29" fmla="*/ 4180625 h 7883584"/>
                <a:gd name="connsiteX30" fmla="*/ 3439054 w 5757035"/>
                <a:gd name="connsiteY30" fmla="*/ 4330774 h 7883584"/>
                <a:gd name="connsiteX31" fmla="*/ 3703266 w 5757035"/>
                <a:gd name="connsiteY31" fmla="*/ 5351235 h 7883584"/>
                <a:gd name="connsiteX32" fmla="*/ 3129886 w 5757035"/>
                <a:gd name="connsiteY32" fmla="*/ 6129808 h 7883584"/>
                <a:gd name="connsiteX33" fmla="*/ 2081597 w 5757035"/>
                <a:gd name="connsiteY33" fmla="*/ 6208400 h 7883584"/>
                <a:gd name="connsiteX34" fmla="*/ 1867535 w 5757035"/>
                <a:gd name="connsiteY34" fmla="*/ 5985165 h 7883584"/>
                <a:gd name="connsiteX35" fmla="*/ 1836955 w 5757035"/>
                <a:gd name="connsiteY35" fmla="*/ 6379955 h 7883584"/>
                <a:gd name="connsiteX36" fmla="*/ 1688946 w 5757035"/>
                <a:gd name="connsiteY36" fmla="*/ 6353657 h 7883584"/>
                <a:gd name="connsiteX37" fmla="*/ 1747353 w 5757035"/>
                <a:gd name="connsiteY37" fmla="*/ 6493409 h 7883584"/>
                <a:gd name="connsiteX38" fmla="*/ 1749188 w 5757035"/>
                <a:gd name="connsiteY38" fmla="*/ 6780863 h 7883584"/>
                <a:gd name="connsiteX39" fmla="*/ 1689862 w 5757035"/>
                <a:gd name="connsiteY39" fmla="*/ 6924895 h 7883584"/>
                <a:gd name="connsiteX40" fmla="*/ 1514028 w 5757035"/>
                <a:gd name="connsiteY40" fmla="*/ 7095227 h 7883584"/>
                <a:gd name="connsiteX41" fmla="*/ 1492315 w 5757035"/>
                <a:gd name="connsiteY41" fmla="*/ 7105318 h 7883584"/>
                <a:gd name="connsiteX42" fmla="*/ 1361127 w 5757035"/>
                <a:gd name="connsiteY42" fmla="*/ 7162809 h 7883584"/>
                <a:gd name="connsiteX43" fmla="*/ 1104864 w 5757035"/>
                <a:gd name="connsiteY43" fmla="*/ 7160974 h 7883584"/>
                <a:gd name="connsiteX44" fmla="*/ 896307 w 5757035"/>
                <a:gd name="connsiteY44" fmla="*/ 7034066 h 7883584"/>
                <a:gd name="connsiteX45" fmla="*/ 875206 w 5757035"/>
                <a:gd name="connsiteY45" fmla="*/ 7008073 h 7883584"/>
                <a:gd name="connsiteX46" fmla="*/ 770928 w 5757035"/>
                <a:gd name="connsiteY46" fmla="*/ 6873520 h 7883584"/>
                <a:gd name="connsiteX47" fmla="*/ 763894 w 5757035"/>
                <a:gd name="connsiteY47" fmla="*/ 6857312 h 7883584"/>
                <a:gd name="connsiteX48" fmla="*/ 651971 w 5757035"/>
                <a:gd name="connsiteY48" fmla="*/ 7120607 h 7883584"/>
                <a:gd name="connsiteX49" fmla="*/ 154736 w 5757035"/>
                <a:gd name="connsiteY49" fmla="*/ 7125806 h 7883584"/>
                <a:gd name="connsiteX50" fmla="*/ 107031 w 5757035"/>
                <a:gd name="connsiteY50" fmla="*/ 7713253 h 7883584"/>
                <a:gd name="connsiteX51" fmla="*/ 0 w 5757035"/>
                <a:gd name="connsiteY51" fmla="*/ 7883585 h 7883584"/>
                <a:gd name="connsiteX52" fmla="*/ 1286511 w 5757035"/>
                <a:gd name="connsiteY52" fmla="*/ 7883585 h 7883584"/>
                <a:gd name="connsiteX53" fmla="*/ 1345836 w 5757035"/>
                <a:gd name="connsiteY53" fmla="*/ 7763710 h 7883584"/>
                <a:gd name="connsiteX54" fmla="*/ 1732065 w 5757035"/>
                <a:gd name="connsiteY54" fmla="*/ 7137427 h 7883584"/>
                <a:gd name="connsiteX55" fmla="*/ 3036617 w 5757035"/>
                <a:gd name="connsiteY55" fmla="*/ 6624596 h 7883584"/>
                <a:gd name="connsiteX56" fmla="*/ 4137506 w 5757035"/>
                <a:gd name="connsiteY56" fmla="*/ 7415707 h 7883584"/>
                <a:gd name="connsiteX57" fmla="*/ 4168086 w 5757035"/>
                <a:gd name="connsiteY57" fmla="*/ 7766156 h 7883584"/>
                <a:gd name="connsiteX58" fmla="*/ 4191633 w 5757035"/>
                <a:gd name="connsiteY58" fmla="*/ 7883585 h 7883584"/>
                <a:gd name="connsiteX59" fmla="*/ 5464076 w 5757035"/>
                <a:gd name="connsiteY59" fmla="*/ 7883585 h 7883584"/>
                <a:gd name="connsiteX60" fmla="*/ 5757036 w 5757035"/>
                <a:gd name="connsiteY60" fmla="*/ 7590627 h 7883584"/>
                <a:gd name="connsiteX61" fmla="*/ 5757036 w 5757035"/>
                <a:gd name="connsiteY61" fmla="*/ 7231308 h 7883584"/>
                <a:gd name="connsiteX62" fmla="*/ 5331663 w 5757035"/>
                <a:gd name="connsiteY62" fmla="*/ 7115104 h 7883584"/>
                <a:gd name="connsiteX63" fmla="*/ 5261635 w 5757035"/>
                <a:gd name="connsiteY63" fmla="*/ 7030091 h 7883584"/>
                <a:gd name="connsiteX64" fmla="*/ 5757036 w 5757035"/>
                <a:gd name="connsiteY64" fmla="*/ 5834709 h 7883584"/>
                <a:gd name="connsiteX65" fmla="*/ 5757036 w 5757035"/>
                <a:gd name="connsiteY65" fmla="*/ 5394659 h 7883584"/>
                <a:gd name="connsiteX66" fmla="*/ 5446035 w 5757035"/>
                <a:gd name="connsiteY66" fmla="*/ 5411173 h 7883584"/>
                <a:gd name="connsiteX67" fmla="*/ 4675413 w 5757035"/>
                <a:gd name="connsiteY67" fmla="*/ 4921889 h 7883584"/>
                <a:gd name="connsiteX68" fmla="*/ 5390073 w 5757035"/>
                <a:gd name="connsiteY68" fmla="*/ 3192576 h 7883584"/>
                <a:gd name="connsiteX69" fmla="*/ 4647584 w 5757035"/>
                <a:gd name="connsiteY69" fmla="*/ 6709303 h 7883584"/>
                <a:gd name="connsiteX70" fmla="*/ 4606301 w 5757035"/>
                <a:gd name="connsiteY70" fmla="*/ 6795540 h 7883584"/>
                <a:gd name="connsiteX71" fmla="*/ 4374502 w 5757035"/>
                <a:gd name="connsiteY71" fmla="*/ 6856700 h 7883584"/>
                <a:gd name="connsiteX72" fmla="*/ 4313342 w 5757035"/>
                <a:gd name="connsiteY72" fmla="*/ 6795540 h 7883584"/>
                <a:gd name="connsiteX73" fmla="*/ 4273588 w 5757035"/>
                <a:gd name="connsiteY73" fmla="*/ 6679029 h 7883584"/>
                <a:gd name="connsiteX74" fmla="*/ 4310895 w 5757035"/>
                <a:gd name="connsiteY74" fmla="*/ 6565882 h 7883584"/>
                <a:gd name="connsiteX75" fmla="*/ 4321293 w 5757035"/>
                <a:gd name="connsiteY75" fmla="*/ 6544782 h 7883584"/>
                <a:gd name="connsiteX76" fmla="*/ 4550645 w 5757035"/>
                <a:gd name="connsiteY76" fmla="*/ 6454876 h 7883584"/>
                <a:gd name="connsiteX77" fmla="*/ 4668990 w 5757035"/>
                <a:gd name="connsiteY77" fmla="*/ 6573221 h 7883584"/>
                <a:gd name="connsiteX78" fmla="*/ 4645749 w 5757035"/>
                <a:gd name="connsiteY78" fmla="*/ 6711138 h 7883584"/>
                <a:gd name="connsiteX79" fmla="*/ 4656453 w 5757035"/>
                <a:gd name="connsiteY79" fmla="*/ 5493128 h 7883584"/>
                <a:gd name="connsiteX80" fmla="*/ 4622203 w 5757035"/>
                <a:gd name="connsiteY80" fmla="*/ 6002901 h 7883584"/>
                <a:gd name="connsiteX81" fmla="*/ 4446979 w 5757035"/>
                <a:gd name="connsiteY81" fmla="*/ 6117883 h 7883584"/>
                <a:gd name="connsiteX82" fmla="*/ 4252796 w 5757035"/>
                <a:gd name="connsiteY82" fmla="*/ 6138066 h 7883584"/>
                <a:gd name="connsiteX83" fmla="*/ 4188578 w 5757035"/>
                <a:gd name="connsiteY83" fmla="*/ 6105651 h 7883584"/>
                <a:gd name="connsiteX84" fmla="*/ 4175119 w 5757035"/>
                <a:gd name="connsiteY84" fmla="*/ 6100146 h 7883584"/>
                <a:gd name="connsiteX85" fmla="*/ 4006317 w 5757035"/>
                <a:gd name="connsiteY85" fmla="*/ 5650311 h 7883584"/>
                <a:gd name="connsiteX86" fmla="*/ 4285209 w 5757035"/>
                <a:gd name="connsiteY86" fmla="*/ 5398329 h 7883584"/>
                <a:gd name="connsiteX87" fmla="*/ 4656453 w 5757035"/>
                <a:gd name="connsiteY87" fmla="*/ 5491904 h 788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5757035" h="7883584">
                  <a:moveTo>
                    <a:pt x="5390073" y="3192576"/>
                  </a:moveTo>
                  <a:lnTo>
                    <a:pt x="5427380" y="3174840"/>
                  </a:lnTo>
                  <a:cubicBezTo>
                    <a:pt x="5530022" y="3106488"/>
                    <a:pt x="5639724" y="3049382"/>
                    <a:pt x="5754589" y="3004508"/>
                  </a:cubicBezTo>
                  <a:lnTo>
                    <a:pt x="5754589" y="1355622"/>
                  </a:lnTo>
                  <a:cubicBezTo>
                    <a:pt x="5519120" y="1133303"/>
                    <a:pt x="5523402" y="685609"/>
                    <a:pt x="5746637" y="457481"/>
                  </a:cubicBezTo>
                  <a:cubicBezTo>
                    <a:pt x="5749390" y="454728"/>
                    <a:pt x="5752142" y="452893"/>
                    <a:pt x="5754589" y="450447"/>
                  </a:cubicBezTo>
                  <a:lnTo>
                    <a:pt x="5754589" y="0"/>
                  </a:lnTo>
                  <a:cubicBezTo>
                    <a:pt x="5220047" y="541271"/>
                    <a:pt x="5495879" y="1505159"/>
                    <a:pt x="5495879" y="1505159"/>
                  </a:cubicBezTo>
                  <a:cubicBezTo>
                    <a:pt x="5360051" y="1502462"/>
                    <a:pt x="5224272" y="1512702"/>
                    <a:pt x="5090385" y="1535739"/>
                  </a:cubicBezTo>
                  <a:cubicBezTo>
                    <a:pt x="5257966" y="1684359"/>
                    <a:pt x="5335029" y="1910959"/>
                    <a:pt x="5312704" y="2151626"/>
                  </a:cubicBezTo>
                  <a:cubicBezTo>
                    <a:pt x="5299829" y="2298455"/>
                    <a:pt x="5268280" y="2443042"/>
                    <a:pt x="5218822" y="2581890"/>
                  </a:cubicBezTo>
                  <a:cubicBezTo>
                    <a:pt x="5209942" y="2621299"/>
                    <a:pt x="5198916" y="2660194"/>
                    <a:pt x="5185795" y="2698401"/>
                  </a:cubicBezTo>
                  <a:cubicBezTo>
                    <a:pt x="5106287" y="2926223"/>
                    <a:pt x="4976321" y="3095943"/>
                    <a:pt x="4744524" y="3184014"/>
                  </a:cubicBezTo>
                  <a:cubicBezTo>
                    <a:pt x="4691757" y="3203608"/>
                    <a:pt x="4636460" y="3215554"/>
                    <a:pt x="4580309" y="3219487"/>
                  </a:cubicBezTo>
                  <a:cubicBezTo>
                    <a:pt x="4414562" y="3256795"/>
                    <a:pt x="4239338" y="3235083"/>
                    <a:pt x="4096833" y="3125606"/>
                  </a:cubicBezTo>
                  <a:cubicBezTo>
                    <a:pt x="4045408" y="3085988"/>
                    <a:pt x="3999894" y="3039239"/>
                    <a:pt x="3961669" y="2986771"/>
                  </a:cubicBezTo>
                  <a:cubicBezTo>
                    <a:pt x="3949261" y="3234799"/>
                    <a:pt x="3967129" y="3483414"/>
                    <a:pt x="4014878" y="3727118"/>
                  </a:cubicBezTo>
                  <a:cubicBezTo>
                    <a:pt x="3996906" y="3728171"/>
                    <a:pt x="3979134" y="3731458"/>
                    <a:pt x="3961975" y="3736904"/>
                  </a:cubicBezTo>
                  <a:lnTo>
                    <a:pt x="3961975" y="3736905"/>
                  </a:lnTo>
                  <a:cubicBezTo>
                    <a:pt x="3992289" y="3745156"/>
                    <a:pt x="4019711" y="3761672"/>
                    <a:pt x="4041179" y="3784610"/>
                  </a:cubicBezTo>
                  <a:cubicBezTo>
                    <a:pt x="4069618" y="3821001"/>
                    <a:pt x="4098974" y="3860449"/>
                    <a:pt x="4094388" y="3910601"/>
                  </a:cubicBezTo>
                  <a:cubicBezTo>
                    <a:pt x="4094244" y="3944134"/>
                    <a:pt x="4085280" y="3977038"/>
                    <a:pt x="4068396" y="4006011"/>
                  </a:cubicBezTo>
                  <a:lnTo>
                    <a:pt x="4061055" y="4015491"/>
                  </a:lnTo>
                  <a:cubicBezTo>
                    <a:pt x="4053785" y="4032448"/>
                    <a:pt x="4043413" y="4047901"/>
                    <a:pt x="4030475" y="4061055"/>
                  </a:cubicBezTo>
                  <a:cubicBezTo>
                    <a:pt x="4009867" y="4081855"/>
                    <a:pt x="3984125" y="4096836"/>
                    <a:pt x="3955859" y="4104479"/>
                  </a:cubicBezTo>
                  <a:cubicBezTo>
                    <a:pt x="3921156" y="4116015"/>
                    <a:pt x="3883826" y="4117079"/>
                    <a:pt x="3848522" y="4107537"/>
                  </a:cubicBezTo>
                  <a:cubicBezTo>
                    <a:pt x="3819276" y="4099501"/>
                    <a:pt x="3792617" y="4084011"/>
                    <a:pt x="3771153" y="4062584"/>
                  </a:cubicBezTo>
                  <a:lnTo>
                    <a:pt x="3771155" y="4062584"/>
                  </a:lnTo>
                  <a:cubicBezTo>
                    <a:pt x="3767564" y="4089252"/>
                    <a:pt x="3765522" y="4116106"/>
                    <a:pt x="3765038" y="4143011"/>
                  </a:cubicBezTo>
                  <a:cubicBezTo>
                    <a:pt x="3582729" y="4130468"/>
                    <a:pt x="3399561" y="4143124"/>
                    <a:pt x="3220711" y="4180625"/>
                  </a:cubicBezTo>
                  <a:cubicBezTo>
                    <a:pt x="3301771" y="4217417"/>
                    <a:pt x="3375689" y="4268249"/>
                    <a:pt x="3439054" y="4330774"/>
                  </a:cubicBezTo>
                  <a:cubicBezTo>
                    <a:pt x="3706325" y="4594680"/>
                    <a:pt x="3775437" y="4993141"/>
                    <a:pt x="3703266" y="5351235"/>
                  </a:cubicBezTo>
                  <a:cubicBezTo>
                    <a:pt x="3637213" y="5681502"/>
                    <a:pt x="3416119" y="5958559"/>
                    <a:pt x="3129886" y="6129808"/>
                  </a:cubicBezTo>
                  <a:cubicBezTo>
                    <a:pt x="2843656" y="6301058"/>
                    <a:pt x="2383730" y="6435611"/>
                    <a:pt x="2081597" y="6208400"/>
                  </a:cubicBezTo>
                  <a:cubicBezTo>
                    <a:pt x="1997768" y="6147043"/>
                    <a:pt x="1925321" y="6071493"/>
                    <a:pt x="1867535" y="5985165"/>
                  </a:cubicBezTo>
                  <a:cubicBezTo>
                    <a:pt x="1848727" y="6115952"/>
                    <a:pt x="1838512" y="6247832"/>
                    <a:pt x="1836955" y="6379955"/>
                  </a:cubicBezTo>
                  <a:cubicBezTo>
                    <a:pt x="1788212" y="6368129"/>
                    <a:pt x="1738781" y="6359345"/>
                    <a:pt x="1688946" y="6353657"/>
                  </a:cubicBezTo>
                  <a:cubicBezTo>
                    <a:pt x="1717421" y="6395945"/>
                    <a:pt x="1737269" y="6443436"/>
                    <a:pt x="1747353" y="6493409"/>
                  </a:cubicBezTo>
                  <a:cubicBezTo>
                    <a:pt x="1769049" y="6587932"/>
                    <a:pt x="1769676" y="6686071"/>
                    <a:pt x="1749188" y="6780863"/>
                  </a:cubicBezTo>
                  <a:cubicBezTo>
                    <a:pt x="1740289" y="6832665"/>
                    <a:pt x="1720030" y="6881854"/>
                    <a:pt x="1689862" y="6924895"/>
                  </a:cubicBezTo>
                  <a:cubicBezTo>
                    <a:pt x="1640018" y="6991253"/>
                    <a:pt x="1592925" y="7058530"/>
                    <a:pt x="1514028" y="7095227"/>
                  </a:cubicBezTo>
                  <a:lnTo>
                    <a:pt x="1492315" y="7105318"/>
                  </a:lnTo>
                  <a:cubicBezTo>
                    <a:pt x="1452184" y="7131822"/>
                    <a:pt x="1407814" y="7151266"/>
                    <a:pt x="1361127" y="7162809"/>
                  </a:cubicBezTo>
                  <a:cubicBezTo>
                    <a:pt x="1284676" y="7180851"/>
                    <a:pt x="1180396" y="7190331"/>
                    <a:pt x="1104864" y="7160974"/>
                  </a:cubicBezTo>
                  <a:cubicBezTo>
                    <a:pt x="1029330" y="7131616"/>
                    <a:pt x="950128" y="7099814"/>
                    <a:pt x="896307" y="7034066"/>
                  </a:cubicBezTo>
                  <a:lnTo>
                    <a:pt x="875206" y="7008073"/>
                  </a:lnTo>
                  <a:cubicBezTo>
                    <a:pt x="831637" y="6970800"/>
                    <a:pt x="796150" y="6925011"/>
                    <a:pt x="770928" y="6873520"/>
                  </a:cubicBezTo>
                  <a:cubicBezTo>
                    <a:pt x="768481" y="6868321"/>
                    <a:pt x="766035" y="6862817"/>
                    <a:pt x="763894" y="6857312"/>
                  </a:cubicBezTo>
                  <a:cubicBezTo>
                    <a:pt x="716638" y="6940507"/>
                    <a:pt x="679085" y="7028850"/>
                    <a:pt x="651971" y="7120607"/>
                  </a:cubicBezTo>
                  <a:cubicBezTo>
                    <a:pt x="486926" y="7097032"/>
                    <a:pt x="319251" y="7098785"/>
                    <a:pt x="154736" y="7125806"/>
                  </a:cubicBezTo>
                  <a:cubicBezTo>
                    <a:pt x="257180" y="7319379"/>
                    <a:pt x="204888" y="7529465"/>
                    <a:pt x="107031" y="7713253"/>
                  </a:cubicBezTo>
                  <a:cubicBezTo>
                    <a:pt x="75472" y="7772516"/>
                    <a:pt x="39704" y="7829440"/>
                    <a:pt x="0" y="7883585"/>
                  </a:cubicBezTo>
                  <a:lnTo>
                    <a:pt x="1286511" y="7883585"/>
                  </a:lnTo>
                  <a:cubicBezTo>
                    <a:pt x="1303876" y="7842479"/>
                    <a:pt x="1323687" y="7802450"/>
                    <a:pt x="1345836" y="7763710"/>
                  </a:cubicBezTo>
                  <a:cubicBezTo>
                    <a:pt x="1430608" y="7530836"/>
                    <a:pt x="1562035" y="7317722"/>
                    <a:pt x="1732065" y="7137427"/>
                  </a:cubicBezTo>
                  <a:cubicBezTo>
                    <a:pt x="2072727" y="6777804"/>
                    <a:pt x="2536325" y="6560378"/>
                    <a:pt x="3036617" y="6624596"/>
                  </a:cubicBezTo>
                  <a:cubicBezTo>
                    <a:pt x="3506941" y="6685757"/>
                    <a:pt x="3996225" y="6924282"/>
                    <a:pt x="4137506" y="7415707"/>
                  </a:cubicBezTo>
                  <a:cubicBezTo>
                    <a:pt x="4169206" y="7529641"/>
                    <a:pt x="4179574" y="7648454"/>
                    <a:pt x="4168086" y="7766156"/>
                  </a:cubicBezTo>
                  <a:cubicBezTo>
                    <a:pt x="4177566" y="7804994"/>
                    <a:pt x="4185211" y="7844136"/>
                    <a:pt x="4191633" y="7883585"/>
                  </a:cubicBezTo>
                  <a:lnTo>
                    <a:pt x="5464076" y="7883585"/>
                  </a:lnTo>
                  <a:cubicBezTo>
                    <a:pt x="5625664" y="7883081"/>
                    <a:pt x="5756532" y="7752214"/>
                    <a:pt x="5757036" y="7590627"/>
                  </a:cubicBezTo>
                  <a:lnTo>
                    <a:pt x="5757036" y="7231308"/>
                  </a:lnTo>
                  <a:cubicBezTo>
                    <a:pt x="5601994" y="7281765"/>
                    <a:pt x="5430745" y="7261888"/>
                    <a:pt x="5331663" y="7115104"/>
                  </a:cubicBezTo>
                  <a:cubicBezTo>
                    <a:pt x="5305691" y="7089038"/>
                    <a:pt x="5282243" y="7060574"/>
                    <a:pt x="5261635" y="7030091"/>
                  </a:cubicBezTo>
                  <a:cubicBezTo>
                    <a:pt x="5010267" y="6661293"/>
                    <a:pt x="5362550" y="6031340"/>
                    <a:pt x="5757036" y="5834709"/>
                  </a:cubicBezTo>
                  <a:lnTo>
                    <a:pt x="5757036" y="5394659"/>
                  </a:lnTo>
                  <a:cubicBezTo>
                    <a:pt x="5655018" y="5417486"/>
                    <a:pt x="5549897" y="5423068"/>
                    <a:pt x="5446035" y="5411173"/>
                  </a:cubicBezTo>
                  <a:cubicBezTo>
                    <a:pt x="5135951" y="5373559"/>
                    <a:pt x="4819444" y="5216682"/>
                    <a:pt x="4675413" y="4921889"/>
                  </a:cubicBezTo>
                  <a:cubicBezTo>
                    <a:pt x="4348510" y="4261356"/>
                    <a:pt x="4771433" y="3504189"/>
                    <a:pt x="5390073" y="3192576"/>
                  </a:cubicBezTo>
                  <a:close/>
                  <a:moveTo>
                    <a:pt x="4647584" y="6709303"/>
                  </a:moveTo>
                  <a:cubicBezTo>
                    <a:pt x="4631625" y="6736944"/>
                    <a:pt x="4617823" y="6765775"/>
                    <a:pt x="4606301" y="6795540"/>
                  </a:cubicBezTo>
                  <a:cubicBezTo>
                    <a:pt x="4558997" y="6876196"/>
                    <a:pt x="4455442" y="6903520"/>
                    <a:pt x="4374502" y="6856700"/>
                  </a:cubicBezTo>
                  <a:cubicBezTo>
                    <a:pt x="4349201" y="6841905"/>
                    <a:pt x="4328137" y="6820841"/>
                    <a:pt x="4313342" y="6795540"/>
                  </a:cubicBezTo>
                  <a:cubicBezTo>
                    <a:pt x="4289940" y="6760942"/>
                    <a:pt x="4276214" y="6720716"/>
                    <a:pt x="4273588" y="6679029"/>
                  </a:cubicBezTo>
                  <a:cubicBezTo>
                    <a:pt x="4271331" y="6637961"/>
                    <a:pt x="4284654" y="6597554"/>
                    <a:pt x="4310895" y="6565882"/>
                  </a:cubicBezTo>
                  <a:cubicBezTo>
                    <a:pt x="4313992" y="6558673"/>
                    <a:pt x="4317461" y="6551630"/>
                    <a:pt x="4321293" y="6544782"/>
                  </a:cubicBezTo>
                  <a:cubicBezTo>
                    <a:pt x="4368395" y="6466135"/>
                    <a:pt x="4462645" y="6429190"/>
                    <a:pt x="4550645" y="6454876"/>
                  </a:cubicBezTo>
                  <a:cubicBezTo>
                    <a:pt x="4607966" y="6471101"/>
                    <a:pt x="4652765" y="6515901"/>
                    <a:pt x="4668990" y="6573221"/>
                  </a:cubicBezTo>
                  <a:cubicBezTo>
                    <a:pt x="4681632" y="6620388"/>
                    <a:pt x="4673149" y="6670719"/>
                    <a:pt x="4645749" y="6711138"/>
                  </a:cubicBezTo>
                  <a:close/>
                  <a:moveTo>
                    <a:pt x="4656453" y="5493128"/>
                  </a:moveTo>
                  <a:cubicBezTo>
                    <a:pt x="4759202" y="5646029"/>
                    <a:pt x="4737490" y="5866207"/>
                    <a:pt x="4622203" y="6002901"/>
                  </a:cubicBezTo>
                  <a:cubicBezTo>
                    <a:pt x="4576120" y="6057340"/>
                    <a:pt x="4515262" y="6097275"/>
                    <a:pt x="4446979" y="6117883"/>
                  </a:cubicBezTo>
                  <a:cubicBezTo>
                    <a:pt x="4388617" y="6153579"/>
                    <a:pt x="4317250" y="6160996"/>
                    <a:pt x="4252796" y="6138066"/>
                  </a:cubicBezTo>
                  <a:cubicBezTo>
                    <a:pt x="4230282" y="6129612"/>
                    <a:pt x="4208751" y="6118743"/>
                    <a:pt x="4188578" y="6105651"/>
                  </a:cubicBezTo>
                  <a:lnTo>
                    <a:pt x="4175119" y="6100146"/>
                  </a:lnTo>
                  <a:cubicBezTo>
                    <a:pt x="4014878" y="6025224"/>
                    <a:pt x="3939958" y="5811162"/>
                    <a:pt x="4006317" y="5650311"/>
                  </a:cubicBezTo>
                  <a:cubicBezTo>
                    <a:pt x="4054328" y="5533799"/>
                    <a:pt x="4163500" y="5425240"/>
                    <a:pt x="4285209" y="5398329"/>
                  </a:cubicBezTo>
                  <a:cubicBezTo>
                    <a:pt x="4417622" y="5339003"/>
                    <a:pt x="4568992" y="5363468"/>
                    <a:pt x="4656453" y="5491904"/>
                  </a:cubicBezTo>
                  <a:close/>
                </a:path>
              </a:pathLst>
            </a:custGeom>
            <a:solidFill>
              <a:srgbClr val="65BFFF">
                <a:alpha val="20000"/>
              </a:srgbClr>
            </a:solidFill>
            <a:ln w="30569"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id="{40556119-2F2D-4C75-B1FD-59124C60FCED}"/>
                </a:ext>
              </a:extLst>
            </p:cNvPr>
            <p:cNvSpPr/>
            <p:nvPr/>
          </p:nvSpPr>
          <p:spPr>
            <a:xfrm>
              <a:off x="17065421" y="12752342"/>
              <a:ext cx="2218140" cy="999809"/>
            </a:xfrm>
            <a:custGeom>
              <a:avLst/>
              <a:gdLst>
                <a:gd name="connsiteX0" fmla="*/ 1945360 w 1945360"/>
                <a:gd name="connsiteY0" fmla="*/ 34250 h 875512"/>
                <a:gd name="connsiteX1" fmla="*/ 1765242 w 1945360"/>
                <a:gd name="connsiteY1" fmla="*/ 37308 h 875512"/>
                <a:gd name="connsiteX2" fmla="*/ 1370759 w 1945360"/>
                <a:gd name="connsiteY2" fmla="*/ 40060 h 875512"/>
                <a:gd name="connsiteX3" fmla="*/ 982695 w 1945360"/>
                <a:gd name="connsiteY3" fmla="*/ 85319 h 875512"/>
                <a:gd name="connsiteX4" fmla="*/ 860374 w 1945360"/>
                <a:gd name="connsiteY4" fmla="*/ 119569 h 875512"/>
                <a:gd name="connsiteX5" fmla="*/ 815115 w 1945360"/>
                <a:gd name="connsiteY5" fmla="*/ 135776 h 875512"/>
                <a:gd name="connsiteX6" fmla="*/ 653958 w 1945360"/>
                <a:gd name="connsiteY6" fmla="*/ 208251 h 875512"/>
                <a:gd name="connsiteX7" fmla="*/ 324914 w 1945360"/>
                <a:gd name="connsiteY7" fmla="*/ 421702 h 875512"/>
                <a:gd name="connsiteX8" fmla="*/ 63759 w 1945360"/>
                <a:gd name="connsiteY8" fmla="*/ 709156 h 875512"/>
                <a:gd name="connsiteX9" fmla="*/ 2598 w 1945360"/>
                <a:gd name="connsiteY9" fmla="*/ 875512 h 875512"/>
                <a:gd name="connsiteX10" fmla="*/ 2598 w 1945360"/>
                <a:gd name="connsiteY10" fmla="*/ 825360 h 875512"/>
                <a:gd name="connsiteX11" fmla="*/ 42352 w 1945360"/>
                <a:gd name="connsiteY11" fmla="*/ 698758 h 875512"/>
                <a:gd name="connsiteX12" fmla="*/ 297392 w 1945360"/>
                <a:gd name="connsiteY12" fmla="*/ 390510 h 875512"/>
                <a:gd name="connsiteX13" fmla="*/ 627047 w 1945360"/>
                <a:gd name="connsiteY13" fmla="*/ 162687 h 875512"/>
                <a:gd name="connsiteX14" fmla="*/ 792792 w 1945360"/>
                <a:gd name="connsiteY14" fmla="*/ 83484 h 875512"/>
                <a:gd name="connsiteX15" fmla="*/ 840803 w 1945360"/>
                <a:gd name="connsiteY15" fmla="*/ 67277 h 875512"/>
                <a:gd name="connsiteX16" fmla="*/ 970157 w 1945360"/>
                <a:gd name="connsiteY16" fmla="*/ 34556 h 875512"/>
                <a:gd name="connsiteX17" fmla="*/ 1367701 w 1945360"/>
                <a:gd name="connsiteY17" fmla="*/ 0 h 875512"/>
                <a:gd name="connsiteX18" fmla="*/ 1765242 w 1945360"/>
                <a:gd name="connsiteY18" fmla="*/ 15290 h 875512"/>
                <a:gd name="connsiteX19" fmla="*/ 1945360 w 1945360"/>
                <a:gd name="connsiteY19" fmla="*/ 34250 h 87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45360" h="875512">
                  <a:moveTo>
                    <a:pt x="1945360" y="34250"/>
                  </a:moveTo>
                  <a:cubicBezTo>
                    <a:pt x="1885486" y="39840"/>
                    <a:pt x="1825272" y="40863"/>
                    <a:pt x="1765242" y="37308"/>
                  </a:cubicBezTo>
                  <a:cubicBezTo>
                    <a:pt x="1657295" y="35473"/>
                    <a:pt x="1513568" y="34862"/>
                    <a:pt x="1370759" y="40060"/>
                  </a:cubicBezTo>
                  <a:cubicBezTo>
                    <a:pt x="1240403" y="44767"/>
                    <a:pt x="1110635" y="59902"/>
                    <a:pt x="982695" y="85319"/>
                  </a:cubicBezTo>
                  <a:cubicBezTo>
                    <a:pt x="931626" y="98468"/>
                    <a:pt x="889425" y="111618"/>
                    <a:pt x="860374" y="119569"/>
                  </a:cubicBezTo>
                  <a:cubicBezTo>
                    <a:pt x="845022" y="124198"/>
                    <a:pt x="829916" y="129607"/>
                    <a:pt x="815115" y="135776"/>
                  </a:cubicBezTo>
                  <a:cubicBezTo>
                    <a:pt x="759967" y="156621"/>
                    <a:pt x="706146" y="180825"/>
                    <a:pt x="653958" y="208251"/>
                  </a:cubicBezTo>
                  <a:cubicBezTo>
                    <a:pt x="537527" y="268412"/>
                    <a:pt x="427312" y="339908"/>
                    <a:pt x="324914" y="421702"/>
                  </a:cubicBezTo>
                  <a:cubicBezTo>
                    <a:pt x="220805" y="500512"/>
                    <a:pt x="132250" y="597986"/>
                    <a:pt x="63759" y="709156"/>
                  </a:cubicBezTo>
                  <a:cubicBezTo>
                    <a:pt x="35584" y="761426"/>
                    <a:pt x="14991" y="817440"/>
                    <a:pt x="2598" y="875512"/>
                  </a:cubicBezTo>
                  <a:cubicBezTo>
                    <a:pt x="-866" y="858974"/>
                    <a:pt x="-866" y="841898"/>
                    <a:pt x="2598" y="825360"/>
                  </a:cubicBezTo>
                  <a:cubicBezTo>
                    <a:pt x="9045" y="781317"/>
                    <a:pt x="22464" y="738581"/>
                    <a:pt x="42352" y="698758"/>
                  </a:cubicBezTo>
                  <a:cubicBezTo>
                    <a:pt x="89446" y="598455"/>
                    <a:pt x="186386" y="484697"/>
                    <a:pt x="297392" y="390510"/>
                  </a:cubicBezTo>
                  <a:cubicBezTo>
                    <a:pt x="399193" y="303491"/>
                    <a:pt x="509656" y="227149"/>
                    <a:pt x="627047" y="162687"/>
                  </a:cubicBezTo>
                  <a:cubicBezTo>
                    <a:pt x="680532" y="132744"/>
                    <a:pt x="735896" y="106288"/>
                    <a:pt x="792792" y="83484"/>
                  </a:cubicBezTo>
                  <a:cubicBezTo>
                    <a:pt x="792791" y="83484"/>
                    <a:pt x="809916" y="76451"/>
                    <a:pt x="840803" y="67277"/>
                  </a:cubicBezTo>
                  <a:cubicBezTo>
                    <a:pt x="871689" y="58102"/>
                    <a:pt x="916642" y="47094"/>
                    <a:pt x="970157" y="34556"/>
                  </a:cubicBezTo>
                  <a:cubicBezTo>
                    <a:pt x="1101448" y="11748"/>
                    <a:pt x="1234444" y="188"/>
                    <a:pt x="1367701" y="0"/>
                  </a:cubicBezTo>
                  <a:cubicBezTo>
                    <a:pt x="1512345" y="0"/>
                    <a:pt x="1656683" y="6423"/>
                    <a:pt x="1765242" y="15290"/>
                  </a:cubicBezTo>
                  <a:cubicBezTo>
                    <a:pt x="1825675" y="17052"/>
                    <a:pt x="1885885" y="23390"/>
                    <a:pt x="1945360" y="34250"/>
                  </a:cubicBezTo>
                  <a:close/>
                </a:path>
              </a:pathLst>
            </a:custGeom>
            <a:solidFill>
              <a:srgbClr val="FFFFFF"/>
            </a:solidFill>
            <a:ln w="30569"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id="{55E9EC0B-FFFE-48C1-BF9E-E9BDB487FB63}"/>
                </a:ext>
              </a:extLst>
            </p:cNvPr>
            <p:cNvSpPr/>
            <p:nvPr/>
          </p:nvSpPr>
          <p:spPr>
            <a:xfrm>
              <a:off x="18777623" y="11930286"/>
              <a:ext cx="1429946" cy="862942"/>
            </a:xfrm>
            <a:custGeom>
              <a:avLst/>
              <a:gdLst>
                <a:gd name="connsiteX0" fmla="*/ 1254096 w 1254095"/>
                <a:gd name="connsiteY0" fmla="*/ 35473 h 755661"/>
                <a:gd name="connsiteX1" fmla="*/ 1129328 w 1254095"/>
                <a:gd name="connsiteY1" fmla="*/ 42812 h 755661"/>
                <a:gd name="connsiteX2" fmla="*/ 857775 w 1254095"/>
                <a:gd name="connsiteY2" fmla="*/ 40672 h 755661"/>
                <a:gd name="connsiteX3" fmla="*/ 718329 w 1254095"/>
                <a:gd name="connsiteY3" fmla="*/ 62384 h 755661"/>
                <a:gd name="connsiteX4" fmla="*/ 604572 w 1254095"/>
                <a:gd name="connsiteY4" fmla="*/ 105808 h 755661"/>
                <a:gd name="connsiteX5" fmla="*/ 529956 w 1254095"/>
                <a:gd name="connsiteY5" fmla="*/ 149844 h 755661"/>
                <a:gd name="connsiteX6" fmla="*/ 502433 w 1254095"/>
                <a:gd name="connsiteY6" fmla="*/ 168497 h 755661"/>
                <a:gd name="connsiteX7" fmla="*/ 473994 w 1254095"/>
                <a:gd name="connsiteY7" fmla="*/ 186846 h 755661"/>
                <a:gd name="connsiteX8" fmla="*/ 401825 w 1254095"/>
                <a:gd name="connsiteY8" fmla="*/ 238220 h 755661"/>
                <a:gd name="connsiteX9" fmla="*/ 204276 w 1254095"/>
                <a:gd name="connsiteY9" fmla="*/ 421702 h 755661"/>
                <a:gd name="connsiteX10" fmla="*/ 51375 w 1254095"/>
                <a:gd name="connsiteY10" fmla="*/ 643102 h 755661"/>
                <a:gd name="connsiteX11" fmla="*/ 0 w 1254095"/>
                <a:gd name="connsiteY11" fmla="*/ 755638 h 755661"/>
                <a:gd name="connsiteX12" fmla="*/ 30580 w 1254095"/>
                <a:gd name="connsiteY12" fmla="*/ 633317 h 755661"/>
                <a:gd name="connsiteX13" fmla="*/ 172167 w 1254095"/>
                <a:gd name="connsiteY13" fmla="*/ 394792 h 755661"/>
                <a:gd name="connsiteX14" fmla="*/ 367881 w 1254095"/>
                <a:gd name="connsiteY14" fmla="*/ 197549 h 755661"/>
                <a:gd name="connsiteX15" fmla="*/ 440968 w 1254095"/>
                <a:gd name="connsiteY15" fmla="*/ 141587 h 755661"/>
                <a:gd name="connsiteX16" fmla="*/ 469408 w 1254095"/>
                <a:gd name="connsiteY16" fmla="*/ 121710 h 755661"/>
                <a:gd name="connsiteX17" fmla="*/ 499988 w 1254095"/>
                <a:gd name="connsiteY17" fmla="*/ 103056 h 755661"/>
                <a:gd name="connsiteX18" fmla="*/ 581637 w 1254095"/>
                <a:gd name="connsiteY18" fmla="*/ 58714 h 755661"/>
                <a:gd name="connsiteX19" fmla="*/ 707627 w 1254095"/>
                <a:gd name="connsiteY19" fmla="*/ 16207 h 755661"/>
                <a:gd name="connsiteX20" fmla="*/ 856859 w 1254095"/>
                <a:gd name="connsiteY20" fmla="*/ 0 h 755661"/>
                <a:gd name="connsiteX21" fmla="*/ 1132081 w 1254095"/>
                <a:gd name="connsiteY21" fmla="*/ 20489 h 755661"/>
                <a:gd name="connsiteX22" fmla="*/ 1254096 w 1254095"/>
                <a:gd name="connsiteY22" fmla="*/ 35473 h 75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54095" h="755661">
                  <a:moveTo>
                    <a:pt x="1254096" y="35473"/>
                  </a:moveTo>
                  <a:cubicBezTo>
                    <a:pt x="1213048" y="43694"/>
                    <a:pt x="1171057" y="46163"/>
                    <a:pt x="1129328" y="42812"/>
                  </a:cubicBezTo>
                  <a:cubicBezTo>
                    <a:pt x="1054408" y="42813"/>
                    <a:pt x="955022" y="35473"/>
                    <a:pt x="857775" y="40672"/>
                  </a:cubicBezTo>
                  <a:cubicBezTo>
                    <a:pt x="810729" y="43639"/>
                    <a:pt x="764052" y="50907"/>
                    <a:pt x="718329" y="62384"/>
                  </a:cubicBezTo>
                  <a:cubicBezTo>
                    <a:pt x="679022" y="72923"/>
                    <a:pt x="640903" y="87474"/>
                    <a:pt x="604572" y="105808"/>
                  </a:cubicBezTo>
                  <a:cubicBezTo>
                    <a:pt x="578727" y="118772"/>
                    <a:pt x="553796" y="133485"/>
                    <a:pt x="529956" y="149844"/>
                  </a:cubicBezTo>
                  <a:lnTo>
                    <a:pt x="502433" y="168497"/>
                  </a:lnTo>
                  <a:lnTo>
                    <a:pt x="473994" y="186846"/>
                  </a:lnTo>
                  <a:cubicBezTo>
                    <a:pt x="455952" y="198772"/>
                    <a:pt x="430876" y="217426"/>
                    <a:pt x="401825" y="238220"/>
                  </a:cubicBezTo>
                  <a:cubicBezTo>
                    <a:pt x="330048" y="292672"/>
                    <a:pt x="263872" y="354136"/>
                    <a:pt x="204276" y="421702"/>
                  </a:cubicBezTo>
                  <a:cubicBezTo>
                    <a:pt x="144198" y="488776"/>
                    <a:pt x="92825" y="563164"/>
                    <a:pt x="51375" y="643102"/>
                  </a:cubicBezTo>
                  <a:cubicBezTo>
                    <a:pt x="18349" y="708851"/>
                    <a:pt x="4588" y="756862"/>
                    <a:pt x="0" y="755638"/>
                  </a:cubicBezTo>
                  <a:cubicBezTo>
                    <a:pt x="2243" y="713279"/>
                    <a:pt x="12627" y="671749"/>
                    <a:pt x="30580" y="633317"/>
                  </a:cubicBezTo>
                  <a:cubicBezTo>
                    <a:pt x="66010" y="547389"/>
                    <a:pt x="113700" y="467046"/>
                    <a:pt x="172167" y="394792"/>
                  </a:cubicBezTo>
                  <a:cubicBezTo>
                    <a:pt x="230483" y="322520"/>
                    <a:pt x="296065" y="256426"/>
                    <a:pt x="367881" y="197549"/>
                  </a:cubicBezTo>
                  <a:cubicBezTo>
                    <a:pt x="398461" y="173084"/>
                    <a:pt x="423231" y="154431"/>
                    <a:pt x="440968" y="141587"/>
                  </a:cubicBezTo>
                  <a:lnTo>
                    <a:pt x="469408" y="121710"/>
                  </a:lnTo>
                  <a:lnTo>
                    <a:pt x="499988" y="103056"/>
                  </a:lnTo>
                  <a:cubicBezTo>
                    <a:pt x="526173" y="86450"/>
                    <a:pt x="553451" y="71636"/>
                    <a:pt x="581637" y="58714"/>
                  </a:cubicBezTo>
                  <a:cubicBezTo>
                    <a:pt x="621945" y="39963"/>
                    <a:pt x="664198" y="25709"/>
                    <a:pt x="707627" y="16207"/>
                  </a:cubicBezTo>
                  <a:cubicBezTo>
                    <a:pt x="756697" y="5786"/>
                    <a:pt x="806696" y="356"/>
                    <a:pt x="856859" y="0"/>
                  </a:cubicBezTo>
                  <a:cubicBezTo>
                    <a:pt x="958385" y="1"/>
                    <a:pt x="1056853" y="13455"/>
                    <a:pt x="1132081" y="20489"/>
                  </a:cubicBezTo>
                  <a:cubicBezTo>
                    <a:pt x="1173082" y="22296"/>
                    <a:pt x="1213877" y="27306"/>
                    <a:pt x="1254096" y="35473"/>
                  </a:cubicBezTo>
                  <a:close/>
                </a:path>
              </a:pathLst>
            </a:custGeom>
            <a:solidFill>
              <a:srgbClr val="FFFFFF"/>
            </a:solidFill>
            <a:ln w="30569"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id="{10DAAB51-054C-4F1B-908D-BD5AB0851405}"/>
                </a:ext>
              </a:extLst>
            </p:cNvPr>
            <p:cNvSpPr/>
            <p:nvPr/>
          </p:nvSpPr>
          <p:spPr>
            <a:xfrm>
              <a:off x="19332370" y="12040358"/>
              <a:ext cx="2688347" cy="1850782"/>
            </a:xfrm>
            <a:custGeom>
              <a:avLst/>
              <a:gdLst>
                <a:gd name="connsiteX0" fmla="*/ 2357743 w 2357742"/>
                <a:gd name="connsiteY0" fmla="*/ 30825 h 1620692"/>
                <a:gd name="connsiteX1" fmla="*/ 2289856 w 2357742"/>
                <a:gd name="connsiteY1" fmla="*/ 30825 h 1620692"/>
                <a:gd name="connsiteX2" fmla="*/ 2212487 w 2357742"/>
                <a:gd name="connsiteY2" fmla="*/ 27768 h 1620692"/>
                <a:gd name="connsiteX3" fmla="*/ 2112489 w 2357742"/>
                <a:gd name="connsiteY3" fmla="*/ 25933 h 1620692"/>
                <a:gd name="connsiteX4" fmla="*/ 1579476 w 2357742"/>
                <a:gd name="connsiteY4" fmla="*/ 79449 h 1620692"/>
                <a:gd name="connsiteX5" fmla="*/ 1077349 w 2357742"/>
                <a:gd name="connsiteY5" fmla="*/ 257120 h 1620692"/>
                <a:gd name="connsiteX6" fmla="*/ 990806 w 2357742"/>
                <a:gd name="connsiteY6" fmla="*/ 305130 h 1620692"/>
                <a:gd name="connsiteX7" fmla="*/ 925976 w 2357742"/>
                <a:gd name="connsiteY7" fmla="*/ 345496 h 1620692"/>
                <a:gd name="connsiteX8" fmla="*/ 884694 w 2357742"/>
                <a:gd name="connsiteY8" fmla="*/ 372407 h 1620692"/>
                <a:gd name="connsiteX9" fmla="*/ 870320 w 2357742"/>
                <a:gd name="connsiteY9" fmla="*/ 382498 h 1620692"/>
                <a:gd name="connsiteX10" fmla="*/ 814970 w 2357742"/>
                <a:gd name="connsiteY10" fmla="*/ 420112 h 1620692"/>
                <a:gd name="connsiteX11" fmla="*/ 753809 w 2357742"/>
                <a:gd name="connsiteY11" fmla="*/ 464759 h 1620692"/>
                <a:gd name="connsiteX12" fmla="*/ 675830 w 2357742"/>
                <a:gd name="connsiteY12" fmla="*/ 525919 h 1620692"/>
                <a:gd name="connsiteX13" fmla="*/ 306726 w 2357742"/>
                <a:gd name="connsiteY13" fmla="*/ 913371 h 1620692"/>
                <a:gd name="connsiteX14" fmla="*/ 150156 w 2357742"/>
                <a:gd name="connsiteY14" fmla="*/ 1153120 h 1620692"/>
                <a:gd name="connsiteX15" fmla="*/ 91442 w 2357742"/>
                <a:gd name="connsiteY15" fmla="*/ 1270854 h 1620692"/>
                <a:gd name="connsiteX16" fmla="*/ 69119 w 2357742"/>
                <a:gd name="connsiteY16" fmla="*/ 1327733 h 1620692"/>
                <a:gd name="connsiteX17" fmla="*/ 49853 w 2357742"/>
                <a:gd name="connsiteY17" fmla="*/ 1381249 h 1620692"/>
                <a:gd name="connsiteX18" fmla="*/ 12240 w 2357742"/>
                <a:gd name="connsiteY18" fmla="*/ 1553416 h 1620692"/>
                <a:gd name="connsiteX19" fmla="*/ 4289 w 2357742"/>
                <a:gd name="connsiteY19" fmla="*/ 1620692 h 1620692"/>
                <a:gd name="connsiteX20" fmla="*/ 620 w 2357742"/>
                <a:gd name="connsiteY20" fmla="*/ 1552804 h 1620692"/>
                <a:gd name="connsiteX21" fmla="*/ 28447 w 2357742"/>
                <a:gd name="connsiteY21" fmla="*/ 1374827 h 1620692"/>
                <a:gd name="connsiteX22" fmla="*/ 273089 w 2357742"/>
                <a:gd name="connsiteY22" fmla="*/ 889213 h 1620692"/>
                <a:gd name="connsiteX23" fmla="*/ 640052 w 2357742"/>
                <a:gd name="connsiteY23" fmla="*/ 485553 h 1620692"/>
                <a:gd name="connsiteX24" fmla="*/ 718949 w 2357742"/>
                <a:gd name="connsiteY24" fmla="*/ 420723 h 1620692"/>
                <a:gd name="connsiteX25" fmla="*/ 782555 w 2357742"/>
                <a:gd name="connsiteY25" fmla="*/ 373936 h 1620692"/>
                <a:gd name="connsiteX26" fmla="*/ 838211 w 2357742"/>
                <a:gd name="connsiteY26" fmla="*/ 334488 h 1620692"/>
                <a:gd name="connsiteX27" fmla="*/ 853195 w 2357742"/>
                <a:gd name="connsiteY27" fmla="*/ 324396 h 1620692"/>
                <a:gd name="connsiteX28" fmla="*/ 895702 w 2357742"/>
                <a:gd name="connsiteY28" fmla="*/ 297485 h 1620692"/>
                <a:gd name="connsiteX29" fmla="*/ 963285 w 2357742"/>
                <a:gd name="connsiteY29" fmla="*/ 257120 h 1620692"/>
                <a:gd name="connsiteX30" fmla="*/ 1055026 w 2357742"/>
                <a:gd name="connsiteY30" fmla="*/ 209720 h 1620692"/>
                <a:gd name="connsiteX31" fmla="*/ 1572749 w 2357742"/>
                <a:gd name="connsiteY31" fmla="*/ 39083 h 1620692"/>
                <a:gd name="connsiteX32" fmla="*/ 2114326 w 2357742"/>
                <a:gd name="connsiteY32" fmla="*/ 2998 h 1620692"/>
                <a:gd name="connsiteX33" fmla="*/ 2214934 w 2357742"/>
                <a:gd name="connsiteY33" fmla="*/ 10031 h 1620692"/>
                <a:gd name="connsiteX34" fmla="*/ 2291995 w 2357742"/>
                <a:gd name="connsiteY34" fmla="*/ 18593 h 1620692"/>
                <a:gd name="connsiteX35" fmla="*/ 2357743 w 2357742"/>
                <a:gd name="connsiteY35" fmla="*/ 30825 h 162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57742" h="1620692">
                  <a:moveTo>
                    <a:pt x="2357743" y="30825"/>
                  </a:moveTo>
                  <a:cubicBezTo>
                    <a:pt x="2335190" y="33448"/>
                    <a:pt x="2312408" y="33448"/>
                    <a:pt x="2289856" y="30825"/>
                  </a:cubicBezTo>
                  <a:cubicBezTo>
                    <a:pt x="2268449" y="29297"/>
                    <a:pt x="2242455" y="28379"/>
                    <a:pt x="2212487" y="27768"/>
                  </a:cubicBezTo>
                  <a:cubicBezTo>
                    <a:pt x="2182519" y="27156"/>
                    <a:pt x="2149186" y="25321"/>
                    <a:pt x="2112489" y="25933"/>
                  </a:cubicBezTo>
                  <a:cubicBezTo>
                    <a:pt x="1933412" y="24601"/>
                    <a:pt x="1754713" y="42543"/>
                    <a:pt x="1579476" y="79449"/>
                  </a:cubicBezTo>
                  <a:cubicBezTo>
                    <a:pt x="1405054" y="116474"/>
                    <a:pt x="1236239" y="176207"/>
                    <a:pt x="1077349" y="257120"/>
                  </a:cubicBezTo>
                  <a:lnTo>
                    <a:pt x="990806" y="305130"/>
                  </a:lnTo>
                  <a:lnTo>
                    <a:pt x="925976" y="345496"/>
                  </a:lnTo>
                  <a:cubicBezTo>
                    <a:pt x="907629" y="356506"/>
                    <a:pt x="895396" y="365679"/>
                    <a:pt x="884694" y="372407"/>
                  </a:cubicBezTo>
                  <a:lnTo>
                    <a:pt x="870320" y="382498"/>
                  </a:lnTo>
                  <a:lnTo>
                    <a:pt x="814970" y="420112"/>
                  </a:lnTo>
                  <a:lnTo>
                    <a:pt x="753809" y="464759"/>
                  </a:lnTo>
                  <a:cubicBezTo>
                    <a:pt x="730568" y="482801"/>
                    <a:pt x="703963" y="502984"/>
                    <a:pt x="675830" y="525919"/>
                  </a:cubicBezTo>
                  <a:cubicBezTo>
                    <a:pt x="539044" y="641233"/>
                    <a:pt x="415275" y="771156"/>
                    <a:pt x="306726" y="913371"/>
                  </a:cubicBezTo>
                  <a:cubicBezTo>
                    <a:pt x="248515" y="989189"/>
                    <a:pt x="196172" y="1069338"/>
                    <a:pt x="150156" y="1153120"/>
                  </a:cubicBezTo>
                  <a:cubicBezTo>
                    <a:pt x="126914" y="1192569"/>
                    <a:pt x="109483" y="1233240"/>
                    <a:pt x="91442" y="1270854"/>
                  </a:cubicBezTo>
                  <a:cubicBezTo>
                    <a:pt x="82573" y="1289814"/>
                    <a:pt x="76458" y="1309386"/>
                    <a:pt x="69119" y="1327733"/>
                  </a:cubicBezTo>
                  <a:cubicBezTo>
                    <a:pt x="61717" y="1345203"/>
                    <a:pt x="55285" y="1363069"/>
                    <a:pt x="49853" y="1381249"/>
                  </a:cubicBezTo>
                  <a:cubicBezTo>
                    <a:pt x="31948" y="1437332"/>
                    <a:pt x="19355" y="1494975"/>
                    <a:pt x="12240" y="1553416"/>
                  </a:cubicBezTo>
                  <a:cubicBezTo>
                    <a:pt x="11837" y="1576050"/>
                    <a:pt x="9174" y="1598588"/>
                    <a:pt x="4289" y="1620692"/>
                  </a:cubicBezTo>
                  <a:cubicBezTo>
                    <a:pt x="349" y="1598292"/>
                    <a:pt x="-883" y="1575499"/>
                    <a:pt x="620" y="1552804"/>
                  </a:cubicBezTo>
                  <a:cubicBezTo>
                    <a:pt x="3162" y="1492620"/>
                    <a:pt x="12498" y="1432915"/>
                    <a:pt x="28447" y="1374827"/>
                  </a:cubicBezTo>
                  <a:cubicBezTo>
                    <a:pt x="80928" y="1199879"/>
                    <a:pt x="163734" y="1035510"/>
                    <a:pt x="273089" y="889213"/>
                  </a:cubicBezTo>
                  <a:cubicBezTo>
                    <a:pt x="379806" y="741260"/>
                    <a:pt x="502907" y="605846"/>
                    <a:pt x="640052" y="485553"/>
                  </a:cubicBezTo>
                  <a:cubicBezTo>
                    <a:pt x="668491" y="461090"/>
                    <a:pt x="695402" y="439684"/>
                    <a:pt x="718949" y="420723"/>
                  </a:cubicBezTo>
                  <a:lnTo>
                    <a:pt x="782555" y="373936"/>
                  </a:lnTo>
                  <a:lnTo>
                    <a:pt x="838211" y="334488"/>
                  </a:lnTo>
                  <a:lnTo>
                    <a:pt x="853195" y="324396"/>
                  </a:lnTo>
                  <a:cubicBezTo>
                    <a:pt x="862675" y="317668"/>
                    <a:pt x="877048" y="308494"/>
                    <a:pt x="895702" y="297485"/>
                  </a:cubicBezTo>
                  <a:cubicBezTo>
                    <a:pt x="914355" y="286477"/>
                    <a:pt x="937291" y="272715"/>
                    <a:pt x="963285" y="257120"/>
                  </a:cubicBezTo>
                  <a:lnTo>
                    <a:pt x="1055026" y="209720"/>
                  </a:lnTo>
                  <a:cubicBezTo>
                    <a:pt x="1219113" y="129745"/>
                    <a:pt x="1393267" y="72346"/>
                    <a:pt x="1572749" y="39083"/>
                  </a:cubicBezTo>
                  <a:cubicBezTo>
                    <a:pt x="1751237" y="5876"/>
                    <a:pt x="1933009" y="-6235"/>
                    <a:pt x="2114326" y="2998"/>
                  </a:cubicBezTo>
                  <a:cubicBezTo>
                    <a:pt x="2151020" y="2998"/>
                    <a:pt x="2184964" y="7585"/>
                    <a:pt x="2214934" y="10031"/>
                  </a:cubicBezTo>
                  <a:cubicBezTo>
                    <a:pt x="2244902" y="12478"/>
                    <a:pt x="2270896" y="15230"/>
                    <a:pt x="2291995" y="18593"/>
                  </a:cubicBezTo>
                  <a:cubicBezTo>
                    <a:pt x="2314264" y="20465"/>
                    <a:pt x="2336290" y="24562"/>
                    <a:pt x="2357743" y="30825"/>
                  </a:cubicBezTo>
                  <a:close/>
                </a:path>
              </a:pathLst>
            </a:custGeom>
            <a:solidFill>
              <a:srgbClr val="FFFFFF"/>
            </a:solidFill>
            <a:ln w="30569"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id="{432DB1E8-FB13-43F4-83C6-2D34F2543BE8}"/>
                </a:ext>
              </a:extLst>
            </p:cNvPr>
            <p:cNvSpPr/>
            <p:nvPr/>
          </p:nvSpPr>
          <p:spPr>
            <a:xfrm>
              <a:off x="22669752" y="11783656"/>
              <a:ext cx="1007207" cy="729124"/>
            </a:xfrm>
            <a:custGeom>
              <a:avLst/>
              <a:gdLst>
                <a:gd name="connsiteX0" fmla="*/ 883342 w 883343"/>
                <a:gd name="connsiteY0" fmla="*/ 10972 h 638479"/>
                <a:gd name="connsiteX1" fmla="*/ 791601 w 883343"/>
                <a:gd name="connsiteY1" fmla="*/ 24428 h 638479"/>
                <a:gd name="connsiteX2" fmla="*/ 410571 w 883343"/>
                <a:gd name="connsiteY2" fmla="*/ 146749 h 638479"/>
                <a:gd name="connsiteX3" fmla="*/ 331369 w 883343"/>
                <a:gd name="connsiteY3" fmla="*/ 190784 h 638479"/>
                <a:gd name="connsiteX4" fmla="*/ 254306 w 883343"/>
                <a:gd name="connsiteY4" fmla="*/ 238183 h 638479"/>
                <a:gd name="connsiteX5" fmla="*/ 108744 w 883343"/>
                <a:gd name="connsiteY5" fmla="*/ 370595 h 638479"/>
                <a:gd name="connsiteX6" fmla="*/ 24342 w 883343"/>
                <a:gd name="connsiteY6" fmla="*/ 546738 h 638479"/>
                <a:gd name="connsiteX7" fmla="*/ 12111 w 883343"/>
                <a:gd name="connsiteY7" fmla="*/ 638479 h 638479"/>
                <a:gd name="connsiteX8" fmla="*/ 2325 w 883343"/>
                <a:gd name="connsiteY8" fmla="*/ 544293 h 638479"/>
                <a:gd name="connsiteX9" fmla="*/ 76941 w 883343"/>
                <a:gd name="connsiteY9" fmla="*/ 346439 h 638479"/>
                <a:gd name="connsiteX10" fmla="*/ 224338 w 883343"/>
                <a:gd name="connsiteY10" fmla="*/ 195066 h 638479"/>
                <a:gd name="connsiteX11" fmla="*/ 303236 w 883343"/>
                <a:gd name="connsiteY11" fmla="*/ 140938 h 638479"/>
                <a:gd name="connsiteX12" fmla="*/ 388554 w 883343"/>
                <a:gd name="connsiteY12" fmla="*/ 98738 h 638479"/>
                <a:gd name="connsiteX13" fmla="*/ 585491 w 883343"/>
                <a:gd name="connsiteY13" fmla="*/ 31462 h 638479"/>
                <a:gd name="connsiteX14" fmla="*/ 790685 w 883343"/>
                <a:gd name="connsiteY14" fmla="*/ 881 h 638479"/>
                <a:gd name="connsiteX15" fmla="*/ 883344 w 883343"/>
                <a:gd name="connsiteY15" fmla="*/ 10972 h 63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3343" h="638479">
                  <a:moveTo>
                    <a:pt x="883342" y="10972"/>
                  </a:moveTo>
                  <a:cubicBezTo>
                    <a:pt x="853195" y="18030"/>
                    <a:pt x="822506" y="22531"/>
                    <a:pt x="791601" y="24428"/>
                  </a:cubicBezTo>
                  <a:cubicBezTo>
                    <a:pt x="658927" y="44813"/>
                    <a:pt x="530322" y="86100"/>
                    <a:pt x="410571" y="146749"/>
                  </a:cubicBezTo>
                  <a:cubicBezTo>
                    <a:pt x="361949" y="171213"/>
                    <a:pt x="331369" y="190784"/>
                    <a:pt x="331369" y="190784"/>
                  </a:cubicBezTo>
                  <a:cubicBezTo>
                    <a:pt x="304878" y="205240"/>
                    <a:pt x="279156" y="221061"/>
                    <a:pt x="254306" y="238183"/>
                  </a:cubicBezTo>
                  <a:cubicBezTo>
                    <a:pt x="199486" y="274856"/>
                    <a:pt x="150428" y="319482"/>
                    <a:pt x="108744" y="370595"/>
                  </a:cubicBezTo>
                  <a:cubicBezTo>
                    <a:pt x="66946" y="421725"/>
                    <a:pt x="38005" y="482125"/>
                    <a:pt x="24342" y="546738"/>
                  </a:cubicBezTo>
                  <a:cubicBezTo>
                    <a:pt x="13946" y="599948"/>
                    <a:pt x="17003" y="638479"/>
                    <a:pt x="12111" y="638479"/>
                  </a:cubicBezTo>
                  <a:cubicBezTo>
                    <a:pt x="580" y="608501"/>
                    <a:pt x="-2798" y="576001"/>
                    <a:pt x="2325" y="544293"/>
                  </a:cubicBezTo>
                  <a:cubicBezTo>
                    <a:pt x="9101" y="472866"/>
                    <a:pt x="34863" y="404553"/>
                    <a:pt x="76941" y="346439"/>
                  </a:cubicBezTo>
                  <a:cubicBezTo>
                    <a:pt x="117845" y="288575"/>
                    <a:pt x="167584" y="237496"/>
                    <a:pt x="224338" y="195066"/>
                  </a:cubicBezTo>
                  <a:cubicBezTo>
                    <a:pt x="270208" y="160510"/>
                    <a:pt x="303236" y="140938"/>
                    <a:pt x="303236" y="140938"/>
                  </a:cubicBezTo>
                  <a:cubicBezTo>
                    <a:pt x="303236" y="140938"/>
                    <a:pt x="336567" y="121979"/>
                    <a:pt x="388554" y="98738"/>
                  </a:cubicBezTo>
                  <a:cubicBezTo>
                    <a:pt x="452122" y="70639"/>
                    <a:pt x="518016" y="48128"/>
                    <a:pt x="585491" y="31462"/>
                  </a:cubicBezTo>
                  <a:cubicBezTo>
                    <a:pt x="652585" y="13894"/>
                    <a:pt x="721383" y="3642"/>
                    <a:pt x="790685" y="881"/>
                  </a:cubicBezTo>
                  <a:cubicBezTo>
                    <a:pt x="821933" y="-1793"/>
                    <a:pt x="853404" y="1634"/>
                    <a:pt x="883344" y="10972"/>
                  </a:cubicBezTo>
                  <a:close/>
                </a:path>
              </a:pathLst>
            </a:custGeom>
            <a:solidFill>
              <a:srgbClr val="FFFFFF"/>
            </a:solidFill>
            <a:ln w="30569"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id="{5F2927EA-EEE0-46FA-B276-ACCF312A61E8}"/>
                </a:ext>
              </a:extLst>
            </p:cNvPr>
            <p:cNvSpPr/>
            <p:nvPr/>
          </p:nvSpPr>
          <p:spPr>
            <a:xfrm>
              <a:off x="22375451" y="10521543"/>
              <a:ext cx="900523" cy="1257182"/>
            </a:xfrm>
            <a:custGeom>
              <a:avLst/>
              <a:gdLst>
                <a:gd name="connsiteX0" fmla="*/ 789778 w 789780"/>
                <a:gd name="connsiteY0" fmla="*/ 0 h 1100888"/>
                <a:gd name="connsiteX1" fmla="*/ 676021 w 789780"/>
                <a:gd name="connsiteY1" fmla="*/ 42507 h 1100888"/>
                <a:gd name="connsiteX2" fmla="*/ 428015 w 789780"/>
                <a:gd name="connsiteY2" fmla="*/ 131802 h 1100888"/>
                <a:gd name="connsiteX3" fmla="*/ 218846 w 789780"/>
                <a:gd name="connsiteY3" fmla="*/ 276752 h 1100888"/>
                <a:gd name="connsiteX4" fmla="*/ 167777 w 789780"/>
                <a:gd name="connsiteY4" fmla="*/ 342194 h 1100888"/>
                <a:gd name="connsiteX5" fmla="*/ 154626 w 789780"/>
                <a:gd name="connsiteY5" fmla="*/ 361765 h 1100888"/>
                <a:gd name="connsiteX6" fmla="*/ 150651 w 789780"/>
                <a:gd name="connsiteY6" fmla="*/ 368798 h 1100888"/>
                <a:gd name="connsiteX7" fmla="*/ 134750 w 789780"/>
                <a:gd name="connsiteY7" fmla="*/ 396014 h 1100888"/>
                <a:gd name="connsiteX8" fmla="*/ 118238 w 789780"/>
                <a:gd name="connsiteY8" fmla="*/ 428429 h 1100888"/>
                <a:gd name="connsiteX9" fmla="*/ 100194 w 789780"/>
                <a:gd name="connsiteY9" fmla="*/ 472465 h 1100888"/>
                <a:gd name="connsiteX10" fmla="*/ 41481 w 789780"/>
                <a:gd name="connsiteY10" fmla="*/ 725363 h 1100888"/>
                <a:gd name="connsiteX11" fmla="*/ 53408 w 789780"/>
                <a:gd name="connsiteY11" fmla="*/ 985295 h 1100888"/>
                <a:gd name="connsiteX12" fmla="*/ 86433 w 789780"/>
                <a:gd name="connsiteY12" fmla="*/ 1100888 h 1100888"/>
                <a:gd name="connsiteX13" fmla="*/ 31999 w 789780"/>
                <a:gd name="connsiteY13" fmla="*/ 991106 h 1100888"/>
                <a:gd name="connsiteX14" fmla="*/ 1419 w 789780"/>
                <a:gd name="connsiteY14" fmla="*/ 722305 h 1100888"/>
                <a:gd name="connsiteX15" fmla="*/ 50653 w 789780"/>
                <a:gd name="connsiteY15" fmla="*/ 454728 h 1100888"/>
                <a:gd name="connsiteX16" fmla="*/ 68696 w 789780"/>
                <a:gd name="connsiteY16" fmla="*/ 406412 h 1100888"/>
                <a:gd name="connsiteX17" fmla="*/ 85515 w 789780"/>
                <a:gd name="connsiteY17" fmla="*/ 370021 h 1100888"/>
                <a:gd name="connsiteX18" fmla="*/ 102029 w 789780"/>
                <a:gd name="connsiteY18" fmla="*/ 339441 h 1100888"/>
                <a:gd name="connsiteX19" fmla="*/ 106921 w 789780"/>
                <a:gd name="connsiteY19" fmla="*/ 331490 h 1100888"/>
                <a:gd name="connsiteX20" fmla="*/ 121907 w 789780"/>
                <a:gd name="connsiteY20" fmla="*/ 310390 h 1100888"/>
                <a:gd name="connsiteX21" fmla="*/ 181233 w 789780"/>
                <a:gd name="connsiteY21" fmla="*/ 240361 h 1100888"/>
                <a:gd name="connsiteX22" fmla="*/ 412725 w 789780"/>
                <a:gd name="connsiteY22" fmla="*/ 94799 h 1100888"/>
                <a:gd name="connsiteX23" fmla="*/ 671435 w 789780"/>
                <a:gd name="connsiteY23" fmla="*/ 20489 h 1100888"/>
                <a:gd name="connsiteX24" fmla="*/ 789780 w 789780"/>
                <a:gd name="connsiteY24" fmla="*/ 0 h 110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9780" h="1100888">
                  <a:moveTo>
                    <a:pt x="789778" y="0"/>
                  </a:moveTo>
                  <a:cubicBezTo>
                    <a:pt x="753649" y="18565"/>
                    <a:pt x="715470" y="32830"/>
                    <a:pt x="676021" y="42507"/>
                  </a:cubicBezTo>
                  <a:cubicBezTo>
                    <a:pt x="591688" y="67428"/>
                    <a:pt x="508878" y="97243"/>
                    <a:pt x="428015" y="131802"/>
                  </a:cubicBezTo>
                  <a:cubicBezTo>
                    <a:pt x="349321" y="165682"/>
                    <a:pt x="278201" y="214966"/>
                    <a:pt x="218846" y="276752"/>
                  </a:cubicBezTo>
                  <a:cubicBezTo>
                    <a:pt x="200000" y="297079"/>
                    <a:pt x="182914" y="318972"/>
                    <a:pt x="167777" y="342194"/>
                  </a:cubicBezTo>
                  <a:lnTo>
                    <a:pt x="154626" y="361765"/>
                  </a:lnTo>
                  <a:cubicBezTo>
                    <a:pt x="153141" y="364015"/>
                    <a:pt x="151812" y="366365"/>
                    <a:pt x="150651" y="368798"/>
                  </a:cubicBezTo>
                  <a:lnTo>
                    <a:pt x="134750" y="396014"/>
                  </a:lnTo>
                  <a:cubicBezTo>
                    <a:pt x="128322" y="406323"/>
                    <a:pt x="122797" y="417169"/>
                    <a:pt x="118238" y="428429"/>
                  </a:cubicBezTo>
                  <a:cubicBezTo>
                    <a:pt x="112121" y="440967"/>
                    <a:pt x="106311" y="455951"/>
                    <a:pt x="100194" y="472465"/>
                  </a:cubicBezTo>
                  <a:cubicBezTo>
                    <a:pt x="69439" y="553771"/>
                    <a:pt x="49693" y="638824"/>
                    <a:pt x="41481" y="725363"/>
                  </a:cubicBezTo>
                  <a:cubicBezTo>
                    <a:pt x="31831" y="812097"/>
                    <a:pt x="35855" y="899809"/>
                    <a:pt x="53408" y="985295"/>
                  </a:cubicBezTo>
                  <a:cubicBezTo>
                    <a:pt x="68696" y="1055324"/>
                    <a:pt x="90715" y="1098749"/>
                    <a:pt x="86433" y="1100888"/>
                  </a:cubicBezTo>
                  <a:cubicBezTo>
                    <a:pt x="60349" y="1068798"/>
                    <a:pt x="41752" y="1031293"/>
                    <a:pt x="31999" y="991106"/>
                  </a:cubicBezTo>
                  <a:cubicBezTo>
                    <a:pt x="6302" y="903955"/>
                    <a:pt x="-4046" y="813000"/>
                    <a:pt x="1419" y="722305"/>
                  </a:cubicBezTo>
                  <a:cubicBezTo>
                    <a:pt x="5555" y="631286"/>
                    <a:pt x="22120" y="541259"/>
                    <a:pt x="50653" y="454728"/>
                  </a:cubicBezTo>
                  <a:cubicBezTo>
                    <a:pt x="56771" y="436992"/>
                    <a:pt x="62581" y="420784"/>
                    <a:pt x="68696" y="406412"/>
                  </a:cubicBezTo>
                  <a:cubicBezTo>
                    <a:pt x="73287" y="393837"/>
                    <a:pt x="78913" y="381666"/>
                    <a:pt x="85515" y="370021"/>
                  </a:cubicBezTo>
                  <a:cubicBezTo>
                    <a:pt x="95913" y="350144"/>
                    <a:pt x="102029" y="339441"/>
                    <a:pt x="102029" y="339441"/>
                  </a:cubicBezTo>
                  <a:cubicBezTo>
                    <a:pt x="103492" y="336691"/>
                    <a:pt x="105127" y="334036"/>
                    <a:pt x="106921" y="331490"/>
                  </a:cubicBezTo>
                  <a:lnTo>
                    <a:pt x="121907" y="310390"/>
                  </a:lnTo>
                  <a:cubicBezTo>
                    <a:pt x="139708" y="285444"/>
                    <a:pt x="159550" y="262020"/>
                    <a:pt x="181233" y="240361"/>
                  </a:cubicBezTo>
                  <a:cubicBezTo>
                    <a:pt x="247560" y="176429"/>
                    <a:pt x="326368" y="126874"/>
                    <a:pt x="412725" y="94799"/>
                  </a:cubicBezTo>
                  <a:cubicBezTo>
                    <a:pt x="496842" y="63168"/>
                    <a:pt x="583354" y="38319"/>
                    <a:pt x="671435" y="20489"/>
                  </a:cubicBezTo>
                  <a:cubicBezTo>
                    <a:pt x="710078" y="9630"/>
                    <a:pt x="749735" y="2764"/>
                    <a:pt x="789780" y="0"/>
                  </a:cubicBezTo>
                  <a:close/>
                </a:path>
              </a:pathLst>
            </a:custGeom>
            <a:solidFill>
              <a:srgbClr val="FFFFFF"/>
            </a:solidFill>
            <a:ln w="30569"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id="{FEDB2161-F01F-45AC-8893-1E045326C1FB}"/>
                </a:ext>
              </a:extLst>
            </p:cNvPr>
            <p:cNvSpPr/>
            <p:nvPr/>
          </p:nvSpPr>
          <p:spPr>
            <a:xfrm>
              <a:off x="23267265" y="7781936"/>
              <a:ext cx="1664601" cy="3071363"/>
            </a:xfrm>
            <a:custGeom>
              <a:avLst/>
              <a:gdLst>
                <a:gd name="connsiteX0" fmla="*/ 236989 w 1459894"/>
                <a:gd name="connsiteY0" fmla="*/ 2689530 h 2689530"/>
                <a:gd name="connsiteX1" fmla="*/ 200292 w 1459894"/>
                <a:gd name="connsiteY1" fmla="*/ 2625618 h 2689530"/>
                <a:gd name="connsiteX2" fmla="*/ 182251 w 1459894"/>
                <a:gd name="connsiteY2" fmla="*/ 2591062 h 2689530"/>
                <a:gd name="connsiteX3" fmla="*/ 163902 w 1459894"/>
                <a:gd name="connsiteY3" fmla="*/ 2549167 h 2689530"/>
                <a:gd name="connsiteX4" fmla="*/ 122007 w 1459894"/>
                <a:gd name="connsiteY4" fmla="*/ 2447335 h 2689530"/>
                <a:gd name="connsiteX5" fmla="*/ 100600 w 1459894"/>
                <a:gd name="connsiteY5" fmla="*/ 2388010 h 2689530"/>
                <a:gd name="connsiteX6" fmla="*/ 80724 w 1459894"/>
                <a:gd name="connsiteY6" fmla="*/ 2323485 h 2689530"/>
                <a:gd name="connsiteX7" fmla="*/ 44028 w 1459894"/>
                <a:gd name="connsiteY7" fmla="*/ 2182510 h 2689530"/>
                <a:gd name="connsiteX8" fmla="*/ 2439 w 1459894"/>
                <a:gd name="connsiteY8" fmla="*/ 1869063 h 2689530"/>
                <a:gd name="connsiteX9" fmla="*/ 63600 w 1459894"/>
                <a:gd name="connsiteY9" fmla="*/ 1278865 h 2689530"/>
                <a:gd name="connsiteX10" fmla="*/ 78890 w 1459894"/>
                <a:gd name="connsiteY10" fmla="*/ 1222291 h 2689530"/>
                <a:gd name="connsiteX11" fmla="*/ 94790 w 1459894"/>
                <a:gd name="connsiteY11" fmla="*/ 1172139 h 2689530"/>
                <a:gd name="connsiteX12" fmla="*/ 122925 w 1459894"/>
                <a:gd name="connsiteY12" fmla="*/ 1091408 h 2689530"/>
                <a:gd name="connsiteX13" fmla="*/ 150142 w 1459894"/>
                <a:gd name="connsiteY13" fmla="*/ 1021685 h 2689530"/>
                <a:gd name="connsiteX14" fmla="*/ 158398 w 1459894"/>
                <a:gd name="connsiteY14" fmla="*/ 1003948 h 2689530"/>
                <a:gd name="connsiteX15" fmla="*/ 182251 w 1459894"/>
                <a:gd name="connsiteY15" fmla="*/ 954102 h 2689530"/>
                <a:gd name="connsiteX16" fmla="*/ 222005 w 1459894"/>
                <a:gd name="connsiteY16" fmla="*/ 877957 h 2689530"/>
                <a:gd name="connsiteX17" fmla="*/ 247387 w 1459894"/>
                <a:gd name="connsiteY17" fmla="*/ 831476 h 2689530"/>
                <a:gd name="connsiteX18" fmla="*/ 277967 w 1459894"/>
                <a:gd name="connsiteY18" fmla="*/ 781936 h 2689530"/>
                <a:gd name="connsiteX19" fmla="*/ 675510 w 1459894"/>
                <a:gd name="connsiteY19" fmla="*/ 339440 h 2689530"/>
                <a:gd name="connsiteX20" fmla="*/ 942781 w 1459894"/>
                <a:gd name="connsiteY20" fmla="*/ 166967 h 2689530"/>
                <a:gd name="connsiteX21" fmla="*/ 1075499 w 1459894"/>
                <a:gd name="connsiteY21" fmla="*/ 105806 h 2689530"/>
                <a:gd name="connsiteX22" fmla="*/ 1197819 w 1459894"/>
                <a:gd name="connsiteY22" fmla="*/ 60242 h 2689530"/>
                <a:gd name="connsiteX23" fmla="*/ 1303628 w 1459894"/>
                <a:gd name="connsiteY23" fmla="*/ 29662 h 2689530"/>
                <a:gd name="connsiteX24" fmla="*/ 1386501 w 1459894"/>
                <a:gd name="connsiteY24" fmla="*/ 11008 h 2689530"/>
                <a:gd name="connsiteX25" fmla="*/ 1459894 w 1459894"/>
                <a:gd name="connsiteY25" fmla="*/ 0 h 2689530"/>
                <a:gd name="connsiteX26" fmla="*/ 1205160 w 1459894"/>
                <a:gd name="connsiteY26" fmla="*/ 81954 h 2689530"/>
                <a:gd name="connsiteX27" fmla="*/ 1086203 w 1459894"/>
                <a:gd name="connsiteY27" fmla="*/ 131494 h 2689530"/>
                <a:gd name="connsiteX28" fmla="*/ 957765 w 1459894"/>
                <a:gd name="connsiteY28" fmla="*/ 196324 h 2689530"/>
                <a:gd name="connsiteX29" fmla="*/ 700891 w 1459894"/>
                <a:gd name="connsiteY29" fmla="*/ 371854 h 2689530"/>
                <a:gd name="connsiteX30" fmla="*/ 322613 w 1459894"/>
                <a:gd name="connsiteY30" fmla="*/ 810680 h 2689530"/>
                <a:gd name="connsiteX31" fmla="*/ 292033 w 1459894"/>
                <a:gd name="connsiteY31" fmla="*/ 859609 h 2689530"/>
                <a:gd name="connsiteX32" fmla="*/ 268181 w 1459894"/>
                <a:gd name="connsiteY32" fmla="*/ 904868 h 2689530"/>
                <a:gd name="connsiteX33" fmla="*/ 230873 w 1459894"/>
                <a:gd name="connsiteY33" fmla="*/ 979484 h 2689530"/>
                <a:gd name="connsiteX34" fmla="*/ 208550 w 1459894"/>
                <a:gd name="connsiteY34" fmla="*/ 1028106 h 2689530"/>
                <a:gd name="connsiteX35" fmla="*/ 200905 w 1459894"/>
                <a:gd name="connsiteY35" fmla="*/ 1045537 h 2689530"/>
                <a:gd name="connsiteX36" fmla="*/ 173382 w 1459894"/>
                <a:gd name="connsiteY36" fmla="*/ 1112508 h 2689530"/>
                <a:gd name="connsiteX37" fmla="*/ 144942 w 1459894"/>
                <a:gd name="connsiteY37" fmla="*/ 1190487 h 2689530"/>
                <a:gd name="connsiteX38" fmla="*/ 128430 w 1459894"/>
                <a:gd name="connsiteY38" fmla="*/ 1239110 h 2689530"/>
                <a:gd name="connsiteX39" fmla="*/ 112527 w 1459894"/>
                <a:gd name="connsiteY39" fmla="*/ 1293543 h 2689530"/>
                <a:gd name="connsiteX40" fmla="*/ 41581 w 1459894"/>
                <a:gd name="connsiteY40" fmla="*/ 1868451 h 2689530"/>
                <a:gd name="connsiteX41" fmla="*/ 75524 w 1459894"/>
                <a:gd name="connsiteY41" fmla="*/ 2174864 h 2689530"/>
                <a:gd name="connsiteX42" fmla="*/ 106107 w 1459894"/>
                <a:gd name="connsiteY42" fmla="*/ 2314922 h 2689530"/>
                <a:gd name="connsiteX43" fmla="*/ 123231 w 1459894"/>
                <a:gd name="connsiteY43" fmla="*/ 2379141 h 2689530"/>
                <a:gd name="connsiteX44" fmla="*/ 142191 w 1459894"/>
                <a:gd name="connsiteY44" fmla="*/ 2438467 h 2689530"/>
                <a:gd name="connsiteX45" fmla="*/ 236989 w 1459894"/>
                <a:gd name="connsiteY45" fmla="*/ 2689530 h 268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59894" h="2689530">
                  <a:moveTo>
                    <a:pt x="236989" y="2689530"/>
                  </a:moveTo>
                  <a:cubicBezTo>
                    <a:pt x="222589" y="2669546"/>
                    <a:pt x="210293" y="2648128"/>
                    <a:pt x="200292" y="2625618"/>
                  </a:cubicBezTo>
                  <a:lnTo>
                    <a:pt x="182251" y="2591062"/>
                  </a:lnTo>
                  <a:cubicBezTo>
                    <a:pt x="176441" y="2577913"/>
                    <a:pt x="170324" y="2564152"/>
                    <a:pt x="163902" y="2549167"/>
                  </a:cubicBezTo>
                  <a:cubicBezTo>
                    <a:pt x="150752" y="2518587"/>
                    <a:pt x="135156" y="2485254"/>
                    <a:pt x="122007" y="2447335"/>
                  </a:cubicBezTo>
                  <a:cubicBezTo>
                    <a:pt x="115280" y="2428376"/>
                    <a:pt x="107941" y="2408499"/>
                    <a:pt x="100600" y="2388010"/>
                  </a:cubicBezTo>
                  <a:cubicBezTo>
                    <a:pt x="93261" y="2367520"/>
                    <a:pt x="87451" y="2345809"/>
                    <a:pt x="80724" y="2323485"/>
                  </a:cubicBezTo>
                  <a:cubicBezTo>
                    <a:pt x="66351" y="2279450"/>
                    <a:pt x="55955" y="2231744"/>
                    <a:pt x="44028" y="2182510"/>
                  </a:cubicBezTo>
                  <a:cubicBezTo>
                    <a:pt x="21975" y="2079279"/>
                    <a:pt x="8070" y="1974474"/>
                    <a:pt x="2439" y="1869063"/>
                  </a:cubicBezTo>
                  <a:cubicBezTo>
                    <a:pt x="-7530" y="1670359"/>
                    <a:pt x="13098" y="1471302"/>
                    <a:pt x="63600" y="1278865"/>
                  </a:cubicBezTo>
                  <a:cubicBezTo>
                    <a:pt x="68798" y="1259293"/>
                    <a:pt x="73996" y="1240333"/>
                    <a:pt x="78890" y="1222291"/>
                  </a:cubicBezTo>
                  <a:cubicBezTo>
                    <a:pt x="83782" y="1204249"/>
                    <a:pt x="89898" y="1188041"/>
                    <a:pt x="94790" y="1172139"/>
                  </a:cubicBezTo>
                  <a:cubicBezTo>
                    <a:pt x="105188" y="1141559"/>
                    <a:pt x="113752" y="1113119"/>
                    <a:pt x="122925" y="1091408"/>
                  </a:cubicBezTo>
                  <a:cubicBezTo>
                    <a:pt x="140356" y="1047066"/>
                    <a:pt x="150142" y="1021685"/>
                    <a:pt x="150142" y="1021685"/>
                  </a:cubicBezTo>
                  <a:lnTo>
                    <a:pt x="158398" y="1003948"/>
                  </a:lnTo>
                  <a:cubicBezTo>
                    <a:pt x="163902" y="992633"/>
                    <a:pt x="172159" y="975508"/>
                    <a:pt x="182251" y="954102"/>
                  </a:cubicBezTo>
                  <a:cubicBezTo>
                    <a:pt x="192341" y="932696"/>
                    <a:pt x="205797" y="906703"/>
                    <a:pt x="222005" y="877957"/>
                  </a:cubicBezTo>
                  <a:lnTo>
                    <a:pt x="247387" y="831476"/>
                  </a:lnTo>
                  <a:lnTo>
                    <a:pt x="277967" y="781936"/>
                  </a:lnTo>
                  <a:cubicBezTo>
                    <a:pt x="384240" y="612818"/>
                    <a:pt x="518701" y="463155"/>
                    <a:pt x="675510" y="339440"/>
                  </a:cubicBezTo>
                  <a:cubicBezTo>
                    <a:pt x="759018" y="273726"/>
                    <a:pt x="848499" y="215983"/>
                    <a:pt x="942781" y="166967"/>
                  </a:cubicBezTo>
                  <a:cubicBezTo>
                    <a:pt x="988346" y="144338"/>
                    <a:pt x="1032075" y="122320"/>
                    <a:pt x="1075499" y="105806"/>
                  </a:cubicBezTo>
                  <a:cubicBezTo>
                    <a:pt x="1118924" y="89293"/>
                    <a:pt x="1159594" y="73085"/>
                    <a:pt x="1197819" y="60242"/>
                  </a:cubicBezTo>
                  <a:cubicBezTo>
                    <a:pt x="1236045" y="47398"/>
                    <a:pt x="1272129" y="37918"/>
                    <a:pt x="1303628" y="29662"/>
                  </a:cubicBezTo>
                  <a:cubicBezTo>
                    <a:pt x="1330906" y="21995"/>
                    <a:pt x="1358567" y="15769"/>
                    <a:pt x="1386501" y="11008"/>
                  </a:cubicBezTo>
                  <a:cubicBezTo>
                    <a:pt x="1410545" y="4936"/>
                    <a:pt x="1435126" y="1249"/>
                    <a:pt x="1459894" y="0"/>
                  </a:cubicBezTo>
                  <a:cubicBezTo>
                    <a:pt x="1459892" y="5809"/>
                    <a:pt x="1355308" y="25992"/>
                    <a:pt x="1205160" y="81954"/>
                  </a:cubicBezTo>
                  <a:cubicBezTo>
                    <a:pt x="1167851" y="96327"/>
                    <a:pt x="1127179" y="112534"/>
                    <a:pt x="1086203" y="131494"/>
                  </a:cubicBezTo>
                  <a:cubicBezTo>
                    <a:pt x="1045224" y="150453"/>
                    <a:pt x="1001801" y="172471"/>
                    <a:pt x="957765" y="196324"/>
                  </a:cubicBezTo>
                  <a:cubicBezTo>
                    <a:pt x="866956" y="246860"/>
                    <a:pt x="780972" y="305617"/>
                    <a:pt x="700891" y="371854"/>
                  </a:cubicBezTo>
                  <a:cubicBezTo>
                    <a:pt x="551002" y="495800"/>
                    <a:pt x="423111" y="644160"/>
                    <a:pt x="322613" y="810680"/>
                  </a:cubicBezTo>
                  <a:cubicBezTo>
                    <a:pt x="312523" y="827806"/>
                    <a:pt x="302737" y="844014"/>
                    <a:pt x="292033" y="859609"/>
                  </a:cubicBezTo>
                  <a:lnTo>
                    <a:pt x="268181" y="904868"/>
                  </a:lnTo>
                  <a:cubicBezTo>
                    <a:pt x="252891" y="933307"/>
                    <a:pt x="240046" y="958077"/>
                    <a:pt x="230873" y="979484"/>
                  </a:cubicBezTo>
                  <a:lnTo>
                    <a:pt x="208550" y="1028106"/>
                  </a:lnTo>
                  <a:cubicBezTo>
                    <a:pt x="203351" y="1039421"/>
                    <a:pt x="200905" y="1045537"/>
                    <a:pt x="200905" y="1045537"/>
                  </a:cubicBezTo>
                  <a:cubicBezTo>
                    <a:pt x="200905" y="1045537"/>
                    <a:pt x="191119" y="1070001"/>
                    <a:pt x="173382" y="1112508"/>
                  </a:cubicBezTo>
                  <a:cubicBezTo>
                    <a:pt x="164208" y="1133609"/>
                    <a:pt x="155340" y="1160213"/>
                    <a:pt x="144942" y="1190487"/>
                  </a:cubicBezTo>
                  <a:cubicBezTo>
                    <a:pt x="139744" y="1205778"/>
                    <a:pt x="133628" y="1221068"/>
                    <a:pt x="128430" y="1239110"/>
                  </a:cubicBezTo>
                  <a:cubicBezTo>
                    <a:pt x="123231" y="1257152"/>
                    <a:pt x="118031" y="1274583"/>
                    <a:pt x="112527" y="1293543"/>
                  </a:cubicBezTo>
                  <a:cubicBezTo>
                    <a:pt x="60363" y="1480573"/>
                    <a:pt x="36450" y="1674350"/>
                    <a:pt x="41581" y="1868451"/>
                  </a:cubicBezTo>
                  <a:cubicBezTo>
                    <a:pt x="45338" y="1971285"/>
                    <a:pt x="56684" y="2073702"/>
                    <a:pt x="75524" y="2174864"/>
                  </a:cubicBezTo>
                  <a:cubicBezTo>
                    <a:pt x="85923" y="2223794"/>
                    <a:pt x="94486" y="2271193"/>
                    <a:pt x="106107" y="2314922"/>
                  </a:cubicBezTo>
                  <a:cubicBezTo>
                    <a:pt x="111917" y="2336940"/>
                    <a:pt x="117115" y="2358653"/>
                    <a:pt x="123231" y="2379141"/>
                  </a:cubicBezTo>
                  <a:cubicBezTo>
                    <a:pt x="129346" y="2399630"/>
                    <a:pt x="136075" y="2419507"/>
                    <a:pt x="142191" y="2438467"/>
                  </a:cubicBezTo>
                  <a:cubicBezTo>
                    <a:pt x="193259" y="2591368"/>
                    <a:pt x="241883" y="2687390"/>
                    <a:pt x="236989" y="2689530"/>
                  </a:cubicBezTo>
                  <a:close/>
                </a:path>
              </a:pathLst>
            </a:custGeom>
            <a:solidFill>
              <a:srgbClr val="FFFFFF"/>
            </a:solidFill>
            <a:ln w="30569"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id="{1DE89CAF-13B0-487B-AF4B-82687BA6B250}"/>
                </a:ext>
              </a:extLst>
            </p:cNvPr>
            <p:cNvSpPr/>
            <p:nvPr/>
          </p:nvSpPr>
          <p:spPr>
            <a:xfrm>
              <a:off x="20181817" y="9413359"/>
              <a:ext cx="2536263" cy="2873127"/>
            </a:xfrm>
            <a:custGeom>
              <a:avLst/>
              <a:gdLst>
                <a:gd name="connsiteX0" fmla="*/ 2224362 w 2224361"/>
                <a:gd name="connsiteY0" fmla="*/ 7137 h 2515939"/>
                <a:gd name="connsiteX1" fmla="*/ 2139960 w 2224361"/>
                <a:gd name="connsiteY1" fmla="*/ 12947 h 2515939"/>
                <a:gd name="connsiteX2" fmla="*/ 1918254 w 2224361"/>
                <a:gd name="connsiteY2" fmla="*/ 21510 h 2515939"/>
                <a:gd name="connsiteX3" fmla="*/ 1256803 w 2224361"/>
                <a:gd name="connsiteY3" fmla="*/ 122119 h 2515939"/>
                <a:gd name="connsiteX4" fmla="*/ 929900 w 2224361"/>
                <a:gd name="connsiteY4" fmla="*/ 259119 h 2515939"/>
                <a:gd name="connsiteX5" fmla="*/ 858343 w 2224361"/>
                <a:gd name="connsiteY5" fmla="*/ 301320 h 2515939"/>
                <a:gd name="connsiteX6" fmla="*/ 793207 w 2224361"/>
                <a:gd name="connsiteY6" fmla="*/ 347190 h 2515939"/>
                <a:gd name="connsiteX7" fmla="*/ 762627 w 2224361"/>
                <a:gd name="connsiteY7" fmla="*/ 369513 h 2515939"/>
                <a:gd name="connsiteX8" fmla="*/ 734188 w 2224361"/>
                <a:gd name="connsiteY8" fmla="*/ 393365 h 2515939"/>
                <a:gd name="connsiteX9" fmla="*/ 680366 w 2224361"/>
                <a:gd name="connsiteY9" fmla="*/ 438624 h 2515939"/>
                <a:gd name="connsiteX10" fmla="*/ 592295 w 2224361"/>
                <a:gd name="connsiteY10" fmla="*/ 524861 h 2515939"/>
                <a:gd name="connsiteX11" fmla="*/ 531135 w 2224361"/>
                <a:gd name="connsiteY11" fmla="*/ 596724 h 2515939"/>
                <a:gd name="connsiteX12" fmla="*/ 508199 w 2224361"/>
                <a:gd name="connsiteY12" fmla="*/ 623635 h 2515939"/>
                <a:gd name="connsiteX13" fmla="*/ 492909 w 2224361"/>
                <a:gd name="connsiteY13" fmla="*/ 644735 h 2515939"/>
                <a:gd name="connsiteX14" fmla="*/ 480066 w 2224361"/>
                <a:gd name="connsiteY14" fmla="*/ 662166 h 2515939"/>
                <a:gd name="connsiteX15" fmla="*/ 429914 w 2224361"/>
                <a:gd name="connsiteY15" fmla="*/ 728525 h 2515939"/>
                <a:gd name="connsiteX16" fmla="*/ 313403 w 2224361"/>
                <a:gd name="connsiteY16" fmla="*/ 915064 h 2515939"/>
                <a:gd name="connsiteX17" fmla="*/ 81299 w 2224361"/>
                <a:gd name="connsiteY17" fmla="*/ 1541348 h 2515939"/>
                <a:gd name="connsiteX18" fmla="*/ 30536 w 2224361"/>
                <a:gd name="connsiteY18" fmla="*/ 2210137 h 2515939"/>
                <a:gd name="connsiteX19" fmla="*/ 46743 w 2224361"/>
                <a:gd name="connsiteY19" fmla="*/ 2431538 h 2515939"/>
                <a:gd name="connsiteX20" fmla="*/ 53165 w 2224361"/>
                <a:gd name="connsiteY20" fmla="*/ 2515940 h 2515939"/>
                <a:gd name="connsiteX21" fmla="*/ 35122 w 2224361"/>
                <a:gd name="connsiteY21" fmla="*/ 2433067 h 2515939"/>
                <a:gd name="connsiteX22" fmla="*/ 8213 w 2224361"/>
                <a:gd name="connsiteY22" fmla="*/ 2211361 h 2515939"/>
                <a:gd name="connsiteX23" fmla="*/ 41240 w 2224361"/>
                <a:gd name="connsiteY23" fmla="*/ 1533703 h 2515939"/>
                <a:gd name="connsiteX24" fmla="*/ 265394 w 2224361"/>
                <a:gd name="connsiteY24" fmla="*/ 891518 h 2515939"/>
                <a:gd name="connsiteX25" fmla="*/ 381903 w 2224361"/>
                <a:gd name="connsiteY25" fmla="*/ 698250 h 2515939"/>
                <a:gd name="connsiteX26" fmla="*/ 432667 w 2224361"/>
                <a:gd name="connsiteY26" fmla="*/ 629140 h 2515939"/>
                <a:gd name="connsiteX27" fmla="*/ 446121 w 2224361"/>
                <a:gd name="connsiteY27" fmla="*/ 611097 h 2515939"/>
                <a:gd name="connsiteX28" fmla="*/ 462329 w 2224361"/>
                <a:gd name="connsiteY28" fmla="*/ 589691 h 2515939"/>
                <a:gd name="connsiteX29" fmla="*/ 486487 w 2224361"/>
                <a:gd name="connsiteY29" fmla="*/ 562474 h 2515939"/>
                <a:gd name="connsiteX30" fmla="*/ 551929 w 2224361"/>
                <a:gd name="connsiteY30" fmla="*/ 488776 h 2515939"/>
                <a:gd name="connsiteX31" fmla="*/ 643670 w 2224361"/>
                <a:gd name="connsiteY31" fmla="*/ 400705 h 2515939"/>
                <a:gd name="connsiteX32" fmla="*/ 700548 w 2224361"/>
                <a:gd name="connsiteY32" fmla="*/ 354835 h 2515939"/>
                <a:gd name="connsiteX33" fmla="*/ 731129 w 2224361"/>
                <a:gd name="connsiteY33" fmla="*/ 330370 h 2515939"/>
                <a:gd name="connsiteX34" fmla="*/ 763544 w 2224361"/>
                <a:gd name="connsiteY34" fmla="*/ 307741 h 2515939"/>
                <a:gd name="connsiteX35" fmla="*/ 832045 w 2224361"/>
                <a:gd name="connsiteY35" fmla="*/ 261565 h 2515939"/>
                <a:gd name="connsiteX36" fmla="*/ 906965 w 2224361"/>
                <a:gd name="connsiteY36" fmla="*/ 219059 h 2515939"/>
                <a:gd name="connsiteX37" fmla="*/ 1245795 w 2224361"/>
                <a:gd name="connsiteY37" fmla="*/ 85117 h 2515939"/>
                <a:gd name="connsiteX38" fmla="*/ 1918560 w 2224361"/>
                <a:gd name="connsiteY38" fmla="*/ 1021 h 2515939"/>
                <a:gd name="connsiteX39" fmla="*/ 2141185 w 2224361"/>
                <a:gd name="connsiteY39" fmla="*/ 3162 h 2515939"/>
                <a:gd name="connsiteX40" fmla="*/ 2224362 w 2224361"/>
                <a:gd name="connsiteY40" fmla="*/ 7138 h 2515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224361" h="2515939">
                  <a:moveTo>
                    <a:pt x="2224362" y="7137"/>
                  </a:moveTo>
                  <a:cubicBezTo>
                    <a:pt x="2196462" y="11627"/>
                    <a:pt x="2168213" y="13572"/>
                    <a:pt x="2139960" y="12947"/>
                  </a:cubicBezTo>
                  <a:cubicBezTo>
                    <a:pt x="2086445" y="15088"/>
                    <a:pt x="2009688" y="15699"/>
                    <a:pt x="1918254" y="21510"/>
                  </a:cubicBezTo>
                  <a:cubicBezTo>
                    <a:pt x="1694686" y="30038"/>
                    <a:pt x="1472796" y="63788"/>
                    <a:pt x="1256803" y="122119"/>
                  </a:cubicBezTo>
                  <a:cubicBezTo>
                    <a:pt x="1143070" y="155461"/>
                    <a:pt x="1033422" y="201412"/>
                    <a:pt x="929900" y="259119"/>
                  </a:cubicBezTo>
                  <a:lnTo>
                    <a:pt x="858343" y="301320"/>
                  </a:lnTo>
                  <a:lnTo>
                    <a:pt x="793207" y="347190"/>
                  </a:lnTo>
                  <a:cubicBezTo>
                    <a:pt x="782503" y="354835"/>
                    <a:pt x="771801" y="361563"/>
                    <a:pt x="762627" y="369513"/>
                  </a:cubicBezTo>
                  <a:lnTo>
                    <a:pt x="734188" y="393365"/>
                  </a:lnTo>
                  <a:lnTo>
                    <a:pt x="680366" y="438624"/>
                  </a:lnTo>
                  <a:cubicBezTo>
                    <a:pt x="647645" y="469205"/>
                    <a:pt x="619206" y="499785"/>
                    <a:pt x="592295" y="524861"/>
                  </a:cubicBezTo>
                  <a:lnTo>
                    <a:pt x="531135" y="596724"/>
                  </a:lnTo>
                  <a:lnTo>
                    <a:pt x="508199" y="623635"/>
                  </a:lnTo>
                  <a:lnTo>
                    <a:pt x="492909" y="644735"/>
                  </a:lnTo>
                  <a:cubicBezTo>
                    <a:pt x="484346" y="656050"/>
                    <a:pt x="480066" y="662166"/>
                    <a:pt x="480066" y="662166"/>
                  </a:cubicBezTo>
                  <a:lnTo>
                    <a:pt x="429914" y="728525"/>
                  </a:lnTo>
                  <a:cubicBezTo>
                    <a:pt x="401781" y="773478"/>
                    <a:pt x="357745" y="835556"/>
                    <a:pt x="313403" y="915064"/>
                  </a:cubicBezTo>
                  <a:cubicBezTo>
                    <a:pt x="204366" y="1110682"/>
                    <a:pt x="126081" y="1321915"/>
                    <a:pt x="81299" y="1541348"/>
                  </a:cubicBezTo>
                  <a:cubicBezTo>
                    <a:pt x="37685" y="1761445"/>
                    <a:pt x="20642" y="1985980"/>
                    <a:pt x="30536" y="2210137"/>
                  </a:cubicBezTo>
                  <a:cubicBezTo>
                    <a:pt x="34512" y="2301878"/>
                    <a:pt x="41545" y="2378329"/>
                    <a:pt x="46743" y="2431538"/>
                  </a:cubicBezTo>
                  <a:cubicBezTo>
                    <a:pt x="51189" y="2459449"/>
                    <a:pt x="53337" y="2487678"/>
                    <a:pt x="53165" y="2515940"/>
                  </a:cubicBezTo>
                  <a:cubicBezTo>
                    <a:pt x="44690" y="2488909"/>
                    <a:pt x="38652" y="2461175"/>
                    <a:pt x="35122" y="2433067"/>
                  </a:cubicBezTo>
                  <a:cubicBezTo>
                    <a:pt x="26255" y="2380163"/>
                    <a:pt x="15858" y="2303713"/>
                    <a:pt x="8213" y="2211361"/>
                  </a:cubicBezTo>
                  <a:cubicBezTo>
                    <a:pt x="-9559" y="1984988"/>
                    <a:pt x="1539" y="1757274"/>
                    <a:pt x="41240" y="1533703"/>
                  </a:cubicBezTo>
                  <a:cubicBezTo>
                    <a:pt x="82045" y="1309270"/>
                    <a:pt x="157675" y="1092594"/>
                    <a:pt x="265394" y="891518"/>
                  </a:cubicBezTo>
                  <a:cubicBezTo>
                    <a:pt x="309428" y="808951"/>
                    <a:pt x="353770" y="744733"/>
                    <a:pt x="381903" y="698250"/>
                  </a:cubicBezTo>
                  <a:lnTo>
                    <a:pt x="432667" y="629140"/>
                  </a:lnTo>
                  <a:cubicBezTo>
                    <a:pt x="432667" y="629140"/>
                    <a:pt x="437559" y="623023"/>
                    <a:pt x="446121" y="611097"/>
                  </a:cubicBezTo>
                  <a:lnTo>
                    <a:pt x="462329" y="589691"/>
                  </a:lnTo>
                  <a:lnTo>
                    <a:pt x="486487" y="562474"/>
                  </a:lnTo>
                  <a:lnTo>
                    <a:pt x="551929" y="488776"/>
                  </a:lnTo>
                  <a:cubicBezTo>
                    <a:pt x="579452" y="462783"/>
                    <a:pt x="610032" y="432508"/>
                    <a:pt x="643670" y="400705"/>
                  </a:cubicBezTo>
                  <a:lnTo>
                    <a:pt x="700548" y="354835"/>
                  </a:lnTo>
                  <a:lnTo>
                    <a:pt x="731129" y="330370"/>
                  </a:lnTo>
                  <a:cubicBezTo>
                    <a:pt x="741527" y="322725"/>
                    <a:pt x="752535" y="315692"/>
                    <a:pt x="763544" y="307741"/>
                  </a:cubicBezTo>
                  <a:lnTo>
                    <a:pt x="832045" y="261565"/>
                  </a:lnTo>
                  <a:lnTo>
                    <a:pt x="906965" y="219059"/>
                  </a:lnTo>
                  <a:cubicBezTo>
                    <a:pt x="1014403" y="161577"/>
                    <a:pt x="1128093" y="116635"/>
                    <a:pt x="1245795" y="85117"/>
                  </a:cubicBezTo>
                  <a:cubicBezTo>
                    <a:pt x="1465823" y="29982"/>
                    <a:pt x="1691730" y="1743"/>
                    <a:pt x="1918560" y="1021"/>
                  </a:cubicBezTo>
                  <a:cubicBezTo>
                    <a:pt x="2010300" y="-1426"/>
                    <a:pt x="2087363" y="1021"/>
                    <a:pt x="2141185" y="3162"/>
                  </a:cubicBezTo>
                  <a:cubicBezTo>
                    <a:pt x="2168971" y="2385"/>
                    <a:pt x="2196778" y="3714"/>
                    <a:pt x="2224362" y="7138"/>
                  </a:cubicBezTo>
                  <a:close/>
                </a:path>
              </a:pathLst>
            </a:custGeom>
            <a:solidFill>
              <a:srgbClr val="FFFFFF"/>
            </a:solidFill>
            <a:ln w="30569"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id="{885B74B3-45F5-4407-8E84-AE6011E59617}"/>
                </a:ext>
              </a:extLst>
            </p:cNvPr>
            <p:cNvSpPr/>
            <p:nvPr/>
          </p:nvSpPr>
          <p:spPr>
            <a:xfrm>
              <a:off x="22360398" y="8913397"/>
              <a:ext cx="392645" cy="490661"/>
            </a:xfrm>
            <a:custGeom>
              <a:avLst/>
              <a:gdLst>
                <a:gd name="connsiteX0" fmla="*/ 344277 w 344359"/>
                <a:gd name="connsiteY0" fmla="*/ 1530 h 429662"/>
                <a:gd name="connsiteX1" fmla="*/ 221956 w 344359"/>
                <a:gd name="connsiteY1" fmla="*/ 80734 h 429662"/>
                <a:gd name="connsiteX2" fmla="*/ 150398 w 344359"/>
                <a:gd name="connsiteY2" fmla="*/ 143423 h 429662"/>
                <a:gd name="connsiteX3" fmla="*/ 130522 w 344359"/>
                <a:gd name="connsiteY3" fmla="*/ 166664 h 429662"/>
                <a:gd name="connsiteX4" fmla="*/ 123489 w 344359"/>
                <a:gd name="connsiteY4" fmla="*/ 175838 h 429662"/>
                <a:gd name="connsiteX5" fmla="*/ 116148 w 344359"/>
                <a:gd name="connsiteY5" fmla="*/ 184706 h 429662"/>
                <a:gd name="connsiteX6" fmla="*/ 97189 w 344359"/>
                <a:gd name="connsiteY6" fmla="*/ 209170 h 429662"/>
                <a:gd name="connsiteX7" fmla="*/ 52236 w 344359"/>
                <a:gd name="connsiteY7" fmla="*/ 292349 h 429662"/>
                <a:gd name="connsiteX8" fmla="*/ 6978 w 344359"/>
                <a:gd name="connsiteY8" fmla="*/ 429653 h 429662"/>
                <a:gd name="connsiteX9" fmla="*/ 13705 w 344359"/>
                <a:gd name="connsiteY9" fmla="*/ 280117 h 429662"/>
                <a:gd name="connsiteX10" fmla="*/ 52236 w 344359"/>
                <a:gd name="connsiteY10" fmla="*/ 181037 h 429662"/>
                <a:gd name="connsiteX11" fmla="*/ 71196 w 344359"/>
                <a:gd name="connsiteY11" fmla="*/ 150457 h 429662"/>
                <a:gd name="connsiteX12" fmla="*/ 78841 w 344359"/>
                <a:gd name="connsiteY12" fmla="*/ 139447 h 429662"/>
                <a:gd name="connsiteX13" fmla="*/ 88015 w 344359"/>
                <a:gd name="connsiteY13" fmla="*/ 129661 h 429662"/>
                <a:gd name="connsiteX14" fmla="*/ 113397 w 344359"/>
                <a:gd name="connsiteY14" fmla="*/ 104892 h 429662"/>
                <a:gd name="connsiteX15" fmla="*/ 200856 w 344359"/>
                <a:gd name="connsiteY15" fmla="*/ 45566 h 429662"/>
                <a:gd name="connsiteX16" fmla="*/ 344277 w 344359"/>
                <a:gd name="connsiteY16" fmla="*/ 1530 h 4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4359" h="429662">
                  <a:moveTo>
                    <a:pt x="344277" y="1530"/>
                  </a:moveTo>
                  <a:cubicBezTo>
                    <a:pt x="347030" y="9481"/>
                    <a:pt x="279754" y="39144"/>
                    <a:pt x="221956" y="80734"/>
                  </a:cubicBezTo>
                  <a:cubicBezTo>
                    <a:pt x="195940" y="99022"/>
                    <a:pt x="171950" y="120038"/>
                    <a:pt x="150398" y="143423"/>
                  </a:cubicBezTo>
                  <a:cubicBezTo>
                    <a:pt x="141530" y="152291"/>
                    <a:pt x="135414" y="161159"/>
                    <a:pt x="130522" y="166664"/>
                  </a:cubicBezTo>
                  <a:lnTo>
                    <a:pt x="123489" y="175838"/>
                  </a:lnTo>
                  <a:lnTo>
                    <a:pt x="116148" y="184706"/>
                  </a:lnTo>
                  <a:cubicBezTo>
                    <a:pt x="111562" y="190822"/>
                    <a:pt x="104223" y="198467"/>
                    <a:pt x="97189" y="209170"/>
                  </a:cubicBezTo>
                  <a:cubicBezTo>
                    <a:pt x="79095" y="235100"/>
                    <a:pt x="64014" y="263006"/>
                    <a:pt x="52236" y="292349"/>
                  </a:cubicBezTo>
                  <a:cubicBezTo>
                    <a:pt x="25020" y="357485"/>
                    <a:pt x="15234" y="430571"/>
                    <a:pt x="6978" y="429653"/>
                  </a:cubicBezTo>
                  <a:cubicBezTo>
                    <a:pt x="-1279" y="428736"/>
                    <a:pt x="-5561" y="354732"/>
                    <a:pt x="13705" y="280117"/>
                  </a:cubicBezTo>
                  <a:cubicBezTo>
                    <a:pt x="22121" y="245535"/>
                    <a:pt x="35078" y="212219"/>
                    <a:pt x="52236" y="181037"/>
                  </a:cubicBezTo>
                  <a:cubicBezTo>
                    <a:pt x="57996" y="170506"/>
                    <a:pt x="64326" y="160298"/>
                    <a:pt x="71196" y="150457"/>
                  </a:cubicBezTo>
                  <a:cubicBezTo>
                    <a:pt x="75784" y="143423"/>
                    <a:pt x="78841" y="139447"/>
                    <a:pt x="78841" y="139447"/>
                  </a:cubicBezTo>
                  <a:lnTo>
                    <a:pt x="88015" y="129661"/>
                  </a:lnTo>
                  <a:cubicBezTo>
                    <a:pt x="96033" y="120965"/>
                    <a:pt x="104507" y="112696"/>
                    <a:pt x="113397" y="104892"/>
                  </a:cubicBezTo>
                  <a:cubicBezTo>
                    <a:pt x="140005" y="81603"/>
                    <a:pt x="169380" y="61677"/>
                    <a:pt x="200856" y="45566"/>
                  </a:cubicBezTo>
                  <a:cubicBezTo>
                    <a:pt x="269049" y="10399"/>
                    <a:pt x="341830" y="-5198"/>
                    <a:pt x="344277" y="1530"/>
                  </a:cubicBezTo>
                  <a:close/>
                </a:path>
              </a:pathLst>
            </a:custGeom>
            <a:solidFill>
              <a:srgbClr val="FFFFFF"/>
            </a:solidFill>
            <a:ln w="30569"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id="{3452FE52-9324-4031-A9B6-31CBB4FF68D2}"/>
                </a:ext>
              </a:extLst>
            </p:cNvPr>
            <p:cNvSpPr/>
            <p:nvPr/>
          </p:nvSpPr>
          <p:spPr>
            <a:xfrm>
              <a:off x="24273167" y="4427705"/>
              <a:ext cx="712492" cy="2357458"/>
            </a:xfrm>
            <a:custGeom>
              <a:avLst/>
              <a:gdLst>
                <a:gd name="connsiteX0" fmla="*/ 348648 w 624872"/>
                <a:gd name="connsiteY0" fmla="*/ 2064166 h 2064378"/>
                <a:gd name="connsiteX1" fmla="*/ 305835 w 624872"/>
                <a:gd name="connsiteY1" fmla="*/ 2036643 h 2064378"/>
                <a:gd name="connsiteX2" fmla="*/ 261493 w 624872"/>
                <a:gd name="connsiteY2" fmla="*/ 1998724 h 2064378"/>
                <a:gd name="connsiteX3" fmla="*/ 209506 w 624872"/>
                <a:gd name="connsiteY3" fmla="*/ 1943374 h 2064378"/>
                <a:gd name="connsiteX4" fmla="*/ 155379 w 624872"/>
                <a:gd name="connsiteY4" fmla="*/ 1871510 h 2064378"/>
                <a:gd name="connsiteX5" fmla="*/ 106451 w 624872"/>
                <a:gd name="connsiteY5" fmla="*/ 1783439 h 2064378"/>
                <a:gd name="connsiteX6" fmla="*/ 33976 w 624872"/>
                <a:gd name="connsiteY6" fmla="*/ 1577328 h 2064378"/>
                <a:gd name="connsiteX7" fmla="*/ 3396 w 624872"/>
                <a:gd name="connsiteY7" fmla="*/ 1170610 h 2064378"/>
                <a:gd name="connsiteX8" fmla="*/ 16853 w 624872"/>
                <a:gd name="connsiteY8" fmla="*/ 1036670 h 2064378"/>
                <a:gd name="connsiteX9" fmla="*/ 24192 w 624872"/>
                <a:gd name="connsiteY9" fmla="*/ 985907 h 2064378"/>
                <a:gd name="connsiteX10" fmla="*/ 34894 w 624872"/>
                <a:gd name="connsiteY10" fmla="*/ 935755 h 2064378"/>
                <a:gd name="connsiteX11" fmla="*/ 48350 w 624872"/>
                <a:gd name="connsiteY11" fmla="*/ 878570 h 2064378"/>
                <a:gd name="connsiteX12" fmla="*/ 68228 w 624872"/>
                <a:gd name="connsiteY12" fmla="*/ 805178 h 2064378"/>
                <a:gd name="connsiteX13" fmla="*/ 225410 w 624872"/>
                <a:gd name="connsiteY13" fmla="*/ 428735 h 2064378"/>
                <a:gd name="connsiteX14" fmla="*/ 473416 w 624872"/>
                <a:gd name="connsiteY14" fmla="*/ 106113 h 2064378"/>
                <a:gd name="connsiteX15" fmla="*/ 579528 w 624872"/>
                <a:gd name="connsiteY15" fmla="*/ 23853 h 2064378"/>
                <a:gd name="connsiteX16" fmla="*/ 624786 w 624872"/>
                <a:gd name="connsiteY16" fmla="*/ 0 h 2064378"/>
                <a:gd name="connsiteX17" fmla="*/ 489012 w 624872"/>
                <a:gd name="connsiteY17" fmla="*/ 122321 h 2064378"/>
                <a:gd name="connsiteX18" fmla="*/ 260883 w 624872"/>
                <a:gd name="connsiteY18" fmla="*/ 448000 h 2064378"/>
                <a:gd name="connsiteX19" fmla="*/ 118990 w 624872"/>
                <a:gd name="connsiteY19" fmla="*/ 819550 h 2064378"/>
                <a:gd name="connsiteX20" fmla="*/ 101255 w 624872"/>
                <a:gd name="connsiteY20" fmla="*/ 891414 h 2064378"/>
                <a:gd name="connsiteX21" fmla="*/ 89634 w 624872"/>
                <a:gd name="connsiteY21" fmla="*/ 947070 h 2064378"/>
                <a:gd name="connsiteX22" fmla="*/ 80765 w 624872"/>
                <a:gd name="connsiteY22" fmla="*/ 995998 h 2064378"/>
                <a:gd name="connsiteX23" fmla="*/ 72203 w 624872"/>
                <a:gd name="connsiteY23" fmla="*/ 1044927 h 2064378"/>
                <a:gd name="connsiteX24" fmla="*/ 55995 w 624872"/>
                <a:gd name="connsiteY24" fmla="*/ 1174587 h 2064378"/>
                <a:gd name="connsiteX25" fmla="*/ 74342 w 624872"/>
                <a:gd name="connsiteY25" fmla="*/ 1568766 h 2064378"/>
                <a:gd name="connsiteX26" fmla="*/ 135503 w 624872"/>
                <a:gd name="connsiteY26" fmla="*/ 1769984 h 2064378"/>
                <a:gd name="connsiteX27" fmla="*/ 178622 w 624872"/>
                <a:gd name="connsiteY27" fmla="*/ 1857138 h 2064378"/>
                <a:gd name="connsiteX28" fmla="*/ 226939 w 624872"/>
                <a:gd name="connsiteY28" fmla="*/ 1929613 h 2064378"/>
                <a:gd name="connsiteX29" fmla="*/ 348648 w 624872"/>
                <a:gd name="connsiteY29" fmla="*/ 2064166 h 206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24872" h="2064378">
                  <a:moveTo>
                    <a:pt x="348648" y="2064166"/>
                  </a:moveTo>
                  <a:cubicBezTo>
                    <a:pt x="348648" y="2066001"/>
                    <a:pt x="332135" y="2055909"/>
                    <a:pt x="305835" y="2036643"/>
                  </a:cubicBezTo>
                  <a:cubicBezTo>
                    <a:pt x="290190" y="2025050"/>
                    <a:pt x="275374" y="2012380"/>
                    <a:pt x="261493" y="1998724"/>
                  </a:cubicBezTo>
                  <a:cubicBezTo>
                    <a:pt x="242826" y="1981578"/>
                    <a:pt x="225450" y="1963078"/>
                    <a:pt x="209506" y="1943374"/>
                  </a:cubicBezTo>
                  <a:cubicBezTo>
                    <a:pt x="190058" y="1920511"/>
                    <a:pt x="171983" y="1896514"/>
                    <a:pt x="155379" y="1871510"/>
                  </a:cubicBezTo>
                  <a:cubicBezTo>
                    <a:pt x="137354" y="1843139"/>
                    <a:pt x="121017" y="1813730"/>
                    <a:pt x="106451" y="1783439"/>
                  </a:cubicBezTo>
                  <a:cubicBezTo>
                    <a:pt x="74266" y="1717827"/>
                    <a:pt x="49938" y="1648645"/>
                    <a:pt x="33976" y="1577328"/>
                  </a:cubicBezTo>
                  <a:cubicBezTo>
                    <a:pt x="4245" y="1443936"/>
                    <a:pt x="-6054" y="1306948"/>
                    <a:pt x="3396" y="1170610"/>
                  </a:cubicBezTo>
                  <a:cubicBezTo>
                    <a:pt x="7067" y="1114955"/>
                    <a:pt x="11959" y="1068779"/>
                    <a:pt x="16853" y="1036670"/>
                  </a:cubicBezTo>
                  <a:cubicBezTo>
                    <a:pt x="21745" y="1004560"/>
                    <a:pt x="24192" y="985907"/>
                    <a:pt x="24192" y="985907"/>
                  </a:cubicBezTo>
                  <a:cubicBezTo>
                    <a:pt x="24192" y="985907"/>
                    <a:pt x="28167" y="967864"/>
                    <a:pt x="34894" y="935755"/>
                  </a:cubicBezTo>
                  <a:cubicBezTo>
                    <a:pt x="37647" y="919854"/>
                    <a:pt x="42539" y="900588"/>
                    <a:pt x="48350" y="878570"/>
                  </a:cubicBezTo>
                  <a:cubicBezTo>
                    <a:pt x="54160" y="856552"/>
                    <a:pt x="59970" y="831782"/>
                    <a:pt x="68228" y="805178"/>
                  </a:cubicBezTo>
                  <a:cubicBezTo>
                    <a:pt x="106393" y="674219"/>
                    <a:pt x="159117" y="547950"/>
                    <a:pt x="225410" y="428735"/>
                  </a:cubicBezTo>
                  <a:cubicBezTo>
                    <a:pt x="290496" y="308755"/>
                    <a:pt x="374205" y="199861"/>
                    <a:pt x="473416" y="106113"/>
                  </a:cubicBezTo>
                  <a:cubicBezTo>
                    <a:pt x="506361" y="75698"/>
                    <a:pt x="541863" y="48176"/>
                    <a:pt x="579528" y="23853"/>
                  </a:cubicBezTo>
                  <a:cubicBezTo>
                    <a:pt x="593392" y="13771"/>
                    <a:pt x="608634" y="5738"/>
                    <a:pt x="624786" y="0"/>
                  </a:cubicBezTo>
                  <a:cubicBezTo>
                    <a:pt x="627539" y="4587"/>
                    <a:pt x="563628" y="43730"/>
                    <a:pt x="489012" y="122321"/>
                  </a:cubicBezTo>
                  <a:cubicBezTo>
                    <a:pt x="397519" y="219195"/>
                    <a:pt x="320664" y="328913"/>
                    <a:pt x="260883" y="448000"/>
                  </a:cubicBezTo>
                  <a:cubicBezTo>
                    <a:pt x="200372" y="566392"/>
                    <a:pt x="152799" y="690961"/>
                    <a:pt x="118990" y="819550"/>
                  </a:cubicBezTo>
                  <a:cubicBezTo>
                    <a:pt x="111345" y="845543"/>
                    <a:pt x="106147" y="869702"/>
                    <a:pt x="101255" y="891414"/>
                  </a:cubicBezTo>
                  <a:cubicBezTo>
                    <a:pt x="96361" y="913126"/>
                    <a:pt x="92079" y="931474"/>
                    <a:pt x="89634" y="947070"/>
                  </a:cubicBezTo>
                  <a:cubicBezTo>
                    <a:pt x="83824" y="977650"/>
                    <a:pt x="80765" y="995998"/>
                    <a:pt x="80765" y="995998"/>
                  </a:cubicBezTo>
                  <a:cubicBezTo>
                    <a:pt x="80765" y="995998"/>
                    <a:pt x="77401" y="1013735"/>
                    <a:pt x="72203" y="1044927"/>
                  </a:cubicBezTo>
                  <a:cubicBezTo>
                    <a:pt x="67003" y="1076119"/>
                    <a:pt x="60889" y="1120765"/>
                    <a:pt x="55995" y="1174587"/>
                  </a:cubicBezTo>
                  <a:cubicBezTo>
                    <a:pt x="43560" y="1306189"/>
                    <a:pt x="49736" y="1438888"/>
                    <a:pt x="74342" y="1568766"/>
                  </a:cubicBezTo>
                  <a:cubicBezTo>
                    <a:pt x="87139" y="1637915"/>
                    <a:pt x="107653" y="1705410"/>
                    <a:pt x="135503" y="1769984"/>
                  </a:cubicBezTo>
                  <a:cubicBezTo>
                    <a:pt x="147735" y="1800564"/>
                    <a:pt x="166085" y="1829309"/>
                    <a:pt x="178622" y="1857138"/>
                  </a:cubicBezTo>
                  <a:cubicBezTo>
                    <a:pt x="191159" y="1884966"/>
                    <a:pt x="209202" y="1908818"/>
                    <a:pt x="226939" y="1929613"/>
                  </a:cubicBezTo>
                  <a:cubicBezTo>
                    <a:pt x="291463" y="2016461"/>
                    <a:pt x="352623" y="2059885"/>
                    <a:pt x="348648" y="2064166"/>
                  </a:cubicBezTo>
                  <a:close/>
                </a:path>
              </a:pathLst>
            </a:custGeom>
            <a:solidFill>
              <a:srgbClr val="FFFFFF"/>
            </a:solidFill>
            <a:ln w="30569"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id="{BD33CB87-8EA4-42D6-811F-3FC1A4984C94}"/>
                </a:ext>
              </a:extLst>
            </p:cNvPr>
            <p:cNvSpPr/>
            <p:nvPr/>
          </p:nvSpPr>
          <p:spPr>
            <a:xfrm>
              <a:off x="22507606" y="6330077"/>
              <a:ext cx="1815461" cy="2602528"/>
            </a:xfrm>
            <a:custGeom>
              <a:avLst/>
              <a:gdLst>
                <a:gd name="connsiteX0" fmla="*/ 154012 w 1592201"/>
                <a:gd name="connsiteY0" fmla="*/ 2278982 h 2278981"/>
                <a:gd name="connsiteX1" fmla="*/ 119763 w 1592201"/>
                <a:gd name="connsiteY1" fmla="*/ 2217822 h 2278981"/>
                <a:gd name="connsiteX2" fmla="*/ 102944 w 1592201"/>
                <a:gd name="connsiteY2" fmla="*/ 2185101 h 2278981"/>
                <a:gd name="connsiteX3" fmla="*/ 87654 w 1592201"/>
                <a:gd name="connsiteY3" fmla="*/ 2145041 h 2278981"/>
                <a:gd name="connsiteX4" fmla="*/ 54627 w 1592201"/>
                <a:gd name="connsiteY4" fmla="*/ 2046879 h 2278981"/>
                <a:gd name="connsiteX5" fmla="*/ 5087 w 1592201"/>
                <a:gd name="connsiteY5" fmla="*/ 1495211 h 2278981"/>
                <a:gd name="connsiteX6" fmla="*/ 114871 w 1592201"/>
                <a:gd name="connsiteY6" fmla="*/ 949660 h 2278981"/>
                <a:gd name="connsiteX7" fmla="*/ 150955 w 1592201"/>
                <a:gd name="connsiteY7" fmla="*/ 852109 h 2278981"/>
                <a:gd name="connsiteX8" fmla="*/ 181535 w 1592201"/>
                <a:gd name="connsiteY8" fmla="*/ 778105 h 2278981"/>
                <a:gd name="connsiteX9" fmla="*/ 212116 w 1592201"/>
                <a:gd name="connsiteY9" fmla="*/ 714498 h 2278981"/>
                <a:gd name="connsiteX10" fmla="*/ 220679 w 1592201"/>
                <a:gd name="connsiteY10" fmla="*/ 698291 h 2278981"/>
                <a:gd name="connsiteX11" fmla="*/ 246671 w 1592201"/>
                <a:gd name="connsiteY11" fmla="*/ 653031 h 2278981"/>
                <a:gd name="connsiteX12" fmla="*/ 288872 w 1592201"/>
                <a:gd name="connsiteY12" fmla="*/ 583920 h 2278981"/>
                <a:gd name="connsiteX13" fmla="*/ 316699 w 1592201"/>
                <a:gd name="connsiteY13" fmla="*/ 542637 h 2278981"/>
                <a:gd name="connsiteX14" fmla="*/ 331990 w 1592201"/>
                <a:gd name="connsiteY14" fmla="*/ 520313 h 2278981"/>
                <a:gd name="connsiteX15" fmla="*/ 350337 w 1592201"/>
                <a:gd name="connsiteY15" fmla="*/ 498296 h 2278981"/>
                <a:gd name="connsiteX16" fmla="*/ 804453 w 1592201"/>
                <a:gd name="connsiteY16" fmla="*/ 171699 h 2278981"/>
                <a:gd name="connsiteX17" fmla="*/ 1087014 w 1592201"/>
                <a:gd name="connsiteY17" fmla="*/ 76289 h 2278981"/>
                <a:gd name="connsiteX18" fmla="*/ 1341137 w 1592201"/>
                <a:gd name="connsiteY18" fmla="*/ 24608 h 2278981"/>
                <a:gd name="connsiteX19" fmla="*/ 1522784 w 1592201"/>
                <a:gd name="connsiteY19" fmla="*/ 3201 h 2278981"/>
                <a:gd name="connsiteX20" fmla="*/ 1592202 w 1592201"/>
                <a:gd name="connsiteY20" fmla="*/ 755 h 2278981"/>
                <a:gd name="connsiteX21" fmla="*/ 1524008 w 1592201"/>
                <a:gd name="connsiteY21" fmla="*/ 14822 h 2278981"/>
                <a:gd name="connsiteX22" fmla="*/ 1344807 w 1592201"/>
                <a:gd name="connsiteY22" fmla="*/ 46931 h 2278981"/>
                <a:gd name="connsiteX23" fmla="*/ 1095577 w 1592201"/>
                <a:gd name="connsiteY23" fmla="*/ 108091 h 2278981"/>
                <a:gd name="connsiteX24" fmla="*/ 820355 w 1592201"/>
                <a:gd name="connsiteY24" fmla="*/ 209312 h 2278981"/>
                <a:gd name="connsiteX25" fmla="*/ 392232 w 1592201"/>
                <a:gd name="connsiteY25" fmla="*/ 531934 h 2278981"/>
                <a:gd name="connsiteX26" fmla="*/ 375413 w 1592201"/>
                <a:gd name="connsiteY26" fmla="*/ 552728 h 2278981"/>
                <a:gd name="connsiteX27" fmla="*/ 361347 w 1592201"/>
                <a:gd name="connsiteY27" fmla="*/ 574440 h 2278981"/>
                <a:gd name="connsiteX28" fmla="*/ 335353 w 1592201"/>
                <a:gd name="connsiteY28" fmla="*/ 614500 h 2278981"/>
                <a:gd name="connsiteX29" fmla="*/ 295905 w 1592201"/>
                <a:gd name="connsiteY29" fmla="*/ 681471 h 2278981"/>
                <a:gd name="connsiteX30" fmla="*/ 271746 w 1592201"/>
                <a:gd name="connsiteY30" fmla="*/ 725200 h 2278981"/>
                <a:gd name="connsiteX31" fmla="*/ 263794 w 1592201"/>
                <a:gd name="connsiteY31" fmla="*/ 741102 h 2278981"/>
                <a:gd name="connsiteX32" fmla="*/ 233216 w 1592201"/>
                <a:gd name="connsiteY32" fmla="*/ 802263 h 2278981"/>
                <a:gd name="connsiteX33" fmla="*/ 202636 w 1592201"/>
                <a:gd name="connsiteY33" fmla="*/ 873515 h 2278981"/>
                <a:gd name="connsiteX34" fmla="*/ 165633 w 1592201"/>
                <a:gd name="connsiteY34" fmla="*/ 967702 h 2278981"/>
                <a:gd name="connsiteX35" fmla="*/ 46675 w 1592201"/>
                <a:gd name="connsiteY35" fmla="*/ 1499187 h 2278981"/>
                <a:gd name="connsiteX36" fmla="*/ 77256 w 1592201"/>
                <a:gd name="connsiteY36" fmla="*/ 2042597 h 2278981"/>
                <a:gd name="connsiteX37" fmla="*/ 154012 w 1592201"/>
                <a:gd name="connsiteY37" fmla="*/ 2278982 h 227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92201" h="2278981">
                  <a:moveTo>
                    <a:pt x="154012" y="2278982"/>
                  </a:moveTo>
                  <a:cubicBezTo>
                    <a:pt x="140320" y="2259955"/>
                    <a:pt x="128830" y="2239437"/>
                    <a:pt x="119763" y="2217822"/>
                  </a:cubicBezTo>
                  <a:cubicBezTo>
                    <a:pt x="114565" y="2208037"/>
                    <a:pt x="109060" y="2197027"/>
                    <a:pt x="102944" y="2185101"/>
                  </a:cubicBezTo>
                  <a:lnTo>
                    <a:pt x="87654" y="2145041"/>
                  </a:lnTo>
                  <a:cubicBezTo>
                    <a:pt x="74488" y="2113087"/>
                    <a:pt x="63455" y="2080294"/>
                    <a:pt x="54627" y="2046879"/>
                  </a:cubicBezTo>
                  <a:cubicBezTo>
                    <a:pt x="7274" y="1867073"/>
                    <a:pt x="-9472" y="1680578"/>
                    <a:pt x="5087" y="1495211"/>
                  </a:cubicBezTo>
                  <a:cubicBezTo>
                    <a:pt x="18441" y="1309447"/>
                    <a:pt x="55330" y="1126130"/>
                    <a:pt x="114871" y="949660"/>
                  </a:cubicBezTo>
                  <a:cubicBezTo>
                    <a:pt x="125879" y="912963"/>
                    <a:pt x="139945" y="880854"/>
                    <a:pt x="150955" y="852109"/>
                  </a:cubicBezTo>
                  <a:cubicBezTo>
                    <a:pt x="159875" y="826933"/>
                    <a:pt x="170081" y="802233"/>
                    <a:pt x="181535" y="778105"/>
                  </a:cubicBezTo>
                  <a:lnTo>
                    <a:pt x="212116" y="714498"/>
                  </a:lnTo>
                  <a:cubicBezTo>
                    <a:pt x="214566" y="708892"/>
                    <a:pt x="217428" y="703475"/>
                    <a:pt x="220679" y="698291"/>
                  </a:cubicBezTo>
                  <a:cubicBezTo>
                    <a:pt x="226487" y="687587"/>
                    <a:pt x="235357" y="672297"/>
                    <a:pt x="246671" y="653031"/>
                  </a:cubicBezTo>
                  <a:cubicBezTo>
                    <a:pt x="259473" y="629246"/>
                    <a:pt x="273562" y="606174"/>
                    <a:pt x="288872" y="583920"/>
                  </a:cubicBezTo>
                  <a:lnTo>
                    <a:pt x="316699" y="542637"/>
                  </a:lnTo>
                  <a:lnTo>
                    <a:pt x="331990" y="520313"/>
                  </a:lnTo>
                  <a:lnTo>
                    <a:pt x="350337" y="498296"/>
                  </a:lnTo>
                  <a:cubicBezTo>
                    <a:pt x="473018" y="354251"/>
                    <a:pt x="628859" y="242171"/>
                    <a:pt x="804453" y="171699"/>
                  </a:cubicBezTo>
                  <a:cubicBezTo>
                    <a:pt x="896216" y="133122"/>
                    <a:pt x="990650" y="101235"/>
                    <a:pt x="1087014" y="76289"/>
                  </a:cubicBezTo>
                  <a:cubicBezTo>
                    <a:pt x="1178756" y="52741"/>
                    <a:pt x="1266215" y="36839"/>
                    <a:pt x="1341137" y="24608"/>
                  </a:cubicBezTo>
                  <a:cubicBezTo>
                    <a:pt x="1416059" y="12376"/>
                    <a:pt x="1478748" y="6871"/>
                    <a:pt x="1522784" y="3201"/>
                  </a:cubicBezTo>
                  <a:cubicBezTo>
                    <a:pt x="1545781" y="34"/>
                    <a:pt x="1569039" y="-786"/>
                    <a:pt x="1592202" y="755"/>
                  </a:cubicBezTo>
                  <a:cubicBezTo>
                    <a:pt x="1570054" y="7926"/>
                    <a:pt x="1547186" y="12643"/>
                    <a:pt x="1524008" y="14822"/>
                  </a:cubicBezTo>
                  <a:cubicBezTo>
                    <a:pt x="1480583" y="21855"/>
                    <a:pt x="1418810" y="32558"/>
                    <a:pt x="1344807" y="46931"/>
                  </a:cubicBezTo>
                  <a:cubicBezTo>
                    <a:pt x="1270803" y="61304"/>
                    <a:pt x="1185483" y="81181"/>
                    <a:pt x="1095577" y="108091"/>
                  </a:cubicBezTo>
                  <a:cubicBezTo>
                    <a:pt x="1001597" y="135401"/>
                    <a:pt x="909634" y="169223"/>
                    <a:pt x="820355" y="209312"/>
                  </a:cubicBezTo>
                  <a:cubicBezTo>
                    <a:pt x="653900" y="281067"/>
                    <a:pt x="507085" y="391703"/>
                    <a:pt x="392232" y="531934"/>
                  </a:cubicBezTo>
                  <a:lnTo>
                    <a:pt x="375413" y="552728"/>
                  </a:lnTo>
                  <a:lnTo>
                    <a:pt x="361347" y="574440"/>
                  </a:lnTo>
                  <a:cubicBezTo>
                    <a:pt x="352172" y="588507"/>
                    <a:pt x="343304" y="601656"/>
                    <a:pt x="335353" y="614500"/>
                  </a:cubicBezTo>
                  <a:cubicBezTo>
                    <a:pt x="321091" y="636149"/>
                    <a:pt x="307925" y="658501"/>
                    <a:pt x="295905" y="681471"/>
                  </a:cubicBezTo>
                  <a:lnTo>
                    <a:pt x="271746" y="725200"/>
                  </a:lnTo>
                  <a:cubicBezTo>
                    <a:pt x="268696" y="730292"/>
                    <a:pt x="266038" y="735608"/>
                    <a:pt x="263794" y="741102"/>
                  </a:cubicBezTo>
                  <a:lnTo>
                    <a:pt x="233216" y="802263"/>
                  </a:lnTo>
                  <a:cubicBezTo>
                    <a:pt x="223124" y="821529"/>
                    <a:pt x="212726" y="845381"/>
                    <a:pt x="202636" y="873515"/>
                  </a:cubicBezTo>
                  <a:cubicBezTo>
                    <a:pt x="192544" y="901649"/>
                    <a:pt x="176948" y="932229"/>
                    <a:pt x="165633" y="967702"/>
                  </a:cubicBezTo>
                  <a:cubicBezTo>
                    <a:pt x="104336" y="1139316"/>
                    <a:pt x="64384" y="1317817"/>
                    <a:pt x="46675" y="1499187"/>
                  </a:cubicBezTo>
                  <a:cubicBezTo>
                    <a:pt x="27867" y="1680796"/>
                    <a:pt x="38190" y="1864245"/>
                    <a:pt x="77256" y="2042597"/>
                  </a:cubicBezTo>
                  <a:cubicBezTo>
                    <a:pt x="110895" y="2187547"/>
                    <a:pt x="159517" y="2276536"/>
                    <a:pt x="154012" y="2278982"/>
                  </a:cubicBezTo>
                  <a:close/>
                </a:path>
              </a:pathLst>
            </a:custGeom>
            <a:solidFill>
              <a:srgbClr val="FFFFFF"/>
            </a:solidFill>
            <a:ln w="30569" cap="flat">
              <a:noFill/>
              <a:prstDash val="solid"/>
              <a:miter/>
            </a:ln>
          </p:spPr>
          <p:txBody>
            <a:bodyPr rtlCol="0" anchor="ctr"/>
            <a:lstStyle/>
            <a:p>
              <a:endParaRPr lang="en-US"/>
            </a:p>
          </p:txBody>
        </p:sp>
        <p:grpSp>
          <p:nvGrpSpPr>
            <p:cNvPr id="501" name="Graphic 2">
              <a:extLst>
                <a:ext uri="{FF2B5EF4-FFF2-40B4-BE49-F238E27FC236}">
                  <a16:creationId xmlns:a16="http://schemas.microsoft.com/office/drawing/2014/main" id="{03AA3E46-0DC0-42F2-983F-919DA82D1C96}"/>
                </a:ext>
              </a:extLst>
            </p:cNvPr>
            <p:cNvGrpSpPr/>
            <p:nvPr/>
          </p:nvGrpSpPr>
          <p:grpSpPr>
            <a:xfrm>
              <a:off x="23293319" y="6685716"/>
              <a:ext cx="1429466" cy="3559945"/>
              <a:chOff x="20579046" y="6353097"/>
              <a:chExt cx="1253675" cy="3117371"/>
            </a:xfrm>
          </p:grpSpPr>
          <p:sp>
            <p:nvSpPr>
              <p:cNvPr id="502" name="Freeform: Shape 501">
                <a:extLst>
                  <a:ext uri="{FF2B5EF4-FFF2-40B4-BE49-F238E27FC236}">
                    <a16:creationId xmlns:a16="http://schemas.microsoft.com/office/drawing/2014/main" id="{DFE09826-2B78-491D-ABB1-509B4363FABF}"/>
                  </a:ext>
                </a:extLst>
              </p:cNvPr>
              <p:cNvSpPr/>
              <p:nvPr/>
            </p:nvSpPr>
            <p:spPr>
              <a:xfrm>
                <a:off x="20579046" y="6469336"/>
                <a:ext cx="1160783" cy="3001133"/>
              </a:xfrm>
              <a:custGeom>
                <a:avLst/>
                <a:gdLst>
                  <a:gd name="connsiteX0" fmla="*/ 1129099 w 1160783"/>
                  <a:gd name="connsiteY0" fmla="*/ 2284639 h 3001133"/>
                  <a:gd name="connsiteX1" fmla="*/ 1136133 w 1160783"/>
                  <a:gd name="connsiteY1" fmla="*/ 2244579 h 3001133"/>
                  <a:gd name="connsiteX2" fmla="*/ 1139497 w 1160783"/>
                  <a:gd name="connsiteY2" fmla="*/ 2219809 h 3001133"/>
                  <a:gd name="connsiteX3" fmla="*/ 1145307 w 1160783"/>
                  <a:gd name="connsiteY3" fmla="*/ 2177608 h 3001133"/>
                  <a:gd name="connsiteX4" fmla="*/ 1147754 w 1160783"/>
                  <a:gd name="connsiteY4" fmla="*/ 2153755 h 3001133"/>
                  <a:gd name="connsiteX5" fmla="*/ 1152340 w 1160783"/>
                  <a:gd name="connsiteY5" fmla="*/ 2109108 h 3001133"/>
                  <a:gd name="connsiteX6" fmla="*/ 1154175 w 1160783"/>
                  <a:gd name="connsiteY6" fmla="*/ 2087090 h 3001133"/>
                  <a:gd name="connsiteX7" fmla="*/ 1157538 w 1160783"/>
                  <a:gd name="connsiteY7" fmla="*/ 2039385 h 3001133"/>
                  <a:gd name="connsiteX8" fmla="*/ 1157538 w 1160783"/>
                  <a:gd name="connsiteY8" fmla="*/ 2020425 h 3001133"/>
                  <a:gd name="connsiteX9" fmla="*/ 1159985 w 1160783"/>
                  <a:gd name="connsiteY9" fmla="*/ 1968745 h 3001133"/>
                  <a:gd name="connsiteX10" fmla="*/ 1159985 w 1160783"/>
                  <a:gd name="connsiteY10" fmla="*/ 1955901 h 3001133"/>
                  <a:gd name="connsiteX11" fmla="*/ 1145307 w 1160783"/>
                  <a:gd name="connsiteY11" fmla="*/ 1551936 h 3001133"/>
                  <a:gd name="connsiteX12" fmla="*/ 1145307 w 1160783"/>
                  <a:gd name="connsiteY12" fmla="*/ 1541539 h 3001133"/>
                  <a:gd name="connsiteX13" fmla="*/ 1139803 w 1160783"/>
                  <a:gd name="connsiteY13" fmla="*/ 1486189 h 3001133"/>
                  <a:gd name="connsiteX14" fmla="*/ 1139803 w 1160783"/>
                  <a:gd name="connsiteY14" fmla="*/ 1469981 h 3001133"/>
                  <a:gd name="connsiteX15" fmla="*/ 1133993 w 1160783"/>
                  <a:gd name="connsiteY15" fmla="*/ 1418606 h 3001133"/>
                  <a:gd name="connsiteX16" fmla="*/ 1131546 w 1160783"/>
                  <a:gd name="connsiteY16" fmla="*/ 1399035 h 3001133"/>
                  <a:gd name="connsiteX17" fmla="*/ 1125429 w 1160783"/>
                  <a:gd name="connsiteY17" fmla="*/ 1350413 h 3001133"/>
                  <a:gd name="connsiteX18" fmla="*/ 1122678 w 1160783"/>
                  <a:gd name="connsiteY18" fmla="*/ 1329006 h 3001133"/>
                  <a:gd name="connsiteX19" fmla="*/ 1115949 w 1160783"/>
                  <a:gd name="connsiteY19" fmla="*/ 1282525 h 3001133"/>
                  <a:gd name="connsiteX20" fmla="*/ 1112892 w 1160783"/>
                  <a:gd name="connsiteY20" fmla="*/ 1259895 h 3001133"/>
                  <a:gd name="connsiteX21" fmla="*/ 1106164 w 1160783"/>
                  <a:gd name="connsiteY21" fmla="*/ 1215859 h 3001133"/>
                  <a:gd name="connsiteX22" fmla="*/ 1102494 w 1160783"/>
                  <a:gd name="connsiteY22" fmla="*/ 1192619 h 3001133"/>
                  <a:gd name="connsiteX23" fmla="*/ 1095461 w 1160783"/>
                  <a:gd name="connsiteY23" fmla="*/ 1150112 h 3001133"/>
                  <a:gd name="connsiteX24" fmla="*/ 1091486 w 1160783"/>
                  <a:gd name="connsiteY24" fmla="*/ 1126565 h 3001133"/>
                  <a:gd name="connsiteX25" fmla="*/ 1084147 w 1160783"/>
                  <a:gd name="connsiteY25" fmla="*/ 1086199 h 3001133"/>
                  <a:gd name="connsiteX26" fmla="*/ 1079865 w 1160783"/>
                  <a:gd name="connsiteY26" fmla="*/ 1062347 h 3001133"/>
                  <a:gd name="connsiteX27" fmla="*/ 1072832 w 1160783"/>
                  <a:gd name="connsiteY27" fmla="*/ 1024121 h 3001133"/>
                  <a:gd name="connsiteX28" fmla="*/ 1068244 w 1160783"/>
                  <a:gd name="connsiteY28" fmla="*/ 999963 h 3001133"/>
                  <a:gd name="connsiteX29" fmla="*/ 1061212 w 1160783"/>
                  <a:gd name="connsiteY29" fmla="*/ 964184 h 3001133"/>
                  <a:gd name="connsiteX30" fmla="*/ 1056318 w 1160783"/>
                  <a:gd name="connsiteY30" fmla="*/ 939719 h 3001133"/>
                  <a:gd name="connsiteX31" fmla="*/ 1049591 w 1160783"/>
                  <a:gd name="connsiteY31" fmla="*/ 906387 h 3001133"/>
                  <a:gd name="connsiteX32" fmla="*/ 1044393 w 1160783"/>
                  <a:gd name="connsiteY32" fmla="*/ 882229 h 3001133"/>
                  <a:gd name="connsiteX33" fmla="*/ 1037664 w 1160783"/>
                  <a:gd name="connsiteY33" fmla="*/ 851649 h 3001133"/>
                  <a:gd name="connsiteX34" fmla="*/ 1032466 w 1160783"/>
                  <a:gd name="connsiteY34" fmla="*/ 828408 h 3001133"/>
                  <a:gd name="connsiteX35" fmla="*/ 1032466 w 1160783"/>
                  <a:gd name="connsiteY35" fmla="*/ 821986 h 3001133"/>
                  <a:gd name="connsiteX36" fmla="*/ 1037054 w 1160783"/>
                  <a:gd name="connsiteY36" fmla="*/ 832995 h 3001133"/>
                  <a:gd name="connsiteX37" fmla="*/ 1045003 w 1160783"/>
                  <a:gd name="connsiteY37" fmla="*/ 853484 h 3001133"/>
                  <a:gd name="connsiteX38" fmla="*/ 1041027 w 1160783"/>
                  <a:gd name="connsiteY38" fmla="*/ 836359 h 3001133"/>
                  <a:gd name="connsiteX39" fmla="*/ 1010447 w 1160783"/>
                  <a:gd name="connsiteY39" fmla="*/ 662663 h 3001133"/>
                  <a:gd name="connsiteX40" fmla="*/ 1010447 w 1160783"/>
                  <a:gd name="connsiteY40" fmla="*/ 659604 h 3001133"/>
                  <a:gd name="connsiteX41" fmla="*/ 1010447 w 1160783"/>
                  <a:gd name="connsiteY41" fmla="*/ 653183 h 3001133"/>
                  <a:gd name="connsiteX42" fmla="*/ 1010447 w 1160783"/>
                  <a:gd name="connsiteY42" fmla="*/ 649513 h 3001133"/>
                  <a:gd name="connsiteX43" fmla="*/ 1010447 w 1160783"/>
                  <a:gd name="connsiteY43" fmla="*/ 644620 h 3001133"/>
                  <a:gd name="connsiteX44" fmla="*/ 1010447 w 1160783"/>
                  <a:gd name="connsiteY44" fmla="*/ 641868 h 3001133"/>
                  <a:gd name="connsiteX45" fmla="*/ 1010447 w 1160783"/>
                  <a:gd name="connsiteY45" fmla="*/ 636364 h 3001133"/>
                  <a:gd name="connsiteX46" fmla="*/ 1001580 w 1160783"/>
                  <a:gd name="connsiteY46" fmla="*/ 605784 h 3001133"/>
                  <a:gd name="connsiteX47" fmla="*/ 999439 w 1160783"/>
                  <a:gd name="connsiteY47" fmla="*/ 598750 h 3001133"/>
                  <a:gd name="connsiteX48" fmla="*/ 989043 w 1160783"/>
                  <a:gd name="connsiteY48" fmla="*/ 568170 h 3001133"/>
                  <a:gd name="connsiteX49" fmla="*/ 989043 w 1160783"/>
                  <a:gd name="connsiteY49" fmla="*/ 568170 h 3001133"/>
                  <a:gd name="connsiteX50" fmla="*/ 977116 w 1160783"/>
                  <a:gd name="connsiteY50" fmla="*/ 540648 h 3001133"/>
                  <a:gd name="connsiteX51" fmla="*/ 974363 w 1160783"/>
                  <a:gd name="connsiteY51" fmla="*/ 534226 h 3001133"/>
                  <a:gd name="connsiteX52" fmla="*/ 963354 w 1160783"/>
                  <a:gd name="connsiteY52" fmla="*/ 512514 h 3001133"/>
                  <a:gd name="connsiteX53" fmla="*/ 963354 w 1160783"/>
                  <a:gd name="connsiteY53" fmla="*/ 510068 h 3001133"/>
                  <a:gd name="connsiteX54" fmla="*/ 961214 w 1160783"/>
                  <a:gd name="connsiteY54" fmla="*/ 502729 h 3001133"/>
                  <a:gd name="connsiteX55" fmla="*/ 956322 w 1160783"/>
                  <a:gd name="connsiteY55" fmla="*/ 484992 h 3001133"/>
                  <a:gd name="connsiteX56" fmla="*/ 950511 w 1160783"/>
                  <a:gd name="connsiteY56" fmla="*/ 466338 h 3001133"/>
                  <a:gd name="connsiteX57" fmla="*/ 947758 w 1160783"/>
                  <a:gd name="connsiteY57" fmla="*/ 458693 h 3001133"/>
                  <a:gd name="connsiteX58" fmla="*/ 943783 w 1160783"/>
                  <a:gd name="connsiteY58" fmla="*/ 446766 h 3001133"/>
                  <a:gd name="connsiteX59" fmla="*/ 940419 w 1160783"/>
                  <a:gd name="connsiteY59" fmla="*/ 437898 h 3001133"/>
                  <a:gd name="connsiteX60" fmla="*/ 936444 w 1160783"/>
                  <a:gd name="connsiteY60" fmla="*/ 426583 h 3001133"/>
                  <a:gd name="connsiteX61" fmla="*/ 932468 w 1160783"/>
                  <a:gd name="connsiteY61" fmla="*/ 416798 h 3001133"/>
                  <a:gd name="connsiteX62" fmla="*/ 928186 w 1160783"/>
                  <a:gd name="connsiteY62" fmla="*/ 406095 h 3001133"/>
                  <a:gd name="connsiteX63" fmla="*/ 923600 w 1160783"/>
                  <a:gd name="connsiteY63" fmla="*/ 395392 h 3001133"/>
                  <a:gd name="connsiteX64" fmla="*/ 919013 w 1160783"/>
                  <a:gd name="connsiteY64" fmla="*/ 384995 h 3001133"/>
                  <a:gd name="connsiteX65" fmla="*/ 913815 w 1160783"/>
                  <a:gd name="connsiteY65" fmla="*/ 373985 h 3001133"/>
                  <a:gd name="connsiteX66" fmla="*/ 909227 w 1160783"/>
                  <a:gd name="connsiteY66" fmla="*/ 363894 h 3001133"/>
                  <a:gd name="connsiteX67" fmla="*/ 903416 w 1160783"/>
                  <a:gd name="connsiteY67" fmla="*/ 352273 h 3001133"/>
                  <a:gd name="connsiteX68" fmla="*/ 898524 w 1160783"/>
                  <a:gd name="connsiteY68" fmla="*/ 342488 h 3001133"/>
                  <a:gd name="connsiteX69" fmla="*/ 892102 w 1160783"/>
                  <a:gd name="connsiteY69" fmla="*/ 330562 h 3001133"/>
                  <a:gd name="connsiteX70" fmla="*/ 887210 w 1160783"/>
                  <a:gd name="connsiteY70" fmla="*/ 321387 h 3001133"/>
                  <a:gd name="connsiteX71" fmla="*/ 879871 w 1160783"/>
                  <a:gd name="connsiteY71" fmla="*/ 308544 h 3001133"/>
                  <a:gd name="connsiteX72" fmla="*/ 879871 w 1160783"/>
                  <a:gd name="connsiteY72" fmla="*/ 308544 h 3001133"/>
                  <a:gd name="connsiteX73" fmla="*/ 859077 w 1160783"/>
                  <a:gd name="connsiteY73" fmla="*/ 275517 h 3001133"/>
                  <a:gd name="connsiteX74" fmla="*/ 854489 w 1160783"/>
                  <a:gd name="connsiteY74" fmla="*/ 268178 h 3001133"/>
                  <a:gd name="connsiteX75" fmla="*/ 845621 w 1160783"/>
                  <a:gd name="connsiteY75" fmla="*/ 255335 h 3001133"/>
                  <a:gd name="connsiteX76" fmla="*/ 839811 w 1160783"/>
                  <a:gd name="connsiteY76" fmla="*/ 247077 h 3001133"/>
                  <a:gd name="connsiteX77" fmla="*/ 830637 w 1160783"/>
                  <a:gd name="connsiteY77" fmla="*/ 234540 h 3001133"/>
                  <a:gd name="connsiteX78" fmla="*/ 824215 w 1160783"/>
                  <a:gd name="connsiteY78" fmla="*/ 226283 h 3001133"/>
                  <a:gd name="connsiteX79" fmla="*/ 814429 w 1160783"/>
                  <a:gd name="connsiteY79" fmla="*/ 214357 h 3001133"/>
                  <a:gd name="connsiteX80" fmla="*/ 807702 w 1160783"/>
                  <a:gd name="connsiteY80" fmla="*/ 206100 h 3001133"/>
                  <a:gd name="connsiteX81" fmla="*/ 797610 w 1160783"/>
                  <a:gd name="connsiteY81" fmla="*/ 194174 h 3001133"/>
                  <a:gd name="connsiteX82" fmla="*/ 790271 w 1160783"/>
                  <a:gd name="connsiteY82" fmla="*/ 186529 h 3001133"/>
                  <a:gd name="connsiteX83" fmla="*/ 779567 w 1160783"/>
                  <a:gd name="connsiteY83" fmla="*/ 174908 h 3001133"/>
                  <a:gd name="connsiteX84" fmla="*/ 772228 w 1160783"/>
                  <a:gd name="connsiteY84" fmla="*/ 167569 h 3001133"/>
                  <a:gd name="connsiteX85" fmla="*/ 760607 w 1160783"/>
                  <a:gd name="connsiteY85" fmla="*/ 156254 h 3001133"/>
                  <a:gd name="connsiteX86" fmla="*/ 753574 w 1160783"/>
                  <a:gd name="connsiteY86" fmla="*/ 149832 h 3001133"/>
                  <a:gd name="connsiteX87" fmla="*/ 740731 w 1160783"/>
                  <a:gd name="connsiteY87" fmla="*/ 138518 h 3001133"/>
                  <a:gd name="connsiteX88" fmla="*/ 735531 w 1160783"/>
                  <a:gd name="connsiteY88" fmla="*/ 134236 h 3001133"/>
                  <a:gd name="connsiteX89" fmla="*/ 713208 w 1160783"/>
                  <a:gd name="connsiteY89" fmla="*/ 116806 h 3001133"/>
                  <a:gd name="connsiteX90" fmla="*/ 237380 w 1160783"/>
                  <a:gd name="connsiteY90" fmla="*/ 37297 h 3001133"/>
                  <a:gd name="connsiteX91" fmla="*/ 70717 w 1160783"/>
                  <a:gd name="connsiteY91" fmla="*/ 700888 h 3001133"/>
                  <a:gd name="connsiteX92" fmla="*/ 162458 w 1160783"/>
                  <a:gd name="connsiteY92" fmla="*/ 887121 h 3001133"/>
                  <a:gd name="connsiteX93" fmla="*/ 162458 w 1160783"/>
                  <a:gd name="connsiteY93" fmla="*/ 884369 h 3001133"/>
                  <a:gd name="connsiteX94" fmla="*/ 170715 w 1160783"/>
                  <a:gd name="connsiteY94" fmla="*/ 895379 h 3001133"/>
                  <a:gd name="connsiteX95" fmla="*/ 170715 w 1160783"/>
                  <a:gd name="connsiteY95" fmla="*/ 895379 h 3001133"/>
                  <a:gd name="connsiteX96" fmla="*/ 172244 w 1160783"/>
                  <a:gd name="connsiteY96" fmla="*/ 897520 h 3001133"/>
                  <a:gd name="connsiteX97" fmla="*/ 184477 w 1160783"/>
                  <a:gd name="connsiteY97" fmla="*/ 912197 h 3001133"/>
                  <a:gd name="connsiteX98" fmla="*/ 197320 w 1160783"/>
                  <a:gd name="connsiteY98" fmla="*/ 953175 h 3001133"/>
                  <a:gd name="connsiteX99" fmla="*/ 197320 w 1160783"/>
                  <a:gd name="connsiteY99" fmla="*/ 953175 h 3001133"/>
                  <a:gd name="connsiteX100" fmla="*/ 207106 w 1160783"/>
                  <a:gd name="connsiteY100" fmla="*/ 1011583 h 3001133"/>
                  <a:gd name="connsiteX101" fmla="*/ 221171 w 1160783"/>
                  <a:gd name="connsiteY101" fmla="*/ 1103324 h 3001133"/>
                  <a:gd name="connsiteX102" fmla="*/ 233404 w 1160783"/>
                  <a:gd name="connsiteY102" fmla="*/ 1197205 h 3001133"/>
                  <a:gd name="connsiteX103" fmla="*/ 244413 w 1160783"/>
                  <a:gd name="connsiteY103" fmla="*/ 1291087 h 3001133"/>
                  <a:gd name="connsiteX104" fmla="*/ 253282 w 1160783"/>
                  <a:gd name="connsiteY104" fmla="*/ 1384968 h 3001133"/>
                  <a:gd name="connsiteX105" fmla="*/ 261231 w 1160783"/>
                  <a:gd name="connsiteY105" fmla="*/ 1479155 h 3001133"/>
                  <a:gd name="connsiteX106" fmla="*/ 267960 w 1160783"/>
                  <a:gd name="connsiteY106" fmla="*/ 1573342 h 3001133"/>
                  <a:gd name="connsiteX107" fmla="*/ 274077 w 1160783"/>
                  <a:gd name="connsiteY107" fmla="*/ 1667530 h 3001133"/>
                  <a:gd name="connsiteX108" fmla="*/ 278356 w 1160783"/>
                  <a:gd name="connsiteY108" fmla="*/ 1762022 h 3001133"/>
                  <a:gd name="connsiteX109" fmla="*/ 282332 w 1160783"/>
                  <a:gd name="connsiteY109" fmla="*/ 1856209 h 3001133"/>
                  <a:gd name="connsiteX110" fmla="*/ 285085 w 1160783"/>
                  <a:gd name="connsiteY110" fmla="*/ 1950702 h 3001133"/>
                  <a:gd name="connsiteX111" fmla="*/ 287226 w 1160783"/>
                  <a:gd name="connsiteY111" fmla="*/ 2045196 h 3001133"/>
                  <a:gd name="connsiteX112" fmla="*/ 287226 w 1160783"/>
                  <a:gd name="connsiteY112" fmla="*/ 2139382 h 3001133"/>
                  <a:gd name="connsiteX113" fmla="*/ 287226 w 1160783"/>
                  <a:gd name="connsiteY113" fmla="*/ 2233875 h 3001133"/>
                  <a:gd name="connsiteX114" fmla="*/ 285085 w 1160783"/>
                  <a:gd name="connsiteY114" fmla="*/ 2422861 h 3001133"/>
                  <a:gd name="connsiteX115" fmla="*/ 285085 w 1160783"/>
                  <a:gd name="connsiteY115" fmla="*/ 2428366 h 3001133"/>
                  <a:gd name="connsiteX116" fmla="*/ 288754 w 1160783"/>
                  <a:gd name="connsiteY116" fmla="*/ 2432647 h 3001133"/>
                  <a:gd name="connsiteX117" fmla="*/ 316582 w 1160783"/>
                  <a:gd name="connsiteY117" fmla="*/ 2464757 h 3001133"/>
                  <a:gd name="connsiteX118" fmla="*/ 343188 w 1160783"/>
                  <a:gd name="connsiteY118" fmla="*/ 2498700 h 3001133"/>
                  <a:gd name="connsiteX119" fmla="*/ 394563 w 1160783"/>
                  <a:gd name="connsiteY119" fmla="*/ 2568117 h 3001133"/>
                  <a:gd name="connsiteX120" fmla="*/ 444103 w 1160783"/>
                  <a:gd name="connsiteY120" fmla="*/ 2639369 h 3001133"/>
                  <a:gd name="connsiteX121" fmla="*/ 493336 w 1160783"/>
                  <a:gd name="connsiteY121" fmla="*/ 2710927 h 3001133"/>
                  <a:gd name="connsiteX122" fmla="*/ 589665 w 1160783"/>
                  <a:gd name="connsiteY122" fmla="*/ 2855572 h 3001133"/>
                  <a:gd name="connsiteX123" fmla="*/ 684769 w 1160783"/>
                  <a:gd name="connsiteY123" fmla="*/ 3001133 h 3001133"/>
                  <a:gd name="connsiteX124" fmla="*/ 641956 w 1160783"/>
                  <a:gd name="connsiteY124" fmla="*/ 2925295 h 3001133"/>
                  <a:gd name="connsiteX125" fmla="*/ 602508 w 1160783"/>
                  <a:gd name="connsiteY125" fmla="*/ 2857712 h 3001133"/>
                  <a:gd name="connsiteX126" fmla="*/ 607706 w 1160783"/>
                  <a:gd name="connsiteY126" fmla="*/ 2865969 h 3001133"/>
                  <a:gd name="connsiteX127" fmla="*/ 610459 w 1160783"/>
                  <a:gd name="connsiteY127" fmla="*/ 2870862 h 3001133"/>
                  <a:gd name="connsiteX128" fmla="*/ 622080 w 1160783"/>
                  <a:gd name="connsiteY128" fmla="*/ 2890127 h 3001133"/>
                  <a:gd name="connsiteX129" fmla="*/ 624831 w 1160783"/>
                  <a:gd name="connsiteY129" fmla="*/ 2895020 h 3001133"/>
                  <a:gd name="connsiteX130" fmla="*/ 632476 w 1160783"/>
                  <a:gd name="connsiteY130" fmla="*/ 2907864 h 3001133"/>
                  <a:gd name="connsiteX131" fmla="*/ 636758 w 1160783"/>
                  <a:gd name="connsiteY131" fmla="*/ 2915203 h 3001133"/>
                  <a:gd name="connsiteX132" fmla="*/ 642262 w 1160783"/>
                  <a:gd name="connsiteY132" fmla="*/ 2924989 h 3001133"/>
                  <a:gd name="connsiteX133" fmla="*/ 645931 w 1160783"/>
                  <a:gd name="connsiteY133" fmla="*/ 2931410 h 3001133"/>
                  <a:gd name="connsiteX134" fmla="*/ 651130 w 1160783"/>
                  <a:gd name="connsiteY134" fmla="*/ 2940585 h 3001133"/>
                  <a:gd name="connsiteX135" fmla="*/ 654187 w 1160783"/>
                  <a:gd name="connsiteY135" fmla="*/ 2946089 h 3001133"/>
                  <a:gd name="connsiteX136" fmla="*/ 659693 w 1160783"/>
                  <a:gd name="connsiteY136" fmla="*/ 2955569 h 3001133"/>
                  <a:gd name="connsiteX137" fmla="*/ 661834 w 1160783"/>
                  <a:gd name="connsiteY137" fmla="*/ 2959545 h 3001133"/>
                  <a:gd name="connsiteX138" fmla="*/ 668254 w 1160783"/>
                  <a:gd name="connsiteY138" fmla="*/ 2970859 h 3001133"/>
                  <a:gd name="connsiteX139" fmla="*/ 670395 w 1160783"/>
                  <a:gd name="connsiteY139" fmla="*/ 2974835 h 3001133"/>
                  <a:gd name="connsiteX140" fmla="*/ 673454 w 1160783"/>
                  <a:gd name="connsiteY140" fmla="*/ 2980033 h 3001133"/>
                  <a:gd name="connsiteX141" fmla="*/ 675899 w 1160783"/>
                  <a:gd name="connsiteY141" fmla="*/ 2984926 h 3001133"/>
                  <a:gd name="connsiteX142" fmla="*/ 677736 w 1160783"/>
                  <a:gd name="connsiteY142" fmla="*/ 2988290 h 3001133"/>
                  <a:gd name="connsiteX143" fmla="*/ 679571 w 1160783"/>
                  <a:gd name="connsiteY143" fmla="*/ 2991653 h 3001133"/>
                  <a:gd name="connsiteX144" fmla="*/ 681406 w 1160783"/>
                  <a:gd name="connsiteY144" fmla="*/ 2995018 h 3001133"/>
                  <a:gd name="connsiteX145" fmla="*/ 681406 w 1160783"/>
                  <a:gd name="connsiteY145" fmla="*/ 2996546 h 3001133"/>
                  <a:gd name="connsiteX146" fmla="*/ 683851 w 1160783"/>
                  <a:gd name="connsiteY146" fmla="*/ 3001133 h 3001133"/>
                  <a:gd name="connsiteX147" fmla="*/ 710761 w 1160783"/>
                  <a:gd name="connsiteY147" fmla="*/ 2982480 h 3001133"/>
                  <a:gd name="connsiteX148" fmla="*/ 719019 w 1160783"/>
                  <a:gd name="connsiteY148" fmla="*/ 2976057 h 3001133"/>
                  <a:gd name="connsiteX149" fmla="*/ 737978 w 1160783"/>
                  <a:gd name="connsiteY149" fmla="*/ 2961073 h 3001133"/>
                  <a:gd name="connsiteX150" fmla="*/ 746542 w 1160783"/>
                  <a:gd name="connsiteY150" fmla="*/ 2954040 h 3001133"/>
                  <a:gd name="connsiteX151" fmla="*/ 771616 w 1160783"/>
                  <a:gd name="connsiteY151" fmla="*/ 2931105 h 3001133"/>
                  <a:gd name="connsiteX152" fmla="*/ 775897 w 1160783"/>
                  <a:gd name="connsiteY152" fmla="*/ 2926823 h 3001133"/>
                  <a:gd name="connsiteX153" fmla="*/ 796692 w 1160783"/>
                  <a:gd name="connsiteY153" fmla="*/ 2905723 h 3001133"/>
                  <a:gd name="connsiteX154" fmla="*/ 805561 w 1160783"/>
                  <a:gd name="connsiteY154" fmla="*/ 2896243 h 3001133"/>
                  <a:gd name="connsiteX155" fmla="*/ 822380 w 1160783"/>
                  <a:gd name="connsiteY155" fmla="*/ 2877590 h 3001133"/>
                  <a:gd name="connsiteX156" fmla="*/ 830331 w 1160783"/>
                  <a:gd name="connsiteY156" fmla="*/ 2868415 h 3001133"/>
                  <a:gd name="connsiteX157" fmla="*/ 853266 w 1160783"/>
                  <a:gd name="connsiteY157" fmla="*/ 2840893 h 3001133"/>
                  <a:gd name="connsiteX158" fmla="*/ 857852 w 1160783"/>
                  <a:gd name="connsiteY158" fmla="*/ 2835389 h 3001133"/>
                  <a:gd name="connsiteX159" fmla="*/ 876812 w 1160783"/>
                  <a:gd name="connsiteY159" fmla="*/ 2810619 h 3001133"/>
                  <a:gd name="connsiteX160" fmla="*/ 883847 w 1160783"/>
                  <a:gd name="connsiteY160" fmla="*/ 2801139 h 3001133"/>
                  <a:gd name="connsiteX161" fmla="*/ 900665 w 1160783"/>
                  <a:gd name="connsiteY161" fmla="*/ 2777898 h 3001133"/>
                  <a:gd name="connsiteX162" fmla="*/ 904335 w 1160783"/>
                  <a:gd name="connsiteY162" fmla="*/ 2772699 h 3001133"/>
                  <a:gd name="connsiteX163" fmla="*/ 904335 w 1160783"/>
                  <a:gd name="connsiteY163" fmla="*/ 2772699 h 3001133"/>
                  <a:gd name="connsiteX164" fmla="*/ 1118396 w 1160783"/>
                  <a:gd name="connsiteY164" fmla="*/ 2388000 h 3001133"/>
                  <a:gd name="connsiteX165" fmla="*/ 1136133 w 1160783"/>
                  <a:gd name="connsiteY165" fmla="*/ 2307880 h 3001133"/>
                  <a:gd name="connsiteX166" fmla="*/ 1136133 w 1160783"/>
                  <a:gd name="connsiteY166" fmla="*/ 2301763 h 3001133"/>
                  <a:gd name="connsiteX167" fmla="*/ 1129099 w 1160783"/>
                  <a:gd name="connsiteY167" fmla="*/ 2284639 h 3001133"/>
                  <a:gd name="connsiteX168" fmla="*/ 303432 w 1160783"/>
                  <a:gd name="connsiteY168" fmla="*/ 2410018 h 3001133"/>
                  <a:gd name="connsiteX169" fmla="*/ 303432 w 1160783"/>
                  <a:gd name="connsiteY169" fmla="*/ 2413076 h 3001133"/>
                  <a:gd name="connsiteX170" fmla="*/ 303432 w 1160783"/>
                  <a:gd name="connsiteY170" fmla="*/ 2418886 h 3001133"/>
                  <a:gd name="connsiteX171" fmla="*/ 303432 w 1160783"/>
                  <a:gd name="connsiteY171" fmla="*/ 2418886 h 3001133"/>
                  <a:gd name="connsiteX172" fmla="*/ 303432 w 1160783"/>
                  <a:gd name="connsiteY172" fmla="*/ 2402678 h 3001133"/>
                  <a:gd name="connsiteX173" fmla="*/ 302210 w 1160783"/>
                  <a:gd name="connsiteY173" fmla="*/ 2408794 h 3001133"/>
                  <a:gd name="connsiteX174" fmla="*/ 283862 w 1160783"/>
                  <a:gd name="connsiteY174" fmla="*/ 1571507 h 3001133"/>
                  <a:gd name="connsiteX175" fmla="*/ 274993 w 1160783"/>
                  <a:gd name="connsiteY175" fmla="*/ 1477321 h 3001133"/>
                  <a:gd name="connsiteX176" fmla="*/ 264597 w 1160783"/>
                  <a:gd name="connsiteY176" fmla="*/ 1382828 h 3001133"/>
                  <a:gd name="connsiteX177" fmla="*/ 252364 w 1160783"/>
                  <a:gd name="connsiteY177" fmla="*/ 1288946 h 3001133"/>
                  <a:gd name="connsiteX178" fmla="*/ 237992 w 1160783"/>
                  <a:gd name="connsiteY178" fmla="*/ 1195065 h 3001133"/>
                  <a:gd name="connsiteX179" fmla="*/ 220867 w 1160783"/>
                  <a:gd name="connsiteY179" fmla="*/ 1103324 h 3001133"/>
                  <a:gd name="connsiteX180" fmla="*/ 201906 w 1160783"/>
                  <a:gd name="connsiteY180" fmla="*/ 1011583 h 3001133"/>
                  <a:gd name="connsiteX181" fmla="*/ 191510 w 1160783"/>
                  <a:gd name="connsiteY181" fmla="*/ 968465 h 3001133"/>
                  <a:gd name="connsiteX182" fmla="*/ 196708 w 1160783"/>
                  <a:gd name="connsiteY182" fmla="*/ 986507 h 3001133"/>
                  <a:gd name="connsiteX183" fmla="*/ 200989 w 1160783"/>
                  <a:gd name="connsiteY183" fmla="*/ 1003021 h 3001133"/>
                  <a:gd name="connsiteX184" fmla="*/ 202824 w 1160783"/>
                  <a:gd name="connsiteY184" fmla="*/ 1009442 h 3001133"/>
                  <a:gd name="connsiteX185" fmla="*/ 210469 w 1160783"/>
                  <a:gd name="connsiteY185" fmla="*/ 1040023 h 3001133"/>
                  <a:gd name="connsiteX186" fmla="*/ 213222 w 1160783"/>
                  <a:gd name="connsiteY186" fmla="*/ 1052561 h 3001133"/>
                  <a:gd name="connsiteX187" fmla="*/ 215667 w 1160783"/>
                  <a:gd name="connsiteY187" fmla="*/ 1062958 h 3001133"/>
                  <a:gd name="connsiteX188" fmla="*/ 222702 w 1160783"/>
                  <a:gd name="connsiteY188" fmla="*/ 1096291 h 3001133"/>
                  <a:gd name="connsiteX189" fmla="*/ 227288 w 1160783"/>
                  <a:gd name="connsiteY189" fmla="*/ 1118920 h 3001133"/>
                  <a:gd name="connsiteX190" fmla="*/ 233710 w 1160783"/>
                  <a:gd name="connsiteY190" fmla="*/ 1153170 h 3001133"/>
                  <a:gd name="connsiteX191" fmla="*/ 237686 w 1160783"/>
                  <a:gd name="connsiteY191" fmla="*/ 1176105 h 3001133"/>
                  <a:gd name="connsiteX192" fmla="*/ 243802 w 1160783"/>
                  <a:gd name="connsiteY192" fmla="*/ 1211578 h 3001133"/>
                  <a:gd name="connsiteX193" fmla="*/ 247472 w 1160783"/>
                  <a:gd name="connsiteY193" fmla="*/ 1234820 h 3001133"/>
                  <a:gd name="connsiteX194" fmla="*/ 252670 w 1160783"/>
                  <a:gd name="connsiteY194" fmla="*/ 1271515 h 3001133"/>
                  <a:gd name="connsiteX195" fmla="*/ 256033 w 1160783"/>
                  <a:gd name="connsiteY195" fmla="*/ 1294757 h 3001133"/>
                  <a:gd name="connsiteX196" fmla="*/ 260927 w 1160783"/>
                  <a:gd name="connsiteY196" fmla="*/ 1333288 h 3001133"/>
                  <a:gd name="connsiteX197" fmla="*/ 263985 w 1160783"/>
                  <a:gd name="connsiteY197" fmla="*/ 1355917 h 3001133"/>
                  <a:gd name="connsiteX198" fmla="*/ 268266 w 1160783"/>
                  <a:gd name="connsiteY198" fmla="*/ 1395671 h 3001133"/>
                  <a:gd name="connsiteX199" fmla="*/ 270711 w 1160783"/>
                  <a:gd name="connsiteY199" fmla="*/ 1417689 h 3001133"/>
                  <a:gd name="connsiteX200" fmla="*/ 274993 w 1160783"/>
                  <a:gd name="connsiteY200" fmla="*/ 1459583 h 3001133"/>
                  <a:gd name="connsiteX201" fmla="*/ 277134 w 1160783"/>
                  <a:gd name="connsiteY201" fmla="*/ 1479767 h 3001133"/>
                  <a:gd name="connsiteX202" fmla="*/ 280803 w 1160783"/>
                  <a:gd name="connsiteY202" fmla="*/ 1524414 h 3001133"/>
                  <a:gd name="connsiteX203" fmla="*/ 280803 w 1160783"/>
                  <a:gd name="connsiteY203" fmla="*/ 1542150 h 3001133"/>
                  <a:gd name="connsiteX204" fmla="*/ 284473 w 1160783"/>
                  <a:gd name="connsiteY204" fmla="*/ 1590162 h 3001133"/>
                  <a:gd name="connsiteX205" fmla="*/ 284473 w 1160783"/>
                  <a:gd name="connsiteY205" fmla="*/ 1604840 h 3001133"/>
                  <a:gd name="connsiteX206" fmla="*/ 288142 w 1160783"/>
                  <a:gd name="connsiteY206" fmla="*/ 1658050 h 3001133"/>
                  <a:gd name="connsiteX207" fmla="*/ 288142 w 1160783"/>
                  <a:gd name="connsiteY207" fmla="*/ 1666918 h 3001133"/>
                  <a:gd name="connsiteX208" fmla="*/ 288142 w 1160783"/>
                  <a:gd name="connsiteY208" fmla="*/ 1697498 h 3001133"/>
                  <a:gd name="connsiteX209" fmla="*/ 286308 w 1160783"/>
                  <a:gd name="connsiteY209" fmla="*/ 1666917 h 3001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1160783" h="3001133">
                    <a:moveTo>
                      <a:pt x="1129099" y="2284639"/>
                    </a:moveTo>
                    <a:cubicBezTo>
                      <a:pt x="1131546" y="2271489"/>
                      <a:pt x="1133993" y="2258034"/>
                      <a:pt x="1136133" y="2244579"/>
                    </a:cubicBezTo>
                    <a:cubicBezTo>
                      <a:pt x="1136133" y="2236322"/>
                      <a:pt x="1138579" y="2228065"/>
                      <a:pt x="1139497" y="2219809"/>
                    </a:cubicBezTo>
                    <a:cubicBezTo>
                      <a:pt x="1141638" y="2205742"/>
                      <a:pt x="1143472" y="2191674"/>
                      <a:pt x="1145307" y="2177608"/>
                    </a:cubicBezTo>
                    <a:cubicBezTo>
                      <a:pt x="1145307" y="2169657"/>
                      <a:pt x="1147142" y="2161706"/>
                      <a:pt x="1147754" y="2153755"/>
                    </a:cubicBezTo>
                    <a:cubicBezTo>
                      <a:pt x="1149589" y="2138771"/>
                      <a:pt x="1151117" y="2123175"/>
                      <a:pt x="1152340" y="2109108"/>
                    </a:cubicBezTo>
                    <a:lnTo>
                      <a:pt x="1154175" y="2087090"/>
                    </a:lnTo>
                    <a:cubicBezTo>
                      <a:pt x="1154175" y="2071188"/>
                      <a:pt x="1156622" y="2056510"/>
                      <a:pt x="1157538" y="2039385"/>
                    </a:cubicBezTo>
                    <a:cubicBezTo>
                      <a:pt x="1157538" y="2032963"/>
                      <a:pt x="1157538" y="2026847"/>
                      <a:pt x="1157538" y="2020425"/>
                    </a:cubicBezTo>
                    <a:cubicBezTo>
                      <a:pt x="1157538" y="2003300"/>
                      <a:pt x="1159375" y="1986175"/>
                      <a:pt x="1159985" y="1968745"/>
                    </a:cubicBezTo>
                    <a:lnTo>
                      <a:pt x="1159985" y="1955901"/>
                    </a:lnTo>
                    <a:cubicBezTo>
                      <a:pt x="1162861" y="1821076"/>
                      <a:pt x="1157962" y="1686197"/>
                      <a:pt x="1145307" y="1551936"/>
                    </a:cubicBezTo>
                    <a:lnTo>
                      <a:pt x="1145307" y="1541539"/>
                    </a:lnTo>
                    <a:cubicBezTo>
                      <a:pt x="1145307" y="1523191"/>
                      <a:pt x="1141944" y="1504843"/>
                      <a:pt x="1139803" y="1486189"/>
                    </a:cubicBezTo>
                    <a:cubicBezTo>
                      <a:pt x="1139803" y="1480684"/>
                      <a:pt x="1139803" y="1475486"/>
                      <a:pt x="1139803" y="1469981"/>
                    </a:cubicBezTo>
                    <a:cubicBezTo>
                      <a:pt x="1137968" y="1452856"/>
                      <a:pt x="1136133" y="1435731"/>
                      <a:pt x="1133993" y="1418606"/>
                    </a:cubicBezTo>
                    <a:cubicBezTo>
                      <a:pt x="1133993" y="1412184"/>
                      <a:pt x="1133993" y="1405457"/>
                      <a:pt x="1131546" y="1399035"/>
                    </a:cubicBezTo>
                    <a:cubicBezTo>
                      <a:pt x="1129711" y="1382522"/>
                      <a:pt x="1127570" y="1366620"/>
                      <a:pt x="1125429" y="1350413"/>
                    </a:cubicBezTo>
                    <a:lnTo>
                      <a:pt x="1122678" y="1329006"/>
                    </a:lnTo>
                    <a:cubicBezTo>
                      <a:pt x="1120537" y="1313410"/>
                      <a:pt x="1118396" y="1298426"/>
                      <a:pt x="1115949" y="1282525"/>
                    </a:cubicBezTo>
                    <a:cubicBezTo>
                      <a:pt x="1115949" y="1275185"/>
                      <a:pt x="1113809" y="1267540"/>
                      <a:pt x="1112892" y="1259895"/>
                    </a:cubicBezTo>
                    <a:cubicBezTo>
                      <a:pt x="1110751" y="1245217"/>
                      <a:pt x="1108304" y="1229314"/>
                      <a:pt x="1106164" y="1215859"/>
                    </a:cubicBezTo>
                    <a:lnTo>
                      <a:pt x="1102494" y="1192619"/>
                    </a:lnTo>
                    <a:cubicBezTo>
                      <a:pt x="1100049" y="1178246"/>
                      <a:pt x="1097908" y="1164178"/>
                      <a:pt x="1095461" y="1150112"/>
                    </a:cubicBezTo>
                    <a:cubicBezTo>
                      <a:pt x="1095461" y="1142161"/>
                      <a:pt x="1092708" y="1134516"/>
                      <a:pt x="1091486" y="1126565"/>
                    </a:cubicBezTo>
                    <a:lnTo>
                      <a:pt x="1084147" y="1086199"/>
                    </a:lnTo>
                    <a:cubicBezTo>
                      <a:pt x="1084147" y="1078248"/>
                      <a:pt x="1081394" y="1070298"/>
                      <a:pt x="1079865" y="1062347"/>
                    </a:cubicBezTo>
                    <a:cubicBezTo>
                      <a:pt x="1077724" y="1049502"/>
                      <a:pt x="1075279" y="1036659"/>
                      <a:pt x="1072832" y="1024121"/>
                    </a:cubicBezTo>
                    <a:lnTo>
                      <a:pt x="1068244" y="999963"/>
                    </a:lnTo>
                    <a:cubicBezTo>
                      <a:pt x="1065797" y="987731"/>
                      <a:pt x="1063658" y="975805"/>
                      <a:pt x="1061212" y="964184"/>
                    </a:cubicBezTo>
                    <a:cubicBezTo>
                      <a:pt x="1058765" y="952564"/>
                      <a:pt x="1057848" y="947671"/>
                      <a:pt x="1056318" y="939719"/>
                    </a:cubicBezTo>
                    <a:cubicBezTo>
                      <a:pt x="1054789" y="931769"/>
                      <a:pt x="1051732" y="917397"/>
                      <a:pt x="1049591" y="906387"/>
                    </a:cubicBezTo>
                    <a:cubicBezTo>
                      <a:pt x="1047450" y="895379"/>
                      <a:pt x="1046227" y="890180"/>
                      <a:pt x="1044393" y="882229"/>
                    </a:cubicBezTo>
                    <a:cubicBezTo>
                      <a:pt x="1042558" y="874278"/>
                      <a:pt x="1039805" y="861129"/>
                      <a:pt x="1037664" y="851649"/>
                    </a:cubicBezTo>
                    <a:cubicBezTo>
                      <a:pt x="1035523" y="842168"/>
                      <a:pt x="1034301" y="836053"/>
                      <a:pt x="1032466" y="828408"/>
                    </a:cubicBezTo>
                    <a:cubicBezTo>
                      <a:pt x="1032466" y="826267"/>
                      <a:pt x="1032466" y="824126"/>
                      <a:pt x="1032466" y="821986"/>
                    </a:cubicBezTo>
                    <a:cubicBezTo>
                      <a:pt x="1033995" y="825656"/>
                      <a:pt x="1035829" y="829325"/>
                      <a:pt x="1037054" y="832995"/>
                    </a:cubicBezTo>
                    <a:cubicBezTo>
                      <a:pt x="1038276" y="836664"/>
                      <a:pt x="1042558" y="846756"/>
                      <a:pt x="1045003" y="853484"/>
                    </a:cubicBezTo>
                    <a:cubicBezTo>
                      <a:pt x="1045003" y="848591"/>
                      <a:pt x="1042558" y="842781"/>
                      <a:pt x="1041027" y="836359"/>
                    </a:cubicBezTo>
                    <a:cubicBezTo>
                      <a:pt x="1030631" y="788959"/>
                      <a:pt x="1016870" y="706393"/>
                      <a:pt x="1010447" y="662663"/>
                    </a:cubicBezTo>
                    <a:cubicBezTo>
                      <a:pt x="1010305" y="661648"/>
                      <a:pt x="1010305" y="660619"/>
                      <a:pt x="1010447" y="659604"/>
                    </a:cubicBezTo>
                    <a:cubicBezTo>
                      <a:pt x="1010447" y="657158"/>
                      <a:pt x="1010447" y="655018"/>
                      <a:pt x="1010447" y="653183"/>
                    </a:cubicBezTo>
                    <a:lnTo>
                      <a:pt x="1010447" y="649513"/>
                    </a:lnTo>
                    <a:lnTo>
                      <a:pt x="1010447" y="644620"/>
                    </a:lnTo>
                    <a:cubicBezTo>
                      <a:pt x="1010447" y="644620"/>
                      <a:pt x="1010447" y="642480"/>
                      <a:pt x="1010447" y="641868"/>
                    </a:cubicBezTo>
                    <a:cubicBezTo>
                      <a:pt x="1010542" y="640034"/>
                      <a:pt x="1010542" y="638197"/>
                      <a:pt x="1010447" y="636364"/>
                    </a:cubicBezTo>
                    <a:cubicBezTo>
                      <a:pt x="1007696" y="626272"/>
                      <a:pt x="1004943" y="616487"/>
                      <a:pt x="1001580" y="605784"/>
                    </a:cubicBezTo>
                    <a:cubicBezTo>
                      <a:pt x="1001580" y="603643"/>
                      <a:pt x="1001580" y="601197"/>
                      <a:pt x="999439" y="598750"/>
                    </a:cubicBezTo>
                    <a:cubicBezTo>
                      <a:pt x="996075" y="588964"/>
                      <a:pt x="992712" y="579179"/>
                      <a:pt x="989043" y="568170"/>
                    </a:cubicBezTo>
                    <a:lnTo>
                      <a:pt x="989043" y="568170"/>
                    </a:lnTo>
                    <a:cubicBezTo>
                      <a:pt x="985373" y="558996"/>
                      <a:pt x="981398" y="549822"/>
                      <a:pt x="977116" y="540648"/>
                    </a:cubicBezTo>
                    <a:lnTo>
                      <a:pt x="974363" y="534226"/>
                    </a:lnTo>
                    <a:cubicBezTo>
                      <a:pt x="970693" y="526886"/>
                      <a:pt x="967330" y="519853"/>
                      <a:pt x="963354" y="512514"/>
                    </a:cubicBezTo>
                    <a:lnTo>
                      <a:pt x="963354" y="510068"/>
                    </a:lnTo>
                    <a:cubicBezTo>
                      <a:pt x="963354" y="507622"/>
                      <a:pt x="963354" y="504869"/>
                      <a:pt x="961214" y="502729"/>
                    </a:cubicBezTo>
                    <a:cubicBezTo>
                      <a:pt x="959379" y="496001"/>
                      <a:pt x="957850" y="490191"/>
                      <a:pt x="956322" y="484992"/>
                    </a:cubicBezTo>
                    <a:cubicBezTo>
                      <a:pt x="954793" y="479793"/>
                      <a:pt x="952346" y="472760"/>
                      <a:pt x="950511" y="466338"/>
                    </a:cubicBezTo>
                    <a:lnTo>
                      <a:pt x="947758" y="458693"/>
                    </a:lnTo>
                    <a:cubicBezTo>
                      <a:pt x="947758" y="454717"/>
                      <a:pt x="945313" y="450742"/>
                      <a:pt x="943783" y="446766"/>
                    </a:cubicBezTo>
                    <a:cubicBezTo>
                      <a:pt x="942254" y="442791"/>
                      <a:pt x="941642" y="440956"/>
                      <a:pt x="940419" y="437898"/>
                    </a:cubicBezTo>
                    <a:cubicBezTo>
                      <a:pt x="939197" y="434840"/>
                      <a:pt x="937972" y="430253"/>
                      <a:pt x="936444" y="426583"/>
                    </a:cubicBezTo>
                    <a:cubicBezTo>
                      <a:pt x="934915" y="422914"/>
                      <a:pt x="933692" y="420162"/>
                      <a:pt x="932468" y="416798"/>
                    </a:cubicBezTo>
                    <a:lnTo>
                      <a:pt x="928186" y="406095"/>
                    </a:lnTo>
                    <a:lnTo>
                      <a:pt x="923600" y="395392"/>
                    </a:lnTo>
                    <a:lnTo>
                      <a:pt x="919013" y="384995"/>
                    </a:lnTo>
                    <a:cubicBezTo>
                      <a:pt x="919013" y="381325"/>
                      <a:pt x="915649" y="377656"/>
                      <a:pt x="913815" y="373985"/>
                    </a:cubicBezTo>
                    <a:lnTo>
                      <a:pt x="909227" y="363894"/>
                    </a:lnTo>
                    <a:cubicBezTo>
                      <a:pt x="907392" y="359918"/>
                      <a:pt x="905557" y="356249"/>
                      <a:pt x="903416" y="352273"/>
                    </a:cubicBezTo>
                    <a:cubicBezTo>
                      <a:pt x="901277" y="348298"/>
                      <a:pt x="900053" y="345546"/>
                      <a:pt x="898524" y="342488"/>
                    </a:cubicBezTo>
                    <a:lnTo>
                      <a:pt x="892102" y="330562"/>
                    </a:lnTo>
                    <a:lnTo>
                      <a:pt x="887210" y="321387"/>
                    </a:lnTo>
                    <a:lnTo>
                      <a:pt x="879871" y="308544"/>
                    </a:lnTo>
                    <a:lnTo>
                      <a:pt x="879871" y="308544"/>
                    </a:lnTo>
                    <a:cubicBezTo>
                      <a:pt x="873142" y="297229"/>
                      <a:pt x="866416" y="286220"/>
                      <a:pt x="859077" y="275517"/>
                    </a:cubicBezTo>
                    <a:lnTo>
                      <a:pt x="854489" y="268178"/>
                    </a:lnTo>
                    <a:lnTo>
                      <a:pt x="845621" y="255335"/>
                    </a:lnTo>
                    <a:lnTo>
                      <a:pt x="839811" y="247077"/>
                    </a:lnTo>
                    <a:lnTo>
                      <a:pt x="830637" y="234540"/>
                    </a:lnTo>
                    <a:lnTo>
                      <a:pt x="824215" y="226283"/>
                    </a:lnTo>
                    <a:lnTo>
                      <a:pt x="814429" y="214357"/>
                    </a:lnTo>
                    <a:lnTo>
                      <a:pt x="807702" y="206100"/>
                    </a:lnTo>
                    <a:lnTo>
                      <a:pt x="797610" y="194174"/>
                    </a:lnTo>
                    <a:lnTo>
                      <a:pt x="790271" y="186529"/>
                    </a:lnTo>
                    <a:cubicBezTo>
                      <a:pt x="786906" y="182553"/>
                      <a:pt x="783236" y="178578"/>
                      <a:pt x="779567" y="174908"/>
                    </a:cubicBezTo>
                    <a:lnTo>
                      <a:pt x="772228" y="167569"/>
                    </a:lnTo>
                    <a:lnTo>
                      <a:pt x="760607" y="156254"/>
                    </a:lnTo>
                    <a:lnTo>
                      <a:pt x="753574" y="149832"/>
                    </a:lnTo>
                    <a:lnTo>
                      <a:pt x="740731" y="138518"/>
                    </a:lnTo>
                    <a:lnTo>
                      <a:pt x="735531" y="134236"/>
                    </a:lnTo>
                    <a:cubicBezTo>
                      <a:pt x="728192" y="128120"/>
                      <a:pt x="720853" y="122310"/>
                      <a:pt x="713208" y="116806"/>
                    </a:cubicBezTo>
                    <a:cubicBezTo>
                      <a:pt x="601590" y="14668"/>
                      <a:pt x="445325" y="-41906"/>
                      <a:pt x="237380" y="37297"/>
                    </a:cubicBezTo>
                    <a:cubicBezTo>
                      <a:pt x="-91052" y="162676"/>
                      <a:pt x="-7262" y="512514"/>
                      <a:pt x="70717" y="700888"/>
                    </a:cubicBezTo>
                    <a:cubicBezTo>
                      <a:pt x="83045" y="770401"/>
                      <a:pt x="114859" y="834983"/>
                      <a:pt x="162458" y="887121"/>
                    </a:cubicBezTo>
                    <a:lnTo>
                      <a:pt x="162458" y="884369"/>
                    </a:lnTo>
                    <a:lnTo>
                      <a:pt x="170715" y="895379"/>
                    </a:lnTo>
                    <a:lnTo>
                      <a:pt x="170715" y="895379"/>
                    </a:lnTo>
                    <a:lnTo>
                      <a:pt x="172244" y="897520"/>
                    </a:lnTo>
                    <a:lnTo>
                      <a:pt x="184477" y="912197"/>
                    </a:lnTo>
                    <a:cubicBezTo>
                      <a:pt x="189063" y="925653"/>
                      <a:pt x="193038" y="939108"/>
                      <a:pt x="197320" y="953175"/>
                    </a:cubicBezTo>
                    <a:lnTo>
                      <a:pt x="197320" y="953175"/>
                    </a:lnTo>
                    <a:cubicBezTo>
                      <a:pt x="200683" y="972747"/>
                      <a:pt x="203742" y="992318"/>
                      <a:pt x="207106" y="1011583"/>
                    </a:cubicBezTo>
                    <a:cubicBezTo>
                      <a:pt x="213222" y="1042163"/>
                      <a:pt x="216892" y="1072744"/>
                      <a:pt x="221171" y="1103324"/>
                    </a:cubicBezTo>
                    <a:cubicBezTo>
                      <a:pt x="225453" y="1133904"/>
                      <a:pt x="230347" y="1164484"/>
                      <a:pt x="233404" y="1197205"/>
                    </a:cubicBezTo>
                    <a:lnTo>
                      <a:pt x="244413" y="1291087"/>
                    </a:lnTo>
                    <a:lnTo>
                      <a:pt x="253282" y="1384968"/>
                    </a:lnTo>
                    <a:cubicBezTo>
                      <a:pt x="256646" y="1415548"/>
                      <a:pt x="259093" y="1447658"/>
                      <a:pt x="261231" y="1479155"/>
                    </a:cubicBezTo>
                    <a:cubicBezTo>
                      <a:pt x="263372" y="1510653"/>
                      <a:pt x="266431" y="1541844"/>
                      <a:pt x="267960" y="1573342"/>
                    </a:cubicBezTo>
                    <a:lnTo>
                      <a:pt x="274077" y="1667530"/>
                    </a:lnTo>
                    <a:lnTo>
                      <a:pt x="278356" y="1762022"/>
                    </a:lnTo>
                    <a:cubicBezTo>
                      <a:pt x="280193" y="1792603"/>
                      <a:pt x="281109" y="1824712"/>
                      <a:pt x="282332" y="1856209"/>
                    </a:cubicBezTo>
                    <a:cubicBezTo>
                      <a:pt x="283556" y="1887707"/>
                      <a:pt x="284473" y="1919204"/>
                      <a:pt x="285085" y="1950702"/>
                    </a:cubicBezTo>
                    <a:lnTo>
                      <a:pt x="287226" y="2045196"/>
                    </a:lnTo>
                    <a:cubicBezTo>
                      <a:pt x="287226" y="2075776"/>
                      <a:pt x="287226" y="2108191"/>
                      <a:pt x="287226" y="2139382"/>
                    </a:cubicBezTo>
                    <a:cubicBezTo>
                      <a:pt x="287226" y="2170574"/>
                      <a:pt x="287226" y="2202378"/>
                      <a:pt x="287226" y="2233875"/>
                    </a:cubicBezTo>
                    <a:cubicBezTo>
                      <a:pt x="287226" y="2296870"/>
                      <a:pt x="286513" y="2359866"/>
                      <a:pt x="285085" y="2422861"/>
                    </a:cubicBezTo>
                    <a:lnTo>
                      <a:pt x="285085" y="2428366"/>
                    </a:lnTo>
                    <a:lnTo>
                      <a:pt x="288754" y="2432647"/>
                    </a:lnTo>
                    <a:cubicBezTo>
                      <a:pt x="297928" y="2443350"/>
                      <a:pt x="307714" y="2453747"/>
                      <a:pt x="316582" y="2464757"/>
                    </a:cubicBezTo>
                    <a:cubicBezTo>
                      <a:pt x="325451" y="2475765"/>
                      <a:pt x="334625" y="2487080"/>
                      <a:pt x="343188" y="2498700"/>
                    </a:cubicBezTo>
                    <a:cubicBezTo>
                      <a:pt x="360617" y="2521329"/>
                      <a:pt x="377742" y="2544571"/>
                      <a:pt x="394563" y="2568117"/>
                    </a:cubicBezTo>
                    <a:cubicBezTo>
                      <a:pt x="411381" y="2591664"/>
                      <a:pt x="427894" y="2615211"/>
                      <a:pt x="444103" y="2639369"/>
                    </a:cubicBezTo>
                    <a:cubicBezTo>
                      <a:pt x="460309" y="2663528"/>
                      <a:pt x="477128" y="2687075"/>
                      <a:pt x="493336" y="2710927"/>
                    </a:cubicBezTo>
                    <a:lnTo>
                      <a:pt x="589665" y="2855572"/>
                    </a:lnTo>
                    <a:lnTo>
                      <a:pt x="684769" y="3001133"/>
                    </a:lnTo>
                    <a:cubicBezTo>
                      <a:pt x="670701" y="2975752"/>
                      <a:pt x="656636" y="2950370"/>
                      <a:pt x="641956" y="2925295"/>
                    </a:cubicBezTo>
                    <a:lnTo>
                      <a:pt x="602508" y="2857712"/>
                    </a:lnTo>
                    <a:cubicBezTo>
                      <a:pt x="604343" y="2860464"/>
                      <a:pt x="606177" y="2863217"/>
                      <a:pt x="607706" y="2865969"/>
                    </a:cubicBezTo>
                    <a:lnTo>
                      <a:pt x="610459" y="2870862"/>
                    </a:lnTo>
                    <a:cubicBezTo>
                      <a:pt x="614435" y="2877284"/>
                      <a:pt x="618410" y="2883705"/>
                      <a:pt x="622080" y="2890127"/>
                    </a:cubicBezTo>
                    <a:lnTo>
                      <a:pt x="624831" y="2895020"/>
                    </a:lnTo>
                    <a:lnTo>
                      <a:pt x="632476" y="2907864"/>
                    </a:lnTo>
                    <a:cubicBezTo>
                      <a:pt x="632476" y="2910310"/>
                      <a:pt x="635229" y="2912757"/>
                      <a:pt x="636758" y="2915203"/>
                    </a:cubicBezTo>
                    <a:lnTo>
                      <a:pt x="642262" y="2924989"/>
                    </a:lnTo>
                    <a:lnTo>
                      <a:pt x="645931" y="2931410"/>
                    </a:lnTo>
                    <a:lnTo>
                      <a:pt x="651130" y="2940585"/>
                    </a:lnTo>
                    <a:cubicBezTo>
                      <a:pt x="652264" y="2942353"/>
                      <a:pt x="653285" y="2944192"/>
                      <a:pt x="654187" y="2946089"/>
                    </a:cubicBezTo>
                    <a:lnTo>
                      <a:pt x="659693" y="2955569"/>
                    </a:lnTo>
                    <a:lnTo>
                      <a:pt x="661834" y="2959545"/>
                    </a:lnTo>
                    <a:lnTo>
                      <a:pt x="668254" y="2970859"/>
                    </a:lnTo>
                    <a:cubicBezTo>
                      <a:pt x="668254" y="2970859"/>
                      <a:pt x="668254" y="2973305"/>
                      <a:pt x="670395" y="2974835"/>
                    </a:cubicBezTo>
                    <a:lnTo>
                      <a:pt x="673454" y="2980033"/>
                    </a:lnTo>
                    <a:lnTo>
                      <a:pt x="675899" y="2984926"/>
                    </a:lnTo>
                    <a:cubicBezTo>
                      <a:pt x="675899" y="2984926"/>
                      <a:pt x="675899" y="2987373"/>
                      <a:pt x="677736" y="2988290"/>
                    </a:cubicBezTo>
                    <a:cubicBezTo>
                      <a:pt x="679571" y="2989207"/>
                      <a:pt x="677736" y="2990736"/>
                      <a:pt x="679571" y="2991653"/>
                    </a:cubicBezTo>
                    <a:lnTo>
                      <a:pt x="681406" y="2995018"/>
                    </a:lnTo>
                    <a:lnTo>
                      <a:pt x="681406" y="2996546"/>
                    </a:lnTo>
                    <a:lnTo>
                      <a:pt x="683851" y="3001133"/>
                    </a:lnTo>
                    <a:cubicBezTo>
                      <a:pt x="692720" y="2995323"/>
                      <a:pt x="701894" y="2988901"/>
                      <a:pt x="710761" y="2982480"/>
                    </a:cubicBezTo>
                    <a:lnTo>
                      <a:pt x="719019" y="2976057"/>
                    </a:lnTo>
                    <a:lnTo>
                      <a:pt x="737978" y="2961073"/>
                    </a:lnTo>
                    <a:lnTo>
                      <a:pt x="746542" y="2954040"/>
                    </a:lnTo>
                    <a:cubicBezTo>
                      <a:pt x="754797" y="2946700"/>
                      <a:pt x="763360" y="2939055"/>
                      <a:pt x="771616" y="2931105"/>
                    </a:cubicBezTo>
                    <a:lnTo>
                      <a:pt x="775897" y="2926823"/>
                    </a:lnTo>
                    <a:cubicBezTo>
                      <a:pt x="782930" y="2920096"/>
                      <a:pt x="789965" y="2913062"/>
                      <a:pt x="796692" y="2905723"/>
                    </a:cubicBezTo>
                    <a:lnTo>
                      <a:pt x="805561" y="2896243"/>
                    </a:lnTo>
                    <a:cubicBezTo>
                      <a:pt x="811065" y="2890127"/>
                      <a:pt x="816876" y="2884011"/>
                      <a:pt x="822380" y="2877590"/>
                    </a:cubicBezTo>
                    <a:lnTo>
                      <a:pt x="830331" y="2868415"/>
                    </a:lnTo>
                    <a:cubicBezTo>
                      <a:pt x="838282" y="2859547"/>
                      <a:pt x="845927" y="2850067"/>
                      <a:pt x="853266" y="2840893"/>
                    </a:cubicBezTo>
                    <a:lnTo>
                      <a:pt x="857852" y="2835389"/>
                    </a:lnTo>
                    <a:lnTo>
                      <a:pt x="876812" y="2810619"/>
                    </a:lnTo>
                    <a:lnTo>
                      <a:pt x="883847" y="2801139"/>
                    </a:lnTo>
                    <a:cubicBezTo>
                      <a:pt x="889657" y="2793494"/>
                      <a:pt x="895161" y="2785543"/>
                      <a:pt x="900665" y="2777898"/>
                    </a:cubicBezTo>
                    <a:lnTo>
                      <a:pt x="904335" y="2772699"/>
                    </a:lnTo>
                    <a:lnTo>
                      <a:pt x="904335" y="2772699"/>
                    </a:lnTo>
                    <a:cubicBezTo>
                      <a:pt x="987734" y="2651548"/>
                      <a:pt x="1059410" y="2522735"/>
                      <a:pt x="1118396" y="2388000"/>
                    </a:cubicBezTo>
                    <a:cubicBezTo>
                      <a:pt x="1124819" y="2362007"/>
                      <a:pt x="1130629" y="2335096"/>
                      <a:pt x="1136133" y="2307880"/>
                    </a:cubicBezTo>
                    <a:cubicBezTo>
                      <a:pt x="1136133" y="2305739"/>
                      <a:pt x="1136133" y="2303598"/>
                      <a:pt x="1136133" y="2301763"/>
                    </a:cubicBezTo>
                    <a:cubicBezTo>
                      <a:pt x="1136133" y="2299929"/>
                      <a:pt x="1128182" y="2289225"/>
                      <a:pt x="1129099" y="2284639"/>
                    </a:cubicBezTo>
                    <a:close/>
                    <a:moveTo>
                      <a:pt x="303432" y="2410018"/>
                    </a:moveTo>
                    <a:lnTo>
                      <a:pt x="303432" y="2413076"/>
                    </a:lnTo>
                    <a:cubicBezTo>
                      <a:pt x="303585" y="2415010"/>
                      <a:pt x="303585" y="2416953"/>
                      <a:pt x="303432" y="2418886"/>
                    </a:cubicBezTo>
                    <a:lnTo>
                      <a:pt x="303432" y="2418886"/>
                    </a:lnTo>
                    <a:cubicBezTo>
                      <a:pt x="303432" y="2413687"/>
                      <a:pt x="303432" y="2408183"/>
                      <a:pt x="303432" y="2402678"/>
                    </a:cubicBezTo>
                    <a:cubicBezTo>
                      <a:pt x="302516" y="2403596"/>
                      <a:pt x="302210" y="2406960"/>
                      <a:pt x="302210" y="2408794"/>
                    </a:cubicBezTo>
                    <a:close/>
                    <a:moveTo>
                      <a:pt x="283862" y="1571507"/>
                    </a:moveTo>
                    <a:cubicBezTo>
                      <a:pt x="281722" y="1540927"/>
                      <a:pt x="278052" y="1508512"/>
                      <a:pt x="274993" y="1477321"/>
                    </a:cubicBezTo>
                    <a:cubicBezTo>
                      <a:pt x="271936" y="1446128"/>
                      <a:pt x="268572" y="1414325"/>
                      <a:pt x="264597" y="1382828"/>
                    </a:cubicBezTo>
                    <a:cubicBezTo>
                      <a:pt x="260621" y="1351330"/>
                      <a:pt x="256646" y="1320138"/>
                      <a:pt x="252364" y="1288946"/>
                    </a:cubicBezTo>
                    <a:lnTo>
                      <a:pt x="237992" y="1195065"/>
                    </a:lnTo>
                    <a:cubicBezTo>
                      <a:pt x="233404" y="1164484"/>
                      <a:pt x="226678" y="1133904"/>
                      <a:pt x="220867" y="1103324"/>
                    </a:cubicBezTo>
                    <a:cubicBezTo>
                      <a:pt x="215057" y="1072744"/>
                      <a:pt x="209247" y="1042163"/>
                      <a:pt x="201906" y="1011583"/>
                    </a:cubicBezTo>
                    <a:cubicBezTo>
                      <a:pt x="198542" y="997210"/>
                      <a:pt x="195179" y="982838"/>
                      <a:pt x="191510" y="968465"/>
                    </a:cubicBezTo>
                    <a:cubicBezTo>
                      <a:pt x="193344" y="974581"/>
                      <a:pt x="195179" y="980392"/>
                      <a:pt x="196708" y="986507"/>
                    </a:cubicBezTo>
                    <a:cubicBezTo>
                      <a:pt x="198236" y="992624"/>
                      <a:pt x="199767" y="997517"/>
                      <a:pt x="200989" y="1003021"/>
                    </a:cubicBezTo>
                    <a:lnTo>
                      <a:pt x="202824" y="1009442"/>
                    </a:lnTo>
                    <a:cubicBezTo>
                      <a:pt x="205271" y="1019840"/>
                      <a:pt x="208022" y="1029932"/>
                      <a:pt x="210469" y="1040023"/>
                    </a:cubicBezTo>
                    <a:lnTo>
                      <a:pt x="213222" y="1052561"/>
                    </a:lnTo>
                    <a:cubicBezTo>
                      <a:pt x="213222" y="1055925"/>
                      <a:pt x="214751" y="1059594"/>
                      <a:pt x="215667" y="1062958"/>
                    </a:cubicBezTo>
                    <a:cubicBezTo>
                      <a:pt x="218114" y="1073967"/>
                      <a:pt x="220561" y="1085282"/>
                      <a:pt x="222702" y="1096291"/>
                    </a:cubicBezTo>
                    <a:lnTo>
                      <a:pt x="227288" y="1118920"/>
                    </a:lnTo>
                    <a:lnTo>
                      <a:pt x="233710" y="1153170"/>
                    </a:lnTo>
                    <a:cubicBezTo>
                      <a:pt x="233710" y="1160815"/>
                      <a:pt x="236462" y="1168460"/>
                      <a:pt x="237686" y="1176105"/>
                    </a:cubicBezTo>
                    <a:cubicBezTo>
                      <a:pt x="238909" y="1183750"/>
                      <a:pt x="241662" y="1199651"/>
                      <a:pt x="243802" y="1211578"/>
                    </a:cubicBezTo>
                    <a:lnTo>
                      <a:pt x="247472" y="1234820"/>
                    </a:lnTo>
                    <a:cubicBezTo>
                      <a:pt x="249307" y="1247051"/>
                      <a:pt x="251141" y="1259283"/>
                      <a:pt x="252670" y="1271515"/>
                    </a:cubicBezTo>
                    <a:cubicBezTo>
                      <a:pt x="254199" y="1283747"/>
                      <a:pt x="254811" y="1287111"/>
                      <a:pt x="256033" y="1294757"/>
                    </a:cubicBezTo>
                    <a:cubicBezTo>
                      <a:pt x="257868" y="1307600"/>
                      <a:pt x="259397" y="1320444"/>
                      <a:pt x="260927" y="1333288"/>
                    </a:cubicBezTo>
                    <a:cubicBezTo>
                      <a:pt x="260927" y="1340627"/>
                      <a:pt x="262762" y="1348272"/>
                      <a:pt x="263985" y="1355917"/>
                    </a:cubicBezTo>
                    <a:cubicBezTo>
                      <a:pt x="263985" y="1369066"/>
                      <a:pt x="267042" y="1382522"/>
                      <a:pt x="268266" y="1395671"/>
                    </a:cubicBezTo>
                    <a:cubicBezTo>
                      <a:pt x="268266" y="1403011"/>
                      <a:pt x="270101" y="1410350"/>
                      <a:pt x="270711" y="1417689"/>
                    </a:cubicBezTo>
                    <a:cubicBezTo>
                      <a:pt x="272242" y="1431450"/>
                      <a:pt x="273770" y="1445517"/>
                      <a:pt x="274993" y="1459583"/>
                    </a:cubicBezTo>
                    <a:cubicBezTo>
                      <a:pt x="274993" y="1466311"/>
                      <a:pt x="274993" y="1473039"/>
                      <a:pt x="277134" y="1479767"/>
                    </a:cubicBezTo>
                    <a:lnTo>
                      <a:pt x="280803" y="1524414"/>
                    </a:lnTo>
                    <a:cubicBezTo>
                      <a:pt x="280803" y="1530224"/>
                      <a:pt x="280803" y="1536340"/>
                      <a:pt x="280803" y="1542150"/>
                    </a:cubicBezTo>
                    <a:cubicBezTo>
                      <a:pt x="282332" y="1558358"/>
                      <a:pt x="283556" y="1574259"/>
                      <a:pt x="284473" y="1590162"/>
                    </a:cubicBezTo>
                    <a:cubicBezTo>
                      <a:pt x="284473" y="1595055"/>
                      <a:pt x="284473" y="1599947"/>
                      <a:pt x="284473" y="1604840"/>
                    </a:cubicBezTo>
                    <a:lnTo>
                      <a:pt x="288142" y="1658050"/>
                    </a:lnTo>
                    <a:cubicBezTo>
                      <a:pt x="287991" y="1661004"/>
                      <a:pt x="287991" y="1663964"/>
                      <a:pt x="288142" y="1666918"/>
                    </a:cubicBezTo>
                    <a:cubicBezTo>
                      <a:pt x="288142" y="1677316"/>
                      <a:pt x="288142" y="1687713"/>
                      <a:pt x="288142" y="1697498"/>
                    </a:cubicBezTo>
                    <a:lnTo>
                      <a:pt x="286308" y="1666917"/>
                    </a:lnTo>
                    <a:close/>
                  </a:path>
                </a:pathLst>
              </a:custGeom>
              <a:solidFill>
                <a:srgbClr val="65BFFF">
                  <a:alpha val="20000"/>
                </a:srgbClr>
              </a:solidFill>
              <a:ln w="30569"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id="{6882B491-3365-4FDE-BA40-AB5C3C056139}"/>
                  </a:ext>
                </a:extLst>
              </p:cNvPr>
              <p:cNvSpPr/>
              <p:nvPr/>
            </p:nvSpPr>
            <p:spPr>
              <a:xfrm>
                <a:off x="20971774" y="8552264"/>
                <a:ext cx="824748" cy="805057"/>
              </a:xfrm>
              <a:custGeom>
                <a:avLst/>
                <a:gdLst>
                  <a:gd name="connsiteX0" fmla="*/ 574602 w 824748"/>
                  <a:gd name="connsiteY0" fmla="*/ 128929 h 805057"/>
                  <a:gd name="connsiteX1" fmla="*/ 259320 w 824748"/>
                  <a:gd name="connsiteY1" fmla="*/ 123424 h 805057"/>
                  <a:gd name="connsiteX2" fmla="*/ 0 w 824748"/>
                  <a:gd name="connsiteY2" fmla="*/ 231984 h 805057"/>
                  <a:gd name="connsiteX3" fmla="*/ 0 w 824748"/>
                  <a:gd name="connsiteY3" fmla="*/ 242687 h 805057"/>
                  <a:gd name="connsiteX4" fmla="*/ 372467 w 824748"/>
                  <a:gd name="connsiteY4" fmla="*/ 805058 h 805057"/>
                  <a:gd name="connsiteX5" fmla="*/ 805788 w 824748"/>
                  <a:gd name="connsiteY5" fmla="*/ 193453 h 805057"/>
                  <a:gd name="connsiteX6" fmla="*/ 824748 w 824748"/>
                  <a:gd name="connsiteY6" fmla="*/ 106911 h 805057"/>
                  <a:gd name="connsiteX7" fmla="*/ 574602 w 824748"/>
                  <a:gd name="connsiteY7" fmla="*/ 128929 h 80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748" h="805057">
                    <a:moveTo>
                      <a:pt x="574602" y="128929"/>
                    </a:moveTo>
                    <a:cubicBezTo>
                      <a:pt x="393874" y="-157914"/>
                      <a:pt x="259320" y="123424"/>
                      <a:pt x="259320" y="123424"/>
                    </a:cubicBezTo>
                    <a:cubicBezTo>
                      <a:pt x="78285" y="20980"/>
                      <a:pt x="3976" y="148194"/>
                      <a:pt x="0" y="231984"/>
                    </a:cubicBezTo>
                    <a:cubicBezTo>
                      <a:pt x="0" y="239018"/>
                      <a:pt x="0" y="242687"/>
                      <a:pt x="0" y="242687"/>
                    </a:cubicBezTo>
                    <a:cubicBezTo>
                      <a:pt x="140185" y="419020"/>
                      <a:pt x="264809" y="607181"/>
                      <a:pt x="372467" y="805058"/>
                    </a:cubicBezTo>
                    <a:cubicBezTo>
                      <a:pt x="612827" y="652157"/>
                      <a:pt x="805788" y="193453"/>
                      <a:pt x="805788" y="193453"/>
                    </a:cubicBezTo>
                    <a:cubicBezTo>
                      <a:pt x="812821" y="165319"/>
                      <a:pt x="819244" y="136267"/>
                      <a:pt x="824748" y="106911"/>
                    </a:cubicBezTo>
                    <a:cubicBezTo>
                      <a:pt x="637903" y="-59140"/>
                      <a:pt x="574602" y="128929"/>
                      <a:pt x="574602" y="128929"/>
                    </a:cubicBezTo>
                    <a:close/>
                  </a:path>
                </a:pathLst>
              </a:custGeom>
              <a:solidFill>
                <a:srgbClr val="F9A56A"/>
              </a:solidFill>
              <a:ln w="30569"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id="{DCD52D2C-67BA-400D-8087-B31E02AA60CB}"/>
                  </a:ext>
                </a:extLst>
              </p:cNvPr>
              <p:cNvSpPr/>
              <p:nvPr/>
            </p:nvSpPr>
            <p:spPr>
              <a:xfrm>
                <a:off x="21777869" y="8703822"/>
                <a:ext cx="9479" cy="40672"/>
              </a:xfrm>
              <a:custGeom>
                <a:avLst/>
                <a:gdLst>
                  <a:gd name="connsiteX0" fmla="*/ 9480 w 9479"/>
                  <a:gd name="connsiteY0" fmla="*/ 0 h 40672"/>
                  <a:gd name="connsiteX1" fmla="*/ 0 w 9479"/>
                  <a:gd name="connsiteY1" fmla="*/ 40672 h 40672"/>
                  <a:gd name="connsiteX2" fmla="*/ 9480 w 9479"/>
                  <a:gd name="connsiteY2" fmla="*/ 0 h 40672"/>
                </a:gdLst>
                <a:ahLst/>
                <a:cxnLst>
                  <a:cxn ang="0">
                    <a:pos x="connsiteX0" y="connsiteY0"/>
                  </a:cxn>
                  <a:cxn ang="0">
                    <a:pos x="connsiteX1" y="connsiteY1"/>
                  </a:cxn>
                  <a:cxn ang="0">
                    <a:pos x="connsiteX2" y="connsiteY2"/>
                  </a:cxn>
                </a:cxnLst>
                <a:rect l="l" t="t" r="r" b="b"/>
                <a:pathLst>
                  <a:path w="9479" h="40672">
                    <a:moveTo>
                      <a:pt x="9480" y="0"/>
                    </a:moveTo>
                    <a:cubicBezTo>
                      <a:pt x="6423" y="13761"/>
                      <a:pt x="3363" y="27217"/>
                      <a:pt x="0" y="40672"/>
                    </a:cubicBezTo>
                    <a:cubicBezTo>
                      <a:pt x="3363" y="27217"/>
                      <a:pt x="6423" y="13761"/>
                      <a:pt x="9480" y="0"/>
                    </a:cubicBezTo>
                    <a:close/>
                  </a:path>
                </a:pathLst>
              </a:custGeom>
              <a:solidFill>
                <a:srgbClr val="F7DB00"/>
              </a:solidFill>
              <a:ln w="30569"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id="{91269E5A-152E-4A00-B28D-70F026440B41}"/>
                  </a:ext>
                </a:extLst>
              </p:cNvPr>
              <p:cNvSpPr/>
              <p:nvPr/>
            </p:nvSpPr>
            <p:spPr>
              <a:xfrm>
                <a:off x="20684833" y="6385053"/>
                <a:ext cx="1147683" cy="2399195"/>
              </a:xfrm>
              <a:custGeom>
                <a:avLst/>
                <a:gdLst>
                  <a:gd name="connsiteX0" fmla="*/ 235261 w 1147683"/>
                  <a:gd name="connsiteY0" fmla="*/ 38401 h 2399195"/>
                  <a:gd name="connsiteX1" fmla="*/ 110187 w 1147683"/>
                  <a:gd name="connsiteY1" fmla="*/ 759789 h 2399195"/>
                  <a:gd name="connsiteX2" fmla="*/ 287858 w 1147683"/>
                  <a:gd name="connsiteY2" fmla="*/ 2399195 h 2399195"/>
                  <a:gd name="connsiteX3" fmla="*/ 547178 w 1147683"/>
                  <a:gd name="connsiteY3" fmla="*/ 2290636 h 2399195"/>
                  <a:gd name="connsiteX4" fmla="*/ 862462 w 1147683"/>
                  <a:gd name="connsiteY4" fmla="*/ 2296140 h 2399195"/>
                  <a:gd name="connsiteX5" fmla="*/ 1111996 w 1147683"/>
                  <a:gd name="connsiteY5" fmla="*/ 2272899 h 2399195"/>
                  <a:gd name="connsiteX6" fmla="*/ 930961 w 1147683"/>
                  <a:gd name="connsiteY6" fmla="*/ 455822 h 2399195"/>
                  <a:gd name="connsiteX7" fmla="*/ 235261 w 1147683"/>
                  <a:gd name="connsiteY7" fmla="*/ 38401 h 239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683" h="2399195">
                    <a:moveTo>
                      <a:pt x="235261" y="38401"/>
                    </a:moveTo>
                    <a:cubicBezTo>
                      <a:pt x="-146686" y="182740"/>
                      <a:pt x="33124" y="609640"/>
                      <a:pt x="110187" y="759789"/>
                    </a:cubicBezTo>
                    <a:cubicBezTo>
                      <a:pt x="320273" y="1168953"/>
                      <a:pt x="291528" y="2279015"/>
                      <a:pt x="287858" y="2399195"/>
                    </a:cubicBezTo>
                    <a:cubicBezTo>
                      <a:pt x="292140" y="2315406"/>
                      <a:pt x="366143" y="2188192"/>
                      <a:pt x="547178" y="2290636"/>
                    </a:cubicBezTo>
                    <a:cubicBezTo>
                      <a:pt x="547178" y="2290636"/>
                      <a:pt x="681732" y="2009297"/>
                      <a:pt x="862462" y="2296140"/>
                    </a:cubicBezTo>
                    <a:cubicBezTo>
                      <a:pt x="862462" y="2296140"/>
                      <a:pt x="923622" y="2108072"/>
                      <a:pt x="1111996" y="2272899"/>
                    </a:cubicBezTo>
                    <a:cubicBezTo>
                      <a:pt x="1242268" y="1597688"/>
                      <a:pt x="977442" y="616368"/>
                      <a:pt x="930961" y="455822"/>
                    </a:cubicBezTo>
                    <a:cubicBezTo>
                      <a:pt x="870411" y="248182"/>
                      <a:pt x="653598" y="-119698"/>
                      <a:pt x="235261" y="38401"/>
                    </a:cubicBezTo>
                    <a:close/>
                  </a:path>
                </a:pathLst>
              </a:custGeom>
              <a:solidFill>
                <a:srgbClr val="9FE08B"/>
              </a:solidFill>
              <a:ln w="30569"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id="{E1DBA62B-34DC-4E4C-A3BF-A3986B7A1491}"/>
                  </a:ext>
                </a:extLst>
              </p:cNvPr>
              <p:cNvSpPr/>
              <p:nvPr/>
            </p:nvSpPr>
            <p:spPr>
              <a:xfrm>
                <a:off x="21194704" y="9072482"/>
                <a:ext cx="370328" cy="284839"/>
              </a:xfrm>
              <a:custGeom>
                <a:avLst/>
                <a:gdLst>
                  <a:gd name="connsiteX0" fmla="*/ 370326 w 370328"/>
                  <a:gd name="connsiteY0" fmla="*/ 56406 h 284839"/>
                  <a:gd name="connsiteX1" fmla="*/ 290512 w 370328"/>
                  <a:gd name="connsiteY1" fmla="*/ 22156 h 284839"/>
                  <a:gd name="connsiteX2" fmla="*/ 0 w 370328"/>
                  <a:gd name="connsiteY2" fmla="*/ 31942 h 284839"/>
                  <a:gd name="connsiteX3" fmla="*/ 149844 w 370328"/>
                  <a:gd name="connsiteY3" fmla="*/ 284840 h 284839"/>
                  <a:gd name="connsiteX4" fmla="*/ 370328 w 370328"/>
                  <a:gd name="connsiteY4" fmla="*/ 56406 h 284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328" h="284839">
                    <a:moveTo>
                      <a:pt x="370326" y="56406"/>
                    </a:moveTo>
                    <a:cubicBezTo>
                      <a:pt x="344840" y="42540"/>
                      <a:pt x="318121" y="31075"/>
                      <a:pt x="290512" y="22156"/>
                    </a:cubicBezTo>
                    <a:cubicBezTo>
                      <a:pt x="195772" y="-10450"/>
                      <a:pt x="92332" y="-6967"/>
                      <a:pt x="0" y="31942"/>
                    </a:cubicBezTo>
                    <a:cubicBezTo>
                      <a:pt x="91741" y="174445"/>
                      <a:pt x="149844" y="284840"/>
                      <a:pt x="149844" y="284840"/>
                    </a:cubicBezTo>
                    <a:cubicBezTo>
                      <a:pt x="237137" y="223339"/>
                      <a:pt x="311956" y="145822"/>
                      <a:pt x="370328" y="56406"/>
                    </a:cubicBezTo>
                    <a:close/>
                  </a:path>
                </a:pathLst>
              </a:custGeom>
              <a:solidFill>
                <a:srgbClr val="0176AB"/>
              </a:solidFill>
              <a:ln w="30569"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id="{E0B504F6-8EC9-4B86-9CEA-49AEF5510560}"/>
                  </a:ext>
                </a:extLst>
              </p:cNvPr>
              <p:cNvSpPr/>
              <p:nvPr/>
            </p:nvSpPr>
            <p:spPr>
              <a:xfrm>
                <a:off x="20838139" y="6867479"/>
                <a:ext cx="506406" cy="2488619"/>
              </a:xfrm>
              <a:custGeom>
                <a:avLst/>
                <a:gdLst>
                  <a:gd name="connsiteX0" fmla="*/ 51068 w 506406"/>
                  <a:gd name="connsiteY0" fmla="*/ 112841 h 2488619"/>
                  <a:gd name="connsiteX1" fmla="*/ 1835 w 506406"/>
                  <a:gd name="connsiteY1" fmla="*/ 268801 h 2488619"/>
                  <a:gd name="connsiteX2" fmla="*/ 0 w 506406"/>
                  <a:gd name="connsiteY2" fmla="*/ 378583 h 2488619"/>
                  <a:gd name="connsiteX3" fmla="*/ 133940 w 506406"/>
                  <a:gd name="connsiteY3" fmla="*/ 1926249 h 2488619"/>
                  <a:gd name="connsiteX4" fmla="*/ 506407 w 506406"/>
                  <a:gd name="connsiteY4" fmla="*/ 2488620 h 2488619"/>
                  <a:gd name="connsiteX5" fmla="*/ 393872 w 506406"/>
                  <a:gd name="connsiteY5" fmla="*/ 1806986 h 2488619"/>
                  <a:gd name="connsiteX6" fmla="*/ 201217 w 506406"/>
                  <a:gd name="connsiteY6" fmla="*/ 0 h 2488619"/>
                  <a:gd name="connsiteX7" fmla="*/ 51068 w 506406"/>
                  <a:gd name="connsiteY7" fmla="*/ 112841 h 248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406" h="2488619">
                    <a:moveTo>
                      <a:pt x="51068" y="112841"/>
                    </a:moveTo>
                    <a:cubicBezTo>
                      <a:pt x="16766" y="157389"/>
                      <a:pt x="-674" y="212633"/>
                      <a:pt x="1835" y="268801"/>
                    </a:cubicBezTo>
                    <a:cubicBezTo>
                      <a:pt x="3987" y="305389"/>
                      <a:pt x="3373" y="342087"/>
                      <a:pt x="0" y="378583"/>
                    </a:cubicBezTo>
                    <a:cubicBezTo>
                      <a:pt x="173083" y="874595"/>
                      <a:pt x="133940" y="1926249"/>
                      <a:pt x="133940" y="1926249"/>
                    </a:cubicBezTo>
                    <a:cubicBezTo>
                      <a:pt x="274125" y="2102582"/>
                      <a:pt x="398749" y="2290743"/>
                      <a:pt x="506407" y="2488620"/>
                    </a:cubicBezTo>
                    <a:lnTo>
                      <a:pt x="393872" y="1806986"/>
                    </a:lnTo>
                    <a:cubicBezTo>
                      <a:pt x="393872" y="1806986"/>
                      <a:pt x="393872" y="557783"/>
                      <a:pt x="201217" y="0"/>
                    </a:cubicBezTo>
                    <a:cubicBezTo>
                      <a:pt x="142632" y="24664"/>
                      <a:pt x="91052" y="63427"/>
                      <a:pt x="51068" y="112841"/>
                    </a:cubicBezTo>
                    <a:close/>
                  </a:path>
                </a:pathLst>
              </a:custGeom>
              <a:solidFill>
                <a:srgbClr val="F7DB00">
                  <a:alpha val="40000"/>
                </a:srgbClr>
              </a:solidFill>
              <a:ln w="30569"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id="{B1E4220A-B0F9-4F43-9A7D-570F29FE4DEB}"/>
                  </a:ext>
                </a:extLst>
              </p:cNvPr>
              <p:cNvSpPr/>
              <p:nvPr/>
            </p:nvSpPr>
            <p:spPr>
              <a:xfrm>
                <a:off x="20838139" y="6868703"/>
                <a:ext cx="393871" cy="1915545"/>
              </a:xfrm>
              <a:custGeom>
                <a:avLst/>
                <a:gdLst>
                  <a:gd name="connsiteX0" fmla="*/ 201217 w 393871"/>
                  <a:gd name="connsiteY0" fmla="*/ 0 h 1915545"/>
                  <a:gd name="connsiteX1" fmla="*/ 51068 w 393871"/>
                  <a:gd name="connsiteY1" fmla="*/ 112841 h 1915545"/>
                  <a:gd name="connsiteX2" fmla="*/ 1835 w 393871"/>
                  <a:gd name="connsiteY2" fmla="*/ 268801 h 1915545"/>
                  <a:gd name="connsiteX3" fmla="*/ 0 w 393871"/>
                  <a:gd name="connsiteY3" fmla="*/ 378583 h 1915545"/>
                  <a:gd name="connsiteX4" fmla="*/ 134552 w 393871"/>
                  <a:gd name="connsiteY4" fmla="*/ 1915545 h 1915545"/>
                  <a:gd name="connsiteX5" fmla="*/ 393872 w 393871"/>
                  <a:gd name="connsiteY5" fmla="*/ 1806986 h 1915545"/>
                  <a:gd name="connsiteX6" fmla="*/ 201217 w 393871"/>
                  <a:gd name="connsiteY6" fmla="*/ 0 h 191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871" h="1915545">
                    <a:moveTo>
                      <a:pt x="201217" y="0"/>
                    </a:moveTo>
                    <a:cubicBezTo>
                      <a:pt x="142632" y="24664"/>
                      <a:pt x="91052" y="63427"/>
                      <a:pt x="51068" y="112841"/>
                    </a:cubicBezTo>
                    <a:cubicBezTo>
                      <a:pt x="16766" y="157389"/>
                      <a:pt x="-674" y="212633"/>
                      <a:pt x="1835" y="268801"/>
                    </a:cubicBezTo>
                    <a:cubicBezTo>
                      <a:pt x="3987" y="305389"/>
                      <a:pt x="3373" y="342087"/>
                      <a:pt x="0" y="378583"/>
                    </a:cubicBezTo>
                    <a:cubicBezTo>
                      <a:pt x="162685" y="845237"/>
                      <a:pt x="137915" y="1804234"/>
                      <a:pt x="134552" y="1915545"/>
                    </a:cubicBezTo>
                    <a:cubicBezTo>
                      <a:pt x="138834" y="1831756"/>
                      <a:pt x="212837" y="1704542"/>
                      <a:pt x="393872" y="1806986"/>
                    </a:cubicBezTo>
                    <a:cubicBezTo>
                      <a:pt x="393872" y="1806986"/>
                      <a:pt x="394178" y="557783"/>
                      <a:pt x="201217" y="0"/>
                    </a:cubicBezTo>
                    <a:close/>
                  </a:path>
                </a:pathLst>
              </a:custGeom>
              <a:solidFill>
                <a:srgbClr val="9FE08B"/>
              </a:solidFill>
              <a:ln w="30569"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id="{6464B89A-372B-4555-8D2D-214E5752BA9E}"/>
                  </a:ext>
                </a:extLst>
              </p:cNvPr>
              <p:cNvSpPr/>
              <p:nvPr/>
            </p:nvSpPr>
            <p:spPr>
              <a:xfrm>
                <a:off x="21043331" y="6385209"/>
                <a:ext cx="789391" cy="2972113"/>
              </a:xfrm>
              <a:custGeom>
                <a:avLst/>
                <a:gdLst>
                  <a:gd name="connsiteX0" fmla="*/ 572463 w 789391"/>
                  <a:gd name="connsiteY0" fmla="*/ 455666 h 2972113"/>
                  <a:gd name="connsiteX1" fmla="*/ 0 w 789391"/>
                  <a:gd name="connsiteY1" fmla="*/ 5525 h 2972113"/>
                  <a:gd name="connsiteX2" fmla="*/ 98163 w 789391"/>
                  <a:gd name="connsiteY2" fmla="*/ 129680 h 2972113"/>
                  <a:gd name="connsiteX3" fmla="*/ 503964 w 789391"/>
                  <a:gd name="connsiteY3" fmla="*/ 2295984 h 2972113"/>
                  <a:gd name="connsiteX4" fmla="*/ 301216 w 789391"/>
                  <a:gd name="connsiteY4" fmla="*/ 2972114 h 2972113"/>
                  <a:gd name="connsiteX5" fmla="*/ 734538 w 789391"/>
                  <a:gd name="connsiteY5" fmla="*/ 2360509 h 2972113"/>
                  <a:gd name="connsiteX6" fmla="*/ 572463 w 789391"/>
                  <a:gd name="connsiteY6" fmla="*/ 455666 h 297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391" h="2972113">
                    <a:moveTo>
                      <a:pt x="572463" y="455666"/>
                    </a:moveTo>
                    <a:cubicBezTo>
                      <a:pt x="518029" y="269432"/>
                      <a:pt x="338217" y="-45544"/>
                      <a:pt x="0" y="5525"/>
                    </a:cubicBezTo>
                    <a:cubicBezTo>
                      <a:pt x="24942" y="52506"/>
                      <a:pt x="58202" y="94573"/>
                      <a:pt x="98163" y="129680"/>
                    </a:cubicBezTo>
                    <a:cubicBezTo>
                      <a:pt x="618027" y="628444"/>
                      <a:pt x="503964" y="2295984"/>
                      <a:pt x="503964" y="2295984"/>
                    </a:cubicBezTo>
                    <a:cubicBezTo>
                      <a:pt x="438828" y="2773036"/>
                      <a:pt x="301216" y="2972114"/>
                      <a:pt x="301216" y="2972114"/>
                    </a:cubicBezTo>
                    <a:cubicBezTo>
                      <a:pt x="541577" y="2819212"/>
                      <a:pt x="734538" y="2360509"/>
                      <a:pt x="734538" y="2360509"/>
                    </a:cubicBezTo>
                    <a:cubicBezTo>
                      <a:pt x="907315" y="1684379"/>
                      <a:pt x="621085" y="623246"/>
                      <a:pt x="572463" y="455666"/>
                    </a:cubicBezTo>
                    <a:close/>
                  </a:path>
                </a:pathLst>
              </a:custGeom>
              <a:solidFill>
                <a:srgbClr val="9FE08B">
                  <a:alpha val="60000"/>
                </a:srgbClr>
              </a:solidFill>
              <a:ln w="30569"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id="{9354D5D2-FC64-4805-B45E-3CECD165F905}"/>
                  </a:ext>
                </a:extLst>
              </p:cNvPr>
              <p:cNvSpPr/>
              <p:nvPr/>
            </p:nvSpPr>
            <p:spPr>
              <a:xfrm>
                <a:off x="21097968" y="8781634"/>
                <a:ext cx="117733" cy="224295"/>
              </a:xfrm>
              <a:custGeom>
                <a:avLst/>
                <a:gdLst>
                  <a:gd name="connsiteX0" fmla="*/ 60345 w 117733"/>
                  <a:gd name="connsiteY0" fmla="*/ 100471 h 224295"/>
                  <a:gd name="connsiteX1" fmla="*/ 111720 w 117733"/>
                  <a:gd name="connsiteY1" fmla="*/ 146953 h 224295"/>
                  <a:gd name="connsiteX2" fmla="*/ 100712 w 117733"/>
                  <a:gd name="connsiteY2" fmla="*/ 222486 h 224295"/>
                  <a:gd name="connsiteX3" fmla="*/ 49643 w 117733"/>
                  <a:gd name="connsiteY3" fmla="*/ 176310 h 224295"/>
                  <a:gd name="connsiteX4" fmla="*/ 60345 w 117733"/>
                  <a:gd name="connsiteY4" fmla="*/ 100471 h 224295"/>
                  <a:gd name="connsiteX5" fmla="*/ 6830 w 117733"/>
                  <a:gd name="connsiteY5" fmla="*/ 2614 h 224295"/>
                  <a:gd name="connsiteX6" fmla="*/ 49337 w 117733"/>
                  <a:gd name="connsiteY6" fmla="*/ 27690 h 224295"/>
                  <a:gd name="connsiteX7" fmla="*/ 52394 w 117733"/>
                  <a:gd name="connsiteY7" fmla="*/ 82123 h 224295"/>
                  <a:gd name="connsiteX8" fmla="*/ 10193 w 117733"/>
                  <a:gd name="connsiteY8" fmla="*/ 57047 h 224295"/>
                  <a:gd name="connsiteX9" fmla="*/ 6830 w 117733"/>
                  <a:gd name="connsiteY9" fmla="*/ 2920 h 22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733" h="224295">
                    <a:moveTo>
                      <a:pt x="60345" y="100471"/>
                    </a:moveTo>
                    <a:cubicBezTo>
                      <a:pt x="77470" y="92826"/>
                      <a:pt x="100405" y="113009"/>
                      <a:pt x="111720" y="146953"/>
                    </a:cubicBezTo>
                    <a:cubicBezTo>
                      <a:pt x="123035" y="180897"/>
                      <a:pt x="117836" y="214230"/>
                      <a:pt x="100712" y="222486"/>
                    </a:cubicBezTo>
                    <a:cubicBezTo>
                      <a:pt x="83587" y="230743"/>
                      <a:pt x="60652" y="209948"/>
                      <a:pt x="49643" y="176310"/>
                    </a:cubicBezTo>
                    <a:cubicBezTo>
                      <a:pt x="38633" y="142672"/>
                      <a:pt x="43527" y="108727"/>
                      <a:pt x="60345" y="100471"/>
                    </a:cubicBezTo>
                    <a:close/>
                    <a:moveTo>
                      <a:pt x="6830" y="2614"/>
                    </a:moveTo>
                    <a:cubicBezTo>
                      <a:pt x="17532" y="-5336"/>
                      <a:pt x="37410" y="5366"/>
                      <a:pt x="49337" y="27690"/>
                    </a:cubicBezTo>
                    <a:cubicBezTo>
                      <a:pt x="61264" y="50014"/>
                      <a:pt x="63403" y="74172"/>
                      <a:pt x="52394" y="82123"/>
                    </a:cubicBezTo>
                    <a:cubicBezTo>
                      <a:pt x="41386" y="90074"/>
                      <a:pt x="21814" y="79065"/>
                      <a:pt x="10193" y="57047"/>
                    </a:cubicBezTo>
                    <a:cubicBezTo>
                      <a:pt x="-1427" y="35029"/>
                      <a:pt x="-3872" y="10565"/>
                      <a:pt x="6830" y="2920"/>
                    </a:cubicBezTo>
                    <a:close/>
                  </a:path>
                </a:pathLst>
              </a:custGeom>
              <a:solidFill>
                <a:srgbClr val="F9A56A"/>
              </a:solidFill>
              <a:ln w="30569"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id="{9CE3F4B8-AE02-4261-9583-96D1C9A205A5}"/>
                  </a:ext>
                </a:extLst>
              </p:cNvPr>
              <p:cNvSpPr/>
              <p:nvPr/>
            </p:nvSpPr>
            <p:spPr>
              <a:xfrm>
                <a:off x="20851288" y="7273891"/>
                <a:ext cx="493259" cy="2083431"/>
              </a:xfrm>
              <a:custGeom>
                <a:avLst/>
                <a:gdLst>
                  <a:gd name="connsiteX0" fmla="*/ 493259 w 493259"/>
                  <a:gd name="connsiteY0" fmla="*/ 2083432 h 2083431"/>
                  <a:gd name="connsiteX1" fmla="*/ 398153 w 493259"/>
                  <a:gd name="connsiteY1" fmla="*/ 1938787 h 2083431"/>
                  <a:gd name="connsiteX2" fmla="*/ 301827 w 493259"/>
                  <a:gd name="connsiteY2" fmla="*/ 1794142 h 2083431"/>
                  <a:gd name="connsiteX3" fmla="*/ 252593 w 493259"/>
                  <a:gd name="connsiteY3" fmla="*/ 1722584 h 2083431"/>
                  <a:gd name="connsiteX4" fmla="*/ 203051 w 493259"/>
                  <a:gd name="connsiteY4" fmla="*/ 1651333 h 2083431"/>
                  <a:gd name="connsiteX5" fmla="*/ 151677 w 493259"/>
                  <a:gd name="connsiteY5" fmla="*/ 1581915 h 2083431"/>
                  <a:gd name="connsiteX6" fmla="*/ 125072 w 493259"/>
                  <a:gd name="connsiteY6" fmla="*/ 1548277 h 2083431"/>
                  <a:gd name="connsiteX7" fmla="*/ 97245 w 493259"/>
                  <a:gd name="connsiteY7" fmla="*/ 1515862 h 2083431"/>
                  <a:gd name="connsiteX8" fmla="*/ 93575 w 493259"/>
                  <a:gd name="connsiteY8" fmla="*/ 1511581 h 2083431"/>
                  <a:gd name="connsiteX9" fmla="*/ 93575 w 493259"/>
                  <a:gd name="connsiteY9" fmla="*/ 1506077 h 2083431"/>
                  <a:gd name="connsiteX10" fmla="*/ 95716 w 493259"/>
                  <a:gd name="connsiteY10" fmla="*/ 1317396 h 2083431"/>
                  <a:gd name="connsiteX11" fmla="*/ 95716 w 493259"/>
                  <a:gd name="connsiteY11" fmla="*/ 1222903 h 2083431"/>
                  <a:gd name="connsiteX12" fmla="*/ 95716 w 493259"/>
                  <a:gd name="connsiteY12" fmla="*/ 1128410 h 2083431"/>
                  <a:gd name="connsiteX13" fmla="*/ 93575 w 493259"/>
                  <a:gd name="connsiteY13" fmla="*/ 1033918 h 2083431"/>
                  <a:gd name="connsiteX14" fmla="*/ 90822 w 493259"/>
                  <a:gd name="connsiteY14" fmla="*/ 939730 h 2083431"/>
                  <a:gd name="connsiteX15" fmla="*/ 86847 w 493259"/>
                  <a:gd name="connsiteY15" fmla="*/ 845237 h 2083431"/>
                  <a:gd name="connsiteX16" fmla="*/ 82565 w 493259"/>
                  <a:gd name="connsiteY16" fmla="*/ 750744 h 2083431"/>
                  <a:gd name="connsiteX17" fmla="*/ 76451 w 493259"/>
                  <a:gd name="connsiteY17" fmla="*/ 656558 h 2083431"/>
                  <a:gd name="connsiteX18" fmla="*/ 69722 w 493259"/>
                  <a:gd name="connsiteY18" fmla="*/ 562370 h 2083431"/>
                  <a:gd name="connsiteX19" fmla="*/ 61771 w 493259"/>
                  <a:gd name="connsiteY19" fmla="*/ 468183 h 2083431"/>
                  <a:gd name="connsiteX20" fmla="*/ 52903 w 493259"/>
                  <a:gd name="connsiteY20" fmla="*/ 374302 h 2083431"/>
                  <a:gd name="connsiteX21" fmla="*/ 41895 w 493259"/>
                  <a:gd name="connsiteY21" fmla="*/ 280420 h 2083431"/>
                  <a:gd name="connsiteX22" fmla="*/ 29662 w 493259"/>
                  <a:gd name="connsiteY22" fmla="*/ 186845 h 2083431"/>
                  <a:gd name="connsiteX23" fmla="*/ 15596 w 493259"/>
                  <a:gd name="connsiteY23" fmla="*/ 93269 h 2083431"/>
                  <a:gd name="connsiteX24" fmla="*/ 0 w 493259"/>
                  <a:gd name="connsiteY24" fmla="*/ 0 h 2083431"/>
                  <a:gd name="connsiteX25" fmla="*/ 21711 w 493259"/>
                  <a:gd name="connsiteY25" fmla="*/ 91741 h 2083431"/>
                  <a:gd name="connsiteX26" fmla="*/ 40670 w 493259"/>
                  <a:gd name="connsiteY26" fmla="*/ 183481 h 2083431"/>
                  <a:gd name="connsiteX27" fmla="*/ 57795 w 493259"/>
                  <a:gd name="connsiteY27" fmla="*/ 276751 h 2083431"/>
                  <a:gd name="connsiteX28" fmla="*/ 72169 w 493259"/>
                  <a:gd name="connsiteY28" fmla="*/ 370326 h 2083431"/>
                  <a:gd name="connsiteX29" fmla="*/ 84402 w 493259"/>
                  <a:gd name="connsiteY29" fmla="*/ 464514 h 2083431"/>
                  <a:gd name="connsiteX30" fmla="*/ 94798 w 493259"/>
                  <a:gd name="connsiteY30" fmla="*/ 558701 h 2083431"/>
                  <a:gd name="connsiteX31" fmla="*/ 103666 w 493259"/>
                  <a:gd name="connsiteY31" fmla="*/ 653193 h 2083431"/>
                  <a:gd name="connsiteX32" fmla="*/ 111006 w 493259"/>
                  <a:gd name="connsiteY32" fmla="*/ 747686 h 2083431"/>
                  <a:gd name="connsiteX33" fmla="*/ 117121 w 493259"/>
                  <a:gd name="connsiteY33" fmla="*/ 842180 h 2083431"/>
                  <a:gd name="connsiteX34" fmla="*/ 121403 w 493259"/>
                  <a:gd name="connsiteY34" fmla="*/ 936978 h 2083431"/>
                  <a:gd name="connsiteX35" fmla="*/ 124766 w 493259"/>
                  <a:gd name="connsiteY35" fmla="*/ 1031777 h 2083431"/>
                  <a:gd name="connsiteX36" fmla="*/ 126907 w 493259"/>
                  <a:gd name="connsiteY36" fmla="*/ 1126270 h 2083431"/>
                  <a:gd name="connsiteX37" fmla="*/ 126907 w 493259"/>
                  <a:gd name="connsiteY37" fmla="*/ 1221069 h 2083431"/>
                  <a:gd name="connsiteX38" fmla="*/ 126907 w 493259"/>
                  <a:gd name="connsiteY38" fmla="*/ 1315867 h 2083431"/>
                  <a:gd name="connsiteX39" fmla="*/ 126907 w 493259"/>
                  <a:gd name="connsiteY39" fmla="*/ 1410666 h 2083431"/>
                  <a:gd name="connsiteX40" fmla="*/ 123850 w 493259"/>
                  <a:gd name="connsiteY40" fmla="*/ 1505770 h 2083431"/>
                  <a:gd name="connsiteX41" fmla="*/ 120180 w 493259"/>
                  <a:gd name="connsiteY41" fmla="*/ 1495679 h 2083431"/>
                  <a:gd name="connsiteX42" fmla="*/ 148620 w 493259"/>
                  <a:gd name="connsiteY42" fmla="*/ 1529623 h 2083431"/>
                  <a:gd name="connsiteX43" fmla="*/ 174918 w 493259"/>
                  <a:gd name="connsiteY43" fmla="*/ 1564790 h 2083431"/>
                  <a:gd name="connsiteX44" fmla="*/ 225070 w 493259"/>
                  <a:gd name="connsiteY44" fmla="*/ 1636348 h 2083431"/>
                  <a:gd name="connsiteX45" fmla="*/ 273081 w 493259"/>
                  <a:gd name="connsiteY45" fmla="*/ 1709129 h 2083431"/>
                  <a:gd name="connsiteX46" fmla="*/ 319562 w 493259"/>
                  <a:gd name="connsiteY46" fmla="*/ 1782827 h 2083431"/>
                  <a:gd name="connsiteX47" fmla="*/ 364822 w 493259"/>
                  <a:gd name="connsiteY47" fmla="*/ 1857137 h 2083431"/>
                  <a:gd name="connsiteX48" fmla="*/ 409164 w 493259"/>
                  <a:gd name="connsiteY48" fmla="*/ 1931753 h 2083431"/>
                  <a:gd name="connsiteX49" fmla="*/ 452893 w 493259"/>
                  <a:gd name="connsiteY49" fmla="*/ 2006981 h 2083431"/>
                  <a:gd name="connsiteX50" fmla="*/ 493259 w 493259"/>
                  <a:gd name="connsiteY50" fmla="*/ 2083432 h 208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93259" h="2083431">
                    <a:moveTo>
                      <a:pt x="493259" y="2083432"/>
                    </a:moveTo>
                    <a:lnTo>
                      <a:pt x="398153" y="1938787"/>
                    </a:lnTo>
                    <a:lnTo>
                      <a:pt x="301827" y="1794142"/>
                    </a:lnTo>
                    <a:cubicBezTo>
                      <a:pt x="285618" y="1770289"/>
                      <a:pt x="269412" y="1746437"/>
                      <a:pt x="252593" y="1722584"/>
                    </a:cubicBezTo>
                    <a:cubicBezTo>
                      <a:pt x="235772" y="1698732"/>
                      <a:pt x="219872" y="1675185"/>
                      <a:pt x="203051" y="1651333"/>
                    </a:cubicBezTo>
                    <a:cubicBezTo>
                      <a:pt x="186233" y="1627480"/>
                      <a:pt x="169108" y="1604850"/>
                      <a:pt x="151677" y="1581915"/>
                    </a:cubicBezTo>
                    <a:cubicBezTo>
                      <a:pt x="143115" y="1570295"/>
                      <a:pt x="133942" y="1559592"/>
                      <a:pt x="125072" y="1548277"/>
                    </a:cubicBezTo>
                    <a:cubicBezTo>
                      <a:pt x="116205" y="1536962"/>
                      <a:pt x="106419" y="1526871"/>
                      <a:pt x="97245" y="1515862"/>
                    </a:cubicBezTo>
                    <a:lnTo>
                      <a:pt x="93575" y="1511581"/>
                    </a:lnTo>
                    <a:lnTo>
                      <a:pt x="93575" y="1506077"/>
                    </a:lnTo>
                    <a:cubicBezTo>
                      <a:pt x="95001" y="1443489"/>
                      <a:pt x="95716" y="1380596"/>
                      <a:pt x="95716" y="1317396"/>
                    </a:cubicBezTo>
                    <a:cubicBezTo>
                      <a:pt x="95716" y="1286816"/>
                      <a:pt x="95716" y="1254401"/>
                      <a:pt x="95716" y="1222903"/>
                    </a:cubicBezTo>
                    <a:cubicBezTo>
                      <a:pt x="95716" y="1191406"/>
                      <a:pt x="95716" y="1159908"/>
                      <a:pt x="95716" y="1128410"/>
                    </a:cubicBezTo>
                    <a:lnTo>
                      <a:pt x="93575" y="1033918"/>
                    </a:lnTo>
                    <a:cubicBezTo>
                      <a:pt x="93575" y="1003337"/>
                      <a:pt x="91741" y="971228"/>
                      <a:pt x="90822" y="939730"/>
                    </a:cubicBezTo>
                    <a:cubicBezTo>
                      <a:pt x="89906" y="908232"/>
                      <a:pt x="88682" y="876735"/>
                      <a:pt x="86847" y="845237"/>
                    </a:cubicBezTo>
                    <a:lnTo>
                      <a:pt x="82565" y="750744"/>
                    </a:lnTo>
                    <a:lnTo>
                      <a:pt x="76451" y="656558"/>
                    </a:lnTo>
                    <a:cubicBezTo>
                      <a:pt x="74920" y="625977"/>
                      <a:pt x="71863" y="593868"/>
                      <a:pt x="69722" y="562370"/>
                    </a:cubicBezTo>
                    <a:cubicBezTo>
                      <a:pt x="67581" y="530872"/>
                      <a:pt x="65136" y="501210"/>
                      <a:pt x="61771" y="468183"/>
                    </a:cubicBezTo>
                    <a:lnTo>
                      <a:pt x="52903" y="374302"/>
                    </a:lnTo>
                    <a:lnTo>
                      <a:pt x="41895" y="280420"/>
                    </a:lnTo>
                    <a:cubicBezTo>
                      <a:pt x="38836" y="249840"/>
                      <a:pt x="33944" y="219260"/>
                      <a:pt x="29662" y="186845"/>
                    </a:cubicBezTo>
                    <a:cubicBezTo>
                      <a:pt x="25380" y="154430"/>
                      <a:pt x="21711" y="124156"/>
                      <a:pt x="15596" y="93269"/>
                    </a:cubicBezTo>
                    <a:cubicBezTo>
                      <a:pt x="9480" y="62384"/>
                      <a:pt x="5198" y="32109"/>
                      <a:pt x="0" y="0"/>
                    </a:cubicBezTo>
                    <a:cubicBezTo>
                      <a:pt x="7033" y="30580"/>
                      <a:pt x="14678" y="61160"/>
                      <a:pt x="21711" y="91741"/>
                    </a:cubicBezTo>
                    <a:cubicBezTo>
                      <a:pt x="28745" y="122321"/>
                      <a:pt x="34556" y="152901"/>
                      <a:pt x="40670" y="183481"/>
                    </a:cubicBezTo>
                    <a:cubicBezTo>
                      <a:pt x="46787" y="214062"/>
                      <a:pt x="53209" y="244642"/>
                      <a:pt x="57795" y="276751"/>
                    </a:cubicBezTo>
                    <a:lnTo>
                      <a:pt x="72169" y="370326"/>
                    </a:lnTo>
                    <a:cubicBezTo>
                      <a:pt x="76451" y="400906"/>
                      <a:pt x="80426" y="431487"/>
                      <a:pt x="84402" y="464514"/>
                    </a:cubicBezTo>
                    <a:cubicBezTo>
                      <a:pt x="88375" y="497540"/>
                      <a:pt x="91741" y="527203"/>
                      <a:pt x="94798" y="558701"/>
                    </a:cubicBezTo>
                    <a:cubicBezTo>
                      <a:pt x="97855" y="590198"/>
                      <a:pt x="101527" y="621391"/>
                      <a:pt x="103666" y="653193"/>
                    </a:cubicBezTo>
                    <a:lnTo>
                      <a:pt x="111006" y="747686"/>
                    </a:lnTo>
                    <a:lnTo>
                      <a:pt x="117121" y="842180"/>
                    </a:lnTo>
                    <a:cubicBezTo>
                      <a:pt x="118956" y="872760"/>
                      <a:pt x="120180" y="905175"/>
                      <a:pt x="121403" y="936978"/>
                    </a:cubicBezTo>
                    <a:cubicBezTo>
                      <a:pt x="122627" y="968782"/>
                      <a:pt x="124156" y="999973"/>
                      <a:pt x="124766" y="1031777"/>
                    </a:cubicBezTo>
                    <a:cubicBezTo>
                      <a:pt x="125378" y="1063581"/>
                      <a:pt x="126907" y="1094772"/>
                      <a:pt x="126907" y="1126270"/>
                    </a:cubicBezTo>
                    <a:cubicBezTo>
                      <a:pt x="126907" y="1157767"/>
                      <a:pt x="126907" y="1189571"/>
                      <a:pt x="126907" y="1221069"/>
                    </a:cubicBezTo>
                    <a:cubicBezTo>
                      <a:pt x="126907" y="1252566"/>
                      <a:pt x="126907" y="1284370"/>
                      <a:pt x="126907" y="1315867"/>
                    </a:cubicBezTo>
                    <a:cubicBezTo>
                      <a:pt x="126907" y="1347365"/>
                      <a:pt x="126907" y="1379169"/>
                      <a:pt x="126907" y="1410666"/>
                    </a:cubicBezTo>
                    <a:cubicBezTo>
                      <a:pt x="126907" y="1442164"/>
                      <a:pt x="125072" y="1473967"/>
                      <a:pt x="123850" y="1505770"/>
                    </a:cubicBezTo>
                    <a:lnTo>
                      <a:pt x="120180" y="1495679"/>
                    </a:lnTo>
                    <a:cubicBezTo>
                      <a:pt x="129660" y="1506994"/>
                      <a:pt x="139752" y="1518002"/>
                      <a:pt x="148620" y="1529623"/>
                    </a:cubicBezTo>
                    <a:cubicBezTo>
                      <a:pt x="157487" y="1541244"/>
                      <a:pt x="166661" y="1552864"/>
                      <a:pt x="174918" y="1564790"/>
                    </a:cubicBezTo>
                    <a:cubicBezTo>
                      <a:pt x="192043" y="1588337"/>
                      <a:pt x="208557" y="1612495"/>
                      <a:pt x="225070" y="1636348"/>
                    </a:cubicBezTo>
                    <a:cubicBezTo>
                      <a:pt x="241583" y="1660201"/>
                      <a:pt x="257485" y="1684665"/>
                      <a:pt x="273081" y="1709129"/>
                    </a:cubicBezTo>
                    <a:lnTo>
                      <a:pt x="319562" y="1782827"/>
                    </a:lnTo>
                    <a:cubicBezTo>
                      <a:pt x="334548" y="1807597"/>
                      <a:pt x="350142" y="1832062"/>
                      <a:pt x="364822" y="1857137"/>
                    </a:cubicBezTo>
                    <a:lnTo>
                      <a:pt x="409164" y="1931753"/>
                    </a:lnTo>
                    <a:lnTo>
                      <a:pt x="452893" y="2006981"/>
                    </a:lnTo>
                    <a:cubicBezTo>
                      <a:pt x="465124" y="2032668"/>
                      <a:pt x="479192" y="2058049"/>
                      <a:pt x="493259" y="2083432"/>
                    </a:cubicBezTo>
                    <a:close/>
                  </a:path>
                </a:pathLst>
              </a:custGeom>
              <a:solidFill>
                <a:srgbClr val="42A073"/>
              </a:solidFill>
              <a:ln w="30569"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id="{5472B937-54CB-40AC-88EE-2682B8441F61}"/>
                  </a:ext>
                </a:extLst>
              </p:cNvPr>
              <p:cNvSpPr/>
              <p:nvPr/>
            </p:nvSpPr>
            <p:spPr>
              <a:xfrm>
                <a:off x="20658631" y="6353097"/>
                <a:ext cx="946765" cy="759024"/>
              </a:xfrm>
              <a:custGeom>
                <a:avLst/>
                <a:gdLst>
                  <a:gd name="connsiteX0" fmla="*/ 96329 w 946765"/>
                  <a:gd name="connsiteY0" fmla="*/ 759024 h 759024"/>
                  <a:gd name="connsiteX1" fmla="*/ 285009 w 946765"/>
                  <a:gd name="connsiteY1" fmla="*/ 392062 h 759024"/>
                  <a:gd name="connsiteX2" fmla="*/ 946765 w 946765"/>
                  <a:gd name="connsiteY2" fmla="*/ 559642 h 759024"/>
                  <a:gd name="connsiteX3" fmla="*/ 922608 w 946765"/>
                  <a:gd name="connsiteY3" fmla="*/ 471876 h 759024"/>
                  <a:gd name="connsiteX4" fmla="*/ 237610 w 946765"/>
                  <a:gd name="connsiteY4" fmla="*/ 37331 h 759024"/>
                  <a:gd name="connsiteX5" fmla="*/ 96329 w 946765"/>
                  <a:gd name="connsiteY5" fmla="*/ 759024 h 75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765" h="759024">
                    <a:moveTo>
                      <a:pt x="96329" y="759024"/>
                    </a:moveTo>
                    <a:cubicBezTo>
                      <a:pt x="92660" y="643737"/>
                      <a:pt x="118348" y="474016"/>
                      <a:pt x="285009" y="392062"/>
                    </a:cubicBezTo>
                    <a:cubicBezTo>
                      <a:pt x="497235" y="288700"/>
                      <a:pt x="777351" y="392062"/>
                      <a:pt x="946765" y="559642"/>
                    </a:cubicBezTo>
                    <a:cubicBezTo>
                      <a:pt x="936369" y="520499"/>
                      <a:pt x="928112" y="490530"/>
                      <a:pt x="922608" y="471876"/>
                    </a:cubicBezTo>
                    <a:cubicBezTo>
                      <a:pt x="862976" y="264542"/>
                      <a:pt x="653806" y="-121380"/>
                      <a:pt x="237610" y="37331"/>
                    </a:cubicBezTo>
                    <a:cubicBezTo>
                      <a:pt x="-127519" y="178000"/>
                      <a:pt x="16209" y="594503"/>
                      <a:pt x="96329" y="759024"/>
                    </a:cubicBezTo>
                    <a:close/>
                  </a:path>
                </a:pathLst>
              </a:custGeom>
              <a:solidFill>
                <a:srgbClr val="A3143A"/>
              </a:solidFill>
              <a:ln w="30569"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id="{3FF80F71-61A7-478D-9165-DA862AEC463D}"/>
                  </a:ext>
                </a:extLst>
              </p:cNvPr>
              <p:cNvSpPr/>
              <p:nvPr/>
            </p:nvSpPr>
            <p:spPr>
              <a:xfrm>
                <a:off x="20684467" y="6383215"/>
                <a:ext cx="949674" cy="741750"/>
              </a:xfrm>
              <a:custGeom>
                <a:avLst/>
                <a:gdLst>
                  <a:gd name="connsiteX0" fmla="*/ 99544 w 949674"/>
                  <a:gd name="connsiteY0" fmla="*/ 741750 h 741750"/>
                  <a:gd name="connsiteX1" fmla="*/ 287917 w 949674"/>
                  <a:gd name="connsiteY1" fmla="*/ 374787 h 741750"/>
                  <a:gd name="connsiteX2" fmla="*/ 949674 w 949674"/>
                  <a:gd name="connsiteY2" fmla="*/ 542673 h 741750"/>
                  <a:gd name="connsiteX3" fmla="*/ 925823 w 949674"/>
                  <a:gd name="connsiteY3" fmla="*/ 454601 h 741750"/>
                  <a:gd name="connsiteX4" fmla="*/ 234708 w 949674"/>
                  <a:gd name="connsiteY4" fmla="*/ 38710 h 741750"/>
                  <a:gd name="connsiteX5" fmla="*/ 99544 w 949674"/>
                  <a:gd name="connsiteY5" fmla="*/ 741750 h 74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9674" h="741750">
                    <a:moveTo>
                      <a:pt x="99544" y="741750"/>
                    </a:moveTo>
                    <a:cubicBezTo>
                      <a:pt x="95568" y="626768"/>
                      <a:pt x="121257" y="457048"/>
                      <a:pt x="287917" y="374787"/>
                    </a:cubicBezTo>
                    <a:cubicBezTo>
                      <a:pt x="500450" y="271732"/>
                      <a:pt x="780566" y="374787"/>
                      <a:pt x="949674" y="542673"/>
                    </a:cubicBezTo>
                    <a:cubicBezTo>
                      <a:pt x="939582" y="503224"/>
                      <a:pt x="931021" y="473256"/>
                      <a:pt x="925823" y="454601"/>
                    </a:cubicBezTo>
                    <a:cubicBezTo>
                      <a:pt x="864662" y="247267"/>
                      <a:pt x="650600" y="-120001"/>
                      <a:pt x="234708" y="38710"/>
                    </a:cubicBezTo>
                    <a:cubicBezTo>
                      <a:pt x="-130420" y="179074"/>
                      <a:pt x="19118" y="577534"/>
                      <a:pt x="99544" y="741750"/>
                    </a:cubicBezTo>
                    <a:close/>
                  </a:path>
                </a:pathLst>
              </a:custGeom>
              <a:solidFill>
                <a:srgbClr val="DC3258"/>
              </a:solidFill>
              <a:ln w="30569"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id="{7413FB9D-C8CC-4B51-A5A1-FB41E8E004BB}"/>
                  </a:ext>
                </a:extLst>
              </p:cNvPr>
              <p:cNvSpPr/>
              <p:nvPr/>
            </p:nvSpPr>
            <p:spPr>
              <a:xfrm>
                <a:off x="20695022" y="6457704"/>
                <a:ext cx="939119" cy="667259"/>
              </a:xfrm>
              <a:custGeom>
                <a:avLst/>
                <a:gdLst>
                  <a:gd name="connsiteX0" fmla="*/ 277363 w 939119"/>
                  <a:gd name="connsiteY0" fmla="*/ 301521 h 667259"/>
                  <a:gd name="connsiteX1" fmla="*/ 939120 w 939119"/>
                  <a:gd name="connsiteY1" fmla="*/ 469407 h 667259"/>
                  <a:gd name="connsiteX2" fmla="*/ 915268 w 939119"/>
                  <a:gd name="connsiteY2" fmla="*/ 381336 h 667259"/>
                  <a:gd name="connsiteX3" fmla="*/ 656253 w 939119"/>
                  <a:gd name="connsiteY3" fmla="*/ 0 h 667259"/>
                  <a:gd name="connsiteX4" fmla="*/ 343111 w 939119"/>
                  <a:gd name="connsiteY4" fmla="*/ 119874 h 667259"/>
                  <a:gd name="connsiteX5" fmla="*/ 0 w 939119"/>
                  <a:gd name="connsiteY5" fmla="*/ 409469 h 667259"/>
                  <a:gd name="connsiteX6" fmla="*/ 88988 w 939119"/>
                  <a:gd name="connsiteY6" fmla="*/ 667260 h 667259"/>
                  <a:gd name="connsiteX7" fmla="*/ 277363 w 939119"/>
                  <a:gd name="connsiteY7" fmla="*/ 301521 h 667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9119" h="667259">
                    <a:moveTo>
                      <a:pt x="277363" y="301521"/>
                    </a:moveTo>
                    <a:cubicBezTo>
                      <a:pt x="489896" y="198465"/>
                      <a:pt x="770012" y="301521"/>
                      <a:pt x="939120" y="469407"/>
                    </a:cubicBezTo>
                    <a:cubicBezTo>
                      <a:pt x="929028" y="429958"/>
                      <a:pt x="920466" y="399989"/>
                      <a:pt x="915268" y="381336"/>
                    </a:cubicBezTo>
                    <a:cubicBezTo>
                      <a:pt x="881323" y="264213"/>
                      <a:pt x="797839" y="95716"/>
                      <a:pt x="656253" y="0"/>
                    </a:cubicBezTo>
                    <a:cubicBezTo>
                      <a:pt x="636987" y="48011"/>
                      <a:pt x="528121" y="84401"/>
                      <a:pt x="343111" y="119874"/>
                    </a:cubicBezTo>
                    <a:cubicBezTo>
                      <a:pt x="109172" y="164827"/>
                      <a:pt x="28135" y="314365"/>
                      <a:pt x="0" y="409469"/>
                    </a:cubicBezTo>
                    <a:cubicBezTo>
                      <a:pt x="18250" y="498924"/>
                      <a:pt x="48168" y="585595"/>
                      <a:pt x="88988" y="667260"/>
                    </a:cubicBezTo>
                    <a:cubicBezTo>
                      <a:pt x="85014" y="553196"/>
                      <a:pt x="110702" y="382559"/>
                      <a:pt x="277363" y="301521"/>
                    </a:cubicBezTo>
                    <a:close/>
                  </a:path>
                </a:pathLst>
              </a:custGeom>
              <a:solidFill>
                <a:srgbClr val="DC3258">
                  <a:alpha val="50000"/>
                </a:srgbClr>
              </a:solidFill>
              <a:ln w="30569"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id="{498A9965-066D-4DE2-904D-D9B85D9F1CE8}"/>
                  </a:ext>
                </a:extLst>
              </p:cNvPr>
              <p:cNvSpPr/>
              <p:nvPr/>
            </p:nvSpPr>
            <p:spPr>
              <a:xfrm>
                <a:off x="20723206" y="6620171"/>
                <a:ext cx="901455" cy="621304"/>
              </a:xfrm>
              <a:custGeom>
                <a:avLst/>
                <a:gdLst>
                  <a:gd name="connsiteX0" fmla="*/ 242146 w 901455"/>
                  <a:gd name="connsiteY0" fmla="*/ 55876 h 621304"/>
                  <a:gd name="connsiteX1" fmla="*/ 96889 w 901455"/>
                  <a:gd name="connsiteY1" fmla="*/ 621304 h 621304"/>
                  <a:gd name="connsiteX2" fmla="*/ 293520 w 901455"/>
                  <a:gd name="connsiteY2" fmla="*/ 221927 h 621304"/>
                  <a:gd name="connsiteX3" fmla="*/ 675467 w 901455"/>
                  <a:gd name="connsiteY3" fmla="*/ 217034 h 621304"/>
                  <a:gd name="connsiteX4" fmla="*/ 701734 w 901455"/>
                  <a:gd name="connsiteY4" fmla="*/ 198004 h 621304"/>
                  <a:gd name="connsiteX5" fmla="*/ 713082 w 901455"/>
                  <a:gd name="connsiteY5" fmla="*/ 203272 h 621304"/>
                  <a:gd name="connsiteX6" fmla="*/ 746719 w 901455"/>
                  <a:gd name="connsiteY6" fmla="*/ 235687 h 621304"/>
                  <a:gd name="connsiteX7" fmla="*/ 746719 w 901455"/>
                  <a:gd name="connsiteY7" fmla="*/ 233241 h 621304"/>
                  <a:gd name="connsiteX8" fmla="*/ 901455 w 901455"/>
                  <a:gd name="connsiteY8" fmla="*/ 283087 h 621304"/>
                  <a:gd name="connsiteX9" fmla="*/ 242146 w 901455"/>
                  <a:gd name="connsiteY9" fmla="*/ 55876 h 62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1455" h="621304">
                    <a:moveTo>
                      <a:pt x="242146" y="55876"/>
                    </a:moveTo>
                    <a:cubicBezTo>
                      <a:pt x="-63657" y="172386"/>
                      <a:pt x="-40722" y="473908"/>
                      <a:pt x="96889" y="621304"/>
                    </a:cubicBezTo>
                    <a:cubicBezTo>
                      <a:pt x="66309" y="453113"/>
                      <a:pt x="66309" y="308468"/>
                      <a:pt x="293520" y="221927"/>
                    </a:cubicBezTo>
                    <a:cubicBezTo>
                      <a:pt x="448868" y="162601"/>
                      <a:pt x="575165" y="171469"/>
                      <a:pt x="675467" y="217034"/>
                    </a:cubicBezTo>
                    <a:cubicBezTo>
                      <a:pt x="677466" y="204526"/>
                      <a:pt x="689225" y="196006"/>
                      <a:pt x="701734" y="198004"/>
                    </a:cubicBezTo>
                    <a:cubicBezTo>
                      <a:pt x="705931" y="198675"/>
                      <a:pt x="709860" y="200499"/>
                      <a:pt x="713082" y="203272"/>
                    </a:cubicBezTo>
                    <a:cubicBezTo>
                      <a:pt x="725007" y="213669"/>
                      <a:pt x="736017" y="224679"/>
                      <a:pt x="746719" y="235687"/>
                    </a:cubicBezTo>
                    <a:lnTo>
                      <a:pt x="746719" y="233241"/>
                    </a:lnTo>
                    <a:lnTo>
                      <a:pt x="901455" y="283087"/>
                    </a:lnTo>
                    <a:cubicBezTo>
                      <a:pt x="823170" y="71472"/>
                      <a:pt x="625011" y="-89686"/>
                      <a:pt x="242146" y="55876"/>
                    </a:cubicBezTo>
                    <a:close/>
                  </a:path>
                </a:pathLst>
              </a:custGeom>
              <a:solidFill>
                <a:srgbClr val="80BBD5"/>
              </a:solidFill>
              <a:ln w="30569"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id="{8EA6E7AA-8A06-450D-8444-DEC65971314F}"/>
                  </a:ext>
                </a:extLst>
              </p:cNvPr>
              <p:cNvSpPr/>
              <p:nvPr/>
            </p:nvSpPr>
            <p:spPr>
              <a:xfrm>
                <a:off x="20763433" y="6691782"/>
                <a:ext cx="930340" cy="621557"/>
              </a:xfrm>
              <a:custGeom>
                <a:avLst/>
                <a:gdLst>
                  <a:gd name="connsiteX0" fmla="*/ 930341 w 930340"/>
                  <a:gd name="connsiteY0" fmla="*/ 483946 h 621557"/>
                  <a:gd name="connsiteX1" fmla="*/ 860007 w 930340"/>
                  <a:gd name="connsiteY1" fmla="*/ 195269 h 621557"/>
                  <a:gd name="connsiteX2" fmla="*/ 241979 w 930340"/>
                  <a:gd name="connsiteY2" fmla="*/ 55823 h 621557"/>
                  <a:gd name="connsiteX3" fmla="*/ 395 w 930340"/>
                  <a:gd name="connsiteY3" fmla="*/ 389759 h 621557"/>
                  <a:gd name="connsiteX4" fmla="*/ 30975 w 930340"/>
                  <a:gd name="connsiteY4" fmla="*/ 452448 h 621557"/>
                  <a:gd name="connsiteX5" fmla="*/ 92135 w 930340"/>
                  <a:gd name="connsiteY5" fmla="*/ 616052 h 621557"/>
                  <a:gd name="connsiteX6" fmla="*/ 96723 w 930340"/>
                  <a:gd name="connsiteY6" fmla="*/ 621557 h 621557"/>
                  <a:gd name="connsiteX7" fmla="*/ 293048 w 930340"/>
                  <a:gd name="connsiteY7" fmla="*/ 221873 h 621557"/>
                  <a:gd name="connsiteX8" fmla="*/ 930341 w 930340"/>
                  <a:gd name="connsiteY8" fmla="*/ 483946 h 6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0340" h="621557">
                    <a:moveTo>
                      <a:pt x="930341" y="483946"/>
                    </a:moveTo>
                    <a:cubicBezTo>
                      <a:pt x="902818" y="358261"/>
                      <a:pt x="877131" y="257652"/>
                      <a:pt x="860007" y="195269"/>
                    </a:cubicBezTo>
                    <a:cubicBezTo>
                      <a:pt x="761843" y="31358"/>
                      <a:pt x="568882" y="-68639"/>
                      <a:pt x="241979" y="55823"/>
                    </a:cubicBezTo>
                    <a:cubicBezTo>
                      <a:pt x="58498" y="125546"/>
                      <a:pt x="-5720" y="260710"/>
                      <a:pt x="395" y="389759"/>
                    </a:cubicBezTo>
                    <a:cubicBezTo>
                      <a:pt x="10793" y="413917"/>
                      <a:pt x="21191" y="435018"/>
                      <a:pt x="30975" y="452448"/>
                    </a:cubicBezTo>
                    <a:cubicBezTo>
                      <a:pt x="56266" y="505022"/>
                      <a:pt x="76737" y="559780"/>
                      <a:pt x="92135" y="616052"/>
                    </a:cubicBezTo>
                    <a:lnTo>
                      <a:pt x="96723" y="621557"/>
                    </a:lnTo>
                    <a:cubicBezTo>
                      <a:pt x="66143" y="453060"/>
                      <a:pt x="66143" y="308415"/>
                      <a:pt x="293048" y="221873"/>
                    </a:cubicBezTo>
                    <a:cubicBezTo>
                      <a:pt x="634324" y="91601"/>
                      <a:pt x="835541" y="290679"/>
                      <a:pt x="930341" y="483946"/>
                    </a:cubicBezTo>
                    <a:close/>
                  </a:path>
                </a:pathLst>
              </a:custGeom>
              <a:solidFill>
                <a:srgbClr val="9FE08B">
                  <a:alpha val="60000"/>
                </a:srgbClr>
              </a:solidFill>
              <a:ln w="30569"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id="{C2DBE554-0883-4AF0-9FEB-9FE1E4A1840F}"/>
                  </a:ext>
                </a:extLst>
              </p:cNvPr>
              <p:cNvSpPr/>
              <p:nvPr/>
            </p:nvSpPr>
            <p:spPr>
              <a:xfrm>
                <a:off x="20750729" y="6650986"/>
                <a:ext cx="962003" cy="621375"/>
              </a:xfrm>
              <a:custGeom>
                <a:avLst/>
                <a:gdLst>
                  <a:gd name="connsiteX0" fmla="*/ 242146 w 962003"/>
                  <a:gd name="connsiteY0" fmla="*/ 55947 h 621375"/>
                  <a:gd name="connsiteX1" fmla="*/ 96889 w 962003"/>
                  <a:gd name="connsiteY1" fmla="*/ 621375 h 621375"/>
                  <a:gd name="connsiteX2" fmla="*/ 293214 w 962003"/>
                  <a:gd name="connsiteY2" fmla="*/ 221692 h 621375"/>
                  <a:gd name="connsiteX3" fmla="*/ 962004 w 962003"/>
                  <a:gd name="connsiteY3" fmla="*/ 558075 h 621375"/>
                  <a:gd name="connsiteX4" fmla="*/ 920415 w 962003"/>
                  <a:gd name="connsiteY4" fmla="*/ 340649 h 621375"/>
                  <a:gd name="connsiteX5" fmla="*/ 242146 w 962003"/>
                  <a:gd name="connsiteY5" fmla="*/ 55947 h 62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003" h="621375">
                    <a:moveTo>
                      <a:pt x="242146" y="55947"/>
                    </a:moveTo>
                    <a:cubicBezTo>
                      <a:pt x="-63657" y="172152"/>
                      <a:pt x="-40722" y="473673"/>
                      <a:pt x="96889" y="621375"/>
                    </a:cubicBezTo>
                    <a:cubicBezTo>
                      <a:pt x="66309" y="452879"/>
                      <a:pt x="66309" y="308234"/>
                      <a:pt x="293214" y="221692"/>
                    </a:cubicBezTo>
                    <a:cubicBezTo>
                      <a:pt x="678830" y="74602"/>
                      <a:pt x="885247" y="347377"/>
                      <a:pt x="962004" y="558075"/>
                    </a:cubicBezTo>
                    <a:cubicBezTo>
                      <a:pt x="948548" y="505782"/>
                      <a:pt x="926531" y="363584"/>
                      <a:pt x="920415" y="340649"/>
                    </a:cubicBezTo>
                    <a:cubicBezTo>
                      <a:pt x="856808" y="102735"/>
                      <a:pt x="658342" y="-102764"/>
                      <a:pt x="242146" y="55947"/>
                    </a:cubicBezTo>
                    <a:close/>
                  </a:path>
                </a:pathLst>
              </a:custGeom>
              <a:solidFill>
                <a:srgbClr val="FFFFFF"/>
              </a:solidFill>
              <a:ln w="30569"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id="{F2A393D7-904D-44FD-9623-E3E0D3DF072E}"/>
                  </a:ext>
                </a:extLst>
              </p:cNvPr>
              <p:cNvSpPr/>
              <p:nvPr/>
            </p:nvSpPr>
            <p:spPr>
              <a:xfrm>
                <a:off x="20779781" y="6649421"/>
                <a:ext cx="925612" cy="621411"/>
              </a:xfrm>
              <a:custGeom>
                <a:avLst/>
                <a:gdLst>
                  <a:gd name="connsiteX0" fmla="*/ 264162 w 925612"/>
                  <a:gd name="connsiteY0" fmla="*/ 223257 h 621411"/>
                  <a:gd name="connsiteX1" fmla="*/ 285263 w 925612"/>
                  <a:gd name="connsiteY1" fmla="*/ 215612 h 621411"/>
                  <a:gd name="connsiteX2" fmla="*/ 292602 w 925612"/>
                  <a:gd name="connsiteY2" fmla="*/ 213165 h 621411"/>
                  <a:gd name="connsiteX3" fmla="*/ 307892 w 925612"/>
                  <a:gd name="connsiteY3" fmla="*/ 208578 h 621411"/>
                  <a:gd name="connsiteX4" fmla="*/ 312173 w 925612"/>
                  <a:gd name="connsiteY4" fmla="*/ 207050 h 621411"/>
                  <a:gd name="connsiteX5" fmla="*/ 314008 w 925612"/>
                  <a:gd name="connsiteY5" fmla="*/ 207050 h 621411"/>
                  <a:gd name="connsiteX6" fmla="*/ 756809 w 925612"/>
                  <a:gd name="connsiteY6" fmla="*/ 290839 h 621411"/>
                  <a:gd name="connsiteX7" fmla="*/ 756809 w 925612"/>
                  <a:gd name="connsiteY7" fmla="*/ 290839 h 621411"/>
                  <a:gd name="connsiteX8" fmla="*/ 756809 w 925612"/>
                  <a:gd name="connsiteY8" fmla="*/ 292368 h 621411"/>
                  <a:gd name="connsiteX9" fmla="*/ 771793 w 925612"/>
                  <a:gd name="connsiteY9" fmla="*/ 306129 h 621411"/>
                  <a:gd name="connsiteX10" fmla="*/ 776687 w 925612"/>
                  <a:gd name="connsiteY10" fmla="*/ 310716 h 621411"/>
                  <a:gd name="connsiteX11" fmla="*/ 788612 w 925612"/>
                  <a:gd name="connsiteY11" fmla="*/ 323254 h 621411"/>
                  <a:gd name="connsiteX12" fmla="*/ 794729 w 925612"/>
                  <a:gd name="connsiteY12" fmla="*/ 329371 h 621411"/>
                  <a:gd name="connsiteX13" fmla="*/ 805433 w 925612"/>
                  <a:gd name="connsiteY13" fmla="*/ 341603 h 621411"/>
                  <a:gd name="connsiteX14" fmla="*/ 811243 w 925612"/>
                  <a:gd name="connsiteY14" fmla="*/ 348635 h 621411"/>
                  <a:gd name="connsiteX15" fmla="*/ 821639 w 925612"/>
                  <a:gd name="connsiteY15" fmla="*/ 361173 h 621411"/>
                  <a:gd name="connsiteX16" fmla="*/ 826838 w 925612"/>
                  <a:gd name="connsiteY16" fmla="*/ 367596 h 621411"/>
                  <a:gd name="connsiteX17" fmla="*/ 837848 w 925612"/>
                  <a:gd name="connsiteY17" fmla="*/ 382580 h 621411"/>
                  <a:gd name="connsiteX18" fmla="*/ 841211 w 925612"/>
                  <a:gd name="connsiteY18" fmla="*/ 387167 h 621411"/>
                  <a:gd name="connsiteX19" fmla="*/ 854054 w 925612"/>
                  <a:gd name="connsiteY19" fmla="*/ 405515 h 621411"/>
                  <a:gd name="connsiteX20" fmla="*/ 854054 w 925612"/>
                  <a:gd name="connsiteY20" fmla="*/ 407350 h 621411"/>
                  <a:gd name="connsiteX21" fmla="*/ 867204 w 925612"/>
                  <a:gd name="connsiteY21" fmla="*/ 428144 h 621411"/>
                  <a:gd name="connsiteX22" fmla="*/ 867204 w 925612"/>
                  <a:gd name="connsiteY22" fmla="*/ 428144 h 621411"/>
                  <a:gd name="connsiteX23" fmla="*/ 879436 w 925612"/>
                  <a:gd name="connsiteY23" fmla="*/ 449245 h 621411"/>
                  <a:gd name="connsiteX24" fmla="*/ 879436 w 925612"/>
                  <a:gd name="connsiteY24" fmla="*/ 449245 h 621411"/>
                  <a:gd name="connsiteX25" fmla="*/ 879436 w 925612"/>
                  <a:gd name="connsiteY25" fmla="*/ 449245 h 621411"/>
                  <a:gd name="connsiteX26" fmla="*/ 921637 w 925612"/>
                  <a:gd name="connsiteY26" fmla="*/ 537927 h 621411"/>
                  <a:gd name="connsiteX27" fmla="*/ 925613 w 925612"/>
                  <a:gd name="connsiteY27" fmla="*/ 543738 h 621411"/>
                  <a:gd name="connsiteX28" fmla="*/ 887388 w 925612"/>
                  <a:gd name="connsiteY28" fmla="*/ 340379 h 621411"/>
                  <a:gd name="connsiteX29" fmla="*/ 472414 w 925612"/>
                  <a:gd name="connsiteY29" fmla="*/ 21 h 621411"/>
                  <a:gd name="connsiteX30" fmla="*/ 549781 w 925612"/>
                  <a:gd name="connsiteY30" fmla="*/ 56288 h 621411"/>
                  <a:gd name="connsiteX31" fmla="*/ 438164 w 925612"/>
                  <a:gd name="connsiteY31" fmla="*/ 119896 h 621411"/>
                  <a:gd name="connsiteX32" fmla="*/ 245509 w 925612"/>
                  <a:gd name="connsiteY32" fmla="*/ 159650 h 621411"/>
                  <a:gd name="connsiteX33" fmla="*/ 5453 w 925612"/>
                  <a:gd name="connsiteY33" fmla="*/ 535787 h 621411"/>
                  <a:gd name="connsiteX34" fmla="*/ 31141 w 925612"/>
                  <a:gd name="connsiteY34" fmla="*/ 580129 h 621411"/>
                  <a:gd name="connsiteX35" fmla="*/ 32976 w 925612"/>
                  <a:gd name="connsiteY35" fmla="*/ 582880 h 621411"/>
                  <a:gd name="connsiteX36" fmla="*/ 45207 w 925612"/>
                  <a:gd name="connsiteY36" fmla="*/ 599394 h 621411"/>
                  <a:gd name="connsiteX37" fmla="*/ 48572 w 925612"/>
                  <a:gd name="connsiteY37" fmla="*/ 603675 h 621411"/>
                  <a:gd name="connsiteX38" fmla="*/ 63862 w 925612"/>
                  <a:gd name="connsiteY38" fmla="*/ 621412 h 621411"/>
                  <a:gd name="connsiteX39" fmla="*/ 264162 w 925612"/>
                  <a:gd name="connsiteY39" fmla="*/ 223257 h 62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25612" h="621411">
                    <a:moveTo>
                      <a:pt x="264162" y="223257"/>
                    </a:moveTo>
                    <a:lnTo>
                      <a:pt x="285263" y="215612"/>
                    </a:lnTo>
                    <a:lnTo>
                      <a:pt x="292602" y="213165"/>
                    </a:lnTo>
                    <a:lnTo>
                      <a:pt x="307892" y="208578"/>
                    </a:lnTo>
                    <a:lnTo>
                      <a:pt x="312173" y="207050"/>
                    </a:lnTo>
                    <a:lnTo>
                      <a:pt x="314008" y="207050"/>
                    </a:lnTo>
                    <a:cubicBezTo>
                      <a:pt x="507886" y="148641"/>
                      <a:pt x="653142" y="199710"/>
                      <a:pt x="756809" y="290839"/>
                    </a:cubicBezTo>
                    <a:lnTo>
                      <a:pt x="756809" y="290839"/>
                    </a:lnTo>
                    <a:lnTo>
                      <a:pt x="756809" y="292368"/>
                    </a:lnTo>
                    <a:cubicBezTo>
                      <a:pt x="762008" y="296650"/>
                      <a:pt x="766901" y="301236"/>
                      <a:pt x="771793" y="306129"/>
                    </a:cubicBezTo>
                    <a:lnTo>
                      <a:pt x="776687" y="310716"/>
                    </a:lnTo>
                    <a:cubicBezTo>
                      <a:pt x="780663" y="314998"/>
                      <a:pt x="784943" y="318973"/>
                      <a:pt x="788612" y="323254"/>
                    </a:cubicBezTo>
                    <a:cubicBezTo>
                      <a:pt x="792284" y="327536"/>
                      <a:pt x="792588" y="327536"/>
                      <a:pt x="794729" y="329371"/>
                    </a:cubicBezTo>
                    <a:lnTo>
                      <a:pt x="805433" y="341603"/>
                    </a:lnTo>
                    <a:lnTo>
                      <a:pt x="811243" y="348635"/>
                    </a:lnTo>
                    <a:cubicBezTo>
                      <a:pt x="814913" y="352611"/>
                      <a:pt x="818276" y="356893"/>
                      <a:pt x="821639" y="361173"/>
                    </a:cubicBezTo>
                    <a:lnTo>
                      <a:pt x="826838" y="367596"/>
                    </a:lnTo>
                    <a:lnTo>
                      <a:pt x="837848" y="382580"/>
                    </a:lnTo>
                    <a:lnTo>
                      <a:pt x="841211" y="387167"/>
                    </a:lnTo>
                    <a:lnTo>
                      <a:pt x="854054" y="405515"/>
                    </a:lnTo>
                    <a:lnTo>
                      <a:pt x="854054" y="407350"/>
                    </a:lnTo>
                    <a:cubicBezTo>
                      <a:pt x="858642" y="414078"/>
                      <a:pt x="862924" y="421111"/>
                      <a:pt x="867204" y="428144"/>
                    </a:cubicBezTo>
                    <a:lnTo>
                      <a:pt x="867204" y="428144"/>
                    </a:lnTo>
                    <a:cubicBezTo>
                      <a:pt x="871485" y="435178"/>
                      <a:pt x="875461" y="442212"/>
                      <a:pt x="879436" y="449245"/>
                    </a:cubicBezTo>
                    <a:cubicBezTo>
                      <a:pt x="879436" y="449245"/>
                      <a:pt x="879436" y="449245"/>
                      <a:pt x="879436" y="449245"/>
                    </a:cubicBezTo>
                    <a:lnTo>
                      <a:pt x="879436" y="449245"/>
                    </a:lnTo>
                    <a:cubicBezTo>
                      <a:pt x="895367" y="477883"/>
                      <a:pt x="909461" y="507503"/>
                      <a:pt x="921637" y="537927"/>
                    </a:cubicBezTo>
                    <a:cubicBezTo>
                      <a:pt x="922817" y="539959"/>
                      <a:pt x="924146" y="541901"/>
                      <a:pt x="925613" y="543738"/>
                    </a:cubicBezTo>
                    <a:cubicBezTo>
                      <a:pt x="912158" y="482577"/>
                      <a:pt x="892892" y="360256"/>
                      <a:pt x="887388" y="340379"/>
                    </a:cubicBezTo>
                    <a:cubicBezTo>
                      <a:pt x="839683" y="159956"/>
                      <a:pt x="713080" y="-2119"/>
                      <a:pt x="472414" y="21"/>
                    </a:cubicBezTo>
                    <a:cubicBezTo>
                      <a:pt x="502994" y="11336"/>
                      <a:pt x="536937" y="20816"/>
                      <a:pt x="549781" y="56288"/>
                    </a:cubicBezTo>
                    <a:cubicBezTo>
                      <a:pt x="578526" y="133963"/>
                      <a:pt x="477918" y="123871"/>
                      <a:pt x="438164" y="119896"/>
                    </a:cubicBezTo>
                    <a:cubicBezTo>
                      <a:pt x="371761" y="118354"/>
                      <a:pt x="305878" y="131950"/>
                      <a:pt x="245509" y="159650"/>
                    </a:cubicBezTo>
                    <a:cubicBezTo>
                      <a:pt x="54076" y="232737"/>
                      <a:pt x="-22068" y="398176"/>
                      <a:pt x="5453" y="535787"/>
                    </a:cubicBezTo>
                    <a:cubicBezTo>
                      <a:pt x="12986" y="551140"/>
                      <a:pt x="21570" y="565956"/>
                      <a:pt x="31141" y="580129"/>
                    </a:cubicBezTo>
                    <a:lnTo>
                      <a:pt x="32976" y="582880"/>
                    </a:lnTo>
                    <a:lnTo>
                      <a:pt x="45207" y="599394"/>
                    </a:lnTo>
                    <a:lnTo>
                      <a:pt x="48572" y="603675"/>
                    </a:lnTo>
                    <a:cubicBezTo>
                      <a:pt x="53464" y="609791"/>
                      <a:pt x="58662" y="615601"/>
                      <a:pt x="63862" y="621412"/>
                    </a:cubicBezTo>
                    <a:cubicBezTo>
                      <a:pt x="37257" y="453220"/>
                      <a:pt x="37257" y="309799"/>
                      <a:pt x="264162" y="223257"/>
                    </a:cubicBezTo>
                    <a:close/>
                  </a:path>
                </a:pathLst>
              </a:custGeom>
              <a:solidFill>
                <a:srgbClr val="8F83FF">
                  <a:alpha val="30000"/>
                </a:srgbClr>
              </a:solidFill>
              <a:ln w="30569"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id="{7829E4B1-252A-4FF9-9E0B-B11BF0096C47}"/>
                  </a:ext>
                </a:extLst>
              </p:cNvPr>
              <p:cNvSpPr/>
              <p:nvPr/>
            </p:nvSpPr>
            <p:spPr>
              <a:xfrm>
                <a:off x="20709820" y="6506822"/>
                <a:ext cx="153125" cy="204445"/>
              </a:xfrm>
              <a:custGeom>
                <a:avLst/>
                <a:gdLst>
                  <a:gd name="connsiteX0" fmla="*/ 53091 w 153125"/>
                  <a:gd name="connsiteY0" fmla="*/ 93692 h 204445"/>
                  <a:gd name="connsiteX1" fmla="*/ 73273 w 153125"/>
                  <a:gd name="connsiteY1" fmla="*/ 27638 h 204445"/>
                  <a:gd name="connsiteX2" fmla="*/ 146054 w 153125"/>
                  <a:gd name="connsiteY2" fmla="*/ 5009 h 204445"/>
                  <a:gd name="connsiteX3" fmla="*/ 125872 w 153125"/>
                  <a:gd name="connsiteY3" fmla="*/ 71062 h 204445"/>
                  <a:gd name="connsiteX4" fmla="*/ 53091 w 153125"/>
                  <a:gd name="connsiteY4" fmla="*/ 93692 h 204445"/>
                  <a:gd name="connsiteX5" fmla="*/ 12725 w 153125"/>
                  <a:gd name="connsiteY5" fmla="*/ 204086 h 204445"/>
                  <a:gd name="connsiteX6" fmla="*/ 5080 w 153125"/>
                  <a:gd name="connsiteY6" fmla="*/ 155158 h 204445"/>
                  <a:gd name="connsiteX7" fmla="*/ 45140 w 153125"/>
                  <a:gd name="connsiteY7" fmla="*/ 118156 h 204445"/>
                  <a:gd name="connsiteX8" fmla="*/ 52479 w 153125"/>
                  <a:gd name="connsiteY8" fmla="*/ 166778 h 204445"/>
                  <a:gd name="connsiteX9" fmla="*/ 12725 w 153125"/>
                  <a:gd name="connsiteY9" fmla="*/ 204086 h 20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125" h="204445">
                    <a:moveTo>
                      <a:pt x="53091" y="93692"/>
                    </a:moveTo>
                    <a:cubicBezTo>
                      <a:pt x="39023" y="81459"/>
                      <a:pt x="47587" y="52103"/>
                      <a:pt x="73273" y="27638"/>
                    </a:cubicBezTo>
                    <a:cubicBezTo>
                      <a:pt x="98961" y="3174"/>
                      <a:pt x="131376" y="-6918"/>
                      <a:pt x="146054" y="5009"/>
                    </a:cubicBezTo>
                    <a:cubicBezTo>
                      <a:pt x="160734" y="16935"/>
                      <a:pt x="151864" y="46904"/>
                      <a:pt x="125872" y="71062"/>
                    </a:cubicBezTo>
                    <a:cubicBezTo>
                      <a:pt x="99878" y="95221"/>
                      <a:pt x="67769" y="106535"/>
                      <a:pt x="53091" y="93692"/>
                    </a:cubicBezTo>
                    <a:close/>
                    <a:moveTo>
                      <a:pt x="12725" y="204086"/>
                    </a:moveTo>
                    <a:cubicBezTo>
                      <a:pt x="-425" y="200722"/>
                      <a:pt x="-4094" y="179010"/>
                      <a:pt x="5080" y="155158"/>
                    </a:cubicBezTo>
                    <a:cubicBezTo>
                      <a:pt x="14253" y="131305"/>
                      <a:pt x="31990" y="115098"/>
                      <a:pt x="45140" y="118156"/>
                    </a:cubicBezTo>
                    <a:cubicBezTo>
                      <a:pt x="58289" y="121214"/>
                      <a:pt x="61652" y="143232"/>
                      <a:pt x="52479" y="166778"/>
                    </a:cubicBezTo>
                    <a:cubicBezTo>
                      <a:pt x="43305" y="190325"/>
                      <a:pt x="25568" y="207145"/>
                      <a:pt x="12725" y="204086"/>
                    </a:cubicBezTo>
                    <a:close/>
                  </a:path>
                </a:pathLst>
              </a:custGeom>
              <a:solidFill>
                <a:srgbClr val="F7DB00">
                  <a:alpha val="50000"/>
                </a:srgbClr>
              </a:solidFill>
              <a:ln w="30569"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id="{A5640220-78CA-4E20-91E4-B81FA996FA75}"/>
                  </a:ext>
                </a:extLst>
              </p:cNvPr>
              <p:cNvSpPr/>
              <p:nvPr/>
            </p:nvSpPr>
            <p:spPr>
              <a:xfrm>
                <a:off x="20779677" y="6781433"/>
                <a:ext cx="152855" cy="204450"/>
              </a:xfrm>
              <a:custGeom>
                <a:avLst/>
                <a:gdLst>
                  <a:gd name="connsiteX0" fmla="*/ 53262 w 152855"/>
                  <a:gd name="connsiteY0" fmla="*/ 93691 h 204450"/>
                  <a:gd name="connsiteX1" fmla="*/ 73446 w 152855"/>
                  <a:gd name="connsiteY1" fmla="*/ 27638 h 204450"/>
                  <a:gd name="connsiteX2" fmla="*/ 145921 w 152855"/>
                  <a:gd name="connsiteY2" fmla="*/ 5009 h 204450"/>
                  <a:gd name="connsiteX3" fmla="*/ 125737 w 152855"/>
                  <a:gd name="connsiteY3" fmla="*/ 71062 h 204450"/>
                  <a:gd name="connsiteX4" fmla="*/ 53262 w 152855"/>
                  <a:gd name="connsiteY4" fmla="*/ 93691 h 204450"/>
                  <a:gd name="connsiteX5" fmla="*/ 12592 w 152855"/>
                  <a:gd name="connsiteY5" fmla="*/ 204087 h 204450"/>
                  <a:gd name="connsiteX6" fmla="*/ 4946 w 152855"/>
                  <a:gd name="connsiteY6" fmla="*/ 155158 h 204450"/>
                  <a:gd name="connsiteX7" fmla="*/ 45006 w 152855"/>
                  <a:gd name="connsiteY7" fmla="*/ 118155 h 204450"/>
                  <a:gd name="connsiteX8" fmla="*/ 52345 w 152855"/>
                  <a:gd name="connsiteY8" fmla="*/ 166779 h 204450"/>
                  <a:gd name="connsiteX9" fmla="*/ 12592 w 152855"/>
                  <a:gd name="connsiteY9" fmla="*/ 204087 h 20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855" h="204450">
                    <a:moveTo>
                      <a:pt x="53262" y="93691"/>
                    </a:moveTo>
                    <a:cubicBezTo>
                      <a:pt x="38890" y="81460"/>
                      <a:pt x="47452" y="52103"/>
                      <a:pt x="73446" y="27638"/>
                    </a:cubicBezTo>
                    <a:cubicBezTo>
                      <a:pt x="99438" y="3174"/>
                      <a:pt x="131547" y="-6918"/>
                      <a:pt x="145921" y="5009"/>
                    </a:cubicBezTo>
                    <a:cubicBezTo>
                      <a:pt x="160293" y="16935"/>
                      <a:pt x="151731" y="46598"/>
                      <a:pt x="125737" y="71062"/>
                    </a:cubicBezTo>
                    <a:cubicBezTo>
                      <a:pt x="99744" y="95526"/>
                      <a:pt x="67636" y="105312"/>
                      <a:pt x="53262" y="93691"/>
                    </a:cubicBezTo>
                    <a:close/>
                    <a:moveTo>
                      <a:pt x="12592" y="204087"/>
                    </a:moveTo>
                    <a:cubicBezTo>
                      <a:pt x="-560" y="200722"/>
                      <a:pt x="-3923" y="179011"/>
                      <a:pt x="4946" y="155158"/>
                    </a:cubicBezTo>
                    <a:cubicBezTo>
                      <a:pt x="13814" y="131305"/>
                      <a:pt x="32161" y="114792"/>
                      <a:pt x="45006" y="118155"/>
                    </a:cubicBezTo>
                    <a:cubicBezTo>
                      <a:pt x="57850" y="121520"/>
                      <a:pt x="61519" y="142926"/>
                      <a:pt x="52345" y="166779"/>
                    </a:cubicBezTo>
                    <a:cubicBezTo>
                      <a:pt x="43172" y="190631"/>
                      <a:pt x="25435" y="207144"/>
                      <a:pt x="12592" y="204087"/>
                    </a:cubicBezTo>
                    <a:close/>
                  </a:path>
                </a:pathLst>
              </a:custGeom>
              <a:solidFill>
                <a:srgbClr val="8F83FF">
                  <a:alpha val="30000"/>
                </a:srgbClr>
              </a:solidFill>
              <a:ln w="30569"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id="{746A50FE-815D-4EFA-9D4F-2F017F514CA0}"/>
                  </a:ext>
                </a:extLst>
              </p:cNvPr>
              <p:cNvSpPr/>
              <p:nvPr/>
            </p:nvSpPr>
            <p:spPr>
              <a:xfrm>
                <a:off x="21654991" y="8217204"/>
                <a:ext cx="73954" cy="238307"/>
              </a:xfrm>
              <a:custGeom>
                <a:avLst/>
                <a:gdLst>
                  <a:gd name="connsiteX0" fmla="*/ 48874 w 73954"/>
                  <a:gd name="connsiteY0" fmla="*/ 111705 h 238307"/>
                  <a:gd name="connsiteX1" fmla="*/ 71197 w 73954"/>
                  <a:gd name="connsiteY1" fmla="*/ 177147 h 238307"/>
                  <a:gd name="connsiteX2" fmla="*/ 25021 w 73954"/>
                  <a:gd name="connsiteY2" fmla="*/ 238307 h 238307"/>
                  <a:gd name="connsiteX3" fmla="*/ 2698 w 73954"/>
                  <a:gd name="connsiteY3" fmla="*/ 173171 h 238307"/>
                  <a:gd name="connsiteX4" fmla="*/ 48874 w 73954"/>
                  <a:gd name="connsiteY4" fmla="*/ 111705 h 238307"/>
                  <a:gd name="connsiteX5" fmla="*/ 48874 w 73954"/>
                  <a:gd name="connsiteY5" fmla="*/ 88 h 238307"/>
                  <a:gd name="connsiteX6" fmla="*/ 73948 w 73954"/>
                  <a:gd name="connsiteY6" fmla="*/ 42900 h 238307"/>
                  <a:gd name="connsiteX7" fmla="*/ 50403 w 73954"/>
                  <a:gd name="connsiteY7" fmla="*/ 92134 h 238307"/>
                  <a:gd name="connsiteX8" fmla="*/ 25327 w 73954"/>
                  <a:gd name="connsiteY8" fmla="*/ 49321 h 238307"/>
                  <a:gd name="connsiteX9" fmla="*/ 49484 w 73954"/>
                  <a:gd name="connsiteY9" fmla="*/ 88 h 23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954" h="238307">
                    <a:moveTo>
                      <a:pt x="48874" y="111705"/>
                    </a:moveTo>
                    <a:cubicBezTo>
                      <a:pt x="67528" y="111705"/>
                      <a:pt x="79454" y="142286"/>
                      <a:pt x="71197" y="177147"/>
                    </a:cubicBezTo>
                    <a:cubicBezTo>
                      <a:pt x="62940" y="212008"/>
                      <a:pt x="43980" y="238307"/>
                      <a:pt x="25021" y="238307"/>
                    </a:cubicBezTo>
                    <a:cubicBezTo>
                      <a:pt x="6061" y="238307"/>
                      <a:pt x="-5560" y="207727"/>
                      <a:pt x="2698" y="173171"/>
                    </a:cubicBezTo>
                    <a:cubicBezTo>
                      <a:pt x="10953" y="138616"/>
                      <a:pt x="29915" y="111093"/>
                      <a:pt x="48874" y="111705"/>
                    </a:cubicBezTo>
                    <a:close/>
                    <a:moveTo>
                      <a:pt x="48874" y="88"/>
                    </a:moveTo>
                    <a:cubicBezTo>
                      <a:pt x="62329" y="-1442"/>
                      <a:pt x="73644" y="17213"/>
                      <a:pt x="73948" y="42900"/>
                    </a:cubicBezTo>
                    <a:cubicBezTo>
                      <a:pt x="74254" y="68587"/>
                      <a:pt x="63552" y="90299"/>
                      <a:pt x="50403" y="92134"/>
                    </a:cubicBezTo>
                    <a:cubicBezTo>
                      <a:pt x="37253" y="93968"/>
                      <a:pt x="25633" y="75009"/>
                      <a:pt x="25327" y="49321"/>
                    </a:cubicBezTo>
                    <a:cubicBezTo>
                      <a:pt x="25021" y="23634"/>
                      <a:pt x="36335" y="2228"/>
                      <a:pt x="49484" y="88"/>
                    </a:cubicBezTo>
                    <a:close/>
                  </a:path>
                </a:pathLst>
              </a:custGeom>
              <a:solidFill>
                <a:srgbClr val="F7DB00"/>
              </a:solidFill>
              <a:ln w="30569"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id="{0BA1E50C-5D72-4CE6-B1A8-BF296279790F}"/>
                  </a:ext>
                </a:extLst>
              </p:cNvPr>
              <p:cNvSpPr/>
              <p:nvPr/>
            </p:nvSpPr>
            <p:spPr>
              <a:xfrm>
                <a:off x="20975796" y="7774596"/>
                <a:ext cx="76829" cy="236571"/>
              </a:xfrm>
              <a:custGeom>
                <a:avLst/>
                <a:gdLst>
                  <a:gd name="connsiteX0" fmla="*/ 39708 w 76829"/>
                  <a:gd name="connsiteY0" fmla="*/ 107841 h 236571"/>
                  <a:gd name="connsiteX1" fmla="*/ 76709 w 76829"/>
                  <a:gd name="connsiteY1" fmla="*/ 166250 h 236571"/>
                  <a:gd name="connsiteX2" fmla="*/ 46129 w 76829"/>
                  <a:gd name="connsiteY2" fmla="*/ 236279 h 236571"/>
                  <a:gd name="connsiteX3" fmla="*/ 8822 w 76829"/>
                  <a:gd name="connsiteY3" fmla="*/ 178176 h 236571"/>
                  <a:gd name="connsiteX4" fmla="*/ 39708 w 76829"/>
                  <a:gd name="connsiteY4" fmla="*/ 107841 h 236571"/>
                  <a:gd name="connsiteX5" fmla="*/ 14020 w 76829"/>
                  <a:gd name="connsiteY5" fmla="*/ 811 h 236571"/>
                  <a:gd name="connsiteX6" fmla="*/ 48576 w 76829"/>
                  <a:gd name="connsiteY6" fmla="*/ 36284 h 236571"/>
                  <a:gd name="connsiteX7" fmla="*/ 36955 w 76829"/>
                  <a:gd name="connsiteY7" fmla="*/ 89799 h 236571"/>
                  <a:gd name="connsiteX8" fmla="*/ 2705 w 76829"/>
                  <a:gd name="connsiteY8" fmla="*/ 54326 h 236571"/>
                  <a:gd name="connsiteX9" fmla="*/ 14020 w 76829"/>
                  <a:gd name="connsiteY9" fmla="*/ 811 h 23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829" h="236571">
                    <a:moveTo>
                      <a:pt x="39708" y="107841"/>
                    </a:moveTo>
                    <a:cubicBezTo>
                      <a:pt x="58361" y="105089"/>
                      <a:pt x="75180" y="130777"/>
                      <a:pt x="76709" y="166250"/>
                    </a:cubicBezTo>
                    <a:cubicBezTo>
                      <a:pt x="78239" y="201723"/>
                      <a:pt x="65088" y="232914"/>
                      <a:pt x="46129" y="236279"/>
                    </a:cubicBezTo>
                    <a:cubicBezTo>
                      <a:pt x="27169" y="239642"/>
                      <a:pt x="10656" y="213649"/>
                      <a:pt x="8822" y="178176"/>
                    </a:cubicBezTo>
                    <a:cubicBezTo>
                      <a:pt x="6987" y="142703"/>
                      <a:pt x="20136" y="111511"/>
                      <a:pt x="39708" y="107841"/>
                    </a:cubicBezTo>
                    <a:close/>
                    <a:moveTo>
                      <a:pt x="14020" y="811"/>
                    </a:moveTo>
                    <a:cubicBezTo>
                      <a:pt x="26559" y="-3776"/>
                      <a:pt x="42153" y="11514"/>
                      <a:pt x="48576" y="36284"/>
                    </a:cubicBezTo>
                    <a:cubicBezTo>
                      <a:pt x="54998" y="61054"/>
                      <a:pt x="48576" y="84906"/>
                      <a:pt x="36955" y="89799"/>
                    </a:cubicBezTo>
                    <a:cubicBezTo>
                      <a:pt x="25334" y="94692"/>
                      <a:pt x="9128" y="79096"/>
                      <a:pt x="2705" y="54326"/>
                    </a:cubicBezTo>
                    <a:cubicBezTo>
                      <a:pt x="-3717" y="29556"/>
                      <a:pt x="1789" y="4480"/>
                      <a:pt x="14020" y="811"/>
                    </a:cubicBezTo>
                    <a:close/>
                  </a:path>
                </a:pathLst>
              </a:custGeom>
              <a:solidFill>
                <a:srgbClr val="9FE08B">
                  <a:alpha val="60000"/>
                </a:srgbClr>
              </a:solidFill>
              <a:ln w="30569"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id="{7726FB3F-923D-43EC-81A0-2BA8A030DFE6}"/>
                  </a:ext>
                </a:extLst>
              </p:cNvPr>
              <p:cNvSpPr/>
              <p:nvPr/>
            </p:nvSpPr>
            <p:spPr>
              <a:xfrm>
                <a:off x="21328975" y="7026505"/>
                <a:ext cx="78800" cy="237945"/>
              </a:xfrm>
              <a:custGeom>
                <a:avLst/>
                <a:gdLst>
                  <a:gd name="connsiteX0" fmla="*/ 40647 w 78800"/>
                  <a:gd name="connsiteY0" fmla="*/ 109163 h 237945"/>
                  <a:gd name="connsiteX1" fmla="*/ 78568 w 78800"/>
                  <a:gd name="connsiteY1" fmla="*/ 166960 h 237945"/>
                  <a:gd name="connsiteX2" fmla="*/ 47988 w 78800"/>
                  <a:gd name="connsiteY2" fmla="*/ 237600 h 237945"/>
                  <a:gd name="connsiteX3" fmla="*/ 10067 w 78800"/>
                  <a:gd name="connsiteY3" fmla="*/ 179804 h 237945"/>
                  <a:gd name="connsiteX4" fmla="*/ 40647 w 78800"/>
                  <a:gd name="connsiteY4" fmla="*/ 109163 h 237945"/>
                  <a:gd name="connsiteX5" fmla="*/ 13432 w 78800"/>
                  <a:gd name="connsiteY5" fmla="*/ 910 h 237945"/>
                  <a:gd name="connsiteX6" fmla="*/ 48598 w 78800"/>
                  <a:gd name="connsiteY6" fmla="*/ 36077 h 237945"/>
                  <a:gd name="connsiteX7" fmla="*/ 37896 w 78800"/>
                  <a:gd name="connsiteY7" fmla="*/ 89592 h 237945"/>
                  <a:gd name="connsiteX8" fmla="*/ 3034 w 78800"/>
                  <a:gd name="connsiteY8" fmla="*/ 54425 h 237945"/>
                  <a:gd name="connsiteX9" fmla="*/ 13432 w 78800"/>
                  <a:gd name="connsiteY9" fmla="*/ 910 h 23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00" h="237945">
                    <a:moveTo>
                      <a:pt x="40647" y="109163"/>
                    </a:moveTo>
                    <a:cubicBezTo>
                      <a:pt x="59302" y="106106"/>
                      <a:pt x="76427" y="131487"/>
                      <a:pt x="78568" y="166960"/>
                    </a:cubicBezTo>
                    <a:cubicBezTo>
                      <a:pt x="80709" y="202433"/>
                      <a:pt x="67864" y="233931"/>
                      <a:pt x="47988" y="237600"/>
                    </a:cubicBezTo>
                    <a:cubicBezTo>
                      <a:pt x="28110" y="241270"/>
                      <a:pt x="12208" y="215276"/>
                      <a:pt x="10067" y="179804"/>
                    </a:cubicBezTo>
                    <a:cubicBezTo>
                      <a:pt x="7928" y="144331"/>
                      <a:pt x="22300" y="113139"/>
                      <a:pt x="40647" y="109163"/>
                    </a:cubicBezTo>
                    <a:close/>
                    <a:moveTo>
                      <a:pt x="13432" y="910"/>
                    </a:moveTo>
                    <a:cubicBezTo>
                      <a:pt x="26275" y="-3983"/>
                      <a:pt x="41871" y="11307"/>
                      <a:pt x="48598" y="36077"/>
                    </a:cubicBezTo>
                    <a:cubicBezTo>
                      <a:pt x="55327" y="60847"/>
                      <a:pt x="50433" y="84393"/>
                      <a:pt x="37896" y="89592"/>
                    </a:cubicBezTo>
                    <a:cubicBezTo>
                      <a:pt x="25357" y="94790"/>
                      <a:pt x="9763" y="79195"/>
                      <a:pt x="3034" y="54425"/>
                    </a:cubicBezTo>
                    <a:cubicBezTo>
                      <a:pt x="-3693" y="29655"/>
                      <a:pt x="1199" y="6108"/>
                      <a:pt x="13432" y="910"/>
                    </a:cubicBezTo>
                    <a:close/>
                  </a:path>
                </a:pathLst>
              </a:custGeom>
              <a:solidFill>
                <a:srgbClr val="9FE08B"/>
              </a:solidFill>
              <a:ln w="30569" cap="flat">
                <a:noFill/>
                <a:prstDash val="solid"/>
                <a:miter/>
              </a:ln>
            </p:spPr>
            <p:txBody>
              <a:bodyPr rtlCol="0" anchor="ctr"/>
              <a:lstStyle/>
              <a:p>
                <a:endParaRPr lang="en-US"/>
              </a:p>
            </p:txBody>
          </p:sp>
        </p:grpSp>
        <p:grpSp>
          <p:nvGrpSpPr>
            <p:cNvPr id="524" name="Graphic 2">
              <a:extLst>
                <a:ext uri="{FF2B5EF4-FFF2-40B4-BE49-F238E27FC236}">
                  <a16:creationId xmlns:a16="http://schemas.microsoft.com/office/drawing/2014/main" id="{AD43554B-FE2D-41E1-B409-BD8EE3D1E784}"/>
                </a:ext>
              </a:extLst>
            </p:cNvPr>
            <p:cNvGrpSpPr/>
            <p:nvPr/>
          </p:nvGrpSpPr>
          <p:grpSpPr>
            <a:xfrm>
              <a:off x="19505483" y="10834443"/>
              <a:ext cx="3197642" cy="3714366"/>
              <a:chOff x="17257027" y="9986052"/>
              <a:chExt cx="2804405" cy="3252595"/>
            </a:xfrm>
          </p:grpSpPr>
          <p:sp>
            <p:nvSpPr>
              <p:cNvPr id="525" name="Freeform: Shape 524">
                <a:extLst>
                  <a:ext uri="{FF2B5EF4-FFF2-40B4-BE49-F238E27FC236}">
                    <a16:creationId xmlns:a16="http://schemas.microsoft.com/office/drawing/2014/main" id="{D4B5A578-F4B0-405B-96A0-FEF44AB16F1F}"/>
                  </a:ext>
                </a:extLst>
              </p:cNvPr>
              <p:cNvSpPr/>
              <p:nvPr/>
            </p:nvSpPr>
            <p:spPr>
              <a:xfrm>
                <a:off x="17257027" y="10080545"/>
                <a:ext cx="2722548" cy="3158102"/>
              </a:xfrm>
              <a:custGeom>
                <a:avLst/>
                <a:gdLst>
                  <a:gd name="connsiteX0" fmla="*/ 2341694 w 2722548"/>
                  <a:gd name="connsiteY0" fmla="*/ 2067835 h 3158102"/>
                  <a:gd name="connsiteX1" fmla="*/ 2113565 w 2722548"/>
                  <a:gd name="connsiteY1" fmla="*/ 1929307 h 3158102"/>
                  <a:gd name="connsiteX2" fmla="*/ 2115706 w 2722548"/>
                  <a:gd name="connsiteY2" fmla="*/ 1931753 h 3158102"/>
                  <a:gd name="connsiteX3" fmla="*/ 2071976 w 2722548"/>
                  <a:gd name="connsiteY3" fmla="*/ 1917074 h 3158102"/>
                  <a:gd name="connsiteX4" fmla="*/ 2029776 w 2722548"/>
                  <a:gd name="connsiteY4" fmla="*/ 1881296 h 3158102"/>
                  <a:gd name="connsiteX5" fmla="*/ 2029776 w 2722548"/>
                  <a:gd name="connsiteY5" fmla="*/ 1881296 h 3158102"/>
                  <a:gd name="connsiteX6" fmla="*/ 1978707 w 2722548"/>
                  <a:gd name="connsiteY6" fmla="*/ 1825028 h 3158102"/>
                  <a:gd name="connsiteX7" fmla="*/ 1898281 w 2722548"/>
                  <a:gd name="connsiteY7" fmla="*/ 1733287 h 3158102"/>
                  <a:gd name="connsiteX8" fmla="*/ 1819996 w 2722548"/>
                  <a:gd name="connsiteY8" fmla="*/ 1641547 h 3158102"/>
                  <a:gd name="connsiteX9" fmla="*/ 1742627 w 2722548"/>
                  <a:gd name="connsiteY9" fmla="*/ 1547971 h 3158102"/>
                  <a:gd name="connsiteX10" fmla="*/ 1667401 w 2722548"/>
                  <a:gd name="connsiteY10" fmla="*/ 1451949 h 3158102"/>
                  <a:gd name="connsiteX11" fmla="*/ 1593397 w 2722548"/>
                  <a:gd name="connsiteY11" fmla="*/ 1355316 h 3158102"/>
                  <a:gd name="connsiteX12" fmla="*/ 1520616 w 2722548"/>
                  <a:gd name="connsiteY12" fmla="*/ 1258070 h 3158102"/>
                  <a:gd name="connsiteX13" fmla="*/ 1448751 w 2722548"/>
                  <a:gd name="connsiteY13" fmla="*/ 1159908 h 3158102"/>
                  <a:gd name="connsiteX14" fmla="*/ 1378417 w 2722548"/>
                  <a:gd name="connsiteY14" fmla="*/ 1060522 h 3158102"/>
                  <a:gd name="connsiteX15" fmla="*/ 1308695 w 2722548"/>
                  <a:gd name="connsiteY15" fmla="*/ 960830 h 3158102"/>
                  <a:gd name="connsiteX16" fmla="*/ 1239889 w 2722548"/>
                  <a:gd name="connsiteY16" fmla="*/ 860527 h 3158102"/>
                  <a:gd name="connsiteX17" fmla="*/ 1172000 w 2722548"/>
                  <a:gd name="connsiteY17" fmla="*/ 759307 h 3158102"/>
                  <a:gd name="connsiteX18" fmla="*/ 1105030 w 2722548"/>
                  <a:gd name="connsiteY18" fmla="*/ 657781 h 3158102"/>
                  <a:gd name="connsiteX19" fmla="*/ 1038977 w 2722548"/>
                  <a:gd name="connsiteY19" fmla="*/ 555642 h 3158102"/>
                  <a:gd name="connsiteX20" fmla="*/ 909927 w 2722548"/>
                  <a:gd name="connsiteY20" fmla="*/ 349226 h 3158102"/>
                  <a:gd name="connsiteX21" fmla="*/ 906258 w 2722548"/>
                  <a:gd name="connsiteY21" fmla="*/ 343415 h 3158102"/>
                  <a:gd name="connsiteX22" fmla="*/ 898919 w 2722548"/>
                  <a:gd name="connsiteY22" fmla="*/ 341276 h 3158102"/>
                  <a:gd name="connsiteX23" fmla="*/ 846626 w 2722548"/>
                  <a:gd name="connsiteY23" fmla="*/ 325373 h 3158102"/>
                  <a:gd name="connsiteX24" fmla="*/ 794335 w 2722548"/>
                  <a:gd name="connsiteY24" fmla="*/ 307331 h 3158102"/>
                  <a:gd name="connsiteX25" fmla="*/ 690055 w 2722548"/>
                  <a:gd name="connsiteY25" fmla="*/ 267883 h 3158102"/>
                  <a:gd name="connsiteX26" fmla="*/ 586694 w 2722548"/>
                  <a:gd name="connsiteY26" fmla="*/ 225070 h 3158102"/>
                  <a:gd name="connsiteX27" fmla="*/ 483945 w 2722548"/>
                  <a:gd name="connsiteY27" fmla="*/ 181341 h 3158102"/>
                  <a:gd name="connsiteX28" fmla="*/ 278751 w 2722548"/>
                  <a:gd name="connsiteY28" fmla="*/ 91741 h 3158102"/>
                  <a:gd name="connsiteX29" fmla="*/ 74475 w 2722548"/>
                  <a:gd name="connsiteY29" fmla="*/ 0 h 3158102"/>
                  <a:gd name="connsiteX30" fmla="*/ 173251 w 2722548"/>
                  <a:gd name="connsiteY30" fmla="*/ 52598 h 3158102"/>
                  <a:gd name="connsiteX31" fmla="*/ 264991 w 2722548"/>
                  <a:gd name="connsiteY31" fmla="*/ 99386 h 3158102"/>
                  <a:gd name="connsiteX32" fmla="*/ 169581 w 2722548"/>
                  <a:gd name="connsiteY32" fmla="*/ 51068 h 3158102"/>
                  <a:gd name="connsiteX33" fmla="*/ 169581 w 2722548"/>
                  <a:gd name="connsiteY33" fmla="*/ 51068 h 3158102"/>
                  <a:gd name="connsiteX34" fmla="*/ 99857 w 2722548"/>
                  <a:gd name="connsiteY34" fmla="*/ 14067 h 3158102"/>
                  <a:gd name="connsiteX35" fmla="*/ 99857 w 2722548"/>
                  <a:gd name="connsiteY35" fmla="*/ 14067 h 3158102"/>
                  <a:gd name="connsiteX36" fmla="*/ 89459 w 2722548"/>
                  <a:gd name="connsiteY36" fmla="*/ 8562 h 3158102"/>
                  <a:gd name="connsiteX37" fmla="*/ 89459 w 2722548"/>
                  <a:gd name="connsiteY37" fmla="*/ 8562 h 3158102"/>
                  <a:gd name="connsiteX38" fmla="*/ 82732 w 2722548"/>
                  <a:gd name="connsiteY38" fmla="*/ 4893 h 3158102"/>
                  <a:gd name="connsiteX39" fmla="*/ 82732 w 2722548"/>
                  <a:gd name="connsiteY39" fmla="*/ 4893 h 3158102"/>
                  <a:gd name="connsiteX40" fmla="*/ 78757 w 2722548"/>
                  <a:gd name="connsiteY40" fmla="*/ 2446 h 3158102"/>
                  <a:gd name="connsiteX41" fmla="*/ 78757 w 2722548"/>
                  <a:gd name="connsiteY41" fmla="*/ 2446 h 3158102"/>
                  <a:gd name="connsiteX42" fmla="*/ 78757 w 2722548"/>
                  <a:gd name="connsiteY42" fmla="*/ 2446 h 3158102"/>
                  <a:gd name="connsiteX43" fmla="*/ 62244 w 2722548"/>
                  <a:gd name="connsiteY43" fmla="*/ 41284 h 3158102"/>
                  <a:gd name="connsiteX44" fmla="*/ 57656 w 2722548"/>
                  <a:gd name="connsiteY44" fmla="*/ 53822 h 3158102"/>
                  <a:gd name="connsiteX45" fmla="*/ 47564 w 2722548"/>
                  <a:gd name="connsiteY45" fmla="*/ 84402 h 3158102"/>
                  <a:gd name="connsiteX46" fmla="*/ 43589 w 2722548"/>
                  <a:gd name="connsiteY46" fmla="*/ 97245 h 3158102"/>
                  <a:gd name="connsiteX47" fmla="*/ 31970 w 2722548"/>
                  <a:gd name="connsiteY47" fmla="*/ 139752 h 3158102"/>
                  <a:gd name="connsiteX48" fmla="*/ 31970 w 2722548"/>
                  <a:gd name="connsiteY48" fmla="*/ 145562 h 3158102"/>
                  <a:gd name="connsiteX49" fmla="*/ 23407 w 2722548"/>
                  <a:gd name="connsiteY49" fmla="*/ 185316 h 3158102"/>
                  <a:gd name="connsiteX50" fmla="*/ 20654 w 2722548"/>
                  <a:gd name="connsiteY50" fmla="*/ 200300 h 3158102"/>
                  <a:gd name="connsiteX51" fmla="*/ 15149 w 2722548"/>
                  <a:gd name="connsiteY51" fmla="*/ 233939 h 3158102"/>
                  <a:gd name="connsiteX52" fmla="*/ 13009 w 2722548"/>
                  <a:gd name="connsiteY52" fmla="*/ 248005 h 3158102"/>
                  <a:gd name="connsiteX53" fmla="*/ 7198 w 2722548"/>
                  <a:gd name="connsiteY53" fmla="*/ 294793 h 3158102"/>
                  <a:gd name="connsiteX54" fmla="*/ 7198 w 2722548"/>
                  <a:gd name="connsiteY54" fmla="*/ 302438 h 3158102"/>
                  <a:gd name="connsiteX55" fmla="*/ 3529 w 2722548"/>
                  <a:gd name="connsiteY55" fmla="*/ 343415 h 3158102"/>
                  <a:gd name="connsiteX56" fmla="*/ 3529 w 2722548"/>
                  <a:gd name="connsiteY56" fmla="*/ 358706 h 3158102"/>
                  <a:gd name="connsiteX57" fmla="*/ 1390 w 2722548"/>
                  <a:gd name="connsiteY57" fmla="*/ 395096 h 3158102"/>
                  <a:gd name="connsiteX58" fmla="*/ 1390 w 2722548"/>
                  <a:gd name="connsiteY58" fmla="*/ 403965 h 3158102"/>
                  <a:gd name="connsiteX59" fmla="*/ 1390 w 2722548"/>
                  <a:gd name="connsiteY59" fmla="*/ 403965 h 3158102"/>
                  <a:gd name="connsiteX60" fmla="*/ 38087 w 2722548"/>
                  <a:gd name="connsiteY60" fmla="*/ 969088 h 3158102"/>
                  <a:gd name="connsiteX61" fmla="*/ 62550 w 2722548"/>
                  <a:gd name="connsiteY61" fmla="*/ 1037587 h 3158102"/>
                  <a:gd name="connsiteX62" fmla="*/ 72334 w 2722548"/>
                  <a:gd name="connsiteY62" fmla="*/ 1062969 h 3158102"/>
                  <a:gd name="connsiteX63" fmla="*/ 77534 w 2722548"/>
                  <a:gd name="connsiteY63" fmla="*/ 1076119 h 3158102"/>
                  <a:gd name="connsiteX64" fmla="*/ 85790 w 2722548"/>
                  <a:gd name="connsiteY64" fmla="*/ 1095996 h 3158102"/>
                  <a:gd name="connsiteX65" fmla="*/ 106890 w 2722548"/>
                  <a:gd name="connsiteY65" fmla="*/ 1145841 h 3158102"/>
                  <a:gd name="connsiteX66" fmla="*/ 119429 w 2722548"/>
                  <a:gd name="connsiteY66" fmla="*/ 1173670 h 3158102"/>
                  <a:gd name="connsiteX67" fmla="*/ 143281 w 2722548"/>
                  <a:gd name="connsiteY67" fmla="*/ 1224738 h 3158102"/>
                  <a:gd name="connsiteX68" fmla="*/ 156430 w 2722548"/>
                  <a:gd name="connsiteY68" fmla="*/ 1251038 h 3158102"/>
                  <a:gd name="connsiteX69" fmla="*/ 183035 w 2722548"/>
                  <a:gd name="connsiteY69" fmla="*/ 1303941 h 3158102"/>
                  <a:gd name="connsiteX70" fmla="*/ 196186 w 2722548"/>
                  <a:gd name="connsiteY70" fmla="*/ 1328099 h 3158102"/>
                  <a:gd name="connsiteX71" fmla="*/ 226766 w 2722548"/>
                  <a:gd name="connsiteY71" fmla="*/ 1382838 h 3158102"/>
                  <a:gd name="connsiteX72" fmla="*/ 238691 w 2722548"/>
                  <a:gd name="connsiteY72" fmla="*/ 1403327 h 3158102"/>
                  <a:gd name="connsiteX73" fmla="*/ 272636 w 2722548"/>
                  <a:gd name="connsiteY73" fmla="*/ 1461735 h 3158102"/>
                  <a:gd name="connsiteX74" fmla="*/ 280892 w 2722548"/>
                  <a:gd name="connsiteY74" fmla="*/ 1475496 h 3158102"/>
                  <a:gd name="connsiteX75" fmla="*/ 577520 w 2722548"/>
                  <a:gd name="connsiteY75" fmla="*/ 1903620 h 3158102"/>
                  <a:gd name="connsiteX76" fmla="*/ 586084 w 2722548"/>
                  <a:gd name="connsiteY76" fmla="*/ 1914628 h 3158102"/>
                  <a:gd name="connsiteX77" fmla="*/ 630119 w 2722548"/>
                  <a:gd name="connsiteY77" fmla="*/ 1970284 h 3158102"/>
                  <a:gd name="connsiteX78" fmla="*/ 643575 w 2722548"/>
                  <a:gd name="connsiteY78" fmla="*/ 1987409 h 3158102"/>
                  <a:gd name="connsiteX79" fmla="*/ 685163 w 2722548"/>
                  <a:gd name="connsiteY79" fmla="*/ 2038479 h 3158102"/>
                  <a:gd name="connsiteX80" fmla="*/ 701982 w 2722548"/>
                  <a:gd name="connsiteY80" fmla="*/ 2058662 h 3158102"/>
                  <a:gd name="connsiteX81" fmla="*/ 741736 w 2722548"/>
                  <a:gd name="connsiteY81" fmla="*/ 2106367 h 3158102"/>
                  <a:gd name="connsiteX82" fmla="*/ 760390 w 2722548"/>
                  <a:gd name="connsiteY82" fmla="*/ 2128690 h 3158102"/>
                  <a:gd name="connsiteX83" fmla="*/ 798921 w 2722548"/>
                  <a:gd name="connsiteY83" fmla="*/ 2173338 h 3158102"/>
                  <a:gd name="connsiteX84" fmla="*/ 819105 w 2722548"/>
                  <a:gd name="connsiteY84" fmla="*/ 2196578 h 3158102"/>
                  <a:gd name="connsiteX85" fmla="*/ 856412 w 2722548"/>
                  <a:gd name="connsiteY85" fmla="*/ 2239085 h 3158102"/>
                  <a:gd name="connsiteX86" fmla="*/ 877206 w 2722548"/>
                  <a:gd name="connsiteY86" fmla="*/ 2262631 h 3158102"/>
                  <a:gd name="connsiteX87" fmla="*/ 913903 w 2722548"/>
                  <a:gd name="connsiteY87" fmla="*/ 2302997 h 3158102"/>
                  <a:gd name="connsiteX88" fmla="*/ 935003 w 2722548"/>
                  <a:gd name="connsiteY88" fmla="*/ 2326544 h 3158102"/>
                  <a:gd name="connsiteX89" fmla="*/ 970476 w 2722548"/>
                  <a:gd name="connsiteY89" fmla="*/ 2364769 h 3158102"/>
                  <a:gd name="connsiteX90" fmla="*/ 992188 w 2722548"/>
                  <a:gd name="connsiteY90" fmla="*/ 2388010 h 3158102"/>
                  <a:gd name="connsiteX91" fmla="*/ 1017264 w 2722548"/>
                  <a:gd name="connsiteY91" fmla="*/ 2419508 h 3158102"/>
                  <a:gd name="connsiteX92" fmla="*/ 1039281 w 2722548"/>
                  <a:gd name="connsiteY92" fmla="*/ 2442749 h 3158102"/>
                  <a:gd name="connsiteX93" fmla="*/ 1071698 w 2722548"/>
                  <a:gd name="connsiteY93" fmla="*/ 2476693 h 3158102"/>
                  <a:gd name="connsiteX94" fmla="*/ 1093715 w 2722548"/>
                  <a:gd name="connsiteY94" fmla="*/ 2499322 h 3158102"/>
                  <a:gd name="connsiteX95" fmla="*/ 1124295 w 2722548"/>
                  <a:gd name="connsiteY95" fmla="*/ 2531432 h 3158102"/>
                  <a:gd name="connsiteX96" fmla="*/ 1146312 w 2722548"/>
                  <a:gd name="connsiteY96" fmla="*/ 2553756 h 3158102"/>
                  <a:gd name="connsiteX97" fmla="*/ 1176892 w 2722548"/>
                  <a:gd name="connsiteY97" fmla="*/ 2584336 h 3158102"/>
                  <a:gd name="connsiteX98" fmla="*/ 1198605 w 2722548"/>
                  <a:gd name="connsiteY98" fmla="*/ 2606048 h 3158102"/>
                  <a:gd name="connsiteX99" fmla="*/ 1204721 w 2722548"/>
                  <a:gd name="connsiteY99" fmla="*/ 2612163 h 3158102"/>
                  <a:gd name="connsiteX100" fmla="*/ 1191266 w 2722548"/>
                  <a:gd name="connsiteY100" fmla="*/ 2603296 h 3158102"/>
                  <a:gd name="connsiteX101" fmla="*/ 1168943 w 2722548"/>
                  <a:gd name="connsiteY101" fmla="*/ 2586782 h 3158102"/>
                  <a:gd name="connsiteX102" fmla="*/ 1182092 w 2722548"/>
                  <a:gd name="connsiteY102" fmla="*/ 2599320 h 3158102"/>
                  <a:gd name="connsiteX103" fmla="*/ 1182092 w 2722548"/>
                  <a:gd name="connsiteY103" fmla="*/ 2599320 h 3158102"/>
                  <a:gd name="connsiteX104" fmla="*/ 1316950 w 2722548"/>
                  <a:gd name="connsiteY104" fmla="*/ 2742435 h 3158102"/>
                  <a:gd name="connsiteX105" fmla="*/ 1322455 w 2722548"/>
                  <a:gd name="connsiteY105" fmla="*/ 2748552 h 3158102"/>
                  <a:gd name="connsiteX106" fmla="*/ 1327348 w 2722548"/>
                  <a:gd name="connsiteY106" fmla="*/ 2753750 h 3158102"/>
                  <a:gd name="connsiteX107" fmla="*/ 1334075 w 2722548"/>
                  <a:gd name="connsiteY107" fmla="*/ 2761395 h 3158102"/>
                  <a:gd name="connsiteX108" fmla="*/ 1338357 w 2722548"/>
                  <a:gd name="connsiteY108" fmla="*/ 2765677 h 3158102"/>
                  <a:gd name="connsiteX109" fmla="*/ 1344473 w 2722548"/>
                  <a:gd name="connsiteY109" fmla="*/ 2772404 h 3158102"/>
                  <a:gd name="connsiteX110" fmla="*/ 1347837 w 2722548"/>
                  <a:gd name="connsiteY110" fmla="*/ 2775768 h 3158102"/>
                  <a:gd name="connsiteX111" fmla="*/ 1353035 w 2722548"/>
                  <a:gd name="connsiteY111" fmla="*/ 2781272 h 3158102"/>
                  <a:gd name="connsiteX112" fmla="*/ 1356400 w 2722548"/>
                  <a:gd name="connsiteY112" fmla="*/ 2784942 h 3158102"/>
                  <a:gd name="connsiteX113" fmla="*/ 1360070 w 2722548"/>
                  <a:gd name="connsiteY113" fmla="*/ 2788612 h 3158102"/>
                  <a:gd name="connsiteX114" fmla="*/ 1365268 w 2722548"/>
                  <a:gd name="connsiteY114" fmla="*/ 2793505 h 3158102"/>
                  <a:gd name="connsiteX115" fmla="*/ 1395848 w 2722548"/>
                  <a:gd name="connsiteY115" fmla="*/ 2819497 h 3158102"/>
                  <a:gd name="connsiteX116" fmla="*/ 1403493 w 2722548"/>
                  <a:gd name="connsiteY116" fmla="*/ 2825920 h 3158102"/>
                  <a:gd name="connsiteX117" fmla="*/ 1434073 w 2722548"/>
                  <a:gd name="connsiteY117" fmla="*/ 2850383 h 3158102"/>
                  <a:gd name="connsiteX118" fmla="*/ 1435602 w 2722548"/>
                  <a:gd name="connsiteY118" fmla="*/ 2850383 h 3158102"/>
                  <a:gd name="connsiteX119" fmla="*/ 1466182 w 2722548"/>
                  <a:gd name="connsiteY119" fmla="*/ 2871790 h 3158102"/>
                  <a:gd name="connsiteX120" fmla="*/ 1474133 w 2722548"/>
                  <a:gd name="connsiteY120" fmla="*/ 2876683 h 3158102"/>
                  <a:gd name="connsiteX121" fmla="*/ 1501044 w 2722548"/>
                  <a:gd name="connsiteY121" fmla="*/ 2892584 h 3158102"/>
                  <a:gd name="connsiteX122" fmla="*/ 1503491 w 2722548"/>
                  <a:gd name="connsiteY122" fmla="*/ 2895030 h 3158102"/>
                  <a:gd name="connsiteX123" fmla="*/ 1510524 w 2722548"/>
                  <a:gd name="connsiteY123" fmla="*/ 2901147 h 3158102"/>
                  <a:gd name="connsiteX124" fmla="*/ 1528565 w 2722548"/>
                  <a:gd name="connsiteY124" fmla="*/ 2917048 h 3158102"/>
                  <a:gd name="connsiteX125" fmla="*/ 1547831 w 2722548"/>
                  <a:gd name="connsiteY125" fmla="*/ 2933562 h 3158102"/>
                  <a:gd name="connsiteX126" fmla="*/ 1554865 w 2722548"/>
                  <a:gd name="connsiteY126" fmla="*/ 2939066 h 3158102"/>
                  <a:gd name="connsiteX127" fmla="*/ 1568627 w 2722548"/>
                  <a:gd name="connsiteY127" fmla="*/ 2950075 h 3158102"/>
                  <a:gd name="connsiteX128" fmla="*/ 1577801 w 2722548"/>
                  <a:gd name="connsiteY128" fmla="*/ 2956803 h 3158102"/>
                  <a:gd name="connsiteX129" fmla="*/ 1590950 w 2722548"/>
                  <a:gd name="connsiteY129" fmla="*/ 2966894 h 3158102"/>
                  <a:gd name="connsiteX130" fmla="*/ 1601042 w 2722548"/>
                  <a:gd name="connsiteY130" fmla="*/ 2974234 h 3158102"/>
                  <a:gd name="connsiteX131" fmla="*/ 1614497 w 2722548"/>
                  <a:gd name="connsiteY131" fmla="*/ 2983714 h 3158102"/>
                  <a:gd name="connsiteX132" fmla="*/ 1625506 w 2722548"/>
                  <a:gd name="connsiteY132" fmla="*/ 2991053 h 3158102"/>
                  <a:gd name="connsiteX133" fmla="*/ 1639267 w 2722548"/>
                  <a:gd name="connsiteY133" fmla="*/ 3000226 h 3158102"/>
                  <a:gd name="connsiteX134" fmla="*/ 1650886 w 2722548"/>
                  <a:gd name="connsiteY134" fmla="*/ 3007871 h 3158102"/>
                  <a:gd name="connsiteX135" fmla="*/ 1665260 w 2722548"/>
                  <a:gd name="connsiteY135" fmla="*/ 3016740 h 3158102"/>
                  <a:gd name="connsiteX136" fmla="*/ 1677493 w 2722548"/>
                  <a:gd name="connsiteY136" fmla="*/ 3024079 h 3158102"/>
                  <a:gd name="connsiteX137" fmla="*/ 1692170 w 2722548"/>
                  <a:gd name="connsiteY137" fmla="*/ 3032641 h 3158102"/>
                  <a:gd name="connsiteX138" fmla="*/ 1705014 w 2722548"/>
                  <a:gd name="connsiteY138" fmla="*/ 3039981 h 3158102"/>
                  <a:gd name="connsiteX139" fmla="*/ 1721222 w 2722548"/>
                  <a:gd name="connsiteY139" fmla="*/ 3048544 h 3158102"/>
                  <a:gd name="connsiteX140" fmla="*/ 1733453 w 2722548"/>
                  <a:gd name="connsiteY140" fmla="*/ 3055271 h 3158102"/>
                  <a:gd name="connsiteX141" fmla="*/ 1761588 w 2722548"/>
                  <a:gd name="connsiteY141" fmla="*/ 3069032 h 3158102"/>
                  <a:gd name="connsiteX142" fmla="*/ 1774431 w 2722548"/>
                  <a:gd name="connsiteY142" fmla="*/ 3074842 h 3158102"/>
                  <a:gd name="connsiteX143" fmla="*/ 1791862 w 2722548"/>
                  <a:gd name="connsiteY143" fmla="*/ 3082793 h 3158102"/>
                  <a:gd name="connsiteX144" fmla="*/ 1806540 w 2722548"/>
                  <a:gd name="connsiteY144" fmla="*/ 3088910 h 3158102"/>
                  <a:gd name="connsiteX145" fmla="*/ 1822443 w 2722548"/>
                  <a:gd name="connsiteY145" fmla="*/ 3095637 h 3158102"/>
                  <a:gd name="connsiteX146" fmla="*/ 1838343 w 2722548"/>
                  <a:gd name="connsiteY146" fmla="*/ 3101447 h 3158102"/>
                  <a:gd name="connsiteX147" fmla="*/ 1853939 w 2722548"/>
                  <a:gd name="connsiteY147" fmla="*/ 3107257 h 3158102"/>
                  <a:gd name="connsiteX148" fmla="*/ 1870454 w 2722548"/>
                  <a:gd name="connsiteY148" fmla="*/ 3112762 h 3158102"/>
                  <a:gd name="connsiteX149" fmla="*/ 1886354 w 2722548"/>
                  <a:gd name="connsiteY149" fmla="*/ 3117654 h 3158102"/>
                  <a:gd name="connsiteX150" fmla="*/ 1903173 w 2722548"/>
                  <a:gd name="connsiteY150" fmla="*/ 3122853 h 3158102"/>
                  <a:gd name="connsiteX151" fmla="*/ 1919075 w 2722548"/>
                  <a:gd name="connsiteY151" fmla="*/ 3127135 h 3158102"/>
                  <a:gd name="connsiteX152" fmla="*/ 1936506 w 2722548"/>
                  <a:gd name="connsiteY152" fmla="*/ 3131416 h 3158102"/>
                  <a:gd name="connsiteX153" fmla="*/ 1952102 w 2722548"/>
                  <a:gd name="connsiteY153" fmla="*/ 3134780 h 3158102"/>
                  <a:gd name="connsiteX154" fmla="*/ 1970144 w 2722548"/>
                  <a:gd name="connsiteY154" fmla="*/ 3138450 h 3158102"/>
                  <a:gd name="connsiteX155" fmla="*/ 1985740 w 2722548"/>
                  <a:gd name="connsiteY155" fmla="*/ 3141202 h 3158102"/>
                  <a:gd name="connsiteX156" fmla="*/ 2004089 w 2722548"/>
                  <a:gd name="connsiteY156" fmla="*/ 3143954 h 3158102"/>
                  <a:gd name="connsiteX157" fmla="*/ 2019379 w 2722548"/>
                  <a:gd name="connsiteY157" fmla="*/ 3145789 h 3158102"/>
                  <a:gd name="connsiteX158" fmla="*/ 2049960 w 2722548"/>
                  <a:gd name="connsiteY158" fmla="*/ 3148541 h 3158102"/>
                  <a:gd name="connsiteX159" fmla="*/ 2621504 w 2722548"/>
                  <a:gd name="connsiteY159" fmla="*/ 2903899 h 3158102"/>
                  <a:gd name="connsiteX160" fmla="*/ 2341694 w 2722548"/>
                  <a:gd name="connsiteY160" fmla="*/ 2067835 h 3158102"/>
                  <a:gd name="connsiteX161" fmla="*/ 888521 w 2722548"/>
                  <a:gd name="connsiteY161" fmla="*/ 381641 h 3158102"/>
                  <a:gd name="connsiteX162" fmla="*/ 886380 w 2722548"/>
                  <a:gd name="connsiteY162" fmla="*/ 377971 h 3158102"/>
                  <a:gd name="connsiteX163" fmla="*/ 882711 w 2722548"/>
                  <a:gd name="connsiteY163" fmla="*/ 371550 h 3158102"/>
                  <a:gd name="connsiteX164" fmla="*/ 882711 w 2722548"/>
                  <a:gd name="connsiteY164" fmla="*/ 371550 h 3158102"/>
                  <a:gd name="connsiteX165" fmla="*/ 893721 w 2722548"/>
                  <a:gd name="connsiteY165" fmla="*/ 389898 h 3158102"/>
                  <a:gd name="connsiteX166" fmla="*/ 1492481 w 2722548"/>
                  <a:gd name="connsiteY166" fmla="*/ 1277336 h 3158102"/>
                  <a:gd name="connsiteX167" fmla="*/ 1568015 w 2722548"/>
                  <a:gd name="connsiteY167" fmla="*/ 1373358 h 3158102"/>
                  <a:gd name="connsiteX168" fmla="*/ 1644771 w 2722548"/>
                  <a:gd name="connsiteY168" fmla="*/ 1468463 h 3158102"/>
                  <a:gd name="connsiteX169" fmla="*/ 1723363 w 2722548"/>
                  <a:gd name="connsiteY169" fmla="*/ 1562038 h 3158102"/>
                  <a:gd name="connsiteX170" fmla="*/ 1804093 w 2722548"/>
                  <a:gd name="connsiteY170" fmla="*/ 1653779 h 3158102"/>
                  <a:gd name="connsiteX171" fmla="*/ 1887579 w 2722548"/>
                  <a:gd name="connsiteY171" fmla="*/ 1743073 h 3158102"/>
                  <a:gd name="connsiteX172" fmla="*/ 1972591 w 2722548"/>
                  <a:gd name="connsiteY172" fmla="*/ 1830839 h 3158102"/>
                  <a:gd name="connsiteX173" fmla="*/ 2013569 w 2722548"/>
                  <a:gd name="connsiteY173" fmla="*/ 1870287 h 3158102"/>
                  <a:gd name="connsiteX174" fmla="*/ 1995832 w 2722548"/>
                  <a:gd name="connsiteY174" fmla="*/ 1853774 h 3158102"/>
                  <a:gd name="connsiteX175" fmla="*/ 1977789 w 2722548"/>
                  <a:gd name="connsiteY175" fmla="*/ 1836955 h 3158102"/>
                  <a:gd name="connsiteX176" fmla="*/ 1974119 w 2722548"/>
                  <a:gd name="connsiteY176" fmla="*/ 1833285 h 3158102"/>
                  <a:gd name="connsiteX177" fmla="*/ 1943539 w 2722548"/>
                  <a:gd name="connsiteY177" fmla="*/ 1804540 h 3158102"/>
                  <a:gd name="connsiteX178" fmla="*/ 1929167 w 2722548"/>
                  <a:gd name="connsiteY178" fmla="*/ 1790472 h 3158102"/>
                  <a:gd name="connsiteX179" fmla="*/ 1921828 w 2722548"/>
                  <a:gd name="connsiteY179" fmla="*/ 1783133 h 3158102"/>
                  <a:gd name="connsiteX180" fmla="*/ 1891248 w 2722548"/>
                  <a:gd name="connsiteY180" fmla="*/ 1752553 h 3158102"/>
                  <a:gd name="connsiteX181" fmla="*/ 1886354 w 2722548"/>
                  <a:gd name="connsiteY181" fmla="*/ 1747660 h 3158102"/>
                  <a:gd name="connsiteX182" fmla="*/ 1870454 w 2722548"/>
                  <a:gd name="connsiteY182" fmla="*/ 1730841 h 3158102"/>
                  <a:gd name="connsiteX183" fmla="*/ 1839873 w 2722548"/>
                  <a:gd name="connsiteY183" fmla="*/ 1698427 h 3158102"/>
                  <a:gd name="connsiteX184" fmla="*/ 1819383 w 2722548"/>
                  <a:gd name="connsiteY184" fmla="*/ 1675796 h 3158102"/>
                  <a:gd name="connsiteX185" fmla="*/ 1788803 w 2722548"/>
                  <a:gd name="connsiteY185" fmla="*/ 1642158 h 3158102"/>
                  <a:gd name="connsiteX186" fmla="*/ 1768009 w 2722548"/>
                  <a:gd name="connsiteY186" fmla="*/ 1618612 h 3158102"/>
                  <a:gd name="connsiteX187" fmla="*/ 1737429 w 2722548"/>
                  <a:gd name="connsiteY187" fmla="*/ 1583445 h 3158102"/>
                  <a:gd name="connsiteX188" fmla="*/ 1716940 w 2722548"/>
                  <a:gd name="connsiteY188" fmla="*/ 1559592 h 3158102"/>
                  <a:gd name="connsiteX189" fmla="*/ 1686360 w 2722548"/>
                  <a:gd name="connsiteY189" fmla="*/ 1522590 h 3158102"/>
                  <a:gd name="connsiteX190" fmla="*/ 1666788 w 2722548"/>
                  <a:gd name="connsiteY190" fmla="*/ 1498738 h 3158102"/>
                  <a:gd name="connsiteX191" fmla="*/ 1636208 w 2722548"/>
                  <a:gd name="connsiteY191" fmla="*/ 1460206 h 3158102"/>
                  <a:gd name="connsiteX192" fmla="*/ 1616942 w 2722548"/>
                  <a:gd name="connsiteY192" fmla="*/ 1436354 h 3158102"/>
                  <a:gd name="connsiteX193" fmla="*/ 1616942 w 2722548"/>
                  <a:gd name="connsiteY193" fmla="*/ 1436354 h 3158102"/>
                  <a:gd name="connsiteX194" fmla="*/ 1586362 w 2722548"/>
                  <a:gd name="connsiteY194" fmla="*/ 1396294 h 3158102"/>
                  <a:gd name="connsiteX195" fmla="*/ 1568627 w 2722548"/>
                  <a:gd name="connsiteY195" fmla="*/ 1373664 h 3158102"/>
                  <a:gd name="connsiteX196" fmla="*/ 1568627 w 2722548"/>
                  <a:gd name="connsiteY196" fmla="*/ 1373664 h 3158102"/>
                  <a:gd name="connsiteX197" fmla="*/ 1535906 w 2722548"/>
                  <a:gd name="connsiteY197" fmla="*/ 1331464 h 3158102"/>
                  <a:gd name="connsiteX198" fmla="*/ 1520004 w 2722548"/>
                  <a:gd name="connsiteY198" fmla="*/ 1310668 h 3158102"/>
                  <a:gd name="connsiteX199" fmla="*/ 1520004 w 2722548"/>
                  <a:gd name="connsiteY199" fmla="*/ 1310668 h 3158102"/>
                  <a:gd name="connsiteX200" fmla="*/ 1486060 w 2722548"/>
                  <a:gd name="connsiteY200" fmla="*/ 1265715 h 3158102"/>
                  <a:gd name="connsiteX201" fmla="*/ 1471992 w 2722548"/>
                  <a:gd name="connsiteY201" fmla="*/ 1247062 h 3158102"/>
                  <a:gd name="connsiteX202" fmla="*/ 1471992 w 2722548"/>
                  <a:gd name="connsiteY202" fmla="*/ 1247062 h 3158102"/>
                  <a:gd name="connsiteX203" fmla="*/ 1434990 w 2722548"/>
                  <a:gd name="connsiteY203" fmla="*/ 1196910 h 3158102"/>
                  <a:gd name="connsiteX204" fmla="*/ 1424593 w 2722548"/>
                  <a:gd name="connsiteY204" fmla="*/ 1182843 h 3158102"/>
                  <a:gd name="connsiteX205" fmla="*/ 1424593 w 2722548"/>
                  <a:gd name="connsiteY205" fmla="*/ 1182843 h 3158102"/>
                  <a:gd name="connsiteX206" fmla="*/ 1398905 w 2722548"/>
                  <a:gd name="connsiteY206" fmla="*/ 1147370 h 3158102"/>
                  <a:gd name="connsiteX207" fmla="*/ 1424593 w 2722548"/>
                  <a:gd name="connsiteY207" fmla="*/ 1182537 h 3158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2722548" h="3158102">
                    <a:moveTo>
                      <a:pt x="2341694" y="2067835"/>
                    </a:moveTo>
                    <a:cubicBezTo>
                      <a:pt x="2280435" y="2000828"/>
                      <a:pt x="2201274" y="1952758"/>
                      <a:pt x="2113565" y="1929307"/>
                    </a:cubicBezTo>
                    <a:lnTo>
                      <a:pt x="2115706" y="1931753"/>
                    </a:lnTo>
                    <a:cubicBezTo>
                      <a:pt x="2101385" y="1926130"/>
                      <a:pt x="2086791" y="1921231"/>
                      <a:pt x="2071976" y="1917074"/>
                    </a:cubicBezTo>
                    <a:cubicBezTo>
                      <a:pt x="2057909" y="1905658"/>
                      <a:pt x="2043843" y="1893732"/>
                      <a:pt x="2029776" y="1881296"/>
                    </a:cubicBezTo>
                    <a:lnTo>
                      <a:pt x="2029776" y="1881296"/>
                    </a:lnTo>
                    <a:cubicBezTo>
                      <a:pt x="2012957" y="1862336"/>
                      <a:pt x="1995832" y="1843683"/>
                      <a:pt x="1978707" y="1825028"/>
                    </a:cubicBezTo>
                    <a:cubicBezTo>
                      <a:pt x="1950574" y="1794448"/>
                      <a:pt x="1924886" y="1763868"/>
                      <a:pt x="1898281" y="1733287"/>
                    </a:cubicBezTo>
                    <a:cubicBezTo>
                      <a:pt x="1871676" y="1702707"/>
                      <a:pt x="1845072" y="1672127"/>
                      <a:pt x="1819996" y="1641547"/>
                    </a:cubicBezTo>
                    <a:lnTo>
                      <a:pt x="1742627" y="1547971"/>
                    </a:lnTo>
                    <a:lnTo>
                      <a:pt x="1667401" y="1451949"/>
                    </a:lnTo>
                    <a:cubicBezTo>
                      <a:pt x="1642324" y="1421369"/>
                      <a:pt x="1617861" y="1388036"/>
                      <a:pt x="1593397" y="1355316"/>
                    </a:cubicBezTo>
                    <a:cubicBezTo>
                      <a:pt x="1568931" y="1322595"/>
                      <a:pt x="1544467" y="1290791"/>
                      <a:pt x="1520616" y="1258070"/>
                    </a:cubicBezTo>
                    <a:lnTo>
                      <a:pt x="1448751" y="1159908"/>
                    </a:lnTo>
                    <a:lnTo>
                      <a:pt x="1378417" y="1060522"/>
                    </a:lnTo>
                    <a:cubicBezTo>
                      <a:pt x="1354565" y="1027801"/>
                      <a:pt x="1331630" y="994164"/>
                      <a:pt x="1308695" y="960830"/>
                    </a:cubicBezTo>
                    <a:cubicBezTo>
                      <a:pt x="1285760" y="927498"/>
                      <a:pt x="1262518" y="894166"/>
                      <a:pt x="1239889" y="860527"/>
                    </a:cubicBezTo>
                    <a:lnTo>
                      <a:pt x="1172000" y="759307"/>
                    </a:lnTo>
                    <a:cubicBezTo>
                      <a:pt x="1149677" y="725668"/>
                      <a:pt x="1126742" y="692031"/>
                      <a:pt x="1105030" y="657781"/>
                    </a:cubicBezTo>
                    <a:cubicBezTo>
                      <a:pt x="1083317" y="623531"/>
                      <a:pt x="1060688" y="589893"/>
                      <a:pt x="1038977" y="555642"/>
                    </a:cubicBezTo>
                    <a:cubicBezTo>
                      <a:pt x="995248" y="487143"/>
                      <a:pt x="951822" y="418643"/>
                      <a:pt x="909927" y="349226"/>
                    </a:cubicBezTo>
                    <a:lnTo>
                      <a:pt x="906258" y="343415"/>
                    </a:lnTo>
                    <a:lnTo>
                      <a:pt x="898919" y="341276"/>
                    </a:lnTo>
                    <a:cubicBezTo>
                      <a:pt x="881488" y="335770"/>
                      <a:pt x="864057" y="331490"/>
                      <a:pt x="846626" y="325373"/>
                    </a:cubicBezTo>
                    <a:cubicBezTo>
                      <a:pt x="829195" y="319258"/>
                      <a:pt x="811460" y="314059"/>
                      <a:pt x="794335" y="307331"/>
                    </a:cubicBezTo>
                    <a:cubicBezTo>
                      <a:pt x="759473" y="294793"/>
                      <a:pt x="724611" y="281338"/>
                      <a:pt x="690055" y="267883"/>
                    </a:cubicBezTo>
                    <a:cubicBezTo>
                      <a:pt x="655500" y="254428"/>
                      <a:pt x="621250" y="239749"/>
                      <a:pt x="586694" y="225070"/>
                    </a:cubicBezTo>
                    <a:cubicBezTo>
                      <a:pt x="552138" y="210392"/>
                      <a:pt x="518195" y="196019"/>
                      <a:pt x="483945" y="181341"/>
                    </a:cubicBezTo>
                    <a:lnTo>
                      <a:pt x="278751" y="91741"/>
                    </a:lnTo>
                    <a:lnTo>
                      <a:pt x="74475" y="0"/>
                    </a:lnTo>
                    <a:cubicBezTo>
                      <a:pt x="107196" y="17736"/>
                      <a:pt x="140223" y="35473"/>
                      <a:pt x="173251" y="52598"/>
                    </a:cubicBezTo>
                    <a:lnTo>
                      <a:pt x="264991" y="99386"/>
                    </a:lnTo>
                    <a:cubicBezTo>
                      <a:pt x="228905" y="81649"/>
                      <a:pt x="196490" y="65136"/>
                      <a:pt x="169581" y="51068"/>
                    </a:cubicBezTo>
                    <a:lnTo>
                      <a:pt x="169581" y="51068"/>
                    </a:lnTo>
                    <a:cubicBezTo>
                      <a:pt x="139001" y="35473"/>
                      <a:pt x="116066" y="22629"/>
                      <a:pt x="99857" y="14067"/>
                    </a:cubicBezTo>
                    <a:lnTo>
                      <a:pt x="99857" y="14067"/>
                    </a:lnTo>
                    <a:lnTo>
                      <a:pt x="89459" y="8562"/>
                    </a:lnTo>
                    <a:lnTo>
                      <a:pt x="89459" y="8562"/>
                    </a:lnTo>
                    <a:lnTo>
                      <a:pt x="82732" y="4893"/>
                    </a:lnTo>
                    <a:lnTo>
                      <a:pt x="82732" y="4893"/>
                    </a:lnTo>
                    <a:lnTo>
                      <a:pt x="78757" y="2446"/>
                    </a:lnTo>
                    <a:lnTo>
                      <a:pt x="78757" y="2446"/>
                    </a:lnTo>
                    <a:lnTo>
                      <a:pt x="78757" y="2446"/>
                    </a:lnTo>
                    <a:cubicBezTo>
                      <a:pt x="72947" y="14984"/>
                      <a:pt x="67442" y="28133"/>
                      <a:pt x="62244" y="41284"/>
                    </a:cubicBezTo>
                    <a:lnTo>
                      <a:pt x="57656" y="53822"/>
                    </a:lnTo>
                    <a:cubicBezTo>
                      <a:pt x="54293" y="63606"/>
                      <a:pt x="50624" y="73698"/>
                      <a:pt x="47564" y="84402"/>
                    </a:cubicBezTo>
                    <a:cubicBezTo>
                      <a:pt x="47564" y="88682"/>
                      <a:pt x="44813" y="92964"/>
                      <a:pt x="43589" y="97245"/>
                    </a:cubicBezTo>
                    <a:cubicBezTo>
                      <a:pt x="39309" y="111006"/>
                      <a:pt x="35640" y="125379"/>
                      <a:pt x="31970" y="139752"/>
                    </a:cubicBezTo>
                    <a:cubicBezTo>
                      <a:pt x="32114" y="141686"/>
                      <a:pt x="32114" y="143628"/>
                      <a:pt x="31970" y="145562"/>
                    </a:cubicBezTo>
                    <a:cubicBezTo>
                      <a:pt x="28911" y="158405"/>
                      <a:pt x="26160" y="171861"/>
                      <a:pt x="23407" y="185316"/>
                    </a:cubicBezTo>
                    <a:lnTo>
                      <a:pt x="20654" y="200300"/>
                    </a:lnTo>
                    <a:lnTo>
                      <a:pt x="15149" y="233939"/>
                    </a:lnTo>
                    <a:cubicBezTo>
                      <a:pt x="15149" y="238525"/>
                      <a:pt x="15149" y="243112"/>
                      <a:pt x="13009" y="248005"/>
                    </a:cubicBezTo>
                    <a:cubicBezTo>
                      <a:pt x="10870" y="263601"/>
                      <a:pt x="9035" y="278585"/>
                      <a:pt x="7198" y="294793"/>
                    </a:cubicBezTo>
                    <a:cubicBezTo>
                      <a:pt x="7198" y="297240"/>
                      <a:pt x="7198" y="299992"/>
                      <a:pt x="7198" y="302438"/>
                    </a:cubicBezTo>
                    <a:cubicBezTo>
                      <a:pt x="7198" y="315893"/>
                      <a:pt x="4447" y="329655"/>
                      <a:pt x="3529" y="343415"/>
                    </a:cubicBezTo>
                    <a:cubicBezTo>
                      <a:pt x="3529" y="348614"/>
                      <a:pt x="3529" y="353814"/>
                      <a:pt x="3529" y="358706"/>
                    </a:cubicBezTo>
                    <a:cubicBezTo>
                      <a:pt x="3529" y="370938"/>
                      <a:pt x="2000" y="383170"/>
                      <a:pt x="1390" y="395096"/>
                    </a:cubicBezTo>
                    <a:cubicBezTo>
                      <a:pt x="1390" y="398154"/>
                      <a:pt x="1390" y="400906"/>
                      <a:pt x="1390" y="403965"/>
                    </a:cubicBezTo>
                    <a:lnTo>
                      <a:pt x="1390" y="403965"/>
                    </a:lnTo>
                    <a:cubicBezTo>
                      <a:pt x="-4396" y="593077"/>
                      <a:pt x="7893" y="782311"/>
                      <a:pt x="38087" y="969088"/>
                    </a:cubicBezTo>
                    <a:cubicBezTo>
                      <a:pt x="45730" y="991717"/>
                      <a:pt x="53987" y="1014652"/>
                      <a:pt x="62550" y="1037587"/>
                    </a:cubicBezTo>
                    <a:cubicBezTo>
                      <a:pt x="65914" y="1046150"/>
                      <a:pt x="68971" y="1054712"/>
                      <a:pt x="72334" y="1062969"/>
                    </a:cubicBezTo>
                    <a:cubicBezTo>
                      <a:pt x="75700" y="1071226"/>
                      <a:pt x="75700" y="1071837"/>
                      <a:pt x="77534" y="1076119"/>
                    </a:cubicBezTo>
                    <a:cubicBezTo>
                      <a:pt x="79369" y="1080399"/>
                      <a:pt x="83039" y="1089574"/>
                      <a:pt x="85790" y="1095996"/>
                    </a:cubicBezTo>
                    <a:cubicBezTo>
                      <a:pt x="92518" y="1112509"/>
                      <a:pt x="99551" y="1129022"/>
                      <a:pt x="106890" y="1145841"/>
                    </a:cubicBezTo>
                    <a:cubicBezTo>
                      <a:pt x="110866" y="1155015"/>
                      <a:pt x="115147" y="1164495"/>
                      <a:pt x="119429" y="1173670"/>
                    </a:cubicBezTo>
                    <a:cubicBezTo>
                      <a:pt x="127380" y="1190794"/>
                      <a:pt x="135025" y="1207919"/>
                      <a:pt x="143281" y="1224738"/>
                    </a:cubicBezTo>
                    <a:cubicBezTo>
                      <a:pt x="147562" y="1233607"/>
                      <a:pt x="152150" y="1242475"/>
                      <a:pt x="156430" y="1251038"/>
                    </a:cubicBezTo>
                    <a:cubicBezTo>
                      <a:pt x="164993" y="1268774"/>
                      <a:pt x="173861" y="1286205"/>
                      <a:pt x="183035" y="1303941"/>
                    </a:cubicBezTo>
                    <a:lnTo>
                      <a:pt x="196186" y="1328099"/>
                    </a:lnTo>
                    <a:cubicBezTo>
                      <a:pt x="205970" y="1346448"/>
                      <a:pt x="215756" y="1364490"/>
                      <a:pt x="226766" y="1382838"/>
                    </a:cubicBezTo>
                    <a:cubicBezTo>
                      <a:pt x="230436" y="1389871"/>
                      <a:pt x="234715" y="1396599"/>
                      <a:pt x="238691" y="1403327"/>
                    </a:cubicBezTo>
                    <a:cubicBezTo>
                      <a:pt x="249701" y="1422898"/>
                      <a:pt x="261016" y="1442469"/>
                      <a:pt x="272636" y="1461735"/>
                    </a:cubicBezTo>
                    <a:lnTo>
                      <a:pt x="280892" y="1475496"/>
                    </a:lnTo>
                    <a:cubicBezTo>
                      <a:pt x="371688" y="1623636"/>
                      <a:pt x="470719" y="1766569"/>
                      <a:pt x="577520" y="1903620"/>
                    </a:cubicBezTo>
                    <a:lnTo>
                      <a:pt x="586084" y="1914628"/>
                    </a:lnTo>
                    <a:lnTo>
                      <a:pt x="630119" y="1970284"/>
                    </a:lnTo>
                    <a:cubicBezTo>
                      <a:pt x="634705" y="1976095"/>
                      <a:pt x="638987" y="1981905"/>
                      <a:pt x="643575" y="1987409"/>
                    </a:cubicBezTo>
                    <a:lnTo>
                      <a:pt x="685163" y="2038479"/>
                    </a:lnTo>
                    <a:lnTo>
                      <a:pt x="701982" y="2058662"/>
                    </a:lnTo>
                    <a:cubicBezTo>
                      <a:pt x="715132" y="2074869"/>
                      <a:pt x="728587" y="2089242"/>
                      <a:pt x="741736" y="2106367"/>
                    </a:cubicBezTo>
                    <a:cubicBezTo>
                      <a:pt x="748159" y="2113706"/>
                      <a:pt x="754275" y="2121351"/>
                      <a:pt x="760390" y="2128690"/>
                    </a:cubicBezTo>
                    <a:lnTo>
                      <a:pt x="798921" y="2173338"/>
                    </a:lnTo>
                    <a:lnTo>
                      <a:pt x="819105" y="2196578"/>
                    </a:lnTo>
                    <a:lnTo>
                      <a:pt x="856412" y="2239085"/>
                    </a:lnTo>
                    <a:cubicBezTo>
                      <a:pt x="863445" y="2247035"/>
                      <a:pt x="870480" y="2254680"/>
                      <a:pt x="877206" y="2262631"/>
                    </a:cubicBezTo>
                    <a:lnTo>
                      <a:pt x="913903" y="2302997"/>
                    </a:lnTo>
                    <a:lnTo>
                      <a:pt x="935003" y="2326544"/>
                    </a:lnTo>
                    <a:cubicBezTo>
                      <a:pt x="946930" y="2339388"/>
                      <a:pt x="958551" y="2352231"/>
                      <a:pt x="970476" y="2364769"/>
                    </a:cubicBezTo>
                    <a:cubicBezTo>
                      <a:pt x="977510" y="2372720"/>
                      <a:pt x="984849" y="2380365"/>
                      <a:pt x="992188" y="2388010"/>
                    </a:cubicBezTo>
                    <a:lnTo>
                      <a:pt x="1017264" y="2419508"/>
                    </a:lnTo>
                    <a:lnTo>
                      <a:pt x="1039281" y="2442749"/>
                    </a:lnTo>
                    <a:lnTo>
                      <a:pt x="1071698" y="2476693"/>
                    </a:lnTo>
                    <a:lnTo>
                      <a:pt x="1093715" y="2499322"/>
                    </a:lnTo>
                    <a:lnTo>
                      <a:pt x="1124295" y="2531432"/>
                    </a:lnTo>
                    <a:cubicBezTo>
                      <a:pt x="1131940" y="2538771"/>
                      <a:pt x="1138973" y="2546416"/>
                      <a:pt x="1146312" y="2553756"/>
                    </a:cubicBezTo>
                    <a:cubicBezTo>
                      <a:pt x="1153653" y="2561095"/>
                      <a:pt x="1166190" y="2573633"/>
                      <a:pt x="1176892" y="2584336"/>
                    </a:cubicBezTo>
                    <a:lnTo>
                      <a:pt x="1198605" y="2606048"/>
                    </a:lnTo>
                    <a:lnTo>
                      <a:pt x="1204721" y="2612163"/>
                    </a:lnTo>
                    <a:lnTo>
                      <a:pt x="1191266" y="2603296"/>
                    </a:lnTo>
                    <a:lnTo>
                      <a:pt x="1168943" y="2586782"/>
                    </a:lnTo>
                    <a:lnTo>
                      <a:pt x="1182092" y="2599320"/>
                    </a:lnTo>
                    <a:lnTo>
                      <a:pt x="1182092" y="2599320"/>
                    </a:lnTo>
                    <a:cubicBezTo>
                      <a:pt x="1218483" y="2635404"/>
                      <a:pt x="1273833" y="2697788"/>
                      <a:pt x="1316950" y="2742435"/>
                    </a:cubicBezTo>
                    <a:lnTo>
                      <a:pt x="1322455" y="2748552"/>
                    </a:lnTo>
                    <a:lnTo>
                      <a:pt x="1327348" y="2753750"/>
                    </a:lnTo>
                    <a:cubicBezTo>
                      <a:pt x="1329794" y="2756197"/>
                      <a:pt x="1331934" y="2758949"/>
                      <a:pt x="1334075" y="2761395"/>
                    </a:cubicBezTo>
                    <a:lnTo>
                      <a:pt x="1338357" y="2765677"/>
                    </a:lnTo>
                    <a:lnTo>
                      <a:pt x="1344473" y="2772404"/>
                    </a:lnTo>
                    <a:lnTo>
                      <a:pt x="1347837" y="2775768"/>
                    </a:lnTo>
                    <a:lnTo>
                      <a:pt x="1353035" y="2781272"/>
                    </a:lnTo>
                    <a:lnTo>
                      <a:pt x="1356400" y="2784942"/>
                    </a:lnTo>
                    <a:lnTo>
                      <a:pt x="1360070" y="2788612"/>
                    </a:lnTo>
                    <a:lnTo>
                      <a:pt x="1365268" y="2793505"/>
                    </a:lnTo>
                    <a:cubicBezTo>
                      <a:pt x="1375054" y="2802372"/>
                      <a:pt x="1385146" y="2810935"/>
                      <a:pt x="1395848" y="2819497"/>
                    </a:cubicBezTo>
                    <a:lnTo>
                      <a:pt x="1403493" y="2825920"/>
                    </a:lnTo>
                    <a:cubicBezTo>
                      <a:pt x="1413889" y="2834176"/>
                      <a:pt x="1424287" y="2842432"/>
                      <a:pt x="1434073" y="2850383"/>
                    </a:cubicBezTo>
                    <a:lnTo>
                      <a:pt x="1435602" y="2850383"/>
                    </a:lnTo>
                    <a:lnTo>
                      <a:pt x="1466182" y="2871790"/>
                    </a:lnTo>
                    <a:lnTo>
                      <a:pt x="1474133" y="2876683"/>
                    </a:lnTo>
                    <a:cubicBezTo>
                      <a:pt x="1483001" y="2882187"/>
                      <a:pt x="1491870" y="2887691"/>
                      <a:pt x="1501044" y="2892584"/>
                    </a:cubicBezTo>
                    <a:lnTo>
                      <a:pt x="1503491" y="2895030"/>
                    </a:lnTo>
                    <a:lnTo>
                      <a:pt x="1510524" y="2901147"/>
                    </a:lnTo>
                    <a:lnTo>
                      <a:pt x="1528565" y="2917048"/>
                    </a:lnTo>
                    <a:lnTo>
                      <a:pt x="1547831" y="2933562"/>
                    </a:lnTo>
                    <a:lnTo>
                      <a:pt x="1554865" y="2939066"/>
                    </a:lnTo>
                    <a:lnTo>
                      <a:pt x="1568627" y="2950075"/>
                    </a:lnTo>
                    <a:lnTo>
                      <a:pt x="1577801" y="2956803"/>
                    </a:lnTo>
                    <a:lnTo>
                      <a:pt x="1590950" y="2966894"/>
                    </a:lnTo>
                    <a:lnTo>
                      <a:pt x="1601042" y="2974234"/>
                    </a:lnTo>
                    <a:lnTo>
                      <a:pt x="1614497" y="2983714"/>
                    </a:lnTo>
                    <a:lnTo>
                      <a:pt x="1625506" y="2991053"/>
                    </a:lnTo>
                    <a:lnTo>
                      <a:pt x="1639267" y="3000226"/>
                    </a:lnTo>
                    <a:lnTo>
                      <a:pt x="1650886" y="3007871"/>
                    </a:lnTo>
                    <a:lnTo>
                      <a:pt x="1665260" y="3016740"/>
                    </a:lnTo>
                    <a:lnTo>
                      <a:pt x="1677493" y="3024079"/>
                    </a:lnTo>
                    <a:lnTo>
                      <a:pt x="1692170" y="3032641"/>
                    </a:lnTo>
                    <a:lnTo>
                      <a:pt x="1705014" y="3039981"/>
                    </a:lnTo>
                    <a:cubicBezTo>
                      <a:pt x="1710212" y="3043039"/>
                      <a:pt x="1715718" y="3045792"/>
                      <a:pt x="1721222" y="3048544"/>
                    </a:cubicBezTo>
                    <a:lnTo>
                      <a:pt x="1733453" y="3055271"/>
                    </a:lnTo>
                    <a:cubicBezTo>
                      <a:pt x="1742627" y="3059858"/>
                      <a:pt x="1752108" y="3064751"/>
                      <a:pt x="1761588" y="3069032"/>
                    </a:cubicBezTo>
                    <a:lnTo>
                      <a:pt x="1774431" y="3074842"/>
                    </a:lnTo>
                    <a:cubicBezTo>
                      <a:pt x="1779936" y="3077594"/>
                      <a:pt x="1785746" y="3080346"/>
                      <a:pt x="1791862" y="3082793"/>
                    </a:cubicBezTo>
                    <a:lnTo>
                      <a:pt x="1806540" y="3088910"/>
                    </a:lnTo>
                    <a:lnTo>
                      <a:pt x="1822443" y="3095637"/>
                    </a:lnTo>
                    <a:lnTo>
                      <a:pt x="1838343" y="3101447"/>
                    </a:lnTo>
                    <a:lnTo>
                      <a:pt x="1853939" y="3107257"/>
                    </a:lnTo>
                    <a:lnTo>
                      <a:pt x="1870454" y="3112762"/>
                    </a:lnTo>
                    <a:lnTo>
                      <a:pt x="1886354" y="3117654"/>
                    </a:lnTo>
                    <a:lnTo>
                      <a:pt x="1903173" y="3122853"/>
                    </a:lnTo>
                    <a:lnTo>
                      <a:pt x="1919075" y="3127135"/>
                    </a:lnTo>
                    <a:lnTo>
                      <a:pt x="1936506" y="3131416"/>
                    </a:lnTo>
                    <a:lnTo>
                      <a:pt x="1952102" y="3134780"/>
                    </a:lnTo>
                    <a:cubicBezTo>
                      <a:pt x="1958219" y="3134780"/>
                      <a:pt x="1964029" y="3137532"/>
                      <a:pt x="1970144" y="3138450"/>
                    </a:cubicBezTo>
                    <a:lnTo>
                      <a:pt x="1985740" y="3141202"/>
                    </a:lnTo>
                    <a:lnTo>
                      <a:pt x="2004089" y="3143954"/>
                    </a:lnTo>
                    <a:cubicBezTo>
                      <a:pt x="2008981" y="3143954"/>
                      <a:pt x="2014179" y="3143954"/>
                      <a:pt x="2019379" y="3145789"/>
                    </a:cubicBezTo>
                    <a:cubicBezTo>
                      <a:pt x="2029572" y="3147012"/>
                      <a:pt x="2039765" y="3147929"/>
                      <a:pt x="2049960" y="3148541"/>
                    </a:cubicBezTo>
                    <a:cubicBezTo>
                      <a:pt x="2242309" y="3181873"/>
                      <a:pt x="2451172" y="3134474"/>
                      <a:pt x="2621504" y="2903899"/>
                    </a:cubicBezTo>
                    <a:cubicBezTo>
                      <a:pt x="2891832" y="2539688"/>
                      <a:pt x="2557897" y="2217984"/>
                      <a:pt x="2341694" y="2067835"/>
                    </a:cubicBezTo>
                    <a:close/>
                    <a:moveTo>
                      <a:pt x="888521" y="381641"/>
                    </a:moveTo>
                    <a:lnTo>
                      <a:pt x="886380" y="377971"/>
                    </a:lnTo>
                    <a:lnTo>
                      <a:pt x="882711" y="371550"/>
                    </a:lnTo>
                    <a:lnTo>
                      <a:pt x="882711" y="371550"/>
                    </a:lnTo>
                    <a:lnTo>
                      <a:pt x="893721" y="389898"/>
                    </a:lnTo>
                    <a:close/>
                    <a:moveTo>
                      <a:pt x="1492481" y="1277336"/>
                    </a:moveTo>
                    <a:cubicBezTo>
                      <a:pt x="1516946" y="1310057"/>
                      <a:pt x="1542939" y="1341249"/>
                      <a:pt x="1568015" y="1373358"/>
                    </a:cubicBezTo>
                    <a:cubicBezTo>
                      <a:pt x="1593091" y="1405467"/>
                      <a:pt x="1618471" y="1437271"/>
                      <a:pt x="1644771" y="1468463"/>
                    </a:cubicBezTo>
                    <a:cubicBezTo>
                      <a:pt x="1671070" y="1499655"/>
                      <a:pt x="1697062" y="1529623"/>
                      <a:pt x="1723363" y="1562038"/>
                    </a:cubicBezTo>
                    <a:lnTo>
                      <a:pt x="1804093" y="1653779"/>
                    </a:lnTo>
                    <a:cubicBezTo>
                      <a:pt x="1831004" y="1684359"/>
                      <a:pt x="1859750" y="1714939"/>
                      <a:pt x="1887579" y="1743073"/>
                    </a:cubicBezTo>
                    <a:cubicBezTo>
                      <a:pt x="1915406" y="1771207"/>
                      <a:pt x="1943235" y="1802704"/>
                      <a:pt x="1972591" y="1830839"/>
                    </a:cubicBezTo>
                    <a:lnTo>
                      <a:pt x="2013569" y="1870287"/>
                    </a:lnTo>
                    <a:lnTo>
                      <a:pt x="1995832" y="1853774"/>
                    </a:lnTo>
                    <a:lnTo>
                      <a:pt x="1977789" y="1836955"/>
                    </a:lnTo>
                    <a:lnTo>
                      <a:pt x="1974119" y="1833285"/>
                    </a:lnTo>
                    <a:lnTo>
                      <a:pt x="1943539" y="1804540"/>
                    </a:lnTo>
                    <a:lnTo>
                      <a:pt x="1929167" y="1790472"/>
                    </a:lnTo>
                    <a:lnTo>
                      <a:pt x="1921828" y="1783133"/>
                    </a:lnTo>
                    <a:lnTo>
                      <a:pt x="1891248" y="1752553"/>
                    </a:lnTo>
                    <a:lnTo>
                      <a:pt x="1886354" y="1747660"/>
                    </a:lnTo>
                    <a:cubicBezTo>
                      <a:pt x="1881156" y="1742156"/>
                      <a:pt x="1875652" y="1736652"/>
                      <a:pt x="1870454" y="1730841"/>
                    </a:cubicBezTo>
                    <a:lnTo>
                      <a:pt x="1839873" y="1698427"/>
                    </a:lnTo>
                    <a:lnTo>
                      <a:pt x="1819383" y="1675796"/>
                    </a:lnTo>
                    <a:cubicBezTo>
                      <a:pt x="1808987" y="1664788"/>
                      <a:pt x="1798895" y="1653474"/>
                      <a:pt x="1788803" y="1642158"/>
                    </a:cubicBezTo>
                    <a:lnTo>
                      <a:pt x="1768009" y="1618612"/>
                    </a:lnTo>
                    <a:cubicBezTo>
                      <a:pt x="1757917" y="1606991"/>
                      <a:pt x="1747521" y="1595370"/>
                      <a:pt x="1737429" y="1583445"/>
                    </a:cubicBezTo>
                    <a:lnTo>
                      <a:pt x="1716940" y="1559592"/>
                    </a:lnTo>
                    <a:lnTo>
                      <a:pt x="1686360" y="1522590"/>
                    </a:lnTo>
                    <a:lnTo>
                      <a:pt x="1666788" y="1498738"/>
                    </a:lnTo>
                    <a:lnTo>
                      <a:pt x="1636208" y="1460206"/>
                    </a:lnTo>
                    <a:lnTo>
                      <a:pt x="1616942" y="1436354"/>
                    </a:lnTo>
                    <a:lnTo>
                      <a:pt x="1616942" y="1436354"/>
                    </a:lnTo>
                    <a:cubicBezTo>
                      <a:pt x="1606240" y="1423204"/>
                      <a:pt x="1595842" y="1409749"/>
                      <a:pt x="1586362" y="1396294"/>
                    </a:cubicBezTo>
                    <a:lnTo>
                      <a:pt x="1568627" y="1373664"/>
                    </a:lnTo>
                    <a:lnTo>
                      <a:pt x="1568627" y="1373664"/>
                    </a:lnTo>
                    <a:lnTo>
                      <a:pt x="1535906" y="1331464"/>
                    </a:lnTo>
                    <a:lnTo>
                      <a:pt x="1520004" y="1310668"/>
                    </a:lnTo>
                    <a:lnTo>
                      <a:pt x="1520004" y="1310668"/>
                    </a:lnTo>
                    <a:lnTo>
                      <a:pt x="1486060" y="1265715"/>
                    </a:lnTo>
                    <a:lnTo>
                      <a:pt x="1471992" y="1247062"/>
                    </a:lnTo>
                    <a:lnTo>
                      <a:pt x="1471992" y="1247062"/>
                    </a:lnTo>
                    <a:lnTo>
                      <a:pt x="1434990" y="1196910"/>
                    </a:lnTo>
                    <a:lnTo>
                      <a:pt x="1424593" y="1182843"/>
                    </a:lnTo>
                    <a:lnTo>
                      <a:pt x="1424593" y="1182843"/>
                    </a:lnTo>
                    <a:lnTo>
                      <a:pt x="1398905" y="1147370"/>
                    </a:lnTo>
                    <a:lnTo>
                      <a:pt x="1424593" y="1182537"/>
                    </a:lnTo>
                    <a:close/>
                  </a:path>
                </a:pathLst>
              </a:custGeom>
              <a:solidFill>
                <a:srgbClr val="65BFFF">
                  <a:alpha val="20000"/>
                </a:srgbClr>
              </a:solidFill>
              <a:ln w="30569"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id="{2E4C18FC-185A-4203-88E1-FFB834A44ED9}"/>
                  </a:ext>
                </a:extLst>
              </p:cNvPr>
              <p:cNvSpPr/>
              <p:nvPr/>
            </p:nvSpPr>
            <p:spPr>
              <a:xfrm>
                <a:off x="17329627" y="9986052"/>
                <a:ext cx="914954" cy="1079855"/>
              </a:xfrm>
              <a:custGeom>
                <a:avLst/>
                <a:gdLst>
                  <a:gd name="connsiteX0" fmla="*/ 333060 w 914954"/>
                  <a:gd name="connsiteY0" fmla="*/ 875512 h 1079855"/>
                  <a:gd name="connsiteX1" fmla="*/ 679228 w 914954"/>
                  <a:gd name="connsiteY1" fmla="*/ 661451 h 1079855"/>
                  <a:gd name="connsiteX2" fmla="*/ 885033 w 914954"/>
                  <a:gd name="connsiteY2" fmla="*/ 363293 h 1079855"/>
                  <a:gd name="connsiteX3" fmla="*/ 878000 w 914954"/>
                  <a:gd name="connsiteY3" fmla="*/ 351367 h 1079855"/>
                  <a:gd name="connsiteX4" fmla="*/ 82914 w 914954"/>
                  <a:gd name="connsiteY4" fmla="*/ 0 h 1079855"/>
                  <a:gd name="connsiteX5" fmla="*/ 38878 w 914954"/>
                  <a:gd name="connsiteY5" fmla="*/ 966336 h 1079855"/>
                  <a:gd name="connsiteX6" fmla="*/ 78020 w 914954"/>
                  <a:gd name="connsiteY6" fmla="*/ 1073366 h 1079855"/>
                  <a:gd name="connsiteX7" fmla="*/ 333060 w 914954"/>
                  <a:gd name="connsiteY7" fmla="*/ 875512 h 107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4954" h="1079855">
                    <a:moveTo>
                      <a:pt x="333060" y="875512"/>
                    </a:moveTo>
                    <a:cubicBezTo>
                      <a:pt x="728462" y="1061134"/>
                      <a:pt x="679228" y="661451"/>
                      <a:pt x="679228" y="661451"/>
                    </a:cubicBezTo>
                    <a:cubicBezTo>
                      <a:pt x="946805" y="646772"/>
                      <a:pt x="938548" y="456869"/>
                      <a:pt x="885033" y="363293"/>
                    </a:cubicBezTo>
                    <a:lnTo>
                      <a:pt x="878000" y="351367"/>
                    </a:lnTo>
                    <a:cubicBezTo>
                      <a:pt x="603278" y="257535"/>
                      <a:pt x="337246" y="139968"/>
                      <a:pt x="82914" y="0"/>
                    </a:cubicBezTo>
                    <a:cubicBezTo>
                      <a:pt x="-73047" y="331490"/>
                      <a:pt x="38878" y="966336"/>
                      <a:pt x="38878" y="966336"/>
                    </a:cubicBezTo>
                    <a:cubicBezTo>
                      <a:pt x="50499" y="1001808"/>
                      <a:pt x="63648" y="1037587"/>
                      <a:pt x="78020" y="1073366"/>
                    </a:cubicBezTo>
                    <a:cubicBezTo>
                      <a:pt x="396667" y="1122600"/>
                      <a:pt x="333060" y="875512"/>
                      <a:pt x="333060" y="875512"/>
                    </a:cubicBezTo>
                    <a:close/>
                  </a:path>
                </a:pathLst>
              </a:custGeom>
              <a:solidFill>
                <a:srgbClr val="F9A56A"/>
              </a:solidFill>
              <a:ln w="30569"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id="{98E1EA23-662F-44E2-8877-CA77089E3B5D}"/>
                  </a:ext>
                </a:extLst>
              </p:cNvPr>
              <p:cNvSpPr/>
              <p:nvPr/>
            </p:nvSpPr>
            <p:spPr>
              <a:xfrm>
                <a:off x="17369727" y="10953305"/>
                <a:ext cx="17737" cy="50457"/>
              </a:xfrm>
              <a:custGeom>
                <a:avLst/>
                <a:gdLst>
                  <a:gd name="connsiteX0" fmla="*/ 17737 w 17737"/>
                  <a:gd name="connsiteY0" fmla="*/ 50457 h 50457"/>
                  <a:gd name="connsiteX1" fmla="*/ 0 w 17737"/>
                  <a:gd name="connsiteY1" fmla="*/ 0 h 50457"/>
                  <a:gd name="connsiteX2" fmla="*/ 17737 w 17737"/>
                  <a:gd name="connsiteY2" fmla="*/ 50457 h 50457"/>
                </a:gdLst>
                <a:ahLst/>
                <a:cxnLst>
                  <a:cxn ang="0">
                    <a:pos x="connsiteX0" y="connsiteY0"/>
                  </a:cxn>
                  <a:cxn ang="0">
                    <a:pos x="connsiteX1" y="connsiteY1"/>
                  </a:cxn>
                  <a:cxn ang="0">
                    <a:pos x="connsiteX2" y="connsiteY2"/>
                  </a:cxn>
                </a:cxnLst>
                <a:rect l="l" t="t" r="r" b="b"/>
                <a:pathLst>
                  <a:path w="17737" h="50457">
                    <a:moveTo>
                      <a:pt x="17737" y="50457"/>
                    </a:moveTo>
                    <a:cubicBezTo>
                      <a:pt x="11621" y="33638"/>
                      <a:pt x="5504" y="16819"/>
                      <a:pt x="0" y="0"/>
                    </a:cubicBezTo>
                    <a:cubicBezTo>
                      <a:pt x="4894" y="16819"/>
                      <a:pt x="11010" y="33026"/>
                      <a:pt x="17737" y="50457"/>
                    </a:cubicBezTo>
                    <a:close/>
                  </a:path>
                </a:pathLst>
              </a:custGeom>
              <a:solidFill>
                <a:srgbClr val="F7DB00"/>
              </a:solidFill>
              <a:ln w="30569"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id="{81D01C92-03A2-4E3D-B3B8-871249DFD7DD}"/>
                  </a:ext>
                </a:extLst>
              </p:cNvPr>
              <p:cNvSpPr/>
              <p:nvPr/>
            </p:nvSpPr>
            <p:spPr>
              <a:xfrm>
                <a:off x="17407036" y="10350263"/>
                <a:ext cx="2608361" cy="2788758"/>
              </a:xfrm>
              <a:custGeom>
                <a:avLst/>
                <a:gdLst>
                  <a:gd name="connsiteX0" fmla="*/ 2506051 w 2608361"/>
                  <a:gd name="connsiteY0" fmla="*/ 2524704 h 2788758"/>
                  <a:gd name="connsiteX1" fmla="*/ 2139088 w 2608361"/>
                  <a:gd name="connsiteY1" fmla="*/ 1655307 h 2788758"/>
                  <a:gd name="connsiteX2" fmla="*/ 806707 w 2608361"/>
                  <a:gd name="connsiteY2" fmla="*/ 0 h 2788758"/>
                  <a:gd name="connsiteX3" fmla="*/ 600901 w 2608361"/>
                  <a:gd name="connsiteY3" fmla="*/ 298157 h 2788758"/>
                  <a:gd name="connsiteX4" fmla="*/ 254732 w 2608361"/>
                  <a:gd name="connsiteY4" fmla="*/ 512219 h 2788758"/>
                  <a:gd name="connsiteX5" fmla="*/ 0 w 2608361"/>
                  <a:gd name="connsiteY5" fmla="*/ 710990 h 2788758"/>
                  <a:gd name="connsiteX6" fmla="*/ 1459900 w 2608361"/>
                  <a:gd name="connsiteY6" fmla="*/ 2556507 h 2788758"/>
                  <a:gd name="connsiteX7" fmla="*/ 2506051 w 2608361"/>
                  <a:gd name="connsiteY7" fmla="*/ 2524704 h 278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8361" h="2788758">
                    <a:moveTo>
                      <a:pt x="2506051" y="2524704"/>
                    </a:moveTo>
                    <a:cubicBezTo>
                      <a:pt x="2820108" y="2102391"/>
                      <a:pt x="2328380" y="1764785"/>
                      <a:pt x="2139088" y="1655307"/>
                    </a:cubicBezTo>
                    <a:cubicBezTo>
                      <a:pt x="1626563" y="1357150"/>
                      <a:pt x="885298" y="133023"/>
                      <a:pt x="806707" y="0"/>
                    </a:cubicBezTo>
                    <a:cubicBezTo>
                      <a:pt x="860222" y="93881"/>
                      <a:pt x="867867" y="283478"/>
                      <a:pt x="600901" y="298157"/>
                    </a:cubicBezTo>
                    <a:cubicBezTo>
                      <a:pt x="600901" y="298157"/>
                      <a:pt x="650136" y="695700"/>
                      <a:pt x="254732" y="512219"/>
                    </a:cubicBezTo>
                    <a:cubicBezTo>
                      <a:pt x="254732" y="512219"/>
                      <a:pt x="318033" y="759918"/>
                      <a:pt x="0" y="710990"/>
                    </a:cubicBezTo>
                    <a:cubicBezTo>
                      <a:pt x="328431" y="1534210"/>
                      <a:pt x="1297825" y="2414921"/>
                      <a:pt x="1459900" y="2556507"/>
                    </a:cubicBezTo>
                    <a:cubicBezTo>
                      <a:pt x="1671209" y="2738766"/>
                      <a:pt x="2162023" y="2987077"/>
                      <a:pt x="2506051" y="2524704"/>
                    </a:cubicBezTo>
                    <a:close/>
                  </a:path>
                </a:pathLst>
              </a:custGeom>
              <a:solidFill>
                <a:srgbClr val="DC3258"/>
              </a:solidFill>
              <a:ln w="30569"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id="{1C1FCD6B-BD45-4508-95DE-500B04D22524}"/>
                  </a:ext>
                </a:extLst>
              </p:cNvPr>
              <p:cNvSpPr/>
              <p:nvPr/>
            </p:nvSpPr>
            <p:spPr>
              <a:xfrm>
                <a:off x="17332420" y="9986969"/>
                <a:ext cx="418949" cy="401212"/>
              </a:xfrm>
              <a:custGeom>
                <a:avLst/>
                <a:gdLst>
                  <a:gd name="connsiteX0" fmla="*/ 0 w 418949"/>
                  <a:gd name="connsiteY0" fmla="*/ 401213 h 401212"/>
                  <a:gd name="connsiteX1" fmla="*/ 110394 w 418949"/>
                  <a:gd name="connsiteY1" fmla="*/ 382864 h 401212"/>
                  <a:gd name="connsiteX2" fmla="*/ 418950 w 418949"/>
                  <a:gd name="connsiteY2" fmla="*/ 170331 h 401212"/>
                  <a:gd name="connsiteX3" fmla="*/ 80732 w 418949"/>
                  <a:gd name="connsiteY3" fmla="*/ 0 h 401212"/>
                  <a:gd name="connsiteX4" fmla="*/ 0 w 418949"/>
                  <a:gd name="connsiteY4" fmla="*/ 401213 h 401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949" h="401212">
                    <a:moveTo>
                      <a:pt x="0" y="401213"/>
                    </a:moveTo>
                    <a:cubicBezTo>
                      <a:pt x="37296" y="398609"/>
                      <a:pt x="74261" y="392465"/>
                      <a:pt x="110394" y="382864"/>
                    </a:cubicBezTo>
                    <a:cubicBezTo>
                      <a:pt x="235869" y="352348"/>
                      <a:pt x="345713" y="276689"/>
                      <a:pt x="418950" y="170331"/>
                    </a:cubicBezTo>
                    <a:cubicBezTo>
                      <a:pt x="221095" y="78591"/>
                      <a:pt x="80732" y="0"/>
                      <a:pt x="80732" y="0"/>
                    </a:cubicBezTo>
                    <a:cubicBezTo>
                      <a:pt x="28133" y="112535"/>
                      <a:pt x="6116" y="256874"/>
                      <a:pt x="0" y="401213"/>
                    </a:cubicBezTo>
                    <a:close/>
                  </a:path>
                </a:pathLst>
              </a:custGeom>
              <a:solidFill>
                <a:srgbClr val="0176AB"/>
              </a:solidFill>
              <a:ln w="30569"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id="{62387F9F-7BC4-4D40-B048-0275171D10C5}"/>
                  </a:ext>
                </a:extLst>
              </p:cNvPr>
              <p:cNvSpPr/>
              <p:nvPr/>
            </p:nvSpPr>
            <p:spPr>
              <a:xfrm>
                <a:off x="17412847" y="9986969"/>
                <a:ext cx="2146950" cy="2489536"/>
              </a:xfrm>
              <a:custGeom>
                <a:avLst/>
                <a:gdLst>
                  <a:gd name="connsiteX0" fmla="*/ 2145815 w 2146950"/>
                  <a:gd name="connsiteY0" fmla="*/ 2261408 h 2489536"/>
                  <a:gd name="connsiteX1" fmla="*/ 2090771 w 2146950"/>
                  <a:gd name="connsiteY1" fmla="*/ 2057437 h 2489536"/>
                  <a:gd name="connsiteX2" fmla="*/ 2016461 w 2146950"/>
                  <a:gd name="connsiteY2" fmla="*/ 1937257 h 2489536"/>
                  <a:gd name="connsiteX3" fmla="*/ 795086 w 2146950"/>
                  <a:gd name="connsiteY3" fmla="*/ 351367 h 2489536"/>
                  <a:gd name="connsiteX4" fmla="*/ 0 w 2146950"/>
                  <a:gd name="connsiteY4" fmla="*/ 0 h 2489536"/>
                  <a:gd name="connsiteX5" fmla="*/ 596315 w 2146950"/>
                  <a:gd name="connsiteY5" fmla="*/ 662979 h 2489536"/>
                  <a:gd name="connsiteX6" fmla="*/ 2061719 w 2146950"/>
                  <a:gd name="connsiteY6" fmla="*/ 2489537 h 2489536"/>
                  <a:gd name="connsiteX7" fmla="*/ 2145815 w 2146950"/>
                  <a:gd name="connsiteY7" fmla="*/ 2261409 h 248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950" h="2489536">
                    <a:moveTo>
                      <a:pt x="2145815" y="2261408"/>
                    </a:moveTo>
                    <a:cubicBezTo>
                      <a:pt x="2152039" y="2189059"/>
                      <a:pt x="2132548" y="2116832"/>
                      <a:pt x="2090771" y="2057437"/>
                    </a:cubicBezTo>
                    <a:cubicBezTo>
                      <a:pt x="2063053" y="2019275"/>
                      <a:pt x="2038215" y="1979104"/>
                      <a:pt x="2016461" y="1937257"/>
                    </a:cubicBezTo>
                    <a:cubicBezTo>
                      <a:pt x="1483752" y="1519226"/>
                      <a:pt x="795086" y="351367"/>
                      <a:pt x="795086" y="351367"/>
                    </a:cubicBezTo>
                    <a:cubicBezTo>
                      <a:pt x="520364" y="257535"/>
                      <a:pt x="254333" y="139968"/>
                      <a:pt x="0" y="0"/>
                    </a:cubicBezTo>
                    <a:lnTo>
                      <a:pt x="596315" y="662979"/>
                    </a:lnTo>
                    <a:cubicBezTo>
                      <a:pt x="596315" y="662979"/>
                      <a:pt x="1464182" y="2018295"/>
                      <a:pt x="2061719" y="2489537"/>
                    </a:cubicBezTo>
                    <a:cubicBezTo>
                      <a:pt x="2107871" y="2421458"/>
                      <a:pt x="2136736" y="2343155"/>
                      <a:pt x="2145815" y="2261409"/>
                    </a:cubicBezTo>
                    <a:close/>
                  </a:path>
                </a:pathLst>
              </a:custGeom>
              <a:solidFill>
                <a:srgbClr val="F7DB00">
                  <a:alpha val="40000"/>
                </a:srgbClr>
              </a:solidFill>
              <a:ln w="30569"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id="{E18DF926-0EC1-4AFA-A672-07817296B06C}"/>
                  </a:ext>
                </a:extLst>
              </p:cNvPr>
              <p:cNvSpPr/>
              <p:nvPr/>
            </p:nvSpPr>
            <p:spPr>
              <a:xfrm>
                <a:off x="18009161" y="10350263"/>
                <a:ext cx="1550636" cy="2124714"/>
              </a:xfrm>
              <a:custGeom>
                <a:avLst/>
                <a:gdLst>
                  <a:gd name="connsiteX0" fmla="*/ 1465404 w 1550636"/>
                  <a:gd name="connsiteY0" fmla="*/ 2124714 h 2124714"/>
                  <a:gd name="connsiteX1" fmla="*/ 1549500 w 1550636"/>
                  <a:gd name="connsiteY1" fmla="*/ 1898114 h 2124714"/>
                  <a:gd name="connsiteX2" fmla="*/ 1494456 w 1550636"/>
                  <a:gd name="connsiteY2" fmla="*/ 1694144 h 2124714"/>
                  <a:gd name="connsiteX3" fmla="*/ 1420146 w 1550636"/>
                  <a:gd name="connsiteY3" fmla="*/ 1573964 h 2124714"/>
                  <a:gd name="connsiteX4" fmla="*/ 205804 w 1550636"/>
                  <a:gd name="connsiteY4" fmla="*/ 0 h 2124714"/>
                  <a:gd name="connsiteX5" fmla="*/ 0 w 1550636"/>
                  <a:gd name="connsiteY5" fmla="*/ 298157 h 2124714"/>
                  <a:gd name="connsiteX6" fmla="*/ 1465404 w 1550636"/>
                  <a:gd name="connsiteY6" fmla="*/ 2124714 h 212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636" h="2124714">
                    <a:moveTo>
                      <a:pt x="1465404" y="2124714"/>
                    </a:moveTo>
                    <a:cubicBezTo>
                      <a:pt x="1511325" y="2057082"/>
                      <a:pt x="1540181" y="1979331"/>
                      <a:pt x="1549500" y="1898114"/>
                    </a:cubicBezTo>
                    <a:cubicBezTo>
                      <a:pt x="1555725" y="1825765"/>
                      <a:pt x="1536233" y="1753539"/>
                      <a:pt x="1494456" y="1694144"/>
                    </a:cubicBezTo>
                    <a:cubicBezTo>
                      <a:pt x="1466606" y="1656073"/>
                      <a:pt x="1441760" y="1615891"/>
                      <a:pt x="1420146" y="1573964"/>
                    </a:cubicBezTo>
                    <a:cubicBezTo>
                      <a:pt x="918936" y="1180702"/>
                      <a:pt x="279198" y="123238"/>
                      <a:pt x="205804" y="0"/>
                    </a:cubicBezTo>
                    <a:cubicBezTo>
                      <a:pt x="259320" y="93881"/>
                      <a:pt x="266965" y="283478"/>
                      <a:pt x="0" y="298157"/>
                    </a:cubicBezTo>
                    <a:cubicBezTo>
                      <a:pt x="0" y="299686"/>
                      <a:pt x="867867" y="1653473"/>
                      <a:pt x="1465404" y="2124714"/>
                    </a:cubicBezTo>
                    <a:close/>
                  </a:path>
                </a:pathLst>
              </a:custGeom>
              <a:solidFill>
                <a:srgbClr val="F7DB00">
                  <a:alpha val="30000"/>
                </a:srgbClr>
              </a:solidFill>
              <a:ln w="30569"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id="{54137AEF-E4C1-4E18-A6B7-4FCCF1106B97}"/>
                  </a:ext>
                </a:extLst>
              </p:cNvPr>
              <p:cNvSpPr/>
              <p:nvPr/>
            </p:nvSpPr>
            <p:spPr>
              <a:xfrm>
                <a:off x="17329933" y="9986969"/>
                <a:ext cx="2472147" cy="3152232"/>
              </a:xfrm>
              <a:custGeom>
                <a:avLst/>
                <a:gdLst>
                  <a:gd name="connsiteX0" fmla="*/ 1538226 w 2472147"/>
                  <a:gd name="connsiteY0" fmla="*/ 2918883 h 3152232"/>
                  <a:gd name="connsiteX1" fmla="*/ 2472148 w 2472147"/>
                  <a:gd name="connsiteY1" fmla="*/ 3010624 h 3152232"/>
                  <a:gd name="connsiteX2" fmla="*/ 2279187 w 2472147"/>
                  <a:gd name="connsiteY2" fmla="*/ 2943959 h 3152232"/>
                  <a:gd name="connsiteX3" fmla="*/ 332754 w 2472147"/>
                  <a:gd name="connsiteY3" fmla="*/ 874595 h 3152232"/>
                  <a:gd name="connsiteX4" fmla="*/ 82914 w 2472147"/>
                  <a:gd name="connsiteY4" fmla="*/ 0 h 3152232"/>
                  <a:gd name="connsiteX5" fmla="*/ 38878 w 2472147"/>
                  <a:gd name="connsiteY5" fmla="*/ 966336 h 3152232"/>
                  <a:gd name="connsiteX6" fmla="*/ 1538226 w 2472147"/>
                  <a:gd name="connsiteY6" fmla="*/ 2918883 h 315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2147" h="3152232">
                    <a:moveTo>
                      <a:pt x="1538226" y="2918883"/>
                    </a:moveTo>
                    <a:cubicBezTo>
                      <a:pt x="1726601" y="3083100"/>
                      <a:pt x="2140657" y="3299607"/>
                      <a:pt x="2472148" y="3010624"/>
                    </a:cubicBezTo>
                    <a:cubicBezTo>
                      <a:pt x="2412361" y="2976977"/>
                      <a:pt x="2346994" y="2954393"/>
                      <a:pt x="2279187" y="2943959"/>
                    </a:cubicBezTo>
                    <a:cubicBezTo>
                      <a:pt x="1370341" y="2762007"/>
                      <a:pt x="332754" y="874595"/>
                      <a:pt x="332754" y="874595"/>
                    </a:cubicBezTo>
                    <a:cubicBezTo>
                      <a:pt x="71599" y="311918"/>
                      <a:pt x="82914" y="0"/>
                      <a:pt x="82914" y="0"/>
                    </a:cubicBezTo>
                    <a:cubicBezTo>
                      <a:pt x="-73047" y="331490"/>
                      <a:pt x="38878" y="966336"/>
                      <a:pt x="38878" y="966336"/>
                    </a:cubicBezTo>
                    <a:cubicBezTo>
                      <a:pt x="320827" y="1818300"/>
                      <a:pt x="1369118" y="2771181"/>
                      <a:pt x="1538226" y="2918883"/>
                    </a:cubicBezTo>
                    <a:close/>
                  </a:path>
                </a:pathLst>
              </a:custGeom>
              <a:solidFill>
                <a:srgbClr val="DC3258">
                  <a:alpha val="50000"/>
                </a:srgbClr>
              </a:solidFill>
              <a:ln w="30569"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id="{2DAD97B9-43DE-429E-8401-B0BBDE9B97F3}"/>
                  </a:ext>
                </a:extLst>
              </p:cNvPr>
              <p:cNvSpPr/>
              <p:nvPr/>
            </p:nvSpPr>
            <p:spPr>
              <a:xfrm>
                <a:off x="17812407" y="10258263"/>
                <a:ext cx="260223" cy="198490"/>
              </a:xfrm>
              <a:custGeom>
                <a:avLst/>
                <a:gdLst>
                  <a:gd name="connsiteX0" fmla="*/ 133147 w 260223"/>
                  <a:gd name="connsiteY0" fmla="*/ 116464 h 198490"/>
                  <a:gd name="connsiteX1" fmla="*/ 45076 w 260223"/>
                  <a:gd name="connsiteY1" fmla="*/ 101785 h 198490"/>
                  <a:gd name="connsiteX2" fmla="*/ 4099 w 260223"/>
                  <a:gd name="connsiteY2" fmla="*/ 12185 h 198490"/>
                  <a:gd name="connsiteX3" fmla="*/ 91864 w 260223"/>
                  <a:gd name="connsiteY3" fmla="*/ 26864 h 198490"/>
                  <a:gd name="connsiteX4" fmla="*/ 133147 w 260223"/>
                  <a:gd name="connsiteY4" fmla="*/ 116464 h 198490"/>
                  <a:gd name="connsiteX5" fmla="*/ 259137 w 260223"/>
                  <a:gd name="connsiteY5" fmla="*/ 185575 h 198490"/>
                  <a:gd name="connsiteX6" fmla="*/ 195530 w 260223"/>
                  <a:gd name="connsiteY6" fmla="*/ 187715 h 198490"/>
                  <a:gd name="connsiteX7" fmla="*/ 154247 w 260223"/>
                  <a:gd name="connsiteY7" fmla="*/ 130836 h 198490"/>
                  <a:gd name="connsiteX8" fmla="*/ 217855 w 260223"/>
                  <a:gd name="connsiteY8" fmla="*/ 128695 h 198490"/>
                  <a:gd name="connsiteX9" fmla="*/ 259137 w 260223"/>
                  <a:gd name="connsiteY9" fmla="*/ 184046 h 1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223" h="198490">
                    <a:moveTo>
                      <a:pt x="133147" y="116464"/>
                    </a:moveTo>
                    <a:cubicBezTo>
                      <a:pt x="119692" y="136647"/>
                      <a:pt x="80550" y="130836"/>
                      <a:pt x="45076" y="101785"/>
                    </a:cubicBezTo>
                    <a:cubicBezTo>
                      <a:pt x="9603" y="72734"/>
                      <a:pt x="-8746" y="32979"/>
                      <a:pt x="4099" y="12185"/>
                    </a:cubicBezTo>
                    <a:cubicBezTo>
                      <a:pt x="16942" y="-8610"/>
                      <a:pt x="56390" y="-2188"/>
                      <a:pt x="91864" y="26864"/>
                    </a:cubicBezTo>
                    <a:cubicBezTo>
                      <a:pt x="127337" y="55914"/>
                      <a:pt x="145380" y="94140"/>
                      <a:pt x="133147" y="116464"/>
                    </a:cubicBezTo>
                    <a:close/>
                    <a:moveTo>
                      <a:pt x="259137" y="185575"/>
                    </a:moveTo>
                    <a:cubicBezTo>
                      <a:pt x="253021" y="201783"/>
                      <a:pt x="224582" y="203005"/>
                      <a:pt x="195530" y="187715"/>
                    </a:cubicBezTo>
                    <a:cubicBezTo>
                      <a:pt x="166480" y="172425"/>
                      <a:pt x="148131" y="147350"/>
                      <a:pt x="154247" y="130836"/>
                    </a:cubicBezTo>
                    <a:cubicBezTo>
                      <a:pt x="160364" y="114323"/>
                      <a:pt x="188803" y="113405"/>
                      <a:pt x="217855" y="128695"/>
                    </a:cubicBezTo>
                    <a:cubicBezTo>
                      <a:pt x="246904" y="143986"/>
                      <a:pt x="264948" y="167838"/>
                      <a:pt x="259137" y="184046"/>
                    </a:cubicBezTo>
                    <a:close/>
                  </a:path>
                </a:pathLst>
              </a:custGeom>
              <a:solidFill>
                <a:srgbClr val="F9A56A"/>
              </a:solidFill>
              <a:ln w="30569"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id="{FF7D9642-279E-4D52-B36D-38CBAE75CD8A}"/>
                  </a:ext>
                </a:extLst>
              </p:cNvPr>
              <p:cNvSpPr/>
              <p:nvPr/>
            </p:nvSpPr>
            <p:spPr>
              <a:xfrm>
                <a:off x="17413153" y="9986969"/>
                <a:ext cx="1985880" cy="1915851"/>
              </a:xfrm>
              <a:custGeom>
                <a:avLst/>
                <a:gdLst>
                  <a:gd name="connsiteX0" fmla="*/ 0 w 1985880"/>
                  <a:gd name="connsiteY0" fmla="*/ 0 h 1915851"/>
                  <a:gd name="connsiteX1" fmla="*/ 204276 w 1985880"/>
                  <a:gd name="connsiteY1" fmla="*/ 91741 h 1915851"/>
                  <a:gd name="connsiteX2" fmla="*/ 409162 w 1985880"/>
                  <a:gd name="connsiteY2" fmla="*/ 181341 h 1915851"/>
                  <a:gd name="connsiteX3" fmla="*/ 512219 w 1985880"/>
                  <a:gd name="connsiteY3" fmla="*/ 225070 h 1915851"/>
                  <a:gd name="connsiteX4" fmla="*/ 615578 w 1985880"/>
                  <a:gd name="connsiteY4" fmla="*/ 267882 h 1915851"/>
                  <a:gd name="connsiteX5" fmla="*/ 719552 w 1985880"/>
                  <a:gd name="connsiteY5" fmla="*/ 307331 h 1915851"/>
                  <a:gd name="connsiteX6" fmla="*/ 772151 w 1985880"/>
                  <a:gd name="connsiteY6" fmla="*/ 325373 h 1915851"/>
                  <a:gd name="connsiteX7" fmla="*/ 824442 w 1985880"/>
                  <a:gd name="connsiteY7" fmla="*/ 341276 h 1915851"/>
                  <a:gd name="connsiteX8" fmla="*/ 831781 w 1985880"/>
                  <a:gd name="connsiteY8" fmla="*/ 343415 h 1915851"/>
                  <a:gd name="connsiteX9" fmla="*/ 835450 w 1985880"/>
                  <a:gd name="connsiteY9" fmla="*/ 349226 h 1915851"/>
                  <a:gd name="connsiteX10" fmla="*/ 964500 w 1985880"/>
                  <a:gd name="connsiteY10" fmla="*/ 555642 h 1915851"/>
                  <a:gd name="connsiteX11" fmla="*/ 1030248 w 1985880"/>
                  <a:gd name="connsiteY11" fmla="*/ 657780 h 1915851"/>
                  <a:gd name="connsiteX12" fmla="*/ 1097523 w 1985880"/>
                  <a:gd name="connsiteY12" fmla="*/ 759307 h 1915851"/>
                  <a:gd name="connsiteX13" fmla="*/ 1165412 w 1985880"/>
                  <a:gd name="connsiteY13" fmla="*/ 860527 h 1915851"/>
                  <a:gd name="connsiteX14" fmla="*/ 1233912 w 1985880"/>
                  <a:gd name="connsiteY14" fmla="*/ 960830 h 1915851"/>
                  <a:gd name="connsiteX15" fmla="*/ 1303940 w 1985880"/>
                  <a:gd name="connsiteY15" fmla="*/ 1060522 h 1915851"/>
                  <a:gd name="connsiteX16" fmla="*/ 1374276 w 1985880"/>
                  <a:gd name="connsiteY16" fmla="*/ 1159908 h 1915851"/>
                  <a:gd name="connsiteX17" fmla="*/ 1446139 w 1985880"/>
                  <a:gd name="connsiteY17" fmla="*/ 1258070 h 1915851"/>
                  <a:gd name="connsiteX18" fmla="*/ 1518920 w 1985880"/>
                  <a:gd name="connsiteY18" fmla="*/ 1355316 h 1915851"/>
                  <a:gd name="connsiteX19" fmla="*/ 1592923 w 1985880"/>
                  <a:gd name="connsiteY19" fmla="*/ 1451949 h 1915851"/>
                  <a:gd name="connsiteX20" fmla="*/ 1667845 w 1985880"/>
                  <a:gd name="connsiteY20" fmla="*/ 1547971 h 1915851"/>
                  <a:gd name="connsiteX21" fmla="*/ 1745212 w 1985880"/>
                  <a:gd name="connsiteY21" fmla="*/ 1642158 h 1915851"/>
                  <a:gd name="connsiteX22" fmla="*/ 1823498 w 1985880"/>
                  <a:gd name="connsiteY22" fmla="*/ 1733899 h 1915851"/>
                  <a:gd name="connsiteX23" fmla="*/ 1903924 w 1985880"/>
                  <a:gd name="connsiteY23" fmla="*/ 1825639 h 1915851"/>
                  <a:gd name="connsiteX24" fmla="*/ 1985881 w 1985880"/>
                  <a:gd name="connsiteY24" fmla="*/ 1915852 h 1915851"/>
                  <a:gd name="connsiteX25" fmla="*/ 1898114 w 1985880"/>
                  <a:gd name="connsiteY25" fmla="*/ 1831145 h 1915851"/>
                  <a:gd name="connsiteX26" fmla="*/ 1813102 w 1985880"/>
                  <a:gd name="connsiteY26" fmla="*/ 1743379 h 1915851"/>
                  <a:gd name="connsiteX27" fmla="*/ 1729618 w 1985880"/>
                  <a:gd name="connsiteY27" fmla="*/ 1654085 h 1915851"/>
                  <a:gd name="connsiteX28" fmla="*/ 1648886 w 1985880"/>
                  <a:gd name="connsiteY28" fmla="*/ 1562344 h 1915851"/>
                  <a:gd name="connsiteX29" fmla="*/ 1570294 w 1985880"/>
                  <a:gd name="connsiteY29" fmla="*/ 1468769 h 1915851"/>
                  <a:gd name="connsiteX30" fmla="*/ 1493538 w 1985880"/>
                  <a:gd name="connsiteY30" fmla="*/ 1373664 h 1915851"/>
                  <a:gd name="connsiteX31" fmla="*/ 1418005 w 1985880"/>
                  <a:gd name="connsiteY31" fmla="*/ 1277642 h 1915851"/>
                  <a:gd name="connsiteX32" fmla="*/ 1344306 w 1985880"/>
                  <a:gd name="connsiteY32" fmla="*/ 1182843 h 1915851"/>
                  <a:gd name="connsiteX33" fmla="*/ 1272137 w 1985880"/>
                  <a:gd name="connsiteY33" fmla="*/ 1084375 h 1915851"/>
                  <a:gd name="connsiteX34" fmla="*/ 1201497 w 1985880"/>
                  <a:gd name="connsiteY34" fmla="*/ 984683 h 1915851"/>
                  <a:gd name="connsiteX35" fmla="*/ 1132079 w 1985880"/>
                  <a:gd name="connsiteY35" fmla="*/ 884380 h 1915851"/>
                  <a:gd name="connsiteX36" fmla="*/ 1063886 w 1985880"/>
                  <a:gd name="connsiteY36" fmla="*/ 783159 h 1915851"/>
                  <a:gd name="connsiteX37" fmla="*/ 996915 w 1985880"/>
                  <a:gd name="connsiteY37" fmla="*/ 680715 h 1915851"/>
                  <a:gd name="connsiteX38" fmla="*/ 931167 w 1985880"/>
                  <a:gd name="connsiteY38" fmla="*/ 577660 h 1915851"/>
                  <a:gd name="connsiteX39" fmla="*/ 867255 w 1985880"/>
                  <a:gd name="connsiteY39" fmla="*/ 473688 h 1915851"/>
                  <a:gd name="connsiteX40" fmla="*/ 804566 w 1985880"/>
                  <a:gd name="connsiteY40" fmla="*/ 368491 h 1915851"/>
                  <a:gd name="connsiteX41" fmla="*/ 815574 w 1985880"/>
                  <a:gd name="connsiteY41" fmla="*/ 377054 h 1915851"/>
                  <a:gd name="connsiteX42" fmla="*/ 760835 w 1985880"/>
                  <a:gd name="connsiteY42" fmla="*/ 359623 h 1915851"/>
                  <a:gd name="connsiteX43" fmla="*/ 707931 w 1985880"/>
                  <a:gd name="connsiteY43" fmla="*/ 340052 h 1915851"/>
                  <a:gd name="connsiteX44" fmla="*/ 603960 w 1985880"/>
                  <a:gd name="connsiteY44" fmla="*/ 297240 h 1915851"/>
                  <a:gd name="connsiteX45" fmla="*/ 501209 w 1985880"/>
                  <a:gd name="connsiteY45" fmla="*/ 251675 h 1915851"/>
                  <a:gd name="connsiteX46" fmla="*/ 399682 w 1985880"/>
                  <a:gd name="connsiteY46" fmla="*/ 203970 h 1915851"/>
                  <a:gd name="connsiteX47" fmla="*/ 298768 w 1985880"/>
                  <a:gd name="connsiteY47" fmla="*/ 155042 h 1915851"/>
                  <a:gd name="connsiteX48" fmla="*/ 198465 w 1985880"/>
                  <a:gd name="connsiteY48" fmla="*/ 104584 h 1915851"/>
                  <a:gd name="connsiteX49" fmla="*/ 98774 w 1985880"/>
                  <a:gd name="connsiteY49" fmla="*/ 51375 h 1915851"/>
                  <a:gd name="connsiteX50" fmla="*/ 0 w 1985880"/>
                  <a:gd name="connsiteY50" fmla="*/ 0 h 191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85880" h="1915851">
                    <a:moveTo>
                      <a:pt x="0" y="0"/>
                    </a:moveTo>
                    <a:lnTo>
                      <a:pt x="204276" y="91741"/>
                    </a:lnTo>
                    <a:lnTo>
                      <a:pt x="409162" y="181341"/>
                    </a:lnTo>
                    <a:cubicBezTo>
                      <a:pt x="443413" y="196019"/>
                      <a:pt x="477663" y="211921"/>
                      <a:pt x="512219" y="225070"/>
                    </a:cubicBezTo>
                    <a:cubicBezTo>
                      <a:pt x="546773" y="238219"/>
                      <a:pt x="581024" y="253816"/>
                      <a:pt x="615578" y="267882"/>
                    </a:cubicBezTo>
                    <a:cubicBezTo>
                      <a:pt x="650134" y="281950"/>
                      <a:pt x="684690" y="294793"/>
                      <a:pt x="719552" y="307331"/>
                    </a:cubicBezTo>
                    <a:cubicBezTo>
                      <a:pt x="736983" y="314059"/>
                      <a:pt x="754720" y="319258"/>
                      <a:pt x="772151" y="325373"/>
                    </a:cubicBezTo>
                    <a:cubicBezTo>
                      <a:pt x="789580" y="331490"/>
                      <a:pt x="807011" y="335770"/>
                      <a:pt x="824442" y="341276"/>
                    </a:cubicBezTo>
                    <a:lnTo>
                      <a:pt x="831781" y="343415"/>
                    </a:lnTo>
                    <a:lnTo>
                      <a:pt x="835450" y="349226"/>
                    </a:lnTo>
                    <a:cubicBezTo>
                      <a:pt x="877347" y="418643"/>
                      <a:pt x="920770" y="487143"/>
                      <a:pt x="964500" y="555642"/>
                    </a:cubicBezTo>
                    <a:cubicBezTo>
                      <a:pt x="986213" y="589892"/>
                      <a:pt x="1008229" y="623837"/>
                      <a:pt x="1030248" y="657780"/>
                    </a:cubicBezTo>
                    <a:cubicBezTo>
                      <a:pt x="1052265" y="691725"/>
                      <a:pt x="1075200" y="725668"/>
                      <a:pt x="1097523" y="759307"/>
                    </a:cubicBezTo>
                    <a:lnTo>
                      <a:pt x="1165412" y="860527"/>
                    </a:lnTo>
                    <a:cubicBezTo>
                      <a:pt x="1187735" y="894166"/>
                      <a:pt x="1210977" y="927498"/>
                      <a:pt x="1233912" y="960830"/>
                    </a:cubicBezTo>
                    <a:cubicBezTo>
                      <a:pt x="1256847" y="994163"/>
                      <a:pt x="1280088" y="1027801"/>
                      <a:pt x="1303940" y="1060522"/>
                    </a:cubicBezTo>
                    <a:lnTo>
                      <a:pt x="1374276" y="1159908"/>
                    </a:lnTo>
                    <a:lnTo>
                      <a:pt x="1446139" y="1258070"/>
                    </a:lnTo>
                    <a:cubicBezTo>
                      <a:pt x="1469686" y="1290791"/>
                      <a:pt x="1494760" y="1322900"/>
                      <a:pt x="1518920" y="1355316"/>
                    </a:cubicBezTo>
                    <a:cubicBezTo>
                      <a:pt x="1543078" y="1387731"/>
                      <a:pt x="1567541" y="1420451"/>
                      <a:pt x="1592923" y="1451949"/>
                    </a:cubicBezTo>
                    <a:lnTo>
                      <a:pt x="1667845" y="1547971"/>
                    </a:lnTo>
                    <a:lnTo>
                      <a:pt x="1745212" y="1642158"/>
                    </a:lnTo>
                    <a:cubicBezTo>
                      <a:pt x="1770288" y="1672738"/>
                      <a:pt x="1797199" y="1703319"/>
                      <a:pt x="1823498" y="1733899"/>
                    </a:cubicBezTo>
                    <a:cubicBezTo>
                      <a:pt x="1849798" y="1764479"/>
                      <a:pt x="1875791" y="1795059"/>
                      <a:pt x="1903924" y="1825639"/>
                    </a:cubicBezTo>
                    <a:cubicBezTo>
                      <a:pt x="1932059" y="1856220"/>
                      <a:pt x="1958358" y="1886800"/>
                      <a:pt x="1985881" y="1915852"/>
                    </a:cubicBezTo>
                    <a:cubicBezTo>
                      <a:pt x="1955300" y="1887717"/>
                      <a:pt x="1926859" y="1859584"/>
                      <a:pt x="1898114" y="1831145"/>
                    </a:cubicBezTo>
                    <a:cubicBezTo>
                      <a:pt x="1869368" y="1802704"/>
                      <a:pt x="1841235" y="1773041"/>
                      <a:pt x="1813102" y="1743379"/>
                    </a:cubicBezTo>
                    <a:cubicBezTo>
                      <a:pt x="1784968" y="1713716"/>
                      <a:pt x="1756223" y="1684971"/>
                      <a:pt x="1729618" y="1654085"/>
                    </a:cubicBezTo>
                    <a:lnTo>
                      <a:pt x="1648886" y="1562344"/>
                    </a:lnTo>
                    <a:cubicBezTo>
                      <a:pt x="1622281" y="1531764"/>
                      <a:pt x="1596287" y="1501184"/>
                      <a:pt x="1570294" y="1468769"/>
                    </a:cubicBezTo>
                    <a:cubicBezTo>
                      <a:pt x="1544302" y="1436354"/>
                      <a:pt x="1518614" y="1405773"/>
                      <a:pt x="1493538" y="1373664"/>
                    </a:cubicBezTo>
                    <a:cubicBezTo>
                      <a:pt x="1468462" y="1341555"/>
                      <a:pt x="1442163" y="1310363"/>
                      <a:pt x="1418005" y="1277642"/>
                    </a:cubicBezTo>
                    <a:lnTo>
                      <a:pt x="1344306" y="1182843"/>
                    </a:lnTo>
                    <a:lnTo>
                      <a:pt x="1272137" y="1084375"/>
                    </a:lnTo>
                    <a:cubicBezTo>
                      <a:pt x="1247979" y="1051654"/>
                      <a:pt x="1224738" y="1018015"/>
                      <a:pt x="1201497" y="984683"/>
                    </a:cubicBezTo>
                    <a:cubicBezTo>
                      <a:pt x="1178256" y="951351"/>
                      <a:pt x="1154708" y="918018"/>
                      <a:pt x="1132079" y="884380"/>
                    </a:cubicBezTo>
                    <a:cubicBezTo>
                      <a:pt x="1109450" y="850742"/>
                      <a:pt x="1085903" y="817104"/>
                      <a:pt x="1063886" y="783159"/>
                    </a:cubicBezTo>
                    <a:cubicBezTo>
                      <a:pt x="1041867" y="749216"/>
                      <a:pt x="1018932" y="714966"/>
                      <a:pt x="996915" y="680715"/>
                    </a:cubicBezTo>
                    <a:cubicBezTo>
                      <a:pt x="974896" y="646466"/>
                      <a:pt x="952879" y="612216"/>
                      <a:pt x="931167" y="577660"/>
                    </a:cubicBezTo>
                    <a:cubicBezTo>
                      <a:pt x="909456" y="543104"/>
                      <a:pt x="888355" y="508549"/>
                      <a:pt x="867255" y="473688"/>
                    </a:cubicBezTo>
                    <a:cubicBezTo>
                      <a:pt x="846155" y="438827"/>
                      <a:pt x="825054" y="403965"/>
                      <a:pt x="804566" y="368491"/>
                    </a:cubicBezTo>
                    <a:lnTo>
                      <a:pt x="815574" y="377054"/>
                    </a:lnTo>
                    <a:cubicBezTo>
                      <a:pt x="797225" y="371244"/>
                      <a:pt x="778572" y="366351"/>
                      <a:pt x="760835" y="359623"/>
                    </a:cubicBezTo>
                    <a:cubicBezTo>
                      <a:pt x="743099" y="352895"/>
                      <a:pt x="725362" y="347391"/>
                      <a:pt x="707931" y="340052"/>
                    </a:cubicBezTo>
                    <a:cubicBezTo>
                      <a:pt x="672765" y="326597"/>
                      <a:pt x="638209" y="311918"/>
                      <a:pt x="603960" y="297240"/>
                    </a:cubicBezTo>
                    <a:cubicBezTo>
                      <a:pt x="569708" y="282561"/>
                      <a:pt x="535154" y="266660"/>
                      <a:pt x="501209" y="251675"/>
                    </a:cubicBezTo>
                    <a:cubicBezTo>
                      <a:pt x="467265" y="236691"/>
                      <a:pt x="433321" y="221095"/>
                      <a:pt x="399682" y="203970"/>
                    </a:cubicBezTo>
                    <a:cubicBezTo>
                      <a:pt x="366045" y="186845"/>
                      <a:pt x="332101" y="173389"/>
                      <a:pt x="298768" y="155042"/>
                    </a:cubicBezTo>
                    <a:lnTo>
                      <a:pt x="198465" y="104584"/>
                    </a:lnTo>
                    <a:lnTo>
                      <a:pt x="98774" y="51375"/>
                    </a:lnTo>
                    <a:cubicBezTo>
                      <a:pt x="66052" y="35473"/>
                      <a:pt x="32719" y="17736"/>
                      <a:pt x="0" y="0"/>
                    </a:cubicBezTo>
                    <a:close/>
                  </a:path>
                </a:pathLst>
              </a:custGeom>
              <a:solidFill>
                <a:srgbClr val="A3143A"/>
              </a:solidFill>
              <a:ln w="30569"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id="{62E11095-2F7C-483A-8D0F-B80133FBB4AF}"/>
                  </a:ext>
                </a:extLst>
              </p:cNvPr>
              <p:cNvSpPr/>
              <p:nvPr/>
            </p:nvSpPr>
            <p:spPr>
              <a:xfrm>
                <a:off x="18828711" y="12013215"/>
                <a:ext cx="1232721" cy="1133704"/>
              </a:xfrm>
              <a:custGeom>
                <a:avLst/>
                <a:gdLst>
                  <a:gd name="connsiteX0" fmla="*/ 784688 w 1232721"/>
                  <a:gd name="connsiteY0" fmla="*/ 0 h 1133704"/>
                  <a:gd name="connsiteX1" fmla="*/ 834534 w 1232721"/>
                  <a:gd name="connsiteY1" fmla="*/ 527815 h 1133704"/>
                  <a:gd name="connsiteX2" fmla="*/ 0 w 1232721"/>
                  <a:gd name="connsiteY2" fmla="*/ 806095 h 1133704"/>
                  <a:gd name="connsiteX3" fmla="*/ 87153 w 1232721"/>
                  <a:gd name="connsiteY3" fmla="*/ 884687 h 1133704"/>
                  <a:gd name="connsiteX4" fmla="*/ 1132385 w 1232721"/>
                  <a:gd name="connsiteY4" fmla="*/ 879488 h 1133704"/>
                  <a:gd name="connsiteX5" fmla="*/ 784688 w 1232721"/>
                  <a:gd name="connsiteY5" fmla="*/ 0 h 113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2721" h="1133704">
                    <a:moveTo>
                      <a:pt x="784688" y="0"/>
                    </a:moveTo>
                    <a:cubicBezTo>
                      <a:pt x="868784" y="122321"/>
                      <a:pt x="958996" y="324457"/>
                      <a:pt x="834534" y="527815"/>
                    </a:cubicBezTo>
                    <a:cubicBezTo>
                      <a:pt x="675822" y="787441"/>
                      <a:pt x="299686" y="869702"/>
                      <a:pt x="0" y="806095"/>
                    </a:cubicBezTo>
                    <a:cubicBezTo>
                      <a:pt x="38225" y="841569"/>
                      <a:pt x="68193" y="867256"/>
                      <a:pt x="87153" y="884687"/>
                    </a:cubicBezTo>
                    <a:cubicBezTo>
                      <a:pt x="296016" y="1068168"/>
                      <a:pt x="790498" y="1341250"/>
                      <a:pt x="1132385" y="879488"/>
                    </a:cubicBezTo>
                    <a:cubicBezTo>
                      <a:pt x="1431461" y="474606"/>
                      <a:pt x="985906" y="122627"/>
                      <a:pt x="784688" y="0"/>
                    </a:cubicBezTo>
                    <a:close/>
                  </a:path>
                </a:pathLst>
              </a:custGeom>
              <a:solidFill>
                <a:srgbClr val="A3143A"/>
              </a:solidFill>
              <a:ln w="30569"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id="{4A12D791-CEF7-477A-8251-30B8B33A73EF}"/>
                  </a:ext>
                </a:extLst>
              </p:cNvPr>
              <p:cNvSpPr/>
              <p:nvPr/>
            </p:nvSpPr>
            <p:spPr>
              <a:xfrm>
                <a:off x="18788345" y="12019331"/>
                <a:ext cx="1227759" cy="1118325"/>
              </a:xfrm>
              <a:custGeom>
                <a:avLst/>
                <a:gdLst>
                  <a:gd name="connsiteX0" fmla="*/ 784688 w 1227759"/>
                  <a:gd name="connsiteY0" fmla="*/ 0 h 1118325"/>
                  <a:gd name="connsiteX1" fmla="*/ 834534 w 1227759"/>
                  <a:gd name="connsiteY1" fmla="*/ 527815 h 1118325"/>
                  <a:gd name="connsiteX2" fmla="*/ 0 w 1227759"/>
                  <a:gd name="connsiteY2" fmla="*/ 805789 h 1118325"/>
                  <a:gd name="connsiteX3" fmla="*/ 87153 w 1227759"/>
                  <a:gd name="connsiteY3" fmla="*/ 884686 h 1118325"/>
                  <a:gd name="connsiteX4" fmla="*/ 1126881 w 1227759"/>
                  <a:gd name="connsiteY4" fmla="*/ 854106 h 1118325"/>
                  <a:gd name="connsiteX5" fmla="*/ 784688 w 1227759"/>
                  <a:gd name="connsiteY5" fmla="*/ 0 h 111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7759" h="1118325">
                    <a:moveTo>
                      <a:pt x="784688" y="0"/>
                    </a:moveTo>
                    <a:cubicBezTo>
                      <a:pt x="869090" y="122321"/>
                      <a:pt x="958996" y="324151"/>
                      <a:pt x="834534" y="527815"/>
                    </a:cubicBezTo>
                    <a:cubicBezTo>
                      <a:pt x="675822" y="787441"/>
                      <a:pt x="299992" y="869702"/>
                      <a:pt x="0" y="805789"/>
                    </a:cubicBezTo>
                    <a:cubicBezTo>
                      <a:pt x="38225" y="841263"/>
                      <a:pt x="68193" y="866950"/>
                      <a:pt x="87153" y="884686"/>
                    </a:cubicBezTo>
                    <a:cubicBezTo>
                      <a:pt x="296016" y="1068167"/>
                      <a:pt x="784688" y="1317091"/>
                      <a:pt x="1126881" y="854106"/>
                    </a:cubicBezTo>
                    <a:cubicBezTo>
                      <a:pt x="1425344" y="450447"/>
                      <a:pt x="985906" y="122627"/>
                      <a:pt x="784688" y="0"/>
                    </a:cubicBezTo>
                    <a:close/>
                  </a:path>
                </a:pathLst>
              </a:custGeom>
              <a:solidFill>
                <a:srgbClr val="DC3258"/>
              </a:solidFill>
              <a:ln w="30569"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id="{40132C74-D23B-4177-B1FE-E9EE49D244EA}"/>
                  </a:ext>
                </a:extLst>
              </p:cNvPr>
              <p:cNvSpPr/>
              <p:nvPr/>
            </p:nvSpPr>
            <p:spPr>
              <a:xfrm>
                <a:off x="18788345" y="12018108"/>
                <a:ext cx="1081372" cy="1118319"/>
              </a:xfrm>
              <a:custGeom>
                <a:avLst/>
                <a:gdLst>
                  <a:gd name="connsiteX0" fmla="*/ 834534 w 1081372"/>
                  <a:gd name="connsiteY0" fmla="*/ 527815 h 1118319"/>
                  <a:gd name="connsiteX1" fmla="*/ 0 w 1081372"/>
                  <a:gd name="connsiteY1" fmla="*/ 805789 h 1118319"/>
                  <a:gd name="connsiteX2" fmla="*/ 87153 w 1081372"/>
                  <a:gd name="connsiteY2" fmla="*/ 884687 h 1118319"/>
                  <a:gd name="connsiteX3" fmla="*/ 633011 w 1081372"/>
                  <a:gd name="connsiteY3" fmla="*/ 1118319 h 1118319"/>
                  <a:gd name="connsiteX4" fmla="*/ 889580 w 1081372"/>
                  <a:gd name="connsiteY4" fmla="*/ 770622 h 1118319"/>
                  <a:gd name="connsiteX5" fmla="*/ 1060216 w 1081372"/>
                  <a:gd name="connsiteY5" fmla="*/ 218037 h 1118319"/>
                  <a:gd name="connsiteX6" fmla="*/ 784994 w 1081372"/>
                  <a:gd name="connsiteY6" fmla="*/ 0 h 1118319"/>
                  <a:gd name="connsiteX7" fmla="*/ 834534 w 1081372"/>
                  <a:gd name="connsiteY7" fmla="*/ 527815 h 111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1372" h="1118319">
                    <a:moveTo>
                      <a:pt x="834534" y="527815"/>
                    </a:moveTo>
                    <a:cubicBezTo>
                      <a:pt x="675822" y="787441"/>
                      <a:pt x="299992" y="869702"/>
                      <a:pt x="0" y="805789"/>
                    </a:cubicBezTo>
                    <a:cubicBezTo>
                      <a:pt x="38225" y="841263"/>
                      <a:pt x="68193" y="866950"/>
                      <a:pt x="87153" y="884687"/>
                    </a:cubicBezTo>
                    <a:cubicBezTo>
                      <a:pt x="205194" y="988353"/>
                      <a:pt x="413139" y="1113121"/>
                      <a:pt x="633011" y="1118319"/>
                    </a:cubicBezTo>
                    <a:cubicBezTo>
                      <a:pt x="620778" y="1052878"/>
                      <a:pt x="713744" y="937590"/>
                      <a:pt x="889580" y="770622"/>
                    </a:cubicBezTo>
                    <a:cubicBezTo>
                      <a:pt x="1112203" y="559313"/>
                      <a:pt x="1095996" y="340664"/>
                      <a:pt x="1060216" y="218037"/>
                    </a:cubicBezTo>
                    <a:cubicBezTo>
                      <a:pt x="978513" y="133517"/>
                      <a:pt x="885966" y="60199"/>
                      <a:pt x="784994" y="0"/>
                    </a:cubicBezTo>
                    <a:cubicBezTo>
                      <a:pt x="869090" y="123238"/>
                      <a:pt x="958996" y="325374"/>
                      <a:pt x="834534" y="527815"/>
                    </a:cubicBezTo>
                    <a:close/>
                  </a:path>
                </a:pathLst>
              </a:custGeom>
              <a:solidFill>
                <a:srgbClr val="DC3258">
                  <a:alpha val="50000"/>
                </a:srgbClr>
              </a:solidFill>
              <a:ln w="30569"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id="{45E7E5EF-5552-4647-A9E4-7EA1655493F7}"/>
                  </a:ext>
                </a:extLst>
              </p:cNvPr>
              <p:cNvSpPr/>
              <p:nvPr/>
            </p:nvSpPr>
            <p:spPr>
              <a:xfrm>
                <a:off x="18813421" y="11918417"/>
                <a:ext cx="981203" cy="1050244"/>
              </a:xfrm>
              <a:custGeom>
                <a:avLst/>
                <a:gdLst>
                  <a:gd name="connsiteX0" fmla="*/ 873984 w 981203"/>
                  <a:gd name="connsiteY0" fmla="*/ 714354 h 1050244"/>
                  <a:gd name="connsiteX1" fmla="*/ 638515 w 981203"/>
                  <a:gd name="connsiteY1" fmla="*/ 0 h 1050244"/>
                  <a:gd name="connsiteX2" fmla="*/ 703345 w 981203"/>
                  <a:gd name="connsiteY2" fmla="*/ 570015 h 1050244"/>
                  <a:gd name="connsiteX3" fmla="*/ 292347 w 981203"/>
                  <a:gd name="connsiteY3" fmla="*/ 840956 h 1050244"/>
                  <a:gd name="connsiteX4" fmla="*/ 274490 w 981203"/>
                  <a:gd name="connsiteY4" fmla="*/ 880345 h 1050244"/>
                  <a:gd name="connsiteX5" fmla="*/ 261767 w 981203"/>
                  <a:gd name="connsiteY5" fmla="*/ 882240 h 1050244"/>
                  <a:gd name="connsiteX6" fmla="*/ 202441 w 981203"/>
                  <a:gd name="connsiteY6" fmla="*/ 870007 h 1050244"/>
                  <a:gd name="connsiteX7" fmla="*/ 202441 w 981203"/>
                  <a:gd name="connsiteY7" fmla="*/ 873371 h 1050244"/>
                  <a:gd name="connsiteX8" fmla="*/ 0 w 981203"/>
                  <a:gd name="connsiteY8" fmla="*/ 926887 h 1050244"/>
                  <a:gd name="connsiteX9" fmla="*/ 873984 w 981203"/>
                  <a:gd name="connsiteY9" fmla="*/ 714354 h 105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1203" h="1050244">
                    <a:moveTo>
                      <a:pt x="873984" y="714354"/>
                    </a:moveTo>
                    <a:cubicBezTo>
                      <a:pt x="1124436" y="375830"/>
                      <a:pt x="890496" y="64218"/>
                      <a:pt x="638515" y="0"/>
                    </a:cubicBezTo>
                    <a:cubicBezTo>
                      <a:pt x="788970" y="161464"/>
                      <a:pt x="889578" y="318340"/>
                      <a:pt x="703345" y="570015"/>
                    </a:cubicBezTo>
                    <a:cubicBezTo>
                      <a:pt x="576131" y="742488"/>
                      <a:pt x="432711" y="820467"/>
                      <a:pt x="292347" y="840956"/>
                    </a:cubicBezTo>
                    <a:cubicBezTo>
                      <a:pt x="298294" y="856765"/>
                      <a:pt x="290298" y="874399"/>
                      <a:pt x="274490" y="880345"/>
                    </a:cubicBezTo>
                    <a:cubicBezTo>
                      <a:pt x="270431" y="881871"/>
                      <a:pt x="266095" y="882517"/>
                      <a:pt x="261767" y="882240"/>
                    </a:cubicBezTo>
                    <a:cubicBezTo>
                      <a:pt x="241585" y="878876"/>
                      <a:pt x="222013" y="874900"/>
                      <a:pt x="202441" y="870007"/>
                    </a:cubicBezTo>
                    <a:lnTo>
                      <a:pt x="202441" y="873371"/>
                    </a:lnTo>
                    <a:lnTo>
                      <a:pt x="0" y="926887"/>
                    </a:lnTo>
                    <a:cubicBezTo>
                      <a:pt x="232409" y="1101806"/>
                      <a:pt x="561759" y="1138502"/>
                      <a:pt x="873984" y="714354"/>
                    </a:cubicBezTo>
                    <a:close/>
                  </a:path>
                </a:pathLst>
              </a:custGeom>
              <a:solidFill>
                <a:srgbClr val="80BBD5"/>
              </a:solidFill>
              <a:ln w="30569"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id="{9068033C-789B-4C15-BC0C-CD9E7A98C21C}"/>
                  </a:ext>
                </a:extLst>
              </p:cNvPr>
              <p:cNvSpPr/>
              <p:nvPr/>
            </p:nvSpPr>
            <p:spPr>
              <a:xfrm>
                <a:off x="18549513" y="11867959"/>
                <a:ext cx="1151483" cy="1050239"/>
              </a:xfrm>
              <a:custGeom>
                <a:avLst/>
                <a:gdLst>
                  <a:gd name="connsiteX0" fmla="*/ 0 w 1151483"/>
                  <a:gd name="connsiteY0" fmla="*/ 728728 h 1050239"/>
                  <a:gd name="connsiteX1" fmla="*/ 276751 w 1151483"/>
                  <a:gd name="connsiteY1" fmla="*/ 993246 h 1050239"/>
                  <a:gd name="connsiteX2" fmla="*/ 1044316 w 1151483"/>
                  <a:gd name="connsiteY2" fmla="*/ 714661 h 1050239"/>
                  <a:gd name="connsiteX3" fmla="*/ 1074896 w 1151483"/>
                  <a:gd name="connsiteY3" fmla="*/ 184399 h 1050239"/>
                  <a:gd name="connsiteX4" fmla="*/ 999056 w 1151483"/>
                  <a:gd name="connsiteY4" fmla="*/ 137000 h 1050239"/>
                  <a:gd name="connsiteX5" fmla="*/ 818021 w 1151483"/>
                  <a:gd name="connsiteY5" fmla="*/ 2447 h 1050239"/>
                  <a:gd name="connsiteX6" fmla="*/ 809458 w 1151483"/>
                  <a:gd name="connsiteY6" fmla="*/ 0 h 1050239"/>
                  <a:gd name="connsiteX7" fmla="*/ 874290 w 1151483"/>
                  <a:gd name="connsiteY7" fmla="*/ 570016 h 1050239"/>
                  <a:gd name="connsiteX8" fmla="*/ 0 w 1151483"/>
                  <a:gd name="connsiteY8" fmla="*/ 728728 h 105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1483" h="1050239">
                    <a:moveTo>
                      <a:pt x="0" y="728728"/>
                    </a:moveTo>
                    <a:cubicBezTo>
                      <a:pt x="117123" y="846156"/>
                      <a:pt x="214062" y="937285"/>
                      <a:pt x="276751" y="993246"/>
                    </a:cubicBezTo>
                    <a:cubicBezTo>
                      <a:pt x="497541" y="1102724"/>
                      <a:pt x="776433" y="1077036"/>
                      <a:pt x="1044316" y="714661"/>
                    </a:cubicBezTo>
                    <a:cubicBezTo>
                      <a:pt x="1193548" y="512525"/>
                      <a:pt x="1170612" y="320175"/>
                      <a:pt x="1074896" y="184399"/>
                    </a:cubicBezTo>
                    <a:cubicBezTo>
                      <a:pt x="1046761" y="165745"/>
                      <a:pt x="1021075" y="149844"/>
                      <a:pt x="999056" y="137000"/>
                    </a:cubicBezTo>
                    <a:cubicBezTo>
                      <a:pt x="934719" y="97785"/>
                      <a:pt x="874120" y="52745"/>
                      <a:pt x="818021" y="2447"/>
                    </a:cubicBezTo>
                    <a:lnTo>
                      <a:pt x="809458" y="0"/>
                    </a:lnTo>
                    <a:cubicBezTo>
                      <a:pt x="959914" y="161464"/>
                      <a:pt x="1060522" y="318340"/>
                      <a:pt x="874290" y="570016"/>
                    </a:cubicBezTo>
                    <a:cubicBezTo>
                      <a:pt x="595092" y="948905"/>
                      <a:pt x="238525" y="872760"/>
                      <a:pt x="0" y="728728"/>
                    </a:cubicBezTo>
                    <a:close/>
                  </a:path>
                </a:pathLst>
              </a:custGeom>
              <a:solidFill>
                <a:srgbClr val="F7DB00"/>
              </a:solidFill>
              <a:ln w="30569"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id="{69F15DBD-5587-4CE4-B255-77A112EF5D8A}"/>
                  </a:ext>
                </a:extLst>
              </p:cNvPr>
              <p:cNvSpPr/>
              <p:nvPr/>
            </p:nvSpPr>
            <p:spPr>
              <a:xfrm>
                <a:off x="18507312" y="11903738"/>
                <a:ext cx="1236957" cy="1050144"/>
              </a:xfrm>
              <a:custGeom>
                <a:avLst/>
                <a:gdLst>
                  <a:gd name="connsiteX0" fmla="*/ 1129940 w 1236957"/>
                  <a:gd name="connsiteY0" fmla="*/ 714354 h 1050144"/>
                  <a:gd name="connsiteX1" fmla="*/ 894166 w 1236957"/>
                  <a:gd name="connsiteY1" fmla="*/ 0 h 1050144"/>
                  <a:gd name="connsiteX2" fmla="*/ 958996 w 1236957"/>
                  <a:gd name="connsiteY2" fmla="*/ 570016 h 1050144"/>
                  <a:gd name="connsiteX3" fmla="*/ 0 w 1236957"/>
                  <a:gd name="connsiteY3" fmla="*/ 670624 h 1050144"/>
                  <a:gd name="connsiteX4" fmla="*/ 196020 w 1236957"/>
                  <a:gd name="connsiteY4" fmla="*/ 877347 h 1050144"/>
                  <a:gd name="connsiteX5" fmla="*/ 1129940 w 1236957"/>
                  <a:gd name="connsiteY5" fmla="*/ 714354 h 105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57" h="1050144">
                    <a:moveTo>
                      <a:pt x="1129940" y="714354"/>
                    </a:moveTo>
                    <a:cubicBezTo>
                      <a:pt x="1380086" y="375831"/>
                      <a:pt x="1146147" y="64219"/>
                      <a:pt x="894166" y="0"/>
                    </a:cubicBezTo>
                    <a:cubicBezTo>
                      <a:pt x="1044622" y="161464"/>
                      <a:pt x="1145230" y="318340"/>
                      <a:pt x="958996" y="570016"/>
                    </a:cubicBezTo>
                    <a:cubicBezTo>
                      <a:pt x="643103" y="998139"/>
                      <a:pt x="229658" y="845238"/>
                      <a:pt x="0" y="670624"/>
                    </a:cubicBezTo>
                    <a:cubicBezTo>
                      <a:pt x="50764" y="717718"/>
                      <a:pt x="173696" y="856553"/>
                      <a:pt x="196020" y="877347"/>
                    </a:cubicBezTo>
                    <a:cubicBezTo>
                      <a:pt x="429652" y="1091409"/>
                      <a:pt x="788664" y="1176116"/>
                      <a:pt x="1129940" y="714354"/>
                    </a:cubicBezTo>
                    <a:close/>
                  </a:path>
                </a:pathLst>
              </a:custGeom>
              <a:solidFill>
                <a:srgbClr val="FFFFFF"/>
              </a:solidFill>
              <a:ln w="30569"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id="{FB307D16-A815-449F-B3F1-E5B4043B1838}"/>
                  </a:ext>
                </a:extLst>
              </p:cNvPr>
              <p:cNvSpPr/>
              <p:nvPr/>
            </p:nvSpPr>
            <p:spPr>
              <a:xfrm>
                <a:off x="18526272" y="11906490"/>
                <a:ext cx="1112138" cy="1050341"/>
              </a:xfrm>
              <a:custGeom>
                <a:avLst/>
                <a:gdLst>
                  <a:gd name="connsiteX0" fmla="*/ 940648 w 1112138"/>
                  <a:gd name="connsiteY0" fmla="*/ 567264 h 1050341"/>
                  <a:gd name="connsiteX1" fmla="*/ 923217 w 1112138"/>
                  <a:gd name="connsiteY1" fmla="*/ 590199 h 1050341"/>
                  <a:gd name="connsiteX2" fmla="*/ 917101 w 1112138"/>
                  <a:gd name="connsiteY2" fmla="*/ 598150 h 1050341"/>
                  <a:gd name="connsiteX3" fmla="*/ 903952 w 1112138"/>
                  <a:gd name="connsiteY3" fmla="*/ 613746 h 1050341"/>
                  <a:gd name="connsiteX4" fmla="*/ 900282 w 1112138"/>
                  <a:gd name="connsiteY4" fmla="*/ 618332 h 1050341"/>
                  <a:gd name="connsiteX5" fmla="*/ 900282 w 1112138"/>
                  <a:gd name="connsiteY5" fmla="*/ 620167 h 1050341"/>
                  <a:gd name="connsiteX6" fmla="*/ 361459 w 1112138"/>
                  <a:gd name="connsiteY6" fmla="*/ 836676 h 1050341"/>
                  <a:gd name="connsiteX7" fmla="*/ 361459 w 1112138"/>
                  <a:gd name="connsiteY7" fmla="*/ 836676 h 1050341"/>
                  <a:gd name="connsiteX8" fmla="*/ 358706 w 1112138"/>
                  <a:gd name="connsiteY8" fmla="*/ 836676 h 1050341"/>
                  <a:gd name="connsiteX9" fmla="*/ 333019 w 1112138"/>
                  <a:gd name="connsiteY9" fmla="*/ 832088 h 1050341"/>
                  <a:gd name="connsiteX10" fmla="*/ 324456 w 1112138"/>
                  <a:gd name="connsiteY10" fmla="*/ 830253 h 1050341"/>
                  <a:gd name="connsiteX11" fmla="*/ 302745 w 1112138"/>
                  <a:gd name="connsiteY11" fmla="*/ 825360 h 1050341"/>
                  <a:gd name="connsiteX12" fmla="*/ 291737 w 1112138"/>
                  <a:gd name="connsiteY12" fmla="*/ 822608 h 1050341"/>
                  <a:gd name="connsiteX13" fmla="*/ 271859 w 1112138"/>
                  <a:gd name="connsiteY13" fmla="*/ 817104 h 1050341"/>
                  <a:gd name="connsiteX14" fmla="*/ 260544 w 1112138"/>
                  <a:gd name="connsiteY14" fmla="*/ 813434 h 1050341"/>
                  <a:gd name="connsiteX15" fmla="*/ 240360 w 1112138"/>
                  <a:gd name="connsiteY15" fmla="*/ 807013 h 1050341"/>
                  <a:gd name="connsiteX16" fmla="*/ 230576 w 1112138"/>
                  <a:gd name="connsiteY16" fmla="*/ 803649 h 1050341"/>
                  <a:gd name="connsiteX17" fmla="*/ 208251 w 1112138"/>
                  <a:gd name="connsiteY17" fmla="*/ 795086 h 1050341"/>
                  <a:gd name="connsiteX18" fmla="*/ 201218 w 1112138"/>
                  <a:gd name="connsiteY18" fmla="*/ 792640 h 1050341"/>
                  <a:gd name="connsiteX19" fmla="*/ 174614 w 1112138"/>
                  <a:gd name="connsiteY19" fmla="*/ 781326 h 1050341"/>
                  <a:gd name="connsiteX20" fmla="*/ 172167 w 1112138"/>
                  <a:gd name="connsiteY20" fmla="*/ 781326 h 1050341"/>
                  <a:gd name="connsiteX21" fmla="*/ 143727 w 1112138"/>
                  <a:gd name="connsiteY21" fmla="*/ 767870 h 1050341"/>
                  <a:gd name="connsiteX22" fmla="*/ 143727 w 1112138"/>
                  <a:gd name="connsiteY22" fmla="*/ 767870 h 1050341"/>
                  <a:gd name="connsiteX23" fmla="*/ 115900 w 1112138"/>
                  <a:gd name="connsiteY23" fmla="*/ 753803 h 1050341"/>
                  <a:gd name="connsiteX24" fmla="*/ 115900 w 1112138"/>
                  <a:gd name="connsiteY24" fmla="*/ 753803 h 1050341"/>
                  <a:gd name="connsiteX25" fmla="*/ 115900 w 1112138"/>
                  <a:gd name="connsiteY25" fmla="*/ 753803 h 1050341"/>
                  <a:gd name="connsiteX26" fmla="*/ 8563 w 1112138"/>
                  <a:gd name="connsiteY26" fmla="*/ 687138 h 1050341"/>
                  <a:gd name="connsiteX27" fmla="*/ 0 w 1112138"/>
                  <a:gd name="connsiteY27" fmla="*/ 683468 h 1050341"/>
                  <a:gd name="connsiteX28" fmla="*/ 183481 w 1112138"/>
                  <a:gd name="connsiteY28" fmla="*/ 877653 h 1050341"/>
                  <a:gd name="connsiteX29" fmla="*/ 870314 w 1112138"/>
                  <a:gd name="connsiteY29" fmla="*/ 958384 h 1050341"/>
                  <a:gd name="connsiteX30" fmla="*/ 747993 w 1112138"/>
                  <a:gd name="connsiteY30" fmla="*/ 951352 h 1050341"/>
                  <a:gd name="connsiteX31" fmla="*/ 825054 w 1112138"/>
                  <a:gd name="connsiteY31" fmla="*/ 804261 h 1050341"/>
                  <a:gd name="connsiteX32" fmla="*/ 1006397 w 1112138"/>
                  <a:gd name="connsiteY32" fmla="*/ 627201 h 1050341"/>
                  <a:gd name="connsiteX33" fmla="*/ 1006397 w 1112138"/>
                  <a:gd name="connsiteY33" fmla="*/ 52598 h 1050341"/>
                  <a:gd name="connsiteX34" fmla="*/ 947377 w 1112138"/>
                  <a:gd name="connsiteY34" fmla="*/ 22018 h 1050341"/>
                  <a:gd name="connsiteX35" fmla="*/ 943401 w 1112138"/>
                  <a:gd name="connsiteY35" fmla="*/ 20489 h 1050341"/>
                  <a:gd name="connsiteX36" fmla="*/ 918938 w 1112138"/>
                  <a:gd name="connsiteY36" fmla="*/ 11009 h 1050341"/>
                  <a:gd name="connsiteX37" fmla="*/ 912209 w 1112138"/>
                  <a:gd name="connsiteY37" fmla="*/ 8562 h 1050341"/>
                  <a:gd name="connsiteX38" fmla="*/ 883157 w 1112138"/>
                  <a:gd name="connsiteY38" fmla="*/ 0 h 1050341"/>
                  <a:gd name="connsiteX39" fmla="*/ 940648 w 1112138"/>
                  <a:gd name="connsiteY39" fmla="*/ 567264 h 105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12138" h="1050341">
                    <a:moveTo>
                      <a:pt x="940648" y="567264"/>
                    </a:moveTo>
                    <a:lnTo>
                      <a:pt x="923217" y="590199"/>
                    </a:lnTo>
                    <a:cubicBezTo>
                      <a:pt x="921011" y="592716"/>
                      <a:pt x="918967" y="595372"/>
                      <a:pt x="917101" y="598150"/>
                    </a:cubicBezTo>
                    <a:lnTo>
                      <a:pt x="903952" y="613746"/>
                    </a:lnTo>
                    <a:lnTo>
                      <a:pt x="900282" y="618332"/>
                    </a:lnTo>
                    <a:lnTo>
                      <a:pt x="900282" y="620167"/>
                    </a:lnTo>
                    <a:cubicBezTo>
                      <a:pt x="730562" y="818021"/>
                      <a:pt x="537295" y="864809"/>
                      <a:pt x="361459" y="836676"/>
                    </a:cubicBezTo>
                    <a:lnTo>
                      <a:pt x="361459" y="836676"/>
                    </a:lnTo>
                    <a:lnTo>
                      <a:pt x="358706" y="836676"/>
                    </a:lnTo>
                    <a:lnTo>
                      <a:pt x="333019" y="832088"/>
                    </a:lnTo>
                    <a:cubicBezTo>
                      <a:pt x="330136" y="831623"/>
                      <a:pt x="327278" y="831010"/>
                      <a:pt x="324456" y="830253"/>
                    </a:cubicBezTo>
                    <a:lnTo>
                      <a:pt x="302745" y="825360"/>
                    </a:lnTo>
                    <a:lnTo>
                      <a:pt x="291737" y="822608"/>
                    </a:lnTo>
                    <a:lnTo>
                      <a:pt x="271859" y="817104"/>
                    </a:lnTo>
                    <a:lnTo>
                      <a:pt x="260544" y="813434"/>
                    </a:lnTo>
                    <a:cubicBezTo>
                      <a:pt x="253816" y="811600"/>
                      <a:pt x="247089" y="809459"/>
                      <a:pt x="240360" y="807013"/>
                    </a:cubicBezTo>
                    <a:lnTo>
                      <a:pt x="230576" y="803649"/>
                    </a:lnTo>
                    <a:lnTo>
                      <a:pt x="208251" y="795086"/>
                    </a:lnTo>
                    <a:lnTo>
                      <a:pt x="201218" y="792640"/>
                    </a:lnTo>
                    <a:lnTo>
                      <a:pt x="174614" y="781326"/>
                    </a:lnTo>
                    <a:lnTo>
                      <a:pt x="172167" y="781326"/>
                    </a:lnTo>
                    <a:cubicBezTo>
                      <a:pt x="162687" y="777044"/>
                      <a:pt x="152901" y="772762"/>
                      <a:pt x="143727" y="767870"/>
                    </a:cubicBezTo>
                    <a:lnTo>
                      <a:pt x="143727" y="767870"/>
                    </a:lnTo>
                    <a:lnTo>
                      <a:pt x="115900" y="753803"/>
                    </a:lnTo>
                    <a:lnTo>
                      <a:pt x="115900" y="753803"/>
                    </a:lnTo>
                    <a:lnTo>
                      <a:pt x="115900" y="753803"/>
                    </a:lnTo>
                    <a:cubicBezTo>
                      <a:pt x="78668" y="734012"/>
                      <a:pt x="42807" y="711741"/>
                      <a:pt x="8563" y="687138"/>
                    </a:cubicBezTo>
                    <a:lnTo>
                      <a:pt x="0" y="683468"/>
                    </a:lnTo>
                    <a:cubicBezTo>
                      <a:pt x="56268" y="739430"/>
                      <a:pt x="162381" y="858694"/>
                      <a:pt x="183481" y="877653"/>
                    </a:cubicBezTo>
                    <a:cubicBezTo>
                      <a:pt x="360846" y="1040339"/>
                      <a:pt x="611605" y="1128105"/>
                      <a:pt x="870314" y="958384"/>
                    </a:cubicBezTo>
                    <a:cubicBezTo>
                      <a:pt x="829030" y="967864"/>
                      <a:pt x="786219" y="980708"/>
                      <a:pt x="747993" y="951352"/>
                    </a:cubicBezTo>
                    <a:cubicBezTo>
                      <a:pt x="662979" y="886827"/>
                      <a:pt x="778573" y="829031"/>
                      <a:pt x="825054" y="804261"/>
                    </a:cubicBezTo>
                    <a:cubicBezTo>
                      <a:pt x="900588" y="765423"/>
                      <a:pt x="955632" y="696006"/>
                      <a:pt x="1006397" y="627201"/>
                    </a:cubicBezTo>
                    <a:cubicBezTo>
                      <a:pt x="1163273" y="414974"/>
                      <a:pt x="1130552" y="182564"/>
                      <a:pt x="1006397" y="52598"/>
                    </a:cubicBezTo>
                    <a:cubicBezTo>
                      <a:pt x="987474" y="41018"/>
                      <a:pt x="967751" y="30798"/>
                      <a:pt x="947377" y="22018"/>
                    </a:cubicBezTo>
                    <a:lnTo>
                      <a:pt x="943401" y="20489"/>
                    </a:lnTo>
                    <a:cubicBezTo>
                      <a:pt x="935428" y="16881"/>
                      <a:pt x="927260" y="13717"/>
                      <a:pt x="918938" y="11009"/>
                    </a:cubicBezTo>
                    <a:lnTo>
                      <a:pt x="912209" y="8562"/>
                    </a:lnTo>
                    <a:cubicBezTo>
                      <a:pt x="902729" y="5504"/>
                      <a:pt x="892943" y="2447"/>
                      <a:pt x="883157" y="0"/>
                    </a:cubicBezTo>
                    <a:cubicBezTo>
                      <a:pt x="1025662" y="158711"/>
                      <a:pt x="1126271" y="315588"/>
                      <a:pt x="940648" y="567264"/>
                    </a:cubicBezTo>
                    <a:close/>
                  </a:path>
                </a:pathLst>
              </a:custGeom>
              <a:solidFill>
                <a:srgbClr val="8F83FF">
                  <a:alpha val="30000"/>
                </a:srgbClr>
              </a:solidFill>
              <a:ln w="30569"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id="{7A6BE3BB-54FA-418A-8779-6542E3AD3106}"/>
                  </a:ext>
                </a:extLst>
              </p:cNvPr>
              <p:cNvSpPr/>
              <p:nvPr/>
            </p:nvSpPr>
            <p:spPr>
              <a:xfrm>
                <a:off x="19892906" y="12424948"/>
                <a:ext cx="95710" cy="309542"/>
              </a:xfrm>
              <a:custGeom>
                <a:avLst/>
                <a:gdLst>
                  <a:gd name="connsiteX0" fmla="*/ 67274 w 95710"/>
                  <a:gd name="connsiteY0" fmla="*/ 148803 h 309542"/>
                  <a:gd name="connsiteX1" fmla="*/ 91431 w 95710"/>
                  <a:gd name="connsiteY1" fmla="*/ 234427 h 309542"/>
                  <a:gd name="connsiteX2" fmla="*/ 28436 w 95710"/>
                  <a:gd name="connsiteY2" fmla="*/ 309349 h 309542"/>
                  <a:gd name="connsiteX3" fmla="*/ 4278 w 95710"/>
                  <a:gd name="connsiteY3" fmla="*/ 223724 h 309542"/>
                  <a:gd name="connsiteX4" fmla="*/ 67274 w 95710"/>
                  <a:gd name="connsiteY4" fmla="*/ 148803 h 309542"/>
                  <a:gd name="connsiteX5" fmla="*/ 34859 w 95710"/>
                  <a:gd name="connsiteY5" fmla="*/ 795 h 309542"/>
                  <a:gd name="connsiteX6" fmla="*/ 76753 w 95710"/>
                  <a:gd name="connsiteY6" fmla="*/ 48806 h 309542"/>
                  <a:gd name="connsiteX7" fmla="*/ 59322 w 95710"/>
                  <a:gd name="connsiteY7" fmla="*/ 116693 h 309542"/>
                  <a:gd name="connsiteX8" fmla="*/ 17428 w 95710"/>
                  <a:gd name="connsiteY8" fmla="*/ 68988 h 309542"/>
                  <a:gd name="connsiteX9" fmla="*/ 34859 w 95710"/>
                  <a:gd name="connsiteY9" fmla="*/ 795 h 30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710" h="309542">
                    <a:moveTo>
                      <a:pt x="67274" y="148803"/>
                    </a:moveTo>
                    <a:cubicBezTo>
                      <a:pt x="91431" y="151861"/>
                      <a:pt x="102442" y="190087"/>
                      <a:pt x="91431" y="234427"/>
                    </a:cubicBezTo>
                    <a:cubicBezTo>
                      <a:pt x="80423" y="278769"/>
                      <a:pt x="52596" y="312408"/>
                      <a:pt x="28436" y="309349"/>
                    </a:cubicBezTo>
                    <a:cubicBezTo>
                      <a:pt x="4278" y="306291"/>
                      <a:pt x="-6730" y="268066"/>
                      <a:pt x="4278" y="223724"/>
                    </a:cubicBezTo>
                    <a:cubicBezTo>
                      <a:pt x="15287" y="179383"/>
                      <a:pt x="43420" y="146356"/>
                      <a:pt x="67274" y="148803"/>
                    </a:cubicBezTo>
                    <a:close/>
                    <a:moveTo>
                      <a:pt x="34859" y="795"/>
                    </a:moveTo>
                    <a:cubicBezTo>
                      <a:pt x="51065" y="-4404"/>
                      <a:pt x="70025" y="16390"/>
                      <a:pt x="76753" y="48806"/>
                    </a:cubicBezTo>
                    <a:cubicBezTo>
                      <a:pt x="83480" y="81221"/>
                      <a:pt x="76753" y="109967"/>
                      <a:pt x="59322" y="116693"/>
                    </a:cubicBezTo>
                    <a:cubicBezTo>
                      <a:pt x="41891" y="123421"/>
                      <a:pt x="24154" y="101098"/>
                      <a:pt x="17428" y="68988"/>
                    </a:cubicBezTo>
                    <a:cubicBezTo>
                      <a:pt x="10701" y="36879"/>
                      <a:pt x="18650" y="6605"/>
                      <a:pt x="34859" y="795"/>
                    </a:cubicBezTo>
                    <a:close/>
                  </a:path>
                </a:pathLst>
              </a:custGeom>
              <a:solidFill>
                <a:srgbClr val="F7DB00">
                  <a:alpha val="50000"/>
                </a:srgbClr>
              </a:solidFill>
              <a:ln w="30569"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id="{BA7C2107-90E7-4E6D-8384-F59E83FDF5F6}"/>
                  </a:ext>
                </a:extLst>
              </p:cNvPr>
              <p:cNvSpPr/>
              <p:nvPr/>
            </p:nvSpPr>
            <p:spPr>
              <a:xfrm>
                <a:off x="19626246" y="12175422"/>
                <a:ext cx="95970" cy="309806"/>
              </a:xfrm>
              <a:custGeom>
                <a:avLst/>
                <a:gdLst>
                  <a:gd name="connsiteX0" fmla="*/ 67580 w 95970"/>
                  <a:gd name="connsiteY0" fmla="*/ 148795 h 309806"/>
                  <a:gd name="connsiteX1" fmla="*/ 91739 w 95970"/>
                  <a:gd name="connsiteY1" fmla="*/ 234725 h 309806"/>
                  <a:gd name="connsiteX2" fmla="*/ 28438 w 95970"/>
                  <a:gd name="connsiteY2" fmla="*/ 309647 h 309806"/>
                  <a:gd name="connsiteX3" fmla="*/ 4278 w 95970"/>
                  <a:gd name="connsiteY3" fmla="*/ 224022 h 309806"/>
                  <a:gd name="connsiteX4" fmla="*/ 67580 w 95970"/>
                  <a:gd name="connsiteY4" fmla="*/ 148795 h 309806"/>
                  <a:gd name="connsiteX5" fmla="*/ 34859 w 95970"/>
                  <a:gd name="connsiteY5" fmla="*/ 786 h 309806"/>
                  <a:gd name="connsiteX6" fmla="*/ 77059 w 95970"/>
                  <a:gd name="connsiteY6" fmla="*/ 48797 h 309806"/>
                  <a:gd name="connsiteX7" fmla="*/ 59324 w 95970"/>
                  <a:gd name="connsiteY7" fmla="*/ 116686 h 309806"/>
                  <a:gd name="connsiteX8" fmla="*/ 17429 w 95970"/>
                  <a:gd name="connsiteY8" fmla="*/ 68981 h 309806"/>
                  <a:gd name="connsiteX9" fmla="*/ 34859 w 95970"/>
                  <a:gd name="connsiteY9" fmla="*/ 786 h 30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70" h="309806">
                    <a:moveTo>
                      <a:pt x="67580" y="148795"/>
                    </a:moveTo>
                    <a:cubicBezTo>
                      <a:pt x="91433" y="152158"/>
                      <a:pt x="102748" y="190078"/>
                      <a:pt x="91739" y="234725"/>
                    </a:cubicBezTo>
                    <a:cubicBezTo>
                      <a:pt x="80729" y="279372"/>
                      <a:pt x="52596" y="312399"/>
                      <a:pt x="28438" y="309647"/>
                    </a:cubicBezTo>
                    <a:cubicBezTo>
                      <a:pt x="4278" y="306895"/>
                      <a:pt x="-6730" y="268363"/>
                      <a:pt x="4278" y="224022"/>
                    </a:cubicBezTo>
                    <a:cubicBezTo>
                      <a:pt x="15289" y="179681"/>
                      <a:pt x="43422" y="146348"/>
                      <a:pt x="67580" y="148795"/>
                    </a:cubicBezTo>
                    <a:close/>
                    <a:moveTo>
                      <a:pt x="34859" y="786"/>
                    </a:moveTo>
                    <a:cubicBezTo>
                      <a:pt x="51373" y="-4413"/>
                      <a:pt x="70333" y="16688"/>
                      <a:pt x="77059" y="48797"/>
                    </a:cubicBezTo>
                    <a:cubicBezTo>
                      <a:pt x="83788" y="80906"/>
                      <a:pt x="75531" y="109958"/>
                      <a:pt x="59324" y="116686"/>
                    </a:cubicBezTo>
                    <a:cubicBezTo>
                      <a:pt x="43116" y="123413"/>
                      <a:pt x="24156" y="101089"/>
                      <a:pt x="17429" y="68981"/>
                    </a:cubicBezTo>
                    <a:cubicBezTo>
                      <a:pt x="10701" y="36871"/>
                      <a:pt x="18652" y="6597"/>
                      <a:pt x="34859" y="786"/>
                    </a:cubicBezTo>
                    <a:close/>
                  </a:path>
                </a:pathLst>
              </a:custGeom>
              <a:solidFill>
                <a:srgbClr val="8F83FF">
                  <a:alpha val="30000"/>
                </a:srgbClr>
              </a:solidFill>
              <a:ln w="30569"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id="{8009DDC3-A4D2-41FD-B73D-C1828A19B0B8}"/>
                  </a:ext>
                </a:extLst>
              </p:cNvPr>
              <p:cNvSpPr/>
              <p:nvPr/>
            </p:nvSpPr>
            <p:spPr>
              <a:xfrm>
                <a:off x="17657680" y="11196787"/>
                <a:ext cx="165054" cy="283025"/>
              </a:xfrm>
              <a:custGeom>
                <a:avLst/>
                <a:gdLst>
                  <a:gd name="connsiteX0" fmla="*/ 80539 w 165054"/>
                  <a:gd name="connsiteY0" fmla="*/ 156507 h 283025"/>
                  <a:gd name="connsiteX1" fmla="*/ 10817 w 165054"/>
                  <a:gd name="connsiteY1" fmla="*/ 101156 h 283025"/>
                  <a:gd name="connsiteX2" fmla="*/ 18156 w 165054"/>
                  <a:gd name="connsiteY2" fmla="*/ 2994 h 283025"/>
                  <a:gd name="connsiteX3" fmla="*/ 87880 w 165054"/>
                  <a:gd name="connsiteY3" fmla="*/ 58344 h 283025"/>
                  <a:gd name="connsiteX4" fmla="*/ 80539 w 165054"/>
                  <a:gd name="connsiteY4" fmla="*/ 156507 h 283025"/>
                  <a:gd name="connsiteX5" fmla="*/ 157296 w 165054"/>
                  <a:gd name="connsiteY5" fmla="*/ 278828 h 283025"/>
                  <a:gd name="connsiteX6" fmla="*/ 100417 w 165054"/>
                  <a:gd name="connsiteY6" fmla="*/ 250082 h 283025"/>
                  <a:gd name="connsiteX7" fmla="*/ 91855 w 165054"/>
                  <a:gd name="connsiteY7" fmla="*/ 180053 h 283025"/>
                  <a:gd name="connsiteX8" fmla="*/ 148428 w 165054"/>
                  <a:gd name="connsiteY8" fmla="*/ 209105 h 283025"/>
                  <a:gd name="connsiteX9" fmla="*/ 157908 w 165054"/>
                  <a:gd name="connsiteY9" fmla="*/ 278828 h 28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054" h="283025">
                    <a:moveTo>
                      <a:pt x="80539" y="156507"/>
                    </a:moveTo>
                    <a:cubicBezTo>
                      <a:pt x="59134" y="168127"/>
                      <a:pt x="27636" y="143663"/>
                      <a:pt x="10817" y="101156"/>
                    </a:cubicBezTo>
                    <a:cubicBezTo>
                      <a:pt x="-6002" y="58650"/>
                      <a:pt x="-2945" y="14920"/>
                      <a:pt x="18156" y="2994"/>
                    </a:cubicBezTo>
                    <a:cubicBezTo>
                      <a:pt x="39256" y="-8933"/>
                      <a:pt x="71059" y="15837"/>
                      <a:pt x="87880" y="58344"/>
                    </a:cubicBezTo>
                    <a:cubicBezTo>
                      <a:pt x="104698" y="100850"/>
                      <a:pt x="101335" y="143663"/>
                      <a:pt x="80539" y="156507"/>
                    </a:cubicBezTo>
                    <a:close/>
                    <a:moveTo>
                      <a:pt x="157296" y="278828"/>
                    </a:moveTo>
                    <a:cubicBezTo>
                      <a:pt x="143840" y="289836"/>
                      <a:pt x="118460" y="278828"/>
                      <a:pt x="100417" y="250082"/>
                    </a:cubicBezTo>
                    <a:cubicBezTo>
                      <a:pt x="82375" y="221337"/>
                      <a:pt x="78704" y="191369"/>
                      <a:pt x="91855" y="180053"/>
                    </a:cubicBezTo>
                    <a:cubicBezTo>
                      <a:pt x="105004" y="168739"/>
                      <a:pt x="130385" y="180053"/>
                      <a:pt x="148428" y="209105"/>
                    </a:cubicBezTo>
                    <a:cubicBezTo>
                      <a:pt x="166471" y="238156"/>
                      <a:pt x="170141" y="265983"/>
                      <a:pt x="157908" y="278828"/>
                    </a:cubicBezTo>
                    <a:close/>
                  </a:path>
                </a:pathLst>
              </a:custGeom>
              <a:solidFill>
                <a:srgbClr val="F7DB00"/>
              </a:solidFill>
              <a:ln w="30569"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id="{0A09A43B-A217-4A05-985B-9D15EA5D6831}"/>
                  </a:ext>
                </a:extLst>
              </p:cNvPr>
              <p:cNvSpPr/>
              <p:nvPr/>
            </p:nvSpPr>
            <p:spPr>
              <a:xfrm>
                <a:off x="18687513" y="11217236"/>
                <a:ext cx="214660" cy="248559"/>
              </a:xfrm>
              <a:custGeom>
                <a:avLst/>
                <a:gdLst>
                  <a:gd name="connsiteX0" fmla="*/ 106643 w 214660"/>
                  <a:gd name="connsiteY0" fmla="*/ 140951 h 248559"/>
                  <a:gd name="connsiteX1" fmla="*/ 25604 w 214660"/>
                  <a:gd name="connsiteY1" fmla="*/ 103643 h 248559"/>
                  <a:gd name="connsiteX2" fmla="*/ 10010 w 214660"/>
                  <a:gd name="connsiteY2" fmla="*/ 6398 h 248559"/>
                  <a:gd name="connsiteX3" fmla="*/ 90740 w 214660"/>
                  <a:gd name="connsiteY3" fmla="*/ 43706 h 248559"/>
                  <a:gd name="connsiteX4" fmla="*/ 106643 w 214660"/>
                  <a:gd name="connsiteY4" fmla="*/ 140951 h 248559"/>
                  <a:gd name="connsiteX5" fmla="*/ 210004 w 214660"/>
                  <a:gd name="connsiteY5" fmla="*/ 241254 h 248559"/>
                  <a:gd name="connsiteX6" fmla="*/ 148843 w 214660"/>
                  <a:gd name="connsiteY6" fmla="*/ 226576 h 248559"/>
                  <a:gd name="connsiteX7" fmla="*/ 124380 w 214660"/>
                  <a:gd name="connsiteY7" fmla="*/ 160522 h 248559"/>
                  <a:gd name="connsiteX8" fmla="*/ 185540 w 214660"/>
                  <a:gd name="connsiteY8" fmla="*/ 175201 h 248559"/>
                  <a:gd name="connsiteX9" fmla="*/ 211226 w 214660"/>
                  <a:gd name="connsiteY9" fmla="*/ 241254 h 24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660" h="248559">
                    <a:moveTo>
                      <a:pt x="106643" y="140951"/>
                    </a:moveTo>
                    <a:cubicBezTo>
                      <a:pt x="88295" y="157159"/>
                      <a:pt x="52209" y="140951"/>
                      <a:pt x="25604" y="103643"/>
                    </a:cubicBezTo>
                    <a:cubicBezTo>
                      <a:pt x="-1000" y="66335"/>
                      <a:pt x="-8033" y="22911"/>
                      <a:pt x="10010" y="6398"/>
                    </a:cubicBezTo>
                    <a:cubicBezTo>
                      <a:pt x="28051" y="-10115"/>
                      <a:pt x="64136" y="6398"/>
                      <a:pt x="90740" y="43706"/>
                    </a:cubicBezTo>
                    <a:cubicBezTo>
                      <a:pt x="117345" y="81014"/>
                      <a:pt x="125296" y="124438"/>
                      <a:pt x="106643" y="140951"/>
                    </a:cubicBezTo>
                    <a:close/>
                    <a:moveTo>
                      <a:pt x="210004" y="241254"/>
                    </a:moveTo>
                    <a:cubicBezTo>
                      <a:pt x="199302" y="255016"/>
                      <a:pt x="171779" y="248899"/>
                      <a:pt x="148843" y="226576"/>
                    </a:cubicBezTo>
                    <a:cubicBezTo>
                      <a:pt x="125908" y="204253"/>
                      <a:pt x="113982" y="174895"/>
                      <a:pt x="124380" y="160522"/>
                    </a:cubicBezTo>
                    <a:cubicBezTo>
                      <a:pt x="134776" y="146149"/>
                      <a:pt x="161993" y="152877"/>
                      <a:pt x="185540" y="175201"/>
                    </a:cubicBezTo>
                    <a:cubicBezTo>
                      <a:pt x="209086" y="197525"/>
                      <a:pt x="221012" y="227799"/>
                      <a:pt x="211226" y="241254"/>
                    </a:cubicBezTo>
                    <a:close/>
                  </a:path>
                </a:pathLst>
              </a:custGeom>
              <a:solidFill>
                <a:srgbClr val="F7DB00"/>
              </a:solidFill>
              <a:ln w="30569"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id="{E687F860-CA6A-4B5B-ABC1-9B172C40F23A}"/>
                  </a:ext>
                </a:extLst>
              </p:cNvPr>
              <p:cNvSpPr/>
              <p:nvPr/>
            </p:nvSpPr>
            <p:spPr>
              <a:xfrm>
                <a:off x="18822039" y="12275158"/>
                <a:ext cx="216216" cy="245987"/>
              </a:xfrm>
              <a:custGeom>
                <a:avLst/>
                <a:gdLst>
                  <a:gd name="connsiteX0" fmla="*/ 108199 w 216216"/>
                  <a:gd name="connsiteY0" fmla="*/ 139576 h 245987"/>
                  <a:gd name="connsiteX1" fmla="*/ 26550 w 216216"/>
                  <a:gd name="connsiteY1" fmla="*/ 103492 h 245987"/>
                  <a:gd name="connsiteX2" fmla="*/ 9423 w 216216"/>
                  <a:gd name="connsiteY2" fmla="*/ 6552 h 245987"/>
                  <a:gd name="connsiteX3" fmla="*/ 90768 w 216216"/>
                  <a:gd name="connsiteY3" fmla="*/ 42637 h 245987"/>
                  <a:gd name="connsiteX4" fmla="*/ 108199 w 216216"/>
                  <a:gd name="connsiteY4" fmla="*/ 139576 h 245987"/>
                  <a:gd name="connsiteX5" fmla="*/ 212783 w 216216"/>
                  <a:gd name="connsiteY5" fmla="*/ 238350 h 245987"/>
                  <a:gd name="connsiteX6" fmla="*/ 151622 w 216216"/>
                  <a:gd name="connsiteY6" fmla="*/ 224589 h 245987"/>
                  <a:gd name="connsiteX7" fmla="*/ 125936 w 216216"/>
                  <a:gd name="connsiteY7" fmla="*/ 158842 h 245987"/>
                  <a:gd name="connsiteX8" fmla="*/ 187096 w 216216"/>
                  <a:gd name="connsiteY8" fmla="*/ 172908 h 245987"/>
                  <a:gd name="connsiteX9" fmla="*/ 212783 w 216216"/>
                  <a:gd name="connsiteY9" fmla="*/ 238350 h 24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16" h="245987">
                    <a:moveTo>
                      <a:pt x="108199" y="139576"/>
                    </a:moveTo>
                    <a:cubicBezTo>
                      <a:pt x="90156" y="156090"/>
                      <a:pt x="53765" y="139576"/>
                      <a:pt x="26550" y="103492"/>
                    </a:cubicBezTo>
                    <a:cubicBezTo>
                      <a:pt x="-667" y="67407"/>
                      <a:pt x="-8006" y="23371"/>
                      <a:pt x="9423" y="6552"/>
                    </a:cubicBezTo>
                    <a:cubicBezTo>
                      <a:pt x="26854" y="-10267"/>
                      <a:pt x="63857" y="6552"/>
                      <a:pt x="90768" y="42637"/>
                    </a:cubicBezTo>
                    <a:cubicBezTo>
                      <a:pt x="117679" y="78722"/>
                      <a:pt x="125018" y="122757"/>
                      <a:pt x="108199" y="139576"/>
                    </a:cubicBezTo>
                    <a:close/>
                    <a:moveTo>
                      <a:pt x="212783" y="238350"/>
                    </a:moveTo>
                    <a:cubicBezTo>
                      <a:pt x="202691" y="252417"/>
                      <a:pt x="174864" y="246607"/>
                      <a:pt x="151622" y="224589"/>
                    </a:cubicBezTo>
                    <a:cubicBezTo>
                      <a:pt x="128381" y="202571"/>
                      <a:pt x="115844" y="173214"/>
                      <a:pt x="125936" y="158842"/>
                    </a:cubicBezTo>
                    <a:cubicBezTo>
                      <a:pt x="136026" y="144469"/>
                      <a:pt x="163549" y="150891"/>
                      <a:pt x="187096" y="172908"/>
                    </a:cubicBezTo>
                    <a:cubicBezTo>
                      <a:pt x="210642" y="194926"/>
                      <a:pt x="222569" y="223978"/>
                      <a:pt x="212783" y="238350"/>
                    </a:cubicBezTo>
                    <a:close/>
                  </a:path>
                </a:pathLst>
              </a:custGeom>
              <a:solidFill>
                <a:srgbClr val="F7DB00"/>
              </a:solidFill>
              <a:ln w="30569" cap="flat">
                <a:noFill/>
                <a:prstDash val="solid"/>
                <a:miter/>
              </a:ln>
            </p:spPr>
            <p:txBody>
              <a:bodyPr rtlCol="0" anchor="ctr"/>
              <a:lstStyle/>
              <a:p>
                <a:endParaRPr lang="en-US"/>
              </a:p>
            </p:txBody>
          </p:sp>
        </p:grpSp>
        <p:grpSp>
          <p:nvGrpSpPr>
            <p:cNvPr id="547" name="Graphic 2">
              <a:extLst>
                <a:ext uri="{FF2B5EF4-FFF2-40B4-BE49-F238E27FC236}">
                  <a16:creationId xmlns:a16="http://schemas.microsoft.com/office/drawing/2014/main" id="{A20AFDBE-8646-4466-B18D-D565918CD2EE}"/>
                </a:ext>
              </a:extLst>
            </p:cNvPr>
            <p:cNvGrpSpPr/>
            <p:nvPr/>
          </p:nvGrpSpPr>
          <p:grpSpPr>
            <a:xfrm>
              <a:off x="22723613" y="10189622"/>
              <a:ext cx="1127220" cy="2125894"/>
              <a:chOff x="20079401" y="9421396"/>
              <a:chExt cx="988598" cy="1861602"/>
            </a:xfrm>
          </p:grpSpPr>
          <p:sp>
            <p:nvSpPr>
              <p:cNvPr id="548" name="Freeform: Shape 547">
                <a:extLst>
                  <a:ext uri="{FF2B5EF4-FFF2-40B4-BE49-F238E27FC236}">
                    <a16:creationId xmlns:a16="http://schemas.microsoft.com/office/drawing/2014/main" id="{FE3D6494-36E2-474A-BACE-F9853A0E1B7E}"/>
                  </a:ext>
                </a:extLst>
              </p:cNvPr>
              <p:cNvSpPr/>
              <p:nvPr/>
            </p:nvSpPr>
            <p:spPr>
              <a:xfrm>
                <a:off x="20079401" y="9483684"/>
                <a:ext cx="916764" cy="1799314"/>
              </a:xfrm>
              <a:custGeom>
                <a:avLst/>
                <a:gdLst>
                  <a:gd name="connsiteX0" fmla="*/ 916531 w 916764"/>
                  <a:gd name="connsiteY0" fmla="*/ 1325893 h 1799314"/>
                  <a:gd name="connsiteX1" fmla="*/ 781673 w 916764"/>
                  <a:gd name="connsiteY1" fmla="*/ 340598 h 1799314"/>
                  <a:gd name="connsiteX2" fmla="*/ 779226 w 916764"/>
                  <a:gd name="connsiteY2" fmla="*/ 315217 h 1799314"/>
                  <a:gd name="connsiteX3" fmla="*/ 779226 w 916764"/>
                  <a:gd name="connsiteY3" fmla="*/ 306349 h 1799314"/>
                  <a:gd name="connsiteX4" fmla="*/ 775556 w 916764"/>
                  <a:gd name="connsiteY4" fmla="*/ 286777 h 1799314"/>
                  <a:gd name="connsiteX5" fmla="*/ 773109 w 916764"/>
                  <a:gd name="connsiteY5" fmla="*/ 277297 h 1799314"/>
                  <a:gd name="connsiteX6" fmla="*/ 766993 w 916764"/>
                  <a:gd name="connsiteY6" fmla="*/ 255891 h 1799314"/>
                  <a:gd name="connsiteX7" fmla="*/ 763630 w 916764"/>
                  <a:gd name="connsiteY7" fmla="*/ 248858 h 1799314"/>
                  <a:gd name="connsiteX8" fmla="*/ 754150 w 916764"/>
                  <a:gd name="connsiteY8" fmla="*/ 223476 h 1799314"/>
                  <a:gd name="connsiteX9" fmla="*/ 752009 w 916764"/>
                  <a:gd name="connsiteY9" fmla="*/ 217972 h 1799314"/>
                  <a:gd name="connsiteX10" fmla="*/ 664244 w 916764"/>
                  <a:gd name="connsiteY10" fmla="*/ 92593 h 1799314"/>
                  <a:gd name="connsiteX11" fmla="*/ 664244 w 916764"/>
                  <a:gd name="connsiteY11" fmla="*/ 92593 h 1799314"/>
                  <a:gd name="connsiteX12" fmla="*/ 393303 w 916764"/>
                  <a:gd name="connsiteY12" fmla="*/ 852 h 1799314"/>
                  <a:gd name="connsiteX13" fmla="*/ 346 w 916764"/>
                  <a:gd name="connsiteY13" fmla="*/ 372707 h 1799314"/>
                  <a:gd name="connsiteX14" fmla="*/ 55086 w 916764"/>
                  <a:gd name="connsiteY14" fmla="*/ 1014892 h 1799314"/>
                  <a:gd name="connsiteX15" fmla="*/ 80162 w 916764"/>
                  <a:gd name="connsiteY15" fmla="*/ 1178191 h 1799314"/>
                  <a:gd name="connsiteX16" fmla="*/ 123891 w 916764"/>
                  <a:gd name="connsiteY16" fmla="*/ 1501119 h 1799314"/>
                  <a:gd name="connsiteX17" fmla="*/ 235202 w 916764"/>
                  <a:gd name="connsiteY17" fmla="*/ 1735362 h 1799314"/>
                  <a:gd name="connsiteX18" fmla="*/ 237343 w 916764"/>
                  <a:gd name="connsiteY18" fmla="*/ 1736892 h 1799314"/>
                  <a:gd name="connsiteX19" fmla="*/ 260890 w 916764"/>
                  <a:gd name="connsiteY19" fmla="*/ 1753711 h 1799314"/>
                  <a:gd name="connsiteX20" fmla="*/ 534278 w 916764"/>
                  <a:gd name="connsiteY20" fmla="*/ 1778787 h 1799314"/>
                  <a:gd name="connsiteX21" fmla="*/ 548956 w 916764"/>
                  <a:gd name="connsiteY21" fmla="*/ 1773282 h 1799314"/>
                  <a:gd name="connsiteX22" fmla="*/ 586265 w 916764"/>
                  <a:gd name="connsiteY22" fmla="*/ 1756769 h 1799314"/>
                  <a:gd name="connsiteX23" fmla="*/ 593297 w 916764"/>
                  <a:gd name="connsiteY23" fmla="*/ 1753405 h 1799314"/>
                  <a:gd name="connsiteX24" fmla="*/ 623878 w 916764"/>
                  <a:gd name="connsiteY24" fmla="*/ 1735974 h 1799314"/>
                  <a:gd name="connsiteX25" fmla="*/ 630910 w 916764"/>
                  <a:gd name="connsiteY25" fmla="*/ 1731388 h 1799314"/>
                  <a:gd name="connsiteX26" fmla="*/ 657515 w 916764"/>
                  <a:gd name="connsiteY26" fmla="*/ 1712428 h 1799314"/>
                  <a:gd name="connsiteX27" fmla="*/ 661491 w 916764"/>
                  <a:gd name="connsiteY27" fmla="*/ 1709064 h 1799314"/>
                  <a:gd name="connsiteX28" fmla="*/ 681981 w 916764"/>
                  <a:gd name="connsiteY28" fmla="*/ 1690715 h 1799314"/>
                  <a:gd name="connsiteX29" fmla="*/ 687791 w 916764"/>
                  <a:gd name="connsiteY29" fmla="*/ 1684600 h 1799314"/>
                  <a:gd name="connsiteX30" fmla="*/ 706139 w 916764"/>
                  <a:gd name="connsiteY30" fmla="*/ 1663806 h 1799314"/>
                  <a:gd name="connsiteX31" fmla="*/ 711643 w 916764"/>
                  <a:gd name="connsiteY31" fmla="*/ 1656772 h 1799314"/>
                  <a:gd name="connsiteX32" fmla="*/ 726933 w 916764"/>
                  <a:gd name="connsiteY32" fmla="*/ 1635060 h 1799314"/>
                  <a:gd name="connsiteX33" fmla="*/ 729992 w 916764"/>
                  <a:gd name="connsiteY33" fmla="*/ 1629250 h 1799314"/>
                  <a:gd name="connsiteX34" fmla="*/ 740694 w 916764"/>
                  <a:gd name="connsiteY34" fmla="*/ 1609373 h 1799314"/>
                  <a:gd name="connsiteX35" fmla="*/ 744058 w 916764"/>
                  <a:gd name="connsiteY35" fmla="*/ 1602339 h 1799314"/>
                  <a:gd name="connsiteX36" fmla="*/ 753844 w 916764"/>
                  <a:gd name="connsiteY36" fmla="*/ 1578486 h 1799314"/>
                  <a:gd name="connsiteX37" fmla="*/ 756291 w 916764"/>
                  <a:gd name="connsiteY37" fmla="*/ 1571148 h 1799314"/>
                  <a:gd name="connsiteX38" fmla="*/ 763936 w 916764"/>
                  <a:gd name="connsiteY38" fmla="*/ 1546071 h 1799314"/>
                  <a:gd name="connsiteX39" fmla="*/ 763936 w 916764"/>
                  <a:gd name="connsiteY39" fmla="*/ 1541484 h 1799314"/>
                  <a:gd name="connsiteX40" fmla="*/ 768828 w 916764"/>
                  <a:gd name="connsiteY40" fmla="*/ 1516714 h 1799314"/>
                  <a:gd name="connsiteX41" fmla="*/ 768828 w 916764"/>
                  <a:gd name="connsiteY41" fmla="*/ 1512127 h 1799314"/>
                  <a:gd name="connsiteX42" fmla="*/ 772193 w 916764"/>
                  <a:gd name="connsiteY42" fmla="*/ 1484299 h 1799314"/>
                  <a:gd name="connsiteX43" fmla="*/ 772193 w 916764"/>
                  <a:gd name="connsiteY43" fmla="*/ 1480323 h 1799314"/>
                  <a:gd name="connsiteX44" fmla="*/ 749870 w 916764"/>
                  <a:gd name="connsiteY44" fmla="*/ 1239351 h 1799314"/>
                  <a:gd name="connsiteX45" fmla="*/ 736107 w 916764"/>
                  <a:gd name="connsiteY45" fmla="*/ 1158926 h 1799314"/>
                  <a:gd name="connsiteX46" fmla="*/ 696659 w 916764"/>
                  <a:gd name="connsiteY46" fmla="*/ 883703 h 1799314"/>
                  <a:gd name="connsiteX47" fmla="*/ 657821 w 916764"/>
                  <a:gd name="connsiteY47" fmla="*/ 612457 h 1799314"/>
                  <a:gd name="connsiteX48" fmla="*/ 651094 w 916764"/>
                  <a:gd name="connsiteY48" fmla="*/ 558635 h 1799314"/>
                  <a:gd name="connsiteX49" fmla="*/ 620514 w 916764"/>
                  <a:gd name="connsiteY49" fmla="*/ 359864 h 1799314"/>
                  <a:gd name="connsiteX50" fmla="*/ 611647 w 916764"/>
                  <a:gd name="connsiteY50" fmla="*/ 335400 h 1799314"/>
                  <a:gd name="connsiteX51" fmla="*/ 611647 w 916764"/>
                  <a:gd name="connsiteY51" fmla="*/ 332342 h 1799314"/>
                  <a:gd name="connsiteX52" fmla="*/ 511955 w 916764"/>
                  <a:gd name="connsiteY52" fmla="*/ 244577 h 1799314"/>
                  <a:gd name="connsiteX53" fmla="*/ 270066 w 916764"/>
                  <a:gd name="connsiteY53" fmla="*/ 288001 h 1799314"/>
                  <a:gd name="connsiteX54" fmla="*/ 202787 w 916764"/>
                  <a:gd name="connsiteY54" fmla="*/ 584629 h 1799314"/>
                  <a:gd name="connsiteX55" fmla="*/ 206763 w 916764"/>
                  <a:gd name="connsiteY55" fmla="*/ 615209 h 1799314"/>
                  <a:gd name="connsiteX56" fmla="*/ 300950 w 916764"/>
                  <a:gd name="connsiteY56" fmla="*/ 1424668 h 1799314"/>
                  <a:gd name="connsiteX57" fmla="*/ 355994 w 916764"/>
                  <a:gd name="connsiteY57" fmla="*/ 1477572 h 1799314"/>
                  <a:gd name="connsiteX58" fmla="*/ 366086 w 916764"/>
                  <a:gd name="connsiteY58" fmla="*/ 1477571 h 1799314"/>
                  <a:gd name="connsiteX59" fmla="*/ 418990 w 916764"/>
                  <a:gd name="connsiteY59" fmla="*/ 1410906 h 1799314"/>
                  <a:gd name="connsiteX60" fmla="*/ 324804 w 916764"/>
                  <a:gd name="connsiteY60" fmla="*/ 601141 h 1799314"/>
                  <a:gd name="connsiteX61" fmla="*/ 320522 w 916764"/>
                  <a:gd name="connsiteY61" fmla="*/ 566892 h 1799314"/>
                  <a:gd name="connsiteX62" fmla="*/ 340398 w 916764"/>
                  <a:gd name="connsiteY62" fmla="*/ 383410 h 1799314"/>
                  <a:gd name="connsiteX63" fmla="*/ 355382 w 916764"/>
                  <a:gd name="connsiteY63" fmla="*/ 373624 h 1799314"/>
                  <a:gd name="connsiteX64" fmla="*/ 363946 w 916764"/>
                  <a:gd name="connsiteY64" fmla="*/ 369344 h 1799314"/>
                  <a:gd name="connsiteX65" fmla="*/ 370978 w 916764"/>
                  <a:gd name="connsiteY65" fmla="*/ 365674 h 1799314"/>
                  <a:gd name="connsiteX66" fmla="*/ 465776 w 916764"/>
                  <a:gd name="connsiteY66" fmla="*/ 355888 h 1799314"/>
                  <a:gd name="connsiteX67" fmla="*/ 465778 w 916764"/>
                  <a:gd name="connsiteY67" fmla="*/ 355888 h 1799314"/>
                  <a:gd name="connsiteX68" fmla="*/ 471283 w 916764"/>
                  <a:gd name="connsiteY68" fmla="*/ 355888 h 1799314"/>
                  <a:gd name="connsiteX69" fmla="*/ 504310 w 916764"/>
                  <a:gd name="connsiteY69" fmla="*/ 388609 h 1799314"/>
                  <a:gd name="connsiteX70" fmla="*/ 532749 w 916764"/>
                  <a:gd name="connsiteY70" fmla="*/ 572091 h 1799314"/>
                  <a:gd name="connsiteX71" fmla="*/ 539476 w 916764"/>
                  <a:gd name="connsiteY71" fmla="*/ 627747 h 1799314"/>
                  <a:gd name="connsiteX72" fmla="*/ 578619 w 916764"/>
                  <a:gd name="connsiteY72" fmla="*/ 900828 h 1799314"/>
                  <a:gd name="connsiteX73" fmla="*/ 618067 w 916764"/>
                  <a:gd name="connsiteY73" fmla="*/ 1174521 h 1799314"/>
                  <a:gd name="connsiteX74" fmla="*/ 632745 w 916764"/>
                  <a:gd name="connsiteY74" fmla="*/ 1260757 h 1799314"/>
                  <a:gd name="connsiteX75" fmla="*/ 503698 w 916764"/>
                  <a:gd name="connsiteY75" fmla="*/ 1661053 h 1799314"/>
                  <a:gd name="connsiteX76" fmla="*/ 324498 w 916764"/>
                  <a:gd name="connsiteY76" fmla="*/ 1652184 h 1799314"/>
                  <a:gd name="connsiteX77" fmla="*/ 268229 w 916764"/>
                  <a:gd name="connsiteY77" fmla="*/ 1596223 h 1799314"/>
                  <a:gd name="connsiteX78" fmla="*/ 268229 w 916764"/>
                  <a:gd name="connsiteY78" fmla="*/ 1596223 h 1799314"/>
                  <a:gd name="connsiteX79" fmla="*/ 250492 w 916764"/>
                  <a:gd name="connsiteY79" fmla="*/ 1549741 h 1799314"/>
                  <a:gd name="connsiteX80" fmla="*/ 250492 w 916764"/>
                  <a:gd name="connsiteY80" fmla="*/ 1549741 h 1799314"/>
                  <a:gd name="connsiteX81" fmla="*/ 245600 w 916764"/>
                  <a:gd name="connsiteY81" fmla="*/ 1524054 h 1799314"/>
                  <a:gd name="connsiteX82" fmla="*/ 245600 w 916764"/>
                  <a:gd name="connsiteY82" fmla="*/ 1520995 h 1799314"/>
                  <a:gd name="connsiteX83" fmla="*/ 241931 w 916764"/>
                  <a:gd name="connsiteY83" fmla="*/ 1490415 h 1799314"/>
                  <a:gd name="connsiteX84" fmla="*/ 197283 w 916764"/>
                  <a:gd name="connsiteY84" fmla="*/ 1159537 h 1799314"/>
                  <a:gd name="connsiteX85" fmla="*/ 172513 w 916764"/>
                  <a:gd name="connsiteY85" fmla="*/ 998073 h 1799314"/>
                  <a:gd name="connsiteX86" fmla="*/ 118998 w 916764"/>
                  <a:gd name="connsiteY86" fmla="*/ 376378 h 1799314"/>
                  <a:gd name="connsiteX87" fmla="*/ 394220 w 916764"/>
                  <a:gd name="connsiteY87" fmla="*/ 122255 h 1799314"/>
                  <a:gd name="connsiteX88" fmla="*/ 432751 w 916764"/>
                  <a:gd name="connsiteY88" fmla="*/ 122255 h 1799314"/>
                  <a:gd name="connsiteX89" fmla="*/ 442843 w 916764"/>
                  <a:gd name="connsiteY89" fmla="*/ 122255 h 1799314"/>
                  <a:gd name="connsiteX90" fmla="*/ 470670 w 916764"/>
                  <a:gd name="connsiteY90" fmla="*/ 126537 h 1799314"/>
                  <a:gd name="connsiteX91" fmla="*/ 477093 w 916764"/>
                  <a:gd name="connsiteY91" fmla="*/ 126537 h 1799314"/>
                  <a:gd name="connsiteX92" fmla="*/ 504004 w 916764"/>
                  <a:gd name="connsiteY92" fmla="*/ 134488 h 1799314"/>
                  <a:gd name="connsiteX93" fmla="*/ 516541 w 916764"/>
                  <a:gd name="connsiteY93" fmla="*/ 139381 h 1799314"/>
                  <a:gd name="connsiteX94" fmla="*/ 528467 w 916764"/>
                  <a:gd name="connsiteY94" fmla="*/ 144885 h 1799314"/>
                  <a:gd name="connsiteX95" fmla="*/ 573726 w 916764"/>
                  <a:gd name="connsiteY95" fmla="*/ 173936 h 1799314"/>
                  <a:gd name="connsiteX96" fmla="*/ 573726 w 916764"/>
                  <a:gd name="connsiteY96" fmla="*/ 173936 h 1799314"/>
                  <a:gd name="connsiteX97" fmla="*/ 661185 w 916764"/>
                  <a:gd name="connsiteY97" fmla="*/ 352218 h 1799314"/>
                  <a:gd name="connsiteX98" fmla="*/ 795128 w 916764"/>
                  <a:gd name="connsiteY98" fmla="*/ 1342101 h 1799314"/>
                  <a:gd name="connsiteX99" fmla="*/ 839776 w 916764"/>
                  <a:gd name="connsiteY99" fmla="*/ 1391947 h 1799314"/>
                  <a:gd name="connsiteX100" fmla="*/ 844362 w 916764"/>
                  <a:gd name="connsiteY100" fmla="*/ 1391947 h 1799314"/>
                  <a:gd name="connsiteX101" fmla="*/ 850782 w 916764"/>
                  <a:gd name="connsiteY101" fmla="*/ 1391947 h 1799314"/>
                  <a:gd name="connsiteX102" fmla="*/ 862709 w 916764"/>
                  <a:gd name="connsiteY102" fmla="*/ 1391947 h 1799314"/>
                  <a:gd name="connsiteX103" fmla="*/ 916531 w 916764"/>
                  <a:gd name="connsiteY103" fmla="*/ 1325893 h 179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916764" h="1799314">
                    <a:moveTo>
                      <a:pt x="916531" y="1325893"/>
                    </a:moveTo>
                    <a:lnTo>
                      <a:pt x="781673" y="340598"/>
                    </a:lnTo>
                    <a:cubicBezTo>
                      <a:pt x="781673" y="332647"/>
                      <a:pt x="781673" y="324085"/>
                      <a:pt x="779226" y="315217"/>
                    </a:cubicBezTo>
                    <a:cubicBezTo>
                      <a:pt x="779054" y="312263"/>
                      <a:pt x="779054" y="309302"/>
                      <a:pt x="779226" y="306349"/>
                    </a:cubicBezTo>
                    <a:lnTo>
                      <a:pt x="775556" y="286777"/>
                    </a:lnTo>
                    <a:cubicBezTo>
                      <a:pt x="774561" y="283666"/>
                      <a:pt x="773744" y="280501"/>
                      <a:pt x="773109" y="277297"/>
                    </a:cubicBezTo>
                    <a:cubicBezTo>
                      <a:pt x="771275" y="270264"/>
                      <a:pt x="769134" y="263230"/>
                      <a:pt x="766993" y="255891"/>
                    </a:cubicBezTo>
                    <a:lnTo>
                      <a:pt x="763630" y="248858"/>
                    </a:lnTo>
                    <a:cubicBezTo>
                      <a:pt x="760876" y="240601"/>
                      <a:pt x="757819" y="232039"/>
                      <a:pt x="754150" y="223476"/>
                    </a:cubicBezTo>
                    <a:cubicBezTo>
                      <a:pt x="753569" y="221592"/>
                      <a:pt x="752854" y="219753"/>
                      <a:pt x="752009" y="217972"/>
                    </a:cubicBezTo>
                    <a:cubicBezTo>
                      <a:pt x="731997" y="170416"/>
                      <a:pt x="702077" y="127674"/>
                      <a:pt x="664244" y="92593"/>
                    </a:cubicBezTo>
                    <a:lnTo>
                      <a:pt x="664244" y="92593"/>
                    </a:lnTo>
                    <a:cubicBezTo>
                      <a:pt x="589740" y="27169"/>
                      <a:pt x="492228" y="-5848"/>
                      <a:pt x="393303" y="852"/>
                    </a:cubicBezTo>
                    <a:cubicBezTo>
                      <a:pt x="7075" y="9720"/>
                      <a:pt x="2181" y="283107"/>
                      <a:pt x="346" y="372707"/>
                    </a:cubicBezTo>
                    <a:cubicBezTo>
                      <a:pt x="-3323" y="580041"/>
                      <a:pt x="22671" y="785540"/>
                      <a:pt x="55086" y="1014892"/>
                    </a:cubicBezTo>
                    <a:cubicBezTo>
                      <a:pt x="62731" y="1069020"/>
                      <a:pt x="71293" y="1123758"/>
                      <a:pt x="80162" y="1178191"/>
                    </a:cubicBezTo>
                    <a:cubicBezTo>
                      <a:pt x="96981" y="1284304"/>
                      <a:pt x="114412" y="1394088"/>
                      <a:pt x="123891" y="1501119"/>
                    </a:cubicBezTo>
                    <a:cubicBezTo>
                      <a:pt x="130618" y="1578486"/>
                      <a:pt x="146214" y="1665639"/>
                      <a:pt x="235202" y="1735362"/>
                    </a:cubicBezTo>
                    <a:lnTo>
                      <a:pt x="237343" y="1736892"/>
                    </a:lnTo>
                    <a:cubicBezTo>
                      <a:pt x="244684" y="1742702"/>
                      <a:pt x="252329" y="1748206"/>
                      <a:pt x="260890" y="1753711"/>
                    </a:cubicBezTo>
                    <a:cubicBezTo>
                      <a:pt x="343215" y="1803970"/>
                      <a:pt x="444185" y="1813231"/>
                      <a:pt x="534278" y="1778787"/>
                    </a:cubicBezTo>
                    <a:lnTo>
                      <a:pt x="548956" y="1773282"/>
                    </a:lnTo>
                    <a:cubicBezTo>
                      <a:pt x="562105" y="1768389"/>
                      <a:pt x="574338" y="1762579"/>
                      <a:pt x="586265" y="1756769"/>
                    </a:cubicBezTo>
                    <a:lnTo>
                      <a:pt x="593297" y="1753405"/>
                    </a:lnTo>
                    <a:cubicBezTo>
                      <a:pt x="604306" y="1747900"/>
                      <a:pt x="614398" y="1742090"/>
                      <a:pt x="623878" y="1735974"/>
                    </a:cubicBezTo>
                    <a:lnTo>
                      <a:pt x="630910" y="1731388"/>
                    </a:lnTo>
                    <a:cubicBezTo>
                      <a:pt x="640121" y="1725564"/>
                      <a:pt x="649004" y="1719235"/>
                      <a:pt x="657515" y="1712428"/>
                    </a:cubicBezTo>
                    <a:lnTo>
                      <a:pt x="661491" y="1709064"/>
                    </a:lnTo>
                    <a:cubicBezTo>
                      <a:pt x="668832" y="1703253"/>
                      <a:pt x="675558" y="1696832"/>
                      <a:pt x="681981" y="1690715"/>
                    </a:cubicBezTo>
                    <a:lnTo>
                      <a:pt x="687791" y="1684600"/>
                    </a:lnTo>
                    <a:cubicBezTo>
                      <a:pt x="694395" y="1678115"/>
                      <a:pt x="700526" y="1671165"/>
                      <a:pt x="706139" y="1663806"/>
                    </a:cubicBezTo>
                    <a:cubicBezTo>
                      <a:pt x="708143" y="1661598"/>
                      <a:pt x="709982" y="1659248"/>
                      <a:pt x="711643" y="1656772"/>
                    </a:cubicBezTo>
                    <a:cubicBezTo>
                      <a:pt x="717115" y="1649806"/>
                      <a:pt x="722218" y="1642559"/>
                      <a:pt x="726933" y="1635060"/>
                    </a:cubicBezTo>
                    <a:lnTo>
                      <a:pt x="729992" y="1629250"/>
                    </a:lnTo>
                    <a:cubicBezTo>
                      <a:pt x="733975" y="1622856"/>
                      <a:pt x="737549" y="1616217"/>
                      <a:pt x="740694" y="1609373"/>
                    </a:cubicBezTo>
                    <a:cubicBezTo>
                      <a:pt x="741939" y="1607089"/>
                      <a:pt x="743063" y="1604742"/>
                      <a:pt x="744058" y="1602339"/>
                    </a:cubicBezTo>
                    <a:cubicBezTo>
                      <a:pt x="747727" y="1594388"/>
                      <a:pt x="751092" y="1586437"/>
                      <a:pt x="753844" y="1578486"/>
                    </a:cubicBezTo>
                    <a:cubicBezTo>
                      <a:pt x="754796" y="1576088"/>
                      <a:pt x="755613" y="1573637"/>
                      <a:pt x="756291" y="1571148"/>
                    </a:cubicBezTo>
                    <a:cubicBezTo>
                      <a:pt x="759042" y="1562890"/>
                      <a:pt x="761795" y="1554328"/>
                      <a:pt x="763936" y="1546071"/>
                    </a:cubicBezTo>
                    <a:lnTo>
                      <a:pt x="763936" y="1541484"/>
                    </a:lnTo>
                    <a:cubicBezTo>
                      <a:pt x="765770" y="1533227"/>
                      <a:pt x="767299" y="1524971"/>
                      <a:pt x="768828" y="1516714"/>
                    </a:cubicBezTo>
                    <a:lnTo>
                      <a:pt x="768828" y="1512127"/>
                    </a:lnTo>
                    <a:cubicBezTo>
                      <a:pt x="768828" y="1502953"/>
                      <a:pt x="771275" y="1493473"/>
                      <a:pt x="772193" y="1484299"/>
                    </a:cubicBezTo>
                    <a:cubicBezTo>
                      <a:pt x="772030" y="1482978"/>
                      <a:pt x="772030" y="1481644"/>
                      <a:pt x="772193" y="1480323"/>
                    </a:cubicBezTo>
                    <a:cubicBezTo>
                      <a:pt x="775269" y="1399370"/>
                      <a:pt x="767764" y="1318361"/>
                      <a:pt x="749870" y="1239351"/>
                    </a:cubicBezTo>
                    <a:cubicBezTo>
                      <a:pt x="744670" y="1211218"/>
                      <a:pt x="739776" y="1184001"/>
                      <a:pt x="736107" y="1158926"/>
                    </a:cubicBezTo>
                    <a:cubicBezTo>
                      <a:pt x="724182" y="1067185"/>
                      <a:pt x="710420" y="975444"/>
                      <a:pt x="696659" y="883703"/>
                    </a:cubicBezTo>
                    <a:cubicBezTo>
                      <a:pt x="682897" y="791963"/>
                      <a:pt x="669748" y="702362"/>
                      <a:pt x="657821" y="612457"/>
                    </a:cubicBezTo>
                    <a:cubicBezTo>
                      <a:pt x="655680" y="596861"/>
                      <a:pt x="653541" y="578512"/>
                      <a:pt x="651094" y="558635"/>
                    </a:cubicBezTo>
                    <a:cubicBezTo>
                      <a:pt x="645094" y="491801"/>
                      <a:pt x="634880" y="425412"/>
                      <a:pt x="620514" y="359864"/>
                    </a:cubicBezTo>
                    <a:cubicBezTo>
                      <a:pt x="618340" y="351447"/>
                      <a:pt x="615370" y="343255"/>
                      <a:pt x="611647" y="335400"/>
                    </a:cubicBezTo>
                    <a:cubicBezTo>
                      <a:pt x="611596" y="334381"/>
                      <a:pt x="611596" y="333361"/>
                      <a:pt x="611647" y="332342"/>
                    </a:cubicBezTo>
                    <a:cubicBezTo>
                      <a:pt x="591834" y="290671"/>
                      <a:pt x="555800" y="258948"/>
                      <a:pt x="511955" y="244577"/>
                    </a:cubicBezTo>
                    <a:cubicBezTo>
                      <a:pt x="429026" y="219447"/>
                      <a:pt x="339075" y="235594"/>
                      <a:pt x="270066" y="288001"/>
                    </a:cubicBezTo>
                    <a:cubicBezTo>
                      <a:pt x="171903" y="361087"/>
                      <a:pt x="190556" y="495640"/>
                      <a:pt x="202787" y="584629"/>
                    </a:cubicBezTo>
                    <a:cubicBezTo>
                      <a:pt x="204318" y="595637"/>
                      <a:pt x="205846" y="606341"/>
                      <a:pt x="206763" y="615209"/>
                    </a:cubicBezTo>
                    <a:lnTo>
                      <a:pt x="300950" y="1424668"/>
                    </a:lnTo>
                    <a:cubicBezTo>
                      <a:pt x="304689" y="1452995"/>
                      <a:pt x="327542" y="1474960"/>
                      <a:pt x="355994" y="1477572"/>
                    </a:cubicBezTo>
                    <a:lnTo>
                      <a:pt x="366086" y="1477571"/>
                    </a:lnTo>
                    <a:cubicBezTo>
                      <a:pt x="398826" y="1473274"/>
                      <a:pt x="422243" y="1443766"/>
                      <a:pt x="418990" y="1410906"/>
                    </a:cubicBezTo>
                    <a:lnTo>
                      <a:pt x="324804" y="601141"/>
                    </a:lnTo>
                    <a:cubicBezTo>
                      <a:pt x="324804" y="590439"/>
                      <a:pt x="322051" y="578819"/>
                      <a:pt x="320522" y="566892"/>
                    </a:cubicBezTo>
                    <a:cubicBezTo>
                      <a:pt x="311653" y="502368"/>
                      <a:pt x="299422" y="413991"/>
                      <a:pt x="340398" y="383410"/>
                    </a:cubicBezTo>
                    <a:cubicBezTo>
                      <a:pt x="345203" y="379867"/>
                      <a:pt x="350207" y="376600"/>
                      <a:pt x="355382" y="373624"/>
                    </a:cubicBezTo>
                    <a:lnTo>
                      <a:pt x="363946" y="369344"/>
                    </a:lnTo>
                    <a:lnTo>
                      <a:pt x="370978" y="365674"/>
                    </a:lnTo>
                    <a:cubicBezTo>
                      <a:pt x="400597" y="351914"/>
                      <a:pt x="433972" y="348468"/>
                      <a:pt x="465776" y="355888"/>
                    </a:cubicBezTo>
                    <a:lnTo>
                      <a:pt x="465778" y="355888"/>
                    </a:lnTo>
                    <a:lnTo>
                      <a:pt x="471283" y="355888"/>
                    </a:lnTo>
                    <a:cubicBezTo>
                      <a:pt x="487515" y="359814"/>
                      <a:pt x="500233" y="372414"/>
                      <a:pt x="504310" y="388609"/>
                    </a:cubicBezTo>
                    <a:cubicBezTo>
                      <a:pt x="517455" y="449145"/>
                      <a:pt x="526954" y="510416"/>
                      <a:pt x="532749" y="572091"/>
                    </a:cubicBezTo>
                    <a:cubicBezTo>
                      <a:pt x="535196" y="592579"/>
                      <a:pt x="537335" y="611539"/>
                      <a:pt x="539476" y="627747"/>
                    </a:cubicBezTo>
                    <a:cubicBezTo>
                      <a:pt x="551709" y="719488"/>
                      <a:pt x="565164" y="809393"/>
                      <a:pt x="578619" y="900828"/>
                    </a:cubicBezTo>
                    <a:cubicBezTo>
                      <a:pt x="592075" y="992263"/>
                      <a:pt x="605836" y="1084310"/>
                      <a:pt x="618067" y="1174521"/>
                    </a:cubicBezTo>
                    <a:cubicBezTo>
                      <a:pt x="621737" y="1201432"/>
                      <a:pt x="627241" y="1230483"/>
                      <a:pt x="632745" y="1260757"/>
                    </a:cubicBezTo>
                    <a:cubicBezTo>
                      <a:pt x="669136" y="1458000"/>
                      <a:pt x="679840" y="1592247"/>
                      <a:pt x="503698" y="1661053"/>
                    </a:cubicBezTo>
                    <a:cubicBezTo>
                      <a:pt x="445999" y="1687008"/>
                      <a:pt x="379351" y="1683710"/>
                      <a:pt x="324498" y="1652184"/>
                    </a:cubicBezTo>
                    <a:cubicBezTo>
                      <a:pt x="301370" y="1638512"/>
                      <a:pt x="282028" y="1619274"/>
                      <a:pt x="268229" y="1596223"/>
                    </a:cubicBezTo>
                    <a:lnTo>
                      <a:pt x="268229" y="1596223"/>
                    </a:lnTo>
                    <a:cubicBezTo>
                      <a:pt x="260133" y="1581653"/>
                      <a:pt x="254160" y="1566001"/>
                      <a:pt x="250492" y="1549741"/>
                    </a:cubicBezTo>
                    <a:lnTo>
                      <a:pt x="250492" y="1549741"/>
                    </a:lnTo>
                    <a:cubicBezTo>
                      <a:pt x="248658" y="1541790"/>
                      <a:pt x="247129" y="1533227"/>
                      <a:pt x="245600" y="1524054"/>
                    </a:cubicBezTo>
                    <a:cubicBezTo>
                      <a:pt x="245600" y="1524054"/>
                      <a:pt x="245600" y="1522219"/>
                      <a:pt x="245600" y="1520995"/>
                    </a:cubicBezTo>
                    <a:cubicBezTo>
                      <a:pt x="244072" y="1511516"/>
                      <a:pt x="242847" y="1501119"/>
                      <a:pt x="241931" y="1490415"/>
                    </a:cubicBezTo>
                    <a:cubicBezTo>
                      <a:pt x="232145" y="1379409"/>
                      <a:pt x="214408" y="1267485"/>
                      <a:pt x="197283" y="1159537"/>
                    </a:cubicBezTo>
                    <a:cubicBezTo>
                      <a:pt x="188721" y="1105410"/>
                      <a:pt x="180158" y="1051589"/>
                      <a:pt x="172513" y="998073"/>
                    </a:cubicBezTo>
                    <a:cubicBezTo>
                      <a:pt x="141933" y="775143"/>
                      <a:pt x="115328" y="574537"/>
                      <a:pt x="118998" y="376378"/>
                    </a:cubicBezTo>
                    <a:cubicBezTo>
                      <a:pt x="121445" y="250998"/>
                      <a:pt x="144380" y="128065"/>
                      <a:pt x="394220" y="122255"/>
                    </a:cubicBezTo>
                    <a:cubicBezTo>
                      <a:pt x="407981" y="122255"/>
                      <a:pt x="420520" y="122255"/>
                      <a:pt x="432751" y="122255"/>
                    </a:cubicBezTo>
                    <a:lnTo>
                      <a:pt x="442843" y="122255"/>
                    </a:lnTo>
                    <a:cubicBezTo>
                      <a:pt x="452323" y="122255"/>
                      <a:pt x="461803" y="124702"/>
                      <a:pt x="470670" y="126537"/>
                    </a:cubicBezTo>
                    <a:lnTo>
                      <a:pt x="477093" y="126537"/>
                    </a:lnTo>
                    <a:cubicBezTo>
                      <a:pt x="486573" y="128677"/>
                      <a:pt x="495440" y="131736"/>
                      <a:pt x="504004" y="134488"/>
                    </a:cubicBezTo>
                    <a:lnTo>
                      <a:pt x="516541" y="139381"/>
                    </a:lnTo>
                    <a:lnTo>
                      <a:pt x="528467" y="144885"/>
                    </a:lnTo>
                    <a:cubicBezTo>
                      <a:pt x="544743" y="152578"/>
                      <a:pt x="559955" y="162342"/>
                      <a:pt x="573726" y="173936"/>
                    </a:cubicBezTo>
                    <a:lnTo>
                      <a:pt x="573726" y="173936"/>
                    </a:lnTo>
                    <a:cubicBezTo>
                      <a:pt x="624466" y="220097"/>
                      <a:pt x="655736" y="283839"/>
                      <a:pt x="661185" y="352218"/>
                    </a:cubicBezTo>
                    <a:lnTo>
                      <a:pt x="795128" y="1342101"/>
                    </a:lnTo>
                    <a:cubicBezTo>
                      <a:pt x="798796" y="1366107"/>
                      <a:pt x="816316" y="1385668"/>
                      <a:pt x="839776" y="1391947"/>
                    </a:cubicBezTo>
                    <a:lnTo>
                      <a:pt x="844362" y="1391947"/>
                    </a:lnTo>
                    <a:lnTo>
                      <a:pt x="850782" y="1391947"/>
                    </a:lnTo>
                    <a:cubicBezTo>
                      <a:pt x="854745" y="1392404"/>
                      <a:pt x="858747" y="1392404"/>
                      <a:pt x="862709" y="1391947"/>
                    </a:cubicBezTo>
                    <a:cubicBezTo>
                      <a:pt x="895557" y="1388103"/>
                      <a:pt x="919399" y="1358842"/>
                      <a:pt x="916531" y="1325893"/>
                    </a:cubicBezTo>
                    <a:close/>
                  </a:path>
                </a:pathLst>
              </a:custGeom>
              <a:solidFill>
                <a:srgbClr val="65BFFF">
                  <a:alpha val="20000"/>
                </a:srgbClr>
              </a:solidFill>
              <a:ln w="30569"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id="{EDED13AD-F8B9-48D0-9614-9A327EABE169}"/>
                  </a:ext>
                </a:extLst>
              </p:cNvPr>
              <p:cNvSpPr/>
              <p:nvPr/>
            </p:nvSpPr>
            <p:spPr>
              <a:xfrm>
                <a:off x="20149741" y="9421396"/>
                <a:ext cx="918259" cy="1797825"/>
              </a:xfrm>
              <a:custGeom>
                <a:avLst/>
                <a:gdLst>
                  <a:gd name="connsiteX0" fmla="*/ 534273 w 918259"/>
                  <a:gd name="connsiteY0" fmla="*/ 1776856 h 1797825"/>
                  <a:gd name="connsiteX1" fmla="*/ 548953 w 918259"/>
                  <a:gd name="connsiteY1" fmla="*/ 1771352 h 1797825"/>
                  <a:gd name="connsiteX2" fmla="*/ 752616 w 918259"/>
                  <a:gd name="connsiteY2" fmla="*/ 1237421 h 1797825"/>
                  <a:gd name="connsiteX3" fmla="*/ 738855 w 918259"/>
                  <a:gd name="connsiteY3" fmla="*/ 1156995 h 1797825"/>
                  <a:gd name="connsiteX4" fmla="*/ 699407 w 918259"/>
                  <a:gd name="connsiteY4" fmla="*/ 881773 h 1797825"/>
                  <a:gd name="connsiteX5" fmla="*/ 660263 w 918259"/>
                  <a:gd name="connsiteY5" fmla="*/ 610526 h 1797825"/>
                  <a:gd name="connsiteX6" fmla="*/ 653536 w 918259"/>
                  <a:gd name="connsiteY6" fmla="*/ 556705 h 1797825"/>
                  <a:gd name="connsiteX7" fmla="*/ 622956 w 918259"/>
                  <a:gd name="connsiteY7" fmla="*/ 357933 h 1797825"/>
                  <a:gd name="connsiteX8" fmla="*/ 513172 w 918259"/>
                  <a:gd name="connsiteY8" fmla="*/ 242646 h 1797825"/>
                  <a:gd name="connsiteX9" fmla="*/ 271588 w 918259"/>
                  <a:gd name="connsiteY9" fmla="*/ 286071 h 1797825"/>
                  <a:gd name="connsiteX10" fmla="*/ 204007 w 918259"/>
                  <a:gd name="connsiteY10" fmla="*/ 582698 h 1797825"/>
                  <a:gd name="connsiteX11" fmla="*/ 207982 w 918259"/>
                  <a:gd name="connsiteY11" fmla="*/ 613279 h 1797825"/>
                  <a:gd name="connsiteX12" fmla="*/ 302170 w 918259"/>
                  <a:gd name="connsiteY12" fmla="*/ 1422737 h 1797825"/>
                  <a:gd name="connsiteX13" fmla="*/ 358382 w 918259"/>
                  <a:gd name="connsiteY13" fmla="*/ 1488474 h 1797825"/>
                  <a:gd name="connsiteX14" fmla="*/ 424119 w 918259"/>
                  <a:gd name="connsiteY14" fmla="*/ 1432261 h 1797825"/>
                  <a:gd name="connsiteX15" fmla="*/ 421433 w 918259"/>
                  <a:gd name="connsiteY15" fmla="*/ 1408976 h 1797825"/>
                  <a:gd name="connsiteX16" fmla="*/ 326328 w 918259"/>
                  <a:gd name="connsiteY16" fmla="*/ 600129 h 1797825"/>
                  <a:gd name="connsiteX17" fmla="*/ 321740 w 918259"/>
                  <a:gd name="connsiteY17" fmla="*/ 565879 h 1797825"/>
                  <a:gd name="connsiteX18" fmla="*/ 341924 w 918259"/>
                  <a:gd name="connsiteY18" fmla="*/ 382397 h 1797825"/>
                  <a:gd name="connsiteX19" fmla="*/ 472502 w 918259"/>
                  <a:gd name="connsiteY19" fmla="*/ 355793 h 1797825"/>
                  <a:gd name="connsiteX20" fmla="*/ 505835 w 918259"/>
                  <a:gd name="connsiteY20" fmla="*/ 388514 h 1797825"/>
                  <a:gd name="connsiteX21" fmla="*/ 533969 w 918259"/>
                  <a:gd name="connsiteY21" fmla="*/ 571995 h 1797825"/>
                  <a:gd name="connsiteX22" fmla="*/ 540695 w 918259"/>
                  <a:gd name="connsiteY22" fmla="*/ 627651 h 1797825"/>
                  <a:gd name="connsiteX23" fmla="*/ 580143 w 918259"/>
                  <a:gd name="connsiteY23" fmla="*/ 900733 h 1797825"/>
                  <a:gd name="connsiteX24" fmla="*/ 619287 w 918259"/>
                  <a:gd name="connsiteY24" fmla="*/ 1174426 h 1797825"/>
                  <a:gd name="connsiteX25" fmla="*/ 633965 w 918259"/>
                  <a:gd name="connsiteY25" fmla="*/ 1260662 h 1797825"/>
                  <a:gd name="connsiteX26" fmla="*/ 504917 w 918259"/>
                  <a:gd name="connsiteY26" fmla="*/ 1660958 h 1797825"/>
                  <a:gd name="connsiteX27" fmla="*/ 325717 w 918259"/>
                  <a:gd name="connsiteY27" fmla="*/ 1652089 h 1797825"/>
                  <a:gd name="connsiteX28" fmla="*/ 243150 w 918259"/>
                  <a:gd name="connsiteY28" fmla="*/ 1490013 h 1797825"/>
                  <a:gd name="connsiteX29" fmla="*/ 198502 w 918259"/>
                  <a:gd name="connsiteY29" fmla="*/ 1159136 h 1797825"/>
                  <a:gd name="connsiteX30" fmla="*/ 173732 w 918259"/>
                  <a:gd name="connsiteY30" fmla="*/ 997672 h 1797825"/>
                  <a:gd name="connsiteX31" fmla="*/ 120217 w 918259"/>
                  <a:gd name="connsiteY31" fmla="*/ 375976 h 1797825"/>
                  <a:gd name="connsiteX32" fmla="*/ 395439 w 918259"/>
                  <a:gd name="connsiteY32" fmla="*/ 121854 h 1797825"/>
                  <a:gd name="connsiteX33" fmla="*/ 661592 w 918259"/>
                  <a:gd name="connsiteY33" fmla="*/ 342902 h 1797825"/>
                  <a:gd name="connsiteX34" fmla="*/ 662406 w 918259"/>
                  <a:gd name="connsiteY34" fmla="*/ 354875 h 1797825"/>
                  <a:gd name="connsiteX35" fmla="*/ 796040 w 918259"/>
                  <a:gd name="connsiteY35" fmla="*/ 1344757 h 1797825"/>
                  <a:gd name="connsiteX36" fmla="*/ 853596 w 918259"/>
                  <a:gd name="connsiteY36" fmla="*/ 1409321 h 1797825"/>
                  <a:gd name="connsiteX37" fmla="*/ 918159 w 918259"/>
                  <a:gd name="connsiteY37" fmla="*/ 1351765 h 1797825"/>
                  <a:gd name="connsiteX38" fmla="*/ 914995 w 918259"/>
                  <a:gd name="connsiteY38" fmla="*/ 1328550 h 1797825"/>
                  <a:gd name="connsiteX39" fmla="*/ 782584 w 918259"/>
                  <a:gd name="connsiteY39" fmla="*/ 341726 h 1797825"/>
                  <a:gd name="connsiteX40" fmla="*/ 393604 w 918259"/>
                  <a:gd name="connsiteY40" fmla="*/ 144 h 1797825"/>
                  <a:gd name="connsiteX41" fmla="*/ 343 w 918259"/>
                  <a:gd name="connsiteY41" fmla="*/ 372000 h 1797825"/>
                  <a:gd name="connsiteX42" fmla="*/ 55081 w 918259"/>
                  <a:gd name="connsiteY42" fmla="*/ 1014185 h 1797825"/>
                  <a:gd name="connsiteX43" fmla="*/ 80157 w 918259"/>
                  <a:gd name="connsiteY43" fmla="*/ 1177483 h 1797825"/>
                  <a:gd name="connsiteX44" fmla="*/ 123887 w 918259"/>
                  <a:gd name="connsiteY44" fmla="*/ 1500411 h 1797825"/>
                  <a:gd name="connsiteX45" fmla="*/ 260885 w 918259"/>
                  <a:gd name="connsiteY45" fmla="*/ 1753004 h 1797825"/>
                  <a:gd name="connsiteX46" fmla="*/ 534273 w 918259"/>
                  <a:gd name="connsiteY46" fmla="*/ 1776856 h 179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18259" h="1797825">
                    <a:moveTo>
                      <a:pt x="534273" y="1776856"/>
                    </a:moveTo>
                    <a:lnTo>
                      <a:pt x="548953" y="1771352"/>
                    </a:lnTo>
                    <a:cubicBezTo>
                      <a:pt x="830901" y="1661569"/>
                      <a:pt x="783809" y="1406224"/>
                      <a:pt x="752616" y="1237421"/>
                    </a:cubicBezTo>
                    <a:cubicBezTo>
                      <a:pt x="747112" y="1209287"/>
                      <a:pt x="742218" y="1182071"/>
                      <a:pt x="738855" y="1156995"/>
                    </a:cubicBezTo>
                    <a:cubicBezTo>
                      <a:pt x="726624" y="1065254"/>
                      <a:pt x="712862" y="973514"/>
                      <a:pt x="699407" y="881773"/>
                    </a:cubicBezTo>
                    <a:cubicBezTo>
                      <a:pt x="685951" y="790032"/>
                      <a:pt x="672496" y="700432"/>
                      <a:pt x="660263" y="610526"/>
                    </a:cubicBezTo>
                    <a:cubicBezTo>
                      <a:pt x="658122" y="594930"/>
                      <a:pt x="655983" y="576582"/>
                      <a:pt x="653536" y="556705"/>
                    </a:cubicBezTo>
                    <a:cubicBezTo>
                      <a:pt x="647536" y="489870"/>
                      <a:pt x="637322" y="423481"/>
                      <a:pt x="622956" y="357933"/>
                    </a:cubicBezTo>
                    <a:cubicBezTo>
                      <a:pt x="608472" y="303266"/>
                      <a:pt x="567067" y="259785"/>
                      <a:pt x="513172" y="242646"/>
                    </a:cubicBezTo>
                    <a:cubicBezTo>
                      <a:pt x="430344" y="217466"/>
                      <a:pt x="340462" y="233622"/>
                      <a:pt x="271588" y="286071"/>
                    </a:cubicBezTo>
                    <a:cubicBezTo>
                      <a:pt x="173120" y="359157"/>
                      <a:pt x="191774" y="493710"/>
                      <a:pt x="204007" y="582698"/>
                    </a:cubicBezTo>
                    <a:cubicBezTo>
                      <a:pt x="204007" y="593707"/>
                      <a:pt x="207064" y="604410"/>
                      <a:pt x="207982" y="613279"/>
                    </a:cubicBezTo>
                    <a:lnTo>
                      <a:pt x="302170" y="1422737"/>
                    </a:lnTo>
                    <a:cubicBezTo>
                      <a:pt x="299540" y="1456413"/>
                      <a:pt x="324707" y="1485845"/>
                      <a:pt x="358382" y="1488474"/>
                    </a:cubicBezTo>
                    <a:cubicBezTo>
                      <a:pt x="392057" y="1491104"/>
                      <a:pt x="421489" y="1465937"/>
                      <a:pt x="424119" y="1432261"/>
                    </a:cubicBezTo>
                    <a:cubicBezTo>
                      <a:pt x="424733" y="1424399"/>
                      <a:pt x="423821" y="1416492"/>
                      <a:pt x="421433" y="1408976"/>
                    </a:cubicBezTo>
                    <a:lnTo>
                      <a:pt x="326328" y="600129"/>
                    </a:lnTo>
                    <a:cubicBezTo>
                      <a:pt x="326328" y="589426"/>
                      <a:pt x="323575" y="577805"/>
                      <a:pt x="321740" y="565879"/>
                    </a:cubicBezTo>
                    <a:cubicBezTo>
                      <a:pt x="312872" y="501355"/>
                      <a:pt x="300639" y="412977"/>
                      <a:pt x="341924" y="382397"/>
                    </a:cubicBezTo>
                    <a:cubicBezTo>
                      <a:pt x="379093" y="354031"/>
                      <a:pt x="427197" y="344229"/>
                      <a:pt x="472502" y="355793"/>
                    </a:cubicBezTo>
                    <a:cubicBezTo>
                      <a:pt x="488716" y="359861"/>
                      <a:pt x="501466" y="372377"/>
                      <a:pt x="505835" y="388514"/>
                    </a:cubicBezTo>
                    <a:cubicBezTo>
                      <a:pt x="518869" y="449057"/>
                      <a:pt x="528263" y="510328"/>
                      <a:pt x="533969" y="571995"/>
                    </a:cubicBezTo>
                    <a:cubicBezTo>
                      <a:pt x="536414" y="592484"/>
                      <a:pt x="538554" y="611444"/>
                      <a:pt x="540695" y="627651"/>
                    </a:cubicBezTo>
                    <a:cubicBezTo>
                      <a:pt x="552926" y="719392"/>
                      <a:pt x="566688" y="809298"/>
                      <a:pt x="580143" y="900733"/>
                    </a:cubicBezTo>
                    <a:cubicBezTo>
                      <a:pt x="593599" y="992167"/>
                      <a:pt x="607054" y="1084214"/>
                      <a:pt x="619287" y="1174426"/>
                    </a:cubicBezTo>
                    <a:cubicBezTo>
                      <a:pt x="622956" y="1201336"/>
                      <a:pt x="628460" y="1230387"/>
                      <a:pt x="633965" y="1260662"/>
                    </a:cubicBezTo>
                    <a:cubicBezTo>
                      <a:pt x="670355" y="1457904"/>
                      <a:pt x="681058" y="1592152"/>
                      <a:pt x="504917" y="1660958"/>
                    </a:cubicBezTo>
                    <a:cubicBezTo>
                      <a:pt x="447219" y="1686913"/>
                      <a:pt x="380571" y="1683615"/>
                      <a:pt x="325717" y="1652089"/>
                    </a:cubicBezTo>
                    <a:cubicBezTo>
                      <a:pt x="264555" y="1612640"/>
                      <a:pt x="250489" y="1570134"/>
                      <a:pt x="243150" y="1490013"/>
                    </a:cubicBezTo>
                    <a:cubicBezTo>
                      <a:pt x="233364" y="1379008"/>
                      <a:pt x="215627" y="1267084"/>
                      <a:pt x="198502" y="1159136"/>
                    </a:cubicBezTo>
                    <a:cubicBezTo>
                      <a:pt x="189939" y="1105008"/>
                      <a:pt x="181378" y="1051188"/>
                      <a:pt x="173732" y="997672"/>
                    </a:cubicBezTo>
                    <a:cubicBezTo>
                      <a:pt x="143152" y="774742"/>
                      <a:pt x="116548" y="574136"/>
                      <a:pt x="120217" y="375976"/>
                    </a:cubicBezTo>
                    <a:cubicBezTo>
                      <a:pt x="122664" y="250596"/>
                      <a:pt x="145599" y="127664"/>
                      <a:pt x="395439" y="121854"/>
                    </a:cubicBezTo>
                    <a:cubicBezTo>
                      <a:pt x="529976" y="109399"/>
                      <a:pt x="649137" y="208365"/>
                      <a:pt x="661592" y="342902"/>
                    </a:cubicBezTo>
                    <a:cubicBezTo>
                      <a:pt x="661962" y="346886"/>
                      <a:pt x="662232" y="350878"/>
                      <a:pt x="662406" y="354875"/>
                    </a:cubicBezTo>
                    <a:lnTo>
                      <a:pt x="796040" y="1344757"/>
                    </a:lnTo>
                    <a:cubicBezTo>
                      <a:pt x="794104" y="1378480"/>
                      <a:pt x="819872" y="1407386"/>
                      <a:pt x="853596" y="1409321"/>
                    </a:cubicBezTo>
                    <a:cubicBezTo>
                      <a:pt x="887319" y="1411256"/>
                      <a:pt x="916225" y="1385487"/>
                      <a:pt x="918159" y="1351765"/>
                    </a:cubicBezTo>
                    <a:cubicBezTo>
                      <a:pt x="918611" y="1343895"/>
                      <a:pt x="917537" y="1336012"/>
                      <a:pt x="914995" y="1328550"/>
                    </a:cubicBezTo>
                    <a:lnTo>
                      <a:pt x="782584" y="341726"/>
                    </a:lnTo>
                    <a:cubicBezTo>
                      <a:pt x="776163" y="223687"/>
                      <a:pt x="685645" y="-6583"/>
                      <a:pt x="393604" y="144"/>
                    </a:cubicBezTo>
                    <a:cubicBezTo>
                      <a:pt x="7070" y="9013"/>
                      <a:pt x="2178" y="282400"/>
                      <a:pt x="343" y="372000"/>
                    </a:cubicBezTo>
                    <a:cubicBezTo>
                      <a:pt x="-3328" y="579334"/>
                      <a:pt x="22972" y="784833"/>
                      <a:pt x="55081" y="1014185"/>
                    </a:cubicBezTo>
                    <a:cubicBezTo>
                      <a:pt x="62726" y="1068313"/>
                      <a:pt x="71594" y="1123051"/>
                      <a:pt x="80157" y="1177483"/>
                    </a:cubicBezTo>
                    <a:cubicBezTo>
                      <a:pt x="96976" y="1283597"/>
                      <a:pt x="114407" y="1393381"/>
                      <a:pt x="123887" y="1500411"/>
                    </a:cubicBezTo>
                    <a:cubicBezTo>
                      <a:pt x="131225" y="1584812"/>
                      <a:pt x="148656" y="1680835"/>
                      <a:pt x="260885" y="1753004"/>
                    </a:cubicBezTo>
                    <a:cubicBezTo>
                      <a:pt x="343419" y="1802814"/>
                      <a:pt x="444359" y="1811620"/>
                      <a:pt x="534273" y="1776856"/>
                    </a:cubicBezTo>
                    <a:close/>
                  </a:path>
                </a:pathLst>
              </a:custGeom>
              <a:solidFill>
                <a:srgbClr val="F7DB00"/>
              </a:solidFill>
              <a:ln w="30569"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id="{ACC68A0F-8723-4403-B259-A8FE5D0E0D3D}"/>
                  </a:ext>
                </a:extLst>
              </p:cNvPr>
              <p:cNvSpPr/>
              <p:nvPr/>
            </p:nvSpPr>
            <p:spPr>
              <a:xfrm>
                <a:off x="20230474" y="9495740"/>
                <a:ext cx="837192" cy="1723007"/>
              </a:xfrm>
              <a:custGeom>
                <a:avLst/>
                <a:gdLst>
                  <a:gd name="connsiteX0" fmla="*/ 123273 w 837192"/>
                  <a:gd name="connsiteY0" fmla="*/ 1368270 h 1723007"/>
                  <a:gd name="connsiteX1" fmla="*/ 78625 w 837192"/>
                  <a:gd name="connsiteY1" fmla="*/ 1037392 h 1723007"/>
                  <a:gd name="connsiteX2" fmla="*/ 53855 w 837192"/>
                  <a:gd name="connsiteY2" fmla="*/ 875928 h 1723007"/>
                  <a:gd name="connsiteX3" fmla="*/ 340 w 837192"/>
                  <a:gd name="connsiteY3" fmla="*/ 254232 h 1723007"/>
                  <a:gd name="connsiteX4" fmla="*/ 275562 w 837192"/>
                  <a:gd name="connsiteY4" fmla="*/ 111 h 1723007"/>
                  <a:gd name="connsiteX5" fmla="*/ 496046 w 837192"/>
                  <a:gd name="connsiteY5" fmla="*/ 100414 h 1723007"/>
                  <a:gd name="connsiteX6" fmla="*/ 316846 w 837192"/>
                  <a:gd name="connsiteY6" fmla="*/ 45370 h 1723007"/>
                  <a:gd name="connsiteX7" fmla="*/ 41624 w 837192"/>
                  <a:gd name="connsiteY7" fmla="*/ 299491 h 1723007"/>
                  <a:gd name="connsiteX8" fmla="*/ 95140 w 837192"/>
                  <a:gd name="connsiteY8" fmla="*/ 921187 h 1723007"/>
                  <a:gd name="connsiteX9" fmla="*/ 119909 w 837192"/>
                  <a:gd name="connsiteY9" fmla="*/ 1082651 h 1723007"/>
                  <a:gd name="connsiteX10" fmla="*/ 164555 w 837192"/>
                  <a:gd name="connsiteY10" fmla="*/ 1413529 h 1723007"/>
                  <a:gd name="connsiteX11" fmla="*/ 191160 w 837192"/>
                  <a:gd name="connsiteY11" fmla="*/ 1519949 h 1723007"/>
                  <a:gd name="connsiteX12" fmla="*/ 123273 w 837192"/>
                  <a:gd name="connsiteY12" fmla="*/ 1368270 h 1723007"/>
                  <a:gd name="connsiteX13" fmla="*/ 388097 w 837192"/>
                  <a:gd name="connsiteY13" fmla="*/ 279920 h 1723007"/>
                  <a:gd name="connsiteX14" fmla="*/ 385652 w 837192"/>
                  <a:gd name="connsiteY14" fmla="*/ 268605 h 1723007"/>
                  <a:gd name="connsiteX15" fmla="*/ 352625 w 837192"/>
                  <a:gd name="connsiteY15" fmla="*/ 235579 h 1723007"/>
                  <a:gd name="connsiteX16" fmla="*/ 221740 w 837192"/>
                  <a:gd name="connsiteY16" fmla="*/ 262184 h 1723007"/>
                  <a:gd name="connsiteX17" fmla="*/ 201864 w 837192"/>
                  <a:gd name="connsiteY17" fmla="*/ 445664 h 1723007"/>
                  <a:gd name="connsiteX18" fmla="*/ 206450 w 837192"/>
                  <a:gd name="connsiteY18" fmla="*/ 479915 h 1723007"/>
                  <a:gd name="connsiteX19" fmla="*/ 300332 w 837192"/>
                  <a:gd name="connsiteY19" fmla="*/ 1289679 h 1723007"/>
                  <a:gd name="connsiteX20" fmla="*/ 247735 w 837192"/>
                  <a:gd name="connsiteY20" fmla="*/ 1356343 h 1723007"/>
                  <a:gd name="connsiteX21" fmla="*/ 223881 w 837192"/>
                  <a:gd name="connsiteY21" fmla="*/ 1354509 h 1723007"/>
                  <a:gd name="connsiteX22" fmla="*/ 295322 w 837192"/>
                  <a:gd name="connsiteY22" fmla="*/ 1399318 h 1723007"/>
                  <a:gd name="connsiteX23" fmla="*/ 341308 w 837192"/>
                  <a:gd name="connsiteY23" fmla="*/ 1334937 h 1723007"/>
                  <a:gd name="connsiteX24" fmla="*/ 245594 w 837192"/>
                  <a:gd name="connsiteY24" fmla="*/ 525785 h 1723007"/>
                  <a:gd name="connsiteX25" fmla="*/ 241006 w 837192"/>
                  <a:gd name="connsiteY25" fmla="*/ 491534 h 1723007"/>
                  <a:gd name="connsiteX26" fmla="*/ 261190 w 837192"/>
                  <a:gd name="connsiteY26" fmla="*/ 308053 h 1723007"/>
                  <a:gd name="connsiteX27" fmla="*/ 386568 w 837192"/>
                  <a:gd name="connsiteY27" fmla="*/ 280531 h 1723007"/>
                  <a:gd name="connsiteX28" fmla="*/ 719281 w 837192"/>
                  <a:gd name="connsiteY28" fmla="*/ 1272248 h 1723007"/>
                  <a:gd name="connsiteX29" fmla="*/ 790205 w 837192"/>
                  <a:gd name="connsiteY29" fmla="*/ 1317874 h 1723007"/>
                  <a:gd name="connsiteX30" fmla="*/ 836710 w 837192"/>
                  <a:gd name="connsiteY30" fmla="*/ 1252065 h 1723007"/>
                  <a:gd name="connsiteX31" fmla="*/ 701850 w 837192"/>
                  <a:gd name="connsiteY31" fmla="*/ 267382 h 1723007"/>
                  <a:gd name="connsiteX32" fmla="*/ 583505 w 837192"/>
                  <a:gd name="connsiteY32" fmla="*/ 17847 h 1723007"/>
                  <a:gd name="connsiteX33" fmla="*/ 661178 w 837192"/>
                  <a:gd name="connsiteY33" fmla="*/ 222123 h 1723007"/>
                  <a:gd name="connsiteX34" fmla="*/ 794203 w 837192"/>
                  <a:gd name="connsiteY34" fmla="*/ 1207418 h 1723007"/>
                  <a:gd name="connsiteX35" fmla="*/ 742829 w 837192"/>
                  <a:gd name="connsiteY35" fmla="*/ 1275306 h 1723007"/>
                  <a:gd name="connsiteX36" fmla="*/ 717753 w 837192"/>
                  <a:gd name="connsiteY36" fmla="*/ 1272860 h 1723007"/>
                  <a:gd name="connsiteX37" fmla="*/ 101256 w 837192"/>
                  <a:gd name="connsiteY37" fmla="*/ 1603738 h 1723007"/>
                  <a:gd name="connsiteX38" fmla="*/ 180153 w 837192"/>
                  <a:gd name="connsiteY38" fmla="*/ 1677437 h 1723007"/>
                  <a:gd name="connsiteX39" fmla="*/ 453541 w 837192"/>
                  <a:gd name="connsiteY39" fmla="*/ 1702513 h 1723007"/>
                  <a:gd name="connsiteX40" fmla="*/ 468219 w 837192"/>
                  <a:gd name="connsiteY40" fmla="*/ 1697008 h 1723007"/>
                  <a:gd name="connsiteX41" fmla="*/ 686560 w 837192"/>
                  <a:gd name="connsiteY41" fmla="*/ 1249925 h 1723007"/>
                  <a:gd name="connsiteX42" fmla="*/ 675246 w 837192"/>
                  <a:gd name="connsiteY42" fmla="*/ 1223626 h 1723007"/>
                  <a:gd name="connsiteX43" fmla="*/ 624483 w 837192"/>
                  <a:gd name="connsiteY43" fmla="*/ 848406 h 1723007"/>
                  <a:gd name="connsiteX44" fmla="*/ 618673 w 837192"/>
                  <a:gd name="connsiteY44" fmla="*/ 806511 h 1723007"/>
                  <a:gd name="connsiteX45" fmla="*/ 579529 w 837192"/>
                  <a:gd name="connsiteY45" fmla="*/ 535265 h 1723007"/>
                  <a:gd name="connsiteX46" fmla="*/ 572803 w 837192"/>
                  <a:gd name="connsiteY46" fmla="*/ 481443 h 1723007"/>
                  <a:gd name="connsiteX47" fmla="*/ 542222 w 837192"/>
                  <a:gd name="connsiteY47" fmla="*/ 282672 h 1723007"/>
                  <a:gd name="connsiteX48" fmla="*/ 483509 w 837192"/>
                  <a:gd name="connsiteY48" fmla="*/ 195824 h 1723007"/>
                  <a:gd name="connsiteX49" fmla="*/ 501246 w 837192"/>
                  <a:gd name="connsiteY49" fmla="*/ 237413 h 1723007"/>
                  <a:gd name="connsiteX50" fmla="*/ 531826 w 837192"/>
                  <a:gd name="connsiteY50" fmla="*/ 436184 h 1723007"/>
                  <a:gd name="connsiteX51" fmla="*/ 538247 w 837192"/>
                  <a:gd name="connsiteY51" fmla="*/ 490006 h 1723007"/>
                  <a:gd name="connsiteX52" fmla="*/ 577084 w 837192"/>
                  <a:gd name="connsiteY52" fmla="*/ 761558 h 1723007"/>
                  <a:gd name="connsiteX53" fmla="*/ 616532 w 837192"/>
                  <a:gd name="connsiteY53" fmla="*/ 1036781 h 1723007"/>
                  <a:gd name="connsiteX54" fmla="*/ 630294 w 837192"/>
                  <a:gd name="connsiteY54" fmla="*/ 1117207 h 1723007"/>
                  <a:gd name="connsiteX55" fmla="*/ 426934 w 837192"/>
                  <a:gd name="connsiteY55" fmla="*/ 1651443 h 1723007"/>
                  <a:gd name="connsiteX56" fmla="*/ 412256 w 837192"/>
                  <a:gd name="connsiteY56" fmla="*/ 1656642 h 1723007"/>
                  <a:gd name="connsiteX57" fmla="*/ 139175 w 837192"/>
                  <a:gd name="connsiteY57" fmla="*/ 1631872 h 1723007"/>
                  <a:gd name="connsiteX58" fmla="*/ 101256 w 837192"/>
                  <a:gd name="connsiteY58" fmla="*/ 1603737 h 1723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37192" h="1723007">
                    <a:moveTo>
                      <a:pt x="123273" y="1368270"/>
                    </a:moveTo>
                    <a:cubicBezTo>
                      <a:pt x="113487" y="1257264"/>
                      <a:pt x="95750" y="1145646"/>
                      <a:pt x="78625" y="1037392"/>
                    </a:cubicBezTo>
                    <a:cubicBezTo>
                      <a:pt x="70064" y="983571"/>
                      <a:pt x="61500" y="929750"/>
                      <a:pt x="53855" y="875928"/>
                    </a:cubicBezTo>
                    <a:cubicBezTo>
                      <a:pt x="23275" y="652998"/>
                      <a:pt x="-3330" y="452698"/>
                      <a:pt x="340" y="254232"/>
                    </a:cubicBezTo>
                    <a:cubicBezTo>
                      <a:pt x="2787" y="128853"/>
                      <a:pt x="25722" y="6226"/>
                      <a:pt x="275562" y="111"/>
                    </a:cubicBezTo>
                    <a:cubicBezTo>
                      <a:pt x="393907" y="-2641"/>
                      <a:pt x="459043" y="46286"/>
                      <a:pt x="496046" y="100414"/>
                    </a:cubicBezTo>
                    <a:cubicBezTo>
                      <a:pt x="445467" y="59982"/>
                      <a:pt x="381402" y="40303"/>
                      <a:pt x="316846" y="45370"/>
                    </a:cubicBezTo>
                    <a:cubicBezTo>
                      <a:pt x="66394" y="51179"/>
                      <a:pt x="43459" y="174112"/>
                      <a:pt x="41624" y="299491"/>
                    </a:cubicBezTo>
                    <a:cubicBezTo>
                      <a:pt x="37955" y="497651"/>
                      <a:pt x="63947" y="697034"/>
                      <a:pt x="95140" y="921187"/>
                    </a:cubicBezTo>
                    <a:cubicBezTo>
                      <a:pt x="102785" y="974703"/>
                      <a:pt x="111346" y="1028524"/>
                      <a:pt x="119909" y="1082651"/>
                    </a:cubicBezTo>
                    <a:cubicBezTo>
                      <a:pt x="137034" y="1190599"/>
                      <a:pt x="154771" y="1302523"/>
                      <a:pt x="164555" y="1413529"/>
                    </a:cubicBezTo>
                    <a:cubicBezTo>
                      <a:pt x="165696" y="1450498"/>
                      <a:pt x="174769" y="1486792"/>
                      <a:pt x="191160" y="1519949"/>
                    </a:cubicBezTo>
                    <a:cubicBezTo>
                      <a:pt x="140704" y="1483557"/>
                      <a:pt x="128165" y="1441969"/>
                      <a:pt x="123273" y="1368270"/>
                    </a:cubicBezTo>
                    <a:close/>
                    <a:moveTo>
                      <a:pt x="388097" y="279920"/>
                    </a:moveTo>
                    <a:cubicBezTo>
                      <a:pt x="388097" y="276250"/>
                      <a:pt x="386568" y="271663"/>
                      <a:pt x="385652" y="268605"/>
                    </a:cubicBezTo>
                    <a:cubicBezTo>
                      <a:pt x="381491" y="252396"/>
                      <a:pt x="368835" y="239738"/>
                      <a:pt x="352625" y="235579"/>
                    </a:cubicBezTo>
                    <a:cubicBezTo>
                      <a:pt x="307225" y="223916"/>
                      <a:pt x="258984" y="233723"/>
                      <a:pt x="221740" y="262184"/>
                    </a:cubicBezTo>
                    <a:cubicBezTo>
                      <a:pt x="180764" y="292763"/>
                      <a:pt x="192997" y="381140"/>
                      <a:pt x="201864" y="445664"/>
                    </a:cubicBezTo>
                    <a:cubicBezTo>
                      <a:pt x="203699" y="457897"/>
                      <a:pt x="205228" y="469212"/>
                      <a:pt x="206450" y="479915"/>
                    </a:cubicBezTo>
                    <a:lnTo>
                      <a:pt x="300332" y="1289679"/>
                    </a:lnTo>
                    <a:cubicBezTo>
                      <a:pt x="303596" y="1322434"/>
                      <a:pt x="280349" y="1351898"/>
                      <a:pt x="247735" y="1356343"/>
                    </a:cubicBezTo>
                    <a:cubicBezTo>
                      <a:pt x="239741" y="1357308"/>
                      <a:pt x="231634" y="1356684"/>
                      <a:pt x="223881" y="1354509"/>
                    </a:cubicBezTo>
                    <a:cubicBezTo>
                      <a:pt x="231235" y="1386611"/>
                      <a:pt x="263221" y="1406673"/>
                      <a:pt x="295322" y="1399318"/>
                    </a:cubicBezTo>
                    <a:cubicBezTo>
                      <a:pt x="324730" y="1392581"/>
                      <a:pt x="344474" y="1364940"/>
                      <a:pt x="341308" y="1334937"/>
                    </a:cubicBezTo>
                    <a:lnTo>
                      <a:pt x="245594" y="525785"/>
                    </a:lnTo>
                    <a:cubicBezTo>
                      <a:pt x="245594" y="515082"/>
                      <a:pt x="242841" y="503461"/>
                      <a:pt x="241006" y="491534"/>
                    </a:cubicBezTo>
                    <a:cubicBezTo>
                      <a:pt x="232138" y="427011"/>
                      <a:pt x="219906" y="338633"/>
                      <a:pt x="261190" y="308053"/>
                    </a:cubicBezTo>
                    <a:cubicBezTo>
                      <a:pt x="296922" y="280930"/>
                      <a:pt x="342762" y="270868"/>
                      <a:pt x="386568" y="280531"/>
                    </a:cubicBezTo>
                    <a:close/>
                    <a:moveTo>
                      <a:pt x="719281" y="1272248"/>
                    </a:moveTo>
                    <a:cubicBezTo>
                      <a:pt x="726268" y="1304432"/>
                      <a:pt x="758020" y="1324859"/>
                      <a:pt x="790205" y="1317874"/>
                    </a:cubicBezTo>
                    <a:cubicBezTo>
                      <a:pt x="820425" y="1311314"/>
                      <a:pt x="840617" y="1282741"/>
                      <a:pt x="836710" y="1252065"/>
                    </a:cubicBezTo>
                    <a:lnTo>
                      <a:pt x="701850" y="267382"/>
                    </a:lnTo>
                    <a:cubicBezTo>
                      <a:pt x="694879" y="172362"/>
                      <a:pt x="652673" y="83370"/>
                      <a:pt x="583505" y="17847"/>
                    </a:cubicBezTo>
                    <a:cubicBezTo>
                      <a:pt x="628220" y="77208"/>
                      <a:pt x="655157" y="148049"/>
                      <a:pt x="661178" y="222123"/>
                    </a:cubicBezTo>
                    <a:lnTo>
                      <a:pt x="794203" y="1207418"/>
                    </a:lnTo>
                    <a:cubicBezTo>
                      <a:pt x="798224" y="1240209"/>
                      <a:pt x="775479" y="1270266"/>
                      <a:pt x="742829" y="1275306"/>
                    </a:cubicBezTo>
                    <a:cubicBezTo>
                      <a:pt x="734390" y="1276239"/>
                      <a:pt x="725851" y="1275407"/>
                      <a:pt x="717753" y="1272860"/>
                    </a:cubicBezTo>
                    <a:close/>
                    <a:moveTo>
                      <a:pt x="101256" y="1603738"/>
                    </a:moveTo>
                    <a:cubicBezTo>
                      <a:pt x="122597" y="1633127"/>
                      <a:pt x="149381" y="1658146"/>
                      <a:pt x="180153" y="1677437"/>
                    </a:cubicBezTo>
                    <a:cubicBezTo>
                      <a:pt x="262493" y="1727651"/>
                      <a:pt x="363441" y="1736910"/>
                      <a:pt x="453541" y="1702513"/>
                    </a:cubicBezTo>
                    <a:lnTo>
                      <a:pt x="468219" y="1697008"/>
                    </a:lnTo>
                    <a:cubicBezTo>
                      <a:pt x="705216" y="1605267"/>
                      <a:pt x="709495" y="1410165"/>
                      <a:pt x="686560" y="1249925"/>
                    </a:cubicBezTo>
                    <a:cubicBezTo>
                      <a:pt x="680483" y="1242340"/>
                      <a:pt x="676573" y="1233253"/>
                      <a:pt x="675246" y="1223626"/>
                    </a:cubicBezTo>
                    <a:lnTo>
                      <a:pt x="624483" y="848406"/>
                    </a:lnTo>
                    <a:cubicBezTo>
                      <a:pt x="622649" y="834340"/>
                      <a:pt x="620508" y="820578"/>
                      <a:pt x="618673" y="806511"/>
                    </a:cubicBezTo>
                    <a:cubicBezTo>
                      <a:pt x="604912" y="714771"/>
                      <a:pt x="591762" y="625171"/>
                      <a:pt x="579529" y="535265"/>
                    </a:cubicBezTo>
                    <a:cubicBezTo>
                      <a:pt x="577389" y="519669"/>
                      <a:pt x="575250" y="501320"/>
                      <a:pt x="572803" y="481443"/>
                    </a:cubicBezTo>
                    <a:cubicBezTo>
                      <a:pt x="566802" y="414609"/>
                      <a:pt x="556589" y="348219"/>
                      <a:pt x="542222" y="282672"/>
                    </a:cubicBezTo>
                    <a:cubicBezTo>
                      <a:pt x="532985" y="247939"/>
                      <a:pt x="512299" y="217338"/>
                      <a:pt x="483509" y="195824"/>
                    </a:cubicBezTo>
                    <a:cubicBezTo>
                      <a:pt x="491331" y="208792"/>
                      <a:pt x="497302" y="222791"/>
                      <a:pt x="501246" y="237413"/>
                    </a:cubicBezTo>
                    <a:cubicBezTo>
                      <a:pt x="515468" y="302987"/>
                      <a:pt x="525680" y="369368"/>
                      <a:pt x="531826" y="436184"/>
                    </a:cubicBezTo>
                    <a:cubicBezTo>
                      <a:pt x="533965" y="456062"/>
                      <a:pt x="536106" y="474410"/>
                      <a:pt x="538247" y="490006"/>
                    </a:cubicBezTo>
                    <a:cubicBezTo>
                      <a:pt x="550174" y="580218"/>
                      <a:pt x="563933" y="670735"/>
                      <a:pt x="577084" y="761558"/>
                    </a:cubicBezTo>
                    <a:cubicBezTo>
                      <a:pt x="590234" y="852382"/>
                      <a:pt x="604605" y="945040"/>
                      <a:pt x="616532" y="1036781"/>
                    </a:cubicBezTo>
                    <a:cubicBezTo>
                      <a:pt x="620202" y="1061857"/>
                      <a:pt x="625094" y="1089073"/>
                      <a:pt x="630294" y="1117207"/>
                    </a:cubicBezTo>
                    <a:cubicBezTo>
                      <a:pt x="660874" y="1286315"/>
                      <a:pt x="708579" y="1541354"/>
                      <a:pt x="426934" y="1651443"/>
                    </a:cubicBezTo>
                    <a:lnTo>
                      <a:pt x="412256" y="1656642"/>
                    </a:lnTo>
                    <a:cubicBezTo>
                      <a:pt x="322287" y="1690983"/>
                      <a:pt x="221498" y="1681841"/>
                      <a:pt x="139175" y="1631872"/>
                    </a:cubicBezTo>
                    <a:cubicBezTo>
                      <a:pt x="125807" y="1623516"/>
                      <a:pt x="113129" y="1614109"/>
                      <a:pt x="101256" y="1603737"/>
                    </a:cubicBezTo>
                    <a:close/>
                  </a:path>
                </a:pathLst>
              </a:custGeom>
              <a:solidFill>
                <a:srgbClr val="F7DB00">
                  <a:alpha val="50000"/>
                </a:srgbClr>
              </a:solidFill>
              <a:ln w="30569"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id="{FA73B616-22B1-4E26-B1E5-CFEFD8346C93}"/>
                  </a:ext>
                </a:extLst>
              </p:cNvPr>
              <p:cNvSpPr/>
              <p:nvPr/>
            </p:nvSpPr>
            <p:spPr>
              <a:xfrm>
                <a:off x="20684296" y="9476400"/>
                <a:ext cx="156144" cy="169011"/>
              </a:xfrm>
              <a:custGeom>
                <a:avLst/>
                <a:gdLst>
                  <a:gd name="connsiteX0" fmla="*/ 139470 w 156144"/>
                  <a:gd name="connsiteY0" fmla="*/ 91314 h 169011"/>
                  <a:gd name="connsiteX1" fmla="*/ 144364 w 156144"/>
                  <a:gd name="connsiteY1" fmla="*/ 164401 h 169011"/>
                  <a:gd name="connsiteX2" fmla="*/ 76781 w 156144"/>
                  <a:gd name="connsiteY2" fmla="*/ 136879 h 169011"/>
                  <a:gd name="connsiteX3" fmla="*/ 71582 w 156144"/>
                  <a:gd name="connsiteY3" fmla="*/ 64098 h 169011"/>
                  <a:gd name="connsiteX4" fmla="*/ 139470 w 156144"/>
                  <a:gd name="connsiteY4" fmla="*/ 91314 h 169011"/>
                  <a:gd name="connsiteX5" fmla="*/ 1859 w 156144"/>
                  <a:gd name="connsiteY5" fmla="*/ 9359 h 169011"/>
                  <a:gd name="connsiteX6" fmla="*/ 22959 w 156144"/>
                  <a:gd name="connsiteY6" fmla="*/ 46973 h 169011"/>
                  <a:gd name="connsiteX7" fmla="*/ 66382 w 156144"/>
                  <a:gd name="connsiteY7" fmla="*/ 44221 h 169011"/>
                  <a:gd name="connsiteX8" fmla="*/ 44978 w 156144"/>
                  <a:gd name="connsiteY8" fmla="*/ 6607 h 169011"/>
                  <a:gd name="connsiteX9" fmla="*/ 1859 w 156144"/>
                  <a:gd name="connsiteY9" fmla="*/ 9359 h 16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44" h="169011">
                    <a:moveTo>
                      <a:pt x="139470" y="91314"/>
                    </a:moveTo>
                    <a:cubicBezTo>
                      <a:pt x="159654" y="119142"/>
                      <a:pt x="161793" y="152474"/>
                      <a:pt x="144364" y="164401"/>
                    </a:cubicBezTo>
                    <a:cubicBezTo>
                      <a:pt x="126933" y="176328"/>
                      <a:pt x="96963" y="164401"/>
                      <a:pt x="76781" y="136879"/>
                    </a:cubicBezTo>
                    <a:cubicBezTo>
                      <a:pt x="56597" y="109357"/>
                      <a:pt x="54458" y="75718"/>
                      <a:pt x="71582" y="64098"/>
                    </a:cubicBezTo>
                    <a:cubicBezTo>
                      <a:pt x="88707" y="52477"/>
                      <a:pt x="119288" y="63792"/>
                      <a:pt x="139470" y="91314"/>
                    </a:cubicBezTo>
                    <a:close/>
                    <a:moveTo>
                      <a:pt x="1859" y="9359"/>
                    </a:moveTo>
                    <a:cubicBezTo>
                      <a:pt x="-4258" y="20673"/>
                      <a:pt x="5222" y="37493"/>
                      <a:pt x="22959" y="46973"/>
                    </a:cubicBezTo>
                    <a:cubicBezTo>
                      <a:pt x="40696" y="56453"/>
                      <a:pt x="60268" y="55535"/>
                      <a:pt x="66382" y="44221"/>
                    </a:cubicBezTo>
                    <a:cubicBezTo>
                      <a:pt x="72499" y="32906"/>
                      <a:pt x="62713" y="16393"/>
                      <a:pt x="44978" y="6607"/>
                    </a:cubicBezTo>
                    <a:cubicBezTo>
                      <a:pt x="27241" y="-3179"/>
                      <a:pt x="7669" y="-1956"/>
                      <a:pt x="1859" y="9359"/>
                    </a:cubicBezTo>
                    <a:close/>
                  </a:path>
                </a:pathLst>
              </a:custGeom>
              <a:solidFill>
                <a:srgbClr val="F7DB00"/>
              </a:solidFill>
              <a:ln w="30569"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id="{DF679119-2493-4514-94F3-50EA7846DD17}"/>
                  </a:ext>
                </a:extLst>
              </p:cNvPr>
              <p:cNvSpPr/>
              <p:nvPr/>
            </p:nvSpPr>
            <p:spPr>
              <a:xfrm>
                <a:off x="20293535" y="10955764"/>
                <a:ext cx="160907" cy="164299"/>
              </a:xfrm>
              <a:custGeom>
                <a:avLst/>
                <a:gdLst>
                  <a:gd name="connsiteX0" fmla="*/ 18623 w 160907"/>
                  <a:gd name="connsiteY0" fmla="*/ 77660 h 164299"/>
                  <a:gd name="connsiteX1" fmla="*/ 10672 w 160907"/>
                  <a:gd name="connsiteY1" fmla="*/ 4879 h 164299"/>
                  <a:gd name="connsiteX2" fmla="*/ 79478 w 160907"/>
                  <a:gd name="connsiteY2" fmla="*/ 29649 h 164299"/>
                  <a:gd name="connsiteX3" fmla="*/ 87123 w 160907"/>
                  <a:gd name="connsiteY3" fmla="*/ 102124 h 164299"/>
                  <a:gd name="connsiteX4" fmla="*/ 18623 w 160907"/>
                  <a:gd name="connsiteY4" fmla="*/ 77660 h 164299"/>
                  <a:gd name="connsiteX5" fmla="*/ 159292 w 160907"/>
                  <a:gd name="connsiteY5" fmla="*/ 154416 h 164299"/>
                  <a:gd name="connsiteX6" fmla="*/ 136662 w 160907"/>
                  <a:gd name="connsiteY6" fmla="*/ 117414 h 164299"/>
                  <a:gd name="connsiteX7" fmla="*/ 93545 w 160907"/>
                  <a:gd name="connsiteY7" fmla="*/ 121696 h 164299"/>
                  <a:gd name="connsiteX8" fmla="*/ 116174 w 160907"/>
                  <a:gd name="connsiteY8" fmla="*/ 158698 h 164299"/>
                  <a:gd name="connsiteX9" fmla="*/ 159292 w 160907"/>
                  <a:gd name="connsiteY9" fmla="*/ 154416 h 16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907" h="164299">
                    <a:moveTo>
                      <a:pt x="18623" y="77660"/>
                    </a:moveTo>
                    <a:cubicBezTo>
                      <a:pt x="-2783" y="50750"/>
                      <a:pt x="-6147" y="16500"/>
                      <a:pt x="10672" y="4879"/>
                    </a:cubicBezTo>
                    <a:cubicBezTo>
                      <a:pt x="27491" y="-6741"/>
                      <a:pt x="58071" y="2739"/>
                      <a:pt x="79478" y="29649"/>
                    </a:cubicBezTo>
                    <a:cubicBezTo>
                      <a:pt x="100884" y="56560"/>
                      <a:pt x="103941" y="88975"/>
                      <a:pt x="87123" y="102124"/>
                    </a:cubicBezTo>
                    <a:cubicBezTo>
                      <a:pt x="70304" y="115274"/>
                      <a:pt x="39724" y="104265"/>
                      <a:pt x="18623" y="77660"/>
                    </a:cubicBezTo>
                    <a:close/>
                    <a:moveTo>
                      <a:pt x="159292" y="154416"/>
                    </a:moveTo>
                    <a:cubicBezTo>
                      <a:pt x="165102" y="143102"/>
                      <a:pt x="154706" y="126283"/>
                      <a:pt x="136662" y="117414"/>
                    </a:cubicBezTo>
                    <a:cubicBezTo>
                      <a:pt x="118619" y="108546"/>
                      <a:pt x="99049" y="110381"/>
                      <a:pt x="93545" y="121696"/>
                    </a:cubicBezTo>
                    <a:cubicBezTo>
                      <a:pt x="88039" y="133011"/>
                      <a:pt x="97825" y="149829"/>
                      <a:pt x="116174" y="158698"/>
                    </a:cubicBezTo>
                    <a:cubicBezTo>
                      <a:pt x="134522" y="167566"/>
                      <a:pt x="153787" y="165732"/>
                      <a:pt x="159292" y="154416"/>
                    </a:cubicBezTo>
                    <a:close/>
                  </a:path>
                </a:pathLst>
              </a:custGeom>
              <a:solidFill>
                <a:srgbClr val="F7DB00"/>
              </a:solidFill>
              <a:ln w="30569" cap="flat">
                <a:noFill/>
                <a:prstDash val="solid"/>
                <a:miter/>
              </a:ln>
            </p:spPr>
            <p:txBody>
              <a:bodyPr rtlCol="0" anchor="ctr"/>
              <a:lstStyle/>
              <a:p>
                <a:endParaRPr lang="en-US"/>
              </a:p>
            </p:txBody>
          </p:sp>
        </p:grpSp>
        <p:grpSp>
          <p:nvGrpSpPr>
            <p:cNvPr id="553" name="Graphic 2">
              <a:extLst>
                <a:ext uri="{FF2B5EF4-FFF2-40B4-BE49-F238E27FC236}">
                  <a16:creationId xmlns:a16="http://schemas.microsoft.com/office/drawing/2014/main" id="{00A188F7-7FE4-4172-A9D8-FCFCC88D8850}"/>
                </a:ext>
              </a:extLst>
            </p:cNvPr>
            <p:cNvGrpSpPr/>
            <p:nvPr/>
          </p:nvGrpSpPr>
          <p:grpSpPr>
            <a:xfrm>
              <a:off x="7335616" y="350943"/>
              <a:ext cx="17100772" cy="13147674"/>
              <a:chOff x="6583773" y="805865"/>
              <a:chExt cx="14997771" cy="11513151"/>
            </a:xfrm>
            <a:solidFill>
              <a:srgbClr val="65BFFF"/>
            </a:solidFill>
          </p:grpSpPr>
          <p:sp>
            <p:nvSpPr>
              <p:cNvPr id="554" name="Freeform: Shape 553">
                <a:extLst>
                  <a:ext uri="{FF2B5EF4-FFF2-40B4-BE49-F238E27FC236}">
                    <a16:creationId xmlns:a16="http://schemas.microsoft.com/office/drawing/2014/main" id="{578AD8AD-B7E3-4C63-A126-88F33470C2C0}"/>
                  </a:ext>
                </a:extLst>
              </p:cNvPr>
              <p:cNvSpPr/>
              <p:nvPr/>
            </p:nvSpPr>
            <p:spPr>
              <a:xfrm>
                <a:off x="18123837" y="4267242"/>
                <a:ext cx="358401" cy="358400"/>
              </a:xfrm>
              <a:custGeom>
                <a:avLst/>
                <a:gdLst>
                  <a:gd name="connsiteX0" fmla="*/ 179200 w 358401"/>
                  <a:gd name="connsiteY0" fmla="*/ 358400 h 358400"/>
                  <a:gd name="connsiteX1" fmla="*/ 115898 w 358401"/>
                  <a:gd name="connsiteY1" fmla="*/ 242502 h 358400"/>
                  <a:gd name="connsiteX2" fmla="*/ 0 w 358401"/>
                  <a:gd name="connsiteY2" fmla="*/ 179200 h 358400"/>
                  <a:gd name="connsiteX3" fmla="*/ 115898 w 358401"/>
                  <a:gd name="connsiteY3" fmla="*/ 115899 h 358400"/>
                  <a:gd name="connsiteX4" fmla="*/ 179200 w 358401"/>
                  <a:gd name="connsiteY4" fmla="*/ 0 h 358400"/>
                  <a:gd name="connsiteX5" fmla="*/ 242807 w 358401"/>
                  <a:gd name="connsiteY5" fmla="*/ 115899 h 358400"/>
                  <a:gd name="connsiteX6" fmla="*/ 358401 w 358401"/>
                  <a:gd name="connsiteY6" fmla="*/ 179200 h 358400"/>
                  <a:gd name="connsiteX7" fmla="*/ 242807 w 358401"/>
                  <a:gd name="connsiteY7" fmla="*/ 242502 h 358400"/>
                  <a:gd name="connsiteX8" fmla="*/ 179200 w 358401"/>
                  <a:gd name="connsiteY8" fmla="*/ 358400 h 35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401" h="358400">
                    <a:moveTo>
                      <a:pt x="179200" y="358400"/>
                    </a:moveTo>
                    <a:cubicBezTo>
                      <a:pt x="162291" y="317621"/>
                      <a:pt x="141070" y="278767"/>
                      <a:pt x="115898" y="242502"/>
                    </a:cubicBezTo>
                    <a:cubicBezTo>
                      <a:pt x="79670" y="217268"/>
                      <a:pt x="40810" y="196043"/>
                      <a:pt x="0" y="179200"/>
                    </a:cubicBezTo>
                    <a:cubicBezTo>
                      <a:pt x="40810" y="162358"/>
                      <a:pt x="79672" y="141133"/>
                      <a:pt x="115898" y="115899"/>
                    </a:cubicBezTo>
                    <a:cubicBezTo>
                      <a:pt x="141133" y="79671"/>
                      <a:pt x="162357" y="40810"/>
                      <a:pt x="179200" y="0"/>
                    </a:cubicBezTo>
                    <a:cubicBezTo>
                      <a:pt x="196052" y="40866"/>
                      <a:pt x="217384" y="79737"/>
                      <a:pt x="242807" y="115899"/>
                    </a:cubicBezTo>
                    <a:cubicBezTo>
                      <a:pt x="278936" y="141115"/>
                      <a:pt x="317694" y="162340"/>
                      <a:pt x="358401" y="179200"/>
                    </a:cubicBezTo>
                    <a:cubicBezTo>
                      <a:pt x="317696" y="196060"/>
                      <a:pt x="278938" y="217285"/>
                      <a:pt x="242807" y="242502"/>
                    </a:cubicBezTo>
                    <a:cubicBezTo>
                      <a:pt x="217446" y="278702"/>
                      <a:pt x="196117" y="317566"/>
                      <a:pt x="179200" y="358400"/>
                    </a:cubicBezTo>
                    <a:close/>
                  </a:path>
                </a:pathLst>
              </a:custGeom>
              <a:solidFill>
                <a:srgbClr val="65BFFF"/>
              </a:solidFill>
              <a:ln w="30569"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id="{46454471-1EE1-4C0D-8E2E-0A1F6D87E562}"/>
                  </a:ext>
                </a:extLst>
              </p:cNvPr>
              <p:cNvSpPr/>
              <p:nvPr/>
            </p:nvSpPr>
            <p:spPr>
              <a:xfrm>
                <a:off x="21122535" y="3271244"/>
                <a:ext cx="297238" cy="297239"/>
              </a:xfrm>
              <a:custGeom>
                <a:avLst/>
                <a:gdLst>
                  <a:gd name="connsiteX0" fmla="*/ 148620 w 297238"/>
                  <a:gd name="connsiteY0" fmla="*/ 297240 h 297239"/>
                  <a:gd name="connsiteX1" fmla="*/ 96022 w 297238"/>
                  <a:gd name="connsiteY1" fmla="*/ 201218 h 297239"/>
                  <a:gd name="connsiteX2" fmla="*/ 0 w 297238"/>
                  <a:gd name="connsiteY2" fmla="*/ 148620 h 297239"/>
                  <a:gd name="connsiteX3" fmla="*/ 96022 w 297238"/>
                  <a:gd name="connsiteY3" fmla="*/ 96022 h 297239"/>
                  <a:gd name="connsiteX4" fmla="*/ 148620 w 297238"/>
                  <a:gd name="connsiteY4" fmla="*/ 0 h 297239"/>
                  <a:gd name="connsiteX5" fmla="*/ 201217 w 297238"/>
                  <a:gd name="connsiteY5" fmla="*/ 96022 h 297239"/>
                  <a:gd name="connsiteX6" fmla="*/ 297239 w 297238"/>
                  <a:gd name="connsiteY6" fmla="*/ 148620 h 297239"/>
                  <a:gd name="connsiteX7" fmla="*/ 201217 w 297238"/>
                  <a:gd name="connsiteY7" fmla="*/ 201218 h 297239"/>
                  <a:gd name="connsiteX8" fmla="*/ 148620 w 297238"/>
                  <a:gd name="connsiteY8" fmla="*/ 297240 h 29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38" h="297239">
                    <a:moveTo>
                      <a:pt x="148620" y="297240"/>
                    </a:moveTo>
                    <a:cubicBezTo>
                      <a:pt x="134735" y="263366"/>
                      <a:pt x="117091" y="231157"/>
                      <a:pt x="96022" y="201218"/>
                    </a:cubicBezTo>
                    <a:cubicBezTo>
                      <a:pt x="66004" y="180275"/>
                      <a:pt x="33811" y="162639"/>
                      <a:pt x="0" y="148620"/>
                    </a:cubicBezTo>
                    <a:cubicBezTo>
                      <a:pt x="33875" y="134735"/>
                      <a:pt x="66082" y="117092"/>
                      <a:pt x="96022" y="96022"/>
                    </a:cubicBezTo>
                    <a:cubicBezTo>
                      <a:pt x="117093" y="66083"/>
                      <a:pt x="134735" y="33874"/>
                      <a:pt x="148620" y="0"/>
                    </a:cubicBezTo>
                    <a:cubicBezTo>
                      <a:pt x="162639" y="33810"/>
                      <a:pt x="180275" y="66004"/>
                      <a:pt x="201217" y="96022"/>
                    </a:cubicBezTo>
                    <a:cubicBezTo>
                      <a:pt x="231155" y="117092"/>
                      <a:pt x="263364" y="134735"/>
                      <a:pt x="297239" y="148620"/>
                    </a:cubicBezTo>
                    <a:cubicBezTo>
                      <a:pt x="263430" y="162639"/>
                      <a:pt x="231235" y="180275"/>
                      <a:pt x="201217" y="201218"/>
                    </a:cubicBezTo>
                    <a:cubicBezTo>
                      <a:pt x="180273" y="231235"/>
                      <a:pt x="162639" y="263430"/>
                      <a:pt x="148620" y="297240"/>
                    </a:cubicBezTo>
                    <a:close/>
                  </a:path>
                </a:pathLst>
              </a:custGeom>
              <a:solidFill>
                <a:srgbClr val="65BFFF"/>
              </a:solidFill>
              <a:ln w="30569"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id="{8E404BE3-9DD1-4B1D-84B2-B3A9E593AF77}"/>
                  </a:ext>
                </a:extLst>
              </p:cNvPr>
              <p:cNvSpPr/>
              <p:nvPr/>
            </p:nvSpPr>
            <p:spPr>
              <a:xfrm>
                <a:off x="20280356" y="7154932"/>
                <a:ext cx="297238" cy="297240"/>
              </a:xfrm>
              <a:custGeom>
                <a:avLst/>
                <a:gdLst>
                  <a:gd name="connsiteX0" fmla="*/ 148620 w 297238"/>
                  <a:gd name="connsiteY0" fmla="*/ 297241 h 297240"/>
                  <a:gd name="connsiteX1" fmla="*/ 96022 w 297238"/>
                  <a:gd name="connsiteY1" fmla="*/ 201218 h 297240"/>
                  <a:gd name="connsiteX2" fmla="*/ 0 w 297238"/>
                  <a:gd name="connsiteY2" fmla="*/ 148620 h 297240"/>
                  <a:gd name="connsiteX3" fmla="*/ 96022 w 297238"/>
                  <a:gd name="connsiteY3" fmla="*/ 96022 h 297240"/>
                  <a:gd name="connsiteX4" fmla="*/ 148620 w 297238"/>
                  <a:gd name="connsiteY4" fmla="*/ 0 h 297240"/>
                  <a:gd name="connsiteX5" fmla="*/ 201217 w 297238"/>
                  <a:gd name="connsiteY5" fmla="*/ 96022 h 297240"/>
                  <a:gd name="connsiteX6" fmla="*/ 297239 w 297238"/>
                  <a:gd name="connsiteY6" fmla="*/ 148620 h 297240"/>
                  <a:gd name="connsiteX7" fmla="*/ 201217 w 297238"/>
                  <a:gd name="connsiteY7" fmla="*/ 201218 h 297240"/>
                  <a:gd name="connsiteX8" fmla="*/ 148620 w 297238"/>
                  <a:gd name="connsiteY8" fmla="*/ 297241 h 29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38" h="297240">
                    <a:moveTo>
                      <a:pt x="148620" y="297241"/>
                    </a:moveTo>
                    <a:cubicBezTo>
                      <a:pt x="134735" y="263366"/>
                      <a:pt x="117091" y="231158"/>
                      <a:pt x="96022" y="201218"/>
                    </a:cubicBezTo>
                    <a:cubicBezTo>
                      <a:pt x="66004" y="180276"/>
                      <a:pt x="33811" y="162640"/>
                      <a:pt x="0" y="148620"/>
                    </a:cubicBezTo>
                    <a:cubicBezTo>
                      <a:pt x="33875" y="134735"/>
                      <a:pt x="66082" y="117092"/>
                      <a:pt x="96022" y="96022"/>
                    </a:cubicBezTo>
                    <a:cubicBezTo>
                      <a:pt x="117093" y="66083"/>
                      <a:pt x="134735" y="33875"/>
                      <a:pt x="148620" y="0"/>
                    </a:cubicBezTo>
                    <a:cubicBezTo>
                      <a:pt x="162639" y="33810"/>
                      <a:pt x="180275" y="66005"/>
                      <a:pt x="201217" y="96022"/>
                    </a:cubicBezTo>
                    <a:cubicBezTo>
                      <a:pt x="231155" y="117092"/>
                      <a:pt x="263364" y="134735"/>
                      <a:pt x="297239" y="148620"/>
                    </a:cubicBezTo>
                    <a:cubicBezTo>
                      <a:pt x="263430" y="162640"/>
                      <a:pt x="231235" y="180276"/>
                      <a:pt x="201217" y="201218"/>
                    </a:cubicBezTo>
                    <a:cubicBezTo>
                      <a:pt x="180273" y="231236"/>
                      <a:pt x="162639" y="263431"/>
                      <a:pt x="148620" y="297241"/>
                    </a:cubicBezTo>
                    <a:close/>
                  </a:path>
                </a:pathLst>
              </a:custGeom>
              <a:solidFill>
                <a:srgbClr val="65BFFF"/>
              </a:solidFill>
              <a:ln w="30569"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id="{C2948AD2-F8FB-4B4D-94B2-605E15BCB03C}"/>
                  </a:ext>
                </a:extLst>
              </p:cNvPr>
              <p:cNvSpPr/>
              <p:nvPr/>
            </p:nvSpPr>
            <p:spPr>
              <a:xfrm>
                <a:off x="18981918" y="9203808"/>
                <a:ext cx="297238" cy="297240"/>
              </a:xfrm>
              <a:custGeom>
                <a:avLst/>
                <a:gdLst>
                  <a:gd name="connsiteX0" fmla="*/ 148620 w 297238"/>
                  <a:gd name="connsiteY0" fmla="*/ 297241 h 297240"/>
                  <a:gd name="connsiteX1" fmla="*/ 96022 w 297238"/>
                  <a:gd name="connsiteY1" fmla="*/ 201218 h 297240"/>
                  <a:gd name="connsiteX2" fmla="*/ 0 w 297238"/>
                  <a:gd name="connsiteY2" fmla="*/ 148620 h 297240"/>
                  <a:gd name="connsiteX3" fmla="*/ 96022 w 297238"/>
                  <a:gd name="connsiteY3" fmla="*/ 96022 h 297240"/>
                  <a:gd name="connsiteX4" fmla="*/ 148620 w 297238"/>
                  <a:gd name="connsiteY4" fmla="*/ 0 h 297240"/>
                  <a:gd name="connsiteX5" fmla="*/ 201217 w 297238"/>
                  <a:gd name="connsiteY5" fmla="*/ 96022 h 297240"/>
                  <a:gd name="connsiteX6" fmla="*/ 297239 w 297238"/>
                  <a:gd name="connsiteY6" fmla="*/ 148620 h 297240"/>
                  <a:gd name="connsiteX7" fmla="*/ 201217 w 297238"/>
                  <a:gd name="connsiteY7" fmla="*/ 201218 h 297240"/>
                  <a:gd name="connsiteX8" fmla="*/ 148620 w 297238"/>
                  <a:gd name="connsiteY8" fmla="*/ 297241 h 29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38" h="297240">
                    <a:moveTo>
                      <a:pt x="148620" y="297241"/>
                    </a:moveTo>
                    <a:cubicBezTo>
                      <a:pt x="134735" y="263366"/>
                      <a:pt x="117091" y="231158"/>
                      <a:pt x="96022" y="201218"/>
                    </a:cubicBezTo>
                    <a:cubicBezTo>
                      <a:pt x="66004" y="180276"/>
                      <a:pt x="33811" y="162640"/>
                      <a:pt x="0" y="148620"/>
                    </a:cubicBezTo>
                    <a:cubicBezTo>
                      <a:pt x="33875" y="134735"/>
                      <a:pt x="66082" y="117092"/>
                      <a:pt x="96022" y="96022"/>
                    </a:cubicBezTo>
                    <a:cubicBezTo>
                      <a:pt x="117093" y="66083"/>
                      <a:pt x="134735" y="33875"/>
                      <a:pt x="148620" y="0"/>
                    </a:cubicBezTo>
                    <a:cubicBezTo>
                      <a:pt x="162639" y="33810"/>
                      <a:pt x="180275" y="66005"/>
                      <a:pt x="201217" y="96022"/>
                    </a:cubicBezTo>
                    <a:cubicBezTo>
                      <a:pt x="231155" y="117092"/>
                      <a:pt x="263364" y="134735"/>
                      <a:pt x="297239" y="148620"/>
                    </a:cubicBezTo>
                    <a:cubicBezTo>
                      <a:pt x="263430" y="162640"/>
                      <a:pt x="231235" y="180276"/>
                      <a:pt x="201217" y="201218"/>
                    </a:cubicBezTo>
                    <a:cubicBezTo>
                      <a:pt x="180273" y="231236"/>
                      <a:pt x="162639" y="263431"/>
                      <a:pt x="148620" y="297241"/>
                    </a:cubicBezTo>
                    <a:close/>
                  </a:path>
                </a:pathLst>
              </a:custGeom>
              <a:solidFill>
                <a:srgbClr val="65BFFF"/>
              </a:solidFill>
              <a:ln w="30569"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id="{EDAD13C0-62CE-4F68-9C8A-2C34611730BE}"/>
                  </a:ext>
                </a:extLst>
              </p:cNvPr>
              <p:cNvSpPr/>
              <p:nvPr/>
            </p:nvSpPr>
            <p:spPr>
              <a:xfrm>
                <a:off x="20961988" y="11593654"/>
                <a:ext cx="296320" cy="297240"/>
              </a:xfrm>
              <a:custGeom>
                <a:avLst/>
                <a:gdLst>
                  <a:gd name="connsiteX0" fmla="*/ 148620 w 296320"/>
                  <a:gd name="connsiteY0" fmla="*/ 297240 h 297240"/>
                  <a:gd name="connsiteX1" fmla="*/ 0 w 296320"/>
                  <a:gd name="connsiteY1" fmla="*/ 148620 h 297240"/>
                  <a:gd name="connsiteX2" fmla="*/ 95104 w 296320"/>
                  <a:gd name="connsiteY2" fmla="*/ 96022 h 297240"/>
                  <a:gd name="connsiteX3" fmla="*/ 147701 w 296320"/>
                  <a:gd name="connsiteY3" fmla="*/ 0 h 297240"/>
                  <a:gd name="connsiteX4" fmla="*/ 200298 w 296320"/>
                  <a:gd name="connsiteY4" fmla="*/ 96022 h 297240"/>
                  <a:gd name="connsiteX5" fmla="*/ 296321 w 296320"/>
                  <a:gd name="connsiteY5" fmla="*/ 148620 h 297240"/>
                  <a:gd name="connsiteX6" fmla="*/ 200298 w 296320"/>
                  <a:gd name="connsiteY6" fmla="*/ 201218 h 297240"/>
                  <a:gd name="connsiteX7" fmla="*/ 148618 w 296320"/>
                  <a:gd name="connsiteY7" fmla="*/ 297241 h 29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320" h="297240">
                    <a:moveTo>
                      <a:pt x="148620" y="297240"/>
                    </a:moveTo>
                    <a:cubicBezTo>
                      <a:pt x="132279" y="222968"/>
                      <a:pt x="74271" y="164961"/>
                      <a:pt x="0" y="148620"/>
                    </a:cubicBezTo>
                    <a:cubicBezTo>
                      <a:pt x="33492" y="134542"/>
                      <a:pt x="65377" y="116908"/>
                      <a:pt x="95104" y="96022"/>
                    </a:cubicBezTo>
                    <a:cubicBezTo>
                      <a:pt x="116175" y="66083"/>
                      <a:pt x="133817" y="33875"/>
                      <a:pt x="147701" y="0"/>
                    </a:cubicBezTo>
                    <a:cubicBezTo>
                      <a:pt x="161720" y="33810"/>
                      <a:pt x="179357" y="66005"/>
                      <a:pt x="200298" y="96022"/>
                    </a:cubicBezTo>
                    <a:cubicBezTo>
                      <a:pt x="230317" y="116965"/>
                      <a:pt x="262510" y="134600"/>
                      <a:pt x="296321" y="148620"/>
                    </a:cubicBezTo>
                    <a:cubicBezTo>
                      <a:pt x="262446" y="162506"/>
                      <a:pt x="230238" y="180149"/>
                      <a:pt x="200298" y="201218"/>
                    </a:cubicBezTo>
                    <a:cubicBezTo>
                      <a:pt x="179674" y="231277"/>
                      <a:pt x="162347" y="263470"/>
                      <a:pt x="148618" y="297241"/>
                    </a:cubicBezTo>
                    <a:close/>
                  </a:path>
                </a:pathLst>
              </a:custGeom>
              <a:solidFill>
                <a:srgbClr val="65BFFF"/>
              </a:solidFill>
              <a:ln w="30569"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id="{F56891B8-5E15-4C6F-A4EF-7A916AAA1C4A}"/>
                  </a:ext>
                </a:extLst>
              </p:cNvPr>
              <p:cNvSpPr/>
              <p:nvPr/>
            </p:nvSpPr>
            <p:spPr>
              <a:xfrm>
                <a:off x="21284914" y="8061636"/>
                <a:ext cx="296630" cy="297240"/>
              </a:xfrm>
              <a:custGeom>
                <a:avLst/>
                <a:gdLst>
                  <a:gd name="connsiteX0" fmla="*/ 148621 w 296630"/>
                  <a:gd name="connsiteY0" fmla="*/ 297241 h 297240"/>
                  <a:gd name="connsiteX1" fmla="*/ 96328 w 296630"/>
                  <a:gd name="connsiteY1" fmla="*/ 201218 h 297240"/>
                  <a:gd name="connsiteX2" fmla="*/ 0 w 296630"/>
                  <a:gd name="connsiteY2" fmla="*/ 148620 h 297240"/>
                  <a:gd name="connsiteX3" fmla="*/ 96328 w 296630"/>
                  <a:gd name="connsiteY3" fmla="*/ 96022 h 297240"/>
                  <a:gd name="connsiteX4" fmla="*/ 148621 w 296630"/>
                  <a:gd name="connsiteY4" fmla="*/ 0 h 297240"/>
                  <a:gd name="connsiteX5" fmla="*/ 200302 w 296630"/>
                  <a:gd name="connsiteY5" fmla="*/ 96022 h 297240"/>
                  <a:gd name="connsiteX6" fmla="*/ 296631 w 296630"/>
                  <a:gd name="connsiteY6" fmla="*/ 148620 h 297240"/>
                  <a:gd name="connsiteX7" fmla="*/ 200302 w 296630"/>
                  <a:gd name="connsiteY7" fmla="*/ 201218 h 297240"/>
                  <a:gd name="connsiteX8" fmla="*/ 148621 w 296630"/>
                  <a:gd name="connsiteY8" fmla="*/ 297241 h 29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6630" h="297240">
                    <a:moveTo>
                      <a:pt x="148621" y="297241"/>
                    </a:moveTo>
                    <a:cubicBezTo>
                      <a:pt x="134739" y="263425"/>
                      <a:pt x="117203" y="231228"/>
                      <a:pt x="96328" y="201218"/>
                    </a:cubicBezTo>
                    <a:cubicBezTo>
                      <a:pt x="66248" y="180200"/>
                      <a:pt x="33945" y="162561"/>
                      <a:pt x="0" y="148620"/>
                    </a:cubicBezTo>
                    <a:cubicBezTo>
                      <a:pt x="33884" y="134553"/>
                      <a:pt x="66174" y="116920"/>
                      <a:pt x="96328" y="96022"/>
                    </a:cubicBezTo>
                    <a:cubicBezTo>
                      <a:pt x="117203" y="66014"/>
                      <a:pt x="134737" y="33816"/>
                      <a:pt x="148621" y="0"/>
                    </a:cubicBezTo>
                    <a:cubicBezTo>
                      <a:pt x="162351" y="33770"/>
                      <a:pt x="179678" y="65963"/>
                      <a:pt x="200302" y="96022"/>
                    </a:cubicBezTo>
                    <a:cubicBezTo>
                      <a:pt x="230455" y="116920"/>
                      <a:pt x="262747" y="134552"/>
                      <a:pt x="296631" y="148620"/>
                    </a:cubicBezTo>
                    <a:cubicBezTo>
                      <a:pt x="262687" y="162561"/>
                      <a:pt x="230382" y="180200"/>
                      <a:pt x="200302" y="201218"/>
                    </a:cubicBezTo>
                    <a:cubicBezTo>
                      <a:pt x="179678" y="231277"/>
                      <a:pt x="162351" y="263470"/>
                      <a:pt x="148621" y="297241"/>
                    </a:cubicBezTo>
                    <a:close/>
                  </a:path>
                </a:pathLst>
              </a:custGeom>
              <a:solidFill>
                <a:srgbClr val="65BFFF"/>
              </a:solidFill>
              <a:ln w="30569"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id="{0F8148E2-F3E2-4637-878B-71F47299CC8C}"/>
                  </a:ext>
                </a:extLst>
              </p:cNvPr>
              <p:cNvSpPr/>
              <p:nvPr/>
            </p:nvSpPr>
            <p:spPr>
              <a:xfrm>
                <a:off x="16145602" y="12021777"/>
                <a:ext cx="297240" cy="297239"/>
              </a:xfrm>
              <a:custGeom>
                <a:avLst/>
                <a:gdLst>
                  <a:gd name="connsiteX0" fmla="*/ 148620 w 297240"/>
                  <a:gd name="connsiteY0" fmla="*/ 297240 h 297239"/>
                  <a:gd name="connsiteX1" fmla="*/ 0 w 297240"/>
                  <a:gd name="connsiteY1" fmla="*/ 148620 h 297239"/>
                  <a:gd name="connsiteX2" fmla="*/ 96022 w 297240"/>
                  <a:gd name="connsiteY2" fmla="*/ 96022 h 297239"/>
                  <a:gd name="connsiteX3" fmla="*/ 148620 w 297240"/>
                  <a:gd name="connsiteY3" fmla="*/ 0 h 297239"/>
                  <a:gd name="connsiteX4" fmla="*/ 297241 w 297240"/>
                  <a:gd name="connsiteY4" fmla="*/ 148619 h 297239"/>
                  <a:gd name="connsiteX5" fmla="*/ 201218 w 297240"/>
                  <a:gd name="connsiteY5" fmla="*/ 201218 h 297239"/>
                  <a:gd name="connsiteX6" fmla="*/ 148620 w 297240"/>
                  <a:gd name="connsiteY6" fmla="*/ 297240 h 29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40" h="297239">
                    <a:moveTo>
                      <a:pt x="148620" y="297240"/>
                    </a:moveTo>
                    <a:cubicBezTo>
                      <a:pt x="132278" y="222968"/>
                      <a:pt x="74271" y="164961"/>
                      <a:pt x="0" y="148620"/>
                    </a:cubicBezTo>
                    <a:cubicBezTo>
                      <a:pt x="33810" y="134600"/>
                      <a:pt x="66005" y="116965"/>
                      <a:pt x="96022" y="96022"/>
                    </a:cubicBezTo>
                    <a:cubicBezTo>
                      <a:pt x="117092" y="66083"/>
                      <a:pt x="134735" y="33875"/>
                      <a:pt x="148620" y="0"/>
                    </a:cubicBezTo>
                    <a:cubicBezTo>
                      <a:pt x="164962" y="74271"/>
                      <a:pt x="222969" y="132279"/>
                      <a:pt x="297241" y="148619"/>
                    </a:cubicBezTo>
                    <a:cubicBezTo>
                      <a:pt x="263366" y="162505"/>
                      <a:pt x="231158" y="180148"/>
                      <a:pt x="201218" y="201218"/>
                    </a:cubicBezTo>
                    <a:cubicBezTo>
                      <a:pt x="180276" y="231235"/>
                      <a:pt x="162640" y="263430"/>
                      <a:pt x="148620" y="297240"/>
                    </a:cubicBezTo>
                    <a:close/>
                  </a:path>
                </a:pathLst>
              </a:custGeom>
              <a:solidFill>
                <a:srgbClr val="65BFFF"/>
              </a:solidFill>
              <a:ln w="30569"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id="{E74B6E28-E69D-42DA-A138-304DD507A29D}"/>
                  </a:ext>
                </a:extLst>
              </p:cNvPr>
              <p:cNvSpPr/>
              <p:nvPr/>
            </p:nvSpPr>
            <p:spPr>
              <a:xfrm>
                <a:off x="18211600" y="11733101"/>
                <a:ext cx="297545" cy="297240"/>
              </a:xfrm>
              <a:custGeom>
                <a:avLst/>
                <a:gdLst>
                  <a:gd name="connsiteX0" fmla="*/ 148621 w 297545"/>
                  <a:gd name="connsiteY0" fmla="*/ 297240 h 297240"/>
                  <a:gd name="connsiteX1" fmla="*/ 96328 w 297545"/>
                  <a:gd name="connsiteY1" fmla="*/ 201218 h 297240"/>
                  <a:gd name="connsiteX2" fmla="*/ 0 w 297545"/>
                  <a:gd name="connsiteY2" fmla="*/ 148619 h 297240"/>
                  <a:gd name="connsiteX3" fmla="*/ 148620 w 297545"/>
                  <a:gd name="connsiteY3" fmla="*/ 0 h 297240"/>
                  <a:gd name="connsiteX4" fmla="*/ 201217 w 297545"/>
                  <a:gd name="connsiteY4" fmla="*/ 96022 h 297240"/>
                  <a:gd name="connsiteX5" fmla="*/ 297545 w 297545"/>
                  <a:gd name="connsiteY5" fmla="*/ 148620 h 297240"/>
                  <a:gd name="connsiteX6" fmla="*/ 201217 w 297545"/>
                  <a:gd name="connsiteY6" fmla="*/ 201218 h 297240"/>
                  <a:gd name="connsiteX7" fmla="*/ 148620 w 297545"/>
                  <a:gd name="connsiteY7" fmla="*/ 297241 h 29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545" h="297240">
                    <a:moveTo>
                      <a:pt x="148621" y="297240"/>
                    </a:moveTo>
                    <a:cubicBezTo>
                      <a:pt x="134739" y="263424"/>
                      <a:pt x="117203" y="231227"/>
                      <a:pt x="96328" y="201218"/>
                    </a:cubicBezTo>
                    <a:cubicBezTo>
                      <a:pt x="66176" y="180320"/>
                      <a:pt x="33884" y="162688"/>
                      <a:pt x="0" y="148619"/>
                    </a:cubicBezTo>
                    <a:cubicBezTo>
                      <a:pt x="74386" y="132489"/>
                      <a:pt x="132489" y="74385"/>
                      <a:pt x="148620" y="0"/>
                    </a:cubicBezTo>
                    <a:cubicBezTo>
                      <a:pt x="162639" y="33810"/>
                      <a:pt x="180275" y="66005"/>
                      <a:pt x="201217" y="96022"/>
                    </a:cubicBezTo>
                    <a:cubicBezTo>
                      <a:pt x="231297" y="117041"/>
                      <a:pt x="263600" y="134680"/>
                      <a:pt x="297545" y="148620"/>
                    </a:cubicBezTo>
                    <a:cubicBezTo>
                      <a:pt x="263661" y="162688"/>
                      <a:pt x="231371" y="180321"/>
                      <a:pt x="201217" y="201218"/>
                    </a:cubicBezTo>
                    <a:cubicBezTo>
                      <a:pt x="180273" y="231236"/>
                      <a:pt x="162639" y="263431"/>
                      <a:pt x="148620" y="297241"/>
                    </a:cubicBezTo>
                    <a:close/>
                  </a:path>
                </a:pathLst>
              </a:custGeom>
              <a:solidFill>
                <a:srgbClr val="65BFFF"/>
              </a:solidFill>
              <a:ln w="30569"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id="{D753E1CB-8188-414B-9116-010B59B0E10C}"/>
                  </a:ext>
                </a:extLst>
              </p:cNvPr>
              <p:cNvSpPr/>
              <p:nvPr/>
            </p:nvSpPr>
            <p:spPr>
              <a:xfrm>
                <a:off x="21214275" y="1176498"/>
                <a:ext cx="297238" cy="297239"/>
              </a:xfrm>
              <a:custGeom>
                <a:avLst/>
                <a:gdLst>
                  <a:gd name="connsiteX0" fmla="*/ 148620 w 297238"/>
                  <a:gd name="connsiteY0" fmla="*/ 297240 h 297239"/>
                  <a:gd name="connsiteX1" fmla="*/ 96022 w 297238"/>
                  <a:gd name="connsiteY1" fmla="*/ 201218 h 297239"/>
                  <a:gd name="connsiteX2" fmla="*/ 0 w 297238"/>
                  <a:gd name="connsiteY2" fmla="*/ 148620 h 297239"/>
                  <a:gd name="connsiteX3" fmla="*/ 96022 w 297238"/>
                  <a:gd name="connsiteY3" fmla="*/ 96022 h 297239"/>
                  <a:gd name="connsiteX4" fmla="*/ 148620 w 297238"/>
                  <a:gd name="connsiteY4" fmla="*/ 0 h 297239"/>
                  <a:gd name="connsiteX5" fmla="*/ 201217 w 297238"/>
                  <a:gd name="connsiteY5" fmla="*/ 96022 h 297239"/>
                  <a:gd name="connsiteX6" fmla="*/ 297239 w 297238"/>
                  <a:gd name="connsiteY6" fmla="*/ 148620 h 297239"/>
                  <a:gd name="connsiteX7" fmla="*/ 201217 w 297238"/>
                  <a:gd name="connsiteY7" fmla="*/ 201218 h 297239"/>
                  <a:gd name="connsiteX8" fmla="*/ 148620 w 297238"/>
                  <a:gd name="connsiteY8" fmla="*/ 297240 h 29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38" h="297239">
                    <a:moveTo>
                      <a:pt x="148620" y="297240"/>
                    </a:moveTo>
                    <a:cubicBezTo>
                      <a:pt x="134735" y="263366"/>
                      <a:pt x="117091" y="231157"/>
                      <a:pt x="96022" y="201218"/>
                    </a:cubicBezTo>
                    <a:cubicBezTo>
                      <a:pt x="66004" y="180275"/>
                      <a:pt x="33811" y="162640"/>
                      <a:pt x="0" y="148620"/>
                    </a:cubicBezTo>
                    <a:cubicBezTo>
                      <a:pt x="33875" y="134735"/>
                      <a:pt x="66082" y="117092"/>
                      <a:pt x="96022" y="96022"/>
                    </a:cubicBezTo>
                    <a:cubicBezTo>
                      <a:pt x="117093" y="66083"/>
                      <a:pt x="134735" y="33874"/>
                      <a:pt x="148620" y="0"/>
                    </a:cubicBezTo>
                    <a:cubicBezTo>
                      <a:pt x="162639" y="33810"/>
                      <a:pt x="180275" y="66004"/>
                      <a:pt x="201217" y="96022"/>
                    </a:cubicBezTo>
                    <a:cubicBezTo>
                      <a:pt x="231155" y="117092"/>
                      <a:pt x="263364" y="134735"/>
                      <a:pt x="297239" y="148620"/>
                    </a:cubicBezTo>
                    <a:cubicBezTo>
                      <a:pt x="263430" y="162640"/>
                      <a:pt x="231235" y="180275"/>
                      <a:pt x="201217" y="201218"/>
                    </a:cubicBezTo>
                    <a:cubicBezTo>
                      <a:pt x="180273" y="231235"/>
                      <a:pt x="162639" y="263430"/>
                      <a:pt x="148620" y="297240"/>
                    </a:cubicBezTo>
                    <a:close/>
                  </a:path>
                </a:pathLst>
              </a:custGeom>
              <a:solidFill>
                <a:srgbClr val="65BFFF"/>
              </a:solidFill>
              <a:ln w="30569"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id="{E80FED5D-B4FC-406E-8EA2-066315B4C41F}"/>
                  </a:ext>
                </a:extLst>
              </p:cNvPr>
              <p:cNvSpPr/>
              <p:nvPr/>
            </p:nvSpPr>
            <p:spPr>
              <a:xfrm>
                <a:off x="15494548" y="1447439"/>
                <a:ext cx="357483" cy="358400"/>
              </a:xfrm>
              <a:custGeom>
                <a:avLst/>
                <a:gdLst>
                  <a:gd name="connsiteX0" fmla="*/ 180423 w 357483"/>
                  <a:gd name="connsiteY0" fmla="*/ 358400 h 358400"/>
                  <a:gd name="connsiteX1" fmla="*/ 115899 w 357483"/>
                  <a:gd name="connsiteY1" fmla="*/ 242501 h 358400"/>
                  <a:gd name="connsiteX2" fmla="*/ 0 w 357483"/>
                  <a:gd name="connsiteY2" fmla="*/ 179200 h 358400"/>
                  <a:gd name="connsiteX3" fmla="*/ 115899 w 357483"/>
                  <a:gd name="connsiteY3" fmla="*/ 115899 h 358400"/>
                  <a:gd name="connsiteX4" fmla="*/ 180423 w 357483"/>
                  <a:gd name="connsiteY4" fmla="*/ 0 h 358400"/>
                  <a:gd name="connsiteX5" fmla="*/ 241584 w 357483"/>
                  <a:gd name="connsiteY5" fmla="*/ 115899 h 358400"/>
                  <a:gd name="connsiteX6" fmla="*/ 357483 w 357483"/>
                  <a:gd name="connsiteY6" fmla="*/ 179200 h 358400"/>
                  <a:gd name="connsiteX7" fmla="*/ 241584 w 357483"/>
                  <a:gd name="connsiteY7" fmla="*/ 242501 h 358400"/>
                  <a:gd name="connsiteX8" fmla="*/ 180423 w 357483"/>
                  <a:gd name="connsiteY8" fmla="*/ 358400 h 35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483" h="358400">
                    <a:moveTo>
                      <a:pt x="180423" y="358400"/>
                    </a:moveTo>
                    <a:cubicBezTo>
                      <a:pt x="163194" y="317536"/>
                      <a:pt x="141558" y="278673"/>
                      <a:pt x="115899" y="242501"/>
                    </a:cubicBezTo>
                    <a:cubicBezTo>
                      <a:pt x="79672" y="217267"/>
                      <a:pt x="40811" y="196043"/>
                      <a:pt x="0" y="179200"/>
                    </a:cubicBezTo>
                    <a:cubicBezTo>
                      <a:pt x="40810" y="162358"/>
                      <a:pt x="79671" y="141133"/>
                      <a:pt x="115899" y="115899"/>
                    </a:cubicBezTo>
                    <a:cubicBezTo>
                      <a:pt x="141495" y="79688"/>
                      <a:pt x="163128" y="40832"/>
                      <a:pt x="180423" y="0"/>
                    </a:cubicBezTo>
                    <a:cubicBezTo>
                      <a:pt x="196653" y="40687"/>
                      <a:pt x="217155" y="79538"/>
                      <a:pt x="241584" y="115899"/>
                    </a:cubicBezTo>
                    <a:cubicBezTo>
                      <a:pt x="277850" y="141070"/>
                      <a:pt x="316703" y="162291"/>
                      <a:pt x="357483" y="179200"/>
                    </a:cubicBezTo>
                    <a:cubicBezTo>
                      <a:pt x="316704" y="196109"/>
                      <a:pt x="277850" y="217330"/>
                      <a:pt x="241584" y="242501"/>
                    </a:cubicBezTo>
                    <a:cubicBezTo>
                      <a:pt x="217093" y="278825"/>
                      <a:pt x="196588" y="317682"/>
                      <a:pt x="180423" y="358400"/>
                    </a:cubicBezTo>
                    <a:close/>
                  </a:path>
                </a:pathLst>
              </a:custGeom>
              <a:solidFill>
                <a:srgbClr val="65BFFF"/>
              </a:solidFill>
              <a:ln w="30569"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id="{A4FB0C4D-FD92-4E00-8AA7-43C4F3BF9AB5}"/>
                  </a:ext>
                </a:extLst>
              </p:cNvPr>
              <p:cNvSpPr/>
              <p:nvPr/>
            </p:nvSpPr>
            <p:spPr>
              <a:xfrm>
                <a:off x="13002258" y="6309696"/>
                <a:ext cx="358401" cy="358400"/>
              </a:xfrm>
              <a:custGeom>
                <a:avLst/>
                <a:gdLst>
                  <a:gd name="connsiteX0" fmla="*/ 179201 w 358401"/>
                  <a:gd name="connsiteY0" fmla="*/ 358400 h 358400"/>
                  <a:gd name="connsiteX1" fmla="*/ 115899 w 358401"/>
                  <a:gd name="connsiteY1" fmla="*/ 242502 h 358400"/>
                  <a:gd name="connsiteX2" fmla="*/ 0 w 358401"/>
                  <a:gd name="connsiteY2" fmla="*/ 179200 h 358400"/>
                  <a:gd name="connsiteX3" fmla="*/ 115899 w 358401"/>
                  <a:gd name="connsiteY3" fmla="*/ 115899 h 358400"/>
                  <a:gd name="connsiteX4" fmla="*/ 179201 w 358401"/>
                  <a:gd name="connsiteY4" fmla="*/ 0 h 358400"/>
                  <a:gd name="connsiteX5" fmla="*/ 242502 w 358401"/>
                  <a:gd name="connsiteY5" fmla="*/ 115899 h 358400"/>
                  <a:gd name="connsiteX6" fmla="*/ 358401 w 358401"/>
                  <a:gd name="connsiteY6" fmla="*/ 179200 h 358400"/>
                  <a:gd name="connsiteX7" fmla="*/ 242502 w 358401"/>
                  <a:gd name="connsiteY7" fmla="*/ 242502 h 358400"/>
                  <a:gd name="connsiteX8" fmla="*/ 179201 w 358401"/>
                  <a:gd name="connsiteY8" fmla="*/ 358400 h 35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401" h="358400">
                    <a:moveTo>
                      <a:pt x="179201" y="358400"/>
                    </a:moveTo>
                    <a:cubicBezTo>
                      <a:pt x="162359" y="317590"/>
                      <a:pt x="141133" y="278729"/>
                      <a:pt x="115899" y="242502"/>
                    </a:cubicBezTo>
                    <a:cubicBezTo>
                      <a:pt x="79633" y="217330"/>
                      <a:pt x="40780" y="196109"/>
                      <a:pt x="0" y="179200"/>
                    </a:cubicBezTo>
                    <a:cubicBezTo>
                      <a:pt x="40779" y="162291"/>
                      <a:pt x="79633" y="141070"/>
                      <a:pt x="115899" y="115899"/>
                    </a:cubicBezTo>
                    <a:cubicBezTo>
                      <a:pt x="141071" y="79632"/>
                      <a:pt x="162291" y="40779"/>
                      <a:pt x="179201" y="0"/>
                    </a:cubicBezTo>
                    <a:cubicBezTo>
                      <a:pt x="196110" y="40779"/>
                      <a:pt x="217331" y="79633"/>
                      <a:pt x="242502" y="115899"/>
                    </a:cubicBezTo>
                    <a:cubicBezTo>
                      <a:pt x="278768" y="141070"/>
                      <a:pt x="317622" y="162291"/>
                      <a:pt x="358401" y="179200"/>
                    </a:cubicBezTo>
                    <a:cubicBezTo>
                      <a:pt x="317623" y="196109"/>
                      <a:pt x="278768" y="217330"/>
                      <a:pt x="242502" y="242502"/>
                    </a:cubicBezTo>
                    <a:cubicBezTo>
                      <a:pt x="217268" y="278729"/>
                      <a:pt x="196044" y="317590"/>
                      <a:pt x="179201" y="358400"/>
                    </a:cubicBezTo>
                    <a:close/>
                  </a:path>
                </a:pathLst>
              </a:custGeom>
              <a:solidFill>
                <a:srgbClr val="65BFFF"/>
              </a:solidFill>
              <a:ln w="30569"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id="{D51CBE57-9CF7-432E-9A91-A694C8DCB2CC}"/>
                  </a:ext>
                </a:extLst>
              </p:cNvPr>
              <p:cNvSpPr/>
              <p:nvPr/>
            </p:nvSpPr>
            <p:spPr>
              <a:xfrm>
                <a:off x="13905598" y="3240663"/>
                <a:ext cx="356260" cy="358400"/>
              </a:xfrm>
              <a:custGeom>
                <a:avLst/>
                <a:gdLst>
                  <a:gd name="connsiteX0" fmla="*/ 179201 w 356260"/>
                  <a:gd name="connsiteY0" fmla="*/ 358400 h 358400"/>
                  <a:gd name="connsiteX1" fmla="*/ 115899 w 356260"/>
                  <a:gd name="connsiteY1" fmla="*/ 242502 h 358400"/>
                  <a:gd name="connsiteX2" fmla="*/ 0 w 356260"/>
                  <a:gd name="connsiteY2" fmla="*/ 179200 h 358400"/>
                  <a:gd name="connsiteX3" fmla="*/ 115899 w 356260"/>
                  <a:gd name="connsiteY3" fmla="*/ 115899 h 358400"/>
                  <a:gd name="connsiteX4" fmla="*/ 179201 w 356260"/>
                  <a:gd name="connsiteY4" fmla="*/ 0 h 358400"/>
                  <a:gd name="connsiteX5" fmla="*/ 240361 w 356260"/>
                  <a:gd name="connsiteY5" fmla="*/ 115899 h 358400"/>
                  <a:gd name="connsiteX6" fmla="*/ 356260 w 356260"/>
                  <a:gd name="connsiteY6" fmla="*/ 179200 h 358400"/>
                  <a:gd name="connsiteX7" fmla="*/ 240361 w 356260"/>
                  <a:gd name="connsiteY7" fmla="*/ 242502 h 358400"/>
                  <a:gd name="connsiteX8" fmla="*/ 179201 w 356260"/>
                  <a:gd name="connsiteY8" fmla="*/ 358400 h 35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260" h="358400">
                    <a:moveTo>
                      <a:pt x="179201" y="358400"/>
                    </a:moveTo>
                    <a:cubicBezTo>
                      <a:pt x="162291" y="317621"/>
                      <a:pt x="141071" y="278767"/>
                      <a:pt x="115899" y="242502"/>
                    </a:cubicBezTo>
                    <a:cubicBezTo>
                      <a:pt x="79633" y="217330"/>
                      <a:pt x="40780" y="196109"/>
                      <a:pt x="0" y="179200"/>
                    </a:cubicBezTo>
                    <a:cubicBezTo>
                      <a:pt x="40779" y="162291"/>
                      <a:pt x="79633" y="141070"/>
                      <a:pt x="115899" y="115899"/>
                    </a:cubicBezTo>
                    <a:cubicBezTo>
                      <a:pt x="141133" y="79671"/>
                      <a:pt x="162358" y="40810"/>
                      <a:pt x="179201" y="0"/>
                    </a:cubicBezTo>
                    <a:cubicBezTo>
                      <a:pt x="195365" y="40718"/>
                      <a:pt x="215870" y="79575"/>
                      <a:pt x="240361" y="115899"/>
                    </a:cubicBezTo>
                    <a:cubicBezTo>
                      <a:pt x="276628" y="141070"/>
                      <a:pt x="315481" y="162291"/>
                      <a:pt x="356260" y="179200"/>
                    </a:cubicBezTo>
                    <a:cubicBezTo>
                      <a:pt x="315482" y="196109"/>
                      <a:pt x="276628" y="217330"/>
                      <a:pt x="240361" y="242502"/>
                    </a:cubicBezTo>
                    <a:cubicBezTo>
                      <a:pt x="215933" y="278863"/>
                      <a:pt x="195431" y="317713"/>
                      <a:pt x="179201" y="358400"/>
                    </a:cubicBezTo>
                    <a:close/>
                  </a:path>
                </a:pathLst>
              </a:custGeom>
              <a:solidFill>
                <a:srgbClr val="65BFFF"/>
              </a:solidFill>
              <a:ln w="30569"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id="{F322E1CF-2968-4AF8-9A19-ADDE8C421160}"/>
                  </a:ext>
                </a:extLst>
              </p:cNvPr>
              <p:cNvSpPr/>
              <p:nvPr/>
            </p:nvSpPr>
            <p:spPr>
              <a:xfrm>
                <a:off x="13800708" y="3683159"/>
                <a:ext cx="266965" cy="266659"/>
              </a:xfrm>
              <a:custGeom>
                <a:avLst/>
                <a:gdLst>
                  <a:gd name="connsiteX0" fmla="*/ 133635 w 266965"/>
                  <a:gd name="connsiteY0" fmla="*/ 266660 h 266659"/>
                  <a:gd name="connsiteX1" fmla="*/ 86236 w 266965"/>
                  <a:gd name="connsiteY1" fmla="*/ 180423 h 266659"/>
                  <a:gd name="connsiteX2" fmla="*/ 0 w 266965"/>
                  <a:gd name="connsiteY2" fmla="*/ 133330 h 266659"/>
                  <a:gd name="connsiteX3" fmla="*/ 86236 w 266965"/>
                  <a:gd name="connsiteY3" fmla="*/ 86236 h 266659"/>
                  <a:gd name="connsiteX4" fmla="*/ 133635 w 266965"/>
                  <a:gd name="connsiteY4" fmla="*/ 0 h 266659"/>
                  <a:gd name="connsiteX5" fmla="*/ 180729 w 266965"/>
                  <a:gd name="connsiteY5" fmla="*/ 86236 h 266659"/>
                  <a:gd name="connsiteX6" fmla="*/ 266966 w 266965"/>
                  <a:gd name="connsiteY6" fmla="*/ 133330 h 266659"/>
                  <a:gd name="connsiteX7" fmla="*/ 180729 w 266965"/>
                  <a:gd name="connsiteY7" fmla="*/ 180423 h 266659"/>
                  <a:gd name="connsiteX8" fmla="*/ 133635 w 266965"/>
                  <a:gd name="connsiteY8" fmla="*/ 266660 h 26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965" h="266659">
                    <a:moveTo>
                      <a:pt x="133635" y="266660"/>
                    </a:moveTo>
                    <a:cubicBezTo>
                      <a:pt x="120998" y="236286"/>
                      <a:pt x="105105" y="207372"/>
                      <a:pt x="86236" y="180423"/>
                    </a:cubicBezTo>
                    <a:cubicBezTo>
                      <a:pt x="59224" y="161742"/>
                      <a:pt x="30319" y="145957"/>
                      <a:pt x="0" y="133330"/>
                    </a:cubicBezTo>
                    <a:cubicBezTo>
                      <a:pt x="30379" y="120828"/>
                      <a:pt x="59297" y="105036"/>
                      <a:pt x="86236" y="86236"/>
                    </a:cubicBezTo>
                    <a:cubicBezTo>
                      <a:pt x="105106" y="59288"/>
                      <a:pt x="120998" y="30374"/>
                      <a:pt x="133635" y="0"/>
                    </a:cubicBezTo>
                    <a:cubicBezTo>
                      <a:pt x="146137" y="30379"/>
                      <a:pt x="161929" y="59297"/>
                      <a:pt x="180729" y="86236"/>
                    </a:cubicBezTo>
                    <a:cubicBezTo>
                      <a:pt x="207669" y="105036"/>
                      <a:pt x="236587" y="120828"/>
                      <a:pt x="266966" y="133330"/>
                    </a:cubicBezTo>
                    <a:cubicBezTo>
                      <a:pt x="236647" y="145957"/>
                      <a:pt x="207743" y="161742"/>
                      <a:pt x="180729" y="180423"/>
                    </a:cubicBezTo>
                    <a:cubicBezTo>
                      <a:pt x="161929" y="207363"/>
                      <a:pt x="146138" y="236281"/>
                      <a:pt x="133635" y="266660"/>
                    </a:cubicBezTo>
                    <a:close/>
                  </a:path>
                </a:pathLst>
              </a:custGeom>
              <a:solidFill>
                <a:srgbClr val="65BFFF"/>
              </a:solidFill>
              <a:ln w="30569"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id="{90479E1A-A962-45F2-A44A-4892B125DA66}"/>
                  </a:ext>
                </a:extLst>
              </p:cNvPr>
              <p:cNvSpPr/>
              <p:nvPr/>
            </p:nvSpPr>
            <p:spPr>
              <a:xfrm>
                <a:off x="11443889" y="9202891"/>
                <a:ext cx="266660" cy="266660"/>
              </a:xfrm>
              <a:custGeom>
                <a:avLst/>
                <a:gdLst>
                  <a:gd name="connsiteX0" fmla="*/ 133330 w 266660"/>
                  <a:gd name="connsiteY0" fmla="*/ 266661 h 266660"/>
                  <a:gd name="connsiteX1" fmla="*/ 86236 w 266660"/>
                  <a:gd name="connsiteY1" fmla="*/ 180424 h 266660"/>
                  <a:gd name="connsiteX2" fmla="*/ 0 w 266660"/>
                  <a:gd name="connsiteY2" fmla="*/ 133330 h 266660"/>
                  <a:gd name="connsiteX3" fmla="*/ 86236 w 266660"/>
                  <a:gd name="connsiteY3" fmla="*/ 86236 h 266660"/>
                  <a:gd name="connsiteX4" fmla="*/ 133330 w 266660"/>
                  <a:gd name="connsiteY4" fmla="*/ 0 h 266660"/>
                  <a:gd name="connsiteX5" fmla="*/ 180424 w 266660"/>
                  <a:gd name="connsiteY5" fmla="*/ 86236 h 266660"/>
                  <a:gd name="connsiteX6" fmla="*/ 266661 w 266660"/>
                  <a:gd name="connsiteY6" fmla="*/ 133330 h 266660"/>
                  <a:gd name="connsiteX7" fmla="*/ 180424 w 266660"/>
                  <a:gd name="connsiteY7" fmla="*/ 180424 h 266660"/>
                  <a:gd name="connsiteX8" fmla="*/ 133330 w 266660"/>
                  <a:gd name="connsiteY8" fmla="*/ 266661 h 26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660" h="266660">
                    <a:moveTo>
                      <a:pt x="133330" y="266661"/>
                    </a:moveTo>
                    <a:cubicBezTo>
                      <a:pt x="120829" y="236282"/>
                      <a:pt x="105037" y="207364"/>
                      <a:pt x="86236" y="180424"/>
                    </a:cubicBezTo>
                    <a:cubicBezTo>
                      <a:pt x="59224" y="161743"/>
                      <a:pt x="30319" y="145958"/>
                      <a:pt x="0" y="133330"/>
                    </a:cubicBezTo>
                    <a:cubicBezTo>
                      <a:pt x="30379" y="120829"/>
                      <a:pt x="59297" y="105036"/>
                      <a:pt x="86236" y="86236"/>
                    </a:cubicBezTo>
                    <a:cubicBezTo>
                      <a:pt x="105037" y="59297"/>
                      <a:pt x="120828" y="30379"/>
                      <a:pt x="133330" y="0"/>
                    </a:cubicBezTo>
                    <a:cubicBezTo>
                      <a:pt x="145832" y="30379"/>
                      <a:pt x="161624" y="59297"/>
                      <a:pt x="180424" y="86236"/>
                    </a:cubicBezTo>
                    <a:cubicBezTo>
                      <a:pt x="207364" y="105036"/>
                      <a:pt x="236282" y="120828"/>
                      <a:pt x="266661" y="133330"/>
                    </a:cubicBezTo>
                    <a:cubicBezTo>
                      <a:pt x="236342" y="145958"/>
                      <a:pt x="207438" y="161743"/>
                      <a:pt x="180424" y="180424"/>
                    </a:cubicBezTo>
                    <a:cubicBezTo>
                      <a:pt x="161624" y="207364"/>
                      <a:pt x="145833" y="236282"/>
                      <a:pt x="133330" y="266661"/>
                    </a:cubicBezTo>
                    <a:close/>
                  </a:path>
                </a:pathLst>
              </a:custGeom>
              <a:solidFill>
                <a:srgbClr val="65BFFF"/>
              </a:solidFill>
              <a:ln w="30569"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id="{39A12426-A4C5-45EE-9F34-2B02A9BBF582}"/>
                  </a:ext>
                </a:extLst>
              </p:cNvPr>
              <p:cNvSpPr/>
              <p:nvPr/>
            </p:nvSpPr>
            <p:spPr>
              <a:xfrm>
                <a:off x="10771124" y="11371641"/>
                <a:ext cx="266660" cy="266660"/>
              </a:xfrm>
              <a:custGeom>
                <a:avLst/>
                <a:gdLst>
                  <a:gd name="connsiteX0" fmla="*/ 133330 w 266660"/>
                  <a:gd name="connsiteY0" fmla="*/ 266661 h 266660"/>
                  <a:gd name="connsiteX1" fmla="*/ 86236 w 266660"/>
                  <a:gd name="connsiteY1" fmla="*/ 180424 h 266660"/>
                  <a:gd name="connsiteX2" fmla="*/ 0 w 266660"/>
                  <a:gd name="connsiteY2" fmla="*/ 133330 h 266660"/>
                  <a:gd name="connsiteX3" fmla="*/ 86236 w 266660"/>
                  <a:gd name="connsiteY3" fmla="*/ 86236 h 266660"/>
                  <a:gd name="connsiteX4" fmla="*/ 133330 w 266660"/>
                  <a:gd name="connsiteY4" fmla="*/ 0 h 266660"/>
                  <a:gd name="connsiteX5" fmla="*/ 180424 w 266660"/>
                  <a:gd name="connsiteY5" fmla="*/ 86236 h 266660"/>
                  <a:gd name="connsiteX6" fmla="*/ 266661 w 266660"/>
                  <a:gd name="connsiteY6" fmla="*/ 133330 h 266660"/>
                  <a:gd name="connsiteX7" fmla="*/ 180424 w 266660"/>
                  <a:gd name="connsiteY7" fmla="*/ 180424 h 266660"/>
                  <a:gd name="connsiteX8" fmla="*/ 133330 w 266660"/>
                  <a:gd name="connsiteY8" fmla="*/ 266661 h 26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660" h="266660">
                    <a:moveTo>
                      <a:pt x="133330" y="266661"/>
                    </a:moveTo>
                    <a:cubicBezTo>
                      <a:pt x="120829" y="236282"/>
                      <a:pt x="105037" y="207364"/>
                      <a:pt x="86236" y="180424"/>
                    </a:cubicBezTo>
                    <a:cubicBezTo>
                      <a:pt x="59297" y="161624"/>
                      <a:pt x="30379" y="145833"/>
                      <a:pt x="0" y="133330"/>
                    </a:cubicBezTo>
                    <a:cubicBezTo>
                      <a:pt x="30319" y="120703"/>
                      <a:pt x="59223" y="104918"/>
                      <a:pt x="86236" y="86236"/>
                    </a:cubicBezTo>
                    <a:cubicBezTo>
                      <a:pt x="105037" y="59297"/>
                      <a:pt x="120828" y="30379"/>
                      <a:pt x="133330" y="0"/>
                    </a:cubicBezTo>
                    <a:cubicBezTo>
                      <a:pt x="145832" y="30379"/>
                      <a:pt x="161624" y="59297"/>
                      <a:pt x="180424" y="86236"/>
                    </a:cubicBezTo>
                    <a:cubicBezTo>
                      <a:pt x="207437" y="104918"/>
                      <a:pt x="236342" y="120703"/>
                      <a:pt x="266661" y="133330"/>
                    </a:cubicBezTo>
                    <a:cubicBezTo>
                      <a:pt x="236282" y="145832"/>
                      <a:pt x="207364" y="161624"/>
                      <a:pt x="180424" y="180424"/>
                    </a:cubicBezTo>
                    <a:cubicBezTo>
                      <a:pt x="161624" y="207364"/>
                      <a:pt x="145833" y="236282"/>
                      <a:pt x="133330" y="266661"/>
                    </a:cubicBezTo>
                    <a:close/>
                  </a:path>
                </a:pathLst>
              </a:custGeom>
              <a:solidFill>
                <a:srgbClr val="65BFFF"/>
              </a:solidFill>
              <a:ln w="30569"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id="{4DA45CCA-EB68-4E55-96B6-A9A309FDAEB5}"/>
                  </a:ext>
                </a:extLst>
              </p:cNvPr>
              <p:cNvSpPr/>
              <p:nvPr/>
            </p:nvSpPr>
            <p:spPr>
              <a:xfrm>
                <a:off x="7592921" y="10744746"/>
                <a:ext cx="266965" cy="266660"/>
              </a:xfrm>
              <a:custGeom>
                <a:avLst/>
                <a:gdLst>
                  <a:gd name="connsiteX0" fmla="*/ 133636 w 266965"/>
                  <a:gd name="connsiteY0" fmla="*/ 266661 h 266660"/>
                  <a:gd name="connsiteX1" fmla="*/ 86236 w 266965"/>
                  <a:gd name="connsiteY1" fmla="*/ 180424 h 266660"/>
                  <a:gd name="connsiteX2" fmla="*/ 0 w 266965"/>
                  <a:gd name="connsiteY2" fmla="*/ 133330 h 266660"/>
                  <a:gd name="connsiteX3" fmla="*/ 86236 w 266965"/>
                  <a:gd name="connsiteY3" fmla="*/ 86236 h 266660"/>
                  <a:gd name="connsiteX4" fmla="*/ 133636 w 266965"/>
                  <a:gd name="connsiteY4" fmla="*/ 0 h 266660"/>
                  <a:gd name="connsiteX5" fmla="*/ 180729 w 266965"/>
                  <a:gd name="connsiteY5" fmla="*/ 86236 h 266660"/>
                  <a:gd name="connsiteX6" fmla="*/ 266966 w 266965"/>
                  <a:gd name="connsiteY6" fmla="*/ 133330 h 266660"/>
                  <a:gd name="connsiteX7" fmla="*/ 180729 w 266965"/>
                  <a:gd name="connsiteY7" fmla="*/ 180424 h 266660"/>
                  <a:gd name="connsiteX8" fmla="*/ 133636 w 266965"/>
                  <a:gd name="connsiteY8" fmla="*/ 266661 h 26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965" h="266660">
                    <a:moveTo>
                      <a:pt x="133636" y="266661"/>
                    </a:moveTo>
                    <a:cubicBezTo>
                      <a:pt x="120998" y="236288"/>
                      <a:pt x="105105" y="207373"/>
                      <a:pt x="86236" y="180424"/>
                    </a:cubicBezTo>
                    <a:cubicBezTo>
                      <a:pt x="59297" y="161624"/>
                      <a:pt x="30379" y="145833"/>
                      <a:pt x="0" y="133330"/>
                    </a:cubicBezTo>
                    <a:cubicBezTo>
                      <a:pt x="30318" y="120703"/>
                      <a:pt x="59224" y="104918"/>
                      <a:pt x="86236" y="86236"/>
                    </a:cubicBezTo>
                    <a:cubicBezTo>
                      <a:pt x="105105" y="59287"/>
                      <a:pt x="120998" y="30373"/>
                      <a:pt x="133636" y="0"/>
                    </a:cubicBezTo>
                    <a:cubicBezTo>
                      <a:pt x="146138" y="30379"/>
                      <a:pt x="161930" y="59297"/>
                      <a:pt x="180729" y="86236"/>
                    </a:cubicBezTo>
                    <a:cubicBezTo>
                      <a:pt x="207742" y="104918"/>
                      <a:pt x="236647" y="120703"/>
                      <a:pt x="266966" y="133330"/>
                    </a:cubicBezTo>
                    <a:cubicBezTo>
                      <a:pt x="236587" y="145832"/>
                      <a:pt x="207669" y="161624"/>
                      <a:pt x="180729" y="180424"/>
                    </a:cubicBezTo>
                    <a:cubicBezTo>
                      <a:pt x="161930" y="207364"/>
                      <a:pt x="146138" y="236282"/>
                      <a:pt x="133636" y="266661"/>
                    </a:cubicBezTo>
                    <a:close/>
                  </a:path>
                </a:pathLst>
              </a:custGeom>
              <a:solidFill>
                <a:srgbClr val="65BFFF"/>
              </a:solidFill>
              <a:ln w="30569"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id="{2B53436C-D96C-411C-B016-541C76A207F8}"/>
                  </a:ext>
                </a:extLst>
              </p:cNvPr>
              <p:cNvSpPr/>
              <p:nvPr/>
            </p:nvSpPr>
            <p:spPr>
              <a:xfrm>
                <a:off x="12192800" y="10790618"/>
                <a:ext cx="266660" cy="266659"/>
              </a:xfrm>
              <a:custGeom>
                <a:avLst/>
                <a:gdLst>
                  <a:gd name="connsiteX0" fmla="*/ 133329 w 266660"/>
                  <a:gd name="connsiteY0" fmla="*/ 266660 h 266659"/>
                  <a:gd name="connsiteX1" fmla="*/ 0 w 266660"/>
                  <a:gd name="connsiteY1" fmla="*/ 133330 h 266659"/>
                  <a:gd name="connsiteX2" fmla="*/ 86236 w 266660"/>
                  <a:gd name="connsiteY2" fmla="*/ 86236 h 266659"/>
                  <a:gd name="connsiteX3" fmla="*/ 133330 w 266660"/>
                  <a:gd name="connsiteY3" fmla="*/ 0 h 266659"/>
                  <a:gd name="connsiteX4" fmla="*/ 180424 w 266660"/>
                  <a:gd name="connsiteY4" fmla="*/ 86236 h 266659"/>
                  <a:gd name="connsiteX5" fmla="*/ 266661 w 266660"/>
                  <a:gd name="connsiteY5" fmla="*/ 133330 h 266659"/>
                  <a:gd name="connsiteX6" fmla="*/ 133331 w 266660"/>
                  <a:gd name="connsiteY6" fmla="*/ 266660 h 26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660" h="266659">
                    <a:moveTo>
                      <a:pt x="133329" y="266660"/>
                    </a:moveTo>
                    <a:cubicBezTo>
                      <a:pt x="118834" y="199939"/>
                      <a:pt x="66720" y="147824"/>
                      <a:pt x="0" y="133330"/>
                    </a:cubicBezTo>
                    <a:cubicBezTo>
                      <a:pt x="30319" y="120703"/>
                      <a:pt x="59223" y="104918"/>
                      <a:pt x="86236" y="86236"/>
                    </a:cubicBezTo>
                    <a:cubicBezTo>
                      <a:pt x="105037" y="59297"/>
                      <a:pt x="120828" y="30379"/>
                      <a:pt x="133330" y="0"/>
                    </a:cubicBezTo>
                    <a:cubicBezTo>
                      <a:pt x="145832" y="30379"/>
                      <a:pt x="161624" y="59297"/>
                      <a:pt x="180424" y="86236"/>
                    </a:cubicBezTo>
                    <a:cubicBezTo>
                      <a:pt x="207437" y="104918"/>
                      <a:pt x="236342" y="120703"/>
                      <a:pt x="266661" y="133330"/>
                    </a:cubicBezTo>
                    <a:cubicBezTo>
                      <a:pt x="199940" y="147825"/>
                      <a:pt x="147825" y="199940"/>
                      <a:pt x="133331" y="266660"/>
                    </a:cubicBezTo>
                    <a:close/>
                  </a:path>
                </a:pathLst>
              </a:custGeom>
              <a:solidFill>
                <a:srgbClr val="65BFFF"/>
              </a:solidFill>
              <a:ln w="30569"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id="{B1A01F10-4007-4105-93D1-1E319901CB56}"/>
                  </a:ext>
                </a:extLst>
              </p:cNvPr>
              <p:cNvSpPr/>
              <p:nvPr/>
            </p:nvSpPr>
            <p:spPr>
              <a:xfrm>
                <a:off x="8936310" y="9829785"/>
                <a:ext cx="266660" cy="266660"/>
              </a:xfrm>
              <a:custGeom>
                <a:avLst/>
                <a:gdLst>
                  <a:gd name="connsiteX0" fmla="*/ 133330 w 266660"/>
                  <a:gd name="connsiteY0" fmla="*/ 266661 h 266660"/>
                  <a:gd name="connsiteX1" fmla="*/ 86236 w 266660"/>
                  <a:gd name="connsiteY1" fmla="*/ 180424 h 266660"/>
                  <a:gd name="connsiteX2" fmla="*/ 0 w 266660"/>
                  <a:gd name="connsiteY2" fmla="*/ 133330 h 266660"/>
                  <a:gd name="connsiteX3" fmla="*/ 86236 w 266660"/>
                  <a:gd name="connsiteY3" fmla="*/ 86236 h 266660"/>
                  <a:gd name="connsiteX4" fmla="*/ 133330 w 266660"/>
                  <a:gd name="connsiteY4" fmla="*/ 0 h 266660"/>
                  <a:gd name="connsiteX5" fmla="*/ 180424 w 266660"/>
                  <a:gd name="connsiteY5" fmla="*/ 86236 h 266660"/>
                  <a:gd name="connsiteX6" fmla="*/ 266661 w 266660"/>
                  <a:gd name="connsiteY6" fmla="*/ 133330 h 266660"/>
                  <a:gd name="connsiteX7" fmla="*/ 180424 w 266660"/>
                  <a:gd name="connsiteY7" fmla="*/ 180424 h 266660"/>
                  <a:gd name="connsiteX8" fmla="*/ 133330 w 266660"/>
                  <a:gd name="connsiteY8" fmla="*/ 266661 h 26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660" h="266660">
                    <a:moveTo>
                      <a:pt x="133330" y="266661"/>
                    </a:moveTo>
                    <a:cubicBezTo>
                      <a:pt x="120829" y="236282"/>
                      <a:pt x="105037" y="207364"/>
                      <a:pt x="86236" y="180424"/>
                    </a:cubicBezTo>
                    <a:cubicBezTo>
                      <a:pt x="59224" y="161743"/>
                      <a:pt x="30319" y="145958"/>
                      <a:pt x="0" y="133330"/>
                    </a:cubicBezTo>
                    <a:cubicBezTo>
                      <a:pt x="30379" y="120829"/>
                      <a:pt x="59297" y="105036"/>
                      <a:pt x="86236" y="86236"/>
                    </a:cubicBezTo>
                    <a:cubicBezTo>
                      <a:pt x="105037" y="59297"/>
                      <a:pt x="120828" y="30379"/>
                      <a:pt x="133330" y="0"/>
                    </a:cubicBezTo>
                    <a:cubicBezTo>
                      <a:pt x="145832" y="30379"/>
                      <a:pt x="161624" y="59297"/>
                      <a:pt x="180424" y="86236"/>
                    </a:cubicBezTo>
                    <a:cubicBezTo>
                      <a:pt x="207364" y="105036"/>
                      <a:pt x="236282" y="120828"/>
                      <a:pt x="266661" y="133330"/>
                    </a:cubicBezTo>
                    <a:cubicBezTo>
                      <a:pt x="236342" y="145958"/>
                      <a:pt x="207438" y="161743"/>
                      <a:pt x="180424" y="180424"/>
                    </a:cubicBezTo>
                    <a:cubicBezTo>
                      <a:pt x="161624" y="207364"/>
                      <a:pt x="145833" y="236282"/>
                      <a:pt x="133330" y="266661"/>
                    </a:cubicBezTo>
                    <a:close/>
                  </a:path>
                </a:pathLst>
              </a:custGeom>
              <a:solidFill>
                <a:srgbClr val="65BFFF"/>
              </a:solidFill>
              <a:ln w="30569"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id="{1967E738-B4C1-4772-8653-F8E1DAE6F292}"/>
                  </a:ext>
                </a:extLst>
              </p:cNvPr>
              <p:cNvSpPr/>
              <p:nvPr/>
            </p:nvSpPr>
            <p:spPr>
              <a:xfrm>
                <a:off x="6583773" y="11218740"/>
                <a:ext cx="266965" cy="266660"/>
              </a:xfrm>
              <a:custGeom>
                <a:avLst/>
                <a:gdLst>
                  <a:gd name="connsiteX0" fmla="*/ 133636 w 266965"/>
                  <a:gd name="connsiteY0" fmla="*/ 266661 h 266660"/>
                  <a:gd name="connsiteX1" fmla="*/ 86236 w 266965"/>
                  <a:gd name="connsiteY1" fmla="*/ 180424 h 266660"/>
                  <a:gd name="connsiteX2" fmla="*/ 0 w 266965"/>
                  <a:gd name="connsiteY2" fmla="*/ 133330 h 266660"/>
                  <a:gd name="connsiteX3" fmla="*/ 86236 w 266965"/>
                  <a:gd name="connsiteY3" fmla="*/ 86236 h 266660"/>
                  <a:gd name="connsiteX4" fmla="*/ 133636 w 266965"/>
                  <a:gd name="connsiteY4" fmla="*/ 0 h 266660"/>
                  <a:gd name="connsiteX5" fmla="*/ 180729 w 266965"/>
                  <a:gd name="connsiteY5" fmla="*/ 86236 h 266660"/>
                  <a:gd name="connsiteX6" fmla="*/ 266966 w 266965"/>
                  <a:gd name="connsiteY6" fmla="*/ 133330 h 266660"/>
                  <a:gd name="connsiteX7" fmla="*/ 180729 w 266965"/>
                  <a:gd name="connsiteY7" fmla="*/ 180424 h 266660"/>
                  <a:gd name="connsiteX8" fmla="*/ 133636 w 266965"/>
                  <a:gd name="connsiteY8" fmla="*/ 266661 h 26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965" h="266660">
                    <a:moveTo>
                      <a:pt x="133636" y="266661"/>
                    </a:moveTo>
                    <a:cubicBezTo>
                      <a:pt x="120998" y="236288"/>
                      <a:pt x="105105" y="207373"/>
                      <a:pt x="86236" y="180424"/>
                    </a:cubicBezTo>
                    <a:cubicBezTo>
                      <a:pt x="59297" y="161624"/>
                      <a:pt x="30379" y="145833"/>
                      <a:pt x="0" y="133330"/>
                    </a:cubicBezTo>
                    <a:cubicBezTo>
                      <a:pt x="30318" y="120703"/>
                      <a:pt x="59224" y="104918"/>
                      <a:pt x="86236" y="86236"/>
                    </a:cubicBezTo>
                    <a:cubicBezTo>
                      <a:pt x="105105" y="59287"/>
                      <a:pt x="120998" y="30373"/>
                      <a:pt x="133636" y="0"/>
                    </a:cubicBezTo>
                    <a:cubicBezTo>
                      <a:pt x="146138" y="30379"/>
                      <a:pt x="161930" y="59297"/>
                      <a:pt x="180729" y="86236"/>
                    </a:cubicBezTo>
                    <a:cubicBezTo>
                      <a:pt x="207742" y="104918"/>
                      <a:pt x="236647" y="120703"/>
                      <a:pt x="266966" y="133330"/>
                    </a:cubicBezTo>
                    <a:cubicBezTo>
                      <a:pt x="236587" y="145832"/>
                      <a:pt x="207669" y="161624"/>
                      <a:pt x="180729" y="180424"/>
                    </a:cubicBezTo>
                    <a:cubicBezTo>
                      <a:pt x="161930" y="207364"/>
                      <a:pt x="146138" y="236282"/>
                      <a:pt x="133636" y="266661"/>
                    </a:cubicBezTo>
                    <a:close/>
                  </a:path>
                </a:pathLst>
              </a:custGeom>
              <a:solidFill>
                <a:srgbClr val="65BFFF"/>
              </a:solidFill>
              <a:ln w="30569"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id="{C42F5B49-C3FC-4D3E-BAFE-266076C9B8CE}"/>
                  </a:ext>
                </a:extLst>
              </p:cNvPr>
              <p:cNvSpPr/>
              <p:nvPr/>
            </p:nvSpPr>
            <p:spPr>
              <a:xfrm>
                <a:off x="12604715" y="7368994"/>
                <a:ext cx="358401" cy="358401"/>
              </a:xfrm>
              <a:custGeom>
                <a:avLst/>
                <a:gdLst>
                  <a:gd name="connsiteX0" fmla="*/ 179201 w 358401"/>
                  <a:gd name="connsiteY0" fmla="*/ 358401 h 358401"/>
                  <a:gd name="connsiteX1" fmla="*/ 115899 w 358401"/>
                  <a:gd name="connsiteY1" fmla="*/ 242502 h 358401"/>
                  <a:gd name="connsiteX2" fmla="*/ 0 w 358401"/>
                  <a:gd name="connsiteY2" fmla="*/ 179201 h 358401"/>
                  <a:gd name="connsiteX3" fmla="*/ 115899 w 358401"/>
                  <a:gd name="connsiteY3" fmla="*/ 115899 h 358401"/>
                  <a:gd name="connsiteX4" fmla="*/ 179201 w 358401"/>
                  <a:gd name="connsiteY4" fmla="*/ 0 h 358401"/>
                  <a:gd name="connsiteX5" fmla="*/ 242502 w 358401"/>
                  <a:gd name="connsiteY5" fmla="*/ 115899 h 358401"/>
                  <a:gd name="connsiteX6" fmla="*/ 358401 w 358401"/>
                  <a:gd name="connsiteY6" fmla="*/ 179201 h 358401"/>
                  <a:gd name="connsiteX7" fmla="*/ 242502 w 358401"/>
                  <a:gd name="connsiteY7" fmla="*/ 242502 h 358401"/>
                  <a:gd name="connsiteX8" fmla="*/ 179201 w 358401"/>
                  <a:gd name="connsiteY8" fmla="*/ 358401 h 3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401" h="358401">
                    <a:moveTo>
                      <a:pt x="179201" y="358401"/>
                    </a:moveTo>
                    <a:cubicBezTo>
                      <a:pt x="162291" y="317623"/>
                      <a:pt x="141071" y="278768"/>
                      <a:pt x="115899" y="242502"/>
                    </a:cubicBezTo>
                    <a:cubicBezTo>
                      <a:pt x="79633" y="217331"/>
                      <a:pt x="40780" y="196110"/>
                      <a:pt x="0" y="179201"/>
                    </a:cubicBezTo>
                    <a:cubicBezTo>
                      <a:pt x="40779" y="162291"/>
                      <a:pt x="79633" y="141071"/>
                      <a:pt x="115899" y="115899"/>
                    </a:cubicBezTo>
                    <a:cubicBezTo>
                      <a:pt x="141133" y="79672"/>
                      <a:pt x="162358" y="40811"/>
                      <a:pt x="179201" y="0"/>
                    </a:cubicBezTo>
                    <a:cubicBezTo>
                      <a:pt x="196043" y="40810"/>
                      <a:pt x="217268" y="79671"/>
                      <a:pt x="242502" y="115899"/>
                    </a:cubicBezTo>
                    <a:cubicBezTo>
                      <a:pt x="278768" y="141071"/>
                      <a:pt x="317622" y="162291"/>
                      <a:pt x="358401" y="179201"/>
                    </a:cubicBezTo>
                    <a:cubicBezTo>
                      <a:pt x="317623" y="196110"/>
                      <a:pt x="278768" y="217331"/>
                      <a:pt x="242502" y="242502"/>
                    </a:cubicBezTo>
                    <a:cubicBezTo>
                      <a:pt x="217331" y="278768"/>
                      <a:pt x="196110" y="317622"/>
                      <a:pt x="179201" y="358401"/>
                    </a:cubicBezTo>
                    <a:close/>
                  </a:path>
                </a:pathLst>
              </a:custGeom>
              <a:solidFill>
                <a:srgbClr val="65BFFF"/>
              </a:solidFill>
              <a:ln w="30569"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id="{AF4C3597-8B56-463F-B70E-2835F4DD4B84}"/>
                  </a:ext>
                </a:extLst>
              </p:cNvPr>
              <p:cNvSpPr/>
              <p:nvPr/>
            </p:nvSpPr>
            <p:spPr>
              <a:xfrm>
                <a:off x="14928813" y="10962171"/>
                <a:ext cx="358401" cy="358401"/>
              </a:xfrm>
              <a:custGeom>
                <a:avLst/>
                <a:gdLst>
                  <a:gd name="connsiteX0" fmla="*/ 179201 w 358401"/>
                  <a:gd name="connsiteY0" fmla="*/ 358401 h 358401"/>
                  <a:gd name="connsiteX1" fmla="*/ 115899 w 358401"/>
                  <a:gd name="connsiteY1" fmla="*/ 242502 h 358401"/>
                  <a:gd name="connsiteX2" fmla="*/ 0 w 358401"/>
                  <a:gd name="connsiteY2" fmla="*/ 179201 h 358401"/>
                  <a:gd name="connsiteX3" fmla="*/ 115899 w 358401"/>
                  <a:gd name="connsiteY3" fmla="*/ 115899 h 358401"/>
                  <a:gd name="connsiteX4" fmla="*/ 179201 w 358401"/>
                  <a:gd name="connsiteY4" fmla="*/ 0 h 358401"/>
                  <a:gd name="connsiteX5" fmla="*/ 242502 w 358401"/>
                  <a:gd name="connsiteY5" fmla="*/ 115899 h 358401"/>
                  <a:gd name="connsiteX6" fmla="*/ 358401 w 358401"/>
                  <a:gd name="connsiteY6" fmla="*/ 179201 h 358401"/>
                  <a:gd name="connsiteX7" fmla="*/ 242502 w 358401"/>
                  <a:gd name="connsiteY7" fmla="*/ 242502 h 358401"/>
                  <a:gd name="connsiteX8" fmla="*/ 179201 w 358401"/>
                  <a:gd name="connsiteY8" fmla="*/ 358401 h 3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401" h="358401">
                    <a:moveTo>
                      <a:pt x="179201" y="358401"/>
                    </a:moveTo>
                    <a:cubicBezTo>
                      <a:pt x="162291" y="317623"/>
                      <a:pt x="141071" y="278768"/>
                      <a:pt x="115899" y="242502"/>
                    </a:cubicBezTo>
                    <a:cubicBezTo>
                      <a:pt x="79633" y="217331"/>
                      <a:pt x="40780" y="196110"/>
                      <a:pt x="0" y="179201"/>
                    </a:cubicBezTo>
                    <a:cubicBezTo>
                      <a:pt x="40779" y="162291"/>
                      <a:pt x="79633" y="141071"/>
                      <a:pt x="115899" y="115899"/>
                    </a:cubicBezTo>
                    <a:cubicBezTo>
                      <a:pt x="141133" y="79672"/>
                      <a:pt x="162358" y="40811"/>
                      <a:pt x="179201" y="0"/>
                    </a:cubicBezTo>
                    <a:cubicBezTo>
                      <a:pt x="196043" y="40810"/>
                      <a:pt x="217268" y="79671"/>
                      <a:pt x="242502" y="115899"/>
                    </a:cubicBezTo>
                    <a:cubicBezTo>
                      <a:pt x="278768" y="141071"/>
                      <a:pt x="317622" y="162291"/>
                      <a:pt x="358401" y="179201"/>
                    </a:cubicBezTo>
                    <a:cubicBezTo>
                      <a:pt x="317623" y="196110"/>
                      <a:pt x="278768" y="217331"/>
                      <a:pt x="242502" y="242502"/>
                    </a:cubicBezTo>
                    <a:cubicBezTo>
                      <a:pt x="217331" y="278768"/>
                      <a:pt x="196110" y="317622"/>
                      <a:pt x="179201" y="358401"/>
                    </a:cubicBezTo>
                    <a:close/>
                  </a:path>
                </a:pathLst>
              </a:custGeom>
              <a:solidFill>
                <a:srgbClr val="65BFFF"/>
              </a:solidFill>
              <a:ln w="30569"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id="{204E122B-8289-4D3A-89EA-98F77E9CBF8E}"/>
                  </a:ext>
                </a:extLst>
              </p:cNvPr>
              <p:cNvSpPr/>
              <p:nvPr/>
            </p:nvSpPr>
            <p:spPr>
              <a:xfrm>
                <a:off x="10280617" y="11696097"/>
                <a:ext cx="358401" cy="358401"/>
              </a:xfrm>
              <a:custGeom>
                <a:avLst/>
                <a:gdLst>
                  <a:gd name="connsiteX0" fmla="*/ 179201 w 358401"/>
                  <a:gd name="connsiteY0" fmla="*/ 358401 h 358401"/>
                  <a:gd name="connsiteX1" fmla="*/ 115899 w 358401"/>
                  <a:gd name="connsiteY1" fmla="*/ 242502 h 358401"/>
                  <a:gd name="connsiteX2" fmla="*/ 0 w 358401"/>
                  <a:gd name="connsiteY2" fmla="*/ 179201 h 358401"/>
                  <a:gd name="connsiteX3" fmla="*/ 115899 w 358401"/>
                  <a:gd name="connsiteY3" fmla="*/ 115899 h 358401"/>
                  <a:gd name="connsiteX4" fmla="*/ 179201 w 358401"/>
                  <a:gd name="connsiteY4" fmla="*/ 0 h 358401"/>
                  <a:gd name="connsiteX5" fmla="*/ 242502 w 358401"/>
                  <a:gd name="connsiteY5" fmla="*/ 115899 h 358401"/>
                  <a:gd name="connsiteX6" fmla="*/ 358401 w 358401"/>
                  <a:gd name="connsiteY6" fmla="*/ 179201 h 358401"/>
                  <a:gd name="connsiteX7" fmla="*/ 242502 w 358401"/>
                  <a:gd name="connsiteY7" fmla="*/ 242502 h 358401"/>
                  <a:gd name="connsiteX8" fmla="*/ 179201 w 358401"/>
                  <a:gd name="connsiteY8" fmla="*/ 358401 h 3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401" h="358401">
                    <a:moveTo>
                      <a:pt x="179201" y="358401"/>
                    </a:moveTo>
                    <a:cubicBezTo>
                      <a:pt x="162291" y="317623"/>
                      <a:pt x="141071" y="278768"/>
                      <a:pt x="115899" y="242502"/>
                    </a:cubicBezTo>
                    <a:cubicBezTo>
                      <a:pt x="79633" y="217331"/>
                      <a:pt x="40780" y="196110"/>
                      <a:pt x="0" y="179201"/>
                    </a:cubicBezTo>
                    <a:cubicBezTo>
                      <a:pt x="40779" y="162291"/>
                      <a:pt x="79633" y="141071"/>
                      <a:pt x="115899" y="115899"/>
                    </a:cubicBezTo>
                    <a:cubicBezTo>
                      <a:pt x="141133" y="79672"/>
                      <a:pt x="162358" y="40811"/>
                      <a:pt x="179201" y="0"/>
                    </a:cubicBezTo>
                    <a:cubicBezTo>
                      <a:pt x="196043" y="40810"/>
                      <a:pt x="217268" y="79671"/>
                      <a:pt x="242502" y="115899"/>
                    </a:cubicBezTo>
                    <a:cubicBezTo>
                      <a:pt x="278768" y="141071"/>
                      <a:pt x="317622" y="162291"/>
                      <a:pt x="358401" y="179201"/>
                    </a:cubicBezTo>
                    <a:cubicBezTo>
                      <a:pt x="317623" y="196110"/>
                      <a:pt x="278768" y="217331"/>
                      <a:pt x="242502" y="242502"/>
                    </a:cubicBezTo>
                    <a:cubicBezTo>
                      <a:pt x="217331" y="278768"/>
                      <a:pt x="196110" y="317622"/>
                      <a:pt x="179201" y="358401"/>
                    </a:cubicBezTo>
                    <a:close/>
                  </a:path>
                </a:pathLst>
              </a:custGeom>
              <a:solidFill>
                <a:srgbClr val="65BFFF"/>
              </a:solidFill>
              <a:ln w="30569"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id="{5701A569-B751-4784-A034-DF760F351E20}"/>
                  </a:ext>
                </a:extLst>
              </p:cNvPr>
              <p:cNvSpPr/>
              <p:nvPr/>
            </p:nvSpPr>
            <p:spPr>
              <a:xfrm>
                <a:off x="10739321" y="7124352"/>
                <a:ext cx="358401" cy="358401"/>
              </a:xfrm>
              <a:custGeom>
                <a:avLst/>
                <a:gdLst>
                  <a:gd name="connsiteX0" fmla="*/ 179201 w 358401"/>
                  <a:gd name="connsiteY0" fmla="*/ 358401 h 358401"/>
                  <a:gd name="connsiteX1" fmla="*/ 115899 w 358401"/>
                  <a:gd name="connsiteY1" fmla="*/ 242502 h 358401"/>
                  <a:gd name="connsiteX2" fmla="*/ 0 w 358401"/>
                  <a:gd name="connsiteY2" fmla="*/ 179201 h 358401"/>
                  <a:gd name="connsiteX3" fmla="*/ 115899 w 358401"/>
                  <a:gd name="connsiteY3" fmla="*/ 115899 h 358401"/>
                  <a:gd name="connsiteX4" fmla="*/ 179201 w 358401"/>
                  <a:gd name="connsiteY4" fmla="*/ 0 h 358401"/>
                  <a:gd name="connsiteX5" fmla="*/ 242502 w 358401"/>
                  <a:gd name="connsiteY5" fmla="*/ 115899 h 358401"/>
                  <a:gd name="connsiteX6" fmla="*/ 358401 w 358401"/>
                  <a:gd name="connsiteY6" fmla="*/ 179201 h 358401"/>
                  <a:gd name="connsiteX7" fmla="*/ 242502 w 358401"/>
                  <a:gd name="connsiteY7" fmla="*/ 242502 h 358401"/>
                  <a:gd name="connsiteX8" fmla="*/ 179201 w 358401"/>
                  <a:gd name="connsiteY8" fmla="*/ 358401 h 3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401" h="358401">
                    <a:moveTo>
                      <a:pt x="179201" y="358401"/>
                    </a:moveTo>
                    <a:cubicBezTo>
                      <a:pt x="162291" y="317623"/>
                      <a:pt x="141071" y="278768"/>
                      <a:pt x="115899" y="242502"/>
                    </a:cubicBezTo>
                    <a:cubicBezTo>
                      <a:pt x="79633" y="217331"/>
                      <a:pt x="40780" y="196110"/>
                      <a:pt x="0" y="179201"/>
                    </a:cubicBezTo>
                    <a:cubicBezTo>
                      <a:pt x="40779" y="162291"/>
                      <a:pt x="79633" y="141071"/>
                      <a:pt x="115899" y="115899"/>
                    </a:cubicBezTo>
                    <a:cubicBezTo>
                      <a:pt x="141133" y="79672"/>
                      <a:pt x="162358" y="40811"/>
                      <a:pt x="179201" y="0"/>
                    </a:cubicBezTo>
                    <a:cubicBezTo>
                      <a:pt x="196043" y="40810"/>
                      <a:pt x="217268" y="79671"/>
                      <a:pt x="242502" y="115899"/>
                    </a:cubicBezTo>
                    <a:cubicBezTo>
                      <a:pt x="278768" y="141071"/>
                      <a:pt x="317622" y="162291"/>
                      <a:pt x="358401" y="179201"/>
                    </a:cubicBezTo>
                    <a:cubicBezTo>
                      <a:pt x="317623" y="196110"/>
                      <a:pt x="278768" y="217331"/>
                      <a:pt x="242502" y="242502"/>
                    </a:cubicBezTo>
                    <a:cubicBezTo>
                      <a:pt x="217331" y="278768"/>
                      <a:pt x="196110" y="317622"/>
                      <a:pt x="179201" y="358401"/>
                    </a:cubicBezTo>
                    <a:close/>
                  </a:path>
                </a:pathLst>
              </a:custGeom>
              <a:solidFill>
                <a:srgbClr val="65BFFF"/>
              </a:solidFill>
              <a:ln w="30569"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id="{99D4865D-22D1-46F3-8CBA-7AB947FA6899}"/>
                  </a:ext>
                </a:extLst>
              </p:cNvPr>
              <p:cNvSpPr/>
              <p:nvPr/>
            </p:nvSpPr>
            <p:spPr>
              <a:xfrm>
                <a:off x="18618013" y="4693224"/>
                <a:ext cx="236384" cy="236079"/>
              </a:xfrm>
              <a:custGeom>
                <a:avLst/>
                <a:gdLst>
                  <a:gd name="connsiteX0" fmla="*/ 118345 w 236384"/>
                  <a:gd name="connsiteY0" fmla="*/ 236079 h 236079"/>
                  <a:gd name="connsiteX1" fmla="*/ 76451 w 236384"/>
                  <a:gd name="connsiteY1" fmla="*/ 159934 h 236079"/>
                  <a:gd name="connsiteX2" fmla="*/ 0 w 236384"/>
                  <a:gd name="connsiteY2" fmla="*/ 118040 h 236079"/>
                  <a:gd name="connsiteX3" fmla="*/ 76451 w 236384"/>
                  <a:gd name="connsiteY3" fmla="*/ 76451 h 236079"/>
                  <a:gd name="connsiteX4" fmla="*/ 118345 w 236384"/>
                  <a:gd name="connsiteY4" fmla="*/ 0 h 236079"/>
                  <a:gd name="connsiteX5" fmla="*/ 159934 w 236384"/>
                  <a:gd name="connsiteY5" fmla="*/ 76451 h 236079"/>
                  <a:gd name="connsiteX6" fmla="*/ 236385 w 236384"/>
                  <a:gd name="connsiteY6" fmla="*/ 118040 h 236079"/>
                  <a:gd name="connsiteX7" fmla="*/ 159934 w 236384"/>
                  <a:gd name="connsiteY7" fmla="*/ 159934 h 236079"/>
                  <a:gd name="connsiteX8" fmla="*/ 118345 w 236384"/>
                  <a:gd name="connsiteY8" fmla="*/ 236079 h 23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4" h="236079">
                    <a:moveTo>
                      <a:pt x="118345" y="236079"/>
                    </a:moveTo>
                    <a:cubicBezTo>
                      <a:pt x="107148" y="209270"/>
                      <a:pt x="93103" y="183742"/>
                      <a:pt x="76451" y="159934"/>
                    </a:cubicBezTo>
                    <a:cubicBezTo>
                      <a:pt x="52620" y="143147"/>
                      <a:pt x="26974" y="129093"/>
                      <a:pt x="0" y="118040"/>
                    </a:cubicBezTo>
                    <a:cubicBezTo>
                      <a:pt x="26920" y="106996"/>
                      <a:pt x="52554" y="93051"/>
                      <a:pt x="76451" y="76451"/>
                    </a:cubicBezTo>
                    <a:cubicBezTo>
                      <a:pt x="93057" y="52506"/>
                      <a:pt x="107100" y="26882"/>
                      <a:pt x="118345" y="0"/>
                    </a:cubicBezTo>
                    <a:cubicBezTo>
                      <a:pt x="129455" y="26887"/>
                      <a:pt x="143397" y="52515"/>
                      <a:pt x="159934" y="76451"/>
                    </a:cubicBezTo>
                    <a:cubicBezTo>
                      <a:pt x="183830" y="93051"/>
                      <a:pt x="209465" y="106996"/>
                      <a:pt x="236385" y="118040"/>
                    </a:cubicBezTo>
                    <a:cubicBezTo>
                      <a:pt x="209410" y="129093"/>
                      <a:pt x="183765" y="143147"/>
                      <a:pt x="159934" y="159934"/>
                    </a:cubicBezTo>
                    <a:cubicBezTo>
                      <a:pt x="143350" y="183733"/>
                      <a:pt x="129406" y="209265"/>
                      <a:pt x="118345" y="236079"/>
                    </a:cubicBezTo>
                    <a:close/>
                  </a:path>
                </a:pathLst>
              </a:custGeom>
              <a:solidFill>
                <a:srgbClr val="65BFFF"/>
              </a:solidFill>
              <a:ln w="30569"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id="{B24A98B3-650D-49C5-B2FC-5E5E1E4EAA30}"/>
                  </a:ext>
                </a:extLst>
              </p:cNvPr>
              <p:cNvSpPr/>
              <p:nvPr/>
            </p:nvSpPr>
            <p:spPr>
              <a:xfrm>
                <a:off x="13321517" y="6001753"/>
                <a:ext cx="236078" cy="236385"/>
              </a:xfrm>
              <a:custGeom>
                <a:avLst/>
                <a:gdLst>
                  <a:gd name="connsiteX0" fmla="*/ 118039 w 236078"/>
                  <a:gd name="connsiteY0" fmla="*/ 236385 h 236385"/>
                  <a:gd name="connsiteX1" fmla="*/ 76144 w 236078"/>
                  <a:gd name="connsiteY1" fmla="*/ 159934 h 236385"/>
                  <a:gd name="connsiteX2" fmla="*/ 0 w 236078"/>
                  <a:gd name="connsiteY2" fmla="*/ 118040 h 236385"/>
                  <a:gd name="connsiteX3" fmla="*/ 76144 w 236078"/>
                  <a:gd name="connsiteY3" fmla="*/ 76451 h 236385"/>
                  <a:gd name="connsiteX4" fmla="*/ 118039 w 236078"/>
                  <a:gd name="connsiteY4" fmla="*/ 0 h 236385"/>
                  <a:gd name="connsiteX5" fmla="*/ 159628 w 236078"/>
                  <a:gd name="connsiteY5" fmla="*/ 76451 h 236385"/>
                  <a:gd name="connsiteX6" fmla="*/ 236079 w 236078"/>
                  <a:gd name="connsiteY6" fmla="*/ 118040 h 236385"/>
                  <a:gd name="connsiteX7" fmla="*/ 159628 w 236078"/>
                  <a:gd name="connsiteY7" fmla="*/ 159934 h 236385"/>
                  <a:gd name="connsiteX8" fmla="*/ 118039 w 236078"/>
                  <a:gd name="connsiteY8" fmla="*/ 236385 h 23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385">
                    <a:moveTo>
                      <a:pt x="118039" y="236385"/>
                    </a:moveTo>
                    <a:cubicBezTo>
                      <a:pt x="106985" y="209411"/>
                      <a:pt x="92932" y="183767"/>
                      <a:pt x="76144" y="159934"/>
                    </a:cubicBezTo>
                    <a:cubicBezTo>
                      <a:pt x="52337" y="143282"/>
                      <a:pt x="26809" y="129236"/>
                      <a:pt x="0" y="118040"/>
                    </a:cubicBezTo>
                    <a:cubicBezTo>
                      <a:pt x="26815" y="106979"/>
                      <a:pt x="52346" y="93034"/>
                      <a:pt x="76144" y="76451"/>
                    </a:cubicBezTo>
                    <a:cubicBezTo>
                      <a:pt x="92932" y="52619"/>
                      <a:pt x="106986" y="26974"/>
                      <a:pt x="118039" y="0"/>
                    </a:cubicBezTo>
                    <a:cubicBezTo>
                      <a:pt x="129082" y="26919"/>
                      <a:pt x="143028" y="52554"/>
                      <a:pt x="159628" y="76451"/>
                    </a:cubicBezTo>
                    <a:cubicBezTo>
                      <a:pt x="183563" y="92988"/>
                      <a:pt x="209191" y="106930"/>
                      <a:pt x="236079" y="118040"/>
                    </a:cubicBezTo>
                    <a:cubicBezTo>
                      <a:pt x="209197" y="129286"/>
                      <a:pt x="183572" y="143328"/>
                      <a:pt x="159628" y="159934"/>
                    </a:cubicBezTo>
                    <a:cubicBezTo>
                      <a:pt x="143028" y="183831"/>
                      <a:pt x="129082" y="209466"/>
                      <a:pt x="118039" y="236385"/>
                    </a:cubicBezTo>
                    <a:close/>
                  </a:path>
                </a:pathLst>
              </a:custGeom>
              <a:solidFill>
                <a:srgbClr val="65BFFF"/>
              </a:solidFill>
              <a:ln w="30569"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id="{063ED6BE-C1A3-4D6B-990E-05C94D2BA251}"/>
                  </a:ext>
                </a:extLst>
              </p:cNvPr>
              <p:cNvSpPr/>
              <p:nvPr/>
            </p:nvSpPr>
            <p:spPr>
              <a:xfrm>
                <a:off x="11051546" y="6820386"/>
                <a:ext cx="236078" cy="236384"/>
              </a:xfrm>
              <a:custGeom>
                <a:avLst/>
                <a:gdLst>
                  <a:gd name="connsiteX0" fmla="*/ 118039 w 236078"/>
                  <a:gd name="connsiteY0" fmla="*/ 236385 h 236384"/>
                  <a:gd name="connsiteX1" fmla="*/ 76144 w 236078"/>
                  <a:gd name="connsiteY1" fmla="*/ 159934 h 236384"/>
                  <a:gd name="connsiteX2" fmla="*/ 0 w 236078"/>
                  <a:gd name="connsiteY2" fmla="*/ 118039 h 236384"/>
                  <a:gd name="connsiteX3" fmla="*/ 76144 w 236078"/>
                  <a:gd name="connsiteY3" fmla="*/ 76451 h 236384"/>
                  <a:gd name="connsiteX4" fmla="*/ 118039 w 236078"/>
                  <a:gd name="connsiteY4" fmla="*/ 0 h 236384"/>
                  <a:gd name="connsiteX5" fmla="*/ 159628 w 236078"/>
                  <a:gd name="connsiteY5" fmla="*/ 76451 h 236384"/>
                  <a:gd name="connsiteX6" fmla="*/ 236079 w 236078"/>
                  <a:gd name="connsiteY6" fmla="*/ 118039 h 236384"/>
                  <a:gd name="connsiteX7" fmla="*/ 158711 w 236078"/>
                  <a:gd name="connsiteY7" fmla="*/ 159934 h 236384"/>
                  <a:gd name="connsiteX8" fmla="*/ 118039 w 236078"/>
                  <a:gd name="connsiteY8" fmla="*/ 236385 h 2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384">
                    <a:moveTo>
                      <a:pt x="118039" y="236385"/>
                    </a:moveTo>
                    <a:cubicBezTo>
                      <a:pt x="106985" y="209410"/>
                      <a:pt x="92932" y="183766"/>
                      <a:pt x="76144" y="159934"/>
                    </a:cubicBezTo>
                    <a:cubicBezTo>
                      <a:pt x="52337" y="143281"/>
                      <a:pt x="26809" y="129236"/>
                      <a:pt x="0" y="118039"/>
                    </a:cubicBezTo>
                    <a:cubicBezTo>
                      <a:pt x="26815" y="106979"/>
                      <a:pt x="52346" y="93033"/>
                      <a:pt x="76144" y="76451"/>
                    </a:cubicBezTo>
                    <a:cubicBezTo>
                      <a:pt x="92932" y="52619"/>
                      <a:pt x="106986" y="26974"/>
                      <a:pt x="118039" y="0"/>
                    </a:cubicBezTo>
                    <a:cubicBezTo>
                      <a:pt x="129082" y="26919"/>
                      <a:pt x="143028" y="52554"/>
                      <a:pt x="159628" y="76451"/>
                    </a:cubicBezTo>
                    <a:cubicBezTo>
                      <a:pt x="183563" y="92988"/>
                      <a:pt x="209191" y="106930"/>
                      <a:pt x="236079" y="118039"/>
                    </a:cubicBezTo>
                    <a:cubicBezTo>
                      <a:pt x="208879" y="129227"/>
                      <a:pt x="182945" y="143271"/>
                      <a:pt x="158711" y="159934"/>
                    </a:cubicBezTo>
                    <a:cubicBezTo>
                      <a:pt x="142428" y="183872"/>
                      <a:pt x="128792" y="209506"/>
                      <a:pt x="118039" y="236385"/>
                    </a:cubicBezTo>
                    <a:close/>
                  </a:path>
                </a:pathLst>
              </a:custGeom>
              <a:solidFill>
                <a:srgbClr val="65BFFF"/>
              </a:solidFill>
              <a:ln w="30569"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id="{532CE5B3-770B-4C3F-841C-0B850592FB07}"/>
                  </a:ext>
                </a:extLst>
              </p:cNvPr>
              <p:cNvSpPr/>
              <p:nvPr/>
            </p:nvSpPr>
            <p:spPr>
              <a:xfrm>
                <a:off x="19070602" y="2867279"/>
                <a:ext cx="236078" cy="236385"/>
              </a:xfrm>
              <a:custGeom>
                <a:avLst/>
                <a:gdLst>
                  <a:gd name="connsiteX0" fmla="*/ 118039 w 236078"/>
                  <a:gd name="connsiteY0" fmla="*/ 236385 h 236385"/>
                  <a:gd name="connsiteX1" fmla="*/ 76144 w 236078"/>
                  <a:gd name="connsiteY1" fmla="*/ 159934 h 236385"/>
                  <a:gd name="connsiteX2" fmla="*/ 0 w 236078"/>
                  <a:gd name="connsiteY2" fmla="*/ 118040 h 236385"/>
                  <a:gd name="connsiteX3" fmla="*/ 76144 w 236078"/>
                  <a:gd name="connsiteY3" fmla="*/ 76451 h 236385"/>
                  <a:gd name="connsiteX4" fmla="*/ 118039 w 236078"/>
                  <a:gd name="connsiteY4" fmla="*/ 0 h 236385"/>
                  <a:gd name="connsiteX5" fmla="*/ 159628 w 236078"/>
                  <a:gd name="connsiteY5" fmla="*/ 76451 h 236385"/>
                  <a:gd name="connsiteX6" fmla="*/ 236079 w 236078"/>
                  <a:gd name="connsiteY6" fmla="*/ 118040 h 236385"/>
                  <a:gd name="connsiteX7" fmla="*/ 159628 w 236078"/>
                  <a:gd name="connsiteY7" fmla="*/ 159934 h 236385"/>
                  <a:gd name="connsiteX8" fmla="*/ 118039 w 236078"/>
                  <a:gd name="connsiteY8" fmla="*/ 236385 h 23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385">
                    <a:moveTo>
                      <a:pt x="118039" y="236385"/>
                    </a:moveTo>
                    <a:cubicBezTo>
                      <a:pt x="106986" y="209411"/>
                      <a:pt x="92932" y="183767"/>
                      <a:pt x="76144" y="159934"/>
                    </a:cubicBezTo>
                    <a:cubicBezTo>
                      <a:pt x="52338" y="143282"/>
                      <a:pt x="26808" y="129236"/>
                      <a:pt x="0" y="118040"/>
                    </a:cubicBezTo>
                    <a:cubicBezTo>
                      <a:pt x="26814" y="106979"/>
                      <a:pt x="52347" y="93034"/>
                      <a:pt x="76144" y="76451"/>
                    </a:cubicBezTo>
                    <a:cubicBezTo>
                      <a:pt x="92932" y="52619"/>
                      <a:pt x="106986" y="26974"/>
                      <a:pt x="118039" y="0"/>
                    </a:cubicBezTo>
                    <a:cubicBezTo>
                      <a:pt x="129083" y="26919"/>
                      <a:pt x="143028" y="52554"/>
                      <a:pt x="159628" y="76451"/>
                    </a:cubicBezTo>
                    <a:cubicBezTo>
                      <a:pt x="183564" y="92988"/>
                      <a:pt x="209190" y="106930"/>
                      <a:pt x="236079" y="118040"/>
                    </a:cubicBezTo>
                    <a:cubicBezTo>
                      <a:pt x="209198" y="129286"/>
                      <a:pt x="183573" y="143328"/>
                      <a:pt x="159628" y="159934"/>
                    </a:cubicBezTo>
                    <a:cubicBezTo>
                      <a:pt x="143028" y="183831"/>
                      <a:pt x="129081" y="209466"/>
                      <a:pt x="118039" y="236385"/>
                    </a:cubicBezTo>
                    <a:close/>
                  </a:path>
                </a:pathLst>
              </a:custGeom>
              <a:solidFill>
                <a:srgbClr val="65BFFF"/>
              </a:solidFill>
              <a:ln w="30569"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id="{50C4B903-90D8-44DB-B9A5-1B6DCA3E9952}"/>
                  </a:ext>
                </a:extLst>
              </p:cNvPr>
              <p:cNvSpPr/>
              <p:nvPr/>
            </p:nvSpPr>
            <p:spPr>
              <a:xfrm>
                <a:off x="18071544" y="4883740"/>
                <a:ext cx="236078" cy="236079"/>
              </a:xfrm>
              <a:custGeom>
                <a:avLst/>
                <a:gdLst>
                  <a:gd name="connsiteX0" fmla="*/ 118039 w 236078"/>
                  <a:gd name="connsiteY0" fmla="*/ 236079 h 236079"/>
                  <a:gd name="connsiteX1" fmla="*/ 76451 w 236078"/>
                  <a:gd name="connsiteY1" fmla="*/ 159934 h 236079"/>
                  <a:gd name="connsiteX2" fmla="*/ 0 w 236078"/>
                  <a:gd name="connsiteY2" fmla="*/ 118040 h 236079"/>
                  <a:gd name="connsiteX3" fmla="*/ 76451 w 236078"/>
                  <a:gd name="connsiteY3" fmla="*/ 76451 h 236079"/>
                  <a:gd name="connsiteX4" fmla="*/ 118039 w 236078"/>
                  <a:gd name="connsiteY4" fmla="*/ 0 h 236079"/>
                  <a:gd name="connsiteX5" fmla="*/ 159934 w 236078"/>
                  <a:gd name="connsiteY5" fmla="*/ 76451 h 236079"/>
                  <a:gd name="connsiteX6" fmla="*/ 236079 w 236078"/>
                  <a:gd name="connsiteY6" fmla="*/ 118040 h 236079"/>
                  <a:gd name="connsiteX7" fmla="*/ 159934 w 236078"/>
                  <a:gd name="connsiteY7" fmla="*/ 159934 h 236079"/>
                  <a:gd name="connsiteX8" fmla="*/ 118039 w 236078"/>
                  <a:gd name="connsiteY8" fmla="*/ 236079 h 23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079">
                    <a:moveTo>
                      <a:pt x="118039" y="236079"/>
                    </a:moveTo>
                    <a:cubicBezTo>
                      <a:pt x="106979" y="209265"/>
                      <a:pt x="93032" y="183733"/>
                      <a:pt x="76451" y="159934"/>
                    </a:cubicBezTo>
                    <a:cubicBezTo>
                      <a:pt x="52580" y="143209"/>
                      <a:pt x="26942" y="129160"/>
                      <a:pt x="0" y="118040"/>
                    </a:cubicBezTo>
                    <a:cubicBezTo>
                      <a:pt x="26888" y="106930"/>
                      <a:pt x="52515" y="92988"/>
                      <a:pt x="76451" y="76451"/>
                    </a:cubicBezTo>
                    <a:cubicBezTo>
                      <a:pt x="92988" y="52515"/>
                      <a:pt x="106930" y="26887"/>
                      <a:pt x="118039" y="0"/>
                    </a:cubicBezTo>
                    <a:cubicBezTo>
                      <a:pt x="129160" y="26942"/>
                      <a:pt x="143209" y="52580"/>
                      <a:pt x="159934" y="76451"/>
                    </a:cubicBezTo>
                    <a:cubicBezTo>
                      <a:pt x="183733" y="93034"/>
                      <a:pt x="209265" y="106979"/>
                      <a:pt x="236079" y="118040"/>
                    </a:cubicBezTo>
                    <a:cubicBezTo>
                      <a:pt x="209209" y="129112"/>
                      <a:pt x="183668" y="143165"/>
                      <a:pt x="159934" y="159934"/>
                    </a:cubicBezTo>
                    <a:cubicBezTo>
                      <a:pt x="143164" y="183669"/>
                      <a:pt x="129111" y="209210"/>
                      <a:pt x="118039" y="236079"/>
                    </a:cubicBezTo>
                    <a:close/>
                  </a:path>
                </a:pathLst>
              </a:custGeom>
              <a:solidFill>
                <a:srgbClr val="65BFFF"/>
              </a:solidFill>
              <a:ln w="30569"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id="{972D6D8A-CEAE-40A9-A657-0C4A08BDD910}"/>
                  </a:ext>
                </a:extLst>
              </p:cNvPr>
              <p:cNvSpPr/>
              <p:nvPr/>
            </p:nvSpPr>
            <p:spPr>
              <a:xfrm>
                <a:off x="21341182" y="3762057"/>
                <a:ext cx="206722" cy="206416"/>
              </a:xfrm>
              <a:custGeom>
                <a:avLst/>
                <a:gdLst>
                  <a:gd name="connsiteX0" fmla="*/ 103361 w 206722"/>
                  <a:gd name="connsiteY0" fmla="*/ 206416 h 206416"/>
                  <a:gd name="connsiteX1" fmla="*/ 66665 w 206722"/>
                  <a:gd name="connsiteY1" fmla="*/ 139751 h 206416"/>
                  <a:gd name="connsiteX2" fmla="*/ 0 w 206722"/>
                  <a:gd name="connsiteY2" fmla="*/ 103361 h 206416"/>
                  <a:gd name="connsiteX3" fmla="*/ 66665 w 206722"/>
                  <a:gd name="connsiteY3" fmla="*/ 66665 h 206416"/>
                  <a:gd name="connsiteX4" fmla="*/ 103361 w 206722"/>
                  <a:gd name="connsiteY4" fmla="*/ 0 h 206416"/>
                  <a:gd name="connsiteX5" fmla="*/ 139752 w 206722"/>
                  <a:gd name="connsiteY5" fmla="*/ 66665 h 206416"/>
                  <a:gd name="connsiteX6" fmla="*/ 206723 w 206722"/>
                  <a:gd name="connsiteY6" fmla="*/ 103361 h 206416"/>
                  <a:gd name="connsiteX7" fmla="*/ 139752 w 206722"/>
                  <a:gd name="connsiteY7" fmla="*/ 139751 h 206416"/>
                  <a:gd name="connsiteX8" fmla="*/ 103361 w 206722"/>
                  <a:gd name="connsiteY8" fmla="*/ 206416 h 20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722" h="206416">
                    <a:moveTo>
                      <a:pt x="103361" y="206416"/>
                    </a:moveTo>
                    <a:cubicBezTo>
                      <a:pt x="93564" y="182939"/>
                      <a:pt x="81260" y="160588"/>
                      <a:pt x="66665" y="139751"/>
                    </a:cubicBezTo>
                    <a:cubicBezTo>
                      <a:pt x="45837" y="125226"/>
                      <a:pt x="23482" y="113023"/>
                      <a:pt x="0" y="103361"/>
                    </a:cubicBezTo>
                    <a:cubicBezTo>
                      <a:pt x="23476" y="93563"/>
                      <a:pt x="45829" y="81260"/>
                      <a:pt x="66665" y="66665"/>
                    </a:cubicBezTo>
                    <a:cubicBezTo>
                      <a:pt x="81260" y="45828"/>
                      <a:pt x="93562" y="23477"/>
                      <a:pt x="103361" y="0"/>
                    </a:cubicBezTo>
                    <a:cubicBezTo>
                      <a:pt x="113022" y="23483"/>
                      <a:pt x="125225" y="45838"/>
                      <a:pt x="139752" y="66665"/>
                    </a:cubicBezTo>
                    <a:cubicBezTo>
                      <a:pt x="160686" y="81277"/>
                      <a:pt x="183140" y="93581"/>
                      <a:pt x="206723" y="103361"/>
                    </a:cubicBezTo>
                    <a:cubicBezTo>
                      <a:pt x="183134" y="113004"/>
                      <a:pt x="160677" y="125208"/>
                      <a:pt x="139752" y="139751"/>
                    </a:cubicBezTo>
                    <a:cubicBezTo>
                      <a:pt x="125225" y="160579"/>
                      <a:pt x="113022" y="182934"/>
                      <a:pt x="103361" y="206416"/>
                    </a:cubicBezTo>
                    <a:close/>
                  </a:path>
                </a:pathLst>
              </a:custGeom>
              <a:solidFill>
                <a:srgbClr val="65BFFF"/>
              </a:solidFill>
              <a:ln w="30569"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id="{2A352E7C-F4F7-4269-BA89-591F4FF21177}"/>
                  </a:ext>
                </a:extLst>
              </p:cNvPr>
              <p:cNvSpPr/>
              <p:nvPr/>
            </p:nvSpPr>
            <p:spPr>
              <a:xfrm>
                <a:off x="20349159" y="7620365"/>
                <a:ext cx="206722" cy="206416"/>
              </a:xfrm>
              <a:custGeom>
                <a:avLst/>
                <a:gdLst>
                  <a:gd name="connsiteX0" fmla="*/ 103361 w 206722"/>
                  <a:gd name="connsiteY0" fmla="*/ 206417 h 206416"/>
                  <a:gd name="connsiteX1" fmla="*/ 66665 w 206722"/>
                  <a:gd name="connsiteY1" fmla="*/ 139752 h 206416"/>
                  <a:gd name="connsiteX2" fmla="*/ 0 w 206722"/>
                  <a:gd name="connsiteY2" fmla="*/ 103361 h 206416"/>
                  <a:gd name="connsiteX3" fmla="*/ 66665 w 206722"/>
                  <a:gd name="connsiteY3" fmla="*/ 66665 h 206416"/>
                  <a:gd name="connsiteX4" fmla="*/ 103361 w 206722"/>
                  <a:gd name="connsiteY4" fmla="*/ 0 h 206416"/>
                  <a:gd name="connsiteX5" fmla="*/ 139752 w 206722"/>
                  <a:gd name="connsiteY5" fmla="*/ 66665 h 206416"/>
                  <a:gd name="connsiteX6" fmla="*/ 206723 w 206722"/>
                  <a:gd name="connsiteY6" fmla="*/ 103361 h 206416"/>
                  <a:gd name="connsiteX7" fmla="*/ 103361 w 206722"/>
                  <a:gd name="connsiteY7" fmla="*/ 206417 h 20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722" h="206416">
                    <a:moveTo>
                      <a:pt x="103361" y="206417"/>
                    </a:moveTo>
                    <a:cubicBezTo>
                      <a:pt x="93564" y="182939"/>
                      <a:pt x="81260" y="160588"/>
                      <a:pt x="66665" y="139752"/>
                    </a:cubicBezTo>
                    <a:cubicBezTo>
                      <a:pt x="45837" y="125226"/>
                      <a:pt x="23482" y="113023"/>
                      <a:pt x="0" y="103361"/>
                    </a:cubicBezTo>
                    <a:cubicBezTo>
                      <a:pt x="23476" y="93563"/>
                      <a:pt x="45829" y="81260"/>
                      <a:pt x="66665" y="66665"/>
                    </a:cubicBezTo>
                    <a:cubicBezTo>
                      <a:pt x="81260" y="45828"/>
                      <a:pt x="93562" y="23477"/>
                      <a:pt x="103361" y="0"/>
                    </a:cubicBezTo>
                    <a:cubicBezTo>
                      <a:pt x="113022" y="23483"/>
                      <a:pt x="125225" y="45838"/>
                      <a:pt x="139752" y="66665"/>
                    </a:cubicBezTo>
                    <a:cubicBezTo>
                      <a:pt x="160686" y="81277"/>
                      <a:pt x="183140" y="93581"/>
                      <a:pt x="206723" y="103361"/>
                    </a:cubicBezTo>
                    <a:cubicBezTo>
                      <a:pt x="155012" y="114418"/>
                      <a:pt x="114571" y="154739"/>
                      <a:pt x="103361" y="206417"/>
                    </a:cubicBezTo>
                    <a:close/>
                  </a:path>
                </a:pathLst>
              </a:custGeom>
              <a:solidFill>
                <a:srgbClr val="65BFFF"/>
              </a:solidFill>
              <a:ln w="30569"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id="{9F70873B-DCD0-42A6-BD6F-D8B83185F77C}"/>
                  </a:ext>
                </a:extLst>
              </p:cNvPr>
              <p:cNvSpPr/>
              <p:nvPr/>
            </p:nvSpPr>
            <p:spPr>
              <a:xfrm>
                <a:off x="18590796" y="9421235"/>
                <a:ext cx="206722" cy="206416"/>
              </a:xfrm>
              <a:custGeom>
                <a:avLst/>
                <a:gdLst>
                  <a:gd name="connsiteX0" fmla="*/ 103361 w 206722"/>
                  <a:gd name="connsiteY0" fmla="*/ 206417 h 206416"/>
                  <a:gd name="connsiteX1" fmla="*/ 0 w 206722"/>
                  <a:gd name="connsiteY1" fmla="*/ 103055 h 206416"/>
                  <a:gd name="connsiteX2" fmla="*/ 66665 w 206722"/>
                  <a:gd name="connsiteY2" fmla="*/ 66665 h 206416"/>
                  <a:gd name="connsiteX3" fmla="*/ 103361 w 206722"/>
                  <a:gd name="connsiteY3" fmla="*/ 0 h 206416"/>
                  <a:gd name="connsiteX4" fmla="*/ 206723 w 206722"/>
                  <a:gd name="connsiteY4" fmla="*/ 103055 h 206416"/>
                  <a:gd name="connsiteX5" fmla="*/ 139752 w 206722"/>
                  <a:gd name="connsiteY5" fmla="*/ 139752 h 206416"/>
                  <a:gd name="connsiteX6" fmla="*/ 103361 w 206722"/>
                  <a:gd name="connsiteY6" fmla="*/ 206417 h 20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722" h="206416">
                    <a:moveTo>
                      <a:pt x="103361" y="206417"/>
                    </a:moveTo>
                    <a:cubicBezTo>
                      <a:pt x="91771" y="154887"/>
                      <a:pt x="51529" y="114647"/>
                      <a:pt x="0" y="103055"/>
                    </a:cubicBezTo>
                    <a:cubicBezTo>
                      <a:pt x="23482" y="93393"/>
                      <a:pt x="45837" y="81190"/>
                      <a:pt x="66665" y="66665"/>
                    </a:cubicBezTo>
                    <a:cubicBezTo>
                      <a:pt x="81260" y="45828"/>
                      <a:pt x="93562" y="23477"/>
                      <a:pt x="103361" y="0"/>
                    </a:cubicBezTo>
                    <a:cubicBezTo>
                      <a:pt x="114571" y="51678"/>
                      <a:pt x="155012" y="91998"/>
                      <a:pt x="206723" y="103055"/>
                    </a:cubicBezTo>
                    <a:cubicBezTo>
                      <a:pt x="183140" y="112836"/>
                      <a:pt x="160686" y="125139"/>
                      <a:pt x="139752" y="139752"/>
                    </a:cubicBezTo>
                    <a:cubicBezTo>
                      <a:pt x="125225" y="160579"/>
                      <a:pt x="113022" y="182935"/>
                      <a:pt x="103361" y="206417"/>
                    </a:cubicBezTo>
                    <a:close/>
                  </a:path>
                </a:pathLst>
              </a:custGeom>
              <a:solidFill>
                <a:srgbClr val="65BFFF"/>
              </a:solidFill>
              <a:ln w="30569"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id="{281B98CB-DA16-4156-B7A7-C8555063F64A}"/>
                  </a:ext>
                </a:extLst>
              </p:cNvPr>
              <p:cNvSpPr/>
              <p:nvPr/>
            </p:nvSpPr>
            <p:spPr>
              <a:xfrm>
                <a:off x="18502420" y="11454820"/>
                <a:ext cx="206722" cy="206416"/>
              </a:xfrm>
              <a:custGeom>
                <a:avLst/>
                <a:gdLst>
                  <a:gd name="connsiteX0" fmla="*/ 103361 w 206722"/>
                  <a:gd name="connsiteY0" fmla="*/ 206417 h 206416"/>
                  <a:gd name="connsiteX1" fmla="*/ 0 w 206722"/>
                  <a:gd name="connsiteY1" fmla="*/ 103055 h 206416"/>
                  <a:gd name="connsiteX2" fmla="*/ 66665 w 206722"/>
                  <a:gd name="connsiteY2" fmla="*/ 66665 h 206416"/>
                  <a:gd name="connsiteX3" fmla="*/ 103361 w 206722"/>
                  <a:gd name="connsiteY3" fmla="*/ 0 h 206416"/>
                  <a:gd name="connsiteX4" fmla="*/ 206723 w 206722"/>
                  <a:gd name="connsiteY4" fmla="*/ 103055 h 206416"/>
                  <a:gd name="connsiteX5" fmla="*/ 139752 w 206722"/>
                  <a:gd name="connsiteY5" fmla="*/ 139752 h 206416"/>
                  <a:gd name="connsiteX6" fmla="*/ 103361 w 206722"/>
                  <a:gd name="connsiteY6" fmla="*/ 206417 h 20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722" h="206416">
                    <a:moveTo>
                      <a:pt x="103361" y="206417"/>
                    </a:moveTo>
                    <a:cubicBezTo>
                      <a:pt x="91771" y="154887"/>
                      <a:pt x="51529" y="114647"/>
                      <a:pt x="0" y="103055"/>
                    </a:cubicBezTo>
                    <a:cubicBezTo>
                      <a:pt x="23482" y="93393"/>
                      <a:pt x="45837" y="81190"/>
                      <a:pt x="66665" y="66665"/>
                    </a:cubicBezTo>
                    <a:cubicBezTo>
                      <a:pt x="81260" y="45828"/>
                      <a:pt x="93562" y="23477"/>
                      <a:pt x="103361" y="0"/>
                    </a:cubicBezTo>
                    <a:cubicBezTo>
                      <a:pt x="114571" y="51678"/>
                      <a:pt x="155012" y="91998"/>
                      <a:pt x="206723" y="103055"/>
                    </a:cubicBezTo>
                    <a:cubicBezTo>
                      <a:pt x="183140" y="112836"/>
                      <a:pt x="160686" y="125139"/>
                      <a:pt x="139752" y="139752"/>
                    </a:cubicBezTo>
                    <a:cubicBezTo>
                      <a:pt x="125225" y="160579"/>
                      <a:pt x="113022" y="182935"/>
                      <a:pt x="103361" y="206417"/>
                    </a:cubicBezTo>
                    <a:close/>
                  </a:path>
                </a:pathLst>
              </a:custGeom>
              <a:solidFill>
                <a:srgbClr val="65BFFF"/>
              </a:solidFill>
              <a:ln w="30569"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id="{B216589F-213F-493C-A146-A5D439830728}"/>
                  </a:ext>
                </a:extLst>
              </p:cNvPr>
              <p:cNvSpPr/>
              <p:nvPr/>
            </p:nvSpPr>
            <p:spPr>
              <a:xfrm>
                <a:off x="13135588" y="7433520"/>
                <a:ext cx="206722" cy="206416"/>
              </a:xfrm>
              <a:custGeom>
                <a:avLst/>
                <a:gdLst>
                  <a:gd name="connsiteX0" fmla="*/ 103361 w 206722"/>
                  <a:gd name="connsiteY0" fmla="*/ 206417 h 206416"/>
                  <a:gd name="connsiteX1" fmla="*/ 0 w 206722"/>
                  <a:gd name="connsiteY1" fmla="*/ 103055 h 206416"/>
                  <a:gd name="connsiteX2" fmla="*/ 66665 w 206722"/>
                  <a:gd name="connsiteY2" fmla="*/ 66665 h 206416"/>
                  <a:gd name="connsiteX3" fmla="*/ 103361 w 206722"/>
                  <a:gd name="connsiteY3" fmla="*/ 0 h 206416"/>
                  <a:gd name="connsiteX4" fmla="*/ 139752 w 206722"/>
                  <a:gd name="connsiteY4" fmla="*/ 66665 h 206416"/>
                  <a:gd name="connsiteX5" fmla="*/ 206723 w 206722"/>
                  <a:gd name="connsiteY5" fmla="*/ 103055 h 206416"/>
                  <a:gd name="connsiteX6" fmla="*/ 139752 w 206722"/>
                  <a:gd name="connsiteY6" fmla="*/ 139752 h 206416"/>
                  <a:gd name="connsiteX7" fmla="*/ 103361 w 206722"/>
                  <a:gd name="connsiteY7" fmla="*/ 206417 h 20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722" h="206416">
                    <a:moveTo>
                      <a:pt x="103361" y="206417"/>
                    </a:moveTo>
                    <a:cubicBezTo>
                      <a:pt x="91770" y="154887"/>
                      <a:pt x="51529" y="114647"/>
                      <a:pt x="0" y="103055"/>
                    </a:cubicBezTo>
                    <a:cubicBezTo>
                      <a:pt x="23483" y="93393"/>
                      <a:pt x="45838" y="81190"/>
                      <a:pt x="66665" y="66665"/>
                    </a:cubicBezTo>
                    <a:cubicBezTo>
                      <a:pt x="81260" y="45828"/>
                      <a:pt x="93563" y="23477"/>
                      <a:pt x="103361" y="0"/>
                    </a:cubicBezTo>
                    <a:cubicBezTo>
                      <a:pt x="113023" y="23483"/>
                      <a:pt x="125226" y="45838"/>
                      <a:pt x="139752" y="66665"/>
                    </a:cubicBezTo>
                    <a:cubicBezTo>
                      <a:pt x="160677" y="81208"/>
                      <a:pt x="183135" y="93411"/>
                      <a:pt x="206723" y="103055"/>
                    </a:cubicBezTo>
                    <a:cubicBezTo>
                      <a:pt x="183141" y="112836"/>
                      <a:pt x="160686" y="125139"/>
                      <a:pt x="139752" y="139752"/>
                    </a:cubicBezTo>
                    <a:cubicBezTo>
                      <a:pt x="125226" y="160579"/>
                      <a:pt x="113023" y="182935"/>
                      <a:pt x="103361" y="206417"/>
                    </a:cubicBezTo>
                    <a:close/>
                  </a:path>
                </a:pathLst>
              </a:custGeom>
              <a:solidFill>
                <a:srgbClr val="65BFFF"/>
              </a:solidFill>
              <a:ln w="30569"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id="{50AD4EB5-F663-4A48-A749-6A8807177FC4}"/>
                  </a:ext>
                </a:extLst>
              </p:cNvPr>
              <p:cNvSpPr/>
              <p:nvPr/>
            </p:nvSpPr>
            <p:spPr>
              <a:xfrm>
                <a:off x="13273199" y="11855727"/>
                <a:ext cx="206722" cy="206416"/>
              </a:xfrm>
              <a:custGeom>
                <a:avLst/>
                <a:gdLst>
                  <a:gd name="connsiteX0" fmla="*/ 103361 w 206722"/>
                  <a:gd name="connsiteY0" fmla="*/ 206417 h 206416"/>
                  <a:gd name="connsiteX1" fmla="*/ 66665 w 206722"/>
                  <a:gd name="connsiteY1" fmla="*/ 139752 h 206416"/>
                  <a:gd name="connsiteX2" fmla="*/ 0 w 206722"/>
                  <a:gd name="connsiteY2" fmla="*/ 103361 h 206416"/>
                  <a:gd name="connsiteX3" fmla="*/ 103361 w 206722"/>
                  <a:gd name="connsiteY3" fmla="*/ 0 h 206416"/>
                  <a:gd name="connsiteX4" fmla="*/ 139752 w 206722"/>
                  <a:gd name="connsiteY4" fmla="*/ 66665 h 206416"/>
                  <a:gd name="connsiteX5" fmla="*/ 206723 w 206722"/>
                  <a:gd name="connsiteY5" fmla="*/ 103361 h 206416"/>
                  <a:gd name="connsiteX6" fmla="*/ 103361 w 206722"/>
                  <a:gd name="connsiteY6" fmla="*/ 206417 h 20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722" h="206416">
                    <a:moveTo>
                      <a:pt x="103361" y="206417"/>
                    </a:moveTo>
                    <a:cubicBezTo>
                      <a:pt x="93563" y="182939"/>
                      <a:pt x="81260" y="160588"/>
                      <a:pt x="66665" y="139752"/>
                    </a:cubicBezTo>
                    <a:cubicBezTo>
                      <a:pt x="45838" y="125226"/>
                      <a:pt x="23482" y="113023"/>
                      <a:pt x="0" y="103361"/>
                    </a:cubicBezTo>
                    <a:cubicBezTo>
                      <a:pt x="51529" y="91770"/>
                      <a:pt x="91770" y="51529"/>
                      <a:pt x="103361" y="0"/>
                    </a:cubicBezTo>
                    <a:cubicBezTo>
                      <a:pt x="113023" y="23483"/>
                      <a:pt x="125226" y="45838"/>
                      <a:pt x="139752" y="66665"/>
                    </a:cubicBezTo>
                    <a:cubicBezTo>
                      <a:pt x="160686" y="81277"/>
                      <a:pt x="183141" y="93581"/>
                      <a:pt x="206723" y="103361"/>
                    </a:cubicBezTo>
                    <a:cubicBezTo>
                      <a:pt x="155012" y="114418"/>
                      <a:pt x="114571" y="154739"/>
                      <a:pt x="103361" y="206417"/>
                    </a:cubicBezTo>
                    <a:close/>
                  </a:path>
                </a:pathLst>
              </a:custGeom>
              <a:solidFill>
                <a:srgbClr val="65BFFF"/>
              </a:solidFill>
              <a:ln w="30569"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id="{7C1FFAA6-956C-42F8-A8F2-EB8E777AE78B}"/>
                  </a:ext>
                </a:extLst>
              </p:cNvPr>
              <p:cNvSpPr/>
              <p:nvPr/>
            </p:nvSpPr>
            <p:spPr>
              <a:xfrm>
                <a:off x="15459686" y="10827926"/>
                <a:ext cx="206722" cy="206416"/>
              </a:xfrm>
              <a:custGeom>
                <a:avLst/>
                <a:gdLst>
                  <a:gd name="connsiteX0" fmla="*/ 103361 w 206722"/>
                  <a:gd name="connsiteY0" fmla="*/ 206417 h 206416"/>
                  <a:gd name="connsiteX1" fmla="*/ 0 w 206722"/>
                  <a:gd name="connsiteY1" fmla="*/ 103055 h 206416"/>
                  <a:gd name="connsiteX2" fmla="*/ 66665 w 206722"/>
                  <a:gd name="connsiteY2" fmla="*/ 66665 h 206416"/>
                  <a:gd name="connsiteX3" fmla="*/ 103361 w 206722"/>
                  <a:gd name="connsiteY3" fmla="*/ 0 h 206416"/>
                  <a:gd name="connsiteX4" fmla="*/ 206723 w 206722"/>
                  <a:gd name="connsiteY4" fmla="*/ 103055 h 206416"/>
                  <a:gd name="connsiteX5" fmla="*/ 139752 w 206722"/>
                  <a:gd name="connsiteY5" fmla="*/ 139752 h 206416"/>
                  <a:gd name="connsiteX6" fmla="*/ 103361 w 206722"/>
                  <a:gd name="connsiteY6" fmla="*/ 206417 h 20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722" h="206416">
                    <a:moveTo>
                      <a:pt x="103361" y="206417"/>
                    </a:moveTo>
                    <a:cubicBezTo>
                      <a:pt x="91770" y="154887"/>
                      <a:pt x="51529" y="114647"/>
                      <a:pt x="0" y="103055"/>
                    </a:cubicBezTo>
                    <a:cubicBezTo>
                      <a:pt x="23483" y="93393"/>
                      <a:pt x="45838" y="81190"/>
                      <a:pt x="66665" y="66665"/>
                    </a:cubicBezTo>
                    <a:cubicBezTo>
                      <a:pt x="81260" y="45828"/>
                      <a:pt x="93563" y="23477"/>
                      <a:pt x="103361" y="0"/>
                    </a:cubicBezTo>
                    <a:cubicBezTo>
                      <a:pt x="114571" y="51678"/>
                      <a:pt x="155011" y="91998"/>
                      <a:pt x="206723" y="103055"/>
                    </a:cubicBezTo>
                    <a:cubicBezTo>
                      <a:pt x="183141" y="112836"/>
                      <a:pt x="160686" y="125139"/>
                      <a:pt x="139752" y="139752"/>
                    </a:cubicBezTo>
                    <a:cubicBezTo>
                      <a:pt x="125226" y="160579"/>
                      <a:pt x="113023" y="182935"/>
                      <a:pt x="103361" y="206417"/>
                    </a:cubicBezTo>
                    <a:close/>
                  </a:path>
                </a:pathLst>
              </a:custGeom>
              <a:solidFill>
                <a:srgbClr val="65BFFF"/>
              </a:solidFill>
              <a:ln w="30569"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id="{301EFCA2-3DD5-4EFF-B31C-36D0CB5F5DCB}"/>
                  </a:ext>
                </a:extLst>
              </p:cNvPr>
              <p:cNvSpPr/>
              <p:nvPr/>
            </p:nvSpPr>
            <p:spPr>
              <a:xfrm>
                <a:off x="18741862" y="805865"/>
                <a:ext cx="206722" cy="206722"/>
              </a:xfrm>
              <a:custGeom>
                <a:avLst/>
                <a:gdLst>
                  <a:gd name="connsiteX0" fmla="*/ 103361 w 206722"/>
                  <a:gd name="connsiteY0" fmla="*/ 206722 h 206722"/>
                  <a:gd name="connsiteX1" fmla="*/ 66971 w 206722"/>
                  <a:gd name="connsiteY1" fmla="*/ 140057 h 206722"/>
                  <a:gd name="connsiteX2" fmla="*/ 0 w 206722"/>
                  <a:gd name="connsiteY2" fmla="*/ 103361 h 206722"/>
                  <a:gd name="connsiteX3" fmla="*/ 66971 w 206722"/>
                  <a:gd name="connsiteY3" fmla="*/ 66971 h 206722"/>
                  <a:gd name="connsiteX4" fmla="*/ 103361 w 206722"/>
                  <a:gd name="connsiteY4" fmla="*/ 0 h 206722"/>
                  <a:gd name="connsiteX5" fmla="*/ 140058 w 206722"/>
                  <a:gd name="connsiteY5" fmla="*/ 66971 h 206722"/>
                  <a:gd name="connsiteX6" fmla="*/ 206723 w 206722"/>
                  <a:gd name="connsiteY6" fmla="*/ 103361 h 206722"/>
                  <a:gd name="connsiteX7" fmla="*/ 140058 w 206722"/>
                  <a:gd name="connsiteY7" fmla="*/ 140057 h 206722"/>
                  <a:gd name="connsiteX8" fmla="*/ 103361 w 206722"/>
                  <a:gd name="connsiteY8" fmla="*/ 206722 h 2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722" h="206722">
                    <a:moveTo>
                      <a:pt x="103361" y="206722"/>
                    </a:moveTo>
                    <a:cubicBezTo>
                      <a:pt x="93701" y="183240"/>
                      <a:pt x="81498" y="160885"/>
                      <a:pt x="66971" y="140057"/>
                    </a:cubicBezTo>
                    <a:cubicBezTo>
                      <a:pt x="46036" y="125445"/>
                      <a:pt x="23583" y="113141"/>
                      <a:pt x="0" y="103361"/>
                    </a:cubicBezTo>
                    <a:cubicBezTo>
                      <a:pt x="23588" y="93717"/>
                      <a:pt x="46046" y="81514"/>
                      <a:pt x="66971" y="66971"/>
                    </a:cubicBezTo>
                    <a:cubicBezTo>
                      <a:pt x="81514" y="46045"/>
                      <a:pt x="93717" y="23588"/>
                      <a:pt x="103361" y="0"/>
                    </a:cubicBezTo>
                    <a:cubicBezTo>
                      <a:pt x="113142" y="23582"/>
                      <a:pt x="125445" y="46036"/>
                      <a:pt x="140058" y="66971"/>
                    </a:cubicBezTo>
                    <a:cubicBezTo>
                      <a:pt x="160886" y="81497"/>
                      <a:pt x="183241" y="93699"/>
                      <a:pt x="206723" y="103361"/>
                    </a:cubicBezTo>
                    <a:cubicBezTo>
                      <a:pt x="183246" y="113159"/>
                      <a:pt x="160893" y="125462"/>
                      <a:pt x="140058" y="140057"/>
                    </a:cubicBezTo>
                    <a:cubicBezTo>
                      <a:pt x="125462" y="160894"/>
                      <a:pt x="113160" y="183245"/>
                      <a:pt x="103361" y="206722"/>
                    </a:cubicBezTo>
                    <a:close/>
                  </a:path>
                </a:pathLst>
              </a:custGeom>
              <a:solidFill>
                <a:srgbClr val="65BFFF"/>
              </a:solidFill>
              <a:ln w="30569"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id="{6249F072-627C-422C-9193-861BD35AD1C5}"/>
                  </a:ext>
                </a:extLst>
              </p:cNvPr>
              <p:cNvSpPr/>
              <p:nvPr/>
            </p:nvSpPr>
            <p:spPr>
              <a:xfrm>
                <a:off x="20440900" y="11393660"/>
                <a:ext cx="205806" cy="206416"/>
              </a:xfrm>
              <a:custGeom>
                <a:avLst/>
                <a:gdLst>
                  <a:gd name="connsiteX0" fmla="*/ 103361 w 205806"/>
                  <a:gd name="connsiteY0" fmla="*/ 206417 h 206416"/>
                  <a:gd name="connsiteX1" fmla="*/ 0 w 205806"/>
                  <a:gd name="connsiteY1" fmla="*/ 103055 h 206416"/>
                  <a:gd name="connsiteX2" fmla="*/ 65748 w 205806"/>
                  <a:gd name="connsiteY2" fmla="*/ 66665 h 206416"/>
                  <a:gd name="connsiteX3" fmla="*/ 102445 w 205806"/>
                  <a:gd name="connsiteY3" fmla="*/ 0 h 206416"/>
                  <a:gd name="connsiteX4" fmla="*/ 205806 w 205806"/>
                  <a:gd name="connsiteY4" fmla="*/ 103055 h 206416"/>
                  <a:gd name="connsiteX5" fmla="*/ 138835 w 205806"/>
                  <a:gd name="connsiteY5" fmla="*/ 139752 h 206416"/>
                  <a:gd name="connsiteX6" fmla="*/ 103363 w 205806"/>
                  <a:gd name="connsiteY6" fmla="*/ 206417 h 20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806" h="206416">
                    <a:moveTo>
                      <a:pt x="103361" y="206417"/>
                    </a:moveTo>
                    <a:cubicBezTo>
                      <a:pt x="91771" y="154887"/>
                      <a:pt x="51529" y="114647"/>
                      <a:pt x="0" y="103055"/>
                    </a:cubicBezTo>
                    <a:cubicBezTo>
                      <a:pt x="23165" y="93334"/>
                      <a:pt x="45210" y="81133"/>
                      <a:pt x="65748" y="66665"/>
                    </a:cubicBezTo>
                    <a:cubicBezTo>
                      <a:pt x="80344" y="45828"/>
                      <a:pt x="92646" y="23477"/>
                      <a:pt x="102445" y="0"/>
                    </a:cubicBezTo>
                    <a:cubicBezTo>
                      <a:pt x="113655" y="51678"/>
                      <a:pt x="154096" y="91998"/>
                      <a:pt x="205806" y="103055"/>
                    </a:cubicBezTo>
                    <a:cubicBezTo>
                      <a:pt x="182223" y="112836"/>
                      <a:pt x="159770" y="125139"/>
                      <a:pt x="138835" y="139752"/>
                    </a:cubicBezTo>
                    <a:cubicBezTo>
                      <a:pt x="124628" y="160621"/>
                      <a:pt x="112733" y="182975"/>
                      <a:pt x="103363" y="206417"/>
                    </a:cubicBezTo>
                    <a:close/>
                  </a:path>
                </a:pathLst>
              </a:custGeom>
              <a:solidFill>
                <a:srgbClr val="65BFFF"/>
              </a:solidFill>
              <a:ln w="30569"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id="{FF1D41D7-3001-4FA2-AD60-A9A6E8623143}"/>
                  </a:ext>
                </a:extLst>
              </p:cNvPr>
              <p:cNvSpPr/>
              <p:nvPr/>
            </p:nvSpPr>
            <p:spPr>
              <a:xfrm>
                <a:off x="20046722" y="5613996"/>
                <a:ext cx="206722" cy="206416"/>
              </a:xfrm>
              <a:custGeom>
                <a:avLst/>
                <a:gdLst>
                  <a:gd name="connsiteX0" fmla="*/ 103361 w 206722"/>
                  <a:gd name="connsiteY0" fmla="*/ 206416 h 206416"/>
                  <a:gd name="connsiteX1" fmla="*/ 66665 w 206722"/>
                  <a:gd name="connsiteY1" fmla="*/ 139751 h 206416"/>
                  <a:gd name="connsiteX2" fmla="*/ 0 w 206722"/>
                  <a:gd name="connsiteY2" fmla="*/ 103055 h 206416"/>
                  <a:gd name="connsiteX3" fmla="*/ 66665 w 206722"/>
                  <a:gd name="connsiteY3" fmla="*/ 66665 h 206416"/>
                  <a:gd name="connsiteX4" fmla="*/ 103361 w 206722"/>
                  <a:gd name="connsiteY4" fmla="*/ 0 h 206416"/>
                  <a:gd name="connsiteX5" fmla="*/ 139752 w 206722"/>
                  <a:gd name="connsiteY5" fmla="*/ 66665 h 206416"/>
                  <a:gd name="connsiteX6" fmla="*/ 206723 w 206722"/>
                  <a:gd name="connsiteY6" fmla="*/ 103055 h 206416"/>
                  <a:gd name="connsiteX7" fmla="*/ 139752 w 206722"/>
                  <a:gd name="connsiteY7" fmla="*/ 139751 h 206416"/>
                  <a:gd name="connsiteX8" fmla="*/ 103361 w 206722"/>
                  <a:gd name="connsiteY8" fmla="*/ 206416 h 20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722" h="206416">
                    <a:moveTo>
                      <a:pt x="103361" y="206416"/>
                    </a:moveTo>
                    <a:cubicBezTo>
                      <a:pt x="93564" y="182939"/>
                      <a:pt x="81260" y="160588"/>
                      <a:pt x="66665" y="139751"/>
                    </a:cubicBezTo>
                    <a:cubicBezTo>
                      <a:pt x="45827" y="125156"/>
                      <a:pt x="23476" y="112853"/>
                      <a:pt x="0" y="103055"/>
                    </a:cubicBezTo>
                    <a:cubicBezTo>
                      <a:pt x="23482" y="93393"/>
                      <a:pt x="45837" y="81191"/>
                      <a:pt x="66665" y="66665"/>
                    </a:cubicBezTo>
                    <a:cubicBezTo>
                      <a:pt x="81260" y="45828"/>
                      <a:pt x="93562" y="23477"/>
                      <a:pt x="103361" y="0"/>
                    </a:cubicBezTo>
                    <a:cubicBezTo>
                      <a:pt x="113022" y="23483"/>
                      <a:pt x="125225" y="45838"/>
                      <a:pt x="139752" y="66665"/>
                    </a:cubicBezTo>
                    <a:cubicBezTo>
                      <a:pt x="160677" y="81208"/>
                      <a:pt x="183134" y="93411"/>
                      <a:pt x="206723" y="103055"/>
                    </a:cubicBezTo>
                    <a:cubicBezTo>
                      <a:pt x="183140" y="112836"/>
                      <a:pt x="160686" y="125139"/>
                      <a:pt x="139752" y="139751"/>
                    </a:cubicBezTo>
                    <a:cubicBezTo>
                      <a:pt x="125225" y="160579"/>
                      <a:pt x="113022" y="182934"/>
                      <a:pt x="103361" y="206416"/>
                    </a:cubicBezTo>
                    <a:close/>
                  </a:path>
                </a:pathLst>
              </a:custGeom>
              <a:solidFill>
                <a:srgbClr val="65BFFF"/>
              </a:solidFill>
              <a:ln w="30569"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id="{2BB22099-A3FD-4D63-A4EE-1D03EB9A2E50}"/>
                  </a:ext>
                </a:extLst>
              </p:cNvPr>
              <p:cNvSpPr/>
              <p:nvPr/>
            </p:nvSpPr>
            <p:spPr>
              <a:xfrm>
                <a:off x="15783226" y="1108916"/>
                <a:ext cx="236078" cy="236385"/>
              </a:xfrm>
              <a:custGeom>
                <a:avLst/>
                <a:gdLst>
                  <a:gd name="connsiteX0" fmla="*/ 118039 w 236078"/>
                  <a:gd name="connsiteY0" fmla="*/ 236385 h 236385"/>
                  <a:gd name="connsiteX1" fmla="*/ 76144 w 236078"/>
                  <a:gd name="connsiteY1" fmla="*/ 159935 h 236385"/>
                  <a:gd name="connsiteX2" fmla="*/ 0 w 236078"/>
                  <a:gd name="connsiteY2" fmla="*/ 118040 h 236385"/>
                  <a:gd name="connsiteX3" fmla="*/ 75227 w 236078"/>
                  <a:gd name="connsiteY3" fmla="*/ 76451 h 236385"/>
                  <a:gd name="connsiteX4" fmla="*/ 118039 w 236078"/>
                  <a:gd name="connsiteY4" fmla="*/ 0 h 236385"/>
                  <a:gd name="connsiteX5" fmla="*/ 159628 w 236078"/>
                  <a:gd name="connsiteY5" fmla="*/ 76451 h 236385"/>
                  <a:gd name="connsiteX6" fmla="*/ 236079 w 236078"/>
                  <a:gd name="connsiteY6" fmla="*/ 118040 h 236385"/>
                  <a:gd name="connsiteX7" fmla="*/ 159628 w 236078"/>
                  <a:gd name="connsiteY7" fmla="*/ 159935 h 236385"/>
                  <a:gd name="connsiteX8" fmla="*/ 118039 w 236078"/>
                  <a:gd name="connsiteY8" fmla="*/ 236385 h 23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385">
                    <a:moveTo>
                      <a:pt x="118039" y="236385"/>
                    </a:moveTo>
                    <a:cubicBezTo>
                      <a:pt x="106985" y="209411"/>
                      <a:pt x="92932" y="183767"/>
                      <a:pt x="76144" y="159935"/>
                    </a:cubicBezTo>
                    <a:cubicBezTo>
                      <a:pt x="52337" y="143282"/>
                      <a:pt x="26809" y="129237"/>
                      <a:pt x="0" y="118040"/>
                    </a:cubicBezTo>
                    <a:cubicBezTo>
                      <a:pt x="26497" y="106919"/>
                      <a:pt x="51718" y="92976"/>
                      <a:pt x="75227" y="76451"/>
                    </a:cubicBezTo>
                    <a:cubicBezTo>
                      <a:pt x="92334" y="52662"/>
                      <a:pt x="106696" y="27016"/>
                      <a:pt x="118039" y="0"/>
                    </a:cubicBezTo>
                    <a:cubicBezTo>
                      <a:pt x="129082" y="26919"/>
                      <a:pt x="143028" y="52554"/>
                      <a:pt x="159628" y="76451"/>
                    </a:cubicBezTo>
                    <a:cubicBezTo>
                      <a:pt x="183563" y="92988"/>
                      <a:pt x="209191" y="106930"/>
                      <a:pt x="236079" y="118040"/>
                    </a:cubicBezTo>
                    <a:cubicBezTo>
                      <a:pt x="209197" y="129286"/>
                      <a:pt x="183572" y="143328"/>
                      <a:pt x="159628" y="159935"/>
                    </a:cubicBezTo>
                    <a:cubicBezTo>
                      <a:pt x="143028" y="183831"/>
                      <a:pt x="129082" y="209466"/>
                      <a:pt x="118039" y="236385"/>
                    </a:cubicBezTo>
                    <a:close/>
                  </a:path>
                </a:pathLst>
              </a:custGeom>
              <a:solidFill>
                <a:srgbClr val="65BFFF"/>
              </a:solidFill>
              <a:ln w="30569" cap="flat">
                <a:noFill/>
                <a:prstDash val="solid"/>
                <a:miter/>
              </a:ln>
            </p:spPr>
            <p:txBody>
              <a:bodyPr rtlCol="0" anchor="ctr"/>
              <a:lstStyle/>
              <a:p>
                <a:endParaRPr lang="en-US"/>
              </a:p>
            </p:txBody>
          </p:sp>
        </p:grpSp>
        <p:sp>
          <p:nvSpPr>
            <p:cNvPr id="593" name="Freeform: Shape 592">
              <a:extLst>
                <a:ext uri="{FF2B5EF4-FFF2-40B4-BE49-F238E27FC236}">
                  <a16:creationId xmlns:a16="http://schemas.microsoft.com/office/drawing/2014/main" id="{3FCFEE10-D758-4E5C-AD8F-FD90BBB7BC2C}"/>
                </a:ext>
              </a:extLst>
            </p:cNvPr>
            <p:cNvSpPr/>
            <p:nvPr/>
          </p:nvSpPr>
          <p:spPr>
            <a:xfrm>
              <a:off x="13665245" y="3952071"/>
              <a:ext cx="407958" cy="409282"/>
            </a:xfrm>
            <a:custGeom>
              <a:avLst/>
              <a:gdLst>
                <a:gd name="connsiteX0" fmla="*/ 179506 w 357789"/>
                <a:gd name="connsiteY0" fmla="*/ 358400 h 358400"/>
                <a:gd name="connsiteX1" fmla="*/ 115899 w 357789"/>
                <a:gd name="connsiteY1" fmla="*/ 242502 h 358400"/>
                <a:gd name="connsiteX2" fmla="*/ 0 w 357789"/>
                <a:gd name="connsiteY2" fmla="*/ 179200 h 358400"/>
                <a:gd name="connsiteX3" fmla="*/ 114982 w 357789"/>
                <a:gd name="connsiteY3" fmla="*/ 115899 h 358400"/>
                <a:gd name="connsiteX4" fmla="*/ 178588 w 357789"/>
                <a:gd name="connsiteY4" fmla="*/ 0 h 358400"/>
                <a:gd name="connsiteX5" fmla="*/ 241890 w 357789"/>
                <a:gd name="connsiteY5" fmla="*/ 115899 h 358400"/>
                <a:gd name="connsiteX6" fmla="*/ 357789 w 357789"/>
                <a:gd name="connsiteY6" fmla="*/ 179200 h 358400"/>
                <a:gd name="connsiteX7" fmla="*/ 241890 w 357789"/>
                <a:gd name="connsiteY7" fmla="*/ 242502 h 358400"/>
                <a:gd name="connsiteX8" fmla="*/ 179506 w 357789"/>
                <a:gd name="connsiteY8" fmla="*/ 358400 h 35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358400">
                  <a:moveTo>
                    <a:pt x="179506" y="358400"/>
                  </a:moveTo>
                  <a:cubicBezTo>
                    <a:pt x="162588" y="317566"/>
                    <a:pt x="141260" y="278702"/>
                    <a:pt x="115899" y="242502"/>
                  </a:cubicBezTo>
                  <a:cubicBezTo>
                    <a:pt x="79672" y="217268"/>
                    <a:pt x="40811" y="196043"/>
                    <a:pt x="0" y="179200"/>
                  </a:cubicBezTo>
                  <a:cubicBezTo>
                    <a:pt x="40493" y="162298"/>
                    <a:pt x="79044" y="141075"/>
                    <a:pt x="114982" y="115899"/>
                  </a:cubicBezTo>
                  <a:cubicBezTo>
                    <a:pt x="140404" y="79736"/>
                    <a:pt x="161736" y="40865"/>
                    <a:pt x="178588" y="0"/>
                  </a:cubicBezTo>
                  <a:cubicBezTo>
                    <a:pt x="195303" y="40872"/>
                    <a:pt x="216535" y="79746"/>
                    <a:pt x="241890" y="115899"/>
                  </a:cubicBezTo>
                  <a:cubicBezTo>
                    <a:pt x="278117" y="141133"/>
                    <a:pt x="316978" y="162358"/>
                    <a:pt x="357789" y="179200"/>
                  </a:cubicBezTo>
                  <a:cubicBezTo>
                    <a:pt x="316979" y="196043"/>
                    <a:pt x="278118" y="217267"/>
                    <a:pt x="241890" y="242502"/>
                  </a:cubicBezTo>
                  <a:cubicBezTo>
                    <a:pt x="216916" y="278735"/>
                    <a:pt x="195996" y="317601"/>
                    <a:pt x="179506" y="358400"/>
                  </a:cubicBezTo>
                  <a:close/>
                </a:path>
              </a:pathLst>
            </a:custGeom>
            <a:solidFill>
              <a:srgbClr val="FFFFFF"/>
            </a:solidFill>
            <a:ln w="30569"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id="{A82B59E5-0931-4CDF-B945-C838FDBF7FE8}"/>
                </a:ext>
              </a:extLst>
            </p:cNvPr>
            <p:cNvSpPr/>
            <p:nvPr/>
          </p:nvSpPr>
          <p:spPr>
            <a:xfrm>
              <a:off x="16350098" y="1455168"/>
              <a:ext cx="407958" cy="409282"/>
            </a:xfrm>
            <a:custGeom>
              <a:avLst/>
              <a:gdLst>
                <a:gd name="connsiteX0" fmla="*/ 179506 w 357789"/>
                <a:gd name="connsiteY0" fmla="*/ 358400 h 358400"/>
                <a:gd name="connsiteX1" fmla="*/ 115899 w 357789"/>
                <a:gd name="connsiteY1" fmla="*/ 242501 h 358400"/>
                <a:gd name="connsiteX2" fmla="*/ 0 w 357789"/>
                <a:gd name="connsiteY2" fmla="*/ 179200 h 358400"/>
                <a:gd name="connsiteX3" fmla="*/ 114982 w 357789"/>
                <a:gd name="connsiteY3" fmla="*/ 115899 h 358400"/>
                <a:gd name="connsiteX4" fmla="*/ 178588 w 357789"/>
                <a:gd name="connsiteY4" fmla="*/ 0 h 358400"/>
                <a:gd name="connsiteX5" fmla="*/ 241890 w 357789"/>
                <a:gd name="connsiteY5" fmla="*/ 115899 h 358400"/>
                <a:gd name="connsiteX6" fmla="*/ 357789 w 357789"/>
                <a:gd name="connsiteY6" fmla="*/ 179200 h 358400"/>
                <a:gd name="connsiteX7" fmla="*/ 241890 w 357789"/>
                <a:gd name="connsiteY7" fmla="*/ 242501 h 358400"/>
                <a:gd name="connsiteX8" fmla="*/ 179506 w 357789"/>
                <a:gd name="connsiteY8" fmla="*/ 358400 h 35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358400">
                  <a:moveTo>
                    <a:pt x="179506" y="358400"/>
                  </a:moveTo>
                  <a:cubicBezTo>
                    <a:pt x="162588" y="317566"/>
                    <a:pt x="141260" y="278702"/>
                    <a:pt x="115899" y="242501"/>
                  </a:cubicBezTo>
                  <a:cubicBezTo>
                    <a:pt x="79672" y="217267"/>
                    <a:pt x="40811" y="196043"/>
                    <a:pt x="0" y="179200"/>
                  </a:cubicBezTo>
                  <a:cubicBezTo>
                    <a:pt x="40493" y="162298"/>
                    <a:pt x="79044" y="141075"/>
                    <a:pt x="114982" y="115899"/>
                  </a:cubicBezTo>
                  <a:cubicBezTo>
                    <a:pt x="140404" y="79737"/>
                    <a:pt x="161736" y="40866"/>
                    <a:pt x="178588" y="0"/>
                  </a:cubicBezTo>
                  <a:cubicBezTo>
                    <a:pt x="195303" y="40872"/>
                    <a:pt x="216535" y="79746"/>
                    <a:pt x="241890" y="115899"/>
                  </a:cubicBezTo>
                  <a:cubicBezTo>
                    <a:pt x="278117" y="141133"/>
                    <a:pt x="316978" y="162358"/>
                    <a:pt x="357789" y="179200"/>
                  </a:cubicBezTo>
                  <a:cubicBezTo>
                    <a:pt x="316979" y="196043"/>
                    <a:pt x="278118" y="217267"/>
                    <a:pt x="241890" y="242501"/>
                  </a:cubicBezTo>
                  <a:cubicBezTo>
                    <a:pt x="216916" y="278735"/>
                    <a:pt x="195996" y="317601"/>
                    <a:pt x="179506" y="358400"/>
                  </a:cubicBezTo>
                  <a:close/>
                </a:path>
              </a:pathLst>
            </a:custGeom>
            <a:solidFill>
              <a:srgbClr val="FFFFFF"/>
            </a:solidFill>
            <a:ln w="30569"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id="{090F48A9-23CB-4161-B70B-75081109D21E}"/>
                </a:ext>
              </a:extLst>
            </p:cNvPr>
            <p:cNvSpPr/>
            <p:nvPr/>
          </p:nvSpPr>
          <p:spPr>
            <a:xfrm>
              <a:off x="12270516" y="5942608"/>
              <a:ext cx="407958" cy="409282"/>
            </a:xfrm>
            <a:custGeom>
              <a:avLst/>
              <a:gdLst>
                <a:gd name="connsiteX0" fmla="*/ 179506 w 357789"/>
                <a:gd name="connsiteY0" fmla="*/ 358400 h 358400"/>
                <a:gd name="connsiteX1" fmla="*/ 115899 w 357789"/>
                <a:gd name="connsiteY1" fmla="*/ 242502 h 358400"/>
                <a:gd name="connsiteX2" fmla="*/ 0 w 357789"/>
                <a:gd name="connsiteY2" fmla="*/ 179200 h 358400"/>
                <a:gd name="connsiteX3" fmla="*/ 114982 w 357789"/>
                <a:gd name="connsiteY3" fmla="*/ 115899 h 358400"/>
                <a:gd name="connsiteX4" fmla="*/ 178588 w 357789"/>
                <a:gd name="connsiteY4" fmla="*/ 0 h 358400"/>
                <a:gd name="connsiteX5" fmla="*/ 241890 w 357789"/>
                <a:gd name="connsiteY5" fmla="*/ 115899 h 358400"/>
                <a:gd name="connsiteX6" fmla="*/ 357789 w 357789"/>
                <a:gd name="connsiteY6" fmla="*/ 179200 h 358400"/>
                <a:gd name="connsiteX7" fmla="*/ 241890 w 357789"/>
                <a:gd name="connsiteY7" fmla="*/ 242502 h 358400"/>
                <a:gd name="connsiteX8" fmla="*/ 179506 w 357789"/>
                <a:gd name="connsiteY8" fmla="*/ 358400 h 35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789" h="358400">
                  <a:moveTo>
                    <a:pt x="179506" y="358400"/>
                  </a:moveTo>
                  <a:cubicBezTo>
                    <a:pt x="162588" y="317566"/>
                    <a:pt x="141260" y="278702"/>
                    <a:pt x="115899" y="242502"/>
                  </a:cubicBezTo>
                  <a:cubicBezTo>
                    <a:pt x="79672" y="217268"/>
                    <a:pt x="40811" y="196043"/>
                    <a:pt x="0" y="179200"/>
                  </a:cubicBezTo>
                  <a:cubicBezTo>
                    <a:pt x="40493" y="162298"/>
                    <a:pt x="79044" y="141075"/>
                    <a:pt x="114982" y="115899"/>
                  </a:cubicBezTo>
                  <a:cubicBezTo>
                    <a:pt x="140404" y="79736"/>
                    <a:pt x="161736" y="40865"/>
                    <a:pt x="178588" y="0"/>
                  </a:cubicBezTo>
                  <a:cubicBezTo>
                    <a:pt x="195303" y="40872"/>
                    <a:pt x="216535" y="79746"/>
                    <a:pt x="241890" y="115899"/>
                  </a:cubicBezTo>
                  <a:cubicBezTo>
                    <a:pt x="278117" y="141133"/>
                    <a:pt x="316978" y="162358"/>
                    <a:pt x="357789" y="179200"/>
                  </a:cubicBezTo>
                  <a:cubicBezTo>
                    <a:pt x="316979" y="196043"/>
                    <a:pt x="278118" y="217267"/>
                    <a:pt x="241890" y="242502"/>
                  </a:cubicBezTo>
                  <a:cubicBezTo>
                    <a:pt x="216916" y="278735"/>
                    <a:pt x="195996" y="317601"/>
                    <a:pt x="179506" y="358400"/>
                  </a:cubicBezTo>
                  <a:close/>
                </a:path>
              </a:pathLst>
            </a:custGeom>
            <a:solidFill>
              <a:srgbClr val="FFFFFF"/>
            </a:solidFill>
            <a:ln w="30569"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id="{F11AAD89-FB4F-4BAE-AA7F-56F063E223B4}"/>
                </a:ext>
              </a:extLst>
            </p:cNvPr>
            <p:cNvSpPr/>
            <p:nvPr/>
          </p:nvSpPr>
          <p:spPr>
            <a:xfrm>
              <a:off x="14431300" y="4366241"/>
              <a:ext cx="409004" cy="409282"/>
            </a:xfrm>
            <a:custGeom>
              <a:avLst/>
              <a:gdLst>
                <a:gd name="connsiteX0" fmla="*/ 180423 w 358706"/>
                <a:gd name="connsiteY0" fmla="*/ 358400 h 358400"/>
                <a:gd name="connsiteX1" fmla="*/ 115899 w 358706"/>
                <a:gd name="connsiteY1" fmla="*/ 242502 h 358400"/>
                <a:gd name="connsiteX2" fmla="*/ 0 w 358706"/>
                <a:gd name="connsiteY2" fmla="*/ 179200 h 358400"/>
                <a:gd name="connsiteX3" fmla="*/ 115899 w 358706"/>
                <a:gd name="connsiteY3" fmla="*/ 115899 h 358400"/>
                <a:gd name="connsiteX4" fmla="*/ 179506 w 358706"/>
                <a:gd name="connsiteY4" fmla="*/ 0 h 358400"/>
                <a:gd name="connsiteX5" fmla="*/ 242807 w 358706"/>
                <a:gd name="connsiteY5" fmla="*/ 115899 h 358400"/>
                <a:gd name="connsiteX6" fmla="*/ 358707 w 358706"/>
                <a:gd name="connsiteY6" fmla="*/ 179200 h 358400"/>
                <a:gd name="connsiteX7" fmla="*/ 242807 w 358706"/>
                <a:gd name="connsiteY7" fmla="*/ 242502 h 358400"/>
                <a:gd name="connsiteX8" fmla="*/ 180423 w 358706"/>
                <a:gd name="connsiteY8" fmla="*/ 358400 h 35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706" h="358400">
                  <a:moveTo>
                    <a:pt x="180423" y="358400"/>
                  </a:moveTo>
                  <a:cubicBezTo>
                    <a:pt x="163281" y="317493"/>
                    <a:pt x="141640" y="278621"/>
                    <a:pt x="115899" y="242502"/>
                  </a:cubicBezTo>
                  <a:cubicBezTo>
                    <a:pt x="79672" y="217268"/>
                    <a:pt x="40811" y="196043"/>
                    <a:pt x="0" y="179200"/>
                  </a:cubicBezTo>
                  <a:cubicBezTo>
                    <a:pt x="40810" y="162358"/>
                    <a:pt x="79671" y="141133"/>
                    <a:pt x="115899" y="115899"/>
                  </a:cubicBezTo>
                  <a:cubicBezTo>
                    <a:pt x="141260" y="79698"/>
                    <a:pt x="162589" y="40835"/>
                    <a:pt x="179506" y="0"/>
                  </a:cubicBezTo>
                  <a:cubicBezTo>
                    <a:pt x="196286" y="40840"/>
                    <a:pt x="217515" y="79708"/>
                    <a:pt x="242807" y="115899"/>
                  </a:cubicBezTo>
                  <a:cubicBezTo>
                    <a:pt x="279034" y="141133"/>
                    <a:pt x="317895" y="162358"/>
                    <a:pt x="358707" y="179200"/>
                  </a:cubicBezTo>
                  <a:cubicBezTo>
                    <a:pt x="317896" y="196043"/>
                    <a:pt x="279035" y="217267"/>
                    <a:pt x="242807" y="242502"/>
                  </a:cubicBezTo>
                  <a:cubicBezTo>
                    <a:pt x="217771" y="278697"/>
                    <a:pt x="196848" y="317570"/>
                    <a:pt x="180423" y="358400"/>
                  </a:cubicBezTo>
                  <a:close/>
                </a:path>
              </a:pathLst>
            </a:custGeom>
            <a:solidFill>
              <a:srgbClr val="FFFFFF"/>
            </a:solidFill>
            <a:ln w="30569"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id="{78484288-92EA-428F-AA33-AC638A16699C}"/>
                </a:ext>
              </a:extLst>
            </p:cNvPr>
            <p:cNvSpPr/>
            <p:nvPr/>
          </p:nvSpPr>
          <p:spPr>
            <a:xfrm>
              <a:off x="9463624" y="9814028"/>
              <a:ext cx="409004" cy="409283"/>
            </a:xfrm>
            <a:custGeom>
              <a:avLst/>
              <a:gdLst>
                <a:gd name="connsiteX0" fmla="*/ 179505 w 358706"/>
                <a:gd name="connsiteY0" fmla="*/ 358401 h 358401"/>
                <a:gd name="connsiteX1" fmla="*/ 115899 w 358706"/>
                <a:gd name="connsiteY1" fmla="*/ 242502 h 358401"/>
                <a:gd name="connsiteX2" fmla="*/ 0 w 358706"/>
                <a:gd name="connsiteY2" fmla="*/ 179201 h 358401"/>
                <a:gd name="connsiteX3" fmla="*/ 115899 w 358706"/>
                <a:gd name="connsiteY3" fmla="*/ 115899 h 358401"/>
                <a:gd name="connsiteX4" fmla="*/ 179505 w 358706"/>
                <a:gd name="connsiteY4" fmla="*/ 0 h 358401"/>
                <a:gd name="connsiteX5" fmla="*/ 242807 w 358706"/>
                <a:gd name="connsiteY5" fmla="*/ 115899 h 358401"/>
                <a:gd name="connsiteX6" fmla="*/ 358706 w 358706"/>
                <a:gd name="connsiteY6" fmla="*/ 179201 h 358401"/>
                <a:gd name="connsiteX7" fmla="*/ 242807 w 358706"/>
                <a:gd name="connsiteY7" fmla="*/ 242502 h 358401"/>
                <a:gd name="connsiteX8" fmla="*/ 179505 w 358706"/>
                <a:gd name="connsiteY8" fmla="*/ 358401 h 3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706" h="358401">
                  <a:moveTo>
                    <a:pt x="179505" y="358401"/>
                  </a:moveTo>
                  <a:cubicBezTo>
                    <a:pt x="162653" y="317536"/>
                    <a:pt x="141320" y="278665"/>
                    <a:pt x="115899" y="242502"/>
                  </a:cubicBezTo>
                  <a:cubicBezTo>
                    <a:pt x="79671" y="217268"/>
                    <a:pt x="40810" y="196044"/>
                    <a:pt x="0" y="179201"/>
                  </a:cubicBezTo>
                  <a:cubicBezTo>
                    <a:pt x="40811" y="162359"/>
                    <a:pt x="79672" y="141133"/>
                    <a:pt x="115899" y="115899"/>
                  </a:cubicBezTo>
                  <a:cubicBezTo>
                    <a:pt x="141260" y="79698"/>
                    <a:pt x="162589" y="40835"/>
                    <a:pt x="179505" y="0"/>
                  </a:cubicBezTo>
                  <a:cubicBezTo>
                    <a:pt x="196286" y="40840"/>
                    <a:pt x="217514" y="79708"/>
                    <a:pt x="242807" y="115899"/>
                  </a:cubicBezTo>
                  <a:cubicBezTo>
                    <a:pt x="279034" y="141133"/>
                    <a:pt x="317895" y="162358"/>
                    <a:pt x="358706" y="179201"/>
                  </a:cubicBezTo>
                  <a:cubicBezTo>
                    <a:pt x="317896" y="196043"/>
                    <a:pt x="279035" y="217268"/>
                    <a:pt x="242807" y="242502"/>
                  </a:cubicBezTo>
                  <a:cubicBezTo>
                    <a:pt x="217453" y="278655"/>
                    <a:pt x="196220" y="317529"/>
                    <a:pt x="179505" y="358401"/>
                  </a:cubicBezTo>
                  <a:close/>
                </a:path>
              </a:pathLst>
            </a:custGeom>
            <a:solidFill>
              <a:srgbClr val="FFFFFF"/>
            </a:solidFill>
            <a:ln w="30569"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id="{73F6D47A-5FE1-457C-BA3E-FB24DD873CBC}"/>
                </a:ext>
              </a:extLst>
            </p:cNvPr>
            <p:cNvSpPr/>
            <p:nvPr/>
          </p:nvSpPr>
          <p:spPr>
            <a:xfrm>
              <a:off x="11220982" y="8282362"/>
              <a:ext cx="406215" cy="409283"/>
            </a:xfrm>
            <a:custGeom>
              <a:avLst/>
              <a:gdLst>
                <a:gd name="connsiteX0" fmla="*/ 179201 w 356260"/>
                <a:gd name="connsiteY0" fmla="*/ 358401 h 358401"/>
                <a:gd name="connsiteX1" fmla="*/ 115899 w 356260"/>
                <a:gd name="connsiteY1" fmla="*/ 242502 h 358401"/>
                <a:gd name="connsiteX2" fmla="*/ 0 w 356260"/>
                <a:gd name="connsiteY2" fmla="*/ 179201 h 358401"/>
                <a:gd name="connsiteX3" fmla="*/ 115899 w 356260"/>
                <a:gd name="connsiteY3" fmla="*/ 115899 h 358401"/>
                <a:gd name="connsiteX4" fmla="*/ 179201 w 356260"/>
                <a:gd name="connsiteY4" fmla="*/ 0 h 358401"/>
                <a:gd name="connsiteX5" fmla="*/ 240361 w 356260"/>
                <a:gd name="connsiteY5" fmla="*/ 115899 h 358401"/>
                <a:gd name="connsiteX6" fmla="*/ 356260 w 356260"/>
                <a:gd name="connsiteY6" fmla="*/ 179201 h 358401"/>
                <a:gd name="connsiteX7" fmla="*/ 240361 w 356260"/>
                <a:gd name="connsiteY7" fmla="*/ 242502 h 358401"/>
                <a:gd name="connsiteX8" fmla="*/ 179201 w 356260"/>
                <a:gd name="connsiteY8" fmla="*/ 358401 h 3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260" h="358401">
                  <a:moveTo>
                    <a:pt x="179201" y="358401"/>
                  </a:moveTo>
                  <a:cubicBezTo>
                    <a:pt x="162291" y="317623"/>
                    <a:pt x="141071" y="278768"/>
                    <a:pt x="115899" y="242502"/>
                  </a:cubicBezTo>
                  <a:cubicBezTo>
                    <a:pt x="79633" y="217331"/>
                    <a:pt x="40780" y="196110"/>
                    <a:pt x="0" y="179201"/>
                  </a:cubicBezTo>
                  <a:cubicBezTo>
                    <a:pt x="40779" y="162291"/>
                    <a:pt x="79633" y="141071"/>
                    <a:pt x="115899" y="115899"/>
                  </a:cubicBezTo>
                  <a:cubicBezTo>
                    <a:pt x="141133" y="79672"/>
                    <a:pt x="162358" y="40811"/>
                    <a:pt x="179201" y="0"/>
                  </a:cubicBezTo>
                  <a:cubicBezTo>
                    <a:pt x="195365" y="40718"/>
                    <a:pt x="215870" y="79575"/>
                    <a:pt x="240361" y="115899"/>
                  </a:cubicBezTo>
                  <a:cubicBezTo>
                    <a:pt x="276628" y="141071"/>
                    <a:pt x="315481" y="162291"/>
                    <a:pt x="356260" y="179201"/>
                  </a:cubicBezTo>
                  <a:cubicBezTo>
                    <a:pt x="315482" y="196110"/>
                    <a:pt x="276628" y="217331"/>
                    <a:pt x="240361" y="242502"/>
                  </a:cubicBezTo>
                  <a:cubicBezTo>
                    <a:pt x="215933" y="278863"/>
                    <a:pt x="195431" y="317713"/>
                    <a:pt x="179201" y="358401"/>
                  </a:cubicBezTo>
                  <a:close/>
                </a:path>
              </a:pathLst>
            </a:custGeom>
            <a:solidFill>
              <a:srgbClr val="FFFFFF"/>
            </a:solidFill>
            <a:ln w="30569"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id="{C67E9B94-96C2-4CE1-8220-4FD98C1593D9}"/>
                </a:ext>
              </a:extLst>
            </p:cNvPr>
            <p:cNvSpPr/>
            <p:nvPr/>
          </p:nvSpPr>
          <p:spPr>
            <a:xfrm>
              <a:off x="8570998" y="11023717"/>
              <a:ext cx="406214" cy="409283"/>
            </a:xfrm>
            <a:custGeom>
              <a:avLst/>
              <a:gdLst>
                <a:gd name="connsiteX0" fmla="*/ 179200 w 356259"/>
                <a:gd name="connsiteY0" fmla="*/ 358401 h 358401"/>
                <a:gd name="connsiteX1" fmla="*/ 115899 w 356259"/>
                <a:gd name="connsiteY1" fmla="*/ 242502 h 358401"/>
                <a:gd name="connsiteX2" fmla="*/ 0 w 356259"/>
                <a:gd name="connsiteY2" fmla="*/ 179201 h 358401"/>
                <a:gd name="connsiteX3" fmla="*/ 115899 w 356259"/>
                <a:gd name="connsiteY3" fmla="*/ 115899 h 358401"/>
                <a:gd name="connsiteX4" fmla="*/ 179200 w 356259"/>
                <a:gd name="connsiteY4" fmla="*/ 0 h 358401"/>
                <a:gd name="connsiteX5" fmla="*/ 240361 w 356259"/>
                <a:gd name="connsiteY5" fmla="*/ 115899 h 358401"/>
                <a:gd name="connsiteX6" fmla="*/ 356260 w 356259"/>
                <a:gd name="connsiteY6" fmla="*/ 179201 h 358401"/>
                <a:gd name="connsiteX7" fmla="*/ 240361 w 356259"/>
                <a:gd name="connsiteY7" fmla="*/ 242502 h 358401"/>
                <a:gd name="connsiteX8" fmla="*/ 179200 w 356259"/>
                <a:gd name="connsiteY8" fmla="*/ 358401 h 3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259" h="358401">
                  <a:moveTo>
                    <a:pt x="179200" y="358401"/>
                  </a:moveTo>
                  <a:cubicBezTo>
                    <a:pt x="162291" y="317623"/>
                    <a:pt x="141070" y="278768"/>
                    <a:pt x="115899" y="242502"/>
                  </a:cubicBezTo>
                  <a:cubicBezTo>
                    <a:pt x="79632" y="217331"/>
                    <a:pt x="40779" y="196110"/>
                    <a:pt x="0" y="179201"/>
                  </a:cubicBezTo>
                  <a:cubicBezTo>
                    <a:pt x="40779" y="162291"/>
                    <a:pt x="79633" y="141071"/>
                    <a:pt x="115899" y="115899"/>
                  </a:cubicBezTo>
                  <a:cubicBezTo>
                    <a:pt x="141133" y="79672"/>
                    <a:pt x="162358" y="40811"/>
                    <a:pt x="179200" y="0"/>
                  </a:cubicBezTo>
                  <a:cubicBezTo>
                    <a:pt x="195364" y="40718"/>
                    <a:pt x="215870" y="79575"/>
                    <a:pt x="240361" y="115899"/>
                  </a:cubicBezTo>
                  <a:cubicBezTo>
                    <a:pt x="276627" y="141071"/>
                    <a:pt x="315481" y="162291"/>
                    <a:pt x="356260" y="179201"/>
                  </a:cubicBezTo>
                  <a:cubicBezTo>
                    <a:pt x="315480" y="196110"/>
                    <a:pt x="276627" y="217331"/>
                    <a:pt x="240361" y="242502"/>
                  </a:cubicBezTo>
                  <a:cubicBezTo>
                    <a:pt x="215932" y="278863"/>
                    <a:pt x="195431" y="317713"/>
                    <a:pt x="179200" y="358401"/>
                  </a:cubicBezTo>
                  <a:close/>
                </a:path>
              </a:pathLst>
            </a:custGeom>
            <a:solidFill>
              <a:srgbClr val="FFFFFF"/>
            </a:solidFill>
            <a:ln w="30569"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id="{F5C062C4-3A14-4DCA-8E72-E41449A82A99}"/>
                </a:ext>
              </a:extLst>
            </p:cNvPr>
            <p:cNvSpPr/>
            <p:nvPr/>
          </p:nvSpPr>
          <p:spPr>
            <a:xfrm>
              <a:off x="7296912" y="11634846"/>
              <a:ext cx="408655" cy="409283"/>
            </a:xfrm>
            <a:custGeom>
              <a:avLst/>
              <a:gdLst>
                <a:gd name="connsiteX0" fmla="*/ 179200 w 358400"/>
                <a:gd name="connsiteY0" fmla="*/ 358401 h 358401"/>
                <a:gd name="connsiteX1" fmla="*/ 115899 w 358400"/>
                <a:gd name="connsiteY1" fmla="*/ 242502 h 358401"/>
                <a:gd name="connsiteX2" fmla="*/ 0 w 358400"/>
                <a:gd name="connsiteY2" fmla="*/ 179201 h 358401"/>
                <a:gd name="connsiteX3" fmla="*/ 115899 w 358400"/>
                <a:gd name="connsiteY3" fmla="*/ 115899 h 358401"/>
                <a:gd name="connsiteX4" fmla="*/ 179200 w 358400"/>
                <a:gd name="connsiteY4" fmla="*/ 0 h 358401"/>
                <a:gd name="connsiteX5" fmla="*/ 242502 w 358400"/>
                <a:gd name="connsiteY5" fmla="*/ 115899 h 358401"/>
                <a:gd name="connsiteX6" fmla="*/ 358400 w 358400"/>
                <a:gd name="connsiteY6" fmla="*/ 179201 h 358401"/>
                <a:gd name="connsiteX7" fmla="*/ 242502 w 358400"/>
                <a:gd name="connsiteY7" fmla="*/ 242502 h 358401"/>
                <a:gd name="connsiteX8" fmla="*/ 179200 w 358400"/>
                <a:gd name="connsiteY8" fmla="*/ 358401 h 3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400" h="358401">
                  <a:moveTo>
                    <a:pt x="179200" y="358401"/>
                  </a:moveTo>
                  <a:cubicBezTo>
                    <a:pt x="162291" y="317623"/>
                    <a:pt x="141070" y="278768"/>
                    <a:pt x="115899" y="242502"/>
                  </a:cubicBezTo>
                  <a:cubicBezTo>
                    <a:pt x="79632" y="217331"/>
                    <a:pt x="40779" y="196110"/>
                    <a:pt x="0" y="179201"/>
                  </a:cubicBezTo>
                  <a:cubicBezTo>
                    <a:pt x="40779" y="162291"/>
                    <a:pt x="79633" y="141071"/>
                    <a:pt x="115899" y="115899"/>
                  </a:cubicBezTo>
                  <a:cubicBezTo>
                    <a:pt x="141133" y="79672"/>
                    <a:pt x="162358" y="40811"/>
                    <a:pt x="179200" y="0"/>
                  </a:cubicBezTo>
                  <a:cubicBezTo>
                    <a:pt x="196043" y="40810"/>
                    <a:pt x="217267" y="79671"/>
                    <a:pt x="242502" y="115899"/>
                  </a:cubicBezTo>
                  <a:cubicBezTo>
                    <a:pt x="278768" y="141071"/>
                    <a:pt x="317622" y="162291"/>
                    <a:pt x="358400" y="179201"/>
                  </a:cubicBezTo>
                  <a:cubicBezTo>
                    <a:pt x="317621" y="196110"/>
                    <a:pt x="278767" y="217331"/>
                    <a:pt x="242502" y="242502"/>
                  </a:cubicBezTo>
                  <a:cubicBezTo>
                    <a:pt x="217330" y="278768"/>
                    <a:pt x="196109" y="317622"/>
                    <a:pt x="179200" y="358401"/>
                  </a:cubicBezTo>
                  <a:close/>
                </a:path>
              </a:pathLst>
            </a:custGeom>
            <a:solidFill>
              <a:srgbClr val="FFFFFF"/>
            </a:solidFill>
            <a:ln w="30569"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id="{28A84B14-260F-4478-8606-06E08EF7AED4}"/>
                </a:ext>
              </a:extLst>
            </p:cNvPr>
            <p:cNvSpPr/>
            <p:nvPr/>
          </p:nvSpPr>
          <p:spPr>
            <a:xfrm>
              <a:off x="14021250" y="3604949"/>
              <a:ext cx="269181" cy="269944"/>
            </a:xfrm>
            <a:custGeom>
              <a:avLst/>
              <a:gdLst>
                <a:gd name="connsiteX0" fmla="*/ 118039 w 236078"/>
                <a:gd name="connsiteY0" fmla="*/ 236385 h 236385"/>
                <a:gd name="connsiteX1" fmla="*/ 76451 w 236078"/>
                <a:gd name="connsiteY1" fmla="*/ 159934 h 236385"/>
                <a:gd name="connsiteX2" fmla="*/ 0 w 236078"/>
                <a:gd name="connsiteY2" fmla="*/ 118040 h 236385"/>
                <a:gd name="connsiteX3" fmla="*/ 76451 w 236078"/>
                <a:gd name="connsiteY3" fmla="*/ 76451 h 236385"/>
                <a:gd name="connsiteX4" fmla="*/ 118039 w 236078"/>
                <a:gd name="connsiteY4" fmla="*/ 0 h 236385"/>
                <a:gd name="connsiteX5" fmla="*/ 159934 w 236078"/>
                <a:gd name="connsiteY5" fmla="*/ 76451 h 236385"/>
                <a:gd name="connsiteX6" fmla="*/ 236079 w 236078"/>
                <a:gd name="connsiteY6" fmla="*/ 118040 h 236385"/>
                <a:gd name="connsiteX7" fmla="*/ 159934 w 236078"/>
                <a:gd name="connsiteY7" fmla="*/ 159934 h 236385"/>
                <a:gd name="connsiteX8" fmla="*/ 118039 w 236078"/>
                <a:gd name="connsiteY8" fmla="*/ 236385 h 23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385">
                  <a:moveTo>
                    <a:pt x="118039" y="236385"/>
                  </a:moveTo>
                  <a:cubicBezTo>
                    <a:pt x="106996" y="209466"/>
                    <a:pt x="93050" y="183831"/>
                    <a:pt x="76451" y="159934"/>
                  </a:cubicBezTo>
                  <a:cubicBezTo>
                    <a:pt x="52507" y="143328"/>
                    <a:pt x="26882" y="129286"/>
                    <a:pt x="0" y="118040"/>
                  </a:cubicBezTo>
                  <a:cubicBezTo>
                    <a:pt x="26887" y="106930"/>
                    <a:pt x="52516" y="92988"/>
                    <a:pt x="76451" y="76451"/>
                  </a:cubicBezTo>
                  <a:cubicBezTo>
                    <a:pt x="93051" y="52554"/>
                    <a:pt x="106996" y="26919"/>
                    <a:pt x="118039" y="0"/>
                  </a:cubicBezTo>
                  <a:cubicBezTo>
                    <a:pt x="129093" y="26974"/>
                    <a:pt x="143146" y="52619"/>
                    <a:pt x="159934" y="76451"/>
                  </a:cubicBezTo>
                  <a:cubicBezTo>
                    <a:pt x="183732" y="93034"/>
                    <a:pt x="209264" y="106979"/>
                    <a:pt x="236079" y="118040"/>
                  </a:cubicBezTo>
                  <a:cubicBezTo>
                    <a:pt x="209269" y="129237"/>
                    <a:pt x="183741" y="143282"/>
                    <a:pt x="159934" y="159934"/>
                  </a:cubicBezTo>
                  <a:cubicBezTo>
                    <a:pt x="143146" y="183767"/>
                    <a:pt x="129092" y="209411"/>
                    <a:pt x="118039" y="236385"/>
                  </a:cubicBezTo>
                  <a:close/>
                </a:path>
              </a:pathLst>
            </a:custGeom>
            <a:solidFill>
              <a:srgbClr val="FFFFFF"/>
            </a:solidFill>
            <a:ln w="30569"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id="{43222E4E-DFED-4889-BFC3-EC8AA97141AB}"/>
                </a:ext>
              </a:extLst>
            </p:cNvPr>
            <p:cNvSpPr/>
            <p:nvPr/>
          </p:nvSpPr>
          <p:spPr>
            <a:xfrm>
              <a:off x="16376597" y="217543"/>
              <a:ext cx="269181" cy="269944"/>
            </a:xfrm>
            <a:custGeom>
              <a:avLst/>
              <a:gdLst>
                <a:gd name="connsiteX0" fmla="*/ 119263 w 236078"/>
                <a:gd name="connsiteY0" fmla="*/ 236385 h 236385"/>
                <a:gd name="connsiteX1" fmla="*/ 77368 w 236078"/>
                <a:gd name="connsiteY1" fmla="*/ 159935 h 236385"/>
                <a:gd name="connsiteX2" fmla="*/ 0 w 236078"/>
                <a:gd name="connsiteY2" fmla="*/ 118040 h 236385"/>
                <a:gd name="connsiteX3" fmla="*/ 76144 w 236078"/>
                <a:gd name="connsiteY3" fmla="*/ 76451 h 236385"/>
                <a:gd name="connsiteX4" fmla="*/ 118039 w 236078"/>
                <a:gd name="connsiteY4" fmla="*/ 0 h 236385"/>
                <a:gd name="connsiteX5" fmla="*/ 159628 w 236078"/>
                <a:gd name="connsiteY5" fmla="*/ 76451 h 236385"/>
                <a:gd name="connsiteX6" fmla="*/ 236079 w 236078"/>
                <a:gd name="connsiteY6" fmla="*/ 118040 h 236385"/>
                <a:gd name="connsiteX7" fmla="*/ 159628 w 236078"/>
                <a:gd name="connsiteY7" fmla="*/ 159935 h 236385"/>
                <a:gd name="connsiteX8" fmla="*/ 119262 w 236078"/>
                <a:gd name="connsiteY8" fmla="*/ 236385 h 23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385">
                  <a:moveTo>
                    <a:pt x="119263" y="236385"/>
                  </a:moveTo>
                  <a:cubicBezTo>
                    <a:pt x="108209" y="209411"/>
                    <a:pt x="94156" y="183766"/>
                    <a:pt x="77368" y="159935"/>
                  </a:cubicBezTo>
                  <a:cubicBezTo>
                    <a:pt x="53175" y="143205"/>
                    <a:pt x="27233" y="129157"/>
                    <a:pt x="0" y="118040"/>
                  </a:cubicBezTo>
                  <a:cubicBezTo>
                    <a:pt x="26815" y="106979"/>
                    <a:pt x="52346" y="93034"/>
                    <a:pt x="76144" y="76451"/>
                  </a:cubicBezTo>
                  <a:cubicBezTo>
                    <a:pt x="92932" y="52619"/>
                    <a:pt x="106986" y="26974"/>
                    <a:pt x="118039" y="0"/>
                  </a:cubicBezTo>
                  <a:cubicBezTo>
                    <a:pt x="129082" y="26919"/>
                    <a:pt x="143028" y="52554"/>
                    <a:pt x="159628" y="76451"/>
                  </a:cubicBezTo>
                  <a:cubicBezTo>
                    <a:pt x="183563" y="92988"/>
                    <a:pt x="209191" y="106930"/>
                    <a:pt x="236079" y="118040"/>
                  </a:cubicBezTo>
                  <a:cubicBezTo>
                    <a:pt x="209197" y="129286"/>
                    <a:pt x="183572" y="143328"/>
                    <a:pt x="159628" y="159935"/>
                  </a:cubicBezTo>
                  <a:cubicBezTo>
                    <a:pt x="143452" y="183886"/>
                    <a:pt x="129917" y="209519"/>
                    <a:pt x="119262" y="236385"/>
                  </a:cubicBezTo>
                  <a:close/>
                </a:path>
              </a:pathLst>
            </a:custGeom>
            <a:solidFill>
              <a:srgbClr val="FFFFFF"/>
            </a:solidFill>
            <a:ln w="30569"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id="{6B3BF331-20E9-4CAF-9F82-F9DAE4397C84}"/>
                </a:ext>
              </a:extLst>
            </p:cNvPr>
            <p:cNvSpPr/>
            <p:nvPr/>
          </p:nvSpPr>
          <p:spPr>
            <a:xfrm>
              <a:off x="14783470" y="3263764"/>
              <a:ext cx="269181" cy="269944"/>
            </a:xfrm>
            <a:custGeom>
              <a:avLst/>
              <a:gdLst>
                <a:gd name="connsiteX0" fmla="*/ 118039 w 236078"/>
                <a:gd name="connsiteY0" fmla="*/ 236385 h 236385"/>
                <a:gd name="connsiteX1" fmla="*/ 76144 w 236078"/>
                <a:gd name="connsiteY1" fmla="*/ 159934 h 236385"/>
                <a:gd name="connsiteX2" fmla="*/ 0 w 236078"/>
                <a:gd name="connsiteY2" fmla="*/ 118040 h 236385"/>
                <a:gd name="connsiteX3" fmla="*/ 76144 w 236078"/>
                <a:gd name="connsiteY3" fmla="*/ 76451 h 236385"/>
                <a:gd name="connsiteX4" fmla="*/ 118039 w 236078"/>
                <a:gd name="connsiteY4" fmla="*/ 0 h 236385"/>
                <a:gd name="connsiteX5" fmla="*/ 159628 w 236078"/>
                <a:gd name="connsiteY5" fmla="*/ 76451 h 236385"/>
                <a:gd name="connsiteX6" fmla="*/ 236079 w 236078"/>
                <a:gd name="connsiteY6" fmla="*/ 118040 h 236385"/>
                <a:gd name="connsiteX7" fmla="*/ 159628 w 236078"/>
                <a:gd name="connsiteY7" fmla="*/ 159934 h 236385"/>
                <a:gd name="connsiteX8" fmla="*/ 118039 w 236078"/>
                <a:gd name="connsiteY8" fmla="*/ 236385 h 23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385">
                  <a:moveTo>
                    <a:pt x="118039" y="236385"/>
                  </a:moveTo>
                  <a:cubicBezTo>
                    <a:pt x="106985" y="209411"/>
                    <a:pt x="92932" y="183767"/>
                    <a:pt x="76144" y="159934"/>
                  </a:cubicBezTo>
                  <a:cubicBezTo>
                    <a:pt x="52337" y="143282"/>
                    <a:pt x="26809" y="129236"/>
                    <a:pt x="0" y="118040"/>
                  </a:cubicBezTo>
                  <a:cubicBezTo>
                    <a:pt x="26815" y="106979"/>
                    <a:pt x="52346" y="93034"/>
                    <a:pt x="76144" y="76451"/>
                  </a:cubicBezTo>
                  <a:cubicBezTo>
                    <a:pt x="92932" y="52619"/>
                    <a:pt x="106986" y="26974"/>
                    <a:pt x="118039" y="0"/>
                  </a:cubicBezTo>
                  <a:cubicBezTo>
                    <a:pt x="129082" y="26919"/>
                    <a:pt x="143028" y="52554"/>
                    <a:pt x="159628" y="76451"/>
                  </a:cubicBezTo>
                  <a:cubicBezTo>
                    <a:pt x="183563" y="92988"/>
                    <a:pt x="209191" y="106930"/>
                    <a:pt x="236079" y="118040"/>
                  </a:cubicBezTo>
                  <a:cubicBezTo>
                    <a:pt x="209197" y="129286"/>
                    <a:pt x="183572" y="143328"/>
                    <a:pt x="159628" y="159934"/>
                  </a:cubicBezTo>
                  <a:cubicBezTo>
                    <a:pt x="143028" y="183831"/>
                    <a:pt x="129082" y="209466"/>
                    <a:pt x="118039" y="236385"/>
                  </a:cubicBezTo>
                  <a:close/>
                </a:path>
              </a:pathLst>
            </a:custGeom>
            <a:solidFill>
              <a:srgbClr val="FFFFFF"/>
            </a:solidFill>
            <a:ln w="30569"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id="{DE772386-A3E1-4E6F-AE08-5528CB30EB99}"/>
                </a:ext>
              </a:extLst>
            </p:cNvPr>
            <p:cNvSpPr/>
            <p:nvPr/>
          </p:nvSpPr>
          <p:spPr>
            <a:xfrm>
              <a:off x="12081182" y="6695520"/>
              <a:ext cx="269181" cy="269944"/>
            </a:xfrm>
            <a:custGeom>
              <a:avLst/>
              <a:gdLst>
                <a:gd name="connsiteX0" fmla="*/ 118039 w 236078"/>
                <a:gd name="connsiteY0" fmla="*/ 236385 h 236385"/>
                <a:gd name="connsiteX1" fmla="*/ 76144 w 236078"/>
                <a:gd name="connsiteY1" fmla="*/ 159934 h 236385"/>
                <a:gd name="connsiteX2" fmla="*/ 0 w 236078"/>
                <a:gd name="connsiteY2" fmla="*/ 118040 h 236385"/>
                <a:gd name="connsiteX3" fmla="*/ 76144 w 236078"/>
                <a:gd name="connsiteY3" fmla="*/ 76451 h 236385"/>
                <a:gd name="connsiteX4" fmla="*/ 118039 w 236078"/>
                <a:gd name="connsiteY4" fmla="*/ 0 h 236385"/>
                <a:gd name="connsiteX5" fmla="*/ 159628 w 236078"/>
                <a:gd name="connsiteY5" fmla="*/ 76451 h 236385"/>
                <a:gd name="connsiteX6" fmla="*/ 236079 w 236078"/>
                <a:gd name="connsiteY6" fmla="*/ 118040 h 236385"/>
                <a:gd name="connsiteX7" fmla="*/ 158711 w 236078"/>
                <a:gd name="connsiteY7" fmla="*/ 159934 h 236385"/>
                <a:gd name="connsiteX8" fmla="*/ 118039 w 236078"/>
                <a:gd name="connsiteY8" fmla="*/ 236385 h 23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385">
                  <a:moveTo>
                    <a:pt x="118039" y="236385"/>
                  </a:moveTo>
                  <a:cubicBezTo>
                    <a:pt x="106985" y="209411"/>
                    <a:pt x="92932" y="183767"/>
                    <a:pt x="76144" y="159934"/>
                  </a:cubicBezTo>
                  <a:cubicBezTo>
                    <a:pt x="52337" y="143282"/>
                    <a:pt x="26809" y="129236"/>
                    <a:pt x="0" y="118040"/>
                  </a:cubicBezTo>
                  <a:cubicBezTo>
                    <a:pt x="26815" y="106979"/>
                    <a:pt x="52346" y="93034"/>
                    <a:pt x="76144" y="76451"/>
                  </a:cubicBezTo>
                  <a:cubicBezTo>
                    <a:pt x="92932" y="52619"/>
                    <a:pt x="106986" y="26974"/>
                    <a:pt x="118039" y="0"/>
                  </a:cubicBezTo>
                  <a:cubicBezTo>
                    <a:pt x="129082" y="26919"/>
                    <a:pt x="143028" y="52554"/>
                    <a:pt x="159628" y="76451"/>
                  </a:cubicBezTo>
                  <a:cubicBezTo>
                    <a:pt x="183563" y="92988"/>
                    <a:pt x="209191" y="106930"/>
                    <a:pt x="236079" y="118040"/>
                  </a:cubicBezTo>
                  <a:cubicBezTo>
                    <a:pt x="208879" y="129228"/>
                    <a:pt x="182945" y="143272"/>
                    <a:pt x="158711" y="159934"/>
                  </a:cubicBezTo>
                  <a:cubicBezTo>
                    <a:pt x="142428" y="183872"/>
                    <a:pt x="128792" y="209506"/>
                    <a:pt x="118039" y="236385"/>
                  </a:cubicBezTo>
                  <a:close/>
                </a:path>
              </a:pathLst>
            </a:custGeom>
            <a:solidFill>
              <a:srgbClr val="FFFFFF"/>
            </a:solidFill>
            <a:ln w="30569"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id="{F469077B-0E4C-41F8-B161-3564D003402E}"/>
                </a:ext>
              </a:extLst>
            </p:cNvPr>
            <p:cNvSpPr/>
            <p:nvPr/>
          </p:nvSpPr>
          <p:spPr>
            <a:xfrm>
              <a:off x="11383817" y="7524214"/>
              <a:ext cx="268135" cy="269943"/>
            </a:xfrm>
            <a:custGeom>
              <a:avLst/>
              <a:gdLst>
                <a:gd name="connsiteX0" fmla="*/ 118039 w 235161"/>
                <a:gd name="connsiteY0" fmla="*/ 236385 h 236384"/>
                <a:gd name="connsiteX1" fmla="*/ 76144 w 235161"/>
                <a:gd name="connsiteY1" fmla="*/ 159934 h 236384"/>
                <a:gd name="connsiteX2" fmla="*/ 0 w 235161"/>
                <a:gd name="connsiteY2" fmla="*/ 118039 h 236384"/>
                <a:gd name="connsiteX3" fmla="*/ 76144 w 235161"/>
                <a:gd name="connsiteY3" fmla="*/ 76451 h 236384"/>
                <a:gd name="connsiteX4" fmla="*/ 118039 w 235161"/>
                <a:gd name="connsiteY4" fmla="*/ 0 h 236384"/>
                <a:gd name="connsiteX5" fmla="*/ 158711 w 235161"/>
                <a:gd name="connsiteY5" fmla="*/ 76451 h 236384"/>
                <a:gd name="connsiteX6" fmla="*/ 235161 w 235161"/>
                <a:gd name="connsiteY6" fmla="*/ 118039 h 236384"/>
                <a:gd name="connsiteX7" fmla="*/ 158711 w 235161"/>
                <a:gd name="connsiteY7" fmla="*/ 159934 h 236384"/>
                <a:gd name="connsiteX8" fmla="*/ 118039 w 235161"/>
                <a:gd name="connsiteY8" fmla="*/ 236385 h 2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61" h="236384">
                  <a:moveTo>
                    <a:pt x="118039" y="236385"/>
                  </a:moveTo>
                  <a:cubicBezTo>
                    <a:pt x="106985" y="209410"/>
                    <a:pt x="92932" y="183766"/>
                    <a:pt x="76144" y="159934"/>
                  </a:cubicBezTo>
                  <a:cubicBezTo>
                    <a:pt x="52337" y="143281"/>
                    <a:pt x="26809" y="129236"/>
                    <a:pt x="0" y="118039"/>
                  </a:cubicBezTo>
                  <a:cubicBezTo>
                    <a:pt x="26815" y="106979"/>
                    <a:pt x="52346" y="93033"/>
                    <a:pt x="76144" y="76451"/>
                  </a:cubicBezTo>
                  <a:cubicBezTo>
                    <a:pt x="92932" y="52619"/>
                    <a:pt x="106986" y="26974"/>
                    <a:pt x="118039" y="0"/>
                  </a:cubicBezTo>
                  <a:cubicBezTo>
                    <a:pt x="128792" y="26879"/>
                    <a:pt x="142429" y="52513"/>
                    <a:pt x="158711" y="76451"/>
                  </a:cubicBezTo>
                  <a:cubicBezTo>
                    <a:pt x="182645" y="92988"/>
                    <a:pt x="208274" y="106930"/>
                    <a:pt x="235161" y="118039"/>
                  </a:cubicBezTo>
                  <a:cubicBezTo>
                    <a:pt x="208279" y="129286"/>
                    <a:pt x="182655" y="143328"/>
                    <a:pt x="158711" y="159934"/>
                  </a:cubicBezTo>
                  <a:cubicBezTo>
                    <a:pt x="142428" y="183872"/>
                    <a:pt x="128792" y="209506"/>
                    <a:pt x="118039" y="236385"/>
                  </a:cubicBezTo>
                  <a:close/>
                </a:path>
              </a:pathLst>
            </a:custGeom>
            <a:solidFill>
              <a:srgbClr val="FFFFFF"/>
            </a:solidFill>
            <a:ln w="30569"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id="{107F50C4-C3BD-4F88-8883-8B3684F0E53B}"/>
                </a:ext>
              </a:extLst>
            </p:cNvPr>
            <p:cNvSpPr/>
            <p:nvPr/>
          </p:nvSpPr>
          <p:spPr>
            <a:xfrm>
              <a:off x="8036468" y="10946542"/>
              <a:ext cx="268136" cy="269943"/>
            </a:xfrm>
            <a:custGeom>
              <a:avLst/>
              <a:gdLst>
                <a:gd name="connsiteX0" fmla="*/ 118040 w 235162"/>
                <a:gd name="connsiteY0" fmla="*/ 236385 h 236384"/>
                <a:gd name="connsiteX1" fmla="*/ 76145 w 235162"/>
                <a:gd name="connsiteY1" fmla="*/ 159934 h 236384"/>
                <a:gd name="connsiteX2" fmla="*/ 0 w 235162"/>
                <a:gd name="connsiteY2" fmla="*/ 118039 h 236384"/>
                <a:gd name="connsiteX3" fmla="*/ 76145 w 235162"/>
                <a:gd name="connsiteY3" fmla="*/ 76451 h 236384"/>
                <a:gd name="connsiteX4" fmla="*/ 118040 w 235162"/>
                <a:gd name="connsiteY4" fmla="*/ 0 h 236384"/>
                <a:gd name="connsiteX5" fmla="*/ 158712 w 235162"/>
                <a:gd name="connsiteY5" fmla="*/ 76451 h 236384"/>
                <a:gd name="connsiteX6" fmla="*/ 235162 w 235162"/>
                <a:gd name="connsiteY6" fmla="*/ 118039 h 236384"/>
                <a:gd name="connsiteX7" fmla="*/ 158712 w 235162"/>
                <a:gd name="connsiteY7" fmla="*/ 159934 h 236384"/>
                <a:gd name="connsiteX8" fmla="*/ 118040 w 235162"/>
                <a:gd name="connsiteY8" fmla="*/ 236385 h 2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62" h="236384">
                  <a:moveTo>
                    <a:pt x="118040" y="236385"/>
                  </a:moveTo>
                  <a:cubicBezTo>
                    <a:pt x="106986" y="209410"/>
                    <a:pt x="92932" y="183766"/>
                    <a:pt x="76145" y="159934"/>
                  </a:cubicBezTo>
                  <a:cubicBezTo>
                    <a:pt x="52338" y="143281"/>
                    <a:pt x="26810" y="129236"/>
                    <a:pt x="0" y="118039"/>
                  </a:cubicBezTo>
                  <a:cubicBezTo>
                    <a:pt x="26815" y="106979"/>
                    <a:pt x="52346" y="93033"/>
                    <a:pt x="76145" y="76451"/>
                  </a:cubicBezTo>
                  <a:cubicBezTo>
                    <a:pt x="92932" y="52619"/>
                    <a:pt x="106986" y="26974"/>
                    <a:pt x="118040" y="0"/>
                  </a:cubicBezTo>
                  <a:cubicBezTo>
                    <a:pt x="128792" y="26879"/>
                    <a:pt x="142429" y="52513"/>
                    <a:pt x="158712" y="76451"/>
                  </a:cubicBezTo>
                  <a:cubicBezTo>
                    <a:pt x="182647" y="92988"/>
                    <a:pt x="208275" y="106930"/>
                    <a:pt x="235162" y="118039"/>
                  </a:cubicBezTo>
                  <a:cubicBezTo>
                    <a:pt x="208280" y="129286"/>
                    <a:pt x="182656" y="143328"/>
                    <a:pt x="158712" y="159934"/>
                  </a:cubicBezTo>
                  <a:cubicBezTo>
                    <a:pt x="142430" y="183872"/>
                    <a:pt x="128792" y="209506"/>
                    <a:pt x="118040" y="236385"/>
                  </a:cubicBezTo>
                  <a:close/>
                </a:path>
              </a:pathLst>
            </a:custGeom>
            <a:solidFill>
              <a:srgbClr val="FFFFFF"/>
            </a:solidFill>
            <a:ln w="30569"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id="{CA8DB197-C9C6-4F4B-901C-93098D371327}"/>
                </a:ext>
              </a:extLst>
            </p:cNvPr>
            <p:cNvSpPr/>
            <p:nvPr/>
          </p:nvSpPr>
          <p:spPr>
            <a:xfrm>
              <a:off x="10093694" y="9698789"/>
              <a:ext cx="269181" cy="269943"/>
            </a:xfrm>
            <a:custGeom>
              <a:avLst/>
              <a:gdLst>
                <a:gd name="connsiteX0" fmla="*/ 118039 w 236078"/>
                <a:gd name="connsiteY0" fmla="*/ 236385 h 236384"/>
                <a:gd name="connsiteX1" fmla="*/ 76144 w 236078"/>
                <a:gd name="connsiteY1" fmla="*/ 159934 h 236384"/>
                <a:gd name="connsiteX2" fmla="*/ 0 w 236078"/>
                <a:gd name="connsiteY2" fmla="*/ 118039 h 236384"/>
                <a:gd name="connsiteX3" fmla="*/ 76144 w 236078"/>
                <a:gd name="connsiteY3" fmla="*/ 76451 h 236384"/>
                <a:gd name="connsiteX4" fmla="*/ 118039 w 236078"/>
                <a:gd name="connsiteY4" fmla="*/ 0 h 236384"/>
                <a:gd name="connsiteX5" fmla="*/ 159628 w 236078"/>
                <a:gd name="connsiteY5" fmla="*/ 76451 h 236384"/>
                <a:gd name="connsiteX6" fmla="*/ 236079 w 236078"/>
                <a:gd name="connsiteY6" fmla="*/ 118039 h 236384"/>
                <a:gd name="connsiteX7" fmla="*/ 158711 w 236078"/>
                <a:gd name="connsiteY7" fmla="*/ 159934 h 236384"/>
                <a:gd name="connsiteX8" fmla="*/ 118039 w 236078"/>
                <a:gd name="connsiteY8" fmla="*/ 236385 h 2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8" h="236384">
                  <a:moveTo>
                    <a:pt x="118039" y="236385"/>
                  </a:moveTo>
                  <a:cubicBezTo>
                    <a:pt x="106985" y="209410"/>
                    <a:pt x="92932" y="183766"/>
                    <a:pt x="76144" y="159934"/>
                  </a:cubicBezTo>
                  <a:cubicBezTo>
                    <a:pt x="52337" y="143281"/>
                    <a:pt x="26809" y="129236"/>
                    <a:pt x="0" y="118039"/>
                  </a:cubicBezTo>
                  <a:cubicBezTo>
                    <a:pt x="26815" y="106979"/>
                    <a:pt x="52346" y="93033"/>
                    <a:pt x="76144" y="76451"/>
                  </a:cubicBezTo>
                  <a:cubicBezTo>
                    <a:pt x="92932" y="52619"/>
                    <a:pt x="106986" y="26974"/>
                    <a:pt x="118039" y="0"/>
                  </a:cubicBezTo>
                  <a:cubicBezTo>
                    <a:pt x="129082" y="26919"/>
                    <a:pt x="143028" y="52554"/>
                    <a:pt x="159628" y="76451"/>
                  </a:cubicBezTo>
                  <a:cubicBezTo>
                    <a:pt x="183563" y="92988"/>
                    <a:pt x="209191" y="106930"/>
                    <a:pt x="236079" y="118039"/>
                  </a:cubicBezTo>
                  <a:cubicBezTo>
                    <a:pt x="208879" y="129227"/>
                    <a:pt x="182945" y="143271"/>
                    <a:pt x="158711" y="159934"/>
                  </a:cubicBezTo>
                  <a:cubicBezTo>
                    <a:pt x="142428" y="183872"/>
                    <a:pt x="128792" y="209506"/>
                    <a:pt x="118039" y="236385"/>
                  </a:cubicBezTo>
                  <a:close/>
                </a:path>
              </a:pathLst>
            </a:custGeom>
            <a:solidFill>
              <a:srgbClr val="FFFFFF"/>
            </a:solidFill>
            <a:ln w="30569"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id="{A52ADD64-6DC6-493C-8D81-FA952D2AC77E}"/>
                </a:ext>
              </a:extLst>
            </p:cNvPr>
            <p:cNvSpPr/>
            <p:nvPr/>
          </p:nvSpPr>
          <p:spPr>
            <a:xfrm>
              <a:off x="5647994" y="12946508"/>
              <a:ext cx="269182" cy="269943"/>
            </a:xfrm>
            <a:custGeom>
              <a:avLst/>
              <a:gdLst>
                <a:gd name="connsiteX0" fmla="*/ 118040 w 236079"/>
                <a:gd name="connsiteY0" fmla="*/ 236385 h 236384"/>
                <a:gd name="connsiteX1" fmla="*/ 76145 w 236079"/>
                <a:gd name="connsiteY1" fmla="*/ 159934 h 236384"/>
                <a:gd name="connsiteX2" fmla="*/ 0 w 236079"/>
                <a:gd name="connsiteY2" fmla="*/ 118039 h 236384"/>
                <a:gd name="connsiteX3" fmla="*/ 76145 w 236079"/>
                <a:gd name="connsiteY3" fmla="*/ 76451 h 236384"/>
                <a:gd name="connsiteX4" fmla="*/ 118040 w 236079"/>
                <a:gd name="connsiteY4" fmla="*/ 0 h 236384"/>
                <a:gd name="connsiteX5" fmla="*/ 159629 w 236079"/>
                <a:gd name="connsiteY5" fmla="*/ 76451 h 236384"/>
                <a:gd name="connsiteX6" fmla="*/ 236079 w 236079"/>
                <a:gd name="connsiteY6" fmla="*/ 118039 h 236384"/>
                <a:gd name="connsiteX7" fmla="*/ 159629 w 236079"/>
                <a:gd name="connsiteY7" fmla="*/ 159934 h 236384"/>
                <a:gd name="connsiteX8" fmla="*/ 118040 w 236079"/>
                <a:gd name="connsiteY8" fmla="*/ 236385 h 23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79" h="236384">
                  <a:moveTo>
                    <a:pt x="118040" y="236385"/>
                  </a:moveTo>
                  <a:cubicBezTo>
                    <a:pt x="106986" y="209410"/>
                    <a:pt x="92932" y="183766"/>
                    <a:pt x="76145" y="159934"/>
                  </a:cubicBezTo>
                  <a:cubicBezTo>
                    <a:pt x="52338" y="143281"/>
                    <a:pt x="26810" y="129236"/>
                    <a:pt x="0" y="118039"/>
                  </a:cubicBezTo>
                  <a:cubicBezTo>
                    <a:pt x="26815" y="106979"/>
                    <a:pt x="52346" y="93033"/>
                    <a:pt x="76145" y="76451"/>
                  </a:cubicBezTo>
                  <a:cubicBezTo>
                    <a:pt x="92932" y="52619"/>
                    <a:pt x="106986" y="26974"/>
                    <a:pt x="118040" y="0"/>
                  </a:cubicBezTo>
                  <a:cubicBezTo>
                    <a:pt x="129083" y="26919"/>
                    <a:pt x="143028" y="52554"/>
                    <a:pt x="159629" y="76451"/>
                  </a:cubicBezTo>
                  <a:cubicBezTo>
                    <a:pt x="183564" y="92988"/>
                    <a:pt x="209192" y="106930"/>
                    <a:pt x="236079" y="118039"/>
                  </a:cubicBezTo>
                  <a:cubicBezTo>
                    <a:pt x="209198" y="129286"/>
                    <a:pt x="183573" y="143328"/>
                    <a:pt x="159629" y="159934"/>
                  </a:cubicBezTo>
                  <a:cubicBezTo>
                    <a:pt x="143028" y="183830"/>
                    <a:pt x="129083" y="209465"/>
                    <a:pt x="118040" y="236385"/>
                  </a:cubicBezTo>
                  <a:close/>
                </a:path>
              </a:pathLst>
            </a:custGeom>
            <a:solidFill>
              <a:srgbClr val="FFFFFF"/>
            </a:solidFill>
            <a:ln w="30569"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id="{5AB8E023-D275-4EEE-AC81-3B9A451E83DA}"/>
                </a:ext>
              </a:extLst>
            </p:cNvPr>
            <p:cNvSpPr/>
            <p:nvPr/>
          </p:nvSpPr>
          <p:spPr>
            <a:xfrm>
              <a:off x="16823261" y="766861"/>
              <a:ext cx="268135" cy="269944"/>
            </a:xfrm>
            <a:custGeom>
              <a:avLst/>
              <a:gdLst>
                <a:gd name="connsiteX0" fmla="*/ 118039 w 235161"/>
                <a:gd name="connsiteY0" fmla="*/ 236385 h 236385"/>
                <a:gd name="connsiteX1" fmla="*/ 76144 w 235161"/>
                <a:gd name="connsiteY1" fmla="*/ 159935 h 236385"/>
                <a:gd name="connsiteX2" fmla="*/ 0 w 235161"/>
                <a:gd name="connsiteY2" fmla="*/ 118040 h 236385"/>
                <a:gd name="connsiteX3" fmla="*/ 76144 w 235161"/>
                <a:gd name="connsiteY3" fmla="*/ 76451 h 236385"/>
                <a:gd name="connsiteX4" fmla="*/ 118039 w 235161"/>
                <a:gd name="connsiteY4" fmla="*/ 0 h 236385"/>
                <a:gd name="connsiteX5" fmla="*/ 158711 w 235161"/>
                <a:gd name="connsiteY5" fmla="*/ 76451 h 236385"/>
                <a:gd name="connsiteX6" fmla="*/ 235161 w 235161"/>
                <a:gd name="connsiteY6" fmla="*/ 118040 h 236385"/>
                <a:gd name="connsiteX7" fmla="*/ 158711 w 235161"/>
                <a:gd name="connsiteY7" fmla="*/ 159935 h 236385"/>
                <a:gd name="connsiteX8" fmla="*/ 118039 w 235161"/>
                <a:gd name="connsiteY8" fmla="*/ 236385 h 23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61" h="236385">
                  <a:moveTo>
                    <a:pt x="118039" y="236385"/>
                  </a:moveTo>
                  <a:cubicBezTo>
                    <a:pt x="106985" y="209411"/>
                    <a:pt x="92932" y="183767"/>
                    <a:pt x="76144" y="159935"/>
                  </a:cubicBezTo>
                  <a:cubicBezTo>
                    <a:pt x="52337" y="143282"/>
                    <a:pt x="26809" y="129237"/>
                    <a:pt x="0" y="118040"/>
                  </a:cubicBezTo>
                  <a:cubicBezTo>
                    <a:pt x="26815" y="106979"/>
                    <a:pt x="52346" y="93033"/>
                    <a:pt x="76144" y="76451"/>
                  </a:cubicBezTo>
                  <a:cubicBezTo>
                    <a:pt x="92932" y="52619"/>
                    <a:pt x="106986" y="26974"/>
                    <a:pt x="118039" y="0"/>
                  </a:cubicBezTo>
                  <a:cubicBezTo>
                    <a:pt x="128792" y="26879"/>
                    <a:pt x="142429" y="52513"/>
                    <a:pt x="158711" y="76451"/>
                  </a:cubicBezTo>
                  <a:cubicBezTo>
                    <a:pt x="182645" y="92988"/>
                    <a:pt x="208274" y="106930"/>
                    <a:pt x="235161" y="118040"/>
                  </a:cubicBezTo>
                  <a:cubicBezTo>
                    <a:pt x="208279" y="129286"/>
                    <a:pt x="182655" y="143328"/>
                    <a:pt x="158711" y="159935"/>
                  </a:cubicBezTo>
                  <a:cubicBezTo>
                    <a:pt x="142428" y="183872"/>
                    <a:pt x="128792" y="209506"/>
                    <a:pt x="118039" y="236385"/>
                  </a:cubicBezTo>
                  <a:close/>
                </a:path>
              </a:pathLst>
            </a:custGeom>
            <a:solidFill>
              <a:srgbClr val="FFFFFF"/>
            </a:solidFill>
            <a:ln w="30569"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id="{21D477AE-A923-4CBF-AEBE-54A1B9BB4AE3}"/>
                </a:ext>
              </a:extLst>
            </p:cNvPr>
            <p:cNvSpPr/>
            <p:nvPr/>
          </p:nvSpPr>
          <p:spPr>
            <a:xfrm>
              <a:off x="16091028" y="1133538"/>
              <a:ext cx="268135" cy="269944"/>
            </a:xfrm>
            <a:custGeom>
              <a:avLst/>
              <a:gdLst>
                <a:gd name="connsiteX0" fmla="*/ 118039 w 235161"/>
                <a:gd name="connsiteY0" fmla="*/ 236385 h 236385"/>
                <a:gd name="connsiteX1" fmla="*/ 76144 w 235161"/>
                <a:gd name="connsiteY1" fmla="*/ 159935 h 236385"/>
                <a:gd name="connsiteX2" fmla="*/ 0 w 235161"/>
                <a:gd name="connsiteY2" fmla="*/ 118040 h 236385"/>
                <a:gd name="connsiteX3" fmla="*/ 76144 w 235161"/>
                <a:gd name="connsiteY3" fmla="*/ 76451 h 236385"/>
                <a:gd name="connsiteX4" fmla="*/ 118039 w 235161"/>
                <a:gd name="connsiteY4" fmla="*/ 0 h 236385"/>
                <a:gd name="connsiteX5" fmla="*/ 158711 w 235161"/>
                <a:gd name="connsiteY5" fmla="*/ 76451 h 236385"/>
                <a:gd name="connsiteX6" fmla="*/ 235161 w 235161"/>
                <a:gd name="connsiteY6" fmla="*/ 118040 h 236385"/>
                <a:gd name="connsiteX7" fmla="*/ 158711 w 235161"/>
                <a:gd name="connsiteY7" fmla="*/ 159935 h 236385"/>
                <a:gd name="connsiteX8" fmla="*/ 118039 w 235161"/>
                <a:gd name="connsiteY8" fmla="*/ 236385 h 236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61" h="236385">
                  <a:moveTo>
                    <a:pt x="118039" y="236385"/>
                  </a:moveTo>
                  <a:cubicBezTo>
                    <a:pt x="106985" y="209411"/>
                    <a:pt x="92932" y="183767"/>
                    <a:pt x="76144" y="159935"/>
                  </a:cubicBezTo>
                  <a:cubicBezTo>
                    <a:pt x="52337" y="143282"/>
                    <a:pt x="26809" y="129237"/>
                    <a:pt x="0" y="118040"/>
                  </a:cubicBezTo>
                  <a:cubicBezTo>
                    <a:pt x="26815" y="106979"/>
                    <a:pt x="52346" y="93033"/>
                    <a:pt x="76144" y="76451"/>
                  </a:cubicBezTo>
                  <a:cubicBezTo>
                    <a:pt x="92932" y="52619"/>
                    <a:pt x="106986" y="26974"/>
                    <a:pt x="118039" y="0"/>
                  </a:cubicBezTo>
                  <a:cubicBezTo>
                    <a:pt x="128792" y="26879"/>
                    <a:pt x="142429" y="52513"/>
                    <a:pt x="158711" y="76451"/>
                  </a:cubicBezTo>
                  <a:cubicBezTo>
                    <a:pt x="182645" y="92988"/>
                    <a:pt x="208274" y="106930"/>
                    <a:pt x="235161" y="118040"/>
                  </a:cubicBezTo>
                  <a:cubicBezTo>
                    <a:pt x="208279" y="129286"/>
                    <a:pt x="182655" y="143328"/>
                    <a:pt x="158711" y="159935"/>
                  </a:cubicBezTo>
                  <a:cubicBezTo>
                    <a:pt x="142428" y="183872"/>
                    <a:pt x="128792" y="209506"/>
                    <a:pt x="118039" y="236385"/>
                  </a:cubicBezTo>
                  <a:close/>
                </a:path>
              </a:pathLst>
            </a:custGeom>
            <a:solidFill>
              <a:srgbClr val="FFFFFF"/>
            </a:solidFill>
            <a:ln w="30569" cap="flat">
              <a:noFill/>
              <a:prstDash val="solid"/>
              <a:miter/>
            </a:ln>
          </p:spPr>
          <p:txBody>
            <a:bodyPr rtlCol="0" anchor="ctr"/>
            <a:lstStyle/>
            <a:p>
              <a:endParaRPr lang="en-US"/>
            </a:p>
          </p:txBody>
        </p:sp>
      </p:grpSp>
      <p:sp>
        <p:nvSpPr>
          <p:cNvPr id="619" name="Freeform: Shape 618">
            <a:extLst>
              <a:ext uri="{FF2B5EF4-FFF2-40B4-BE49-F238E27FC236}">
                <a16:creationId xmlns:a16="http://schemas.microsoft.com/office/drawing/2014/main" id="{8D506146-2D36-4AC9-89AA-5061DEDF1725}"/>
              </a:ext>
            </a:extLst>
          </p:cNvPr>
          <p:cNvSpPr/>
          <p:nvPr/>
        </p:nvSpPr>
        <p:spPr>
          <a:xfrm>
            <a:off x="2203450" y="201083"/>
            <a:ext cx="26627" cy="26627"/>
          </a:xfrm>
          <a:custGeom>
            <a:avLst/>
            <a:gdLst/>
            <a:ahLst/>
            <a:cxnLst/>
            <a:rect l="l" t="t" r="r" b="b"/>
            <a:pathLst>
              <a:path w="26627" h="26627"/>
            </a:pathLst>
          </a:custGeom>
          <a:solidFill>
            <a:srgbClr val="E2D2B0"/>
          </a:solidFill>
          <a:ln w="26619"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id="{33E7ABAE-4ACB-4F4C-82FA-4C6E73B51141}"/>
              </a:ext>
            </a:extLst>
          </p:cNvPr>
          <p:cNvSpPr/>
          <p:nvPr/>
        </p:nvSpPr>
        <p:spPr>
          <a:xfrm>
            <a:off x="2203450" y="201083"/>
            <a:ext cx="26627" cy="26627"/>
          </a:xfrm>
          <a:custGeom>
            <a:avLst/>
            <a:gdLst/>
            <a:ahLst/>
            <a:cxnLst/>
            <a:rect l="l" t="t" r="r" b="b"/>
            <a:pathLst>
              <a:path w="26627" h="26627"/>
            </a:pathLst>
          </a:custGeom>
          <a:solidFill>
            <a:srgbClr val="A03440"/>
          </a:solidFill>
          <a:ln w="26619"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id="{90757095-60F9-49D9-A587-E4035D6BD941}"/>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id="{DBC98BF1-9314-45C4-A0BE-8EB91FB9D6A1}"/>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id="{CA2F236F-172E-41A0-A9AD-9175AABA8D1E}"/>
              </a:ext>
            </a:extLst>
          </p:cNvPr>
          <p:cNvSpPr/>
          <p:nvPr/>
        </p:nvSpPr>
        <p:spPr>
          <a:xfrm>
            <a:off x="2203450" y="201083"/>
            <a:ext cx="26627" cy="26627"/>
          </a:xfrm>
          <a:custGeom>
            <a:avLst/>
            <a:gdLst/>
            <a:ahLst/>
            <a:cxnLst/>
            <a:rect l="l" t="t" r="r" b="b"/>
            <a:pathLst>
              <a:path w="26627" h="26627"/>
            </a:pathLst>
          </a:custGeom>
          <a:solidFill>
            <a:srgbClr val="C57438"/>
          </a:solidFill>
          <a:ln w="26619"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id="{C4F51490-745E-48AA-BD0A-A7BEDAF9E10D}"/>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id="{C36110CA-7F53-4ECC-A14D-DAEC141BD7FC}"/>
              </a:ext>
            </a:extLst>
          </p:cNvPr>
          <p:cNvSpPr/>
          <p:nvPr/>
        </p:nvSpPr>
        <p:spPr>
          <a:xfrm>
            <a:off x="2203450" y="201083"/>
            <a:ext cx="26627" cy="26627"/>
          </a:xfrm>
          <a:custGeom>
            <a:avLst/>
            <a:gdLst/>
            <a:ahLst/>
            <a:cxnLst/>
            <a:rect l="l" t="t" r="r" b="b"/>
            <a:pathLst>
              <a:path w="26627" h="26627"/>
            </a:pathLst>
          </a:custGeom>
          <a:solidFill>
            <a:srgbClr val="57545D"/>
          </a:solidFill>
          <a:ln w="26619"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id="{C35806FB-C5DE-4A7C-B16E-1385B65D1CF4}"/>
              </a:ext>
            </a:extLst>
          </p:cNvPr>
          <p:cNvSpPr/>
          <p:nvPr/>
        </p:nvSpPr>
        <p:spPr>
          <a:xfrm>
            <a:off x="2203450" y="201083"/>
            <a:ext cx="26627" cy="26627"/>
          </a:xfrm>
          <a:custGeom>
            <a:avLst/>
            <a:gdLst/>
            <a:ahLst/>
            <a:cxnLst/>
            <a:rect l="l" t="t" r="r" b="b"/>
            <a:pathLst>
              <a:path w="26627" h="26627"/>
            </a:pathLst>
          </a:custGeom>
          <a:solidFill>
            <a:srgbClr val="EE9146"/>
          </a:solidFill>
          <a:ln w="26619"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id="{D2ADFF26-8B1A-4656-9F07-C311A5B64D1B}"/>
              </a:ext>
            </a:extLst>
          </p:cNvPr>
          <p:cNvSpPr/>
          <p:nvPr/>
        </p:nvSpPr>
        <p:spPr>
          <a:xfrm>
            <a:off x="2203450" y="201083"/>
            <a:ext cx="26627" cy="26627"/>
          </a:xfrm>
          <a:custGeom>
            <a:avLst/>
            <a:gdLst/>
            <a:ahLst/>
            <a:cxnLst/>
            <a:rect l="l" t="t" r="r" b="b"/>
            <a:pathLst>
              <a:path w="26627" h="26627"/>
            </a:pathLst>
          </a:custGeom>
          <a:solidFill>
            <a:srgbClr val="353535"/>
          </a:solidFill>
          <a:ln w="26619"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BFCC7AF6-A624-4DB1-9380-D719B7EF3767}"/>
              </a:ext>
            </a:extLst>
          </p:cNvPr>
          <p:cNvSpPr/>
          <p:nvPr/>
        </p:nvSpPr>
        <p:spPr>
          <a:xfrm>
            <a:off x="2203450" y="201083"/>
            <a:ext cx="26627" cy="26627"/>
          </a:xfrm>
          <a:custGeom>
            <a:avLst/>
            <a:gdLst/>
            <a:ahLst/>
            <a:cxnLst/>
            <a:rect l="l" t="t" r="r" b="b"/>
            <a:pathLst>
              <a:path w="26627" h="26627"/>
            </a:pathLst>
          </a:custGeom>
          <a:solidFill>
            <a:srgbClr val="7A634F"/>
          </a:solidFill>
          <a:ln w="26619"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0B6F27D0-D64D-417D-A109-BE7337DF7E44}"/>
              </a:ext>
            </a:extLst>
          </p:cNvPr>
          <p:cNvSpPr/>
          <p:nvPr/>
        </p:nvSpPr>
        <p:spPr>
          <a:xfrm>
            <a:off x="2203450" y="201083"/>
            <a:ext cx="26627" cy="26627"/>
          </a:xfrm>
          <a:custGeom>
            <a:avLst/>
            <a:gdLst/>
            <a:ahLst/>
            <a:cxnLst/>
            <a:rect l="l" t="t" r="r" b="b"/>
            <a:pathLst>
              <a:path w="26627" h="26627"/>
            </a:pathLst>
          </a:custGeom>
          <a:solidFill>
            <a:srgbClr val="353535"/>
          </a:solidFill>
          <a:ln w="26619"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6746E04D-6195-44D8-AD2A-1C3FE25E7036}"/>
              </a:ext>
            </a:extLst>
          </p:cNvPr>
          <p:cNvSpPr/>
          <p:nvPr/>
        </p:nvSpPr>
        <p:spPr>
          <a:xfrm>
            <a:off x="2203450" y="201083"/>
            <a:ext cx="26627" cy="26627"/>
          </a:xfrm>
          <a:custGeom>
            <a:avLst/>
            <a:gdLst/>
            <a:ahLst/>
            <a:cxnLst/>
            <a:rect l="l" t="t" r="r" b="b"/>
            <a:pathLst>
              <a:path w="26627" h="26627"/>
            </a:pathLst>
          </a:custGeom>
          <a:solidFill>
            <a:srgbClr val="DAB454"/>
          </a:solidFill>
          <a:ln w="26619"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9303CB16-C1C8-4F92-AB20-C33AAAD465A1}"/>
              </a:ext>
            </a:extLst>
          </p:cNvPr>
          <p:cNvSpPr/>
          <p:nvPr/>
        </p:nvSpPr>
        <p:spPr>
          <a:xfrm>
            <a:off x="2203450" y="201083"/>
            <a:ext cx="26627" cy="26627"/>
          </a:xfrm>
          <a:custGeom>
            <a:avLst/>
            <a:gdLst/>
            <a:ahLst/>
            <a:cxnLst/>
            <a:rect l="l" t="t" r="r" b="b"/>
            <a:pathLst>
              <a:path w="26627" h="26627"/>
            </a:pathLst>
          </a:custGeom>
          <a:solidFill>
            <a:srgbClr val="DAB454"/>
          </a:solidFill>
          <a:ln w="26619" cap="flat">
            <a:noFill/>
            <a:prstDash val="solid"/>
            <a:miter/>
          </a:ln>
        </p:spPr>
        <p:txBody>
          <a:bodyPr rtlCol="0" anchor="ctr"/>
          <a:lstStyle/>
          <a:p>
            <a:endParaRPr lang="en-US"/>
          </a:p>
        </p:txBody>
      </p:sp>
      <p:sp>
        <p:nvSpPr>
          <p:cNvPr id="632" name="TextBox 631">
            <a:extLst>
              <a:ext uri="{FF2B5EF4-FFF2-40B4-BE49-F238E27FC236}">
                <a16:creationId xmlns:a16="http://schemas.microsoft.com/office/drawing/2014/main" id="{E909ECD0-1C7D-40D0-BD6B-2EF94FB9E455}"/>
              </a:ext>
            </a:extLst>
          </p:cNvPr>
          <p:cNvSpPr txBox="1"/>
          <p:nvPr/>
        </p:nvSpPr>
        <p:spPr>
          <a:xfrm>
            <a:off x="1426694" y="781560"/>
            <a:ext cx="3736153" cy="1200329"/>
          </a:xfrm>
          <a:prstGeom prst="rect">
            <a:avLst/>
          </a:prstGeom>
          <a:noFill/>
        </p:spPr>
        <p:txBody>
          <a:bodyPr wrap="square" rtlCol="0">
            <a:spAutoFit/>
          </a:bodyPr>
          <a:lstStyle/>
          <a:p>
            <a:r>
              <a:rPr lang="vi-VN" dirty="0">
                <a:solidFill>
                  <a:schemeClr val="bg1"/>
                </a:solidFill>
                <a:latin typeface="+mj-lt"/>
              </a:rPr>
              <a:t>LOGO TRƯỜNG</a:t>
            </a:r>
            <a:endParaRPr lang="en-US" dirty="0">
              <a:solidFill>
                <a:schemeClr val="bg1"/>
              </a:solidFill>
              <a:latin typeface="+mj-lt"/>
            </a:endParaRPr>
          </a:p>
        </p:txBody>
      </p:sp>
      <p:sp>
        <p:nvSpPr>
          <p:cNvPr id="633" name="TextBox 632">
            <a:extLst>
              <a:ext uri="{FF2B5EF4-FFF2-40B4-BE49-F238E27FC236}">
                <a16:creationId xmlns:a16="http://schemas.microsoft.com/office/drawing/2014/main" id="{053D4348-7709-4988-9664-96E48B510009}"/>
              </a:ext>
            </a:extLst>
          </p:cNvPr>
          <p:cNvSpPr txBox="1"/>
          <p:nvPr/>
        </p:nvSpPr>
        <p:spPr>
          <a:xfrm>
            <a:off x="1441244" y="1971198"/>
            <a:ext cx="3246268" cy="461665"/>
          </a:xfrm>
          <a:prstGeom prst="rect">
            <a:avLst/>
          </a:prstGeom>
          <a:noFill/>
        </p:spPr>
        <p:txBody>
          <a:bodyPr wrap="square" rtlCol="0" anchor="ctr">
            <a:spAutoFit/>
          </a:bodyPr>
          <a:lstStyle/>
          <a:p>
            <a:r>
              <a:rPr lang="en-US" sz="2400" dirty="0">
                <a:solidFill>
                  <a:schemeClr val="accent2"/>
                </a:solidFill>
              </a:rPr>
              <a:t>05 SEPTEMBER 2025</a:t>
            </a:r>
          </a:p>
        </p:txBody>
      </p:sp>
      <p:sp>
        <p:nvSpPr>
          <p:cNvPr id="634" name="TextBox 633">
            <a:extLst>
              <a:ext uri="{FF2B5EF4-FFF2-40B4-BE49-F238E27FC236}">
                <a16:creationId xmlns:a16="http://schemas.microsoft.com/office/drawing/2014/main" id="{31B8D27F-5D92-4097-BBE5-5BAF3190E85E}"/>
              </a:ext>
            </a:extLst>
          </p:cNvPr>
          <p:cNvSpPr txBox="1"/>
          <p:nvPr/>
        </p:nvSpPr>
        <p:spPr>
          <a:xfrm>
            <a:off x="6566507" y="904391"/>
            <a:ext cx="1972320" cy="400110"/>
          </a:xfrm>
          <a:prstGeom prst="rect">
            <a:avLst/>
          </a:prstGeom>
          <a:noFill/>
        </p:spPr>
        <p:txBody>
          <a:bodyPr wrap="square" rtlCol="0">
            <a:spAutoFit/>
          </a:bodyPr>
          <a:lstStyle/>
          <a:p>
            <a:pPr algn="ctr"/>
            <a:r>
              <a:rPr lang="en-US" sz="2000" b="1" dirty="0">
                <a:solidFill>
                  <a:schemeClr val="accent2"/>
                </a:solidFill>
              </a:rPr>
              <a:t>TỔNG QUAN</a:t>
            </a:r>
          </a:p>
        </p:txBody>
      </p:sp>
      <p:sp>
        <p:nvSpPr>
          <p:cNvPr id="635" name="TextBox 634">
            <a:extLst>
              <a:ext uri="{FF2B5EF4-FFF2-40B4-BE49-F238E27FC236}">
                <a16:creationId xmlns:a16="http://schemas.microsoft.com/office/drawing/2014/main" id="{16A8449F-0930-4805-8037-68EE4C1FCF79}"/>
              </a:ext>
            </a:extLst>
          </p:cNvPr>
          <p:cNvSpPr txBox="1"/>
          <p:nvPr/>
        </p:nvSpPr>
        <p:spPr>
          <a:xfrm>
            <a:off x="8561127" y="904391"/>
            <a:ext cx="1972320" cy="400110"/>
          </a:xfrm>
          <a:prstGeom prst="rect">
            <a:avLst/>
          </a:prstGeom>
          <a:noFill/>
        </p:spPr>
        <p:txBody>
          <a:bodyPr wrap="square" rtlCol="0">
            <a:spAutoFit/>
          </a:bodyPr>
          <a:lstStyle/>
          <a:p>
            <a:pPr algn="ctr"/>
            <a:r>
              <a:rPr lang="en-US" sz="2000" b="1" dirty="0">
                <a:solidFill>
                  <a:schemeClr val="accent2"/>
                </a:solidFill>
              </a:rPr>
              <a:t>HOẠT ĐỘNG</a:t>
            </a:r>
          </a:p>
        </p:txBody>
      </p:sp>
      <p:sp>
        <p:nvSpPr>
          <p:cNvPr id="636" name="TextBox 635">
            <a:extLst>
              <a:ext uri="{FF2B5EF4-FFF2-40B4-BE49-F238E27FC236}">
                <a16:creationId xmlns:a16="http://schemas.microsoft.com/office/drawing/2014/main" id="{AD3FE065-D871-4C83-9E99-F3D9356DCE89}"/>
              </a:ext>
            </a:extLst>
          </p:cNvPr>
          <p:cNvSpPr txBox="1"/>
          <p:nvPr/>
        </p:nvSpPr>
        <p:spPr>
          <a:xfrm>
            <a:off x="10717164" y="904391"/>
            <a:ext cx="1972320" cy="400110"/>
          </a:xfrm>
          <a:prstGeom prst="rect">
            <a:avLst/>
          </a:prstGeom>
          <a:noFill/>
        </p:spPr>
        <p:txBody>
          <a:bodyPr wrap="square" rtlCol="0">
            <a:spAutoFit/>
          </a:bodyPr>
          <a:lstStyle/>
          <a:p>
            <a:pPr algn="ctr"/>
            <a:r>
              <a:rPr lang="en-US" sz="2000" b="1" dirty="0">
                <a:solidFill>
                  <a:schemeClr val="accent2"/>
                </a:solidFill>
              </a:rPr>
              <a:t>HỌC SINH</a:t>
            </a:r>
          </a:p>
        </p:txBody>
      </p:sp>
      <p:sp>
        <p:nvSpPr>
          <p:cNvPr id="637" name="TextBox 636">
            <a:extLst>
              <a:ext uri="{FF2B5EF4-FFF2-40B4-BE49-F238E27FC236}">
                <a16:creationId xmlns:a16="http://schemas.microsoft.com/office/drawing/2014/main" id="{48FB5E67-7FA0-4784-8399-47FC05F5A62A}"/>
              </a:ext>
            </a:extLst>
          </p:cNvPr>
          <p:cNvSpPr txBox="1"/>
          <p:nvPr/>
        </p:nvSpPr>
        <p:spPr>
          <a:xfrm>
            <a:off x="12774405" y="904391"/>
            <a:ext cx="1972320" cy="400110"/>
          </a:xfrm>
          <a:prstGeom prst="rect">
            <a:avLst/>
          </a:prstGeom>
          <a:noFill/>
        </p:spPr>
        <p:txBody>
          <a:bodyPr wrap="square" rtlCol="0">
            <a:spAutoFit/>
          </a:bodyPr>
          <a:lstStyle/>
          <a:p>
            <a:pPr algn="ctr"/>
            <a:r>
              <a:rPr lang="en-US" sz="2000" b="1" dirty="0">
                <a:solidFill>
                  <a:schemeClr val="accent2"/>
                </a:solidFill>
              </a:rPr>
              <a:t>NGOẠI KHÓA</a:t>
            </a:r>
          </a:p>
        </p:txBody>
      </p:sp>
      <p:sp>
        <p:nvSpPr>
          <p:cNvPr id="638" name="TextBox 637">
            <a:extLst>
              <a:ext uri="{FF2B5EF4-FFF2-40B4-BE49-F238E27FC236}">
                <a16:creationId xmlns:a16="http://schemas.microsoft.com/office/drawing/2014/main" id="{17CD6AE5-628D-49B9-88C3-46EA00C46928}"/>
              </a:ext>
            </a:extLst>
          </p:cNvPr>
          <p:cNvSpPr txBox="1"/>
          <p:nvPr/>
        </p:nvSpPr>
        <p:spPr>
          <a:xfrm>
            <a:off x="1426693" y="4786580"/>
            <a:ext cx="11201167" cy="1631216"/>
          </a:xfrm>
          <a:prstGeom prst="rect">
            <a:avLst/>
          </a:prstGeom>
          <a:noFill/>
        </p:spPr>
        <p:txBody>
          <a:bodyPr wrap="square" rtlCol="0">
            <a:spAutoFit/>
          </a:bodyPr>
          <a:lstStyle/>
          <a:p>
            <a:r>
              <a:rPr lang="en-US" sz="10000" dirty="0">
                <a:solidFill>
                  <a:schemeClr val="accent2"/>
                </a:solidFill>
                <a:latin typeface="+mj-lt"/>
              </a:rPr>
              <a:t>BÀI GIẢNG</a:t>
            </a:r>
          </a:p>
        </p:txBody>
      </p:sp>
      <p:sp>
        <p:nvSpPr>
          <p:cNvPr id="639" name="TextBox 638">
            <a:extLst>
              <a:ext uri="{FF2B5EF4-FFF2-40B4-BE49-F238E27FC236}">
                <a16:creationId xmlns:a16="http://schemas.microsoft.com/office/drawing/2014/main" id="{115449A7-C336-48B3-B42A-52409C8325DB}"/>
              </a:ext>
            </a:extLst>
          </p:cNvPr>
          <p:cNvSpPr txBox="1"/>
          <p:nvPr/>
        </p:nvSpPr>
        <p:spPr>
          <a:xfrm>
            <a:off x="1426694" y="4138215"/>
            <a:ext cx="6325831" cy="769441"/>
          </a:xfrm>
          <a:prstGeom prst="rect">
            <a:avLst/>
          </a:prstGeom>
          <a:noFill/>
        </p:spPr>
        <p:txBody>
          <a:bodyPr wrap="square" rtlCol="0">
            <a:spAutoFit/>
          </a:bodyPr>
          <a:lstStyle/>
          <a:p>
            <a:r>
              <a:rPr lang="en-US" sz="4400" dirty="0">
                <a:solidFill>
                  <a:schemeClr val="bg1"/>
                </a:solidFill>
              </a:rPr>
              <a:t>CHỦ ĐỀ HÔM NAY</a:t>
            </a:r>
          </a:p>
        </p:txBody>
      </p:sp>
      <p:sp>
        <p:nvSpPr>
          <p:cNvPr id="640" name="TextBox 639">
            <a:extLst>
              <a:ext uri="{FF2B5EF4-FFF2-40B4-BE49-F238E27FC236}">
                <a16:creationId xmlns:a16="http://schemas.microsoft.com/office/drawing/2014/main" id="{9A4BD1BD-48E6-4691-9D00-A65061754474}"/>
              </a:ext>
            </a:extLst>
          </p:cNvPr>
          <p:cNvSpPr txBox="1"/>
          <p:nvPr/>
        </p:nvSpPr>
        <p:spPr>
          <a:xfrm>
            <a:off x="1508004" y="7085407"/>
            <a:ext cx="8585690" cy="1938992"/>
          </a:xfrm>
          <a:prstGeom prst="rect">
            <a:avLst/>
          </a:prstGeom>
          <a:noFill/>
        </p:spPr>
        <p:txBody>
          <a:bodyPr wrap="square" rtlCol="0">
            <a:spAutoFit/>
          </a:bodyPr>
          <a:lstStyle/>
          <a:p>
            <a:r>
              <a:rPr lang="vi-VN" sz="2400" dirty="0">
                <a:solidFill>
                  <a:schemeClr val="bg1"/>
                </a:solidFill>
              </a:rPr>
              <a:t>Để xây dựng một hệ thống giáo dục chất lượng cao, cần có sự đầu tư và quan tâm của chính phủ, doanh nghiệp và cộng đồng. Chính phủ cần tăng cường đầu tư vào giáo dục, đảm bảo chất lượng giáo dục và tạo cơ hội học tập cho tất cả mọi người. </a:t>
            </a:r>
            <a:endParaRPr lang="en-US" sz="2400" dirty="0">
              <a:solidFill>
                <a:schemeClr val="bg1"/>
              </a:solidFill>
            </a:endParaRPr>
          </a:p>
        </p:txBody>
      </p:sp>
      <p:grpSp>
        <p:nvGrpSpPr>
          <p:cNvPr id="641" name="Group 640">
            <a:extLst>
              <a:ext uri="{FF2B5EF4-FFF2-40B4-BE49-F238E27FC236}">
                <a16:creationId xmlns:a16="http://schemas.microsoft.com/office/drawing/2014/main" id="{52586E69-AFB4-422C-B8E6-3FC5BC57DEE9}"/>
              </a:ext>
            </a:extLst>
          </p:cNvPr>
          <p:cNvGrpSpPr/>
          <p:nvPr/>
        </p:nvGrpSpPr>
        <p:grpSpPr>
          <a:xfrm>
            <a:off x="1343341" y="10471465"/>
            <a:ext cx="3246268" cy="767019"/>
            <a:chOff x="1249532" y="10617859"/>
            <a:chExt cx="3246268" cy="767019"/>
          </a:xfrm>
        </p:grpSpPr>
        <p:sp>
          <p:nvSpPr>
            <p:cNvPr id="642" name="Rectangle: Rounded Corners 641">
              <a:extLst>
                <a:ext uri="{FF2B5EF4-FFF2-40B4-BE49-F238E27FC236}">
                  <a16:creationId xmlns:a16="http://schemas.microsoft.com/office/drawing/2014/main" id="{5DD5DB6D-DF2B-4C0D-9DB4-FC019D250AC3}"/>
                </a:ext>
              </a:extLst>
            </p:cNvPr>
            <p:cNvSpPr/>
            <p:nvPr/>
          </p:nvSpPr>
          <p:spPr>
            <a:xfrm>
              <a:off x="1426694" y="10617859"/>
              <a:ext cx="2910867" cy="767019"/>
            </a:xfrm>
            <a:prstGeom prst="roundRect">
              <a:avLst>
                <a:gd name="adj" fmla="val 50000"/>
              </a:avLst>
            </a:prstGeom>
            <a:solidFill>
              <a:schemeClr val="accent2">
                <a:lumMod val="40000"/>
                <a:lumOff val="60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643" name="TextBox 642">
              <a:extLst>
                <a:ext uri="{FF2B5EF4-FFF2-40B4-BE49-F238E27FC236}">
                  <a16:creationId xmlns:a16="http://schemas.microsoft.com/office/drawing/2014/main" id="{3CE39059-428E-4817-9FBB-A4CB9110848D}"/>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chemeClr val="accent2"/>
                  </a:solidFill>
                </a:rPr>
                <a:t>MORE INFO</a:t>
              </a:r>
            </a:p>
          </p:txBody>
        </p:sp>
      </p:grpSp>
      <p:sp>
        <p:nvSpPr>
          <p:cNvPr id="2" name="TextBox 1">
            <a:extLst>
              <a:ext uri="{FF2B5EF4-FFF2-40B4-BE49-F238E27FC236}">
                <a16:creationId xmlns:a16="http://schemas.microsoft.com/office/drawing/2014/main" id="{38A10D0B-4628-08DC-80BA-02449956C602}"/>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353679594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CF15A1-F469-4944-A8C7-07F181DFF3F3}"/>
              </a:ext>
            </a:extLst>
          </p:cNvPr>
          <p:cNvSpPr/>
          <p:nvPr/>
        </p:nvSpPr>
        <p:spPr>
          <a:xfrm>
            <a:off x="0" y="0"/>
            <a:ext cx="24377650" cy="13716000"/>
          </a:xfrm>
          <a:prstGeom prst="rect">
            <a:avLst/>
          </a:prstGeom>
          <a:solidFill>
            <a:schemeClr val="accent5">
              <a:lumMod val="20000"/>
              <a:lumOff val="80000"/>
            </a:schemeClr>
          </a:solidFill>
          <a:ln w="33680" cap="flat">
            <a:noFill/>
            <a:prstDash val="solid"/>
            <a:miter/>
          </a:ln>
        </p:spPr>
        <p:txBody>
          <a:bodyPr rtlCol="0" anchor="ctr"/>
          <a:lstStyle/>
          <a:p>
            <a:endParaRPr lang="en-US">
              <a:solidFill>
                <a:schemeClr val="tx1"/>
              </a:solidFill>
            </a:endParaRPr>
          </a:p>
        </p:txBody>
      </p:sp>
      <p:grpSp>
        <p:nvGrpSpPr>
          <p:cNvPr id="234" name="Group 233">
            <a:extLst>
              <a:ext uri="{FF2B5EF4-FFF2-40B4-BE49-F238E27FC236}">
                <a16:creationId xmlns:a16="http://schemas.microsoft.com/office/drawing/2014/main" id="{6F5032C6-4606-428F-9E05-A5DFE75500A6}"/>
              </a:ext>
            </a:extLst>
          </p:cNvPr>
          <p:cNvGrpSpPr/>
          <p:nvPr/>
        </p:nvGrpSpPr>
        <p:grpSpPr>
          <a:xfrm>
            <a:off x="10993401" y="2806671"/>
            <a:ext cx="11339330" cy="9312308"/>
            <a:chOff x="10993401" y="2546279"/>
            <a:chExt cx="11339330" cy="9312308"/>
          </a:xfrm>
        </p:grpSpPr>
        <p:sp>
          <p:nvSpPr>
            <p:cNvPr id="99" name="Freeform: Shape 98">
              <a:extLst>
                <a:ext uri="{FF2B5EF4-FFF2-40B4-BE49-F238E27FC236}">
                  <a16:creationId xmlns:a16="http://schemas.microsoft.com/office/drawing/2014/main" id="{D9B724C8-040C-4ACE-B2BD-D4492A3FE561}"/>
                </a:ext>
              </a:extLst>
            </p:cNvPr>
            <p:cNvSpPr/>
            <p:nvPr/>
          </p:nvSpPr>
          <p:spPr>
            <a:xfrm>
              <a:off x="10993401" y="6932397"/>
              <a:ext cx="1959048" cy="2775043"/>
            </a:xfrm>
            <a:custGeom>
              <a:avLst/>
              <a:gdLst>
                <a:gd name="connsiteX0" fmla="*/ 1803781 w 1959048"/>
                <a:gd name="connsiteY0" fmla="*/ 2775043 h 2775043"/>
                <a:gd name="connsiteX1" fmla="*/ 1885973 w 1959048"/>
                <a:gd name="connsiteY1" fmla="*/ 2775043 h 2775043"/>
                <a:gd name="connsiteX2" fmla="*/ 1727651 w 1959048"/>
                <a:gd name="connsiteY2" fmla="*/ 2502192 h 2775043"/>
                <a:gd name="connsiteX3" fmla="*/ 1828707 w 1959048"/>
                <a:gd name="connsiteY3" fmla="*/ 1894172 h 2775043"/>
                <a:gd name="connsiteX4" fmla="*/ 1806476 w 1959048"/>
                <a:gd name="connsiteY4" fmla="*/ 1274363 h 2775043"/>
                <a:gd name="connsiteX5" fmla="*/ 1647817 w 1959048"/>
                <a:gd name="connsiteY5" fmla="*/ 2362398 h 2775043"/>
                <a:gd name="connsiteX6" fmla="*/ 1235847 w 1959048"/>
                <a:gd name="connsiteY6" fmla="*/ 1651301 h 2775043"/>
                <a:gd name="connsiteX7" fmla="*/ 1333870 w 1959048"/>
                <a:gd name="connsiteY7" fmla="*/ 1092462 h 2775043"/>
                <a:gd name="connsiteX8" fmla="*/ 1315006 w 1959048"/>
                <a:gd name="connsiteY8" fmla="*/ 413366 h 2775043"/>
                <a:gd name="connsiteX9" fmla="*/ 1161739 w 1959048"/>
                <a:gd name="connsiteY9" fmla="*/ 1527676 h 2775043"/>
                <a:gd name="connsiteX10" fmla="*/ 819496 w 1959048"/>
                <a:gd name="connsiteY10" fmla="*/ 936162 h 2775043"/>
                <a:gd name="connsiteX11" fmla="*/ 881476 w 1959048"/>
                <a:gd name="connsiteY11" fmla="*/ 582466 h 2775043"/>
                <a:gd name="connsiteX12" fmla="*/ 869350 w 1959048"/>
                <a:gd name="connsiteY12" fmla="*/ 154662 h 2775043"/>
                <a:gd name="connsiteX13" fmla="*/ 775031 w 1959048"/>
                <a:gd name="connsiteY13" fmla="*/ 859359 h 2775043"/>
                <a:gd name="connsiteX14" fmla="*/ 702270 w 1959048"/>
                <a:gd name="connsiteY14" fmla="*/ 734050 h 2775043"/>
                <a:gd name="connsiteX15" fmla="*/ 57197 w 1959048"/>
                <a:gd name="connsiteY15" fmla="*/ 7795 h 2775043"/>
                <a:gd name="connsiteX16" fmla="*/ 371817 w 1959048"/>
                <a:gd name="connsiteY16" fmla="*/ 491852 h 2775043"/>
                <a:gd name="connsiteX17" fmla="*/ 622773 w 1959048"/>
                <a:gd name="connsiteY17" fmla="*/ 738429 h 2775043"/>
                <a:gd name="connsiteX18" fmla="*/ 764252 w 1959048"/>
                <a:gd name="connsiteY18" fmla="*/ 982311 h 2775043"/>
                <a:gd name="connsiteX19" fmla="*/ 197328 w 1959048"/>
                <a:gd name="connsiteY19" fmla="*/ 801083 h 2775043"/>
                <a:gd name="connsiteX20" fmla="*/ 562814 w 1959048"/>
                <a:gd name="connsiteY20" fmla="*/ 1024417 h 2775043"/>
                <a:gd name="connsiteX21" fmla="*/ 838359 w 1959048"/>
                <a:gd name="connsiteY21" fmla="*/ 1110314 h 2775043"/>
                <a:gd name="connsiteX22" fmla="*/ 1276268 w 1959048"/>
                <a:gd name="connsiteY22" fmla="*/ 1863181 h 2775043"/>
                <a:gd name="connsiteX23" fmla="*/ 301415 w 1959048"/>
                <a:gd name="connsiteY23" fmla="*/ 1507802 h 2775043"/>
                <a:gd name="connsiteX24" fmla="*/ 881140 w 1959048"/>
                <a:gd name="connsiteY24" fmla="*/ 1862171 h 2775043"/>
                <a:gd name="connsiteX25" fmla="*/ 1371598 w 1959048"/>
                <a:gd name="connsiteY25" fmla="*/ 2027903 h 2775043"/>
                <a:gd name="connsiteX26" fmla="*/ 1711146 w 1959048"/>
                <a:gd name="connsiteY26" fmla="*/ 2614027 h 2775043"/>
                <a:gd name="connsiteX27" fmla="*/ 674649 w 1959048"/>
                <a:gd name="connsiteY27" fmla="*/ 2195993 h 2775043"/>
                <a:gd name="connsiteX28" fmla="*/ 1254036 w 1959048"/>
                <a:gd name="connsiteY28" fmla="*/ 2550363 h 2775043"/>
                <a:gd name="connsiteX29" fmla="*/ 1784580 w 1959048"/>
                <a:gd name="connsiteY29" fmla="*/ 2741021 h 277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59048" h="2775043">
                  <a:moveTo>
                    <a:pt x="1803781" y="2775043"/>
                  </a:moveTo>
                  <a:lnTo>
                    <a:pt x="1885973" y="2775043"/>
                  </a:lnTo>
                  <a:lnTo>
                    <a:pt x="1727651" y="2502192"/>
                  </a:lnTo>
                  <a:cubicBezTo>
                    <a:pt x="1719911" y="2294772"/>
                    <a:pt x="1754288" y="2087936"/>
                    <a:pt x="1828707" y="1894172"/>
                  </a:cubicBezTo>
                  <a:cubicBezTo>
                    <a:pt x="1975576" y="1501064"/>
                    <a:pt x="2035873" y="1211371"/>
                    <a:pt x="1806476" y="1274363"/>
                  </a:cubicBezTo>
                  <a:cubicBezTo>
                    <a:pt x="1577078" y="1337354"/>
                    <a:pt x="1514424" y="1909331"/>
                    <a:pt x="1647817" y="2362398"/>
                  </a:cubicBezTo>
                  <a:lnTo>
                    <a:pt x="1235847" y="1651301"/>
                  </a:lnTo>
                  <a:cubicBezTo>
                    <a:pt x="1228772" y="1550246"/>
                    <a:pt x="1234162" y="1355207"/>
                    <a:pt x="1333870" y="1092462"/>
                  </a:cubicBezTo>
                  <a:cubicBezTo>
                    <a:pt x="1465917" y="744492"/>
                    <a:pt x="1544403" y="351385"/>
                    <a:pt x="1315006" y="413366"/>
                  </a:cubicBezTo>
                  <a:cubicBezTo>
                    <a:pt x="1085609" y="475347"/>
                    <a:pt x="1019249" y="1070903"/>
                    <a:pt x="1161739" y="1527676"/>
                  </a:cubicBezTo>
                  <a:lnTo>
                    <a:pt x="819496" y="936162"/>
                  </a:lnTo>
                  <a:cubicBezTo>
                    <a:pt x="814487" y="815178"/>
                    <a:pt x="835628" y="694538"/>
                    <a:pt x="881476" y="582466"/>
                  </a:cubicBezTo>
                  <a:cubicBezTo>
                    <a:pt x="964343" y="363511"/>
                    <a:pt x="1013859" y="114914"/>
                    <a:pt x="869350" y="154662"/>
                  </a:cubicBezTo>
                  <a:cubicBezTo>
                    <a:pt x="724840" y="194411"/>
                    <a:pt x="683407" y="571350"/>
                    <a:pt x="775031" y="859359"/>
                  </a:cubicBezTo>
                  <a:lnTo>
                    <a:pt x="702270" y="734050"/>
                  </a:lnTo>
                  <a:cubicBezTo>
                    <a:pt x="583698" y="336564"/>
                    <a:pt x="221244" y="-60924"/>
                    <a:pt x="57197" y="7795"/>
                  </a:cubicBezTo>
                  <a:cubicBezTo>
                    <a:pt x="-106851" y="76512"/>
                    <a:pt x="108062" y="303552"/>
                    <a:pt x="371817" y="491852"/>
                  </a:cubicBezTo>
                  <a:cubicBezTo>
                    <a:pt x="466004" y="562587"/>
                    <a:pt x="550392" y="645502"/>
                    <a:pt x="622773" y="738429"/>
                  </a:cubicBezTo>
                  <a:lnTo>
                    <a:pt x="764252" y="982311"/>
                  </a:lnTo>
                  <a:cubicBezTo>
                    <a:pt x="560455" y="810179"/>
                    <a:pt x="289625" y="709123"/>
                    <a:pt x="197328" y="801083"/>
                  </a:cubicBezTo>
                  <a:cubicBezTo>
                    <a:pt x="90882" y="906856"/>
                    <a:pt x="332069" y="987363"/>
                    <a:pt x="562814" y="1024417"/>
                  </a:cubicBezTo>
                  <a:cubicBezTo>
                    <a:pt x="658606" y="1038390"/>
                    <a:pt x="751597" y="1067378"/>
                    <a:pt x="838359" y="1110314"/>
                  </a:cubicBezTo>
                  <a:lnTo>
                    <a:pt x="1276268" y="1863181"/>
                  </a:lnTo>
                  <a:cubicBezTo>
                    <a:pt x="947837" y="1549571"/>
                    <a:pt x="459737" y="1350491"/>
                    <a:pt x="301415" y="1507802"/>
                  </a:cubicBezTo>
                  <a:cubicBezTo>
                    <a:pt x="132989" y="1676228"/>
                    <a:pt x="513633" y="1803559"/>
                    <a:pt x="881140" y="1862171"/>
                  </a:cubicBezTo>
                  <a:cubicBezTo>
                    <a:pt x="1053541" y="1886304"/>
                    <a:pt x="1219895" y="1942517"/>
                    <a:pt x="1371598" y="2027903"/>
                  </a:cubicBezTo>
                  <a:lnTo>
                    <a:pt x="1711146" y="2614027"/>
                  </a:lnTo>
                  <a:cubicBezTo>
                    <a:pt x="1385746" y="2265048"/>
                    <a:pt x="843076" y="2028576"/>
                    <a:pt x="674649" y="2195993"/>
                  </a:cubicBezTo>
                  <a:cubicBezTo>
                    <a:pt x="506223" y="2363409"/>
                    <a:pt x="886866" y="2491413"/>
                    <a:pt x="1254036" y="2550363"/>
                  </a:cubicBezTo>
                  <a:cubicBezTo>
                    <a:pt x="1528235" y="2594153"/>
                    <a:pt x="1700030" y="2685104"/>
                    <a:pt x="1784580" y="2741021"/>
                  </a:cubicBezTo>
                  <a:close/>
                </a:path>
              </a:pathLst>
            </a:custGeom>
            <a:solidFill>
              <a:srgbClr val="DBD2C4"/>
            </a:solidFill>
            <a:ln w="33680"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0F335822-D59A-4EAE-84AA-FF7EBFB788EC}"/>
                </a:ext>
              </a:extLst>
            </p:cNvPr>
            <p:cNvSpPr/>
            <p:nvPr/>
          </p:nvSpPr>
          <p:spPr>
            <a:xfrm>
              <a:off x="12158942" y="7585543"/>
              <a:ext cx="127471" cy="890499"/>
            </a:xfrm>
            <a:custGeom>
              <a:avLst/>
              <a:gdLst>
                <a:gd name="connsiteX0" fmla="*/ 32241 w 127471"/>
                <a:gd name="connsiteY0" fmla="*/ 889352 h 890499"/>
                <a:gd name="connsiteX1" fmla="*/ 35946 w 127471"/>
                <a:gd name="connsiteY1" fmla="*/ 881268 h 890499"/>
                <a:gd name="connsiteX2" fmla="*/ 126896 w 127471"/>
                <a:gd name="connsiteY2" fmla="*/ 11176 h 890499"/>
                <a:gd name="connsiteX3" fmla="*/ 122517 w 127471"/>
                <a:gd name="connsiteY3" fmla="*/ 734 h 890499"/>
                <a:gd name="connsiteX4" fmla="*/ 112213 w 127471"/>
                <a:gd name="connsiteY4" fmla="*/ 4461 h 890499"/>
                <a:gd name="connsiteX5" fmla="*/ 112075 w 127471"/>
                <a:gd name="connsiteY5" fmla="*/ 4776 h 890499"/>
                <a:gd name="connsiteX6" fmla="*/ 20451 w 127471"/>
                <a:gd name="connsiteY6" fmla="*/ 883963 h 890499"/>
                <a:gd name="connsiteX7" fmla="*/ 29315 w 127471"/>
                <a:gd name="connsiteY7" fmla="*/ 890403 h 890499"/>
                <a:gd name="connsiteX8" fmla="*/ 29546 w 127471"/>
                <a:gd name="connsiteY8" fmla="*/ 890363 h 890499"/>
                <a:gd name="connsiteX9" fmla="*/ 32241 w 127471"/>
                <a:gd name="connsiteY9" fmla="*/ 889353 h 89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471" h="890499">
                  <a:moveTo>
                    <a:pt x="32241" y="889352"/>
                  </a:moveTo>
                  <a:cubicBezTo>
                    <a:pt x="35135" y="887780"/>
                    <a:pt x="36645" y="884486"/>
                    <a:pt x="35946" y="881268"/>
                  </a:cubicBezTo>
                  <a:cubicBezTo>
                    <a:pt x="-9329" y="588248"/>
                    <a:pt x="22004" y="288498"/>
                    <a:pt x="126896" y="11176"/>
                  </a:cubicBezTo>
                  <a:cubicBezTo>
                    <a:pt x="128525" y="7084"/>
                    <a:pt x="126578" y="2440"/>
                    <a:pt x="122517" y="734"/>
                  </a:cubicBezTo>
                  <a:cubicBezTo>
                    <a:pt x="118643" y="-1082"/>
                    <a:pt x="114030" y="587"/>
                    <a:pt x="112213" y="4461"/>
                  </a:cubicBezTo>
                  <a:cubicBezTo>
                    <a:pt x="112165" y="4565"/>
                    <a:pt x="112118" y="4670"/>
                    <a:pt x="112075" y="4776"/>
                  </a:cubicBezTo>
                  <a:cubicBezTo>
                    <a:pt x="6159" y="285018"/>
                    <a:pt x="-25405" y="587905"/>
                    <a:pt x="20451" y="883963"/>
                  </a:cubicBezTo>
                  <a:cubicBezTo>
                    <a:pt x="21120" y="888189"/>
                    <a:pt x="25089" y="891073"/>
                    <a:pt x="29315" y="890403"/>
                  </a:cubicBezTo>
                  <a:cubicBezTo>
                    <a:pt x="29392" y="890391"/>
                    <a:pt x="29469" y="890378"/>
                    <a:pt x="29546" y="890363"/>
                  </a:cubicBezTo>
                  <a:cubicBezTo>
                    <a:pt x="30533" y="890340"/>
                    <a:pt x="31482" y="889984"/>
                    <a:pt x="32241" y="889353"/>
                  </a:cubicBezTo>
                  <a:close/>
                </a:path>
              </a:pathLst>
            </a:custGeom>
            <a:solidFill>
              <a:srgbClr val="B2A495"/>
            </a:solidFill>
            <a:ln w="33680"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58DB1731-1C02-450C-91A6-2A206093AE92}"/>
                </a:ext>
              </a:extLst>
            </p:cNvPr>
            <p:cNvSpPr/>
            <p:nvPr/>
          </p:nvSpPr>
          <p:spPr>
            <a:xfrm>
              <a:off x="11097701" y="7019756"/>
              <a:ext cx="471570" cy="485475"/>
            </a:xfrm>
            <a:custGeom>
              <a:avLst/>
              <a:gdLst>
                <a:gd name="connsiteX0" fmla="*/ 468283 w 471570"/>
                <a:gd name="connsiteY0" fmla="*/ 483992 h 485475"/>
                <a:gd name="connsiteX1" fmla="*/ 468283 w 471570"/>
                <a:gd name="connsiteY1" fmla="*/ 483992 h 485475"/>
                <a:gd name="connsiteX2" fmla="*/ 470304 w 471570"/>
                <a:gd name="connsiteY2" fmla="*/ 472876 h 485475"/>
                <a:gd name="connsiteX3" fmla="*/ 12183 w 471570"/>
                <a:gd name="connsiteY3" fmla="*/ 1281 h 485475"/>
                <a:gd name="connsiteX4" fmla="*/ 1068 w 471570"/>
                <a:gd name="connsiteY4" fmla="*/ 3639 h 485475"/>
                <a:gd name="connsiteX5" fmla="*/ 3762 w 471570"/>
                <a:gd name="connsiteY5" fmla="*/ 14755 h 485475"/>
                <a:gd name="connsiteX6" fmla="*/ 457166 w 471570"/>
                <a:gd name="connsiteY6" fmla="*/ 481296 h 485475"/>
                <a:gd name="connsiteX7" fmla="*/ 467068 w 471570"/>
                <a:gd name="connsiteY7" fmla="*/ 484732 h 485475"/>
                <a:gd name="connsiteX8" fmla="*/ 468283 w 471570"/>
                <a:gd name="connsiteY8" fmla="*/ 483991 h 48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70" h="485475">
                  <a:moveTo>
                    <a:pt x="468283" y="483992"/>
                  </a:moveTo>
                  <a:lnTo>
                    <a:pt x="468283" y="483992"/>
                  </a:lnTo>
                  <a:cubicBezTo>
                    <a:pt x="471711" y="481355"/>
                    <a:pt x="472585" y="476550"/>
                    <a:pt x="470304" y="472876"/>
                  </a:cubicBezTo>
                  <a:cubicBezTo>
                    <a:pt x="248991" y="150170"/>
                    <a:pt x="14542" y="2965"/>
                    <a:pt x="12183" y="1281"/>
                  </a:cubicBezTo>
                  <a:cubicBezTo>
                    <a:pt x="8457" y="-1110"/>
                    <a:pt x="3502" y="-58"/>
                    <a:pt x="1068" y="3639"/>
                  </a:cubicBezTo>
                  <a:cubicBezTo>
                    <a:pt x="-1075" y="7479"/>
                    <a:pt x="99" y="12322"/>
                    <a:pt x="3762" y="14755"/>
                  </a:cubicBezTo>
                  <a:cubicBezTo>
                    <a:pt x="6120" y="14755"/>
                    <a:pt x="237875" y="161959"/>
                    <a:pt x="457166" y="481296"/>
                  </a:cubicBezTo>
                  <a:cubicBezTo>
                    <a:pt x="458952" y="484980"/>
                    <a:pt x="463384" y="486517"/>
                    <a:pt x="467068" y="484732"/>
                  </a:cubicBezTo>
                  <a:cubicBezTo>
                    <a:pt x="467495" y="484524"/>
                    <a:pt x="467902" y="484276"/>
                    <a:pt x="468283" y="483991"/>
                  </a:cubicBezTo>
                  <a:close/>
                </a:path>
              </a:pathLst>
            </a:custGeom>
            <a:solidFill>
              <a:srgbClr val="B2A495"/>
            </a:solidFill>
            <a:ln w="33680"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4923947A-30EA-4781-A962-945B3C393D1B}"/>
                </a:ext>
              </a:extLst>
            </p:cNvPr>
            <p:cNvSpPr/>
            <p:nvPr/>
          </p:nvSpPr>
          <p:spPr>
            <a:xfrm>
              <a:off x="11278899" y="7766078"/>
              <a:ext cx="463483" cy="193991"/>
            </a:xfrm>
            <a:custGeom>
              <a:avLst/>
              <a:gdLst>
                <a:gd name="connsiteX0" fmla="*/ 458879 w 463483"/>
                <a:gd name="connsiteY0" fmla="*/ 193432 h 193991"/>
                <a:gd name="connsiteX1" fmla="*/ 461237 w 463483"/>
                <a:gd name="connsiteY1" fmla="*/ 191411 h 193991"/>
                <a:gd name="connsiteX2" fmla="*/ 461237 w 463483"/>
                <a:gd name="connsiteY2" fmla="*/ 179958 h 193991"/>
                <a:gd name="connsiteX3" fmla="*/ 9181 w 463483"/>
                <a:gd name="connsiteY3" fmla="*/ 78 h 193991"/>
                <a:gd name="connsiteX4" fmla="*/ 86 w 463483"/>
                <a:gd name="connsiteY4" fmla="*/ 6815 h 193991"/>
                <a:gd name="connsiteX5" fmla="*/ 6486 w 463483"/>
                <a:gd name="connsiteY5" fmla="*/ 15910 h 193991"/>
                <a:gd name="connsiteX6" fmla="*/ 451469 w 463483"/>
                <a:gd name="connsiteY6" fmla="*/ 192758 h 193991"/>
                <a:gd name="connsiteX7" fmla="*/ 458880 w 463483"/>
                <a:gd name="connsiteY7" fmla="*/ 193431 h 19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483" h="193991">
                  <a:moveTo>
                    <a:pt x="458879" y="193432"/>
                  </a:moveTo>
                  <a:lnTo>
                    <a:pt x="461237" y="191411"/>
                  </a:lnTo>
                  <a:cubicBezTo>
                    <a:pt x="464233" y="188181"/>
                    <a:pt x="464233" y="183188"/>
                    <a:pt x="461237" y="179958"/>
                  </a:cubicBezTo>
                  <a:cubicBezTo>
                    <a:pt x="292811" y="50606"/>
                    <a:pt x="12212" y="752"/>
                    <a:pt x="9181" y="78"/>
                  </a:cubicBezTo>
                  <a:cubicBezTo>
                    <a:pt x="4820" y="-527"/>
                    <a:pt x="778" y="2468"/>
                    <a:pt x="86" y="6815"/>
                  </a:cubicBezTo>
                  <a:cubicBezTo>
                    <a:pt x="-536" y="11066"/>
                    <a:pt x="2276" y="15061"/>
                    <a:pt x="6486" y="15910"/>
                  </a:cubicBezTo>
                  <a:cubicBezTo>
                    <a:pt x="9517" y="15910"/>
                    <a:pt x="287085" y="65764"/>
                    <a:pt x="451469" y="192758"/>
                  </a:cubicBezTo>
                  <a:cubicBezTo>
                    <a:pt x="453701" y="194121"/>
                    <a:pt x="456439" y="194369"/>
                    <a:pt x="458880" y="193431"/>
                  </a:cubicBezTo>
                  <a:close/>
                </a:path>
              </a:pathLst>
            </a:custGeom>
            <a:solidFill>
              <a:srgbClr val="B2A495"/>
            </a:solidFill>
            <a:ln w="33680"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E63D4D8-407D-4CD2-A7E7-7BC8004F3F71}"/>
                </a:ext>
              </a:extLst>
            </p:cNvPr>
            <p:cNvSpPr/>
            <p:nvPr/>
          </p:nvSpPr>
          <p:spPr>
            <a:xfrm>
              <a:off x="11496919" y="8526065"/>
              <a:ext cx="770384" cy="340720"/>
            </a:xfrm>
            <a:custGeom>
              <a:avLst/>
              <a:gdLst>
                <a:gd name="connsiteX0" fmla="*/ 766013 w 770384"/>
                <a:gd name="connsiteY0" fmla="*/ 339916 h 340720"/>
                <a:gd name="connsiteX1" fmla="*/ 768034 w 770384"/>
                <a:gd name="connsiteY1" fmla="*/ 338232 h 340720"/>
                <a:gd name="connsiteX2" fmla="*/ 768195 w 770384"/>
                <a:gd name="connsiteY2" fmla="*/ 327276 h 340720"/>
                <a:gd name="connsiteX3" fmla="*/ 768034 w 770384"/>
                <a:gd name="connsiteY3" fmla="*/ 327116 h 340720"/>
                <a:gd name="connsiteX4" fmla="*/ 8767 w 770384"/>
                <a:gd name="connsiteY4" fmla="*/ 31 h 340720"/>
                <a:gd name="connsiteX5" fmla="*/ 14 w 770384"/>
                <a:gd name="connsiteY5" fmla="*/ 7386 h 340720"/>
                <a:gd name="connsiteX6" fmla="*/ 8 w 770384"/>
                <a:gd name="connsiteY6" fmla="*/ 7442 h 340720"/>
                <a:gd name="connsiteX7" fmla="*/ 7419 w 770384"/>
                <a:gd name="connsiteY7" fmla="*/ 15863 h 340720"/>
                <a:gd name="connsiteX8" fmla="*/ 757592 w 770384"/>
                <a:gd name="connsiteY8" fmla="*/ 338905 h 340720"/>
                <a:gd name="connsiteX9" fmla="*/ 766013 w 770384"/>
                <a:gd name="connsiteY9" fmla="*/ 339916 h 34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0384" h="340720">
                  <a:moveTo>
                    <a:pt x="766013" y="339916"/>
                  </a:moveTo>
                  <a:lnTo>
                    <a:pt x="768034" y="338232"/>
                  </a:lnTo>
                  <a:cubicBezTo>
                    <a:pt x="771104" y="335251"/>
                    <a:pt x="771176" y="330346"/>
                    <a:pt x="768195" y="327276"/>
                  </a:cubicBezTo>
                  <a:cubicBezTo>
                    <a:pt x="768142" y="327222"/>
                    <a:pt x="768089" y="327168"/>
                    <a:pt x="768034" y="327116"/>
                  </a:cubicBezTo>
                  <a:cubicBezTo>
                    <a:pt x="441623" y="33380"/>
                    <a:pt x="12809" y="368"/>
                    <a:pt x="8767" y="31"/>
                  </a:cubicBezTo>
                  <a:cubicBezTo>
                    <a:pt x="4319" y="-356"/>
                    <a:pt x="400" y="2937"/>
                    <a:pt x="14" y="7386"/>
                  </a:cubicBezTo>
                  <a:cubicBezTo>
                    <a:pt x="11" y="7405"/>
                    <a:pt x="10" y="7423"/>
                    <a:pt x="8" y="7442"/>
                  </a:cubicBezTo>
                  <a:cubicBezTo>
                    <a:pt x="-188" y="11785"/>
                    <a:pt x="3086" y="15505"/>
                    <a:pt x="7419" y="15863"/>
                  </a:cubicBezTo>
                  <a:cubicBezTo>
                    <a:pt x="11798" y="15863"/>
                    <a:pt x="435223" y="49548"/>
                    <a:pt x="757592" y="338905"/>
                  </a:cubicBezTo>
                  <a:cubicBezTo>
                    <a:pt x="759949" y="340885"/>
                    <a:pt x="763255" y="341282"/>
                    <a:pt x="766013" y="339916"/>
                  </a:cubicBezTo>
                  <a:close/>
                </a:path>
              </a:pathLst>
            </a:custGeom>
            <a:solidFill>
              <a:srgbClr val="B2A495"/>
            </a:solidFill>
            <a:ln w="33680"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8CC3724F-2E1C-4194-8306-130795C1F583}"/>
                </a:ext>
              </a:extLst>
            </p:cNvPr>
            <p:cNvSpPr/>
            <p:nvPr/>
          </p:nvSpPr>
          <p:spPr>
            <a:xfrm>
              <a:off x="11848180" y="9204045"/>
              <a:ext cx="847126" cy="373002"/>
            </a:xfrm>
            <a:custGeom>
              <a:avLst/>
              <a:gdLst>
                <a:gd name="connsiteX0" fmla="*/ 842555 w 847126"/>
                <a:gd name="connsiteY0" fmla="*/ 372360 h 373002"/>
                <a:gd name="connsiteX1" fmla="*/ 844913 w 847126"/>
                <a:gd name="connsiteY1" fmla="*/ 370339 h 373002"/>
                <a:gd name="connsiteX2" fmla="*/ 844913 w 847126"/>
                <a:gd name="connsiteY2" fmla="*/ 359224 h 373002"/>
                <a:gd name="connsiteX3" fmla="*/ 9181 w 847126"/>
                <a:gd name="connsiteY3" fmla="*/ 137 h 373002"/>
                <a:gd name="connsiteX4" fmla="*/ 126 w 847126"/>
                <a:gd name="connsiteY4" fmla="*/ 6306 h 373002"/>
                <a:gd name="connsiteX5" fmla="*/ 86 w 847126"/>
                <a:gd name="connsiteY5" fmla="*/ 6537 h 373002"/>
                <a:gd name="connsiteX6" fmla="*/ 6486 w 847126"/>
                <a:gd name="connsiteY6" fmla="*/ 15632 h 373002"/>
                <a:gd name="connsiteX7" fmla="*/ 835144 w 847126"/>
                <a:gd name="connsiteY7" fmla="*/ 371686 h 373002"/>
                <a:gd name="connsiteX8" fmla="*/ 842555 w 847126"/>
                <a:gd name="connsiteY8" fmla="*/ 372359 h 37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7126" h="373002">
                  <a:moveTo>
                    <a:pt x="842555" y="372360"/>
                  </a:moveTo>
                  <a:lnTo>
                    <a:pt x="844913" y="370339"/>
                  </a:lnTo>
                  <a:cubicBezTo>
                    <a:pt x="847865" y="367221"/>
                    <a:pt x="847865" y="362340"/>
                    <a:pt x="844913" y="359224"/>
                  </a:cubicBezTo>
                  <a:cubicBezTo>
                    <a:pt x="498628" y="92435"/>
                    <a:pt x="14233" y="811"/>
                    <a:pt x="9181" y="137"/>
                  </a:cubicBezTo>
                  <a:cubicBezTo>
                    <a:pt x="4976" y="-660"/>
                    <a:pt x="923" y="2102"/>
                    <a:pt x="126" y="6306"/>
                  </a:cubicBezTo>
                  <a:cubicBezTo>
                    <a:pt x="112" y="6383"/>
                    <a:pt x="98" y="6460"/>
                    <a:pt x="86" y="6537"/>
                  </a:cubicBezTo>
                  <a:cubicBezTo>
                    <a:pt x="-536" y="10788"/>
                    <a:pt x="2276" y="14783"/>
                    <a:pt x="6486" y="15632"/>
                  </a:cubicBezTo>
                  <a:cubicBezTo>
                    <a:pt x="11202" y="15632"/>
                    <a:pt x="491891" y="107593"/>
                    <a:pt x="835144" y="371686"/>
                  </a:cubicBezTo>
                  <a:cubicBezTo>
                    <a:pt x="837338" y="373160"/>
                    <a:pt x="840131" y="373414"/>
                    <a:pt x="842555" y="372359"/>
                  </a:cubicBezTo>
                  <a:close/>
                </a:path>
              </a:pathLst>
            </a:custGeom>
            <a:solidFill>
              <a:srgbClr val="B2A495"/>
            </a:solidFill>
            <a:ln w="33680"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3825FDBA-D834-4C1D-88CF-7C023FEEE07B}"/>
                </a:ext>
              </a:extLst>
            </p:cNvPr>
            <p:cNvSpPr/>
            <p:nvPr/>
          </p:nvSpPr>
          <p:spPr>
            <a:xfrm>
              <a:off x="12640693" y="8407961"/>
              <a:ext cx="121515" cy="902080"/>
            </a:xfrm>
            <a:custGeom>
              <a:avLst/>
              <a:gdLst>
                <a:gd name="connsiteX0" fmla="*/ 33200 w 121515"/>
                <a:gd name="connsiteY0" fmla="*/ 900983 h 902080"/>
                <a:gd name="connsiteX1" fmla="*/ 37242 w 121515"/>
                <a:gd name="connsiteY1" fmla="*/ 892899 h 902080"/>
                <a:gd name="connsiteX2" fmla="*/ 120782 w 121515"/>
                <a:gd name="connsiteY2" fmla="*/ 11017 h 902080"/>
                <a:gd name="connsiteX3" fmla="*/ 117054 w 121515"/>
                <a:gd name="connsiteY3" fmla="*/ 714 h 902080"/>
                <a:gd name="connsiteX4" fmla="*/ 116740 w 121515"/>
                <a:gd name="connsiteY4" fmla="*/ 575 h 902080"/>
                <a:gd name="connsiteX5" fmla="*/ 106297 w 121515"/>
                <a:gd name="connsiteY5" fmla="*/ 4954 h 902080"/>
                <a:gd name="connsiteX6" fmla="*/ 21074 w 121515"/>
                <a:gd name="connsiteY6" fmla="*/ 895594 h 902080"/>
                <a:gd name="connsiteX7" fmla="*/ 30168 w 121515"/>
                <a:gd name="connsiteY7" fmla="*/ 901994 h 902080"/>
                <a:gd name="connsiteX8" fmla="*/ 33200 w 121515"/>
                <a:gd name="connsiteY8" fmla="*/ 900984 h 90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515" h="902080">
                  <a:moveTo>
                    <a:pt x="33200" y="900983"/>
                  </a:moveTo>
                  <a:cubicBezTo>
                    <a:pt x="36069" y="899364"/>
                    <a:pt x="37668" y="896164"/>
                    <a:pt x="37242" y="892899"/>
                  </a:cubicBezTo>
                  <a:cubicBezTo>
                    <a:pt x="-8135" y="596549"/>
                    <a:pt x="20566" y="293575"/>
                    <a:pt x="120782" y="11017"/>
                  </a:cubicBezTo>
                  <a:cubicBezTo>
                    <a:pt x="122597" y="7143"/>
                    <a:pt x="120929" y="2530"/>
                    <a:pt x="117054" y="714"/>
                  </a:cubicBezTo>
                  <a:cubicBezTo>
                    <a:pt x="116951" y="665"/>
                    <a:pt x="116846" y="618"/>
                    <a:pt x="116740" y="575"/>
                  </a:cubicBezTo>
                  <a:cubicBezTo>
                    <a:pt x="112647" y="-1054"/>
                    <a:pt x="108004" y="893"/>
                    <a:pt x="106297" y="4954"/>
                  </a:cubicBezTo>
                  <a:cubicBezTo>
                    <a:pt x="4488" y="290177"/>
                    <a:pt x="-24799" y="596240"/>
                    <a:pt x="21074" y="895594"/>
                  </a:cubicBezTo>
                  <a:cubicBezTo>
                    <a:pt x="21924" y="899805"/>
                    <a:pt x="25918" y="902616"/>
                    <a:pt x="30168" y="901994"/>
                  </a:cubicBezTo>
                  <a:cubicBezTo>
                    <a:pt x="31280" y="902133"/>
                    <a:pt x="32394" y="901761"/>
                    <a:pt x="33200" y="900984"/>
                  </a:cubicBezTo>
                  <a:close/>
                </a:path>
              </a:pathLst>
            </a:custGeom>
            <a:solidFill>
              <a:srgbClr val="B2A495"/>
            </a:solidFill>
            <a:ln w="3368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ADAB5AC7-D48C-4005-B088-14A5D79CB352}"/>
                </a:ext>
              </a:extLst>
            </p:cNvPr>
            <p:cNvSpPr/>
            <p:nvPr/>
          </p:nvSpPr>
          <p:spPr>
            <a:xfrm>
              <a:off x="11765451" y="7232686"/>
              <a:ext cx="97728" cy="499526"/>
            </a:xfrm>
            <a:custGeom>
              <a:avLst/>
              <a:gdLst>
                <a:gd name="connsiteX0" fmla="*/ 19150 w 97728"/>
                <a:gd name="connsiteY0" fmla="*/ 498437 h 499526"/>
                <a:gd name="connsiteX1" fmla="*/ 23192 w 97728"/>
                <a:gd name="connsiteY1" fmla="*/ 490353 h 499526"/>
                <a:gd name="connsiteX2" fmla="*/ 97300 w 97728"/>
                <a:gd name="connsiteY2" fmla="*/ 10674 h 499526"/>
                <a:gd name="connsiteX3" fmla="*/ 92230 w 97728"/>
                <a:gd name="connsiteY3" fmla="*/ 426 h 499526"/>
                <a:gd name="connsiteX4" fmla="*/ 83152 w 97728"/>
                <a:gd name="connsiteY4" fmla="*/ 3264 h 499526"/>
                <a:gd name="connsiteX5" fmla="*/ 7360 w 97728"/>
                <a:gd name="connsiteY5" fmla="*/ 492711 h 499526"/>
                <a:gd name="connsiteX6" fmla="*/ 16455 w 97728"/>
                <a:gd name="connsiteY6" fmla="*/ 499449 h 49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28" h="499526">
                  <a:moveTo>
                    <a:pt x="19150" y="498437"/>
                  </a:moveTo>
                  <a:cubicBezTo>
                    <a:pt x="21952" y="496755"/>
                    <a:pt x="23527" y="493603"/>
                    <a:pt x="23192" y="490353"/>
                  </a:cubicBezTo>
                  <a:cubicBezTo>
                    <a:pt x="2026" y="326669"/>
                    <a:pt x="27722" y="160339"/>
                    <a:pt x="97300" y="10674"/>
                  </a:cubicBezTo>
                  <a:cubicBezTo>
                    <a:pt x="98730" y="6444"/>
                    <a:pt x="96460" y="1856"/>
                    <a:pt x="92230" y="426"/>
                  </a:cubicBezTo>
                  <a:cubicBezTo>
                    <a:pt x="88909" y="-696"/>
                    <a:pt x="85243" y="449"/>
                    <a:pt x="83152" y="3264"/>
                  </a:cubicBezTo>
                  <a:cubicBezTo>
                    <a:pt x="12014" y="155933"/>
                    <a:pt x="-14272" y="325677"/>
                    <a:pt x="7360" y="492711"/>
                  </a:cubicBezTo>
                  <a:cubicBezTo>
                    <a:pt x="8052" y="497059"/>
                    <a:pt x="12095" y="500053"/>
                    <a:pt x="16455" y="499449"/>
                  </a:cubicBezTo>
                  <a:close/>
                </a:path>
              </a:pathLst>
            </a:custGeom>
            <a:solidFill>
              <a:srgbClr val="B2A495"/>
            </a:solidFill>
            <a:ln w="3368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C1C0C618-36C5-481F-835C-69AED0E38D0F}"/>
                </a:ext>
              </a:extLst>
            </p:cNvPr>
            <p:cNvSpPr/>
            <p:nvPr/>
          </p:nvSpPr>
          <p:spPr>
            <a:xfrm>
              <a:off x="20480335" y="6871668"/>
              <a:ext cx="1852396" cy="2908869"/>
            </a:xfrm>
            <a:custGeom>
              <a:avLst/>
              <a:gdLst>
                <a:gd name="connsiteX0" fmla="*/ 264560 w 1852396"/>
                <a:gd name="connsiteY0" fmla="*/ 2902469 h 2908869"/>
                <a:gd name="connsiteX1" fmla="*/ 182704 w 1852396"/>
                <a:gd name="connsiteY1" fmla="*/ 2908870 h 2908869"/>
                <a:gd name="connsiteX2" fmla="*/ 317446 w 1852396"/>
                <a:gd name="connsiteY2" fmla="*/ 2624565 h 2908869"/>
                <a:gd name="connsiteX3" fmla="*/ 169904 w 1852396"/>
                <a:gd name="connsiteY3" fmla="*/ 2025978 h 2908869"/>
                <a:gd name="connsiteX4" fmla="*/ 143628 w 1852396"/>
                <a:gd name="connsiteY4" fmla="*/ 1406504 h 2908869"/>
                <a:gd name="connsiteX5" fmla="*/ 387175 w 1852396"/>
                <a:gd name="connsiteY5" fmla="*/ 2478707 h 2908869"/>
                <a:gd name="connsiteX6" fmla="*/ 741880 w 1852396"/>
                <a:gd name="connsiteY6" fmla="*/ 1737630 h 2908869"/>
                <a:gd name="connsiteX7" fmla="*/ 600066 w 1852396"/>
                <a:gd name="connsiteY7" fmla="*/ 1187887 h 2908869"/>
                <a:gd name="connsiteX8" fmla="*/ 566381 w 1852396"/>
                <a:gd name="connsiteY8" fmla="*/ 509464 h 2908869"/>
                <a:gd name="connsiteX9" fmla="*/ 803862 w 1852396"/>
                <a:gd name="connsiteY9" fmla="*/ 1608616 h 2908869"/>
                <a:gd name="connsiteX10" fmla="*/ 1099955 w 1852396"/>
                <a:gd name="connsiteY10" fmla="*/ 990490 h 2908869"/>
                <a:gd name="connsiteX11" fmla="*/ 1010688 w 1852396"/>
                <a:gd name="connsiteY11" fmla="*/ 642858 h 2908869"/>
                <a:gd name="connsiteX12" fmla="*/ 988794 w 1852396"/>
                <a:gd name="connsiteY12" fmla="*/ 215391 h 2908869"/>
                <a:gd name="connsiteX13" fmla="*/ 1140378 w 1852396"/>
                <a:gd name="connsiteY13" fmla="*/ 910656 h 2908869"/>
                <a:gd name="connsiteX14" fmla="*/ 1203032 w 1852396"/>
                <a:gd name="connsiteY14" fmla="*/ 779620 h 2908869"/>
                <a:gd name="connsiteX15" fmla="*/ 1789157 w 1852396"/>
                <a:gd name="connsiteY15" fmla="*/ 4858 h 2908869"/>
                <a:gd name="connsiteX16" fmla="*/ 1513612 w 1852396"/>
                <a:gd name="connsiteY16" fmla="*/ 512158 h 2908869"/>
                <a:gd name="connsiteX17" fmla="*/ 1282531 w 1852396"/>
                <a:gd name="connsiteY17" fmla="*/ 777599 h 2908869"/>
                <a:gd name="connsiteX18" fmla="*/ 1160925 w 1852396"/>
                <a:gd name="connsiteY18" fmla="*/ 1031924 h 2908869"/>
                <a:gd name="connsiteX19" fmla="*/ 1711681 w 1852396"/>
                <a:gd name="connsiteY19" fmla="*/ 806569 h 2908869"/>
                <a:gd name="connsiteX20" fmla="*/ 1365058 w 1852396"/>
                <a:gd name="connsiteY20" fmla="*/ 1057861 h 2908869"/>
                <a:gd name="connsiteX21" fmla="*/ 1095576 w 1852396"/>
                <a:gd name="connsiteY21" fmla="*/ 1165317 h 2908869"/>
                <a:gd name="connsiteX22" fmla="*/ 719986 w 1852396"/>
                <a:gd name="connsiteY22" fmla="*/ 1950185 h 2908869"/>
                <a:gd name="connsiteX23" fmla="*/ 1663174 w 1852396"/>
                <a:gd name="connsiteY23" fmla="*/ 1519350 h 2908869"/>
                <a:gd name="connsiteX24" fmla="*/ 1113430 w 1852396"/>
                <a:gd name="connsiteY24" fmla="*/ 1918184 h 2908869"/>
                <a:gd name="connsiteX25" fmla="*/ 637456 w 1852396"/>
                <a:gd name="connsiteY25" fmla="*/ 2120296 h 2908869"/>
                <a:gd name="connsiteX26" fmla="*/ 345068 w 1852396"/>
                <a:gd name="connsiteY26" fmla="*/ 2731347 h 2908869"/>
                <a:gd name="connsiteX27" fmla="*/ 1345522 w 1852396"/>
                <a:gd name="connsiteY27" fmla="*/ 2233142 h 2908869"/>
                <a:gd name="connsiteX28" fmla="*/ 795440 w 1852396"/>
                <a:gd name="connsiteY28" fmla="*/ 2631976 h 2908869"/>
                <a:gd name="connsiteX29" fmla="*/ 281739 w 1852396"/>
                <a:gd name="connsiteY29" fmla="*/ 2863731 h 2908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52396" h="2908869">
                  <a:moveTo>
                    <a:pt x="264560" y="2902469"/>
                  </a:moveTo>
                  <a:lnTo>
                    <a:pt x="182704" y="2908870"/>
                  </a:lnTo>
                  <a:lnTo>
                    <a:pt x="317446" y="2624565"/>
                  </a:lnTo>
                  <a:cubicBezTo>
                    <a:pt x="309306" y="2417104"/>
                    <a:pt x="259111" y="2213457"/>
                    <a:pt x="169904" y="2025978"/>
                  </a:cubicBezTo>
                  <a:cubicBezTo>
                    <a:pt x="-7281" y="1645670"/>
                    <a:pt x="-90148" y="1361702"/>
                    <a:pt x="143628" y="1406504"/>
                  </a:cubicBezTo>
                  <a:cubicBezTo>
                    <a:pt x="377404" y="1451305"/>
                    <a:pt x="484526" y="2016882"/>
                    <a:pt x="387175" y="2478707"/>
                  </a:cubicBezTo>
                  <a:lnTo>
                    <a:pt x="741880" y="1737630"/>
                  </a:lnTo>
                  <a:cubicBezTo>
                    <a:pt x="741880" y="1636574"/>
                    <a:pt x="720323" y="1442211"/>
                    <a:pt x="600066" y="1187887"/>
                  </a:cubicBezTo>
                  <a:cubicBezTo>
                    <a:pt x="441407" y="851034"/>
                    <a:pt x="332267" y="464999"/>
                    <a:pt x="566381" y="509464"/>
                  </a:cubicBezTo>
                  <a:cubicBezTo>
                    <a:pt x="800492" y="553929"/>
                    <a:pt x="911318" y="1142074"/>
                    <a:pt x="803862" y="1608616"/>
                  </a:cubicBezTo>
                  <a:lnTo>
                    <a:pt x="1099955" y="990490"/>
                  </a:lnTo>
                  <a:cubicBezTo>
                    <a:pt x="1095631" y="869529"/>
                    <a:pt x="1065178" y="750937"/>
                    <a:pt x="1010688" y="642858"/>
                  </a:cubicBezTo>
                  <a:cubicBezTo>
                    <a:pt x="909634" y="430978"/>
                    <a:pt x="842264" y="187096"/>
                    <a:pt x="988794" y="215391"/>
                  </a:cubicBezTo>
                  <a:cubicBezTo>
                    <a:pt x="1135324" y="243687"/>
                    <a:pt x="1207748" y="616247"/>
                    <a:pt x="1140378" y="910656"/>
                  </a:cubicBezTo>
                  <a:lnTo>
                    <a:pt x="1203032" y="779620"/>
                  </a:lnTo>
                  <a:cubicBezTo>
                    <a:pt x="1289941" y="375396"/>
                    <a:pt x="1620056" y="-50386"/>
                    <a:pt x="1789157" y="4858"/>
                  </a:cubicBezTo>
                  <a:cubicBezTo>
                    <a:pt x="1958258" y="60102"/>
                    <a:pt x="1761535" y="303647"/>
                    <a:pt x="1513612" y="512158"/>
                  </a:cubicBezTo>
                  <a:cubicBezTo>
                    <a:pt x="1425311" y="590155"/>
                    <a:pt x="1347621" y="679397"/>
                    <a:pt x="1282531" y="777599"/>
                  </a:cubicBezTo>
                  <a:lnTo>
                    <a:pt x="1160925" y="1031924"/>
                  </a:lnTo>
                  <a:cubicBezTo>
                    <a:pt x="1350574" y="843959"/>
                    <a:pt x="1612309" y="722355"/>
                    <a:pt x="1711681" y="806569"/>
                  </a:cubicBezTo>
                  <a:cubicBezTo>
                    <a:pt x="1825873" y="903919"/>
                    <a:pt x="1593108" y="1002954"/>
                    <a:pt x="1365058" y="1057861"/>
                  </a:cubicBezTo>
                  <a:cubicBezTo>
                    <a:pt x="1270154" y="1079336"/>
                    <a:pt x="1179217" y="1115597"/>
                    <a:pt x="1095576" y="1165317"/>
                  </a:cubicBezTo>
                  <a:lnTo>
                    <a:pt x="719986" y="1950185"/>
                  </a:lnTo>
                  <a:cubicBezTo>
                    <a:pt x="1023153" y="1611648"/>
                    <a:pt x="1494748" y="1374840"/>
                    <a:pt x="1663174" y="1519350"/>
                  </a:cubicBezTo>
                  <a:cubicBezTo>
                    <a:pt x="1844737" y="1673291"/>
                    <a:pt x="1474873" y="1830602"/>
                    <a:pt x="1113430" y="1918184"/>
                  </a:cubicBezTo>
                  <a:cubicBezTo>
                    <a:pt x="943521" y="1955171"/>
                    <a:pt x="782066" y="2023729"/>
                    <a:pt x="637456" y="2120296"/>
                  </a:cubicBezTo>
                  <a:lnTo>
                    <a:pt x="345068" y="2731347"/>
                  </a:lnTo>
                  <a:cubicBezTo>
                    <a:pt x="641835" y="2358114"/>
                    <a:pt x="1164630" y="2079537"/>
                    <a:pt x="1345522" y="2233142"/>
                  </a:cubicBezTo>
                  <a:cubicBezTo>
                    <a:pt x="1526412" y="2386747"/>
                    <a:pt x="1157220" y="2544731"/>
                    <a:pt x="795440" y="2631976"/>
                  </a:cubicBezTo>
                  <a:cubicBezTo>
                    <a:pt x="525958" y="2697326"/>
                    <a:pt x="361573" y="2800403"/>
                    <a:pt x="281739" y="2863731"/>
                  </a:cubicBezTo>
                  <a:close/>
                </a:path>
              </a:pathLst>
            </a:custGeom>
            <a:solidFill>
              <a:srgbClr val="DBD2C4"/>
            </a:solidFill>
            <a:ln w="3368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FEA3EAFC-9F11-4CC8-B95F-065D2F002AE4}"/>
                </a:ext>
              </a:extLst>
            </p:cNvPr>
            <p:cNvSpPr/>
            <p:nvPr/>
          </p:nvSpPr>
          <p:spPr>
            <a:xfrm>
              <a:off x="21089087" y="7618934"/>
              <a:ext cx="180101" cy="880245"/>
            </a:xfrm>
            <a:custGeom>
              <a:avLst/>
              <a:gdLst>
                <a:gd name="connsiteX0" fmla="*/ 164119 w 180101"/>
                <a:gd name="connsiteY0" fmla="*/ 879541 h 880245"/>
                <a:gd name="connsiteX1" fmla="*/ 159403 w 180101"/>
                <a:gd name="connsiteY1" fmla="*/ 871793 h 880245"/>
                <a:gd name="connsiteX2" fmla="*/ 744 w 180101"/>
                <a:gd name="connsiteY2" fmla="*/ 11469 h 880245"/>
                <a:gd name="connsiteX3" fmla="*/ 4702 w 180101"/>
                <a:gd name="connsiteY3" fmla="*/ 743 h 880245"/>
                <a:gd name="connsiteX4" fmla="*/ 14891 w 180101"/>
                <a:gd name="connsiteY4" fmla="*/ 3721 h 880245"/>
                <a:gd name="connsiteX5" fmla="*/ 175234 w 180101"/>
                <a:gd name="connsiteY5" fmla="*/ 873139 h 880245"/>
                <a:gd name="connsiteX6" fmla="*/ 166870 w 180101"/>
                <a:gd name="connsiteY6" fmla="*/ 880218 h 880245"/>
                <a:gd name="connsiteX7" fmla="*/ 166813 w 180101"/>
                <a:gd name="connsiteY7" fmla="*/ 880213 h 88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01" h="880245">
                  <a:moveTo>
                    <a:pt x="164119" y="879541"/>
                  </a:moveTo>
                  <a:cubicBezTo>
                    <a:pt x="161109" y="878166"/>
                    <a:pt x="159242" y="875098"/>
                    <a:pt x="159403" y="871793"/>
                  </a:cubicBezTo>
                  <a:cubicBezTo>
                    <a:pt x="181751" y="576126"/>
                    <a:pt x="127089" y="279715"/>
                    <a:pt x="744" y="11469"/>
                  </a:cubicBezTo>
                  <a:cubicBezTo>
                    <a:pt x="-1125" y="7414"/>
                    <a:pt x="648" y="2612"/>
                    <a:pt x="4702" y="743"/>
                  </a:cubicBezTo>
                  <a:cubicBezTo>
                    <a:pt x="8366" y="-946"/>
                    <a:pt x="12714" y="326"/>
                    <a:pt x="14891" y="3721"/>
                  </a:cubicBezTo>
                  <a:cubicBezTo>
                    <a:pt x="142408" y="274855"/>
                    <a:pt x="197644" y="574356"/>
                    <a:pt x="175234" y="873139"/>
                  </a:cubicBezTo>
                  <a:cubicBezTo>
                    <a:pt x="174880" y="877404"/>
                    <a:pt x="171134" y="880573"/>
                    <a:pt x="166870" y="880218"/>
                  </a:cubicBezTo>
                  <a:cubicBezTo>
                    <a:pt x="166852" y="880216"/>
                    <a:pt x="166831" y="880215"/>
                    <a:pt x="166813" y="880213"/>
                  </a:cubicBezTo>
                  <a:close/>
                </a:path>
              </a:pathLst>
            </a:custGeom>
            <a:solidFill>
              <a:srgbClr val="B2A495"/>
            </a:solidFill>
            <a:ln w="3368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522FDB8C-91C7-45A5-9552-EF5D3107FED8}"/>
                </a:ext>
              </a:extLst>
            </p:cNvPr>
            <p:cNvSpPr/>
            <p:nvPr/>
          </p:nvSpPr>
          <p:spPr>
            <a:xfrm>
              <a:off x="21795789" y="6962656"/>
              <a:ext cx="433217" cy="519009"/>
            </a:xfrm>
            <a:custGeom>
              <a:avLst/>
              <a:gdLst>
                <a:gd name="connsiteX0" fmla="*/ 4130 w 433217"/>
                <a:gd name="connsiteY0" fmla="*/ 517848 h 519009"/>
                <a:gd name="connsiteX1" fmla="*/ 4130 w 433217"/>
                <a:gd name="connsiteY1" fmla="*/ 517848 h 519009"/>
                <a:gd name="connsiteX2" fmla="*/ 1036 w 433217"/>
                <a:gd name="connsiteY2" fmla="*/ 506841 h 519009"/>
                <a:gd name="connsiteX3" fmla="*/ 1098 w 433217"/>
                <a:gd name="connsiteY3" fmla="*/ 506731 h 519009"/>
                <a:gd name="connsiteX4" fmla="*/ 420817 w 433217"/>
                <a:gd name="connsiteY4" fmla="*/ 1452 h 519009"/>
                <a:gd name="connsiteX5" fmla="*/ 431765 w 433217"/>
                <a:gd name="connsiteY5" fmla="*/ 3304 h 519009"/>
                <a:gd name="connsiteX6" fmla="*/ 429913 w 433217"/>
                <a:gd name="connsiteY6" fmla="*/ 14252 h 519009"/>
                <a:gd name="connsiteX7" fmla="*/ 14910 w 433217"/>
                <a:gd name="connsiteY7" fmla="*/ 515153 h 519009"/>
                <a:gd name="connsiteX8" fmla="*/ 4319 w 433217"/>
                <a:gd name="connsiteY8" fmla="*/ 517960 h 519009"/>
                <a:gd name="connsiteX9" fmla="*/ 4130 w 433217"/>
                <a:gd name="connsiteY9" fmla="*/ 517847 h 51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217" h="519009">
                  <a:moveTo>
                    <a:pt x="4130" y="517848"/>
                  </a:moveTo>
                  <a:lnTo>
                    <a:pt x="4130" y="517848"/>
                  </a:lnTo>
                  <a:cubicBezTo>
                    <a:pt x="236" y="515664"/>
                    <a:pt x="-1150" y="510735"/>
                    <a:pt x="1036" y="506841"/>
                  </a:cubicBezTo>
                  <a:cubicBezTo>
                    <a:pt x="1056" y="506804"/>
                    <a:pt x="1077" y="506768"/>
                    <a:pt x="1098" y="506731"/>
                  </a:cubicBezTo>
                  <a:cubicBezTo>
                    <a:pt x="196137" y="167857"/>
                    <a:pt x="418459" y="1452"/>
                    <a:pt x="420817" y="1452"/>
                  </a:cubicBezTo>
                  <a:cubicBezTo>
                    <a:pt x="424352" y="-1060"/>
                    <a:pt x="429253" y="-230"/>
                    <a:pt x="431765" y="3304"/>
                  </a:cubicBezTo>
                  <a:cubicBezTo>
                    <a:pt x="434278" y="6839"/>
                    <a:pt x="433447" y="11740"/>
                    <a:pt x="429913" y="14252"/>
                  </a:cubicBezTo>
                  <a:cubicBezTo>
                    <a:pt x="427892" y="14252"/>
                    <a:pt x="208263" y="179310"/>
                    <a:pt x="14910" y="515153"/>
                  </a:cubicBezTo>
                  <a:cubicBezTo>
                    <a:pt x="12761" y="518852"/>
                    <a:pt x="8018" y="520110"/>
                    <a:pt x="4319" y="517960"/>
                  </a:cubicBezTo>
                  <a:cubicBezTo>
                    <a:pt x="4256" y="517923"/>
                    <a:pt x="4194" y="517886"/>
                    <a:pt x="4130" y="517847"/>
                  </a:cubicBezTo>
                  <a:close/>
                </a:path>
              </a:pathLst>
            </a:custGeom>
            <a:solidFill>
              <a:srgbClr val="B2A495"/>
            </a:solidFill>
            <a:ln w="3368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81974B90-CF13-4345-ABAC-BCAFAFEC0D24}"/>
                </a:ext>
              </a:extLst>
            </p:cNvPr>
            <p:cNvSpPr/>
            <p:nvPr/>
          </p:nvSpPr>
          <p:spPr>
            <a:xfrm>
              <a:off x="21659593" y="7720107"/>
              <a:ext cx="449800" cy="228945"/>
            </a:xfrm>
            <a:custGeom>
              <a:avLst/>
              <a:gdLst>
                <a:gd name="connsiteX0" fmla="*/ 4910 w 449800"/>
                <a:gd name="connsiteY0" fmla="*/ 227949 h 228945"/>
                <a:gd name="connsiteX1" fmla="*/ 2214 w 449800"/>
                <a:gd name="connsiteY1" fmla="*/ 226265 h 228945"/>
                <a:gd name="connsiteX2" fmla="*/ 2214 w 449800"/>
                <a:gd name="connsiteY2" fmla="*/ 215149 h 228945"/>
                <a:gd name="connsiteX3" fmla="*/ 440123 w 449800"/>
                <a:gd name="connsiteY3" fmla="*/ 237 h 228945"/>
                <a:gd name="connsiteX4" fmla="*/ 449530 w 449800"/>
                <a:gd name="connsiteY4" fmla="*/ 5857 h 228945"/>
                <a:gd name="connsiteX5" fmla="*/ 449556 w 449800"/>
                <a:gd name="connsiteY5" fmla="*/ 5964 h 228945"/>
                <a:gd name="connsiteX6" fmla="*/ 443830 w 449800"/>
                <a:gd name="connsiteY6" fmla="*/ 15733 h 228945"/>
                <a:gd name="connsiteX7" fmla="*/ 14343 w 449800"/>
                <a:gd name="connsiteY7" fmla="*/ 226938 h 228945"/>
                <a:gd name="connsiteX8" fmla="*/ 4910 w 449800"/>
                <a:gd name="connsiteY8" fmla="*/ 227949 h 22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00" h="228945">
                  <a:moveTo>
                    <a:pt x="4910" y="227949"/>
                  </a:moveTo>
                  <a:lnTo>
                    <a:pt x="2214" y="226265"/>
                  </a:lnTo>
                  <a:cubicBezTo>
                    <a:pt x="-738" y="223147"/>
                    <a:pt x="-738" y="218266"/>
                    <a:pt x="2214" y="215149"/>
                  </a:cubicBezTo>
                  <a:cubicBezTo>
                    <a:pt x="159189" y="72997"/>
                    <a:pt x="435746" y="910"/>
                    <a:pt x="440123" y="237"/>
                  </a:cubicBezTo>
                  <a:cubicBezTo>
                    <a:pt x="444272" y="-809"/>
                    <a:pt x="448483" y="1708"/>
                    <a:pt x="449530" y="5857"/>
                  </a:cubicBezTo>
                  <a:cubicBezTo>
                    <a:pt x="449538" y="5893"/>
                    <a:pt x="449548" y="5928"/>
                    <a:pt x="449556" y="5964"/>
                  </a:cubicBezTo>
                  <a:cubicBezTo>
                    <a:pt x="450627" y="10236"/>
                    <a:pt x="448080" y="14580"/>
                    <a:pt x="443830" y="15733"/>
                  </a:cubicBezTo>
                  <a:cubicBezTo>
                    <a:pt x="441135" y="15732"/>
                    <a:pt x="168285" y="87481"/>
                    <a:pt x="14343" y="226938"/>
                  </a:cubicBezTo>
                  <a:cubicBezTo>
                    <a:pt x="11705" y="229182"/>
                    <a:pt x="7963" y="229583"/>
                    <a:pt x="4910" y="227949"/>
                  </a:cubicBezTo>
                  <a:close/>
                </a:path>
              </a:pathLst>
            </a:custGeom>
            <a:solidFill>
              <a:srgbClr val="B2A495"/>
            </a:solidFill>
            <a:ln w="3368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76269525-3FC0-4C97-BD09-F7FAF7328C4A}"/>
                </a:ext>
              </a:extLst>
            </p:cNvPr>
            <p:cNvSpPr/>
            <p:nvPr/>
          </p:nvSpPr>
          <p:spPr>
            <a:xfrm>
              <a:off x="21207738" y="8494694"/>
              <a:ext cx="742840" cy="399333"/>
            </a:xfrm>
            <a:custGeom>
              <a:avLst/>
              <a:gdLst>
                <a:gd name="connsiteX0" fmla="*/ 4371 w 742840"/>
                <a:gd name="connsiteY0" fmla="*/ 398573 h 399333"/>
                <a:gd name="connsiteX1" fmla="*/ 2350 w 742840"/>
                <a:gd name="connsiteY1" fmla="*/ 396888 h 399333"/>
                <a:gd name="connsiteX2" fmla="*/ 2190 w 742840"/>
                <a:gd name="connsiteY2" fmla="*/ 385932 h 399333"/>
                <a:gd name="connsiteX3" fmla="*/ 2350 w 742840"/>
                <a:gd name="connsiteY3" fmla="*/ 385772 h 399333"/>
                <a:gd name="connsiteX4" fmla="*/ 733996 w 742840"/>
                <a:gd name="connsiteY4" fmla="*/ 75 h 399333"/>
                <a:gd name="connsiteX5" fmla="*/ 742738 w 742840"/>
                <a:gd name="connsiteY5" fmla="*/ 6681 h 399333"/>
                <a:gd name="connsiteX6" fmla="*/ 742755 w 742840"/>
                <a:gd name="connsiteY6" fmla="*/ 6811 h 399333"/>
                <a:gd name="connsiteX7" fmla="*/ 736354 w 742840"/>
                <a:gd name="connsiteY7" fmla="*/ 15906 h 399333"/>
                <a:gd name="connsiteX8" fmla="*/ 13804 w 742840"/>
                <a:gd name="connsiteY8" fmla="*/ 396888 h 399333"/>
                <a:gd name="connsiteX9" fmla="*/ 4371 w 742840"/>
                <a:gd name="connsiteY9" fmla="*/ 398572 h 39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2840" h="399333">
                  <a:moveTo>
                    <a:pt x="4371" y="398573"/>
                  </a:moveTo>
                  <a:lnTo>
                    <a:pt x="2350" y="396888"/>
                  </a:lnTo>
                  <a:cubicBezTo>
                    <a:pt x="-720" y="393907"/>
                    <a:pt x="-791" y="389002"/>
                    <a:pt x="2190" y="385932"/>
                  </a:cubicBezTo>
                  <a:cubicBezTo>
                    <a:pt x="2243" y="385878"/>
                    <a:pt x="2297" y="385824"/>
                    <a:pt x="2350" y="385772"/>
                  </a:cubicBezTo>
                  <a:cubicBezTo>
                    <a:pt x="305518" y="67445"/>
                    <a:pt x="729617" y="748"/>
                    <a:pt x="733996" y="75"/>
                  </a:cubicBezTo>
                  <a:cubicBezTo>
                    <a:pt x="738234" y="-514"/>
                    <a:pt x="742148" y="2443"/>
                    <a:pt x="742738" y="6681"/>
                  </a:cubicBezTo>
                  <a:cubicBezTo>
                    <a:pt x="742744" y="6724"/>
                    <a:pt x="742751" y="6768"/>
                    <a:pt x="742755" y="6811"/>
                  </a:cubicBezTo>
                  <a:cubicBezTo>
                    <a:pt x="743376" y="11062"/>
                    <a:pt x="740565" y="15057"/>
                    <a:pt x="736354" y="15906"/>
                  </a:cubicBezTo>
                  <a:cubicBezTo>
                    <a:pt x="731973" y="15907"/>
                    <a:pt x="312255" y="83278"/>
                    <a:pt x="13804" y="396888"/>
                  </a:cubicBezTo>
                  <a:cubicBezTo>
                    <a:pt x="11316" y="399357"/>
                    <a:pt x="7560" y="400028"/>
                    <a:pt x="4371" y="398572"/>
                  </a:cubicBezTo>
                  <a:close/>
                </a:path>
              </a:pathLst>
            </a:custGeom>
            <a:solidFill>
              <a:srgbClr val="B2A495"/>
            </a:solidFill>
            <a:ln w="3368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C8D92D88-6548-405F-AA37-38AD0C17BD2F}"/>
                </a:ext>
              </a:extLst>
            </p:cNvPr>
            <p:cNvSpPr/>
            <p:nvPr/>
          </p:nvSpPr>
          <p:spPr>
            <a:xfrm>
              <a:off x="20836498" y="9198108"/>
              <a:ext cx="817135" cy="437497"/>
            </a:xfrm>
            <a:custGeom>
              <a:avLst/>
              <a:gdLst>
                <a:gd name="connsiteX0" fmla="*/ 5073 w 817135"/>
                <a:gd name="connsiteY0" fmla="*/ 436909 h 437497"/>
                <a:gd name="connsiteX1" fmla="*/ 2378 w 817135"/>
                <a:gd name="connsiteY1" fmla="*/ 435225 h 437497"/>
                <a:gd name="connsiteX2" fmla="*/ 2357 w 817135"/>
                <a:gd name="connsiteY2" fmla="*/ 423792 h 437497"/>
                <a:gd name="connsiteX3" fmla="*/ 2378 w 817135"/>
                <a:gd name="connsiteY3" fmla="*/ 423772 h 437497"/>
                <a:gd name="connsiteX4" fmla="*/ 807121 w 817135"/>
                <a:gd name="connsiteY4" fmla="*/ 347 h 437497"/>
                <a:gd name="connsiteX5" fmla="*/ 816811 w 817135"/>
                <a:gd name="connsiteY5" fmla="*/ 5463 h 437497"/>
                <a:gd name="connsiteX6" fmla="*/ 816891 w 817135"/>
                <a:gd name="connsiteY6" fmla="*/ 5737 h 437497"/>
                <a:gd name="connsiteX7" fmla="*/ 811165 w 817135"/>
                <a:gd name="connsiteY7" fmla="*/ 15506 h 437497"/>
                <a:gd name="connsiteX8" fmla="*/ 13158 w 817135"/>
                <a:gd name="connsiteY8" fmla="*/ 435561 h 437497"/>
                <a:gd name="connsiteX9" fmla="*/ 5073 w 817135"/>
                <a:gd name="connsiteY9" fmla="*/ 436909 h 43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135" h="437497">
                  <a:moveTo>
                    <a:pt x="5073" y="436909"/>
                  </a:moveTo>
                  <a:lnTo>
                    <a:pt x="2378" y="435225"/>
                  </a:lnTo>
                  <a:cubicBezTo>
                    <a:pt x="-784" y="432073"/>
                    <a:pt x="-794" y="426955"/>
                    <a:pt x="2357" y="423792"/>
                  </a:cubicBezTo>
                  <a:cubicBezTo>
                    <a:pt x="2364" y="423785"/>
                    <a:pt x="2370" y="423778"/>
                    <a:pt x="2378" y="423772"/>
                  </a:cubicBezTo>
                  <a:cubicBezTo>
                    <a:pt x="326768" y="130709"/>
                    <a:pt x="802404" y="1358"/>
                    <a:pt x="807121" y="347"/>
                  </a:cubicBezTo>
                  <a:cubicBezTo>
                    <a:pt x="811208" y="-916"/>
                    <a:pt x="815546" y="1374"/>
                    <a:pt x="816811" y="5463"/>
                  </a:cubicBezTo>
                  <a:cubicBezTo>
                    <a:pt x="816839" y="5554"/>
                    <a:pt x="816866" y="5645"/>
                    <a:pt x="816891" y="5737"/>
                  </a:cubicBezTo>
                  <a:cubicBezTo>
                    <a:pt x="817962" y="10010"/>
                    <a:pt x="815415" y="14354"/>
                    <a:pt x="811165" y="15506"/>
                  </a:cubicBezTo>
                  <a:cubicBezTo>
                    <a:pt x="806446" y="15505"/>
                    <a:pt x="334517" y="145194"/>
                    <a:pt x="13158" y="435561"/>
                  </a:cubicBezTo>
                  <a:cubicBezTo>
                    <a:pt x="10941" y="437515"/>
                    <a:pt x="7804" y="438039"/>
                    <a:pt x="5073" y="436909"/>
                  </a:cubicBezTo>
                  <a:close/>
                </a:path>
              </a:pathLst>
            </a:custGeom>
            <a:solidFill>
              <a:srgbClr val="B2A495"/>
            </a:solidFill>
            <a:ln w="3368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EB0C1EF4-0FA1-4AE0-85B1-9E88A57146A3}"/>
                </a:ext>
              </a:extLst>
            </p:cNvPr>
            <p:cNvSpPr/>
            <p:nvPr/>
          </p:nvSpPr>
          <p:spPr>
            <a:xfrm>
              <a:off x="20678734" y="8475383"/>
              <a:ext cx="174849" cy="892541"/>
            </a:xfrm>
            <a:custGeom>
              <a:avLst/>
              <a:gdLst>
                <a:gd name="connsiteX0" fmla="*/ 158458 w 174849"/>
                <a:gd name="connsiteY0" fmla="*/ 891836 h 892541"/>
                <a:gd name="connsiteX1" fmla="*/ 154079 w 174849"/>
                <a:gd name="connsiteY1" fmla="*/ 884088 h 892541"/>
                <a:gd name="connsiteX2" fmla="*/ 811 w 174849"/>
                <a:gd name="connsiteY2" fmla="*/ 11638 h 892541"/>
                <a:gd name="connsiteX3" fmla="*/ 4516 w 174849"/>
                <a:gd name="connsiteY3" fmla="*/ 859 h 892541"/>
                <a:gd name="connsiteX4" fmla="*/ 14948 w 174849"/>
                <a:gd name="connsiteY4" fmla="*/ 4208 h 892541"/>
                <a:gd name="connsiteX5" fmla="*/ 14958 w 174849"/>
                <a:gd name="connsiteY5" fmla="*/ 4227 h 892541"/>
                <a:gd name="connsiteX6" fmla="*/ 169910 w 174849"/>
                <a:gd name="connsiteY6" fmla="*/ 885435 h 892541"/>
                <a:gd name="connsiteX7" fmla="*/ 161546 w 174849"/>
                <a:gd name="connsiteY7" fmla="*/ 892514 h 892541"/>
                <a:gd name="connsiteX8" fmla="*/ 161489 w 174849"/>
                <a:gd name="connsiteY8" fmla="*/ 892509 h 89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849" h="892541">
                  <a:moveTo>
                    <a:pt x="158458" y="891836"/>
                  </a:moveTo>
                  <a:cubicBezTo>
                    <a:pt x="155580" y="890362"/>
                    <a:pt x="153859" y="887314"/>
                    <a:pt x="154079" y="884088"/>
                  </a:cubicBezTo>
                  <a:cubicBezTo>
                    <a:pt x="176199" y="585057"/>
                    <a:pt x="123525" y="285224"/>
                    <a:pt x="811" y="11638"/>
                  </a:cubicBezTo>
                  <a:cubicBezTo>
                    <a:pt x="-1128" y="7637"/>
                    <a:pt x="527" y="2822"/>
                    <a:pt x="4516" y="859"/>
                  </a:cubicBezTo>
                  <a:cubicBezTo>
                    <a:pt x="8322" y="-1098"/>
                    <a:pt x="12993" y="402"/>
                    <a:pt x="14948" y="4208"/>
                  </a:cubicBezTo>
                  <a:cubicBezTo>
                    <a:pt x="14952" y="4214"/>
                    <a:pt x="14954" y="4221"/>
                    <a:pt x="14958" y="4227"/>
                  </a:cubicBezTo>
                  <a:cubicBezTo>
                    <a:pt x="138926" y="280556"/>
                    <a:pt x="192176" y="583392"/>
                    <a:pt x="169910" y="885435"/>
                  </a:cubicBezTo>
                  <a:cubicBezTo>
                    <a:pt x="169556" y="889699"/>
                    <a:pt x="165810" y="892869"/>
                    <a:pt x="161546" y="892514"/>
                  </a:cubicBezTo>
                  <a:cubicBezTo>
                    <a:pt x="161528" y="892512"/>
                    <a:pt x="161507" y="892511"/>
                    <a:pt x="161489" y="892509"/>
                  </a:cubicBezTo>
                  <a:close/>
                </a:path>
              </a:pathLst>
            </a:custGeom>
            <a:solidFill>
              <a:srgbClr val="B2A495"/>
            </a:solidFill>
            <a:ln w="3368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42E2BFA9-1DEA-42C9-8238-F47A537A63A7}"/>
                </a:ext>
              </a:extLst>
            </p:cNvPr>
            <p:cNvSpPr/>
            <p:nvPr/>
          </p:nvSpPr>
          <p:spPr>
            <a:xfrm>
              <a:off x="21482788" y="7232672"/>
              <a:ext cx="129918" cy="493091"/>
            </a:xfrm>
            <a:custGeom>
              <a:avLst/>
              <a:gdLst>
                <a:gd name="connsiteX0" fmla="*/ 117377 w 129918"/>
                <a:gd name="connsiteY0" fmla="*/ 491714 h 493091"/>
                <a:gd name="connsiteX1" fmla="*/ 112998 w 129918"/>
                <a:gd name="connsiteY1" fmla="*/ 483630 h 493091"/>
                <a:gd name="connsiteX2" fmla="*/ 1162 w 129918"/>
                <a:gd name="connsiteY2" fmla="*/ 12035 h 493091"/>
                <a:gd name="connsiteX3" fmla="*/ 3669 w 129918"/>
                <a:gd name="connsiteY3" fmla="*/ 1369 h 493091"/>
                <a:gd name="connsiteX4" fmla="*/ 3858 w 129918"/>
                <a:gd name="connsiteY4" fmla="*/ 1256 h 493091"/>
                <a:gd name="connsiteX5" fmla="*/ 14578 w 129918"/>
                <a:gd name="connsiteY5" fmla="*/ 3521 h 493091"/>
                <a:gd name="connsiteX6" fmla="*/ 14637 w 129918"/>
                <a:gd name="connsiteY6" fmla="*/ 3614 h 493091"/>
                <a:gd name="connsiteX7" fmla="*/ 128831 w 129918"/>
                <a:gd name="connsiteY7" fmla="*/ 485651 h 493091"/>
                <a:gd name="connsiteX8" fmla="*/ 120128 w 129918"/>
                <a:gd name="connsiteY8" fmla="*/ 493066 h 493091"/>
                <a:gd name="connsiteX9" fmla="*/ 120072 w 129918"/>
                <a:gd name="connsiteY9" fmla="*/ 493060 h 4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9918" h="493091">
                  <a:moveTo>
                    <a:pt x="117377" y="491714"/>
                  </a:moveTo>
                  <a:cubicBezTo>
                    <a:pt x="114507" y="490064"/>
                    <a:pt x="112813" y="486936"/>
                    <a:pt x="112998" y="483630"/>
                  </a:cubicBezTo>
                  <a:cubicBezTo>
                    <a:pt x="121063" y="319019"/>
                    <a:pt x="82285" y="155496"/>
                    <a:pt x="1162" y="12035"/>
                  </a:cubicBezTo>
                  <a:cubicBezTo>
                    <a:pt x="-1091" y="8398"/>
                    <a:pt x="32" y="3622"/>
                    <a:pt x="3669" y="1369"/>
                  </a:cubicBezTo>
                  <a:cubicBezTo>
                    <a:pt x="3730" y="1330"/>
                    <a:pt x="3794" y="1293"/>
                    <a:pt x="3858" y="1256"/>
                  </a:cubicBezTo>
                  <a:cubicBezTo>
                    <a:pt x="7443" y="-1079"/>
                    <a:pt x="12244" y="-64"/>
                    <a:pt x="14578" y="3521"/>
                  </a:cubicBezTo>
                  <a:cubicBezTo>
                    <a:pt x="14598" y="3552"/>
                    <a:pt x="14617" y="3583"/>
                    <a:pt x="14637" y="3614"/>
                  </a:cubicBezTo>
                  <a:cubicBezTo>
                    <a:pt x="97555" y="150247"/>
                    <a:pt x="137154" y="317403"/>
                    <a:pt x="128831" y="485651"/>
                  </a:cubicBezTo>
                  <a:cubicBezTo>
                    <a:pt x="128475" y="490102"/>
                    <a:pt x="124579" y="493421"/>
                    <a:pt x="120128" y="493066"/>
                  </a:cubicBezTo>
                  <a:cubicBezTo>
                    <a:pt x="120109" y="493065"/>
                    <a:pt x="120091" y="493062"/>
                    <a:pt x="120072" y="493060"/>
                  </a:cubicBezTo>
                  <a:close/>
                </a:path>
              </a:pathLst>
            </a:custGeom>
            <a:solidFill>
              <a:srgbClr val="B2A495"/>
            </a:solidFill>
            <a:ln w="33680"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6986E928-DE6E-4774-83B8-8B27B10B2AA9}"/>
                </a:ext>
              </a:extLst>
            </p:cNvPr>
            <p:cNvSpPr/>
            <p:nvPr/>
          </p:nvSpPr>
          <p:spPr>
            <a:xfrm>
              <a:off x="12635245" y="3318913"/>
              <a:ext cx="8001920" cy="6436136"/>
            </a:xfrm>
            <a:custGeom>
              <a:avLst/>
              <a:gdLst>
                <a:gd name="connsiteX0" fmla="*/ 4058991 w 8001920"/>
                <a:gd name="connsiteY0" fmla="*/ 309338 h 6436136"/>
                <a:gd name="connsiteX1" fmla="*/ 1866414 w 8001920"/>
                <a:gd name="connsiteY1" fmla="*/ 2128 h 6436136"/>
                <a:gd name="connsiteX2" fmla="*/ 109388 w 8001920"/>
                <a:gd name="connsiteY2" fmla="*/ 655960 h 6436136"/>
                <a:gd name="connsiteX3" fmla="*/ 671596 w 8001920"/>
                <a:gd name="connsiteY3" fmla="*/ 4119485 h 6436136"/>
                <a:gd name="connsiteX4" fmla="*/ 6547999 w 8001920"/>
                <a:gd name="connsiteY4" fmla="*/ 5742443 h 6436136"/>
                <a:gd name="connsiteX5" fmla="*/ 4058991 w 8001920"/>
                <a:gd name="connsiteY5" fmla="*/ 309338 h 643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1920" h="6436136">
                  <a:moveTo>
                    <a:pt x="4058991" y="309338"/>
                  </a:moveTo>
                  <a:cubicBezTo>
                    <a:pt x="3349946" y="87290"/>
                    <a:pt x="2609181" y="-16502"/>
                    <a:pt x="1866414" y="2128"/>
                  </a:cubicBezTo>
                  <a:cubicBezTo>
                    <a:pt x="1159022" y="22002"/>
                    <a:pt x="353943" y="160449"/>
                    <a:pt x="109388" y="655960"/>
                  </a:cubicBezTo>
                  <a:cubicBezTo>
                    <a:pt x="-557245" y="2005731"/>
                    <a:pt x="2099853" y="2479683"/>
                    <a:pt x="671596" y="4119485"/>
                  </a:cubicBezTo>
                  <a:cubicBezTo>
                    <a:pt x="-756662" y="5759286"/>
                    <a:pt x="3496110" y="7407171"/>
                    <a:pt x="6547999" y="5742443"/>
                  </a:cubicBezTo>
                  <a:cubicBezTo>
                    <a:pt x="9526117" y="4117464"/>
                    <a:pt x="7546433" y="1390974"/>
                    <a:pt x="4058991" y="309338"/>
                  </a:cubicBezTo>
                  <a:close/>
                </a:path>
              </a:pathLst>
            </a:custGeom>
            <a:solidFill>
              <a:schemeClr val="accent4">
                <a:lumMod val="20000"/>
                <a:lumOff val="80000"/>
              </a:schemeClr>
            </a:solidFill>
            <a:ln w="33680"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AFBED08C-0AAD-4F0C-83FC-9F48FE6F6BA1}"/>
                </a:ext>
              </a:extLst>
            </p:cNvPr>
            <p:cNvSpPr/>
            <p:nvPr/>
          </p:nvSpPr>
          <p:spPr>
            <a:xfrm>
              <a:off x="12356646" y="5965579"/>
              <a:ext cx="643853" cy="1101028"/>
            </a:xfrm>
            <a:custGeom>
              <a:avLst/>
              <a:gdLst>
                <a:gd name="connsiteX0" fmla="*/ 643321 w 643853"/>
                <a:gd name="connsiteY0" fmla="*/ 858735 h 1101028"/>
                <a:gd name="connsiteX1" fmla="*/ 322973 w 643853"/>
                <a:gd name="connsiteY1" fmla="*/ 107552 h 1101028"/>
                <a:gd name="connsiteX2" fmla="*/ 90209 w 643853"/>
                <a:gd name="connsiteY2" fmla="*/ 8854 h 1101028"/>
                <a:gd name="connsiteX3" fmla="*/ 605 w 643853"/>
                <a:gd name="connsiteY3" fmla="*/ 244652 h 1101028"/>
                <a:gd name="connsiteX4" fmla="*/ 320953 w 643853"/>
                <a:gd name="connsiteY4" fmla="*/ 993476 h 1101028"/>
                <a:gd name="connsiteX5" fmla="*/ 553382 w 643853"/>
                <a:gd name="connsiteY5" fmla="*/ 1092174 h 1101028"/>
                <a:gd name="connsiteX6" fmla="*/ 643321 w 643853"/>
                <a:gd name="connsiteY6" fmla="*/ 858735 h 1101028"/>
                <a:gd name="connsiteX7" fmla="*/ 494095 w 643853"/>
                <a:gd name="connsiteY7" fmla="*/ 478428 h 1101028"/>
                <a:gd name="connsiteX8" fmla="*/ 533170 w 643853"/>
                <a:gd name="connsiteY8" fmla="*/ 1047036 h 1101028"/>
                <a:gd name="connsiteX9" fmla="*/ 149495 w 643853"/>
                <a:gd name="connsiteY9" fmla="*/ 625296 h 1101028"/>
                <a:gd name="connsiteX10" fmla="*/ 110756 w 643853"/>
                <a:gd name="connsiteY10" fmla="*/ 56688 h 1101028"/>
                <a:gd name="connsiteX11" fmla="*/ 494095 w 643853"/>
                <a:gd name="connsiteY11" fmla="*/ 477080 h 110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3853" h="1101028">
                  <a:moveTo>
                    <a:pt x="643321" y="858735"/>
                  </a:moveTo>
                  <a:cubicBezTo>
                    <a:pt x="618029" y="580924"/>
                    <a:pt x="505953" y="318116"/>
                    <a:pt x="322973" y="107552"/>
                  </a:cubicBezTo>
                  <a:cubicBezTo>
                    <a:pt x="236065" y="16939"/>
                    <a:pt x="154548" y="-18094"/>
                    <a:pt x="90209" y="8854"/>
                  </a:cubicBezTo>
                  <a:cubicBezTo>
                    <a:pt x="25869" y="35803"/>
                    <a:pt x="-4784" y="119679"/>
                    <a:pt x="605" y="244652"/>
                  </a:cubicBezTo>
                  <a:cubicBezTo>
                    <a:pt x="26401" y="521631"/>
                    <a:pt x="138444" y="783539"/>
                    <a:pt x="320953" y="993476"/>
                  </a:cubicBezTo>
                  <a:cubicBezTo>
                    <a:pt x="407861" y="1084090"/>
                    <a:pt x="489380" y="1119123"/>
                    <a:pt x="553382" y="1092174"/>
                  </a:cubicBezTo>
                  <a:cubicBezTo>
                    <a:pt x="617384" y="1065226"/>
                    <a:pt x="648374" y="982697"/>
                    <a:pt x="643321" y="858735"/>
                  </a:cubicBezTo>
                  <a:close/>
                  <a:moveTo>
                    <a:pt x="494095" y="478428"/>
                  </a:moveTo>
                  <a:cubicBezTo>
                    <a:pt x="618731" y="770142"/>
                    <a:pt x="614689" y="1012340"/>
                    <a:pt x="533170" y="1047036"/>
                  </a:cubicBezTo>
                  <a:cubicBezTo>
                    <a:pt x="451652" y="1081732"/>
                    <a:pt x="274130" y="917347"/>
                    <a:pt x="149495" y="625296"/>
                  </a:cubicBezTo>
                  <a:cubicBezTo>
                    <a:pt x="24859" y="333244"/>
                    <a:pt x="29238" y="91720"/>
                    <a:pt x="110756" y="56688"/>
                  </a:cubicBezTo>
                  <a:cubicBezTo>
                    <a:pt x="192275" y="21655"/>
                    <a:pt x="371144" y="185029"/>
                    <a:pt x="494095" y="477080"/>
                  </a:cubicBezTo>
                  <a:close/>
                </a:path>
              </a:pathLst>
            </a:custGeom>
            <a:solidFill>
              <a:srgbClr val="DBD2C4"/>
            </a:solidFill>
            <a:ln w="33680"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4EABBC7A-94D8-4C3F-8D7F-2A6B6863D77D}"/>
                </a:ext>
              </a:extLst>
            </p:cNvPr>
            <p:cNvSpPr/>
            <p:nvPr/>
          </p:nvSpPr>
          <p:spPr>
            <a:xfrm>
              <a:off x="12249271" y="6041532"/>
              <a:ext cx="858676" cy="949355"/>
            </a:xfrm>
            <a:custGeom>
              <a:avLst/>
              <a:gdLst>
                <a:gd name="connsiteX0" fmla="*/ 294260 w 858676"/>
                <a:gd name="connsiteY0" fmla="*/ 897986 h 949355"/>
                <a:gd name="connsiteX1" fmla="*/ 829183 w 858676"/>
                <a:gd name="connsiteY1" fmla="*/ 280871 h 949355"/>
                <a:gd name="connsiteX2" fmla="*/ 816045 w 858676"/>
                <a:gd name="connsiteY2" fmla="*/ 28568 h 949355"/>
                <a:gd name="connsiteX3" fmla="*/ 564416 w 858676"/>
                <a:gd name="connsiteY3" fmla="*/ 51474 h 949355"/>
                <a:gd name="connsiteX4" fmla="*/ 29493 w 858676"/>
                <a:gd name="connsiteY4" fmla="*/ 668252 h 949355"/>
                <a:gd name="connsiteX5" fmla="*/ 42631 w 858676"/>
                <a:gd name="connsiteY5" fmla="*/ 920555 h 949355"/>
                <a:gd name="connsiteX6" fmla="*/ 246426 w 858676"/>
                <a:gd name="connsiteY6" fmla="*/ 920555 h 949355"/>
                <a:gd name="connsiteX7" fmla="*/ 294260 w 858676"/>
                <a:gd name="connsiteY7" fmla="*/ 897986 h 949355"/>
                <a:gd name="connsiteX8" fmla="*/ 781687 w 858676"/>
                <a:gd name="connsiteY8" fmla="*/ 67980 h 949355"/>
                <a:gd name="connsiteX9" fmla="*/ 780003 w 858676"/>
                <a:gd name="connsiteY9" fmla="*/ 263018 h 949355"/>
                <a:gd name="connsiteX10" fmla="*/ 268996 w 858676"/>
                <a:gd name="connsiteY10" fmla="*/ 852174 h 949355"/>
                <a:gd name="connsiteX11" fmla="*/ 76316 w 858676"/>
                <a:gd name="connsiteY11" fmla="*/ 881480 h 949355"/>
                <a:gd name="connsiteX12" fmla="*/ 287522 w 858676"/>
                <a:gd name="connsiteY12" fmla="*/ 351947 h 949355"/>
                <a:gd name="connsiteX13" fmla="*/ 588669 w 858676"/>
                <a:gd name="connsiteY13" fmla="*/ 97286 h 949355"/>
                <a:gd name="connsiteX14" fmla="*/ 633134 w 858676"/>
                <a:gd name="connsiteY14" fmla="*/ 75727 h 949355"/>
                <a:gd name="connsiteX15" fmla="*/ 781687 w 858676"/>
                <a:gd name="connsiteY15" fmla="*/ 67980 h 94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8676" h="949355">
                  <a:moveTo>
                    <a:pt x="294260" y="897986"/>
                  </a:moveTo>
                  <a:cubicBezTo>
                    <a:pt x="532864" y="753459"/>
                    <a:pt x="719994" y="537576"/>
                    <a:pt x="829183" y="280871"/>
                  </a:cubicBezTo>
                  <a:cubicBezTo>
                    <a:pt x="872637" y="163309"/>
                    <a:pt x="867921" y="73369"/>
                    <a:pt x="816045" y="28568"/>
                  </a:cubicBezTo>
                  <a:cubicBezTo>
                    <a:pt x="764171" y="-16234"/>
                    <a:pt x="674904" y="-8149"/>
                    <a:pt x="564416" y="51474"/>
                  </a:cubicBezTo>
                  <a:cubicBezTo>
                    <a:pt x="325924" y="195983"/>
                    <a:pt x="138820" y="411720"/>
                    <a:pt x="29493" y="668252"/>
                  </a:cubicBezTo>
                  <a:cubicBezTo>
                    <a:pt x="-13960" y="786151"/>
                    <a:pt x="-9245" y="875753"/>
                    <a:pt x="42631" y="920555"/>
                  </a:cubicBezTo>
                  <a:cubicBezTo>
                    <a:pt x="86758" y="958956"/>
                    <a:pt x="157835" y="958956"/>
                    <a:pt x="246426" y="920555"/>
                  </a:cubicBezTo>
                  <a:cubicBezTo>
                    <a:pt x="261922" y="914492"/>
                    <a:pt x="276407" y="906744"/>
                    <a:pt x="294260" y="897986"/>
                  </a:cubicBezTo>
                  <a:close/>
                  <a:moveTo>
                    <a:pt x="781687" y="67980"/>
                  </a:moveTo>
                  <a:cubicBezTo>
                    <a:pt x="815372" y="97286"/>
                    <a:pt x="815372" y="169036"/>
                    <a:pt x="780003" y="263018"/>
                  </a:cubicBezTo>
                  <a:cubicBezTo>
                    <a:pt x="675096" y="507776"/>
                    <a:pt x="496467" y="713723"/>
                    <a:pt x="268996" y="852174"/>
                  </a:cubicBezTo>
                  <a:cubicBezTo>
                    <a:pt x="180403" y="900007"/>
                    <a:pt x="110001" y="910786"/>
                    <a:pt x="76316" y="881480"/>
                  </a:cubicBezTo>
                  <a:cubicBezTo>
                    <a:pt x="8945" y="823204"/>
                    <a:pt x="79685" y="591450"/>
                    <a:pt x="287522" y="351947"/>
                  </a:cubicBezTo>
                  <a:cubicBezTo>
                    <a:pt x="372425" y="250285"/>
                    <a:pt x="474316" y="164121"/>
                    <a:pt x="588669" y="97286"/>
                  </a:cubicBezTo>
                  <a:cubicBezTo>
                    <a:pt x="604165" y="88864"/>
                    <a:pt x="618987" y="81791"/>
                    <a:pt x="633134" y="75727"/>
                  </a:cubicBezTo>
                  <a:cubicBezTo>
                    <a:pt x="701178" y="46758"/>
                    <a:pt x="754064" y="43726"/>
                    <a:pt x="781687" y="67980"/>
                  </a:cubicBezTo>
                  <a:close/>
                </a:path>
              </a:pathLst>
            </a:custGeom>
            <a:solidFill>
              <a:srgbClr val="DBD2C4"/>
            </a:solidFill>
            <a:ln w="33680"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FBD80D62-1AEB-480A-A90E-BF8563CA0422}"/>
                </a:ext>
              </a:extLst>
            </p:cNvPr>
            <p:cNvSpPr/>
            <p:nvPr/>
          </p:nvSpPr>
          <p:spPr>
            <a:xfrm>
              <a:off x="12087300" y="6275268"/>
              <a:ext cx="1179612" cy="481681"/>
            </a:xfrm>
            <a:custGeom>
              <a:avLst/>
              <a:gdLst>
                <a:gd name="connsiteX0" fmla="*/ 1179454 w 1179612"/>
                <a:gd name="connsiteY0" fmla="*/ 270468 h 481681"/>
                <a:gd name="connsiteX1" fmla="*/ 1006311 w 1179612"/>
                <a:gd name="connsiteY1" fmla="*/ 86210 h 481681"/>
                <a:gd name="connsiteX2" fmla="*/ 190790 w 1179612"/>
                <a:gd name="connsiteY2" fmla="*/ 45450 h 481681"/>
                <a:gd name="connsiteX3" fmla="*/ 131 w 1179612"/>
                <a:gd name="connsiteY3" fmla="*/ 211182 h 481681"/>
                <a:gd name="connsiteX4" fmla="*/ 173274 w 1179612"/>
                <a:gd name="connsiteY4" fmla="*/ 395441 h 481681"/>
                <a:gd name="connsiteX5" fmla="*/ 988795 w 1179612"/>
                <a:gd name="connsiteY5" fmla="*/ 436537 h 481681"/>
                <a:gd name="connsiteX6" fmla="*/ 1038650 w 1179612"/>
                <a:gd name="connsiteY6" fmla="*/ 418010 h 481681"/>
                <a:gd name="connsiteX7" fmla="*/ 1179454 w 1179612"/>
                <a:gd name="connsiteY7" fmla="*/ 270468 h 481681"/>
                <a:gd name="connsiteX8" fmla="*/ 206959 w 1179612"/>
                <a:gd name="connsiteY8" fmla="*/ 94968 h 481681"/>
                <a:gd name="connsiteX9" fmla="*/ 985764 w 1179612"/>
                <a:gd name="connsiteY9" fmla="*/ 134043 h 481681"/>
                <a:gd name="connsiteX10" fmla="*/ 1127579 w 1179612"/>
                <a:gd name="connsiteY10" fmla="*/ 268784 h 481681"/>
                <a:gd name="connsiteX11" fmla="*/ 972963 w 1179612"/>
                <a:gd name="connsiteY11" fmla="*/ 387694 h 481681"/>
                <a:gd name="connsiteX12" fmla="*/ 580529 w 1179612"/>
                <a:gd name="connsiteY12" fmla="*/ 429127 h 481681"/>
                <a:gd name="connsiteX13" fmla="*/ 52344 w 1179612"/>
                <a:gd name="connsiteY13" fmla="*/ 214888 h 481681"/>
                <a:gd name="connsiteX14" fmla="*/ 160473 w 1179612"/>
                <a:gd name="connsiteY14" fmla="*/ 113832 h 481681"/>
                <a:gd name="connsiteX15" fmla="*/ 208307 w 1179612"/>
                <a:gd name="connsiteY15" fmla="*/ 94968 h 48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9612" h="481681">
                  <a:moveTo>
                    <a:pt x="1179454" y="270468"/>
                  </a:moveTo>
                  <a:cubicBezTo>
                    <a:pt x="1183159" y="203098"/>
                    <a:pt x="1121516" y="135727"/>
                    <a:pt x="1006311" y="86210"/>
                  </a:cubicBezTo>
                  <a:cubicBezTo>
                    <a:pt x="745480" y="-12604"/>
                    <a:pt x="460174" y="-26863"/>
                    <a:pt x="190790" y="45450"/>
                  </a:cubicBezTo>
                  <a:cubicBezTo>
                    <a:pt x="71208" y="83852"/>
                    <a:pt x="3500" y="142801"/>
                    <a:pt x="131" y="211182"/>
                  </a:cubicBezTo>
                  <a:cubicBezTo>
                    <a:pt x="-3237" y="279564"/>
                    <a:pt x="58407" y="345924"/>
                    <a:pt x="173274" y="395441"/>
                  </a:cubicBezTo>
                  <a:cubicBezTo>
                    <a:pt x="434116" y="494140"/>
                    <a:pt x="719352" y="508514"/>
                    <a:pt x="988795" y="436537"/>
                  </a:cubicBezTo>
                  <a:cubicBezTo>
                    <a:pt x="1006648" y="430811"/>
                    <a:pt x="1022481" y="424411"/>
                    <a:pt x="1038650" y="418010"/>
                  </a:cubicBezTo>
                  <a:cubicBezTo>
                    <a:pt x="1128589" y="380620"/>
                    <a:pt x="1179454" y="328744"/>
                    <a:pt x="1179454" y="270468"/>
                  </a:cubicBezTo>
                  <a:close/>
                  <a:moveTo>
                    <a:pt x="206959" y="94968"/>
                  </a:moveTo>
                  <a:cubicBezTo>
                    <a:pt x="464323" y="26836"/>
                    <a:pt x="736512" y="40493"/>
                    <a:pt x="985764" y="134043"/>
                  </a:cubicBezTo>
                  <a:cubicBezTo>
                    <a:pt x="1078061" y="174466"/>
                    <a:pt x="1129600" y="223309"/>
                    <a:pt x="1127579" y="268784"/>
                  </a:cubicBezTo>
                  <a:cubicBezTo>
                    <a:pt x="1125558" y="314259"/>
                    <a:pt x="1068967" y="357040"/>
                    <a:pt x="972963" y="387694"/>
                  </a:cubicBezTo>
                  <a:cubicBezTo>
                    <a:pt x="845552" y="424200"/>
                    <a:pt x="712754" y="438221"/>
                    <a:pt x="580529" y="429127"/>
                  </a:cubicBezTo>
                  <a:cubicBezTo>
                    <a:pt x="263550" y="413294"/>
                    <a:pt x="47965" y="303480"/>
                    <a:pt x="52344" y="214888"/>
                  </a:cubicBezTo>
                  <a:cubicBezTo>
                    <a:pt x="54028" y="178171"/>
                    <a:pt x="92766" y="142127"/>
                    <a:pt x="160473" y="113832"/>
                  </a:cubicBezTo>
                  <a:cubicBezTo>
                    <a:pt x="175519" y="106646"/>
                    <a:pt x="191464" y="100358"/>
                    <a:pt x="208307" y="94968"/>
                  </a:cubicBezTo>
                  <a:close/>
                </a:path>
              </a:pathLst>
            </a:custGeom>
            <a:solidFill>
              <a:srgbClr val="DBD2C4"/>
            </a:solidFill>
            <a:ln w="33680"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B440FB4D-39E5-426B-AB0C-67F4C1741827}"/>
                </a:ext>
              </a:extLst>
            </p:cNvPr>
            <p:cNvSpPr/>
            <p:nvPr/>
          </p:nvSpPr>
          <p:spPr>
            <a:xfrm>
              <a:off x="12549743" y="6387392"/>
              <a:ext cx="258768" cy="258558"/>
            </a:xfrm>
            <a:custGeom>
              <a:avLst/>
              <a:gdLst>
                <a:gd name="connsiteX0" fmla="*/ 248112 w 258768"/>
                <a:gd name="connsiteY0" fmla="*/ 77836 h 258558"/>
                <a:gd name="connsiteX1" fmla="*/ 180722 w 258768"/>
                <a:gd name="connsiteY1" fmla="*/ 247901 h 258558"/>
                <a:gd name="connsiteX2" fmla="*/ 10657 w 258768"/>
                <a:gd name="connsiteY2" fmla="*/ 180511 h 258558"/>
                <a:gd name="connsiteX3" fmla="*/ 78001 w 258768"/>
                <a:gd name="connsiteY3" fmla="*/ 10466 h 258558"/>
                <a:gd name="connsiteX4" fmla="*/ 248112 w 258768"/>
                <a:gd name="connsiteY4" fmla="*/ 77836 h 25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768" h="258558">
                  <a:moveTo>
                    <a:pt x="248112" y="77836"/>
                  </a:moveTo>
                  <a:cubicBezTo>
                    <a:pt x="276465" y="143408"/>
                    <a:pt x="246293" y="219549"/>
                    <a:pt x="180722" y="247901"/>
                  </a:cubicBezTo>
                  <a:cubicBezTo>
                    <a:pt x="115150" y="276254"/>
                    <a:pt x="39010" y="246083"/>
                    <a:pt x="10657" y="180511"/>
                  </a:cubicBezTo>
                  <a:cubicBezTo>
                    <a:pt x="-17688" y="114958"/>
                    <a:pt x="12459" y="38836"/>
                    <a:pt x="78001" y="10466"/>
                  </a:cubicBezTo>
                  <a:cubicBezTo>
                    <a:pt x="143585" y="-17521"/>
                    <a:pt x="219474" y="12534"/>
                    <a:pt x="248112" y="77836"/>
                  </a:cubicBezTo>
                  <a:close/>
                </a:path>
              </a:pathLst>
            </a:custGeom>
            <a:solidFill>
              <a:srgbClr val="DBD2C4"/>
            </a:solidFill>
            <a:ln w="33680"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FFD8AF6-FC9B-4AAA-97B6-A2857E9D9A6F}"/>
                </a:ext>
              </a:extLst>
            </p:cNvPr>
            <p:cNvSpPr/>
            <p:nvPr/>
          </p:nvSpPr>
          <p:spPr>
            <a:xfrm>
              <a:off x="12304231" y="6019300"/>
              <a:ext cx="152295" cy="152407"/>
            </a:xfrm>
            <a:custGeom>
              <a:avLst/>
              <a:gdLst>
                <a:gd name="connsiteX0" fmla="*/ 146328 w 152295"/>
                <a:gd name="connsiteY0" fmla="*/ 46758 h 152407"/>
                <a:gd name="connsiteX1" fmla="*/ 105648 w 152295"/>
                <a:gd name="connsiteY1" fmla="*/ 146440 h 152407"/>
                <a:gd name="connsiteX2" fmla="*/ 5967 w 152295"/>
                <a:gd name="connsiteY2" fmla="*/ 105760 h 152407"/>
                <a:gd name="connsiteX3" fmla="*/ 45271 w 152295"/>
                <a:gd name="connsiteY3" fmla="*/ 6672 h 152407"/>
                <a:gd name="connsiteX4" fmla="*/ 145462 w 152295"/>
                <a:gd name="connsiteY4" fmla="*/ 44758 h 152407"/>
                <a:gd name="connsiteX5" fmla="*/ 146327 w 152295"/>
                <a:gd name="connsiteY5" fmla="*/ 46758 h 15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95" h="152407">
                  <a:moveTo>
                    <a:pt x="146328" y="46758"/>
                  </a:moveTo>
                  <a:cubicBezTo>
                    <a:pt x="162621" y="85518"/>
                    <a:pt x="144409" y="130146"/>
                    <a:pt x="105648" y="146440"/>
                  </a:cubicBezTo>
                  <a:cubicBezTo>
                    <a:pt x="66889" y="162733"/>
                    <a:pt x="22259" y="144520"/>
                    <a:pt x="5967" y="105760"/>
                  </a:cubicBezTo>
                  <a:cubicBezTo>
                    <a:pt x="-10100" y="67539"/>
                    <a:pt x="7373" y="23488"/>
                    <a:pt x="45271" y="6672"/>
                  </a:cubicBezTo>
                  <a:cubicBezTo>
                    <a:pt x="83455" y="-10478"/>
                    <a:pt x="128312" y="6573"/>
                    <a:pt x="145462" y="44758"/>
                  </a:cubicBezTo>
                  <a:cubicBezTo>
                    <a:pt x="145760" y="45420"/>
                    <a:pt x="146048" y="46087"/>
                    <a:pt x="146327" y="46758"/>
                  </a:cubicBezTo>
                  <a:close/>
                </a:path>
              </a:pathLst>
            </a:custGeom>
            <a:solidFill>
              <a:srgbClr val="DBD2C4"/>
            </a:solidFill>
            <a:ln w="3368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74773D0-67E7-490B-AFC5-18E0B702F057}"/>
                </a:ext>
              </a:extLst>
            </p:cNvPr>
            <p:cNvSpPr/>
            <p:nvPr/>
          </p:nvSpPr>
          <p:spPr>
            <a:xfrm>
              <a:off x="13125479" y="6392196"/>
              <a:ext cx="152295" cy="152407"/>
            </a:xfrm>
            <a:custGeom>
              <a:avLst/>
              <a:gdLst>
                <a:gd name="connsiteX0" fmla="*/ 146328 w 152295"/>
                <a:gd name="connsiteY0" fmla="*/ 46758 h 152407"/>
                <a:gd name="connsiteX1" fmla="*/ 105648 w 152295"/>
                <a:gd name="connsiteY1" fmla="*/ 146440 h 152407"/>
                <a:gd name="connsiteX2" fmla="*/ 5967 w 152295"/>
                <a:gd name="connsiteY2" fmla="*/ 105760 h 152407"/>
                <a:gd name="connsiteX3" fmla="*/ 45271 w 152295"/>
                <a:gd name="connsiteY3" fmla="*/ 6672 h 152407"/>
                <a:gd name="connsiteX4" fmla="*/ 145462 w 152295"/>
                <a:gd name="connsiteY4" fmla="*/ 44758 h 152407"/>
                <a:gd name="connsiteX5" fmla="*/ 146327 w 152295"/>
                <a:gd name="connsiteY5" fmla="*/ 46758 h 15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95" h="152407">
                  <a:moveTo>
                    <a:pt x="146328" y="46758"/>
                  </a:moveTo>
                  <a:cubicBezTo>
                    <a:pt x="162621" y="85518"/>
                    <a:pt x="144409" y="130146"/>
                    <a:pt x="105648" y="146440"/>
                  </a:cubicBezTo>
                  <a:cubicBezTo>
                    <a:pt x="66889" y="162733"/>
                    <a:pt x="22259" y="144520"/>
                    <a:pt x="5967" y="105760"/>
                  </a:cubicBezTo>
                  <a:cubicBezTo>
                    <a:pt x="-10100" y="67539"/>
                    <a:pt x="7373" y="23488"/>
                    <a:pt x="45271" y="6672"/>
                  </a:cubicBezTo>
                  <a:cubicBezTo>
                    <a:pt x="83455" y="-10478"/>
                    <a:pt x="128312" y="6573"/>
                    <a:pt x="145462" y="44758"/>
                  </a:cubicBezTo>
                  <a:cubicBezTo>
                    <a:pt x="145760" y="45420"/>
                    <a:pt x="146048" y="46087"/>
                    <a:pt x="146327" y="46758"/>
                  </a:cubicBezTo>
                  <a:close/>
                </a:path>
              </a:pathLst>
            </a:custGeom>
            <a:solidFill>
              <a:srgbClr val="DBD2C4"/>
            </a:solidFill>
            <a:ln w="3368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5AAD761F-2E71-4B8B-98E5-92C4EEB11F31}"/>
                </a:ext>
              </a:extLst>
            </p:cNvPr>
            <p:cNvSpPr/>
            <p:nvPr/>
          </p:nvSpPr>
          <p:spPr>
            <a:xfrm>
              <a:off x="12214292" y="6687616"/>
              <a:ext cx="152295" cy="152407"/>
            </a:xfrm>
            <a:custGeom>
              <a:avLst/>
              <a:gdLst>
                <a:gd name="connsiteX0" fmla="*/ 146328 w 152295"/>
                <a:gd name="connsiteY0" fmla="*/ 46758 h 152407"/>
                <a:gd name="connsiteX1" fmla="*/ 105648 w 152295"/>
                <a:gd name="connsiteY1" fmla="*/ 146440 h 152407"/>
                <a:gd name="connsiteX2" fmla="*/ 5967 w 152295"/>
                <a:gd name="connsiteY2" fmla="*/ 105760 h 152407"/>
                <a:gd name="connsiteX3" fmla="*/ 45271 w 152295"/>
                <a:gd name="connsiteY3" fmla="*/ 6672 h 152407"/>
                <a:gd name="connsiteX4" fmla="*/ 145462 w 152295"/>
                <a:gd name="connsiteY4" fmla="*/ 44758 h 152407"/>
                <a:gd name="connsiteX5" fmla="*/ 146327 w 152295"/>
                <a:gd name="connsiteY5" fmla="*/ 46758 h 15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95" h="152407">
                  <a:moveTo>
                    <a:pt x="146328" y="46758"/>
                  </a:moveTo>
                  <a:cubicBezTo>
                    <a:pt x="162621" y="85518"/>
                    <a:pt x="144409" y="130146"/>
                    <a:pt x="105648" y="146440"/>
                  </a:cubicBezTo>
                  <a:cubicBezTo>
                    <a:pt x="66889" y="162733"/>
                    <a:pt x="22259" y="144520"/>
                    <a:pt x="5967" y="105760"/>
                  </a:cubicBezTo>
                  <a:cubicBezTo>
                    <a:pt x="-10100" y="67539"/>
                    <a:pt x="7373" y="23488"/>
                    <a:pt x="45271" y="6672"/>
                  </a:cubicBezTo>
                  <a:cubicBezTo>
                    <a:pt x="83455" y="-10478"/>
                    <a:pt x="128312" y="6573"/>
                    <a:pt x="145462" y="44758"/>
                  </a:cubicBezTo>
                  <a:cubicBezTo>
                    <a:pt x="145760" y="45420"/>
                    <a:pt x="146048" y="46087"/>
                    <a:pt x="146327" y="46758"/>
                  </a:cubicBezTo>
                  <a:close/>
                </a:path>
              </a:pathLst>
            </a:custGeom>
            <a:solidFill>
              <a:srgbClr val="DBD2C4"/>
            </a:solidFill>
            <a:ln w="33680"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885C3FF1-B5AB-4740-924E-E3009857F489}"/>
                </a:ext>
              </a:extLst>
            </p:cNvPr>
            <p:cNvSpPr/>
            <p:nvPr/>
          </p:nvSpPr>
          <p:spPr>
            <a:xfrm>
              <a:off x="19014211" y="3250206"/>
              <a:ext cx="643925" cy="1103386"/>
            </a:xfrm>
            <a:custGeom>
              <a:avLst/>
              <a:gdLst>
                <a:gd name="connsiteX0" fmla="*/ 643320 w 643925"/>
                <a:gd name="connsiteY0" fmla="*/ 858735 h 1103386"/>
                <a:gd name="connsiteX1" fmla="*/ 322972 w 643925"/>
                <a:gd name="connsiteY1" fmla="*/ 107552 h 1103386"/>
                <a:gd name="connsiteX2" fmla="*/ 90208 w 643925"/>
                <a:gd name="connsiteY2" fmla="*/ 8854 h 1103386"/>
                <a:gd name="connsiteX3" fmla="*/ 606 w 643925"/>
                <a:gd name="connsiteY3" fmla="*/ 244652 h 1103386"/>
                <a:gd name="connsiteX4" fmla="*/ 320953 w 643925"/>
                <a:gd name="connsiteY4" fmla="*/ 995834 h 1103386"/>
                <a:gd name="connsiteX5" fmla="*/ 553718 w 643925"/>
                <a:gd name="connsiteY5" fmla="*/ 1094532 h 1103386"/>
                <a:gd name="connsiteX6" fmla="*/ 643320 w 643925"/>
                <a:gd name="connsiteY6" fmla="*/ 858735 h 1103386"/>
                <a:gd name="connsiteX7" fmla="*/ 494431 w 643925"/>
                <a:gd name="connsiteY7" fmla="*/ 478428 h 1103386"/>
                <a:gd name="connsiteX8" fmla="*/ 533170 w 643925"/>
                <a:gd name="connsiteY8" fmla="*/ 1047036 h 1103386"/>
                <a:gd name="connsiteX9" fmla="*/ 149494 w 643925"/>
                <a:gd name="connsiteY9" fmla="*/ 625296 h 1103386"/>
                <a:gd name="connsiteX10" fmla="*/ 110755 w 643925"/>
                <a:gd name="connsiteY10" fmla="*/ 56688 h 1103386"/>
                <a:gd name="connsiteX11" fmla="*/ 494431 w 643925"/>
                <a:gd name="connsiteY11" fmla="*/ 478428 h 110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3925" h="1103386">
                  <a:moveTo>
                    <a:pt x="643320" y="858735"/>
                  </a:moveTo>
                  <a:cubicBezTo>
                    <a:pt x="618029" y="580924"/>
                    <a:pt x="505953" y="318116"/>
                    <a:pt x="322972" y="107552"/>
                  </a:cubicBezTo>
                  <a:cubicBezTo>
                    <a:pt x="236066" y="16939"/>
                    <a:pt x="154548" y="-18094"/>
                    <a:pt x="90208" y="8854"/>
                  </a:cubicBezTo>
                  <a:cubicBezTo>
                    <a:pt x="25870" y="35803"/>
                    <a:pt x="-4785" y="119679"/>
                    <a:pt x="606" y="244652"/>
                  </a:cubicBezTo>
                  <a:cubicBezTo>
                    <a:pt x="25896" y="522463"/>
                    <a:pt x="137972" y="785270"/>
                    <a:pt x="320953" y="995834"/>
                  </a:cubicBezTo>
                  <a:cubicBezTo>
                    <a:pt x="407860" y="1086447"/>
                    <a:pt x="489380" y="1121480"/>
                    <a:pt x="553718" y="1094532"/>
                  </a:cubicBezTo>
                  <a:cubicBezTo>
                    <a:pt x="618056" y="1067584"/>
                    <a:pt x="648711" y="984044"/>
                    <a:pt x="643320" y="858735"/>
                  </a:cubicBezTo>
                  <a:close/>
                  <a:moveTo>
                    <a:pt x="494431" y="478428"/>
                  </a:moveTo>
                  <a:cubicBezTo>
                    <a:pt x="618730" y="770142"/>
                    <a:pt x="614688" y="1012340"/>
                    <a:pt x="533170" y="1047036"/>
                  </a:cubicBezTo>
                  <a:cubicBezTo>
                    <a:pt x="451653" y="1081732"/>
                    <a:pt x="274130" y="917010"/>
                    <a:pt x="149494" y="625296"/>
                  </a:cubicBezTo>
                  <a:cubicBezTo>
                    <a:pt x="24858" y="333581"/>
                    <a:pt x="29237" y="91383"/>
                    <a:pt x="110755" y="56688"/>
                  </a:cubicBezTo>
                  <a:cubicBezTo>
                    <a:pt x="192275" y="21992"/>
                    <a:pt x="369795" y="186376"/>
                    <a:pt x="494431" y="478428"/>
                  </a:cubicBezTo>
                  <a:close/>
                </a:path>
              </a:pathLst>
            </a:custGeom>
            <a:solidFill>
              <a:srgbClr val="DBD2C4"/>
            </a:solidFill>
            <a:ln w="33680"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9F65782A-4B84-46F7-B9EC-B6FEF1DE64F4}"/>
                </a:ext>
              </a:extLst>
            </p:cNvPr>
            <p:cNvSpPr/>
            <p:nvPr/>
          </p:nvSpPr>
          <p:spPr>
            <a:xfrm>
              <a:off x="18906837" y="3327375"/>
              <a:ext cx="858676" cy="948350"/>
            </a:xfrm>
            <a:custGeom>
              <a:avLst/>
              <a:gdLst>
                <a:gd name="connsiteX0" fmla="*/ 294259 w 858676"/>
                <a:gd name="connsiteY0" fmla="*/ 898118 h 948350"/>
                <a:gd name="connsiteX1" fmla="*/ 829182 w 858676"/>
                <a:gd name="connsiteY1" fmla="*/ 281002 h 948350"/>
                <a:gd name="connsiteX2" fmla="*/ 816044 w 858676"/>
                <a:gd name="connsiteY2" fmla="*/ 28699 h 948350"/>
                <a:gd name="connsiteX3" fmla="*/ 564416 w 858676"/>
                <a:gd name="connsiteY3" fmla="*/ 51269 h 948350"/>
                <a:gd name="connsiteX4" fmla="*/ 29493 w 858676"/>
                <a:gd name="connsiteY4" fmla="*/ 667373 h 948350"/>
                <a:gd name="connsiteX5" fmla="*/ 42631 w 858676"/>
                <a:gd name="connsiteY5" fmla="*/ 919676 h 948350"/>
                <a:gd name="connsiteX6" fmla="*/ 244743 w 858676"/>
                <a:gd name="connsiteY6" fmla="*/ 919676 h 948350"/>
                <a:gd name="connsiteX7" fmla="*/ 294259 w 858676"/>
                <a:gd name="connsiteY7" fmla="*/ 898118 h 948350"/>
                <a:gd name="connsiteX8" fmla="*/ 782024 w 858676"/>
                <a:gd name="connsiteY8" fmla="*/ 68111 h 948350"/>
                <a:gd name="connsiteX9" fmla="*/ 782024 w 858676"/>
                <a:gd name="connsiteY9" fmla="*/ 263149 h 948350"/>
                <a:gd name="connsiteX10" fmla="*/ 271356 w 858676"/>
                <a:gd name="connsiteY10" fmla="*/ 851968 h 948350"/>
                <a:gd name="connsiteX11" fmla="*/ 78337 w 858676"/>
                <a:gd name="connsiteY11" fmla="*/ 881275 h 948350"/>
                <a:gd name="connsiteX12" fmla="*/ 289545 w 858676"/>
                <a:gd name="connsiteY12" fmla="*/ 352078 h 948350"/>
                <a:gd name="connsiteX13" fmla="*/ 590692 w 858676"/>
                <a:gd name="connsiteY13" fmla="*/ 97080 h 948350"/>
                <a:gd name="connsiteX14" fmla="*/ 635155 w 858676"/>
                <a:gd name="connsiteY14" fmla="*/ 75522 h 948350"/>
                <a:gd name="connsiteX15" fmla="*/ 782024 w 858676"/>
                <a:gd name="connsiteY15" fmla="*/ 68111 h 94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8676" h="948350">
                  <a:moveTo>
                    <a:pt x="294259" y="898118"/>
                  </a:moveTo>
                  <a:cubicBezTo>
                    <a:pt x="532863" y="753590"/>
                    <a:pt x="719993" y="537708"/>
                    <a:pt x="829182" y="281002"/>
                  </a:cubicBezTo>
                  <a:cubicBezTo>
                    <a:pt x="872638" y="163104"/>
                    <a:pt x="867921" y="73501"/>
                    <a:pt x="816044" y="28699"/>
                  </a:cubicBezTo>
                  <a:cubicBezTo>
                    <a:pt x="764170" y="-16102"/>
                    <a:pt x="674903" y="-8354"/>
                    <a:pt x="564416" y="51269"/>
                  </a:cubicBezTo>
                  <a:cubicBezTo>
                    <a:pt x="325973" y="195532"/>
                    <a:pt x="138861" y="411041"/>
                    <a:pt x="29493" y="667373"/>
                  </a:cubicBezTo>
                  <a:cubicBezTo>
                    <a:pt x="-13960" y="785272"/>
                    <a:pt x="-9246" y="874875"/>
                    <a:pt x="42631" y="919676"/>
                  </a:cubicBezTo>
                  <a:cubicBezTo>
                    <a:pt x="86759" y="958077"/>
                    <a:pt x="158171" y="957740"/>
                    <a:pt x="244743" y="919676"/>
                  </a:cubicBezTo>
                  <a:cubicBezTo>
                    <a:pt x="261923" y="914623"/>
                    <a:pt x="277754" y="906876"/>
                    <a:pt x="294259" y="898118"/>
                  </a:cubicBezTo>
                  <a:close/>
                  <a:moveTo>
                    <a:pt x="782024" y="68111"/>
                  </a:moveTo>
                  <a:cubicBezTo>
                    <a:pt x="815709" y="97418"/>
                    <a:pt x="815709" y="169167"/>
                    <a:pt x="782024" y="263149"/>
                  </a:cubicBezTo>
                  <a:cubicBezTo>
                    <a:pt x="677014" y="507651"/>
                    <a:pt x="498544" y="713431"/>
                    <a:pt x="271356" y="851968"/>
                  </a:cubicBezTo>
                  <a:cubicBezTo>
                    <a:pt x="182424" y="900139"/>
                    <a:pt x="112023" y="910581"/>
                    <a:pt x="78337" y="881275"/>
                  </a:cubicBezTo>
                  <a:cubicBezTo>
                    <a:pt x="10967" y="823336"/>
                    <a:pt x="81705" y="591581"/>
                    <a:pt x="289545" y="352078"/>
                  </a:cubicBezTo>
                  <a:cubicBezTo>
                    <a:pt x="374418" y="250296"/>
                    <a:pt x="476313" y="164017"/>
                    <a:pt x="590692" y="97080"/>
                  </a:cubicBezTo>
                  <a:cubicBezTo>
                    <a:pt x="606186" y="88996"/>
                    <a:pt x="621007" y="81585"/>
                    <a:pt x="635155" y="75522"/>
                  </a:cubicBezTo>
                  <a:cubicBezTo>
                    <a:pt x="701178" y="46890"/>
                    <a:pt x="754065" y="43858"/>
                    <a:pt x="782024" y="68111"/>
                  </a:cubicBezTo>
                  <a:close/>
                </a:path>
              </a:pathLst>
            </a:custGeom>
            <a:solidFill>
              <a:srgbClr val="DBD2C4"/>
            </a:solidFill>
            <a:ln w="33680"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BD34204D-6B61-4EEB-B276-5D02DF61A39F}"/>
                </a:ext>
              </a:extLst>
            </p:cNvPr>
            <p:cNvSpPr/>
            <p:nvPr/>
          </p:nvSpPr>
          <p:spPr>
            <a:xfrm>
              <a:off x="18746187" y="3561242"/>
              <a:ext cx="1179638" cy="481544"/>
            </a:xfrm>
            <a:custGeom>
              <a:avLst/>
              <a:gdLst>
                <a:gd name="connsiteX0" fmla="*/ 1179480 w 1179638"/>
                <a:gd name="connsiteY0" fmla="*/ 270468 h 481544"/>
                <a:gd name="connsiteX1" fmla="*/ 1006674 w 1179638"/>
                <a:gd name="connsiteY1" fmla="*/ 86210 h 481544"/>
                <a:gd name="connsiteX2" fmla="*/ 191152 w 1179638"/>
                <a:gd name="connsiteY2" fmla="*/ 45450 h 481544"/>
                <a:gd name="connsiteX3" fmla="*/ 157 w 1179638"/>
                <a:gd name="connsiteY3" fmla="*/ 211182 h 481544"/>
                <a:gd name="connsiteX4" fmla="*/ 173300 w 1179638"/>
                <a:gd name="connsiteY4" fmla="*/ 395441 h 481544"/>
                <a:gd name="connsiteX5" fmla="*/ 988148 w 1179638"/>
                <a:gd name="connsiteY5" fmla="*/ 436200 h 481544"/>
                <a:gd name="connsiteX6" fmla="*/ 1038002 w 1179638"/>
                <a:gd name="connsiteY6" fmla="*/ 418010 h 481544"/>
                <a:gd name="connsiteX7" fmla="*/ 1179480 w 1179638"/>
                <a:gd name="connsiteY7" fmla="*/ 270468 h 481544"/>
                <a:gd name="connsiteX8" fmla="*/ 206985 w 1179638"/>
                <a:gd name="connsiteY8" fmla="*/ 96652 h 481544"/>
                <a:gd name="connsiteX9" fmla="*/ 985790 w 1179638"/>
                <a:gd name="connsiteY9" fmla="*/ 135727 h 481544"/>
                <a:gd name="connsiteX10" fmla="*/ 1127606 w 1179638"/>
                <a:gd name="connsiteY10" fmla="*/ 270468 h 481544"/>
                <a:gd name="connsiteX11" fmla="*/ 972989 w 1179638"/>
                <a:gd name="connsiteY11" fmla="*/ 389378 h 481544"/>
                <a:gd name="connsiteX12" fmla="*/ 580554 w 1179638"/>
                <a:gd name="connsiteY12" fmla="*/ 430474 h 481544"/>
                <a:gd name="connsiteX13" fmla="*/ 52369 w 1179638"/>
                <a:gd name="connsiteY13" fmla="*/ 216572 h 481544"/>
                <a:gd name="connsiteX14" fmla="*/ 160499 w 1179638"/>
                <a:gd name="connsiteY14" fmla="*/ 115516 h 481544"/>
                <a:gd name="connsiteX15" fmla="*/ 206985 w 1179638"/>
                <a:gd name="connsiteY15" fmla="*/ 96652 h 481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9638" h="481544">
                  <a:moveTo>
                    <a:pt x="1179480" y="270468"/>
                  </a:moveTo>
                  <a:cubicBezTo>
                    <a:pt x="1183185" y="203098"/>
                    <a:pt x="1121543" y="135727"/>
                    <a:pt x="1006674" y="86210"/>
                  </a:cubicBezTo>
                  <a:cubicBezTo>
                    <a:pt x="745843" y="-12604"/>
                    <a:pt x="460536" y="-26863"/>
                    <a:pt x="191152" y="45450"/>
                  </a:cubicBezTo>
                  <a:cubicBezTo>
                    <a:pt x="71570" y="83852"/>
                    <a:pt x="3864" y="142801"/>
                    <a:pt x="157" y="211182"/>
                  </a:cubicBezTo>
                  <a:cubicBezTo>
                    <a:pt x="-3548" y="279563"/>
                    <a:pt x="58434" y="345923"/>
                    <a:pt x="173300" y="395441"/>
                  </a:cubicBezTo>
                  <a:cubicBezTo>
                    <a:pt x="433927" y="494110"/>
                    <a:pt x="718976" y="508368"/>
                    <a:pt x="988148" y="436200"/>
                  </a:cubicBezTo>
                  <a:cubicBezTo>
                    <a:pt x="1006002" y="430474"/>
                    <a:pt x="1021833" y="424410"/>
                    <a:pt x="1038002" y="418010"/>
                  </a:cubicBezTo>
                  <a:cubicBezTo>
                    <a:pt x="1127268" y="380282"/>
                    <a:pt x="1176785" y="328744"/>
                    <a:pt x="1179480" y="270468"/>
                  </a:cubicBezTo>
                  <a:close/>
                  <a:moveTo>
                    <a:pt x="206985" y="96652"/>
                  </a:moveTo>
                  <a:cubicBezTo>
                    <a:pt x="464303" y="28068"/>
                    <a:pt x="736631" y="41732"/>
                    <a:pt x="985790" y="135727"/>
                  </a:cubicBezTo>
                  <a:cubicBezTo>
                    <a:pt x="1078087" y="176149"/>
                    <a:pt x="1129964" y="224656"/>
                    <a:pt x="1127606" y="270468"/>
                  </a:cubicBezTo>
                  <a:cubicBezTo>
                    <a:pt x="1125247" y="316281"/>
                    <a:pt x="1068994" y="358387"/>
                    <a:pt x="972989" y="389378"/>
                  </a:cubicBezTo>
                  <a:cubicBezTo>
                    <a:pt x="845557" y="425757"/>
                    <a:pt x="712761" y="439664"/>
                    <a:pt x="580554" y="430474"/>
                  </a:cubicBezTo>
                  <a:cubicBezTo>
                    <a:pt x="263576" y="414642"/>
                    <a:pt x="47992" y="305164"/>
                    <a:pt x="52369" y="216572"/>
                  </a:cubicBezTo>
                  <a:cubicBezTo>
                    <a:pt x="52369" y="179518"/>
                    <a:pt x="93129" y="143475"/>
                    <a:pt x="160499" y="115516"/>
                  </a:cubicBezTo>
                  <a:cubicBezTo>
                    <a:pt x="174647" y="107207"/>
                    <a:pt x="190143" y="100919"/>
                    <a:pt x="206985" y="96652"/>
                  </a:cubicBezTo>
                  <a:close/>
                </a:path>
              </a:pathLst>
            </a:custGeom>
            <a:solidFill>
              <a:srgbClr val="DBD2C4"/>
            </a:solidFill>
            <a:ln w="33680"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162D8BB7-F56D-4441-B324-B99356F9BB05}"/>
                </a:ext>
              </a:extLst>
            </p:cNvPr>
            <p:cNvSpPr/>
            <p:nvPr/>
          </p:nvSpPr>
          <p:spPr>
            <a:xfrm>
              <a:off x="19207306" y="3673262"/>
              <a:ext cx="258769" cy="258663"/>
            </a:xfrm>
            <a:custGeom>
              <a:avLst/>
              <a:gdLst>
                <a:gd name="connsiteX0" fmla="*/ 248114 w 258769"/>
                <a:gd name="connsiteY0" fmla="*/ 77941 h 258663"/>
                <a:gd name="connsiteX1" fmla="*/ 180722 w 258769"/>
                <a:gd name="connsiteY1" fmla="*/ 248006 h 258663"/>
                <a:gd name="connsiteX2" fmla="*/ 10657 w 258769"/>
                <a:gd name="connsiteY2" fmla="*/ 180616 h 258663"/>
                <a:gd name="connsiteX3" fmla="*/ 78001 w 258769"/>
                <a:gd name="connsiteY3" fmla="*/ 10570 h 258663"/>
                <a:gd name="connsiteX4" fmla="*/ 248111 w 258769"/>
                <a:gd name="connsiteY4" fmla="*/ 77941 h 258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769" h="258663">
                  <a:moveTo>
                    <a:pt x="248114" y="77941"/>
                  </a:moveTo>
                  <a:cubicBezTo>
                    <a:pt x="276466" y="143513"/>
                    <a:pt x="246294" y="219654"/>
                    <a:pt x="180722" y="248006"/>
                  </a:cubicBezTo>
                  <a:cubicBezTo>
                    <a:pt x="115151" y="276359"/>
                    <a:pt x="39009" y="246188"/>
                    <a:pt x="10657" y="180616"/>
                  </a:cubicBezTo>
                  <a:cubicBezTo>
                    <a:pt x="-17689" y="115062"/>
                    <a:pt x="12458" y="38941"/>
                    <a:pt x="78001" y="10570"/>
                  </a:cubicBezTo>
                  <a:cubicBezTo>
                    <a:pt x="143583" y="-17615"/>
                    <a:pt x="219611" y="12496"/>
                    <a:pt x="248111" y="77941"/>
                  </a:cubicBezTo>
                  <a:close/>
                </a:path>
              </a:pathLst>
            </a:custGeom>
            <a:solidFill>
              <a:srgbClr val="DBD2C4"/>
            </a:solidFill>
            <a:ln w="33680"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17B44452-DC04-4332-BA21-6FE722A17F99}"/>
                </a:ext>
              </a:extLst>
            </p:cNvPr>
            <p:cNvSpPr/>
            <p:nvPr/>
          </p:nvSpPr>
          <p:spPr>
            <a:xfrm>
              <a:off x="18962134" y="3305157"/>
              <a:ext cx="152295" cy="152187"/>
            </a:xfrm>
            <a:custGeom>
              <a:avLst/>
              <a:gdLst>
                <a:gd name="connsiteX0" fmla="*/ 146327 w 152295"/>
                <a:gd name="connsiteY0" fmla="*/ 46538 h 152187"/>
                <a:gd name="connsiteX1" fmla="*/ 105647 w 152295"/>
                <a:gd name="connsiteY1" fmla="*/ 146219 h 152187"/>
                <a:gd name="connsiteX2" fmla="*/ 5967 w 152295"/>
                <a:gd name="connsiteY2" fmla="*/ 105540 h 152187"/>
                <a:gd name="connsiteX3" fmla="*/ 45271 w 152295"/>
                <a:gd name="connsiteY3" fmla="*/ 6452 h 152187"/>
                <a:gd name="connsiteX4" fmla="*/ 146002 w 152295"/>
                <a:gd name="connsiteY4" fmla="*/ 45786 h 152187"/>
                <a:gd name="connsiteX5" fmla="*/ 146327 w 152295"/>
                <a:gd name="connsiteY5" fmla="*/ 46538 h 15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95" h="152187">
                  <a:moveTo>
                    <a:pt x="146327" y="46538"/>
                  </a:moveTo>
                  <a:cubicBezTo>
                    <a:pt x="162621" y="85297"/>
                    <a:pt x="144407" y="129926"/>
                    <a:pt x="105647" y="146219"/>
                  </a:cubicBezTo>
                  <a:cubicBezTo>
                    <a:pt x="66888" y="162512"/>
                    <a:pt x="22259" y="144299"/>
                    <a:pt x="5967" y="105540"/>
                  </a:cubicBezTo>
                  <a:cubicBezTo>
                    <a:pt x="-10101" y="67319"/>
                    <a:pt x="7373" y="23267"/>
                    <a:pt x="45271" y="6452"/>
                  </a:cubicBezTo>
                  <a:cubicBezTo>
                    <a:pt x="83949" y="-10502"/>
                    <a:pt x="129049" y="7108"/>
                    <a:pt x="146002" y="45786"/>
                  </a:cubicBezTo>
                  <a:cubicBezTo>
                    <a:pt x="146111" y="46036"/>
                    <a:pt x="146220" y="46286"/>
                    <a:pt x="146327" y="46538"/>
                  </a:cubicBezTo>
                  <a:close/>
                </a:path>
              </a:pathLst>
            </a:custGeom>
            <a:solidFill>
              <a:srgbClr val="DBD2C4"/>
            </a:solidFill>
            <a:ln w="3368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B3C89975-AF27-4617-9D81-C9699F2DFB06}"/>
                </a:ext>
              </a:extLst>
            </p:cNvPr>
            <p:cNvSpPr/>
            <p:nvPr/>
          </p:nvSpPr>
          <p:spPr>
            <a:xfrm>
              <a:off x="19783382" y="3678618"/>
              <a:ext cx="152295" cy="152296"/>
            </a:xfrm>
            <a:custGeom>
              <a:avLst/>
              <a:gdLst>
                <a:gd name="connsiteX0" fmla="*/ 146327 w 152295"/>
                <a:gd name="connsiteY0" fmla="*/ 46647 h 152296"/>
                <a:gd name="connsiteX1" fmla="*/ 105647 w 152295"/>
                <a:gd name="connsiteY1" fmla="*/ 146328 h 152296"/>
                <a:gd name="connsiteX2" fmla="*/ 5967 w 152295"/>
                <a:gd name="connsiteY2" fmla="*/ 105649 h 152296"/>
                <a:gd name="connsiteX3" fmla="*/ 45271 w 152295"/>
                <a:gd name="connsiteY3" fmla="*/ 6561 h 152296"/>
                <a:gd name="connsiteX4" fmla="*/ 145733 w 152295"/>
                <a:gd name="connsiteY4" fmla="*/ 45272 h 152296"/>
                <a:gd name="connsiteX5" fmla="*/ 146327 w 152295"/>
                <a:gd name="connsiteY5" fmla="*/ 46647 h 15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95" h="152296">
                  <a:moveTo>
                    <a:pt x="146327" y="46647"/>
                  </a:moveTo>
                  <a:cubicBezTo>
                    <a:pt x="162621" y="85406"/>
                    <a:pt x="144407" y="130035"/>
                    <a:pt x="105647" y="146328"/>
                  </a:cubicBezTo>
                  <a:cubicBezTo>
                    <a:pt x="66888" y="162622"/>
                    <a:pt x="22259" y="144409"/>
                    <a:pt x="5967" y="105649"/>
                  </a:cubicBezTo>
                  <a:cubicBezTo>
                    <a:pt x="-10101" y="67428"/>
                    <a:pt x="7373" y="23377"/>
                    <a:pt x="45271" y="6561"/>
                  </a:cubicBezTo>
                  <a:cubicBezTo>
                    <a:pt x="83704" y="-10491"/>
                    <a:pt x="128681" y="6841"/>
                    <a:pt x="145733" y="45272"/>
                  </a:cubicBezTo>
                  <a:cubicBezTo>
                    <a:pt x="145935" y="45729"/>
                    <a:pt x="146134" y="46187"/>
                    <a:pt x="146327" y="46647"/>
                  </a:cubicBezTo>
                  <a:close/>
                </a:path>
              </a:pathLst>
            </a:custGeom>
            <a:solidFill>
              <a:srgbClr val="DBD2C4"/>
            </a:solidFill>
            <a:ln w="33680"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E2B5AC52-F0BA-46EC-8777-E52075BFF951}"/>
                </a:ext>
              </a:extLst>
            </p:cNvPr>
            <p:cNvSpPr/>
            <p:nvPr/>
          </p:nvSpPr>
          <p:spPr>
            <a:xfrm>
              <a:off x="18871858" y="3973590"/>
              <a:ext cx="152295" cy="152407"/>
            </a:xfrm>
            <a:custGeom>
              <a:avLst/>
              <a:gdLst>
                <a:gd name="connsiteX0" fmla="*/ 146327 w 152295"/>
                <a:gd name="connsiteY0" fmla="*/ 46758 h 152407"/>
                <a:gd name="connsiteX1" fmla="*/ 105647 w 152295"/>
                <a:gd name="connsiteY1" fmla="*/ 146440 h 152407"/>
                <a:gd name="connsiteX2" fmla="*/ 5967 w 152295"/>
                <a:gd name="connsiteY2" fmla="*/ 105760 h 152407"/>
                <a:gd name="connsiteX3" fmla="*/ 45271 w 152295"/>
                <a:gd name="connsiteY3" fmla="*/ 6672 h 152407"/>
                <a:gd name="connsiteX4" fmla="*/ 145464 w 152295"/>
                <a:gd name="connsiteY4" fmla="*/ 44758 h 152407"/>
                <a:gd name="connsiteX5" fmla="*/ 146327 w 152295"/>
                <a:gd name="connsiteY5" fmla="*/ 46758 h 15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295" h="152407">
                  <a:moveTo>
                    <a:pt x="146327" y="46758"/>
                  </a:moveTo>
                  <a:cubicBezTo>
                    <a:pt x="162621" y="85518"/>
                    <a:pt x="144407" y="130146"/>
                    <a:pt x="105647" y="146440"/>
                  </a:cubicBezTo>
                  <a:cubicBezTo>
                    <a:pt x="66888" y="162733"/>
                    <a:pt x="22259" y="144520"/>
                    <a:pt x="5967" y="105760"/>
                  </a:cubicBezTo>
                  <a:cubicBezTo>
                    <a:pt x="-10101" y="67539"/>
                    <a:pt x="7373" y="23488"/>
                    <a:pt x="45271" y="6672"/>
                  </a:cubicBezTo>
                  <a:cubicBezTo>
                    <a:pt x="83455" y="-10478"/>
                    <a:pt x="128313" y="6573"/>
                    <a:pt x="145464" y="44758"/>
                  </a:cubicBezTo>
                  <a:cubicBezTo>
                    <a:pt x="145762" y="45420"/>
                    <a:pt x="146050" y="46087"/>
                    <a:pt x="146327" y="46758"/>
                  </a:cubicBezTo>
                  <a:close/>
                </a:path>
              </a:pathLst>
            </a:custGeom>
            <a:solidFill>
              <a:srgbClr val="DBD2C4"/>
            </a:solidFill>
            <a:ln w="33680"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108ABB58-7D14-4DF7-8B5D-CA4E87014D98}"/>
                </a:ext>
              </a:extLst>
            </p:cNvPr>
            <p:cNvSpPr/>
            <p:nvPr/>
          </p:nvSpPr>
          <p:spPr>
            <a:xfrm>
              <a:off x="12555994" y="3156657"/>
              <a:ext cx="322705" cy="322704"/>
            </a:xfrm>
            <a:custGeom>
              <a:avLst/>
              <a:gdLst>
                <a:gd name="connsiteX0" fmla="*/ 161353 w 322705"/>
                <a:gd name="connsiteY0" fmla="*/ 322705 h 322704"/>
                <a:gd name="connsiteX1" fmla="*/ 0 w 322705"/>
                <a:gd name="connsiteY1" fmla="*/ 161352 h 322704"/>
                <a:gd name="connsiteX2" fmla="*/ 161353 w 322705"/>
                <a:gd name="connsiteY2" fmla="*/ 0 h 322704"/>
                <a:gd name="connsiteX3" fmla="*/ 322706 w 322705"/>
                <a:gd name="connsiteY3" fmla="*/ 161352 h 322704"/>
                <a:gd name="connsiteX4" fmla="*/ 161353 w 322705"/>
                <a:gd name="connsiteY4" fmla="*/ 322705 h 322704"/>
                <a:gd name="connsiteX5" fmla="*/ 161353 w 322705"/>
                <a:gd name="connsiteY5" fmla="*/ 53222 h 322704"/>
                <a:gd name="connsiteX6" fmla="*/ 54234 w 322705"/>
                <a:gd name="connsiteY6" fmla="*/ 161015 h 322704"/>
                <a:gd name="connsiteX7" fmla="*/ 162026 w 322705"/>
                <a:gd name="connsiteY7" fmla="*/ 268133 h 322704"/>
                <a:gd name="connsiteX8" fmla="*/ 269145 w 322705"/>
                <a:gd name="connsiteY8" fmla="*/ 160678 h 322704"/>
                <a:gd name="connsiteX9" fmla="*/ 161352 w 322705"/>
                <a:gd name="connsiteY9" fmla="*/ 53896 h 32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705" h="322704">
                  <a:moveTo>
                    <a:pt x="161353" y="322705"/>
                  </a:moveTo>
                  <a:cubicBezTo>
                    <a:pt x="72240" y="322705"/>
                    <a:pt x="0" y="250465"/>
                    <a:pt x="0" y="161352"/>
                  </a:cubicBezTo>
                  <a:cubicBezTo>
                    <a:pt x="0" y="72240"/>
                    <a:pt x="72240" y="0"/>
                    <a:pt x="161353" y="0"/>
                  </a:cubicBezTo>
                  <a:cubicBezTo>
                    <a:pt x="250466" y="0"/>
                    <a:pt x="322706" y="72240"/>
                    <a:pt x="322706" y="161352"/>
                  </a:cubicBezTo>
                  <a:cubicBezTo>
                    <a:pt x="322521" y="250388"/>
                    <a:pt x="250389" y="322520"/>
                    <a:pt x="161353" y="322705"/>
                  </a:cubicBezTo>
                  <a:close/>
                  <a:moveTo>
                    <a:pt x="161353" y="53222"/>
                  </a:moveTo>
                  <a:cubicBezTo>
                    <a:pt x="102007" y="53408"/>
                    <a:pt x="54048" y="101669"/>
                    <a:pt x="54234" y="161015"/>
                  </a:cubicBezTo>
                  <a:cubicBezTo>
                    <a:pt x="54420" y="220361"/>
                    <a:pt x="102680" y="268319"/>
                    <a:pt x="162026" y="268133"/>
                  </a:cubicBezTo>
                  <a:cubicBezTo>
                    <a:pt x="221241" y="267948"/>
                    <a:pt x="269145" y="219893"/>
                    <a:pt x="269145" y="160678"/>
                  </a:cubicBezTo>
                  <a:cubicBezTo>
                    <a:pt x="268774" y="101464"/>
                    <a:pt x="220567" y="53709"/>
                    <a:pt x="161352" y="53896"/>
                  </a:cubicBezTo>
                  <a:close/>
                </a:path>
              </a:pathLst>
            </a:custGeom>
            <a:solidFill>
              <a:srgbClr val="DBD2C4"/>
            </a:solidFill>
            <a:ln w="3368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A2438860-C629-468F-8342-25029AAAA0DB}"/>
                </a:ext>
              </a:extLst>
            </p:cNvPr>
            <p:cNvSpPr/>
            <p:nvPr/>
          </p:nvSpPr>
          <p:spPr>
            <a:xfrm>
              <a:off x="12278090" y="3600292"/>
              <a:ext cx="47833" cy="188301"/>
            </a:xfrm>
            <a:custGeom>
              <a:avLst/>
              <a:gdLst>
                <a:gd name="connsiteX0" fmla="*/ 23916 w 47833"/>
                <a:gd name="connsiteY0" fmla="*/ 188301 h 188301"/>
                <a:gd name="connsiteX1" fmla="*/ 0 w 47833"/>
                <a:gd name="connsiteY1" fmla="*/ 164385 h 188301"/>
                <a:gd name="connsiteX2" fmla="*/ 0 w 47833"/>
                <a:gd name="connsiteY2" fmla="*/ 23917 h 188301"/>
                <a:gd name="connsiteX3" fmla="*/ 23916 w 47833"/>
                <a:gd name="connsiteY3" fmla="*/ 0 h 188301"/>
                <a:gd name="connsiteX4" fmla="*/ 47833 w 47833"/>
                <a:gd name="connsiteY4" fmla="*/ 23917 h 188301"/>
                <a:gd name="connsiteX5" fmla="*/ 47834 w 47833"/>
                <a:gd name="connsiteY5" fmla="*/ 165058 h 188301"/>
                <a:gd name="connsiteX6" fmla="*/ 23917 w 47833"/>
                <a:gd name="connsiteY6" fmla="*/ 188301 h 188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33" h="188301">
                  <a:moveTo>
                    <a:pt x="23916" y="188301"/>
                  </a:moveTo>
                  <a:cubicBezTo>
                    <a:pt x="10708" y="188301"/>
                    <a:pt x="0" y="177594"/>
                    <a:pt x="0" y="164385"/>
                  </a:cubicBezTo>
                  <a:lnTo>
                    <a:pt x="0" y="23917"/>
                  </a:lnTo>
                  <a:cubicBezTo>
                    <a:pt x="0" y="10708"/>
                    <a:pt x="10708" y="0"/>
                    <a:pt x="23916" y="0"/>
                  </a:cubicBezTo>
                  <a:cubicBezTo>
                    <a:pt x="37125" y="0"/>
                    <a:pt x="47833" y="10708"/>
                    <a:pt x="47833" y="23917"/>
                  </a:cubicBezTo>
                  <a:lnTo>
                    <a:pt x="47834" y="165058"/>
                  </a:lnTo>
                  <a:cubicBezTo>
                    <a:pt x="47469" y="178003"/>
                    <a:pt x="36867" y="188306"/>
                    <a:pt x="23917" y="188301"/>
                  </a:cubicBezTo>
                  <a:close/>
                </a:path>
              </a:pathLst>
            </a:custGeom>
            <a:solidFill>
              <a:srgbClr val="DBD2C4"/>
            </a:solidFill>
            <a:ln w="3368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E4F0CAAA-1BFC-449C-99EC-0C1260032115}"/>
                </a:ext>
              </a:extLst>
            </p:cNvPr>
            <p:cNvSpPr/>
            <p:nvPr/>
          </p:nvSpPr>
          <p:spPr>
            <a:xfrm>
              <a:off x="12278090" y="3860006"/>
              <a:ext cx="47833" cy="188974"/>
            </a:xfrm>
            <a:custGeom>
              <a:avLst/>
              <a:gdLst>
                <a:gd name="connsiteX0" fmla="*/ 23916 w 47833"/>
                <a:gd name="connsiteY0" fmla="*/ 188975 h 188974"/>
                <a:gd name="connsiteX1" fmla="*/ 0 w 47833"/>
                <a:gd name="connsiteY1" fmla="*/ 165058 h 188974"/>
                <a:gd name="connsiteX2" fmla="*/ 0 w 47833"/>
                <a:gd name="connsiteY2" fmla="*/ 23917 h 188974"/>
                <a:gd name="connsiteX3" fmla="*/ 23916 w 47833"/>
                <a:gd name="connsiteY3" fmla="*/ 0 h 188974"/>
                <a:gd name="connsiteX4" fmla="*/ 47833 w 47833"/>
                <a:gd name="connsiteY4" fmla="*/ 23917 h 188974"/>
                <a:gd name="connsiteX5" fmla="*/ 47834 w 47833"/>
                <a:gd name="connsiteY5" fmla="*/ 165058 h 188974"/>
                <a:gd name="connsiteX6" fmla="*/ 23917 w 47833"/>
                <a:gd name="connsiteY6" fmla="*/ 188975 h 18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33" h="188974">
                  <a:moveTo>
                    <a:pt x="23916" y="188975"/>
                  </a:moveTo>
                  <a:cubicBezTo>
                    <a:pt x="10708" y="188975"/>
                    <a:pt x="0" y="178267"/>
                    <a:pt x="0" y="165058"/>
                  </a:cubicBezTo>
                  <a:lnTo>
                    <a:pt x="0" y="23917"/>
                  </a:lnTo>
                  <a:cubicBezTo>
                    <a:pt x="0" y="10708"/>
                    <a:pt x="10708" y="0"/>
                    <a:pt x="23916" y="0"/>
                  </a:cubicBezTo>
                  <a:cubicBezTo>
                    <a:pt x="37125" y="0"/>
                    <a:pt x="47833" y="10708"/>
                    <a:pt x="47833" y="23917"/>
                  </a:cubicBezTo>
                  <a:lnTo>
                    <a:pt x="47834" y="165058"/>
                  </a:lnTo>
                  <a:cubicBezTo>
                    <a:pt x="47834" y="178267"/>
                    <a:pt x="37126" y="188975"/>
                    <a:pt x="23917" y="188975"/>
                  </a:cubicBezTo>
                  <a:close/>
                </a:path>
              </a:pathLst>
            </a:custGeom>
            <a:solidFill>
              <a:srgbClr val="DBD2C4"/>
            </a:solidFill>
            <a:ln w="3368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BC77417-2774-4694-9DD6-1DDB36F35E7A}"/>
                </a:ext>
              </a:extLst>
            </p:cNvPr>
            <p:cNvSpPr/>
            <p:nvPr/>
          </p:nvSpPr>
          <p:spPr>
            <a:xfrm>
              <a:off x="12077326" y="3800383"/>
              <a:ext cx="188974" cy="47834"/>
            </a:xfrm>
            <a:custGeom>
              <a:avLst/>
              <a:gdLst>
                <a:gd name="connsiteX0" fmla="*/ 165058 w 188974"/>
                <a:gd name="connsiteY0" fmla="*/ 47834 h 47834"/>
                <a:gd name="connsiteX1" fmla="*/ 23916 w 188974"/>
                <a:gd name="connsiteY1" fmla="*/ 47834 h 47834"/>
                <a:gd name="connsiteX2" fmla="*/ 0 w 188974"/>
                <a:gd name="connsiteY2" fmla="*/ 23917 h 47834"/>
                <a:gd name="connsiteX3" fmla="*/ 23916 w 188974"/>
                <a:gd name="connsiteY3" fmla="*/ 0 h 47834"/>
                <a:gd name="connsiteX4" fmla="*/ 165058 w 188974"/>
                <a:gd name="connsiteY4" fmla="*/ 1 h 47834"/>
                <a:gd name="connsiteX5" fmla="*/ 188974 w 188974"/>
                <a:gd name="connsiteY5" fmla="*/ 23917 h 47834"/>
                <a:gd name="connsiteX6" fmla="*/ 165058 w 188974"/>
                <a:gd name="connsiteY6" fmla="*/ 47834 h 4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974" h="47834">
                  <a:moveTo>
                    <a:pt x="165058" y="47834"/>
                  </a:moveTo>
                  <a:lnTo>
                    <a:pt x="23916" y="47834"/>
                  </a:lnTo>
                  <a:cubicBezTo>
                    <a:pt x="10708" y="47834"/>
                    <a:pt x="0" y="37126"/>
                    <a:pt x="0" y="23917"/>
                  </a:cubicBezTo>
                  <a:cubicBezTo>
                    <a:pt x="0" y="10708"/>
                    <a:pt x="10708" y="0"/>
                    <a:pt x="23916" y="0"/>
                  </a:cubicBezTo>
                  <a:lnTo>
                    <a:pt x="165058" y="1"/>
                  </a:lnTo>
                  <a:cubicBezTo>
                    <a:pt x="178267" y="1"/>
                    <a:pt x="188974" y="10708"/>
                    <a:pt x="188974" y="23917"/>
                  </a:cubicBezTo>
                  <a:cubicBezTo>
                    <a:pt x="188974" y="37126"/>
                    <a:pt x="178267" y="47834"/>
                    <a:pt x="165058" y="47834"/>
                  </a:cubicBezTo>
                  <a:close/>
                </a:path>
              </a:pathLst>
            </a:custGeom>
            <a:solidFill>
              <a:srgbClr val="DBD2C4"/>
            </a:solidFill>
            <a:ln w="3368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F11D24A5-305A-4F9F-A660-A8D66774F547}"/>
                </a:ext>
              </a:extLst>
            </p:cNvPr>
            <p:cNvSpPr/>
            <p:nvPr/>
          </p:nvSpPr>
          <p:spPr>
            <a:xfrm>
              <a:off x="12337714" y="3800383"/>
              <a:ext cx="188974" cy="47834"/>
            </a:xfrm>
            <a:custGeom>
              <a:avLst/>
              <a:gdLst>
                <a:gd name="connsiteX0" fmla="*/ 165058 w 188974"/>
                <a:gd name="connsiteY0" fmla="*/ 47834 h 47834"/>
                <a:gd name="connsiteX1" fmla="*/ 23916 w 188974"/>
                <a:gd name="connsiteY1" fmla="*/ 47834 h 47834"/>
                <a:gd name="connsiteX2" fmla="*/ 0 w 188974"/>
                <a:gd name="connsiteY2" fmla="*/ 23917 h 47834"/>
                <a:gd name="connsiteX3" fmla="*/ 23916 w 188974"/>
                <a:gd name="connsiteY3" fmla="*/ 0 h 47834"/>
                <a:gd name="connsiteX4" fmla="*/ 165058 w 188974"/>
                <a:gd name="connsiteY4" fmla="*/ 1 h 47834"/>
                <a:gd name="connsiteX5" fmla="*/ 188974 w 188974"/>
                <a:gd name="connsiteY5" fmla="*/ 23917 h 47834"/>
                <a:gd name="connsiteX6" fmla="*/ 165058 w 188974"/>
                <a:gd name="connsiteY6" fmla="*/ 47834 h 4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974" h="47834">
                  <a:moveTo>
                    <a:pt x="165058" y="47834"/>
                  </a:moveTo>
                  <a:lnTo>
                    <a:pt x="23916" y="47834"/>
                  </a:lnTo>
                  <a:cubicBezTo>
                    <a:pt x="10708" y="47834"/>
                    <a:pt x="0" y="37126"/>
                    <a:pt x="0" y="23917"/>
                  </a:cubicBezTo>
                  <a:cubicBezTo>
                    <a:pt x="0" y="10708"/>
                    <a:pt x="10708" y="0"/>
                    <a:pt x="23916" y="0"/>
                  </a:cubicBezTo>
                  <a:lnTo>
                    <a:pt x="165058" y="1"/>
                  </a:lnTo>
                  <a:cubicBezTo>
                    <a:pt x="178267" y="1"/>
                    <a:pt x="188974" y="10708"/>
                    <a:pt x="188974" y="23917"/>
                  </a:cubicBezTo>
                  <a:cubicBezTo>
                    <a:pt x="188974" y="37126"/>
                    <a:pt x="178267" y="47834"/>
                    <a:pt x="165058" y="47834"/>
                  </a:cubicBezTo>
                  <a:close/>
                </a:path>
              </a:pathLst>
            </a:custGeom>
            <a:solidFill>
              <a:srgbClr val="DBD2C4"/>
            </a:solidFill>
            <a:ln w="33680"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49E2BF85-3AC9-418A-849A-9314152F9483}"/>
                </a:ext>
              </a:extLst>
            </p:cNvPr>
            <p:cNvSpPr/>
            <p:nvPr/>
          </p:nvSpPr>
          <p:spPr>
            <a:xfrm>
              <a:off x="20684934" y="5407510"/>
              <a:ext cx="322703" cy="322704"/>
            </a:xfrm>
            <a:custGeom>
              <a:avLst/>
              <a:gdLst>
                <a:gd name="connsiteX0" fmla="*/ 0 w 322703"/>
                <a:gd name="connsiteY0" fmla="*/ 161352 h 322704"/>
                <a:gd name="connsiteX1" fmla="*/ 161352 w 322703"/>
                <a:gd name="connsiteY1" fmla="*/ 0 h 322704"/>
                <a:gd name="connsiteX2" fmla="*/ 322704 w 322703"/>
                <a:gd name="connsiteY2" fmla="*/ 161352 h 322704"/>
                <a:gd name="connsiteX3" fmla="*/ 161352 w 322703"/>
                <a:gd name="connsiteY3" fmla="*/ 322705 h 322704"/>
                <a:gd name="connsiteX4" fmla="*/ 0 w 322703"/>
                <a:gd name="connsiteY4" fmla="*/ 161352 h 322704"/>
                <a:gd name="connsiteX5" fmla="*/ 53898 w 322703"/>
                <a:gd name="connsiteY5" fmla="*/ 161352 h 322704"/>
                <a:gd name="connsiteX6" fmla="*/ 161354 w 322703"/>
                <a:gd name="connsiteY6" fmla="*/ 268809 h 322704"/>
                <a:gd name="connsiteX7" fmla="*/ 268810 w 322703"/>
                <a:gd name="connsiteY7" fmla="*/ 161352 h 322704"/>
                <a:gd name="connsiteX8" fmla="*/ 161354 w 322703"/>
                <a:gd name="connsiteY8" fmla="*/ 53896 h 322704"/>
                <a:gd name="connsiteX9" fmla="*/ 53898 w 322703"/>
                <a:gd name="connsiteY9" fmla="*/ 161352 h 32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703" h="322704">
                  <a:moveTo>
                    <a:pt x="0" y="161352"/>
                  </a:moveTo>
                  <a:cubicBezTo>
                    <a:pt x="0" y="72240"/>
                    <a:pt x="72239" y="0"/>
                    <a:pt x="161352" y="0"/>
                  </a:cubicBezTo>
                  <a:cubicBezTo>
                    <a:pt x="250465" y="0"/>
                    <a:pt x="322704" y="72240"/>
                    <a:pt x="322704" y="161352"/>
                  </a:cubicBezTo>
                  <a:cubicBezTo>
                    <a:pt x="322704" y="250465"/>
                    <a:pt x="250465" y="322705"/>
                    <a:pt x="161352" y="322705"/>
                  </a:cubicBezTo>
                  <a:cubicBezTo>
                    <a:pt x="72315" y="322519"/>
                    <a:pt x="185" y="250388"/>
                    <a:pt x="0" y="161352"/>
                  </a:cubicBezTo>
                  <a:close/>
                  <a:moveTo>
                    <a:pt x="53898" y="161352"/>
                  </a:moveTo>
                  <a:cubicBezTo>
                    <a:pt x="53898" y="220699"/>
                    <a:pt x="102008" y="268809"/>
                    <a:pt x="161354" y="268809"/>
                  </a:cubicBezTo>
                  <a:cubicBezTo>
                    <a:pt x="220700" y="268809"/>
                    <a:pt x="268810" y="220699"/>
                    <a:pt x="268810" y="161352"/>
                  </a:cubicBezTo>
                  <a:cubicBezTo>
                    <a:pt x="268810" y="102006"/>
                    <a:pt x="220700" y="53896"/>
                    <a:pt x="161354" y="53896"/>
                  </a:cubicBezTo>
                  <a:cubicBezTo>
                    <a:pt x="102008" y="53896"/>
                    <a:pt x="53898" y="102006"/>
                    <a:pt x="53898" y="161352"/>
                  </a:cubicBezTo>
                  <a:close/>
                </a:path>
              </a:pathLst>
            </a:custGeom>
            <a:solidFill>
              <a:srgbClr val="DBD2C4"/>
            </a:solidFill>
            <a:ln w="3368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4D2813FB-C2A6-4C87-B5AF-C3274F11849F}"/>
                </a:ext>
              </a:extLst>
            </p:cNvPr>
            <p:cNvSpPr/>
            <p:nvPr/>
          </p:nvSpPr>
          <p:spPr>
            <a:xfrm>
              <a:off x="21211435" y="5807691"/>
              <a:ext cx="47834" cy="188975"/>
            </a:xfrm>
            <a:custGeom>
              <a:avLst/>
              <a:gdLst>
                <a:gd name="connsiteX0" fmla="*/ 23917 w 47834"/>
                <a:gd name="connsiteY0" fmla="*/ 188975 h 188975"/>
                <a:gd name="connsiteX1" fmla="*/ 47835 w 47834"/>
                <a:gd name="connsiteY1" fmla="*/ 165058 h 188975"/>
                <a:gd name="connsiteX2" fmla="*/ 47835 w 47834"/>
                <a:gd name="connsiteY2" fmla="*/ 23917 h 188975"/>
                <a:gd name="connsiteX3" fmla="*/ 23917 w 47834"/>
                <a:gd name="connsiteY3" fmla="*/ 0 h 188975"/>
                <a:gd name="connsiteX4" fmla="*/ 0 w 47834"/>
                <a:gd name="connsiteY4" fmla="*/ 23917 h 188975"/>
                <a:gd name="connsiteX5" fmla="*/ 0 w 47834"/>
                <a:gd name="connsiteY5" fmla="*/ 165058 h 188975"/>
                <a:gd name="connsiteX6" fmla="*/ 23917 w 47834"/>
                <a:gd name="connsiteY6" fmla="*/ 188975 h 18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34" h="188975">
                  <a:moveTo>
                    <a:pt x="23917" y="188975"/>
                  </a:moveTo>
                  <a:cubicBezTo>
                    <a:pt x="37127" y="188975"/>
                    <a:pt x="47835" y="178267"/>
                    <a:pt x="47835" y="165058"/>
                  </a:cubicBezTo>
                  <a:lnTo>
                    <a:pt x="47835" y="23917"/>
                  </a:lnTo>
                  <a:cubicBezTo>
                    <a:pt x="47835" y="10708"/>
                    <a:pt x="37127" y="0"/>
                    <a:pt x="23917" y="0"/>
                  </a:cubicBezTo>
                  <a:cubicBezTo>
                    <a:pt x="10708" y="0"/>
                    <a:pt x="0" y="10708"/>
                    <a:pt x="0" y="23917"/>
                  </a:cubicBezTo>
                  <a:lnTo>
                    <a:pt x="0" y="165058"/>
                  </a:lnTo>
                  <a:cubicBezTo>
                    <a:pt x="0" y="178267"/>
                    <a:pt x="10708" y="188975"/>
                    <a:pt x="23917" y="188975"/>
                  </a:cubicBezTo>
                  <a:close/>
                </a:path>
              </a:pathLst>
            </a:custGeom>
            <a:solidFill>
              <a:srgbClr val="DBD2C4"/>
            </a:solidFill>
            <a:ln w="3368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C9F29159-7133-4BDA-8D80-A9C0696E3E23}"/>
                </a:ext>
              </a:extLst>
            </p:cNvPr>
            <p:cNvSpPr/>
            <p:nvPr/>
          </p:nvSpPr>
          <p:spPr>
            <a:xfrm>
              <a:off x="21211435" y="6068078"/>
              <a:ext cx="47834" cy="188975"/>
            </a:xfrm>
            <a:custGeom>
              <a:avLst/>
              <a:gdLst>
                <a:gd name="connsiteX0" fmla="*/ 23917 w 47834"/>
                <a:gd name="connsiteY0" fmla="*/ 188975 h 188975"/>
                <a:gd name="connsiteX1" fmla="*/ 47835 w 47834"/>
                <a:gd name="connsiteY1" fmla="*/ 165058 h 188975"/>
                <a:gd name="connsiteX2" fmla="*/ 47835 w 47834"/>
                <a:gd name="connsiteY2" fmla="*/ 23917 h 188975"/>
                <a:gd name="connsiteX3" fmla="*/ 23917 w 47834"/>
                <a:gd name="connsiteY3" fmla="*/ 0 h 188975"/>
                <a:gd name="connsiteX4" fmla="*/ 0 w 47834"/>
                <a:gd name="connsiteY4" fmla="*/ 23917 h 188975"/>
                <a:gd name="connsiteX5" fmla="*/ 0 w 47834"/>
                <a:gd name="connsiteY5" fmla="*/ 165058 h 188975"/>
                <a:gd name="connsiteX6" fmla="*/ 23917 w 47834"/>
                <a:gd name="connsiteY6" fmla="*/ 188975 h 18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34" h="188975">
                  <a:moveTo>
                    <a:pt x="23917" y="188975"/>
                  </a:moveTo>
                  <a:cubicBezTo>
                    <a:pt x="37127" y="188975"/>
                    <a:pt x="47835" y="178268"/>
                    <a:pt x="47835" y="165058"/>
                  </a:cubicBezTo>
                  <a:lnTo>
                    <a:pt x="47835" y="23917"/>
                  </a:lnTo>
                  <a:cubicBezTo>
                    <a:pt x="47835" y="10708"/>
                    <a:pt x="37127" y="0"/>
                    <a:pt x="23917" y="0"/>
                  </a:cubicBezTo>
                  <a:cubicBezTo>
                    <a:pt x="10708" y="0"/>
                    <a:pt x="0" y="10708"/>
                    <a:pt x="0" y="23917"/>
                  </a:cubicBezTo>
                  <a:lnTo>
                    <a:pt x="0" y="165058"/>
                  </a:lnTo>
                  <a:cubicBezTo>
                    <a:pt x="0" y="178267"/>
                    <a:pt x="10708" y="188975"/>
                    <a:pt x="23917" y="188975"/>
                  </a:cubicBezTo>
                  <a:close/>
                </a:path>
              </a:pathLst>
            </a:custGeom>
            <a:solidFill>
              <a:srgbClr val="DBD2C4"/>
            </a:solidFill>
            <a:ln w="33680"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1B4E448-27D3-48DE-B763-5665243F1AE6}"/>
                </a:ext>
              </a:extLst>
            </p:cNvPr>
            <p:cNvSpPr/>
            <p:nvPr/>
          </p:nvSpPr>
          <p:spPr>
            <a:xfrm>
              <a:off x="21271059" y="6008455"/>
              <a:ext cx="188976" cy="47834"/>
            </a:xfrm>
            <a:custGeom>
              <a:avLst/>
              <a:gdLst>
                <a:gd name="connsiteX0" fmla="*/ 23917 w 188976"/>
                <a:gd name="connsiteY0" fmla="*/ 47834 h 47834"/>
                <a:gd name="connsiteX1" fmla="*/ 165059 w 188976"/>
                <a:gd name="connsiteY1" fmla="*/ 47834 h 47834"/>
                <a:gd name="connsiteX2" fmla="*/ 188976 w 188976"/>
                <a:gd name="connsiteY2" fmla="*/ 23917 h 47834"/>
                <a:gd name="connsiteX3" fmla="*/ 165059 w 188976"/>
                <a:gd name="connsiteY3" fmla="*/ 0 h 47834"/>
                <a:gd name="connsiteX4" fmla="*/ 23917 w 188976"/>
                <a:gd name="connsiteY4" fmla="*/ 1 h 47834"/>
                <a:gd name="connsiteX5" fmla="*/ 0 w 188976"/>
                <a:gd name="connsiteY5" fmla="*/ 23917 h 47834"/>
                <a:gd name="connsiteX6" fmla="*/ 23917 w 188976"/>
                <a:gd name="connsiteY6" fmla="*/ 47834 h 4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976" h="47834">
                  <a:moveTo>
                    <a:pt x="23917" y="47834"/>
                  </a:moveTo>
                  <a:lnTo>
                    <a:pt x="165059" y="47834"/>
                  </a:lnTo>
                  <a:cubicBezTo>
                    <a:pt x="178269" y="47834"/>
                    <a:pt x="188976" y="37126"/>
                    <a:pt x="188976" y="23917"/>
                  </a:cubicBezTo>
                  <a:cubicBezTo>
                    <a:pt x="188976" y="10708"/>
                    <a:pt x="178269" y="0"/>
                    <a:pt x="165059" y="0"/>
                  </a:cubicBezTo>
                  <a:lnTo>
                    <a:pt x="23917" y="1"/>
                  </a:lnTo>
                  <a:cubicBezTo>
                    <a:pt x="10708" y="1"/>
                    <a:pt x="0" y="10708"/>
                    <a:pt x="0" y="23917"/>
                  </a:cubicBezTo>
                  <a:cubicBezTo>
                    <a:pt x="0" y="37126"/>
                    <a:pt x="10708" y="47834"/>
                    <a:pt x="23917" y="47834"/>
                  </a:cubicBezTo>
                  <a:close/>
                </a:path>
              </a:pathLst>
            </a:custGeom>
            <a:solidFill>
              <a:srgbClr val="DBD2C4"/>
            </a:solidFill>
            <a:ln w="3368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B9AC28FE-13B1-41B8-8452-2F16E28C5D02}"/>
                </a:ext>
              </a:extLst>
            </p:cNvPr>
            <p:cNvSpPr/>
            <p:nvPr/>
          </p:nvSpPr>
          <p:spPr>
            <a:xfrm>
              <a:off x="21010670" y="6008455"/>
              <a:ext cx="188976" cy="47834"/>
            </a:xfrm>
            <a:custGeom>
              <a:avLst/>
              <a:gdLst>
                <a:gd name="connsiteX0" fmla="*/ 23917 w 188976"/>
                <a:gd name="connsiteY0" fmla="*/ 47834 h 47834"/>
                <a:gd name="connsiteX1" fmla="*/ 165059 w 188976"/>
                <a:gd name="connsiteY1" fmla="*/ 47834 h 47834"/>
                <a:gd name="connsiteX2" fmla="*/ 188976 w 188976"/>
                <a:gd name="connsiteY2" fmla="*/ 23917 h 47834"/>
                <a:gd name="connsiteX3" fmla="*/ 165059 w 188976"/>
                <a:gd name="connsiteY3" fmla="*/ 0 h 47834"/>
                <a:gd name="connsiteX4" fmla="*/ 23917 w 188976"/>
                <a:gd name="connsiteY4" fmla="*/ 1 h 47834"/>
                <a:gd name="connsiteX5" fmla="*/ 0 w 188976"/>
                <a:gd name="connsiteY5" fmla="*/ 23917 h 47834"/>
                <a:gd name="connsiteX6" fmla="*/ 23917 w 188976"/>
                <a:gd name="connsiteY6" fmla="*/ 47834 h 4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976" h="47834">
                  <a:moveTo>
                    <a:pt x="23917" y="47834"/>
                  </a:moveTo>
                  <a:lnTo>
                    <a:pt x="165059" y="47834"/>
                  </a:lnTo>
                  <a:cubicBezTo>
                    <a:pt x="178269" y="47834"/>
                    <a:pt x="188976" y="37126"/>
                    <a:pt x="188976" y="23917"/>
                  </a:cubicBezTo>
                  <a:cubicBezTo>
                    <a:pt x="188976" y="10708"/>
                    <a:pt x="178269" y="0"/>
                    <a:pt x="165059" y="0"/>
                  </a:cubicBezTo>
                  <a:lnTo>
                    <a:pt x="23917" y="1"/>
                  </a:lnTo>
                  <a:cubicBezTo>
                    <a:pt x="10708" y="1"/>
                    <a:pt x="0" y="10708"/>
                    <a:pt x="0" y="23917"/>
                  </a:cubicBezTo>
                  <a:cubicBezTo>
                    <a:pt x="0" y="37126"/>
                    <a:pt x="10708" y="47834"/>
                    <a:pt x="23917" y="47834"/>
                  </a:cubicBezTo>
                  <a:close/>
                </a:path>
              </a:pathLst>
            </a:custGeom>
            <a:solidFill>
              <a:srgbClr val="DBD2C4"/>
            </a:solidFill>
            <a:ln w="33680"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85499BCD-6D63-49CA-A311-F8AD4355B86B}"/>
                </a:ext>
              </a:extLst>
            </p:cNvPr>
            <p:cNvSpPr/>
            <p:nvPr/>
          </p:nvSpPr>
          <p:spPr>
            <a:xfrm>
              <a:off x="15102838" y="2546279"/>
              <a:ext cx="324863" cy="502921"/>
            </a:xfrm>
            <a:custGeom>
              <a:avLst/>
              <a:gdLst>
                <a:gd name="connsiteX0" fmla="*/ 309334 w 324863"/>
                <a:gd name="connsiteY0" fmla="*/ 502922 h 502921"/>
                <a:gd name="connsiteX1" fmla="*/ 16609 w 324863"/>
                <a:gd name="connsiteY1" fmla="*/ 502922 h 502921"/>
                <a:gd name="connsiteX2" fmla="*/ 2 w 324863"/>
                <a:gd name="connsiteY2" fmla="*/ 485847 h 502921"/>
                <a:gd name="connsiteX3" fmla="*/ 5156 w 324863"/>
                <a:gd name="connsiteY3" fmla="*/ 473953 h 502921"/>
                <a:gd name="connsiteX4" fmla="*/ 260154 w 324863"/>
                <a:gd name="connsiteY4" fmla="*/ 67371 h 502921"/>
                <a:gd name="connsiteX5" fmla="*/ 204236 w 324863"/>
                <a:gd name="connsiteY5" fmla="*/ 33685 h 502921"/>
                <a:gd name="connsiteX6" fmla="*/ 81959 w 324863"/>
                <a:gd name="connsiteY6" fmla="*/ 123625 h 502921"/>
                <a:gd name="connsiteX7" fmla="*/ 59079 w 324863"/>
                <a:gd name="connsiteY7" fmla="*/ 128252 h 502921"/>
                <a:gd name="connsiteX8" fmla="*/ 58717 w 324863"/>
                <a:gd name="connsiteY8" fmla="*/ 128004 h 502921"/>
                <a:gd name="connsiteX9" fmla="*/ 54206 w 324863"/>
                <a:gd name="connsiteY9" fmla="*/ 104616 h 502921"/>
                <a:gd name="connsiteX10" fmla="*/ 54337 w 324863"/>
                <a:gd name="connsiteY10" fmla="*/ 104424 h 502921"/>
                <a:gd name="connsiteX11" fmla="*/ 203562 w 324863"/>
                <a:gd name="connsiteY11" fmla="*/ 0 h 502921"/>
                <a:gd name="connsiteX12" fmla="*/ 287102 w 324863"/>
                <a:gd name="connsiteY12" fmla="*/ 45812 h 502921"/>
                <a:gd name="connsiteX13" fmla="*/ 58716 w 324863"/>
                <a:gd name="connsiteY13" fmla="*/ 468226 h 502921"/>
                <a:gd name="connsiteX14" fmla="*/ 307987 w 324863"/>
                <a:gd name="connsiteY14" fmla="*/ 468226 h 502921"/>
                <a:gd name="connsiteX15" fmla="*/ 324829 w 324863"/>
                <a:gd name="connsiteY15" fmla="*/ 485068 h 502921"/>
                <a:gd name="connsiteX16" fmla="*/ 309334 w 324863"/>
                <a:gd name="connsiteY16" fmla="*/ 502922 h 50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4863" h="502921">
                  <a:moveTo>
                    <a:pt x="309334" y="502922"/>
                  </a:moveTo>
                  <a:lnTo>
                    <a:pt x="16609" y="502922"/>
                  </a:lnTo>
                  <a:cubicBezTo>
                    <a:pt x="7308" y="502793"/>
                    <a:pt x="-128" y="495148"/>
                    <a:pt x="2" y="485847"/>
                  </a:cubicBezTo>
                  <a:cubicBezTo>
                    <a:pt x="64" y="481353"/>
                    <a:pt x="1920" y="477071"/>
                    <a:pt x="5156" y="473953"/>
                  </a:cubicBezTo>
                  <a:cubicBezTo>
                    <a:pt x="132824" y="355380"/>
                    <a:pt x="314724" y="140131"/>
                    <a:pt x="260154" y="67371"/>
                  </a:cubicBezTo>
                  <a:cubicBezTo>
                    <a:pt x="248562" y="47259"/>
                    <a:pt x="227434" y="34531"/>
                    <a:pt x="204236" y="33685"/>
                  </a:cubicBezTo>
                  <a:cubicBezTo>
                    <a:pt x="154382" y="33685"/>
                    <a:pt x="99138" y="99035"/>
                    <a:pt x="81959" y="123625"/>
                  </a:cubicBezTo>
                  <a:cubicBezTo>
                    <a:pt x="76918" y="131221"/>
                    <a:pt x="66674" y="133293"/>
                    <a:pt x="59079" y="128252"/>
                  </a:cubicBezTo>
                  <a:cubicBezTo>
                    <a:pt x="58957" y="128171"/>
                    <a:pt x="58836" y="128089"/>
                    <a:pt x="58717" y="128004"/>
                  </a:cubicBezTo>
                  <a:cubicBezTo>
                    <a:pt x="51013" y="122791"/>
                    <a:pt x="48993" y="112320"/>
                    <a:pt x="54206" y="104616"/>
                  </a:cubicBezTo>
                  <a:cubicBezTo>
                    <a:pt x="54249" y="104552"/>
                    <a:pt x="54293" y="104488"/>
                    <a:pt x="54337" y="104424"/>
                  </a:cubicBezTo>
                  <a:cubicBezTo>
                    <a:pt x="57368" y="100382"/>
                    <a:pt x="126423" y="3368"/>
                    <a:pt x="203562" y="0"/>
                  </a:cubicBezTo>
                  <a:cubicBezTo>
                    <a:pt x="237312" y="362"/>
                    <a:pt x="268653" y="17549"/>
                    <a:pt x="287102" y="45812"/>
                  </a:cubicBezTo>
                  <a:cubicBezTo>
                    <a:pt x="364915" y="149563"/>
                    <a:pt x="145623" y="382665"/>
                    <a:pt x="58716" y="468226"/>
                  </a:cubicBezTo>
                  <a:lnTo>
                    <a:pt x="307987" y="468226"/>
                  </a:lnTo>
                  <a:cubicBezTo>
                    <a:pt x="317213" y="468405"/>
                    <a:pt x="324650" y="475842"/>
                    <a:pt x="324829" y="485068"/>
                  </a:cubicBezTo>
                  <a:cubicBezTo>
                    <a:pt x="325409" y="494253"/>
                    <a:pt x="318509" y="502203"/>
                    <a:pt x="309334" y="502922"/>
                  </a:cubicBezTo>
                  <a:close/>
                </a:path>
              </a:pathLst>
            </a:custGeom>
            <a:solidFill>
              <a:srgbClr val="DBD2C4"/>
            </a:solidFill>
            <a:ln w="3368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9D04366A-DA23-4787-93C6-65A8F081C383}"/>
                </a:ext>
              </a:extLst>
            </p:cNvPr>
            <p:cNvSpPr/>
            <p:nvPr/>
          </p:nvSpPr>
          <p:spPr>
            <a:xfrm>
              <a:off x="15788670" y="2546279"/>
              <a:ext cx="324524" cy="502921"/>
            </a:xfrm>
            <a:custGeom>
              <a:avLst/>
              <a:gdLst>
                <a:gd name="connsiteX0" fmla="*/ 307651 w 324524"/>
                <a:gd name="connsiteY0" fmla="*/ 502922 h 502921"/>
                <a:gd name="connsiteX1" fmla="*/ 16609 w 324524"/>
                <a:gd name="connsiteY1" fmla="*/ 502922 h 502921"/>
                <a:gd name="connsiteX2" fmla="*/ 2 w 324524"/>
                <a:gd name="connsiteY2" fmla="*/ 485847 h 502921"/>
                <a:gd name="connsiteX3" fmla="*/ 5156 w 324524"/>
                <a:gd name="connsiteY3" fmla="*/ 473953 h 502921"/>
                <a:gd name="connsiteX4" fmla="*/ 260154 w 324524"/>
                <a:gd name="connsiteY4" fmla="*/ 67371 h 502921"/>
                <a:gd name="connsiteX5" fmla="*/ 205247 w 324524"/>
                <a:gd name="connsiteY5" fmla="*/ 33685 h 502921"/>
                <a:gd name="connsiteX6" fmla="*/ 205247 w 324524"/>
                <a:gd name="connsiteY6" fmla="*/ 33685 h 502921"/>
                <a:gd name="connsiteX7" fmla="*/ 82969 w 324524"/>
                <a:gd name="connsiteY7" fmla="*/ 123625 h 502921"/>
                <a:gd name="connsiteX8" fmla="*/ 59581 w 324524"/>
                <a:gd name="connsiteY8" fmla="*/ 128136 h 502921"/>
                <a:gd name="connsiteX9" fmla="*/ 59390 w 324524"/>
                <a:gd name="connsiteY9" fmla="*/ 128004 h 502921"/>
                <a:gd name="connsiteX10" fmla="*/ 55348 w 324524"/>
                <a:gd name="connsiteY10" fmla="*/ 104424 h 502921"/>
                <a:gd name="connsiteX11" fmla="*/ 204574 w 324524"/>
                <a:gd name="connsiteY11" fmla="*/ 0 h 502921"/>
                <a:gd name="connsiteX12" fmla="*/ 288114 w 324524"/>
                <a:gd name="connsiteY12" fmla="*/ 45812 h 502921"/>
                <a:gd name="connsiteX13" fmla="*/ 59727 w 324524"/>
                <a:gd name="connsiteY13" fmla="*/ 468226 h 502921"/>
                <a:gd name="connsiteX14" fmla="*/ 307651 w 324524"/>
                <a:gd name="connsiteY14" fmla="*/ 468226 h 502921"/>
                <a:gd name="connsiteX15" fmla="*/ 324493 w 324524"/>
                <a:gd name="connsiteY15" fmla="*/ 485068 h 502921"/>
                <a:gd name="connsiteX16" fmla="*/ 308692 w 324524"/>
                <a:gd name="connsiteY16" fmla="*/ 502891 h 502921"/>
                <a:gd name="connsiteX17" fmla="*/ 307651 w 324524"/>
                <a:gd name="connsiteY17" fmla="*/ 502922 h 50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524" h="502921">
                  <a:moveTo>
                    <a:pt x="307651" y="502922"/>
                  </a:moveTo>
                  <a:lnTo>
                    <a:pt x="16609" y="502922"/>
                  </a:lnTo>
                  <a:cubicBezTo>
                    <a:pt x="7308" y="502793"/>
                    <a:pt x="-128" y="495148"/>
                    <a:pt x="2" y="485847"/>
                  </a:cubicBezTo>
                  <a:cubicBezTo>
                    <a:pt x="64" y="481353"/>
                    <a:pt x="1920" y="477071"/>
                    <a:pt x="5156" y="473953"/>
                  </a:cubicBezTo>
                  <a:cubicBezTo>
                    <a:pt x="132824" y="355380"/>
                    <a:pt x="314724" y="140131"/>
                    <a:pt x="260154" y="67371"/>
                  </a:cubicBezTo>
                  <a:cubicBezTo>
                    <a:pt x="248754" y="47553"/>
                    <a:pt x="228080" y="34870"/>
                    <a:pt x="205247" y="33685"/>
                  </a:cubicBezTo>
                  <a:lnTo>
                    <a:pt x="205247" y="33685"/>
                  </a:lnTo>
                  <a:cubicBezTo>
                    <a:pt x="155393" y="33685"/>
                    <a:pt x="100149" y="99035"/>
                    <a:pt x="82969" y="123625"/>
                  </a:cubicBezTo>
                  <a:cubicBezTo>
                    <a:pt x="77756" y="131329"/>
                    <a:pt x="67285" y="133349"/>
                    <a:pt x="59581" y="128136"/>
                  </a:cubicBezTo>
                  <a:cubicBezTo>
                    <a:pt x="59517" y="128092"/>
                    <a:pt x="59453" y="128048"/>
                    <a:pt x="59390" y="128004"/>
                  </a:cubicBezTo>
                  <a:cubicBezTo>
                    <a:pt x="51892" y="122528"/>
                    <a:pt x="50102" y="112085"/>
                    <a:pt x="55348" y="104424"/>
                  </a:cubicBezTo>
                  <a:cubicBezTo>
                    <a:pt x="58042" y="100382"/>
                    <a:pt x="127434" y="3368"/>
                    <a:pt x="204574" y="0"/>
                  </a:cubicBezTo>
                  <a:cubicBezTo>
                    <a:pt x="238324" y="362"/>
                    <a:pt x="269664" y="17549"/>
                    <a:pt x="288114" y="45812"/>
                  </a:cubicBezTo>
                  <a:cubicBezTo>
                    <a:pt x="365927" y="149563"/>
                    <a:pt x="146635" y="382665"/>
                    <a:pt x="59727" y="468226"/>
                  </a:cubicBezTo>
                  <a:lnTo>
                    <a:pt x="307651" y="468226"/>
                  </a:lnTo>
                  <a:cubicBezTo>
                    <a:pt x="316953" y="468226"/>
                    <a:pt x="324493" y="475767"/>
                    <a:pt x="324493" y="485068"/>
                  </a:cubicBezTo>
                  <a:cubicBezTo>
                    <a:pt x="325051" y="494354"/>
                    <a:pt x="317977" y="502333"/>
                    <a:pt x="308692" y="502891"/>
                  </a:cubicBezTo>
                  <a:cubicBezTo>
                    <a:pt x="308345" y="502912"/>
                    <a:pt x="307998" y="502922"/>
                    <a:pt x="307651" y="502922"/>
                  </a:cubicBezTo>
                  <a:close/>
                </a:path>
              </a:pathLst>
            </a:custGeom>
            <a:solidFill>
              <a:srgbClr val="DBD2C4"/>
            </a:solidFill>
            <a:ln w="33680"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F28B670A-CCF9-41A8-9DB9-9DA85DFCEAF3}"/>
                </a:ext>
              </a:extLst>
            </p:cNvPr>
            <p:cNvSpPr/>
            <p:nvPr/>
          </p:nvSpPr>
          <p:spPr>
            <a:xfrm>
              <a:off x="15556256" y="2687494"/>
              <a:ext cx="109571" cy="294581"/>
            </a:xfrm>
            <a:custGeom>
              <a:avLst/>
              <a:gdLst>
                <a:gd name="connsiteX0" fmla="*/ 16933 w 109571"/>
                <a:gd name="connsiteY0" fmla="*/ 294336 h 294581"/>
                <a:gd name="connsiteX1" fmla="*/ 12216 w 109571"/>
                <a:gd name="connsiteY1" fmla="*/ 294336 h 294581"/>
                <a:gd name="connsiteX2" fmla="*/ 572 w 109571"/>
                <a:gd name="connsiteY2" fmla="*/ 274105 h 294581"/>
                <a:gd name="connsiteX3" fmla="*/ 762 w 109571"/>
                <a:gd name="connsiteY3" fmla="*/ 273451 h 294581"/>
                <a:gd name="connsiteX4" fmla="*/ 76555 w 109571"/>
                <a:gd name="connsiteY4" fmla="*/ 12054 h 294581"/>
                <a:gd name="connsiteX5" fmla="*/ 97440 w 109571"/>
                <a:gd name="connsiteY5" fmla="*/ 601 h 294581"/>
                <a:gd name="connsiteX6" fmla="*/ 108893 w 109571"/>
                <a:gd name="connsiteY6" fmla="*/ 21486 h 294581"/>
                <a:gd name="connsiteX7" fmla="*/ 34786 w 109571"/>
                <a:gd name="connsiteY7" fmla="*/ 282210 h 294581"/>
                <a:gd name="connsiteX8" fmla="*/ 16933 w 109571"/>
                <a:gd name="connsiteY8" fmla="*/ 294337 h 29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571" h="294581">
                  <a:moveTo>
                    <a:pt x="16933" y="294336"/>
                  </a:moveTo>
                  <a:cubicBezTo>
                    <a:pt x="15377" y="294663"/>
                    <a:pt x="13771" y="294663"/>
                    <a:pt x="12216" y="294336"/>
                  </a:cubicBezTo>
                  <a:cubicBezTo>
                    <a:pt x="3414" y="291965"/>
                    <a:pt x="-1799" y="282907"/>
                    <a:pt x="572" y="274105"/>
                  </a:cubicBezTo>
                  <a:cubicBezTo>
                    <a:pt x="631" y="273886"/>
                    <a:pt x="694" y="273668"/>
                    <a:pt x="762" y="273451"/>
                  </a:cubicBezTo>
                  <a:lnTo>
                    <a:pt x="76555" y="12054"/>
                  </a:lnTo>
                  <a:cubicBezTo>
                    <a:pt x="79310" y="3246"/>
                    <a:pt x="88532" y="-1811"/>
                    <a:pt x="97440" y="601"/>
                  </a:cubicBezTo>
                  <a:cubicBezTo>
                    <a:pt x="106370" y="3205"/>
                    <a:pt x="111498" y="12556"/>
                    <a:pt x="108893" y="21486"/>
                  </a:cubicBezTo>
                  <a:lnTo>
                    <a:pt x="34786" y="282210"/>
                  </a:lnTo>
                  <a:cubicBezTo>
                    <a:pt x="32668" y="290122"/>
                    <a:pt x="25068" y="295284"/>
                    <a:pt x="16933" y="294337"/>
                  </a:cubicBezTo>
                  <a:close/>
                </a:path>
              </a:pathLst>
            </a:custGeom>
            <a:solidFill>
              <a:srgbClr val="DBD2C4"/>
            </a:solidFill>
            <a:ln w="3368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D11CB8B4-F170-40F3-985A-1CD8551EF83B}"/>
                </a:ext>
              </a:extLst>
            </p:cNvPr>
            <p:cNvSpPr/>
            <p:nvPr/>
          </p:nvSpPr>
          <p:spPr>
            <a:xfrm>
              <a:off x="15485943" y="2817446"/>
              <a:ext cx="250281" cy="33685"/>
            </a:xfrm>
            <a:custGeom>
              <a:avLst/>
              <a:gdLst>
                <a:gd name="connsiteX0" fmla="*/ 233439 w 250281"/>
                <a:gd name="connsiteY0" fmla="*/ 33685 h 33685"/>
                <a:gd name="connsiteX1" fmla="*/ 16843 w 250281"/>
                <a:gd name="connsiteY1" fmla="*/ 33685 h 33685"/>
                <a:gd name="connsiteX2" fmla="*/ 0 w 250281"/>
                <a:gd name="connsiteY2" fmla="*/ 16843 h 33685"/>
                <a:gd name="connsiteX3" fmla="*/ 16843 w 250281"/>
                <a:gd name="connsiteY3" fmla="*/ 0 h 33685"/>
                <a:gd name="connsiteX4" fmla="*/ 233439 w 250281"/>
                <a:gd name="connsiteY4" fmla="*/ 0 h 33685"/>
                <a:gd name="connsiteX5" fmla="*/ 250282 w 250281"/>
                <a:gd name="connsiteY5" fmla="*/ 16843 h 33685"/>
                <a:gd name="connsiteX6" fmla="*/ 233439 w 250281"/>
                <a:gd name="connsiteY6" fmla="*/ 33685 h 3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281" h="33685">
                  <a:moveTo>
                    <a:pt x="233439" y="33685"/>
                  </a:moveTo>
                  <a:lnTo>
                    <a:pt x="16843" y="33685"/>
                  </a:lnTo>
                  <a:cubicBezTo>
                    <a:pt x="7540" y="33685"/>
                    <a:pt x="0" y="26144"/>
                    <a:pt x="0" y="16843"/>
                  </a:cubicBezTo>
                  <a:cubicBezTo>
                    <a:pt x="179" y="7616"/>
                    <a:pt x="7616" y="179"/>
                    <a:pt x="16843" y="0"/>
                  </a:cubicBezTo>
                  <a:lnTo>
                    <a:pt x="233439" y="0"/>
                  </a:lnTo>
                  <a:cubicBezTo>
                    <a:pt x="242665" y="179"/>
                    <a:pt x="250103" y="7616"/>
                    <a:pt x="250282" y="16843"/>
                  </a:cubicBezTo>
                  <a:cubicBezTo>
                    <a:pt x="250282" y="26144"/>
                    <a:pt x="242741" y="33685"/>
                    <a:pt x="233439" y="33685"/>
                  </a:cubicBezTo>
                  <a:close/>
                </a:path>
              </a:pathLst>
            </a:custGeom>
            <a:solidFill>
              <a:srgbClr val="DBD2C4"/>
            </a:solidFill>
            <a:ln w="33680"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9787704C-BDAF-4817-843E-A99281DC4835}"/>
                </a:ext>
              </a:extLst>
            </p:cNvPr>
            <p:cNvSpPr/>
            <p:nvPr/>
          </p:nvSpPr>
          <p:spPr>
            <a:xfrm>
              <a:off x="16214220" y="2737275"/>
              <a:ext cx="292388" cy="33688"/>
            </a:xfrm>
            <a:custGeom>
              <a:avLst/>
              <a:gdLst>
                <a:gd name="connsiteX0" fmla="*/ 275209 w 292388"/>
                <a:gd name="connsiteY0" fmla="*/ 33685 h 33688"/>
                <a:gd name="connsiteX1" fmla="*/ 16843 w 292388"/>
                <a:gd name="connsiteY1" fmla="*/ 33685 h 33688"/>
                <a:gd name="connsiteX2" fmla="*/ 0 w 292388"/>
                <a:gd name="connsiteY2" fmla="*/ 16843 h 33688"/>
                <a:gd name="connsiteX3" fmla="*/ 16843 w 292388"/>
                <a:gd name="connsiteY3" fmla="*/ 0 h 33688"/>
                <a:gd name="connsiteX4" fmla="*/ 275546 w 292388"/>
                <a:gd name="connsiteY4" fmla="*/ 0 h 33688"/>
                <a:gd name="connsiteX5" fmla="*/ 292388 w 292388"/>
                <a:gd name="connsiteY5" fmla="*/ 16843 h 33688"/>
                <a:gd name="connsiteX6" fmla="*/ 275549 w 292388"/>
                <a:gd name="connsiteY6" fmla="*/ 33689 h 33688"/>
                <a:gd name="connsiteX7" fmla="*/ 275208 w 292388"/>
                <a:gd name="connsiteY7" fmla="*/ 33685 h 3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388" h="33688">
                  <a:moveTo>
                    <a:pt x="275209" y="33685"/>
                  </a:moveTo>
                  <a:lnTo>
                    <a:pt x="16843" y="33685"/>
                  </a:lnTo>
                  <a:cubicBezTo>
                    <a:pt x="7540" y="33685"/>
                    <a:pt x="0" y="26144"/>
                    <a:pt x="0" y="16843"/>
                  </a:cubicBezTo>
                  <a:cubicBezTo>
                    <a:pt x="179" y="7616"/>
                    <a:pt x="7616" y="179"/>
                    <a:pt x="16843" y="0"/>
                  </a:cubicBezTo>
                  <a:lnTo>
                    <a:pt x="275546" y="0"/>
                  </a:lnTo>
                  <a:cubicBezTo>
                    <a:pt x="284772" y="179"/>
                    <a:pt x="292209" y="7616"/>
                    <a:pt x="292388" y="16843"/>
                  </a:cubicBezTo>
                  <a:cubicBezTo>
                    <a:pt x="292390" y="26144"/>
                    <a:pt x="284851" y="33687"/>
                    <a:pt x="275549" y="33689"/>
                  </a:cubicBezTo>
                  <a:cubicBezTo>
                    <a:pt x="275436" y="33689"/>
                    <a:pt x="275322" y="33688"/>
                    <a:pt x="275208" y="33685"/>
                  </a:cubicBezTo>
                  <a:close/>
                </a:path>
              </a:pathLst>
            </a:custGeom>
            <a:solidFill>
              <a:srgbClr val="DBD2C4"/>
            </a:solidFill>
            <a:ln w="3368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D794B22B-98D0-4ECA-AE63-B10C0EB69B4D}"/>
                </a:ext>
              </a:extLst>
            </p:cNvPr>
            <p:cNvSpPr/>
            <p:nvPr/>
          </p:nvSpPr>
          <p:spPr>
            <a:xfrm>
              <a:off x="16191663" y="2861237"/>
              <a:ext cx="286299" cy="33685"/>
            </a:xfrm>
            <a:custGeom>
              <a:avLst/>
              <a:gdLst>
                <a:gd name="connsiteX0" fmla="*/ 272502 w 286299"/>
                <a:gd name="connsiteY0" fmla="*/ 33685 h 33685"/>
                <a:gd name="connsiteX1" fmla="*/ 13798 w 286299"/>
                <a:gd name="connsiteY1" fmla="*/ 33685 h 33685"/>
                <a:gd name="connsiteX2" fmla="*/ 340 w 286299"/>
                <a:gd name="connsiteY2" fmla="*/ 13457 h 33685"/>
                <a:gd name="connsiteX3" fmla="*/ 13798 w 286299"/>
                <a:gd name="connsiteY3" fmla="*/ 0 h 33685"/>
                <a:gd name="connsiteX4" fmla="*/ 272502 w 286299"/>
                <a:gd name="connsiteY4" fmla="*/ 0 h 33685"/>
                <a:gd name="connsiteX5" fmla="*/ 285959 w 286299"/>
                <a:gd name="connsiteY5" fmla="*/ 20228 h 33685"/>
                <a:gd name="connsiteX6" fmla="*/ 272502 w 286299"/>
                <a:gd name="connsiteY6" fmla="*/ 33685 h 3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299" h="33685">
                  <a:moveTo>
                    <a:pt x="272502" y="33685"/>
                  </a:moveTo>
                  <a:lnTo>
                    <a:pt x="13798" y="33685"/>
                  </a:lnTo>
                  <a:cubicBezTo>
                    <a:pt x="4495" y="31815"/>
                    <a:pt x="-1530" y="22759"/>
                    <a:pt x="340" y="13457"/>
                  </a:cubicBezTo>
                  <a:cubicBezTo>
                    <a:pt x="1704" y="6670"/>
                    <a:pt x="7010" y="1365"/>
                    <a:pt x="13798" y="0"/>
                  </a:cubicBezTo>
                  <a:lnTo>
                    <a:pt x="272502" y="0"/>
                  </a:lnTo>
                  <a:cubicBezTo>
                    <a:pt x="281804" y="1870"/>
                    <a:pt x="287829" y="10926"/>
                    <a:pt x="285959" y="20228"/>
                  </a:cubicBezTo>
                  <a:cubicBezTo>
                    <a:pt x="284595" y="27016"/>
                    <a:pt x="279290" y="32321"/>
                    <a:pt x="272502" y="33685"/>
                  </a:cubicBezTo>
                  <a:close/>
                </a:path>
              </a:pathLst>
            </a:custGeom>
            <a:solidFill>
              <a:srgbClr val="DBD2C4"/>
            </a:solidFill>
            <a:ln w="33680"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D080BF05-9D79-497F-B65B-532DA1FB6FFB}"/>
                </a:ext>
              </a:extLst>
            </p:cNvPr>
            <p:cNvSpPr/>
            <p:nvPr/>
          </p:nvSpPr>
          <p:spPr>
            <a:xfrm>
              <a:off x="16631774" y="2589395"/>
              <a:ext cx="305668" cy="217276"/>
            </a:xfrm>
            <a:custGeom>
              <a:avLst/>
              <a:gdLst>
                <a:gd name="connsiteX0" fmla="*/ 290174 w 305668"/>
                <a:gd name="connsiteY0" fmla="*/ 217271 h 217276"/>
                <a:gd name="connsiteX1" fmla="*/ 17660 w 305668"/>
                <a:gd name="connsiteY1" fmla="*/ 217271 h 217276"/>
                <a:gd name="connsiteX2" fmla="*/ 2501 w 305668"/>
                <a:gd name="connsiteY2" fmla="*/ 208176 h 217276"/>
                <a:gd name="connsiteX3" fmla="*/ 2501 w 305668"/>
                <a:gd name="connsiteY3" fmla="*/ 190323 h 217276"/>
                <a:gd name="connsiteX4" fmla="*/ 138926 w 305668"/>
                <a:gd name="connsiteY4" fmla="*/ 6738 h 217276"/>
                <a:gd name="connsiteX5" fmla="*/ 162506 w 305668"/>
                <a:gd name="connsiteY5" fmla="*/ 3370 h 217276"/>
                <a:gd name="connsiteX6" fmla="*/ 165875 w 305668"/>
                <a:gd name="connsiteY6" fmla="*/ 26949 h 217276"/>
                <a:gd name="connsiteX7" fmla="*/ 49660 w 305668"/>
                <a:gd name="connsiteY7" fmla="*/ 183586 h 217276"/>
                <a:gd name="connsiteX8" fmla="*/ 288825 w 305668"/>
                <a:gd name="connsiteY8" fmla="*/ 183586 h 217276"/>
                <a:gd name="connsiteX9" fmla="*/ 305668 w 305668"/>
                <a:gd name="connsiteY9" fmla="*/ 200428 h 217276"/>
                <a:gd name="connsiteX10" fmla="*/ 290172 w 305668"/>
                <a:gd name="connsiteY10" fmla="*/ 217271 h 21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668" h="217276">
                  <a:moveTo>
                    <a:pt x="290174" y="217271"/>
                  </a:moveTo>
                  <a:lnTo>
                    <a:pt x="17660" y="217271"/>
                  </a:lnTo>
                  <a:cubicBezTo>
                    <a:pt x="11273" y="217429"/>
                    <a:pt x="5368" y="213886"/>
                    <a:pt x="2501" y="208176"/>
                  </a:cubicBezTo>
                  <a:cubicBezTo>
                    <a:pt x="-834" y="202692"/>
                    <a:pt x="-834" y="195807"/>
                    <a:pt x="2501" y="190323"/>
                  </a:cubicBezTo>
                  <a:lnTo>
                    <a:pt x="138926" y="6738"/>
                  </a:lnTo>
                  <a:cubicBezTo>
                    <a:pt x="144507" y="-704"/>
                    <a:pt x="155065" y="-2212"/>
                    <a:pt x="162506" y="3370"/>
                  </a:cubicBezTo>
                  <a:cubicBezTo>
                    <a:pt x="169948" y="8951"/>
                    <a:pt x="171456" y="19508"/>
                    <a:pt x="165875" y="26949"/>
                  </a:cubicBezTo>
                  <a:lnTo>
                    <a:pt x="49660" y="183586"/>
                  </a:lnTo>
                  <a:lnTo>
                    <a:pt x="288825" y="183586"/>
                  </a:lnTo>
                  <a:cubicBezTo>
                    <a:pt x="298053" y="183765"/>
                    <a:pt x="305489" y="191202"/>
                    <a:pt x="305668" y="200428"/>
                  </a:cubicBezTo>
                  <a:cubicBezTo>
                    <a:pt x="305697" y="209229"/>
                    <a:pt x="298945" y="216567"/>
                    <a:pt x="290172" y="217271"/>
                  </a:cubicBezTo>
                  <a:close/>
                </a:path>
              </a:pathLst>
            </a:custGeom>
            <a:solidFill>
              <a:srgbClr val="DBD2C4"/>
            </a:solidFill>
            <a:ln w="3368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E54E956-27F0-4ADC-B06C-BD03AF1F97B9}"/>
                </a:ext>
              </a:extLst>
            </p:cNvPr>
            <p:cNvSpPr/>
            <p:nvPr/>
          </p:nvSpPr>
          <p:spPr>
            <a:xfrm>
              <a:off x="16688642" y="2548991"/>
              <a:ext cx="306365" cy="557805"/>
            </a:xfrm>
            <a:custGeom>
              <a:avLst/>
              <a:gdLst>
                <a:gd name="connsiteX0" fmla="*/ 16709 w 306365"/>
                <a:gd name="connsiteY0" fmla="*/ 557475 h 557805"/>
                <a:gd name="connsiteX1" fmla="*/ 8961 w 306365"/>
                <a:gd name="connsiteY1" fmla="*/ 557475 h 557805"/>
                <a:gd name="connsiteX2" fmla="*/ 1887 w 306365"/>
                <a:gd name="connsiteY2" fmla="*/ 534569 h 557805"/>
                <a:gd name="connsiteX3" fmla="*/ 274401 w 306365"/>
                <a:gd name="connsiteY3" fmla="*/ 9078 h 557805"/>
                <a:gd name="connsiteX4" fmla="*/ 297114 w 306365"/>
                <a:gd name="connsiteY4" fmla="*/ 1902 h 557805"/>
                <a:gd name="connsiteX5" fmla="*/ 297307 w 306365"/>
                <a:gd name="connsiteY5" fmla="*/ 2004 h 557805"/>
                <a:gd name="connsiteX6" fmla="*/ 304585 w 306365"/>
                <a:gd name="connsiteY6" fmla="*/ 24183 h 557805"/>
                <a:gd name="connsiteX7" fmla="*/ 304381 w 306365"/>
                <a:gd name="connsiteY7" fmla="*/ 24573 h 557805"/>
                <a:gd name="connsiteX8" fmla="*/ 31867 w 306365"/>
                <a:gd name="connsiteY8" fmla="*/ 550064 h 557805"/>
                <a:gd name="connsiteX9" fmla="*/ 16709 w 306365"/>
                <a:gd name="connsiteY9" fmla="*/ 557475 h 55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365" h="557805">
                  <a:moveTo>
                    <a:pt x="16709" y="557475"/>
                  </a:moveTo>
                  <a:cubicBezTo>
                    <a:pt x="14145" y="557915"/>
                    <a:pt x="11524" y="557915"/>
                    <a:pt x="8961" y="557475"/>
                  </a:cubicBezTo>
                  <a:cubicBezTo>
                    <a:pt x="785" y="553019"/>
                    <a:pt x="-2352" y="542860"/>
                    <a:pt x="1887" y="534569"/>
                  </a:cubicBezTo>
                  <a:lnTo>
                    <a:pt x="274401" y="9078"/>
                  </a:lnTo>
                  <a:cubicBezTo>
                    <a:pt x="278692" y="824"/>
                    <a:pt x="288861" y="-2388"/>
                    <a:pt x="297114" y="1902"/>
                  </a:cubicBezTo>
                  <a:cubicBezTo>
                    <a:pt x="297177" y="1935"/>
                    <a:pt x="297243" y="1970"/>
                    <a:pt x="297307" y="2004"/>
                  </a:cubicBezTo>
                  <a:cubicBezTo>
                    <a:pt x="305440" y="6119"/>
                    <a:pt x="308699" y="16049"/>
                    <a:pt x="304585" y="24183"/>
                  </a:cubicBezTo>
                  <a:cubicBezTo>
                    <a:pt x="304519" y="24314"/>
                    <a:pt x="304451" y="24444"/>
                    <a:pt x="304381" y="24573"/>
                  </a:cubicBezTo>
                  <a:lnTo>
                    <a:pt x="31867" y="550064"/>
                  </a:lnTo>
                  <a:cubicBezTo>
                    <a:pt x="28460" y="555017"/>
                    <a:pt x="22710" y="557827"/>
                    <a:pt x="16709" y="557475"/>
                  </a:cubicBezTo>
                  <a:close/>
                </a:path>
              </a:pathLst>
            </a:custGeom>
            <a:solidFill>
              <a:srgbClr val="DBD2C4"/>
            </a:solidFill>
            <a:ln w="3368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1548CE84-D1AE-4160-AF88-36AABBCB6CB6}"/>
                </a:ext>
              </a:extLst>
            </p:cNvPr>
            <p:cNvSpPr/>
            <p:nvPr/>
          </p:nvSpPr>
          <p:spPr>
            <a:xfrm>
              <a:off x="14219712" y="10122781"/>
              <a:ext cx="4274329" cy="456435"/>
            </a:xfrm>
            <a:custGeom>
              <a:avLst/>
              <a:gdLst>
                <a:gd name="connsiteX0" fmla="*/ 4274329 w 4274329"/>
                <a:gd name="connsiteY0" fmla="*/ 228049 h 456435"/>
                <a:gd name="connsiteX1" fmla="*/ 2137333 w 4274329"/>
                <a:gd name="connsiteY1" fmla="*/ 456436 h 456435"/>
                <a:gd name="connsiteX2" fmla="*/ 0 w 4274329"/>
                <a:gd name="connsiteY2" fmla="*/ 228049 h 456435"/>
                <a:gd name="connsiteX3" fmla="*/ 2137333 w 4274329"/>
                <a:gd name="connsiteY3" fmla="*/ 0 h 456435"/>
                <a:gd name="connsiteX4" fmla="*/ 4274329 w 4274329"/>
                <a:gd name="connsiteY4" fmla="*/ 228049 h 456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4329" h="456435">
                  <a:moveTo>
                    <a:pt x="4274329" y="228049"/>
                  </a:moveTo>
                  <a:cubicBezTo>
                    <a:pt x="4274329" y="354032"/>
                    <a:pt x="3317667" y="456436"/>
                    <a:pt x="2137333" y="456436"/>
                  </a:cubicBezTo>
                  <a:cubicBezTo>
                    <a:pt x="957000" y="456436"/>
                    <a:pt x="0" y="355380"/>
                    <a:pt x="0" y="228049"/>
                  </a:cubicBezTo>
                  <a:cubicBezTo>
                    <a:pt x="0" y="100719"/>
                    <a:pt x="957000" y="0"/>
                    <a:pt x="2137333" y="0"/>
                  </a:cubicBezTo>
                  <a:cubicBezTo>
                    <a:pt x="3317667" y="0"/>
                    <a:pt x="4274329" y="103750"/>
                    <a:pt x="4274329" y="228049"/>
                  </a:cubicBezTo>
                  <a:close/>
                </a:path>
              </a:pathLst>
            </a:custGeom>
            <a:solidFill>
              <a:schemeClr val="accent5">
                <a:lumMod val="60000"/>
                <a:lumOff val="40000"/>
              </a:schemeClr>
            </a:solidFill>
            <a:ln w="3368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3E4783B-63E5-4261-AB1D-5EB541B68516}"/>
                </a:ext>
              </a:extLst>
            </p:cNvPr>
            <p:cNvSpPr/>
            <p:nvPr/>
          </p:nvSpPr>
          <p:spPr>
            <a:xfrm>
              <a:off x="15588230" y="3156269"/>
              <a:ext cx="2070465" cy="6444391"/>
            </a:xfrm>
            <a:custGeom>
              <a:avLst/>
              <a:gdLst>
                <a:gd name="connsiteX0" fmla="*/ 2066375 w 2070465"/>
                <a:gd name="connsiteY0" fmla="*/ 91001 h 6444391"/>
                <a:gd name="connsiteX1" fmla="*/ 1843378 w 2070465"/>
                <a:gd name="connsiteY1" fmla="*/ 819952 h 6444391"/>
                <a:gd name="connsiteX2" fmla="*/ 1781396 w 2070465"/>
                <a:gd name="connsiteY2" fmla="*/ 1022063 h 6444391"/>
                <a:gd name="connsiteX3" fmla="*/ 422868 w 2070465"/>
                <a:gd name="connsiteY3" fmla="*/ 5460105 h 6444391"/>
                <a:gd name="connsiteX4" fmla="*/ 360550 w 2070465"/>
                <a:gd name="connsiteY4" fmla="*/ 5662216 h 6444391"/>
                <a:gd name="connsiteX5" fmla="*/ 137553 w 2070465"/>
                <a:gd name="connsiteY5" fmla="*/ 6394535 h 6444391"/>
                <a:gd name="connsiteX6" fmla="*/ 70182 w 2070465"/>
                <a:gd name="connsiteY6" fmla="*/ 6444390 h 6444391"/>
                <a:gd name="connsiteX7" fmla="*/ 49298 w 2070465"/>
                <a:gd name="connsiteY7" fmla="*/ 6441358 h 6444391"/>
                <a:gd name="connsiteX8" fmla="*/ 3149 w 2070465"/>
                <a:gd name="connsiteY8" fmla="*/ 6353440 h 6444391"/>
                <a:gd name="connsiteX9" fmla="*/ 224798 w 2070465"/>
                <a:gd name="connsiteY9" fmla="*/ 5629542 h 6444391"/>
                <a:gd name="connsiteX10" fmla="*/ 283747 w 2070465"/>
                <a:gd name="connsiteY10" fmla="*/ 5436862 h 6444391"/>
                <a:gd name="connsiteX11" fmla="*/ 1656425 w 2070465"/>
                <a:gd name="connsiteY11" fmla="*/ 951998 h 6444391"/>
                <a:gd name="connsiteX12" fmla="*/ 1711667 w 2070465"/>
                <a:gd name="connsiteY12" fmla="*/ 771782 h 6444391"/>
                <a:gd name="connsiteX13" fmla="*/ 1932643 w 2070465"/>
                <a:gd name="connsiteY13" fmla="*/ 49905 h 6444391"/>
                <a:gd name="connsiteX14" fmla="*/ 2020561 w 2070465"/>
                <a:gd name="connsiteY14" fmla="*/ 3083 h 6444391"/>
                <a:gd name="connsiteX15" fmla="*/ 2067384 w 2070465"/>
                <a:gd name="connsiteY15" fmla="*/ 91001 h 644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70465" h="6444391">
                  <a:moveTo>
                    <a:pt x="2066375" y="91001"/>
                  </a:moveTo>
                  <a:lnTo>
                    <a:pt x="1843378" y="819952"/>
                  </a:lnTo>
                  <a:lnTo>
                    <a:pt x="1781396" y="1022063"/>
                  </a:lnTo>
                  <a:lnTo>
                    <a:pt x="422868" y="5460105"/>
                  </a:lnTo>
                  <a:lnTo>
                    <a:pt x="360550" y="5662216"/>
                  </a:lnTo>
                  <a:lnTo>
                    <a:pt x="137553" y="6394535"/>
                  </a:lnTo>
                  <a:cubicBezTo>
                    <a:pt x="128703" y="6424300"/>
                    <a:pt x="101235" y="6444627"/>
                    <a:pt x="70182" y="6444390"/>
                  </a:cubicBezTo>
                  <a:cubicBezTo>
                    <a:pt x="63114" y="6444349"/>
                    <a:pt x="56086" y="6443329"/>
                    <a:pt x="49298" y="6441358"/>
                  </a:cubicBezTo>
                  <a:cubicBezTo>
                    <a:pt x="12348" y="6429737"/>
                    <a:pt x="-8273" y="6390451"/>
                    <a:pt x="3149" y="6353440"/>
                  </a:cubicBezTo>
                  <a:lnTo>
                    <a:pt x="224798" y="5629542"/>
                  </a:lnTo>
                  <a:lnTo>
                    <a:pt x="283747" y="5436862"/>
                  </a:lnTo>
                  <a:lnTo>
                    <a:pt x="1656425" y="951998"/>
                  </a:lnTo>
                  <a:lnTo>
                    <a:pt x="1711667" y="771782"/>
                  </a:lnTo>
                  <a:lnTo>
                    <a:pt x="1932643" y="49905"/>
                  </a:lnTo>
                  <a:cubicBezTo>
                    <a:pt x="1943992" y="12697"/>
                    <a:pt x="1983354" y="-8266"/>
                    <a:pt x="2020561" y="3083"/>
                  </a:cubicBezTo>
                  <a:cubicBezTo>
                    <a:pt x="2057768" y="14431"/>
                    <a:pt x="2078731" y="53794"/>
                    <a:pt x="2067384" y="91001"/>
                  </a:cubicBezTo>
                  <a:close/>
                </a:path>
              </a:pathLst>
            </a:custGeom>
            <a:solidFill>
              <a:srgbClr val="352A24"/>
            </a:solidFill>
            <a:ln w="3368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F89AEF6F-C489-493F-8A98-2065FDE4D7D8}"/>
                </a:ext>
              </a:extLst>
            </p:cNvPr>
            <p:cNvSpPr/>
            <p:nvPr/>
          </p:nvSpPr>
          <p:spPr>
            <a:xfrm>
              <a:off x="15701485" y="3537836"/>
              <a:ext cx="3628869" cy="5874891"/>
            </a:xfrm>
            <a:custGeom>
              <a:avLst/>
              <a:gdLst>
                <a:gd name="connsiteX0" fmla="*/ 2135019 w 3628869"/>
                <a:gd name="connsiteY0" fmla="*/ 5430885 h 5874891"/>
                <a:gd name="connsiteX1" fmla="*/ 541704 w 3628869"/>
                <a:gd name="connsiteY1" fmla="*/ 5874858 h 5874891"/>
                <a:gd name="connsiteX2" fmla="*/ 321739 w 3628869"/>
                <a:gd name="connsiteY2" fmla="*/ 5867447 h 5874891"/>
                <a:gd name="connsiteX3" fmla="*/ 103794 w 3628869"/>
                <a:gd name="connsiteY3" fmla="*/ 5844541 h 5874891"/>
                <a:gd name="connsiteX4" fmla="*/ 1473 w 3628869"/>
                <a:gd name="connsiteY4" fmla="*/ 5704545 h 5874891"/>
                <a:gd name="connsiteX5" fmla="*/ 137480 w 3628869"/>
                <a:gd name="connsiteY5" fmla="*/ 5601670 h 5874891"/>
                <a:gd name="connsiteX6" fmla="*/ 404941 w 3628869"/>
                <a:gd name="connsiteY6" fmla="*/ 5626934 h 5874891"/>
                <a:gd name="connsiteX7" fmla="*/ 2006340 w 3628869"/>
                <a:gd name="connsiteY7" fmla="*/ 5222710 h 5874891"/>
                <a:gd name="connsiteX8" fmla="*/ 3380703 w 3628869"/>
                <a:gd name="connsiteY8" fmla="*/ 2648141 h 5874891"/>
                <a:gd name="connsiteX9" fmla="*/ 1993205 w 3628869"/>
                <a:gd name="connsiteY9" fmla="*/ 334634 h 5874891"/>
                <a:gd name="connsiteX10" fmla="*/ 1802210 w 3628869"/>
                <a:gd name="connsiteY10" fmla="*/ 233578 h 5874891"/>
                <a:gd name="connsiteX11" fmla="*/ 1744103 w 3628869"/>
                <a:gd name="connsiteY11" fmla="*/ 70035 h 5874891"/>
                <a:gd name="connsiteX12" fmla="*/ 1907645 w 3628869"/>
                <a:gd name="connsiteY12" fmla="*/ 11928 h 5874891"/>
                <a:gd name="connsiteX13" fmla="*/ 2105713 w 3628869"/>
                <a:gd name="connsiteY13" fmla="*/ 116353 h 5874891"/>
                <a:gd name="connsiteX14" fmla="*/ 3626268 w 3628869"/>
                <a:gd name="connsiteY14" fmla="*/ 2637362 h 5874891"/>
                <a:gd name="connsiteX15" fmla="*/ 2135019 w 3628869"/>
                <a:gd name="connsiteY15" fmla="*/ 5430885 h 587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28869" h="5874891">
                  <a:moveTo>
                    <a:pt x="2135019" y="5430885"/>
                  </a:moveTo>
                  <a:cubicBezTo>
                    <a:pt x="1655373" y="5723794"/>
                    <a:pt x="1103708" y="5877514"/>
                    <a:pt x="541704" y="5874858"/>
                  </a:cubicBezTo>
                  <a:cubicBezTo>
                    <a:pt x="468270" y="5874858"/>
                    <a:pt x="394948" y="5872387"/>
                    <a:pt x="321739" y="5867447"/>
                  </a:cubicBezTo>
                  <a:cubicBezTo>
                    <a:pt x="248979" y="5862057"/>
                    <a:pt x="176555" y="5854983"/>
                    <a:pt x="103794" y="5844541"/>
                  </a:cubicBezTo>
                  <a:cubicBezTo>
                    <a:pt x="36880" y="5834138"/>
                    <a:pt x="-8930" y="5771459"/>
                    <a:pt x="1473" y="5704545"/>
                  </a:cubicBezTo>
                  <a:cubicBezTo>
                    <a:pt x="11636" y="5639180"/>
                    <a:pt x="71816" y="5593660"/>
                    <a:pt x="137480" y="5601670"/>
                  </a:cubicBezTo>
                  <a:cubicBezTo>
                    <a:pt x="227308" y="5613797"/>
                    <a:pt x="316462" y="5622218"/>
                    <a:pt x="404941" y="5626934"/>
                  </a:cubicBezTo>
                  <a:cubicBezTo>
                    <a:pt x="967474" y="5658672"/>
                    <a:pt x="1526261" y="5517624"/>
                    <a:pt x="2006340" y="5222710"/>
                  </a:cubicBezTo>
                  <a:cubicBezTo>
                    <a:pt x="2887550" y="4677008"/>
                    <a:pt x="3426515" y="3666786"/>
                    <a:pt x="3380703" y="2648141"/>
                  </a:cubicBezTo>
                  <a:cubicBezTo>
                    <a:pt x="3337922" y="1704952"/>
                    <a:pt x="2788852" y="801512"/>
                    <a:pt x="1993205" y="334634"/>
                  </a:cubicBezTo>
                  <a:cubicBezTo>
                    <a:pt x="1930886" y="298253"/>
                    <a:pt x="1867222" y="264231"/>
                    <a:pt x="1802210" y="233578"/>
                  </a:cubicBezTo>
                  <a:cubicBezTo>
                    <a:pt x="1741003" y="204463"/>
                    <a:pt x="1714986" y="131242"/>
                    <a:pt x="1744103" y="70035"/>
                  </a:cubicBezTo>
                  <a:cubicBezTo>
                    <a:pt x="1773218" y="8829"/>
                    <a:pt x="1846438" y="-17187"/>
                    <a:pt x="1907645" y="11928"/>
                  </a:cubicBezTo>
                  <a:cubicBezTo>
                    <a:pt x="1975013" y="43930"/>
                    <a:pt x="2042384" y="79299"/>
                    <a:pt x="2105713" y="116353"/>
                  </a:cubicBezTo>
                  <a:cubicBezTo>
                    <a:pt x="2977152" y="621633"/>
                    <a:pt x="3579110" y="1607939"/>
                    <a:pt x="3626268" y="2637362"/>
                  </a:cubicBezTo>
                  <a:cubicBezTo>
                    <a:pt x="3672415" y="3770033"/>
                    <a:pt x="3101806" y="4838942"/>
                    <a:pt x="2135019" y="5430885"/>
                  </a:cubicBezTo>
                  <a:close/>
                </a:path>
              </a:pathLst>
            </a:custGeom>
            <a:solidFill>
              <a:srgbClr val="E6972D"/>
            </a:solidFill>
            <a:ln w="3368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C4F39C8-FDBD-434B-8A07-7A6ACB79BE06}"/>
                </a:ext>
              </a:extLst>
            </p:cNvPr>
            <p:cNvSpPr/>
            <p:nvPr/>
          </p:nvSpPr>
          <p:spPr>
            <a:xfrm>
              <a:off x="13974778" y="3881961"/>
              <a:ext cx="4854772" cy="4854816"/>
            </a:xfrm>
            <a:custGeom>
              <a:avLst/>
              <a:gdLst>
                <a:gd name="connsiteX0" fmla="*/ 4854771 w 4854772"/>
                <a:gd name="connsiteY0" fmla="*/ 2430673 h 4854816"/>
                <a:gd name="connsiteX1" fmla="*/ 4852412 w 4854772"/>
                <a:gd name="connsiteY1" fmla="*/ 2534424 h 4854816"/>
                <a:gd name="connsiteX2" fmla="*/ 2320392 w 4854772"/>
                <a:gd name="connsiteY2" fmla="*/ 4852412 h 4854816"/>
                <a:gd name="connsiteX3" fmla="*/ 2404 w 4854772"/>
                <a:gd name="connsiteY3" fmla="*/ 2320392 h 4854816"/>
                <a:gd name="connsiteX4" fmla="*/ 2534424 w 4854772"/>
                <a:gd name="connsiteY4" fmla="*/ 2404 h 4854816"/>
                <a:gd name="connsiteX5" fmla="*/ 4854771 w 4854772"/>
                <a:gd name="connsiteY5" fmla="*/ 2430673 h 485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4772" h="4854816">
                  <a:moveTo>
                    <a:pt x="4854771" y="2430673"/>
                  </a:moveTo>
                  <a:cubicBezTo>
                    <a:pt x="4854771" y="2464359"/>
                    <a:pt x="4854771" y="2500402"/>
                    <a:pt x="4852412" y="2534424"/>
                  </a:cubicBezTo>
                  <a:cubicBezTo>
                    <a:pt x="4793309" y="3873717"/>
                    <a:pt x="3659686" y="4911516"/>
                    <a:pt x="2320392" y="4852412"/>
                  </a:cubicBezTo>
                  <a:cubicBezTo>
                    <a:pt x="981100" y="4793309"/>
                    <a:pt x="-56698" y="3659685"/>
                    <a:pt x="2404" y="2320392"/>
                  </a:cubicBezTo>
                  <a:cubicBezTo>
                    <a:pt x="61508" y="981100"/>
                    <a:pt x="1195131" y="-56699"/>
                    <a:pt x="2534424" y="2404"/>
                  </a:cubicBezTo>
                  <a:cubicBezTo>
                    <a:pt x="3833403" y="59728"/>
                    <a:pt x="4856518" y="1130432"/>
                    <a:pt x="4854771" y="2430673"/>
                  </a:cubicBezTo>
                  <a:close/>
                </a:path>
              </a:pathLst>
            </a:custGeom>
            <a:solidFill>
              <a:srgbClr val="416675"/>
            </a:solidFill>
            <a:ln w="3368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4342F5B0-092A-41F6-B107-9809F145BE09}"/>
                </a:ext>
              </a:extLst>
            </p:cNvPr>
            <p:cNvSpPr/>
            <p:nvPr/>
          </p:nvSpPr>
          <p:spPr>
            <a:xfrm>
              <a:off x="17433659" y="3537836"/>
              <a:ext cx="374234" cy="334634"/>
            </a:xfrm>
            <a:custGeom>
              <a:avLst/>
              <a:gdLst>
                <a:gd name="connsiteX0" fmla="*/ 374213 w 374234"/>
                <a:gd name="connsiteY0" fmla="*/ 130838 h 334634"/>
                <a:gd name="connsiteX1" fmla="*/ 261031 w 374234"/>
                <a:gd name="connsiteY1" fmla="*/ 334634 h 334634"/>
                <a:gd name="connsiteX2" fmla="*/ 70036 w 374234"/>
                <a:gd name="connsiteY2" fmla="*/ 233578 h 334634"/>
                <a:gd name="connsiteX3" fmla="*/ 11929 w 374234"/>
                <a:gd name="connsiteY3" fmla="*/ 70035 h 334634"/>
                <a:gd name="connsiteX4" fmla="*/ 175471 w 374234"/>
                <a:gd name="connsiteY4" fmla="*/ 11928 h 334634"/>
                <a:gd name="connsiteX5" fmla="*/ 373539 w 374234"/>
                <a:gd name="connsiteY5" fmla="*/ 116353 h 334634"/>
                <a:gd name="connsiteX6" fmla="*/ 374213 w 374234"/>
                <a:gd name="connsiteY6" fmla="*/ 130837 h 33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234" h="334634">
                  <a:moveTo>
                    <a:pt x="374213" y="130838"/>
                  </a:moveTo>
                  <a:cubicBezTo>
                    <a:pt x="374256" y="213769"/>
                    <a:pt x="331454" y="290839"/>
                    <a:pt x="261031" y="334634"/>
                  </a:cubicBezTo>
                  <a:cubicBezTo>
                    <a:pt x="198712" y="298253"/>
                    <a:pt x="135048" y="264231"/>
                    <a:pt x="70036" y="233578"/>
                  </a:cubicBezTo>
                  <a:cubicBezTo>
                    <a:pt x="8829" y="204463"/>
                    <a:pt x="-17188" y="131242"/>
                    <a:pt x="11929" y="70035"/>
                  </a:cubicBezTo>
                  <a:cubicBezTo>
                    <a:pt x="41044" y="8829"/>
                    <a:pt x="114264" y="-17187"/>
                    <a:pt x="175471" y="11928"/>
                  </a:cubicBezTo>
                  <a:cubicBezTo>
                    <a:pt x="242839" y="43930"/>
                    <a:pt x="310210" y="79299"/>
                    <a:pt x="373539" y="116353"/>
                  </a:cubicBezTo>
                  <a:cubicBezTo>
                    <a:pt x="374083" y="121161"/>
                    <a:pt x="374310" y="125999"/>
                    <a:pt x="374213" y="130837"/>
                  </a:cubicBezTo>
                  <a:close/>
                </a:path>
              </a:pathLst>
            </a:custGeom>
            <a:solidFill>
              <a:srgbClr val="C36A25"/>
            </a:solidFill>
            <a:ln w="3368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B00427C5-C515-4D3C-A9F1-973E922BC132}"/>
                </a:ext>
              </a:extLst>
            </p:cNvPr>
            <p:cNvSpPr/>
            <p:nvPr/>
          </p:nvSpPr>
          <p:spPr>
            <a:xfrm>
              <a:off x="17253748" y="3396159"/>
              <a:ext cx="481027" cy="481026"/>
            </a:xfrm>
            <a:custGeom>
              <a:avLst/>
              <a:gdLst>
                <a:gd name="connsiteX0" fmla="*/ 481027 w 481027"/>
                <a:gd name="connsiteY0" fmla="*/ 240513 h 481026"/>
                <a:gd name="connsiteX1" fmla="*/ 240514 w 481027"/>
                <a:gd name="connsiteY1" fmla="*/ 481026 h 481026"/>
                <a:gd name="connsiteX2" fmla="*/ 0 w 481027"/>
                <a:gd name="connsiteY2" fmla="*/ 240513 h 481026"/>
                <a:gd name="connsiteX3" fmla="*/ 240514 w 481027"/>
                <a:gd name="connsiteY3" fmla="*/ 0 h 481026"/>
                <a:gd name="connsiteX4" fmla="*/ 481027 w 481027"/>
                <a:gd name="connsiteY4" fmla="*/ 240513 h 481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027" h="481026">
                  <a:moveTo>
                    <a:pt x="481027" y="240513"/>
                  </a:moveTo>
                  <a:cubicBezTo>
                    <a:pt x="481027" y="373345"/>
                    <a:pt x="373345" y="481026"/>
                    <a:pt x="240514" y="481026"/>
                  </a:cubicBezTo>
                  <a:cubicBezTo>
                    <a:pt x="107682" y="481026"/>
                    <a:pt x="0" y="373345"/>
                    <a:pt x="0" y="240513"/>
                  </a:cubicBezTo>
                  <a:cubicBezTo>
                    <a:pt x="0" y="107681"/>
                    <a:pt x="107682" y="0"/>
                    <a:pt x="240514" y="0"/>
                  </a:cubicBezTo>
                  <a:cubicBezTo>
                    <a:pt x="373345" y="0"/>
                    <a:pt x="481027" y="107681"/>
                    <a:pt x="481027" y="240513"/>
                  </a:cubicBezTo>
                  <a:close/>
                </a:path>
              </a:pathLst>
            </a:custGeom>
            <a:solidFill>
              <a:srgbClr val="E6972D"/>
            </a:solidFill>
            <a:ln w="3368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BB54D075-7EF1-4349-A852-C170E0C41E41}"/>
                </a:ext>
              </a:extLst>
            </p:cNvPr>
            <p:cNvSpPr/>
            <p:nvPr/>
          </p:nvSpPr>
          <p:spPr>
            <a:xfrm>
              <a:off x="17386468" y="3528543"/>
              <a:ext cx="215586" cy="215585"/>
            </a:xfrm>
            <a:custGeom>
              <a:avLst/>
              <a:gdLst>
                <a:gd name="connsiteX0" fmla="*/ 107793 w 215586"/>
                <a:gd name="connsiteY0" fmla="*/ 215586 h 215585"/>
                <a:gd name="connsiteX1" fmla="*/ 0 w 215586"/>
                <a:gd name="connsiteY1" fmla="*/ 107792 h 215585"/>
                <a:gd name="connsiteX2" fmla="*/ 107793 w 215586"/>
                <a:gd name="connsiteY2" fmla="*/ 0 h 215585"/>
                <a:gd name="connsiteX3" fmla="*/ 215587 w 215586"/>
                <a:gd name="connsiteY3" fmla="*/ 107793 h 215585"/>
                <a:gd name="connsiteX4" fmla="*/ 215587 w 215586"/>
                <a:gd name="connsiteY4" fmla="*/ 108130 h 215585"/>
                <a:gd name="connsiteX5" fmla="*/ 107793 w 215586"/>
                <a:gd name="connsiteY5" fmla="*/ 215586 h 2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86" h="215585">
                  <a:moveTo>
                    <a:pt x="107793" y="215586"/>
                  </a:moveTo>
                  <a:cubicBezTo>
                    <a:pt x="48260" y="215585"/>
                    <a:pt x="0" y="167325"/>
                    <a:pt x="0" y="107792"/>
                  </a:cubicBezTo>
                  <a:cubicBezTo>
                    <a:pt x="0" y="48260"/>
                    <a:pt x="48260" y="-1"/>
                    <a:pt x="107793" y="0"/>
                  </a:cubicBezTo>
                  <a:cubicBezTo>
                    <a:pt x="167327" y="1"/>
                    <a:pt x="215587" y="48261"/>
                    <a:pt x="215587" y="107793"/>
                  </a:cubicBezTo>
                  <a:cubicBezTo>
                    <a:pt x="215587" y="107905"/>
                    <a:pt x="215587" y="108018"/>
                    <a:pt x="215587" y="108130"/>
                  </a:cubicBezTo>
                  <a:cubicBezTo>
                    <a:pt x="215402" y="167530"/>
                    <a:pt x="167195" y="215586"/>
                    <a:pt x="107793" y="215586"/>
                  </a:cubicBezTo>
                  <a:close/>
                </a:path>
              </a:pathLst>
            </a:custGeom>
            <a:solidFill>
              <a:srgbClr val="C36A25"/>
            </a:solidFill>
            <a:ln w="3368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69243756-8982-459F-80EE-276920498587}"/>
                </a:ext>
              </a:extLst>
            </p:cNvPr>
            <p:cNvSpPr/>
            <p:nvPr/>
          </p:nvSpPr>
          <p:spPr>
            <a:xfrm>
              <a:off x="15701485" y="9138593"/>
              <a:ext cx="411021" cy="266690"/>
            </a:xfrm>
            <a:custGeom>
              <a:avLst/>
              <a:gdLst>
                <a:gd name="connsiteX0" fmla="*/ 411005 w 411021"/>
                <a:gd name="connsiteY0" fmla="*/ 80073 h 266690"/>
                <a:gd name="connsiteX1" fmla="*/ 321740 w 411021"/>
                <a:gd name="connsiteY1" fmla="*/ 266690 h 266690"/>
                <a:gd name="connsiteX2" fmla="*/ 103794 w 411021"/>
                <a:gd name="connsiteY2" fmla="*/ 243784 h 266690"/>
                <a:gd name="connsiteX3" fmla="*/ 1473 w 411021"/>
                <a:gd name="connsiteY3" fmla="*/ 103788 h 266690"/>
                <a:gd name="connsiteX4" fmla="*/ 137480 w 411021"/>
                <a:gd name="connsiteY4" fmla="*/ 914 h 266690"/>
                <a:gd name="connsiteX5" fmla="*/ 404941 w 411021"/>
                <a:gd name="connsiteY5" fmla="*/ 26178 h 266690"/>
                <a:gd name="connsiteX6" fmla="*/ 411004 w 411021"/>
                <a:gd name="connsiteY6" fmla="*/ 80074 h 26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021" h="266690">
                  <a:moveTo>
                    <a:pt x="411005" y="80073"/>
                  </a:moveTo>
                  <a:cubicBezTo>
                    <a:pt x="411181" y="152618"/>
                    <a:pt x="378329" y="221298"/>
                    <a:pt x="321740" y="266690"/>
                  </a:cubicBezTo>
                  <a:cubicBezTo>
                    <a:pt x="248979" y="261300"/>
                    <a:pt x="176555" y="254227"/>
                    <a:pt x="103794" y="243784"/>
                  </a:cubicBezTo>
                  <a:cubicBezTo>
                    <a:pt x="36880" y="233381"/>
                    <a:pt x="-8930" y="170702"/>
                    <a:pt x="1473" y="103788"/>
                  </a:cubicBezTo>
                  <a:cubicBezTo>
                    <a:pt x="11636" y="38423"/>
                    <a:pt x="71816" y="-7097"/>
                    <a:pt x="137480" y="914"/>
                  </a:cubicBezTo>
                  <a:cubicBezTo>
                    <a:pt x="227308" y="13040"/>
                    <a:pt x="316462" y="21461"/>
                    <a:pt x="404941" y="26178"/>
                  </a:cubicBezTo>
                  <a:cubicBezTo>
                    <a:pt x="409192" y="43822"/>
                    <a:pt x="411229" y="61926"/>
                    <a:pt x="411004" y="80074"/>
                  </a:cubicBezTo>
                  <a:close/>
                </a:path>
              </a:pathLst>
            </a:custGeom>
            <a:solidFill>
              <a:srgbClr val="C36A25"/>
            </a:solidFill>
            <a:ln w="3368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CF0C7B56-7DEE-477B-A773-1FD14FAFC943}"/>
                </a:ext>
              </a:extLst>
            </p:cNvPr>
            <p:cNvSpPr/>
            <p:nvPr/>
          </p:nvSpPr>
          <p:spPr>
            <a:xfrm>
              <a:off x="15542533" y="8944467"/>
              <a:ext cx="481027" cy="481027"/>
            </a:xfrm>
            <a:custGeom>
              <a:avLst/>
              <a:gdLst>
                <a:gd name="connsiteX0" fmla="*/ 481027 w 481027"/>
                <a:gd name="connsiteY0" fmla="*/ 240514 h 481027"/>
                <a:gd name="connsiteX1" fmla="*/ 240514 w 481027"/>
                <a:gd name="connsiteY1" fmla="*/ 481027 h 481027"/>
                <a:gd name="connsiteX2" fmla="*/ 0 w 481027"/>
                <a:gd name="connsiteY2" fmla="*/ 240514 h 481027"/>
                <a:gd name="connsiteX3" fmla="*/ 240514 w 481027"/>
                <a:gd name="connsiteY3" fmla="*/ 0 h 481027"/>
                <a:gd name="connsiteX4" fmla="*/ 481027 w 481027"/>
                <a:gd name="connsiteY4" fmla="*/ 240514 h 481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027" h="481027">
                  <a:moveTo>
                    <a:pt x="481027" y="240514"/>
                  </a:moveTo>
                  <a:cubicBezTo>
                    <a:pt x="481027" y="373345"/>
                    <a:pt x="373346" y="481027"/>
                    <a:pt x="240514" y="481027"/>
                  </a:cubicBezTo>
                  <a:cubicBezTo>
                    <a:pt x="107682" y="481027"/>
                    <a:pt x="0" y="373346"/>
                    <a:pt x="0" y="240514"/>
                  </a:cubicBezTo>
                  <a:cubicBezTo>
                    <a:pt x="0" y="107682"/>
                    <a:pt x="107681" y="0"/>
                    <a:pt x="240514" y="0"/>
                  </a:cubicBezTo>
                  <a:cubicBezTo>
                    <a:pt x="373345" y="0"/>
                    <a:pt x="481027" y="107681"/>
                    <a:pt x="481027" y="240514"/>
                  </a:cubicBezTo>
                  <a:close/>
                </a:path>
              </a:pathLst>
            </a:custGeom>
            <a:solidFill>
              <a:srgbClr val="E6972D"/>
            </a:solidFill>
            <a:ln w="3368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965EB5B5-409C-41AF-B2C4-B97445877A53}"/>
                </a:ext>
              </a:extLst>
            </p:cNvPr>
            <p:cNvSpPr/>
            <p:nvPr/>
          </p:nvSpPr>
          <p:spPr>
            <a:xfrm>
              <a:off x="15675255" y="9077187"/>
              <a:ext cx="215586" cy="215586"/>
            </a:xfrm>
            <a:custGeom>
              <a:avLst/>
              <a:gdLst>
                <a:gd name="connsiteX0" fmla="*/ 107793 w 215586"/>
                <a:gd name="connsiteY0" fmla="*/ 215587 h 215586"/>
                <a:gd name="connsiteX1" fmla="*/ 0 w 215586"/>
                <a:gd name="connsiteY1" fmla="*/ 107793 h 215586"/>
                <a:gd name="connsiteX2" fmla="*/ 107793 w 215586"/>
                <a:gd name="connsiteY2" fmla="*/ 0 h 215586"/>
                <a:gd name="connsiteX3" fmla="*/ 215587 w 215586"/>
                <a:gd name="connsiteY3" fmla="*/ 107793 h 215586"/>
                <a:gd name="connsiteX4" fmla="*/ 107793 w 215586"/>
                <a:gd name="connsiteY4" fmla="*/ 215587 h 21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86" h="215586">
                  <a:moveTo>
                    <a:pt x="107793" y="215587"/>
                  </a:moveTo>
                  <a:cubicBezTo>
                    <a:pt x="48261" y="215587"/>
                    <a:pt x="0" y="167327"/>
                    <a:pt x="0" y="107793"/>
                  </a:cubicBezTo>
                  <a:cubicBezTo>
                    <a:pt x="0" y="48261"/>
                    <a:pt x="48260" y="0"/>
                    <a:pt x="107793" y="0"/>
                  </a:cubicBezTo>
                  <a:cubicBezTo>
                    <a:pt x="167326" y="0"/>
                    <a:pt x="215587" y="48260"/>
                    <a:pt x="215587" y="107793"/>
                  </a:cubicBezTo>
                  <a:cubicBezTo>
                    <a:pt x="215402" y="167250"/>
                    <a:pt x="167250" y="215402"/>
                    <a:pt x="107793" y="215587"/>
                  </a:cubicBezTo>
                  <a:close/>
                </a:path>
              </a:pathLst>
            </a:custGeom>
            <a:solidFill>
              <a:srgbClr val="C36A25"/>
            </a:solidFill>
            <a:ln w="3368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EE8E9072-5D9E-485E-8855-A9797E45273C}"/>
                </a:ext>
              </a:extLst>
            </p:cNvPr>
            <p:cNvSpPr/>
            <p:nvPr/>
          </p:nvSpPr>
          <p:spPr>
            <a:xfrm>
              <a:off x="16196195" y="9163386"/>
              <a:ext cx="245905" cy="773084"/>
            </a:xfrm>
            <a:custGeom>
              <a:avLst/>
              <a:gdLst>
                <a:gd name="connsiteX0" fmla="*/ 245738 w 245905"/>
                <a:gd name="connsiteY0" fmla="*/ 129388 h 773084"/>
                <a:gd name="connsiteX1" fmla="*/ 245738 w 245905"/>
                <a:gd name="connsiteY1" fmla="*/ 656563 h 773084"/>
                <a:gd name="connsiteX2" fmla="*/ 116521 w 245905"/>
                <a:gd name="connsiteY2" fmla="*/ 772913 h 773084"/>
                <a:gd name="connsiteX3" fmla="*/ 171 w 245905"/>
                <a:gd name="connsiteY3" fmla="*/ 656563 h 773084"/>
                <a:gd name="connsiteX4" fmla="*/ 171 w 245905"/>
                <a:gd name="connsiteY4" fmla="*/ 129388 h 773084"/>
                <a:gd name="connsiteX5" fmla="*/ 116521 w 245905"/>
                <a:gd name="connsiteY5" fmla="*/ 171 h 773084"/>
                <a:gd name="connsiteX6" fmla="*/ 245738 w 245905"/>
                <a:gd name="connsiteY6" fmla="*/ 116521 h 773084"/>
                <a:gd name="connsiteX7" fmla="*/ 245738 w 245905"/>
                <a:gd name="connsiteY7" fmla="*/ 129387 h 77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905" h="773084">
                  <a:moveTo>
                    <a:pt x="245738" y="129388"/>
                  </a:moveTo>
                  <a:lnTo>
                    <a:pt x="245738" y="656563"/>
                  </a:lnTo>
                  <a:cubicBezTo>
                    <a:pt x="242185" y="724375"/>
                    <a:pt x="184333" y="776465"/>
                    <a:pt x="116521" y="772913"/>
                  </a:cubicBezTo>
                  <a:cubicBezTo>
                    <a:pt x="53678" y="769620"/>
                    <a:pt x="3464" y="719407"/>
                    <a:pt x="171" y="656563"/>
                  </a:cubicBezTo>
                  <a:lnTo>
                    <a:pt x="171" y="129388"/>
                  </a:lnTo>
                  <a:cubicBezTo>
                    <a:pt x="-3381" y="61577"/>
                    <a:pt x="48710" y="3725"/>
                    <a:pt x="116521" y="171"/>
                  </a:cubicBezTo>
                  <a:cubicBezTo>
                    <a:pt x="184333" y="-3381"/>
                    <a:pt x="242184" y="48710"/>
                    <a:pt x="245738" y="116521"/>
                  </a:cubicBezTo>
                  <a:cubicBezTo>
                    <a:pt x="245962" y="120807"/>
                    <a:pt x="245962" y="125102"/>
                    <a:pt x="245738" y="129387"/>
                  </a:cubicBezTo>
                  <a:close/>
                </a:path>
              </a:pathLst>
            </a:custGeom>
            <a:solidFill>
              <a:srgbClr val="E6972D"/>
            </a:solidFill>
            <a:ln w="3368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BBB40C6C-BCFA-44DD-ACFA-55F0EB04CC2B}"/>
                </a:ext>
              </a:extLst>
            </p:cNvPr>
            <p:cNvSpPr/>
            <p:nvPr/>
          </p:nvSpPr>
          <p:spPr>
            <a:xfrm>
              <a:off x="14974263" y="9818602"/>
              <a:ext cx="2690108" cy="516058"/>
            </a:xfrm>
            <a:custGeom>
              <a:avLst/>
              <a:gdLst>
                <a:gd name="connsiteX0" fmla="*/ 2690109 w 2690108"/>
                <a:gd name="connsiteY0" fmla="*/ 516058 h 516058"/>
                <a:gd name="connsiteX1" fmla="*/ 0 w 2690108"/>
                <a:gd name="connsiteY1" fmla="*/ 516058 h 516058"/>
                <a:gd name="connsiteX2" fmla="*/ 77813 w 2690108"/>
                <a:gd name="connsiteY2" fmla="*/ 340558 h 516058"/>
                <a:gd name="connsiteX3" fmla="*/ 1344044 w 2690108"/>
                <a:gd name="connsiteY3" fmla="*/ 0 h 516058"/>
                <a:gd name="connsiteX4" fmla="*/ 2609938 w 2690108"/>
                <a:gd name="connsiteY4" fmla="*/ 340558 h 516058"/>
                <a:gd name="connsiteX5" fmla="*/ 2690109 w 2690108"/>
                <a:gd name="connsiteY5" fmla="*/ 516058 h 516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0108" h="516058">
                  <a:moveTo>
                    <a:pt x="2690109" y="516058"/>
                  </a:moveTo>
                  <a:lnTo>
                    <a:pt x="0" y="516058"/>
                  </a:lnTo>
                  <a:cubicBezTo>
                    <a:pt x="2156" y="449671"/>
                    <a:pt x="30063" y="386729"/>
                    <a:pt x="77813" y="340558"/>
                  </a:cubicBezTo>
                  <a:cubicBezTo>
                    <a:pt x="264430" y="142151"/>
                    <a:pt x="760951" y="0"/>
                    <a:pt x="1344044" y="0"/>
                  </a:cubicBezTo>
                  <a:cubicBezTo>
                    <a:pt x="1927138" y="0"/>
                    <a:pt x="2421975" y="142151"/>
                    <a:pt x="2609938" y="340558"/>
                  </a:cubicBezTo>
                  <a:cubicBezTo>
                    <a:pt x="2658646" y="386278"/>
                    <a:pt x="2687438" y="449308"/>
                    <a:pt x="2690109" y="516058"/>
                  </a:cubicBezTo>
                  <a:close/>
                </a:path>
              </a:pathLst>
            </a:custGeom>
            <a:solidFill>
              <a:srgbClr val="E6972D"/>
            </a:solidFill>
            <a:ln w="3368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D816978-529D-4544-BE8E-93FFD84A0678}"/>
                </a:ext>
              </a:extLst>
            </p:cNvPr>
            <p:cNvSpPr/>
            <p:nvPr/>
          </p:nvSpPr>
          <p:spPr>
            <a:xfrm>
              <a:off x="16196366" y="9406968"/>
              <a:ext cx="246576" cy="149561"/>
            </a:xfrm>
            <a:custGeom>
              <a:avLst/>
              <a:gdLst>
                <a:gd name="connsiteX0" fmla="*/ 246577 w 246576"/>
                <a:gd name="connsiteY0" fmla="*/ 0 h 149561"/>
                <a:gd name="connsiteX1" fmla="*/ 246577 w 246576"/>
                <a:gd name="connsiteY1" fmla="*/ 149562 h 149561"/>
                <a:gd name="connsiteX2" fmla="*/ 0 w 246576"/>
                <a:gd name="connsiteY2" fmla="*/ 149562 h 149561"/>
                <a:gd name="connsiteX3" fmla="*/ 0 w 246576"/>
                <a:gd name="connsiteY3" fmla="*/ 5726 h 149561"/>
                <a:gd name="connsiteX4" fmla="*/ 245566 w 246576"/>
                <a:gd name="connsiteY4" fmla="*/ 0 h 149561"/>
                <a:gd name="connsiteX5" fmla="*/ 246577 w 246576"/>
                <a:gd name="connsiteY5" fmla="*/ 0 h 1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576" h="149561">
                  <a:moveTo>
                    <a:pt x="246577" y="0"/>
                  </a:moveTo>
                  <a:lnTo>
                    <a:pt x="246577" y="149562"/>
                  </a:lnTo>
                  <a:lnTo>
                    <a:pt x="0" y="149562"/>
                  </a:lnTo>
                  <a:lnTo>
                    <a:pt x="0" y="5726"/>
                  </a:lnTo>
                  <a:lnTo>
                    <a:pt x="245566" y="0"/>
                  </a:lnTo>
                  <a:lnTo>
                    <a:pt x="246577" y="0"/>
                  </a:lnTo>
                  <a:close/>
                </a:path>
              </a:pathLst>
            </a:custGeom>
            <a:solidFill>
              <a:srgbClr val="C36A25"/>
            </a:solidFill>
            <a:ln w="33680"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7DBF67B6-CCBF-496E-ADE1-B04B8E4F2BB0}"/>
                </a:ext>
              </a:extLst>
            </p:cNvPr>
            <p:cNvSpPr/>
            <p:nvPr/>
          </p:nvSpPr>
          <p:spPr>
            <a:xfrm>
              <a:off x="14974263" y="10159160"/>
              <a:ext cx="2690108" cy="175500"/>
            </a:xfrm>
            <a:custGeom>
              <a:avLst/>
              <a:gdLst>
                <a:gd name="connsiteX0" fmla="*/ 2690109 w 2690108"/>
                <a:gd name="connsiteY0" fmla="*/ 175500 h 175500"/>
                <a:gd name="connsiteX1" fmla="*/ 0 w 2690108"/>
                <a:gd name="connsiteY1" fmla="*/ 175500 h 175500"/>
                <a:gd name="connsiteX2" fmla="*/ 77813 w 2690108"/>
                <a:gd name="connsiteY2" fmla="*/ 0 h 175500"/>
                <a:gd name="connsiteX3" fmla="*/ 2610949 w 2690108"/>
                <a:gd name="connsiteY3" fmla="*/ 0 h 175500"/>
                <a:gd name="connsiteX4" fmla="*/ 2690109 w 2690108"/>
                <a:gd name="connsiteY4" fmla="*/ 175500 h 175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0108" h="175500">
                  <a:moveTo>
                    <a:pt x="2690109" y="175500"/>
                  </a:moveTo>
                  <a:lnTo>
                    <a:pt x="0" y="175500"/>
                  </a:lnTo>
                  <a:cubicBezTo>
                    <a:pt x="2156" y="109113"/>
                    <a:pt x="30063" y="46171"/>
                    <a:pt x="77813" y="0"/>
                  </a:cubicBezTo>
                  <a:lnTo>
                    <a:pt x="2610949" y="0"/>
                  </a:lnTo>
                  <a:cubicBezTo>
                    <a:pt x="2659285" y="45888"/>
                    <a:pt x="2687705" y="108895"/>
                    <a:pt x="2690109" y="175500"/>
                  </a:cubicBezTo>
                  <a:close/>
                </a:path>
              </a:pathLst>
            </a:custGeom>
            <a:solidFill>
              <a:srgbClr val="C36A25"/>
            </a:solidFill>
            <a:ln w="3368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323E0C11-B639-48EA-A5B4-4E009A7A80D4}"/>
                </a:ext>
              </a:extLst>
            </p:cNvPr>
            <p:cNvSpPr/>
            <p:nvPr/>
          </p:nvSpPr>
          <p:spPr>
            <a:xfrm>
              <a:off x="17209576" y="4896927"/>
              <a:ext cx="1619975" cy="2834494"/>
            </a:xfrm>
            <a:custGeom>
              <a:avLst/>
              <a:gdLst>
                <a:gd name="connsiteX0" fmla="*/ 1619972 w 1619975"/>
                <a:gd name="connsiteY0" fmla="*/ 1415708 h 2834494"/>
                <a:gd name="connsiteX1" fmla="*/ 1617613 w 1619975"/>
                <a:gd name="connsiteY1" fmla="*/ 1519458 h 2834494"/>
                <a:gd name="connsiteX2" fmla="*/ 1602117 w 1619975"/>
                <a:gd name="connsiteY2" fmla="*/ 1512384 h 2834494"/>
                <a:gd name="connsiteX3" fmla="*/ 1591338 w 1619975"/>
                <a:gd name="connsiteY3" fmla="*/ 1510700 h 2834494"/>
                <a:gd name="connsiteX4" fmla="*/ 1576181 w 1619975"/>
                <a:gd name="connsiteY4" fmla="*/ 1510700 h 2834494"/>
                <a:gd name="connsiteX5" fmla="*/ 1563043 w 1619975"/>
                <a:gd name="connsiteY5" fmla="*/ 1510700 h 2834494"/>
                <a:gd name="connsiteX6" fmla="*/ 1546201 w 1619975"/>
                <a:gd name="connsiteY6" fmla="*/ 1508006 h 2834494"/>
                <a:gd name="connsiteX7" fmla="*/ 1500726 w 1619975"/>
                <a:gd name="connsiteY7" fmla="*/ 1482742 h 2834494"/>
                <a:gd name="connsiteX8" fmla="*/ 1443124 w 1619975"/>
                <a:gd name="connsiteY8" fmla="*/ 1422108 h 2834494"/>
                <a:gd name="connsiteX9" fmla="*/ 1406743 w 1619975"/>
                <a:gd name="connsiteY9" fmla="*/ 1438951 h 2834494"/>
                <a:gd name="connsiteX10" fmla="*/ 1526325 w 1619975"/>
                <a:gd name="connsiteY10" fmla="*/ 1577734 h 2834494"/>
                <a:gd name="connsiteX11" fmla="*/ 1469060 w 1619975"/>
                <a:gd name="connsiteY11" fmla="*/ 1775467 h 2834494"/>
                <a:gd name="connsiteX12" fmla="*/ 1336340 w 1619975"/>
                <a:gd name="connsiteY12" fmla="*/ 1832395 h 2834494"/>
                <a:gd name="connsiteX13" fmla="*/ 1318150 w 1619975"/>
                <a:gd name="connsiteY13" fmla="*/ 1829363 h 2834494"/>
                <a:gd name="connsiteX14" fmla="*/ 1253475 w 1619975"/>
                <a:gd name="connsiteY14" fmla="*/ 1801068 h 2834494"/>
                <a:gd name="connsiteX15" fmla="*/ 1216420 w 1619975"/>
                <a:gd name="connsiteY15" fmla="*/ 1598956 h 2834494"/>
                <a:gd name="connsiteX16" fmla="*/ 1151745 w 1619975"/>
                <a:gd name="connsiteY16" fmla="*/ 1470278 h 2834494"/>
                <a:gd name="connsiteX17" fmla="*/ 1132207 w 1619975"/>
                <a:gd name="connsiteY17" fmla="*/ 1320715 h 2834494"/>
                <a:gd name="connsiteX18" fmla="*/ 1084374 w 1619975"/>
                <a:gd name="connsiteY18" fmla="*/ 1482404 h 2834494"/>
                <a:gd name="connsiteX19" fmla="*/ 1151745 w 1619975"/>
                <a:gd name="connsiteY19" fmla="*/ 1714496 h 2834494"/>
                <a:gd name="connsiteX20" fmla="*/ 1179367 w 1619975"/>
                <a:gd name="connsiteY20" fmla="*/ 1808142 h 2834494"/>
                <a:gd name="connsiteX21" fmla="*/ 1291877 w 1619975"/>
                <a:gd name="connsiteY21" fmla="*/ 1919640 h 2834494"/>
                <a:gd name="connsiteX22" fmla="*/ 1332637 w 1619975"/>
                <a:gd name="connsiteY22" fmla="*/ 1940188 h 2834494"/>
                <a:gd name="connsiteX23" fmla="*/ 1387542 w 1619975"/>
                <a:gd name="connsiteY23" fmla="*/ 1889660 h 2834494"/>
                <a:gd name="connsiteX24" fmla="*/ 1417860 w 1619975"/>
                <a:gd name="connsiteY24" fmla="*/ 1867091 h 2834494"/>
                <a:gd name="connsiteX25" fmla="*/ 1406069 w 1619975"/>
                <a:gd name="connsiteY25" fmla="*/ 1966125 h 2834494"/>
                <a:gd name="connsiteX26" fmla="*/ 1276044 w 1619975"/>
                <a:gd name="connsiteY26" fmla="*/ 2060781 h 2834494"/>
                <a:gd name="connsiteX27" fmla="*/ 1127830 w 1619975"/>
                <a:gd name="connsiteY27" fmla="*/ 2152405 h 2834494"/>
                <a:gd name="connsiteX28" fmla="*/ 1114692 w 1619975"/>
                <a:gd name="connsiteY28" fmla="*/ 2284452 h 2834494"/>
                <a:gd name="connsiteX29" fmla="*/ 1100207 w 1619975"/>
                <a:gd name="connsiteY29" fmla="*/ 2469047 h 2834494"/>
                <a:gd name="connsiteX30" fmla="*/ 974560 w 1619975"/>
                <a:gd name="connsiteY30" fmla="*/ 2588631 h 2834494"/>
                <a:gd name="connsiteX31" fmla="*/ 907189 w 1619975"/>
                <a:gd name="connsiteY31" fmla="*/ 2774910 h 2834494"/>
                <a:gd name="connsiteX32" fmla="*/ 809840 w 1619975"/>
                <a:gd name="connsiteY32" fmla="*/ 2823080 h 2834494"/>
                <a:gd name="connsiteX33" fmla="*/ 731016 w 1619975"/>
                <a:gd name="connsiteY33" fmla="*/ 2833185 h 2834494"/>
                <a:gd name="connsiteX34" fmla="*/ 691267 w 1619975"/>
                <a:gd name="connsiteY34" fmla="*/ 2826112 h 2834494"/>
                <a:gd name="connsiteX35" fmla="*/ 550463 w 1619975"/>
                <a:gd name="connsiteY35" fmla="*/ 2758741 h 2834494"/>
                <a:gd name="connsiteX36" fmla="*/ 479050 w 1619975"/>
                <a:gd name="connsiteY36" fmla="*/ 2498690 h 2834494"/>
                <a:gd name="connsiteX37" fmla="*/ 499598 w 1619975"/>
                <a:gd name="connsiteY37" fmla="*/ 2273335 h 2834494"/>
                <a:gd name="connsiteX38" fmla="*/ 513745 w 1619975"/>
                <a:gd name="connsiteY38" fmla="*/ 2003853 h 2834494"/>
                <a:gd name="connsiteX39" fmla="*/ 507007 w 1619975"/>
                <a:gd name="connsiteY39" fmla="*/ 1757277 h 2834494"/>
                <a:gd name="connsiteX40" fmla="*/ 449405 w 1619975"/>
                <a:gd name="connsiteY40" fmla="*/ 1716854 h 2834494"/>
                <a:gd name="connsiteX41" fmla="*/ 432225 w 1619975"/>
                <a:gd name="connsiteY41" fmla="*/ 1713823 h 2834494"/>
                <a:gd name="connsiteX42" fmla="*/ 364854 w 1619975"/>
                <a:gd name="connsiteY42" fmla="*/ 1726960 h 2834494"/>
                <a:gd name="connsiteX43" fmla="*/ 246619 w 1619975"/>
                <a:gd name="connsiteY43" fmla="*/ 1757277 h 2834494"/>
                <a:gd name="connsiteX44" fmla="*/ 227755 w 1619975"/>
                <a:gd name="connsiteY44" fmla="*/ 1754245 h 2834494"/>
                <a:gd name="connsiteX45" fmla="*/ 194070 w 1619975"/>
                <a:gd name="connsiteY45" fmla="*/ 1740434 h 2834494"/>
                <a:gd name="connsiteX46" fmla="*/ 18235 w 1619975"/>
                <a:gd name="connsiteY46" fmla="*/ 1512384 h 2834494"/>
                <a:gd name="connsiteX47" fmla="*/ 47204 w 1619975"/>
                <a:gd name="connsiteY47" fmla="*/ 1267492 h 2834494"/>
                <a:gd name="connsiteX48" fmla="*/ 238536 w 1619975"/>
                <a:gd name="connsiteY48" fmla="*/ 1140499 h 2834494"/>
                <a:gd name="connsiteX49" fmla="*/ 356772 w 1619975"/>
                <a:gd name="connsiteY49" fmla="*/ 1007778 h 2834494"/>
                <a:gd name="connsiteX50" fmla="*/ 372603 w 1619975"/>
                <a:gd name="connsiteY50" fmla="*/ 1010137 h 2834494"/>
                <a:gd name="connsiteX51" fmla="*/ 411342 w 1619975"/>
                <a:gd name="connsiteY51" fmla="*/ 1015526 h 2834494"/>
                <a:gd name="connsiteX52" fmla="*/ 546084 w 1619975"/>
                <a:gd name="connsiteY52" fmla="*/ 984873 h 2834494"/>
                <a:gd name="connsiteX53" fmla="*/ 571348 w 1619975"/>
                <a:gd name="connsiteY53" fmla="*/ 984873 h 2834494"/>
                <a:gd name="connsiteX54" fmla="*/ 596612 w 1619975"/>
                <a:gd name="connsiteY54" fmla="*/ 988915 h 2834494"/>
                <a:gd name="connsiteX55" fmla="*/ 708447 w 1619975"/>
                <a:gd name="connsiteY55" fmla="*/ 1117929 h 2834494"/>
                <a:gd name="connsiteX56" fmla="*/ 827020 w 1619975"/>
                <a:gd name="connsiteY56" fmla="*/ 1205174 h 2834494"/>
                <a:gd name="connsiteX57" fmla="*/ 847568 w 1619975"/>
                <a:gd name="connsiteY57" fmla="*/ 1208543 h 2834494"/>
                <a:gd name="connsiteX58" fmla="*/ 872494 w 1619975"/>
                <a:gd name="connsiteY58" fmla="*/ 1208543 h 2834494"/>
                <a:gd name="connsiteX59" fmla="*/ 982644 w 1619975"/>
                <a:gd name="connsiteY59" fmla="*/ 1174858 h 2834494"/>
                <a:gd name="connsiteX60" fmla="*/ 1016329 w 1619975"/>
                <a:gd name="connsiteY60" fmla="*/ 1196080 h 2834494"/>
                <a:gd name="connsiteX61" fmla="*/ 1173641 w 1619975"/>
                <a:gd name="connsiteY61" fmla="*/ 1280292 h 2834494"/>
                <a:gd name="connsiteX62" fmla="*/ 1212715 w 1619975"/>
                <a:gd name="connsiteY62" fmla="*/ 1173847 h 2834494"/>
                <a:gd name="connsiteX63" fmla="*/ 1084711 w 1619975"/>
                <a:gd name="connsiteY63" fmla="*/ 1079192 h 2834494"/>
                <a:gd name="connsiteX64" fmla="*/ 1236295 w 1619975"/>
                <a:gd name="connsiteY64" fmla="*/ 986894 h 2834494"/>
                <a:gd name="connsiteX65" fmla="*/ 1298612 w 1619975"/>
                <a:gd name="connsiteY65" fmla="*/ 1018895 h 2834494"/>
                <a:gd name="connsiteX66" fmla="*/ 1345773 w 1619975"/>
                <a:gd name="connsiteY66" fmla="*/ 1051569 h 2834494"/>
                <a:gd name="connsiteX67" fmla="*/ 1356889 w 1619975"/>
                <a:gd name="connsiteY67" fmla="*/ 1053590 h 2834494"/>
                <a:gd name="connsiteX68" fmla="*/ 1399333 w 1619975"/>
                <a:gd name="connsiteY68" fmla="*/ 937713 h 2834494"/>
                <a:gd name="connsiteX69" fmla="*/ 1348468 w 1619975"/>
                <a:gd name="connsiteY69" fmla="*/ 904027 h 2834494"/>
                <a:gd name="connsiteX70" fmla="*/ 1336677 w 1619975"/>
                <a:gd name="connsiteY70" fmla="*/ 902344 h 2834494"/>
                <a:gd name="connsiteX71" fmla="*/ 1286149 w 1619975"/>
                <a:gd name="connsiteY71" fmla="*/ 917165 h 2834494"/>
                <a:gd name="connsiteX72" fmla="*/ 1262906 w 1619975"/>
                <a:gd name="connsiteY72" fmla="*/ 928281 h 2834494"/>
                <a:gd name="connsiteX73" fmla="*/ 1190484 w 1619975"/>
                <a:gd name="connsiteY73" fmla="*/ 881122 h 2834494"/>
                <a:gd name="connsiteX74" fmla="*/ 1171957 w 1619975"/>
                <a:gd name="connsiteY74" fmla="*/ 875059 h 2834494"/>
                <a:gd name="connsiteX75" fmla="*/ 1108292 w 1619975"/>
                <a:gd name="connsiteY75" fmla="*/ 918175 h 2834494"/>
                <a:gd name="connsiteX76" fmla="*/ 1070901 w 1619975"/>
                <a:gd name="connsiteY76" fmla="*/ 991610 h 2834494"/>
                <a:gd name="connsiteX77" fmla="*/ 1048331 w 1619975"/>
                <a:gd name="connsiteY77" fmla="*/ 1004747 h 2834494"/>
                <a:gd name="connsiteX78" fmla="*/ 1022730 w 1619975"/>
                <a:gd name="connsiteY78" fmla="*/ 999020 h 2834494"/>
                <a:gd name="connsiteX79" fmla="*/ 1010940 w 1619975"/>
                <a:gd name="connsiteY79" fmla="*/ 999020 h 2834494"/>
                <a:gd name="connsiteX80" fmla="*/ 973213 w 1619975"/>
                <a:gd name="connsiteY80" fmla="*/ 1025631 h 2834494"/>
                <a:gd name="connsiteX81" fmla="*/ 950307 w 1619975"/>
                <a:gd name="connsiteY81" fmla="*/ 934007 h 2834494"/>
                <a:gd name="connsiteX82" fmla="*/ 889000 w 1619975"/>
                <a:gd name="connsiteY82" fmla="*/ 807351 h 2834494"/>
                <a:gd name="connsiteX83" fmla="*/ 860031 w 1619975"/>
                <a:gd name="connsiteY83" fmla="*/ 784445 h 2834494"/>
                <a:gd name="connsiteX84" fmla="*/ 820957 w 1619975"/>
                <a:gd name="connsiteY84" fmla="*/ 803309 h 2834494"/>
                <a:gd name="connsiteX85" fmla="*/ 909885 w 1619975"/>
                <a:gd name="connsiteY85" fmla="*/ 938050 h 2834494"/>
                <a:gd name="connsiteX86" fmla="*/ 858347 w 1619975"/>
                <a:gd name="connsiteY86" fmla="*/ 988915 h 2834494"/>
                <a:gd name="connsiteX87" fmla="*/ 817587 w 1619975"/>
                <a:gd name="connsiteY87" fmla="*/ 1027990 h 2834494"/>
                <a:gd name="connsiteX88" fmla="*/ 808154 w 1619975"/>
                <a:gd name="connsiteY88" fmla="*/ 890217 h 2834494"/>
                <a:gd name="connsiteX89" fmla="*/ 696993 w 1619975"/>
                <a:gd name="connsiteY89" fmla="*/ 827562 h 2834494"/>
                <a:gd name="connsiteX90" fmla="*/ 684530 w 1619975"/>
                <a:gd name="connsiteY90" fmla="*/ 825541 h 2834494"/>
                <a:gd name="connsiteX91" fmla="*/ 611433 w 1619975"/>
                <a:gd name="connsiteY91" fmla="*/ 849121 h 2834494"/>
                <a:gd name="connsiteX92" fmla="*/ 540358 w 1619975"/>
                <a:gd name="connsiteY92" fmla="*/ 901670 h 2834494"/>
                <a:gd name="connsiteX93" fmla="*/ 445702 w 1619975"/>
                <a:gd name="connsiteY93" fmla="*/ 969040 h 2834494"/>
                <a:gd name="connsiteX94" fmla="*/ 431553 w 1619975"/>
                <a:gd name="connsiteY94" fmla="*/ 966346 h 2834494"/>
                <a:gd name="connsiteX95" fmla="*/ 418415 w 1619975"/>
                <a:gd name="connsiteY95" fmla="*/ 962640 h 2834494"/>
                <a:gd name="connsiteX96" fmla="*/ 369236 w 1619975"/>
                <a:gd name="connsiteY96" fmla="*/ 804656 h 2834494"/>
                <a:gd name="connsiteX97" fmla="*/ 420101 w 1619975"/>
                <a:gd name="connsiteY97" fmla="*/ 768276 h 2834494"/>
                <a:gd name="connsiteX98" fmla="*/ 462545 w 1619975"/>
                <a:gd name="connsiteY98" fmla="*/ 776697 h 2834494"/>
                <a:gd name="connsiteX99" fmla="*/ 490839 w 1619975"/>
                <a:gd name="connsiteY99" fmla="*/ 783771 h 2834494"/>
                <a:gd name="connsiteX100" fmla="*/ 503977 w 1619975"/>
                <a:gd name="connsiteY100" fmla="*/ 785792 h 2834494"/>
                <a:gd name="connsiteX101" fmla="*/ 587516 w 1619975"/>
                <a:gd name="connsiteY101" fmla="*/ 671599 h 2834494"/>
                <a:gd name="connsiteX102" fmla="*/ 816576 w 1619975"/>
                <a:gd name="connsiteY102" fmla="*/ 524394 h 2834494"/>
                <a:gd name="connsiteX103" fmla="*/ 883946 w 1619975"/>
                <a:gd name="connsiteY103" fmla="*/ 512268 h 2834494"/>
                <a:gd name="connsiteX104" fmla="*/ 927739 w 1619975"/>
                <a:gd name="connsiteY104" fmla="*/ 518667 h 2834494"/>
                <a:gd name="connsiteX105" fmla="*/ 974225 w 1619975"/>
                <a:gd name="connsiteY105" fmla="*/ 525742 h 2834494"/>
                <a:gd name="connsiteX106" fmla="*/ 1057091 w 1619975"/>
                <a:gd name="connsiteY106" fmla="*/ 513951 h 2834494"/>
                <a:gd name="connsiteX107" fmla="*/ 1145007 w 1619975"/>
                <a:gd name="connsiteY107" fmla="*/ 341483 h 2834494"/>
                <a:gd name="connsiteX108" fmla="*/ 1164883 w 1619975"/>
                <a:gd name="connsiteY108" fmla="*/ 215500 h 2834494"/>
                <a:gd name="connsiteX109" fmla="*/ 1063827 w 1619975"/>
                <a:gd name="connsiteY109" fmla="*/ 292303 h 2834494"/>
                <a:gd name="connsiteX110" fmla="*/ 979951 w 1619975"/>
                <a:gd name="connsiteY110" fmla="*/ 487340 h 2834494"/>
                <a:gd name="connsiteX111" fmla="*/ 963782 w 1619975"/>
                <a:gd name="connsiteY111" fmla="*/ 490372 h 2834494"/>
                <a:gd name="connsiteX112" fmla="*/ 829039 w 1619975"/>
                <a:gd name="connsiteY112" fmla="*/ 408180 h 2834494"/>
                <a:gd name="connsiteX113" fmla="*/ 807145 w 1619975"/>
                <a:gd name="connsiteY113" fmla="*/ 208763 h 2834494"/>
                <a:gd name="connsiteX114" fmla="*/ 1059447 w 1619975"/>
                <a:gd name="connsiteY114" fmla="*/ 16083 h 2834494"/>
                <a:gd name="connsiteX115" fmla="*/ 1137935 w 1619975"/>
                <a:gd name="connsiteY115" fmla="*/ 587 h 2834494"/>
                <a:gd name="connsiteX116" fmla="*/ 1156461 w 1619975"/>
                <a:gd name="connsiteY116" fmla="*/ 3619 h 2834494"/>
                <a:gd name="connsiteX117" fmla="*/ 1174313 w 1619975"/>
                <a:gd name="connsiteY117" fmla="*/ 9346 h 2834494"/>
                <a:gd name="connsiteX118" fmla="*/ 1619970 w 1619975"/>
                <a:gd name="connsiteY118" fmla="*/ 1415708 h 283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619975" h="2834494">
                  <a:moveTo>
                    <a:pt x="1619972" y="1415708"/>
                  </a:moveTo>
                  <a:cubicBezTo>
                    <a:pt x="1619972" y="1449393"/>
                    <a:pt x="1619972" y="1485436"/>
                    <a:pt x="1617613" y="1519458"/>
                  </a:cubicBezTo>
                  <a:cubicBezTo>
                    <a:pt x="1612940" y="1516146"/>
                    <a:pt x="1607683" y="1513745"/>
                    <a:pt x="1602117" y="1512384"/>
                  </a:cubicBezTo>
                  <a:lnTo>
                    <a:pt x="1591338" y="1510700"/>
                  </a:lnTo>
                  <a:lnTo>
                    <a:pt x="1576181" y="1510700"/>
                  </a:lnTo>
                  <a:lnTo>
                    <a:pt x="1563043" y="1510700"/>
                  </a:lnTo>
                  <a:cubicBezTo>
                    <a:pt x="1557990" y="1510700"/>
                    <a:pt x="1552264" y="1510700"/>
                    <a:pt x="1546201" y="1508006"/>
                  </a:cubicBezTo>
                  <a:cubicBezTo>
                    <a:pt x="1529097" y="1503697"/>
                    <a:pt x="1513420" y="1494987"/>
                    <a:pt x="1500726" y="1482742"/>
                  </a:cubicBezTo>
                  <a:cubicBezTo>
                    <a:pt x="1464346" y="1449056"/>
                    <a:pt x="1456934" y="1425477"/>
                    <a:pt x="1443124" y="1422108"/>
                  </a:cubicBezTo>
                  <a:cubicBezTo>
                    <a:pt x="1429312" y="1418739"/>
                    <a:pt x="1423586" y="1426150"/>
                    <a:pt x="1406743" y="1438951"/>
                  </a:cubicBezTo>
                  <a:cubicBezTo>
                    <a:pt x="1355541" y="1477015"/>
                    <a:pt x="1446829" y="1533269"/>
                    <a:pt x="1526325" y="1577734"/>
                  </a:cubicBezTo>
                  <a:cubicBezTo>
                    <a:pt x="1605822" y="1622199"/>
                    <a:pt x="1551252" y="1708433"/>
                    <a:pt x="1469060" y="1775467"/>
                  </a:cubicBezTo>
                  <a:cubicBezTo>
                    <a:pt x="1417523" y="1817574"/>
                    <a:pt x="1379458" y="1836774"/>
                    <a:pt x="1336340" y="1832395"/>
                  </a:cubicBezTo>
                  <a:cubicBezTo>
                    <a:pt x="1330190" y="1831987"/>
                    <a:pt x="1324098" y="1830972"/>
                    <a:pt x="1318150" y="1829363"/>
                  </a:cubicBezTo>
                  <a:cubicBezTo>
                    <a:pt x="1295341" y="1823096"/>
                    <a:pt x="1273558" y="1813565"/>
                    <a:pt x="1253475" y="1801068"/>
                  </a:cubicBezTo>
                  <a:cubicBezTo>
                    <a:pt x="1166567" y="1750876"/>
                    <a:pt x="1207999" y="1644431"/>
                    <a:pt x="1216420" y="1598956"/>
                  </a:cubicBezTo>
                  <a:cubicBezTo>
                    <a:pt x="1224841" y="1553480"/>
                    <a:pt x="1126481" y="1559544"/>
                    <a:pt x="1151745" y="1470278"/>
                  </a:cubicBezTo>
                  <a:cubicBezTo>
                    <a:pt x="1177009" y="1381012"/>
                    <a:pt x="1157471" y="1331158"/>
                    <a:pt x="1132207" y="1320715"/>
                  </a:cubicBezTo>
                  <a:cubicBezTo>
                    <a:pt x="1103575" y="1318020"/>
                    <a:pt x="1049005" y="1435245"/>
                    <a:pt x="1084374" y="1482404"/>
                  </a:cubicBezTo>
                  <a:cubicBezTo>
                    <a:pt x="1119743" y="1529564"/>
                    <a:pt x="1175325" y="1660937"/>
                    <a:pt x="1151745" y="1714496"/>
                  </a:cubicBezTo>
                  <a:cubicBezTo>
                    <a:pt x="1128165" y="1768056"/>
                    <a:pt x="1154777" y="1751214"/>
                    <a:pt x="1179367" y="1808142"/>
                  </a:cubicBezTo>
                  <a:cubicBezTo>
                    <a:pt x="1203957" y="1865070"/>
                    <a:pt x="1226862" y="1878544"/>
                    <a:pt x="1291877" y="1919640"/>
                  </a:cubicBezTo>
                  <a:cubicBezTo>
                    <a:pt x="1304367" y="1928477"/>
                    <a:pt x="1318103" y="1935402"/>
                    <a:pt x="1332637" y="1940188"/>
                  </a:cubicBezTo>
                  <a:cubicBezTo>
                    <a:pt x="1355878" y="1943220"/>
                    <a:pt x="1360257" y="1922672"/>
                    <a:pt x="1387542" y="1889660"/>
                  </a:cubicBezTo>
                  <a:cubicBezTo>
                    <a:pt x="1400680" y="1873828"/>
                    <a:pt x="1411122" y="1866417"/>
                    <a:pt x="1417860" y="1867091"/>
                  </a:cubicBezTo>
                  <a:cubicBezTo>
                    <a:pt x="1431333" y="1870459"/>
                    <a:pt x="1428974" y="1905155"/>
                    <a:pt x="1406069" y="1966125"/>
                  </a:cubicBezTo>
                  <a:cubicBezTo>
                    <a:pt x="1390211" y="2024213"/>
                    <a:pt x="1336194" y="2063537"/>
                    <a:pt x="1276044" y="2060781"/>
                  </a:cubicBezTo>
                  <a:cubicBezTo>
                    <a:pt x="1235284" y="2056066"/>
                    <a:pt x="1174988" y="2108951"/>
                    <a:pt x="1127830" y="2152405"/>
                  </a:cubicBezTo>
                  <a:cubicBezTo>
                    <a:pt x="1080669" y="2195860"/>
                    <a:pt x="1077974" y="2214386"/>
                    <a:pt x="1114692" y="2284452"/>
                  </a:cubicBezTo>
                  <a:cubicBezTo>
                    <a:pt x="1151408" y="2354517"/>
                    <a:pt x="1128839" y="2363949"/>
                    <a:pt x="1100207" y="2469047"/>
                  </a:cubicBezTo>
                  <a:cubicBezTo>
                    <a:pt x="1071574" y="2574146"/>
                    <a:pt x="1016666" y="2544166"/>
                    <a:pt x="974560" y="2588631"/>
                  </a:cubicBezTo>
                  <a:cubicBezTo>
                    <a:pt x="932453" y="2633095"/>
                    <a:pt x="935823" y="2745940"/>
                    <a:pt x="907189" y="2774910"/>
                  </a:cubicBezTo>
                  <a:cubicBezTo>
                    <a:pt x="878557" y="2803879"/>
                    <a:pt x="869462" y="2795122"/>
                    <a:pt x="809840" y="2823080"/>
                  </a:cubicBezTo>
                  <a:cubicBezTo>
                    <a:pt x="784874" y="2833183"/>
                    <a:pt x="757723" y="2836664"/>
                    <a:pt x="731016" y="2833185"/>
                  </a:cubicBezTo>
                  <a:cubicBezTo>
                    <a:pt x="717623" y="2831723"/>
                    <a:pt x="704343" y="2829360"/>
                    <a:pt x="691267" y="2826112"/>
                  </a:cubicBezTo>
                  <a:cubicBezTo>
                    <a:pt x="640455" y="2812864"/>
                    <a:pt x="592658" y="2789994"/>
                    <a:pt x="550463" y="2758741"/>
                  </a:cubicBezTo>
                  <a:cubicBezTo>
                    <a:pt x="460186" y="2695076"/>
                    <a:pt x="475343" y="2550903"/>
                    <a:pt x="479050" y="2498690"/>
                  </a:cubicBezTo>
                  <a:cubicBezTo>
                    <a:pt x="482755" y="2446478"/>
                    <a:pt x="540693" y="2319148"/>
                    <a:pt x="499598" y="2273335"/>
                  </a:cubicBezTo>
                  <a:cubicBezTo>
                    <a:pt x="458500" y="2227524"/>
                    <a:pt x="476018" y="2147353"/>
                    <a:pt x="513745" y="2003853"/>
                  </a:cubicBezTo>
                  <a:cubicBezTo>
                    <a:pt x="551472" y="1860354"/>
                    <a:pt x="519471" y="1789951"/>
                    <a:pt x="507007" y="1757277"/>
                  </a:cubicBezTo>
                  <a:cubicBezTo>
                    <a:pt x="494947" y="1735748"/>
                    <a:pt x="473752" y="1720874"/>
                    <a:pt x="449405" y="1716854"/>
                  </a:cubicBezTo>
                  <a:cubicBezTo>
                    <a:pt x="443741" y="1715518"/>
                    <a:pt x="438004" y="1714505"/>
                    <a:pt x="432225" y="1713823"/>
                  </a:cubicBezTo>
                  <a:cubicBezTo>
                    <a:pt x="408959" y="1711382"/>
                    <a:pt x="385496" y="1715957"/>
                    <a:pt x="364854" y="1726960"/>
                  </a:cubicBezTo>
                  <a:cubicBezTo>
                    <a:pt x="329164" y="1748191"/>
                    <a:pt x="288123" y="1758715"/>
                    <a:pt x="246619" y="1757277"/>
                  </a:cubicBezTo>
                  <a:cubicBezTo>
                    <a:pt x="240278" y="1756624"/>
                    <a:pt x="233980" y="1755612"/>
                    <a:pt x="227755" y="1754245"/>
                  </a:cubicBezTo>
                  <a:cubicBezTo>
                    <a:pt x="216011" y="1751015"/>
                    <a:pt x="204701" y="1746377"/>
                    <a:pt x="194070" y="1740434"/>
                  </a:cubicBezTo>
                  <a:cubicBezTo>
                    <a:pt x="139502" y="1710117"/>
                    <a:pt x="61351" y="1583460"/>
                    <a:pt x="18235" y="1512384"/>
                  </a:cubicBezTo>
                  <a:cubicBezTo>
                    <a:pt x="-24883" y="1441309"/>
                    <a:pt x="18235" y="1302862"/>
                    <a:pt x="47204" y="1267492"/>
                  </a:cubicBezTo>
                  <a:cubicBezTo>
                    <a:pt x="76173" y="1232123"/>
                    <a:pt x="191039" y="1171152"/>
                    <a:pt x="238536" y="1140499"/>
                  </a:cubicBezTo>
                  <a:cubicBezTo>
                    <a:pt x="286032" y="1109845"/>
                    <a:pt x="238536" y="996325"/>
                    <a:pt x="356772" y="1007778"/>
                  </a:cubicBezTo>
                  <a:lnTo>
                    <a:pt x="372603" y="1010137"/>
                  </a:lnTo>
                  <a:cubicBezTo>
                    <a:pt x="388099" y="1012831"/>
                    <a:pt x="400900" y="1014515"/>
                    <a:pt x="411342" y="1015526"/>
                  </a:cubicBezTo>
                  <a:cubicBezTo>
                    <a:pt x="493535" y="1023274"/>
                    <a:pt x="429532" y="986557"/>
                    <a:pt x="546084" y="984873"/>
                  </a:cubicBezTo>
                  <a:cubicBezTo>
                    <a:pt x="555066" y="984873"/>
                    <a:pt x="563488" y="984873"/>
                    <a:pt x="571348" y="984873"/>
                  </a:cubicBezTo>
                  <a:cubicBezTo>
                    <a:pt x="579874" y="985454"/>
                    <a:pt x="588330" y="986807"/>
                    <a:pt x="596612" y="988915"/>
                  </a:cubicBezTo>
                  <a:cubicBezTo>
                    <a:pt x="683183" y="1010137"/>
                    <a:pt x="697667" y="1089971"/>
                    <a:pt x="708447" y="1117929"/>
                  </a:cubicBezTo>
                  <a:cubicBezTo>
                    <a:pt x="734256" y="1162112"/>
                    <a:pt x="777158" y="1193680"/>
                    <a:pt x="827020" y="1205174"/>
                  </a:cubicBezTo>
                  <a:cubicBezTo>
                    <a:pt x="833780" y="1206788"/>
                    <a:pt x="840647" y="1207913"/>
                    <a:pt x="847568" y="1208543"/>
                  </a:cubicBezTo>
                  <a:cubicBezTo>
                    <a:pt x="855855" y="1209385"/>
                    <a:pt x="864207" y="1209385"/>
                    <a:pt x="872494" y="1208543"/>
                  </a:cubicBezTo>
                  <a:cubicBezTo>
                    <a:pt x="927064" y="1203827"/>
                    <a:pt x="955024" y="1173173"/>
                    <a:pt x="982644" y="1174858"/>
                  </a:cubicBezTo>
                  <a:cubicBezTo>
                    <a:pt x="996061" y="1177647"/>
                    <a:pt x="1008021" y="1185182"/>
                    <a:pt x="1016329" y="1196080"/>
                  </a:cubicBezTo>
                  <a:cubicBezTo>
                    <a:pt x="1058773" y="1246270"/>
                    <a:pt x="1112671" y="1261092"/>
                    <a:pt x="1173641" y="1280292"/>
                  </a:cubicBezTo>
                  <a:cubicBezTo>
                    <a:pt x="1233263" y="1286693"/>
                    <a:pt x="1226190" y="1223365"/>
                    <a:pt x="1212715" y="1173847"/>
                  </a:cubicBezTo>
                  <a:cubicBezTo>
                    <a:pt x="1199242" y="1124330"/>
                    <a:pt x="1089428" y="1131067"/>
                    <a:pt x="1084711" y="1079192"/>
                  </a:cubicBezTo>
                  <a:cubicBezTo>
                    <a:pt x="1079995" y="1027316"/>
                    <a:pt x="1183409" y="990936"/>
                    <a:pt x="1236295" y="986894"/>
                  </a:cubicBezTo>
                  <a:cubicBezTo>
                    <a:pt x="1260116" y="990120"/>
                    <a:pt x="1282111" y="1001415"/>
                    <a:pt x="1298612" y="1018895"/>
                  </a:cubicBezTo>
                  <a:cubicBezTo>
                    <a:pt x="1311275" y="1033644"/>
                    <a:pt x="1327513" y="1044895"/>
                    <a:pt x="1345773" y="1051569"/>
                  </a:cubicBezTo>
                  <a:cubicBezTo>
                    <a:pt x="1349358" y="1052788"/>
                    <a:pt x="1353104" y="1053469"/>
                    <a:pt x="1356889" y="1053590"/>
                  </a:cubicBezTo>
                  <a:cubicBezTo>
                    <a:pt x="1428639" y="1053590"/>
                    <a:pt x="1418532" y="968030"/>
                    <a:pt x="1399333" y="937713"/>
                  </a:cubicBezTo>
                  <a:cubicBezTo>
                    <a:pt x="1386921" y="920795"/>
                    <a:pt x="1368888" y="908852"/>
                    <a:pt x="1348468" y="904027"/>
                  </a:cubicBezTo>
                  <a:lnTo>
                    <a:pt x="1336677" y="902344"/>
                  </a:lnTo>
                  <a:cubicBezTo>
                    <a:pt x="1318502" y="899980"/>
                    <a:pt x="1300169" y="905357"/>
                    <a:pt x="1286149" y="917165"/>
                  </a:cubicBezTo>
                  <a:cubicBezTo>
                    <a:pt x="1280180" y="923804"/>
                    <a:pt x="1271821" y="927802"/>
                    <a:pt x="1262906" y="928281"/>
                  </a:cubicBezTo>
                  <a:cubicBezTo>
                    <a:pt x="1246401" y="924239"/>
                    <a:pt x="1236295" y="899312"/>
                    <a:pt x="1190484" y="881122"/>
                  </a:cubicBezTo>
                  <a:cubicBezTo>
                    <a:pt x="1184528" y="878486"/>
                    <a:pt x="1178321" y="876455"/>
                    <a:pt x="1171957" y="875059"/>
                  </a:cubicBezTo>
                  <a:cubicBezTo>
                    <a:pt x="1135239" y="870679"/>
                    <a:pt x="1153766" y="906386"/>
                    <a:pt x="1108292" y="918175"/>
                  </a:cubicBezTo>
                  <a:cubicBezTo>
                    <a:pt x="1053047" y="932324"/>
                    <a:pt x="1093133" y="963314"/>
                    <a:pt x="1070901" y="991610"/>
                  </a:cubicBezTo>
                  <a:cubicBezTo>
                    <a:pt x="1062143" y="1003062"/>
                    <a:pt x="1055405" y="1005421"/>
                    <a:pt x="1048331" y="1004747"/>
                  </a:cubicBezTo>
                  <a:cubicBezTo>
                    <a:pt x="1039903" y="1002391"/>
                    <a:pt x="1031359" y="1000480"/>
                    <a:pt x="1022730" y="999020"/>
                  </a:cubicBezTo>
                  <a:cubicBezTo>
                    <a:pt x="1018829" y="998327"/>
                    <a:pt x="1014839" y="998327"/>
                    <a:pt x="1010940" y="999020"/>
                  </a:cubicBezTo>
                  <a:cubicBezTo>
                    <a:pt x="988035" y="1005421"/>
                    <a:pt x="983655" y="1026642"/>
                    <a:pt x="973213" y="1025631"/>
                  </a:cubicBezTo>
                  <a:cubicBezTo>
                    <a:pt x="948938" y="1001838"/>
                    <a:pt x="940083" y="966426"/>
                    <a:pt x="950307" y="934007"/>
                  </a:cubicBezTo>
                  <a:cubicBezTo>
                    <a:pt x="954687" y="900322"/>
                    <a:pt x="920664" y="848784"/>
                    <a:pt x="889000" y="807351"/>
                  </a:cubicBezTo>
                  <a:cubicBezTo>
                    <a:pt x="882217" y="796655"/>
                    <a:pt x="872003" y="788579"/>
                    <a:pt x="860031" y="784445"/>
                  </a:cubicBezTo>
                  <a:cubicBezTo>
                    <a:pt x="844652" y="783713"/>
                    <a:pt x="829948" y="790812"/>
                    <a:pt x="820957" y="803309"/>
                  </a:cubicBezTo>
                  <a:cubicBezTo>
                    <a:pt x="807482" y="817119"/>
                    <a:pt x="893379" y="904365"/>
                    <a:pt x="909885" y="938050"/>
                  </a:cubicBezTo>
                  <a:cubicBezTo>
                    <a:pt x="926390" y="971735"/>
                    <a:pt x="891021" y="982178"/>
                    <a:pt x="858347" y="988915"/>
                  </a:cubicBezTo>
                  <a:cubicBezTo>
                    <a:pt x="831397" y="994641"/>
                    <a:pt x="824662" y="1027990"/>
                    <a:pt x="817587" y="1027990"/>
                  </a:cubicBezTo>
                  <a:cubicBezTo>
                    <a:pt x="807819" y="1002389"/>
                    <a:pt x="819608" y="918512"/>
                    <a:pt x="808154" y="890217"/>
                  </a:cubicBezTo>
                  <a:cubicBezTo>
                    <a:pt x="796702" y="861921"/>
                    <a:pt x="743816" y="845078"/>
                    <a:pt x="696993" y="827562"/>
                  </a:cubicBezTo>
                  <a:lnTo>
                    <a:pt x="684530" y="825541"/>
                  </a:lnTo>
                  <a:cubicBezTo>
                    <a:pt x="648149" y="821499"/>
                    <a:pt x="641076" y="850805"/>
                    <a:pt x="611433" y="849121"/>
                  </a:cubicBezTo>
                  <a:cubicBezTo>
                    <a:pt x="577748" y="846763"/>
                    <a:pt x="556526" y="873711"/>
                    <a:pt x="540358" y="901670"/>
                  </a:cubicBezTo>
                  <a:cubicBezTo>
                    <a:pt x="524187" y="929629"/>
                    <a:pt x="500944" y="972409"/>
                    <a:pt x="445702" y="969040"/>
                  </a:cubicBezTo>
                  <a:lnTo>
                    <a:pt x="431553" y="966346"/>
                  </a:lnTo>
                  <a:lnTo>
                    <a:pt x="418415" y="962640"/>
                  </a:lnTo>
                  <a:cubicBezTo>
                    <a:pt x="343972" y="936366"/>
                    <a:pt x="355424" y="856194"/>
                    <a:pt x="369236" y="804656"/>
                  </a:cubicBezTo>
                  <a:cubicBezTo>
                    <a:pt x="377994" y="773329"/>
                    <a:pt x="392816" y="765918"/>
                    <a:pt x="420101" y="768276"/>
                  </a:cubicBezTo>
                  <a:cubicBezTo>
                    <a:pt x="434427" y="770094"/>
                    <a:pt x="448609" y="772908"/>
                    <a:pt x="462545" y="776697"/>
                  </a:cubicBezTo>
                  <a:lnTo>
                    <a:pt x="490839" y="783771"/>
                  </a:lnTo>
                  <a:lnTo>
                    <a:pt x="503977" y="785792"/>
                  </a:lnTo>
                  <a:cubicBezTo>
                    <a:pt x="566968" y="792193"/>
                    <a:pt x="571348" y="718422"/>
                    <a:pt x="587516" y="671599"/>
                  </a:cubicBezTo>
                  <a:cubicBezTo>
                    <a:pt x="603684" y="624776"/>
                    <a:pt x="758638" y="565153"/>
                    <a:pt x="816576" y="524394"/>
                  </a:cubicBezTo>
                  <a:cubicBezTo>
                    <a:pt x="836745" y="512120"/>
                    <a:pt x="860763" y="507797"/>
                    <a:pt x="883946" y="512268"/>
                  </a:cubicBezTo>
                  <a:cubicBezTo>
                    <a:pt x="898096" y="512268"/>
                    <a:pt x="912580" y="516310"/>
                    <a:pt x="927739" y="518667"/>
                  </a:cubicBezTo>
                  <a:cubicBezTo>
                    <a:pt x="943093" y="521872"/>
                    <a:pt x="958611" y="524233"/>
                    <a:pt x="974225" y="525742"/>
                  </a:cubicBezTo>
                  <a:cubicBezTo>
                    <a:pt x="1002406" y="529836"/>
                    <a:pt x="1031169" y="525743"/>
                    <a:pt x="1057091" y="513951"/>
                  </a:cubicBezTo>
                  <a:cubicBezTo>
                    <a:pt x="1136251" y="472519"/>
                    <a:pt x="1071911" y="416938"/>
                    <a:pt x="1145007" y="341483"/>
                  </a:cubicBezTo>
                  <a:cubicBezTo>
                    <a:pt x="1218106" y="266028"/>
                    <a:pt x="1212378" y="235374"/>
                    <a:pt x="1164883" y="215500"/>
                  </a:cubicBezTo>
                  <a:cubicBezTo>
                    <a:pt x="1122776" y="210784"/>
                    <a:pt x="1136923" y="276133"/>
                    <a:pt x="1063827" y="292303"/>
                  </a:cubicBezTo>
                  <a:cubicBezTo>
                    <a:pt x="980623" y="310156"/>
                    <a:pt x="1012624" y="470161"/>
                    <a:pt x="979951" y="487340"/>
                  </a:cubicBezTo>
                  <a:cubicBezTo>
                    <a:pt x="975033" y="490078"/>
                    <a:pt x="969358" y="491143"/>
                    <a:pt x="963782" y="490372"/>
                  </a:cubicBezTo>
                  <a:cubicBezTo>
                    <a:pt x="925718" y="481614"/>
                    <a:pt x="882262" y="438159"/>
                    <a:pt x="829039" y="408180"/>
                  </a:cubicBezTo>
                  <a:cubicBezTo>
                    <a:pt x="761668" y="370789"/>
                    <a:pt x="735732" y="242111"/>
                    <a:pt x="807145" y="208763"/>
                  </a:cubicBezTo>
                  <a:cubicBezTo>
                    <a:pt x="878557" y="175414"/>
                    <a:pt x="943907" y="74021"/>
                    <a:pt x="1059447" y="16083"/>
                  </a:cubicBezTo>
                  <a:cubicBezTo>
                    <a:pt x="1083581" y="3492"/>
                    <a:pt x="1110827" y="-1887"/>
                    <a:pt x="1137935" y="587"/>
                  </a:cubicBezTo>
                  <a:cubicBezTo>
                    <a:pt x="1144199" y="939"/>
                    <a:pt x="1150411" y="1955"/>
                    <a:pt x="1156461" y="3619"/>
                  </a:cubicBezTo>
                  <a:cubicBezTo>
                    <a:pt x="1162862" y="3619"/>
                    <a:pt x="1168588" y="7325"/>
                    <a:pt x="1174313" y="9346"/>
                  </a:cubicBezTo>
                  <a:cubicBezTo>
                    <a:pt x="1465298" y="420483"/>
                    <a:pt x="1621057" y="912017"/>
                    <a:pt x="1619970" y="1415708"/>
                  </a:cubicBezTo>
                  <a:close/>
                </a:path>
              </a:pathLst>
            </a:custGeom>
            <a:solidFill>
              <a:schemeClr val="accent2">
                <a:lumMod val="20000"/>
                <a:lumOff val="80000"/>
              </a:schemeClr>
            </a:solidFill>
            <a:ln w="33680"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48BE0939-1335-4858-A055-D2B2A8114179}"/>
                </a:ext>
              </a:extLst>
            </p:cNvPr>
            <p:cNvSpPr/>
            <p:nvPr/>
          </p:nvSpPr>
          <p:spPr>
            <a:xfrm>
              <a:off x="16267892" y="4353451"/>
              <a:ext cx="1245134" cy="1002886"/>
            </a:xfrm>
            <a:custGeom>
              <a:avLst/>
              <a:gdLst>
                <a:gd name="connsiteX0" fmla="*/ 760501 w 1245134"/>
                <a:gd name="connsiteY0" fmla="*/ 1055 h 1002886"/>
                <a:gd name="connsiteX1" fmla="*/ 788797 w 1245134"/>
                <a:gd name="connsiteY1" fmla="*/ 4424 h 1002886"/>
                <a:gd name="connsiteX2" fmla="*/ 974067 w 1245134"/>
                <a:gd name="connsiteY2" fmla="*/ 47205 h 1002886"/>
                <a:gd name="connsiteX3" fmla="*/ 1116218 w 1245134"/>
                <a:gd name="connsiteY3" fmla="*/ 134786 h 1002886"/>
                <a:gd name="connsiteX4" fmla="*/ 1244896 w 1245134"/>
                <a:gd name="connsiteY4" fmla="*/ 209568 h 1002886"/>
                <a:gd name="connsiteX5" fmla="*/ 1106113 w 1245134"/>
                <a:gd name="connsiteY5" fmla="*/ 327803 h 1002886"/>
                <a:gd name="connsiteX6" fmla="*/ 1141819 w 1245134"/>
                <a:gd name="connsiteY6" fmla="*/ 423133 h 1002886"/>
                <a:gd name="connsiteX7" fmla="*/ 1066364 w 1245134"/>
                <a:gd name="connsiteY7" fmla="*/ 543389 h 1002886"/>
                <a:gd name="connsiteX8" fmla="*/ 1057943 w 1245134"/>
                <a:gd name="connsiteY8" fmla="*/ 674762 h 1002886"/>
                <a:gd name="connsiteX9" fmla="*/ 951161 w 1245134"/>
                <a:gd name="connsiteY9" fmla="*/ 725964 h 1002886"/>
                <a:gd name="connsiteX10" fmla="*/ 944086 w 1245134"/>
                <a:gd name="connsiteY10" fmla="*/ 725964 h 1002886"/>
                <a:gd name="connsiteX11" fmla="*/ 894570 w 1245134"/>
                <a:gd name="connsiteY11" fmla="*/ 713500 h 1002886"/>
                <a:gd name="connsiteX12" fmla="*/ 874359 w 1245134"/>
                <a:gd name="connsiteY12" fmla="*/ 708448 h 1002886"/>
                <a:gd name="connsiteX13" fmla="*/ 755786 w 1245134"/>
                <a:gd name="connsiteY13" fmla="*/ 780871 h 1002886"/>
                <a:gd name="connsiteX14" fmla="*/ 668878 w 1245134"/>
                <a:gd name="connsiteY14" fmla="*/ 939528 h 1002886"/>
                <a:gd name="connsiteX15" fmla="*/ 593711 w 1245134"/>
                <a:gd name="connsiteY15" fmla="*/ 1002619 h 1002886"/>
                <a:gd name="connsiteX16" fmla="*/ 586011 w 1245134"/>
                <a:gd name="connsiteY16" fmla="*/ 1001509 h 1002886"/>
                <a:gd name="connsiteX17" fmla="*/ 582306 w 1245134"/>
                <a:gd name="connsiteY17" fmla="*/ 1001510 h 1002886"/>
                <a:gd name="connsiteX18" fmla="*/ 486303 w 1245134"/>
                <a:gd name="connsiteY18" fmla="*/ 957045 h 1002886"/>
                <a:gd name="connsiteX19" fmla="*/ 415901 w 1245134"/>
                <a:gd name="connsiteY19" fmla="*/ 775481 h 1002886"/>
                <a:gd name="connsiteX20" fmla="*/ 387268 w 1245134"/>
                <a:gd name="connsiteY20" fmla="*/ 676446 h 1002886"/>
                <a:gd name="connsiteX21" fmla="*/ 396363 w 1245134"/>
                <a:gd name="connsiteY21" fmla="*/ 508020 h 1002886"/>
                <a:gd name="connsiteX22" fmla="*/ 283854 w 1245134"/>
                <a:gd name="connsiteY22" fmla="*/ 311634 h 1002886"/>
                <a:gd name="connsiteX23" fmla="*/ 223558 w 1245134"/>
                <a:gd name="connsiteY23" fmla="*/ 257738 h 1002886"/>
                <a:gd name="connsiteX24" fmla="*/ 172357 w 1245134"/>
                <a:gd name="connsiteY24" fmla="*/ 263128 h 1002886"/>
                <a:gd name="connsiteX25" fmla="*/ 87470 w 1245134"/>
                <a:gd name="connsiteY25" fmla="*/ 265149 h 1002886"/>
                <a:gd name="connsiteX26" fmla="*/ 79048 w 1245134"/>
                <a:gd name="connsiteY26" fmla="*/ 265149 h 1002886"/>
                <a:gd name="connsiteX27" fmla="*/ 71974 w 1245134"/>
                <a:gd name="connsiteY27" fmla="*/ 265149 h 1002886"/>
                <a:gd name="connsiteX28" fmla="*/ 48731 w 1245134"/>
                <a:gd name="connsiteY28" fmla="*/ 164093 h 1002886"/>
                <a:gd name="connsiteX29" fmla="*/ 205705 w 1245134"/>
                <a:gd name="connsiteY29" fmla="*/ 107501 h 1002886"/>
                <a:gd name="connsiteX30" fmla="*/ 315182 w 1245134"/>
                <a:gd name="connsiteY30" fmla="*/ 50910 h 1002886"/>
                <a:gd name="connsiteX31" fmla="*/ 322929 w 1245134"/>
                <a:gd name="connsiteY31" fmla="*/ 50910 h 1002886"/>
                <a:gd name="connsiteX32" fmla="*/ 384910 w 1245134"/>
                <a:gd name="connsiteY32" fmla="*/ 64721 h 1002886"/>
                <a:gd name="connsiteX33" fmla="*/ 435775 w 1245134"/>
                <a:gd name="connsiteY33" fmla="*/ 74827 h 1002886"/>
                <a:gd name="connsiteX34" fmla="*/ 448238 w 1245134"/>
                <a:gd name="connsiteY34" fmla="*/ 76511 h 1002886"/>
                <a:gd name="connsiteX35" fmla="*/ 554684 w 1245134"/>
                <a:gd name="connsiteY35" fmla="*/ 63037 h 1002886"/>
                <a:gd name="connsiteX36" fmla="*/ 559738 w 1245134"/>
                <a:gd name="connsiteY36" fmla="*/ 63037 h 1002886"/>
                <a:gd name="connsiteX37" fmla="*/ 728164 w 1245134"/>
                <a:gd name="connsiteY37" fmla="*/ 1729 h 1002886"/>
                <a:gd name="connsiteX38" fmla="*/ 760501 w 1245134"/>
                <a:gd name="connsiteY38" fmla="*/ 1055 h 100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45134" h="1002886">
                  <a:moveTo>
                    <a:pt x="760501" y="1055"/>
                  </a:moveTo>
                  <a:cubicBezTo>
                    <a:pt x="769597" y="1055"/>
                    <a:pt x="779027" y="3077"/>
                    <a:pt x="788797" y="4424"/>
                  </a:cubicBezTo>
                  <a:cubicBezTo>
                    <a:pt x="851873" y="12211"/>
                    <a:pt x="913964" y="26548"/>
                    <a:pt x="974067" y="47205"/>
                  </a:cubicBezTo>
                  <a:cubicBezTo>
                    <a:pt x="1030321" y="70110"/>
                    <a:pt x="1027625" y="107501"/>
                    <a:pt x="1116218" y="134786"/>
                  </a:cubicBezTo>
                  <a:cubicBezTo>
                    <a:pt x="1204810" y="162072"/>
                    <a:pt x="1239844" y="182283"/>
                    <a:pt x="1244896" y="209568"/>
                  </a:cubicBezTo>
                  <a:cubicBezTo>
                    <a:pt x="1249949" y="236853"/>
                    <a:pt x="1173820" y="266159"/>
                    <a:pt x="1106113" y="327803"/>
                  </a:cubicBezTo>
                  <a:cubicBezTo>
                    <a:pt x="1038405" y="389448"/>
                    <a:pt x="1122618" y="385405"/>
                    <a:pt x="1141819" y="423133"/>
                  </a:cubicBezTo>
                  <a:cubicBezTo>
                    <a:pt x="1161020" y="460860"/>
                    <a:pt x="1087586" y="517451"/>
                    <a:pt x="1066364" y="543389"/>
                  </a:cubicBezTo>
                  <a:cubicBezTo>
                    <a:pt x="1045142" y="569327"/>
                    <a:pt x="1085565" y="616486"/>
                    <a:pt x="1057943" y="674762"/>
                  </a:cubicBezTo>
                  <a:cubicBezTo>
                    <a:pt x="1037845" y="713831"/>
                    <a:pt x="994207" y="734755"/>
                    <a:pt x="951161" y="725964"/>
                  </a:cubicBezTo>
                  <a:lnTo>
                    <a:pt x="944086" y="725964"/>
                  </a:lnTo>
                  <a:cubicBezTo>
                    <a:pt x="927163" y="723685"/>
                    <a:pt x="910553" y="719503"/>
                    <a:pt x="894570" y="713500"/>
                  </a:cubicBezTo>
                  <a:cubicBezTo>
                    <a:pt x="888054" y="711027"/>
                    <a:pt x="881272" y="709331"/>
                    <a:pt x="874359" y="708448"/>
                  </a:cubicBezTo>
                  <a:cubicBezTo>
                    <a:pt x="824504" y="703395"/>
                    <a:pt x="811703" y="751901"/>
                    <a:pt x="755786" y="780871"/>
                  </a:cubicBezTo>
                  <a:cubicBezTo>
                    <a:pt x="692121" y="814556"/>
                    <a:pt x="674267" y="881927"/>
                    <a:pt x="668878" y="939528"/>
                  </a:cubicBezTo>
                  <a:cubicBezTo>
                    <a:pt x="665543" y="977707"/>
                    <a:pt x="631891" y="1005954"/>
                    <a:pt x="593711" y="1002619"/>
                  </a:cubicBezTo>
                  <a:cubicBezTo>
                    <a:pt x="591126" y="1002394"/>
                    <a:pt x="588554" y="1002023"/>
                    <a:pt x="586011" y="1001509"/>
                  </a:cubicBezTo>
                  <a:lnTo>
                    <a:pt x="582306" y="1001510"/>
                  </a:lnTo>
                  <a:cubicBezTo>
                    <a:pt x="547147" y="994772"/>
                    <a:pt x="514181" y="979503"/>
                    <a:pt x="486303" y="957045"/>
                  </a:cubicBezTo>
                  <a:cubicBezTo>
                    <a:pt x="376152" y="876200"/>
                    <a:pt x="406469" y="829378"/>
                    <a:pt x="415901" y="775481"/>
                  </a:cubicBezTo>
                  <a:cubicBezTo>
                    <a:pt x="427794" y="739725"/>
                    <a:pt x="416406" y="700339"/>
                    <a:pt x="387268" y="676446"/>
                  </a:cubicBezTo>
                  <a:cubicBezTo>
                    <a:pt x="358635" y="642761"/>
                    <a:pt x="387268" y="570674"/>
                    <a:pt x="396363" y="508020"/>
                  </a:cubicBezTo>
                  <a:cubicBezTo>
                    <a:pt x="405458" y="445365"/>
                    <a:pt x="348193" y="408985"/>
                    <a:pt x="283854" y="311634"/>
                  </a:cubicBezTo>
                  <a:cubicBezTo>
                    <a:pt x="258254" y="273233"/>
                    <a:pt x="242422" y="260433"/>
                    <a:pt x="223558" y="257738"/>
                  </a:cubicBezTo>
                  <a:cubicBezTo>
                    <a:pt x="206345" y="257660"/>
                    <a:pt x="189176" y="259467"/>
                    <a:pt x="172357" y="263128"/>
                  </a:cubicBezTo>
                  <a:cubicBezTo>
                    <a:pt x="144279" y="267602"/>
                    <a:pt x="115728" y="268281"/>
                    <a:pt x="87470" y="265149"/>
                  </a:cubicBezTo>
                  <a:lnTo>
                    <a:pt x="79048" y="265149"/>
                  </a:lnTo>
                  <a:lnTo>
                    <a:pt x="71974" y="265149"/>
                  </a:lnTo>
                  <a:cubicBezTo>
                    <a:pt x="-54683" y="248306"/>
                    <a:pt x="18077" y="199799"/>
                    <a:pt x="48731" y="164093"/>
                  </a:cubicBezTo>
                  <a:cubicBezTo>
                    <a:pt x="79385" y="128386"/>
                    <a:pt x="152144" y="164093"/>
                    <a:pt x="205705" y="107501"/>
                  </a:cubicBezTo>
                  <a:cubicBezTo>
                    <a:pt x="245453" y="65732"/>
                    <a:pt x="262969" y="45857"/>
                    <a:pt x="315182" y="50910"/>
                  </a:cubicBezTo>
                  <a:lnTo>
                    <a:pt x="322929" y="50910"/>
                  </a:lnTo>
                  <a:cubicBezTo>
                    <a:pt x="343878" y="54105"/>
                    <a:pt x="364586" y="58719"/>
                    <a:pt x="384910" y="64721"/>
                  </a:cubicBezTo>
                  <a:cubicBezTo>
                    <a:pt x="401650" y="69096"/>
                    <a:pt x="418634" y="72471"/>
                    <a:pt x="435775" y="74827"/>
                  </a:cubicBezTo>
                  <a:lnTo>
                    <a:pt x="448238" y="76511"/>
                  </a:lnTo>
                  <a:cubicBezTo>
                    <a:pt x="484277" y="82398"/>
                    <a:pt x="521250" y="77718"/>
                    <a:pt x="554684" y="63037"/>
                  </a:cubicBezTo>
                  <a:cubicBezTo>
                    <a:pt x="556364" y="63195"/>
                    <a:pt x="558056" y="63195"/>
                    <a:pt x="559738" y="63037"/>
                  </a:cubicBezTo>
                  <a:cubicBezTo>
                    <a:pt x="605886" y="67753"/>
                    <a:pt x="671236" y="45"/>
                    <a:pt x="728164" y="1729"/>
                  </a:cubicBezTo>
                  <a:cubicBezTo>
                    <a:pt x="737932" y="-966"/>
                    <a:pt x="749049" y="45"/>
                    <a:pt x="760501" y="1055"/>
                  </a:cubicBezTo>
                  <a:close/>
                </a:path>
              </a:pathLst>
            </a:custGeom>
            <a:solidFill>
              <a:schemeClr val="accent2">
                <a:lumMod val="20000"/>
                <a:lumOff val="80000"/>
              </a:schemeClr>
            </a:solidFill>
            <a:ln w="33680"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3B4BDDA6-65E8-4ED2-B064-2933F17DA7E4}"/>
                </a:ext>
              </a:extLst>
            </p:cNvPr>
            <p:cNvSpPr/>
            <p:nvPr/>
          </p:nvSpPr>
          <p:spPr>
            <a:xfrm>
              <a:off x="15855820" y="4338790"/>
              <a:ext cx="488629" cy="311955"/>
            </a:xfrm>
            <a:custGeom>
              <a:avLst/>
              <a:gdLst>
                <a:gd name="connsiteX0" fmla="*/ 335830 w 488629"/>
                <a:gd name="connsiteY0" fmla="*/ 11675 h 311955"/>
                <a:gd name="connsiteX1" fmla="*/ 356378 w 488629"/>
                <a:gd name="connsiteY1" fmla="*/ 14033 h 311955"/>
                <a:gd name="connsiteX2" fmla="*/ 480340 w 488629"/>
                <a:gd name="connsiteY2" fmla="*/ 44013 h 311955"/>
                <a:gd name="connsiteX3" fmla="*/ 430149 w 488629"/>
                <a:gd name="connsiteY3" fmla="*/ 103299 h 311955"/>
                <a:gd name="connsiteX4" fmla="*/ 374569 w 488629"/>
                <a:gd name="connsiteY4" fmla="*/ 119468 h 311955"/>
                <a:gd name="connsiteX5" fmla="*/ 370863 w 488629"/>
                <a:gd name="connsiteY5" fmla="*/ 119468 h 311955"/>
                <a:gd name="connsiteX6" fmla="*/ 359073 w 488629"/>
                <a:gd name="connsiteY6" fmla="*/ 117784 h 311955"/>
                <a:gd name="connsiteX7" fmla="*/ 346273 w 488629"/>
                <a:gd name="connsiteY7" fmla="*/ 115426 h 311955"/>
                <a:gd name="connsiteX8" fmla="*/ 340883 w 488629"/>
                <a:gd name="connsiteY8" fmla="*/ 115426 h 311955"/>
                <a:gd name="connsiteX9" fmla="*/ 307198 w 488629"/>
                <a:gd name="connsiteY9" fmla="*/ 115426 h 311955"/>
                <a:gd name="connsiteX10" fmla="*/ 273513 w 488629"/>
                <a:gd name="connsiteY10" fmla="*/ 170669 h 311955"/>
                <a:gd name="connsiteX11" fmla="*/ 250606 w 488629"/>
                <a:gd name="connsiteY11" fmla="*/ 260273 h 311955"/>
                <a:gd name="connsiteX12" fmla="*/ 125634 w 488629"/>
                <a:gd name="connsiteY12" fmla="*/ 309790 h 311955"/>
                <a:gd name="connsiteX13" fmla="*/ 114854 w 488629"/>
                <a:gd name="connsiteY13" fmla="*/ 309790 h 311955"/>
                <a:gd name="connsiteX14" fmla="*/ 71737 w 488629"/>
                <a:gd name="connsiteY14" fmla="*/ 301705 h 311955"/>
                <a:gd name="connsiteX15" fmla="*/ 7735 w 488629"/>
                <a:gd name="connsiteY15" fmla="*/ 135974 h 311955"/>
                <a:gd name="connsiteX16" fmla="*/ 130013 w 488629"/>
                <a:gd name="connsiteY16" fmla="*/ 26833 h 311955"/>
                <a:gd name="connsiteX17" fmla="*/ 227364 w 488629"/>
                <a:gd name="connsiteY17" fmla="*/ 2580 h 311955"/>
                <a:gd name="connsiteX18" fmla="*/ 256670 w 488629"/>
                <a:gd name="connsiteY18" fmla="*/ 5948 h 311955"/>
                <a:gd name="connsiteX19" fmla="*/ 287660 w 488629"/>
                <a:gd name="connsiteY19" fmla="*/ 9654 h 311955"/>
                <a:gd name="connsiteX20" fmla="*/ 310230 w 488629"/>
                <a:gd name="connsiteY20" fmla="*/ 9654 h 31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8629" h="311955">
                  <a:moveTo>
                    <a:pt x="335830" y="11675"/>
                  </a:moveTo>
                  <a:lnTo>
                    <a:pt x="356378" y="14033"/>
                  </a:lnTo>
                  <a:cubicBezTo>
                    <a:pt x="398754" y="19005"/>
                    <a:pt x="440376" y="29071"/>
                    <a:pt x="480340" y="44013"/>
                  </a:cubicBezTo>
                  <a:cubicBezTo>
                    <a:pt x="498867" y="53108"/>
                    <a:pt x="488088" y="69277"/>
                    <a:pt x="430149" y="103299"/>
                  </a:cubicBezTo>
                  <a:cubicBezTo>
                    <a:pt x="414014" y="114881"/>
                    <a:pt x="394399" y="120588"/>
                    <a:pt x="374569" y="119468"/>
                  </a:cubicBezTo>
                  <a:lnTo>
                    <a:pt x="370863" y="119468"/>
                  </a:lnTo>
                  <a:lnTo>
                    <a:pt x="359073" y="117784"/>
                  </a:lnTo>
                  <a:lnTo>
                    <a:pt x="346273" y="115426"/>
                  </a:lnTo>
                  <a:lnTo>
                    <a:pt x="340883" y="115426"/>
                  </a:lnTo>
                  <a:cubicBezTo>
                    <a:pt x="329694" y="114100"/>
                    <a:pt x="318388" y="114100"/>
                    <a:pt x="307198" y="115426"/>
                  </a:cubicBezTo>
                  <a:cubicBezTo>
                    <a:pt x="246564" y="124857"/>
                    <a:pt x="273513" y="168312"/>
                    <a:pt x="273513" y="170669"/>
                  </a:cubicBezTo>
                  <a:cubicBezTo>
                    <a:pt x="273513" y="173028"/>
                    <a:pt x="293050" y="206376"/>
                    <a:pt x="250606" y="260273"/>
                  </a:cubicBezTo>
                  <a:cubicBezTo>
                    <a:pt x="221970" y="299481"/>
                    <a:pt x="173352" y="318744"/>
                    <a:pt x="125634" y="309790"/>
                  </a:cubicBezTo>
                  <a:lnTo>
                    <a:pt x="114854" y="309790"/>
                  </a:lnTo>
                  <a:cubicBezTo>
                    <a:pt x="100344" y="307892"/>
                    <a:pt x="85949" y="305193"/>
                    <a:pt x="71737" y="301705"/>
                  </a:cubicBezTo>
                  <a:cubicBezTo>
                    <a:pt x="-13487" y="281157"/>
                    <a:pt x="-4391" y="194249"/>
                    <a:pt x="7735" y="135974"/>
                  </a:cubicBezTo>
                  <a:cubicBezTo>
                    <a:pt x="19862" y="77698"/>
                    <a:pt x="82516" y="70961"/>
                    <a:pt x="130013" y="26833"/>
                  </a:cubicBezTo>
                  <a:cubicBezTo>
                    <a:pt x="156936" y="4070"/>
                    <a:pt x="192908" y="-4892"/>
                    <a:pt x="227364" y="2580"/>
                  </a:cubicBezTo>
                  <a:cubicBezTo>
                    <a:pt x="236796" y="2580"/>
                    <a:pt x="246564" y="4601"/>
                    <a:pt x="256670" y="5948"/>
                  </a:cubicBezTo>
                  <a:lnTo>
                    <a:pt x="287660" y="9654"/>
                  </a:lnTo>
                  <a:lnTo>
                    <a:pt x="310230" y="9654"/>
                  </a:lnTo>
                  <a:close/>
                </a:path>
              </a:pathLst>
            </a:custGeom>
            <a:solidFill>
              <a:schemeClr val="accent2">
                <a:lumMod val="20000"/>
                <a:lumOff val="80000"/>
              </a:schemeClr>
            </a:solidFill>
            <a:ln w="3368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12ED5EEE-9F15-4303-9959-1C3BFA62E4F9}"/>
                </a:ext>
              </a:extLst>
            </p:cNvPr>
            <p:cNvSpPr/>
            <p:nvPr/>
          </p:nvSpPr>
          <p:spPr>
            <a:xfrm>
              <a:off x="15861785" y="4672384"/>
              <a:ext cx="497013" cy="509430"/>
            </a:xfrm>
            <a:custGeom>
              <a:avLst/>
              <a:gdLst>
                <a:gd name="connsiteX0" fmla="*/ 136174 w 497013"/>
                <a:gd name="connsiteY0" fmla="*/ 112 h 509430"/>
                <a:gd name="connsiteX1" fmla="*/ 141901 w 497013"/>
                <a:gd name="connsiteY1" fmla="*/ 112 h 509430"/>
                <a:gd name="connsiteX2" fmla="*/ 229146 w 497013"/>
                <a:gd name="connsiteY2" fmla="*/ 33797 h 509430"/>
                <a:gd name="connsiteX3" fmla="*/ 262832 w 497013"/>
                <a:gd name="connsiteY3" fmla="*/ 24028 h 509430"/>
                <a:gd name="connsiteX4" fmla="*/ 265527 w 497013"/>
                <a:gd name="connsiteY4" fmla="*/ 24028 h 509430"/>
                <a:gd name="connsiteX5" fmla="*/ 340308 w 497013"/>
                <a:gd name="connsiteY5" fmla="*/ 70177 h 509430"/>
                <a:gd name="connsiteX6" fmla="*/ 450459 w 497013"/>
                <a:gd name="connsiteY6" fmla="*/ 217719 h 509430"/>
                <a:gd name="connsiteX7" fmla="*/ 495597 w 497013"/>
                <a:gd name="connsiteY7" fmla="*/ 307659 h 509430"/>
                <a:gd name="connsiteX8" fmla="*/ 440017 w 497013"/>
                <a:gd name="connsiteY8" fmla="*/ 377724 h 509430"/>
                <a:gd name="connsiteX9" fmla="*/ 443048 w 497013"/>
                <a:gd name="connsiteY9" fmla="*/ 506065 h 509430"/>
                <a:gd name="connsiteX10" fmla="*/ 420816 w 497013"/>
                <a:gd name="connsiteY10" fmla="*/ 509097 h 509430"/>
                <a:gd name="connsiteX11" fmla="*/ 418795 w 497013"/>
                <a:gd name="connsiteY11" fmla="*/ 509097 h 509430"/>
                <a:gd name="connsiteX12" fmla="*/ 256095 w 497013"/>
                <a:gd name="connsiteY12" fmla="*/ 374356 h 509430"/>
                <a:gd name="connsiteX13" fmla="*/ 227799 w 497013"/>
                <a:gd name="connsiteY13" fmla="*/ 239614 h 509430"/>
                <a:gd name="connsiteX14" fmla="*/ 180639 w 497013"/>
                <a:gd name="connsiteY14" fmla="*/ 211319 h 509430"/>
                <a:gd name="connsiteX15" fmla="*/ 172555 w 497013"/>
                <a:gd name="connsiteY15" fmla="*/ 211319 h 509430"/>
                <a:gd name="connsiteX16" fmla="*/ 142239 w 497013"/>
                <a:gd name="connsiteY16" fmla="*/ 208961 h 509430"/>
                <a:gd name="connsiteX17" fmla="*/ 104511 w 497013"/>
                <a:gd name="connsiteY17" fmla="*/ 206266 h 509430"/>
                <a:gd name="connsiteX18" fmla="*/ 94742 w 497013"/>
                <a:gd name="connsiteY18" fmla="*/ 206266 h 509430"/>
                <a:gd name="connsiteX19" fmla="*/ 90700 w 497013"/>
                <a:gd name="connsiteY19" fmla="*/ 206266 h 509430"/>
                <a:gd name="connsiteX20" fmla="*/ 2781 w 497013"/>
                <a:gd name="connsiteY20" fmla="*/ 83988 h 509430"/>
                <a:gd name="connsiteX21" fmla="*/ 72847 w 497013"/>
                <a:gd name="connsiteY21" fmla="*/ 18302 h 509430"/>
                <a:gd name="connsiteX22" fmla="*/ 136175 w 497013"/>
                <a:gd name="connsiteY22" fmla="*/ 112 h 50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7013" h="509430">
                  <a:moveTo>
                    <a:pt x="136174" y="112"/>
                  </a:moveTo>
                  <a:lnTo>
                    <a:pt x="141901" y="112"/>
                  </a:lnTo>
                  <a:cubicBezTo>
                    <a:pt x="173019" y="5116"/>
                    <a:pt x="202740" y="16591"/>
                    <a:pt x="229146" y="33797"/>
                  </a:cubicBezTo>
                  <a:cubicBezTo>
                    <a:pt x="238056" y="25150"/>
                    <a:pt x="250678" y="21490"/>
                    <a:pt x="262832" y="24028"/>
                  </a:cubicBezTo>
                  <a:lnTo>
                    <a:pt x="265527" y="24028"/>
                  </a:lnTo>
                  <a:cubicBezTo>
                    <a:pt x="295119" y="30105"/>
                    <a:pt x="321608" y="46452"/>
                    <a:pt x="340308" y="70177"/>
                  </a:cubicBezTo>
                  <a:cubicBezTo>
                    <a:pt x="378036" y="115315"/>
                    <a:pt x="379720" y="152706"/>
                    <a:pt x="450459" y="217719"/>
                  </a:cubicBezTo>
                  <a:cubicBezTo>
                    <a:pt x="521198" y="282731"/>
                    <a:pt x="488186" y="264542"/>
                    <a:pt x="495597" y="307659"/>
                  </a:cubicBezTo>
                  <a:cubicBezTo>
                    <a:pt x="503008" y="350776"/>
                    <a:pt x="455849" y="341344"/>
                    <a:pt x="440017" y="377724"/>
                  </a:cubicBezTo>
                  <a:cubicBezTo>
                    <a:pt x="424185" y="414105"/>
                    <a:pt x="489870" y="483496"/>
                    <a:pt x="443048" y="506065"/>
                  </a:cubicBezTo>
                  <a:cubicBezTo>
                    <a:pt x="436027" y="508989"/>
                    <a:pt x="428364" y="510034"/>
                    <a:pt x="420816" y="509097"/>
                  </a:cubicBezTo>
                  <a:lnTo>
                    <a:pt x="418795" y="509097"/>
                  </a:lnTo>
                  <a:cubicBezTo>
                    <a:pt x="365909" y="502023"/>
                    <a:pt x="284053" y="425557"/>
                    <a:pt x="256095" y="374356"/>
                  </a:cubicBezTo>
                  <a:cubicBezTo>
                    <a:pt x="224767" y="312711"/>
                    <a:pt x="249695" y="273300"/>
                    <a:pt x="227799" y="239614"/>
                  </a:cubicBezTo>
                  <a:cubicBezTo>
                    <a:pt x="218224" y="222472"/>
                    <a:pt x="200270" y="211700"/>
                    <a:pt x="180639" y="211319"/>
                  </a:cubicBezTo>
                  <a:lnTo>
                    <a:pt x="172555" y="211319"/>
                  </a:lnTo>
                  <a:lnTo>
                    <a:pt x="142239" y="208961"/>
                  </a:lnTo>
                  <a:lnTo>
                    <a:pt x="104511" y="206266"/>
                  </a:lnTo>
                  <a:lnTo>
                    <a:pt x="94742" y="206266"/>
                  </a:lnTo>
                  <a:lnTo>
                    <a:pt x="90700" y="206266"/>
                  </a:lnTo>
                  <a:cubicBezTo>
                    <a:pt x="10865" y="195487"/>
                    <a:pt x="12213" y="126432"/>
                    <a:pt x="2781" y="83988"/>
                  </a:cubicBezTo>
                  <a:cubicBezTo>
                    <a:pt x="-6651" y="41545"/>
                    <a:pt x="5812" y="60071"/>
                    <a:pt x="72847" y="18302"/>
                  </a:cubicBezTo>
                  <a:cubicBezTo>
                    <a:pt x="91387" y="5451"/>
                    <a:pt x="113641" y="-942"/>
                    <a:pt x="136175" y="112"/>
                  </a:cubicBezTo>
                  <a:close/>
                </a:path>
              </a:pathLst>
            </a:custGeom>
            <a:solidFill>
              <a:schemeClr val="accent2">
                <a:lumMod val="20000"/>
                <a:lumOff val="80000"/>
              </a:schemeClr>
            </a:solidFill>
            <a:ln w="3368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5553F492-173E-45F4-9DF8-EF4D99FA14EF}"/>
                </a:ext>
              </a:extLst>
            </p:cNvPr>
            <p:cNvSpPr/>
            <p:nvPr/>
          </p:nvSpPr>
          <p:spPr>
            <a:xfrm>
              <a:off x="14278325" y="4609167"/>
              <a:ext cx="2469589" cy="3920753"/>
            </a:xfrm>
            <a:custGeom>
              <a:avLst/>
              <a:gdLst>
                <a:gd name="connsiteX0" fmla="*/ 2346519 w 2469589"/>
                <a:gd name="connsiteY0" fmla="*/ 2821483 h 3920753"/>
                <a:gd name="connsiteX1" fmla="*/ 2233673 w 2469589"/>
                <a:gd name="connsiteY1" fmla="*/ 3106460 h 3920753"/>
                <a:gd name="connsiteX2" fmla="*/ 2171019 w 2469589"/>
                <a:gd name="connsiteY2" fmla="*/ 3144187 h 3920753"/>
                <a:gd name="connsiteX3" fmla="*/ 2140702 w 2469589"/>
                <a:gd name="connsiteY3" fmla="*/ 3132735 h 3920753"/>
                <a:gd name="connsiteX4" fmla="*/ 2110049 w 2469589"/>
                <a:gd name="connsiteY4" fmla="*/ 3121619 h 3920753"/>
                <a:gd name="connsiteX5" fmla="*/ 2058847 w 2469589"/>
                <a:gd name="connsiteY5" fmla="*/ 3136103 h 3920753"/>
                <a:gd name="connsiteX6" fmla="*/ 1895473 w 2469589"/>
                <a:gd name="connsiteY6" fmla="*/ 3369879 h 3920753"/>
                <a:gd name="connsiteX7" fmla="*/ 1558619 w 2469589"/>
                <a:gd name="connsiteY7" fmla="*/ 3678437 h 3920753"/>
                <a:gd name="connsiteX8" fmla="*/ 1633064 w 2469589"/>
                <a:gd name="connsiteY8" fmla="*/ 3914234 h 3920753"/>
                <a:gd name="connsiteX9" fmla="*/ 1603084 w 2469589"/>
                <a:gd name="connsiteY9" fmla="*/ 3919961 h 3920753"/>
                <a:gd name="connsiteX10" fmla="*/ 1399288 w 2469589"/>
                <a:gd name="connsiteY10" fmla="*/ 3820926 h 3920753"/>
                <a:gd name="connsiteX11" fmla="*/ 1358866 w 2469589"/>
                <a:gd name="connsiteY11" fmla="*/ 3625551 h 3920753"/>
                <a:gd name="connsiteX12" fmla="*/ 1451837 w 2469589"/>
                <a:gd name="connsiteY12" fmla="*/ 3421755 h 3920753"/>
                <a:gd name="connsiteX13" fmla="*/ 1528303 w 2469589"/>
                <a:gd name="connsiteY13" fmla="*/ 2976771 h 3920753"/>
                <a:gd name="connsiteX14" fmla="*/ 1409731 w 2469589"/>
                <a:gd name="connsiteY14" fmla="*/ 2744680 h 3920753"/>
                <a:gd name="connsiteX15" fmla="*/ 1378740 w 2469589"/>
                <a:gd name="connsiteY15" fmla="*/ 2347193 h 3920753"/>
                <a:gd name="connsiteX16" fmla="*/ 1481481 w 2469589"/>
                <a:gd name="connsiteY16" fmla="*/ 2201673 h 3920753"/>
                <a:gd name="connsiteX17" fmla="*/ 1183703 w 2469589"/>
                <a:gd name="connsiteY17" fmla="*/ 1927474 h 3920753"/>
                <a:gd name="connsiteX18" fmla="*/ 1100500 w 2469589"/>
                <a:gd name="connsiteY18" fmla="*/ 1660013 h 3920753"/>
                <a:gd name="connsiteX19" fmla="*/ 872113 w 2469589"/>
                <a:gd name="connsiteY19" fmla="*/ 1324844 h 3920753"/>
                <a:gd name="connsiteX20" fmla="*/ 846176 w 2469589"/>
                <a:gd name="connsiteY20" fmla="*/ 1312381 h 3920753"/>
                <a:gd name="connsiteX21" fmla="*/ 853923 w 2469589"/>
                <a:gd name="connsiteY21" fmla="*/ 1462954 h 3920753"/>
                <a:gd name="connsiteX22" fmla="*/ 897713 w 2469589"/>
                <a:gd name="connsiteY22" fmla="*/ 1589274 h 3920753"/>
                <a:gd name="connsiteX23" fmla="*/ 710086 w 2469589"/>
                <a:gd name="connsiteY23" fmla="*/ 1121721 h 3920753"/>
                <a:gd name="connsiteX24" fmla="*/ 761288 w 2469589"/>
                <a:gd name="connsiteY24" fmla="*/ 735351 h 3920753"/>
                <a:gd name="connsiteX25" fmla="*/ 475636 w 2469589"/>
                <a:gd name="connsiteY25" fmla="*/ 436225 h 3920753"/>
                <a:gd name="connsiteX26" fmla="*/ 334832 w 2469589"/>
                <a:gd name="connsiteY26" fmla="*/ 356728 h 3920753"/>
                <a:gd name="connsiteX27" fmla="*/ 170785 w 2469589"/>
                <a:gd name="connsiteY27" fmla="*/ 412982 h 3920753"/>
                <a:gd name="connsiteX28" fmla="*/ 0 w 2469589"/>
                <a:gd name="connsiteY28" fmla="*/ 492816 h 3920753"/>
                <a:gd name="connsiteX29" fmla="*/ 373570 w 2469589"/>
                <a:gd name="connsiteY29" fmla="*/ 0 h 3920753"/>
                <a:gd name="connsiteX30" fmla="*/ 440941 w 2469589"/>
                <a:gd name="connsiteY30" fmla="*/ 38738 h 3920753"/>
                <a:gd name="connsiteX31" fmla="*/ 603304 w 2469589"/>
                <a:gd name="connsiteY31" fmla="*/ 159669 h 3920753"/>
                <a:gd name="connsiteX32" fmla="*/ 688865 w 2469589"/>
                <a:gd name="connsiteY32" fmla="*/ 111835 h 3920753"/>
                <a:gd name="connsiteX33" fmla="*/ 835733 w 2469589"/>
                <a:gd name="connsiteY33" fmla="*/ 106446 h 3920753"/>
                <a:gd name="connsiteX34" fmla="*/ 851228 w 2469589"/>
                <a:gd name="connsiteY34" fmla="*/ 106446 h 3920753"/>
                <a:gd name="connsiteX35" fmla="*/ 930388 w 2469589"/>
                <a:gd name="connsiteY35" fmla="*/ 112172 h 3920753"/>
                <a:gd name="connsiteX36" fmla="*/ 1107236 w 2469589"/>
                <a:gd name="connsiteY36" fmla="*/ 237482 h 3920753"/>
                <a:gd name="connsiteX37" fmla="*/ 1391203 w 2469589"/>
                <a:gd name="connsiteY37" fmla="*/ 319674 h 3920753"/>
                <a:gd name="connsiteX38" fmla="*/ 1482827 w 2469589"/>
                <a:gd name="connsiteY38" fmla="*/ 159669 h 3920753"/>
                <a:gd name="connsiteX39" fmla="*/ 1489228 w 2469589"/>
                <a:gd name="connsiteY39" fmla="*/ 136089 h 3920753"/>
                <a:gd name="connsiteX40" fmla="*/ 1614874 w 2469589"/>
                <a:gd name="connsiteY40" fmla="*/ 323716 h 3920753"/>
                <a:gd name="connsiteX41" fmla="*/ 1440384 w 2469589"/>
                <a:gd name="connsiteY41" fmla="*/ 512017 h 3920753"/>
                <a:gd name="connsiteX42" fmla="*/ 1584558 w 2469589"/>
                <a:gd name="connsiteY42" fmla="*/ 818553 h 3920753"/>
                <a:gd name="connsiteX43" fmla="*/ 1635759 w 2469589"/>
                <a:gd name="connsiteY43" fmla="*/ 862344 h 3920753"/>
                <a:gd name="connsiteX44" fmla="*/ 1724689 w 2469589"/>
                <a:gd name="connsiteY44" fmla="*/ 722550 h 3920753"/>
                <a:gd name="connsiteX45" fmla="*/ 1872567 w 2469589"/>
                <a:gd name="connsiteY45" fmla="*/ 629916 h 3920753"/>
                <a:gd name="connsiteX46" fmla="*/ 1885030 w 2469589"/>
                <a:gd name="connsiteY46" fmla="*/ 629916 h 3920753"/>
                <a:gd name="connsiteX47" fmla="*/ 2056488 w 2469589"/>
                <a:gd name="connsiteY47" fmla="*/ 673033 h 3920753"/>
                <a:gd name="connsiteX48" fmla="*/ 2123859 w 2469589"/>
                <a:gd name="connsiteY48" fmla="*/ 995738 h 3920753"/>
                <a:gd name="connsiteX49" fmla="*/ 2053794 w 2469589"/>
                <a:gd name="connsiteY49" fmla="*/ 1041550 h 3920753"/>
                <a:gd name="connsiteX50" fmla="*/ 2005624 w 2469589"/>
                <a:gd name="connsiteY50" fmla="*/ 1022687 h 3920753"/>
                <a:gd name="connsiteX51" fmla="*/ 1958801 w 2469589"/>
                <a:gd name="connsiteY51" fmla="*/ 1004497 h 3920753"/>
                <a:gd name="connsiteX52" fmla="*/ 1905241 w 2469589"/>
                <a:gd name="connsiteY52" fmla="*/ 1022350 h 3920753"/>
                <a:gd name="connsiteX53" fmla="*/ 1721993 w 2469589"/>
                <a:gd name="connsiteY53" fmla="*/ 1241978 h 3920753"/>
                <a:gd name="connsiteX54" fmla="*/ 1654623 w 2469589"/>
                <a:gd name="connsiteY54" fmla="*/ 1360887 h 3920753"/>
                <a:gd name="connsiteX55" fmla="*/ 1531671 w 2469589"/>
                <a:gd name="connsiteY55" fmla="*/ 1490239 h 3920753"/>
                <a:gd name="connsiteX56" fmla="*/ 1584558 w 2469589"/>
                <a:gd name="connsiteY56" fmla="*/ 1656308 h 3920753"/>
                <a:gd name="connsiteX57" fmla="*/ 1567378 w 2469589"/>
                <a:gd name="connsiteY57" fmla="*/ 1660013 h 3920753"/>
                <a:gd name="connsiteX58" fmla="*/ 1474743 w 2469589"/>
                <a:gd name="connsiteY58" fmla="*/ 1613190 h 3920753"/>
                <a:gd name="connsiteX59" fmla="*/ 1347413 w 2469589"/>
                <a:gd name="connsiteY59" fmla="*/ 1561989 h 3920753"/>
                <a:gd name="connsiteX60" fmla="*/ 1272968 w 2469589"/>
                <a:gd name="connsiteY60" fmla="*/ 1756016 h 3920753"/>
                <a:gd name="connsiteX61" fmla="*/ 1293516 w 2469589"/>
                <a:gd name="connsiteY61" fmla="*/ 1756016 h 3920753"/>
                <a:gd name="connsiteX62" fmla="*/ 1410404 w 2469589"/>
                <a:gd name="connsiteY62" fmla="*/ 1874925 h 3920753"/>
                <a:gd name="connsiteX63" fmla="*/ 1646201 w 2469589"/>
                <a:gd name="connsiteY63" fmla="*/ 2097922 h 3920753"/>
                <a:gd name="connsiteX64" fmla="*/ 1657991 w 2469589"/>
                <a:gd name="connsiteY64" fmla="*/ 2097922 h 3920753"/>
                <a:gd name="connsiteX65" fmla="*/ 1728393 w 2469589"/>
                <a:gd name="connsiteY65" fmla="*/ 2097922 h 3920753"/>
                <a:gd name="connsiteX66" fmla="*/ 1801491 w 2469589"/>
                <a:gd name="connsiteY66" fmla="*/ 2097922 h 3920753"/>
                <a:gd name="connsiteX67" fmla="*/ 1810923 w 2469589"/>
                <a:gd name="connsiteY67" fmla="*/ 2097922 h 3920753"/>
                <a:gd name="connsiteX68" fmla="*/ 2062888 w 2469589"/>
                <a:gd name="connsiteY68" fmla="*/ 2226263 h 3920753"/>
                <a:gd name="connsiteX69" fmla="*/ 2259948 w 2469589"/>
                <a:gd name="connsiteY69" fmla="*/ 2332372 h 3920753"/>
                <a:gd name="connsiteX70" fmla="*/ 2447912 w 2469589"/>
                <a:gd name="connsiteY70" fmla="*/ 2609265 h 3920753"/>
                <a:gd name="connsiteX71" fmla="*/ 2346519 w 2469589"/>
                <a:gd name="connsiteY71" fmla="*/ 2821483 h 392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469589" h="3920753">
                  <a:moveTo>
                    <a:pt x="2346519" y="2821483"/>
                  </a:moveTo>
                  <a:cubicBezTo>
                    <a:pt x="2263654" y="2916138"/>
                    <a:pt x="2316876" y="3011468"/>
                    <a:pt x="2233673" y="3106460"/>
                  </a:cubicBezTo>
                  <a:cubicBezTo>
                    <a:pt x="2206388" y="3138124"/>
                    <a:pt x="2187525" y="3145872"/>
                    <a:pt x="2171019" y="3144187"/>
                  </a:cubicBezTo>
                  <a:cubicBezTo>
                    <a:pt x="2160269" y="3142361"/>
                    <a:pt x="2149975" y="3138471"/>
                    <a:pt x="2140702" y="3132735"/>
                  </a:cubicBezTo>
                  <a:cubicBezTo>
                    <a:pt x="2131222" y="3127246"/>
                    <a:pt x="2120844" y="3123483"/>
                    <a:pt x="2110049" y="3121619"/>
                  </a:cubicBezTo>
                  <a:cubicBezTo>
                    <a:pt x="2091774" y="3119909"/>
                    <a:pt x="2073518" y="3125074"/>
                    <a:pt x="2058847" y="3136103"/>
                  </a:cubicBezTo>
                  <a:cubicBezTo>
                    <a:pt x="1976665" y="3190441"/>
                    <a:pt x="1918252" y="3274027"/>
                    <a:pt x="1895473" y="3369879"/>
                  </a:cubicBezTo>
                  <a:cubicBezTo>
                    <a:pt x="1875262" y="3455440"/>
                    <a:pt x="1599379" y="3578054"/>
                    <a:pt x="1558619" y="3678437"/>
                  </a:cubicBezTo>
                  <a:cubicBezTo>
                    <a:pt x="1517860" y="3778820"/>
                    <a:pt x="1672140" y="3883580"/>
                    <a:pt x="1633064" y="3914234"/>
                  </a:cubicBezTo>
                  <a:cubicBezTo>
                    <a:pt x="1624203" y="3919988"/>
                    <a:pt x="1613442" y="3922043"/>
                    <a:pt x="1603084" y="3919961"/>
                  </a:cubicBezTo>
                  <a:cubicBezTo>
                    <a:pt x="1544135" y="3912550"/>
                    <a:pt x="1451163" y="3852590"/>
                    <a:pt x="1399288" y="3820926"/>
                  </a:cubicBezTo>
                  <a:cubicBezTo>
                    <a:pt x="1333939" y="3781177"/>
                    <a:pt x="1357855" y="3633299"/>
                    <a:pt x="1358866" y="3625551"/>
                  </a:cubicBezTo>
                  <a:cubicBezTo>
                    <a:pt x="1386825" y="3448366"/>
                    <a:pt x="1382446" y="3483063"/>
                    <a:pt x="1451837" y="3421755"/>
                  </a:cubicBezTo>
                  <a:cubicBezTo>
                    <a:pt x="1521229" y="3360448"/>
                    <a:pt x="1494281" y="3135766"/>
                    <a:pt x="1528303" y="2976771"/>
                  </a:cubicBezTo>
                  <a:cubicBezTo>
                    <a:pt x="1562325" y="2817778"/>
                    <a:pt x="1521566" y="2830241"/>
                    <a:pt x="1409731" y="2744680"/>
                  </a:cubicBezTo>
                  <a:cubicBezTo>
                    <a:pt x="1297895" y="2659119"/>
                    <a:pt x="1377729" y="2421975"/>
                    <a:pt x="1378740" y="2347193"/>
                  </a:cubicBezTo>
                  <a:cubicBezTo>
                    <a:pt x="1379750" y="2272412"/>
                    <a:pt x="1476764" y="2205378"/>
                    <a:pt x="1481481" y="2201673"/>
                  </a:cubicBezTo>
                  <a:cubicBezTo>
                    <a:pt x="1423205" y="2079058"/>
                    <a:pt x="1286442" y="1950380"/>
                    <a:pt x="1183703" y="1927474"/>
                  </a:cubicBezTo>
                  <a:cubicBezTo>
                    <a:pt x="1080962" y="1904568"/>
                    <a:pt x="1088372" y="1720647"/>
                    <a:pt x="1100500" y="1660013"/>
                  </a:cubicBezTo>
                  <a:cubicBezTo>
                    <a:pt x="1112626" y="1599379"/>
                    <a:pt x="912198" y="1356845"/>
                    <a:pt x="872113" y="1324844"/>
                  </a:cubicBezTo>
                  <a:cubicBezTo>
                    <a:pt x="864661" y="1318562"/>
                    <a:pt x="855736" y="1314274"/>
                    <a:pt x="846176" y="1312381"/>
                  </a:cubicBezTo>
                  <a:cubicBezTo>
                    <a:pt x="814511" y="1309349"/>
                    <a:pt x="793963" y="1349097"/>
                    <a:pt x="853923" y="1462954"/>
                  </a:cubicBezTo>
                  <a:cubicBezTo>
                    <a:pt x="913883" y="1576810"/>
                    <a:pt x="904788" y="1589947"/>
                    <a:pt x="897713" y="1589274"/>
                  </a:cubicBezTo>
                  <a:cubicBezTo>
                    <a:pt x="682128" y="1466996"/>
                    <a:pt x="666633" y="1283748"/>
                    <a:pt x="710086" y="1121721"/>
                  </a:cubicBezTo>
                  <a:cubicBezTo>
                    <a:pt x="753540" y="959695"/>
                    <a:pt x="852912" y="840786"/>
                    <a:pt x="761288" y="735351"/>
                  </a:cubicBezTo>
                  <a:cubicBezTo>
                    <a:pt x="669664" y="629916"/>
                    <a:pt x="563892" y="533239"/>
                    <a:pt x="475636" y="436225"/>
                  </a:cubicBezTo>
                  <a:cubicBezTo>
                    <a:pt x="439538" y="393959"/>
                    <a:pt x="389669" y="365803"/>
                    <a:pt x="334832" y="356728"/>
                  </a:cubicBezTo>
                  <a:cubicBezTo>
                    <a:pt x="274555" y="350588"/>
                    <a:pt x="214609" y="371143"/>
                    <a:pt x="170785" y="412982"/>
                  </a:cubicBezTo>
                  <a:cubicBezTo>
                    <a:pt x="122893" y="455728"/>
                    <a:pt x="63513" y="483486"/>
                    <a:pt x="0" y="492816"/>
                  </a:cubicBezTo>
                  <a:cubicBezTo>
                    <a:pt x="102984" y="313277"/>
                    <a:pt x="228528" y="147659"/>
                    <a:pt x="373570" y="0"/>
                  </a:cubicBezTo>
                  <a:cubicBezTo>
                    <a:pt x="397427" y="10310"/>
                    <a:pt x="420029" y="23307"/>
                    <a:pt x="440941" y="38738"/>
                  </a:cubicBezTo>
                  <a:cubicBezTo>
                    <a:pt x="537281" y="111499"/>
                    <a:pt x="599598" y="157648"/>
                    <a:pt x="603304" y="159669"/>
                  </a:cubicBezTo>
                  <a:cubicBezTo>
                    <a:pt x="655516" y="164722"/>
                    <a:pt x="658548" y="138784"/>
                    <a:pt x="688865" y="111835"/>
                  </a:cubicBezTo>
                  <a:cubicBezTo>
                    <a:pt x="707392" y="95330"/>
                    <a:pt x="774089" y="100046"/>
                    <a:pt x="835733" y="106446"/>
                  </a:cubicBezTo>
                  <a:lnTo>
                    <a:pt x="851228" y="106446"/>
                  </a:lnTo>
                  <a:cubicBezTo>
                    <a:pt x="877501" y="109686"/>
                    <a:pt x="903922" y="111598"/>
                    <a:pt x="930388" y="112172"/>
                  </a:cubicBezTo>
                  <a:cubicBezTo>
                    <a:pt x="997759" y="120257"/>
                    <a:pt x="1069509" y="182912"/>
                    <a:pt x="1107236" y="237482"/>
                  </a:cubicBezTo>
                  <a:cubicBezTo>
                    <a:pt x="1144964" y="292052"/>
                    <a:pt x="1288126" y="301484"/>
                    <a:pt x="1391203" y="319674"/>
                  </a:cubicBezTo>
                  <a:cubicBezTo>
                    <a:pt x="1492259" y="329780"/>
                    <a:pt x="1489228" y="236808"/>
                    <a:pt x="1482827" y="159669"/>
                  </a:cubicBezTo>
                  <a:cubicBezTo>
                    <a:pt x="1481143" y="142489"/>
                    <a:pt x="1482827" y="135078"/>
                    <a:pt x="1489228" y="136089"/>
                  </a:cubicBezTo>
                  <a:cubicBezTo>
                    <a:pt x="1510787" y="138784"/>
                    <a:pt x="1570746" y="241524"/>
                    <a:pt x="1614874" y="323716"/>
                  </a:cubicBezTo>
                  <a:cubicBezTo>
                    <a:pt x="1671465" y="428141"/>
                    <a:pt x="1605105" y="397150"/>
                    <a:pt x="1440384" y="512017"/>
                  </a:cubicBezTo>
                  <a:cubicBezTo>
                    <a:pt x="1275663" y="626884"/>
                    <a:pt x="1529313" y="735688"/>
                    <a:pt x="1584558" y="818553"/>
                  </a:cubicBezTo>
                  <a:cubicBezTo>
                    <a:pt x="1602747" y="845502"/>
                    <a:pt x="1618243" y="859987"/>
                    <a:pt x="1635759" y="862344"/>
                  </a:cubicBezTo>
                  <a:cubicBezTo>
                    <a:pt x="1669444" y="865713"/>
                    <a:pt x="1697404" y="818217"/>
                    <a:pt x="1724689" y="722550"/>
                  </a:cubicBezTo>
                  <a:cubicBezTo>
                    <a:pt x="1747932" y="641369"/>
                    <a:pt x="1802502" y="621495"/>
                    <a:pt x="1872567" y="629916"/>
                  </a:cubicBezTo>
                  <a:lnTo>
                    <a:pt x="1885030" y="629916"/>
                  </a:lnTo>
                  <a:cubicBezTo>
                    <a:pt x="1943101" y="640348"/>
                    <a:pt x="2000389" y="654755"/>
                    <a:pt x="2056488" y="673033"/>
                  </a:cubicBezTo>
                  <a:cubicBezTo>
                    <a:pt x="2205041" y="714803"/>
                    <a:pt x="2205715" y="875145"/>
                    <a:pt x="2123859" y="995738"/>
                  </a:cubicBezTo>
                  <a:cubicBezTo>
                    <a:pt x="2098259" y="1033802"/>
                    <a:pt x="2075689" y="1043571"/>
                    <a:pt x="2053794" y="1041550"/>
                  </a:cubicBezTo>
                  <a:cubicBezTo>
                    <a:pt x="2036799" y="1037988"/>
                    <a:pt x="2020519" y="1031612"/>
                    <a:pt x="2005624" y="1022687"/>
                  </a:cubicBezTo>
                  <a:cubicBezTo>
                    <a:pt x="1991189" y="1013955"/>
                    <a:pt x="1975345" y="1007800"/>
                    <a:pt x="1958801" y="1004497"/>
                  </a:cubicBezTo>
                  <a:cubicBezTo>
                    <a:pt x="1939195" y="1002320"/>
                    <a:pt x="1919620" y="1008845"/>
                    <a:pt x="1905241" y="1022350"/>
                  </a:cubicBezTo>
                  <a:cubicBezTo>
                    <a:pt x="1820691" y="1094436"/>
                    <a:pt x="1787343" y="1179997"/>
                    <a:pt x="1721993" y="1241978"/>
                  </a:cubicBezTo>
                  <a:cubicBezTo>
                    <a:pt x="1656644" y="1303959"/>
                    <a:pt x="1729404" y="1287116"/>
                    <a:pt x="1654623" y="1360887"/>
                  </a:cubicBezTo>
                  <a:cubicBezTo>
                    <a:pt x="1579841" y="1434658"/>
                    <a:pt x="1580178" y="1390530"/>
                    <a:pt x="1531671" y="1490239"/>
                  </a:cubicBezTo>
                  <a:cubicBezTo>
                    <a:pt x="1483164" y="1589947"/>
                    <a:pt x="1622958" y="1630370"/>
                    <a:pt x="1584558" y="1656308"/>
                  </a:cubicBezTo>
                  <a:cubicBezTo>
                    <a:pt x="1579483" y="1659617"/>
                    <a:pt x="1573366" y="1660936"/>
                    <a:pt x="1567378" y="1660013"/>
                  </a:cubicBezTo>
                  <a:cubicBezTo>
                    <a:pt x="1534242" y="1649341"/>
                    <a:pt x="1502985" y="1633542"/>
                    <a:pt x="1474743" y="1613190"/>
                  </a:cubicBezTo>
                  <a:cubicBezTo>
                    <a:pt x="1436013" y="1588043"/>
                    <a:pt x="1392770" y="1570653"/>
                    <a:pt x="1347413" y="1561989"/>
                  </a:cubicBezTo>
                  <a:cubicBezTo>
                    <a:pt x="1222103" y="1554241"/>
                    <a:pt x="1219072" y="1748942"/>
                    <a:pt x="1272968" y="1756016"/>
                  </a:cubicBezTo>
                  <a:lnTo>
                    <a:pt x="1293516" y="1756016"/>
                  </a:lnTo>
                  <a:cubicBezTo>
                    <a:pt x="1346402" y="1763090"/>
                    <a:pt x="1386488" y="1795428"/>
                    <a:pt x="1410404" y="1874925"/>
                  </a:cubicBezTo>
                  <a:cubicBezTo>
                    <a:pt x="1434320" y="1954422"/>
                    <a:pt x="1493607" y="2077037"/>
                    <a:pt x="1646201" y="2097922"/>
                  </a:cubicBezTo>
                  <a:lnTo>
                    <a:pt x="1657991" y="2097922"/>
                  </a:lnTo>
                  <a:cubicBezTo>
                    <a:pt x="1681415" y="2099946"/>
                    <a:pt x="1704970" y="2099946"/>
                    <a:pt x="1728393" y="2097922"/>
                  </a:cubicBezTo>
                  <a:cubicBezTo>
                    <a:pt x="1752686" y="2095246"/>
                    <a:pt x="1777199" y="2095246"/>
                    <a:pt x="1801491" y="2097922"/>
                  </a:cubicBezTo>
                  <a:lnTo>
                    <a:pt x="1810923" y="2097922"/>
                  </a:lnTo>
                  <a:cubicBezTo>
                    <a:pt x="1933874" y="2114428"/>
                    <a:pt x="1924442" y="2207736"/>
                    <a:pt x="2062888" y="2226263"/>
                  </a:cubicBezTo>
                  <a:cubicBezTo>
                    <a:pt x="2227273" y="2248158"/>
                    <a:pt x="2254558" y="2274433"/>
                    <a:pt x="2259948" y="2332372"/>
                  </a:cubicBezTo>
                  <a:cubicBezTo>
                    <a:pt x="2265338" y="2390310"/>
                    <a:pt x="2386605" y="2473176"/>
                    <a:pt x="2447912" y="2609265"/>
                  </a:cubicBezTo>
                  <a:cubicBezTo>
                    <a:pt x="2509219" y="2745353"/>
                    <a:pt x="2429385" y="2725816"/>
                    <a:pt x="2346519" y="2821483"/>
                  </a:cubicBezTo>
                  <a:close/>
                </a:path>
              </a:pathLst>
            </a:custGeom>
            <a:solidFill>
              <a:schemeClr val="accent2">
                <a:lumMod val="20000"/>
                <a:lumOff val="80000"/>
              </a:schemeClr>
            </a:solidFill>
            <a:ln w="33680"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57BEA8C5-0132-4FC0-9E0A-12582B8B2228}"/>
                </a:ext>
              </a:extLst>
            </p:cNvPr>
            <p:cNvSpPr/>
            <p:nvPr/>
          </p:nvSpPr>
          <p:spPr>
            <a:xfrm>
              <a:off x="13957086" y="3877186"/>
              <a:ext cx="4872461" cy="4872284"/>
            </a:xfrm>
            <a:custGeom>
              <a:avLst/>
              <a:gdLst>
                <a:gd name="connsiteX0" fmla="*/ 4872462 w 4872461"/>
                <a:gd name="connsiteY0" fmla="*/ 2435448 h 4872284"/>
                <a:gd name="connsiteX1" fmla="*/ 4870104 w 4872461"/>
                <a:gd name="connsiteY1" fmla="*/ 2539199 h 4872284"/>
                <a:gd name="connsiteX2" fmla="*/ 2333086 w 4872461"/>
                <a:gd name="connsiteY2" fmla="*/ 4870062 h 4872284"/>
                <a:gd name="connsiteX3" fmla="*/ 2223 w 4872461"/>
                <a:gd name="connsiteY3" fmla="*/ 2333045 h 4872284"/>
                <a:gd name="connsiteX4" fmla="*/ 2436339 w 4872461"/>
                <a:gd name="connsiteY4" fmla="*/ 0 h 4872284"/>
                <a:gd name="connsiteX5" fmla="*/ 2581860 w 4872461"/>
                <a:gd name="connsiteY5" fmla="*/ 4042 h 4872284"/>
                <a:gd name="connsiteX6" fmla="*/ 1120719 w 4872461"/>
                <a:gd name="connsiteY6" fmla="*/ 2253691 h 4872284"/>
                <a:gd name="connsiteX7" fmla="*/ 3370367 w 4872461"/>
                <a:gd name="connsiteY7" fmla="*/ 3714832 h 4872284"/>
                <a:gd name="connsiteX8" fmla="*/ 4853598 w 4872461"/>
                <a:gd name="connsiteY8" fmla="*/ 2129585 h 4872284"/>
                <a:gd name="connsiteX9" fmla="*/ 4872462 w 4872461"/>
                <a:gd name="connsiteY9" fmla="*/ 2435448 h 487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2461" h="4872284">
                  <a:moveTo>
                    <a:pt x="4872462" y="2435448"/>
                  </a:moveTo>
                  <a:cubicBezTo>
                    <a:pt x="4872462" y="2469133"/>
                    <a:pt x="4872462" y="2505177"/>
                    <a:pt x="4870104" y="2539199"/>
                  </a:cubicBezTo>
                  <a:cubicBezTo>
                    <a:pt x="4813175" y="3883427"/>
                    <a:pt x="3677313" y="4926991"/>
                    <a:pt x="2333086" y="4870062"/>
                  </a:cubicBezTo>
                  <a:cubicBezTo>
                    <a:pt x="988858" y="4813134"/>
                    <a:pt x="-54706" y="3677273"/>
                    <a:pt x="2223" y="2333045"/>
                  </a:cubicBezTo>
                  <a:cubicBezTo>
                    <a:pt x="57457" y="1028804"/>
                    <a:pt x="1130930" y="-95"/>
                    <a:pt x="2436339" y="0"/>
                  </a:cubicBezTo>
                  <a:cubicBezTo>
                    <a:pt x="2485296" y="0"/>
                    <a:pt x="2533803" y="1347"/>
                    <a:pt x="2581860" y="4042"/>
                  </a:cubicBezTo>
                  <a:cubicBezTo>
                    <a:pt x="1557153" y="221783"/>
                    <a:pt x="902979" y="1228984"/>
                    <a:pt x="1120719" y="2253691"/>
                  </a:cubicBezTo>
                  <a:cubicBezTo>
                    <a:pt x="1338459" y="3278397"/>
                    <a:pt x="2345661" y="3932573"/>
                    <a:pt x="3370367" y="3714832"/>
                  </a:cubicBezTo>
                  <a:cubicBezTo>
                    <a:pt x="4148184" y="3549553"/>
                    <a:pt x="4740346" y="2916663"/>
                    <a:pt x="4853598" y="2129585"/>
                  </a:cubicBezTo>
                  <a:cubicBezTo>
                    <a:pt x="4866203" y="2231051"/>
                    <a:pt x="4872503" y="2333202"/>
                    <a:pt x="4872462" y="2435448"/>
                  </a:cubicBezTo>
                  <a:close/>
                </a:path>
              </a:pathLst>
            </a:custGeom>
            <a:solidFill>
              <a:srgbClr val="416675">
                <a:alpha val="70000"/>
              </a:srgbClr>
            </a:solidFill>
            <a:ln w="33680"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BE854FAD-32DE-42F0-89CA-7FA7537A1D42}"/>
                </a:ext>
              </a:extLst>
            </p:cNvPr>
            <p:cNvSpPr/>
            <p:nvPr/>
          </p:nvSpPr>
          <p:spPr>
            <a:xfrm>
              <a:off x="11297037" y="10734819"/>
              <a:ext cx="4133379" cy="1123768"/>
            </a:xfrm>
            <a:custGeom>
              <a:avLst/>
              <a:gdLst>
                <a:gd name="connsiteX0" fmla="*/ 478806 w 4133379"/>
                <a:gd name="connsiteY0" fmla="*/ 621181 h 1123768"/>
                <a:gd name="connsiteX1" fmla="*/ 15970 w 4133379"/>
                <a:gd name="connsiteY1" fmla="*/ 1041237 h 1123768"/>
                <a:gd name="connsiteX2" fmla="*/ 11788 w 4133379"/>
                <a:gd name="connsiteY2" fmla="*/ 1107800 h 1123768"/>
                <a:gd name="connsiteX3" fmla="*/ 47634 w 4133379"/>
                <a:gd name="connsiteY3" fmla="*/ 1123767 h 1123768"/>
                <a:gd name="connsiteX4" fmla="*/ 3125798 w 4133379"/>
                <a:gd name="connsiteY4" fmla="*/ 1123767 h 1123768"/>
                <a:gd name="connsiteX5" fmla="*/ 3536760 w 4133379"/>
                <a:gd name="connsiteY5" fmla="*/ 938834 h 1123768"/>
                <a:gd name="connsiteX6" fmla="*/ 4085155 w 4133379"/>
                <a:gd name="connsiteY6" fmla="*/ 318350 h 1123768"/>
                <a:gd name="connsiteX7" fmla="*/ 4069039 w 4133379"/>
                <a:gd name="connsiteY7" fmla="*/ 48246 h 1123768"/>
                <a:gd name="connsiteX8" fmla="*/ 3941656 w 4133379"/>
                <a:gd name="connsiteY8" fmla="*/ 25 h 1123768"/>
                <a:gd name="connsiteX9" fmla="*/ 1162954 w 4133379"/>
                <a:gd name="connsiteY9" fmla="*/ 24 h 1123768"/>
                <a:gd name="connsiteX10" fmla="*/ 1129269 w 4133379"/>
                <a:gd name="connsiteY10" fmla="*/ 12824 h 112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33379" h="1123768">
                  <a:moveTo>
                    <a:pt x="478806" y="621181"/>
                  </a:moveTo>
                  <a:lnTo>
                    <a:pt x="15970" y="1041237"/>
                  </a:lnTo>
                  <a:cubicBezTo>
                    <a:pt x="-3565" y="1058463"/>
                    <a:pt x="-5438" y="1088264"/>
                    <a:pt x="11788" y="1107800"/>
                  </a:cubicBezTo>
                  <a:cubicBezTo>
                    <a:pt x="20850" y="1118077"/>
                    <a:pt x="33933" y="1123904"/>
                    <a:pt x="47634" y="1123767"/>
                  </a:cubicBezTo>
                  <a:lnTo>
                    <a:pt x="3125798" y="1123767"/>
                  </a:lnTo>
                  <a:cubicBezTo>
                    <a:pt x="3282918" y="1123682"/>
                    <a:pt x="3432494" y="1056373"/>
                    <a:pt x="3536760" y="938834"/>
                  </a:cubicBezTo>
                  <a:lnTo>
                    <a:pt x="4085155" y="318350"/>
                  </a:lnTo>
                  <a:cubicBezTo>
                    <a:pt x="4155292" y="239312"/>
                    <a:pt x="4148077" y="118383"/>
                    <a:pt x="4069039" y="48246"/>
                  </a:cubicBezTo>
                  <a:cubicBezTo>
                    <a:pt x="4033931" y="17092"/>
                    <a:pt x="3988594" y="-71"/>
                    <a:pt x="3941656" y="25"/>
                  </a:cubicBezTo>
                  <a:lnTo>
                    <a:pt x="1162954" y="24"/>
                  </a:lnTo>
                  <a:cubicBezTo>
                    <a:pt x="1150468" y="-374"/>
                    <a:pt x="1138340" y="4234"/>
                    <a:pt x="1129269" y="12824"/>
                  </a:cubicBezTo>
                  <a:close/>
                </a:path>
              </a:pathLst>
            </a:custGeom>
            <a:solidFill>
              <a:schemeClr val="accent5">
                <a:lumMod val="60000"/>
                <a:lumOff val="40000"/>
              </a:schemeClr>
            </a:solidFill>
            <a:ln w="33680"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686393F-165B-4BC2-8E95-3D8AE0C6C473}"/>
                </a:ext>
              </a:extLst>
            </p:cNvPr>
            <p:cNvSpPr/>
            <p:nvPr/>
          </p:nvSpPr>
          <p:spPr>
            <a:xfrm>
              <a:off x="11564636" y="11017938"/>
              <a:ext cx="3153281" cy="556005"/>
            </a:xfrm>
            <a:custGeom>
              <a:avLst/>
              <a:gdLst>
                <a:gd name="connsiteX0" fmla="*/ 3121619 w 3153281"/>
                <a:gd name="connsiteY0" fmla="*/ 170309 h 556005"/>
                <a:gd name="connsiteX1" fmla="*/ 3087933 w 3153281"/>
                <a:gd name="connsiteY1" fmla="*/ 252838 h 556005"/>
                <a:gd name="connsiteX2" fmla="*/ 2740637 w 3153281"/>
                <a:gd name="connsiteY2" fmla="*/ 872 h 556005"/>
                <a:gd name="connsiteX3" fmla="*/ 0 w 3153281"/>
                <a:gd name="connsiteY3" fmla="*/ 872 h 556005"/>
                <a:gd name="connsiteX4" fmla="*/ 0 w 3153281"/>
                <a:gd name="connsiteY4" fmla="*/ 556006 h 556005"/>
                <a:gd name="connsiteX5" fmla="*/ 2984855 w 3153281"/>
                <a:gd name="connsiteY5" fmla="*/ 556006 h 556005"/>
                <a:gd name="connsiteX6" fmla="*/ 3153282 w 3153281"/>
                <a:gd name="connsiteY6" fmla="*/ 231616 h 55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3281" h="556005">
                  <a:moveTo>
                    <a:pt x="3121619" y="170309"/>
                  </a:moveTo>
                  <a:cubicBezTo>
                    <a:pt x="3112943" y="198792"/>
                    <a:pt x="3101667" y="226419"/>
                    <a:pt x="3087933" y="252838"/>
                  </a:cubicBezTo>
                  <a:cubicBezTo>
                    <a:pt x="3066374" y="-28435"/>
                    <a:pt x="2740637" y="872"/>
                    <a:pt x="2740637" y="872"/>
                  </a:cubicBezTo>
                  <a:lnTo>
                    <a:pt x="0" y="872"/>
                  </a:lnTo>
                  <a:lnTo>
                    <a:pt x="0" y="556006"/>
                  </a:lnTo>
                  <a:lnTo>
                    <a:pt x="2984855" y="556006"/>
                  </a:lnTo>
                  <a:lnTo>
                    <a:pt x="3153282" y="231616"/>
                  </a:lnTo>
                  <a:close/>
                </a:path>
              </a:pathLst>
            </a:custGeom>
            <a:solidFill>
              <a:srgbClr val="F0EAE0"/>
            </a:solidFill>
            <a:ln w="33680"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19A229AC-659D-47B4-ADFD-AC07119B85EB}"/>
                </a:ext>
              </a:extLst>
            </p:cNvPr>
            <p:cNvSpPr/>
            <p:nvPr/>
          </p:nvSpPr>
          <p:spPr>
            <a:xfrm>
              <a:off x="11564636" y="10924491"/>
              <a:ext cx="3121954" cy="346285"/>
            </a:xfrm>
            <a:custGeom>
              <a:avLst/>
              <a:gdLst>
                <a:gd name="connsiteX0" fmla="*/ 3088270 w 3121954"/>
                <a:gd name="connsiteY0" fmla="*/ 346285 h 346285"/>
                <a:gd name="connsiteX1" fmla="*/ 3121955 w 3121954"/>
                <a:gd name="connsiteY1" fmla="*/ 263756 h 346285"/>
                <a:gd name="connsiteX2" fmla="*/ 2985193 w 3121954"/>
                <a:gd name="connsiteY2" fmla="*/ 0 h 346285"/>
                <a:gd name="connsiteX3" fmla="*/ 0 w 3121954"/>
                <a:gd name="connsiteY3" fmla="*/ 0 h 346285"/>
                <a:gd name="connsiteX4" fmla="*/ 0 w 3121954"/>
                <a:gd name="connsiteY4" fmla="*/ 94318 h 346285"/>
                <a:gd name="connsiteX5" fmla="*/ 2740974 w 3121954"/>
                <a:gd name="connsiteY5" fmla="*/ 94318 h 346285"/>
                <a:gd name="connsiteX6" fmla="*/ 3088270 w 3121954"/>
                <a:gd name="connsiteY6" fmla="*/ 346285 h 34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1954" h="346285">
                  <a:moveTo>
                    <a:pt x="3088270" y="346285"/>
                  </a:moveTo>
                  <a:cubicBezTo>
                    <a:pt x="3102004" y="319866"/>
                    <a:pt x="3113280" y="292240"/>
                    <a:pt x="3121955" y="263756"/>
                  </a:cubicBezTo>
                  <a:lnTo>
                    <a:pt x="2985193" y="0"/>
                  </a:lnTo>
                  <a:lnTo>
                    <a:pt x="0" y="0"/>
                  </a:lnTo>
                  <a:lnTo>
                    <a:pt x="0" y="94318"/>
                  </a:lnTo>
                  <a:lnTo>
                    <a:pt x="2740974" y="94318"/>
                  </a:lnTo>
                  <a:cubicBezTo>
                    <a:pt x="2740974" y="94318"/>
                    <a:pt x="3066711" y="65012"/>
                    <a:pt x="3088270" y="346285"/>
                  </a:cubicBezTo>
                  <a:close/>
                </a:path>
              </a:pathLst>
            </a:custGeom>
            <a:solidFill>
              <a:srgbClr val="B2A495"/>
            </a:solidFill>
            <a:ln w="3368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3F2805CB-3416-4922-9BB3-45157E23DEAC}"/>
                </a:ext>
              </a:extLst>
            </p:cNvPr>
            <p:cNvSpPr/>
            <p:nvPr/>
          </p:nvSpPr>
          <p:spPr>
            <a:xfrm>
              <a:off x="11500957" y="10190825"/>
              <a:ext cx="3600299" cy="734003"/>
            </a:xfrm>
            <a:custGeom>
              <a:avLst/>
              <a:gdLst>
                <a:gd name="connsiteX0" fmla="*/ 3600299 w 3600299"/>
                <a:gd name="connsiteY0" fmla="*/ 18527 h 734003"/>
                <a:gd name="connsiteX1" fmla="*/ 3309932 w 3600299"/>
                <a:gd name="connsiteY1" fmla="*/ 288009 h 734003"/>
                <a:gd name="connsiteX2" fmla="*/ 3186981 w 3600299"/>
                <a:gd name="connsiteY2" fmla="*/ 401866 h 734003"/>
                <a:gd name="connsiteX3" fmla="*/ 2828569 w 3600299"/>
                <a:gd name="connsiteY3" fmla="*/ 734003 h 734003"/>
                <a:gd name="connsiteX4" fmla="*/ 63678 w 3600299"/>
                <a:gd name="connsiteY4" fmla="*/ 734003 h 734003"/>
                <a:gd name="connsiteX5" fmla="*/ 3 w 3600299"/>
                <a:gd name="connsiteY5" fmla="*/ 669007 h 734003"/>
                <a:gd name="connsiteX6" fmla="*/ 43804 w 3600299"/>
                <a:gd name="connsiteY6" fmla="*/ 608694 h 734003"/>
                <a:gd name="connsiteX7" fmla="*/ 431859 w 3600299"/>
                <a:gd name="connsiteY7" fmla="*/ 401866 h 734003"/>
                <a:gd name="connsiteX8" fmla="*/ 727616 w 3600299"/>
                <a:gd name="connsiteY8" fmla="*/ 243881 h 734003"/>
                <a:gd name="connsiteX9" fmla="*/ 1184726 w 3600299"/>
                <a:gd name="connsiteY9" fmla="*/ 0 h 734003"/>
                <a:gd name="connsiteX10" fmla="*/ 3514402 w 3600299"/>
                <a:gd name="connsiteY10" fmla="*/ 0 h 734003"/>
                <a:gd name="connsiteX11" fmla="*/ 3600299 w 3600299"/>
                <a:gd name="connsiteY11" fmla="*/ 18527 h 73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00299" h="734003">
                  <a:moveTo>
                    <a:pt x="3600299" y="18527"/>
                  </a:moveTo>
                  <a:lnTo>
                    <a:pt x="3309932" y="288009"/>
                  </a:lnTo>
                  <a:lnTo>
                    <a:pt x="3186981" y="401866"/>
                  </a:lnTo>
                  <a:lnTo>
                    <a:pt x="2828569" y="734003"/>
                  </a:lnTo>
                  <a:lnTo>
                    <a:pt x="63678" y="734003"/>
                  </a:lnTo>
                  <a:cubicBezTo>
                    <a:pt x="28147" y="733638"/>
                    <a:pt x="-361" y="704539"/>
                    <a:pt x="3" y="669007"/>
                  </a:cubicBezTo>
                  <a:cubicBezTo>
                    <a:pt x="285" y="641632"/>
                    <a:pt x="17859" y="617433"/>
                    <a:pt x="43804" y="608694"/>
                  </a:cubicBezTo>
                  <a:lnTo>
                    <a:pt x="431859" y="401866"/>
                  </a:lnTo>
                  <a:lnTo>
                    <a:pt x="727616" y="243881"/>
                  </a:lnTo>
                  <a:lnTo>
                    <a:pt x="1184726" y="0"/>
                  </a:lnTo>
                  <a:lnTo>
                    <a:pt x="3514402" y="0"/>
                  </a:lnTo>
                  <a:cubicBezTo>
                    <a:pt x="3543477" y="3908"/>
                    <a:pt x="3572198" y="10103"/>
                    <a:pt x="3600299" y="18527"/>
                  </a:cubicBezTo>
                  <a:close/>
                </a:path>
              </a:pathLst>
            </a:custGeom>
            <a:solidFill>
              <a:srgbClr val="E6972D"/>
            </a:solidFill>
            <a:ln w="3368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5E58728C-55E8-4760-9373-CCB5207434ED}"/>
                </a:ext>
              </a:extLst>
            </p:cNvPr>
            <p:cNvSpPr/>
            <p:nvPr/>
          </p:nvSpPr>
          <p:spPr>
            <a:xfrm>
              <a:off x="11689272" y="10190488"/>
              <a:ext cx="1518533" cy="734003"/>
            </a:xfrm>
            <a:custGeom>
              <a:avLst/>
              <a:gdLst>
                <a:gd name="connsiteX0" fmla="*/ 1518534 w 1518533"/>
                <a:gd name="connsiteY0" fmla="*/ 0 h 734003"/>
                <a:gd name="connsiteX1" fmla="*/ 310579 w 1518533"/>
                <a:gd name="connsiteY1" fmla="*/ 734003 h 734003"/>
                <a:gd name="connsiteX2" fmla="*/ 0 w 1518533"/>
                <a:gd name="connsiteY2" fmla="*/ 734003 h 734003"/>
                <a:gd name="connsiteX3" fmla="*/ 1240293 w 1518533"/>
                <a:gd name="connsiteY3" fmla="*/ 0 h 734003"/>
                <a:gd name="connsiteX4" fmla="*/ 1518534 w 1518533"/>
                <a:gd name="connsiteY4" fmla="*/ 0 h 734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533" h="734003">
                  <a:moveTo>
                    <a:pt x="1518534" y="0"/>
                  </a:moveTo>
                  <a:lnTo>
                    <a:pt x="310579" y="734003"/>
                  </a:lnTo>
                  <a:lnTo>
                    <a:pt x="0" y="734003"/>
                  </a:lnTo>
                  <a:lnTo>
                    <a:pt x="1240293" y="0"/>
                  </a:lnTo>
                  <a:lnTo>
                    <a:pt x="1518534" y="0"/>
                  </a:lnTo>
                  <a:close/>
                </a:path>
              </a:pathLst>
            </a:custGeom>
            <a:solidFill>
              <a:srgbClr val="C36A25"/>
            </a:solidFill>
            <a:ln w="33680"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B006E39-F0E6-415E-8896-B9311E95A085}"/>
                </a:ext>
              </a:extLst>
            </p:cNvPr>
            <p:cNvSpPr/>
            <p:nvPr/>
          </p:nvSpPr>
          <p:spPr>
            <a:xfrm>
              <a:off x="11564636" y="11103696"/>
              <a:ext cx="2774323" cy="43118"/>
            </a:xfrm>
            <a:custGeom>
              <a:avLst/>
              <a:gdLst>
                <a:gd name="connsiteX0" fmla="*/ 0 w 2774323"/>
                <a:gd name="connsiteY0" fmla="*/ 43118 h 43118"/>
                <a:gd name="connsiteX1" fmla="*/ 2752764 w 2774323"/>
                <a:gd name="connsiteY1" fmla="*/ 43118 h 43118"/>
                <a:gd name="connsiteX2" fmla="*/ 2774323 w 2774323"/>
                <a:gd name="connsiteY2" fmla="*/ 21559 h 43118"/>
                <a:gd name="connsiteX3" fmla="*/ 2752764 w 2774323"/>
                <a:gd name="connsiteY3" fmla="*/ 0 h 43118"/>
                <a:gd name="connsiteX4" fmla="*/ 0 w 2774323"/>
                <a:gd name="connsiteY4" fmla="*/ 1 h 43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23" h="43118">
                  <a:moveTo>
                    <a:pt x="0" y="43118"/>
                  </a:moveTo>
                  <a:lnTo>
                    <a:pt x="2752764" y="43118"/>
                  </a:lnTo>
                  <a:cubicBezTo>
                    <a:pt x="2764670" y="43118"/>
                    <a:pt x="2774323" y="33466"/>
                    <a:pt x="2774323" y="21559"/>
                  </a:cubicBezTo>
                  <a:cubicBezTo>
                    <a:pt x="2774323" y="9653"/>
                    <a:pt x="2764671" y="0"/>
                    <a:pt x="2752764" y="0"/>
                  </a:cubicBezTo>
                  <a:lnTo>
                    <a:pt x="0" y="1"/>
                  </a:lnTo>
                  <a:close/>
                </a:path>
              </a:pathLst>
            </a:custGeom>
            <a:solidFill>
              <a:srgbClr val="B2A495"/>
            </a:solidFill>
            <a:ln w="33680"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C860C53B-5EE5-4568-A0F8-E5FAEF0FD6C8}"/>
                </a:ext>
              </a:extLst>
            </p:cNvPr>
            <p:cNvSpPr/>
            <p:nvPr/>
          </p:nvSpPr>
          <p:spPr>
            <a:xfrm>
              <a:off x="11564636" y="11253595"/>
              <a:ext cx="2774323" cy="43118"/>
            </a:xfrm>
            <a:custGeom>
              <a:avLst/>
              <a:gdLst>
                <a:gd name="connsiteX0" fmla="*/ 0 w 2774323"/>
                <a:gd name="connsiteY0" fmla="*/ 43118 h 43118"/>
                <a:gd name="connsiteX1" fmla="*/ 2752764 w 2774323"/>
                <a:gd name="connsiteY1" fmla="*/ 43118 h 43118"/>
                <a:gd name="connsiteX2" fmla="*/ 2774323 w 2774323"/>
                <a:gd name="connsiteY2" fmla="*/ 21559 h 43118"/>
                <a:gd name="connsiteX3" fmla="*/ 2752764 w 2774323"/>
                <a:gd name="connsiteY3" fmla="*/ 0 h 43118"/>
                <a:gd name="connsiteX4" fmla="*/ 0 w 2774323"/>
                <a:gd name="connsiteY4" fmla="*/ 1 h 43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23" h="43118">
                  <a:moveTo>
                    <a:pt x="0" y="43118"/>
                  </a:moveTo>
                  <a:lnTo>
                    <a:pt x="2752764" y="43118"/>
                  </a:lnTo>
                  <a:cubicBezTo>
                    <a:pt x="2764670" y="43118"/>
                    <a:pt x="2774323" y="33466"/>
                    <a:pt x="2774323" y="21559"/>
                  </a:cubicBezTo>
                  <a:cubicBezTo>
                    <a:pt x="2774323" y="9653"/>
                    <a:pt x="2764671" y="0"/>
                    <a:pt x="2752764" y="0"/>
                  </a:cubicBezTo>
                  <a:lnTo>
                    <a:pt x="0" y="1"/>
                  </a:lnTo>
                  <a:close/>
                </a:path>
              </a:pathLst>
            </a:custGeom>
            <a:solidFill>
              <a:srgbClr val="B2A495"/>
            </a:solidFill>
            <a:ln w="33680"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8D49DF69-7D64-4F5A-AAB1-2E8D35537A4A}"/>
                </a:ext>
              </a:extLst>
            </p:cNvPr>
            <p:cNvSpPr/>
            <p:nvPr/>
          </p:nvSpPr>
          <p:spPr>
            <a:xfrm>
              <a:off x="11564636" y="11403495"/>
              <a:ext cx="2774323" cy="43118"/>
            </a:xfrm>
            <a:custGeom>
              <a:avLst/>
              <a:gdLst>
                <a:gd name="connsiteX0" fmla="*/ 0 w 2774323"/>
                <a:gd name="connsiteY0" fmla="*/ 43118 h 43118"/>
                <a:gd name="connsiteX1" fmla="*/ 2752764 w 2774323"/>
                <a:gd name="connsiteY1" fmla="*/ 43118 h 43118"/>
                <a:gd name="connsiteX2" fmla="*/ 2774323 w 2774323"/>
                <a:gd name="connsiteY2" fmla="*/ 21559 h 43118"/>
                <a:gd name="connsiteX3" fmla="*/ 2752764 w 2774323"/>
                <a:gd name="connsiteY3" fmla="*/ 0 h 43118"/>
                <a:gd name="connsiteX4" fmla="*/ 0 w 2774323"/>
                <a:gd name="connsiteY4" fmla="*/ 1 h 43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23" h="43118">
                  <a:moveTo>
                    <a:pt x="0" y="43118"/>
                  </a:moveTo>
                  <a:lnTo>
                    <a:pt x="2752764" y="43118"/>
                  </a:lnTo>
                  <a:cubicBezTo>
                    <a:pt x="2764670" y="43118"/>
                    <a:pt x="2774323" y="33466"/>
                    <a:pt x="2774323" y="21559"/>
                  </a:cubicBezTo>
                  <a:cubicBezTo>
                    <a:pt x="2774323" y="9653"/>
                    <a:pt x="2764671" y="0"/>
                    <a:pt x="2752764" y="0"/>
                  </a:cubicBezTo>
                  <a:lnTo>
                    <a:pt x="0" y="1"/>
                  </a:lnTo>
                  <a:close/>
                </a:path>
              </a:pathLst>
            </a:custGeom>
            <a:solidFill>
              <a:srgbClr val="B2A495"/>
            </a:solidFill>
            <a:ln w="33680"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5E1321A1-F157-4361-9A9F-5CDE605F6135}"/>
                </a:ext>
              </a:extLst>
            </p:cNvPr>
            <p:cNvSpPr/>
            <p:nvPr/>
          </p:nvSpPr>
          <p:spPr>
            <a:xfrm>
              <a:off x="11500297" y="10190488"/>
              <a:ext cx="3902597" cy="1512471"/>
            </a:xfrm>
            <a:custGeom>
              <a:avLst/>
              <a:gdLst>
                <a:gd name="connsiteX0" fmla="*/ 3609719 w 3902597"/>
                <a:gd name="connsiteY0" fmla="*/ 21559 h 1512471"/>
                <a:gd name="connsiteX1" fmla="*/ 3609719 w 3902597"/>
                <a:gd name="connsiteY1" fmla="*/ 21559 h 1512471"/>
                <a:gd name="connsiteX2" fmla="*/ 3515063 w 3902597"/>
                <a:gd name="connsiteY2" fmla="*/ 0 h 1512471"/>
                <a:gd name="connsiteX3" fmla="*/ 3334173 w 3902597"/>
                <a:gd name="connsiteY3" fmla="*/ 0 h 1512471"/>
                <a:gd name="connsiteX4" fmla="*/ 3334173 w 3902597"/>
                <a:gd name="connsiteY4" fmla="*/ 2358 h 1512471"/>
                <a:gd name="connsiteX5" fmla="*/ 3022584 w 3902597"/>
                <a:gd name="connsiteY5" fmla="*/ 2358 h 1512471"/>
                <a:gd name="connsiteX6" fmla="*/ 2729184 w 3902597"/>
                <a:gd name="connsiteY6" fmla="*/ 323716 h 1512471"/>
                <a:gd name="connsiteX7" fmla="*/ 2351572 w 3902597"/>
                <a:gd name="connsiteY7" fmla="*/ 735014 h 1512471"/>
                <a:gd name="connsiteX8" fmla="*/ 2829229 w 3902597"/>
                <a:gd name="connsiteY8" fmla="*/ 735014 h 1512471"/>
                <a:gd name="connsiteX9" fmla="*/ 3153619 w 3902597"/>
                <a:gd name="connsiteY9" fmla="*/ 1059404 h 1512471"/>
                <a:gd name="connsiteX10" fmla="*/ 2829229 w 3902597"/>
                <a:gd name="connsiteY10" fmla="*/ 1383793 h 1512471"/>
                <a:gd name="connsiteX11" fmla="*/ 64339 w 3902597"/>
                <a:gd name="connsiteY11" fmla="*/ 1383793 h 1512471"/>
                <a:gd name="connsiteX12" fmla="*/ 0 w 3902597"/>
                <a:gd name="connsiteY12" fmla="*/ 1448132 h 1512471"/>
                <a:gd name="connsiteX13" fmla="*/ 64339 w 3902597"/>
                <a:gd name="connsiteY13" fmla="*/ 1512472 h 1512471"/>
                <a:gd name="connsiteX14" fmla="*/ 2844388 w 3902597"/>
                <a:gd name="connsiteY14" fmla="*/ 1512471 h 1512471"/>
                <a:gd name="connsiteX15" fmla="*/ 3176862 w 3902597"/>
                <a:gd name="connsiteY15" fmla="*/ 1351118 h 1512471"/>
                <a:gd name="connsiteX16" fmla="*/ 3884254 w 3902597"/>
                <a:gd name="connsiteY16" fmla="*/ 491806 h 1512471"/>
                <a:gd name="connsiteX17" fmla="*/ 3609719 w 3902597"/>
                <a:gd name="connsiteY17" fmla="*/ 21559 h 15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597" h="1512471">
                  <a:moveTo>
                    <a:pt x="3609719" y="21559"/>
                  </a:moveTo>
                  <a:lnTo>
                    <a:pt x="3609719" y="21559"/>
                  </a:lnTo>
                  <a:cubicBezTo>
                    <a:pt x="3578880" y="11540"/>
                    <a:pt x="3547199" y="4325"/>
                    <a:pt x="3515063" y="0"/>
                  </a:cubicBezTo>
                  <a:lnTo>
                    <a:pt x="3334173" y="0"/>
                  </a:lnTo>
                  <a:lnTo>
                    <a:pt x="3334173" y="2358"/>
                  </a:lnTo>
                  <a:lnTo>
                    <a:pt x="3022584" y="2358"/>
                  </a:lnTo>
                  <a:lnTo>
                    <a:pt x="2729184" y="323716"/>
                  </a:lnTo>
                  <a:lnTo>
                    <a:pt x="2351572" y="735014"/>
                  </a:lnTo>
                  <a:lnTo>
                    <a:pt x="2829229" y="735014"/>
                  </a:lnTo>
                  <a:cubicBezTo>
                    <a:pt x="3008385" y="735014"/>
                    <a:pt x="3153619" y="880248"/>
                    <a:pt x="3153619" y="1059404"/>
                  </a:cubicBezTo>
                  <a:cubicBezTo>
                    <a:pt x="3153619" y="1238559"/>
                    <a:pt x="3008385" y="1383793"/>
                    <a:pt x="2829229" y="1383793"/>
                  </a:cubicBezTo>
                  <a:lnTo>
                    <a:pt x="64339" y="1383793"/>
                  </a:lnTo>
                  <a:cubicBezTo>
                    <a:pt x="28805" y="1383793"/>
                    <a:pt x="0" y="1412599"/>
                    <a:pt x="0" y="1448132"/>
                  </a:cubicBezTo>
                  <a:cubicBezTo>
                    <a:pt x="0" y="1483666"/>
                    <a:pt x="28805" y="1512472"/>
                    <a:pt x="64339" y="1512472"/>
                  </a:cubicBezTo>
                  <a:lnTo>
                    <a:pt x="2844388" y="1512471"/>
                  </a:lnTo>
                  <a:cubicBezTo>
                    <a:pt x="2973171" y="1508640"/>
                    <a:pt x="3094169" y="1449919"/>
                    <a:pt x="3176862" y="1351118"/>
                  </a:cubicBezTo>
                  <a:cubicBezTo>
                    <a:pt x="3332825" y="1190439"/>
                    <a:pt x="3840799" y="657201"/>
                    <a:pt x="3884254" y="491806"/>
                  </a:cubicBezTo>
                  <a:cubicBezTo>
                    <a:pt x="3968130" y="181901"/>
                    <a:pt x="3744797" y="64002"/>
                    <a:pt x="3609719" y="21559"/>
                  </a:cubicBezTo>
                  <a:close/>
                </a:path>
              </a:pathLst>
            </a:custGeom>
            <a:solidFill>
              <a:srgbClr val="C36A25"/>
            </a:solidFill>
            <a:ln w="33680"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0D783BC2-7D53-4ABF-9A77-54962AE784C8}"/>
                </a:ext>
              </a:extLst>
            </p:cNvPr>
            <p:cNvSpPr/>
            <p:nvPr/>
          </p:nvSpPr>
          <p:spPr>
            <a:xfrm>
              <a:off x="11564636" y="10102369"/>
              <a:ext cx="3153281" cy="555333"/>
            </a:xfrm>
            <a:custGeom>
              <a:avLst/>
              <a:gdLst>
                <a:gd name="connsiteX0" fmla="*/ 3121619 w 3153281"/>
                <a:gd name="connsiteY0" fmla="*/ 169973 h 555333"/>
                <a:gd name="connsiteX1" fmla="*/ 3087933 w 3153281"/>
                <a:gd name="connsiteY1" fmla="*/ 252503 h 555333"/>
                <a:gd name="connsiteX2" fmla="*/ 2740637 w 3153281"/>
                <a:gd name="connsiteY2" fmla="*/ 873 h 555333"/>
                <a:gd name="connsiteX3" fmla="*/ 0 w 3153281"/>
                <a:gd name="connsiteY3" fmla="*/ 873 h 555333"/>
                <a:gd name="connsiteX4" fmla="*/ 0 w 3153281"/>
                <a:gd name="connsiteY4" fmla="*/ 555333 h 555333"/>
                <a:gd name="connsiteX5" fmla="*/ 2984855 w 3153281"/>
                <a:gd name="connsiteY5" fmla="*/ 555333 h 555333"/>
                <a:gd name="connsiteX6" fmla="*/ 3153282 w 3153281"/>
                <a:gd name="connsiteY6" fmla="*/ 230945 h 55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3281" h="555333">
                  <a:moveTo>
                    <a:pt x="3121619" y="169973"/>
                  </a:moveTo>
                  <a:cubicBezTo>
                    <a:pt x="3112943" y="198457"/>
                    <a:pt x="3101667" y="226083"/>
                    <a:pt x="3087933" y="252503"/>
                  </a:cubicBezTo>
                  <a:cubicBezTo>
                    <a:pt x="3066374" y="-28433"/>
                    <a:pt x="2740637" y="873"/>
                    <a:pt x="2740637" y="873"/>
                  </a:cubicBezTo>
                  <a:lnTo>
                    <a:pt x="0" y="873"/>
                  </a:lnTo>
                  <a:lnTo>
                    <a:pt x="0" y="555333"/>
                  </a:lnTo>
                  <a:lnTo>
                    <a:pt x="2984855" y="555333"/>
                  </a:lnTo>
                  <a:lnTo>
                    <a:pt x="3153282" y="230945"/>
                  </a:lnTo>
                  <a:close/>
                </a:path>
              </a:pathLst>
            </a:custGeom>
            <a:solidFill>
              <a:srgbClr val="F0EAE0"/>
            </a:solidFill>
            <a:ln w="33680"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9162487D-C0DE-4C14-AAEC-80BDBA3E7828}"/>
                </a:ext>
              </a:extLst>
            </p:cNvPr>
            <p:cNvSpPr/>
            <p:nvPr/>
          </p:nvSpPr>
          <p:spPr>
            <a:xfrm>
              <a:off x="11564636" y="10008924"/>
              <a:ext cx="3121954" cy="345947"/>
            </a:xfrm>
            <a:custGeom>
              <a:avLst/>
              <a:gdLst>
                <a:gd name="connsiteX0" fmla="*/ 3088270 w 3121954"/>
                <a:gd name="connsiteY0" fmla="*/ 345948 h 345947"/>
                <a:gd name="connsiteX1" fmla="*/ 3121955 w 3121954"/>
                <a:gd name="connsiteY1" fmla="*/ 263418 h 345947"/>
                <a:gd name="connsiteX2" fmla="*/ 2985193 w 3121954"/>
                <a:gd name="connsiteY2" fmla="*/ 0 h 345947"/>
                <a:gd name="connsiteX3" fmla="*/ 0 w 3121954"/>
                <a:gd name="connsiteY3" fmla="*/ 0 h 345947"/>
                <a:gd name="connsiteX4" fmla="*/ 0 w 3121954"/>
                <a:gd name="connsiteY4" fmla="*/ 94318 h 345947"/>
                <a:gd name="connsiteX5" fmla="*/ 2740974 w 3121954"/>
                <a:gd name="connsiteY5" fmla="*/ 94318 h 345947"/>
                <a:gd name="connsiteX6" fmla="*/ 3088270 w 3121954"/>
                <a:gd name="connsiteY6" fmla="*/ 345948 h 345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1954" h="345947">
                  <a:moveTo>
                    <a:pt x="3088270" y="345948"/>
                  </a:moveTo>
                  <a:cubicBezTo>
                    <a:pt x="3102004" y="319528"/>
                    <a:pt x="3113280" y="291903"/>
                    <a:pt x="3121955" y="263418"/>
                  </a:cubicBezTo>
                  <a:lnTo>
                    <a:pt x="2985193" y="0"/>
                  </a:lnTo>
                  <a:lnTo>
                    <a:pt x="0" y="0"/>
                  </a:lnTo>
                  <a:lnTo>
                    <a:pt x="0" y="94318"/>
                  </a:lnTo>
                  <a:lnTo>
                    <a:pt x="2740974" y="94318"/>
                  </a:lnTo>
                  <a:cubicBezTo>
                    <a:pt x="2740974" y="94318"/>
                    <a:pt x="3066711" y="65012"/>
                    <a:pt x="3088270" y="345948"/>
                  </a:cubicBezTo>
                  <a:close/>
                </a:path>
              </a:pathLst>
            </a:custGeom>
            <a:solidFill>
              <a:srgbClr val="B2A495"/>
            </a:solidFill>
            <a:ln w="33680"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9D43ABEF-9D56-45A0-B385-2C3F54A095B9}"/>
                </a:ext>
              </a:extLst>
            </p:cNvPr>
            <p:cNvSpPr/>
            <p:nvPr/>
          </p:nvSpPr>
          <p:spPr>
            <a:xfrm>
              <a:off x="11500957" y="9274921"/>
              <a:ext cx="3600299" cy="734339"/>
            </a:xfrm>
            <a:custGeom>
              <a:avLst/>
              <a:gdLst>
                <a:gd name="connsiteX0" fmla="*/ 3600299 w 3600299"/>
                <a:gd name="connsiteY0" fmla="*/ 18864 h 734339"/>
                <a:gd name="connsiteX1" fmla="*/ 3309932 w 3600299"/>
                <a:gd name="connsiteY1" fmla="*/ 288346 h 734339"/>
                <a:gd name="connsiteX2" fmla="*/ 3186981 w 3600299"/>
                <a:gd name="connsiteY2" fmla="*/ 401866 h 734339"/>
                <a:gd name="connsiteX3" fmla="*/ 2828569 w 3600299"/>
                <a:gd name="connsiteY3" fmla="*/ 734340 h 734339"/>
                <a:gd name="connsiteX4" fmla="*/ 63678 w 3600299"/>
                <a:gd name="connsiteY4" fmla="*/ 734340 h 734339"/>
                <a:gd name="connsiteX5" fmla="*/ 3 w 3600299"/>
                <a:gd name="connsiteY5" fmla="*/ 669344 h 734339"/>
                <a:gd name="connsiteX6" fmla="*/ 43804 w 3600299"/>
                <a:gd name="connsiteY6" fmla="*/ 609030 h 734339"/>
                <a:gd name="connsiteX7" fmla="*/ 431859 w 3600299"/>
                <a:gd name="connsiteY7" fmla="*/ 401866 h 734339"/>
                <a:gd name="connsiteX8" fmla="*/ 727616 w 3600299"/>
                <a:gd name="connsiteY8" fmla="*/ 243881 h 734339"/>
                <a:gd name="connsiteX9" fmla="*/ 1184726 w 3600299"/>
                <a:gd name="connsiteY9" fmla="*/ 0 h 734339"/>
                <a:gd name="connsiteX10" fmla="*/ 3514402 w 3600299"/>
                <a:gd name="connsiteY10" fmla="*/ 0 h 734339"/>
                <a:gd name="connsiteX11" fmla="*/ 3600299 w 3600299"/>
                <a:gd name="connsiteY11" fmla="*/ 18864 h 73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00299" h="734339">
                  <a:moveTo>
                    <a:pt x="3600299" y="18864"/>
                  </a:moveTo>
                  <a:lnTo>
                    <a:pt x="3309932" y="288346"/>
                  </a:lnTo>
                  <a:lnTo>
                    <a:pt x="3186981" y="401866"/>
                  </a:lnTo>
                  <a:lnTo>
                    <a:pt x="2828569" y="734340"/>
                  </a:lnTo>
                  <a:lnTo>
                    <a:pt x="63678" y="734340"/>
                  </a:lnTo>
                  <a:cubicBezTo>
                    <a:pt x="28147" y="733975"/>
                    <a:pt x="-361" y="704875"/>
                    <a:pt x="3" y="669344"/>
                  </a:cubicBezTo>
                  <a:cubicBezTo>
                    <a:pt x="285" y="641968"/>
                    <a:pt x="17859" y="617769"/>
                    <a:pt x="43804" y="609030"/>
                  </a:cubicBezTo>
                  <a:lnTo>
                    <a:pt x="431859" y="401866"/>
                  </a:lnTo>
                  <a:lnTo>
                    <a:pt x="727616" y="243881"/>
                  </a:lnTo>
                  <a:lnTo>
                    <a:pt x="1184726" y="0"/>
                  </a:lnTo>
                  <a:lnTo>
                    <a:pt x="3514402" y="0"/>
                  </a:lnTo>
                  <a:cubicBezTo>
                    <a:pt x="3543501" y="3937"/>
                    <a:pt x="3572229" y="10246"/>
                    <a:pt x="3600299" y="18864"/>
                  </a:cubicBezTo>
                  <a:close/>
                </a:path>
              </a:pathLst>
            </a:custGeom>
            <a:solidFill>
              <a:srgbClr val="7A703B"/>
            </a:solidFill>
            <a:ln w="33680"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748EECE-B96B-4FBA-A4FC-4D265FF059AE}"/>
                </a:ext>
              </a:extLst>
            </p:cNvPr>
            <p:cNvSpPr/>
            <p:nvPr/>
          </p:nvSpPr>
          <p:spPr>
            <a:xfrm>
              <a:off x="11689272" y="9274584"/>
              <a:ext cx="1518533" cy="734340"/>
            </a:xfrm>
            <a:custGeom>
              <a:avLst/>
              <a:gdLst>
                <a:gd name="connsiteX0" fmla="*/ 1518534 w 1518533"/>
                <a:gd name="connsiteY0" fmla="*/ 0 h 734340"/>
                <a:gd name="connsiteX1" fmla="*/ 310579 w 1518533"/>
                <a:gd name="connsiteY1" fmla="*/ 734341 h 734340"/>
                <a:gd name="connsiteX2" fmla="*/ 0 w 1518533"/>
                <a:gd name="connsiteY2" fmla="*/ 734341 h 734340"/>
                <a:gd name="connsiteX3" fmla="*/ 1240293 w 1518533"/>
                <a:gd name="connsiteY3" fmla="*/ 0 h 734340"/>
                <a:gd name="connsiteX4" fmla="*/ 1518534 w 1518533"/>
                <a:gd name="connsiteY4" fmla="*/ 0 h 734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8533" h="734340">
                  <a:moveTo>
                    <a:pt x="1518534" y="0"/>
                  </a:moveTo>
                  <a:lnTo>
                    <a:pt x="310579" y="734341"/>
                  </a:lnTo>
                  <a:lnTo>
                    <a:pt x="0" y="734341"/>
                  </a:lnTo>
                  <a:lnTo>
                    <a:pt x="1240293" y="0"/>
                  </a:lnTo>
                  <a:lnTo>
                    <a:pt x="1518534" y="0"/>
                  </a:lnTo>
                  <a:close/>
                </a:path>
              </a:pathLst>
            </a:custGeom>
            <a:solidFill>
              <a:srgbClr val="574F26"/>
            </a:solidFill>
            <a:ln w="33680"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3768B7E8-A7D4-4AC7-A3EB-75C73262C321}"/>
                </a:ext>
              </a:extLst>
            </p:cNvPr>
            <p:cNvSpPr/>
            <p:nvPr/>
          </p:nvSpPr>
          <p:spPr>
            <a:xfrm>
              <a:off x="11564636" y="10187792"/>
              <a:ext cx="2774323" cy="43118"/>
            </a:xfrm>
            <a:custGeom>
              <a:avLst/>
              <a:gdLst>
                <a:gd name="connsiteX0" fmla="*/ 0 w 2774323"/>
                <a:gd name="connsiteY0" fmla="*/ 43118 h 43118"/>
                <a:gd name="connsiteX1" fmla="*/ 2752764 w 2774323"/>
                <a:gd name="connsiteY1" fmla="*/ 43118 h 43118"/>
                <a:gd name="connsiteX2" fmla="*/ 2774323 w 2774323"/>
                <a:gd name="connsiteY2" fmla="*/ 21559 h 43118"/>
                <a:gd name="connsiteX3" fmla="*/ 2752764 w 2774323"/>
                <a:gd name="connsiteY3" fmla="*/ 0 h 43118"/>
                <a:gd name="connsiteX4" fmla="*/ 0 w 2774323"/>
                <a:gd name="connsiteY4" fmla="*/ 1 h 43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23" h="43118">
                  <a:moveTo>
                    <a:pt x="0" y="43118"/>
                  </a:moveTo>
                  <a:lnTo>
                    <a:pt x="2752764" y="43118"/>
                  </a:lnTo>
                  <a:cubicBezTo>
                    <a:pt x="2764670" y="43118"/>
                    <a:pt x="2774323" y="33466"/>
                    <a:pt x="2774323" y="21559"/>
                  </a:cubicBezTo>
                  <a:cubicBezTo>
                    <a:pt x="2774323" y="9653"/>
                    <a:pt x="2764671" y="0"/>
                    <a:pt x="2752764" y="0"/>
                  </a:cubicBezTo>
                  <a:lnTo>
                    <a:pt x="0" y="1"/>
                  </a:lnTo>
                  <a:close/>
                </a:path>
              </a:pathLst>
            </a:custGeom>
            <a:solidFill>
              <a:srgbClr val="B2A495"/>
            </a:solidFill>
            <a:ln w="33680"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2703D954-F54F-4CEE-8EEF-B98CF231E09F}"/>
                </a:ext>
              </a:extLst>
            </p:cNvPr>
            <p:cNvSpPr/>
            <p:nvPr/>
          </p:nvSpPr>
          <p:spPr>
            <a:xfrm>
              <a:off x="11564636" y="10337691"/>
              <a:ext cx="2774323" cy="43118"/>
            </a:xfrm>
            <a:custGeom>
              <a:avLst/>
              <a:gdLst>
                <a:gd name="connsiteX0" fmla="*/ 0 w 2774323"/>
                <a:gd name="connsiteY0" fmla="*/ 43118 h 43118"/>
                <a:gd name="connsiteX1" fmla="*/ 2752764 w 2774323"/>
                <a:gd name="connsiteY1" fmla="*/ 43118 h 43118"/>
                <a:gd name="connsiteX2" fmla="*/ 2774323 w 2774323"/>
                <a:gd name="connsiteY2" fmla="*/ 21559 h 43118"/>
                <a:gd name="connsiteX3" fmla="*/ 2752764 w 2774323"/>
                <a:gd name="connsiteY3" fmla="*/ 0 h 43118"/>
                <a:gd name="connsiteX4" fmla="*/ 0 w 2774323"/>
                <a:gd name="connsiteY4" fmla="*/ 1 h 43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4323" h="43118">
                  <a:moveTo>
                    <a:pt x="0" y="43118"/>
                  </a:moveTo>
                  <a:lnTo>
                    <a:pt x="2752764" y="43118"/>
                  </a:lnTo>
                  <a:cubicBezTo>
                    <a:pt x="2764670" y="43118"/>
                    <a:pt x="2774323" y="33466"/>
                    <a:pt x="2774323" y="21559"/>
                  </a:cubicBezTo>
                  <a:cubicBezTo>
                    <a:pt x="2774323" y="9653"/>
                    <a:pt x="2764671" y="0"/>
                    <a:pt x="2752764" y="0"/>
                  </a:cubicBezTo>
                  <a:lnTo>
                    <a:pt x="0" y="1"/>
                  </a:lnTo>
                  <a:close/>
                </a:path>
              </a:pathLst>
            </a:custGeom>
            <a:solidFill>
              <a:srgbClr val="B2A495"/>
            </a:solidFill>
            <a:ln w="33680"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9CACDACE-6132-44DF-8203-FF20D7DB63A9}"/>
                </a:ext>
              </a:extLst>
            </p:cNvPr>
            <p:cNvSpPr/>
            <p:nvPr/>
          </p:nvSpPr>
          <p:spPr>
            <a:xfrm>
              <a:off x="11564636" y="10486077"/>
              <a:ext cx="2777372" cy="43793"/>
            </a:xfrm>
            <a:custGeom>
              <a:avLst/>
              <a:gdLst>
                <a:gd name="connsiteX0" fmla="*/ 0 w 2777372"/>
                <a:gd name="connsiteY0" fmla="*/ 43622 h 43793"/>
                <a:gd name="connsiteX1" fmla="*/ 2752764 w 2777372"/>
                <a:gd name="connsiteY1" fmla="*/ 43622 h 43793"/>
                <a:gd name="connsiteX2" fmla="*/ 2777202 w 2777372"/>
                <a:gd name="connsiteY2" fmla="*/ 24606 h 43793"/>
                <a:gd name="connsiteX3" fmla="*/ 2758185 w 2777372"/>
                <a:gd name="connsiteY3" fmla="*/ 168 h 43793"/>
                <a:gd name="connsiteX4" fmla="*/ 2752763 w 2777372"/>
                <a:gd name="connsiteY4" fmla="*/ 168 h 43793"/>
                <a:gd name="connsiteX5" fmla="*/ 0 w 2777372"/>
                <a:gd name="connsiteY5" fmla="*/ 168 h 4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7372" h="43793">
                  <a:moveTo>
                    <a:pt x="0" y="43622"/>
                  </a:moveTo>
                  <a:lnTo>
                    <a:pt x="2752764" y="43622"/>
                  </a:lnTo>
                  <a:cubicBezTo>
                    <a:pt x="2764764" y="45119"/>
                    <a:pt x="2775705" y="36605"/>
                    <a:pt x="2777202" y="24606"/>
                  </a:cubicBezTo>
                  <a:cubicBezTo>
                    <a:pt x="2778698" y="12606"/>
                    <a:pt x="2770184" y="1665"/>
                    <a:pt x="2758185" y="168"/>
                  </a:cubicBezTo>
                  <a:cubicBezTo>
                    <a:pt x="2756385" y="-56"/>
                    <a:pt x="2754564" y="-56"/>
                    <a:pt x="2752763" y="168"/>
                  </a:cubicBezTo>
                  <a:lnTo>
                    <a:pt x="0" y="168"/>
                  </a:lnTo>
                  <a:close/>
                </a:path>
              </a:pathLst>
            </a:custGeom>
            <a:solidFill>
              <a:srgbClr val="B2A495"/>
            </a:solidFill>
            <a:ln w="33680"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C167F0FE-A400-4F52-9FBD-AE0F7FDB2C3F}"/>
                </a:ext>
              </a:extLst>
            </p:cNvPr>
            <p:cNvSpPr/>
            <p:nvPr/>
          </p:nvSpPr>
          <p:spPr>
            <a:xfrm>
              <a:off x="11500297" y="9274584"/>
              <a:ext cx="3902597" cy="1511123"/>
            </a:xfrm>
            <a:custGeom>
              <a:avLst/>
              <a:gdLst>
                <a:gd name="connsiteX0" fmla="*/ 3609719 w 3902597"/>
                <a:gd name="connsiteY0" fmla="*/ 21896 h 1511123"/>
                <a:gd name="connsiteX1" fmla="*/ 3609719 w 3902597"/>
                <a:gd name="connsiteY1" fmla="*/ 21896 h 1511123"/>
                <a:gd name="connsiteX2" fmla="*/ 3515063 w 3902597"/>
                <a:gd name="connsiteY2" fmla="*/ 1 h 1511123"/>
                <a:gd name="connsiteX3" fmla="*/ 3334173 w 3902597"/>
                <a:gd name="connsiteY3" fmla="*/ 0 h 1511123"/>
                <a:gd name="connsiteX4" fmla="*/ 3334173 w 3902597"/>
                <a:gd name="connsiteY4" fmla="*/ 2358 h 1511123"/>
                <a:gd name="connsiteX5" fmla="*/ 3022584 w 3902597"/>
                <a:gd name="connsiteY5" fmla="*/ 674 h 1511123"/>
                <a:gd name="connsiteX6" fmla="*/ 2729184 w 3902597"/>
                <a:gd name="connsiteY6" fmla="*/ 322032 h 1511123"/>
                <a:gd name="connsiteX7" fmla="*/ 2351572 w 3902597"/>
                <a:gd name="connsiteY7" fmla="*/ 733666 h 1511123"/>
                <a:gd name="connsiteX8" fmla="*/ 2829229 w 3902597"/>
                <a:gd name="connsiteY8" fmla="*/ 733666 h 1511123"/>
                <a:gd name="connsiteX9" fmla="*/ 3153619 w 3902597"/>
                <a:gd name="connsiteY9" fmla="*/ 1058056 h 1511123"/>
                <a:gd name="connsiteX10" fmla="*/ 2829229 w 3902597"/>
                <a:gd name="connsiteY10" fmla="*/ 1382446 h 1511123"/>
                <a:gd name="connsiteX11" fmla="*/ 64339 w 3902597"/>
                <a:gd name="connsiteY11" fmla="*/ 1382446 h 1511123"/>
                <a:gd name="connsiteX12" fmla="*/ 0 w 3902597"/>
                <a:gd name="connsiteY12" fmla="*/ 1446785 h 1511123"/>
                <a:gd name="connsiteX13" fmla="*/ 64339 w 3902597"/>
                <a:gd name="connsiteY13" fmla="*/ 1511124 h 1511123"/>
                <a:gd name="connsiteX14" fmla="*/ 2844388 w 3902597"/>
                <a:gd name="connsiteY14" fmla="*/ 1511124 h 1511123"/>
                <a:gd name="connsiteX15" fmla="*/ 3176862 w 3902597"/>
                <a:gd name="connsiteY15" fmla="*/ 1349771 h 1511123"/>
                <a:gd name="connsiteX16" fmla="*/ 3884254 w 3902597"/>
                <a:gd name="connsiteY16" fmla="*/ 490122 h 1511123"/>
                <a:gd name="connsiteX17" fmla="*/ 3609719 w 3902597"/>
                <a:gd name="connsiteY17" fmla="*/ 21896 h 151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2597" h="1511123">
                  <a:moveTo>
                    <a:pt x="3609719" y="21896"/>
                  </a:moveTo>
                  <a:lnTo>
                    <a:pt x="3609719" y="21896"/>
                  </a:lnTo>
                  <a:cubicBezTo>
                    <a:pt x="3578919" y="11663"/>
                    <a:pt x="3547229" y="4332"/>
                    <a:pt x="3515063" y="1"/>
                  </a:cubicBezTo>
                  <a:lnTo>
                    <a:pt x="3334173" y="0"/>
                  </a:lnTo>
                  <a:lnTo>
                    <a:pt x="3334173" y="2358"/>
                  </a:lnTo>
                  <a:lnTo>
                    <a:pt x="3022584" y="674"/>
                  </a:lnTo>
                  <a:lnTo>
                    <a:pt x="2729184" y="322032"/>
                  </a:lnTo>
                  <a:lnTo>
                    <a:pt x="2351572" y="733666"/>
                  </a:lnTo>
                  <a:lnTo>
                    <a:pt x="2829229" y="733666"/>
                  </a:lnTo>
                  <a:cubicBezTo>
                    <a:pt x="3008385" y="733666"/>
                    <a:pt x="3153619" y="878900"/>
                    <a:pt x="3153619" y="1058056"/>
                  </a:cubicBezTo>
                  <a:cubicBezTo>
                    <a:pt x="3153619" y="1237212"/>
                    <a:pt x="3008385" y="1382446"/>
                    <a:pt x="2829229" y="1382446"/>
                  </a:cubicBezTo>
                  <a:lnTo>
                    <a:pt x="64339" y="1382446"/>
                  </a:lnTo>
                  <a:cubicBezTo>
                    <a:pt x="28805" y="1382446"/>
                    <a:pt x="0" y="1411251"/>
                    <a:pt x="0" y="1446785"/>
                  </a:cubicBezTo>
                  <a:cubicBezTo>
                    <a:pt x="0" y="1482318"/>
                    <a:pt x="28805" y="1511124"/>
                    <a:pt x="64339" y="1511124"/>
                  </a:cubicBezTo>
                  <a:lnTo>
                    <a:pt x="2844388" y="1511124"/>
                  </a:lnTo>
                  <a:cubicBezTo>
                    <a:pt x="2973129" y="1507122"/>
                    <a:pt x="3094060" y="1448433"/>
                    <a:pt x="3176862" y="1349771"/>
                  </a:cubicBezTo>
                  <a:cubicBezTo>
                    <a:pt x="3332825" y="1188755"/>
                    <a:pt x="3840799" y="655517"/>
                    <a:pt x="3884254" y="490122"/>
                  </a:cubicBezTo>
                  <a:cubicBezTo>
                    <a:pt x="3968130" y="181902"/>
                    <a:pt x="3744797" y="64003"/>
                    <a:pt x="3609719" y="21896"/>
                  </a:cubicBezTo>
                  <a:close/>
                </a:path>
              </a:pathLst>
            </a:custGeom>
            <a:solidFill>
              <a:srgbClr val="574F26"/>
            </a:solidFill>
            <a:ln w="33680"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14EDE073-374D-4F28-894E-2441A40844EC}"/>
                </a:ext>
              </a:extLst>
            </p:cNvPr>
            <p:cNvSpPr/>
            <p:nvPr/>
          </p:nvSpPr>
          <p:spPr>
            <a:xfrm>
              <a:off x="12484582" y="9438968"/>
              <a:ext cx="2001581" cy="399844"/>
            </a:xfrm>
            <a:custGeom>
              <a:avLst/>
              <a:gdLst>
                <a:gd name="connsiteX0" fmla="*/ 2001582 w 2001581"/>
                <a:gd name="connsiteY0" fmla="*/ 199754 h 399844"/>
                <a:gd name="connsiteX1" fmla="*/ 1000790 w 2001581"/>
                <a:gd name="connsiteY1" fmla="*/ 399845 h 399844"/>
                <a:gd name="connsiteX2" fmla="*/ 0 w 2001581"/>
                <a:gd name="connsiteY2" fmla="*/ 199754 h 399844"/>
                <a:gd name="connsiteX3" fmla="*/ 1000790 w 2001581"/>
                <a:gd name="connsiteY3" fmla="*/ 0 h 399844"/>
                <a:gd name="connsiteX4" fmla="*/ 2001582 w 2001581"/>
                <a:gd name="connsiteY4" fmla="*/ 199754 h 399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1581" h="399844">
                  <a:moveTo>
                    <a:pt x="2001582" y="199754"/>
                  </a:moveTo>
                  <a:cubicBezTo>
                    <a:pt x="2001582" y="310241"/>
                    <a:pt x="1553567" y="399845"/>
                    <a:pt x="1000790" y="399845"/>
                  </a:cubicBezTo>
                  <a:cubicBezTo>
                    <a:pt x="448014" y="399845"/>
                    <a:pt x="0" y="310241"/>
                    <a:pt x="0" y="199754"/>
                  </a:cubicBezTo>
                  <a:cubicBezTo>
                    <a:pt x="0" y="89266"/>
                    <a:pt x="448351" y="0"/>
                    <a:pt x="1000790" y="0"/>
                  </a:cubicBezTo>
                  <a:cubicBezTo>
                    <a:pt x="1553230" y="0"/>
                    <a:pt x="2001582" y="89603"/>
                    <a:pt x="2001582" y="199754"/>
                  </a:cubicBezTo>
                  <a:close/>
                </a:path>
              </a:pathLst>
            </a:custGeom>
            <a:solidFill>
              <a:srgbClr val="574F26">
                <a:alpha val="50000"/>
              </a:srgbClr>
            </a:solidFill>
            <a:ln w="33680"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A7C4CF98-259C-401F-A3A9-91300CE27BC4}"/>
                </a:ext>
              </a:extLst>
            </p:cNvPr>
            <p:cNvSpPr/>
            <p:nvPr/>
          </p:nvSpPr>
          <p:spPr>
            <a:xfrm>
              <a:off x="12582943" y="8215480"/>
              <a:ext cx="1804858" cy="1526992"/>
            </a:xfrm>
            <a:custGeom>
              <a:avLst/>
              <a:gdLst>
                <a:gd name="connsiteX0" fmla="*/ 1804859 w 1804858"/>
                <a:gd name="connsiteY0" fmla="*/ 711808 h 1526992"/>
                <a:gd name="connsiteX1" fmla="*/ 1749952 w 1804858"/>
                <a:gd name="connsiteY1" fmla="*/ 992406 h 1526992"/>
                <a:gd name="connsiteX2" fmla="*/ 902766 w 1804858"/>
                <a:gd name="connsiteY2" fmla="*/ 1526993 h 1526992"/>
                <a:gd name="connsiteX3" fmla="*/ 0 w 1804858"/>
                <a:gd name="connsiteY3" fmla="*/ 711808 h 1526992"/>
                <a:gd name="connsiteX4" fmla="*/ 372222 w 1804858"/>
                <a:gd name="connsiteY4" fmla="*/ 51575 h 1526992"/>
                <a:gd name="connsiteX5" fmla="*/ 506964 w 1804858"/>
                <a:gd name="connsiteY5" fmla="*/ 3742 h 1526992"/>
                <a:gd name="connsiteX6" fmla="*/ 616778 w 1804858"/>
                <a:gd name="connsiteY6" fmla="*/ 1384 h 1526992"/>
                <a:gd name="connsiteX7" fmla="*/ 903439 w 1804858"/>
                <a:gd name="connsiteY7" fmla="*/ 25301 h 1526992"/>
                <a:gd name="connsiteX8" fmla="*/ 1230525 w 1804858"/>
                <a:gd name="connsiteY8" fmla="*/ 2732 h 1526992"/>
                <a:gd name="connsiteX9" fmla="*/ 1444089 w 1804858"/>
                <a:gd name="connsiteY9" fmla="*/ 58987 h 1526992"/>
                <a:gd name="connsiteX10" fmla="*/ 1804859 w 1804858"/>
                <a:gd name="connsiteY10" fmla="*/ 711809 h 152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4858" h="1526992">
                  <a:moveTo>
                    <a:pt x="1804859" y="711808"/>
                  </a:moveTo>
                  <a:cubicBezTo>
                    <a:pt x="1804944" y="808018"/>
                    <a:pt x="1786295" y="903324"/>
                    <a:pt x="1749952" y="992406"/>
                  </a:cubicBezTo>
                  <a:cubicBezTo>
                    <a:pt x="1623295" y="1304670"/>
                    <a:pt x="1291831" y="1526993"/>
                    <a:pt x="902766" y="1526993"/>
                  </a:cubicBezTo>
                  <a:cubicBezTo>
                    <a:pt x="404224" y="1526993"/>
                    <a:pt x="0" y="1162180"/>
                    <a:pt x="0" y="711808"/>
                  </a:cubicBezTo>
                  <a:cubicBezTo>
                    <a:pt x="0" y="440304"/>
                    <a:pt x="146867" y="200128"/>
                    <a:pt x="372222" y="51575"/>
                  </a:cubicBezTo>
                  <a:cubicBezTo>
                    <a:pt x="412954" y="25673"/>
                    <a:pt x="459017" y="9321"/>
                    <a:pt x="506964" y="3742"/>
                  </a:cubicBezTo>
                  <a:cubicBezTo>
                    <a:pt x="543428" y="-267"/>
                    <a:pt x="580175" y="-1057"/>
                    <a:pt x="616778" y="1384"/>
                  </a:cubicBezTo>
                  <a:cubicBezTo>
                    <a:pt x="706717" y="7111"/>
                    <a:pt x="803058" y="25301"/>
                    <a:pt x="903439" y="25301"/>
                  </a:cubicBezTo>
                  <a:cubicBezTo>
                    <a:pt x="1018644" y="25301"/>
                    <a:pt x="1129131" y="2732"/>
                    <a:pt x="1230525" y="2732"/>
                  </a:cubicBezTo>
                  <a:cubicBezTo>
                    <a:pt x="1305833" y="-1211"/>
                    <a:pt x="1380496" y="18454"/>
                    <a:pt x="1444089" y="58987"/>
                  </a:cubicBezTo>
                  <a:cubicBezTo>
                    <a:pt x="1665888" y="202628"/>
                    <a:pt x="1801260" y="447584"/>
                    <a:pt x="1804859" y="711809"/>
                  </a:cubicBezTo>
                  <a:close/>
                </a:path>
              </a:pathLst>
            </a:custGeom>
            <a:solidFill>
              <a:srgbClr val="BA4310"/>
            </a:solidFill>
            <a:ln w="33680"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AD8D9A0C-3BC7-4DB9-BA44-6A366C5AFB8C}"/>
                </a:ext>
              </a:extLst>
            </p:cNvPr>
            <p:cNvSpPr/>
            <p:nvPr/>
          </p:nvSpPr>
          <p:spPr>
            <a:xfrm>
              <a:off x="13063233" y="8215436"/>
              <a:ext cx="755808" cy="219332"/>
            </a:xfrm>
            <a:custGeom>
              <a:avLst/>
              <a:gdLst>
                <a:gd name="connsiteX0" fmla="*/ 749561 w 755808"/>
                <a:gd name="connsiteY0" fmla="*/ 2777 h 219332"/>
                <a:gd name="connsiteX1" fmla="*/ 612462 w 755808"/>
                <a:gd name="connsiteY1" fmla="*/ 179962 h 219332"/>
                <a:gd name="connsiteX2" fmla="*/ 9831 w 755808"/>
                <a:gd name="connsiteY2" fmla="*/ 99454 h 219332"/>
                <a:gd name="connsiteX3" fmla="*/ 26001 w 755808"/>
                <a:gd name="connsiteY3" fmla="*/ 3788 h 219332"/>
                <a:gd name="connsiteX4" fmla="*/ 422476 w 755808"/>
                <a:gd name="connsiteY4" fmla="*/ 25346 h 219332"/>
                <a:gd name="connsiteX5" fmla="*/ 749561 w 755808"/>
                <a:gd name="connsiteY5" fmla="*/ 2777 h 21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5808" h="219332">
                  <a:moveTo>
                    <a:pt x="749561" y="2777"/>
                  </a:moveTo>
                  <a:cubicBezTo>
                    <a:pt x="779877" y="73517"/>
                    <a:pt x="694317" y="140550"/>
                    <a:pt x="612462" y="179962"/>
                  </a:cubicBezTo>
                  <a:cubicBezTo>
                    <a:pt x="451445" y="257438"/>
                    <a:pt x="58001" y="215331"/>
                    <a:pt x="9831" y="99454"/>
                  </a:cubicBezTo>
                  <a:cubicBezTo>
                    <a:pt x="-7885" y="67720"/>
                    <a:pt x="-1161" y="27936"/>
                    <a:pt x="26001" y="3788"/>
                  </a:cubicBezTo>
                  <a:cubicBezTo>
                    <a:pt x="145583" y="-11707"/>
                    <a:pt x="279987" y="25346"/>
                    <a:pt x="422476" y="25346"/>
                  </a:cubicBezTo>
                  <a:cubicBezTo>
                    <a:pt x="537681" y="25346"/>
                    <a:pt x="648168" y="2777"/>
                    <a:pt x="749561" y="2777"/>
                  </a:cubicBezTo>
                  <a:close/>
                </a:path>
              </a:pathLst>
            </a:custGeom>
            <a:solidFill>
              <a:srgbClr val="A01604"/>
            </a:solidFill>
            <a:ln w="33680"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9ADA70C6-0009-446C-AEF1-32C10B7A07F1}"/>
                </a:ext>
              </a:extLst>
            </p:cNvPr>
            <p:cNvSpPr/>
            <p:nvPr/>
          </p:nvSpPr>
          <p:spPr>
            <a:xfrm>
              <a:off x="12799752" y="7736130"/>
              <a:ext cx="640482" cy="615136"/>
            </a:xfrm>
            <a:custGeom>
              <a:avLst/>
              <a:gdLst>
                <a:gd name="connsiteX0" fmla="*/ 640482 w 640482"/>
                <a:gd name="connsiteY0" fmla="*/ 590886 h 615136"/>
                <a:gd name="connsiteX1" fmla="*/ 592648 w 640482"/>
                <a:gd name="connsiteY1" fmla="*/ 612445 h 615136"/>
                <a:gd name="connsiteX2" fmla="*/ 549194 w 640482"/>
                <a:gd name="connsiteY2" fmla="*/ 609413 h 615136"/>
                <a:gd name="connsiteX3" fmla="*/ 371674 w 640482"/>
                <a:gd name="connsiteY3" fmla="*/ 272560 h 615136"/>
                <a:gd name="connsiteX4" fmla="*/ 45263 w 640482"/>
                <a:gd name="connsiteY4" fmla="*/ 101439 h 615136"/>
                <a:gd name="connsiteX5" fmla="*/ 125 w 640482"/>
                <a:gd name="connsiteY5" fmla="*/ 54280 h 615136"/>
                <a:gd name="connsiteX6" fmla="*/ 125 w 640482"/>
                <a:gd name="connsiteY6" fmla="*/ 50911 h 615136"/>
                <a:gd name="connsiteX7" fmla="*/ 5515 w 640482"/>
                <a:gd name="connsiteY7" fmla="*/ 28341 h 615136"/>
                <a:gd name="connsiteX8" fmla="*/ 50653 w 640482"/>
                <a:gd name="connsiteY8" fmla="*/ 46 h 615136"/>
                <a:gd name="connsiteX9" fmla="*/ 640482 w 640482"/>
                <a:gd name="connsiteY9" fmla="*/ 590886 h 615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482" h="615136">
                  <a:moveTo>
                    <a:pt x="640482" y="590886"/>
                  </a:moveTo>
                  <a:cubicBezTo>
                    <a:pt x="626006" y="600964"/>
                    <a:pt x="609788" y="608273"/>
                    <a:pt x="592648" y="612445"/>
                  </a:cubicBezTo>
                  <a:cubicBezTo>
                    <a:pt x="578293" y="616885"/>
                    <a:pt x="562796" y="615803"/>
                    <a:pt x="549194" y="609413"/>
                  </a:cubicBezTo>
                  <a:cubicBezTo>
                    <a:pt x="549195" y="609413"/>
                    <a:pt x="536057" y="465240"/>
                    <a:pt x="371674" y="272560"/>
                  </a:cubicBezTo>
                  <a:cubicBezTo>
                    <a:pt x="288549" y="176137"/>
                    <a:pt x="171850" y="114958"/>
                    <a:pt x="45263" y="101439"/>
                  </a:cubicBezTo>
                  <a:cubicBezTo>
                    <a:pt x="20783" y="98721"/>
                    <a:pt x="1769" y="78855"/>
                    <a:pt x="125" y="54280"/>
                  </a:cubicBezTo>
                  <a:cubicBezTo>
                    <a:pt x="-42" y="53163"/>
                    <a:pt x="-42" y="52027"/>
                    <a:pt x="125" y="50911"/>
                  </a:cubicBezTo>
                  <a:cubicBezTo>
                    <a:pt x="146" y="43072"/>
                    <a:pt x="1992" y="35345"/>
                    <a:pt x="5515" y="28341"/>
                  </a:cubicBezTo>
                  <a:cubicBezTo>
                    <a:pt x="14142" y="11261"/>
                    <a:pt x="31521" y="367"/>
                    <a:pt x="50653" y="46"/>
                  </a:cubicBezTo>
                  <a:cubicBezTo>
                    <a:pt x="449150" y="-6017"/>
                    <a:pt x="640482" y="590886"/>
                    <a:pt x="640482" y="590886"/>
                  </a:cubicBezTo>
                  <a:close/>
                </a:path>
              </a:pathLst>
            </a:custGeom>
            <a:solidFill>
              <a:srgbClr val="352A24"/>
            </a:solidFill>
            <a:ln w="33680"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86BF1881-6ADA-4883-86D1-4643CB2F47C6}"/>
                </a:ext>
              </a:extLst>
            </p:cNvPr>
            <p:cNvSpPr/>
            <p:nvPr/>
          </p:nvSpPr>
          <p:spPr>
            <a:xfrm>
              <a:off x="13421033" y="7640846"/>
              <a:ext cx="752246" cy="708739"/>
            </a:xfrm>
            <a:custGeom>
              <a:avLst/>
              <a:gdLst>
                <a:gd name="connsiteX0" fmla="*/ 752194 w 752246"/>
                <a:gd name="connsiteY0" fmla="*/ 1348 h 708739"/>
                <a:gd name="connsiteX1" fmla="*/ 0 w 752246"/>
                <a:gd name="connsiteY1" fmla="*/ 708739 h 708739"/>
                <a:gd name="connsiteX2" fmla="*/ 0 w 752246"/>
                <a:gd name="connsiteY2" fmla="*/ 703350 h 708739"/>
                <a:gd name="connsiteX3" fmla="*/ 750846 w 752246"/>
                <a:gd name="connsiteY3" fmla="*/ 0 h 708739"/>
              </a:gdLst>
              <a:ahLst/>
              <a:cxnLst>
                <a:cxn ang="0">
                  <a:pos x="connsiteX0" y="connsiteY0"/>
                </a:cxn>
                <a:cxn ang="0">
                  <a:pos x="connsiteX1" y="connsiteY1"/>
                </a:cxn>
                <a:cxn ang="0">
                  <a:pos x="connsiteX2" y="connsiteY2"/>
                </a:cxn>
                <a:cxn ang="0">
                  <a:pos x="connsiteX3" y="connsiteY3"/>
                </a:cxn>
              </a:cxnLst>
              <a:rect l="l" t="t" r="r" b="b"/>
              <a:pathLst>
                <a:path w="752246" h="708739">
                  <a:moveTo>
                    <a:pt x="752194" y="1348"/>
                  </a:moveTo>
                  <a:cubicBezTo>
                    <a:pt x="752194" y="1348"/>
                    <a:pt x="772741" y="599599"/>
                    <a:pt x="0" y="708739"/>
                  </a:cubicBezTo>
                  <a:lnTo>
                    <a:pt x="0" y="703350"/>
                  </a:lnTo>
                  <a:cubicBezTo>
                    <a:pt x="11117" y="641369"/>
                    <a:pt x="137437" y="40086"/>
                    <a:pt x="750846" y="0"/>
                  </a:cubicBezTo>
                  <a:close/>
                </a:path>
              </a:pathLst>
            </a:custGeom>
            <a:solidFill>
              <a:srgbClr val="7A703B"/>
            </a:solidFill>
            <a:ln w="33680"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60544767-11AE-4701-B5D2-977CBD9C09BB}"/>
                </a:ext>
              </a:extLst>
            </p:cNvPr>
            <p:cNvSpPr/>
            <p:nvPr/>
          </p:nvSpPr>
          <p:spPr>
            <a:xfrm>
              <a:off x="13421033" y="7640846"/>
              <a:ext cx="752246" cy="708739"/>
            </a:xfrm>
            <a:custGeom>
              <a:avLst/>
              <a:gdLst>
                <a:gd name="connsiteX0" fmla="*/ 752194 w 752246"/>
                <a:gd name="connsiteY0" fmla="*/ 1348 h 708739"/>
                <a:gd name="connsiteX1" fmla="*/ 0 w 752246"/>
                <a:gd name="connsiteY1" fmla="*/ 708739 h 708739"/>
                <a:gd name="connsiteX2" fmla="*/ 0 w 752246"/>
                <a:gd name="connsiteY2" fmla="*/ 703350 h 708739"/>
                <a:gd name="connsiteX3" fmla="*/ 750846 w 752246"/>
                <a:gd name="connsiteY3" fmla="*/ 0 h 708739"/>
              </a:gdLst>
              <a:ahLst/>
              <a:cxnLst>
                <a:cxn ang="0">
                  <a:pos x="connsiteX0" y="connsiteY0"/>
                </a:cxn>
                <a:cxn ang="0">
                  <a:pos x="connsiteX1" y="connsiteY1"/>
                </a:cxn>
                <a:cxn ang="0">
                  <a:pos x="connsiteX2" y="connsiteY2"/>
                </a:cxn>
                <a:cxn ang="0">
                  <a:pos x="connsiteX3" y="connsiteY3"/>
                </a:cxn>
              </a:cxnLst>
              <a:rect l="l" t="t" r="r" b="b"/>
              <a:pathLst>
                <a:path w="752246" h="708739">
                  <a:moveTo>
                    <a:pt x="752194" y="1348"/>
                  </a:moveTo>
                  <a:cubicBezTo>
                    <a:pt x="752194" y="1348"/>
                    <a:pt x="772741" y="599599"/>
                    <a:pt x="0" y="708739"/>
                  </a:cubicBezTo>
                  <a:lnTo>
                    <a:pt x="0" y="703350"/>
                  </a:lnTo>
                  <a:lnTo>
                    <a:pt x="750846" y="0"/>
                  </a:lnTo>
                  <a:close/>
                </a:path>
              </a:pathLst>
            </a:custGeom>
            <a:solidFill>
              <a:srgbClr val="574F26"/>
            </a:solidFill>
            <a:ln w="33680"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E0A1C776-65D5-4104-B103-F49AA47F897C}"/>
                </a:ext>
              </a:extLst>
            </p:cNvPr>
            <p:cNvSpPr/>
            <p:nvPr/>
          </p:nvSpPr>
          <p:spPr>
            <a:xfrm>
              <a:off x="12582943" y="8215480"/>
              <a:ext cx="1749951" cy="1526992"/>
            </a:xfrm>
            <a:custGeom>
              <a:avLst/>
              <a:gdLst>
                <a:gd name="connsiteX0" fmla="*/ 1749952 w 1749951"/>
                <a:gd name="connsiteY0" fmla="*/ 992407 h 1526992"/>
                <a:gd name="connsiteX1" fmla="*/ 902766 w 1749951"/>
                <a:gd name="connsiteY1" fmla="*/ 1526993 h 1526992"/>
                <a:gd name="connsiteX2" fmla="*/ 0 w 1749951"/>
                <a:gd name="connsiteY2" fmla="*/ 711808 h 1526992"/>
                <a:gd name="connsiteX3" fmla="*/ 372222 w 1749951"/>
                <a:gd name="connsiteY3" fmla="*/ 51575 h 1526992"/>
                <a:gd name="connsiteX4" fmla="*/ 506964 w 1749951"/>
                <a:gd name="connsiteY4" fmla="*/ 3742 h 1526992"/>
                <a:gd name="connsiteX5" fmla="*/ 616778 w 1749951"/>
                <a:gd name="connsiteY5" fmla="*/ 1384 h 1526992"/>
                <a:gd name="connsiteX6" fmla="*/ 838764 w 1749951"/>
                <a:gd name="connsiteY6" fmla="*/ 218990 h 1526992"/>
                <a:gd name="connsiteX7" fmla="*/ 358411 w 1749951"/>
                <a:gd name="connsiteY7" fmla="*/ 482748 h 1526992"/>
                <a:gd name="connsiteX8" fmla="*/ 933757 w 1749951"/>
                <a:gd name="connsiteY8" fmla="*/ 1343407 h 1526992"/>
                <a:gd name="connsiteX9" fmla="*/ 1749952 w 1749951"/>
                <a:gd name="connsiteY9" fmla="*/ 992407 h 152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9951" h="1526992">
                  <a:moveTo>
                    <a:pt x="1749952" y="992407"/>
                  </a:moveTo>
                  <a:cubicBezTo>
                    <a:pt x="1623295" y="1304670"/>
                    <a:pt x="1291831" y="1526993"/>
                    <a:pt x="902766" y="1526993"/>
                  </a:cubicBezTo>
                  <a:cubicBezTo>
                    <a:pt x="404224" y="1526993"/>
                    <a:pt x="0" y="1162180"/>
                    <a:pt x="0" y="711808"/>
                  </a:cubicBezTo>
                  <a:cubicBezTo>
                    <a:pt x="0" y="440304"/>
                    <a:pt x="146867" y="200128"/>
                    <a:pt x="372222" y="51575"/>
                  </a:cubicBezTo>
                  <a:cubicBezTo>
                    <a:pt x="412954" y="25673"/>
                    <a:pt x="459017" y="9321"/>
                    <a:pt x="506964" y="3742"/>
                  </a:cubicBezTo>
                  <a:cubicBezTo>
                    <a:pt x="543428" y="-267"/>
                    <a:pt x="580175" y="-1057"/>
                    <a:pt x="616778" y="1384"/>
                  </a:cubicBezTo>
                  <a:cubicBezTo>
                    <a:pt x="705875" y="56713"/>
                    <a:pt x="781671" y="131014"/>
                    <a:pt x="838764" y="218990"/>
                  </a:cubicBezTo>
                  <a:cubicBezTo>
                    <a:pt x="838764" y="218991"/>
                    <a:pt x="493826" y="197771"/>
                    <a:pt x="358411" y="482748"/>
                  </a:cubicBezTo>
                  <a:cubicBezTo>
                    <a:pt x="222997" y="767726"/>
                    <a:pt x="420392" y="1324881"/>
                    <a:pt x="933757" y="1343407"/>
                  </a:cubicBezTo>
                  <a:cubicBezTo>
                    <a:pt x="1447121" y="1361935"/>
                    <a:pt x="1749952" y="992407"/>
                    <a:pt x="1749952" y="992407"/>
                  </a:cubicBezTo>
                  <a:close/>
                </a:path>
              </a:pathLst>
            </a:custGeom>
            <a:solidFill>
              <a:srgbClr val="A01604"/>
            </a:solidFill>
            <a:ln w="3368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6C1E96C8-6CC4-422A-A63F-716B1B8113F6}"/>
                </a:ext>
              </a:extLst>
            </p:cNvPr>
            <p:cNvSpPr/>
            <p:nvPr/>
          </p:nvSpPr>
          <p:spPr>
            <a:xfrm>
              <a:off x="18819442" y="9630301"/>
              <a:ext cx="1990128" cy="307883"/>
            </a:xfrm>
            <a:custGeom>
              <a:avLst/>
              <a:gdLst>
                <a:gd name="connsiteX0" fmla="*/ 1990128 w 1990128"/>
                <a:gd name="connsiteY0" fmla="*/ 153942 h 307883"/>
                <a:gd name="connsiteX1" fmla="*/ 995064 w 1990128"/>
                <a:gd name="connsiteY1" fmla="*/ 307884 h 307883"/>
                <a:gd name="connsiteX2" fmla="*/ 1 w 1990128"/>
                <a:gd name="connsiteY2" fmla="*/ 153942 h 307883"/>
                <a:gd name="connsiteX3" fmla="*/ 995064 w 1990128"/>
                <a:gd name="connsiteY3" fmla="*/ 0 h 307883"/>
                <a:gd name="connsiteX4" fmla="*/ 1990128 w 1990128"/>
                <a:gd name="connsiteY4" fmla="*/ 153942 h 30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0128" h="307883">
                  <a:moveTo>
                    <a:pt x="1990128" y="153942"/>
                  </a:moveTo>
                  <a:cubicBezTo>
                    <a:pt x="1990128" y="238962"/>
                    <a:pt x="1544622" y="307884"/>
                    <a:pt x="995064" y="307884"/>
                  </a:cubicBezTo>
                  <a:cubicBezTo>
                    <a:pt x="445505" y="307884"/>
                    <a:pt x="1" y="238962"/>
                    <a:pt x="1" y="153942"/>
                  </a:cubicBezTo>
                  <a:cubicBezTo>
                    <a:pt x="1" y="68921"/>
                    <a:pt x="445507" y="0"/>
                    <a:pt x="995064" y="0"/>
                  </a:cubicBezTo>
                  <a:cubicBezTo>
                    <a:pt x="1544624" y="0"/>
                    <a:pt x="1990128" y="68921"/>
                    <a:pt x="1990128" y="153942"/>
                  </a:cubicBezTo>
                  <a:close/>
                </a:path>
              </a:pathLst>
            </a:custGeom>
            <a:solidFill>
              <a:srgbClr val="DBD2C4"/>
            </a:solidFill>
            <a:ln w="33680"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6D8B8B92-6971-4301-ACDE-64C65A9DB60B}"/>
                </a:ext>
              </a:extLst>
            </p:cNvPr>
            <p:cNvSpPr/>
            <p:nvPr/>
          </p:nvSpPr>
          <p:spPr>
            <a:xfrm rot="21077400">
              <a:off x="19297773" y="7041497"/>
              <a:ext cx="316641" cy="2387952"/>
            </a:xfrm>
            <a:custGeom>
              <a:avLst/>
              <a:gdLst>
                <a:gd name="connsiteX0" fmla="*/ -1 w 316641"/>
                <a:gd name="connsiteY0" fmla="*/ 0 h 2387952"/>
                <a:gd name="connsiteX1" fmla="*/ 316642 w 316641"/>
                <a:gd name="connsiteY1" fmla="*/ 0 h 2387952"/>
                <a:gd name="connsiteX2" fmla="*/ 316642 w 316641"/>
                <a:gd name="connsiteY2" fmla="*/ 2387952 h 2387952"/>
                <a:gd name="connsiteX3" fmla="*/ -1 w 316641"/>
                <a:gd name="connsiteY3" fmla="*/ 2387952 h 2387952"/>
              </a:gdLst>
              <a:ahLst/>
              <a:cxnLst>
                <a:cxn ang="0">
                  <a:pos x="connsiteX0" y="connsiteY0"/>
                </a:cxn>
                <a:cxn ang="0">
                  <a:pos x="connsiteX1" y="connsiteY1"/>
                </a:cxn>
                <a:cxn ang="0">
                  <a:pos x="connsiteX2" y="connsiteY2"/>
                </a:cxn>
                <a:cxn ang="0">
                  <a:pos x="connsiteX3" y="connsiteY3"/>
                </a:cxn>
              </a:cxnLst>
              <a:rect l="l" t="t" r="r" b="b"/>
              <a:pathLst>
                <a:path w="316641" h="2387952">
                  <a:moveTo>
                    <a:pt x="-1" y="0"/>
                  </a:moveTo>
                  <a:lnTo>
                    <a:pt x="316642" y="0"/>
                  </a:lnTo>
                  <a:lnTo>
                    <a:pt x="316642" y="2387952"/>
                  </a:lnTo>
                  <a:lnTo>
                    <a:pt x="-1" y="2387952"/>
                  </a:lnTo>
                  <a:close/>
                </a:path>
              </a:pathLst>
            </a:custGeom>
            <a:solidFill>
              <a:srgbClr val="352A24"/>
            </a:solidFill>
            <a:ln w="33680"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9361DF43-6225-4033-8D15-0CA39BB3C14D}"/>
                </a:ext>
              </a:extLst>
            </p:cNvPr>
            <p:cNvSpPr/>
            <p:nvPr/>
          </p:nvSpPr>
          <p:spPr>
            <a:xfrm>
              <a:off x="19118904" y="6716858"/>
              <a:ext cx="312937" cy="362790"/>
            </a:xfrm>
            <a:custGeom>
              <a:avLst/>
              <a:gdLst>
                <a:gd name="connsiteX0" fmla="*/ 312938 w 312937"/>
                <a:gd name="connsiteY0" fmla="*/ 314958 h 362790"/>
                <a:gd name="connsiteX1" fmla="*/ 0 w 312937"/>
                <a:gd name="connsiteY1" fmla="*/ 362790 h 362790"/>
                <a:gd name="connsiteX2" fmla="*/ 68719 w 312937"/>
                <a:gd name="connsiteY2" fmla="*/ 123625 h 362790"/>
                <a:gd name="connsiteX3" fmla="*/ 104763 w 312937"/>
                <a:gd name="connsiteY3" fmla="*/ 0 h 362790"/>
                <a:gd name="connsiteX4" fmla="*/ 175838 w 312937"/>
                <a:gd name="connsiteY4" fmla="*/ 107456 h 362790"/>
                <a:gd name="connsiteX5" fmla="*/ 312938 w 312937"/>
                <a:gd name="connsiteY5" fmla="*/ 314958 h 36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937" h="362790">
                  <a:moveTo>
                    <a:pt x="312938" y="314958"/>
                  </a:moveTo>
                  <a:lnTo>
                    <a:pt x="0" y="362790"/>
                  </a:lnTo>
                  <a:lnTo>
                    <a:pt x="68719" y="123625"/>
                  </a:lnTo>
                  <a:lnTo>
                    <a:pt x="104763" y="0"/>
                  </a:lnTo>
                  <a:lnTo>
                    <a:pt x="175838" y="107456"/>
                  </a:lnTo>
                  <a:lnTo>
                    <a:pt x="312938" y="314958"/>
                  </a:lnTo>
                  <a:close/>
                </a:path>
              </a:pathLst>
            </a:custGeom>
            <a:solidFill>
              <a:srgbClr val="E8AF8E"/>
            </a:solidFill>
            <a:ln w="3368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F4C74B66-C32C-4810-9F31-BBB2DEDCE9B3}"/>
                </a:ext>
              </a:extLst>
            </p:cNvPr>
            <p:cNvSpPr/>
            <p:nvPr/>
          </p:nvSpPr>
          <p:spPr>
            <a:xfrm rot="21077400">
              <a:off x="19465615" y="9243208"/>
              <a:ext cx="316641" cy="173479"/>
            </a:xfrm>
            <a:custGeom>
              <a:avLst/>
              <a:gdLst>
                <a:gd name="connsiteX0" fmla="*/ 1 w 316641"/>
                <a:gd name="connsiteY0" fmla="*/ 0 h 173479"/>
                <a:gd name="connsiteX1" fmla="*/ 316643 w 316641"/>
                <a:gd name="connsiteY1" fmla="*/ 0 h 173479"/>
                <a:gd name="connsiteX2" fmla="*/ 316643 w 316641"/>
                <a:gd name="connsiteY2" fmla="*/ 173479 h 173479"/>
                <a:gd name="connsiteX3" fmla="*/ 1 w 316641"/>
                <a:gd name="connsiteY3" fmla="*/ 173479 h 173479"/>
              </a:gdLst>
              <a:ahLst/>
              <a:cxnLst>
                <a:cxn ang="0">
                  <a:pos x="connsiteX0" y="connsiteY0"/>
                </a:cxn>
                <a:cxn ang="0">
                  <a:pos x="connsiteX1" y="connsiteY1"/>
                </a:cxn>
                <a:cxn ang="0">
                  <a:pos x="connsiteX2" y="connsiteY2"/>
                </a:cxn>
                <a:cxn ang="0">
                  <a:pos x="connsiteX3" y="connsiteY3"/>
                </a:cxn>
              </a:cxnLst>
              <a:rect l="l" t="t" r="r" b="b"/>
              <a:pathLst>
                <a:path w="316641" h="173479">
                  <a:moveTo>
                    <a:pt x="1" y="0"/>
                  </a:moveTo>
                  <a:lnTo>
                    <a:pt x="316643" y="0"/>
                  </a:lnTo>
                  <a:lnTo>
                    <a:pt x="316643" y="173479"/>
                  </a:lnTo>
                  <a:lnTo>
                    <a:pt x="1" y="173479"/>
                  </a:lnTo>
                  <a:close/>
                </a:path>
              </a:pathLst>
            </a:custGeom>
            <a:solidFill>
              <a:srgbClr val="352A24"/>
            </a:solidFill>
            <a:ln w="33680"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B0038CA-42CA-4857-9830-B3428B61DEA0}"/>
                </a:ext>
              </a:extLst>
            </p:cNvPr>
            <p:cNvSpPr/>
            <p:nvPr/>
          </p:nvSpPr>
          <p:spPr>
            <a:xfrm rot="21077400">
              <a:off x="19489378" y="9414707"/>
              <a:ext cx="316642" cy="138446"/>
            </a:xfrm>
            <a:custGeom>
              <a:avLst/>
              <a:gdLst>
                <a:gd name="connsiteX0" fmla="*/ 0 w 316642"/>
                <a:gd name="connsiteY0" fmla="*/ 0 h 138446"/>
                <a:gd name="connsiteX1" fmla="*/ 316643 w 316642"/>
                <a:gd name="connsiteY1" fmla="*/ 0 h 138446"/>
                <a:gd name="connsiteX2" fmla="*/ 316643 w 316642"/>
                <a:gd name="connsiteY2" fmla="*/ 0 h 138446"/>
                <a:gd name="connsiteX3" fmla="*/ 316643 w 316642"/>
                <a:gd name="connsiteY3" fmla="*/ 98023 h 138446"/>
                <a:gd name="connsiteX4" fmla="*/ 276220 w 316642"/>
                <a:gd name="connsiteY4" fmla="*/ 138446 h 138446"/>
                <a:gd name="connsiteX5" fmla="*/ 40423 w 316642"/>
                <a:gd name="connsiteY5" fmla="*/ 138446 h 138446"/>
                <a:gd name="connsiteX6" fmla="*/ 0 w 316642"/>
                <a:gd name="connsiteY6" fmla="*/ 98023 h 138446"/>
                <a:gd name="connsiteX7" fmla="*/ 0 w 316642"/>
                <a:gd name="connsiteY7" fmla="*/ 0 h 138446"/>
                <a:gd name="connsiteX8" fmla="*/ 0 w 316642"/>
                <a:gd name="connsiteY8" fmla="*/ 0 h 13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42" h="138446">
                  <a:moveTo>
                    <a:pt x="0" y="0"/>
                  </a:moveTo>
                  <a:lnTo>
                    <a:pt x="316643" y="0"/>
                  </a:lnTo>
                  <a:lnTo>
                    <a:pt x="316643" y="0"/>
                  </a:lnTo>
                  <a:lnTo>
                    <a:pt x="316643" y="98023"/>
                  </a:lnTo>
                  <a:cubicBezTo>
                    <a:pt x="316643" y="120348"/>
                    <a:pt x="298546" y="138446"/>
                    <a:pt x="276220" y="138446"/>
                  </a:cubicBezTo>
                  <a:lnTo>
                    <a:pt x="40423" y="138446"/>
                  </a:lnTo>
                  <a:cubicBezTo>
                    <a:pt x="18099" y="138446"/>
                    <a:pt x="0" y="120348"/>
                    <a:pt x="0" y="98023"/>
                  </a:cubicBezTo>
                  <a:lnTo>
                    <a:pt x="0" y="0"/>
                  </a:lnTo>
                  <a:lnTo>
                    <a:pt x="0" y="0"/>
                  </a:lnTo>
                  <a:close/>
                </a:path>
              </a:pathLst>
            </a:custGeom>
            <a:solidFill>
              <a:srgbClr val="BA4310"/>
            </a:solidFill>
            <a:ln w="33680"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C4FA5C39-E04E-485F-BBAA-9313E0B06347}"/>
                </a:ext>
              </a:extLst>
            </p:cNvPr>
            <p:cNvSpPr/>
            <p:nvPr/>
          </p:nvSpPr>
          <p:spPr>
            <a:xfrm>
              <a:off x="19187623" y="6716858"/>
              <a:ext cx="107119" cy="123625"/>
            </a:xfrm>
            <a:custGeom>
              <a:avLst/>
              <a:gdLst>
                <a:gd name="connsiteX0" fmla="*/ 107119 w 107119"/>
                <a:gd name="connsiteY0" fmla="*/ 107456 h 123625"/>
                <a:gd name="connsiteX1" fmla="*/ 0 w 107119"/>
                <a:gd name="connsiteY1" fmla="*/ 123625 h 123625"/>
                <a:gd name="connsiteX2" fmla="*/ 36044 w 107119"/>
                <a:gd name="connsiteY2" fmla="*/ 0 h 123625"/>
                <a:gd name="connsiteX3" fmla="*/ 107119 w 107119"/>
                <a:gd name="connsiteY3" fmla="*/ 107456 h 123625"/>
              </a:gdLst>
              <a:ahLst/>
              <a:cxnLst>
                <a:cxn ang="0">
                  <a:pos x="connsiteX0" y="connsiteY0"/>
                </a:cxn>
                <a:cxn ang="0">
                  <a:pos x="connsiteX1" y="connsiteY1"/>
                </a:cxn>
                <a:cxn ang="0">
                  <a:pos x="connsiteX2" y="connsiteY2"/>
                </a:cxn>
                <a:cxn ang="0">
                  <a:pos x="connsiteX3" y="connsiteY3"/>
                </a:cxn>
              </a:cxnLst>
              <a:rect l="l" t="t" r="r" b="b"/>
              <a:pathLst>
                <a:path w="107119" h="123625">
                  <a:moveTo>
                    <a:pt x="107119" y="107456"/>
                  </a:moveTo>
                  <a:lnTo>
                    <a:pt x="0" y="123625"/>
                  </a:lnTo>
                  <a:lnTo>
                    <a:pt x="36044" y="0"/>
                  </a:lnTo>
                  <a:lnTo>
                    <a:pt x="107119" y="107456"/>
                  </a:lnTo>
                  <a:close/>
                </a:path>
              </a:pathLst>
            </a:custGeom>
            <a:solidFill>
              <a:srgbClr val="352A24"/>
            </a:solidFill>
            <a:ln w="33680"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AA2A0CEC-1DC7-4CE0-9075-CC0A05EE5299}"/>
                </a:ext>
              </a:extLst>
            </p:cNvPr>
            <p:cNvSpPr/>
            <p:nvPr/>
          </p:nvSpPr>
          <p:spPr>
            <a:xfrm rot="21077400">
              <a:off x="19442910" y="9120656"/>
              <a:ext cx="316641" cy="124298"/>
            </a:xfrm>
            <a:custGeom>
              <a:avLst/>
              <a:gdLst>
                <a:gd name="connsiteX0" fmla="*/ -1 w 316641"/>
                <a:gd name="connsiteY0" fmla="*/ 0 h 124298"/>
                <a:gd name="connsiteX1" fmla="*/ 316642 w 316641"/>
                <a:gd name="connsiteY1" fmla="*/ 0 h 124298"/>
                <a:gd name="connsiteX2" fmla="*/ 316642 w 316641"/>
                <a:gd name="connsiteY2" fmla="*/ 124299 h 124298"/>
                <a:gd name="connsiteX3" fmla="*/ -1 w 316641"/>
                <a:gd name="connsiteY3" fmla="*/ 124299 h 124298"/>
              </a:gdLst>
              <a:ahLst/>
              <a:cxnLst>
                <a:cxn ang="0">
                  <a:pos x="connsiteX0" y="connsiteY0"/>
                </a:cxn>
                <a:cxn ang="0">
                  <a:pos x="connsiteX1" y="connsiteY1"/>
                </a:cxn>
                <a:cxn ang="0">
                  <a:pos x="connsiteX2" y="connsiteY2"/>
                </a:cxn>
                <a:cxn ang="0">
                  <a:pos x="connsiteX3" y="connsiteY3"/>
                </a:cxn>
              </a:cxnLst>
              <a:rect l="l" t="t" r="r" b="b"/>
              <a:pathLst>
                <a:path w="316641" h="124298">
                  <a:moveTo>
                    <a:pt x="-1" y="0"/>
                  </a:moveTo>
                  <a:lnTo>
                    <a:pt x="316642" y="0"/>
                  </a:lnTo>
                  <a:lnTo>
                    <a:pt x="316642" y="124299"/>
                  </a:lnTo>
                  <a:lnTo>
                    <a:pt x="-1" y="124299"/>
                  </a:lnTo>
                  <a:close/>
                </a:path>
              </a:pathLst>
            </a:custGeom>
            <a:solidFill>
              <a:srgbClr val="55433F"/>
            </a:solidFill>
            <a:ln w="33680"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59C8FAAD-D91F-4019-9493-E6FAABCA443C}"/>
                </a:ext>
              </a:extLst>
            </p:cNvPr>
            <p:cNvSpPr/>
            <p:nvPr/>
          </p:nvSpPr>
          <p:spPr>
            <a:xfrm>
              <a:off x="19214239" y="7156169"/>
              <a:ext cx="316244" cy="1796657"/>
            </a:xfrm>
            <a:custGeom>
              <a:avLst/>
              <a:gdLst>
                <a:gd name="connsiteX0" fmla="*/ 332 w 316244"/>
                <a:gd name="connsiteY0" fmla="*/ 27904 h 1796657"/>
                <a:gd name="connsiteX1" fmla="*/ 268130 w 316244"/>
                <a:gd name="connsiteY1" fmla="*/ 1775835 h 1796657"/>
                <a:gd name="connsiteX2" fmla="*/ 295574 w 316244"/>
                <a:gd name="connsiteY2" fmla="*/ 1796410 h 1796657"/>
                <a:gd name="connsiteX3" fmla="*/ 295753 w 316244"/>
                <a:gd name="connsiteY3" fmla="*/ 1796384 h 1796657"/>
                <a:gd name="connsiteX4" fmla="*/ 295753 w 316244"/>
                <a:gd name="connsiteY4" fmla="*/ 1796383 h 1796657"/>
                <a:gd name="connsiteX5" fmla="*/ 315963 w 316244"/>
                <a:gd name="connsiteY5" fmla="*/ 1768761 h 1796657"/>
                <a:gd name="connsiteX6" fmla="*/ 46480 w 316244"/>
                <a:gd name="connsiteY6" fmla="*/ 20493 h 1796657"/>
                <a:gd name="connsiteX7" fmla="*/ 18858 w 316244"/>
                <a:gd name="connsiteY7" fmla="*/ 282 h 1796657"/>
                <a:gd name="connsiteX8" fmla="*/ 18858 w 316244"/>
                <a:gd name="connsiteY8" fmla="*/ 282 h 1796657"/>
                <a:gd name="connsiteX9" fmla="*/ 332 w 316244"/>
                <a:gd name="connsiteY9" fmla="*/ 27904 h 179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244" h="1796657">
                  <a:moveTo>
                    <a:pt x="332" y="27904"/>
                  </a:moveTo>
                  <a:lnTo>
                    <a:pt x="268130" y="1775835"/>
                  </a:lnTo>
                  <a:cubicBezTo>
                    <a:pt x="270028" y="1789095"/>
                    <a:pt x="282315" y="1798306"/>
                    <a:pt x="295574" y="1796410"/>
                  </a:cubicBezTo>
                  <a:cubicBezTo>
                    <a:pt x="295633" y="1796401"/>
                    <a:pt x="295693" y="1796392"/>
                    <a:pt x="295753" y="1796384"/>
                  </a:cubicBezTo>
                  <a:lnTo>
                    <a:pt x="295753" y="1796383"/>
                  </a:lnTo>
                  <a:cubicBezTo>
                    <a:pt x="308946" y="1794310"/>
                    <a:pt x="317980" y="1781962"/>
                    <a:pt x="315963" y="1768761"/>
                  </a:cubicBezTo>
                  <a:lnTo>
                    <a:pt x="46480" y="20493"/>
                  </a:lnTo>
                  <a:cubicBezTo>
                    <a:pt x="44408" y="7300"/>
                    <a:pt x="32060" y="-1735"/>
                    <a:pt x="18858" y="282"/>
                  </a:cubicBezTo>
                  <a:lnTo>
                    <a:pt x="18858" y="282"/>
                  </a:lnTo>
                  <a:cubicBezTo>
                    <a:pt x="6348" y="3137"/>
                    <a:pt x="-1774" y="15245"/>
                    <a:pt x="332" y="27904"/>
                  </a:cubicBezTo>
                  <a:close/>
                </a:path>
              </a:pathLst>
            </a:custGeom>
            <a:solidFill>
              <a:srgbClr val="55433F"/>
            </a:solidFill>
            <a:ln w="33680"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F31164A-CE73-451B-B058-BDF677324F2A}"/>
                </a:ext>
              </a:extLst>
            </p:cNvPr>
            <p:cNvSpPr/>
            <p:nvPr/>
          </p:nvSpPr>
          <p:spPr>
            <a:xfrm>
              <a:off x="19336522" y="7137015"/>
              <a:ext cx="316286" cy="1796610"/>
            </a:xfrm>
            <a:custGeom>
              <a:avLst/>
              <a:gdLst>
                <a:gd name="connsiteX0" fmla="*/ 327 w 316286"/>
                <a:gd name="connsiteY0" fmla="*/ 28195 h 1796610"/>
                <a:gd name="connsiteX1" fmla="*/ 268125 w 316286"/>
                <a:gd name="connsiteY1" fmla="*/ 1775789 h 1796610"/>
                <a:gd name="connsiteX2" fmla="*/ 295569 w 316286"/>
                <a:gd name="connsiteY2" fmla="*/ 1796364 h 1796610"/>
                <a:gd name="connsiteX3" fmla="*/ 295747 w 316286"/>
                <a:gd name="connsiteY3" fmla="*/ 1796338 h 1796610"/>
                <a:gd name="connsiteX4" fmla="*/ 295745 w 316286"/>
                <a:gd name="connsiteY4" fmla="*/ 1796337 h 1796610"/>
                <a:gd name="connsiteX5" fmla="*/ 316044 w 316286"/>
                <a:gd name="connsiteY5" fmla="*/ 1769282 h 1796610"/>
                <a:gd name="connsiteX6" fmla="*/ 315956 w 316286"/>
                <a:gd name="connsiteY6" fmla="*/ 1768715 h 1796610"/>
                <a:gd name="connsiteX7" fmla="*/ 48496 w 316286"/>
                <a:gd name="connsiteY7" fmla="*/ 20448 h 1796610"/>
                <a:gd name="connsiteX8" fmla="*/ 20874 w 316286"/>
                <a:gd name="connsiteY8" fmla="*/ 236 h 1796610"/>
                <a:gd name="connsiteX9" fmla="*/ 20874 w 316286"/>
                <a:gd name="connsiteY9" fmla="*/ 236 h 1796610"/>
                <a:gd name="connsiteX10" fmla="*/ 240 w 316286"/>
                <a:gd name="connsiteY10" fmla="*/ 27636 h 1796610"/>
                <a:gd name="connsiteX11" fmla="*/ 327 w 316286"/>
                <a:gd name="connsiteY11" fmla="*/ 28195 h 179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286" h="1796610">
                  <a:moveTo>
                    <a:pt x="327" y="28195"/>
                  </a:moveTo>
                  <a:lnTo>
                    <a:pt x="268125" y="1775789"/>
                  </a:lnTo>
                  <a:cubicBezTo>
                    <a:pt x="270023" y="1789049"/>
                    <a:pt x="282310" y="1798260"/>
                    <a:pt x="295569" y="1796364"/>
                  </a:cubicBezTo>
                  <a:cubicBezTo>
                    <a:pt x="295628" y="1796355"/>
                    <a:pt x="295688" y="1796346"/>
                    <a:pt x="295747" y="1796338"/>
                  </a:cubicBezTo>
                  <a:lnTo>
                    <a:pt x="295745" y="1796337"/>
                  </a:lnTo>
                  <a:cubicBezTo>
                    <a:pt x="308821" y="1794471"/>
                    <a:pt x="317909" y="1782358"/>
                    <a:pt x="316044" y="1769282"/>
                  </a:cubicBezTo>
                  <a:cubicBezTo>
                    <a:pt x="316017" y="1769093"/>
                    <a:pt x="315989" y="1768904"/>
                    <a:pt x="315956" y="1768715"/>
                  </a:cubicBezTo>
                  <a:lnTo>
                    <a:pt x="48496" y="20448"/>
                  </a:lnTo>
                  <a:cubicBezTo>
                    <a:pt x="46257" y="7357"/>
                    <a:pt x="34028" y="-1590"/>
                    <a:pt x="20874" y="236"/>
                  </a:cubicBezTo>
                  <a:lnTo>
                    <a:pt x="20874" y="236"/>
                  </a:lnTo>
                  <a:cubicBezTo>
                    <a:pt x="7611" y="2104"/>
                    <a:pt x="-1629" y="14371"/>
                    <a:pt x="240" y="27636"/>
                  </a:cubicBezTo>
                  <a:cubicBezTo>
                    <a:pt x="267" y="27823"/>
                    <a:pt x="296" y="28009"/>
                    <a:pt x="327" y="28195"/>
                  </a:cubicBezTo>
                  <a:close/>
                </a:path>
              </a:pathLst>
            </a:custGeom>
            <a:solidFill>
              <a:srgbClr val="55433F"/>
            </a:solidFill>
            <a:ln w="33680"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2F7FEF10-DBC8-43EE-8100-109552354B47}"/>
                </a:ext>
              </a:extLst>
            </p:cNvPr>
            <p:cNvSpPr/>
            <p:nvPr/>
          </p:nvSpPr>
          <p:spPr>
            <a:xfrm rot="21588600">
              <a:off x="19685542" y="7042639"/>
              <a:ext cx="316641" cy="2387952"/>
            </a:xfrm>
            <a:custGeom>
              <a:avLst/>
              <a:gdLst>
                <a:gd name="connsiteX0" fmla="*/ -1 w 316641"/>
                <a:gd name="connsiteY0" fmla="*/ 0 h 2387952"/>
                <a:gd name="connsiteX1" fmla="*/ 316642 w 316641"/>
                <a:gd name="connsiteY1" fmla="*/ 0 h 2387952"/>
                <a:gd name="connsiteX2" fmla="*/ 316642 w 316641"/>
                <a:gd name="connsiteY2" fmla="*/ 2387953 h 2387952"/>
                <a:gd name="connsiteX3" fmla="*/ -1 w 316641"/>
                <a:gd name="connsiteY3" fmla="*/ 2387953 h 2387952"/>
              </a:gdLst>
              <a:ahLst/>
              <a:cxnLst>
                <a:cxn ang="0">
                  <a:pos x="connsiteX0" y="connsiteY0"/>
                </a:cxn>
                <a:cxn ang="0">
                  <a:pos x="connsiteX1" y="connsiteY1"/>
                </a:cxn>
                <a:cxn ang="0">
                  <a:pos x="connsiteX2" y="connsiteY2"/>
                </a:cxn>
                <a:cxn ang="0">
                  <a:pos x="connsiteX3" y="connsiteY3"/>
                </a:cxn>
              </a:cxnLst>
              <a:rect l="l" t="t" r="r" b="b"/>
              <a:pathLst>
                <a:path w="316641" h="2387952">
                  <a:moveTo>
                    <a:pt x="-1" y="0"/>
                  </a:moveTo>
                  <a:lnTo>
                    <a:pt x="316642" y="0"/>
                  </a:lnTo>
                  <a:lnTo>
                    <a:pt x="316642" y="2387953"/>
                  </a:lnTo>
                  <a:lnTo>
                    <a:pt x="-1" y="2387953"/>
                  </a:lnTo>
                  <a:close/>
                </a:path>
              </a:pathLst>
            </a:custGeom>
            <a:solidFill>
              <a:srgbClr val="416675"/>
            </a:solidFill>
            <a:ln w="33680"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0A248B63-7FC7-4FF9-B77F-01FD47091F83}"/>
                </a:ext>
              </a:extLst>
            </p:cNvPr>
            <p:cNvSpPr/>
            <p:nvPr/>
          </p:nvSpPr>
          <p:spPr>
            <a:xfrm>
              <a:off x="19681449" y="6700352"/>
              <a:ext cx="316642" cy="343252"/>
            </a:xfrm>
            <a:custGeom>
              <a:avLst/>
              <a:gdLst>
                <a:gd name="connsiteX0" fmla="*/ 316643 w 316642"/>
                <a:gd name="connsiteY0" fmla="*/ 342242 h 343252"/>
                <a:gd name="connsiteX1" fmla="*/ 0 w 316642"/>
                <a:gd name="connsiteY1" fmla="*/ 343253 h 343252"/>
                <a:gd name="connsiteX2" fmla="*/ 103414 w 316642"/>
                <a:gd name="connsiteY2" fmla="*/ 116888 h 343252"/>
                <a:gd name="connsiteX3" fmla="*/ 157310 w 316642"/>
                <a:gd name="connsiteY3" fmla="*/ 0 h 343252"/>
                <a:gd name="connsiteX4" fmla="*/ 211545 w 316642"/>
                <a:gd name="connsiteY4" fmla="*/ 116551 h 343252"/>
                <a:gd name="connsiteX5" fmla="*/ 316643 w 316642"/>
                <a:gd name="connsiteY5" fmla="*/ 342242 h 34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642" h="343252">
                  <a:moveTo>
                    <a:pt x="316643" y="342242"/>
                  </a:moveTo>
                  <a:lnTo>
                    <a:pt x="0" y="343253"/>
                  </a:lnTo>
                  <a:lnTo>
                    <a:pt x="103414" y="116888"/>
                  </a:lnTo>
                  <a:lnTo>
                    <a:pt x="157310" y="0"/>
                  </a:lnTo>
                  <a:lnTo>
                    <a:pt x="211545" y="116551"/>
                  </a:lnTo>
                  <a:lnTo>
                    <a:pt x="316643" y="342242"/>
                  </a:lnTo>
                  <a:close/>
                </a:path>
              </a:pathLst>
            </a:custGeom>
            <a:solidFill>
              <a:srgbClr val="E8AF8E"/>
            </a:solidFill>
            <a:ln w="33680"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84391B9E-D836-4A16-BCC1-32AFDCF908DA}"/>
                </a:ext>
              </a:extLst>
            </p:cNvPr>
            <p:cNvSpPr/>
            <p:nvPr/>
          </p:nvSpPr>
          <p:spPr>
            <a:xfrm rot="21588600">
              <a:off x="19689213" y="9257093"/>
              <a:ext cx="316641" cy="173479"/>
            </a:xfrm>
            <a:custGeom>
              <a:avLst/>
              <a:gdLst>
                <a:gd name="connsiteX0" fmla="*/ 1 w 316641"/>
                <a:gd name="connsiteY0" fmla="*/ 0 h 173479"/>
                <a:gd name="connsiteX1" fmla="*/ 316644 w 316641"/>
                <a:gd name="connsiteY1" fmla="*/ 0 h 173479"/>
                <a:gd name="connsiteX2" fmla="*/ 316644 w 316641"/>
                <a:gd name="connsiteY2" fmla="*/ 173479 h 173479"/>
                <a:gd name="connsiteX3" fmla="*/ 1 w 316641"/>
                <a:gd name="connsiteY3" fmla="*/ 173479 h 173479"/>
              </a:gdLst>
              <a:ahLst/>
              <a:cxnLst>
                <a:cxn ang="0">
                  <a:pos x="connsiteX0" y="connsiteY0"/>
                </a:cxn>
                <a:cxn ang="0">
                  <a:pos x="connsiteX1" y="connsiteY1"/>
                </a:cxn>
                <a:cxn ang="0">
                  <a:pos x="connsiteX2" y="connsiteY2"/>
                </a:cxn>
                <a:cxn ang="0">
                  <a:pos x="connsiteX3" y="connsiteY3"/>
                </a:cxn>
              </a:cxnLst>
              <a:rect l="l" t="t" r="r" b="b"/>
              <a:pathLst>
                <a:path w="316641" h="173479">
                  <a:moveTo>
                    <a:pt x="1" y="0"/>
                  </a:moveTo>
                  <a:lnTo>
                    <a:pt x="316644" y="0"/>
                  </a:lnTo>
                  <a:lnTo>
                    <a:pt x="316644" y="173479"/>
                  </a:lnTo>
                  <a:lnTo>
                    <a:pt x="1" y="173479"/>
                  </a:lnTo>
                  <a:close/>
                </a:path>
              </a:pathLst>
            </a:custGeom>
            <a:solidFill>
              <a:srgbClr val="352A24"/>
            </a:solidFill>
            <a:ln w="33680"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ADB9F1C4-A8C8-4030-A3D3-1791EB676A15}"/>
                </a:ext>
              </a:extLst>
            </p:cNvPr>
            <p:cNvSpPr/>
            <p:nvPr/>
          </p:nvSpPr>
          <p:spPr>
            <a:xfrm rot="21588600">
              <a:off x="19690403" y="9429222"/>
              <a:ext cx="316642" cy="138447"/>
            </a:xfrm>
            <a:custGeom>
              <a:avLst/>
              <a:gdLst>
                <a:gd name="connsiteX0" fmla="*/ 0 w 316642"/>
                <a:gd name="connsiteY0" fmla="*/ 337 h 138447"/>
                <a:gd name="connsiteX1" fmla="*/ 316643 w 316642"/>
                <a:gd name="connsiteY1" fmla="*/ 337 h 138447"/>
                <a:gd name="connsiteX2" fmla="*/ 316643 w 316642"/>
                <a:gd name="connsiteY2" fmla="*/ 337 h 138447"/>
                <a:gd name="connsiteX3" fmla="*/ 316643 w 316642"/>
                <a:gd name="connsiteY3" fmla="*/ 98024 h 138447"/>
                <a:gd name="connsiteX4" fmla="*/ 276220 w 316642"/>
                <a:gd name="connsiteY4" fmla="*/ 138447 h 138447"/>
                <a:gd name="connsiteX5" fmla="*/ 40423 w 316642"/>
                <a:gd name="connsiteY5" fmla="*/ 138446 h 138447"/>
                <a:gd name="connsiteX6" fmla="*/ 0 w 316642"/>
                <a:gd name="connsiteY6" fmla="*/ 98023 h 138447"/>
                <a:gd name="connsiteX7" fmla="*/ 0 w 316642"/>
                <a:gd name="connsiteY7" fmla="*/ 0 h 138447"/>
                <a:gd name="connsiteX8" fmla="*/ 0 w 316642"/>
                <a:gd name="connsiteY8" fmla="*/ 337 h 13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42" h="138447">
                  <a:moveTo>
                    <a:pt x="0" y="337"/>
                  </a:moveTo>
                  <a:lnTo>
                    <a:pt x="316643" y="337"/>
                  </a:lnTo>
                  <a:lnTo>
                    <a:pt x="316643" y="337"/>
                  </a:lnTo>
                  <a:lnTo>
                    <a:pt x="316643" y="98024"/>
                  </a:lnTo>
                  <a:cubicBezTo>
                    <a:pt x="316643" y="120349"/>
                    <a:pt x="298546" y="138447"/>
                    <a:pt x="276220" y="138447"/>
                  </a:cubicBezTo>
                  <a:lnTo>
                    <a:pt x="40423" y="138446"/>
                  </a:lnTo>
                  <a:cubicBezTo>
                    <a:pt x="18099" y="138446"/>
                    <a:pt x="0" y="120348"/>
                    <a:pt x="0" y="98023"/>
                  </a:cubicBezTo>
                  <a:lnTo>
                    <a:pt x="0" y="0"/>
                  </a:lnTo>
                  <a:lnTo>
                    <a:pt x="0" y="337"/>
                  </a:lnTo>
                  <a:close/>
                </a:path>
              </a:pathLst>
            </a:custGeom>
            <a:solidFill>
              <a:srgbClr val="BA4310"/>
            </a:solidFill>
            <a:ln w="33680"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730A42DE-01CB-4EDD-B05A-9367441E76A2}"/>
                </a:ext>
              </a:extLst>
            </p:cNvPr>
            <p:cNvSpPr/>
            <p:nvPr/>
          </p:nvSpPr>
          <p:spPr>
            <a:xfrm>
              <a:off x="19784863" y="6700352"/>
              <a:ext cx="108130" cy="116887"/>
            </a:xfrm>
            <a:custGeom>
              <a:avLst/>
              <a:gdLst>
                <a:gd name="connsiteX0" fmla="*/ 108131 w 108130"/>
                <a:gd name="connsiteY0" fmla="*/ 116551 h 116887"/>
                <a:gd name="connsiteX1" fmla="*/ 0 w 108130"/>
                <a:gd name="connsiteY1" fmla="*/ 116888 h 116887"/>
                <a:gd name="connsiteX2" fmla="*/ 53896 w 108130"/>
                <a:gd name="connsiteY2" fmla="*/ 0 h 116887"/>
                <a:gd name="connsiteX3" fmla="*/ 108131 w 108130"/>
                <a:gd name="connsiteY3" fmla="*/ 116551 h 116887"/>
              </a:gdLst>
              <a:ahLst/>
              <a:cxnLst>
                <a:cxn ang="0">
                  <a:pos x="connsiteX0" y="connsiteY0"/>
                </a:cxn>
                <a:cxn ang="0">
                  <a:pos x="connsiteX1" y="connsiteY1"/>
                </a:cxn>
                <a:cxn ang="0">
                  <a:pos x="connsiteX2" y="connsiteY2"/>
                </a:cxn>
                <a:cxn ang="0">
                  <a:pos x="connsiteX3" y="connsiteY3"/>
                </a:cxn>
              </a:cxnLst>
              <a:rect l="l" t="t" r="r" b="b"/>
              <a:pathLst>
                <a:path w="108130" h="116887">
                  <a:moveTo>
                    <a:pt x="108131" y="116551"/>
                  </a:moveTo>
                  <a:lnTo>
                    <a:pt x="0" y="116888"/>
                  </a:lnTo>
                  <a:lnTo>
                    <a:pt x="53896" y="0"/>
                  </a:lnTo>
                  <a:lnTo>
                    <a:pt x="108131" y="116551"/>
                  </a:lnTo>
                  <a:close/>
                </a:path>
              </a:pathLst>
            </a:custGeom>
            <a:solidFill>
              <a:srgbClr val="352A24"/>
            </a:solidFill>
            <a:ln w="33680"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3AA2DA75-86FF-4C51-8E4C-636A2D5F733C}"/>
                </a:ext>
              </a:extLst>
            </p:cNvPr>
            <p:cNvSpPr/>
            <p:nvPr/>
          </p:nvSpPr>
          <p:spPr>
            <a:xfrm rot="21588600">
              <a:off x="19689055" y="9132123"/>
              <a:ext cx="316641" cy="124298"/>
            </a:xfrm>
            <a:custGeom>
              <a:avLst/>
              <a:gdLst>
                <a:gd name="connsiteX0" fmla="*/ 1 w 316641"/>
                <a:gd name="connsiteY0" fmla="*/ 0 h 124298"/>
                <a:gd name="connsiteX1" fmla="*/ 316643 w 316641"/>
                <a:gd name="connsiteY1" fmla="*/ 0 h 124298"/>
                <a:gd name="connsiteX2" fmla="*/ 316643 w 316641"/>
                <a:gd name="connsiteY2" fmla="*/ 124299 h 124298"/>
                <a:gd name="connsiteX3" fmla="*/ 1 w 316641"/>
                <a:gd name="connsiteY3" fmla="*/ 124299 h 124298"/>
              </a:gdLst>
              <a:ahLst/>
              <a:cxnLst>
                <a:cxn ang="0">
                  <a:pos x="connsiteX0" y="connsiteY0"/>
                </a:cxn>
                <a:cxn ang="0">
                  <a:pos x="connsiteX1" y="connsiteY1"/>
                </a:cxn>
                <a:cxn ang="0">
                  <a:pos x="connsiteX2" y="connsiteY2"/>
                </a:cxn>
                <a:cxn ang="0">
                  <a:pos x="connsiteX3" y="connsiteY3"/>
                </a:cxn>
              </a:cxnLst>
              <a:rect l="l" t="t" r="r" b="b"/>
              <a:pathLst>
                <a:path w="316641" h="124298">
                  <a:moveTo>
                    <a:pt x="1" y="0"/>
                  </a:moveTo>
                  <a:lnTo>
                    <a:pt x="316643" y="0"/>
                  </a:lnTo>
                  <a:lnTo>
                    <a:pt x="316643" y="124299"/>
                  </a:lnTo>
                  <a:lnTo>
                    <a:pt x="1" y="124299"/>
                  </a:lnTo>
                  <a:close/>
                </a:path>
              </a:pathLst>
            </a:custGeom>
            <a:solidFill>
              <a:srgbClr val="2A4351"/>
            </a:solidFill>
            <a:ln w="33680"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E0179D74-A2D9-44F0-A4BB-9CB4EC076964}"/>
                </a:ext>
              </a:extLst>
            </p:cNvPr>
            <p:cNvSpPr/>
            <p:nvPr/>
          </p:nvSpPr>
          <p:spPr>
            <a:xfrm>
              <a:off x="19760606" y="7136911"/>
              <a:ext cx="53901" cy="1816655"/>
            </a:xfrm>
            <a:custGeom>
              <a:avLst/>
              <a:gdLst>
                <a:gd name="connsiteX0" fmla="*/ 4 w 53901"/>
                <a:gd name="connsiteY0" fmla="*/ 24257 h 1816655"/>
                <a:gd name="connsiteX1" fmla="*/ 5730 w 53901"/>
                <a:gd name="connsiteY1" fmla="*/ 1792736 h 1816655"/>
                <a:gd name="connsiteX2" fmla="*/ 29643 w 53901"/>
                <a:gd name="connsiteY2" fmla="*/ 1816655 h 1816655"/>
                <a:gd name="connsiteX3" fmla="*/ 29982 w 53901"/>
                <a:gd name="connsiteY3" fmla="*/ 1816653 h 1816655"/>
                <a:gd name="connsiteX4" fmla="*/ 29982 w 53901"/>
                <a:gd name="connsiteY4" fmla="*/ 1816652 h 1816655"/>
                <a:gd name="connsiteX5" fmla="*/ 53902 w 53901"/>
                <a:gd name="connsiteY5" fmla="*/ 1792738 h 1816655"/>
                <a:gd name="connsiteX6" fmla="*/ 53900 w 53901"/>
                <a:gd name="connsiteY6" fmla="*/ 1792399 h 1816655"/>
                <a:gd name="connsiteX7" fmla="*/ 48174 w 53901"/>
                <a:gd name="connsiteY7" fmla="*/ 23919 h 1816655"/>
                <a:gd name="connsiteX8" fmla="*/ 24261 w 53901"/>
                <a:gd name="connsiteY8" fmla="*/ 0 h 1816655"/>
                <a:gd name="connsiteX9" fmla="*/ 23921 w 53901"/>
                <a:gd name="connsiteY9" fmla="*/ 2 h 1816655"/>
                <a:gd name="connsiteX10" fmla="*/ 23919 w 53901"/>
                <a:gd name="connsiteY10" fmla="*/ 3 h 1816655"/>
                <a:gd name="connsiteX11" fmla="*/ 0 w 53901"/>
                <a:gd name="connsiteY11" fmla="*/ 23917 h 1816655"/>
                <a:gd name="connsiteX12" fmla="*/ 2 w 53901"/>
                <a:gd name="connsiteY12" fmla="*/ 24257 h 181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01" h="1816655">
                  <a:moveTo>
                    <a:pt x="4" y="24257"/>
                  </a:moveTo>
                  <a:lnTo>
                    <a:pt x="5730" y="1792736"/>
                  </a:lnTo>
                  <a:cubicBezTo>
                    <a:pt x="5728" y="1805944"/>
                    <a:pt x="16436" y="1816653"/>
                    <a:pt x="29643" y="1816655"/>
                  </a:cubicBezTo>
                  <a:cubicBezTo>
                    <a:pt x="29756" y="1816655"/>
                    <a:pt x="29869" y="1816654"/>
                    <a:pt x="29982" y="1816653"/>
                  </a:cubicBezTo>
                  <a:lnTo>
                    <a:pt x="29982" y="1816652"/>
                  </a:lnTo>
                  <a:cubicBezTo>
                    <a:pt x="43192" y="1816653"/>
                    <a:pt x="53900" y="1805946"/>
                    <a:pt x="53902" y="1792738"/>
                  </a:cubicBezTo>
                  <a:cubicBezTo>
                    <a:pt x="53902" y="1792625"/>
                    <a:pt x="53902" y="1792512"/>
                    <a:pt x="53900" y="1792399"/>
                  </a:cubicBezTo>
                  <a:lnTo>
                    <a:pt x="48174" y="23919"/>
                  </a:lnTo>
                  <a:cubicBezTo>
                    <a:pt x="48176" y="10711"/>
                    <a:pt x="37468" y="2"/>
                    <a:pt x="24261" y="0"/>
                  </a:cubicBezTo>
                  <a:cubicBezTo>
                    <a:pt x="24148" y="0"/>
                    <a:pt x="24035" y="1"/>
                    <a:pt x="23921" y="2"/>
                  </a:cubicBezTo>
                  <a:lnTo>
                    <a:pt x="23919" y="3"/>
                  </a:lnTo>
                  <a:cubicBezTo>
                    <a:pt x="10710" y="2"/>
                    <a:pt x="2" y="10709"/>
                    <a:pt x="0" y="23917"/>
                  </a:cubicBezTo>
                  <a:cubicBezTo>
                    <a:pt x="0" y="24030"/>
                    <a:pt x="0" y="24143"/>
                    <a:pt x="2" y="24257"/>
                  </a:cubicBezTo>
                  <a:close/>
                </a:path>
              </a:pathLst>
            </a:custGeom>
            <a:solidFill>
              <a:srgbClr val="2A4351"/>
            </a:solidFill>
            <a:ln w="33680"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EAA30A91-79CA-437D-A8B1-7EE86F1B18B4}"/>
                </a:ext>
              </a:extLst>
            </p:cNvPr>
            <p:cNvSpPr/>
            <p:nvPr/>
          </p:nvSpPr>
          <p:spPr>
            <a:xfrm>
              <a:off x="19884235" y="7136914"/>
              <a:ext cx="54232" cy="1816986"/>
            </a:xfrm>
            <a:custGeom>
              <a:avLst/>
              <a:gdLst>
                <a:gd name="connsiteX0" fmla="*/ 0 w 54232"/>
                <a:gd name="connsiteY0" fmla="*/ 24253 h 1816986"/>
                <a:gd name="connsiteX1" fmla="*/ 6063 w 54232"/>
                <a:gd name="connsiteY1" fmla="*/ 1792733 h 1816986"/>
                <a:gd name="connsiteX2" fmla="*/ 30316 w 54232"/>
                <a:gd name="connsiteY2" fmla="*/ 1816986 h 1816986"/>
                <a:gd name="connsiteX3" fmla="*/ 30316 w 54232"/>
                <a:gd name="connsiteY3" fmla="*/ 1816986 h 1816986"/>
                <a:gd name="connsiteX4" fmla="*/ 54233 w 54232"/>
                <a:gd name="connsiteY4" fmla="*/ 1792733 h 1816986"/>
                <a:gd name="connsiteX5" fmla="*/ 48507 w 54232"/>
                <a:gd name="connsiteY5" fmla="*/ 24253 h 1816986"/>
                <a:gd name="connsiteX6" fmla="*/ 24254 w 54232"/>
                <a:gd name="connsiteY6" fmla="*/ 0 h 1816986"/>
                <a:gd name="connsiteX7" fmla="*/ 24252 w 54232"/>
                <a:gd name="connsiteY7" fmla="*/ 0 h 1816986"/>
                <a:gd name="connsiteX8" fmla="*/ 0 w 54232"/>
                <a:gd name="connsiteY8" fmla="*/ 24253 h 181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232" h="1816986">
                  <a:moveTo>
                    <a:pt x="0" y="24253"/>
                  </a:moveTo>
                  <a:lnTo>
                    <a:pt x="6063" y="1792733"/>
                  </a:lnTo>
                  <a:cubicBezTo>
                    <a:pt x="6063" y="1806127"/>
                    <a:pt x="16921" y="1816986"/>
                    <a:pt x="30316" y="1816986"/>
                  </a:cubicBezTo>
                  <a:lnTo>
                    <a:pt x="30316" y="1816986"/>
                  </a:lnTo>
                  <a:cubicBezTo>
                    <a:pt x="43579" y="1816802"/>
                    <a:pt x="54233" y="1805997"/>
                    <a:pt x="54233" y="1792733"/>
                  </a:cubicBezTo>
                  <a:lnTo>
                    <a:pt x="48507" y="24253"/>
                  </a:lnTo>
                  <a:cubicBezTo>
                    <a:pt x="48507" y="10859"/>
                    <a:pt x="37649" y="0"/>
                    <a:pt x="24254" y="0"/>
                  </a:cubicBezTo>
                  <a:lnTo>
                    <a:pt x="24252" y="0"/>
                  </a:lnTo>
                  <a:cubicBezTo>
                    <a:pt x="10858" y="0"/>
                    <a:pt x="0" y="10859"/>
                    <a:pt x="0" y="24253"/>
                  </a:cubicBezTo>
                  <a:close/>
                </a:path>
              </a:pathLst>
            </a:custGeom>
            <a:solidFill>
              <a:srgbClr val="2A4351"/>
            </a:solidFill>
            <a:ln w="33680"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F1C56A62-A8B1-478F-8AF8-00A0158268D6}"/>
                </a:ext>
              </a:extLst>
            </p:cNvPr>
            <p:cNvSpPr/>
            <p:nvPr/>
          </p:nvSpPr>
          <p:spPr>
            <a:xfrm rot="484800">
              <a:off x="20062457" y="7040583"/>
              <a:ext cx="316641" cy="2387952"/>
            </a:xfrm>
            <a:custGeom>
              <a:avLst/>
              <a:gdLst>
                <a:gd name="connsiteX0" fmla="*/ 1 w 316641"/>
                <a:gd name="connsiteY0" fmla="*/ 0 h 2387952"/>
                <a:gd name="connsiteX1" fmla="*/ 316644 w 316641"/>
                <a:gd name="connsiteY1" fmla="*/ 0 h 2387952"/>
                <a:gd name="connsiteX2" fmla="*/ 316644 w 316641"/>
                <a:gd name="connsiteY2" fmla="*/ 2387953 h 2387952"/>
                <a:gd name="connsiteX3" fmla="*/ 1 w 316641"/>
                <a:gd name="connsiteY3" fmla="*/ 2387953 h 2387952"/>
              </a:gdLst>
              <a:ahLst/>
              <a:cxnLst>
                <a:cxn ang="0">
                  <a:pos x="connsiteX0" y="connsiteY0"/>
                </a:cxn>
                <a:cxn ang="0">
                  <a:pos x="connsiteX1" y="connsiteY1"/>
                </a:cxn>
                <a:cxn ang="0">
                  <a:pos x="connsiteX2" y="connsiteY2"/>
                </a:cxn>
                <a:cxn ang="0">
                  <a:pos x="connsiteX3" y="connsiteY3"/>
                </a:cxn>
              </a:cxnLst>
              <a:rect l="l" t="t" r="r" b="b"/>
              <a:pathLst>
                <a:path w="316641" h="2387952">
                  <a:moveTo>
                    <a:pt x="1" y="0"/>
                  </a:moveTo>
                  <a:lnTo>
                    <a:pt x="316644" y="0"/>
                  </a:lnTo>
                  <a:lnTo>
                    <a:pt x="316644" y="2387953"/>
                  </a:lnTo>
                  <a:lnTo>
                    <a:pt x="1" y="2387953"/>
                  </a:lnTo>
                  <a:close/>
                </a:path>
              </a:pathLst>
            </a:custGeom>
            <a:solidFill>
              <a:srgbClr val="BA4310"/>
            </a:solidFill>
            <a:ln w="33680"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1839D805-F282-4607-A088-E45D735D4E97}"/>
                </a:ext>
              </a:extLst>
            </p:cNvPr>
            <p:cNvSpPr/>
            <p:nvPr/>
          </p:nvSpPr>
          <p:spPr>
            <a:xfrm>
              <a:off x="20230856" y="6714500"/>
              <a:ext cx="313610" cy="361780"/>
            </a:xfrm>
            <a:custGeom>
              <a:avLst/>
              <a:gdLst>
                <a:gd name="connsiteX0" fmla="*/ 313610 w 313610"/>
                <a:gd name="connsiteY0" fmla="*/ 361780 h 361780"/>
                <a:gd name="connsiteX1" fmla="*/ 0 w 313610"/>
                <a:gd name="connsiteY1" fmla="*/ 317316 h 361780"/>
                <a:gd name="connsiteX2" fmla="*/ 135078 w 313610"/>
                <a:gd name="connsiteY2" fmla="*/ 108130 h 361780"/>
                <a:gd name="connsiteX3" fmla="*/ 205144 w 313610"/>
                <a:gd name="connsiteY3" fmla="*/ 0 h 361780"/>
                <a:gd name="connsiteX4" fmla="*/ 242198 w 313610"/>
                <a:gd name="connsiteY4" fmla="*/ 123288 h 361780"/>
                <a:gd name="connsiteX5" fmla="*/ 313610 w 313610"/>
                <a:gd name="connsiteY5" fmla="*/ 361780 h 3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610" h="361780">
                  <a:moveTo>
                    <a:pt x="313610" y="361780"/>
                  </a:moveTo>
                  <a:lnTo>
                    <a:pt x="0" y="317316"/>
                  </a:lnTo>
                  <a:lnTo>
                    <a:pt x="135078" y="108130"/>
                  </a:lnTo>
                  <a:lnTo>
                    <a:pt x="205144" y="0"/>
                  </a:lnTo>
                  <a:lnTo>
                    <a:pt x="242198" y="123288"/>
                  </a:lnTo>
                  <a:lnTo>
                    <a:pt x="313610" y="361780"/>
                  </a:lnTo>
                  <a:close/>
                </a:path>
              </a:pathLst>
            </a:custGeom>
            <a:solidFill>
              <a:srgbClr val="E8AF8E"/>
            </a:solidFill>
            <a:ln w="33680"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B484DF69-EF54-46D1-AC96-29127D82561E}"/>
                </a:ext>
              </a:extLst>
            </p:cNvPr>
            <p:cNvSpPr/>
            <p:nvPr/>
          </p:nvSpPr>
          <p:spPr>
            <a:xfrm rot="484800">
              <a:off x="19906904" y="9244195"/>
              <a:ext cx="316641" cy="173479"/>
            </a:xfrm>
            <a:custGeom>
              <a:avLst/>
              <a:gdLst>
                <a:gd name="connsiteX0" fmla="*/ 1 w 316641"/>
                <a:gd name="connsiteY0" fmla="*/ 0 h 173479"/>
                <a:gd name="connsiteX1" fmla="*/ 316644 w 316641"/>
                <a:gd name="connsiteY1" fmla="*/ 0 h 173479"/>
                <a:gd name="connsiteX2" fmla="*/ 316644 w 316641"/>
                <a:gd name="connsiteY2" fmla="*/ 173479 h 173479"/>
                <a:gd name="connsiteX3" fmla="*/ 1 w 316641"/>
                <a:gd name="connsiteY3" fmla="*/ 173479 h 173479"/>
              </a:gdLst>
              <a:ahLst/>
              <a:cxnLst>
                <a:cxn ang="0">
                  <a:pos x="connsiteX0" y="connsiteY0"/>
                </a:cxn>
                <a:cxn ang="0">
                  <a:pos x="connsiteX1" y="connsiteY1"/>
                </a:cxn>
                <a:cxn ang="0">
                  <a:pos x="connsiteX2" y="connsiteY2"/>
                </a:cxn>
                <a:cxn ang="0">
                  <a:pos x="connsiteX3" y="connsiteY3"/>
                </a:cxn>
              </a:cxnLst>
              <a:rect l="l" t="t" r="r" b="b"/>
              <a:pathLst>
                <a:path w="316641" h="173479">
                  <a:moveTo>
                    <a:pt x="1" y="0"/>
                  </a:moveTo>
                  <a:lnTo>
                    <a:pt x="316644" y="0"/>
                  </a:lnTo>
                  <a:lnTo>
                    <a:pt x="316644" y="173479"/>
                  </a:lnTo>
                  <a:lnTo>
                    <a:pt x="1" y="173479"/>
                  </a:lnTo>
                  <a:close/>
                </a:path>
              </a:pathLst>
            </a:custGeom>
            <a:solidFill>
              <a:srgbClr val="352A24"/>
            </a:solidFill>
            <a:ln w="33680"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9274F1F8-6C3C-46D4-8D28-B29FF8A6117C}"/>
                </a:ext>
              </a:extLst>
            </p:cNvPr>
            <p:cNvSpPr/>
            <p:nvPr/>
          </p:nvSpPr>
          <p:spPr>
            <a:xfrm rot="485400">
              <a:off x="19882954" y="9419024"/>
              <a:ext cx="316642" cy="138110"/>
            </a:xfrm>
            <a:custGeom>
              <a:avLst/>
              <a:gdLst>
                <a:gd name="connsiteX0" fmla="*/ 0 w 316642"/>
                <a:gd name="connsiteY0" fmla="*/ 0 h 138110"/>
                <a:gd name="connsiteX1" fmla="*/ 316643 w 316642"/>
                <a:gd name="connsiteY1" fmla="*/ 0 h 138110"/>
                <a:gd name="connsiteX2" fmla="*/ 316643 w 316642"/>
                <a:gd name="connsiteY2" fmla="*/ 0 h 138110"/>
                <a:gd name="connsiteX3" fmla="*/ 316643 w 316642"/>
                <a:gd name="connsiteY3" fmla="*/ 97687 h 138110"/>
                <a:gd name="connsiteX4" fmla="*/ 276220 w 316642"/>
                <a:gd name="connsiteY4" fmla="*/ 138110 h 138110"/>
                <a:gd name="connsiteX5" fmla="*/ 40423 w 316642"/>
                <a:gd name="connsiteY5" fmla="*/ 138110 h 138110"/>
                <a:gd name="connsiteX6" fmla="*/ 0 w 316642"/>
                <a:gd name="connsiteY6" fmla="*/ 97687 h 138110"/>
                <a:gd name="connsiteX7" fmla="*/ 0 w 316642"/>
                <a:gd name="connsiteY7" fmla="*/ 0 h 138110"/>
                <a:gd name="connsiteX8" fmla="*/ 0 w 316642"/>
                <a:gd name="connsiteY8" fmla="*/ 0 h 1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42" h="138110">
                  <a:moveTo>
                    <a:pt x="0" y="0"/>
                  </a:moveTo>
                  <a:lnTo>
                    <a:pt x="316643" y="0"/>
                  </a:lnTo>
                  <a:lnTo>
                    <a:pt x="316643" y="0"/>
                  </a:lnTo>
                  <a:lnTo>
                    <a:pt x="316643" y="97687"/>
                  </a:lnTo>
                  <a:cubicBezTo>
                    <a:pt x="316643" y="120012"/>
                    <a:pt x="298546" y="138110"/>
                    <a:pt x="276220" y="138110"/>
                  </a:cubicBezTo>
                  <a:lnTo>
                    <a:pt x="40423" y="138110"/>
                  </a:lnTo>
                  <a:cubicBezTo>
                    <a:pt x="18099" y="138110"/>
                    <a:pt x="0" y="120012"/>
                    <a:pt x="0" y="97687"/>
                  </a:cubicBezTo>
                  <a:lnTo>
                    <a:pt x="0" y="0"/>
                  </a:lnTo>
                  <a:lnTo>
                    <a:pt x="0" y="0"/>
                  </a:lnTo>
                  <a:close/>
                </a:path>
              </a:pathLst>
            </a:custGeom>
            <a:solidFill>
              <a:srgbClr val="BA4310"/>
            </a:solidFill>
            <a:ln w="33680"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A24EE926-5BC5-4986-A164-0AA2C7718242}"/>
                </a:ext>
              </a:extLst>
            </p:cNvPr>
            <p:cNvSpPr/>
            <p:nvPr/>
          </p:nvSpPr>
          <p:spPr>
            <a:xfrm>
              <a:off x="20365935" y="6714500"/>
              <a:ext cx="107119" cy="123287"/>
            </a:xfrm>
            <a:custGeom>
              <a:avLst/>
              <a:gdLst>
                <a:gd name="connsiteX0" fmla="*/ 107119 w 107119"/>
                <a:gd name="connsiteY0" fmla="*/ 123288 h 123287"/>
                <a:gd name="connsiteX1" fmla="*/ 0 w 107119"/>
                <a:gd name="connsiteY1" fmla="*/ 108130 h 123287"/>
                <a:gd name="connsiteX2" fmla="*/ 70066 w 107119"/>
                <a:gd name="connsiteY2" fmla="*/ 0 h 123287"/>
                <a:gd name="connsiteX3" fmla="*/ 107119 w 107119"/>
                <a:gd name="connsiteY3" fmla="*/ 123288 h 123287"/>
              </a:gdLst>
              <a:ahLst/>
              <a:cxnLst>
                <a:cxn ang="0">
                  <a:pos x="connsiteX0" y="connsiteY0"/>
                </a:cxn>
                <a:cxn ang="0">
                  <a:pos x="connsiteX1" y="connsiteY1"/>
                </a:cxn>
                <a:cxn ang="0">
                  <a:pos x="connsiteX2" y="connsiteY2"/>
                </a:cxn>
                <a:cxn ang="0">
                  <a:pos x="connsiteX3" y="connsiteY3"/>
                </a:cxn>
              </a:cxnLst>
              <a:rect l="l" t="t" r="r" b="b"/>
              <a:pathLst>
                <a:path w="107119" h="123287">
                  <a:moveTo>
                    <a:pt x="107119" y="123288"/>
                  </a:moveTo>
                  <a:lnTo>
                    <a:pt x="0" y="108130"/>
                  </a:lnTo>
                  <a:lnTo>
                    <a:pt x="70066" y="0"/>
                  </a:lnTo>
                  <a:lnTo>
                    <a:pt x="107119" y="123288"/>
                  </a:lnTo>
                  <a:close/>
                </a:path>
              </a:pathLst>
            </a:custGeom>
            <a:solidFill>
              <a:srgbClr val="352A24"/>
            </a:solidFill>
            <a:ln w="33680"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98C809C5-460C-4BA2-8B14-D99F547D5BBA}"/>
                </a:ext>
              </a:extLst>
            </p:cNvPr>
            <p:cNvSpPr/>
            <p:nvPr/>
          </p:nvSpPr>
          <p:spPr>
            <a:xfrm rot="16684800">
              <a:off x="20021473" y="9025424"/>
              <a:ext cx="124298" cy="316641"/>
            </a:xfrm>
            <a:custGeom>
              <a:avLst/>
              <a:gdLst>
                <a:gd name="connsiteX0" fmla="*/ 0 w 124298"/>
                <a:gd name="connsiteY0" fmla="*/ 0 h 316641"/>
                <a:gd name="connsiteX1" fmla="*/ 124299 w 124298"/>
                <a:gd name="connsiteY1" fmla="*/ 0 h 316641"/>
                <a:gd name="connsiteX2" fmla="*/ 124299 w 124298"/>
                <a:gd name="connsiteY2" fmla="*/ 316642 h 316641"/>
                <a:gd name="connsiteX3" fmla="*/ 0 w 124298"/>
                <a:gd name="connsiteY3" fmla="*/ 316642 h 316641"/>
              </a:gdLst>
              <a:ahLst/>
              <a:cxnLst>
                <a:cxn ang="0">
                  <a:pos x="connsiteX0" y="connsiteY0"/>
                </a:cxn>
                <a:cxn ang="0">
                  <a:pos x="connsiteX1" y="connsiteY1"/>
                </a:cxn>
                <a:cxn ang="0">
                  <a:pos x="connsiteX2" y="connsiteY2"/>
                </a:cxn>
                <a:cxn ang="0">
                  <a:pos x="connsiteX3" y="connsiteY3"/>
                </a:cxn>
              </a:cxnLst>
              <a:rect l="l" t="t" r="r" b="b"/>
              <a:pathLst>
                <a:path w="124298" h="316641">
                  <a:moveTo>
                    <a:pt x="0" y="0"/>
                  </a:moveTo>
                  <a:lnTo>
                    <a:pt x="124299" y="0"/>
                  </a:lnTo>
                  <a:lnTo>
                    <a:pt x="124299" y="316642"/>
                  </a:lnTo>
                  <a:lnTo>
                    <a:pt x="0" y="316642"/>
                  </a:lnTo>
                  <a:close/>
                </a:path>
              </a:pathLst>
            </a:custGeom>
            <a:solidFill>
              <a:srgbClr val="A01604"/>
            </a:solidFill>
            <a:ln w="33680"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9A139EDA-DCB4-4A59-989E-AE710E347F8A}"/>
                </a:ext>
              </a:extLst>
            </p:cNvPr>
            <p:cNvSpPr/>
            <p:nvPr/>
          </p:nvSpPr>
          <p:spPr>
            <a:xfrm>
              <a:off x="20043340" y="7138042"/>
              <a:ext cx="297267" cy="1800299"/>
            </a:xfrm>
            <a:custGeom>
              <a:avLst/>
              <a:gdLst>
                <a:gd name="connsiteX0" fmla="*/ 249161 w 297267"/>
                <a:gd name="connsiteY0" fmla="*/ 21105 h 1800299"/>
                <a:gd name="connsiteX1" fmla="*/ 226 w 297267"/>
                <a:gd name="connsiteY1" fmla="*/ 1772741 h 1800299"/>
                <a:gd name="connsiteX2" fmla="*/ 20774 w 297267"/>
                <a:gd name="connsiteY2" fmla="*/ 1800026 h 1800299"/>
                <a:gd name="connsiteX3" fmla="*/ 20774 w 297267"/>
                <a:gd name="connsiteY3" fmla="*/ 1800026 h 1800299"/>
                <a:gd name="connsiteX4" fmla="*/ 48369 w 297267"/>
                <a:gd name="connsiteY4" fmla="*/ 1779656 h 1800299"/>
                <a:gd name="connsiteX5" fmla="*/ 48396 w 297267"/>
                <a:gd name="connsiteY5" fmla="*/ 1779479 h 1800299"/>
                <a:gd name="connsiteX6" fmla="*/ 296994 w 297267"/>
                <a:gd name="connsiteY6" fmla="*/ 27842 h 1800299"/>
                <a:gd name="connsiteX7" fmla="*/ 276623 w 297267"/>
                <a:gd name="connsiteY7" fmla="*/ 247 h 1800299"/>
                <a:gd name="connsiteX8" fmla="*/ 276444 w 297267"/>
                <a:gd name="connsiteY8" fmla="*/ 221 h 1800299"/>
                <a:gd name="connsiteX9" fmla="*/ 276446 w 297267"/>
                <a:gd name="connsiteY9" fmla="*/ 220 h 1800299"/>
                <a:gd name="connsiteX10" fmla="*/ 249173 w 297267"/>
                <a:gd name="connsiteY10" fmla="*/ 21019 h 1800299"/>
                <a:gd name="connsiteX11" fmla="*/ 249161 w 297267"/>
                <a:gd name="connsiteY11" fmla="*/ 21105 h 180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267" h="1800299">
                  <a:moveTo>
                    <a:pt x="249161" y="21105"/>
                  </a:moveTo>
                  <a:lnTo>
                    <a:pt x="226" y="1772741"/>
                  </a:lnTo>
                  <a:cubicBezTo>
                    <a:pt x="-1577" y="1785934"/>
                    <a:pt x="7597" y="1798114"/>
                    <a:pt x="20774" y="1800026"/>
                  </a:cubicBezTo>
                  <a:lnTo>
                    <a:pt x="20774" y="1800026"/>
                  </a:lnTo>
                  <a:cubicBezTo>
                    <a:pt x="34018" y="1802021"/>
                    <a:pt x="46375" y="1792902"/>
                    <a:pt x="48369" y="1779656"/>
                  </a:cubicBezTo>
                  <a:cubicBezTo>
                    <a:pt x="48377" y="1779597"/>
                    <a:pt x="48388" y="1779537"/>
                    <a:pt x="48396" y="1779479"/>
                  </a:cubicBezTo>
                  <a:lnTo>
                    <a:pt x="296994" y="27842"/>
                  </a:lnTo>
                  <a:cubicBezTo>
                    <a:pt x="298990" y="14596"/>
                    <a:pt x="289870" y="2242"/>
                    <a:pt x="276623" y="247"/>
                  </a:cubicBezTo>
                  <a:cubicBezTo>
                    <a:pt x="276563" y="237"/>
                    <a:pt x="276504" y="229"/>
                    <a:pt x="276444" y="221"/>
                  </a:cubicBezTo>
                  <a:lnTo>
                    <a:pt x="276446" y="220"/>
                  </a:lnTo>
                  <a:cubicBezTo>
                    <a:pt x="263171" y="-1568"/>
                    <a:pt x="250960" y="7744"/>
                    <a:pt x="249173" y="21019"/>
                  </a:cubicBezTo>
                  <a:cubicBezTo>
                    <a:pt x="249169" y="21048"/>
                    <a:pt x="249165" y="21077"/>
                    <a:pt x="249161" y="21105"/>
                  </a:cubicBezTo>
                  <a:close/>
                </a:path>
              </a:pathLst>
            </a:custGeom>
            <a:solidFill>
              <a:srgbClr val="A01604"/>
            </a:solidFill>
            <a:ln w="33680"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67B4907-2876-4EE1-8B21-12AD2F6EF80F}"/>
                </a:ext>
              </a:extLst>
            </p:cNvPr>
            <p:cNvSpPr/>
            <p:nvPr/>
          </p:nvSpPr>
          <p:spPr>
            <a:xfrm>
              <a:off x="20166247" y="7155889"/>
              <a:ext cx="296972" cy="1799880"/>
            </a:xfrm>
            <a:custGeom>
              <a:avLst/>
              <a:gdLst>
                <a:gd name="connsiteX0" fmla="*/ 248869 w 296972"/>
                <a:gd name="connsiteY0" fmla="*/ 20774 h 1799880"/>
                <a:gd name="connsiteX1" fmla="*/ 271 w 296972"/>
                <a:gd name="connsiteY1" fmla="*/ 1772410 h 1799880"/>
                <a:gd name="connsiteX2" fmla="*/ 20350 w 296972"/>
                <a:gd name="connsiteY2" fmla="*/ 1799629 h 1799880"/>
                <a:gd name="connsiteX3" fmla="*/ 20821 w 296972"/>
                <a:gd name="connsiteY3" fmla="*/ 1799695 h 1799880"/>
                <a:gd name="connsiteX4" fmla="*/ 20819 w 296972"/>
                <a:gd name="connsiteY4" fmla="*/ 1799695 h 1799880"/>
                <a:gd name="connsiteX5" fmla="*/ 48104 w 296972"/>
                <a:gd name="connsiteY5" fmla="*/ 1779147 h 1799880"/>
                <a:gd name="connsiteX6" fmla="*/ 296702 w 296972"/>
                <a:gd name="connsiteY6" fmla="*/ 27511 h 1799880"/>
                <a:gd name="connsiteX7" fmla="*/ 276623 w 296972"/>
                <a:gd name="connsiteY7" fmla="*/ 292 h 1799880"/>
                <a:gd name="connsiteX8" fmla="*/ 276152 w 296972"/>
                <a:gd name="connsiteY8" fmla="*/ 226 h 1799880"/>
                <a:gd name="connsiteX9" fmla="*/ 276154 w 296972"/>
                <a:gd name="connsiteY9" fmla="*/ 226 h 1799880"/>
                <a:gd name="connsiteX10" fmla="*/ 248869 w 296972"/>
                <a:gd name="connsiteY10" fmla="*/ 20774 h 179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72" h="1799880">
                  <a:moveTo>
                    <a:pt x="248869" y="20774"/>
                  </a:moveTo>
                  <a:lnTo>
                    <a:pt x="271" y="1772410"/>
                  </a:lnTo>
                  <a:cubicBezTo>
                    <a:pt x="-1700" y="1785471"/>
                    <a:pt x="7288" y="1797658"/>
                    <a:pt x="20350" y="1799629"/>
                  </a:cubicBezTo>
                  <a:cubicBezTo>
                    <a:pt x="20506" y="1799653"/>
                    <a:pt x="20663" y="1799674"/>
                    <a:pt x="20821" y="1799695"/>
                  </a:cubicBezTo>
                  <a:lnTo>
                    <a:pt x="20819" y="1799695"/>
                  </a:lnTo>
                  <a:cubicBezTo>
                    <a:pt x="33963" y="1801310"/>
                    <a:pt x="46025" y="1792226"/>
                    <a:pt x="48104" y="1779147"/>
                  </a:cubicBezTo>
                  <a:lnTo>
                    <a:pt x="296702" y="27511"/>
                  </a:lnTo>
                  <a:cubicBezTo>
                    <a:pt x="298673" y="14450"/>
                    <a:pt x="289685" y="2263"/>
                    <a:pt x="276623" y="292"/>
                  </a:cubicBezTo>
                  <a:cubicBezTo>
                    <a:pt x="276467" y="268"/>
                    <a:pt x="276310" y="247"/>
                    <a:pt x="276152" y="226"/>
                  </a:cubicBezTo>
                  <a:lnTo>
                    <a:pt x="276154" y="226"/>
                  </a:lnTo>
                  <a:cubicBezTo>
                    <a:pt x="262961" y="-1576"/>
                    <a:pt x="250781" y="7596"/>
                    <a:pt x="248869" y="20774"/>
                  </a:cubicBezTo>
                  <a:close/>
                </a:path>
              </a:pathLst>
            </a:custGeom>
            <a:solidFill>
              <a:srgbClr val="A01604"/>
            </a:solidFill>
            <a:ln w="33680"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C1A07C5E-BF15-43E6-AAC9-FB98344BD1F2}"/>
                </a:ext>
              </a:extLst>
            </p:cNvPr>
            <p:cNvSpPr/>
            <p:nvPr/>
          </p:nvSpPr>
          <p:spPr>
            <a:xfrm>
              <a:off x="18938688" y="7987131"/>
              <a:ext cx="1708855" cy="1797111"/>
            </a:xfrm>
            <a:custGeom>
              <a:avLst/>
              <a:gdLst>
                <a:gd name="connsiteX0" fmla="*/ 1708855 w 1708855"/>
                <a:gd name="connsiteY0" fmla="*/ 0 h 1797111"/>
                <a:gd name="connsiteX1" fmla="*/ 1692350 w 1708855"/>
                <a:gd name="connsiteY1" fmla="*/ 128341 h 1797111"/>
                <a:gd name="connsiteX2" fmla="*/ 1677191 w 1708855"/>
                <a:gd name="connsiteY2" fmla="*/ 244556 h 1797111"/>
                <a:gd name="connsiteX3" fmla="*/ 1654285 w 1708855"/>
                <a:gd name="connsiteY3" fmla="*/ 421066 h 1797111"/>
                <a:gd name="connsiteX4" fmla="*/ 1639464 w 1708855"/>
                <a:gd name="connsiteY4" fmla="*/ 536271 h 1797111"/>
                <a:gd name="connsiteX5" fmla="*/ 1616558 w 1708855"/>
                <a:gd name="connsiteY5" fmla="*/ 714466 h 1797111"/>
                <a:gd name="connsiteX6" fmla="*/ 1601736 w 1708855"/>
                <a:gd name="connsiteY6" fmla="*/ 827986 h 1797111"/>
                <a:gd name="connsiteX7" fmla="*/ 1578831 w 1708855"/>
                <a:gd name="connsiteY7" fmla="*/ 1007528 h 1797111"/>
                <a:gd name="connsiteX8" fmla="*/ 1564346 w 1708855"/>
                <a:gd name="connsiteY8" fmla="*/ 1119363 h 1797111"/>
                <a:gd name="connsiteX9" fmla="*/ 1540766 w 1708855"/>
                <a:gd name="connsiteY9" fmla="*/ 1300591 h 1797111"/>
                <a:gd name="connsiteX10" fmla="*/ 1526619 w 1708855"/>
                <a:gd name="connsiteY10" fmla="*/ 1411078 h 1797111"/>
                <a:gd name="connsiteX11" fmla="*/ 1503039 w 1708855"/>
                <a:gd name="connsiteY11" fmla="*/ 1593652 h 1797111"/>
                <a:gd name="connsiteX12" fmla="*/ 1488891 w 1708855"/>
                <a:gd name="connsiteY12" fmla="*/ 1702793 h 1797111"/>
                <a:gd name="connsiteX13" fmla="*/ 1476763 w 1708855"/>
                <a:gd name="connsiteY13" fmla="*/ 1797112 h 1797111"/>
                <a:gd name="connsiteX14" fmla="*/ 232092 w 1708855"/>
                <a:gd name="connsiteY14" fmla="*/ 1797112 h 1797111"/>
                <a:gd name="connsiteX15" fmla="*/ 219629 w 1708855"/>
                <a:gd name="connsiteY15" fmla="*/ 1702793 h 1797111"/>
                <a:gd name="connsiteX16" fmla="*/ 205817 w 1708855"/>
                <a:gd name="connsiteY16" fmla="*/ 1593652 h 1797111"/>
                <a:gd name="connsiteX17" fmla="*/ 181902 w 1708855"/>
                <a:gd name="connsiteY17" fmla="*/ 1411078 h 1797111"/>
                <a:gd name="connsiteX18" fmla="*/ 167752 w 1708855"/>
                <a:gd name="connsiteY18" fmla="*/ 1300591 h 1797111"/>
                <a:gd name="connsiteX19" fmla="*/ 144509 w 1708855"/>
                <a:gd name="connsiteY19" fmla="*/ 1119363 h 1797111"/>
                <a:gd name="connsiteX20" fmla="*/ 130025 w 1708855"/>
                <a:gd name="connsiteY20" fmla="*/ 1007528 h 1797111"/>
                <a:gd name="connsiteX21" fmla="*/ 106782 w 1708855"/>
                <a:gd name="connsiteY21" fmla="*/ 827986 h 1797111"/>
                <a:gd name="connsiteX22" fmla="*/ 91960 w 1708855"/>
                <a:gd name="connsiteY22" fmla="*/ 714466 h 1797111"/>
                <a:gd name="connsiteX23" fmla="*/ 69054 w 1708855"/>
                <a:gd name="connsiteY23" fmla="*/ 536271 h 1797111"/>
                <a:gd name="connsiteX24" fmla="*/ 54233 w 1708855"/>
                <a:gd name="connsiteY24" fmla="*/ 421066 h 1797111"/>
                <a:gd name="connsiteX25" fmla="*/ 31664 w 1708855"/>
                <a:gd name="connsiteY25" fmla="*/ 244556 h 1797111"/>
                <a:gd name="connsiteX26" fmla="*/ 16505 w 1708855"/>
                <a:gd name="connsiteY26" fmla="*/ 128341 h 1797111"/>
                <a:gd name="connsiteX27" fmla="*/ 0 w 1708855"/>
                <a:gd name="connsiteY27" fmla="*/ 0 h 1797111"/>
                <a:gd name="connsiteX28" fmla="*/ 1708855 w 1708855"/>
                <a:gd name="connsiteY28" fmla="*/ 0 h 179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08855" h="1797111">
                  <a:moveTo>
                    <a:pt x="1708855" y="0"/>
                  </a:moveTo>
                  <a:lnTo>
                    <a:pt x="1692350" y="128341"/>
                  </a:lnTo>
                  <a:lnTo>
                    <a:pt x="1677191" y="244556"/>
                  </a:lnTo>
                  <a:lnTo>
                    <a:pt x="1654285" y="421066"/>
                  </a:lnTo>
                  <a:lnTo>
                    <a:pt x="1639464" y="536271"/>
                  </a:lnTo>
                  <a:lnTo>
                    <a:pt x="1616558" y="714466"/>
                  </a:lnTo>
                  <a:lnTo>
                    <a:pt x="1601736" y="827986"/>
                  </a:lnTo>
                  <a:lnTo>
                    <a:pt x="1578831" y="1007528"/>
                  </a:lnTo>
                  <a:lnTo>
                    <a:pt x="1564346" y="1119363"/>
                  </a:lnTo>
                  <a:lnTo>
                    <a:pt x="1540766" y="1300591"/>
                  </a:lnTo>
                  <a:lnTo>
                    <a:pt x="1526619" y="1411078"/>
                  </a:lnTo>
                  <a:lnTo>
                    <a:pt x="1503039" y="1593652"/>
                  </a:lnTo>
                  <a:lnTo>
                    <a:pt x="1488891" y="1702793"/>
                  </a:lnTo>
                  <a:lnTo>
                    <a:pt x="1476763" y="1797112"/>
                  </a:lnTo>
                  <a:lnTo>
                    <a:pt x="232092" y="1797112"/>
                  </a:lnTo>
                  <a:lnTo>
                    <a:pt x="219629" y="1702793"/>
                  </a:lnTo>
                  <a:lnTo>
                    <a:pt x="205817" y="1593652"/>
                  </a:lnTo>
                  <a:lnTo>
                    <a:pt x="181902" y="1411078"/>
                  </a:lnTo>
                  <a:lnTo>
                    <a:pt x="167752" y="1300591"/>
                  </a:lnTo>
                  <a:lnTo>
                    <a:pt x="144509" y="1119363"/>
                  </a:lnTo>
                  <a:lnTo>
                    <a:pt x="130025" y="1007528"/>
                  </a:lnTo>
                  <a:lnTo>
                    <a:pt x="106782" y="827986"/>
                  </a:lnTo>
                  <a:lnTo>
                    <a:pt x="91960" y="714466"/>
                  </a:lnTo>
                  <a:lnTo>
                    <a:pt x="69054" y="536271"/>
                  </a:lnTo>
                  <a:lnTo>
                    <a:pt x="54233" y="421066"/>
                  </a:lnTo>
                  <a:lnTo>
                    <a:pt x="31664" y="244556"/>
                  </a:lnTo>
                  <a:lnTo>
                    <a:pt x="16505" y="128341"/>
                  </a:lnTo>
                  <a:lnTo>
                    <a:pt x="0" y="0"/>
                  </a:lnTo>
                  <a:lnTo>
                    <a:pt x="1708855" y="0"/>
                  </a:lnTo>
                  <a:close/>
                </a:path>
              </a:pathLst>
            </a:custGeom>
            <a:solidFill>
              <a:srgbClr val="E6972D"/>
            </a:solidFill>
            <a:ln w="33680"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DC7DD081-0500-40EB-BFA7-A4346087F8A5}"/>
                </a:ext>
              </a:extLst>
            </p:cNvPr>
            <p:cNvSpPr/>
            <p:nvPr/>
          </p:nvSpPr>
          <p:spPr>
            <a:xfrm>
              <a:off x="18955193" y="8115472"/>
              <a:ext cx="1675844" cy="116214"/>
            </a:xfrm>
            <a:custGeom>
              <a:avLst/>
              <a:gdLst>
                <a:gd name="connsiteX0" fmla="*/ 1675844 w 1675844"/>
                <a:gd name="connsiteY0" fmla="*/ 0 h 116214"/>
                <a:gd name="connsiteX1" fmla="*/ 1660686 w 1675844"/>
                <a:gd name="connsiteY1" fmla="*/ 116215 h 116214"/>
                <a:gd name="connsiteX2" fmla="*/ 15159 w 1675844"/>
                <a:gd name="connsiteY2" fmla="*/ 116215 h 116214"/>
                <a:gd name="connsiteX3" fmla="*/ 0 w 1675844"/>
                <a:gd name="connsiteY3" fmla="*/ 0 h 116214"/>
                <a:gd name="connsiteX4" fmla="*/ 1675844 w 1675844"/>
                <a:gd name="connsiteY4" fmla="*/ 0 h 116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844" h="116214">
                  <a:moveTo>
                    <a:pt x="1675844" y="0"/>
                  </a:moveTo>
                  <a:lnTo>
                    <a:pt x="1660686" y="116215"/>
                  </a:lnTo>
                  <a:lnTo>
                    <a:pt x="15159" y="116215"/>
                  </a:lnTo>
                  <a:lnTo>
                    <a:pt x="0" y="0"/>
                  </a:lnTo>
                  <a:lnTo>
                    <a:pt x="1675844" y="0"/>
                  </a:lnTo>
                  <a:close/>
                </a:path>
              </a:pathLst>
            </a:custGeom>
            <a:solidFill>
              <a:srgbClr val="C36A25"/>
            </a:solidFill>
            <a:ln w="33680"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5DD5597F-AB11-4DDD-86F3-4FF11390C560}"/>
                </a:ext>
              </a:extLst>
            </p:cNvPr>
            <p:cNvSpPr/>
            <p:nvPr/>
          </p:nvSpPr>
          <p:spPr>
            <a:xfrm>
              <a:off x="18992921" y="8408197"/>
              <a:ext cx="1600052" cy="115204"/>
            </a:xfrm>
            <a:custGeom>
              <a:avLst/>
              <a:gdLst>
                <a:gd name="connsiteX0" fmla="*/ 1600053 w 1600052"/>
                <a:gd name="connsiteY0" fmla="*/ 0 h 115204"/>
                <a:gd name="connsiteX1" fmla="*/ 1585231 w 1600052"/>
                <a:gd name="connsiteY1" fmla="*/ 115204 h 115204"/>
                <a:gd name="connsiteX2" fmla="*/ 14822 w 1600052"/>
                <a:gd name="connsiteY2" fmla="*/ 115204 h 115204"/>
                <a:gd name="connsiteX3" fmla="*/ 0 w 1600052"/>
                <a:gd name="connsiteY3" fmla="*/ 0 h 115204"/>
                <a:gd name="connsiteX4" fmla="*/ 1600053 w 1600052"/>
                <a:gd name="connsiteY4" fmla="*/ 0 h 1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052" h="115204">
                  <a:moveTo>
                    <a:pt x="1600053" y="0"/>
                  </a:moveTo>
                  <a:lnTo>
                    <a:pt x="1585231" y="115204"/>
                  </a:lnTo>
                  <a:lnTo>
                    <a:pt x="14822" y="115204"/>
                  </a:lnTo>
                  <a:lnTo>
                    <a:pt x="0" y="0"/>
                  </a:lnTo>
                  <a:lnTo>
                    <a:pt x="1600053" y="0"/>
                  </a:lnTo>
                  <a:close/>
                </a:path>
              </a:pathLst>
            </a:custGeom>
            <a:solidFill>
              <a:srgbClr val="C36A25"/>
            </a:solidFill>
            <a:ln w="33680"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5010371-13CF-4A09-8B45-AC9BADB3B2FF}"/>
                </a:ext>
              </a:extLst>
            </p:cNvPr>
            <p:cNvSpPr/>
            <p:nvPr/>
          </p:nvSpPr>
          <p:spPr>
            <a:xfrm>
              <a:off x="19030648" y="8701597"/>
              <a:ext cx="1524597" cy="113519"/>
            </a:xfrm>
            <a:custGeom>
              <a:avLst/>
              <a:gdLst>
                <a:gd name="connsiteX0" fmla="*/ 1524598 w 1524597"/>
                <a:gd name="connsiteY0" fmla="*/ 0 h 113519"/>
                <a:gd name="connsiteX1" fmla="*/ 1509776 w 1524597"/>
                <a:gd name="connsiteY1" fmla="*/ 113519 h 113519"/>
                <a:gd name="connsiteX2" fmla="*/ 14822 w 1524597"/>
                <a:gd name="connsiteY2" fmla="*/ 113519 h 113519"/>
                <a:gd name="connsiteX3" fmla="*/ 0 w 1524597"/>
                <a:gd name="connsiteY3" fmla="*/ 0 h 113519"/>
                <a:gd name="connsiteX4" fmla="*/ 1524598 w 1524597"/>
                <a:gd name="connsiteY4" fmla="*/ 0 h 113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597" h="113519">
                  <a:moveTo>
                    <a:pt x="1524598" y="0"/>
                  </a:moveTo>
                  <a:lnTo>
                    <a:pt x="1509776" y="113519"/>
                  </a:lnTo>
                  <a:lnTo>
                    <a:pt x="14822" y="113519"/>
                  </a:lnTo>
                  <a:lnTo>
                    <a:pt x="0" y="0"/>
                  </a:lnTo>
                  <a:lnTo>
                    <a:pt x="1524598" y="0"/>
                  </a:lnTo>
                  <a:close/>
                </a:path>
              </a:pathLst>
            </a:custGeom>
            <a:solidFill>
              <a:srgbClr val="C36A25"/>
            </a:solidFill>
            <a:ln w="33680"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24E8021C-A818-4AE0-9008-DD3BB7DA22D3}"/>
                </a:ext>
              </a:extLst>
            </p:cNvPr>
            <p:cNvSpPr/>
            <p:nvPr/>
          </p:nvSpPr>
          <p:spPr>
            <a:xfrm>
              <a:off x="19068713" y="8994659"/>
              <a:ext cx="1448805" cy="111835"/>
            </a:xfrm>
            <a:custGeom>
              <a:avLst/>
              <a:gdLst>
                <a:gd name="connsiteX0" fmla="*/ 1448806 w 1448805"/>
                <a:gd name="connsiteY0" fmla="*/ 0 h 111835"/>
                <a:gd name="connsiteX1" fmla="*/ 1434321 w 1448805"/>
                <a:gd name="connsiteY1" fmla="*/ 111835 h 111835"/>
                <a:gd name="connsiteX2" fmla="*/ 14484 w 1448805"/>
                <a:gd name="connsiteY2" fmla="*/ 111835 h 111835"/>
                <a:gd name="connsiteX3" fmla="*/ 0 w 1448805"/>
                <a:gd name="connsiteY3" fmla="*/ 0 h 111835"/>
                <a:gd name="connsiteX4" fmla="*/ 1448806 w 1448805"/>
                <a:gd name="connsiteY4" fmla="*/ 0 h 11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805" h="111835">
                  <a:moveTo>
                    <a:pt x="1448806" y="0"/>
                  </a:moveTo>
                  <a:lnTo>
                    <a:pt x="1434321" y="111835"/>
                  </a:lnTo>
                  <a:lnTo>
                    <a:pt x="14484" y="111835"/>
                  </a:lnTo>
                  <a:lnTo>
                    <a:pt x="0" y="0"/>
                  </a:lnTo>
                  <a:lnTo>
                    <a:pt x="1448806" y="0"/>
                  </a:lnTo>
                  <a:close/>
                </a:path>
              </a:pathLst>
            </a:custGeom>
            <a:solidFill>
              <a:srgbClr val="C36A25"/>
            </a:solidFill>
            <a:ln w="33680"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0E86B0D2-573E-421D-8E6A-6B4D6AA63967}"/>
                </a:ext>
              </a:extLst>
            </p:cNvPr>
            <p:cNvSpPr/>
            <p:nvPr/>
          </p:nvSpPr>
          <p:spPr>
            <a:xfrm>
              <a:off x="19106440" y="9287722"/>
              <a:ext cx="1373013" cy="110487"/>
            </a:xfrm>
            <a:custGeom>
              <a:avLst/>
              <a:gdLst>
                <a:gd name="connsiteX0" fmla="*/ 1373014 w 1373013"/>
                <a:gd name="connsiteY0" fmla="*/ 0 h 110487"/>
                <a:gd name="connsiteX1" fmla="*/ 1358867 w 1373013"/>
                <a:gd name="connsiteY1" fmla="*/ 110488 h 110487"/>
                <a:gd name="connsiteX2" fmla="*/ 14149 w 1373013"/>
                <a:gd name="connsiteY2" fmla="*/ 110488 h 110487"/>
                <a:gd name="connsiteX3" fmla="*/ 0 w 1373013"/>
                <a:gd name="connsiteY3" fmla="*/ 0 h 110487"/>
                <a:gd name="connsiteX4" fmla="*/ 1373014 w 1373013"/>
                <a:gd name="connsiteY4" fmla="*/ 0 h 110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13" h="110487">
                  <a:moveTo>
                    <a:pt x="1373014" y="0"/>
                  </a:moveTo>
                  <a:lnTo>
                    <a:pt x="1358867" y="110488"/>
                  </a:lnTo>
                  <a:lnTo>
                    <a:pt x="14149" y="110488"/>
                  </a:lnTo>
                  <a:lnTo>
                    <a:pt x="0" y="0"/>
                  </a:lnTo>
                  <a:lnTo>
                    <a:pt x="1373014" y="0"/>
                  </a:lnTo>
                  <a:close/>
                </a:path>
              </a:pathLst>
            </a:custGeom>
            <a:solidFill>
              <a:srgbClr val="C36A25"/>
            </a:solidFill>
            <a:ln w="33680"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793AE98A-9CA3-4EDF-AB5F-04950B32B3DA}"/>
                </a:ext>
              </a:extLst>
            </p:cNvPr>
            <p:cNvSpPr/>
            <p:nvPr/>
          </p:nvSpPr>
          <p:spPr>
            <a:xfrm>
              <a:off x="19144505" y="9580783"/>
              <a:ext cx="1297221" cy="109141"/>
            </a:xfrm>
            <a:custGeom>
              <a:avLst/>
              <a:gdLst>
                <a:gd name="connsiteX0" fmla="*/ 1297222 w 1297221"/>
                <a:gd name="connsiteY0" fmla="*/ 0 h 109141"/>
                <a:gd name="connsiteX1" fmla="*/ 1283075 w 1297221"/>
                <a:gd name="connsiteY1" fmla="*/ 109141 h 109141"/>
                <a:gd name="connsiteX2" fmla="*/ 13812 w 1297221"/>
                <a:gd name="connsiteY2" fmla="*/ 109141 h 109141"/>
                <a:gd name="connsiteX3" fmla="*/ 0 w 1297221"/>
                <a:gd name="connsiteY3" fmla="*/ 0 h 109141"/>
                <a:gd name="connsiteX4" fmla="*/ 1297222 w 1297221"/>
                <a:gd name="connsiteY4" fmla="*/ 0 h 10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221" h="109141">
                  <a:moveTo>
                    <a:pt x="1297222" y="0"/>
                  </a:moveTo>
                  <a:lnTo>
                    <a:pt x="1283075" y="109141"/>
                  </a:lnTo>
                  <a:lnTo>
                    <a:pt x="13812" y="109141"/>
                  </a:lnTo>
                  <a:lnTo>
                    <a:pt x="0" y="0"/>
                  </a:lnTo>
                  <a:lnTo>
                    <a:pt x="1297222" y="0"/>
                  </a:lnTo>
                  <a:close/>
                </a:path>
              </a:pathLst>
            </a:custGeom>
            <a:solidFill>
              <a:srgbClr val="C36A25"/>
            </a:solidFill>
            <a:ln w="33680"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B9403094-2865-47CD-837A-A7FBFC035762}"/>
                </a:ext>
              </a:extLst>
            </p:cNvPr>
            <p:cNvSpPr/>
            <p:nvPr/>
          </p:nvSpPr>
          <p:spPr>
            <a:xfrm>
              <a:off x="16691204" y="10994556"/>
              <a:ext cx="4777925" cy="615093"/>
            </a:xfrm>
            <a:custGeom>
              <a:avLst/>
              <a:gdLst>
                <a:gd name="connsiteX0" fmla="*/ 4777925 w 4777925"/>
                <a:gd name="connsiteY0" fmla="*/ 307547 h 615093"/>
                <a:gd name="connsiteX1" fmla="*/ 2388963 w 4777925"/>
                <a:gd name="connsiteY1" fmla="*/ 615094 h 615093"/>
                <a:gd name="connsiteX2" fmla="*/ 0 w 4777925"/>
                <a:gd name="connsiteY2" fmla="*/ 307547 h 615093"/>
                <a:gd name="connsiteX3" fmla="*/ 2388963 w 4777925"/>
                <a:gd name="connsiteY3" fmla="*/ 0 h 615093"/>
                <a:gd name="connsiteX4" fmla="*/ 4777925 w 4777925"/>
                <a:gd name="connsiteY4" fmla="*/ 307547 h 615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7925" h="615093">
                  <a:moveTo>
                    <a:pt x="4777925" y="307547"/>
                  </a:moveTo>
                  <a:cubicBezTo>
                    <a:pt x="4777925" y="477400"/>
                    <a:pt x="3708351" y="615094"/>
                    <a:pt x="2388963" y="615094"/>
                  </a:cubicBezTo>
                  <a:cubicBezTo>
                    <a:pt x="1069576" y="615094"/>
                    <a:pt x="0" y="477400"/>
                    <a:pt x="0" y="307547"/>
                  </a:cubicBezTo>
                  <a:cubicBezTo>
                    <a:pt x="0" y="137693"/>
                    <a:pt x="1069576" y="0"/>
                    <a:pt x="2388963" y="0"/>
                  </a:cubicBezTo>
                  <a:cubicBezTo>
                    <a:pt x="3708351" y="0"/>
                    <a:pt x="4777925" y="137693"/>
                    <a:pt x="4777925" y="307547"/>
                  </a:cubicBezTo>
                  <a:close/>
                </a:path>
              </a:pathLst>
            </a:custGeom>
            <a:solidFill>
              <a:schemeClr val="accent5">
                <a:lumMod val="60000"/>
                <a:lumOff val="40000"/>
              </a:schemeClr>
            </a:solidFill>
            <a:ln w="33680"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4718EA03-3B87-4454-9907-DA1A0F662DE6}"/>
                </a:ext>
              </a:extLst>
            </p:cNvPr>
            <p:cNvSpPr/>
            <p:nvPr/>
          </p:nvSpPr>
          <p:spPr>
            <a:xfrm>
              <a:off x="17462934" y="9608743"/>
              <a:ext cx="3140481" cy="1829625"/>
            </a:xfrm>
            <a:custGeom>
              <a:avLst/>
              <a:gdLst>
                <a:gd name="connsiteX0" fmla="*/ 0 w 3140481"/>
                <a:gd name="connsiteY0" fmla="*/ 0 h 1829625"/>
                <a:gd name="connsiteX1" fmla="*/ 0 w 3140481"/>
                <a:gd name="connsiteY1" fmla="*/ 1594663 h 1829625"/>
                <a:gd name="connsiteX2" fmla="*/ 3140481 w 3140481"/>
                <a:gd name="connsiteY2" fmla="*/ 1594663 h 1829625"/>
                <a:gd name="connsiteX3" fmla="*/ 3140481 w 3140481"/>
                <a:gd name="connsiteY3" fmla="*/ 0 h 1829625"/>
              </a:gdLst>
              <a:ahLst/>
              <a:cxnLst>
                <a:cxn ang="0">
                  <a:pos x="connsiteX0" y="connsiteY0"/>
                </a:cxn>
                <a:cxn ang="0">
                  <a:pos x="connsiteX1" y="connsiteY1"/>
                </a:cxn>
                <a:cxn ang="0">
                  <a:pos x="connsiteX2" y="connsiteY2"/>
                </a:cxn>
                <a:cxn ang="0">
                  <a:pos x="connsiteX3" y="connsiteY3"/>
                </a:cxn>
              </a:cxnLst>
              <a:rect l="l" t="t" r="r" b="b"/>
              <a:pathLst>
                <a:path w="3140481" h="1829625">
                  <a:moveTo>
                    <a:pt x="0" y="0"/>
                  </a:moveTo>
                  <a:lnTo>
                    <a:pt x="0" y="1594663"/>
                  </a:lnTo>
                  <a:cubicBezTo>
                    <a:pt x="1023389" y="1907947"/>
                    <a:pt x="2117095" y="1907947"/>
                    <a:pt x="3140481" y="1594663"/>
                  </a:cubicBezTo>
                  <a:lnTo>
                    <a:pt x="3140481" y="0"/>
                  </a:lnTo>
                  <a:close/>
                </a:path>
              </a:pathLst>
            </a:custGeom>
            <a:solidFill>
              <a:srgbClr val="352A24"/>
            </a:solidFill>
            <a:ln w="33680"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FA37E583-7E0D-4D19-BECE-4CFB1B1CBE3D}"/>
                </a:ext>
              </a:extLst>
            </p:cNvPr>
            <p:cNvSpPr/>
            <p:nvPr/>
          </p:nvSpPr>
          <p:spPr>
            <a:xfrm>
              <a:off x="16165713" y="8635573"/>
              <a:ext cx="5744020" cy="1406361"/>
            </a:xfrm>
            <a:custGeom>
              <a:avLst/>
              <a:gdLst>
                <a:gd name="connsiteX0" fmla="*/ 2934665 w 5744020"/>
                <a:gd name="connsiteY0" fmla="*/ 1406362 h 1406361"/>
                <a:gd name="connsiteX1" fmla="*/ 0 w 5744020"/>
                <a:gd name="connsiteY1" fmla="*/ 791942 h 1406361"/>
                <a:gd name="connsiteX2" fmla="*/ 2934665 w 5744020"/>
                <a:gd name="connsiteY2" fmla="*/ 0 h 1406361"/>
                <a:gd name="connsiteX3" fmla="*/ 5744021 w 5744020"/>
                <a:gd name="connsiteY3" fmla="*/ 791942 h 1406361"/>
                <a:gd name="connsiteX4" fmla="*/ 2934665 w 5744020"/>
                <a:gd name="connsiteY4" fmla="*/ 1406362 h 1406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4020" h="1406361">
                  <a:moveTo>
                    <a:pt x="2934665" y="1406362"/>
                  </a:moveTo>
                  <a:lnTo>
                    <a:pt x="0" y="791942"/>
                  </a:lnTo>
                  <a:lnTo>
                    <a:pt x="2934665" y="0"/>
                  </a:lnTo>
                  <a:lnTo>
                    <a:pt x="5744021" y="791942"/>
                  </a:lnTo>
                  <a:lnTo>
                    <a:pt x="2934665" y="1406362"/>
                  </a:lnTo>
                  <a:close/>
                </a:path>
              </a:pathLst>
            </a:custGeom>
            <a:solidFill>
              <a:srgbClr val="55433F"/>
            </a:solidFill>
            <a:ln w="33680"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8D6928A3-3687-49AE-9A9C-3A338DFEAAFA}"/>
                </a:ext>
              </a:extLst>
            </p:cNvPr>
            <p:cNvSpPr/>
            <p:nvPr/>
          </p:nvSpPr>
          <p:spPr>
            <a:xfrm>
              <a:off x="19002424" y="9279567"/>
              <a:ext cx="1804787" cy="1700504"/>
            </a:xfrm>
            <a:custGeom>
              <a:avLst/>
              <a:gdLst>
                <a:gd name="connsiteX0" fmla="*/ 1742471 w 1804787"/>
                <a:gd name="connsiteY0" fmla="*/ 1700504 h 1700504"/>
                <a:gd name="connsiteX1" fmla="*/ 1804788 w 1804787"/>
                <a:gd name="connsiteY1" fmla="*/ 1700504 h 1700504"/>
                <a:gd name="connsiteX2" fmla="*/ 1804788 w 1804787"/>
                <a:gd name="connsiteY2" fmla="*/ 395873 h 1700504"/>
                <a:gd name="connsiteX3" fmla="*/ 1779861 w 1804787"/>
                <a:gd name="connsiteY3" fmla="*/ 365556 h 1700504"/>
                <a:gd name="connsiteX4" fmla="*/ 37658 w 1804787"/>
                <a:gd name="connsiteY4" fmla="*/ 743 h 1700504"/>
                <a:gd name="connsiteX5" fmla="*/ 687 w 1804787"/>
                <a:gd name="connsiteY5" fmla="*/ 24278 h 1700504"/>
                <a:gd name="connsiteX6" fmla="*/ 605 w 1804787"/>
                <a:gd name="connsiteY6" fmla="*/ 24660 h 1700504"/>
                <a:gd name="connsiteX7" fmla="*/ 24857 w 1804787"/>
                <a:gd name="connsiteY7" fmla="*/ 61714 h 1700504"/>
                <a:gd name="connsiteX8" fmla="*/ 1742808 w 1804787"/>
                <a:gd name="connsiteY8" fmla="*/ 421137 h 1700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4787" h="1700504">
                  <a:moveTo>
                    <a:pt x="1742471" y="1700504"/>
                  </a:moveTo>
                  <a:lnTo>
                    <a:pt x="1804788" y="1700504"/>
                  </a:lnTo>
                  <a:lnTo>
                    <a:pt x="1804788" y="395873"/>
                  </a:lnTo>
                  <a:cubicBezTo>
                    <a:pt x="1804753" y="381123"/>
                    <a:pt x="1794325" y="368442"/>
                    <a:pt x="1779861" y="365556"/>
                  </a:cubicBezTo>
                  <a:lnTo>
                    <a:pt x="37658" y="743"/>
                  </a:lnTo>
                  <a:cubicBezTo>
                    <a:pt x="20949" y="-2967"/>
                    <a:pt x="4396" y="7570"/>
                    <a:pt x="687" y="24278"/>
                  </a:cubicBezTo>
                  <a:cubicBezTo>
                    <a:pt x="658" y="24405"/>
                    <a:pt x="631" y="24532"/>
                    <a:pt x="605" y="24660"/>
                  </a:cubicBezTo>
                  <a:cubicBezTo>
                    <a:pt x="-2728" y="41551"/>
                    <a:pt x="8045" y="58010"/>
                    <a:pt x="24857" y="61714"/>
                  </a:cubicBezTo>
                  <a:lnTo>
                    <a:pt x="1742808" y="421137"/>
                  </a:lnTo>
                  <a:close/>
                </a:path>
              </a:pathLst>
            </a:custGeom>
            <a:solidFill>
              <a:srgbClr val="E6972D"/>
            </a:solidFill>
            <a:ln w="33680"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F24A5160-1207-45FA-946B-6E4A0BC6C28F}"/>
                </a:ext>
              </a:extLst>
            </p:cNvPr>
            <p:cNvSpPr/>
            <p:nvPr/>
          </p:nvSpPr>
          <p:spPr>
            <a:xfrm>
              <a:off x="18774304" y="9213613"/>
              <a:ext cx="547386" cy="194027"/>
            </a:xfrm>
            <a:custGeom>
              <a:avLst/>
              <a:gdLst>
                <a:gd name="connsiteX0" fmla="*/ 547386 w 547386"/>
                <a:gd name="connsiteY0" fmla="*/ 97014 h 194027"/>
                <a:gd name="connsiteX1" fmla="*/ 273525 w 547386"/>
                <a:gd name="connsiteY1" fmla="*/ 194028 h 194027"/>
                <a:gd name="connsiteX2" fmla="*/ 0 w 547386"/>
                <a:gd name="connsiteY2" fmla="*/ 97014 h 194027"/>
                <a:gd name="connsiteX3" fmla="*/ 273525 w 547386"/>
                <a:gd name="connsiteY3" fmla="*/ 0 h 194027"/>
                <a:gd name="connsiteX4" fmla="*/ 547386 w 547386"/>
                <a:gd name="connsiteY4" fmla="*/ 97014 h 194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386" h="194027">
                  <a:moveTo>
                    <a:pt x="547386" y="97014"/>
                  </a:moveTo>
                  <a:cubicBezTo>
                    <a:pt x="547386" y="150573"/>
                    <a:pt x="424771" y="194028"/>
                    <a:pt x="273525" y="194028"/>
                  </a:cubicBezTo>
                  <a:cubicBezTo>
                    <a:pt x="122278" y="194028"/>
                    <a:pt x="0" y="150573"/>
                    <a:pt x="0" y="97014"/>
                  </a:cubicBezTo>
                  <a:cubicBezTo>
                    <a:pt x="0" y="43454"/>
                    <a:pt x="122615" y="0"/>
                    <a:pt x="273525" y="0"/>
                  </a:cubicBezTo>
                  <a:cubicBezTo>
                    <a:pt x="424434" y="0"/>
                    <a:pt x="547386" y="43454"/>
                    <a:pt x="547386" y="97014"/>
                  </a:cubicBezTo>
                  <a:close/>
                </a:path>
              </a:pathLst>
            </a:custGeom>
            <a:solidFill>
              <a:srgbClr val="352A24"/>
            </a:solidFill>
            <a:ln w="33680"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1DD67E93-2856-44DC-B5C7-8E602B308C28}"/>
                </a:ext>
              </a:extLst>
            </p:cNvPr>
            <p:cNvSpPr/>
            <p:nvPr/>
          </p:nvSpPr>
          <p:spPr>
            <a:xfrm>
              <a:off x="20525768" y="10775584"/>
              <a:ext cx="494169" cy="686301"/>
            </a:xfrm>
            <a:custGeom>
              <a:avLst/>
              <a:gdLst>
                <a:gd name="connsiteX0" fmla="*/ 478841 w 494169"/>
                <a:gd name="connsiteY0" fmla="*/ 632627 h 686301"/>
                <a:gd name="connsiteX1" fmla="*/ 423596 w 494169"/>
                <a:gd name="connsiteY1" fmla="*/ 655197 h 686301"/>
                <a:gd name="connsiteX2" fmla="*/ 385532 w 494169"/>
                <a:gd name="connsiteY2" fmla="*/ 666987 h 686301"/>
                <a:gd name="connsiteX3" fmla="*/ 295592 w 494169"/>
                <a:gd name="connsiteY3" fmla="*/ 684167 h 686301"/>
                <a:gd name="connsiteX4" fmla="*/ 257191 w 494169"/>
                <a:gd name="connsiteY4" fmla="*/ 686188 h 686301"/>
                <a:gd name="connsiteX5" fmla="*/ 138955 w 494169"/>
                <a:gd name="connsiteY5" fmla="*/ 674735 h 686301"/>
                <a:gd name="connsiteX6" fmla="*/ 98532 w 494169"/>
                <a:gd name="connsiteY6" fmla="*/ 664292 h 686301"/>
                <a:gd name="connsiteX7" fmla="*/ 15330 w 494169"/>
                <a:gd name="connsiteY7" fmla="*/ 632627 h 686301"/>
                <a:gd name="connsiteX8" fmla="*/ 1183 w 494169"/>
                <a:gd name="connsiteY8" fmla="*/ 600963 h 686301"/>
                <a:gd name="connsiteX9" fmla="*/ 182408 w 494169"/>
                <a:gd name="connsiteY9" fmla="*/ 48524 h 686301"/>
                <a:gd name="connsiteX10" fmla="*/ 265947 w 494169"/>
                <a:gd name="connsiteY10" fmla="*/ 2713 h 686301"/>
                <a:gd name="connsiteX11" fmla="*/ 311759 w 494169"/>
                <a:gd name="connsiteY11" fmla="*/ 48524 h 686301"/>
                <a:gd name="connsiteX12" fmla="*/ 492988 w 494169"/>
                <a:gd name="connsiteY12" fmla="*/ 600964 h 686301"/>
                <a:gd name="connsiteX13" fmla="*/ 478841 w 494169"/>
                <a:gd name="connsiteY13" fmla="*/ 632628 h 686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4169" h="686301">
                  <a:moveTo>
                    <a:pt x="478841" y="632627"/>
                  </a:moveTo>
                  <a:cubicBezTo>
                    <a:pt x="460816" y="641071"/>
                    <a:pt x="442378" y="648603"/>
                    <a:pt x="423596" y="655197"/>
                  </a:cubicBezTo>
                  <a:cubicBezTo>
                    <a:pt x="410796" y="659576"/>
                    <a:pt x="397995" y="663618"/>
                    <a:pt x="385532" y="666987"/>
                  </a:cubicBezTo>
                  <a:cubicBezTo>
                    <a:pt x="356104" y="675303"/>
                    <a:pt x="326013" y="681051"/>
                    <a:pt x="295592" y="684167"/>
                  </a:cubicBezTo>
                  <a:lnTo>
                    <a:pt x="257191" y="686188"/>
                  </a:lnTo>
                  <a:cubicBezTo>
                    <a:pt x="217465" y="687032"/>
                    <a:pt x="177780" y="683188"/>
                    <a:pt x="138955" y="674735"/>
                  </a:cubicBezTo>
                  <a:cubicBezTo>
                    <a:pt x="125480" y="671703"/>
                    <a:pt x="112007" y="668335"/>
                    <a:pt x="98532" y="664292"/>
                  </a:cubicBezTo>
                  <a:cubicBezTo>
                    <a:pt x="70083" y="655719"/>
                    <a:pt x="42280" y="645137"/>
                    <a:pt x="15330" y="632627"/>
                  </a:cubicBezTo>
                  <a:cubicBezTo>
                    <a:pt x="3329" y="627126"/>
                    <a:pt x="-2728" y="613574"/>
                    <a:pt x="1183" y="600963"/>
                  </a:cubicBezTo>
                  <a:lnTo>
                    <a:pt x="182408" y="48524"/>
                  </a:lnTo>
                  <a:cubicBezTo>
                    <a:pt x="192826" y="12804"/>
                    <a:pt x="230228" y="-7706"/>
                    <a:pt x="265947" y="2713"/>
                  </a:cubicBezTo>
                  <a:cubicBezTo>
                    <a:pt x="288041" y="9156"/>
                    <a:pt x="305315" y="26432"/>
                    <a:pt x="311759" y="48524"/>
                  </a:cubicBezTo>
                  <a:lnTo>
                    <a:pt x="492988" y="600964"/>
                  </a:lnTo>
                  <a:cubicBezTo>
                    <a:pt x="496896" y="613575"/>
                    <a:pt x="490841" y="627127"/>
                    <a:pt x="478841" y="632628"/>
                  </a:cubicBezTo>
                  <a:close/>
                </a:path>
              </a:pathLst>
            </a:custGeom>
            <a:solidFill>
              <a:srgbClr val="E6972D"/>
            </a:solidFill>
            <a:ln w="33680"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5120728B-7E87-4296-B515-A25DAC971670}"/>
                </a:ext>
              </a:extLst>
            </p:cNvPr>
            <p:cNvSpPr/>
            <p:nvPr/>
          </p:nvSpPr>
          <p:spPr>
            <a:xfrm>
              <a:off x="20624300" y="11311199"/>
              <a:ext cx="40422" cy="139119"/>
            </a:xfrm>
            <a:custGeom>
              <a:avLst/>
              <a:gdLst>
                <a:gd name="connsiteX0" fmla="*/ 40423 w 40422"/>
                <a:gd name="connsiteY0" fmla="*/ 139119 h 139119"/>
                <a:gd name="connsiteX1" fmla="*/ 0 w 40422"/>
                <a:gd name="connsiteY1" fmla="*/ 128677 h 139119"/>
                <a:gd name="connsiteX2" fmla="*/ 31664 w 40422"/>
                <a:gd name="connsiteY2" fmla="*/ 0 h 139119"/>
              </a:gdLst>
              <a:ahLst/>
              <a:cxnLst>
                <a:cxn ang="0">
                  <a:pos x="connsiteX0" y="connsiteY0"/>
                </a:cxn>
                <a:cxn ang="0">
                  <a:pos x="connsiteX1" y="connsiteY1"/>
                </a:cxn>
                <a:cxn ang="0">
                  <a:pos x="connsiteX2" y="connsiteY2"/>
                </a:cxn>
              </a:cxnLst>
              <a:rect l="l" t="t" r="r" b="b"/>
              <a:pathLst>
                <a:path w="40422" h="139119">
                  <a:moveTo>
                    <a:pt x="40423" y="139119"/>
                  </a:moveTo>
                  <a:cubicBezTo>
                    <a:pt x="26948" y="136088"/>
                    <a:pt x="13475" y="132720"/>
                    <a:pt x="0" y="128677"/>
                  </a:cubicBezTo>
                  <a:lnTo>
                    <a:pt x="31664" y="0"/>
                  </a:lnTo>
                  <a:close/>
                </a:path>
              </a:pathLst>
            </a:custGeom>
            <a:solidFill>
              <a:srgbClr val="C36A25"/>
            </a:solidFill>
            <a:ln w="33680"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33035E2B-670E-438F-B193-853DD9174BC3}"/>
                </a:ext>
              </a:extLst>
            </p:cNvPr>
            <p:cNvSpPr/>
            <p:nvPr/>
          </p:nvSpPr>
          <p:spPr>
            <a:xfrm>
              <a:off x="20877615" y="11161636"/>
              <a:ext cx="71749" cy="280935"/>
            </a:xfrm>
            <a:custGeom>
              <a:avLst/>
              <a:gdLst>
                <a:gd name="connsiteX0" fmla="*/ 71750 w 71749"/>
                <a:gd name="connsiteY0" fmla="*/ 269145 h 280935"/>
                <a:gd name="connsiteX1" fmla="*/ 33685 w 71749"/>
                <a:gd name="connsiteY1" fmla="*/ 280935 h 280935"/>
                <a:gd name="connsiteX2" fmla="*/ 0 w 71749"/>
                <a:gd name="connsiteY2" fmla="*/ 0 h 280935"/>
              </a:gdLst>
              <a:ahLst/>
              <a:cxnLst>
                <a:cxn ang="0">
                  <a:pos x="connsiteX0" y="connsiteY0"/>
                </a:cxn>
                <a:cxn ang="0">
                  <a:pos x="connsiteX1" y="connsiteY1"/>
                </a:cxn>
                <a:cxn ang="0">
                  <a:pos x="connsiteX2" y="connsiteY2"/>
                </a:cxn>
              </a:cxnLst>
              <a:rect l="l" t="t" r="r" b="b"/>
              <a:pathLst>
                <a:path w="71749" h="280935">
                  <a:moveTo>
                    <a:pt x="71750" y="269145"/>
                  </a:moveTo>
                  <a:cubicBezTo>
                    <a:pt x="58949" y="273525"/>
                    <a:pt x="46149" y="277567"/>
                    <a:pt x="33685" y="280935"/>
                  </a:cubicBezTo>
                  <a:lnTo>
                    <a:pt x="0" y="0"/>
                  </a:lnTo>
                  <a:close/>
                </a:path>
              </a:pathLst>
            </a:custGeom>
            <a:solidFill>
              <a:srgbClr val="C36A25"/>
            </a:solidFill>
            <a:ln w="33680"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B5E4DE72-3CAA-49A8-9EF8-858B3DFBE6BC}"/>
                </a:ext>
              </a:extLst>
            </p:cNvPr>
            <p:cNvSpPr/>
            <p:nvPr/>
          </p:nvSpPr>
          <p:spPr>
            <a:xfrm>
              <a:off x="20782959" y="11293346"/>
              <a:ext cx="38401" cy="168426"/>
            </a:xfrm>
            <a:custGeom>
              <a:avLst/>
              <a:gdLst>
                <a:gd name="connsiteX0" fmla="*/ 38402 w 38401"/>
                <a:gd name="connsiteY0" fmla="*/ 166405 h 168426"/>
                <a:gd name="connsiteX1" fmla="*/ 0 w 38401"/>
                <a:gd name="connsiteY1" fmla="*/ 168427 h 168426"/>
                <a:gd name="connsiteX2" fmla="*/ 9096 w 38401"/>
                <a:gd name="connsiteY2" fmla="*/ 0 h 168426"/>
              </a:gdLst>
              <a:ahLst/>
              <a:cxnLst>
                <a:cxn ang="0">
                  <a:pos x="connsiteX0" y="connsiteY0"/>
                </a:cxn>
                <a:cxn ang="0">
                  <a:pos x="connsiteX1" y="connsiteY1"/>
                </a:cxn>
                <a:cxn ang="0">
                  <a:pos x="connsiteX2" y="connsiteY2"/>
                </a:cxn>
              </a:cxnLst>
              <a:rect l="l" t="t" r="r" b="b"/>
              <a:pathLst>
                <a:path w="38401" h="168426">
                  <a:moveTo>
                    <a:pt x="38402" y="166405"/>
                  </a:moveTo>
                  <a:lnTo>
                    <a:pt x="0" y="168427"/>
                  </a:lnTo>
                  <a:lnTo>
                    <a:pt x="9096" y="0"/>
                  </a:lnTo>
                  <a:close/>
                </a:path>
              </a:pathLst>
            </a:custGeom>
            <a:solidFill>
              <a:srgbClr val="C36A25"/>
            </a:solidFill>
            <a:ln w="33680"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145D6D37-7DF6-491B-A0C3-A4DFCECE0C6B}"/>
                </a:ext>
              </a:extLst>
            </p:cNvPr>
            <p:cNvSpPr/>
            <p:nvPr/>
          </p:nvSpPr>
          <p:spPr>
            <a:xfrm>
              <a:off x="20671124" y="10713284"/>
              <a:ext cx="202111" cy="202111"/>
            </a:xfrm>
            <a:custGeom>
              <a:avLst/>
              <a:gdLst>
                <a:gd name="connsiteX0" fmla="*/ 202112 w 202111"/>
                <a:gd name="connsiteY0" fmla="*/ 101056 h 202111"/>
                <a:gd name="connsiteX1" fmla="*/ 101056 w 202111"/>
                <a:gd name="connsiteY1" fmla="*/ 202112 h 202111"/>
                <a:gd name="connsiteX2" fmla="*/ 0 w 202111"/>
                <a:gd name="connsiteY2" fmla="*/ 101056 h 202111"/>
                <a:gd name="connsiteX3" fmla="*/ 101056 w 202111"/>
                <a:gd name="connsiteY3" fmla="*/ 0 h 202111"/>
                <a:gd name="connsiteX4" fmla="*/ 202112 w 202111"/>
                <a:gd name="connsiteY4" fmla="*/ 101056 h 202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111" h="202111">
                  <a:moveTo>
                    <a:pt x="202112" y="101056"/>
                  </a:moveTo>
                  <a:cubicBezTo>
                    <a:pt x="202112" y="156868"/>
                    <a:pt x="156868" y="202112"/>
                    <a:pt x="101056" y="202112"/>
                  </a:cubicBezTo>
                  <a:cubicBezTo>
                    <a:pt x="45244" y="202112"/>
                    <a:pt x="0" y="156868"/>
                    <a:pt x="0" y="101056"/>
                  </a:cubicBezTo>
                  <a:cubicBezTo>
                    <a:pt x="0" y="45244"/>
                    <a:pt x="45244" y="0"/>
                    <a:pt x="101056" y="0"/>
                  </a:cubicBezTo>
                  <a:cubicBezTo>
                    <a:pt x="156868" y="0"/>
                    <a:pt x="202112" y="45244"/>
                    <a:pt x="202112" y="101056"/>
                  </a:cubicBezTo>
                  <a:close/>
                </a:path>
              </a:pathLst>
            </a:custGeom>
            <a:solidFill>
              <a:srgbClr val="C36A25"/>
            </a:solidFill>
            <a:ln w="33680" cap="flat">
              <a:noFill/>
              <a:prstDash val="solid"/>
              <a:miter/>
            </a:ln>
          </p:spPr>
          <p:txBody>
            <a:bodyPr rtlCol="0" anchor="ctr"/>
            <a:lstStyle/>
            <a:p>
              <a:endParaRPr lang="en-US"/>
            </a:p>
          </p:txBody>
        </p:sp>
      </p:grpSp>
      <p:grpSp>
        <p:nvGrpSpPr>
          <p:cNvPr id="235" name="Group 234">
            <a:extLst>
              <a:ext uri="{FF2B5EF4-FFF2-40B4-BE49-F238E27FC236}">
                <a16:creationId xmlns:a16="http://schemas.microsoft.com/office/drawing/2014/main" id="{108CB7E1-C27A-4986-A9D5-B3C80E5E6630}"/>
              </a:ext>
            </a:extLst>
          </p:cNvPr>
          <p:cNvGrpSpPr/>
          <p:nvPr/>
        </p:nvGrpSpPr>
        <p:grpSpPr>
          <a:xfrm>
            <a:off x="1343341" y="781560"/>
            <a:ext cx="11284519" cy="10836371"/>
            <a:chOff x="1343341" y="781560"/>
            <a:chExt cx="11284519" cy="10836371"/>
          </a:xfrm>
        </p:grpSpPr>
        <p:sp>
          <p:nvSpPr>
            <p:cNvPr id="236" name="TextBox 235">
              <a:extLst>
                <a:ext uri="{FF2B5EF4-FFF2-40B4-BE49-F238E27FC236}">
                  <a16:creationId xmlns:a16="http://schemas.microsoft.com/office/drawing/2014/main" id="{91579189-91D1-4BAF-B144-BADA6F9427D1}"/>
                </a:ext>
              </a:extLst>
            </p:cNvPr>
            <p:cNvSpPr txBox="1"/>
            <p:nvPr/>
          </p:nvSpPr>
          <p:spPr>
            <a:xfrm>
              <a:off x="1426694" y="781560"/>
              <a:ext cx="3736153" cy="1200329"/>
            </a:xfrm>
            <a:prstGeom prst="rect">
              <a:avLst/>
            </a:prstGeom>
            <a:noFill/>
          </p:spPr>
          <p:txBody>
            <a:bodyPr wrap="square" rtlCol="0">
              <a:spAutoFit/>
            </a:bodyPr>
            <a:lstStyle/>
            <a:p>
              <a:r>
                <a:rPr lang="vi-VN" dirty="0">
                  <a:solidFill>
                    <a:schemeClr val="tx2">
                      <a:lumMod val="50000"/>
                      <a:lumOff val="50000"/>
                    </a:schemeClr>
                  </a:solidFill>
                  <a:latin typeface="+mj-lt"/>
                </a:rPr>
                <a:t>LOGO TRƯỜNG</a:t>
              </a:r>
              <a:endParaRPr lang="en-US" dirty="0">
                <a:solidFill>
                  <a:schemeClr val="tx2">
                    <a:lumMod val="50000"/>
                    <a:lumOff val="50000"/>
                  </a:schemeClr>
                </a:solidFill>
                <a:latin typeface="+mj-lt"/>
              </a:endParaRPr>
            </a:p>
          </p:txBody>
        </p:sp>
        <p:sp>
          <p:nvSpPr>
            <p:cNvPr id="237" name="TextBox 236">
              <a:extLst>
                <a:ext uri="{FF2B5EF4-FFF2-40B4-BE49-F238E27FC236}">
                  <a16:creationId xmlns:a16="http://schemas.microsoft.com/office/drawing/2014/main" id="{C0D964A2-B493-47BF-BCA5-563588F8CA9E}"/>
                </a:ext>
              </a:extLst>
            </p:cNvPr>
            <p:cNvSpPr txBox="1"/>
            <p:nvPr/>
          </p:nvSpPr>
          <p:spPr>
            <a:xfrm>
              <a:off x="1426693" y="6097809"/>
              <a:ext cx="11201167" cy="1631216"/>
            </a:xfrm>
            <a:prstGeom prst="rect">
              <a:avLst/>
            </a:prstGeom>
            <a:noFill/>
          </p:spPr>
          <p:txBody>
            <a:bodyPr wrap="square" rtlCol="0">
              <a:spAutoFit/>
            </a:bodyPr>
            <a:lstStyle/>
            <a:p>
              <a:r>
                <a:rPr lang="en-US" sz="10000" dirty="0">
                  <a:solidFill>
                    <a:schemeClr val="accent1"/>
                  </a:solidFill>
                  <a:latin typeface="+mj-lt"/>
                </a:rPr>
                <a:t>BÀI GIẢNG</a:t>
              </a:r>
            </a:p>
          </p:txBody>
        </p:sp>
        <p:sp>
          <p:nvSpPr>
            <p:cNvPr id="238" name="TextBox 237">
              <a:extLst>
                <a:ext uri="{FF2B5EF4-FFF2-40B4-BE49-F238E27FC236}">
                  <a16:creationId xmlns:a16="http://schemas.microsoft.com/office/drawing/2014/main" id="{48F1B83D-40AB-4EBB-84E4-DB6F5DADC770}"/>
                </a:ext>
              </a:extLst>
            </p:cNvPr>
            <p:cNvSpPr txBox="1"/>
            <p:nvPr/>
          </p:nvSpPr>
          <p:spPr>
            <a:xfrm>
              <a:off x="1426694" y="5449444"/>
              <a:ext cx="6325831" cy="769441"/>
            </a:xfrm>
            <a:prstGeom prst="rect">
              <a:avLst/>
            </a:prstGeom>
            <a:noFill/>
          </p:spPr>
          <p:txBody>
            <a:bodyPr wrap="square" rtlCol="0">
              <a:spAutoFit/>
            </a:bodyPr>
            <a:lstStyle/>
            <a:p>
              <a:r>
                <a:rPr lang="en-US" sz="4400" dirty="0">
                  <a:solidFill>
                    <a:schemeClr val="bg1"/>
                  </a:solidFill>
                </a:rPr>
                <a:t>CHỦ ĐỀ THỰC HÀNH</a:t>
              </a:r>
            </a:p>
          </p:txBody>
        </p:sp>
        <p:grpSp>
          <p:nvGrpSpPr>
            <p:cNvPr id="239" name="Group 238">
              <a:extLst>
                <a:ext uri="{FF2B5EF4-FFF2-40B4-BE49-F238E27FC236}">
                  <a16:creationId xmlns:a16="http://schemas.microsoft.com/office/drawing/2014/main" id="{C4C87BD9-CAA9-4AB6-BE94-3FE5A211E56E}"/>
                </a:ext>
              </a:extLst>
            </p:cNvPr>
            <p:cNvGrpSpPr/>
            <p:nvPr/>
          </p:nvGrpSpPr>
          <p:grpSpPr>
            <a:xfrm>
              <a:off x="1343341" y="10850912"/>
              <a:ext cx="3246268" cy="767019"/>
              <a:chOff x="1249532" y="10617859"/>
              <a:chExt cx="3246268" cy="767019"/>
            </a:xfrm>
          </p:grpSpPr>
          <p:sp>
            <p:nvSpPr>
              <p:cNvPr id="242" name="Rectangle: Rounded Corners 241">
                <a:extLst>
                  <a:ext uri="{FF2B5EF4-FFF2-40B4-BE49-F238E27FC236}">
                    <a16:creationId xmlns:a16="http://schemas.microsoft.com/office/drawing/2014/main" id="{C4E0EB7F-BE7C-4AAA-9060-0C14F16FA81D}"/>
                  </a:ext>
                </a:extLst>
              </p:cNvPr>
              <p:cNvSpPr/>
              <p:nvPr/>
            </p:nvSpPr>
            <p:spPr>
              <a:xfrm>
                <a:off x="1426694" y="10617859"/>
                <a:ext cx="2910867" cy="767019"/>
              </a:xfrm>
              <a:prstGeom prst="roundRect">
                <a:avLst>
                  <a:gd name="adj" fmla="val 50000"/>
                </a:avLst>
              </a:prstGeom>
              <a:solidFill>
                <a:schemeClr val="accent5">
                  <a:lumMod val="40000"/>
                  <a:lumOff val="60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243" name="TextBox 242">
                <a:extLst>
                  <a:ext uri="{FF2B5EF4-FFF2-40B4-BE49-F238E27FC236}">
                    <a16:creationId xmlns:a16="http://schemas.microsoft.com/office/drawing/2014/main" id="{E874F5D5-2328-4A72-ACCE-34C47A2A7ED1}"/>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chemeClr val="accent1"/>
                    </a:solidFill>
                  </a:rPr>
                  <a:t>MORE INFO</a:t>
                </a:r>
              </a:p>
            </p:txBody>
          </p:sp>
        </p:grpSp>
        <p:sp>
          <p:nvSpPr>
            <p:cNvPr id="240" name="TextBox 239">
              <a:extLst>
                <a:ext uri="{FF2B5EF4-FFF2-40B4-BE49-F238E27FC236}">
                  <a16:creationId xmlns:a16="http://schemas.microsoft.com/office/drawing/2014/main" id="{14C80C07-A822-4C0B-979D-5ACAECD99786}"/>
                </a:ext>
              </a:extLst>
            </p:cNvPr>
            <p:cNvSpPr txBox="1"/>
            <p:nvPr/>
          </p:nvSpPr>
          <p:spPr>
            <a:xfrm>
              <a:off x="1508003" y="8134223"/>
              <a:ext cx="8876685" cy="1938992"/>
            </a:xfrm>
            <a:prstGeom prst="rect">
              <a:avLst/>
            </a:prstGeom>
            <a:noFill/>
          </p:spPr>
          <p:txBody>
            <a:bodyPr wrap="square" rtlCol="0">
              <a:spAutoFit/>
            </a:bodyPr>
            <a:lstStyle/>
            <a:p>
              <a:r>
                <a:rPr lang="vi-VN" sz="2400" dirty="0">
                  <a:solidFill>
                    <a:schemeClr val="accent5"/>
                  </a:solidFill>
                </a:rPr>
                <a:t>Một môi trường học tập an toàn và thân thiện là yếu tố quan trọng để học sinh cảm thấy thoải mái và tập trung vào việc học. Trường học cần đảm bảo an ninh và trật tự trong khuôn viên, đồng thời tạo ra một không gian học tập thoải mái và không căng thẳng. </a:t>
              </a:r>
              <a:endParaRPr lang="en-US" sz="2400" dirty="0">
                <a:solidFill>
                  <a:schemeClr val="accent5"/>
                </a:solidFill>
              </a:endParaRPr>
            </a:p>
          </p:txBody>
        </p:sp>
        <p:sp>
          <p:nvSpPr>
            <p:cNvPr id="241" name="TextBox 240">
              <a:extLst>
                <a:ext uri="{FF2B5EF4-FFF2-40B4-BE49-F238E27FC236}">
                  <a16:creationId xmlns:a16="http://schemas.microsoft.com/office/drawing/2014/main" id="{ECDFE309-15EF-4F11-A440-D5D2A36E1C34}"/>
                </a:ext>
              </a:extLst>
            </p:cNvPr>
            <p:cNvSpPr txBox="1"/>
            <p:nvPr/>
          </p:nvSpPr>
          <p:spPr>
            <a:xfrm>
              <a:off x="1441244" y="1971198"/>
              <a:ext cx="3246268" cy="461665"/>
            </a:xfrm>
            <a:prstGeom prst="rect">
              <a:avLst/>
            </a:prstGeom>
            <a:noFill/>
          </p:spPr>
          <p:txBody>
            <a:bodyPr wrap="square" rtlCol="0" anchor="ctr">
              <a:spAutoFit/>
            </a:bodyPr>
            <a:lstStyle/>
            <a:p>
              <a:r>
                <a:rPr lang="en-US" sz="2400" dirty="0">
                  <a:solidFill>
                    <a:schemeClr val="accent5"/>
                  </a:solidFill>
                </a:rPr>
                <a:t>05 SEPTEMBER 2025</a:t>
              </a:r>
            </a:p>
          </p:txBody>
        </p:sp>
      </p:grpSp>
      <p:sp>
        <p:nvSpPr>
          <p:cNvPr id="244" name="TextBox 243">
            <a:extLst>
              <a:ext uri="{FF2B5EF4-FFF2-40B4-BE49-F238E27FC236}">
                <a16:creationId xmlns:a16="http://schemas.microsoft.com/office/drawing/2014/main" id="{6968364C-1AC2-4D9B-90DD-5211DD8D8E95}"/>
              </a:ext>
            </a:extLst>
          </p:cNvPr>
          <p:cNvSpPr txBox="1"/>
          <p:nvPr/>
        </p:nvSpPr>
        <p:spPr>
          <a:xfrm>
            <a:off x="11710230" y="770114"/>
            <a:ext cx="2466544" cy="461665"/>
          </a:xfrm>
          <a:prstGeom prst="rect">
            <a:avLst/>
          </a:prstGeom>
          <a:noFill/>
        </p:spPr>
        <p:txBody>
          <a:bodyPr wrap="square" rtlCol="0">
            <a:spAutoFit/>
          </a:bodyPr>
          <a:lstStyle/>
          <a:p>
            <a:pPr algn="ctr"/>
            <a:r>
              <a:rPr lang="en-US" sz="2400" dirty="0">
                <a:solidFill>
                  <a:schemeClr val="tx2">
                    <a:lumMod val="50000"/>
                    <a:lumOff val="50000"/>
                  </a:schemeClr>
                </a:solidFill>
                <a:latin typeface="+mj-lt"/>
              </a:rPr>
              <a:t>TỔNG QUAN</a:t>
            </a:r>
          </a:p>
        </p:txBody>
      </p:sp>
      <p:sp>
        <p:nvSpPr>
          <p:cNvPr id="245" name="TextBox 244">
            <a:extLst>
              <a:ext uri="{FF2B5EF4-FFF2-40B4-BE49-F238E27FC236}">
                <a16:creationId xmlns:a16="http://schemas.microsoft.com/office/drawing/2014/main" id="{7B0E8A85-41C4-426C-8993-BBE442A0B55B}"/>
              </a:ext>
            </a:extLst>
          </p:cNvPr>
          <p:cNvSpPr txBox="1"/>
          <p:nvPr/>
        </p:nvSpPr>
        <p:spPr>
          <a:xfrm>
            <a:off x="14338492" y="770114"/>
            <a:ext cx="2466544" cy="461665"/>
          </a:xfrm>
          <a:prstGeom prst="rect">
            <a:avLst/>
          </a:prstGeom>
          <a:noFill/>
        </p:spPr>
        <p:txBody>
          <a:bodyPr wrap="square" rtlCol="0">
            <a:spAutoFit/>
          </a:bodyPr>
          <a:lstStyle/>
          <a:p>
            <a:pPr algn="ctr"/>
            <a:r>
              <a:rPr lang="en-US" sz="2400" dirty="0">
                <a:solidFill>
                  <a:schemeClr val="tx2">
                    <a:lumMod val="50000"/>
                    <a:lumOff val="50000"/>
                  </a:schemeClr>
                </a:solidFill>
                <a:latin typeface="+mj-lt"/>
              </a:rPr>
              <a:t>HOẠT ĐỘNG</a:t>
            </a:r>
          </a:p>
        </p:txBody>
      </p:sp>
      <p:sp>
        <p:nvSpPr>
          <p:cNvPr id="246" name="TextBox 245">
            <a:extLst>
              <a:ext uri="{FF2B5EF4-FFF2-40B4-BE49-F238E27FC236}">
                <a16:creationId xmlns:a16="http://schemas.microsoft.com/office/drawing/2014/main" id="{F5620F07-B4EA-49D0-A14C-19655B875C16}"/>
              </a:ext>
            </a:extLst>
          </p:cNvPr>
          <p:cNvSpPr txBox="1"/>
          <p:nvPr/>
        </p:nvSpPr>
        <p:spPr>
          <a:xfrm>
            <a:off x="16966754" y="770114"/>
            <a:ext cx="2466544" cy="461665"/>
          </a:xfrm>
          <a:prstGeom prst="rect">
            <a:avLst/>
          </a:prstGeom>
          <a:noFill/>
        </p:spPr>
        <p:txBody>
          <a:bodyPr wrap="square" rtlCol="0">
            <a:spAutoFit/>
          </a:bodyPr>
          <a:lstStyle/>
          <a:p>
            <a:pPr algn="ctr"/>
            <a:r>
              <a:rPr lang="en-US" sz="2400" dirty="0">
                <a:solidFill>
                  <a:schemeClr val="tx2">
                    <a:lumMod val="50000"/>
                    <a:lumOff val="50000"/>
                  </a:schemeClr>
                </a:solidFill>
                <a:latin typeface="+mj-lt"/>
              </a:rPr>
              <a:t>HỌC SINH</a:t>
            </a:r>
          </a:p>
        </p:txBody>
      </p:sp>
      <p:sp>
        <p:nvSpPr>
          <p:cNvPr id="247" name="TextBox 246">
            <a:extLst>
              <a:ext uri="{FF2B5EF4-FFF2-40B4-BE49-F238E27FC236}">
                <a16:creationId xmlns:a16="http://schemas.microsoft.com/office/drawing/2014/main" id="{E94DBA4C-4818-48BA-B520-A9EADA948430}"/>
              </a:ext>
            </a:extLst>
          </p:cNvPr>
          <p:cNvSpPr txBox="1"/>
          <p:nvPr/>
        </p:nvSpPr>
        <p:spPr>
          <a:xfrm>
            <a:off x="19595015" y="770114"/>
            <a:ext cx="2466544" cy="461665"/>
          </a:xfrm>
          <a:prstGeom prst="rect">
            <a:avLst/>
          </a:prstGeom>
          <a:noFill/>
        </p:spPr>
        <p:txBody>
          <a:bodyPr wrap="square" rtlCol="0">
            <a:spAutoFit/>
          </a:bodyPr>
          <a:lstStyle/>
          <a:p>
            <a:pPr algn="ctr"/>
            <a:r>
              <a:rPr lang="en-US" sz="2400" dirty="0">
                <a:solidFill>
                  <a:schemeClr val="tx2">
                    <a:lumMod val="50000"/>
                    <a:lumOff val="50000"/>
                  </a:schemeClr>
                </a:solidFill>
                <a:latin typeface="+mj-lt"/>
              </a:rPr>
              <a:t>NGOẠI KHÓA</a:t>
            </a:r>
          </a:p>
        </p:txBody>
      </p:sp>
      <p:sp>
        <p:nvSpPr>
          <p:cNvPr id="3" name="TextBox 2">
            <a:extLst>
              <a:ext uri="{FF2B5EF4-FFF2-40B4-BE49-F238E27FC236}">
                <a16:creationId xmlns:a16="http://schemas.microsoft.com/office/drawing/2014/main" id="{AB6B42BB-D28D-49C1-7778-CF3E5A6EBF17}"/>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200461733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4" name="Group 403">
            <a:extLst>
              <a:ext uri="{FF2B5EF4-FFF2-40B4-BE49-F238E27FC236}">
                <a16:creationId xmlns:a16="http://schemas.microsoft.com/office/drawing/2014/main" id="{BE947BEB-AFE5-443E-A358-F3ED0FC1CFF5}"/>
              </a:ext>
            </a:extLst>
          </p:cNvPr>
          <p:cNvGrpSpPr/>
          <p:nvPr/>
        </p:nvGrpSpPr>
        <p:grpSpPr>
          <a:xfrm>
            <a:off x="-376882" y="-295274"/>
            <a:ext cx="25357641" cy="14514121"/>
            <a:chOff x="-300682" y="-257174"/>
            <a:chExt cx="25357641" cy="14514121"/>
          </a:xfrm>
          <a:solidFill>
            <a:schemeClr val="bg1">
              <a:lumMod val="95000"/>
            </a:schemeClr>
          </a:solidFill>
        </p:grpSpPr>
        <p:sp>
          <p:nvSpPr>
            <p:cNvPr id="405" name="Freeform: Shape 404">
              <a:extLst>
                <a:ext uri="{FF2B5EF4-FFF2-40B4-BE49-F238E27FC236}">
                  <a16:creationId xmlns:a16="http://schemas.microsoft.com/office/drawing/2014/main" id="{3ED73A46-62C5-4900-9815-C8D0DF16D1C1}"/>
                </a:ext>
              </a:extLst>
            </p:cNvPr>
            <p:cNvSpPr/>
            <p:nvPr/>
          </p:nvSpPr>
          <p:spPr>
            <a:xfrm>
              <a:off x="479451"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BE94D6C4-7473-4A66-96BE-5E72A897069A}"/>
                </a:ext>
              </a:extLst>
            </p:cNvPr>
            <p:cNvSpPr/>
            <p:nvPr/>
          </p:nvSpPr>
          <p:spPr>
            <a:xfrm>
              <a:off x="991050"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19BFE782-840B-4F8D-BF45-9C1919B6DD5F}"/>
                </a:ext>
              </a:extLst>
            </p:cNvPr>
            <p:cNvSpPr/>
            <p:nvPr/>
          </p:nvSpPr>
          <p:spPr>
            <a:xfrm>
              <a:off x="1502372"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4BBA4A8D-413D-45DF-BB34-0F23D0395481}"/>
                </a:ext>
              </a:extLst>
            </p:cNvPr>
            <p:cNvSpPr/>
            <p:nvPr/>
          </p:nvSpPr>
          <p:spPr>
            <a:xfrm>
              <a:off x="2013694"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671E9BD6-DB0B-49D9-A11F-1891A89ACA34}"/>
                </a:ext>
              </a:extLst>
            </p:cNvPr>
            <p:cNvSpPr/>
            <p:nvPr/>
          </p:nvSpPr>
          <p:spPr>
            <a:xfrm>
              <a:off x="2525016"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AAAA03F9-C65D-4FC1-BB3F-0E1AC709B645}"/>
                </a:ext>
              </a:extLst>
            </p:cNvPr>
            <p:cNvSpPr/>
            <p:nvPr/>
          </p:nvSpPr>
          <p:spPr>
            <a:xfrm>
              <a:off x="3036338"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DD36678-9A8D-40C3-9A6C-C67AB2518AC6}"/>
                </a:ext>
              </a:extLst>
            </p:cNvPr>
            <p:cNvSpPr/>
            <p:nvPr/>
          </p:nvSpPr>
          <p:spPr>
            <a:xfrm>
              <a:off x="3547936"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680A6116-EC01-4697-B40C-D10584376CF9}"/>
                </a:ext>
              </a:extLst>
            </p:cNvPr>
            <p:cNvSpPr/>
            <p:nvPr/>
          </p:nvSpPr>
          <p:spPr>
            <a:xfrm>
              <a:off x="4059258"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72304552-9AC7-4728-9B98-BFC45E744E7D}"/>
                </a:ext>
              </a:extLst>
            </p:cNvPr>
            <p:cNvSpPr/>
            <p:nvPr/>
          </p:nvSpPr>
          <p:spPr>
            <a:xfrm>
              <a:off x="4570580"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8913700B-5BBF-4E74-967A-6813DF7EE40C}"/>
                </a:ext>
              </a:extLst>
            </p:cNvPr>
            <p:cNvSpPr/>
            <p:nvPr/>
          </p:nvSpPr>
          <p:spPr>
            <a:xfrm>
              <a:off x="5081902"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914A62C6-B2D2-412A-A5D5-8859B1E07F5B}"/>
                </a:ext>
              </a:extLst>
            </p:cNvPr>
            <p:cNvSpPr/>
            <p:nvPr/>
          </p:nvSpPr>
          <p:spPr>
            <a:xfrm>
              <a:off x="5593501"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B82BA08-CD20-4E88-B54D-CB88D0B9B886}"/>
                </a:ext>
              </a:extLst>
            </p:cNvPr>
            <p:cNvSpPr/>
            <p:nvPr/>
          </p:nvSpPr>
          <p:spPr>
            <a:xfrm>
              <a:off x="6104823"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0EF958EB-5F68-4CD1-AB17-50D053F321C9}"/>
                </a:ext>
              </a:extLst>
            </p:cNvPr>
            <p:cNvSpPr/>
            <p:nvPr/>
          </p:nvSpPr>
          <p:spPr>
            <a:xfrm>
              <a:off x="6616145"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9280196C-E8FF-475C-832C-8BC7D5D1BE5D}"/>
                </a:ext>
              </a:extLst>
            </p:cNvPr>
            <p:cNvSpPr/>
            <p:nvPr/>
          </p:nvSpPr>
          <p:spPr>
            <a:xfrm>
              <a:off x="7127466"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8BAB38E0-36C2-404E-8DED-A2438061FE19}"/>
                </a:ext>
              </a:extLst>
            </p:cNvPr>
            <p:cNvSpPr/>
            <p:nvPr/>
          </p:nvSpPr>
          <p:spPr>
            <a:xfrm>
              <a:off x="7638788"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25903847-06DB-498F-A7D7-45BD8822A976}"/>
                </a:ext>
              </a:extLst>
            </p:cNvPr>
            <p:cNvSpPr/>
            <p:nvPr/>
          </p:nvSpPr>
          <p:spPr>
            <a:xfrm>
              <a:off x="8150387"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62A97D71-EC58-4F62-982F-D20BF9D640B7}"/>
                </a:ext>
              </a:extLst>
            </p:cNvPr>
            <p:cNvSpPr/>
            <p:nvPr/>
          </p:nvSpPr>
          <p:spPr>
            <a:xfrm>
              <a:off x="8661709"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C983F407-7A97-4FBD-9801-BC64B348E5F7}"/>
                </a:ext>
              </a:extLst>
            </p:cNvPr>
            <p:cNvSpPr/>
            <p:nvPr/>
          </p:nvSpPr>
          <p:spPr>
            <a:xfrm>
              <a:off x="9173031"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C99D5634-09B8-4772-9BA4-14E958C3C816}"/>
                </a:ext>
              </a:extLst>
            </p:cNvPr>
            <p:cNvSpPr/>
            <p:nvPr/>
          </p:nvSpPr>
          <p:spPr>
            <a:xfrm>
              <a:off x="9684353"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1DC457D1-3EFB-48FB-9E3D-C24D1144785B}"/>
                </a:ext>
              </a:extLst>
            </p:cNvPr>
            <p:cNvSpPr/>
            <p:nvPr/>
          </p:nvSpPr>
          <p:spPr>
            <a:xfrm>
              <a:off x="10195951"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D7F13157-3521-48A4-B7D3-81FA46D27731}"/>
                </a:ext>
              </a:extLst>
            </p:cNvPr>
            <p:cNvSpPr/>
            <p:nvPr/>
          </p:nvSpPr>
          <p:spPr>
            <a:xfrm>
              <a:off x="10707273"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1BDC5852-A14D-4148-BD18-F3F252A414B8}"/>
                </a:ext>
              </a:extLst>
            </p:cNvPr>
            <p:cNvSpPr/>
            <p:nvPr/>
          </p:nvSpPr>
          <p:spPr>
            <a:xfrm>
              <a:off x="11245449"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81F5E04F-827F-4980-B4E7-7D1A3874A272}"/>
                </a:ext>
              </a:extLst>
            </p:cNvPr>
            <p:cNvSpPr/>
            <p:nvPr/>
          </p:nvSpPr>
          <p:spPr>
            <a:xfrm>
              <a:off x="11757047"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05CAE8AD-B7FF-499C-A075-B38022DBC78D}"/>
                </a:ext>
              </a:extLst>
            </p:cNvPr>
            <p:cNvSpPr/>
            <p:nvPr/>
          </p:nvSpPr>
          <p:spPr>
            <a:xfrm>
              <a:off x="12268369"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E08EE928-A62F-42BC-BFB1-35F60157A023}"/>
                </a:ext>
              </a:extLst>
            </p:cNvPr>
            <p:cNvSpPr/>
            <p:nvPr/>
          </p:nvSpPr>
          <p:spPr>
            <a:xfrm>
              <a:off x="12779691"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1521AC6E-AC5B-4BF2-B4B4-BFB65011339C}"/>
                </a:ext>
              </a:extLst>
            </p:cNvPr>
            <p:cNvSpPr/>
            <p:nvPr/>
          </p:nvSpPr>
          <p:spPr>
            <a:xfrm>
              <a:off x="13291013" y="-257174"/>
              <a:ext cx="25469" cy="14514121"/>
            </a:xfrm>
            <a:custGeom>
              <a:avLst/>
              <a:gdLst>
                <a:gd name="connsiteX0" fmla="*/ 0 w 25469"/>
                <a:gd name="connsiteY0" fmla="*/ 0 h 14514121"/>
                <a:gd name="connsiteX1" fmla="*/ 25470 w 25469"/>
                <a:gd name="connsiteY1" fmla="*/ 0 h 14514121"/>
                <a:gd name="connsiteX2" fmla="*/ 25470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70" y="0"/>
                  </a:lnTo>
                  <a:lnTo>
                    <a:pt x="25470" y="14514121"/>
                  </a:lnTo>
                  <a:lnTo>
                    <a:pt x="0" y="14514121"/>
                  </a:lnTo>
                  <a:close/>
                </a:path>
              </a:pathLst>
            </a:custGeom>
            <a:grpFill/>
            <a:ln w="6350"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7F87044C-60A3-4BB7-B3E1-2B2BBB7522C8}"/>
                </a:ext>
              </a:extLst>
            </p:cNvPr>
            <p:cNvSpPr/>
            <p:nvPr/>
          </p:nvSpPr>
          <p:spPr>
            <a:xfrm>
              <a:off x="13802335"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458BF1FB-E1AC-4B01-BB66-FDDB40E5AFDC}"/>
                </a:ext>
              </a:extLst>
            </p:cNvPr>
            <p:cNvSpPr/>
            <p:nvPr/>
          </p:nvSpPr>
          <p:spPr>
            <a:xfrm>
              <a:off x="14313934" y="-257174"/>
              <a:ext cx="25469" cy="14514121"/>
            </a:xfrm>
            <a:custGeom>
              <a:avLst/>
              <a:gdLst>
                <a:gd name="connsiteX0" fmla="*/ 0 w 25469"/>
                <a:gd name="connsiteY0" fmla="*/ 0 h 14514121"/>
                <a:gd name="connsiteX1" fmla="*/ 25468 w 25469"/>
                <a:gd name="connsiteY1" fmla="*/ 0 h 14514121"/>
                <a:gd name="connsiteX2" fmla="*/ 25468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8" y="0"/>
                  </a:lnTo>
                  <a:lnTo>
                    <a:pt x="25468" y="14514121"/>
                  </a:lnTo>
                  <a:lnTo>
                    <a:pt x="0" y="14514121"/>
                  </a:lnTo>
                  <a:close/>
                </a:path>
              </a:pathLst>
            </a:custGeom>
            <a:grpFill/>
            <a:ln w="6350"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91C376DA-CD70-40AB-B07C-71DF9BDA9783}"/>
                </a:ext>
              </a:extLst>
            </p:cNvPr>
            <p:cNvSpPr/>
            <p:nvPr/>
          </p:nvSpPr>
          <p:spPr>
            <a:xfrm>
              <a:off x="14825255"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8B9358CE-C2F7-4F78-89F3-D9B422A4EABB}"/>
                </a:ext>
              </a:extLst>
            </p:cNvPr>
            <p:cNvSpPr/>
            <p:nvPr/>
          </p:nvSpPr>
          <p:spPr>
            <a:xfrm>
              <a:off x="15336577" y="-257174"/>
              <a:ext cx="25469" cy="14514121"/>
            </a:xfrm>
            <a:custGeom>
              <a:avLst/>
              <a:gdLst>
                <a:gd name="connsiteX0" fmla="*/ 0 w 25469"/>
                <a:gd name="connsiteY0" fmla="*/ 0 h 14514121"/>
                <a:gd name="connsiteX1" fmla="*/ 25468 w 25469"/>
                <a:gd name="connsiteY1" fmla="*/ 0 h 14514121"/>
                <a:gd name="connsiteX2" fmla="*/ 25468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8" y="0"/>
                  </a:lnTo>
                  <a:lnTo>
                    <a:pt x="25468" y="14514121"/>
                  </a:lnTo>
                  <a:lnTo>
                    <a:pt x="0" y="14514121"/>
                  </a:lnTo>
                  <a:close/>
                </a:path>
              </a:pathLst>
            </a:custGeom>
            <a:grpFill/>
            <a:ln w="6350"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F4098010-0025-46C9-A8C4-E4EDFC26F5F1}"/>
                </a:ext>
              </a:extLst>
            </p:cNvPr>
            <p:cNvSpPr/>
            <p:nvPr/>
          </p:nvSpPr>
          <p:spPr>
            <a:xfrm>
              <a:off x="15847899"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FC266AFB-922F-43E3-9402-339D1A839CAF}"/>
                </a:ext>
              </a:extLst>
            </p:cNvPr>
            <p:cNvSpPr/>
            <p:nvPr/>
          </p:nvSpPr>
          <p:spPr>
            <a:xfrm>
              <a:off x="16359498"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F441D9E0-8ACD-4050-AE77-F2223979EEE3}"/>
                </a:ext>
              </a:extLst>
            </p:cNvPr>
            <p:cNvSpPr/>
            <p:nvPr/>
          </p:nvSpPr>
          <p:spPr>
            <a:xfrm>
              <a:off x="16870820" y="-257174"/>
              <a:ext cx="25469" cy="14514121"/>
            </a:xfrm>
            <a:custGeom>
              <a:avLst/>
              <a:gdLst>
                <a:gd name="connsiteX0" fmla="*/ 1 w 25469"/>
                <a:gd name="connsiteY0" fmla="*/ 0 h 14514121"/>
                <a:gd name="connsiteX1" fmla="*/ 25470 w 25469"/>
                <a:gd name="connsiteY1" fmla="*/ 0 h 14514121"/>
                <a:gd name="connsiteX2" fmla="*/ 25470 w 25469"/>
                <a:gd name="connsiteY2" fmla="*/ 14514121 h 14514121"/>
                <a:gd name="connsiteX3" fmla="*/ 1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1" y="0"/>
                  </a:moveTo>
                  <a:lnTo>
                    <a:pt x="25470" y="0"/>
                  </a:lnTo>
                  <a:lnTo>
                    <a:pt x="25470" y="14514121"/>
                  </a:lnTo>
                  <a:lnTo>
                    <a:pt x="1" y="14514121"/>
                  </a:lnTo>
                  <a:close/>
                </a:path>
              </a:pathLst>
            </a:custGeom>
            <a:grpFill/>
            <a:ln w="6350"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0ECA814E-4575-494F-AFDD-3F6369186AEE}"/>
                </a:ext>
              </a:extLst>
            </p:cNvPr>
            <p:cNvSpPr/>
            <p:nvPr/>
          </p:nvSpPr>
          <p:spPr>
            <a:xfrm>
              <a:off x="17382142"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70D48ED8-676D-45ED-B926-6FF776F77FB4}"/>
                </a:ext>
              </a:extLst>
            </p:cNvPr>
            <p:cNvSpPr/>
            <p:nvPr/>
          </p:nvSpPr>
          <p:spPr>
            <a:xfrm>
              <a:off x="17893464" y="-257174"/>
              <a:ext cx="25469" cy="14514121"/>
            </a:xfrm>
            <a:custGeom>
              <a:avLst/>
              <a:gdLst>
                <a:gd name="connsiteX0" fmla="*/ -1 w 25469"/>
                <a:gd name="connsiteY0" fmla="*/ 0 h 14514121"/>
                <a:gd name="connsiteX1" fmla="*/ 25468 w 25469"/>
                <a:gd name="connsiteY1" fmla="*/ 0 h 14514121"/>
                <a:gd name="connsiteX2" fmla="*/ 25468 w 25469"/>
                <a:gd name="connsiteY2" fmla="*/ 14514121 h 14514121"/>
                <a:gd name="connsiteX3" fmla="*/ -1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1" y="0"/>
                  </a:moveTo>
                  <a:lnTo>
                    <a:pt x="25468" y="0"/>
                  </a:lnTo>
                  <a:lnTo>
                    <a:pt x="25468" y="14514121"/>
                  </a:lnTo>
                  <a:lnTo>
                    <a:pt x="-1" y="14514121"/>
                  </a:lnTo>
                  <a:close/>
                </a:path>
              </a:pathLst>
            </a:custGeom>
            <a:grpFill/>
            <a:ln w="6350"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B71E3E37-44A9-461A-910A-BCCB4EB50876}"/>
                </a:ext>
              </a:extLst>
            </p:cNvPr>
            <p:cNvSpPr/>
            <p:nvPr/>
          </p:nvSpPr>
          <p:spPr>
            <a:xfrm>
              <a:off x="18404785"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66D9EA19-7D5F-460D-802C-6AB6C00C6C22}"/>
                </a:ext>
              </a:extLst>
            </p:cNvPr>
            <p:cNvSpPr/>
            <p:nvPr/>
          </p:nvSpPr>
          <p:spPr>
            <a:xfrm>
              <a:off x="18916384" y="-257174"/>
              <a:ext cx="25469" cy="14514121"/>
            </a:xfrm>
            <a:custGeom>
              <a:avLst/>
              <a:gdLst>
                <a:gd name="connsiteX0" fmla="*/ 0 w 25469"/>
                <a:gd name="connsiteY0" fmla="*/ 0 h 14514121"/>
                <a:gd name="connsiteX1" fmla="*/ 25468 w 25469"/>
                <a:gd name="connsiteY1" fmla="*/ 0 h 14514121"/>
                <a:gd name="connsiteX2" fmla="*/ 25468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8" y="0"/>
                  </a:lnTo>
                  <a:lnTo>
                    <a:pt x="25468" y="14514121"/>
                  </a:lnTo>
                  <a:lnTo>
                    <a:pt x="0" y="14514121"/>
                  </a:lnTo>
                  <a:close/>
                </a:path>
              </a:pathLst>
            </a:custGeom>
            <a:grpFill/>
            <a:ln w="6350"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9808BF90-9744-4A55-B77C-945C08A7067F}"/>
                </a:ext>
              </a:extLst>
            </p:cNvPr>
            <p:cNvSpPr/>
            <p:nvPr/>
          </p:nvSpPr>
          <p:spPr>
            <a:xfrm>
              <a:off x="19427706"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A56FF65C-E60B-4926-8C1F-715BEFF9AB88}"/>
                </a:ext>
              </a:extLst>
            </p:cNvPr>
            <p:cNvSpPr/>
            <p:nvPr/>
          </p:nvSpPr>
          <p:spPr>
            <a:xfrm>
              <a:off x="19939028" y="-257174"/>
              <a:ext cx="25469" cy="14514121"/>
            </a:xfrm>
            <a:custGeom>
              <a:avLst/>
              <a:gdLst>
                <a:gd name="connsiteX0" fmla="*/ 0 w 25469"/>
                <a:gd name="connsiteY0" fmla="*/ 0 h 14514121"/>
                <a:gd name="connsiteX1" fmla="*/ 25468 w 25469"/>
                <a:gd name="connsiteY1" fmla="*/ 0 h 14514121"/>
                <a:gd name="connsiteX2" fmla="*/ 25468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8" y="0"/>
                  </a:lnTo>
                  <a:lnTo>
                    <a:pt x="25468" y="14514121"/>
                  </a:lnTo>
                  <a:lnTo>
                    <a:pt x="0" y="14514121"/>
                  </a:lnTo>
                  <a:close/>
                </a:path>
              </a:pathLst>
            </a:custGeom>
            <a:grpFill/>
            <a:ln w="6350"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3E2D9215-610D-4FA8-8BA5-368592A1ACBF}"/>
                </a:ext>
              </a:extLst>
            </p:cNvPr>
            <p:cNvSpPr/>
            <p:nvPr/>
          </p:nvSpPr>
          <p:spPr>
            <a:xfrm>
              <a:off x="20450350"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2BDA3BF1-7C6F-40C5-A65C-C377E2FF98A4}"/>
                </a:ext>
              </a:extLst>
            </p:cNvPr>
            <p:cNvSpPr/>
            <p:nvPr/>
          </p:nvSpPr>
          <p:spPr>
            <a:xfrm>
              <a:off x="20961949"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9EF8E9D5-8516-4688-9718-EA76EE8124AC}"/>
                </a:ext>
              </a:extLst>
            </p:cNvPr>
            <p:cNvSpPr/>
            <p:nvPr/>
          </p:nvSpPr>
          <p:spPr>
            <a:xfrm>
              <a:off x="21473270" y="-257174"/>
              <a:ext cx="25469" cy="14514121"/>
            </a:xfrm>
            <a:custGeom>
              <a:avLst/>
              <a:gdLst>
                <a:gd name="connsiteX0" fmla="*/ 1 w 25469"/>
                <a:gd name="connsiteY0" fmla="*/ 0 h 14514121"/>
                <a:gd name="connsiteX1" fmla="*/ 25470 w 25469"/>
                <a:gd name="connsiteY1" fmla="*/ 0 h 14514121"/>
                <a:gd name="connsiteX2" fmla="*/ 25470 w 25469"/>
                <a:gd name="connsiteY2" fmla="*/ 14514121 h 14514121"/>
                <a:gd name="connsiteX3" fmla="*/ 1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1" y="0"/>
                  </a:moveTo>
                  <a:lnTo>
                    <a:pt x="25470" y="0"/>
                  </a:lnTo>
                  <a:lnTo>
                    <a:pt x="25470" y="14514121"/>
                  </a:lnTo>
                  <a:lnTo>
                    <a:pt x="1" y="14514121"/>
                  </a:lnTo>
                  <a:close/>
                </a:path>
              </a:pathLst>
            </a:custGeom>
            <a:grpFill/>
            <a:ln w="6350" cap="flat">
              <a:noFill/>
              <a:prstDash val="solid"/>
              <a:miter/>
            </a:ln>
          </p:spPr>
          <p:txBody>
            <a:bodyPr rtlCol="0" anchor="ctr"/>
            <a:lstStyle/>
            <a:p>
              <a:endParaRPr lang="en-US"/>
            </a:p>
          </p:txBody>
        </p:sp>
        <p:grpSp>
          <p:nvGrpSpPr>
            <p:cNvPr id="447" name="Group 446">
              <a:extLst>
                <a:ext uri="{FF2B5EF4-FFF2-40B4-BE49-F238E27FC236}">
                  <a16:creationId xmlns:a16="http://schemas.microsoft.com/office/drawing/2014/main" id="{76D975BB-8D7C-40C3-88B8-F9590FC36241}"/>
                </a:ext>
              </a:extLst>
            </p:cNvPr>
            <p:cNvGrpSpPr/>
            <p:nvPr/>
          </p:nvGrpSpPr>
          <p:grpSpPr>
            <a:xfrm>
              <a:off x="-300682" y="487522"/>
              <a:ext cx="25357641" cy="12783323"/>
              <a:chOff x="-300681" y="487522"/>
              <a:chExt cx="21839008" cy="12783323"/>
            </a:xfrm>
            <a:grpFill/>
          </p:grpSpPr>
          <p:sp>
            <p:nvSpPr>
              <p:cNvPr id="454" name="Freeform: Shape 453">
                <a:extLst>
                  <a:ext uri="{FF2B5EF4-FFF2-40B4-BE49-F238E27FC236}">
                    <a16:creationId xmlns:a16="http://schemas.microsoft.com/office/drawing/2014/main" id="{D00C79D0-765E-4261-B404-4E223E2F1B24}"/>
                  </a:ext>
                </a:extLst>
              </p:cNvPr>
              <p:cNvSpPr/>
              <p:nvPr/>
            </p:nvSpPr>
            <p:spPr>
              <a:xfrm>
                <a:off x="-300128" y="487522"/>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663F7D26-4FE4-4096-BB38-B1D58C9155A4}"/>
                  </a:ext>
                </a:extLst>
              </p:cNvPr>
              <p:cNvSpPr/>
              <p:nvPr/>
            </p:nvSpPr>
            <p:spPr>
              <a:xfrm>
                <a:off x="-300128" y="997737"/>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599207DD-6A2C-4521-B041-4A12B7858EEB}"/>
                  </a:ext>
                </a:extLst>
              </p:cNvPr>
              <p:cNvSpPr/>
              <p:nvPr/>
            </p:nvSpPr>
            <p:spPr>
              <a:xfrm>
                <a:off x="-300128" y="1508228"/>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6CB23E88-45AB-47DF-BBDE-FA76CC4DDEB6}"/>
                  </a:ext>
                </a:extLst>
              </p:cNvPr>
              <p:cNvSpPr/>
              <p:nvPr/>
            </p:nvSpPr>
            <p:spPr>
              <a:xfrm>
                <a:off x="-300128" y="2018719"/>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1B28C38D-CB13-4871-85A9-BB149DB6F2A6}"/>
                  </a:ext>
                </a:extLst>
              </p:cNvPr>
              <p:cNvSpPr/>
              <p:nvPr/>
            </p:nvSpPr>
            <p:spPr>
              <a:xfrm>
                <a:off x="-300128" y="2528934"/>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3E1F9F48-EC13-4C85-8EBF-41ACC1367AA9}"/>
                  </a:ext>
                </a:extLst>
              </p:cNvPr>
              <p:cNvSpPr/>
              <p:nvPr/>
            </p:nvSpPr>
            <p:spPr>
              <a:xfrm>
                <a:off x="-300128" y="3039425"/>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id="{64CE4705-E75D-422E-B415-A429DB8D16F4}"/>
                  </a:ext>
                </a:extLst>
              </p:cNvPr>
              <p:cNvSpPr/>
              <p:nvPr/>
            </p:nvSpPr>
            <p:spPr>
              <a:xfrm>
                <a:off x="-300128" y="3549917"/>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id="{07EF09C5-319F-474D-B3B8-ABAFCE69DD03}"/>
                  </a:ext>
                </a:extLst>
              </p:cNvPr>
              <p:cNvSpPr/>
              <p:nvPr/>
            </p:nvSpPr>
            <p:spPr>
              <a:xfrm>
                <a:off x="-300128" y="4060408"/>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id="{ECD94448-2964-417D-904C-2E27DCBC4FEE}"/>
                  </a:ext>
                </a:extLst>
              </p:cNvPr>
              <p:cNvSpPr/>
              <p:nvPr/>
            </p:nvSpPr>
            <p:spPr>
              <a:xfrm>
                <a:off x="-300128" y="4570622"/>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id="{22399DFD-78B7-4158-8028-08182B8BCB52}"/>
                  </a:ext>
                </a:extLst>
              </p:cNvPr>
              <p:cNvSpPr/>
              <p:nvPr/>
            </p:nvSpPr>
            <p:spPr>
              <a:xfrm>
                <a:off x="-300128" y="5081114"/>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id="{998F4A8C-606E-4061-9266-239CDD302265}"/>
                  </a:ext>
                </a:extLst>
              </p:cNvPr>
              <p:cNvSpPr/>
              <p:nvPr/>
            </p:nvSpPr>
            <p:spPr>
              <a:xfrm>
                <a:off x="-300404" y="5591328"/>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id="{C8116F0D-0925-420B-A95E-1248CC34C891}"/>
                  </a:ext>
                </a:extLst>
              </p:cNvPr>
              <p:cNvSpPr/>
              <p:nvPr/>
            </p:nvSpPr>
            <p:spPr>
              <a:xfrm>
                <a:off x="-300404" y="6101820"/>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id="{B61D6E9E-0ACC-4B5E-83DF-587175C9232C}"/>
                  </a:ext>
                </a:extLst>
              </p:cNvPr>
              <p:cNvSpPr/>
              <p:nvPr/>
            </p:nvSpPr>
            <p:spPr>
              <a:xfrm>
                <a:off x="-300404" y="6612034"/>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id="{0635E97E-094B-40E3-875F-847589CEEAA2}"/>
                  </a:ext>
                </a:extLst>
              </p:cNvPr>
              <p:cNvSpPr/>
              <p:nvPr/>
            </p:nvSpPr>
            <p:spPr>
              <a:xfrm>
                <a:off x="-300404" y="7122526"/>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id="{D5E1B469-D732-49E2-B0F1-958F91BE67E3}"/>
                  </a:ext>
                </a:extLst>
              </p:cNvPr>
              <p:cNvSpPr/>
              <p:nvPr/>
            </p:nvSpPr>
            <p:spPr>
              <a:xfrm>
                <a:off x="-300404" y="7633017"/>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id="{C5DB8FBD-C134-4DD5-AD66-54FB53882F8D}"/>
                  </a:ext>
                </a:extLst>
              </p:cNvPr>
              <p:cNvSpPr/>
              <p:nvPr/>
            </p:nvSpPr>
            <p:spPr>
              <a:xfrm>
                <a:off x="-300404" y="8143508"/>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id="{22EF8334-CF85-4C76-9FE4-39098D06217D}"/>
                  </a:ext>
                </a:extLst>
              </p:cNvPr>
              <p:cNvSpPr/>
              <p:nvPr/>
            </p:nvSpPr>
            <p:spPr>
              <a:xfrm>
                <a:off x="-300404" y="8653723"/>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id="{34B10734-DFB7-4020-9CBB-3F25B2FB8692}"/>
                  </a:ext>
                </a:extLst>
              </p:cNvPr>
              <p:cNvSpPr/>
              <p:nvPr/>
            </p:nvSpPr>
            <p:spPr>
              <a:xfrm>
                <a:off x="-300404" y="9164214"/>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id="{6372FD06-ACE2-4C16-9BBD-F457D8682551}"/>
                  </a:ext>
                </a:extLst>
              </p:cNvPr>
              <p:cNvSpPr/>
              <p:nvPr/>
            </p:nvSpPr>
            <p:spPr>
              <a:xfrm>
                <a:off x="-300404" y="9674705"/>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id="{7630131A-EB00-41C9-A53B-9DE5FA46E43E}"/>
                  </a:ext>
                </a:extLst>
              </p:cNvPr>
              <p:cNvSpPr/>
              <p:nvPr/>
            </p:nvSpPr>
            <p:spPr>
              <a:xfrm>
                <a:off x="-300404" y="10184920"/>
                <a:ext cx="21838455" cy="23254"/>
              </a:xfrm>
              <a:custGeom>
                <a:avLst/>
                <a:gdLst>
                  <a:gd name="connsiteX0" fmla="*/ 0 w 21838455"/>
                  <a:gd name="connsiteY0" fmla="*/ 0 h 23254"/>
                  <a:gd name="connsiteX1" fmla="*/ 21838456 w 21838455"/>
                  <a:gd name="connsiteY1" fmla="*/ 0 h 23254"/>
                  <a:gd name="connsiteX2" fmla="*/ 21838456 w 21838455"/>
                  <a:gd name="connsiteY2" fmla="*/ 23255 h 23254"/>
                  <a:gd name="connsiteX3" fmla="*/ 0 w 21838455"/>
                  <a:gd name="connsiteY3" fmla="*/ 23255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5"/>
                    </a:lnTo>
                    <a:lnTo>
                      <a:pt x="0" y="23255"/>
                    </a:lnTo>
                    <a:close/>
                  </a:path>
                </a:pathLst>
              </a:custGeom>
              <a:grpFill/>
              <a:ln w="6350"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id="{76310445-2B18-4150-A924-A9C5C0844CE7}"/>
                  </a:ext>
                </a:extLst>
              </p:cNvPr>
              <p:cNvSpPr/>
              <p:nvPr/>
            </p:nvSpPr>
            <p:spPr>
              <a:xfrm>
                <a:off x="-300404" y="10695411"/>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id="{124CC01D-BAD0-4AD8-9C30-EE2473557D95}"/>
                  </a:ext>
                </a:extLst>
              </p:cNvPr>
              <p:cNvSpPr/>
              <p:nvPr/>
            </p:nvSpPr>
            <p:spPr>
              <a:xfrm>
                <a:off x="-300681" y="11205903"/>
                <a:ext cx="21838455" cy="23254"/>
              </a:xfrm>
              <a:custGeom>
                <a:avLst/>
                <a:gdLst>
                  <a:gd name="connsiteX0" fmla="*/ 0 w 21838455"/>
                  <a:gd name="connsiteY0" fmla="*/ 0 h 23254"/>
                  <a:gd name="connsiteX1" fmla="*/ 21838454 w 21838455"/>
                  <a:gd name="connsiteY1" fmla="*/ 0 h 23254"/>
                  <a:gd name="connsiteX2" fmla="*/ 21838454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4" y="0"/>
                    </a:lnTo>
                    <a:lnTo>
                      <a:pt x="21838454" y="23254"/>
                    </a:lnTo>
                    <a:lnTo>
                      <a:pt x="0" y="23254"/>
                    </a:lnTo>
                    <a:close/>
                  </a:path>
                </a:pathLst>
              </a:custGeom>
              <a:grpFill/>
              <a:ln w="6350"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id="{C8523EF8-04B3-4185-B11C-9EB380847F4D}"/>
                  </a:ext>
                </a:extLst>
              </p:cNvPr>
              <p:cNvSpPr/>
              <p:nvPr/>
            </p:nvSpPr>
            <p:spPr>
              <a:xfrm>
                <a:off x="-300681" y="11716394"/>
                <a:ext cx="21838455" cy="23254"/>
              </a:xfrm>
              <a:custGeom>
                <a:avLst/>
                <a:gdLst>
                  <a:gd name="connsiteX0" fmla="*/ 0 w 21838455"/>
                  <a:gd name="connsiteY0" fmla="*/ 0 h 23254"/>
                  <a:gd name="connsiteX1" fmla="*/ 21838454 w 21838455"/>
                  <a:gd name="connsiteY1" fmla="*/ 0 h 23254"/>
                  <a:gd name="connsiteX2" fmla="*/ 21838454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4" y="0"/>
                    </a:lnTo>
                    <a:lnTo>
                      <a:pt x="21838454" y="23254"/>
                    </a:lnTo>
                    <a:lnTo>
                      <a:pt x="0" y="23254"/>
                    </a:lnTo>
                    <a:close/>
                  </a:path>
                </a:pathLst>
              </a:custGeom>
              <a:grpFill/>
              <a:ln w="6350"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id="{4486A21E-18E7-4A3B-A15A-3ED673BF1142}"/>
                  </a:ext>
                </a:extLst>
              </p:cNvPr>
              <p:cNvSpPr/>
              <p:nvPr/>
            </p:nvSpPr>
            <p:spPr>
              <a:xfrm>
                <a:off x="-300128" y="12226885"/>
                <a:ext cx="21838455" cy="23254"/>
              </a:xfrm>
              <a:custGeom>
                <a:avLst/>
                <a:gdLst>
                  <a:gd name="connsiteX0" fmla="*/ 0 w 21838455"/>
                  <a:gd name="connsiteY0" fmla="*/ 0 h 23254"/>
                  <a:gd name="connsiteX1" fmla="*/ 21838456 w 21838455"/>
                  <a:gd name="connsiteY1" fmla="*/ 0 h 23254"/>
                  <a:gd name="connsiteX2" fmla="*/ 21838456 w 21838455"/>
                  <a:gd name="connsiteY2" fmla="*/ 23254 h 23254"/>
                  <a:gd name="connsiteX3" fmla="*/ 0 w 21838455"/>
                  <a:gd name="connsiteY3" fmla="*/ 23254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0"/>
                    </a:moveTo>
                    <a:lnTo>
                      <a:pt x="21838456" y="0"/>
                    </a:lnTo>
                    <a:lnTo>
                      <a:pt x="21838456" y="23254"/>
                    </a:lnTo>
                    <a:lnTo>
                      <a:pt x="0" y="23254"/>
                    </a:lnTo>
                    <a:close/>
                  </a:path>
                </a:pathLst>
              </a:custGeom>
              <a:grpFill/>
              <a:ln w="6350"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id="{FD99FCC7-CA44-46BE-AFA1-0D5E8957F916}"/>
                  </a:ext>
                </a:extLst>
              </p:cNvPr>
              <p:cNvSpPr/>
              <p:nvPr/>
            </p:nvSpPr>
            <p:spPr>
              <a:xfrm>
                <a:off x="-300128" y="12737377"/>
                <a:ext cx="21838455" cy="23254"/>
              </a:xfrm>
              <a:custGeom>
                <a:avLst/>
                <a:gdLst>
                  <a:gd name="connsiteX0" fmla="*/ 0 w 21838455"/>
                  <a:gd name="connsiteY0" fmla="*/ 1 h 23254"/>
                  <a:gd name="connsiteX1" fmla="*/ 21838456 w 21838455"/>
                  <a:gd name="connsiteY1" fmla="*/ 1 h 23254"/>
                  <a:gd name="connsiteX2" fmla="*/ 21838456 w 21838455"/>
                  <a:gd name="connsiteY2" fmla="*/ 23256 h 23254"/>
                  <a:gd name="connsiteX3" fmla="*/ 0 w 21838455"/>
                  <a:gd name="connsiteY3" fmla="*/ 23256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1"/>
                    </a:moveTo>
                    <a:lnTo>
                      <a:pt x="21838456" y="1"/>
                    </a:lnTo>
                    <a:lnTo>
                      <a:pt x="21838456" y="23256"/>
                    </a:lnTo>
                    <a:lnTo>
                      <a:pt x="0" y="23256"/>
                    </a:lnTo>
                    <a:close/>
                  </a:path>
                </a:pathLst>
              </a:custGeom>
              <a:grpFill/>
              <a:ln w="6350"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id="{D23F00EE-3998-4968-B835-122BC3CACEA3}"/>
                  </a:ext>
                </a:extLst>
              </p:cNvPr>
              <p:cNvSpPr/>
              <p:nvPr/>
            </p:nvSpPr>
            <p:spPr>
              <a:xfrm>
                <a:off x="-300128" y="13247591"/>
                <a:ext cx="21838455" cy="23254"/>
              </a:xfrm>
              <a:custGeom>
                <a:avLst/>
                <a:gdLst>
                  <a:gd name="connsiteX0" fmla="*/ 0 w 21838455"/>
                  <a:gd name="connsiteY0" fmla="*/ 1 h 23254"/>
                  <a:gd name="connsiteX1" fmla="*/ 21838456 w 21838455"/>
                  <a:gd name="connsiteY1" fmla="*/ 1 h 23254"/>
                  <a:gd name="connsiteX2" fmla="*/ 21838456 w 21838455"/>
                  <a:gd name="connsiteY2" fmla="*/ 23256 h 23254"/>
                  <a:gd name="connsiteX3" fmla="*/ 0 w 21838455"/>
                  <a:gd name="connsiteY3" fmla="*/ 23256 h 23254"/>
                </a:gdLst>
                <a:ahLst/>
                <a:cxnLst>
                  <a:cxn ang="0">
                    <a:pos x="connsiteX0" y="connsiteY0"/>
                  </a:cxn>
                  <a:cxn ang="0">
                    <a:pos x="connsiteX1" y="connsiteY1"/>
                  </a:cxn>
                  <a:cxn ang="0">
                    <a:pos x="connsiteX2" y="connsiteY2"/>
                  </a:cxn>
                  <a:cxn ang="0">
                    <a:pos x="connsiteX3" y="connsiteY3"/>
                  </a:cxn>
                </a:cxnLst>
                <a:rect l="l" t="t" r="r" b="b"/>
                <a:pathLst>
                  <a:path w="21838455" h="23254">
                    <a:moveTo>
                      <a:pt x="0" y="1"/>
                    </a:moveTo>
                    <a:lnTo>
                      <a:pt x="21838456" y="1"/>
                    </a:lnTo>
                    <a:lnTo>
                      <a:pt x="21838456" y="23256"/>
                    </a:lnTo>
                    <a:lnTo>
                      <a:pt x="0" y="23256"/>
                    </a:lnTo>
                    <a:close/>
                  </a:path>
                </a:pathLst>
              </a:custGeom>
              <a:grpFill/>
              <a:ln w="6350" cap="flat">
                <a:noFill/>
                <a:prstDash val="solid"/>
                <a:miter/>
              </a:ln>
            </p:spPr>
            <p:txBody>
              <a:bodyPr rtlCol="0" anchor="ctr"/>
              <a:lstStyle/>
              <a:p>
                <a:endParaRPr lang="en-US"/>
              </a:p>
            </p:txBody>
          </p:sp>
        </p:grpSp>
        <p:sp>
          <p:nvSpPr>
            <p:cNvPr id="448" name="Freeform: Shape 447">
              <a:extLst>
                <a:ext uri="{FF2B5EF4-FFF2-40B4-BE49-F238E27FC236}">
                  <a16:creationId xmlns:a16="http://schemas.microsoft.com/office/drawing/2014/main" id="{D373A9C9-9BDB-45A2-AD62-50A3F346E0AB}"/>
                </a:ext>
              </a:extLst>
            </p:cNvPr>
            <p:cNvSpPr/>
            <p:nvPr/>
          </p:nvSpPr>
          <p:spPr>
            <a:xfrm>
              <a:off x="21985985"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8343F648-F711-4E68-9CE7-CE7AE398AEAA}"/>
                </a:ext>
              </a:extLst>
            </p:cNvPr>
            <p:cNvSpPr/>
            <p:nvPr/>
          </p:nvSpPr>
          <p:spPr>
            <a:xfrm>
              <a:off x="22497307" y="-257174"/>
              <a:ext cx="25469" cy="14514121"/>
            </a:xfrm>
            <a:custGeom>
              <a:avLst/>
              <a:gdLst>
                <a:gd name="connsiteX0" fmla="*/ 0 w 25469"/>
                <a:gd name="connsiteY0" fmla="*/ 0 h 14514121"/>
                <a:gd name="connsiteX1" fmla="*/ 25468 w 25469"/>
                <a:gd name="connsiteY1" fmla="*/ 0 h 14514121"/>
                <a:gd name="connsiteX2" fmla="*/ 25468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8" y="0"/>
                  </a:lnTo>
                  <a:lnTo>
                    <a:pt x="25468" y="14514121"/>
                  </a:lnTo>
                  <a:lnTo>
                    <a:pt x="0" y="14514121"/>
                  </a:lnTo>
                  <a:close/>
                </a:path>
              </a:pathLst>
            </a:custGeom>
            <a:grpFill/>
            <a:ln w="6350"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BE710026-7580-48CF-8FD5-3D71F3DA5D14}"/>
                </a:ext>
              </a:extLst>
            </p:cNvPr>
            <p:cNvSpPr/>
            <p:nvPr/>
          </p:nvSpPr>
          <p:spPr>
            <a:xfrm>
              <a:off x="23008629"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2CDCDF66-D9FD-4190-892E-9AE0BF700453}"/>
                </a:ext>
              </a:extLst>
            </p:cNvPr>
            <p:cNvSpPr/>
            <p:nvPr/>
          </p:nvSpPr>
          <p:spPr>
            <a:xfrm>
              <a:off x="23520228" y="-257174"/>
              <a:ext cx="25469" cy="14514121"/>
            </a:xfrm>
            <a:custGeom>
              <a:avLst/>
              <a:gdLst>
                <a:gd name="connsiteX0" fmla="*/ 0 w 25469"/>
                <a:gd name="connsiteY0" fmla="*/ 0 h 14514121"/>
                <a:gd name="connsiteX1" fmla="*/ 25469 w 25469"/>
                <a:gd name="connsiteY1" fmla="*/ 0 h 14514121"/>
                <a:gd name="connsiteX2" fmla="*/ 25469 w 25469"/>
                <a:gd name="connsiteY2" fmla="*/ 14514121 h 14514121"/>
                <a:gd name="connsiteX3" fmla="*/ 0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0" y="0"/>
                  </a:moveTo>
                  <a:lnTo>
                    <a:pt x="25469" y="0"/>
                  </a:lnTo>
                  <a:lnTo>
                    <a:pt x="25469" y="14514121"/>
                  </a:lnTo>
                  <a:lnTo>
                    <a:pt x="0" y="14514121"/>
                  </a:lnTo>
                  <a:close/>
                </a:path>
              </a:pathLst>
            </a:custGeom>
            <a:grpFill/>
            <a:ln w="6350"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7CC6785F-F4EA-41A2-A967-6CE06805C671}"/>
                </a:ext>
              </a:extLst>
            </p:cNvPr>
            <p:cNvSpPr/>
            <p:nvPr/>
          </p:nvSpPr>
          <p:spPr>
            <a:xfrm>
              <a:off x="24031549" y="-257174"/>
              <a:ext cx="25469" cy="14514121"/>
            </a:xfrm>
            <a:custGeom>
              <a:avLst/>
              <a:gdLst>
                <a:gd name="connsiteX0" fmla="*/ 1 w 25469"/>
                <a:gd name="connsiteY0" fmla="*/ 0 h 14514121"/>
                <a:gd name="connsiteX1" fmla="*/ 25470 w 25469"/>
                <a:gd name="connsiteY1" fmla="*/ 0 h 14514121"/>
                <a:gd name="connsiteX2" fmla="*/ 25470 w 25469"/>
                <a:gd name="connsiteY2" fmla="*/ 14514121 h 14514121"/>
                <a:gd name="connsiteX3" fmla="*/ 1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1" y="0"/>
                  </a:moveTo>
                  <a:lnTo>
                    <a:pt x="25470" y="0"/>
                  </a:lnTo>
                  <a:lnTo>
                    <a:pt x="25470" y="14514121"/>
                  </a:lnTo>
                  <a:lnTo>
                    <a:pt x="1" y="14514121"/>
                  </a:lnTo>
                  <a:close/>
                </a:path>
              </a:pathLst>
            </a:custGeom>
            <a:grpFill/>
            <a:ln w="6350"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53B28566-3FFC-45A2-80AA-067274DA0EC9}"/>
                </a:ext>
              </a:extLst>
            </p:cNvPr>
            <p:cNvSpPr/>
            <p:nvPr/>
          </p:nvSpPr>
          <p:spPr>
            <a:xfrm>
              <a:off x="24545976" y="-257174"/>
              <a:ext cx="25469" cy="14514121"/>
            </a:xfrm>
            <a:custGeom>
              <a:avLst/>
              <a:gdLst>
                <a:gd name="connsiteX0" fmla="*/ 1 w 25469"/>
                <a:gd name="connsiteY0" fmla="*/ 0 h 14514121"/>
                <a:gd name="connsiteX1" fmla="*/ 25470 w 25469"/>
                <a:gd name="connsiteY1" fmla="*/ 0 h 14514121"/>
                <a:gd name="connsiteX2" fmla="*/ 25470 w 25469"/>
                <a:gd name="connsiteY2" fmla="*/ 14514121 h 14514121"/>
                <a:gd name="connsiteX3" fmla="*/ 1 w 25469"/>
                <a:gd name="connsiteY3" fmla="*/ 14514121 h 14514121"/>
              </a:gdLst>
              <a:ahLst/>
              <a:cxnLst>
                <a:cxn ang="0">
                  <a:pos x="connsiteX0" y="connsiteY0"/>
                </a:cxn>
                <a:cxn ang="0">
                  <a:pos x="connsiteX1" y="connsiteY1"/>
                </a:cxn>
                <a:cxn ang="0">
                  <a:pos x="connsiteX2" y="connsiteY2"/>
                </a:cxn>
                <a:cxn ang="0">
                  <a:pos x="connsiteX3" y="connsiteY3"/>
                </a:cxn>
              </a:cxnLst>
              <a:rect l="l" t="t" r="r" b="b"/>
              <a:pathLst>
                <a:path w="25469" h="14514121">
                  <a:moveTo>
                    <a:pt x="1" y="0"/>
                  </a:moveTo>
                  <a:lnTo>
                    <a:pt x="25470" y="0"/>
                  </a:lnTo>
                  <a:lnTo>
                    <a:pt x="25470" y="14514121"/>
                  </a:lnTo>
                  <a:lnTo>
                    <a:pt x="1" y="14514121"/>
                  </a:lnTo>
                  <a:close/>
                </a:path>
              </a:pathLst>
            </a:custGeom>
            <a:grpFill/>
            <a:ln w="6350" cap="flat">
              <a:noFill/>
              <a:prstDash val="solid"/>
              <a:miter/>
            </a:ln>
          </p:spPr>
          <p:txBody>
            <a:bodyPr rtlCol="0" anchor="ctr"/>
            <a:lstStyle/>
            <a:p>
              <a:endParaRPr lang="en-US"/>
            </a:p>
          </p:txBody>
        </p:sp>
      </p:grpSp>
      <p:sp>
        <p:nvSpPr>
          <p:cNvPr id="103" name="Freeform: Shape 102">
            <a:extLst>
              <a:ext uri="{FF2B5EF4-FFF2-40B4-BE49-F238E27FC236}">
                <a16:creationId xmlns:a16="http://schemas.microsoft.com/office/drawing/2014/main" id="{EDA6906A-93DB-4490-8DBF-433DF51BA1E4}"/>
              </a:ext>
            </a:extLst>
          </p:cNvPr>
          <p:cNvSpPr/>
          <p:nvPr/>
        </p:nvSpPr>
        <p:spPr>
          <a:xfrm>
            <a:off x="22870286" y="6033165"/>
            <a:ext cx="1509889" cy="4189129"/>
          </a:xfrm>
          <a:custGeom>
            <a:avLst/>
            <a:gdLst>
              <a:gd name="connsiteX0" fmla="*/ 1509940 w 1509889"/>
              <a:gd name="connsiteY0" fmla="*/ 62 h 4189129"/>
              <a:gd name="connsiteX1" fmla="*/ 644818 w 1509889"/>
              <a:gd name="connsiteY1" fmla="*/ 636792 h 4189129"/>
              <a:gd name="connsiteX2" fmla="*/ 120761 w 1509889"/>
              <a:gd name="connsiteY2" fmla="*/ 2934557 h 4189129"/>
              <a:gd name="connsiteX3" fmla="*/ 1509940 w 1509889"/>
              <a:gd name="connsiteY3" fmla="*/ 4189192 h 4189129"/>
            </a:gdLst>
            <a:ahLst/>
            <a:cxnLst>
              <a:cxn ang="0">
                <a:pos x="connsiteX0" y="connsiteY0"/>
              </a:cxn>
              <a:cxn ang="0">
                <a:pos x="connsiteX1" y="connsiteY1"/>
              </a:cxn>
              <a:cxn ang="0">
                <a:pos x="connsiteX2" y="connsiteY2"/>
              </a:cxn>
              <a:cxn ang="0">
                <a:pos x="connsiteX3" y="connsiteY3"/>
              </a:cxn>
            </a:cxnLst>
            <a:rect l="l" t="t" r="r" b="b"/>
            <a:pathLst>
              <a:path w="1509889" h="4189129">
                <a:moveTo>
                  <a:pt x="1509940" y="62"/>
                </a:moveTo>
                <a:cubicBezTo>
                  <a:pt x="1181770" y="152116"/>
                  <a:pt x="887554" y="368658"/>
                  <a:pt x="644818" y="636792"/>
                </a:cubicBezTo>
                <a:cubicBezTo>
                  <a:pt x="93907" y="1251929"/>
                  <a:pt x="-172412" y="2140860"/>
                  <a:pt x="120761" y="2934557"/>
                </a:cubicBezTo>
                <a:cubicBezTo>
                  <a:pt x="349154" y="3553846"/>
                  <a:pt x="868227" y="4062123"/>
                  <a:pt x="1509940" y="4189192"/>
                </a:cubicBezTo>
                <a:close/>
              </a:path>
            </a:pathLst>
          </a:custGeom>
          <a:solidFill>
            <a:schemeClr val="accent1">
              <a:lumMod val="20000"/>
              <a:lumOff val="80000"/>
            </a:schemeClr>
          </a:solidFill>
          <a:ln w="2768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25819F8-620E-46AC-A65A-D54E340E5EB6}"/>
              </a:ext>
            </a:extLst>
          </p:cNvPr>
          <p:cNvSpPr/>
          <p:nvPr/>
        </p:nvSpPr>
        <p:spPr>
          <a:xfrm>
            <a:off x="-100848" y="10607931"/>
            <a:ext cx="3107621" cy="3188909"/>
          </a:xfrm>
          <a:custGeom>
            <a:avLst/>
            <a:gdLst>
              <a:gd name="connsiteX0" fmla="*/ 3013168 w 3107621"/>
              <a:gd name="connsiteY0" fmla="*/ 1813912 h 3188909"/>
              <a:gd name="connsiteX1" fmla="*/ 1941247 w 3107621"/>
              <a:gd name="connsiteY1" fmla="*/ 665584 h 3188909"/>
              <a:gd name="connsiteX2" fmla="*/ 51 w 3107621"/>
              <a:gd name="connsiteY2" fmla="*/ 62 h 3188909"/>
              <a:gd name="connsiteX3" fmla="*/ 51 w 3107621"/>
              <a:gd name="connsiteY3" fmla="*/ 3188972 h 3188909"/>
              <a:gd name="connsiteX4" fmla="*/ 2885822 w 3107621"/>
              <a:gd name="connsiteY4" fmla="*/ 3188972 h 3188909"/>
              <a:gd name="connsiteX5" fmla="*/ 3013168 w 3107621"/>
              <a:gd name="connsiteY5" fmla="*/ 1813912 h 318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7621" h="3188909">
                <a:moveTo>
                  <a:pt x="3013168" y="1813912"/>
                </a:moveTo>
                <a:cubicBezTo>
                  <a:pt x="2819381" y="1307850"/>
                  <a:pt x="2396647" y="937163"/>
                  <a:pt x="1941247" y="665584"/>
                </a:cubicBezTo>
                <a:cubicBezTo>
                  <a:pt x="1346150" y="314091"/>
                  <a:pt x="685629" y="87637"/>
                  <a:pt x="51" y="62"/>
                </a:cubicBezTo>
                <a:lnTo>
                  <a:pt x="51" y="3188972"/>
                </a:lnTo>
                <a:lnTo>
                  <a:pt x="2885822" y="3188972"/>
                </a:lnTo>
                <a:cubicBezTo>
                  <a:pt x="3110062" y="2770392"/>
                  <a:pt x="3185362" y="2264330"/>
                  <a:pt x="3013168" y="1813912"/>
                </a:cubicBezTo>
                <a:close/>
              </a:path>
            </a:pathLst>
          </a:custGeom>
          <a:solidFill>
            <a:schemeClr val="accent1">
              <a:lumMod val="20000"/>
              <a:lumOff val="80000"/>
            </a:schemeClr>
          </a:solidFill>
          <a:ln w="2768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D7758DA-1724-487B-AB4E-1541D5BD8A3F}"/>
              </a:ext>
            </a:extLst>
          </p:cNvPr>
          <p:cNvSpPr/>
          <p:nvPr/>
        </p:nvSpPr>
        <p:spPr>
          <a:xfrm>
            <a:off x="2493689" y="-45114"/>
            <a:ext cx="3869103" cy="1130028"/>
          </a:xfrm>
          <a:custGeom>
            <a:avLst/>
            <a:gdLst>
              <a:gd name="connsiteX0" fmla="*/ 2917105 w 3869103"/>
              <a:gd name="connsiteY0" fmla="*/ 897298 h 1130028"/>
              <a:gd name="connsiteX1" fmla="*/ 3619999 w 3869103"/>
              <a:gd name="connsiteY1" fmla="*/ 358292 h 1130028"/>
              <a:gd name="connsiteX2" fmla="*/ 3869154 w 3869103"/>
              <a:gd name="connsiteY2" fmla="*/ 62 h 1130028"/>
              <a:gd name="connsiteX3" fmla="*/ 51 w 3869103"/>
              <a:gd name="connsiteY3" fmla="*/ 62 h 1130028"/>
              <a:gd name="connsiteX4" fmla="*/ 1195442 w 3869103"/>
              <a:gd name="connsiteY4" fmla="*/ 1002774 h 1130028"/>
              <a:gd name="connsiteX5" fmla="*/ 2917105 w 3869103"/>
              <a:gd name="connsiteY5" fmla="*/ 897298 h 113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103" h="1130028">
                <a:moveTo>
                  <a:pt x="2917105" y="897298"/>
                </a:moveTo>
                <a:cubicBezTo>
                  <a:pt x="3185872" y="767708"/>
                  <a:pt x="3425124" y="584241"/>
                  <a:pt x="3619999" y="358292"/>
                </a:cubicBezTo>
                <a:cubicBezTo>
                  <a:pt x="3715403" y="247965"/>
                  <a:pt x="3798916" y="127892"/>
                  <a:pt x="3869154" y="62"/>
                </a:cubicBezTo>
                <a:lnTo>
                  <a:pt x="51" y="62"/>
                </a:lnTo>
                <a:cubicBezTo>
                  <a:pt x="269167" y="463662"/>
                  <a:pt x="692092" y="818418"/>
                  <a:pt x="1195442" y="1002774"/>
                </a:cubicBezTo>
                <a:cubicBezTo>
                  <a:pt x="1756318" y="1210680"/>
                  <a:pt x="2382805" y="1155866"/>
                  <a:pt x="2917105" y="897298"/>
                </a:cubicBezTo>
                <a:close/>
              </a:path>
            </a:pathLst>
          </a:custGeom>
          <a:solidFill>
            <a:schemeClr val="accent1">
              <a:lumMod val="20000"/>
              <a:lumOff val="80000"/>
            </a:schemeClr>
          </a:solidFill>
          <a:ln w="27682"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6E030E0E-4172-451F-B747-456B173F0604}"/>
              </a:ext>
            </a:extLst>
          </p:cNvPr>
          <p:cNvSpPr/>
          <p:nvPr/>
        </p:nvSpPr>
        <p:spPr>
          <a:xfrm>
            <a:off x="4134208" y="11339454"/>
            <a:ext cx="2610014" cy="1979889"/>
          </a:xfrm>
          <a:custGeom>
            <a:avLst/>
            <a:gdLst>
              <a:gd name="connsiteX0" fmla="*/ 941887 w 2610014"/>
              <a:gd name="connsiteY0" fmla="*/ 48949 h 1979889"/>
              <a:gd name="connsiteX1" fmla="*/ 634 w 2610014"/>
              <a:gd name="connsiteY1" fmla="*/ 1014841 h 1979889"/>
              <a:gd name="connsiteX2" fmla="*/ 493131 w 2610014"/>
              <a:gd name="connsiteY2" fmla="*/ 1667350 h 1979889"/>
              <a:gd name="connsiteX3" fmla="*/ 622138 w 2610014"/>
              <a:gd name="connsiteY3" fmla="*/ 1725487 h 1979889"/>
              <a:gd name="connsiteX4" fmla="*/ 678890 w 2610014"/>
              <a:gd name="connsiteY4" fmla="*/ 1766182 h 1979889"/>
              <a:gd name="connsiteX5" fmla="*/ 2238879 w 2610014"/>
              <a:gd name="connsiteY5" fmla="*/ 1753724 h 1979889"/>
              <a:gd name="connsiteX6" fmla="*/ 2381174 w 2610014"/>
              <a:gd name="connsiteY6" fmla="*/ 424896 h 1979889"/>
              <a:gd name="connsiteX7" fmla="*/ 941887 w 2610014"/>
              <a:gd name="connsiteY7" fmla="*/ 48949 h 197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014" h="1979889">
                <a:moveTo>
                  <a:pt x="941887" y="48949"/>
                </a:moveTo>
                <a:cubicBezTo>
                  <a:pt x="496176" y="159685"/>
                  <a:pt x="23335" y="517361"/>
                  <a:pt x="634" y="1014841"/>
                </a:cubicBezTo>
                <a:cubicBezTo>
                  <a:pt x="-13485" y="1334867"/>
                  <a:pt x="230964" y="1536406"/>
                  <a:pt x="493131" y="1667350"/>
                </a:cubicBezTo>
                <a:cubicBezTo>
                  <a:pt x="535487" y="1688667"/>
                  <a:pt x="578674" y="1707769"/>
                  <a:pt x="622138" y="1725487"/>
                </a:cubicBezTo>
                <a:cubicBezTo>
                  <a:pt x="638143" y="1742711"/>
                  <a:pt x="657441" y="1756549"/>
                  <a:pt x="678890" y="1766182"/>
                </a:cubicBezTo>
                <a:cubicBezTo>
                  <a:pt x="1172217" y="1995128"/>
                  <a:pt x="1773512" y="2107248"/>
                  <a:pt x="2238879" y="1753724"/>
                </a:cubicBezTo>
                <a:cubicBezTo>
                  <a:pt x="2673239" y="1423732"/>
                  <a:pt x="2733867" y="842647"/>
                  <a:pt x="2381174" y="424896"/>
                </a:cubicBezTo>
                <a:cubicBezTo>
                  <a:pt x="2043153" y="25141"/>
                  <a:pt x="1432446" y="-72584"/>
                  <a:pt x="941887" y="48949"/>
                </a:cubicBezTo>
                <a:close/>
              </a:path>
            </a:pathLst>
          </a:custGeom>
          <a:solidFill>
            <a:schemeClr val="accent5">
              <a:lumMod val="20000"/>
              <a:lumOff val="80000"/>
            </a:schemeClr>
          </a:solidFill>
          <a:ln w="27682"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86329059-06E1-4DA2-B2EA-03A74E160ED5}"/>
              </a:ext>
            </a:extLst>
          </p:cNvPr>
          <p:cNvSpPr/>
          <p:nvPr/>
        </p:nvSpPr>
        <p:spPr>
          <a:xfrm>
            <a:off x="-100848" y="3385475"/>
            <a:ext cx="2872240" cy="4058588"/>
          </a:xfrm>
          <a:custGeom>
            <a:avLst/>
            <a:gdLst>
              <a:gd name="connsiteX0" fmla="*/ 51 w 2872240"/>
              <a:gd name="connsiteY0" fmla="*/ 3864736 h 4058588"/>
              <a:gd name="connsiteX1" fmla="*/ 1029616 w 2872240"/>
              <a:gd name="connsiteY1" fmla="*/ 4058524 h 4058588"/>
              <a:gd name="connsiteX2" fmla="*/ 2573271 w 2872240"/>
              <a:gd name="connsiteY2" fmla="*/ 3554677 h 4058588"/>
              <a:gd name="connsiteX3" fmla="*/ 2592373 w 2872240"/>
              <a:gd name="connsiteY3" fmla="*/ 1818342 h 4058588"/>
              <a:gd name="connsiteX4" fmla="*/ 1318912 w 2872240"/>
              <a:gd name="connsiteY4" fmla="*/ 548480 h 4058588"/>
              <a:gd name="connsiteX5" fmla="*/ 51 w 2872240"/>
              <a:gd name="connsiteY5" fmla="*/ 62 h 405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2240" h="4058588">
                <a:moveTo>
                  <a:pt x="51" y="3864736"/>
                </a:moveTo>
                <a:cubicBezTo>
                  <a:pt x="319523" y="4003156"/>
                  <a:pt x="683567" y="4054371"/>
                  <a:pt x="1029616" y="4058524"/>
                </a:cubicBezTo>
                <a:cubicBezTo>
                  <a:pt x="1563085" y="4062677"/>
                  <a:pt x="2192340" y="3966337"/>
                  <a:pt x="2573271" y="3554677"/>
                </a:cubicBezTo>
                <a:cubicBezTo>
                  <a:pt x="3030055" y="3061349"/>
                  <a:pt x="2903817" y="2352641"/>
                  <a:pt x="2592373" y="1818342"/>
                </a:cubicBezTo>
                <a:cubicBezTo>
                  <a:pt x="2287849" y="1296500"/>
                  <a:pt x="1829404" y="865184"/>
                  <a:pt x="1318912" y="548480"/>
                </a:cubicBezTo>
                <a:cubicBezTo>
                  <a:pt x="911005" y="297188"/>
                  <a:pt x="465869" y="112088"/>
                  <a:pt x="51" y="62"/>
                </a:cubicBezTo>
                <a:close/>
              </a:path>
            </a:pathLst>
          </a:custGeom>
          <a:solidFill>
            <a:schemeClr val="accent5">
              <a:lumMod val="20000"/>
              <a:lumOff val="80000"/>
            </a:schemeClr>
          </a:solidFill>
          <a:ln w="27682" cap="flat">
            <a:noFill/>
            <a:prstDash val="solid"/>
            <a:miter/>
          </a:ln>
        </p:spPr>
        <p:txBody>
          <a:bodyPr rtlCol="0" anchor="ctr"/>
          <a:lstStyle/>
          <a:p>
            <a:endParaRPr lang="en-US"/>
          </a:p>
        </p:txBody>
      </p:sp>
      <p:grpSp>
        <p:nvGrpSpPr>
          <p:cNvPr id="533" name="Group 532">
            <a:extLst>
              <a:ext uri="{FF2B5EF4-FFF2-40B4-BE49-F238E27FC236}">
                <a16:creationId xmlns:a16="http://schemas.microsoft.com/office/drawing/2014/main" id="{EAE97C54-40C6-4423-876C-FE33842D592D}"/>
              </a:ext>
            </a:extLst>
          </p:cNvPr>
          <p:cNvGrpSpPr/>
          <p:nvPr/>
        </p:nvGrpSpPr>
        <p:grpSpPr>
          <a:xfrm>
            <a:off x="138196" y="6811151"/>
            <a:ext cx="1739024" cy="1381195"/>
            <a:chOff x="138196" y="6811151"/>
            <a:chExt cx="1739024" cy="1381195"/>
          </a:xfrm>
        </p:grpSpPr>
        <p:sp>
          <p:nvSpPr>
            <p:cNvPr id="118" name="Freeform: Shape 117">
              <a:extLst>
                <a:ext uri="{FF2B5EF4-FFF2-40B4-BE49-F238E27FC236}">
                  <a16:creationId xmlns:a16="http://schemas.microsoft.com/office/drawing/2014/main" id="{3A3222FB-8903-4D1E-AFE3-1F6A3892B4F9}"/>
                </a:ext>
              </a:extLst>
            </p:cNvPr>
            <p:cNvSpPr/>
            <p:nvPr/>
          </p:nvSpPr>
          <p:spPr>
            <a:xfrm>
              <a:off x="138196" y="6941710"/>
              <a:ext cx="1707579" cy="1250636"/>
            </a:xfrm>
            <a:custGeom>
              <a:avLst/>
              <a:gdLst>
                <a:gd name="connsiteX0" fmla="*/ 1692236 w 1707579"/>
                <a:gd name="connsiteY0" fmla="*/ 417576 h 1250636"/>
                <a:gd name="connsiteX1" fmla="*/ 1529455 w 1707579"/>
                <a:gd name="connsiteY1" fmla="*/ 87584 h 1250636"/>
                <a:gd name="connsiteX2" fmla="*/ 1315190 w 1707579"/>
                <a:gd name="connsiteY2" fmla="*/ 17263 h 1250636"/>
                <a:gd name="connsiteX3" fmla="*/ 1315182 w 1707579"/>
                <a:gd name="connsiteY3" fmla="*/ 17267 h 1250636"/>
                <a:gd name="connsiteX4" fmla="*/ 702260 w 1707579"/>
                <a:gd name="connsiteY4" fmla="*/ 318745 h 1250636"/>
                <a:gd name="connsiteX5" fmla="*/ 90722 w 1707579"/>
                <a:gd name="connsiteY5" fmla="*/ 620223 h 1250636"/>
                <a:gd name="connsiteX6" fmla="*/ 15698 w 1707579"/>
                <a:gd name="connsiteY6" fmla="*/ 833112 h 1250636"/>
                <a:gd name="connsiteX7" fmla="*/ 178203 w 1707579"/>
                <a:gd name="connsiteY7" fmla="*/ 1163381 h 1250636"/>
                <a:gd name="connsiteX8" fmla="*/ 392753 w 1707579"/>
                <a:gd name="connsiteY8" fmla="*/ 1233421 h 1250636"/>
                <a:gd name="connsiteX9" fmla="*/ 1004845 w 1707579"/>
                <a:gd name="connsiteY9" fmla="*/ 930836 h 1250636"/>
                <a:gd name="connsiteX10" fmla="*/ 1615829 w 1707579"/>
                <a:gd name="connsiteY10" fmla="*/ 630466 h 1250636"/>
                <a:gd name="connsiteX11" fmla="*/ 1692408 w 1707579"/>
                <a:gd name="connsiteY11" fmla="*/ 417940 h 1250636"/>
                <a:gd name="connsiteX12" fmla="*/ 1692236 w 1707579"/>
                <a:gd name="connsiteY12" fmla="*/ 417576 h 125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07579" h="1250636">
                  <a:moveTo>
                    <a:pt x="1692236" y="417576"/>
                  </a:moveTo>
                  <a:lnTo>
                    <a:pt x="1529455" y="87584"/>
                  </a:lnTo>
                  <a:cubicBezTo>
                    <a:pt x="1489706" y="8998"/>
                    <a:pt x="1393776" y="-22486"/>
                    <a:pt x="1315190" y="17263"/>
                  </a:cubicBezTo>
                  <a:cubicBezTo>
                    <a:pt x="1315187" y="17264"/>
                    <a:pt x="1315184" y="17265"/>
                    <a:pt x="1315182" y="17267"/>
                  </a:cubicBezTo>
                  <a:lnTo>
                    <a:pt x="702260" y="318745"/>
                  </a:lnTo>
                  <a:lnTo>
                    <a:pt x="90722" y="620223"/>
                  </a:lnTo>
                  <a:cubicBezTo>
                    <a:pt x="11273" y="658344"/>
                    <a:pt x="-22297" y="753603"/>
                    <a:pt x="15698" y="833112"/>
                  </a:cubicBezTo>
                  <a:lnTo>
                    <a:pt x="178203" y="1163381"/>
                  </a:lnTo>
                  <a:cubicBezTo>
                    <a:pt x="218165" y="1241902"/>
                    <a:pt x="314159" y="1273239"/>
                    <a:pt x="392753" y="1233421"/>
                  </a:cubicBezTo>
                  <a:lnTo>
                    <a:pt x="1004845" y="930836"/>
                  </a:lnTo>
                  <a:lnTo>
                    <a:pt x="1615829" y="630466"/>
                  </a:lnTo>
                  <a:cubicBezTo>
                    <a:pt x="1695663" y="592925"/>
                    <a:pt x="1729948" y="497775"/>
                    <a:pt x="1692408" y="417940"/>
                  </a:cubicBezTo>
                  <a:cubicBezTo>
                    <a:pt x="1692351" y="417819"/>
                    <a:pt x="1692294" y="417697"/>
                    <a:pt x="1692236" y="417576"/>
                  </a:cubicBezTo>
                  <a:close/>
                </a:path>
              </a:pathLst>
            </a:custGeom>
            <a:solidFill>
              <a:srgbClr val="D9DAE8"/>
            </a:solidFill>
            <a:ln w="27682"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D12C2931-A0D9-440F-94A5-148C73733C86}"/>
                </a:ext>
              </a:extLst>
            </p:cNvPr>
            <p:cNvSpPr/>
            <p:nvPr/>
          </p:nvSpPr>
          <p:spPr>
            <a:xfrm>
              <a:off x="872519" y="6811151"/>
              <a:ext cx="1004701" cy="932048"/>
            </a:xfrm>
            <a:custGeom>
              <a:avLst/>
              <a:gdLst>
                <a:gd name="connsiteX0" fmla="*/ 914174 w 1004701"/>
                <a:gd name="connsiteY0" fmla="*/ 630634 h 932048"/>
                <a:gd name="connsiteX1" fmla="*/ 989197 w 1004701"/>
                <a:gd name="connsiteY1" fmla="*/ 417744 h 932048"/>
                <a:gd name="connsiteX2" fmla="*/ 826139 w 1004701"/>
                <a:gd name="connsiteY2" fmla="*/ 87476 h 932048"/>
                <a:gd name="connsiteX3" fmla="*/ 611820 w 1004701"/>
                <a:gd name="connsiteY3" fmla="*/ 17317 h 932048"/>
                <a:gd name="connsiteX4" fmla="*/ 611588 w 1004701"/>
                <a:gd name="connsiteY4" fmla="*/ 17435 h 932048"/>
                <a:gd name="connsiteX5" fmla="*/ 51 w 1004701"/>
                <a:gd name="connsiteY5" fmla="*/ 318913 h 932048"/>
                <a:gd name="connsiteX6" fmla="*/ 301805 w 1004701"/>
                <a:gd name="connsiteY6" fmla="*/ 932111 h 93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4701" h="932048">
                  <a:moveTo>
                    <a:pt x="914174" y="630634"/>
                  </a:moveTo>
                  <a:cubicBezTo>
                    <a:pt x="993500" y="592403"/>
                    <a:pt x="1027028" y="497262"/>
                    <a:pt x="989197" y="417744"/>
                  </a:cubicBezTo>
                  <a:lnTo>
                    <a:pt x="826139" y="87476"/>
                  </a:lnTo>
                  <a:cubicBezTo>
                    <a:pt x="786330" y="8920"/>
                    <a:pt x="690376" y="-22491"/>
                    <a:pt x="611820" y="17317"/>
                  </a:cubicBezTo>
                  <a:cubicBezTo>
                    <a:pt x="611743" y="17357"/>
                    <a:pt x="611666" y="17396"/>
                    <a:pt x="611588" y="17435"/>
                  </a:cubicBezTo>
                  <a:lnTo>
                    <a:pt x="51" y="318913"/>
                  </a:lnTo>
                  <a:lnTo>
                    <a:pt x="301805" y="932111"/>
                  </a:lnTo>
                  <a:close/>
                </a:path>
              </a:pathLst>
            </a:custGeom>
            <a:solidFill>
              <a:srgbClr val="ABC9FF"/>
            </a:solidFill>
            <a:ln w="27682"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98B3E18F-BF6E-47E6-88F6-D6D82D3DE609}"/>
                </a:ext>
              </a:extLst>
            </p:cNvPr>
            <p:cNvSpPr/>
            <p:nvPr/>
          </p:nvSpPr>
          <p:spPr>
            <a:xfrm>
              <a:off x="168372" y="7130001"/>
              <a:ext cx="1007285" cy="932916"/>
            </a:xfrm>
            <a:custGeom>
              <a:avLst/>
              <a:gdLst>
                <a:gd name="connsiteX0" fmla="*/ 704197 w 1007285"/>
                <a:gd name="connsiteY0" fmla="*/ 62 h 932916"/>
                <a:gd name="connsiteX1" fmla="*/ 90722 w 1007285"/>
                <a:gd name="connsiteY1" fmla="*/ 301540 h 932916"/>
                <a:gd name="connsiteX2" fmla="*/ 15698 w 1007285"/>
                <a:gd name="connsiteY2" fmla="*/ 514430 h 932916"/>
                <a:gd name="connsiteX3" fmla="*/ 178203 w 1007285"/>
                <a:gd name="connsiteY3" fmla="*/ 844421 h 932916"/>
                <a:gd name="connsiteX4" fmla="*/ 392400 w 1007285"/>
                <a:gd name="connsiteY4" fmla="*/ 916191 h 932916"/>
                <a:gd name="connsiteX5" fmla="*/ 395245 w 1007285"/>
                <a:gd name="connsiteY5" fmla="*/ 914739 h 932916"/>
                <a:gd name="connsiteX6" fmla="*/ 1007336 w 1007285"/>
                <a:gd name="connsiteY6" fmla="*/ 613261 h 93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7285" h="932916">
                  <a:moveTo>
                    <a:pt x="704197" y="62"/>
                  </a:moveTo>
                  <a:lnTo>
                    <a:pt x="90722" y="301540"/>
                  </a:lnTo>
                  <a:cubicBezTo>
                    <a:pt x="11273" y="339661"/>
                    <a:pt x="-22297" y="434920"/>
                    <a:pt x="15698" y="514430"/>
                  </a:cubicBezTo>
                  <a:lnTo>
                    <a:pt x="178203" y="844421"/>
                  </a:lnTo>
                  <a:cubicBezTo>
                    <a:pt x="217533" y="923389"/>
                    <a:pt x="313433" y="955521"/>
                    <a:pt x="392400" y="916191"/>
                  </a:cubicBezTo>
                  <a:cubicBezTo>
                    <a:pt x="393353" y="915716"/>
                    <a:pt x="394302" y="915232"/>
                    <a:pt x="395245" y="914739"/>
                  </a:cubicBezTo>
                  <a:lnTo>
                    <a:pt x="1007336" y="613261"/>
                  </a:lnTo>
                  <a:close/>
                </a:path>
              </a:pathLst>
            </a:custGeom>
            <a:solidFill>
              <a:srgbClr val="FFA9C2"/>
            </a:solidFill>
            <a:ln w="27682"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2A46F0C0-59A2-4B37-9F38-2FF5A774137D}"/>
                </a:ext>
              </a:extLst>
            </p:cNvPr>
            <p:cNvSpPr/>
            <p:nvPr/>
          </p:nvSpPr>
          <p:spPr>
            <a:xfrm>
              <a:off x="1082363" y="7101764"/>
              <a:ext cx="794857" cy="641435"/>
            </a:xfrm>
            <a:custGeom>
              <a:avLst/>
              <a:gdLst>
                <a:gd name="connsiteX0" fmla="*/ 779353 w 794857"/>
                <a:gd name="connsiteY0" fmla="*/ 127131 h 641435"/>
                <a:gd name="connsiteX1" fmla="*/ 716787 w 794857"/>
                <a:gd name="connsiteY1" fmla="*/ 62 h 641435"/>
                <a:gd name="connsiteX2" fmla="*/ 625984 w 794857"/>
                <a:gd name="connsiteY2" fmla="*/ 152047 h 641435"/>
                <a:gd name="connsiteX3" fmla="*/ 51 w 794857"/>
                <a:gd name="connsiteY3" fmla="*/ 460169 h 641435"/>
                <a:gd name="connsiteX4" fmla="*/ 91961 w 794857"/>
                <a:gd name="connsiteY4" fmla="*/ 641498 h 641435"/>
                <a:gd name="connsiteX5" fmla="*/ 704330 w 794857"/>
                <a:gd name="connsiteY5" fmla="*/ 340021 h 641435"/>
                <a:gd name="connsiteX6" fmla="*/ 779353 w 794857"/>
                <a:gd name="connsiteY6" fmla="*/ 127131 h 64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4857" h="641435">
                  <a:moveTo>
                    <a:pt x="779353" y="127131"/>
                  </a:moveTo>
                  <a:lnTo>
                    <a:pt x="716787" y="62"/>
                  </a:lnTo>
                  <a:cubicBezTo>
                    <a:pt x="719413" y="64267"/>
                    <a:pt x="683766" y="123933"/>
                    <a:pt x="625984" y="152047"/>
                  </a:cubicBezTo>
                  <a:lnTo>
                    <a:pt x="51" y="460169"/>
                  </a:lnTo>
                  <a:lnTo>
                    <a:pt x="91961" y="641498"/>
                  </a:lnTo>
                  <a:lnTo>
                    <a:pt x="704330" y="340021"/>
                  </a:lnTo>
                  <a:cubicBezTo>
                    <a:pt x="783656" y="301790"/>
                    <a:pt x="817184" y="206649"/>
                    <a:pt x="779353" y="127131"/>
                  </a:cubicBezTo>
                  <a:close/>
                </a:path>
              </a:pathLst>
            </a:custGeom>
            <a:solidFill>
              <a:srgbClr val="D9DAE8"/>
            </a:solidFill>
            <a:ln w="27682"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38CACEC-12C7-46EB-9CBE-6CBFE7425252}"/>
                </a:ext>
              </a:extLst>
            </p:cNvPr>
            <p:cNvSpPr/>
            <p:nvPr/>
          </p:nvSpPr>
          <p:spPr>
            <a:xfrm>
              <a:off x="169347" y="7560763"/>
              <a:ext cx="1006310" cy="501698"/>
            </a:xfrm>
            <a:custGeom>
              <a:avLst/>
              <a:gdLst>
                <a:gd name="connsiteX0" fmla="*/ 915281 w 1006310"/>
                <a:gd name="connsiteY0" fmla="*/ 62 h 501698"/>
                <a:gd name="connsiteX1" fmla="*/ 314540 w 1006310"/>
                <a:gd name="connsiteY1" fmla="*/ 296003 h 501698"/>
                <a:gd name="connsiteX2" fmla="*/ 99990 w 1006310"/>
                <a:gd name="connsiteY2" fmla="*/ 225686 h 501698"/>
                <a:gd name="connsiteX3" fmla="*/ 51 w 1006310"/>
                <a:gd name="connsiteY3" fmla="*/ 22763 h 501698"/>
                <a:gd name="connsiteX4" fmla="*/ 15831 w 1006310"/>
                <a:gd name="connsiteY4" fmla="*/ 83668 h 501698"/>
                <a:gd name="connsiteX5" fmla="*/ 178335 w 1006310"/>
                <a:gd name="connsiteY5" fmla="*/ 413660 h 501698"/>
                <a:gd name="connsiteX6" fmla="*/ 392761 w 1006310"/>
                <a:gd name="connsiteY6" fmla="*/ 484744 h 501698"/>
                <a:gd name="connsiteX7" fmla="*/ 394270 w 1006310"/>
                <a:gd name="connsiteY7" fmla="*/ 483976 h 501698"/>
                <a:gd name="connsiteX8" fmla="*/ 1006361 w 1006310"/>
                <a:gd name="connsiteY8" fmla="*/ 182499 h 5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6310" h="501698">
                  <a:moveTo>
                    <a:pt x="915281" y="62"/>
                  </a:moveTo>
                  <a:lnTo>
                    <a:pt x="314540" y="296003"/>
                  </a:lnTo>
                  <a:cubicBezTo>
                    <a:pt x="235860" y="335616"/>
                    <a:pt x="139959" y="304186"/>
                    <a:pt x="99990" y="225686"/>
                  </a:cubicBezTo>
                  <a:lnTo>
                    <a:pt x="51" y="22763"/>
                  </a:lnTo>
                  <a:cubicBezTo>
                    <a:pt x="1131" y="43924"/>
                    <a:pt x="6500" y="64645"/>
                    <a:pt x="15831" y="83668"/>
                  </a:cubicBezTo>
                  <a:lnTo>
                    <a:pt x="178335" y="413660"/>
                  </a:lnTo>
                  <a:cubicBezTo>
                    <a:pt x="217918" y="492502"/>
                    <a:pt x="313919" y="524327"/>
                    <a:pt x="392761" y="484744"/>
                  </a:cubicBezTo>
                  <a:cubicBezTo>
                    <a:pt x="393265" y="484491"/>
                    <a:pt x="393768" y="484235"/>
                    <a:pt x="394270" y="483976"/>
                  </a:cubicBezTo>
                  <a:lnTo>
                    <a:pt x="1006361" y="182499"/>
                  </a:lnTo>
                  <a:close/>
                </a:path>
              </a:pathLst>
            </a:custGeom>
            <a:solidFill>
              <a:srgbClr val="D9DAE8"/>
            </a:solidFill>
            <a:ln w="27682" cap="flat">
              <a:noFill/>
              <a:prstDash val="solid"/>
              <a:miter/>
            </a:ln>
          </p:spPr>
          <p:txBody>
            <a:bodyPr rtlCol="0" anchor="ctr"/>
            <a:lstStyle/>
            <a:p>
              <a:endParaRPr lang="en-US"/>
            </a:p>
          </p:txBody>
        </p:sp>
      </p:grpSp>
      <p:sp>
        <p:nvSpPr>
          <p:cNvPr id="127" name="Freeform: Shape 126">
            <a:extLst>
              <a:ext uri="{FF2B5EF4-FFF2-40B4-BE49-F238E27FC236}">
                <a16:creationId xmlns:a16="http://schemas.microsoft.com/office/drawing/2014/main" id="{4E9691D4-6C73-4A48-AFE0-5782EA7E8664}"/>
              </a:ext>
            </a:extLst>
          </p:cNvPr>
          <p:cNvSpPr/>
          <p:nvPr/>
        </p:nvSpPr>
        <p:spPr>
          <a:xfrm>
            <a:off x="426101" y="9441086"/>
            <a:ext cx="928352" cy="772903"/>
          </a:xfrm>
          <a:custGeom>
            <a:avLst/>
            <a:gdLst>
              <a:gd name="connsiteX0" fmla="*/ 197590 w 928352"/>
              <a:gd name="connsiteY0" fmla="*/ 772965 h 772903"/>
              <a:gd name="connsiteX1" fmla="*/ 156618 w 928352"/>
              <a:gd name="connsiteY1" fmla="*/ 768813 h 772903"/>
              <a:gd name="connsiteX2" fmla="*/ 4261 w 928352"/>
              <a:gd name="connsiteY2" fmla="*/ 535846 h 772903"/>
              <a:gd name="connsiteX3" fmla="*/ 89623 w 928352"/>
              <a:gd name="connsiteY3" fmla="*/ 411136 h 772903"/>
              <a:gd name="connsiteX4" fmla="*/ 670985 w 928352"/>
              <a:gd name="connsiteY4" fmla="*/ 29376 h 772903"/>
              <a:gd name="connsiteX5" fmla="*/ 899090 w 928352"/>
              <a:gd name="connsiteY5" fmla="*/ 70450 h 772903"/>
              <a:gd name="connsiteX6" fmla="*/ 858016 w 928352"/>
              <a:gd name="connsiteY6" fmla="*/ 298555 h 772903"/>
              <a:gd name="connsiteX7" fmla="*/ 850100 w 928352"/>
              <a:gd name="connsiteY7" fmla="*/ 303723 h 772903"/>
              <a:gd name="connsiteX8" fmla="*/ 340993 w 928352"/>
              <a:gd name="connsiteY8" fmla="*/ 635930 h 772903"/>
              <a:gd name="connsiteX9" fmla="*/ 161450 w 928352"/>
              <a:gd name="connsiteY9" fmla="*/ 590570 h 772903"/>
              <a:gd name="connsiteX10" fmla="*/ 198144 w 928352"/>
              <a:gd name="connsiteY10" fmla="*/ 416673 h 772903"/>
              <a:gd name="connsiteX11" fmla="*/ 674307 w 928352"/>
              <a:gd name="connsiteY11" fmla="*/ 114919 h 772903"/>
              <a:gd name="connsiteX12" fmla="*/ 693409 w 928352"/>
              <a:gd name="connsiteY12" fmla="*/ 119071 h 772903"/>
              <a:gd name="connsiteX13" fmla="*/ 689495 w 928352"/>
              <a:gd name="connsiteY13" fmla="*/ 137851 h 772903"/>
              <a:gd name="connsiteX14" fmla="*/ 688980 w 928352"/>
              <a:gd name="connsiteY14" fmla="*/ 138172 h 772903"/>
              <a:gd name="connsiteX15" fmla="*/ 212263 w 928352"/>
              <a:gd name="connsiteY15" fmla="*/ 439651 h 772903"/>
              <a:gd name="connsiteX16" fmla="*/ 187346 w 928352"/>
              <a:gd name="connsiteY16" fmla="*/ 583543 h 772903"/>
              <a:gd name="connsiteX17" fmla="*/ 325213 w 928352"/>
              <a:gd name="connsiteY17" fmla="*/ 612399 h 772903"/>
              <a:gd name="connsiteX18" fmla="*/ 834043 w 928352"/>
              <a:gd name="connsiteY18" fmla="*/ 280192 h 772903"/>
              <a:gd name="connsiteX19" fmla="*/ 867989 w 928352"/>
              <a:gd name="connsiteY19" fmla="*/ 90584 h 772903"/>
              <a:gd name="connsiteX20" fmla="*/ 685381 w 928352"/>
              <a:gd name="connsiteY20" fmla="*/ 52077 h 772903"/>
              <a:gd name="connsiteX21" fmla="*/ 104019 w 928352"/>
              <a:gd name="connsiteY21" fmla="*/ 434114 h 772903"/>
              <a:gd name="connsiteX22" fmla="*/ 54603 w 928352"/>
              <a:gd name="connsiteY22" fmla="*/ 668181 h 772903"/>
              <a:gd name="connsiteX23" fmla="*/ 288670 w 928352"/>
              <a:gd name="connsiteY23" fmla="*/ 717597 h 772903"/>
              <a:gd name="connsiteX24" fmla="*/ 825184 w 928352"/>
              <a:gd name="connsiteY24" fmla="*/ 365182 h 772903"/>
              <a:gd name="connsiteX25" fmla="*/ 844045 w 928352"/>
              <a:gd name="connsiteY25" fmla="*/ 368692 h 772903"/>
              <a:gd name="connsiteX26" fmla="*/ 844286 w 928352"/>
              <a:gd name="connsiteY26" fmla="*/ 369057 h 772903"/>
              <a:gd name="connsiteX27" fmla="*/ 840411 w 928352"/>
              <a:gd name="connsiteY27" fmla="*/ 388159 h 772903"/>
              <a:gd name="connsiteX28" fmla="*/ 303620 w 928352"/>
              <a:gd name="connsiteY28" fmla="*/ 740853 h 772903"/>
              <a:gd name="connsiteX29" fmla="*/ 197590 w 928352"/>
              <a:gd name="connsiteY29" fmla="*/ 772966 h 77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8352" h="772903">
                <a:moveTo>
                  <a:pt x="197590" y="772965"/>
                </a:moveTo>
                <a:cubicBezTo>
                  <a:pt x="183828" y="772955"/>
                  <a:pt x="170102" y="771564"/>
                  <a:pt x="156618" y="768813"/>
                </a:cubicBezTo>
                <a:cubicBezTo>
                  <a:pt x="50214" y="746553"/>
                  <a:pt x="-17999" y="642250"/>
                  <a:pt x="4261" y="535846"/>
                </a:cubicBezTo>
                <a:cubicBezTo>
                  <a:pt x="14988" y="484574"/>
                  <a:pt x="45708" y="439692"/>
                  <a:pt x="89623" y="411136"/>
                </a:cubicBezTo>
                <a:lnTo>
                  <a:pt x="670985" y="29376"/>
                </a:lnTo>
                <a:cubicBezTo>
                  <a:pt x="745317" y="-22271"/>
                  <a:pt x="847443" y="-3882"/>
                  <a:pt x="899090" y="70450"/>
                </a:cubicBezTo>
                <a:cubicBezTo>
                  <a:pt x="950737" y="144782"/>
                  <a:pt x="932347" y="246908"/>
                  <a:pt x="858016" y="298555"/>
                </a:cubicBezTo>
                <a:cubicBezTo>
                  <a:pt x="855427" y="300354"/>
                  <a:pt x="852788" y="302077"/>
                  <a:pt x="850100" y="303723"/>
                </a:cubicBezTo>
                <a:lnTo>
                  <a:pt x="340993" y="635930"/>
                </a:lnTo>
                <a:cubicBezTo>
                  <a:pt x="278888" y="672984"/>
                  <a:pt x="198504" y="652675"/>
                  <a:pt x="161450" y="590570"/>
                </a:cubicBezTo>
                <a:cubicBezTo>
                  <a:pt x="126450" y="531907"/>
                  <a:pt x="142426" y="456194"/>
                  <a:pt x="198144" y="416673"/>
                </a:cubicBezTo>
                <a:lnTo>
                  <a:pt x="674307" y="114919"/>
                </a:lnTo>
                <a:cubicBezTo>
                  <a:pt x="680731" y="110802"/>
                  <a:pt x="689274" y="112660"/>
                  <a:pt x="693409" y="119071"/>
                </a:cubicBezTo>
                <a:cubicBezTo>
                  <a:pt x="697514" y="125338"/>
                  <a:pt x="695762" y="133746"/>
                  <a:pt x="689495" y="137851"/>
                </a:cubicBezTo>
                <a:cubicBezTo>
                  <a:pt x="689326" y="137962"/>
                  <a:pt x="689154" y="138069"/>
                  <a:pt x="688980" y="138172"/>
                </a:cubicBezTo>
                <a:lnTo>
                  <a:pt x="212263" y="439651"/>
                </a:lnTo>
                <a:cubicBezTo>
                  <a:pt x="165647" y="472506"/>
                  <a:pt x="154492" y="536928"/>
                  <a:pt x="187346" y="583543"/>
                </a:cubicBezTo>
                <a:cubicBezTo>
                  <a:pt x="218591" y="627876"/>
                  <a:pt x="278811" y="640481"/>
                  <a:pt x="325213" y="612399"/>
                </a:cubicBezTo>
                <a:lnTo>
                  <a:pt x="834043" y="280192"/>
                </a:lnTo>
                <a:cubicBezTo>
                  <a:pt x="895776" y="237207"/>
                  <a:pt x="910974" y="152316"/>
                  <a:pt x="867989" y="90584"/>
                </a:cubicBezTo>
                <a:cubicBezTo>
                  <a:pt x="826857" y="31513"/>
                  <a:pt x="746863" y="14644"/>
                  <a:pt x="685381" y="52077"/>
                </a:cubicBezTo>
                <a:lnTo>
                  <a:pt x="104019" y="434114"/>
                </a:lnTo>
                <a:cubicBezTo>
                  <a:pt x="25737" y="485104"/>
                  <a:pt x="3613" y="589900"/>
                  <a:pt x="54603" y="668181"/>
                </a:cubicBezTo>
                <a:cubicBezTo>
                  <a:pt x="105593" y="746463"/>
                  <a:pt x="210389" y="768587"/>
                  <a:pt x="288670" y="717597"/>
                </a:cubicBezTo>
                <a:lnTo>
                  <a:pt x="825184" y="365182"/>
                </a:lnTo>
                <a:cubicBezTo>
                  <a:pt x="831362" y="360943"/>
                  <a:pt x="839806" y="362514"/>
                  <a:pt x="844045" y="368692"/>
                </a:cubicBezTo>
                <a:cubicBezTo>
                  <a:pt x="844127" y="368812"/>
                  <a:pt x="844208" y="368934"/>
                  <a:pt x="844286" y="369057"/>
                </a:cubicBezTo>
                <a:cubicBezTo>
                  <a:pt x="848456" y="375409"/>
                  <a:pt x="846726" y="383935"/>
                  <a:pt x="840411" y="388159"/>
                </a:cubicBezTo>
                <a:lnTo>
                  <a:pt x="303620" y="740853"/>
                </a:lnTo>
                <a:cubicBezTo>
                  <a:pt x="272154" y="761647"/>
                  <a:pt x="235305" y="772807"/>
                  <a:pt x="197590" y="772966"/>
                </a:cubicBezTo>
                <a:close/>
              </a:path>
            </a:pathLst>
          </a:custGeom>
          <a:solidFill>
            <a:srgbClr val="FF8170"/>
          </a:solidFill>
          <a:ln w="27682"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4BEEF72C-A1C5-45FE-A8CF-0B34AE9412AF}"/>
              </a:ext>
            </a:extLst>
          </p:cNvPr>
          <p:cNvSpPr/>
          <p:nvPr/>
        </p:nvSpPr>
        <p:spPr>
          <a:xfrm>
            <a:off x="3333343" y="686636"/>
            <a:ext cx="775775" cy="1008370"/>
          </a:xfrm>
          <a:custGeom>
            <a:avLst/>
            <a:gdLst>
              <a:gd name="connsiteX0" fmla="*/ 286578 w 775775"/>
              <a:gd name="connsiteY0" fmla="*/ 993573 h 1008370"/>
              <a:gd name="connsiteX1" fmla="*/ 244498 w 775775"/>
              <a:gd name="connsiteY1" fmla="*/ 1005477 h 1008370"/>
              <a:gd name="connsiteX2" fmla="*/ 2974 w 775775"/>
              <a:gd name="connsiteY2" fmla="*/ 833712 h 1008370"/>
              <a:gd name="connsiteX3" fmla="*/ 36869 w 775775"/>
              <a:gd name="connsiteY3" fmla="*/ 680191 h 1008370"/>
              <a:gd name="connsiteX4" fmla="*/ 459049 w 775775"/>
              <a:gd name="connsiteY4" fmla="*/ 74190 h 1008370"/>
              <a:gd name="connsiteX5" fmla="*/ 701698 w 775775"/>
              <a:gd name="connsiteY5" fmla="*/ 31695 h 1008370"/>
              <a:gd name="connsiteX6" fmla="*/ 744193 w 775775"/>
              <a:gd name="connsiteY6" fmla="*/ 274345 h 1008370"/>
              <a:gd name="connsiteX7" fmla="*/ 372952 w 775775"/>
              <a:gd name="connsiteY7" fmla="*/ 801723 h 1008370"/>
              <a:gd name="connsiteX8" fmla="*/ 179303 w 775775"/>
              <a:gd name="connsiteY8" fmla="*/ 835636 h 1008370"/>
              <a:gd name="connsiteX9" fmla="*/ 145390 w 775775"/>
              <a:gd name="connsiteY9" fmla="*/ 641987 h 1008370"/>
              <a:gd name="connsiteX10" fmla="*/ 496976 w 775775"/>
              <a:gd name="connsiteY10" fmla="*/ 155858 h 1008370"/>
              <a:gd name="connsiteX11" fmla="*/ 518086 w 775775"/>
              <a:gd name="connsiteY11" fmla="*/ 154705 h 1008370"/>
              <a:gd name="connsiteX12" fmla="*/ 521060 w 775775"/>
              <a:gd name="connsiteY12" fmla="*/ 173298 h 1008370"/>
              <a:gd name="connsiteX13" fmla="*/ 169475 w 775775"/>
              <a:gd name="connsiteY13" fmla="*/ 658874 h 1008370"/>
              <a:gd name="connsiteX14" fmla="*/ 218235 w 775775"/>
              <a:gd name="connsiteY14" fmla="*/ 807693 h 1008370"/>
              <a:gd name="connsiteX15" fmla="*/ 348867 w 775775"/>
              <a:gd name="connsiteY15" fmla="*/ 784836 h 1008370"/>
              <a:gd name="connsiteX16" fmla="*/ 720108 w 775775"/>
              <a:gd name="connsiteY16" fmla="*/ 256073 h 1008370"/>
              <a:gd name="connsiteX17" fmla="*/ 744193 w 775775"/>
              <a:gd name="connsiteY17" fmla="*/ 148106 h 1008370"/>
              <a:gd name="connsiteX18" fmla="*/ 576494 w 775775"/>
              <a:gd name="connsiteY18" fmla="*/ 30618 h 1008370"/>
              <a:gd name="connsiteX19" fmla="*/ 483133 w 775775"/>
              <a:gd name="connsiteY19" fmla="*/ 89970 h 1008370"/>
              <a:gd name="connsiteX20" fmla="*/ 61231 w 775775"/>
              <a:gd name="connsiteY20" fmla="*/ 695971 h 1008370"/>
              <a:gd name="connsiteX21" fmla="*/ 104971 w 775775"/>
              <a:gd name="connsiteY21" fmla="*/ 945126 h 1008370"/>
              <a:gd name="connsiteX22" fmla="*/ 354127 w 775775"/>
              <a:gd name="connsiteY22" fmla="*/ 901385 h 1008370"/>
              <a:gd name="connsiteX23" fmla="*/ 746131 w 775775"/>
              <a:gd name="connsiteY23" fmla="*/ 343001 h 1008370"/>
              <a:gd name="connsiteX24" fmla="*/ 766617 w 775775"/>
              <a:gd name="connsiteY24" fmla="*/ 339402 h 1008370"/>
              <a:gd name="connsiteX25" fmla="*/ 770216 w 775775"/>
              <a:gd name="connsiteY25" fmla="*/ 359888 h 1008370"/>
              <a:gd name="connsiteX26" fmla="*/ 379596 w 775775"/>
              <a:gd name="connsiteY26" fmla="*/ 919657 h 1008370"/>
              <a:gd name="connsiteX27" fmla="*/ 286578 w 775775"/>
              <a:gd name="connsiteY27" fmla="*/ 993573 h 100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75775" h="1008370">
                <a:moveTo>
                  <a:pt x="286578" y="993573"/>
                </a:moveTo>
                <a:cubicBezTo>
                  <a:pt x="273022" y="999047"/>
                  <a:pt x="258913" y="1003038"/>
                  <a:pt x="244498" y="1005477"/>
                </a:cubicBezTo>
                <a:cubicBezTo>
                  <a:pt x="130372" y="1024740"/>
                  <a:pt x="22238" y="947838"/>
                  <a:pt x="2974" y="833712"/>
                </a:cubicBezTo>
                <a:cubicBezTo>
                  <a:pt x="-6078" y="780079"/>
                  <a:pt x="6076" y="725027"/>
                  <a:pt x="36869" y="680191"/>
                </a:cubicBezTo>
                <a:lnTo>
                  <a:pt x="459049" y="74190"/>
                </a:lnTo>
                <a:cubicBezTo>
                  <a:pt x="514320" y="-4550"/>
                  <a:pt x="622958" y="-23576"/>
                  <a:pt x="701698" y="31695"/>
                </a:cubicBezTo>
                <a:cubicBezTo>
                  <a:pt x="780439" y="86966"/>
                  <a:pt x="799464" y="195604"/>
                  <a:pt x="744193" y="274345"/>
                </a:cubicBezTo>
                <a:lnTo>
                  <a:pt x="372952" y="801723"/>
                </a:lnTo>
                <a:cubicBezTo>
                  <a:pt x="328842" y="864563"/>
                  <a:pt x="242142" y="879746"/>
                  <a:pt x="179303" y="835636"/>
                </a:cubicBezTo>
                <a:cubicBezTo>
                  <a:pt x="116463" y="791526"/>
                  <a:pt x="101280" y="704826"/>
                  <a:pt x="145390" y="641987"/>
                </a:cubicBezTo>
                <a:lnTo>
                  <a:pt x="496976" y="155858"/>
                </a:lnTo>
                <a:cubicBezTo>
                  <a:pt x="502487" y="149710"/>
                  <a:pt x="511938" y="149194"/>
                  <a:pt x="518086" y="154705"/>
                </a:cubicBezTo>
                <a:cubicBezTo>
                  <a:pt x="523347" y="159421"/>
                  <a:pt x="524587" y="167176"/>
                  <a:pt x="521060" y="173298"/>
                </a:cubicBezTo>
                <a:lnTo>
                  <a:pt x="169475" y="658874"/>
                </a:lnTo>
                <a:cubicBezTo>
                  <a:pt x="141844" y="713434"/>
                  <a:pt x="163675" y="780063"/>
                  <a:pt x="218235" y="807693"/>
                </a:cubicBezTo>
                <a:cubicBezTo>
                  <a:pt x="262032" y="829873"/>
                  <a:pt x="315204" y="820569"/>
                  <a:pt x="348867" y="784836"/>
                </a:cubicBezTo>
                <a:lnTo>
                  <a:pt x="720108" y="256073"/>
                </a:lnTo>
                <a:cubicBezTo>
                  <a:pt x="742224" y="224741"/>
                  <a:pt x="750896" y="185867"/>
                  <a:pt x="744193" y="148106"/>
                </a:cubicBezTo>
                <a:cubicBezTo>
                  <a:pt x="730328" y="69354"/>
                  <a:pt x="655246" y="16752"/>
                  <a:pt x="576494" y="30618"/>
                </a:cubicBezTo>
                <a:cubicBezTo>
                  <a:pt x="538744" y="37264"/>
                  <a:pt x="505170" y="58608"/>
                  <a:pt x="483133" y="89970"/>
                </a:cubicBezTo>
                <a:lnTo>
                  <a:pt x="61231" y="695971"/>
                </a:lnTo>
                <a:cubicBezTo>
                  <a:pt x="5126" y="776988"/>
                  <a:pt x="24626" y="888063"/>
                  <a:pt x="104971" y="945126"/>
                </a:cubicBezTo>
                <a:cubicBezTo>
                  <a:pt x="185919" y="1001549"/>
                  <a:pt x="297238" y="982006"/>
                  <a:pt x="354127" y="901385"/>
                </a:cubicBezTo>
                <a:lnTo>
                  <a:pt x="746131" y="343001"/>
                </a:lnTo>
                <a:cubicBezTo>
                  <a:pt x="750794" y="336350"/>
                  <a:pt x="759966" y="334739"/>
                  <a:pt x="766617" y="339402"/>
                </a:cubicBezTo>
                <a:cubicBezTo>
                  <a:pt x="773268" y="344065"/>
                  <a:pt x="774879" y="353237"/>
                  <a:pt x="770216" y="359888"/>
                </a:cubicBezTo>
                <a:lnTo>
                  <a:pt x="379596" y="919657"/>
                </a:lnTo>
                <a:cubicBezTo>
                  <a:pt x="356463" y="952841"/>
                  <a:pt x="324130" y="978535"/>
                  <a:pt x="286578" y="993573"/>
                </a:cubicBezTo>
                <a:close/>
              </a:path>
            </a:pathLst>
          </a:custGeom>
          <a:solidFill>
            <a:srgbClr val="FF8AD8"/>
          </a:solidFill>
          <a:ln w="27682" cap="flat">
            <a:noFill/>
            <a:prstDash val="solid"/>
            <a:miter/>
          </a:ln>
        </p:spPr>
        <p:txBody>
          <a:bodyPr rtlCol="0" anchor="ctr"/>
          <a:lstStyle/>
          <a:p>
            <a:endParaRPr lang="en-US"/>
          </a:p>
        </p:txBody>
      </p:sp>
      <p:grpSp>
        <p:nvGrpSpPr>
          <p:cNvPr id="538" name="Group 537">
            <a:extLst>
              <a:ext uri="{FF2B5EF4-FFF2-40B4-BE49-F238E27FC236}">
                <a16:creationId xmlns:a16="http://schemas.microsoft.com/office/drawing/2014/main" id="{D42C29A8-05FB-46D2-A74A-E82940FA2BB3}"/>
              </a:ext>
            </a:extLst>
          </p:cNvPr>
          <p:cNvGrpSpPr/>
          <p:nvPr/>
        </p:nvGrpSpPr>
        <p:grpSpPr>
          <a:xfrm>
            <a:off x="3637055" y="-679276"/>
            <a:ext cx="3204157" cy="1870271"/>
            <a:chOff x="3637055" y="-679276"/>
            <a:chExt cx="3204157" cy="1870271"/>
          </a:xfrm>
        </p:grpSpPr>
        <p:sp>
          <p:nvSpPr>
            <p:cNvPr id="176" name="Freeform: Shape 175">
              <a:extLst>
                <a:ext uri="{FF2B5EF4-FFF2-40B4-BE49-F238E27FC236}">
                  <a16:creationId xmlns:a16="http://schemas.microsoft.com/office/drawing/2014/main" id="{4730D217-321F-4B1A-8E86-79B4F131C1AC}"/>
                </a:ext>
              </a:extLst>
            </p:cNvPr>
            <p:cNvSpPr/>
            <p:nvPr/>
          </p:nvSpPr>
          <p:spPr>
            <a:xfrm>
              <a:off x="3637055" y="-340778"/>
              <a:ext cx="3174561" cy="1531773"/>
            </a:xfrm>
            <a:custGeom>
              <a:avLst/>
              <a:gdLst>
                <a:gd name="connsiteX0" fmla="*/ 3144369 w 3174561"/>
                <a:gd name="connsiteY0" fmla="*/ 1403083 h 1531773"/>
                <a:gd name="connsiteX1" fmla="*/ 2623081 w 3174561"/>
                <a:gd name="connsiteY1" fmla="*/ 1264663 h 1531773"/>
                <a:gd name="connsiteX2" fmla="*/ 2493520 w 3174561"/>
                <a:gd name="connsiteY2" fmla="*/ 1248330 h 1531773"/>
                <a:gd name="connsiteX3" fmla="*/ 2493520 w 3174561"/>
                <a:gd name="connsiteY3" fmla="*/ 1250821 h 1531773"/>
                <a:gd name="connsiteX4" fmla="*/ 90833 w 3174561"/>
                <a:gd name="connsiteY4" fmla="*/ 57091 h 1531773"/>
                <a:gd name="connsiteX5" fmla="*/ 50692 w 3174561"/>
                <a:gd name="connsiteY5" fmla="*/ 62 h 1531773"/>
                <a:gd name="connsiteX6" fmla="*/ 7782 w 3174561"/>
                <a:gd name="connsiteY6" fmla="*/ 86436 h 1531773"/>
                <a:gd name="connsiteX7" fmla="*/ 40681 w 3174561"/>
                <a:gd name="connsiteY7" fmla="*/ 184832 h 1531773"/>
                <a:gd name="connsiteX8" fmla="*/ 41002 w 3174561"/>
                <a:gd name="connsiteY8" fmla="*/ 184991 h 1531773"/>
                <a:gd name="connsiteX9" fmla="*/ 2442305 w 3174561"/>
                <a:gd name="connsiteY9" fmla="*/ 1379275 h 1531773"/>
                <a:gd name="connsiteX10" fmla="*/ 2442305 w 3174561"/>
                <a:gd name="connsiteY10" fmla="*/ 1376783 h 1531773"/>
                <a:gd name="connsiteX11" fmla="*/ 2532831 w 3174561"/>
                <a:gd name="connsiteY11" fmla="*/ 1421908 h 1531773"/>
                <a:gd name="connsiteX12" fmla="*/ 2551933 w 3174561"/>
                <a:gd name="connsiteY12" fmla="*/ 1383704 h 1531773"/>
                <a:gd name="connsiteX13" fmla="*/ 2571866 w 3174561"/>
                <a:gd name="connsiteY13" fmla="*/ 1393117 h 1531773"/>
                <a:gd name="connsiteX14" fmla="*/ 3097860 w 3174561"/>
                <a:gd name="connsiteY14" fmla="*/ 1531536 h 1531773"/>
                <a:gd name="connsiteX15" fmla="*/ 3174317 w 3174561"/>
                <a:gd name="connsiteY15" fmla="*/ 1467949 h 1531773"/>
                <a:gd name="connsiteX16" fmla="*/ 3156273 w 3174561"/>
                <a:gd name="connsiteY16" fmla="*/ 1414156 h 153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74561" h="1531773">
                  <a:moveTo>
                    <a:pt x="3144369" y="1403083"/>
                  </a:moveTo>
                  <a:lnTo>
                    <a:pt x="2623081" y="1264663"/>
                  </a:lnTo>
                  <a:cubicBezTo>
                    <a:pt x="2615052" y="1264663"/>
                    <a:pt x="2493520" y="1248330"/>
                    <a:pt x="2493520" y="1248330"/>
                  </a:cubicBezTo>
                  <a:lnTo>
                    <a:pt x="2493520" y="1250821"/>
                  </a:lnTo>
                  <a:lnTo>
                    <a:pt x="90833" y="57091"/>
                  </a:lnTo>
                  <a:cubicBezTo>
                    <a:pt x="68762" y="45985"/>
                    <a:pt x="53700" y="24586"/>
                    <a:pt x="50692" y="62"/>
                  </a:cubicBezTo>
                  <a:lnTo>
                    <a:pt x="7782" y="86436"/>
                  </a:lnTo>
                  <a:cubicBezTo>
                    <a:pt x="-10304" y="122692"/>
                    <a:pt x="4425" y="166745"/>
                    <a:pt x="40681" y="184832"/>
                  </a:cubicBezTo>
                  <a:cubicBezTo>
                    <a:pt x="40788" y="184885"/>
                    <a:pt x="40895" y="184938"/>
                    <a:pt x="41002" y="184991"/>
                  </a:cubicBezTo>
                  <a:lnTo>
                    <a:pt x="2442305" y="1379275"/>
                  </a:lnTo>
                  <a:lnTo>
                    <a:pt x="2442305" y="1376783"/>
                  </a:lnTo>
                  <a:lnTo>
                    <a:pt x="2532831" y="1421908"/>
                  </a:lnTo>
                  <a:lnTo>
                    <a:pt x="2551933" y="1383704"/>
                  </a:lnTo>
                  <a:cubicBezTo>
                    <a:pt x="2557153" y="1389243"/>
                    <a:pt x="2564272" y="1392605"/>
                    <a:pt x="2571866" y="1393117"/>
                  </a:cubicBezTo>
                  <a:lnTo>
                    <a:pt x="3097860" y="1531536"/>
                  </a:lnTo>
                  <a:cubicBezTo>
                    <a:pt x="3136532" y="1535090"/>
                    <a:pt x="3170763" y="1506621"/>
                    <a:pt x="3174317" y="1467949"/>
                  </a:cubicBezTo>
                  <a:cubicBezTo>
                    <a:pt x="3176124" y="1448280"/>
                    <a:pt x="3169576" y="1428757"/>
                    <a:pt x="3156273" y="1414156"/>
                  </a:cubicBezTo>
                  <a:close/>
                </a:path>
              </a:pathLst>
            </a:custGeom>
            <a:solidFill>
              <a:srgbClr val="D9DAE8"/>
            </a:solidFill>
            <a:ln w="27682"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CE1CC4FF-50F2-4BE2-AD84-253FAAAC9F68}"/>
                </a:ext>
              </a:extLst>
            </p:cNvPr>
            <p:cNvSpPr/>
            <p:nvPr/>
          </p:nvSpPr>
          <p:spPr>
            <a:xfrm>
              <a:off x="3666179" y="-679276"/>
              <a:ext cx="2647613" cy="1617494"/>
            </a:xfrm>
            <a:custGeom>
              <a:avLst/>
              <a:gdLst>
                <a:gd name="connsiteX0" fmla="*/ 2647664 w 2647613"/>
                <a:gd name="connsiteY0" fmla="*/ 1202021 h 1617494"/>
                <a:gd name="connsiteX1" fmla="*/ 247192 w 2647613"/>
                <a:gd name="connsiteY1" fmla="*/ 7737 h 1617494"/>
                <a:gd name="connsiteX2" fmla="*/ 148914 w 2647613"/>
                <a:gd name="connsiteY2" fmla="*/ 40681 h 1617494"/>
                <a:gd name="connsiteX3" fmla="*/ 7726 w 2647613"/>
                <a:gd name="connsiteY3" fmla="*/ 324995 h 1617494"/>
                <a:gd name="connsiteX4" fmla="*/ 40670 w 2647613"/>
                <a:gd name="connsiteY4" fmla="*/ 423273 h 1617494"/>
                <a:gd name="connsiteX5" fmla="*/ 2441972 w 2647613"/>
                <a:gd name="connsiteY5" fmla="*/ 1617557 h 161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7613" h="1617494">
                  <a:moveTo>
                    <a:pt x="2647664" y="1202021"/>
                  </a:moveTo>
                  <a:lnTo>
                    <a:pt x="247192" y="7737"/>
                  </a:lnTo>
                  <a:cubicBezTo>
                    <a:pt x="210953" y="-10263"/>
                    <a:pt x="166982" y="4476"/>
                    <a:pt x="148914" y="40681"/>
                  </a:cubicBezTo>
                  <a:lnTo>
                    <a:pt x="7726" y="324995"/>
                  </a:lnTo>
                  <a:cubicBezTo>
                    <a:pt x="-10274" y="361234"/>
                    <a:pt x="4465" y="405204"/>
                    <a:pt x="40670" y="423273"/>
                  </a:cubicBezTo>
                  <a:lnTo>
                    <a:pt x="2441972" y="1617557"/>
                  </a:lnTo>
                  <a:close/>
                </a:path>
              </a:pathLst>
            </a:custGeom>
            <a:solidFill>
              <a:srgbClr val="FFA8C1"/>
            </a:solidFill>
            <a:ln w="27682"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C7B6B2CF-0BAF-4101-A7C5-DB0B22252DA5}"/>
                </a:ext>
              </a:extLst>
            </p:cNvPr>
            <p:cNvSpPr/>
            <p:nvPr/>
          </p:nvSpPr>
          <p:spPr>
            <a:xfrm rot="17786400">
              <a:off x="4786738" y="-911460"/>
              <a:ext cx="461213" cy="2100101"/>
            </a:xfrm>
            <a:custGeom>
              <a:avLst/>
              <a:gdLst>
                <a:gd name="connsiteX0" fmla="*/ 51 w 461213"/>
                <a:gd name="connsiteY0" fmla="*/ 62 h 2100101"/>
                <a:gd name="connsiteX1" fmla="*/ 461265 w 461213"/>
                <a:gd name="connsiteY1" fmla="*/ 62 h 2100101"/>
                <a:gd name="connsiteX2" fmla="*/ 461265 w 461213"/>
                <a:gd name="connsiteY2" fmla="*/ 2100164 h 2100101"/>
                <a:gd name="connsiteX3" fmla="*/ 51 w 461213"/>
                <a:gd name="connsiteY3" fmla="*/ 2100164 h 2100101"/>
              </a:gdLst>
              <a:ahLst/>
              <a:cxnLst>
                <a:cxn ang="0">
                  <a:pos x="connsiteX0" y="connsiteY0"/>
                </a:cxn>
                <a:cxn ang="0">
                  <a:pos x="connsiteX1" y="connsiteY1"/>
                </a:cxn>
                <a:cxn ang="0">
                  <a:pos x="connsiteX2" y="connsiteY2"/>
                </a:cxn>
                <a:cxn ang="0">
                  <a:pos x="connsiteX3" y="connsiteY3"/>
                </a:cxn>
              </a:cxnLst>
              <a:rect l="l" t="t" r="r" b="b"/>
              <a:pathLst>
                <a:path w="461213" h="2100101">
                  <a:moveTo>
                    <a:pt x="51" y="62"/>
                  </a:moveTo>
                  <a:lnTo>
                    <a:pt x="461265" y="62"/>
                  </a:lnTo>
                  <a:lnTo>
                    <a:pt x="461265" y="2100164"/>
                  </a:lnTo>
                  <a:lnTo>
                    <a:pt x="51" y="2100164"/>
                  </a:lnTo>
                  <a:close/>
                </a:path>
              </a:pathLst>
            </a:custGeom>
            <a:solidFill>
              <a:srgbClr val="E86B95"/>
            </a:solidFill>
            <a:ln w="27682"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8C0F49BF-7088-46E9-A40F-ED56515B6A98}"/>
                </a:ext>
              </a:extLst>
            </p:cNvPr>
            <p:cNvSpPr/>
            <p:nvPr/>
          </p:nvSpPr>
          <p:spPr>
            <a:xfrm>
              <a:off x="6207903" y="602677"/>
              <a:ext cx="631917" cy="487410"/>
            </a:xfrm>
            <a:custGeom>
              <a:avLst/>
              <a:gdLst>
                <a:gd name="connsiteX0" fmla="*/ 614493 w 631917"/>
                <a:gd name="connsiteY0" fmla="*/ 370761 h 487410"/>
                <a:gd name="connsiteX1" fmla="*/ 199234 w 631917"/>
                <a:gd name="connsiteY1" fmla="*/ 10870 h 487410"/>
                <a:gd name="connsiteX2" fmla="*/ 153901 w 631917"/>
                <a:gd name="connsiteY2" fmla="*/ 8148 h 487410"/>
                <a:gd name="connsiteX3" fmla="*/ 146358 w 631917"/>
                <a:gd name="connsiteY3" fmla="*/ 18068 h 487410"/>
                <a:gd name="connsiteX4" fmla="*/ 3232 w 631917"/>
                <a:gd name="connsiteY4" fmla="*/ 303212 h 487410"/>
                <a:gd name="connsiteX5" fmla="*/ 18037 w 631917"/>
                <a:gd name="connsiteY5" fmla="*/ 345732 h 487410"/>
                <a:gd name="connsiteX6" fmla="*/ 30916 w 631917"/>
                <a:gd name="connsiteY6" fmla="*/ 348891 h 487410"/>
                <a:gd name="connsiteX7" fmla="*/ 556910 w 631917"/>
                <a:gd name="connsiteY7" fmla="*/ 487310 h 487410"/>
                <a:gd name="connsiteX8" fmla="*/ 631808 w 631917"/>
                <a:gd name="connsiteY8" fmla="*/ 421894 h 487410"/>
                <a:gd name="connsiteX9" fmla="*/ 614493 w 631917"/>
                <a:gd name="connsiteY9" fmla="*/ 370761 h 4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917" h="487410">
                  <a:moveTo>
                    <a:pt x="614493" y="370761"/>
                  </a:moveTo>
                  <a:lnTo>
                    <a:pt x="199234" y="10870"/>
                  </a:lnTo>
                  <a:cubicBezTo>
                    <a:pt x="187468" y="-2400"/>
                    <a:pt x="167171" y="-3619"/>
                    <a:pt x="153901" y="8148"/>
                  </a:cubicBezTo>
                  <a:cubicBezTo>
                    <a:pt x="150763" y="10930"/>
                    <a:pt x="148200" y="14301"/>
                    <a:pt x="146358" y="18068"/>
                  </a:cubicBezTo>
                  <a:lnTo>
                    <a:pt x="3232" y="303212"/>
                  </a:lnTo>
                  <a:cubicBezTo>
                    <a:pt x="-4421" y="319042"/>
                    <a:pt x="2208" y="338079"/>
                    <a:pt x="18037" y="345732"/>
                  </a:cubicBezTo>
                  <a:cubicBezTo>
                    <a:pt x="22061" y="347677"/>
                    <a:pt x="26449" y="348753"/>
                    <a:pt x="30916" y="348891"/>
                  </a:cubicBezTo>
                  <a:lnTo>
                    <a:pt x="556910" y="487310"/>
                  </a:lnTo>
                  <a:cubicBezTo>
                    <a:pt x="595657" y="489928"/>
                    <a:pt x="629190" y="460640"/>
                    <a:pt x="631808" y="421894"/>
                  </a:cubicBezTo>
                  <a:cubicBezTo>
                    <a:pt x="633069" y="403225"/>
                    <a:pt x="626838" y="384823"/>
                    <a:pt x="614493" y="370761"/>
                  </a:cubicBezTo>
                  <a:close/>
                </a:path>
              </a:pathLst>
            </a:custGeom>
            <a:solidFill>
              <a:srgbClr val="FFB6D2"/>
            </a:solidFill>
            <a:ln w="27682"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AAE1D51C-BDB4-4EC3-B5D2-EA908CDB9F46}"/>
                </a:ext>
              </a:extLst>
            </p:cNvPr>
            <p:cNvSpPr/>
            <p:nvPr/>
          </p:nvSpPr>
          <p:spPr>
            <a:xfrm rot="1586400">
              <a:off x="5943327" y="383653"/>
              <a:ext cx="72808" cy="463982"/>
            </a:xfrm>
            <a:custGeom>
              <a:avLst/>
              <a:gdLst>
                <a:gd name="connsiteX0" fmla="*/ 51 w 72808"/>
                <a:gd name="connsiteY0" fmla="*/ 62 h 463982"/>
                <a:gd name="connsiteX1" fmla="*/ 72860 w 72808"/>
                <a:gd name="connsiteY1" fmla="*/ 62 h 463982"/>
                <a:gd name="connsiteX2" fmla="*/ 72860 w 72808"/>
                <a:gd name="connsiteY2" fmla="*/ 464045 h 463982"/>
                <a:gd name="connsiteX3" fmla="*/ 51 w 72808"/>
                <a:gd name="connsiteY3" fmla="*/ 464045 h 463982"/>
              </a:gdLst>
              <a:ahLst/>
              <a:cxnLst>
                <a:cxn ang="0">
                  <a:pos x="connsiteX0" y="connsiteY0"/>
                </a:cxn>
                <a:cxn ang="0">
                  <a:pos x="connsiteX1" y="connsiteY1"/>
                </a:cxn>
                <a:cxn ang="0">
                  <a:pos x="connsiteX2" y="connsiteY2"/>
                </a:cxn>
                <a:cxn ang="0">
                  <a:pos x="connsiteX3" y="connsiteY3"/>
                </a:cxn>
              </a:cxnLst>
              <a:rect l="l" t="t" r="r" b="b"/>
              <a:pathLst>
                <a:path w="72808" h="463982">
                  <a:moveTo>
                    <a:pt x="51" y="62"/>
                  </a:moveTo>
                  <a:lnTo>
                    <a:pt x="72860" y="62"/>
                  </a:lnTo>
                  <a:lnTo>
                    <a:pt x="72860" y="464045"/>
                  </a:lnTo>
                  <a:lnTo>
                    <a:pt x="51" y="464045"/>
                  </a:lnTo>
                  <a:close/>
                </a:path>
              </a:pathLst>
            </a:custGeom>
            <a:solidFill>
              <a:srgbClr val="FFFFFF"/>
            </a:solidFill>
            <a:ln w="27682"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598E7EE6-7072-4B1C-82F7-DC7DD0EEDAAB}"/>
                </a:ext>
              </a:extLst>
            </p:cNvPr>
            <p:cNvSpPr/>
            <p:nvPr/>
          </p:nvSpPr>
          <p:spPr>
            <a:xfrm rot="1586400">
              <a:off x="6065236" y="444406"/>
              <a:ext cx="72808" cy="463982"/>
            </a:xfrm>
            <a:custGeom>
              <a:avLst/>
              <a:gdLst>
                <a:gd name="connsiteX0" fmla="*/ 51 w 72808"/>
                <a:gd name="connsiteY0" fmla="*/ 62 h 463982"/>
                <a:gd name="connsiteX1" fmla="*/ 72859 w 72808"/>
                <a:gd name="connsiteY1" fmla="*/ 62 h 463982"/>
                <a:gd name="connsiteX2" fmla="*/ 72859 w 72808"/>
                <a:gd name="connsiteY2" fmla="*/ 464044 h 463982"/>
                <a:gd name="connsiteX3" fmla="*/ 51 w 72808"/>
                <a:gd name="connsiteY3" fmla="*/ 464044 h 463982"/>
              </a:gdLst>
              <a:ahLst/>
              <a:cxnLst>
                <a:cxn ang="0">
                  <a:pos x="connsiteX0" y="connsiteY0"/>
                </a:cxn>
                <a:cxn ang="0">
                  <a:pos x="connsiteX1" y="connsiteY1"/>
                </a:cxn>
                <a:cxn ang="0">
                  <a:pos x="connsiteX2" y="connsiteY2"/>
                </a:cxn>
                <a:cxn ang="0">
                  <a:pos x="connsiteX3" y="connsiteY3"/>
                </a:cxn>
              </a:cxnLst>
              <a:rect l="l" t="t" r="r" b="b"/>
              <a:pathLst>
                <a:path w="72808" h="463982">
                  <a:moveTo>
                    <a:pt x="51" y="62"/>
                  </a:moveTo>
                  <a:lnTo>
                    <a:pt x="72859" y="62"/>
                  </a:lnTo>
                  <a:lnTo>
                    <a:pt x="72859" y="464044"/>
                  </a:lnTo>
                  <a:lnTo>
                    <a:pt x="51" y="464044"/>
                  </a:lnTo>
                  <a:close/>
                </a:path>
              </a:pathLst>
            </a:custGeom>
            <a:solidFill>
              <a:srgbClr val="FFFFFF"/>
            </a:solidFill>
            <a:ln w="27682"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CE1C5FC-BB5E-41BD-BF62-ABCFAE16E144}"/>
                </a:ext>
              </a:extLst>
            </p:cNvPr>
            <p:cNvSpPr/>
            <p:nvPr/>
          </p:nvSpPr>
          <p:spPr>
            <a:xfrm rot="1586400">
              <a:off x="3951022" y="-604076"/>
              <a:ext cx="72808" cy="463982"/>
            </a:xfrm>
            <a:custGeom>
              <a:avLst/>
              <a:gdLst>
                <a:gd name="connsiteX0" fmla="*/ 51 w 72808"/>
                <a:gd name="connsiteY0" fmla="*/ 62 h 463982"/>
                <a:gd name="connsiteX1" fmla="*/ 72860 w 72808"/>
                <a:gd name="connsiteY1" fmla="*/ 62 h 463982"/>
                <a:gd name="connsiteX2" fmla="*/ 72860 w 72808"/>
                <a:gd name="connsiteY2" fmla="*/ 464045 h 463982"/>
                <a:gd name="connsiteX3" fmla="*/ 51 w 72808"/>
                <a:gd name="connsiteY3" fmla="*/ 464045 h 463982"/>
              </a:gdLst>
              <a:ahLst/>
              <a:cxnLst>
                <a:cxn ang="0">
                  <a:pos x="connsiteX0" y="connsiteY0"/>
                </a:cxn>
                <a:cxn ang="0">
                  <a:pos x="connsiteX1" y="connsiteY1"/>
                </a:cxn>
                <a:cxn ang="0">
                  <a:pos x="connsiteX2" y="connsiteY2"/>
                </a:cxn>
                <a:cxn ang="0">
                  <a:pos x="connsiteX3" y="connsiteY3"/>
                </a:cxn>
              </a:cxnLst>
              <a:rect l="l" t="t" r="r" b="b"/>
              <a:pathLst>
                <a:path w="72808" h="463982">
                  <a:moveTo>
                    <a:pt x="51" y="62"/>
                  </a:moveTo>
                  <a:lnTo>
                    <a:pt x="72860" y="62"/>
                  </a:lnTo>
                  <a:lnTo>
                    <a:pt x="72860" y="464045"/>
                  </a:lnTo>
                  <a:lnTo>
                    <a:pt x="51" y="464045"/>
                  </a:lnTo>
                  <a:close/>
                </a:path>
              </a:pathLst>
            </a:custGeom>
            <a:solidFill>
              <a:srgbClr val="FFFFFF"/>
            </a:solidFill>
            <a:ln w="27682"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D8836284-4CE9-4FD3-914E-8B73C2305731}"/>
                </a:ext>
              </a:extLst>
            </p:cNvPr>
            <p:cNvSpPr/>
            <p:nvPr/>
          </p:nvSpPr>
          <p:spPr>
            <a:xfrm rot="1586400">
              <a:off x="4073208" y="-543323"/>
              <a:ext cx="72808" cy="463982"/>
            </a:xfrm>
            <a:custGeom>
              <a:avLst/>
              <a:gdLst>
                <a:gd name="connsiteX0" fmla="*/ 51 w 72808"/>
                <a:gd name="connsiteY0" fmla="*/ 62 h 463982"/>
                <a:gd name="connsiteX1" fmla="*/ 72860 w 72808"/>
                <a:gd name="connsiteY1" fmla="*/ 62 h 463982"/>
                <a:gd name="connsiteX2" fmla="*/ 72860 w 72808"/>
                <a:gd name="connsiteY2" fmla="*/ 464045 h 463982"/>
                <a:gd name="connsiteX3" fmla="*/ 51 w 72808"/>
                <a:gd name="connsiteY3" fmla="*/ 464045 h 463982"/>
              </a:gdLst>
              <a:ahLst/>
              <a:cxnLst>
                <a:cxn ang="0">
                  <a:pos x="connsiteX0" y="connsiteY0"/>
                </a:cxn>
                <a:cxn ang="0">
                  <a:pos x="connsiteX1" y="connsiteY1"/>
                </a:cxn>
                <a:cxn ang="0">
                  <a:pos x="connsiteX2" y="connsiteY2"/>
                </a:cxn>
                <a:cxn ang="0">
                  <a:pos x="connsiteX3" y="connsiteY3"/>
                </a:cxn>
              </a:cxnLst>
              <a:rect l="l" t="t" r="r" b="b"/>
              <a:pathLst>
                <a:path w="72808" h="463982">
                  <a:moveTo>
                    <a:pt x="51" y="62"/>
                  </a:moveTo>
                  <a:lnTo>
                    <a:pt x="72860" y="62"/>
                  </a:lnTo>
                  <a:lnTo>
                    <a:pt x="72860" y="464045"/>
                  </a:lnTo>
                  <a:lnTo>
                    <a:pt x="51" y="464045"/>
                  </a:lnTo>
                  <a:close/>
                </a:path>
              </a:pathLst>
            </a:custGeom>
            <a:solidFill>
              <a:srgbClr val="FFFFFF"/>
            </a:solidFill>
            <a:ln w="27682"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7EFC08D6-A1E8-47EF-BAA9-3DCFF6BC8265}"/>
                </a:ext>
              </a:extLst>
            </p:cNvPr>
            <p:cNvSpPr/>
            <p:nvPr/>
          </p:nvSpPr>
          <p:spPr>
            <a:xfrm rot="1586400">
              <a:off x="6186247" y="513726"/>
              <a:ext cx="122639" cy="463982"/>
            </a:xfrm>
            <a:custGeom>
              <a:avLst/>
              <a:gdLst>
                <a:gd name="connsiteX0" fmla="*/ 51 w 122639"/>
                <a:gd name="connsiteY0" fmla="*/ 62 h 463982"/>
                <a:gd name="connsiteX1" fmla="*/ 122690 w 122639"/>
                <a:gd name="connsiteY1" fmla="*/ 62 h 463982"/>
                <a:gd name="connsiteX2" fmla="*/ 122690 w 122639"/>
                <a:gd name="connsiteY2" fmla="*/ 464045 h 463982"/>
                <a:gd name="connsiteX3" fmla="*/ 51 w 122639"/>
                <a:gd name="connsiteY3" fmla="*/ 464045 h 463982"/>
              </a:gdLst>
              <a:ahLst/>
              <a:cxnLst>
                <a:cxn ang="0">
                  <a:pos x="connsiteX0" y="connsiteY0"/>
                </a:cxn>
                <a:cxn ang="0">
                  <a:pos x="connsiteX1" y="connsiteY1"/>
                </a:cxn>
                <a:cxn ang="0">
                  <a:pos x="connsiteX2" y="connsiteY2"/>
                </a:cxn>
                <a:cxn ang="0">
                  <a:pos x="connsiteX3" y="connsiteY3"/>
                </a:cxn>
              </a:cxnLst>
              <a:rect l="l" t="t" r="r" b="b"/>
              <a:pathLst>
                <a:path w="122639" h="463982">
                  <a:moveTo>
                    <a:pt x="51" y="62"/>
                  </a:moveTo>
                  <a:lnTo>
                    <a:pt x="122690" y="62"/>
                  </a:lnTo>
                  <a:lnTo>
                    <a:pt x="122690" y="464045"/>
                  </a:lnTo>
                  <a:lnTo>
                    <a:pt x="51" y="464045"/>
                  </a:lnTo>
                  <a:close/>
                </a:path>
              </a:pathLst>
            </a:custGeom>
            <a:solidFill>
              <a:srgbClr val="FFCCDE"/>
            </a:solidFill>
            <a:ln w="27682"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F49586F8-4281-4C11-8D60-AC1F9BFFEB60}"/>
                </a:ext>
              </a:extLst>
            </p:cNvPr>
            <p:cNvSpPr/>
            <p:nvPr/>
          </p:nvSpPr>
          <p:spPr>
            <a:xfrm>
              <a:off x="3665071" y="-439056"/>
              <a:ext cx="3176141" cy="1529254"/>
            </a:xfrm>
            <a:custGeom>
              <a:avLst/>
              <a:gdLst>
                <a:gd name="connsiteX0" fmla="*/ 3144037 w 3176141"/>
                <a:gd name="connsiteY0" fmla="*/ 1400868 h 1529254"/>
                <a:gd name="connsiteX1" fmla="*/ 2622749 w 3176141"/>
                <a:gd name="connsiteY1" fmla="*/ 1262449 h 1529254"/>
                <a:gd name="connsiteX2" fmla="*/ 2493188 w 3176141"/>
                <a:gd name="connsiteY2" fmla="*/ 1246115 h 1529254"/>
                <a:gd name="connsiteX3" fmla="*/ 2493188 w 3176141"/>
                <a:gd name="connsiteY3" fmla="*/ 1248607 h 1529254"/>
                <a:gd name="connsiteX4" fmla="*/ 90501 w 3176141"/>
                <a:gd name="connsiteY4" fmla="*/ 55430 h 1529254"/>
                <a:gd name="connsiteX5" fmla="*/ 50636 w 3176141"/>
                <a:gd name="connsiteY5" fmla="*/ 62 h 1529254"/>
                <a:gd name="connsiteX6" fmla="*/ 7726 w 3176141"/>
                <a:gd name="connsiteY6" fmla="*/ 86159 h 1529254"/>
                <a:gd name="connsiteX7" fmla="*/ 40670 w 3176141"/>
                <a:gd name="connsiteY7" fmla="*/ 184437 h 1529254"/>
                <a:gd name="connsiteX8" fmla="*/ 2441973 w 3176141"/>
                <a:gd name="connsiteY8" fmla="*/ 1378721 h 1529254"/>
                <a:gd name="connsiteX9" fmla="*/ 2441973 w 3176141"/>
                <a:gd name="connsiteY9" fmla="*/ 1376229 h 1529254"/>
                <a:gd name="connsiteX10" fmla="*/ 2532776 w 3176141"/>
                <a:gd name="connsiteY10" fmla="*/ 1421354 h 1529254"/>
                <a:gd name="connsiteX11" fmla="*/ 2551601 w 3176141"/>
                <a:gd name="connsiteY11" fmla="*/ 1383427 h 1529254"/>
                <a:gd name="connsiteX12" fmla="*/ 2573748 w 3176141"/>
                <a:gd name="connsiteY12" fmla="*/ 1390625 h 1529254"/>
                <a:gd name="connsiteX13" fmla="*/ 3099742 w 3176141"/>
                <a:gd name="connsiteY13" fmla="*/ 1529045 h 1529254"/>
                <a:gd name="connsiteX14" fmla="*/ 3175925 w 3176141"/>
                <a:gd name="connsiteY14" fmla="*/ 1465129 h 1529254"/>
                <a:gd name="connsiteX15" fmla="*/ 3157878 w 3176141"/>
                <a:gd name="connsiteY15" fmla="*/ 1411665 h 152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141" h="1529254">
                  <a:moveTo>
                    <a:pt x="3144037" y="1400868"/>
                  </a:moveTo>
                  <a:lnTo>
                    <a:pt x="2622749" y="1262449"/>
                  </a:lnTo>
                  <a:cubicBezTo>
                    <a:pt x="2614720" y="1262449"/>
                    <a:pt x="2493188" y="1246115"/>
                    <a:pt x="2493188" y="1246115"/>
                  </a:cubicBezTo>
                  <a:lnTo>
                    <a:pt x="2493188" y="1248607"/>
                  </a:lnTo>
                  <a:lnTo>
                    <a:pt x="90501" y="55430"/>
                  </a:lnTo>
                  <a:cubicBezTo>
                    <a:pt x="68820" y="44766"/>
                    <a:pt x="53873" y="24006"/>
                    <a:pt x="50636" y="62"/>
                  </a:cubicBezTo>
                  <a:lnTo>
                    <a:pt x="7726" y="86159"/>
                  </a:lnTo>
                  <a:cubicBezTo>
                    <a:pt x="-10274" y="122398"/>
                    <a:pt x="4465" y="166368"/>
                    <a:pt x="40670" y="184437"/>
                  </a:cubicBezTo>
                  <a:lnTo>
                    <a:pt x="2441973" y="1378721"/>
                  </a:lnTo>
                  <a:lnTo>
                    <a:pt x="2441973" y="1376229"/>
                  </a:lnTo>
                  <a:lnTo>
                    <a:pt x="2532776" y="1421354"/>
                  </a:lnTo>
                  <a:lnTo>
                    <a:pt x="2551601" y="1383427"/>
                  </a:lnTo>
                  <a:cubicBezTo>
                    <a:pt x="2557782" y="1388587"/>
                    <a:pt x="2565714" y="1391165"/>
                    <a:pt x="2573748" y="1390625"/>
                  </a:cubicBezTo>
                  <a:lnTo>
                    <a:pt x="3099742" y="1529045"/>
                  </a:lnTo>
                  <a:cubicBezTo>
                    <a:pt x="3138430" y="1532432"/>
                    <a:pt x="3172537" y="1503816"/>
                    <a:pt x="3175925" y="1465129"/>
                  </a:cubicBezTo>
                  <a:cubicBezTo>
                    <a:pt x="3177637" y="1445570"/>
                    <a:pt x="3171094" y="1426185"/>
                    <a:pt x="3157878" y="1411665"/>
                  </a:cubicBezTo>
                  <a:close/>
                </a:path>
              </a:pathLst>
            </a:custGeom>
            <a:solidFill>
              <a:srgbClr val="D9DAE8"/>
            </a:solidFill>
            <a:ln w="27682"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E4640EFD-064A-40BD-B196-79367FF3572E}"/>
                </a:ext>
              </a:extLst>
            </p:cNvPr>
            <p:cNvSpPr/>
            <p:nvPr/>
          </p:nvSpPr>
          <p:spPr>
            <a:xfrm>
              <a:off x="4370206" y="-216972"/>
              <a:ext cx="1346065" cy="727492"/>
            </a:xfrm>
            <a:custGeom>
              <a:avLst/>
              <a:gdLst>
                <a:gd name="connsiteX0" fmla="*/ 4102 w 1346065"/>
                <a:gd name="connsiteY0" fmla="*/ 31009 h 727492"/>
                <a:gd name="connsiteX1" fmla="*/ 599860 w 1346065"/>
                <a:gd name="connsiteY1" fmla="*/ 511048 h 727492"/>
                <a:gd name="connsiteX2" fmla="*/ 1342065 w 1346065"/>
                <a:gd name="connsiteY2" fmla="*/ 696253 h 727492"/>
                <a:gd name="connsiteX3" fmla="*/ 746308 w 1346065"/>
                <a:gd name="connsiteY3" fmla="*/ 216214 h 727492"/>
                <a:gd name="connsiteX4" fmla="*/ 4102 w 1346065"/>
                <a:gd name="connsiteY4" fmla="*/ 31009 h 727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065" h="727492">
                  <a:moveTo>
                    <a:pt x="4102" y="31009"/>
                  </a:moveTo>
                  <a:cubicBezTo>
                    <a:pt x="-36317" y="112400"/>
                    <a:pt x="230280" y="327227"/>
                    <a:pt x="599860" y="511048"/>
                  </a:cubicBezTo>
                  <a:cubicBezTo>
                    <a:pt x="969440" y="694869"/>
                    <a:pt x="1301647" y="777644"/>
                    <a:pt x="1342065" y="696253"/>
                  </a:cubicBezTo>
                  <a:cubicBezTo>
                    <a:pt x="1382484" y="614863"/>
                    <a:pt x="1115888" y="400035"/>
                    <a:pt x="746308" y="216214"/>
                  </a:cubicBezTo>
                  <a:cubicBezTo>
                    <a:pt x="376727" y="32393"/>
                    <a:pt x="44520" y="-49551"/>
                    <a:pt x="4102" y="31009"/>
                  </a:cubicBezTo>
                  <a:close/>
                </a:path>
              </a:pathLst>
            </a:custGeom>
            <a:solidFill>
              <a:srgbClr val="FFFFFF"/>
            </a:solidFill>
            <a:ln w="27682" cap="flat">
              <a:noFill/>
              <a:prstDash val="solid"/>
              <a:miter/>
            </a:ln>
          </p:spPr>
          <p:txBody>
            <a:bodyPr rtlCol="0" anchor="ctr"/>
            <a:lstStyle/>
            <a:p>
              <a:endParaRPr lang="en-US"/>
            </a:p>
          </p:txBody>
        </p:sp>
      </p:grpSp>
      <p:grpSp>
        <p:nvGrpSpPr>
          <p:cNvPr id="541" name="Group 540">
            <a:extLst>
              <a:ext uri="{FF2B5EF4-FFF2-40B4-BE49-F238E27FC236}">
                <a16:creationId xmlns:a16="http://schemas.microsoft.com/office/drawing/2014/main" id="{B4C3674F-6D01-41F8-A48A-C3B11E7DBF98}"/>
              </a:ext>
            </a:extLst>
          </p:cNvPr>
          <p:cNvGrpSpPr/>
          <p:nvPr/>
        </p:nvGrpSpPr>
        <p:grpSpPr>
          <a:xfrm>
            <a:off x="4326364" y="11968830"/>
            <a:ext cx="1528521" cy="3658840"/>
            <a:chOff x="4326364" y="11968830"/>
            <a:chExt cx="1528521" cy="3658840"/>
          </a:xfrm>
        </p:grpSpPr>
        <p:sp>
          <p:nvSpPr>
            <p:cNvPr id="198" name="Freeform: Shape 197">
              <a:extLst>
                <a:ext uri="{FF2B5EF4-FFF2-40B4-BE49-F238E27FC236}">
                  <a16:creationId xmlns:a16="http://schemas.microsoft.com/office/drawing/2014/main" id="{6EA57DAD-E5C5-4301-B607-1CAD068E9918}"/>
                </a:ext>
              </a:extLst>
            </p:cNvPr>
            <p:cNvSpPr/>
            <p:nvPr/>
          </p:nvSpPr>
          <p:spPr>
            <a:xfrm>
              <a:off x="4326364" y="11981288"/>
              <a:ext cx="1131441" cy="3646382"/>
            </a:xfrm>
            <a:custGeom>
              <a:avLst/>
              <a:gdLst>
                <a:gd name="connsiteX0" fmla="*/ 146499 w 1131441"/>
                <a:gd name="connsiteY0" fmla="*/ 45506 h 3646382"/>
                <a:gd name="connsiteX1" fmla="*/ 205742 w 1131441"/>
                <a:gd name="connsiteY1" fmla="*/ 629359 h 3646382"/>
                <a:gd name="connsiteX2" fmla="*/ 201590 w 1131441"/>
                <a:gd name="connsiteY2" fmla="*/ 771378 h 3646382"/>
                <a:gd name="connsiteX3" fmla="*/ 198544 w 1131441"/>
                <a:gd name="connsiteY3" fmla="*/ 771378 h 3646382"/>
                <a:gd name="connsiteX4" fmla="*/ 1076124 w 1131441"/>
                <a:gd name="connsiteY4" fmla="*/ 3556380 h 3646382"/>
                <a:gd name="connsiteX5" fmla="*/ 1131492 w 1131441"/>
                <a:gd name="connsiteY5" fmla="*/ 3608980 h 3646382"/>
                <a:gd name="connsiteX6" fmla="*/ 1030446 w 1131441"/>
                <a:gd name="connsiteY6" fmla="*/ 3642753 h 3646382"/>
                <a:gd name="connsiteX7" fmla="*/ 930507 w 1131441"/>
                <a:gd name="connsiteY7" fmla="*/ 3590708 h 3646382"/>
                <a:gd name="connsiteX8" fmla="*/ 52927 w 1131441"/>
                <a:gd name="connsiteY8" fmla="*/ 805706 h 3646382"/>
                <a:gd name="connsiteX9" fmla="*/ 55695 w 1131441"/>
                <a:gd name="connsiteY9" fmla="*/ 805706 h 3646382"/>
                <a:gd name="connsiteX10" fmla="*/ 22475 w 1131441"/>
                <a:gd name="connsiteY10" fmla="*/ 700507 h 3646382"/>
                <a:gd name="connsiteX11" fmla="*/ 66769 w 1131441"/>
                <a:gd name="connsiteY11" fmla="*/ 686665 h 3646382"/>
                <a:gd name="connsiteX12" fmla="*/ 60125 w 1131441"/>
                <a:gd name="connsiteY12" fmla="*/ 663688 h 3646382"/>
                <a:gd name="connsiteX13" fmla="*/ 51 w 1131441"/>
                <a:gd name="connsiteY13" fmla="*/ 71529 h 3646382"/>
                <a:gd name="connsiteX14" fmla="*/ 81778 w 1131441"/>
                <a:gd name="connsiteY14" fmla="*/ 243 h 3646382"/>
                <a:gd name="connsiteX15" fmla="*/ 136256 w 1131441"/>
                <a:gd name="connsiteY15" fmla="*/ 28618 h 364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441" h="3646382">
                  <a:moveTo>
                    <a:pt x="146499" y="45506"/>
                  </a:moveTo>
                  <a:lnTo>
                    <a:pt x="205742" y="629359"/>
                  </a:lnTo>
                  <a:cubicBezTo>
                    <a:pt x="205742" y="637941"/>
                    <a:pt x="201590" y="771378"/>
                    <a:pt x="201590" y="771378"/>
                  </a:cubicBezTo>
                  <a:lnTo>
                    <a:pt x="198544" y="771378"/>
                  </a:lnTo>
                  <a:lnTo>
                    <a:pt x="1076124" y="3556380"/>
                  </a:lnTo>
                  <a:cubicBezTo>
                    <a:pt x="1084392" y="3582215"/>
                    <a:pt x="1105267" y="3602047"/>
                    <a:pt x="1131492" y="3608980"/>
                  </a:cubicBezTo>
                  <a:lnTo>
                    <a:pt x="1030446" y="3642753"/>
                  </a:lnTo>
                  <a:cubicBezTo>
                    <a:pt x="988480" y="3655947"/>
                    <a:pt x="943757" y="3632656"/>
                    <a:pt x="930507" y="3590708"/>
                  </a:cubicBezTo>
                  <a:lnTo>
                    <a:pt x="52927" y="805706"/>
                  </a:lnTo>
                  <a:lnTo>
                    <a:pt x="55695" y="805706"/>
                  </a:lnTo>
                  <a:lnTo>
                    <a:pt x="22475" y="700507"/>
                  </a:lnTo>
                  <a:lnTo>
                    <a:pt x="66769" y="686665"/>
                  </a:lnTo>
                  <a:cubicBezTo>
                    <a:pt x="61778" y="680097"/>
                    <a:pt x="59410" y="671906"/>
                    <a:pt x="60125" y="663688"/>
                  </a:cubicBezTo>
                  <a:lnTo>
                    <a:pt x="51" y="71529"/>
                  </a:lnTo>
                  <a:cubicBezTo>
                    <a:pt x="2934" y="29275"/>
                    <a:pt x="39525" y="-2640"/>
                    <a:pt x="81778" y="243"/>
                  </a:cubicBezTo>
                  <a:cubicBezTo>
                    <a:pt x="103097" y="1698"/>
                    <a:pt x="122843" y="11983"/>
                    <a:pt x="136256" y="28618"/>
                  </a:cubicBezTo>
                  <a:close/>
                </a:path>
              </a:pathLst>
            </a:custGeom>
            <a:solidFill>
              <a:srgbClr val="D9DAE8"/>
            </a:solidFill>
            <a:ln w="27682"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376B3D2B-1296-4587-87B6-AE1FA7B14640}"/>
                </a:ext>
              </a:extLst>
            </p:cNvPr>
            <p:cNvSpPr/>
            <p:nvPr/>
          </p:nvSpPr>
          <p:spPr>
            <a:xfrm>
              <a:off x="4491360" y="12620828"/>
              <a:ext cx="1363525" cy="2992517"/>
            </a:xfrm>
            <a:custGeom>
              <a:avLst/>
              <a:gdLst>
                <a:gd name="connsiteX0" fmla="*/ 481751 w 1363525"/>
                <a:gd name="connsiteY0" fmla="*/ 62 h 2992517"/>
                <a:gd name="connsiteX1" fmla="*/ 1359885 w 1363525"/>
                <a:gd name="connsiteY1" fmla="*/ 2785064 h 2992517"/>
                <a:gd name="connsiteX2" fmla="*/ 1307839 w 1363525"/>
                <a:gd name="connsiteY2" fmla="*/ 2885003 h 2992517"/>
                <a:gd name="connsiteX3" fmla="*/ 978123 w 1363525"/>
                <a:gd name="connsiteY3" fmla="*/ 2988817 h 2992517"/>
                <a:gd name="connsiteX4" fmla="*/ 878319 w 1363525"/>
                <a:gd name="connsiteY4" fmla="*/ 2937197 h 2992517"/>
                <a:gd name="connsiteX5" fmla="*/ 878185 w 1363525"/>
                <a:gd name="connsiteY5" fmla="*/ 2936771 h 2992517"/>
                <a:gd name="connsiteX6" fmla="*/ 51 w 1363525"/>
                <a:gd name="connsiteY6" fmla="*/ 151770 h 299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525" h="2992517">
                  <a:moveTo>
                    <a:pt x="481751" y="62"/>
                  </a:moveTo>
                  <a:lnTo>
                    <a:pt x="1359885" y="2785064"/>
                  </a:lnTo>
                  <a:cubicBezTo>
                    <a:pt x="1373078" y="2827031"/>
                    <a:pt x="1349788" y="2871754"/>
                    <a:pt x="1307839" y="2885003"/>
                  </a:cubicBezTo>
                  <a:lnTo>
                    <a:pt x="978123" y="2988817"/>
                  </a:lnTo>
                  <a:cubicBezTo>
                    <a:pt x="936309" y="3002124"/>
                    <a:pt x="891625" y="2979012"/>
                    <a:pt x="878319" y="2937197"/>
                  </a:cubicBezTo>
                  <a:cubicBezTo>
                    <a:pt x="878274" y="2937055"/>
                    <a:pt x="878229" y="2936913"/>
                    <a:pt x="878185" y="2936771"/>
                  </a:cubicBezTo>
                  <a:lnTo>
                    <a:pt x="51" y="151770"/>
                  </a:lnTo>
                  <a:close/>
                </a:path>
              </a:pathLst>
            </a:custGeom>
            <a:solidFill>
              <a:srgbClr val="FF9D45"/>
            </a:solidFill>
            <a:ln w="27682"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5E19B3DE-A809-4BA4-95C7-E24B9A28AD2F}"/>
                </a:ext>
              </a:extLst>
            </p:cNvPr>
            <p:cNvSpPr/>
            <p:nvPr/>
          </p:nvSpPr>
          <p:spPr>
            <a:xfrm rot="20550600">
              <a:off x="4915336" y="12936940"/>
              <a:ext cx="502186" cy="2286137"/>
            </a:xfrm>
            <a:custGeom>
              <a:avLst/>
              <a:gdLst>
                <a:gd name="connsiteX0" fmla="*/ 51 w 502186"/>
                <a:gd name="connsiteY0" fmla="*/ 62 h 2286137"/>
                <a:gd name="connsiteX1" fmla="*/ 502237 w 502186"/>
                <a:gd name="connsiteY1" fmla="*/ 62 h 2286137"/>
                <a:gd name="connsiteX2" fmla="*/ 502237 w 502186"/>
                <a:gd name="connsiteY2" fmla="*/ 2286200 h 2286137"/>
                <a:gd name="connsiteX3" fmla="*/ 51 w 502186"/>
                <a:gd name="connsiteY3" fmla="*/ 2286200 h 2286137"/>
              </a:gdLst>
              <a:ahLst/>
              <a:cxnLst>
                <a:cxn ang="0">
                  <a:pos x="connsiteX0" y="connsiteY0"/>
                </a:cxn>
                <a:cxn ang="0">
                  <a:pos x="connsiteX1" y="connsiteY1"/>
                </a:cxn>
                <a:cxn ang="0">
                  <a:pos x="connsiteX2" y="connsiteY2"/>
                </a:cxn>
                <a:cxn ang="0">
                  <a:pos x="connsiteX3" y="connsiteY3"/>
                </a:cxn>
              </a:cxnLst>
              <a:rect l="l" t="t" r="r" b="b"/>
              <a:pathLst>
                <a:path w="502186" h="2286137">
                  <a:moveTo>
                    <a:pt x="51" y="62"/>
                  </a:moveTo>
                  <a:lnTo>
                    <a:pt x="502237" y="62"/>
                  </a:lnTo>
                  <a:lnTo>
                    <a:pt x="502237" y="2286200"/>
                  </a:lnTo>
                  <a:lnTo>
                    <a:pt x="51" y="2286200"/>
                  </a:lnTo>
                  <a:close/>
                </a:path>
              </a:pathLst>
            </a:custGeom>
            <a:solidFill>
              <a:srgbClr val="E87C23"/>
            </a:solidFill>
            <a:ln w="27682"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E2BD2229-AF77-429C-A332-BE7A38C703DD}"/>
                </a:ext>
              </a:extLst>
            </p:cNvPr>
            <p:cNvSpPr/>
            <p:nvPr/>
          </p:nvSpPr>
          <p:spPr>
            <a:xfrm>
              <a:off x="4439314" y="11969759"/>
              <a:ext cx="459204" cy="697200"/>
            </a:xfrm>
            <a:custGeom>
              <a:avLst/>
              <a:gdLst>
                <a:gd name="connsiteX0" fmla="*/ 135425 w 459204"/>
                <a:gd name="connsiteY0" fmla="*/ 27690 h 697200"/>
                <a:gd name="connsiteX1" fmla="*/ 451575 w 459204"/>
                <a:gd name="connsiteY1" fmla="*/ 536244 h 697200"/>
                <a:gd name="connsiteX2" fmla="*/ 446027 w 459204"/>
                <a:gd name="connsiteY2" fmla="*/ 585655 h 697200"/>
                <a:gd name="connsiteX3" fmla="*/ 434965 w 459204"/>
                <a:gd name="connsiteY3" fmla="*/ 591612 h 697200"/>
                <a:gd name="connsiteX4" fmla="*/ 104696 w 459204"/>
                <a:gd name="connsiteY4" fmla="*/ 695703 h 697200"/>
                <a:gd name="connsiteX5" fmla="*/ 60763 w 459204"/>
                <a:gd name="connsiteY5" fmla="*/ 672419 h 697200"/>
                <a:gd name="connsiteX6" fmla="*/ 59294 w 459204"/>
                <a:gd name="connsiteY6" fmla="*/ 659715 h 697200"/>
                <a:gd name="connsiteX7" fmla="*/ 51 w 459204"/>
                <a:gd name="connsiteY7" fmla="*/ 70600 h 697200"/>
                <a:gd name="connsiteX8" fmla="*/ 82639 w 459204"/>
                <a:gd name="connsiteY8" fmla="*/ 313 h 697200"/>
                <a:gd name="connsiteX9" fmla="*/ 135425 w 459204"/>
                <a:gd name="connsiteY9" fmla="*/ 27690 h 69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9204" h="697200">
                  <a:moveTo>
                    <a:pt x="135425" y="27690"/>
                  </a:moveTo>
                  <a:lnTo>
                    <a:pt x="451575" y="536244"/>
                  </a:lnTo>
                  <a:cubicBezTo>
                    <a:pt x="463688" y="551421"/>
                    <a:pt x="461204" y="573543"/>
                    <a:pt x="446027" y="585655"/>
                  </a:cubicBezTo>
                  <a:cubicBezTo>
                    <a:pt x="442727" y="588288"/>
                    <a:pt x="438980" y="590306"/>
                    <a:pt x="434965" y="591612"/>
                  </a:cubicBezTo>
                  <a:lnTo>
                    <a:pt x="104696" y="695703"/>
                  </a:lnTo>
                  <a:cubicBezTo>
                    <a:pt x="86134" y="701405"/>
                    <a:pt x="66465" y="690980"/>
                    <a:pt x="60763" y="672419"/>
                  </a:cubicBezTo>
                  <a:cubicBezTo>
                    <a:pt x="59501" y="668309"/>
                    <a:pt x="59003" y="664003"/>
                    <a:pt x="59294" y="659715"/>
                  </a:cubicBezTo>
                  <a:lnTo>
                    <a:pt x="51" y="70600"/>
                  </a:lnTo>
                  <a:cubicBezTo>
                    <a:pt x="3447" y="28385"/>
                    <a:pt x="40423" y="-3084"/>
                    <a:pt x="82639" y="313"/>
                  </a:cubicBezTo>
                  <a:cubicBezTo>
                    <a:pt x="103200" y="1967"/>
                    <a:pt x="122228" y="11836"/>
                    <a:pt x="135425" y="27690"/>
                  </a:cubicBezTo>
                  <a:close/>
                </a:path>
              </a:pathLst>
            </a:custGeom>
            <a:solidFill>
              <a:srgbClr val="FF9D45"/>
            </a:solidFill>
            <a:ln w="27682"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E3FAE02D-6562-49AF-BC5F-398C473A138B}"/>
                </a:ext>
              </a:extLst>
            </p:cNvPr>
            <p:cNvSpPr/>
            <p:nvPr/>
          </p:nvSpPr>
          <p:spPr>
            <a:xfrm rot="15150600">
              <a:off x="4776783" y="12711894"/>
              <a:ext cx="79175" cy="504954"/>
            </a:xfrm>
            <a:custGeom>
              <a:avLst/>
              <a:gdLst>
                <a:gd name="connsiteX0" fmla="*/ 51 w 79175"/>
                <a:gd name="connsiteY0" fmla="*/ 62 h 504954"/>
                <a:gd name="connsiteX1" fmla="*/ 79227 w 79175"/>
                <a:gd name="connsiteY1" fmla="*/ 62 h 504954"/>
                <a:gd name="connsiteX2" fmla="*/ 79227 w 79175"/>
                <a:gd name="connsiteY2" fmla="*/ 505016 h 504954"/>
                <a:gd name="connsiteX3" fmla="*/ 51 w 79175"/>
                <a:gd name="connsiteY3" fmla="*/ 505016 h 504954"/>
              </a:gdLst>
              <a:ahLst/>
              <a:cxnLst>
                <a:cxn ang="0">
                  <a:pos x="connsiteX0" y="connsiteY0"/>
                </a:cxn>
                <a:cxn ang="0">
                  <a:pos x="connsiteX1" y="connsiteY1"/>
                </a:cxn>
                <a:cxn ang="0">
                  <a:pos x="connsiteX2" y="connsiteY2"/>
                </a:cxn>
                <a:cxn ang="0">
                  <a:pos x="connsiteX3" y="connsiteY3"/>
                </a:cxn>
              </a:cxnLst>
              <a:rect l="l" t="t" r="r" b="b"/>
              <a:pathLst>
                <a:path w="79175" h="504954">
                  <a:moveTo>
                    <a:pt x="51" y="62"/>
                  </a:moveTo>
                  <a:lnTo>
                    <a:pt x="79227" y="62"/>
                  </a:lnTo>
                  <a:lnTo>
                    <a:pt x="79227" y="505016"/>
                  </a:lnTo>
                  <a:lnTo>
                    <a:pt x="51" y="505016"/>
                  </a:lnTo>
                  <a:close/>
                </a:path>
              </a:pathLst>
            </a:custGeom>
            <a:solidFill>
              <a:srgbClr val="FFFFFF"/>
            </a:solidFill>
            <a:ln w="27682"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78AA8C56-062D-4C01-8B26-F987F14191FA}"/>
                </a:ext>
              </a:extLst>
            </p:cNvPr>
            <p:cNvSpPr/>
            <p:nvPr/>
          </p:nvSpPr>
          <p:spPr>
            <a:xfrm rot="15150600">
              <a:off x="4732574" y="12571007"/>
              <a:ext cx="79175" cy="504954"/>
            </a:xfrm>
            <a:custGeom>
              <a:avLst/>
              <a:gdLst>
                <a:gd name="connsiteX0" fmla="*/ 51 w 79175"/>
                <a:gd name="connsiteY0" fmla="*/ 62 h 504954"/>
                <a:gd name="connsiteX1" fmla="*/ 79227 w 79175"/>
                <a:gd name="connsiteY1" fmla="*/ 62 h 504954"/>
                <a:gd name="connsiteX2" fmla="*/ 79227 w 79175"/>
                <a:gd name="connsiteY2" fmla="*/ 505017 h 504954"/>
                <a:gd name="connsiteX3" fmla="*/ 51 w 79175"/>
                <a:gd name="connsiteY3" fmla="*/ 505017 h 504954"/>
              </a:gdLst>
              <a:ahLst/>
              <a:cxnLst>
                <a:cxn ang="0">
                  <a:pos x="connsiteX0" y="connsiteY0"/>
                </a:cxn>
                <a:cxn ang="0">
                  <a:pos x="connsiteX1" y="connsiteY1"/>
                </a:cxn>
                <a:cxn ang="0">
                  <a:pos x="connsiteX2" y="connsiteY2"/>
                </a:cxn>
                <a:cxn ang="0">
                  <a:pos x="connsiteX3" y="connsiteY3"/>
                </a:cxn>
              </a:cxnLst>
              <a:rect l="l" t="t" r="r" b="b"/>
              <a:pathLst>
                <a:path w="79175" h="504954">
                  <a:moveTo>
                    <a:pt x="51" y="62"/>
                  </a:moveTo>
                  <a:lnTo>
                    <a:pt x="79227" y="62"/>
                  </a:lnTo>
                  <a:lnTo>
                    <a:pt x="79227" y="505017"/>
                  </a:lnTo>
                  <a:lnTo>
                    <a:pt x="51" y="505017"/>
                  </a:lnTo>
                  <a:close/>
                </a:path>
              </a:pathLst>
            </a:custGeom>
            <a:solidFill>
              <a:srgbClr val="FFFFFF"/>
            </a:solidFill>
            <a:ln w="27682"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C4128E78-884B-4F1F-9EE6-CCA21E51B093}"/>
                </a:ext>
              </a:extLst>
            </p:cNvPr>
            <p:cNvSpPr/>
            <p:nvPr/>
          </p:nvSpPr>
          <p:spPr>
            <a:xfrm rot="15150600">
              <a:off x="5501669" y="15021655"/>
              <a:ext cx="79175" cy="504954"/>
            </a:xfrm>
            <a:custGeom>
              <a:avLst/>
              <a:gdLst>
                <a:gd name="connsiteX0" fmla="*/ 51 w 79175"/>
                <a:gd name="connsiteY0" fmla="*/ 62 h 504954"/>
                <a:gd name="connsiteX1" fmla="*/ 79227 w 79175"/>
                <a:gd name="connsiteY1" fmla="*/ 62 h 504954"/>
                <a:gd name="connsiteX2" fmla="*/ 79227 w 79175"/>
                <a:gd name="connsiteY2" fmla="*/ 505016 h 504954"/>
                <a:gd name="connsiteX3" fmla="*/ 51 w 79175"/>
                <a:gd name="connsiteY3" fmla="*/ 505016 h 504954"/>
              </a:gdLst>
              <a:ahLst/>
              <a:cxnLst>
                <a:cxn ang="0">
                  <a:pos x="connsiteX0" y="connsiteY0"/>
                </a:cxn>
                <a:cxn ang="0">
                  <a:pos x="connsiteX1" y="connsiteY1"/>
                </a:cxn>
                <a:cxn ang="0">
                  <a:pos x="connsiteX2" y="connsiteY2"/>
                </a:cxn>
                <a:cxn ang="0">
                  <a:pos x="connsiteX3" y="connsiteY3"/>
                </a:cxn>
              </a:cxnLst>
              <a:rect l="l" t="t" r="r" b="b"/>
              <a:pathLst>
                <a:path w="79175" h="504954">
                  <a:moveTo>
                    <a:pt x="51" y="62"/>
                  </a:moveTo>
                  <a:lnTo>
                    <a:pt x="79227" y="62"/>
                  </a:lnTo>
                  <a:lnTo>
                    <a:pt x="79227" y="505016"/>
                  </a:lnTo>
                  <a:lnTo>
                    <a:pt x="51" y="505016"/>
                  </a:lnTo>
                  <a:close/>
                </a:path>
              </a:pathLst>
            </a:custGeom>
            <a:solidFill>
              <a:srgbClr val="FFFFFF"/>
            </a:solidFill>
            <a:ln w="27682"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D4D6B608-D461-451F-A5BF-A0A3ED698387}"/>
                </a:ext>
              </a:extLst>
            </p:cNvPr>
            <p:cNvSpPr/>
            <p:nvPr/>
          </p:nvSpPr>
          <p:spPr>
            <a:xfrm rot="15150600">
              <a:off x="5456920" y="14880297"/>
              <a:ext cx="79175" cy="504954"/>
            </a:xfrm>
            <a:custGeom>
              <a:avLst/>
              <a:gdLst>
                <a:gd name="connsiteX0" fmla="*/ 51 w 79175"/>
                <a:gd name="connsiteY0" fmla="*/ 62 h 504954"/>
                <a:gd name="connsiteX1" fmla="*/ 79227 w 79175"/>
                <a:gd name="connsiteY1" fmla="*/ 62 h 504954"/>
                <a:gd name="connsiteX2" fmla="*/ 79227 w 79175"/>
                <a:gd name="connsiteY2" fmla="*/ 505017 h 504954"/>
                <a:gd name="connsiteX3" fmla="*/ 51 w 79175"/>
                <a:gd name="connsiteY3" fmla="*/ 505017 h 504954"/>
              </a:gdLst>
              <a:ahLst/>
              <a:cxnLst>
                <a:cxn ang="0">
                  <a:pos x="connsiteX0" y="connsiteY0"/>
                </a:cxn>
                <a:cxn ang="0">
                  <a:pos x="connsiteX1" y="connsiteY1"/>
                </a:cxn>
                <a:cxn ang="0">
                  <a:pos x="connsiteX2" y="connsiteY2"/>
                </a:cxn>
                <a:cxn ang="0">
                  <a:pos x="connsiteX3" y="connsiteY3"/>
                </a:cxn>
              </a:cxnLst>
              <a:rect l="l" t="t" r="r" b="b"/>
              <a:pathLst>
                <a:path w="79175" h="504954">
                  <a:moveTo>
                    <a:pt x="51" y="62"/>
                  </a:moveTo>
                  <a:lnTo>
                    <a:pt x="79227" y="62"/>
                  </a:lnTo>
                  <a:lnTo>
                    <a:pt x="79227" y="505017"/>
                  </a:lnTo>
                  <a:lnTo>
                    <a:pt x="51" y="505017"/>
                  </a:lnTo>
                  <a:close/>
                </a:path>
              </a:pathLst>
            </a:custGeom>
            <a:solidFill>
              <a:srgbClr val="FFFFFF"/>
            </a:solidFill>
            <a:ln w="27682"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52E250D7-C9B5-4094-B52E-63927738A413}"/>
                </a:ext>
              </a:extLst>
            </p:cNvPr>
            <p:cNvSpPr/>
            <p:nvPr/>
          </p:nvSpPr>
          <p:spPr>
            <a:xfrm rot="15150600">
              <a:off x="4655406" y="12402054"/>
              <a:ext cx="133436" cy="504954"/>
            </a:xfrm>
            <a:custGeom>
              <a:avLst/>
              <a:gdLst>
                <a:gd name="connsiteX0" fmla="*/ 51 w 133436"/>
                <a:gd name="connsiteY0" fmla="*/ 62 h 504954"/>
                <a:gd name="connsiteX1" fmla="*/ 133488 w 133436"/>
                <a:gd name="connsiteY1" fmla="*/ 62 h 504954"/>
                <a:gd name="connsiteX2" fmla="*/ 133488 w 133436"/>
                <a:gd name="connsiteY2" fmla="*/ 505016 h 504954"/>
                <a:gd name="connsiteX3" fmla="*/ 51 w 133436"/>
                <a:gd name="connsiteY3" fmla="*/ 505016 h 504954"/>
              </a:gdLst>
              <a:ahLst/>
              <a:cxnLst>
                <a:cxn ang="0">
                  <a:pos x="connsiteX0" y="connsiteY0"/>
                </a:cxn>
                <a:cxn ang="0">
                  <a:pos x="connsiteX1" y="connsiteY1"/>
                </a:cxn>
                <a:cxn ang="0">
                  <a:pos x="connsiteX2" y="connsiteY2"/>
                </a:cxn>
                <a:cxn ang="0">
                  <a:pos x="connsiteX3" y="connsiteY3"/>
                </a:cxn>
              </a:cxnLst>
              <a:rect l="l" t="t" r="r" b="b"/>
              <a:pathLst>
                <a:path w="133436" h="504954">
                  <a:moveTo>
                    <a:pt x="51" y="62"/>
                  </a:moveTo>
                  <a:lnTo>
                    <a:pt x="133488" y="62"/>
                  </a:lnTo>
                  <a:lnTo>
                    <a:pt x="133488" y="505016"/>
                  </a:lnTo>
                  <a:lnTo>
                    <a:pt x="51" y="505016"/>
                  </a:lnTo>
                  <a:close/>
                </a:path>
              </a:pathLst>
            </a:custGeom>
            <a:solidFill>
              <a:srgbClr val="FFAF6E"/>
            </a:solidFill>
            <a:ln w="27682"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72606D20-BA28-4582-85D9-D1CCE1E377EA}"/>
                </a:ext>
              </a:extLst>
            </p:cNvPr>
            <p:cNvSpPr/>
            <p:nvPr/>
          </p:nvSpPr>
          <p:spPr>
            <a:xfrm>
              <a:off x="4439314" y="11968830"/>
              <a:ext cx="1130610" cy="3643408"/>
            </a:xfrm>
            <a:custGeom>
              <a:avLst/>
              <a:gdLst>
                <a:gd name="connsiteX0" fmla="*/ 145668 w 1130610"/>
                <a:gd name="connsiteY0" fmla="*/ 45229 h 3643408"/>
                <a:gd name="connsiteX1" fmla="*/ 204912 w 1130610"/>
                <a:gd name="connsiteY1" fmla="*/ 628806 h 3643408"/>
                <a:gd name="connsiteX2" fmla="*/ 200759 w 1130610"/>
                <a:gd name="connsiteY2" fmla="*/ 770825 h 3643408"/>
                <a:gd name="connsiteX3" fmla="*/ 197714 w 1130610"/>
                <a:gd name="connsiteY3" fmla="*/ 770825 h 3643408"/>
                <a:gd name="connsiteX4" fmla="*/ 1075294 w 1130610"/>
                <a:gd name="connsiteY4" fmla="*/ 3555550 h 3643408"/>
                <a:gd name="connsiteX5" fmla="*/ 1130662 w 1130610"/>
                <a:gd name="connsiteY5" fmla="*/ 3608150 h 3643408"/>
                <a:gd name="connsiteX6" fmla="*/ 1030723 w 1130610"/>
                <a:gd name="connsiteY6" fmla="*/ 3639709 h 3643408"/>
                <a:gd name="connsiteX7" fmla="*/ 930918 w 1130610"/>
                <a:gd name="connsiteY7" fmla="*/ 3588089 h 3643408"/>
                <a:gd name="connsiteX8" fmla="*/ 930784 w 1130610"/>
                <a:gd name="connsiteY8" fmla="*/ 3587663 h 3643408"/>
                <a:gd name="connsiteX9" fmla="*/ 52097 w 1130610"/>
                <a:gd name="connsiteY9" fmla="*/ 803769 h 3643408"/>
                <a:gd name="connsiteX10" fmla="*/ 54865 w 1130610"/>
                <a:gd name="connsiteY10" fmla="*/ 803769 h 3643408"/>
                <a:gd name="connsiteX11" fmla="*/ 21644 w 1130610"/>
                <a:gd name="connsiteY11" fmla="*/ 698570 h 3643408"/>
                <a:gd name="connsiteX12" fmla="*/ 65939 w 1130610"/>
                <a:gd name="connsiteY12" fmla="*/ 684728 h 3643408"/>
                <a:gd name="connsiteX13" fmla="*/ 59294 w 1130610"/>
                <a:gd name="connsiteY13" fmla="*/ 661751 h 3643408"/>
                <a:gd name="connsiteX14" fmla="*/ 51 w 1130610"/>
                <a:gd name="connsiteY14" fmla="*/ 71529 h 3643408"/>
                <a:gd name="connsiteX15" fmla="*/ 81778 w 1130610"/>
                <a:gd name="connsiteY15" fmla="*/ 243 h 3643408"/>
                <a:gd name="connsiteX16" fmla="*/ 136256 w 1130610"/>
                <a:gd name="connsiteY16" fmla="*/ 28618 h 364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0610" h="3643408">
                  <a:moveTo>
                    <a:pt x="145668" y="45229"/>
                  </a:moveTo>
                  <a:lnTo>
                    <a:pt x="204912" y="628806"/>
                  </a:lnTo>
                  <a:cubicBezTo>
                    <a:pt x="204912" y="637665"/>
                    <a:pt x="200759" y="770825"/>
                    <a:pt x="200759" y="770825"/>
                  </a:cubicBezTo>
                  <a:lnTo>
                    <a:pt x="197714" y="770825"/>
                  </a:lnTo>
                  <a:lnTo>
                    <a:pt x="1075294" y="3555550"/>
                  </a:lnTo>
                  <a:cubicBezTo>
                    <a:pt x="1083469" y="3581443"/>
                    <a:pt x="1104384" y="3601312"/>
                    <a:pt x="1130662" y="3608150"/>
                  </a:cubicBezTo>
                  <a:lnTo>
                    <a:pt x="1030723" y="3639709"/>
                  </a:lnTo>
                  <a:cubicBezTo>
                    <a:pt x="988908" y="3653015"/>
                    <a:pt x="944224" y="3629903"/>
                    <a:pt x="930918" y="3588089"/>
                  </a:cubicBezTo>
                  <a:cubicBezTo>
                    <a:pt x="930873" y="3587947"/>
                    <a:pt x="930828" y="3587805"/>
                    <a:pt x="930784" y="3587663"/>
                  </a:cubicBezTo>
                  <a:lnTo>
                    <a:pt x="52097" y="803769"/>
                  </a:lnTo>
                  <a:lnTo>
                    <a:pt x="54865" y="803769"/>
                  </a:lnTo>
                  <a:lnTo>
                    <a:pt x="21644" y="698570"/>
                  </a:lnTo>
                  <a:lnTo>
                    <a:pt x="65939" y="684728"/>
                  </a:lnTo>
                  <a:cubicBezTo>
                    <a:pt x="60924" y="678172"/>
                    <a:pt x="58552" y="669971"/>
                    <a:pt x="59294" y="661751"/>
                  </a:cubicBezTo>
                  <a:lnTo>
                    <a:pt x="51" y="71529"/>
                  </a:lnTo>
                  <a:cubicBezTo>
                    <a:pt x="2934" y="29275"/>
                    <a:pt x="39525" y="-2640"/>
                    <a:pt x="81778" y="243"/>
                  </a:cubicBezTo>
                  <a:cubicBezTo>
                    <a:pt x="103097" y="1698"/>
                    <a:pt x="122843" y="11983"/>
                    <a:pt x="136256" y="28618"/>
                  </a:cubicBezTo>
                  <a:close/>
                </a:path>
              </a:pathLst>
            </a:custGeom>
            <a:solidFill>
              <a:srgbClr val="D9DAE8"/>
            </a:solidFill>
            <a:ln w="27682"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82B35BF1-6C9C-4331-91A7-E70130702E7D}"/>
                </a:ext>
              </a:extLst>
            </p:cNvPr>
            <p:cNvSpPr/>
            <p:nvPr/>
          </p:nvSpPr>
          <p:spPr>
            <a:xfrm>
              <a:off x="4865584" y="13272154"/>
              <a:ext cx="595906" cy="1556413"/>
            </a:xfrm>
            <a:custGeom>
              <a:avLst/>
              <a:gdLst>
                <a:gd name="connsiteX0" fmla="*/ 542718 w 595906"/>
                <a:gd name="connsiteY0" fmla="*/ 1554591 h 1556413"/>
                <a:gd name="connsiteX1" fmla="*/ 127459 w 595906"/>
                <a:gd name="connsiteY1" fmla="*/ 832594 h 1556413"/>
                <a:gd name="connsiteX2" fmla="*/ 53820 w 595906"/>
                <a:gd name="connsiteY2" fmla="*/ 2077 h 1556413"/>
                <a:gd name="connsiteX3" fmla="*/ 469078 w 595906"/>
                <a:gd name="connsiteY3" fmla="*/ 724074 h 1556413"/>
                <a:gd name="connsiteX4" fmla="*/ 542718 w 595906"/>
                <a:gd name="connsiteY4" fmla="*/ 1554591 h 1556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906" h="1556413">
                  <a:moveTo>
                    <a:pt x="542718" y="1554591"/>
                  </a:moveTo>
                  <a:cubicBezTo>
                    <a:pt x="448315" y="1584213"/>
                    <a:pt x="262279" y="1261141"/>
                    <a:pt x="127459" y="832594"/>
                  </a:cubicBezTo>
                  <a:cubicBezTo>
                    <a:pt x="-7362" y="404048"/>
                    <a:pt x="-40583" y="32806"/>
                    <a:pt x="53820" y="2077"/>
                  </a:cubicBezTo>
                  <a:cubicBezTo>
                    <a:pt x="148222" y="-28652"/>
                    <a:pt x="333981" y="295804"/>
                    <a:pt x="469078" y="724074"/>
                  </a:cubicBezTo>
                  <a:cubicBezTo>
                    <a:pt x="604176" y="1152343"/>
                    <a:pt x="635736" y="1524692"/>
                    <a:pt x="542718" y="1554591"/>
                  </a:cubicBezTo>
                  <a:close/>
                </a:path>
              </a:pathLst>
            </a:custGeom>
            <a:solidFill>
              <a:srgbClr val="FFFFFF"/>
            </a:solidFill>
            <a:ln w="27682" cap="flat">
              <a:noFill/>
              <a:prstDash val="solid"/>
              <a:miter/>
            </a:ln>
          </p:spPr>
          <p:txBody>
            <a:bodyPr rtlCol="0" anchor="ctr"/>
            <a:lstStyle/>
            <a:p>
              <a:endParaRPr lang="en-US"/>
            </a:p>
          </p:txBody>
        </p:sp>
      </p:grpSp>
      <p:grpSp>
        <p:nvGrpSpPr>
          <p:cNvPr id="540" name="Group 539">
            <a:extLst>
              <a:ext uri="{FF2B5EF4-FFF2-40B4-BE49-F238E27FC236}">
                <a16:creationId xmlns:a16="http://schemas.microsoft.com/office/drawing/2014/main" id="{990D1D64-3F37-4785-9E90-FD1ADC141891}"/>
              </a:ext>
            </a:extLst>
          </p:cNvPr>
          <p:cNvGrpSpPr/>
          <p:nvPr/>
        </p:nvGrpSpPr>
        <p:grpSpPr>
          <a:xfrm>
            <a:off x="5151929" y="11989252"/>
            <a:ext cx="2758738" cy="3043423"/>
            <a:chOff x="5151929" y="11989252"/>
            <a:chExt cx="2758738" cy="3043423"/>
          </a:xfrm>
        </p:grpSpPr>
        <p:sp>
          <p:nvSpPr>
            <p:cNvPr id="209" name="Freeform: Shape 208">
              <a:extLst>
                <a:ext uri="{FF2B5EF4-FFF2-40B4-BE49-F238E27FC236}">
                  <a16:creationId xmlns:a16="http://schemas.microsoft.com/office/drawing/2014/main" id="{D12F5609-60AE-428A-93CF-1106A61E8C79}"/>
                </a:ext>
              </a:extLst>
            </p:cNvPr>
            <p:cNvSpPr/>
            <p:nvPr/>
          </p:nvSpPr>
          <p:spPr>
            <a:xfrm>
              <a:off x="5151929" y="12046318"/>
              <a:ext cx="2451933" cy="2986357"/>
            </a:xfrm>
            <a:custGeom>
              <a:avLst/>
              <a:gdLst>
                <a:gd name="connsiteX0" fmla="*/ 128196 w 2451933"/>
                <a:gd name="connsiteY0" fmla="*/ 19787 h 2986357"/>
                <a:gd name="connsiteX1" fmla="*/ 415279 w 2451933"/>
                <a:gd name="connsiteY1" fmla="*/ 532493 h 2986357"/>
                <a:gd name="connsiteX2" fmla="*/ 468155 w 2451933"/>
                <a:gd name="connsiteY2" fmla="*/ 664545 h 2986357"/>
                <a:gd name="connsiteX3" fmla="*/ 465663 w 2451933"/>
                <a:gd name="connsiteY3" fmla="*/ 666483 h 2986357"/>
                <a:gd name="connsiteX4" fmla="*/ 2381114 w 2451933"/>
                <a:gd name="connsiteY4" fmla="*/ 2870400 h 2986357"/>
                <a:gd name="connsiteX5" fmla="*/ 2451984 w 2451933"/>
                <a:gd name="connsiteY5" fmla="*/ 2898084 h 2986357"/>
                <a:gd name="connsiteX6" fmla="*/ 2372809 w 2451933"/>
                <a:gd name="connsiteY6" fmla="*/ 2966739 h 2986357"/>
                <a:gd name="connsiteX7" fmla="*/ 2260692 w 2451933"/>
                <a:gd name="connsiteY7" fmla="*/ 2959308 h 2986357"/>
                <a:gd name="connsiteX8" fmla="*/ 2260412 w 2451933"/>
                <a:gd name="connsiteY8" fmla="*/ 2958987 h 2986357"/>
                <a:gd name="connsiteX9" fmla="*/ 344961 w 2451933"/>
                <a:gd name="connsiteY9" fmla="*/ 753964 h 2986357"/>
                <a:gd name="connsiteX10" fmla="*/ 347176 w 2451933"/>
                <a:gd name="connsiteY10" fmla="*/ 752026 h 2986357"/>
                <a:gd name="connsiteX11" fmla="*/ 274921 w 2451933"/>
                <a:gd name="connsiteY11" fmla="*/ 668974 h 2986357"/>
                <a:gd name="connsiteX12" fmla="*/ 309803 w 2451933"/>
                <a:gd name="connsiteY12" fmla="*/ 638799 h 2986357"/>
                <a:gd name="connsiteX13" fmla="*/ 294577 w 2451933"/>
                <a:gd name="connsiteY13" fmla="*/ 620528 h 2986357"/>
                <a:gd name="connsiteX14" fmla="*/ 4449 w 2451933"/>
                <a:gd name="connsiteY14" fmla="*/ 102285 h 2986357"/>
                <a:gd name="connsiteX15" fmla="*/ 51218 w 2451933"/>
                <a:gd name="connsiteY15" fmla="*/ 4440 h 2986357"/>
                <a:gd name="connsiteX16" fmla="*/ 112140 w 2451933"/>
                <a:gd name="connsiteY16" fmla="*/ 8714 h 298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1933" h="2986357">
                  <a:moveTo>
                    <a:pt x="128196" y="19787"/>
                  </a:moveTo>
                  <a:lnTo>
                    <a:pt x="415279" y="532493"/>
                  </a:lnTo>
                  <a:cubicBezTo>
                    <a:pt x="418324" y="540798"/>
                    <a:pt x="468155" y="664545"/>
                    <a:pt x="468155" y="664545"/>
                  </a:cubicBezTo>
                  <a:lnTo>
                    <a:pt x="465663" y="666483"/>
                  </a:lnTo>
                  <a:lnTo>
                    <a:pt x="2381114" y="2870400"/>
                  </a:lnTo>
                  <a:cubicBezTo>
                    <a:pt x="2398527" y="2891031"/>
                    <a:pt x="2425198" y="2901450"/>
                    <a:pt x="2451984" y="2898084"/>
                  </a:cubicBezTo>
                  <a:lnTo>
                    <a:pt x="2372809" y="2966739"/>
                  </a:lnTo>
                  <a:cubicBezTo>
                    <a:pt x="2339796" y="2995648"/>
                    <a:pt x="2289600" y="2992321"/>
                    <a:pt x="2260692" y="2959308"/>
                  </a:cubicBezTo>
                  <a:cubicBezTo>
                    <a:pt x="2260598" y="2959202"/>
                    <a:pt x="2260505" y="2959095"/>
                    <a:pt x="2260412" y="2958987"/>
                  </a:cubicBezTo>
                  <a:lnTo>
                    <a:pt x="344961" y="753964"/>
                  </a:lnTo>
                  <a:lnTo>
                    <a:pt x="347176" y="752026"/>
                  </a:lnTo>
                  <a:lnTo>
                    <a:pt x="274921" y="668974"/>
                  </a:lnTo>
                  <a:lnTo>
                    <a:pt x="309803" y="638799"/>
                  </a:lnTo>
                  <a:cubicBezTo>
                    <a:pt x="302647" y="634796"/>
                    <a:pt x="297223" y="628288"/>
                    <a:pt x="294577" y="620528"/>
                  </a:cubicBezTo>
                  <a:lnTo>
                    <a:pt x="4449" y="102285"/>
                  </a:lnTo>
                  <a:cubicBezTo>
                    <a:pt x="-9655" y="62351"/>
                    <a:pt x="11284" y="18544"/>
                    <a:pt x="51218" y="4440"/>
                  </a:cubicBezTo>
                  <a:cubicBezTo>
                    <a:pt x="71241" y="-2632"/>
                    <a:pt x="93300" y="-1085"/>
                    <a:pt x="112140" y="8714"/>
                  </a:cubicBezTo>
                  <a:close/>
                </a:path>
              </a:pathLst>
            </a:custGeom>
            <a:solidFill>
              <a:srgbClr val="D9DAE8"/>
            </a:solidFill>
            <a:ln w="27682"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0A6F26BA-B6DB-4572-8CAE-B92F78BB1F4B}"/>
                </a:ext>
              </a:extLst>
            </p:cNvPr>
            <p:cNvSpPr/>
            <p:nvPr/>
          </p:nvSpPr>
          <p:spPr>
            <a:xfrm>
              <a:off x="5595117" y="12412646"/>
              <a:ext cx="2315550" cy="2561362"/>
            </a:xfrm>
            <a:custGeom>
              <a:avLst/>
              <a:gdLst>
                <a:gd name="connsiteX0" fmla="*/ 380705 w 2315550"/>
                <a:gd name="connsiteY0" fmla="*/ 62 h 2561362"/>
                <a:gd name="connsiteX1" fmla="*/ 2296155 w 2315550"/>
                <a:gd name="connsiteY1" fmla="*/ 2203978 h 2561362"/>
                <a:gd name="connsiteX2" fmla="*/ 2288126 w 2315550"/>
                <a:gd name="connsiteY2" fmla="*/ 2316375 h 2561362"/>
                <a:gd name="connsiteX3" fmla="*/ 2027897 w 2315550"/>
                <a:gd name="connsiteY3" fmla="*/ 2541722 h 2561362"/>
                <a:gd name="connsiteX4" fmla="*/ 1915396 w 2315550"/>
                <a:gd name="connsiteY4" fmla="*/ 2534168 h 2561362"/>
                <a:gd name="connsiteX5" fmla="*/ 1915224 w 2315550"/>
                <a:gd name="connsiteY5" fmla="*/ 2533970 h 2561362"/>
                <a:gd name="connsiteX6" fmla="*/ 51 w 2315550"/>
                <a:gd name="connsiteY6" fmla="*/ 330055 h 256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5550" h="2561362">
                  <a:moveTo>
                    <a:pt x="380705" y="62"/>
                  </a:moveTo>
                  <a:lnTo>
                    <a:pt x="2296155" y="2203978"/>
                  </a:lnTo>
                  <a:cubicBezTo>
                    <a:pt x="2324946" y="2237241"/>
                    <a:pt x="2321354" y="2287540"/>
                    <a:pt x="2288126" y="2316375"/>
                  </a:cubicBezTo>
                  <a:lnTo>
                    <a:pt x="2027897" y="2541722"/>
                  </a:lnTo>
                  <a:cubicBezTo>
                    <a:pt x="1994745" y="2570702"/>
                    <a:pt x="1944377" y="2567321"/>
                    <a:pt x="1915396" y="2534168"/>
                  </a:cubicBezTo>
                  <a:cubicBezTo>
                    <a:pt x="1915339" y="2534102"/>
                    <a:pt x="1915281" y="2534036"/>
                    <a:pt x="1915224" y="2533970"/>
                  </a:cubicBezTo>
                  <a:lnTo>
                    <a:pt x="51" y="330055"/>
                  </a:lnTo>
                  <a:close/>
                </a:path>
              </a:pathLst>
            </a:custGeom>
            <a:solidFill>
              <a:srgbClr val="5A83E0"/>
            </a:solidFill>
            <a:ln w="27682"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87F5E5C-B235-4058-81F3-C24D5CC6AAAB}"/>
                </a:ext>
              </a:extLst>
            </p:cNvPr>
            <p:cNvSpPr/>
            <p:nvPr/>
          </p:nvSpPr>
          <p:spPr>
            <a:xfrm rot="19140600">
              <a:off x="6483399" y="12530197"/>
              <a:ext cx="502186" cy="2286137"/>
            </a:xfrm>
            <a:custGeom>
              <a:avLst/>
              <a:gdLst>
                <a:gd name="connsiteX0" fmla="*/ 51 w 502186"/>
                <a:gd name="connsiteY0" fmla="*/ 63 h 2286137"/>
                <a:gd name="connsiteX1" fmla="*/ 502237 w 502186"/>
                <a:gd name="connsiteY1" fmla="*/ 63 h 2286137"/>
                <a:gd name="connsiteX2" fmla="*/ 502237 w 502186"/>
                <a:gd name="connsiteY2" fmla="*/ 2286201 h 2286137"/>
                <a:gd name="connsiteX3" fmla="*/ 51 w 502186"/>
                <a:gd name="connsiteY3" fmla="*/ 2286201 h 2286137"/>
              </a:gdLst>
              <a:ahLst/>
              <a:cxnLst>
                <a:cxn ang="0">
                  <a:pos x="connsiteX0" y="connsiteY0"/>
                </a:cxn>
                <a:cxn ang="0">
                  <a:pos x="connsiteX1" y="connsiteY1"/>
                </a:cxn>
                <a:cxn ang="0">
                  <a:pos x="connsiteX2" y="connsiteY2"/>
                </a:cxn>
                <a:cxn ang="0">
                  <a:pos x="connsiteX3" y="connsiteY3"/>
                </a:cxn>
              </a:cxnLst>
              <a:rect l="l" t="t" r="r" b="b"/>
              <a:pathLst>
                <a:path w="502186" h="2286137">
                  <a:moveTo>
                    <a:pt x="51" y="63"/>
                  </a:moveTo>
                  <a:lnTo>
                    <a:pt x="502237" y="63"/>
                  </a:lnTo>
                  <a:lnTo>
                    <a:pt x="502237" y="2286201"/>
                  </a:lnTo>
                  <a:lnTo>
                    <a:pt x="51" y="2286201"/>
                  </a:lnTo>
                  <a:close/>
                </a:path>
              </a:pathLst>
            </a:custGeom>
            <a:solidFill>
              <a:srgbClr val="446ECC"/>
            </a:solidFill>
            <a:ln w="27682"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7B063D41-61AC-4AA5-AC05-78FAE6D4BCD7}"/>
                </a:ext>
              </a:extLst>
            </p:cNvPr>
            <p:cNvSpPr/>
            <p:nvPr/>
          </p:nvSpPr>
          <p:spPr>
            <a:xfrm>
              <a:off x="5250664" y="11989252"/>
              <a:ext cx="622739" cy="641071"/>
            </a:xfrm>
            <a:custGeom>
              <a:avLst/>
              <a:gdLst>
                <a:gd name="connsiteX0" fmla="*/ 111129 w 622739"/>
                <a:gd name="connsiteY0" fmla="*/ 8197 h 641071"/>
                <a:gd name="connsiteX1" fmla="*/ 603902 w 622739"/>
                <a:gd name="connsiteY1" fmla="*/ 348433 h 641071"/>
                <a:gd name="connsiteX2" fmla="*/ 618788 w 622739"/>
                <a:gd name="connsiteY2" fmla="*/ 395874 h 641071"/>
                <a:gd name="connsiteX3" fmla="*/ 610823 w 622739"/>
                <a:gd name="connsiteY3" fmla="*/ 406015 h 641071"/>
                <a:gd name="connsiteX4" fmla="*/ 349487 w 622739"/>
                <a:gd name="connsiteY4" fmla="*/ 633024 h 641071"/>
                <a:gd name="connsiteX5" fmla="*/ 299978 w 622739"/>
                <a:gd name="connsiteY5" fmla="*/ 628433 h 641071"/>
                <a:gd name="connsiteX6" fmla="*/ 294119 w 622739"/>
                <a:gd name="connsiteY6" fmla="*/ 618351 h 641071"/>
                <a:gd name="connsiteX7" fmla="*/ 4269 w 622739"/>
                <a:gd name="connsiteY7" fmla="*/ 101769 h 641071"/>
                <a:gd name="connsiteX8" fmla="*/ 51734 w 622739"/>
                <a:gd name="connsiteY8" fmla="*/ 4260 h 641071"/>
                <a:gd name="connsiteX9" fmla="*/ 111129 w 622739"/>
                <a:gd name="connsiteY9" fmla="*/ 8197 h 64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739" h="641071">
                  <a:moveTo>
                    <a:pt x="111129" y="8197"/>
                  </a:moveTo>
                  <a:lnTo>
                    <a:pt x="603902" y="348433"/>
                  </a:lnTo>
                  <a:cubicBezTo>
                    <a:pt x="621113" y="357423"/>
                    <a:pt x="627778" y="378662"/>
                    <a:pt x="618788" y="395874"/>
                  </a:cubicBezTo>
                  <a:cubicBezTo>
                    <a:pt x="616782" y="399716"/>
                    <a:pt x="614081" y="403154"/>
                    <a:pt x="610823" y="406015"/>
                  </a:cubicBezTo>
                  <a:lnTo>
                    <a:pt x="349487" y="633024"/>
                  </a:lnTo>
                  <a:cubicBezTo>
                    <a:pt x="334548" y="645428"/>
                    <a:pt x="312382" y="643373"/>
                    <a:pt x="299978" y="628433"/>
                  </a:cubicBezTo>
                  <a:cubicBezTo>
                    <a:pt x="297477" y="625422"/>
                    <a:pt x="295497" y="622014"/>
                    <a:pt x="294119" y="618351"/>
                  </a:cubicBezTo>
                  <a:lnTo>
                    <a:pt x="4269" y="101769"/>
                  </a:lnTo>
                  <a:cubicBezTo>
                    <a:pt x="-9551" y="61735"/>
                    <a:pt x="11700" y="18080"/>
                    <a:pt x="51734" y="4260"/>
                  </a:cubicBezTo>
                  <a:cubicBezTo>
                    <a:pt x="71255" y="-2479"/>
                    <a:pt x="92669" y="-1060"/>
                    <a:pt x="111129" y="8197"/>
                  </a:cubicBezTo>
                  <a:close/>
                </a:path>
              </a:pathLst>
            </a:custGeom>
            <a:solidFill>
              <a:srgbClr val="446ECC"/>
            </a:solidFill>
            <a:ln w="27682"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6FC699-3123-4865-AAB1-A3AA9FD74C84}"/>
                </a:ext>
              </a:extLst>
            </p:cNvPr>
            <p:cNvSpPr/>
            <p:nvPr/>
          </p:nvSpPr>
          <p:spPr>
            <a:xfrm rot="13740600">
              <a:off x="5930654" y="12537111"/>
              <a:ext cx="79175" cy="504954"/>
            </a:xfrm>
            <a:custGeom>
              <a:avLst/>
              <a:gdLst>
                <a:gd name="connsiteX0" fmla="*/ 51 w 79175"/>
                <a:gd name="connsiteY0" fmla="*/ 62 h 504954"/>
                <a:gd name="connsiteX1" fmla="*/ 79227 w 79175"/>
                <a:gd name="connsiteY1" fmla="*/ 62 h 504954"/>
                <a:gd name="connsiteX2" fmla="*/ 79227 w 79175"/>
                <a:gd name="connsiteY2" fmla="*/ 505016 h 504954"/>
                <a:gd name="connsiteX3" fmla="*/ 51 w 79175"/>
                <a:gd name="connsiteY3" fmla="*/ 505016 h 504954"/>
              </a:gdLst>
              <a:ahLst/>
              <a:cxnLst>
                <a:cxn ang="0">
                  <a:pos x="connsiteX0" y="connsiteY0"/>
                </a:cxn>
                <a:cxn ang="0">
                  <a:pos x="connsiteX1" y="connsiteY1"/>
                </a:cxn>
                <a:cxn ang="0">
                  <a:pos x="connsiteX2" y="connsiteY2"/>
                </a:cxn>
                <a:cxn ang="0">
                  <a:pos x="connsiteX3" y="connsiteY3"/>
                </a:cxn>
              </a:cxnLst>
              <a:rect l="l" t="t" r="r" b="b"/>
              <a:pathLst>
                <a:path w="79175" h="504954">
                  <a:moveTo>
                    <a:pt x="51" y="62"/>
                  </a:moveTo>
                  <a:lnTo>
                    <a:pt x="79227" y="62"/>
                  </a:lnTo>
                  <a:lnTo>
                    <a:pt x="79227" y="505016"/>
                  </a:lnTo>
                  <a:lnTo>
                    <a:pt x="51" y="505016"/>
                  </a:lnTo>
                  <a:close/>
                </a:path>
              </a:pathLst>
            </a:custGeom>
            <a:solidFill>
              <a:srgbClr val="FFFFFF"/>
            </a:solidFill>
            <a:ln w="27682"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65817C07-BF0D-4E5E-9BBD-09C373CC02B1}"/>
                </a:ext>
              </a:extLst>
            </p:cNvPr>
            <p:cNvSpPr/>
            <p:nvPr/>
          </p:nvSpPr>
          <p:spPr>
            <a:xfrm rot="13740600">
              <a:off x="5832799" y="12424878"/>
              <a:ext cx="79175" cy="504954"/>
            </a:xfrm>
            <a:custGeom>
              <a:avLst/>
              <a:gdLst>
                <a:gd name="connsiteX0" fmla="*/ 51 w 79175"/>
                <a:gd name="connsiteY0" fmla="*/ 63 h 504954"/>
                <a:gd name="connsiteX1" fmla="*/ 79227 w 79175"/>
                <a:gd name="connsiteY1" fmla="*/ 63 h 504954"/>
                <a:gd name="connsiteX2" fmla="*/ 79227 w 79175"/>
                <a:gd name="connsiteY2" fmla="*/ 505017 h 504954"/>
                <a:gd name="connsiteX3" fmla="*/ 51 w 79175"/>
                <a:gd name="connsiteY3" fmla="*/ 505017 h 504954"/>
              </a:gdLst>
              <a:ahLst/>
              <a:cxnLst>
                <a:cxn ang="0">
                  <a:pos x="connsiteX0" y="connsiteY0"/>
                </a:cxn>
                <a:cxn ang="0">
                  <a:pos x="connsiteX1" y="connsiteY1"/>
                </a:cxn>
                <a:cxn ang="0">
                  <a:pos x="connsiteX2" y="connsiteY2"/>
                </a:cxn>
                <a:cxn ang="0">
                  <a:pos x="connsiteX3" y="connsiteY3"/>
                </a:cxn>
              </a:cxnLst>
              <a:rect l="l" t="t" r="r" b="b"/>
              <a:pathLst>
                <a:path w="79175" h="504954">
                  <a:moveTo>
                    <a:pt x="51" y="63"/>
                  </a:moveTo>
                  <a:lnTo>
                    <a:pt x="79227" y="63"/>
                  </a:lnTo>
                  <a:lnTo>
                    <a:pt x="79227" y="505017"/>
                  </a:lnTo>
                  <a:lnTo>
                    <a:pt x="51" y="505017"/>
                  </a:lnTo>
                  <a:close/>
                </a:path>
              </a:pathLst>
            </a:custGeom>
            <a:solidFill>
              <a:srgbClr val="FFFFFF"/>
            </a:solidFill>
            <a:ln w="27682"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39E26218-4952-4579-9318-8F32CEF3352D}"/>
                </a:ext>
              </a:extLst>
            </p:cNvPr>
            <p:cNvSpPr/>
            <p:nvPr/>
          </p:nvSpPr>
          <p:spPr>
            <a:xfrm rot="13719133">
              <a:off x="7415151" y="14343614"/>
              <a:ext cx="79100" cy="504474"/>
            </a:xfrm>
            <a:custGeom>
              <a:avLst/>
              <a:gdLst>
                <a:gd name="connsiteX0" fmla="*/ 47 w 79100"/>
                <a:gd name="connsiteY0" fmla="*/ 61 h 504474"/>
                <a:gd name="connsiteX1" fmla="*/ 79147 w 79100"/>
                <a:gd name="connsiteY1" fmla="*/ 61 h 504474"/>
                <a:gd name="connsiteX2" fmla="*/ 79147 w 79100"/>
                <a:gd name="connsiteY2" fmla="*/ 504535 h 504474"/>
                <a:gd name="connsiteX3" fmla="*/ 47 w 79100"/>
                <a:gd name="connsiteY3" fmla="*/ 504535 h 504474"/>
              </a:gdLst>
              <a:ahLst/>
              <a:cxnLst>
                <a:cxn ang="0">
                  <a:pos x="connsiteX0" y="connsiteY0"/>
                </a:cxn>
                <a:cxn ang="0">
                  <a:pos x="connsiteX1" y="connsiteY1"/>
                </a:cxn>
                <a:cxn ang="0">
                  <a:pos x="connsiteX2" y="connsiteY2"/>
                </a:cxn>
                <a:cxn ang="0">
                  <a:pos x="connsiteX3" y="connsiteY3"/>
                </a:cxn>
              </a:cxnLst>
              <a:rect l="l" t="t" r="r" b="b"/>
              <a:pathLst>
                <a:path w="79100" h="504474">
                  <a:moveTo>
                    <a:pt x="47" y="61"/>
                  </a:moveTo>
                  <a:lnTo>
                    <a:pt x="79147" y="61"/>
                  </a:lnTo>
                  <a:lnTo>
                    <a:pt x="79147" y="504535"/>
                  </a:lnTo>
                  <a:lnTo>
                    <a:pt x="47" y="504535"/>
                  </a:lnTo>
                  <a:close/>
                </a:path>
              </a:pathLst>
            </a:custGeom>
            <a:solidFill>
              <a:srgbClr val="FFFFFF"/>
            </a:solidFill>
            <a:ln w="27656"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6882FA5F-49AB-442F-9F36-BF55ABD0D490}"/>
                </a:ext>
              </a:extLst>
            </p:cNvPr>
            <p:cNvSpPr/>
            <p:nvPr/>
          </p:nvSpPr>
          <p:spPr>
            <a:xfrm rot="13740000">
              <a:off x="7416971" y="14253085"/>
              <a:ext cx="79175" cy="504954"/>
            </a:xfrm>
            <a:custGeom>
              <a:avLst/>
              <a:gdLst>
                <a:gd name="connsiteX0" fmla="*/ 51 w 79175"/>
                <a:gd name="connsiteY0" fmla="*/ 62 h 504954"/>
                <a:gd name="connsiteX1" fmla="*/ 79226 w 79175"/>
                <a:gd name="connsiteY1" fmla="*/ 62 h 504954"/>
                <a:gd name="connsiteX2" fmla="*/ 79226 w 79175"/>
                <a:gd name="connsiteY2" fmla="*/ 505016 h 504954"/>
                <a:gd name="connsiteX3" fmla="*/ 51 w 79175"/>
                <a:gd name="connsiteY3" fmla="*/ 505016 h 504954"/>
              </a:gdLst>
              <a:ahLst/>
              <a:cxnLst>
                <a:cxn ang="0">
                  <a:pos x="connsiteX0" y="connsiteY0"/>
                </a:cxn>
                <a:cxn ang="0">
                  <a:pos x="connsiteX1" y="connsiteY1"/>
                </a:cxn>
                <a:cxn ang="0">
                  <a:pos x="connsiteX2" y="connsiteY2"/>
                </a:cxn>
                <a:cxn ang="0">
                  <a:pos x="connsiteX3" y="connsiteY3"/>
                </a:cxn>
              </a:cxnLst>
              <a:rect l="l" t="t" r="r" b="b"/>
              <a:pathLst>
                <a:path w="79175" h="504954">
                  <a:moveTo>
                    <a:pt x="51" y="62"/>
                  </a:moveTo>
                  <a:lnTo>
                    <a:pt x="79226" y="62"/>
                  </a:lnTo>
                  <a:lnTo>
                    <a:pt x="79226" y="505016"/>
                  </a:lnTo>
                  <a:lnTo>
                    <a:pt x="51" y="505016"/>
                  </a:lnTo>
                  <a:close/>
                </a:path>
              </a:pathLst>
            </a:custGeom>
            <a:solidFill>
              <a:srgbClr val="FFFFFF"/>
            </a:solidFill>
            <a:ln w="27682"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411E22DE-1979-4CC5-9791-026F4B84C18F}"/>
                </a:ext>
              </a:extLst>
            </p:cNvPr>
            <p:cNvSpPr/>
            <p:nvPr/>
          </p:nvSpPr>
          <p:spPr>
            <a:xfrm rot="13740600">
              <a:off x="5693391" y="12290197"/>
              <a:ext cx="133436" cy="504954"/>
            </a:xfrm>
            <a:custGeom>
              <a:avLst/>
              <a:gdLst>
                <a:gd name="connsiteX0" fmla="*/ 51 w 133436"/>
                <a:gd name="connsiteY0" fmla="*/ 62 h 504954"/>
                <a:gd name="connsiteX1" fmla="*/ 133487 w 133436"/>
                <a:gd name="connsiteY1" fmla="*/ 62 h 504954"/>
                <a:gd name="connsiteX2" fmla="*/ 133487 w 133436"/>
                <a:gd name="connsiteY2" fmla="*/ 505016 h 504954"/>
                <a:gd name="connsiteX3" fmla="*/ 51 w 133436"/>
                <a:gd name="connsiteY3" fmla="*/ 505016 h 504954"/>
              </a:gdLst>
              <a:ahLst/>
              <a:cxnLst>
                <a:cxn ang="0">
                  <a:pos x="connsiteX0" y="connsiteY0"/>
                </a:cxn>
                <a:cxn ang="0">
                  <a:pos x="connsiteX1" y="connsiteY1"/>
                </a:cxn>
                <a:cxn ang="0">
                  <a:pos x="connsiteX2" y="connsiteY2"/>
                </a:cxn>
                <a:cxn ang="0">
                  <a:pos x="connsiteX3" y="connsiteY3"/>
                </a:cxn>
              </a:cxnLst>
              <a:rect l="l" t="t" r="r" b="b"/>
              <a:pathLst>
                <a:path w="133436" h="504954">
                  <a:moveTo>
                    <a:pt x="51" y="62"/>
                  </a:moveTo>
                  <a:lnTo>
                    <a:pt x="133487" y="62"/>
                  </a:lnTo>
                  <a:lnTo>
                    <a:pt x="133487" y="505016"/>
                  </a:lnTo>
                  <a:lnTo>
                    <a:pt x="51" y="505016"/>
                  </a:lnTo>
                  <a:close/>
                </a:path>
              </a:pathLst>
            </a:custGeom>
            <a:solidFill>
              <a:srgbClr val="93ACE4"/>
            </a:solidFill>
            <a:ln w="27682"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C9DC9212-3F28-445A-9001-7FFD8107AE03}"/>
                </a:ext>
              </a:extLst>
            </p:cNvPr>
            <p:cNvSpPr/>
            <p:nvPr/>
          </p:nvSpPr>
          <p:spPr>
            <a:xfrm>
              <a:off x="5250207" y="11990120"/>
              <a:ext cx="2451379" cy="2983751"/>
            </a:xfrm>
            <a:custGeom>
              <a:avLst/>
              <a:gdLst>
                <a:gd name="connsiteX0" fmla="*/ 127366 w 2451379"/>
                <a:gd name="connsiteY0" fmla="*/ 19510 h 2983751"/>
                <a:gd name="connsiteX1" fmla="*/ 414725 w 2451379"/>
                <a:gd name="connsiteY1" fmla="*/ 531109 h 2983751"/>
                <a:gd name="connsiteX2" fmla="*/ 467324 w 2451379"/>
                <a:gd name="connsiteY2" fmla="*/ 663161 h 2983751"/>
                <a:gd name="connsiteX3" fmla="*/ 465110 w 2451379"/>
                <a:gd name="connsiteY3" fmla="*/ 665099 h 2983751"/>
                <a:gd name="connsiteX4" fmla="*/ 2380560 w 2451379"/>
                <a:gd name="connsiteY4" fmla="*/ 2869015 h 2983751"/>
                <a:gd name="connsiteX5" fmla="*/ 2451430 w 2451379"/>
                <a:gd name="connsiteY5" fmla="*/ 2896699 h 2983751"/>
                <a:gd name="connsiteX6" fmla="*/ 2372808 w 2451379"/>
                <a:gd name="connsiteY6" fmla="*/ 2964248 h 2983751"/>
                <a:gd name="connsiteX7" fmla="*/ 2260412 w 2451379"/>
                <a:gd name="connsiteY7" fmla="*/ 2956496 h 2983751"/>
                <a:gd name="connsiteX8" fmla="*/ 344961 w 2451379"/>
                <a:gd name="connsiteY8" fmla="*/ 752580 h 2983751"/>
                <a:gd name="connsiteX9" fmla="*/ 347176 w 2451379"/>
                <a:gd name="connsiteY9" fmla="*/ 750642 h 2983751"/>
                <a:gd name="connsiteX10" fmla="*/ 274645 w 2451379"/>
                <a:gd name="connsiteY10" fmla="*/ 667591 h 2983751"/>
                <a:gd name="connsiteX11" fmla="*/ 309803 w 2451379"/>
                <a:gd name="connsiteY11" fmla="*/ 637415 h 2983751"/>
                <a:gd name="connsiteX12" fmla="*/ 294300 w 2451379"/>
                <a:gd name="connsiteY12" fmla="*/ 618867 h 2983751"/>
                <a:gd name="connsiteX13" fmla="*/ 4449 w 2451379"/>
                <a:gd name="connsiteY13" fmla="*/ 102285 h 2983751"/>
                <a:gd name="connsiteX14" fmla="*/ 51218 w 2451379"/>
                <a:gd name="connsiteY14" fmla="*/ 4440 h 2983751"/>
                <a:gd name="connsiteX15" fmla="*/ 112140 w 2451379"/>
                <a:gd name="connsiteY15" fmla="*/ 8714 h 298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51379" h="2983751">
                  <a:moveTo>
                    <a:pt x="127366" y="19510"/>
                  </a:moveTo>
                  <a:lnTo>
                    <a:pt x="414725" y="531109"/>
                  </a:lnTo>
                  <a:cubicBezTo>
                    <a:pt x="417493" y="539414"/>
                    <a:pt x="467324" y="663161"/>
                    <a:pt x="467324" y="663161"/>
                  </a:cubicBezTo>
                  <a:lnTo>
                    <a:pt x="465110" y="665099"/>
                  </a:lnTo>
                  <a:lnTo>
                    <a:pt x="2380560" y="2869015"/>
                  </a:lnTo>
                  <a:cubicBezTo>
                    <a:pt x="2398063" y="2889520"/>
                    <a:pt x="2424663" y="2899911"/>
                    <a:pt x="2451430" y="2896699"/>
                  </a:cubicBezTo>
                  <a:lnTo>
                    <a:pt x="2372808" y="2964248"/>
                  </a:lnTo>
                  <a:cubicBezTo>
                    <a:pt x="2339618" y="2993108"/>
                    <a:pt x="2289326" y="2989641"/>
                    <a:pt x="2260412" y="2956496"/>
                  </a:cubicBezTo>
                  <a:lnTo>
                    <a:pt x="344961" y="752580"/>
                  </a:lnTo>
                  <a:lnTo>
                    <a:pt x="347176" y="750642"/>
                  </a:lnTo>
                  <a:lnTo>
                    <a:pt x="274645" y="667591"/>
                  </a:lnTo>
                  <a:lnTo>
                    <a:pt x="309803" y="637415"/>
                  </a:lnTo>
                  <a:cubicBezTo>
                    <a:pt x="302636" y="633222"/>
                    <a:pt x="297154" y="626664"/>
                    <a:pt x="294300" y="618867"/>
                  </a:cubicBezTo>
                  <a:lnTo>
                    <a:pt x="4449" y="102285"/>
                  </a:lnTo>
                  <a:cubicBezTo>
                    <a:pt x="-9655" y="62351"/>
                    <a:pt x="11284" y="18544"/>
                    <a:pt x="51218" y="4440"/>
                  </a:cubicBezTo>
                  <a:cubicBezTo>
                    <a:pt x="71241" y="-2632"/>
                    <a:pt x="93300" y="-1085"/>
                    <a:pt x="112140" y="8714"/>
                  </a:cubicBezTo>
                  <a:close/>
                </a:path>
              </a:pathLst>
            </a:custGeom>
            <a:solidFill>
              <a:srgbClr val="D9DAE8"/>
            </a:solidFill>
            <a:ln w="27682"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89C35B15-07F6-4C61-A5D4-38DB8F2E891A}"/>
                </a:ext>
              </a:extLst>
            </p:cNvPr>
            <p:cNvSpPr/>
            <p:nvPr/>
          </p:nvSpPr>
          <p:spPr>
            <a:xfrm>
              <a:off x="6169157" y="13022088"/>
              <a:ext cx="1100962" cy="1250234"/>
            </a:xfrm>
            <a:custGeom>
              <a:avLst/>
              <a:gdLst>
                <a:gd name="connsiteX0" fmla="*/ 1084001 w 1100962"/>
                <a:gd name="connsiteY0" fmla="*/ 1239076 h 1250234"/>
                <a:gd name="connsiteX1" fmla="*/ 415434 w 1100962"/>
                <a:gd name="connsiteY1" fmla="*/ 742702 h 1250234"/>
                <a:gd name="connsiteX2" fmla="*/ 17063 w 1100962"/>
                <a:gd name="connsiteY2" fmla="*/ 11294 h 1250234"/>
                <a:gd name="connsiteX3" fmla="*/ 685629 w 1100962"/>
                <a:gd name="connsiteY3" fmla="*/ 507666 h 1250234"/>
                <a:gd name="connsiteX4" fmla="*/ 1084001 w 1100962"/>
                <a:gd name="connsiteY4" fmla="*/ 1239076 h 1250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962" h="1250234">
                  <a:moveTo>
                    <a:pt x="1084001" y="1239076"/>
                  </a:moveTo>
                  <a:cubicBezTo>
                    <a:pt x="1009254" y="1303855"/>
                    <a:pt x="709991" y="1081553"/>
                    <a:pt x="415434" y="742702"/>
                  </a:cubicBezTo>
                  <a:cubicBezTo>
                    <a:pt x="120878" y="403851"/>
                    <a:pt x="-57684" y="76074"/>
                    <a:pt x="17063" y="11294"/>
                  </a:cubicBezTo>
                  <a:cubicBezTo>
                    <a:pt x="91809" y="-53487"/>
                    <a:pt x="391072" y="168538"/>
                    <a:pt x="685629" y="507666"/>
                  </a:cubicBezTo>
                  <a:cubicBezTo>
                    <a:pt x="980187" y="846794"/>
                    <a:pt x="1158747" y="1174017"/>
                    <a:pt x="1084001" y="1239076"/>
                  </a:cubicBezTo>
                  <a:close/>
                </a:path>
              </a:pathLst>
            </a:custGeom>
            <a:solidFill>
              <a:srgbClr val="FFFFFF"/>
            </a:solidFill>
            <a:ln w="27682" cap="flat">
              <a:noFill/>
              <a:prstDash val="solid"/>
              <a:miter/>
            </a:ln>
          </p:spPr>
          <p:txBody>
            <a:bodyPr rtlCol="0" anchor="ctr"/>
            <a:lstStyle/>
            <a:p>
              <a:endParaRPr lang="en-US"/>
            </a:p>
          </p:txBody>
        </p:sp>
      </p:grpSp>
      <p:grpSp>
        <p:nvGrpSpPr>
          <p:cNvPr id="539" name="Group 538">
            <a:extLst>
              <a:ext uri="{FF2B5EF4-FFF2-40B4-BE49-F238E27FC236}">
                <a16:creationId xmlns:a16="http://schemas.microsoft.com/office/drawing/2014/main" id="{974FCDB8-9C83-4B05-8519-ECCF84075DCD}"/>
              </a:ext>
            </a:extLst>
          </p:cNvPr>
          <p:cNvGrpSpPr/>
          <p:nvPr/>
        </p:nvGrpSpPr>
        <p:grpSpPr>
          <a:xfrm>
            <a:off x="2369677" y="2162490"/>
            <a:ext cx="3288546" cy="1738800"/>
            <a:chOff x="2369677" y="2162490"/>
            <a:chExt cx="3288546" cy="1738800"/>
          </a:xfrm>
        </p:grpSpPr>
        <p:sp>
          <p:nvSpPr>
            <p:cNvPr id="220" name="Freeform: Shape 219">
              <a:extLst>
                <a:ext uri="{FF2B5EF4-FFF2-40B4-BE49-F238E27FC236}">
                  <a16:creationId xmlns:a16="http://schemas.microsoft.com/office/drawing/2014/main" id="{A930A620-F212-47D0-AB0A-4BCCEFED4E0F}"/>
                </a:ext>
              </a:extLst>
            </p:cNvPr>
            <p:cNvSpPr/>
            <p:nvPr/>
          </p:nvSpPr>
          <p:spPr>
            <a:xfrm>
              <a:off x="2528293" y="2246975"/>
              <a:ext cx="3129930" cy="1654315"/>
            </a:xfrm>
            <a:custGeom>
              <a:avLst/>
              <a:gdLst>
                <a:gd name="connsiteX0" fmla="*/ 3037253 w 3129930"/>
                <a:gd name="connsiteY0" fmla="*/ 3523 h 1654315"/>
                <a:gd name="connsiteX1" fmla="*/ 2603169 w 3129930"/>
                <a:gd name="connsiteY1" fmla="*/ 321888 h 1654315"/>
                <a:gd name="connsiteX2" fmla="*/ 2509044 w 3129930"/>
                <a:gd name="connsiteY2" fmla="*/ 412137 h 1654315"/>
                <a:gd name="connsiteX3" fmla="*/ 2509044 w 3129930"/>
                <a:gd name="connsiteY3" fmla="*/ 414629 h 1654315"/>
                <a:gd name="connsiteX4" fmla="*/ 69261 w 3129930"/>
                <a:gd name="connsiteY4" fmla="*/ 1528353 h 1654315"/>
                <a:gd name="connsiteX5" fmla="*/ 51 w 3129930"/>
                <a:gd name="connsiteY5" fmla="*/ 1523646 h 1654315"/>
                <a:gd name="connsiteX6" fmla="*/ 40192 w 3129930"/>
                <a:gd name="connsiteY6" fmla="*/ 1611404 h 1654315"/>
                <a:gd name="connsiteX7" fmla="*/ 136452 w 3129930"/>
                <a:gd name="connsiteY7" fmla="*/ 1647959 h 1654315"/>
                <a:gd name="connsiteX8" fmla="*/ 137086 w 3129930"/>
                <a:gd name="connsiteY8" fmla="*/ 1647670 h 1654315"/>
                <a:gd name="connsiteX9" fmla="*/ 2576870 w 3129930"/>
                <a:gd name="connsiteY9" fmla="*/ 533946 h 1654315"/>
                <a:gd name="connsiteX10" fmla="*/ 2576870 w 3129930"/>
                <a:gd name="connsiteY10" fmla="*/ 531455 h 1654315"/>
                <a:gd name="connsiteX11" fmla="*/ 2669057 w 3129930"/>
                <a:gd name="connsiteY11" fmla="*/ 489375 h 1654315"/>
                <a:gd name="connsiteX12" fmla="*/ 2651616 w 3129930"/>
                <a:gd name="connsiteY12" fmla="*/ 450618 h 1654315"/>
                <a:gd name="connsiteX13" fmla="*/ 2671272 w 3129930"/>
                <a:gd name="connsiteY13" fmla="*/ 441205 h 1654315"/>
                <a:gd name="connsiteX14" fmla="*/ 3110339 w 3129930"/>
                <a:gd name="connsiteY14" fmla="*/ 119518 h 1654315"/>
                <a:gd name="connsiteX15" fmla="*/ 3108249 w 3129930"/>
                <a:gd name="connsiteY15" fmla="*/ 19705 h 1654315"/>
                <a:gd name="connsiteX16" fmla="*/ 3054971 w 3129930"/>
                <a:gd name="connsiteY16" fmla="*/ 201 h 16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29930" h="1654315">
                  <a:moveTo>
                    <a:pt x="3037253" y="3523"/>
                  </a:moveTo>
                  <a:lnTo>
                    <a:pt x="2603169" y="321888"/>
                  </a:lnTo>
                  <a:cubicBezTo>
                    <a:pt x="2597633" y="327701"/>
                    <a:pt x="2509044" y="412137"/>
                    <a:pt x="2509044" y="412137"/>
                  </a:cubicBezTo>
                  <a:lnTo>
                    <a:pt x="2509044" y="414629"/>
                  </a:lnTo>
                  <a:lnTo>
                    <a:pt x="69261" y="1528353"/>
                  </a:lnTo>
                  <a:cubicBezTo>
                    <a:pt x="46850" y="1538429"/>
                    <a:pt x="20891" y="1536663"/>
                    <a:pt x="51" y="1523646"/>
                  </a:cubicBezTo>
                  <a:lnTo>
                    <a:pt x="40192" y="1611404"/>
                  </a:lnTo>
                  <a:cubicBezTo>
                    <a:pt x="56680" y="1648080"/>
                    <a:pt x="99777" y="1664446"/>
                    <a:pt x="136452" y="1647959"/>
                  </a:cubicBezTo>
                  <a:cubicBezTo>
                    <a:pt x="136664" y="1647864"/>
                    <a:pt x="136875" y="1647767"/>
                    <a:pt x="137086" y="1647670"/>
                  </a:cubicBezTo>
                  <a:lnTo>
                    <a:pt x="2576870" y="533946"/>
                  </a:lnTo>
                  <a:lnTo>
                    <a:pt x="2576870" y="531455"/>
                  </a:lnTo>
                  <a:lnTo>
                    <a:pt x="2669057" y="489375"/>
                  </a:lnTo>
                  <a:lnTo>
                    <a:pt x="2651616" y="450618"/>
                  </a:lnTo>
                  <a:cubicBezTo>
                    <a:pt x="2659065" y="449867"/>
                    <a:pt x="2666017" y="446538"/>
                    <a:pt x="2671272" y="441205"/>
                  </a:cubicBezTo>
                  <a:lnTo>
                    <a:pt x="3110339" y="119518"/>
                  </a:lnTo>
                  <a:cubicBezTo>
                    <a:pt x="3137324" y="91379"/>
                    <a:pt x="3136389" y="46691"/>
                    <a:pt x="3108249" y="19705"/>
                  </a:cubicBezTo>
                  <a:cubicBezTo>
                    <a:pt x="3093999" y="6039"/>
                    <a:pt x="3074677" y="-1035"/>
                    <a:pt x="3054971" y="201"/>
                  </a:cubicBezTo>
                  <a:close/>
                </a:path>
              </a:pathLst>
            </a:custGeom>
            <a:solidFill>
              <a:srgbClr val="D9DAE8"/>
            </a:solidFill>
            <a:ln w="27682"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A23CAF6F-BFAF-4E05-A3AF-DF1ADF7959DB}"/>
                </a:ext>
              </a:extLst>
            </p:cNvPr>
            <p:cNvSpPr/>
            <p:nvPr/>
          </p:nvSpPr>
          <p:spPr>
            <a:xfrm>
              <a:off x="2369677" y="2274243"/>
              <a:ext cx="2675360" cy="1543919"/>
            </a:xfrm>
            <a:custGeom>
              <a:avLst/>
              <a:gdLst>
                <a:gd name="connsiteX0" fmla="*/ 2482732 w 2675360"/>
                <a:gd name="connsiteY0" fmla="*/ 62 h 1543919"/>
                <a:gd name="connsiteX1" fmla="*/ 42948 w 2675360"/>
                <a:gd name="connsiteY1" fmla="*/ 1113509 h 1543919"/>
                <a:gd name="connsiteX2" fmla="*/ 6682 w 2675360"/>
                <a:gd name="connsiteY2" fmla="*/ 1210680 h 1543919"/>
                <a:gd name="connsiteX3" fmla="*/ 138458 w 2675360"/>
                <a:gd name="connsiteY3" fmla="*/ 1501084 h 1543919"/>
                <a:gd name="connsiteX4" fmla="*/ 235628 w 2675360"/>
                <a:gd name="connsiteY4" fmla="*/ 1537350 h 1543919"/>
                <a:gd name="connsiteX5" fmla="*/ 2675412 w 2675360"/>
                <a:gd name="connsiteY5" fmla="*/ 421411 h 154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5360" h="1543919">
                  <a:moveTo>
                    <a:pt x="2482732" y="62"/>
                  </a:moveTo>
                  <a:lnTo>
                    <a:pt x="42948" y="1113509"/>
                  </a:lnTo>
                  <a:cubicBezTo>
                    <a:pt x="6111" y="1130337"/>
                    <a:pt x="-10122" y="1173832"/>
                    <a:pt x="6682" y="1210680"/>
                  </a:cubicBezTo>
                  <a:lnTo>
                    <a:pt x="138458" y="1501084"/>
                  </a:lnTo>
                  <a:cubicBezTo>
                    <a:pt x="155285" y="1537921"/>
                    <a:pt x="198780" y="1554155"/>
                    <a:pt x="235628" y="1537350"/>
                  </a:cubicBezTo>
                  <a:lnTo>
                    <a:pt x="2675412" y="421411"/>
                  </a:lnTo>
                  <a:close/>
                </a:path>
              </a:pathLst>
            </a:custGeom>
            <a:solidFill>
              <a:srgbClr val="5A83E0"/>
            </a:solidFill>
            <a:ln w="27682"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F251678D-A3A8-484B-913E-4D4080623A9C}"/>
                </a:ext>
              </a:extLst>
            </p:cNvPr>
            <p:cNvSpPr/>
            <p:nvPr/>
          </p:nvSpPr>
          <p:spPr>
            <a:xfrm rot="20113492">
              <a:off x="2701341" y="2791159"/>
              <a:ext cx="2104821" cy="462250"/>
            </a:xfrm>
            <a:custGeom>
              <a:avLst/>
              <a:gdLst>
                <a:gd name="connsiteX0" fmla="*/ 51 w 2104821"/>
                <a:gd name="connsiteY0" fmla="*/ 61 h 462250"/>
                <a:gd name="connsiteX1" fmla="*/ 2104873 w 2104821"/>
                <a:gd name="connsiteY1" fmla="*/ 61 h 462250"/>
                <a:gd name="connsiteX2" fmla="*/ 2104873 w 2104821"/>
                <a:gd name="connsiteY2" fmla="*/ 462312 h 462250"/>
                <a:gd name="connsiteX3" fmla="*/ 51 w 2104821"/>
                <a:gd name="connsiteY3" fmla="*/ 462312 h 462250"/>
              </a:gdLst>
              <a:ahLst/>
              <a:cxnLst>
                <a:cxn ang="0">
                  <a:pos x="connsiteX0" y="connsiteY0"/>
                </a:cxn>
                <a:cxn ang="0">
                  <a:pos x="connsiteX1" y="connsiteY1"/>
                </a:cxn>
                <a:cxn ang="0">
                  <a:pos x="connsiteX2" y="connsiteY2"/>
                </a:cxn>
                <a:cxn ang="0">
                  <a:pos x="connsiteX3" y="connsiteY3"/>
                </a:cxn>
              </a:cxnLst>
              <a:rect l="l" t="t" r="r" b="b"/>
              <a:pathLst>
                <a:path w="2104821" h="462250">
                  <a:moveTo>
                    <a:pt x="51" y="61"/>
                  </a:moveTo>
                  <a:lnTo>
                    <a:pt x="2104873" y="61"/>
                  </a:lnTo>
                  <a:lnTo>
                    <a:pt x="2104873" y="462312"/>
                  </a:lnTo>
                  <a:lnTo>
                    <a:pt x="51" y="462312"/>
                  </a:lnTo>
                  <a:close/>
                </a:path>
              </a:pathLst>
            </a:custGeom>
            <a:solidFill>
              <a:srgbClr val="446ECC"/>
            </a:solidFill>
            <a:ln w="27744"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2F7ED760-1205-416A-B816-AB6E7448EE2E}"/>
                </a:ext>
              </a:extLst>
            </p:cNvPr>
            <p:cNvSpPr/>
            <p:nvPr/>
          </p:nvSpPr>
          <p:spPr>
            <a:xfrm>
              <a:off x="4950805" y="2162588"/>
              <a:ext cx="646189" cy="450848"/>
            </a:xfrm>
            <a:custGeom>
              <a:avLst/>
              <a:gdLst>
                <a:gd name="connsiteX0" fmla="*/ 572108 w 646189"/>
                <a:gd name="connsiteY0" fmla="*/ 151 h 450848"/>
                <a:gd name="connsiteX1" fmla="*/ 30610 w 646189"/>
                <a:gd name="connsiteY1" fmla="*/ 97045 h 450848"/>
                <a:gd name="connsiteX2" fmla="*/ 103 w 646189"/>
                <a:gd name="connsiteY2" fmla="*/ 131215 h 450848"/>
                <a:gd name="connsiteX3" fmla="*/ 2927 w 646189"/>
                <a:gd name="connsiteY3" fmla="*/ 142723 h 450848"/>
                <a:gd name="connsiteX4" fmla="*/ 134979 w 646189"/>
                <a:gd name="connsiteY4" fmla="*/ 432020 h 450848"/>
                <a:gd name="connsiteX5" fmla="*/ 177926 w 646189"/>
                <a:gd name="connsiteY5" fmla="*/ 447951 h 450848"/>
                <a:gd name="connsiteX6" fmla="*/ 187578 w 646189"/>
                <a:gd name="connsiteY6" fmla="*/ 441156 h 450848"/>
                <a:gd name="connsiteX7" fmla="*/ 626645 w 646189"/>
                <a:gd name="connsiteY7" fmla="*/ 119469 h 450848"/>
                <a:gd name="connsiteX8" fmla="*/ 624459 w 646189"/>
                <a:gd name="connsiteY8" fmla="*/ 19658 h 450848"/>
                <a:gd name="connsiteX9" fmla="*/ 572108 w 646189"/>
                <a:gd name="connsiteY9" fmla="*/ 151 h 45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6189" h="450848">
                  <a:moveTo>
                    <a:pt x="572108" y="151"/>
                  </a:moveTo>
                  <a:lnTo>
                    <a:pt x="30610" y="97045"/>
                  </a:lnTo>
                  <a:cubicBezTo>
                    <a:pt x="12750" y="98056"/>
                    <a:pt x="-908" y="113355"/>
                    <a:pt x="103" y="131215"/>
                  </a:cubicBezTo>
                  <a:cubicBezTo>
                    <a:pt x="329" y="135192"/>
                    <a:pt x="1286" y="139093"/>
                    <a:pt x="2927" y="142723"/>
                  </a:cubicBezTo>
                  <a:lnTo>
                    <a:pt x="134979" y="432020"/>
                  </a:lnTo>
                  <a:cubicBezTo>
                    <a:pt x="142439" y="448279"/>
                    <a:pt x="161667" y="455411"/>
                    <a:pt x="177926" y="447951"/>
                  </a:cubicBezTo>
                  <a:cubicBezTo>
                    <a:pt x="181532" y="446297"/>
                    <a:pt x="184804" y="443993"/>
                    <a:pt x="187578" y="441156"/>
                  </a:cubicBezTo>
                  <a:lnTo>
                    <a:pt x="626645" y="119469"/>
                  </a:lnTo>
                  <a:cubicBezTo>
                    <a:pt x="653603" y="91303"/>
                    <a:pt x="652625" y="46616"/>
                    <a:pt x="624459" y="19658"/>
                  </a:cubicBezTo>
                  <a:cubicBezTo>
                    <a:pt x="610433" y="6233"/>
                    <a:pt x="591498" y="-822"/>
                    <a:pt x="572108" y="151"/>
                  </a:cubicBezTo>
                  <a:close/>
                </a:path>
              </a:pathLst>
            </a:custGeom>
            <a:solidFill>
              <a:srgbClr val="446ECC"/>
            </a:solidFill>
            <a:ln w="27682"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FC7772F2-3264-48C6-8200-4754D3FC3EB4}"/>
                </a:ext>
              </a:extLst>
            </p:cNvPr>
            <p:cNvSpPr/>
            <p:nvPr/>
          </p:nvSpPr>
          <p:spPr>
            <a:xfrm rot="20127600">
              <a:off x="4677868" y="2360181"/>
              <a:ext cx="72808" cy="463982"/>
            </a:xfrm>
            <a:custGeom>
              <a:avLst/>
              <a:gdLst>
                <a:gd name="connsiteX0" fmla="*/ 51 w 72808"/>
                <a:gd name="connsiteY0" fmla="*/ 62 h 463982"/>
                <a:gd name="connsiteX1" fmla="*/ 72859 w 72808"/>
                <a:gd name="connsiteY1" fmla="*/ 62 h 463982"/>
                <a:gd name="connsiteX2" fmla="*/ 72859 w 72808"/>
                <a:gd name="connsiteY2" fmla="*/ 464045 h 463982"/>
                <a:gd name="connsiteX3" fmla="*/ 51 w 72808"/>
                <a:gd name="connsiteY3" fmla="*/ 464045 h 463982"/>
              </a:gdLst>
              <a:ahLst/>
              <a:cxnLst>
                <a:cxn ang="0">
                  <a:pos x="connsiteX0" y="connsiteY0"/>
                </a:cxn>
                <a:cxn ang="0">
                  <a:pos x="connsiteX1" y="connsiteY1"/>
                </a:cxn>
                <a:cxn ang="0">
                  <a:pos x="connsiteX2" y="connsiteY2"/>
                </a:cxn>
                <a:cxn ang="0">
                  <a:pos x="connsiteX3" y="connsiteY3"/>
                </a:cxn>
              </a:cxnLst>
              <a:rect l="l" t="t" r="r" b="b"/>
              <a:pathLst>
                <a:path w="72808" h="463982">
                  <a:moveTo>
                    <a:pt x="51" y="62"/>
                  </a:moveTo>
                  <a:lnTo>
                    <a:pt x="72859" y="62"/>
                  </a:lnTo>
                  <a:lnTo>
                    <a:pt x="72859" y="464045"/>
                  </a:lnTo>
                  <a:lnTo>
                    <a:pt x="51" y="464045"/>
                  </a:lnTo>
                  <a:close/>
                </a:path>
              </a:pathLst>
            </a:custGeom>
            <a:solidFill>
              <a:srgbClr val="FFFFFF"/>
            </a:solidFill>
            <a:ln w="27682"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57CF6B6C-493D-4D7C-8278-A765E9C1CD0D}"/>
                </a:ext>
              </a:extLst>
            </p:cNvPr>
            <p:cNvSpPr/>
            <p:nvPr/>
          </p:nvSpPr>
          <p:spPr>
            <a:xfrm rot="20127600">
              <a:off x="4802115" y="2303529"/>
              <a:ext cx="72808" cy="463982"/>
            </a:xfrm>
            <a:custGeom>
              <a:avLst/>
              <a:gdLst>
                <a:gd name="connsiteX0" fmla="*/ 51 w 72808"/>
                <a:gd name="connsiteY0" fmla="*/ 62 h 463982"/>
                <a:gd name="connsiteX1" fmla="*/ 72860 w 72808"/>
                <a:gd name="connsiteY1" fmla="*/ 62 h 463982"/>
                <a:gd name="connsiteX2" fmla="*/ 72860 w 72808"/>
                <a:gd name="connsiteY2" fmla="*/ 464045 h 463982"/>
                <a:gd name="connsiteX3" fmla="*/ 51 w 72808"/>
                <a:gd name="connsiteY3" fmla="*/ 464045 h 463982"/>
              </a:gdLst>
              <a:ahLst/>
              <a:cxnLst>
                <a:cxn ang="0">
                  <a:pos x="connsiteX0" y="connsiteY0"/>
                </a:cxn>
                <a:cxn ang="0">
                  <a:pos x="connsiteX1" y="connsiteY1"/>
                </a:cxn>
                <a:cxn ang="0">
                  <a:pos x="connsiteX2" y="connsiteY2"/>
                </a:cxn>
                <a:cxn ang="0">
                  <a:pos x="connsiteX3" y="connsiteY3"/>
                </a:cxn>
              </a:cxnLst>
              <a:rect l="l" t="t" r="r" b="b"/>
              <a:pathLst>
                <a:path w="72808" h="463982">
                  <a:moveTo>
                    <a:pt x="51" y="62"/>
                  </a:moveTo>
                  <a:lnTo>
                    <a:pt x="72860" y="62"/>
                  </a:lnTo>
                  <a:lnTo>
                    <a:pt x="72860" y="464045"/>
                  </a:lnTo>
                  <a:lnTo>
                    <a:pt x="51" y="464045"/>
                  </a:lnTo>
                  <a:close/>
                </a:path>
              </a:pathLst>
            </a:custGeom>
            <a:solidFill>
              <a:srgbClr val="FFFFFF"/>
            </a:solidFill>
            <a:ln w="27682"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C21A99B6-881E-4BF9-8E3D-A0891FE51782}"/>
                </a:ext>
              </a:extLst>
            </p:cNvPr>
            <p:cNvSpPr/>
            <p:nvPr/>
          </p:nvSpPr>
          <p:spPr>
            <a:xfrm rot="20127600">
              <a:off x="4922768" y="2233848"/>
              <a:ext cx="122639" cy="463982"/>
            </a:xfrm>
            <a:custGeom>
              <a:avLst/>
              <a:gdLst>
                <a:gd name="connsiteX0" fmla="*/ 51 w 122639"/>
                <a:gd name="connsiteY0" fmla="*/ 62 h 463982"/>
                <a:gd name="connsiteX1" fmla="*/ 122690 w 122639"/>
                <a:gd name="connsiteY1" fmla="*/ 62 h 463982"/>
                <a:gd name="connsiteX2" fmla="*/ 122690 w 122639"/>
                <a:gd name="connsiteY2" fmla="*/ 464045 h 463982"/>
                <a:gd name="connsiteX3" fmla="*/ 51 w 122639"/>
                <a:gd name="connsiteY3" fmla="*/ 464045 h 463982"/>
              </a:gdLst>
              <a:ahLst/>
              <a:cxnLst>
                <a:cxn ang="0">
                  <a:pos x="connsiteX0" y="connsiteY0"/>
                </a:cxn>
                <a:cxn ang="0">
                  <a:pos x="connsiteX1" y="connsiteY1"/>
                </a:cxn>
                <a:cxn ang="0">
                  <a:pos x="connsiteX2" y="connsiteY2"/>
                </a:cxn>
                <a:cxn ang="0">
                  <a:pos x="connsiteX3" y="connsiteY3"/>
                </a:cxn>
              </a:cxnLst>
              <a:rect l="l" t="t" r="r" b="b"/>
              <a:pathLst>
                <a:path w="122639" h="463982">
                  <a:moveTo>
                    <a:pt x="51" y="62"/>
                  </a:moveTo>
                  <a:lnTo>
                    <a:pt x="122690" y="62"/>
                  </a:lnTo>
                  <a:lnTo>
                    <a:pt x="122690" y="464045"/>
                  </a:lnTo>
                  <a:lnTo>
                    <a:pt x="51" y="464045"/>
                  </a:lnTo>
                  <a:close/>
                </a:path>
              </a:pathLst>
            </a:custGeom>
            <a:solidFill>
              <a:srgbClr val="93ACE4"/>
            </a:solidFill>
            <a:ln w="27682"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46916D2B-832B-46C7-8797-C280CC463C7D}"/>
                </a:ext>
              </a:extLst>
            </p:cNvPr>
            <p:cNvSpPr/>
            <p:nvPr/>
          </p:nvSpPr>
          <p:spPr>
            <a:xfrm>
              <a:off x="2468219" y="2162490"/>
              <a:ext cx="3128970" cy="1655672"/>
            </a:xfrm>
            <a:custGeom>
              <a:avLst/>
              <a:gdLst>
                <a:gd name="connsiteX0" fmla="*/ 3037253 w 3128970"/>
                <a:gd name="connsiteY0" fmla="*/ 3571 h 1655672"/>
                <a:gd name="connsiteX1" fmla="*/ 2602339 w 3128970"/>
                <a:gd name="connsiteY1" fmla="*/ 321936 h 1655672"/>
                <a:gd name="connsiteX2" fmla="*/ 2507936 w 3128970"/>
                <a:gd name="connsiteY2" fmla="*/ 412185 h 1655672"/>
                <a:gd name="connsiteX3" fmla="*/ 2509321 w 3128970"/>
                <a:gd name="connsiteY3" fmla="*/ 414677 h 1655672"/>
                <a:gd name="connsiteX4" fmla="*/ 69261 w 3128970"/>
                <a:gd name="connsiteY4" fmla="*/ 1529785 h 1655672"/>
                <a:gd name="connsiteX5" fmla="*/ 51 w 3128970"/>
                <a:gd name="connsiteY5" fmla="*/ 1525079 h 1655672"/>
                <a:gd name="connsiteX6" fmla="*/ 39915 w 3128970"/>
                <a:gd name="connsiteY6" fmla="*/ 1612837 h 1655672"/>
                <a:gd name="connsiteX7" fmla="*/ 137086 w 3128970"/>
                <a:gd name="connsiteY7" fmla="*/ 1649103 h 1655672"/>
                <a:gd name="connsiteX8" fmla="*/ 2576870 w 3128970"/>
                <a:gd name="connsiteY8" fmla="*/ 533164 h 1655672"/>
                <a:gd name="connsiteX9" fmla="*/ 2576870 w 3128970"/>
                <a:gd name="connsiteY9" fmla="*/ 530673 h 1655672"/>
                <a:gd name="connsiteX10" fmla="*/ 2669057 w 3128970"/>
                <a:gd name="connsiteY10" fmla="*/ 488593 h 1655672"/>
                <a:gd name="connsiteX11" fmla="*/ 2651339 w 3128970"/>
                <a:gd name="connsiteY11" fmla="*/ 449835 h 1655672"/>
                <a:gd name="connsiteX12" fmla="*/ 2671272 w 3128970"/>
                <a:gd name="connsiteY12" fmla="*/ 440423 h 1655672"/>
                <a:gd name="connsiteX13" fmla="*/ 3108954 w 3128970"/>
                <a:gd name="connsiteY13" fmla="*/ 119566 h 1655672"/>
                <a:gd name="connsiteX14" fmla="*/ 3107891 w 3128970"/>
                <a:gd name="connsiteY14" fmla="*/ 20129 h 1655672"/>
                <a:gd name="connsiteX15" fmla="*/ 3053587 w 3128970"/>
                <a:gd name="connsiteY15" fmla="*/ 249 h 165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28970" h="1655672">
                  <a:moveTo>
                    <a:pt x="3037253" y="3571"/>
                  </a:moveTo>
                  <a:lnTo>
                    <a:pt x="2602339" y="321936"/>
                  </a:lnTo>
                  <a:cubicBezTo>
                    <a:pt x="2596802" y="327750"/>
                    <a:pt x="2507936" y="412185"/>
                    <a:pt x="2507936" y="412185"/>
                  </a:cubicBezTo>
                  <a:lnTo>
                    <a:pt x="2509321" y="414677"/>
                  </a:lnTo>
                  <a:lnTo>
                    <a:pt x="69261" y="1529785"/>
                  </a:lnTo>
                  <a:cubicBezTo>
                    <a:pt x="46850" y="1539861"/>
                    <a:pt x="20891" y="1538096"/>
                    <a:pt x="51" y="1525079"/>
                  </a:cubicBezTo>
                  <a:lnTo>
                    <a:pt x="39915" y="1612837"/>
                  </a:lnTo>
                  <a:cubicBezTo>
                    <a:pt x="56743" y="1649674"/>
                    <a:pt x="100238" y="1665907"/>
                    <a:pt x="137086" y="1649103"/>
                  </a:cubicBezTo>
                  <a:lnTo>
                    <a:pt x="2576870" y="533164"/>
                  </a:lnTo>
                  <a:lnTo>
                    <a:pt x="2576870" y="530673"/>
                  </a:lnTo>
                  <a:lnTo>
                    <a:pt x="2669057" y="488593"/>
                  </a:lnTo>
                  <a:lnTo>
                    <a:pt x="2651339" y="449835"/>
                  </a:lnTo>
                  <a:cubicBezTo>
                    <a:pt x="2658855" y="449036"/>
                    <a:pt x="2665880" y="445719"/>
                    <a:pt x="2671272" y="440423"/>
                  </a:cubicBezTo>
                  <a:lnTo>
                    <a:pt x="3108954" y="119566"/>
                  </a:lnTo>
                  <a:cubicBezTo>
                    <a:pt x="3136120" y="91814"/>
                    <a:pt x="3135644" y="47294"/>
                    <a:pt x="3107891" y="20129"/>
                  </a:cubicBezTo>
                  <a:cubicBezTo>
                    <a:pt x="3093478" y="6021"/>
                    <a:pt x="3073702" y="-1219"/>
                    <a:pt x="3053587" y="249"/>
                  </a:cubicBezTo>
                  <a:close/>
                </a:path>
              </a:pathLst>
            </a:custGeom>
            <a:solidFill>
              <a:srgbClr val="D9DAE8"/>
            </a:solidFill>
            <a:ln w="27682"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3A246377-4B23-458A-89D0-0BF0D3E1F5A6}"/>
                </a:ext>
              </a:extLst>
            </p:cNvPr>
            <p:cNvSpPr/>
            <p:nvPr/>
          </p:nvSpPr>
          <p:spPr>
            <a:xfrm>
              <a:off x="3077129" y="2679791"/>
              <a:ext cx="1365779" cy="689493"/>
            </a:xfrm>
            <a:custGeom>
              <a:avLst/>
              <a:gdLst>
                <a:gd name="connsiteX0" fmla="*/ 3509 w 1365779"/>
                <a:gd name="connsiteY0" fmla="*/ 655085 h 689493"/>
                <a:gd name="connsiteX1" fmla="*/ 750975 w 1365779"/>
                <a:gd name="connsiteY1" fmla="*/ 494518 h 689493"/>
                <a:gd name="connsiteX2" fmla="*/ 1362236 w 1365779"/>
                <a:gd name="connsiteY2" fmla="*/ 34412 h 689493"/>
                <a:gd name="connsiteX3" fmla="*/ 614770 w 1365779"/>
                <a:gd name="connsiteY3" fmla="*/ 194978 h 689493"/>
                <a:gd name="connsiteX4" fmla="*/ 3509 w 1365779"/>
                <a:gd name="connsiteY4" fmla="*/ 655085 h 689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779" h="689493">
                  <a:moveTo>
                    <a:pt x="3509" y="655085"/>
                  </a:moveTo>
                  <a:cubicBezTo>
                    <a:pt x="41159" y="738137"/>
                    <a:pt x="376135" y="665882"/>
                    <a:pt x="750975" y="494518"/>
                  </a:cubicBezTo>
                  <a:cubicBezTo>
                    <a:pt x="1125815" y="323155"/>
                    <a:pt x="1400716" y="117187"/>
                    <a:pt x="1362236" y="34412"/>
                  </a:cubicBezTo>
                  <a:cubicBezTo>
                    <a:pt x="1323755" y="-48363"/>
                    <a:pt x="989610" y="23615"/>
                    <a:pt x="614770" y="194978"/>
                  </a:cubicBezTo>
                  <a:cubicBezTo>
                    <a:pt x="239930" y="366342"/>
                    <a:pt x="-34141" y="572310"/>
                    <a:pt x="3509" y="655085"/>
                  </a:cubicBezTo>
                  <a:close/>
                </a:path>
              </a:pathLst>
            </a:custGeom>
            <a:solidFill>
              <a:srgbClr val="FFFFFF"/>
            </a:solidFill>
            <a:ln w="27682" cap="flat">
              <a:noFill/>
              <a:prstDash val="solid"/>
              <a:miter/>
            </a:ln>
          </p:spPr>
          <p:txBody>
            <a:bodyPr rtlCol="0" anchor="ctr"/>
            <a:lstStyle/>
            <a:p>
              <a:endParaRPr lang="en-US"/>
            </a:p>
          </p:txBody>
        </p:sp>
      </p:grpSp>
      <p:sp>
        <p:nvSpPr>
          <p:cNvPr id="286" name="Freeform: Shape 285">
            <a:extLst>
              <a:ext uri="{FF2B5EF4-FFF2-40B4-BE49-F238E27FC236}">
                <a16:creationId xmlns:a16="http://schemas.microsoft.com/office/drawing/2014/main" id="{344B58F0-FF02-44E4-8EBE-E4FA706E5C06}"/>
              </a:ext>
            </a:extLst>
          </p:cNvPr>
          <p:cNvSpPr/>
          <p:nvPr/>
        </p:nvSpPr>
        <p:spPr>
          <a:xfrm>
            <a:off x="-844268" y="5637193"/>
            <a:ext cx="7024733" cy="4959387"/>
          </a:xfrm>
          <a:custGeom>
            <a:avLst/>
            <a:gdLst>
              <a:gd name="connsiteX0" fmla="*/ 4437059 w 7024733"/>
              <a:gd name="connsiteY0" fmla="*/ 4959450 h 4959387"/>
              <a:gd name="connsiteX1" fmla="*/ 5494585 w 7024733"/>
              <a:gd name="connsiteY1" fmla="*/ 3474485 h 4959387"/>
              <a:gd name="connsiteX2" fmla="*/ 6979827 w 7024733"/>
              <a:gd name="connsiteY2" fmla="*/ 3431852 h 4959387"/>
              <a:gd name="connsiteX3" fmla="*/ 5997325 w 7024733"/>
              <a:gd name="connsiteY3" fmla="*/ 3715335 h 4959387"/>
              <a:gd name="connsiteX4" fmla="*/ 5203073 w 7024733"/>
              <a:gd name="connsiteY4" fmla="*/ 2600504 h 4959387"/>
              <a:gd name="connsiteX5" fmla="*/ 5883267 w 7024733"/>
              <a:gd name="connsiteY5" fmla="*/ 801049 h 4959387"/>
              <a:gd name="connsiteX6" fmla="*/ 5618332 w 7024733"/>
              <a:gd name="connsiteY6" fmla="*/ 128054 h 4959387"/>
              <a:gd name="connsiteX7" fmla="*/ 4898550 w 7024733"/>
              <a:gd name="connsiteY7" fmla="*/ 21747 h 4959387"/>
              <a:gd name="connsiteX8" fmla="*/ 3440992 w 7024733"/>
              <a:gd name="connsiteY8" fmla="*/ 945559 h 4959387"/>
              <a:gd name="connsiteX9" fmla="*/ 2562858 w 7024733"/>
              <a:gd name="connsiteY9" fmla="*/ 2385676 h 4959387"/>
              <a:gd name="connsiteX10" fmla="*/ 984875 w 7024733"/>
              <a:gd name="connsiteY10" fmla="*/ 2969807 h 4959387"/>
              <a:gd name="connsiteX11" fmla="*/ 30887 w 7024733"/>
              <a:gd name="connsiteY11" fmla="*/ 1224060 h 495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4733" h="4959387">
                <a:moveTo>
                  <a:pt x="4437059" y="4959450"/>
                </a:moveTo>
                <a:cubicBezTo>
                  <a:pt x="4654931" y="4832104"/>
                  <a:pt x="5259825" y="4404111"/>
                  <a:pt x="5494585" y="3474485"/>
                </a:cubicBezTo>
                <a:cubicBezTo>
                  <a:pt x="5783605" y="2331139"/>
                  <a:pt x="7303452" y="2581679"/>
                  <a:pt x="6979827" y="3431852"/>
                </a:cubicBezTo>
                <a:cubicBezTo>
                  <a:pt x="6830057" y="3825240"/>
                  <a:pt x="6334515" y="3829669"/>
                  <a:pt x="5997325" y="3715335"/>
                </a:cubicBezTo>
                <a:cubicBezTo>
                  <a:pt x="5549122" y="3563350"/>
                  <a:pt x="5098151" y="3112933"/>
                  <a:pt x="5203073" y="2600504"/>
                </a:cubicBezTo>
                <a:cubicBezTo>
                  <a:pt x="5332911" y="1966542"/>
                  <a:pt x="5806859" y="1454113"/>
                  <a:pt x="5883267" y="801049"/>
                </a:cubicBezTo>
                <a:cubicBezTo>
                  <a:pt x="5913719" y="538329"/>
                  <a:pt x="5851984" y="273394"/>
                  <a:pt x="5618332" y="128054"/>
                </a:cubicBezTo>
                <a:cubicBezTo>
                  <a:pt x="5409872" y="-1507"/>
                  <a:pt x="5136078" y="-23931"/>
                  <a:pt x="4898550" y="21747"/>
                </a:cubicBezTo>
                <a:cubicBezTo>
                  <a:pt x="4306391" y="135528"/>
                  <a:pt x="3823860" y="494588"/>
                  <a:pt x="3440992" y="945559"/>
                </a:cubicBezTo>
                <a:cubicBezTo>
                  <a:pt x="3075011" y="1377152"/>
                  <a:pt x="2847449" y="1900932"/>
                  <a:pt x="2562858" y="2385676"/>
                </a:cubicBezTo>
                <a:cubicBezTo>
                  <a:pt x="2237019" y="2941293"/>
                  <a:pt x="1603887" y="3222008"/>
                  <a:pt x="984875" y="2969807"/>
                </a:cubicBezTo>
                <a:cubicBezTo>
                  <a:pt x="327936" y="2702658"/>
                  <a:pt x="-124973" y="1923356"/>
                  <a:pt x="30887" y="1224060"/>
                </a:cubicBezTo>
              </a:path>
            </a:pathLst>
          </a:custGeom>
          <a:noFill/>
          <a:ln w="29066" cap="rnd">
            <a:solidFill>
              <a:srgbClr val="365AA8"/>
            </a:solidFill>
            <a:custDash>
              <a:ds d="164250" sp="164250"/>
            </a:custDash>
            <a:round/>
          </a:ln>
        </p:spPr>
        <p:txBody>
          <a:bodyPr rtlCol="0" anchor="ctr"/>
          <a:lstStyle/>
          <a:p>
            <a:endParaRPr lang="en-US"/>
          </a:p>
        </p:txBody>
      </p:sp>
      <p:sp>
        <p:nvSpPr>
          <p:cNvPr id="287" name="Freeform: Shape 286">
            <a:extLst>
              <a:ext uri="{FF2B5EF4-FFF2-40B4-BE49-F238E27FC236}">
                <a16:creationId xmlns:a16="http://schemas.microsoft.com/office/drawing/2014/main" id="{F257E045-F9C6-4074-84EB-8DADACD58391}"/>
              </a:ext>
            </a:extLst>
          </p:cNvPr>
          <p:cNvSpPr/>
          <p:nvPr/>
        </p:nvSpPr>
        <p:spPr>
          <a:xfrm>
            <a:off x="-807618" y="6801947"/>
            <a:ext cx="7751" cy="29344"/>
          </a:xfrm>
          <a:custGeom>
            <a:avLst/>
            <a:gdLst>
              <a:gd name="connsiteX0" fmla="*/ 51 w 7751"/>
              <a:gd name="connsiteY0" fmla="*/ 29407 h 29344"/>
              <a:gd name="connsiteX1" fmla="*/ 7802 w 7751"/>
              <a:gd name="connsiteY1" fmla="*/ 62 h 29344"/>
            </a:gdLst>
            <a:ahLst/>
            <a:cxnLst>
              <a:cxn ang="0">
                <a:pos x="connsiteX0" y="connsiteY0"/>
              </a:cxn>
              <a:cxn ang="0">
                <a:pos x="connsiteX1" y="connsiteY1"/>
              </a:cxn>
            </a:cxnLst>
            <a:rect l="l" t="t" r="r" b="b"/>
            <a:pathLst>
              <a:path w="7751" h="29344">
                <a:moveTo>
                  <a:pt x="51" y="29407"/>
                </a:moveTo>
                <a:cubicBezTo>
                  <a:pt x="2542" y="19717"/>
                  <a:pt x="5034" y="9751"/>
                  <a:pt x="7802" y="62"/>
                </a:cubicBezTo>
              </a:path>
            </a:pathLst>
          </a:custGeom>
          <a:noFill/>
          <a:ln w="29066" cap="rnd">
            <a:solidFill>
              <a:srgbClr val="365AA8"/>
            </a:solidFill>
            <a:prstDash val="solid"/>
            <a:round/>
          </a:ln>
        </p:spPr>
        <p:txBody>
          <a:bodyPr rtlCol="0" anchor="ctr"/>
          <a:lstStyle/>
          <a:p>
            <a:endParaRPr lang="en-US"/>
          </a:p>
        </p:txBody>
      </p:sp>
      <p:grpSp>
        <p:nvGrpSpPr>
          <p:cNvPr id="532" name="Group 531">
            <a:extLst>
              <a:ext uri="{FF2B5EF4-FFF2-40B4-BE49-F238E27FC236}">
                <a16:creationId xmlns:a16="http://schemas.microsoft.com/office/drawing/2014/main" id="{7152ABA4-EEB2-44CC-BCFA-5D3FE9F05CA3}"/>
              </a:ext>
            </a:extLst>
          </p:cNvPr>
          <p:cNvGrpSpPr/>
          <p:nvPr/>
        </p:nvGrpSpPr>
        <p:grpSpPr>
          <a:xfrm>
            <a:off x="389918" y="9086516"/>
            <a:ext cx="4800747" cy="4464017"/>
            <a:chOff x="389918" y="9086516"/>
            <a:chExt cx="4800747" cy="4464017"/>
          </a:xfrm>
        </p:grpSpPr>
        <p:sp>
          <p:nvSpPr>
            <p:cNvPr id="278" name="Freeform: Shape 277">
              <a:extLst>
                <a:ext uri="{FF2B5EF4-FFF2-40B4-BE49-F238E27FC236}">
                  <a16:creationId xmlns:a16="http://schemas.microsoft.com/office/drawing/2014/main" id="{ADE49B51-8EB5-47CF-B044-12D7A9386FA7}"/>
                </a:ext>
              </a:extLst>
            </p:cNvPr>
            <p:cNvSpPr/>
            <p:nvPr/>
          </p:nvSpPr>
          <p:spPr>
            <a:xfrm>
              <a:off x="389918" y="9221798"/>
              <a:ext cx="4784894" cy="4328735"/>
            </a:xfrm>
            <a:custGeom>
              <a:avLst/>
              <a:gdLst>
                <a:gd name="connsiteX0" fmla="*/ 4469965 w 4784894"/>
                <a:gd name="connsiteY0" fmla="*/ 1575277 h 4328735"/>
                <a:gd name="connsiteX1" fmla="*/ 4469965 w 4784894"/>
                <a:gd name="connsiteY1" fmla="*/ 1575277 h 4328735"/>
                <a:gd name="connsiteX2" fmla="*/ 4333760 w 4784894"/>
                <a:gd name="connsiteY2" fmla="*/ 1594102 h 4328735"/>
                <a:gd name="connsiteX3" fmla="*/ 4332376 w 4784894"/>
                <a:gd name="connsiteY3" fmla="*/ 1594102 h 4328735"/>
                <a:gd name="connsiteX4" fmla="*/ 4179838 w 4784894"/>
                <a:gd name="connsiteY4" fmla="*/ 1616526 h 4328735"/>
                <a:gd name="connsiteX5" fmla="*/ 4179838 w 4784894"/>
                <a:gd name="connsiteY5" fmla="*/ 1616526 h 4328735"/>
                <a:gd name="connsiteX6" fmla="*/ 3445383 w 4784894"/>
                <a:gd name="connsiteY6" fmla="*/ 1733352 h 4328735"/>
                <a:gd name="connsiteX7" fmla="*/ 3445383 w 4784894"/>
                <a:gd name="connsiteY7" fmla="*/ 1733352 h 4328735"/>
                <a:gd name="connsiteX8" fmla="*/ 3031509 w 4784894"/>
                <a:gd name="connsiteY8" fmla="*/ 1802562 h 4328735"/>
                <a:gd name="connsiteX9" fmla="*/ 3031509 w 4784894"/>
                <a:gd name="connsiteY9" fmla="*/ 1802562 h 4328735"/>
                <a:gd name="connsiteX10" fmla="*/ 2741382 w 4784894"/>
                <a:gd name="connsiteY10" fmla="*/ 1852117 h 4328735"/>
                <a:gd name="connsiteX11" fmla="*/ 2731138 w 4784894"/>
                <a:gd name="connsiteY11" fmla="*/ 1854054 h 4328735"/>
                <a:gd name="connsiteX12" fmla="*/ 2645041 w 4784894"/>
                <a:gd name="connsiteY12" fmla="*/ 1868726 h 4328735"/>
                <a:gd name="connsiteX13" fmla="*/ 2645041 w 4784894"/>
                <a:gd name="connsiteY13" fmla="*/ 1868726 h 4328735"/>
                <a:gd name="connsiteX14" fmla="*/ 2580815 w 4784894"/>
                <a:gd name="connsiteY14" fmla="*/ 1879801 h 4328735"/>
                <a:gd name="connsiteX15" fmla="*/ 2885338 w 4784894"/>
                <a:gd name="connsiteY15" fmla="*/ 1303698 h 4328735"/>
                <a:gd name="connsiteX16" fmla="*/ 2885338 w 4784894"/>
                <a:gd name="connsiteY16" fmla="*/ 1303698 h 4328735"/>
                <a:gd name="connsiteX17" fmla="*/ 2885338 w 4784894"/>
                <a:gd name="connsiteY17" fmla="*/ 1303698 h 4328735"/>
                <a:gd name="connsiteX18" fmla="*/ 3220036 w 4784894"/>
                <a:gd name="connsiteY18" fmla="*/ 656171 h 4328735"/>
                <a:gd name="connsiteX19" fmla="*/ 3221974 w 4784894"/>
                <a:gd name="connsiteY19" fmla="*/ 652572 h 4328735"/>
                <a:gd name="connsiteX20" fmla="*/ 3520407 w 4784894"/>
                <a:gd name="connsiteY20" fmla="*/ 62 h 4328735"/>
                <a:gd name="connsiteX21" fmla="*/ 3332710 w 4784894"/>
                <a:gd name="connsiteY21" fmla="*/ 90312 h 4328735"/>
                <a:gd name="connsiteX22" fmla="*/ 3000503 w 4784894"/>
                <a:gd name="connsiteY22" fmla="*/ 568413 h 4328735"/>
                <a:gd name="connsiteX23" fmla="*/ 3000503 w 4784894"/>
                <a:gd name="connsiteY23" fmla="*/ 568413 h 4328735"/>
                <a:gd name="connsiteX24" fmla="*/ 2903055 w 4784894"/>
                <a:gd name="connsiteY24" fmla="*/ 708493 h 4328735"/>
                <a:gd name="connsiteX25" fmla="*/ 2903055 w 4784894"/>
                <a:gd name="connsiteY25" fmla="*/ 708493 h 4328735"/>
                <a:gd name="connsiteX26" fmla="*/ 2744150 w 4784894"/>
                <a:gd name="connsiteY26" fmla="*/ 936609 h 4328735"/>
                <a:gd name="connsiteX27" fmla="*/ 2744150 w 4784894"/>
                <a:gd name="connsiteY27" fmla="*/ 936609 h 4328735"/>
                <a:gd name="connsiteX28" fmla="*/ 2503300 w 4784894"/>
                <a:gd name="connsiteY28" fmla="*/ 1280720 h 4328735"/>
                <a:gd name="connsiteX29" fmla="*/ 2503300 w 4784894"/>
                <a:gd name="connsiteY29" fmla="*/ 1280720 h 4328735"/>
                <a:gd name="connsiteX30" fmla="*/ 2056205 w 4784894"/>
                <a:gd name="connsiteY30" fmla="*/ 1922157 h 4328735"/>
                <a:gd name="connsiteX31" fmla="*/ 2052052 w 4784894"/>
                <a:gd name="connsiteY31" fmla="*/ 1922157 h 4328735"/>
                <a:gd name="connsiteX32" fmla="*/ 2048730 w 4784894"/>
                <a:gd name="connsiteY32" fmla="*/ 1922157 h 4328735"/>
                <a:gd name="connsiteX33" fmla="*/ 2041532 w 4784894"/>
                <a:gd name="connsiteY33" fmla="*/ 1922157 h 4328735"/>
                <a:gd name="connsiteX34" fmla="*/ 2037933 w 4784894"/>
                <a:gd name="connsiteY34" fmla="*/ 1922157 h 4328735"/>
                <a:gd name="connsiteX35" fmla="*/ 2025752 w 4784894"/>
                <a:gd name="connsiteY35" fmla="*/ 1922157 h 4328735"/>
                <a:gd name="connsiteX36" fmla="*/ 2025752 w 4784894"/>
                <a:gd name="connsiteY36" fmla="*/ 1922157 h 4328735"/>
                <a:gd name="connsiteX37" fmla="*/ 2010249 w 4784894"/>
                <a:gd name="connsiteY37" fmla="*/ 1922157 h 4328735"/>
                <a:gd name="connsiteX38" fmla="*/ 1943531 w 4784894"/>
                <a:gd name="connsiteY38" fmla="*/ 1922157 h 4328735"/>
                <a:gd name="connsiteX39" fmla="*/ 1920553 w 4784894"/>
                <a:gd name="connsiteY39" fmla="*/ 1922157 h 4328735"/>
                <a:gd name="connsiteX40" fmla="*/ 1915017 w 4784894"/>
                <a:gd name="connsiteY40" fmla="*/ 1922157 h 4328735"/>
                <a:gd name="connsiteX41" fmla="*/ 1896745 w 4784894"/>
                <a:gd name="connsiteY41" fmla="*/ 1922157 h 4328735"/>
                <a:gd name="connsiteX42" fmla="*/ 1890101 w 4784894"/>
                <a:gd name="connsiteY42" fmla="*/ 1922157 h 4328735"/>
                <a:gd name="connsiteX43" fmla="*/ 1871830 w 4784894"/>
                <a:gd name="connsiteY43" fmla="*/ 1922157 h 4328735"/>
                <a:gd name="connsiteX44" fmla="*/ 1865462 w 4784894"/>
                <a:gd name="connsiteY44" fmla="*/ 1922157 h 4328735"/>
                <a:gd name="connsiteX45" fmla="*/ 1841377 w 4784894"/>
                <a:gd name="connsiteY45" fmla="*/ 1923541 h 4328735"/>
                <a:gd name="connsiteX46" fmla="*/ 1841377 w 4784894"/>
                <a:gd name="connsiteY46" fmla="*/ 1923541 h 4328735"/>
                <a:gd name="connsiteX47" fmla="*/ 1813693 w 4784894"/>
                <a:gd name="connsiteY47" fmla="*/ 1925202 h 4328735"/>
                <a:gd name="connsiteX48" fmla="*/ 1809818 w 4784894"/>
                <a:gd name="connsiteY48" fmla="*/ 1925202 h 4328735"/>
                <a:gd name="connsiteX49" fmla="*/ 1785456 w 4784894"/>
                <a:gd name="connsiteY49" fmla="*/ 1926863 h 4328735"/>
                <a:gd name="connsiteX50" fmla="*/ 1779365 w 4784894"/>
                <a:gd name="connsiteY50" fmla="*/ 1926863 h 4328735"/>
                <a:gd name="connsiteX51" fmla="*/ 1758049 w 4784894"/>
                <a:gd name="connsiteY51" fmla="*/ 1928524 h 4328735"/>
                <a:gd name="connsiteX52" fmla="*/ 1752512 w 4784894"/>
                <a:gd name="connsiteY52" fmla="*/ 1928524 h 4328735"/>
                <a:gd name="connsiteX53" fmla="*/ 1727043 w 4784894"/>
                <a:gd name="connsiteY53" fmla="*/ 1930462 h 4328735"/>
                <a:gd name="connsiteX54" fmla="*/ 1727043 w 4784894"/>
                <a:gd name="connsiteY54" fmla="*/ 1930462 h 4328735"/>
                <a:gd name="connsiteX55" fmla="*/ 1522459 w 4784894"/>
                <a:gd name="connsiteY55" fmla="*/ 1947903 h 4328735"/>
                <a:gd name="connsiteX56" fmla="*/ 666195 w 4784894"/>
                <a:gd name="connsiteY56" fmla="*/ 1663865 h 4328735"/>
                <a:gd name="connsiteX57" fmla="*/ 10917 w 4784894"/>
                <a:gd name="connsiteY57" fmla="*/ 2435693 h 4328735"/>
                <a:gd name="connsiteX58" fmla="*/ 194738 w 4784894"/>
                <a:gd name="connsiteY58" fmla="*/ 2724990 h 4328735"/>
                <a:gd name="connsiteX59" fmla="*/ 194738 w 4784894"/>
                <a:gd name="connsiteY59" fmla="*/ 2724990 h 4328735"/>
                <a:gd name="connsiteX60" fmla="*/ 226298 w 4784894"/>
                <a:gd name="connsiteY60" fmla="*/ 2748798 h 4328735"/>
                <a:gd name="connsiteX61" fmla="*/ 232665 w 4784894"/>
                <a:gd name="connsiteY61" fmla="*/ 2753228 h 4328735"/>
                <a:gd name="connsiteX62" fmla="*/ 260349 w 4784894"/>
                <a:gd name="connsiteY62" fmla="*/ 2772053 h 4328735"/>
                <a:gd name="connsiteX63" fmla="*/ 266163 w 4784894"/>
                <a:gd name="connsiteY63" fmla="*/ 2775652 h 4328735"/>
                <a:gd name="connsiteX64" fmla="*/ 339802 w 4784894"/>
                <a:gd name="connsiteY64" fmla="*/ 2814686 h 4328735"/>
                <a:gd name="connsiteX65" fmla="*/ 347553 w 4784894"/>
                <a:gd name="connsiteY65" fmla="*/ 2818008 h 4328735"/>
                <a:gd name="connsiteX66" fmla="*/ 379390 w 4784894"/>
                <a:gd name="connsiteY66" fmla="*/ 2831297 h 4328735"/>
                <a:gd name="connsiteX67" fmla="*/ 387972 w 4784894"/>
                <a:gd name="connsiteY67" fmla="*/ 2834618 h 4328735"/>
                <a:gd name="connsiteX68" fmla="*/ 428114 w 4784894"/>
                <a:gd name="connsiteY68" fmla="*/ 2848738 h 4328735"/>
                <a:gd name="connsiteX69" fmla="*/ 428114 w 4784894"/>
                <a:gd name="connsiteY69" fmla="*/ 2848738 h 4328735"/>
                <a:gd name="connsiteX70" fmla="*/ 470470 w 4784894"/>
                <a:gd name="connsiteY70" fmla="*/ 2860918 h 4328735"/>
                <a:gd name="connsiteX71" fmla="*/ 479052 w 4784894"/>
                <a:gd name="connsiteY71" fmla="*/ 2863133 h 4328735"/>
                <a:gd name="connsiteX72" fmla="*/ 513380 w 4784894"/>
                <a:gd name="connsiteY72" fmla="*/ 2871161 h 4328735"/>
                <a:gd name="connsiteX73" fmla="*/ 525007 w 4784894"/>
                <a:gd name="connsiteY73" fmla="*/ 2873376 h 4328735"/>
                <a:gd name="connsiteX74" fmla="*/ 561550 w 4784894"/>
                <a:gd name="connsiteY74" fmla="*/ 2879743 h 4328735"/>
                <a:gd name="connsiteX75" fmla="*/ 569025 w 4784894"/>
                <a:gd name="connsiteY75" fmla="*/ 2881127 h 4328735"/>
                <a:gd name="connsiteX76" fmla="*/ 613873 w 4784894"/>
                <a:gd name="connsiteY76" fmla="*/ 2886387 h 4328735"/>
                <a:gd name="connsiteX77" fmla="*/ 623008 w 4784894"/>
                <a:gd name="connsiteY77" fmla="*/ 2886387 h 4328735"/>
                <a:gd name="connsiteX78" fmla="*/ 659551 w 4784894"/>
                <a:gd name="connsiteY78" fmla="*/ 2888879 h 4328735"/>
                <a:gd name="connsiteX79" fmla="*/ 673393 w 4784894"/>
                <a:gd name="connsiteY79" fmla="*/ 2888879 h 4328735"/>
                <a:gd name="connsiteX80" fmla="*/ 708275 w 4784894"/>
                <a:gd name="connsiteY80" fmla="*/ 2888879 h 4328735"/>
                <a:gd name="connsiteX81" fmla="*/ 720179 w 4784894"/>
                <a:gd name="connsiteY81" fmla="*/ 2888879 h 4328735"/>
                <a:gd name="connsiteX82" fmla="*/ 766965 w 4784894"/>
                <a:gd name="connsiteY82" fmla="*/ 2887218 h 4328735"/>
                <a:gd name="connsiteX83" fmla="*/ 774162 w 4784894"/>
                <a:gd name="connsiteY83" fmla="*/ 2887218 h 4328735"/>
                <a:gd name="connsiteX84" fmla="*/ 814304 w 4784894"/>
                <a:gd name="connsiteY84" fmla="*/ 2883619 h 4328735"/>
                <a:gd name="connsiteX85" fmla="*/ 828977 w 4784894"/>
                <a:gd name="connsiteY85" fmla="*/ 2881958 h 4328735"/>
                <a:gd name="connsiteX86" fmla="*/ 863582 w 4784894"/>
                <a:gd name="connsiteY86" fmla="*/ 2877252 h 4328735"/>
                <a:gd name="connsiteX87" fmla="*/ 877977 w 4784894"/>
                <a:gd name="connsiteY87" fmla="*/ 2874760 h 4328735"/>
                <a:gd name="connsiteX88" fmla="*/ 925870 w 4784894"/>
                <a:gd name="connsiteY88" fmla="*/ 2865624 h 4328735"/>
                <a:gd name="connsiteX89" fmla="*/ 1447435 w 4784894"/>
                <a:gd name="connsiteY89" fmla="*/ 2708656 h 4328735"/>
                <a:gd name="connsiteX90" fmla="*/ 1061798 w 4784894"/>
                <a:gd name="connsiteY90" fmla="*/ 3257629 h 4328735"/>
                <a:gd name="connsiteX91" fmla="*/ 1027194 w 4784894"/>
                <a:gd name="connsiteY91" fmla="*/ 3322132 h 4328735"/>
                <a:gd name="connsiteX92" fmla="*/ 1019442 w 4784894"/>
                <a:gd name="connsiteY92" fmla="*/ 3337635 h 4328735"/>
                <a:gd name="connsiteX93" fmla="*/ 991758 w 4784894"/>
                <a:gd name="connsiteY93" fmla="*/ 3402416 h 4328735"/>
                <a:gd name="connsiteX94" fmla="*/ 989820 w 4784894"/>
                <a:gd name="connsiteY94" fmla="*/ 3408229 h 4328735"/>
                <a:gd name="connsiteX95" fmla="*/ 968504 w 4784894"/>
                <a:gd name="connsiteY95" fmla="*/ 3468857 h 4328735"/>
                <a:gd name="connsiteX96" fmla="*/ 963520 w 4784894"/>
                <a:gd name="connsiteY96" fmla="*/ 3484913 h 4328735"/>
                <a:gd name="connsiteX97" fmla="*/ 946633 w 4784894"/>
                <a:gd name="connsiteY97" fmla="*/ 3549140 h 4328735"/>
                <a:gd name="connsiteX98" fmla="*/ 944419 w 4784894"/>
                <a:gd name="connsiteY98" fmla="*/ 3559660 h 4328735"/>
                <a:gd name="connsiteX99" fmla="*/ 934452 w 4784894"/>
                <a:gd name="connsiteY99" fmla="*/ 3615028 h 4328735"/>
                <a:gd name="connsiteX100" fmla="*/ 931961 w 4784894"/>
                <a:gd name="connsiteY100" fmla="*/ 3631084 h 4328735"/>
                <a:gd name="connsiteX101" fmla="*/ 925870 w 4784894"/>
                <a:gd name="connsiteY101" fmla="*/ 3693650 h 4328735"/>
                <a:gd name="connsiteX102" fmla="*/ 925870 w 4784894"/>
                <a:gd name="connsiteY102" fmla="*/ 3706939 h 4328735"/>
                <a:gd name="connsiteX103" fmla="*/ 925870 w 4784894"/>
                <a:gd name="connsiteY103" fmla="*/ 3758708 h 4328735"/>
                <a:gd name="connsiteX104" fmla="*/ 925870 w 4784894"/>
                <a:gd name="connsiteY104" fmla="*/ 3774487 h 4328735"/>
                <a:gd name="connsiteX105" fmla="*/ 930300 w 4784894"/>
                <a:gd name="connsiteY105" fmla="*/ 3832900 h 4328735"/>
                <a:gd name="connsiteX106" fmla="*/ 932515 w 4784894"/>
                <a:gd name="connsiteY106" fmla="*/ 3848126 h 4328735"/>
                <a:gd name="connsiteX107" fmla="*/ 940543 w 4784894"/>
                <a:gd name="connsiteY107" fmla="*/ 3895189 h 4328735"/>
                <a:gd name="connsiteX108" fmla="*/ 943311 w 4784894"/>
                <a:gd name="connsiteY108" fmla="*/ 3909308 h 4328735"/>
                <a:gd name="connsiteX109" fmla="*/ 957984 w 4784894"/>
                <a:gd name="connsiteY109" fmla="*/ 3963015 h 4328735"/>
                <a:gd name="connsiteX110" fmla="*/ 962967 w 4784894"/>
                <a:gd name="connsiteY110" fmla="*/ 3977964 h 4328735"/>
                <a:gd name="connsiteX111" fmla="*/ 969334 w 4784894"/>
                <a:gd name="connsiteY111" fmla="*/ 3996512 h 4328735"/>
                <a:gd name="connsiteX112" fmla="*/ 969334 w 4784894"/>
                <a:gd name="connsiteY112" fmla="*/ 3994297 h 4328735"/>
                <a:gd name="connsiteX113" fmla="*/ 1186930 w 4784894"/>
                <a:gd name="connsiteY113" fmla="*/ 4261724 h 4328735"/>
                <a:gd name="connsiteX114" fmla="*/ 2124861 w 4784894"/>
                <a:gd name="connsiteY114" fmla="*/ 3880517 h 4328735"/>
                <a:gd name="connsiteX115" fmla="*/ 2122923 w 4784894"/>
                <a:gd name="connsiteY115" fmla="*/ 2978021 h 4328735"/>
                <a:gd name="connsiteX116" fmla="*/ 2213726 w 4784894"/>
                <a:gd name="connsiteY116" fmla="*/ 2764578 h 4328735"/>
                <a:gd name="connsiteX117" fmla="*/ 2213726 w 4784894"/>
                <a:gd name="connsiteY117" fmla="*/ 2760979 h 4328735"/>
                <a:gd name="connsiteX118" fmla="*/ 2222308 w 4784894"/>
                <a:gd name="connsiteY118" fmla="*/ 2739663 h 4328735"/>
                <a:gd name="connsiteX119" fmla="*/ 2224246 w 4784894"/>
                <a:gd name="connsiteY119" fmla="*/ 2735233 h 4328735"/>
                <a:gd name="connsiteX120" fmla="*/ 2233659 w 4784894"/>
                <a:gd name="connsiteY120" fmla="*/ 2711979 h 4328735"/>
                <a:gd name="connsiteX121" fmla="*/ 2233659 w 4784894"/>
                <a:gd name="connsiteY121" fmla="*/ 2711979 h 4328735"/>
                <a:gd name="connsiteX122" fmla="*/ 2243625 w 4784894"/>
                <a:gd name="connsiteY122" fmla="*/ 2686509 h 4328735"/>
                <a:gd name="connsiteX123" fmla="*/ 2243625 w 4784894"/>
                <a:gd name="connsiteY123" fmla="*/ 2685125 h 4328735"/>
                <a:gd name="connsiteX124" fmla="*/ 2252484 w 4784894"/>
                <a:gd name="connsiteY124" fmla="*/ 2662978 h 4328735"/>
                <a:gd name="connsiteX125" fmla="*/ 2254698 w 4784894"/>
                <a:gd name="connsiteY125" fmla="*/ 2657164 h 4328735"/>
                <a:gd name="connsiteX126" fmla="*/ 2261343 w 4784894"/>
                <a:gd name="connsiteY126" fmla="*/ 2639723 h 4328735"/>
                <a:gd name="connsiteX127" fmla="*/ 2263834 w 4784894"/>
                <a:gd name="connsiteY127" fmla="*/ 2633080 h 4328735"/>
                <a:gd name="connsiteX128" fmla="*/ 2270478 w 4784894"/>
                <a:gd name="connsiteY128" fmla="*/ 2615361 h 4328735"/>
                <a:gd name="connsiteX129" fmla="*/ 2272139 w 4784894"/>
                <a:gd name="connsiteY129" fmla="*/ 2610656 h 4328735"/>
                <a:gd name="connsiteX130" fmla="*/ 2280167 w 4784894"/>
                <a:gd name="connsiteY130" fmla="*/ 2588785 h 4328735"/>
                <a:gd name="connsiteX131" fmla="*/ 2280167 w 4784894"/>
                <a:gd name="connsiteY131" fmla="*/ 2588785 h 4328735"/>
                <a:gd name="connsiteX132" fmla="*/ 2286535 w 4784894"/>
                <a:gd name="connsiteY132" fmla="*/ 2570237 h 4328735"/>
                <a:gd name="connsiteX133" fmla="*/ 2288473 w 4784894"/>
                <a:gd name="connsiteY133" fmla="*/ 2564700 h 4328735"/>
                <a:gd name="connsiteX134" fmla="*/ 2292902 w 4784894"/>
                <a:gd name="connsiteY134" fmla="*/ 2551689 h 4328735"/>
                <a:gd name="connsiteX135" fmla="*/ 2294840 w 4784894"/>
                <a:gd name="connsiteY135" fmla="*/ 2545598 h 4328735"/>
                <a:gd name="connsiteX136" fmla="*/ 2298716 w 4784894"/>
                <a:gd name="connsiteY136" fmla="*/ 2533417 h 4328735"/>
                <a:gd name="connsiteX137" fmla="*/ 2300100 w 4784894"/>
                <a:gd name="connsiteY137" fmla="*/ 2528711 h 4328735"/>
                <a:gd name="connsiteX138" fmla="*/ 2304252 w 4784894"/>
                <a:gd name="connsiteY138" fmla="*/ 2513762 h 4328735"/>
                <a:gd name="connsiteX139" fmla="*/ 2304252 w 4784894"/>
                <a:gd name="connsiteY139" fmla="*/ 2513762 h 4328735"/>
                <a:gd name="connsiteX140" fmla="*/ 2307298 w 4784894"/>
                <a:gd name="connsiteY140" fmla="*/ 2501857 h 4328735"/>
                <a:gd name="connsiteX141" fmla="*/ 2307298 w 4784894"/>
                <a:gd name="connsiteY141" fmla="*/ 2498259 h 4328735"/>
                <a:gd name="connsiteX142" fmla="*/ 2307298 w 4784894"/>
                <a:gd name="connsiteY142" fmla="*/ 2491061 h 4328735"/>
                <a:gd name="connsiteX143" fmla="*/ 2307298 w 4784894"/>
                <a:gd name="connsiteY143" fmla="*/ 2487739 h 4328735"/>
                <a:gd name="connsiteX144" fmla="*/ 2307298 w 4784894"/>
                <a:gd name="connsiteY144" fmla="*/ 2482202 h 4328735"/>
                <a:gd name="connsiteX145" fmla="*/ 2307298 w 4784894"/>
                <a:gd name="connsiteY145" fmla="*/ 2479710 h 4328735"/>
                <a:gd name="connsiteX146" fmla="*/ 2307298 w 4784894"/>
                <a:gd name="connsiteY146" fmla="*/ 2474450 h 4328735"/>
                <a:gd name="connsiteX147" fmla="*/ 2282659 w 4784894"/>
                <a:gd name="connsiteY147" fmla="*/ 2427111 h 4328735"/>
                <a:gd name="connsiteX148" fmla="*/ 2294286 w 4784894"/>
                <a:gd name="connsiteY148" fmla="*/ 2405241 h 4328735"/>
                <a:gd name="connsiteX149" fmla="*/ 2517695 w 4784894"/>
                <a:gd name="connsiteY149" fmla="*/ 2338522 h 4328735"/>
                <a:gd name="connsiteX150" fmla="*/ 2517695 w 4784894"/>
                <a:gd name="connsiteY150" fmla="*/ 2338522 h 4328735"/>
                <a:gd name="connsiteX151" fmla="*/ 2640335 w 4784894"/>
                <a:gd name="connsiteY151" fmla="*/ 2301703 h 4328735"/>
                <a:gd name="connsiteX152" fmla="*/ 3264884 w 4784894"/>
                <a:gd name="connsiteY152" fmla="*/ 2114560 h 4328735"/>
                <a:gd name="connsiteX153" fmla="*/ 3347936 w 4784894"/>
                <a:gd name="connsiteY153" fmla="*/ 2089644 h 4328735"/>
                <a:gd name="connsiteX154" fmla="*/ 3347936 w 4784894"/>
                <a:gd name="connsiteY154" fmla="*/ 2089644 h 4328735"/>
                <a:gd name="connsiteX155" fmla="*/ 4110905 w 4784894"/>
                <a:gd name="connsiteY155" fmla="*/ 1861252 h 4328735"/>
                <a:gd name="connsiteX156" fmla="*/ 4110905 w 4784894"/>
                <a:gd name="connsiteY156" fmla="*/ 1861252 h 4328735"/>
                <a:gd name="connsiteX157" fmla="*/ 4282268 w 4784894"/>
                <a:gd name="connsiteY157" fmla="*/ 1809759 h 4328735"/>
                <a:gd name="connsiteX158" fmla="*/ 4642159 w 4784894"/>
                <a:gd name="connsiteY158" fmla="*/ 1702347 h 4328735"/>
                <a:gd name="connsiteX159" fmla="*/ 4784731 w 4784894"/>
                <a:gd name="connsiteY159" fmla="*/ 1554237 h 4328735"/>
                <a:gd name="connsiteX160" fmla="*/ 4469965 w 4784894"/>
                <a:gd name="connsiteY160" fmla="*/ 1575277 h 4328735"/>
                <a:gd name="connsiteX161" fmla="*/ 723778 w 4784894"/>
                <a:gd name="connsiteY161" fmla="*/ 1929631 h 4328735"/>
                <a:gd name="connsiteX162" fmla="*/ 1234823 w 4784894"/>
                <a:gd name="connsiteY162" fmla="*/ 2170482 h 4328735"/>
                <a:gd name="connsiteX163" fmla="*/ 869118 w 4784894"/>
                <a:gd name="connsiteY163" fmla="*/ 2601243 h 4328735"/>
                <a:gd name="connsiteX164" fmla="*/ 358073 w 4784894"/>
                <a:gd name="connsiteY164" fmla="*/ 2360393 h 4328735"/>
                <a:gd name="connsiteX165" fmla="*/ 723778 w 4784894"/>
                <a:gd name="connsiteY165" fmla="*/ 1929631 h 4328735"/>
                <a:gd name="connsiteX166" fmla="*/ 1890101 w 4784894"/>
                <a:gd name="connsiteY166" fmla="*/ 3744589 h 4328735"/>
                <a:gd name="connsiteX167" fmla="*/ 1366322 w 4784894"/>
                <a:gd name="connsiteY167" fmla="*/ 3957478 h 4328735"/>
                <a:gd name="connsiteX168" fmla="*/ 1297388 w 4784894"/>
                <a:gd name="connsiteY168" fmla="*/ 3396602 h 4328735"/>
                <a:gd name="connsiteX169" fmla="*/ 1820891 w 4784894"/>
                <a:gd name="connsiteY169" fmla="*/ 3183712 h 4328735"/>
                <a:gd name="connsiteX170" fmla="*/ 1890101 w 4784894"/>
                <a:gd name="connsiteY170" fmla="*/ 3744589 h 432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4784894" h="4328735">
                  <a:moveTo>
                    <a:pt x="4469965" y="1575277"/>
                  </a:moveTo>
                  <a:lnTo>
                    <a:pt x="4469965" y="1575277"/>
                  </a:lnTo>
                  <a:lnTo>
                    <a:pt x="4333760" y="1594102"/>
                  </a:lnTo>
                  <a:lnTo>
                    <a:pt x="4332376" y="1594102"/>
                  </a:lnTo>
                  <a:lnTo>
                    <a:pt x="4179838" y="1616526"/>
                  </a:lnTo>
                  <a:lnTo>
                    <a:pt x="4179838" y="1616526"/>
                  </a:lnTo>
                  <a:cubicBezTo>
                    <a:pt x="3961135" y="1649470"/>
                    <a:pt x="3704505" y="1690719"/>
                    <a:pt x="3445383" y="1733352"/>
                  </a:cubicBezTo>
                  <a:lnTo>
                    <a:pt x="3445383" y="1733352"/>
                  </a:lnTo>
                  <a:cubicBezTo>
                    <a:pt x="3306964" y="1756330"/>
                    <a:pt x="3166330" y="1779861"/>
                    <a:pt x="3031509" y="1802562"/>
                  </a:cubicBezTo>
                  <a:lnTo>
                    <a:pt x="3031509" y="1802562"/>
                  </a:lnTo>
                  <a:lnTo>
                    <a:pt x="2741382" y="1852117"/>
                  </a:lnTo>
                  <a:lnTo>
                    <a:pt x="2731138" y="1854054"/>
                  </a:lnTo>
                  <a:lnTo>
                    <a:pt x="2645041" y="1868726"/>
                  </a:lnTo>
                  <a:lnTo>
                    <a:pt x="2645041" y="1868726"/>
                  </a:lnTo>
                  <a:lnTo>
                    <a:pt x="2580815" y="1879801"/>
                  </a:lnTo>
                  <a:cubicBezTo>
                    <a:pt x="2674663" y="1703177"/>
                    <a:pt x="2779862" y="1504406"/>
                    <a:pt x="2885338" y="1303698"/>
                  </a:cubicBezTo>
                  <a:lnTo>
                    <a:pt x="2885338" y="1303698"/>
                  </a:lnTo>
                  <a:lnTo>
                    <a:pt x="2885338" y="1303698"/>
                  </a:lnTo>
                  <a:cubicBezTo>
                    <a:pt x="3002164" y="1080289"/>
                    <a:pt x="3118990" y="855219"/>
                    <a:pt x="3220036" y="656171"/>
                  </a:cubicBezTo>
                  <a:lnTo>
                    <a:pt x="3221974" y="652572"/>
                  </a:lnTo>
                  <a:cubicBezTo>
                    <a:pt x="3409671" y="283269"/>
                    <a:pt x="3542554" y="5322"/>
                    <a:pt x="3520407" y="62"/>
                  </a:cubicBezTo>
                  <a:lnTo>
                    <a:pt x="3332710" y="90312"/>
                  </a:lnTo>
                  <a:lnTo>
                    <a:pt x="3000503" y="568413"/>
                  </a:lnTo>
                  <a:lnTo>
                    <a:pt x="3000503" y="568413"/>
                  </a:lnTo>
                  <a:lnTo>
                    <a:pt x="2903055" y="708493"/>
                  </a:lnTo>
                  <a:lnTo>
                    <a:pt x="2903055" y="708493"/>
                  </a:lnTo>
                  <a:lnTo>
                    <a:pt x="2744150" y="936609"/>
                  </a:lnTo>
                  <a:lnTo>
                    <a:pt x="2744150" y="936609"/>
                  </a:lnTo>
                  <a:lnTo>
                    <a:pt x="2503300" y="1280720"/>
                  </a:lnTo>
                  <a:lnTo>
                    <a:pt x="2503300" y="1280720"/>
                  </a:lnTo>
                  <a:lnTo>
                    <a:pt x="2056205" y="1922157"/>
                  </a:lnTo>
                  <a:lnTo>
                    <a:pt x="2052052" y="1922157"/>
                  </a:lnTo>
                  <a:lnTo>
                    <a:pt x="2048730" y="1922157"/>
                  </a:lnTo>
                  <a:lnTo>
                    <a:pt x="2041532" y="1922157"/>
                  </a:lnTo>
                  <a:lnTo>
                    <a:pt x="2037933" y="1922157"/>
                  </a:lnTo>
                  <a:lnTo>
                    <a:pt x="2025752" y="1922157"/>
                  </a:lnTo>
                  <a:lnTo>
                    <a:pt x="2025752" y="1922157"/>
                  </a:lnTo>
                  <a:lnTo>
                    <a:pt x="2010249" y="1922157"/>
                  </a:lnTo>
                  <a:lnTo>
                    <a:pt x="1943531" y="1922157"/>
                  </a:lnTo>
                  <a:lnTo>
                    <a:pt x="1920553" y="1922157"/>
                  </a:lnTo>
                  <a:lnTo>
                    <a:pt x="1915017" y="1922157"/>
                  </a:lnTo>
                  <a:lnTo>
                    <a:pt x="1896745" y="1922157"/>
                  </a:lnTo>
                  <a:lnTo>
                    <a:pt x="1890101" y="1922157"/>
                  </a:lnTo>
                  <a:lnTo>
                    <a:pt x="1871830" y="1922157"/>
                  </a:lnTo>
                  <a:lnTo>
                    <a:pt x="1865462" y="1922157"/>
                  </a:lnTo>
                  <a:lnTo>
                    <a:pt x="1841377" y="1923541"/>
                  </a:lnTo>
                  <a:lnTo>
                    <a:pt x="1841377" y="1923541"/>
                  </a:lnTo>
                  <a:lnTo>
                    <a:pt x="1813693" y="1925202"/>
                  </a:lnTo>
                  <a:lnTo>
                    <a:pt x="1809818" y="1925202"/>
                  </a:lnTo>
                  <a:lnTo>
                    <a:pt x="1785456" y="1926863"/>
                  </a:lnTo>
                  <a:lnTo>
                    <a:pt x="1779365" y="1926863"/>
                  </a:lnTo>
                  <a:lnTo>
                    <a:pt x="1758049" y="1928524"/>
                  </a:lnTo>
                  <a:lnTo>
                    <a:pt x="1752512" y="1928524"/>
                  </a:lnTo>
                  <a:lnTo>
                    <a:pt x="1727043" y="1930462"/>
                  </a:lnTo>
                  <a:lnTo>
                    <a:pt x="1727043" y="1930462"/>
                  </a:lnTo>
                  <a:cubicBezTo>
                    <a:pt x="1637347" y="1937106"/>
                    <a:pt x="1555956" y="1944857"/>
                    <a:pt x="1522459" y="1947903"/>
                  </a:cubicBezTo>
                  <a:cubicBezTo>
                    <a:pt x="1378502" y="1708713"/>
                    <a:pt x="1031900" y="1585243"/>
                    <a:pt x="666195" y="1663865"/>
                  </a:cubicBezTo>
                  <a:cubicBezTo>
                    <a:pt x="232111" y="1757714"/>
                    <a:pt x="-61061" y="2103209"/>
                    <a:pt x="10917" y="2435693"/>
                  </a:cubicBezTo>
                  <a:cubicBezTo>
                    <a:pt x="37146" y="2550376"/>
                    <a:pt x="102057" y="2652532"/>
                    <a:pt x="194738" y="2724990"/>
                  </a:cubicBezTo>
                  <a:lnTo>
                    <a:pt x="194738" y="2724990"/>
                  </a:lnTo>
                  <a:cubicBezTo>
                    <a:pt x="204981" y="2733295"/>
                    <a:pt x="215501" y="2741047"/>
                    <a:pt x="226298" y="2748798"/>
                  </a:cubicBezTo>
                  <a:lnTo>
                    <a:pt x="232665" y="2753228"/>
                  </a:lnTo>
                  <a:cubicBezTo>
                    <a:pt x="242078" y="2759595"/>
                    <a:pt x="251490" y="2765962"/>
                    <a:pt x="260349" y="2772053"/>
                  </a:cubicBezTo>
                  <a:lnTo>
                    <a:pt x="266163" y="2775652"/>
                  </a:lnTo>
                  <a:cubicBezTo>
                    <a:pt x="290022" y="2789919"/>
                    <a:pt x="314601" y="2802949"/>
                    <a:pt x="339802" y="2814686"/>
                  </a:cubicBezTo>
                  <a:lnTo>
                    <a:pt x="347553" y="2818008"/>
                  </a:lnTo>
                  <a:cubicBezTo>
                    <a:pt x="358073" y="2822715"/>
                    <a:pt x="368593" y="2827143"/>
                    <a:pt x="379390" y="2831297"/>
                  </a:cubicBezTo>
                  <a:lnTo>
                    <a:pt x="387972" y="2834618"/>
                  </a:lnTo>
                  <a:cubicBezTo>
                    <a:pt x="400983" y="2839601"/>
                    <a:pt x="415656" y="2844308"/>
                    <a:pt x="428114" y="2848738"/>
                  </a:cubicBezTo>
                  <a:lnTo>
                    <a:pt x="428114" y="2848738"/>
                  </a:lnTo>
                  <a:cubicBezTo>
                    <a:pt x="441956" y="2853166"/>
                    <a:pt x="455797" y="2857319"/>
                    <a:pt x="470470" y="2860918"/>
                  </a:cubicBezTo>
                  <a:lnTo>
                    <a:pt x="479052" y="2863133"/>
                  </a:lnTo>
                  <a:lnTo>
                    <a:pt x="513380" y="2871161"/>
                  </a:lnTo>
                  <a:lnTo>
                    <a:pt x="525007" y="2873376"/>
                  </a:lnTo>
                  <a:cubicBezTo>
                    <a:pt x="536911" y="2875867"/>
                    <a:pt x="549092" y="2877805"/>
                    <a:pt x="561550" y="2879743"/>
                  </a:cubicBezTo>
                  <a:lnTo>
                    <a:pt x="569025" y="2881127"/>
                  </a:lnTo>
                  <a:cubicBezTo>
                    <a:pt x="583974" y="2883065"/>
                    <a:pt x="598923" y="2885003"/>
                    <a:pt x="613873" y="2886387"/>
                  </a:cubicBezTo>
                  <a:lnTo>
                    <a:pt x="623008" y="2886387"/>
                  </a:lnTo>
                  <a:lnTo>
                    <a:pt x="659551" y="2888879"/>
                  </a:lnTo>
                  <a:lnTo>
                    <a:pt x="673393" y="2888879"/>
                  </a:lnTo>
                  <a:lnTo>
                    <a:pt x="708275" y="2888879"/>
                  </a:lnTo>
                  <a:lnTo>
                    <a:pt x="720179" y="2888879"/>
                  </a:lnTo>
                  <a:lnTo>
                    <a:pt x="766965" y="2887218"/>
                  </a:lnTo>
                  <a:lnTo>
                    <a:pt x="774162" y="2887218"/>
                  </a:lnTo>
                  <a:lnTo>
                    <a:pt x="814304" y="2883619"/>
                  </a:lnTo>
                  <a:lnTo>
                    <a:pt x="828977" y="2881958"/>
                  </a:lnTo>
                  <a:lnTo>
                    <a:pt x="863582" y="2877252"/>
                  </a:lnTo>
                  <a:lnTo>
                    <a:pt x="877977" y="2874760"/>
                  </a:lnTo>
                  <a:cubicBezTo>
                    <a:pt x="894034" y="2872268"/>
                    <a:pt x="910090" y="2869223"/>
                    <a:pt x="925870" y="2865624"/>
                  </a:cubicBezTo>
                  <a:cubicBezTo>
                    <a:pt x="974317" y="2855381"/>
                    <a:pt x="1201049" y="2785617"/>
                    <a:pt x="1447435" y="2708656"/>
                  </a:cubicBezTo>
                  <a:cubicBezTo>
                    <a:pt x="1271089" y="2954767"/>
                    <a:pt x="1090867" y="3206967"/>
                    <a:pt x="1061798" y="3257629"/>
                  </a:cubicBezTo>
                  <a:cubicBezTo>
                    <a:pt x="1049341" y="3278945"/>
                    <a:pt x="1037990" y="3300538"/>
                    <a:pt x="1027194" y="3322132"/>
                  </a:cubicBezTo>
                  <a:lnTo>
                    <a:pt x="1019442" y="3337635"/>
                  </a:lnTo>
                  <a:cubicBezTo>
                    <a:pt x="1009199" y="3359228"/>
                    <a:pt x="999510" y="3380822"/>
                    <a:pt x="991758" y="3402416"/>
                  </a:cubicBezTo>
                  <a:lnTo>
                    <a:pt x="989820" y="3408229"/>
                  </a:lnTo>
                  <a:cubicBezTo>
                    <a:pt x="981792" y="3428438"/>
                    <a:pt x="974871" y="3448647"/>
                    <a:pt x="968504" y="3468857"/>
                  </a:cubicBezTo>
                  <a:lnTo>
                    <a:pt x="963520" y="3484913"/>
                  </a:lnTo>
                  <a:cubicBezTo>
                    <a:pt x="957153" y="3506230"/>
                    <a:pt x="951340" y="3527824"/>
                    <a:pt x="946633" y="3549140"/>
                  </a:cubicBezTo>
                  <a:cubicBezTo>
                    <a:pt x="946633" y="3552739"/>
                    <a:pt x="945249" y="3556061"/>
                    <a:pt x="944419" y="3559660"/>
                  </a:cubicBezTo>
                  <a:cubicBezTo>
                    <a:pt x="940543" y="3578485"/>
                    <a:pt x="937221" y="3597310"/>
                    <a:pt x="934452" y="3615028"/>
                  </a:cubicBezTo>
                  <a:lnTo>
                    <a:pt x="931961" y="3631084"/>
                  </a:lnTo>
                  <a:cubicBezTo>
                    <a:pt x="929192" y="3652124"/>
                    <a:pt x="927255" y="3672887"/>
                    <a:pt x="925870" y="3693650"/>
                  </a:cubicBezTo>
                  <a:cubicBezTo>
                    <a:pt x="925870" y="3698080"/>
                    <a:pt x="925870" y="3702509"/>
                    <a:pt x="925870" y="3706939"/>
                  </a:cubicBezTo>
                  <a:cubicBezTo>
                    <a:pt x="925870" y="3724379"/>
                    <a:pt x="925870" y="3741544"/>
                    <a:pt x="925870" y="3758708"/>
                  </a:cubicBezTo>
                  <a:cubicBezTo>
                    <a:pt x="925870" y="3763968"/>
                    <a:pt x="925870" y="3769228"/>
                    <a:pt x="925870" y="3774487"/>
                  </a:cubicBezTo>
                  <a:cubicBezTo>
                    <a:pt x="925870" y="3794143"/>
                    <a:pt x="928085" y="3813798"/>
                    <a:pt x="930300" y="3832900"/>
                  </a:cubicBezTo>
                  <a:cubicBezTo>
                    <a:pt x="930300" y="3838160"/>
                    <a:pt x="930300" y="3843143"/>
                    <a:pt x="932515" y="3848126"/>
                  </a:cubicBezTo>
                  <a:cubicBezTo>
                    <a:pt x="934729" y="3863906"/>
                    <a:pt x="937221" y="3879686"/>
                    <a:pt x="940543" y="3895189"/>
                  </a:cubicBezTo>
                  <a:cubicBezTo>
                    <a:pt x="940543" y="3899895"/>
                    <a:pt x="942204" y="3904601"/>
                    <a:pt x="943311" y="3909308"/>
                  </a:cubicBezTo>
                  <a:cubicBezTo>
                    <a:pt x="947464" y="3927579"/>
                    <a:pt x="952447" y="3945574"/>
                    <a:pt x="957984" y="3963015"/>
                  </a:cubicBezTo>
                  <a:lnTo>
                    <a:pt x="962967" y="3977964"/>
                  </a:lnTo>
                  <a:cubicBezTo>
                    <a:pt x="965182" y="3984331"/>
                    <a:pt x="967119" y="3990422"/>
                    <a:pt x="969334" y="3996512"/>
                  </a:cubicBezTo>
                  <a:lnTo>
                    <a:pt x="969334" y="3994297"/>
                  </a:lnTo>
                  <a:cubicBezTo>
                    <a:pt x="1008740" y="4105930"/>
                    <a:pt x="1085641" y="4200442"/>
                    <a:pt x="1186930" y="4261724"/>
                  </a:cubicBezTo>
                  <a:cubicBezTo>
                    <a:pt x="1480102" y="4433918"/>
                    <a:pt x="1900067" y="4263109"/>
                    <a:pt x="2124861" y="3880517"/>
                  </a:cubicBezTo>
                  <a:cubicBezTo>
                    <a:pt x="2313665" y="3558830"/>
                    <a:pt x="2304806" y="3189803"/>
                    <a:pt x="2122923" y="2978021"/>
                  </a:cubicBezTo>
                  <a:cubicBezTo>
                    <a:pt x="2137872" y="2943969"/>
                    <a:pt x="2175799" y="2857042"/>
                    <a:pt x="2213726" y="2764578"/>
                  </a:cubicBezTo>
                  <a:lnTo>
                    <a:pt x="2213726" y="2760979"/>
                  </a:lnTo>
                  <a:cubicBezTo>
                    <a:pt x="2216771" y="2753781"/>
                    <a:pt x="2219540" y="2746860"/>
                    <a:pt x="2222308" y="2739663"/>
                  </a:cubicBezTo>
                  <a:lnTo>
                    <a:pt x="2224246" y="2735233"/>
                  </a:lnTo>
                  <a:lnTo>
                    <a:pt x="2233659" y="2711979"/>
                  </a:lnTo>
                  <a:lnTo>
                    <a:pt x="2233659" y="2711979"/>
                  </a:lnTo>
                  <a:lnTo>
                    <a:pt x="2243625" y="2686509"/>
                  </a:lnTo>
                  <a:lnTo>
                    <a:pt x="2243625" y="2685125"/>
                  </a:lnTo>
                  <a:cubicBezTo>
                    <a:pt x="2246670" y="2677650"/>
                    <a:pt x="2249715" y="2670176"/>
                    <a:pt x="2252484" y="2662978"/>
                  </a:cubicBezTo>
                  <a:lnTo>
                    <a:pt x="2254698" y="2657164"/>
                  </a:lnTo>
                  <a:lnTo>
                    <a:pt x="2261343" y="2639723"/>
                  </a:lnTo>
                  <a:lnTo>
                    <a:pt x="2263834" y="2633080"/>
                  </a:lnTo>
                  <a:lnTo>
                    <a:pt x="2270478" y="2615361"/>
                  </a:lnTo>
                  <a:lnTo>
                    <a:pt x="2272139" y="2610656"/>
                  </a:lnTo>
                  <a:cubicBezTo>
                    <a:pt x="2274908" y="2603181"/>
                    <a:pt x="2277676" y="2595983"/>
                    <a:pt x="2280167" y="2588785"/>
                  </a:cubicBezTo>
                  <a:lnTo>
                    <a:pt x="2280167" y="2588785"/>
                  </a:lnTo>
                  <a:cubicBezTo>
                    <a:pt x="2282382" y="2582418"/>
                    <a:pt x="2284597" y="2576327"/>
                    <a:pt x="2286535" y="2570237"/>
                  </a:cubicBezTo>
                  <a:cubicBezTo>
                    <a:pt x="2286535" y="2568299"/>
                    <a:pt x="2286535" y="2566361"/>
                    <a:pt x="2288473" y="2564700"/>
                  </a:cubicBezTo>
                  <a:lnTo>
                    <a:pt x="2292902" y="2551689"/>
                  </a:lnTo>
                  <a:cubicBezTo>
                    <a:pt x="2292902" y="2549474"/>
                    <a:pt x="2292902" y="2547536"/>
                    <a:pt x="2294840" y="2545598"/>
                  </a:cubicBezTo>
                  <a:cubicBezTo>
                    <a:pt x="2296778" y="2543660"/>
                    <a:pt x="2297332" y="2537294"/>
                    <a:pt x="2298716" y="2533417"/>
                  </a:cubicBezTo>
                  <a:cubicBezTo>
                    <a:pt x="2299010" y="2531805"/>
                    <a:pt x="2299474" y="2530226"/>
                    <a:pt x="2300100" y="2528711"/>
                  </a:cubicBezTo>
                  <a:cubicBezTo>
                    <a:pt x="2301761" y="2523359"/>
                    <a:pt x="2303145" y="2518376"/>
                    <a:pt x="2304252" y="2513762"/>
                  </a:cubicBezTo>
                  <a:lnTo>
                    <a:pt x="2304252" y="2513762"/>
                  </a:lnTo>
                  <a:cubicBezTo>
                    <a:pt x="2304252" y="2509610"/>
                    <a:pt x="2306467" y="2505733"/>
                    <a:pt x="2307298" y="2501857"/>
                  </a:cubicBezTo>
                  <a:cubicBezTo>
                    <a:pt x="2308128" y="2497982"/>
                    <a:pt x="2307298" y="2499643"/>
                    <a:pt x="2307298" y="2498259"/>
                  </a:cubicBezTo>
                  <a:cubicBezTo>
                    <a:pt x="2307298" y="2496874"/>
                    <a:pt x="2307298" y="2493275"/>
                    <a:pt x="2307298" y="2491061"/>
                  </a:cubicBezTo>
                  <a:cubicBezTo>
                    <a:pt x="2307298" y="2488847"/>
                    <a:pt x="2307298" y="2488847"/>
                    <a:pt x="2307298" y="2487739"/>
                  </a:cubicBezTo>
                  <a:cubicBezTo>
                    <a:pt x="2307423" y="2485896"/>
                    <a:pt x="2307423" y="2484045"/>
                    <a:pt x="2307298" y="2482202"/>
                  </a:cubicBezTo>
                  <a:cubicBezTo>
                    <a:pt x="2307298" y="2482202"/>
                    <a:pt x="2307298" y="2480541"/>
                    <a:pt x="2307298" y="2479710"/>
                  </a:cubicBezTo>
                  <a:cubicBezTo>
                    <a:pt x="2307298" y="2478880"/>
                    <a:pt x="2307298" y="2475558"/>
                    <a:pt x="2307298" y="2474450"/>
                  </a:cubicBezTo>
                  <a:cubicBezTo>
                    <a:pt x="2300760" y="2457853"/>
                    <a:pt x="2292502" y="2441987"/>
                    <a:pt x="2282659" y="2427111"/>
                  </a:cubicBezTo>
                  <a:lnTo>
                    <a:pt x="2294286" y="2405241"/>
                  </a:lnTo>
                  <a:lnTo>
                    <a:pt x="2517695" y="2338522"/>
                  </a:lnTo>
                  <a:lnTo>
                    <a:pt x="2517695" y="2338522"/>
                  </a:lnTo>
                  <a:lnTo>
                    <a:pt x="2640335" y="2301703"/>
                  </a:lnTo>
                  <a:lnTo>
                    <a:pt x="3264884" y="2114560"/>
                  </a:lnTo>
                  <a:lnTo>
                    <a:pt x="3347936" y="2089644"/>
                  </a:lnTo>
                  <a:lnTo>
                    <a:pt x="3347936" y="2089644"/>
                  </a:lnTo>
                  <a:lnTo>
                    <a:pt x="4110905" y="1861252"/>
                  </a:lnTo>
                  <a:lnTo>
                    <a:pt x="4110905" y="1861252"/>
                  </a:lnTo>
                  <a:lnTo>
                    <a:pt x="4282268" y="1809759"/>
                  </a:lnTo>
                  <a:lnTo>
                    <a:pt x="4642159" y="1702347"/>
                  </a:lnTo>
                  <a:cubicBezTo>
                    <a:pt x="4642159" y="1702347"/>
                    <a:pt x="4778918" y="1668295"/>
                    <a:pt x="4784731" y="1554237"/>
                  </a:cubicBezTo>
                  <a:cubicBezTo>
                    <a:pt x="4790822" y="1538457"/>
                    <a:pt x="4666521" y="1549255"/>
                    <a:pt x="4469965" y="1575277"/>
                  </a:cubicBezTo>
                  <a:close/>
                  <a:moveTo>
                    <a:pt x="723778" y="1929631"/>
                  </a:moveTo>
                  <a:cubicBezTo>
                    <a:pt x="965735" y="1877032"/>
                    <a:pt x="1194404" y="1984999"/>
                    <a:pt x="1234823" y="2170482"/>
                  </a:cubicBezTo>
                  <a:cubicBezTo>
                    <a:pt x="1275241" y="2355963"/>
                    <a:pt x="1111353" y="2548920"/>
                    <a:pt x="869118" y="2601243"/>
                  </a:cubicBezTo>
                  <a:cubicBezTo>
                    <a:pt x="626884" y="2653565"/>
                    <a:pt x="398492" y="2545875"/>
                    <a:pt x="358073" y="2360393"/>
                  </a:cubicBezTo>
                  <a:cubicBezTo>
                    <a:pt x="317655" y="2174910"/>
                    <a:pt x="481544" y="1981953"/>
                    <a:pt x="723778" y="1929631"/>
                  </a:cubicBezTo>
                  <a:close/>
                  <a:moveTo>
                    <a:pt x="1890101" y="3744589"/>
                  </a:moveTo>
                  <a:cubicBezTo>
                    <a:pt x="1764416" y="3958308"/>
                    <a:pt x="1530210" y="4053541"/>
                    <a:pt x="1366322" y="3957478"/>
                  </a:cubicBezTo>
                  <a:cubicBezTo>
                    <a:pt x="1202433" y="3861415"/>
                    <a:pt x="1172534" y="3610045"/>
                    <a:pt x="1297388" y="3396602"/>
                  </a:cubicBezTo>
                  <a:cubicBezTo>
                    <a:pt x="1422243" y="3183159"/>
                    <a:pt x="1657279" y="3087649"/>
                    <a:pt x="1820891" y="3183712"/>
                  </a:cubicBezTo>
                  <a:cubicBezTo>
                    <a:pt x="1984503" y="3279775"/>
                    <a:pt x="2015232" y="3531146"/>
                    <a:pt x="1890101" y="3744589"/>
                  </a:cubicBezTo>
                  <a:close/>
                </a:path>
              </a:pathLst>
            </a:custGeom>
            <a:solidFill>
              <a:srgbClr val="D9DAE8"/>
            </a:solidFill>
            <a:ln w="27682" cap="flat">
              <a:noFill/>
              <a:prstDash val="solid"/>
              <a:miter/>
            </a:ln>
          </p:spPr>
          <p:txBody>
            <a:bodyPr rtlCol="0" anchor="ctr"/>
            <a:lstStyle/>
            <a:p>
              <a:endParaRPr lang="en-US"/>
            </a:p>
          </p:txBody>
        </p:sp>
        <p:grpSp>
          <p:nvGrpSpPr>
            <p:cNvPr id="531" name="Group 530">
              <a:extLst>
                <a:ext uri="{FF2B5EF4-FFF2-40B4-BE49-F238E27FC236}">
                  <a16:creationId xmlns:a16="http://schemas.microsoft.com/office/drawing/2014/main" id="{7DD69166-A7B7-4A93-BE18-3379BF1F00ED}"/>
                </a:ext>
              </a:extLst>
            </p:cNvPr>
            <p:cNvGrpSpPr/>
            <p:nvPr/>
          </p:nvGrpSpPr>
          <p:grpSpPr>
            <a:xfrm>
              <a:off x="402161" y="9086516"/>
              <a:ext cx="4788504" cy="4334024"/>
              <a:chOff x="402161" y="9086516"/>
              <a:chExt cx="4788504" cy="4334024"/>
            </a:xfrm>
          </p:grpSpPr>
          <p:sp>
            <p:nvSpPr>
              <p:cNvPr id="279" name="Freeform: Shape 278">
                <a:extLst>
                  <a:ext uri="{FF2B5EF4-FFF2-40B4-BE49-F238E27FC236}">
                    <a16:creationId xmlns:a16="http://schemas.microsoft.com/office/drawing/2014/main" id="{114B6A62-B2A9-4C23-AB5F-48758A72A5C1}"/>
                  </a:ext>
                </a:extLst>
              </p:cNvPr>
              <p:cNvSpPr/>
              <p:nvPr/>
            </p:nvSpPr>
            <p:spPr>
              <a:xfrm>
                <a:off x="2201346" y="9086516"/>
                <a:ext cx="1722034" cy="2513884"/>
              </a:xfrm>
              <a:custGeom>
                <a:avLst/>
                <a:gdLst>
                  <a:gd name="connsiteX0" fmla="*/ 442993 w 1722034"/>
                  <a:gd name="connsiteY0" fmla="*/ 2513946 h 2513884"/>
                  <a:gd name="connsiteX1" fmla="*/ 51 w 1722034"/>
                  <a:gd name="connsiteY1" fmla="*/ 2295797 h 2513884"/>
                  <a:gd name="connsiteX2" fmla="*/ 1534293 w 1722034"/>
                  <a:gd name="connsiteY2" fmla="*/ 94095 h 2513884"/>
                  <a:gd name="connsiteX3" fmla="*/ 1719775 w 1722034"/>
                  <a:gd name="connsiteY3" fmla="*/ 4953 h 2513884"/>
                  <a:gd name="connsiteX4" fmla="*/ 442993 w 1722034"/>
                  <a:gd name="connsiteY4" fmla="*/ 2513946 h 2513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2034" h="2513884">
                    <a:moveTo>
                      <a:pt x="442993" y="2513946"/>
                    </a:moveTo>
                    <a:lnTo>
                      <a:pt x="51" y="2295797"/>
                    </a:lnTo>
                    <a:lnTo>
                      <a:pt x="1534293" y="94095"/>
                    </a:lnTo>
                    <a:cubicBezTo>
                      <a:pt x="1534293" y="94095"/>
                      <a:pt x="1609594" y="-25222"/>
                      <a:pt x="1719775" y="4953"/>
                    </a:cubicBezTo>
                    <a:cubicBezTo>
                      <a:pt x="1785109" y="21009"/>
                      <a:pt x="442993" y="2513946"/>
                      <a:pt x="442993" y="2513946"/>
                    </a:cubicBezTo>
                    <a:close/>
                  </a:path>
                </a:pathLst>
              </a:custGeom>
              <a:solidFill>
                <a:srgbClr val="BAAA93"/>
              </a:solidFill>
              <a:ln w="27682"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6B9E81FC-0A67-4388-8128-FF99EE3CBBF2}"/>
                  </a:ext>
                </a:extLst>
              </p:cNvPr>
              <p:cNvSpPr/>
              <p:nvPr/>
            </p:nvSpPr>
            <p:spPr>
              <a:xfrm>
                <a:off x="1326036" y="11296430"/>
                <a:ext cx="1388643" cy="2124110"/>
              </a:xfrm>
              <a:custGeom>
                <a:avLst/>
                <a:gdLst>
                  <a:gd name="connsiteX0" fmla="*/ 887819 w 1388643"/>
                  <a:gd name="connsiteY0" fmla="*/ 62 h 2124110"/>
                  <a:gd name="connsiteX1" fmla="*/ 138415 w 1388643"/>
                  <a:gd name="connsiteY1" fmla="*/ 1053712 h 2124110"/>
                  <a:gd name="connsiteX2" fmla="*/ 261886 w 1388643"/>
                  <a:gd name="connsiteY2" fmla="*/ 2057531 h 2124110"/>
                  <a:gd name="connsiteX3" fmla="*/ 1199817 w 1388643"/>
                  <a:gd name="connsiteY3" fmla="*/ 1676324 h 2124110"/>
                  <a:gd name="connsiteX4" fmla="*/ 1198156 w 1388643"/>
                  <a:gd name="connsiteY4" fmla="*/ 773828 h 2124110"/>
                  <a:gd name="connsiteX5" fmla="*/ 1387790 w 1388643"/>
                  <a:gd name="connsiteY5" fmla="*/ 266658 h 2124110"/>
                  <a:gd name="connsiteX6" fmla="*/ 887819 w 1388643"/>
                  <a:gd name="connsiteY6" fmla="*/ 62 h 2124110"/>
                  <a:gd name="connsiteX7" fmla="*/ 896401 w 1388643"/>
                  <a:gd name="connsiteY7" fmla="*/ 977858 h 2124110"/>
                  <a:gd name="connsiteX8" fmla="*/ 965334 w 1388643"/>
                  <a:gd name="connsiteY8" fmla="*/ 1538735 h 2124110"/>
                  <a:gd name="connsiteX9" fmla="*/ 441831 w 1388643"/>
                  <a:gd name="connsiteY9" fmla="*/ 1751347 h 2124110"/>
                  <a:gd name="connsiteX10" fmla="*/ 372898 w 1388643"/>
                  <a:gd name="connsiteY10" fmla="*/ 1190470 h 2124110"/>
                  <a:gd name="connsiteX11" fmla="*/ 896401 w 1388643"/>
                  <a:gd name="connsiteY11" fmla="*/ 977858 h 21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8643" h="2124110">
                    <a:moveTo>
                      <a:pt x="887819" y="62"/>
                    </a:moveTo>
                    <a:cubicBezTo>
                      <a:pt x="887819" y="62"/>
                      <a:pt x="197659" y="952666"/>
                      <a:pt x="138415" y="1053712"/>
                    </a:cubicBezTo>
                    <a:cubicBezTo>
                      <a:pt x="-86655" y="1436581"/>
                      <a:pt x="-31287" y="1886444"/>
                      <a:pt x="261886" y="2057531"/>
                    </a:cubicBezTo>
                    <a:cubicBezTo>
                      <a:pt x="555058" y="2228617"/>
                      <a:pt x="975023" y="2059192"/>
                      <a:pt x="1199817" y="1676324"/>
                    </a:cubicBezTo>
                    <a:cubicBezTo>
                      <a:pt x="1388898" y="1354636"/>
                      <a:pt x="1379762" y="985610"/>
                      <a:pt x="1198156" y="773828"/>
                    </a:cubicBezTo>
                    <a:cubicBezTo>
                      <a:pt x="1234145" y="690776"/>
                      <a:pt x="1402463" y="303201"/>
                      <a:pt x="1387790" y="266658"/>
                    </a:cubicBezTo>
                    <a:cubicBezTo>
                      <a:pt x="1298925" y="38543"/>
                      <a:pt x="887819" y="62"/>
                      <a:pt x="887819" y="62"/>
                    </a:cubicBezTo>
                    <a:close/>
                    <a:moveTo>
                      <a:pt x="896401" y="977858"/>
                    </a:moveTo>
                    <a:cubicBezTo>
                      <a:pt x="1060013" y="1073921"/>
                      <a:pt x="1090188" y="1325015"/>
                      <a:pt x="965334" y="1538735"/>
                    </a:cubicBezTo>
                    <a:cubicBezTo>
                      <a:pt x="840479" y="1752454"/>
                      <a:pt x="605443" y="1847410"/>
                      <a:pt x="441831" y="1751347"/>
                    </a:cubicBezTo>
                    <a:cubicBezTo>
                      <a:pt x="278219" y="1655284"/>
                      <a:pt x="248044" y="1404190"/>
                      <a:pt x="372898" y="1190470"/>
                    </a:cubicBezTo>
                    <a:cubicBezTo>
                      <a:pt x="497752" y="976751"/>
                      <a:pt x="732512" y="882625"/>
                      <a:pt x="896401" y="977858"/>
                    </a:cubicBezTo>
                    <a:close/>
                  </a:path>
                </a:pathLst>
              </a:custGeom>
              <a:solidFill>
                <a:srgbClr val="F9B50B"/>
              </a:solidFill>
              <a:ln w="27682"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BB862D4F-FE71-4F1C-9398-56C6A0B84299}"/>
                  </a:ext>
                </a:extLst>
              </p:cNvPr>
              <p:cNvSpPr/>
              <p:nvPr/>
            </p:nvSpPr>
            <p:spPr>
              <a:xfrm>
                <a:off x="1326178" y="11296430"/>
                <a:ext cx="1388502" cy="1793640"/>
              </a:xfrm>
              <a:custGeom>
                <a:avLst/>
                <a:gdLst>
                  <a:gd name="connsiteX0" fmla="*/ 1387648 w 1388502"/>
                  <a:gd name="connsiteY0" fmla="*/ 267766 h 1793640"/>
                  <a:gd name="connsiteX1" fmla="*/ 1278574 w 1388502"/>
                  <a:gd name="connsiteY1" fmla="*/ 585854 h 1793640"/>
                  <a:gd name="connsiteX2" fmla="*/ 111974 w 1388502"/>
                  <a:gd name="connsiteY2" fmla="*/ 1362388 h 1793640"/>
                  <a:gd name="connsiteX3" fmla="*/ 44425 w 1388502"/>
                  <a:gd name="connsiteY3" fmla="*/ 1793703 h 1793640"/>
                  <a:gd name="connsiteX4" fmla="*/ 138273 w 1388502"/>
                  <a:gd name="connsiteY4" fmla="*/ 1053712 h 1793640"/>
                  <a:gd name="connsiteX5" fmla="*/ 887677 w 1388502"/>
                  <a:gd name="connsiteY5" fmla="*/ 62 h 1793640"/>
                  <a:gd name="connsiteX6" fmla="*/ 1387648 w 1388502"/>
                  <a:gd name="connsiteY6" fmla="*/ 267766 h 179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8502" h="1793640">
                    <a:moveTo>
                      <a:pt x="1387648" y="267766"/>
                    </a:moveTo>
                    <a:cubicBezTo>
                      <a:pt x="1396784" y="291020"/>
                      <a:pt x="1335049" y="449649"/>
                      <a:pt x="1278574" y="585854"/>
                    </a:cubicBezTo>
                    <a:cubicBezTo>
                      <a:pt x="816806" y="452417"/>
                      <a:pt x="298840" y="794314"/>
                      <a:pt x="111974" y="1362388"/>
                    </a:cubicBezTo>
                    <a:cubicBezTo>
                      <a:pt x="65683" y="1501416"/>
                      <a:pt x="42855" y="1647180"/>
                      <a:pt x="44425" y="1793703"/>
                    </a:cubicBezTo>
                    <a:cubicBezTo>
                      <a:pt x="-35858" y="1582475"/>
                      <a:pt x="-8728" y="1303698"/>
                      <a:pt x="138273" y="1053712"/>
                    </a:cubicBezTo>
                    <a:cubicBezTo>
                      <a:pt x="197517" y="952666"/>
                      <a:pt x="887677" y="62"/>
                      <a:pt x="887677" y="62"/>
                    </a:cubicBezTo>
                    <a:cubicBezTo>
                      <a:pt x="887677" y="62"/>
                      <a:pt x="1298783" y="38543"/>
                      <a:pt x="1387648" y="267766"/>
                    </a:cubicBezTo>
                    <a:close/>
                  </a:path>
                </a:pathLst>
              </a:custGeom>
              <a:solidFill>
                <a:srgbClr val="DD9900"/>
              </a:solidFill>
              <a:ln w="27682"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CC026528-3392-44F7-8B89-397732F7D802}"/>
                  </a:ext>
                </a:extLst>
              </p:cNvPr>
              <p:cNvSpPr/>
              <p:nvPr/>
            </p:nvSpPr>
            <p:spPr>
              <a:xfrm>
                <a:off x="3304273" y="9658650"/>
                <a:ext cx="352139" cy="158629"/>
              </a:xfrm>
              <a:custGeom>
                <a:avLst/>
                <a:gdLst>
                  <a:gd name="connsiteX0" fmla="*/ 96944 w 352139"/>
                  <a:gd name="connsiteY0" fmla="*/ 62 h 158629"/>
                  <a:gd name="connsiteX1" fmla="*/ 51 w 352139"/>
                  <a:gd name="connsiteY1" fmla="*/ 139866 h 158629"/>
                  <a:gd name="connsiteX2" fmla="*/ 280212 w 352139"/>
                  <a:gd name="connsiteY2" fmla="*/ 158691 h 158629"/>
                  <a:gd name="connsiteX3" fmla="*/ 352190 w 352139"/>
                  <a:gd name="connsiteY3" fmla="*/ 16950 h 158629"/>
                </a:gdLst>
                <a:ahLst/>
                <a:cxnLst>
                  <a:cxn ang="0">
                    <a:pos x="connsiteX0" y="connsiteY0"/>
                  </a:cxn>
                  <a:cxn ang="0">
                    <a:pos x="connsiteX1" y="connsiteY1"/>
                  </a:cxn>
                  <a:cxn ang="0">
                    <a:pos x="connsiteX2" y="connsiteY2"/>
                  </a:cxn>
                  <a:cxn ang="0">
                    <a:pos x="connsiteX3" y="connsiteY3"/>
                  </a:cxn>
                </a:cxnLst>
                <a:rect l="l" t="t" r="r" b="b"/>
                <a:pathLst>
                  <a:path w="352139" h="158629">
                    <a:moveTo>
                      <a:pt x="96944" y="62"/>
                    </a:moveTo>
                    <a:lnTo>
                      <a:pt x="51" y="139866"/>
                    </a:lnTo>
                    <a:lnTo>
                      <a:pt x="280212" y="158691"/>
                    </a:lnTo>
                    <a:cubicBezTo>
                      <a:pt x="305128" y="109967"/>
                      <a:pt x="329120" y="62720"/>
                      <a:pt x="352190" y="16950"/>
                    </a:cubicBezTo>
                    <a:close/>
                  </a:path>
                </a:pathLst>
              </a:custGeom>
              <a:solidFill>
                <a:srgbClr val="EADECC"/>
              </a:solidFill>
              <a:ln w="27682"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1DD54A5D-0651-4E11-A356-090F4FA93FEF}"/>
                  </a:ext>
                </a:extLst>
              </p:cNvPr>
              <p:cNvSpPr/>
              <p:nvPr/>
            </p:nvSpPr>
            <p:spPr>
              <a:xfrm>
                <a:off x="2905071" y="10026569"/>
                <a:ext cx="560045" cy="369303"/>
              </a:xfrm>
              <a:custGeom>
                <a:avLst/>
                <a:gdLst>
                  <a:gd name="connsiteX0" fmla="*/ 379043 w 560045"/>
                  <a:gd name="connsiteY0" fmla="*/ 369365 h 369303"/>
                  <a:gd name="connsiteX1" fmla="*/ 560096 w 560045"/>
                  <a:gd name="connsiteY1" fmla="*/ 21656 h 369303"/>
                  <a:gd name="connsiteX2" fmla="*/ 239793 w 560045"/>
                  <a:gd name="connsiteY2" fmla="*/ 62 h 369303"/>
                  <a:gd name="connsiteX3" fmla="*/ 51 w 560045"/>
                  <a:gd name="connsiteY3" fmla="*/ 343897 h 369303"/>
                </a:gdLst>
                <a:ahLst/>
                <a:cxnLst>
                  <a:cxn ang="0">
                    <a:pos x="connsiteX0" y="connsiteY0"/>
                  </a:cxn>
                  <a:cxn ang="0">
                    <a:pos x="connsiteX1" y="connsiteY1"/>
                  </a:cxn>
                  <a:cxn ang="0">
                    <a:pos x="connsiteX2" y="connsiteY2"/>
                  </a:cxn>
                  <a:cxn ang="0">
                    <a:pos x="connsiteX3" y="connsiteY3"/>
                  </a:cxn>
                </a:cxnLst>
                <a:rect l="l" t="t" r="r" b="b"/>
                <a:pathLst>
                  <a:path w="560045" h="369303">
                    <a:moveTo>
                      <a:pt x="379043" y="369365"/>
                    </a:moveTo>
                    <a:cubicBezTo>
                      <a:pt x="440225" y="252539"/>
                      <a:pt x="501406" y="135437"/>
                      <a:pt x="560096" y="21656"/>
                    </a:cubicBezTo>
                    <a:lnTo>
                      <a:pt x="239793" y="62"/>
                    </a:lnTo>
                    <a:lnTo>
                      <a:pt x="51" y="343897"/>
                    </a:lnTo>
                    <a:close/>
                  </a:path>
                </a:pathLst>
              </a:custGeom>
              <a:solidFill>
                <a:srgbClr val="EADECC"/>
              </a:solidFill>
              <a:ln w="27682"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81760FDF-EF68-4447-A9DA-FB53CD43DCF0}"/>
                  </a:ext>
                </a:extLst>
              </p:cNvPr>
              <p:cNvSpPr/>
              <p:nvPr/>
            </p:nvSpPr>
            <p:spPr>
              <a:xfrm>
                <a:off x="2409529" y="10637723"/>
                <a:ext cx="2781136" cy="924195"/>
              </a:xfrm>
              <a:custGeom>
                <a:avLst/>
                <a:gdLst>
                  <a:gd name="connsiteX0" fmla="*/ 51 w 2781136"/>
                  <a:gd name="connsiteY0" fmla="*/ 433976 h 924195"/>
                  <a:gd name="connsiteX1" fmla="*/ 68430 w 2781136"/>
                  <a:gd name="connsiteY1" fmla="*/ 924258 h 924195"/>
                  <a:gd name="connsiteX2" fmla="*/ 2638882 w 2781136"/>
                  <a:gd name="connsiteY2" fmla="*/ 154645 h 924195"/>
                  <a:gd name="connsiteX3" fmla="*/ 2781177 w 2781136"/>
                  <a:gd name="connsiteY3" fmla="*/ 6536 h 924195"/>
                  <a:gd name="connsiteX4" fmla="*/ 51 w 2781136"/>
                  <a:gd name="connsiteY4" fmla="*/ 433976 h 924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1136" h="924195">
                    <a:moveTo>
                      <a:pt x="51" y="433976"/>
                    </a:moveTo>
                    <a:lnTo>
                      <a:pt x="68430" y="924258"/>
                    </a:lnTo>
                    <a:lnTo>
                      <a:pt x="2638882" y="154645"/>
                    </a:lnTo>
                    <a:cubicBezTo>
                      <a:pt x="2638882" y="154645"/>
                      <a:pt x="2775640" y="120318"/>
                      <a:pt x="2781177" y="6536"/>
                    </a:cubicBezTo>
                    <a:cubicBezTo>
                      <a:pt x="2787544" y="-61843"/>
                      <a:pt x="51" y="433976"/>
                      <a:pt x="51" y="433976"/>
                    </a:cubicBezTo>
                    <a:close/>
                  </a:path>
                </a:pathLst>
              </a:custGeom>
              <a:solidFill>
                <a:srgbClr val="D0C5B2"/>
              </a:solidFill>
              <a:ln w="27682"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0B9B9099-9AB2-467E-88CB-2C90E08204A4}"/>
                  </a:ext>
                </a:extLst>
              </p:cNvPr>
              <p:cNvSpPr/>
              <p:nvPr/>
            </p:nvSpPr>
            <p:spPr>
              <a:xfrm>
                <a:off x="3512733" y="10627310"/>
                <a:ext cx="27683" cy="13564"/>
              </a:xfrm>
              <a:custGeom>
                <a:avLst/>
                <a:gdLst>
                  <a:gd name="connsiteX0" fmla="*/ 51 w 27683"/>
                  <a:gd name="connsiteY0" fmla="*/ 13627 h 13564"/>
                  <a:gd name="connsiteX1" fmla="*/ 27735 w 27683"/>
                  <a:gd name="connsiteY1" fmla="*/ 62 h 13564"/>
                </a:gdLst>
                <a:ahLst/>
                <a:cxnLst>
                  <a:cxn ang="0">
                    <a:pos x="connsiteX0" y="connsiteY0"/>
                  </a:cxn>
                  <a:cxn ang="0">
                    <a:pos x="connsiteX1" y="connsiteY1"/>
                  </a:cxn>
                </a:cxnLst>
                <a:rect l="l" t="t" r="r" b="b"/>
                <a:pathLst>
                  <a:path w="27683" h="13564">
                    <a:moveTo>
                      <a:pt x="51" y="13627"/>
                    </a:moveTo>
                    <a:cubicBezTo>
                      <a:pt x="51" y="13627"/>
                      <a:pt x="9740" y="9197"/>
                      <a:pt x="27735" y="62"/>
                    </a:cubicBezTo>
                  </a:path>
                </a:pathLst>
              </a:custGeom>
              <a:noFill/>
              <a:ln w="29066" cap="rnd">
                <a:solidFill>
                  <a:srgbClr val="365AA8"/>
                </a:solidFill>
                <a:prstDash val="solid"/>
                <a:round/>
              </a:ln>
            </p:spPr>
            <p:txBody>
              <a:bodyPr rtlCol="0" anchor="ctr"/>
              <a:lstStyle/>
              <a:p>
                <a:endParaRPr lang="en-US"/>
              </a:p>
            </p:txBody>
          </p:sp>
          <p:sp>
            <p:nvSpPr>
              <p:cNvPr id="288" name="Freeform: Shape 287">
                <a:extLst>
                  <a:ext uri="{FF2B5EF4-FFF2-40B4-BE49-F238E27FC236}">
                    <a16:creationId xmlns:a16="http://schemas.microsoft.com/office/drawing/2014/main" id="{6D4D744C-C877-4D59-BB69-BEACBA223778}"/>
                  </a:ext>
                </a:extLst>
              </p:cNvPr>
              <p:cNvSpPr/>
              <p:nvPr/>
            </p:nvSpPr>
            <p:spPr>
              <a:xfrm>
                <a:off x="2142996" y="11273734"/>
                <a:ext cx="212661" cy="212661"/>
              </a:xfrm>
              <a:custGeom>
                <a:avLst/>
                <a:gdLst>
                  <a:gd name="connsiteX0" fmla="*/ 10508 w 212661"/>
                  <a:gd name="connsiteY0" fmla="*/ 152319 h 212661"/>
                  <a:gd name="connsiteX1" fmla="*/ 60456 w 212661"/>
                  <a:gd name="connsiteY1" fmla="*/ 10519 h 212661"/>
                  <a:gd name="connsiteX2" fmla="*/ 202256 w 212661"/>
                  <a:gd name="connsiteY2" fmla="*/ 60467 h 212661"/>
                  <a:gd name="connsiteX3" fmla="*/ 152308 w 212661"/>
                  <a:gd name="connsiteY3" fmla="*/ 202267 h 212661"/>
                  <a:gd name="connsiteX4" fmla="*/ 151972 w 212661"/>
                  <a:gd name="connsiteY4" fmla="*/ 202427 h 212661"/>
                  <a:gd name="connsiteX5" fmla="*/ 10508 w 212661"/>
                  <a:gd name="connsiteY5" fmla="*/ 152319 h 21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661" h="212661">
                    <a:moveTo>
                      <a:pt x="10508" y="152319"/>
                    </a:moveTo>
                    <a:cubicBezTo>
                      <a:pt x="-14857" y="99369"/>
                      <a:pt x="7506" y="35883"/>
                      <a:pt x="60456" y="10519"/>
                    </a:cubicBezTo>
                    <a:cubicBezTo>
                      <a:pt x="113405" y="-14845"/>
                      <a:pt x="176892" y="7517"/>
                      <a:pt x="202256" y="60467"/>
                    </a:cubicBezTo>
                    <a:cubicBezTo>
                      <a:pt x="227620" y="113417"/>
                      <a:pt x="205257" y="176903"/>
                      <a:pt x="152308" y="202267"/>
                    </a:cubicBezTo>
                    <a:cubicBezTo>
                      <a:pt x="152196" y="202320"/>
                      <a:pt x="152084" y="202373"/>
                      <a:pt x="151972" y="202427"/>
                    </a:cubicBezTo>
                    <a:cubicBezTo>
                      <a:pt x="99065" y="227544"/>
                      <a:pt x="35809" y="205138"/>
                      <a:pt x="10508" y="152319"/>
                    </a:cubicBezTo>
                    <a:close/>
                  </a:path>
                </a:pathLst>
              </a:custGeom>
              <a:solidFill>
                <a:srgbClr val="A69C81"/>
              </a:solidFill>
              <a:ln w="27682"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86102DB8-3D59-4B24-8A0C-C2BB07D4CFC3}"/>
                  </a:ext>
                </a:extLst>
              </p:cNvPr>
              <p:cNvSpPr/>
              <p:nvPr/>
            </p:nvSpPr>
            <p:spPr>
              <a:xfrm>
                <a:off x="402161" y="10731204"/>
                <a:ext cx="2183802" cy="1251045"/>
              </a:xfrm>
              <a:custGeom>
                <a:avLst/>
                <a:gdLst>
                  <a:gd name="connsiteX0" fmla="*/ 2063617 w 2183802"/>
                  <a:gd name="connsiteY0" fmla="*/ 285681 h 1251045"/>
                  <a:gd name="connsiteX1" fmla="*/ 1522397 w 2183802"/>
                  <a:gd name="connsiteY1" fmla="*/ 307551 h 1251045"/>
                  <a:gd name="connsiteX2" fmla="*/ 665579 w 2183802"/>
                  <a:gd name="connsiteY2" fmla="*/ 23791 h 1251045"/>
                  <a:gd name="connsiteX3" fmla="*/ 10578 w 2183802"/>
                  <a:gd name="connsiteY3" fmla="*/ 795619 h 1251045"/>
                  <a:gd name="connsiteX4" fmla="*/ 926362 w 2183802"/>
                  <a:gd name="connsiteY4" fmla="*/ 1227211 h 1251045"/>
                  <a:gd name="connsiteX5" fmla="*/ 2161618 w 2183802"/>
                  <a:gd name="connsiteY5" fmla="*/ 844619 h 1251045"/>
                  <a:gd name="connsiteX6" fmla="*/ 2063617 w 2183802"/>
                  <a:gd name="connsiteY6" fmla="*/ 285681 h 1251045"/>
                  <a:gd name="connsiteX7" fmla="*/ 868779 w 2183802"/>
                  <a:gd name="connsiteY7" fmla="*/ 961722 h 1251045"/>
                  <a:gd name="connsiteX8" fmla="*/ 357458 w 2183802"/>
                  <a:gd name="connsiteY8" fmla="*/ 720872 h 1251045"/>
                  <a:gd name="connsiteX9" fmla="*/ 723162 w 2183802"/>
                  <a:gd name="connsiteY9" fmla="*/ 289834 h 1251045"/>
                  <a:gd name="connsiteX10" fmla="*/ 1234484 w 2183802"/>
                  <a:gd name="connsiteY10" fmla="*/ 530684 h 1251045"/>
                  <a:gd name="connsiteX11" fmla="*/ 868779 w 2183802"/>
                  <a:gd name="connsiteY11" fmla="*/ 961722 h 125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83802" h="1251045">
                    <a:moveTo>
                      <a:pt x="2063617" y="285681"/>
                    </a:moveTo>
                    <a:cubicBezTo>
                      <a:pt x="2032611" y="260489"/>
                      <a:pt x="1611539" y="298969"/>
                      <a:pt x="1522397" y="307551"/>
                    </a:cubicBezTo>
                    <a:cubicBezTo>
                      <a:pt x="1377887" y="68639"/>
                      <a:pt x="1030177" y="-55108"/>
                      <a:pt x="665579" y="23791"/>
                    </a:cubicBezTo>
                    <a:cubicBezTo>
                      <a:pt x="231773" y="117916"/>
                      <a:pt x="-60016" y="463412"/>
                      <a:pt x="10578" y="795619"/>
                    </a:cubicBezTo>
                    <a:cubicBezTo>
                      <a:pt x="81172" y="1127826"/>
                      <a:pt x="493662" y="1321613"/>
                      <a:pt x="926362" y="1227211"/>
                    </a:cubicBezTo>
                    <a:cubicBezTo>
                      <a:pt x="1040973" y="1202296"/>
                      <a:pt x="2161618" y="844619"/>
                      <a:pt x="2161618" y="844619"/>
                    </a:cubicBezTo>
                    <a:cubicBezTo>
                      <a:pt x="2161618" y="844619"/>
                      <a:pt x="2253529" y="442096"/>
                      <a:pt x="2063617" y="285681"/>
                    </a:cubicBezTo>
                    <a:close/>
                    <a:moveTo>
                      <a:pt x="868779" y="961722"/>
                    </a:moveTo>
                    <a:cubicBezTo>
                      <a:pt x="626545" y="1014045"/>
                      <a:pt x="398153" y="906355"/>
                      <a:pt x="357458" y="720872"/>
                    </a:cubicBezTo>
                    <a:cubicBezTo>
                      <a:pt x="316762" y="535390"/>
                      <a:pt x="481205" y="342433"/>
                      <a:pt x="723162" y="289834"/>
                    </a:cubicBezTo>
                    <a:cubicBezTo>
                      <a:pt x="965119" y="237234"/>
                      <a:pt x="1193789" y="345202"/>
                      <a:pt x="1234484" y="530684"/>
                    </a:cubicBezTo>
                    <a:cubicBezTo>
                      <a:pt x="1275179" y="716166"/>
                      <a:pt x="1111014" y="908846"/>
                      <a:pt x="868779" y="961722"/>
                    </a:cubicBezTo>
                    <a:close/>
                  </a:path>
                </a:pathLst>
              </a:custGeom>
              <a:solidFill>
                <a:srgbClr val="FFC728"/>
              </a:solidFill>
              <a:ln w="27682"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50A7DC08-6061-44F6-A143-0EFEC5962453}"/>
                  </a:ext>
                </a:extLst>
              </p:cNvPr>
              <p:cNvSpPr/>
              <p:nvPr/>
            </p:nvSpPr>
            <p:spPr>
              <a:xfrm>
                <a:off x="596510" y="11008365"/>
                <a:ext cx="1989453" cy="973507"/>
              </a:xfrm>
              <a:custGeom>
                <a:avLst/>
                <a:gdLst>
                  <a:gd name="connsiteX0" fmla="*/ 1869269 w 1989453"/>
                  <a:gd name="connsiteY0" fmla="*/ 8519 h 973507"/>
                  <a:gd name="connsiteX1" fmla="*/ 1532909 w 1989453"/>
                  <a:gd name="connsiteY1" fmla="*/ 12949 h 973507"/>
                  <a:gd name="connsiteX2" fmla="*/ 430536 w 1989453"/>
                  <a:gd name="connsiteY2" fmla="*/ 878348 h 973507"/>
                  <a:gd name="connsiteX3" fmla="*/ 51 w 1989453"/>
                  <a:gd name="connsiteY3" fmla="*/ 807755 h 973507"/>
                  <a:gd name="connsiteX4" fmla="*/ 732013 w 1989453"/>
                  <a:gd name="connsiteY4" fmla="*/ 949772 h 973507"/>
                  <a:gd name="connsiteX5" fmla="*/ 1967270 w 1989453"/>
                  <a:gd name="connsiteY5" fmla="*/ 567181 h 973507"/>
                  <a:gd name="connsiteX6" fmla="*/ 1869269 w 1989453"/>
                  <a:gd name="connsiteY6" fmla="*/ 8519 h 97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9453" h="973507">
                    <a:moveTo>
                      <a:pt x="1869269" y="8519"/>
                    </a:moveTo>
                    <a:cubicBezTo>
                      <a:pt x="1849890" y="-7260"/>
                      <a:pt x="1680187" y="1876"/>
                      <a:pt x="1532909" y="12949"/>
                    </a:cubicBezTo>
                    <a:cubicBezTo>
                      <a:pt x="1515468" y="493265"/>
                      <a:pt x="1028785" y="878348"/>
                      <a:pt x="430536" y="878348"/>
                    </a:cubicBezTo>
                    <a:cubicBezTo>
                      <a:pt x="284132" y="878692"/>
                      <a:pt x="138677" y="854840"/>
                      <a:pt x="51" y="807755"/>
                    </a:cubicBezTo>
                    <a:cubicBezTo>
                      <a:pt x="175567" y="950050"/>
                      <a:pt x="448807" y="1011231"/>
                      <a:pt x="732013" y="949772"/>
                    </a:cubicBezTo>
                    <a:cubicBezTo>
                      <a:pt x="846625" y="924857"/>
                      <a:pt x="1967270" y="567181"/>
                      <a:pt x="1967270" y="567181"/>
                    </a:cubicBezTo>
                    <a:cubicBezTo>
                      <a:pt x="1967270" y="567181"/>
                      <a:pt x="2059180" y="164934"/>
                      <a:pt x="1869269" y="8519"/>
                    </a:cubicBezTo>
                    <a:close/>
                  </a:path>
                </a:pathLst>
              </a:custGeom>
              <a:solidFill>
                <a:srgbClr val="EFB116"/>
              </a:solidFill>
              <a:ln w="27682"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6DE39142-9B87-40A0-B9DC-99377A43AC51}"/>
                  </a:ext>
                </a:extLst>
              </p:cNvPr>
              <p:cNvSpPr/>
              <p:nvPr/>
            </p:nvSpPr>
            <p:spPr>
              <a:xfrm>
                <a:off x="2039236" y="11185851"/>
                <a:ext cx="296110" cy="296223"/>
              </a:xfrm>
              <a:custGeom>
                <a:avLst/>
                <a:gdLst>
                  <a:gd name="connsiteX0" fmla="*/ 243829 w 296110"/>
                  <a:gd name="connsiteY0" fmla="*/ 261241 h 296223"/>
                  <a:gd name="connsiteX1" fmla="*/ 35095 w 296110"/>
                  <a:gd name="connsiteY1" fmla="*/ 243840 h 296223"/>
                  <a:gd name="connsiteX2" fmla="*/ 52497 w 296110"/>
                  <a:gd name="connsiteY2" fmla="*/ 35106 h 296223"/>
                  <a:gd name="connsiteX3" fmla="*/ 260993 w 296110"/>
                  <a:gd name="connsiteY3" fmla="*/ 52228 h 296223"/>
                  <a:gd name="connsiteX4" fmla="*/ 243829 w 296110"/>
                  <a:gd name="connsiteY4" fmla="*/ 261241 h 296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110" h="296223">
                    <a:moveTo>
                      <a:pt x="243829" y="261241"/>
                    </a:moveTo>
                    <a:cubicBezTo>
                      <a:pt x="181383" y="314076"/>
                      <a:pt x="87930" y="306285"/>
                      <a:pt x="35095" y="243840"/>
                    </a:cubicBezTo>
                    <a:cubicBezTo>
                      <a:pt x="-17740" y="181395"/>
                      <a:pt x="-9949" y="87941"/>
                      <a:pt x="52497" y="35106"/>
                    </a:cubicBezTo>
                    <a:cubicBezTo>
                      <a:pt x="114833" y="-17636"/>
                      <a:pt x="208096" y="-9977"/>
                      <a:pt x="260993" y="52228"/>
                    </a:cubicBezTo>
                    <a:cubicBezTo>
                      <a:pt x="313918" y="114703"/>
                      <a:pt x="306237" y="208238"/>
                      <a:pt x="243829" y="261241"/>
                    </a:cubicBezTo>
                    <a:close/>
                  </a:path>
                </a:pathLst>
              </a:custGeom>
              <a:solidFill>
                <a:srgbClr val="D0C5B2"/>
              </a:solidFill>
              <a:ln w="27682"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F914512E-FEE2-48FB-A387-670FBE31282A}"/>
                  </a:ext>
                </a:extLst>
              </p:cNvPr>
              <p:cNvSpPr/>
              <p:nvPr/>
            </p:nvSpPr>
            <p:spPr>
              <a:xfrm>
                <a:off x="2089375" y="11235962"/>
                <a:ext cx="195780" cy="196006"/>
              </a:xfrm>
              <a:custGeom>
                <a:avLst/>
                <a:gdLst>
                  <a:gd name="connsiteX0" fmla="*/ 161299 w 195780"/>
                  <a:gd name="connsiteY0" fmla="*/ 172927 h 196006"/>
                  <a:gd name="connsiteX1" fmla="*/ 23193 w 195780"/>
                  <a:gd name="connsiteY1" fmla="*/ 161311 h 196006"/>
                  <a:gd name="connsiteX2" fmla="*/ 34808 w 195780"/>
                  <a:gd name="connsiteY2" fmla="*/ 23204 h 196006"/>
                  <a:gd name="connsiteX3" fmla="*/ 172650 w 195780"/>
                  <a:gd name="connsiteY3" fmla="*/ 34507 h 196006"/>
                  <a:gd name="connsiteX4" fmla="*/ 161299 w 195780"/>
                  <a:gd name="connsiteY4" fmla="*/ 172927 h 196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80" h="196006">
                    <a:moveTo>
                      <a:pt x="161299" y="172927"/>
                    </a:moveTo>
                    <a:cubicBezTo>
                      <a:pt x="119955" y="207856"/>
                      <a:pt x="58122" y="202656"/>
                      <a:pt x="23193" y="161311"/>
                    </a:cubicBezTo>
                    <a:cubicBezTo>
                      <a:pt x="-11737" y="119966"/>
                      <a:pt x="-6536" y="58133"/>
                      <a:pt x="34808" y="23204"/>
                    </a:cubicBezTo>
                    <a:cubicBezTo>
                      <a:pt x="76031" y="-11622"/>
                      <a:pt x="137652" y="-6569"/>
                      <a:pt x="172650" y="34507"/>
                    </a:cubicBezTo>
                    <a:cubicBezTo>
                      <a:pt x="207542" y="75928"/>
                      <a:pt x="202473" y="137743"/>
                      <a:pt x="161299" y="172927"/>
                    </a:cubicBezTo>
                    <a:close/>
                  </a:path>
                </a:pathLst>
              </a:custGeom>
              <a:solidFill>
                <a:srgbClr val="A09484"/>
              </a:solidFill>
              <a:ln w="27682"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42CA2A57-4229-4CC3-9FBD-117B35E717FA}"/>
                  </a:ext>
                </a:extLst>
              </p:cNvPr>
              <p:cNvSpPr/>
              <p:nvPr/>
            </p:nvSpPr>
            <p:spPr>
              <a:xfrm>
                <a:off x="2105283" y="11263210"/>
                <a:ext cx="165549" cy="146171"/>
              </a:xfrm>
              <a:custGeom>
                <a:avLst/>
                <a:gdLst>
                  <a:gd name="connsiteX0" fmla="*/ 51 w 165549"/>
                  <a:gd name="connsiteY0" fmla="*/ 125193 h 146171"/>
                  <a:gd name="connsiteX1" fmla="*/ 6972 w 165549"/>
                  <a:gd name="connsiteY1" fmla="*/ 135436 h 146171"/>
                  <a:gd name="connsiteX2" fmla="*/ 18322 w 165549"/>
                  <a:gd name="connsiteY2" fmla="*/ 146233 h 146171"/>
                  <a:gd name="connsiteX3" fmla="*/ 165600 w 165549"/>
                  <a:gd name="connsiteY3" fmla="*/ 21378 h 146171"/>
                  <a:gd name="connsiteX4" fmla="*/ 156742 w 165549"/>
                  <a:gd name="connsiteY4" fmla="*/ 8644 h 146171"/>
                  <a:gd name="connsiteX5" fmla="*/ 147883 w 165549"/>
                  <a:gd name="connsiteY5" fmla="*/ 62 h 14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549" h="146171">
                    <a:moveTo>
                      <a:pt x="51" y="125193"/>
                    </a:moveTo>
                    <a:cubicBezTo>
                      <a:pt x="2265" y="128792"/>
                      <a:pt x="4480" y="132114"/>
                      <a:pt x="6972" y="135436"/>
                    </a:cubicBezTo>
                    <a:cubicBezTo>
                      <a:pt x="10476" y="139317"/>
                      <a:pt x="14271" y="142926"/>
                      <a:pt x="18322" y="146233"/>
                    </a:cubicBezTo>
                    <a:lnTo>
                      <a:pt x="165600" y="21378"/>
                    </a:lnTo>
                    <a:cubicBezTo>
                      <a:pt x="162832" y="17226"/>
                      <a:pt x="160064" y="12796"/>
                      <a:pt x="156742" y="8644"/>
                    </a:cubicBezTo>
                    <a:cubicBezTo>
                      <a:pt x="153420" y="4492"/>
                      <a:pt x="150928" y="2830"/>
                      <a:pt x="147883" y="62"/>
                    </a:cubicBezTo>
                    <a:close/>
                  </a:path>
                </a:pathLst>
              </a:custGeom>
              <a:solidFill>
                <a:srgbClr val="776B5D"/>
              </a:solidFill>
              <a:ln w="27682"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C084FC8C-45E1-45C3-801C-4D12F5AD5119}"/>
                  </a:ext>
                </a:extLst>
              </p:cNvPr>
              <p:cNvSpPr/>
              <p:nvPr/>
            </p:nvSpPr>
            <p:spPr>
              <a:xfrm>
                <a:off x="4518490" y="10666621"/>
                <a:ext cx="353246" cy="284314"/>
              </a:xfrm>
              <a:custGeom>
                <a:avLst/>
                <a:gdLst>
                  <a:gd name="connsiteX0" fmla="*/ 353297 w 353246"/>
                  <a:gd name="connsiteY0" fmla="*/ 62 h 284314"/>
                  <a:gd name="connsiteX1" fmla="*/ 62340 w 353246"/>
                  <a:gd name="connsiteY1" fmla="*/ 41588 h 284314"/>
                  <a:gd name="connsiteX2" fmla="*/ 51 w 353246"/>
                  <a:gd name="connsiteY2" fmla="*/ 284376 h 284314"/>
                  <a:gd name="connsiteX3" fmla="*/ 304574 w 353246"/>
                  <a:gd name="connsiteY3" fmla="*/ 193573 h 284314"/>
                </a:gdLst>
                <a:ahLst/>
                <a:cxnLst>
                  <a:cxn ang="0">
                    <a:pos x="connsiteX0" y="connsiteY0"/>
                  </a:cxn>
                  <a:cxn ang="0">
                    <a:pos x="connsiteX1" y="connsiteY1"/>
                  </a:cxn>
                  <a:cxn ang="0">
                    <a:pos x="connsiteX2" y="connsiteY2"/>
                  </a:cxn>
                  <a:cxn ang="0">
                    <a:pos x="connsiteX3" y="connsiteY3"/>
                  </a:cxn>
                </a:cxnLst>
                <a:rect l="l" t="t" r="r" b="b"/>
                <a:pathLst>
                  <a:path w="353246" h="284314">
                    <a:moveTo>
                      <a:pt x="353297" y="62"/>
                    </a:moveTo>
                    <a:cubicBezTo>
                      <a:pt x="268308" y="11413"/>
                      <a:pt x="170030" y="25255"/>
                      <a:pt x="62340" y="41588"/>
                    </a:cubicBezTo>
                    <a:lnTo>
                      <a:pt x="51" y="284376"/>
                    </a:lnTo>
                    <a:lnTo>
                      <a:pt x="304574" y="193573"/>
                    </a:lnTo>
                    <a:close/>
                  </a:path>
                </a:pathLst>
              </a:custGeom>
              <a:solidFill>
                <a:srgbClr val="EADECC"/>
              </a:solidFill>
              <a:ln w="27682"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9AA93343-8D3C-4814-901A-93C0C86BA1C5}"/>
                  </a:ext>
                </a:extLst>
              </p:cNvPr>
              <p:cNvSpPr/>
              <p:nvPr/>
            </p:nvSpPr>
            <p:spPr>
              <a:xfrm>
                <a:off x="3592186" y="10824973"/>
                <a:ext cx="254415" cy="403354"/>
              </a:xfrm>
              <a:custGeom>
                <a:avLst/>
                <a:gdLst>
                  <a:gd name="connsiteX0" fmla="*/ 254466 w 254415"/>
                  <a:gd name="connsiteY0" fmla="*/ 62 h 403354"/>
                  <a:gd name="connsiteX1" fmla="*/ 96944 w 254415"/>
                  <a:gd name="connsiteY1" fmla="*/ 26085 h 403354"/>
                  <a:gd name="connsiteX2" fmla="*/ 51 w 254415"/>
                  <a:gd name="connsiteY2" fmla="*/ 403417 h 403354"/>
                  <a:gd name="connsiteX3" fmla="*/ 163663 w 254415"/>
                  <a:gd name="connsiteY3" fmla="*/ 354417 h 403354"/>
                </a:gdLst>
                <a:ahLst/>
                <a:cxnLst>
                  <a:cxn ang="0">
                    <a:pos x="connsiteX0" y="connsiteY0"/>
                  </a:cxn>
                  <a:cxn ang="0">
                    <a:pos x="connsiteX1" y="connsiteY1"/>
                  </a:cxn>
                  <a:cxn ang="0">
                    <a:pos x="connsiteX2" y="connsiteY2"/>
                  </a:cxn>
                  <a:cxn ang="0">
                    <a:pos x="connsiteX3" y="connsiteY3"/>
                  </a:cxn>
                </a:cxnLst>
                <a:rect l="l" t="t" r="r" b="b"/>
                <a:pathLst>
                  <a:path w="254415" h="403354">
                    <a:moveTo>
                      <a:pt x="254466" y="62"/>
                    </a:moveTo>
                    <a:lnTo>
                      <a:pt x="96944" y="26085"/>
                    </a:lnTo>
                    <a:lnTo>
                      <a:pt x="51" y="403417"/>
                    </a:lnTo>
                    <a:lnTo>
                      <a:pt x="163663" y="354417"/>
                    </a:lnTo>
                    <a:close/>
                  </a:path>
                </a:pathLst>
              </a:custGeom>
              <a:solidFill>
                <a:srgbClr val="EADECC"/>
              </a:solidFill>
              <a:ln w="27682"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0DF1C86E-0631-4F97-9E6E-77FF1B965607}"/>
                  </a:ext>
                </a:extLst>
              </p:cNvPr>
              <p:cNvSpPr/>
              <p:nvPr/>
            </p:nvSpPr>
            <p:spPr>
              <a:xfrm>
                <a:off x="2924450" y="10894460"/>
                <a:ext cx="507446" cy="533745"/>
              </a:xfrm>
              <a:custGeom>
                <a:avLst/>
                <a:gdLst>
                  <a:gd name="connsiteX0" fmla="*/ 51 w 507446"/>
                  <a:gd name="connsiteY0" fmla="*/ 533808 h 533745"/>
                  <a:gd name="connsiteX1" fmla="*/ 401468 w 507446"/>
                  <a:gd name="connsiteY1" fmla="*/ 413660 h 533745"/>
                  <a:gd name="connsiteX2" fmla="*/ 507497 w 507446"/>
                  <a:gd name="connsiteY2" fmla="*/ 62 h 533745"/>
                  <a:gd name="connsiteX3" fmla="*/ 119922 w 507446"/>
                  <a:gd name="connsiteY3" fmla="*/ 66226 h 533745"/>
                </a:gdLst>
                <a:ahLst/>
                <a:cxnLst>
                  <a:cxn ang="0">
                    <a:pos x="connsiteX0" y="connsiteY0"/>
                  </a:cxn>
                  <a:cxn ang="0">
                    <a:pos x="connsiteX1" y="connsiteY1"/>
                  </a:cxn>
                  <a:cxn ang="0">
                    <a:pos x="connsiteX2" y="connsiteY2"/>
                  </a:cxn>
                  <a:cxn ang="0">
                    <a:pos x="connsiteX3" y="connsiteY3"/>
                  </a:cxn>
                </a:cxnLst>
                <a:rect l="l" t="t" r="r" b="b"/>
                <a:pathLst>
                  <a:path w="507446" h="533745">
                    <a:moveTo>
                      <a:pt x="51" y="533808"/>
                    </a:moveTo>
                    <a:lnTo>
                      <a:pt x="401468" y="413660"/>
                    </a:lnTo>
                    <a:lnTo>
                      <a:pt x="507497" y="62"/>
                    </a:lnTo>
                    <a:lnTo>
                      <a:pt x="119922" y="66226"/>
                    </a:lnTo>
                    <a:close/>
                  </a:path>
                </a:pathLst>
              </a:custGeom>
              <a:solidFill>
                <a:srgbClr val="EADECC"/>
              </a:solidFill>
              <a:ln w="27682" cap="flat">
                <a:noFill/>
                <a:prstDash val="solid"/>
                <a:miter/>
              </a:ln>
            </p:spPr>
            <p:txBody>
              <a:bodyPr rtlCol="0" anchor="ctr"/>
              <a:lstStyle/>
              <a:p>
                <a:endParaRPr lang="en-US"/>
              </a:p>
            </p:txBody>
          </p:sp>
        </p:grpSp>
      </p:grpSp>
      <p:sp>
        <p:nvSpPr>
          <p:cNvPr id="298" name="Freeform: Shape 297">
            <a:extLst>
              <a:ext uri="{FF2B5EF4-FFF2-40B4-BE49-F238E27FC236}">
                <a16:creationId xmlns:a16="http://schemas.microsoft.com/office/drawing/2014/main" id="{8DE00FA6-44CC-40CF-A8F6-685EFA645FAE}"/>
              </a:ext>
            </a:extLst>
          </p:cNvPr>
          <p:cNvSpPr/>
          <p:nvPr/>
        </p:nvSpPr>
        <p:spPr>
          <a:xfrm>
            <a:off x="1839735" y="8264872"/>
            <a:ext cx="1062074" cy="1638833"/>
          </a:xfrm>
          <a:custGeom>
            <a:avLst/>
            <a:gdLst>
              <a:gd name="connsiteX0" fmla="*/ 1011957 w 1062074"/>
              <a:gd name="connsiteY0" fmla="*/ 1104820 h 1638833"/>
              <a:gd name="connsiteX1" fmla="*/ 904543 w 1062074"/>
              <a:gd name="connsiteY1" fmla="*/ 747144 h 1638833"/>
              <a:gd name="connsiteX2" fmla="*/ 687501 w 1062074"/>
              <a:gd name="connsiteY2" fmla="*/ 29023 h 1638833"/>
              <a:gd name="connsiteX3" fmla="*/ 607495 w 1062074"/>
              <a:gd name="connsiteY3" fmla="*/ 51170 h 1638833"/>
              <a:gd name="connsiteX4" fmla="*/ 820384 w 1062074"/>
              <a:gd name="connsiteY4" fmla="*/ 756003 h 1638833"/>
              <a:gd name="connsiteX5" fmla="*/ 924476 w 1062074"/>
              <a:gd name="connsiteY5" fmla="*/ 1101498 h 1638833"/>
              <a:gd name="connsiteX6" fmla="*/ 973753 w 1062074"/>
              <a:gd name="connsiteY6" fmla="*/ 1325183 h 1638833"/>
              <a:gd name="connsiteX7" fmla="*/ 704665 w 1062074"/>
              <a:gd name="connsiteY7" fmla="*/ 989655 h 1638833"/>
              <a:gd name="connsiteX8" fmla="*/ 365261 w 1062074"/>
              <a:gd name="connsiteY8" fmla="*/ 733025 h 1638833"/>
              <a:gd name="connsiteX9" fmla="*/ 323786 w 1062074"/>
              <a:gd name="connsiteY9" fmla="*/ 775701 h 1638833"/>
              <a:gd name="connsiteX10" fmla="*/ 325119 w 1062074"/>
              <a:gd name="connsiteY10" fmla="*/ 785624 h 1638833"/>
              <a:gd name="connsiteX11" fmla="*/ 505895 w 1062074"/>
              <a:gd name="connsiteY11" fmla="*/ 1166832 h 1638833"/>
              <a:gd name="connsiteX12" fmla="*/ 629365 w 1062074"/>
              <a:gd name="connsiteY12" fmla="*/ 1435367 h 1638833"/>
              <a:gd name="connsiteX13" fmla="*/ 227948 w 1062074"/>
              <a:gd name="connsiteY13" fmla="*/ 1038379 h 1638833"/>
              <a:gd name="connsiteX14" fmla="*/ 169258 w 1062074"/>
              <a:gd name="connsiteY14" fmla="*/ 1097068 h 1638833"/>
              <a:gd name="connsiteX15" fmla="*/ 412600 w 1062074"/>
              <a:gd name="connsiteY15" fmla="*/ 1479383 h 1638833"/>
              <a:gd name="connsiteX16" fmla="*/ 68489 w 1062074"/>
              <a:gd name="connsiteY16" fmla="*/ 1143577 h 1638833"/>
              <a:gd name="connsiteX17" fmla="*/ 9799 w 1062074"/>
              <a:gd name="connsiteY17" fmla="*/ 1202268 h 1638833"/>
              <a:gd name="connsiteX18" fmla="*/ 489008 w 1062074"/>
              <a:gd name="connsiteY18" fmla="*/ 1633583 h 1638833"/>
              <a:gd name="connsiteX19" fmla="*/ 550189 w 1062074"/>
              <a:gd name="connsiteY19" fmla="*/ 1586521 h 1638833"/>
              <a:gd name="connsiteX20" fmla="*/ 457171 w 1062074"/>
              <a:gd name="connsiteY20" fmla="*/ 1386088 h 1638833"/>
              <a:gd name="connsiteX21" fmla="*/ 663693 w 1062074"/>
              <a:gd name="connsiteY21" fmla="*/ 1581814 h 1638833"/>
              <a:gd name="connsiteX22" fmla="*/ 734564 w 1062074"/>
              <a:gd name="connsiteY22" fmla="*/ 1552469 h 1638833"/>
              <a:gd name="connsiteX23" fmla="*/ 426165 w 1062074"/>
              <a:gd name="connsiteY23" fmla="*/ 827981 h 1638833"/>
              <a:gd name="connsiteX24" fmla="*/ 524443 w 1062074"/>
              <a:gd name="connsiteY24" fmla="*/ 901897 h 1638833"/>
              <a:gd name="connsiteX25" fmla="*/ 671168 w 1062074"/>
              <a:gd name="connsiteY25" fmla="*/ 1080735 h 1638833"/>
              <a:gd name="connsiteX26" fmla="*/ 991194 w 1062074"/>
              <a:gd name="connsiteY26" fmla="*/ 1479660 h 1638833"/>
              <a:gd name="connsiteX27" fmla="*/ 1062065 w 1062074"/>
              <a:gd name="connsiteY27" fmla="*/ 1450315 h 1638833"/>
              <a:gd name="connsiteX28" fmla="*/ 1011957 w 1062074"/>
              <a:gd name="connsiteY28" fmla="*/ 1104820 h 163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62074" h="1638833">
                <a:moveTo>
                  <a:pt x="1011957" y="1104820"/>
                </a:moveTo>
                <a:cubicBezTo>
                  <a:pt x="978182" y="984949"/>
                  <a:pt x="940532" y="866185"/>
                  <a:pt x="904543" y="747144"/>
                </a:cubicBezTo>
                <a:cubicBezTo>
                  <a:pt x="832196" y="507217"/>
                  <a:pt x="759849" y="267844"/>
                  <a:pt x="687501" y="29023"/>
                </a:cubicBezTo>
                <a:cubicBezTo>
                  <a:pt x="671998" y="-21915"/>
                  <a:pt x="591992" y="-44"/>
                  <a:pt x="607495" y="51170"/>
                </a:cubicBezTo>
                <a:cubicBezTo>
                  <a:pt x="678366" y="286299"/>
                  <a:pt x="749329" y="521243"/>
                  <a:pt x="820384" y="756003"/>
                </a:cubicBezTo>
                <a:cubicBezTo>
                  <a:pt x="855266" y="871168"/>
                  <a:pt x="890978" y="986056"/>
                  <a:pt x="924476" y="1101498"/>
                </a:cubicBezTo>
                <a:cubicBezTo>
                  <a:pt x="946756" y="1174649"/>
                  <a:pt x="963233" y="1249442"/>
                  <a:pt x="973753" y="1325183"/>
                </a:cubicBezTo>
                <a:lnTo>
                  <a:pt x="704665" y="989655"/>
                </a:lnTo>
                <a:cubicBezTo>
                  <a:pt x="618569" y="882242"/>
                  <a:pt x="521121" y="729426"/>
                  <a:pt x="365261" y="733025"/>
                </a:cubicBezTo>
                <a:cubicBezTo>
                  <a:pt x="342023" y="733357"/>
                  <a:pt x="323454" y="752463"/>
                  <a:pt x="323786" y="775701"/>
                </a:cubicBezTo>
                <a:cubicBezTo>
                  <a:pt x="323834" y="779050"/>
                  <a:pt x="324281" y="782381"/>
                  <a:pt x="325119" y="785624"/>
                </a:cubicBezTo>
                <a:cubicBezTo>
                  <a:pt x="363876" y="922107"/>
                  <a:pt x="435854" y="1044193"/>
                  <a:pt x="505895" y="1166832"/>
                </a:cubicBezTo>
                <a:cubicBezTo>
                  <a:pt x="557056" y="1251396"/>
                  <a:pt x="598477" y="1341481"/>
                  <a:pt x="629365" y="1435367"/>
                </a:cubicBezTo>
                <a:cubicBezTo>
                  <a:pt x="492422" y="1306174"/>
                  <a:pt x="358617" y="1173845"/>
                  <a:pt x="227948" y="1038379"/>
                </a:cubicBezTo>
                <a:cubicBezTo>
                  <a:pt x="190298" y="998791"/>
                  <a:pt x="136315" y="1056373"/>
                  <a:pt x="169258" y="1097068"/>
                </a:cubicBezTo>
                <a:cubicBezTo>
                  <a:pt x="264694" y="1214804"/>
                  <a:pt x="346339" y="1343077"/>
                  <a:pt x="412600" y="1479383"/>
                </a:cubicBezTo>
                <a:cubicBezTo>
                  <a:pt x="284015" y="1382616"/>
                  <a:pt x="168368" y="1269761"/>
                  <a:pt x="68489" y="1143577"/>
                </a:cubicBezTo>
                <a:cubicBezTo>
                  <a:pt x="35268" y="1101775"/>
                  <a:pt x="-23145" y="1160742"/>
                  <a:pt x="9799" y="1202268"/>
                </a:cubicBezTo>
                <a:cubicBezTo>
                  <a:pt x="144353" y="1371767"/>
                  <a:pt x="306327" y="1517553"/>
                  <a:pt x="489008" y="1633583"/>
                </a:cubicBezTo>
                <a:cubicBezTo>
                  <a:pt x="516692" y="1651577"/>
                  <a:pt x="563754" y="1620848"/>
                  <a:pt x="550189" y="1586521"/>
                </a:cubicBezTo>
                <a:cubicBezTo>
                  <a:pt x="522505" y="1517864"/>
                  <a:pt x="491222" y="1451146"/>
                  <a:pt x="457171" y="1386088"/>
                </a:cubicBezTo>
                <a:cubicBezTo>
                  <a:pt x="525274" y="1451976"/>
                  <a:pt x="593930" y="1517587"/>
                  <a:pt x="663693" y="1581814"/>
                </a:cubicBezTo>
                <a:cubicBezTo>
                  <a:pt x="688055" y="1604238"/>
                  <a:pt x="737886" y="1590396"/>
                  <a:pt x="734564" y="1552469"/>
                </a:cubicBezTo>
                <a:cubicBezTo>
                  <a:pt x="711586" y="1280059"/>
                  <a:pt x="517799" y="1075475"/>
                  <a:pt x="426165" y="827981"/>
                </a:cubicBezTo>
                <a:cubicBezTo>
                  <a:pt x="463651" y="845613"/>
                  <a:pt x="497105" y="870773"/>
                  <a:pt x="524443" y="901897"/>
                </a:cubicBezTo>
                <a:cubicBezTo>
                  <a:pt x="577319" y="957265"/>
                  <a:pt x="623275" y="1020661"/>
                  <a:pt x="671168" y="1080735"/>
                </a:cubicBezTo>
                <a:cubicBezTo>
                  <a:pt x="777659" y="1213618"/>
                  <a:pt x="884334" y="1346593"/>
                  <a:pt x="991194" y="1479660"/>
                </a:cubicBezTo>
                <a:cubicBezTo>
                  <a:pt x="1015279" y="1509559"/>
                  <a:pt x="1060681" y="1482982"/>
                  <a:pt x="1062065" y="1450315"/>
                </a:cubicBezTo>
                <a:cubicBezTo>
                  <a:pt x="1063279" y="1333255"/>
                  <a:pt x="1046376" y="1216712"/>
                  <a:pt x="1011957" y="1104820"/>
                </a:cubicBezTo>
                <a:close/>
              </a:path>
            </a:pathLst>
          </a:custGeom>
          <a:solidFill>
            <a:srgbClr val="FF89AA"/>
          </a:solidFill>
          <a:ln w="27682" cap="flat">
            <a:noFill/>
            <a:prstDash val="solid"/>
            <a:miter/>
          </a:ln>
        </p:spPr>
        <p:txBody>
          <a:bodyPr rtlCol="0" anchor="ctr"/>
          <a:lstStyle/>
          <a:p>
            <a:endParaRPr lang="en-US"/>
          </a:p>
        </p:txBody>
      </p:sp>
      <p:grpSp>
        <p:nvGrpSpPr>
          <p:cNvPr id="537" name="Group 536">
            <a:extLst>
              <a:ext uri="{FF2B5EF4-FFF2-40B4-BE49-F238E27FC236}">
                <a16:creationId xmlns:a16="http://schemas.microsoft.com/office/drawing/2014/main" id="{86E17D75-280B-4A34-BEC9-74BC2885A7D7}"/>
              </a:ext>
            </a:extLst>
          </p:cNvPr>
          <p:cNvGrpSpPr/>
          <p:nvPr/>
        </p:nvGrpSpPr>
        <p:grpSpPr>
          <a:xfrm>
            <a:off x="-818969" y="1975811"/>
            <a:ext cx="4536010" cy="4462369"/>
            <a:chOff x="-818969" y="1975811"/>
            <a:chExt cx="4536010" cy="4462369"/>
          </a:xfrm>
        </p:grpSpPr>
        <p:sp>
          <p:nvSpPr>
            <p:cNvPr id="226" name="Freeform: Shape 225">
              <a:extLst>
                <a:ext uri="{FF2B5EF4-FFF2-40B4-BE49-F238E27FC236}">
                  <a16:creationId xmlns:a16="http://schemas.microsoft.com/office/drawing/2014/main" id="{FE41C01A-6203-489C-A2A1-91130ADD846C}"/>
                </a:ext>
              </a:extLst>
            </p:cNvPr>
            <p:cNvSpPr/>
            <p:nvPr/>
          </p:nvSpPr>
          <p:spPr>
            <a:xfrm rot="20127600">
              <a:off x="2656372" y="3286207"/>
              <a:ext cx="72808" cy="463982"/>
            </a:xfrm>
            <a:custGeom>
              <a:avLst/>
              <a:gdLst>
                <a:gd name="connsiteX0" fmla="*/ 51 w 72808"/>
                <a:gd name="connsiteY0" fmla="*/ 62 h 463982"/>
                <a:gd name="connsiteX1" fmla="*/ 72859 w 72808"/>
                <a:gd name="connsiteY1" fmla="*/ 62 h 463982"/>
                <a:gd name="connsiteX2" fmla="*/ 72859 w 72808"/>
                <a:gd name="connsiteY2" fmla="*/ 464044 h 463982"/>
                <a:gd name="connsiteX3" fmla="*/ 51 w 72808"/>
                <a:gd name="connsiteY3" fmla="*/ 464044 h 463982"/>
              </a:gdLst>
              <a:ahLst/>
              <a:cxnLst>
                <a:cxn ang="0">
                  <a:pos x="connsiteX0" y="connsiteY0"/>
                </a:cxn>
                <a:cxn ang="0">
                  <a:pos x="connsiteX1" y="connsiteY1"/>
                </a:cxn>
                <a:cxn ang="0">
                  <a:pos x="connsiteX2" y="connsiteY2"/>
                </a:cxn>
                <a:cxn ang="0">
                  <a:pos x="connsiteX3" y="connsiteY3"/>
                </a:cxn>
              </a:cxnLst>
              <a:rect l="l" t="t" r="r" b="b"/>
              <a:pathLst>
                <a:path w="72808" h="463982">
                  <a:moveTo>
                    <a:pt x="51" y="62"/>
                  </a:moveTo>
                  <a:lnTo>
                    <a:pt x="72859" y="62"/>
                  </a:lnTo>
                  <a:lnTo>
                    <a:pt x="72859" y="464044"/>
                  </a:lnTo>
                  <a:lnTo>
                    <a:pt x="51" y="464044"/>
                  </a:lnTo>
                  <a:close/>
                </a:path>
              </a:pathLst>
            </a:custGeom>
            <a:solidFill>
              <a:srgbClr val="FFFFFF"/>
            </a:solidFill>
            <a:ln w="27682"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37A3248E-55D5-4774-9D1B-0D1C2D3859DA}"/>
                </a:ext>
              </a:extLst>
            </p:cNvPr>
            <p:cNvSpPr/>
            <p:nvPr/>
          </p:nvSpPr>
          <p:spPr>
            <a:xfrm rot="20127600">
              <a:off x="2780228" y="3229579"/>
              <a:ext cx="72808" cy="463982"/>
            </a:xfrm>
            <a:custGeom>
              <a:avLst/>
              <a:gdLst>
                <a:gd name="connsiteX0" fmla="*/ 51 w 72808"/>
                <a:gd name="connsiteY0" fmla="*/ 62 h 463982"/>
                <a:gd name="connsiteX1" fmla="*/ 72859 w 72808"/>
                <a:gd name="connsiteY1" fmla="*/ 62 h 463982"/>
                <a:gd name="connsiteX2" fmla="*/ 72859 w 72808"/>
                <a:gd name="connsiteY2" fmla="*/ 464045 h 463982"/>
                <a:gd name="connsiteX3" fmla="*/ 51 w 72808"/>
                <a:gd name="connsiteY3" fmla="*/ 464045 h 463982"/>
              </a:gdLst>
              <a:ahLst/>
              <a:cxnLst>
                <a:cxn ang="0">
                  <a:pos x="connsiteX0" y="connsiteY0"/>
                </a:cxn>
                <a:cxn ang="0">
                  <a:pos x="connsiteX1" y="connsiteY1"/>
                </a:cxn>
                <a:cxn ang="0">
                  <a:pos x="connsiteX2" y="connsiteY2"/>
                </a:cxn>
                <a:cxn ang="0">
                  <a:pos x="connsiteX3" y="connsiteY3"/>
                </a:cxn>
              </a:cxnLst>
              <a:rect l="l" t="t" r="r" b="b"/>
              <a:pathLst>
                <a:path w="72808" h="463982">
                  <a:moveTo>
                    <a:pt x="51" y="62"/>
                  </a:moveTo>
                  <a:lnTo>
                    <a:pt x="72859" y="62"/>
                  </a:lnTo>
                  <a:lnTo>
                    <a:pt x="72859" y="464045"/>
                  </a:lnTo>
                  <a:lnTo>
                    <a:pt x="51" y="464045"/>
                  </a:lnTo>
                  <a:close/>
                </a:path>
              </a:pathLst>
            </a:custGeom>
            <a:solidFill>
              <a:srgbClr val="FFFFFF"/>
            </a:solidFill>
            <a:ln w="27682"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C71FD813-EEB2-4CE0-B4AE-46BFE8ED8F78}"/>
                </a:ext>
              </a:extLst>
            </p:cNvPr>
            <p:cNvSpPr/>
            <p:nvPr/>
          </p:nvSpPr>
          <p:spPr>
            <a:xfrm>
              <a:off x="-818969" y="2083778"/>
              <a:ext cx="4441607" cy="4354402"/>
            </a:xfrm>
            <a:custGeom>
              <a:avLst/>
              <a:gdLst>
                <a:gd name="connsiteX0" fmla="*/ 1635063 w 4441607"/>
                <a:gd name="connsiteY0" fmla="*/ 4354465 h 4354402"/>
                <a:gd name="connsiteX1" fmla="*/ 4441658 w 4441607"/>
                <a:gd name="connsiteY1" fmla="*/ 3355906 h 4354402"/>
                <a:gd name="connsiteX2" fmla="*/ 51 w 4441607"/>
                <a:gd name="connsiteY2" fmla="*/ 62 h 4354402"/>
                <a:gd name="connsiteX3" fmla="*/ 3279764 w 4441607"/>
                <a:gd name="connsiteY3" fmla="*/ 3114779 h 4354402"/>
                <a:gd name="connsiteX4" fmla="*/ 1913009 w 4441607"/>
                <a:gd name="connsiteY4" fmla="*/ 3601739 h 4354402"/>
                <a:gd name="connsiteX5" fmla="*/ 1083599 w 4441607"/>
                <a:gd name="connsiteY5" fmla="*/ 1387026 h 435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1607" h="4354402">
                  <a:moveTo>
                    <a:pt x="1635063" y="4354465"/>
                  </a:moveTo>
                  <a:lnTo>
                    <a:pt x="4441658" y="3355906"/>
                  </a:lnTo>
                  <a:lnTo>
                    <a:pt x="51" y="62"/>
                  </a:lnTo>
                  <a:close/>
                  <a:moveTo>
                    <a:pt x="3279764" y="3114779"/>
                  </a:moveTo>
                  <a:lnTo>
                    <a:pt x="1913009" y="3601739"/>
                  </a:lnTo>
                  <a:lnTo>
                    <a:pt x="1083599" y="1387026"/>
                  </a:lnTo>
                  <a:close/>
                </a:path>
              </a:pathLst>
            </a:custGeom>
            <a:solidFill>
              <a:srgbClr val="D9DAE8"/>
            </a:solidFill>
            <a:ln w="27682"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2060E7F-BC66-44FF-91BB-1EB32FD4A0A7}"/>
                </a:ext>
              </a:extLst>
            </p:cNvPr>
            <p:cNvSpPr/>
            <p:nvPr/>
          </p:nvSpPr>
          <p:spPr>
            <a:xfrm>
              <a:off x="-724566" y="1975811"/>
              <a:ext cx="4441607" cy="4354402"/>
            </a:xfrm>
            <a:custGeom>
              <a:avLst/>
              <a:gdLst>
                <a:gd name="connsiteX0" fmla="*/ 1635063 w 4441607"/>
                <a:gd name="connsiteY0" fmla="*/ 4354465 h 4354402"/>
                <a:gd name="connsiteX1" fmla="*/ 4441658 w 4441607"/>
                <a:gd name="connsiteY1" fmla="*/ 3355906 h 4354402"/>
                <a:gd name="connsiteX2" fmla="*/ 51 w 4441607"/>
                <a:gd name="connsiteY2" fmla="*/ 62 h 4354402"/>
                <a:gd name="connsiteX3" fmla="*/ 3279764 w 4441607"/>
                <a:gd name="connsiteY3" fmla="*/ 3114779 h 4354402"/>
                <a:gd name="connsiteX4" fmla="*/ 1913009 w 4441607"/>
                <a:gd name="connsiteY4" fmla="*/ 3600632 h 4354402"/>
                <a:gd name="connsiteX5" fmla="*/ 1082492 w 4441607"/>
                <a:gd name="connsiteY5" fmla="*/ 1388134 h 435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1607" h="4354402">
                  <a:moveTo>
                    <a:pt x="1635063" y="4354465"/>
                  </a:moveTo>
                  <a:lnTo>
                    <a:pt x="4441658" y="3355906"/>
                  </a:lnTo>
                  <a:lnTo>
                    <a:pt x="51" y="62"/>
                  </a:lnTo>
                  <a:close/>
                  <a:moveTo>
                    <a:pt x="3279764" y="3114779"/>
                  </a:moveTo>
                  <a:lnTo>
                    <a:pt x="1913009" y="3600632"/>
                  </a:lnTo>
                  <a:lnTo>
                    <a:pt x="1082492" y="1388134"/>
                  </a:lnTo>
                  <a:close/>
                </a:path>
              </a:pathLst>
            </a:custGeom>
            <a:solidFill>
              <a:srgbClr val="EB3737"/>
            </a:solidFill>
            <a:ln w="27682" cap="flat">
              <a:noFill/>
              <a:prstDash val="solid"/>
              <a:miter/>
            </a:ln>
          </p:spPr>
          <p:txBody>
            <a:bodyPr rtlCol="0" anchor="ctr"/>
            <a:lstStyle/>
            <a:p>
              <a:endParaRPr lang="en-US"/>
            </a:p>
          </p:txBody>
        </p:sp>
        <p:grpSp>
          <p:nvGrpSpPr>
            <p:cNvPr id="311" name="Graphic 1">
              <a:extLst>
                <a:ext uri="{FF2B5EF4-FFF2-40B4-BE49-F238E27FC236}">
                  <a16:creationId xmlns:a16="http://schemas.microsoft.com/office/drawing/2014/main" id="{3FE31651-4FA5-47E0-AEF2-4B47A008FF7F}"/>
                </a:ext>
              </a:extLst>
            </p:cNvPr>
            <p:cNvGrpSpPr/>
            <p:nvPr/>
          </p:nvGrpSpPr>
          <p:grpSpPr>
            <a:xfrm>
              <a:off x="-724566" y="1976087"/>
              <a:ext cx="4441607" cy="4354126"/>
              <a:chOff x="1636647" y="1976087"/>
              <a:chExt cx="4441607" cy="4354126"/>
            </a:xfrm>
            <a:solidFill>
              <a:srgbClr val="DEFFFF"/>
            </a:solidFill>
          </p:grpSpPr>
          <p:sp>
            <p:nvSpPr>
              <p:cNvPr id="312" name="Freeform: Shape 311">
                <a:extLst>
                  <a:ext uri="{FF2B5EF4-FFF2-40B4-BE49-F238E27FC236}">
                    <a16:creationId xmlns:a16="http://schemas.microsoft.com/office/drawing/2014/main" id="{60009976-0759-4028-BC1A-5A86C029C8EA}"/>
                  </a:ext>
                </a:extLst>
              </p:cNvPr>
              <p:cNvSpPr/>
              <p:nvPr/>
            </p:nvSpPr>
            <p:spPr>
              <a:xfrm>
                <a:off x="1636647" y="1976087"/>
                <a:ext cx="4441607" cy="4354126"/>
              </a:xfrm>
              <a:custGeom>
                <a:avLst/>
                <a:gdLst>
                  <a:gd name="connsiteX0" fmla="*/ 1675430 w 4441607"/>
                  <a:gd name="connsiteY0" fmla="*/ 4246158 h 4354126"/>
                  <a:gd name="connsiteX1" fmla="*/ 113227 w 4441607"/>
                  <a:gd name="connsiteY1" fmla="*/ 85267 h 4354126"/>
                  <a:gd name="connsiteX2" fmla="*/ 0 w 4441607"/>
                  <a:gd name="connsiteY2" fmla="*/ 0 h 4354126"/>
                  <a:gd name="connsiteX3" fmla="*/ 1635012 w 4441607"/>
                  <a:gd name="connsiteY3" fmla="*/ 4354126 h 4354126"/>
                  <a:gd name="connsiteX4" fmla="*/ 4441607 w 4441607"/>
                  <a:gd name="connsiteY4" fmla="*/ 3355567 h 4354126"/>
                  <a:gd name="connsiteX5" fmla="*/ 4357448 w 4441607"/>
                  <a:gd name="connsiteY5" fmla="*/ 3292171 h 4354126"/>
                  <a:gd name="connsiteX6" fmla="*/ 1675430 w 4441607"/>
                  <a:gd name="connsiteY6" fmla="*/ 4246158 h 435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1607" h="4354126">
                    <a:moveTo>
                      <a:pt x="1675430" y="4246158"/>
                    </a:moveTo>
                    <a:lnTo>
                      <a:pt x="113227" y="85267"/>
                    </a:lnTo>
                    <a:lnTo>
                      <a:pt x="0" y="0"/>
                    </a:lnTo>
                    <a:lnTo>
                      <a:pt x="1635012" y="4354126"/>
                    </a:lnTo>
                    <a:lnTo>
                      <a:pt x="4441607" y="3355567"/>
                    </a:lnTo>
                    <a:lnTo>
                      <a:pt x="4357448" y="3292171"/>
                    </a:lnTo>
                    <a:lnTo>
                      <a:pt x="1675430" y="4246158"/>
                    </a:lnTo>
                    <a:close/>
                  </a:path>
                </a:pathLst>
              </a:custGeom>
              <a:solidFill>
                <a:srgbClr val="DEFFFF"/>
              </a:solidFill>
              <a:ln w="27682"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75CF095B-6502-4D82-AA4E-56F0DFA2CA0F}"/>
                  </a:ext>
                </a:extLst>
              </p:cNvPr>
              <p:cNvSpPr/>
              <p:nvPr/>
            </p:nvSpPr>
            <p:spPr>
              <a:xfrm>
                <a:off x="2670641" y="3185874"/>
                <a:ext cx="2371681" cy="1925969"/>
              </a:xfrm>
              <a:custGeom>
                <a:avLst/>
                <a:gdLst>
                  <a:gd name="connsiteX0" fmla="*/ 0 w 2371681"/>
                  <a:gd name="connsiteY0" fmla="*/ 0 h 1925969"/>
                  <a:gd name="connsiteX1" fmla="*/ 74193 w 2371681"/>
                  <a:gd name="connsiteY1" fmla="*/ 197940 h 1925969"/>
                  <a:gd name="connsiteX2" fmla="*/ 2249318 w 2371681"/>
                  <a:gd name="connsiteY2" fmla="*/ 1925970 h 1925969"/>
                  <a:gd name="connsiteX3" fmla="*/ 2371681 w 2371681"/>
                  <a:gd name="connsiteY3" fmla="*/ 1882506 h 1925969"/>
                  <a:gd name="connsiteX4" fmla="*/ 0 w 2371681"/>
                  <a:gd name="connsiteY4" fmla="*/ 0 h 192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1681" h="1925969">
                    <a:moveTo>
                      <a:pt x="0" y="0"/>
                    </a:moveTo>
                    <a:lnTo>
                      <a:pt x="74193" y="197940"/>
                    </a:lnTo>
                    <a:lnTo>
                      <a:pt x="2249318" y="1925970"/>
                    </a:lnTo>
                    <a:lnTo>
                      <a:pt x="2371681" y="1882506"/>
                    </a:lnTo>
                    <a:lnTo>
                      <a:pt x="0" y="0"/>
                    </a:lnTo>
                    <a:close/>
                  </a:path>
                </a:pathLst>
              </a:custGeom>
              <a:solidFill>
                <a:srgbClr val="DEFFFF"/>
              </a:solidFill>
              <a:ln w="27682" cap="flat">
                <a:noFill/>
                <a:prstDash val="solid"/>
                <a:miter/>
              </a:ln>
            </p:spPr>
            <p:txBody>
              <a:bodyPr rtlCol="0" anchor="ctr"/>
              <a:lstStyle/>
              <a:p>
                <a:endParaRPr lang="en-US"/>
              </a:p>
            </p:txBody>
          </p:sp>
        </p:grpSp>
        <p:sp>
          <p:nvSpPr>
            <p:cNvPr id="314" name="Freeform: Shape 313">
              <a:extLst>
                <a:ext uri="{FF2B5EF4-FFF2-40B4-BE49-F238E27FC236}">
                  <a16:creationId xmlns:a16="http://schemas.microsoft.com/office/drawing/2014/main" id="{05CB68A5-611E-4189-AB8A-3E067C34189A}"/>
                </a:ext>
              </a:extLst>
            </p:cNvPr>
            <p:cNvSpPr/>
            <p:nvPr/>
          </p:nvSpPr>
          <p:spPr>
            <a:xfrm>
              <a:off x="843174" y="5967000"/>
              <a:ext cx="306737" cy="106029"/>
            </a:xfrm>
            <a:custGeom>
              <a:avLst/>
              <a:gdLst>
                <a:gd name="connsiteX0" fmla="*/ 306738 w 306737"/>
                <a:gd name="connsiteY0" fmla="*/ 0 h 106029"/>
                <a:gd name="connsiteX1" fmla="*/ 0 w 306737"/>
                <a:gd name="connsiteY1" fmla="*/ 106030 h 106029"/>
              </a:gdLst>
              <a:ahLst/>
              <a:cxnLst>
                <a:cxn ang="0">
                  <a:pos x="connsiteX0" y="connsiteY0"/>
                </a:cxn>
                <a:cxn ang="0">
                  <a:pos x="connsiteX1" y="connsiteY1"/>
                </a:cxn>
              </a:cxnLst>
              <a:rect l="l" t="t" r="r" b="b"/>
              <a:pathLst>
                <a:path w="306737" h="106029">
                  <a:moveTo>
                    <a:pt x="306738" y="0"/>
                  </a:moveTo>
                  <a:lnTo>
                    <a:pt x="0" y="106030"/>
                  </a:lnTo>
                </a:path>
              </a:pathLst>
            </a:custGeom>
            <a:ln w="8858" cap="flat">
              <a:solidFill>
                <a:srgbClr val="FFFFFF"/>
              </a:solid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61760ACC-9C50-4307-BD1C-08C7A24C4420}"/>
                </a:ext>
              </a:extLst>
            </p:cNvPr>
            <p:cNvSpPr/>
            <p:nvPr/>
          </p:nvSpPr>
          <p:spPr>
            <a:xfrm>
              <a:off x="780054" y="5840762"/>
              <a:ext cx="204584" cy="75300"/>
            </a:xfrm>
            <a:custGeom>
              <a:avLst/>
              <a:gdLst>
                <a:gd name="connsiteX0" fmla="*/ 204584 w 204584"/>
                <a:gd name="connsiteY0" fmla="*/ 0 h 75300"/>
                <a:gd name="connsiteX1" fmla="*/ 0 w 204584"/>
                <a:gd name="connsiteY1" fmla="*/ 75300 h 75300"/>
              </a:gdLst>
              <a:ahLst/>
              <a:cxnLst>
                <a:cxn ang="0">
                  <a:pos x="connsiteX0" y="connsiteY0"/>
                </a:cxn>
                <a:cxn ang="0">
                  <a:pos x="connsiteX1" y="connsiteY1"/>
                </a:cxn>
              </a:cxnLst>
              <a:rect l="l" t="t" r="r" b="b"/>
              <a:pathLst>
                <a:path w="204584" h="75300">
                  <a:moveTo>
                    <a:pt x="204584" y="0"/>
                  </a:moveTo>
                  <a:lnTo>
                    <a:pt x="0" y="75300"/>
                  </a:lnTo>
                </a:path>
              </a:pathLst>
            </a:custGeom>
            <a:ln w="8858" cap="flat">
              <a:solidFill>
                <a:srgbClr val="FFFFFF"/>
              </a:solid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A2B2E415-46C8-4B9E-8051-C2372B82FCD5}"/>
                </a:ext>
              </a:extLst>
            </p:cNvPr>
            <p:cNvSpPr/>
            <p:nvPr/>
          </p:nvSpPr>
          <p:spPr>
            <a:xfrm>
              <a:off x="723579" y="5659986"/>
              <a:ext cx="306737" cy="106029"/>
            </a:xfrm>
            <a:custGeom>
              <a:avLst/>
              <a:gdLst>
                <a:gd name="connsiteX0" fmla="*/ 306738 w 306737"/>
                <a:gd name="connsiteY0" fmla="*/ 0 h 106029"/>
                <a:gd name="connsiteX1" fmla="*/ 0 w 306737"/>
                <a:gd name="connsiteY1" fmla="*/ 106030 h 106029"/>
              </a:gdLst>
              <a:ahLst/>
              <a:cxnLst>
                <a:cxn ang="0">
                  <a:pos x="connsiteX0" y="connsiteY0"/>
                </a:cxn>
                <a:cxn ang="0">
                  <a:pos x="connsiteX1" y="connsiteY1"/>
                </a:cxn>
              </a:cxnLst>
              <a:rect l="l" t="t" r="r" b="b"/>
              <a:pathLst>
                <a:path w="306737" h="106029">
                  <a:moveTo>
                    <a:pt x="306738" y="0"/>
                  </a:moveTo>
                  <a:lnTo>
                    <a:pt x="0" y="106030"/>
                  </a:lnTo>
                </a:path>
              </a:pathLst>
            </a:custGeom>
            <a:ln w="8858" cap="flat">
              <a:solidFill>
                <a:srgbClr val="FFFFFF"/>
              </a:solid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5018B444-BF71-4067-AA40-B0427673B960}"/>
                </a:ext>
              </a:extLst>
            </p:cNvPr>
            <p:cNvSpPr/>
            <p:nvPr/>
          </p:nvSpPr>
          <p:spPr>
            <a:xfrm>
              <a:off x="660460" y="5534024"/>
              <a:ext cx="204584" cy="75023"/>
            </a:xfrm>
            <a:custGeom>
              <a:avLst/>
              <a:gdLst>
                <a:gd name="connsiteX0" fmla="*/ 204584 w 204584"/>
                <a:gd name="connsiteY0" fmla="*/ 0 h 75023"/>
                <a:gd name="connsiteX1" fmla="*/ 0 w 204584"/>
                <a:gd name="connsiteY1" fmla="*/ 75023 h 75023"/>
              </a:gdLst>
              <a:ahLst/>
              <a:cxnLst>
                <a:cxn ang="0">
                  <a:pos x="connsiteX0" y="connsiteY0"/>
                </a:cxn>
                <a:cxn ang="0">
                  <a:pos x="connsiteX1" y="connsiteY1"/>
                </a:cxn>
              </a:cxnLst>
              <a:rect l="l" t="t" r="r" b="b"/>
              <a:pathLst>
                <a:path w="204584" h="75023">
                  <a:moveTo>
                    <a:pt x="204584" y="0"/>
                  </a:moveTo>
                  <a:lnTo>
                    <a:pt x="0" y="75023"/>
                  </a:lnTo>
                </a:path>
              </a:pathLst>
            </a:custGeom>
            <a:ln w="8858" cap="flat">
              <a:solidFill>
                <a:srgbClr val="FFFFFF"/>
              </a:solid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02C0507E-E4B7-46B3-875D-1C2D27B8618F}"/>
                </a:ext>
              </a:extLst>
            </p:cNvPr>
            <p:cNvSpPr/>
            <p:nvPr/>
          </p:nvSpPr>
          <p:spPr>
            <a:xfrm>
              <a:off x="603985" y="5352971"/>
              <a:ext cx="306460" cy="106029"/>
            </a:xfrm>
            <a:custGeom>
              <a:avLst/>
              <a:gdLst>
                <a:gd name="connsiteX0" fmla="*/ 306461 w 306460"/>
                <a:gd name="connsiteY0" fmla="*/ 0 h 106029"/>
                <a:gd name="connsiteX1" fmla="*/ 0 w 306460"/>
                <a:gd name="connsiteY1" fmla="*/ 106030 h 106029"/>
              </a:gdLst>
              <a:ahLst/>
              <a:cxnLst>
                <a:cxn ang="0">
                  <a:pos x="connsiteX0" y="connsiteY0"/>
                </a:cxn>
                <a:cxn ang="0">
                  <a:pos x="connsiteX1" y="connsiteY1"/>
                </a:cxn>
              </a:cxnLst>
              <a:rect l="l" t="t" r="r" b="b"/>
              <a:pathLst>
                <a:path w="306460" h="106029">
                  <a:moveTo>
                    <a:pt x="306461" y="0"/>
                  </a:moveTo>
                  <a:lnTo>
                    <a:pt x="0" y="106030"/>
                  </a:lnTo>
                </a:path>
              </a:pathLst>
            </a:custGeom>
            <a:ln w="8858" cap="flat">
              <a:solidFill>
                <a:srgbClr val="FFFFFF"/>
              </a:solid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D91B67F8-D557-4239-A3F1-A401E088B14E}"/>
                </a:ext>
              </a:extLst>
            </p:cNvPr>
            <p:cNvSpPr/>
            <p:nvPr/>
          </p:nvSpPr>
          <p:spPr>
            <a:xfrm>
              <a:off x="540865" y="5227009"/>
              <a:ext cx="204584" cy="75300"/>
            </a:xfrm>
            <a:custGeom>
              <a:avLst/>
              <a:gdLst>
                <a:gd name="connsiteX0" fmla="*/ 204584 w 204584"/>
                <a:gd name="connsiteY0" fmla="*/ 0 h 75300"/>
                <a:gd name="connsiteX1" fmla="*/ 0 w 204584"/>
                <a:gd name="connsiteY1" fmla="*/ 75300 h 75300"/>
              </a:gdLst>
              <a:ahLst/>
              <a:cxnLst>
                <a:cxn ang="0">
                  <a:pos x="connsiteX0" y="connsiteY0"/>
                </a:cxn>
                <a:cxn ang="0">
                  <a:pos x="connsiteX1" y="connsiteY1"/>
                </a:cxn>
              </a:cxnLst>
              <a:rect l="l" t="t" r="r" b="b"/>
              <a:pathLst>
                <a:path w="204584" h="75300">
                  <a:moveTo>
                    <a:pt x="204584" y="0"/>
                  </a:moveTo>
                  <a:lnTo>
                    <a:pt x="0" y="75300"/>
                  </a:lnTo>
                </a:path>
              </a:pathLst>
            </a:custGeom>
            <a:ln w="8858" cap="flat">
              <a:solidFill>
                <a:srgbClr val="FFFFFF"/>
              </a:solid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543AEAA0-713B-43A8-AD39-85D78CAF5E39}"/>
                </a:ext>
              </a:extLst>
            </p:cNvPr>
            <p:cNvSpPr/>
            <p:nvPr/>
          </p:nvSpPr>
          <p:spPr>
            <a:xfrm>
              <a:off x="484390" y="5045956"/>
              <a:ext cx="306460" cy="106306"/>
            </a:xfrm>
            <a:custGeom>
              <a:avLst/>
              <a:gdLst>
                <a:gd name="connsiteX0" fmla="*/ 306461 w 306460"/>
                <a:gd name="connsiteY0" fmla="*/ 0 h 106306"/>
                <a:gd name="connsiteX1" fmla="*/ 0 w 306460"/>
                <a:gd name="connsiteY1" fmla="*/ 106306 h 106306"/>
              </a:gdLst>
              <a:ahLst/>
              <a:cxnLst>
                <a:cxn ang="0">
                  <a:pos x="connsiteX0" y="connsiteY0"/>
                </a:cxn>
                <a:cxn ang="0">
                  <a:pos x="connsiteX1" y="connsiteY1"/>
                </a:cxn>
              </a:cxnLst>
              <a:rect l="l" t="t" r="r" b="b"/>
              <a:pathLst>
                <a:path w="306460" h="106306">
                  <a:moveTo>
                    <a:pt x="306461" y="0"/>
                  </a:moveTo>
                  <a:lnTo>
                    <a:pt x="0" y="106306"/>
                  </a:lnTo>
                </a:path>
              </a:pathLst>
            </a:custGeom>
            <a:ln w="8858" cap="flat">
              <a:solidFill>
                <a:srgbClr val="FFFFFF"/>
              </a:solid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2206C0DA-116C-4561-B5A2-D22DDC836C61}"/>
                </a:ext>
              </a:extLst>
            </p:cNvPr>
            <p:cNvSpPr/>
            <p:nvPr/>
          </p:nvSpPr>
          <p:spPr>
            <a:xfrm>
              <a:off x="421271" y="4919995"/>
              <a:ext cx="204584" cy="75300"/>
            </a:xfrm>
            <a:custGeom>
              <a:avLst/>
              <a:gdLst>
                <a:gd name="connsiteX0" fmla="*/ 204584 w 204584"/>
                <a:gd name="connsiteY0" fmla="*/ 0 h 75300"/>
                <a:gd name="connsiteX1" fmla="*/ 0 w 204584"/>
                <a:gd name="connsiteY1" fmla="*/ 75300 h 75300"/>
              </a:gdLst>
              <a:ahLst/>
              <a:cxnLst>
                <a:cxn ang="0">
                  <a:pos x="connsiteX0" y="connsiteY0"/>
                </a:cxn>
                <a:cxn ang="0">
                  <a:pos x="connsiteX1" y="connsiteY1"/>
                </a:cxn>
              </a:cxnLst>
              <a:rect l="l" t="t" r="r" b="b"/>
              <a:pathLst>
                <a:path w="204584" h="75300">
                  <a:moveTo>
                    <a:pt x="204584" y="0"/>
                  </a:moveTo>
                  <a:lnTo>
                    <a:pt x="0" y="75300"/>
                  </a:lnTo>
                </a:path>
              </a:pathLst>
            </a:custGeom>
            <a:ln w="8858" cap="flat">
              <a:solidFill>
                <a:srgbClr val="FFFFFF"/>
              </a:solid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11A82887-2645-47BA-9545-4B9F896002FB}"/>
                </a:ext>
              </a:extLst>
            </p:cNvPr>
            <p:cNvSpPr/>
            <p:nvPr/>
          </p:nvSpPr>
          <p:spPr>
            <a:xfrm>
              <a:off x="364796" y="4738942"/>
              <a:ext cx="306460" cy="106306"/>
            </a:xfrm>
            <a:custGeom>
              <a:avLst/>
              <a:gdLst>
                <a:gd name="connsiteX0" fmla="*/ 306461 w 306460"/>
                <a:gd name="connsiteY0" fmla="*/ 0 h 106306"/>
                <a:gd name="connsiteX1" fmla="*/ 0 w 306460"/>
                <a:gd name="connsiteY1" fmla="*/ 106306 h 106306"/>
              </a:gdLst>
              <a:ahLst/>
              <a:cxnLst>
                <a:cxn ang="0">
                  <a:pos x="connsiteX0" y="connsiteY0"/>
                </a:cxn>
                <a:cxn ang="0">
                  <a:pos x="connsiteX1" y="connsiteY1"/>
                </a:cxn>
              </a:cxnLst>
              <a:rect l="l" t="t" r="r" b="b"/>
              <a:pathLst>
                <a:path w="306460" h="106306">
                  <a:moveTo>
                    <a:pt x="306461" y="0"/>
                  </a:moveTo>
                  <a:lnTo>
                    <a:pt x="0" y="106306"/>
                  </a:lnTo>
                </a:path>
              </a:pathLst>
            </a:custGeom>
            <a:ln w="8858" cap="flat">
              <a:solidFill>
                <a:srgbClr val="FFFFFF"/>
              </a:solid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AB05707F-33DE-4C2B-B7AF-23D8F7386E00}"/>
                </a:ext>
              </a:extLst>
            </p:cNvPr>
            <p:cNvSpPr/>
            <p:nvPr/>
          </p:nvSpPr>
          <p:spPr>
            <a:xfrm>
              <a:off x="301676" y="4612980"/>
              <a:ext cx="204307" cy="75300"/>
            </a:xfrm>
            <a:custGeom>
              <a:avLst/>
              <a:gdLst>
                <a:gd name="connsiteX0" fmla="*/ 204307 w 204307"/>
                <a:gd name="connsiteY0" fmla="*/ 0 h 75300"/>
                <a:gd name="connsiteX1" fmla="*/ 0 w 204307"/>
                <a:gd name="connsiteY1" fmla="*/ 75300 h 75300"/>
              </a:gdLst>
              <a:ahLst/>
              <a:cxnLst>
                <a:cxn ang="0">
                  <a:pos x="connsiteX0" y="connsiteY0"/>
                </a:cxn>
                <a:cxn ang="0">
                  <a:pos x="connsiteX1" y="connsiteY1"/>
                </a:cxn>
              </a:cxnLst>
              <a:rect l="l" t="t" r="r" b="b"/>
              <a:pathLst>
                <a:path w="204307" h="75300">
                  <a:moveTo>
                    <a:pt x="204307" y="0"/>
                  </a:moveTo>
                  <a:lnTo>
                    <a:pt x="0" y="75300"/>
                  </a:lnTo>
                </a:path>
              </a:pathLst>
            </a:custGeom>
            <a:ln w="8858" cap="flat">
              <a:solidFill>
                <a:srgbClr val="FFFFFF"/>
              </a:solid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D2D78DEE-6BF8-4C4C-B34E-6FE6EBE62AC2}"/>
                </a:ext>
              </a:extLst>
            </p:cNvPr>
            <p:cNvSpPr/>
            <p:nvPr/>
          </p:nvSpPr>
          <p:spPr>
            <a:xfrm>
              <a:off x="244924" y="4431927"/>
              <a:ext cx="306737" cy="106306"/>
            </a:xfrm>
            <a:custGeom>
              <a:avLst/>
              <a:gdLst>
                <a:gd name="connsiteX0" fmla="*/ 306738 w 306737"/>
                <a:gd name="connsiteY0" fmla="*/ 0 h 106306"/>
                <a:gd name="connsiteX1" fmla="*/ 0 w 306737"/>
                <a:gd name="connsiteY1" fmla="*/ 106306 h 106306"/>
              </a:gdLst>
              <a:ahLst/>
              <a:cxnLst>
                <a:cxn ang="0">
                  <a:pos x="connsiteX0" y="connsiteY0"/>
                </a:cxn>
                <a:cxn ang="0">
                  <a:pos x="connsiteX1" y="connsiteY1"/>
                </a:cxn>
              </a:cxnLst>
              <a:rect l="l" t="t" r="r" b="b"/>
              <a:pathLst>
                <a:path w="306737" h="106306">
                  <a:moveTo>
                    <a:pt x="306738" y="0"/>
                  </a:moveTo>
                  <a:lnTo>
                    <a:pt x="0" y="106306"/>
                  </a:lnTo>
                </a:path>
              </a:pathLst>
            </a:custGeom>
            <a:ln w="8858" cap="flat">
              <a:solidFill>
                <a:srgbClr val="FFFFFF"/>
              </a:solid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208E2ACF-3732-42B3-AFEC-C3EC7FD466D1}"/>
                </a:ext>
              </a:extLst>
            </p:cNvPr>
            <p:cNvSpPr/>
            <p:nvPr/>
          </p:nvSpPr>
          <p:spPr>
            <a:xfrm>
              <a:off x="181805" y="4305965"/>
              <a:ext cx="204584" cy="75300"/>
            </a:xfrm>
            <a:custGeom>
              <a:avLst/>
              <a:gdLst>
                <a:gd name="connsiteX0" fmla="*/ 204584 w 204584"/>
                <a:gd name="connsiteY0" fmla="*/ 0 h 75300"/>
                <a:gd name="connsiteX1" fmla="*/ 0 w 204584"/>
                <a:gd name="connsiteY1" fmla="*/ 75300 h 75300"/>
              </a:gdLst>
              <a:ahLst/>
              <a:cxnLst>
                <a:cxn ang="0">
                  <a:pos x="connsiteX0" y="connsiteY0"/>
                </a:cxn>
                <a:cxn ang="0">
                  <a:pos x="connsiteX1" y="connsiteY1"/>
                </a:cxn>
              </a:cxnLst>
              <a:rect l="l" t="t" r="r" b="b"/>
              <a:pathLst>
                <a:path w="204584" h="75300">
                  <a:moveTo>
                    <a:pt x="204584" y="0"/>
                  </a:moveTo>
                  <a:lnTo>
                    <a:pt x="0" y="75300"/>
                  </a:lnTo>
                </a:path>
              </a:pathLst>
            </a:custGeom>
            <a:ln w="8858" cap="flat">
              <a:solidFill>
                <a:srgbClr val="FFFFFF"/>
              </a:solid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F17E4107-EF9E-47EC-ACE2-9394978EE71F}"/>
                </a:ext>
              </a:extLst>
            </p:cNvPr>
            <p:cNvSpPr/>
            <p:nvPr/>
          </p:nvSpPr>
          <p:spPr>
            <a:xfrm>
              <a:off x="125330" y="4124913"/>
              <a:ext cx="306737" cy="106306"/>
            </a:xfrm>
            <a:custGeom>
              <a:avLst/>
              <a:gdLst>
                <a:gd name="connsiteX0" fmla="*/ 306738 w 306737"/>
                <a:gd name="connsiteY0" fmla="*/ 0 h 106306"/>
                <a:gd name="connsiteX1" fmla="*/ 0 w 306737"/>
                <a:gd name="connsiteY1" fmla="*/ 106306 h 106306"/>
              </a:gdLst>
              <a:ahLst/>
              <a:cxnLst>
                <a:cxn ang="0">
                  <a:pos x="connsiteX0" y="connsiteY0"/>
                </a:cxn>
                <a:cxn ang="0">
                  <a:pos x="connsiteX1" y="connsiteY1"/>
                </a:cxn>
              </a:cxnLst>
              <a:rect l="l" t="t" r="r" b="b"/>
              <a:pathLst>
                <a:path w="306737" h="106306">
                  <a:moveTo>
                    <a:pt x="306738" y="0"/>
                  </a:moveTo>
                  <a:lnTo>
                    <a:pt x="0" y="106306"/>
                  </a:lnTo>
                </a:path>
              </a:pathLst>
            </a:custGeom>
            <a:ln w="8858" cap="flat">
              <a:solidFill>
                <a:srgbClr val="FFFFFF"/>
              </a:solid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A5147B9B-66B0-4E12-8088-48ED5BC9B642}"/>
                </a:ext>
              </a:extLst>
            </p:cNvPr>
            <p:cNvSpPr/>
            <p:nvPr/>
          </p:nvSpPr>
          <p:spPr>
            <a:xfrm>
              <a:off x="62210" y="3998951"/>
              <a:ext cx="204584" cy="75300"/>
            </a:xfrm>
            <a:custGeom>
              <a:avLst/>
              <a:gdLst>
                <a:gd name="connsiteX0" fmla="*/ 204584 w 204584"/>
                <a:gd name="connsiteY0" fmla="*/ 0 h 75300"/>
                <a:gd name="connsiteX1" fmla="*/ 0 w 204584"/>
                <a:gd name="connsiteY1" fmla="*/ 75300 h 75300"/>
              </a:gdLst>
              <a:ahLst/>
              <a:cxnLst>
                <a:cxn ang="0">
                  <a:pos x="connsiteX0" y="connsiteY0"/>
                </a:cxn>
                <a:cxn ang="0">
                  <a:pos x="connsiteX1" y="connsiteY1"/>
                </a:cxn>
              </a:cxnLst>
              <a:rect l="l" t="t" r="r" b="b"/>
              <a:pathLst>
                <a:path w="204584" h="75300">
                  <a:moveTo>
                    <a:pt x="204584" y="0"/>
                  </a:moveTo>
                  <a:lnTo>
                    <a:pt x="0" y="75300"/>
                  </a:lnTo>
                </a:path>
              </a:pathLst>
            </a:custGeom>
            <a:ln w="8858" cap="flat">
              <a:solidFill>
                <a:srgbClr val="FFFFFF"/>
              </a:solid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CB40BC88-F4FF-4148-88E2-1CD4B864ADA7}"/>
                </a:ext>
              </a:extLst>
            </p:cNvPr>
            <p:cNvSpPr/>
            <p:nvPr/>
          </p:nvSpPr>
          <p:spPr>
            <a:xfrm>
              <a:off x="5735" y="3818175"/>
              <a:ext cx="306737" cy="106029"/>
            </a:xfrm>
            <a:custGeom>
              <a:avLst/>
              <a:gdLst>
                <a:gd name="connsiteX0" fmla="*/ 306738 w 306737"/>
                <a:gd name="connsiteY0" fmla="*/ 0 h 106029"/>
                <a:gd name="connsiteX1" fmla="*/ 0 w 306737"/>
                <a:gd name="connsiteY1" fmla="*/ 106029 h 106029"/>
              </a:gdLst>
              <a:ahLst/>
              <a:cxnLst>
                <a:cxn ang="0">
                  <a:pos x="connsiteX0" y="connsiteY0"/>
                </a:cxn>
                <a:cxn ang="0">
                  <a:pos x="connsiteX1" y="connsiteY1"/>
                </a:cxn>
              </a:cxnLst>
              <a:rect l="l" t="t" r="r" b="b"/>
              <a:pathLst>
                <a:path w="306737" h="106029">
                  <a:moveTo>
                    <a:pt x="306738" y="0"/>
                  </a:moveTo>
                  <a:lnTo>
                    <a:pt x="0" y="106029"/>
                  </a:lnTo>
                </a:path>
              </a:pathLst>
            </a:custGeom>
            <a:ln w="8858" cap="flat">
              <a:solidFill>
                <a:srgbClr val="FFFFFF"/>
              </a:solid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FF67468F-7D91-4353-B83F-4EF2C7FA1F56}"/>
                </a:ext>
              </a:extLst>
            </p:cNvPr>
            <p:cNvSpPr/>
            <p:nvPr/>
          </p:nvSpPr>
          <p:spPr>
            <a:xfrm>
              <a:off x="-57384" y="3691936"/>
              <a:ext cx="204584" cy="75300"/>
            </a:xfrm>
            <a:custGeom>
              <a:avLst/>
              <a:gdLst>
                <a:gd name="connsiteX0" fmla="*/ 204584 w 204584"/>
                <a:gd name="connsiteY0" fmla="*/ 0 h 75300"/>
                <a:gd name="connsiteX1" fmla="*/ 0 w 204584"/>
                <a:gd name="connsiteY1" fmla="*/ 75300 h 75300"/>
              </a:gdLst>
              <a:ahLst/>
              <a:cxnLst>
                <a:cxn ang="0">
                  <a:pos x="connsiteX0" y="connsiteY0"/>
                </a:cxn>
                <a:cxn ang="0">
                  <a:pos x="connsiteX1" y="connsiteY1"/>
                </a:cxn>
              </a:cxnLst>
              <a:rect l="l" t="t" r="r" b="b"/>
              <a:pathLst>
                <a:path w="204584" h="75300">
                  <a:moveTo>
                    <a:pt x="204584" y="0"/>
                  </a:moveTo>
                  <a:lnTo>
                    <a:pt x="0" y="75300"/>
                  </a:lnTo>
                </a:path>
              </a:pathLst>
            </a:custGeom>
            <a:ln w="8858" cap="flat">
              <a:solidFill>
                <a:srgbClr val="FFFFFF"/>
              </a:solid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664083F1-0082-410B-93D0-C091077C979A}"/>
                </a:ext>
              </a:extLst>
            </p:cNvPr>
            <p:cNvSpPr/>
            <p:nvPr/>
          </p:nvSpPr>
          <p:spPr>
            <a:xfrm>
              <a:off x="-113859" y="3511160"/>
              <a:ext cx="306460" cy="106029"/>
            </a:xfrm>
            <a:custGeom>
              <a:avLst/>
              <a:gdLst>
                <a:gd name="connsiteX0" fmla="*/ 306461 w 306460"/>
                <a:gd name="connsiteY0" fmla="*/ 0 h 106029"/>
                <a:gd name="connsiteX1" fmla="*/ 0 w 306460"/>
                <a:gd name="connsiteY1" fmla="*/ 106029 h 106029"/>
              </a:gdLst>
              <a:ahLst/>
              <a:cxnLst>
                <a:cxn ang="0">
                  <a:pos x="connsiteX0" y="connsiteY0"/>
                </a:cxn>
                <a:cxn ang="0">
                  <a:pos x="connsiteX1" y="connsiteY1"/>
                </a:cxn>
              </a:cxnLst>
              <a:rect l="l" t="t" r="r" b="b"/>
              <a:pathLst>
                <a:path w="306460" h="106029">
                  <a:moveTo>
                    <a:pt x="306461" y="0"/>
                  </a:moveTo>
                  <a:lnTo>
                    <a:pt x="0" y="106029"/>
                  </a:lnTo>
                </a:path>
              </a:pathLst>
            </a:custGeom>
            <a:ln w="8858" cap="flat">
              <a:solidFill>
                <a:srgbClr val="FFFFFF"/>
              </a:solid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B902CDBE-0940-45DF-AD31-1A34208B19A6}"/>
                </a:ext>
              </a:extLst>
            </p:cNvPr>
            <p:cNvSpPr/>
            <p:nvPr/>
          </p:nvSpPr>
          <p:spPr>
            <a:xfrm>
              <a:off x="-176979" y="3384922"/>
              <a:ext cx="204584" cy="75300"/>
            </a:xfrm>
            <a:custGeom>
              <a:avLst/>
              <a:gdLst>
                <a:gd name="connsiteX0" fmla="*/ 204584 w 204584"/>
                <a:gd name="connsiteY0" fmla="*/ 0 h 75300"/>
                <a:gd name="connsiteX1" fmla="*/ 0 w 204584"/>
                <a:gd name="connsiteY1" fmla="*/ 75300 h 75300"/>
              </a:gdLst>
              <a:ahLst/>
              <a:cxnLst>
                <a:cxn ang="0">
                  <a:pos x="connsiteX0" y="connsiteY0"/>
                </a:cxn>
                <a:cxn ang="0">
                  <a:pos x="connsiteX1" y="connsiteY1"/>
                </a:cxn>
              </a:cxnLst>
              <a:rect l="l" t="t" r="r" b="b"/>
              <a:pathLst>
                <a:path w="204584" h="75300">
                  <a:moveTo>
                    <a:pt x="204584" y="0"/>
                  </a:moveTo>
                  <a:lnTo>
                    <a:pt x="0" y="75300"/>
                  </a:lnTo>
                </a:path>
              </a:pathLst>
            </a:custGeom>
            <a:ln w="8858" cap="flat">
              <a:solidFill>
                <a:srgbClr val="FFFFFF"/>
              </a:solid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4862DAF7-9B0D-42BB-B11D-99A8CC236864}"/>
                </a:ext>
              </a:extLst>
            </p:cNvPr>
            <p:cNvSpPr/>
            <p:nvPr/>
          </p:nvSpPr>
          <p:spPr>
            <a:xfrm>
              <a:off x="-233454" y="3204146"/>
              <a:ext cx="306460" cy="106029"/>
            </a:xfrm>
            <a:custGeom>
              <a:avLst/>
              <a:gdLst>
                <a:gd name="connsiteX0" fmla="*/ 306461 w 306460"/>
                <a:gd name="connsiteY0" fmla="*/ 0 h 106029"/>
                <a:gd name="connsiteX1" fmla="*/ 0 w 306460"/>
                <a:gd name="connsiteY1" fmla="*/ 106029 h 106029"/>
              </a:gdLst>
              <a:ahLst/>
              <a:cxnLst>
                <a:cxn ang="0">
                  <a:pos x="connsiteX0" y="connsiteY0"/>
                </a:cxn>
                <a:cxn ang="0">
                  <a:pos x="connsiteX1" y="connsiteY1"/>
                </a:cxn>
              </a:cxnLst>
              <a:rect l="l" t="t" r="r" b="b"/>
              <a:pathLst>
                <a:path w="306460" h="106029">
                  <a:moveTo>
                    <a:pt x="306461" y="0"/>
                  </a:moveTo>
                  <a:lnTo>
                    <a:pt x="0" y="106029"/>
                  </a:lnTo>
                </a:path>
              </a:pathLst>
            </a:custGeom>
            <a:ln w="8858" cap="flat">
              <a:solidFill>
                <a:srgbClr val="FFFFFF"/>
              </a:solid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A204287E-5A11-4D03-B42D-F42BB877F866}"/>
                </a:ext>
              </a:extLst>
            </p:cNvPr>
            <p:cNvSpPr/>
            <p:nvPr/>
          </p:nvSpPr>
          <p:spPr>
            <a:xfrm>
              <a:off x="-296573" y="3077907"/>
              <a:ext cx="204584" cy="75300"/>
            </a:xfrm>
            <a:custGeom>
              <a:avLst/>
              <a:gdLst>
                <a:gd name="connsiteX0" fmla="*/ 204584 w 204584"/>
                <a:gd name="connsiteY0" fmla="*/ 0 h 75300"/>
                <a:gd name="connsiteX1" fmla="*/ 0 w 204584"/>
                <a:gd name="connsiteY1" fmla="*/ 75300 h 75300"/>
              </a:gdLst>
              <a:ahLst/>
              <a:cxnLst>
                <a:cxn ang="0">
                  <a:pos x="connsiteX0" y="connsiteY0"/>
                </a:cxn>
                <a:cxn ang="0">
                  <a:pos x="connsiteX1" y="connsiteY1"/>
                </a:cxn>
              </a:cxnLst>
              <a:rect l="l" t="t" r="r" b="b"/>
              <a:pathLst>
                <a:path w="204584" h="75300">
                  <a:moveTo>
                    <a:pt x="204584" y="0"/>
                  </a:moveTo>
                  <a:lnTo>
                    <a:pt x="0" y="75300"/>
                  </a:lnTo>
                </a:path>
              </a:pathLst>
            </a:custGeom>
            <a:ln w="8858" cap="flat">
              <a:solidFill>
                <a:srgbClr val="FFFFFF"/>
              </a:solid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EF3EEC6-6718-4820-A016-3288DEC6EC63}"/>
                </a:ext>
              </a:extLst>
            </p:cNvPr>
            <p:cNvSpPr/>
            <p:nvPr/>
          </p:nvSpPr>
          <p:spPr>
            <a:xfrm>
              <a:off x="-353048" y="2897131"/>
              <a:ext cx="306460" cy="106029"/>
            </a:xfrm>
            <a:custGeom>
              <a:avLst/>
              <a:gdLst>
                <a:gd name="connsiteX0" fmla="*/ 306461 w 306460"/>
                <a:gd name="connsiteY0" fmla="*/ 0 h 106029"/>
                <a:gd name="connsiteX1" fmla="*/ 0 w 306460"/>
                <a:gd name="connsiteY1" fmla="*/ 106030 h 106029"/>
              </a:gdLst>
              <a:ahLst/>
              <a:cxnLst>
                <a:cxn ang="0">
                  <a:pos x="connsiteX0" y="connsiteY0"/>
                </a:cxn>
                <a:cxn ang="0">
                  <a:pos x="connsiteX1" y="connsiteY1"/>
                </a:cxn>
              </a:cxnLst>
              <a:rect l="l" t="t" r="r" b="b"/>
              <a:pathLst>
                <a:path w="306460" h="106029">
                  <a:moveTo>
                    <a:pt x="306461" y="0"/>
                  </a:moveTo>
                  <a:lnTo>
                    <a:pt x="0" y="106030"/>
                  </a:lnTo>
                </a:path>
              </a:pathLst>
            </a:custGeom>
            <a:ln w="8858" cap="flat">
              <a:solidFill>
                <a:srgbClr val="FFFFFF"/>
              </a:solid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1DF0C915-EBDA-4464-9468-3FC234B0F7BB}"/>
                </a:ext>
              </a:extLst>
            </p:cNvPr>
            <p:cNvSpPr/>
            <p:nvPr/>
          </p:nvSpPr>
          <p:spPr>
            <a:xfrm>
              <a:off x="-416168" y="2771169"/>
              <a:ext cx="204584" cy="75023"/>
            </a:xfrm>
            <a:custGeom>
              <a:avLst/>
              <a:gdLst>
                <a:gd name="connsiteX0" fmla="*/ 204584 w 204584"/>
                <a:gd name="connsiteY0" fmla="*/ 0 h 75023"/>
                <a:gd name="connsiteX1" fmla="*/ 0 w 204584"/>
                <a:gd name="connsiteY1" fmla="*/ 75024 h 75023"/>
              </a:gdLst>
              <a:ahLst/>
              <a:cxnLst>
                <a:cxn ang="0">
                  <a:pos x="connsiteX0" y="connsiteY0"/>
                </a:cxn>
                <a:cxn ang="0">
                  <a:pos x="connsiteX1" y="connsiteY1"/>
                </a:cxn>
              </a:cxnLst>
              <a:rect l="l" t="t" r="r" b="b"/>
              <a:pathLst>
                <a:path w="204584" h="75023">
                  <a:moveTo>
                    <a:pt x="204584" y="0"/>
                  </a:moveTo>
                  <a:lnTo>
                    <a:pt x="0" y="75024"/>
                  </a:lnTo>
                </a:path>
              </a:pathLst>
            </a:custGeom>
            <a:ln w="8858" cap="flat">
              <a:solidFill>
                <a:srgbClr val="FFFFFF"/>
              </a:solidFill>
              <a:prstDash val="solid"/>
              <a:miter/>
            </a:ln>
          </p:spPr>
          <p:txBody>
            <a:bodyPr rtlCol="0" anchor="ctr"/>
            <a:lstStyle/>
            <a:p>
              <a:endParaRPr lang="en-US"/>
            </a:p>
          </p:txBody>
        </p:sp>
      </p:grpSp>
      <p:grpSp>
        <p:nvGrpSpPr>
          <p:cNvPr id="536" name="Group 535">
            <a:extLst>
              <a:ext uri="{FF2B5EF4-FFF2-40B4-BE49-F238E27FC236}">
                <a16:creationId xmlns:a16="http://schemas.microsoft.com/office/drawing/2014/main" id="{408965E3-9365-4C32-87D1-288A6D92976B}"/>
              </a:ext>
            </a:extLst>
          </p:cNvPr>
          <p:cNvGrpSpPr/>
          <p:nvPr/>
        </p:nvGrpSpPr>
        <p:grpSpPr>
          <a:xfrm>
            <a:off x="-1505860" y="-1634420"/>
            <a:ext cx="4062668" cy="4799122"/>
            <a:chOff x="-1505860" y="-1634420"/>
            <a:chExt cx="4062668" cy="4799122"/>
          </a:xfrm>
        </p:grpSpPr>
        <p:grpSp>
          <p:nvGrpSpPr>
            <p:cNvPr id="534" name="Group 533">
              <a:extLst>
                <a:ext uri="{FF2B5EF4-FFF2-40B4-BE49-F238E27FC236}">
                  <a16:creationId xmlns:a16="http://schemas.microsoft.com/office/drawing/2014/main" id="{5599F3E7-AD05-4746-A8F8-332ADCF32B2D}"/>
                </a:ext>
              </a:extLst>
            </p:cNvPr>
            <p:cNvGrpSpPr/>
            <p:nvPr/>
          </p:nvGrpSpPr>
          <p:grpSpPr>
            <a:xfrm>
              <a:off x="-1505860" y="-1634420"/>
              <a:ext cx="4062668" cy="3957388"/>
              <a:chOff x="-1505860" y="-1634420"/>
              <a:chExt cx="4062668" cy="3957388"/>
            </a:xfrm>
          </p:grpSpPr>
          <p:sp>
            <p:nvSpPr>
              <p:cNvPr id="254" name="Freeform: Shape 253">
                <a:extLst>
                  <a:ext uri="{FF2B5EF4-FFF2-40B4-BE49-F238E27FC236}">
                    <a16:creationId xmlns:a16="http://schemas.microsoft.com/office/drawing/2014/main" id="{E8A44571-6EC7-4222-92F4-EA90160A34E4}"/>
                  </a:ext>
                </a:extLst>
              </p:cNvPr>
              <p:cNvSpPr/>
              <p:nvPr/>
            </p:nvSpPr>
            <p:spPr>
              <a:xfrm>
                <a:off x="-1505860" y="-1618941"/>
                <a:ext cx="3906807" cy="3941909"/>
              </a:xfrm>
              <a:custGeom>
                <a:avLst/>
                <a:gdLst>
                  <a:gd name="connsiteX0" fmla="*/ 3569392 w 3906807"/>
                  <a:gd name="connsiteY0" fmla="*/ 3793032 h 3941909"/>
                  <a:gd name="connsiteX1" fmla="*/ 3906859 w 3906807"/>
                  <a:gd name="connsiteY1" fmla="*/ 3941971 h 3941909"/>
                  <a:gd name="connsiteX2" fmla="*/ 3875853 w 3906807"/>
                  <a:gd name="connsiteY2" fmla="*/ 3875530 h 3941909"/>
                  <a:gd name="connsiteX3" fmla="*/ 3802490 w 3906807"/>
                  <a:gd name="connsiteY3" fmla="*/ 3718562 h 3941909"/>
                  <a:gd name="connsiteX4" fmla="*/ 3802490 w 3906807"/>
                  <a:gd name="connsiteY4" fmla="*/ 3718562 h 3941909"/>
                  <a:gd name="connsiteX5" fmla="*/ 3458379 w 3906807"/>
                  <a:gd name="connsiteY5" fmla="*/ 2982724 h 3941909"/>
                  <a:gd name="connsiteX6" fmla="*/ 3458379 w 3906807"/>
                  <a:gd name="connsiteY6" fmla="*/ 2982724 h 3941909"/>
                  <a:gd name="connsiteX7" fmla="*/ 3440661 w 3906807"/>
                  <a:gd name="connsiteY7" fmla="*/ 2972204 h 3941909"/>
                  <a:gd name="connsiteX8" fmla="*/ 864673 w 3906807"/>
                  <a:gd name="connsiteY8" fmla="*/ 383481 h 3941909"/>
                  <a:gd name="connsiteX9" fmla="*/ 822040 w 3906807"/>
                  <a:gd name="connsiteY9" fmla="*/ 340571 h 3941909"/>
                  <a:gd name="connsiteX10" fmla="*/ 725977 w 3906807"/>
                  <a:gd name="connsiteY10" fmla="*/ 243954 h 3941909"/>
                  <a:gd name="connsiteX11" fmla="*/ 683344 w 3906807"/>
                  <a:gd name="connsiteY11" fmla="*/ 201044 h 3941909"/>
                  <a:gd name="connsiteX12" fmla="*/ 562365 w 3906807"/>
                  <a:gd name="connsiteY12" fmla="*/ 78958 h 3941909"/>
                  <a:gd name="connsiteX13" fmla="*/ 195960 w 3906807"/>
                  <a:gd name="connsiteY13" fmla="*/ 73005 h 3941909"/>
                  <a:gd name="connsiteX14" fmla="*/ 178943 w 3906807"/>
                  <a:gd name="connsiteY14" fmla="*/ 91139 h 3941909"/>
                  <a:gd name="connsiteX15" fmla="*/ 74021 w 3906807"/>
                  <a:gd name="connsiteY15" fmla="*/ 210180 h 3941909"/>
                  <a:gd name="connsiteX16" fmla="*/ 6749 w 3906807"/>
                  <a:gd name="connsiteY16" fmla="*/ 472623 h 3941909"/>
                  <a:gd name="connsiteX17" fmla="*/ 13670 w 3906807"/>
                  <a:gd name="connsiteY17" fmla="*/ 500307 h 3941909"/>
                  <a:gd name="connsiteX18" fmla="*/ 85371 w 3906807"/>
                  <a:gd name="connsiteY18" fmla="*/ 620455 h 3941909"/>
                  <a:gd name="connsiteX19" fmla="*/ 206350 w 3906807"/>
                  <a:gd name="connsiteY19" fmla="*/ 741988 h 3941909"/>
                  <a:gd name="connsiteX20" fmla="*/ 248706 w 3906807"/>
                  <a:gd name="connsiteY20" fmla="*/ 784898 h 3941909"/>
                  <a:gd name="connsiteX21" fmla="*/ 344769 w 3906807"/>
                  <a:gd name="connsiteY21" fmla="*/ 881792 h 3941909"/>
                  <a:gd name="connsiteX22" fmla="*/ 387403 w 3906807"/>
                  <a:gd name="connsiteY22" fmla="*/ 924702 h 3941909"/>
                  <a:gd name="connsiteX23" fmla="*/ 2967267 w 3906807"/>
                  <a:gd name="connsiteY23" fmla="*/ 3518684 h 3941909"/>
                  <a:gd name="connsiteX24" fmla="*/ 2975018 w 3906807"/>
                  <a:gd name="connsiteY24" fmla="*/ 3530312 h 3941909"/>
                  <a:gd name="connsiteX25" fmla="*/ 2975018 w 3906807"/>
                  <a:gd name="connsiteY25" fmla="*/ 3530312 h 3941909"/>
                  <a:gd name="connsiteX26" fmla="*/ 2975018 w 3906807"/>
                  <a:gd name="connsiteY26" fmla="*/ 3530312 h 3941909"/>
                  <a:gd name="connsiteX27" fmla="*/ 2983323 w 3906807"/>
                  <a:gd name="connsiteY27" fmla="*/ 3533911 h 3941909"/>
                  <a:gd name="connsiteX28" fmla="*/ 2989414 w 3906807"/>
                  <a:gd name="connsiteY28" fmla="*/ 3540001 h 3941909"/>
                  <a:gd name="connsiteX29" fmla="*/ 2991628 w 3906807"/>
                  <a:gd name="connsiteY29" fmla="*/ 3537509 h 3941909"/>
                  <a:gd name="connsiteX30" fmla="*/ 3569945 w 3906807"/>
                  <a:gd name="connsiteY30" fmla="*/ 3792478 h 39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906807" h="3941909">
                    <a:moveTo>
                      <a:pt x="3569392" y="3793032"/>
                    </a:moveTo>
                    <a:lnTo>
                      <a:pt x="3906859" y="3941971"/>
                    </a:lnTo>
                    <a:lnTo>
                      <a:pt x="3875853" y="3875530"/>
                    </a:lnTo>
                    <a:lnTo>
                      <a:pt x="3802490" y="3718562"/>
                    </a:lnTo>
                    <a:lnTo>
                      <a:pt x="3802490" y="3718562"/>
                    </a:lnTo>
                    <a:lnTo>
                      <a:pt x="3458379" y="2982724"/>
                    </a:lnTo>
                    <a:lnTo>
                      <a:pt x="3458379" y="2982724"/>
                    </a:lnTo>
                    <a:cubicBezTo>
                      <a:pt x="3452762" y="2978752"/>
                      <a:pt x="3446837" y="2975235"/>
                      <a:pt x="3440661" y="2972204"/>
                    </a:cubicBezTo>
                    <a:lnTo>
                      <a:pt x="864673" y="383481"/>
                    </a:lnTo>
                    <a:lnTo>
                      <a:pt x="822040" y="340571"/>
                    </a:lnTo>
                    <a:lnTo>
                      <a:pt x="725977" y="243954"/>
                    </a:lnTo>
                    <a:lnTo>
                      <a:pt x="683344" y="201044"/>
                    </a:lnTo>
                    <a:lnTo>
                      <a:pt x="562365" y="78958"/>
                    </a:lnTo>
                    <a:cubicBezTo>
                      <a:pt x="462829" y="-23866"/>
                      <a:pt x="298784" y="-26531"/>
                      <a:pt x="195960" y="73005"/>
                    </a:cubicBezTo>
                    <a:cubicBezTo>
                      <a:pt x="190001" y="78774"/>
                      <a:pt x="184322" y="84825"/>
                      <a:pt x="178943" y="91139"/>
                    </a:cubicBezTo>
                    <a:lnTo>
                      <a:pt x="74021" y="210180"/>
                    </a:lnTo>
                    <a:cubicBezTo>
                      <a:pt x="11773" y="282319"/>
                      <a:pt x="-13120" y="379435"/>
                      <a:pt x="6749" y="472623"/>
                    </a:cubicBezTo>
                    <a:cubicBezTo>
                      <a:pt x="8687" y="481482"/>
                      <a:pt x="10901" y="490618"/>
                      <a:pt x="13670" y="500307"/>
                    </a:cubicBezTo>
                    <a:cubicBezTo>
                      <a:pt x="27472" y="545579"/>
                      <a:pt x="52080" y="586814"/>
                      <a:pt x="85371" y="620455"/>
                    </a:cubicBezTo>
                    <a:lnTo>
                      <a:pt x="206350" y="741988"/>
                    </a:lnTo>
                    <a:lnTo>
                      <a:pt x="248706" y="784898"/>
                    </a:lnTo>
                    <a:lnTo>
                      <a:pt x="344769" y="881792"/>
                    </a:lnTo>
                    <a:lnTo>
                      <a:pt x="387403" y="924702"/>
                    </a:lnTo>
                    <a:lnTo>
                      <a:pt x="2967267" y="3518684"/>
                    </a:lnTo>
                    <a:cubicBezTo>
                      <a:pt x="2969592" y="3522726"/>
                      <a:pt x="2972181" y="3526610"/>
                      <a:pt x="2975018" y="3530312"/>
                    </a:cubicBezTo>
                    <a:lnTo>
                      <a:pt x="2975018" y="3530312"/>
                    </a:lnTo>
                    <a:lnTo>
                      <a:pt x="2975018" y="3530312"/>
                    </a:lnTo>
                    <a:lnTo>
                      <a:pt x="2983323" y="3533911"/>
                    </a:lnTo>
                    <a:lnTo>
                      <a:pt x="2989414" y="3540001"/>
                    </a:lnTo>
                    <a:lnTo>
                      <a:pt x="2991628" y="3537509"/>
                    </a:lnTo>
                    <a:lnTo>
                      <a:pt x="3569945" y="3792478"/>
                    </a:lnTo>
                    <a:close/>
                  </a:path>
                </a:pathLst>
              </a:custGeom>
              <a:solidFill>
                <a:srgbClr val="D9DAE8"/>
              </a:solidFill>
              <a:ln w="27682"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ED4287CC-F4CE-4131-BC35-604F20AF106A}"/>
                  </a:ext>
                </a:extLst>
              </p:cNvPr>
              <p:cNvSpPr/>
              <p:nvPr/>
            </p:nvSpPr>
            <p:spPr>
              <a:xfrm>
                <a:off x="-1144255" y="-1461977"/>
                <a:ext cx="3259780" cy="3340064"/>
              </a:xfrm>
              <a:custGeom>
                <a:avLst/>
                <a:gdLst>
                  <a:gd name="connsiteX0" fmla="*/ 0 w 3259780"/>
                  <a:gd name="connsiteY0" fmla="*/ 540667 h 3340064"/>
                  <a:gd name="connsiteX1" fmla="*/ 2782787 w 3259780"/>
                  <a:gd name="connsiteY1" fmla="*/ 3340064 h 3340064"/>
                  <a:gd name="connsiteX2" fmla="*/ 3259781 w 3259780"/>
                  <a:gd name="connsiteY2" fmla="*/ 2799397 h 3340064"/>
                  <a:gd name="connsiteX3" fmla="*/ 476994 w 3259780"/>
                  <a:gd name="connsiteY3" fmla="*/ 0 h 3340064"/>
                  <a:gd name="connsiteX4" fmla="*/ 0 w 3259780"/>
                  <a:gd name="connsiteY4" fmla="*/ 540667 h 3340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780" h="3340064">
                    <a:moveTo>
                      <a:pt x="0" y="540667"/>
                    </a:moveTo>
                    <a:lnTo>
                      <a:pt x="2782787" y="3340064"/>
                    </a:lnTo>
                    <a:lnTo>
                      <a:pt x="3259781" y="2799397"/>
                    </a:lnTo>
                    <a:lnTo>
                      <a:pt x="476994" y="0"/>
                    </a:lnTo>
                    <a:lnTo>
                      <a:pt x="0" y="540667"/>
                    </a:lnTo>
                    <a:close/>
                  </a:path>
                </a:pathLst>
              </a:custGeom>
              <a:solidFill>
                <a:srgbClr val="FFAF6E"/>
              </a:solidFill>
              <a:ln w="27682"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163EFB79-B21C-4531-A2E7-7FBA7AAAFEB2}"/>
                  </a:ext>
                </a:extLst>
              </p:cNvPr>
              <p:cNvSpPr/>
              <p:nvPr/>
            </p:nvSpPr>
            <p:spPr>
              <a:xfrm>
                <a:off x="-1144255" y="-1287568"/>
                <a:ext cx="3105858" cy="3165655"/>
              </a:xfrm>
              <a:custGeom>
                <a:avLst/>
                <a:gdLst>
                  <a:gd name="connsiteX0" fmla="*/ 0 w 3105858"/>
                  <a:gd name="connsiteY0" fmla="*/ 366258 h 3165655"/>
                  <a:gd name="connsiteX1" fmla="*/ 2782787 w 3105858"/>
                  <a:gd name="connsiteY1" fmla="*/ 3165656 h 3165655"/>
                  <a:gd name="connsiteX2" fmla="*/ 3105858 w 3105858"/>
                  <a:gd name="connsiteY2" fmla="*/ 2799397 h 3165655"/>
                  <a:gd name="connsiteX3" fmla="*/ 323071 w 3105858"/>
                  <a:gd name="connsiteY3" fmla="*/ 0 h 3165655"/>
                  <a:gd name="connsiteX4" fmla="*/ 0 w 3105858"/>
                  <a:gd name="connsiteY4" fmla="*/ 366258 h 316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5858" h="3165655">
                    <a:moveTo>
                      <a:pt x="0" y="366258"/>
                    </a:moveTo>
                    <a:lnTo>
                      <a:pt x="2782787" y="3165656"/>
                    </a:lnTo>
                    <a:lnTo>
                      <a:pt x="3105858" y="2799397"/>
                    </a:lnTo>
                    <a:lnTo>
                      <a:pt x="323071" y="0"/>
                    </a:lnTo>
                    <a:lnTo>
                      <a:pt x="0" y="366258"/>
                    </a:lnTo>
                    <a:close/>
                  </a:path>
                </a:pathLst>
              </a:custGeom>
              <a:solidFill>
                <a:srgbClr val="FF9D45"/>
              </a:solidFill>
              <a:ln w="27682"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6AB4A619-DFD5-4BAB-B92E-DBB630731CB7}"/>
                  </a:ext>
                </a:extLst>
              </p:cNvPr>
              <p:cNvSpPr/>
              <p:nvPr/>
            </p:nvSpPr>
            <p:spPr>
              <a:xfrm>
                <a:off x="-1144255" y="-1110668"/>
                <a:ext cx="2949720" cy="2988755"/>
              </a:xfrm>
              <a:custGeom>
                <a:avLst/>
                <a:gdLst>
                  <a:gd name="connsiteX0" fmla="*/ 0 w 2949720"/>
                  <a:gd name="connsiteY0" fmla="*/ 189358 h 2988755"/>
                  <a:gd name="connsiteX1" fmla="*/ 2782787 w 2949720"/>
                  <a:gd name="connsiteY1" fmla="*/ 2988755 h 2988755"/>
                  <a:gd name="connsiteX2" fmla="*/ 2949721 w 2949720"/>
                  <a:gd name="connsiteY2" fmla="*/ 2799397 h 2988755"/>
                  <a:gd name="connsiteX3" fmla="*/ 166934 w 2949720"/>
                  <a:gd name="connsiteY3" fmla="*/ 0 h 2988755"/>
                  <a:gd name="connsiteX4" fmla="*/ 0 w 2949720"/>
                  <a:gd name="connsiteY4" fmla="*/ 189358 h 2988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9720" h="2988755">
                    <a:moveTo>
                      <a:pt x="0" y="189358"/>
                    </a:moveTo>
                    <a:lnTo>
                      <a:pt x="2782787" y="2988755"/>
                    </a:lnTo>
                    <a:lnTo>
                      <a:pt x="2949721" y="2799397"/>
                    </a:lnTo>
                    <a:lnTo>
                      <a:pt x="166934" y="0"/>
                    </a:lnTo>
                    <a:lnTo>
                      <a:pt x="0" y="189358"/>
                    </a:lnTo>
                    <a:close/>
                  </a:path>
                </a:pathLst>
              </a:custGeom>
              <a:solidFill>
                <a:srgbClr val="E87C23"/>
              </a:solidFill>
              <a:ln w="27682"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D4A28CC5-E19F-4756-8280-599074D5CD76}"/>
                  </a:ext>
                </a:extLst>
              </p:cNvPr>
              <p:cNvSpPr/>
              <p:nvPr/>
            </p:nvSpPr>
            <p:spPr>
              <a:xfrm>
                <a:off x="-1144255" y="-1461977"/>
                <a:ext cx="658323" cy="723103"/>
              </a:xfrm>
              <a:custGeom>
                <a:avLst/>
                <a:gdLst>
                  <a:gd name="connsiteX0" fmla="*/ 476994 w 658323"/>
                  <a:gd name="connsiteY0" fmla="*/ 0 h 723103"/>
                  <a:gd name="connsiteX1" fmla="*/ 0 w 658323"/>
                  <a:gd name="connsiteY1" fmla="*/ 540667 h 723103"/>
                  <a:gd name="connsiteX2" fmla="*/ 181053 w 658323"/>
                  <a:gd name="connsiteY2" fmla="*/ 723104 h 723103"/>
                  <a:gd name="connsiteX3" fmla="*/ 658323 w 658323"/>
                  <a:gd name="connsiteY3" fmla="*/ 182437 h 723103"/>
                  <a:gd name="connsiteX4" fmla="*/ 476994 w 658323"/>
                  <a:gd name="connsiteY4" fmla="*/ 0 h 723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23" h="723103">
                    <a:moveTo>
                      <a:pt x="476994" y="0"/>
                    </a:moveTo>
                    <a:lnTo>
                      <a:pt x="0" y="540667"/>
                    </a:lnTo>
                    <a:lnTo>
                      <a:pt x="181053" y="723104"/>
                    </a:lnTo>
                    <a:lnTo>
                      <a:pt x="658323" y="182437"/>
                    </a:lnTo>
                    <a:lnTo>
                      <a:pt x="476994" y="0"/>
                    </a:lnTo>
                    <a:close/>
                  </a:path>
                </a:pathLst>
              </a:custGeom>
              <a:solidFill>
                <a:srgbClr val="6D6D6D"/>
              </a:solidFill>
              <a:ln w="27682"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13475A4A-E513-463F-8F3A-EB0A4D1D4A33}"/>
                  </a:ext>
                </a:extLst>
              </p:cNvPr>
              <p:cNvSpPr/>
              <p:nvPr/>
            </p:nvSpPr>
            <p:spPr>
              <a:xfrm>
                <a:off x="-1144255" y="-1461977"/>
                <a:ext cx="519627" cy="583576"/>
              </a:xfrm>
              <a:custGeom>
                <a:avLst/>
                <a:gdLst>
                  <a:gd name="connsiteX0" fmla="*/ 476994 w 519627"/>
                  <a:gd name="connsiteY0" fmla="*/ 0 h 583576"/>
                  <a:gd name="connsiteX1" fmla="*/ 0 w 519627"/>
                  <a:gd name="connsiteY1" fmla="*/ 540667 h 583576"/>
                  <a:gd name="connsiteX2" fmla="*/ 42633 w 519627"/>
                  <a:gd name="connsiteY2" fmla="*/ 583577 h 583576"/>
                  <a:gd name="connsiteX3" fmla="*/ 519627 w 519627"/>
                  <a:gd name="connsiteY3" fmla="*/ 42910 h 583576"/>
                  <a:gd name="connsiteX4" fmla="*/ 476994 w 519627"/>
                  <a:gd name="connsiteY4" fmla="*/ 0 h 583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627" h="583576">
                    <a:moveTo>
                      <a:pt x="476994" y="0"/>
                    </a:moveTo>
                    <a:lnTo>
                      <a:pt x="0" y="540667"/>
                    </a:lnTo>
                    <a:lnTo>
                      <a:pt x="42633" y="583577"/>
                    </a:lnTo>
                    <a:lnTo>
                      <a:pt x="519627" y="42910"/>
                    </a:lnTo>
                    <a:lnTo>
                      <a:pt x="476994" y="0"/>
                    </a:lnTo>
                    <a:close/>
                  </a:path>
                </a:pathLst>
              </a:custGeom>
              <a:solidFill>
                <a:srgbClr val="A0A0A0"/>
              </a:solidFill>
              <a:ln w="27682"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DD366375-9A37-4E6E-AD60-077CFA8CE05C}"/>
                  </a:ext>
                </a:extLst>
              </p:cNvPr>
              <p:cNvSpPr/>
              <p:nvPr/>
            </p:nvSpPr>
            <p:spPr>
              <a:xfrm>
                <a:off x="-1005558" y="-1322450"/>
                <a:ext cx="519627" cy="583576"/>
              </a:xfrm>
              <a:custGeom>
                <a:avLst/>
                <a:gdLst>
                  <a:gd name="connsiteX0" fmla="*/ 476994 w 519627"/>
                  <a:gd name="connsiteY0" fmla="*/ 0 h 583576"/>
                  <a:gd name="connsiteX1" fmla="*/ 0 w 519627"/>
                  <a:gd name="connsiteY1" fmla="*/ 540667 h 583576"/>
                  <a:gd name="connsiteX2" fmla="*/ 42356 w 519627"/>
                  <a:gd name="connsiteY2" fmla="*/ 583577 h 583576"/>
                  <a:gd name="connsiteX3" fmla="*/ 519627 w 519627"/>
                  <a:gd name="connsiteY3" fmla="*/ 42910 h 583576"/>
                  <a:gd name="connsiteX4" fmla="*/ 476994 w 519627"/>
                  <a:gd name="connsiteY4" fmla="*/ 0 h 583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627" h="583576">
                    <a:moveTo>
                      <a:pt x="476994" y="0"/>
                    </a:moveTo>
                    <a:lnTo>
                      <a:pt x="0" y="540667"/>
                    </a:lnTo>
                    <a:lnTo>
                      <a:pt x="42356" y="583577"/>
                    </a:lnTo>
                    <a:lnTo>
                      <a:pt x="519627" y="42910"/>
                    </a:lnTo>
                    <a:lnTo>
                      <a:pt x="476994" y="0"/>
                    </a:lnTo>
                    <a:close/>
                  </a:path>
                </a:pathLst>
              </a:custGeom>
              <a:solidFill>
                <a:srgbClr val="A0A0A0"/>
              </a:solidFill>
              <a:ln w="27682"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75E9FF1-8725-40DD-B073-BC2A97BD859A}"/>
                  </a:ext>
                </a:extLst>
              </p:cNvPr>
              <p:cNvSpPr/>
              <p:nvPr/>
            </p:nvSpPr>
            <p:spPr>
              <a:xfrm>
                <a:off x="-1324145" y="-1634420"/>
                <a:ext cx="656884" cy="712833"/>
              </a:xfrm>
              <a:custGeom>
                <a:avLst/>
                <a:gdLst>
                  <a:gd name="connsiteX0" fmla="*/ 108793 w 656884"/>
                  <a:gd name="connsiteY0" fmla="*/ 112432 h 712833"/>
                  <a:gd name="connsiteX1" fmla="*/ 91352 w 656884"/>
                  <a:gd name="connsiteY1" fmla="*/ 132364 h 712833"/>
                  <a:gd name="connsiteX2" fmla="*/ 105471 w 656884"/>
                  <a:gd name="connsiteY2" fmla="*/ 638149 h 712833"/>
                  <a:gd name="connsiteX3" fmla="*/ 179664 w 656884"/>
                  <a:gd name="connsiteY3" fmla="*/ 712896 h 712833"/>
                  <a:gd name="connsiteX4" fmla="*/ 656935 w 656884"/>
                  <a:gd name="connsiteY4" fmla="*/ 172229 h 712833"/>
                  <a:gd name="connsiteX5" fmla="*/ 582465 w 656884"/>
                  <a:gd name="connsiteY5" fmla="*/ 97483 h 712833"/>
                  <a:gd name="connsiteX6" fmla="*/ 129545 w 656884"/>
                  <a:gd name="connsiteY6" fmla="*/ 90328 h 712833"/>
                  <a:gd name="connsiteX7" fmla="*/ 108793 w 656884"/>
                  <a:gd name="connsiteY7" fmla="*/ 112432 h 71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884" h="712833">
                    <a:moveTo>
                      <a:pt x="108793" y="112432"/>
                    </a:moveTo>
                    <a:lnTo>
                      <a:pt x="91352" y="132364"/>
                    </a:lnTo>
                    <a:cubicBezTo>
                      <a:pt x="-35604" y="279186"/>
                      <a:pt x="-29478" y="498638"/>
                      <a:pt x="105471" y="638149"/>
                    </a:cubicBezTo>
                    <a:lnTo>
                      <a:pt x="179664" y="712896"/>
                    </a:lnTo>
                    <a:lnTo>
                      <a:pt x="656935" y="172229"/>
                    </a:lnTo>
                    <a:lnTo>
                      <a:pt x="582465" y="97483"/>
                    </a:lnTo>
                    <a:cubicBezTo>
                      <a:pt x="459370" y="-29564"/>
                      <a:pt x="256591" y="-32767"/>
                      <a:pt x="129545" y="90328"/>
                    </a:cubicBezTo>
                    <a:cubicBezTo>
                      <a:pt x="122283" y="97364"/>
                      <a:pt x="115358" y="104740"/>
                      <a:pt x="108793" y="112432"/>
                    </a:cubicBezTo>
                    <a:close/>
                  </a:path>
                </a:pathLst>
              </a:custGeom>
              <a:solidFill>
                <a:srgbClr val="FFA9C2"/>
              </a:solidFill>
              <a:ln w="27682"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62A03246-33B9-4DA9-87AF-A5C8394C6E10}"/>
                  </a:ext>
                </a:extLst>
              </p:cNvPr>
              <p:cNvSpPr/>
              <p:nvPr/>
            </p:nvSpPr>
            <p:spPr>
              <a:xfrm>
                <a:off x="1593797" y="1295823"/>
                <a:ext cx="963011" cy="984510"/>
              </a:xfrm>
              <a:custGeom>
                <a:avLst/>
                <a:gdLst>
                  <a:gd name="connsiteX0" fmla="*/ 514029 w 963011"/>
                  <a:gd name="connsiteY0" fmla="*/ 24218 h 984510"/>
                  <a:gd name="connsiteX1" fmla="*/ 514029 w 963011"/>
                  <a:gd name="connsiteY1" fmla="*/ 24218 h 984510"/>
                  <a:gd name="connsiteX2" fmla="*/ 347925 w 963011"/>
                  <a:gd name="connsiteY2" fmla="*/ 43043 h 984510"/>
                  <a:gd name="connsiteX3" fmla="*/ 318304 w 963011"/>
                  <a:gd name="connsiteY3" fmla="*/ 175095 h 984510"/>
                  <a:gd name="connsiteX4" fmla="*/ 187912 w 963011"/>
                  <a:gd name="connsiteY4" fmla="*/ 213853 h 984510"/>
                  <a:gd name="connsiteX5" fmla="*/ 160229 w 963011"/>
                  <a:gd name="connsiteY5" fmla="*/ 349504 h 984510"/>
                  <a:gd name="connsiteX6" fmla="*/ 35097 w 963011"/>
                  <a:gd name="connsiteY6" fmla="*/ 388261 h 984510"/>
                  <a:gd name="connsiteX7" fmla="*/ 31498 w 963011"/>
                  <a:gd name="connsiteY7" fmla="*/ 571806 h 984510"/>
                  <a:gd name="connsiteX8" fmla="*/ 31498 w 963011"/>
                  <a:gd name="connsiteY8" fmla="*/ 571805 h 984510"/>
                  <a:gd name="connsiteX9" fmla="*/ 963062 w 963011"/>
                  <a:gd name="connsiteY9" fmla="*/ 984573 h 98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3011" h="984510">
                    <a:moveTo>
                      <a:pt x="514029" y="24218"/>
                    </a:moveTo>
                    <a:lnTo>
                      <a:pt x="514029" y="24218"/>
                    </a:lnTo>
                    <a:cubicBezTo>
                      <a:pt x="462335" y="-14200"/>
                      <a:pt x="389710" y="-5969"/>
                      <a:pt x="347925" y="43043"/>
                    </a:cubicBezTo>
                    <a:cubicBezTo>
                      <a:pt x="316687" y="79386"/>
                      <a:pt x="305582" y="128891"/>
                      <a:pt x="318304" y="175095"/>
                    </a:cubicBezTo>
                    <a:cubicBezTo>
                      <a:pt x="271002" y="160361"/>
                      <a:pt x="219486" y="175673"/>
                      <a:pt x="187912" y="213853"/>
                    </a:cubicBezTo>
                    <a:cubicBezTo>
                      <a:pt x="155974" y="251302"/>
                      <a:pt x="145519" y="302534"/>
                      <a:pt x="160229" y="349504"/>
                    </a:cubicBezTo>
                    <a:cubicBezTo>
                      <a:pt x="114534" y="337199"/>
                      <a:pt x="65837" y="352282"/>
                      <a:pt x="35097" y="388261"/>
                    </a:cubicBezTo>
                    <a:cubicBezTo>
                      <a:pt x="-10238" y="440558"/>
                      <a:pt x="-11752" y="517772"/>
                      <a:pt x="31498" y="571806"/>
                    </a:cubicBezTo>
                    <a:lnTo>
                      <a:pt x="31498" y="571805"/>
                    </a:lnTo>
                    <a:lnTo>
                      <a:pt x="963062" y="984573"/>
                    </a:lnTo>
                    <a:close/>
                  </a:path>
                </a:pathLst>
              </a:custGeom>
              <a:solidFill>
                <a:srgbClr val="FFDACA"/>
              </a:solidFill>
              <a:ln w="27682"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6A377362-A125-4181-B8D8-B23DED712B72}"/>
                  </a:ext>
                </a:extLst>
              </p:cNvPr>
              <p:cNvSpPr/>
              <p:nvPr/>
            </p:nvSpPr>
            <p:spPr>
              <a:xfrm>
                <a:off x="1592966" y="1640121"/>
                <a:ext cx="963841" cy="640212"/>
              </a:xfrm>
              <a:custGeom>
                <a:avLst/>
                <a:gdLst>
                  <a:gd name="connsiteX0" fmla="*/ 963893 w 963841"/>
                  <a:gd name="connsiteY0" fmla="*/ 640275 h 640212"/>
                  <a:gd name="connsiteX1" fmla="*/ 858970 w 963841"/>
                  <a:gd name="connsiteY1" fmla="*/ 416035 h 640212"/>
                  <a:gd name="connsiteX2" fmla="*/ 305292 w 963841"/>
                  <a:gd name="connsiteY2" fmla="*/ 192626 h 640212"/>
                  <a:gd name="connsiteX3" fmla="*/ 157183 w 963841"/>
                  <a:gd name="connsiteY3" fmla="*/ 3545 h 640212"/>
                  <a:gd name="connsiteX4" fmla="*/ 35097 w 963841"/>
                  <a:gd name="connsiteY4" fmla="*/ 42856 h 640212"/>
                  <a:gd name="connsiteX5" fmla="*/ 31498 w 963841"/>
                  <a:gd name="connsiteY5" fmla="*/ 226400 h 640212"/>
                  <a:gd name="connsiteX6" fmla="*/ 31498 w 963841"/>
                  <a:gd name="connsiteY6" fmla="*/ 226400 h 64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841" h="640212">
                    <a:moveTo>
                      <a:pt x="963893" y="640275"/>
                    </a:moveTo>
                    <a:lnTo>
                      <a:pt x="858970" y="416035"/>
                    </a:lnTo>
                    <a:cubicBezTo>
                      <a:pt x="711969" y="462544"/>
                      <a:pt x="489667" y="378939"/>
                      <a:pt x="305292" y="192626"/>
                    </a:cubicBezTo>
                    <a:cubicBezTo>
                      <a:pt x="248481" y="135800"/>
                      <a:pt x="198750" y="72312"/>
                      <a:pt x="157183" y="3545"/>
                    </a:cubicBezTo>
                    <a:cubicBezTo>
                      <a:pt x="112333" y="-7371"/>
                      <a:pt x="65152" y="7821"/>
                      <a:pt x="35097" y="42856"/>
                    </a:cubicBezTo>
                    <a:cubicBezTo>
                      <a:pt x="-10238" y="95153"/>
                      <a:pt x="-11752" y="172367"/>
                      <a:pt x="31498" y="226400"/>
                    </a:cubicBezTo>
                    <a:lnTo>
                      <a:pt x="31498" y="226400"/>
                    </a:lnTo>
                    <a:close/>
                  </a:path>
                </a:pathLst>
              </a:custGeom>
              <a:solidFill>
                <a:srgbClr val="F2BDAA"/>
              </a:solidFill>
              <a:ln w="27682"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DCA259E2-0A52-41AE-B838-1E8D105A3F00}"/>
                  </a:ext>
                </a:extLst>
              </p:cNvPr>
              <p:cNvSpPr/>
              <p:nvPr/>
            </p:nvSpPr>
            <p:spPr>
              <a:xfrm>
                <a:off x="-1351366" y="-1490491"/>
                <a:ext cx="359096" cy="570288"/>
              </a:xfrm>
              <a:custGeom>
                <a:avLst/>
                <a:gdLst>
                  <a:gd name="connsiteX0" fmla="*/ 337000 w 359096"/>
                  <a:gd name="connsiteY0" fmla="*/ 376563 h 570288"/>
                  <a:gd name="connsiteX1" fmla="*/ 106947 w 359096"/>
                  <a:gd name="connsiteY1" fmla="*/ 62 h 570288"/>
                  <a:gd name="connsiteX2" fmla="*/ 73726 w 359096"/>
                  <a:gd name="connsiteY2" fmla="*/ 37989 h 570288"/>
                  <a:gd name="connsiteX3" fmla="*/ 86184 w 359096"/>
                  <a:gd name="connsiteY3" fmla="*/ 448818 h 570288"/>
                  <a:gd name="connsiteX4" fmla="*/ 206886 w 359096"/>
                  <a:gd name="connsiteY4" fmla="*/ 570351 h 570288"/>
                  <a:gd name="connsiteX5" fmla="*/ 359147 w 359096"/>
                  <a:gd name="connsiteY5" fmla="*/ 398157 h 57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096" h="570288">
                    <a:moveTo>
                      <a:pt x="337000" y="376563"/>
                    </a:moveTo>
                    <a:cubicBezTo>
                      <a:pt x="230024" y="272287"/>
                      <a:pt x="150924" y="142833"/>
                      <a:pt x="106947" y="62"/>
                    </a:cubicBezTo>
                    <a:lnTo>
                      <a:pt x="73726" y="37989"/>
                    </a:lnTo>
                    <a:cubicBezTo>
                      <a:pt x="-29099" y="157509"/>
                      <a:pt x="-23694" y="335749"/>
                      <a:pt x="86184" y="448818"/>
                    </a:cubicBezTo>
                    <a:lnTo>
                      <a:pt x="206886" y="570351"/>
                    </a:lnTo>
                    <a:lnTo>
                      <a:pt x="359147" y="398157"/>
                    </a:lnTo>
                    <a:close/>
                  </a:path>
                </a:pathLst>
              </a:custGeom>
              <a:solidFill>
                <a:srgbClr val="EA7AA0"/>
              </a:solidFill>
              <a:ln w="27682"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AB21956A-F462-4457-B31E-7BC7DDE70571}"/>
                  </a:ext>
                </a:extLst>
              </p:cNvPr>
              <p:cNvSpPr/>
              <p:nvPr/>
            </p:nvSpPr>
            <p:spPr>
              <a:xfrm>
                <a:off x="2218787" y="1941759"/>
                <a:ext cx="338020" cy="338574"/>
              </a:xfrm>
              <a:custGeom>
                <a:avLst/>
                <a:gdLst>
                  <a:gd name="connsiteX0" fmla="*/ 179719 w 338020"/>
                  <a:gd name="connsiteY0" fmla="*/ 62 h 338574"/>
                  <a:gd name="connsiteX1" fmla="*/ 58187 w 338020"/>
                  <a:gd name="connsiteY1" fmla="*/ 75086 h 338574"/>
                  <a:gd name="connsiteX2" fmla="*/ 51 w 338020"/>
                  <a:gd name="connsiteY2" fmla="*/ 188866 h 338574"/>
                  <a:gd name="connsiteX3" fmla="*/ 338071 w 338020"/>
                  <a:gd name="connsiteY3" fmla="*/ 338636 h 338574"/>
                </a:gdLst>
                <a:ahLst/>
                <a:cxnLst>
                  <a:cxn ang="0">
                    <a:pos x="connsiteX0" y="connsiteY0"/>
                  </a:cxn>
                  <a:cxn ang="0">
                    <a:pos x="connsiteX1" y="connsiteY1"/>
                  </a:cxn>
                  <a:cxn ang="0">
                    <a:pos x="connsiteX2" y="connsiteY2"/>
                  </a:cxn>
                  <a:cxn ang="0">
                    <a:pos x="connsiteX3" y="connsiteY3"/>
                  </a:cxn>
                </a:cxnLst>
                <a:rect l="l" t="t" r="r" b="b"/>
                <a:pathLst>
                  <a:path w="338020" h="338574">
                    <a:moveTo>
                      <a:pt x="179719" y="62"/>
                    </a:moveTo>
                    <a:cubicBezTo>
                      <a:pt x="132800" y="12778"/>
                      <a:pt x="90581" y="38841"/>
                      <a:pt x="58187" y="75086"/>
                    </a:cubicBezTo>
                    <a:cubicBezTo>
                      <a:pt x="30088" y="107885"/>
                      <a:pt x="10165" y="146878"/>
                      <a:pt x="51" y="188866"/>
                    </a:cubicBezTo>
                    <a:lnTo>
                      <a:pt x="338071" y="338636"/>
                    </a:lnTo>
                    <a:close/>
                  </a:path>
                </a:pathLst>
              </a:custGeom>
              <a:solidFill>
                <a:srgbClr val="563223"/>
              </a:solidFill>
              <a:ln w="27682"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149573C7-68E8-4A09-B172-36F3C55695B3}"/>
                  </a:ext>
                </a:extLst>
              </p:cNvPr>
              <p:cNvSpPr/>
              <p:nvPr/>
            </p:nvSpPr>
            <p:spPr>
              <a:xfrm>
                <a:off x="-1144255" y="-1461977"/>
                <a:ext cx="3259780" cy="3340064"/>
              </a:xfrm>
              <a:custGeom>
                <a:avLst/>
                <a:gdLst>
                  <a:gd name="connsiteX0" fmla="*/ 0 w 3259780"/>
                  <a:gd name="connsiteY0" fmla="*/ 540667 h 3340064"/>
                  <a:gd name="connsiteX1" fmla="*/ 2782787 w 3259780"/>
                  <a:gd name="connsiteY1" fmla="*/ 3340064 h 3340064"/>
                  <a:gd name="connsiteX2" fmla="*/ 3259781 w 3259780"/>
                  <a:gd name="connsiteY2" fmla="*/ 2799397 h 3340064"/>
                  <a:gd name="connsiteX3" fmla="*/ 476994 w 3259780"/>
                  <a:gd name="connsiteY3" fmla="*/ 0 h 3340064"/>
                  <a:gd name="connsiteX4" fmla="*/ 0 w 3259780"/>
                  <a:gd name="connsiteY4" fmla="*/ 540667 h 3340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780" h="3340064">
                    <a:moveTo>
                      <a:pt x="0" y="540667"/>
                    </a:moveTo>
                    <a:lnTo>
                      <a:pt x="2782787" y="3340064"/>
                    </a:lnTo>
                    <a:lnTo>
                      <a:pt x="3259781" y="2799397"/>
                    </a:lnTo>
                    <a:lnTo>
                      <a:pt x="476994" y="0"/>
                    </a:lnTo>
                    <a:lnTo>
                      <a:pt x="0" y="540667"/>
                    </a:lnTo>
                    <a:close/>
                  </a:path>
                </a:pathLst>
              </a:custGeom>
              <a:solidFill>
                <a:srgbClr val="FFAF6E"/>
              </a:solidFill>
              <a:ln w="27682"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D4A5D3E6-B575-483D-AD99-7193757F7D05}"/>
                  </a:ext>
                </a:extLst>
              </p:cNvPr>
              <p:cNvSpPr/>
              <p:nvPr/>
            </p:nvSpPr>
            <p:spPr>
              <a:xfrm>
                <a:off x="-1144255" y="-1287568"/>
                <a:ext cx="3105858" cy="3165655"/>
              </a:xfrm>
              <a:custGeom>
                <a:avLst/>
                <a:gdLst>
                  <a:gd name="connsiteX0" fmla="*/ 0 w 3105858"/>
                  <a:gd name="connsiteY0" fmla="*/ 366258 h 3165655"/>
                  <a:gd name="connsiteX1" fmla="*/ 2782787 w 3105858"/>
                  <a:gd name="connsiteY1" fmla="*/ 3165656 h 3165655"/>
                  <a:gd name="connsiteX2" fmla="*/ 3105858 w 3105858"/>
                  <a:gd name="connsiteY2" fmla="*/ 2799397 h 3165655"/>
                  <a:gd name="connsiteX3" fmla="*/ 323071 w 3105858"/>
                  <a:gd name="connsiteY3" fmla="*/ 0 h 3165655"/>
                  <a:gd name="connsiteX4" fmla="*/ 0 w 3105858"/>
                  <a:gd name="connsiteY4" fmla="*/ 366258 h 316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5858" h="3165655">
                    <a:moveTo>
                      <a:pt x="0" y="366258"/>
                    </a:moveTo>
                    <a:lnTo>
                      <a:pt x="2782787" y="3165656"/>
                    </a:lnTo>
                    <a:lnTo>
                      <a:pt x="3105858" y="2799397"/>
                    </a:lnTo>
                    <a:lnTo>
                      <a:pt x="323071" y="0"/>
                    </a:lnTo>
                    <a:lnTo>
                      <a:pt x="0" y="366258"/>
                    </a:lnTo>
                    <a:close/>
                  </a:path>
                </a:pathLst>
              </a:custGeom>
              <a:solidFill>
                <a:srgbClr val="FF9D45"/>
              </a:solidFill>
              <a:ln w="27682"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4F1DC019-C1E4-492E-B787-C35CC804D0CF}"/>
                  </a:ext>
                </a:extLst>
              </p:cNvPr>
              <p:cNvSpPr/>
              <p:nvPr/>
            </p:nvSpPr>
            <p:spPr>
              <a:xfrm>
                <a:off x="-1144255" y="-1110668"/>
                <a:ext cx="2949720" cy="2988755"/>
              </a:xfrm>
              <a:custGeom>
                <a:avLst/>
                <a:gdLst>
                  <a:gd name="connsiteX0" fmla="*/ 0 w 2949720"/>
                  <a:gd name="connsiteY0" fmla="*/ 189358 h 2988755"/>
                  <a:gd name="connsiteX1" fmla="*/ 2782787 w 2949720"/>
                  <a:gd name="connsiteY1" fmla="*/ 2988755 h 2988755"/>
                  <a:gd name="connsiteX2" fmla="*/ 2949721 w 2949720"/>
                  <a:gd name="connsiteY2" fmla="*/ 2799397 h 2988755"/>
                  <a:gd name="connsiteX3" fmla="*/ 166934 w 2949720"/>
                  <a:gd name="connsiteY3" fmla="*/ 0 h 2988755"/>
                  <a:gd name="connsiteX4" fmla="*/ 0 w 2949720"/>
                  <a:gd name="connsiteY4" fmla="*/ 189358 h 2988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9720" h="2988755">
                    <a:moveTo>
                      <a:pt x="0" y="189358"/>
                    </a:moveTo>
                    <a:lnTo>
                      <a:pt x="2782787" y="2988755"/>
                    </a:lnTo>
                    <a:lnTo>
                      <a:pt x="2949721" y="2799397"/>
                    </a:lnTo>
                    <a:lnTo>
                      <a:pt x="166934" y="0"/>
                    </a:lnTo>
                    <a:lnTo>
                      <a:pt x="0" y="189358"/>
                    </a:lnTo>
                    <a:close/>
                  </a:path>
                </a:pathLst>
              </a:custGeom>
              <a:solidFill>
                <a:srgbClr val="E87C23"/>
              </a:solidFill>
              <a:ln w="27682"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34A528E6-1B06-4390-9EDB-5565AD6C673A}"/>
                  </a:ext>
                </a:extLst>
              </p:cNvPr>
              <p:cNvSpPr/>
              <p:nvPr/>
            </p:nvSpPr>
            <p:spPr>
              <a:xfrm>
                <a:off x="-1144255" y="-1461977"/>
                <a:ext cx="658323" cy="723103"/>
              </a:xfrm>
              <a:custGeom>
                <a:avLst/>
                <a:gdLst>
                  <a:gd name="connsiteX0" fmla="*/ 476994 w 658323"/>
                  <a:gd name="connsiteY0" fmla="*/ 0 h 723103"/>
                  <a:gd name="connsiteX1" fmla="*/ 0 w 658323"/>
                  <a:gd name="connsiteY1" fmla="*/ 540667 h 723103"/>
                  <a:gd name="connsiteX2" fmla="*/ 181053 w 658323"/>
                  <a:gd name="connsiteY2" fmla="*/ 723104 h 723103"/>
                  <a:gd name="connsiteX3" fmla="*/ 658323 w 658323"/>
                  <a:gd name="connsiteY3" fmla="*/ 182437 h 723103"/>
                  <a:gd name="connsiteX4" fmla="*/ 476994 w 658323"/>
                  <a:gd name="connsiteY4" fmla="*/ 0 h 723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23" h="723103">
                    <a:moveTo>
                      <a:pt x="476994" y="0"/>
                    </a:moveTo>
                    <a:lnTo>
                      <a:pt x="0" y="540667"/>
                    </a:lnTo>
                    <a:lnTo>
                      <a:pt x="181053" y="723104"/>
                    </a:lnTo>
                    <a:lnTo>
                      <a:pt x="658323" y="182437"/>
                    </a:lnTo>
                    <a:lnTo>
                      <a:pt x="476994" y="0"/>
                    </a:lnTo>
                    <a:close/>
                  </a:path>
                </a:pathLst>
              </a:custGeom>
              <a:solidFill>
                <a:srgbClr val="6D6D6D"/>
              </a:solidFill>
              <a:ln w="27682"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215D7C3E-A34A-4182-AD26-C06DB30F2939}"/>
                  </a:ext>
                </a:extLst>
              </p:cNvPr>
              <p:cNvSpPr/>
              <p:nvPr/>
            </p:nvSpPr>
            <p:spPr>
              <a:xfrm>
                <a:off x="-1144255" y="-1461977"/>
                <a:ext cx="519627" cy="583576"/>
              </a:xfrm>
              <a:custGeom>
                <a:avLst/>
                <a:gdLst>
                  <a:gd name="connsiteX0" fmla="*/ 476994 w 519627"/>
                  <a:gd name="connsiteY0" fmla="*/ 0 h 583576"/>
                  <a:gd name="connsiteX1" fmla="*/ 0 w 519627"/>
                  <a:gd name="connsiteY1" fmla="*/ 540667 h 583576"/>
                  <a:gd name="connsiteX2" fmla="*/ 42633 w 519627"/>
                  <a:gd name="connsiteY2" fmla="*/ 583577 h 583576"/>
                  <a:gd name="connsiteX3" fmla="*/ 519627 w 519627"/>
                  <a:gd name="connsiteY3" fmla="*/ 42910 h 583576"/>
                  <a:gd name="connsiteX4" fmla="*/ 476994 w 519627"/>
                  <a:gd name="connsiteY4" fmla="*/ 0 h 583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627" h="583576">
                    <a:moveTo>
                      <a:pt x="476994" y="0"/>
                    </a:moveTo>
                    <a:lnTo>
                      <a:pt x="0" y="540667"/>
                    </a:lnTo>
                    <a:lnTo>
                      <a:pt x="42633" y="583577"/>
                    </a:lnTo>
                    <a:lnTo>
                      <a:pt x="519627" y="42910"/>
                    </a:lnTo>
                    <a:lnTo>
                      <a:pt x="476994" y="0"/>
                    </a:lnTo>
                    <a:close/>
                  </a:path>
                </a:pathLst>
              </a:custGeom>
              <a:solidFill>
                <a:srgbClr val="A0A0A0"/>
              </a:solidFill>
              <a:ln w="27682"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729CF089-9E53-4D70-B645-77D49236BD65}"/>
                  </a:ext>
                </a:extLst>
              </p:cNvPr>
              <p:cNvSpPr/>
              <p:nvPr/>
            </p:nvSpPr>
            <p:spPr>
              <a:xfrm>
                <a:off x="-1005558" y="-1322450"/>
                <a:ext cx="519627" cy="583576"/>
              </a:xfrm>
              <a:custGeom>
                <a:avLst/>
                <a:gdLst>
                  <a:gd name="connsiteX0" fmla="*/ 476994 w 519627"/>
                  <a:gd name="connsiteY0" fmla="*/ 0 h 583576"/>
                  <a:gd name="connsiteX1" fmla="*/ 0 w 519627"/>
                  <a:gd name="connsiteY1" fmla="*/ 540667 h 583576"/>
                  <a:gd name="connsiteX2" fmla="*/ 42356 w 519627"/>
                  <a:gd name="connsiteY2" fmla="*/ 583577 h 583576"/>
                  <a:gd name="connsiteX3" fmla="*/ 519627 w 519627"/>
                  <a:gd name="connsiteY3" fmla="*/ 42910 h 583576"/>
                  <a:gd name="connsiteX4" fmla="*/ 476994 w 519627"/>
                  <a:gd name="connsiteY4" fmla="*/ 0 h 583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627" h="583576">
                    <a:moveTo>
                      <a:pt x="476994" y="0"/>
                    </a:moveTo>
                    <a:lnTo>
                      <a:pt x="0" y="540667"/>
                    </a:lnTo>
                    <a:lnTo>
                      <a:pt x="42356" y="583577"/>
                    </a:lnTo>
                    <a:lnTo>
                      <a:pt x="519627" y="42910"/>
                    </a:lnTo>
                    <a:lnTo>
                      <a:pt x="476994" y="0"/>
                    </a:lnTo>
                    <a:close/>
                  </a:path>
                </a:pathLst>
              </a:custGeom>
              <a:solidFill>
                <a:srgbClr val="A0A0A0"/>
              </a:solidFill>
              <a:ln w="27682"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EF80F275-C182-4EA5-B34F-79AB2ABE1AB0}"/>
                  </a:ext>
                </a:extLst>
              </p:cNvPr>
              <p:cNvSpPr/>
              <p:nvPr/>
            </p:nvSpPr>
            <p:spPr>
              <a:xfrm>
                <a:off x="-1324145" y="-1634420"/>
                <a:ext cx="656884" cy="712833"/>
              </a:xfrm>
              <a:custGeom>
                <a:avLst/>
                <a:gdLst>
                  <a:gd name="connsiteX0" fmla="*/ 108793 w 656884"/>
                  <a:gd name="connsiteY0" fmla="*/ 112432 h 712833"/>
                  <a:gd name="connsiteX1" fmla="*/ 91352 w 656884"/>
                  <a:gd name="connsiteY1" fmla="*/ 132364 h 712833"/>
                  <a:gd name="connsiteX2" fmla="*/ 105471 w 656884"/>
                  <a:gd name="connsiteY2" fmla="*/ 638149 h 712833"/>
                  <a:gd name="connsiteX3" fmla="*/ 179664 w 656884"/>
                  <a:gd name="connsiteY3" fmla="*/ 712896 h 712833"/>
                  <a:gd name="connsiteX4" fmla="*/ 656935 w 656884"/>
                  <a:gd name="connsiteY4" fmla="*/ 172229 h 712833"/>
                  <a:gd name="connsiteX5" fmla="*/ 582465 w 656884"/>
                  <a:gd name="connsiteY5" fmla="*/ 97483 h 712833"/>
                  <a:gd name="connsiteX6" fmla="*/ 129545 w 656884"/>
                  <a:gd name="connsiteY6" fmla="*/ 90328 h 712833"/>
                  <a:gd name="connsiteX7" fmla="*/ 108793 w 656884"/>
                  <a:gd name="connsiteY7" fmla="*/ 112432 h 71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884" h="712833">
                    <a:moveTo>
                      <a:pt x="108793" y="112432"/>
                    </a:moveTo>
                    <a:lnTo>
                      <a:pt x="91352" y="132364"/>
                    </a:lnTo>
                    <a:cubicBezTo>
                      <a:pt x="-35604" y="279186"/>
                      <a:pt x="-29478" y="498638"/>
                      <a:pt x="105471" y="638149"/>
                    </a:cubicBezTo>
                    <a:lnTo>
                      <a:pt x="179664" y="712896"/>
                    </a:lnTo>
                    <a:lnTo>
                      <a:pt x="656935" y="172229"/>
                    </a:lnTo>
                    <a:lnTo>
                      <a:pt x="582465" y="97483"/>
                    </a:lnTo>
                    <a:cubicBezTo>
                      <a:pt x="459370" y="-29564"/>
                      <a:pt x="256591" y="-32767"/>
                      <a:pt x="129545" y="90328"/>
                    </a:cubicBezTo>
                    <a:cubicBezTo>
                      <a:pt x="122283" y="97364"/>
                      <a:pt x="115358" y="104740"/>
                      <a:pt x="108793" y="112432"/>
                    </a:cubicBezTo>
                    <a:close/>
                  </a:path>
                </a:pathLst>
              </a:custGeom>
              <a:solidFill>
                <a:srgbClr val="FFA9C2"/>
              </a:solidFill>
              <a:ln w="27682"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C23775DD-EAA9-44F7-A6E6-3B680263C086}"/>
                  </a:ext>
                </a:extLst>
              </p:cNvPr>
              <p:cNvSpPr/>
              <p:nvPr/>
            </p:nvSpPr>
            <p:spPr>
              <a:xfrm>
                <a:off x="1593797" y="1295823"/>
                <a:ext cx="963011" cy="984510"/>
              </a:xfrm>
              <a:custGeom>
                <a:avLst/>
                <a:gdLst>
                  <a:gd name="connsiteX0" fmla="*/ 514029 w 963011"/>
                  <a:gd name="connsiteY0" fmla="*/ 24218 h 984510"/>
                  <a:gd name="connsiteX1" fmla="*/ 514029 w 963011"/>
                  <a:gd name="connsiteY1" fmla="*/ 24218 h 984510"/>
                  <a:gd name="connsiteX2" fmla="*/ 347925 w 963011"/>
                  <a:gd name="connsiteY2" fmla="*/ 43043 h 984510"/>
                  <a:gd name="connsiteX3" fmla="*/ 318304 w 963011"/>
                  <a:gd name="connsiteY3" fmla="*/ 175095 h 984510"/>
                  <a:gd name="connsiteX4" fmla="*/ 187912 w 963011"/>
                  <a:gd name="connsiteY4" fmla="*/ 213853 h 984510"/>
                  <a:gd name="connsiteX5" fmla="*/ 160229 w 963011"/>
                  <a:gd name="connsiteY5" fmla="*/ 349504 h 984510"/>
                  <a:gd name="connsiteX6" fmla="*/ 35097 w 963011"/>
                  <a:gd name="connsiteY6" fmla="*/ 388261 h 984510"/>
                  <a:gd name="connsiteX7" fmla="*/ 31498 w 963011"/>
                  <a:gd name="connsiteY7" fmla="*/ 571806 h 984510"/>
                  <a:gd name="connsiteX8" fmla="*/ 31498 w 963011"/>
                  <a:gd name="connsiteY8" fmla="*/ 571805 h 984510"/>
                  <a:gd name="connsiteX9" fmla="*/ 963062 w 963011"/>
                  <a:gd name="connsiteY9" fmla="*/ 984573 h 98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3011" h="984510">
                    <a:moveTo>
                      <a:pt x="514029" y="24218"/>
                    </a:moveTo>
                    <a:lnTo>
                      <a:pt x="514029" y="24218"/>
                    </a:lnTo>
                    <a:cubicBezTo>
                      <a:pt x="462335" y="-14200"/>
                      <a:pt x="389710" y="-5969"/>
                      <a:pt x="347925" y="43043"/>
                    </a:cubicBezTo>
                    <a:cubicBezTo>
                      <a:pt x="316687" y="79386"/>
                      <a:pt x="305582" y="128891"/>
                      <a:pt x="318304" y="175095"/>
                    </a:cubicBezTo>
                    <a:cubicBezTo>
                      <a:pt x="271002" y="160361"/>
                      <a:pt x="219486" y="175673"/>
                      <a:pt x="187912" y="213853"/>
                    </a:cubicBezTo>
                    <a:cubicBezTo>
                      <a:pt x="155974" y="251302"/>
                      <a:pt x="145519" y="302534"/>
                      <a:pt x="160229" y="349504"/>
                    </a:cubicBezTo>
                    <a:cubicBezTo>
                      <a:pt x="114534" y="337199"/>
                      <a:pt x="65837" y="352282"/>
                      <a:pt x="35097" y="388261"/>
                    </a:cubicBezTo>
                    <a:cubicBezTo>
                      <a:pt x="-10238" y="440558"/>
                      <a:pt x="-11752" y="517772"/>
                      <a:pt x="31498" y="571806"/>
                    </a:cubicBezTo>
                    <a:lnTo>
                      <a:pt x="31498" y="571805"/>
                    </a:lnTo>
                    <a:lnTo>
                      <a:pt x="963062" y="984573"/>
                    </a:lnTo>
                    <a:close/>
                  </a:path>
                </a:pathLst>
              </a:custGeom>
              <a:solidFill>
                <a:srgbClr val="FFDACA"/>
              </a:solidFill>
              <a:ln w="27682"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C798B068-BC39-4103-92AC-699AFB5A827F}"/>
                  </a:ext>
                </a:extLst>
              </p:cNvPr>
              <p:cNvSpPr/>
              <p:nvPr/>
            </p:nvSpPr>
            <p:spPr>
              <a:xfrm>
                <a:off x="1592966" y="1640121"/>
                <a:ext cx="963841" cy="640212"/>
              </a:xfrm>
              <a:custGeom>
                <a:avLst/>
                <a:gdLst>
                  <a:gd name="connsiteX0" fmla="*/ 963893 w 963841"/>
                  <a:gd name="connsiteY0" fmla="*/ 640275 h 640212"/>
                  <a:gd name="connsiteX1" fmla="*/ 858970 w 963841"/>
                  <a:gd name="connsiteY1" fmla="*/ 416035 h 640212"/>
                  <a:gd name="connsiteX2" fmla="*/ 305292 w 963841"/>
                  <a:gd name="connsiteY2" fmla="*/ 192626 h 640212"/>
                  <a:gd name="connsiteX3" fmla="*/ 157183 w 963841"/>
                  <a:gd name="connsiteY3" fmla="*/ 3545 h 640212"/>
                  <a:gd name="connsiteX4" fmla="*/ 35097 w 963841"/>
                  <a:gd name="connsiteY4" fmla="*/ 42856 h 640212"/>
                  <a:gd name="connsiteX5" fmla="*/ 31498 w 963841"/>
                  <a:gd name="connsiteY5" fmla="*/ 226400 h 640212"/>
                  <a:gd name="connsiteX6" fmla="*/ 31498 w 963841"/>
                  <a:gd name="connsiteY6" fmla="*/ 226400 h 64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841" h="640212">
                    <a:moveTo>
                      <a:pt x="963893" y="640275"/>
                    </a:moveTo>
                    <a:lnTo>
                      <a:pt x="858970" y="416035"/>
                    </a:lnTo>
                    <a:cubicBezTo>
                      <a:pt x="711969" y="462544"/>
                      <a:pt x="489667" y="378939"/>
                      <a:pt x="305292" y="192626"/>
                    </a:cubicBezTo>
                    <a:cubicBezTo>
                      <a:pt x="248481" y="135800"/>
                      <a:pt x="198750" y="72312"/>
                      <a:pt x="157183" y="3545"/>
                    </a:cubicBezTo>
                    <a:cubicBezTo>
                      <a:pt x="112333" y="-7371"/>
                      <a:pt x="65152" y="7821"/>
                      <a:pt x="35097" y="42856"/>
                    </a:cubicBezTo>
                    <a:cubicBezTo>
                      <a:pt x="-10238" y="95153"/>
                      <a:pt x="-11752" y="172367"/>
                      <a:pt x="31498" y="226400"/>
                    </a:cubicBezTo>
                    <a:lnTo>
                      <a:pt x="31498" y="226400"/>
                    </a:lnTo>
                    <a:close/>
                  </a:path>
                </a:pathLst>
              </a:custGeom>
              <a:solidFill>
                <a:srgbClr val="F2BDAA"/>
              </a:solidFill>
              <a:ln w="27682"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9EF15F43-2873-4258-9637-D2C631714E74}"/>
                  </a:ext>
                </a:extLst>
              </p:cNvPr>
              <p:cNvSpPr/>
              <p:nvPr/>
            </p:nvSpPr>
            <p:spPr>
              <a:xfrm>
                <a:off x="-1351366" y="-1490491"/>
                <a:ext cx="359096" cy="570288"/>
              </a:xfrm>
              <a:custGeom>
                <a:avLst/>
                <a:gdLst>
                  <a:gd name="connsiteX0" fmla="*/ 337000 w 359096"/>
                  <a:gd name="connsiteY0" fmla="*/ 376563 h 570288"/>
                  <a:gd name="connsiteX1" fmla="*/ 106947 w 359096"/>
                  <a:gd name="connsiteY1" fmla="*/ 62 h 570288"/>
                  <a:gd name="connsiteX2" fmla="*/ 73726 w 359096"/>
                  <a:gd name="connsiteY2" fmla="*/ 37989 h 570288"/>
                  <a:gd name="connsiteX3" fmla="*/ 86184 w 359096"/>
                  <a:gd name="connsiteY3" fmla="*/ 448818 h 570288"/>
                  <a:gd name="connsiteX4" fmla="*/ 206886 w 359096"/>
                  <a:gd name="connsiteY4" fmla="*/ 570351 h 570288"/>
                  <a:gd name="connsiteX5" fmla="*/ 359147 w 359096"/>
                  <a:gd name="connsiteY5" fmla="*/ 398157 h 57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096" h="570288">
                    <a:moveTo>
                      <a:pt x="337000" y="376563"/>
                    </a:moveTo>
                    <a:cubicBezTo>
                      <a:pt x="230024" y="272287"/>
                      <a:pt x="150924" y="142833"/>
                      <a:pt x="106947" y="62"/>
                    </a:cubicBezTo>
                    <a:lnTo>
                      <a:pt x="73726" y="37989"/>
                    </a:lnTo>
                    <a:cubicBezTo>
                      <a:pt x="-29099" y="157509"/>
                      <a:pt x="-23694" y="335749"/>
                      <a:pt x="86184" y="448818"/>
                    </a:cubicBezTo>
                    <a:lnTo>
                      <a:pt x="206886" y="570351"/>
                    </a:lnTo>
                    <a:lnTo>
                      <a:pt x="359147" y="398157"/>
                    </a:lnTo>
                    <a:close/>
                  </a:path>
                </a:pathLst>
              </a:custGeom>
              <a:solidFill>
                <a:srgbClr val="EA7AA0"/>
              </a:solidFill>
              <a:ln w="27682"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7663F728-F438-4299-B12B-FE7AD3CE965A}"/>
                  </a:ext>
                </a:extLst>
              </p:cNvPr>
              <p:cNvSpPr/>
              <p:nvPr/>
            </p:nvSpPr>
            <p:spPr>
              <a:xfrm>
                <a:off x="2218787" y="1941759"/>
                <a:ext cx="338020" cy="338574"/>
              </a:xfrm>
              <a:custGeom>
                <a:avLst/>
                <a:gdLst>
                  <a:gd name="connsiteX0" fmla="*/ 179719 w 338020"/>
                  <a:gd name="connsiteY0" fmla="*/ 62 h 338574"/>
                  <a:gd name="connsiteX1" fmla="*/ 58187 w 338020"/>
                  <a:gd name="connsiteY1" fmla="*/ 75086 h 338574"/>
                  <a:gd name="connsiteX2" fmla="*/ 51 w 338020"/>
                  <a:gd name="connsiteY2" fmla="*/ 188866 h 338574"/>
                  <a:gd name="connsiteX3" fmla="*/ 338071 w 338020"/>
                  <a:gd name="connsiteY3" fmla="*/ 338636 h 338574"/>
                </a:gdLst>
                <a:ahLst/>
                <a:cxnLst>
                  <a:cxn ang="0">
                    <a:pos x="connsiteX0" y="connsiteY0"/>
                  </a:cxn>
                  <a:cxn ang="0">
                    <a:pos x="connsiteX1" y="connsiteY1"/>
                  </a:cxn>
                  <a:cxn ang="0">
                    <a:pos x="connsiteX2" y="connsiteY2"/>
                  </a:cxn>
                  <a:cxn ang="0">
                    <a:pos x="connsiteX3" y="connsiteY3"/>
                  </a:cxn>
                </a:cxnLst>
                <a:rect l="l" t="t" r="r" b="b"/>
                <a:pathLst>
                  <a:path w="338020" h="338574">
                    <a:moveTo>
                      <a:pt x="179719" y="62"/>
                    </a:moveTo>
                    <a:cubicBezTo>
                      <a:pt x="132800" y="12778"/>
                      <a:pt x="90581" y="38841"/>
                      <a:pt x="58187" y="75086"/>
                    </a:cubicBezTo>
                    <a:cubicBezTo>
                      <a:pt x="30088" y="107885"/>
                      <a:pt x="10165" y="146878"/>
                      <a:pt x="51" y="188866"/>
                    </a:cubicBezTo>
                    <a:lnTo>
                      <a:pt x="338071" y="338636"/>
                    </a:lnTo>
                    <a:close/>
                  </a:path>
                </a:pathLst>
              </a:custGeom>
              <a:solidFill>
                <a:srgbClr val="563223"/>
              </a:solidFill>
              <a:ln w="27682" cap="flat">
                <a:noFill/>
                <a:prstDash val="solid"/>
                <a:miter/>
              </a:ln>
            </p:spPr>
            <p:txBody>
              <a:bodyPr rtlCol="0" anchor="ctr"/>
              <a:lstStyle/>
              <a:p>
                <a:endParaRPr lang="en-US"/>
              </a:p>
            </p:txBody>
          </p:sp>
        </p:grpSp>
        <p:grpSp>
          <p:nvGrpSpPr>
            <p:cNvPr id="535" name="Group 534">
              <a:extLst>
                <a:ext uri="{FF2B5EF4-FFF2-40B4-BE49-F238E27FC236}">
                  <a16:creationId xmlns:a16="http://schemas.microsoft.com/office/drawing/2014/main" id="{F53DD488-1C73-427E-84F8-36B64A80CC22}"/>
                </a:ext>
              </a:extLst>
            </p:cNvPr>
            <p:cNvGrpSpPr/>
            <p:nvPr/>
          </p:nvGrpSpPr>
          <p:grpSpPr>
            <a:xfrm>
              <a:off x="1019520" y="2292791"/>
              <a:ext cx="886662" cy="871911"/>
              <a:chOff x="1019520" y="2292791"/>
              <a:chExt cx="886662" cy="871911"/>
            </a:xfrm>
          </p:grpSpPr>
          <p:sp>
            <p:nvSpPr>
              <p:cNvPr id="373" name="Freeform: Shape 372">
                <a:extLst>
                  <a:ext uri="{FF2B5EF4-FFF2-40B4-BE49-F238E27FC236}">
                    <a16:creationId xmlns:a16="http://schemas.microsoft.com/office/drawing/2014/main" id="{9A80438F-BA08-4906-9021-AACD7B15F3BD}"/>
                  </a:ext>
                </a:extLst>
              </p:cNvPr>
              <p:cNvSpPr/>
              <p:nvPr/>
            </p:nvSpPr>
            <p:spPr>
              <a:xfrm>
                <a:off x="1019520" y="2371137"/>
                <a:ext cx="831824" cy="793565"/>
              </a:xfrm>
              <a:custGeom>
                <a:avLst/>
                <a:gdLst>
                  <a:gd name="connsiteX0" fmla="*/ 51 w 831824"/>
                  <a:gd name="connsiteY0" fmla="*/ 134606 h 793565"/>
                  <a:gd name="connsiteX1" fmla="*/ 80057 w 831824"/>
                  <a:gd name="connsiteY1" fmla="*/ 753341 h 793565"/>
                  <a:gd name="connsiteX2" fmla="*/ 199929 w 831824"/>
                  <a:gd name="connsiteY2" fmla="*/ 792652 h 793565"/>
                  <a:gd name="connsiteX3" fmla="*/ 281042 w 831824"/>
                  <a:gd name="connsiteY3" fmla="*/ 698527 h 793565"/>
                  <a:gd name="connsiteX4" fmla="*/ 393162 w 831824"/>
                  <a:gd name="connsiteY4" fmla="*/ 719567 h 793565"/>
                  <a:gd name="connsiteX5" fmla="*/ 450745 w 831824"/>
                  <a:gd name="connsiteY5" fmla="*/ 622950 h 793565"/>
                  <a:gd name="connsiteX6" fmla="*/ 557605 w 831824"/>
                  <a:gd name="connsiteY6" fmla="*/ 625442 h 793565"/>
                  <a:gd name="connsiteX7" fmla="*/ 602176 w 831824"/>
                  <a:gd name="connsiteY7" fmla="*/ 521073 h 793565"/>
                  <a:gd name="connsiteX8" fmla="*/ 703776 w 831824"/>
                  <a:gd name="connsiteY8" fmla="*/ 487299 h 793565"/>
                  <a:gd name="connsiteX9" fmla="*/ 743087 w 831824"/>
                  <a:gd name="connsiteY9" fmla="*/ 354139 h 793565"/>
                  <a:gd name="connsiteX10" fmla="*/ 831676 w 831824"/>
                  <a:gd name="connsiteY10" fmla="*/ 304585 h 793565"/>
                  <a:gd name="connsiteX11" fmla="*/ 218200 w 831824"/>
                  <a:gd name="connsiteY11" fmla="*/ 62 h 793565"/>
                  <a:gd name="connsiteX12" fmla="*/ 213217 w 831824"/>
                  <a:gd name="connsiteY12" fmla="*/ 88927 h 793565"/>
                  <a:gd name="connsiteX13" fmla="*/ 142623 w 831824"/>
                  <a:gd name="connsiteY13" fmla="*/ 33560 h 793565"/>
                  <a:gd name="connsiteX14" fmla="*/ 134871 w 831824"/>
                  <a:gd name="connsiteY14" fmla="*/ 137928 h 793565"/>
                  <a:gd name="connsiteX15" fmla="*/ 72029 w 831824"/>
                  <a:gd name="connsiteY15" fmla="*/ 85606 h 793565"/>
                  <a:gd name="connsiteX16" fmla="*/ 85317 w 831824"/>
                  <a:gd name="connsiteY16" fmla="*/ 163951 h 79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1824" h="793565">
                    <a:moveTo>
                      <a:pt x="51" y="134606"/>
                    </a:moveTo>
                    <a:lnTo>
                      <a:pt x="80057" y="753341"/>
                    </a:lnTo>
                    <a:cubicBezTo>
                      <a:pt x="112375" y="783290"/>
                      <a:pt x="156152" y="797646"/>
                      <a:pt x="199929" y="792652"/>
                    </a:cubicBezTo>
                    <a:cubicBezTo>
                      <a:pt x="265263" y="779641"/>
                      <a:pt x="281042" y="698527"/>
                      <a:pt x="281042" y="698527"/>
                    </a:cubicBezTo>
                    <a:cubicBezTo>
                      <a:pt x="315124" y="717573"/>
                      <a:pt x="354495" y="724961"/>
                      <a:pt x="393162" y="719567"/>
                    </a:cubicBezTo>
                    <a:cubicBezTo>
                      <a:pt x="445485" y="706556"/>
                      <a:pt x="450745" y="622950"/>
                      <a:pt x="450745" y="622950"/>
                    </a:cubicBezTo>
                    <a:cubicBezTo>
                      <a:pt x="482620" y="645203"/>
                      <a:pt x="524727" y="646185"/>
                      <a:pt x="557605" y="625442"/>
                    </a:cubicBezTo>
                    <a:cubicBezTo>
                      <a:pt x="605498" y="599696"/>
                      <a:pt x="602176" y="521073"/>
                      <a:pt x="602176" y="521073"/>
                    </a:cubicBezTo>
                    <a:cubicBezTo>
                      <a:pt x="639202" y="523899"/>
                      <a:pt x="675811" y="511729"/>
                      <a:pt x="703776" y="487299"/>
                    </a:cubicBezTo>
                    <a:cubicBezTo>
                      <a:pt x="753607" y="445496"/>
                      <a:pt x="743087" y="354139"/>
                      <a:pt x="743087" y="354139"/>
                    </a:cubicBezTo>
                    <a:cubicBezTo>
                      <a:pt x="743087" y="354139"/>
                      <a:pt x="818664" y="359399"/>
                      <a:pt x="831676" y="304585"/>
                    </a:cubicBezTo>
                    <a:cubicBezTo>
                      <a:pt x="844687" y="249771"/>
                      <a:pt x="218200" y="62"/>
                      <a:pt x="218200" y="62"/>
                    </a:cubicBezTo>
                    <a:lnTo>
                      <a:pt x="213217" y="88927"/>
                    </a:lnTo>
                    <a:lnTo>
                      <a:pt x="142623" y="33560"/>
                    </a:lnTo>
                    <a:lnTo>
                      <a:pt x="134871" y="137928"/>
                    </a:lnTo>
                    <a:lnTo>
                      <a:pt x="72029" y="85606"/>
                    </a:lnTo>
                    <a:lnTo>
                      <a:pt x="85317" y="163951"/>
                    </a:lnTo>
                    <a:close/>
                  </a:path>
                </a:pathLst>
              </a:custGeom>
              <a:solidFill>
                <a:srgbClr val="D9DAE8"/>
              </a:solidFill>
              <a:ln w="27682"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A4D33777-C03B-4B84-BDAC-C7E7655FDCE8}"/>
                  </a:ext>
                </a:extLst>
              </p:cNvPr>
              <p:cNvSpPr/>
              <p:nvPr/>
            </p:nvSpPr>
            <p:spPr>
              <a:xfrm>
                <a:off x="1074334" y="2292791"/>
                <a:ext cx="830440" cy="793583"/>
              </a:xfrm>
              <a:custGeom>
                <a:avLst/>
                <a:gdLst>
                  <a:gd name="connsiteX0" fmla="*/ 51 w 830440"/>
                  <a:gd name="connsiteY0" fmla="*/ 134606 h 793583"/>
                  <a:gd name="connsiteX1" fmla="*/ 80057 w 830440"/>
                  <a:gd name="connsiteY1" fmla="*/ 753618 h 793583"/>
                  <a:gd name="connsiteX2" fmla="*/ 199929 w 830440"/>
                  <a:gd name="connsiteY2" fmla="*/ 792653 h 793583"/>
                  <a:gd name="connsiteX3" fmla="*/ 281042 w 830440"/>
                  <a:gd name="connsiteY3" fmla="*/ 698804 h 793583"/>
                  <a:gd name="connsiteX4" fmla="*/ 391778 w 830440"/>
                  <a:gd name="connsiteY4" fmla="*/ 719567 h 793583"/>
                  <a:gd name="connsiteX5" fmla="*/ 449361 w 830440"/>
                  <a:gd name="connsiteY5" fmla="*/ 622950 h 793583"/>
                  <a:gd name="connsiteX6" fmla="*/ 556221 w 830440"/>
                  <a:gd name="connsiteY6" fmla="*/ 625719 h 793583"/>
                  <a:gd name="connsiteX7" fmla="*/ 600792 w 830440"/>
                  <a:gd name="connsiteY7" fmla="*/ 521073 h 793583"/>
                  <a:gd name="connsiteX8" fmla="*/ 702392 w 830440"/>
                  <a:gd name="connsiteY8" fmla="*/ 487299 h 793583"/>
                  <a:gd name="connsiteX9" fmla="*/ 741703 w 830440"/>
                  <a:gd name="connsiteY9" fmla="*/ 354139 h 793583"/>
                  <a:gd name="connsiteX10" fmla="*/ 830291 w 830440"/>
                  <a:gd name="connsiteY10" fmla="*/ 304585 h 793583"/>
                  <a:gd name="connsiteX11" fmla="*/ 217093 w 830440"/>
                  <a:gd name="connsiteY11" fmla="*/ 62 h 793583"/>
                  <a:gd name="connsiteX12" fmla="*/ 211833 w 830440"/>
                  <a:gd name="connsiteY12" fmla="*/ 88928 h 793583"/>
                  <a:gd name="connsiteX13" fmla="*/ 141239 w 830440"/>
                  <a:gd name="connsiteY13" fmla="*/ 33560 h 793583"/>
                  <a:gd name="connsiteX14" fmla="*/ 133487 w 830440"/>
                  <a:gd name="connsiteY14" fmla="*/ 137928 h 793583"/>
                  <a:gd name="connsiteX15" fmla="*/ 70645 w 830440"/>
                  <a:gd name="connsiteY15" fmla="*/ 85882 h 793583"/>
                  <a:gd name="connsiteX16" fmla="*/ 83933 w 830440"/>
                  <a:gd name="connsiteY16" fmla="*/ 163951 h 79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0440" h="793583">
                    <a:moveTo>
                      <a:pt x="51" y="134606"/>
                    </a:moveTo>
                    <a:lnTo>
                      <a:pt x="80057" y="753618"/>
                    </a:lnTo>
                    <a:cubicBezTo>
                      <a:pt x="112442" y="783434"/>
                      <a:pt x="156197" y="797682"/>
                      <a:pt x="199929" y="792653"/>
                    </a:cubicBezTo>
                    <a:cubicBezTo>
                      <a:pt x="265263" y="779641"/>
                      <a:pt x="281042" y="698804"/>
                      <a:pt x="281042" y="698804"/>
                    </a:cubicBezTo>
                    <a:cubicBezTo>
                      <a:pt x="314774" y="717419"/>
                      <a:pt x="353595" y="724698"/>
                      <a:pt x="391778" y="719567"/>
                    </a:cubicBezTo>
                    <a:cubicBezTo>
                      <a:pt x="444101" y="706556"/>
                      <a:pt x="449361" y="622950"/>
                      <a:pt x="449361" y="622950"/>
                    </a:cubicBezTo>
                    <a:cubicBezTo>
                      <a:pt x="481204" y="645215"/>
                      <a:pt x="523267" y="646305"/>
                      <a:pt x="556221" y="625719"/>
                    </a:cubicBezTo>
                    <a:cubicBezTo>
                      <a:pt x="604114" y="599696"/>
                      <a:pt x="600792" y="521073"/>
                      <a:pt x="600792" y="521073"/>
                    </a:cubicBezTo>
                    <a:cubicBezTo>
                      <a:pt x="637818" y="523899"/>
                      <a:pt x="674426" y="511729"/>
                      <a:pt x="702392" y="487299"/>
                    </a:cubicBezTo>
                    <a:cubicBezTo>
                      <a:pt x="752223" y="445496"/>
                      <a:pt x="741703" y="354139"/>
                      <a:pt x="741703" y="354139"/>
                    </a:cubicBezTo>
                    <a:cubicBezTo>
                      <a:pt x="741703" y="354139"/>
                      <a:pt x="817280" y="359399"/>
                      <a:pt x="830291" y="304585"/>
                    </a:cubicBezTo>
                    <a:cubicBezTo>
                      <a:pt x="843303" y="249771"/>
                      <a:pt x="217093" y="62"/>
                      <a:pt x="217093" y="62"/>
                    </a:cubicBezTo>
                    <a:lnTo>
                      <a:pt x="211833" y="88928"/>
                    </a:lnTo>
                    <a:lnTo>
                      <a:pt x="141239" y="33560"/>
                    </a:lnTo>
                    <a:lnTo>
                      <a:pt x="133487" y="137928"/>
                    </a:lnTo>
                    <a:lnTo>
                      <a:pt x="70645" y="85882"/>
                    </a:lnTo>
                    <a:lnTo>
                      <a:pt x="83933" y="163951"/>
                    </a:lnTo>
                    <a:close/>
                  </a:path>
                </a:pathLst>
              </a:custGeom>
              <a:solidFill>
                <a:srgbClr val="FFCD9F"/>
              </a:solidFill>
              <a:ln w="27682"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65888DD-524C-44AD-BCF2-CA30B7DEB306}"/>
                  </a:ext>
                </a:extLst>
              </p:cNvPr>
              <p:cNvSpPr/>
              <p:nvPr/>
            </p:nvSpPr>
            <p:spPr>
              <a:xfrm>
                <a:off x="1144928" y="2537240"/>
                <a:ext cx="761254" cy="548026"/>
              </a:xfrm>
              <a:custGeom>
                <a:avLst/>
                <a:gdLst>
                  <a:gd name="connsiteX0" fmla="*/ 531582 w 761254"/>
                  <a:gd name="connsiteY0" fmla="*/ 276624 h 548026"/>
                  <a:gd name="connsiteX1" fmla="*/ 633182 w 761254"/>
                  <a:gd name="connsiteY1" fmla="*/ 242850 h 548026"/>
                  <a:gd name="connsiteX2" fmla="*/ 672493 w 761254"/>
                  <a:gd name="connsiteY2" fmla="*/ 109690 h 548026"/>
                  <a:gd name="connsiteX3" fmla="*/ 761081 w 761254"/>
                  <a:gd name="connsiteY3" fmla="*/ 60136 h 548026"/>
                  <a:gd name="connsiteX4" fmla="*/ 690488 w 761254"/>
                  <a:gd name="connsiteY4" fmla="*/ 62 h 548026"/>
                  <a:gd name="connsiteX5" fmla="*/ 562865 w 761254"/>
                  <a:gd name="connsiteY5" fmla="*/ 33837 h 548026"/>
                  <a:gd name="connsiteX6" fmla="*/ 568124 w 761254"/>
                  <a:gd name="connsiteY6" fmla="*/ 169765 h 548026"/>
                  <a:gd name="connsiteX7" fmla="*/ 450468 w 761254"/>
                  <a:gd name="connsiteY7" fmla="*/ 148725 h 548026"/>
                  <a:gd name="connsiteX8" fmla="*/ 432197 w 761254"/>
                  <a:gd name="connsiteY8" fmla="*/ 294896 h 548026"/>
                  <a:gd name="connsiteX9" fmla="*/ 335580 w 761254"/>
                  <a:gd name="connsiteY9" fmla="*/ 255861 h 548026"/>
                  <a:gd name="connsiteX10" fmla="*/ 265263 w 761254"/>
                  <a:gd name="connsiteY10" fmla="*/ 391513 h 548026"/>
                  <a:gd name="connsiteX11" fmla="*/ 158126 w 761254"/>
                  <a:gd name="connsiteY11" fmla="*/ 352202 h 548026"/>
                  <a:gd name="connsiteX12" fmla="*/ 98052 w 761254"/>
                  <a:gd name="connsiteY12" fmla="*/ 448818 h 548026"/>
                  <a:gd name="connsiteX13" fmla="*/ 51 w 761254"/>
                  <a:gd name="connsiteY13" fmla="*/ 435253 h 548026"/>
                  <a:gd name="connsiteX14" fmla="*/ 9463 w 761254"/>
                  <a:gd name="connsiteY14" fmla="*/ 508062 h 548026"/>
                  <a:gd name="connsiteX15" fmla="*/ 129335 w 761254"/>
                  <a:gd name="connsiteY15" fmla="*/ 547096 h 548026"/>
                  <a:gd name="connsiteX16" fmla="*/ 210448 w 761254"/>
                  <a:gd name="connsiteY16" fmla="*/ 453248 h 548026"/>
                  <a:gd name="connsiteX17" fmla="*/ 321184 w 761254"/>
                  <a:gd name="connsiteY17" fmla="*/ 474011 h 548026"/>
                  <a:gd name="connsiteX18" fmla="*/ 378767 w 761254"/>
                  <a:gd name="connsiteY18" fmla="*/ 377394 h 548026"/>
                  <a:gd name="connsiteX19" fmla="*/ 485627 w 761254"/>
                  <a:gd name="connsiteY19" fmla="*/ 380162 h 548026"/>
                  <a:gd name="connsiteX20" fmla="*/ 531582 w 761254"/>
                  <a:gd name="connsiteY20" fmla="*/ 276624 h 548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1254" h="548026">
                    <a:moveTo>
                      <a:pt x="531582" y="276624"/>
                    </a:moveTo>
                    <a:cubicBezTo>
                      <a:pt x="568608" y="279450"/>
                      <a:pt x="605216" y="267280"/>
                      <a:pt x="633182" y="242850"/>
                    </a:cubicBezTo>
                    <a:cubicBezTo>
                      <a:pt x="683013" y="201047"/>
                      <a:pt x="672493" y="109690"/>
                      <a:pt x="672493" y="109690"/>
                    </a:cubicBezTo>
                    <a:cubicBezTo>
                      <a:pt x="672493" y="109690"/>
                      <a:pt x="748070" y="114950"/>
                      <a:pt x="761081" y="60136"/>
                    </a:cubicBezTo>
                    <a:cubicBezTo>
                      <a:pt x="764127" y="47955"/>
                      <a:pt x="735889" y="26362"/>
                      <a:pt x="690488" y="62"/>
                    </a:cubicBezTo>
                    <a:cubicBezTo>
                      <a:pt x="652007" y="35774"/>
                      <a:pt x="562865" y="33837"/>
                      <a:pt x="562865" y="33837"/>
                    </a:cubicBezTo>
                    <a:cubicBezTo>
                      <a:pt x="562865" y="33837"/>
                      <a:pt x="630690" y="122702"/>
                      <a:pt x="568124" y="169765"/>
                    </a:cubicBezTo>
                    <a:cubicBezTo>
                      <a:pt x="505559" y="216827"/>
                      <a:pt x="450468" y="148725"/>
                      <a:pt x="450468" y="148725"/>
                    </a:cubicBezTo>
                    <a:cubicBezTo>
                      <a:pt x="450468" y="148725"/>
                      <a:pt x="495039" y="271365"/>
                      <a:pt x="432197" y="294896"/>
                    </a:cubicBezTo>
                    <a:cubicBezTo>
                      <a:pt x="394779" y="307269"/>
                      <a:pt x="353902" y="290754"/>
                      <a:pt x="335580" y="255861"/>
                    </a:cubicBezTo>
                    <a:cubicBezTo>
                      <a:pt x="335580" y="255861"/>
                      <a:pt x="338348" y="362998"/>
                      <a:pt x="265263" y="391513"/>
                    </a:cubicBezTo>
                    <a:cubicBezTo>
                      <a:pt x="224777" y="408905"/>
                      <a:pt x="177755" y="391651"/>
                      <a:pt x="158126" y="352202"/>
                    </a:cubicBezTo>
                    <a:cubicBezTo>
                      <a:pt x="162427" y="394327"/>
                      <a:pt x="137734" y="434041"/>
                      <a:pt x="98052" y="448818"/>
                    </a:cubicBezTo>
                    <a:cubicBezTo>
                      <a:pt x="64896" y="457754"/>
                      <a:pt x="29533" y="452859"/>
                      <a:pt x="51" y="435253"/>
                    </a:cubicBezTo>
                    <a:lnTo>
                      <a:pt x="9463" y="508062"/>
                    </a:lnTo>
                    <a:cubicBezTo>
                      <a:pt x="41848" y="537878"/>
                      <a:pt x="85603" y="552126"/>
                      <a:pt x="129335" y="547096"/>
                    </a:cubicBezTo>
                    <a:cubicBezTo>
                      <a:pt x="194669" y="534085"/>
                      <a:pt x="210448" y="453248"/>
                      <a:pt x="210448" y="453248"/>
                    </a:cubicBezTo>
                    <a:cubicBezTo>
                      <a:pt x="244179" y="471862"/>
                      <a:pt x="283001" y="479141"/>
                      <a:pt x="321184" y="474011"/>
                    </a:cubicBezTo>
                    <a:cubicBezTo>
                      <a:pt x="373507" y="460999"/>
                      <a:pt x="378767" y="377394"/>
                      <a:pt x="378767" y="377394"/>
                    </a:cubicBezTo>
                    <a:cubicBezTo>
                      <a:pt x="410610" y="399659"/>
                      <a:pt x="452673" y="400749"/>
                      <a:pt x="485627" y="380162"/>
                    </a:cubicBezTo>
                    <a:cubicBezTo>
                      <a:pt x="534904" y="355247"/>
                      <a:pt x="531582" y="276624"/>
                      <a:pt x="531582" y="276624"/>
                    </a:cubicBezTo>
                    <a:close/>
                  </a:path>
                </a:pathLst>
              </a:custGeom>
              <a:solidFill>
                <a:srgbClr val="E87C23"/>
              </a:solidFill>
              <a:ln w="27682" cap="flat">
                <a:noFill/>
                <a:prstDash val="solid"/>
                <a:miter/>
              </a:ln>
            </p:spPr>
            <p:txBody>
              <a:bodyPr rtlCol="0" anchor="ctr"/>
              <a:lstStyle/>
              <a:p>
                <a:endParaRPr lang="en-US"/>
              </a:p>
            </p:txBody>
          </p:sp>
        </p:grpSp>
      </p:grpSp>
      <p:grpSp>
        <p:nvGrpSpPr>
          <p:cNvPr id="542" name="Group 541">
            <a:extLst>
              <a:ext uri="{FF2B5EF4-FFF2-40B4-BE49-F238E27FC236}">
                <a16:creationId xmlns:a16="http://schemas.microsoft.com/office/drawing/2014/main" id="{662CF399-ABF9-4512-8C25-439C7EBFB945}"/>
              </a:ext>
            </a:extLst>
          </p:cNvPr>
          <p:cNvGrpSpPr/>
          <p:nvPr/>
        </p:nvGrpSpPr>
        <p:grpSpPr>
          <a:xfrm>
            <a:off x="3249472" y="12545504"/>
            <a:ext cx="827609" cy="699596"/>
            <a:chOff x="3249472" y="12545504"/>
            <a:chExt cx="827609" cy="699596"/>
          </a:xfrm>
        </p:grpSpPr>
        <p:sp>
          <p:nvSpPr>
            <p:cNvPr id="376" name="Freeform: Shape 375">
              <a:extLst>
                <a:ext uri="{FF2B5EF4-FFF2-40B4-BE49-F238E27FC236}">
                  <a16:creationId xmlns:a16="http://schemas.microsoft.com/office/drawing/2014/main" id="{42BF156E-0AF3-49BC-B434-474BD933531E}"/>
                </a:ext>
              </a:extLst>
            </p:cNvPr>
            <p:cNvSpPr/>
            <p:nvPr/>
          </p:nvSpPr>
          <p:spPr>
            <a:xfrm>
              <a:off x="3336748" y="12545504"/>
              <a:ext cx="740333" cy="695444"/>
            </a:xfrm>
            <a:custGeom>
              <a:avLst/>
              <a:gdLst>
                <a:gd name="connsiteX0" fmla="*/ 319992 w 740333"/>
                <a:gd name="connsiteY0" fmla="*/ 695506 h 695444"/>
                <a:gd name="connsiteX1" fmla="*/ 739126 w 740333"/>
                <a:gd name="connsiteY1" fmla="*/ 297965 h 695444"/>
                <a:gd name="connsiteX2" fmla="*/ 705352 w 740333"/>
                <a:gd name="connsiteY2" fmla="*/ 191106 h 695444"/>
                <a:gd name="connsiteX3" fmla="*/ 592955 w 740333"/>
                <a:gd name="connsiteY3" fmla="*/ 185568 h 695444"/>
                <a:gd name="connsiteX4" fmla="*/ 549491 w 740333"/>
                <a:gd name="connsiteY4" fmla="*/ 94212 h 695444"/>
                <a:gd name="connsiteX5" fmla="*/ 447338 w 740333"/>
                <a:gd name="connsiteY5" fmla="*/ 106669 h 695444"/>
                <a:gd name="connsiteX6" fmla="*/ 391970 w 740333"/>
                <a:gd name="connsiteY6" fmla="*/ 29431 h 695444"/>
                <a:gd name="connsiteX7" fmla="*/ 290924 w 740333"/>
                <a:gd name="connsiteY7" fmla="*/ 55454 h 695444"/>
                <a:gd name="connsiteX8" fmla="*/ 212302 w 740333"/>
                <a:gd name="connsiteY8" fmla="*/ 1747 h 695444"/>
                <a:gd name="connsiteX9" fmla="*/ 92707 w 740333"/>
                <a:gd name="connsiteY9" fmla="*/ 47426 h 695444"/>
                <a:gd name="connsiteX10" fmla="*/ 9655 w 740333"/>
                <a:gd name="connsiteY10" fmla="*/ 11713 h 695444"/>
                <a:gd name="connsiteX11" fmla="*/ 103781 w 740333"/>
                <a:gd name="connsiteY11" fmla="*/ 615222 h 695444"/>
                <a:gd name="connsiteX12" fmla="*/ 172714 w 740333"/>
                <a:gd name="connsiteY12" fmla="*/ 570098 h 695444"/>
                <a:gd name="connsiteX13" fmla="*/ 168838 w 740333"/>
                <a:gd name="connsiteY13" fmla="*/ 650382 h 695444"/>
                <a:gd name="connsiteX14" fmla="*/ 251890 w 740333"/>
                <a:gd name="connsiteY14" fmla="*/ 598336 h 695444"/>
                <a:gd name="connsiteX15" fmla="*/ 245799 w 740333"/>
                <a:gd name="connsiteY15" fmla="*/ 671698 h 695444"/>
                <a:gd name="connsiteX16" fmla="*/ 297291 w 740333"/>
                <a:gd name="connsiteY16" fmla="*/ 619099 h 69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0333" h="695444">
                  <a:moveTo>
                    <a:pt x="319992" y="695506"/>
                  </a:moveTo>
                  <a:lnTo>
                    <a:pt x="739126" y="297965"/>
                  </a:lnTo>
                  <a:cubicBezTo>
                    <a:pt x="744571" y="259073"/>
                    <a:pt x="732159" y="219803"/>
                    <a:pt x="705352" y="191106"/>
                  </a:cubicBezTo>
                  <a:cubicBezTo>
                    <a:pt x="661335" y="152071"/>
                    <a:pt x="592955" y="185568"/>
                    <a:pt x="592955" y="185568"/>
                  </a:cubicBezTo>
                  <a:cubicBezTo>
                    <a:pt x="589239" y="151071"/>
                    <a:pt x="573914" y="118859"/>
                    <a:pt x="549491" y="94212"/>
                  </a:cubicBezTo>
                  <a:cubicBezTo>
                    <a:pt x="512395" y="64590"/>
                    <a:pt x="447338" y="106669"/>
                    <a:pt x="447338" y="106669"/>
                  </a:cubicBezTo>
                  <a:cubicBezTo>
                    <a:pt x="446891" y="71864"/>
                    <a:pt x="424788" y="41030"/>
                    <a:pt x="391970" y="29431"/>
                  </a:cubicBezTo>
                  <a:cubicBezTo>
                    <a:pt x="347676" y="9775"/>
                    <a:pt x="290924" y="55454"/>
                    <a:pt x="290924" y="55454"/>
                  </a:cubicBezTo>
                  <a:cubicBezTo>
                    <a:pt x="273354" y="27369"/>
                    <a:pt x="244852" y="7901"/>
                    <a:pt x="212302" y="1747"/>
                  </a:cubicBezTo>
                  <a:cubicBezTo>
                    <a:pt x="155273" y="-10433"/>
                    <a:pt x="92707" y="47426"/>
                    <a:pt x="92707" y="47426"/>
                  </a:cubicBezTo>
                  <a:cubicBezTo>
                    <a:pt x="92707" y="47426"/>
                    <a:pt x="56718" y="-7942"/>
                    <a:pt x="9655" y="11713"/>
                  </a:cubicBezTo>
                  <a:cubicBezTo>
                    <a:pt x="-37407" y="31369"/>
                    <a:pt x="103781" y="615222"/>
                    <a:pt x="103781" y="615222"/>
                  </a:cubicBezTo>
                  <a:lnTo>
                    <a:pt x="172714" y="570098"/>
                  </a:lnTo>
                  <a:lnTo>
                    <a:pt x="168838" y="650382"/>
                  </a:lnTo>
                  <a:lnTo>
                    <a:pt x="251890" y="598336"/>
                  </a:lnTo>
                  <a:lnTo>
                    <a:pt x="245799" y="671698"/>
                  </a:lnTo>
                  <a:lnTo>
                    <a:pt x="297291" y="619099"/>
                  </a:lnTo>
                  <a:close/>
                </a:path>
              </a:pathLst>
            </a:custGeom>
            <a:solidFill>
              <a:srgbClr val="D9DAE8"/>
            </a:solidFill>
            <a:ln w="27682"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988195C-B3DE-4C37-BCE7-F55DDEACC5D0}"/>
                </a:ext>
              </a:extLst>
            </p:cNvPr>
            <p:cNvSpPr/>
            <p:nvPr/>
          </p:nvSpPr>
          <p:spPr>
            <a:xfrm>
              <a:off x="3249472" y="12549927"/>
              <a:ext cx="740418" cy="695173"/>
            </a:xfrm>
            <a:custGeom>
              <a:avLst/>
              <a:gdLst>
                <a:gd name="connsiteX0" fmla="*/ 320341 w 740418"/>
                <a:gd name="connsiteY0" fmla="*/ 695236 h 695173"/>
                <a:gd name="connsiteX1" fmla="*/ 739198 w 740418"/>
                <a:gd name="connsiteY1" fmla="*/ 297695 h 695173"/>
                <a:gd name="connsiteX2" fmla="*/ 705424 w 740418"/>
                <a:gd name="connsiteY2" fmla="*/ 191111 h 695173"/>
                <a:gd name="connsiteX3" fmla="*/ 593027 w 740418"/>
                <a:gd name="connsiteY3" fmla="*/ 185298 h 695173"/>
                <a:gd name="connsiteX4" fmla="*/ 549563 w 740418"/>
                <a:gd name="connsiteY4" fmla="*/ 94218 h 695173"/>
                <a:gd name="connsiteX5" fmla="*/ 447687 w 740418"/>
                <a:gd name="connsiteY5" fmla="*/ 106676 h 695173"/>
                <a:gd name="connsiteX6" fmla="*/ 392319 w 740418"/>
                <a:gd name="connsiteY6" fmla="*/ 29161 h 695173"/>
                <a:gd name="connsiteX7" fmla="*/ 291272 w 740418"/>
                <a:gd name="connsiteY7" fmla="*/ 55184 h 695173"/>
                <a:gd name="connsiteX8" fmla="*/ 212373 w 740418"/>
                <a:gd name="connsiteY8" fmla="*/ 1754 h 695173"/>
                <a:gd name="connsiteX9" fmla="*/ 92779 w 740418"/>
                <a:gd name="connsiteY9" fmla="*/ 47156 h 695173"/>
                <a:gd name="connsiteX10" fmla="*/ 9727 w 740418"/>
                <a:gd name="connsiteY10" fmla="*/ 11443 h 695173"/>
                <a:gd name="connsiteX11" fmla="*/ 104129 w 740418"/>
                <a:gd name="connsiteY11" fmla="*/ 615229 h 695173"/>
                <a:gd name="connsiteX12" fmla="*/ 173062 w 740418"/>
                <a:gd name="connsiteY12" fmla="*/ 569828 h 695173"/>
                <a:gd name="connsiteX13" fmla="*/ 169186 w 740418"/>
                <a:gd name="connsiteY13" fmla="*/ 650111 h 695173"/>
                <a:gd name="connsiteX14" fmla="*/ 252238 w 740418"/>
                <a:gd name="connsiteY14" fmla="*/ 598342 h 695173"/>
                <a:gd name="connsiteX15" fmla="*/ 246148 w 740418"/>
                <a:gd name="connsiteY15" fmla="*/ 671427 h 695173"/>
                <a:gd name="connsiteX16" fmla="*/ 297640 w 740418"/>
                <a:gd name="connsiteY16" fmla="*/ 619105 h 69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0418" h="695173">
                  <a:moveTo>
                    <a:pt x="320341" y="695236"/>
                  </a:moveTo>
                  <a:lnTo>
                    <a:pt x="739198" y="297695"/>
                  </a:lnTo>
                  <a:cubicBezTo>
                    <a:pt x="744679" y="258884"/>
                    <a:pt x="732257" y="219682"/>
                    <a:pt x="705424" y="191111"/>
                  </a:cubicBezTo>
                  <a:cubicBezTo>
                    <a:pt x="661407" y="151801"/>
                    <a:pt x="593027" y="185298"/>
                    <a:pt x="593027" y="185298"/>
                  </a:cubicBezTo>
                  <a:cubicBezTo>
                    <a:pt x="589424" y="150849"/>
                    <a:pt x="574077" y="118689"/>
                    <a:pt x="549563" y="94218"/>
                  </a:cubicBezTo>
                  <a:cubicBezTo>
                    <a:pt x="512467" y="64319"/>
                    <a:pt x="447687" y="106676"/>
                    <a:pt x="447687" y="106676"/>
                  </a:cubicBezTo>
                  <a:cubicBezTo>
                    <a:pt x="447356" y="71769"/>
                    <a:pt x="425231" y="40796"/>
                    <a:pt x="392319" y="29161"/>
                  </a:cubicBezTo>
                  <a:cubicBezTo>
                    <a:pt x="347748" y="9505"/>
                    <a:pt x="291272" y="55184"/>
                    <a:pt x="291272" y="55184"/>
                  </a:cubicBezTo>
                  <a:cubicBezTo>
                    <a:pt x="273634" y="27094"/>
                    <a:pt x="245004" y="7706"/>
                    <a:pt x="212373" y="1754"/>
                  </a:cubicBezTo>
                  <a:cubicBezTo>
                    <a:pt x="155344" y="-10428"/>
                    <a:pt x="92779" y="47156"/>
                    <a:pt x="92779" y="47156"/>
                  </a:cubicBezTo>
                  <a:cubicBezTo>
                    <a:pt x="92779" y="47156"/>
                    <a:pt x="57067" y="-8212"/>
                    <a:pt x="9727" y="11443"/>
                  </a:cubicBezTo>
                  <a:cubicBezTo>
                    <a:pt x="-37612" y="31098"/>
                    <a:pt x="104129" y="615229"/>
                    <a:pt x="104129" y="615229"/>
                  </a:cubicBezTo>
                  <a:lnTo>
                    <a:pt x="173062" y="569828"/>
                  </a:lnTo>
                  <a:lnTo>
                    <a:pt x="169186" y="650111"/>
                  </a:lnTo>
                  <a:lnTo>
                    <a:pt x="252238" y="598342"/>
                  </a:lnTo>
                  <a:lnTo>
                    <a:pt x="246148" y="671427"/>
                  </a:lnTo>
                  <a:lnTo>
                    <a:pt x="297640" y="619105"/>
                  </a:lnTo>
                  <a:close/>
                </a:path>
              </a:pathLst>
            </a:custGeom>
            <a:solidFill>
              <a:srgbClr val="FFCD9F"/>
            </a:solidFill>
            <a:ln w="27682"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0AEE164E-9529-4168-BC58-9FCEEF468D45}"/>
                </a:ext>
              </a:extLst>
            </p:cNvPr>
            <p:cNvSpPr/>
            <p:nvPr/>
          </p:nvSpPr>
          <p:spPr>
            <a:xfrm>
              <a:off x="3250532" y="12551311"/>
              <a:ext cx="740743" cy="343034"/>
            </a:xfrm>
            <a:custGeom>
              <a:avLst/>
              <a:gdLst>
                <a:gd name="connsiteX0" fmla="*/ 291320 w 740743"/>
                <a:gd name="connsiteY0" fmla="*/ 55184 h 343034"/>
                <a:gd name="connsiteX1" fmla="*/ 212421 w 740743"/>
                <a:gd name="connsiteY1" fmla="*/ 1754 h 343034"/>
                <a:gd name="connsiteX2" fmla="*/ 92827 w 740743"/>
                <a:gd name="connsiteY2" fmla="*/ 47155 h 343034"/>
                <a:gd name="connsiteX3" fmla="*/ 9775 w 740743"/>
                <a:gd name="connsiteY3" fmla="*/ 11444 h 343034"/>
                <a:gd name="connsiteX4" fmla="*/ 2300 w 740743"/>
                <a:gd name="connsiteY4" fmla="*/ 94495 h 343034"/>
                <a:gd name="connsiteX5" fmla="*/ 94488 w 740743"/>
                <a:gd name="connsiteY5" fmla="*/ 166473 h 343034"/>
                <a:gd name="connsiteX6" fmla="*/ 192766 w 740743"/>
                <a:gd name="connsiteY6" fmla="*/ 88128 h 343034"/>
                <a:gd name="connsiteX7" fmla="*/ 238998 w 740743"/>
                <a:gd name="connsiteY7" fmla="*/ 182806 h 343034"/>
                <a:gd name="connsiteX8" fmla="*/ 357485 w 740743"/>
                <a:gd name="connsiteY8" fmla="*/ 115258 h 343034"/>
                <a:gd name="connsiteX9" fmla="*/ 379078 w 740743"/>
                <a:gd name="connsiteY9" fmla="*/ 205507 h 343034"/>
                <a:gd name="connsiteX10" fmla="*/ 517498 w 740743"/>
                <a:gd name="connsiteY10" fmla="*/ 180592 h 343034"/>
                <a:gd name="connsiteX11" fmla="*/ 545182 w 740743"/>
                <a:gd name="connsiteY11" fmla="*/ 278039 h 343034"/>
                <a:gd name="connsiteX12" fmla="*/ 648720 w 740743"/>
                <a:gd name="connsiteY12" fmla="*/ 267519 h 343034"/>
                <a:gd name="connsiteX13" fmla="*/ 690522 w 740743"/>
                <a:gd name="connsiteY13" fmla="*/ 343096 h 343034"/>
                <a:gd name="connsiteX14" fmla="*/ 739523 w 740743"/>
                <a:gd name="connsiteY14" fmla="*/ 296311 h 343034"/>
                <a:gd name="connsiteX15" fmla="*/ 705748 w 740743"/>
                <a:gd name="connsiteY15" fmla="*/ 189727 h 343034"/>
                <a:gd name="connsiteX16" fmla="*/ 593352 w 740743"/>
                <a:gd name="connsiteY16" fmla="*/ 183914 h 343034"/>
                <a:gd name="connsiteX17" fmla="*/ 549888 w 740743"/>
                <a:gd name="connsiteY17" fmla="*/ 92834 h 343034"/>
                <a:gd name="connsiteX18" fmla="*/ 448011 w 740743"/>
                <a:gd name="connsiteY18" fmla="*/ 105292 h 343034"/>
                <a:gd name="connsiteX19" fmla="*/ 392643 w 740743"/>
                <a:gd name="connsiteY19" fmla="*/ 27777 h 343034"/>
                <a:gd name="connsiteX20" fmla="*/ 291320 w 740743"/>
                <a:gd name="connsiteY20" fmla="*/ 55184 h 343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40743" h="343034">
                  <a:moveTo>
                    <a:pt x="291320" y="55184"/>
                  </a:moveTo>
                  <a:cubicBezTo>
                    <a:pt x="273682" y="27094"/>
                    <a:pt x="245052" y="7706"/>
                    <a:pt x="212421" y="1754"/>
                  </a:cubicBezTo>
                  <a:cubicBezTo>
                    <a:pt x="155392" y="-10427"/>
                    <a:pt x="92827" y="47155"/>
                    <a:pt x="92827" y="47155"/>
                  </a:cubicBezTo>
                  <a:cubicBezTo>
                    <a:pt x="92827" y="47155"/>
                    <a:pt x="57114" y="-8213"/>
                    <a:pt x="9775" y="11444"/>
                  </a:cubicBezTo>
                  <a:cubicBezTo>
                    <a:pt x="-745" y="16149"/>
                    <a:pt x="-1853" y="47986"/>
                    <a:pt x="2300" y="94495"/>
                  </a:cubicBezTo>
                  <a:cubicBezTo>
                    <a:pt x="49086" y="102247"/>
                    <a:pt x="94488" y="166473"/>
                    <a:pt x="94488" y="166473"/>
                  </a:cubicBezTo>
                  <a:cubicBezTo>
                    <a:pt x="94488" y="166473"/>
                    <a:pt x="124940" y="69303"/>
                    <a:pt x="192766" y="88128"/>
                  </a:cubicBezTo>
                  <a:cubicBezTo>
                    <a:pt x="260591" y="106953"/>
                    <a:pt x="238998" y="182806"/>
                    <a:pt x="238998" y="182806"/>
                  </a:cubicBezTo>
                  <a:cubicBezTo>
                    <a:pt x="238998" y="182806"/>
                    <a:pt x="307100" y="83698"/>
                    <a:pt x="357485" y="115258"/>
                  </a:cubicBezTo>
                  <a:cubicBezTo>
                    <a:pt x="407869" y="146818"/>
                    <a:pt x="379078" y="205507"/>
                    <a:pt x="379078" y="205507"/>
                  </a:cubicBezTo>
                  <a:cubicBezTo>
                    <a:pt x="379078" y="205507"/>
                    <a:pt x="457424" y="144603"/>
                    <a:pt x="517498" y="180592"/>
                  </a:cubicBezTo>
                  <a:cubicBezTo>
                    <a:pt x="551638" y="200181"/>
                    <a:pt x="563924" y="243426"/>
                    <a:pt x="545182" y="278039"/>
                  </a:cubicBezTo>
                  <a:cubicBezTo>
                    <a:pt x="573667" y="252239"/>
                    <a:pt x="615627" y="247976"/>
                    <a:pt x="648720" y="267519"/>
                  </a:cubicBezTo>
                  <a:cubicBezTo>
                    <a:pt x="672536" y="285820"/>
                    <a:pt x="687677" y="313195"/>
                    <a:pt x="690522" y="343096"/>
                  </a:cubicBezTo>
                  <a:lnTo>
                    <a:pt x="739523" y="296311"/>
                  </a:lnTo>
                  <a:cubicBezTo>
                    <a:pt x="745003" y="257500"/>
                    <a:pt x="732581" y="218298"/>
                    <a:pt x="705748" y="189727"/>
                  </a:cubicBezTo>
                  <a:cubicBezTo>
                    <a:pt x="661731" y="150417"/>
                    <a:pt x="593352" y="183914"/>
                    <a:pt x="593352" y="183914"/>
                  </a:cubicBezTo>
                  <a:cubicBezTo>
                    <a:pt x="589596" y="149508"/>
                    <a:pt x="574272" y="117396"/>
                    <a:pt x="549888" y="92834"/>
                  </a:cubicBezTo>
                  <a:cubicBezTo>
                    <a:pt x="512792" y="62935"/>
                    <a:pt x="448011" y="105292"/>
                    <a:pt x="448011" y="105292"/>
                  </a:cubicBezTo>
                  <a:cubicBezTo>
                    <a:pt x="447680" y="70385"/>
                    <a:pt x="425556" y="39411"/>
                    <a:pt x="392643" y="27777"/>
                  </a:cubicBezTo>
                  <a:cubicBezTo>
                    <a:pt x="347795" y="8121"/>
                    <a:pt x="291320" y="55184"/>
                    <a:pt x="291320" y="55184"/>
                  </a:cubicBezTo>
                  <a:close/>
                </a:path>
              </a:pathLst>
            </a:custGeom>
            <a:solidFill>
              <a:srgbClr val="E87C23"/>
            </a:solidFill>
            <a:ln w="27682" cap="flat">
              <a:noFill/>
              <a:prstDash val="solid"/>
              <a:miter/>
            </a:ln>
          </p:spPr>
          <p:txBody>
            <a:bodyPr rtlCol="0" anchor="ctr"/>
            <a:lstStyle/>
            <a:p>
              <a:endParaRPr lang="en-US"/>
            </a:p>
          </p:txBody>
        </p:sp>
      </p:grpSp>
      <p:sp>
        <p:nvSpPr>
          <p:cNvPr id="379" name="Freeform: Shape 378">
            <a:extLst>
              <a:ext uri="{FF2B5EF4-FFF2-40B4-BE49-F238E27FC236}">
                <a16:creationId xmlns:a16="http://schemas.microsoft.com/office/drawing/2014/main" id="{C63FDEC2-88BC-4B9D-8807-C83FC08F14B8}"/>
              </a:ext>
            </a:extLst>
          </p:cNvPr>
          <p:cNvSpPr/>
          <p:nvPr/>
        </p:nvSpPr>
        <p:spPr>
          <a:xfrm>
            <a:off x="5792092" y="1387261"/>
            <a:ext cx="1912881" cy="902174"/>
          </a:xfrm>
          <a:custGeom>
            <a:avLst/>
            <a:gdLst>
              <a:gd name="connsiteX0" fmla="*/ 1824556 w 1912881"/>
              <a:gd name="connsiteY0" fmla="*/ 30781 h 902174"/>
              <a:gd name="connsiteX1" fmla="*/ 1448886 w 1912881"/>
              <a:gd name="connsiteY1" fmla="*/ 527708 h 902174"/>
              <a:gd name="connsiteX2" fmla="*/ 889670 w 1912881"/>
              <a:gd name="connsiteY2" fmla="*/ 562589 h 902174"/>
              <a:gd name="connsiteX3" fmla="*/ 947529 w 1912881"/>
              <a:gd name="connsiteY3" fmla="*/ 202698 h 902174"/>
              <a:gd name="connsiteX4" fmla="*/ 721544 w 1912881"/>
              <a:gd name="connsiteY4" fmla="*/ 110920 h 902174"/>
              <a:gd name="connsiteX5" fmla="*/ 678165 w 1912881"/>
              <a:gd name="connsiteY5" fmla="*/ 137364 h 902174"/>
              <a:gd name="connsiteX6" fmla="*/ 650481 w 1912881"/>
              <a:gd name="connsiteY6" fmla="*/ 479261 h 902174"/>
              <a:gd name="connsiteX7" fmla="*/ 758172 w 1912881"/>
              <a:gd name="connsiteY7" fmla="*/ 588612 h 902174"/>
              <a:gd name="connsiteX8" fmla="*/ 661555 w 1912881"/>
              <a:gd name="connsiteY8" fmla="*/ 677200 h 902174"/>
              <a:gd name="connsiteX9" fmla="*/ 54446 w 1912881"/>
              <a:gd name="connsiteY9" fmla="*/ 782399 h 902174"/>
              <a:gd name="connsiteX10" fmla="*/ 30915 w 1912881"/>
              <a:gd name="connsiteY10" fmla="*/ 867389 h 902174"/>
              <a:gd name="connsiteX11" fmla="*/ 695329 w 1912881"/>
              <a:gd name="connsiteY11" fmla="*/ 761636 h 902174"/>
              <a:gd name="connsiteX12" fmla="*/ 835133 w 1912881"/>
              <a:gd name="connsiteY12" fmla="*/ 634291 h 902174"/>
              <a:gd name="connsiteX13" fmla="*/ 1347285 w 1912881"/>
              <a:gd name="connsiteY13" fmla="*/ 668065 h 902174"/>
              <a:gd name="connsiteX14" fmla="*/ 1910930 w 1912881"/>
              <a:gd name="connsiteY14" fmla="*/ 53482 h 902174"/>
              <a:gd name="connsiteX15" fmla="*/ 1824556 w 1912881"/>
              <a:gd name="connsiteY15" fmla="*/ 30781 h 902174"/>
              <a:gd name="connsiteX16" fmla="*/ 683425 w 1912881"/>
              <a:gd name="connsiteY16" fmla="*/ 284089 h 902174"/>
              <a:gd name="connsiteX17" fmla="*/ 863924 w 1912881"/>
              <a:gd name="connsiteY17" fmla="*/ 233151 h 902174"/>
              <a:gd name="connsiteX18" fmla="*/ 842330 w 1912881"/>
              <a:gd name="connsiteY18" fmla="*/ 467910 h 902174"/>
              <a:gd name="connsiteX19" fmla="*/ 812155 w 1912881"/>
              <a:gd name="connsiteY19" fmla="*/ 519125 h 902174"/>
              <a:gd name="connsiteX20" fmla="*/ 683425 w 1912881"/>
              <a:gd name="connsiteY20" fmla="*/ 284089 h 90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12881" h="902174">
                <a:moveTo>
                  <a:pt x="1824556" y="30781"/>
                </a:moveTo>
                <a:cubicBezTo>
                  <a:pt x="1760606" y="232043"/>
                  <a:pt x="1634091" y="419740"/>
                  <a:pt x="1448886" y="527708"/>
                </a:cubicBezTo>
                <a:cubicBezTo>
                  <a:pt x="1282782" y="624601"/>
                  <a:pt x="1066017" y="645087"/>
                  <a:pt x="889670" y="562589"/>
                </a:cubicBezTo>
                <a:cubicBezTo>
                  <a:pt x="962479" y="451853"/>
                  <a:pt x="1000406" y="324507"/>
                  <a:pt x="947529" y="202698"/>
                </a:cubicBezTo>
                <a:cubicBezTo>
                  <a:pt x="910469" y="114950"/>
                  <a:pt x="809292" y="73860"/>
                  <a:pt x="721544" y="110920"/>
                </a:cubicBezTo>
                <a:cubicBezTo>
                  <a:pt x="705859" y="117545"/>
                  <a:pt x="691240" y="126457"/>
                  <a:pt x="678165" y="137364"/>
                </a:cubicBezTo>
                <a:cubicBezTo>
                  <a:pt x="567429" y="223461"/>
                  <a:pt x="574350" y="372677"/>
                  <a:pt x="650481" y="479261"/>
                </a:cubicBezTo>
                <a:cubicBezTo>
                  <a:pt x="680248" y="521279"/>
                  <a:pt x="716614" y="558206"/>
                  <a:pt x="758172" y="588612"/>
                </a:cubicBezTo>
                <a:cubicBezTo>
                  <a:pt x="729100" y="621387"/>
                  <a:pt x="696722" y="651074"/>
                  <a:pt x="661555" y="677200"/>
                </a:cubicBezTo>
                <a:cubicBezTo>
                  <a:pt x="488253" y="808723"/>
                  <a:pt x="261895" y="847946"/>
                  <a:pt x="54446" y="782399"/>
                </a:cubicBezTo>
                <a:cubicBezTo>
                  <a:pt x="-921" y="764128"/>
                  <a:pt x="-22792" y="849394"/>
                  <a:pt x="30915" y="867389"/>
                </a:cubicBezTo>
                <a:cubicBezTo>
                  <a:pt x="256694" y="938581"/>
                  <a:pt x="502810" y="899407"/>
                  <a:pt x="695329" y="761636"/>
                </a:cubicBezTo>
                <a:cubicBezTo>
                  <a:pt x="746784" y="724844"/>
                  <a:pt x="793711" y="682099"/>
                  <a:pt x="835133" y="634291"/>
                </a:cubicBezTo>
                <a:cubicBezTo>
                  <a:pt x="995517" y="709597"/>
                  <a:pt x="1178400" y="721658"/>
                  <a:pt x="1347285" y="668065"/>
                </a:cubicBezTo>
                <a:cubicBezTo>
                  <a:pt x="1628831" y="579476"/>
                  <a:pt x="1824002" y="326722"/>
                  <a:pt x="1910930" y="53482"/>
                </a:cubicBezTo>
                <a:cubicBezTo>
                  <a:pt x="1926986" y="52"/>
                  <a:pt x="1841720" y="-23202"/>
                  <a:pt x="1824556" y="30781"/>
                </a:cubicBezTo>
                <a:close/>
                <a:moveTo>
                  <a:pt x="683425" y="284089"/>
                </a:moveTo>
                <a:cubicBezTo>
                  <a:pt x="702527" y="202975"/>
                  <a:pt x="815754" y="140133"/>
                  <a:pt x="863924" y="233151"/>
                </a:cubicBezTo>
                <a:cubicBezTo>
                  <a:pt x="901574" y="305406"/>
                  <a:pt x="877766" y="399254"/>
                  <a:pt x="842330" y="467910"/>
                </a:cubicBezTo>
                <a:cubicBezTo>
                  <a:pt x="833137" y="485477"/>
                  <a:pt x="823066" y="502570"/>
                  <a:pt x="812155" y="519125"/>
                </a:cubicBezTo>
                <a:cubicBezTo>
                  <a:pt x="737409" y="464588"/>
                  <a:pt x="661278" y="377107"/>
                  <a:pt x="683425" y="284089"/>
                </a:cubicBezTo>
                <a:close/>
              </a:path>
            </a:pathLst>
          </a:custGeom>
          <a:solidFill>
            <a:srgbClr val="93ACE4"/>
          </a:solidFill>
          <a:ln w="27682"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8CE65240-78CE-4824-A076-D78A95855747}"/>
              </a:ext>
            </a:extLst>
          </p:cNvPr>
          <p:cNvSpPr/>
          <p:nvPr/>
        </p:nvSpPr>
        <p:spPr>
          <a:xfrm>
            <a:off x="5878473" y="11150184"/>
            <a:ext cx="1535017" cy="1040326"/>
          </a:xfrm>
          <a:custGeom>
            <a:avLst/>
            <a:gdLst>
              <a:gd name="connsiteX0" fmla="*/ 1483483 w 1535017"/>
              <a:gd name="connsiteY0" fmla="*/ 967 h 1040326"/>
              <a:gd name="connsiteX1" fmla="*/ 28139 w 1535017"/>
              <a:gd name="connsiteY1" fmla="*/ 392972 h 1040326"/>
              <a:gd name="connsiteX2" fmla="*/ 50287 w 1535017"/>
              <a:gd name="connsiteY2" fmla="*/ 472979 h 1040326"/>
              <a:gd name="connsiteX3" fmla="*/ 829035 w 1535017"/>
              <a:gd name="connsiteY3" fmla="*/ 234066 h 1040326"/>
              <a:gd name="connsiteX4" fmla="*/ 286984 w 1535017"/>
              <a:gd name="connsiteY4" fmla="*/ 508691 h 1040326"/>
              <a:gd name="connsiteX5" fmla="*/ 308024 w 1535017"/>
              <a:gd name="connsiteY5" fmla="*/ 585929 h 1040326"/>
              <a:gd name="connsiteX6" fmla="*/ 1134112 w 1535017"/>
              <a:gd name="connsiteY6" fmla="*/ 450277 h 1040326"/>
              <a:gd name="connsiteX7" fmla="*/ 586247 w 1535017"/>
              <a:gd name="connsiteY7" fmla="*/ 744003 h 1040326"/>
              <a:gd name="connsiteX8" fmla="*/ 572930 w 1535017"/>
              <a:gd name="connsiteY8" fmla="*/ 801602 h 1040326"/>
              <a:gd name="connsiteX9" fmla="*/ 607010 w 1535017"/>
              <a:gd name="connsiteY9" fmla="*/ 821242 h 1040326"/>
              <a:gd name="connsiteX10" fmla="*/ 1248723 w 1535017"/>
              <a:gd name="connsiteY10" fmla="*/ 707184 h 1040326"/>
              <a:gd name="connsiteX11" fmla="*/ 1017009 w 1535017"/>
              <a:gd name="connsiteY11" fmla="*/ 943328 h 1040326"/>
              <a:gd name="connsiteX12" fmla="*/ 1006212 w 1535017"/>
              <a:gd name="connsiteY12" fmla="*/ 983746 h 1040326"/>
              <a:gd name="connsiteX13" fmla="*/ 1098818 w 1535017"/>
              <a:gd name="connsiteY13" fmla="*/ 1037892 h 1040326"/>
              <a:gd name="connsiteX14" fmla="*/ 1104767 w 1535017"/>
              <a:gd name="connsiteY14" fmla="*/ 1036069 h 1040326"/>
              <a:gd name="connsiteX15" fmla="*/ 1128738 w 1535017"/>
              <a:gd name="connsiteY15" fmla="*/ 975661 h 1040326"/>
              <a:gd name="connsiteX16" fmla="*/ 1117225 w 1535017"/>
              <a:gd name="connsiteY16" fmla="*/ 959661 h 1040326"/>
              <a:gd name="connsiteX17" fmla="*/ 1424239 w 1535017"/>
              <a:gd name="connsiteY17" fmla="*/ 649048 h 1040326"/>
              <a:gd name="connsiteX18" fmla="*/ 1421742 w 1535017"/>
              <a:gd name="connsiteY18" fmla="*/ 589591 h 1040326"/>
              <a:gd name="connsiteX19" fmla="*/ 1383821 w 1535017"/>
              <a:gd name="connsiteY19" fmla="*/ 579562 h 1040326"/>
              <a:gd name="connsiteX20" fmla="*/ 791385 w 1535017"/>
              <a:gd name="connsiteY20" fmla="*/ 725179 h 1040326"/>
              <a:gd name="connsiteX21" fmla="*/ 1467703 w 1535017"/>
              <a:gd name="connsiteY21" fmla="*/ 376638 h 1040326"/>
              <a:gd name="connsiteX22" fmla="*/ 1435590 w 1535017"/>
              <a:gd name="connsiteY22" fmla="*/ 300785 h 1040326"/>
              <a:gd name="connsiteX23" fmla="*/ 513992 w 1535017"/>
              <a:gd name="connsiteY23" fmla="*/ 477131 h 1040326"/>
              <a:gd name="connsiteX24" fmla="*/ 1504523 w 1535017"/>
              <a:gd name="connsiteY24" fmla="*/ 80974 h 1040326"/>
              <a:gd name="connsiteX25" fmla="*/ 1483483 w 1535017"/>
              <a:gd name="connsiteY25" fmla="*/ 967 h 104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35017" h="1040326">
                <a:moveTo>
                  <a:pt x="1483483" y="967"/>
                </a:moveTo>
                <a:cubicBezTo>
                  <a:pt x="989095" y="94389"/>
                  <a:pt x="502566" y="225439"/>
                  <a:pt x="28139" y="392972"/>
                </a:cubicBezTo>
                <a:cubicBezTo>
                  <a:pt x="-21692" y="410690"/>
                  <a:pt x="456" y="490973"/>
                  <a:pt x="50287" y="472979"/>
                </a:cubicBezTo>
                <a:cubicBezTo>
                  <a:pt x="306640" y="382729"/>
                  <a:pt x="566222" y="303091"/>
                  <a:pt x="829035" y="234066"/>
                </a:cubicBezTo>
                <a:cubicBezTo>
                  <a:pt x="643056" y="314758"/>
                  <a:pt x="462052" y="406463"/>
                  <a:pt x="286984" y="508691"/>
                </a:cubicBezTo>
                <a:cubicBezTo>
                  <a:pt x="253763" y="528069"/>
                  <a:pt x="265391" y="591742"/>
                  <a:pt x="308024" y="585929"/>
                </a:cubicBezTo>
                <a:cubicBezTo>
                  <a:pt x="585524" y="554864"/>
                  <a:pt x="861249" y="509587"/>
                  <a:pt x="1134112" y="450277"/>
                </a:cubicBezTo>
                <a:cubicBezTo>
                  <a:pt x="949553" y="544403"/>
                  <a:pt x="766931" y="642312"/>
                  <a:pt x="586247" y="744003"/>
                </a:cubicBezTo>
                <a:cubicBezTo>
                  <a:pt x="566664" y="756231"/>
                  <a:pt x="560702" y="782019"/>
                  <a:pt x="572930" y="801602"/>
                </a:cubicBezTo>
                <a:cubicBezTo>
                  <a:pt x="580308" y="813418"/>
                  <a:pt x="593087" y="820782"/>
                  <a:pt x="607010" y="821242"/>
                </a:cubicBezTo>
                <a:cubicBezTo>
                  <a:pt x="826543" y="819304"/>
                  <a:pt x="1039433" y="768365"/>
                  <a:pt x="1248723" y="707184"/>
                </a:cubicBezTo>
                <a:cubicBezTo>
                  <a:pt x="1171024" y="785253"/>
                  <a:pt x="1093786" y="863967"/>
                  <a:pt x="1017009" y="943328"/>
                </a:cubicBezTo>
                <a:cubicBezTo>
                  <a:pt x="1006493" y="953931"/>
                  <a:pt x="1002384" y="969312"/>
                  <a:pt x="1006212" y="983746"/>
                </a:cubicBezTo>
                <a:cubicBezTo>
                  <a:pt x="1016833" y="1024271"/>
                  <a:pt x="1058294" y="1048512"/>
                  <a:pt x="1098818" y="1037892"/>
                </a:cubicBezTo>
                <a:cubicBezTo>
                  <a:pt x="1100825" y="1037365"/>
                  <a:pt x="1102810" y="1036758"/>
                  <a:pt x="1104767" y="1036069"/>
                </a:cubicBezTo>
                <a:cubicBezTo>
                  <a:pt x="1128067" y="1026007"/>
                  <a:pt x="1138800" y="998962"/>
                  <a:pt x="1128738" y="975661"/>
                </a:cubicBezTo>
                <a:cubicBezTo>
                  <a:pt x="1126103" y="969558"/>
                  <a:pt x="1122175" y="964099"/>
                  <a:pt x="1117225" y="959661"/>
                </a:cubicBezTo>
                <a:cubicBezTo>
                  <a:pt x="1218548" y="855385"/>
                  <a:pt x="1320886" y="751848"/>
                  <a:pt x="1424239" y="649048"/>
                </a:cubicBezTo>
                <a:cubicBezTo>
                  <a:pt x="1439968" y="631940"/>
                  <a:pt x="1438850" y="605319"/>
                  <a:pt x="1421742" y="589591"/>
                </a:cubicBezTo>
                <a:cubicBezTo>
                  <a:pt x="1411528" y="580200"/>
                  <a:pt x="1397342" y="576448"/>
                  <a:pt x="1383821" y="579562"/>
                </a:cubicBezTo>
                <a:cubicBezTo>
                  <a:pt x="1190033" y="639358"/>
                  <a:pt x="992924" y="699433"/>
                  <a:pt x="791385" y="725179"/>
                </a:cubicBezTo>
                <a:cubicBezTo>
                  <a:pt x="1013964" y="603554"/>
                  <a:pt x="1239403" y="487374"/>
                  <a:pt x="1467703" y="376638"/>
                </a:cubicBezTo>
                <a:cubicBezTo>
                  <a:pt x="1511720" y="355322"/>
                  <a:pt x="1479607" y="291095"/>
                  <a:pt x="1435590" y="300785"/>
                </a:cubicBezTo>
                <a:cubicBezTo>
                  <a:pt x="1131067" y="367503"/>
                  <a:pt x="823775" y="433667"/>
                  <a:pt x="513992" y="477131"/>
                </a:cubicBezTo>
                <a:cubicBezTo>
                  <a:pt x="829065" y="310064"/>
                  <a:pt x="1161139" y="177254"/>
                  <a:pt x="1504523" y="80974"/>
                </a:cubicBezTo>
                <a:cubicBezTo>
                  <a:pt x="1557676" y="66302"/>
                  <a:pt x="1535529" y="-8999"/>
                  <a:pt x="1483483" y="967"/>
                </a:cubicBezTo>
                <a:close/>
              </a:path>
            </a:pathLst>
          </a:custGeom>
          <a:solidFill>
            <a:srgbClr val="93ACE4"/>
          </a:solidFill>
          <a:ln w="27682"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E845EC91-26A1-4B21-B384-6CB97E2B184B}"/>
              </a:ext>
            </a:extLst>
          </p:cNvPr>
          <p:cNvSpPr/>
          <p:nvPr/>
        </p:nvSpPr>
        <p:spPr>
          <a:xfrm>
            <a:off x="2598887" y="7104809"/>
            <a:ext cx="715075" cy="721442"/>
          </a:xfrm>
          <a:custGeom>
            <a:avLst/>
            <a:gdLst>
              <a:gd name="connsiteX0" fmla="*/ 406123 w 715075"/>
              <a:gd name="connsiteY0" fmla="*/ 721443 h 721442"/>
              <a:gd name="connsiteX1" fmla="*/ 253861 w 715075"/>
              <a:gd name="connsiteY1" fmla="*/ 518243 h 721442"/>
              <a:gd name="connsiteX2" fmla="*/ 0 w 715075"/>
              <a:gd name="connsiteY2" fmla="*/ 528763 h 721442"/>
              <a:gd name="connsiteX3" fmla="*/ 146171 w 715075"/>
              <a:gd name="connsiteY3" fmla="*/ 320856 h 721442"/>
              <a:gd name="connsiteX4" fmla="*/ 57859 w 715075"/>
              <a:gd name="connsiteY4" fmla="*/ 82775 h 721442"/>
              <a:gd name="connsiteX5" fmla="*/ 300647 w 715075"/>
              <a:gd name="connsiteY5" fmla="*/ 157522 h 721442"/>
              <a:gd name="connsiteX6" fmla="*/ 499695 w 715075"/>
              <a:gd name="connsiteY6" fmla="*/ 0 h 721442"/>
              <a:gd name="connsiteX7" fmla="*/ 503570 w 715075"/>
              <a:gd name="connsiteY7" fmla="*/ 253862 h 721442"/>
              <a:gd name="connsiteX8" fmla="*/ 715076 w 715075"/>
              <a:gd name="connsiteY8" fmla="*/ 394496 h 721442"/>
              <a:gd name="connsiteX9" fmla="*/ 474779 w 715075"/>
              <a:gd name="connsiteY9" fmla="*/ 476717 h 721442"/>
              <a:gd name="connsiteX10" fmla="*/ 406123 w 715075"/>
              <a:gd name="connsiteY10" fmla="*/ 721443 h 72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075" h="721442">
                <a:moveTo>
                  <a:pt x="406123" y="721443"/>
                </a:moveTo>
                <a:lnTo>
                  <a:pt x="253861" y="518243"/>
                </a:lnTo>
                <a:lnTo>
                  <a:pt x="0" y="528763"/>
                </a:lnTo>
                <a:lnTo>
                  <a:pt x="146171" y="320856"/>
                </a:lnTo>
                <a:lnTo>
                  <a:pt x="57859" y="82775"/>
                </a:lnTo>
                <a:lnTo>
                  <a:pt x="300647" y="157522"/>
                </a:lnTo>
                <a:lnTo>
                  <a:pt x="499695" y="0"/>
                </a:lnTo>
                <a:lnTo>
                  <a:pt x="503570" y="253862"/>
                </a:lnTo>
                <a:lnTo>
                  <a:pt x="715076" y="394496"/>
                </a:lnTo>
                <a:lnTo>
                  <a:pt x="474779" y="476717"/>
                </a:lnTo>
                <a:lnTo>
                  <a:pt x="406123" y="721443"/>
                </a:lnTo>
                <a:close/>
              </a:path>
            </a:pathLst>
          </a:custGeom>
          <a:solidFill>
            <a:srgbClr val="FFC728"/>
          </a:solidFill>
          <a:ln w="27682"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46E39B31-DFCD-4328-99AF-EDBE3AFE3064}"/>
              </a:ext>
            </a:extLst>
          </p:cNvPr>
          <p:cNvSpPr/>
          <p:nvPr/>
        </p:nvSpPr>
        <p:spPr>
          <a:xfrm>
            <a:off x="1868032" y="519637"/>
            <a:ext cx="276008" cy="285697"/>
          </a:xfrm>
          <a:custGeom>
            <a:avLst/>
            <a:gdLst>
              <a:gd name="connsiteX0" fmla="*/ 267703 w 276008"/>
              <a:gd name="connsiteY0" fmla="*/ 46786 h 285697"/>
              <a:gd name="connsiteX1" fmla="*/ 225347 w 276008"/>
              <a:gd name="connsiteY1" fmla="*/ 137312 h 285697"/>
              <a:gd name="connsiteX2" fmla="*/ 276008 w 276008"/>
              <a:gd name="connsiteY2" fmla="*/ 223409 h 285697"/>
              <a:gd name="connsiteX3" fmla="*/ 176900 w 276008"/>
              <a:gd name="connsiteY3" fmla="*/ 211228 h 285697"/>
              <a:gd name="connsiteX4" fmla="*/ 110459 w 276008"/>
              <a:gd name="connsiteY4" fmla="*/ 285698 h 285697"/>
              <a:gd name="connsiteX5" fmla="*/ 91634 w 276008"/>
              <a:gd name="connsiteY5" fmla="*/ 187697 h 285697"/>
              <a:gd name="connsiteX6" fmla="*/ 0 w 276008"/>
              <a:gd name="connsiteY6" fmla="*/ 147555 h 285697"/>
              <a:gd name="connsiteX7" fmla="*/ 87481 w 276008"/>
              <a:gd name="connsiteY7" fmla="*/ 99385 h 285697"/>
              <a:gd name="connsiteX8" fmla="*/ 97170 w 276008"/>
              <a:gd name="connsiteY8" fmla="*/ 0 h 285697"/>
              <a:gd name="connsiteX9" fmla="*/ 170256 w 276008"/>
              <a:gd name="connsiteY9" fmla="*/ 68102 h 285697"/>
              <a:gd name="connsiteX10" fmla="*/ 267703 w 276008"/>
              <a:gd name="connsiteY10" fmla="*/ 46786 h 28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008" h="285697">
                <a:moveTo>
                  <a:pt x="267703" y="46786"/>
                </a:moveTo>
                <a:lnTo>
                  <a:pt x="225347" y="137312"/>
                </a:lnTo>
                <a:lnTo>
                  <a:pt x="276008" y="223409"/>
                </a:lnTo>
                <a:lnTo>
                  <a:pt x="176900" y="211228"/>
                </a:lnTo>
                <a:lnTo>
                  <a:pt x="110459" y="285698"/>
                </a:lnTo>
                <a:lnTo>
                  <a:pt x="91634" y="187697"/>
                </a:lnTo>
                <a:lnTo>
                  <a:pt x="0" y="147555"/>
                </a:lnTo>
                <a:lnTo>
                  <a:pt x="87481" y="99385"/>
                </a:lnTo>
                <a:lnTo>
                  <a:pt x="97170" y="0"/>
                </a:lnTo>
                <a:lnTo>
                  <a:pt x="170256" y="68102"/>
                </a:lnTo>
                <a:lnTo>
                  <a:pt x="267703" y="46786"/>
                </a:lnTo>
                <a:close/>
              </a:path>
            </a:pathLst>
          </a:custGeom>
          <a:solidFill>
            <a:srgbClr val="FFC728"/>
          </a:solidFill>
          <a:ln w="27682"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ACB2FD37-95E5-4901-91B6-2CA70D3B4AE6}"/>
              </a:ext>
            </a:extLst>
          </p:cNvPr>
          <p:cNvSpPr/>
          <p:nvPr/>
        </p:nvSpPr>
        <p:spPr>
          <a:xfrm>
            <a:off x="3100520" y="3836170"/>
            <a:ext cx="394219" cy="395326"/>
          </a:xfrm>
          <a:custGeom>
            <a:avLst/>
            <a:gdLst>
              <a:gd name="connsiteX0" fmla="*/ 280438 w 394219"/>
              <a:gd name="connsiteY0" fmla="*/ 395326 h 395326"/>
              <a:gd name="connsiteX1" fmla="*/ 169425 w 394219"/>
              <a:gd name="connsiteY1" fmla="*/ 311167 h 395326"/>
              <a:gd name="connsiteX2" fmla="*/ 36820 w 394219"/>
              <a:gd name="connsiteY2" fmla="*/ 354908 h 395326"/>
              <a:gd name="connsiteX3" fmla="*/ 82775 w 394219"/>
              <a:gd name="connsiteY3" fmla="*/ 223132 h 395326"/>
              <a:gd name="connsiteX4" fmla="*/ 0 w 394219"/>
              <a:gd name="connsiteY4" fmla="*/ 110459 h 395326"/>
              <a:gd name="connsiteX5" fmla="*/ 139527 w 394219"/>
              <a:gd name="connsiteY5" fmla="*/ 113504 h 395326"/>
              <a:gd name="connsiteX6" fmla="*/ 220918 w 394219"/>
              <a:gd name="connsiteY6" fmla="*/ 0 h 395326"/>
              <a:gd name="connsiteX7" fmla="*/ 261336 w 394219"/>
              <a:gd name="connsiteY7" fmla="*/ 133713 h 395326"/>
              <a:gd name="connsiteX8" fmla="*/ 394219 w 394219"/>
              <a:gd name="connsiteY8" fmla="*/ 176070 h 395326"/>
              <a:gd name="connsiteX9" fmla="*/ 279884 w 394219"/>
              <a:gd name="connsiteY9" fmla="*/ 255800 h 395326"/>
              <a:gd name="connsiteX10" fmla="*/ 280438 w 394219"/>
              <a:gd name="connsiteY10" fmla="*/ 395326 h 39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219" h="395326">
                <a:moveTo>
                  <a:pt x="280438" y="395326"/>
                </a:moveTo>
                <a:lnTo>
                  <a:pt x="169425" y="311167"/>
                </a:lnTo>
                <a:lnTo>
                  <a:pt x="36820" y="354908"/>
                </a:lnTo>
                <a:lnTo>
                  <a:pt x="82775" y="223132"/>
                </a:lnTo>
                <a:lnTo>
                  <a:pt x="0" y="110459"/>
                </a:lnTo>
                <a:lnTo>
                  <a:pt x="139527" y="113504"/>
                </a:lnTo>
                <a:lnTo>
                  <a:pt x="220918" y="0"/>
                </a:lnTo>
                <a:lnTo>
                  <a:pt x="261336" y="133713"/>
                </a:lnTo>
                <a:lnTo>
                  <a:pt x="394219" y="176070"/>
                </a:lnTo>
                <a:lnTo>
                  <a:pt x="279884" y="255800"/>
                </a:lnTo>
                <a:lnTo>
                  <a:pt x="280438" y="395326"/>
                </a:lnTo>
                <a:close/>
              </a:path>
            </a:pathLst>
          </a:custGeom>
          <a:solidFill>
            <a:srgbClr val="FFC728"/>
          </a:solidFill>
          <a:ln w="27682"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C8041677-F408-42C6-A8F6-E0DD5A187C8E}"/>
              </a:ext>
            </a:extLst>
          </p:cNvPr>
          <p:cNvSpPr/>
          <p:nvPr/>
        </p:nvSpPr>
        <p:spPr>
          <a:xfrm>
            <a:off x="200630" y="9259448"/>
            <a:ext cx="259675" cy="253861"/>
          </a:xfrm>
          <a:custGeom>
            <a:avLst/>
            <a:gdLst>
              <a:gd name="connsiteX0" fmla="*/ 196556 w 259675"/>
              <a:gd name="connsiteY0" fmla="*/ 0 h 253861"/>
              <a:gd name="connsiteX1" fmla="*/ 189081 w 259675"/>
              <a:gd name="connsiteY1" fmla="*/ 90526 h 253861"/>
              <a:gd name="connsiteX2" fmla="*/ 259675 w 259675"/>
              <a:gd name="connsiteY2" fmla="*/ 148108 h 253861"/>
              <a:gd name="connsiteX3" fmla="*/ 171087 w 259675"/>
              <a:gd name="connsiteY3" fmla="*/ 169148 h 253861"/>
              <a:gd name="connsiteX4" fmla="*/ 138143 w 259675"/>
              <a:gd name="connsiteY4" fmla="*/ 253861 h 253861"/>
              <a:gd name="connsiteX5" fmla="*/ 90803 w 259675"/>
              <a:gd name="connsiteY5" fmla="*/ 176069 h 253861"/>
              <a:gd name="connsiteX6" fmla="*/ 0 w 259675"/>
              <a:gd name="connsiteY6" fmla="*/ 171086 h 253861"/>
              <a:gd name="connsiteX7" fmla="*/ 59244 w 259675"/>
              <a:gd name="connsiteY7" fmla="*/ 102154 h 253861"/>
              <a:gd name="connsiteX8" fmla="*/ 36266 w 259675"/>
              <a:gd name="connsiteY8" fmla="*/ 14118 h 253861"/>
              <a:gd name="connsiteX9" fmla="*/ 120148 w 259675"/>
              <a:gd name="connsiteY9" fmla="*/ 49000 h 253861"/>
              <a:gd name="connsiteX10" fmla="*/ 196556 w 259675"/>
              <a:gd name="connsiteY10" fmla="*/ 0 h 25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675" h="253861">
                <a:moveTo>
                  <a:pt x="196556" y="0"/>
                </a:moveTo>
                <a:lnTo>
                  <a:pt x="189081" y="90526"/>
                </a:lnTo>
                <a:lnTo>
                  <a:pt x="259675" y="148108"/>
                </a:lnTo>
                <a:lnTo>
                  <a:pt x="171087" y="169148"/>
                </a:lnTo>
                <a:lnTo>
                  <a:pt x="138143" y="253861"/>
                </a:lnTo>
                <a:lnTo>
                  <a:pt x="90803" y="176069"/>
                </a:lnTo>
                <a:lnTo>
                  <a:pt x="0" y="171086"/>
                </a:lnTo>
                <a:lnTo>
                  <a:pt x="59244" y="102154"/>
                </a:lnTo>
                <a:lnTo>
                  <a:pt x="36266" y="14118"/>
                </a:lnTo>
                <a:lnTo>
                  <a:pt x="120148" y="49000"/>
                </a:lnTo>
                <a:lnTo>
                  <a:pt x="196556" y="0"/>
                </a:lnTo>
                <a:close/>
              </a:path>
            </a:pathLst>
          </a:custGeom>
          <a:solidFill>
            <a:srgbClr val="FFC728"/>
          </a:solidFill>
          <a:ln w="27682" cap="flat">
            <a:noFill/>
            <a:prstDash val="solid"/>
            <a:miter/>
          </a:ln>
        </p:spPr>
        <p:txBody>
          <a:bodyPr rtlCol="0" anchor="ctr"/>
          <a:lstStyle/>
          <a:p>
            <a:endParaRPr lang="en-US"/>
          </a:p>
        </p:txBody>
      </p:sp>
      <p:grpSp>
        <p:nvGrpSpPr>
          <p:cNvPr id="80" name="Graphic 1">
            <a:extLst>
              <a:ext uri="{FF2B5EF4-FFF2-40B4-BE49-F238E27FC236}">
                <a16:creationId xmlns:a16="http://schemas.microsoft.com/office/drawing/2014/main" id="{5362D910-F45E-4F82-82AA-827600A0730F}"/>
              </a:ext>
            </a:extLst>
          </p:cNvPr>
          <p:cNvGrpSpPr/>
          <p:nvPr/>
        </p:nvGrpSpPr>
        <p:grpSpPr>
          <a:xfrm>
            <a:off x="9171075" y="3693251"/>
            <a:ext cx="6436854" cy="6800250"/>
            <a:chOff x="9857108" y="3693251"/>
            <a:chExt cx="6436854" cy="6800250"/>
          </a:xfrm>
          <a:solidFill>
            <a:srgbClr val="D9DAE8"/>
          </a:solidFill>
        </p:grpSpPr>
        <p:sp>
          <p:nvSpPr>
            <p:cNvPr id="81" name="TextBox 80">
              <a:extLst>
                <a:ext uri="{FF2B5EF4-FFF2-40B4-BE49-F238E27FC236}">
                  <a16:creationId xmlns:a16="http://schemas.microsoft.com/office/drawing/2014/main" id="{DBE7455A-DD79-4906-9D6E-8BF8D23C2396}"/>
                </a:ext>
              </a:extLst>
            </p:cNvPr>
            <p:cNvSpPr txBox="1"/>
            <p:nvPr/>
          </p:nvSpPr>
          <p:spPr>
            <a:xfrm rot="-310200">
              <a:off x="10765173" y="4597896"/>
              <a:ext cx="5038084" cy="3330457"/>
            </a:xfrm>
            <a:prstGeom prst="rect">
              <a:avLst/>
            </a:prstGeom>
            <a:noFill/>
          </p:spPr>
          <p:txBody>
            <a:bodyPr wrap="none" rtlCol="0">
              <a:spAutoFit/>
            </a:bodyPr>
            <a:lstStyle/>
            <a:p>
              <a:pPr algn="l"/>
              <a:r>
                <a:rPr lang="en-US" sz="20490" spc="0" baseline="0">
                  <a:solidFill>
                    <a:srgbClr val="D9DAE8"/>
                  </a:solidFill>
                  <a:latin typeface="Arial"/>
                  <a:cs typeface="Arial"/>
                  <a:sym typeface="Arial"/>
                  <a:rtl val="0"/>
                </a:rPr>
                <a:t>SCH</a:t>
              </a:r>
            </a:p>
          </p:txBody>
        </p:sp>
        <p:sp>
          <p:nvSpPr>
            <p:cNvPr id="82" name="TextBox 81">
              <a:extLst>
                <a:ext uri="{FF2B5EF4-FFF2-40B4-BE49-F238E27FC236}">
                  <a16:creationId xmlns:a16="http://schemas.microsoft.com/office/drawing/2014/main" id="{ECD05342-8D2C-45E2-A676-1C7074490ED6}"/>
                </a:ext>
              </a:extLst>
            </p:cNvPr>
            <p:cNvSpPr txBox="1"/>
            <p:nvPr/>
          </p:nvSpPr>
          <p:spPr>
            <a:xfrm rot="-310200">
              <a:off x="10981738" y="6986236"/>
              <a:ext cx="5268072" cy="3330457"/>
            </a:xfrm>
            <a:prstGeom prst="rect">
              <a:avLst/>
            </a:prstGeom>
            <a:noFill/>
          </p:spPr>
          <p:txBody>
            <a:bodyPr wrap="none" rtlCol="0">
              <a:spAutoFit/>
            </a:bodyPr>
            <a:lstStyle/>
            <a:p>
              <a:pPr algn="l"/>
              <a:r>
                <a:rPr lang="en-US" sz="20490" spc="1026" baseline="0" dirty="0">
                  <a:solidFill>
                    <a:srgbClr val="D9DAE8"/>
                  </a:solidFill>
                  <a:latin typeface="Arial"/>
                  <a:cs typeface="Arial"/>
                  <a:sym typeface="Arial"/>
                  <a:rtl val="0"/>
                </a:rPr>
                <a:t>OOL</a:t>
              </a:r>
            </a:p>
          </p:txBody>
        </p:sp>
        <p:sp>
          <p:nvSpPr>
            <p:cNvPr id="83" name="TextBox 82">
              <a:extLst>
                <a:ext uri="{FF2B5EF4-FFF2-40B4-BE49-F238E27FC236}">
                  <a16:creationId xmlns:a16="http://schemas.microsoft.com/office/drawing/2014/main" id="{0E79EC78-79D4-4C82-83F3-4AFAB2D888EA}"/>
                </a:ext>
              </a:extLst>
            </p:cNvPr>
            <p:cNvSpPr txBox="1"/>
            <p:nvPr/>
          </p:nvSpPr>
          <p:spPr>
            <a:xfrm rot="-392400">
              <a:off x="14115619" y="3753714"/>
              <a:ext cx="708874" cy="977325"/>
            </a:xfrm>
            <a:prstGeom prst="rect">
              <a:avLst/>
            </a:prstGeom>
            <a:noFill/>
          </p:spPr>
          <p:txBody>
            <a:bodyPr wrap="none" rtlCol="0">
              <a:spAutoFit/>
            </a:bodyPr>
            <a:lstStyle/>
            <a:p>
              <a:pPr algn="l"/>
              <a:r>
                <a:rPr lang="en-US" sz="6322" spc="-190" baseline="0">
                  <a:solidFill>
                    <a:srgbClr val="D9DAE8"/>
                  </a:solidFill>
                  <a:latin typeface="Arial"/>
                  <a:cs typeface="Arial"/>
                  <a:sym typeface="Arial"/>
                  <a:rtl val="0"/>
                </a:rPr>
                <a:t>T</a:t>
              </a:r>
            </a:p>
          </p:txBody>
        </p:sp>
        <p:sp>
          <p:nvSpPr>
            <p:cNvPr id="84" name="TextBox 83">
              <a:extLst>
                <a:ext uri="{FF2B5EF4-FFF2-40B4-BE49-F238E27FC236}">
                  <a16:creationId xmlns:a16="http://schemas.microsoft.com/office/drawing/2014/main" id="{8D1CE893-030A-4B2C-9CED-2544B2F00656}"/>
                </a:ext>
              </a:extLst>
            </p:cNvPr>
            <p:cNvSpPr txBox="1"/>
            <p:nvPr/>
          </p:nvSpPr>
          <p:spPr>
            <a:xfrm rot="-392400">
              <a:off x="14490135" y="3704431"/>
              <a:ext cx="819610" cy="977325"/>
            </a:xfrm>
            <a:prstGeom prst="rect">
              <a:avLst/>
            </a:prstGeom>
            <a:noFill/>
          </p:spPr>
          <p:txBody>
            <a:bodyPr wrap="none" rtlCol="0">
              <a:spAutoFit/>
            </a:bodyPr>
            <a:lstStyle/>
            <a:p>
              <a:pPr algn="l"/>
              <a:r>
                <a:rPr lang="en-US" sz="6322" spc="0" baseline="0">
                  <a:solidFill>
                    <a:srgbClr val="D9DAE8"/>
                  </a:solidFill>
                  <a:latin typeface="Arial"/>
                  <a:cs typeface="Arial"/>
                  <a:sym typeface="Arial"/>
                  <a:rtl val="0"/>
                </a:rPr>
                <a:t>O</a:t>
              </a:r>
            </a:p>
          </p:txBody>
        </p:sp>
        <p:sp>
          <p:nvSpPr>
            <p:cNvPr id="85" name="TextBox 84">
              <a:extLst>
                <a:ext uri="{FF2B5EF4-FFF2-40B4-BE49-F238E27FC236}">
                  <a16:creationId xmlns:a16="http://schemas.microsoft.com/office/drawing/2014/main" id="{C01F33E4-1743-4874-A5AC-4C22DDE5BAF5}"/>
                </a:ext>
              </a:extLst>
            </p:cNvPr>
            <p:cNvSpPr txBox="1"/>
            <p:nvPr/>
          </p:nvSpPr>
          <p:spPr>
            <a:xfrm rot="-448853">
              <a:off x="9853911" y="3995124"/>
              <a:ext cx="1012150" cy="1501200"/>
            </a:xfrm>
            <a:prstGeom prst="rect">
              <a:avLst/>
            </a:prstGeom>
            <a:noFill/>
          </p:spPr>
          <p:txBody>
            <a:bodyPr wrap="none" rtlCol="0">
              <a:spAutoFit/>
            </a:bodyPr>
            <a:lstStyle/>
            <a:p>
              <a:pPr algn="l"/>
              <a:r>
                <a:rPr lang="en-US" sz="9794" spc="0" baseline="0">
                  <a:solidFill>
                    <a:srgbClr val="D9DAE8"/>
                  </a:solidFill>
                  <a:latin typeface="Arial"/>
                  <a:cs typeface="Arial"/>
                  <a:sym typeface="Arial"/>
                  <a:rtl val="0"/>
                </a:rPr>
                <a:t>B</a:t>
              </a:r>
            </a:p>
          </p:txBody>
        </p:sp>
        <p:sp>
          <p:nvSpPr>
            <p:cNvPr id="86" name="TextBox 85">
              <a:extLst>
                <a:ext uri="{FF2B5EF4-FFF2-40B4-BE49-F238E27FC236}">
                  <a16:creationId xmlns:a16="http://schemas.microsoft.com/office/drawing/2014/main" id="{22AE8AF4-C76A-490D-BE72-DEF90A8B7069}"/>
                </a:ext>
              </a:extLst>
            </p:cNvPr>
            <p:cNvSpPr txBox="1"/>
            <p:nvPr/>
          </p:nvSpPr>
          <p:spPr>
            <a:xfrm rot="-448853">
              <a:off x="10522369" y="3907347"/>
              <a:ext cx="1012150" cy="1501200"/>
            </a:xfrm>
            <a:prstGeom prst="rect">
              <a:avLst/>
            </a:prstGeom>
            <a:noFill/>
          </p:spPr>
          <p:txBody>
            <a:bodyPr wrap="none" rtlCol="0">
              <a:spAutoFit/>
            </a:bodyPr>
            <a:lstStyle/>
            <a:p>
              <a:pPr algn="l"/>
              <a:r>
                <a:rPr lang="en-US" sz="9794" spc="-98" baseline="0">
                  <a:solidFill>
                    <a:srgbClr val="D9DAE8"/>
                  </a:solidFill>
                  <a:latin typeface="Arial"/>
                  <a:cs typeface="Arial"/>
                  <a:sym typeface="Arial"/>
                  <a:rtl val="0"/>
                </a:rPr>
                <a:t>A</a:t>
              </a:r>
            </a:p>
          </p:txBody>
        </p:sp>
        <p:sp>
          <p:nvSpPr>
            <p:cNvPr id="87" name="TextBox 86">
              <a:extLst>
                <a:ext uri="{FF2B5EF4-FFF2-40B4-BE49-F238E27FC236}">
                  <a16:creationId xmlns:a16="http://schemas.microsoft.com/office/drawing/2014/main" id="{6B4CFA20-6BBC-45A2-9CB1-5CE310BFD92C}"/>
                </a:ext>
              </a:extLst>
            </p:cNvPr>
            <p:cNvSpPr txBox="1"/>
            <p:nvPr/>
          </p:nvSpPr>
          <p:spPr>
            <a:xfrm rot="-448853">
              <a:off x="11254759" y="3753098"/>
              <a:ext cx="1896706" cy="1501200"/>
            </a:xfrm>
            <a:prstGeom prst="rect">
              <a:avLst/>
            </a:prstGeom>
            <a:noFill/>
          </p:spPr>
          <p:txBody>
            <a:bodyPr wrap="none" rtlCol="0">
              <a:spAutoFit/>
            </a:bodyPr>
            <a:lstStyle/>
            <a:p>
              <a:pPr algn="l"/>
              <a:r>
                <a:rPr lang="en-US" sz="9794" spc="0" baseline="0">
                  <a:solidFill>
                    <a:srgbClr val="D9DAE8"/>
                  </a:solidFill>
                  <a:latin typeface="Arial"/>
                  <a:cs typeface="Arial"/>
                  <a:sym typeface="Arial"/>
                  <a:rtl val="0"/>
                </a:rPr>
                <a:t>CK</a:t>
              </a:r>
            </a:p>
          </p:txBody>
        </p:sp>
      </p:grpSp>
      <p:sp>
        <p:nvSpPr>
          <p:cNvPr id="88" name="Freeform: Shape 87">
            <a:extLst>
              <a:ext uri="{FF2B5EF4-FFF2-40B4-BE49-F238E27FC236}">
                <a16:creationId xmlns:a16="http://schemas.microsoft.com/office/drawing/2014/main" id="{BA221900-E85E-4591-8324-921AE90F3EF9}"/>
              </a:ext>
            </a:extLst>
          </p:cNvPr>
          <p:cNvSpPr/>
          <p:nvPr/>
        </p:nvSpPr>
        <p:spPr>
          <a:xfrm>
            <a:off x="9662187" y="11780198"/>
            <a:ext cx="3828685" cy="2379492"/>
          </a:xfrm>
          <a:custGeom>
            <a:avLst/>
            <a:gdLst>
              <a:gd name="connsiteX0" fmla="*/ 51 w 3828685"/>
              <a:gd name="connsiteY0" fmla="*/ 2191944 h 2379492"/>
              <a:gd name="connsiteX1" fmla="*/ 1396705 w 3828685"/>
              <a:gd name="connsiteY1" fmla="*/ 1878286 h 2379492"/>
              <a:gd name="connsiteX2" fmla="*/ 2210612 w 3828685"/>
              <a:gd name="connsiteY2" fmla="*/ 681787 h 2379492"/>
              <a:gd name="connsiteX3" fmla="*/ 2021254 w 3828685"/>
              <a:gd name="connsiteY3" fmla="*/ 26786 h 2379492"/>
              <a:gd name="connsiteX4" fmla="*/ 1602396 w 3828685"/>
              <a:gd name="connsiteY4" fmla="*/ 130047 h 2379492"/>
              <a:gd name="connsiteX5" fmla="*/ 1423004 w 3828685"/>
              <a:gd name="connsiteY5" fmla="*/ 550842 h 2379492"/>
              <a:gd name="connsiteX6" fmla="*/ 2150537 w 3828685"/>
              <a:gd name="connsiteY6" fmla="*/ 2057954 h 2379492"/>
              <a:gd name="connsiteX7" fmla="*/ 3828737 w 3828685"/>
              <a:gd name="connsiteY7" fmla="*/ 2319568 h 237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685" h="2379492">
                <a:moveTo>
                  <a:pt x="51" y="2191944"/>
                </a:moveTo>
                <a:cubicBezTo>
                  <a:pt x="488520" y="2267882"/>
                  <a:pt x="987612" y="2155796"/>
                  <a:pt x="1396705" y="1878286"/>
                </a:cubicBezTo>
                <a:cubicBezTo>
                  <a:pt x="1806831" y="1594021"/>
                  <a:pt x="2096860" y="1167658"/>
                  <a:pt x="2210612" y="681787"/>
                </a:cubicBezTo>
                <a:cubicBezTo>
                  <a:pt x="2265979" y="440937"/>
                  <a:pt x="2243555" y="128109"/>
                  <a:pt x="2021254" y="26786"/>
                </a:cubicBezTo>
                <a:cubicBezTo>
                  <a:pt x="1882834" y="-36611"/>
                  <a:pt x="1709532" y="18757"/>
                  <a:pt x="1602396" y="130047"/>
                </a:cubicBezTo>
                <a:cubicBezTo>
                  <a:pt x="1495259" y="241336"/>
                  <a:pt x="1444321" y="396920"/>
                  <a:pt x="1423004" y="550842"/>
                </a:cubicBezTo>
                <a:cubicBezTo>
                  <a:pt x="1341613" y="1136080"/>
                  <a:pt x="1663577" y="1735990"/>
                  <a:pt x="2150537" y="2057954"/>
                </a:cubicBezTo>
                <a:cubicBezTo>
                  <a:pt x="2637498" y="2379918"/>
                  <a:pt x="3260939" y="2445529"/>
                  <a:pt x="3828737" y="2319568"/>
                </a:cubicBezTo>
              </a:path>
            </a:pathLst>
          </a:custGeom>
          <a:noFill/>
          <a:ln w="28789" cap="rnd">
            <a:solidFill>
              <a:srgbClr val="365AA8"/>
            </a:solidFill>
            <a:custDash>
              <a:ds d="162000" sp="162000"/>
            </a:custDash>
            <a:round/>
          </a:ln>
        </p:spPr>
        <p:txBody>
          <a:bodyPr rtlCol="0" anchor="ctr"/>
          <a:lstStyle/>
          <a:p>
            <a:endParaRPr lang="en-US"/>
          </a:p>
        </p:txBody>
      </p:sp>
      <p:sp>
        <p:nvSpPr>
          <p:cNvPr id="106" name="Freeform: Shape 105">
            <a:extLst>
              <a:ext uri="{FF2B5EF4-FFF2-40B4-BE49-F238E27FC236}">
                <a16:creationId xmlns:a16="http://schemas.microsoft.com/office/drawing/2014/main" id="{8E1C78ED-D769-4A59-8577-B1B4E9E66E75}"/>
              </a:ext>
            </a:extLst>
          </p:cNvPr>
          <p:cNvSpPr/>
          <p:nvPr/>
        </p:nvSpPr>
        <p:spPr>
          <a:xfrm>
            <a:off x="11527252" y="11911116"/>
            <a:ext cx="5625734" cy="1885725"/>
          </a:xfrm>
          <a:custGeom>
            <a:avLst/>
            <a:gdLst>
              <a:gd name="connsiteX0" fmla="*/ 5619609 w 5625734"/>
              <a:gd name="connsiteY0" fmla="*/ 1885787 h 1885725"/>
              <a:gd name="connsiteX1" fmla="*/ 5392601 w 5625734"/>
              <a:gd name="connsiteY1" fmla="*/ 1010975 h 1885725"/>
              <a:gd name="connsiteX2" fmla="*/ 4576202 w 5625734"/>
              <a:gd name="connsiteY2" fmla="*/ 277629 h 1885725"/>
              <a:gd name="connsiteX3" fmla="*/ 2133097 w 5625734"/>
              <a:gd name="connsiteY3" fmla="*/ 232227 h 1885725"/>
              <a:gd name="connsiteX4" fmla="*/ 51 w 5625734"/>
              <a:gd name="connsiteY4" fmla="*/ 1885787 h 18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734" h="1885725">
                <a:moveTo>
                  <a:pt x="5619609" y="1885787"/>
                </a:moveTo>
                <a:cubicBezTo>
                  <a:pt x="5652830" y="1584033"/>
                  <a:pt x="5548461" y="1260961"/>
                  <a:pt x="5392601" y="1010975"/>
                </a:cubicBezTo>
                <a:cubicBezTo>
                  <a:pt x="5198813" y="697593"/>
                  <a:pt x="4903704" y="444840"/>
                  <a:pt x="4576202" y="277629"/>
                </a:cubicBezTo>
                <a:cubicBezTo>
                  <a:pt x="3824584" y="-106347"/>
                  <a:pt x="2906586" y="-63437"/>
                  <a:pt x="2133097" y="232227"/>
                </a:cubicBezTo>
                <a:cubicBezTo>
                  <a:pt x="1274896" y="560281"/>
                  <a:pt x="574216" y="1180401"/>
                  <a:pt x="51" y="1885787"/>
                </a:cubicBezTo>
                <a:close/>
              </a:path>
            </a:pathLst>
          </a:custGeom>
          <a:solidFill>
            <a:schemeClr val="accent5">
              <a:lumMod val="20000"/>
              <a:lumOff val="80000"/>
            </a:schemeClr>
          </a:solidFill>
          <a:ln w="27682" cap="flat">
            <a:noFill/>
            <a:prstDash val="solid"/>
            <a:miter/>
          </a:ln>
        </p:spPr>
        <p:txBody>
          <a:bodyPr rtlCol="0" anchor="ctr"/>
          <a:lstStyle/>
          <a:p>
            <a:endParaRPr lang="en-US"/>
          </a:p>
        </p:txBody>
      </p:sp>
      <p:sp>
        <p:nvSpPr>
          <p:cNvPr id="107" name="TextBox 106">
            <a:extLst>
              <a:ext uri="{FF2B5EF4-FFF2-40B4-BE49-F238E27FC236}">
                <a16:creationId xmlns:a16="http://schemas.microsoft.com/office/drawing/2014/main" id="{9F20C0D8-4CD6-47FA-B32A-DF53C8086B25}"/>
              </a:ext>
            </a:extLst>
          </p:cNvPr>
          <p:cNvSpPr txBox="1"/>
          <p:nvPr/>
        </p:nvSpPr>
        <p:spPr>
          <a:xfrm rot="21289800">
            <a:off x="10021004" y="4379747"/>
            <a:ext cx="5038084" cy="3330457"/>
          </a:xfrm>
          <a:prstGeom prst="rect">
            <a:avLst/>
          </a:prstGeom>
          <a:noFill/>
        </p:spPr>
        <p:txBody>
          <a:bodyPr wrap="none" rtlCol="0">
            <a:spAutoFit/>
          </a:bodyPr>
          <a:lstStyle/>
          <a:p>
            <a:pPr algn="l"/>
            <a:r>
              <a:rPr lang="en-US" sz="20490" spc="0" baseline="0" dirty="0">
                <a:solidFill>
                  <a:srgbClr val="D08BD1"/>
                </a:solidFill>
                <a:latin typeface="Arial"/>
                <a:cs typeface="Arial"/>
                <a:sym typeface="Arial"/>
                <a:rtl val="0"/>
              </a:rPr>
              <a:t>SCH</a:t>
            </a:r>
          </a:p>
        </p:txBody>
      </p:sp>
      <p:sp>
        <p:nvSpPr>
          <p:cNvPr id="108" name="TextBox 107">
            <a:extLst>
              <a:ext uri="{FF2B5EF4-FFF2-40B4-BE49-F238E27FC236}">
                <a16:creationId xmlns:a16="http://schemas.microsoft.com/office/drawing/2014/main" id="{5F1C08AD-3C0F-4FCB-86DB-5A65B46124F8}"/>
              </a:ext>
            </a:extLst>
          </p:cNvPr>
          <p:cNvSpPr txBox="1"/>
          <p:nvPr/>
        </p:nvSpPr>
        <p:spPr>
          <a:xfrm rot="21289800">
            <a:off x="10237569" y="6768087"/>
            <a:ext cx="5268072" cy="3330457"/>
          </a:xfrm>
          <a:prstGeom prst="rect">
            <a:avLst/>
          </a:prstGeom>
          <a:noFill/>
        </p:spPr>
        <p:txBody>
          <a:bodyPr wrap="none" rtlCol="0">
            <a:spAutoFit/>
          </a:bodyPr>
          <a:lstStyle/>
          <a:p>
            <a:pPr algn="l"/>
            <a:r>
              <a:rPr lang="en-US" sz="20490" spc="1026" baseline="0" dirty="0">
                <a:solidFill>
                  <a:srgbClr val="D08BD1"/>
                </a:solidFill>
                <a:latin typeface="Arial"/>
                <a:cs typeface="Arial"/>
                <a:sym typeface="Arial"/>
                <a:rtl val="0"/>
              </a:rPr>
              <a:t>OOL</a:t>
            </a:r>
          </a:p>
        </p:txBody>
      </p:sp>
      <p:sp>
        <p:nvSpPr>
          <p:cNvPr id="109" name="TextBox 108">
            <a:extLst>
              <a:ext uri="{FF2B5EF4-FFF2-40B4-BE49-F238E27FC236}">
                <a16:creationId xmlns:a16="http://schemas.microsoft.com/office/drawing/2014/main" id="{281C3FBB-F6AB-4802-936E-F3E83912888D}"/>
              </a:ext>
            </a:extLst>
          </p:cNvPr>
          <p:cNvSpPr txBox="1"/>
          <p:nvPr/>
        </p:nvSpPr>
        <p:spPr>
          <a:xfrm rot="21207600">
            <a:off x="13418790" y="3605882"/>
            <a:ext cx="708874" cy="977325"/>
          </a:xfrm>
          <a:prstGeom prst="rect">
            <a:avLst/>
          </a:prstGeom>
          <a:noFill/>
        </p:spPr>
        <p:txBody>
          <a:bodyPr wrap="none" rtlCol="0">
            <a:spAutoFit/>
          </a:bodyPr>
          <a:lstStyle/>
          <a:p>
            <a:pPr algn="l"/>
            <a:r>
              <a:rPr lang="en-US" sz="6322" spc="-190" baseline="0">
                <a:solidFill>
                  <a:srgbClr val="689CCA"/>
                </a:solidFill>
                <a:latin typeface="Arial"/>
                <a:cs typeface="Arial"/>
                <a:sym typeface="Arial"/>
                <a:rtl val="0"/>
              </a:rPr>
              <a:t>T</a:t>
            </a:r>
          </a:p>
        </p:txBody>
      </p:sp>
      <p:sp>
        <p:nvSpPr>
          <p:cNvPr id="110" name="TextBox 109">
            <a:extLst>
              <a:ext uri="{FF2B5EF4-FFF2-40B4-BE49-F238E27FC236}">
                <a16:creationId xmlns:a16="http://schemas.microsoft.com/office/drawing/2014/main" id="{5C2F1CDD-A1D6-4368-A379-AC7DAE5B674D}"/>
              </a:ext>
            </a:extLst>
          </p:cNvPr>
          <p:cNvSpPr txBox="1"/>
          <p:nvPr/>
        </p:nvSpPr>
        <p:spPr>
          <a:xfrm rot="21207600">
            <a:off x="13793306" y="3556599"/>
            <a:ext cx="819610" cy="977325"/>
          </a:xfrm>
          <a:prstGeom prst="rect">
            <a:avLst/>
          </a:prstGeom>
          <a:noFill/>
        </p:spPr>
        <p:txBody>
          <a:bodyPr wrap="none" rtlCol="0">
            <a:spAutoFit/>
          </a:bodyPr>
          <a:lstStyle/>
          <a:p>
            <a:pPr algn="l"/>
            <a:r>
              <a:rPr lang="en-US" sz="6322" spc="0" baseline="0">
                <a:solidFill>
                  <a:srgbClr val="689CCA"/>
                </a:solidFill>
                <a:latin typeface="Arial"/>
                <a:cs typeface="Arial"/>
                <a:sym typeface="Arial"/>
                <a:rtl val="0"/>
              </a:rPr>
              <a:t>O</a:t>
            </a:r>
          </a:p>
        </p:txBody>
      </p:sp>
      <p:sp>
        <p:nvSpPr>
          <p:cNvPr id="111" name="TextBox 110">
            <a:extLst>
              <a:ext uri="{FF2B5EF4-FFF2-40B4-BE49-F238E27FC236}">
                <a16:creationId xmlns:a16="http://schemas.microsoft.com/office/drawing/2014/main" id="{F5F50E50-5B19-4E77-B39F-50BF00D62970}"/>
              </a:ext>
            </a:extLst>
          </p:cNvPr>
          <p:cNvSpPr txBox="1"/>
          <p:nvPr/>
        </p:nvSpPr>
        <p:spPr>
          <a:xfrm rot="21151147">
            <a:off x="9157081" y="3847292"/>
            <a:ext cx="1012150" cy="1501200"/>
          </a:xfrm>
          <a:prstGeom prst="rect">
            <a:avLst/>
          </a:prstGeom>
          <a:noFill/>
        </p:spPr>
        <p:txBody>
          <a:bodyPr wrap="none" rtlCol="0">
            <a:spAutoFit/>
          </a:bodyPr>
          <a:lstStyle/>
          <a:p>
            <a:pPr algn="l"/>
            <a:r>
              <a:rPr lang="en-US" sz="9794" spc="0" baseline="0">
                <a:solidFill>
                  <a:srgbClr val="689CCA"/>
                </a:solidFill>
                <a:latin typeface="Arial"/>
                <a:cs typeface="Arial"/>
                <a:sym typeface="Arial"/>
                <a:rtl val="0"/>
              </a:rPr>
              <a:t>B</a:t>
            </a:r>
          </a:p>
        </p:txBody>
      </p:sp>
      <p:sp>
        <p:nvSpPr>
          <p:cNvPr id="112" name="TextBox 111">
            <a:extLst>
              <a:ext uri="{FF2B5EF4-FFF2-40B4-BE49-F238E27FC236}">
                <a16:creationId xmlns:a16="http://schemas.microsoft.com/office/drawing/2014/main" id="{62CE8453-7F50-43C7-BC8D-101011162AB9}"/>
              </a:ext>
            </a:extLst>
          </p:cNvPr>
          <p:cNvSpPr txBox="1"/>
          <p:nvPr/>
        </p:nvSpPr>
        <p:spPr>
          <a:xfrm rot="21151147">
            <a:off x="9825540" y="3759515"/>
            <a:ext cx="1012150" cy="1501200"/>
          </a:xfrm>
          <a:prstGeom prst="rect">
            <a:avLst/>
          </a:prstGeom>
          <a:noFill/>
        </p:spPr>
        <p:txBody>
          <a:bodyPr wrap="none" rtlCol="0">
            <a:spAutoFit/>
          </a:bodyPr>
          <a:lstStyle/>
          <a:p>
            <a:pPr algn="l"/>
            <a:r>
              <a:rPr lang="en-US" sz="9794" spc="-98" baseline="0">
                <a:solidFill>
                  <a:srgbClr val="689CCA"/>
                </a:solidFill>
                <a:latin typeface="Arial"/>
                <a:cs typeface="Arial"/>
                <a:sym typeface="Arial"/>
                <a:rtl val="0"/>
              </a:rPr>
              <a:t>A</a:t>
            </a:r>
          </a:p>
        </p:txBody>
      </p:sp>
      <p:sp>
        <p:nvSpPr>
          <p:cNvPr id="113" name="TextBox 112">
            <a:extLst>
              <a:ext uri="{FF2B5EF4-FFF2-40B4-BE49-F238E27FC236}">
                <a16:creationId xmlns:a16="http://schemas.microsoft.com/office/drawing/2014/main" id="{6BF2CBD5-1679-4A55-A5A3-6D0DF9D908D1}"/>
              </a:ext>
            </a:extLst>
          </p:cNvPr>
          <p:cNvSpPr txBox="1"/>
          <p:nvPr/>
        </p:nvSpPr>
        <p:spPr>
          <a:xfrm rot="21151147">
            <a:off x="10557929" y="3605266"/>
            <a:ext cx="1896706" cy="1501200"/>
          </a:xfrm>
          <a:prstGeom prst="rect">
            <a:avLst/>
          </a:prstGeom>
          <a:noFill/>
        </p:spPr>
        <p:txBody>
          <a:bodyPr wrap="none" rtlCol="0">
            <a:spAutoFit/>
          </a:bodyPr>
          <a:lstStyle/>
          <a:p>
            <a:pPr algn="l"/>
            <a:r>
              <a:rPr lang="en-US" sz="9794" spc="0" baseline="0" dirty="0">
                <a:solidFill>
                  <a:srgbClr val="689CCA"/>
                </a:solidFill>
                <a:latin typeface="Arial"/>
                <a:cs typeface="Arial"/>
                <a:sym typeface="Arial"/>
                <a:rtl val="0"/>
              </a:rPr>
              <a:t>CK</a:t>
            </a:r>
          </a:p>
        </p:txBody>
      </p:sp>
      <p:sp>
        <p:nvSpPr>
          <p:cNvPr id="238" name="Freeform: Shape 237">
            <a:extLst>
              <a:ext uri="{FF2B5EF4-FFF2-40B4-BE49-F238E27FC236}">
                <a16:creationId xmlns:a16="http://schemas.microsoft.com/office/drawing/2014/main" id="{DF456DBA-EE48-4CBF-B197-5FC10B5C6FD1}"/>
              </a:ext>
            </a:extLst>
          </p:cNvPr>
          <p:cNvSpPr/>
          <p:nvPr/>
        </p:nvSpPr>
        <p:spPr>
          <a:xfrm>
            <a:off x="8807532" y="12562139"/>
            <a:ext cx="395603" cy="629532"/>
          </a:xfrm>
          <a:custGeom>
            <a:avLst/>
            <a:gdLst>
              <a:gd name="connsiteX0" fmla="*/ 51 w 395603"/>
              <a:gd name="connsiteY0" fmla="*/ 314828 h 629532"/>
              <a:gd name="connsiteX1" fmla="*/ 51 w 395603"/>
              <a:gd name="connsiteY1" fmla="*/ 314828 h 629532"/>
              <a:gd name="connsiteX2" fmla="*/ 314817 w 395603"/>
              <a:gd name="connsiteY2" fmla="*/ 629594 h 629532"/>
              <a:gd name="connsiteX3" fmla="*/ 395654 w 395603"/>
              <a:gd name="connsiteY3" fmla="*/ 629595 h 629532"/>
              <a:gd name="connsiteX4" fmla="*/ 395654 w 395603"/>
              <a:gd name="connsiteY4" fmla="*/ 62 h 629532"/>
              <a:gd name="connsiteX5" fmla="*/ 314817 w 395603"/>
              <a:gd name="connsiteY5" fmla="*/ 62 h 629532"/>
              <a:gd name="connsiteX6" fmla="*/ 51 w 395603"/>
              <a:gd name="connsiteY6" fmla="*/ 314828 h 6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603" h="629532">
                <a:moveTo>
                  <a:pt x="51" y="314828"/>
                </a:moveTo>
                <a:lnTo>
                  <a:pt x="51" y="314828"/>
                </a:lnTo>
                <a:cubicBezTo>
                  <a:pt x="51" y="488669"/>
                  <a:pt x="140976" y="629594"/>
                  <a:pt x="314817" y="629594"/>
                </a:cubicBezTo>
                <a:lnTo>
                  <a:pt x="395654" y="629595"/>
                </a:lnTo>
                <a:lnTo>
                  <a:pt x="395654" y="62"/>
                </a:lnTo>
                <a:lnTo>
                  <a:pt x="314817" y="62"/>
                </a:lnTo>
                <a:cubicBezTo>
                  <a:pt x="140976" y="62"/>
                  <a:pt x="51" y="140988"/>
                  <a:pt x="51" y="314828"/>
                </a:cubicBezTo>
                <a:close/>
              </a:path>
            </a:pathLst>
          </a:custGeom>
          <a:solidFill>
            <a:srgbClr val="FFA9C2"/>
          </a:solidFill>
          <a:ln w="27682"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7EF2CB2A-B4EC-4AC7-A50E-D0009B67B81E}"/>
              </a:ext>
            </a:extLst>
          </p:cNvPr>
          <p:cNvSpPr/>
          <p:nvPr/>
        </p:nvSpPr>
        <p:spPr>
          <a:xfrm>
            <a:off x="8807532" y="12902097"/>
            <a:ext cx="395603" cy="289574"/>
          </a:xfrm>
          <a:custGeom>
            <a:avLst/>
            <a:gdLst>
              <a:gd name="connsiteX0" fmla="*/ 370185 w 395603"/>
              <a:gd name="connsiteY0" fmla="*/ 89481 h 289574"/>
              <a:gd name="connsiteX1" fmla="*/ 51 w 395603"/>
              <a:gd name="connsiteY1" fmla="*/ 62 h 289574"/>
              <a:gd name="connsiteX2" fmla="*/ 51 w 395603"/>
              <a:gd name="connsiteY2" fmla="*/ 44079 h 289574"/>
              <a:gd name="connsiteX3" fmla="*/ 245607 w 395603"/>
              <a:gd name="connsiteY3" fmla="*/ 289636 h 289574"/>
              <a:gd name="connsiteX4" fmla="*/ 395654 w 395603"/>
              <a:gd name="connsiteY4" fmla="*/ 289636 h 289574"/>
              <a:gd name="connsiteX5" fmla="*/ 395654 w 395603"/>
              <a:gd name="connsiteY5" fmla="*/ 89204 h 28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603" h="289574">
                <a:moveTo>
                  <a:pt x="370185" y="89481"/>
                </a:moveTo>
                <a:cubicBezTo>
                  <a:pt x="241156" y="92128"/>
                  <a:pt x="113640" y="61322"/>
                  <a:pt x="51" y="62"/>
                </a:cubicBezTo>
                <a:lnTo>
                  <a:pt x="51" y="44079"/>
                </a:lnTo>
                <a:cubicBezTo>
                  <a:pt x="51" y="179697"/>
                  <a:pt x="109990" y="289636"/>
                  <a:pt x="245607" y="289636"/>
                </a:cubicBezTo>
                <a:lnTo>
                  <a:pt x="395654" y="289636"/>
                </a:lnTo>
                <a:lnTo>
                  <a:pt x="395654" y="89204"/>
                </a:lnTo>
                <a:close/>
              </a:path>
            </a:pathLst>
          </a:custGeom>
          <a:solidFill>
            <a:srgbClr val="EA7AA0"/>
          </a:solidFill>
          <a:ln w="27682"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CE660111-4CD0-4382-9E6F-AC4DB89CD898}"/>
              </a:ext>
            </a:extLst>
          </p:cNvPr>
          <p:cNvSpPr/>
          <p:nvPr/>
        </p:nvSpPr>
        <p:spPr>
          <a:xfrm>
            <a:off x="8807532" y="12562139"/>
            <a:ext cx="395603" cy="629532"/>
          </a:xfrm>
          <a:custGeom>
            <a:avLst/>
            <a:gdLst>
              <a:gd name="connsiteX0" fmla="*/ 51 w 395603"/>
              <a:gd name="connsiteY0" fmla="*/ 314828 h 629532"/>
              <a:gd name="connsiteX1" fmla="*/ 51 w 395603"/>
              <a:gd name="connsiteY1" fmla="*/ 314828 h 629532"/>
              <a:gd name="connsiteX2" fmla="*/ 314817 w 395603"/>
              <a:gd name="connsiteY2" fmla="*/ 629594 h 629532"/>
              <a:gd name="connsiteX3" fmla="*/ 395654 w 395603"/>
              <a:gd name="connsiteY3" fmla="*/ 629595 h 629532"/>
              <a:gd name="connsiteX4" fmla="*/ 395654 w 395603"/>
              <a:gd name="connsiteY4" fmla="*/ 62 h 629532"/>
              <a:gd name="connsiteX5" fmla="*/ 314817 w 395603"/>
              <a:gd name="connsiteY5" fmla="*/ 62 h 629532"/>
              <a:gd name="connsiteX6" fmla="*/ 51 w 395603"/>
              <a:gd name="connsiteY6" fmla="*/ 314828 h 6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603" h="629532">
                <a:moveTo>
                  <a:pt x="51" y="314828"/>
                </a:moveTo>
                <a:lnTo>
                  <a:pt x="51" y="314828"/>
                </a:lnTo>
                <a:cubicBezTo>
                  <a:pt x="51" y="488669"/>
                  <a:pt x="140976" y="629594"/>
                  <a:pt x="314817" y="629594"/>
                </a:cubicBezTo>
                <a:lnTo>
                  <a:pt x="395654" y="629595"/>
                </a:lnTo>
                <a:lnTo>
                  <a:pt x="395654" y="62"/>
                </a:lnTo>
                <a:lnTo>
                  <a:pt x="314817" y="62"/>
                </a:lnTo>
                <a:cubicBezTo>
                  <a:pt x="140976" y="62"/>
                  <a:pt x="51" y="140988"/>
                  <a:pt x="51" y="314828"/>
                </a:cubicBezTo>
                <a:close/>
              </a:path>
            </a:pathLst>
          </a:custGeom>
          <a:solidFill>
            <a:srgbClr val="FFA9C2"/>
          </a:solidFill>
          <a:ln w="27682"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ED17939C-08A4-4DA0-8527-D933691762A7}"/>
              </a:ext>
            </a:extLst>
          </p:cNvPr>
          <p:cNvSpPr/>
          <p:nvPr/>
        </p:nvSpPr>
        <p:spPr>
          <a:xfrm>
            <a:off x="8807532" y="12902097"/>
            <a:ext cx="395603" cy="289574"/>
          </a:xfrm>
          <a:custGeom>
            <a:avLst/>
            <a:gdLst>
              <a:gd name="connsiteX0" fmla="*/ 370185 w 395603"/>
              <a:gd name="connsiteY0" fmla="*/ 89481 h 289574"/>
              <a:gd name="connsiteX1" fmla="*/ 51 w 395603"/>
              <a:gd name="connsiteY1" fmla="*/ 62 h 289574"/>
              <a:gd name="connsiteX2" fmla="*/ 51 w 395603"/>
              <a:gd name="connsiteY2" fmla="*/ 44079 h 289574"/>
              <a:gd name="connsiteX3" fmla="*/ 245607 w 395603"/>
              <a:gd name="connsiteY3" fmla="*/ 289636 h 289574"/>
              <a:gd name="connsiteX4" fmla="*/ 395654 w 395603"/>
              <a:gd name="connsiteY4" fmla="*/ 289636 h 289574"/>
              <a:gd name="connsiteX5" fmla="*/ 395654 w 395603"/>
              <a:gd name="connsiteY5" fmla="*/ 89204 h 28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603" h="289574">
                <a:moveTo>
                  <a:pt x="370185" y="89481"/>
                </a:moveTo>
                <a:cubicBezTo>
                  <a:pt x="241156" y="92128"/>
                  <a:pt x="113640" y="61322"/>
                  <a:pt x="51" y="62"/>
                </a:cubicBezTo>
                <a:lnTo>
                  <a:pt x="51" y="44079"/>
                </a:lnTo>
                <a:cubicBezTo>
                  <a:pt x="51" y="179697"/>
                  <a:pt x="109990" y="289636"/>
                  <a:pt x="245607" y="289636"/>
                </a:cubicBezTo>
                <a:lnTo>
                  <a:pt x="395654" y="289636"/>
                </a:lnTo>
                <a:lnTo>
                  <a:pt x="395654" y="89204"/>
                </a:lnTo>
                <a:close/>
              </a:path>
            </a:pathLst>
          </a:custGeom>
          <a:solidFill>
            <a:srgbClr val="EA7AA0"/>
          </a:solidFill>
          <a:ln w="27682"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778086A8-9FD3-4A97-8EF4-ED6434FA4C77}"/>
              </a:ext>
            </a:extLst>
          </p:cNvPr>
          <p:cNvSpPr/>
          <p:nvPr/>
        </p:nvSpPr>
        <p:spPr>
          <a:xfrm>
            <a:off x="7615237" y="3361668"/>
            <a:ext cx="1548371" cy="2099224"/>
          </a:xfrm>
          <a:custGeom>
            <a:avLst/>
            <a:gdLst>
              <a:gd name="connsiteX0" fmla="*/ 1519193 w 1548371"/>
              <a:gd name="connsiteY0" fmla="*/ 41587 h 2099224"/>
              <a:gd name="connsiteX1" fmla="*/ 393011 w 1548371"/>
              <a:gd name="connsiteY1" fmla="*/ 373794 h 2099224"/>
              <a:gd name="connsiteX2" fmla="*/ 82121 w 1548371"/>
              <a:gd name="connsiteY2" fmla="*/ 881517 h 2099224"/>
              <a:gd name="connsiteX3" fmla="*/ 28414 w 1548371"/>
              <a:gd name="connsiteY3" fmla="*/ 1528767 h 2099224"/>
              <a:gd name="connsiteX4" fmla="*/ 288642 w 1548371"/>
              <a:gd name="connsiteY4" fmla="*/ 1953992 h 2099224"/>
              <a:gd name="connsiteX5" fmla="*/ 86827 w 1548371"/>
              <a:gd name="connsiteY5" fmla="*/ 1936551 h 2099224"/>
              <a:gd name="connsiteX6" fmla="*/ 75753 w 1548371"/>
              <a:gd name="connsiteY6" fmla="*/ 2018218 h 2099224"/>
              <a:gd name="connsiteX7" fmla="*/ 280060 w 1548371"/>
              <a:gd name="connsiteY7" fmla="*/ 2079677 h 2099224"/>
              <a:gd name="connsiteX8" fmla="*/ 470249 w 1548371"/>
              <a:gd name="connsiteY8" fmla="*/ 2089366 h 2099224"/>
              <a:gd name="connsiteX9" fmla="*/ 548871 w 1548371"/>
              <a:gd name="connsiteY9" fmla="*/ 1948178 h 2099224"/>
              <a:gd name="connsiteX10" fmla="*/ 580154 w 1548371"/>
              <a:gd name="connsiteY10" fmla="*/ 1720339 h 2099224"/>
              <a:gd name="connsiteX11" fmla="*/ 552470 w 1548371"/>
              <a:gd name="connsiteY11" fmla="*/ 1669401 h 2099224"/>
              <a:gd name="connsiteX12" fmla="*/ 501254 w 1548371"/>
              <a:gd name="connsiteY12" fmla="*/ 1697085 h 2099224"/>
              <a:gd name="connsiteX13" fmla="*/ 475509 w 1548371"/>
              <a:gd name="connsiteY13" fmla="*/ 1884782 h 2099224"/>
              <a:gd name="connsiteX14" fmla="*/ 460283 w 1548371"/>
              <a:gd name="connsiteY14" fmla="*/ 1986658 h 2099224"/>
              <a:gd name="connsiteX15" fmla="*/ 446441 w 1548371"/>
              <a:gd name="connsiteY15" fmla="*/ 1970325 h 2099224"/>
              <a:gd name="connsiteX16" fmla="*/ 126692 w 1548371"/>
              <a:gd name="connsiteY16" fmla="*/ 1560603 h 2099224"/>
              <a:gd name="connsiteX17" fmla="*/ 143579 w 1548371"/>
              <a:gd name="connsiteY17" fmla="*/ 959032 h 2099224"/>
              <a:gd name="connsiteX18" fmla="*/ 859484 w 1548371"/>
              <a:gd name="connsiteY18" fmla="*/ 153983 h 2099224"/>
              <a:gd name="connsiteX19" fmla="*/ 1498153 w 1548371"/>
              <a:gd name="connsiteY19" fmla="*/ 121593 h 2099224"/>
              <a:gd name="connsiteX20" fmla="*/ 1519193 w 1548371"/>
              <a:gd name="connsiteY20" fmla="*/ 41587 h 209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48371" h="2099224">
                <a:moveTo>
                  <a:pt x="1519193" y="41587"/>
                </a:moveTo>
                <a:cubicBezTo>
                  <a:pt x="1115561" y="-79115"/>
                  <a:pt x="677325" y="72870"/>
                  <a:pt x="393011" y="373794"/>
                </a:cubicBezTo>
                <a:cubicBezTo>
                  <a:pt x="256207" y="520341"/>
                  <a:pt x="150456" y="693045"/>
                  <a:pt x="82121" y="881517"/>
                </a:cubicBezTo>
                <a:cubicBezTo>
                  <a:pt x="5990" y="1087208"/>
                  <a:pt x="-28615" y="1313940"/>
                  <a:pt x="28414" y="1528767"/>
                </a:cubicBezTo>
                <a:cubicBezTo>
                  <a:pt x="73148" y="1692287"/>
                  <a:pt x="163390" y="1839746"/>
                  <a:pt x="288642" y="1953992"/>
                </a:cubicBezTo>
                <a:lnTo>
                  <a:pt x="86827" y="1936551"/>
                </a:lnTo>
                <a:cubicBezTo>
                  <a:pt x="36442" y="1932398"/>
                  <a:pt x="35888" y="2002162"/>
                  <a:pt x="75753" y="2018218"/>
                </a:cubicBezTo>
                <a:cubicBezTo>
                  <a:pt x="141833" y="2044908"/>
                  <a:pt x="210222" y="2065480"/>
                  <a:pt x="280060" y="2079677"/>
                </a:cubicBezTo>
                <a:cubicBezTo>
                  <a:pt x="338197" y="2091304"/>
                  <a:pt x="412389" y="2111513"/>
                  <a:pt x="470249" y="2089366"/>
                </a:cubicBezTo>
                <a:cubicBezTo>
                  <a:pt x="528108" y="2067219"/>
                  <a:pt x="541119" y="2006314"/>
                  <a:pt x="548871" y="1948178"/>
                </a:cubicBezTo>
                <a:lnTo>
                  <a:pt x="580154" y="1720339"/>
                </a:lnTo>
                <a:cubicBezTo>
                  <a:pt x="585812" y="1698715"/>
                  <a:pt x="573693" y="1676416"/>
                  <a:pt x="552470" y="1669401"/>
                </a:cubicBezTo>
                <a:cubicBezTo>
                  <a:pt x="530722" y="1663271"/>
                  <a:pt x="508039" y="1675532"/>
                  <a:pt x="501254" y="1697085"/>
                </a:cubicBezTo>
                <a:lnTo>
                  <a:pt x="475509" y="1884782"/>
                </a:lnTo>
                <a:cubicBezTo>
                  <a:pt x="474644" y="1919238"/>
                  <a:pt x="469531" y="1953456"/>
                  <a:pt x="460283" y="1986658"/>
                </a:cubicBezTo>
                <a:cubicBezTo>
                  <a:pt x="457175" y="1980098"/>
                  <a:pt x="452403" y="1974466"/>
                  <a:pt x="446441" y="1970325"/>
                </a:cubicBezTo>
                <a:cubicBezTo>
                  <a:pt x="297377" y="1872982"/>
                  <a:pt x="184897" y="1728852"/>
                  <a:pt x="126692" y="1560603"/>
                </a:cubicBezTo>
                <a:cubicBezTo>
                  <a:pt x="58312" y="1362940"/>
                  <a:pt x="79629" y="1155034"/>
                  <a:pt x="143579" y="959032"/>
                </a:cubicBezTo>
                <a:cubicBezTo>
                  <a:pt x="257636" y="608830"/>
                  <a:pt x="509283" y="288804"/>
                  <a:pt x="859484" y="153983"/>
                </a:cubicBezTo>
                <a:cubicBezTo>
                  <a:pt x="1062947" y="72914"/>
                  <a:pt x="1287532" y="61524"/>
                  <a:pt x="1498153" y="121593"/>
                </a:cubicBezTo>
                <a:cubicBezTo>
                  <a:pt x="1548537" y="136820"/>
                  <a:pt x="1570408" y="56813"/>
                  <a:pt x="1519193" y="41587"/>
                </a:cubicBezTo>
                <a:close/>
              </a:path>
            </a:pathLst>
          </a:custGeom>
          <a:solidFill>
            <a:srgbClr val="93ACE4"/>
          </a:solidFill>
          <a:ln w="27682" cap="flat">
            <a:noFill/>
            <a:prstDash val="solid"/>
            <a:miter/>
          </a:ln>
        </p:spPr>
        <p:txBody>
          <a:bodyPr rtlCol="0" anchor="ctr"/>
          <a:lstStyle/>
          <a:p>
            <a:endParaRPr lang="en-US"/>
          </a:p>
        </p:txBody>
      </p:sp>
      <p:grpSp>
        <p:nvGrpSpPr>
          <p:cNvPr id="524" name="Group 523">
            <a:extLst>
              <a:ext uri="{FF2B5EF4-FFF2-40B4-BE49-F238E27FC236}">
                <a16:creationId xmlns:a16="http://schemas.microsoft.com/office/drawing/2014/main" id="{0AB81F17-48C9-49EF-9738-4FE7EA932847}"/>
              </a:ext>
            </a:extLst>
          </p:cNvPr>
          <p:cNvGrpSpPr/>
          <p:nvPr/>
        </p:nvGrpSpPr>
        <p:grpSpPr>
          <a:xfrm>
            <a:off x="8571857" y="8057157"/>
            <a:ext cx="693601" cy="1559106"/>
            <a:chOff x="9486395" y="8057157"/>
            <a:chExt cx="693601" cy="1559106"/>
          </a:xfrm>
        </p:grpSpPr>
        <p:sp>
          <p:nvSpPr>
            <p:cNvPr id="367" name="Freeform: Shape 366">
              <a:extLst>
                <a:ext uri="{FF2B5EF4-FFF2-40B4-BE49-F238E27FC236}">
                  <a16:creationId xmlns:a16="http://schemas.microsoft.com/office/drawing/2014/main" id="{5AB54C46-8A58-4A7D-813A-3B66EB1E93CB}"/>
                </a:ext>
              </a:extLst>
            </p:cNvPr>
            <p:cNvSpPr/>
            <p:nvPr/>
          </p:nvSpPr>
          <p:spPr>
            <a:xfrm>
              <a:off x="9488223" y="8057157"/>
              <a:ext cx="519190" cy="242140"/>
            </a:xfrm>
            <a:custGeom>
              <a:avLst/>
              <a:gdLst>
                <a:gd name="connsiteX0" fmla="*/ 498748 w 519190"/>
                <a:gd name="connsiteY0" fmla="*/ 165314 h 242140"/>
                <a:gd name="connsiteX1" fmla="*/ 51098 w 519190"/>
                <a:gd name="connsiteY1" fmla="*/ 1979 h 242140"/>
                <a:gd name="connsiteX2" fmla="*/ 29229 w 519190"/>
                <a:gd name="connsiteY2" fmla="*/ 81985 h 242140"/>
                <a:gd name="connsiteX3" fmla="*/ 456668 w 519190"/>
                <a:gd name="connsiteY3" fmla="*/ 237016 h 242140"/>
                <a:gd name="connsiteX4" fmla="*/ 513697 w 519190"/>
                <a:gd name="connsiteY4" fmla="*/ 222066 h 242140"/>
                <a:gd name="connsiteX5" fmla="*/ 498748 w 519190"/>
                <a:gd name="connsiteY5" fmla="*/ 165314 h 24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190" h="242140">
                  <a:moveTo>
                    <a:pt x="498748" y="165314"/>
                  </a:moveTo>
                  <a:cubicBezTo>
                    <a:pt x="352793" y="102316"/>
                    <a:pt x="203329" y="47780"/>
                    <a:pt x="51098" y="1979"/>
                  </a:cubicBezTo>
                  <a:cubicBezTo>
                    <a:pt x="-117" y="-13247"/>
                    <a:pt x="-21987" y="66759"/>
                    <a:pt x="29229" y="81985"/>
                  </a:cubicBezTo>
                  <a:cubicBezTo>
                    <a:pt x="174603" y="125302"/>
                    <a:pt x="317326" y="177067"/>
                    <a:pt x="456668" y="237016"/>
                  </a:cubicBezTo>
                  <a:cubicBezTo>
                    <a:pt x="476651" y="247801"/>
                    <a:pt x="501574" y="241268"/>
                    <a:pt x="513697" y="222066"/>
                  </a:cubicBezTo>
                  <a:cubicBezTo>
                    <a:pt x="525063" y="202243"/>
                    <a:pt x="518405" y="176966"/>
                    <a:pt x="498748" y="165314"/>
                  </a:cubicBezTo>
                  <a:close/>
                </a:path>
              </a:pathLst>
            </a:custGeom>
            <a:solidFill>
              <a:srgbClr val="93ACE4"/>
            </a:solidFill>
            <a:ln w="27682"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59737EA1-7AC8-4713-B592-A001F1B1C6C7}"/>
                </a:ext>
              </a:extLst>
            </p:cNvPr>
            <p:cNvSpPr/>
            <p:nvPr/>
          </p:nvSpPr>
          <p:spPr>
            <a:xfrm>
              <a:off x="9486395" y="8703924"/>
              <a:ext cx="428452" cy="159090"/>
            </a:xfrm>
            <a:custGeom>
              <a:avLst/>
              <a:gdLst>
                <a:gd name="connsiteX0" fmla="*/ 426936 w 428452"/>
                <a:gd name="connsiteY0" fmla="*/ 29315 h 159090"/>
                <a:gd name="connsiteX1" fmla="*/ 375998 w 428452"/>
                <a:gd name="connsiteY1" fmla="*/ 1631 h 159090"/>
                <a:gd name="connsiteX2" fmla="*/ 41577 w 428452"/>
                <a:gd name="connsiteY2" fmla="*/ 76101 h 159090"/>
                <a:gd name="connsiteX3" fmla="*/ 51 w 428452"/>
                <a:gd name="connsiteY3" fmla="*/ 117626 h 159090"/>
                <a:gd name="connsiteX4" fmla="*/ 41577 w 428452"/>
                <a:gd name="connsiteY4" fmla="*/ 159152 h 159090"/>
                <a:gd name="connsiteX5" fmla="*/ 397868 w 428452"/>
                <a:gd name="connsiteY5" fmla="*/ 81638 h 159090"/>
                <a:gd name="connsiteX6" fmla="*/ 426936 w 428452"/>
                <a:gd name="connsiteY6" fmla="*/ 29315 h 1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452" h="159090">
                  <a:moveTo>
                    <a:pt x="426936" y="29315"/>
                  </a:moveTo>
                  <a:cubicBezTo>
                    <a:pt x="420274" y="7800"/>
                    <a:pt x="397675" y="-4483"/>
                    <a:pt x="375998" y="1631"/>
                  </a:cubicBezTo>
                  <a:cubicBezTo>
                    <a:pt x="268034" y="40194"/>
                    <a:pt x="155702" y="65208"/>
                    <a:pt x="41577" y="76101"/>
                  </a:cubicBezTo>
                  <a:cubicBezTo>
                    <a:pt x="18888" y="76683"/>
                    <a:pt x="633" y="94938"/>
                    <a:pt x="51" y="117626"/>
                  </a:cubicBezTo>
                  <a:cubicBezTo>
                    <a:pt x="349" y="140436"/>
                    <a:pt x="18767" y="158854"/>
                    <a:pt x="41577" y="159152"/>
                  </a:cubicBezTo>
                  <a:cubicBezTo>
                    <a:pt x="163084" y="148113"/>
                    <a:pt x="282757" y="122076"/>
                    <a:pt x="397868" y="81638"/>
                  </a:cubicBezTo>
                  <a:cubicBezTo>
                    <a:pt x="420230" y="75073"/>
                    <a:pt x="433177" y="51769"/>
                    <a:pt x="426936" y="29315"/>
                  </a:cubicBezTo>
                  <a:close/>
                </a:path>
              </a:pathLst>
            </a:custGeom>
            <a:solidFill>
              <a:srgbClr val="93ACE4"/>
            </a:solidFill>
            <a:ln w="27682"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24578559-29B4-4276-A518-5D34136FDE8E}"/>
                </a:ext>
              </a:extLst>
            </p:cNvPr>
            <p:cNvSpPr/>
            <p:nvPr/>
          </p:nvSpPr>
          <p:spPr>
            <a:xfrm>
              <a:off x="9738219" y="9358363"/>
              <a:ext cx="441777" cy="257900"/>
            </a:xfrm>
            <a:custGeom>
              <a:avLst/>
              <a:gdLst>
                <a:gd name="connsiteX0" fmla="*/ 440324 w 441777"/>
                <a:gd name="connsiteY0" fmla="*/ 29323 h 257900"/>
                <a:gd name="connsiteX1" fmla="*/ 389108 w 441777"/>
                <a:gd name="connsiteY1" fmla="*/ 1640 h 257900"/>
                <a:gd name="connsiteX2" fmla="*/ 19805 w 441777"/>
                <a:gd name="connsiteY2" fmla="*/ 179924 h 257900"/>
                <a:gd name="connsiteX3" fmla="*/ 61608 w 441777"/>
                <a:gd name="connsiteY3" fmla="*/ 251625 h 257900"/>
                <a:gd name="connsiteX4" fmla="*/ 411256 w 441777"/>
                <a:gd name="connsiteY4" fmla="*/ 81646 h 257900"/>
                <a:gd name="connsiteX5" fmla="*/ 440324 w 441777"/>
                <a:gd name="connsiteY5" fmla="*/ 29323 h 2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777" h="257900">
                  <a:moveTo>
                    <a:pt x="440324" y="29323"/>
                  </a:moveTo>
                  <a:cubicBezTo>
                    <a:pt x="433539" y="7771"/>
                    <a:pt x="410856" y="-4491"/>
                    <a:pt x="389108" y="1640"/>
                  </a:cubicBezTo>
                  <a:cubicBezTo>
                    <a:pt x="260563" y="49061"/>
                    <a:pt x="136890" y="108765"/>
                    <a:pt x="19805" y="179924"/>
                  </a:cubicBezTo>
                  <a:cubicBezTo>
                    <a:pt x="-25874" y="207608"/>
                    <a:pt x="15929" y="279585"/>
                    <a:pt x="61608" y="251625"/>
                  </a:cubicBezTo>
                  <a:cubicBezTo>
                    <a:pt x="172447" y="183904"/>
                    <a:pt x="289534" y="126983"/>
                    <a:pt x="411256" y="81646"/>
                  </a:cubicBezTo>
                  <a:cubicBezTo>
                    <a:pt x="433517" y="74957"/>
                    <a:pt x="446406" y="51758"/>
                    <a:pt x="440324" y="29323"/>
                  </a:cubicBezTo>
                  <a:close/>
                </a:path>
              </a:pathLst>
            </a:custGeom>
            <a:solidFill>
              <a:srgbClr val="93ACE4"/>
            </a:solidFill>
            <a:ln w="27682" cap="flat">
              <a:noFill/>
              <a:prstDash val="solid"/>
              <a:miter/>
            </a:ln>
          </p:spPr>
          <p:txBody>
            <a:bodyPr rtlCol="0" anchor="ctr"/>
            <a:lstStyle/>
            <a:p>
              <a:endParaRPr lang="en-US"/>
            </a:p>
          </p:txBody>
        </p:sp>
      </p:grpSp>
      <p:sp>
        <p:nvSpPr>
          <p:cNvPr id="393" name="Freeform: Shape 392">
            <a:extLst>
              <a:ext uri="{FF2B5EF4-FFF2-40B4-BE49-F238E27FC236}">
                <a16:creationId xmlns:a16="http://schemas.microsoft.com/office/drawing/2014/main" id="{7F7B865A-C47F-4146-B712-51292AA953E7}"/>
              </a:ext>
            </a:extLst>
          </p:cNvPr>
          <p:cNvSpPr/>
          <p:nvPr/>
        </p:nvSpPr>
        <p:spPr>
          <a:xfrm>
            <a:off x="9990848" y="-1751827"/>
            <a:ext cx="4227546" cy="3208940"/>
          </a:xfrm>
          <a:custGeom>
            <a:avLst/>
            <a:gdLst>
              <a:gd name="connsiteX0" fmla="*/ 8580 w 4227546"/>
              <a:gd name="connsiteY0" fmla="*/ 1398930 h 3208940"/>
              <a:gd name="connsiteX1" fmla="*/ 940698 w 4227546"/>
              <a:gd name="connsiteY1" fmla="*/ 2980235 h 3208940"/>
              <a:gd name="connsiteX2" fmla="*/ 2018986 w 4227546"/>
              <a:gd name="connsiteY2" fmla="*/ 3167102 h 3208940"/>
              <a:gd name="connsiteX3" fmla="*/ 2716067 w 4227546"/>
              <a:gd name="connsiteY3" fmla="*/ 2348212 h 3208940"/>
              <a:gd name="connsiteX4" fmla="*/ 2291949 w 4227546"/>
              <a:gd name="connsiteY4" fmla="*/ 1645317 h 3208940"/>
              <a:gd name="connsiteX5" fmla="*/ 1814955 w 4227546"/>
              <a:gd name="connsiteY5" fmla="*/ 1906653 h 3208940"/>
              <a:gd name="connsiteX6" fmla="*/ 1801944 w 4227546"/>
              <a:gd name="connsiteY6" fmla="*/ 2467529 h 3208940"/>
              <a:gd name="connsiteX7" fmla="*/ 3044675 w 4227546"/>
              <a:gd name="connsiteY7" fmla="*/ 2980235 h 3208940"/>
              <a:gd name="connsiteX8" fmla="*/ 4047109 w 4227546"/>
              <a:gd name="connsiteY8" fmla="*/ 1963405 h 3208940"/>
              <a:gd name="connsiteX9" fmla="*/ 4011951 w 4227546"/>
              <a:gd name="connsiteY9" fmla="*/ 62 h 320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7546" h="3208940">
                <a:moveTo>
                  <a:pt x="8580" y="1398930"/>
                </a:moveTo>
                <a:cubicBezTo>
                  <a:pt x="-67551" y="2042858"/>
                  <a:pt x="375946" y="2660486"/>
                  <a:pt x="940698" y="2980235"/>
                </a:cubicBezTo>
                <a:cubicBezTo>
                  <a:pt x="1266814" y="3165164"/>
                  <a:pt x="1660479" y="3273408"/>
                  <a:pt x="2018986" y="3167102"/>
                </a:cubicBezTo>
                <a:cubicBezTo>
                  <a:pt x="2389830" y="3051419"/>
                  <a:pt x="2661081" y="2732769"/>
                  <a:pt x="2716067" y="2348212"/>
                </a:cubicBezTo>
                <a:cubicBezTo>
                  <a:pt x="2754547" y="2046734"/>
                  <a:pt x="2592873" y="1687120"/>
                  <a:pt x="2291949" y="1645317"/>
                </a:cubicBezTo>
                <a:cubicBezTo>
                  <a:pt x="2100931" y="1617633"/>
                  <a:pt x="1904375" y="1736120"/>
                  <a:pt x="1814955" y="1906653"/>
                </a:cubicBezTo>
                <a:cubicBezTo>
                  <a:pt x="1725537" y="2077186"/>
                  <a:pt x="1729412" y="2288414"/>
                  <a:pt x="1801944" y="2467529"/>
                </a:cubicBezTo>
                <a:cubicBezTo>
                  <a:pt x="1985765" y="2924868"/>
                  <a:pt x="2574049" y="3126130"/>
                  <a:pt x="3044675" y="2980235"/>
                </a:cubicBezTo>
                <a:cubicBezTo>
                  <a:pt x="3515302" y="2834341"/>
                  <a:pt x="3862458" y="2419636"/>
                  <a:pt x="4047109" y="1963405"/>
                </a:cubicBezTo>
                <a:cubicBezTo>
                  <a:pt x="4299412" y="1330771"/>
                  <a:pt x="4286742" y="623258"/>
                  <a:pt x="4011951" y="62"/>
                </a:cubicBezTo>
              </a:path>
            </a:pathLst>
          </a:custGeom>
          <a:noFill/>
          <a:ln w="29066" cap="rnd">
            <a:solidFill>
              <a:srgbClr val="365AA8"/>
            </a:solidFill>
            <a:custDash>
              <a:ds d="163500" sp="163500"/>
            </a:custDash>
            <a:round/>
          </a:ln>
        </p:spPr>
        <p:txBody>
          <a:bodyPr rtlCol="0" anchor="ctr"/>
          <a:lstStyle/>
          <a:p>
            <a:endParaRPr lang="en-US"/>
          </a:p>
        </p:txBody>
      </p:sp>
      <p:grpSp>
        <p:nvGrpSpPr>
          <p:cNvPr id="525" name="Group 524">
            <a:extLst>
              <a:ext uri="{FF2B5EF4-FFF2-40B4-BE49-F238E27FC236}">
                <a16:creationId xmlns:a16="http://schemas.microsoft.com/office/drawing/2014/main" id="{E7BBCA9C-3A5C-4C83-B906-1AB1424B37E8}"/>
              </a:ext>
            </a:extLst>
          </p:cNvPr>
          <p:cNvGrpSpPr/>
          <p:nvPr/>
        </p:nvGrpSpPr>
        <p:grpSpPr>
          <a:xfrm>
            <a:off x="8969536" y="12556325"/>
            <a:ext cx="5996612" cy="761030"/>
            <a:chOff x="8969536" y="12556325"/>
            <a:chExt cx="5996612" cy="761030"/>
          </a:xfrm>
        </p:grpSpPr>
        <p:sp>
          <p:nvSpPr>
            <p:cNvPr id="231" name="Freeform: Shape 230">
              <a:extLst>
                <a:ext uri="{FF2B5EF4-FFF2-40B4-BE49-F238E27FC236}">
                  <a16:creationId xmlns:a16="http://schemas.microsoft.com/office/drawing/2014/main" id="{B860D4A2-DE75-4700-8AB8-5FB95C94FB96}"/>
                </a:ext>
              </a:extLst>
            </p:cNvPr>
            <p:cNvSpPr/>
            <p:nvPr/>
          </p:nvSpPr>
          <p:spPr>
            <a:xfrm>
              <a:off x="8969536" y="12680626"/>
              <a:ext cx="5896673" cy="636729"/>
            </a:xfrm>
            <a:custGeom>
              <a:avLst/>
              <a:gdLst>
                <a:gd name="connsiteX0" fmla="*/ 5588603 w 5896673"/>
                <a:gd name="connsiteY0" fmla="*/ 429993 h 636729"/>
                <a:gd name="connsiteX1" fmla="*/ 5896725 w 5896673"/>
                <a:gd name="connsiteY1" fmla="*/ 313444 h 636729"/>
                <a:gd name="connsiteX2" fmla="*/ 5837758 w 5896673"/>
                <a:gd name="connsiteY2" fmla="*/ 291851 h 636729"/>
                <a:gd name="connsiteX3" fmla="*/ 5699338 w 5896673"/>
                <a:gd name="connsiteY3" fmla="*/ 240635 h 636729"/>
                <a:gd name="connsiteX4" fmla="*/ 5699338 w 5896673"/>
                <a:gd name="connsiteY4" fmla="*/ 240635 h 636729"/>
                <a:gd name="connsiteX5" fmla="*/ 5044890 w 5896673"/>
                <a:gd name="connsiteY5" fmla="*/ 62 h 636729"/>
                <a:gd name="connsiteX6" fmla="*/ 5044890 w 5896673"/>
                <a:gd name="connsiteY6" fmla="*/ 1723 h 636729"/>
                <a:gd name="connsiteX7" fmla="*/ 5027172 w 5896673"/>
                <a:gd name="connsiteY7" fmla="*/ 5876 h 636729"/>
                <a:gd name="connsiteX8" fmla="*/ 245607 w 5896673"/>
                <a:gd name="connsiteY8" fmla="*/ 5876 h 636729"/>
                <a:gd name="connsiteX9" fmla="*/ 51 w 5896673"/>
                <a:gd name="connsiteY9" fmla="*/ 251433 h 636729"/>
                <a:gd name="connsiteX10" fmla="*/ 51 w 5896673"/>
                <a:gd name="connsiteY10" fmla="*/ 389852 h 636729"/>
                <a:gd name="connsiteX11" fmla="*/ 108295 w 5896673"/>
                <a:gd name="connsiteY11" fmla="*/ 593329 h 636729"/>
                <a:gd name="connsiteX12" fmla="*/ 128505 w 5896673"/>
                <a:gd name="connsiteY12" fmla="*/ 605510 h 636729"/>
                <a:gd name="connsiteX13" fmla="*/ 245608 w 5896673"/>
                <a:gd name="connsiteY13" fmla="*/ 634578 h 636729"/>
                <a:gd name="connsiteX14" fmla="*/ 5031879 w 5896673"/>
                <a:gd name="connsiteY14" fmla="*/ 634578 h 636729"/>
                <a:gd name="connsiteX15" fmla="*/ 5043783 w 5896673"/>
                <a:gd name="connsiteY15" fmla="*/ 636792 h 636729"/>
                <a:gd name="connsiteX16" fmla="*/ 5043783 w 5896673"/>
                <a:gd name="connsiteY16" fmla="*/ 636792 h 636729"/>
                <a:gd name="connsiteX17" fmla="*/ 5043783 w 5896673"/>
                <a:gd name="connsiteY17" fmla="*/ 636792 h 636729"/>
                <a:gd name="connsiteX18" fmla="*/ 5051535 w 5896673"/>
                <a:gd name="connsiteY18" fmla="*/ 634024 h 636729"/>
                <a:gd name="connsiteX19" fmla="*/ 5059009 w 5896673"/>
                <a:gd name="connsiteY19" fmla="*/ 634024 h 636729"/>
                <a:gd name="connsiteX20" fmla="*/ 5059009 w 5896673"/>
                <a:gd name="connsiteY20" fmla="*/ 630979 h 636729"/>
                <a:gd name="connsiteX21" fmla="*/ 5588603 w 5896673"/>
                <a:gd name="connsiteY21" fmla="*/ 429993 h 63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96673" h="636729">
                  <a:moveTo>
                    <a:pt x="5588603" y="429993"/>
                  </a:moveTo>
                  <a:lnTo>
                    <a:pt x="5896725" y="313444"/>
                  </a:lnTo>
                  <a:lnTo>
                    <a:pt x="5837758" y="291851"/>
                  </a:lnTo>
                  <a:lnTo>
                    <a:pt x="5699338" y="240635"/>
                  </a:lnTo>
                  <a:lnTo>
                    <a:pt x="5699338" y="240635"/>
                  </a:lnTo>
                  <a:lnTo>
                    <a:pt x="5044890" y="62"/>
                  </a:lnTo>
                  <a:lnTo>
                    <a:pt x="5044890" y="1723"/>
                  </a:lnTo>
                  <a:cubicBezTo>
                    <a:pt x="5038893" y="2681"/>
                    <a:pt x="5032971" y="4069"/>
                    <a:pt x="5027172" y="5876"/>
                  </a:cubicBezTo>
                  <a:lnTo>
                    <a:pt x="245607" y="5876"/>
                  </a:lnTo>
                  <a:cubicBezTo>
                    <a:pt x="109990" y="5876"/>
                    <a:pt x="51" y="115815"/>
                    <a:pt x="51" y="251433"/>
                  </a:cubicBezTo>
                  <a:lnTo>
                    <a:pt x="51" y="389852"/>
                  </a:lnTo>
                  <a:cubicBezTo>
                    <a:pt x="-14" y="471474"/>
                    <a:pt x="40572" y="547768"/>
                    <a:pt x="108295" y="593329"/>
                  </a:cubicBezTo>
                  <a:cubicBezTo>
                    <a:pt x="114767" y="597813"/>
                    <a:pt x="121517" y="601881"/>
                    <a:pt x="128505" y="605510"/>
                  </a:cubicBezTo>
                  <a:cubicBezTo>
                    <a:pt x="164476" y="624887"/>
                    <a:pt x="204750" y="634885"/>
                    <a:pt x="245608" y="634578"/>
                  </a:cubicBezTo>
                  <a:lnTo>
                    <a:pt x="5031879" y="634578"/>
                  </a:lnTo>
                  <a:lnTo>
                    <a:pt x="5043783" y="636792"/>
                  </a:lnTo>
                  <a:lnTo>
                    <a:pt x="5043783" y="636792"/>
                  </a:lnTo>
                  <a:lnTo>
                    <a:pt x="5043783" y="636792"/>
                  </a:lnTo>
                  <a:lnTo>
                    <a:pt x="5051535" y="634024"/>
                  </a:lnTo>
                  <a:lnTo>
                    <a:pt x="5059009" y="634024"/>
                  </a:lnTo>
                  <a:lnTo>
                    <a:pt x="5059009" y="630979"/>
                  </a:lnTo>
                  <a:lnTo>
                    <a:pt x="5588603" y="429993"/>
                  </a:lnTo>
                  <a:close/>
                </a:path>
              </a:pathLst>
            </a:custGeom>
            <a:solidFill>
              <a:srgbClr val="D9DAE8"/>
            </a:solidFill>
            <a:ln w="27682"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8A9C5529-BCD9-4AEA-8BAB-9E85CFA165C1}"/>
                </a:ext>
              </a:extLst>
            </p:cNvPr>
            <p:cNvSpPr/>
            <p:nvPr/>
          </p:nvSpPr>
          <p:spPr>
            <a:xfrm>
              <a:off x="9440993" y="12562139"/>
              <a:ext cx="4664185" cy="629532"/>
            </a:xfrm>
            <a:custGeom>
              <a:avLst/>
              <a:gdLst>
                <a:gd name="connsiteX0" fmla="*/ 0 w 4664185"/>
                <a:gd name="connsiteY0" fmla="*/ 1 h 629532"/>
                <a:gd name="connsiteX1" fmla="*/ 4664186 w 4664185"/>
                <a:gd name="connsiteY1" fmla="*/ 1 h 629532"/>
                <a:gd name="connsiteX2" fmla="*/ 4664186 w 4664185"/>
                <a:gd name="connsiteY2" fmla="*/ 629533 h 629532"/>
                <a:gd name="connsiteX3" fmla="*/ 0 w 4664185"/>
                <a:gd name="connsiteY3" fmla="*/ 629533 h 629532"/>
              </a:gdLst>
              <a:ahLst/>
              <a:cxnLst>
                <a:cxn ang="0">
                  <a:pos x="connsiteX0" y="connsiteY0"/>
                </a:cxn>
                <a:cxn ang="0">
                  <a:pos x="connsiteX1" y="connsiteY1"/>
                </a:cxn>
                <a:cxn ang="0">
                  <a:pos x="connsiteX2" y="connsiteY2"/>
                </a:cxn>
                <a:cxn ang="0">
                  <a:pos x="connsiteX3" y="connsiteY3"/>
                </a:cxn>
              </a:cxnLst>
              <a:rect l="l" t="t" r="r" b="b"/>
              <a:pathLst>
                <a:path w="4664185" h="629532">
                  <a:moveTo>
                    <a:pt x="0" y="1"/>
                  </a:moveTo>
                  <a:lnTo>
                    <a:pt x="4664186" y="1"/>
                  </a:lnTo>
                  <a:lnTo>
                    <a:pt x="4664186" y="629533"/>
                  </a:lnTo>
                  <a:lnTo>
                    <a:pt x="0" y="629533"/>
                  </a:lnTo>
                  <a:close/>
                </a:path>
              </a:pathLst>
            </a:custGeom>
            <a:solidFill>
              <a:srgbClr val="FFAF6E"/>
            </a:solidFill>
            <a:ln w="27682"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ECD0ECBC-6838-406C-B57F-968BA1CC4B88}"/>
                </a:ext>
              </a:extLst>
            </p:cNvPr>
            <p:cNvSpPr/>
            <p:nvPr/>
          </p:nvSpPr>
          <p:spPr>
            <a:xfrm>
              <a:off x="9440993" y="12765339"/>
              <a:ext cx="4664185" cy="426609"/>
            </a:xfrm>
            <a:custGeom>
              <a:avLst/>
              <a:gdLst>
                <a:gd name="connsiteX0" fmla="*/ 0 w 4664185"/>
                <a:gd name="connsiteY0" fmla="*/ 0 h 426609"/>
                <a:gd name="connsiteX1" fmla="*/ 4664186 w 4664185"/>
                <a:gd name="connsiteY1" fmla="*/ 0 h 426609"/>
                <a:gd name="connsiteX2" fmla="*/ 4664186 w 4664185"/>
                <a:gd name="connsiteY2" fmla="*/ 426608 h 426609"/>
                <a:gd name="connsiteX3" fmla="*/ 0 w 4664185"/>
                <a:gd name="connsiteY3" fmla="*/ 426608 h 426609"/>
              </a:gdLst>
              <a:ahLst/>
              <a:cxnLst>
                <a:cxn ang="0">
                  <a:pos x="connsiteX0" y="connsiteY0"/>
                </a:cxn>
                <a:cxn ang="0">
                  <a:pos x="connsiteX1" y="connsiteY1"/>
                </a:cxn>
                <a:cxn ang="0">
                  <a:pos x="connsiteX2" y="connsiteY2"/>
                </a:cxn>
                <a:cxn ang="0">
                  <a:pos x="connsiteX3" y="connsiteY3"/>
                </a:cxn>
              </a:cxnLst>
              <a:rect l="l" t="t" r="r" b="b"/>
              <a:pathLst>
                <a:path w="4664185" h="426609">
                  <a:moveTo>
                    <a:pt x="0" y="0"/>
                  </a:moveTo>
                  <a:lnTo>
                    <a:pt x="4664186" y="0"/>
                  </a:lnTo>
                  <a:lnTo>
                    <a:pt x="4664186" y="426608"/>
                  </a:lnTo>
                  <a:lnTo>
                    <a:pt x="0" y="426608"/>
                  </a:lnTo>
                  <a:close/>
                </a:path>
              </a:pathLst>
            </a:custGeom>
            <a:solidFill>
              <a:srgbClr val="FF9D45"/>
            </a:solidFill>
            <a:ln w="27682"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FED95939-A133-4D75-A6A9-01ECCBB59513}"/>
                </a:ext>
              </a:extLst>
            </p:cNvPr>
            <p:cNvSpPr/>
            <p:nvPr/>
          </p:nvSpPr>
          <p:spPr>
            <a:xfrm>
              <a:off x="9440993" y="12971307"/>
              <a:ext cx="4664185" cy="220640"/>
            </a:xfrm>
            <a:custGeom>
              <a:avLst/>
              <a:gdLst>
                <a:gd name="connsiteX0" fmla="*/ 0 w 4664185"/>
                <a:gd name="connsiteY0" fmla="*/ 0 h 220640"/>
                <a:gd name="connsiteX1" fmla="*/ 4664186 w 4664185"/>
                <a:gd name="connsiteY1" fmla="*/ 0 h 220640"/>
                <a:gd name="connsiteX2" fmla="*/ 4664186 w 4664185"/>
                <a:gd name="connsiteY2" fmla="*/ 220640 h 220640"/>
                <a:gd name="connsiteX3" fmla="*/ 0 w 4664185"/>
                <a:gd name="connsiteY3" fmla="*/ 220640 h 220640"/>
              </a:gdLst>
              <a:ahLst/>
              <a:cxnLst>
                <a:cxn ang="0">
                  <a:pos x="connsiteX0" y="connsiteY0"/>
                </a:cxn>
                <a:cxn ang="0">
                  <a:pos x="connsiteX1" y="connsiteY1"/>
                </a:cxn>
                <a:cxn ang="0">
                  <a:pos x="connsiteX2" y="connsiteY2"/>
                </a:cxn>
                <a:cxn ang="0">
                  <a:pos x="connsiteX3" y="connsiteY3"/>
                </a:cxn>
              </a:cxnLst>
              <a:rect l="l" t="t" r="r" b="b"/>
              <a:pathLst>
                <a:path w="4664185" h="220640">
                  <a:moveTo>
                    <a:pt x="0" y="0"/>
                  </a:moveTo>
                  <a:lnTo>
                    <a:pt x="4664186" y="0"/>
                  </a:lnTo>
                  <a:lnTo>
                    <a:pt x="4664186" y="220640"/>
                  </a:lnTo>
                  <a:lnTo>
                    <a:pt x="0" y="220640"/>
                  </a:lnTo>
                  <a:close/>
                </a:path>
              </a:pathLst>
            </a:custGeom>
            <a:solidFill>
              <a:srgbClr val="E87C23"/>
            </a:solidFill>
            <a:ln w="27682"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D94FD348-F34F-48D4-B470-741F0C5F7812}"/>
                </a:ext>
              </a:extLst>
            </p:cNvPr>
            <p:cNvSpPr/>
            <p:nvPr/>
          </p:nvSpPr>
          <p:spPr>
            <a:xfrm rot="5400000">
              <a:off x="9001042" y="12764231"/>
              <a:ext cx="629532" cy="225347"/>
            </a:xfrm>
            <a:custGeom>
              <a:avLst/>
              <a:gdLst>
                <a:gd name="connsiteX0" fmla="*/ 50 w 629532"/>
                <a:gd name="connsiteY0" fmla="*/ 62 h 225347"/>
                <a:gd name="connsiteX1" fmla="*/ 629582 w 629532"/>
                <a:gd name="connsiteY1" fmla="*/ 62 h 225347"/>
                <a:gd name="connsiteX2" fmla="*/ 629582 w 629532"/>
                <a:gd name="connsiteY2" fmla="*/ 225410 h 225347"/>
                <a:gd name="connsiteX3" fmla="*/ 50 w 629532"/>
                <a:gd name="connsiteY3" fmla="*/ 225410 h 225347"/>
              </a:gdLst>
              <a:ahLst/>
              <a:cxnLst>
                <a:cxn ang="0">
                  <a:pos x="connsiteX0" y="connsiteY0"/>
                </a:cxn>
                <a:cxn ang="0">
                  <a:pos x="connsiteX1" y="connsiteY1"/>
                </a:cxn>
                <a:cxn ang="0">
                  <a:pos x="connsiteX2" y="connsiteY2"/>
                </a:cxn>
                <a:cxn ang="0">
                  <a:pos x="connsiteX3" y="connsiteY3"/>
                </a:cxn>
              </a:cxnLst>
              <a:rect l="l" t="t" r="r" b="b"/>
              <a:pathLst>
                <a:path w="629532" h="225347">
                  <a:moveTo>
                    <a:pt x="50" y="62"/>
                  </a:moveTo>
                  <a:lnTo>
                    <a:pt x="629582" y="62"/>
                  </a:lnTo>
                  <a:lnTo>
                    <a:pt x="629582" y="225410"/>
                  </a:lnTo>
                  <a:lnTo>
                    <a:pt x="50" y="225410"/>
                  </a:lnTo>
                  <a:close/>
                </a:path>
              </a:pathLst>
            </a:custGeom>
            <a:solidFill>
              <a:srgbClr val="6D6D6D"/>
            </a:solidFill>
            <a:ln w="27682"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A9CC5F9E-6E05-4208-BB0A-EDAAF626CC1F}"/>
                </a:ext>
              </a:extLst>
            </p:cNvPr>
            <p:cNvSpPr/>
            <p:nvPr/>
          </p:nvSpPr>
          <p:spPr>
            <a:xfrm rot="5400000">
              <a:off x="8915084" y="12850467"/>
              <a:ext cx="629532" cy="52876"/>
            </a:xfrm>
            <a:custGeom>
              <a:avLst/>
              <a:gdLst>
                <a:gd name="connsiteX0" fmla="*/ 51 w 629532"/>
                <a:gd name="connsiteY0" fmla="*/ 62 h 52876"/>
                <a:gd name="connsiteX1" fmla="*/ 629583 w 629532"/>
                <a:gd name="connsiteY1" fmla="*/ 62 h 52876"/>
                <a:gd name="connsiteX2" fmla="*/ 629583 w 629532"/>
                <a:gd name="connsiteY2" fmla="*/ 52938 h 52876"/>
                <a:gd name="connsiteX3" fmla="*/ 51 w 629532"/>
                <a:gd name="connsiteY3" fmla="*/ 52938 h 52876"/>
              </a:gdLst>
              <a:ahLst/>
              <a:cxnLst>
                <a:cxn ang="0">
                  <a:pos x="connsiteX0" y="connsiteY0"/>
                </a:cxn>
                <a:cxn ang="0">
                  <a:pos x="connsiteX1" y="connsiteY1"/>
                </a:cxn>
                <a:cxn ang="0">
                  <a:pos x="connsiteX2" y="connsiteY2"/>
                </a:cxn>
                <a:cxn ang="0">
                  <a:pos x="connsiteX3" y="connsiteY3"/>
                </a:cxn>
              </a:cxnLst>
              <a:rect l="l" t="t" r="r" b="b"/>
              <a:pathLst>
                <a:path w="629532" h="52876">
                  <a:moveTo>
                    <a:pt x="51" y="62"/>
                  </a:moveTo>
                  <a:lnTo>
                    <a:pt x="629583" y="62"/>
                  </a:lnTo>
                  <a:lnTo>
                    <a:pt x="629583" y="52938"/>
                  </a:lnTo>
                  <a:lnTo>
                    <a:pt x="51" y="52938"/>
                  </a:lnTo>
                  <a:close/>
                </a:path>
              </a:pathLst>
            </a:custGeom>
            <a:solidFill>
              <a:srgbClr val="A0A0A0"/>
            </a:solidFill>
            <a:ln w="27682"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A9EA2EB6-225B-4B65-BAE0-2A65097658E6}"/>
                </a:ext>
              </a:extLst>
            </p:cNvPr>
            <p:cNvSpPr/>
            <p:nvPr/>
          </p:nvSpPr>
          <p:spPr>
            <a:xfrm rot="5400000">
              <a:off x="9087555" y="12850743"/>
              <a:ext cx="629532" cy="52876"/>
            </a:xfrm>
            <a:custGeom>
              <a:avLst/>
              <a:gdLst>
                <a:gd name="connsiteX0" fmla="*/ 51 w 629532"/>
                <a:gd name="connsiteY0" fmla="*/ 62 h 52876"/>
                <a:gd name="connsiteX1" fmla="*/ 629583 w 629532"/>
                <a:gd name="connsiteY1" fmla="*/ 62 h 52876"/>
                <a:gd name="connsiteX2" fmla="*/ 629583 w 629532"/>
                <a:gd name="connsiteY2" fmla="*/ 52938 h 52876"/>
                <a:gd name="connsiteX3" fmla="*/ 51 w 629532"/>
                <a:gd name="connsiteY3" fmla="*/ 52938 h 52876"/>
              </a:gdLst>
              <a:ahLst/>
              <a:cxnLst>
                <a:cxn ang="0">
                  <a:pos x="connsiteX0" y="connsiteY0"/>
                </a:cxn>
                <a:cxn ang="0">
                  <a:pos x="connsiteX1" y="connsiteY1"/>
                </a:cxn>
                <a:cxn ang="0">
                  <a:pos x="connsiteX2" y="connsiteY2"/>
                </a:cxn>
                <a:cxn ang="0">
                  <a:pos x="connsiteX3" y="connsiteY3"/>
                </a:cxn>
              </a:cxnLst>
              <a:rect l="l" t="t" r="r" b="b"/>
              <a:pathLst>
                <a:path w="629532" h="52876">
                  <a:moveTo>
                    <a:pt x="51" y="62"/>
                  </a:moveTo>
                  <a:lnTo>
                    <a:pt x="629583" y="62"/>
                  </a:lnTo>
                  <a:lnTo>
                    <a:pt x="629583" y="52938"/>
                  </a:lnTo>
                  <a:lnTo>
                    <a:pt x="51" y="52938"/>
                  </a:lnTo>
                  <a:close/>
                </a:path>
              </a:pathLst>
            </a:custGeom>
            <a:solidFill>
              <a:srgbClr val="A0A0A0"/>
            </a:solidFill>
            <a:ln w="27682"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1FB11CF4-BE2C-4DAF-BBFA-FD574DE6B0FC}"/>
                </a:ext>
              </a:extLst>
            </p:cNvPr>
            <p:cNvSpPr/>
            <p:nvPr/>
          </p:nvSpPr>
          <p:spPr>
            <a:xfrm>
              <a:off x="13985878" y="12556325"/>
              <a:ext cx="957292" cy="637560"/>
            </a:xfrm>
            <a:custGeom>
              <a:avLst/>
              <a:gdLst>
                <a:gd name="connsiteX0" fmla="*/ 104402 w 957292"/>
                <a:gd name="connsiteY0" fmla="*/ 62 h 637560"/>
                <a:gd name="connsiteX1" fmla="*/ 104402 w 957292"/>
                <a:gd name="connsiteY1" fmla="*/ 1446 h 637560"/>
                <a:gd name="connsiteX2" fmla="*/ 7191 w 957292"/>
                <a:gd name="connsiteY2" fmla="*/ 133582 h 637560"/>
                <a:gd name="connsiteX3" fmla="*/ 62876 w 957292"/>
                <a:gd name="connsiteY3" fmla="*/ 215996 h 637560"/>
                <a:gd name="connsiteX4" fmla="*/ 13100 w 957292"/>
                <a:gd name="connsiteY4" fmla="*/ 372715 h 637560"/>
                <a:gd name="connsiteX5" fmla="*/ 59831 w 957292"/>
                <a:gd name="connsiteY5" fmla="*/ 420857 h 637560"/>
                <a:gd name="connsiteX6" fmla="*/ 14839 w 957292"/>
                <a:gd name="connsiteY6" fmla="*/ 578609 h 637560"/>
                <a:gd name="connsiteX7" fmla="*/ 104403 w 957292"/>
                <a:gd name="connsiteY7" fmla="*/ 637623 h 637560"/>
                <a:gd name="connsiteX8" fmla="*/ 104402 w 957292"/>
                <a:gd name="connsiteY8" fmla="*/ 637623 h 637560"/>
                <a:gd name="connsiteX9" fmla="*/ 957343 w 957292"/>
                <a:gd name="connsiteY9" fmla="*/ 312614 h 6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7292" h="637560">
                  <a:moveTo>
                    <a:pt x="104402" y="62"/>
                  </a:moveTo>
                  <a:lnTo>
                    <a:pt x="104402" y="1446"/>
                  </a:lnTo>
                  <a:cubicBezTo>
                    <a:pt x="41070" y="11090"/>
                    <a:pt x="-2453" y="70249"/>
                    <a:pt x="7191" y="133582"/>
                  </a:cubicBezTo>
                  <a:cubicBezTo>
                    <a:pt x="12436" y="168022"/>
                    <a:pt x="32881" y="198281"/>
                    <a:pt x="62876" y="215996"/>
                  </a:cubicBezTo>
                  <a:cubicBezTo>
                    <a:pt x="5854" y="245528"/>
                    <a:pt x="-16432" y="315693"/>
                    <a:pt x="13100" y="372715"/>
                  </a:cubicBezTo>
                  <a:cubicBezTo>
                    <a:pt x="23608" y="393006"/>
                    <a:pt x="39862" y="409751"/>
                    <a:pt x="59831" y="420857"/>
                  </a:cubicBezTo>
                  <a:cubicBezTo>
                    <a:pt x="3845" y="451995"/>
                    <a:pt x="-16299" y="522623"/>
                    <a:pt x="14839" y="578609"/>
                  </a:cubicBezTo>
                  <a:cubicBezTo>
                    <a:pt x="33260" y="611731"/>
                    <a:pt x="66700" y="633764"/>
                    <a:pt x="104403" y="637623"/>
                  </a:cubicBezTo>
                  <a:lnTo>
                    <a:pt x="104402" y="637623"/>
                  </a:lnTo>
                  <a:lnTo>
                    <a:pt x="957343" y="312614"/>
                  </a:lnTo>
                  <a:close/>
                </a:path>
              </a:pathLst>
            </a:custGeom>
            <a:solidFill>
              <a:srgbClr val="FFDACA"/>
            </a:solidFill>
            <a:ln w="27682"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D1D764C2-6D6F-4CC7-9075-E65AD35ADA8D}"/>
                </a:ext>
              </a:extLst>
            </p:cNvPr>
            <p:cNvSpPr/>
            <p:nvPr/>
          </p:nvSpPr>
          <p:spPr>
            <a:xfrm>
              <a:off x="13985597" y="12796621"/>
              <a:ext cx="957573" cy="397264"/>
            </a:xfrm>
            <a:custGeom>
              <a:avLst/>
              <a:gdLst>
                <a:gd name="connsiteX0" fmla="*/ 957624 w 957573"/>
                <a:gd name="connsiteY0" fmla="*/ 73148 h 397264"/>
                <a:gd name="connsiteX1" fmla="*/ 759130 w 957573"/>
                <a:gd name="connsiteY1" fmla="*/ 62 h 397264"/>
                <a:gd name="connsiteX2" fmla="*/ 264142 w 957573"/>
                <a:gd name="connsiteY2" fmla="*/ 206584 h 397264"/>
                <a:gd name="connsiteX3" fmla="*/ 57896 w 957573"/>
                <a:gd name="connsiteY3" fmla="*/ 181945 h 397264"/>
                <a:gd name="connsiteX4" fmla="*/ 15592 w 957573"/>
                <a:gd name="connsiteY4" fmla="*/ 340033 h 397264"/>
                <a:gd name="connsiteX5" fmla="*/ 104682 w 957573"/>
                <a:gd name="connsiteY5" fmla="*/ 397326 h 397264"/>
                <a:gd name="connsiteX6" fmla="*/ 104683 w 957573"/>
                <a:gd name="connsiteY6" fmla="*/ 397326 h 39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7573" h="397264">
                  <a:moveTo>
                    <a:pt x="957624" y="73148"/>
                  </a:moveTo>
                  <a:lnTo>
                    <a:pt x="759130" y="62"/>
                  </a:lnTo>
                  <a:cubicBezTo>
                    <a:pt x="689644" y="120210"/>
                    <a:pt x="494472" y="206584"/>
                    <a:pt x="264142" y="206584"/>
                  </a:cubicBezTo>
                  <a:cubicBezTo>
                    <a:pt x="194648" y="206773"/>
                    <a:pt x="125390" y="198500"/>
                    <a:pt x="57896" y="181945"/>
                  </a:cubicBezTo>
                  <a:cubicBezTo>
                    <a:pt x="2560" y="213918"/>
                    <a:pt x="-16381" y="284697"/>
                    <a:pt x="15592" y="340033"/>
                  </a:cubicBezTo>
                  <a:cubicBezTo>
                    <a:pt x="34293" y="372398"/>
                    <a:pt x="67475" y="393738"/>
                    <a:pt x="104682" y="397326"/>
                  </a:cubicBezTo>
                  <a:lnTo>
                    <a:pt x="104683" y="397326"/>
                  </a:lnTo>
                  <a:close/>
                </a:path>
              </a:pathLst>
            </a:custGeom>
            <a:solidFill>
              <a:srgbClr val="F2BDAA"/>
            </a:solidFill>
            <a:ln w="27682"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A73E8091-4F68-4F2D-9855-A5770D5544D0}"/>
                </a:ext>
              </a:extLst>
            </p:cNvPr>
            <p:cNvSpPr/>
            <p:nvPr/>
          </p:nvSpPr>
          <p:spPr>
            <a:xfrm>
              <a:off x="9440993" y="12562139"/>
              <a:ext cx="4664185" cy="629532"/>
            </a:xfrm>
            <a:custGeom>
              <a:avLst/>
              <a:gdLst>
                <a:gd name="connsiteX0" fmla="*/ 0 w 4664185"/>
                <a:gd name="connsiteY0" fmla="*/ 1 h 629532"/>
                <a:gd name="connsiteX1" fmla="*/ 4664186 w 4664185"/>
                <a:gd name="connsiteY1" fmla="*/ 1 h 629532"/>
                <a:gd name="connsiteX2" fmla="*/ 4664186 w 4664185"/>
                <a:gd name="connsiteY2" fmla="*/ 629533 h 629532"/>
                <a:gd name="connsiteX3" fmla="*/ 0 w 4664185"/>
                <a:gd name="connsiteY3" fmla="*/ 629533 h 629532"/>
              </a:gdLst>
              <a:ahLst/>
              <a:cxnLst>
                <a:cxn ang="0">
                  <a:pos x="connsiteX0" y="connsiteY0"/>
                </a:cxn>
                <a:cxn ang="0">
                  <a:pos x="connsiteX1" y="connsiteY1"/>
                </a:cxn>
                <a:cxn ang="0">
                  <a:pos x="connsiteX2" y="connsiteY2"/>
                </a:cxn>
                <a:cxn ang="0">
                  <a:pos x="connsiteX3" y="connsiteY3"/>
                </a:cxn>
              </a:cxnLst>
              <a:rect l="l" t="t" r="r" b="b"/>
              <a:pathLst>
                <a:path w="4664185" h="629532">
                  <a:moveTo>
                    <a:pt x="0" y="1"/>
                  </a:moveTo>
                  <a:lnTo>
                    <a:pt x="4664186" y="1"/>
                  </a:lnTo>
                  <a:lnTo>
                    <a:pt x="4664186" y="629533"/>
                  </a:lnTo>
                  <a:lnTo>
                    <a:pt x="0" y="629533"/>
                  </a:lnTo>
                  <a:close/>
                </a:path>
              </a:pathLst>
            </a:custGeom>
            <a:solidFill>
              <a:srgbClr val="FFAF6E"/>
            </a:solidFill>
            <a:ln w="27682"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AF40F869-8111-4D58-A6A9-183F5B9A343C}"/>
                </a:ext>
              </a:extLst>
            </p:cNvPr>
            <p:cNvSpPr/>
            <p:nvPr/>
          </p:nvSpPr>
          <p:spPr>
            <a:xfrm>
              <a:off x="9440993" y="12765339"/>
              <a:ext cx="4664185" cy="426609"/>
            </a:xfrm>
            <a:custGeom>
              <a:avLst/>
              <a:gdLst>
                <a:gd name="connsiteX0" fmla="*/ 0 w 4664185"/>
                <a:gd name="connsiteY0" fmla="*/ 0 h 426609"/>
                <a:gd name="connsiteX1" fmla="*/ 4664186 w 4664185"/>
                <a:gd name="connsiteY1" fmla="*/ 0 h 426609"/>
                <a:gd name="connsiteX2" fmla="*/ 4664186 w 4664185"/>
                <a:gd name="connsiteY2" fmla="*/ 426608 h 426609"/>
                <a:gd name="connsiteX3" fmla="*/ 0 w 4664185"/>
                <a:gd name="connsiteY3" fmla="*/ 426608 h 426609"/>
              </a:gdLst>
              <a:ahLst/>
              <a:cxnLst>
                <a:cxn ang="0">
                  <a:pos x="connsiteX0" y="connsiteY0"/>
                </a:cxn>
                <a:cxn ang="0">
                  <a:pos x="connsiteX1" y="connsiteY1"/>
                </a:cxn>
                <a:cxn ang="0">
                  <a:pos x="connsiteX2" y="connsiteY2"/>
                </a:cxn>
                <a:cxn ang="0">
                  <a:pos x="connsiteX3" y="connsiteY3"/>
                </a:cxn>
              </a:cxnLst>
              <a:rect l="l" t="t" r="r" b="b"/>
              <a:pathLst>
                <a:path w="4664185" h="426609">
                  <a:moveTo>
                    <a:pt x="0" y="0"/>
                  </a:moveTo>
                  <a:lnTo>
                    <a:pt x="4664186" y="0"/>
                  </a:lnTo>
                  <a:lnTo>
                    <a:pt x="4664186" y="426608"/>
                  </a:lnTo>
                  <a:lnTo>
                    <a:pt x="0" y="426608"/>
                  </a:lnTo>
                  <a:close/>
                </a:path>
              </a:pathLst>
            </a:custGeom>
            <a:solidFill>
              <a:srgbClr val="FF9D45"/>
            </a:solidFill>
            <a:ln w="27682"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4291D410-CDBA-4509-B528-28C62648CB8F}"/>
                </a:ext>
              </a:extLst>
            </p:cNvPr>
            <p:cNvSpPr/>
            <p:nvPr/>
          </p:nvSpPr>
          <p:spPr>
            <a:xfrm>
              <a:off x="9440993" y="12971307"/>
              <a:ext cx="4664185" cy="220640"/>
            </a:xfrm>
            <a:custGeom>
              <a:avLst/>
              <a:gdLst>
                <a:gd name="connsiteX0" fmla="*/ 0 w 4664185"/>
                <a:gd name="connsiteY0" fmla="*/ 0 h 220640"/>
                <a:gd name="connsiteX1" fmla="*/ 4664186 w 4664185"/>
                <a:gd name="connsiteY1" fmla="*/ 0 h 220640"/>
                <a:gd name="connsiteX2" fmla="*/ 4664186 w 4664185"/>
                <a:gd name="connsiteY2" fmla="*/ 220640 h 220640"/>
                <a:gd name="connsiteX3" fmla="*/ 0 w 4664185"/>
                <a:gd name="connsiteY3" fmla="*/ 220640 h 220640"/>
              </a:gdLst>
              <a:ahLst/>
              <a:cxnLst>
                <a:cxn ang="0">
                  <a:pos x="connsiteX0" y="connsiteY0"/>
                </a:cxn>
                <a:cxn ang="0">
                  <a:pos x="connsiteX1" y="connsiteY1"/>
                </a:cxn>
                <a:cxn ang="0">
                  <a:pos x="connsiteX2" y="connsiteY2"/>
                </a:cxn>
                <a:cxn ang="0">
                  <a:pos x="connsiteX3" y="connsiteY3"/>
                </a:cxn>
              </a:cxnLst>
              <a:rect l="l" t="t" r="r" b="b"/>
              <a:pathLst>
                <a:path w="4664185" h="220640">
                  <a:moveTo>
                    <a:pt x="0" y="0"/>
                  </a:moveTo>
                  <a:lnTo>
                    <a:pt x="4664186" y="0"/>
                  </a:lnTo>
                  <a:lnTo>
                    <a:pt x="4664186" y="220640"/>
                  </a:lnTo>
                  <a:lnTo>
                    <a:pt x="0" y="220640"/>
                  </a:lnTo>
                  <a:close/>
                </a:path>
              </a:pathLst>
            </a:custGeom>
            <a:solidFill>
              <a:srgbClr val="E87C23"/>
            </a:solidFill>
            <a:ln w="27682"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8B342805-D08E-4E2F-9BED-27E5909E05A5}"/>
                </a:ext>
              </a:extLst>
            </p:cNvPr>
            <p:cNvSpPr/>
            <p:nvPr/>
          </p:nvSpPr>
          <p:spPr>
            <a:xfrm rot="5400000">
              <a:off x="9001042" y="12764231"/>
              <a:ext cx="629532" cy="225347"/>
            </a:xfrm>
            <a:custGeom>
              <a:avLst/>
              <a:gdLst>
                <a:gd name="connsiteX0" fmla="*/ 50 w 629532"/>
                <a:gd name="connsiteY0" fmla="*/ 62 h 225347"/>
                <a:gd name="connsiteX1" fmla="*/ 629582 w 629532"/>
                <a:gd name="connsiteY1" fmla="*/ 62 h 225347"/>
                <a:gd name="connsiteX2" fmla="*/ 629582 w 629532"/>
                <a:gd name="connsiteY2" fmla="*/ 225410 h 225347"/>
                <a:gd name="connsiteX3" fmla="*/ 50 w 629532"/>
                <a:gd name="connsiteY3" fmla="*/ 225410 h 225347"/>
              </a:gdLst>
              <a:ahLst/>
              <a:cxnLst>
                <a:cxn ang="0">
                  <a:pos x="connsiteX0" y="connsiteY0"/>
                </a:cxn>
                <a:cxn ang="0">
                  <a:pos x="connsiteX1" y="connsiteY1"/>
                </a:cxn>
                <a:cxn ang="0">
                  <a:pos x="connsiteX2" y="connsiteY2"/>
                </a:cxn>
                <a:cxn ang="0">
                  <a:pos x="connsiteX3" y="connsiteY3"/>
                </a:cxn>
              </a:cxnLst>
              <a:rect l="l" t="t" r="r" b="b"/>
              <a:pathLst>
                <a:path w="629532" h="225347">
                  <a:moveTo>
                    <a:pt x="50" y="62"/>
                  </a:moveTo>
                  <a:lnTo>
                    <a:pt x="629582" y="62"/>
                  </a:lnTo>
                  <a:lnTo>
                    <a:pt x="629582" y="225410"/>
                  </a:lnTo>
                  <a:lnTo>
                    <a:pt x="50" y="225410"/>
                  </a:lnTo>
                  <a:close/>
                </a:path>
              </a:pathLst>
            </a:custGeom>
            <a:solidFill>
              <a:srgbClr val="6D6D6D"/>
            </a:solidFill>
            <a:ln w="27682"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A4A897B-3C1F-4244-A0FF-88E1C57CD7B2}"/>
                </a:ext>
              </a:extLst>
            </p:cNvPr>
            <p:cNvSpPr/>
            <p:nvPr/>
          </p:nvSpPr>
          <p:spPr>
            <a:xfrm rot="5400000">
              <a:off x="8915084" y="12850467"/>
              <a:ext cx="629532" cy="52876"/>
            </a:xfrm>
            <a:custGeom>
              <a:avLst/>
              <a:gdLst>
                <a:gd name="connsiteX0" fmla="*/ 51 w 629532"/>
                <a:gd name="connsiteY0" fmla="*/ 62 h 52876"/>
                <a:gd name="connsiteX1" fmla="*/ 629583 w 629532"/>
                <a:gd name="connsiteY1" fmla="*/ 62 h 52876"/>
                <a:gd name="connsiteX2" fmla="*/ 629583 w 629532"/>
                <a:gd name="connsiteY2" fmla="*/ 52938 h 52876"/>
                <a:gd name="connsiteX3" fmla="*/ 51 w 629532"/>
                <a:gd name="connsiteY3" fmla="*/ 52938 h 52876"/>
              </a:gdLst>
              <a:ahLst/>
              <a:cxnLst>
                <a:cxn ang="0">
                  <a:pos x="connsiteX0" y="connsiteY0"/>
                </a:cxn>
                <a:cxn ang="0">
                  <a:pos x="connsiteX1" y="connsiteY1"/>
                </a:cxn>
                <a:cxn ang="0">
                  <a:pos x="connsiteX2" y="connsiteY2"/>
                </a:cxn>
                <a:cxn ang="0">
                  <a:pos x="connsiteX3" y="connsiteY3"/>
                </a:cxn>
              </a:cxnLst>
              <a:rect l="l" t="t" r="r" b="b"/>
              <a:pathLst>
                <a:path w="629532" h="52876">
                  <a:moveTo>
                    <a:pt x="51" y="62"/>
                  </a:moveTo>
                  <a:lnTo>
                    <a:pt x="629583" y="62"/>
                  </a:lnTo>
                  <a:lnTo>
                    <a:pt x="629583" y="52938"/>
                  </a:lnTo>
                  <a:lnTo>
                    <a:pt x="51" y="52938"/>
                  </a:lnTo>
                  <a:close/>
                </a:path>
              </a:pathLst>
            </a:custGeom>
            <a:solidFill>
              <a:srgbClr val="A0A0A0"/>
            </a:solidFill>
            <a:ln w="27682"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DC06BD66-A9F7-466E-B65C-4674FC61CEEB}"/>
                </a:ext>
              </a:extLst>
            </p:cNvPr>
            <p:cNvSpPr/>
            <p:nvPr/>
          </p:nvSpPr>
          <p:spPr>
            <a:xfrm rot="5400000">
              <a:off x="9087555" y="12850743"/>
              <a:ext cx="629532" cy="52876"/>
            </a:xfrm>
            <a:custGeom>
              <a:avLst/>
              <a:gdLst>
                <a:gd name="connsiteX0" fmla="*/ 51 w 629532"/>
                <a:gd name="connsiteY0" fmla="*/ 62 h 52876"/>
                <a:gd name="connsiteX1" fmla="*/ 629583 w 629532"/>
                <a:gd name="connsiteY1" fmla="*/ 62 h 52876"/>
                <a:gd name="connsiteX2" fmla="*/ 629583 w 629532"/>
                <a:gd name="connsiteY2" fmla="*/ 52938 h 52876"/>
                <a:gd name="connsiteX3" fmla="*/ 51 w 629532"/>
                <a:gd name="connsiteY3" fmla="*/ 52938 h 52876"/>
              </a:gdLst>
              <a:ahLst/>
              <a:cxnLst>
                <a:cxn ang="0">
                  <a:pos x="connsiteX0" y="connsiteY0"/>
                </a:cxn>
                <a:cxn ang="0">
                  <a:pos x="connsiteX1" y="connsiteY1"/>
                </a:cxn>
                <a:cxn ang="0">
                  <a:pos x="connsiteX2" y="connsiteY2"/>
                </a:cxn>
                <a:cxn ang="0">
                  <a:pos x="connsiteX3" y="connsiteY3"/>
                </a:cxn>
              </a:cxnLst>
              <a:rect l="l" t="t" r="r" b="b"/>
              <a:pathLst>
                <a:path w="629532" h="52876">
                  <a:moveTo>
                    <a:pt x="51" y="62"/>
                  </a:moveTo>
                  <a:lnTo>
                    <a:pt x="629583" y="62"/>
                  </a:lnTo>
                  <a:lnTo>
                    <a:pt x="629583" y="52938"/>
                  </a:lnTo>
                  <a:lnTo>
                    <a:pt x="51" y="52938"/>
                  </a:lnTo>
                  <a:close/>
                </a:path>
              </a:pathLst>
            </a:custGeom>
            <a:solidFill>
              <a:srgbClr val="A0A0A0"/>
            </a:solidFill>
            <a:ln w="27682"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C078EDA7-61A0-44C4-ABD8-299C6117216A}"/>
                </a:ext>
              </a:extLst>
            </p:cNvPr>
            <p:cNvSpPr/>
            <p:nvPr/>
          </p:nvSpPr>
          <p:spPr>
            <a:xfrm>
              <a:off x="13985878" y="12556325"/>
              <a:ext cx="957292" cy="637560"/>
            </a:xfrm>
            <a:custGeom>
              <a:avLst/>
              <a:gdLst>
                <a:gd name="connsiteX0" fmla="*/ 104402 w 957292"/>
                <a:gd name="connsiteY0" fmla="*/ 62 h 637560"/>
                <a:gd name="connsiteX1" fmla="*/ 104402 w 957292"/>
                <a:gd name="connsiteY1" fmla="*/ 1446 h 637560"/>
                <a:gd name="connsiteX2" fmla="*/ 7191 w 957292"/>
                <a:gd name="connsiteY2" fmla="*/ 133582 h 637560"/>
                <a:gd name="connsiteX3" fmla="*/ 62876 w 957292"/>
                <a:gd name="connsiteY3" fmla="*/ 215996 h 637560"/>
                <a:gd name="connsiteX4" fmla="*/ 13100 w 957292"/>
                <a:gd name="connsiteY4" fmla="*/ 372715 h 637560"/>
                <a:gd name="connsiteX5" fmla="*/ 59831 w 957292"/>
                <a:gd name="connsiteY5" fmla="*/ 420857 h 637560"/>
                <a:gd name="connsiteX6" fmla="*/ 14839 w 957292"/>
                <a:gd name="connsiteY6" fmla="*/ 578609 h 637560"/>
                <a:gd name="connsiteX7" fmla="*/ 104403 w 957292"/>
                <a:gd name="connsiteY7" fmla="*/ 637623 h 637560"/>
                <a:gd name="connsiteX8" fmla="*/ 104402 w 957292"/>
                <a:gd name="connsiteY8" fmla="*/ 637623 h 637560"/>
                <a:gd name="connsiteX9" fmla="*/ 957343 w 957292"/>
                <a:gd name="connsiteY9" fmla="*/ 312614 h 6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7292" h="637560">
                  <a:moveTo>
                    <a:pt x="104402" y="62"/>
                  </a:moveTo>
                  <a:lnTo>
                    <a:pt x="104402" y="1446"/>
                  </a:lnTo>
                  <a:cubicBezTo>
                    <a:pt x="41070" y="11090"/>
                    <a:pt x="-2453" y="70249"/>
                    <a:pt x="7191" y="133582"/>
                  </a:cubicBezTo>
                  <a:cubicBezTo>
                    <a:pt x="12436" y="168022"/>
                    <a:pt x="32881" y="198281"/>
                    <a:pt x="62876" y="215996"/>
                  </a:cubicBezTo>
                  <a:cubicBezTo>
                    <a:pt x="5854" y="245528"/>
                    <a:pt x="-16432" y="315693"/>
                    <a:pt x="13100" y="372715"/>
                  </a:cubicBezTo>
                  <a:cubicBezTo>
                    <a:pt x="23608" y="393006"/>
                    <a:pt x="39862" y="409751"/>
                    <a:pt x="59831" y="420857"/>
                  </a:cubicBezTo>
                  <a:cubicBezTo>
                    <a:pt x="3845" y="451995"/>
                    <a:pt x="-16299" y="522623"/>
                    <a:pt x="14839" y="578609"/>
                  </a:cubicBezTo>
                  <a:cubicBezTo>
                    <a:pt x="33260" y="611731"/>
                    <a:pt x="66700" y="633764"/>
                    <a:pt x="104403" y="637623"/>
                  </a:cubicBezTo>
                  <a:lnTo>
                    <a:pt x="104402" y="637623"/>
                  </a:lnTo>
                  <a:lnTo>
                    <a:pt x="957343" y="312614"/>
                  </a:lnTo>
                  <a:close/>
                </a:path>
              </a:pathLst>
            </a:custGeom>
            <a:solidFill>
              <a:srgbClr val="FFDACA"/>
            </a:solidFill>
            <a:ln w="27682"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93D80B06-6489-4E84-942A-9D5751873F1C}"/>
                </a:ext>
              </a:extLst>
            </p:cNvPr>
            <p:cNvSpPr/>
            <p:nvPr/>
          </p:nvSpPr>
          <p:spPr>
            <a:xfrm>
              <a:off x="13985597" y="12796621"/>
              <a:ext cx="957573" cy="397264"/>
            </a:xfrm>
            <a:custGeom>
              <a:avLst/>
              <a:gdLst>
                <a:gd name="connsiteX0" fmla="*/ 957624 w 957573"/>
                <a:gd name="connsiteY0" fmla="*/ 73148 h 397264"/>
                <a:gd name="connsiteX1" fmla="*/ 759130 w 957573"/>
                <a:gd name="connsiteY1" fmla="*/ 62 h 397264"/>
                <a:gd name="connsiteX2" fmla="*/ 264142 w 957573"/>
                <a:gd name="connsiteY2" fmla="*/ 206584 h 397264"/>
                <a:gd name="connsiteX3" fmla="*/ 57896 w 957573"/>
                <a:gd name="connsiteY3" fmla="*/ 181945 h 397264"/>
                <a:gd name="connsiteX4" fmla="*/ 15592 w 957573"/>
                <a:gd name="connsiteY4" fmla="*/ 340033 h 397264"/>
                <a:gd name="connsiteX5" fmla="*/ 104682 w 957573"/>
                <a:gd name="connsiteY5" fmla="*/ 397326 h 397264"/>
                <a:gd name="connsiteX6" fmla="*/ 104683 w 957573"/>
                <a:gd name="connsiteY6" fmla="*/ 397326 h 39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7573" h="397264">
                  <a:moveTo>
                    <a:pt x="957624" y="73148"/>
                  </a:moveTo>
                  <a:lnTo>
                    <a:pt x="759130" y="62"/>
                  </a:lnTo>
                  <a:cubicBezTo>
                    <a:pt x="689644" y="120210"/>
                    <a:pt x="494472" y="206584"/>
                    <a:pt x="264142" y="206584"/>
                  </a:cubicBezTo>
                  <a:cubicBezTo>
                    <a:pt x="194648" y="206773"/>
                    <a:pt x="125390" y="198500"/>
                    <a:pt x="57896" y="181945"/>
                  </a:cubicBezTo>
                  <a:cubicBezTo>
                    <a:pt x="2560" y="213918"/>
                    <a:pt x="-16381" y="284697"/>
                    <a:pt x="15592" y="340033"/>
                  </a:cubicBezTo>
                  <a:cubicBezTo>
                    <a:pt x="34293" y="372398"/>
                    <a:pt x="67475" y="393738"/>
                    <a:pt x="104682" y="397326"/>
                  </a:cubicBezTo>
                  <a:lnTo>
                    <a:pt x="104683" y="397326"/>
                  </a:lnTo>
                  <a:close/>
                </a:path>
              </a:pathLst>
            </a:custGeom>
            <a:solidFill>
              <a:srgbClr val="F2BDAA"/>
            </a:solidFill>
            <a:ln w="27682"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D864DF3B-A183-4095-AAC6-1F7EAADB8CCB}"/>
                </a:ext>
              </a:extLst>
            </p:cNvPr>
            <p:cNvSpPr/>
            <p:nvPr/>
          </p:nvSpPr>
          <p:spPr>
            <a:xfrm>
              <a:off x="14629789" y="12759525"/>
              <a:ext cx="336359" cy="227838"/>
            </a:xfrm>
            <a:custGeom>
              <a:avLst/>
              <a:gdLst>
                <a:gd name="connsiteX0" fmla="*/ 36594 w 336359"/>
                <a:gd name="connsiteY0" fmla="*/ 62 h 227838"/>
                <a:gd name="connsiteX1" fmla="*/ 51 w 336359"/>
                <a:gd name="connsiteY1" fmla="*/ 121871 h 227838"/>
                <a:gd name="connsiteX2" fmla="*/ 27735 w 336359"/>
                <a:gd name="connsiteY2" fmla="*/ 227900 h 227838"/>
                <a:gd name="connsiteX3" fmla="*/ 336410 w 336359"/>
                <a:gd name="connsiteY3" fmla="*/ 110244 h 227838"/>
              </a:gdLst>
              <a:ahLst/>
              <a:cxnLst>
                <a:cxn ang="0">
                  <a:pos x="connsiteX0" y="connsiteY0"/>
                </a:cxn>
                <a:cxn ang="0">
                  <a:pos x="connsiteX1" y="connsiteY1"/>
                </a:cxn>
                <a:cxn ang="0">
                  <a:pos x="connsiteX2" y="connsiteY2"/>
                </a:cxn>
                <a:cxn ang="0">
                  <a:pos x="connsiteX3" y="connsiteY3"/>
                </a:cxn>
              </a:cxnLst>
              <a:rect l="l" t="t" r="r" b="b"/>
              <a:pathLst>
                <a:path w="336359" h="227838">
                  <a:moveTo>
                    <a:pt x="36594" y="62"/>
                  </a:moveTo>
                  <a:cubicBezTo>
                    <a:pt x="13223" y="36431"/>
                    <a:pt x="559" y="78644"/>
                    <a:pt x="51" y="121871"/>
                  </a:cubicBezTo>
                  <a:cubicBezTo>
                    <a:pt x="414" y="158954"/>
                    <a:pt x="9923" y="195374"/>
                    <a:pt x="27735" y="227900"/>
                  </a:cubicBezTo>
                  <a:lnTo>
                    <a:pt x="336410" y="110244"/>
                  </a:lnTo>
                  <a:close/>
                </a:path>
              </a:pathLst>
            </a:custGeom>
            <a:solidFill>
              <a:srgbClr val="563223"/>
            </a:solidFill>
            <a:ln w="27682"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E150D1C7-DEE5-47AA-947F-66ECBE6275A8}"/>
                </a:ext>
              </a:extLst>
            </p:cNvPr>
            <p:cNvSpPr/>
            <p:nvPr/>
          </p:nvSpPr>
          <p:spPr>
            <a:xfrm>
              <a:off x="14629789" y="12759525"/>
              <a:ext cx="336359" cy="227838"/>
            </a:xfrm>
            <a:custGeom>
              <a:avLst/>
              <a:gdLst>
                <a:gd name="connsiteX0" fmla="*/ 36594 w 336359"/>
                <a:gd name="connsiteY0" fmla="*/ 62 h 227838"/>
                <a:gd name="connsiteX1" fmla="*/ 51 w 336359"/>
                <a:gd name="connsiteY1" fmla="*/ 121871 h 227838"/>
                <a:gd name="connsiteX2" fmla="*/ 27735 w 336359"/>
                <a:gd name="connsiteY2" fmla="*/ 227900 h 227838"/>
                <a:gd name="connsiteX3" fmla="*/ 336410 w 336359"/>
                <a:gd name="connsiteY3" fmla="*/ 110244 h 227838"/>
              </a:gdLst>
              <a:ahLst/>
              <a:cxnLst>
                <a:cxn ang="0">
                  <a:pos x="connsiteX0" y="connsiteY0"/>
                </a:cxn>
                <a:cxn ang="0">
                  <a:pos x="connsiteX1" y="connsiteY1"/>
                </a:cxn>
                <a:cxn ang="0">
                  <a:pos x="connsiteX2" y="connsiteY2"/>
                </a:cxn>
                <a:cxn ang="0">
                  <a:pos x="connsiteX3" y="connsiteY3"/>
                </a:cxn>
              </a:cxnLst>
              <a:rect l="l" t="t" r="r" b="b"/>
              <a:pathLst>
                <a:path w="336359" h="227838">
                  <a:moveTo>
                    <a:pt x="36594" y="62"/>
                  </a:moveTo>
                  <a:cubicBezTo>
                    <a:pt x="13223" y="36431"/>
                    <a:pt x="559" y="78644"/>
                    <a:pt x="51" y="121871"/>
                  </a:cubicBezTo>
                  <a:cubicBezTo>
                    <a:pt x="414" y="158954"/>
                    <a:pt x="9923" y="195374"/>
                    <a:pt x="27735" y="227900"/>
                  </a:cubicBezTo>
                  <a:lnTo>
                    <a:pt x="336410" y="110244"/>
                  </a:lnTo>
                  <a:close/>
                </a:path>
              </a:pathLst>
            </a:custGeom>
            <a:solidFill>
              <a:srgbClr val="563223"/>
            </a:solidFill>
            <a:ln w="27682" cap="flat">
              <a:noFill/>
              <a:prstDash val="solid"/>
              <a:miter/>
            </a:ln>
          </p:spPr>
          <p:txBody>
            <a:bodyPr rtlCol="0" anchor="ctr"/>
            <a:lstStyle/>
            <a:p>
              <a:endParaRPr lang="en-US"/>
            </a:p>
          </p:txBody>
        </p:sp>
      </p:grpSp>
      <p:sp>
        <p:nvSpPr>
          <p:cNvPr id="105" name="Freeform: Shape 104">
            <a:extLst>
              <a:ext uri="{FF2B5EF4-FFF2-40B4-BE49-F238E27FC236}">
                <a16:creationId xmlns:a16="http://schemas.microsoft.com/office/drawing/2014/main" id="{432FABF9-2E1F-46CD-8E8E-89CF34293FA7}"/>
              </a:ext>
            </a:extLst>
          </p:cNvPr>
          <p:cNvSpPr/>
          <p:nvPr/>
        </p:nvSpPr>
        <p:spPr>
          <a:xfrm>
            <a:off x="21588202" y="-45114"/>
            <a:ext cx="2763094" cy="1449548"/>
          </a:xfrm>
          <a:custGeom>
            <a:avLst/>
            <a:gdLst>
              <a:gd name="connsiteX0" fmla="*/ 1086608 w 2763094"/>
              <a:gd name="connsiteY0" fmla="*/ 1407236 h 1449548"/>
              <a:gd name="connsiteX1" fmla="*/ 2763146 w 2763094"/>
              <a:gd name="connsiteY1" fmla="*/ 1024367 h 1449548"/>
              <a:gd name="connsiteX2" fmla="*/ 2763146 w 2763094"/>
              <a:gd name="connsiteY2" fmla="*/ 62 h 1449548"/>
              <a:gd name="connsiteX3" fmla="*/ 10811 w 2763094"/>
              <a:gd name="connsiteY3" fmla="*/ 62 h 1449548"/>
              <a:gd name="connsiteX4" fmla="*/ 1086608 w 2763094"/>
              <a:gd name="connsiteY4" fmla="*/ 1407236 h 1449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094" h="1449548">
                <a:moveTo>
                  <a:pt x="1086608" y="1407236"/>
                </a:moveTo>
                <a:cubicBezTo>
                  <a:pt x="1689287" y="1540395"/>
                  <a:pt x="2264835" y="1345224"/>
                  <a:pt x="2763146" y="1024367"/>
                </a:cubicBezTo>
                <a:lnTo>
                  <a:pt x="2763146" y="62"/>
                </a:lnTo>
                <a:lnTo>
                  <a:pt x="10811" y="62"/>
                </a:lnTo>
                <a:cubicBezTo>
                  <a:pt x="-83037" y="651465"/>
                  <a:pt x="450432" y="1266324"/>
                  <a:pt x="1086608" y="1407236"/>
                </a:cubicBezTo>
                <a:close/>
              </a:path>
            </a:pathLst>
          </a:custGeom>
          <a:solidFill>
            <a:srgbClr val="E6E6FF"/>
          </a:solidFill>
          <a:ln w="27682" cap="flat">
            <a:noFill/>
            <a:prstDash val="solid"/>
            <a:miter/>
          </a:ln>
        </p:spPr>
        <p:txBody>
          <a:bodyPr rtlCol="0" anchor="ctr"/>
          <a:lstStyle/>
          <a:p>
            <a:endParaRPr lang="en-US"/>
          </a:p>
        </p:txBody>
      </p:sp>
      <p:grpSp>
        <p:nvGrpSpPr>
          <p:cNvPr id="545" name="Group 544">
            <a:extLst>
              <a:ext uri="{FF2B5EF4-FFF2-40B4-BE49-F238E27FC236}">
                <a16:creationId xmlns:a16="http://schemas.microsoft.com/office/drawing/2014/main" id="{47A6E2F7-EDA2-421C-BE87-26F31AC87AA4}"/>
              </a:ext>
            </a:extLst>
          </p:cNvPr>
          <p:cNvGrpSpPr/>
          <p:nvPr/>
        </p:nvGrpSpPr>
        <p:grpSpPr>
          <a:xfrm>
            <a:off x="21884470" y="7844800"/>
            <a:ext cx="1858974" cy="1945625"/>
            <a:chOff x="21884470" y="7844800"/>
            <a:chExt cx="1858974" cy="1945625"/>
          </a:xfrm>
        </p:grpSpPr>
        <p:sp>
          <p:nvSpPr>
            <p:cNvPr id="89" name="Freeform: Shape 88">
              <a:extLst>
                <a:ext uri="{FF2B5EF4-FFF2-40B4-BE49-F238E27FC236}">
                  <a16:creationId xmlns:a16="http://schemas.microsoft.com/office/drawing/2014/main" id="{FA629024-3F3C-4C50-A77C-33C4074B1F61}"/>
                </a:ext>
              </a:extLst>
            </p:cNvPr>
            <p:cNvSpPr/>
            <p:nvPr/>
          </p:nvSpPr>
          <p:spPr>
            <a:xfrm>
              <a:off x="21996866" y="7968824"/>
              <a:ext cx="1746578" cy="1704774"/>
            </a:xfrm>
            <a:custGeom>
              <a:avLst/>
              <a:gdLst>
                <a:gd name="connsiteX0" fmla="*/ 758868 w 1746578"/>
                <a:gd name="connsiteY0" fmla="*/ 342788 h 1704774"/>
                <a:gd name="connsiteX1" fmla="*/ 535487 w 1746578"/>
                <a:gd name="connsiteY1" fmla="*/ 690215 h 1704774"/>
                <a:gd name="connsiteX2" fmla="*/ 384581 w 1746578"/>
                <a:gd name="connsiteY2" fmla="*/ 683024 h 1704774"/>
                <a:gd name="connsiteX3" fmla="*/ 51 w 1746578"/>
                <a:gd name="connsiteY3" fmla="*/ 1032672 h 1704774"/>
                <a:gd name="connsiteX4" fmla="*/ 611589 w 1746578"/>
                <a:gd name="connsiteY4" fmla="*/ 1704837 h 1704774"/>
                <a:gd name="connsiteX5" fmla="*/ 986153 w 1746578"/>
                <a:gd name="connsiteY5" fmla="*/ 1364048 h 1704774"/>
                <a:gd name="connsiteX6" fmla="*/ 1173471 w 1746578"/>
                <a:gd name="connsiteY6" fmla="*/ 995923 h 1704774"/>
                <a:gd name="connsiteX7" fmla="*/ 1380374 w 1746578"/>
                <a:gd name="connsiteY7" fmla="*/ 1005818 h 1704774"/>
                <a:gd name="connsiteX8" fmla="*/ 1746630 w 1746578"/>
                <a:gd name="connsiteY8" fmla="*/ 671950 h 1704774"/>
                <a:gd name="connsiteX9" fmla="*/ 1135368 w 1746578"/>
                <a:gd name="connsiteY9" fmla="*/ 62 h 170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6578" h="1704774">
                  <a:moveTo>
                    <a:pt x="758868" y="342788"/>
                  </a:moveTo>
                  <a:cubicBezTo>
                    <a:pt x="793123" y="500412"/>
                    <a:pt x="693112" y="655961"/>
                    <a:pt x="535487" y="690215"/>
                  </a:cubicBezTo>
                  <a:cubicBezTo>
                    <a:pt x="485425" y="701094"/>
                    <a:pt x="433382" y="698615"/>
                    <a:pt x="384581" y="683024"/>
                  </a:cubicBezTo>
                  <a:lnTo>
                    <a:pt x="51" y="1032672"/>
                  </a:lnTo>
                  <a:lnTo>
                    <a:pt x="611589" y="1704837"/>
                  </a:lnTo>
                  <a:lnTo>
                    <a:pt x="986153" y="1364048"/>
                  </a:lnTo>
                  <a:cubicBezTo>
                    <a:pt x="936225" y="1210667"/>
                    <a:pt x="1020089" y="1045851"/>
                    <a:pt x="1173471" y="995923"/>
                  </a:cubicBezTo>
                  <a:cubicBezTo>
                    <a:pt x="1241331" y="973832"/>
                    <a:pt x="1314930" y="977353"/>
                    <a:pt x="1380374" y="1005818"/>
                  </a:cubicBezTo>
                  <a:lnTo>
                    <a:pt x="1746630" y="671950"/>
                  </a:lnTo>
                  <a:lnTo>
                    <a:pt x="1135368" y="62"/>
                  </a:lnTo>
                  <a:close/>
                </a:path>
              </a:pathLst>
            </a:custGeom>
            <a:solidFill>
              <a:srgbClr val="E8673F"/>
            </a:solidFill>
            <a:ln w="27682"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48B9ACCD-9BCA-442E-98EF-ABF9F1B77D9F}"/>
                </a:ext>
              </a:extLst>
            </p:cNvPr>
            <p:cNvSpPr/>
            <p:nvPr/>
          </p:nvSpPr>
          <p:spPr>
            <a:xfrm>
              <a:off x="21976658" y="8086204"/>
              <a:ext cx="1746578" cy="1704221"/>
            </a:xfrm>
            <a:custGeom>
              <a:avLst/>
              <a:gdLst>
                <a:gd name="connsiteX0" fmla="*/ 758591 w 1746578"/>
                <a:gd name="connsiteY0" fmla="*/ 342512 h 1704221"/>
                <a:gd name="connsiteX1" fmla="*/ 536239 w 1746578"/>
                <a:gd name="connsiteY1" fmla="*/ 690134 h 1704221"/>
                <a:gd name="connsiteX2" fmla="*/ 384581 w 1746578"/>
                <a:gd name="connsiteY2" fmla="*/ 683024 h 1704221"/>
                <a:gd name="connsiteX3" fmla="*/ 51 w 1746578"/>
                <a:gd name="connsiteY3" fmla="*/ 1032118 h 1704221"/>
                <a:gd name="connsiteX4" fmla="*/ 611312 w 1746578"/>
                <a:gd name="connsiteY4" fmla="*/ 1704284 h 1704221"/>
                <a:gd name="connsiteX5" fmla="*/ 985875 w 1746578"/>
                <a:gd name="connsiteY5" fmla="*/ 1364325 h 1704221"/>
                <a:gd name="connsiteX6" fmla="*/ 1171176 w 1746578"/>
                <a:gd name="connsiteY6" fmla="*/ 995181 h 1704221"/>
                <a:gd name="connsiteX7" fmla="*/ 1379264 w 1746578"/>
                <a:gd name="connsiteY7" fmla="*/ 1004434 h 1704221"/>
                <a:gd name="connsiteX8" fmla="*/ 1746630 w 1746578"/>
                <a:gd name="connsiteY8" fmla="*/ 672228 h 1704221"/>
                <a:gd name="connsiteX9" fmla="*/ 1135645 w 1746578"/>
                <a:gd name="connsiteY9" fmla="*/ 62 h 170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6578" h="1704221">
                  <a:moveTo>
                    <a:pt x="758591" y="342512"/>
                  </a:moveTo>
                  <a:cubicBezTo>
                    <a:pt x="793184" y="499906"/>
                    <a:pt x="693634" y="655541"/>
                    <a:pt x="536239" y="690134"/>
                  </a:cubicBezTo>
                  <a:cubicBezTo>
                    <a:pt x="485944" y="701188"/>
                    <a:pt x="433621" y="698735"/>
                    <a:pt x="384581" y="683024"/>
                  </a:cubicBezTo>
                  <a:lnTo>
                    <a:pt x="51" y="1032118"/>
                  </a:lnTo>
                  <a:lnTo>
                    <a:pt x="611312" y="1704284"/>
                  </a:lnTo>
                  <a:lnTo>
                    <a:pt x="985875" y="1364325"/>
                  </a:lnTo>
                  <a:cubicBezTo>
                    <a:pt x="935108" y="1211219"/>
                    <a:pt x="1018070" y="1045948"/>
                    <a:pt x="1171176" y="995181"/>
                  </a:cubicBezTo>
                  <a:cubicBezTo>
                    <a:pt x="1239318" y="972586"/>
                    <a:pt x="1313396" y="975880"/>
                    <a:pt x="1379264" y="1004434"/>
                  </a:cubicBezTo>
                  <a:lnTo>
                    <a:pt x="1746630" y="672228"/>
                  </a:lnTo>
                  <a:lnTo>
                    <a:pt x="1135645" y="62"/>
                  </a:lnTo>
                  <a:close/>
                </a:path>
              </a:pathLst>
            </a:custGeom>
            <a:solidFill>
              <a:srgbClr val="D9DAE8"/>
            </a:solidFill>
            <a:ln w="27682"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8B502204-74BF-4CCE-BEE0-B597B58C55AB}"/>
                </a:ext>
              </a:extLst>
            </p:cNvPr>
            <p:cNvSpPr/>
            <p:nvPr/>
          </p:nvSpPr>
          <p:spPr>
            <a:xfrm>
              <a:off x="21884470" y="7844800"/>
              <a:ext cx="1746855" cy="1705329"/>
            </a:xfrm>
            <a:custGeom>
              <a:avLst/>
              <a:gdLst>
                <a:gd name="connsiteX0" fmla="*/ 758868 w 1746855"/>
                <a:gd name="connsiteY0" fmla="*/ 343066 h 1705329"/>
                <a:gd name="connsiteX1" fmla="*/ 535850 w 1746855"/>
                <a:gd name="connsiteY1" fmla="*/ 690725 h 1705329"/>
                <a:gd name="connsiteX2" fmla="*/ 384582 w 1746855"/>
                <a:gd name="connsiteY2" fmla="*/ 683578 h 1705329"/>
                <a:gd name="connsiteX3" fmla="*/ 51 w 1746855"/>
                <a:gd name="connsiteY3" fmla="*/ 1033226 h 1705329"/>
                <a:gd name="connsiteX4" fmla="*/ 611312 w 1746855"/>
                <a:gd name="connsiteY4" fmla="*/ 1705391 h 1705329"/>
                <a:gd name="connsiteX5" fmla="*/ 985876 w 1746855"/>
                <a:gd name="connsiteY5" fmla="*/ 1364602 h 1705329"/>
                <a:gd name="connsiteX6" fmla="*/ 1170614 w 1746855"/>
                <a:gd name="connsiteY6" fmla="*/ 995176 h 1705329"/>
                <a:gd name="connsiteX7" fmla="*/ 1380095 w 1746855"/>
                <a:gd name="connsiteY7" fmla="*/ 1004712 h 1705329"/>
                <a:gd name="connsiteX8" fmla="*/ 1746907 w 1746855"/>
                <a:gd name="connsiteY8" fmla="*/ 672505 h 1705329"/>
                <a:gd name="connsiteX9" fmla="*/ 1135645 w 1746855"/>
                <a:gd name="connsiteY9" fmla="*/ 62 h 170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6855" h="1705329">
                  <a:moveTo>
                    <a:pt x="758868" y="343066"/>
                  </a:moveTo>
                  <a:cubicBezTo>
                    <a:pt x="793287" y="500654"/>
                    <a:pt x="693438" y="656307"/>
                    <a:pt x="535850" y="690725"/>
                  </a:cubicBezTo>
                  <a:cubicBezTo>
                    <a:pt x="485677" y="701684"/>
                    <a:pt x="433499" y="699219"/>
                    <a:pt x="384582" y="683578"/>
                  </a:cubicBezTo>
                  <a:lnTo>
                    <a:pt x="51" y="1033226"/>
                  </a:lnTo>
                  <a:lnTo>
                    <a:pt x="611312" y="1705391"/>
                  </a:lnTo>
                  <a:lnTo>
                    <a:pt x="985876" y="1364602"/>
                  </a:lnTo>
                  <a:cubicBezTo>
                    <a:pt x="934876" y="1211574"/>
                    <a:pt x="1017587" y="1046176"/>
                    <a:pt x="1170614" y="995176"/>
                  </a:cubicBezTo>
                  <a:cubicBezTo>
                    <a:pt x="1239213" y="972313"/>
                    <a:pt x="1313856" y="975711"/>
                    <a:pt x="1380095" y="1004712"/>
                  </a:cubicBezTo>
                  <a:lnTo>
                    <a:pt x="1746907" y="672505"/>
                  </a:lnTo>
                  <a:lnTo>
                    <a:pt x="1135645" y="62"/>
                  </a:lnTo>
                  <a:close/>
                </a:path>
              </a:pathLst>
            </a:custGeom>
            <a:solidFill>
              <a:srgbClr val="FF8C5F"/>
            </a:solidFill>
            <a:ln w="27682"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64A1CB44-196D-45C7-BBB4-85105A8A5A28}"/>
                </a:ext>
              </a:extLst>
            </p:cNvPr>
            <p:cNvSpPr/>
            <p:nvPr/>
          </p:nvSpPr>
          <p:spPr>
            <a:xfrm>
              <a:off x="22705576" y="8662029"/>
              <a:ext cx="674933" cy="659430"/>
            </a:xfrm>
            <a:custGeom>
              <a:avLst/>
              <a:gdLst>
                <a:gd name="connsiteX0" fmla="*/ 273845 w 674933"/>
                <a:gd name="connsiteY0" fmla="*/ 659493 h 659430"/>
                <a:gd name="connsiteX1" fmla="*/ 475118 w 674933"/>
                <a:gd name="connsiteY1" fmla="*/ 299257 h 659430"/>
                <a:gd name="connsiteX2" fmla="*/ 671386 w 674933"/>
                <a:gd name="connsiteY2" fmla="*/ 312614 h 659430"/>
                <a:gd name="connsiteX3" fmla="*/ 674985 w 674933"/>
                <a:gd name="connsiteY3" fmla="*/ 309015 h 659430"/>
                <a:gd name="connsiteX4" fmla="*/ 393992 w 674933"/>
                <a:gd name="connsiteY4" fmla="*/ 62 h 659430"/>
                <a:gd name="connsiteX5" fmla="*/ 51 w 674933"/>
                <a:gd name="connsiteY5" fmla="*/ 358292 h 65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933" h="659430">
                  <a:moveTo>
                    <a:pt x="273845" y="659493"/>
                  </a:moveTo>
                  <a:cubicBezTo>
                    <a:pt x="229949" y="504437"/>
                    <a:pt x="320062" y="343153"/>
                    <a:pt x="475118" y="299257"/>
                  </a:cubicBezTo>
                  <a:cubicBezTo>
                    <a:pt x="540115" y="280856"/>
                    <a:pt x="609482" y="285577"/>
                    <a:pt x="671386" y="312614"/>
                  </a:cubicBezTo>
                  <a:lnTo>
                    <a:pt x="674985" y="309015"/>
                  </a:lnTo>
                  <a:lnTo>
                    <a:pt x="393992" y="62"/>
                  </a:lnTo>
                  <a:lnTo>
                    <a:pt x="51" y="358292"/>
                  </a:lnTo>
                  <a:close/>
                </a:path>
              </a:pathLst>
            </a:custGeom>
            <a:solidFill>
              <a:srgbClr val="C64826"/>
            </a:solidFill>
            <a:ln w="27682"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0BB9F63-CBF4-4D3A-BAE7-CFBA7212ABD5}"/>
                </a:ext>
              </a:extLst>
            </p:cNvPr>
            <p:cNvSpPr/>
            <p:nvPr/>
          </p:nvSpPr>
          <p:spPr>
            <a:xfrm rot="19062600">
              <a:off x="22105983" y="8670054"/>
              <a:ext cx="997174" cy="344664"/>
            </a:xfrm>
            <a:custGeom>
              <a:avLst/>
              <a:gdLst>
                <a:gd name="connsiteX0" fmla="*/ 51 w 997174"/>
                <a:gd name="connsiteY0" fmla="*/ 62 h 344664"/>
                <a:gd name="connsiteX1" fmla="*/ 997226 w 997174"/>
                <a:gd name="connsiteY1" fmla="*/ 62 h 344664"/>
                <a:gd name="connsiteX2" fmla="*/ 997226 w 997174"/>
                <a:gd name="connsiteY2" fmla="*/ 344727 h 344664"/>
                <a:gd name="connsiteX3" fmla="*/ 51 w 997174"/>
                <a:gd name="connsiteY3" fmla="*/ 344727 h 344664"/>
              </a:gdLst>
              <a:ahLst/>
              <a:cxnLst>
                <a:cxn ang="0">
                  <a:pos x="connsiteX0" y="connsiteY0"/>
                </a:cxn>
                <a:cxn ang="0">
                  <a:pos x="connsiteX1" y="connsiteY1"/>
                </a:cxn>
                <a:cxn ang="0">
                  <a:pos x="connsiteX2" y="connsiteY2"/>
                </a:cxn>
                <a:cxn ang="0">
                  <a:pos x="connsiteX3" y="connsiteY3"/>
                </a:cxn>
              </a:cxnLst>
              <a:rect l="l" t="t" r="r" b="b"/>
              <a:pathLst>
                <a:path w="997174" h="344664">
                  <a:moveTo>
                    <a:pt x="51" y="62"/>
                  </a:moveTo>
                  <a:lnTo>
                    <a:pt x="997226" y="62"/>
                  </a:lnTo>
                  <a:lnTo>
                    <a:pt x="997226" y="344727"/>
                  </a:lnTo>
                  <a:lnTo>
                    <a:pt x="51" y="344727"/>
                  </a:lnTo>
                  <a:close/>
                </a:path>
              </a:pathLst>
            </a:custGeom>
            <a:solidFill>
              <a:srgbClr val="FFFFFF"/>
            </a:solidFill>
            <a:ln w="27682"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8E9442C2-36F6-4086-89B4-B57D534F4134}"/>
                </a:ext>
              </a:extLst>
            </p:cNvPr>
            <p:cNvSpPr/>
            <p:nvPr/>
          </p:nvSpPr>
          <p:spPr>
            <a:xfrm rot="19062600">
              <a:off x="22167642" y="8858156"/>
              <a:ext cx="945128" cy="31282"/>
            </a:xfrm>
            <a:custGeom>
              <a:avLst/>
              <a:gdLst>
                <a:gd name="connsiteX0" fmla="*/ 51 w 945128"/>
                <a:gd name="connsiteY0" fmla="*/ 62 h 31282"/>
                <a:gd name="connsiteX1" fmla="*/ 945181 w 945128"/>
                <a:gd name="connsiteY1" fmla="*/ 62 h 31282"/>
                <a:gd name="connsiteX2" fmla="*/ 945181 w 945128"/>
                <a:gd name="connsiteY2" fmla="*/ 31345 h 31282"/>
                <a:gd name="connsiteX3" fmla="*/ 51 w 945128"/>
                <a:gd name="connsiteY3" fmla="*/ 31345 h 31282"/>
              </a:gdLst>
              <a:ahLst/>
              <a:cxnLst>
                <a:cxn ang="0">
                  <a:pos x="connsiteX0" y="connsiteY0"/>
                </a:cxn>
                <a:cxn ang="0">
                  <a:pos x="connsiteX1" y="connsiteY1"/>
                </a:cxn>
                <a:cxn ang="0">
                  <a:pos x="connsiteX2" y="connsiteY2"/>
                </a:cxn>
                <a:cxn ang="0">
                  <a:pos x="connsiteX3" y="connsiteY3"/>
                </a:cxn>
              </a:cxnLst>
              <a:rect l="l" t="t" r="r" b="b"/>
              <a:pathLst>
                <a:path w="945128" h="31282">
                  <a:moveTo>
                    <a:pt x="51" y="62"/>
                  </a:moveTo>
                  <a:lnTo>
                    <a:pt x="945181" y="62"/>
                  </a:lnTo>
                  <a:lnTo>
                    <a:pt x="945181" y="31345"/>
                  </a:lnTo>
                  <a:lnTo>
                    <a:pt x="51" y="31345"/>
                  </a:lnTo>
                  <a:close/>
                </a:path>
              </a:pathLst>
            </a:custGeom>
            <a:solidFill>
              <a:srgbClr val="D9DAE8"/>
            </a:solidFill>
            <a:ln w="2768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0C206950-BF1A-4422-A92D-887C22DBC918}"/>
                </a:ext>
              </a:extLst>
            </p:cNvPr>
            <p:cNvSpPr/>
            <p:nvPr/>
          </p:nvSpPr>
          <p:spPr>
            <a:xfrm>
              <a:off x="22956095" y="8165949"/>
              <a:ext cx="340522" cy="340635"/>
            </a:xfrm>
            <a:custGeom>
              <a:avLst/>
              <a:gdLst>
                <a:gd name="connsiteX0" fmla="*/ 278294 w 340522"/>
                <a:gd name="connsiteY0" fmla="*/ 38804 h 340635"/>
                <a:gd name="connsiteX1" fmla="*/ 301944 w 340522"/>
                <a:gd name="connsiteY1" fmla="*/ 278418 h 340635"/>
                <a:gd name="connsiteX2" fmla="*/ 62331 w 340522"/>
                <a:gd name="connsiteY2" fmla="*/ 302070 h 340635"/>
                <a:gd name="connsiteX3" fmla="*/ 38552 w 340522"/>
                <a:gd name="connsiteY3" fmla="*/ 62612 h 340635"/>
                <a:gd name="connsiteX4" fmla="*/ 277709 w 340522"/>
                <a:gd name="connsiteY4" fmla="*/ 38324 h 340635"/>
                <a:gd name="connsiteX5" fmla="*/ 278295 w 340522"/>
                <a:gd name="connsiteY5" fmla="*/ 38804 h 34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522" h="340635">
                  <a:moveTo>
                    <a:pt x="278294" y="38804"/>
                  </a:moveTo>
                  <a:cubicBezTo>
                    <a:pt x="350993" y="98441"/>
                    <a:pt x="361582" y="205719"/>
                    <a:pt x="301944" y="278418"/>
                  </a:cubicBezTo>
                  <a:cubicBezTo>
                    <a:pt x="242308" y="351117"/>
                    <a:pt x="135030" y="361706"/>
                    <a:pt x="62331" y="302070"/>
                  </a:cubicBezTo>
                  <a:cubicBezTo>
                    <a:pt x="-10307" y="242484"/>
                    <a:pt x="-20949" y="135321"/>
                    <a:pt x="38552" y="62612"/>
                  </a:cubicBezTo>
                  <a:cubicBezTo>
                    <a:pt x="97885" y="-10136"/>
                    <a:pt x="204959" y="-21010"/>
                    <a:pt x="277709" y="38324"/>
                  </a:cubicBezTo>
                  <a:cubicBezTo>
                    <a:pt x="277905" y="38484"/>
                    <a:pt x="278099" y="38643"/>
                    <a:pt x="278295" y="38804"/>
                  </a:cubicBezTo>
                  <a:close/>
                </a:path>
              </a:pathLst>
            </a:custGeom>
            <a:solidFill>
              <a:srgbClr val="D0C5B2"/>
            </a:solidFill>
            <a:ln w="27682"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4D1AF82D-732B-44DF-AC79-8332977D506E}"/>
                </a:ext>
              </a:extLst>
            </p:cNvPr>
            <p:cNvSpPr/>
            <p:nvPr/>
          </p:nvSpPr>
          <p:spPr>
            <a:xfrm>
              <a:off x="23013852" y="8224135"/>
              <a:ext cx="225354" cy="225353"/>
            </a:xfrm>
            <a:custGeom>
              <a:avLst/>
              <a:gdLst>
                <a:gd name="connsiteX0" fmla="*/ 183993 w 225354"/>
                <a:gd name="connsiteY0" fmla="*/ 25466 h 225353"/>
                <a:gd name="connsiteX1" fmla="*/ 200001 w 225354"/>
                <a:gd name="connsiteY1" fmla="*/ 184005 h 225353"/>
                <a:gd name="connsiteX2" fmla="*/ 41463 w 225354"/>
                <a:gd name="connsiteY2" fmla="*/ 200012 h 225353"/>
                <a:gd name="connsiteX3" fmla="*/ 25454 w 225354"/>
                <a:gd name="connsiteY3" fmla="*/ 41473 h 225353"/>
                <a:gd name="connsiteX4" fmla="*/ 25640 w 225354"/>
                <a:gd name="connsiteY4" fmla="*/ 41246 h 225353"/>
                <a:gd name="connsiteX5" fmla="*/ 183991 w 225354"/>
                <a:gd name="connsiteY5" fmla="*/ 25466 h 225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354" h="225353">
                  <a:moveTo>
                    <a:pt x="183993" y="25466"/>
                  </a:moveTo>
                  <a:cubicBezTo>
                    <a:pt x="232193" y="64825"/>
                    <a:pt x="239359" y="135805"/>
                    <a:pt x="200001" y="184005"/>
                  </a:cubicBezTo>
                  <a:cubicBezTo>
                    <a:pt x="160643" y="232204"/>
                    <a:pt x="89663" y="239371"/>
                    <a:pt x="41463" y="200012"/>
                  </a:cubicBezTo>
                  <a:cubicBezTo>
                    <a:pt x="-6738" y="160653"/>
                    <a:pt x="-13904" y="89673"/>
                    <a:pt x="25454" y="41473"/>
                  </a:cubicBezTo>
                  <a:cubicBezTo>
                    <a:pt x="25517" y="41397"/>
                    <a:pt x="25578" y="41321"/>
                    <a:pt x="25640" y="41246"/>
                  </a:cubicBezTo>
                  <a:cubicBezTo>
                    <a:pt x="65052" y="-6762"/>
                    <a:pt x="135883" y="-13820"/>
                    <a:pt x="183991" y="25466"/>
                  </a:cubicBezTo>
                  <a:close/>
                </a:path>
              </a:pathLst>
            </a:custGeom>
            <a:solidFill>
              <a:srgbClr val="A09484"/>
            </a:solidFill>
            <a:ln w="27682"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692AC04D-FE15-4F72-ABDD-75EE897B3B72}"/>
                </a:ext>
              </a:extLst>
            </p:cNvPr>
            <p:cNvSpPr/>
            <p:nvPr/>
          </p:nvSpPr>
          <p:spPr>
            <a:xfrm>
              <a:off x="23031416" y="8252861"/>
              <a:ext cx="192124" cy="165272"/>
            </a:xfrm>
            <a:custGeom>
              <a:avLst/>
              <a:gdLst>
                <a:gd name="connsiteX0" fmla="*/ 172244 w 192124"/>
                <a:gd name="connsiteY0" fmla="*/ 165335 h 165272"/>
                <a:gd name="connsiteX1" fmla="*/ 182487 w 192124"/>
                <a:gd name="connsiteY1" fmla="*/ 155369 h 165272"/>
                <a:gd name="connsiteX2" fmla="*/ 192175 w 192124"/>
                <a:gd name="connsiteY2" fmla="*/ 140420 h 165272"/>
                <a:gd name="connsiteX3" fmla="*/ 20537 w 192124"/>
                <a:gd name="connsiteY3" fmla="*/ 62 h 165272"/>
                <a:gd name="connsiteX4" fmla="*/ 8078 w 192124"/>
                <a:gd name="connsiteY4" fmla="*/ 12520 h 165272"/>
                <a:gd name="connsiteX5" fmla="*/ 51 w 192124"/>
                <a:gd name="connsiteY5" fmla="*/ 24424 h 16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124" h="165272">
                  <a:moveTo>
                    <a:pt x="172244" y="165335"/>
                  </a:moveTo>
                  <a:cubicBezTo>
                    <a:pt x="175858" y="162226"/>
                    <a:pt x="179280" y="158897"/>
                    <a:pt x="182487" y="155369"/>
                  </a:cubicBezTo>
                  <a:cubicBezTo>
                    <a:pt x="186162" y="150690"/>
                    <a:pt x="189406" y="145687"/>
                    <a:pt x="192175" y="140420"/>
                  </a:cubicBezTo>
                  <a:lnTo>
                    <a:pt x="20537" y="62"/>
                  </a:lnTo>
                  <a:cubicBezTo>
                    <a:pt x="16045" y="3861"/>
                    <a:pt x="11877" y="8028"/>
                    <a:pt x="8078" y="12520"/>
                  </a:cubicBezTo>
                  <a:cubicBezTo>
                    <a:pt x="5120" y="16291"/>
                    <a:pt x="2437" y="20269"/>
                    <a:pt x="51" y="24424"/>
                  </a:cubicBezTo>
                  <a:close/>
                </a:path>
              </a:pathLst>
            </a:custGeom>
            <a:solidFill>
              <a:srgbClr val="776B5D"/>
            </a:solidFill>
            <a:ln w="27682"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EE76F8F-7394-459C-B7B1-C94886E7E9A2}"/>
                </a:ext>
              </a:extLst>
            </p:cNvPr>
            <p:cNvSpPr/>
            <p:nvPr/>
          </p:nvSpPr>
          <p:spPr>
            <a:xfrm>
              <a:off x="22756471" y="8005630"/>
              <a:ext cx="265272" cy="237408"/>
            </a:xfrm>
            <a:custGeom>
              <a:avLst/>
              <a:gdLst>
                <a:gd name="connsiteX0" fmla="*/ 198588 w 265272"/>
                <a:gd name="connsiteY0" fmla="*/ 8380 h 237408"/>
                <a:gd name="connsiteX1" fmla="*/ 13659 w 265272"/>
                <a:gd name="connsiteY1" fmla="*/ 165902 h 237408"/>
                <a:gd name="connsiteX2" fmla="*/ 10615 w 265272"/>
                <a:gd name="connsiteY2" fmla="*/ 224314 h 237408"/>
                <a:gd name="connsiteX3" fmla="*/ 69304 w 265272"/>
                <a:gd name="connsiteY3" fmla="*/ 227083 h 237408"/>
                <a:gd name="connsiteX4" fmla="*/ 254233 w 265272"/>
                <a:gd name="connsiteY4" fmla="*/ 69838 h 237408"/>
                <a:gd name="connsiteX5" fmla="*/ 252046 w 265272"/>
                <a:gd name="connsiteY5" fmla="*/ 11153 h 237408"/>
                <a:gd name="connsiteX6" fmla="*/ 198865 w 265272"/>
                <a:gd name="connsiteY6" fmla="*/ 8380 h 237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272" h="237408">
                  <a:moveTo>
                    <a:pt x="198588" y="8380"/>
                  </a:moveTo>
                  <a:cubicBezTo>
                    <a:pt x="139923" y="64287"/>
                    <a:pt x="78185" y="116876"/>
                    <a:pt x="13659" y="165902"/>
                  </a:cubicBezTo>
                  <a:cubicBezTo>
                    <a:pt x="-3222" y="181233"/>
                    <a:pt x="-4583" y="207311"/>
                    <a:pt x="10615" y="224314"/>
                  </a:cubicBezTo>
                  <a:cubicBezTo>
                    <a:pt x="26317" y="240722"/>
                    <a:pt x="52127" y="241939"/>
                    <a:pt x="69304" y="227083"/>
                  </a:cubicBezTo>
                  <a:cubicBezTo>
                    <a:pt x="134004" y="178374"/>
                    <a:pt x="195756" y="125867"/>
                    <a:pt x="254233" y="69838"/>
                  </a:cubicBezTo>
                  <a:cubicBezTo>
                    <a:pt x="269835" y="53029"/>
                    <a:pt x="268857" y="26755"/>
                    <a:pt x="252046" y="11153"/>
                  </a:cubicBezTo>
                  <a:cubicBezTo>
                    <a:pt x="237322" y="-2513"/>
                    <a:pt x="214929" y="-3681"/>
                    <a:pt x="198865" y="8380"/>
                  </a:cubicBezTo>
                  <a:close/>
                </a:path>
              </a:pathLst>
            </a:custGeom>
            <a:solidFill>
              <a:srgbClr val="FFA285"/>
            </a:solidFill>
            <a:ln w="27682"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90297382-9F22-4AD4-839B-FF67A4580DE5}"/>
                </a:ext>
              </a:extLst>
            </p:cNvPr>
            <p:cNvSpPr/>
            <p:nvPr/>
          </p:nvSpPr>
          <p:spPr>
            <a:xfrm>
              <a:off x="22005611" y="8682779"/>
              <a:ext cx="217727" cy="232170"/>
            </a:xfrm>
            <a:custGeom>
              <a:avLst/>
              <a:gdLst>
                <a:gd name="connsiteX0" fmla="*/ 150488 w 217727"/>
                <a:gd name="connsiteY0" fmla="*/ 6996 h 232170"/>
                <a:gd name="connsiteX1" fmla="*/ 6254 w 217727"/>
                <a:gd name="connsiteY1" fmla="*/ 168393 h 232170"/>
                <a:gd name="connsiteX2" fmla="*/ 19265 w 217727"/>
                <a:gd name="connsiteY2" fmla="*/ 225699 h 232170"/>
                <a:gd name="connsiteX3" fmla="*/ 76848 w 217727"/>
                <a:gd name="connsiteY3" fmla="*/ 214071 h 232170"/>
                <a:gd name="connsiteX4" fmla="*/ 108133 w 217727"/>
                <a:gd name="connsiteY4" fmla="*/ 173100 h 232170"/>
                <a:gd name="connsiteX5" fmla="*/ 115608 w 217727"/>
                <a:gd name="connsiteY5" fmla="*/ 163964 h 232170"/>
                <a:gd name="connsiteX6" fmla="*/ 116992 w 217727"/>
                <a:gd name="connsiteY6" fmla="*/ 162026 h 232170"/>
                <a:gd name="connsiteX7" fmla="*/ 118653 w 217727"/>
                <a:gd name="connsiteY7" fmla="*/ 160365 h 232170"/>
                <a:gd name="connsiteX8" fmla="*/ 135540 w 217727"/>
                <a:gd name="connsiteY8" fmla="*/ 140986 h 232170"/>
                <a:gd name="connsiteX9" fmla="*/ 206687 w 217727"/>
                <a:gd name="connsiteY9" fmla="*/ 69838 h 232170"/>
                <a:gd name="connsiteX10" fmla="*/ 204501 w 217727"/>
                <a:gd name="connsiteY10" fmla="*/ 11153 h 232170"/>
                <a:gd name="connsiteX11" fmla="*/ 151320 w 217727"/>
                <a:gd name="connsiteY11" fmla="*/ 8380 h 23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727" h="232170">
                  <a:moveTo>
                    <a:pt x="150488" y="6996"/>
                  </a:moveTo>
                  <a:cubicBezTo>
                    <a:pt x="96920" y="55624"/>
                    <a:pt x="48580" y="109717"/>
                    <a:pt x="6254" y="168393"/>
                  </a:cubicBezTo>
                  <a:cubicBezTo>
                    <a:pt x="-5673" y="187862"/>
                    <a:pt x="101" y="213290"/>
                    <a:pt x="19265" y="225699"/>
                  </a:cubicBezTo>
                  <a:cubicBezTo>
                    <a:pt x="38494" y="237775"/>
                    <a:pt x="63812" y="232663"/>
                    <a:pt x="76848" y="214071"/>
                  </a:cubicBezTo>
                  <a:cubicBezTo>
                    <a:pt x="86816" y="200230"/>
                    <a:pt x="97336" y="186388"/>
                    <a:pt x="108133" y="173100"/>
                  </a:cubicBezTo>
                  <a:lnTo>
                    <a:pt x="115608" y="163964"/>
                  </a:lnTo>
                  <a:lnTo>
                    <a:pt x="116992" y="162026"/>
                  </a:lnTo>
                  <a:lnTo>
                    <a:pt x="118653" y="160365"/>
                  </a:lnTo>
                  <a:cubicBezTo>
                    <a:pt x="124190" y="153998"/>
                    <a:pt x="129725" y="147354"/>
                    <a:pt x="135540" y="140986"/>
                  </a:cubicBezTo>
                  <a:cubicBezTo>
                    <a:pt x="157994" y="116041"/>
                    <a:pt x="181743" y="92293"/>
                    <a:pt x="206687" y="69838"/>
                  </a:cubicBezTo>
                  <a:cubicBezTo>
                    <a:pt x="222290" y="53029"/>
                    <a:pt x="221312" y="26755"/>
                    <a:pt x="204501" y="11153"/>
                  </a:cubicBezTo>
                  <a:cubicBezTo>
                    <a:pt x="189777" y="-2513"/>
                    <a:pt x="167384" y="-3681"/>
                    <a:pt x="151320" y="8380"/>
                  </a:cubicBezTo>
                  <a:close/>
                </a:path>
              </a:pathLst>
            </a:custGeom>
            <a:solidFill>
              <a:srgbClr val="FFA285"/>
            </a:solidFill>
            <a:ln w="27682"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CFF166D1-4942-4F33-89C5-003D3471A02B}"/>
                </a:ext>
              </a:extLst>
            </p:cNvPr>
            <p:cNvSpPr/>
            <p:nvPr/>
          </p:nvSpPr>
          <p:spPr>
            <a:xfrm>
              <a:off x="22238807" y="8593361"/>
              <a:ext cx="80279" cy="80584"/>
            </a:xfrm>
            <a:custGeom>
              <a:avLst/>
              <a:gdLst>
                <a:gd name="connsiteX0" fmla="*/ 12802 w 80279"/>
                <a:gd name="connsiteY0" fmla="*/ 9210 h 80584"/>
                <a:gd name="connsiteX1" fmla="*/ 11141 w 80279"/>
                <a:gd name="connsiteY1" fmla="*/ 10871 h 80584"/>
                <a:gd name="connsiteX2" fmla="*/ 13328 w 80279"/>
                <a:gd name="connsiteY2" fmla="*/ 69556 h 80584"/>
                <a:gd name="connsiteX3" fmla="*/ 66509 w 80279"/>
                <a:gd name="connsiteY3" fmla="*/ 72329 h 80584"/>
                <a:gd name="connsiteX4" fmla="*/ 68447 w 80279"/>
                <a:gd name="connsiteY4" fmla="*/ 70668 h 80584"/>
                <a:gd name="connsiteX5" fmla="*/ 67885 w 80279"/>
                <a:gd name="connsiteY5" fmla="*/ 11945 h 80584"/>
                <a:gd name="connsiteX6" fmla="*/ 12802 w 80279"/>
                <a:gd name="connsiteY6" fmla="*/ 9210 h 8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279" h="80584">
                  <a:moveTo>
                    <a:pt x="12802" y="9210"/>
                  </a:moveTo>
                  <a:lnTo>
                    <a:pt x="11141" y="10871"/>
                  </a:lnTo>
                  <a:cubicBezTo>
                    <a:pt x="-4461" y="27680"/>
                    <a:pt x="-3483" y="53955"/>
                    <a:pt x="13328" y="69556"/>
                  </a:cubicBezTo>
                  <a:cubicBezTo>
                    <a:pt x="28052" y="83223"/>
                    <a:pt x="50445" y="84390"/>
                    <a:pt x="66509" y="72329"/>
                  </a:cubicBezTo>
                  <a:lnTo>
                    <a:pt x="68447" y="70668"/>
                  </a:lnTo>
                  <a:cubicBezTo>
                    <a:pt x="84508" y="54297"/>
                    <a:pt x="84256" y="28005"/>
                    <a:pt x="67885" y="11945"/>
                  </a:cubicBezTo>
                  <a:cubicBezTo>
                    <a:pt x="52867" y="-2787"/>
                    <a:pt x="29206" y="-3962"/>
                    <a:pt x="12802" y="9210"/>
                  </a:cubicBezTo>
                  <a:close/>
                </a:path>
              </a:pathLst>
            </a:custGeom>
            <a:solidFill>
              <a:srgbClr val="FFA285"/>
            </a:solidFill>
            <a:ln w="27682" cap="flat">
              <a:noFill/>
              <a:prstDash val="solid"/>
              <a:miter/>
            </a:ln>
          </p:spPr>
          <p:txBody>
            <a:bodyPr rtlCol="0" anchor="ctr"/>
            <a:lstStyle/>
            <a:p>
              <a:endParaRPr lang="en-US"/>
            </a:p>
          </p:txBody>
        </p:sp>
      </p:grpSp>
      <p:sp>
        <p:nvSpPr>
          <p:cNvPr id="115" name="Freeform: Shape 114">
            <a:extLst>
              <a:ext uri="{FF2B5EF4-FFF2-40B4-BE49-F238E27FC236}">
                <a16:creationId xmlns:a16="http://schemas.microsoft.com/office/drawing/2014/main" id="{92B7CAC7-3F1A-4B21-98C6-BFE54B8D787D}"/>
              </a:ext>
            </a:extLst>
          </p:cNvPr>
          <p:cNvSpPr/>
          <p:nvPr/>
        </p:nvSpPr>
        <p:spPr>
          <a:xfrm>
            <a:off x="20274550" y="3344491"/>
            <a:ext cx="2228556" cy="2025305"/>
          </a:xfrm>
          <a:custGeom>
            <a:avLst/>
            <a:gdLst>
              <a:gd name="connsiteX0" fmla="*/ 1463246 w 2228556"/>
              <a:gd name="connsiteY0" fmla="*/ 70945 h 2025305"/>
              <a:gd name="connsiteX1" fmla="*/ 939467 w 2228556"/>
              <a:gd name="connsiteY1" fmla="*/ 12809 h 2025305"/>
              <a:gd name="connsiteX2" fmla="*/ 937806 w 2228556"/>
              <a:gd name="connsiteY2" fmla="*/ 12809 h 2025305"/>
              <a:gd name="connsiteX3" fmla="*/ 41955 w 2228556"/>
              <a:gd name="connsiteY3" fmla="*/ 913089 h 2025305"/>
              <a:gd name="connsiteX4" fmla="*/ 117254 w 2228556"/>
              <a:gd name="connsiteY4" fmla="*/ 1598820 h 2025305"/>
              <a:gd name="connsiteX5" fmla="*/ 624424 w 2228556"/>
              <a:gd name="connsiteY5" fmla="*/ 1943208 h 2025305"/>
              <a:gd name="connsiteX6" fmla="*/ 1907020 w 2228556"/>
              <a:gd name="connsiteY6" fmla="*/ 1729488 h 2025305"/>
              <a:gd name="connsiteX7" fmla="*/ 2088904 w 2228556"/>
              <a:gd name="connsiteY7" fmla="*/ 491186 h 2025305"/>
              <a:gd name="connsiteX8" fmla="*/ 1463246 w 2228556"/>
              <a:gd name="connsiteY8" fmla="*/ 70945 h 202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8556" h="2025305">
                <a:moveTo>
                  <a:pt x="1463246" y="70945"/>
                </a:moveTo>
                <a:cubicBezTo>
                  <a:pt x="1297222" y="4161"/>
                  <a:pt x="1116094" y="-15943"/>
                  <a:pt x="939467" y="12809"/>
                </a:cubicBezTo>
                <a:lnTo>
                  <a:pt x="937806" y="12809"/>
                </a:lnTo>
                <a:cubicBezTo>
                  <a:pt x="479638" y="62639"/>
                  <a:pt x="164594" y="496170"/>
                  <a:pt x="41955" y="913089"/>
                </a:cubicBezTo>
                <a:cubicBezTo>
                  <a:pt x="-25041" y="1140097"/>
                  <a:pt x="-19781" y="1397834"/>
                  <a:pt x="117254" y="1598820"/>
                </a:cubicBezTo>
                <a:cubicBezTo>
                  <a:pt x="237403" y="1774613"/>
                  <a:pt x="424547" y="1881196"/>
                  <a:pt x="624424" y="1943208"/>
                </a:cubicBezTo>
                <a:cubicBezTo>
                  <a:pt x="1055740" y="2077198"/>
                  <a:pt x="1575090" y="2074153"/>
                  <a:pt x="1907020" y="1729488"/>
                </a:cubicBezTo>
                <a:cubicBezTo>
                  <a:pt x="2202130" y="1422750"/>
                  <a:pt x="2360206" y="859936"/>
                  <a:pt x="2088904" y="491186"/>
                </a:cubicBezTo>
                <a:cubicBezTo>
                  <a:pt x="1938578" y="285218"/>
                  <a:pt x="1697176" y="156765"/>
                  <a:pt x="1463246" y="70945"/>
                </a:cubicBezTo>
                <a:close/>
              </a:path>
            </a:pathLst>
          </a:custGeom>
          <a:solidFill>
            <a:schemeClr val="accent5">
              <a:lumMod val="20000"/>
              <a:lumOff val="80000"/>
            </a:schemeClr>
          </a:solidFill>
          <a:ln w="27682"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CC06AA61-FADE-40B4-BACB-AE9A9B5E3F1C}"/>
              </a:ext>
            </a:extLst>
          </p:cNvPr>
          <p:cNvSpPr/>
          <p:nvPr/>
        </p:nvSpPr>
        <p:spPr>
          <a:xfrm>
            <a:off x="23190105" y="11865335"/>
            <a:ext cx="1190070" cy="1931506"/>
          </a:xfrm>
          <a:custGeom>
            <a:avLst/>
            <a:gdLst>
              <a:gd name="connsiteX0" fmla="*/ 1190121 w 1190070"/>
              <a:gd name="connsiteY0" fmla="*/ 62 h 1931506"/>
              <a:gd name="connsiteX1" fmla="*/ 59509 w 1190070"/>
              <a:gd name="connsiteY1" fmla="*/ 1931568 h 1931506"/>
              <a:gd name="connsiteX2" fmla="*/ 1190121 w 1190070"/>
              <a:gd name="connsiteY2" fmla="*/ 1931568 h 1931506"/>
            </a:gdLst>
            <a:ahLst/>
            <a:cxnLst>
              <a:cxn ang="0">
                <a:pos x="connsiteX0" y="connsiteY0"/>
              </a:cxn>
              <a:cxn ang="0">
                <a:pos x="connsiteX1" y="connsiteY1"/>
              </a:cxn>
              <a:cxn ang="0">
                <a:pos x="connsiteX2" y="connsiteY2"/>
              </a:cxn>
            </a:cxnLst>
            <a:rect l="l" t="t" r="r" b="b"/>
            <a:pathLst>
              <a:path w="1190070" h="1931506">
                <a:moveTo>
                  <a:pt x="1190121" y="62"/>
                </a:moveTo>
                <a:cubicBezTo>
                  <a:pt x="414971" y="263336"/>
                  <a:pt x="-197397" y="1128735"/>
                  <a:pt x="59509" y="1931568"/>
                </a:cubicBezTo>
                <a:lnTo>
                  <a:pt x="1190121" y="1931568"/>
                </a:lnTo>
                <a:close/>
              </a:path>
            </a:pathLst>
          </a:custGeom>
          <a:solidFill>
            <a:schemeClr val="accent5">
              <a:lumMod val="20000"/>
              <a:lumOff val="80000"/>
            </a:schemeClr>
          </a:solidFill>
          <a:ln w="27682" cap="flat">
            <a:noFill/>
            <a:prstDash val="solid"/>
            <a:miter/>
          </a:ln>
        </p:spPr>
        <p:txBody>
          <a:bodyPr rtlCol="0" anchor="ctr"/>
          <a:lstStyle/>
          <a:p>
            <a:endParaRPr lang="en-US"/>
          </a:p>
        </p:txBody>
      </p:sp>
      <p:grpSp>
        <p:nvGrpSpPr>
          <p:cNvPr id="544" name="Group 543">
            <a:extLst>
              <a:ext uri="{FF2B5EF4-FFF2-40B4-BE49-F238E27FC236}">
                <a16:creationId xmlns:a16="http://schemas.microsoft.com/office/drawing/2014/main" id="{3D138A60-E17D-42D2-81B4-F4D184466B5B}"/>
              </a:ext>
            </a:extLst>
          </p:cNvPr>
          <p:cNvGrpSpPr/>
          <p:nvPr/>
        </p:nvGrpSpPr>
        <p:grpSpPr>
          <a:xfrm>
            <a:off x="18989840" y="2589009"/>
            <a:ext cx="1902162" cy="1304465"/>
            <a:chOff x="18989840" y="2589009"/>
            <a:chExt cx="1902162" cy="1304465"/>
          </a:xfrm>
        </p:grpSpPr>
        <p:sp>
          <p:nvSpPr>
            <p:cNvPr id="123" name="Freeform: Shape 122">
              <a:extLst>
                <a:ext uri="{FF2B5EF4-FFF2-40B4-BE49-F238E27FC236}">
                  <a16:creationId xmlns:a16="http://schemas.microsoft.com/office/drawing/2014/main" id="{C750CFCF-8821-452E-886A-A8B566E7B169}"/>
                </a:ext>
              </a:extLst>
            </p:cNvPr>
            <p:cNvSpPr/>
            <p:nvPr/>
          </p:nvSpPr>
          <p:spPr>
            <a:xfrm>
              <a:off x="19014202" y="2662925"/>
              <a:ext cx="1107910" cy="1206464"/>
            </a:xfrm>
            <a:custGeom>
              <a:avLst/>
              <a:gdLst>
                <a:gd name="connsiteX0" fmla="*/ 903049 w 1107910"/>
                <a:gd name="connsiteY0" fmla="*/ 0 h 1206464"/>
                <a:gd name="connsiteX1" fmla="*/ 1107911 w 1107910"/>
                <a:gd name="connsiteY1" fmla="*/ 285698 h 1206464"/>
                <a:gd name="connsiteX2" fmla="*/ 0 w 1107910"/>
                <a:gd name="connsiteY2" fmla="*/ 1206465 h 1206464"/>
                <a:gd name="connsiteX3" fmla="*/ 903049 w 1107910"/>
                <a:gd name="connsiteY3" fmla="*/ 0 h 1206464"/>
              </a:gdLst>
              <a:ahLst/>
              <a:cxnLst>
                <a:cxn ang="0">
                  <a:pos x="connsiteX0" y="connsiteY0"/>
                </a:cxn>
                <a:cxn ang="0">
                  <a:pos x="connsiteX1" y="connsiteY1"/>
                </a:cxn>
                <a:cxn ang="0">
                  <a:pos x="connsiteX2" y="connsiteY2"/>
                </a:cxn>
                <a:cxn ang="0">
                  <a:pos x="connsiteX3" y="connsiteY3"/>
                </a:cxn>
              </a:cxnLst>
              <a:rect l="l" t="t" r="r" b="b"/>
              <a:pathLst>
                <a:path w="1107910" h="1206464">
                  <a:moveTo>
                    <a:pt x="903049" y="0"/>
                  </a:moveTo>
                  <a:lnTo>
                    <a:pt x="1107911" y="285698"/>
                  </a:lnTo>
                  <a:lnTo>
                    <a:pt x="0" y="1206465"/>
                  </a:lnTo>
                  <a:lnTo>
                    <a:pt x="903049" y="0"/>
                  </a:lnTo>
                  <a:close/>
                </a:path>
              </a:pathLst>
            </a:custGeom>
            <a:solidFill>
              <a:srgbClr val="5A83E0"/>
            </a:solidFill>
            <a:ln w="27682"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30E93A26-DD0D-4A4B-8F1F-DA3DFEFD20DC}"/>
                </a:ext>
              </a:extLst>
            </p:cNvPr>
            <p:cNvSpPr/>
            <p:nvPr/>
          </p:nvSpPr>
          <p:spPr>
            <a:xfrm>
              <a:off x="19014202" y="2659327"/>
              <a:ext cx="921321" cy="1210063"/>
            </a:xfrm>
            <a:custGeom>
              <a:avLst/>
              <a:gdLst>
                <a:gd name="connsiteX0" fmla="*/ 380931 w 921321"/>
                <a:gd name="connsiteY0" fmla="*/ 41526 h 1210063"/>
                <a:gd name="connsiteX1" fmla="*/ 921321 w 921321"/>
                <a:gd name="connsiteY1" fmla="*/ 0 h 1210063"/>
                <a:gd name="connsiteX2" fmla="*/ 0 w 921321"/>
                <a:gd name="connsiteY2" fmla="*/ 1210064 h 1210063"/>
                <a:gd name="connsiteX3" fmla="*/ 380931 w 921321"/>
                <a:gd name="connsiteY3" fmla="*/ 41526 h 1210063"/>
              </a:gdLst>
              <a:ahLst/>
              <a:cxnLst>
                <a:cxn ang="0">
                  <a:pos x="connsiteX0" y="connsiteY0"/>
                </a:cxn>
                <a:cxn ang="0">
                  <a:pos x="connsiteX1" y="connsiteY1"/>
                </a:cxn>
                <a:cxn ang="0">
                  <a:pos x="connsiteX2" y="connsiteY2"/>
                </a:cxn>
                <a:cxn ang="0">
                  <a:pos x="connsiteX3" y="connsiteY3"/>
                </a:cxn>
              </a:cxnLst>
              <a:rect l="l" t="t" r="r" b="b"/>
              <a:pathLst>
                <a:path w="921321" h="1210063">
                  <a:moveTo>
                    <a:pt x="380931" y="41526"/>
                  </a:moveTo>
                  <a:lnTo>
                    <a:pt x="921321" y="0"/>
                  </a:lnTo>
                  <a:lnTo>
                    <a:pt x="0" y="1210064"/>
                  </a:lnTo>
                  <a:lnTo>
                    <a:pt x="380931" y="41526"/>
                  </a:lnTo>
                  <a:close/>
                </a:path>
              </a:pathLst>
            </a:custGeom>
            <a:solidFill>
              <a:srgbClr val="ABC9FF"/>
            </a:solidFill>
            <a:ln w="27682"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468D1A7-6C7B-4068-9EA8-E1008D397AFD}"/>
                </a:ext>
              </a:extLst>
            </p:cNvPr>
            <p:cNvSpPr/>
            <p:nvPr/>
          </p:nvSpPr>
          <p:spPr>
            <a:xfrm>
              <a:off x="19001191" y="2732412"/>
              <a:ext cx="1632519" cy="1150820"/>
            </a:xfrm>
            <a:custGeom>
              <a:avLst/>
              <a:gdLst>
                <a:gd name="connsiteX0" fmla="*/ 0 w 1632519"/>
                <a:gd name="connsiteY0" fmla="*/ 1150820 h 1150820"/>
                <a:gd name="connsiteX1" fmla="*/ 1632520 w 1632519"/>
                <a:gd name="connsiteY1" fmla="*/ 535407 h 1150820"/>
                <a:gd name="connsiteX2" fmla="*/ 1519293 w 1632519"/>
                <a:gd name="connsiteY2" fmla="*/ 0 h 1150820"/>
                <a:gd name="connsiteX3" fmla="*/ 0 w 1632519"/>
                <a:gd name="connsiteY3" fmla="*/ 1150820 h 1150820"/>
              </a:gdLst>
              <a:ahLst/>
              <a:cxnLst>
                <a:cxn ang="0">
                  <a:pos x="connsiteX0" y="connsiteY0"/>
                </a:cxn>
                <a:cxn ang="0">
                  <a:pos x="connsiteX1" y="connsiteY1"/>
                </a:cxn>
                <a:cxn ang="0">
                  <a:pos x="connsiteX2" y="connsiteY2"/>
                </a:cxn>
                <a:cxn ang="0">
                  <a:pos x="connsiteX3" y="connsiteY3"/>
                </a:cxn>
              </a:cxnLst>
              <a:rect l="l" t="t" r="r" b="b"/>
              <a:pathLst>
                <a:path w="1632519" h="1150820">
                  <a:moveTo>
                    <a:pt x="0" y="1150820"/>
                  </a:moveTo>
                  <a:lnTo>
                    <a:pt x="1632520" y="535407"/>
                  </a:lnTo>
                  <a:lnTo>
                    <a:pt x="1519293" y="0"/>
                  </a:lnTo>
                  <a:lnTo>
                    <a:pt x="0" y="1150820"/>
                  </a:lnTo>
                  <a:close/>
                </a:path>
              </a:pathLst>
            </a:custGeom>
            <a:solidFill>
              <a:srgbClr val="446ECC"/>
            </a:solidFill>
            <a:ln w="27682"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FABE8303-57BA-4458-B0BB-DDABCC8E7E1D}"/>
                </a:ext>
              </a:extLst>
            </p:cNvPr>
            <p:cNvSpPr/>
            <p:nvPr/>
          </p:nvSpPr>
          <p:spPr>
            <a:xfrm>
              <a:off x="18989840" y="2589009"/>
              <a:ext cx="1902162" cy="1304465"/>
            </a:xfrm>
            <a:custGeom>
              <a:avLst/>
              <a:gdLst>
                <a:gd name="connsiteX0" fmla="*/ 0 w 1902162"/>
                <a:gd name="connsiteY0" fmla="*/ 1304466 h 1304465"/>
                <a:gd name="connsiteX1" fmla="*/ 1167984 w 1902162"/>
                <a:gd name="connsiteY1" fmla="*/ 56475 h 1304465"/>
                <a:gd name="connsiteX2" fmla="*/ 1902162 w 1902162"/>
                <a:gd name="connsiteY2" fmla="*/ 0 h 1304465"/>
                <a:gd name="connsiteX3" fmla="*/ 0 w 1902162"/>
                <a:gd name="connsiteY3" fmla="*/ 1304466 h 1304465"/>
              </a:gdLst>
              <a:ahLst/>
              <a:cxnLst>
                <a:cxn ang="0">
                  <a:pos x="connsiteX0" y="connsiteY0"/>
                </a:cxn>
                <a:cxn ang="0">
                  <a:pos x="connsiteX1" y="connsiteY1"/>
                </a:cxn>
                <a:cxn ang="0">
                  <a:pos x="connsiteX2" y="connsiteY2"/>
                </a:cxn>
                <a:cxn ang="0">
                  <a:pos x="connsiteX3" y="connsiteY3"/>
                </a:cxn>
              </a:cxnLst>
              <a:rect l="l" t="t" r="r" b="b"/>
              <a:pathLst>
                <a:path w="1902162" h="1304465">
                  <a:moveTo>
                    <a:pt x="0" y="1304466"/>
                  </a:moveTo>
                  <a:lnTo>
                    <a:pt x="1167984" y="56475"/>
                  </a:lnTo>
                  <a:lnTo>
                    <a:pt x="1902162" y="0"/>
                  </a:lnTo>
                  <a:lnTo>
                    <a:pt x="0" y="1304466"/>
                  </a:lnTo>
                  <a:close/>
                </a:path>
              </a:pathLst>
            </a:custGeom>
            <a:solidFill>
              <a:srgbClr val="ABC9FF"/>
            </a:solidFill>
            <a:ln w="27682" cap="flat">
              <a:noFill/>
              <a:prstDash val="solid"/>
              <a:miter/>
            </a:ln>
          </p:spPr>
          <p:txBody>
            <a:bodyPr rtlCol="0" anchor="ctr"/>
            <a:lstStyle/>
            <a:p>
              <a:endParaRPr lang="en-US"/>
            </a:p>
          </p:txBody>
        </p:sp>
      </p:grpSp>
      <p:sp>
        <p:nvSpPr>
          <p:cNvPr id="128" name="Freeform: Shape 127">
            <a:extLst>
              <a:ext uri="{FF2B5EF4-FFF2-40B4-BE49-F238E27FC236}">
                <a16:creationId xmlns:a16="http://schemas.microsoft.com/office/drawing/2014/main" id="{B2DF6C75-6A6F-4619-BEE9-A35D585A60FC}"/>
              </a:ext>
            </a:extLst>
          </p:cNvPr>
          <p:cNvSpPr/>
          <p:nvPr/>
        </p:nvSpPr>
        <p:spPr>
          <a:xfrm>
            <a:off x="23060928" y="4464042"/>
            <a:ext cx="924242" cy="770443"/>
          </a:xfrm>
          <a:custGeom>
            <a:avLst/>
            <a:gdLst>
              <a:gd name="connsiteX0" fmla="*/ 197268 w 924242"/>
              <a:gd name="connsiteY0" fmla="*/ 770505 h 770443"/>
              <a:gd name="connsiteX1" fmla="*/ 156297 w 924242"/>
              <a:gd name="connsiteY1" fmla="*/ 766075 h 770443"/>
              <a:gd name="connsiteX2" fmla="*/ 4329 w 924242"/>
              <a:gd name="connsiteY2" fmla="*/ 532855 h 770443"/>
              <a:gd name="connsiteX3" fmla="*/ 89302 w 924242"/>
              <a:gd name="connsiteY3" fmla="*/ 408676 h 770443"/>
              <a:gd name="connsiteX4" fmla="*/ 670664 w 924242"/>
              <a:gd name="connsiteY4" fmla="*/ 26915 h 770443"/>
              <a:gd name="connsiteX5" fmla="*/ 896863 w 924242"/>
              <a:gd name="connsiteY5" fmla="*/ 73717 h 770443"/>
              <a:gd name="connsiteX6" fmla="*/ 897396 w 924242"/>
              <a:gd name="connsiteY6" fmla="*/ 74531 h 770443"/>
              <a:gd name="connsiteX7" fmla="*/ 920651 w 924242"/>
              <a:gd name="connsiteY7" fmla="*/ 197724 h 770443"/>
              <a:gd name="connsiteX8" fmla="*/ 849780 w 924242"/>
              <a:gd name="connsiteY8" fmla="*/ 301262 h 770443"/>
              <a:gd name="connsiteX9" fmla="*/ 340948 w 924242"/>
              <a:gd name="connsiteY9" fmla="*/ 633469 h 770443"/>
              <a:gd name="connsiteX10" fmla="*/ 160524 w 924242"/>
              <a:gd name="connsiteY10" fmla="*/ 591753 h 770443"/>
              <a:gd name="connsiteX11" fmla="*/ 197823 w 924242"/>
              <a:gd name="connsiteY11" fmla="*/ 414212 h 770443"/>
              <a:gd name="connsiteX12" fmla="*/ 673986 w 924242"/>
              <a:gd name="connsiteY12" fmla="*/ 112458 h 770443"/>
              <a:gd name="connsiteX13" fmla="*/ 692869 w 924242"/>
              <a:gd name="connsiteY13" fmla="*/ 117623 h 770443"/>
              <a:gd name="connsiteX14" fmla="*/ 688937 w 924242"/>
              <a:gd name="connsiteY14" fmla="*/ 135713 h 770443"/>
              <a:gd name="connsiteX15" fmla="*/ 211942 w 924242"/>
              <a:gd name="connsiteY15" fmla="*/ 437190 h 770443"/>
              <a:gd name="connsiteX16" fmla="*/ 189301 w 924242"/>
              <a:gd name="connsiteY16" fmla="*/ 581458 h 770443"/>
              <a:gd name="connsiteX17" fmla="*/ 324615 w 924242"/>
              <a:gd name="connsiteY17" fmla="*/ 609938 h 770443"/>
              <a:gd name="connsiteX18" fmla="*/ 833446 w 924242"/>
              <a:gd name="connsiteY18" fmla="*/ 277731 h 770443"/>
              <a:gd name="connsiteX19" fmla="*/ 867392 w 924242"/>
              <a:gd name="connsiteY19" fmla="*/ 88123 h 770443"/>
              <a:gd name="connsiteX20" fmla="*/ 684783 w 924242"/>
              <a:gd name="connsiteY20" fmla="*/ 49615 h 770443"/>
              <a:gd name="connsiteX21" fmla="*/ 103421 w 924242"/>
              <a:gd name="connsiteY21" fmla="*/ 431377 h 770443"/>
              <a:gd name="connsiteX22" fmla="*/ 54293 w 924242"/>
              <a:gd name="connsiteY22" fmla="*/ 665890 h 770443"/>
              <a:gd name="connsiteX23" fmla="*/ 161004 w 924242"/>
              <a:gd name="connsiteY23" fmla="*/ 738945 h 770443"/>
              <a:gd name="connsiteX24" fmla="*/ 288074 w 924242"/>
              <a:gd name="connsiteY24" fmla="*/ 714860 h 770443"/>
              <a:gd name="connsiteX25" fmla="*/ 825694 w 924242"/>
              <a:gd name="connsiteY25" fmla="*/ 363274 h 770443"/>
              <a:gd name="connsiteX26" fmla="*/ 844434 w 924242"/>
              <a:gd name="connsiteY26" fmla="*/ 368929 h 770443"/>
              <a:gd name="connsiteX27" fmla="*/ 840919 w 924242"/>
              <a:gd name="connsiteY27" fmla="*/ 386252 h 770443"/>
              <a:gd name="connsiteX28" fmla="*/ 304407 w 924242"/>
              <a:gd name="connsiteY28" fmla="*/ 738668 h 770443"/>
              <a:gd name="connsiteX29" fmla="*/ 197270 w 924242"/>
              <a:gd name="connsiteY29" fmla="*/ 770504 h 77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4242" h="770443">
                <a:moveTo>
                  <a:pt x="197268" y="770505"/>
                </a:moveTo>
                <a:cubicBezTo>
                  <a:pt x="183489" y="770539"/>
                  <a:pt x="169750" y="769053"/>
                  <a:pt x="156297" y="766075"/>
                </a:cubicBezTo>
                <a:cubicBezTo>
                  <a:pt x="49931" y="743638"/>
                  <a:pt x="-18108" y="639221"/>
                  <a:pt x="4329" y="532855"/>
                </a:cubicBezTo>
                <a:cubicBezTo>
                  <a:pt x="15089" y="481842"/>
                  <a:pt x="45651" y="437182"/>
                  <a:pt x="89302" y="408676"/>
                </a:cubicBezTo>
                <a:lnTo>
                  <a:pt x="670664" y="26915"/>
                </a:lnTo>
                <a:cubicBezTo>
                  <a:pt x="746052" y="-22624"/>
                  <a:pt x="847325" y="-1671"/>
                  <a:pt x="896863" y="73717"/>
                </a:cubicBezTo>
                <a:cubicBezTo>
                  <a:pt x="897041" y="73987"/>
                  <a:pt x="897218" y="74259"/>
                  <a:pt x="897396" y="74531"/>
                </a:cubicBezTo>
                <a:cubicBezTo>
                  <a:pt x="921460" y="110772"/>
                  <a:pt x="929848" y="155205"/>
                  <a:pt x="920651" y="197724"/>
                </a:cubicBezTo>
                <a:cubicBezTo>
                  <a:pt x="911755" y="240296"/>
                  <a:pt x="886245" y="277562"/>
                  <a:pt x="849780" y="301262"/>
                </a:cubicBezTo>
                <a:lnTo>
                  <a:pt x="340948" y="633469"/>
                </a:lnTo>
                <a:cubicBezTo>
                  <a:pt x="279605" y="671773"/>
                  <a:pt x="198826" y="653096"/>
                  <a:pt x="160524" y="591753"/>
                </a:cubicBezTo>
                <a:cubicBezTo>
                  <a:pt x="123307" y="532151"/>
                  <a:pt x="139768" y="453799"/>
                  <a:pt x="197823" y="414212"/>
                </a:cubicBezTo>
                <a:lnTo>
                  <a:pt x="673986" y="112458"/>
                </a:lnTo>
                <a:cubicBezTo>
                  <a:pt x="680627" y="108670"/>
                  <a:pt x="689080" y="110982"/>
                  <a:pt x="692869" y="117623"/>
                </a:cubicBezTo>
                <a:cubicBezTo>
                  <a:pt x="696376" y="123771"/>
                  <a:pt x="694680" y="131575"/>
                  <a:pt x="688937" y="135713"/>
                </a:cubicBezTo>
                <a:lnTo>
                  <a:pt x="211942" y="437190"/>
                </a:lnTo>
                <a:cubicBezTo>
                  <a:pt x="165852" y="470777"/>
                  <a:pt x="155715" y="535367"/>
                  <a:pt x="189301" y="581458"/>
                </a:cubicBezTo>
                <a:cubicBezTo>
                  <a:pt x="220454" y="624208"/>
                  <a:pt x="278874" y="636504"/>
                  <a:pt x="324615" y="609938"/>
                </a:cubicBezTo>
                <a:lnTo>
                  <a:pt x="833446" y="277731"/>
                </a:lnTo>
                <a:cubicBezTo>
                  <a:pt x="895179" y="234746"/>
                  <a:pt x="910376" y="149855"/>
                  <a:pt x="867392" y="88123"/>
                </a:cubicBezTo>
                <a:cubicBezTo>
                  <a:pt x="826260" y="29052"/>
                  <a:pt x="746266" y="12183"/>
                  <a:pt x="684783" y="49615"/>
                </a:cubicBezTo>
                <a:lnTo>
                  <a:pt x="103421" y="431377"/>
                </a:lnTo>
                <a:cubicBezTo>
                  <a:pt x="25095" y="482569"/>
                  <a:pt x="3101" y="587565"/>
                  <a:pt x="54293" y="665890"/>
                </a:cubicBezTo>
                <a:cubicBezTo>
                  <a:pt x="78806" y="703393"/>
                  <a:pt x="117174" y="729661"/>
                  <a:pt x="161004" y="738945"/>
                </a:cubicBezTo>
                <a:cubicBezTo>
                  <a:pt x="204875" y="748413"/>
                  <a:pt x="250710" y="739726"/>
                  <a:pt x="288074" y="714860"/>
                </a:cubicBezTo>
                <a:lnTo>
                  <a:pt x="825694" y="363274"/>
                </a:lnTo>
                <a:cubicBezTo>
                  <a:pt x="832430" y="359660"/>
                  <a:pt x="840821" y="362192"/>
                  <a:pt x="844434" y="368929"/>
                </a:cubicBezTo>
                <a:cubicBezTo>
                  <a:pt x="847582" y="374797"/>
                  <a:pt x="846105" y="382075"/>
                  <a:pt x="840919" y="386252"/>
                </a:cubicBezTo>
                <a:lnTo>
                  <a:pt x="304407" y="738668"/>
                </a:lnTo>
                <a:cubicBezTo>
                  <a:pt x="272547" y="759468"/>
                  <a:pt x="235317" y="770531"/>
                  <a:pt x="197270" y="770504"/>
                </a:cubicBezTo>
                <a:close/>
              </a:path>
            </a:pathLst>
          </a:custGeom>
          <a:solidFill>
            <a:srgbClr val="FF8AD8"/>
          </a:solidFill>
          <a:ln w="27682"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ED6A02BA-89EC-41C8-9E3B-9E490A0E282F}"/>
              </a:ext>
            </a:extLst>
          </p:cNvPr>
          <p:cNvSpPr/>
          <p:nvPr/>
        </p:nvSpPr>
        <p:spPr>
          <a:xfrm>
            <a:off x="17504753" y="12532394"/>
            <a:ext cx="1005129" cy="646414"/>
          </a:xfrm>
          <a:custGeom>
            <a:avLst/>
            <a:gdLst>
              <a:gd name="connsiteX0" fmla="*/ 29795 w 1005129"/>
              <a:gd name="connsiteY0" fmla="*/ 300832 h 646414"/>
              <a:gd name="connsiteX1" fmla="*/ 11801 w 1005129"/>
              <a:gd name="connsiteY1" fmla="*/ 263736 h 646414"/>
              <a:gd name="connsiteX2" fmla="*/ 130096 w 1005129"/>
              <a:gd name="connsiteY2" fmla="*/ 11759 h 646414"/>
              <a:gd name="connsiteX3" fmla="*/ 280612 w 1005129"/>
              <a:gd name="connsiteY3" fmla="*/ 18733 h 646414"/>
              <a:gd name="connsiteX4" fmla="*/ 910697 w 1005129"/>
              <a:gd name="connsiteY4" fmla="*/ 311352 h 646414"/>
              <a:gd name="connsiteX5" fmla="*/ 995410 w 1005129"/>
              <a:gd name="connsiteY5" fmla="*/ 404093 h 646414"/>
              <a:gd name="connsiteX6" fmla="*/ 896867 w 1005129"/>
              <a:gd name="connsiteY6" fmla="*/ 613875 h 646414"/>
              <a:gd name="connsiteX7" fmla="*/ 771725 w 1005129"/>
              <a:gd name="connsiteY7" fmla="*/ 608124 h 646414"/>
              <a:gd name="connsiteX8" fmla="*/ 221645 w 1005129"/>
              <a:gd name="connsiteY8" fmla="*/ 350940 h 646414"/>
              <a:gd name="connsiteX9" fmla="*/ 156725 w 1005129"/>
              <a:gd name="connsiteY9" fmla="*/ 177927 h 646414"/>
              <a:gd name="connsiteX10" fmla="*/ 329738 w 1005129"/>
              <a:gd name="connsiteY10" fmla="*/ 113007 h 646414"/>
              <a:gd name="connsiteX11" fmla="*/ 332381 w 1005129"/>
              <a:gd name="connsiteY11" fmla="*/ 114243 h 646414"/>
              <a:gd name="connsiteX12" fmla="*/ 840380 w 1005129"/>
              <a:gd name="connsiteY12" fmla="*/ 359245 h 646414"/>
              <a:gd name="connsiteX13" fmla="*/ 847024 w 1005129"/>
              <a:gd name="connsiteY13" fmla="*/ 377516 h 646414"/>
              <a:gd name="connsiteX14" fmla="*/ 828476 w 1005129"/>
              <a:gd name="connsiteY14" fmla="*/ 384160 h 646414"/>
              <a:gd name="connsiteX15" fmla="*/ 321307 w 1005129"/>
              <a:gd name="connsiteY15" fmla="*/ 138051 h 646414"/>
              <a:gd name="connsiteX16" fmla="*/ 186278 w 1005129"/>
              <a:gd name="connsiteY16" fmla="*/ 193664 h 646414"/>
              <a:gd name="connsiteX17" fmla="*/ 233826 w 1005129"/>
              <a:gd name="connsiteY17" fmla="*/ 324917 h 646414"/>
              <a:gd name="connsiteX18" fmla="*/ 783906 w 1005129"/>
              <a:gd name="connsiteY18" fmla="*/ 582931 h 646414"/>
              <a:gd name="connsiteX19" fmla="*/ 967472 w 1005129"/>
              <a:gd name="connsiteY19" fmla="*/ 524565 h 646414"/>
              <a:gd name="connsiteX20" fmla="*/ 909107 w 1005129"/>
              <a:gd name="connsiteY20" fmla="*/ 340998 h 646414"/>
              <a:gd name="connsiteX21" fmla="*/ 899624 w 1005129"/>
              <a:gd name="connsiteY21" fmla="*/ 336545 h 646414"/>
              <a:gd name="connsiteX22" fmla="*/ 268984 w 1005129"/>
              <a:gd name="connsiteY22" fmla="*/ 43648 h 646414"/>
              <a:gd name="connsiteX23" fmla="*/ 43914 w 1005129"/>
              <a:gd name="connsiteY23" fmla="*/ 125039 h 646414"/>
              <a:gd name="connsiteX24" fmla="*/ 37823 w 1005129"/>
              <a:gd name="connsiteY24" fmla="*/ 254323 h 646414"/>
              <a:gd name="connsiteX25" fmla="*/ 125027 w 1005129"/>
              <a:gd name="connsiteY25" fmla="*/ 350110 h 646414"/>
              <a:gd name="connsiteX26" fmla="*/ 706389 w 1005129"/>
              <a:gd name="connsiteY26" fmla="*/ 620858 h 646414"/>
              <a:gd name="connsiteX27" fmla="*/ 710887 w 1005129"/>
              <a:gd name="connsiteY27" fmla="*/ 639909 h 646414"/>
              <a:gd name="connsiteX28" fmla="*/ 694761 w 1005129"/>
              <a:gd name="connsiteY28" fmla="*/ 645774 h 646414"/>
              <a:gd name="connsiteX29" fmla="*/ 113400 w 1005129"/>
              <a:gd name="connsiteY29" fmla="*/ 375025 h 646414"/>
              <a:gd name="connsiteX30" fmla="*/ 29795 w 1005129"/>
              <a:gd name="connsiteY30" fmla="*/ 300832 h 646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5129" h="646414">
                <a:moveTo>
                  <a:pt x="29795" y="300832"/>
                </a:moveTo>
                <a:cubicBezTo>
                  <a:pt x="22480" y="289150"/>
                  <a:pt x="16447" y="276713"/>
                  <a:pt x="11801" y="263736"/>
                </a:cubicBezTo>
                <a:cubicBezTo>
                  <a:pt x="-25115" y="161488"/>
                  <a:pt x="27849" y="48674"/>
                  <a:pt x="130096" y="11759"/>
                </a:cubicBezTo>
                <a:cubicBezTo>
                  <a:pt x="179207" y="-5972"/>
                  <a:pt x="233351" y="-3464"/>
                  <a:pt x="280612" y="18733"/>
                </a:cubicBezTo>
                <a:lnTo>
                  <a:pt x="910697" y="311352"/>
                </a:lnTo>
                <a:cubicBezTo>
                  <a:pt x="950242" y="329636"/>
                  <a:pt x="980770" y="363058"/>
                  <a:pt x="995410" y="404093"/>
                </a:cubicBezTo>
                <a:cubicBezTo>
                  <a:pt x="1026126" y="489235"/>
                  <a:pt x="982007" y="583158"/>
                  <a:pt x="896867" y="613875"/>
                </a:cubicBezTo>
                <a:cubicBezTo>
                  <a:pt x="856037" y="628605"/>
                  <a:pt x="811030" y="626537"/>
                  <a:pt x="771725" y="608124"/>
                </a:cubicBezTo>
                <a:lnTo>
                  <a:pt x="221645" y="350940"/>
                </a:lnTo>
                <a:cubicBezTo>
                  <a:pt x="155941" y="321091"/>
                  <a:pt x="126876" y="243630"/>
                  <a:pt x="156725" y="177927"/>
                </a:cubicBezTo>
                <a:cubicBezTo>
                  <a:pt x="186574" y="112223"/>
                  <a:pt x="264035" y="83158"/>
                  <a:pt x="329738" y="113007"/>
                </a:cubicBezTo>
                <a:cubicBezTo>
                  <a:pt x="330624" y="113409"/>
                  <a:pt x="331504" y="113821"/>
                  <a:pt x="332381" y="114243"/>
                </a:cubicBezTo>
                <a:lnTo>
                  <a:pt x="840380" y="359245"/>
                </a:lnTo>
                <a:cubicBezTo>
                  <a:pt x="847220" y="362493"/>
                  <a:pt x="850179" y="370633"/>
                  <a:pt x="847024" y="377516"/>
                </a:cubicBezTo>
                <a:cubicBezTo>
                  <a:pt x="843663" y="384392"/>
                  <a:pt x="835438" y="387338"/>
                  <a:pt x="828476" y="384160"/>
                </a:cubicBezTo>
                <a:lnTo>
                  <a:pt x="321307" y="138051"/>
                </a:lnTo>
                <a:cubicBezTo>
                  <a:pt x="268662" y="116121"/>
                  <a:pt x="208208" y="141020"/>
                  <a:pt x="186278" y="193664"/>
                </a:cubicBezTo>
                <a:cubicBezTo>
                  <a:pt x="165674" y="243125"/>
                  <a:pt x="186324" y="300128"/>
                  <a:pt x="233826" y="324917"/>
                </a:cubicBezTo>
                <a:lnTo>
                  <a:pt x="783906" y="582931"/>
                </a:lnTo>
                <a:cubicBezTo>
                  <a:pt x="850714" y="617505"/>
                  <a:pt x="932899" y="591373"/>
                  <a:pt x="967472" y="524565"/>
                </a:cubicBezTo>
                <a:cubicBezTo>
                  <a:pt x="1002045" y="457757"/>
                  <a:pt x="975914" y="375571"/>
                  <a:pt x="909107" y="340998"/>
                </a:cubicBezTo>
                <a:cubicBezTo>
                  <a:pt x="906005" y="339393"/>
                  <a:pt x="902841" y="337907"/>
                  <a:pt x="899624" y="336545"/>
                </a:cubicBezTo>
                <a:lnTo>
                  <a:pt x="268984" y="43648"/>
                </a:lnTo>
                <a:cubicBezTo>
                  <a:pt x="184352" y="4086"/>
                  <a:pt x="83666" y="40496"/>
                  <a:pt x="43914" y="125039"/>
                </a:cubicBezTo>
                <a:cubicBezTo>
                  <a:pt x="24486" y="165538"/>
                  <a:pt x="22290" y="212177"/>
                  <a:pt x="37823" y="254323"/>
                </a:cubicBezTo>
                <a:cubicBezTo>
                  <a:pt x="52976" y="296591"/>
                  <a:pt x="84364" y="331068"/>
                  <a:pt x="125027" y="350110"/>
                </a:cubicBezTo>
                <a:lnTo>
                  <a:pt x="706389" y="620858"/>
                </a:lnTo>
                <a:cubicBezTo>
                  <a:pt x="712893" y="624877"/>
                  <a:pt x="714907" y="633407"/>
                  <a:pt x="710887" y="639909"/>
                </a:cubicBezTo>
                <a:cubicBezTo>
                  <a:pt x="707518" y="645362"/>
                  <a:pt x="700846" y="647788"/>
                  <a:pt x="694761" y="645774"/>
                </a:cubicBezTo>
                <a:lnTo>
                  <a:pt x="113400" y="375025"/>
                </a:lnTo>
                <a:cubicBezTo>
                  <a:pt x="78850" y="359043"/>
                  <a:pt x="49771" y="333238"/>
                  <a:pt x="29795" y="300832"/>
                </a:cubicBezTo>
                <a:close/>
              </a:path>
            </a:pathLst>
          </a:custGeom>
          <a:solidFill>
            <a:srgbClr val="1C2F8C"/>
          </a:solidFill>
          <a:ln w="27682" cap="flat">
            <a:noFill/>
            <a:prstDash val="solid"/>
            <a:miter/>
          </a:ln>
        </p:spPr>
        <p:txBody>
          <a:bodyPr rtlCol="0" anchor="ctr"/>
          <a:lstStyle/>
          <a:p>
            <a:endParaRPr lang="en-US"/>
          </a:p>
        </p:txBody>
      </p:sp>
      <p:grpSp>
        <p:nvGrpSpPr>
          <p:cNvPr id="543" name="Group 542">
            <a:extLst>
              <a:ext uri="{FF2B5EF4-FFF2-40B4-BE49-F238E27FC236}">
                <a16:creationId xmlns:a16="http://schemas.microsoft.com/office/drawing/2014/main" id="{4FFE49A1-0415-4364-970D-8C2B4DC03498}"/>
              </a:ext>
            </a:extLst>
          </p:cNvPr>
          <p:cNvGrpSpPr/>
          <p:nvPr/>
        </p:nvGrpSpPr>
        <p:grpSpPr>
          <a:xfrm>
            <a:off x="16953771" y="-1352902"/>
            <a:ext cx="6437004" cy="2845905"/>
            <a:chOff x="16953771" y="-1352902"/>
            <a:chExt cx="6437004" cy="2845905"/>
          </a:xfrm>
        </p:grpSpPr>
        <p:sp>
          <p:nvSpPr>
            <p:cNvPr id="131" name="Freeform: Shape 130">
              <a:extLst>
                <a:ext uri="{FF2B5EF4-FFF2-40B4-BE49-F238E27FC236}">
                  <a16:creationId xmlns:a16="http://schemas.microsoft.com/office/drawing/2014/main" id="{66139C37-E6D2-4D27-B76C-B75996B1B30E}"/>
                </a:ext>
              </a:extLst>
            </p:cNvPr>
            <p:cNvSpPr/>
            <p:nvPr/>
          </p:nvSpPr>
          <p:spPr>
            <a:xfrm rot="6505200">
              <a:off x="19603260" y="-3025982"/>
              <a:ext cx="1070260" cy="6369237"/>
            </a:xfrm>
            <a:custGeom>
              <a:avLst/>
              <a:gdLst>
                <a:gd name="connsiteX0" fmla="*/ 51 w 1070260"/>
                <a:gd name="connsiteY0" fmla="*/ 62 h 6369237"/>
                <a:gd name="connsiteX1" fmla="*/ 1070311 w 1070260"/>
                <a:gd name="connsiteY1" fmla="*/ 62 h 6369237"/>
                <a:gd name="connsiteX2" fmla="*/ 1070311 w 1070260"/>
                <a:gd name="connsiteY2" fmla="*/ 6369300 h 6369237"/>
                <a:gd name="connsiteX3" fmla="*/ 51 w 1070260"/>
                <a:gd name="connsiteY3" fmla="*/ 6369300 h 6369237"/>
              </a:gdLst>
              <a:ahLst/>
              <a:cxnLst>
                <a:cxn ang="0">
                  <a:pos x="connsiteX0" y="connsiteY0"/>
                </a:cxn>
                <a:cxn ang="0">
                  <a:pos x="connsiteX1" y="connsiteY1"/>
                </a:cxn>
                <a:cxn ang="0">
                  <a:pos x="connsiteX2" y="connsiteY2"/>
                </a:cxn>
                <a:cxn ang="0">
                  <a:pos x="connsiteX3" y="connsiteY3"/>
                </a:cxn>
              </a:cxnLst>
              <a:rect l="l" t="t" r="r" b="b"/>
              <a:pathLst>
                <a:path w="1070260" h="6369237">
                  <a:moveTo>
                    <a:pt x="51" y="62"/>
                  </a:moveTo>
                  <a:lnTo>
                    <a:pt x="1070311" y="62"/>
                  </a:lnTo>
                  <a:lnTo>
                    <a:pt x="1070311" y="6369300"/>
                  </a:lnTo>
                  <a:lnTo>
                    <a:pt x="51" y="6369300"/>
                  </a:lnTo>
                  <a:close/>
                </a:path>
              </a:pathLst>
            </a:custGeom>
            <a:solidFill>
              <a:srgbClr val="D9DAE8"/>
            </a:solidFill>
            <a:ln w="27682"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80EDE466-E4B7-4013-B554-EDAD53B3ABC0}"/>
                </a:ext>
              </a:extLst>
            </p:cNvPr>
            <p:cNvSpPr/>
            <p:nvPr/>
          </p:nvSpPr>
          <p:spPr>
            <a:xfrm rot="6516941">
              <a:off x="19661924" y="-3135209"/>
              <a:ext cx="1072879" cy="6384823"/>
            </a:xfrm>
            <a:custGeom>
              <a:avLst/>
              <a:gdLst>
                <a:gd name="connsiteX0" fmla="*/ 48 w 1072879"/>
                <a:gd name="connsiteY0" fmla="*/ 63 h 6384823"/>
                <a:gd name="connsiteX1" fmla="*/ 1072926 w 1072879"/>
                <a:gd name="connsiteY1" fmla="*/ 63 h 6384823"/>
                <a:gd name="connsiteX2" fmla="*/ 1072926 w 1072879"/>
                <a:gd name="connsiteY2" fmla="*/ 6384886 h 6384823"/>
                <a:gd name="connsiteX3" fmla="*/ 48 w 1072879"/>
                <a:gd name="connsiteY3" fmla="*/ 6384886 h 6384823"/>
              </a:gdLst>
              <a:ahLst/>
              <a:cxnLst>
                <a:cxn ang="0">
                  <a:pos x="connsiteX0" y="connsiteY0"/>
                </a:cxn>
                <a:cxn ang="0">
                  <a:pos x="connsiteX1" y="connsiteY1"/>
                </a:cxn>
                <a:cxn ang="0">
                  <a:pos x="connsiteX2" y="connsiteY2"/>
                </a:cxn>
                <a:cxn ang="0">
                  <a:pos x="connsiteX3" y="connsiteY3"/>
                </a:cxn>
              </a:cxnLst>
              <a:rect l="l" t="t" r="r" b="b"/>
              <a:pathLst>
                <a:path w="1072879" h="6384823">
                  <a:moveTo>
                    <a:pt x="48" y="63"/>
                  </a:moveTo>
                  <a:lnTo>
                    <a:pt x="1072926" y="63"/>
                  </a:lnTo>
                  <a:lnTo>
                    <a:pt x="1072926" y="6384886"/>
                  </a:lnTo>
                  <a:lnTo>
                    <a:pt x="48" y="6384886"/>
                  </a:lnTo>
                  <a:close/>
                </a:path>
              </a:pathLst>
            </a:custGeom>
            <a:solidFill>
              <a:srgbClr val="FFC728"/>
            </a:solidFill>
            <a:ln w="27750"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6C55B46B-F55C-4CB8-A0E6-EA361927C504}"/>
                </a:ext>
              </a:extLst>
            </p:cNvPr>
            <p:cNvSpPr/>
            <p:nvPr/>
          </p:nvSpPr>
          <p:spPr>
            <a:xfrm rot="17316942">
              <a:off x="20107972" y="-2742620"/>
              <a:ext cx="162069" cy="6384823"/>
            </a:xfrm>
            <a:custGeom>
              <a:avLst/>
              <a:gdLst>
                <a:gd name="connsiteX0" fmla="*/ 53 w 162069"/>
                <a:gd name="connsiteY0" fmla="*/ 61 h 6384823"/>
                <a:gd name="connsiteX1" fmla="*/ 162124 w 162069"/>
                <a:gd name="connsiteY1" fmla="*/ 61 h 6384823"/>
                <a:gd name="connsiteX2" fmla="*/ 162124 w 162069"/>
                <a:gd name="connsiteY2" fmla="*/ 6384885 h 6384823"/>
                <a:gd name="connsiteX3" fmla="*/ 53 w 162069"/>
                <a:gd name="connsiteY3" fmla="*/ 6384885 h 6384823"/>
              </a:gdLst>
              <a:ahLst/>
              <a:cxnLst>
                <a:cxn ang="0">
                  <a:pos x="connsiteX0" y="connsiteY0"/>
                </a:cxn>
                <a:cxn ang="0">
                  <a:pos x="connsiteX1" y="connsiteY1"/>
                </a:cxn>
                <a:cxn ang="0">
                  <a:pos x="connsiteX2" y="connsiteY2"/>
                </a:cxn>
                <a:cxn ang="0">
                  <a:pos x="connsiteX3" y="connsiteY3"/>
                </a:cxn>
              </a:cxnLst>
              <a:rect l="l" t="t" r="r" b="b"/>
              <a:pathLst>
                <a:path w="162069" h="6384823">
                  <a:moveTo>
                    <a:pt x="53" y="61"/>
                  </a:moveTo>
                  <a:lnTo>
                    <a:pt x="162124" y="61"/>
                  </a:lnTo>
                  <a:lnTo>
                    <a:pt x="162124" y="6384885"/>
                  </a:lnTo>
                  <a:lnTo>
                    <a:pt x="53" y="6384885"/>
                  </a:lnTo>
                  <a:close/>
                </a:path>
              </a:pathLst>
            </a:custGeom>
            <a:solidFill>
              <a:srgbClr val="E5A300"/>
            </a:solidFill>
            <a:ln w="27750"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348F401A-115D-4964-AE9F-6880C52FBCFC}"/>
                </a:ext>
              </a:extLst>
            </p:cNvPr>
            <p:cNvSpPr/>
            <p:nvPr/>
          </p:nvSpPr>
          <p:spPr>
            <a:xfrm>
              <a:off x="17313026" y="-654160"/>
              <a:ext cx="90526" cy="271856"/>
            </a:xfrm>
            <a:custGeom>
              <a:avLst/>
              <a:gdLst>
                <a:gd name="connsiteX0" fmla="*/ 90526 w 90526"/>
                <a:gd name="connsiteY0" fmla="*/ 0 h 271856"/>
                <a:gd name="connsiteX1" fmla="*/ -1 w 90526"/>
                <a:gd name="connsiteY1" fmla="*/ 271856 h 271856"/>
              </a:gdLst>
              <a:ahLst/>
              <a:cxnLst>
                <a:cxn ang="0">
                  <a:pos x="connsiteX0" y="connsiteY0"/>
                </a:cxn>
                <a:cxn ang="0">
                  <a:pos x="connsiteX1" y="connsiteY1"/>
                </a:cxn>
              </a:cxnLst>
              <a:rect l="l" t="t" r="r" b="b"/>
              <a:pathLst>
                <a:path w="90526" h="271856">
                  <a:moveTo>
                    <a:pt x="90526" y="0"/>
                  </a:moveTo>
                  <a:lnTo>
                    <a:pt x="-1" y="271856"/>
                  </a:lnTo>
                </a:path>
              </a:pathLst>
            </a:custGeom>
            <a:ln w="22699" cap="flat">
              <a:solidFill>
                <a:srgbClr val="240303"/>
              </a:solid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6CBD10FF-C84F-45D9-90AA-3B977557A459}"/>
                </a:ext>
              </a:extLst>
            </p:cNvPr>
            <p:cNvSpPr/>
            <p:nvPr/>
          </p:nvSpPr>
          <p:spPr>
            <a:xfrm>
              <a:off x="17453660" y="-511588"/>
              <a:ext cx="58689" cy="176069"/>
            </a:xfrm>
            <a:custGeom>
              <a:avLst/>
              <a:gdLst>
                <a:gd name="connsiteX0" fmla="*/ 58689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89" y="0"/>
                  </a:moveTo>
                  <a:lnTo>
                    <a:pt x="0" y="176070"/>
                  </a:lnTo>
                </a:path>
              </a:pathLst>
            </a:custGeom>
            <a:ln w="22699" cap="flat">
              <a:solidFill>
                <a:srgbClr val="240303"/>
              </a:solid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B175E151-1726-481F-8595-C52986F10694}"/>
                </a:ext>
              </a:extLst>
            </p:cNvPr>
            <p:cNvSpPr/>
            <p:nvPr/>
          </p:nvSpPr>
          <p:spPr>
            <a:xfrm>
              <a:off x="17594571" y="-464525"/>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92192057-422D-4A83-9E56-76829549309F}"/>
                </a:ext>
              </a:extLst>
            </p:cNvPr>
            <p:cNvSpPr/>
            <p:nvPr/>
          </p:nvSpPr>
          <p:spPr>
            <a:xfrm>
              <a:off x="17735205" y="-417739"/>
              <a:ext cx="58689" cy="176069"/>
            </a:xfrm>
            <a:custGeom>
              <a:avLst/>
              <a:gdLst>
                <a:gd name="connsiteX0" fmla="*/ 58691 w 58689"/>
                <a:gd name="connsiteY0" fmla="*/ 0 h 176069"/>
                <a:gd name="connsiteX1" fmla="*/ -1 w 58689"/>
                <a:gd name="connsiteY1" fmla="*/ 176070 h 176069"/>
              </a:gdLst>
              <a:ahLst/>
              <a:cxnLst>
                <a:cxn ang="0">
                  <a:pos x="connsiteX0" y="connsiteY0"/>
                </a:cxn>
                <a:cxn ang="0">
                  <a:pos x="connsiteX1" y="connsiteY1"/>
                </a:cxn>
              </a:cxnLst>
              <a:rect l="l" t="t" r="r" b="b"/>
              <a:pathLst>
                <a:path w="58689" h="176069">
                  <a:moveTo>
                    <a:pt x="58691" y="0"/>
                  </a:moveTo>
                  <a:lnTo>
                    <a:pt x="-1" y="176070"/>
                  </a:lnTo>
                </a:path>
              </a:pathLst>
            </a:custGeom>
            <a:ln w="22699" cap="flat">
              <a:solidFill>
                <a:srgbClr val="240303"/>
              </a:solid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7A135C84-A738-4195-B066-C81543F991B2}"/>
                </a:ext>
              </a:extLst>
            </p:cNvPr>
            <p:cNvSpPr/>
            <p:nvPr/>
          </p:nvSpPr>
          <p:spPr>
            <a:xfrm>
              <a:off x="17876117" y="-370954"/>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0918CDB6-36D9-49C0-9FCB-77B2EBBD6015}"/>
                </a:ext>
              </a:extLst>
            </p:cNvPr>
            <p:cNvSpPr/>
            <p:nvPr/>
          </p:nvSpPr>
          <p:spPr>
            <a:xfrm>
              <a:off x="18016751" y="-419677"/>
              <a:ext cx="90526" cy="271856"/>
            </a:xfrm>
            <a:custGeom>
              <a:avLst/>
              <a:gdLst>
                <a:gd name="connsiteX0" fmla="*/ 90526 w 90526"/>
                <a:gd name="connsiteY0" fmla="*/ 0 h 271856"/>
                <a:gd name="connsiteX1" fmla="*/ 0 w 90526"/>
                <a:gd name="connsiteY1" fmla="*/ 271856 h 271856"/>
              </a:gdLst>
              <a:ahLst/>
              <a:cxnLst>
                <a:cxn ang="0">
                  <a:pos x="connsiteX0" y="connsiteY0"/>
                </a:cxn>
                <a:cxn ang="0">
                  <a:pos x="connsiteX1" y="connsiteY1"/>
                </a:cxn>
              </a:cxnLst>
              <a:rect l="l" t="t" r="r" b="b"/>
              <a:pathLst>
                <a:path w="90526" h="271856">
                  <a:moveTo>
                    <a:pt x="90526" y="0"/>
                  </a:moveTo>
                  <a:lnTo>
                    <a:pt x="0" y="271856"/>
                  </a:lnTo>
                </a:path>
              </a:pathLst>
            </a:custGeom>
            <a:ln w="22699" cap="flat">
              <a:solidFill>
                <a:srgbClr val="240303"/>
              </a:solid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08FB929D-D4EF-465A-BBED-8B52E362DE26}"/>
                </a:ext>
              </a:extLst>
            </p:cNvPr>
            <p:cNvSpPr/>
            <p:nvPr/>
          </p:nvSpPr>
          <p:spPr>
            <a:xfrm>
              <a:off x="18157662" y="-277105"/>
              <a:ext cx="58689" cy="176069"/>
            </a:xfrm>
            <a:custGeom>
              <a:avLst/>
              <a:gdLst>
                <a:gd name="connsiteX0" fmla="*/ 58689 w 58689"/>
                <a:gd name="connsiteY0" fmla="*/ 0 h 176069"/>
                <a:gd name="connsiteX1" fmla="*/ -1 w 58689"/>
                <a:gd name="connsiteY1" fmla="*/ 176070 h 176069"/>
              </a:gdLst>
              <a:ahLst/>
              <a:cxnLst>
                <a:cxn ang="0">
                  <a:pos x="connsiteX0" y="connsiteY0"/>
                </a:cxn>
                <a:cxn ang="0">
                  <a:pos x="connsiteX1" y="connsiteY1"/>
                </a:cxn>
              </a:cxnLst>
              <a:rect l="l" t="t" r="r" b="b"/>
              <a:pathLst>
                <a:path w="58689" h="176069">
                  <a:moveTo>
                    <a:pt x="58689" y="0"/>
                  </a:moveTo>
                  <a:lnTo>
                    <a:pt x="-1" y="176070"/>
                  </a:lnTo>
                </a:path>
              </a:pathLst>
            </a:custGeom>
            <a:ln w="22699" cap="flat">
              <a:solidFill>
                <a:srgbClr val="240303"/>
              </a:solid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F5575311-D85B-4E62-ADC3-D5058F716D5E}"/>
                </a:ext>
              </a:extLst>
            </p:cNvPr>
            <p:cNvSpPr/>
            <p:nvPr/>
          </p:nvSpPr>
          <p:spPr>
            <a:xfrm>
              <a:off x="18298296" y="-230043"/>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E08797E7-6CD8-4184-B4F7-6D6B459E3EC4}"/>
                </a:ext>
              </a:extLst>
            </p:cNvPr>
            <p:cNvSpPr/>
            <p:nvPr/>
          </p:nvSpPr>
          <p:spPr>
            <a:xfrm>
              <a:off x="18439207" y="-183257"/>
              <a:ext cx="58689" cy="176069"/>
            </a:xfrm>
            <a:custGeom>
              <a:avLst/>
              <a:gdLst>
                <a:gd name="connsiteX0" fmla="*/ 58690 w 58689"/>
                <a:gd name="connsiteY0" fmla="*/ 0 h 176069"/>
                <a:gd name="connsiteX1" fmla="*/ 1 w 58689"/>
                <a:gd name="connsiteY1" fmla="*/ 176070 h 176069"/>
              </a:gdLst>
              <a:ahLst/>
              <a:cxnLst>
                <a:cxn ang="0">
                  <a:pos x="connsiteX0" y="connsiteY0"/>
                </a:cxn>
                <a:cxn ang="0">
                  <a:pos x="connsiteX1" y="connsiteY1"/>
                </a:cxn>
              </a:cxnLst>
              <a:rect l="l" t="t" r="r" b="b"/>
              <a:pathLst>
                <a:path w="58689" h="176069">
                  <a:moveTo>
                    <a:pt x="58690" y="0"/>
                  </a:moveTo>
                  <a:lnTo>
                    <a:pt x="1" y="176070"/>
                  </a:lnTo>
                </a:path>
              </a:pathLst>
            </a:custGeom>
            <a:ln w="22699" cap="flat">
              <a:solidFill>
                <a:srgbClr val="240303"/>
              </a:solid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54C72155-E539-48C7-A1E9-1D1BF1C770DB}"/>
                </a:ext>
              </a:extLst>
            </p:cNvPr>
            <p:cNvSpPr/>
            <p:nvPr/>
          </p:nvSpPr>
          <p:spPr>
            <a:xfrm>
              <a:off x="18580119" y="-136471"/>
              <a:ext cx="58413" cy="176069"/>
            </a:xfrm>
            <a:custGeom>
              <a:avLst/>
              <a:gdLst>
                <a:gd name="connsiteX0" fmla="*/ 58412 w 58413"/>
                <a:gd name="connsiteY0" fmla="*/ 0 h 176069"/>
                <a:gd name="connsiteX1" fmla="*/ 0 w 58413"/>
                <a:gd name="connsiteY1" fmla="*/ 176070 h 176069"/>
              </a:gdLst>
              <a:ahLst/>
              <a:cxnLst>
                <a:cxn ang="0">
                  <a:pos x="connsiteX0" y="connsiteY0"/>
                </a:cxn>
                <a:cxn ang="0">
                  <a:pos x="connsiteX1" y="connsiteY1"/>
                </a:cxn>
              </a:cxnLst>
              <a:rect l="l" t="t" r="r" b="b"/>
              <a:pathLst>
                <a:path w="58413" h="176069">
                  <a:moveTo>
                    <a:pt x="58412" y="0"/>
                  </a:moveTo>
                  <a:lnTo>
                    <a:pt x="0" y="176070"/>
                  </a:lnTo>
                </a:path>
              </a:pathLst>
            </a:custGeom>
            <a:ln w="22699" cap="flat">
              <a:solidFill>
                <a:srgbClr val="240303"/>
              </a:solid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47110E49-A90F-4E81-9463-98025985E7FE}"/>
                </a:ext>
              </a:extLst>
            </p:cNvPr>
            <p:cNvSpPr/>
            <p:nvPr/>
          </p:nvSpPr>
          <p:spPr>
            <a:xfrm>
              <a:off x="18720753" y="-185471"/>
              <a:ext cx="90526" cy="272132"/>
            </a:xfrm>
            <a:custGeom>
              <a:avLst/>
              <a:gdLst>
                <a:gd name="connsiteX0" fmla="*/ 90527 w 90526"/>
                <a:gd name="connsiteY0" fmla="*/ 0 h 272132"/>
                <a:gd name="connsiteX1" fmla="*/ 0 w 90526"/>
                <a:gd name="connsiteY1" fmla="*/ 272133 h 272132"/>
              </a:gdLst>
              <a:ahLst/>
              <a:cxnLst>
                <a:cxn ang="0">
                  <a:pos x="connsiteX0" y="connsiteY0"/>
                </a:cxn>
                <a:cxn ang="0">
                  <a:pos x="connsiteX1" y="connsiteY1"/>
                </a:cxn>
              </a:cxnLst>
              <a:rect l="l" t="t" r="r" b="b"/>
              <a:pathLst>
                <a:path w="90526" h="272132">
                  <a:moveTo>
                    <a:pt x="90527" y="0"/>
                  </a:moveTo>
                  <a:lnTo>
                    <a:pt x="0" y="272133"/>
                  </a:lnTo>
                </a:path>
              </a:pathLst>
            </a:custGeom>
            <a:ln w="22699" cap="flat">
              <a:solidFill>
                <a:srgbClr val="240303"/>
              </a:solid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7228B74A-1E9A-4820-9254-53EA1C0E5657}"/>
                </a:ext>
              </a:extLst>
            </p:cNvPr>
            <p:cNvSpPr/>
            <p:nvPr/>
          </p:nvSpPr>
          <p:spPr>
            <a:xfrm>
              <a:off x="18861664" y="-42622"/>
              <a:ext cx="58413" cy="176069"/>
            </a:xfrm>
            <a:custGeom>
              <a:avLst/>
              <a:gdLst>
                <a:gd name="connsiteX0" fmla="*/ 58414 w 58413"/>
                <a:gd name="connsiteY0" fmla="*/ 0 h 176069"/>
                <a:gd name="connsiteX1" fmla="*/ -1 w 58413"/>
                <a:gd name="connsiteY1" fmla="*/ 176070 h 176069"/>
              </a:gdLst>
              <a:ahLst/>
              <a:cxnLst>
                <a:cxn ang="0">
                  <a:pos x="connsiteX0" y="connsiteY0"/>
                </a:cxn>
                <a:cxn ang="0">
                  <a:pos x="connsiteX1" y="connsiteY1"/>
                </a:cxn>
              </a:cxnLst>
              <a:rect l="l" t="t" r="r" b="b"/>
              <a:pathLst>
                <a:path w="58413" h="176069">
                  <a:moveTo>
                    <a:pt x="58414" y="0"/>
                  </a:moveTo>
                  <a:lnTo>
                    <a:pt x="-1" y="176070"/>
                  </a:lnTo>
                </a:path>
              </a:pathLst>
            </a:custGeom>
            <a:ln w="22699" cap="flat">
              <a:solidFill>
                <a:srgbClr val="240303"/>
              </a:solid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9595CBF4-88FB-44AA-92A7-0D3A7132677E}"/>
                </a:ext>
              </a:extLst>
            </p:cNvPr>
            <p:cNvSpPr/>
            <p:nvPr/>
          </p:nvSpPr>
          <p:spPr>
            <a:xfrm>
              <a:off x="19002298" y="4162"/>
              <a:ext cx="58689" cy="176069"/>
            </a:xfrm>
            <a:custGeom>
              <a:avLst/>
              <a:gdLst>
                <a:gd name="connsiteX0" fmla="*/ 58689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89" y="0"/>
                  </a:moveTo>
                  <a:lnTo>
                    <a:pt x="0" y="176070"/>
                  </a:lnTo>
                </a:path>
              </a:pathLst>
            </a:custGeom>
            <a:ln w="22699" cap="flat">
              <a:solidFill>
                <a:srgbClr val="240303"/>
              </a:solid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8C8C3F7A-A9F5-4EA3-8F74-DD1B4AEC3A4C}"/>
                </a:ext>
              </a:extLst>
            </p:cNvPr>
            <p:cNvSpPr/>
            <p:nvPr/>
          </p:nvSpPr>
          <p:spPr>
            <a:xfrm>
              <a:off x="19143209" y="51225"/>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35869B28-2665-45F6-BE5C-76678FBF7769}"/>
                </a:ext>
              </a:extLst>
            </p:cNvPr>
            <p:cNvSpPr/>
            <p:nvPr/>
          </p:nvSpPr>
          <p:spPr>
            <a:xfrm>
              <a:off x="19283844" y="98011"/>
              <a:ext cx="58689" cy="176069"/>
            </a:xfrm>
            <a:custGeom>
              <a:avLst/>
              <a:gdLst>
                <a:gd name="connsiteX0" fmla="*/ 58691 w 58689"/>
                <a:gd name="connsiteY0" fmla="*/ 0 h 176069"/>
                <a:gd name="connsiteX1" fmla="*/ -1 w 58689"/>
                <a:gd name="connsiteY1" fmla="*/ 176070 h 176069"/>
              </a:gdLst>
              <a:ahLst/>
              <a:cxnLst>
                <a:cxn ang="0">
                  <a:pos x="connsiteX0" y="connsiteY0"/>
                </a:cxn>
                <a:cxn ang="0">
                  <a:pos x="connsiteX1" y="connsiteY1"/>
                </a:cxn>
              </a:cxnLst>
              <a:rect l="l" t="t" r="r" b="b"/>
              <a:pathLst>
                <a:path w="58689" h="176069">
                  <a:moveTo>
                    <a:pt x="58691" y="0"/>
                  </a:moveTo>
                  <a:lnTo>
                    <a:pt x="-1" y="176070"/>
                  </a:lnTo>
                </a:path>
              </a:pathLst>
            </a:custGeom>
            <a:ln w="22699" cap="flat">
              <a:solidFill>
                <a:srgbClr val="240303"/>
              </a:solid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CF36E2A0-BB1E-40E8-BBF3-8E07C43FB124}"/>
                </a:ext>
              </a:extLst>
            </p:cNvPr>
            <p:cNvSpPr/>
            <p:nvPr/>
          </p:nvSpPr>
          <p:spPr>
            <a:xfrm>
              <a:off x="19424755" y="49010"/>
              <a:ext cx="90526" cy="271856"/>
            </a:xfrm>
            <a:custGeom>
              <a:avLst/>
              <a:gdLst>
                <a:gd name="connsiteX0" fmla="*/ 90527 w 90526"/>
                <a:gd name="connsiteY0" fmla="*/ 0 h 271856"/>
                <a:gd name="connsiteX1" fmla="*/ 0 w 90526"/>
                <a:gd name="connsiteY1" fmla="*/ 271856 h 271856"/>
              </a:gdLst>
              <a:ahLst/>
              <a:cxnLst>
                <a:cxn ang="0">
                  <a:pos x="connsiteX0" y="connsiteY0"/>
                </a:cxn>
                <a:cxn ang="0">
                  <a:pos x="connsiteX1" y="connsiteY1"/>
                </a:cxn>
              </a:cxnLst>
              <a:rect l="l" t="t" r="r" b="b"/>
              <a:pathLst>
                <a:path w="90526" h="271856">
                  <a:moveTo>
                    <a:pt x="90527" y="0"/>
                  </a:moveTo>
                  <a:lnTo>
                    <a:pt x="0" y="271856"/>
                  </a:lnTo>
                </a:path>
              </a:pathLst>
            </a:custGeom>
            <a:ln w="22699" cap="flat">
              <a:solidFill>
                <a:srgbClr val="240303"/>
              </a:solid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01A1745F-BBC3-4D13-9EAA-106C2AE1A393}"/>
                </a:ext>
              </a:extLst>
            </p:cNvPr>
            <p:cNvSpPr/>
            <p:nvPr/>
          </p:nvSpPr>
          <p:spPr>
            <a:xfrm>
              <a:off x="19565389" y="191859"/>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2DF39B5D-7C19-47E8-AEBA-9158F476D670}"/>
                </a:ext>
              </a:extLst>
            </p:cNvPr>
            <p:cNvSpPr/>
            <p:nvPr/>
          </p:nvSpPr>
          <p:spPr>
            <a:xfrm>
              <a:off x="19706300" y="238645"/>
              <a:ext cx="58689" cy="176069"/>
            </a:xfrm>
            <a:custGeom>
              <a:avLst/>
              <a:gdLst>
                <a:gd name="connsiteX0" fmla="*/ 58689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89" y="0"/>
                  </a:moveTo>
                  <a:lnTo>
                    <a:pt x="0" y="176070"/>
                  </a:lnTo>
                </a:path>
              </a:pathLst>
            </a:custGeom>
            <a:ln w="22699" cap="flat">
              <a:solidFill>
                <a:srgbClr val="240303"/>
              </a:solid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10E322B5-BECD-4B26-961A-F6DA635F008C}"/>
                </a:ext>
              </a:extLst>
            </p:cNvPr>
            <p:cNvSpPr/>
            <p:nvPr/>
          </p:nvSpPr>
          <p:spPr>
            <a:xfrm>
              <a:off x="19846934" y="285708"/>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3735CC9C-AC04-477F-9AE1-7B4D0B56B32E}"/>
                </a:ext>
              </a:extLst>
            </p:cNvPr>
            <p:cNvSpPr/>
            <p:nvPr/>
          </p:nvSpPr>
          <p:spPr>
            <a:xfrm>
              <a:off x="19987846" y="332494"/>
              <a:ext cx="58689" cy="176069"/>
            </a:xfrm>
            <a:custGeom>
              <a:avLst/>
              <a:gdLst>
                <a:gd name="connsiteX0" fmla="*/ 58691 w 58689"/>
                <a:gd name="connsiteY0" fmla="*/ 0 h 176069"/>
                <a:gd name="connsiteX1" fmla="*/ 1 w 58689"/>
                <a:gd name="connsiteY1" fmla="*/ 176070 h 176069"/>
              </a:gdLst>
              <a:ahLst/>
              <a:cxnLst>
                <a:cxn ang="0">
                  <a:pos x="connsiteX0" y="connsiteY0"/>
                </a:cxn>
                <a:cxn ang="0">
                  <a:pos x="connsiteX1" y="connsiteY1"/>
                </a:cxn>
              </a:cxnLst>
              <a:rect l="l" t="t" r="r" b="b"/>
              <a:pathLst>
                <a:path w="58689" h="176069">
                  <a:moveTo>
                    <a:pt x="58691" y="0"/>
                  </a:moveTo>
                  <a:lnTo>
                    <a:pt x="1" y="176070"/>
                  </a:lnTo>
                </a:path>
              </a:pathLst>
            </a:custGeom>
            <a:ln w="22699" cap="flat">
              <a:solidFill>
                <a:srgbClr val="240303"/>
              </a:solid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37E21D7-272C-419B-BC12-D64C32CF199B}"/>
                </a:ext>
              </a:extLst>
            </p:cNvPr>
            <p:cNvSpPr/>
            <p:nvPr/>
          </p:nvSpPr>
          <p:spPr>
            <a:xfrm>
              <a:off x="20128480" y="283493"/>
              <a:ext cx="90803" cy="271856"/>
            </a:xfrm>
            <a:custGeom>
              <a:avLst/>
              <a:gdLst>
                <a:gd name="connsiteX0" fmla="*/ 90804 w 90803"/>
                <a:gd name="connsiteY0" fmla="*/ 0 h 271856"/>
                <a:gd name="connsiteX1" fmla="*/ 0 w 90803"/>
                <a:gd name="connsiteY1" fmla="*/ 271856 h 271856"/>
              </a:gdLst>
              <a:ahLst/>
              <a:cxnLst>
                <a:cxn ang="0">
                  <a:pos x="connsiteX0" y="connsiteY0"/>
                </a:cxn>
                <a:cxn ang="0">
                  <a:pos x="connsiteX1" y="connsiteY1"/>
                </a:cxn>
              </a:cxnLst>
              <a:rect l="l" t="t" r="r" b="b"/>
              <a:pathLst>
                <a:path w="90803" h="271856">
                  <a:moveTo>
                    <a:pt x="90804" y="0"/>
                  </a:moveTo>
                  <a:lnTo>
                    <a:pt x="0" y="271856"/>
                  </a:lnTo>
                </a:path>
              </a:pathLst>
            </a:custGeom>
            <a:ln w="22699" cap="flat">
              <a:solidFill>
                <a:srgbClr val="240303"/>
              </a:solid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35F7E91-F735-403D-86B5-AC80D2C01303}"/>
                </a:ext>
              </a:extLst>
            </p:cNvPr>
            <p:cNvSpPr/>
            <p:nvPr/>
          </p:nvSpPr>
          <p:spPr>
            <a:xfrm>
              <a:off x="20269391" y="426342"/>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5E3109E0-3F31-4F09-B797-FE07E9994368}"/>
                </a:ext>
              </a:extLst>
            </p:cNvPr>
            <p:cNvSpPr/>
            <p:nvPr/>
          </p:nvSpPr>
          <p:spPr>
            <a:xfrm>
              <a:off x="20410302" y="473128"/>
              <a:ext cx="58413" cy="176069"/>
            </a:xfrm>
            <a:custGeom>
              <a:avLst/>
              <a:gdLst>
                <a:gd name="connsiteX0" fmla="*/ 58414 w 58413"/>
                <a:gd name="connsiteY0" fmla="*/ 0 h 176069"/>
                <a:gd name="connsiteX1" fmla="*/ -1 w 58413"/>
                <a:gd name="connsiteY1" fmla="*/ 176070 h 176069"/>
              </a:gdLst>
              <a:ahLst/>
              <a:cxnLst>
                <a:cxn ang="0">
                  <a:pos x="connsiteX0" y="connsiteY0"/>
                </a:cxn>
                <a:cxn ang="0">
                  <a:pos x="connsiteX1" y="connsiteY1"/>
                </a:cxn>
              </a:cxnLst>
              <a:rect l="l" t="t" r="r" b="b"/>
              <a:pathLst>
                <a:path w="58413" h="176069">
                  <a:moveTo>
                    <a:pt x="58414" y="0"/>
                  </a:moveTo>
                  <a:lnTo>
                    <a:pt x="-1" y="176070"/>
                  </a:lnTo>
                </a:path>
              </a:pathLst>
            </a:custGeom>
            <a:ln w="22699" cap="flat">
              <a:solidFill>
                <a:srgbClr val="240303"/>
              </a:solid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5DFB0C1B-8224-4CFD-9CCD-02697BE401C2}"/>
                </a:ext>
              </a:extLst>
            </p:cNvPr>
            <p:cNvSpPr/>
            <p:nvPr/>
          </p:nvSpPr>
          <p:spPr>
            <a:xfrm>
              <a:off x="20550936" y="519914"/>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A5559CAD-2BD4-4B3B-9799-86F05AD560A6}"/>
                </a:ext>
              </a:extLst>
            </p:cNvPr>
            <p:cNvSpPr/>
            <p:nvPr/>
          </p:nvSpPr>
          <p:spPr>
            <a:xfrm>
              <a:off x="20691847" y="566976"/>
              <a:ext cx="58413" cy="176069"/>
            </a:xfrm>
            <a:custGeom>
              <a:avLst/>
              <a:gdLst>
                <a:gd name="connsiteX0" fmla="*/ 58413 w 58413"/>
                <a:gd name="connsiteY0" fmla="*/ 0 h 176069"/>
                <a:gd name="connsiteX1" fmla="*/ 1 w 58413"/>
                <a:gd name="connsiteY1" fmla="*/ 176070 h 176069"/>
              </a:gdLst>
              <a:ahLst/>
              <a:cxnLst>
                <a:cxn ang="0">
                  <a:pos x="connsiteX0" y="connsiteY0"/>
                </a:cxn>
                <a:cxn ang="0">
                  <a:pos x="connsiteX1" y="connsiteY1"/>
                </a:cxn>
              </a:cxnLst>
              <a:rect l="l" t="t" r="r" b="b"/>
              <a:pathLst>
                <a:path w="58413" h="176069">
                  <a:moveTo>
                    <a:pt x="58413" y="0"/>
                  </a:moveTo>
                  <a:lnTo>
                    <a:pt x="1" y="176070"/>
                  </a:lnTo>
                </a:path>
              </a:pathLst>
            </a:custGeom>
            <a:ln w="22699" cap="flat">
              <a:solidFill>
                <a:srgbClr val="240303"/>
              </a:solid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1A6A3220-B68C-47F4-8051-7AF1BD50E37F}"/>
                </a:ext>
              </a:extLst>
            </p:cNvPr>
            <p:cNvSpPr/>
            <p:nvPr/>
          </p:nvSpPr>
          <p:spPr>
            <a:xfrm>
              <a:off x="20832482" y="517976"/>
              <a:ext cx="90526" cy="271856"/>
            </a:xfrm>
            <a:custGeom>
              <a:avLst/>
              <a:gdLst>
                <a:gd name="connsiteX0" fmla="*/ 90526 w 90526"/>
                <a:gd name="connsiteY0" fmla="*/ 0 h 271856"/>
                <a:gd name="connsiteX1" fmla="*/ -1 w 90526"/>
                <a:gd name="connsiteY1" fmla="*/ 271856 h 271856"/>
              </a:gdLst>
              <a:ahLst/>
              <a:cxnLst>
                <a:cxn ang="0">
                  <a:pos x="connsiteX0" y="connsiteY0"/>
                </a:cxn>
                <a:cxn ang="0">
                  <a:pos x="connsiteX1" y="connsiteY1"/>
                </a:cxn>
              </a:cxnLst>
              <a:rect l="l" t="t" r="r" b="b"/>
              <a:pathLst>
                <a:path w="90526" h="271856">
                  <a:moveTo>
                    <a:pt x="90526" y="0"/>
                  </a:moveTo>
                  <a:lnTo>
                    <a:pt x="-1" y="271856"/>
                  </a:lnTo>
                </a:path>
              </a:pathLst>
            </a:custGeom>
            <a:ln w="22699" cap="flat">
              <a:solidFill>
                <a:srgbClr val="240303"/>
              </a:solid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38D3BBA-9F27-4831-9380-0108F8D86F77}"/>
                </a:ext>
              </a:extLst>
            </p:cNvPr>
            <p:cNvSpPr/>
            <p:nvPr/>
          </p:nvSpPr>
          <p:spPr>
            <a:xfrm>
              <a:off x="20973393" y="660548"/>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323B5389-23D8-4AE3-BEBC-115E1C5BE179}"/>
                </a:ext>
              </a:extLst>
            </p:cNvPr>
            <p:cNvSpPr/>
            <p:nvPr/>
          </p:nvSpPr>
          <p:spPr>
            <a:xfrm>
              <a:off x="21114027" y="707611"/>
              <a:ext cx="58689" cy="176069"/>
            </a:xfrm>
            <a:custGeom>
              <a:avLst/>
              <a:gdLst>
                <a:gd name="connsiteX0" fmla="*/ 58690 w 58689"/>
                <a:gd name="connsiteY0" fmla="*/ 0 h 176069"/>
                <a:gd name="connsiteX1" fmla="*/ 1 w 58689"/>
                <a:gd name="connsiteY1" fmla="*/ 176070 h 176069"/>
              </a:gdLst>
              <a:ahLst/>
              <a:cxnLst>
                <a:cxn ang="0">
                  <a:pos x="connsiteX0" y="connsiteY0"/>
                </a:cxn>
                <a:cxn ang="0">
                  <a:pos x="connsiteX1" y="connsiteY1"/>
                </a:cxn>
              </a:cxnLst>
              <a:rect l="l" t="t" r="r" b="b"/>
              <a:pathLst>
                <a:path w="58689" h="176069">
                  <a:moveTo>
                    <a:pt x="58690" y="0"/>
                  </a:moveTo>
                  <a:lnTo>
                    <a:pt x="1" y="176070"/>
                  </a:lnTo>
                </a:path>
              </a:pathLst>
            </a:custGeom>
            <a:ln w="22699" cap="flat">
              <a:solidFill>
                <a:srgbClr val="240303"/>
              </a:solid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E632FF48-7BEF-4798-BD42-18D5A0CC2206}"/>
                </a:ext>
              </a:extLst>
            </p:cNvPr>
            <p:cNvSpPr/>
            <p:nvPr/>
          </p:nvSpPr>
          <p:spPr>
            <a:xfrm>
              <a:off x="21254938" y="754396"/>
              <a:ext cx="58689" cy="176069"/>
            </a:xfrm>
            <a:custGeom>
              <a:avLst/>
              <a:gdLst>
                <a:gd name="connsiteX0" fmla="*/ 58689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89" y="0"/>
                  </a:moveTo>
                  <a:lnTo>
                    <a:pt x="0" y="176070"/>
                  </a:lnTo>
                </a:path>
              </a:pathLst>
            </a:custGeom>
            <a:ln w="22699" cap="flat">
              <a:solidFill>
                <a:srgbClr val="240303"/>
              </a:solid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F3A37C81-4811-43EC-BEB5-0FC790C9315A}"/>
                </a:ext>
              </a:extLst>
            </p:cNvPr>
            <p:cNvSpPr/>
            <p:nvPr/>
          </p:nvSpPr>
          <p:spPr>
            <a:xfrm>
              <a:off x="21395573" y="801182"/>
              <a:ext cx="58689" cy="176346"/>
            </a:xfrm>
            <a:custGeom>
              <a:avLst/>
              <a:gdLst>
                <a:gd name="connsiteX0" fmla="*/ 58690 w 58689"/>
                <a:gd name="connsiteY0" fmla="*/ 0 h 176346"/>
                <a:gd name="connsiteX1" fmla="*/ 0 w 58689"/>
                <a:gd name="connsiteY1" fmla="*/ 176347 h 176346"/>
              </a:gdLst>
              <a:ahLst/>
              <a:cxnLst>
                <a:cxn ang="0">
                  <a:pos x="connsiteX0" y="connsiteY0"/>
                </a:cxn>
                <a:cxn ang="0">
                  <a:pos x="connsiteX1" y="connsiteY1"/>
                </a:cxn>
              </a:cxnLst>
              <a:rect l="l" t="t" r="r" b="b"/>
              <a:pathLst>
                <a:path w="58689" h="176346">
                  <a:moveTo>
                    <a:pt x="58690" y="0"/>
                  </a:moveTo>
                  <a:lnTo>
                    <a:pt x="0" y="176347"/>
                  </a:lnTo>
                </a:path>
              </a:pathLst>
            </a:custGeom>
            <a:ln w="22699" cap="flat">
              <a:solidFill>
                <a:srgbClr val="240303"/>
              </a:solid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1BFF153B-610E-4A82-9B65-F34AC7C6CAD6}"/>
                </a:ext>
              </a:extLst>
            </p:cNvPr>
            <p:cNvSpPr/>
            <p:nvPr/>
          </p:nvSpPr>
          <p:spPr>
            <a:xfrm>
              <a:off x="21536484" y="752458"/>
              <a:ext cx="90526" cy="271856"/>
            </a:xfrm>
            <a:custGeom>
              <a:avLst/>
              <a:gdLst>
                <a:gd name="connsiteX0" fmla="*/ 90526 w 90526"/>
                <a:gd name="connsiteY0" fmla="*/ 0 h 271856"/>
                <a:gd name="connsiteX1" fmla="*/ 1 w 90526"/>
                <a:gd name="connsiteY1" fmla="*/ 271856 h 271856"/>
              </a:gdLst>
              <a:ahLst/>
              <a:cxnLst>
                <a:cxn ang="0">
                  <a:pos x="connsiteX0" y="connsiteY0"/>
                </a:cxn>
                <a:cxn ang="0">
                  <a:pos x="connsiteX1" y="connsiteY1"/>
                </a:cxn>
              </a:cxnLst>
              <a:rect l="l" t="t" r="r" b="b"/>
              <a:pathLst>
                <a:path w="90526" h="271856">
                  <a:moveTo>
                    <a:pt x="90526" y="0"/>
                  </a:moveTo>
                  <a:lnTo>
                    <a:pt x="1" y="271856"/>
                  </a:lnTo>
                </a:path>
              </a:pathLst>
            </a:custGeom>
            <a:ln w="22699" cap="flat">
              <a:solidFill>
                <a:srgbClr val="240303"/>
              </a:solid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C5DBF96A-B1DC-4C30-A76E-96EF22ABE19A}"/>
                </a:ext>
              </a:extLst>
            </p:cNvPr>
            <p:cNvSpPr/>
            <p:nvPr/>
          </p:nvSpPr>
          <p:spPr>
            <a:xfrm>
              <a:off x="21677118" y="895031"/>
              <a:ext cx="58689" cy="176069"/>
            </a:xfrm>
            <a:custGeom>
              <a:avLst/>
              <a:gdLst>
                <a:gd name="connsiteX0" fmla="*/ 58689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89" y="0"/>
                  </a:moveTo>
                  <a:lnTo>
                    <a:pt x="0" y="176070"/>
                  </a:lnTo>
                </a:path>
              </a:pathLst>
            </a:custGeom>
            <a:ln w="22699" cap="flat">
              <a:solidFill>
                <a:srgbClr val="240303"/>
              </a:solid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1C71E69B-D172-4DF2-8EDC-99D9C0F42112}"/>
                </a:ext>
              </a:extLst>
            </p:cNvPr>
            <p:cNvSpPr/>
            <p:nvPr/>
          </p:nvSpPr>
          <p:spPr>
            <a:xfrm>
              <a:off x="21818029" y="942093"/>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DE599136-FCB9-4FF6-8DBB-E3B3D15F60BE}"/>
                </a:ext>
              </a:extLst>
            </p:cNvPr>
            <p:cNvSpPr/>
            <p:nvPr/>
          </p:nvSpPr>
          <p:spPr>
            <a:xfrm>
              <a:off x="21958940" y="988879"/>
              <a:ext cx="58413" cy="176069"/>
            </a:xfrm>
            <a:custGeom>
              <a:avLst/>
              <a:gdLst>
                <a:gd name="connsiteX0" fmla="*/ 58414 w 58413"/>
                <a:gd name="connsiteY0" fmla="*/ 0 h 176069"/>
                <a:gd name="connsiteX1" fmla="*/ -1 w 58413"/>
                <a:gd name="connsiteY1" fmla="*/ 176070 h 176069"/>
              </a:gdLst>
              <a:ahLst/>
              <a:cxnLst>
                <a:cxn ang="0">
                  <a:pos x="connsiteX0" y="connsiteY0"/>
                </a:cxn>
                <a:cxn ang="0">
                  <a:pos x="connsiteX1" y="connsiteY1"/>
                </a:cxn>
              </a:cxnLst>
              <a:rect l="l" t="t" r="r" b="b"/>
              <a:pathLst>
                <a:path w="58413" h="176069">
                  <a:moveTo>
                    <a:pt x="58414" y="0"/>
                  </a:moveTo>
                  <a:lnTo>
                    <a:pt x="-1" y="176070"/>
                  </a:lnTo>
                </a:path>
              </a:pathLst>
            </a:custGeom>
            <a:ln w="22699" cap="flat">
              <a:solidFill>
                <a:srgbClr val="240303"/>
              </a:solid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CAF76844-709A-425C-9D60-C07B244974CD}"/>
                </a:ext>
              </a:extLst>
            </p:cNvPr>
            <p:cNvSpPr/>
            <p:nvPr/>
          </p:nvSpPr>
          <p:spPr>
            <a:xfrm>
              <a:off x="22099574" y="1035665"/>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8CA59E92-FA79-4335-BFC7-B396048C414C}"/>
                </a:ext>
              </a:extLst>
            </p:cNvPr>
            <p:cNvSpPr/>
            <p:nvPr/>
          </p:nvSpPr>
          <p:spPr>
            <a:xfrm>
              <a:off x="22240486" y="986941"/>
              <a:ext cx="90526" cy="271856"/>
            </a:xfrm>
            <a:custGeom>
              <a:avLst/>
              <a:gdLst>
                <a:gd name="connsiteX0" fmla="*/ 90526 w 90526"/>
                <a:gd name="connsiteY0" fmla="*/ 0 h 271856"/>
                <a:gd name="connsiteX1" fmla="*/ 1 w 90526"/>
                <a:gd name="connsiteY1" fmla="*/ 271856 h 271856"/>
              </a:gdLst>
              <a:ahLst/>
              <a:cxnLst>
                <a:cxn ang="0">
                  <a:pos x="connsiteX0" y="connsiteY0"/>
                </a:cxn>
                <a:cxn ang="0">
                  <a:pos x="connsiteX1" y="connsiteY1"/>
                </a:cxn>
              </a:cxnLst>
              <a:rect l="l" t="t" r="r" b="b"/>
              <a:pathLst>
                <a:path w="90526" h="271856">
                  <a:moveTo>
                    <a:pt x="90526" y="0"/>
                  </a:moveTo>
                  <a:lnTo>
                    <a:pt x="1" y="271856"/>
                  </a:lnTo>
                </a:path>
              </a:pathLst>
            </a:custGeom>
            <a:ln w="22699" cap="flat">
              <a:solidFill>
                <a:srgbClr val="240303"/>
              </a:solid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AD201C44-C5F3-4F1B-ABF6-4BE1EF55C584}"/>
                </a:ext>
              </a:extLst>
            </p:cNvPr>
            <p:cNvSpPr/>
            <p:nvPr/>
          </p:nvSpPr>
          <p:spPr>
            <a:xfrm>
              <a:off x="22381120" y="1129513"/>
              <a:ext cx="58689" cy="176069"/>
            </a:xfrm>
            <a:custGeom>
              <a:avLst/>
              <a:gdLst>
                <a:gd name="connsiteX0" fmla="*/ 58689 w 58689"/>
                <a:gd name="connsiteY0" fmla="*/ 0 h 176069"/>
                <a:gd name="connsiteX1" fmla="*/ -1 w 58689"/>
                <a:gd name="connsiteY1" fmla="*/ 176070 h 176069"/>
              </a:gdLst>
              <a:ahLst/>
              <a:cxnLst>
                <a:cxn ang="0">
                  <a:pos x="connsiteX0" y="connsiteY0"/>
                </a:cxn>
                <a:cxn ang="0">
                  <a:pos x="connsiteX1" y="connsiteY1"/>
                </a:cxn>
              </a:cxnLst>
              <a:rect l="l" t="t" r="r" b="b"/>
              <a:pathLst>
                <a:path w="58689" h="176069">
                  <a:moveTo>
                    <a:pt x="58689" y="0"/>
                  </a:moveTo>
                  <a:lnTo>
                    <a:pt x="-1" y="176070"/>
                  </a:lnTo>
                </a:path>
              </a:pathLst>
            </a:custGeom>
            <a:ln w="22699" cap="flat">
              <a:solidFill>
                <a:srgbClr val="240303"/>
              </a:solid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7EDE6D22-F561-4065-8A61-353167C1895B}"/>
                </a:ext>
              </a:extLst>
            </p:cNvPr>
            <p:cNvSpPr/>
            <p:nvPr/>
          </p:nvSpPr>
          <p:spPr>
            <a:xfrm>
              <a:off x="22522031" y="1176299"/>
              <a:ext cx="58689" cy="176069"/>
            </a:xfrm>
            <a:custGeom>
              <a:avLst/>
              <a:gdLst>
                <a:gd name="connsiteX0" fmla="*/ 58690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90" y="0"/>
                  </a:moveTo>
                  <a:lnTo>
                    <a:pt x="0" y="176070"/>
                  </a:lnTo>
                </a:path>
              </a:pathLst>
            </a:custGeom>
            <a:ln w="22699" cap="flat">
              <a:solidFill>
                <a:srgbClr val="240303"/>
              </a:solid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09C974E4-71D5-49C5-9511-F8D4D04FB9AB}"/>
                </a:ext>
              </a:extLst>
            </p:cNvPr>
            <p:cNvSpPr/>
            <p:nvPr/>
          </p:nvSpPr>
          <p:spPr>
            <a:xfrm>
              <a:off x="22662665" y="1223362"/>
              <a:ext cx="58689" cy="176069"/>
            </a:xfrm>
            <a:custGeom>
              <a:avLst/>
              <a:gdLst>
                <a:gd name="connsiteX0" fmla="*/ 58690 w 58689"/>
                <a:gd name="connsiteY0" fmla="*/ 0 h 176069"/>
                <a:gd name="connsiteX1" fmla="*/ 1 w 58689"/>
                <a:gd name="connsiteY1" fmla="*/ 176070 h 176069"/>
              </a:gdLst>
              <a:ahLst/>
              <a:cxnLst>
                <a:cxn ang="0">
                  <a:pos x="connsiteX0" y="connsiteY0"/>
                </a:cxn>
                <a:cxn ang="0">
                  <a:pos x="connsiteX1" y="connsiteY1"/>
                </a:cxn>
              </a:cxnLst>
              <a:rect l="l" t="t" r="r" b="b"/>
              <a:pathLst>
                <a:path w="58689" h="176069">
                  <a:moveTo>
                    <a:pt x="58690" y="0"/>
                  </a:moveTo>
                  <a:lnTo>
                    <a:pt x="1" y="176070"/>
                  </a:lnTo>
                </a:path>
              </a:pathLst>
            </a:custGeom>
            <a:ln w="22699" cap="flat">
              <a:solidFill>
                <a:srgbClr val="240303"/>
              </a:solid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AC18B409-6B9C-48BC-A71D-CB4AFD47B89B}"/>
                </a:ext>
              </a:extLst>
            </p:cNvPr>
            <p:cNvSpPr/>
            <p:nvPr/>
          </p:nvSpPr>
          <p:spPr>
            <a:xfrm>
              <a:off x="22803576" y="1270148"/>
              <a:ext cx="58689" cy="176069"/>
            </a:xfrm>
            <a:custGeom>
              <a:avLst/>
              <a:gdLst>
                <a:gd name="connsiteX0" fmla="*/ 58689 w 58689"/>
                <a:gd name="connsiteY0" fmla="*/ 0 h 176069"/>
                <a:gd name="connsiteX1" fmla="*/ 0 w 58689"/>
                <a:gd name="connsiteY1" fmla="*/ 176070 h 176069"/>
              </a:gdLst>
              <a:ahLst/>
              <a:cxnLst>
                <a:cxn ang="0">
                  <a:pos x="connsiteX0" y="connsiteY0"/>
                </a:cxn>
                <a:cxn ang="0">
                  <a:pos x="connsiteX1" y="connsiteY1"/>
                </a:cxn>
              </a:cxnLst>
              <a:rect l="l" t="t" r="r" b="b"/>
              <a:pathLst>
                <a:path w="58689" h="176069">
                  <a:moveTo>
                    <a:pt x="58689" y="0"/>
                  </a:moveTo>
                  <a:lnTo>
                    <a:pt x="0" y="176070"/>
                  </a:lnTo>
                </a:path>
              </a:pathLst>
            </a:custGeom>
            <a:ln w="22699" cap="flat">
              <a:solidFill>
                <a:srgbClr val="240303"/>
              </a:solid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F934EC11-F206-4055-8AFB-24CA90D8D82E}"/>
                </a:ext>
              </a:extLst>
            </p:cNvPr>
            <p:cNvSpPr/>
            <p:nvPr/>
          </p:nvSpPr>
          <p:spPr>
            <a:xfrm>
              <a:off x="22944211" y="1221147"/>
              <a:ext cx="90526" cy="271856"/>
            </a:xfrm>
            <a:custGeom>
              <a:avLst/>
              <a:gdLst>
                <a:gd name="connsiteX0" fmla="*/ 90527 w 90526"/>
                <a:gd name="connsiteY0" fmla="*/ 0 h 271856"/>
                <a:gd name="connsiteX1" fmla="*/ 0 w 90526"/>
                <a:gd name="connsiteY1" fmla="*/ 271856 h 271856"/>
              </a:gdLst>
              <a:ahLst/>
              <a:cxnLst>
                <a:cxn ang="0">
                  <a:pos x="connsiteX0" y="connsiteY0"/>
                </a:cxn>
                <a:cxn ang="0">
                  <a:pos x="connsiteX1" y="connsiteY1"/>
                </a:cxn>
              </a:cxnLst>
              <a:rect l="l" t="t" r="r" b="b"/>
              <a:pathLst>
                <a:path w="90526" h="271856">
                  <a:moveTo>
                    <a:pt x="90527" y="0"/>
                  </a:moveTo>
                  <a:lnTo>
                    <a:pt x="0" y="271856"/>
                  </a:lnTo>
                </a:path>
              </a:pathLst>
            </a:custGeom>
            <a:ln w="22699" cap="flat">
              <a:solidFill>
                <a:srgbClr val="240303"/>
              </a:solid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85F55170-163F-47B2-B1AF-4A83DCD1671F}"/>
                </a:ext>
              </a:extLst>
            </p:cNvPr>
            <p:cNvSpPr/>
            <p:nvPr/>
          </p:nvSpPr>
          <p:spPr>
            <a:xfrm>
              <a:off x="17437603" y="-1352902"/>
              <a:ext cx="5856532" cy="1950331"/>
            </a:xfrm>
            <a:custGeom>
              <a:avLst/>
              <a:gdLst>
                <a:gd name="connsiteX0" fmla="*/ 5856583 w 5856532"/>
                <a:gd name="connsiteY0" fmla="*/ 1950394 h 1950331"/>
                <a:gd name="connsiteX1" fmla="*/ 51 w 5856532"/>
                <a:gd name="connsiteY1" fmla="*/ 62 h 1950331"/>
                <a:gd name="connsiteX2" fmla="*/ 2747126 w 5856532"/>
                <a:gd name="connsiteY2" fmla="*/ 1182442 h 1950331"/>
                <a:gd name="connsiteX3" fmla="*/ 5856583 w 5856532"/>
                <a:gd name="connsiteY3" fmla="*/ 1950394 h 1950331"/>
              </a:gdLst>
              <a:ahLst/>
              <a:cxnLst>
                <a:cxn ang="0">
                  <a:pos x="connsiteX0" y="connsiteY0"/>
                </a:cxn>
                <a:cxn ang="0">
                  <a:pos x="connsiteX1" y="connsiteY1"/>
                </a:cxn>
                <a:cxn ang="0">
                  <a:pos x="connsiteX2" y="connsiteY2"/>
                </a:cxn>
                <a:cxn ang="0">
                  <a:pos x="connsiteX3" y="connsiteY3"/>
                </a:cxn>
              </a:cxnLst>
              <a:rect l="l" t="t" r="r" b="b"/>
              <a:pathLst>
                <a:path w="5856532" h="1950331">
                  <a:moveTo>
                    <a:pt x="5856583" y="1950394"/>
                  </a:moveTo>
                  <a:lnTo>
                    <a:pt x="51" y="62"/>
                  </a:lnTo>
                  <a:cubicBezTo>
                    <a:pt x="51" y="62"/>
                    <a:pt x="888150" y="545989"/>
                    <a:pt x="2747126" y="1182442"/>
                  </a:cubicBezTo>
                  <a:cubicBezTo>
                    <a:pt x="4606100" y="1818895"/>
                    <a:pt x="5856583" y="1950394"/>
                    <a:pt x="5856583" y="1950394"/>
                  </a:cubicBezTo>
                  <a:close/>
                </a:path>
              </a:pathLst>
            </a:custGeom>
            <a:solidFill>
              <a:srgbClr val="FFDB29"/>
            </a:solidFill>
            <a:ln w="27682" cap="flat">
              <a:noFill/>
              <a:prstDash val="solid"/>
              <a:miter/>
            </a:ln>
          </p:spPr>
          <p:txBody>
            <a:bodyPr rtlCol="0" anchor="ctr"/>
            <a:lstStyle/>
            <a:p>
              <a:endParaRPr lang="en-US"/>
            </a:p>
          </p:txBody>
        </p:sp>
      </p:grpSp>
      <p:grpSp>
        <p:nvGrpSpPr>
          <p:cNvPr id="526" name="Group 525">
            <a:extLst>
              <a:ext uri="{FF2B5EF4-FFF2-40B4-BE49-F238E27FC236}">
                <a16:creationId xmlns:a16="http://schemas.microsoft.com/office/drawing/2014/main" id="{BF380A23-6DE6-466D-931C-60176AD5C720}"/>
              </a:ext>
            </a:extLst>
          </p:cNvPr>
          <p:cNvGrpSpPr/>
          <p:nvPr/>
        </p:nvGrpSpPr>
        <p:grpSpPr>
          <a:xfrm>
            <a:off x="21500705" y="3032958"/>
            <a:ext cx="3085249" cy="1576445"/>
            <a:chOff x="21500705" y="3032958"/>
            <a:chExt cx="3085249" cy="1576445"/>
          </a:xfrm>
        </p:grpSpPr>
        <p:sp>
          <p:nvSpPr>
            <p:cNvPr id="187" name="Freeform: Shape 186">
              <a:extLst>
                <a:ext uri="{FF2B5EF4-FFF2-40B4-BE49-F238E27FC236}">
                  <a16:creationId xmlns:a16="http://schemas.microsoft.com/office/drawing/2014/main" id="{8F385799-0717-43AA-9A82-4346E6EA6EDA}"/>
                </a:ext>
              </a:extLst>
            </p:cNvPr>
            <p:cNvSpPr/>
            <p:nvPr/>
          </p:nvSpPr>
          <p:spPr>
            <a:xfrm>
              <a:off x="21521495" y="3363051"/>
              <a:ext cx="3064459" cy="1246352"/>
            </a:xfrm>
            <a:custGeom>
              <a:avLst/>
              <a:gdLst>
                <a:gd name="connsiteX0" fmla="*/ 33033 w 3064459"/>
                <a:gd name="connsiteY0" fmla="*/ 1123198 h 1246352"/>
                <a:gd name="connsiteX1" fmla="*/ 531344 w 3064459"/>
                <a:gd name="connsiteY1" fmla="*/ 1026858 h 1246352"/>
                <a:gd name="connsiteX2" fmla="*/ 653983 w 3064459"/>
                <a:gd name="connsiteY2" fmla="*/ 1019661 h 1246352"/>
                <a:gd name="connsiteX3" fmla="*/ 653983 w 3064459"/>
                <a:gd name="connsiteY3" fmla="*/ 1021875 h 1246352"/>
                <a:gd name="connsiteX4" fmla="*/ 2983031 w 3064459"/>
                <a:gd name="connsiteY4" fmla="*/ 50724 h 1246352"/>
                <a:gd name="connsiteX5" fmla="*/ 3024280 w 3064459"/>
                <a:gd name="connsiteY5" fmla="*/ 62 h 1246352"/>
                <a:gd name="connsiteX6" fmla="*/ 3059162 w 3064459"/>
                <a:gd name="connsiteY6" fmla="*/ 83114 h 1246352"/>
                <a:gd name="connsiteX7" fmla="*/ 3022361 w 3064459"/>
                <a:gd name="connsiteY7" fmla="*/ 172964 h 1246352"/>
                <a:gd name="connsiteX8" fmla="*/ 3022065 w 3064459"/>
                <a:gd name="connsiteY8" fmla="*/ 173087 h 1246352"/>
                <a:gd name="connsiteX9" fmla="*/ 693019 w 3064459"/>
                <a:gd name="connsiteY9" fmla="*/ 1144238 h 1246352"/>
                <a:gd name="connsiteX10" fmla="*/ 693019 w 3064459"/>
                <a:gd name="connsiteY10" fmla="*/ 1142024 h 1246352"/>
                <a:gd name="connsiteX11" fmla="*/ 604984 w 3064459"/>
                <a:gd name="connsiteY11" fmla="*/ 1178566 h 1246352"/>
                <a:gd name="connsiteX12" fmla="*/ 589757 w 3064459"/>
                <a:gd name="connsiteY12" fmla="*/ 1141747 h 1246352"/>
                <a:gd name="connsiteX13" fmla="*/ 570377 w 3064459"/>
                <a:gd name="connsiteY13" fmla="*/ 1149222 h 1246352"/>
                <a:gd name="connsiteX14" fmla="*/ 67915 w 3064459"/>
                <a:gd name="connsiteY14" fmla="*/ 1246392 h 1246352"/>
                <a:gd name="connsiteX15" fmla="*/ 73 w 3064459"/>
                <a:gd name="connsiteY15" fmla="*/ 1181949 h 1246352"/>
                <a:gd name="connsiteX16" fmla="*/ 20298 w 3064459"/>
                <a:gd name="connsiteY16" fmla="*/ 1132611 h 124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4459" h="1246352">
                  <a:moveTo>
                    <a:pt x="33033" y="1123198"/>
                  </a:moveTo>
                  <a:lnTo>
                    <a:pt x="531344" y="1026858"/>
                  </a:lnTo>
                  <a:cubicBezTo>
                    <a:pt x="538819" y="1026858"/>
                    <a:pt x="653983" y="1019661"/>
                    <a:pt x="653983" y="1019661"/>
                  </a:cubicBezTo>
                  <a:lnTo>
                    <a:pt x="653983" y="1021875"/>
                  </a:lnTo>
                  <a:lnTo>
                    <a:pt x="2983031" y="50724"/>
                  </a:lnTo>
                  <a:cubicBezTo>
                    <a:pt x="3004450" y="41880"/>
                    <a:pt x="3019961" y="22828"/>
                    <a:pt x="3024280" y="62"/>
                  </a:cubicBezTo>
                  <a:lnTo>
                    <a:pt x="3059162" y="83114"/>
                  </a:lnTo>
                  <a:cubicBezTo>
                    <a:pt x="3073812" y="118088"/>
                    <a:pt x="3057334" y="158315"/>
                    <a:pt x="3022361" y="172964"/>
                  </a:cubicBezTo>
                  <a:cubicBezTo>
                    <a:pt x="3022263" y="173005"/>
                    <a:pt x="3022165" y="173046"/>
                    <a:pt x="3022065" y="173087"/>
                  </a:cubicBezTo>
                  <a:lnTo>
                    <a:pt x="693019" y="1144238"/>
                  </a:lnTo>
                  <a:lnTo>
                    <a:pt x="693019" y="1142024"/>
                  </a:lnTo>
                  <a:lnTo>
                    <a:pt x="604984" y="1178566"/>
                  </a:lnTo>
                  <a:lnTo>
                    <a:pt x="589757" y="1141747"/>
                  </a:lnTo>
                  <a:cubicBezTo>
                    <a:pt x="584410" y="1146496"/>
                    <a:pt x="577528" y="1149151"/>
                    <a:pt x="570377" y="1149222"/>
                  </a:cubicBezTo>
                  <a:lnTo>
                    <a:pt x="67915" y="1246392"/>
                  </a:lnTo>
                  <a:cubicBezTo>
                    <a:pt x="31386" y="1247331"/>
                    <a:pt x="1012" y="1218478"/>
                    <a:pt x="73" y="1181949"/>
                  </a:cubicBezTo>
                  <a:cubicBezTo>
                    <a:pt x="-404" y="1163394"/>
                    <a:pt x="6934" y="1145492"/>
                    <a:pt x="20298" y="1132611"/>
                  </a:cubicBezTo>
                  <a:close/>
                </a:path>
              </a:pathLst>
            </a:custGeom>
            <a:solidFill>
              <a:srgbClr val="D9DAE8"/>
            </a:solidFill>
            <a:ln w="27682"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8A6F2B30-A6F2-4B60-9446-643764C001C3}"/>
                </a:ext>
              </a:extLst>
            </p:cNvPr>
            <p:cNvSpPr/>
            <p:nvPr/>
          </p:nvSpPr>
          <p:spPr>
            <a:xfrm>
              <a:off x="22027043" y="3032958"/>
              <a:ext cx="2539258" cy="1379037"/>
            </a:xfrm>
            <a:custGeom>
              <a:avLst/>
              <a:gdLst>
                <a:gd name="connsiteX0" fmla="*/ 51 w 2539258"/>
                <a:gd name="connsiteY0" fmla="*/ 976576 h 1379037"/>
                <a:gd name="connsiteX1" fmla="*/ 2328822 w 2539258"/>
                <a:gd name="connsiteY1" fmla="*/ 5424 h 1379037"/>
                <a:gd name="connsiteX2" fmla="*/ 2419022 w 2539258"/>
                <a:gd name="connsiteY2" fmla="*/ 42402 h 1379037"/>
                <a:gd name="connsiteX3" fmla="*/ 2419071 w 2539258"/>
                <a:gd name="connsiteY3" fmla="*/ 42520 h 1379037"/>
                <a:gd name="connsiteX4" fmla="*/ 2533960 w 2539258"/>
                <a:gd name="connsiteY4" fmla="*/ 319359 h 1379037"/>
                <a:gd name="connsiteX5" fmla="*/ 2497159 w 2539258"/>
                <a:gd name="connsiteY5" fmla="*/ 409209 h 1379037"/>
                <a:gd name="connsiteX6" fmla="*/ 2496863 w 2539258"/>
                <a:gd name="connsiteY6" fmla="*/ 409332 h 1379037"/>
                <a:gd name="connsiteX7" fmla="*/ 168092 w 2539258"/>
                <a:gd name="connsiteY7" fmla="*/ 1379099 h 137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9258" h="1379037">
                  <a:moveTo>
                    <a:pt x="51" y="976576"/>
                  </a:moveTo>
                  <a:lnTo>
                    <a:pt x="2328822" y="5424"/>
                  </a:lnTo>
                  <a:cubicBezTo>
                    <a:pt x="2363942" y="-9273"/>
                    <a:pt x="2404325" y="7283"/>
                    <a:pt x="2419022" y="42402"/>
                  </a:cubicBezTo>
                  <a:cubicBezTo>
                    <a:pt x="2419039" y="42441"/>
                    <a:pt x="2419054" y="42481"/>
                    <a:pt x="2419071" y="42520"/>
                  </a:cubicBezTo>
                  <a:lnTo>
                    <a:pt x="2533960" y="319359"/>
                  </a:lnTo>
                  <a:cubicBezTo>
                    <a:pt x="2548610" y="354333"/>
                    <a:pt x="2532132" y="394560"/>
                    <a:pt x="2497159" y="409209"/>
                  </a:cubicBezTo>
                  <a:cubicBezTo>
                    <a:pt x="2497061" y="409250"/>
                    <a:pt x="2496963" y="409291"/>
                    <a:pt x="2496863" y="409332"/>
                  </a:cubicBezTo>
                  <a:lnTo>
                    <a:pt x="168092" y="1379099"/>
                  </a:lnTo>
                  <a:close/>
                </a:path>
              </a:pathLst>
            </a:custGeom>
            <a:solidFill>
              <a:srgbClr val="D61313"/>
            </a:solidFill>
            <a:ln w="27682"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E7ADB305-BD3A-489A-AFEE-4C9DD3A22664}"/>
                </a:ext>
              </a:extLst>
            </p:cNvPr>
            <p:cNvSpPr/>
            <p:nvPr/>
          </p:nvSpPr>
          <p:spPr>
            <a:xfrm rot="20242200">
              <a:off x="22280407" y="3514903"/>
              <a:ext cx="1975800" cy="434083"/>
            </a:xfrm>
            <a:custGeom>
              <a:avLst/>
              <a:gdLst>
                <a:gd name="connsiteX0" fmla="*/ 51 w 1975800"/>
                <a:gd name="connsiteY0" fmla="*/ 62 h 434083"/>
                <a:gd name="connsiteX1" fmla="*/ 1975852 w 1975800"/>
                <a:gd name="connsiteY1" fmla="*/ 62 h 434083"/>
                <a:gd name="connsiteX2" fmla="*/ 1975852 w 1975800"/>
                <a:gd name="connsiteY2" fmla="*/ 434146 h 434083"/>
                <a:gd name="connsiteX3" fmla="*/ 51 w 1975800"/>
                <a:gd name="connsiteY3" fmla="*/ 434146 h 434083"/>
              </a:gdLst>
              <a:ahLst/>
              <a:cxnLst>
                <a:cxn ang="0">
                  <a:pos x="connsiteX0" y="connsiteY0"/>
                </a:cxn>
                <a:cxn ang="0">
                  <a:pos x="connsiteX1" y="connsiteY1"/>
                </a:cxn>
                <a:cxn ang="0">
                  <a:pos x="connsiteX2" y="connsiteY2"/>
                </a:cxn>
                <a:cxn ang="0">
                  <a:pos x="connsiteX3" y="connsiteY3"/>
                </a:cxn>
              </a:cxnLst>
              <a:rect l="l" t="t" r="r" b="b"/>
              <a:pathLst>
                <a:path w="1975800" h="434083">
                  <a:moveTo>
                    <a:pt x="51" y="62"/>
                  </a:moveTo>
                  <a:lnTo>
                    <a:pt x="1975852" y="62"/>
                  </a:lnTo>
                  <a:lnTo>
                    <a:pt x="1975852" y="434146"/>
                  </a:lnTo>
                  <a:lnTo>
                    <a:pt x="51" y="434146"/>
                  </a:lnTo>
                  <a:close/>
                </a:path>
              </a:pathLst>
            </a:custGeom>
            <a:solidFill>
              <a:srgbClr val="EB3737"/>
            </a:solidFill>
            <a:ln w="27682"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9D97C38D-7D41-43BD-A26B-D85EAF1998E3}"/>
                </a:ext>
              </a:extLst>
            </p:cNvPr>
            <p:cNvSpPr/>
            <p:nvPr/>
          </p:nvSpPr>
          <p:spPr>
            <a:xfrm>
              <a:off x="21500705" y="4080571"/>
              <a:ext cx="600653" cy="434431"/>
            </a:xfrm>
            <a:custGeom>
              <a:avLst/>
              <a:gdLst>
                <a:gd name="connsiteX0" fmla="*/ 20880 w 600653"/>
                <a:gd name="connsiteY0" fmla="*/ 320136 h 434431"/>
                <a:gd name="connsiteX1" fmla="*/ 433924 w 600653"/>
                <a:gd name="connsiteY1" fmla="*/ 8415 h 434431"/>
                <a:gd name="connsiteX2" fmla="*/ 476974 w 600653"/>
                <a:gd name="connsiteY2" fmla="*/ 9563 h 434431"/>
                <a:gd name="connsiteX3" fmla="*/ 482923 w 600653"/>
                <a:gd name="connsiteY3" fmla="*/ 18658 h 434431"/>
                <a:gd name="connsiteX4" fmla="*/ 598366 w 600653"/>
                <a:gd name="connsiteY4" fmla="*/ 295497 h 434431"/>
                <a:gd name="connsiteX5" fmla="*/ 582149 w 600653"/>
                <a:gd name="connsiteY5" fmla="*/ 334970 h 434431"/>
                <a:gd name="connsiteX6" fmla="*/ 570682 w 600653"/>
                <a:gd name="connsiteY6" fmla="*/ 337300 h 434431"/>
                <a:gd name="connsiteX7" fmla="*/ 67943 w 600653"/>
                <a:gd name="connsiteY7" fmla="*/ 434470 h 434431"/>
                <a:gd name="connsiteX8" fmla="*/ 73 w 600653"/>
                <a:gd name="connsiteY8" fmla="*/ 370056 h 434431"/>
                <a:gd name="connsiteX9" fmla="*/ 20880 w 600653"/>
                <a:gd name="connsiteY9" fmla="*/ 320136 h 43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0653" h="434431">
                  <a:moveTo>
                    <a:pt x="20880" y="320136"/>
                  </a:moveTo>
                  <a:lnTo>
                    <a:pt x="433924" y="8415"/>
                  </a:lnTo>
                  <a:cubicBezTo>
                    <a:pt x="446128" y="-3156"/>
                    <a:pt x="465403" y="-2642"/>
                    <a:pt x="476974" y="9563"/>
                  </a:cubicBezTo>
                  <a:cubicBezTo>
                    <a:pt x="479486" y="12214"/>
                    <a:pt x="481502" y="15295"/>
                    <a:pt x="482923" y="18658"/>
                  </a:cubicBezTo>
                  <a:lnTo>
                    <a:pt x="598366" y="295497"/>
                  </a:lnTo>
                  <a:cubicBezTo>
                    <a:pt x="604789" y="310875"/>
                    <a:pt x="597526" y="328548"/>
                    <a:pt x="582149" y="334970"/>
                  </a:cubicBezTo>
                  <a:cubicBezTo>
                    <a:pt x="578516" y="336487"/>
                    <a:pt x="574619" y="337279"/>
                    <a:pt x="570682" y="337300"/>
                  </a:cubicBezTo>
                  <a:lnTo>
                    <a:pt x="67943" y="434470"/>
                  </a:lnTo>
                  <a:cubicBezTo>
                    <a:pt x="31414" y="435425"/>
                    <a:pt x="1028" y="406586"/>
                    <a:pt x="73" y="370056"/>
                  </a:cubicBezTo>
                  <a:cubicBezTo>
                    <a:pt x="-418" y="351212"/>
                    <a:pt x="7150" y="333052"/>
                    <a:pt x="20880" y="320136"/>
                  </a:cubicBezTo>
                  <a:close/>
                </a:path>
              </a:pathLst>
            </a:custGeom>
            <a:solidFill>
              <a:srgbClr val="EB3737"/>
            </a:solidFill>
            <a:ln w="27682"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7BA53E13-362B-4401-8328-52D53A7499AC}"/>
                </a:ext>
              </a:extLst>
            </p:cNvPr>
            <p:cNvSpPr/>
            <p:nvPr/>
          </p:nvSpPr>
          <p:spPr>
            <a:xfrm rot="9441600">
              <a:off x="22301102" y="3900791"/>
              <a:ext cx="68379" cy="436575"/>
            </a:xfrm>
            <a:custGeom>
              <a:avLst/>
              <a:gdLst>
                <a:gd name="connsiteX0" fmla="*/ 51 w 68379"/>
                <a:gd name="connsiteY0" fmla="*/ 62 h 436575"/>
                <a:gd name="connsiteX1" fmla="*/ 68430 w 68379"/>
                <a:gd name="connsiteY1" fmla="*/ 62 h 436575"/>
                <a:gd name="connsiteX2" fmla="*/ 68430 w 68379"/>
                <a:gd name="connsiteY2" fmla="*/ 436637 h 436575"/>
                <a:gd name="connsiteX3" fmla="*/ 51 w 68379"/>
                <a:gd name="connsiteY3" fmla="*/ 436637 h 436575"/>
              </a:gdLst>
              <a:ahLst/>
              <a:cxnLst>
                <a:cxn ang="0">
                  <a:pos x="connsiteX0" y="connsiteY0"/>
                </a:cxn>
                <a:cxn ang="0">
                  <a:pos x="connsiteX1" y="connsiteY1"/>
                </a:cxn>
                <a:cxn ang="0">
                  <a:pos x="connsiteX2" y="connsiteY2"/>
                </a:cxn>
                <a:cxn ang="0">
                  <a:pos x="connsiteX3" y="connsiteY3"/>
                </a:cxn>
              </a:cxnLst>
              <a:rect l="l" t="t" r="r" b="b"/>
              <a:pathLst>
                <a:path w="68379" h="436575">
                  <a:moveTo>
                    <a:pt x="51" y="62"/>
                  </a:moveTo>
                  <a:lnTo>
                    <a:pt x="68430" y="62"/>
                  </a:lnTo>
                  <a:lnTo>
                    <a:pt x="68430" y="436637"/>
                  </a:lnTo>
                  <a:lnTo>
                    <a:pt x="51" y="436637"/>
                  </a:lnTo>
                  <a:close/>
                </a:path>
              </a:pathLst>
            </a:custGeom>
            <a:solidFill>
              <a:srgbClr val="FFFFFF"/>
            </a:solidFill>
            <a:ln w="27682"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8878EAF2-B6EF-47F5-BA63-DC260D8AB6CE}"/>
                </a:ext>
              </a:extLst>
            </p:cNvPr>
            <p:cNvSpPr/>
            <p:nvPr/>
          </p:nvSpPr>
          <p:spPr>
            <a:xfrm rot="9442200">
              <a:off x="22182459" y="3947332"/>
              <a:ext cx="68379" cy="436575"/>
            </a:xfrm>
            <a:custGeom>
              <a:avLst/>
              <a:gdLst>
                <a:gd name="connsiteX0" fmla="*/ 50 w 68379"/>
                <a:gd name="connsiteY0" fmla="*/ 62 h 436575"/>
                <a:gd name="connsiteX1" fmla="*/ 68429 w 68379"/>
                <a:gd name="connsiteY1" fmla="*/ 62 h 436575"/>
                <a:gd name="connsiteX2" fmla="*/ 68429 w 68379"/>
                <a:gd name="connsiteY2" fmla="*/ 436637 h 436575"/>
                <a:gd name="connsiteX3" fmla="*/ 50 w 68379"/>
                <a:gd name="connsiteY3" fmla="*/ 436637 h 436575"/>
              </a:gdLst>
              <a:ahLst/>
              <a:cxnLst>
                <a:cxn ang="0">
                  <a:pos x="connsiteX0" y="connsiteY0"/>
                </a:cxn>
                <a:cxn ang="0">
                  <a:pos x="connsiteX1" y="connsiteY1"/>
                </a:cxn>
                <a:cxn ang="0">
                  <a:pos x="connsiteX2" y="connsiteY2"/>
                </a:cxn>
                <a:cxn ang="0">
                  <a:pos x="connsiteX3" y="connsiteY3"/>
                </a:cxn>
              </a:cxnLst>
              <a:rect l="l" t="t" r="r" b="b"/>
              <a:pathLst>
                <a:path w="68379" h="436575">
                  <a:moveTo>
                    <a:pt x="50" y="62"/>
                  </a:moveTo>
                  <a:lnTo>
                    <a:pt x="68429" y="62"/>
                  </a:lnTo>
                  <a:lnTo>
                    <a:pt x="68429" y="436637"/>
                  </a:lnTo>
                  <a:lnTo>
                    <a:pt x="50" y="436637"/>
                  </a:lnTo>
                  <a:close/>
                </a:path>
              </a:pathLst>
            </a:custGeom>
            <a:solidFill>
              <a:srgbClr val="FFFFFF"/>
            </a:solidFill>
            <a:ln w="27682"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7B2E5D06-A036-4DCD-B5A0-68BFEBE4558E}"/>
                </a:ext>
              </a:extLst>
            </p:cNvPr>
            <p:cNvSpPr/>
            <p:nvPr/>
          </p:nvSpPr>
          <p:spPr>
            <a:xfrm rot="9441600">
              <a:off x="24233194" y="3098241"/>
              <a:ext cx="68379" cy="436575"/>
            </a:xfrm>
            <a:custGeom>
              <a:avLst/>
              <a:gdLst>
                <a:gd name="connsiteX0" fmla="*/ 51 w 68379"/>
                <a:gd name="connsiteY0" fmla="*/ 62 h 436575"/>
                <a:gd name="connsiteX1" fmla="*/ 68429 w 68379"/>
                <a:gd name="connsiteY1" fmla="*/ 62 h 436575"/>
                <a:gd name="connsiteX2" fmla="*/ 68429 w 68379"/>
                <a:gd name="connsiteY2" fmla="*/ 436638 h 436575"/>
                <a:gd name="connsiteX3" fmla="*/ 51 w 68379"/>
                <a:gd name="connsiteY3" fmla="*/ 436638 h 436575"/>
              </a:gdLst>
              <a:ahLst/>
              <a:cxnLst>
                <a:cxn ang="0">
                  <a:pos x="connsiteX0" y="connsiteY0"/>
                </a:cxn>
                <a:cxn ang="0">
                  <a:pos x="connsiteX1" y="connsiteY1"/>
                </a:cxn>
                <a:cxn ang="0">
                  <a:pos x="connsiteX2" y="connsiteY2"/>
                </a:cxn>
                <a:cxn ang="0">
                  <a:pos x="connsiteX3" y="connsiteY3"/>
                </a:cxn>
              </a:cxnLst>
              <a:rect l="l" t="t" r="r" b="b"/>
              <a:pathLst>
                <a:path w="68379" h="436575">
                  <a:moveTo>
                    <a:pt x="51" y="62"/>
                  </a:moveTo>
                  <a:lnTo>
                    <a:pt x="68429" y="62"/>
                  </a:lnTo>
                  <a:lnTo>
                    <a:pt x="68429" y="436638"/>
                  </a:lnTo>
                  <a:lnTo>
                    <a:pt x="51" y="436638"/>
                  </a:lnTo>
                  <a:close/>
                </a:path>
              </a:pathLst>
            </a:custGeom>
            <a:solidFill>
              <a:srgbClr val="FFFFFF"/>
            </a:solidFill>
            <a:ln w="27682"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1AB0D35B-D901-4C35-8E50-4C1B0E570E86}"/>
                </a:ext>
              </a:extLst>
            </p:cNvPr>
            <p:cNvSpPr/>
            <p:nvPr/>
          </p:nvSpPr>
          <p:spPr>
            <a:xfrm rot="9441600">
              <a:off x="24114845" y="3147785"/>
              <a:ext cx="68379" cy="436575"/>
            </a:xfrm>
            <a:custGeom>
              <a:avLst/>
              <a:gdLst>
                <a:gd name="connsiteX0" fmla="*/ 51 w 68379"/>
                <a:gd name="connsiteY0" fmla="*/ 62 h 436575"/>
                <a:gd name="connsiteX1" fmla="*/ 68430 w 68379"/>
                <a:gd name="connsiteY1" fmla="*/ 62 h 436575"/>
                <a:gd name="connsiteX2" fmla="*/ 68430 w 68379"/>
                <a:gd name="connsiteY2" fmla="*/ 436637 h 436575"/>
                <a:gd name="connsiteX3" fmla="*/ 51 w 68379"/>
                <a:gd name="connsiteY3" fmla="*/ 436637 h 436575"/>
              </a:gdLst>
              <a:ahLst/>
              <a:cxnLst>
                <a:cxn ang="0">
                  <a:pos x="connsiteX0" y="connsiteY0"/>
                </a:cxn>
                <a:cxn ang="0">
                  <a:pos x="connsiteX1" y="connsiteY1"/>
                </a:cxn>
                <a:cxn ang="0">
                  <a:pos x="connsiteX2" y="connsiteY2"/>
                </a:cxn>
                <a:cxn ang="0">
                  <a:pos x="connsiteX3" y="connsiteY3"/>
                </a:cxn>
              </a:cxnLst>
              <a:rect l="l" t="t" r="r" b="b"/>
              <a:pathLst>
                <a:path w="68379" h="436575">
                  <a:moveTo>
                    <a:pt x="51" y="62"/>
                  </a:moveTo>
                  <a:lnTo>
                    <a:pt x="68430" y="62"/>
                  </a:lnTo>
                  <a:lnTo>
                    <a:pt x="68430" y="436637"/>
                  </a:lnTo>
                  <a:lnTo>
                    <a:pt x="51" y="436637"/>
                  </a:lnTo>
                  <a:close/>
                </a:path>
              </a:pathLst>
            </a:custGeom>
            <a:solidFill>
              <a:srgbClr val="FFFFFF"/>
            </a:solidFill>
            <a:ln w="27682"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B2F50A1A-9D8C-42DB-B02B-2B295F27F7C9}"/>
                </a:ext>
              </a:extLst>
            </p:cNvPr>
            <p:cNvSpPr/>
            <p:nvPr/>
          </p:nvSpPr>
          <p:spPr>
            <a:xfrm rot="9441600">
              <a:off x="22017911" y="4006069"/>
              <a:ext cx="115441" cy="436575"/>
            </a:xfrm>
            <a:custGeom>
              <a:avLst/>
              <a:gdLst>
                <a:gd name="connsiteX0" fmla="*/ 50 w 115441"/>
                <a:gd name="connsiteY0" fmla="*/ 62 h 436575"/>
                <a:gd name="connsiteX1" fmla="*/ 115491 w 115441"/>
                <a:gd name="connsiteY1" fmla="*/ 62 h 436575"/>
                <a:gd name="connsiteX2" fmla="*/ 115491 w 115441"/>
                <a:gd name="connsiteY2" fmla="*/ 436637 h 436575"/>
                <a:gd name="connsiteX3" fmla="*/ 50 w 115441"/>
                <a:gd name="connsiteY3" fmla="*/ 436637 h 436575"/>
              </a:gdLst>
              <a:ahLst/>
              <a:cxnLst>
                <a:cxn ang="0">
                  <a:pos x="connsiteX0" y="connsiteY0"/>
                </a:cxn>
                <a:cxn ang="0">
                  <a:pos x="connsiteX1" y="connsiteY1"/>
                </a:cxn>
                <a:cxn ang="0">
                  <a:pos x="connsiteX2" y="connsiteY2"/>
                </a:cxn>
                <a:cxn ang="0">
                  <a:pos x="connsiteX3" y="connsiteY3"/>
                </a:cxn>
              </a:cxnLst>
              <a:rect l="l" t="t" r="r" b="b"/>
              <a:pathLst>
                <a:path w="115441" h="436575">
                  <a:moveTo>
                    <a:pt x="50" y="62"/>
                  </a:moveTo>
                  <a:lnTo>
                    <a:pt x="115491" y="62"/>
                  </a:lnTo>
                  <a:lnTo>
                    <a:pt x="115491" y="436637"/>
                  </a:lnTo>
                  <a:lnTo>
                    <a:pt x="50" y="436637"/>
                  </a:lnTo>
                  <a:close/>
                </a:path>
              </a:pathLst>
            </a:custGeom>
            <a:solidFill>
              <a:srgbClr val="FF5C5C"/>
            </a:solidFill>
            <a:ln w="27682"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352A94CF-E06F-476B-B338-642AF4A057E6}"/>
                </a:ext>
              </a:extLst>
            </p:cNvPr>
            <p:cNvSpPr/>
            <p:nvPr/>
          </p:nvSpPr>
          <p:spPr>
            <a:xfrm>
              <a:off x="21502123" y="3267542"/>
              <a:ext cx="3063900" cy="1246622"/>
            </a:xfrm>
            <a:custGeom>
              <a:avLst/>
              <a:gdLst>
                <a:gd name="connsiteX0" fmla="*/ 32750 w 3063900"/>
                <a:gd name="connsiteY0" fmla="*/ 1123199 h 1246622"/>
                <a:gd name="connsiteX1" fmla="*/ 531060 w 3063900"/>
                <a:gd name="connsiteY1" fmla="*/ 1026859 h 1246622"/>
                <a:gd name="connsiteX2" fmla="*/ 653701 w 3063900"/>
                <a:gd name="connsiteY2" fmla="*/ 1019661 h 1246622"/>
                <a:gd name="connsiteX3" fmla="*/ 653701 w 3063900"/>
                <a:gd name="connsiteY3" fmla="*/ 1021876 h 1246622"/>
                <a:gd name="connsiteX4" fmla="*/ 2982749 w 3063900"/>
                <a:gd name="connsiteY4" fmla="*/ 50724 h 1246622"/>
                <a:gd name="connsiteX5" fmla="*/ 3023721 w 3063900"/>
                <a:gd name="connsiteY5" fmla="*/ 62 h 1246622"/>
                <a:gd name="connsiteX6" fmla="*/ 3058603 w 3063900"/>
                <a:gd name="connsiteY6" fmla="*/ 83114 h 1246622"/>
                <a:gd name="connsiteX7" fmla="*/ 3021801 w 3063900"/>
                <a:gd name="connsiteY7" fmla="*/ 172964 h 1246622"/>
                <a:gd name="connsiteX8" fmla="*/ 3021506 w 3063900"/>
                <a:gd name="connsiteY8" fmla="*/ 173087 h 1246622"/>
                <a:gd name="connsiteX9" fmla="*/ 693012 w 3063900"/>
                <a:gd name="connsiteY9" fmla="*/ 1144515 h 1246622"/>
                <a:gd name="connsiteX10" fmla="*/ 693012 w 3063900"/>
                <a:gd name="connsiteY10" fmla="*/ 1142300 h 1246622"/>
                <a:gd name="connsiteX11" fmla="*/ 604977 w 3063900"/>
                <a:gd name="connsiteY11" fmla="*/ 1178843 h 1246622"/>
                <a:gd name="connsiteX12" fmla="*/ 589474 w 3063900"/>
                <a:gd name="connsiteY12" fmla="*/ 1142024 h 1246622"/>
                <a:gd name="connsiteX13" fmla="*/ 570373 w 3063900"/>
                <a:gd name="connsiteY13" fmla="*/ 1149499 h 1246622"/>
                <a:gd name="connsiteX14" fmla="*/ 67632 w 3063900"/>
                <a:gd name="connsiteY14" fmla="*/ 1246669 h 1246622"/>
                <a:gd name="connsiteX15" fmla="*/ 66 w 3063900"/>
                <a:gd name="connsiteY15" fmla="*/ 1181935 h 1246622"/>
                <a:gd name="connsiteX16" fmla="*/ 20292 w 3063900"/>
                <a:gd name="connsiteY16" fmla="*/ 1132888 h 124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63900" h="1246622">
                  <a:moveTo>
                    <a:pt x="32750" y="1123199"/>
                  </a:moveTo>
                  <a:lnTo>
                    <a:pt x="531060" y="1026859"/>
                  </a:lnTo>
                  <a:cubicBezTo>
                    <a:pt x="538812" y="1026859"/>
                    <a:pt x="653701" y="1019661"/>
                    <a:pt x="653701" y="1019661"/>
                  </a:cubicBezTo>
                  <a:lnTo>
                    <a:pt x="653701" y="1021876"/>
                  </a:lnTo>
                  <a:lnTo>
                    <a:pt x="2982749" y="50724"/>
                  </a:lnTo>
                  <a:cubicBezTo>
                    <a:pt x="3004092" y="41847"/>
                    <a:pt x="3019505" y="22789"/>
                    <a:pt x="3023721" y="62"/>
                  </a:cubicBezTo>
                  <a:lnTo>
                    <a:pt x="3058603" y="83114"/>
                  </a:lnTo>
                  <a:cubicBezTo>
                    <a:pt x="3073253" y="118088"/>
                    <a:pt x="3056775" y="158315"/>
                    <a:pt x="3021801" y="172964"/>
                  </a:cubicBezTo>
                  <a:cubicBezTo>
                    <a:pt x="3021703" y="173005"/>
                    <a:pt x="3021605" y="173046"/>
                    <a:pt x="3021506" y="173087"/>
                  </a:cubicBezTo>
                  <a:lnTo>
                    <a:pt x="693012" y="1144515"/>
                  </a:lnTo>
                  <a:lnTo>
                    <a:pt x="693012" y="1142300"/>
                  </a:lnTo>
                  <a:lnTo>
                    <a:pt x="604977" y="1178843"/>
                  </a:lnTo>
                  <a:lnTo>
                    <a:pt x="589474" y="1142024"/>
                  </a:lnTo>
                  <a:cubicBezTo>
                    <a:pt x="584299" y="1146869"/>
                    <a:pt x="577462" y="1149545"/>
                    <a:pt x="570373" y="1149499"/>
                  </a:cubicBezTo>
                  <a:lnTo>
                    <a:pt x="67632" y="1246669"/>
                  </a:lnTo>
                  <a:cubicBezTo>
                    <a:pt x="31099" y="1247451"/>
                    <a:pt x="848" y="1218468"/>
                    <a:pt x="66" y="1181935"/>
                  </a:cubicBezTo>
                  <a:cubicBezTo>
                    <a:pt x="-329" y="1163480"/>
                    <a:pt x="7004" y="1145700"/>
                    <a:pt x="20292" y="1132888"/>
                  </a:cubicBezTo>
                  <a:close/>
                </a:path>
              </a:pathLst>
            </a:custGeom>
            <a:solidFill>
              <a:srgbClr val="D9DAE8"/>
            </a:solidFill>
            <a:ln w="27682"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D45AA702-19EE-44E3-8BD1-22D09B9107E0}"/>
                </a:ext>
              </a:extLst>
            </p:cNvPr>
            <p:cNvSpPr/>
            <p:nvPr/>
          </p:nvSpPr>
          <p:spPr>
            <a:xfrm rot="20241600">
              <a:off x="22540089" y="3579285"/>
              <a:ext cx="1405789" cy="309506"/>
            </a:xfrm>
            <a:custGeom>
              <a:avLst/>
              <a:gdLst>
                <a:gd name="connsiteX0" fmla="*/ 1405840 w 1405789"/>
                <a:gd name="connsiteY0" fmla="*/ 154815 h 309506"/>
                <a:gd name="connsiteX1" fmla="*/ 702945 w 1405789"/>
                <a:gd name="connsiteY1" fmla="*/ 309568 h 309506"/>
                <a:gd name="connsiteX2" fmla="*/ 50 w 1405789"/>
                <a:gd name="connsiteY2" fmla="*/ 154815 h 309506"/>
                <a:gd name="connsiteX3" fmla="*/ 702945 w 1405789"/>
                <a:gd name="connsiteY3" fmla="*/ 62 h 309506"/>
                <a:gd name="connsiteX4" fmla="*/ 1405840 w 1405789"/>
                <a:gd name="connsiteY4" fmla="*/ 154815 h 309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789" h="309506">
                  <a:moveTo>
                    <a:pt x="1405840" y="154815"/>
                  </a:moveTo>
                  <a:cubicBezTo>
                    <a:pt x="1405840" y="240283"/>
                    <a:pt x="1091143" y="309568"/>
                    <a:pt x="702945" y="309568"/>
                  </a:cubicBezTo>
                  <a:cubicBezTo>
                    <a:pt x="314747" y="309568"/>
                    <a:pt x="50" y="240283"/>
                    <a:pt x="50" y="154815"/>
                  </a:cubicBezTo>
                  <a:cubicBezTo>
                    <a:pt x="50" y="69348"/>
                    <a:pt x="314747" y="62"/>
                    <a:pt x="702945" y="62"/>
                  </a:cubicBezTo>
                  <a:cubicBezTo>
                    <a:pt x="1091143" y="62"/>
                    <a:pt x="1405840" y="69348"/>
                    <a:pt x="1405840" y="154815"/>
                  </a:cubicBezTo>
                  <a:close/>
                </a:path>
              </a:pathLst>
            </a:custGeom>
            <a:solidFill>
              <a:srgbClr val="FFFFFF"/>
            </a:solidFill>
            <a:ln w="27682" cap="flat">
              <a:noFill/>
              <a:prstDash val="solid"/>
              <a:miter/>
            </a:ln>
          </p:spPr>
          <p:txBody>
            <a:bodyPr rtlCol="0" anchor="ctr"/>
            <a:lstStyle/>
            <a:p>
              <a:endParaRPr lang="en-US"/>
            </a:p>
          </p:txBody>
        </p:sp>
      </p:grpSp>
      <p:sp>
        <p:nvSpPr>
          <p:cNvPr id="277" name="Freeform: Shape 276">
            <a:extLst>
              <a:ext uri="{FF2B5EF4-FFF2-40B4-BE49-F238E27FC236}">
                <a16:creationId xmlns:a16="http://schemas.microsoft.com/office/drawing/2014/main" id="{08CB9D94-CC17-4AA6-B382-BF0024EB3D81}"/>
              </a:ext>
            </a:extLst>
          </p:cNvPr>
          <p:cNvSpPr/>
          <p:nvPr/>
        </p:nvSpPr>
        <p:spPr>
          <a:xfrm>
            <a:off x="18415521" y="1799173"/>
            <a:ext cx="5823798" cy="9738987"/>
          </a:xfrm>
          <a:custGeom>
            <a:avLst/>
            <a:gdLst>
              <a:gd name="connsiteX0" fmla="*/ 2338112 w 5823798"/>
              <a:gd name="connsiteY0" fmla="*/ 1057049 h 9738987"/>
              <a:gd name="connsiteX1" fmla="*/ 2995051 w 5823798"/>
              <a:gd name="connsiteY1" fmla="*/ 846928 h 9738987"/>
              <a:gd name="connsiteX2" fmla="*/ 3688810 w 5823798"/>
              <a:gd name="connsiteY2" fmla="*/ 993929 h 9738987"/>
              <a:gd name="connsiteX3" fmla="*/ 5462796 w 5823798"/>
              <a:gd name="connsiteY3" fmla="*/ 920290 h 9738987"/>
              <a:gd name="connsiteX4" fmla="*/ 5822687 w 5823798"/>
              <a:gd name="connsiteY4" fmla="*/ 435545 h 9738987"/>
              <a:gd name="connsiteX5" fmla="*/ 5199244 w 5823798"/>
              <a:gd name="connsiteY5" fmla="*/ 10597 h 9738987"/>
              <a:gd name="connsiteX6" fmla="*/ 4708409 w 5823798"/>
              <a:gd name="connsiteY6" fmla="*/ 49908 h 9738987"/>
              <a:gd name="connsiteX7" fmla="*/ 4175771 w 5823798"/>
              <a:gd name="connsiteY7" fmla="*/ 575902 h 9738987"/>
              <a:gd name="connsiteX8" fmla="*/ 3932430 w 5823798"/>
              <a:gd name="connsiteY8" fmla="*/ 1157264 h 9738987"/>
              <a:gd name="connsiteX9" fmla="*/ 4339936 w 5823798"/>
              <a:gd name="connsiteY9" fmla="*/ 2151947 h 9738987"/>
              <a:gd name="connsiteX10" fmla="*/ 5184296 w 5823798"/>
              <a:gd name="connsiteY10" fmla="*/ 2874774 h 9738987"/>
              <a:gd name="connsiteX11" fmla="*/ 5703369 w 5823798"/>
              <a:gd name="connsiteY11" fmla="*/ 3825717 h 9738987"/>
              <a:gd name="connsiteX12" fmla="*/ 5213640 w 5823798"/>
              <a:gd name="connsiteY12" fmla="*/ 4780535 h 9738987"/>
              <a:gd name="connsiteX13" fmla="*/ 4212037 w 5823798"/>
              <a:gd name="connsiteY13" fmla="*/ 5251161 h 9738987"/>
              <a:gd name="connsiteX14" fmla="*/ 2329530 w 5823798"/>
              <a:gd name="connsiteY14" fmla="*/ 5443565 h 9738987"/>
              <a:gd name="connsiteX15" fmla="*/ 1528635 w 5823798"/>
              <a:gd name="connsiteY15" fmla="*/ 5037442 h 9738987"/>
              <a:gd name="connsiteX16" fmla="*/ 1494307 w 5823798"/>
              <a:gd name="connsiteY16" fmla="*/ 4196128 h 9738987"/>
              <a:gd name="connsiteX17" fmla="*/ 2277485 w 5823798"/>
              <a:gd name="connsiteY17" fmla="*/ 4079578 h 9738987"/>
              <a:gd name="connsiteX18" fmla="*/ 2833101 w 5823798"/>
              <a:gd name="connsiteY18" fmla="*/ 5145963 h 9738987"/>
              <a:gd name="connsiteX19" fmla="*/ 2181422 w 5823798"/>
              <a:gd name="connsiteY19" fmla="*/ 6025757 h 9738987"/>
              <a:gd name="connsiteX20" fmla="*/ 946996 w 5823798"/>
              <a:gd name="connsiteY20" fmla="*/ 6770731 h 9738987"/>
              <a:gd name="connsiteX21" fmla="*/ 50590 w 5823798"/>
              <a:gd name="connsiteY21" fmla="*/ 7860094 h 9738987"/>
              <a:gd name="connsiteX22" fmla="*/ 1675914 w 5823798"/>
              <a:gd name="connsiteY22" fmla="*/ 9676434 h 973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823798" h="9738987">
                <a:moveTo>
                  <a:pt x="2338112" y="1057049"/>
                </a:moveTo>
                <a:cubicBezTo>
                  <a:pt x="2505877" y="890945"/>
                  <a:pt x="2758631" y="833363"/>
                  <a:pt x="2995051" y="846928"/>
                </a:cubicBezTo>
                <a:cubicBezTo>
                  <a:pt x="3231473" y="860493"/>
                  <a:pt x="3459588" y="934409"/>
                  <a:pt x="3688810" y="993929"/>
                </a:cubicBezTo>
                <a:cubicBezTo>
                  <a:pt x="4274880" y="1145914"/>
                  <a:pt x="4924343" y="1197129"/>
                  <a:pt x="5462796" y="920290"/>
                </a:cubicBezTo>
                <a:cubicBezTo>
                  <a:pt x="5652707" y="822842"/>
                  <a:pt x="5840405" y="648711"/>
                  <a:pt x="5822687" y="435545"/>
                </a:cubicBezTo>
                <a:cubicBezTo>
                  <a:pt x="5798602" y="163412"/>
                  <a:pt x="5471101" y="38280"/>
                  <a:pt x="5199244" y="10597"/>
                </a:cubicBezTo>
                <a:cubicBezTo>
                  <a:pt x="5033141" y="-6291"/>
                  <a:pt x="4863163" y="-9059"/>
                  <a:pt x="4708409" y="49908"/>
                </a:cubicBezTo>
                <a:cubicBezTo>
                  <a:pt x="4470605" y="140711"/>
                  <a:pt x="4309485" y="360244"/>
                  <a:pt x="4175771" y="575902"/>
                </a:cubicBezTo>
                <a:cubicBezTo>
                  <a:pt x="4065035" y="756124"/>
                  <a:pt x="3959559" y="947697"/>
                  <a:pt x="3932430" y="1157264"/>
                </a:cubicBezTo>
                <a:cubicBezTo>
                  <a:pt x="3884812" y="1524907"/>
                  <a:pt x="4083306" y="1884521"/>
                  <a:pt x="4339936" y="2151947"/>
                </a:cubicBezTo>
                <a:cubicBezTo>
                  <a:pt x="4596567" y="2419374"/>
                  <a:pt x="4912994" y="2622574"/>
                  <a:pt x="5184296" y="2874774"/>
                </a:cubicBezTo>
                <a:cubicBezTo>
                  <a:pt x="5455598" y="3126975"/>
                  <a:pt x="5689527" y="3456137"/>
                  <a:pt x="5703369" y="3825717"/>
                </a:cubicBezTo>
                <a:cubicBezTo>
                  <a:pt x="5717211" y="4195297"/>
                  <a:pt x="5502938" y="4547990"/>
                  <a:pt x="5213640" y="4780535"/>
                </a:cubicBezTo>
                <a:cubicBezTo>
                  <a:pt x="4924343" y="5013080"/>
                  <a:pt x="4567499" y="5143748"/>
                  <a:pt x="4212037" y="5251161"/>
                </a:cubicBezTo>
                <a:cubicBezTo>
                  <a:pt x="3602990" y="5433045"/>
                  <a:pt x="2956295" y="5555684"/>
                  <a:pt x="2329530" y="5443565"/>
                </a:cubicBezTo>
                <a:cubicBezTo>
                  <a:pt x="2028606" y="5390135"/>
                  <a:pt x="1722977" y="5273585"/>
                  <a:pt x="1528635" y="5037442"/>
                </a:cubicBezTo>
                <a:cubicBezTo>
                  <a:pt x="1334293" y="4801298"/>
                  <a:pt x="1290552" y="4423966"/>
                  <a:pt x="1494307" y="4196128"/>
                </a:cubicBezTo>
                <a:cubicBezTo>
                  <a:pt x="1682557" y="3985730"/>
                  <a:pt x="2020302" y="3965520"/>
                  <a:pt x="2277485" y="4079578"/>
                </a:cubicBezTo>
                <a:cubicBezTo>
                  <a:pt x="2673087" y="4254817"/>
                  <a:pt x="2916430" y="4721291"/>
                  <a:pt x="2833101" y="5145963"/>
                </a:cubicBezTo>
                <a:cubicBezTo>
                  <a:pt x="2761399" y="5512774"/>
                  <a:pt x="2483730" y="5805670"/>
                  <a:pt x="2181422" y="6025757"/>
                </a:cubicBezTo>
                <a:cubicBezTo>
                  <a:pt x="1792462" y="6308687"/>
                  <a:pt x="1347858" y="6505243"/>
                  <a:pt x="946996" y="6770731"/>
                </a:cubicBezTo>
                <a:cubicBezTo>
                  <a:pt x="546133" y="7036220"/>
                  <a:pt x="175168" y="7395558"/>
                  <a:pt x="50590" y="7860094"/>
                </a:cubicBezTo>
                <a:cubicBezTo>
                  <a:pt x="-72049" y="8317985"/>
                  <a:pt x="-113575" y="10092247"/>
                  <a:pt x="1675914" y="9676434"/>
                </a:cubicBezTo>
              </a:path>
            </a:pathLst>
          </a:custGeom>
          <a:noFill/>
          <a:ln w="30727" cap="rnd">
            <a:solidFill>
              <a:srgbClr val="365AA8"/>
            </a:solidFill>
            <a:custDash>
              <a:ds d="173250" sp="173250"/>
            </a:custDash>
            <a:round/>
          </a:ln>
        </p:spPr>
        <p:txBody>
          <a:bodyPr rtlCol="0" anchor="ctr"/>
          <a:lstStyle/>
          <a:p>
            <a:endParaRPr lang="en-US"/>
          </a:p>
        </p:txBody>
      </p:sp>
      <p:sp>
        <p:nvSpPr>
          <p:cNvPr id="297" name="Freeform: Shape 296">
            <a:extLst>
              <a:ext uri="{FF2B5EF4-FFF2-40B4-BE49-F238E27FC236}">
                <a16:creationId xmlns:a16="http://schemas.microsoft.com/office/drawing/2014/main" id="{C36615C5-8FF4-4644-AE85-35232FD49C50}"/>
              </a:ext>
            </a:extLst>
          </p:cNvPr>
          <p:cNvSpPr/>
          <p:nvPr/>
        </p:nvSpPr>
        <p:spPr>
          <a:xfrm>
            <a:off x="16951958" y="728243"/>
            <a:ext cx="1733113" cy="1762123"/>
          </a:xfrm>
          <a:custGeom>
            <a:avLst/>
            <a:gdLst>
              <a:gd name="connsiteX0" fmla="*/ 1697698 w 1733113"/>
              <a:gd name="connsiteY0" fmla="*/ 605363 h 1762123"/>
              <a:gd name="connsiteX1" fmla="*/ 1295450 w 1733113"/>
              <a:gd name="connsiteY1" fmla="*/ 739906 h 1762123"/>
              <a:gd name="connsiteX2" fmla="*/ 868841 w 1733113"/>
              <a:gd name="connsiteY2" fmla="*/ 970790 h 1762123"/>
              <a:gd name="connsiteX3" fmla="*/ 301875 w 1733113"/>
              <a:gd name="connsiteY3" fmla="*/ 1275313 h 1762123"/>
              <a:gd name="connsiteX4" fmla="*/ 1305970 w 1733113"/>
              <a:gd name="connsiteY4" fmla="*/ 389428 h 1762123"/>
              <a:gd name="connsiteX5" fmla="*/ 1576165 w 1733113"/>
              <a:gd name="connsiteY5" fmla="*/ 59989 h 1762123"/>
              <a:gd name="connsiteX6" fmla="*/ 1540579 w 1733113"/>
              <a:gd name="connsiteY6" fmla="*/ 1442 h 1762123"/>
              <a:gd name="connsiteX7" fmla="*/ 1505849 w 1733113"/>
              <a:gd name="connsiteY7" fmla="*/ 6006 h 1762123"/>
              <a:gd name="connsiteX8" fmla="*/ 52443 w 1733113"/>
              <a:gd name="connsiteY8" fmla="*/ 941722 h 1762123"/>
              <a:gd name="connsiteX9" fmla="*/ 100890 w 1733113"/>
              <a:gd name="connsiteY9" fmla="*/ 1024774 h 1762123"/>
              <a:gd name="connsiteX10" fmla="*/ 1365491 w 1733113"/>
              <a:gd name="connsiteY10" fmla="*/ 210036 h 1762123"/>
              <a:gd name="connsiteX11" fmla="*/ 1243681 w 1733113"/>
              <a:gd name="connsiteY11" fmla="*/ 316619 h 1762123"/>
              <a:gd name="connsiteX12" fmla="*/ 943588 w 1733113"/>
              <a:gd name="connsiteY12" fmla="*/ 578509 h 1762123"/>
              <a:gd name="connsiteX13" fmla="*/ 334542 w 1733113"/>
              <a:gd name="connsiteY13" fmla="*/ 1112532 h 1762123"/>
              <a:gd name="connsiteX14" fmla="*/ 13132 w 1733113"/>
              <a:gd name="connsiteY14" fmla="*/ 1435049 h 1762123"/>
              <a:gd name="connsiteX15" fmla="*/ 15219 w 1733113"/>
              <a:gd name="connsiteY15" fmla="*/ 1503140 h 1762123"/>
              <a:gd name="connsiteX16" fmla="*/ 71268 w 1733113"/>
              <a:gd name="connsiteY16" fmla="*/ 1510350 h 1762123"/>
              <a:gd name="connsiteX17" fmla="*/ 876317 w 1733113"/>
              <a:gd name="connsiteY17" fmla="*/ 1075712 h 1762123"/>
              <a:gd name="connsiteX18" fmla="*/ 1274411 w 1733113"/>
              <a:gd name="connsiteY18" fmla="*/ 860055 h 1762123"/>
              <a:gd name="connsiteX19" fmla="*/ 1470137 w 1733113"/>
              <a:gd name="connsiteY19" fmla="*/ 754302 h 1762123"/>
              <a:gd name="connsiteX20" fmla="*/ 1523012 w 1733113"/>
              <a:gd name="connsiteY20" fmla="*/ 726618 h 1762123"/>
              <a:gd name="connsiteX21" fmla="*/ 590341 w 1733113"/>
              <a:gd name="connsiteY21" fmla="*/ 1459411 h 1762123"/>
              <a:gd name="connsiteX22" fmla="*/ 573177 w 1733113"/>
              <a:gd name="connsiteY22" fmla="*/ 1525022 h 1762123"/>
              <a:gd name="connsiteX23" fmla="*/ 772778 w 1733113"/>
              <a:gd name="connsiteY23" fmla="*/ 1548554 h 1762123"/>
              <a:gd name="connsiteX24" fmla="*/ 1065397 w 1733113"/>
              <a:gd name="connsiteY24" fmla="*/ 1410134 h 1762123"/>
              <a:gd name="connsiteX25" fmla="*/ 1488962 w 1733113"/>
              <a:gd name="connsiteY25" fmla="*/ 1210256 h 1762123"/>
              <a:gd name="connsiteX26" fmla="*/ 1331440 w 1733113"/>
              <a:gd name="connsiteY26" fmla="*/ 1348676 h 1762123"/>
              <a:gd name="connsiteX27" fmla="*/ 1092528 w 1733113"/>
              <a:gd name="connsiteY27" fmla="*/ 1648493 h 1762123"/>
              <a:gd name="connsiteX28" fmla="*/ 1114398 w 1733113"/>
              <a:gd name="connsiteY28" fmla="*/ 1703860 h 1762123"/>
              <a:gd name="connsiteX29" fmla="*/ 1202709 w 1733113"/>
              <a:gd name="connsiteY29" fmla="*/ 1755629 h 1762123"/>
              <a:gd name="connsiteX30" fmla="*/ 1268459 w 1733113"/>
              <a:gd name="connsiteY30" fmla="*/ 1738327 h 1762123"/>
              <a:gd name="connsiteX31" fmla="*/ 1251156 w 1733113"/>
              <a:gd name="connsiteY31" fmla="*/ 1672577 h 1762123"/>
              <a:gd name="connsiteX32" fmla="*/ 1199387 w 1733113"/>
              <a:gd name="connsiteY32" fmla="*/ 1642125 h 1762123"/>
              <a:gd name="connsiteX33" fmla="*/ 1423904 w 1733113"/>
              <a:gd name="connsiteY33" fmla="*/ 1397676 h 1762123"/>
              <a:gd name="connsiteX34" fmla="*/ 1673059 w 1733113"/>
              <a:gd name="connsiteY34" fmla="*/ 1115300 h 1762123"/>
              <a:gd name="connsiteX35" fmla="*/ 1653325 w 1733113"/>
              <a:gd name="connsiteY35" fmla="*/ 1049689 h 1762123"/>
              <a:gd name="connsiteX36" fmla="*/ 1607448 w 1733113"/>
              <a:gd name="connsiteY36" fmla="*/ 1049689 h 1762123"/>
              <a:gd name="connsiteX37" fmla="*/ 1103601 w 1733113"/>
              <a:gd name="connsiteY37" fmla="*/ 1287217 h 1762123"/>
              <a:gd name="connsiteX38" fmla="*/ 858876 w 1733113"/>
              <a:gd name="connsiteY38" fmla="*/ 1402382 h 1762123"/>
              <a:gd name="connsiteX39" fmla="*/ 770287 w 1733113"/>
              <a:gd name="connsiteY39" fmla="*/ 1444739 h 1762123"/>
              <a:gd name="connsiteX40" fmla="*/ 1719568 w 1733113"/>
              <a:gd name="connsiteY40" fmla="*/ 685369 h 1762123"/>
              <a:gd name="connsiteX41" fmla="*/ 1718535 w 1733113"/>
              <a:gd name="connsiteY41" fmla="*/ 617254 h 1762123"/>
              <a:gd name="connsiteX42" fmla="*/ 1697696 w 1733113"/>
              <a:gd name="connsiteY42" fmla="*/ 605363 h 176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33113" h="1762123">
                <a:moveTo>
                  <a:pt x="1697698" y="605363"/>
                </a:moveTo>
                <a:cubicBezTo>
                  <a:pt x="1554573" y="569927"/>
                  <a:pt x="1414769" y="675403"/>
                  <a:pt x="1295450" y="739906"/>
                </a:cubicBezTo>
                <a:lnTo>
                  <a:pt x="868841" y="970790"/>
                </a:lnTo>
                <a:lnTo>
                  <a:pt x="301875" y="1275313"/>
                </a:lnTo>
                <a:cubicBezTo>
                  <a:pt x="622178" y="965530"/>
                  <a:pt x="973763" y="687584"/>
                  <a:pt x="1305970" y="389428"/>
                </a:cubicBezTo>
                <a:cubicBezTo>
                  <a:pt x="1408678" y="297241"/>
                  <a:pt x="1540731" y="200901"/>
                  <a:pt x="1576165" y="59989"/>
                </a:cubicBezTo>
                <a:cubicBezTo>
                  <a:pt x="1582505" y="33995"/>
                  <a:pt x="1566573" y="7783"/>
                  <a:pt x="1540579" y="1442"/>
                </a:cubicBezTo>
                <a:cubicBezTo>
                  <a:pt x="1528837" y="-1422"/>
                  <a:pt x="1516450" y="206"/>
                  <a:pt x="1505849" y="6006"/>
                </a:cubicBezTo>
                <a:lnTo>
                  <a:pt x="52443" y="941722"/>
                </a:lnTo>
                <a:cubicBezTo>
                  <a:pt x="674" y="974943"/>
                  <a:pt x="48567" y="1057995"/>
                  <a:pt x="100890" y="1024774"/>
                </a:cubicBezTo>
                <a:lnTo>
                  <a:pt x="1365491" y="210036"/>
                </a:lnTo>
                <a:cubicBezTo>
                  <a:pt x="1325072" y="248240"/>
                  <a:pt x="1282439" y="283122"/>
                  <a:pt x="1243681" y="316619"/>
                </a:cubicBezTo>
                <a:cubicBezTo>
                  <a:pt x="1145126" y="405208"/>
                  <a:pt x="1044634" y="492135"/>
                  <a:pt x="943588" y="578509"/>
                </a:cubicBezTo>
                <a:cubicBezTo>
                  <a:pt x="738450" y="754302"/>
                  <a:pt x="531374" y="928157"/>
                  <a:pt x="334542" y="1112532"/>
                </a:cubicBezTo>
                <a:cubicBezTo>
                  <a:pt x="223807" y="1216070"/>
                  <a:pt x="115839" y="1323207"/>
                  <a:pt x="13132" y="1435049"/>
                </a:cubicBezTo>
                <a:cubicBezTo>
                  <a:pt x="-5094" y="1454429"/>
                  <a:pt x="-4160" y="1484914"/>
                  <a:pt x="15219" y="1503140"/>
                </a:cubicBezTo>
                <a:cubicBezTo>
                  <a:pt x="30382" y="1517401"/>
                  <a:pt x="52990" y="1520309"/>
                  <a:pt x="71268" y="1510350"/>
                </a:cubicBezTo>
                <a:lnTo>
                  <a:pt x="876317" y="1075712"/>
                </a:lnTo>
                <a:lnTo>
                  <a:pt x="1274411" y="860055"/>
                </a:lnTo>
                <a:lnTo>
                  <a:pt x="1470137" y="754302"/>
                </a:lnTo>
                <a:cubicBezTo>
                  <a:pt x="1487301" y="745166"/>
                  <a:pt x="1504742" y="735477"/>
                  <a:pt x="1523012" y="726618"/>
                </a:cubicBezTo>
                <a:cubicBezTo>
                  <a:pt x="1221257" y="981679"/>
                  <a:pt x="910367" y="1225944"/>
                  <a:pt x="590341" y="1459411"/>
                </a:cubicBezTo>
                <a:cubicBezTo>
                  <a:pt x="567841" y="1473058"/>
                  <a:pt x="560242" y="1502105"/>
                  <a:pt x="573177" y="1525022"/>
                </a:cubicBezTo>
                <a:cubicBezTo>
                  <a:pt x="624946" y="1591740"/>
                  <a:pt x="703015" y="1580390"/>
                  <a:pt x="772778" y="1548554"/>
                </a:cubicBezTo>
                <a:cubicBezTo>
                  <a:pt x="871057" y="1504536"/>
                  <a:pt x="966566" y="1456643"/>
                  <a:pt x="1065397" y="1410134"/>
                </a:cubicBezTo>
                <a:lnTo>
                  <a:pt x="1488962" y="1210256"/>
                </a:lnTo>
                <a:cubicBezTo>
                  <a:pt x="1439067" y="1259287"/>
                  <a:pt x="1386479" y="1305498"/>
                  <a:pt x="1331440" y="1348676"/>
                </a:cubicBezTo>
                <a:cubicBezTo>
                  <a:pt x="1231225" y="1431727"/>
                  <a:pt x="1135992" y="1522254"/>
                  <a:pt x="1092528" y="1648493"/>
                </a:cubicBezTo>
                <a:cubicBezTo>
                  <a:pt x="1086176" y="1669784"/>
                  <a:pt x="1095211" y="1692657"/>
                  <a:pt x="1114398" y="1703860"/>
                </a:cubicBezTo>
                <a:lnTo>
                  <a:pt x="1202709" y="1755629"/>
                </a:lnTo>
                <a:cubicBezTo>
                  <a:pt x="1225644" y="1769007"/>
                  <a:pt x="1255080" y="1761261"/>
                  <a:pt x="1268459" y="1738327"/>
                </a:cubicBezTo>
                <a:cubicBezTo>
                  <a:pt x="1281838" y="1715392"/>
                  <a:pt x="1274090" y="1685956"/>
                  <a:pt x="1251156" y="1672577"/>
                </a:cubicBezTo>
                <a:lnTo>
                  <a:pt x="1199387" y="1642125"/>
                </a:lnTo>
                <a:cubicBezTo>
                  <a:pt x="1246728" y="1541079"/>
                  <a:pt x="1339468" y="1467716"/>
                  <a:pt x="1423904" y="1397676"/>
                </a:cubicBezTo>
                <a:cubicBezTo>
                  <a:pt x="1521074" y="1317393"/>
                  <a:pt x="1621290" y="1233234"/>
                  <a:pt x="1673059" y="1115300"/>
                </a:cubicBezTo>
                <a:cubicBezTo>
                  <a:pt x="1685728" y="1091733"/>
                  <a:pt x="1676893" y="1062358"/>
                  <a:pt x="1653325" y="1049689"/>
                </a:cubicBezTo>
                <a:cubicBezTo>
                  <a:pt x="1639001" y="1041990"/>
                  <a:pt x="1621772" y="1041990"/>
                  <a:pt x="1607448" y="1049689"/>
                </a:cubicBezTo>
                <a:lnTo>
                  <a:pt x="1103601" y="1287217"/>
                </a:lnTo>
                <a:lnTo>
                  <a:pt x="858876" y="1402382"/>
                </a:lnTo>
                <a:cubicBezTo>
                  <a:pt x="829531" y="1416501"/>
                  <a:pt x="799909" y="1430066"/>
                  <a:pt x="770287" y="1444739"/>
                </a:cubicBezTo>
                <a:cubicBezTo>
                  <a:pt x="1096218" y="1202597"/>
                  <a:pt x="1412645" y="949474"/>
                  <a:pt x="1719568" y="685369"/>
                </a:cubicBezTo>
                <a:cubicBezTo>
                  <a:pt x="1738092" y="666275"/>
                  <a:pt x="1737630" y="635779"/>
                  <a:pt x="1718535" y="617254"/>
                </a:cubicBezTo>
                <a:cubicBezTo>
                  <a:pt x="1712702" y="611596"/>
                  <a:pt x="1705535" y="607505"/>
                  <a:pt x="1697696" y="605363"/>
                </a:cubicBezTo>
                <a:close/>
              </a:path>
            </a:pathLst>
          </a:custGeom>
          <a:solidFill>
            <a:srgbClr val="FF89AA"/>
          </a:solidFill>
          <a:ln w="27682" cap="flat">
            <a:noFill/>
            <a:prstDash val="solid"/>
            <a:miter/>
          </a:ln>
        </p:spPr>
        <p:txBody>
          <a:bodyPr rtlCol="0" anchor="ctr"/>
          <a:lstStyle/>
          <a:p>
            <a:endParaRPr lang="en-US"/>
          </a:p>
        </p:txBody>
      </p:sp>
      <p:grpSp>
        <p:nvGrpSpPr>
          <p:cNvPr id="546" name="Group 545">
            <a:extLst>
              <a:ext uri="{FF2B5EF4-FFF2-40B4-BE49-F238E27FC236}">
                <a16:creationId xmlns:a16="http://schemas.microsoft.com/office/drawing/2014/main" id="{27D83F2F-6EE3-4C3F-9280-2E23E5F4F654}"/>
              </a:ext>
            </a:extLst>
          </p:cNvPr>
          <p:cNvGrpSpPr/>
          <p:nvPr/>
        </p:nvGrpSpPr>
        <p:grpSpPr>
          <a:xfrm>
            <a:off x="20429958" y="9665017"/>
            <a:ext cx="3588942" cy="3252028"/>
            <a:chOff x="20429958" y="9665017"/>
            <a:chExt cx="3588942" cy="3252028"/>
          </a:xfrm>
        </p:grpSpPr>
        <p:sp>
          <p:nvSpPr>
            <p:cNvPr id="299" name="Freeform: Shape 298">
              <a:extLst>
                <a:ext uri="{FF2B5EF4-FFF2-40B4-BE49-F238E27FC236}">
                  <a16:creationId xmlns:a16="http://schemas.microsoft.com/office/drawing/2014/main" id="{0CF416DF-0D06-4B7C-BBF4-0C079C602313}"/>
                </a:ext>
              </a:extLst>
            </p:cNvPr>
            <p:cNvSpPr/>
            <p:nvPr/>
          </p:nvSpPr>
          <p:spPr>
            <a:xfrm>
              <a:off x="20429958" y="9666955"/>
              <a:ext cx="3588942" cy="3250090"/>
            </a:xfrm>
            <a:custGeom>
              <a:avLst/>
              <a:gdLst>
                <a:gd name="connsiteX0" fmla="*/ 787053 w 3588942"/>
                <a:gd name="connsiteY0" fmla="*/ 0 h 3250090"/>
                <a:gd name="connsiteX1" fmla="*/ 0 w 3588942"/>
                <a:gd name="connsiteY1" fmla="*/ 2574050 h 3250090"/>
                <a:gd name="connsiteX2" fmla="*/ 2204470 w 3588942"/>
                <a:gd name="connsiteY2" fmla="*/ 3250090 h 3250090"/>
                <a:gd name="connsiteX3" fmla="*/ 2972422 w 3588942"/>
                <a:gd name="connsiteY3" fmla="*/ 2874697 h 3250090"/>
                <a:gd name="connsiteX4" fmla="*/ 3588943 w 3588942"/>
                <a:gd name="connsiteY4" fmla="*/ 859308 h 3250090"/>
                <a:gd name="connsiteX5" fmla="*/ 787053 w 3588942"/>
                <a:gd name="connsiteY5" fmla="*/ 0 h 325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8942" h="3250090">
                  <a:moveTo>
                    <a:pt x="787053" y="0"/>
                  </a:moveTo>
                  <a:lnTo>
                    <a:pt x="0" y="2574050"/>
                  </a:lnTo>
                  <a:lnTo>
                    <a:pt x="2204470" y="3250090"/>
                  </a:lnTo>
                  <a:lnTo>
                    <a:pt x="2972422" y="2874697"/>
                  </a:lnTo>
                  <a:lnTo>
                    <a:pt x="3588943" y="859308"/>
                  </a:lnTo>
                  <a:lnTo>
                    <a:pt x="787053" y="0"/>
                  </a:lnTo>
                  <a:close/>
                </a:path>
              </a:pathLst>
            </a:custGeom>
            <a:solidFill>
              <a:srgbClr val="D9DAE8"/>
            </a:solidFill>
            <a:ln w="27682"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7B086123-1559-4491-89EE-03624E378585}"/>
                </a:ext>
              </a:extLst>
            </p:cNvPr>
            <p:cNvSpPr/>
            <p:nvPr/>
          </p:nvSpPr>
          <p:spPr>
            <a:xfrm>
              <a:off x="20446292" y="9665017"/>
              <a:ext cx="3399584" cy="3080942"/>
            </a:xfrm>
            <a:custGeom>
              <a:avLst/>
              <a:gdLst>
                <a:gd name="connsiteX0" fmla="*/ 2417635 w 3399584"/>
                <a:gd name="connsiteY0" fmla="*/ 2578203 h 3080942"/>
                <a:gd name="connsiteX1" fmla="*/ 2186198 w 3399584"/>
                <a:gd name="connsiteY1" fmla="*/ 3080942 h 3080942"/>
                <a:gd name="connsiteX2" fmla="*/ 0 w 3399584"/>
                <a:gd name="connsiteY2" fmla="*/ 2548304 h 3080942"/>
                <a:gd name="connsiteX3" fmla="*/ 621227 w 3399584"/>
                <a:gd name="connsiteY3" fmla="*/ 0 h 3080942"/>
                <a:gd name="connsiteX4" fmla="*/ 3399584 w 3399584"/>
                <a:gd name="connsiteY4" fmla="*/ 677148 h 3080942"/>
                <a:gd name="connsiteX5" fmla="*/ 2913178 w 3399584"/>
                <a:gd name="connsiteY5" fmla="*/ 2672605 h 3080942"/>
                <a:gd name="connsiteX6" fmla="*/ 2417635 w 3399584"/>
                <a:gd name="connsiteY6" fmla="*/ 2578203 h 308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584" h="3080942">
                  <a:moveTo>
                    <a:pt x="2417635" y="2578203"/>
                  </a:moveTo>
                  <a:lnTo>
                    <a:pt x="2186198" y="3080942"/>
                  </a:lnTo>
                  <a:lnTo>
                    <a:pt x="0" y="2548304"/>
                  </a:lnTo>
                  <a:lnTo>
                    <a:pt x="621227" y="0"/>
                  </a:lnTo>
                  <a:lnTo>
                    <a:pt x="3399584" y="677148"/>
                  </a:lnTo>
                  <a:lnTo>
                    <a:pt x="2913178" y="2672605"/>
                  </a:lnTo>
                  <a:lnTo>
                    <a:pt x="2417635" y="2578203"/>
                  </a:lnTo>
                  <a:close/>
                </a:path>
              </a:pathLst>
            </a:custGeom>
            <a:solidFill>
              <a:srgbClr val="FFE05C"/>
            </a:solidFill>
            <a:ln w="27682"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52E9F7C8-FB18-46DB-A2D5-9530F58318B8}"/>
                </a:ext>
              </a:extLst>
            </p:cNvPr>
            <p:cNvSpPr/>
            <p:nvPr/>
          </p:nvSpPr>
          <p:spPr>
            <a:xfrm>
              <a:off x="22632490" y="12243220"/>
              <a:ext cx="726979" cy="502739"/>
            </a:xfrm>
            <a:custGeom>
              <a:avLst/>
              <a:gdLst>
                <a:gd name="connsiteX0" fmla="*/ 726980 w 726979"/>
                <a:gd name="connsiteY0" fmla="*/ 94402 h 502739"/>
                <a:gd name="connsiteX1" fmla="*/ 0 w 726979"/>
                <a:gd name="connsiteY1" fmla="*/ 502739 h 502739"/>
                <a:gd name="connsiteX2" fmla="*/ 231437 w 726979"/>
                <a:gd name="connsiteY2" fmla="*/ 0 h 502739"/>
                <a:gd name="connsiteX3" fmla="*/ 726980 w 726979"/>
                <a:gd name="connsiteY3" fmla="*/ 94402 h 502739"/>
              </a:gdLst>
              <a:ahLst/>
              <a:cxnLst>
                <a:cxn ang="0">
                  <a:pos x="connsiteX0" y="connsiteY0"/>
                </a:cxn>
                <a:cxn ang="0">
                  <a:pos x="connsiteX1" y="connsiteY1"/>
                </a:cxn>
                <a:cxn ang="0">
                  <a:pos x="connsiteX2" y="connsiteY2"/>
                </a:cxn>
                <a:cxn ang="0">
                  <a:pos x="connsiteX3" y="connsiteY3"/>
                </a:cxn>
              </a:cxnLst>
              <a:rect l="l" t="t" r="r" b="b"/>
              <a:pathLst>
                <a:path w="726979" h="502739">
                  <a:moveTo>
                    <a:pt x="726980" y="94402"/>
                  </a:moveTo>
                  <a:lnTo>
                    <a:pt x="0" y="502739"/>
                  </a:lnTo>
                  <a:lnTo>
                    <a:pt x="231437" y="0"/>
                  </a:lnTo>
                  <a:lnTo>
                    <a:pt x="726980" y="94402"/>
                  </a:lnTo>
                  <a:close/>
                </a:path>
              </a:pathLst>
            </a:custGeom>
            <a:solidFill>
              <a:srgbClr val="F4C500"/>
            </a:solidFill>
            <a:ln w="27682"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4A88D3CE-784F-4750-9C7E-F035174714AC}"/>
                </a:ext>
              </a:extLst>
            </p:cNvPr>
            <p:cNvSpPr/>
            <p:nvPr/>
          </p:nvSpPr>
          <p:spPr>
            <a:xfrm>
              <a:off x="21350725" y="10337361"/>
              <a:ext cx="1839450" cy="423311"/>
            </a:xfrm>
            <a:custGeom>
              <a:avLst/>
              <a:gdLst>
                <a:gd name="connsiteX0" fmla="*/ 1829680 w 1839450"/>
                <a:gd name="connsiteY0" fmla="*/ 396318 h 423311"/>
                <a:gd name="connsiteX1" fmla="*/ 1346043 w 1839450"/>
                <a:gd name="connsiteY1" fmla="*/ 309390 h 423311"/>
                <a:gd name="connsiteX2" fmla="*/ 1108791 w 1839450"/>
                <a:gd name="connsiteY2" fmla="*/ 266757 h 423311"/>
                <a:gd name="connsiteX3" fmla="*/ 880953 w 1839450"/>
                <a:gd name="connsiteY3" fmla="*/ 218864 h 423311"/>
                <a:gd name="connsiteX4" fmla="*/ 714850 w 1839450"/>
                <a:gd name="connsiteY4" fmla="*/ 105360 h 423311"/>
                <a:gd name="connsiteX5" fmla="*/ 702946 w 1839450"/>
                <a:gd name="connsiteY5" fmla="*/ 98716 h 423311"/>
                <a:gd name="connsiteX6" fmla="*/ 495593 w 1839450"/>
                <a:gd name="connsiteY6" fmla="*/ 108682 h 423311"/>
                <a:gd name="connsiteX7" fmla="*/ 409497 w 1839450"/>
                <a:gd name="connsiteY7" fmla="*/ 103422 h 423311"/>
                <a:gd name="connsiteX8" fmla="*/ 356621 w 1839450"/>
                <a:gd name="connsiteY8" fmla="*/ 54975 h 423311"/>
                <a:gd name="connsiteX9" fmla="*/ 310942 w 1839450"/>
                <a:gd name="connsiteY9" fmla="*/ 5420 h 423311"/>
                <a:gd name="connsiteX10" fmla="*/ 224014 w 1839450"/>
                <a:gd name="connsiteY10" fmla="*/ 1268 h 423311"/>
                <a:gd name="connsiteX11" fmla="*/ 13893 w 1839450"/>
                <a:gd name="connsiteY11" fmla="*/ 1268 h 423311"/>
                <a:gd name="connsiteX12" fmla="*/ 51 w 1839450"/>
                <a:gd name="connsiteY12" fmla="*/ 15110 h 423311"/>
                <a:gd name="connsiteX13" fmla="*/ 13893 w 1839450"/>
                <a:gd name="connsiteY13" fmla="*/ 28952 h 423311"/>
                <a:gd name="connsiteX14" fmla="*/ 224013 w 1839450"/>
                <a:gd name="connsiteY14" fmla="*/ 28952 h 423311"/>
                <a:gd name="connsiteX15" fmla="*/ 276336 w 1839450"/>
                <a:gd name="connsiteY15" fmla="*/ 28952 h 423311"/>
                <a:gd name="connsiteX16" fmla="*/ 313708 w 1839450"/>
                <a:gd name="connsiteY16" fmla="*/ 36426 h 423311"/>
                <a:gd name="connsiteX17" fmla="*/ 333919 w 1839450"/>
                <a:gd name="connsiteY17" fmla="*/ 74077 h 423311"/>
                <a:gd name="connsiteX18" fmla="*/ 350528 w 1839450"/>
                <a:gd name="connsiteY18" fmla="*/ 101761 h 423311"/>
                <a:gd name="connsiteX19" fmla="*/ 495592 w 1839450"/>
                <a:gd name="connsiteY19" fmla="*/ 135259 h 423311"/>
                <a:gd name="connsiteX20" fmla="*/ 695469 w 1839450"/>
                <a:gd name="connsiteY20" fmla="*/ 125846 h 423311"/>
                <a:gd name="connsiteX21" fmla="*/ 828628 w 1839450"/>
                <a:gd name="connsiteY21" fmla="*/ 228831 h 423311"/>
                <a:gd name="connsiteX22" fmla="*/ 1050100 w 1839450"/>
                <a:gd name="connsiteY22" fmla="*/ 284198 h 423311"/>
                <a:gd name="connsiteX23" fmla="*/ 1538999 w 1839450"/>
                <a:gd name="connsiteY23" fmla="*/ 372233 h 423311"/>
                <a:gd name="connsiteX24" fmla="*/ 1823036 w 1839450"/>
                <a:gd name="connsiteY24" fmla="*/ 423171 h 423311"/>
                <a:gd name="connsiteX25" fmla="*/ 1829680 w 1839450"/>
                <a:gd name="connsiteY25" fmla="*/ 396318 h 42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39450" h="423311">
                  <a:moveTo>
                    <a:pt x="1829680" y="396318"/>
                  </a:moveTo>
                  <a:lnTo>
                    <a:pt x="1346043" y="309390"/>
                  </a:lnTo>
                  <a:lnTo>
                    <a:pt x="1108791" y="266757"/>
                  </a:lnTo>
                  <a:cubicBezTo>
                    <a:pt x="1032074" y="254710"/>
                    <a:pt x="956028" y="238725"/>
                    <a:pt x="880953" y="218864"/>
                  </a:cubicBezTo>
                  <a:cubicBezTo>
                    <a:pt x="815342" y="199485"/>
                    <a:pt x="746962" y="169033"/>
                    <a:pt x="714850" y="105360"/>
                  </a:cubicBezTo>
                  <a:cubicBezTo>
                    <a:pt x="712501" y="101029"/>
                    <a:pt x="707864" y="98441"/>
                    <a:pt x="702946" y="98716"/>
                  </a:cubicBezTo>
                  <a:cubicBezTo>
                    <a:pt x="634079" y="106047"/>
                    <a:pt x="564846" y="109374"/>
                    <a:pt x="495593" y="108682"/>
                  </a:cubicBezTo>
                  <a:cubicBezTo>
                    <a:pt x="466791" y="109838"/>
                    <a:pt x="437945" y="108076"/>
                    <a:pt x="409497" y="103422"/>
                  </a:cubicBezTo>
                  <a:cubicBezTo>
                    <a:pt x="383656" y="99533"/>
                    <a:pt x="362750" y="80377"/>
                    <a:pt x="356621" y="54975"/>
                  </a:cubicBezTo>
                  <a:cubicBezTo>
                    <a:pt x="350961" y="31684"/>
                    <a:pt x="333697" y="12955"/>
                    <a:pt x="310942" y="5420"/>
                  </a:cubicBezTo>
                  <a:cubicBezTo>
                    <a:pt x="282282" y="162"/>
                    <a:pt x="253047" y="-1234"/>
                    <a:pt x="224014" y="1268"/>
                  </a:cubicBezTo>
                  <a:lnTo>
                    <a:pt x="13893" y="1268"/>
                  </a:lnTo>
                  <a:cubicBezTo>
                    <a:pt x="6249" y="1268"/>
                    <a:pt x="51" y="7465"/>
                    <a:pt x="51" y="15110"/>
                  </a:cubicBezTo>
                  <a:cubicBezTo>
                    <a:pt x="51" y="22755"/>
                    <a:pt x="6249" y="28952"/>
                    <a:pt x="13893" y="28952"/>
                  </a:cubicBezTo>
                  <a:lnTo>
                    <a:pt x="224013" y="28952"/>
                  </a:lnTo>
                  <a:lnTo>
                    <a:pt x="276336" y="28952"/>
                  </a:lnTo>
                  <a:cubicBezTo>
                    <a:pt x="289248" y="27881"/>
                    <a:pt x="302201" y="30472"/>
                    <a:pt x="313708" y="36426"/>
                  </a:cubicBezTo>
                  <a:cubicBezTo>
                    <a:pt x="326443" y="44732"/>
                    <a:pt x="328936" y="60789"/>
                    <a:pt x="333919" y="74077"/>
                  </a:cubicBezTo>
                  <a:cubicBezTo>
                    <a:pt x="337592" y="84303"/>
                    <a:pt x="343234" y="93708"/>
                    <a:pt x="350528" y="101761"/>
                  </a:cubicBezTo>
                  <a:cubicBezTo>
                    <a:pt x="385410" y="139688"/>
                    <a:pt x="448808" y="134982"/>
                    <a:pt x="495592" y="135259"/>
                  </a:cubicBezTo>
                  <a:cubicBezTo>
                    <a:pt x="562338" y="135720"/>
                    <a:pt x="629062" y="132578"/>
                    <a:pt x="695469" y="125846"/>
                  </a:cubicBezTo>
                  <a:cubicBezTo>
                    <a:pt x="726982" y="174199"/>
                    <a:pt x="773904" y="210490"/>
                    <a:pt x="828628" y="228831"/>
                  </a:cubicBezTo>
                  <a:cubicBezTo>
                    <a:pt x="900508" y="254339"/>
                    <a:pt x="974672" y="272880"/>
                    <a:pt x="1050100" y="284198"/>
                  </a:cubicBezTo>
                  <a:cubicBezTo>
                    <a:pt x="1212883" y="314097"/>
                    <a:pt x="1375942" y="342888"/>
                    <a:pt x="1538999" y="372233"/>
                  </a:cubicBezTo>
                  <a:lnTo>
                    <a:pt x="1823036" y="423171"/>
                  </a:lnTo>
                  <a:cubicBezTo>
                    <a:pt x="1839093" y="425940"/>
                    <a:pt x="1847121" y="399363"/>
                    <a:pt x="1829680" y="396318"/>
                  </a:cubicBezTo>
                  <a:close/>
                </a:path>
              </a:pathLst>
            </a:custGeom>
            <a:solidFill>
              <a:srgbClr val="A58BFF"/>
            </a:solidFill>
            <a:ln w="27682"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8E9A55D0-1EA1-4E4C-8161-BDF48E558A71}"/>
                </a:ext>
              </a:extLst>
            </p:cNvPr>
            <p:cNvSpPr/>
            <p:nvPr/>
          </p:nvSpPr>
          <p:spPr>
            <a:xfrm>
              <a:off x="21304042" y="10770641"/>
              <a:ext cx="1805616" cy="408095"/>
            </a:xfrm>
            <a:custGeom>
              <a:avLst/>
              <a:gdLst>
                <a:gd name="connsiteX0" fmla="*/ 1792481 w 1805616"/>
                <a:gd name="connsiteY0" fmla="*/ 378850 h 408095"/>
                <a:gd name="connsiteX1" fmla="*/ 1621947 w 1805616"/>
                <a:gd name="connsiteY1" fmla="*/ 378850 h 408095"/>
                <a:gd name="connsiteX2" fmla="*/ 1538896 w 1805616"/>
                <a:gd name="connsiteY2" fmla="*/ 374144 h 408095"/>
                <a:gd name="connsiteX3" fmla="*/ 1455844 w 1805616"/>
                <a:gd name="connsiteY3" fmla="*/ 365839 h 408095"/>
                <a:gd name="connsiteX4" fmla="*/ 1428160 w 1805616"/>
                <a:gd name="connsiteY4" fmla="*/ 354211 h 408095"/>
                <a:gd name="connsiteX5" fmla="*/ 1418194 w 1805616"/>
                <a:gd name="connsiteY5" fmla="*/ 326528 h 408095"/>
                <a:gd name="connsiteX6" fmla="*/ 1388295 w 1805616"/>
                <a:gd name="connsiteY6" fmla="*/ 282787 h 408095"/>
                <a:gd name="connsiteX7" fmla="*/ 1334588 w 1805616"/>
                <a:gd name="connsiteY7" fmla="*/ 280849 h 408095"/>
                <a:gd name="connsiteX8" fmla="*/ 1258735 w 1805616"/>
                <a:gd name="connsiteY8" fmla="*/ 287217 h 408095"/>
                <a:gd name="connsiteX9" fmla="*/ 686232 w 1805616"/>
                <a:gd name="connsiteY9" fmla="*/ 162361 h 408095"/>
                <a:gd name="connsiteX10" fmla="*/ 356794 w 1805616"/>
                <a:gd name="connsiteY10" fmla="*/ 136062 h 408095"/>
                <a:gd name="connsiteX11" fmla="*/ 392506 w 1805616"/>
                <a:gd name="connsiteY11" fmla="*/ 45535 h 408095"/>
                <a:gd name="connsiteX12" fmla="*/ 379218 w 1805616"/>
                <a:gd name="connsiteY12" fmla="*/ 27818 h 408095"/>
                <a:gd name="connsiteX13" fmla="*/ 13236 w 1805616"/>
                <a:gd name="connsiteY13" fmla="*/ 134 h 408095"/>
                <a:gd name="connsiteX14" fmla="*/ 13236 w 1805616"/>
                <a:gd name="connsiteY14" fmla="*/ 27818 h 408095"/>
                <a:gd name="connsiteX15" fmla="*/ 359562 w 1805616"/>
                <a:gd name="connsiteY15" fmla="*/ 53564 h 408095"/>
                <a:gd name="connsiteX16" fmla="*/ 325234 w 1805616"/>
                <a:gd name="connsiteY16" fmla="*/ 140214 h 408095"/>
                <a:gd name="connsiteX17" fmla="*/ 334923 w 1805616"/>
                <a:gd name="connsiteY17" fmla="*/ 157378 h 408095"/>
                <a:gd name="connsiteX18" fmla="*/ 639446 w 1805616"/>
                <a:gd name="connsiteY18" fmla="*/ 186723 h 408095"/>
                <a:gd name="connsiteX19" fmla="*/ 932619 w 1805616"/>
                <a:gd name="connsiteY19" fmla="*/ 245967 h 408095"/>
                <a:gd name="connsiteX20" fmla="*/ 1221362 w 1805616"/>
                <a:gd name="connsiteY20" fmla="*/ 313239 h 408095"/>
                <a:gd name="connsiteX21" fmla="*/ 1293064 w 1805616"/>
                <a:gd name="connsiteY21" fmla="*/ 313239 h 408095"/>
                <a:gd name="connsiteX22" fmla="*/ 1360336 w 1805616"/>
                <a:gd name="connsiteY22" fmla="*/ 305210 h 408095"/>
                <a:gd name="connsiteX23" fmla="*/ 1388020 w 1805616"/>
                <a:gd name="connsiteY23" fmla="*/ 314623 h 408095"/>
                <a:gd name="connsiteX24" fmla="*/ 1396048 w 1805616"/>
                <a:gd name="connsiteY24" fmla="*/ 345352 h 408095"/>
                <a:gd name="connsiteX25" fmla="*/ 1428437 w 1805616"/>
                <a:gd name="connsiteY25" fmla="*/ 385770 h 408095"/>
                <a:gd name="connsiteX26" fmla="*/ 1502353 w 1805616"/>
                <a:gd name="connsiteY26" fmla="*/ 398781 h 408095"/>
                <a:gd name="connsiteX27" fmla="*/ 1597863 w 1805616"/>
                <a:gd name="connsiteY27" fmla="*/ 405426 h 408095"/>
                <a:gd name="connsiteX28" fmla="*/ 1791650 w 1805616"/>
                <a:gd name="connsiteY28" fmla="*/ 406811 h 408095"/>
                <a:gd name="connsiteX29" fmla="*/ 1792481 w 1805616"/>
                <a:gd name="connsiteY29" fmla="*/ 378850 h 40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5616" h="408095">
                  <a:moveTo>
                    <a:pt x="1792481" y="378850"/>
                  </a:moveTo>
                  <a:cubicBezTo>
                    <a:pt x="1735453" y="380880"/>
                    <a:pt x="1678608" y="380880"/>
                    <a:pt x="1621947" y="378850"/>
                  </a:cubicBezTo>
                  <a:cubicBezTo>
                    <a:pt x="1594264" y="378850"/>
                    <a:pt x="1566580" y="376081"/>
                    <a:pt x="1538896" y="374144"/>
                  </a:cubicBezTo>
                  <a:cubicBezTo>
                    <a:pt x="1511060" y="373188"/>
                    <a:pt x="1483317" y="370414"/>
                    <a:pt x="1455844" y="365839"/>
                  </a:cubicBezTo>
                  <a:cubicBezTo>
                    <a:pt x="1445645" y="364884"/>
                    <a:pt x="1435983" y="360827"/>
                    <a:pt x="1428160" y="354211"/>
                  </a:cubicBezTo>
                  <a:cubicBezTo>
                    <a:pt x="1422272" y="346120"/>
                    <a:pt x="1418814" y="336515"/>
                    <a:pt x="1418194" y="326528"/>
                  </a:cubicBezTo>
                  <a:cubicBezTo>
                    <a:pt x="1416614" y="307704"/>
                    <a:pt x="1405261" y="291095"/>
                    <a:pt x="1388295" y="282787"/>
                  </a:cubicBezTo>
                  <a:cubicBezTo>
                    <a:pt x="1370920" y="277164"/>
                    <a:pt x="1352323" y="276493"/>
                    <a:pt x="1334588" y="280849"/>
                  </a:cubicBezTo>
                  <a:cubicBezTo>
                    <a:pt x="1309503" y="284903"/>
                    <a:pt x="1284144" y="287031"/>
                    <a:pt x="1258735" y="287217"/>
                  </a:cubicBezTo>
                  <a:cubicBezTo>
                    <a:pt x="1060796" y="287216"/>
                    <a:pt x="881957" y="179249"/>
                    <a:pt x="686232" y="162361"/>
                  </a:cubicBezTo>
                  <a:cubicBezTo>
                    <a:pt x="575496" y="152949"/>
                    <a:pt x="462822" y="171775"/>
                    <a:pt x="356794" y="136062"/>
                  </a:cubicBezTo>
                  <a:lnTo>
                    <a:pt x="392506" y="45535"/>
                  </a:lnTo>
                  <a:cubicBezTo>
                    <a:pt x="396105" y="36400"/>
                    <a:pt x="387246" y="28371"/>
                    <a:pt x="379218" y="27818"/>
                  </a:cubicBezTo>
                  <a:cubicBezTo>
                    <a:pt x="257224" y="20989"/>
                    <a:pt x="135230" y="11761"/>
                    <a:pt x="13236" y="134"/>
                  </a:cubicBezTo>
                  <a:cubicBezTo>
                    <a:pt x="-4482" y="-1527"/>
                    <a:pt x="-4205" y="26157"/>
                    <a:pt x="13236" y="27818"/>
                  </a:cubicBezTo>
                  <a:cubicBezTo>
                    <a:pt x="128586" y="38153"/>
                    <a:pt x="244027" y="46735"/>
                    <a:pt x="359562" y="53564"/>
                  </a:cubicBezTo>
                  <a:cubicBezTo>
                    <a:pt x="347935" y="81248"/>
                    <a:pt x="336584" y="111423"/>
                    <a:pt x="325234" y="140214"/>
                  </a:cubicBezTo>
                  <a:cubicBezTo>
                    <a:pt x="323276" y="147617"/>
                    <a:pt x="327574" y="155231"/>
                    <a:pt x="334923" y="157378"/>
                  </a:cubicBezTo>
                  <a:cubicBezTo>
                    <a:pt x="432370" y="195305"/>
                    <a:pt x="537846" y="185062"/>
                    <a:pt x="639446" y="186723"/>
                  </a:cubicBezTo>
                  <a:cubicBezTo>
                    <a:pt x="739394" y="193156"/>
                    <a:pt x="838013" y="213084"/>
                    <a:pt x="932619" y="245967"/>
                  </a:cubicBezTo>
                  <a:cubicBezTo>
                    <a:pt x="1025946" y="279465"/>
                    <a:pt x="1122840" y="302040"/>
                    <a:pt x="1221362" y="313239"/>
                  </a:cubicBezTo>
                  <a:cubicBezTo>
                    <a:pt x="1245229" y="315038"/>
                    <a:pt x="1269197" y="315038"/>
                    <a:pt x="1293064" y="313239"/>
                  </a:cubicBezTo>
                  <a:cubicBezTo>
                    <a:pt x="1315763" y="311578"/>
                    <a:pt x="1337912" y="306318"/>
                    <a:pt x="1360336" y="305210"/>
                  </a:cubicBezTo>
                  <a:cubicBezTo>
                    <a:pt x="1370557" y="303527"/>
                    <a:pt x="1380943" y="307058"/>
                    <a:pt x="1388020" y="314623"/>
                  </a:cubicBezTo>
                  <a:cubicBezTo>
                    <a:pt x="1392524" y="324299"/>
                    <a:pt x="1395245" y="334709"/>
                    <a:pt x="1396048" y="345352"/>
                  </a:cubicBezTo>
                  <a:cubicBezTo>
                    <a:pt x="1399875" y="363174"/>
                    <a:pt x="1411877" y="378152"/>
                    <a:pt x="1428437" y="385770"/>
                  </a:cubicBezTo>
                  <a:cubicBezTo>
                    <a:pt x="1452166" y="394244"/>
                    <a:pt x="1477158" y="398644"/>
                    <a:pt x="1502353" y="398781"/>
                  </a:cubicBezTo>
                  <a:cubicBezTo>
                    <a:pt x="1534283" y="401551"/>
                    <a:pt x="1566118" y="403765"/>
                    <a:pt x="1597863" y="405426"/>
                  </a:cubicBezTo>
                  <a:cubicBezTo>
                    <a:pt x="1662367" y="408472"/>
                    <a:pt x="1727425" y="409025"/>
                    <a:pt x="1791650" y="406811"/>
                  </a:cubicBezTo>
                  <a:cubicBezTo>
                    <a:pt x="1810199" y="405980"/>
                    <a:pt x="1810199" y="378296"/>
                    <a:pt x="1792481" y="378850"/>
                  </a:cubicBezTo>
                  <a:close/>
                </a:path>
              </a:pathLst>
            </a:custGeom>
            <a:solidFill>
              <a:srgbClr val="A58BFF"/>
            </a:solidFill>
            <a:ln w="27682"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FCE31168-9B5A-4900-93FD-C7F2B71191CB}"/>
                </a:ext>
              </a:extLst>
            </p:cNvPr>
            <p:cNvSpPr/>
            <p:nvPr/>
          </p:nvSpPr>
          <p:spPr>
            <a:xfrm>
              <a:off x="21180695" y="11206269"/>
              <a:ext cx="1228935" cy="269657"/>
            </a:xfrm>
            <a:custGeom>
              <a:avLst/>
              <a:gdLst>
                <a:gd name="connsiteX0" fmla="*/ 1219024 w 1228935"/>
                <a:gd name="connsiteY0" fmla="*/ 242485 h 269657"/>
                <a:gd name="connsiteX1" fmla="*/ 932217 w 1228935"/>
                <a:gd name="connsiteY1" fmla="*/ 237502 h 269657"/>
                <a:gd name="connsiteX2" fmla="*/ 719053 w 1228935"/>
                <a:gd name="connsiteY2" fmla="*/ 179920 h 269657"/>
                <a:gd name="connsiteX3" fmla="*/ 680572 w 1228935"/>
                <a:gd name="connsiteY3" fmla="*/ 140332 h 269657"/>
                <a:gd name="connsiteX4" fmla="*/ 642922 w 1228935"/>
                <a:gd name="connsiteY4" fmla="*/ 101575 h 269657"/>
                <a:gd name="connsiteX5" fmla="*/ 584509 w 1228935"/>
                <a:gd name="connsiteY5" fmla="*/ 92439 h 269657"/>
                <a:gd name="connsiteX6" fmla="*/ 509208 w 1228935"/>
                <a:gd name="connsiteY6" fmla="*/ 92438 h 269657"/>
                <a:gd name="connsiteX7" fmla="*/ 364422 w 1228935"/>
                <a:gd name="connsiteY7" fmla="*/ 94376 h 269657"/>
                <a:gd name="connsiteX8" fmla="*/ 260330 w 1228935"/>
                <a:gd name="connsiteY8" fmla="*/ 72782 h 269657"/>
                <a:gd name="connsiteX9" fmla="*/ 222403 w 1228935"/>
                <a:gd name="connsiteY9" fmla="*/ 29595 h 269657"/>
                <a:gd name="connsiteX10" fmla="*/ 167035 w 1228935"/>
                <a:gd name="connsiteY10" fmla="*/ 22951 h 269657"/>
                <a:gd name="connsiteX11" fmla="*/ 20863 w 1228935"/>
                <a:gd name="connsiteY11" fmla="*/ 1911 h 269657"/>
                <a:gd name="connsiteX12" fmla="*/ 1900 w 1228935"/>
                <a:gd name="connsiteY12" fmla="*/ 7033 h 269657"/>
                <a:gd name="connsiteX13" fmla="*/ 7022 w 1228935"/>
                <a:gd name="connsiteY13" fmla="*/ 25996 h 269657"/>
                <a:gd name="connsiteX14" fmla="*/ 126616 w 1228935"/>
                <a:gd name="connsiteY14" fmla="*/ 57556 h 269657"/>
                <a:gd name="connsiteX15" fmla="*/ 187521 w 1228935"/>
                <a:gd name="connsiteY15" fmla="*/ 47591 h 269657"/>
                <a:gd name="connsiteX16" fmla="*/ 230708 w 1228935"/>
                <a:gd name="connsiteY16" fmla="*/ 84133 h 269657"/>
                <a:gd name="connsiteX17" fmla="*/ 448857 w 1228935"/>
                <a:gd name="connsiteY17" fmla="*/ 121783 h 269657"/>
                <a:gd name="connsiteX18" fmla="*/ 598627 w 1228935"/>
                <a:gd name="connsiteY18" fmla="*/ 119845 h 269657"/>
                <a:gd name="connsiteX19" fmla="*/ 653994 w 1228935"/>
                <a:gd name="connsiteY19" fmla="*/ 150021 h 269657"/>
                <a:gd name="connsiteX20" fmla="*/ 689983 w 1228935"/>
                <a:gd name="connsiteY20" fmla="*/ 191269 h 269657"/>
                <a:gd name="connsiteX21" fmla="*/ 891798 w 1228935"/>
                <a:gd name="connsiteY21" fmla="*/ 263801 h 269657"/>
                <a:gd name="connsiteX22" fmla="*/ 1212103 w 1228935"/>
                <a:gd name="connsiteY22" fmla="*/ 269338 h 269657"/>
                <a:gd name="connsiteX23" fmla="*/ 1219024 w 1228935"/>
                <a:gd name="connsiteY23" fmla="*/ 242485 h 26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28935" h="269657">
                  <a:moveTo>
                    <a:pt x="1219024" y="242485"/>
                  </a:moveTo>
                  <a:cubicBezTo>
                    <a:pt x="1124069" y="221999"/>
                    <a:pt x="1028004" y="237502"/>
                    <a:pt x="932217" y="237502"/>
                  </a:cubicBezTo>
                  <a:cubicBezTo>
                    <a:pt x="858856" y="237502"/>
                    <a:pt x="778572" y="226151"/>
                    <a:pt x="719053" y="179920"/>
                  </a:cubicBezTo>
                  <a:cubicBezTo>
                    <a:pt x="704530" y="168486"/>
                    <a:pt x="691590" y="155173"/>
                    <a:pt x="680572" y="140332"/>
                  </a:cubicBezTo>
                  <a:cubicBezTo>
                    <a:pt x="670898" y="124900"/>
                    <a:pt x="658067" y="111691"/>
                    <a:pt x="642922" y="101575"/>
                  </a:cubicBezTo>
                  <a:cubicBezTo>
                    <a:pt x="624604" y="93410"/>
                    <a:pt x="604446" y="90257"/>
                    <a:pt x="584509" y="92439"/>
                  </a:cubicBezTo>
                  <a:lnTo>
                    <a:pt x="509208" y="92438"/>
                  </a:lnTo>
                  <a:cubicBezTo>
                    <a:pt x="461038" y="92438"/>
                    <a:pt x="412869" y="94653"/>
                    <a:pt x="364422" y="94376"/>
                  </a:cubicBezTo>
                  <a:cubicBezTo>
                    <a:pt x="328394" y="96948"/>
                    <a:pt x="292362" y="89473"/>
                    <a:pt x="260330" y="72782"/>
                  </a:cubicBezTo>
                  <a:cubicBezTo>
                    <a:pt x="242889" y="61433"/>
                    <a:pt x="236521" y="43437"/>
                    <a:pt x="222403" y="29595"/>
                  </a:cubicBezTo>
                  <a:cubicBezTo>
                    <a:pt x="206491" y="17570"/>
                    <a:pt x="185341" y="15032"/>
                    <a:pt x="167035" y="22951"/>
                  </a:cubicBezTo>
                  <a:cubicBezTo>
                    <a:pt x="117434" y="35323"/>
                    <a:pt x="64961" y="27770"/>
                    <a:pt x="20863" y="1911"/>
                  </a:cubicBezTo>
                  <a:cubicBezTo>
                    <a:pt x="14213" y="-1911"/>
                    <a:pt x="5722" y="382"/>
                    <a:pt x="1900" y="7033"/>
                  </a:cubicBezTo>
                  <a:cubicBezTo>
                    <a:pt x="-1922" y="13684"/>
                    <a:pt x="371" y="22174"/>
                    <a:pt x="7022" y="25996"/>
                  </a:cubicBezTo>
                  <a:cubicBezTo>
                    <a:pt x="43115" y="47576"/>
                    <a:pt x="84573" y="58516"/>
                    <a:pt x="126616" y="57556"/>
                  </a:cubicBezTo>
                  <a:cubicBezTo>
                    <a:pt x="147139" y="55766"/>
                    <a:pt x="167498" y="52435"/>
                    <a:pt x="187521" y="47591"/>
                  </a:cubicBezTo>
                  <a:cubicBezTo>
                    <a:pt x="209391" y="43714"/>
                    <a:pt x="217143" y="71398"/>
                    <a:pt x="230708" y="84133"/>
                  </a:cubicBezTo>
                  <a:cubicBezTo>
                    <a:pt x="286076" y="136456"/>
                    <a:pt x="379925" y="122890"/>
                    <a:pt x="448857" y="121783"/>
                  </a:cubicBezTo>
                  <a:cubicBezTo>
                    <a:pt x="498688" y="121783"/>
                    <a:pt x="548796" y="119568"/>
                    <a:pt x="598627" y="119845"/>
                  </a:cubicBezTo>
                  <a:cubicBezTo>
                    <a:pt x="621145" y="119304"/>
                    <a:pt x="642244" y="130804"/>
                    <a:pt x="653994" y="150021"/>
                  </a:cubicBezTo>
                  <a:cubicBezTo>
                    <a:pt x="664628" y="164903"/>
                    <a:pt x="676680" y="178717"/>
                    <a:pt x="689983" y="191269"/>
                  </a:cubicBezTo>
                  <a:cubicBezTo>
                    <a:pt x="747387" y="237092"/>
                    <a:pt x="818359" y="262599"/>
                    <a:pt x="891798" y="263801"/>
                  </a:cubicBezTo>
                  <a:cubicBezTo>
                    <a:pt x="998660" y="271276"/>
                    <a:pt x="1106073" y="246361"/>
                    <a:pt x="1212103" y="269338"/>
                  </a:cubicBezTo>
                  <a:cubicBezTo>
                    <a:pt x="1228990" y="273214"/>
                    <a:pt x="1236465" y="246361"/>
                    <a:pt x="1219024" y="242485"/>
                  </a:cubicBezTo>
                  <a:close/>
                </a:path>
              </a:pathLst>
            </a:custGeom>
            <a:solidFill>
              <a:srgbClr val="A58BFF"/>
            </a:solidFill>
            <a:ln w="27682"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C95FE384-F1B5-4289-9207-082EE726458F}"/>
                </a:ext>
              </a:extLst>
            </p:cNvPr>
            <p:cNvSpPr/>
            <p:nvPr/>
          </p:nvSpPr>
          <p:spPr>
            <a:xfrm>
              <a:off x="21987209" y="11695751"/>
              <a:ext cx="714773" cy="597687"/>
            </a:xfrm>
            <a:custGeom>
              <a:avLst/>
              <a:gdLst>
                <a:gd name="connsiteX0" fmla="*/ 651975 w 714773"/>
                <a:gd name="connsiteY0" fmla="*/ 74967 h 597687"/>
                <a:gd name="connsiteX1" fmla="*/ 477844 w 714773"/>
                <a:gd name="connsiteY1" fmla="*/ 19599 h 597687"/>
                <a:gd name="connsiteX2" fmla="*/ 273536 w 714773"/>
                <a:gd name="connsiteY2" fmla="*/ 19599 h 597687"/>
                <a:gd name="connsiteX3" fmla="*/ 92759 w 714773"/>
                <a:gd name="connsiteY3" fmla="*/ 125352 h 597687"/>
                <a:gd name="connsiteX4" fmla="*/ 849 w 714773"/>
                <a:gd name="connsiteY4" fmla="*/ 294777 h 597687"/>
                <a:gd name="connsiteX5" fmla="*/ 57877 w 714773"/>
                <a:gd name="connsiteY5" fmla="*/ 473062 h 597687"/>
                <a:gd name="connsiteX6" fmla="*/ 449606 w 714773"/>
                <a:gd name="connsiteY6" fmla="*/ 579368 h 597687"/>
                <a:gd name="connsiteX7" fmla="*/ 710665 w 714773"/>
                <a:gd name="connsiteY7" fmla="*/ 276783 h 597687"/>
                <a:gd name="connsiteX8" fmla="*/ 651975 w 714773"/>
                <a:gd name="connsiteY8" fmla="*/ 74967 h 597687"/>
                <a:gd name="connsiteX9" fmla="*/ 482827 w 714773"/>
                <a:gd name="connsiteY9" fmla="*/ 537565 h 597687"/>
                <a:gd name="connsiteX10" fmla="*/ 109925 w 714773"/>
                <a:gd name="connsiteY10" fmla="*/ 489118 h 597687"/>
                <a:gd name="connsiteX11" fmla="*/ 28257 w 714773"/>
                <a:gd name="connsiteY11" fmla="*/ 339901 h 597687"/>
                <a:gd name="connsiteX12" fmla="*/ 83625 w 714773"/>
                <a:gd name="connsiteY12" fmla="*/ 175182 h 597687"/>
                <a:gd name="connsiteX13" fmla="*/ 249728 w 714773"/>
                <a:gd name="connsiteY13" fmla="*/ 58909 h 597687"/>
                <a:gd name="connsiteX14" fmla="*/ 427182 w 714773"/>
                <a:gd name="connsiteY14" fmla="*/ 32886 h 597687"/>
                <a:gd name="connsiteX15" fmla="*/ 440507 w 714773"/>
                <a:gd name="connsiteY15" fmla="*/ 50296 h 597687"/>
                <a:gd name="connsiteX16" fmla="*/ 444346 w 714773"/>
                <a:gd name="connsiteY16" fmla="*/ 50326 h 597687"/>
                <a:gd name="connsiteX17" fmla="*/ 472029 w 714773"/>
                <a:gd name="connsiteY17" fmla="*/ 47836 h 597687"/>
                <a:gd name="connsiteX18" fmla="*/ 475074 w 714773"/>
                <a:gd name="connsiteY18" fmla="*/ 49221 h 597687"/>
                <a:gd name="connsiteX19" fmla="*/ 490854 w 714773"/>
                <a:gd name="connsiteY19" fmla="*/ 47283 h 597687"/>
                <a:gd name="connsiteX20" fmla="*/ 624845 w 714773"/>
                <a:gd name="connsiteY20" fmla="*/ 87701 h 597687"/>
                <a:gd name="connsiteX21" fmla="*/ 686303 w 714773"/>
                <a:gd name="connsiteY21" fmla="*/ 246053 h 597687"/>
                <a:gd name="connsiteX22" fmla="*/ 482827 w 714773"/>
                <a:gd name="connsiteY22" fmla="*/ 537565 h 59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4773" h="597687">
                  <a:moveTo>
                    <a:pt x="651975" y="74967"/>
                  </a:moveTo>
                  <a:cubicBezTo>
                    <a:pt x="603697" y="33920"/>
                    <a:pt x="540962" y="13972"/>
                    <a:pt x="477844" y="19599"/>
                  </a:cubicBezTo>
                  <a:cubicBezTo>
                    <a:pt x="412233" y="-6450"/>
                    <a:pt x="339149" y="-6450"/>
                    <a:pt x="273536" y="19599"/>
                  </a:cubicBezTo>
                  <a:cubicBezTo>
                    <a:pt x="206572" y="41881"/>
                    <a:pt x="145000" y="77901"/>
                    <a:pt x="92759" y="125352"/>
                  </a:cubicBezTo>
                  <a:cubicBezTo>
                    <a:pt x="42658" y="168867"/>
                    <a:pt x="10010" y="229052"/>
                    <a:pt x="849" y="294777"/>
                  </a:cubicBezTo>
                  <a:cubicBezTo>
                    <a:pt x="-4366" y="359397"/>
                    <a:pt x="16129" y="423464"/>
                    <a:pt x="57877" y="473062"/>
                  </a:cubicBezTo>
                  <a:cubicBezTo>
                    <a:pt x="150065" y="588503"/>
                    <a:pt x="312017" y="623385"/>
                    <a:pt x="449606" y="579368"/>
                  </a:cubicBezTo>
                  <a:cubicBezTo>
                    <a:pt x="586177" y="534980"/>
                    <a:pt x="686771" y="418383"/>
                    <a:pt x="710665" y="276783"/>
                  </a:cubicBezTo>
                  <a:cubicBezTo>
                    <a:pt x="724677" y="203988"/>
                    <a:pt x="702838" y="128895"/>
                    <a:pt x="651975" y="74967"/>
                  </a:cubicBezTo>
                  <a:close/>
                  <a:moveTo>
                    <a:pt x="482827" y="537565"/>
                  </a:moveTo>
                  <a:cubicBezTo>
                    <a:pt x="359912" y="596765"/>
                    <a:pt x="213632" y="577760"/>
                    <a:pt x="109925" y="489118"/>
                  </a:cubicBezTo>
                  <a:cubicBezTo>
                    <a:pt x="65755" y="450729"/>
                    <a:pt x="36785" y="397798"/>
                    <a:pt x="28257" y="339901"/>
                  </a:cubicBezTo>
                  <a:cubicBezTo>
                    <a:pt x="23305" y="279720"/>
                    <a:pt x="43328" y="220153"/>
                    <a:pt x="83625" y="175182"/>
                  </a:cubicBezTo>
                  <a:cubicBezTo>
                    <a:pt x="129259" y="124103"/>
                    <a:pt x="186115" y="84302"/>
                    <a:pt x="249728" y="58909"/>
                  </a:cubicBezTo>
                  <a:cubicBezTo>
                    <a:pt x="304926" y="32617"/>
                    <a:pt x="366760" y="23549"/>
                    <a:pt x="427182" y="32886"/>
                  </a:cubicBezTo>
                  <a:cubicBezTo>
                    <a:pt x="426053" y="41373"/>
                    <a:pt x="432019" y="49168"/>
                    <a:pt x="440507" y="50296"/>
                  </a:cubicBezTo>
                  <a:cubicBezTo>
                    <a:pt x="441781" y="50465"/>
                    <a:pt x="443070" y="50475"/>
                    <a:pt x="444346" y="50326"/>
                  </a:cubicBezTo>
                  <a:cubicBezTo>
                    <a:pt x="453205" y="50329"/>
                    <a:pt x="462341" y="48390"/>
                    <a:pt x="472029" y="47836"/>
                  </a:cubicBezTo>
                  <a:lnTo>
                    <a:pt x="475074" y="49221"/>
                  </a:lnTo>
                  <a:cubicBezTo>
                    <a:pt x="480233" y="51879"/>
                    <a:pt x="486492" y="51111"/>
                    <a:pt x="490854" y="47283"/>
                  </a:cubicBezTo>
                  <a:cubicBezTo>
                    <a:pt x="538838" y="44935"/>
                    <a:pt x="586163" y="59211"/>
                    <a:pt x="624845" y="87701"/>
                  </a:cubicBezTo>
                  <a:cubicBezTo>
                    <a:pt x="669147" y="127847"/>
                    <a:pt x="691924" y="186532"/>
                    <a:pt x="686303" y="246053"/>
                  </a:cubicBezTo>
                  <a:cubicBezTo>
                    <a:pt x="675877" y="372760"/>
                    <a:pt x="598168" y="484090"/>
                    <a:pt x="482827" y="537565"/>
                  </a:cubicBezTo>
                  <a:close/>
                </a:path>
              </a:pathLst>
            </a:custGeom>
            <a:solidFill>
              <a:srgbClr val="A58BFF"/>
            </a:solidFill>
            <a:ln w="27682"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9E0CCF29-942B-4A7A-B3EF-E44C9B1FE047}"/>
                </a:ext>
              </a:extLst>
            </p:cNvPr>
            <p:cNvSpPr/>
            <p:nvPr/>
          </p:nvSpPr>
          <p:spPr>
            <a:xfrm>
              <a:off x="22164608" y="11918533"/>
              <a:ext cx="298694" cy="210741"/>
            </a:xfrm>
            <a:custGeom>
              <a:avLst/>
              <a:gdLst>
                <a:gd name="connsiteX0" fmla="*/ 272761 w 298694"/>
                <a:gd name="connsiteY0" fmla="*/ 97741 h 210741"/>
                <a:gd name="connsiteX1" fmla="*/ 92261 w 298694"/>
                <a:gd name="connsiteY1" fmla="*/ 176087 h 210741"/>
                <a:gd name="connsiteX2" fmla="*/ 29695 w 298694"/>
                <a:gd name="connsiteY2" fmla="*/ 109646 h 210741"/>
                <a:gd name="connsiteX3" fmla="*/ 55164 w 298694"/>
                <a:gd name="connsiteY3" fmla="*/ 26594 h 210741"/>
                <a:gd name="connsiteX4" fmla="*/ 41046 w 298694"/>
                <a:gd name="connsiteY4" fmla="*/ 2786 h 210741"/>
                <a:gd name="connsiteX5" fmla="*/ 26088 w 298694"/>
                <a:gd name="connsiteY5" fmla="*/ 162213 h 210741"/>
                <a:gd name="connsiteX6" fmla="*/ 27759 w 298694"/>
                <a:gd name="connsiteY6" fmla="*/ 164183 h 210741"/>
                <a:gd name="connsiteX7" fmla="*/ 210749 w 298694"/>
                <a:gd name="connsiteY7" fmla="*/ 191867 h 210741"/>
                <a:gd name="connsiteX8" fmla="*/ 296846 w 298694"/>
                <a:gd name="connsiteY8" fmla="*/ 111584 h 210741"/>
                <a:gd name="connsiteX9" fmla="*/ 272761 w 298694"/>
                <a:gd name="connsiteY9" fmla="*/ 97741 h 21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8694" h="210741">
                  <a:moveTo>
                    <a:pt x="272761" y="97741"/>
                  </a:moveTo>
                  <a:cubicBezTo>
                    <a:pt x="233725" y="156708"/>
                    <a:pt x="164240" y="201280"/>
                    <a:pt x="92261" y="176087"/>
                  </a:cubicBezTo>
                  <a:cubicBezTo>
                    <a:pt x="61257" y="166349"/>
                    <a:pt x="37556" y="141178"/>
                    <a:pt x="29695" y="109646"/>
                  </a:cubicBezTo>
                  <a:cubicBezTo>
                    <a:pt x="21875" y="79375"/>
                    <a:pt x="31719" y="47278"/>
                    <a:pt x="55164" y="26594"/>
                  </a:cubicBezTo>
                  <a:cubicBezTo>
                    <a:pt x="69007" y="16074"/>
                    <a:pt x="55166" y="-8012"/>
                    <a:pt x="41046" y="2786"/>
                  </a:cubicBezTo>
                  <a:cubicBezTo>
                    <a:pt x="-7108" y="42679"/>
                    <a:pt x="-13806" y="114058"/>
                    <a:pt x="26088" y="162213"/>
                  </a:cubicBezTo>
                  <a:cubicBezTo>
                    <a:pt x="26637" y="162876"/>
                    <a:pt x="27194" y="163533"/>
                    <a:pt x="27759" y="164183"/>
                  </a:cubicBezTo>
                  <a:cubicBezTo>
                    <a:pt x="75459" y="213766"/>
                    <a:pt x="150518" y="225122"/>
                    <a:pt x="210749" y="191867"/>
                  </a:cubicBezTo>
                  <a:cubicBezTo>
                    <a:pt x="245859" y="172933"/>
                    <a:pt x="275508" y="145287"/>
                    <a:pt x="296846" y="111584"/>
                  </a:cubicBezTo>
                  <a:cubicBezTo>
                    <a:pt x="305427" y="96911"/>
                    <a:pt x="282726" y="82792"/>
                    <a:pt x="272761" y="97741"/>
                  </a:cubicBezTo>
                  <a:close/>
                </a:path>
              </a:pathLst>
            </a:custGeom>
            <a:solidFill>
              <a:srgbClr val="A58BFF"/>
            </a:solidFill>
            <a:ln w="27682"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DFD16CB8-AEAC-4C11-80A6-614B00A4F3A6}"/>
                </a:ext>
              </a:extLst>
            </p:cNvPr>
            <p:cNvSpPr/>
            <p:nvPr/>
          </p:nvSpPr>
          <p:spPr>
            <a:xfrm>
              <a:off x="22289000" y="11852145"/>
              <a:ext cx="48397" cy="79926"/>
            </a:xfrm>
            <a:custGeom>
              <a:avLst/>
              <a:gdLst>
                <a:gd name="connsiteX0" fmla="*/ 46492 w 48397"/>
                <a:gd name="connsiteY0" fmla="*/ 6884 h 79926"/>
                <a:gd name="connsiteX1" fmla="*/ 38187 w 48397"/>
                <a:gd name="connsiteY1" fmla="*/ 517 h 79926"/>
                <a:gd name="connsiteX2" fmla="*/ 27667 w 48397"/>
                <a:gd name="connsiteY2" fmla="*/ 1901 h 79926"/>
                <a:gd name="connsiteX3" fmla="*/ 21301 w 48397"/>
                <a:gd name="connsiteY3" fmla="*/ 10205 h 79926"/>
                <a:gd name="connsiteX4" fmla="*/ 536 w 48397"/>
                <a:gd name="connsiteY4" fmla="*/ 62529 h 79926"/>
                <a:gd name="connsiteX5" fmla="*/ 9949 w 48397"/>
                <a:gd name="connsiteY5" fmla="*/ 79416 h 79926"/>
                <a:gd name="connsiteX6" fmla="*/ 20746 w 48397"/>
                <a:gd name="connsiteY6" fmla="*/ 78032 h 79926"/>
                <a:gd name="connsiteX7" fmla="*/ 27113 w 48397"/>
                <a:gd name="connsiteY7" fmla="*/ 69727 h 79926"/>
                <a:gd name="connsiteX8" fmla="*/ 47876 w 48397"/>
                <a:gd name="connsiteY8" fmla="*/ 17681 h 79926"/>
                <a:gd name="connsiteX9" fmla="*/ 46492 w 48397"/>
                <a:gd name="connsiteY9" fmla="*/ 6884 h 7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97" h="79926">
                  <a:moveTo>
                    <a:pt x="46492" y="6884"/>
                  </a:moveTo>
                  <a:cubicBezTo>
                    <a:pt x="44600" y="3813"/>
                    <a:pt x="41644" y="1547"/>
                    <a:pt x="38187" y="517"/>
                  </a:cubicBezTo>
                  <a:cubicBezTo>
                    <a:pt x="34634" y="-408"/>
                    <a:pt x="30861" y="89"/>
                    <a:pt x="27667" y="1901"/>
                  </a:cubicBezTo>
                  <a:cubicBezTo>
                    <a:pt x="24661" y="3864"/>
                    <a:pt x="22416" y="6794"/>
                    <a:pt x="21301" y="10205"/>
                  </a:cubicBezTo>
                  <a:lnTo>
                    <a:pt x="536" y="62529"/>
                  </a:lnTo>
                  <a:cubicBezTo>
                    <a:pt x="-1429" y="69780"/>
                    <a:pt x="2748" y="77274"/>
                    <a:pt x="9949" y="79416"/>
                  </a:cubicBezTo>
                  <a:cubicBezTo>
                    <a:pt x="13580" y="80518"/>
                    <a:pt x="17511" y="80013"/>
                    <a:pt x="20746" y="78032"/>
                  </a:cubicBezTo>
                  <a:cubicBezTo>
                    <a:pt x="23818" y="76141"/>
                    <a:pt x="26084" y="73184"/>
                    <a:pt x="27113" y="69727"/>
                  </a:cubicBezTo>
                  <a:lnTo>
                    <a:pt x="47876" y="17681"/>
                  </a:lnTo>
                  <a:cubicBezTo>
                    <a:pt x="48978" y="14050"/>
                    <a:pt x="48474" y="10121"/>
                    <a:pt x="46492" y="6884"/>
                  </a:cubicBezTo>
                  <a:close/>
                </a:path>
              </a:pathLst>
            </a:custGeom>
            <a:solidFill>
              <a:srgbClr val="A58BFF"/>
            </a:solidFill>
            <a:ln w="27682"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20139B63-3DFB-465F-8931-CF59CCC474D9}"/>
                </a:ext>
              </a:extLst>
            </p:cNvPr>
            <p:cNvSpPr/>
            <p:nvPr/>
          </p:nvSpPr>
          <p:spPr>
            <a:xfrm>
              <a:off x="22432853" y="11905925"/>
              <a:ext cx="40758" cy="80196"/>
            </a:xfrm>
            <a:custGeom>
              <a:avLst/>
              <a:gdLst>
                <a:gd name="connsiteX0" fmla="*/ 40782 w 40758"/>
                <a:gd name="connsiteY0" fmla="*/ 14010 h 80196"/>
                <a:gd name="connsiteX1" fmla="*/ 36906 w 40758"/>
                <a:gd name="connsiteY1" fmla="*/ 4044 h 80196"/>
                <a:gd name="connsiteX2" fmla="*/ 17250 w 40758"/>
                <a:gd name="connsiteY2" fmla="*/ 4044 h 80196"/>
                <a:gd name="connsiteX3" fmla="*/ 2024 w 40758"/>
                <a:gd name="connsiteY3" fmla="*/ 34773 h 80196"/>
                <a:gd name="connsiteX4" fmla="*/ 2024 w 40758"/>
                <a:gd name="connsiteY4" fmla="*/ 69655 h 80196"/>
                <a:gd name="connsiteX5" fmla="*/ 19603 w 40758"/>
                <a:gd name="connsiteY5" fmla="*/ 79759 h 80196"/>
                <a:gd name="connsiteX6" fmla="*/ 29708 w 40758"/>
                <a:gd name="connsiteY6" fmla="*/ 62179 h 80196"/>
                <a:gd name="connsiteX7" fmla="*/ 29708 w 40758"/>
                <a:gd name="connsiteY7" fmla="*/ 58857 h 80196"/>
                <a:gd name="connsiteX8" fmla="*/ 29708 w 40758"/>
                <a:gd name="connsiteY8" fmla="*/ 58857 h 80196"/>
                <a:gd name="connsiteX9" fmla="*/ 29708 w 40758"/>
                <a:gd name="connsiteY9" fmla="*/ 52214 h 80196"/>
                <a:gd name="connsiteX10" fmla="*/ 29708 w 40758"/>
                <a:gd name="connsiteY10" fmla="*/ 46399 h 80196"/>
                <a:gd name="connsiteX11" fmla="*/ 29708 w 40758"/>
                <a:gd name="connsiteY11" fmla="*/ 46399 h 80196"/>
                <a:gd name="connsiteX12" fmla="*/ 29708 w 40758"/>
                <a:gd name="connsiteY12" fmla="*/ 43077 h 80196"/>
                <a:gd name="connsiteX13" fmla="*/ 31646 w 40758"/>
                <a:gd name="connsiteY13" fmla="*/ 36710 h 80196"/>
                <a:gd name="connsiteX14" fmla="*/ 31646 w 40758"/>
                <a:gd name="connsiteY14" fmla="*/ 34218 h 80196"/>
                <a:gd name="connsiteX15" fmla="*/ 31646 w 40758"/>
                <a:gd name="connsiteY15" fmla="*/ 34218 h 80196"/>
                <a:gd name="connsiteX16" fmla="*/ 34691 w 40758"/>
                <a:gd name="connsiteY16" fmla="*/ 28405 h 80196"/>
                <a:gd name="connsiteX17" fmla="*/ 36629 w 40758"/>
                <a:gd name="connsiteY17" fmla="*/ 25636 h 80196"/>
                <a:gd name="connsiteX18" fmla="*/ 36629 w 40758"/>
                <a:gd name="connsiteY18" fmla="*/ 25636 h 80196"/>
                <a:gd name="connsiteX19" fmla="*/ 40782 w 40758"/>
                <a:gd name="connsiteY19" fmla="*/ 14009 h 8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758" h="80196">
                  <a:moveTo>
                    <a:pt x="40782" y="14010"/>
                  </a:moveTo>
                  <a:cubicBezTo>
                    <a:pt x="40818" y="10313"/>
                    <a:pt x="39430" y="6745"/>
                    <a:pt x="36906" y="4044"/>
                  </a:cubicBezTo>
                  <a:cubicBezTo>
                    <a:pt x="31430" y="-1265"/>
                    <a:pt x="22726" y="-1265"/>
                    <a:pt x="17250" y="4044"/>
                  </a:cubicBezTo>
                  <a:cubicBezTo>
                    <a:pt x="9911" y="13001"/>
                    <a:pt x="4705" y="23508"/>
                    <a:pt x="2024" y="34773"/>
                  </a:cubicBezTo>
                  <a:cubicBezTo>
                    <a:pt x="-607" y="46251"/>
                    <a:pt x="-607" y="58176"/>
                    <a:pt x="2024" y="69655"/>
                  </a:cubicBezTo>
                  <a:cubicBezTo>
                    <a:pt x="4089" y="77300"/>
                    <a:pt x="11959" y="81823"/>
                    <a:pt x="19603" y="79759"/>
                  </a:cubicBezTo>
                  <a:cubicBezTo>
                    <a:pt x="27248" y="77695"/>
                    <a:pt x="31773" y="69824"/>
                    <a:pt x="29708" y="62179"/>
                  </a:cubicBezTo>
                  <a:lnTo>
                    <a:pt x="29708" y="58857"/>
                  </a:lnTo>
                  <a:lnTo>
                    <a:pt x="29708" y="58857"/>
                  </a:lnTo>
                  <a:cubicBezTo>
                    <a:pt x="29569" y="56645"/>
                    <a:pt x="29569" y="54426"/>
                    <a:pt x="29708" y="52214"/>
                  </a:cubicBezTo>
                  <a:cubicBezTo>
                    <a:pt x="29708" y="50276"/>
                    <a:pt x="29708" y="48337"/>
                    <a:pt x="29708" y="46399"/>
                  </a:cubicBezTo>
                  <a:lnTo>
                    <a:pt x="29708" y="46399"/>
                  </a:lnTo>
                  <a:cubicBezTo>
                    <a:pt x="29574" y="45296"/>
                    <a:pt x="29574" y="44181"/>
                    <a:pt x="29708" y="43077"/>
                  </a:cubicBezTo>
                  <a:cubicBezTo>
                    <a:pt x="30188" y="40908"/>
                    <a:pt x="30837" y="38779"/>
                    <a:pt x="31646" y="36710"/>
                  </a:cubicBezTo>
                  <a:lnTo>
                    <a:pt x="31646" y="34218"/>
                  </a:lnTo>
                  <a:lnTo>
                    <a:pt x="31646" y="34218"/>
                  </a:lnTo>
                  <a:cubicBezTo>
                    <a:pt x="32552" y="32225"/>
                    <a:pt x="33569" y="30284"/>
                    <a:pt x="34691" y="28405"/>
                  </a:cubicBezTo>
                  <a:cubicBezTo>
                    <a:pt x="35243" y="27420"/>
                    <a:pt x="35892" y="26492"/>
                    <a:pt x="36629" y="25636"/>
                  </a:cubicBezTo>
                  <a:cubicBezTo>
                    <a:pt x="36629" y="25636"/>
                    <a:pt x="39398" y="21761"/>
                    <a:pt x="36629" y="25636"/>
                  </a:cubicBezTo>
                  <a:cubicBezTo>
                    <a:pt x="39535" y="22485"/>
                    <a:pt x="41034" y="18288"/>
                    <a:pt x="40782" y="14009"/>
                  </a:cubicBezTo>
                  <a:close/>
                </a:path>
              </a:pathLst>
            </a:custGeom>
            <a:solidFill>
              <a:srgbClr val="A58BFF"/>
            </a:solidFill>
            <a:ln w="27682" cap="flat">
              <a:noFill/>
              <a:prstDash val="solid"/>
              <a:miter/>
            </a:ln>
          </p:spPr>
          <p:txBody>
            <a:bodyPr rtlCol="0" anchor="ctr"/>
            <a:lstStyle/>
            <a:p>
              <a:endParaRPr lang="en-US"/>
            </a:p>
          </p:txBody>
        </p:sp>
      </p:grpSp>
      <p:grpSp>
        <p:nvGrpSpPr>
          <p:cNvPr id="530" name="Group 529">
            <a:extLst>
              <a:ext uri="{FF2B5EF4-FFF2-40B4-BE49-F238E27FC236}">
                <a16:creationId xmlns:a16="http://schemas.microsoft.com/office/drawing/2014/main" id="{F298B776-E354-4577-8AC8-5267C5117C3D}"/>
              </a:ext>
            </a:extLst>
          </p:cNvPr>
          <p:cNvGrpSpPr/>
          <p:nvPr/>
        </p:nvGrpSpPr>
        <p:grpSpPr>
          <a:xfrm>
            <a:off x="18211923" y="12504833"/>
            <a:ext cx="4413368" cy="2397703"/>
            <a:chOff x="18211923" y="12504833"/>
            <a:chExt cx="4413368" cy="2397703"/>
          </a:xfrm>
        </p:grpSpPr>
        <p:sp>
          <p:nvSpPr>
            <p:cNvPr id="337" name="Freeform: Shape 336">
              <a:extLst>
                <a:ext uri="{FF2B5EF4-FFF2-40B4-BE49-F238E27FC236}">
                  <a16:creationId xmlns:a16="http://schemas.microsoft.com/office/drawing/2014/main" id="{23A916AD-89E0-40A4-B8B5-081C1F80FC65}"/>
                </a:ext>
              </a:extLst>
            </p:cNvPr>
            <p:cNvSpPr/>
            <p:nvPr/>
          </p:nvSpPr>
          <p:spPr>
            <a:xfrm>
              <a:off x="18372766" y="12504833"/>
              <a:ext cx="4251418" cy="2396043"/>
            </a:xfrm>
            <a:custGeom>
              <a:avLst/>
              <a:gdLst>
                <a:gd name="connsiteX0" fmla="*/ 1565299 w 4251418"/>
                <a:gd name="connsiteY0" fmla="*/ 62 h 2396043"/>
                <a:gd name="connsiteX1" fmla="*/ 51 w 4251418"/>
                <a:gd name="connsiteY1" fmla="*/ 1694319 h 2396043"/>
                <a:gd name="connsiteX2" fmla="*/ 4251470 w 4251418"/>
                <a:gd name="connsiteY2" fmla="*/ 2396105 h 2396043"/>
                <a:gd name="connsiteX3" fmla="*/ 884275 w 4251418"/>
                <a:gd name="connsiteY3" fmla="*/ 1441287 h 2396043"/>
                <a:gd name="connsiteX4" fmla="*/ 1646137 w 4251418"/>
                <a:gd name="connsiteY4" fmla="*/ 616583 h 2396043"/>
                <a:gd name="connsiteX5" fmla="*/ 3010676 w 4251418"/>
                <a:gd name="connsiteY5" fmla="*/ 1834675 h 239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1418" h="2396043">
                  <a:moveTo>
                    <a:pt x="1565299" y="62"/>
                  </a:moveTo>
                  <a:lnTo>
                    <a:pt x="51" y="1694319"/>
                  </a:lnTo>
                  <a:lnTo>
                    <a:pt x="4251470" y="2396105"/>
                  </a:lnTo>
                  <a:close/>
                  <a:moveTo>
                    <a:pt x="884275" y="1441287"/>
                  </a:moveTo>
                  <a:lnTo>
                    <a:pt x="1646137" y="616583"/>
                  </a:lnTo>
                  <a:lnTo>
                    <a:pt x="3010676" y="1834675"/>
                  </a:lnTo>
                  <a:close/>
                </a:path>
              </a:pathLst>
            </a:custGeom>
            <a:solidFill>
              <a:srgbClr val="EB3737"/>
            </a:solidFill>
            <a:ln w="27682" cap="flat">
              <a:noFill/>
              <a:prstDash val="solid"/>
              <a:miter/>
            </a:ln>
          </p:spPr>
          <p:txBody>
            <a:bodyPr rtlCol="0" anchor="ctr"/>
            <a:lstStyle/>
            <a:p>
              <a:endParaRPr lang="en-US"/>
            </a:p>
          </p:txBody>
        </p:sp>
        <p:grpSp>
          <p:nvGrpSpPr>
            <p:cNvPr id="338" name="Graphic 1">
              <a:extLst>
                <a:ext uri="{FF2B5EF4-FFF2-40B4-BE49-F238E27FC236}">
                  <a16:creationId xmlns:a16="http://schemas.microsoft.com/office/drawing/2014/main" id="{15B64A3D-738A-4A48-877C-62C189A2CCA8}"/>
                </a:ext>
              </a:extLst>
            </p:cNvPr>
            <p:cNvGrpSpPr/>
            <p:nvPr/>
          </p:nvGrpSpPr>
          <p:grpSpPr>
            <a:xfrm>
              <a:off x="18373873" y="12505109"/>
              <a:ext cx="4251418" cy="2395766"/>
              <a:chOff x="17016998" y="12505109"/>
              <a:chExt cx="4251418" cy="2395766"/>
            </a:xfrm>
            <a:solidFill>
              <a:srgbClr val="DEFFFF"/>
            </a:solidFill>
          </p:grpSpPr>
          <p:sp>
            <p:nvSpPr>
              <p:cNvPr id="339" name="Freeform: Shape 338">
                <a:extLst>
                  <a:ext uri="{FF2B5EF4-FFF2-40B4-BE49-F238E27FC236}">
                    <a16:creationId xmlns:a16="http://schemas.microsoft.com/office/drawing/2014/main" id="{8DDF2053-C1BA-48FE-BCD2-9386FEABE6DC}"/>
                  </a:ext>
                </a:extLst>
              </p:cNvPr>
              <p:cNvSpPr/>
              <p:nvPr/>
            </p:nvSpPr>
            <p:spPr>
              <a:xfrm>
                <a:off x="17016998" y="12505109"/>
                <a:ext cx="4251418" cy="2395766"/>
              </a:xfrm>
              <a:custGeom>
                <a:avLst/>
                <a:gdLst>
                  <a:gd name="connsiteX0" fmla="*/ 1575493 w 4251418"/>
                  <a:gd name="connsiteY0" fmla="*/ 88312 h 2395766"/>
                  <a:gd name="connsiteX1" fmla="*/ 4143176 w 4251418"/>
                  <a:gd name="connsiteY1" fmla="*/ 2378049 h 2395766"/>
                  <a:gd name="connsiteX2" fmla="*/ 4251419 w 4251418"/>
                  <a:gd name="connsiteY2" fmla="*/ 2395767 h 2395766"/>
                  <a:gd name="connsiteX3" fmla="*/ 1564141 w 4251418"/>
                  <a:gd name="connsiteY3" fmla="*/ 0 h 2395766"/>
                  <a:gd name="connsiteX4" fmla="*/ 0 w 4251418"/>
                  <a:gd name="connsiteY4" fmla="*/ 1693979 h 2395766"/>
                  <a:gd name="connsiteX5" fmla="*/ 80561 w 4251418"/>
                  <a:gd name="connsiteY5" fmla="*/ 1707268 h 2395766"/>
                  <a:gd name="connsiteX6" fmla="*/ 1575493 w 4251418"/>
                  <a:gd name="connsiteY6" fmla="*/ 88312 h 239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1418" h="2395766">
                    <a:moveTo>
                      <a:pt x="1575493" y="88312"/>
                    </a:moveTo>
                    <a:lnTo>
                      <a:pt x="4143176" y="2378049"/>
                    </a:lnTo>
                    <a:lnTo>
                      <a:pt x="4251419" y="2395767"/>
                    </a:lnTo>
                    <a:lnTo>
                      <a:pt x="1564141" y="0"/>
                    </a:lnTo>
                    <a:lnTo>
                      <a:pt x="0" y="1693979"/>
                    </a:lnTo>
                    <a:lnTo>
                      <a:pt x="80561" y="1707268"/>
                    </a:lnTo>
                    <a:lnTo>
                      <a:pt x="1575493" y="88312"/>
                    </a:lnTo>
                    <a:close/>
                  </a:path>
                </a:pathLst>
              </a:custGeom>
              <a:solidFill>
                <a:srgbClr val="DEFFFF"/>
              </a:solidFill>
              <a:ln w="27682"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71DD85AB-968C-41AE-B096-AB8F423E168A}"/>
                  </a:ext>
                </a:extLst>
              </p:cNvPr>
              <p:cNvSpPr/>
              <p:nvPr/>
            </p:nvSpPr>
            <p:spPr>
              <a:xfrm>
                <a:off x="17822046" y="13933046"/>
                <a:ext cx="2302470" cy="510768"/>
              </a:xfrm>
              <a:custGeom>
                <a:avLst/>
                <a:gdLst>
                  <a:gd name="connsiteX0" fmla="*/ 2302471 w 2302470"/>
                  <a:gd name="connsiteY0" fmla="*/ 510769 h 510768"/>
                  <a:gd name="connsiteX1" fmla="*/ 2180385 w 2302470"/>
                  <a:gd name="connsiteY1" fmla="*/ 401694 h 510768"/>
                  <a:gd name="connsiteX2" fmla="*/ 68103 w 2302470"/>
                  <a:gd name="connsiteY2" fmla="*/ 0 h 510768"/>
                  <a:gd name="connsiteX3" fmla="*/ 0 w 2302470"/>
                  <a:gd name="connsiteY3" fmla="*/ 73916 h 510768"/>
                  <a:gd name="connsiteX4" fmla="*/ 2302471 w 2302470"/>
                  <a:gd name="connsiteY4" fmla="*/ 510769 h 510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2470" h="510768">
                    <a:moveTo>
                      <a:pt x="2302471" y="510769"/>
                    </a:moveTo>
                    <a:lnTo>
                      <a:pt x="2180385" y="401694"/>
                    </a:lnTo>
                    <a:lnTo>
                      <a:pt x="68103" y="0"/>
                    </a:lnTo>
                    <a:lnTo>
                      <a:pt x="0" y="73916"/>
                    </a:lnTo>
                    <a:lnTo>
                      <a:pt x="2302471" y="510769"/>
                    </a:lnTo>
                    <a:close/>
                  </a:path>
                </a:pathLst>
              </a:custGeom>
              <a:solidFill>
                <a:srgbClr val="DEFFFF"/>
              </a:solidFill>
              <a:ln w="27682" cap="flat">
                <a:noFill/>
                <a:prstDash val="solid"/>
                <a:miter/>
              </a:ln>
            </p:spPr>
            <p:txBody>
              <a:bodyPr rtlCol="0" anchor="ctr"/>
              <a:lstStyle/>
              <a:p>
                <a:endParaRPr lang="en-US"/>
              </a:p>
            </p:txBody>
          </p:sp>
        </p:grpSp>
        <p:sp>
          <p:nvSpPr>
            <p:cNvPr id="336" name="Freeform: Shape 335">
              <a:extLst>
                <a:ext uri="{FF2B5EF4-FFF2-40B4-BE49-F238E27FC236}">
                  <a16:creationId xmlns:a16="http://schemas.microsoft.com/office/drawing/2014/main" id="{BD6BCEF0-C536-4404-8683-5526CE98BCD5}"/>
                </a:ext>
              </a:extLst>
            </p:cNvPr>
            <p:cNvSpPr/>
            <p:nvPr/>
          </p:nvSpPr>
          <p:spPr>
            <a:xfrm>
              <a:off x="18211923" y="12506494"/>
              <a:ext cx="4251418" cy="2396042"/>
            </a:xfrm>
            <a:custGeom>
              <a:avLst/>
              <a:gdLst>
                <a:gd name="connsiteX0" fmla="*/ 1564192 w 4251418"/>
                <a:gd name="connsiteY0" fmla="*/ 62 h 2396042"/>
                <a:gd name="connsiteX1" fmla="*/ 51 w 4251418"/>
                <a:gd name="connsiteY1" fmla="*/ 1694318 h 2396042"/>
                <a:gd name="connsiteX2" fmla="*/ 4251470 w 4251418"/>
                <a:gd name="connsiteY2" fmla="*/ 2396105 h 2396042"/>
                <a:gd name="connsiteX3" fmla="*/ 882891 w 4251418"/>
                <a:gd name="connsiteY3" fmla="*/ 1441287 h 2396042"/>
                <a:gd name="connsiteX4" fmla="*/ 1644751 w 4251418"/>
                <a:gd name="connsiteY4" fmla="*/ 616583 h 2396042"/>
                <a:gd name="connsiteX5" fmla="*/ 3009293 w 4251418"/>
                <a:gd name="connsiteY5" fmla="*/ 1834674 h 239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1418" h="2396042">
                  <a:moveTo>
                    <a:pt x="1564192" y="62"/>
                  </a:moveTo>
                  <a:lnTo>
                    <a:pt x="51" y="1694318"/>
                  </a:lnTo>
                  <a:lnTo>
                    <a:pt x="4251470" y="2396105"/>
                  </a:lnTo>
                  <a:close/>
                  <a:moveTo>
                    <a:pt x="882891" y="1441287"/>
                  </a:moveTo>
                  <a:lnTo>
                    <a:pt x="1644751" y="616583"/>
                  </a:lnTo>
                  <a:lnTo>
                    <a:pt x="3009293" y="1834674"/>
                  </a:lnTo>
                  <a:close/>
                </a:path>
              </a:pathLst>
            </a:custGeom>
            <a:solidFill>
              <a:srgbClr val="D9DAE8"/>
            </a:solidFill>
            <a:ln w="27682"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FFF4DC30-9AF4-4945-80BE-E8CB4F1238E1}"/>
                </a:ext>
              </a:extLst>
            </p:cNvPr>
            <p:cNvSpPr/>
            <p:nvPr/>
          </p:nvSpPr>
          <p:spPr>
            <a:xfrm>
              <a:off x="19904794" y="12657095"/>
              <a:ext cx="171917" cy="182990"/>
            </a:xfrm>
            <a:custGeom>
              <a:avLst/>
              <a:gdLst>
                <a:gd name="connsiteX0" fmla="*/ 1 w 171917"/>
                <a:gd name="connsiteY0" fmla="*/ 182991 h 182990"/>
                <a:gd name="connsiteX1" fmla="*/ 171917 w 171917"/>
                <a:gd name="connsiteY1" fmla="*/ 1 h 182990"/>
              </a:gdLst>
              <a:ahLst/>
              <a:cxnLst>
                <a:cxn ang="0">
                  <a:pos x="connsiteX0" y="connsiteY0"/>
                </a:cxn>
                <a:cxn ang="0">
                  <a:pos x="connsiteX1" y="connsiteY1"/>
                </a:cxn>
              </a:cxnLst>
              <a:rect l="l" t="t" r="r" b="b"/>
              <a:pathLst>
                <a:path w="171917" h="182990">
                  <a:moveTo>
                    <a:pt x="1" y="182991"/>
                  </a:moveTo>
                  <a:lnTo>
                    <a:pt x="171917" y="1"/>
                  </a:lnTo>
                </a:path>
              </a:pathLst>
            </a:custGeom>
            <a:ln w="6920" cap="flat">
              <a:solidFill>
                <a:srgbClr val="FFFFFF"/>
              </a:solid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A48AE462-0724-4439-88FC-8694C7FCF0CF}"/>
                </a:ext>
              </a:extLst>
            </p:cNvPr>
            <p:cNvSpPr/>
            <p:nvPr/>
          </p:nvSpPr>
          <p:spPr>
            <a:xfrm>
              <a:off x="20063423" y="12741807"/>
              <a:ext cx="112950" cy="125131"/>
            </a:xfrm>
            <a:custGeom>
              <a:avLst/>
              <a:gdLst>
                <a:gd name="connsiteX0" fmla="*/ 0 w 112950"/>
                <a:gd name="connsiteY0" fmla="*/ 125131 h 125131"/>
                <a:gd name="connsiteX1" fmla="*/ 112951 w 112950"/>
                <a:gd name="connsiteY1" fmla="*/ 1 h 125131"/>
              </a:gdLst>
              <a:ahLst/>
              <a:cxnLst>
                <a:cxn ang="0">
                  <a:pos x="connsiteX0" y="connsiteY0"/>
                </a:cxn>
                <a:cxn ang="0">
                  <a:pos x="connsiteX1" y="connsiteY1"/>
                </a:cxn>
              </a:cxnLst>
              <a:rect l="l" t="t" r="r" b="b"/>
              <a:pathLst>
                <a:path w="112950" h="125131">
                  <a:moveTo>
                    <a:pt x="0" y="125131"/>
                  </a:moveTo>
                  <a:lnTo>
                    <a:pt x="112951" y="1"/>
                  </a:lnTo>
                </a:path>
              </a:pathLst>
            </a:custGeom>
            <a:ln w="6920" cap="flat">
              <a:solidFill>
                <a:srgbClr val="FFFFFF"/>
              </a:solid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77D0D96F-004C-4A5E-A2B9-B691FA247542}"/>
                </a:ext>
              </a:extLst>
            </p:cNvPr>
            <p:cNvSpPr/>
            <p:nvPr/>
          </p:nvSpPr>
          <p:spPr>
            <a:xfrm>
              <a:off x="20097197" y="12824305"/>
              <a:ext cx="171917" cy="182990"/>
            </a:xfrm>
            <a:custGeom>
              <a:avLst/>
              <a:gdLst>
                <a:gd name="connsiteX0" fmla="*/ -1 w 171917"/>
                <a:gd name="connsiteY0" fmla="*/ 182990 h 182990"/>
                <a:gd name="connsiteX1" fmla="*/ 171917 w 171917"/>
                <a:gd name="connsiteY1" fmla="*/ 0 h 182990"/>
              </a:gdLst>
              <a:ahLst/>
              <a:cxnLst>
                <a:cxn ang="0">
                  <a:pos x="connsiteX0" y="connsiteY0"/>
                </a:cxn>
                <a:cxn ang="0">
                  <a:pos x="connsiteX1" y="connsiteY1"/>
                </a:cxn>
              </a:cxnLst>
              <a:rect l="l" t="t" r="r" b="b"/>
              <a:pathLst>
                <a:path w="171917" h="182990">
                  <a:moveTo>
                    <a:pt x="-1" y="182990"/>
                  </a:moveTo>
                  <a:lnTo>
                    <a:pt x="171917" y="0"/>
                  </a:lnTo>
                </a:path>
              </a:pathLst>
            </a:custGeom>
            <a:ln w="6920" cap="flat">
              <a:solidFill>
                <a:srgbClr val="FFFFFF"/>
              </a:solid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1E04C230-7902-4676-8DBB-BD768C8587DC}"/>
                </a:ext>
              </a:extLst>
            </p:cNvPr>
            <p:cNvSpPr/>
            <p:nvPr/>
          </p:nvSpPr>
          <p:spPr>
            <a:xfrm>
              <a:off x="20255826" y="12909295"/>
              <a:ext cx="113227" cy="125131"/>
            </a:xfrm>
            <a:custGeom>
              <a:avLst/>
              <a:gdLst>
                <a:gd name="connsiteX0" fmla="*/ 1 w 113227"/>
                <a:gd name="connsiteY0" fmla="*/ 125132 h 125131"/>
                <a:gd name="connsiteX1" fmla="*/ 113227 w 113227"/>
                <a:gd name="connsiteY1" fmla="*/ 0 h 125131"/>
              </a:gdLst>
              <a:ahLst/>
              <a:cxnLst>
                <a:cxn ang="0">
                  <a:pos x="connsiteX0" y="connsiteY0"/>
                </a:cxn>
                <a:cxn ang="0">
                  <a:pos x="connsiteX1" y="connsiteY1"/>
                </a:cxn>
              </a:cxnLst>
              <a:rect l="l" t="t" r="r" b="b"/>
              <a:pathLst>
                <a:path w="113227" h="125131">
                  <a:moveTo>
                    <a:pt x="1" y="125132"/>
                  </a:moveTo>
                  <a:lnTo>
                    <a:pt x="113227" y="0"/>
                  </a:lnTo>
                </a:path>
              </a:pathLst>
            </a:custGeom>
            <a:ln w="6920" cap="flat">
              <a:solidFill>
                <a:srgbClr val="FFFFFF"/>
              </a:solid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FB8F794C-86C0-4288-ABB3-77160C75E9A5}"/>
                </a:ext>
              </a:extLst>
            </p:cNvPr>
            <p:cNvSpPr/>
            <p:nvPr/>
          </p:nvSpPr>
          <p:spPr>
            <a:xfrm>
              <a:off x="20289877" y="12991793"/>
              <a:ext cx="171917" cy="182990"/>
            </a:xfrm>
            <a:custGeom>
              <a:avLst/>
              <a:gdLst>
                <a:gd name="connsiteX0" fmla="*/ 0 w 171917"/>
                <a:gd name="connsiteY0" fmla="*/ 182990 h 182990"/>
                <a:gd name="connsiteX1" fmla="*/ 171918 w 171917"/>
                <a:gd name="connsiteY1" fmla="*/ 0 h 182990"/>
              </a:gdLst>
              <a:ahLst/>
              <a:cxnLst>
                <a:cxn ang="0">
                  <a:pos x="connsiteX0" y="connsiteY0"/>
                </a:cxn>
                <a:cxn ang="0">
                  <a:pos x="connsiteX1" y="connsiteY1"/>
                </a:cxn>
              </a:cxnLst>
              <a:rect l="l" t="t" r="r" b="b"/>
              <a:pathLst>
                <a:path w="171917" h="182990">
                  <a:moveTo>
                    <a:pt x="0" y="182990"/>
                  </a:moveTo>
                  <a:lnTo>
                    <a:pt x="171918" y="0"/>
                  </a:lnTo>
                </a:path>
              </a:pathLst>
            </a:custGeom>
            <a:ln w="6920" cap="flat">
              <a:solidFill>
                <a:srgbClr val="FFFFFF"/>
              </a:solid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91415386-BD06-4EA2-892A-867D01C91091}"/>
                </a:ext>
              </a:extLst>
            </p:cNvPr>
            <p:cNvSpPr/>
            <p:nvPr/>
          </p:nvSpPr>
          <p:spPr>
            <a:xfrm>
              <a:off x="20448229" y="13076506"/>
              <a:ext cx="113227" cy="125131"/>
            </a:xfrm>
            <a:custGeom>
              <a:avLst/>
              <a:gdLst>
                <a:gd name="connsiteX0" fmla="*/ -1 w 113227"/>
                <a:gd name="connsiteY0" fmla="*/ 125131 h 125131"/>
                <a:gd name="connsiteX1" fmla="*/ 113227 w 113227"/>
                <a:gd name="connsiteY1" fmla="*/ 0 h 125131"/>
              </a:gdLst>
              <a:ahLst/>
              <a:cxnLst>
                <a:cxn ang="0">
                  <a:pos x="connsiteX0" y="connsiteY0"/>
                </a:cxn>
                <a:cxn ang="0">
                  <a:pos x="connsiteX1" y="connsiteY1"/>
                </a:cxn>
              </a:cxnLst>
              <a:rect l="l" t="t" r="r" b="b"/>
              <a:pathLst>
                <a:path w="113227" h="125131">
                  <a:moveTo>
                    <a:pt x="-1" y="125131"/>
                  </a:moveTo>
                  <a:lnTo>
                    <a:pt x="113227" y="0"/>
                  </a:lnTo>
                </a:path>
              </a:pathLst>
            </a:custGeom>
            <a:ln w="6920" cap="flat">
              <a:solidFill>
                <a:srgbClr val="FFFFFF"/>
              </a:solid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55DFFBA9-B975-430B-B061-CB25B9AD08F2}"/>
                </a:ext>
              </a:extLst>
            </p:cNvPr>
            <p:cNvSpPr/>
            <p:nvPr/>
          </p:nvSpPr>
          <p:spPr>
            <a:xfrm>
              <a:off x="20482280" y="13159004"/>
              <a:ext cx="171917" cy="182990"/>
            </a:xfrm>
            <a:custGeom>
              <a:avLst/>
              <a:gdLst>
                <a:gd name="connsiteX0" fmla="*/ 0 w 171917"/>
                <a:gd name="connsiteY0" fmla="*/ 182991 h 182990"/>
                <a:gd name="connsiteX1" fmla="*/ 171916 w 171917"/>
                <a:gd name="connsiteY1" fmla="*/ 1 h 182990"/>
              </a:gdLst>
              <a:ahLst/>
              <a:cxnLst>
                <a:cxn ang="0">
                  <a:pos x="connsiteX0" y="connsiteY0"/>
                </a:cxn>
                <a:cxn ang="0">
                  <a:pos x="connsiteX1" y="connsiteY1"/>
                </a:cxn>
              </a:cxnLst>
              <a:rect l="l" t="t" r="r" b="b"/>
              <a:pathLst>
                <a:path w="171917" h="182990">
                  <a:moveTo>
                    <a:pt x="0" y="182991"/>
                  </a:moveTo>
                  <a:lnTo>
                    <a:pt x="171916" y="1"/>
                  </a:lnTo>
                </a:path>
              </a:pathLst>
            </a:custGeom>
            <a:ln w="6920" cap="flat">
              <a:solidFill>
                <a:srgbClr val="FFFFFF"/>
              </a:solid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440C6ACA-D944-4CB7-9444-F68CDE6A94CC}"/>
                </a:ext>
              </a:extLst>
            </p:cNvPr>
            <p:cNvSpPr/>
            <p:nvPr/>
          </p:nvSpPr>
          <p:spPr>
            <a:xfrm>
              <a:off x="20640632" y="13243993"/>
              <a:ext cx="113227" cy="125131"/>
            </a:xfrm>
            <a:custGeom>
              <a:avLst/>
              <a:gdLst>
                <a:gd name="connsiteX0" fmla="*/ 0 w 113227"/>
                <a:gd name="connsiteY0" fmla="*/ 125131 h 125131"/>
                <a:gd name="connsiteX1" fmla="*/ 113227 w 113227"/>
                <a:gd name="connsiteY1" fmla="*/ -1 h 125131"/>
              </a:gdLst>
              <a:ahLst/>
              <a:cxnLst>
                <a:cxn ang="0">
                  <a:pos x="connsiteX0" y="connsiteY0"/>
                </a:cxn>
                <a:cxn ang="0">
                  <a:pos x="connsiteX1" y="connsiteY1"/>
                </a:cxn>
              </a:cxnLst>
              <a:rect l="l" t="t" r="r" b="b"/>
              <a:pathLst>
                <a:path w="113227" h="125131">
                  <a:moveTo>
                    <a:pt x="0" y="125131"/>
                  </a:moveTo>
                  <a:lnTo>
                    <a:pt x="113227" y="-1"/>
                  </a:lnTo>
                </a:path>
              </a:pathLst>
            </a:custGeom>
            <a:ln w="6920" cap="flat">
              <a:solidFill>
                <a:srgbClr val="FFFFFF"/>
              </a:solid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4C54AAB1-B41C-4106-A673-5E07A4DE6163}"/>
                </a:ext>
              </a:extLst>
            </p:cNvPr>
            <p:cNvSpPr/>
            <p:nvPr/>
          </p:nvSpPr>
          <p:spPr>
            <a:xfrm>
              <a:off x="20674683" y="13326492"/>
              <a:ext cx="171917" cy="182990"/>
            </a:xfrm>
            <a:custGeom>
              <a:avLst/>
              <a:gdLst>
                <a:gd name="connsiteX0" fmla="*/ 1 w 171917"/>
                <a:gd name="connsiteY0" fmla="*/ 182991 h 182990"/>
                <a:gd name="connsiteX1" fmla="*/ 171917 w 171917"/>
                <a:gd name="connsiteY1" fmla="*/ 0 h 182990"/>
              </a:gdLst>
              <a:ahLst/>
              <a:cxnLst>
                <a:cxn ang="0">
                  <a:pos x="connsiteX0" y="connsiteY0"/>
                </a:cxn>
                <a:cxn ang="0">
                  <a:pos x="connsiteX1" y="connsiteY1"/>
                </a:cxn>
              </a:cxnLst>
              <a:rect l="l" t="t" r="r" b="b"/>
              <a:pathLst>
                <a:path w="171917" h="182990">
                  <a:moveTo>
                    <a:pt x="1" y="182991"/>
                  </a:moveTo>
                  <a:lnTo>
                    <a:pt x="171917" y="0"/>
                  </a:lnTo>
                </a:path>
              </a:pathLst>
            </a:custGeom>
            <a:ln w="6920" cap="flat">
              <a:solidFill>
                <a:srgbClr val="FFFFFF"/>
              </a:solid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5EF6D4AD-1007-48E5-B024-48160F9A5FCD}"/>
                </a:ext>
              </a:extLst>
            </p:cNvPr>
            <p:cNvSpPr/>
            <p:nvPr/>
          </p:nvSpPr>
          <p:spPr>
            <a:xfrm>
              <a:off x="20833312" y="13411204"/>
              <a:ext cx="112950" cy="125131"/>
            </a:xfrm>
            <a:custGeom>
              <a:avLst/>
              <a:gdLst>
                <a:gd name="connsiteX0" fmla="*/ 0 w 112950"/>
                <a:gd name="connsiteY0" fmla="*/ 125130 h 125131"/>
                <a:gd name="connsiteX1" fmla="*/ 112951 w 112950"/>
                <a:gd name="connsiteY1" fmla="*/ 0 h 125131"/>
              </a:gdLst>
              <a:ahLst/>
              <a:cxnLst>
                <a:cxn ang="0">
                  <a:pos x="connsiteX0" y="connsiteY0"/>
                </a:cxn>
                <a:cxn ang="0">
                  <a:pos x="connsiteX1" y="connsiteY1"/>
                </a:cxn>
              </a:cxnLst>
              <a:rect l="l" t="t" r="r" b="b"/>
              <a:pathLst>
                <a:path w="112950" h="125131">
                  <a:moveTo>
                    <a:pt x="0" y="125130"/>
                  </a:moveTo>
                  <a:lnTo>
                    <a:pt x="112951" y="0"/>
                  </a:lnTo>
                </a:path>
              </a:pathLst>
            </a:custGeom>
            <a:ln w="6920" cap="flat">
              <a:solidFill>
                <a:srgbClr val="FFFFFF"/>
              </a:solid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A966C94E-B613-4D74-AED3-196A917C74B3}"/>
                </a:ext>
              </a:extLst>
            </p:cNvPr>
            <p:cNvSpPr/>
            <p:nvPr/>
          </p:nvSpPr>
          <p:spPr>
            <a:xfrm>
              <a:off x="20867087" y="13493702"/>
              <a:ext cx="171917" cy="182990"/>
            </a:xfrm>
            <a:custGeom>
              <a:avLst/>
              <a:gdLst>
                <a:gd name="connsiteX0" fmla="*/ -1 w 171917"/>
                <a:gd name="connsiteY0" fmla="*/ 182990 h 182990"/>
                <a:gd name="connsiteX1" fmla="*/ 171917 w 171917"/>
                <a:gd name="connsiteY1" fmla="*/ 0 h 182990"/>
              </a:gdLst>
              <a:ahLst/>
              <a:cxnLst>
                <a:cxn ang="0">
                  <a:pos x="connsiteX0" y="connsiteY0"/>
                </a:cxn>
                <a:cxn ang="0">
                  <a:pos x="connsiteX1" y="connsiteY1"/>
                </a:cxn>
              </a:cxnLst>
              <a:rect l="l" t="t" r="r" b="b"/>
              <a:pathLst>
                <a:path w="171917" h="182990">
                  <a:moveTo>
                    <a:pt x="-1" y="182990"/>
                  </a:moveTo>
                  <a:lnTo>
                    <a:pt x="171917" y="0"/>
                  </a:lnTo>
                </a:path>
              </a:pathLst>
            </a:custGeom>
            <a:ln w="6920" cap="flat">
              <a:solidFill>
                <a:srgbClr val="FFFFFF"/>
              </a:solid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B334D68A-BE5D-4143-B28D-3992146CCE4C}"/>
                </a:ext>
              </a:extLst>
            </p:cNvPr>
            <p:cNvSpPr/>
            <p:nvPr/>
          </p:nvSpPr>
          <p:spPr>
            <a:xfrm>
              <a:off x="21025715" y="13578692"/>
              <a:ext cx="112950" cy="125131"/>
            </a:xfrm>
            <a:custGeom>
              <a:avLst/>
              <a:gdLst>
                <a:gd name="connsiteX0" fmla="*/ 0 w 112950"/>
                <a:gd name="connsiteY0" fmla="*/ 125132 h 125131"/>
                <a:gd name="connsiteX1" fmla="*/ 112950 w 112950"/>
                <a:gd name="connsiteY1" fmla="*/ 0 h 125131"/>
              </a:gdLst>
              <a:ahLst/>
              <a:cxnLst>
                <a:cxn ang="0">
                  <a:pos x="connsiteX0" y="connsiteY0"/>
                </a:cxn>
                <a:cxn ang="0">
                  <a:pos x="connsiteX1" y="connsiteY1"/>
                </a:cxn>
              </a:cxnLst>
              <a:rect l="l" t="t" r="r" b="b"/>
              <a:pathLst>
                <a:path w="112950" h="125131">
                  <a:moveTo>
                    <a:pt x="0" y="125132"/>
                  </a:moveTo>
                  <a:lnTo>
                    <a:pt x="112950" y="0"/>
                  </a:lnTo>
                </a:path>
              </a:pathLst>
            </a:custGeom>
            <a:ln w="6920" cap="flat">
              <a:solidFill>
                <a:srgbClr val="FFFFFF"/>
              </a:solid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A441EB82-F1E8-43D2-A43D-7C818D0CEDDE}"/>
                </a:ext>
              </a:extLst>
            </p:cNvPr>
            <p:cNvSpPr/>
            <p:nvPr/>
          </p:nvSpPr>
          <p:spPr>
            <a:xfrm>
              <a:off x="21059490" y="13661190"/>
              <a:ext cx="171917" cy="182990"/>
            </a:xfrm>
            <a:custGeom>
              <a:avLst/>
              <a:gdLst>
                <a:gd name="connsiteX0" fmla="*/ 0 w 171917"/>
                <a:gd name="connsiteY0" fmla="*/ 182991 h 182990"/>
                <a:gd name="connsiteX1" fmla="*/ 171917 w 171917"/>
                <a:gd name="connsiteY1" fmla="*/ -1 h 182990"/>
              </a:gdLst>
              <a:ahLst/>
              <a:cxnLst>
                <a:cxn ang="0">
                  <a:pos x="connsiteX0" y="connsiteY0"/>
                </a:cxn>
                <a:cxn ang="0">
                  <a:pos x="connsiteX1" y="connsiteY1"/>
                </a:cxn>
              </a:cxnLst>
              <a:rect l="l" t="t" r="r" b="b"/>
              <a:pathLst>
                <a:path w="171917" h="182990">
                  <a:moveTo>
                    <a:pt x="0" y="182991"/>
                  </a:moveTo>
                  <a:lnTo>
                    <a:pt x="171917" y="-1"/>
                  </a:lnTo>
                </a:path>
              </a:pathLst>
            </a:custGeom>
            <a:ln w="6920" cap="flat">
              <a:solidFill>
                <a:srgbClr val="FFFFFF"/>
              </a:solid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DB8BA1FF-7136-47BB-A1F2-E16DD0E07A99}"/>
                </a:ext>
              </a:extLst>
            </p:cNvPr>
            <p:cNvSpPr/>
            <p:nvPr/>
          </p:nvSpPr>
          <p:spPr>
            <a:xfrm>
              <a:off x="21218119" y="13745903"/>
              <a:ext cx="112950" cy="125131"/>
            </a:xfrm>
            <a:custGeom>
              <a:avLst/>
              <a:gdLst>
                <a:gd name="connsiteX0" fmla="*/ 1 w 112950"/>
                <a:gd name="connsiteY0" fmla="*/ 125131 h 125131"/>
                <a:gd name="connsiteX1" fmla="*/ 112950 w 112950"/>
                <a:gd name="connsiteY1" fmla="*/ -1 h 125131"/>
              </a:gdLst>
              <a:ahLst/>
              <a:cxnLst>
                <a:cxn ang="0">
                  <a:pos x="connsiteX0" y="connsiteY0"/>
                </a:cxn>
                <a:cxn ang="0">
                  <a:pos x="connsiteX1" y="connsiteY1"/>
                </a:cxn>
              </a:cxnLst>
              <a:rect l="l" t="t" r="r" b="b"/>
              <a:pathLst>
                <a:path w="112950" h="125131">
                  <a:moveTo>
                    <a:pt x="1" y="125131"/>
                  </a:moveTo>
                  <a:lnTo>
                    <a:pt x="112950" y="-1"/>
                  </a:lnTo>
                </a:path>
              </a:pathLst>
            </a:custGeom>
            <a:ln w="6920" cap="flat">
              <a:solidFill>
                <a:srgbClr val="FFFFFF"/>
              </a:solid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803D353B-5430-47CF-8EEA-FB21D96B9CB1}"/>
                </a:ext>
              </a:extLst>
            </p:cNvPr>
            <p:cNvSpPr/>
            <p:nvPr/>
          </p:nvSpPr>
          <p:spPr>
            <a:xfrm>
              <a:off x="21251893" y="13828401"/>
              <a:ext cx="171917" cy="182990"/>
            </a:xfrm>
            <a:custGeom>
              <a:avLst/>
              <a:gdLst>
                <a:gd name="connsiteX0" fmla="*/ 0 w 171917"/>
                <a:gd name="connsiteY0" fmla="*/ 182991 h 182990"/>
                <a:gd name="connsiteX1" fmla="*/ 171918 w 171917"/>
                <a:gd name="connsiteY1" fmla="*/ 1 h 182990"/>
              </a:gdLst>
              <a:ahLst/>
              <a:cxnLst>
                <a:cxn ang="0">
                  <a:pos x="connsiteX0" y="connsiteY0"/>
                </a:cxn>
                <a:cxn ang="0">
                  <a:pos x="connsiteX1" y="connsiteY1"/>
                </a:cxn>
              </a:cxnLst>
              <a:rect l="l" t="t" r="r" b="b"/>
              <a:pathLst>
                <a:path w="171917" h="182990">
                  <a:moveTo>
                    <a:pt x="0" y="182991"/>
                  </a:moveTo>
                  <a:lnTo>
                    <a:pt x="171918" y="1"/>
                  </a:lnTo>
                </a:path>
              </a:pathLst>
            </a:custGeom>
            <a:ln w="6920" cap="flat">
              <a:solidFill>
                <a:srgbClr val="FFFFFF"/>
              </a:solid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01EB7015-6E2B-413D-928E-EBC26E1AE4DE}"/>
                </a:ext>
              </a:extLst>
            </p:cNvPr>
            <p:cNvSpPr/>
            <p:nvPr/>
          </p:nvSpPr>
          <p:spPr>
            <a:xfrm>
              <a:off x="21410522" y="13913390"/>
              <a:ext cx="113227" cy="125131"/>
            </a:xfrm>
            <a:custGeom>
              <a:avLst/>
              <a:gdLst>
                <a:gd name="connsiteX0" fmla="*/ -1 w 113227"/>
                <a:gd name="connsiteY0" fmla="*/ 125131 h 125131"/>
                <a:gd name="connsiteX1" fmla="*/ 113227 w 113227"/>
                <a:gd name="connsiteY1" fmla="*/ 1 h 125131"/>
              </a:gdLst>
              <a:ahLst/>
              <a:cxnLst>
                <a:cxn ang="0">
                  <a:pos x="connsiteX0" y="connsiteY0"/>
                </a:cxn>
                <a:cxn ang="0">
                  <a:pos x="connsiteX1" y="connsiteY1"/>
                </a:cxn>
              </a:cxnLst>
              <a:rect l="l" t="t" r="r" b="b"/>
              <a:pathLst>
                <a:path w="113227" h="125131">
                  <a:moveTo>
                    <a:pt x="-1" y="125131"/>
                  </a:moveTo>
                  <a:lnTo>
                    <a:pt x="113227" y="1"/>
                  </a:lnTo>
                </a:path>
              </a:pathLst>
            </a:custGeom>
            <a:ln w="6920" cap="flat">
              <a:solidFill>
                <a:srgbClr val="FFFFFF"/>
              </a:solid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53CD636B-259E-426A-A626-E31A0890279B}"/>
                </a:ext>
              </a:extLst>
            </p:cNvPr>
            <p:cNvSpPr/>
            <p:nvPr/>
          </p:nvSpPr>
          <p:spPr>
            <a:xfrm>
              <a:off x="21444296" y="13995889"/>
              <a:ext cx="171917" cy="182990"/>
            </a:xfrm>
            <a:custGeom>
              <a:avLst/>
              <a:gdLst>
                <a:gd name="connsiteX0" fmla="*/ 0 w 171917"/>
                <a:gd name="connsiteY0" fmla="*/ 182990 h 182990"/>
                <a:gd name="connsiteX1" fmla="*/ 171916 w 171917"/>
                <a:gd name="connsiteY1" fmla="*/ 0 h 182990"/>
              </a:gdLst>
              <a:ahLst/>
              <a:cxnLst>
                <a:cxn ang="0">
                  <a:pos x="connsiteX0" y="connsiteY0"/>
                </a:cxn>
                <a:cxn ang="0">
                  <a:pos x="connsiteX1" y="connsiteY1"/>
                </a:cxn>
              </a:cxnLst>
              <a:rect l="l" t="t" r="r" b="b"/>
              <a:pathLst>
                <a:path w="171917" h="182990">
                  <a:moveTo>
                    <a:pt x="0" y="182990"/>
                  </a:moveTo>
                  <a:lnTo>
                    <a:pt x="171916" y="0"/>
                  </a:lnTo>
                </a:path>
              </a:pathLst>
            </a:custGeom>
            <a:ln w="6920" cap="flat">
              <a:solidFill>
                <a:srgbClr val="FFFFFF"/>
              </a:solid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988288F4-FDD3-412D-86D9-2E33B2ADF32A}"/>
                </a:ext>
              </a:extLst>
            </p:cNvPr>
            <p:cNvSpPr/>
            <p:nvPr/>
          </p:nvSpPr>
          <p:spPr>
            <a:xfrm>
              <a:off x="21602925" y="14080601"/>
              <a:ext cx="113227" cy="125131"/>
            </a:xfrm>
            <a:custGeom>
              <a:avLst/>
              <a:gdLst>
                <a:gd name="connsiteX0" fmla="*/ 0 w 113227"/>
                <a:gd name="connsiteY0" fmla="*/ 125132 h 125131"/>
                <a:gd name="connsiteX1" fmla="*/ 113228 w 113227"/>
                <a:gd name="connsiteY1" fmla="*/ 0 h 125131"/>
              </a:gdLst>
              <a:ahLst/>
              <a:cxnLst>
                <a:cxn ang="0">
                  <a:pos x="connsiteX0" y="connsiteY0"/>
                </a:cxn>
                <a:cxn ang="0">
                  <a:pos x="connsiteX1" y="connsiteY1"/>
                </a:cxn>
              </a:cxnLst>
              <a:rect l="l" t="t" r="r" b="b"/>
              <a:pathLst>
                <a:path w="113227" h="125131">
                  <a:moveTo>
                    <a:pt x="0" y="125132"/>
                  </a:moveTo>
                  <a:lnTo>
                    <a:pt x="113228" y="0"/>
                  </a:lnTo>
                </a:path>
              </a:pathLst>
            </a:custGeom>
            <a:ln w="6920" cap="flat">
              <a:solidFill>
                <a:srgbClr val="FFFFFF"/>
              </a:solid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994C3CA3-26E9-41CB-9B60-97D2B8CF29B3}"/>
                </a:ext>
              </a:extLst>
            </p:cNvPr>
            <p:cNvSpPr/>
            <p:nvPr/>
          </p:nvSpPr>
          <p:spPr>
            <a:xfrm>
              <a:off x="21636976" y="14163099"/>
              <a:ext cx="171917" cy="182990"/>
            </a:xfrm>
            <a:custGeom>
              <a:avLst/>
              <a:gdLst>
                <a:gd name="connsiteX0" fmla="*/ -1 w 171917"/>
                <a:gd name="connsiteY0" fmla="*/ 182990 h 182990"/>
                <a:gd name="connsiteX1" fmla="*/ 171917 w 171917"/>
                <a:gd name="connsiteY1" fmla="*/ 0 h 182990"/>
              </a:gdLst>
              <a:ahLst/>
              <a:cxnLst>
                <a:cxn ang="0">
                  <a:pos x="connsiteX0" y="connsiteY0"/>
                </a:cxn>
                <a:cxn ang="0">
                  <a:pos x="connsiteX1" y="connsiteY1"/>
                </a:cxn>
              </a:cxnLst>
              <a:rect l="l" t="t" r="r" b="b"/>
              <a:pathLst>
                <a:path w="171917" h="182990">
                  <a:moveTo>
                    <a:pt x="-1" y="182990"/>
                  </a:moveTo>
                  <a:lnTo>
                    <a:pt x="171917" y="0"/>
                  </a:lnTo>
                </a:path>
              </a:pathLst>
            </a:custGeom>
            <a:ln w="6920" cap="flat">
              <a:solidFill>
                <a:srgbClr val="FFFFFF"/>
              </a:solid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D5A0DE36-BF6A-47B7-B53B-BEB3ED0A1507}"/>
                </a:ext>
              </a:extLst>
            </p:cNvPr>
            <p:cNvSpPr/>
            <p:nvPr/>
          </p:nvSpPr>
          <p:spPr>
            <a:xfrm>
              <a:off x="21795328" y="14248089"/>
              <a:ext cx="113227" cy="125131"/>
            </a:xfrm>
            <a:custGeom>
              <a:avLst/>
              <a:gdLst>
                <a:gd name="connsiteX0" fmla="*/ 0 w 113227"/>
                <a:gd name="connsiteY0" fmla="*/ 125132 h 125131"/>
                <a:gd name="connsiteX1" fmla="*/ 113226 w 113227"/>
                <a:gd name="connsiteY1" fmla="*/ 0 h 125131"/>
              </a:gdLst>
              <a:ahLst/>
              <a:cxnLst>
                <a:cxn ang="0">
                  <a:pos x="connsiteX0" y="connsiteY0"/>
                </a:cxn>
                <a:cxn ang="0">
                  <a:pos x="connsiteX1" y="connsiteY1"/>
                </a:cxn>
              </a:cxnLst>
              <a:rect l="l" t="t" r="r" b="b"/>
              <a:pathLst>
                <a:path w="113227" h="125131">
                  <a:moveTo>
                    <a:pt x="0" y="125132"/>
                  </a:moveTo>
                  <a:lnTo>
                    <a:pt x="113226" y="0"/>
                  </a:lnTo>
                </a:path>
              </a:pathLst>
            </a:custGeom>
            <a:ln w="6920" cap="flat">
              <a:solidFill>
                <a:srgbClr val="FFFFFF"/>
              </a:solid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977B17F7-262D-4B71-B4E3-638052A7E253}"/>
                </a:ext>
              </a:extLst>
            </p:cNvPr>
            <p:cNvSpPr/>
            <p:nvPr/>
          </p:nvSpPr>
          <p:spPr>
            <a:xfrm>
              <a:off x="21829379" y="14330587"/>
              <a:ext cx="171917" cy="182990"/>
            </a:xfrm>
            <a:custGeom>
              <a:avLst/>
              <a:gdLst>
                <a:gd name="connsiteX0" fmla="*/ 0 w 171917"/>
                <a:gd name="connsiteY0" fmla="*/ 182991 h 182990"/>
                <a:gd name="connsiteX1" fmla="*/ 171917 w 171917"/>
                <a:gd name="connsiteY1" fmla="*/ -1 h 182990"/>
              </a:gdLst>
              <a:ahLst/>
              <a:cxnLst>
                <a:cxn ang="0">
                  <a:pos x="connsiteX0" y="connsiteY0"/>
                </a:cxn>
                <a:cxn ang="0">
                  <a:pos x="connsiteX1" y="connsiteY1"/>
                </a:cxn>
              </a:cxnLst>
              <a:rect l="l" t="t" r="r" b="b"/>
              <a:pathLst>
                <a:path w="171917" h="182990">
                  <a:moveTo>
                    <a:pt x="0" y="182991"/>
                  </a:moveTo>
                  <a:lnTo>
                    <a:pt x="171917" y="-1"/>
                  </a:lnTo>
                </a:path>
              </a:pathLst>
            </a:custGeom>
            <a:ln w="6920" cap="flat">
              <a:solidFill>
                <a:srgbClr val="FFFFFF"/>
              </a:solid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21AFEF9F-DB82-4B33-B08D-DD97D46DA608}"/>
                </a:ext>
              </a:extLst>
            </p:cNvPr>
            <p:cNvSpPr/>
            <p:nvPr/>
          </p:nvSpPr>
          <p:spPr>
            <a:xfrm>
              <a:off x="21987731" y="14415300"/>
              <a:ext cx="113227" cy="125131"/>
            </a:xfrm>
            <a:custGeom>
              <a:avLst/>
              <a:gdLst>
                <a:gd name="connsiteX0" fmla="*/ 0 w 113227"/>
                <a:gd name="connsiteY0" fmla="*/ 125131 h 125131"/>
                <a:gd name="connsiteX1" fmla="*/ 113227 w 113227"/>
                <a:gd name="connsiteY1" fmla="*/ -1 h 125131"/>
              </a:gdLst>
              <a:ahLst/>
              <a:cxnLst>
                <a:cxn ang="0">
                  <a:pos x="connsiteX0" y="connsiteY0"/>
                </a:cxn>
                <a:cxn ang="0">
                  <a:pos x="connsiteX1" y="connsiteY1"/>
                </a:cxn>
              </a:cxnLst>
              <a:rect l="l" t="t" r="r" b="b"/>
              <a:pathLst>
                <a:path w="113227" h="125131">
                  <a:moveTo>
                    <a:pt x="0" y="125131"/>
                  </a:moveTo>
                  <a:lnTo>
                    <a:pt x="113227" y="-1"/>
                  </a:lnTo>
                </a:path>
              </a:pathLst>
            </a:custGeom>
            <a:ln w="6920" cap="flat">
              <a:solidFill>
                <a:srgbClr val="FFFFFF"/>
              </a:solidFill>
              <a:prstDash val="solid"/>
              <a:miter/>
            </a:ln>
          </p:spPr>
          <p:txBody>
            <a:bodyPr rtlCol="0" anchor="ctr"/>
            <a:lstStyle/>
            <a:p>
              <a:endParaRPr lang="en-US"/>
            </a:p>
          </p:txBody>
        </p:sp>
      </p:grpSp>
      <p:grpSp>
        <p:nvGrpSpPr>
          <p:cNvPr id="523" name="Group 522">
            <a:extLst>
              <a:ext uri="{FF2B5EF4-FFF2-40B4-BE49-F238E27FC236}">
                <a16:creationId xmlns:a16="http://schemas.microsoft.com/office/drawing/2014/main" id="{11FAB29E-DDE8-440D-A2FA-6B8A8DC79D58}"/>
              </a:ext>
            </a:extLst>
          </p:cNvPr>
          <p:cNvGrpSpPr/>
          <p:nvPr/>
        </p:nvGrpSpPr>
        <p:grpSpPr>
          <a:xfrm>
            <a:off x="16565471" y="5100566"/>
            <a:ext cx="662011" cy="1741335"/>
            <a:chOff x="16565471" y="5100566"/>
            <a:chExt cx="662011" cy="1741335"/>
          </a:xfrm>
        </p:grpSpPr>
        <p:sp>
          <p:nvSpPr>
            <p:cNvPr id="364" name="Freeform: Shape 363">
              <a:extLst>
                <a:ext uri="{FF2B5EF4-FFF2-40B4-BE49-F238E27FC236}">
                  <a16:creationId xmlns:a16="http://schemas.microsoft.com/office/drawing/2014/main" id="{FE1C30FE-3743-4928-9478-D09723FCD3A6}"/>
                </a:ext>
              </a:extLst>
            </p:cNvPr>
            <p:cNvSpPr/>
            <p:nvPr/>
          </p:nvSpPr>
          <p:spPr>
            <a:xfrm>
              <a:off x="16577963" y="5100566"/>
              <a:ext cx="495747" cy="517830"/>
            </a:xfrm>
            <a:custGeom>
              <a:avLst/>
              <a:gdLst>
                <a:gd name="connsiteX0" fmla="*/ 425053 w 495747"/>
                <a:gd name="connsiteY0" fmla="*/ 12724 h 517830"/>
                <a:gd name="connsiteX1" fmla="*/ 11733 w 495747"/>
                <a:gd name="connsiteY1" fmla="*/ 446531 h 517830"/>
                <a:gd name="connsiteX2" fmla="*/ 70700 w 495747"/>
                <a:gd name="connsiteY2" fmla="*/ 505221 h 517830"/>
                <a:gd name="connsiteX3" fmla="*/ 483744 w 495747"/>
                <a:gd name="connsiteY3" fmla="*/ 72244 h 517830"/>
                <a:gd name="connsiteX4" fmla="*/ 425053 w 495747"/>
                <a:gd name="connsiteY4" fmla="*/ 12724 h 517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747" h="517830">
                  <a:moveTo>
                    <a:pt x="425053" y="12724"/>
                  </a:moveTo>
                  <a:lnTo>
                    <a:pt x="11733" y="446531"/>
                  </a:lnTo>
                  <a:cubicBezTo>
                    <a:pt x="-25086" y="485012"/>
                    <a:pt x="33603" y="543979"/>
                    <a:pt x="70700" y="505221"/>
                  </a:cubicBezTo>
                  <a:lnTo>
                    <a:pt x="483744" y="72244"/>
                  </a:lnTo>
                  <a:cubicBezTo>
                    <a:pt x="521394" y="32933"/>
                    <a:pt x="462150" y="-26033"/>
                    <a:pt x="425053" y="12724"/>
                  </a:cubicBezTo>
                  <a:close/>
                </a:path>
              </a:pathLst>
            </a:custGeom>
            <a:solidFill>
              <a:srgbClr val="93ACE4"/>
            </a:solidFill>
            <a:ln w="27682"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406704E3-CB68-46B9-BB66-AE72C2831060}"/>
                </a:ext>
              </a:extLst>
            </p:cNvPr>
            <p:cNvSpPr/>
            <p:nvPr/>
          </p:nvSpPr>
          <p:spPr>
            <a:xfrm>
              <a:off x="16721421" y="5973091"/>
              <a:ext cx="506061" cy="115165"/>
            </a:xfrm>
            <a:custGeom>
              <a:avLst/>
              <a:gdLst>
                <a:gd name="connsiteX0" fmla="*/ 464587 w 506061"/>
                <a:gd name="connsiteY0" fmla="*/ 62 h 115165"/>
                <a:gd name="connsiteX1" fmla="*/ 41577 w 506061"/>
                <a:gd name="connsiteY1" fmla="*/ 32176 h 115165"/>
                <a:gd name="connsiteX2" fmla="*/ 51 w 506061"/>
                <a:gd name="connsiteY2" fmla="*/ 73701 h 115165"/>
                <a:gd name="connsiteX3" fmla="*/ 41577 w 506061"/>
                <a:gd name="connsiteY3" fmla="*/ 115227 h 115165"/>
                <a:gd name="connsiteX4" fmla="*/ 464587 w 506061"/>
                <a:gd name="connsiteY4" fmla="*/ 83114 h 115165"/>
                <a:gd name="connsiteX5" fmla="*/ 506113 w 506061"/>
                <a:gd name="connsiteY5" fmla="*/ 41588 h 115165"/>
                <a:gd name="connsiteX6" fmla="*/ 464587 w 506061"/>
                <a:gd name="connsiteY6" fmla="*/ 62 h 11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61" h="115165">
                  <a:moveTo>
                    <a:pt x="464587" y="62"/>
                  </a:moveTo>
                  <a:lnTo>
                    <a:pt x="41577" y="32176"/>
                  </a:lnTo>
                  <a:cubicBezTo>
                    <a:pt x="18888" y="32758"/>
                    <a:pt x="633" y="51013"/>
                    <a:pt x="51" y="73701"/>
                  </a:cubicBezTo>
                  <a:cubicBezTo>
                    <a:pt x="349" y="96511"/>
                    <a:pt x="18767" y="114929"/>
                    <a:pt x="41577" y="115227"/>
                  </a:cubicBezTo>
                  <a:lnTo>
                    <a:pt x="464587" y="83114"/>
                  </a:lnTo>
                  <a:cubicBezTo>
                    <a:pt x="487521" y="83114"/>
                    <a:pt x="506113" y="64522"/>
                    <a:pt x="506113" y="41588"/>
                  </a:cubicBezTo>
                  <a:cubicBezTo>
                    <a:pt x="506113" y="18654"/>
                    <a:pt x="487521" y="62"/>
                    <a:pt x="464587" y="62"/>
                  </a:cubicBezTo>
                  <a:close/>
                </a:path>
              </a:pathLst>
            </a:custGeom>
            <a:solidFill>
              <a:srgbClr val="93ACE4"/>
            </a:solidFill>
            <a:ln w="27682"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6AD9B4AA-558D-43C0-980B-52D2478E328D}"/>
                </a:ext>
              </a:extLst>
            </p:cNvPr>
            <p:cNvSpPr/>
            <p:nvPr/>
          </p:nvSpPr>
          <p:spPr>
            <a:xfrm>
              <a:off x="16565471" y="6661853"/>
              <a:ext cx="489490" cy="180048"/>
            </a:xfrm>
            <a:custGeom>
              <a:avLst/>
              <a:gdLst>
                <a:gd name="connsiteX0" fmla="*/ 458862 w 489490"/>
                <a:gd name="connsiteY0" fmla="*/ 99461 h 180048"/>
                <a:gd name="connsiteX1" fmla="*/ 52739 w 489490"/>
                <a:gd name="connsiteY1" fmla="*/ 1460 h 180048"/>
                <a:gd name="connsiteX2" fmla="*/ 1524 w 489490"/>
                <a:gd name="connsiteY2" fmla="*/ 29144 h 180048"/>
                <a:gd name="connsiteX3" fmla="*/ 30591 w 489490"/>
                <a:gd name="connsiteY3" fmla="*/ 80359 h 180048"/>
                <a:gd name="connsiteX4" fmla="*/ 436991 w 489490"/>
                <a:gd name="connsiteY4" fmla="*/ 178637 h 180048"/>
                <a:gd name="connsiteX5" fmla="*/ 488068 w 489490"/>
                <a:gd name="connsiteY5" fmla="*/ 149431 h 180048"/>
                <a:gd name="connsiteX6" fmla="*/ 458861 w 489490"/>
                <a:gd name="connsiteY6" fmla="*/ 98354 h 18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490" h="180048">
                  <a:moveTo>
                    <a:pt x="458862" y="99461"/>
                  </a:moveTo>
                  <a:cubicBezTo>
                    <a:pt x="327057" y="53461"/>
                    <a:pt x="191018" y="20633"/>
                    <a:pt x="52739" y="1460"/>
                  </a:cubicBezTo>
                  <a:cubicBezTo>
                    <a:pt x="31043" y="-4219"/>
                    <a:pt x="8657" y="7882"/>
                    <a:pt x="1524" y="29144"/>
                  </a:cubicBezTo>
                  <a:cubicBezTo>
                    <a:pt x="-4497" y="51302"/>
                    <a:pt x="8481" y="74168"/>
                    <a:pt x="30591" y="80359"/>
                  </a:cubicBezTo>
                  <a:cubicBezTo>
                    <a:pt x="168995" y="99493"/>
                    <a:pt x="305138" y="132416"/>
                    <a:pt x="436991" y="178637"/>
                  </a:cubicBezTo>
                  <a:cubicBezTo>
                    <a:pt x="459161" y="184677"/>
                    <a:pt x="482029" y="171600"/>
                    <a:pt x="488068" y="149431"/>
                  </a:cubicBezTo>
                  <a:cubicBezTo>
                    <a:pt x="494107" y="127261"/>
                    <a:pt x="481031" y="104393"/>
                    <a:pt x="458861" y="98354"/>
                  </a:cubicBezTo>
                  <a:close/>
                </a:path>
              </a:pathLst>
            </a:custGeom>
            <a:solidFill>
              <a:srgbClr val="93ACE4"/>
            </a:solidFill>
            <a:ln w="27682" cap="flat">
              <a:noFill/>
              <a:prstDash val="solid"/>
              <a:miter/>
            </a:ln>
          </p:spPr>
          <p:txBody>
            <a:bodyPr rtlCol="0" anchor="ctr"/>
            <a:lstStyle/>
            <a:p>
              <a:endParaRPr lang="en-US"/>
            </a:p>
          </p:txBody>
        </p:sp>
      </p:grpSp>
      <p:sp>
        <p:nvSpPr>
          <p:cNvPr id="370" name="Freeform: Shape 369">
            <a:extLst>
              <a:ext uri="{FF2B5EF4-FFF2-40B4-BE49-F238E27FC236}">
                <a16:creationId xmlns:a16="http://schemas.microsoft.com/office/drawing/2014/main" id="{E71DCA69-BF20-47D9-9B60-AB237F16E6EA}"/>
              </a:ext>
            </a:extLst>
          </p:cNvPr>
          <p:cNvSpPr/>
          <p:nvPr/>
        </p:nvSpPr>
        <p:spPr>
          <a:xfrm>
            <a:off x="19583660" y="10270464"/>
            <a:ext cx="831825" cy="793598"/>
          </a:xfrm>
          <a:custGeom>
            <a:avLst/>
            <a:gdLst>
              <a:gd name="connsiteX0" fmla="*/ 51 w 831825"/>
              <a:gd name="connsiteY0" fmla="*/ 134883 h 793598"/>
              <a:gd name="connsiteX1" fmla="*/ 79781 w 831825"/>
              <a:gd name="connsiteY1" fmla="*/ 753618 h 793598"/>
              <a:gd name="connsiteX2" fmla="*/ 199929 w 831825"/>
              <a:gd name="connsiteY2" fmla="*/ 792653 h 793598"/>
              <a:gd name="connsiteX3" fmla="*/ 280766 w 831825"/>
              <a:gd name="connsiteY3" fmla="*/ 698804 h 793598"/>
              <a:gd name="connsiteX4" fmla="*/ 393163 w 831825"/>
              <a:gd name="connsiteY4" fmla="*/ 719567 h 793598"/>
              <a:gd name="connsiteX5" fmla="*/ 450469 w 831825"/>
              <a:gd name="connsiteY5" fmla="*/ 622950 h 793598"/>
              <a:gd name="connsiteX6" fmla="*/ 557605 w 831825"/>
              <a:gd name="connsiteY6" fmla="*/ 625719 h 793598"/>
              <a:gd name="connsiteX7" fmla="*/ 601899 w 831825"/>
              <a:gd name="connsiteY7" fmla="*/ 521074 h 793598"/>
              <a:gd name="connsiteX8" fmla="*/ 703775 w 831825"/>
              <a:gd name="connsiteY8" fmla="*/ 487299 h 793598"/>
              <a:gd name="connsiteX9" fmla="*/ 742811 w 831825"/>
              <a:gd name="connsiteY9" fmla="*/ 354140 h 793598"/>
              <a:gd name="connsiteX10" fmla="*/ 831677 w 831825"/>
              <a:gd name="connsiteY10" fmla="*/ 304585 h 793598"/>
              <a:gd name="connsiteX11" fmla="*/ 218200 w 831825"/>
              <a:gd name="connsiteY11" fmla="*/ 62 h 793598"/>
              <a:gd name="connsiteX12" fmla="*/ 212940 w 831825"/>
              <a:gd name="connsiteY12" fmla="*/ 88927 h 793598"/>
              <a:gd name="connsiteX13" fmla="*/ 142624 w 831825"/>
              <a:gd name="connsiteY13" fmla="*/ 33559 h 793598"/>
              <a:gd name="connsiteX14" fmla="*/ 134594 w 831825"/>
              <a:gd name="connsiteY14" fmla="*/ 137928 h 793598"/>
              <a:gd name="connsiteX15" fmla="*/ 72030 w 831825"/>
              <a:gd name="connsiteY15" fmla="*/ 85882 h 793598"/>
              <a:gd name="connsiteX16" fmla="*/ 85041 w 831825"/>
              <a:gd name="connsiteY16" fmla="*/ 164228 h 79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1825" h="793598">
                <a:moveTo>
                  <a:pt x="51" y="134883"/>
                </a:moveTo>
                <a:lnTo>
                  <a:pt x="79781" y="753618"/>
                </a:lnTo>
                <a:cubicBezTo>
                  <a:pt x="112250" y="783479"/>
                  <a:pt x="156109" y="797728"/>
                  <a:pt x="199929" y="792653"/>
                </a:cubicBezTo>
                <a:cubicBezTo>
                  <a:pt x="265263" y="779641"/>
                  <a:pt x="280766" y="698804"/>
                  <a:pt x="280766" y="698804"/>
                </a:cubicBezTo>
                <a:cubicBezTo>
                  <a:pt x="314986" y="717737"/>
                  <a:pt x="354437" y="725024"/>
                  <a:pt x="393163" y="719567"/>
                </a:cubicBezTo>
                <a:cubicBezTo>
                  <a:pt x="445209" y="706556"/>
                  <a:pt x="450469" y="622950"/>
                  <a:pt x="450469" y="622950"/>
                </a:cubicBezTo>
                <a:cubicBezTo>
                  <a:pt x="482422" y="645192"/>
                  <a:pt x="524546" y="646280"/>
                  <a:pt x="557605" y="625719"/>
                </a:cubicBezTo>
                <a:cubicBezTo>
                  <a:pt x="605498" y="599696"/>
                  <a:pt x="601899" y="521074"/>
                  <a:pt x="601899" y="521074"/>
                </a:cubicBezTo>
                <a:cubicBezTo>
                  <a:pt x="639018" y="523975"/>
                  <a:pt x="675742" y="511801"/>
                  <a:pt x="703775" y="487299"/>
                </a:cubicBezTo>
                <a:cubicBezTo>
                  <a:pt x="753331" y="445496"/>
                  <a:pt x="742811" y="354140"/>
                  <a:pt x="742811" y="354140"/>
                </a:cubicBezTo>
                <a:cubicBezTo>
                  <a:pt x="742811" y="354140"/>
                  <a:pt x="818664" y="359400"/>
                  <a:pt x="831677" y="304585"/>
                </a:cubicBezTo>
                <a:cubicBezTo>
                  <a:pt x="844687" y="249772"/>
                  <a:pt x="218200" y="62"/>
                  <a:pt x="218200" y="62"/>
                </a:cubicBezTo>
                <a:lnTo>
                  <a:pt x="212940" y="88927"/>
                </a:lnTo>
                <a:lnTo>
                  <a:pt x="142624" y="33559"/>
                </a:lnTo>
                <a:lnTo>
                  <a:pt x="134594" y="137928"/>
                </a:lnTo>
                <a:lnTo>
                  <a:pt x="72030" y="85882"/>
                </a:lnTo>
                <a:lnTo>
                  <a:pt x="85041" y="164228"/>
                </a:lnTo>
                <a:close/>
              </a:path>
            </a:pathLst>
          </a:custGeom>
          <a:solidFill>
            <a:srgbClr val="D9DAE8"/>
          </a:solidFill>
          <a:ln w="27682"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868FCA4F-AF1B-4E4D-B03F-4797B262E245}"/>
              </a:ext>
            </a:extLst>
          </p:cNvPr>
          <p:cNvSpPr/>
          <p:nvPr/>
        </p:nvSpPr>
        <p:spPr>
          <a:xfrm>
            <a:off x="19638474" y="10191842"/>
            <a:ext cx="831825" cy="793598"/>
          </a:xfrm>
          <a:custGeom>
            <a:avLst/>
            <a:gdLst>
              <a:gd name="connsiteX0" fmla="*/ 51 w 831825"/>
              <a:gd name="connsiteY0" fmla="*/ 135160 h 793598"/>
              <a:gd name="connsiteX1" fmla="*/ 79781 w 831825"/>
              <a:gd name="connsiteY1" fmla="*/ 753618 h 793598"/>
              <a:gd name="connsiteX2" fmla="*/ 199929 w 831825"/>
              <a:gd name="connsiteY2" fmla="*/ 792653 h 793598"/>
              <a:gd name="connsiteX3" fmla="*/ 280766 w 831825"/>
              <a:gd name="connsiteY3" fmla="*/ 698804 h 793598"/>
              <a:gd name="connsiteX4" fmla="*/ 393163 w 831825"/>
              <a:gd name="connsiteY4" fmla="*/ 719567 h 793598"/>
              <a:gd name="connsiteX5" fmla="*/ 450469 w 831825"/>
              <a:gd name="connsiteY5" fmla="*/ 622950 h 793598"/>
              <a:gd name="connsiteX6" fmla="*/ 557605 w 831825"/>
              <a:gd name="connsiteY6" fmla="*/ 625719 h 793598"/>
              <a:gd name="connsiteX7" fmla="*/ 601900 w 831825"/>
              <a:gd name="connsiteY7" fmla="*/ 521350 h 793598"/>
              <a:gd name="connsiteX8" fmla="*/ 703777 w 831825"/>
              <a:gd name="connsiteY8" fmla="*/ 487298 h 793598"/>
              <a:gd name="connsiteX9" fmla="*/ 742811 w 831825"/>
              <a:gd name="connsiteY9" fmla="*/ 354140 h 793598"/>
              <a:gd name="connsiteX10" fmla="*/ 831677 w 831825"/>
              <a:gd name="connsiteY10" fmla="*/ 304585 h 793598"/>
              <a:gd name="connsiteX11" fmla="*/ 218200 w 831825"/>
              <a:gd name="connsiteY11" fmla="*/ 62 h 793598"/>
              <a:gd name="connsiteX12" fmla="*/ 212940 w 831825"/>
              <a:gd name="connsiteY12" fmla="*/ 88651 h 793598"/>
              <a:gd name="connsiteX13" fmla="*/ 142624 w 831825"/>
              <a:gd name="connsiteY13" fmla="*/ 33283 h 793598"/>
              <a:gd name="connsiteX14" fmla="*/ 134596 w 831825"/>
              <a:gd name="connsiteY14" fmla="*/ 137651 h 793598"/>
              <a:gd name="connsiteX15" fmla="*/ 72030 w 831825"/>
              <a:gd name="connsiteY15" fmla="*/ 85605 h 793598"/>
              <a:gd name="connsiteX16" fmla="*/ 85041 w 831825"/>
              <a:gd name="connsiteY16" fmla="*/ 163951 h 79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1825" h="793598">
                <a:moveTo>
                  <a:pt x="51" y="135160"/>
                </a:moveTo>
                <a:lnTo>
                  <a:pt x="79781" y="753618"/>
                </a:lnTo>
                <a:cubicBezTo>
                  <a:pt x="112250" y="783479"/>
                  <a:pt x="156109" y="797728"/>
                  <a:pt x="199929" y="792653"/>
                </a:cubicBezTo>
                <a:cubicBezTo>
                  <a:pt x="265263" y="779641"/>
                  <a:pt x="280766" y="698804"/>
                  <a:pt x="280766" y="698804"/>
                </a:cubicBezTo>
                <a:cubicBezTo>
                  <a:pt x="314986" y="717737"/>
                  <a:pt x="354437" y="725024"/>
                  <a:pt x="393163" y="719567"/>
                </a:cubicBezTo>
                <a:cubicBezTo>
                  <a:pt x="445209" y="706555"/>
                  <a:pt x="450469" y="622950"/>
                  <a:pt x="450469" y="622950"/>
                </a:cubicBezTo>
                <a:cubicBezTo>
                  <a:pt x="482422" y="645192"/>
                  <a:pt x="524546" y="646280"/>
                  <a:pt x="557605" y="625719"/>
                </a:cubicBezTo>
                <a:cubicBezTo>
                  <a:pt x="605500" y="599696"/>
                  <a:pt x="601900" y="521350"/>
                  <a:pt x="601900" y="521350"/>
                </a:cubicBezTo>
                <a:cubicBezTo>
                  <a:pt x="639058" y="524176"/>
                  <a:pt x="675787" y="511900"/>
                  <a:pt x="703777" y="487298"/>
                </a:cubicBezTo>
                <a:cubicBezTo>
                  <a:pt x="753331" y="445496"/>
                  <a:pt x="742811" y="354140"/>
                  <a:pt x="742811" y="354140"/>
                </a:cubicBezTo>
                <a:cubicBezTo>
                  <a:pt x="742811" y="354140"/>
                  <a:pt x="818664" y="359400"/>
                  <a:pt x="831677" y="304585"/>
                </a:cubicBezTo>
                <a:cubicBezTo>
                  <a:pt x="844687" y="249771"/>
                  <a:pt x="218200" y="62"/>
                  <a:pt x="218200" y="62"/>
                </a:cubicBezTo>
                <a:lnTo>
                  <a:pt x="212940" y="88651"/>
                </a:lnTo>
                <a:lnTo>
                  <a:pt x="142624" y="33283"/>
                </a:lnTo>
                <a:lnTo>
                  <a:pt x="134596" y="137651"/>
                </a:lnTo>
                <a:lnTo>
                  <a:pt x="72030" y="85605"/>
                </a:lnTo>
                <a:lnTo>
                  <a:pt x="85041" y="163951"/>
                </a:lnTo>
                <a:close/>
              </a:path>
            </a:pathLst>
          </a:custGeom>
          <a:solidFill>
            <a:srgbClr val="FFCD9F"/>
          </a:solidFill>
          <a:ln w="27682"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EA827918-EFC8-4068-AE71-29AB4E4674B3}"/>
              </a:ext>
            </a:extLst>
          </p:cNvPr>
          <p:cNvSpPr/>
          <p:nvPr/>
        </p:nvSpPr>
        <p:spPr>
          <a:xfrm>
            <a:off x="19708794" y="10436845"/>
            <a:ext cx="761494" cy="548873"/>
          </a:xfrm>
          <a:custGeom>
            <a:avLst/>
            <a:gdLst>
              <a:gd name="connsiteX0" fmla="*/ 531581 w 761494"/>
              <a:gd name="connsiteY0" fmla="*/ 276624 h 548873"/>
              <a:gd name="connsiteX1" fmla="*/ 633457 w 761494"/>
              <a:gd name="connsiteY1" fmla="*/ 242573 h 548873"/>
              <a:gd name="connsiteX2" fmla="*/ 672491 w 761494"/>
              <a:gd name="connsiteY2" fmla="*/ 109413 h 548873"/>
              <a:gd name="connsiteX3" fmla="*/ 761357 w 761494"/>
              <a:gd name="connsiteY3" fmla="*/ 59859 h 548873"/>
              <a:gd name="connsiteX4" fmla="*/ 690486 w 761494"/>
              <a:gd name="connsiteY4" fmla="*/ 62 h 548873"/>
              <a:gd name="connsiteX5" fmla="*/ 562864 w 761494"/>
              <a:gd name="connsiteY5" fmla="*/ 33837 h 548873"/>
              <a:gd name="connsiteX6" fmla="*/ 568124 w 761494"/>
              <a:gd name="connsiteY6" fmla="*/ 169488 h 548873"/>
              <a:gd name="connsiteX7" fmla="*/ 450742 w 761494"/>
              <a:gd name="connsiteY7" fmla="*/ 148448 h 548873"/>
              <a:gd name="connsiteX8" fmla="*/ 432472 w 761494"/>
              <a:gd name="connsiteY8" fmla="*/ 294896 h 548873"/>
              <a:gd name="connsiteX9" fmla="*/ 335855 w 761494"/>
              <a:gd name="connsiteY9" fmla="*/ 255584 h 548873"/>
              <a:gd name="connsiteX10" fmla="*/ 265261 w 761494"/>
              <a:gd name="connsiteY10" fmla="*/ 391236 h 548873"/>
              <a:gd name="connsiteX11" fmla="*/ 158402 w 761494"/>
              <a:gd name="connsiteY11" fmla="*/ 352202 h 548873"/>
              <a:gd name="connsiteX12" fmla="*/ 98328 w 761494"/>
              <a:gd name="connsiteY12" fmla="*/ 448818 h 548873"/>
              <a:gd name="connsiteX13" fmla="*/ 51 w 761494"/>
              <a:gd name="connsiteY13" fmla="*/ 436084 h 548873"/>
              <a:gd name="connsiteX14" fmla="*/ 9461 w 761494"/>
              <a:gd name="connsiteY14" fmla="*/ 508893 h 548873"/>
              <a:gd name="connsiteX15" fmla="*/ 129610 w 761494"/>
              <a:gd name="connsiteY15" fmla="*/ 547927 h 548873"/>
              <a:gd name="connsiteX16" fmla="*/ 210446 w 761494"/>
              <a:gd name="connsiteY16" fmla="*/ 454078 h 548873"/>
              <a:gd name="connsiteX17" fmla="*/ 322843 w 761494"/>
              <a:gd name="connsiteY17" fmla="*/ 474841 h 548873"/>
              <a:gd name="connsiteX18" fmla="*/ 380149 w 761494"/>
              <a:gd name="connsiteY18" fmla="*/ 378224 h 548873"/>
              <a:gd name="connsiteX19" fmla="*/ 487285 w 761494"/>
              <a:gd name="connsiteY19" fmla="*/ 380993 h 548873"/>
              <a:gd name="connsiteX20" fmla="*/ 531581 w 761494"/>
              <a:gd name="connsiteY20" fmla="*/ 276624 h 54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1494" h="548873">
                <a:moveTo>
                  <a:pt x="531581" y="276624"/>
                </a:moveTo>
                <a:cubicBezTo>
                  <a:pt x="568739" y="279450"/>
                  <a:pt x="605467" y="267175"/>
                  <a:pt x="633457" y="242573"/>
                </a:cubicBezTo>
                <a:cubicBezTo>
                  <a:pt x="683011" y="200771"/>
                  <a:pt x="672491" y="109413"/>
                  <a:pt x="672491" y="109413"/>
                </a:cubicBezTo>
                <a:cubicBezTo>
                  <a:pt x="672491" y="109413"/>
                  <a:pt x="748344" y="114673"/>
                  <a:pt x="761357" y="59859"/>
                </a:cubicBezTo>
                <a:cubicBezTo>
                  <a:pt x="764124" y="47678"/>
                  <a:pt x="736163" y="26085"/>
                  <a:pt x="690486" y="62"/>
                </a:cubicBezTo>
                <a:cubicBezTo>
                  <a:pt x="652005" y="35775"/>
                  <a:pt x="562864" y="33837"/>
                  <a:pt x="562864" y="33837"/>
                </a:cubicBezTo>
                <a:cubicBezTo>
                  <a:pt x="562864" y="33837"/>
                  <a:pt x="630965" y="122425"/>
                  <a:pt x="568124" y="169488"/>
                </a:cubicBezTo>
                <a:cubicBezTo>
                  <a:pt x="505280" y="216551"/>
                  <a:pt x="450742" y="148448"/>
                  <a:pt x="450742" y="148448"/>
                </a:cubicBezTo>
                <a:cubicBezTo>
                  <a:pt x="450742" y="148448"/>
                  <a:pt x="495038" y="271364"/>
                  <a:pt x="432472" y="294896"/>
                </a:cubicBezTo>
                <a:cubicBezTo>
                  <a:pt x="369906" y="318427"/>
                  <a:pt x="335855" y="255584"/>
                  <a:pt x="335855" y="255584"/>
                </a:cubicBezTo>
                <a:cubicBezTo>
                  <a:pt x="335855" y="255584"/>
                  <a:pt x="338346" y="362722"/>
                  <a:pt x="265261" y="391236"/>
                </a:cubicBezTo>
                <a:cubicBezTo>
                  <a:pt x="224923" y="408494"/>
                  <a:pt x="178119" y="391396"/>
                  <a:pt x="158402" y="352202"/>
                </a:cubicBezTo>
                <a:cubicBezTo>
                  <a:pt x="162603" y="394304"/>
                  <a:pt x="137945" y="433962"/>
                  <a:pt x="98328" y="448818"/>
                </a:cubicBezTo>
                <a:cubicBezTo>
                  <a:pt x="65192" y="457985"/>
                  <a:pt x="29757" y="453393"/>
                  <a:pt x="51" y="436084"/>
                </a:cubicBezTo>
                <a:lnTo>
                  <a:pt x="9461" y="508893"/>
                </a:lnTo>
                <a:cubicBezTo>
                  <a:pt x="41930" y="538753"/>
                  <a:pt x="85789" y="553002"/>
                  <a:pt x="129610" y="547927"/>
                </a:cubicBezTo>
                <a:cubicBezTo>
                  <a:pt x="194943" y="534916"/>
                  <a:pt x="210446" y="454078"/>
                  <a:pt x="210446" y="454078"/>
                </a:cubicBezTo>
                <a:cubicBezTo>
                  <a:pt x="244666" y="473011"/>
                  <a:pt x="284117" y="480299"/>
                  <a:pt x="322843" y="474841"/>
                </a:cubicBezTo>
                <a:cubicBezTo>
                  <a:pt x="374889" y="461830"/>
                  <a:pt x="380149" y="378224"/>
                  <a:pt x="380149" y="378224"/>
                </a:cubicBezTo>
                <a:cubicBezTo>
                  <a:pt x="412102" y="400466"/>
                  <a:pt x="454226" y="401554"/>
                  <a:pt x="487285" y="380993"/>
                </a:cubicBezTo>
                <a:cubicBezTo>
                  <a:pt x="535180" y="354970"/>
                  <a:pt x="531581" y="276624"/>
                  <a:pt x="531581" y="276624"/>
                </a:cubicBezTo>
                <a:close/>
              </a:path>
            </a:pathLst>
          </a:custGeom>
          <a:solidFill>
            <a:srgbClr val="E87C23"/>
          </a:solidFill>
          <a:ln w="27682"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F49DE1A0-54BB-484D-BB64-D1D97389CD82}"/>
              </a:ext>
            </a:extLst>
          </p:cNvPr>
          <p:cNvSpPr/>
          <p:nvPr/>
        </p:nvSpPr>
        <p:spPr>
          <a:xfrm>
            <a:off x="19949432" y="7679336"/>
            <a:ext cx="1996389" cy="812105"/>
          </a:xfrm>
          <a:custGeom>
            <a:avLst/>
            <a:gdLst>
              <a:gd name="connsiteX0" fmla="*/ 1919310 w 1996389"/>
              <a:gd name="connsiteY0" fmla="*/ 269618 h 812105"/>
              <a:gd name="connsiteX1" fmla="*/ 1325767 w 1996389"/>
              <a:gd name="connsiteY1" fmla="*/ 699272 h 812105"/>
              <a:gd name="connsiteX2" fmla="*/ 968644 w 1996389"/>
              <a:gd name="connsiteY2" fmla="*/ 671588 h 812105"/>
              <a:gd name="connsiteX3" fmla="*/ 994944 w 1996389"/>
              <a:gd name="connsiteY3" fmla="*/ 653594 h 812105"/>
              <a:gd name="connsiteX4" fmla="*/ 1198975 w 1996389"/>
              <a:gd name="connsiteY4" fmla="*/ 288720 h 812105"/>
              <a:gd name="connsiteX5" fmla="*/ 960616 w 1996389"/>
              <a:gd name="connsiteY5" fmla="*/ 1361 h 812105"/>
              <a:gd name="connsiteX6" fmla="*/ 638098 w 1996389"/>
              <a:gd name="connsiteY6" fmla="*/ 193210 h 812105"/>
              <a:gd name="connsiteX7" fmla="*/ 728071 w 1996389"/>
              <a:gd name="connsiteY7" fmla="*/ 613176 h 812105"/>
              <a:gd name="connsiteX8" fmla="*/ 794513 w 1996389"/>
              <a:gd name="connsiteY8" fmla="*/ 671866 h 812105"/>
              <a:gd name="connsiteX9" fmla="*/ 636162 w 1996389"/>
              <a:gd name="connsiteY9" fmla="*/ 719759 h 812105"/>
              <a:gd name="connsiteX10" fmla="*/ 217025 w 1996389"/>
              <a:gd name="connsiteY10" fmla="*/ 617328 h 812105"/>
              <a:gd name="connsiteX11" fmla="*/ 93279 w 1996389"/>
              <a:gd name="connsiteY11" fmla="*/ 254392 h 812105"/>
              <a:gd name="connsiteX12" fmla="*/ 62836 w 1996389"/>
              <a:gd name="connsiteY12" fmla="*/ 204172 h 812105"/>
              <a:gd name="connsiteX13" fmla="*/ 13274 w 1996389"/>
              <a:gd name="connsiteY13" fmla="*/ 232245 h 812105"/>
              <a:gd name="connsiteX14" fmla="*/ 117087 w 1996389"/>
              <a:gd name="connsiteY14" fmla="*/ 633385 h 812105"/>
              <a:gd name="connsiteX15" fmla="*/ 532345 w 1996389"/>
              <a:gd name="connsiteY15" fmla="*/ 811946 h 812105"/>
              <a:gd name="connsiteX16" fmla="*/ 880055 w 1996389"/>
              <a:gd name="connsiteY16" fmla="*/ 724465 h 812105"/>
              <a:gd name="connsiteX17" fmla="*/ 1158555 w 1996389"/>
              <a:gd name="connsiteY17" fmla="*/ 792844 h 812105"/>
              <a:gd name="connsiteX18" fmla="*/ 1991565 w 1996389"/>
              <a:gd name="connsiteY18" fmla="*/ 312252 h 812105"/>
              <a:gd name="connsiteX19" fmla="*/ 1919310 w 1996389"/>
              <a:gd name="connsiteY19" fmla="*/ 269618 h 812105"/>
              <a:gd name="connsiteX20" fmla="*/ 697895 w 1996389"/>
              <a:gd name="connsiteY20" fmla="*/ 371218 h 812105"/>
              <a:gd name="connsiteX21" fmla="*/ 850156 w 1996389"/>
              <a:gd name="connsiteY21" fmla="*/ 95763 h 812105"/>
              <a:gd name="connsiteX22" fmla="*/ 1096098 w 1996389"/>
              <a:gd name="connsiteY22" fmla="*/ 196662 h 812105"/>
              <a:gd name="connsiteX23" fmla="*/ 1103188 w 1996389"/>
              <a:gd name="connsiteY23" fmla="*/ 216741 h 812105"/>
              <a:gd name="connsiteX24" fmla="*/ 879226 w 1996389"/>
              <a:gd name="connsiteY24" fmla="*/ 628955 h 812105"/>
              <a:gd name="connsiteX25" fmla="*/ 697896 w 1996389"/>
              <a:gd name="connsiteY25" fmla="*/ 371218 h 81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6389" h="812105">
                <a:moveTo>
                  <a:pt x="1919310" y="269618"/>
                </a:moveTo>
                <a:cubicBezTo>
                  <a:pt x="1798359" y="496750"/>
                  <a:pt x="1579314" y="655312"/>
                  <a:pt x="1325767" y="699272"/>
                </a:cubicBezTo>
                <a:cubicBezTo>
                  <a:pt x="1206286" y="720069"/>
                  <a:pt x="1083494" y="710550"/>
                  <a:pt x="968644" y="671588"/>
                </a:cubicBezTo>
                <a:cubicBezTo>
                  <a:pt x="977503" y="665498"/>
                  <a:pt x="986362" y="659961"/>
                  <a:pt x="994944" y="653594"/>
                </a:cubicBezTo>
                <a:cubicBezTo>
                  <a:pt x="1110663" y="567220"/>
                  <a:pt x="1204787" y="439321"/>
                  <a:pt x="1198975" y="288720"/>
                </a:cubicBezTo>
                <a:cubicBezTo>
                  <a:pt x="1193437" y="150301"/>
                  <a:pt x="1105126" y="18802"/>
                  <a:pt x="960616" y="1361"/>
                </a:cubicBezTo>
                <a:cubicBezTo>
                  <a:pt x="822962" y="-11043"/>
                  <a:pt x="692898" y="66326"/>
                  <a:pt x="638098" y="193210"/>
                </a:cubicBezTo>
                <a:cubicBezTo>
                  <a:pt x="579685" y="335229"/>
                  <a:pt x="626748" y="503271"/>
                  <a:pt x="728071" y="613176"/>
                </a:cubicBezTo>
                <a:cubicBezTo>
                  <a:pt x="748342" y="634765"/>
                  <a:pt x="770587" y="654414"/>
                  <a:pt x="794513" y="671866"/>
                </a:cubicBezTo>
                <a:cubicBezTo>
                  <a:pt x="743579" y="693407"/>
                  <a:pt x="690495" y="709462"/>
                  <a:pt x="636162" y="719759"/>
                </a:cubicBezTo>
                <a:cubicBezTo>
                  <a:pt x="490542" y="745781"/>
                  <a:pt x="328869" y="719758"/>
                  <a:pt x="217025" y="617328"/>
                </a:cubicBezTo>
                <a:cubicBezTo>
                  <a:pt x="117364" y="526248"/>
                  <a:pt x="57567" y="388382"/>
                  <a:pt x="93279" y="254392"/>
                </a:cubicBezTo>
                <a:cubicBezTo>
                  <a:pt x="98740" y="232117"/>
                  <a:pt x="85109" y="209633"/>
                  <a:pt x="62836" y="204172"/>
                </a:cubicBezTo>
                <a:cubicBezTo>
                  <a:pt x="41490" y="198938"/>
                  <a:pt x="19762" y="211245"/>
                  <a:pt x="13274" y="232245"/>
                </a:cubicBezTo>
                <a:cubicBezTo>
                  <a:pt x="-24932" y="375094"/>
                  <a:pt x="22685" y="522926"/>
                  <a:pt x="117087" y="633385"/>
                </a:cubicBezTo>
                <a:cubicBezTo>
                  <a:pt x="222454" y="751156"/>
                  <a:pt x="374383" y="816486"/>
                  <a:pt x="532345" y="811946"/>
                </a:cubicBezTo>
                <a:cubicBezTo>
                  <a:pt x="653441" y="809966"/>
                  <a:pt x="772440" y="780026"/>
                  <a:pt x="880055" y="724465"/>
                </a:cubicBezTo>
                <a:cubicBezTo>
                  <a:pt x="967385" y="765643"/>
                  <a:pt x="1062084" y="788894"/>
                  <a:pt x="1158555" y="792844"/>
                </a:cubicBezTo>
                <a:cubicBezTo>
                  <a:pt x="1505096" y="804377"/>
                  <a:pt x="1828092" y="618029"/>
                  <a:pt x="1991565" y="312252"/>
                </a:cubicBezTo>
                <a:cubicBezTo>
                  <a:pt x="2015650" y="264081"/>
                  <a:pt x="1943948" y="220894"/>
                  <a:pt x="1919310" y="269618"/>
                </a:cubicBezTo>
                <a:close/>
                <a:moveTo>
                  <a:pt x="697895" y="371218"/>
                </a:moveTo>
                <a:cubicBezTo>
                  <a:pt x="674927" y="254592"/>
                  <a:pt x="739181" y="138350"/>
                  <a:pt x="850156" y="95763"/>
                </a:cubicBezTo>
                <a:cubicBezTo>
                  <a:pt x="945935" y="55710"/>
                  <a:pt x="1056045" y="100885"/>
                  <a:pt x="1096098" y="196662"/>
                </a:cubicBezTo>
                <a:cubicBezTo>
                  <a:pt x="1098838" y="203216"/>
                  <a:pt x="1101206" y="209920"/>
                  <a:pt x="1103188" y="216741"/>
                </a:cubicBezTo>
                <a:cubicBezTo>
                  <a:pt x="1160493" y="396964"/>
                  <a:pt x="1034809" y="540643"/>
                  <a:pt x="879226" y="628955"/>
                </a:cubicBezTo>
                <a:cubicBezTo>
                  <a:pt x="782182" y="575702"/>
                  <a:pt x="715236" y="480546"/>
                  <a:pt x="697896" y="371218"/>
                </a:cubicBezTo>
                <a:close/>
              </a:path>
            </a:pathLst>
          </a:custGeom>
          <a:solidFill>
            <a:srgbClr val="FFC728"/>
          </a:solidFill>
          <a:ln w="27682" cap="flat">
            <a:noFill/>
            <a:prstDash val="solid"/>
            <a:miter/>
          </a:ln>
        </p:spPr>
        <p:txBody>
          <a:bodyPr rtlCol="0" anchor="ctr"/>
          <a:lstStyle/>
          <a:p>
            <a:endParaRPr lang="en-US"/>
          </a:p>
        </p:txBody>
      </p:sp>
      <p:grpSp>
        <p:nvGrpSpPr>
          <p:cNvPr id="528" name="Group 527">
            <a:extLst>
              <a:ext uri="{FF2B5EF4-FFF2-40B4-BE49-F238E27FC236}">
                <a16:creationId xmlns:a16="http://schemas.microsoft.com/office/drawing/2014/main" id="{59FB34E6-5FFB-4041-AB8C-ECFE279D4EF4}"/>
              </a:ext>
            </a:extLst>
          </p:cNvPr>
          <p:cNvGrpSpPr/>
          <p:nvPr/>
        </p:nvGrpSpPr>
        <p:grpSpPr>
          <a:xfrm>
            <a:off x="21681262" y="5509901"/>
            <a:ext cx="3267487" cy="962830"/>
            <a:chOff x="21681262" y="5509901"/>
            <a:chExt cx="3267487" cy="962830"/>
          </a:xfrm>
        </p:grpSpPr>
        <p:sp>
          <p:nvSpPr>
            <p:cNvPr id="382" name="Freeform: Shape 381">
              <a:extLst>
                <a:ext uri="{FF2B5EF4-FFF2-40B4-BE49-F238E27FC236}">
                  <a16:creationId xmlns:a16="http://schemas.microsoft.com/office/drawing/2014/main" id="{7875DF1E-26A5-4BB4-A7A7-A6C50EBC937F}"/>
                </a:ext>
              </a:extLst>
            </p:cNvPr>
            <p:cNvSpPr/>
            <p:nvPr/>
          </p:nvSpPr>
          <p:spPr>
            <a:xfrm>
              <a:off x="21681262" y="5670229"/>
              <a:ext cx="3196946" cy="802502"/>
            </a:xfrm>
            <a:custGeom>
              <a:avLst/>
              <a:gdLst>
                <a:gd name="connsiteX0" fmla="*/ 68992 w 3196946"/>
                <a:gd name="connsiteY0" fmla="*/ 62 h 802502"/>
                <a:gd name="connsiteX1" fmla="*/ 541003 w 3196946"/>
                <a:gd name="connsiteY1" fmla="*/ 185821 h 802502"/>
                <a:gd name="connsiteX2" fmla="*/ 648416 w 3196946"/>
                <a:gd name="connsiteY2" fmla="*/ 245342 h 802502"/>
                <a:gd name="connsiteX3" fmla="*/ 648416 w 3196946"/>
                <a:gd name="connsiteY3" fmla="*/ 248110 h 802502"/>
                <a:gd name="connsiteX4" fmla="*/ 3134986 w 3196946"/>
                <a:gd name="connsiteY4" fmla="*/ 677488 h 802502"/>
                <a:gd name="connsiteX5" fmla="*/ 3196997 w 3196946"/>
                <a:gd name="connsiteY5" fmla="*/ 656725 h 802502"/>
                <a:gd name="connsiteX6" fmla="*/ 3181495 w 3196946"/>
                <a:gd name="connsiteY6" fmla="*/ 746144 h 802502"/>
                <a:gd name="connsiteX7" fmla="*/ 3101765 w 3196946"/>
                <a:gd name="connsiteY7" fmla="*/ 801511 h 802502"/>
                <a:gd name="connsiteX8" fmla="*/ 615472 w 3196946"/>
                <a:gd name="connsiteY8" fmla="*/ 371857 h 802502"/>
                <a:gd name="connsiteX9" fmla="*/ 615472 w 3196946"/>
                <a:gd name="connsiteY9" fmla="*/ 369365 h 802502"/>
                <a:gd name="connsiteX10" fmla="*/ 521624 w 3196946"/>
                <a:gd name="connsiteY10" fmla="*/ 353032 h 802502"/>
                <a:gd name="connsiteX11" fmla="*/ 528269 w 3196946"/>
                <a:gd name="connsiteY11" fmla="*/ 313721 h 802502"/>
                <a:gd name="connsiteX12" fmla="*/ 508060 w 3196946"/>
                <a:gd name="connsiteY12" fmla="*/ 309569 h 802502"/>
                <a:gd name="connsiteX13" fmla="*/ 31620 w 3196946"/>
                <a:gd name="connsiteY13" fmla="*/ 122148 h 802502"/>
                <a:gd name="connsiteX14" fmla="*/ 9953 w 3196946"/>
                <a:gd name="connsiteY14" fmla="*/ 30718 h 802502"/>
                <a:gd name="connsiteX15" fmla="*/ 52660 w 3196946"/>
                <a:gd name="connsiteY15" fmla="*/ 616 h 80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6946" h="802502">
                  <a:moveTo>
                    <a:pt x="68992" y="62"/>
                  </a:moveTo>
                  <a:lnTo>
                    <a:pt x="541003" y="185821"/>
                  </a:lnTo>
                  <a:cubicBezTo>
                    <a:pt x="547371" y="189697"/>
                    <a:pt x="648416" y="245342"/>
                    <a:pt x="648416" y="245342"/>
                  </a:cubicBezTo>
                  <a:lnTo>
                    <a:pt x="648416" y="248110"/>
                  </a:lnTo>
                  <a:lnTo>
                    <a:pt x="3134986" y="677488"/>
                  </a:lnTo>
                  <a:cubicBezTo>
                    <a:pt x="3157837" y="681488"/>
                    <a:pt x="3181162" y="673678"/>
                    <a:pt x="3196997" y="656725"/>
                  </a:cubicBezTo>
                  <a:lnTo>
                    <a:pt x="3181495" y="746144"/>
                  </a:lnTo>
                  <a:cubicBezTo>
                    <a:pt x="3174621" y="783355"/>
                    <a:pt x="3139034" y="808068"/>
                    <a:pt x="3101765" y="801511"/>
                  </a:cubicBezTo>
                  <a:lnTo>
                    <a:pt x="615472" y="371857"/>
                  </a:lnTo>
                  <a:lnTo>
                    <a:pt x="615472" y="369365"/>
                  </a:lnTo>
                  <a:lnTo>
                    <a:pt x="521624" y="353032"/>
                  </a:lnTo>
                  <a:lnTo>
                    <a:pt x="528269" y="313721"/>
                  </a:lnTo>
                  <a:cubicBezTo>
                    <a:pt x="521253" y="314803"/>
                    <a:pt x="514081" y="313330"/>
                    <a:pt x="508060" y="309569"/>
                  </a:cubicBezTo>
                  <a:lnTo>
                    <a:pt x="31620" y="122148"/>
                  </a:lnTo>
                  <a:cubicBezTo>
                    <a:pt x="389" y="102884"/>
                    <a:pt x="-9312" y="61949"/>
                    <a:pt x="9953" y="30718"/>
                  </a:cubicBezTo>
                  <a:cubicBezTo>
                    <a:pt x="19481" y="15273"/>
                    <a:pt x="34911" y="4396"/>
                    <a:pt x="52660" y="616"/>
                  </a:cubicBezTo>
                  <a:close/>
                </a:path>
              </a:pathLst>
            </a:custGeom>
            <a:solidFill>
              <a:srgbClr val="D9DAE8"/>
            </a:solidFill>
            <a:ln w="27682"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A7DD2F87-11E6-4BBD-B5E4-96F5F9C194CD}"/>
                </a:ext>
              </a:extLst>
            </p:cNvPr>
            <p:cNvSpPr/>
            <p:nvPr/>
          </p:nvSpPr>
          <p:spPr>
            <a:xfrm>
              <a:off x="21715953" y="5538397"/>
              <a:ext cx="605288" cy="355468"/>
            </a:xfrm>
            <a:custGeom>
              <a:avLst/>
              <a:gdLst>
                <a:gd name="connsiteX0" fmla="*/ 53126 w 605288"/>
                <a:gd name="connsiteY0" fmla="*/ 41921 h 355468"/>
                <a:gd name="connsiteX1" fmla="*/ 569155 w 605288"/>
                <a:gd name="connsiteY1" fmla="*/ 672 h 355468"/>
                <a:gd name="connsiteX2" fmla="*/ 604735 w 605288"/>
                <a:gd name="connsiteY2" fmla="*/ 24236 h 355468"/>
                <a:gd name="connsiteX3" fmla="*/ 604868 w 605288"/>
                <a:gd name="connsiteY3" fmla="*/ 35554 h 355468"/>
                <a:gd name="connsiteX4" fmla="*/ 553929 w 605288"/>
                <a:gd name="connsiteY4" fmla="*/ 330387 h 355468"/>
                <a:gd name="connsiteX5" fmla="*/ 519140 w 605288"/>
                <a:gd name="connsiteY5" fmla="*/ 355102 h 355468"/>
                <a:gd name="connsiteX6" fmla="*/ 508527 w 605288"/>
                <a:gd name="connsiteY6" fmla="*/ 351150 h 355468"/>
                <a:gd name="connsiteX7" fmla="*/ 32086 w 605288"/>
                <a:gd name="connsiteY7" fmla="*/ 163453 h 355468"/>
                <a:gd name="connsiteX8" fmla="*/ 9548 w 605288"/>
                <a:gd name="connsiteY8" fmla="*/ 72637 h 355468"/>
                <a:gd name="connsiteX9" fmla="*/ 53126 w 605288"/>
                <a:gd name="connsiteY9" fmla="*/ 41921 h 35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5288" h="355468">
                  <a:moveTo>
                    <a:pt x="53126" y="41921"/>
                  </a:moveTo>
                  <a:lnTo>
                    <a:pt x="569155" y="672"/>
                  </a:lnTo>
                  <a:cubicBezTo>
                    <a:pt x="585488" y="-2646"/>
                    <a:pt x="601416" y="7904"/>
                    <a:pt x="604735" y="24236"/>
                  </a:cubicBezTo>
                  <a:cubicBezTo>
                    <a:pt x="605494" y="27966"/>
                    <a:pt x="605537" y="31806"/>
                    <a:pt x="604868" y="35554"/>
                  </a:cubicBezTo>
                  <a:lnTo>
                    <a:pt x="553929" y="330387"/>
                  </a:lnTo>
                  <a:cubicBezTo>
                    <a:pt x="551148" y="346819"/>
                    <a:pt x="535571" y="357884"/>
                    <a:pt x="519140" y="355102"/>
                  </a:cubicBezTo>
                  <a:cubicBezTo>
                    <a:pt x="515386" y="354466"/>
                    <a:pt x="511785" y="353125"/>
                    <a:pt x="508527" y="351150"/>
                  </a:cubicBezTo>
                  <a:lnTo>
                    <a:pt x="32086" y="163453"/>
                  </a:lnTo>
                  <a:cubicBezTo>
                    <a:pt x="785" y="144599"/>
                    <a:pt x="-9306" y="103940"/>
                    <a:pt x="9548" y="72637"/>
                  </a:cubicBezTo>
                  <a:cubicBezTo>
                    <a:pt x="19123" y="56740"/>
                    <a:pt x="34935" y="45595"/>
                    <a:pt x="53126" y="41921"/>
                  </a:cubicBezTo>
                  <a:close/>
                </a:path>
              </a:pathLst>
            </a:custGeom>
            <a:solidFill>
              <a:srgbClr val="FF9D45"/>
            </a:solidFill>
            <a:ln w="27682"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254FE357-6F69-409F-A460-ACD932D903E7}"/>
                </a:ext>
              </a:extLst>
            </p:cNvPr>
            <p:cNvSpPr/>
            <p:nvPr/>
          </p:nvSpPr>
          <p:spPr>
            <a:xfrm>
              <a:off x="21715676" y="5578872"/>
              <a:ext cx="3196860" cy="802503"/>
            </a:xfrm>
            <a:custGeom>
              <a:avLst/>
              <a:gdLst>
                <a:gd name="connsiteX0" fmla="*/ 70015 w 3196860"/>
                <a:gd name="connsiteY0" fmla="*/ 62 h 802503"/>
                <a:gd name="connsiteX1" fmla="*/ 540641 w 3196860"/>
                <a:gd name="connsiteY1" fmla="*/ 186098 h 802503"/>
                <a:gd name="connsiteX2" fmla="*/ 649162 w 3196860"/>
                <a:gd name="connsiteY2" fmla="*/ 245065 h 802503"/>
                <a:gd name="connsiteX3" fmla="*/ 649162 w 3196860"/>
                <a:gd name="connsiteY3" fmla="*/ 247556 h 802503"/>
                <a:gd name="connsiteX4" fmla="*/ 3135177 w 3196860"/>
                <a:gd name="connsiteY4" fmla="*/ 677765 h 802503"/>
                <a:gd name="connsiteX5" fmla="*/ 3196912 w 3196860"/>
                <a:gd name="connsiteY5" fmla="*/ 657002 h 802503"/>
                <a:gd name="connsiteX6" fmla="*/ 3181686 w 3196860"/>
                <a:gd name="connsiteY6" fmla="*/ 746144 h 802503"/>
                <a:gd name="connsiteX7" fmla="*/ 3101956 w 3196860"/>
                <a:gd name="connsiteY7" fmla="*/ 801512 h 802503"/>
                <a:gd name="connsiteX8" fmla="*/ 615941 w 3196860"/>
                <a:gd name="connsiteY8" fmla="*/ 372688 h 802503"/>
                <a:gd name="connsiteX9" fmla="*/ 615941 w 3196860"/>
                <a:gd name="connsiteY9" fmla="*/ 370196 h 802503"/>
                <a:gd name="connsiteX10" fmla="*/ 521815 w 3196860"/>
                <a:gd name="connsiteY10" fmla="*/ 353863 h 802503"/>
                <a:gd name="connsiteX11" fmla="*/ 528736 w 3196860"/>
                <a:gd name="connsiteY11" fmla="*/ 314551 h 802503"/>
                <a:gd name="connsiteX12" fmla="*/ 508527 w 3196860"/>
                <a:gd name="connsiteY12" fmla="*/ 310676 h 802503"/>
                <a:gd name="connsiteX13" fmla="*/ 32086 w 3196860"/>
                <a:gd name="connsiteY13" fmla="*/ 122979 h 802503"/>
                <a:gd name="connsiteX14" fmla="*/ 9548 w 3196860"/>
                <a:gd name="connsiteY14" fmla="*/ 32163 h 802503"/>
                <a:gd name="connsiteX15" fmla="*/ 53126 w 3196860"/>
                <a:gd name="connsiteY15" fmla="*/ 1446 h 80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96860" h="802503">
                  <a:moveTo>
                    <a:pt x="70015" y="62"/>
                  </a:moveTo>
                  <a:lnTo>
                    <a:pt x="540641" y="186098"/>
                  </a:lnTo>
                  <a:lnTo>
                    <a:pt x="649162" y="245065"/>
                  </a:lnTo>
                  <a:lnTo>
                    <a:pt x="649162" y="247556"/>
                  </a:lnTo>
                  <a:lnTo>
                    <a:pt x="3135177" y="677765"/>
                  </a:lnTo>
                  <a:cubicBezTo>
                    <a:pt x="3157946" y="681771"/>
                    <a:pt x="3181192" y="673953"/>
                    <a:pt x="3196912" y="657002"/>
                  </a:cubicBezTo>
                  <a:lnTo>
                    <a:pt x="3181686" y="746144"/>
                  </a:lnTo>
                  <a:cubicBezTo>
                    <a:pt x="3174812" y="783356"/>
                    <a:pt x="3139226" y="808068"/>
                    <a:pt x="3101956" y="801512"/>
                  </a:cubicBezTo>
                  <a:lnTo>
                    <a:pt x="615941" y="372688"/>
                  </a:lnTo>
                  <a:lnTo>
                    <a:pt x="615941" y="370196"/>
                  </a:lnTo>
                  <a:lnTo>
                    <a:pt x="521815" y="353863"/>
                  </a:lnTo>
                  <a:lnTo>
                    <a:pt x="528736" y="314551"/>
                  </a:lnTo>
                  <a:cubicBezTo>
                    <a:pt x="521752" y="315741"/>
                    <a:pt x="514575" y="314365"/>
                    <a:pt x="508527" y="310676"/>
                  </a:cubicBezTo>
                  <a:lnTo>
                    <a:pt x="32086" y="122979"/>
                  </a:lnTo>
                  <a:cubicBezTo>
                    <a:pt x="785" y="104125"/>
                    <a:pt x="-9306" y="63465"/>
                    <a:pt x="9548" y="32163"/>
                  </a:cubicBezTo>
                  <a:cubicBezTo>
                    <a:pt x="19123" y="16265"/>
                    <a:pt x="34935" y="5120"/>
                    <a:pt x="53126" y="1446"/>
                  </a:cubicBezTo>
                  <a:close/>
                </a:path>
              </a:pathLst>
            </a:custGeom>
            <a:solidFill>
              <a:srgbClr val="D9DAE8"/>
            </a:solidFill>
            <a:ln w="27682"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4DE63409-1AD4-45F1-B4C0-7D5EB59F31AF}"/>
                </a:ext>
              </a:extLst>
            </p:cNvPr>
            <p:cNvSpPr/>
            <p:nvPr/>
          </p:nvSpPr>
          <p:spPr>
            <a:xfrm>
              <a:off x="22331566" y="5521566"/>
              <a:ext cx="2617183" cy="859808"/>
            </a:xfrm>
            <a:custGeom>
              <a:avLst/>
              <a:gdLst>
                <a:gd name="connsiteX0" fmla="*/ 74243 w 2617183"/>
                <a:gd name="connsiteY0" fmla="*/ 62 h 859808"/>
                <a:gd name="connsiteX1" fmla="*/ 2560813 w 2617183"/>
                <a:gd name="connsiteY1" fmla="*/ 429439 h 859808"/>
                <a:gd name="connsiteX2" fmla="*/ 2616181 w 2617183"/>
                <a:gd name="connsiteY2" fmla="*/ 509169 h 859808"/>
                <a:gd name="connsiteX3" fmla="*/ 2565519 w 2617183"/>
                <a:gd name="connsiteY3" fmla="*/ 803449 h 859808"/>
                <a:gd name="connsiteX4" fmla="*/ 2485789 w 2617183"/>
                <a:gd name="connsiteY4" fmla="*/ 858817 h 859808"/>
                <a:gd name="connsiteX5" fmla="*/ 51 w 2617183"/>
                <a:gd name="connsiteY5" fmla="*/ 429993 h 85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7183" h="859808">
                  <a:moveTo>
                    <a:pt x="74243" y="62"/>
                  </a:moveTo>
                  <a:lnTo>
                    <a:pt x="2560813" y="429439"/>
                  </a:lnTo>
                  <a:cubicBezTo>
                    <a:pt x="2598025" y="436314"/>
                    <a:pt x="2622737" y="471900"/>
                    <a:pt x="2616181" y="509169"/>
                  </a:cubicBezTo>
                  <a:lnTo>
                    <a:pt x="2565519" y="803449"/>
                  </a:lnTo>
                  <a:cubicBezTo>
                    <a:pt x="2558645" y="840661"/>
                    <a:pt x="2523058" y="865374"/>
                    <a:pt x="2485789" y="858817"/>
                  </a:cubicBezTo>
                  <a:lnTo>
                    <a:pt x="51" y="429993"/>
                  </a:lnTo>
                  <a:close/>
                </a:path>
              </a:pathLst>
            </a:custGeom>
            <a:solidFill>
              <a:srgbClr val="FF9D45"/>
            </a:solidFill>
            <a:ln w="27682"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F71F0E8F-8DEB-4EB9-9258-2F9DF2F24117}"/>
                </a:ext>
              </a:extLst>
            </p:cNvPr>
            <p:cNvSpPr/>
            <p:nvPr/>
          </p:nvSpPr>
          <p:spPr>
            <a:xfrm rot="16788000">
              <a:off x="23384996" y="4962790"/>
              <a:ext cx="434083" cy="1975800"/>
            </a:xfrm>
            <a:custGeom>
              <a:avLst/>
              <a:gdLst>
                <a:gd name="connsiteX0" fmla="*/ 51 w 434083"/>
                <a:gd name="connsiteY0" fmla="*/ 62 h 1975800"/>
                <a:gd name="connsiteX1" fmla="*/ 434135 w 434083"/>
                <a:gd name="connsiteY1" fmla="*/ 62 h 1975800"/>
                <a:gd name="connsiteX2" fmla="*/ 434135 w 434083"/>
                <a:gd name="connsiteY2" fmla="*/ 1975863 h 1975800"/>
                <a:gd name="connsiteX3" fmla="*/ 51 w 434083"/>
                <a:gd name="connsiteY3" fmla="*/ 1975863 h 1975800"/>
              </a:gdLst>
              <a:ahLst/>
              <a:cxnLst>
                <a:cxn ang="0">
                  <a:pos x="connsiteX0" y="connsiteY0"/>
                </a:cxn>
                <a:cxn ang="0">
                  <a:pos x="connsiteX1" y="connsiteY1"/>
                </a:cxn>
                <a:cxn ang="0">
                  <a:pos x="connsiteX2" y="connsiteY2"/>
                </a:cxn>
                <a:cxn ang="0">
                  <a:pos x="connsiteX3" y="connsiteY3"/>
                </a:cxn>
              </a:cxnLst>
              <a:rect l="l" t="t" r="r" b="b"/>
              <a:pathLst>
                <a:path w="434083" h="1975800">
                  <a:moveTo>
                    <a:pt x="51" y="62"/>
                  </a:moveTo>
                  <a:lnTo>
                    <a:pt x="434135" y="62"/>
                  </a:lnTo>
                  <a:lnTo>
                    <a:pt x="434135" y="1975863"/>
                  </a:lnTo>
                  <a:lnTo>
                    <a:pt x="51" y="1975863"/>
                  </a:lnTo>
                  <a:close/>
                </a:path>
              </a:pathLst>
            </a:custGeom>
            <a:solidFill>
              <a:srgbClr val="E87C23"/>
            </a:solidFill>
            <a:ln w="27682"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8A46E539-6D2B-4BFE-9AF0-257C1CFA9E49}"/>
                </a:ext>
              </a:extLst>
            </p:cNvPr>
            <p:cNvSpPr/>
            <p:nvPr/>
          </p:nvSpPr>
          <p:spPr>
            <a:xfrm rot="11388000">
              <a:off x="22572988" y="5560918"/>
              <a:ext cx="68379" cy="436575"/>
            </a:xfrm>
            <a:custGeom>
              <a:avLst/>
              <a:gdLst>
                <a:gd name="connsiteX0" fmla="*/ 50 w 68379"/>
                <a:gd name="connsiteY0" fmla="*/ 62 h 436575"/>
                <a:gd name="connsiteX1" fmla="*/ 68429 w 68379"/>
                <a:gd name="connsiteY1" fmla="*/ 62 h 436575"/>
                <a:gd name="connsiteX2" fmla="*/ 68429 w 68379"/>
                <a:gd name="connsiteY2" fmla="*/ 436638 h 436575"/>
                <a:gd name="connsiteX3" fmla="*/ 50 w 68379"/>
                <a:gd name="connsiteY3" fmla="*/ 436638 h 436575"/>
              </a:gdLst>
              <a:ahLst/>
              <a:cxnLst>
                <a:cxn ang="0">
                  <a:pos x="connsiteX0" y="connsiteY0"/>
                </a:cxn>
                <a:cxn ang="0">
                  <a:pos x="connsiteX1" y="connsiteY1"/>
                </a:cxn>
                <a:cxn ang="0">
                  <a:pos x="connsiteX2" y="connsiteY2"/>
                </a:cxn>
                <a:cxn ang="0">
                  <a:pos x="connsiteX3" y="connsiteY3"/>
                </a:cxn>
              </a:cxnLst>
              <a:rect l="l" t="t" r="r" b="b"/>
              <a:pathLst>
                <a:path w="68379" h="436575">
                  <a:moveTo>
                    <a:pt x="50" y="62"/>
                  </a:moveTo>
                  <a:lnTo>
                    <a:pt x="68429" y="62"/>
                  </a:lnTo>
                  <a:lnTo>
                    <a:pt x="68429" y="436638"/>
                  </a:lnTo>
                  <a:lnTo>
                    <a:pt x="50" y="436638"/>
                  </a:lnTo>
                  <a:close/>
                </a:path>
              </a:pathLst>
            </a:custGeom>
            <a:solidFill>
              <a:srgbClr val="FFFFFF"/>
            </a:solidFill>
            <a:ln w="27682"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4AAF21FB-4977-4310-B948-EF05A6DFB244}"/>
                </a:ext>
              </a:extLst>
            </p:cNvPr>
            <p:cNvSpPr/>
            <p:nvPr/>
          </p:nvSpPr>
          <p:spPr>
            <a:xfrm rot="11388000">
              <a:off x="22446445" y="5538899"/>
              <a:ext cx="68379" cy="436575"/>
            </a:xfrm>
            <a:custGeom>
              <a:avLst/>
              <a:gdLst>
                <a:gd name="connsiteX0" fmla="*/ 50 w 68379"/>
                <a:gd name="connsiteY0" fmla="*/ 62 h 436575"/>
                <a:gd name="connsiteX1" fmla="*/ 68429 w 68379"/>
                <a:gd name="connsiteY1" fmla="*/ 62 h 436575"/>
                <a:gd name="connsiteX2" fmla="*/ 68429 w 68379"/>
                <a:gd name="connsiteY2" fmla="*/ 436638 h 436575"/>
                <a:gd name="connsiteX3" fmla="*/ 50 w 68379"/>
                <a:gd name="connsiteY3" fmla="*/ 436638 h 436575"/>
              </a:gdLst>
              <a:ahLst/>
              <a:cxnLst>
                <a:cxn ang="0">
                  <a:pos x="connsiteX0" y="connsiteY0"/>
                </a:cxn>
                <a:cxn ang="0">
                  <a:pos x="connsiteX1" y="connsiteY1"/>
                </a:cxn>
                <a:cxn ang="0">
                  <a:pos x="connsiteX2" y="connsiteY2"/>
                </a:cxn>
                <a:cxn ang="0">
                  <a:pos x="connsiteX3" y="connsiteY3"/>
                </a:cxn>
              </a:cxnLst>
              <a:rect l="l" t="t" r="r" b="b"/>
              <a:pathLst>
                <a:path w="68379" h="436575">
                  <a:moveTo>
                    <a:pt x="50" y="62"/>
                  </a:moveTo>
                  <a:lnTo>
                    <a:pt x="68429" y="62"/>
                  </a:lnTo>
                  <a:lnTo>
                    <a:pt x="68429" y="436638"/>
                  </a:lnTo>
                  <a:lnTo>
                    <a:pt x="50" y="436638"/>
                  </a:lnTo>
                  <a:close/>
                </a:path>
              </a:pathLst>
            </a:custGeom>
            <a:solidFill>
              <a:srgbClr val="FFFFFF"/>
            </a:solidFill>
            <a:ln w="27682"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36BD89F1-2692-4E82-988E-2F528CB264D2}"/>
                </a:ext>
              </a:extLst>
            </p:cNvPr>
            <p:cNvSpPr/>
            <p:nvPr/>
          </p:nvSpPr>
          <p:spPr>
            <a:xfrm rot="11388000">
              <a:off x="24634123" y="5918741"/>
              <a:ext cx="68379" cy="436575"/>
            </a:xfrm>
            <a:custGeom>
              <a:avLst/>
              <a:gdLst>
                <a:gd name="connsiteX0" fmla="*/ 51 w 68379"/>
                <a:gd name="connsiteY0" fmla="*/ 62 h 436575"/>
                <a:gd name="connsiteX1" fmla="*/ 68429 w 68379"/>
                <a:gd name="connsiteY1" fmla="*/ 62 h 436575"/>
                <a:gd name="connsiteX2" fmla="*/ 68429 w 68379"/>
                <a:gd name="connsiteY2" fmla="*/ 436638 h 436575"/>
                <a:gd name="connsiteX3" fmla="*/ 51 w 68379"/>
                <a:gd name="connsiteY3" fmla="*/ 436638 h 436575"/>
              </a:gdLst>
              <a:ahLst/>
              <a:cxnLst>
                <a:cxn ang="0">
                  <a:pos x="connsiteX0" y="connsiteY0"/>
                </a:cxn>
                <a:cxn ang="0">
                  <a:pos x="connsiteX1" y="connsiteY1"/>
                </a:cxn>
                <a:cxn ang="0">
                  <a:pos x="connsiteX2" y="connsiteY2"/>
                </a:cxn>
                <a:cxn ang="0">
                  <a:pos x="connsiteX3" y="connsiteY3"/>
                </a:cxn>
              </a:cxnLst>
              <a:rect l="l" t="t" r="r" b="b"/>
              <a:pathLst>
                <a:path w="68379" h="436575">
                  <a:moveTo>
                    <a:pt x="51" y="62"/>
                  </a:moveTo>
                  <a:lnTo>
                    <a:pt x="68429" y="62"/>
                  </a:lnTo>
                  <a:lnTo>
                    <a:pt x="68429" y="436638"/>
                  </a:lnTo>
                  <a:lnTo>
                    <a:pt x="51" y="436638"/>
                  </a:lnTo>
                  <a:close/>
                </a:path>
              </a:pathLst>
            </a:custGeom>
            <a:solidFill>
              <a:srgbClr val="FFFFFF"/>
            </a:solidFill>
            <a:ln w="27682"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029E8966-C9DE-4668-AA79-562788BED6FE}"/>
                </a:ext>
              </a:extLst>
            </p:cNvPr>
            <p:cNvSpPr/>
            <p:nvPr/>
          </p:nvSpPr>
          <p:spPr>
            <a:xfrm rot="11388000">
              <a:off x="24507576" y="5897600"/>
              <a:ext cx="68379" cy="436575"/>
            </a:xfrm>
            <a:custGeom>
              <a:avLst/>
              <a:gdLst>
                <a:gd name="connsiteX0" fmla="*/ 51 w 68379"/>
                <a:gd name="connsiteY0" fmla="*/ 62 h 436575"/>
                <a:gd name="connsiteX1" fmla="*/ 68429 w 68379"/>
                <a:gd name="connsiteY1" fmla="*/ 62 h 436575"/>
                <a:gd name="connsiteX2" fmla="*/ 68429 w 68379"/>
                <a:gd name="connsiteY2" fmla="*/ 436637 h 436575"/>
                <a:gd name="connsiteX3" fmla="*/ 51 w 68379"/>
                <a:gd name="connsiteY3" fmla="*/ 436637 h 436575"/>
              </a:gdLst>
              <a:ahLst/>
              <a:cxnLst>
                <a:cxn ang="0">
                  <a:pos x="connsiteX0" y="connsiteY0"/>
                </a:cxn>
                <a:cxn ang="0">
                  <a:pos x="connsiteX1" y="connsiteY1"/>
                </a:cxn>
                <a:cxn ang="0">
                  <a:pos x="connsiteX2" y="connsiteY2"/>
                </a:cxn>
                <a:cxn ang="0">
                  <a:pos x="connsiteX3" y="connsiteY3"/>
                </a:cxn>
              </a:cxnLst>
              <a:rect l="l" t="t" r="r" b="b"/>
              <a:pathLst>
                <a:path w="68379" h="436575">
                  <a:moveTo>
                    <a:pt x="51" y="62"/>
                  </a:moveTo>
                  <a:lnTo>
                    <a:pt x="68429" y="62"/>
                  </a:lnTo>
                  <a:lnTo>
                    <a:pt x="68429" y="436637"/>
                  </a:lnTo>
                  <a:lnTo>
                    <a:pt x="51" y="436637"/>
                  </a:lnTo>
                  <a:close/>
                </a:path>
              </a:pathLst>
            </a:custGeom>
            <a:solidFill>
              <a:srgbClr val="FFFFFF"/>
            </a:solidFill>
            <a:ln w="27682"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EAEFBBD1-111F-4332-8943-24D0DB27A798}"/>
                </a:ext>
              </a:extLst>
            </p:cNvPr>
            <p:cNvSpPr/>
            <p:nvPr/>
          </p:nvSpPr>
          <p:spPr>
            <a:xfrm rot="11388000">
              <a:off x="22273635" y="5509901"/>
              <a:ext cx="115441" cy="436575"/>
            </a:xfrm>
            <a:custGeom>
              <a:avLst/>
              <a:gdLst>
                <a:gd name="connsiteX0" fmla="*/ 51 w 115441"/>
                <a:gd name="connsiteY0" fmla="*/ 62 h 436575"/>
                <a:gd name="connsiteX1" fmla="*/ 115492 w 115441"/>
                <a:gd name="connsiteY1" fmla="*/ 62 h 436575"/>
                <a:gd name="connsiteX2" fmla="*/ 115492 w 115441"/>
                <a:gd name="connsiteY2" fmla="*/ 436638 h 436575"/>
                <a:gd name="connsiteX3" fmla="*/ 51 w 115441"/>
                <a:gd name="connsiteY3" fmla="*/ 436638 h 436575"/>
              </a:gdLst>
              <a:ahLst/>
              <a:cxnLst>
                <a:cxn ang="0">
                  <a:pos x="connsiteX0" y="connsiteY0"/>
                </a:cxn>
                <a:cxn ang="0">
                  <a:pos x="connsiteX1" y="connsiteY1"/>
                </a:cxn>
                <a:cxn ang="0">
                  <a:pos x="connsiteX2" y="connsiteY2"/>
                </a:cxn>
                <a:cxn ang="0">
                  <a:pos x="connsiteX3" y="connsiteY3"/>
                </a:cxn>
              </a:cxnLst>
              <a:rect l="l" t="t" r="r" b="b"/>
              <a:pathLst>
                <a:path w="115441" h="436575">
                  <a:moveTo>
                    <a:pt x="51" y="62"/>
                  </a:moveTo>
                  <a:lnTo>
                    <a:pt x="115492" y="62"/>
                  </a:lnTo>
                  <a:lnTo>
                    <a:pt x="115492" y="436638"/>
                  </a:lnTo>
                  <a:lnTo>
                    <a:pt x="51" y="436638"/>
                  </a:lnTo>
                  <a:close/>
                </a:path>
              </a:pathLst>
            </a:custGeom>
            <a:solidFill>
              <a:srgbClr val="FFAF6E"/>
            </a:solidFill>
            <a:ln w="27682"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8B53AD70-29B5-47DD-9314-51762D2FBD24}"/>
                </a:ext>
              </a:extLst>
            </p:cNvPr>
            <p:cNvSpPr/>
            <p:nvPr/>
          </p:nvSpPr>
          <p:spPr>
            <a:xfrm>
              <a:off x="22884797" y="5749946"/>
              <a:ext cx="1387358" cy="386320"/>
            </a:xfrm>
            <a:custGeom>
              <a:avLst/>
              <a:gdLst>
                <a:gd name="connsiteX0" fmla="*/ 1386908 w 1387358"/>
                <a:gd name="connsiteY0" fmla="*/ 312626 h 386320"/>
                <a:gd name="connsiteX1" fmla="*/ 667127 w 1387358"/>
                <a:gd name="connsiteY1" fmla="*/ 345293 h 386320"/>
                <a:gd name="connsiteX2" fmla="*/ 497 w 1387358"/>
                <a:gd name="connsiteY2" fmla="*/ 73990 h 386320"/>
                <a:gd name="connsiteX3" fmla="*/ 720279 w 1387358"/>
                <a:gd name="connsiteY3" fmla="*/ 41046 h 386320"/>
                <a:gd name="connsiteX4" fmla="*/ 1386908 w 1387358"/>
                <a:gd name="connsiteY4" fmla="*/ 312626 h 386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358" h="386320">
                  <a:moveTo>
                    <a:pt x="1386908" y="312626"/>
                  </a:moveTo>
                  <a:cubicBezTo>
                    <a:pt x="1372235" y="395677"/>
                    <a:pt x="1050271" y="411457"/>
                    <a:pt x="667127" y="345293"/>
                  </a:cubicBezTo>
                  <a:cubicBezTo>
                    <a:pt x="283980" y="279128"/>
                    <a:pt x="-13067" y="157042"/>
                    <a:pt x="497" y="73990"/>
                  </a:cubicBezTo>
                  <a:cubicBezTo>
                    <a:pt x="14062" y="-9061"/>
                    <a:pt x="336858" y="-25118"/>
                    <a:pt x="720279" y="41046"/>
                  </a:cubicBezTo>
                  <a:cubicBezTo>
                    <a:pt x="1103701" y="107211"/>
                    <a:pt x="1401303" y="228190"/>
                    <a:pt x="1386908" y="312626"/>
                  </a:cubicBezTo>
                  <a:close/>
                </a:path>
              </a:pathLst>
            </a:custGeom>
            <a:solidFill>
              <a:srgbClr val="FFFFFF"/>
            </a:solidFill>
            <a:ln w="27682" cap="flat">
              <a:noFill/>
              <a:prstDash val="solid"/>
              <a:miter/>
            </a:ln>
          </p:spPr>
          <p:txBody>
            <a:bodyPr rtlCol="0" anchor="ctr"/>
            <a:lstStyle/>
            <a:p>
              <a:endParaRPr lang="en-US"/>
            </a:p>
          </p:txBody>
        </p:sp>
      </p:grpSp>
      <p:sp>
        <p:nvSpPr>
          <p:cNvPr id="394" name="Freeform: Shape 393">
            <a:extLst>
              <a:ext uri="{FF2B5EF4-FFF2-40B4-BE49-F238E27FC236}">
                <a16:creationId xmlns:a16="http://schemas.microsoft.com/office/drawing/2014/main" id="{D64D435A-3270-48F8-94BE-76E1E6DEE418}"/>
              </a:ext>
            </a:extLst>
          </p:cNvPr>
          <p:cNvSpPr/>
          <p:nvPr/>
        </p:nvSpPr>
        <p:spPr>
          <a:xfrm>
            <a:off x="16660517" y="490845"/>
            <a:ext cx="635344" cy="627594"/>
          </a:xfrm>
          <a:custGeom>
            <a:avLst/>
            <a:gdLst>
              <a:gd name="connsiteX0" fmla="*/ 635344 w 635344"/>
              <a:gd name="connsiteY0" fmla="*/ 192957 h 627594"/>
              <a:gd name="connsiteX1" fmla="*/ 494711 w 635344"/>
              <a:gd name="connsiteY1" fmla="*/ 366812 h 627594"/>
              <a:gd name="connsiteX2" fmla="*/ 558384 w 635344"/>
              <a:gd name="connsiteY2" fmla="*/ 580809 h 627594"/>
              <a:gd name="connsiteX3" fmla="*/ 349648 w 635344"/>
              <a:gd name="connsiteY3" fmla="*/ 501079 h 627594"/>
              <a:gd name="connsiteX4" fmla="*/ 165549 w 635344"/>
              <a:gd name="connsiteY4" fmla="*/ 627594 h 627594"/>
              <a:gd name="connsiteX5" fmla="*/ 177176 w 635344"/>
              <a:gd name="connsiteY5" fmla="*/ 404462 h 627594"/>
              <a:gd name="connsiteX6" fmla="*/ 0 w 635344"/>
              <a:gd name="connsiteY6" fmla="*/ 268534 h 627594"/>
              <a:gd name="connsiteX7" fmla="*/ 215657 w 635344"/>
              <a:gd name="connsiteY7" fmla="*/ 210398 h 627594"/>
              <a:gd name="connsiteX8" fmla="*/ 290127 w 635344"/>
              <a:gd name="connsiteY8" fmla="*/ 0 h 627594"/>
              <a:gd name="connsiteX9" fmla="*/ 411937 w 635344"/>
              <a:gd name="connsiteY9" fmla="*/ 187143 h 627594"/>
              <a:gd name="connsiteX10" fmla="*/ 635344 w 635344"/>
              <a:gd name="connsiteY10" fmla="*/ 192957 h 62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344" h="627594">
                <a:moveTo>
                  <a:pt x="635344" y="192957"/>
                </a:moveTo>
                <a:lnTo>
                  <a:pt x="494711" y="366812"/>
                </a:lnTo>
                <a:lnTo>
                  <a:pt x="558384" y="580809"/>
                </a:lnTo>
                <a:lnTo>
                  <a:pt x="349648" y="501079"/>
                </a:lnTo>
                <a:lnTo>
                  <a:pt x="165549" y="627594"/>
                </a:lnTo>
                <a:lnTo>
                  <a:pt x="177176" y="404462"/>
                </a:lnTo>
                <a:lnTo>
                  <a:pt x="0" y="268534"/>
                </a:lnTo>
                <a:lnTo>
                  <a:pt x="215657" y="210398"/>
                </a:lnTo>
                <a:lnTo>
                  <a:pt x="290127" y="0"/>
                </a:lnTo>
                <a:lnTo>
                  <a:pt x="411937" y="187143"/>
                </a:lnTo>
                <a:lnTo>
                  <a:pt x="635344" y="192957"/>
                </a:lnTo>
                <a:close/>
              </a:path>
            </a:pathLst>
          </a:custGeom>
          <a:solidFill>
            <a:srgbClr val="FFC728"/>
          </a:solidFill>
          <a:ln w="27682"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4347D46C-3F80-4E61-9591-7FB5735906F8}"/>
              </a:ext>
            </a:extLst>
          </p:cNvPr>
          <p:cNvSpPr/>
          <p:nvPr/>
        </p:nvSpPr>
        <p:spPr>
          <a:xfrm>
            <a:off x="23473804" y="7351196"/>
            <a:ext cx="635346" cy="627594"/>
          </a:xfrm>
          <a:custGeom>
            <a:avLst/>
            <a:gdLst>
              <a:gd name="connsiteX0" fmla="*/ 635346 w 635346"/>
              <a:gd name="connsiteY0" fmla="*/ 192957 h 627594"/>
              <a:gd name="connsiteX1" fmla="*/ 494989 w 635346"/>
              <a:gd name="connsiteY1" fmla="*/ 366812 h 627594"/>
              <a:gd name="connsiteX2" fmla="*/ 558384 w 635346"/>
              <a:gd name="connsiteY2" fmla="*/ 581086 h 627594"/>
              <a:gd name="connsiteX3" fmla="*/ 349925 w 635346"/>
              <a:gd name="connsiteY3" fmla="*/ 501079 h 627594"/>
              <a:gd name="connsiteX4" fmla="*/ 165826 w 635346"/>
              <a:gd name="connsiteY4" fmla="*/ 627595 h 627594"/>
              <a:gd name="connsiteX5" fmla="*/ 177176 w 635346"/>
              <a:gd name="connsiteY5" fmla="*/ 404462 h 627594"/>
              <a:gd name="connsiteX6" fmla="*/ 0 w 635346"/>
              <a:gd name="connsiteY6" fmla="*/ 268534 h 627594"/>
              <a:gd name="connsiteX7" fmla="*/ 215657 w 635346"/>
              <a:gd name="connsiteY7" fmla="*/ 210675 h 627594"/>
              <a:gd name="connsiteX8" fmla="*/ 290404 w 635346"/>
              <a:gd name="connsiteY8" fmla="*/ 0 h 627594"/>
              <a:gd name="connsiteX9" fmla="*/ 411937 w 635346"/>
              <a:gd name="connsiteY9" fmla="*/ 187144 h 627594"/>
              <a:gd name="connsiteX10" fmla="*/ 635346 w 635346"/>
              <a:gd name="connsiteY10" fmla="*/ 192957 h 62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5346" h="627594">
                <a:moveTo>
                  <a:pt x="635346" y="192957"/>
                </a:moveTo>
                <a:lnTo>
                  <a:pt x="494989" y="366812"/>
                </a:lnTo>
                <a:lnTo>
                  <a:pt x="558384" y="581086"/>
                </a:lnTo>
                <a:lnTo>
                  <a:pt x="349925" y="501079"/>
                </a:lnTo>
                <a:lnTo>
                  <a:pt x="165826" y="627595"/>
                </a:lnTo>
                <a:lnTo>
                  <a:pt x="177176" y="404462"/>
                </a:lnTo>
                <a:lnTo>
                  <a:pt x="0" y="268534"/>
                </a:lnTo>
                <a:lnTo>
                  <a:pt x="215657" y="210675"/>
                </a:lnTo>
                <a:lnTo>
                  <a:pt x="290404" y="0"/>
                </a:lnTo>
                <a:lnTo>
                  <a:pt x="411937" y="187144"/>
                </a:lnTo>
                <a:lnTo>
                  <a:pt x="635346" y="192957"/>
                </a:lnTo>
                <a:close/>
              </a:path>
            </a:pathLst>
          </a:custGeom>
          <a:solidFill>
            <a:srgbClr val="FFFFFF"/>
          </a:solidFill>
          <a:ln w="27682"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0F04E774-30FA-40F1-95C5-06D6404BDC3B}"/>
              </a:ext>
            </a:extLst>
          </p:cNvPr>
          <p:cNvSpPr/>
          <p:nvPr/>
        </p:nvSpPr>
        <p:spPr>
          <a:xfrm>
            <a:off x="21521257" y="1870612"/>
            <a:ext cx="491666" cy="481423"/>
          </a:xfrm>
          <a:custGeom>
            <a:avLst/>
            <a:gdLst>
              <a:gd name="connsiteX0" fmla="*/ 261890 w 491666"/>
              <a:gd name="connsiteY0" fmla="*/ 481423 h 481423"/>
              <a:gd name="connsiteX1" fmla="*/ 171918 w 491666"/>
              <a:gd name="connsiteY1" fmla="*/ 334422 h 481423"/>
              <a:gd name="connsiteX2" fmla="*/ 0 w 491666"/>
              <a:gd name="connsiteY2" fmla="*/ 325009 h 481423"/>
              <a:gd name="connsiteX3" fmla="*/ 111844 w 491666"/>
              <a:gd name="connsiteY3" fmla="*/ 194064 h 481423"/>
              <a:gd name="connsiteX4" fmla="*/ 67549 w 491666"/>
              <a:gd name="connsiteY4" fmla="*/ 27684 h 481423"/>
              <a:gd name="connsiteX5" fmla="*/ 226731 w 491666"/>
              <a:gd name="connsiteY5" fmla="*/ 93572 h 481423"/>
              <a:gd name="connsiteX6" fmla="*/ 371242 w 491666"/>
              <a:gd name="connsiteY6" fmla="*/ 0 h 481423"/>
              <a:gd name="connsiteX7" fmla="*/ 357677 w 491666"/>
              <a:gd name="connsiteY7" fmla="*/ 171917 h 481423"/>
              <a:gd name="connsiteX8" fmla="*/ 491667 w 491666"/>
              <a:gd name="connsiteY8" fmla="*/ 280438 h 481423"/>
              <a:gd name="connsiteX9" fmla="*/ 323902 w 491666"/>
              <a:gd name="connsiteY9" fmla="*/ 320580 h 481423"/>
              <a:gd name="connsiteX10" fmla="*/ 261890 w 491666"/>
              <a:gd name="connsiteY10" fmla="*/ 481423 h 48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666" h="481423">
                <a:moveTo>
                  <a:pt x="261890" y="481423"/>
                </a:moveTo>
                <a:lnTo>
                  <a:pt x="171918" y="334422"/>
                </a:lnTo>
                <a:lnTo>
                  <a:pt x="0" y="325009"/>
                </a:lnTo>
                <a:lnTo>
                  <a:pt x="111844" y="194064"/>
                </a:lnTo>
                <a:lnTo>
                  <a:pt x="67549" y="27684"/>
                </a:lnTo>
                <a:lnTo>
                  <a:pt x="226731" y="93572"/>
                </a:lnTo>
                <a:lnTo>
                  <a:pt x="371242" y="0"/>
                </a:lnTo>
                <a:lnTo>
                  <a:pt x="357677" y="171917"/>
                </a:lnTo>
                <a:lnTo>
                  <a:pt x="491667" y="280438"/>
                </a:lnTo>
                <a:lnTo>
                  <a:pt x="323902" y="320580"/>
                </a:lnTo>
                <a:lnTo>
                  <a:pt x="261890" y="481423"/>
                </a:lnTo>
                <a:close/>
              </a:path>
            </a:pathLst>
          </a:custGeom>
          <a:solidFill>
            <a:srgbClr val="FFC728"/>
          </a:solidFill>
          <a:ln w="27682"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11D718E4-33B9-42FF-9D46-9B9838EBDAA3}"/>
              </a:ext>
            </a:extLst>
          </p:cNvPr>
          <p:cNvSpPr/>
          <p:nvPr/>
        </p:nvSpPr>
        <p:spPr>
          <a:xfrm>
            <a:off x="22097913" y="13131321"/>
            <a:ext cx="366534" cy="384251"/>
          </a:xfrm>
          <a:custGeom>
            <a:avLst/>
            <a:gdLst>
              <a:gd name="connsiteX0" fmla="*/ 366535 w 366534"/>
              <a:gd name="connsiteY0" fmla="*/ 75022 h 384251"/>
              <a:gd name="connsiteX1" fmla="*/ 303139 w 366534"/>
              <a:gd name="connsiteY1" fmla="*/ 193510 h 384251"/>
              <a:gd name="connsiteX2" fmla="*/ 364874 w 366534"/>
              <a:gd name="connsiteY2" fmla="*/ 312551 h 384251"/>
              <a:gd name="connsiteX3" fmla="*/ 232546 w 366534"/>
              <a:gd name="connsiteY3" fmla="*/ 289020 h 384251"/>
              <a:gd name="connsiteX4" fmla="*/ 138142 w 366534"/>
              <a:gd name="connsiteY4" fmla="*/ 384251 h 384251"/>
              <a:gd name="connsiteX5" fmla="*/ 119872 w 366534"/>
              <a:gd name="connsiteY5" fmla="*/ 251369 h 384251"/>
              <a:gd name="connsiteX6" fmla="*/ 0 w 366534"/>
              <a:gd name="connsiteY6" fmla="*/ 191018 h 384251"/>
              <a:gd name="connsiteX7" fmla="*/ 120979 w 366534"/>
              <a:gd name="connsiteY7" fmla="*/ 132605 h 384251"/>
              <a:gd name="connsiteX8" fmla="*/ 141187 w 366534"/>
              <a:gd name="connsiteY8" fmla="*/ 0 h 384251"/>
              <a:gd name="connsiteX9" fmla="*/ 234207 w 366534"/>
              <a:gd name="connsiteY9" fmla="*/ 96617 h 384251"/>
              <a:gd name="connsiteX10" fmla="*/ 366535 w 366534"/>
              <a:gd name="connsiteY10" fmla="*/ 75022 h 384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534" h="384251">
                <a:moveTo>
                  <a:pt x="366535" y="75022"/>
                </a:moveTo>
                <a:lnTo>
                  <a:pt x="303139" y="193510"/>
                </a:lnTo>
                <a:lnTo>
                  <a:pt x="364874" y="312551"/>
                </a:lnTo>
                <a:lnTo>
                  <a:pt x="232546" y="289020"/>
                </a:lnTo>
                <a:lnTo>
                  <a:pt x="138142" y="384251"/>
                </a:lnTo>
                <a:lnTo>
                  <a:pt x="119872" y="251369"/>
                </a:lnTo>
                <a:lnTo>
                  <a:pt x="0" y="191018"/>
                </a:lnTo>
                <a:lnTo>
                  <a:pt x="120979" y="132605"/>
                </a:lnTo>
                <a:lnTo>
                  <a:pt x="141187" y="0"/>
                </a:lnTo>
                <a:lnTo>
                  <a:pt x="234207" y="96617"/>
                </a:lnTo>
                <a:lnTo>
                  <a:pt x="366535" y="75022"/>
                </a:lnTo>
                <a:close/>
              </a:path>
            </a:pathLst>
          </a:custGeom>
          <a:solidFill>
            <a:srgbClr val="FFC728"/>
          </a:solidFill>
          <a:ln w="27682"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FFE7329D-DDB5-4DF5-8390-29681B5B8E77}"/>
              </a:ext>
            </a:extLst>
          </p:cNvPr>
          <p:cNvSpPr/>
          <p:nvPr/>
        </p:nvSpPr>
        <p:spPr>
          <a:xfrm>
            <a:off x="21525964" y="6167155"/>
            <a:ext cx="295663" cy="296494"/>
          </a:xfrm>
          <a:custGeom>
            <a:avLst/>
            <a:gdLst>
              <a:gd name="connsiteX0" fmla="*/ 210397 w 295663"/>
              <a:gd name="connsiteY0" fmla="*/ 296494 h 296494"/>
              <a:gd name="connsiteX1" fmla="*/ 126791 w 295663"/>
              <a:gd name="connsiteY1" fmla="*/ 233099 h 296494"/>
              <a:gd name="connsiteX2" fmla="*/ 27407 w 295663"/>
              <a:gd name="connsiteY2" fmla="*/ 266043 h 296494"/>
              <a:gd name="connsiteX3" fmla="*/ 61735 w 295663"/>
              <a:gd name="connsiteY3" fmla="*/ 167211 h 296494"/>
              <a:gd name="connsiteX4" fmla="*/ 0 w 295663"/>
              <a:gd name="connsiteY4" fmla="*/ 82775 h 296494"/>
              <a:gd name="connsiteX5" fmla="*/ 104644 w 295663"/>
              <a:gd name="connsiteY5" fmla="*/ 84990 h 296494"/>
              <a:gd name="connsiteX6" fmla="*/ 165549 w 295663"/>
              <a:gd name="connsiteY6" fmla="*/ 0 h 296494"/>
              <a:gd name="connsiteX7" fmla="*/ 196001 w 295663"/>
              <a:gd name="connsiteY7" fmla="*/ 99939 h 296494"/>
              <a:gd name="connsiteX8" fmla="*/ 295664 w 295663"/>
              <a:gd name="connsiteY8" fmla="*/ 132052 h 296494"/>
              <a:gd name="connsiteX9" fmla="*/ 209843 w 295663"/>
              <a:gd name="connsiteY9" fmla="*/ 191573 h 296494"/>
              <a:gd name="connsiteX10" fmla="*/ 210397 w 295663"/>
              <a:gd name="connsiteY10" fmla="*/ 296494 h 29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663" h="296494">
                <a:moveTo>
                  <a:pt x="210397" y="296494"/>
                </a:moveTo>
                <a:lnTo>
                  <a:pt x="126791" y="233099"/>
                </a:lnTo>
                <a:lnTo>
                  <a:pt x="27407" y="266043"/>
                </a:lnTo>
                <a:lnTo>
                  <a:pt x="61735" y="167211"/>
                </a:lnTo>
                <a:lnTo>
                  <a:pt x="0" y="82775"/>
                </a:lnTo>
                <a:lnTo>
                  <a:pt x="104644" y="84990"/>
                </a:lnTo>
                <a:lnTo>
                  <a:pt x="165549" y="0"/>
                </a:lnTo>
                <a:lnTo>
                  <a:pt x="196001" y="99939"/>
                </a:lnTo>
                <a:lnTo>
                  <a:pt x="295664" y="132052"/>
                </a:lnTo>
                <a:lnTo>
                  <a:pt x="209843" y="191573"/>
                </a:lnTo>
                <a:lnTo>
                  <a:pt x="210397" y="296494"/>
                </a:lnTo>
                <a:close/>
              </a:path>
            </a:pathLst>
          </a:custGeom>
          <a:solidFill>
            <a:srgbClr val="FFC728"/>
          </a:solidFill>
          <a:ln w="27682"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1C404EBB-8463-4967-8D5B-6DF59E4B1D8F}"/>
              </a:ext>
            </a:extLst>
          </p:cNvPr>
          <p:cNvSpPr/>
          <p:nvPr/>
        </p:nvSpPr>
        <p:spPr>
          <a:xfrm>
            <a:off x="2260365" y="-45114"/>
            <a:ext cx="20762935" cy="13841956"/>
          </a:xfrm>
          <a:custGeom>
            <a:avLst/>
            <a:gdLst>
              <a:gd name="connsiteX0" fmla="*/ 0 w 20762935"/>
              <a:gd name="connsiteY0" fmla="*/ 0 h 13841956"/>
              <a:gd name="connsiteX1" fmla="*/ 20762936 w 20762935"/>
              <a:gd name="connsiteY1" fmla="*/ 0 h 13841956"/>
              <a:gd name="connsiteX2" fmla="*/ 20762936 w 20762935"/>
              <a:gd name="connsiteY2" fmla="*/ 13841956 h 13841956"/>
              <a:gd name="connsiteX3" fmla="*/ 0 w 20762935"/>
              <a:gd name="connsiteY3" fmla="*/ 13841956 h 13841956"/>
            </a:gdLst>
            <a:ahLst/>
            <a:cxnLst>
              <a:cxn ang="0">
                <a:pos x="connsiteX0" y="connsiteY0"/>
              </a:cxn>
              <a:cxn ang="0">
                <a:pos x="connsiteX1" y="connsiteY1"/>
              </a:cxn>
              <a:cxn ang="0">
                <a:pos x="connsiteX2" y="connsiteY2"/>
              </a:cxn>
              <a:cxn ang="0">
                <a:pos x="connsiteX3" y="connsiteY3"/>
              </a:cxn>
            </a:cxnLst>
            <a:rect l="l" t="t" r="r" b="b"/>
            <a:pathLst>
              <a:path w="20762935" h="13841956">
                <a:moveTo>
                  <a:pt x="0" y="0"/>
                </a:moveTo>
                <a:lnTo>
                  <a:pt x="20762936" y="0"/>
                </a:lnTo>
                <a:lnTo>
                  <a:pt x="20762936" y="13841956"/>
                </a:lnTo>
                <a:lnTo>
                  <a:pt x="0" y="13841956"/>
                </a:lnTo>
                <a:close/>
              </a:path>
            </a:pathLst>
          </a:custGeom>
          <a:noFill/>
          <a:ln w="27682" cap="flat">
            <a:noFill/>
            <a:prstDash val="solid"/>
            <a:miter/>
          </a:ln>
        </p:spPr>
        <p:txBody>
          <a:bodyPr rtlCol="0" anchor="ctr"/>
          <a:lstStyle/>
          <a:p>
            <a:endParaRPr lang="en-US"/>
          </a:p>
        </p:txBody>
      </p:sp>
      <p:sp>
        <p:nvSpPr>
          <p:cNvPr id="2" name="TextBox 1">
            <a:extLst>
              <a:ext uri="{FF2B5EF4-FFF2-40B4-BE49-F238E27FC236}">
                <a16:creationId xmlns:a16="http://schemas.microsoft.com/office/drawing/2014/main" id="{78C22D34-89B5-0B22-96A7-751BEC4CCF7F}"/>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8376673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Freeform: Shape 266">
            <a:extLst>
              <a:ext uri="{FF2B5EF4-FFF2-40B4-BE49-F238E27FC236}">
                <a16:creationId xmlns:a16="http://schemas.microsoft.com/office/drawing/2014/main" id="{83E11429-E5ED-4A53-A200-019014C96833}"/>
              </a:ext>
            </a:extLst>
          </p:cNvPr>
          <p:cNvSpPr/>
          <p:nvPr/>
        </p:nvSpPr>
        <p:spPr>
          <a:xfrm>
            <a:off x="0" y="-86529"/>
            <a:ext cx="24377650" cy="13802806"/>
          </a:xfrm>
          <a:custGeom>
            <a:avLst/>
            <a:gdLst>
              <a:gd name="connsiteX0" fmla="*/ 0 w 20704208"/>
              <a:gd name="connsiteY0" fmla="*/ 0 h 13802806"/>
              <a:gd name="connsiteX1" fmla="*/ 20704208 w 20704208"/>
              <a:gd name="connsiteY1" fmla="*/ 0 h 13802806"/>
              <a:gd name="connsiteX2" fmla="*/ 20704208 w 20704208"/>
              <a:gd name="connsiteY2" fmla="*/ 13802807 h 13802806"/>
              <a:gd name="connsiteX3" fmla="*/ 0 w 20704208"/>
              <a:gd name="connsiteY3" fmla="*/ 13802807 h 13802806"/>
            </a:gdLst>
            <a:ahLst/>
            <a:cxnLst>
              <a:cxn ang="0">
                <a:pos x="connsiteX0" y="connsiteY0"/>
              </a:cxn>
              <a:cxn ang="0">
                <a:pos x="connsiteX1" y="connsiteY1"/>
              </a:cxn>
              <a:cxn ang="0">
                <a:pos x="connsiteX2" y="connsiteY2"/>
              </a:cxn>
              <a:cxn ang="0">
                <a:pos x="connsiteX3" y="connsiteY3"/>
              </a:cxn>
            </a:cxnLst>
            <a:rect l="l" t="t" r="r" b="b"/>
            <a:pathLst>
              <a:path w="20704208" h="13802806">
                <a:moveTo>
                  <a:pt x="0" y="0"/>
                </a:moveTo>
                <a:lnTo>
                  <a:pt x="20704208" y="0"/>
                </a:lnTo>
                <a:lnTo>
                  <a:pt x="20704208" y="13802807"/>
                </a:lnTo>
                <a:lnTo>
                  <a:pt x="0" y="13802807"/>
                </a:lnTo>
                <a:close/>
              </a:path>
            </a:pathLst>
          </a:custGeom>
          <a:solidFill>
            <a:schemeClr val="bg1">
              <a:lumMod val="95000"/>
            </a:schemeClr>
          </a:solidFill>
          <a:ln w="27596"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5AA751A6-9D2D-40B5-A8F1-CF85F57CFD9D}"/>
              </a:ext>
            </a:extLst>
          </p:cNvPr>
          <p:cNvSpPr/>
          <p:nvPr/>
        </p:nvSpPr>
        <p:spPr>
          <a:xfrm>
            <a:off x="16657712" y="-1493946"/>
            <a:ext cx="7928841" cy="11021785"/>
          </a:xfrm>
          <a:custGeom>
            <a:avLst/>
            <a:gdLst>
              <a:gd name="connsiteX0" fmla="*/ 2006604 w 7928841"/>
              <a:gd name="connsiteY0" fmla="*/ 10998763 h 11021785"/>
              <a:gd name="connsiteX1" fmla="*/ 3419736 w 7928841"/>
              <a:gd name="connsiteY1" fmla="*/ 7492850 h 11021785"/>
              <a:gd name="connsiteX2" fmla="*/ 4355014 w 7928841"/>
              <a:gd name="connsiteY2" fmla="*/ 4802959 h 11021785"/>
              <a:gd name="connsiteX3" fmla="*/ 5648889 w 7928841"/>
              <a:gd name="connsiteY3" fmla="*/ 2691958 h 11021785"/>
              <a:gd name="connsiteX4" fmla="*/ 7810960 w 7928841"/>
              <a:gd name="connsiteY4" fmla="*/ 921333 h 11021785"/>
              <a:gd name="connsiteX5" fmla="*/ 4287103 w 7928841"/>
              <a:gd name="connsiteY5" fmla="*/ 2067 h 11021785"/>
              <a:gd name="connsiteX6" fmla="*/ 1903636 w 7928841"/>
              <a:gd name="connsiteY6" fmla="*/ 3507979 h 11021785"/>
              <a:gd name="connsiteX7" fmla="*/ 14031 w 7928841"/>
              <a:gd name="connsiteY7" fmla="*/ 11016706 h 11021785"/>
              <a:gd name="connsiteX8" fmla="*/ 2006604 w 7928841"/>
              <a:gd name="connsiteY8" fmla="*/ 10998763 h 1102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8841" h="11021785">
                <a:moveTo>
                  <a:pt x="2006604" y="10998763"/>
                </a:moveTo>
                <a:cubicBezTo>
                  <a:pt x="2006604" y="10998763"/>
                  <a:pt x="2210886" y="8394173"/>
                  <a:pt x="3419736" y="7492850"/>
                </a:cubicBezTo>
                <a:cubicBezTo>
                  <a:pt x="4628585" y="6591527"/>
                  <a:pt x="3811183" y="5585026"/>
                  <a:pt x="4355014" y="4802959"/>
                </a:cubicBezTo>
                <a:cubicBezTo>
                  <a:pt x="4898845" y="4020892"/>
                  <a:pt x="5597266" y="4172999"/>
                  <a:pt x="5648889" y="2691958"/>
                </a:cubicBezTo>
                <a:cubicBezTo>
                  <a:pt x="5700511" y="1210916"/>
                  <a:pt x="6925648" y="955564"/>
                  <a:pt x="7810960" y="921333"/>
                </a:cubicBezTo>
                <a:cubicBezTo>
                  <a:pt x="8696272" y="887103"/>
                  <a:pt x="4305048" y="-49004"/>
                  <a:pt x="4287103" y="2067"/>
                </a:cubicBezTo>
                <a:cubicBezTo>
                  <a:pt x="4269161" y="53137"/>
                  <a:pt x="1903636" y="3507979"/>
                  <a:pt x="1903636" y="3507979"/>
                </a:cubicBezTo>
                <a:cubicBezTo>
                  <a:pt x="1903636" y="3507979"/>
                  <a:pt x="-190251" y="10998486"/>
                  <a:pt x="14031" y="11016706"/>
                </a:cubicBezTo>
                <a:cubicBezTo>
                  <a:pt x="218314" y="11034926"/>
                  <a:pt x="2006604" y="10998763"/>
                  <a:pt x="2006604" y="10998763"/>
                </a:cubicBezTo>
                <a:close/>
              </a:path>
            </a:pathLst>
          </a:custGeom>
          <a:solidFill>
            <a:schemeClr val="accent1">
              <a:lumMod val="10000"/>
              <a:lumOff val="90000"/>
            </a:schemeClr>
          </a:solidFill>
          <a:ln w="27596"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3A5AED7B-28B3-4856-84E1-AB4FAA28CA5E}"/>
              </a:ext>
            </a:extLst>
          </p:cNvPr>
          <p:cNvSpPr/>
          <p:nvPr/>
        </p:nvSpPr>
        <p:spPr>
          <a:xfrm>
            <a:off x="5840176" y="-1373503"/>
            <a:ext cx="11241385" cy="10963292"/>
          </a:xfrm>
          <a:custGeom>
            <a:avLst/>
            <a:gdLst>
              <a:gd name="connsiteX0" fmla="*/ 9078887 w 11241385"/>
              <a:gd name="connsiteY0" fmla="*/ 10963344 h 10963292"/>
              <a:gd name="connsiteX1" fmla="*/ 7139317 w 11241385"/>
              <a:gd name="connsiteY1" fmla="*/ 7490558 h 10963292"/>
              <a:gd name="connsiteX2" fmla="*/ 3854249 w 11241385"/>
              <a:gd name="connsiteY2" fmla="*/ 4528476 h 10963292"/>
              <a:gd name="connsiteX3" fmla="*/ 260551 w 11241385"/>
              <a:gd name="connsiteY3" fmla="*/ 1106484 h 10963292"/>
              <a:gd name="connsiteX4" fmla="*/ 7222134 w 11241385"/>
              <a:gd name="connsiteY4" fmla="*/ 51 h 10963292"/>
              <a:gd name="connsiteX5" fmla="*/ 11240959 w 11241385"/>
              <a:gd name="connsiteY5" fmla="*/ 10044077 h 10963292"/>
              <a:gd name="connsiteX6" fmla="*/ 9078887 w 11241385"/>
              <a:gd name="connsiteY6" fmla="*/ 10963344 h 1096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1385" h="10963292">
                <a:moveTo>
                  <a:pt x="9078887" y="10963344"/>
                </a:moveTo>
                <a:cubicBezTo>
                  <a:pt x="9078887" y="10963344"/>
                  <a:pt x="8721394" y="8290569"/>
                  <a:pt x="7139317" y="7490558"/>
                </a:cubicBezTo>
                <a:cubicBezTo>
                  <a:pt x="5557240" y="6690548"/>
                  <a:pt x="4177235" y="6179568"/>
                  <a:pt x="3854249" y="4528476"/>
                </a:cubicBezTo>
                <a:cubicBezTo>
                  <a:pt x="3531263" y="2877384"/>
                  <a:pt x="2133039" y="1174670"/>
                  <a:pt x="260551" y="1106484"/>
                </a:cubicBezTo>
                <a:cubicBezTo>
                  <a:pt x="-1611938" y="1038298"/>
                  <a:pt x="7222134" y="51"/>
                  <a:pt x="7222134" y="51"/>
                </a:cubicBezTo>
                <a:cubicBezTo>
                  <a:pt x="7222134" y="51"/>
                  <a:pt x="11289269" y="9904393"/>
                  <a:pt x="11240959" y="10044077"/>
                </a:cubicBezTo>
                <a:cubicBezTo>
                  <a:pt x="11192649" y="10183762"/>
                  <a:pt x="9078887" y="10963344"/>
                  <a:pt x="9078887" y="10963344"/>
                </a:cubicBezTo>
                <a:close/>
              </a:path>
            </a:pathLst>
          </a:custGeom>
          <a:solidFill>
            <a:schemeClr val="accent1">
              <a:lumMod val="10000"/>
              <a:lumOff val="90000"/>
            </a:schemeClr>
          </a:solidFill>
          <a:ln w="27596"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3FA04506-9F18-497F-8995-B5900FDD63F3}"/>
              </a:ext>
            </a:extLst>
          </p:cNvPr>
          <p:cNvSpPr/>
          <p:nvPr/>
        </p:nvSpPr>
        <p:spPr>
          <a:xfrm>
            <a:off x="8153228" y="-1433131"/>
            <a:ext cx="8732182" cy="11414644"/>
          </a:xfrm>
          <a:custGeom>
            <a:avLst/>
            <a:gdLst>
              <a:gd name="connsiteX0" fmla="*/ 6663695 w 8732182"/>
              <a:gd name="connsiteY0" fmla="*/ 10870589 h 11414644"/>
              <a:gd name="connsiteX1" fmla="*/ 5999780 w 8732182"/>
              <a:gd name="connsiteY1" fmla="*/ 7789251 h 11414644"/>
              <a:gd name="connsiteX2" fmla="*/ 4416598 w 8732182"/>
              <a:gd name="connsiteY2" fmla="*/ 5848577 h 11414644"/>
              <a:gd name="connsiteX3" fmla="*/ 2220571 w 8732182"/>
              <a:gd name="connsiteY3" fmla="*/ 3533294 h 11414644"/>
              <a:gd name="connsiteX4" fmla="*/ 211711 w 8732182"/>
              <a:gd name="connsiteY4" fmla="*/ 962659 h 11414644"/>
              <a:gd name="connsiteX5" fmla="*/ 8732183 w 8732182"/>
              <a:gd name="connsiteY5" fmla="*/ 51 h 11414644"/>
              <a:gd name="connsiteX6" fmla="*/ 7812916 w 8732182"/>
              <a:gd name="connsiteY6" fmla="*/ 11414696 h 11414644"/>
              <a:gd name="connsiteX7" fmla="*/ 6663695 w 8732182"/>
              <a:gd name="connsiteY7" fmla="*/ 10870589 h 114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32182" h="11414644">
                <a:moveTo>
                  <a:pt x="6663695" y="10870589"/>
                </a:moveTo>
                <a:cubicBezTo>
                  <a:pt x="6663695" y="10870589"/>
                  <a:pt x="6697650" y="8810659"/>
                  <a:pt x="5999780" y="7789251"/>
                </a:cubicBezTo>
                <a:cubicBezTo>
                  <a:pt x="5301910" y="6767844"/>
                  <a:pt x="4433713" y="7057426"/>
                  <a:pt x="4416598" y="5848577"/>
                </a:cubicBezTo>
                <a:cubicBezTo>
                  <a:pt x="4399483" y="4639727"/>
                  <a:pt x="2237411" y="5440013"/>
                  <a:pt x="2220571" y="3533294"/>
                </a:cubicBezTo>
                <a:cubicBezTo>
                  <a:pt x="2203732" y="1626574"/>
                  <a:pt x="2016290" y="945819"/>
                  <a:pt x="211711" y="962659"/>
                </a:cubicBezTo>
                <a:cubicBezTo>
                  <a:pt x="-1592868" y="979498"/>
                  <a:pt x="8732183" y="51"/>
                  <a:pt x="8732183" y="51"/>
                </a:cubicBezTo>
                <a:lnTo>
                  <a:pt x="7812916" y="11414696"/>
                </a:lnTo>
                <a:lnTo>
                  <a:pt x="6663695" y="10870589"/>
                </a:lnTo>
              </a:path>
            </a:pathLst>
          </a:custGeom>
          <a:solidFill>
            <a:schemeClr val="accent1">
              <a:lumMod val="25000"/>
              <a:lumOff val="75000"/>
            </a:schemeClr>
          </a:solidFill>
          <a:ln w="27596"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22CBE499-DB51-4F3A-BDB2-4EE0A6794962}"/>
              </a:ext>
            </a:extLst>
          </p:cNvPr>
          <p:cNvSpPr/>
          <p:nvPr/>
        </p:nvSpPr>
        <p:spPr>
          <a:xfrm>
            <a:off x="9860059" y="-1203452"/>
            <a:ext cx="13795353" cy="9499643"/>
          </a:xfrm>
          <a:custGeom>
            <a:avLst/>
            <a:gdLst>
              <a:gd name="connsiteX0" fmla="*/ 8861401 w 13795353"/>
              <a:gd name="connsiteY0" fmla="*/ 9499695 h 9499643"/>
              <a:gd name="connsiteX1" fmla="*/ 8809226 w 13795353"/>
              <a:gd name="connsiteY1" fmla="*/ 9246551 h 9499643"/>
              <a:gd name="connsiteX2" fmla="*/ 9057677 w 13795353"/>
              <a:gd name="connsiteY2" fmla="*/ 7606226 h 9499643"/>
              <a:gd name="connsiteX3" fmla="*/ 9980808 w 13795353"/>
              <a:gd name="connsiteY3" fmla="*/ 6199996 h 9499643"/>
              <a:gd name="connsiteX4" fmla="*/ 10193095 w 13795353"/>
              <a:gd name="connsiteY4" fmla="*/ 4859468 h 9499643"/>
              <a:gd name="connsiteX5" fmla="*/ 11231342 w 13795353"/>
              <a:gd name="connsiteY5" fmla="*/ 3996792 h 9499643"/>
              <a:gd name="connsiteX6" fmla="*/ 11656193 w 13795353"/>
              <a:gd name="connsiteY6" fmla="*/ 2527345 h 9499643"/>
              <a:gd name="connsiteX7" fmla="*/ 11588559 w 13795353"/>
              <a:gd name="connsiteY7" fmla="*/ 1392478 h 9499643"/>
              <a:gd name="connsiteX8" fmla="*/ 13265325 w 13795353"/>
              <a:gd name="connsiteY8" fmla="*/ 692952 h 9499643"/>
              <a:gd name="connsiteX9" fmla="*/ 13795353 w 13795353"/>
              <a:gd name="connsiteY9" fmla="*/ 766383 h 9499643"/>
              <a:gd name="connsiteX10" fmla="*/ 13795351 w 13795353"/>
              <a:gd name="connsiteY10" fmla="*/ 51 h 9499643"/>
              <a:gd name="connsiteX11" fmla="*/ 462670 w 13795353"/>
              <a:gd name="connsiteY11" fmla="*/ 178383 h 9499643"/>
              <a:gd name="connsiteX12" fmla="*/ 0 w 13795353"/>
              <a:gd name="connsiteY12" fmla="*/ 766383 h 9499643"/>
              <a:gd name="connsiteX13" fmla="*/ 530028 w 13795353"/>
              <a:gd name="connsiteY13" fmla="*/ 692952 h 9499643"/>
              <a:gd name="connsiteX14" fmla="*/ 2206516 w 13795353"/>
              <a:gd name="connsiteY14" fmla="*/ 1392478 h 9499643"/>
              <a:gd name="connsiteX15" fmla="*/ 2139159 w 13795353"/>
              <a:gd name="connsiteY15" fmla="*/ 2527345 h 9499643"/>
              <a:gd name="connsiteX16" fmla="*/ 2564009 w 13795353"/>
              <a:gd name="connsiteY16" fmla="*/ 3996792 h 9499643"/>
              <a:gd name="connsiteX17" fmla="*/ 3602256 w 13795353"/>
              <a:gd name="connsiteY17" fmla="*/ 4859468 h 9499643"/>
              <a:gd name="connsiteX18" fmla="*/ 3814543 w 13795353"/>
              <a:gd name="connsiteY18" fmla="*/ 6199996 h 9499643"/>
              <a:gd name="connsiteX19" fmla="*/ 4737399 w 13795353"/>
              <a:gd name="connsiteY19" fmla="*/ 7606226 h 9499643"/>
              <a:gd name="connsiteX20" fmla="*/ 4985849 w 13795353"/>
              <a:gd name="connsiteY20" fmla="*/ 9246551 h 9499643"/>
              <a:gd name="connsiteX21" fmla="*/ 4933675 w 13795353"/>
              <a:gd name="connsiteY21" fmla="*/ 9499695 h 94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795353" h="9499643">
                <a:moveTo>
                  <a:pt x="8861401" y="9499695"/>
                </a:moveTo>
                <a:cubicBezTo>
                  <a:pt x="8842997" y="9417430"/>
                  <a:pt x="8825605" y="9333048"/>
                  <a:pt x="8809226" y="9246551"/>
                </a:cubicBezTo>
                <a:cubicBezTo>
                  <a:pt x="8705705" y="8701893"/>
                  <a:pt x="8766438" y="8095397"/>
                  <a:pt x="9057677" y="7606226"/>
                </a:cubicBezTo>
                <a:cubicBezTo>
                  <a:pt x="9345052" y="7123956"/>
                  <a:pt x="9941056" y="6811460"/>
                  <a:pt x="9980808" y="6199996"/>
                </a:cubicBezTo>
                <a:cubicBezTo>
                  <a:pt x="10008414" y="5785912"/>
                  <a:pt x="9959277" y="5235732"/>
                  <a:pt x="10193095" y="4859468"/>
                </a:cubicBezTo>
                <a:cubicBezTo>
                  <a:pt x="10439062" y="4463051"/>
                  <a:pt x="10941483" y="4351248"/>
                  <a:pt x="11231342" y="3996792"/>
                </a:cubicBezTo>
                <a:cubicBezTo>
                  <a:pt x="11562609" y="3590713"/>
                  <a:pt x="11689044" y="3043018"/>
                  <a:pt x="11656193" y="2527345"/>
                </a:cubicBezTo>
                <a:cubicBezTo>
                  <a:pt x="11632452" y="2155497"/>
                  <a:pt x="11462954" y="1760185"/>
                  <a:pt x="11588559" y="1392478"/>
                </a:cubicBezTo>
                <a:cubicBezTo>
                  <a:pt x="11812442" y="737673"/>
                  <a:pt x="12684778" y="661758"/>
                  <a:pt x="13265325" y="692952"/>
                </a:cubicBezTo>
                <a:cubicBezTo>
                  <a:pt x="13443708" y="702927"/>
                  <a:pt x="13620976" y="727486"/>
                  <a:pt x="13795353" y="766383"/>
                </a:cubicBezTo>
                <a:lnTo>
                  <a:pt x="13795351" y="51"/>
                </a:lnTo>
                <a:lnTo>
                  <a:pt x="462670" y="178383"/>
                </a:lnTo>
                <a:lnTo>
                  <a:pt x="0" y="766383"/>
                </a:lnTo>
                <a:cubicBezTo>
                  <a:pt x="174373" y="727468"/>
                  <a:pt x="351642" y="702909"/>
                  <a:pt x="530028" y="692952"/>
                </a:cubicBezTo>
                <a:cubicBezTo>
                  <a:pt x="1109746" y="661758"/>
                  <a:pt x="1982911" y="737673"/>
                  <a:pt x="2206516" y="1392478"/>
                </a:cubicBezTo>
                <a:cubicBezTo>
                  <a:pt x="2332398" y="1760185"/>
                  <a:pt x="2162900" y="2155497"/>
                  <a:pt x="2139159" y="2527345"/>
                </a:cubicBezTo>
                <a:cubicBezTo>
                  <a:pt x="2106308" y="3043018"/>
                  <a:pt x="2232189" y="3590713"/>
                  <a:pt x="2564009" y="3996792"/>
                </a:cubicBezTo>
                <a:cubicBezTo>
                  <a:pt x="2853868" y="4351248"/>
                  <a:pt x="3356014" y="4463051"/>
                  <a:pt x="3602256" y="4859468"/>
                </a:cubicBezTo>
                <a:cubicBezTo>
                  <a:pt x="3836076" y="5235732"/>
                  <a:pt x="3787490" y="5784532"/>
                  <a:pt x="3814543" y="6199996"/>
                </a:cubicBezTo>
                <a:cubicBezTo>
                  <a:pt x="3854572" y="6811460"/>
                  <a:pt x="4449472" y="7123956"/>
                  <a:pt x="4737399" y="7606226"/>
                </a:cubicBezTo>
                <a:cubicBezTo>
                  <a:pt x="5028915" y="8095397"/>
                  <a:pt x="5089923" y="8701893"/>
                  <a:pt x="4985849" y="9246551"/>
                </a:cubicBezTo>
                <a:cubicBezTo>
                  <a:pt x="4969287" y="9332865"/>
                  <a:pt x="4951895" y="9417246"/>
                  <a:pt x="4933675" y="9499695"/>
                </a:cubicBezTo>
              </a:path>
            </a:pathLst>
          </a:custGeom>
          <a:gradFill>
            <a:gsLst>
              <a:gs pos="0">
                <a:schemeClr val="accent1">
                  <a:lumMod val="5000"/>
                  <a:lumOff val="95000"/>
                </a:schemeClr>
              </a:gs>
              <a:gs pos="57000">
                <a:schemeClr val="accent1">
                  <a:lumMod val="45000"/>
                  <a:lumOff val="55000"/>
                </a:schemeClr>
              </a:gs>
              <a:gs pos="83000">
                <a:schemeClr val="accent1">
                  <a:lumMod val="75000"/>
                  <a:lumOff val="25000"/>
                </a:schemeClr>
              </a:gs>
              <a:gs pos="100000">
                <a:schemeClr val="accent1">
                  <a:lumMod val="30000"/>
                  <a:lumOff val="70000"/>
                </a:schemeClr>
              </a:gs>
            </a:gsLst>
            <a:lin ang="5400000" scaled="1"/>
          </a:gradFill>
          <a:ln w="27596"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94BF6F74-5554-4B8D-9906-6E2EE37CBB9D}"/>
              </a:ext>
            </a:extLst>
          </p:cNvPr>
          <p:cNvSpPr/>
          <p:nvPr/>
        </p:nvSpPr>
        <p:spPr>
          <a:xfrm>
            <a:off x="16120382" y="-885436"/>
            <a:ext cx="4756558" cy="9420967"/>
          </a:xfrm>
          <a:custGeom>
            <a:avLst/>
            <a:gdLst>
              <a:gd name="connsiteX0" fmla="*/ 432934 w 4756558"/>
              <a:gd name="connsiteY0" fmla="*/ 9385960 h 9420967"/>
              <a:gd name="connsiteX1" fmla="*/ 432934 w 4756558"/>
              <a:gd name="connsiteY1" fmla="*/ 6922987 h 9420967"/>
              <a:gd name="connsiteX2" fmla="*/ 206015 w 4756558"/>
              <a:gd name="connsiteY2" fmla="*/ 3382015 h 9420967"/>
              <a:gd name="connsiteX3" fmla="*/ 1159238 w 4756558"/>
              <a:gd name="connsiteY3" fmla="*/ 340428 h 9420967"/>
              <a:gd name="connsiteX4" fmla="*/ 4745759 w 4756558"/>
              <a:gd name="connsiteY4" fmla="*/ 51 h 9420967"/>
              <a:gd name="connsiteX5" fmla="*/ 4153618 w 4756558"/>
              <a:gd name="connsiteY5" fmla="*/ 3252821 h 9420967"/>
              <a:gd name="connsiteX6" fmla="*/ 3514273 w 4756558"/>
              <a:gd name="connsiteY6" fmla="*/ 5033383 h 9420967"/>
              <a:gd name="connsiteX7" fmla="*/ 2731376 w 4756558"/>
              <a:gd name="connsiteY7" fmla="*/ 6832165 h 9420967"/>
              <a:gd name="connsiteX8" fmla="*/ 1897135 w 4756558"/>
              <a:gd name="connsiteY8" fmla="*/ 9233852 h 9420967"/>
              <a:gd name="connsiteX9" fmla="*/ 434038 w 4756558"/>
              <a:gd name="connsiteY9" fmla="*/ 9421018 h 94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56558" h="9420967">
                <a:moveTo>
                  <a:pt x="432934" y="9385960"/>
                </a:moveTo>
                <a:cubicBezTo>
                  <a:pt x="432934" y="9329092"/>
                  <a:pt x="-8756" y="8080766"/>
                  <a:pt x="432934" y="6922987"/>
                </a:cubicBezTo>
                <a:cubicBezTo>
                  <a:pt x="874624" y="5765207"/>
                  <a:pt x="648534" y="4846217"/>
                  <a:pt x="206015" y="3382015"/>
                </a:cubicBezTo>
                <a:cubicBezTo>
                  <a:pt x="-236503" y="1917813"/>
                  <a:pt x="12776" y="533392"/>
                  <a:pt x="1159238" y="340428"/>
                </a:cubicBezTo>
                <a:cubicBezTo>
                  <a:pt x="2305698" y="147465"/>
                  <a:pt x="4745759" y="51"/>
                  <a:pt x="4745759" y="51"/>
                </a:cubicBezTo>
                <a:cubicBezTo>
                  <a:pt x="4745759" y="51"/>
                  <a:pt x="4886272" y="2609886"/>
                  <a:pt x="4153618" y="3252821"/>
                </a:cubicBezTo>
                <a:cubicBezTo>
                  <a:pt x="3420966" y="3895755"/>
                  <a:pt x="3542706" y="4693005"/>
                  <a:pt x="3514273" y="5033383"/>
                </a:cubicBezTo>
                <a:cubicBezTo>
                  <a:pt x="3485838" y="5373760"/>
                  <a:pt x="3548503" y="6210762"/>
                  <a:pt x="2731376" y="6832165"/>
                </a:cubicBezTo>
                <a:cubicBezTo>
                  <a:pt x="1914251" y="7453567"/>
                  <a:pt x="1897135" y="9233852"/>
                  <a:pt x="1897135" y="9233852"/>
                </a:cubicBezTo>
                <a:lnTo>
                  <a:pt x="434038" y="9421018"/>
                </a:lnTo>
              </a:path>
            </a:pathLst>
          </a:custGeom>
          <a:solidFill>
            <a:srgbClr val="DCE8EF"/>
          </a:solidFill>
          <a:ln w="27596"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E39991E2-95B2-42D4-A896-D5510F333426}"/>
              </a:ext>
            </a:extLst>
          </p:cNvPr>
          <p:cNvSpPr/>
          <p:nvPr/>
        </p:nvSpPr>
        <p:spPr>
          <a:xfrm>
            <a:off x="13318956" y="-996518"/>
            <a:ext cx="7438970" cy="9739014"/>
          </a:xfrm>
          <a:custGeom>
            <a:avLst/>
            <a:gdLst>
              <a:gd name="connsiteX0" fmla="*/ 2586732 w 7438970"/>
              <a:gd name="connsiteY0" fmla="*/ 9718163 h 9739014"/>
              <a:gd name="connsiteX1" fmla="*/ 2382451 w 7438970"/>
              <a:gd name="connsiteY1" fmla="*/ 7012813 h 9739014"/>
              <a:gd name="connsiteX2" fmla="*/ 952480 w 7438970"/>
              <a:gd name="connsiteY2" fmla="*/ 4765716 h 9739014"/>
              <a:gd name="connsiteX3" fmla="*/ 492846 w 7438970"/>
              <a:gd name="connsiteY3" fmla="*/ 2467272 h 9739014"/>
              <a:gd name="connsiteX4" fmla="*/ 323072 w 7438970"/>
              <a:gd name="connsiteY4" fmla="*/ 559448 h 9739014"/>
              <a:gd name="connsiteX5" fmla="*/ 7438971 w 7438970"/>
              <a:gd name="connsiteY5" fmla="*/ 117758 h 9739014"/>
              <a:gd name="connsiteX6" fmla="*/ 6111140 w 7438970"/>
              <a:gd name="connsiteY6" fmla="*/ 2041594 h 9739014"/>
              <a:gd name="connsiteX7" fmla="*/ 5804719 w 7438970"/>
              <a:gd name="connsiteY7" fmla="*/ 4443282 h 9739014"/>
              <a:gd name="connsiteX8" fmla="*/ 4783311 w 7438970"/>
              <a:gd name="connsiteY8" fmla="*/ 6435027 h 9739014"/>
              <a:gd name="connsiteX9" fmla="*/ 4203593 w 7438970"/>
              <a:gd name="connsiteY9" fmla="*/ 9039616 h 9739014"/>
              <a:gd name="connsiteX10" fmla="*/ 2586732 w 7438970"/>
              <a:gd name="connsiteY10" fmla="*/ 9718163 h 973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38970" h="9739014">
                <a:moveTo>
                  <a:pt x="2586732" y="9718163"/>
                </a:moveTo>
                <a:cubicBezTo>
                  <a:pt x="2603848" y="9582067"/>
                  <a:pt x="2961341" y="8424288"/>
                  <a:pt x="2382451" y="7012813"/>
                </a:cubicBezTo>
                <a:cubicBezTo>
                  <a:pt x="1803561" y="5601338"/>
                  <a:pt x="1037505" y="6127501"/>
                  <a:pt x="952480" y="4765716"/>
                </a:cubicBezTo>
                <a:cubicBezTo>
                  <a:pt x="867455" y="3403931"/>
                  <a:pt x="952480" y="3540026"/>
                  <a:pt x="492846" y="2467272"/>
                </a:cubicBezTo>
                <a:cubicBezTo>
                  <a:pt x="33213" y="1394518"/>
                  <a:pt x="-256646" y="1462152"/>
                  <a:pt x="323072" y="559448"/>
                </a:cubicBezTo>
                <a:cubicBezTo>
                  <a:pt x="902790" y="-343255"/>
                  <a:pt x="7438971" y="117758"/>
                  <a:pt x="7438971" y="117758"/>
                </a:cubicBezTo>
                <a:cubicBezTo>
                  <a:pt x="7438971" y="117758"/>
                  <a:pt x="5872904" y="780293"/>
                  <a:pt x="6111140" y="2041594"/>
                </a:cubicBezTo>
                <a:cubicBezTo>
                  <a:pt x="6349377" y="3302894"/>
                  <a:pt x="6502864" y="3863564"/>
                  <a:pt x="5804719" y="4443282"/>
                </a:cubicBezTo>
                <a:cubicBezTo>
                  <a:pt x="5106573" y="5023000"/>
                  <a:pt x="4664055" y="5549715"/>
                  <a:pt x="4783311" y="6435027"/>
                </a:cubicBezTo>
                <a:cubicBezTo>
                  <a:pt x="4902567" y="7320340"/>
                  <a:pt x="4715124" y="8154581"/>
                  <a:pt x="4203593" y="9039616"/>
                </a:cubicBezTo>
                <a:cubicBezTo>
                  <a:pt x="3692060" y="9924652"/>
                  <a:pt x="2586732" y="9718163"/>
                  <a:pt x="2586732" y="9718163"/>
                </a:cubicBezTo>
              </a:path>
            </a:pathLst>
          </a:custGeom>
          <a:gradFill>
            <a:gsLst>
              <a:gs pos="0">
                <a:schemeClr val="accent6">
                  <a:lumMod val="20000"/>
                  <a:lumOff val="80000"/>
                </a:schemeClr>
              </a:gs>
              <a:gs pos="74000">
                <a:schemeClr val="accent6">
                  <a:lumMod val="75000"/>
                </a:schemeClr>
              </a:gs>
              <a:gs pos="100000">
                <a:schemeClr val="accent6">
                  <a:lumMod val="20000"/>
                  <a:lumOff val="80000"/>
                </a:schemeClr>
              </a:gs>
            </a:gsLst>
            <a:lin ang="5400000" scaled="1"/>
          </a:gradFill>
          <a:ln w="27596"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2C9402BB-85E2-4EE2-8CC1-5583EA5BE40F}"/>
              </a:ext>
            </a:extLst>
          </p:cNvPr>
          <p:cNvSpPr/>
          <p:nvPr/>
        </p:nvSpPr>
        <p:spPr>
          <a:xfrm>
            <a:off x="17393631" y="6168626"/>
            <a:ext cx="2125632" cy="1046528"/>
          </a:xfrm>
          <a:custGeom>
            <a:avLst/>
            <a:gdLst>
              <a:gd name="connsiteX0" fmla="*/ 0 w 2125632"/>
              <a:gd name="connsiteY0" fmla="*/ 215099 h 1046528"/>
              <a:gd name="connsiteX1" fmla="*/ 1573520 w 2125632"/>
              <a:gd name="connsiteY1" fmla="*/ 1046580 h 1046528"/>
              <a:gd name="connsiteX2" fmla="*/ 2125632 w 2125632"/>
              <a:gd name="connsiteY2" fmla="*/ 51 h 1046528"/>
              <a:gd name="connsiteX3" fmla="*/ 1452607 w 2125632"/>
              <a:gd name="connsiteY3" fmla="*/ 703994 h 1046528"/>
              <a:gd name="connsiteX4" fmla="*/ 787035 w 2125632"/>
              <a:gd name="connsiteY4" fmla="*/ 352299 h 1046528"/>
              <a:gd name="connsiteX5" fmla="*/ 1686702 w 2125632"/>
              <a:gd name="connsiteY5" fmla="*/ 261200 h 104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5632" h="1046528">
                <a:moveTo>
                  <a:pt x="0" y="215099"/>
                </a:moveTo>
                <a:lnTo>
                  <a:pt x="1573520" y="1046580"/>
                </a:lnTo>
                <a:lnTo>
                  <a:pt x="2125632" y="51"/>
                </a:lnTo>
                <a:close/>
                <a:moveTo>
                  <a:pt x="1452607" y="703994"/>
                </a:moveTo>
                <a:lnTo>
                  <a:pt x="787035" y="352299"/>
                </a:lnTo>
                <a:lnTo>
                  <a:pt x="1686702" y="261200"/>
                </a:lnTo>
                <a:close/>
              </a:path>
            </a:pathLst>
          </a:custGeom>
          <a:solidFill>
            <a:schemeClr val="accent2">
              <a:lumMod val="40000"/>
              <a:lumOff val="60000"/>
            </a:schemeClr>
          </a:solidFill>
          <a:ln w="27596"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EA5565F4-EF32-432A-97A1-38AB43AAB371}"/>
              </a:ext>
            </a:extLst>
          </p:cNvPr>
          <p:cNvSpPr/>
          <p:nvPr/>
        </p:nvSpPr>
        <p:spPr>
          <a:xfrm rot="17872200">
            <a:off x="17661350" y="6487237"/>
            <a:ext cx="99104" cy="19876"/>
          </a:xfrm>
          <a:custGeom>
            <a:avLst/>
            <a:gdLst>
              <a:gd name="connsiteX0" fmla="*/ 0 w 99104"/>
              <a:gd name="connsiteY0" fmla="*/ 51 h 19876"/>
              <a:gd name="connsiteX1" fmla="*/ 99105 w 99104"/>
              <a:gd name="connsiteY1" fmla="*/ 51 h 19876"/>
              <a:gd name="connsiteX2" fmla="*/ 99105 w 99104"/>
              <a:gd name="connsiteY2" fmla="*/ 19927 h 19876"/>
              <a:gd name="connsiteX3" fmla="*/ 0 w 99104"/>
              <a:gd name="connsiteY3" fmla="*/ 19927 h 19876"/>
            </a:gdLst>
            <a:ahLst/>
            <a:cxnLst>
              <a:cxn ang="0">
                <a:pos x="connsiteX0" y="connsiteY0"/>
              </a:cxn>
              <a:cxn ang="0">
                <a:pos x="connsiteX1" y="connsiteY1"/>
              </a:cxn>
              <a:cxn ang="0">
                <a:pos x="connsiteX2" y="connsiteY2"/>
              </a:cxn>
              <a:cxn ang="0">
                <a:pos x="connsiteX3" y="connsiteY3"/>
              </a:cxn>
            </a:cxnLst>
            <a:rect l="l" t="t" r="r" b="b"/>
            <a:pathLst>
              <a:path w="99104" h="19876">
                <a:moveTo>
                  <a:pt x="0" y="51"/>
                </a:moveTo>
                <a:lnTo>
                  <a:pt x="99105" y="51"/>
                </a:lnTo>
                <a:lnTo>
                  <a:pt x="99105"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547E232C-3AD4-4B65-B832-42C3945327EB}"/>
              </a:ext>
            </a:extLst>
          </p:cNvPr>
          <p:cNvSpPr/>
          <p:nvPr/>
        </p:nvSpPr>
        <p:spPr>
          <a:xfrm rot="17871600">
            <a:off x="17740168" y="6540750"/>
            <a:ext cx="59352" cy="19876"/>
          </a:xfrm>
          <a:custGeom>
            <a:avLst/>
            <a:gdLst>
              <a:gd name="connsiteX0" fmla="*/ 0 w 59352"/>
              <a:gd name="connsiteY0" fmla="*/ 51 h 19876"/>
              <a:gd name="connsiteX1" fmla="*/ 59353 w 59352"/>
              <a:gd name="connsiteY1" fmla="*/ 51 h 19876"/>
              <a:gd name="connsiteX2" fmla="*/ 59353 w 59352"/>
              <a:gd name="connsiteY2" fmla="*/ 19927 h 19876"/>
              <a:gd name="connsiteX3" fmla="*/ 0 w 59352"/>
              <a:gd name="connsiteY3" fmla="*/ 19927 h 19876"/>
            </a:gdLst>
            <a:ahLst/>
            <a:cxnLst>
              <a:cxn ang="0">
                <a:pos x="connsiteX0" y="connsiteY0"/>
              </a:cxn>
              <a:cxn ang="0">
                <a:pos x="connsiteX1" y="connsiteY1"/>
              </a:cxn>
              <a:cxn ang="0">
                <a:pos x="connsiteX2" y="connsiteY2"/>
              </a:cxn>
              <a:cxn ang="0">
                <a:pos x="connsiteX3" y="connsiteY3"/>
              </a:cxn>
            </a:cxnLst>
            <a:rect l="l" t="t" r="r" b="b"/>
            <a:pathLst>
              <a:path w="59352" h="19876">
                <a:moveTo>
                  <a:pt x="0" y="51"/>
                </a:moveTo>
                <a:lnTo>
                  <a:pt x="59353" y="51"/>
                </a:lnTo>
                <a:lnTo>
                  <a:pt x="59353"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286AA1DA-A861-4C9B-A655-EAF87B254FBE}"/>
              </a:ext>
            </a:extLst>
          </p:cNvPr>
          <p:cNvSpPr/>
          <p:nvPr/>
        </p:nvSpPr>
        <p:spPr>
          <a:xfrm rot="17871600">
            <a:off x="17798890" y="6559566"/>
            <a:ext cx="99104" cy="19876"/>
          </a:xfrm>
          <a:custGeom>
            <a:avLst/>
            <a:gdLst>
              <a:gd name="connsiteX0" fmla="*/ 0 w 99104"/>
              <a:gd name="connsiteY0" fmla="*/ 51 h 19876"/>
              <a:gd name="connsiteX1" fmla="*/ 99105 w 99104"/>
              <a:gd name="connsiteY1" fmla="*/ 51 h 19876"/>
              <a:gd name="connsiteX2" fmla="*/ 99105 w 99104"/>
              <a:gd name="connsiteY2" fmla="*/ 19927 h 19876"/>
              <a:gd name="connsiteX3" fmla="*/ 0 w 99104"/>
              <a:gd name="connsiteY3" fmla="*/ 19927 h 19876"/>
            </a:gdLst>
            <a:ahLst/>
            <a:cxnLst>
              <a:cxn ang="0">
                <a:pos x="connsiteX0" y="connsiteY0"/>
              </a:cxn>
              <a:cxn ang="0">
                <a:pos x="connsiteX1" y="connsiteY1"/>
              </a:cxn>
              <a:cxn ang="0">
                <a:pos x="connsiteX2" y="connsiteY2"/>
              </a:cxn>
              <a:cxn ang="0">
                <a:pos x="connsiteX3" y="connsiteY3"/>
              </a:cxn>
            </a:cxnLst>
            <a:rect l="l" t="t" r="r" b="b"/>
            <a:pathLst>
              <a:path w="99104" h="19876">
                <a:moveTo>
                  <a:pt x="0" y="51"/>
                </a:moveTo>
                <a:lnTo>
                  <a:pt x="99105" y="51"/>
                </a:lnTo>
                <a:lnTo>
                  <a:pt x="99105"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BD672620-6D11-4164-B6AA-FF5B9FB6F2F7}"/>
              </a:ext>
            </a:extLst>
          </p:cNvPr>
          <p:cNvSpPr/>
          <p:nvPr/>
        </p:nvSpPr>
        <p:spPr>
          <a:xfrm rot="17871600">
            <a:off x="17878212" y="6613442"/>
            <a:ext cx="59352" cy="19876"/>
          </a:xfrm>
          <a:custGeom>
            <a:avLst/>
            <a:gdLst>
              <a:gd name="connsiteX0" fmla="*/ 0 w 59352"/>
              <a:gd name="connsiteY0" fmla="*/ 51 h 19876"/>
              <a:gd name="connsiteX1" fmla="*/ 59353 w 59352"/>
              <a:gd name="connsiteY1" fmla="*/ 51 h 19876"/>
              <a:gd name="connsiteX2" fmla="*/ 59353 w 59352"/>
              <a:gd name="connsiteY2" fmla="*/ 19927 h 19876"/>
              <a:gd name="connsiteX3" fmla="*/ 0 w 59352"/>
              <a:gd name="connsiteY3" fmla="*/ 19927 h 19876"/>
            </a:gdLst>
            <a:ahLst/>
            <a:cxnLst>
              <a:cxn ang="0">
                <a:pos x="connsiteX0" y="connsiteY0"/>
              </a:cxn>
              <a:cxn ang="0">
                <a:pos x="connsiteX1" y="connsiteY1"/>
              </a:cxn>
              <a:cxn ang="0">
                <a:pos x="connsiteX2" y="connsiteY2"/>
              </a:cxn>
              <a:cxn ang="0">
                <a:pos x="connsiteX3" y="connsiteY3"/>
              </a:cxn>
            </a:cxnLst>
            <a:rect l="l" t="t" r="r" b="b"/>
            <a:pathLst>
              <a:path w="59352" h="19876">
                <a:moveTo>
                  <a:pt x="0" y="51"/>
                </a:moveTo>
                <a:lnTo>
                  <a:pt x="59353" y="51"/>
                </a:lnTo>
                <a:lnTo>
                  <a:pt x="59353"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ED6BC720-71A0-4166-BB13-0312F88CD094}"/>
              </a:ext>
            </a:extLst>
          </p:cNvPr>
          <p:cNvSpPr/>
          <p:nvPr/>
        </p:nvSpPr>
        <p:spPr>
          <a:xfrm rot="17871600">
            <a:off x="17936658" y="6632259"/>
            <a:ext cx="99104" cy="19876"/>
          </a:xfrm>
          <a:custGeom>
            <a:avLst/>
            <a:gdLst>
              <a:gd name="connsiteX0" fmla="*/ 0 w 99104"/>
              <a:gd name="connsiteY0" fmla="*/ 51 h 19876"/>
              <a:gd name="connsiteX1" fmla="*/ 99105 w 99104"/>
              <a:gd name="connsiteY1" fmla="*/ 51 h 19876"/>
              <a:gd name="connsiteX2" fmla="*/ 99105 w 99104"/>
              <a:gd name="connsiteY2" fmla="*/ 19927 h 19876"/>
              <a:gd name="connsiteX3" fmla="*/ 0 w 99104"/>
              <a:gd name="connsiteY3" fmla="*/ 19927 h 19876"/>
            </a:gdLst>
            <a:ahLst/>
            <a:cxnLst>
              <a:cxn ang="0">
                <a:pos x="connsiteX0" y="connsiteY0"/>
              </a:cxn>
              <a:cxn ang="0">
                <a:pos x="connsiteX1" y="connsiteY1"/>
              </a:cxn>
              <a:cxn ang="0">
                <a:pos x="connsiteX2" y="connsiteY2"/>
              </a:cxn>
              <a:cxn ang="0">
                <a:pos x="connsiteX3" y="connsiteY3"/>
              </a:cxn>
            </a:cxnLst>
            <a:rect l="l" t="t" r="r" b="b"/>
            <a:pathLst>
              <a:path w="99104" h="19876">
                <a:moveTo>
                  <a:pt x="0" y="51"/>
                </a:moveTo>
                <a:lnTo>
                  <a:pt x="99105" y="51"/>
                </a:lnTo>
                <a:lnTo>
                  <a:pt x="99105"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111A673A-D1C3-4F23-B100-0AF21FC12A54}"/>
              </a:ext>
            </a:extLst>
          </p:cNvPr>
          <p:cNvSpPr/>
          <p:nvPr/>
        </p:nvSpPr>
        <p:spPr>
          <a:xfrm rot="17871600">
            <a:off x="18016499" y="6686263"/>
            <a:ext cx="59352" cy="19876"/>
          </a:xfrm>
          <a:custGeom>
            <a:avLst/>
            <a:gdLst>
              <a:gd name="connsiteX0" fmla="*/ 0 w 59352"/>
              <a:gd name="connsiteY0" fmla="*/ 51 h 19876"/>
              <a:gd name="connsiteX1" fmla="*/ 59353 w 59352"/>
              <a:gd name="connsiteY1" fmla="*/ 51 h 19876"/>
              <a:gd name="connsiteX2" fmla="*/ 59353 w 59352"/>
              <a:gd name="connsiteY2" fmla="*/ 19927 h 19876"/>
              <a:gd name="connsiteX3" fmla="*/ 0 w 59352"/>
              <a:gd name="connsiteY3" fmla="*/ 19927 h 19876"/>
            </a:gdLst>
            <a:ahLst/>
            <a:cxnLst>
              <a:cxn ang="0">
                <a:pos x="connsiteX0" y="connsiteY0"/>
              </a:cxn>
              <a:cxn ang="0">
                <a:pos x="connsiteX1" y="connsiteY1"/>
              </a:cxn>
              <a:cxn ang="0">
                <a:pos x="connsiteX2" y="connsiteY2"/>
              </a:cxn>
              <a:cxn ang="0">
                <a:pos x="connsiteX3" y="connsiteY3"/>
              </a:cxn>
            </a:cxnLst>
            <a:rect l="l" t="t" r="r" b="b"/>
            <a:pathLst>
              <a:path w="59352" h="19876">
                <a:moveTo>
                  <a:pt x="0" y="51"/>
                </a:moveTo>
                <a:lnTo>
                  <a:pt x="59353" y="51"/>
                </a:lnTo>
                <a:lnTo>
                  <a:pt x="59353"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D77BA128-37E9-455B-A69C-C9CDC3A8276F}"/>
              </a:ext>
            </a:extLst>
          </p:cNvPr>
          <p:cNvSpPr/>
          <p:nvPr/>
        </p:nvSpPr>
        <p:spPr>
          <a:xfrm rot="17871600">
            <a:off x="18074573" y="6705195"/>
            <a:ext cx="99104" cy="19876"/>
          </a:xfrm>
          <a:custGeom>
            <a:avLst/>
            <a:gdLst>
              <a:gd name="connsiteX0" fmla="*/ 0 w 99104"/>
              <a:gd name="connsiteY0" fmla="*/ 51 h 19876"/>
              <a:gd name="connsiteX1" fmla="*/ 99105 w 99104"/>
              <a:gd name="connsiteY1" fmla="*/ 51 h 19876"/>
              <a:gd name="connsiteX2" fmla="*/ 99105 w 99104"/>
              <a:gd name="connsiteY2" fmla="*/ 19927 h 19876"/>
              <a:gd name="connsiteX3" fmla="*/ 0 w 99104"/>
              <a:gd name="connsiteY3" fmla="*/ 19927 h 19876"/>
            </a:gdLst>
            <a:ahLst/>
            <a:cxnLst>
              <a:cxn ang="0">
                <a:pos x="connsiteX0" y="connsiteY0"/>
              </a:cxn>
              <a:cxn ang="0">
                <a:pos x="connsiteX1" y="connsiteY1"/>
              </a:cxn>
              <a:cxn ang="0">
                <a:pos x="connsiteX2" y="connsiteY2"/>
              </a:cxn>
              <a:cxn ang="0">
                <a:pos x="connsiteX3" y="connsiteY3"/>
              </a:cxn>
            </a:cxnLst>
            <a:rect l="l" t="t" r="r" b="b"/>
            <a:pathLst>
              <a:path w="99104" h="19876">
                <a:moveTo>
                  <a:pt x="0" y="51"/>
                </a:moveTo>
                <a:lnTo>
                  <a:pt x="99105" y="51"/>
                </a:lnTo>
                <a:lnTo>
                  <a:pt x="99105"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72096C28-35BA-4372-81BA-17A317E26409}"/>
              </a:ext>
            </a:extLst>
          </p:cNvPr>
          <p:cNvSpPr/>
          <p:nvPr/>
        </p:nvSpPr>
        <p:spPr>
          <a:xfrm rot="17871600">
            <a:off x="18154138" y="6759476"/>
            <a:ext cx="59352" cy="19876"/>
          </a:xfrm>
          <a:custGeom>
            <a:avLst/>
            <a:gdLst>
              <a:gd name="connsiteX0" fmla="*/ 0 w 59352"/>
              <a:gd name="connsiteY0" fmla="*/ 51 h 19876"/>
              <a:gd name="connsiteX1" fmla="*/ 59353 w 59352"/>
              <a:gd name="connsiteY1" fmla="*/ 51 h 19876"/>
              <a:gd name="connsiteX2" fmla="*/ 59353 w 59352"/>
              <a:gd name="connsiteY2" fmla="*/ 19927 h 19876"/>
              <a:gd name="connsiteX3" fmla="*/ 0 w 59352"/>
              <a:gd name="connsiteY3" fmla="*/ 19927 h 19876"/>
            </a:gdLst>
            <a:ahLst/>
            <a:cxnLst>
              <a:cxn ang="0">
                <a:pos x="connsiteX0" y="connsiteY0"/>
              </a:cxn>
              <a:cxn ang="0">
                <a:pos x="connsiteX1" y="connsiteY1"/>
              </a:cxn>
              <a:cxn ang="0">
                <a:pos x="connsiteX2" y="connsiteY2"/>
              </a:cxn>
              <a:cxn ang="0">
                <a:pos x="connsiteX3" y="connsiteY3"/>
              </a:cxn>
            </a:cxnLst>
            <a:rect l="l" t="t" r="r" b="b"/>
            <a:pathLst>
              <a:path w="59352" h="19876">
                <a:moveTo>
                  <a:pt x="0" y="51"/>
                </a:moveTo>
                <a:lnTo>
                  <a:pt x="59353" y="51"/>
                </a:lnTo>
                <a:lnTo>
                  <a:pt x="59353"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027FA273-A992-47A3-87F0-61F360995C6B}"/>
              </a:ext>
            </a:extLst>
          </p:cNvPr>
          <p:cNvSpPr/>
          <p:nvPr/>
        </p:nvSpPr>
        <p:spPr>
          <a:xfrm rot="17871600">
            <a:off x="18212616" y="6778164"/>
            <a:ext cx="99104" cy="19876"/>
          </a:xfrm>
          <a:custGeom>
            <a:avLst/>
            <a:gdLst>
              <a:gd name="connsiteX0" fmla="*/ 0 w 99104"/>
              <a:gd name="connsiteY0" fmla="*/ 51 h 19876"/>
              <a:gd name="connsiteX1" fmla="*/ 99105 w 99104"/>
              <a:gd name="connsiteY1" fmla="*/ 51 h 19876"/>
              <a:gd name="connsiteX2" fmla="*/ 99105 w 99104"/>
              <a:gd name="connsiteY2" fmla="*/ 19927 h 19876"/>
              <a:gd name="connsiteX3" fmla="*/ 0 w 99104"/>
              <a:gd name="connsiteY3" fmla="*/ 19927 h 19876"/>
            </a:gdLst>
            <a:ahLst/>
            <a:cxnLst>
              <a:cxn ang="0">
                <a:pos x="connsiteX0" y="connsiteY0"/>
              </a:cxn>
              <a:cxn ang="0">
                <a:pos x="connsiteX1" y="connsiteY1"/>
              </a:cxn>
              <a:cxn ang="0">
                <a:pos x="connsiteX2" y="connsiteY2"/>
              </a:cxn>
              <a:cxn ang="0">
                <a:pos x="connsiteX3" y="connsiteY3"/>
              </a:cxn>
            </a:cxnLst>
            <a:rect l="l" t="t" r="r" b="b"/>
            <a:pathLst>
              <a:path w="99104" h="19876">
                <a:moveTo>
                  <a:pt x="0" y="51"/>
                </a:moveTo>
                <a:lnTo>
                  <a:pt x="99105" y="51"/>
                </a:lnTo>
                <a:lnTo>
                  <a:pt x="99105"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8C6D6D7E-4113-4E3C-80E1-2C5630DF75EA}"/>
              </a:ext>
            </a:extLst>
          </p:cNvPr>
          <p:cNvSpPr/>
          <p:nvPr/>
        </p:nvSpPr>
        <p:spPr>
          <a:xfrm rot="17871600">
            <a:off x="18292182" y="6832168"/>
            <a:ext cx="59352" cy="19876"/>
          </a:xfrm>
          <a:custGeom>
            <a:avLst/>
            <a:gdLst>
              <a:gd name="connsiteX0" fmla="*/ 0 w 59352"/>
              <a:gd name="connsiteY0" fmla="*/ 51 h 19876"/>
              <a:gd name="connsiteX1" fmla="*/ 59353 w 59352"/>
              <a:gd name="connsiteY1" fmla="*/ 51 h 19876"/>
              <a:gd name="connsiteX2" fmla="*/ 59353 w 59352"/>
              <a:gd name="connsiteY2" fmla="*/ 19927 h 19876"/>
              <a:gd name="connsiteX3" fmla="*/ 0 w 59352"/>
              <a:gd name="connsiteY3" fmla="*/ 19927 h 19876"/>
            </a:gdLst>
            <a:ahLst/>
            <a:cxnLst>
              <a:cxn ang="0">
                <a:pos x="connsiteX0" y="connsiteY0"/>
              </a:cxn>
              <a:cxn ang="0">
                <a:pos x="connsiteX1" y="connsiteY1"/>
              </a:cxn>
              <a:cxn ang="0">
                <a:pos x="connsiteX2" y="connsiteY2"/>
              </a:cxn>
              <a:cxn ang="0">
                <a:pos x="connsiteX3" y="connsiteY3"/>
              </a:cxn>
            </a:cxnLst>
            <a:rect l="l" t="t" r="r" b="b"/>
            <a:pathLst>
              <a:path w="59352" h="19876">
                <a:moveTo>
                  <a:pt x="0" y="51"/>
                </a:moveTo>
                <a:lnTo>
                  <a:pt x="59353" y="51"/>
                </a:lnTo>
                <a:lnTo>
                  <a:pt x="59353"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9491A5A1-395B-4468-B78B-CB4227813612}"/>
              </a:ext>
            </a:extLst>
          </p:cNvPr>
          <p:cNvSpPr/>
          <p:nvPr/>
        </p:nvSpPr>
        <p:spPr>
          <a:xfrm rot="17871600">
            <a:off x="18350384" y="6850856"/>
            <a:ext cx="99104" cy="19876"/>
          </a:xfrm>
          <a:custGeom>
            <a:avLst/>
            <a:gdLst>
              <a:gd name="connsiteX0" fmla="*/ 0 w 99104"/>
              <a:gd name="connsiteY0" fmla="*/ 51 h 19876"/>
              <a:gd name="connsiteX1" fmla="*/ 99105 w 99104"/>
              <a:gd name="connsiteY1" fmla="*/ 51 h 19876"/>
              <a:gd name="connsiteX2" fmla="*/ 99105 w 99104"/>
              <a:gd name="connsiteY2" fmla="*/ 19927 h 19876"/>
              <a:gd name="connsiteX3" fmla="*/ 0 w 99104"/>
              <a:gd name="connsiteY3" fmla="*/ 19927 h 19876"/>
            </a:gdLst>
            <a:ahLst/>
            <a:cxnLst>
              <a:cxn ang="0">
                <a:pos x="connsiteX0" y="connsiteY0"/>
              </a:cxn>
              <a:cxn ang="0">
                <a:pos x="connsiteX1" y="connsiteY1"/>
              </a:cxn>
              <a:cxn ang="0">
                <a:pos x="connsiteX2" y="connsiteY2"/>
              </a:cxn>
              <a:cxn ang="0">
                <a:pos x="connsiteX3" y="connsiteY3"/>
              </a:cxn>
            </a:cxnLst>
            <a:rect l="l" t="t" r="r" b="b"/>
            <a:pathLst>
              <a:path w="99104" h="19876">
                <a:moveTo>
                  <a:pt x="0" y="51"/>
                </a:moveTo>
                <a:lnTo>
                  <a:pt x="99105" y="51"/>
                </a:lnTo>
                <a:lnTo>
                  <a:pt x="99105"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82F88C5B-852C-408D-9384-0B844E50EA28}"/>
              </a:ext>
            </a:extLst>
          </p:cNvPr>
          <p:cNvSpPr/>
          <p:nvPr/>
        </p:nvSpPr>
        <p:spPr>
          <a:xfrm rot="17871600">
            <a:off x="18430225" y="6905137"/>
            <a:ext cx="59352" cy="19876"/>
          </a:xfrm>
          <a:custGeom>
            <a:avLst/>
            <a:gdLst>
              <a:gd name="connsiteX0" fmla="*/ 0 w 59352"/>
              <a:gd name="connsiteY0" fmla="*/ 51 h 19876"/>
              <a:gd name="connsiteX1" fmla="*/ 59353 w 59352"/>
              <a:gd name="connsiteY1" fmla="*/ 51 h 19876"/>
              <a:gd name="connsiteX2" fmla="*/ 59353 w 59352"/>
              <a:gd name="connsiteY2" fmla="*/ 19927 h 19876"/>
              <a:gd name="connsiteX3" fmla="*/ 0 w 59352"/>
              <a:gd name="connsiteY3" fmla="*/ 19927 h 19876"/>
            </a:gdLst>
            <a:ahLst/>
            <a:cxnLst>
              <a:cxn ang="0">
                <a:pos x="connsiteX0" y="connsiteY0"/>
              </a:cxn>
              <a:cxn ang="0">
                <a:pos x="connsiteX1" y="connsiteY1"/>
              </a:cxn>
              <a:cxn ang="0">
                <a:pos x="connsiteX2" y="connsiteY2"/>
              </a:cxn>
              <a:cxn ang="0">
                <a:pos x="connsiteX3" y="connsiteY3"/>
              </a:cxn>
            </a:cxnLst>
            <a:rect l="l" t="t" r="r" b="b"/>
            <a:pathLst>
              <a:path w="59352" h="19876">
                <a:moveTo>
                  <a:pt x="0" y="51"/>
                </a:moveTo>
                <a:lnTo>
                  <a:pt x="59353" y="51"/>
                </a:lnTo>
                <a:lnTo>
                  <a:pt x="59353"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369ED681-8B45-4696-A587-D6F60C33B5C4}"/>
              </a:ext>
            </a:extLst>
          </p:cNvPr>
          <p:cNvSpPr/>
          <p:nvPr/>
        </p:nvSpPr>
        <p:spPr>
          <a:xfrm rot="17871600">
            <a:off x="18488299" y="6924068"/>
            <a:ext cx="99104" cy="19876"/>
          </a:xfrm>
          <a:custGeom>
            <a:avLst/>
            <a:gdLst>
              <a:gd name="connsiteX0" fmla="*/ 0 w 99104"/>
              <a:gd name="connsiteY0" fmla="*/ 51 h 19876"/>
              <a:gd name="connsiteX1" fmla="*/ 99105 w 99104"/>
              <a:gd name="connsiteY1" fmla="*/ 51 h 19876"/>
              <a:gd name="connsiteX2" fmla="*/ 99105 w 99104"/>
              <a:gd name="connsiteY2" fmla="*/ 19927 h 19876"/>
              <a:gd name="connsiteX3" fmla="*/ 0 w 99104"/>
              <a:gd name="connsiteY3" fmla="*/ 19927 h 19876"/>
            </a:gdLst>
            <a:ahLst/>
            <a:cxnLst>
              <a:cxn ang="0">
                <a:pos x="connsiteX0" y="connsiteY0"/>
              </a:cxn>
              <a:cxn ang="0">
                <a:pos x="connsiteX1" y="connsiteY1"/>
              </a:cxn>
              <a:cxn ang="0">
                <a:pos x="connsiteX2" y="connsiteY2"/>
              </a:cxn>
              <a:cxn ang="0">
                <a:pos x="connsiteX3" y="connsiteY3"/>
              </a:cxn>
            </a:cxnLst>
            <a:rect l="l" t="t" r="r" b="b"/>
            <a:pathLst>
              <a:path w="99104" h="19876">
                <a:moveTo>
                  <a:pt x="0" y="51"/>
                </a:moveTo>
                <a:lnTo>
                  <a:pt x="99105" y="51"/>
                </a:lnTo>
                <a:lnTo>
                  <a:pt x="99105"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2A2EB8B0-FE2C-4C12-AA78-3CA8AD39751A}"/>
              </a:ext>
            </a:extLst>
          </p:cNvPr>
          <p:cNvSpPr/>
          <p:nvPr/>
        </p:nvSpPr>
        <p:spPr>
          <a:xfrm rot="17871600">
            <a:off x="18567864" y="6978073"/>
            <a:ext cx="59352" cy="19876"/>
          </a:xfrm>
          <a:custGeom>
            <a:avLst/>
            <a:gdLst>
              <a:gd name="connsiteX0" fmla="*/ 0 w 59352"/>
              <a:gd name="connsiteY0" fmla="*/ 51 h 19876"/>
              <a:gd name="connsiteX1" fmla="*/ 59353 w 59352"/>
              <a:gd name="connsiteY1" fmla="*/ 51 h 19876"/>
              <a:gd name="connsiteX2" fmla="*/ 59353 w 59352"/>
              <a:gd name="connsiteY2" fmla="*/ 19927 h 19876"/>
              <a:gd name="connsiteX3" fmla="*/ 0 w 59352"/>
              <a:gd name="connsiteY3" fmla="*/ 19927 h 19876"/>
            </a:gdLst>
            <a:ahLst/>
            <a:cxnLst>
              <a:cxn ang="0">
                <a:pos x="connsiteX0" y="connsiteY0"/>
              </a:cxn>
              <a:cxn ang="0">
                <a:pos x="connsiteX1" y="connsiteY1"/>
              </a:cxn>
              <a:cxn ang="0">
                <a:pos x="connsiteX2" y="connsiteY2"/>
              </a:cxn>
              <a:cxn ang="0">
                <a:pos x="connsiteX3" y="connsiteY3"/>
              </a:cxn>
            </a:cxnLst>
            <a:rect l="l" t="t" r="r" b="b"/>
            <a:pathLst>
              <a:path w="59352" h="19876">
                <a:moveTo>
                  <a:pt x="0" y="51"/>
                </a:moveTo>
                <a:lnTo>
                  <a:pt x="59353" y="51"/>
                </a:lnTo>
                <a:lnTo>
                  <a:pt x="59353"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7FE0EB03-579F-480D-80A3-8F5E2328A64C}"/>
              </a:ext>
            </a:extLst>
          </p:cNvPr>
          <p:cNvSpPr/>
          <p:nvPr/>
        </p:nvSpPr>
        <p:spPr>
          <a:xfrm rot="17871600">
            <a:off x="18626587" y="6996890"/>
            <a:ext cx="99104" cy="19876"/>
          </a:xfrm>
          <a:custGeom>
            <a:avLst/>
            <a:gdLst>
              <a:gd name="connsiteX0" fmla="*/ 0 w 99104"/>
              <a:gd name="connsiteY0" fmla="*/ 51 h 19876"/>
              <a:gd name="connsiteX1" fmla="*/ 99105 w 99104"/>
              <a:gd name="connsiteY1" fmla="*/ 51 h 19876"/>
              <a:gd name="connsiteX2" fmla="*/ 99105 w 99104"/>
              <a:gd name="connsiteY2" fmla="*/ 19927 h 19876"/>
              <a:gd name="connsiteX3" fmla="*/ 0 w 99104"/>
              <a:gd name="connsiteY3" fmla="*/ 19927 h 19876"/>
            </a:gdLst>
            <a:ahLst/>
            <a:cxnLst>
              <a:cxn ang="0">
                <a:pos x="connsiteX0" y="connsiteY0"/>
              </a:cxn>
              <a:cxn ang="0">
                <a:pos x="connsiteX1" y="connsiteY1"/>
              </a:cxn>
              <a:cxn ang="0">
                <a:pos x="connsiteX2" y="connsiteY2"/>
              </a:cxn>
              <a:cxn ang="0">
                <a:pos x="connsiteX3" y="connsiteY3"/>
              </a:cxn>
            </a:cxnLst>
            <a:rect l="l" t="t" r="r" b="b"/>
            <a:pathLst>
              <a:path w="99104" h="19876">
                <a:moveTo>
                  <a:pt x="0" y="51"/>
                </a:moveTo>
                <a:lnTo>
                  <a:pt x="99105" y="51"/>
                </a:lnTo>
                <a:lnTo>
                  <a:pt x="99105"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DBA6C6A3-57E8-4D9D-980B-C513548BCAD2}"/>
              </a:ext>
            </a:extLst>
          </p:cNvPr>
          <p:cNvSpPr/>
          <p:nvPr/>
        </p:nvSpPr>
        <p:spPr>
          <a:xfrm rot="17871600">
            <a:off x="18705908" y="7051041"/>
            <a:ext cx="59352" cy="19876"/>
          </a:xfrm>
          <a:custGeom>
            <a:avLst/>
            <a:gdLst>
              <a:gd name="connsiteX0" fmla="*/ 0 w 59352"/>
              <a:gd name="connsiteY0" fmla="*/ 51 h 19876"/>
              <a:gd name="connsiteX1" fmla="*/ 59353 w 59352"/>
              <a:gd name="connsiteY1" fmla="*/ 51 h 19876"/>
              <a:gd name="connsiteX2" fmla="*/ 59353 w 59352"/>
              <a:gd name="connsiteY2" fmla="*/ 19927 h 19876"/>
              <a:gd name="connsiteX3" fmla="*/ 0 w 59352"/>
              <a:gd name="connsiteY3" fmla="*/ 19927 h 19876"/>
            </a:gdLst>
            <a:ahLst/>
            <a:cxnLst>
              <a:cxn ang="0">
                <a:pos x="connsiteX0" y="connsiteY0"/>
              </a:cxn>
              <a:cxn ang="0">
                <a:pos x="connsiteX1" y="connsiteY1"/>
              </a:cxn>
              <a:cxn ang="0">
                <a:pos x="connsiteX2" y="connsiteY2"/>
              </a:cxn>
              <a:cxn ang="0">
                <a:pos x="connsiteX3" y="connsiteY3"/>
              </a:cxn>
            </a:cxnLst>
            <a:rect l="l" t="t" r="r" b="b"/>
            <a:pathLst>
              <a:path w="59352" h="19876">
                <a:moveTo>
                  <a:pt x="0" y="51"/>
                </a:moveTo>
                <a:lnTo>
                  <a:pt x="59353" y="51"/>
                </a:lnTo>
                <a:lnTo>
                  <a:pt x="59353"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05648E7C-37F1-421B-9FFE-5B6C59D32CDB}"/>
              </a:ext>
            </a:extLst>
          </p:cNvPr>
          <p:cNvSpPr/>
          <p:nvPr/>
        </p:nvSpPr>
        <p:spPr>
          <a:xfrm rot="17871600">
            <a:off x="18764354" y="7069858"/>
            <a:ext cx="99104" cy="19876"/>
          </a:xfrm>
          <a:custGeom>
            <a:avLst/>
            <a:gdLst>
              <a:gd name="connsiteX0" fmla="*/ 0 w 99104"/>
              <a:gd name="connsiteY0" fmla="*/ 51 h 19876"/>
              <a:gd name="connsiteX1" fmla="*/ 99105 w 99104"/>
              <a:gd name="connsiteY1" fmla="*/ 51 h 19876"/>
              <a:gd name="connsiteX2" fmla="*/ 99105 w 99104"/>
              <a:gd name="connsiteY2" fmla="*/ 19927 h 19876"/>
              <a:gd name="connsiteX3" fmla="*/ 0 w 99104"/>
              <a:gd name="connsiteY3" fmla="*/ 19927 h 19876"/>
            </a:gdLst>
            <a:ahLst/>
            <a:cxnLst>
              <a:cxn ang="0">
                <a:pos x="connsiteX0" y="connsiteY0"/>
              </a:cxn>
              <a:cxn ang="0">
                <a:pos x="connsiteX1" y="connsiteY1"/>
              </a:cxn>
              <a:cxn ang="0">
                <a:pos x="connsiteX2" y="connsiteY2"/>
              </a:cxn>
              <a:cxn ang="0">
                <a:pos x="connsiteX3" y="connsiteY3"/>
              </a:cxn>
            </a:cxnLst>
            <a:rect l="l" t="t" r="r" b="b"/>
            <a:pathLst>
              <a:path w="99104" h="19876">
                <a:moveTo>
                  <a:pt x="0" y="51"/>
                </a:moveTo>
                <a:lnTo>
                  <a:pt x="99105" y="51"/>
                </a:lnTo>
                <a:lnTo>
                  <a:pt x="99105" y="19927"/>
                </a:lnTo>
                <a:lnTo>
                  <a:pt x="0" y="19927"/>
                </a:lnTo>
                <a:close/>
              </a:path>
            </a:pathLst>
          </a:custGeom>
          <a:solidFill>
            <a:srgbClr val="758D9E"/>
          </a:solidFill>
          <a:ln w="27596"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25B99C32-1139-4A3A-8663-B67843AFADDC}"/>
              </a:ext>
            </a:extLst>
          </p:cNvPr>
          <p:cNvSpPr/>
          <p:nvPr/>
        </p:nvSpPr>
        <p:spPr>
          <a:xfrm>
            <a:off x="16736341" y="4028639"/>
            <a:ext cx="809947" cy="1217131"/>
          </a:xfrm>
          <a:custGeom>
            <a:avLst/>
            <a:gdLst>
              <a:gd name="connsiteX0" fmla="*/ 809948 w 809947"/>
              <a:gd name="connsiteY0" fmla="*/ 0 h 1217131"/>
              <a:gd name="connsiteX1" fmla="*/ 657564 w 809947"/>
              <a:gd name="connsiteY1" fmla="*/ 0 h 1217131"/>
              <a:gd name="connsiteX2" fmla="*/ 0 w 809947"/>
              <a:gd name="connsiteY2" fmla="*/ 1217131 h 1217131"/>
              <a:gd name="connsiteX3" fmla="*/ 152382 w 809947"/>
              <a:gd name="connsiteY3" fmla="*/ 1217131 h 1217131"/>
              <a:gd name="connsiteX4" fmla="*/ 809948 w 809947"/>
              <a:gd name="connsiteY4" fmla="*/ 0 h 121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9947" h="1217131">
                <a:moveTo>
                  <a:pt x="809948" y="0"/>
                </a:moveTo>
                <a:lnTo>
                  <a:pt x="657564" y="0"/>
                </a:lnTo>
                <a:lnTo>
                  <a:pt x="0" y="1217131"/>
                </a:lnTo>
                <a:lnTo>
                  <a:pt x="152382" y="1217131"/>
                </a:lnTo>
                <a:lnTo>
                  <a:pt x="809948" y="0"/>
                </a:lnTo>
                <a:close/>
              </a:path>
            </a:pathLst>
          </a:custGeom>
          <a:solidFill>
            <a:srgbClr val="E5A810"/>
          </a:solidFill>
          <a:ln w="27596"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78830ADA-EBC4-4F86-8420-769D981E506E}"/>
              </a:ext>
            </a:extLst>
          </p:cNvPr>
          <p:cNvSpPr/>
          <p:nvPr/>
        </p:nvSpPr>
        <p:spPr>
          <a:xfrm>
            <a:off x="16736341" y="5245770"/>
            <a:ext cx="938590" cy="581650"/>
          </a:xfrm>
          <a:custGeom>
            <a:avLst/>
            <a:gdLst>
              <a:gd name="connsiteX0" fmla="*/ 152382 w 938590"/>
              <a:gd name="connsiteY0" fmla="*/ 0 h 581650"/>
              <a:gd name="connsiteX1" fmla="*/ 0 w 938590"/>
              <a:gd name="connsiteY1" fmla="*/ 0 h 581650"/>
              <a:gd name="connsiteX2" fmla="*/ 786207 w 938590"/>
              <a:gd name="connsiteY2" fmla="*/ 581650 h 581650"/>
              <a:gd name="connsiteX3" fmla="*/ 938591 w 938590"/>
              <a:gd name="connsiteY3" fmla="*/ 581650 h 581650"/>
              <a:gd name="connsiteX4" fmla="*/ 152382 w 938590"/>
              <a:gd name="connsiteY4" fmla="*/ 0 h 58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590" h="581650">
                <a:moveTo>
                  <a:pt x="152382" y="0"/>
                </a:moveTo>
                <a:lnTo>
                  <a:pt x="0" y="0"/>
                </a:lnTo>
                <a:lnTo>
                  <a:pt x="786207" y="581650"/>
                </a:lnTo>
                <a:lnTo>
                  <a:pt x="938591" y="581650"/>
                </a:lnTo>
                <a:lnTo>
                  <a:pt x="152382" y="0"/>
                </a:lnTo>
                <a:close/>
              </a:path>
            </a:pathLst>
          </a:custGeom>
          <a:solidFill>
            <a:srgbClr val="F9F8F7"/>
          </a:solidFill>
          <a:ln w="27596"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C3218778-5850-47A4-9AC4-98E67DBC3387}"/>
              </a:ext>
            </a:extLst>
          </p:cNvPr>
          <p:cNvSpPr/>
          <p:nvPr/>
        </p:nvSpPr>
        <p:spPr>
          <a:xfrm>
            <a:off x="16888723" y="4028639"/>
            <a:ext cx="1443773" cy="1798781"/>
          </a:xfrm>
          <a:custGeom>
            <a:avLst/>
            <a:gdLst>
              <a:gd name="connsiteX0" fmla="*/ 786209 w 1443773"/>
              <a:gd name="connsiteY0" fmla="*/ 1798782 h 1798781"/>
              <a:gd name="connsiteX1" fmla="*/ 1443773 w 1443773"/>
              <a:gd name="connsiteY1" fmla="*/ 581374 h 1798781"/>
              <a:gd name="connsiteX2" fmla="*/ 657566 w 1443773"/>
              <a:gd name="connsiteY2" fmla="*/ 0 h 1798781"/>
              <a:gd name="connsiteX3" fmla="*/ 0 w 1443773"/>
              <a:gd name="connsiteY3" fmla="*/ 1217131 h 1798781"/>
              <a:gd name="connsiteX4" fmla="*/ 786209 w 1443773"/>
              <a:gd name="connsiteY4" fmla="*/ 1798782 h 1798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773" h="1798781">
                <a:moveTo>
                  <a:pt x="786209" y="1798782"/>
                </a:moveTo>
                <a:lnTo>
                  <a:pt x="1443773" y="581374"/>
                </a:lnTo>
                <a:lnTo>
                  <a:pt x="657566" y="0"/>
                </a:lnTo>
                <a:lnTo>
                  <a:pt x="0" y="1217131"/>
                </a:lnTo>
                <a:lnTo>
                  <a:pt x="786209" y="1798782"/>
                </a:lnTo>
                <a:close/>
              </a:path>
            </a:pathLst>
          </a:custGeom>
          <a:solidFill>
            <a:srgbClr val="EDCA33"/>
          </a:solidFill>
          <a:ln w="27596"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36365030-5BFD-4E71-B809-BE6698CC5E74}"/>
              </a:ext>
            </a:extLst>
          </p:cNvPr>
          <p:cNvSpPr/>
          <p:nvPr/>
        </p:nvSpPr>
        <p:spPr>
          <a:xfrm>
            <a:off x="17480037" y="4298622"/>
            <a:ext cx="635756" cy="578613"/>
          </a:xfrm>
          <a:custGeom>
            <a:avLst/>
            <a:gdLst>
              <a:gd name="connsiteX0" fmla="*/ 526714 w 635756"/>
              <a:gd name="connsiteY0" fmla="*/ 578614 h 578613"/>
              <a:gd name="connsiteX1" fmla="*/ 0 w 635756"/>
              <a:gd name="connsiteY1" fmla="*/ 181921 h 578613"/>
              <a:gd name="connsiteX2" fmla="*/ 109317 w 635756"/>
              <a:gd name="connsiteY2" fmla="*/ 0 h 578613"/>
              <a:gd name="connsiteX3" fmla="*/ 635756 w 635756"/>
              <a:gd name="connsiteY3" fmla="*/ 396969 h 578613"/>
              <a:gd name="connsiteX4" fmla="*/ 526714 w 635756"/>
              <a:gd name="connsiteY4" fmla="*/ 578614 h 578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756" h="578613">
                <a:moveTo>
                  <a:pt x="526714" y="578614"/>
                </a:moveTo>
                <a:lnTo>
                  <a:pt x="0" y="181921"/>
                </a:lnTo>
                <a:lnTo>
                  <a:pt x="109317" y="0"/>
                </a:lnTo>
                <a:lnTo>
                  <a:pt x="635756" y="396969"/>
                </a:lnTo>
                <a:lnTo>
                  <a:pt x="526714" y="578614"/>
                </a:lnTo>
                <a:close/>
              </a:path>
            </a:pathLst>
          </a:custGeom>
          <a:solidFill>
            <a:srgbClr val="E5A810"/>
          </a:solidFill>
          <a:ln w="27596"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D36C98B4-AC82-4029-A8F1-8273FD9DC6F8}"/>
              </a:ext>
            </a:extLst>
          </p:cNvPr>
          <p:cNvSpPr/>
          <p:nvPr/>
        </p:nvSpPr>
        <p:spPr>
          <a:xfrm rot="18385200">
            <a:off x="17490147" y="4795262"/>
            <a:ext cx="17667" cy="661154"/>
          </a:xfrm>
          <a:custGeom>
            <a:avLst/>
            <a:gdLst>
              <a:gd name="connsiteX0" fmla="*/ 1 w 17667"/>
              <a:gd name="connsiteY0" fmla="*/ 51 h 661154"/>
              <a:gd name="connsiteX1" fmla="*/ 17669 w 17667"/>
              <a:gd name="connsiteY1" fmla="*/ 51 h 661154"/>
              <a:gd name="connsiteX2" fmla="*/ 17669 w 17667"/>
              <a:gd name="connsiteY2" fmla="*/ 661205 h 661154"/>
              <a:gd name="connsiteX3" fmla="*/ 1 w 17667"/>
              <a:gd name="connsiteY3" fmla="*/ 661205 h 661154"/>
            </a:gdLst>
            <a:ahLst/>
            <a:cxnLst>
              <a:cxn ang="0">
                <a:pos x="connsiteX0" y="connsiteY0"/>
              </a:cxn>
              <a:cxn ang="0">
                <a:pos x="connsiteX1" y="connsiteY1"/>
              </a:cxn>
              <a:cxn ang="0">
                <a:pos x="connsiteX2" y="connsiteY2"/>
              </a:cxn>
              <a:cxn ang="0">
                <a:pos x="connsiteX3" y="connsiteY3"/>
              </a:cxn>
            </a:cxnLst>
            <a:rect l="l" t="t" r="r" b="b"/>
            <a:pathLst>
              <a:path w="17667" h="661154">
                <a:moveTo>
                  <a:pt x="1" y="51"/>
                </a:moveTo>
                <a:lnTo>
                  <a:pt x="17669" y="51"/>
                </a:lnTo>
                <a:lnTo>
                  <a:pt x="17669" y="661205"/>
                </a:lnTo>
                <a:lnTo>
                  <a:pt x="1" y="661205"/>
                </a:lnTo>
                <a:close/>
              </a:path>
            </a:pathLst>
          </a:custGeom>
          <a:solidFill>
            <a:srgbClr val="E5A810"/>
          </a:solidFill>
          <a:ln w="27596"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E3C7D7EE-53AC-4DAA-A490-1E2110F91B3F}"/>
              </a:ext>
            </a:extLst>
          </p:cNvPr>
          <p:cNvSpPr/>
          <p:nvPr/>
        </p:nvSpPr>
        <p:spPr>
          <a:xfrm rot="18385800">
            <a:off x="17430823" y="4895368"/>
            <a:ext cx="17667" cy="661154"/>
          </a:xfrm>
          <a:custGeom>
            <a:avLst/>
            <a:gdLst>
              <a:gd name="connsiteX0" fmla="*/ 0 w 17667"/>
              <a:gd name="connsiteY0" fmla="*/ 51 h 661154"/>
              <a:gd name="connsiteX1" fmla="*/ 17668 w 17667"/>
              <a:gd name="connsiteY1" fmla="*/ 51 h 661154"/>
              <a:gd name="connsiteX2" fmla="*/ 17668 w 17667"/>
              <a:gd name="connsiteY2" fmla="*/ 661205 h 661154"/>
              <a:gd name="connsiteX3" fmla="*/ 0 w 17667"/>
              <a:gd name="connsiteY3" fmla="*/ 661205 h 661154"/>
            </a:gdLst>
            <a:ahLst/>
            <a:cxnLst>
              <a:cxn ang="0">
                <a:pos x="connsiteX0" y="connsiteY0"/>
              </a:cxn>
              <a:cxn ang="0">
                <a:pos x="connsiteX1" y="connsiteY1"/>
              </a:cxn>
              <a:cxn ang="0">
                <a:pos x="connsiteX2" y="connsiteY2"/>
              </a:cxn>
              <a:cxn ang="0">
                <a:pos x="connsiteX3" y="connsiteY3"/>
              </a:cxn>
            </a:cxnLst>
            <a:rect l="l" t="t" r="r" b="b"/>
            <a:pathLst>
              <a:path w="17667" h="661154">
                <a:moveTo>
                  <a:pt x="0" y="51"/>
                </a:moveTo>
                <a:lnTo>
                  <a:pt x="17668" y="51"/>
                </a:lnTo>
                <a:lnTo>
                  <a:pt x="17668" y="661205"/>
                </a:lnTo>
                <a:lnTo>
                  <a:pt x="0" y="661205"/>
                </a:lnTo>
                <a:close/>
              </a:path>
            </a:pathLst>
          </a:custGeom>
          <a:solidFill>
            <a:srgbClr val="E5A810"/>
          </a:solidFill>
          <a:ln w="27596"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6E3B9D4E-F137-49F0-A872-0F5EA9716856}"/>
              </a:ext>
            </a:extLst>
          </p:cNvPr>
          <p:cNvSpPr/>
          <p:nvPr/>
        </p:nvSpPr>
        <p:spPr>
          <a:xfrm rot="18385200">
            <a:off x="17370754" y="4994375"/>
            <a:ext cx="17667" cy="661154"/>
          </a:xfrm>
          <a:custGeom>
            <a:avLst/>
            <a:gdLst>
              <a:gd name="connsiteX0" fmla="*/ 0 w 17667"/>
              <a:gd name="connsiteY0" fmla="*/ 51 h 661154"/>
              <a:gd name="connsiteX1" fmla="*/ 17668 w 17667"/>
              <a:gd name="connsiteY1" fmla="*/ 51 h 661154"/>
              <a:gd name="connsiteX2" fmla="*/ 17668 w 17667"/>
              <a:gd name="connsiteY2" fmla="*/ 661205 h 661154"/>
              <a:gd name="connsiteX3" fmla="*/ 0 w 17667"/>
              <a:gd name="connsiteY3" fmla="*/ 661205 h 661154"/>
            </a:gdLst>
            <a:ahLst/>
            <a:cxnLst>
              <a:cxn ang="0">
                <a:pos x="connsiteX0" y="connsiteY0"/>
              </a:cxn>
              <a:cxn ang="0">
                <a:pos x="connsiteX1" y="connsiteY1"/>
              </a:cxn>
              <a:cxn ang="0">
                <a:pos x="connsiteX2" y="connsiteY2"/>
              </a:cxn>
              <a:cxn ang="0">
                <a:pos x="connsiteX3" y="connsiteY3"/>
              </a:cxn>
            </a:cxnLst>
            <a:rect l="l" t="t" r="r" b="b"/>
            <a:pathLst>
              <a:path w="17667" h="661154">
                <a:moveTo>
                  <a:pt x="0" y="51"/>
                </a:moveTo>
                <a:lnTo>
                  <a:pt x="17668" y="51"/>
                </a:lnTo>
                <a:lnTo>
                  <a:pt x="17668" y="661205"/>
                </a:lnTo>
                <a:lnTo>
                  <a:pt x="0" y="661205"/>
                </a:lnTo>
                <a:close/>
              </a:path>
            </a:pathLst>
          </a:custGeom>
          <a:solidFill>
            <a:srgbClr val="E5A810"/>
          </a:solidFill>
          <a:ln w="27596"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D82B2FF7-A15D-4109-8944-60CF9A4FDF4C}"/>
              </a:ext>
            </a:extLst>
          </p:cNvPr>
          <p:cNvSpPr/>
          <p:nvPr/>
        </p:nvSpPr>
        <p:spPr>
          <a:xfrm>
            <a:off x="14870754" y="3633326"/>
            <a:ext cx="896416" cy="1144228"/>
          </a:xfrm>
          <a:custGeom>
            <a:avLst/>
            <a:gdLst>
              <a:gd name="connsiteX0" fmla="*/ 441965 w 896416"/>
              <a:gd name="connsiteY0" fmla="*/ 495296 h 1144228"/>
              <a:gd name="connsiteX1" fmla="*/ 198208 w 896416"/>
              <a:gd name="connsiteY1" fmla="*/ 51 h 1144228"/>
              <a:gd name="connsiteX2" fmla="*/ 0 w 896416"/>
              <a:gd name="connsiteY2" fmla="*/ 97499 h 1144228"/>
              <a:gd name="connsiteX3" fmla="*/ 244034 w 896416"/>
              <a:gd name="connsiteY3" fmla="*/ 592744 h 1144228"/>
              <a:gd name="connsiteX4" fmla="*/ 179160 w 896416"/>
              <a:gd name="connsiteY4" fmla="*/ 1083571 h 1144228"/>
              <a:gd name="connsiteX5" fmla="*/ 228601 w 896416"/>
              <a:gd name="connsiteY5" fmla="*/ 1144005 h 1144228"/>
              <a:gd name="connsiteX6" fmla="*/ 258112 w 896416"/>
              <a:gd name="connsiteY6" fmla="*/ 1138783 h 1144228"/>
              <a:gd name="connsiteX7" fmla="*/ 865435 w 896416"/>
              <a:gd name="connsiteY7" fmla="*/ 839814 h 1144228"/>
              <a:gd name="connsiteX8" fmla="*/ 890797 w 896416"/>
              <a:gd name="connsiteY8" fmla="*/ 765967 h 1144228"/>
              <a:gd name="connsiteX9" fmla="*/ 868748 w 896416"/>
              <a:gd name="connsiteY9" fmla="*/ 742366 h 114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6416" h="1144228">
                <a:moveTo>
                  <a:pt x="441965" y="495296"/>
                </a:moveTo>
                <a:lnTo>
                  <a:pt x="198208" y="51"/>
                </a:lnTo>
                <a:lnTo>
                  <a:pt x="0" y="97499"/>
                </a:lnTo>
                <a:lnTo>
                  <a:pt x="244034" y="592744"/>
                </a:lnTo>
                <a:lnTo>
                  <a:pt x="179160" y="1083571"/>
                </a:lnTo>
                <a:cubicBezTo>
                  <a:pt x="176125" y="1113912"/>
                  <a:pt x="198259" y="1140969"/>
                  <a:pt x="228601" y="1144005"/>
                </a:cubicBezTo>
                <a:cubicBezTo>
                  <a:pt x="238731" y="1145018"/>
                  <a:pt x="248945" y="1143211"/>
                  <a:pt x="258112" y="1138783"/>
                </a:cubicBezTo>
                <a:lnTo>
                  <a:pt x="865435" y="839814"/>
                </a:lnTo>
                <a:cubicBezTo>
                  <a:pt x="892831" y="826425"/>
                  <a:pt x="904186" y="793363"/>
                  <a:pt x="890797" y="765967"/>
                </a:cubicBezTo>
                <a:cubicBezTo>
                  <a:pt x="885964" y="756078"/>
                  <a:pt x="878286" y="747859"/>
                  <a:pt x="868748" y="742366"/>
                </a:cubicBezTo>
                <a:close/>
              </a:path>
            </a:pathLst>
          </a:custGeom>
          <a:solidFill>
            <a:schemeClr val="bg1"/>
          </a:solidFill>
          <a:ln w="27596"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BF584F5A-E45A-4EE5-8C1C-3B6BB341105D}"/>
              </a:ext>
            </a:extLst>
          </p:cNvPr>
          <p:cNvSpPr/>
          <p:nvPr/>
        </p:nvSpPr>
        <p:spPr>
          <a:xfrm>
            <a:off x="14831151" y="3582238"/>
            <a:ext cx="253120" cy="152417"/>
          </a:xfrm>
          <a:custGeom>
            <a:avLst/>
            <a:gdLst>
              <a:gd name="connsiteX0" fmla="*/ 213518 w 253120"/>
              <a:gd name="connsiteY0" fmla="*/ 2829 h 152417"/>
              <a:gd name="connsiteX1" fmla="*/ 15310 w 253120"/>
              <a:gd name="connsiteY1" fmla="*/ 100277 h 152417"/>
              <a:gd name="connsiteX2" fmla="*/ 2887 w 253120"/>
              <a:gd name="connsiteY2" fmla="*/ 137268 h 152417"/>
              <a:gd name="connsiteX3" fmla="*/ 2887 w 253120"/>
              <a:gd name="connsiteY3" fmla="*/ 137268 h 152417"/>
              <a:gd name="connsiteX4" fmla="*/ 39602 w 253120"/>
              <a:gd name="connsiteY4" fmla="*/ 149691 h 152417"/>
              <a:gd name="connsiteX5" fmla="*/ 237811 w 253120"/>
              <a:gd name="connsiteY5" fmla="*/ 52243 h 152417"/>
              <a:gd name="connsiteX6" fmla="*/ 250234 w 253120"/>
              <a:gd name="connsiteY6" fmla="*/ 15252 h 152417"/>
              <a:gd name="connsiteX7" fmla="*/ 250234 w 253120"/>
              <a:gd name="connsiteY7" fmla="*/ 15252 h 152417"/>
              <a:gd name="connsiteX8" fmla="*/ 213519 w 253120"/>
              <a:gd name="connsiteY8" fmla="*/ 2829 h 15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120" h="152417">
                <a:moveTo>
                  <a:pt x="213518" y="2829"/>
                </a:moveTo>
                <a:lnTo>
                  <a:pt x="15310" y="100277"/>
                </a:lnTo>
                <a:cubicBezTo>
                  <a:pt x="1671" y="107067"/>
                  <a:pt x="-3890" y="123623"/>
                  <a:pt x="2887" y="137268"/>
                </a:cubicBezTo>
                <a:lnTo>
                  <a:pt x="2887" y="137268"/>
                </a:lnTo>
                <a:cubicBezTo>
                  <a:pt x="9672" y="150749"/>
                  <a:pt x="26026" y="156283"/>
                  <a:pt x="39602" y="149691"/>
                </a:cubicBezTo>
                <a:lnTo>
                  <a:pt x="237811" y="52243"/>
                </a:lnTo>
                <a:cubicBezTo>
                  <a:pt x="251450" y="45453"/>
                  <a:pt x="257011" y="28897"/>
                  <a:pt x="250234" y="15252"/>
                </a:cubicBezTo>
                <a:lnTo>
                  <a:pt x="250234" y="15252"/>
                </a:lnTo>
                <a:cubicBezTo>
                  <a:pt x="243449" y="1771"/>
                  <a:pt x="227095" y="-3763"/>
                  <a:pt x="213519" y="2829"/>
                </a:cubicBezTo>
                <a:close/>
              </a:path>
            </a:pathLst>
          </a:custGeom>
          <a:solidFill>
            <a:srgbClr val="EEEEEE"/>
          </a:solidFill>
          <a:ln w="27596"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6FC37F2D-A833-4B2F-87D0-61A80A7B7106}"/>
              </a:ext>
            </a:extLst>
          </p:cNvPr>
          <p:cNvSpPr/>
          <p:nvPr/>
        </p:nvSpPr>
        <p:spPr>
          <a:xfrm>
            <a:off x="15105401" y="4290892"/>
            <a:ext cx="607047" cy="432027"/>
          </a:xfrm>
          <a:custGeom>
            <a:avLst/>
            <a:gdLst>
              <a:gd name="connsiteX0" fmla="*/ 34507 w 607047"/>
              <a:gd name="connsiteY0" fmla="*/ 168946 h 432027"/>
              <a:gd name="connsiteX1" fmla="*/ 0 w 607047"/>
              <a:gd name="connsiteY1" fmla="*/ 432028 h 432027"/>
              <a:gd name="connsiteX2" fmla="*/ 607047 w 607047"/>
              <a:gd name="connsiteY2" fmla="*/ 133059 h 432027"/>
              <a:gd name="connsiteX3" fmla="*/ 377645 w 607047"/>
              <a:gd name="connsiteY3" fmla="*/ 0 h 432027"/>
              <a:gd name="connsiteX4" fmla="*/ 34507 w 607047"/>
              <a:gd name="connsiteY4" fmla="*/ 168946 h 43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047" h="432027">
                <a:moveTo>
                  <a:pt x="34507" y="168946"/>
                </a:moveTo>
                <a:lnTo>
                  <a:pt x="0" y="432028"/>
                </a:lnTo>
                <a:lnTo>
                  <a:pt x="607047" y="133059"/>
                </a:lnTo>
                <a:lnTo>
                  <a:pt x="377645" y="0"/>
                </a:lnTo>
                <a:lnTo>
                  <a:pt x="34507" y="168946"/>
                </a:lnTo>
                <a:close/>
              </a:path>
            </a:pathLst>
          </a:custGeom>
          <a:solidFill>
            <a:srgbClr val="FF006C"/>
          </a:solidFill>
          <a:ln w="27596"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9CEDFEA2-C0F4-43F6-A3C9-61D45CF7361E}"/>
              </a:ext>
            </a:extLst>
          </p:cNvPr>
          <p:cNvSpPr/>
          <p:nvPr/>
        </p:nvSpPr>
        <p:spPr>
          <a:xfrm>
            <a:off x="15427013" y="4405510"/>
            <a:ext cx="27612" cy="27520"/>
          </a:xfrm>
          <a:custGeom>
            <a:avLst/>
            <a:gdLst>
              <a:gd name="connsiteX0" fmla="*/ 26218 w 27612"/>
              <a:gd name="connsiteY0" fmla="*/ 7726 h 27520"/>
              <a:gd name="connsiteX1" fmla="*/ 19846 w 27612"/>
              <a:gd name="connsiteY1" fmla="*/ 26177 h 27520"/>
              <a:gd name="connsiteX2" fmla="*/ 1395 w 27612"/>
              <a:gd name="connsiteY2" fmla="*/ 19806 h 27520"/>
              <a:gd name="connsiteX3" fmla="*/ 7722 w 27612"/>
              <a:gd name="connsiteY3" fmla="*/ 1377 h 27520"/>
              <a:gd name="connsiteX4" fmla="*/ 26218 w 27612"/>
              <a:gd name="connsiteY4" fmla="*/ 7726 h 2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12" h="27520">
                <a:moveTo>
                  <a:pt x="26218" y="7726"/>
                </a:moveTo>
                <a:cubicBezTo>
                  <a:pt x="29554" y="14581"/>
                  <a:pt x="26702" y="22842"/>
                  <a:pt x="19846" y="26177"/>
                </a:cubicBezTo>
                <a:cubicBezTo>
                  <a:pt x="12992" y="29513"/>
                  <a:pt x="4731" y="26660"/>
                  <a:pt x="1395" y="19806"/>
                </a:cubicBezTo>
                <a:cubicBezTo>
                  <a:pt x="-1933" y="12969"/>
                  <a:pt x="896" y="4729"/>
                  <a:pt x="7722" y="1377"/>
                </a:cubicBezTo>
                <a:cubicBezTo>
                  <a:pt x="14591" y="-1832"/>
                  <a:pt x="22767" y="975"/>
                  <a:pt x="26218" y="7726"/>
                </a:cubicBezTo>
                <a:close/>
              </a:path>
            </a:pathLst>
          </a:custGeom>
          <a:solidFill>
            <a:srgbClr val="FFFFFF"/>
          </a:solidFill>
          <a:ln w="27596"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B68EA4C6-F36D-427F-8F26-EBDD1E717BF5}"/>
              </a:ext>
            </a:extLst>
          </p:cNvPr>
          <p:cNvSpPr/>
          <p:nvPr/>
        </p:nvSpPr>
        <p:spPr>
          <a:xfrm>
            <a:off x="15493606" y="4395905"/>
            <a:ext cx="56042" cy="56996"/>
          </a:xfrm>
          <a:custGeom>
            <a:avLst/>
            <a:gdLst>
              <a:gd name="connsiteX0" fmla="*/ 53209 w 56042"/>
              <a:gd name="connsiteY0" fmla="*/ 17331 h 56996"/>
              <a:gd name="connsiteX1" fmla="*/ 40600 w 56042"/>
              <a:gd name="connsiteY1" fmla="*/ 54279 h 56996"/>
              <a:gd name="connsiteX2" fmla="*/ 40511 w 56042"/>
              <a:gd name="connsiteY2" fmla="*/ 54323 h 56996"/>
              <a:gd name="connsiteX3" fmla="*/ 3796 w 56042"/>
              <a:gd name="connsiteY3" fmla="*/ 41624 h 56996"/>
              <a:gd name="connsiteX4" fmla="*/ 13647 w 56042"/>
              <a:gd name="connsiteY4" fmla="*/ 3847 h 56996"/>
              <a:gd name="connsiteX5" fmla="*/ 51424 w 56042"/>
              <a:gd name="connsiteY5" fmla="*/ 13698 h 56996"/>
              <a:gd name="connsiteX6" fmla="*/ 53210 w 56042"/>
              <a:gd name="connsiteY6" fmla="*/ 17331 h 5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42" h="56996">
                <a:moveTo>
                  <a:pt x="53209" y="17331"/>
                </a:moveTo>
                <a:cubicBezTo>
                  <a:pt x="59930" y="31016"/>
                  <a:pt x="54285" y="47558"/>
                  <a:pt x="40600" y="54279"/>
                </a:cubicBezTo>
                <a:cubicBezTo>
                  <a:pt x="40571" y="54294"/>
                  <a:pt x="40540" y="54308"/>
                  <a:pt x="40511" y="54323"/>
                </a:cubicBezTo>
                <a:cubicBezTo>
                  <a:pt x="26861" y="60875"/>
                  <a:pt x="10481" y="55209"/>
                  <a:pt x="3796" y="41624"/>
                </a:cubicBezTo>
                <a:cubicBezTo>
                  <a:pt x="-3915" y="28472"/>
                  <a:pt x="495" y="11558"/>
                  <a:pt x="13647" y="3847"/>
                </a:cubicBezTo>
                <a:cubicBezTo>
                  <a:pt x="26800" y="-3864"/>
                  <a:pt x="43713" y="546"/>
                  <a:pt x="51424" y="13698"/>
                </a:cubicBezTo>
                <a:cubicBezTo>
                  <a:pt x="52107" y="14864"/>
                  <a:pt x="52705" y="16078"/>
                  <a:pt x="53210" y="17331"/>
                </a:cubicBezTo>
                <a:close/>
              </a:path>
            </a:pathLst>
          </a:custGeom>
          <a:solidFill>
            <a:srgbClr val="FFFFFF"/>
          </a:solidFill>
          <a:ln w="27596"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E482D8BC-207C-450A-9DC0-23937296FF61}"/>
              </a:ext>
            </a:extLst>
          </p:cNvPr>
          <p:cNvSpPr/>
          <p:nvPr/>
        </p:nvSpPr>
        <p:spPr>
          <a:xfrm>
            <a:off x="15253339" y="4552648"/>
            <a:ext cx="27579" cy="27579"/>
          </a:xfrm>
          <a:custGeom>
            <a:avLst/>
            <a:gdLst>
              <a:gd name="connsiteX0" fmla="*/ 26254 w 27579"/>
              <a:gd name="connsiteY0" fmla="*/ 7726 h 27579"/>
              <a:gd name="connsiteX1" fmla="*/ 19904 w 27579"/>
              <a:gd name="connsiteY1" fmla="*/ 26222 h 27579"/>
              <a:gd name="connsiteX2" fmla="*/ 1408 w 27579"/>
              <a:gd name="connsiteY2" fmla="*/ 19873 h 27579"/>
              <a:gd name="connsiteX3" fmla="*/ 7758 w 27579"/>
              <a:gd name="connsiteY3" fmla="*/ 1377 h 27579"/>
              <a:gd name="connsiteX4" fmla="*/ 26254 w 27579"/>
              <a:gd name="connsiteY4" fmla="*/ 7726 h 2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79" h="27579">
                <a:moveTo>
                  <a:pt x="26254" y="7726"/>
                </a:moveTo>
                <a:cubicBezTo>
                  <a:pt x="29463" y="14595"/>
                  <a:pt x="26656" y="22772"/>
                  <a:pt x="19904" y="26222"/>
                </a:cubicBezTo>
                <a:cubicBezTo>
                  <a:pt x="13043" y="29576"/>
                  <a:pt x="4763" y="26733"/>
                  <a:pt x="1408" y="19873"/>
                </a:cubicBezTo>
                <a:cubicBezTo>
                  <a:pt x="-1946" y="13012"/>
                  <a:pt x="897" y="4731"/>
                  <a:pt x="7758" y="1377"/>
                </a:cubicBezTo>
                <a:cubicBezTo>
                  <a:pt x="14627" y="-1832"/>
                  <a:pt x="22803" y="975"/>
                  <a:pt x="26254" y="7726"/>
                </a:cubicBezTo>
                <a:close/>
              </a:path>
            </a:pathLst>
          </a:custGeom>
          <a:solidFill>
            <a:srgbClr val="FFFFFF"/>
          </a:solidFill>
          <a:ln w="27596"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A0928EA7-2408-47BF-BEC4-DE2B8CCED36B}"/>
              </a:ext>
            </a:extLst>
          </p:cNvPr>
          <p:cNvSpPr/>
          <p:nvPr/>
        </p:nvSpPr>
        <p:spPr>
          <a:xfrm>
            <a:off x="15265470" y="4452284"/>
            <a:ext cx="29072" cy="30568"/>
          </a:xfrm>
          <a:custGeom>
            <a:avLst/>
            <a:gdLst>
              <a:gd name="connsiteX0" fmla="*/ 26821 w 29072"/>
              <a:gd name="connsiteY0" fmla="*/ 9262 h 30568"/>
              <a:gd name="connsiteX1" fmla="*/ 22821 w 29072"/>
              <a:gd name="connsiteY1" fmla="*/ 28368 h 30568"/>
              <a:gd name="connsiteX2" fmla="*/ 3715 w 29072"/>
              <a:gd name="connsiteY2" fmla="*/ 24368 h 30568"/>
              <a:gd name="connsiteX3" fmla="*/ 2251 w 29072"/>
              <a:gd name="connsiteY3" fmla="*/ 21409 h 30568"/>
              <a:gd name="connsiteX4" fmla="*/ 6251 w 29072"/>
              <a:gd name="connsiteY4" fmla="*/ 2302 h 30568"/>
              <a:gd name="connsiteX5" fmla="*/ 25357 w 29072"/>
              <a:gd name="connsiteY5" fmla="*/ 6302 h 30568"/>
              <a:gd name="connsiteX6" fmla="*/ 26821 w 29072"/>
              <a:gd name="connsiteY6" fmla="*/ 9262 h 3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72" h="30568">
                <a:moveTo>
                  <a:pt x="26821" y="9262"/>
                </a:moveTo>
                <a:cubicBezTo>
                  <a:pt x="30992" y="15642"/>
                  <a:pt x="29202" y="24196"/>
                  <a:pt x="22821" y="28368"/>
                </a:cubicBezTo>
                <a:cubicBezTo>
                  <a:pt x="16440" y="32539"/>
                  <a:pt x="7887" y="30748"/>
                  <a:pt x="3715" y="24368"/>
                </a:cubicBezTo>
                <a:cubicBezTo>
                  <a:pt x="3111" y="23443"/>
                  <a:pt x="2620" y="22450"/>
                  <a:pt x="2251" y="21409"/>
                </a:cubicBezTo>
                <a:cubicBezTo>
                  <a:pt x="-1920" y="15028"/>
                  <a:pt x="-129" y="6474"/>
                  <a:pt x="6251" y="2302"/>
                </a:cubicBezTo>
                <a:cubicBezTo>
                  <a:pt x="12632" y="-1869"/>
                  <a:pt x="21186" y="-78"/>
                  <a:pt x="25357" y="6302"/>
                </a:cubicBezTo>
                <a:cubicBezTo>
                  <a:pt x="25961" y="7227"/>
                  <a:pt x="26453" y="8220"/>
                  <a:pt x="26821" y="9262"/>
                </a:cubicBezTo>
                <a:close/>
              </a:path>
            </a:pathLst>
          </a:custGeom>
          <a:solidFill>
            <a:srgbClr val="FFFFFF"/>
          </a:solidFill>
          <a:ln w="27596"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8202EA1D-93EF-46CB-87F5-2319784B88A8}"/>
              </a:ext>
            </a:extLst>
          </p:cNvPr>
          <p:cNvSpPr/>
          <p:nvPr/>
        </p:nvSpPr>
        <p:spPr>
          <a:xfrm>
            <a:off x="15356353" y="4496205"/>
            <a:ext cx="55223" cy="55223"/>
          </a:xfrm>
          <a:custGeom>
            <a:avLst/>
            <a:gdLst>
              <a:gd name="connsiteX0" fmla="*/ 52434 w 55223"/>
              <a:gd name="connsiteY0" fmla="*/ 15583 h 55223"/>
              <a:gd name="connsiteX1" fmla="*/ 39692 w 55223"/>
              <a:gd name="connsiteY1" fmla="*/ 52485 h 55223"/>
              <a:gd name="connsiteX2" fmla="*/ 2790 w 55223"/>
              <a:gd name="connsiteY2" fmla="*/ 39743 h 55223"/>
              <a:gd name="connsiteX3" fmla="*/ 15442 w 55223"/>
              <a:gd name="connsiteY3" fmla="*/ 2884 h 55223"/>
              <a:gd name="connsiteX4" fmla="*/ 52390 w 55223"/>
              <a:gd name="connsiteY4" fmla="*/ 15494 h 55223"/>
              <a:gd name="connsiteX5" fmla="*/ 52434 w 55223"/>
              <a:gd name="connsiteY5" fmla="*/ 15583 h 5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23" h="55223">
                <a:moveTo>
                  <a:pt x="52434" y="15583"/>
                </a:moveTo>
                <a:cubicBezTo>
                  <a:pt x="59105" y="29292"/>
                  <a:pt x="53400" y="45814"/>
                  <a:pt x="39692" y="52485"/>
                </a:cubicBezTo>
                <a:cubicBezTo>
                  <a:pt x="25982" y="59157"/>
                  <a:pt x="9461" y="53452"/>
                  <a:pt x="2790" y="39743"/>
                </a:cubicBezTo>
                <a:cubicBezTo>
                  <a:pt x="-3865" y="26069"/>
                  <a:pt x="1792" y="9588"/>
                  <a:pt x="15442" y="2884"/>
                </a:cubicBezTo>
                <a:cubicBezTo>
                  <a:pt x="29127" y="-3837"/>
                  <a:pt x="45670" y="1809"/>
                  <a:pt x="52390" y="15494"/>
                </a:cubicBezTo>
                <a:cubicBezTo>
                  <a:pt x="52404" y="15524"/>
                  <a:pt x="52420" y="15553"/>
                  <a:pt x="52434" y="15583"/>
                </a:cubicBezTo>
                <a:close/>
              </a:path>
            </a:pathLst>
          </a:custGeom>
          <a:solidFill>
            <a:srgbClr val="FFFFFF"/>
          </a:solidFill>
          <a:ln w="27596"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8F77EA3A-6ED0-41FF-B84F-E4A03266F42D}"/>
              </a:ext>
            </a:extLst>
          </p:cNvPr>
          <p:cNvSpPr/>
          <p:nvPr/>
        </p:nvSpPr>
        <p:spPr>
          <a:xfrm rot="895800">
            <a:off x="18290128" y="2633706"/>
            <a:ext cx="752805" cy="1033002"/>
          </a:xfrm>
          <a:custGeom>
            <a:avLst/>
            <a:gdLst>
              <a:gd name="connsiteX0" fmla="*/ 0 w 752805"/>
              <a:gd name="connsiteY0" fmla="*/ 51 h 1033002"/>
              <a:gd name="connsiteX1" fmla="*/ 752805 w 752805"/>
              <a:gd name="connsiteY1" fmla="*/ 51 h 1033002"/>
              <a:gd name="connsiteX2" fmla="*/ 752805 w 752805"/>
              <a:gd name="connsiteY2" fmla="*/ 1033053 h 1033002"/>
              <a:gd name="connsiteX3" fmla="*/ 0 w 752805"/>
              <a:gd name="connsiteY3" fmla="*/ 1033053 h 1033002"/>
            </a:gdLst>
            <a:ahLst/>
            <a:cxnLst>
              <a:cxn ang="0">
                <a:pos x="connsiteX0" y="connsiteY0"/>
              </a:cxn>
              <a:cxn ang="0">
                <a:pos x="connsiteX1" y="connsiteY1"/>
              </a:cxn>
              <a:cxn ang="0">
                <a:pos x="connsiteX2" y="connsiteY2"/>
              </a:cxn>
              <a:cxn ang="0">
                <a:pos x="connsiteX3" y="connsiteY3"/>
              </a:cxn>
            </a:cxnLst>
            <a:rect l="l" t="t" r="r" b="b"/>
            <a:pathLst>
              <a:path w="752805" h="1033002">
                <a:moveTo>
                  <a:pt x="0" y="51"/>
                </a:moveTo>
                <a:lnTo>
                  <a:pt x="752805" y="51"/>
                </a:lnTo>
                <a:lnTo>
                  <a:pt x="752805" y="1033053"/>
                </a:lnTo>
                <a:lnTo>
                  <a:pt x="0" y="1033053"/>
                </a:lnTo>
                <a:close/>
              </a:path>
            </a:pathLst>
          </a:custGeom>
          <a:solidFill>
            <a:schemeClr val="accent3"/>
          </a:solidFill>
          <a:ln w="27596"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830DED81-F33C-4DBD-8429-3992E5E3007D}"/>
              </a:ext>
            </a:extLst>
          </p:cNvPr>
          <p:cNvSpPr/>
          <p:nvPr/>
        </p:nvSpPr>
        <p:spPr>
          <a:xfrm rot="895800">
            <a:off x="18434421" y="2698261"/>
            <a:ext cx="647627" cy="213943"/>
          </a:xfrm>
          <a:custGeom>
            <a:avLst/>
            <a:gdLst>
              <a:gd name="connsiteX0" fmla="*/ -1 w 647627"/>
              <a:gd name="connsiteY0" fmla="*/ 51 h 213943"/>
              <a:gd name="connsiteX1" fmla="*/ 647628 w 647627"/>
              <a:gd name="connsiteY1" fmla="*/ 51 h 213943"/>
              <a:gd name="connsiteX2" fmla="*/ 647628 w 647627"/>
              <a:gd name="connsiteY2" fmla="*/ 213994 h 213943"/>
              <a:gd name="connsiteX3" fmla="*/ -1 w 647627"/>
              <a:gd name="connsiteY3" fmla="*/ 213994 h 213943"/>
            </a:gdLst>
            <a:ahLst/>
            <a:cxnLst>
              <a:cxn ang="0">
                <a:pos x="connsiteX0" y="connsiteY0"/>
              </a:cxn>
              <a:cxn ang="0">
                <a:pos x="connsiteX1" y="connsiteY1"/>
              </a:cxn>
              <a:cxn ang="0">
                <a:pos x="connsiteX2" y="connsiteY2"/>
              </a:cxn>
              <a:cxn ang="0">
                <a:pos x="connsiteX3" y="connsiteY3"/>
              </a:cxn>
            </a:cxnLst>
            <a:rect l="l" t="t" r="r" b="b"/>
            <a:pathLst>
              <a:path w="647627" h="213943">
                <a:moveTo>
                  <a:pt x="-1" y="51"/>
                </a:moveTo>
                <a:lnTo>
                  <a:pt x="647628" y="51"/>
                </a:lnTo>
                <a:lnTo>
                  <a:pt x="647628" y="213994"/>
                </a:lnTo>
                <a:lnTo>
                  <a:pt x="-1" y="213994"/>
                </a:lnTo>
                <a:close/>
              </a:path>
            </a:pathLst>
          </a:custGeom>
          <a:solidFill>
            <a:srgbClr val="141B56"/>
          </a:solidFill>
          <a:ln w="27596"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4F9D4B44-5DE1-40B3-959E-CB635072585E}"/>
              </a:ext>
            </a:extLst>
          </p:cNvPr>
          <p:cNvSpPr/>
          <p:nvPr/>
        </p:nvSpPr>
        <p:spPr>
          <a:xfrm rot="17095800">
            <a:off x="18408105" y="2883460"/>
            <a:ext cx="135819" cy="192411"/>
          </a:xfrm>
          <a:custGeom>
            <a:avLst/>
            <a:gdLst>
              <a:gd name="connsiteX0" fmla="*/ 115943 w 135819"/>
              <a:gd name="connsiteY0" fmla="*/ 51 h 192411"/>
              <a:gd name="connsiteX1" fmla="*/ 135818 w 135819"/>
              <a:gd name="connsiteY1" fmla="*/ 51 h 192411"/>
              <a:gd name="connsiteX2" fmla="*/ 135818 w 135819"/>
              <a:gd name="connsiteY2" fmla="*/ 192462 h 192411"/>
              <a:gd name="connsiteX3" fmla="*/ 115943 w 135819"/>
              <a:gd name="connsiteY3" fmla="*/ 192462 h 192411"/>
              <a:gd name="connsiteX4" fmla="*/ 19876 w 135819"/>
              <a:gd name="connsiteY4" fmla="*/ 192462 h 192411"/>
              <a:gd name="connsiteX5" fmla="*/ 1 w 135819"/>
              <a:gd name="connsiteY5" fmla="*/ 192462 h 192411"/>
              <a:gd name="connsiteX6" fmla="*/ 1 w 135819"/>
              <a:gd name="connsiteY6" fmla="*/ 51 h 192411"/>
              <a:gd name="connsiteX7" fmla="*/ 19876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3" y="51"/>
                </a:moveTo>
                <a:cubicBezTo>
                  <a:pt x="126920" y="51"/>
                  <a:pt x="135818" y="51"/>
                  <a:pt x="135818" y="51"/>
                </a:cubicBezTo>
                <a:lnTo>
                  <a:pt x="135818" y="192462"/>
                </a:lnTo>
                <a:cubicBezTo>
                  <a:pt x="135818" y="192462"/>
                  <a:pt x="126920" y="192462"/>
                  <a:pt x="115943" y="192462"/>
                </a:cubicBezTo>
                <a:lnTo>
                  <a:pt x="19876" y="192462"/>
                </a:lnTo>
                <a:cubicBezTo>
                  <a:pt x="8899" y="192462"/>
                  <a:pt x="1" y="192462"/>
                  <a:pt x="1" y="192462"/>
                </a:cubicBezTo>
                <a:lnTo>
                  <a:pt x="1" y="51"/>
                </a:lnTo>
                <a:cubicBezTo>
                  <a:pt x="1" y="51"/>
                  <a:pt x="8899" y="51"/>
                  <a:pt x="19876" y="51"/>
                </a:cubicBezTo>
                <a:close/>
              </a:path>
            </a:pathLst>
          </a:custGeom>
          <a:solidFill>
            <a:srgbClr val="11477C"/>
          </a:solidFill>
          <a:ln w="27596"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C90B718C-C82C-425F-9808-398192A2E3D5}"/>
              </a:ext>
            </a:extLst>
          </p:cNvPr>
          <p:cNvSpPr/>
          <p:nvPr/>
        </p:nvSpPr>
        <p:spPr>
          <a:xfrm rot="17095800">
            <a:off x="18628172" y="2942129"/>
            <a:ext cx="135819" cy="192411"/>
          </a:xfrm>
          <a:custGeom>
            <a:avLst/>
            <a:gdLst>
              <a:gd name="connsiteX0" fmla="*/ 115944 w 135819"/>
              <a:gd name="connsiteY0" fmla="*/ 51 h 192411"/>
              <a:gd name="connsiteX1" fmla="*/ 135819 w 135819"/>
              <a:gd name="connsiteY1" fmla="*/ 51 h 192411"/>
              <a:gd name="connsiteX2" fmla="*/ 135819 w 135819"/>
              <a:gd name="connsiteY2" fmla="*/ 192462 h 192411"/>
              <a:gd name="connsiteX3" fmla="*/ 115944 w 135819"/>
              <a:gd name="connsiteY3" fmla="*/ 192462 h 192411"/>
              <a:gd name="connsiteX4" fmla="*/ 19877 w 135819"/>
              <a:gd name="connsiteY4" fmla="*/ 192462 h 192411"/>
              <a:gd name="connsiteX5" fmla="*/ 2 w 135819"/>
              <a:gd name="connsiteY5" fmla="*/ 192462 h 192411"/>
              <a:gd name="connsiteX6" fmla="*/ 2 w 135819"/>
              <a:gd name="connsiteY6" fmla="*/ 51 h 192411"/>
              <a:gd name="connsiteX7" fmla="*/ 19877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4" y="51"/>
                </a:moveTo>
                <a:cubicBezTo>
                  <a:pt x="126921" y="51"/>
                  <a:pt x="135819" y="51"/>
                  <a:pt x="135819" y="51"/>
                </a:cubicBezTo>
                <a:lnTo>
                  <a:pt x="135819" y="192462"/>
                </a:lnTo>
                <a:cubicBezTo>
                  <a:pt x="135819" y="192462"/>
                  <a:pt x="126921" y="192462"/>
                  <a:pt x="115944" y="192462"/>
                </a:cubicBezTo>
                <a:lnTo>
                  <a:pt x="19877" y="192462"/>
                </a:lnTo>
                <a:cubicBezTo>
                  <a:pt x="8900" y="192462"/>
                  <a:pt x="2" y="192462"/>
                  <a:pt x="2" y="192462"/>
                </a:cubicBezTo>
                <a:lnTo>
                  <a:pt x="2" y="51"/>
                </a:lnTo>
                <a:cubicBezTo>
                  <a:pt x="2" y="51"/>
                  <a:pt x="8900" y="51"/>
                  <a:pt x="19877" y="51"/>
                </a:cubicBezTo>
                <a:close/>
              </a:path>
            </a:pathLst>
          </a:custGeom>
          <a:solidFill>
            <a:srgbClr val="11477C"/>
          </a:solidFill>
          <a:ln w="27596"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D0D05BB2-53CA-423F-806A-A569C03D0BDC}"/>
              </a:ext>
            </a:extLst>
          </p:cNvPr>
          <p:cNvSpPr/>
          <p:nvPr/>
        </p:nvSpPr>
        <p:spPr>
          <a:xfrm rot="17100295">
            <a:off x="18847429" y="2998989"/>
            <a:ext cx="136395" cy="193227"/>
          </a:xfrm>
          <a:custGeom>
            <a:avLst/>
            <a:gdLst>
              <a:gd name="connsiteX0" fmla="*/ 116437 w 136395"/>
              <a:gd name="connsiteY0" fmla="*/ 49 h 193227"/>
              <a:gd name="connsiteX1" fmla="*/ 136396 w 136395"/>
              <a:gd name="connsiteY1" fmla="*/ 49 h 193227"/>
              <a:gd name="connsiteX2" fmla="*/ 136396 w 136395"/>
              <a:gd name="connsiteY2" fmla="*/ 193276 h 193227"/>
              <a:gd name="connsiteX3" fmla="*/ 116437 w 136395"/>
              <a:gd name="connsiteY3" fmla="*/ 193276 h 193227"/>
              <a:gd name="connsiteX4" fmla="*/ 19962 w 136395"/>
              <a:gd name="connsiteY4" fmla="*/ 193276 h 193227"/>
              <a:gd name="connsiteX5" fmla="*/ 3 w 136395"/>
              <a:gd name="connsiteY5" fmla="*/ 193276 h 193227"/>
              <a:gd name="connsiteX6" fmla="*/ 3 w 136395"/>
              <a:gd name="connsiteY6" fmla="*/ 49 h 193227"/>
              <a:gd name="connsiteX7" fmla="*/ 19962 w 136395"/>
              <a:gd name="connsiteY7" fmla="*/ 49 h 19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395" h="193227">
                <a:moveTo>
                  <a:pt x="116437" y="49"/>
                </a:moveTo>
                <a:cubicBezTo>
                  <a:pt x="127460" y="49"/>
                  <a:pt x="136396" y="49"/>
                  <a:pt x="136396" y="49"/>
                </a:cubicBezTo>
                <a:lnTo>
                  <a:pt x="136396" y="193276"/>
                </a:lnTo>
                <a:cubicBezTo>
                  <a:pt x="136396" y="193276"/>
                  <a:pt x="127460" y="193276"/>
                  <a:pt x="116437" y="193276"/>
                </a:cubicBezTo>
                <a:lnTo>
                  <a:pt x="19962" y="193276"/>
                </a:lnTo>
                <a:cubicBezTo>
                  <a:pt x="8938" y="193276"/>
                  <a:pt x="3" y="193276"/>
                  <a:pt x="3" y="193276"/>
                </a:cubicBezTo>
                <a:lnTo>
                  <a:pt x="3" y="49"/>
                </a:lnTo>
                <a:cubicBezTo>
                  <a:pt x="3" y="49"/>
                  <a:pt x="8938" y="49"/>
                  <a:pt x="19962" y="49"/>
                </a:cubicBezTo>
                <a:close/>
              </a:path>
            </a:pathLst>
          </a:custGeom>
          <a:solidFill>
            <a:srgbClr val="3DDEEA"/>
          </a:solidFill>
          <a:ln w="27713"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46C89184-0061-41F3-B723-6A9189D0E56A}"/>
              </a:ext>
            </a:extLst>
          </p:cNvPr>
          <p:cNvSpPr/>
          <p:nvPr/>
        </p:nvSpPr>
        <p:spPr>
          <a:xfrm rot="17095800">
            <a:off x="18364179" y="3048388"/>
            <a:ext cx="135819" cy="192411"/>
          </a:xfrm>
          <a:custGeom>
            <a:avLst/>
            <a:gdLst>
              <a:gd name="connsiteX0" fmla="*/ 115944 w 135819"/>
              <a:gd name="connsiteY0" fmla="*/ 51 h 192411"/>
              <a:gd name="connsiteX1" fmla="*/ 135819 w 135819"/>
              <a:gd name="connsiteY1" fmla="*/ 51 h 192411"/>
              <a:gd name="connsiteX2" fmla="*/ 135819 w 135819"/>
              <a:gd name="connsiteY2" fmla="*/ 192462 h 192411"/>
              <a:gd name="connsiteX3" fmla="*/ 115944 w 135819"/>
              <a:gd name="connsiteY3" fmla="*/ 192462 h 192411"/>
              <a:gd name="connsiteX4" fmla="*/ 19877 w 135819"/>
              <a:gd name="connsiteY4" fmla="*/ 192462 h 192411"/>
              <a:gd name="connsiteX5" fmla="*/ 2 w 135819"/>
              <a:gd name="connsiteY5" fmla="*/ 192462 h 192411"/>
              <a:gd name="connsiteX6" fmla="*/ 2 w 135819"/>
              <a:gd name="connsiteY6" fmla="*/ 51 h 192411"/>
              <a:gd name="connsiteX7" fmla="*/ 19877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4" y="51"/>
                </a:moveTo>
                <a:cubicBezTo>
                  <a:pt x="126921" y="51"/>
                  <a:pt x="135819" y="51"/>
                  <a:pt x="135819" y="51"/>
                </a:cubicBezTo>
                <a:lnTo>
                  <a:pt x="135819" y="192462"/>
                </a:lnTo>
                <a:cubicBezTo>
                  <a:pt x="135819" y="192462"/>
                  <a:pt x="126921" y="192462"/>
                  <a:pt x="115944" y="192462"/>
                </a:cubicBezTo>
                <a:lnTo>
                  <a:pt x="19877" y="192462"/>
                </a:lnTo>
                <a:cubicBezTo>
                  <a:pt x="8900" y="192462"/>
                  <a:pt x="2" y="192462"/>
                  <a:pt x="2" y="192462"/>
                </a:cubicBezTo>
                <a:lnTo>
                  <a:pt x="2" y="51"/>
                </a:lnTo>
                <a:cubicBezTo>
                  <a:pt x="2" y="51"/>
                  <a:pt x="8900" y="51"/>
                  <a:pt x="19877" y="51"/>
                </a:cubicBezTo>
                <a:close/>
              </a:path>
            </a:pathLst>
          </a:custGeom>
          <a:solidFill>
            <a:srgbClr val="11477C"/>
          </a:solidFill>
          <a:ln w="27596"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E1C3F1AE-7C83-42D6-8A55-600813B6831E}"/>
              </a:ext>
            </a:extLst>
          </p:cNvPr>
          <p:cNvSpPr/>
          <p:nvPr/>
        </p:nvSpPr>
        <p:spPr>
          <a:xfrm rot="17095800">
            <a:off x="18584166" y="3107118"/>
            <a:ext cx="135819" cy="192411"/>
          </a:xfrm>
          <a:custGeom>
            <a:avLst/>
            <a:gdLst>
              <a:gd name="connsiteX0" fmla="*/ 115943 w 135819"/>
              <a:gd name="connsiteY0" fmla="*/ 51 h 192411"/>
              <a:gd name="connsiteX1" fmla="*/ 135818 w 135819"/>
              <a:gd name="connsiteY1" fmla="*/ 51 h 192411"/>
              <a:gd name="connsiteX2" fmla="*/ 135818 w 135819"/>
              <a:gd name="connsiteY2" fmla="*/ 192462 h 192411"/>
              <a:gd name="connsiteX3" fmla="*/ 115943 w 135819"/>
              <a:gd name="connsiteY3" fmla="*/ 192462 h 192411"/>
              <a:gd name="connsiteX4" fmla="*/ 19876 w 135819"/>
              <a:gd name="connsiteY4" fmla="*/ 192462 h 192411"/>
              <a:gd name="connsiteX5" fmla="*/ 1 w 135819"/>
              <a:gd name="connsiteY5" fmla="*/ 192462 h 192411"/>
              <a:gd name="connsiteX6" fmla="*/ 1 w 135819"/>
              <a:gd name="connsiteY6" fmla="*/ 51 h 192411"/>
              <a:gd name="connsiteX7" fmla="*/ 19876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3" y="51"/>
                </a:moveTo>
                <a:cubicBezTo>
                  <a:pt x="126920" y="51"/>
                  <a:pt x="135818" y="51"/>
                  <a:pt x="135818" y="51"/>
                </a:cubicBezTo>
                <a:lnTo>
                  <a:pt x="135818" y="192462"/>
                </a:lnTo>
                <a:cubicBezTo>
                  <a:pt x="135818" y="192462"/>
                  <a:pt x="126920" y="192462"/>
                  <a:pt x="115943" y="192462"/>
                </a:cubicBezTo>
                <a:lnTo>
                  <a:pt x="19876" y="192462"/>
                </a:lnTo>
                <a:cubicBezTo>
                  <a:pt x="8899" y="192462"/>
                  <a:pt x="1" y="192462"/>
                  <a:pt x="1" y="192462"/>
                </a:cubicBezTo>
                <a:lnTo>
                  <a:pt x="1" y="51"/>
                </a:lnTo>
                <a:cubicBezTo>
                  <a:pt x="1" y="51"/>
                  <a:pt x="8899" y="51"/>
                  <a:pt x="19876" y="51"/>
                </a:cubicBezTo>
                <a:close/>
              </a:path>
            </a:pathLst>
          </a:custGeom>
          <a:solidFill>
            <a:srgbClr val="11477C"/>
          </a:solidFill>
          <a:ln w="27596"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99B67FF3-C7BE-4C97-90EE-F8F3D9C72F23}"/>
              </a:ext>
            </a:extLst>
          </p:cNvPr>
          <p:cNvSpPr/>
          <p:nvPr/>
        </p:nvSpPr>
        <p:spPr>
          <a:xfrm rot="17095800">
            <a:off x="18804232" y="3165787"/>
            <a:ext cx="135819" cy="192411"/>
          </a:xfrm>
          <a:custGeom>
            <a:avLst/>
            <a:gdLst>
              <a:gd name="connsiteX0" fmla="*/ 115944 w 135819"/>
              <a:gd name="connsiteY0" fmla="*/ 51 h 192411"/>
              <a:gd name="connsiteX1" fmla="*/ 135819 w 135819"/>
              <a:gd name="connsiteY1" fmla="*/ 51 h 192411"/>
              <a:gd name="connsiteX2" fmla="*/ 135819 w 135819"/>
              <a:gd name="connsiteY2" fmla="*/ 192462 h 192411"/>
              <a:gd name="connsiteX3" fmla="*/ 115944 w 135819"/>
              <a:gd name="connsiteY3" fmla="*/ 192462 h 192411"/>
              <a:gd name="connsiteX4" fmla="*/ 19877 w 135819"/>
              <a:gd name="connsiteY4" fmla="*/ 192462 h 192411"/>
              <a:gd name="connsiteX5" fmla="*/ 2 w 135819"/>
              <a:gd name="connsiteY5" fmla="*/ 192462 h 192411"/>
              <a:gd name="connsiteX6" fmla="*/ 2 w 135819"/>
              <a:gd name="connsiteY6" fmla="*/ 51 h 192411"/>
              <a:gd name="connsiteX7" fmla="*/ 19877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4" y="51"/>
                </a:moveTo>
                <a:cubicBezTo>
                  <a:pt x="126921" y="51"/>
                  <a:pt x="135819" y="51"/>
                  <a:pt x="135819" y="51"/>
                </a:cubicBezTo>
                <a:lnTo>
                  <a:pt x="135819" y="192462"/>
                </a:lnTo>
                <a:cubicBezTo>
                  <a:pt x="135819" y="192462"/>
                  <a:pt x="126921" y="192462"/>
                  <a:pt x="115944" y="192462"/>
                </a:cubicBezTo>
                <a:lnTo>
                  <a:pt x="19877" y="192462"/>
                </a:lnTo>
                <a:cubicBezTo>
                  <a:pt x="8900" y="192462"/>
                  <a:pt x="2" y="192462"/>
                  <a:pt x="2" y="192462"/>
                </a:cubicBezTo>
                <a:lnTo>
                  <a:pt x="2" y="51"/>
                </a:lnTo>
                <a:cubicBezTo>
                  <a:pt x="2" y="51"/>
                  <a:pt x="8900" y="51"/>
                  <a:pt x="19877" y="51"/>
                </a:cubicBezTo>
                <a:close/>
              </a:path>
            </a:pathLst>
          </a:custGeom>
          <a:solidFill>
            <a:srgbClr val="3DDEEA"/>
          </a:solidFill>
          <a:ln w="27596"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F7BAD66C-462C-4BDA-AEF5-34D08016EC83}"/>
              </a:ext>
            </a:extLst>
          </p:cNvPr>
          <p:cNvSpPr/>
          <p:nvPr/>
        </p:nvSpPr>
        <p:spPr>
          <a:xfrm rot="17095800">
            <a:off x="18320449" y="3213653"/>
            <a:ext cx="135819" cy="192411"/>
          </a:xfrm>
          <a:custGeom>
            <a:avLst/>
            <a:gdLst>
              <a:gd name="connsiteX0" fmla="*/ 115943 w 135819"/>
              <a:gd name="connsiteY0" fmla="*/ 51 h 192411"/>
              <a:gd name="connsiteX1" fmla="*/ 135818 w 135819"/>
              <a:gd name="connsiteY1" fmla="*/ 51 h 192411"/>
              <a:gd name="connsiteX2" fmla="*/ 135818 w 135819"/>
              <a:gd name="connsiteY2" fmla="*/ 192462 h 192411"/>
              <a:gd name="connsiteX3" fmla="*/ 115943 w 135819"/>
              <a:gd name="connsiteY3" fmla="*/ 192462 h 192411"/>
              <a:gd name="connsiteX4" fmla="*/ 19876 w 135819"/>
              <a:gd name="connsiteY4" fmla="*/ 192462 h 192411"/>
              <a:gd name="connsiteX5" fmla="*/ 1 w 135819"/>
              <a:gd name="connsiteY5" fmla="*/ 192462 h 192411"/>
              <a:gd name="connsiteX6" fmla="*/ 1 w 135819"/>
              <a:gd name="connsiteY6" fmla="*/ 51 h 192411"/>
              <a:gd name="connsiteX7" fmla="*/ 19876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3" y="51"/>
                </a:moveTo>
                <a:cubicBezTo>
                  <a:pt x="126920" y="51"/>
                  <a:pt x="135818" y="51"/>
                  <a:pt x="135818" y="51"/>
                </a:cubicBezTo>
                <a:lnTo>
                  <a:pt x="135818" y="192462"/>
                </a:lnTo>
                <a:cubicBezTo>
                  <a:pt x="135818" y="192462"/>
                  <a:pt x="126920" y="192462"/>
                  <a:pt x="115943" y="192462"/>
                </a:cubicBezTo>
                <a:lnTo>
                  <a:pt x="19876" y="192462"/>
                </a:lnTo>
                <a:cubicBezTo>
                  <a:pt x="8899" y="192462"/>
                  <a:pt x="1" y="192462"/>
                  <a:pt x="1" y="192462"/>
                </a:cubicBezTo>
                <a:lnTo>
                  <a:pt x="1" y="51"/>
                </a:lnTo>
                <a:cubicBezTo>
                  <a:pt x="1" y="51"/>
                  <a:pt x="8899" y="51"/>
                  <a:pt x="19876" y="51"/>
                </a:cubicBezTo>
                <a:close/>
              </a:path>
            </a:pathLst>
          </a:custGeom>
          <a:solidFill>
            <a:srgbClr val="11477C"/>
          </a:solidFill>
          <a:ln w="27596"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51EEB1DF-5B28-44E2-82DE-DED95D124213}"/>
              </a:ext>
            </a:extLst>
          </p:cNvPr>
          <p:cNvSpPr/>
          <p:nvPr/>
        </p:nvSpPr>
        <p:spPr>
          <a:xfrm rot="17095800">
            <a:off x="18539964" y="3272046"/>
            <a:ext cx="135819" cy="192411"/>
          </a:xfrm>
          <a:custGeom>
            <a:avLst/>
            <a:gdLst>
              <a:gd name="connsiteX0" fmla="*/ 115944 w 135819"/>
              <a:gd name="connsiteY0" fmla="*/ 51 h 192411"/>
              <a:gd name="connsiteX1" fmla="*/ 135819 w 135819"/>
              <a:gd name="connsiteY1" fmla="*/ 51 h 192411"/>
              <a:gd name="connsiteX2" fmla="*/ 135819 w 135819"/>
              <a:gd name="connsiteY2" fmla="*/ 192462 h 192411"/>
              <a:gd name="connsiteX3" fmla="*/ 115944 w 135819"/>
              <a:gd name="connsiteY3" fmla="*/ 192462 h 192411"/>
              <a:gd name="connsiteX4" fmla="*/ 19877 w 135819"/>
              <a:gd name="connsiteY4" fmla="*/ 192462 h 192411"/>
              <a:gd name="connsiteX5" fmla="*/ 2 w 135819"/>
              <a:gd name="connsiteY5" fmla="*/ 192462 h 192411"/>
              <a:gd name="connsiteX6" fmla="*/ 2 w 135819"/>
              <a:gd name="connsiteY6" fmla="*/ 51 h 192411"/>
              <a:gd name="connsiteX7" fmla="*/ 19877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4" y="51"/>
                </a:moveTo>
                <a:cubicBezTo>
                  <a:pt x="126921" y="51"/>
                  <a:pt x="135819" y="51"/>
                  <a:pt x="135819" y="51"/>
                </a:cubicBezTo>
                <a:lnTo>
                  <a:pt x="135819" y="192462"/>
                </a:lnTo>
                <a:cubicBezTo>
                  <a:pt x="135819" y="192462"/>
                  <a:pt x="126921" y="192462"/>
                  <a:pt x="115944" y="192462"/>
                </a:cubicBezTo>
                <a:lnTo>
                  <a:pt x="19877" y="192462"/>
                </a:lnTo>
                <a:cubicBezTo>
                  <a:pt x="8900" y="192462"/>
                  <a:pt x="2" y="192462"/>
                  <a:pt x="2" y="192462"/>
                </a:cubicBezTo>
                <a:lnTo>
                  <a:pt x="2" y="51"/>
                </a:lnTo>
                <a:cubicBezTo>
                  <a:pt x="2" y="51"/>
                  <a:pt x="8900" y="51"/>
                  <a:pt x="19877" y="51"/>
                </a:cubicBezTo>
                <a:close/>
              </a:path>
            </a:pathLst>
          </a:custGeom>
          <a:solidFill>
            <a:srgbClr val="11477C"/>
          </a:solidFill>
          <a:ln w="27596"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B3212E51-9731-4EB0-854C-DDE10C374416}"/>
              </a:ext>
            </a:extLst>
          </p:cNvPr>
          <p:cNvSpPr/>
          <p:nvPr/>
        </p:nvSpPr>
        <p:spPr>
          <a:xfrm rot="17095800">
            <a:off x="18760574" y="3330786"/>
            <a:ext cx="135819" cy="192411"/>
          </a:xfrm>
          <a:custGeom>
            <a:avLst/>
            <a:gdLst>
              <a:gd name="connsiteX0" fmla="*/ 115943 w 135819"/>
              <a:gd name="connsiteY0" fmla="*/ 51 h 192411"/>
              <a:gd name="connsiteX1" fmla="*/ 135818 w 135819"/>
              <a:gd name="connsiteY1" fmla="*/ 51 h 192411"/>
              <a:gd name="connsiteX2" fmla="*/ 135818 w 135819"/>
              <a:gd name="connsiteY2" fmla="*/ 192462 h 192411"/>
              <a:gd name="connsiteX3" fmla="*/ 115943 w 135819"/>
              <a:gd name="connsiteY3" fmla="*/ 192462 h 192411"/>
              <a:gd name="connsiteX4" fmla="*/ 19876 w 135819"/>
              <a:gd name="connsiteY4" fmla="*/ 192462 h 192411"/>
              <a:gd name="connsiteX5" fmla="*/ 1 w 135819"/>
              <a:gd name="connsiteY5" fmla="*/ 192462 h 192411"/>
              <a:gd name="connsiteX6" fmla="*/ 1 w 135819"/>
              <a:gd name="connsiteY6" fmla="*/ 51 h 192411"/>
              <a:gd name="connsiteX7" fmla="*/ 19876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3" y="51"/>
                </a:moveTo>
                <a:cubicBezTo>
                  <a:pt x="126920" y="51"/>
                  <a:pt x="135818" y="51"/>
                  <a:pt x="135818" y="51"/>
                </a:cubicBezTo>
                <a:lnTo>
                  <a:pt x="135818" y="192462"/>
                </a:lnTo>
                <a:cubicBezTo>
                  <a:pt x="135818" y="192462"/>
                  <a:pt x="126920" y="192462"/>
                  <a:pt x="115943" y="192462"/>
                </a:cubicBezTo>
                <a:lnTo>
                  <a:pt x="19876" y="192462"/>
                </a:lnTo>
                <a:cubicBezTo>
                  <a:pt x="8899" y="192462"/>
                  <a:pt x="1" y="192462"/>
                  <a:pt x="1" y="192462"/>
                </a:cubicBezTo>
                <a:lnTo>
                  <a:pt x="1" y="51"/>
                </a:lnTo>
                <a:cubicBezTo>
                  <a:pt x="1" y="51"/>
                  <a:pt x="8899" y="51"/>
                  <a:pt x="19876" y="51"/>
                </a:cubicBezTo>
                <a:close/>
              </a:path>
            </a:pathLst>
          </a:custGeom>
          <a:solidFill>
            <a:srgbClr val="3DDEEA"/>
          </a:solidFill>
          <a:ln w="27596"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7539C89D-09F1-43EF-AD69-E8316F8CFB13}"/>
              </a:ext>
            </a:extLst>
          </p:cNvPr>
          <p:cNvSpPr/>
          <p:nvPr/>
        </p:nvSpPr>
        <p:spPr>
          <a:xfrm rot="17095800">
            <a:off x="18276248" y="3378305"/>
            <a:ext cx="135819" cy="192411"/>
          </a:xfrm>
          <a:custGeom>
            <a:avLst/>
            <a:gdLst>
              <a:gd name="connsiteX0" fmla="*/ 115944 w 135819"/>
              <a:gd name="connsiteY0" fmla="*/ 51 h 192411"/>
              <a:gd name="connsiteX1" fmla="*/ 135819 w 135819"/>
              <a:gd name="connsiteY1" fmla="*/ 51 h 192411"/>
              <a:gd name="connsiteX2" fmla="*/ 135819 w 135819"/>
              <a:gd name="connsiteY2" fmla="*/ 192462 h 192411"/>
              <a:gd name="connsiteX3" fmla="*/ 115944 w 135819"/>
              <a:gd name="connsiteY3" fmla="*/ 192462 h 192411"/>
              <a:gd name="connsiteX4" fmla="*/ 19877 w 135819"/>
              <a:gd name="connsiteY4" fmla="*/ 192462 h 192411"/>
              <a:gd name="connsiteX5" fmla="*/ 2 w 135819"/>
              <a:gd name="connsiteY5" fmla="*/ 192462 h 192411"/>
              <a:gd name="connsiteX6" fmla="*/ 2 w 135819"/>
              <a:gd name="connsiteY6" fmla="*/ 51 h 192411"/>
              <a:gd name="connsiteX7" fmla="*/ 19877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4" y="51"/>
                </a:moveTo>
                <a:cubicBezTo>
                  <a:pt x="126921" y="51"/>
                  <a:pt x="135819" y="51"/>
                  <a:pt x="135819" y="51"/>
                </a:cubicBezTo>
                <a:lnTo>
                  <a:pt x="135819" y="192462"/>
                </a:lnTo>
                <a:cubicBezTo>
                  <a:pt x="135819" y="192462"/>
                  <a:pt x="126921" y="192462"/>
                  <a:pt x="115944" y="192462"/>
                </a:cubicBezTo>
                <a:lnTo>
                  <a:pt x="19877" y="192462"/>
                </a:lnTo>
                <a:cubicBezTo>
                  <a:pt x="8900" y="192462"/>
                  <a:pt x="2" y="192462"/>
                  <a:pt x="2" y="192462"/>
                </a:cubicBezTo>
                <a:lnTo>
                  <a:pt x="2" y="51"/>
                </a:lnTo>
                <a:cubicBezTo>
                  <a:pt x="2" y="51"/>
                  <a:pt x="8900" y="51"/>
                  <a:pt x="19877" y="51"/>
                </a:cubicBezTo>
                <a:close/>
              </a:path>
            </a:pathLst>
          </a:custGeom>
          <a:solidFill>
            <a:srgbClr val="3DDEEA"/>
          </a:solidFill>
          <a:ln w="27596"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9E0A979B-8915-45B2-A7A2-3855DB7F6035}"/>
              </a:ext>
            </a:extLst>
          </p:cNvPr>
          <p:cNvSpPr/>
          <p:nvPr/>
        </p:nvSpPr>
        <p:spPr>
          <a:xfrm rot="17095800">
            <a:off x="18496305" y="3436769"/>
            <a:ext cx="135819" cy="192411"/>
          </a:xfrm>
          <a:custGeom>
            <a:avLst/>
            <a:gdLst>
              <a:gd name="connsiteX0" fmla="*/ 115943 w 135819"/>
              <a:gd name="connsiteY0" fmla="*/ 51 h 192411"/>
              <a:gd name="connsiteX1" fmla="*/ 135818 w 135819"/>
              <a:gd name="connsiteY1" fmla="*/ 51 h 192411"/>
              <a:gd name="connsiteX2" fmla="*/ 135818 w 135819"/>
              <a:gd name="connsiteY2" fmla="*/ 192462 h 192411"/>
              <a:gd name="connsiteX3" fmla="*/ 115943 w 135819"/>
              <a:gd name="connsiteY3" fmla="*/ 192462 h 192411"/>
              <a:gd name="connsiteX4" fmla="*/ 19876 w 135819"/>
              <a:gd name="connsiteY4" fmla="*/ 192462 h 192411"/>
              <a:gd name="connsiteX5" fmla="*/ 1 w 135819"/>
              <a:gd name="connsiteY5" fmla="*/ 192462 h 192411"/>
              <a:gd name="connsiteX6" fmla="*/ 1 w 135819"/>
              <a:gd name="connsiteY6" fmla="*/ 51 h 192411"/>
              <a:gd name="connsiteX7" fmla="*/ 19876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3" y="51"/>
                </a:moveTo>
                <a:cubicBezTo>
                  <a:pt x="126920" y="51"/>
                  <a:pt x="135818" y="51"/>
                  <a:pt x="135818" y="51"/>
                </a:cubicBezTo>
                <a:lnTo>
                  <a:pt x="135818" y="192462"/>
                </a:lnTo>
                <a:cubicBezTo>
                  <a:pt x="135818" y="192462"/>
                  <a:pt x="126920" y="192462"/>
                  <a:pt x="115943" y="192462"/>
                </a:cubicBezTo>
                <a:lnTo>
                  <a:pt x="19876" y="192462"/>
                </a:lnTo>
                <a:cubicBezTo>
                  <a:pt x="8899" y="192462"/>
                  <a:pt x="1" y="192462"/>
                  <a:pt x="1" y="192462"/>
                </a:cubicBezTo>
                <a:lnTo>
                  <a:pt x="1" y="51"/>
                </a:lnTo>
                <a:cubicBezTo>
                  <a:pt x="1" y="51"/>
                  <a:pt x="8899" y="51"/>
                  <a:pt x="19876" y="51"/>
                </a:cubicBezTo>
                <a:close/>
              </a:path>
            </a:pathLst>
          </a:custGeom>
          <a:solidFill>
            <a:srgbClr val="11477C"/>
          </a:solidFill>
          <a:ln w="2759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D0DA263D-1CEB-460C-801A-3DF8ACD22366}"/>
              </a:ext>
            </a:extLst>
          </p:cNvPr>
          <p:cNvSpPr/>
          <p:nvPr/>
        </p:nvSpPr>
        <p:spPr>
          <a:xfrm rot="17095800">
            <a:off x="18716096" y="3495438"/>
            <a:ext cx="135819" cy="192411"/>
          </a:xfrm>
          <a:custGeom>
            <a:avLst/>
            <a:gdLst>
              <a:gd name="connsiteX0" fmla="*/ 115944 w 135819"/>
              <a:gd name="connsiteY0" fmla="*/ 51 h 192411"/>
              <a:gd name="connsiteX1" fmla="*/ 135819 w 135819"/>
              <a:gd name="connsiteY1" fmla="*/ 51 h 192411"/>
              <a:gd name="connsiteX2" fmla="*/ 135819 w 135819"/>
              <a:gd name="connsiteY2" fmla="*/ 192462 h 192411"/>
              <a:gd name="connsiteX3" fmla="*/ 115944 w 135819"/>
              <a:gd name="connsiteY3" fmla="*/ 192462 h 192411"/>
              <a:gd name="connsiteX4" fmla="*/ 19877 w 135819"/>
              <a:gd name="connsiteY4" fmla="*/ 192462 h 192411"/>
              <a:gd name="connsiteX5" fmla="*/ 2 w 135819"/>
              <a:gd name="connsiteY5" fmla="*/ 192462 h 192411"/>
              <a:gd name="connsiteX6" fmla="*/ 2 w 135819"/>
              <a:gd name="connsiteY6" fmla="*/ 51 h 192411"/>
              <a:gd name="connsiteX7" fmla="*/ 19877 w 135819"/>
              <a:gd name="connsiteY7" fmla="*/ 51 h 19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19" h="192411">
                <a:moveTo>
                  <a:pt x="115944" y="51"/>
                </a:moveTo>
                <a:cubicBezTo>
                  <a:pt x="126921" y="51"/>
                  <a:pt x="135819" y="51"/>
                  <a:pt x="135819" y="51"/>
                </a:cubicBezTo>
                <a:lnTo>
                  <a:pt x="135819" y="192462"/>
                </a:lnTo>
                <a:cubicBezTo>
                  <a:pt x="135819" y="192462"/>
                  <a:pt x="126921" y="192462"/>
                  <a:pt x="115944" y="192462"/>
                </a:cubicBezTo>
                <a:lnTo>
                  <a:pt x="19877" y="192462"/>
                </a:lnTo>
                <a:cubicBezTo>
                  <a:pt x="8900" y="192462"/>
                  <a:pt x="2" y="192462"/>
                  <a:pt x="2" y="192462"/>
                </a:cubicBezTo>
                <a:lnTo>
                  <a:pt x="2" y="51"/>
                </a:lnTo>
                <a:cubicBezTo>
                  <a:pt x="2" y="51"/>
                  <a:pt x="8900" y="51"/>
                  <a:pt x="19877" y="51"/>
                </a:cubicBezTo>
                <a:close/>
              </a:path>
            </a:pathLst>
          </a:custGeom>
          <a:solidFill>
            <a:srgbClr val="3DDEEA"/>
          </a:solidFill>
          <a:ln w="27596"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1A5F68AA-7A84-4912-AFA0-2B69937A39AA}"/>
              </a:ext>
            </a:extLst>
          </p:cNvPr>
          <p:cNvSpPr/>
          <p:nvPr/>
        </p:nvSpPr>
        <p:spPr>
          <a:xfrm>
            <a:off x="14897051" y="5042510"/>
            <a:ext cx="1659504" cy="1722150"/>
          </a:xfrm>
          <a:custGeom>
            <a:avLst/>
            <a:gdLst>
              <a:gd name="connsiteX0" fmla="*/ 778406 w 1659504"/>
              <a:gd name="connsiteY0" fmla="*/ 12557 h 1722150"/>
              <a:gd name="connsiteX1" fmla="*/ 25049 w 1659504"/>
              <a:gd name="connsiteY1" fmla="*/ 585373 h 1722150"/>
              <a:gd name="connsiteX2" fmla="*/ 12902 w 1659504"/>
              <a:gd name="connsiteY2" fmla="*/ 674263 h 1722150"/>
              <a:gd name="connsiteX3" fmla="*/ 792209 w 1659504"/>
              <a:gd name="connsiteY3" fmla="*/ 1697327 h 1722150"/>
              <a:gd name="connsiteX4" fmla="*/ 881099 w 1659504"/>
              <a:gd name="connsiteY4" fmla="*/ 1709197 h 1722150"/>
              <a:gd name="connsiteX5" fmla="*/ 1634456 w 1659504"/>
              <a:gd name="connsiteY5" fmla="*/ 1137485 h 1722150"/>
              <a:gd name="connsiteX6" fmla="*/ 1646602 w 1659504"/>
              <a:gd name="connsiteY6" fmla="*/ 1048595 h 1722150"/>
              <a:gd name="connsiteX7" fmla="*/ 867296 w 1659504"/>
              <a:gd name="connsiteY7" fmla="*/ 25807 h 1722150"/>
              <a:gd name="connsiteX8" fmla="*/ 778497 w 1659504"/>
              <a:gd name="connsiteY8" fmla="*/ 12489 h 1722150"/>
              <a:gd name="connsiteX9" fmla="*/ 778406 w 1659504"/>
              <a:gd name="connsiteY9" fmla="*/ 12556 h 1722150"/>
              <a:gd name="connsiteX10" fmla="*/ 875026 w 1659504"/>
              <a:gd name="connsiteY10" fmla="*/ 1593806 h 1722150"/>
              <a:gd name="connsiteX11" fmla="*/ 806190 w 1659504"/>
              <a:gd name="connsiteY11" fmla="*/ 1584285 h 1722150"/>
              <a:gd name="connsiteX12" fmla="*/ 815711 w 1659504"/>
              <a:gd name="connsiteY12" fmla="*/ 1515449 h 1722150"/>
              <a:gd name="connsiteX13" fmla="*/ 884413 w 1659504"/>
              <a:gd name="connsiteY13" fmla="*/ 1524792 h 1722150"/>
              <a:gd name="connsiteX14" fmla="*/ 875204 w 1659504"/>
              <a:gd name="connsiteY14" fmla="*/ 1593671 h 1722150"/>
              <a:gd name="connsiteX15" fmla="*/ 875027 w 1659504"/>
              <a:gd name="connsiteY15" fmla="*/ 1593806 h 1722150"/>
              <a:gd name="connsiteX16" fmla="*/ 761843 w 1659504"/>
              <a:gd name="connsiteY16" fmla="*/ 1445012 h 1722150"/>
              <a:gd name="connsiteX17" fmla="*/ 692974 w 1659504"/>
              <a:gd name="connsiteY17" fmla="*/ 1435725 h 1722150"/>
              <a:gd name="connsiteX18" fmla="*/ 702262 w 1659504"/>
              <a:gd name="connsiteY18" fmla="*/ 1366857 h 1722150"/>
              <a:gd name="connsiteX19" fmla="*/ 771130 w 1659504"/>
              <a:gd name="connsiteY19" fmla="*/ 1376144 h 1722150"/>
              <a:gd name="connsiteX20" fmla="*/ 771229 w 1659504"/>
              <a:gd name="connsiteY20" fmla="*/ 1376274 h 1722150"/>
              <a:gd name="connsiteX21" fmla="*/ 761843 w 1659504"/>
              <a:gd name="connsiteY21" fmla="*/ 1445012 h 1722150"/>
              <a:gd name="connsiteX22" fmla="*/ 649764 w 1659504"/>
              <a:gd name="connsiteY22" fmla="*/ 1296494 h 1722150"/>
              <a:gd name="connsiteX23" fmla="*/ 580928 w 1659504"/>
              <a:gd name="connsiteY23" fmla="*/ 1286973 h 1722150"/>
              <a:gd name="connsiteX24" fmla="*/ 590449 w 1659504"/>
              <a:gd name="connsiteY24" fmla="*/ 1218136 h 1722150"/>
              <a:gd name="connsiteX25" fmla="*/ 659151 w 1659504"/>
              <a:gd name="connsiteY25" fmla="*/ 1227480 h 1722150"/>
              <a:gd name="connsiteX26" fmla="*/ 649943 w 1659504"/>
              <a:gd name="connsiteY26" fmla="*/ 1296358 h 1722150"/>
              <a:gd name="connsiteX27" fmla="*/ 649765 w 1659504"/>
              <a:gd name="connsiteY27" fmla="*/ 1296494 h 1722150"/>
              <a:gd name="connsiteX28" fmla="*/ 536581 w 1659504"/>
              <a:gd name="connsiteY28" fmla="*/ 1147699 h 1722150"/>
              <a:gd name="connsiteX29" fmla="*/ 467745 w 1659504"/>
              <a:gd name="connsiteY29" fmla="*/ 1138178 h 1722150"/>
              <a:gd name="connsiteX30" fmla="*/ 477266 w 1659504"/>
              <a:gd name="connsiteY30" fmla="*/ 1069342 h 1722150"/>
              <a:gd name="connsiteX31" fmla="*/ 545967 w 1659504"/>
              <a:gd name="connsiteY31" fmla="*/ 1078685 h 1722150"/>
              <a:gd name="connsiteX32" fmla="*/ 535201 w 1659504"/>
              <a:gd name="connsiteY32" fmla="*/ 1147699 h 1722150"/>
              <a:gd name="connsiteX33" fmla="*/ 423398 w 1659504"/>
              <a:gd name="connsiteY33" fmla="*/ 998905 h 1722150"/>
              <a:gd name="connsiteX34" fmla="*/ 354519 w 1659504"/>
              <a:gd name="connsiteY34" fmla="*/ 989691 h 1722150"/>
              <a:gd name="connsiteX35" fmla="*/ 363733 w 1659504"/>
              <a:gd name="connsiteY35" fmla="*/ 920813 h 1722150"/>
              <a:gd name="connsiteX36" fmla="*/ 432507 w 1659504"/>
              <a:gd name="connsiteY36" fmla="*/ 929892 h 1722150"/>
              <a:gd name="connsiteX37" fmla="*/ 423454 w 1659504"/>
              <a:gd name="connsiteY37" fmla="*/ 998397 h 1722150"/>
              <a:gd name="connsiteX38" fmla="*/ 422017 w 1659504"/>
              <a:gd name="connsiteY38" fmla="*/ 999458 h 1722150"/>
              <a:gd name="connsiteX39" fmla="*/ 309939 w 1659504"/>
              <a:gd name="connsiteY39" fmla="*/ 850111 h 1722150"/>
              <a:gd name="connsiteX40" fmla="*/ 241103 w 1659504"/>
              <a:gd name="connsiteY40" fmla="*/ 840590 h 1722150"/>
              <a:gd name="connsiteX41" fmla="*/ 250624 w 1659504"/>
              <a:gd name="connsiteY41" fmla="*/ 771754 h 1722150"/>
              <a:gd name="connsiteX42" fmla="*/ 319326 w 1659504"/>
              <a:gd name="connsiteY42" fmla="*/ 781097 h 1722150"/>
              <a:gd name="connsiteX43" fmla="*/ 308968 w 1659504"/>
              <a:gd name="connsiteY43" fmla="*/ 849812 h 1722150"/>
              <a:gd name="connsiteX44" fmla="*/ 308560 w 1659504"/>
              <a:gd name="connsiteY44" fmla="*/ 850111 h 1722150"/>
              <a:gd name="connsiteX45" fmla="*/ 196756 w 1659504"/>
              <a:gd name="connsiteY45" fmla="*/ 701317 h 1722150"/>
              <a:gd name="connsiteX46" fmla="*/ 127888 w 1659504"/>
              <a:gd name="connsiteY46" fmla="*/ 692030 h 1722150"/>
              <a:gd name="connsiteX47" fmla="*/ 137175 w 1659504"/>
              <a:gd name="connsiteY47" fmla="*/ 623162 h 1722150"/>
              <a:gd name="connsiteX48" fmla="*/ 206043 w 1659504"/>
              <a:gd name="connsiteY48" fmla="*/ 632448 h 1722150"/>
              <a:gd name="connsiteX49" fmla="*/ 206142 w 1659504"/>
              <a:gd name="connsiteY49" fmla="*/ 632579 h 1722150"/>
              <a:gd name="connsiteX50" fmla="*/ 195472 w 1659504"/>
              <a:gd name="connsiteY50" fmla="*/ 701246 h 1722150"/>
              <a:gd name="connsiteX51" fmla="*/ 195375 w 1659504"/>
              <a:gd name="connsiteY51" fmla="*/ 701317 h 172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59504" h="1722150">
                <a:moveTo>
                  <a:pt x="778406" y="12557"/>
                </a:moveTo>
                <a:lnTo>
                  <a:pt x="25049" y="585373"/>
                </a:lnTo>
                <a:cubicBezTo>
                  <a:pt x="-2824" y="606582"/>
                  <a:pt x="-8259" y="646354"/>
                  <a:pt x="12902" y="674263"/>
                </a:cubicBezTo>
                <a:lnTo>
                  <a:pt x="792209" y="1697327"/>
                </a:lnTo>
                <a:cubicBezTo>
                  <a:pt x="813501" y="1725110"/>
                  <a:pt x="853263" y="1730420"/>
                  <a:pt x="881099" y="1709197"/>
                </a:cubicBezTo>
                <a:lnTo>
                  <a:pt x="1634456" y="1137485"/>
                </a:lnTo>
                <a:cubicBezTo>
                  <a:pt x="1662328" y="1116277"/>
                  <a:pt x="1667763" y="1076504"/>
                  <a:pt x="1646602" y="1048595"/>
                </a:cubicBezTo>
                <a:lnTo>
                  <a:pt x="867296" y="25807"/>
                </a:lnTo>
                <a:cubicBezTo>
                  <a:pt x="846452" y="-2391"/>
                  <a:pt x="806696" y="-8354"/>
                  <a:pt x="778497" y="12489"/>
                </a:cubicBezTo>
                <a:cubicBezTo>
                  <a:pt x="778467" y="12512"/>
                  <a:pt x="778437" y="12534"/>
                  <a:pt x="778406" y="12556"/>
                </a:cubicBezTo>
                <a:close/>
                <a:moveTo>
                  <a:pt x="875026" y="1593806"/>
                </a:moveTo>
                <a:cubicBezTo>
                  <a:pt x="853388" y="1610186"/>
                  <a:pt x="822569" y="1605923"/>
                  <a:pt x="806190" y="1584285"/>
                </a:cubicBezTo>
                <a:cubicBezTo>
                  <a:pt x="789811" y="1562648"/>
                  <a:pt x="794073" y="1531828"/>
                  <a:pt x="815711" y="1515449"/>
                </a:cubicBezTo>
                <a:cubicBezTo>
                  <a:pt x="837280" y="1499122"/>
                  <a:pt x="867987" y="1503299"/>
                  <a:pt x="884413" y="1524792"/>
                </a:cubicBezTo>
                <a:cubicBezTo>
                  <a:pt x="900890" y="1546355"/>
                  <a:pt x="896767" y="1577193"/>
                  <a:pt x="875204" y="1593671"/>
                </a:cubicBezTo>
                <a:cubicBezTo>
                  <a:pt x="875146" y="1593716"/>
                  <a:pt x="875086" y="1593761"/>
                  <a:pt x="875027" y="1593806"/>
                </a:cubicBezTo>
                <a:close/>
                <a:moveTo>
                  <a:pt x="761843" y="1445012"/>
                </a:moveTo>
                <a:cubicBezTo>
                  <a:pt x="740261" y="1461465"/>
                  <a:pt x="709428" y="1457307"/>
                  <a:pt x="692974" y="1435725"/>
                </a:cubicBezTo>
                <a:cubicBezTo>
                  <a:pt x="676521" y="1414143"/>
                  <a:pt x="680680" y="1383310"/>
                  <a:pt x="702262" y="1366857"/>
                </a:cubicBezTo>
                <a:cubicBezTo>
                  <a:pt x="723844" y="1350404"/>
                  <a:pt x="754677" y="1354562"/>
                  <a:pt x="771130" y="1376144"/>
                </a:cubicBezTo>
                <a:cubicBezTo>
                  <a:pt x="771163" y="1376187"/>
                  <a:pt x="771196" y="1376230"/>
                  <a:pt x="771229" y="1376274"/>
                </a:cubicBezTo>
                <a:cubicBezTo>
                  <a:pt x="787571" y="1397860"/>
                  <a:pt x="783373" y="1428598"/>
                  <a:pt x="761843" y="1445012"/>
                </a:cubicBezTo>
                <a:close/>
                <a:moveTo>
                  <a:pt x="649764" y="1296494"/>
                </a:moveTo>
                <a:cubicBezTo>
                  <a:pt x="628126" y="1312873"/>
                  <a:pt x="597307" y="1308610"/>
                  <a:pt x="580928" y="1286973"/>
                </a:cubicBezTo>
                <a:cubicBezTo>
                  <a:pt x="564549" y="1265335"/>
                  <a:pt x="568811" y="1234516"/>
                  <a:pt x="590449" y="1218136"/>
                </a:cubicBezTo>
                <a:cubicBezTo>
                  <a:pt x="612018" y="1201810"/>
                  <a:pt x="642725" y="1205986"/>
                  <a:pt x="659151" y="1227480"/>
                </a:cubicBezTo>
                <a:cubicBezTo>
                  <a:pt x="675628" y="1249043"/>
                  <a:pt x="671505" y="1279881"/>
                  <a:pt x="649943" y="1296358"/>
                </a:cubicBezTo>
                <a:cubicBezTo>
                  <a:pt x="649884" y="1296404"/>
                  <a:pt x="649824" y="1296449"/>
                  <a:pt x="649765" y="1296494"/>
                </a:cubicBezTo>
                <a:close/>
                <a:moveTo>
                  <a:pt x="536581" y="1147699"/>
                </a:moveTo>
                <a:cubicBezTo>
                  <a:pt x="514943" y="1164079"/>
                  <a:pt x="484124" y="1159816"/>
                  <a:pt x="467745" y="1138178"/>
                </a:cubicBezTo>
                <a:cubicBezTo>
                  <a:pt x="451365" y="1116541"/>
                  <a:pt x="455627" y="1085722"/>
                  <a:pt x="477266" y="1069342"/>
                </a:cubicBezTo>
                <a:cubicBezTo>
                  <a:pt x="498835" y="1053015"/>
                  <a:pt x="529542" y="1057192"/>
                  <a:pt x="545967" y="1078685"/>
                </a:cubicBezTo>
                <a:cubicBezTo>
                  <a:pt x="562038" y="1100719"/>
                  <a:pt x="557220" y="1131607"/>
                  <a:pt x="535201" y="1147699"/>
                </a:cubicBezTo>
                <a:close/>
                <a:moveTo>
                  <a:pt x="423398" y="998905"/>
                </a:moveTo>
                <a:cubicBezTo>
                  <a:pt x="401833" y="1015381"/>
                  <a:pt x="370995" y="1011256"/>
                  <a:pt x="354519" y="989691"/>
                </a:cubicBezTo>
                <a:cubicBezTo>
                  <a:pt x="338043" y="968127"/>
                  <a:pt x="342169" y="937289"/>
                  <a:pt x="363733" y="920813"/>
                </a:cubicBezTo>
                <a:cubicBezTo>
                  <a:pt x="385244" y="904378"/>
                  <a:pt x="415997" y="908438"/>
                  <a:pt x="432507" y="929892"/>
                </a:cubicBezTo>
                <a:cubicBezTo>
                  <a:pt x="448925" y="951309"/>
                  <a:pt x="444871" y="981980"/>
                  <a:pt x="423454" y="998397"/>
                </a:cubicBezTo>
                <a:cubicBezTo>
                  <a:pt x="422981" y="998759"/>
                  <a:pt x="422502" y="999113"/>
                  <a:pt x="422017" y="999458"/>
                </a:cubicBezTo>
                <a:close/>
                <a:moveTo>
                  <a:pt x="309939" y="850111"/>
                </a:moveTo>
                <a:cubicBezTo>
                  <a:pt x="288301" y="866490"/>
                  <a:pt x="257482" y="862228"/>
                  <a:pt x="241103" y="840590"/>
                </a:cubicBezTo>
                <a:cubicBezTo>
                  <a:pt x="224724" y="818952"/>
                  <a:pt x="228986" y="788133"/>
                  <a:pt x="250624" y="771754"/>
                </a:cubicBezTo>
                <a:cubicBezTo>
                  <a:pt x="272193" y="755427"/>
                  <a:pt x="302900" y="759603"/>
                  <a:pt x="319326" y="781097"/>
                </a:cubicBezTo>
                <a:cubicBezTo>
                  <a:pt x="335441" y="802932"/>
                  <a:pt x="330804" y="833697"/>
                  <a:pt x="308968" y="849812"/>
                </a:cubicBezTo>
                <a:cubicBezTo>
                  <a:pt x="308833" y="849913"/>
                  <a:pt x="308696" y="850012"/>
                  <a:pt x="308560" y="850111"/>
                </a:cubicBezTo>
                <a:close/>
                <a:moveTo>
                  <a:pt x="196756" y="701317"/>
                </a:moveTo>
                <a:cubicBezTo>
                  <a:pt x="175174" y="717769"/>
                  <a:pt x="144341" y="713612"/>
                  <a:pt x="127888" y="692030"/>
                </a:cubicBezTo>
                <a:cubicBezTo>
                  <a:pt x="111434" y="670448"/>
                  <a:pt x="115593" y="639614"/>
                  <a:pt x="137175" y="623162"/>
                </a:cubicBezTo>
                <a:cubicBezTo>
                  <a:pt x="158757" y="606709"/>
                  <a:pt x="189590" y="610866"/>
                  <a:pt x="206043" y="632448"/>
                </a:cubicBezTo>
                <a:cubicBezTo>
                  <a:pt x="206076" y="632492"/>
                  <a:pt x="206109" y="632535"/>
                  <a:pt x="206142" y="632579"/>
                </a:cubicBezTo>
                <a:cubicBezTo>
                  <a:pt x="222158" y="654487"/>
                  <a:pt x="217380" y="685230"/>
                  <a:pt x="195472" y="701246"/>
                </a:cubicBezTo>
                <a:cubicBezTo>
                  <a:pt x="195440" y="701270"/>
                  <a:pt x="195408" y="701293"/>
                  <a:pt x="195375" y="701317"/>
                </a:cubicBezTo>
                <a:close/>
              </a:path>
            </a:pathLst>
          </a:custGeom>
          <a:solidFill>
            <a:schemeClr val="bg1"/>
          </a:solidFill>
          <a:ln w="2759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49719215-E0EF-4E28-840F-B7CCD6027EFB}"/>
              </a:ext>
            </a:extLst>
          </p:cNvPr>
          <p:cNvSpPr/>
          <p:nvPr/>
        </p:nvSpPr>
        <p:spPr>
          <a:xfrm rot="19362000">
            <a:off x="15118460" y="5392844"/>
            <a:ext cx="636309" cy="38923"/>
          </a:xfrm>
          <a:custGeom>
            <a:avLst/>
            <a:gdLst>
              <a:gd name="connsiteX0" fmla="*/ 0 w 636309"/>
              <a:gd name="connsiteY0" fmla="*/ 51 h 38923"/>
              <a:gd name="connsiteX1" fmla="*/ 636309 w 636309"/>
              <a:gd name="connsiteY1" fmla="*/ 51 h 38923"/>
              <a:gd name="connsiteX2" fmla="*/ 636309 w 636309"/>
              <a:gd name="connsiteY2" fmla="*/ 38975 h 38923"/>
              <a:gd name="connsiteX3" fmla="*/ 0 w 636309"/>
              <a:gd name="connsiteY3" fmla="*/ 38975 h 38923"/>
            </a:gdLst>
            <a:ahLst/>
            <a:cxnLst>
              <a:cxn ang="0">
                <a:pos x="connsiteX0" y="connsiteY0"/>
              </a:cxn>
              <a:cxn ang="0">
                <a:pos x="connsiteX1" y="connsiteY1"/>
              </a:cxn>
              <a:cxn ang="0">
                <a:pos x="connsiteX2" y="connsiteY2"/>
              </a:cxn>
              <a:cxn ang="0">
                <a:pos x="connsiteX3" y="connsiteY3"/>
              </a:cxn>
            </a:cxnLst>
            <a:rect l="l" t="t" r="r" b="b"/>
            <a:pathLst>
              <a:path w="636309" h="38923">
                <a:moveTo>
                  <a:pt x="0" y="51"/>
                </a:moveTo>
                <a:lnTo>
                  <a:pt x="636309" y="51"/>
                </a:lnTo>
                <a:lnTo>
                  <a:pt x="636309" y="38975"/>
                </a:lnTo>
                <a:lnTo>
                  <a:pt x="0" y="38975"/>
                </a:lnTo>
                <a:close/>
              </a:path>
            </a:pathLst>
          </a:custGeom>
          <a:solidFill>
            <a:srgbClr val="DCE8EF"/>
          </a:solidFill>
          <a:ln w="27596"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05AC2F2B-B79E-4E71-8A34-FD2D93E8A886}"/>
              </a:ext>
            </a:extLst>
          </p:cNvPr>
          <p:cNvSpPr/>
          <p:nvPr/>
        </p:nvSpPr>
        <p:spPr>
          <a:xfrm rot="19362000">
            <a:off x="15228696" y="5537013"/>
            <a:ext cx="636309" cy="38923"/>
          </a:xfrm>
          <a:custGeom>
            <a:avLst/>
            <a:gdLst>
              <a:gd name="connsiteX0" fmla="*/ 0 w 636309"/>
              <a:gd name="connsiteY0" fmla="*/ 51 h 38923"/>
              <a:gd name="connsiteX1" fmla="*/ 636309 w 636309"/>
              <a:gd name="connsiteY1" fmla="*/ 51 h 38923"/>
              <a:gd name="connsiteX2" fmla="*/ 636309 w 636309"/>
              <a:gd name="connsiteY2" fmla="*/ 38975 h 38923"/>
              <a:gd name="connsiteX3" fmla="*/ 0 w 636309"/>
              <a:gd name="connsiteY3" fmla="*/ 38975 h 38923"/>
            </a:gdLst>
            <a:ahLst/>
            <a:cxnLst>
              <a:cxn ang="0">
                <a:pos x="connsiteX0" y="connsiteY0"/>
              </a:cxn>
              <a:cxn ang="0">
                <a:pos x="connsiteX1" y="connsiteY1"/>
              </a:cxn>
              <a:cxn ang="0">
                <a:pos x="connsiteX2" y="connsiteY2"/>
              </a:cxn>
              <a:cxn ang="0">
                <a:pos x="connsiteX3" y="connsiteY3"/>
              </a:cxn>
            </a:cxnLst>
            <a:rect l="l" t="t" r="r" b="b"/>
            <a:pathLst>
              <a:path w="636309" h="38923">
                <a:moveTo>
                  <a:pt x="0" y="51"/>
                </a:moveTo>
                <a:lnTo>
                  <a:pt x="636309" y="51"/>
                </a:lnTo>
                <a:lnTo>
                  <a:pt x="636309" y="38975"/>
                </a:lnTo>
                <a:lnTo>
                  <a:pt x="0" y="38975"/>
                </a:lnTo>
                <a:close/>
              </a:path>
            </a:pathLst>
          </a:custGeom>
          <a:solidFill>
            <a:srgbClr val="DCE8EF"/>
          </a:solidFill>
          <a:ln w="27596"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F8A6ACD6-4897-4C21-83C1-028CC06F12AD}"/>
              </a:ext>
            </a:extLst>
          </p:cNvPr>
          <p:cNvSpPr/>
          <p:nvPr/>
        </p:nvSpPr>
        <p:spPr>
          <a:xfrm rot="19362000">
            <a:off x="15338713" y="5681625"/>
            <a:ext cx="636309" cy="38923"/>
          </a:xfrm>
          <a:custGeom>
            <a:avLst/>
            <a:gdLst>
              <a:gd name="connsiteX0" fmla="*/ 0 w 636309"/>
              <a:gd name="connsiteY0" fmla="*/ 51 h 38923"/>
              <a:gd name="connsiteX1" fmla="*/ 636309 w 636309"/>
              <a:gd name="connsiteY1" fmla="*/ 51 h 38923"/>
              <a:gd name="connsiteX2" fmla="*/ 636309 w 636309"/>
              <a:gd name="connsiteY2" fmla="*/ 38975 h 38923"/>
              <a:gd name="connsiteX3" fmla="*/ 0 w 636309"/>
              <a:gd name="connsiteY3" fmla="*/ 38975 h 38923"/>
            </a:gdLst>
            <a:ahLst/>
            <a:cxnLst>
              <a:cxn ang="0">
                <a:pos x="connsiteX0" y="connsiteY0"/>
              </a:cxn>
              <a:cxn ang="0">
                <a:pos x="connsiteX1" y="connsiteY1"/>
              </a:cxn>
              <a:cxn ang="0">
                <a:pos x="connsiteX2" y="connsiteY2"/>
              </a:cxn>
              <a:cxn ang="0">
                <a:pos x="connsiteX3" y="connsiteY3"/>
              </a:cxn>
            </a:cxnLst>
            <a:rect l="l" t="t" r="r" b="b"/>
            <a:pathLst>
              <a:path w="636309" h="38923">
                <a:moveTo>
                  <a:pt x="0" y="51"/>
                </a:moveTo>
                <a:lnTo>
                  <a:pt x="636309" y="51"/>
                </a:lnTo>
                <a:lnTo>
                  <a:pt x="636309" y="38975"/>
                </a:lnTo>
                <a:lnTo>
                  <a:pt x="0" y="38975"/>
                </a:lnTo>
                <a:close/>
              </a:path>
            </a:pathLst>
          </a:custGeom>
          <a:solidFill>
            <a:srgbClr val="DCE8EF"/>
          </a:solidFill>
          <a:ln w="2759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2126AFAE-1201-471C-9B23-4CCC34531097}"/>
              </a:ext>
            </a:extLst>
          </p:cNvPr>
          <p:cNvSpPr/>
          <p:nvPr/>
        </p:nvSpPr>
        <p:spPr>
          <a:xfrm rot="19362000">
            <a:off x="15448453" y="5825960"/>
            <a:ext cx="636309" cy="38923"/>
          </a:xfrm>
          <a:custGeom>
            <a:avLst/>
            <a:gdLst>
              <a:gd name="connsiteX0" fmla="*/ 0 w 636309"/>
              <a:gd name="connsiteY0" fmla="*/ 51 h 38923"/>
              <a:gd name="connsiteX1" fmla="*/ 636309 w 636309"/>
              <a:gd name="connsiteY1" fmla="*/ 51 h 38923"/>
              <a:gd name="connsiteX2" fmla="*/ 636309 w 636309"/>
              <a:gd name="connsiteY2" fmla="*/ 38975 h 38923"/>
              <a:gd name="connsiteX3" fmla="*/ 0 w 636309"/>
              <a:gd name="connsiteY3" fmla="*/ 38975 h 38923"/>
            </a:gdLst>
            <a:ahLst/>
            <a:cxnLst>
              <a:cxn ang="0">
                <a:pos x="connsiteX0" y="connsiteY0"/>
              </a:cxn>
              <a:cxn ang="0">
                <a:pos x="connsiteX1" y="connsiteY1"/>
              </a:cxn>
              <a:cxn ang="0">
                <a:pos x="connsiteX2" y="connsiteY2"/>
              </a:cxn>
              <a:cxn ang="0">
                <a:pos x="connsiteX3" y="connsiteY3"/>
              </a:cxn>
            </a:cxnLst>
            <a:rect l="l" t="t" r="r" b="b"/>
            <a:pathLst>
              <a:path w="636309" h="38923">
                <a:moveTo>
                  <a:pt x="0" y="51"/>
                </a:moveTo>
                <a:lnTo>
                  <a:pt x="636309" y="51"/>
                </a:lnTo>
                <a:lnTo>
                  <a:pt x="636309" y="38975"/>
                </a:lnTo>
                <a:lnTo>
                  <a:pt x="0" y="38975"/>
                </a:lnTo>
                <a:close/>
              </a:path>
            </a:pathLst>
          </a:custGeom>
          <a:solidFill>
            <a:srgbClr val="DCE8EF"/>
          </a:solidFill>
          <a:ln w="2759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05F09B90-C5F1-4C97-B8F6-A59C9D74A198}"/>
              </a:ext>
            </a:extLst>
          </p:cNvPr>
          <p:cNvSpPr/>
          <p:nvPr/>
        </p:nvSpPr>
        <p:spPr>
          <a:xfrm rot="19362000">
            <a:off x="15558690" y="5970129"/>
            <a:ext cx="636309" cy="38923"/>
          </a:xfrm>
          <a:custGeom>
            <a:avLst/>
            <a:gdLst>
              <a:gd name="connsiteX0" fmla="*/ 0 w 636309"/>
              <a:gd name="connsiteY0" fmla="*/ 51 h 38923"/>
              <a:gd name="connsiteX1" fmla="*/ 636309 w 636309"/>
              <a:gd name="connsiteY1" fmla="*/ 51 h 38923"/>
              <a:gd name="connsiteX2" fmla="*/ 636309 w 636309"/>
              <a:gd name="connsiteY2" fmla="*/ 38975 h 38923"/>
              <a:gd name="connsiteX3" fmla="*/ 0 w 636309"/>
              <a:gd name="connsiteY3" fmla="*/ 38975 h 38923"/>
            </a:gdLst>
            <a:ahLst/>
            <a:cxnLst>
              <a:cxn ang="0">
                <a:pos x="connsiteX0" y="connsiteY0"/>
              </a:cxn>
              <a:cxn ang="0">
                <a:pos x="connsiteX1" y="connsiteY1"/>
              </a:cxn>
              <a:cxn ang="0">
                <a:pos x="connsiteX2" y="connsiteY2"/>
              </a:cxn>
              <a:cxn ang="0">
                <a:pos x="connsiteX3" y="connsiteY3"/>
              </a:cxn>
            </a:cxnLst>
            <a:rect l="l" t="t" r="r" b="b"/>
            <a:pathLst>
              <a:path w="636309" h="38923">
                <a:moveTo>
                  <a:pt x="0" y="51"/>
                </a:moveTo>
                <a:lnTo>
                  <a:pt x="636309" y="51"/>
                </a:lnTo>
                <a:lnTo>
                  <a:pt x="636309" y="38975"/>
                </a:lnTo>
                <a:lnTo>
                  <a:pt x="0" y="38975"/>
                </a:lnTo>
                <a:close/>
              </a:path>
            </a:pathLst>
          </a:custGeom>
          <a:solidFill>
            <a:srgbClr val="DCE8EF"/>
          </a:solidFill>
          <a:ln w="2759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3A921A7F-C035-4F91-8F3A-E0A21B60950E}"/>
              </a:ext>
            </a:extLst>
          </p:cNvPr>
          <p:cNvSpPr/>
          <p:nvPr/>
        </p:nvSpPr>
        <p:spPr>
          <a:xfrm rot="19362000">
            <a:off x="15668430" y="6114741"/>
            <a:ext cx="636309" cy="38923"/>
          </a:xfrm>
          <a:custGeom>
            <a:avLst/>
            <a:gdLst>
              <a:gd name="connsiteX0" fmla="*/ 0 w 636309"/>
              <a:gd name="connsiteY0" fmla="*/ 51 h 38923"/>
              <a:gd name="connsiteX1" fmla="*/ 636310 w 636309"/>
              <a:gd name="connsiteY1" fmla="*/ 51 h 38923"/>
              <a:gd name="connsiteX2" fmla="*/ 636310 w 636309"/>
              <a:gd name="connsiteY2" fmla="*/ 38975 h 38923"/>
              <a:gd name="connsiteX3" fmla="*/ 1 w 636309"/>
              <a:gd name="connsiteY3" fmla="*/ 38975 h 38923"/>
            </a:gdLst>
            <a:ahLst/>
            <a:cxnLst>
              <a:cxn ang="0">
                <a:pos x="connsiteX0" y="connsiteY0"/>
              </a:cxn>
              <a:cxn ang="0">
                <a:pos x="connsiteX1" y="connsiteY1"/>
              </a:cxn>
              <a:cxn ang="0">
                <a:pos x="connsiteX2" y="connsiteY2"/>
              </a:cxn>
              <a:cxn ang="0">
                <a:pos x="connsiteX3" y="connsiteY3"/>
              </a:cxn>
            </a:cxnLst>
            <a:rect l="l" t="t" r="r" b="b"/>
            <a:pathLst>
              <a:path w="636309" h="38923">
                <a:moveTo>
                  <a:pt x="0" y="51"/>
                </a:moveTo>
                <a:lnTo>
                  <a:pt x="636310" y="51"/>
                </a:lnTo>
                <a:lnTo>
                  <a:pt x="636310" y="38975"/>
                </a:lnTo>
                <a:lnTo>
                  <a:pt x="1" y="38975"/>
                </a:lnTo>
                <a:close/>
              </a:path>
            </a:pathLst>
          </a:custGeom>
          <a:solidFill>
            <a:srgbClr val="DCE8EF"/>
          </a:solidFill>
          <a:ln w="27596"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6EECED34-A1CC-4045-BEBE-F1B49CED2549}"/>
              </a:ext>
            </a:extLst>
          </p:cNvPr>
          <p:cNvSpPr/>
          <p:nvPr/>
        </p:nvSpPr>
        <p:spPr>
          <a:xfrm rot="19362000">
            <a:off x="15778447" y="6259076"/>
            <a:ext cx="636309" cy="38923"/>
          </a:xfrm>
          <a:custGeom>
            <a:avLst/>
            <a:gdLst>
              <a:gd name="connsiteX0" fmla="*/ 0 w 636309"/>
              <a:gd name="connsiteY0" fmla="*/ 51 h 38923"/>
              <a:gd name="connsiteX1" fmla="*/ 636310 w 636309"/>
              <a:gd name="connsiteY1" fmla="*/ 51 h 38923"/>
              <a:gd name="connsiteX2" fmla="*/ 636310 w 636309"/>
              <a:gd name="connsiteY2" fmla="*/ 38975 h 38923"/>
              <a:gd name="connsiteX3" fmla="*/ 1 w 636309"/>
              <a:gd name="connsiteY3" fmla="*/ 38975 h 38923"/>
            </a:gdLst>
            <a:ahLst/>
            <a:cxnLst>
              <a:cxn ang="0">
                <a:pos x="connsiteX0" y="connsiteY0"/>
              </a:cxn>
              <a:cxn ang="0">
                <a:pos x="connsiteX1" y="connsiteY1"/>
              </a:cxn>
              <a:cxn ang="0">
                <a:pos x="connsiteX2" y="connsiteY2"/>
              </a:cxn>
              <a:cxn ang="0">
                <a:pos x="connsiteX3" y="connsiteY3"/>
              </a:cxn>
            </a:cxnLst>
            <a:rect l="l" t="t" r="r" b="b"/>
            <a:pathLst>
              <a:path w="636309" h="38923">
                <a:moveTo>
                  <a:pt x="0" y="51"/>
                </a:moveTo>
                <a:lnTo>
                  <a:pt x="636310" y="51"/>
                </a:lnTo>
                <a:lnTo>
                  <a:pt x="636310" y="38975"/>
                </a:lnTo>
                <a:lnTo>
                  <a:pt x="1" y="38975"/>
                </a:lnTo>
                <a:close/>
              </a:path>
            </a:pathLst>
          </a:custGeom>
          <a:solidFill>
            <a:srgbClr val="DCE8EF"/>
          </a:solidFill>
          <a:ln w="27596"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5523F601-79EF-4877-9B95-7889302B1CD4}"/>
              </a:ext>
            </a:extLst>
          </p:cNvPr>
          <p:cNvSpPr/>
          <p:nvPr/>
        </p:nvSpPr>
        <p:spPr>
          <a:xfrm>
            <a:off x="15579960" y="6399136"/>
            <a:ext cx="98281" cy="98394"/>
          </a:xfrm>
          <a:custGeom>
            <a:avLst/>
            <a:gdLst>
              <a:gd name="connsiteX0" fmla="*/ 19305 w 98281"/>
              <a:gd name="connsiteY0" fmla="*/ 10261 h 98394"/>
              <a:gd name="connsiteX1" fmla="*/ 10097 w 98281"/>
              <a:gd name="connsiteY1" fmla="*/ 79140 h 98394"/>
              <a:gd name="connsiteX2" fmla="*/ 78976 w 98281"/>
              <a:gd name="connsiteY2" fmla="*/ 88348 h 98394"/>
              <a:gd name="connsiteX3" fmla="*/ 88320 w 98281"/>
              <a:gd name="connsiteY3" fmla="*/ 19647 h 98394"/>
              <a:gd name="connsiteX4" fmla="*/ 19925 w 98281"/>
              <a:gd name="connsiteY4" fmla="*/ 9790 h 98394"/>
              <a:gd name="connsiteX5" fmla="*/ 19306 w 98281"/>
              <a:gd name="connsiteY5" fmla="*/ 10261 h 9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281" h="98394">
                <a:moveTo>
                  <a:pt x="19305" y="10261"/>
                </a:moveTo>
                <a:cubicBezTo>
                  <a:pt x="-2258" y="26739"/>
                  <a:pt x="-6380" y="57577"/>
                  <a:pt x="10097" y="79140"/>
                </a:cubicBezTo>
                <a:cubicBezTo>
                  <a:pt x="26575" y="100703"/>
                  <a:pt x="57413" y="104826"/>
                  <a:pt x="78976" y="88348"/>
                </a:cubicBezTo>
                <a:cubicBezTo>
                  <a:pt x="100470" y="71924"/>
                  <a:pt x="104647" y="41215"/>
                  <a:pt x="88320" y="19647"/>
                </a:cubicBezTo>
                <a:cubicBezTo>
                  <a:pt x="72155" y="-1961"/>
                  <a:pt x="41534" y="-6375"/>
                  <a:pt x="19925" y="9790"/>
                </a:cubicBezTo>
                <a:cubicBezTo>
                  <a:pt x="19717" y="9945"/>
                  <a:pt x="19511" y="10103"/>
                  <a:pt x="19306" y="10261"/>
                </a:cubicBezTo>
                <a:close/>
              </a:path>
            </a:pathLst>
          </a:custGeom>
          <a:noFill/>
          <a:ln w="27596"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26D25D58-BB16-4E80-B2C5-88B0A4D65BF1}"/>
              </a:ext>
            </a:extLst>
          </p:cNvPr>
          <p:cNvSpPr/>
          <p:nvPr/>
        </p:nvSpPr>
        <p:spPr>
          <a:xfrm>
            <a:off x="15466501" y="6250455"/>
            <a:ext cx="98281" cy="98281"/>
          </a:xfrm>
          <a:custGeom>
            <a:avLst/>
            <a:gdLst>
              <a:gd name="connsiteX0" fmla="*/ 19305 w 98281"/>
              <a:gd name="connsiteY0" fmla="*/ 10148 h 98281"/>
              <a:gd name="connsiteX1" fmla="*/ 10097 w 98281"/>
              <a:gd name="connsiteY1" fmla="*/ 79027 h 98281"/>
              <a:gd name="connsiteX2" fmla="*/ 78976 w 98281"/>
              <a:gd name="connsiteY2" fmla="*/ 88235 h 98281"/>
              <a:gd name="connsiteX3" fmla="*/ 88320 w 98281"/>
              <a:gd name="connsiteY3" fmla="*/ 19534 h 98281"/>
              <a:gd name="connsiteX4" fmla="*/ 19484 w 98281"/>
              <a:gd name="connsiteY4" fmla="*/ 10013 h 98281"/>
              <a:gd name="connsiteX5" fmla="*/ 19306 w 98281"/>
              <a:gd name="connsiteY5" fmla="*/ 10148 h 9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281" h="98281">
                <a:moveTo>
                  <a:pt x="19305" y="10148"/>
                </a:moveTo>
                <a:cubicBezTo>
                  <a:pt x="-2258" y="26626"/>
                  <a:pt x="-6380" y="57464"/>
                  <a:pt x="10097" y="79027"/>
                </a:cubicBezTo>
                <a:cubicBezTo>
                  <a:pt x="26575" y="100590"/>
                  <a:pt x="57413" y="104713"/>
                  <a:pt x="78976" y="88235"/>
                </a:cubicBezTo>
                <a:cubicBezTo>
                  <a:pt x="100470" y="71811"/>
                  <a:pt x="104647" y="41102"/>
                  <a:pt x="88320" y="19534"/>
                </a:cubicBezTo>
                <a:cubicBezTo>
                  <a:pt x="71941" y="-2104"/>
                  <a:pt x="41122" y="-6366"/>
                  <a:pt x="19484" y="10013"/>
                </a:cubicBezTo>
                <a:cubicBezTo>
                  <a:pt x="19425" y="10058"/>
                  <a:pt x="19365" y="10103"/>
                  <a:pt x="19306" y="10148"/>
                </a:cubicBezTo>
                <a:close/>
              </a:path>
            </a:pathLst>
          </a:custGeom>
          <a:noFill/>
          <a:ln w="2759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8ADC81AE-E09A-4DE9-B270-52D8F731489B}"/>
              </a:ext>
            </a:extLst>
          </p:cNvPr>
          <p:cNvSpPr/>
          <p:nvPr/>
        </p:nvSpPr>
        <p:spPr>
          <a:xfrm>
            <a:off x="15693276" y="6547942"/>
            <a:ext cx="98280" cy="98281"/>
          </a:xfrm>
          <a:custGeom>
            <a:avLst/>
            <a:gdLst>
              <a:gd name="connsiteX0" fmla="*/ 19173 w 98280"/>
              <a:gd name="connsiteY0" fmla="*/ 10250 h 98281"/>
              <a:gd name="connsiteX1" fmla="*/ 10199 w 98280"/>
              <a:gd name="connsiteY1" fmla="*/ 79160 h 98281"/>
              <a:gd name="connsiteX2" fmla="*/ 79108 w 98280"/>
              <a:gd name="connsiteY2" fmla="*/ 88133 h 98281"/>
              <a:gd name="connsiteX3" fmla="*/ 88187 w 98280"/>
              <a:gd name="connsiteY3" fmla="*/ 19360 h 98281"/>
              <a:gd name="connsiteX4" fmla="*/ 19308 w 98280"/>
              <a:gd name="connsiteY4" fmla="*/ 10146 h 98281"/>
              <a:gd name="connsiteX5" fmla="*/ 19173 w 98280"/>
              <a:gd name="connsiteY5" fmla="*/ 10250 h 9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280" h="98281">
                <a:moveTo>
                  <a:pt x="19173" y="10250"/>
                </a:moveTo>
                <a:cubicBezTo>
                  <a:pt x="-2335" y="26801"/>
                  <a:pt x="-6352" y="57653"/>
                  <a:pt x="10199" y="79160"/>
                </a:cubicBezTo>
                <a:cubicBezTo>
                  <a:pt x="26750" y="100667"/>
                  <a:pt x="57601" y="104684"/>
                  <a:pt x="79108" y="88133"/>
                </a:cubicBezTo>
                <a:cubicBezTo>
                  <a:pt x="100562" y="71623"/>
                  <a:pt x="104621" y="40871"/>
                  <a:pt x="88187" y="19360"/>
                </a:cubicBezTo>
                <a:cubicBezTo>
                  <a:pt x="71711" y="-2205"/>
                  <a:pt x="40873" y="-6330"/>
                  <a:pt x="19308" y="10146"/>
                </a:cubicBezTo>
                <a:cubicBezTo>
                  <a:pt x="19263" y="10180"/>
                  <a:pt x="19217" y="10215"/>
                  <a:pt x="19173" y="10250"/>
                </a:cubicBezTo>
                <a:close/>
              </a:path>
            </a:pathLst>
          </a:custGeom>
          <a:noFill/>
          <a:ln w="27596"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957E79E-1379-4BEC-9988-57700F3C0111}"/>
              </a:ext>
            </a:extLst>
          </p:cNvPr>
          <p:cNvSpPr/>
          <p:nvPr/>
        </p:nvSpPr>
        <p:spPr>
          <a:xfrm>
            <a:off x="15353318" y="6101772"/>
            <a:ext cx="98281" cy="98170"/>
          </a:xfrm>
          <a:custGeom>
            <a:avLst/>
            <a:gdLst>
              <a:gd name="connsiteX0" fmla="*/ 19305 w 98281"/>
              <a:gd name="connsiteY0" fmla="*/ 10038 h 98170"/>
              <a:gd name="connsiteX1" fmla="*/ 10097 w 98281"/>
              <a:gd name="connsiteY1" fmla="*/ 78917 h 98170"/>
              <a:gd name="connsiteX2" fmla="*/ 78976 w 98281"/>
              <a:gd name="connsiteY2" fmla="*/ 88125 h 98170"/>
              <a:gd name="connsiteX3" fmla="*/ 88320 w 98281"/>
              <a:gd name="connsiteY3" fmla="*/ 19423 h 98170"/>
              <a:gd name="connsiteX4" fmla="*/ 19306 w 98281"/>
              <a:gd name="connsiteY4" fmla="*/ 10038 h 9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81" h="98170">
                <a:moveTo>
                  <a:pt x="19305" y="10038"/>
                </a:moveTo>
                <a:cubicBezTo>
                  <a:pt x="-2258" y="26515"/>
                  <a:pt x="-6380" y="57353"/>
                  <a:pt x="10097" y="78917"/>
                </a:cubicBezTo>
                <a:cubicBezTo>
                  <a:pt x="26575" y="100480"/>
                  <a:pt x="57413" y="104602"/>
                  <a:pt x="78976" y="88125"/>
                </a:cubicBezTo>
                <a:cubicBezTo>
                  <a:pt x="100470" y="71700"/>
                  <a:pt x="104647" y="40992"/>
                  <a:pt x="88320" y="19423"/>
                </a:cubicBezTo>
                <a:cubicBezTo>
                  <a:pt x="71805" y="-2142"/>
                  <a:pt x="40981" y="-6334"/>
                  <a:pt x="19306" y="10038"/>
                </a:cubicBezTo>
                <a:close/>
              </a:path>
            </a:pathLst>
          </a:custGeom>
          <a:noFill/>
          <a:ln w="27596"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B6875753-4C70-48EB-8ACA-4D0EA0884850}"/>
              </a:ext>
            </a:extLst>
          </p:cNvPr>
          <p:cNvSpPr/>
          <p:nvPr/>
        </p:nvSpPr>
        <p:spPr>
          <a:xfrm>
            <a:off x="15013319" y="5655693"/>
            <a:ext cx="98280" cy="98281"/>
          </a:xfrm>
          <a:custGeom>
            <a:avLst/>
            <a:gdLst>
              <a:gd name="connsiteX0" fmla="*/ 79108 w 98280"/>
              <a:gd name="connsiteY0" fmla="*/ 88133 h 98281"/>
              <a:gd name="connsiteX1" fmla="*/ 88082 w 98280"/>
              <a:gd name="connsiteY1" fmla="*/ 19224 h 98281"/>
              <a:gd name="connsiteX2" fmla="*/ 19172 w 98280"/>
              <a:gd name="connsiteY2" fmla="*/ 10250 h 98281"/>
              <a:gd name="connsiteX3" fmla="*/ 10094 w 98280"/>
              <a:gd name="connsiteY3" fmla="*/ 79024 h 98281"/>
              <a:gd name="connsiteX4" fmla="*/ 78973 w 98280"/>
              <a:gd name="connsiteY4" fmla="*/ 88238 h 98281"/>
              <a:gd name="connsiteX5" fmla="*/ 79108 w 98280"/>
              <a:gd name="connsiteY5" fmla="*/ 88133 h 9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280" h="98281">
                <a:moveTo>
                  <a:pt x="79108" y="88133"/>
                </a:moveTo>
                <a:cubicBezTo>
                  <a:pt x="100615" y="71582"/>
                  <a:pt x="104633" y="40730"/>
                  <a:pt x="88082" y="19224"/>
                </a:cubicBezTo>
                <a:cubicBezTo>
                  <a:pt x="71531" y="-2284"/>
                  <a:pt x="40680" y="-6301"/>
                  <a:pt x="19172" y="10250"/>
                </a:cubicBezTo>
                <a:cubicBezTo>
                  <a:pt x="-2282" y="26760"/>
                  <a:pt x="-6341" y="57512"/>
                  <a:pt x="10094" y="79024"/>
                </a:cubicBezTo>
                <a:cubicBezTo>
                  <a:pt x="26570" y="100588"/>
                  <a:pt x="57407" y="104713"/>
                  <a:pt x="78973" y="88238"/>
                </a:cubicBezTo>
                <a:cubicBezTo>
                  <a:pt x="79018" y="88203"/>
                  <a:pt x="79064" y="88168"/>
                  <a:pt x="79108" y="88133"/>
                </a:cubicBezTo>
                <a:close/>
              </a:path>
            </a:pathLst>
          </a:custGeom>
          <a:noFill/>
          <a:ln w="2759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1B048F09-A94B-4AE3-9BAB-361C72249A58}"/>
              </a:ext>
            </a:extLst>
          </p:cNvPr>
          <p:cNvSpPr/>
          <p:nvPr/>
        </p:nvSpPr>
        <p:spPr>
          <a:xfrm>
            <a:off x="15126809" y="5804247"/>
            <a:ext cx="98280" cy="98281"/>
          </a:xfrm>
          <a:custGeom>
            <a:avLst/>
            <a:gdLst>
              <a:gd name="connsiteX0" fmla="*/ 19173 w 98280"/>
              <a:gd name="connsiteY0" fmla="*/ 10250 h 98281"/>
              <a:gd name="connsiteX1" fmla="*/ 10199 w 98280"/>
              <a:gd name="connsiteY1" fmla="*/ 79160 h 98281"/>
              <a:gd name="connsiteX2" fmla="*/ 79108 w 98280"/>
              <a:gd name="connsiteY2" fmla="*/ 88133 h 98281"/>
              <a:gd name="connsiteX3" fmla="*/ 88187 w 98280"/>
              <a:gd name="connsiteY3" fmla="*/ 19360 h 98281"/>
              <a:gd name="connsiteX4" fmla="*/ 19308 w 98280"/>
              <a:gd name="connsiteY4" fmla="*/ 10146 h 98281"/>
              <a:gd name="connsiteX5" fmla="*/ 19173 w 98280"/>
              <a:gd name="connsiteY5" fmla="*/ 10250 h 9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280" h="98281">
                <a:moveTo>
                  <a:pt x="19173" y="10250"/>
                </a:moveTo>
                <a:cubicBezTo>
                  <a:pt x="-2335" y="26801"/>
                  <a:pt x="-6352" y="57653"/>
                  <a:pt x="10199" y="79160"/>
                </a:cubicBezTo>
                <a:cubicBezTo>
                  <a:pt x="26750" y="100667"/>
                  <a:pt x="57601" y="104684"/>
                  <a:pt x="79108" y="88133"/>
                </a:cubicBezTo>
                <a:cubicBezTo>
                  <a:pt x="100562" y="71623"/>
                  <a:pt x="104621" y="40871"/>
                  <a:pt x="88187" y="19360"/>
                </a:cubicBezTo>
                <a:cubicBezTo>
                  <a:pt x="71711" y="-2205"/>
                  <a:pt x="40873" y="-6330"/>
                  <a:pt x="19308" y="10146"/>
                </a:cubicBezTo>
                <a:cubicBezTo>
                  <a:pt x="19263" y="10180"/>
                  <a:pt x="19217" y="10215"/>
                  <a:pt x="19173" y="10250"/>
                </a:cubicBezTo>
                <a:close/>
              </a:path>
            </a:pathLst>
          </a:custGeom>
          <a:noFill/>
          <a:ln w="2759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B1535A11-CFF9-4870-90CD-D20E98D5E199}"/>
              </a:ext>
            </a:extLst>
          </p:cNvPr>
          <p:cNvSpPr/>
          <p:nvPr/>
        </p:nvSpPr>
        <p:spPr>
          <a:xfrm>
            <a:off x="15239960" y="5953000"/>
            <a:ext cx="98281" cy="98281"/>
          </a:xfrm>
          <a:custGeom>
            <a:avLst/>
            <a:gdLst>
              <a:gd name="connsiteX0" fmla="*/ 19480 w 98281"/>
              <a:gd name="connsiteY0" fmla="*/ 10015 h 98281"/>
              <a:gd name="connsiteX1" fmla="*/ 9964 w 98281"/>
              <a:gd name="connsiteY1" fmla="*/ 78852 h 98281"/>
              <a:gd name="connsiteX2" fmla="*/ 78801 w 98281"/>
              <a:gd name="connsiteY2" fmla="*/ 88368 h 98281"/>
              <a:gd name="connsiteX3" fmla="*/ 88318 w 98281"/>
              <a:gd name="connsiteY3" fmla="*/ 19531 h 98281"/>
              <a:gd name="connsiteX4" fmla="*/ 88219 w 98281"/>
              <a:gd name="connsiteY4" fmla="*/ 19401 h 98281"/>
              <a:gd name="connsiteX5" fmla="*/ 19481 w 98281"/>
              <a:gd name="connsiteY5" fmla="*/ 10015 h 9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281" h="98281">
                <a:moveTo>
                  <a:pt x="19480" y="10015"/>
                </a:moveTo>
                <a:cubicBezTo>
                  <a:pt x="-2156" y="26396"/>
                  <a:pt x="-6417" y="57215"/>
                  <a:pt x="9964" y="78852"/>
                </a:cubicBezTo>
                <a:cubicBezTo>
                  <a:pt x="26345" y="100489"/>
                  <a:pt x="57164" y="104749"/>
                  <a:pt x="78801" y="88368"/>
                </a:cubicBezTo>
                <a:cubicBezTo>
                  <a:pt x="100438" y="71987"/>
                  <a:pt x="104698" y="41168"/>
                  <a:pt x="88318" y="19531"/>
                </a:cubicBezTo>
                <a:cubicBezTo>
                  <a:pt x="88285" y="19488"/>
                  <a:pt x="88252" y="19444"/>
                  <a:pt x="88219" y="19401"/>
                </a:cubicBezTo>
                <a:cubicBezTo>
                  <a:pt x="71805" y="-2130"/>
                  <a:pt x="41067" y="-6327"/>
                  <a:pt x="19481" y="10015"/>
                </a:cubicBezTo>
                <a:close/>
              </a:path>
            </a:pathLst>
          </a:custGeom>
          <a:noFill/>
          <a:ln w="2759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08D144EA-5095-416A-B364-AD45E96A52E5}"/>
              </a:ext>
            </a:extLst>
          </p:cNvPr>
          <p:cNvSpPr/>
          <p:nvPr/>
        </p:nvSpPr>
        <p:spPr>
          <a:xfrm>
            <a:off x="14385287" y="2286493"/>
            <a:ext cx="927106" cy="764329"/>
          </a:xfrm>
          <a:custGeom>
            <a:avLst/>
            <a:gdLst>
              <a:gd name="connsiteX0" fmla="*/ 764559 w 927106"/>
              <a:gd name="connsiteY0" fmla="*/ 6632 h 764329"/>
              <a:gd name="connsiteX1" fmla="*/ 734469 w 927106"/>
              <a:gd name="connsiteY1" fmla="*/ 26508 h 764329"/>
              <a:gd name="connsiteX2" fmla="*/ 605275 w 927106"/>
              <a:gd name="connsiteY2" fmla="*/ 29821 h 764329"/>
              <a:gd name="connsiteX3" fmla="*/ 112514 w 927106"/>
              <a:gd name="connsiteY3" fmla="*/ 354739 h 764329"/>
              <a:gd name="connsiteX4" fmla="*/ 59787 w 927106"/>
              <a:gd name="connsiteY4" fmla="*/ 433415 h 764329"/>
              <a:gd name="connsiteX5" fmla="*/ 59787 w 927106"/>
              <a:gd name="connsiteY5" fmla="*/ 472615 h 764329"/>
              <a:gd name="connsiteX6" fmla="*/ 17275 w 927106"/>
              <a:gd name="connsiteY6" fmla="*/ 500221 h 764329"/>
              <a:gd name="connsiteX7" fmla="*/ 5334 w 927106"/>
              <a:gd name="connsiteY7" fmla="*/ 549950 h 764329"/>
              <a:gd name="connsiteX8" fmla="*/ 55063 w 927106"/>
              <a:gd name="connsiteY8" fmla="*/ 561891 h 764329"/>
              <a:gd name="connsiteX9" fmla="*/ 57303 w 927106"/>
              <a:gd name="connsiteY9" fmla="*/ 560401 h 764329"/>
              <a:gd name="connsiteX10" fmla="*/ 89877 w 927106"/>
              <a:gd name="connsiteY10" fmla="*/ 538869 h 764329"/>
              <a:gd name="connsiteX11" fmla="*/ 95675 w 927106"/>
              <a:gd name="connsiteY11" fmla="*/ 544942 h 764329"/>
              <a:gd name="connsiteX12" fmla="*/ 287534 w 927106"/>
              <a:gd name="connsiteY12" fmla="*/ 729899 h 764329"/>
              <a:gd name="connsiteX13" fmla="*/ 440469 w 927106"/>
              <a:gd name="connsiteY13" fmla="*/ 743978 h 764329"/>
              <a:gd name="connsiteX14" fmla="*/ 871945 w 927106"/>
              <a:gd name="connsiteY14" fmla="*/ 458812 h 764329"/>
              <a:gd name="connsiteX15" fmla="*/ 910317 w 927106"/>
              <a:gd name="connsiteY15" fmla="*/ 294559 h 764329"/>
              <a:gd name="connsiteX16" fmla="*/ 784711 w 927106"/>
              <a:gd name="connsiteY16" fmla="*/ 79511 h 764329"/>
              <a:gd name="connsiteX17" fmla="*/ 804587 w 927106"/>
              <a:gd name="connsiteY17" fmla="*/ 66536 h 764329"/>
              <a:gd name="connsiteX18" fmla="*/ 814801 w 927106"/>
              <a:gd name="connsiteY18" fmla="*/ 16294 h 764329"/>
              <a:gd name="connsiteX19" fmla="*/ 764559 w 927106"/>
              <a:gd name="connsiteY19" fmla="*/ 6080 h 764329"/>
              <a:gd name="connsiteX20" fmla="*/ 716525 w 927106"/>
              <a:gd name="connsiteY20" fmla="*/ 106841 h 764329"/>
              <a:gd name="connsiteX21" fmla="*/ 847652 w 927106"/>
              <a:gd name="connsiteY21" fmla="*/ 332378 h 764329"/>
              <a:gd name="connsiteX22" fmla="*/ 831916 w 927106"/>
              <a:gd name="connsiteY22" fmla="*/ 399736 h 764329"/>
              <a:gd name="connsiteX23" fmla="*/ 400441 w 927106"/>
              <a:gd name="connsiteY23" fmla="*/ 685178 h 764329"/>
              <a:gd name="connsiteX24" fmla="*/ 337776 w 927106"/>
              <a:gd name="connsiteY24" fmla="*/ 679381 h 764329"/>
              <a:gd name="connsiteX25" fmla="*/ 146193 w 927106"/>
              <a:gd name="connsiteY25" fmla="*/ 494424 h 764329"/>
              <a:gd name="connsiteX26" fmla="*/ 138740 w 927106"/>
              <a:gd name="connsiteY26" fmla="*/ 485866 h 764329"/>
              <a:gd name="connsiteX27" fmla="*/ 131562 w 927106"/>
              <a:gd name="connsiteY27" fmla="*/ 448322 h 764329"/>
              <a:gd name="connsiteX28" fmla="*/ 153371 w 927106"/>
              <a:gd name="connsiteY28" fmla="*/ 416024 h 764329"/>
              <a:gd name="connsiteX29" fmla="*/ 645027 w 927106"/>
              <a:gd name="connsiteY29" fmla="*/ 90829 h 764329"/>
              <a:gd name="connsiteX30" fmla="*/ 683123 w 927106"/>
              <a:gd name="connsiteY30" fmla="*/ 83652 h 764329"/>
              <a:gd name="connsiteX31" fmla="*/ 707692 w 927106"/>
              <a:gd name="connsiteY31" fmla="*/ 96627 h 764329"/>
              <a:gd name="connsiteX32" fmla="*/ 707691 w 927106"/>
              <a:gd name="connsiteY32" fmla="*/ 96627 h 764329"/>
              <a:gd name="connsiteX33" fmla="*/ 713764 w 927106"/>
              <a:gd name="connsiteY33" fmla="*/ 104356 h 76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27106" h="764329">
                <a:moveTo>
                  <a:pt x="764559" y="6632"/>
                </a:moveTo>
                <a:lnTo>
                  <a:pt x="734469" y="26508"/>
                </a:lnTo>
                <a:cubicBezTo>
                  <a:pt x="694307" y="2843"/>
                  <a:pt x="644171" y="4128"/>
                  <a:pt x="605275" y="29821"/>
                </a:cubicBezTo>
                <a:lnTo>
                  <a:pt x="112514" y="354739"/>
                </a:lnTo>
                <a:cubicBezTo>
                  <a:pt x="85062" y="372795"/>
                  <a:pt x="66053" y="401160"/>
                  <a:pt x="59787" y="433415"/>
                </a:cubicBezTo>
                <a:cubicBezTo>
                  <a:pt x="57718" y="446400"/>
                  <a:pt x="57718" y="459630"/>
                  <a:pt x="59787" y="472615"/>
                </a:cubicBezTo>
                <a:lnTo>
                  <a:pt x="17275" y="500221"/>
                </a:lnTo>
                <a:cubicBezTo>
                  <a:pt x="245" y="510656"/>
                  <a:pt x="-5102" y="532920"/>
                  <a:pt x="5334" y="549950"/>
                </a:cubicBezTo>
                <a:cubicBezTo>
                  <a:pt x="15768" y="566980"/>
                  <a:pt x="38033" y="572326"/>
                  <a:pt x="55063" y="561891"/>
                </a:cubicBezTo>
                <a:cubicBezTo>
                  <a:pt x="55828" y="561422"/>
                  <a:pt x="56575" y="560925"/>
                  <a:pt x="57303" y="560401"/>
                </a:cubicBezTo>
                <a:lnTo>
                  <a:pt x="89877" y="538869"/>
                </a:lnTo>
                <a:lnTo>
                  <a:pt x="95675" y="544942"/>
                </a:lnTo>
                <a:lnTo>
                  <a:pt x="287534" y="729899"/>
                </a:lnTo>
                <a:cubicBezTo>
                  <a:pt x="328887" y="769908"/>
                  <a:pt x="392506" y="775765"/>
                  <a:pt x="440469" y="743978"/>
                </a:cubicBezTo>
                <a:lnTo>
                  <a:pt x="871945" y="458812"/>
                </a:lnTo>
                <a:cubicBezTo>
                  <a:pt x="926365" y="422967"/>
                  <a:pt x="943223" y="350805"/>
                  <a:pt x="910317" y="294559"/>
                </a:cubicBezTo>
                <a:lnTo>
                  <a:pt x="784711" y="79511"/>
                </a:lnTo>
                <a:lnTo>
                  <a:pt x="804587" y="66536"/>
                </a:lnTo>
                <a:cubicBezTo>
                  <a:pt x="821282" y="55483"/>
                  <a:pt x="825855" y="32989"/>
                  <a:pt x="814801" y="16294"/>
                </a:cubicBezTo>
                <a:cubicBezTo>
                  <a:pt x="803747" y="-400"/>
                  <a:pt x="781254" y="-4973"/>
                  <a:pt x="764559" y="6080"/>
                </a:cubicBezTo>
                <a:close/>
                <a:moveTo>
                  <a:pt x="716525" y="106841"/>
                </a:moveTo>
                <a:lnTo>
                  <a:pt x="847652" y="332378"/>
                </a:lnTo>
                <a:cubicBezTo>
                  <a:pt x="861158" y="355442"/>
                  <a:pt x="854243" y="385043"/>
                  <a:pt x="831916" y="399736"/>
                </a:cubicBezTo>
                <a:lnTo>
                  <a:pt x="400441" y="685178"/>
                </a:lnTo>
                <a:cubicBezTo>
                  <a:pt x="380752" y="698081"/>
                  <a:pt x="354763" y="695677"/>
                  <a:pt x="337776" y="679381"/>
                </a:cubicBezTo>
                <a:lnTo>
                  <a:pt x="146193" y="494424"/>
                </a:lnTo>
                <a:cubicBezTo>
                  <a:pt x="143477" y="491781"/>
                  <a:pt x="140984" y="488919"/>
                  <a:pt x="138740" y="485866"/>
                </a:cubicBezTo>
                <a:cubicBezTo>
                  <a:pt x="131658" y="474720"/>
                  <a:pt x="129091" y="461294"/>
                  <a:pt x="131562" y="448322"/>
                </a:cubicBezTo>
                <a:cubicBezTo>
                  <a:pt x="134038" y="434997"/>
                  <a:pt x="141936" y="423299"/>
                  <a:pt x="153371" y="416024"/>
                </a:cubicBezTo>
                <a:lnTo>
                  <a:pt x="645027" y="90829"/>
                </a:lnTo>
                <a:cubicBezTo>
                  <a:pt x="656230" y="83378"/>
                  <a:pt x="669976" y="80788"/>
                  <a:pt x="683123" y="83652"/>
                </a:cubicBezTo>
                <a:cubicBezTo>
                  <a:pt x="692364" y="85595"/>
                  <a:pt x="700876" y="90090"/>
                  <a:pt x="707692" y="96627"/>
                </a:cubicBezTo>
                <a:lnTo>
                  <a:pt x="707691" y="96627"/>
                </a:lnTo>
                <a:cubicBezTo>
                  <a:pt x="709932" y="99026"/>
                  <a:pt x="711963" y="101612"/>
                  <a:pt x="713764" y="104356"/>
                </a:cubicBezTo>
                <a:close/>
              </a:path>
            </a:pathLst>
          </a:custGeom>
          <a:solidFill>
            <a:srgbClr val="11477C"/>
          </a:solidFill>
          <a:ln w="2759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B6D608B-9896-4467-A728-69636BEC9814}"/>
              </a:ext>
            </a:extLst>
          </p:cNvPr>
          <p:cNvSpPr/>
          <p:nvPr/>
        </p:nvSpPr>
        <p:spPr>
          <a:xfrm>
            <a:off x="13633840" y="2784574"/>
            <a:ext cx="877108" cy="796015"/>
          </a:xfrm>
          <a:custGeom>
            <a:avLst/>
            <a:gdLst>
              <a:gd name="connsiteX0" fmla="*/ 6255 w 877108"/>
              <a:gd name="connsiteY0" fmla="*/ 550111 h 796015"/>
              <a:gd name="connsiteX1" fmla="*/ 56498 w 877108"/>
              <a:gd name="connsiteY1" fmla="*/ 560325 h 796015"/>
              <a:gd name="connsiteX2" fmla="*/ 76374 w 877108"/>
              <a:gd name="connsiteY2" fmla="*/ 547074 h 796015"/>
              <a:gd name="connsiteX3" fmla="*/ 224892 w 877108"/>
              <a:gd name="connsiteY3" fmla="*/ 746663 h 796015"/>
              <a:gd name="connsiteX4" fmla="*/ 390526 w 877108"/>
              <a:gd name="connsiteY4" fmla="*/ 775925 h 796015"/>
              <a:gd name="connsiteX5" fmla="*/ 822002 w 877108"/>
              <a:gd name="connsiteY5" fmla="*/ 490759 h 796015"/>
              <a:gd name="connsiteX6" fmla="*/ 868932 w 877108"/>
              <a:gd name="connsiteY6" fmla="*/ 344449 h 796015"/>
              <a:gd name="connsiteX7" fmla="*/ 773967 w 877108"/>
              <a:gd name="connsiteY7" fmla="*/ 95999 h 796015"/>
              <a:gd name="connsiteX8" fmla="*/ 770379 w 877108"/>
              <a:gd name="connsiteY8" fmla="*/ 87993 h 796015"/>
              <a:gd name="connsiteX9" fmla="*/ 803229 w 877108"/>
              <a:gd name="connsiteY9" fmla="*/ 66461 h 796015"/>
              <a:gd name="connsiteX10" fmla="*/ 813581 w 877108"/>
              <a:gd name="connsiteY10" fmla="*/ 16356 h 796015"/>
              <a:gd name="connsiteX11" fmla="*/ 763477 w 877108"/>
              <a:gd name="connsiteY11" fmla="*/ 6004 h 796015"/>
              <a:gd name="connsiteX12" fmla="*/ 720965 w 877108"/>
              <a:gd name="connsiteY12" fmla="*/ 33610 h 796015"/>
              <a:gd name="connsiteX13" fmla="*/ 684526 w 877108"/>
              <a:gd name="connsiteY13" fmla="*/ 18979 h 796015"/>
              <a:gd name="connsiteX14" fmla="*/ 591495 w 877108"/>
              <a:gd name="connsiteY14" fmla="*/ 36646 h 796015"/>
              <a:gd name="connsiteX15" fmla="*/ 99839 w 877108"/>
              <a:gd name="connsiteY15" fmla="*/ 361841 h 796015"/>
              <a:gd name="connsiteX16" fmla="*/ 46008 w 877108"/>
              <a:gd name="connsiteY16" fmla="*/ 479716 h 796015"/>
              <a:gd name="connsiteX17" fmla="*/ 15918 w 877108"/>
              <a:gd name="connsiteY17" fmla="*/ 499593 h 796015"/>
              <a:gd name="connsiteX18" fmla="*/ 6255 w 877108"/>
              <a:gd name="connsiteY18" fmla="*/ 550111 h 796015"/>
              <a:gd name="connsiteX19" fmla="*/ 125788 w 877108"/>
              <a:gd name="connsiteY19" fmla="*/ 492415 h 796015"/>
              <a:gd name="connsiteX20" fmla="*/ 121371 w 877108"/>
              <a:gd name="connsiteY20" fmla="*/ 483581 h 796015"/>
              <a:gd name="connsiteX21" fmla="*/ 121371 w 877108"/>
              <a:gd name="connsiteY21" fmla="*/ 483581 h 796015"/>
              <a:gd name="connsiteX22" fmla="*/ 118887 w 877108"/>
              <a:gd name="connsiteY22" fmla="*/ 455976 h 796015"/>
              <a:gd name="connsiteX23" fmla="*/ 140419 w 877108"/>
              <a:gd name="connsiteY23" fmla="*/ 423953 h 796015"/>
              <a:gd name="connsiteX24" fmla="*/ 632350 w 877108"/>
              <a:gd name="connsiteY24" fmla="*/ 98759 h 796015"/>
              <a:gd name="connsiteX25" fmla="*/ 670446 w 877108"/>
              <a:gd name="connsiteY25" fmla="*/ 91582 h 796015"/>
              <a:gd name="connsiteX26" fmla="*/ 702193 w 877108"/>
              <a:gd name="connsiteY26" fmla="*/ 112838 h 796015"/>
              <a:gd name="connsiteX27" fmla="*/ 707161 w 877108"/>
              <a:gd name="connsiteY27" fmla="*/ 122776 h 796015"/>
              <a:gd name="connsiteX28" fmla="*/ 802401 w 877108"/>
              <a:gd name="connsiteY28" fmla="*/ 371226 h 796015"/>
              <a:gd name="connsiteX29" fmla="*/ 783077 w 877108"/>
              <a:gd name="connsiteY29" fmla="*/ 431407 h 796015"/>
              <a:gd name="connsiteX30" fmla="*/ 351602 w 877108"/>
              <a:gd name="connsiteY30" fmla="*/ 716573 h 796015"/>
              <a:gd name="connsiteX31" fmla="*/ 283416 w 877108"/>
              <a:gd name="connsiteY31" fmla="*/ 704703 h 796015"/>
              <a:gd name="connsiteX32" fmla="*/ 127996 w 877108"/>
              <a:gd name="connsiteY32" fmla="*/ 495728 h 796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77108" h="796015">
                <a:moveTo>
                  <a:pt x="6255" y="550111"/>
                </a:moveTo>
                <a:cubicBezTo>
                  <a:pt x="17371" y="566714"/>
                  <a:pt x="39782" y="571270"/>
                  <a:pt x="56498" y="560325"/>
                </a:cubicBezTo>
                <a:lnTo>
                  <a:pt x="76374" y="547074"/>
                </a:lnTo>
                <a:lnTo>
                  <a:pt x="224892" y="746663"/>
                </a:lnTo>
                <a:cubicBezTo>
                  <a:pt x="263644" y="798737"/>
                  <a:pt x="336277" y="811569"/>
                  <a:pt x="390526" y="775925"/>
                </a:cubicBezTo>
                <a:lnTo>
                  <a:pt x="822002" y="490759"/>
                </a:lnTo>
                <a:cubicBezTo>
                  <a:pt x="870066" y="459064"/>
                  <a:pt x="889593" y="398188"/>
                  <a:pt x="868932" y="344449"/>
                </a:cubicBezTo>
                <a:lnTo>
                  <a:pt x="773967" y="95999"/>
                </a:lnTo>
                <a:cubicBezTo>
                  <a:pt x="773967" y="93238"/>
                  <a:pt x="771759" y="90753"/>
                  <a:pt x="770379" y="87993"/>
                </a:cubicBezTo>
                <a:lnTo>
                  <a:pt x="803229" y="66461"/>
                </a:lnTo>
                <a:cubicBezTo>
                  <a:pt x="819924" y="55483"/>
                  <a:pt x="824559" y="33051"/>
                  <a:pt x="813581" y="16356"/>
                </a:cubicBezTo>
                <a:cubicBezTo>
                  <a:pt x="802604" y="-338"/>
                  <a:pt x="780172" y="-4973"/>
                  <a:pt x="763477" y="6004"/>
                </a:cubicBezTo>
                <a:lnTo>
                  <a:pt x="720965" y="33610"/>
                </a:lnTo>
                <a:cubicBezTo>
                  <a:pt x="709680" y="26815"/>
                  <a:pt x="697376" y="21875"/>
                  <a:pt x="684526" y="18979"/>
                </a:cubicBezTo>
                <a:cubicBezTo>
                  <a:pt x="652402" y="12072"/>
                  <a:pt x="618850" y="18444"/>
                  <a:pt x="591495" y="36646"/>
                </a:cubicBezTo>
                <a:lnTo>
                  <a:pt x="99839" y="361841"/>
                </a:lnTo>
                <a:cubicBezTo>
                  <a:pt x="60894" y="387660"/>
                  <a:pt x="40016" y="433376"/>
                  <a:pt x="46008" y="479716"/>
                </a:cubicBezTo>
                <a:lnTo>
                  <a:pt x="15918" y="499593"/>
                </a:lnTo>
                <a:cubicBezTo>
                  <a:pt x="-666" y="510898"/>
                  <a:pt x="-4985" y="533484"/>
                  <a:pt x="6255" y="550111"/>
                </a:cubicBezTo>
                <a:close/>
                <a:moveTo>
                  <a:pt x="125788" y="492415"/>
                </a:moveTo>
                <a:cubicBezTo>
                  <a:pt x="124097" y="489585"/>
                  <a:pt x="122621" y="486632"/>
                  <a:pt x="121371" y="483581"/>
                </a:cubicBezTo>
                <a:lnTo>
                  <a:pt x="121371" y="483581"/>
                </a:lnTo>
                <a:cubicBezTo>
                  <a:pt x="117864" y="474819"/>
                  <a:pt x="117001" y="465223"/>
                  <a:pt x="118887" y="455976"/>
                </a:cubicBezTo>
                <a:cubicBezTo>
                  <a:pt x="121600" y="442896"/>
                  <a:pt x="129330" y="431401"/>
                  <a:pt x="140419" y="423953"/>
                </a:cubicBezTo>
                <a:lnTo>
                  <a:pt x="632350" y="98759"/>
                </a:lnTo>
                <a:cubicBezTo>
                  <a:pt x="643516" y="91216"/>
                  <a:pt x="657302" y="88619"/>
                  <a:pt x="670446" y="91582"/>
                </a:cubicBezTo>
                <a:cubicBezTo>
                  <a:pt x="683403" y="94238"/>
                  <a:pt x="694801" y="101870"/>
                  <a:pt x="702193" y="112838"/>
                </a:cubicBezTo>
                <a:cubicBezTo>
                  <a:pt x="704179" y="115975"/>
                  <a:pt x="705844" y="119305"/>
                  <a:pt x="707161" y="122776"/>
                </a:cubicBezTo>
                <a:lnTo>
                  <a:pt x="802401" y="371226"/>
                </a:lnTo>
                <a:cubicBezTo>
                  <a:pt x="810746" y="393339"/>
                  <a:pt x="802735" y="418285"/>
                  <a:pt x="783077" y="431407"/>
                </a:cubicBezTo>
                <a:lnTo>
                  <a:pt x="351602" y="716573"/>
                </a:lnTo>
                <a:cubicBezTo>
                  <a:pt x="329369" y="731546"/>
                  <a:pt x="299281" y="726308"/>
                  <a:pt x="283416" y="704703"/>
                </a:cubicBezTo>
                <a:lnTo>
                  <a:pt x="127996" y="495728"/>
                </a:lnTo>
                <a:close/>
              </a:path>
            </a:pathLst>
          </a:custGeom>
          <a:solidFill>
            <a:srgbClr val="11477C"/>
          </a:solidFill>
          <a:ln w="2759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00164BB2-9D24-4D1C-91FB-05CB6A0B4D6B}"/>
              </a:ext>
            </a:extLst>
          </p:cNvPr>
          <p:cNvSpPr/>
          <p:nvPr/>
        </p:nvSpPr>
        <p:spPr>
          <a:xfrm>
            <a:off x="12918208" y="1514595"/>
            <a:ext cx="732653" cy="1200874"/>
          </a:xfrm>
          <a:custGeom>
            <a:avLst/>
            <a:gdLst>
              <a:gd name="connsiteX0" fmla="*/ 70118 w 732653"/>
              <a:gd name="connsiteY0" fmla="*/ 1200895 h 1200874"/>
              <a:gd name="connsiteX1" fmla="*/ 732653 w 732653"/>
              <a:gd name="connsiteY1" fmla="*/ 92806 h 1200874"/>
              <a:gd name="connsiteX2" fmla="*/ 647627 w 732653"/>
              <a:gd name="connsiteY2" fmla="*/ 46704 h 1200874"/>
              <a:gd name="connsiteX3" fmla="*/ 647627 w 732653"/>
              <a:gd name="connsiteY3" fmla="*/ 46704 h 1200874"/>
              <a:gd name="connsiteX4" fmla="*/ 562603 w 732653"/>
              <a:gd name="connsiteY4" fmla="*/ 51 h 1200874"/>
              <a:gd name="connsiteX5" fmla="*/ 0 w 732653"/>
              <a:gd name="connsiteY5" fmla="*/ 1162523 h 1200874"/>
              <a:gd name="connsiteX6" fmla="*/ 70118 w 732653"/>
              <a:gd name="connsiteY6" fmla="*/ 1200067 h 120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653" h="1200874">
                <a:moveTo>
                  <a:pt x="70118" y="1200895"/>
                </a:moveTo>
                <a:cubicBezTo>
                  <a:pt x="70118" y="1200895"/>
                  <a:pt x="559290" y="419104"/>
                  <a:pt x="732653" y="92806"/>
                </a:cubicBezTo>
                <a:lnTo>
                  <a:pt x="647627" y="46704"/>
                </a:lnTo>
                <a:lnTo>
                  <a:pt x="647627" y="46704"/>
                </a:lnTo>
                <a:lnTo>
                  <a:pt x="562603" y="51"/>
                </a:lnTo>
                <a:cubicBezTo>
                  <a:pt x="385099" y="324141"/>
                  <a:pt x="0" y="1162523"/>
                  <a:pt x="0" y="1162523"/>
                </a:cubicBezTo>
                <a:cubicBezTo>
                  <a:pt x="12210" y="1189439"/>
                  <a:pt x="40948" y="1204827"/>
                  <a:pt x="70118" y="1200067"/>
                </a:cubicBezTo>
                <a:close/>
              </a:path>
            </a:pathLst>
          </a:custGeom>
          <a:solidFill>
            <a:srgbClr val="FF006C"/>
          </a:solidFill>
          <a:ln w="27596" cap="flat">
            <a:noFill/>
            <a:prstDash val="solid"/>
            <a:miter/>
          </a:ln>
        </p:spPr>
        <p:txBody>
          <a:bodyPr rtlCol="0" anchor="ctr"/>
          <a:lstStyle/>
          <a:p>
            <a:endParaRPr lang="en-US"/>
          </a:p>
        </p:txBody>
      </p:sp>
      <p:grpSp>
        <p:nvGrpSpPr>
          <p:cNvPr id="353" name="Graphic 4">
            <a:extLst>
              <a:ext uri="{FF2B5EF4-FFF2-40B4-BE49-F238E27FC236}">
                <a16:creationId xmlns:a16="http://schemas.microsoft.com/office/drawing/2014/main" id="{9AA2D570-BA3D-4383-9C7C-ABA386ED79FE}"/>
              </a:ext>
            </a:extLst>
          </p:cNvPr>
          <p:cNvGrpSpPr/>
          <p:nvPr/>
        </p:nvGrpSpPr>
        <p:grpSpPr>
          <a:xfrm>
            <a:off x="12947194" y="818382"/>
            <a:ext cx="1030017" cy="1898259"/>
            <a:chOff x="12947194" y="818382"/>
            <a:chExt cx="1030017" cy="1898259"/>
          </a:xfrm>
          <a:solidFill>
            <a:schemeClr val="accent1">
              <a:lumMod val="75000"/>
              <a:lumOff val="25000"/>
            </a:schemeClr>
          </a:solidFill>
        </p:grpSpPr>
        <p:sp>
          <p:nvSpPr>
            <p:cNvPr id="354" name="Freeform: Shape 353">
              <a:extLst>
                <a:ext uri="{FF2B5EF4-FFF2-40B4-BE49-F238E27FC236}">
                  <a16:creationId xmlns:a16="http://schemas.microsoft.com/office/drawing/2014/main" id="{ECE8D1B9-5905-4E4A-9BDC-4018894E7656}"/>
                </a:ext>
              </a:extLst>
            </p:cNvPr>
            <p:cNvSpPr/>
            <p:nvPr/>
          </p:nvSpPr>
          <p:spPr>
            <a:xfrm>
              <a:off x="12947194" y="1073458"/>
              <a:ext cx="929757" cy="1643183"/>
            </a:xfrm>
            <a:custGeom>
              <a:avLst/>
              <a:gdLst>
                <a:gd name="connsiteX0" fmla="*/ 929758 w 929757"/>
                <a:gd name="connsiteY0" fmla="*/ 27104 h 1643183"/>
                <a:gd name="connsiteX1" fmla="*/ 746180 w 929757"/>
                <a:gd name="connsiteY1" fmla="*/ 451127 h 1643183"/>
                <a:gd name="connsiteX2" fmla="*/ 703943 w 929757"/>
                <a:gd name="connsiteY2" fmla="*/ 533944 h 1643183"/>
                <a:gd name="connsiteX3" fmla="*/ 41408 w 929757"/>
                <a:gd name="connsiteY3" fmla="*/ 1642033 h 1643183"/>
                <a:gd name="connsiteX4" fmla="*/ 0 w 929757"/>
                <a:gd name="connsiteY4" fmla="*/ 1635132 h 1643183"/>
                <a:gd name="connsiteX5" fmla="*/ 883380 w 929757"/>
                <a:gd name="connsiteY5" fmla="*/ 51 h 164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9757" h="1643183">
                  <a:moveTo>
                    <a:pt x="929758" y="27104"/>
                  </a:moveTo>
                  <a:cubicBezTo>
                    <a:pt x="929758" y="27104"/>
                    <a:pt x="859087" y="205989"/>
                    <a:pt x="746180" y="451127"/>
                  </a:cubicBezTo>
                  <a:cubicBezTo>
                    <a:pt x="735966" y="473211"/>
                    <a:pt x="721611" y="501369"/>
                    <a:pt x="703943" y="533944"/>
                  </a:cubicBezTo>
                  <a:cubicBezTo>
                    <a:pt x="530304" y="860242"/>
                    <a:pt x="41408" y="1642033"/>
                    <a:pt x="41408" y="1642033"/>
                  </a:cubicBezTo>
                  <a:cubicBezTo>
                    <a:pt x="27227" y="1644959"/>
                    <a:pt x="12465" y="1642499"/>
                    <a:pt x="0" y="1635132"/>
                  </a:cubicBezTo>
                  <a:lnTo>
                    <a:pt x="883380" y="51"/>
                  </a:lnTo>
                  <a:close/>
                </a:path>
              </a:pathLst>
            </a:custGeom>
            <a:grpFill/>
            <a:ln w="2759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B7A9ADE0-EE8D-47D6-8D58-C2CE84E1A04A}"/>
                </a:ext>
              </a:extLst>
            </p:cNvPr>
            <p:cNvSpPr/>
            <p:nvPr/>
          </p:nvSpPr>
          <p:spPr>
            <a:xfrm>
              <a:off x="13829194" y="818382"/>
              <a:ext cx="148017" cy="282129"/>
            </a:xfrm>
            <a:custGeom>
              <a:avLst/>
              <a:gdLst>
                <a:gd name="connsiteX0" fmla="*/ 48310 w 148017"/>
                <a:gd name="connsiteY0" fmla="*/ 282180 h 282129"/>
                <a:gd name="connsiteX1" fmla="*/ 0 w 148017"/>
                <a:gd name="connsiteY1" fmla="*/ 254575 h 282129"/>
                <a:gd name="connsiteX2" fmla="*/ 138028 w 148017"/>
                <a:gd name="connsiteY2" fmla="*/ 51 h 282129"/>
                <a:gd name="connsiteX3" fmla="*/ 48310 w 148017"/>
                <a:gd name="connsiteY3" fmla="*/ 282180 h 282129"/>
              </a:gdLst>
              <a:ahLst/>
              <a:cxnLst>
                <a:cxn ang="0">
                  <a:pos x="connsiteX0" y="connsiteY0"/>
                </a:cxn>
                <a:cxn ang="0">
                  <a:pos x="connsiteX1" y="connsiteY1"/>
                </a:cxn>
                <a:cxn ang="0">
                  <a:pos x="connsiteX2" y="connsiteY2"/>
                </a:cxn>
                <a:cxn ang="0">
                  <a:pos x="connsiteX3" y="connsiteY3"/>
                </a:cxn>
              </a:cxnLst>
              <a:rect l="l" t="t" r="r" b="b"/>
              <a:pathLst>
                <a:path w="148017" h="282129">
                  <a:moveTo>
                    <a:pt x="48310" y="282180"/>
                  </a:moveTo>
                  <a:lnTo>
                    <a:pt x="0" y="254575"/>
                  </a:lnTo>
                  <a:lnTo>
                    <a:pt x="138028" y="51"/>
                  </a:lnTo>
                  <a:cubicBezTo>
                    <a:pt x="185510" y="240496"/>
                    <a:pt x="48310" y="282180"/>
                    <a:pt x="48310" y="282180"/>
                  </a:cubicBezTo>
                  <a:close/>
                </a:path>
              </a:pathLst>
            </a:custGeom>
            <a:grpFill/>
            <a:ln w="27596" cap="flat">
              <a:noFill/>
              <a:prstDash val="solid"/>
              <a:miter/>
            </a:ln>
          </p:spPr>
          <p:txBody>
            <a:bodyPr rtlCol="0" anchor="ctr"/>
            <a:lstStyle/>
            <a:p>
              <a:endParaRPr lang="en-US"/>
            </a:p>
          </p:txBody>
        </p:sp>
      </p:grpSp>
      <p:sp>
        <p:nvSpPr>
          <p:cNvPr id="356" name="Freeform: Shape 355">
            <a:extLst>
              <a:ext uri="{FF2B5EF4-FFF2-40B4-BE49-F238E27FC236}">
                <a16:creationId xmlns:a16="http://schemas.microsoft.com/office/drawing/2014/main" id="{08794350-B101-484D-A700-89ECD45776B3}"/>
              </a:ext>
            </a:extLst>
          </p:cNvPr>
          <p:cNvSpPr/>
          <p:nvPr/>
        </p:nvSpPr>
        <p:spPr>
          <a:xfrm>
            <a:off x="15638189" y="1806387"/>
            <a:ext cx="2384849" cy="1654680"/>
          </a:xfrm>
          <a:custGeom>
            <a:avLst/>
            <a:gdLst>
              <a:gd name="connsiteX0" fmla="*/ 2384849 w 2384849"/>
              <a:gd name="connsiteY0" fmla="*/ 339324 h 1654680"/>
              <a:gd name="connsiteX1" fmla="*/ 2191610 w 2384849"/>
              <a:gd name="connsiteY1" fmla="*/ 1654731 h 1654680"/>
              <a:gd name="connsiteX2" fmla="*/ 1076619 w 2384849"/>
              <a:gd name="connsiteY2" fmla="*/ 1629886 h 1654680"/>
              <a:gd name="connsiteX3" fmla="*/ 0 w 2384849"/>
              <a:gd name="connsiteY3" fmla="*/ 1333954 h 1654680"/>
              <a:gd name="connsiteX4" fmla="*/ 193239 w 2384849"/>
              <a:gd name="connsiteY4" fmla="*/ 18271 h 1654680"/>
              <a:gd name="connsiteX5" fmla="*/ 242377 w 2384849"/>
              <a:gd name="connsiteY5" fmla="*/ 51 h 1654680"/>
              <a:gd name="connsiteX6" fmla="*/ 53831 w 2384849"/>
              <a:gd name="connsiteY6" fmla="*/ 1285644 h 1654680"/>
              <a:gd name="connsiteX7" fmla="*/ 1082693 w 2384849"/>
              <a:gd name="connsiteY7" fmla="*/ 1584889 h 1654680"/>
              <a:gd name="connsiteX8" fmla="*/ 2153790 w 2384849"/>
              <a:gd name="connsiteY8" fmla="*/ 1593171 h 1654680"/>
              <a:gd name="connsiteX9" fmla="*/ 2342061 w 2384849"/>
              <a:gd name="connsiteY9" fmla="*/ 307578 h 165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849" h="1654680">
                <a:moveTo>
                  <a:pt x="2384849" y="339324"/>
                </a:moveTo>
                <a:lnTo>
                  <a:pt x="2191610" y="1654731"/>
                </a:lnTo>
                <a:cubicBezTo>
                  <a:pt x="1826306" y="1564478"/>
                  <a:pt x="1445581" y="1555994"/>
                  <a:pt x="1076619" y="1629886"/>
                </a:cubicBezTo>
                <a:cubicBezTo>
                  <a:pt x="743923" y="1453148"/>
                  <a:pt x="376289" y="1352096"/>
                  <a:pt x="0" y="1333954"/>
                </a:cubicBezTo>
                <a:lnTo>
                  <a:pt x="193239" y="18271"/>
                </a:lnTo>
                <a:lnTo>
                  <a:pt x="242377" y="51"/>
                </a:lnTo>
                <a:lnTo>
                  <a:pt x="53831" y="1285644"/>
                </a:lnTo>
                <a:cubicBezTo>
                  <a:pt x="388963" y="1300552"/>
                  <a:pt x="768816" y="1396067"/>
                  <a:pt x="1082693" y="1584889"/>
                </a:cubicBezTo>
                <a:cubicBezTo>
                  <a:pt x="1437701" y="1492687"/>
                  <a:pt x="1828044" y="1511458"/>
                  <a:pt x="2153790" y="1593171"/>
                </a:cubicBezTo>
                <a:lnTo>
                  <a:pt x="2342061" y="307578"/>
                </a:lnTo>
                <a:close/>
              </a:path>
            </a:pathLst>
          </a:custGeom>
          <a:solidFill>
            <a:srgbClr val="3DDEEA"/>
          </a:solidFill>
          <a:ln w="27596"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205CACBC-26A5-4F77-8524-30744164F99C}"/>
              </a:ext>
            </a:extLst>
          </p:cNvPr>
          <p:cNvSpPr/>
          <p:nvPr/>
        </p:nvSpPr>
        <p:spPr>
          <a:xfrm>
            <a:off x="15693124" y="1787891"/>
            <a:ext cx="2288229" cy="1611615"/>
          </a:xfrm>
          <a:custGeom>
            <a:avLst/>
            <a:gdLst>
              <a:gd name="connsiteX0" fmla="*/ 2288230 w 2288229"/>
              <a:gd name="connsiteY0" fmla="*/ 326073 h 1611615"/>
              <a:gd name="connsiteX1" fmla="*/ 2099959 w 2288229"/>
              <a:gd name="connsiteY1" fmla="*/ 1611667 h 1611615"/>
              <a:gd name="connsiteX2" fmla="*/ 1028862 w 2288229"/>
              <a:gd name="connsiteY2" fmla="*/ 1603385 h 1611615"/>
              <a:gd name="connsiteX3" fmla="*/ 0 w 2288229"/>
              <a:gd name="connsiteY3" fmla="*/ 1304140 h 1611615"/>
              <a:gd name="connsiteX4" fmla="*/ 188547 w 2288229"/>
              <a:gd name="connsiteY4" fmla="*/ 18547 h 1611615"/>
              <a:gd name="connsiteX5" fmla="*/ 237408 w 2288229"/>
              <a:gd name="connsiteY5" fmla="*/ 51 h 1611615"/>
              <a:gd name="connsiteX6" fmla="*/ 53555 w 2288229"/>
              <a:gd name="connsiteY6" fmla="*/ 1255830 h 1611615"/>
              <a:gd name="connsiteX7" fmla="*/ 1035487 w 2288229"/>
              <a:gd name="connsiteY7" fmla="*/ 1559492 h 1611615"/>
              <a:gd name="connsiteX8" fmla="*/ 2062692 w 2288229"/>
              <a:gd name="connsiteY8" fmla="*/ 1551486 h 1611615"/>
              <a:gd name="connsiteX9" fmla="*/ 2246545 w 2288229"/>
              <a:gd name="connsiteY9" fmla="*/ 295707 h 161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8229" h="1611615">
                <a:moveTo>
                  <a:pt x="2288230" y="326073"/>
                </a:moveTo>
                <a:lnTo>
                  <a:pt x="2099959" y="1611667"/>
                </a:lnTo>
                <a:cubicBezTo>
                  <a:pt x="1774766" y="1528850"/>
                  <a:pt x="1383869" y="1511182"/>
                  <a:pt x="1028862" y="1603385"/>
                </a:cubicBezTo>
                <a:cubicBezTo>
                  <a:pt x="714986" y="1413182"/>
                  <a:pt x="335133" y="1319047"/>
                  <a:pt x="0" y="1304140"/>
                </a:cubicBezTo>
                <a:lnTo>
                  <a:pt x="188547" y="18547"/>
                </a:lnTo>
                <a:lnTo>
                  <a:pt x="237408" y="51"/>
                </a:lnTo>
                <a:lnTo>
                  <a:pt x="53555" y="1255830"/>
                </a:lnTo>
                <a:cubicBezTo>
                  <a:pt x="402214" y="1272946"/>
                  <a:pt x="750320" y="1366253"/>
                  <a:pt x="1035487" y="1559492"/>
                </a:cubicBezTo>
                <a:cubicBezTo>
                  <a:pt x="1363165" y="1457903"/>
                  <a:pt x="1723694" y="1467841"/>
                  <a:pt x="2062692" y="1551486"/>
                </a:cubicBezTo>
                <a:lnTo>
                  <a:pt x="2246545" y="295707"/>
                </a:lnTo>
                <a:close/>
              </a:path>
            </a:pathLst>
          </a:custGeom>
          <a:solidFill>
            <a:srgbClr val="DCE8EF"/>
          </a:solidFill>
          <a:ln w="27596"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64E10C2C-FC92-4022-A505-CD8402EF8C1C}"/>
              </a:ext>
            </a:extLst>
          </p:cNvPr>
          <p:cNvSpPr/>
          <p:nvPr/>
        </p:nvSpPr>
        <p:spPr>
          <a:xfrm>
            <a:off x="15746127" y="1769395"/>
            <a:ext cx="2193541" cy="1576556"/>
          </a:xfrm>
          <a:custGeom>
            <a:avLst/>
            <a:gdLst>
              <a:gd name="connsiteX0" fmla="*/ 2193542 w 2193541"/>
              <a:gd name="connsiteY0" fmla="*/ 312822 h 1576556"/>
              <a:gd name="connsiteX1" fmla="*/ 2009136 w 2193541"/>
              <a:gd name="connsiteY1" fmla="*/ 1568602 h 1576556"/>
              <a:gd name="connsiteX2" fmla="*/ 981931 w 2193541"/>
              <a:gd name="connsiteY2" fmla="*/ 1576607 h 1576556"/>
              <a:gd name="connsiteX3" fmla="*/ 0 w 2193541"/>
              <a:gd name="connsiteY3" fmla="*/ 1272946 h 1576556"/>
              <a:gd name="connsiteX4" fmla="*/ 184405 w 2193541"/>
              <a:gd name="connsiteY4" fmla="*/ 18547 h 1576556"/>
              <a:gd name="connsiteX5" fmla="*/ 233543 w 2193541"/>
              <a:gd name="connsiteY5" fmla="*/ 51 h 1576556"/>
              <a:gd name="connsiteX6" fmla="*/ 53831 w 2193541"/>
              <a:gd name="connsiteY6" fmla="*/ 1226016 h 1576556"/>
              <a:gd name="connsiteX7" fmla="*/ 989109 w 2193541"/>
              <a:gd name="connsiteY7" fmla="*/ 1531334 h 1576556"/>
              <a:gd name="connsiteX8" fmla="*/ 1972420 w 2193541"/>
              <a:gd name="connsiteY8" fmla="*/ 1507041 h 1576556"/>
              <a:gd name="connsiteX9" fmla="*/ 2152133 w 2193541"/>
              <a:gd name="connsiteY9" fmla="*/ 281076 h 157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3541" h="1576556">
                <a:moveTo>
                  <a:pt x="2193542" y="312822"/>
                </a:moveTo>
                <a:lnTo>
                  <a:pt x="2009136" y="1568602"/>
                </a:lnTo>
                <a:cubicBezTo>
                  <a:pt x="1670139" y="1485785"/>
                  <a:pt x="1309609" y="1475019"/>
                  <a:pt x="981931" y="1576607"/>
                </a:cubicBezTo>
                <a:cubicBezTo>
                  <a:pt x="696766" y="1385301"/>
                  <a:pt x="348659" y="1291442"/>
                  <a:pt x="0" y="1272946"/>
                </a:cubicBezTo>
                <a:lnTo>
                  <a:pt x="184405" y="18547"/>
                </a:lnTo>
                <a:lnTo>
                  <a:pt x="233543" y="51"/>
                </a:lnTo>
                <a:lnTo>
                  <a:pt x="53831" y="1226016"/>
                </a:lnTo>
                <a:cubicBezTo>
                  <a:pt x="416292" y="1245064"/>
                  <a:pt x="732930" y="1338923"/>
                  <a:pt x="989109" y="1531334"/>
                </a:cubicBezTo>
                <a:cubicBezTo>
                  <a:pt x="1289458" y="1420912"/>
                  <a:pt x="1619622" y="1420912"/>
                  <a:pt x="1972420" y="1507041"/>
                </a:cubicBezTo>
                <a:lnTo>
                  <a:pt x="2152133" y="281076"/>
                </a:lnTo>
                <a:close/>
              </a:path>
            </a:pathLst>
          </a:custGeom>
          <a:solidFill>
            <a:srgbClr val="C3D3DD"/>
          </a:solidFill>
          <a:ln w="27596"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BDC03DCD-95A2-44E1-943E-443491F865EC}"/>
              </a:ext>
            </a:extLst>
          </p:cNvPr>
          <p:cNvSpPr/>
          <p:nvPr/>
        </p:nvSpPr>
        <p:spPr>
          <a:xfrm>
            <a:off x="16735236" y="1996234"/>
            <a:ext cx="1163024" cy="1304444"/>
          </a:xfrm>
          <a:custGeom>
            <a:avLst/>
            <a:gdLst>
              <a:gd name="connsiteX0" fmla="*/ 1163025 w 1163024"/>
              <a:gd name="connsiteY0" fmla="*/ 54237 h 1304444"/>
              <a:gd name="connsiteX1" fmla="*/ 983312 w 1163024"/>
              <a:gd name="connsiteY1" fmla="*/ 1280202 h 1304444"/>
              <a:gd name="connsiteX2" fmla="*/ 0 w 1163024"/>
              <a:gd name="connsiteY2" fmla="*/ 1304495 h 1304444"/>
              <a:gd name="connsiteX3" fmla="*/ 179436 w 1163024"/>
              <a:gd name="connsiteY3" fmla="*/ 78530 h 1304444"/>
              <a:gd name="connsiteX4" fmla="*/ 1163025 w 1163024"/>
              <a:gd name="connsiteY4" fmla="*/ 54237 h 130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3024" h="1304444">
                <a:moveTo>
                  <a:pt x="1163025" y="54237"/>
                </a:moveTo>
                <a:lnTo>
                  <a:pt x="983312" y="1280202"/>
                </a:lnTo>
                <a:cubicBezTo>
                  <a:pt x="630513" y="1194625"/>
                  <a:pt x="300349" y="1193521"/>
                  <a:pt x="0" y="1304495"/>
                </a:cubicBezTo>
                <a:lnTo>
                  <a:pt x="179436" y="78530"/>
                </a:lnTo>
                <a:cubicBezTo>
                  <a:pt x="486687" y="-24715"/>
                  <a:pt x="817402" y="-18918"/>
                  <a:pt x="1163025" y="54237"/>
                </a:cubicBezTo>
                <a:close/>
              </a:path>
            </a:pathLst>
          </a:custGeom>
          <a:solidFill>
            <a:schemeClr val="bg1"/>
          </a:solidFill>
          <a:ln w="27596"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4B5F91C0-3C61-4272-9986-FF7FC1E8451B}"/>
              </a:ext>
            </a:extLst>
          </p:cNvPr>
          <p:cNvSpPr/>
          <p:nvPr/>
        </p:nvSpPr>
        <p:spPr>
          <a:xfrm>
            <a:off x="15799959" y="1769395"/>
            <a:ext cx="1114713" cy="1531283"/>
          </a:xfrm>
          <a:custGeom>
            <a:avLst/>
            <a:gdLst>
              <a:gd name="connsiteX0" fmla="*/ 1114714 w 1114713"/>
              <a:gd name="connsiteY0" fmla="*/ 305369 h 1531283"/>
              <a:gd name="connsiteX1" fmla="*/ 935277 w 1114713"/>
              <a:gd name="connsiteY1" fmla="*/ 1531334 h 1531283"/>
              <a:gd name="connsiteX2" fmla="*/ 0 w 1114713"/>
              <a:gd name="connsiteY2" fmla="*/ 1226016 h 1531283"/>
              <a:gd name="connsiteX3" fmla="*/ 179712 w 1114713"/>
              <a:gd name="connsiteY3" fmla="*/ 51 h 1531283"/>
              <a:gd name="connsiteX4" fmla="*/ 1114714 w 1114713"/>
              <a:gd name="connsiteY4" fmla="*/ 305369 h 1531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713" h="1531283">
                <a:moveTo>
                  <a:pt x="1114714" y="305369"/>
                </a:moveTo>
                <a:lnTo>
                  <a:pt x="935277" y="1531334"/>
                </a:lnTo>
                <a:cubicBezTo>
                  <a:pt x="679098" y="1338095"/>
                  <a:pt x="362461" y="1245064"/>
                  <a:pt x="0" y="1226016"/>
                </a:cubicBezTo>
                <a:lnTo>
                  <a:pt x="179712" y="51"/>
                </a:lnTo>
                <a:cubicBezTo>
                  <a:pt x="531407" y="29037"/>
                  <a:pt x="851081" y="118479"/>
                  <a:pt x="1114714" y="305369"/>
                </a:cubicBezTo>
                <a:close/>
              </a:path>
            </a:pathLst>
          </a:custGeom>
          <a:solidFill>
            <a:schemeClr val="bg1"/>
          </a:solidFill>
          <a:ln w="27596"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62DDF1ED-A39D-4134-A87D-0870C1B25063}"/>
              </a:ext>
            </a:extLst>
          </p:cNvPr>
          <p:cNvSpPr/>
          <p:nvPr/>
        </p:nvSpPr>
        <p:spPr>
          <a:xfrm>
            <a:off x="16074358" y="1984167"/>
            <a:ext cx="704495" cy="248174"/>
          </a:xfrm>
          <a:custGeom>
            <a:avLst/>
            <a:gdLst>
              <a:gd name="connsiteX0" fmla="*/ 693729 w 704495"/>
              <a:gd name="connsiteY0" fmla="*/ 248225 h 248174"/>
              <a:gd name="connsiteX1" fmla="*/ 0 w 704495"/>
              <a:gd name="connsiteY1" fmla="*/ 19099 h 248174"/>
              <a:gd name="connsiteX2" fmla="*/ 2209 w 704495"/>
              <a:gd name="connsiteY2" fmla="*/ 51 h 248174"/>
              <a:gd name="connsiteX3" fmla="*/ 704496 w 704495"/>
              <a:gd name="connsiteY3" fmla="*/ 232214 h 248174"/>
            </a:gdLst>
            <a:ahLst/>
            <a:cxnLst>
              <a:cxn ang="0">
                <a:pos x="connsiteX0" y="connsiteY0"/>
              </a:cxn>
              <a:cxn ang="0">
                <a:pos x="connsiteX1" y="connsiteY1"/>
              </a:cxn>
              <a:cxn ang="0">
                <a:pos x="connsiteX2" y="connsiteY2"/>
              </a:cxn>
              <a:cxn ang="0">
                <a:pos x="connsiteX3" y="connsiteY3"/>
              </a:cxn>
            </a:cxnLst>
            <a:rect l="l" t="t" r="r" b="b"/>
            <a:pathLst>
              <a:path w="704495" h="248174">
                <a:moveTo>
                  <a:pt x="693729" y="248225"/>
                </a:moveTo>
                <a:cubicBezTo>
                  <a:pt x="433408" y="75690"/>
                  <a:pt x="3589" y="19651"/>
                  <a:pt x="0" y="19099"/>
                </a:cubicBezTo>
                <a:lnTo>
                  <a:pt x="2209" y="51"/>
                </a:lnTo>
                <a:cubicBezTo>
                  <a:pt x="6626" y="51"/>
                  <a:pt x="440310" y="57195"/>
                  <a:pt x="704496" y="232214"/>
                </a:cubicBezTo>
                <a:close/>
              </a:path>
            </a:pathLst>
          </a:custGeom>
          <a:solidFill>
            <a:srgbClr val="C3D3DD"/>
          </a:solidFill>
          <a:ln w="27596"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DB22E720-D0EB-4848-908F-2C0E3DBA3F63}"/>
              </a:ext>
            </a:extLst>
          </p:cNvPr>
          <p:cNvSpPr/>
          <p:nvPr/>
        </p:nvSpPr>
        <p:spPr>
          <a:xfrm>
            <a:off x="16051445" y="2140139"/>
            <a:ext cx="704494" cy="248450"/>
          </a:xfrm>
          <a:custGeom>
            <a:avLst/>
            <a:gdLst>
              <a:gd name="connsiteX0" fmla="*/ 693728 w 704494"/>
              <a:gd name="connsiteY0" fmla="*/ 248502 h 248450"/>
              <a:gd name="connsiteX1" fmla="*/ 0 w 704494"/>
              <a:gd name="connsiteY1" fmla="*/ 19375 h 248450"/>
              <a:gd name="connsiteX2" fmla="*/ 2208 w 704494"/>
              <a:gd name="connsiteY2" fmla="*/ 51 h 248450"/>
              <a:gd name="connsiteX3" fmla="*/ 704495 w 704494"/>
              <a:gd name="connsiteY3" fmla="*/ 232214 h 248450"/>
            </a:gdLst>
            <a:ahLst/>
            <a:cxnLst>
              <a:cxn ang="0">
                <a:pos x="connsiteX0" y="connsiteY0"/>
              </a:cxn>
              <a:cxn ang="0">
                <a:pos x="connsiteX1" y="connsiteY1"/>
              </a:cxn>
              <a:cxn ang="0">
                <a:pos x="connsiteX2" y="connsiteY2"/>
              </a:cxn>
              <a:cxn ang="0">
                <a:pos x="connsiteX3" y="connsiteY3"/>
              </a:cxn>
            </a:cxnLst>
            <a:rect l="l" t="t" r="r" b="b"/>
            <a:pathLst>
              <a:path w="704494" h="248450">
                <a:moveTo>
                  <a:pt x="693728" y="248502"/>
                </a:moveTo>
                <a:cubicBezTo>
                  <a:pt x="433408" y="75966"/>
                  <a:pt x="3589" y="19927"/>
                  <a:pt x="0" y="19375"/>
                </a:cubicBezTo>
                <a:lnTo>
                  <a:pt x="2208" y="51"/>
                </a:lnTo>
                <a:cubicBezTo>
                  <a:pt x="6625" y="51"/>
                  <a:pt x="440309" y="57195"/>
                  <a:pt x="704495" y="232214"/>
                </a:cubicBezTo>
                <a:close/>
              </a:path>
            </a:pathLst>
          </a:custGeom>
          <a:solidFill>
            <a:srgbClr val="C3D3DD"/>
          </a:solidFill>
          <a:ln w="27596"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4BE970A6-E298-4E57-A126-526915B79291}"/>
              </a:ext>
            </a:extLst>
          </p:cNvPr>
          <p:cNvSpPr/>
          <p:nvPr/>
        </p:nvSpPr>
        <p:spPr>
          <a:xfrm>
            <a:off x="16028533" y="2296662"/>
            <a:ext cx="704494" cy="248450"/>
          </a:xfrm>
          <a:custGeom>
            <a:avLst/>
            <a:gdLst>
              <a:gd name="connsiteX0" fmla="*/ 693729 w 704494"/>
              <a:gd name="connsiteY0" fmla="*/ 248502 h 248450"/>
              <a:gd name="connsiteX1" fmla="*/ 0 w 704494"/>
              <a:gd name="connsiteY1" fmla="*/ 19375 h 248450"/>
              <a:gd name="connsiteX2" fmla="*/ 2208 w 704494"/>
              <a:gd name="connsiteY2" fmla="*/ 51 h 248450"/>
              <a:gd name="connsiteX3" fmla="*/ 704494 w 704494"/>
              <a:gd name="connsiteY3" fmla="*/ 232214 h 248450"/>
            </a:gdLst>
            <a:ahLst/>
            <a:cxnLst>
              <a:cxn ang="0">
                <a:pos x="connsiteX0" y="connsiteY0"/>
              </a:cxn>
              <a:cxn ang="0">
                <a:pos x="connsiteX1" y="connsiteY1"/>
              </a:cxn>
              <a:cxn ang="0">
                <a:pos x="connsiteX2" y="connsiteY2"/>
              </a:cxn>
              <a:cxn ang="0">
                <a:pos x="connsiteX3" y="connsiteY3"/>
              </a:cxn>
            </a:cxnLst>
            <a:rect l="l" t="t" r="r" b="b"/>
            <a:pathLst>
              <a:path w="704494" h="248450">
                <a:moveTo>
                  <a:pt x="693729" y="248502"/>
                </a:moveTo>
                <a:cubicBezTo>
                  <a:pt x="433408" y="75966"/>
                  <a:pt x="3588" y="19927"/>
                  <a:pt x="0" y="19375"/>
                </a:cubicBezTo>
                <a:lnTo>
                  <a:pt x="2208" y="51"/>
                </a:lnTo>
                <a:cubicBezTo>
                  <a:pt x="6625" y="51"/>
                  <a:pt x="440310" y="57195"/>
                  <a:pt x="704494" y="232214"/>
                </a:cubicBezTo>
                <a:close/>
              </a:path>
            </a:pathLst>
          </a:custGeom>
          <a:solidFill>
            <a:srgbClr val="C3D3DD"/>
          </a:solidFill>
          <a:ln w="27596"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12EA68AD-F0AB-4747-9BED-ECCEC8012162}"/>
              </a:ext>
            </a:extLst>
          </p:cNvPr>
          <p:cNvSpPr/>
          <p:nvPr/>
        </p:nvSpPr>
        <p:spPr>
          <a:xfrm>
            <a:off x="16005620" y="2453462"/>
            <a:ext cx="704495" cy="248174"/>
          </a:xfrm>
          <a:custGeom>
            <a:avLst/>
            <a:gdLst>
              <a:gd name="connsiteX0" fmla="*/ 693729 w 704495"/>
              <a:gd name="connsiteY0" fmla="*/ 248225 h 248174"/>
              <a:gd name="connsiteX1" fmla="*/ 0 w 704495"/>
              <a:gd name="connsiteY1" fmla="*/ 19099 h 248174"/>
              <a:gd name="connsiteX2" fmla="*/ 2209 w 704495"/>
              <a:gd name="connsiteY2" fmla="*/ 51 h 248174"/>
              <a:gd name="connsiteX3" fmla="*/ 704496 w 704495"/>
              <a:gd name="connsiteY3" fmla="*/ 232214 h 248174"/>
            </a:gdLst>
            <a:ahLst/>
            <a:cxnLst>
              <a:cxn ang="0">
                <a:pos x="connsiteX0" y="connsiteY0"/>
              </a:cxn>
              <a:cxn ang="0">
                <a:pos x="connsiteX1" y="connsiteY1"/>
              </a:cxn>
              <a:cxn ang="0">
                <a:pos x="connsiteX2" y="connsiteY2"/>
              </a:cxn>
              <a:cxn ang="0">
                <a:pos x="connsiteX3" y="connsiteY3"/>
              </a:cxn>
            </a:cxnLst>
            <a:rect l="l" t="t" r="r" b="b"/>
            <a:pathLst>
              <a:path w="704495" h="248174">
                <a:moveTo>
                  <a:pt x="693729" y="248225"/>
                </a:moveTo>
                <a:cubicBezTo>
                  <a:pt x="433408" y="75690"/>
                  <a:pt x="3589" y="19651"/>
                  <a:pt x="0" y="19099"/>
                </a:cubicBezTo>
                <a:lnTo>
                  <a:pt x="2209" y="51"/>
                </a:lnTo>
                <a:cubicBezTo>
                  <a:pt x="6625" y="51"/>
                  <a:pt x="440310" y="57195"/>
                  <a:pt x="704496" y="232214"/>
                </a:cubicBezTo>
                <a:close/>
              </a:path>
            </a:pathLst>
          </a:custGeom>
          <a:solidFill>
            <a:srgbClr val="C3D3DD"/>
          </a:solidFill>
          <a:ln w="27596"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1DC34BA5-7836-457A-9FD3-CAD36090D9BA}"/>
              </a:ext>
            </a:extLst>
          </p:cNvPr>
          <p:cNvSpPr/>
          <p:nvPr/>
        </p:nvSpPr>
        <p:spPr>
          <a:xfrm>
            <a:off x="15982708" y="2609434"/>
            <a:ext cx="704494" cy="248450"/>
          </a:xfrm>
          <a:custGeom>
            <a:avLst/>
            <a:gdLst>
              <a:gd name="connsiteX0" fmla="*/ 693728 w 704494"/>
              <a:gd name="connsiteY0" fmla="*/ 248502 h 248450"/>
              <a:gd name="connsiteX1" fmla="*/ 0 w 704494"/>
              <a:gd name="connsiteY1" fmla="*/ 19375 h 248450"/>
              <a:gd name="connsiteX2" fmla="*/ 2208 w 704494"/>
              <a:gd name="connsiteY2" fmla="*/ 51 h 248450"/>
              <a:gd name="connsiteX3" fmla="*/ 704495 w 704494"/>
              <a:gd name="connsiteY3" fmla="*/ 232214 h 248450"/>
            </a:gdLst>
            <a:ahLst/>
            <a:cxnLst>
              <a:cxn ang="0">
                <a:pos x="connsiteX0" y="connsiteY0"/>
              </a:cxn>
              <a:cxn ang="0">
                <a:pos x="connsiteX1" y="connsiteY1"/>
              </a:cxn>
              <a:cxn ang="0">
                <a:pos x="connsiteX2" y="connsiteY2"/>
              </a:cxn>
              <a:cxn ang="0">
                <a:pos x="connsiteX3" y="connsiteY3"/>
              </a:cxn>
            </a:cxnLst>
            <a:rect l="l" t="t" r="r" b="b"/>
            <a:pathLst>
              <a:path w="704494" h="248450">
                <a:moveTo>
                  <a:pt x="693728" y="248502"/>
                </a:moveTo>
                <a:cubicBezTo>
                  <a:pt x="433408" y="75966"/>
                  <a:pt x="3589" y="19927"/>
                  <a:pt x="0" y="19375"/>
                </a:cubicBezTo>
                <a:lnTo>
                  <a:pt x="2208" y="51"/>
                </a:lnTo>
                <a:cubicBezTo>
                  <a:pt x="6625" y="51"/>
                  <a:pt x="440309" y="57195"/>
                  <a:pt x="704495" y="232214"/>
                </a:cubicBezTo>
                <a:close/>
              </a:path>
            </a:pathLst>
          </a:custGeom>
          <a:solidFill>
            <a:srgbClr val="C3D3DD"/>
          </a:solidFill>
          <a:ln w="27596"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3F698384-FC7B-4956-B16E-3D2D96924A3B}"/>
              </a:ext>
            </a:extLst>
          </p:cNvPr>
          <p:cNvSpPr/>
          <p:nvPr/>
        </p:nvSpPr>
        <p:spPr>
          <a:xfrm>
            <a:off x="15959519" y="2765958"/>
            <a:ext cx="704770" cy="248174"/>
          </a:xfrm>
          <a:custGeom>
            <a:avLst/>
            <a:gdLst>
              <a:gd name="connsiteX0" fmla="*/ 694005 w 704770"/>
              <a:gd name="connsiteY0" fmla="*/ 248225 h 248174"/>
              <a:gd name="connsiteX1" fmla="*/ 0 w 704770"/>
              <a:gd name="connsiteY1" fmla="*/ 19375 h 248174"/>
              <a:gd name="connsiteX2" fmla="*/ 2484 w 704770"/>
              <a:gd name="connsiteY2" fmla="*/ 51 h 248174"/>
              <a:gd name="connsiteX3" fmla="*/ 704770 w 704770"/>
              <a:gd name="connsiteY3" fmla="*/ 232214 h 248174"/>
            </a:gdLst>
            <a:ahLst/>
            <a:cxnLst>
              <a:cxn ang="0">
                <a:pos x="connsiteX0" y="connsiteY0"/>
              </a:cxn>
              <a:cxn ang="0">
                <a:pos x="connsiteX1" y="connsiteY1"/>
              </a:cxn>
              <a:cxn ang="0">
                <a:pos x="connsiteX2" y="connsiteY2"/>
              </a:cxn>
              <a:cxn ang="0">
                <a:pos x="connsiteX3" y="connsiteY3"/>
              </a:cxn>
            </a:cxnLst>
            <a:rect l="l" t="t" r="r" b="b"/>
            <a:pathLst>
              <a:path w="704770" h="248174">
                <a:moveTo>
                  <a:pt x="694005" y="248225"/>
                </a:moveTo>
                <a:cubicBezTo>
                  <a:pt x="433683" y="75690"/>
                  <a:pt x="3864" y="19927"/>
                  <a:pt x="0" y="19375"/>
                </a:cubicBezTo>
                <a:lnTo>
                  <a:pt x="2484" y="51"/>
                </a:lnTo>
                <a:cubicBezTo>
                  <a:pt x="6901" y="51"/>
                  <a:pt x="440584" y="57195"/>
                  <a:pt x="704770" y="232214"/>
                </a:cubicBezTo>
                <a:close/>
              </a:path>
            </a:pathLst>
          </a:custGeom>
          <a:solidFill>
            <a:srgbClr val="C3D3DD"/>
          </a:solidFill>
          <a:ln w="27596"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28F662F4-4ECB-42BC-A734-B633472DF83C}"/>
              </a:ext>
            </a:extLst>
          </p:cNvPr>
          <p:cNvSpPr/>
          <p:nvPr/>
        </p:nvSpPr>
        <p:spPr>
          <a:xfrm>
            <a:off x="17004114" y="2201761"/>
            <a:ext cx="739279" cy="65915"/>
          </a:xfrm>
          <a:custGeom>
            <a:avLst/>
            <a:gdLst>
              <a:gd name="connsiteX0" fmla="*/ 5798 w 739279"/>
              <a:gd name="connsiteY0" fmla="*/ 65966 h 65915"/>
              <a:gd name="connsiteX1" fmla="*/ 0 w 739279"/>
              <a:gd name="connsiteY1" fmla="*/ 47194 h 65915"/>
              <a:gd name="connsiteX2" fmla="*/ 739279 w 739279"/>
              <a:gd name="connsiteY2" fmla="*/ 26214 h 65915"/>
              <a:gd name="connsiteX3" fmla="*/ 735967 w 739279"/>
              <a:gd name="connsiteY3" fmla="*/ 45538 h 65915"/>
              <a:gd name="connsiteX4" fmla="*/ 5798 w 739279"/>
              <a:gd name="connsiteY4" fmla="*/ 65966 h 6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279" h="65915">
                <a:moveTo>
                  <a:pt x="5798" y="65966"/>
                </a:moveTo>
                <a:lnTo>
                  <a:pt x="0" y="47194"/>
                </a:lnTo>
                <a:cubicBezTo>
                  <a:pt x="303662" y="-44456"/>
                  <a:pt x="734861" y="25662"/>
                  <a:pt x="739279" y="26214"/>
                </a:cubicBezTo>
                <a:lnTo>
                  <a:pt x="735967" y="45538"/>
                </a:lnTo>
                <a:cubicBezTo>
                  <a:pt x="732101" y="44710"/>
                  <a:pt x="304767" y="-24580"/>
                  <a:pt x="5798" y="65966"/>
                </a:cubicBezTo>
                <a:close/>
              </a:path>
            </a:pathLst>
          </a:custGeom>
          <a:solidFill>
            <a:srgbClr val="C3D3DD"/>
          </a:solidFill>
          <a:ln w="27596"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1CAFF79C-4366-4D31-86F3-400E9B2F7238}"/>
              </a:ext>
            </a:extLst>
          </p:cNvPr>
          <p:cNvSpPr/>
          <p:nvPr/>
        </p:nvSpPr>
        <p:spPr>
          <a:xfrm>
            <a:off x="16981478" y="2358088"/>
            <a:ext cx="739279" cy="65836"/>
          </a:xfrm>
          <a:custGeom>
            <a:avLst/>
            <a:gdLst>
              <a:gd name="connsiteX0" fmla="*/ 5798 w 739279"/>
              <a:gd name="connsiteY0" fmla="*/ 65888 h 65836"/>
              <a:gd name="connsiteX1" fmla="*/ 0 w 739279"/>
              <a:gd name="connsiteY1" fmla="*/ 47392 h 65836"/>
              <a:gd name="connsiteX2" fmla="*/ 739279 w 739279"/>
              <a:gd name="connsiteY2" fmla="*/ 26412 h 65836"/>
              <a:gd name="connsiteX3" fmla="*/ 735967 w 739279"/>
              <a:gd name="connsiteY3" fmla="*/ 45460 h 65836"/>
              <a:gd name="connsiteX4" fmla="*/ 5798 w 739279"/>
              <a:gd name="connsiteY4" fmla="*/ 65888 h 6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279" h="65836">
                <a:moveTo>
                  <a:pt x="5798" y="65888"/>
                </a:moveTo>
                <a:lnTo>
                  <a:pt x="0" y="47392"/>
                </a:lnTo>
                <a:cubicBezTo>
                  <a:pt x="303662" y="-44535"/>
                  <a:pt x="734863" y="25584"/>
                  <a:pt x="739279" y="26412"/>
                </a:cubicBezTo>
                <a:lnTo>
                  <a:pt x="735967" y="45460"/>
                </a:lnTo>
                <a:cubicBezTo>
                  <a:pt x="731825" y="44908"/>
                  <a:pt x="304491" y="-24658"/>
                  <a:pt x="5798" y="65888"/>
                </a:cubicBezTo>
                <a:close/>
              </a:path>
            </a:pathLst>
          </a:custGeom>
          <a:solidFill>
            <a:srgbClr val="C3D3DD"/>
          </a:solidFill>
          <a:ln w="27596"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16D30D50-CBB6-42D6-AFDA-300639D384CD}"/>
              </a:ext>
            </a:extLst>
          </p:cNvPr>
          <p:cNvSpPr/>
          <p:nvPr/>
        </p:nvSpPr>
        <p:spPr>
          <a:xfrm>
            <a:off x="16958566" y="2514611"/>
            <a:ext cx="739277" cy="65836"/>
          </a:xfrm>
          <a:custGeom>
            <a:avLst/>
            <a:gdLst>
              <a:gd name="connsiteX0" fmla="*/ 5796 w 739277"/>
              <a:gd name="connsiteY0" fmla="*/ 65888 h 65836"/>
              <a:gd name="connsiteX1" fmla="*/ 0 w 739277"/>
              <a:gd name="connsiteY1" fmla="*/ 47392 h 65836"/>
              <a:gd name="connsiteX2" fmla="*/ 739277 w 739277"/>
              <a:gd name="connsiteY2" fmla="*/ 26412 h 65836"/>
              <a:gd name="connsiteX3" fmla="*/ 735965 w 739277"/>
              <a:gd name="connsiteY3" fmla="*/ 45460 h 65836"/>
              <a:gd name="connsiteX4" fmla="*/ 5796 w 739277"/>
              <a:gd name="connsiteY4" fmla="*/ 65888 h 6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277" h="65836">
                <a:moveTo>
                  <a:pt x="5796" y="65888"/>
                </a:moveTo>
                <a:lnTo>
                  <a:pt x="0" y="47392"/>
                </a:lnTo>
                <a:cubicBezTo>
                  <a:pt x="303662" y="-44535"/>
                  <a:pt x="734861" y="25584"/>
                  <a:pt x="739277" y="26412"/>
                </a:cubicBezTo>
                <a:lnTo>
                  <a:pt x="735965" y="45460"/>
                </a:lnTo>
                <a:cubicBezTo>
                  <a:pt x="731825" y="44631"/>
                  <a:pt x="304489" y="-24659"/>
                  <a:pt x="5796" y="65888"/>
                </a:cubicBezTo>
                <a:close/>
              </a:path>
            </a:pathLst>
          </a:custGeom>
          <a:solidFill>
            <a:srgbClr val="C3D3DD"/>
          </a:solidFill>
          <a:ln w="27596"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B63E932B-8997-4D64-9435-F228EED3F5A2}"/>
              </a:ext>
            </a:extLst>
          </p:cNvPr>
          <p:cNvSpPr/>
          <p:nvPr/>
        </p:nvSpPr>
        <p:spPr>
          <a:xfrm>
            <a:off x="16935653" y="2670937"/>
            <a:ext cx="739279" cy="66034"/>
          </a:xfrm>
          <a:custGeom>
            <a:avLst/>
            <a:gdLst>
              <a:gd name="connsiteX0" fmla="*/ 5798 w 739279"/>
              <a:gd name="connsiteY0" fmla="*/ 66086 h 66034"/>
              <a:gd name="connsiteX1" fmla="*/ 0 w 739279"/>
              <a:gd name="connsiteY1" fmla="*/ 47314 h 66034"/>
              <a:gd name="connsiteX2" fmla="*/ 739279 w 739279"/>
              <a:gd name="connsiteY2" fmla="*/ 26334 h 66034"/>
              <a:gd name="connsiteX3" fmla="*/ 735965 w 739279"/>
              <a:gd name="connsiteY3" fmla="*/ 45658 h 66034"/>
              <a:gd name="connsiteX4" fmla="*/ 5798 w 739279"/>
              <a:gd name="connsiteY4" fmla="*/ 66086 h 66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279" h="66034">
                <a:moveTo>
                  <a:pt x="5798" y="66086"/>
                </a:moveTo>
                <a:lnTo>
                  <a:pt x="0" y="47314"/>
                </a:lnTo>
                <a:cubicBezTo>
                  <a:pt x="303662" y="-44613"/>
                  <a:pt x="734861" y="25782"/>
                  <a:pt x="739279" y="26334"/>
                </a:cubicBezTo>
                <a:lnTo>
                  <a:pt x="735965" y="45658"/>
                </a:lnTo>
                <a:cubicBezTo>
                  <a:pt x="731825" y="44830"/>
                  <a:pt x="304491" y="-24461"/>
                  <a:pt x="5798" y="66086"/>
                </a:cubicBezTo>
                <a:close/>
              </a:path>
            </a:pathLst>
          </a:custGeom>
          <a:solidFill>
            <a:srgbClr val="C3D3DD"/>
          </a:solidFill>
          <a:ln w="27596"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0FBDE864-1CD4-47DF-B3C0-4511ED27ED36}"/>
              </a:ext>
            </a:extLst>
          </p:cNvPr>
          <p:cNvSpPr/>
          <p:nvPr/>
        </p:nvSpPr>
        <p:spPr>
          <a:xfrm>
            <a:off x="16912740" y="2827383"/>
            <a:ext cx="739279" cy="65836"/>
          </a:xfrm>
          <a:custGeom>
            <a:avLst/>
            <a:gdLst>
              <a:gd name="connsiteX0" fmla="*/ 5798 w 739279"/>
              <a:gd name="connsiteY0" fmla="*/ 65888 h 65836"/>
              <a:gd name="connsiteX1" fmla="*/ 0 w 739279"/>
              <a:gd name="connsiteY1" fmla="*/ 47392 h 65836"/>
              <a:gd name="connsiteX2" fmla="*/ 739279 w 739279"/>
              <a:gd name="connsiteY2" fmla="*/ 26412 h 65836"/>
              <a:gd name="connsiteX3" fmla="*/ 735967 w 739279"/>
              <a:gd name="connsiteY3" fmla="*/ 45460 h 65836"/>
              <a:gd name="connsiteX4" fmla="*/ 5798 w 739279"/>
              <a:gd name="connsiteY4" fmla="*/ 65888 h 65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279" h="65836">
                <a:moveTo>
                  <a:pt x="5798" y="65888"/>
                </a:moveTo>
                <a:lnTo>
                  <a:pt x="0" y="47392"/>
                </a:lnTo>
                <a:cubicBezTo>
                  <a:pt x="303662" y="-44535"/>
                  <a:pt x="734861" y="25584"/>
                  <a:pt x="739279" y="26412"/>
                </a:cubicBezTo>
                <a:lnTo>
                  <a:pt x="735967" y="45460"/>
                </a:lnTo>
                <a:cubicBezTo>
                  <a:pt x="732101" y="44908"/>
                  <a:pt x="304491" y="-24658"/>
                  <a:pt x="5798" y="65888"/>
                </a:cubicBezTo>
                <a:close/>
              </a:path>
            </a:pathLst>
          </a:custGeom>
          <a:solidFill>
            <a:srgbClr val="C3D3DD"/>
          </a:solidFill>
          <a:ln w="27596"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0970F063-9C98-44D3-90CF-99D0B231E309}"/>
              </a:ext>
            </a:extLst>
          </p:cNvPr>
          <p:cNvSpPr/>
          <p:nvPr/>
        </p:nvSpPr>
        <p:spPr>
          <a:xfrm>
            <a:off x="16889828" y="2983890"/>
            <a:ext cx="739277" cy="65853"/>
          </a:xfrm>
          <a:custGeom>
            <a:avLst/>
            <a:gdLst>
              <a:gd name="connsiteX0" fmla="*/ 5796 w 739277"/>
              <a:gd name="connsiteY0" fmla="*/ 65905 h 65853"/>
              <a:gd name="connsiteX1" fmla="*/ 0 w 739277"/>
              <a:gd name="connsiteY1" fmla="*/ 47409 h 65853"/>
              <a:gd name="connsiteX2" fmla="*/ 739277 w 739277"/>
              <a:gd name="connsiteY2" fmla="*/ 26153 h 65853"/>
              <a:gd name="connsiteX3" fmla="*/ 735965 w 739277"/>
              <a:gd name="connsiteY3" fmla="*/ 45477 h 65853"/>
              <a:gd name="connsiteX4" fmla="*/ 5796 w 739277"/>
              <a:gd name="connsiteY4" fmla="*/ 65905 h 65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9277" h="65853">
                <a:moveTo>
                  <a:pt x="5796" y="65905"/>
                </a:moveTo>
                <a:lnTo>
                  <a:pt x="0" y="47409"/>
                </a:lnTo>
                <a:cubicBezTo>
                  <a:pt x="303662" y="-44518"/>
                  <a:pt x="734861" y="25601"/>
                  <a:pt x="739277" y="26153"/>
                </a:cubicBezTo>
                <a:lnTo>
                  <a:pt x="735965" y="45477"/>
                </a:lnTo>
                <a:cubicBezTo>
                  <a:pt x="731823" y="44648"/>
                  <a:pt x="304489" y="-24641"/>
                  <a:pt x="5796" y="65905"/>
                </a:cubicBezTo>
                <a:close/>
              </a:path>
            </a:pathLst>
          </a:custGeom>
          <a:solidFill>
            <a:srgbClr val="C3D3DD"/>
          </a:solidFill>
          <a:ln w="27596"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28AD0827-6320-4866-97A6-93FCA35C2F22}"/>
              </a:ext>
            </a:extLst>
          </p:cNvPr>
          <p:cNvSpPr/>
          <p:nvPr/>
        </p:nvSpPr>
        <p:spPr>
          <a:xfrm>
            <a:off x="18964389" y="2763150"/>
            <a:ext cx="1031177" cy="2354529"/>
          </a:xfrm>
          <a:custGeom>
            <a:avLst/>
            <a:gdLst>
              <a:gd name="connsiteX0" fmla="*/ 928377 w 1031177"/>
              <a:gd name="connsiteY0" fmla="*/ 6999 h 2354529"/>
              <a:gd name="connsiteX1" fmla="*/ 799151 w 1031177"/>
              <a:gd name="connsiteY1" fmla="*/ 63242 h 2354529"/>
              <a:gd name="connsiteX2" fmla="*/ 798906 w 1031177"/>
              <a:gd name="connsiteY2" fmla="*/ 63867 h 2354529"/>
              <a:gd name="connsiteX3" fmla="*/ 763020 w 1031177"/>
              <a:gd name="connsiteY3" fmla="*/ 154965 h 2354529"/>
              <a:gd name="connsiteX4" fmla="*/ 671645 w 1031177"/>
              <a:gd name="connsiteY4" fmla="*/ 387957 h 2354529"/>
              <a:gd name="connsiteX5" fmla="*/ 9110 w 1031177"/>
              <a:gd name="connsiteY5" fmla="*/ 2075764 h 2354529"/>
              <a:gd name="connsiteX6" fmla="*/ 0 w 1031177"/>
              <a:gd name="connsiteY6" fmla="*/ 2326975 h 2354529"/>
              <a:gd name="connsiteX7" fmla="*/ 70947 w 1031177"/>
              <a:gd name="connsiteY7" fmla="*/ 2354581 h 2354529"/>
              <a:gd name="connsiteX8" fmla="*/ 234648 w 1031177"/>
              <a:gd name="connsiteY8" fmla="*/ 2164102 h 2354529"/>
              <a:gd name="connsiteX9" fmla="*/ 897182 w 1031177"/>
              <a:gd name="connsiteY9" fmla="*/ 476295 h 2354529"/>
              <a:gd name="connsiteX10" fmla="*/ 988557 w 1031177"/>
              <a:gd name="connsiteY10" fmla="*/ 243027 h 2354529"/>
              <a:gd name="connsiteX11" fmla="*/ 1024169 w 1031177"/>
              <a:gd name="connsiteY11" fmla="*/ 151653 h 2354529"/>
              <a:gd name="connsiteX12" fmla="*/ 968958 w 1031177"/>
              <a:gd name="connsiteY12" fmla="*/ 22182 h 235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1177" h="2354529">
                <a:moveTo>
                  <a:pt x="928377" y="6999"/>
                </a:moveTo>
                <a:cubicBezTo>
                  <a:pt x="877161" y="-13155"/>
                  <a:pt x="819304" y="12026"/>
                  <a:pt x="799151" y="63242"/>
                </a:cubicBezTo>
                <a:cubicBezTo>
                  <a:pt x="799068" y="63450"/>
                  <a:pt x="798987" y="63658"/>
                  <a:pt x="798906" y="63867"/>
                </a:cubicBezTo>
                <a:lnTo>
                  <a:pt x="763020" y="154965"/>
                </a:lnTo>
                <a:lnTo>
                  <a:pt x="671645" y="387957"/>
                </a:lnTo>
                <a:lnTo>
                  <a:pt x="9110" y="2075764"/>
                </a:lnTo>
                <a:lnTo>
                  <a:pt x="0" y="2326975"/>
                </a:lnTo>
                <a:lnTo>
                  <a:pt x="70947" y="2354581"/>
                </a:lnTo>
                <a:lnTo>
                  <a:pt x="234648" y="2164102"/>
                </a:lnTo>
                <a:lnTo>
                  <a:pt x="897182" y="476295"/>
                </a:lnTo>
                <a:lnTo>
                  <a:pt x="988557" y="243027"/>
                </a:lnTo>
                <a:lnTo>
                  <a:pt x="1024169" y="151653"/>
                </a:lnTo>
                <a:cubicBezTo>
                  <a:pt x="1044272" y="100659"/>
                  <a:pt x="1019674" y="42976"/>
                  <a:pt x="968958" y="22182"/>
                </a:cubicBezTo>
                <a:close/>
              </a:path>
            </a:pathLst>
          </a:custGeom>
          <a:solidFill>
            <a:srgbClr val="EEE2D2"/>
          </a:solidFill>
          <a:ln w="27596"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C73E183E-E7E0-4DE1-83DE-7E4772ED5D68}"/>
              </a:ext>
            </a:extLst>
          </p:cNvPr>
          <p:cNvSpPr/>
          <p:nvPr/>
        </p:nvSpPr>
        <p:spPr>
          <a:xfrm>
            <a:off x="19724923" y="2763150"/>
            <a:ext cx="269261" cy="242148"/>
          </a:xfrm>
          <a:custGeom>
            <a:avLst/>
            <a:gdLst>
              <a:gd name="connsiteX0" fmla="*/ 38372 w 269261"/>
              <a:gd name="connsiteY0" fmla="*/ 63867 h 242148"/>
              <a:gd name="connsiteX1" fmla="*/ 167217 w 269261"/>
              <a:gd name="connsiteY1" fmla="*/ 6756 h 242148"/>
              <a:gd name="connsiteX2" fmla="*/ 167843 w 269261"/>
              <a:gd name="connsiteY2" fmla="*/ 7000 h 242148"/>
              <a:gd name="connsiteX3" fmla="*/ 207042 w 269261"/>
              <a:gd name="connsiteY3" fmla="*/ 22183 h 242148"/>
              <a:gd name="connsiteX4" fmla="*/ 262253 w 269261"/>
              <a:gd name="connsiteY4" fmla="*/ 151653 h 242148"/>
              <a:gd name="connsiteX5" fmla="*/ 228023 w 269261"/>
              <a:gd name="connsiteY5" fmla="*/ 242199 h 242148"/>
              <a:gd name="connsiteX6" fmla="*/ 194621 w 269261"/>
              <a:gd name="connsiteY6" fmla="*/ 229225 h 242148"/>
              <a:gd name="connsiteX7" fmla="*/ 139410 w 269261"/>
              <a:gd name="connsiteY7" fmla="*/ 208244 h 242148"/>
              <a:gd name="connsiteX8" fmla="*/ 84198 w 269261"/>
              <a:gd name="connsiteY8" fmla="*/ 187264 h 242148"/>
              <a:gd name="connsiteX9" fmla="*/ 30644 w 269261"/>
              <a:gd name="connsiteY9" fmla="*/ 166008 h 242148"/>
              <a:gd name="connsiteX10" fmla="*/ 0 w 269261"/>
              <a:gd name="connsiteY10" fmla="*/ 154137 h 24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261" h="242148">
                <a:moveTo>
                  <a:pt x="38372" y="63867"/>
                </a:moveTo>
                <a:cubicBezTo>
                  <a:pt x="58182" y="12517"/>
                  <a:pt x="115866" y="-13053"/>
                  <a:pt x="167217" y="6756"/>
                </a:cubicBezTo>
                <a:cubicBezTo>
                  <a:pt x="167426" y="6836"/>
                  <a:pt x="167635" y="6918"/>
                  <a:pt x="167843" y="7000"/>
                </a:cubicBezTo>
                <a:lnTo>
                  <a:pt x="207042" y="22183"/>
                </a:lnTo>
                <a:cubicBezTo>
                  <a:pt x="257758" y="42976"/>
                  <a:pt x="282356" y="100659"/>
                  <a:pt x="262253" y="151653"/>
                </a:cubicBezTo>
                <a:lnTo>
                  <a:pt x="228023" y="242199"/>
                </a:lnTo>
                <a:lnTo>
                  <a:pt x="194621" y="229225"/>
                </a:lnTo>
                <a:lnTo>
                  <a:pt x="139410" y="208244"/>
                </a:lnTo>
                <a:lnTo>
                  <a:pt x="84198" y="187264"/>
                </a:lnTo>
                <a:lnTo>
                  <a:pt x="30644" y="166008"/>
                </a:lnTo>
                <a:lnTo>
                  <a:pt x="0" y="154137"/>
                </a:lnTo>
                <a:close/>
              </a:path>
            </a:pathLst>
          </a:custGeom>
          <a:solidFill>
            <a:srgbClr val="EC827D"/>
          </a:solidFill>
          <a:ln w="27596"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68A425FA-6BAE-4CB2-8EFE-7F6698FD1B23}"/>
              </a:ext>
            </a:extLst>
          </p:cNvPr>
          <p:cNvSpPr/>
          <p:nvPr/>
        </p:nvSpPr>
        <p:spPr>
          <a:xfrm>
            <a:off x="19636034" y="2918065"/>
            <a:ext cx="122016" cy="245137"/>
          </a:xfrm>
          <a:custGeom>
            <a:avLst/>
            <a:gdLst>
              <a:gd name="connsiteX0" fmla="*/ 0 w 122016"/>
              <a:gd name="connsiteY0" fmla="*/ 232991 h 245137"/>
              <a:gd name="connsiteX1" fmla="*/ 91375 w 122016"/>
              <a:gd name="connsiteY1" fmla="*/ 0 h 245137"/>
              <a:gd name="connsiteX2" fmla="*/ 122016 w 122016"/>
              <a:gd name="connsiteY2" fmla="*/ 11870 h 245137"/>
              <a:gd name="connsiteX3" fmla="*/ 30918 w 122016"/>
              <a:gd name="connsiteY3" fmla="*/ 245138 h 245137"/>
              <a:gd name="connsiteX4" fmla="*/ 0 w 122016"/>
              <a:gd name="connsiteY4" fmla="*/ 232991 h 245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16" h="245137">
                <a:moveTo>
                  <a:pt x="0" y="232991"/>
                </a:moveTo>
                <a:lnTo>
                  <a:pt x="91375" y="0"/>
                </a:lnTo>
                <a:lnTo>
                  <a:pt x="122016" y="11870"/>
                </a:lnTo>
                <a:lnTo>
                  <a:pt x="30918" y="245138"/>
                </a:lnTo>
                <a:lnTo>
                  <a:pt x="0" y="232991"/>
                </a:lnTo>
                <a:close/>
              </a:path>
            </a:pathLst>
          </a:custGeom>
          <a:solidFill>
            <a:srgbClr val="112B46"/>
          </a:solidFill>
          <a:ln w="27596"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56C00883-844E-4E12-AA0E-560700C563D3}"/>
              </a:ext>
            </a:extLst>
          </p:cNvPr>
          <p:cNvSpPr/>
          <p:nvPr/>
        </p:nvSpPr>
        <p:spPr>
          <a:xfrm>
            <a:off x="19720783" y="2951192"/>
            <a:ext cx="144653" cy="253695"/>
          </a:xfrm>
          <a:custGeom>
            <a:avLst/>
            <a:gdLst>
              <a:gd name="connsiteX0" fmla="*/ 90822 w 144653"/>
              <a:gd name="connsiteY0" fmla="*/ 0 h 253695"/>
              <a:gd name="connsiteX1" fmla="*/ 144653 w 144653"/>
              <a:gd name="connsiteY1" fmla="*/ 20980 h 253695"/>
              <a:gd name="connsiteX2" fmla="*/ 53831 w 144653"/>
              <a:gd name="connsiteY2" fmla="*/ 253696 h 253695"/>
              <a:gd name="connsiteX3" fmla="*/ 28157 w 144653"/>
              <a:gd name="connsiteY3" fmla="*/ 244034 h 253695"/>
              <a:gd name="connsiteX4" fmla="*/ 0 w 144653"/>
              <a:gd name="connsiteY4" fmla="*/ 232991 h 253695"/>
              <a:gd name="connsiteX5" fmla="*/ 90822 w 144653"/>
              <a:gd name="connsiteY5" fmla="*/ 0 h 25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53" h="253695">
                <a:moveTo>
                  <a:pt x="90822" y="0"/>
                </a:moveTo>
                <a:lnTo>
                  <a:pt x="144653" y="20980"/>
                </a:lnTo>
                <a:lnTo>
                  <a:pt x="53831" y="253696"/>
                </a:lnTo>
                <a:lnTo>
                  <a:pt x="28157" y="244034"/>
                </a:lnTo>
                <a:lnTo>
                  <a:pt x="0" y="232991"/>
                </a:lnTo>
                <a:lnTo>
                  <a:pt x="90822" y="0"/>
                </a:lnTo>
                <a:close/>
              </a:path>
            </a:pathLst>
          </a:custGeom>
          <a:solidFill>
            <a:srgbClr val="112B46"/>
          </a:solidFill>
          <a:ln w="27596"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3242980E-96C1-49B8-8B3F-57E45674E79D}"/>
              </a:ext>
            </a:extLst>
          </p:cNvPr>
          <p:cNvSpPr/>
          <p:nvPr/>
        </p:nvSpPr>
        <p:spPr>
          <a:xfrm>
            <a:off x="19828444" y="2993428"/>
            <a:ext cx="124501" cy="245966"/>
          </a:xfrm>
          <a:custGeom>
            <a:avLst/>
            <a:gdLst>
              <a:gd name="connsiteX0" fmla="*/ 91100 w 124501"/>
              <a:gd name="connsiteY0" fmla="*/ 0 h 245966"/>
              <a:gd name="connsiteX1" fmla="*/ 124502 w 124501"/>
              <a:gd name="connsiteY1" fmla="*/ 12698 h 245966"/>
              <a:gd name="connsiteX2" fmla="*/ 33127 w 124501"/>
              <a:gd name="connsiteY2" fmla="*/ 245966 h 245966"/>
              <a:gd name="connsiteX3" fmla="*/ 0 w 124501"/>
              <a:gd name="connsiteY3" fmla="*/ 232439 h 245966"/>
              <a:gd name="connsiteX4" fmla="*/ 91100 w 124501"/>
              <a:gd name="connsiteY4" fmla="*/ 0 h 245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501" h="245966">
                <a:moveTo>
                  <a:pt x="91100" y="0"/>
                </a:moveTo>
                <a:lnTo>
                  <a:pt x="124502" y="12698"/>
                </a:lnTo>
                <a:lnTo>
                  <a:pt x="33127" y="245966"/>
                </a:lnTo>
                <a:lnTo>
                  <a:pt x="0" y="232439"/>
                </a:lnTo>
                <a:lnTo>
                  <a:pt x="91100" y="0"/>
                </a:lnTo>
                <a:close/>
              </a:path>
            </a:pathLst>
          </a:custGeom>
          <a:solidFill>
            <a:srgbClr val="112B46"/>
          </a:solidFill>
          <a:ln w="27596"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DD973107-5774-4C58-973C-6D1A235FF10B}"/>
              </a:ext>
            </a:extLst>
          </p:cNvPr>
          <p:cNvSpPr/>
          <p:nvPr/>
        </p:nvSpPr>
        <p:spPr>
          <a:xfrm rot="17482200">
            <a:off x="19721179" y="3069472"/>
            <a:ext cx="249830" cy="57971"/>
          </a:xfrm>
          <a:custGeom>
            <a:avLst/>
            <a:gdLst>
              <a:gd name="connsiteX0" fmla="*/ 0 w 249830"/>
              <a:gd name="connsiteY0" fmla="*/ 51 h 57971"/>
              <a:gd name="connsiteX1" fmla="*/ 249830 w 249830"/>
              <a:gd name="connsiteY1" fmla="*/ 51 h 57971"/>
              <a:gd name="connsiteX2" fmla="*/ 249830 w 249830"/>
              <a:gd name="connsiteY2" fmla="*/ 58023 h 57971"/>
              <a:gd name="connsiteX3" fmla="*/ 0 w 249830"/>
              <a:gd name="connsiteY3" fmla="*/ 58023 h 57971"/>
            </a:gdLst>
            <a:ahLst/>
            <a:cxnLst>
              <a:cxn ang="0">
                <a:pos x="connsiteX0" y="connsiteY0"/>
              </a:cxn>
              <a:cxn ang="0">
                <a:pos x="connsiteX1" y="connsiteY1"/>
              </a:cxn>
              <a:cxn ang="0">
                <a:pos x="connsiteX2" y="connsiteY2"/>
              </a:cxn>
              <a:cxn ang="0">
                <a:pos x="connsiteX3" y="connsiteY3"/>
              </a:cxn>
            </a:cxnLst>
            <a:rect l="l" t="t" r="r" b="b"/>
            <a:pathLst>
              <a:path w="249830" h="57971">
                <a:moveTo>
                  <a:pt x="0" y="51"/>
                </a:moveTo>
                <a:lnTo>
                  <a:pt x="249830" y="51"/>
                </a:lnTo>
                <a:lnTo>
                  <a:pt x="249830" y="58023"/>
                </a:lnTo>
                <a:lnTo>
                  <a:pt x="0" y="58023"/>
                </a:lnTo>
                <a:close/>
              </a:path>
            </a:pathLst>
          </a:custGeom>
          <a:solidFill>
            <a:srgbClr val="395772"/>
          </a:solidFill>
          <a:ln w="27596"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5CCD63B3-FE95-44D1-A276-4C96078CD2ED}"/>
              </a:ext>
            </a:extLst>
          </p:cNvPr>
          <p:cNvSpPr/>
          <p:nvPr/>
        </p:nvSpPr>
        <p:spPr>
          <a:xfrm>
            <a:off x="19666952" y="2929935"/>
            <a:ext cx="144653" cy="254247"/>
          </a:xfrm>
          <a:custGeom>
            <a:avLst/>
            <a:gdLst>
              <a:gd name="connsiteX0" fmla="*/ 91098 w 144653"/>
              <a:gd name="connsiteY0" fmla="*/ 0 h 254247"/>
              <a:gd name="connsiteX1" fmla="*/ 144653 w 144653"/>
              <a:gd name="connsiteY1" fmla="*/ 21256 h 254247"/>
              <a:gd name="connsiteX2" fmla="*/ 53831 w 144653"/>
              <a:gd name="connsiteY2" fmla="*/ 254248 h 254247"/>
              <a:gd name="connsiteX3" fmla="*/ 0 w 144653"/>
              <a:gd name="connsiteY3" fmla="*/ 233267 h 254247"/>
              <a:gd name="connsiteX4" fmla="*/ 91098 w 144653"/>
              <a:gd name="connsiteY4" fmla="*/ 0 h 254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653" h="254247">
                <a:moveTo>
                  <a:pt x="91098" y="0"/>
                </a:moveTo>
                <a:lnTo>
                  <a:pt x="144653" y="21256"/>
                </a:lnTo>
                <a:lnTo>
                  <a:pt x="53831" y="254248"/>
                </a:lnTo>
                <a:lnTo>
                  <a:pt x="0" y="233267"/>
                </a:lnTo>
                <a:lnTo>
                  <a:pt x="91098" y="0"/>
                </a:lnTo>
                <a:close/>
              </a:path>
            </a:pathLst>
          </a:custGeom>
          <a:solidFill>
            <a:srgbClr val="395772"/>
          </a:solidFill>
          <a:ln w="27596"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9E8210BF-B6F2-4D2C-9D51-10E96D5277C3}"/>
              </a:ext>
            </a:extLst>
          </p:cNvPr>
          <p:cNvSpPr/>
          <p:nvPr/>
        </p:nvSpPr>
        <p:spPr>
          <a:xfrm>
            <a:off x="18974052" y="3151056"/>
            <a:ext cx="887519" cy="1776145"/>
          </a:xfrm>
          <a:custGeom>
            <a:avLst/>
            <a:gdLst>
              <a:gd name="connsiteX0" fmla="*/ 887519 w 887519"/>
              <a:gd name="connsiteY0" fmla="*/ 88338 h 1776145"/>
              <a:gd name="connsiteX1" fmla="*/ 854392 w 887519"/>
              <a:gd name="connsiteY1" fmla="*/ 74811 h 1776145"/>
              <a:gd name="connsiteX2" fmla="*/ 800563 w 887519"/>
              <a:gd name="connsiteY2" fmla="*/ 53831 h 1776145"/>
              <a:gd name="connsiteX3" fmla="*/ 774888 w 887519"/>
              <a:gd name="connsiteY3" fmla="*/ 44169 h 1776145"/>
              <a:gd name="connsiteX4" fmla="*/ 774888 w 887519"/>
              <a:gd name="connsiteY4" fmla="*/ 44169 h 1776145"/>
              <a:gd name="connsiteX5" fmla="*/ 746731 w 887519"/>
              <a:gd name="connsiteY5" fmla="*/ 33127 h 1776145"/>
              <a:gd name="connsiteX6" fmla="*/ 692900 w 887519"/>
              <a:gd name="connsiteY6" fmla="*/ 12147 h 1776145"/>
              <a:gd name="connsiteX7" fmla="*/ 661982 w 887519"/>
              <a:gd name="connsiteY7" fmla="*/ 0 h 1776145"/>
              <a:gd name="connsiteX8" fmla="*/ 0 w 887519"/>
              <a:gd name="connsiteY8" fmla="*/ 1687807 h 1776145"/>
              <a:gd name="connsiteX9" fmla="*/ 112906 w 887519"/>
              <a:gd name="connsiteY9" fmla="*/ 1731976 h 1776145"/>
              <a:gd name="connsiteX10" fmla="*/ 112906 w 887519"/>
              <a:gd name="connsiteY10" fmla="*/ 1731976 h 1776145"/>
              <a:gd name="connsiteX11" fmla="*/ 225537 w 887519"/>
              <a:gd name="connsiteY11" fmla="*/ 1776146 h 1776145"/>
              <a:gd name="connsiteX12" fmla="*/ 887519 w 887519"/>
              <a:gd name="connsiteY12" fmla="*/ 88338 h 177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7519" h="1776145">
                <a:moveTo>
                  <a:pt x="887519" y="88338"/>
                </a:moveTo>
                <a:lnTo>
                  <a:pt x="854392" y="74811"/>
                </a:lnTo>
                <a:lnTo>
                  <a:pt x="800563" y="53831"/>
                </a:lnTo>
                <a:lnTo>
                  <a:pt x="774888" y="44169"/>
                </a:lnTo>
                <a:lnTo>
                  <a:pt x="774888" y="44169"/>
                </a:lnTo>
                <a:lnTo>
                  <a:pt x="746731" y="33127"/>
                </a:lnTo>
                <a:lnTo>
                  <a:pt x="692900" y="12147"/>
                </a:lnTo>
                <a:lnTo>
                  <a:pt x="661982" y="0"/>
                </a:lnTo>
                <a:lnTo>
                  <a:pt x="0" y="1687807"/>
                </a:lnTo>
                <a:lnTo>
                  <a:pt x="112906" y="1731976"/>
                </a:lnTo>
                <a:lnTo>
                  <a:pt x="112906" y="1731976"/>
                </a:lnTo>
                <a:lnTo>
                  <a:pt x="225537" y="1776146"/>
                </a:lnTo>
                <a:lnTo>
                  <a:pt x="887519" y="88338"/>
                </a:lnTo>
                <a:close/>
              </a:path>
            </a:pathLst>
          </a:custGeom>
          <a:solidFill>
            <a:srgbClr val="FBD15B"/>
          </a:solidFill>
          <a:ln w="27596"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69DCB0EA-3839-4F90-BEC5-2A86DCE28EB5}"/>
              </a:ext>
            </a:extLst>
          </p:cNvPr>
          <p:cNvSpPr/>
          <p:nvPr/>
        </p:nvSpPr>
        <p:spPr>
          <a:xfrm>
            <a:off x="19086958" y="3195225"/>
            <a:ext cx="774613" cy="1731976"/>
          </a:xfrm>
          <a:custGeom>
            <a:avLst/>
            <a:gdLst>
              <a:gd name="connsiteX0" fmla="*/ 661982 w 774613"/>
              <a:gd name="connsiteY0" fmla="*/ 0 h 1731976"/>
              <a:gd name="connsiteX1" fmla="*/ 687657 w 774613"/>
              <a:gd name="connsiteY1" fmla="*/ 9662 h 1731976"/>
              <a:gd name="connsiteX2" fmla="*/ 741486 w 774613"/>
              <a:gd name="connsiteY2" fmla="*/ 30642 h 1731976"/>
              <a:gd name="connsiteX3" fmla="*/ 774613 w 774613"/>
              <a:gd name="connsiteY3" fmla="*/ 44169 h 1731976"/>
              <a:gd name="connsiteX4" fmla="*/ 112631 w 774613"/>
              <a:gd name="connsiteY4" fmla="*/ 1731976 h 1731976"/>
              <a:gd name="connsiteX5" fmla="*/ 0 w 774613"/>
              <a:gd name="connsiteY5" fmla="*/ 1687807 h 1731976"/>
              <a:gd name="connsiteX6" fmla="*/ 661982 w 774613"/>
              <a:gd name="connsiteY6" fmla="*/ 0 h 173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613" h="1731976">
                <a:moveTo>
                  <a:pt x="661982" y="0"/>
                </a:moveTo>
                <a:lnTo>
                  <a:pt x="687657" y="9662"/>
                </a:lnTo>
                <a:lnTo>
                  <a:pt x="741486" y="30642"/>
                </a:lnTo>
                <a:lnTo>
                  <a:pt x="774613" y="44169"/>
                </a:lnTo>
                <a:lnTo>
                  <a:pt x="112631" y="1731976"/>
                </a:lnTo>
                <a:lnTo>
                  <a:pt x="0" y="1687807"/>
                </a:lnTo>
                <a:lnTo>
                  <a:pt x="661982" y="0"/>
                </a:lnTo>
                <a:close/>
              </a:path>
            </a:pathLst>
          </a:custGeom>
          <a:solidFill>
            <a:srgbClr val="FBD15B"/>
          </a:solidFill>
          <a:ln w="27596"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B76D2CF9-E424-42D9-A18E-4BC41016031A}"/>
              </a:ext>
            </a:extLst>
          </p:cNvPr>
          <p:cNvSpPr/>
          <p:nvPr/>
        </p:nvSpPr>
        <p:spPr>
          <a:xfrm>
            <a:off x="18962180" y="5090074"/>
            <a:ext cx="73708" cy="111802"/>
          </a:xfrm>
          <a:custGeom>
            <a:avLst/>
            <a:gdLst>
              <a:gd name="connsiteX0" fmla="*/ 0 w 73708"/>
              <a:gd name="connsiteY0" fmla="*/ 111803 h 111802"/>
              <a:gd name="connsiteX1" fmla="*/ 3038 w 73708"/>
              <a:gd name="connsiteY1" fmla="*/ 0 h 111802"/>
              <a:gd name="connsiteX2" fmla="*/ 73708 w 73708"/>
              <a:gd name="connsiteY2" fmla="*/ 27882 h 111802"/>
              <a:gd name="connsiteX3" fmla="*/ 0 w 73708"/>
              <a:gd name="connsiteY3" fmla="*/ 111803 h 111802"/>
            </a:gdLst>
            <a:ahLst/>
            <a:cxnLst>
              <a:cxn ang="0">
                <a:pos x="connsiteX0" y="connsiteY0"/>
              </a:cxn>
              <a:cxn ang="0">
                <a:pos x="connsiteX1" y="connsiteY1"/>
              </a:cxn>
              <a:cxn ang="0">
                <a:pos x="connsiteX2" y="connsiteY2"/>
              </a:cxn>
              <a:cxn ang="0">
                <a:pos x="connsiteX3" y="connsiteY3"/>
              </a:cxn>
            </a:cxnLst>
            <a:rect l="l" t="t" r="r" b="b"/>
            <a:pathLst>
              <a:path w="73708" h="111802">
                <a:moveTo>
                  <a:pt x="0" y="111803"/>
                </a:moveTo>
                <a:lnTo>
                  <a:pt x="3038" y="0"/>
                </a:lnTo>
                <a:lnTo>
                  <a:pt x="73708" y="27882"/>
                </a:lnTo>
                <a:lnTo>
                  <a:pt x="0" y="111803"/>
                </a:lnTo>
                <a:close/>
              </a:path>
            </a:pathLst>
          </a:custGeom>
          <a:solidFill>
            <a:srgbClr val="3B4D57"/>
          </a:solidFill>
          <a:ln w="27596"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3F8CA311-C55B-4227-AF6B-BCDF35DEA315}"/>
              </a:ext>
            </a:extLst>
          </p:cNvPr>
          <p:cNvSpPr/>
          <p:nvPr/>
        </p:nvSpPr>
        <p:spPr>
          <a:xfrm>
            <a:off x="18965218" y="4838863"/>
            <a:ext cx="234371" cy="279092"/>
          </a:xfrm>
          <a:custGeom>
            <a:avLst/>
            <a:gdLst>
              <a:gd name="connsiteX0" fmla="*/ 8834 w 234371"/>
              <a:gd name="connsiteY0" fmla="*/ 0 h 279092"/>
              <a:gd name="connsiteX1" fmla="*/ 121740 w 234371"/>
              <a:gd name="connsiteY1" fmla="*/ 44169 h 279092"/>
              <a:gd name="connsiteX2" fmla="*/ 234371 w 234371"/>
              <a:gd name="connsiteY2" fmla="*/ 88338 h 279092"/>
              <a:gd name="connsiteX3" fmla="*/ 70670 w 234371"/>
              <a:gd name="connsiteY3" fmla="*/ 279093 h 279092"/>
              <a:gd name="connsiteX4" fmla="*/ 0 w 234371"/>
              <a:gd name="connsiteY4" fmla="*/ 251211 h 279092"/>
              <a:gd name="connsiteX5" fmla="*/ 8834 w 234371"/>
              <a:gd name="connsiteY5" fmla="*/ 0 h 27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71" h="279092">
                <a:moveTo>
                  <a:pt x="8834" y="0"/>
                </a:moveTo>
                <a:lnTo>
                  <a:pt x="121740" y="44169"/>
                </a:lnTo>
                <a:lnTo>
                  <a:pt x="234371" y="88338"/>
                </a:lnTo>
                <a:lnTo>
                  <a:pt x="70670" y="279093"/>
                </a:lnTo>
                <a:lnTo>
                  <a:pt x="0" y="251211"/>
                </a:lnTo>
                <a:lnTo>
                  <a:pt x="8834" y="0"/>
                </a:lnTo>
                <a:close/>
              </a:path>
            </a:pathLst>
          </a:custGeom>
          <a:solidFill>
            <a:srgbClr val="EFD7B8"/>
          </a:solidFill>
          <a:ln w="27596"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3350CB73-B677-414F-9381-2B7B8AD914B2}"/>
              </a:ext>
            </a:extLst>
          </p:cNvPr>
          <p:cNvSpPr/>
          <p:nvPr/>
        </p:nvSpPr>
        <p:spPr>
          <a:xfrm>
            <a:off x="18375012" y="5333832"/>
            <a:ext cx="102139" cy="102141"/>
          </a:xfrm>
          <a:custGeom>
            <a:avLst/>
            <a:gdLst>
              <a:gd name="connsiteX0" fmla="*/ 102139 w 102139"/>
              <a:gd name="connsiteY0" fmla="*/ 51122 h 102141"/>
              <a:gd name="connsiteX1" fmla="*/ 51070 w 102139"/>
              <a:gd name="connsiteY1" fmla="*/ 102192 h 102141"/>
              <a:gd name="connsiteX2" fmla="*/ 0 w 102139"/>
              <a:gd name="connsiteY2" fmla="*/ 51122 h 102141"/>
              <a:gd name="connsiteX3" fmla="*/ 51070 w 102139"/>
              <a:gd name="connsiteY3" fmla="*/ 51 h 102141"/>
              <a:gd name="connsiteX4" fmla="*/ 102139 w 102139"/>
              <a:gd name="connsiteY4" fmla="*/ 51122 h 102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39" h="102141">
                <a:moveTo>
                  <a:pt x="102139" y="51122"/>
                </a:moveTo>
                <a:cubicBezTo>
                  <a:pt x="102139" y="79327"/>
                  <a:pt x="79275" y="102192"/>
                  <a:pt x="51070" y="102192"/>
                </a:cubicBezTo>
                <a:cubicBezTo>
                  <a:pt x="22864" y="102192"/>
                  <a:pt x="0" y="79327"/>
                  <a:pt x="0" y="51122"/>
                </a:cubicBezTo>
                <a:cubicBezTo>
                  <a:pt x="0" y="22916"/>
                  <a:pt x="22864" y="51"/>
                  <a:pt x="51070" y="51"/>
                </a:cubicBezTo>
                <a:cubicBezTo>
                  <a:pt x="79275" y="51"/>
                  <a:pt x="102139" y="22916"/>
                  <a:pt x="102139" y="51122"/>
                </a:cubicBezTo>
                <a:close/>
              </a:path>
            </a:pathLst>
          </a:custGeom>
          <a:solidFill>
            <a:srgbClr val="6EBEDE"/>
          </a:solidFill>
          <a:ln w="27596"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9472B226-6BE6-46BB-BA49-E13DDD934D28}"/>
              </a:ext>
            </a:extLst>
          </p:cNvPr>
          <p:cNvSpPr/>
          <p:nvPr/>
        </p:nvSpPr>
        <p:spPr>
          <a:xfrm>
            <a:off x="16114940" y="4976339"/>
            <a:ext cx="102140" cy="102141"/>
          </a:xfrm>
          <a:custGeom>
            <a:avLst/>
            <a:gdLst>
              <a:gd name="connsiteX0" fmla="*/ 102140 w 102140"/>
              <a:gd name="connsiteY0" fmla="*/ 51122 h 102141"/>
              <a:gd name="connsiteX1" fmla="*/ 51071 w 102140"/>
              <a:gd name="connsiteY1" fmla="*/ 102192 h 102141"/>
              <a:gd name="connsiteX2" fmla="*/ 0 w 102140"/>
              <a:gd name="connsiteY2" fmla="*/ 51122 h 102141"/>
              <a:gd name="connsiteX3" fmla="*/ 51071 w 102140"/>
              <a:gd name="connsiteY3" fmla="*/ 51 h 102141"/>
              <a:gd name="connsiteX4" fmla="*/ 102140 w 102140"/>
              <a:gd name="connsiteY4" fmla="*/ 51122 h 102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40" h="102141">
                <a:moveTo>
                  <a:pt x="102140" y="51122"/>
                </a:moveTo>
                <a:cubicBezTo>
                  <a:pt x="102140" y="79327"/>
                  <a:pt x="79276" y="102192"/>
                  <a:pt x="51071" y="102192"/>
                </a:cubicBezTo>
                <a:cubicBezTo>
                  <a:pt x="22865" y="102192"/>
                  <a:pt x="0" y="79327"/>
                  <a:pt x="0" y="51122"/>
                </a:cubicBezTo>
                <a:cubicBezTo>
                  <a:pt x="0" y="22916"/>
                  <a:pt x="22865" y="51"/>
                  <a:pt x="51071" y="51"/>
                </a:cubicBezTo>
                <a:cubicBezTo>
                  <a:pt x="79276" y="51"/>
                  <a:pt x="102140" y="22916"/>
                  <a:pt x="102140" y="51122"/>
                </a:cubicBezTo>
                <a:close/>
              </a:path>
            </a:pathLst>
          </a:custGeom>
          <a:solidFill>
            <a:srgbClr val="6EBEDE"/>
          </a:solidFill>
          <a:ln w="27596"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1C45C843-3543-4DCC-B422-A43A73A85063}"/>
              </a:ext>
            </a:extLst>
          </p:cNvPr>
          <p:cNvSpPr/>
          <p:nvPr/>
        </p:nvSpPr>
        <p:spPr>
          <a:xfrm>
            <a:off x="15531908" y="3427112"/>
            <a:ext cx="102141" cy="102140"/>
          </a:xfrm>
          <a:custGeom>
            <a:avLst/>
            <a:gdLst>
              <a:gd name="connsiteX0" fmla="*/ 102141 w 102141"/>
              <a:gd name="connsiteY0" fmla="*/ 51121 h 102140"/>
              <a:gd name="connsiteX1" fmla="*/ 51071 w 102141"/>
              <a:gd name="connsiteY1" fmla="*/ 102192 h 102140"/>
              <a:gd name="connsiteX2" fmla="*/ 0 w 102141"/>
              <a:gd name="connsiteY2" fmla="*/ 51121 h 102140"/>
              <a:gd name="connsiteX3" fmla="*/ 51071 w 102141"/>
              <a:gd name="connsiteY3" fmla="*/ 51 h 102140"/>
              <a:gd name="connsiteX4" fmla="*/ 102141 w 102141"/>
              <a:gd name="connsiteY4" fmla="*/ 51121 h 10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41" h="102140">
                <a:moveTo>
                  <a:pt x="102141" y="51121"/>
                </a:moveTo>
                <a:cubicBezTo>
                  <a:pt x="102141" y="79327"/>
                  <a:pt x="79276" y="102192"/>
                  <a:pt x="51071" y="102192"/>
                </a:cubicBezTo>
                <a:cubicBezTo>
                  <a:pt x="22865" y="102192"/>
                  <a:pt x="0" y="79327"/>
                  <a:pt x="0" y="51121"/>
                </a:cubicBezTo>
                <a:cubicBezTo>
                  <a:pt x="0" y="22916"/>
                  <a:pt x="22865" y="51"/>
                  <a:pt x="51071" y="51"/>
                </a:cubicBezTo>
                <a:cubicBezTo>
                  <a:pt x="79276" y="51"/>
                  <a:pt x="102141" y="22916"/>
                  <a:pt x="102141" y="51121"/>
                </a:cubicBezTo>
                <a:close/>
              </a:path>
            </a:pathLst>
          </a:custGeom>
          <a:solidFill>
            <a:srgbClr val="6EBEDE"/>
          </a:solidFill>
          <a:ln w="27596"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DDAAB7BD-FCBC-402E-8B9F-A4524CC4FBD3}"/>
              </a:ext>
            </a:extLst>
          </p:cNvPr>
          <p:cNvSpPr/>
          <p:nvPr/>
        </p:nvSpPr>
        <p:spPr>
          <a:xfrm>
            <a:off x="20224862" y="2326200"/>
            <a:ext cx="102139" cy="102140"/>
          </a:xfrm>
          <a:custGeom>
            <a:avLst/>
            <a:gdLst>
              <a:gd name="connsiteX0" fmla="*/ 102139 w 102139"/>
              <a:gd name="connsiteY0" fmla="*/ 51121 h 102140"/>
              <a:gd name="connsiteX1" fmla="*/ 51070 w 102139"/>
              <a:gd name="connsiteY1" fmla="*/ 102192 h 102140"/>
              <a:gd name="connsiteX2" fmla="*/ 0 w 102139"/>
              <a:gd name="connsiteY2" fmla="*/ 51121 h 102140"/>
              <a:gd name="connsiteX3" fmla="*/ 51070 w 102139"/>
              <a:gd name="connsiteY3" fmla="*/ 51 h 102140"/>
              <a:gd name="connsiteX4" fmla="*/ 102139 w 102139"/>
              <a:gd name="connsiteY4" fmla="*/ 51121 h 10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39" h="102140">
                <a:moveTo>
                  <a:pt x="102139" y="51121"/>
                </a:moveTo>
                <a:cubicBezTo>
                  <a:pt x="102139" y="79327"/>
                  <a:pt x="79275" y="102192"/>
                  <a:pt x="51070" y="102192"/>
                </a:cubicBezTo>
                <a:cubicBezTo>
                  <a:pt x="22864" y="102192"/>
                  <a:pt x="0" y="79327"/>
                  <a:pt x="0" y="51121"/>
                </a:cubicBezTo>
                <a:cubicBezTo>
                  <a:pt x="0" y="22916"/>
                  <a:pt x="22864" y="51"/>
                  <a:pt x="51070" y="51"/>
                </a:cubicBezTo>
                <a:cubicBezTo>
                  <a:pt x="79275" y="51"/>
                  <a:pt x="102139" y="22916"/>
                  <a:pt x="102139" y="51121"/>
                </a:cubicBezTo>
                <a:close/>
              </a:path>
            </a:pathLst>
          </a:custGeom>
          <a:solidFill>
            <a:srgbClr val="6EBEDE"/>
          </a:solidFill>
          <a:ln w="27596"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3402B2DC-8170-45B4-951B-9630BCBF99CA}"/>
              </a:ext>
            </a:extLst>
          </p:cNvPr>
          <p:cNvSpPr/>
          <p:nvPr/>
        </p:nvSpPr>
        <p:spPr>
          <a:xfrm>
            <a:off x="19986627" y="431075"/>
            <a:ext cx="102139" cy="102140"/>
          </a:xfrm>
          <a:custGeom>
            <a:avLst/>
            <a:gdLst>
              <a:gd name="connsiteX0" fmla="*/ 102139 w 102139"/>
              <a:gd name="connsiteY0" fmla="*/ 51121 h 102140"/>
              <a:gd name="connsiteX1" fmla="*/ 51070 w 102139"/>
              <a:gd name="connsiteY1" fmla="*/ 102192 h 102140"/>
              <a:gd name="connsiteX2" fmla="*/ 0 w 102139"/>
              <a:gd name="connsiteY2" fmla="*/ 51121 h 102140"/>
              <a:gd name="connsiteX3" fmla="*/ 51070 w 102139"/>
              <a:gd name="connsiteY3" fmla="*/ 51 h 102140"/>
              <a:gd name="connsiteX4" fmla="*/ 102139 w 102139"/>
              <a:gd name="connsiteY4" fmla="*/ 51121 h 10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39" h="102140">
                <a:moveTo>
                  <a:pt x="102139" y="51121"/>
                </a:moveTo>
                <a:cubicBezTo>
                  <a:pt x="102139" y="79327"/>
                  <a:pt x="79275" y="102192"/>
                  <a:pt x="51070" y="102192"/>
                </a:cubicBezTo>
                <a:cubicBezTo>
                  <a:pt x="22864" y="102192"/>
                  <a:pt x="0" y="79327"/>
                  <a:pt x="0" y="51121"/>
                </a:cubicBezTo>
                <a:cubicBezTo>
                  <a:pt x="0" y="22916"/>
                  <a:pt x="22864" y="51"/>
                  <a:pt x="51070" y="51"/>
                </a:cubicBezTo>
                <a:cubicBezTo>
                  <a:pt x="79275" y="51"/>
                  <a:pt x="102139" y="22916"/>
                  <a:pt x="102139" y="51121"/>
                </a:cubicBezTo>
                <a:close/>
              </a:path>
            </a:pathLst>
          </a:custGeom>
          <a:solidFill>
            <a:srgbClr val="6EBEDE"/>
          </a:solidFill>
          <a:ln w="27596"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D4F1B969-45F1-40F5-9CD3-2158720760E0}"/>
              </a:ext>
            </a:extLst>
          </p:cNvPr>
          <p:cNvSpPr/>
          <p:nvPr/>
        </p:nvSpPr>
        <p:spPr>
          <a:xfrm>
            <a:off x="17438627" y="6203409"/>
            <a:ext cx="32574" cy="32574"/>
          </a:xfrm>
          <a:custGeom>
            <a:avLst/>
            <a:gdLst>
              <a:gd name="connsiteX0" fmla="*/ 32575 w 32574"/>
              <a:gd name="connsiteY0" fmla="*/ 16288 h 32574"/>
              <a:gd name="connsiteX1" fmla="*/ 16287 w 32574"/>
              <a:gd name="connsiteY1" fmla="*/ 32575 h 32574"/>
              <a:gd name="connsiteX2" fmla="*/ -1 w 32574"/>
              <a:gd name="connsiteY2" fmla="*/ 16288 h 32574"/>
              <a:gd name="connsiteX3" fmla="*/ 16287 w 32574"/>
              <a:gd name="connsiteY3" fmla="*/ 0 h 32574"/>
              <a:gd name="connsiteX4" fmla="*/ 32575 w 32574"/>
              <a:gd name="connsiteY4" fmla="*/ 16288 h 32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4" h="32574">
                <a:moveTo>
                  <a:pt x="32575" y="16288"/>
                </a:moveTo>
                <a:cubicBezTo>
                  <a:pt x="32575" y="25283"/>
                  <a:pt x="25283" y="32575"/>
                  <a:pt x="16287" y="32575"/>
                </a:cubicBezTo>
                <a:cubicBezTo>
                  <a:pt x="7291" y="32575"/>
                  <a:pt x="-1" y="25283"/>
                  <a:pt x="-1" y="16288"/>
                </a:cubicBezTo>
                <a:cubicBezTo>
                  <a:pt x="-1" y="7293"/>
                  <a:pt x="7291" y="0"/>
                  <a:pt x="16287" y="0"/>
                </a:cubicBezTo>
                <a:cubicBezTo>
                  <a:pt x="25283" y="0"/>
                  <a:pt x="32575" y="7293"/>
                  <a:pt x="32575" y="16288"/>
                </a:cubicBezTo>
                <a:close/>
              </a:path>
            </a:pathLst>
          </a:custGeom>
          <a:solidFill>
            <a:srgbClr val="6EBEDE"/>
          </a:solidFill>
          <a:ln w="27596"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7C800677-205F-4BD5-81A3-AE3FE156363D}"/>
              </a:ext>
            </a:extLst>
          </p:cNvPr>
          <p:cNvSpPr/>
          <p:nvPr/>
        </p:nvSpPr>
        <p:spPr>
          <a:xfrm>
            <a:off x="15311339" y="568551"/>
            <a:ext cx="32574" cy="32574"/>
          </a:xfrm>
          <a:custGeom>
            <a:avLst/>
            <a:gdLst>
              <a:gd name="connsiteX0" fmla="*/ 32574 w 32574"/>
              <a:gd name="connsiteY0" fmla="*/ 16287 h 32574"/>
              <a:gd name="connsiteX1" fmla="*/ 16287 w 32574"/>
              <a:gd name="connsiteY1" fmla="*/ 32575 h 32574"/>
              <a:gd name="connsiteX2" fmla="*/ 0 w 32574"/>
              <a:gd name="connsiteY2" fmla="*/ 16287 h 32574"/>
              <a:gd name="connsiteX3" fmla="*/ 16287 w 32574"/>
              <a:gd name="connsiteY3" fmla="*/ 0 h 32574"/>
              <a:gd name="connsiteX4" fmla="*/ 32574 w 32574"/>
              <a:gd name="connsiteY4" fmla="*/ 16287 h 32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4" h="32574">
                <a:moveTo>
                  <a:pt x="32574" y="16287"/>
                </a:moveTo>
                <a:cubicBezTo>
                  <a:pt x="32574" y="25283"/>
                  <a:pt x="25282" y="32575"/>
                  <a:pt x="16287" y="32575"/>
                </a:cubicBezTo>
                <a:cubicBezTo>
                  <a:pt x="7292" y="32575"/>
                  <a:pt x="0" y="25282"/>
                  <a:pt x="0" y="16287"/>
                </a:cubicBezTo>
                <a:cubicBezTo>
                  <a:pt x="0" y="7292"/>
                  <a:pt x="7292" y="0"/>
                  <a:pt x="16287" y="0"/>
                </a:cubicBezTo>
                <a:cubicBezTo>
                  <a:pt x="25282" y="0"/>
                  <a:pt x="32574" y="7292"/>
                  <a:pt x="32574" y="16287"/>
                </a:cubicBezTo>
                <a:close/>
              </a:path>
            </a:pathLst>
          </a:custGeom>
          <a:solidFill>
            <a:srgbClr val="6EBEDE"/>
          </a:solidFill>
          <a:ln w="27596"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E40A4C74-3B49-4AC9-8134-5C7F238FD1C9}"/>
              </a:ext>
            </a:extLst>
          </p:cNvPr>
          <p:cNvSpPr/>
          <p:nvPr/>
        </p:nvSpPr>
        <p:spPr>
          <a:xfrm>
            <a:off x="14510500" y="4917539"/>
            <a:ext cx="32574" cy="32574"/>
          </a:xfrm>
          <a:custGeom>
            <a:avLst/>
            <a:gdLst>
              <a:gd name="connsiteX0" fmla="*/ 32575 w 32574"/>
              <a:gd name="connsiteY0" fmla="*/ 16287 h 32574"/>
              <a:gd name="connsiteX1" fmla="*/ 16288 w 32574"/>
              <a:gd name="connsiteY1" fmla="*/ 32574 h 32574"/>
              <a:gd name="connsiteX2" fmla="*/ 1 w 32574"/>
              <a:gd name="connsiteY2" fmla="*/ 16287 h 32574"/>
              <a:gd name="connsiteX3" fmla="*/ 16288 w 32574"/>
              <a:gd name="connsiteY3" fmla="*/ 0 h 32574"/>
              <a:gd name="connsiteX4" fmla="*/ 32575 w 32574"/>
              <a:gd name="connsiteY4" fmla="*/ 16287 h 32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4" h="32574">
                <a:moveTo>
                  <a:pt x="32575" y="16287"/>
                </a:moveTo>
                <a:cubicBezTo>
                  <a:pt x="32575" y="25283"/>
                  <a:pt x="25283" y="32574"/>
                  <a:pt x="16288" y="32574"/>
                </a:cubicBezTo>
                <a:cubicBezTo>
                  <a:pt x="7293" y="32574"/>
                  <a:pt x="1" y="25283"/>
                  <a:pt x="1" y="16287"/>
                </a:cubicBezTo>
                <a:cubicBezTo>
                  <a:pt x="1" y="7292"/>
                  <a:pt x="7293" y="0"/>
                  <a:pt x="16288" y="0"/>
                </a:cubicBezTo>
                <a:cubicBezTo>
                  <a:pt x="25283" y="0"/>
                  <a:pt x="32575" y="7292"/>
                  <a:pt x="32575" y="16287"/>
                </a:cubicBezTo>
                <a:close/>
              </a:path>
            </a:pathLst>
          </a:custGeom>
          <a:solidFill>
            <a:srgbClr val="6EBEDE"/>
          </a:solidFill>
          <a:ln w="27596"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FF8BA859-3503-4B0B-BAA1-586300CBCDEE}"/>
              </a:ext>
            </a:extLst>
          </p:cNvPr>
          <p:cNvSpPr/>
          <p:nvPr/>
        </p:nvSpPr>
        <p:spPr>
          <a:xfrm>
            <a:off x="16405073" y="3721664"/>
            <a:ext cx="32574" cy="32574"/>
          </a:xfrm>
          <a:custGeom>
            <a:avLst/>
            <a:gdLst>
              <a:gd name="connsiteX0" fmla="*/ 32575 w 32574"/>
              <a:gd name="connsiteY0" fmla="*/ 16287 h 32574"/>
              <a:gd name="connsiteX1" fmla="*/ 16287 w 32574"/>
              <a:gd name="connsiteY1" fmla="*/ 32575 h 32574"/>
              <a:gd name="connsiteX2" fmla="*/ -1 w 32574"/>
              <a:gd name="connsiteY2" fmla="*/ 16287 h 32574"/>
              <a:gd name="connsiteX3" fmla="*/ 16287 w 32574"/>
              <a:gd name="connsiteY3" fmla="*/ 0 h 32574"/>
              <a:gd name="connsiteX4" fmla="*/ 32575 w 32574"/>
              <a:gd name="connsiteY4" fmla="*/ 16287 h 32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4" h="32574">
                <a:moveTo>
                  <a:pt x="32575" y="16287"/>
                </a:moveTo>
                <a:cubicBezTo>
                  <a:pt x="32575" y="25283"/>
                  <a:pt x="25283" y="32575"/>
                  <a:pt x="16287" y="32575"/>
                </a:cubicBezTo>
                <a:cubicBezTo>
                  <a:pt x="7291" y="32575"/>
                  <a:pt x="-1" y="25283"/>
                  <a:pt x="-1" y="16287"/>
                </a:cubicBezTo>
                <a:cubicBezTo>
                  <a:pt x="-1" y="7292"/>
                  <a:pt x="7291" y="0"/>
                  <a:pt x="16287" y="0"/>
                </a:cubicBezTo>
                <a:cubicBezTo>
                  <a:pt x="25283" y="0"/>
                  <a:pt x="32575" y="7292"/>
                  <a:pt x="32575" y="16287"/>
                </a:cubicBezTo>
                <a:close/>
              </a:path>
            </a:pathLst>
          </a:custGeom>
          <a:solidFill>
            <a:srgbClr val="6EBEDE"/>
          </a:solidFill>
          <a:ln w="27596"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20DD47BA-B974-42AC-9E95-5C47F12B611B}"/>
              </a:ext>
            </a:extLst>
          </p:cNvPr>
          <p:cNvSpPr/>
          <p:nvPr/>
        </p:nvSpPr>
        <p:spPr>
          <a:xfrm>
            <a:off x="16383264" y="4147067"/>
            <a:ext cx="459357" cy="459357"/>
          </a:xfrm>
          <a:custGeom>
            <a:avLst/>
            <a:gdLst>
              <a:gd name="connsiteX0" fmla="*/ 230783 w 459357"/>
              <a:gd name="connsiteY0" fmla="*/ 459408 h 459357"/>
              <a:gd name="connsiteX1" fmla="*/ 228575 w 459357"/>
              <a:gd name="connsiteY1" fmla="*/ 459408 h 459357"/>
              <a:gd name="connsiteX2" fmla="*/ 0 w 459357"/>
              <a:gd name="connsiteY2" fmla="*/ 230834 h 459357"/>
              <a:gd name="connsiteX3" fmla="*/ 0 w 459357"/>
              <a:gd name="connsiteY3" fmla="*/ 228625 h 459357"/>
              <a:gd name="connsiteX4" fmla="*/ 228575 w 459357"/>
              <a:gd name="connsiteY4" fmla="*/ 51 h 459357"/>
              <a:gd name="connsiteX5" fmla="*/ 230783 w 459357"/>
              <a:gd name="connsiteY5" fmla="*/ 51 h 459357"/>
              <a:gd name="connsiteX6" fmla="*/ 459358 w 459357"/>
              <a:gd name="connsiteY6" fmla="*/ 228625 h 459357"/>
              <a:gd name="connsiteX7" fmla="*/ 459358 w 459357"/>
              <a:gd name="connsiteY7" fmla="*/ 230834 h 459357"/>
              <a:gd name="connsiteX8" fmla="*/ 230783 w 459357"/>
              <a:gd name="connsiteY8" fmla="*/ 459408 h 45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357" h="459357">
                <a:moveTo>
                  <a:pt x="230783" y="459408"/>
                </a:moveTo>
                <a:lnTo>
                  <a:pt x="228575" y="459408"/>
                </a:lnTo>
                <a:cubicBezTo>
                  <a:pt x="228575" y="333170"/>
                  <a:pt x="126239" y="230834"/>
                  <a:pt x="0" y="230834"/>
                </a:cubicBezTo>
                <a:lnTo>
                  <a:pt x="0" y="228625"/>
                </a:lnTo>
                <a:cubicBezTo>
                  <a:pt x="126239" y="228625"/>
                  <a:pt x="228575" y="126289"/>
                  <a:pt x="228575" y="51"/>
                </a:cubicBezTo>
                <a:lnTo>
                  <a:pt x="230783" y="51"/>
                </a:lnTo>
                <a:cubicBezTo>
                  <a:pt x="230783" y="126289"/>
                  <a:pt x="333119" y="228625"/>
                  <a:pt x="459358" y="228625"/>
                </a:cubicBezTo>
                <a:lnTo>
                  <a:pt x="459358" y="230834"/>
                </a:lnTo>
                <a:cubicBezTo>
                  <a:pt x="333119" y="230834"/>
                  <a:pt x="230783" y="333170"/>
                  <a:pt x="230783" y="459408"/>
                </a:cubicBezTo>
                <a:close/>
              </a:path>
            </a:pathLst>
          </a:custGeom>
          <a:solidFill>
            <a:srgbClr val="6EBEDE"/>
          </a:solidFill>
          <a:ln w="27596"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AB353E6D-E0AB-49A9-A54D-2666E8A2AC02}"/>
              </a:ext>
            </a:extLst>
          </p:cNvPr>
          <p:cNvSpPr/>
          <p:nvPr/>
        </p:nvSpPr>
        <p:spPr>
          <a:xfrm>
            <a:off x="19172535" y="1700381"/>
            <a:ext cx="459910" cy="458253"/>
          </a:xfrm>
          <a:custGeom>
            <a:avLst/>
            <a:gdLst>
              <a:gd name="connsiteX0" fmla="*/ 230784 w 459910"/>
              <a:gd name="connsiteY0" fmla="*/ 458304 h 458253"/>
              <a:gd name="connsiteX1" fmla="*/ 228299 w 459910"/>
              <a:gd name="connsiteY1" fmla="*/ 458304 h 458253"/>
              <a:gd name="connsiteX2" fmla="*/ 0 w 459910"/>
              <a:gd name="connsiteY2" fmla="*/ 230006 h 458253"/>
              <a:gd name="connsiteX3" fmla="*/ 2 w 459910"/>
              <a:gd name="connsiteY3" fmla="*/ 228349 h 458253"/>
              <a:gd name="connsiteX4" fmla="*/ 228301 w 459910"/>
              <a:gd name="connsiteY4" fmla="*/ 51 h 458253"/>
              <a:gd name="connsiteX5" fmla="*/ 230784 w 459910"/>
              <a:gd name="connsiteY5" fmla="*/ 51 h 458253"/>
              <a:gd name="connsiteX6" fmla="*/ 459081 w 459910"/>
              <a:gd name="connsiteY6" fmla="*/ 228351 h 458253"/>
              <a:gd name="connsiteX7" fmla="*/ 459910 w 459910"/>
              <a:gd name="connsiteY7" fmla="*/ 228350 h 458253"/>
              <a:gd name="connsiteX8" fmla="*/ 459910 w 459910"/>
              <a:gd name="connsiteY8" fmla="*/ 230834 h 458253"/>
              <a:gd name="connsiteX9" fmla="*/ 230784 w 459910"/>
              <a:gd name="connsiteY9" fmla="*/ 458301 h 458253"/>
              <a:gd name="connsiteX10" fmla="*/ 230784 w 459910"/>
              <a:gd name="connsiteY10" fmla="*/ 458304 h 45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9910" h="458253">
                <a:moveTo>
                  <a:pt x="230784" y="458304"/>
                </a:moveTo>
                <a:lnTo>
                  <a:pt x="228299" y="458304"/>
                </a:lnTo>
                <a:cubicBezTo>
                  <a:pt x="228299" y="332218"/>
                  <a:pt x="126087" y="230006"/>
                  <a:pt x="0" y="230006"/>
                </a:cubicBezTo>
                <a:lnTo>
                  <a:pt x="2" y="228349"/>
                </a:lnTo>
                <a:cubicBezTo>
                  <a:pt x="126087" y="228349"/>
                  <a:pt x="228301" y="126137"/>
                  <a:pt x="228301" y="51"/>
                </a:cubicBezTo>
                <a:lnTo>
                  <a:pt x="230784" y="51"/>
                </a:lnTo>
                <a:cubicBezTo>
                  <a:pt x="230784" y="126137"/>
                  <a:pt x="332996" y="228350"/>
                  <a:pt x="459081" y="228351"/>
                </a:cubicBezTo>
                <a:cubicBezTo>
                  <a:pt x="459358" y="228351"/>
                  <a:pt x="459634" y="228351"/>
                  <a:pt x="459910" y="228350"/>
                </a:cubicBezTo>
                <a:lnTo>
                  <a:pt x="459910" y="230834"/>
                </a:lnTo>
                <a:cubicBezTo>
                  <a:pt x="333825" y="230375"/>
                  <a:pt x="231242" y="332216"/>
                  <a:pt x="230784" y="458301"/>
                </a:cubicBezTo>
                <a:cubicBezTo>
                  <a:pt x="230784" y="458302"/>
                  <a:pt x="230784" y="458303"/>
                  <a:pt x="230784" y="458304"/>
                </a:cubicBezTo>
                <a:close/>
              </a:path>
            </a:pathLst>
          </a:custGeom>
          <a:solidFill>
            <a:srgbClr val="6EBEDE"/>
          </a:solidFill>
          <a:ln w="27596"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7FCB572E-2262-4D68-8A46-84F1172E2E16}"/>
              </a:ext>
            </a:extLst>
          </p:cNvPr>
          <p:cNvSpPr/>
          <p:nvPr/>
        </p:nvSpPr>
        <p:spPr>
          <a:xfrm>
            <a:off x="13290608" y="116647"/>
            <a:ext cx="459357" cy="459357"/>
          </a:xfrm>
          <a:custGeom>
            <a:avLst/>
            <a:gdLst>
              <a:gd name="connsiteX0" fmla="*/ 230783 w 459357"/>
              <a:gd name="connsiteY0" fmla="*/ 459408 h 459357"/>
              <a:gd name="connsiteX1" fmla="*/ 228574 w 459357"/>
              <a:gd name="connsiteY1" fmla="*/ 459408 h 459357"/>
              <a:gd name="connsiteX2" fmla="*/ 0 w 459357"/>
              <a:gd name="connsiteY2" fmla="*/ 230834 h 459357"/>
              <a:gd name="connsiteX3" fmla="*/ 0 w 459357"/>
              <a:gd name="connsiteY3" fmla="*/ 228626 h 459357"/>
              <a:gd name="connsiteX4" fmla="*/ 228574 w 459357"/>
              <a:gd name="connsiteY4" fmla="*/ 51 h 459357"/>
              <a:gd name="connsiteX5" fmla="*/ 230783 w 459357"/>
              <a:gd name="connsiteY5" fmla="*/ 51 h 459357"/>
              <a:gd name="connsiteX6" fmla="*/ 459358 w 459357"/>
              <a:gd name="connsiteY6" fmla="*/ 228626 h 459357"/>
              <a:gd name="connsiteX7" fmla="*/ 459358 w 459357"/>
              <a:gd name="connsiteY7" fmla="*/ 230834 h 459357"/>
              <a:gd name="connsiteX8" fmla="*/ 230783 w 459357"/>
              <a:gd name="connsiteY8" fmla="*/ 459408 h 45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357" h="459357">
                <a:moveTo>
                  <a:pt x="230783" y="459408"/>
                </a:moveTo>
                <a:lnTo>
                  <a:pt x="228574" y="459408"/>
                </a:lnTo>
                <a:cubicBezTo>
                  <a:pt x="228574" y="333170"/>
                  <a:pt x="126238" y="230834"/>
                  <a:pt x="0" y="230834"/>
                </a:cubicBezTo>
                <a:lnTo>
                  <a:pt x="0" y="228626"/>
                </a:lnTo>
                <a:cubicBezTo>
                  <a:pt x="126238" y="228626"/>
                  <a:pt x="228574" y="126289"/>
                  <a:pt x="228574" y="51"/>
                </a:cubicBezTo>
                <a:lnTo>
                  <a:pt x="230783" y="51"/>
                </a:lnTo>
                <a:cubicBezTo>
                  <a:pt x="230783" y="126289"/>
                  <a:pt x="333120" y="228626"/>
                  <a:pt x="459358" y="228626"/>
                </a:cubicBezTo>
                <a:lnTo>
                  <a:pt x="459358" y="230834"/>
                </a:lnTo>
                <a:cubicBezTo>
                  <a:pt x="333120" y="230834"/>
                  <a:pt x="230783" y="333170"/>
                  <a:pt x="230783" y="459408"/>
                </a:cubicBezTo>
                <a:close/>
              </a:path>
            </a:pathLst>
          </a:custGeom>
          <a:solidFill>
            <a:srgbClr val="6EBEDE"/>
          </a:solidFill>
          <a:ln w="27596"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C1E4C640-96FE-4CD1-BC6B-25983D701E2D}"/>
              </a:ext>
            </a:extLst>
          </p:cNvPr>
          <p:cNvSpPr/>
          <p:nvPr/>
        </p:nvSpPr>
        <p:spPr>
          <a:xfrm>
            <a:off x="16527641" y="358472"/>
            <a:ext cx="228575" cy="228574"/>
          </a:xfrm>
          <a:custGeom>
            <a:avLst/>
            <a:gdLst>
              <a:gd name="connsiteX0" fmla="*/ 114288 w 228575"/>
              <a:gd name="connsiteY0" fmla="*/ 228625 h 228574"/>
              <a:gd name="connsiteX1" fmla="*/ 114288 w 228575"/>
              <a:gd name="connsiteY1" fmla="*/ 228625 h 228574"/>
              <a:gd name="connsiteX2" fmla="*/ 0 w 228575"/>
              <a:gd name="connsiteY2" fmla="*/ 114338 h 228574"/>
              <a:gd name="connsiteX3" fmla="*/ 2 w 228575"/>
              <a:gd name="connsiteY3" fmla="*/ 114338 h 228574"/>
              <a:gd name="connsiteX4" fmla="*/ 114289 w 228575"/>
              <a:gd name="connsiteY4" fmla="*/ 51 h 228574"/>
              <a:gd name="connsiteX5" fmla="*/ 114288 w 228575"/>
              <a:gd name="connsiteY5" fmla="*/ 51 h 228574"/>
              <a:gd name="connsiteX6" fmla="*/ 228575 w 228575"/>
              <a:gd name="connsiteY6" fmla="*/ 114338 h 228574"/>
              <a:gd name="connsiteX7" fmla="*/ 228575 w 228575"/>
              <a:gd name="connsiteY7" fmla="*/ 114338 h 228574"/>
              <a:gd name="connsiteX8" fmla="*/ 114288 w 228575"/>
              <a:gd name="connsiteY8" fmla="*/ 228625 h 22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75" h="228574">
                <a:moveTo>
                  <a:pt x="114288" y="228625"/>
                </a:moveTo>
                <a:lnTo>
                  <a:pt x="114288" y="228625"/>
                </a:lnTo>
                <a:cubicBezTo>
                  <a:pt x="114288" y="165506"/>
                  <a:pt x="63120" y="114338"/>
                  <a:pt x="0" y="114338"/>
                </a:cubicBezTo>
                <a:lnTo>
                  <a:pt x="2" y="114338"/>
                </a:lnTo>
                <a:cubicBezTo>
                  <a:pt x="63120" y="114338"/>
                  <a:pt x="114289" y="63170"/>
                  <a:pt x="114289" y="51"/>
                </a:cubicBezTo>
                <a:lnTo>
                  <a:pt x="114288" y="51"/>
                </a:lnTo>
                <a:cubicBezTo>
                  <a:pt x="114288" y="63170"/>
                  <a:pt x="165455" y="114338"/>
                  <a:pt x="228575" y="114338"/>
                </a:cubicBezTo>
                <a:lnTo>
                  <a:pt x="228575" y="114338"/>
                </a:lnTo>
                <a:cubicBezTo>
                  <a:pt x="165457" y="114338"/>
                  <a:pt x="114288" y="165506"/>
                  <a:pt x="114288" y="228625"/>
                </a:cubicBezTo>
                <a:close/>
              </a:path>
            </a:pathLst>
          </a:custGeom>
          <a:solidFill>
            <a:srgbClr val="6EBEDE"/>
          </a:solidFill>
          <a:ln w="27596"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AB668011-1B64-4B0F-9928-D8FE95371E91}"/>
              </a:ext>
            </a:extLst>
          </p:cNvPr>
          <p:cNvSpPr/>
          <p:nvPr/>
        </p:nvSpPr>
        <p:spPr>
          <a:xfrm>
            <a:off x="13749965" y="2121919"/>
            <a:ext cx="227195" cy="228298"/>
          </a:xfrm>
          <a:custGeom>
            <a:avLst/>
            <a:gdLst>
              <a:gd name="connsiteX0" fmla="*/ 114288 w 227195"/>
              <a:gd name="connsiteY0" fmla="*/ 228349 h 228298"/>
              <a:gd name="connsiteX1" fmla="*/ 114288 w 227195"/>
              <a:gd name="connsiteY1" fmla="*/ 228349 h 228298"/>
              <a:gd name="connsiteX2" fmla="*/ 0 w 227195"/>
              <a:gd name="connsiteY2" fmla="*/ 114338 h 228298"/>
              <a:gd name="connsiteX3" fmla="*/ 1 w 227195"/>
              <a:gd name="connsiteY3" fmla="*/ 114338 h 228298"/>
              <a:gd name="connsiteX4" fmla="*/ 112908 w 227195"/>
              <a:gd name="connsiteY4" fmla="*/ 51 h 228298"/>
              <a:gd name="connsiteX5" fmla="*/ 112908 w 227195"/>
              <a:gd name="connsiteY5" fmla="*/ 51 h 228298"/>
              <a:gd name="connsiteX6" fmla="*/ 226918 w 227195"/>
              <a:gd name="connsiteY6" fmla="*/ 114063 h 228298"/>
              <a:gd name="connsiteX7" fmla="*/ 227194 w 227195"/>
              <a:gd name="connsiteY7" fmla="*/ 114062 h 228298"/>
              <a:gd name="connsiteX8" fmla="*/ 227195 w 227195"/>
              <a:gd name="connsiteY8" fmla="*/ 114062 h 228298"/>
              <a:gd name="connsiteX9" fmla="*/ 114288 w 227195"/>
              <a:gd name="connsiteY9" fmla="*/ 228349 h 22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195" h="228298">
                <a:moveTo>
                  <a:pt x="114288" y="228349"/>
                </a:moveTo>
                <a:lnTo>
                  <a:pt x="114288" y="228349"/>
                </a:lnTo>
                <a:cubicBezTo>
                  <a:pt x="114135" y="165338"/>
                  <a:pt x="63012" y="114338"/>
                  <a:pt x="0" y="114338"/>
                </a:cubicBezTo>
                <a:lnTo>
                  <a:pt x="1" y="114338"/>
                </a:lnTo>
                <a:cubicBezTo>
                  <a:pt x="62580" y="113582"/>
                  <a:pt x="112913" y="62635"/>
                  <a:pt x="112908" y="51"/>
                </a:cubicBezTo>
                <a:lnTo>
                  <a:pt x="112908" y="51"/>
                </a:lnTo>
                <a:cubicBezTo>
                  <a:pt x="112908" y="63018"/>
                  <a:pt x="163952" y="114062"/>
                  <a:pt x="226918" y="114063"/>
                </a:cubicBezTo>
                <a:cubicBezTo>
                  <a:pt x="227010" y="114063"/>
                  <a:pt x="227103" y="114062"/>
                  <a:pt x="227194" y="114062"/>
                </a:cubicBezTo>
                <a:lnTo>
                  <a:pt x="227195" y="114062"/>
                </a:lnTo>
                <a:cubicBezTo>
                  <a:pt x="164553" y="114669"/>
                  <a:pt x="114133" y="165704"/>
                  <a:pt x="114288" y="228349"/>
                </a:cubicBezTo>
                <a:close/>
              </a:path>
            </a:pathLst>
          </a:custGeom>
          <a:solidFill>
            <a:srgbClr val="6EBEDE"/>
          </a:solidFill>
          <a:ln w="27596"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B3104D8D-5224-4836-B2BC-A4F114BA0B9B}"/>
              </a:ext>
            </a:extLst>
          </p:cNvPr>
          <p:cNvSpPr/>
          <p:nvPr/>
        </p:nvSpPr>
        <p:spPr>
          <a:xfrm>
            <a:off x="16938966" y="6218868"/>
            <a:ext cx="228575" cy="228574"/>
          </a:xfrm>
          <a:custGeom>
            <a:avLst/>
            <a:gdLst>
              <a:gd name="connsiteX0" fmla="*/ 114288 w 228575"/>
              <a:gd name="connsiteY0" fmla="*/ 228625 h 228574"/>
              <a:gd name="connsiteX1" fmla="*/ 114288 w 228575"/>
              <a:gd name="connsiteY1" fmla="*/ 228625 h 228574"/>
              <a:gd name="connsiteX2" fmla="*/ 0 w 228575"/>
              <a:gd name="connsiteY2" fmla="*/ 114338 h 228574"/>
              <a:gd name="connsiteX3" fmla="*/ 0 w 228575"/>
              <a:gd name="connsiteY3" fmla="*/ 114338 h 228574"/>
              <a:gd name="connsiteX4" fmla="*/ 114288 w 228575"/>
              <a:gd name="connsiteY4" fmla="*/ 51 h 228574"/>
              <a:gd name="connsiteX5" fmla="*/ 114288 w 228575"/>
              <a:gd name="connsiteY5" fmla="*/ 51 h 228574"/>
              <a:gd name="connsiteX6" fmla="*/ 228575 w 228575"/>
              <a:gd name="connsiteY6" fmla="*/ 114338 h 228574"/>
              <a:gd name="connsiteX7" fmla="*/ 228575 w 228575"/>
              <a:gd name="connsiteY7" fmla="*/ 114338 h 228574"/>
              <a:gd name="connsiteX8" fmla="*/ 114288 w 228575"/>
              <a:gd name="connsiteY8" fmla="*/ 228625 h 22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75" h="228574">
                <a:moveTo>
                  <a:pt x="114288" y="228625"/>
                </a:moveTo>
                <a:lnTo>
                  <a:pt x="114288" y="228625"/>
                </a:lnTo>
                <a:cubicBezTo>
                  <a:pt x="114288" y="165507"/>
                  <a:pt x="63120" y="114338"/>
                  <a:pt x="0" y="114338"/>
                </a:cubicBezTo>
                <a:lnTo>
                  <a:pt x="0" y="114338"/>
                </a:lnTo>
                <a:cubicBezTo>
                  <a:pt x="63119" y="114338"/>
                  <a:pt x="114288" y="63170"/>
                  <a:pt x="114288" y="51"/>
                </a:cubicBezTo>
                <a:lnTo>
                  <a:pt x="114288" y="51"/>
                </a:lnTo>
                <a:cubicBezTo>
                  <a:pt x="114288" y="63170"/>
                  <a:pt x="165455" y="114338"/>
                  <a:pt x="228575" y="114338"/>
                </a:cubicBezTo>
                <a:lnTo>
                  <a:pt x="228575" y="114338"/>
                </a:lnTo>
                <a:cubicBezTo>
                  <a:pt x="165457" y="114338"/>
                  <a:pt x="114288" y="165507"/>
                  <a:pt x="114288" y="228625"/>
                </a:cubicBezTo>
                <a:close/>
              </a:path>
            </a:pathLst>
          </a:custGeom>
          <a:solidFill>
            <a:srgbClr val="6EBEDE"/>
          </a:solidFill>
          <a:ln w="27596"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AB02DF1C-CA2C-4563-B412-65C7C4B0D1A9}"/>
              </a:ext>
            </a:extLst>
          </p:cNvPr>
          <p:cNvSpPr/>
          <p:nvPr/>
        </p:nvSpPr>
        <p:spPr>
          <a:xfrm>
            <a:off x="19155145" y="3407512"/>
            <a:ext cx="228298" cy="228022"/>
          </a:xfrm>
          <a:custGeom>
            <a:avLst/>
            <a:gdLst>
              <a:gd name="connsiteX0" fmla="*/ 114011 w 228298"/>
              <a:gd name="connsiteY0" fmla="*/ 228073 h 228022"/>
              <a:gd name="connsiteX1" fmla="*/ 114011 w 228298"/>
              <a:gd name="connsiteY1" fmla="*/ 228073 h 228022"/>
              <a:gd name="connsiteX2" fmla="*/ 0 w 228298"/>
              <a:gd name="connsiteY2" fmla="*/ 114062 h 228022"/>
              <a:gd name="connsiteX3" fmla="*/ 0 w 228298"/>
              <a:gd name="connsiteY3" fmla="*/ 114062 h 228022"/>
              <a:gd name="connsiteX4" fmla="*/ 114011 w 228298"/>
              <a:gd name="connsiteY4" fmla="*/ 51 h 228022"/>
              <a:gd name="connsiteX5" fmla="*/ 114011 w 228298"/>
              <a:gd name="connsiteY5" fmla="*/ 51 h 228022"/>
              <a:gd name="connsiteX6" fmla="*/ 228299 w 228298"/>
              <a:gd name="connsiteY6" fmla="*/ 114062 h 228022"/>
              <a:gd name="connsiteX7" fmla="*/ 228297 w 228298"/>
              <a:gd name="connsiteY7" fmla="*/ 114062 h 228022"/>
              <a:gd name="connsiteX8" fmla="*/ 114010 w 228298"/>
              <a:gd name="connsiteY8" fmla="*/ 228073 h 22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298" h="228022">
                <a:moveTo>
                  <a:pt x="114011" y="228073"/>
                </a:moveTo>
                <a:lnTo>
                  <a:pt x="114011" y="228073"/>
                </a:lnTo>
                <a:cubicBezTo>
                  <a:pt x="114011" y="165107"/>
                  <a:pt x="62967" y="114062"/>
                  <a:pt x="0" y="114062"/>
                </a:cubicBezTo>
                <a:lnTo>
                  <a:pt x="0" y="114062"/>
                </a:lnTo>
                <a:cubicBezTo>
                  <a:pt x="62967" y="114062"/>
                  <a:pt x="114011" y="63018"/>
                  <a:pt x="114011" y="51"/>
                </a:cubicBezTo>
                <a:lnTo>
                  <a:pt x="114011" y="51"/>
                </a:lnTo>
                <a:cubicBezTo>
                  <a:pt x="114163" y="63062"/>
                  <a:pt x="165287" y="114063"/>
                  <a:pt x="228299" y="114062"/>
                </a:cubicBezTo>
                <a:lnTo>
                  <a:pt x="228297" y="114062"/>
                </a:lnTo>
                <a:cubicBezTo>
                  <a:pt x="165287" y="114062"/>
                  <a:pt x="114163" y="165062"/>
                  <a:pt x="114010" y="228073"/>
                </a:cubicBezTo>
                <a:close/>
              </a:path>
            </a:pathLst>
          </a:custGeom>
          <a:solidFill>
            <a:srgbClr val="6EBEDE"/>
          </a:solidFill>
          <a:ln w="27596"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32A2BFBA-3F43-4E4B-9519-EC68CE3107E9}"/>
              </a:ext>
            </a:extLst>
          </p:cNvPr>
          <p:cNvSpPr/>
          <p:nvPr/>
        </p:nvSpPr>
        <p:spPr>
          <a:xfrm>
            <a:off x="11755460" y="11980160"/>
            <a:ext cx="9848577" cy="689588"/>
          </a:xfrm>
          <a:custGeom>
            <a:avLst/>
            <a:gdLst>
              <a:gd name="connsiteX0" fmla="*/ 9848577 w 9848577"/>
              <a:gd name="connsiteY0" fmla="*/ 344794 h 689588"/>
              <a:gd name="connsiteX1" fmla="*/ 4924288 w 9848577"/>
              <a:gd name="connsiteY1" fmla="*/ 689588 h 689588"/>
              <a:gd name="connsiteX2" fmla="*/ -1 w 9848577"/>
              <a:gd name="connsiteY2" fmla="*/ 344794 h 689588"/>
              <a:gd name="connsiteX3" fmla="*/ 4924288 w 9848577"/>
              <a:gd name="connsiteY3" fmla="*/ 0 h 689588"/>
              <a:gd name="connsiteX4" fmla="*/ 9848577 w 9848577"/>
              <a:gd name="connsiteY4" fmla="*/ 344794 h 689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48577" h="689588">
                <a:moveTo>
                  <a:pt x="9848577" y="344794"/>
                </a:moveTo>
                <a:cubicBezTo>
                  <a:pt x="9848577" y="535218"/>
                  <a:pt x="7643898" y="689588"/>
                  <a:pt x="4924288" y="689588"/>
                </a:cubicBezTo>
                <a:cubicBezTo>
                  <a:pt x="2204679" y="689588"/>
                  <a:pt x="-1" y="535218"/>
                  <a:pt x="-1" y="344794"/>
                </a:cubicBezTo>
                <a:cubicBezTo>
                  <a:pt x="-1" y="154369"/>
                  <a:pt x="2204678" y="0"/>
                  <a:pt x="4924288" y="0"/>
                </a:cubicBezTo>
                <a:cubicBezTo>
                  <a:pt x="7643898" y="0"/>
                  <a:pt x="9848577" y="154369"/>
                  <a:pt x="9848577" y="344794"/>
                </a:cubicBezTo>
                <a:close/>
              </a:path>
            </a:pathLst>
          </a:custGeom>
          <a:solidFill>
            <a:schemeClr val="accent3">
              <a:lumMod val="20000"/>
              <a:lumOff val="80000"/>
            </a:schemeClr>
          </a:solidFill>
          <a:ln w="27596"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F5DFEFF1-2909-4A1C-ACA8-7A11AB9F9071}"/>
              </a:ext>
            </a:extLst>
          </p:cNvPr>
          <p:cNvSpPr/>
          <p:nvPr/>
        </p:nvSpPr>
        <p:spPr>
          <a:xfrm>
            <a:off x="13502733" y="11062609"/>
            <a:ext cx="580984" cy="1077387"/>
          </a:xfrm>
          <a:custGeom>
            <a:avLst/>
            <a:gdLst>
              <a:gd name="connsiteX0" fmla="*/ 19486 w 580984"/>
              <a:gd name="connsiteY0" fmla="*/ 819 h 1077387"/>
              <a:gd name="connsiteX1" fmla="*/ 205824 w 580984"/>
              <a:gd name="connsiteY1" fmla="*/ 1077438 h 1077387"/>
              <a:gd name="connsiteX2" fmla="*/ 399063 w 580984"/>
              <a:gd name="connsiteY2" fmla="*/ 1077438 h 1077387"/>
              <a:gd name="connsiteX3" fmla="*/ 121627 w 580984"/>
              <a:gd name="connsiteY3" fmla="*/ 263349 h 1077387"/>
              <a:gd name="connsiteX4" fmla="*/ 131289 w 580984"/>
              <a:gd name="connsiteY4" fmla="*/ 260036 h 1077387"/>
              <a:gd name="connsiteX5" fmla="*/ 424185 w 580984"/>
              <a:gd name="connsiteY5" fmla="*/ 1077438 h 1077387"/>
              <a:gd name="connsiteX6" fmla="*/ 580984 w 580984"/>
              <a:gd name="connsiteY6" fmla="*/ 1077438 h 1077387"/>
              <a:gd name="connsiteX7" fmla="*/ 19486 w 580984"/>
              <a:gd name="connsiteY7" fmla="*/ 819 h 107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0984" h="1077387">
                <a:moveTo>
                  <a:pt x="19486" y="819"/>
                </a:moveTo>
                <a:cubicBezTo>
                  <a:pt x="-35725" y="19223"/>
                  <a:pt x="26388" y="378097"/>
                  <a:pt x="205824" y="1077438"/>
                </a:cubicBezTo>
                <a:lnTo>
                  <a:pt x="399063" y="1077438"/>
                </a:lnTo>
                <a:cubicBezTo>
                  <a:pt x="301156" y="808007"/>
                  <a:pt x="208677" y="536644"/>
                  <a:pt x="121627" y="263349"/>
                </a:cubicBezTo>
                <a:cubicBezTo>
                  <a:pt x="116934" y="248442"/>
                  <a:pt x="125768" y="245957"/>
                  <a:pt x="131289" y="260036"/>
                </a:cubicBezTo>
                <a:cubicBezTo>
                  <a:pt x="234534" y="530387"/>
                  <a:pt x="332166" y="802855"/>
                  <a:pt x="424185" y="1077438"/>
                </a:cubicBezTo>
                <a:lnTo>
                  <a:pt x="580984" y="1077438"/>
                </a:lnTo>
                <a:cubicBezTo>
                  <a:pt x="264256" y="340001"/>
                  <a:pt x="77090" y="-18872"/>
                  <a:pt x="19486" y="819"/>
                </a:cubicBezTo>
                <a:close/>
              </a:path>
            </a:pathLst>
          </a:custGeom>
          <a:solidFill>
            <a:srgbClr val="9BE5C8"/>
          </a:solidFill>
          <a:ln w="27596"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C4572346-077B-48FF-AC1E-55E6F1CE3226}"/>
              </a:ext>
            </a:extLst>
          </p:cNvPr>
          <p:cNvSpPr/>
          <p:nvPr/>
        </p:nvSpPr>
        <p:spPr>
          <a:xfrm>
            <a:off x="13623032" y="11312168"/>
            <a:ext cx="303885" cy="826723"/>
          </a:xfrm>
          <a:custGeom>
            <a:avLst/>
            <a:gdLst>
              <a:gd name="connsiteX0" fmla="*/ 10989 w 303885"/>
              <a:gd name="connsiteY0" fmla="*/ 9373 h 826723"/>
              <a:gd name="connsiteX1" fmla="*/ 1327 w 303885"/>
              <a:gd name="connsiteY1" fmla="*/ 12685 h 826723"/>
              <a:gd name="connsiteX2" fmla="*/ 278764 w 303885"/>
              <a:gd name="connsiteY2" fmla="*/ 826775 h 826723"/>
              <a:gd name="connsiteX3" fmla="*/ 303885 w 303885"/>
              <a:gd name="connsiteY3" fmla="*/ 826775 h 826723"/>
              <a:gd name="connsiteX4" fmla="*/ 10989 w 303885"/>
              <a:gd name="connsiteY4" fmla="*/ 9373 h 826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885" h="826723">
                <a:moveTo>
                  <a:pt x="10989" y="9373"/>
                </a:moveTo>
                <a:cubicBezTo>
                  <a:pt x="5469" y="-4706"/>
                  <a:pt x="-3365" y="-2222"/>
                  <a:pt x="1327" y="12685"/>
                </a:cubicBezTo>
                <a:cubicBezTo>
                  <a:pt x="88746" y="285613"/>
                  <a:pt x="181224" y="556976"/>
                  <a:pt x="278764" y="826775"/>
                </a:cubicBezTo>
                <a:lnTo>
                  <a:pt x="303885" y="826775"/>
                </a:lnTo>
                <a:cubicBezTo>
                  <a:pt x="212234" y="552191"/>
                  <a:pt x="114603" y="279724"/>
                  <a:pt x="10989" y="9373"/>
                </a:cubicBezTo>
                <a:close/>
              </a:path>
            </a:pathLst>
          </a:custGeom>
          <a:solidFill>
            <a:srgbClr val="5277FF"/>
          </a:solidFill>
          <a:ln w="27596"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0F6566B8-DDF4-4C2A-A255-8CF489F43823}"/>
              </a:ext>
            </a:extLst>
          </p:cNvPr>
          <p:cNvSpPr/>
          <p:nvPr/>
        </p:nvSpPr>
        <p:spPr>
          <a:xfrm>
            <a:off x="14207666" y="9924360"/>
            <a:ext cx="453836" cy="2215635"/>
          </a:xfrm>
          <a:custGeom>
            <a:avLst/>
            <a:gdLst>
              <a:gd name="connsiteX0" fmla="*/ 0 w 453836"/>
              <a:gd name="connsiteY0" fmla="*/ 2214583 h 2215635"/>
              <a:gd name="connsiteX1" fmla="*/ 205662 w 453836"/>
              <a:gd name="connsiteY1" fmla="*/ 2214583 h 2215635"/>
              <a:gd name="connsiteX2" fmla="*/ 204006 w 453836"/>
              <a:gd name="connsiteY2" fmla="*/ 2138115 h 2215635"/>
              <a:gd name="connsiteX3" fmla="*/ 200417 w 453836"/>
              <a:gd name="connsiteY3" fmla="*/ 2003400 h 2215635"/>
              <a:gd name="connsiteX4" fmla="*/ 183853 w 453836"/>
              <a:gd name="connsiteY4" fmla="*/ 1464815 h 2215635"/>
              <a:gd name="connsiteX5" fmla="*/ 150175 w 453836"/>
              <a:gd name="connsiteY5" fmla="*/ 388196 h 2215635"/>
              <a:gd name="connsiteX6" fmla="*/ 160389 w 453836"/>
              <a:gd name="connsiteY6" fmla="*/ 388196 h 2215635"/>
              <a:gd name="connsiteX7" fmla="*/ 210907 w 453836"/>
              <a:gd name="connsiteY7" fmla="*/ 1464815 h 2215635"/>
              <a:gd name="connsiteX8" fmla="*/ 223606 w 453836"/>
              <a:gd name="connsiteY8" fmla="*/ 2003952 h 2215635"/>
              <a:gd name="connsiteX9" fmla="*/ 224986 w 453836"/>
              <a:gd name="connsiteY9" fmla="*/ 2138667 h 2215635"/>
              <a:gd name="connsiteX10" fmla="*/ 224986 w 453836"/>
              <a:gd name="connsiteY10" fmla="*/ 2215687 h 2215635"/>
              <a:gd name="connsiteX11" fmla="*/ 453836 w 453836"/>
              <a:gd name="connsiteY11" fmla="*/ 2215687 h 2215635"/>
              <a:gd name="connsiteX12" fmla="*/ 140512 w 453836"/>
              <a:gd name="connsiteY12" fmla="*/ 61 h 2215635"/>
              <a:gd name="connsiteX13" fmla="*/ 0 w 453836"/>
              <a:gd name="connsiteY13" fmla="*/ 2214583 h 2215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836" h="2215635">
                <a:moveTo>
                  <a:pt x="0" y="2214583"/>
                </a:moveTo>
                <a:lnTo>
                  <a:pt x="205662" y="2214583"/>
                </a:lnTo>
                <a:lnTo>
                  <a:pt x="204006" y="2138115"/>
                </a:lnTo>
                <a:lnTo>
                  <a:pt x="200417" y="2003400"/>
                </a:lnTo>
                <a:lnTo>
                  <a:pt x="183853" y="1464815"/>
                </a:lnTo>
                <a:cubicBezTo>
                  <a:pt x="172627" y="1105757"/>
                  <a:pt x="161401" y="746884"/>
                  <a:pt x="150175" y="388196"/>
                </a:cubicBezTo>
                <a:cubicBezTo>
                  <a:pt x="150175" y="360590"/>
                  <a:pt x="158457" y="360590"/>
                  <a:pt x="160389" y="388196"/>
                </a:cubicBezTo>
                <a:cubicBezTo>
                  <a:pt x="181921" y="746884"/>
                  <a:pt x="198761" y="1105757"/>
                  <a:pt x="210907" y="1464815"/>
                </a:cubicBezTo>
                <a:cubicBezTo>
                  <a:pt x="216981" y="1644435"/>
                  <a:pt x="221213" y="1824148"/>
                  <a:pt x="223606" y="2003952"/>
                </a:cubicBezTo>
                <a:lnTo>
                  <a:pt x="224986" y="2138667"/>
                </a:lnTo>
                <a:lnTo>
                  <a:pt x="224986" y="2215687"/>
                </a:lnTo>
                <a:lnTo>
                  <a:pt x="453836" y="2215687"/>
                </a:lnTo>
                <a:cubicBezTo>
                  <a:pt x="306146" y="573153"/>
                  <a:pt x="207318" y="-2700"/>
                  <a:pt x="140512" y="61"/>
                </a:cubicBezTo>
                <a:cubicBezTo>
                  <a:pt x="73707" y="2821"/>
                  <a:pt x="20429" y="578950"/>
                  <a:pt x="0" y="2214583"/>
                </a:cubicBezTo>
                <a:close/>
              </a:path>
            </a:pathLst>
          </a:custGeom>
          <a:solidFill>
            <a:srgbClr val="9BE5C8"/>
          </a:solidFill>
          <a:ln w="27596"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DFC1D351-4E5C-4F69-B3F1-A403C5A97E47}"/>
              </a:ext>
            </a:extLst>
          </p:cNvPr>
          <p:cNvSpPr/>
          <p:nvPr/>
        </p:nvSpPr>
        <p:spPr>
          <a:xfrm>
            <a:off x="14357788" y="10290420"/>
            <a:ext cx="74864" cy="1847091"/>
          </a:xfrm>
          <a:custGeom>
            <a:avLst/>
            <a:gdLst>
              <a:gd name="connsiteX0" fmla="*/ 10267 w 74864"/>
              <a:gd name="connsiteY0" fmla="*/ 20755 h 1847091"/>
              <a:gd name="connsiteX1" fmla="*/ 53 w 74864"/>
              <a:gd name="connsiteY1" fmla="*/ 20755 h 1847091"/>
              <a:gd name="connsiteX2" fmla="*/ 33732 w 74864"/>
              <a:gd name="connsiteY2" fmla="*/ 1097374 h 1847091"/>
              <a:gd name="connsiteX3" fmla="*/ 50295 w 74864"/>
              <a:gd name="connsiteY3" fmla="*/ 1635960 h 1847091"/>
              <a:gd name="connsiteX4" fmla="*/ 53884 w 74864"/>
              <a:gd name="connsiteY4" fmla="*/ 1770676 h 1847091"/>
              <a:gd name="connsiteX5" fmla="*/ 55541 w 74864"/>
              <a:gd name="connsiteY5" fmla="*/ 1847143 h 1847091"/>
              <a:gd name="connsiteX6" fmla="*/ 74865 w 74864"/>
              <a:gd name="connsiteY6" fmla="*/ 1847143 h 1847091"/>
              <a:gd name="connsiteX7" fmla="*/ 74865 w 74864"/>
              <a:gd name="connsiteY7" fmla="*/ 1770123 h 1847091"/>
              <a:gd name="connsiteX8" fmla="*/ 73484 w 74864"/>
              <a:gd name="connsiteY8" fmla="*/ 1635408 h 1847091"/>
              <a:gd name="connsiteX9" fmla="*/ 60786 w 74864"/>
              <a:gd name="connsiteY9" fmla="*/ 1096270 h 1847091"/>
              <a:gd name="connsiteX10" fmla="*/ 10267 w 74864"/>
              <a:gd name="connsiteY10" fmla="*/ 20755 h 184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864" h="1847091">
                <a:moveTo>
                  <a:pt x="10267" y="20755"/>
                </a:moveTo>
                <a:cubicBezTo>
                  <a:pt x="8335" y="-6850"/>
                  <a:pt x="-775" y="-6850"/>
                  <a:pt x="53" y="20755"/>
                </a:cubicBezTo>
                <a:cubicBezTo>
                  <a:pt x="11095" y="379813"/>
                  <a:pt x="22322" y="738686"/>
                  <a:pt x="33732" y="1097374"/>
                </a:cubicBezTo>
                <a:lnTo>
                  <a:pt x="50295" y="1635960"/>
                </a:lnTo>
                <a:lnTo>
                  <a:pt x="53884" y="1770676"/>
                </a:lnTo>
                <a:lnTo>
                  <a:pt x="55541" y="1847143"/>
                </a:lnTo>
                <a:lnTo>
                  <a:pt x="74865" y="1847143"/>
                </a:lnTo>
                <a:lnTo>
                  <a:pt x="74865" y="1770123"/>
                </a:lnTo>
                <a:lnTo>
                  <a:pt x="73484" y="1635408"/>
                </a:lnTo>
                <a:cubicBezTo>
                  <a:pt x="71092" y="1455787"/>
                  <a:pt x="66859" y="1276074"/>
                  <a:pt x="60786" y="1096270"/>
                </a:cubicBezTo>
                <a:cubicBezTo>
                  <a:pt x="49007" y="738133"/>
                  <a:pt x="32168" y="379628"/>
                  <a:pt x="10267" y="20755"/>
                </a:cubicBezTo>
                <a:close/>
              </a:path>
            </a:pathLst>
          </a:custGeom>
          <a:solidFill>
            <a:srgbClr val="5277FF"/>
          </a:solidFill>
          <a:ln w="27596"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C535654F-F3AA-4B3F-B128-E40D3C1A4481}"/>
              </a:ext>
            </a:extLst>
          </p:cNvPr>
          <p:cNvSpPr/>
          <p:nvPr/>
        </p:nvSpPr>
        <p:spPr>
          <a:xfrm>
            <a:off x="14587243" y="10617267"/>
            <a:ext cx="291791" cy="1521624"/>
          </a:xfrm>
          <a:custGeom>
            <a:avLst/>
            <a:gdLst>
              <a:gd name="connsiteX0" fmla="*/ 0 w 291791"/>
              <a:gd name="connsiteY0" fmla="*/ 1521675 h 1521624"/>
              <a:gd name="connsiteX1" fmla="*/ 118705 w 291791"/>
              <a:gd name="connsiteY1" fmla="*/ 1521675 h 1521624"/>
              <a:gd name="connsiteX2" fmla="*/ 163426 w 291791"/>
              <a:gd name="connsiteY2" fmla="*/ 341535 h 1521624"/>
              <a:gd name="connsiteX3" fmla="*/ 173363 w 291791"/>
              <a:gd name="connsiteY3" fmla="*/ 341535 h 1521624"/>
              <a:gd name="connsiteX4" fmla="*/ 133336 w 291791"/>
              <a:gd name="connsiteY4" fmla="*/ 1521400 h 1521624"/>
              <a:gd name="connsiteX5" fmla="*/ 291792 w 291791"/>
              <a:gd name="connsiteY5" fmla="*/ 1521400 h 1521624"/>
              <a:gd name="connsiteX6" fmla="*/ 183578 w 291791"/>
              <a:gd name="connsiteY6" fmla="*/ 54 h 1521624"/>
              <a:gd name="connsiteX7" fmla="*/ 0 w 291791"/>
              <a:gd name="connsiteY7" fmla="*/ 1521675 h 152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791" h="1521624">
                <a:moveTo>
                  <a:pt x="0" y="1521675"/>
                </a:moveTo>
                <a:lnTo>
                  <a:pt x="118705" y="1521675"/>
                </a:lnTo>
                <a:cubicBezTo>
                  <a:pt x="123397" y="1128295"/>
                  <a:pt x="139684" y="734640"/>
                  <a:pt x="163426" y="341535"/>
                </a:cubicBezTo>
                <a:cubicBezTo>
                  <a:pt x="163426" y="324696"/>
                  <a:pt x="173640" y="325524"/>
                  <a:pt x="173363" y="341535"/>
                </a:cubicBezTo>
                <a:cubicBezTo>
                  <a:pt x="170051" y="735008"/>
                  <a:pt x="156708" y="1128295"/>
                  <a:pt x="133336" y="1521400"/>
                </a:cubicBezTo>
                <a:lnTo>
                  <a:pt x="291792" y="1521400"/>
                </a:lnTo>
                <a:cubicBezTo>
                  <a:pt x="276884" y="610414"/>
                  <a:pt x="226366" y="1435"/>
                  <a:pt x="183578" y="54"/>
                </a:cubicBezTo>
                <a:cubicBezTo>
                  <a:pt x="140789" y="-1326"/>
                  <a:pt x="76192" y="506065"/>
                  <a:pt x="0" y="1521675"/>
                </a:cubicBezTo>
                <a:close/>
              </a:path>
            </a:pathLst>
          </a:custGeom>
          <a:solidFill>
            <a:srgbClr val="9BE5C8"/>
          </a:solidFill>
          <a:ln w="27596"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49FA2150-DCA6-49FD-956F-E9FA044F1A39}"/>
              </a:ext>
            </a:extLst>
          </p:cNvPr>
          <p:cNvSpPr/>
          <p:nvPr/>
        </p:nvSpPr>
        <p:spPr>
          <a:xfrm>
            <a:off x="14705948" y="10946500"/>
            <a:ext cx="54658" cy="1192391"/>
          </a:xfrm>
          <a:custGeom>
            <a:avLst/>
            <a:gdLst>
              <a:gd name="connsiteX0" fmla="*/ 0 w 54658"/>
              <a:gd name="connsiteY0" fmla="*/ 1192443 h 1192391"/>
              <a:gd name="connsiteX1" fmla="*/ 14631 w 54658"/>
              <a:gd name="connsiteY1" fmla="*/ 1192443 h 1192391"/>
              <a:gd name="connsiteX2" fmla="*/ 54659 w 54658"/>
              <a:gd name="connsiteY2" fmla="*/ 12579 h 1192391"/>
              <a:gd name="connsiteX3" fmla="*/ 44721 w 54658"/>
              <a:gd name="connsiteY3" fmla="*/ 12579 h 1192391"/>
              <a:gd name="connsiteX4" fmla="*/ 0 w 54658"/>
              <a:gd name="connsiteY4" fmla="*/ 1192443 h 119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58" h="1192391">
                <a:moveTo>
                  <a:pt x="0" y="1192443"/>
                </a:moveTo>
                <a:lnTo>
                  <a:pt x="14631" y="1192443"/>
                </a:lnTo>
                <a:cubicBezTo>
                  <a:pt x="38188" y="799891"/>
                  <a:pt x="51531" y="406603"/>
                  <a:pt x="54659" y="12579"/>
                </a:cubicBezTo>
                <a:cubicBezTo>
                  <a:pt x="54659" y="-3708"/>
                  <a:pt x="45549" y="-4536"/>
                  <a:pt x="44721" y="12579"/>
                </a:cubicBezTo>
                <a:cubicBezTo>
                  <a:pt x="20980" y="405407"/>
                  <a:pt x="4692" y="799063"/>
                  <a:pt x="0" y="1192443"/>
                </a:cubicBezTo>
                <a:close/>
              </a:path>
            </a:pathLst>
          </a:custGeom>
          <a:solidFill>
            <a:srgbClr val="5277FF"/>
          </a:solidFill>
          <a:ln w="27596"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1AC2E198-8E61-4299-BA99-18343BDF9124}"/>
              </a:ext>
            </a:extLst>
          </p:cNvPr>
          <p:cNvSpPr/>
          <p:nvPr/>
        </p:nvSpPr>
        <p:spPr>
          <a:xfrm>
            <a:off x="14806432" y="11124471"/>
            <a:ext cx="380778" cy="1014420"/>
          </a:xfrm>
          <a:custGeom>
            <a:avLst/>
            <a:gdLst>
              <a:gd name="connsiteX0" fmla="*/ 0 w 380778"/>
              <a:gd name="connsiteY0" fmla="*/ 1014471 h 1014420"/>
              <a:gd name="connsiteX1" fmla="*/ 114563 w 380778"/>
              <a:gd name="connsiteY1" fmla="*/ 1014471 h 1014420"/>
              <a:gd name="connsiteX2" fmla="*/ 300349 w 380778"/>
              <a:gd name="connsiteY2" fmla="*/ 232404 h 1014420"/>
              <a:gd name="connsiteX3" fmla="*/ 310288 w 380778"/>
              <a:gd name="connsiteY3" fmla="*/ 234613 h 1014420"/>
              <a:gd name="connsiteX4" fmla="*/ 134716 w 380778"/>
              <a:gd name="connsiteY4" fmla="*/ 1014471 h 1014420"/>
              <a:gd name="connsiteX5" fmla="*/ 295104 w 380778"/>
              <a:gd name="connsiteY5" fmla="*/ 1014471 h 1014420"/>
              <a:gd name="connsiteX6" fmla="*/ 356665 w 380778"/>
              <a:gd name="connsiteY6" fmla="*/ 241 h 1014420"/>
              <a:gd name="connsiteX7" fmla="*/ 0 w 380778"/>
              <a:gd name="connsiteY7" fmla="*/ 1014471 h 101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778" h="1014420">
                <a:moveTo>
                  <a:pt x="0" y="1014471"/>
                </a:moveTo>
                <a:lnTo>
                  <a:pt x="114563" y="1014471"/>
                </a:lnTo>
                <a:cubicBezTo>
                  <a:pt x="169774" y="751942"/>
                  <a:pt x="231611" y="491345"/>
                  <a:pt x="300349" y="232404"/>
                </a:cubicBezTo>
                <a:cubicBezTo>
                  <a:pt x="303662" y="220258"/>
                  <a:pt x="312496" y="222742"/>
                  <a:pt x="310288" y="234613"/>
                </a:cubicBezTo>
                <a:cubicBezTo>
                  <a:pt x="259493" y="495946"/>
                  <a:pt x="200969" y="755899"/>
                  <a:pt x="134716" y="1014471"/>
                </a:cubicBezTo>
                <a:lnTo>
                  <a:pt x="295104" y="1014471"/>
                </a:lnTo>
                <a:cubicBezTo>
                  <a:pt x="382522" y="347704"/>
                  <a:pt x="403042" y="9627"/>
                  <a:pt x="356665" y="241"/>
                </a:cubicBezTo>
                <a:cubicBezTo>
                  <a:pt x="310288" y="-9145"/>
                  <a:pt x="191399" y="328932"/>
                  <a:pt x="0" y="1014471"/>
                </a:cubicBezTo>
                <a:close/>
              </a:path>
            </a:pathLst>
          </a:custGeom>
          <a:solidFill>
            <a:srgbClr val="74DBFF"/>
          </a:solidFill>
          <a:ln w="27596"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8486757A-DFF7-469B-80FA-1A3A1736BA41}"/>
              </a:ext>
            </a:extLst>
          </p:cNvPr>
          <p:cNvSpPr/>
          <p:nvPr/>
        </p:nvSpPr>
        <p:spPr>
          <a:xfrm>
            <a:off x="14920995" y="11348837"/>
            <a:ext cx="196074" cy="790054"/>
          </a:xfrm>
          <a:custGeom>
            <a:avLst/>
            <a:gdLst>
              <a:gd name="connsiteX0" fmla="*/ 0 w 196074"/>
              <a:gd name="connsiteY0" fmla="*/ 790105 h 790054"/>
              <a:gd name="connsiteX1" fmla="*/ 20152 w 196074"/>
              <a:gd name="connsiteY1" fmla="*/ 790105 h 790054"/>
              <a:gd name="connsiteX2" fmla="*/ 195725 w 196074"/>
              <a:gd name="connsiteY2" fmla="*/ 10247 h 790054"/>
              <a:gd name="connsiteX3" fmla="*/ 185786 w 196074"/>
              <a:gd name="connsiteY3" fmla="*/ 8039 h 790054"/>
              <a:gd name="connsiteX4" fmla="*/ 0 w 196074"/>
              <a:gd name="connsiteY4" fmla="*/ 790105 h 790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074" h="790054">
                <a:moveTo>
                  <a:pt x="0" y="790105"/>
                </a:moveTo>
                <a:lnTo>
                  <a:pt x="20152" y="790105"/>
                </a:lnTo>
                <a:cubicBezTo>
                  <a:pt x="86774" y="532453"/>
                  <a:pt x="145298" y="272500"/>
                  <a:pt x="195725" y="10247"/>
                </a:cubicBezTo>
                <a:cubicBezTo>
                  <a:pt x="197933" y="-1624"/>
                  <a:pt x="189099" y="-4108"/>
                  <a:pt x="185786" y="8039"/>
                </a:cubicBezTo>
                <a:cubicBezTo>
                  <a:pt x="117048" y="266979"/>
                  <a:pt x="54108" y="527576"/>
                  <a:pt x="0" y="790105"/>
                </a:cubicBezTo>
                <a:close/>
              </a:path>
            </a:pathLst>
          </a:custGeom>
          <a:solidFill>
            <a:srgbClr val="5277FF"/>
          </a:solidFill>
          <a:ln w="27596"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58BAAD93-563C-4D5B-B0FC-A33C7D61016B}"/>
              </a:ext>
            </a:extLst>
          </p:cNvPr>
          <p:cNvSpPr/>
          <p:nvPr/>
        </p:nvSpPr>
        <p:spPr>
          <a:xfrm>
            <a:off x="13655930" y="10488296"/>
            <a:ext cx="701910" cy="1650595"/>
          </a:xfrm>
          <a:custGeom>
            <a:avLst/>
            <a:gdLst>
              <a:gd name="connsiteX0" fmla="*/ 10667 w 701910"/>
              <a:gd name="connsiteY0" fmla="*/ 383 h 1650595"/>
              <a:gd name="connsiteX1" fmla="*/ 372576 w 701910"/>
              <a:gd name="connsiteY1" fmla="*/ 1650647 h 1650595"/>
              <a:gd name="connsiteX2" fmla="*/ 547595 w 701910"/>
              <a:gd name="connsiteY2" fmla="*/ 1650647 h 1650595"/>
              <a:gd name="connsiteX3" fmla="*/ 113083 w 701910"/>
              <a:gd name="connsiteY3" fmla="*/ 329442 h 1650595"/>
              <a:gd name="connsiteX4" fmla="*/ 122745 w 701910"/>
              <a:gd name="connsiteY4" fmla="*/ 326130 h 1650595"/>
              <a:gd name="connsiteX5" fmla="*/ 570232 w 701910"/>
              <a:gd name="connsiteY5" fmla="*/ 1649819 h 1650595"/>
              <a:gd name="connsiteX6" fmla="*/ 701910 w 701910"/>
              <a:gd name="connsiteY6" fmla="*/ 1649819 h 1650595"/>
              <a:gd name="connsiteX7" fmla="*/ 10667 w 701910"/>
              <a:gd name="connsiteY7" fmla="*/ 383 h 165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910" h="1650595">
                <a:moveTo>
                  <a:pt x="10667" y="383"/>
                </a:moveTo>
                <a:cubicBezTo>
                  <a:pt x="-38471" y="15842"/>
                  <a:pt x="82165" y="565931"/>
                  <a:pt x="372576" y="1650647"/>
                </a:cubicBezTo>
                <a:lnTo>
                  <a:pt x="547595" y="1650647"/>
                </a:lnTo>
                <a:cubicBezTo>
                  <a:pt x="396316" y="1212822"/>
                  <a:pt x="251479" y="772420"/>
                  <a:pt x="113083" y="329442"/>
                </a:cubicBezTo>
                <a:cubicBezTo>
                  <a:pt x="106182" y="307358"/>
                  <a:pt x="115291" y="304873"/>
                  <a:pt x="122745" y="326130"/>
                </a:cubicBezTo>
                <a:cubicBezTo>
                  <a:pt x="278809" y="764691"/>
                  <a:pt x="427971" y="1205921"/>
                  <a:pt x="570232" y="1649819"/>
                </a:cubicBezTo>
                <a:lnTo>
                  <a:pt x="701910" y="1649819"/>
                </a:lnTo>
                <a:cubicBezTo>
                  <a:pt x="291507" y="534368"/>
                  <a:pt x="61093" y="-15444"/>
                  <a:pt x="10667" y="383"/>
                </a:cubicBezTo>
                <a:close/>
              </a:path>
            </a:pathLst>
          </a:custGeom>
          <a:solidFill>
            <a:srgbClr val="9BE5C8"/>
          </a:solidFill>
          <a:ln w="27596"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019BE253-DE22-4011-8D43-71EA22D254D8}"/>
              </a:ext>
            </a:extLst>
          </p:cNvPr>
          <p:cNvSpPr/>
          <p:nvPr/>
        </p:nvSpPr>
        <p:spPr>
          <a:xfrm>
            <a:off x="13767944" y="10800534"/>
            <a:ext cx="459598" cy="1338357"/>
          </a:xfrm>
          <a:custGeom>
            <a:avLst/>
            <a:gdLst>
              <a:gd name="connsiteX0" fmla="*/ 12112 w 459598"/>
              <a:gd name="connsiteY0" fmla="*/ 14720 h 1338357"/>
              <a:gd name="connsiteX1" fmla="*/ 2450 w 459598"/>
              <a:gd name="connsiteY1" fmla="*/ 18032 h 1338357"/>
              <a:gd name="connsiteX2" fmla="*/ 436963 w 459598"/>
              <a:gd name="connsiteY2" fmla="*/ 1338409 h 1338357"/>
              <a:gd name="connsiteX3" fmla="*/ 459599 w 459598"/>
              <a:gd name="connsiteY3" fmla="*/ 1338409 h 1338357"/>
              <a:gd name="connsiteX4" fmla="*/ 12112 w 459598"/>
              <a:gd name="connsiteY4" fmla="*/ 14720 h 1338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598" h="1338357">
                <a:moveTo>
                  <a:pt x="12112" y="14720"/>
                </a:moveTo>
                <a:cubicBezTo>
                  <a:pt x="4659" y="-6536"/>
                  <a:pt x="-4451" y="-4052"/>
                  <a:pt x="2450" y="18032"/>
                </a:cubicBezTo>
                <a:cubicBezTo>
                  <a:pt x="141582" y="459722"/>
                  <a:pt x="286420" y="899848"/>
                  <a:pt x="436963" y="1338409"/>
                </a:cubicBezTo>
                <a:lnTo>
                  <a:pt x="459599" y="1338409"/>
                </a:lnTo>
                <a:cubicBezTo>
                  <a:pt x="316786" y="894879"/>
                  <a:pt x="167624" y="453649"/>
                  <a:pt x="12112" y="14720"/>
                </a:cubicBezTo>
                <a:close/>
              </a:path>
            </a:pathLst>
          </a:custGeom>
          <a:solidFill>
            <a:srgbClr val="5277FF"/>
          </a:solidFill>
          <a:ln w="27596"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478F44A5-9AF8-4076-AD56-BD4656AC8014}"/>
              </a:ext>
            </a:extLst>
          </p:cNvPr>
          <p:cNvSpPr/>
          <p:nvPr/>
        </p:nvSpPr>
        <p:spPr>
          <a:xfrm>
            <a:off x="17716891" y="7173470"/>
            <a:ext cx="738175" cy="2706454"/>
          </a:xfrm>
          <a:custGeom>
            <a:avLst/>
            <a:gdLst>
              <a:gd name="connsiteX0" fmla="*/ 198761 w 738175"/>
              <a:gd name="connsiteY0" fmla="*/ 0 h 2706454"/>
              <a:gd name="connsiteX1" fmla="*/ 539415 w 738175"/>
              <a:gd name="connsiteY1" fmla="*/ 0 h 2706454"/>
              <a:gd name="connsiteX2" fmla="*/ 738175 w 738175"/>
              <a:gd name="connsiteY2" fmla="*/ 198761 h 2706454"/>
              <a:gd name="connsiteX3" fmla="*/ 738174 w 738175"/>
              <a:gd name="connsiteY3" fmla="*/ 2706455 h 2706454"/>
              <a:gd name="connsiteX4" fmla="*/ 738174 w 738175"/>
              <a:gd name="connsiteY4" fmla="*/ 2706455 h 2706454"/>
              <a:gd name="connsiteX5" fmla="*/ 0 w 738175"/>
              <a:gd name="connsiteY5" fmla="*/ 2706455 h 2706454"/>
              <a:gd name="connsiteX6" fmla="*/ 0 w 738175"/>
              <a:gd name="connsiteY6" fmla="*/ 2706455 h 2706454"/>
              <a:gd name="connsiteX7" fmla="*/ 0 w 738175"/>
              <a:gd name="connsiteY7" fmla="*/ 199313 h 2706454"/>
              <a:gd name="connsiteX8" fmla="*/ 198761 w 738175"/>
              <a:gd name="connsiteY8" fmla="*/ 552 h 27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8175" h="2706454">
                <a:moveTo>
                  <a:pt x="198761" y="0"/>
                </a:moveTo>
                <a:lnTo>
                  <a:pt x="539415" y="0"/>
                </a:lnTo>
                <a:cubicBezTo>
                  <a:pt x="649187" y="0"/>
                  <a:pt x="738175" y="88988"/>
                  <a:pt x="738175" y="198761"/>
                </a:cubicBezTo>
                <a:lnTo>
                  <a:pt x="738174" y="2706455"/>
                </a:lnTo>
                <a:lnTo>
                  <a:pt x="738174" y="2706455"/>
                </a:lnTo>
                <a:lnTo>
                  <a:pt x="0" y="2706455"/>
                </a:lnTo>
                <a:lnTo>
                  <a:pt x="0" y="2706455"/>
                </a:lnTo>
                <a:lnTo>
                  <a:pt x="0" y="199313"/>
                </a:lnTo>
                <a:cubicBezTo>
                  <a:pt x="0" y="89540"/>
                  <a:pt x="88989" y="552"/>
                  <a:pt x="198761" y="552"/>
                </a:cubicBezTo>
                <a:close/>
              </a:path>
            </a:pathLst>
          </a:custGeom>
          <a:solidFill>
            <a:schemeClr val="accent1">
              <a:lumMod val="75000"/>
              <a:lumOff val="25000"/>
            </a:schemeClr>
          </a:solidFill>
          <a:ln w="27596"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A3E01258-FB96-4718-85A4-FF4AACCDACB1}"/>
              </a:ext>
            </a:extLst>
          </p:cNvPr>
          <p:cNvSpPr/>
          <p:nvPr/>
        </p:nvSpPr>
        <p:spPr>
          <a:xfrm>
            <a:off x="15060955" y="7173470"/>
            <a:ext cx="738175" cy="2706454"/>
          </a:xfrm>
          <a:custGeom>
            <a:avLst/>
            <a:gdLst>
              <a:gd name="connsiteX0" fmla="*/ 198762 w 738175"/>
              <a:gd name="connsiteY0" fmla="*/ 0 h 2706454"/>
              <a:gd name="connsiteX1" fmla="*/ 539415 w 738175"/>
              <a:gd name="connsiteY1" fmla="*/ 0 h 2706454"/>
              <a:gd name="connsiteX2" fmla="*/ 738175 w 738175"/>
              <a:gd name="connsiteY2" fmla="*/ 198761 h 2706454"/>
              <a:gd name="connsiteX3" fmla="*/ 738175 w 738175"/>
              <a:gd name="connsiteY3" fmla="*/ 2706455 h 2706454"/>
              <a:gd name="connsiteX4" fmla="*/ 738175 w 738175"/>
              <a:gd name="connsiteY4" fmla="*/ 2706455 h 2706454"/>
              <a:gd name="connsiteX5" fmla="*/ 1 w 738175"/>
              <a:gd name="connsiteY5" fmla="*/ 2706455 h 2706454"/>
              <a:gd name="connsiteX6" fmla="*/ 1 w 738175"/>
              <a:gd name="connsiteY6" fmla="*/ 2706455 h 2706454"/>
              <a:gd name="connsiteX7" fmla="*/ 1 w 738175"/>
              <a:gd name="connsiteY7" fmla="*/ 199313 h 2706454"/>
              <a:gd name="connsiteX8" fmla="*/ 198208 w 738175"/>
              <a:gd name="connsiteY8" fmla="*/ 1 h 2706454"/>
              <a:gd name="connsiteX9" fmla="*/ 198761 w 738175"/>
              <a:gd name="connsiteY9" fmla="*/ 0 h 27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8175" h="2706454">
                <a:moveTo>
                  <a:pt x="198762" y="0"/>
                </a:moveTo>
                <a:lnTo>
                  <a:pt x="539415" y="0"/>
                </a:lnTo>
                <a:cubicBezTo>
                  <a:pt x="649187" y="0"/>
                  <a:pt x="738175" y="88988"/>
                  <a:pt x="738175" y="198761"/>
                </a:cubicBezTo>
                <a:lnTo>
                  <a:pt x="738175" y="2706455"/>
                </a:lnTo>
                <a:lnTo>
                  <a:pt x="738175" y="2706455"/>
                </a:lnTo>
                <a:lnTo>
                  <a:pt x="1" y="2706455"/>
                </a:lnTo>
                <a:lnTo>
                  <a:pt x="1" y="2706455"/>
                </a:lnTo>
                <a:lnTo>
                  <a:pt x="1" y="199313"/>
                </a:lnTo>
                <a:cubicBezTo>
                  <a:pt x="-304" y="89540"/>
                  <a:pt x="88437" y="306"/>
                  <a:pt x="198208" y="1"/>
                </a:cubicBezTo>
                <a:cubicBezTo>
                  <a:pt x="198393" y="0"/>
                  <a:pt x="198577" y="0"/>
                  <a:pt x="198761" y="0"/>
                </a:cubicBezTo>
                <a:close/>
              </a:path>
            </a:pathLst>
          </a:custGeom>
          <a:solidFill>
            <a:schemeClr val="accent1">
              <a:lumMod val="75000"/>
              <a:lumOff val="25000"/>
            </a:schemeClr>
          </a:solidFill>
          <a:ln w="27596"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B8ADD8AE-4160-493B-A50C-C8CBA0FDC0A7}"/>
              </a:ext>
            </a:extLst>
          </p:cNvPr>
          <p:cNvSpPr/>
          <p:nvPr/>
        </p:nvSpPr>
        <p:spPr>
          <a:xfrm>
            <a:off x="16002031" y="6974710"/>
            <a:ext cx="1512788" cy="763571"/>
          </a:xfrm>
          <a:custGeom>
            <a:avLst/>
            <a:gdLst>
              <a:gd name="connsiteX0" fmla="*/ 1512787 w 1512788"/>
              <a:gd name="connsiteY0" fmla="*/ 763623 h 763571"/>
              <a:gd name="connsiteX1" fmla="*/ 1389944 w 1512788"/>
              <a:gd name="connsiteY1" fmla="*/ 763623 h 763571"/>
              <a:gd name="connsiteX2" fmla="*/ 1389944 w 1512788"/>
              <a:gd name="connsiteY2" fmla="*/ 356164 h 763571"/>
              <a:gd name="connsiteX3" fmla="*/ 1156676 w 1512788"/>
              <a:gd name="connsiteY3" fmla="*/ 122620 h 763571"/>
              <a:gd name="connsiteX4" fmla="*/ 356113 w 1512788"/>
              <a:gd name="connsiteY4" fmla="*/ 122620 h 763571"/>
              <a:gd name="connsiteX5" fmla="*/ 122845 w 1512788"/>
              <a:gd name="connsiteY5" fmla="*/ 356164 h 763571"/>
              <a:gd name="connsiteX6" fmla="*/ 122845 w 1512788"/>
              <a:gd name="connsiteY6" fmla="*/ 763623 h 763571"/>
              <a:gd name="connsiteX7" fmla="*/ 0 w 1512788"/>
              <a:gd name="connsiteY7" fmla="*/ 763623 h 763571"/>
              <a:gd name="connsiteX8" fmla="*/ 0 w 1512788"/>
              <a:gd name="connsiteY8" fmla="*/ 356164 h 763571"/>
              <a:gd name="connsiteX9" fmla="*/ 356113 w 1512788"/>
              <a:gd name="connsiteY9" fmla="*/ 51 h 763571"/>
              <a:gd name="connsiteX10" fmla="*/ 1156676 w 1512788"/>
              <a:gd name="connsiteY10" fmla="*/ 51 h 763571"/>
              <a:gd name="connsiteX11" fmla="*/ 1512789 w 1512788"/>
              <a:gd name="connsiteY11" fmla="*/ 356164 h 763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2788" h="763571">
                <a:moveTo>
                  <a:pt x="1512787" y="763623"/>
                </a:moveTo>
                <a:lnTo>
                  <a:pt x="1389944" y="763623"/>
                </a:lnTo>
                <a:lnTo>
                  <a:pt x="1389944" y="356164"/>
                </a:lnTo>
                <a:cubicBezTo>
                  <a:pt x="1389944" y="227289"/>
                  <a:pt x="1285551" y="122773"/>
                  <a:pt x="1156676" y="122620"/>
                </a:cubicBezTo>
                <a:lnTo>
                  <a:pt x="356113" y="122620"/>
                </a:lnTo>
                <a:cubicBezTo>
                  <a:pt x="227239" y="122773"/>
                  <a:pt x="122845" y="227289"/>
                  <a:pt x="122845" y="356164"/>
                </a:cubicBezTo>
                <a:lnTo>
                  <a:pt x="122845" y="763623"/>
                </a:lnTo>
                <a:lnTo>
                  <a:pt x="0" y="763623"/>
                </a:lnTo>
                <a:lnTo>
                  <a:pt x="0" y="356164"/>
                </a:lnTo>
                <a:cubicBezTo>
                  <a:pt x="152" y="159551"/>
                  <a:pt x="159501" y="203"/>
                  <a:pt x="356113" y="51"/>
                </a:cubicBezTo>
                <a:lnTo>
                  <a:pt x="1156676" y="51"/>
                </a:lnTo>
                <a:cubicBezTo>
                  <a:pt x="1353288" y="203"/>
                  <a:pt x="1512636" y="159551"/>
                  <a:pt x="1512789" y="356164"/>
                </a:cubicBezTo>
                <a:close/>
              </a:path>
            </a:pathLst>
          </a:custGeom>
          <a:solidFill>
            <a:schemeClr val="accent1">
              <a:lumMod val="75000"/>
              <a:lumOff val="25000"/>
            </a:schemeClr>
          </a:solidFill>
          <a:ln w="27596"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0B8ABD5B-D8C4-44F2-8686-14CB267C2982}"/>
              </a:ext>
            </a:extLst>
          </p:cNvPr>
          <p:cNvSpPr/>
          <p:nvPr/>
        </p:nvSpPr>
        <p:spPr>
          <a:xfrm>
            <a:off x="14794010" y="7461949"/>
            <a:ext cx="3927449" cy="4836779"/>
          </a:xfrm>
          <a:custGeom>
            <a:avLst/>
            <a:gdLst>
              <a:gd name="connsiteX0" fmla="*/ 3927450 w 3927449"/>
              <a:gd name="connsiteY0" fmla="*/ 951893 h 4836779"/>
              <a:gd name="connsiteX1" fmla="*/ 3927450 w 3927449"/>
              <a:gd name="connsiteY1" fmla="*/ 4385755 h 4836779"/>
              <a:gd name="connsiteX2" fmla="*/ 3476374 w 3927449"/>
              <a:gd name="connsiteY2" fmla="*/ 4836831 h 4836779"/>
              <a:gd name="connsiteX3" fmla="*/ 3476097 w 3927449"/>
              <a:gd name="connsiteY3" fmla="*/ 4836831 h 4836779"/>
              <a:gd name="connsiteX4" fmla="*/ 451076 w 3927449"/>
              <a:gd name="connsiteY4" fmla="*/ 4836831 h 4836779"/>
              <a:gd name="connsiteX5" fmla="*/ 0 w 3927449"/>
              <a:gd name="connsiteY5" fmla="*/ 4385755 h 4836779"/>
              <a:gd name="connsiteX6" fmla="*/ 0 w 3927449"/>
              <a:gd name="connsiteY6" fmla="*/ 951893 h 4836779"/>
              <a:gd name="connsiteX7" fmla="*/ 951842 w 3927449"/>
              <a:gd name="connsiteY7" fmla="*/ 51 h 4836779"/>
              <a:gd name="connsiteX8" fmla="*/ 2975609 w 3927449"/>
              <a:gd name="connsiteY8" fmla="*/ 51 h 4836779"/>
              <a:gd name="connsiteX9" fmla="*/ 3927450 w 3927449"/>
              <a:gd name="connsiteY9" fmla="*/ 951893 h 483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7449" h="4836779">
                <a:moveTo>
                  <a:pt x="3927450" y="951893"/>
                </a:moveTo>
                <a:lnTo>
                  <a:pt x="3927450" y="4385755"/>
                </a:lnTo>
                <a:cubicBezTo>
                  <a:pt x="3927450" y="4634877"/>
                  <a:pt x="3725496" y="4836831"/>
                  <a:pt x="3476374" y="4836831"/>
                </a:cubicBezTo>
                <a:cubicBezTo>
                  <a:pt x="3476281" y="4836831"/>
                  <a:pt x="3476190" y="4836831"/>
                  <a:pt x="3476097" y="4836831"/>
                </a:cubicBezTo>
                <a:lnTo>
                  <a:pt x="451076" y="4836831"/>
                </a:lnTo>
                <a:cubicBezTo>
                  <a:pt x="202017" y="4836678"/>
                  <a:pt x="152" y="4634814"/>
                  <a:pt x="0" y="4385755"/>
                </a:cubicBezTo>
                <a:lnTo>
                  <a:pt x="0" y="951893"/>
                </a:lnTo>
                <a:cubicBezTo>
                  <a:pt x="0" y="426205"/>
                  <a:pt x="426154" y="51"/>
                  <a:pt x="951842" y="51"/>
                </a:cubicBezTo>
                <a:lnTo>
                  <a:pt x="2975609" y="51"/>
                </a:lnTo>
                <a:cubicBezTo>
                  <a:pt x="3501233" y="203"/>
                  <a:pt x="3927298" y="426268"/>
                  <a:pt x="3927450" y="951893"/>
                </a:cubicBezTo>
                <a:close/>
              </a:path>
            </a:pathLst>
          </a:custGeom>
          <a:solidFill>
            <a:schemeClr val="accent1">
              <a:lumMod val="90000"/>
              <a:lumOff val="10000"/>
            </a:schemeClr>
          </a:solidFill>
          <a:ln w="27596"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EE4D82BB-896A-464C-9198-D8E8221CB533}"/>
              </a:ext>
            </a:extLst>
          </p:cNvPr>
          <p:cNvSpPr/>
          <p:nvPr/>
        </p:nvSpPr>
        <p:spPr>
          <a:xfrm>
            <a:off x="15227970" y="8809655"/>
            <a:ext cx="3059529" cy="995458"/>
          </a:xfrm>
          <a:custGeom>
            <a:avLst/>
            <a:gdLst>
              <a:gd name="connsiteX0" fmla="*/ 2941378 w 3059529"/>
              <a:gd name="connsiteY0" fmla="*/ 0 h 995458"/>
              <a:gd name="connsiteX1" fmla="*/ 3059531 w 3059529"/>
              <a:gd name="connsiteY1" fmla="*/ 0 h 995458"/>
              <a:gd name="connsiteX2" fmla="*/ 3059531 w 3059529"/>
              <a:gd name="connsiteY2" fmla="*/ 995458 h 995458"/>
              <a:gd name="connsiteX3" fmla="*/ 2941378 w 3059529"/>
              <a:gd name="connsiteY3" fmla="*/ 995458 h 995458"/>
              <a:gd name="connsiteX4" fmla="*/ 118152 w 3059529"/>
              <a:gd name="connsiteY4" fmla="*/ 995458 h 995458"/>
              <a:gd name="connsiteX5" fmla="*/ 0 w 3059529"/>
              <a:gd name="connsiteY5" fmla="*/ 995458 h 995458"/>
              <a:gd name="connsiteX6" fmla="*/ 0 w 3059529"/>
              <a:gd name="connsiteY6" fmla="*/ 0 h 995458"/>
              <a:gd name="connsiteX7" fmla="*/ 118152 w 3059529"/>
              <a:gd name="connsiteY7" fmla="*/ 0 h 995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9529" h="995458">
                <a:moveTo>
                  <a:pt x="2941378" y="0"/>
                </a:moveTo>
                <a:cubicBezTo>
                  <a:pt x="3006631" y="0"/>
                  <a:pt x="3059531" y="0"/>
                  <a:pt x="3059531" y="0"/>
                </a:cubicBezTo>
                <a:lnTo>
                  <a:pt x="3059531" y="995458"/>
                </a:lnTo>
                <a:cubicBezTo>
                  <a:pt x="3059531" y="995458"/>
                  <a:pt x="3006633" y="995458"/>
                  <a:pt x="2941378" y="995458"/>
                </a:cubicBezTo>
                <a:lnTo>
                  <a:pt x="118152" y="995458"/>
                </a:lnTo>
                <a:cubicBezTo>
                  <a:pt x="52899" y="995458"/>
                  <a:pt x="0" y="995458"/>
                  <a:pt x="0" y="995458"/>
                </a:cubicBezTo>
                <a:lnTo>
                  <a:pt x="0" y="0"/>
                </a:lnTo>
                <a:cubicBezTo>
                  <a:pt x="0" y="0"/>
                  <a:pt x="52899" y="0"/>
                  <a:pt x="118152" y="0"/>
                </a:cubicBezTo>
                <a:close/>
              </a:path>
            </a:pathLst>
          </a:custGeom>
          <a:solidFill>
            <a:schemeClr val="accent1"/>
          </a:solidFill>
          <a:ln w="27596"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3210CB6D-E190-466D-BC39-CB0A1043591F}"/>
              </a:ext>
            </a:extLst>
          </p:cNvPr>
          <p:cNvSpPr/>
          <p:nvPr/>
        </p:nvSpPr>
        <p:spPr>
          <a:xfrm>
            <a:off x="14939489" y="7569611"/>
            <a:ext cx="3634837" cy="2310865"/>
          </a:xfrm>
          <a:custGeom>
            <a:avLst/>
            <a:gdLst>
              <a:gd name="connsiteX0" fmla="*/ 60459 w 3634837"/>
              <a:gd name="connsiteY0" fmla="*/ 2310917 h 2310865"/>
              <a:gd name="connsiteX1" fmla="*/ 3 w 3634837"/>
              <a:gd name="connsiteY1" fmla="*/ 767211 h 2310865"/>
              <a:gd name="connsiteX2" fmla="*/ 761365 w 3634837"/>
              <a:gd name="connsiteY2" fmla="*/ 51 h 2310865"/>
              <a:gd name="connsiteX3" fmla="*/ 2874022 w 3634837"/>
              <a:gd name="connsiteY3" fmla="*/ 51 h 2310865"/>
              <a:gd name="connsiteX4" fmla="*/ 3634833 w 3634837"/>
              <a:gd name="connsiteY4" fmla="*/ 767211 h 2310865"/>
              <a:gd name="connsiteX5" fmla="*/ 3562506 w 3634837"/>
              <a:gd name="connsiteY5" fmla="*/ 2310917 h 2310865"/>
              <a:gd name="connsiteX6" fmla="*/ 3558367 w 3634837"/>
              <a:gd name="connsiteY6" fmla="*/ 2310917 h 2310865"/>
              <a:gd name="connsiteX7" fmla="*/ 3558367 w 3634837"/>
              <a:gd name="connsiteY7" fmla="*/ 844231 h 2310865"/>
              <a:gd name="connsiteX8" fmla="*/ 2829578 w 3634837"/>
              <a:gd name="connsiteY8" fmla="*/ 115443 h 2310865"/>
              <a:gd name="connsiteX9" fmla="*/ 806087 w 3634837"/>
              <a:gd name="connsiteY9" fmla="*/ 115442 h 2310865"/>
              <a:gd name="connsiteX10" fmla="*/ 76471 w 3634837"/>
              <a:gd name="connsiteY10" fmla="*/ 844230 h 2310865"/>
              <a:gd name="connsiteX11" fmla="*/ 76470 w 3634837"/>
              <a:gd name="connsiteY11" fmla="*/ 2310917 h 231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34837" h="2310865">
                <a:moveTo>
                  <a:pt x="60459" y="2310917"/>
                </a:moveTo>
                <a:lnTo>
                  <a:pt x="3" y="767211"/>
                </a:lnTo>
                <a:cubicBezTo>
                  <a:pt x="-1068" y="345339"/>
                  <a:pt x="339496" y="2181"/>
                  <a:pt x="761365" y="51"/>
                </a:cubicBezTo>
                <a:lnTo>
                  <a:pt x="2874022" y="51"/>
                </a:lnTo>
                <a:cubicBezTo>
                  <a:pt x="3295866" y="2029"/>
                  <a:pt x="3636361" y="345366"/>
                  <a:pt x="3634833" y="767211"/>
                </a:cubicBezTo>
                <a:lnTo>
                  <a:pt x="3562506" y="2310917"/>
                </a:lnTo>
                <a:lnTo>
                  <a:pt x="3558367" y="2310917"/>
                </a:lnTo>
                <a:lnTo>
                  <a:pt x="3558367" y="844231"/>
                </a:lnTo>
                <a:cubicBezTo>
                  <a:pt x="3557910" y="441922"/>
                  <a:pt x="3231888" y="115900"/>
                  <a:pt x="2829578" y="115443"/>
                </a:cubicBezTo>
                <a:lnTo>
                  <a:pt x="806087" y="115442"/>
                </a:lnTo>
                <a:cubicBezTo>
                  <a:pt x="403580" y="115746"/>
                  <a:pt x="77231" y="441724"/>
                  <a:pt x="76471" y="844230"/>
                </a:cubicBezTo>
                <a:lnTo>
                  <a:pt x="76470" y="2310917"/>
                </a:lnTo>
                <a:close/>
              </a:path>
            </a:pathLst>
          </a:custGeom>
          <a:solidFill>
            <a:srgbClr val="A4B6C5"/>
          </a:solidFill>
          <a:ln w="27596"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AC28718D-E1C5-4F76-9CEB-BCC1009012D5}"/>
              </a:ext>
            </a:extLst>
          </p:cNvPr>
          <p:cNvSpPr/>
          <p:nvPr/>
        </p:nvSpPr>
        <p:spPr>
          <a:xfrm>
            <a:off x="15288700" y="10417124"/>
            <a:ext cx="2938068" cy="1342743"/>
          </a:xfrm>
          <a:custGeom>
            <a:avLst/>
            <a:gdLst>
              <a:gd name="connsiteX0" fmla="*/ 2938068 w 2938068"/>
              <a:gd name="connsiteY0" fmla="*/ 223385 h 1342743"/>
              <a:gd name="connsiteX1" fmla="*/ 2938068 w 2938068"/>
              <a:gd name="connsiteY1" fmla="*/ 1120016 h 1342743"/>
              <a:gd name="connsiteX2" fmla="*/ 2715291 w 2938068"/>
              <a:gd name="connsiteY2" fmla="*/ 1342793 h 1342743"/>
              <a:gd name="connsiteX3" fmla="*/ 223332 w 2938068"/>
              <a:gd name="connsiteY3" fmla="*/ 1342793 h 1342743"/>
              <a:gd name="connsiteX4" fmla="*/ 3 w 2938068"/>
              <a:gd name="connsiteY4" fmla="*/ 1120569 h 1342743"/>
              <a:gd name="connsiteX5" fmla="*/ 3 w 2938068"/>
              <a:gd name="connsiteY5" fmla="*/ 1120016 h 1342743"/>
              <a:gd name="connsiteX6" fmla="*/ 3 w 2938068"/>
              <a:gd name="connsiteY6" fmla="*/ 223385 h 1342743"/>
              <a:gd name="connsiteX7" fmla="*/ 106836 w 2938068"/>
              <a:gd name="connsiteY7" fmla="*/ 33182 h 1342743"/>
              <a:gd name="connsiteX8" fmla="*/ 223332 w 2938068"/>
              <a:gd name="connsiteY8" fmla="*/ 55 h 1342743"/>
              <a:gd name="connsiteX9" fmla="*/ 2715015 w 2938068"/>
              <a:gd name="connsiteY9" fmla="*/ 56 h 1342743"/>
              <a:gd name="connsiteX10" fmla="*/ 2831510 w 2938068"/>
              <a:gd name="connsiteY10" fmla="*/ 33183 h 1342743"/>
              <a:gd name="connsiteX11" fmla="*/ 2938067 w 2938068"/>
              <a:gd name="connsiteY11" fmla="*/ 223386 h 134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38068" h="1342743">
                <a:moveTo>
                  <a:pt x="2938068" y="223385"/>
                </a:moveTo>
                <a:lnTo>
                  <a:pt x="2938068" y="1120016"/>
                </a:lnTo>
                <a:cubicBezTo>
                  <a:pt x="2938068" y="1243053"/>
                  <a:pt x="2838328" y="1342793"/>
                  <a:pt x="2715291" y="1342793"/>
                </a:cubicBezTo>
                <a:lnTo>
                  <a:pt x="223332" y="1342793"/>
                </a:lnTo>
                <a:cubicBezTo>
                  <a:pt x="100296" y="1343098"/>
                  <a:pt x="308" y="1243605"/>
                  <a:pt x="3" y="1120569"/>
                </a:cubicBezTo>
                <a:cubicBezTo>
                  <a:pt x="3" y="1120384"/>
                  <a:pt x="3" y="1120200"/>
                  <a:pt x="3" y="1120016"/>
                </a:cubicBezTo>
                <a:lnTo>
                  <a:pt x="3" y="223385"/>
                </a:lnTo>
                <a:cubicBezTo>
                  <a:pt x="-371" y="145594"/>
                  <a:pt x="40211" y="73342"/>
                  <a:pt x="106836" y="33182"/>
                </a:cubicBezTo>
                <a:cubicBezTo>
                  <a:pt x="141731" y="11293"/>
                  <a:pt x="182141" y="-198"/>
                  <a:pt x="223332" y="55"/>
                </a:cubicBezTo>
                <a:lnTo>
                  <a:pt x="2715015" y="56"/>
                </a:lnTo>
                <a:cubicBezTo>
                  <a:pt x="2756189" y="-77"/>
                  <a:pt x="2796566" y="11405"/>
                  <a:pt x="2831510" y="33183"/>
                </a:cubicBezTo>
                <a:cubicBezTo>
                  <a:pt x="2897664" y="73762"/>
                  <a:pt x="2938010" y="145777"/>
                  <a:pt x="2938067" y="223386"/>
                </a:cubicBezTo>
                <a:close/>
              </a:path>
            </a:pathLst>
          </a:custGeom>
          <a:solidFill>
            <a:schemeClr val="accent1">
              <a:lumMod val="50000"/>
              <a:lumOff val="50000"/>
            </a:schemeClr>
          </a:solidFill>
          <a:ln w="27596"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A2824871-0F45-4FEF-B394-020A567113DD}"/>
              </a:ext>
            </a:extLst>
          </p:cNvPr>
          <p:cNvSpPr/>
          <p:nvPr/>
        </p:nvSpPr>
        <p:spPr>
          <a:xfrm>
            <a:off x="15288424" y="10450256"/>
            <a:ext cx="2938343" cy="512637"/>
          </a:xfrm>
          <a:custGeom>
            <a:avLst/>
            <a:gdLst>
              <a:gd name="connsiteX0" fmla="*/ 2938344 w 2938343"/>
              <a:gd name="connsiteY0" fmla="*/ 190254 h 512637"/>
              <a:gd name="connsiteX1" fmla="*/ 2938344 w 2938343"/>
              <a:gd name="connsiteY1" fmla="*/ 486739 h 512637"/>
              <a:gd name="connsiteX2" fmla="*/ 2855527 w 2938343"/>
              <a:gd name="connsiteY2" fmla="*/ 512688 h 512637"/>
              <a:gd name="connsiteX3" fmla="*/ 82819 w 2938343"/>
              <a:gd name="connsiteY3" fmla="*/ 512688 h 512637"/>
              <a:gd name="connsiteX4" fmla="*/ 3 w 2938343"/>
              <a:gd name="connsiteY4" fmla="*/ 486739 h 512637"/>
              <a:gd name="connsiteX5" fmla="*/ 3 w 2938343"/>
              <a:gd name="connsiteY5" fmla="*/ 190254 h 512637"/>
              <a:gd name="connsiteX6" fmla="*/ 106836 w 2938343"/>
              <a:gd name="connsiteY6" fmla="*/ 51 h 512637"/>
              <a:gd name="connsiteX7" fmla="*/ 2831785 w 2938343"/>
              <a:gd name="connsiteY7" fmla="*/ 52 h 512637"/>
              <a:gd name="connsiteX8" fmla="*/ 2938342 w 2938343"/>
              <a:gd name="connsiteY8" fmla="*/ 190255 h 51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8343" h="512637">
                <a:moveTo>
                  <a:pt x="2938344" y="190254"/>
                </a:moveTo>
                <a:lnTo>
                  <a:pt x="2938344" y="486739"/>
                </a:lnTo>
                <a:cubicBezTo>
                  <a:pt x="2914053" y="503677"/>
                  <a:pt x="2885141" y="512736"/>
                  <a:pt x="2855527" y="512688"/>
                </a:cubicBezTo>
                <a:lnTo>
                  <a:pt x="82819" y="512688"/>
                </a:lnTo>
                <a:cubicBezTo>
                  <a:pt x="53200" y="512773"/>
                  <a:pt x="24278" y="503710"/>
                  <a:pt x="3" y="486739"/>
                </a:cubicBezTo>
                <a:lnTo>
                  <a:pt x="3" y="190254"/>
                </a:lnTo>
                <a:cubicBezTo>
                  <a:pt x="-371" y="112463"/>
                  <a:pt x="40211" y="40211"/>
                  <a:pt x="106836" y="51"/>
                </a:cubicBezTo>
                <a:lnTo>
                  <a:pt x="2831785" y="52"/>
                </a:lnTo>
                <a:cubicBezTo>
                  <a:pt x="2897940" y="40631"/>
                  <a:pt x="2938285" y="112645"/>
                  <a:pt x="2938342" y="190255"/>
                </a:cubicBezTo>
                <a:close/>
              </a:path>
            </a:pathLst>
          </a:custGeom>
          <a:solidFill>
            <a:schemeClr val="accent1">
              <a:lumMod val="75000"/>
              <a:lumOff val="25000"/>
            </a:schemeClr>
          </a:solidFill>
          <a:ln w="27596"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5215ACF7-8F2F-4A90-BE97-93A2AB2D9E32}"/>
              </a:ext>
            </a:extLst>
          </p:cNvPr>
          <p:cNvSpPr/>
          <p:nvPr/>
        </p:nvSpPr>
        <p:spPr>
          <a:xfrm>
            <a:off x="15227969" y="10323546"/>
            <a:ext cx="3059531" cy="513189"/>
          </a:xfrm>
          <a:custGeom>
            <a:avLst/>
            <a:gdLst>
              <a:gd name="connsiteX0" fmla="*/ 1 w 3059531"/>
              <a:gd name="connsiteY0" fmla="*/ 0 h 513189"/>
              <a:gd name="connsiteX1" fmla="*/ 3059531 w 3059531"/>
              <a:gd name="connsiteY1" fmla="*/ 0 h 513189"/>
              <a:gd name="connsiteX2" fmla="*/ 3059531 w 3059531"/>
              <a:gd name="connsiteY2" fmla="*/ 0 h 513189"/>
              <a:gd name="connsiteX3" fmla="*/ 3059531 w 3059531"/>
              <a:gd name="connsiteY3" fmla="*/ 369640 h 513189"/>
              <a:gd name="connsiteX4" fmla="*/ 2915982 w 3059531"/>
              <a:gd name="connsiteY4" fmla="*/ 513189 h 513189"/>
              <a:gd name="connsiteX5" fmla="*/ 143550 w 3059531"/>
              <a:gd name="connsiteY5" fmla="*/ 513189 h 513189"/>
              <a:gd name="connsiteX6" fmla="*/ 0 w 3059531"/>
              <a:gd name="connsiteY6" fmla="*/ 369640 h 513189"/>
              <a:gd name="connsiteX7" fmla="*/ 1 w 3059531"/>
              <a:gd name="connsiteY7" fmla="*/ 0 h 513189"/>
              <a:gd name="connsiteX8" fmla="*/ 1 w 3059531"/>
              <a:gd name="connsiteY8" fmla="*/ 0 h 51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9531" h="513189">
                <a:moveTo>
                  <a:pt x="1" y="0"/>
                </a:moveTo>
                <a:lnTo>
                  <a:pt x="3059531" y="0"/>
                </a:lnTo>
                <a:lnTo>
                  <a:pt x="3059531" y="0"/>
                </a:lnTo>
                <a:lnTo>
                  <a:pt x="3059531" y="369640"/>
                </a:lnTo>
                <a:cubicBezTo>
                  <a:pt x="3059531" y="448920"/>
                  <a:pt x="2995262" y="513189"/>
                  <a:pt x="2915982" y="513189"/>
                </a:cubicBezTo>
                <a:lnTo>
                  <a:pt x="143550" y="513189"/>
                </a:lnTo>
                <a:cubicBezTo>
                  <a:pt x="64269" y="513189"/>
                  <a:pt x="0" y="448920"/>
                  <a:pt x="0" y="369640"/>
                </a:cubicBezTo>
                <a:lnTo>
                  <a:pt x="1" y="0"/>
                </a:lnTo>
                <a:lnTo>
                  <a:pt x="1" y="0"/>
                </a:lnTo>
                <a:close/>
              </a:path>
            </a:pathLst>
          </a:custGeom>
          <a:solidFill>
            <a:schemeClr val="accent1">
              <a:lumMod val="50000"/>
              <a:lumOff val="50000"/>
            </a:schemeClr>
          </a:solidFill>
          <a:ln w="27596"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A7165C4A-6E1F-4C7D-8141-802E030EDA35}"/>
              </a:ext>
            </a:extLst>
          </p:cNvPr>
          <p:cNvSpPr/>
          <p:nvPr/>
        </p:nvSpPr>
        <p:spPr>
          <a:xfrm>
            <a:off x="15288702" y="8322965"/>
            <a:ext cx="1310715" cy="1310993"/>
          </a:xfrm>
          <a:custGeom>
            <a:avLst/>
            <a:gdLst>
              <a:gd name="connsiteX0" fmla="*/ 1310715 w 1310715"/>
              <a:gd name="connsiteY0" fmla="*/ 167344 h 1310993"/>
              <a:gd name="connsiteX1" fmla="*/ 1310715 w 1310715"/>
              <a:gd name="connsiteY1" fmla="*/ 1143755 h 1310993"/>
              <a:gd name="connsiteX2" fmla="*/ 1143425 w 1310715"/>
              <a:gd name="connsiteY2" fmla="*/ 1311045 h 1310993"/>
              <a:gd name="connsiteX3" fmla="*/ 1143149 w 1310715"/>
              <a:gd name="connsiteY3" fmla="*/ 1311045 h 1310993"/>
              <a:gd name="connsiteX4" fmla="*/ 167290 w 1310715"/>
              <a:gd name="connsiteY4" fmla="*/ 1311045 h 1310993"/>
              <a:gd name="connsiteX5" fmla="*/ 0 w 1310715"/>
              <a:gd name="connsiteY5" fmla="*/ 1143755 h 1310993"/>
              <a:gd name="connsiteX6" fmla="*/ 0 w 1310715"/>
              <a:gd name="connsiteY6" fmla="*/ 167344 h 1310993"/>
              <a:gd name="connsiteX7" fmla="*/ 77572 w 1310715"/>
              <a:gd name="connsiteY7" fmla="*/ 26280 h 1310993"/>
              <a:gd name="connsiteX8" fmla="*/ 167290 w 1310715"/>
              <a:gd name="connsiteY8" fmla="*/ 54 h 1310993"/>
              <a:gd name="connsiteX9" fmla="*/ 1143149 w 1310715"/>
              <a:gd name="connsiteY9" fmla="*/ 54 h 1310993"/>
              <a:gd name="connsiteX10" fmla="*/ 1232590 w 1310715"/>
              <a:gd name="connsiteY10" fmla="*/ 26280 h 1310993"/>
              <a:gd name="connsiteX11" fmla="*/ 1310715 w 1310715"/>
              <a:gd name="connsiteY11" fmla="*/ 167344 h 131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0715" h="1310993">
                <a:moveTo>
                  <a:pt x="1310715" y="167344"/>
                </a:moveTo>
                <a:lnTo>
                  <a:pt x="1310715" y="1143755"/>
                </a:lnTo>
                <a:cubicBezTo>
                  <a:pt x="1310715" y="1236146"/>
                  <a:pt x="1235817" y="1311045"/>
                  <a:pt x="1143425" y="1311045"/>
                </a:cubicBezTo>
                <a:cubicBezTo>
                  <a:pt x="1143332" y="1311045"/>
                  <a:pt x="1143241" y="1311045"/>
                  <a:pt x="1143149" y="1311045"/>
                </a:cubicBezTo>
                <a:lnTo>
                  <a:pt x="167290" y="1311045"/>
                </a:lnTo>
                <a:cubicBezTo>
                  <a:pt x="74899" y="1311045"/>
                  <a:pt x="0" y="1236146"/>
                  <a:pt x="0" y="1143755"/>
                </a:cubicBezTo>
                <a:lnTo>
                  <a:pt x="0" y="167344"/>
                </a:lnTo>
                <a:cubicBezTo>
                  <a:pt x="45" y="110154"/>
                  <a:pt x="29302" y="56951"/>
                  <a:pt x="77572" y="26280"/>
                </a:cubicBezTo>
                <a:cubicBezTo>
                  <a:pt x="104294" y="9005"/>
                  <a:pt x="135470" y="-109"/>
                  <a:pt x="167290" y="54"/>
                </a:cubicBezTo>
                <a:lnTo>
                  <a:pt x="1143149" y="54"/>
                </a:lnTo>
                <a:cubicBezTo>
                  <a:pt x="1174887" y="-152"/>
                  <a:pt x="1205989" y="8967"/>
                  <a:pt x="1232590" y="26280"/>
                </a:cubicBezTo>
                <a:cubicBezTo>
                  <a:pt x="1281308" y="56595"/>
                  <a:pt x="1310865" y="109966"/>
                  <a:pt x="1310715" y="167344"/>
                </a:cubicBezTo>
                <a:close/>
              </a:path>
            </a:pathLst>
          </a:custGeom>
          <a:solidFill>
            <a:schemeClr val="accent1">
              <a:lumMod val="50000"/>
              <a:lumOff val="50000"/>
            </a:schemeClr>
          </a:solidFill>
          <a:ln w="27596"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5CE13739-6C77-4DF1-A914-1E4F4EBB2EE0}"/>
              </a:ext>
            </a:extLst>
          </p:cNvPr>
          <p:cNvSpPr/>
          <p:nvPr/>
        </p:nvSpPr>
        <p:spPr>
          <a:xfrm>
            <a:off x="15288702" y="8349193"/>
            <a:ext cx="1310715" cy="513190"/>
          </a:xfrm>
          <a:custGeom>
            <a:avLst/>
            <a:gdLst>
              <a:gd name="connsiteX0" fmla="*/ 1310715 w 1310715"/>
              <a:gd name="connsiteY0" fmla="*/ 141116 h 513190"/>
              <a:gd name="connsiteX1" fmla="*/ 1310715 w 1310715"/>
              <a:gd name="connsiteY1" fmla="*/ 477905 h 513190"/>
              <a:gd name="connsiteX2" fmla="*/ 1211059 w 1310715"/>
              <a:gd name="connsiteY2" fmla="*/ 513240 h 513190"/>
              <a:gd name="connsiteX3" fmla="*/ 99657 w 1310715"/>
              <a:gd name="connsiteY3" fmla="*/ 513240 h 513190"/>
              <a:gd name="connsiteX4" fmla="*/ 1 w 1310715"/>
              <a:gd name="connsiteY4" fmla="*/ 478457 h 513190"/>
              <a:gd name="connsiteX5" fmla="*/ 0 w 1310715"/>
              <a:gd name="connsiteY5" fmla="*/ 141116 h 513190"/>
              <a:gd name="connsiteX6" fmla="*/ 77572 w 1310715"/>
              <a:gd name="connsiteY6" fmla="*/ 52 h 513190"/>
              <a:gd name="connsiteX7" fmla="*/ 1232590 w 1310715"/>
              <a:gd name="connsiteY7" fmla="*/ 51 h 513190"/>
              <a:gd name="connsiteX8" fmla="*/ 1310715 w 1310715"/>
              <a:gd name="connsiteY8" fmla="*/ 141115 h 513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0715" h="513190">
                <a:moveTo>
                  <a:pt x="1310715" y="141116"/>
                </a:moveTo>
                <a:lnTo>
                  <a:pt x="1310715" y="477905"/>
                </a:lnTo>
                <a:cubicBezTo>
                  <a:pt x="1282600" y="500886"/>
                  <a:pt x="1247370" y="513378"/>
                  <a:pt x="1211059" y="513240"/>
                </a:cubicBezTo>
                <a:lnTo>
                  <a:pt x="99657" y="513240"/>
                </a:lnTo>
                <a:cubicBezTo>
                  <a:pt x="63469" y="513200"/>
                  <a:pt x="28354" y="500944"/>
                  <a:pt x="1" y="478457"/>
                </a:cubicBezTo>
                <a:lnTo>
                  <a:pt x="0" y="141116"/>
                </a:lnTo>
                <a:cubicBezTo>
                  <a:pt x="45" y="83926"/>
                  <a:pt x="29302" y="30722"/>
                  <a:pt x="77572" y="52"/>
                </a:cubicBezTo>
                <a:lnTo>
                  <a:pt x="1232590" y="51"/>
                </a:lnTo>
                <a:cubicBezTo>
                  <a:pt x="1281308" y="30366"/>
                  <a:pt x="1310865" y="83736"/>
                  <a:pt x="1310715" y="141115"/>
                </a:cubicBezTo>
                <a:close/>
              </a:path>
            </a:pathLst>
          </a:custGeom>
          <a:solidFill>
            <a:schemeClr val="accent1">
              <a:lumMod val="75000"/>
              <a:lumOff val="25000"/>
            </a:schemeClr>
          </a:solidFill>
          <a:ln w="27596"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517F7A95-6D4B-4979-AC71-C6EB79816901}"/>
              </a:ext>
            </a:extLst>
          </p:cNvPr>
          <p:cNvSpPr/>
          <p:nvPr/>
        </p:nvSpPr>
        <p:spPr>
          <a:xfrm>
            <a:off x="16916329" y="8322965"/>
            <a:ext cx="1310439" cy="1310993"/>
          </a:xfrm>
          <a:custGeom>
            <a:avLst/>
            <a:gdLst>
              <a:gd name="connsiteX0" fmla="*/ 1310439 w 1310439"/>
              <a:gd name="connsiteY0" fmla="*/ 167344 h 1310993"/>
              <a:gd name="connsiteX1" fmla="*/ 1310439 w 1310439"/>
              <a:gd name="connsiteY1" fmla="*/ 1143755 h 1310993"/>
              <a:gd name="connsiteX2" fmla="*/ 1143149 w 1310439"/>
              <a:gd name="connsiteY2" fmla="*/ 1311045 h 1310993"/>
              <a:gd name="connsiteX3" fmla="*/ 167290 w 1310439"/>
              <a:gd name="connsiteY3" fmla="*/ 1311045 h 1310993"/>
              <a:gd name="connsiteX4" fmla="*/ 0 w 1310439"/>
              <a:gd name="connsiteY4" fmla="*/ 1143755 h 1310993"/>
              <a:gd name="connsiteX5" fmla="*/ 0 w 1310439"/>
              <a:gd name="connsiteY5" fmla="*/ 167344 h 1310993"/>
              <a:gd name="connsiteX6" fmla="*/ 77572 w 1310439"/>
              <a:gd name="connsiteY6" fmla="*/ 26280 h 1310993"/>
              <a:gd name="connsiteX7" fmla="*/ 167290 w 1310439"/>
              <a:gd name="connsiteY7" fmla="*/ 54 h 1310993"/>
              <a:gd name="connsiteX8" fmla="*/ 1142597 w 1310439"/>
              <a:gd name="connsiteY8" fmla="*/ 54 h 1310993"/>
              <a:gd name="connsiteX9" fmla="*/ 1232039 w 1310439"/>
              <a:gd name="connsiteY9" fmla="*/ 26280 h 1310993"/>
              <a:gd name="connsiteX10" fmla="*/ 1310439 w 1310439"/>
              <a:gd name="connsiteY10" fmla="*/ 167344 h 131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0439" h="1310993">
                <a:moveTo>
                  <a:pt x="1310439" y="167344"/>
                </a:moveTo>
                <a:lnTo>
                  <a:pt x="1310439" y="1143755"/>
                </a:lnTo>
                <a:cubicBezTo>
                  <a:pt x="1310439" y="1236146"/>
                  <a:pt x="1235542" y="1311045"/>
                  <a:pt x="1143149" y="1311045"/>
                </a:cubicBezTo>
                <a:lnTo>
                  <a:pt x="167290" y="1311045"/>
                </a:lnTo>
                <a:cubicBezTo>
                  <a:pt x="74898" y="1311045"/>
                  <a:pt x="0" y="1236146"/>
                  <a:pt x="0" y="1143755"/>
                </a:cubicBezTo>
                <a:lnTo>
                  <a:pt x="0" y="167344"/>
                </a:lnTo>
                <a:cubicBezTo>
                  <a:pt x="45" y="110154"/>
                  <a:pt x="29302" y="56951"/>
                  <a:pt x="77572" y="26280"/>
                </a:cubicBezTo>
                <a:cubicBezTo>
                  <a:pt x="104293" y="9005"/>
                  <a:pt x="135470" y="-109"/>
                  <a:pt x="167290" y="54"/>
                </a:cubicBezTo>
                <a:lnTo>
                  <a:pt x="1142597" y="54"/>
                </a:lnTo>
                <a:cubicBezTo>
                  <a:pt x="1174335" y="-152"/>
                  <a:pt x="1205437" y="8967"/>
                  <a:pt x="1232039" y="26280"/>
                </a:cubicBezTo>
                <a:cubicBezTo>
                  <a:pt x="1280862" y="56529"/>
                  <a:pt x="1310530" y="109911"/>
                  <a:pt x="1310439" y="167344"/>
                </a:cubicBezTo>
                <a:close/>
              </a:path>
            </a:pathLst>
          </a:custGeom>
          <a:solidFill>
            <a:schemeClr val="accent1">
              <a:lumMod val="50000"/>
              <a:lumOff val="50000"/>
            </a:schemeClr>
          </a:solidFill>
          <a:ln w="27596"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0980B11E-9B59-44FE-8165-4B3C1CBFF130}"/>
              </a:ext>
            </a:extLst>
          </p:cNvPr>
          <p:cNvSpPr/>
          <p:nvPr/>
        </p:nvSpPr>
        <p:spPr>
          <a:xfrm>
            <a:off x="16916329" y="8349193"/>
            <a:ext cx="1310440" cy="513189"/>
          </a:xfrm>
          <a:custGeom>
            <a:avLst/>
            <a:gdLst>
              <a:gd name="connsiteX0" fmla="*/ 1310439 w 1310440"/>
              <a:gd name="connsiteY0" fmla="*/ 141116 h 513189"/>
              <a:gd name="connsiteX1" fmla="*/ 1310439 w 1310440"/>
              <a:gd name="connsiteY1" fmla="*/ 478457 h 513189"/>
              <a:gd name="connsiteX2" fmla="*/ 1211060 w 1310440"/>
              <a:gd name="connsiteY2" fmla="*/ 513240 h 513189"/>
              <a:gd name="connsiteX3" fmla="*/ 99381 w 1310440"/>
              <a:gd name="connsiteY3" fmla="*/ 513240 h 513189"/>
              <a:gd name="connsiteX4" fmla="*/ 2 w 1310440"/>
              <a:gd name="connsiteY4" fmla="*/ 478457 h 513189"/>
              <a:gd name="connsiteX5" fmla="*/ 0 w 1310440"/>
              <a:gd name="connsiteY5" fmla="*/ 141116 h 513189"/>
              <a:gd name="connsiteX6" fmla="*/ 77572 w 1310440"/>
              <a:gd name="connsiteY6" fmla="*/ 52 h 513189"/>
              <a:gd name="connsiteX7" fmla="*/ 1232591 w 1310440"/>
              <a:gd name="connsiteY7" fmla="*/ 51 h 513189"/>
              <a:gd name="connsiteX8" fmla="*/ 1310439 w 1310440"/>
              <a:gd name="connsiteY8" fmla="*/ 141115 h 51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0440" h="513189">
                <a:moveTo>
                  <a:pt x="1310439" y="141116"/>
                </a:moveTo>
                <a:lnTo>
                  <a:pt x="1310439" y="478457"/>
                </a:lnTo>
                <a:cubicBezTo>
                  <a:pt x="1282150" y="500866"/>
                  <a:pt x="1247149" y="513116"/>
                  <a:pt x="1211060" y="513240"/>
                </a:cubicBezTo>
                <a:lnTo>
                  <a:pt x="99381" y="513240"/>
                </a:lnTo>
                <a:cubicBezTo>
                  <a:pt x="63284" y="513159"/>
                  <a:pt x="28269" y="500904"/>
                  <a:pt x="2" y="478457"/>
                </a:cubicBezTo>
                <a:lnTo>
                  <a:pt x="0" y="141116"/>
                </a:lnTo>
                <a:cubicBezTo>
                  <a:pt x="45" y="83926"/>
                  <a:pt x="29302" y="30722"/>
                  <a:pt x="77572" y="52"/>
                </a:cubicBezTo>
                <a:lnTo>
                  <a:pt x="1232591" y="51"/>
                </a:lnTo>
                <a:cubicBezTo>
                  <a:pt x="1281203" y="30433"/>
                  <a:pt x="1310650" y="83791"/>
                  <a:pt x="1310439" y="141115"/>
                </a:cubicBezTo>
                <a:close/>
              </a:path>
            </a:pathLst>
          </a:custGeom>
          <a:solidFill>
            <a:schemeClr val="accent1">
              <a:lumMod val="75000"/>
              <a:lumOff val="25000"/>
            </a:schemeClr>
          </a:solidFill>
          <a:ln w="27596"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4A6F853F-4CA7-4816-A96C-56462E118B93}"/>
              </a:ext>
            </a:extLst>
          </p:cNvPr>
          <p:cNvSpPr/>
          <p:nvPr/>
        </p:nvSpPr>
        <p:spPr>
          <a:xfrm>
            <a:off x="15227970" y="8229385"/>
            <a:ext cx="1432179" cy="512360"/>
          </a:xfrm>
          <a:custGeom>
            <a:avLst/>
            <a:gdLst>
              <a:gd name="connsiteX0" fmla="*/ 0 w 1432179"/>
              <a:gd name="connsiteY0" fmla="*/ 0 h 512360"/>
              <a:gd name="connsiteX1" fmla="*/ 1432179 w 1432179"/>
              <a:gd name="connsiteY1" fmla="*/ 0 h 512360"/>
              <a:gd name="connsiteX2" fmla="*/ 1432179 w 1432179"/>
              <a:gd name="connsiteY2" fmla="*/ 0 h 512360"/>
              <a:gd name="connsiteX3" fmla="*/ 1432179 w 1432179"/>
              <a:gd name="connsiteY3" fmla="*/ 351972 h 512360"/>
              <a:gd name="connsiteX4" fmla="*/ 1271791 w 1432179"/>
              <a:gd name="connsiteY4" fmla="*/ 512360 h 512360"/>
              <a:gd name="connsiteX5" fmla="*/ 160389 w 1432179"/>
              <a:gd name="connsiteY5" fmla="*/ 512360 h 512360"/>
              <a:gd name="connsiteX6" fmla="*/ 0 w 1432179"/>
              <a:gd name="connsiteY6" fmla="*/ 351972 h 512360"/>
              <a:gd name="connsiteX7" fmla="*/ 0 w 1432179"/>
              <a:gd name="connsiteY7" fmla="*/ 0 h 512360"/>
              <a:gd name="connsiteX8" fmla="*/ 0 w 1432179"/>
              <a:gd name="connsiteY8" fmla="*/ 0 h 51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79" h="512360">
                <a:moveTo>
                  <a:pt x="0" y="0"/>
                </a:moveTo>
                <a:lnTo>
                  <a:pt x="1432179" y="0"/>
                </a:lnTo>
                <a:lnTo>
                  <a:pt x="1432179" y="0"/>
                </a:lnTo>
                <a:lnTo>
                  <a:pt x="1432179" y="351972"/>
                </a:lnTo>
                <a:cubicBezTo>
                  <a:pt x="1432179" y="440552"/>
                  <a:pt x="1360372" y="512360"/>
                  <a:pt x="1271791" y="512360"/>
                </a:cubicBezTo>
                <a:lnTo>
                  <a:pt x="160389" y="512360"/>
                </a:lnTo>
                <a:cubicBezTo>
                  <a:pt x="71808" y="512360"/>
                  <a:pt x="0" y="440552"/>
                  <a:pt x="0" y="351972"/>
                </a:cubicBezTo>
                <a:lnTo>
                  <a:pt x="0" y="0"/>
                </a:lnTo>
                <a:lnTo>
                  <a:pt x="0" y="0"/>
                </a:lnTo>
                <a:close/>
              </a:path>
            </a:pathLst>
          </a:custGeom>
          <a:solidFill>
            <a:schemeClr val="accent1">
              <a:lumMod val="50000"/>
              <a:lumOff val="50000"/>
            </a:schemeClr>
          </a:solidFill>
          <a:ln w="27596"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817CB8C2-CEDF-4CBC-826D-6C91C2924C08}"/>
              </a:ext>
            </a:extLst>
          </p:cNvPr>
          <p:cNvSpPr/>
          <p:nvPr/>
        </p:nvSpPr>
        <p:spPr>
          <a:xfrm>
            <a:off x="16855321" y="8229385"/>
            <a:ext cx="1432179" cy="512360"/>
          </a:xfrm>
          <a:custGeom>
            <a:avLst/>
            <a:gdLst>
              <a:gd name="connsiteX0" fmla="*/ 0 w 1432179"/>
              <a:gd name="connsiteY0" fmla="*/ 0 h 512360"/>
              <a:gd name="connsiteX1" fmla="*/ 1432179 w 1432179"/>
              <a:gd name="connsiteY1" fmla="*/ 0 h 512360"/>
              <a:gd name="connsiteX2" fmla="*/ 1432179 w 1432179"/>
              <a:gd name="connsiteY2" fmla="*/ 0 h 512360"/>
              <a:gd name="connsiteX3" fmla="*/ 1432179 w 1432179"/>
              <a:gd name="connsiteY3" fmla="*/ 351972 h 512360"/>
              <a:gd name="connsiteX4" fmla="*/ 1271791 w 1432179"/>
              <a:gd name="connsiteY4" fmla="*/ 512360 h 512360"/>
              <a:gd name="connsiteX5" fmla="*/ 160389 w 1432179"/>
              <a:gd name="connsiteY5" fmla="*/ 512360 h 512360"/>
              <a:gd name="connsiteX6" fmla="*/ 0 w 1432179"/>
              <a:gd name="connsiteY6" fmla="*/ 351972 h 512360"/>
              <a:gd name="connsiteX7" fmla="*/ 0 w 1432179"/>
              <a:gd name="connsiteY7" fmla="*/ 0 h 512360"/>
              <a:gd name="connsiteX8" fmla="*/ 0 w 1432179"/>
              <a:gd name="connsiteY8" fmla="*/ 0 h 51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79" h="512360">
                <a:moveTo>
                  <a:pt x="0" y="0"/>
                </a:moveTo>
                <a:lnTo>
                  <a:pt x="1432179" y="0"/>
                </a:lnTo>
                <a:lnTo>
                  <a:pt x="1432179" y="0"/>
                </a:lnTo>
                <a:lnTo>
                  <a:pt x="1432179" y="351972"/>
                </a:lnTo>
                <a:cubicBezTo>
                  <a:pt x="1432179" y="440552"/>
                  <a:pt x="1360372" y="512360"/>
                  <a:pt x="1271791" y="512360"/>
                </a:cubicBezTo>
                <a:lnTo>
                  <a:pt x="160389" y="512360"/>
                </a:lnTo>
                <a:cubicBezTo>
                  <a:pt x="71808" y="512360"/>
                  <a:pt x="0" y="440552"/>
                  <a:pt x="0" y="351972"/>
                </a:cubicBezTo>
                <a:lnTo>
                  <a:pt x="0" y="0"/>
                </a:lnTo>
                <a:lnTo>
                  <a:pt x="0" y="0"/>
                </a:lnTo>
                <a:close/>
              </a:path>
            </a:pathLst>
          </a:custGeom>
          <a:solidFill>
            <a:schemeClr val="accent1">
              <a:lumMod val="50000"/>
              <a:lumOff val="50000"/>
            </a:schemeClr>
          </a:solidFill>
          <a:ln w="27596"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615B611F-68F1-4FC2-9CF0-808E31BBAD56}"/>
              </a:ext>
            </a:extLst>
          </p:cNvPr>
          <p:cNvSpPr/>
          <p:nvPr/>
        </p:nvSpPr>
        <p:spPr>
          <a:xfrm>
            <a:off x="16656008" y="10478414"/>
            <a:ext cx="203178" cy="203177"/>
          </a:xfrm>
          <a:custGeom>
            <a:avLst/>
            <a:gdLst>
              <a:gd name="connsiteX0" fmla="*/ 203177 w 203178"/>
              <a:gd name="connsiteY0" fmla="*/ 101640 h 203177"/>
              <a:gd name="connsiteX1" fmla="*/ 101588 w 203178"/>
              <a:gd name="connsiteY1" fmla="*/ 203229 h 203177"/>
              <a:gd name="connsiteX2" fmla="*/ 0 w 203178"/>
              <a:gd name="connsiteY2" fmla="*/ 101639 h 203177"/>
              <a:gd name="connsiteX3" fmla="*/ 101588 w 203178"/>
              <a:gd name="connsiteY3" fmla="*/ 51 h 203177"/>
              <a:gd name="connsiteX4" fmla="*/ 101865 w 203178"/>
              <a:gd name="connsiteY4" fmla="*/ 51 h 203177"/>
              <a:gd name="connsiteX5" fmla="*/ 203179 w 203178"/>
              <a:gd name="connsiteY5" fmla="*/ 101363 h 203177"/>
              <a:gd name="connsiteX6" fmla="*/ 203179 w 203178"/>
              <a:gd name="connsiteY6" fmla="*/ 101639 h 20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178" h="203177">
                <a:moveTo>
                  <a:pt x="203177" y="101640"/>
                </a:moveTo>
                <a:cubicBezTo>
                  <a:pt x="203177" y="157746"/>
                  <a:pt x="157694" y="203229"/>
                  <a:pt x="101588" y="203229"/>
                </a:cubicBezTo>
                <a:cubicBezTo>
                  <a:pt x="45483" y="203229"/>
                  <a:pt x="0" y="157745"/>
                  <a:pt x="0" y="101639"/>
                </a:cubicBezTo>
                <a:cubicBezTo>
                  <a:pt x="0" y="45534"/>
                  <a:pt x="45483" y="51"/>
                  <a:pt x="101588" y="51"/>
                </a:cubicBezTo>
                <a:cubicBezTo>
                  <a:pt x="101681" y="51"/>
                  <a:pt x="101772" y="51"/>
                  <a:pt x="101865" y="51"/>
                </a:cubicBezTo>
                <a:cubicBezTo>
                  <a:pt x="157817" y="51"/>
                  <a:pt x="203177" y="45410"/>
                  <a:pt x="203179" y="101363"/>
                </a:cubicBezTo>
                <a:cubicBezTo>
                  <a:pt x="203179" y="101455"/>
                  <a:pt x="203179" y="101548"/>
                  <a:pt x="203179" y="101639"/>
                </a:cubicBezTo>
                <a:close/>
              </a:path>
            </a:pathLst>
          </a:custGeom>
          <a:solidFill>
            <a:schemeClr val="accent1">
              <a:lumMod val="90000"/>
              <a:lumOff val="10000"/>
            </a:schemeClr>
          </a:solidFill>
          <a:ln w="27596"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D624CDE2-5339-46AD-943E-9D60DEA90BFB}"/>
              </a:ext>
            </a:extLst>
          </p:cNvPr>
          <p:cNvSpPr/>
          <p:nvPr/>
        </p:nvSpPr>
        <p:spPr>
          <a:xfrm>
            <a:off x="18721460" y="10417129"/>
            <a:ext cx="132506" cy="1342737"/>
          </a:xfrm>
          <a:custGeom>
            <a:avLst/>
            <a:gdLst>
              <a:gd name="connsiteX0" fmla="*/ 132507 w 132506"/>
              <a:gd name="connsiteY0" fmla="*/ 94463 h 1342737"/>
              <a:gd name="connsiteX1" fmla="*/ 132507 w 132506"/>
              <a:gd name="connsiteY1" fmla="*/ 1248653 h 1342737"/>
              <a:gd name="connsiteX2" fmla="*/ 38372 w 132506"/>
              <a:gd name="connsiteY2" fmla="*/ 1342789 h 1342737"/>
              <a:gd name="connsiteX3" fmla="*/ 0 w 132506"/>
              <a:gd name="connsiteY3" fmla="*/ 1342789 h 1342737"/>
              <a:gd name="connsiteX4" fmla="*/ 0 w 132506"/>
              <a:gd name="connsiteY4" fmla="*/ 51 h 1342737"/>
              <a:gd name="connsiteX5" fmla="*/ 38096 w 132506"/>
              <a:gd name="connsiteY5" fmla="*/ 51 h 1342737"/>
              <a:gd name="connsiteX6" fmla="*/ 132507 w 132506"/>
              <a:gd name="connsiteY6" fmla="*/ 94463 h 134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506" h="1342737">
                <a:moveTo>
                  <a:pt x="132507" y="94463"/>
                </a:moveTo>
                <a:lnTo>
                  <a:pt x="132507" y="1248653"/>
                </a:lnTo>
                <a:cubicBezTo>
                  <a:pt x="132507" y="1300643"/>
                  <a:pt x="90360" y="1342789"/>
                  <a:pt x="38372" y="1342789"/>
                </a:cubicBezTo>
                <a:lnTo>
                  <a:pt x="0" y="1342789"/>
                </a:lnTo>
                <a:lnTo>
                  <a:pt x="0" y="51"/>
                </a:lnTo>
                <a:lnTo>
                  <a:pt x="38096" y="51"/>
                </a:lnTo>
                <a:cubicBezTo>
                  <a:pt x="90237" y="51"/>
                  <a:pt x="132507" y="42320"/>
                  <a:pt x="132507" y="94463"/>
                </a:cubicBezTo>
                <a:close/>
              </a:path>
            </a:pathLst>
          </a:custGeom>
          <a:solidFill>
            <a:srgbClr val="11477C"/>
          </a:solidFill>
          <a:ln w="27596"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24E02727-7AB4-4346-AE40-753AFF8FD996}"/>
              </a:ext>
            </a:extLst>
          </p:cNvPr>
          <p:cNvSpPr/>
          <p:nvPr/>
        </p:nvSpPr>
        <p:spPr>
          <a:xfrm>
            <a:off x="18498406" y="10417129"/>
            <a:ext cx="223054" cy="1342737"/>
          </a:xfrm>
          <a:custGeom>
            <a:avLst/>
            <a:gdLst>
              <a:gd name="connsiteX0" fmla="*/ 223054 w 223054"/>
              <a:gd name="connsiteY0" fmla="*/ 51 h 1342737"/>
              <a:gd name="connsiteX1" fmla="*/ 223054 w 223054"/>
              <a:gd name="connsiteY1" fmla="*/ 1342789 h 1342737"/>
              <a:gd name="connsiteX2" fmla="*/ 93860 w 223054"/>
              <a:gd name="connsiteY2" fmla="*/ 1342789 h 1342737"/>
              <a:gd name="connsiteX3" fmla="*/ 0 w 223054"/>
              <a:gd name="connsiteY3" fmla="*/ 1248653 h 1342737"/>
              <a:gd name="connsiteX4" fmla="*/ 0 w 223054"/>
              <a:gd name="connsiteY4" fmla="*/ 94463 h 1342737"/>
              <a:gd name="connsiteX5" fmla="*/ 93858 w 223054"/>
              <a:gd name="connsiteY5" fmla="*/ 51 h 134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054" h="1342737">
                <a:moveTo>
                  <a:pt x="223054" y="51"/>
                </a:moveTo>
                <a:lnTo>
                  <a:pt x="223054" y="1342789"/>
                </a:lnTo>
                <a:lnTo>
                  <a:pt x="93860" y="1342789"/>
                </a:lnTo>
                <a:cubicBezTo>
                  <a:pt x="41978" y="1342636"/>
                  <a:pt x="0" y="1300535"/>
                  <a:pt x="0" y="1248653"/>
                </a:cubicBezTo>
                <a:lnTo>
                  <a:pt x="0" y="94463"/>
                </a:lnTo>
                <a:cubicBezTo>
                  <a:pt x="-153" y="42474"/>
                  <a:pt x="41869" y="204"/>
                  <a:pt x="93858" y="51"/>
                </a:cubicBezTo>
                <a:close/>
              </a:path>
            </a:pathLst>
          </a:custGeom>
          <a:solidFill>
            <a:schemeClr val="accent1">
              <a:lumMod val="50000"/>
              <a:lumOff val="50000"/>
            </a:schemeClr>
          </a:solidFill>
          <a:ln w="27596"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130B2893-1A11-4101-A0A6-D23A4CCB9169}"/>
              </a:ext>
            </a:extLst>
          </p:cNvPr>
          <p:cNvSpPr/>
          <p:nvPr/>
        </p:nvSpPr>
        <p:spPr>
          <a:xfrm>
            <a:off x="14661503" y="10417129"/>
            <a:ext cx="132507" cy="1342737"/>
          </a:xfrm>
          <a:custGeom>
            <a:avLst/>
            <a:gdLst>
              <a:gd name="connsiteX0" fmla="*/ 132507 w 132507"/>
              <a:gd name="connsiteY0" fmla="*/ 51 h 1342737"/>
              <a:gd name="connsiteX1" fmla="*/ 132507 w 132507"/>
              <a:gd name="connsiteY1" fmla="*/ 1342789 h 1342737"/>
              <a:gd name="connsiteX2" fmla="*/ 94412 w 132507"/>
              <a:gd name="connsiteY2" fmla="*/ 1342789 h 1342737"/>
              <a:gd name="connsiteX3" fmla="*/ 0 w 132507"/>
              <a:gd name="connsiteY3" fmla="*/ 1248653 h 1342737"/>
              <a:gd name="connsiteX4" fmla="*/ 0 w 132507"/>
              <a:gd name="connsiteY4" fmla="*/ 94463 h 1342737"/>
              <a:gd name="connsiteX5" fmla="*/ 94412 w 132507"/>
              <a:gd name="connsiteY5" fmla="*/ 51 h 134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507" h="1342737">
                <a:moveTo>
                  <a:pt x="132507" y="51"/>
                </a:moveTo>
                <a:lnTo>
                  <a:pt x="132507" y="1342789"/>
                </a:lnTo>
                <a:lnTo>
                  <a:pt x="94412" y="1342789"/>
                </a:lnTo>
                <a:cubicBezTo>
                  <a:pt x="42377" y="1342789"/>
                  <a:pt x="152" y="1300688"/>
                  <a:pt x="0" y="1248653"/>
                </a:cubicBezTo>
                <a:lnTo>
                  <a:pt x="0" y="94463"/>
                </a:lnTo>
                <a:cubicBezTo>
                  <a:pt x="0" y="42320"/>
                  <a:pt x="42269" y="51"/>
                  <a:pt x="94412" y="51"/>
                </a:cubicBezTo>
                <a:close/>
              </a:path>
            </a:pathLst>
          </a:custGeom>
          <a:solidFill>
            <a:srgbClr val="11477C"/>
          </a:solidFill>
          <a:ln w="27596"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86A0CFCE-8344-4E7F-A908-43E30A441E1C}"/>
              </a:ext>
            </a:extLst>
          </p:cNvPr>
          <p:cNvSpPr/>
          <p:nvPr/>
        </p:nvSpPr>
        <p:spPr>
          <a:xfrm>
            <a:off x="14794010" y="10417129"/>
            <a:ext cx="223329" cy="1342737"/>
          </a:xfrm>
          <a:custGeom>
            <a:avLst/>
            <a:gdLst>
              <a:gd name="connsiteX0" fmla="*/ 223329 w 223329"/>
              <a:gd name="connsiteY0" fmla="*/ 94463 h 1342737"/>
              <a:gd name="connsiteX1" fmla="*/ 223329 w 223329"/>
              <a:gd name="connsiteY1" fmla="*/ 1248653 h 1342737"/>
              <a:gd name="connsiteX2" fmla="*/ 128643 w 223329"/>
              <a:gd name="connsiteY2" fmla="*/ 1342789 h 1342737"/>
              <a:gd name="connsiteX3" fmla="*/ 0 w 223329"/>
              <a:gd name="connsiteY3" fmla="*/ 1342789 h 1342737"/>
              <a:gd name="connsiteX4" fmla="*/ 0 w 223329"/>
              <a:gd name="connsiteY4" fmla="*/ 51 h 1342737"/>
              <a:gd name="connsiteX5" fmla="*/ 128642 w 223329"/>
              <a:gd name="connsiteY5" fmla="*/ 51 h 1342737"/>
              <a:gd name="connsiteX6" fmla="*/ 223329 w 223329"/>
              <a:gd name="connsiteY6" fmla="*/ 94463 h 134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329" h="1342737">
                <a:moveTo>
                  <a:pt x="223329" y="94463"/>
                </a:moveTo>
                <a:lnTo>
                  <a:pt x="223329" y="1248653"/>
                </a:lnTo>
                <a:cubicBezTo>
                  <a:pt x="223177" y="1300795"/>
                  <a:pt x="180784" y="1342941"/>
                  <a:pt x="128643" y="1342789"/>
                </a:cubicBezTo>
                <a:lnTo>
                  <a:pt x="0" y="1342789"/>
                </a:lnTo>
                <a:lnTo>
                  <a:pt x="0" y="51"/>
                </a:lnTo>
                <a:lnTo>
                  <a:pt x="128642" y="51"/>
                </a:lnTo>
                <a:cubicBezTo>
                  <a:pt x="180829" y="51"/>
                  <a:pt x="223178" y="42276"/>
                  <a:pt x="223329" y="94463"/>
                </a:cubicBezTo>
                <a:close/>
              </a:path>
            </a:pathLst>
          </a:custGeom>
          <a:solidFill>
            <a:schemeClr val="accent1">
              <a:lumMod val="50000"/>
              <a:lumOff val="50000"/>
            </a:schemeClr>
          </a:solidFill>
          <a:ln w="27596"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8A699646-4386-4729-B9CD-C6B9DF7EEF1C}"/>
              </a:ext>
            </a:extLst>
          </p:cNvPr>
          <p:cNvSpPr/>
          <p:nvPr/>
        </p:nvSpPr>
        <p:spPr>
          <a:xfrm>
            <a:off x="17469270" y="8441120"/>
            <a:ext cx="203177" cy="203176"/>
          </a:xfrm>
          <a:custGeom>
            <a:avLst/>
            <a:gdLst>
              <a:gd name="connsiteX0" fmla="*/ 203177 w 203177"/>
              <a:gd name="connsiteY0" fmla="*/ 101363 h 203176"/>
              <a:gd name="connsiteX1" fmla="*/ 101865 w 203177"/>
              <a:gd name="connsiteY1" fmla="*/ 203227 h 203176"/>
              <a:gd name="connsiteX2" fmla="*/ 0 w 203177"/>
              <a:gd name="connsiteY2" fmla="*/ 101915 h 203176"/>
              <a:gd name="connsiteX3" fmla="*/ 101313 w 203177"/>
              <a:gd name="connsiteY3" fmla="*/ 51 h 203176"/>
              <a:gd name="connsiteX4" fmla="*/ 101589 w 203177"/>
              <a:gd name="connsiteY4" fmla="*/ 51 h 203176"/>
              <a:gd name="connsiteX5" fmla="*/ 203177 w 203177"/>
              <a:gd name="connsiteY5" fmla="*/ 101364 h 20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77" h="203176">
                <a:moveTo>
                  <a:pt x="203177" y="101363"/>
                </a:moveTo>
                <a:cubicBezTo>
                  <a:pt x="203329" y="157469"/>
                  <a:pt x="157971" y="203075"/>
                  <a:pt x="101865" y="203227"/>
                </a:cubicBezTo>
                <a:cubicBezTo>
                  <a:pt x="45759" y="203380"/>
                  <a:pt x="154" y="158021"/>
                  <a:pt x="0" y="101915"/>
                </a:cubicBezTo>
                <a:cubicBezTo>
                  <a:pt x="-151" y="45809"/>
                  <a:pt x="45207" y="203"/>
                  <a:pt x="101313" y="51"/>
                </a:cubicBezTo>
                <a:cubicBezTo>
                  <a:pt x="101405" y="51"/>
                  <a:pt x="101496" y="51"/>
                  <a:pt x="101589" y="51"/>
                </a:cubicBezTo>
                <a:cubicBezTo>
                  <a:pt x="157587" y="51"/>
                  <a:pt x="203026" y="45366"/>
                  <a:pt x="203177" y="101364"/>
                </a:cubicBezTo>
                <a:close/>
              </a:path>
            </a:pathLst>
          </a:custGeom>
          <a:solidFill>
            <a:schemeClr val="accent1">
              <a:lumMod val="90000"/>
              <a:lumOff val="10000"/>
            </a:schemeClr>
          </a:solidFill>
          <a:ln w="27596"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7B53B731-C5D9-4203-B046-6B91CA1EBC5E}"/>
              </a:ext>
            </a:extLst>
          </p:cNvPr>
          <p:cNvSpPr/>
          <p:nvPr/>
        </p:nvSpPr>
        <p:spPr>
          <a:xfrm>
            <a:off x="15842472" y="8441120"/>
            <a:ext cx="203176" cy="203176"/>
          </a:xfrm>
          <a:custGeom>
            <a:avLst/>
            <a:gdLst>
              <a:gd name="connsiteX0" fmla="*/ 203176 w 203176"/>
              <a:gd name="connsiteY0" fmla="*/ 101363 h 203176"/>
              <a:gd name="connsiteX1" fmla="*/ 101864 w 203176"/>
              <a:gd name="connsiteY1" fmla="*/ 203227 h 203176"/>
              <a:gd name="connsiteX2" fmla="*/ 0 w 203176"/>
              <a:gd name="connsiteY2" fmla="*/ 101915 h 203176"/>
              <a:gd name="connsiteX3" fmla="*/ 101313 w 203176"/>
              <a:gd name="connsiteY3" fmla="*/ 51 h 203176"/>
              <a:gd name="connsiteX4" fmla="*/ 101588 w 203176"/>
              <a:gd name="connsiteY4" fmla="*/ 51 h 203176"/>
              <a:gd name="connsiteX5" fmla="*/ 203176 w 203176"/>
              <a:gd name="connsiteY5" fmla="*/ 101364 h 20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76" h="203176">
                <a:moveTo>
                  <a:pt x="203176" y="101363"/>
                </a:moveTo>
                <a:cubicBezTo>
                  <a:pt x="203329" y="157469"/>
                  <a:pt x="157970" y="203075"/>
                  <a:pt x="101864" y="203227"/>
                </a:cubicBezTo>
                <a:cubicBezTo>
                  <a:pt x="45758" y="203380"/>
                  <a:pt x="152" y="158021"/>
                  <a:pt x="0" y="101915"/>
                </a:cubicBezTo>
                <a:cubicBezTo>
                  <a:pt x="-152" y="45809"/>
                  <a:pt x="45207" y="203"/>
                  <a:pt x="101313" y="51"/>
                </a:cubicBezTo>
                <a:cubicBezTo>
                  <a:pt x="101404" y="51"/>
                  <a:pt x="101496" y="51"/>
                  <a:pt x="101588" y="51"/>
                </a:cubicBezTo>
                <a:cubicBezTo>
                  <a:pt x="157586" y="51"/>
                  <a:pt x="203025" y="45366"/>
                  <a:pt x="203176" y="101364"/>
                </a:cubicBezTo>
                <a:close/>
              </a:path>
            </a:pathLst>
          </a:custGeom>
          <a:solidFill>
            <a:schemeClr val="accent1">
              <a:lumMod val="90000"/>
              <a:lumOff val="10000"/>
            </a:schemeClr>
          </a:solidFill>
          <a:ln w="27596"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44BE8368-D066-4811-A6C0-869A5E45E675}"/>
              </a:ext>
            </a:extLst>
          </p:cNvPr>
          <p:cNvSpPr/>
          <p:nvPr/>
        </p:nvSpPr>
        <p:spPr>
          <a:xfrm>
            <a:off x="14939491" y="7569887"/>
            <a:ext cx="3635383" cy="2309209"/>
          </a:xfrm>
          <a:custGeom>
            <a:avLst/>
            <a:gdLst>
              <a:gd name="connsiteX0" fmla="*/ 3635384 w 3635383"/>
              <a:gd name="connsiteY0" fmla="*/ 766935 h 2309209"/>
              <a:gd name="connsiteX1" fmla="*/ 3631795 w 3635383"/>
              <a:gd name="connsiteY1" fmla="*/ 843955 h 2309209"/>
              <a:gd name="connsiteX2" fmla="*/ 3563057 w 3635383"/>
              <a:gd name="connsiteY2" fmla="*/ 2309261 h 2309209"/>
              <a:gd name="connsiteX3" fmla="*/ 3558915 w 3635383"/>
              <a:gd name="connsiteY3" fmla="*/ 2309261 h 2309209"/>
              <a:gd name="connsiteX4" fmla="*/ 3558915 w 3635383"/>
              <a:gd name="connsiteY4" fmla="*/ 843955 h 2309209"/>
              <a:gd name="connsiteX5" fmla="*/ 2830127 w 3635383"/>
              <a:gd name="connsiteY5" fmla="*/ 115167 h 2309209"/>
              <a:gd name="connsiteX6" fmla="*/ 806636 w 3635383"/>
              <a:gd name="connsiteY6" fmla="*/ 115166 h 2309209"/>
              <a:gd name="connsiteX7" fmla="*/ 77296 w 3635383"/>
              <a:gd name="connsiteY7" fmla="*/ 843954 h 2309209"/>
              <a:gd name="connsiteX8" fmla="*/ 77296 w 3635383"/>
              <a:gd name="connsiteY8" fmla="*/ 2309261 h 2309209"/>
              <a:gd name="connsiteX9" fmla="*/ 60457 w 3635383"/>
              <a:gd name="connsiteY9" fmla="*/ 2309261 h 2309209"/>
              <a:gd name="connsiteX10" fmla="*/ 0 w 3635383"/>
              <a:gd name="connsiteY10" fmla="*/ 766935 h 2309209"/>
              <a:gd name="connsiteX11" fmla="*/ 761639 w 3635383"/>
              <a:gd name="connsiteY11" fmla="*/ 51 h 2309209"/>
              <a:gd name="connsiteX12" fmla="*/ 2874020 w 3635383"/>
              <a:gd name="connsiteY12" fmla="*/ 51 h 2309209"/>
              <a:gd name="connsiteX13" fmla="*/ 3634555 w 3635383"/>
              <a:gd name="connsiteY13" fmla="*/ 754237 h 2309209"/>
              <a:gd name="connsiteX14" fmla="*/ 3635384 w 3635383"/>
              <a:gd name="connsiteY14" fmla="*/ 766935 h 230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35383" h="2309209">
                <a:moveTo>
                  <a:pt x="3635384" y="766935"/>
                </a:moveTo>
                <a:lnTo>
                  <a:pt x="3631795" y="843955"/>
                </a:lnTo>
                <a:lnTo>
                  <a:pt x="3563057" y="2309261"/>
                </a:lnTo>
                <a:lnTo>
                  <a:pt x="3558915" y="2309261"/>
                </a:lnTo>
                <a:lnTo>
                  <a:pt x="3558915" y="843955"/>
                </a:lnTo>
                <a:cubicBezTo>
                  <a:pt x="3558459" y="441646"/>
                  <a:pt x="3232437" y="115623"/>
                  <a:pt x="2830127" y="115167"/>
                </a:cubicBezTo>
                <a:lnTo>
                  <a:pt x="806636" y="115166"/>
                </a:lnTo>
                <a:cubicBezTo>
                  <a:pt x="404175" y="115470"/>
                  <a:pt x="77905" y="441492"/>
                  <a:pt x="77296" y="843954"/>
                </a:cubicBezTo>
                <a:lnTo>
                  <a:pt x="77296" y="2309261"/>
                </a:lnTo>
                <a:lnTo>
                  <a:pt x="60457" y="2309261"/>
                </a:lnTo>
                <a:lnTo>
                  <a:pt x="0" y="766935"/>
                </a:lnTo>
                <a:cubicBezTo>
                  <a:pt x="-462" y="345250"/>
                  <a:pt x="339961" y="2482"/>
                  <a:pt x="761639" y="51"/>
                </a:cubicBezTo>
                <a:lnTo>
                  <a:pt x="2874020" y="51"/>
                </a:lnTo>
                <a:cubicBezTo>
                  <a:pt x="3290480" y="2709"/>
                  <a:pt x="3628406" y="337814"/>
                  <a:pt x="3634555" y="754237"/>
                </a:cubicBezTo>
                <a:cubicBezTo>
                  <a:pt x="3635384" y="758377"/>
                  <a:pt x="3635384" y="763346"/>
                  <a:pt x="3635384" y="766935"/>
                </a:cubicBezTo>
                <a:close/>
              </a:path>
            </a:pathLst>
          </a:custGeom>
          <a:solidFill>
            <a:schemeClr val="accent1"/>
          </a:solidFill>
          <a:ln w="27596"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ED265492-03C8-4720-B509-12DEB76C0F27}"/>
              </a:ext>
            </a:extLst>
          </p:cNvPr>
          <p:cNvSpPr/>
          <p:nvPr/>
        </p:nvSpPr>
        <p:spPr>
          <a:xfrm>
            <a:off x="16420255" y="11873602"/>
            <a:ext cx="2843930" cy="581925"/>
          </a:xfrm>
          <a:custGeom>
            <a:avLst/>
            <a:gdLst>
              <a:gd name="connsiteX0" fmla="*/ 2843931 w 2843930"/>
              <a:gd name="connsiteY0" fmla="*/ 581977 h 581925"/>
              <a:gd name="connsiteX1" fmla="*/ 290688 w 2843930"/>
              <a:gd name="connsiteY1" fmla="*/ 581977 h 581925"/>
              <a:gd name="connsiteX2" fmla="*/ 0 w 2843930"/>
              <a:gd name="connsiteY2" fmla="*/ 291290 h 581925"/>
              <a:gd name="connsiteX3" fmla="*/ 0 w 2843930"/>
              <a:gd name="connsiteY3" fmla="*/ 291014 h 581925"/>
              <a:gd name="connsiteX4" fmla="*/ 2 w 2843930"/>
              <a:gd name="connsiteY4" fmla="*/ 291014 h 581925"/>
              <a:gd name="connsiteX5" fmla="*/ 290413 w 2843930"/>
              <a:gd name="connsiteY5" fmla="*/ 51 h 581925"/>
              <a:gd name="connsiteX6" fmla="*/ 290690 w 2843930"/>
              <a:gd name="connsiteY6" fmla="*/ 51 h 581925"/>
              <a:gd name="connsiteX7" fmla="*/ 2843931 w 2843930"/>
              <a:gd name="connsiteY7" fmla="*/ 51 h 58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3930" h="581925">
                <a:moveTo>
                  <a:pt x="2843931" y="581977"/>
                </a:moveTo>
                <a:lnTo>
                  <a:pt x="290688" y="581977"/>
                </a:lnTo>
                <a:cubicBezTo>
                  <a:pt x="130146" y="581977"/>
                  <a:pt x="0" y="451832"/>
                  <a:pt x="0" y="291290"/>
                </a:cubicBezTo>
                <a:cubicBezTo>
                  <a:pt x="0" y="291198"/>
                  <a:pt x="0" y="291105"/>
                  <a:pt x="0" y="291014"/>
                </a:cubicBezTo>
                <a:lnTo>
                  <a:pt x="2" y="291014"/>
                </a:lnTo>
                <a:cubicBezTo>
                  <a:pt x="-150" y="130473"/>
                  <a:pt x="129871" y="203"/>
                  <a:pt x="290413" y="51"/>
                </a:cubicBezTo>
                <a:cubicBezTo>
                  <a:pt x="290506" y="51"/>
                  <a:pt x="290597" y="51"/>
                  <a:pt x="290690" y="51"/>
                </a:cubicBezTo>
                <a:lnTo>
                  <a:pt x="2843931" y="51"/>
                </a:lnTo>
                <a:close/>
              </a:path>
            </a:pathLst>
          </a:custGeom>
          <a:solidFill>
            <a:srgbClr val="11477C"/>
          </a:solidFill>
          <a:ln w="27596"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55CC6A44-3B9E-436F-9724-12C239B6D49F}"/>
              </a:ext>
            </a:extLst>
          </p:cNvPr>
          <p:cNvSpPr/>
          <p:nvPr/>
        </p:nvSpPr>
        <p:spPr>
          <a:xfrm>
            <a:off x="16783546" y="11872497"/>
            <a:ext cx="3124955" cy="581926"/>
          </a:xfrm>
          <a:custGeom>
            <a:avLst/>
            <a:gdLst>
              <a:gd name="connsiteX0" fmla="*/ 3060358 w 3124955"/>
              <a:gd name="connsiteY0" fmla="*/ 518761 h 581926"/>
              <a:gd name="connsiteX1" fmla="*/ 3060358 w 3124955"/>
              <a:gd name="connsiteY1" fmla="*/ 63268 h 581926"/>
              <a:gd name="connsiteX2" fmla="*/ 3124956 w 3124955"/>
              <a:gd name="connsiteY2" fmla="*/ 63268 h 581926"/>
              <a:gd name="connsiteX3" fmla="*/ 3124956 w 3124955"/>
              <a:gd name="connsiteY3" fmla="*/ 51 h 581926"/>
              <a:gd name="connsiteX4" fmla="*/ 290964 w 3124955"/>
              <a:gd name="connsiteY4" fmla="*/ 51 h 581926"/>
              <a:gd name="connsiteX5" fmla="*/ 2 w 3124955"/>
              <a:gd name="connsiteY5" fmla="*/ 291014 h 581926"/>
              <a:gd name="connsiteX6" fmla="*/ 0 w 3124955"/>
              <a:gd name="connsiteY6" fmla="*/ 291014 h 581926"/>
              <a:gd name="connsiteX7" fmla="*/ 290963 w 3124955"/>
              <a:gd name="connsiteY7" fmla="*/ 581978 h 581926"/>
              <a:gd name="connsiteX8" fmla="*/ 3124956 w 3124955"/>
              <a:gd name="connsiteY8" fmla="*/ 581978 h 581926"/>
              <a:gd name="connsiteX9" fmla="*/ 3124956 w 3124955"/>
              <a:gd name="connsiteY9" fmla="*/ 518761 h 58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955" h="581926">
                <a:moveTo>
                  <a:pt x="3060358" y="518761"/>
                </a:moveTo>
                <a:lnTo>
                  <a:pt x="3060358" y="63268"/>
                </a:lnTo>
                <a:lnTo>
                  <a:pt x="3124956" y="63268"/>
                </a:lnTo>
                <a:lnTo>
                  <a:pt x="3124956" y="51"/>
                </a:lnTo>
                <a:lnTo>
                  <a:pt x="290964" y="51"/>
                </a:lnTo>
                <a:cubicBezTo>
                  <a:pt x="130269" y="51"/>
                  <a:pt x="2" y="130320"/>
                  <a:pt x="2" y="291014"/>
                </a:cubicBezTo>
                <a:lnTo>
                  <a:pt x="0" y="291014"/>
                </a:lnTo>
                <a:cubicBezTo>
                  <a:pt x="0" y="451709"/>
                  <a:pt x="130269" y="581978"/>
                  <a:pt x="290963" y="581978"/>
                </a:cubicBezTo>
                <a:lnTo>
                  <a:pt x="3124956" y="581978"/>
                </a:lnTo>
                <a:lnTo>
                  <a:pt x="3124956" y="518761"/>
                </a:lnTo>
                <a:close/>
              </a:path>
            </a:pathLst>
          </a:custGeom>
          <a:solidFill>
            <a:srgbClr val="11477C"/>
          </a:solidFill>
          <a:ln w="27596"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FF8E5207-0A5D-4134-99B2-DFEF4FC77175}"/>
              </a:ext>
            </a:extLst>
          </p:cNvPr>
          <p:cNvSpPr/>
          <p:nvPr/>
        </p:nvSpPr>
        <p:spPr>
          <a:xfrm>
            <a:off x="16846764" y="11935714"/>
            <a:ext cx="2997139" cy="455492"/>
          </a:xfrm>
          <a:custGeom>
            <a:avLst/>
            <a:gdLst>
              <a:gd name="connsiteX0" fmla="*/ 227746 w 2997139"/>
              <a:gd name="connsiteY0" fmla="*/ 455544 h 455492"/>
              <a:gd name="connsiteX1" fmla="*/ 0 w 2997139"/>
              <a:gd name="connsiteY1" fmla="*/ 227797 h 455492"/>
              <a:gd name="connsiteX2" fmla="*/ 227746 w 2997139"/>
              <a:gd name="connsiteY2" fmla="*/ 51 h 455492"/>
              <a:gd name="connsiteX3" fmla="*/ 2997140 w 2997139"/>
              <a:gd name="connsiteY3" fmla="*/ 51 h 455492"/>
              <a:gd name="connsiteX4" fmla="*/ 2997140 w 2997139"/>
              <a:gd name="connsiteY4" fmla="*/ 455544 h 45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7139" h="455492">
                <a:moveTo>
                  <a:pt x="227746" y="455544"/>
                </a:moveTo>
                <a:cubicBezTo>
                  <a:pt x="101966" y="455544"/>
                  <a:pt x="0" y="353578"/>
                  <a:pt x="0" y="227797"/>
                </a:cubicBezTo>
                <a:cubicBezTo>
                  <a:pt x="0" y="102017"/>
                  <a:pt x="101966" y="51"/>
                  <a:pt x="227746" y="51"/>
                </a:cubicBezTo>
                <a:lnTo>
                  <a:pt x="2997140" y="51"/>
                </a:lnTo>
                <a:lnTo>
                  <a:pt x="2997140" y="455544"/>
                </a:lnTo>
                <a:close/>
              </a:path>
            </a:pathLst>
          </a:custGeom>
          <a:solidFill>
            <a:srgbClr val="F9FBFC"/>
          </a:solidFill>
          <a:ln w="27596"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0204C2D6-815A-4B3C-9872-0A46622321B2}"/>
              </a:ext>
            </a:extLst>
          </p:cNvPr>
          <p:cNvSpPr/>
          <p:nvPr/>
        </p:nvSpPr>
        <p:spPr>
          <a:xfrm>
            <a:off x="16952492" y="12039512"/>
            <a:ext cx="2891411" cy="28985"/>
          </a:xfrm>
          <a:custGeom>
            <a:avLst/>
            <a:gdLst>
              <a:gd name="connsiteX0" fmla="*/ 0 w 2891411"/>
              <a:gd name="connsiteY0" fmla="*/ 0 h 28985"/>
              <a:gd name="connsiteX1" fmla="*/ 2891411 w 2891411"/>
              <a:gd name="connsiteY1" fmla="*/ 0 h 28985"/>
              <a:gd name="connsiteX2" fmla="*/ 2891411 w 2891411"/>
              <a:gd name="connsiteY2" fmla="*/ 28985 h 28985"/>
              <a:gd name="connsiteX3" fmla="*/ 0 w 2891411"/>
              <a:gd name="connsiteY3" fmla="*/ 28985 h 28985"/>
            </a:gdLst>
            <a:ahLst/>
            <a:cxnLst>
              <a:cxn ang="0">
                <a:pos x="connsiteX0" y="connsiteY0"/>
              </a:cxn>
              <a:cxn ang="0">
                <a:pos x="connsiteX1" y="connsiteY1"/>
              </a:cxn>
              <a:cxn ang="0">
                <a:pos x="connsiteX2" y="connsiteY2"/>
              </a:cxn>
              <a:cxn ang="0">
                <a:pos x="connsiteX3" y="connsiteY3"/>
              </a:cxn>
            </a:cxnLst>
            <a:rect l="l" t="t" r="r" b="b"/>
            <a:pathLst>
              <a:path w="2891411" h="28985">
                <a:moveTo>
                  <a:pt x="0" y="0"/>
                </a:moveTo>
                <a:lnTo>
                  <a:pt x="2891411" y="0"/>
                </a:lnTo>
                <a:lnTo>
                  <a:pt x="2891411" y="28985"/>
                </a:lnTo>
                <a:lnTo>
                  <a:pt x="0" y="28985"/>
                </a:lnTo>
                <a:close/>
              </a:path>
            </a:pathLst>
          </a:custGeom>
          <a:solidFill>
            <a:srgbClr val="E1E7EA"/>
          </a:solidFill>
          <a:ln w="27596"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CD525CB4-C716-4231-BEB9-07BBDCAD6780}"/>
              </a:ext>
            </a:extLst>
          </p:cNvPr>
          <p:cNvSpPr/>
          <p:nvPr/>
        </p:nvSpPr>
        <p:spPr>
          <a:xfrm>
            <a:off x="16914121" y="12113219"/>
            <a:ext cx="2930059" cy="28985"/>
          </a:xfrm>
          <a:custGeom>
            <a:avLst/>
            <a:gdLst>
              <a:gd name="connsiteX0" fmla="*/ 1 w 2930059"/>
              <a:gd name="connsiteY0" fmla="*/ 0 h 28985"/>
              <a:gd name="connsiteX1" fmla="*/ 2930061 w 2930059"/>
              <a:gd name="connsiteY1" fmla="*/ 0 h 28985"/>
              <a:gd name="connsiteX2" fmla="*/ 2930061 w 2930059"/>
              <a:gd name="connsiteY2" fmla="*/ 28986 h 28985"/>
              <a:gd name="connsiteX3" fmla="*/ 1 w 2930059"/>
              <a:gd name="connsiteY3" fmla="*/ 28986 h 28985"/>
            </a:gdLst>
            <a:ahLst/>
            <a:cxnLst>
              <a:cxn ang="0">
                <a:pos x="connsiteX0" y="connsiteY0"/>
              </a:cxn>
              <a:cxn ang="0">
                <a:pos x="connsiteX1" y="connsiteY1"/>
              </a:cxn>
              <a:cxn ang="0">
                <a:pos x="connsiteX2" y="connsiteY2"/>
              </a:cxn>
              <a:cxn ang="0">
                <a:pos x="connsiteX3" y="connsiteY3"/>
              </a:cxn>
            </a:cxnLst>
            <a:rect l="l" t="t" r="r" b="b"/>
            <a:pathLst>
              <a:path w="2930059" h="28985">
                <a:moveTo>
                  <a:pt x="1" y="0"/>
                </a:moveTo>
                <a:lnTo>
                  <a:pt x="2930061" y="0"/>
                </a:lnTo>
                <a:lnTo>
                  <a:pt x="2930061" y="28986"/>
                </a:lnTo>
                <a:lnTo>
                  <a:pt x="1" y="28986"/>
                </a:lnTo>
                <a:close/>
              </a:path>
            </a:pathLst>
          </a:custGeom>
          <a:solidFill>
            <a:srgbClr val="E1E7EA"/>
          </a:solidFill>
          <a:ln w="27596"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F6C63F84-EDD6-4A38-9198-6D9BFFF6AB02}"/>
              </a:ext>
            </a:extLst>
          </p:cNvPr>
          <p:cNvSpPr/>
          <p:nvPr/>
        </p:nvSpPr>
        <p:spPr>
          <a:xfrm>
            <a:off x="16914121" y="12186926"/>
            <a:ext cx="2930059" cy="28985"/>
          </a:xfrm>
          <a:custGeom>
            <a:avLst/>
            <a:gdLst>
              <a:gd name="connsiteX0" fmla="*/ 1 w 2930059"/>
              <a:gd name="connsiteY0" fmla="*/ 0 h 28985"/>
              <a:gd name="connsiteX1" fmla="*/ 2930061 w 2930059"/>
              <a:gd name="connsiteY1" fmla="*/ 0 h 28985"/>
              <a:gd name="connsiteX2" fmla="*/ 2930061 w 2930059"/>
              <a:gd name="connsiteY2" fmla="*/ 28985 h 28985"/>
              <a:gd name="connsiteX3" fmla="*/ 1 w 2930059"/>
              <a:gd name="connsiteY3" fmla="*/ 28985 h 28985"/>
            </a:gdLst>
            <a:ahLst/>
            <a:cxnLst>
              <a:cxn ang="0">
                <a:pos x="connsiteX0" y="connsiteY0"/>
              </a:cxn>
              <a:cxn ang="0">
                <a:pos x="connsiteX1" y="connsiteY1"/>
              </a:cxn>
              <a:cxn ang="0">
                <a:pos x="connsiteX2" y="connsiteY2"/>
              </a:cxn>
              <a:cxn ang="0">
                <a:pos x="connsiteX3" y="connsiteY3"/>
              </a:cxn>
            </a:cxnLst>
            <a:rect l="l" t="t" r="r" b="b"/>
            <a:pathLst>
              <a:path w="2930059" h="28985">
                <a:moveTo>
                  <a:pt x="1" y="0"/>
                </a:moveTo>
                <a:lnTo>
                  <a:pt x="2930061" y="0"/>
                </a:lnTo>
                <a:lnTo>
                  <a:pt x="2930061" y="28985"/>
                </a:lnTo>
                <a:lnTo>
                  <a:pt x="1" y="28985"/>
                </a:lnTo>
                <a:close/>
              </a:path>
            </a:pathLst>
          </a:custGeom>
          <a:solidFill>
            <a:srgbClr val="E1E7EA"/>
          </a:solidFill>
          <a:ln w="27596"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8D3E37BB-2997-4A1B-972B-6D795F6B0325}"/>
              </a:ext>
            </a:extLst>
          </p:cNvPr>
          <p:cNvSpPr/>
          <p:nvPr/>
        </p:nvSpPr>
        <p:spPr>
          <a:xfrm>
            <a:off x="16952492" y="12260633"/>
            <a:ext cx="2891687" cy="28985"/>
          </a:xfrm>
          <a:custGeom>
            <a:avLst/>
            <a:gdLst>
              <a:gd name="connsiteX0" fmla="*/ 0 w 2891687"/>
              <a:gd name="connsiteY0" fmla="*/ 0 h 28985"/>
              <a:gd name="connsiteX1" fmla="*/ 2891687 w 2891687"/>
              <a:gd name="connsiteY1" fmla="*/ 0 h 28985"/>
              <a:gd name="connsiteX2" fmla="*/ 2891687 w 2891687"/>
              <a:gd name="connsiteY2" fmla="*/ 28986 h 28985"/>
              <a:gd name="connsiteX3" fmla="*/ 0 w 2891687"/>
              <a:gd name="connsiteY3" fmla="*/ 28986 h 28985"/>
            </a:gdLst>
            <a:ahLst/>
            <a:cxnLst>
              <a:cxn ang="0">
                <a:pos x="connsiteX0" y="connsiteY0"/>
              </a:cxn>
              <a:cxn ang="0">
                <a:pos x="connsiteX1" y="connsiteY1"/>
              </a:cxn>
              <a:cxn ang="0">
                <a:pos x="connsiteX2" y="connsiteY2"/>
              </a:cxn>
              <a:cxn ang="0">
                <a:pos x="connsiteX3" y="connsiteY3"/>
              </a:cxn>
            </a:cxnLst>
            <a:rect l="l" t="t" r="r" b="b"/>
            <a:pathLst>
              <a:path w="2891687" h="28985">
                <a:moveTo>
                  <a:pt x="0" y="0"/>
                </a:moveTo>
                <a:lnTo>
                  <a:pt x="2891687" y="0"/>
                </a:lnTo>
                <a:lnTo>
                  <a:pt x="2891687" y="28986"/>
                </a:lnTo>
                <a:lnTo>
                  <a:pt x="0" y="28986"/>
                </a:lnTo>
                <a:close/>
              </a:path>
            </a:pathLst>
          </a:custGeom>
          <a:solidFill>
            <a:srgbClr val="E1E7EA"/>
          </a:solidFill>
          <a:ln w="27596"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CE70433F-569D-4250-823D-FF01816350A7}"/>
              </a:ext>
            </a:extLst>
          </p:cNvPr>
          <p:cNvSpPr/>
          <p:nvPr/>
        </p:nvSpPr>
        <p:spPr>
          <a:xfrm>
            <a:off x="16742414" y="11291951"/>
            <a:ext cx="2112932" cy="581650"/>
          </a:xfrm>
          <a:custGeom>
            <a:avLst/>
            <a:gdLst>
              <a:gd name="connsiteX0" fmla="*/ 2112933 w 2112932"/>
              <a:gd name="connsiteY0" fmla="*/ 581702 h 581650"/>
              <a:gd name="connsiteX1" fmla="*/ 290963 w 2112932"/>
              <a:gd name="connsiteY1" fmla="*/ 581702 h 581650"/>
              <a:gd name="connsiteX2" fmla="*/ 0 w 2112932"/>
              <a:gd name="connsiteY2" fmla="*/ 291291 h 581650"/>
              <a:gd name="connsiteX3" fmla="*/ 0 w 2112932"/>
              <a:gd name="connsiteY3" fmla="*/ 291014 h 581650"/>
              <a:gd name="connsiteX4" fmla="*/ 0 w 2112932"/>
              <a:gd name="connsiteY4" fmla="*/ 291014 h 581650"/>
              <a:gd name="connsiteX5" fmla="*/ 290963 w 2112932"/>
              <a:gd name="connsiteY5" fmla="*/ 51 h 581650"/>
              <a:gd name="connsiteX6" fmla="*/ 2112933 w 2112932"/>
              <a:gd name="connsiteY6" fmla="*/ 51 h 58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932" h="581650">
                <a:moveTo>
                  <a:pt x="2112933" y="581702"/>
                </a:moveTo>
                <a:lnTo>
                  <a:pt x="290963" y="581702"/>
                </a:lnTo>
                <a:cubicBezTo>
                  <a:pt x="130421" y="581854"/>
                  <a:pt x="152" y="451833"/>
                  <a:pt x="0" y="291291"/>
                </a:cubicBezTo>
                <a:cubicBezTo>
                  <a:pt x="0" y="291199"/>
                  <a:pt x="0" y="291106"/>
                  <a:pt x="0" y="291014"/>
                </a:cubicBezTo>
                <a:lnTo>
                  <a:pt x="0" y="291014"/>
                </a:lnTo>
                <a:cubicBezTo>
                  <a:pt x="0" y="130320"/>
                  <a:pt x="130269" y="51"/>
                  <a:pt x="290963" y="51"/>
                </a:cubicBezTo>
                <a:lnTo>
                  <a:pt x="2112933" y="51"/>
                </a:lnTo>
                <a:close/>
              </a:path>
            </a:pathLst>
          </a:custGeom>
          <a:solidFill>
            <a:srgbClr val="FC7808"/>
          </a:solidFill>
          <a:ln w="27596"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039AD7E6-1888-48CD-9A68-1F99E729DA5E}"/>
              </a:ext>
            </a:extLst>
          </p:cNvPr>
          <p:cNvSpPr/>
          <p:nvPr/>
        </p:nvSpPr>
        <p:spPr>
          <a:xfrm>
            <a:off x="17107359" y="11292780"/>
            <a:ext cx="2724397" cy="581650"/>
          </a:xfrm>
          <a:custGeom>
            <a:avLst/>
            <a:gdLst>
              <a:gd name="connsiteX0" fmla="*/ 2661182 w 2724397"/>
              <a:gd name="connsiteY0" fmla="*/ 518761 h 581650"/>
              <a:gd name="connsiteX1" fmla="*/ 2661182 w 2724397"/>
              <a:gd name="connsiteY1" fmla="*/ 63268 h 581650"/>
              <a:gd name="connsiteX2" fmla="*/ 2724398 w 2724397"/>
              <a:gd name="connsiteY2" fmla="*/ 63268 h 581650"/>
              <a:gd name="connsiteX3" fmla="*/ 2724398 w 2724397"/>
              <a:gd name="connsiteY3" fmla="*/ 51 h 581650"/>
              <a:gd name="connsiteX4" fmla="*/ 290688 w 2724397"/>
              <a:gd name="connsiteY4" fmla="*/ 51 h 581650"/>
              <a:gd name="connsiteX5" fmla="*/ 0 w 2724397"/>
              <a:gd name="connsiteY5" fmla="*/ 290738 h 581650"/>
              <a:gd name="connsiteX6" fmla="*/ 0 w 2724397"/>
              <a:gd name="connsiteY6" fmla="*/ 291014 h 581650"/>
              <a:gd name="connsiteX7" fmla="*/ 2 w 2724397"/>
              <a:gd name="connsiteY7" fmla="*/ 291014 h 581650"/>
              <a:gd name="connsiteX8" fmla="*/ 290137 w 2724397"/>
              <a:gd name="connsiteY8" fmla="*/ 581702 h 581650"/>
              <a:gd name="connsiteX9" fmla="*/ 290690 w 2724397"/>
              <a:gd name="connsiteY9" fmla="*/ 581702 h 581650"/>
              <a:gd name="connsiteX10" fmla="*/ 2724398 w 2724397"/>
              <a:gd name="connsiteY10" fmla="*/ 581702 h 581650"/>
              <a:gd name="connsiteX11" fmla="*/ 2724398 w 2724397"/>
              <a:gd name="connsiteY11" fmla="*/ 518761 h 58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4397" h="581650">
                <a:moveTo>
                  <a:pt x="2661182" y="518761"/>
                </a:moveTo>
                <a:lnTo>
                  <a:pt x="2661182" y="63268"/>
                </a:lnTo>
                <a:lnTo>
                  <a:pt x="2724398" y="63268"/>
                </a:lnTo>
                <a:lnTo>
                  <a:pt x="2724398" y="51"/>
                </a:lnTo>
                <a:lnTo>
                  <a:pt x="290688" y="51"/>
                </a:lnTo>
                <a:cubicBezTo>
                  <a:pt x="130146" y="51"/>
                  <a:pt x="0" y="130196"/>
                  <a:pt x="0" y="290738"/>
                </a:cubicBezTo>
                <a:cubicBezTo>
                  <a:pt x="0" y="290830"/>
                  <a:pt x="0" y="290923"/>
                  <a:pt x="0" y="291014"/>
                </a:cubicBezTo>
                <a:lnTo>
                  <a:pt x="2" y="291014"/>
                </a:lnTo>
                <a:cubicBezTo>
                  <a:pt x="-152" y="451404"/>
                  <a:pt x="129747" y="581549"/>
                  <a:pt x="290137" y="581702"/>
                </a:cubicBezTo>
                <a:cubicBezTo>
                  <a:pt x="290321" y="581702"/>
                  <a:pt x="290506" y="581702"/>
                  <a:pt x="290690" y="581702"/>
                </a:cubicBezTo>
                <a:lnTo>
                  <a:pt x="2724398" y="581702"/>
                </a:lnTo>
                <a:lnTo>
                  <a:pt x="2724398" y="518761"/>
                </a:lnTo>
                <a:close/>
              </a:path>
            </a:pathLst>
          </a:custGeom>
          <a:solidFill>
            <a:srgbClr val="FFBF0B"/>
          </a:solidFill>
          <a:ln w="27596"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BBF13204-C09C-4837-9825-4FC050748775}"/>
              </a:ext>
            </a:extLst>
          </p:cNvPr>
          <p:cNvSpPr/>
          <p:nvPr/>
        </p:nvSpPr>
        <p:spPr>
          <a:xfrm>
            <a:off x="17170301" y="11355997"/>
            <a:ext cx="2598239" cy="455492"/>
          </a:xfrm>
          <a:custGeom>
            <a:avLst/>
            <a:gdLst>
              <a:gd name="connsiteX0" fmla="*/ 227746 w 2598239"/>
              <a:gd name="connsiteY0" fmla="*/ 455544 h 455492"/>
              <a:gd name="connsiteX1" fmla="*/ 0 w 2598239"/>
              <a:gd name="connsiteY1" fmla="*/ 227797 h 455492"/>
              <a:gd name="connsiteX2" fmla="*/ 227746 w 2598239"/>
              <a:gd name="connsiteY2" fmla="*/ 51 h 455492"/>
              <a:gd name="connsiteX3" fmla="*/ 2598240 w 2598239"/>
              <a:gd name="connsiteY3" fmla="*/ 51 h 455492"/>
              <a:gd name="connsiteX4" fmla="*/ 2598240 w 2598239"/>
              <a:gd name="connsiteY4" fmla="*/ 455544 h 455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239" h="455492">
                <a:moveTo>
                  <a:pt x="227746" y="455544"/>
                </a:moveTo>
                <a:cubicBezTo>
                  <a:pt x="101966" y="455544"/>
                  <a:pt x="0" y="353578"/>
                  <a:pt x="0" y="227797"/>
                </a:cubicBezTo>
                <a:cubicBezTo>
                  <a:pt x="0" y="102017"/>
                  <a:pt x="101966" y="51"/>
                  <a:pt x="227746" y="51"/>
                </a:cubicBezTo>
                <a:lnTo>
                  <a:pt x="2598240" y="51"/>
                </a:lnTo>
                <a:lnTo>
                  <a:pt x="2598240" y="455544"/>
                </a:lnTo>
                <a:close/>
              </a:path>
            </a:pathLst>
          </a:custGeom>
          <a:solidFill>
            <a:srgbClr val="F9FBFC"/>
          </a:solidFill>
          <a:ln w="27596"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90F51BC1-AC3B-4783-A150-18514C009D0B}"/>
              </a:ext>
            </a:extLst>
          </p:cNvPr>
          <p:cNvSpPr/>
          <p:nvPr/>
        </p:nvSpPr>
        <p:spPr>
          <a:xfrm>
            <a:off x="17276306" y="11457861"/>
            <a:ext cx="2492234" cy="28985"/>
          </a:xfrm>
          <a:custGeom>
            <a:avLst/>
            <a:gdLst>
              <a:gd name="connsiteX0" fmla="*/ 1 w 2492234"/>
              <a:gd name="connsiteY0" fmla="*/ 0 h 28985"/>
              <a:gd name="connsiteX1" fmla="*/ 2492236 w 2492234"/>
              <a:gd name="connsiteY1" fmla="*/ 0 h 28985"/>
              <a:gd name="connsiteX2" fmla="*/ 2492236 w 2492234"/>
              <a:gd name="connsiteY2" fmla="*/ 28986 h 28985"/>
              <a:gd name="connsiteX3" fmla="*/ 1 w 2492234"/>
              <a:gd name="connsiteY3" fmla="*/ 28986 h 28985"/>
            </a:gdLst>
            <a:ahLst/>
            <a:cxnLst>
              <a:cxn ang="0">
                <a:pos x="connsiteX0" y="connsiteY0"/>
              </a:cxn>
              <a:cxn ang="0">
                <a:pos x="connsiteX1" y="connsiteY1"/>
              </a:cxn>
              <a:cxn ang="0">
                <a:pos x="connsiteX2" y="connsiteY2"/>
              </a:cxn>
              <a:cxn ang="0">
                <a:pos x="connsiteX3" y="connsiteY3"/>
              </a:cxn>
            </a:cxnLst>
            <a:rect l="l" t="t" r="r" b="b"/>
            <a:pathLst>
              <a:path w="2492234" h="28985">
                <a:moveTo>
                  <a:pt x="1" y="0"/>
                </a:moveTo>
                <a:lnTo>
                  <a:pt x="2492236" y="0"/>
                </a:lnTo>
                <a:lnTo>
                  <a:pt x="2492236" y="28986"/>
                </a:lnTo>
                <a:lnTo>
                  <a:pt x="1" y="28986"/>
                </a:lnTo>
                <a:close/>
              </a:path>
            </a:pathLst>
          </a:custGeom>
          <a:solidFill>
            <a:srgbClr val="E1E7EA"/>
          </a:solidFill>
          <a:ln w="27596"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14107FDE-4F37-4A6A-97BF-9DD7CA367D8B}"/>
              </a:ext>
            </a:extLst>
          </p:cNvPr>
          <p:cNvSpPr/>
          <p:nvPr/>
        </p:nvSpPr>
        <p:spPr>
          <a:xfrm>
            <a:off x="17237658" y="11531568"/>
            <a:ext cx="2530882" cy="28985"/>
          </a:xfrm>
          <a:custGeom>
            <a:avLst/>
            <a:gdLst>
              <a:gd name="connsiteX0" fmla="*/ 0 w 2530882"/>
              <a:gd name="connsiteY0" fmla="*/ 0 h 28985"/>
              <a:gd name="connsiteX1" fmla="*/ 2530882 w 2530882"/>
              <a:gd name="connsiteY1" fmla="*/ 0 h 28985"/>
              <a:gd name="connsiteX2" fmla="*/ 2530882 w 2530882"/>
              <a:gd name="connsiteY2" fmla="*/ 28985 h 28985"/>
              <a:gd name="connsiteX3" fmla="*/ 0 w 2530882"/>
              <a:gd name="connsiteY3" fmla="*/ 28985 h 28985"/>
            </a:gdLst>
            <a:ahLst/>
            <a:cxnLst>
              <a:cxn ang="0">
                <a:pos x="connsiteX0" y="connsiteY0"/>
              </a:cxn>
              <a:cxn ang="0">
                <a:pos x="connsiteX1" y="connsiteY1"/>
              </a:cxn>
              <a:cxn ang="0">
                <a:pos x="connsiteX2" y="connsiteY2"/>
              </a:cxn>
              <a:cxn ang="0">
                <a:pos x="connsiteX3" y="connsiteY3"/>
              </a:cxn>
            </a:cxnLst>
            <a:rect l="l" t="t" r="r" b="b"/>
            <a:pathLst>
              <a:path w="2530882" h="28985">
                <a:moveTo>
                  <a:pt x="0" y="0"/>
                </a:moveTo>
                <a:lnTo>
                  <a:pt x="2530882" y="0"/>
                </a:lnTo>
                <a:lnTo>
                  <a:pt x="2530882" y="28985"/>
                </a:lnTo>
                <a:lnTo>
                  <a:pt x="0" y="28985"/>
                </a:lnTo>
                <a:close/>
              </a:path>
            </a:pathLst>
          </a:custGeom>
          <a:solidFill>
            <a:srgbClr val="E1E7EA"/>
          </a:solidFill>
          <a:ln w="27596"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14A2DBF0-8B54-419E-AF65-54C47A81C47E}"/>
              </a:ext>
            </a:extLst>
          </p:cNvPr>
          <p:cNvSpPr/>
          <p:nvPr/>
        </p:nvSpPr>
        <p:spPr>
          <a:xfrm>
            <a:off x="17237658" y="11605275"/>
            <a:ext cx="2530882" cy="28985"/>
          </a:xfrm>
          <a:custGeom>
            <a:avLst/>
            <a:gdLst>
              <a:gd name="connsiteX0" fmla="*/ 0 w 2530882"/>
              <a:gd name="connsiteY0" fmla="*/ 0 h 28985"/>
              <a:gd name="connsiteX1" fmla="*/ 2530882 w 2530882"/>
              <a:gd name="connsiteY1" fmla="*/ 0 h 28985"/>
              <a:gd name="connsiteX2" fmla="*/ 2530882 w 2530882"/>
              <a:gd name="connsiteY2" fmla="*/ 28986 h 28985"/>
              <a:gd name="connsiteX3" fmla="*/ 0 w 2530882"/>
              <a:gd name="connsiteY3" fmla="*/ 28986 h 28985"/>
            </a:gdLst>
            <a:ahLst/>
            <a:cxnLst>
              <a:cxn ang="0">
                <a:pos x="connsiteX0" y="connsiteY0"/>
              </a:cxn>
              <a:cxn ang="0">
                <a:pos x="connsiteX1" y="connsiteY1"/>
              </a:cxn>
              <a:cxn ang="0">
                <a:pos x="connsiteX2" y="connsiteY2"/>
              </a:cxn>
              <a:cxn ang="0">
                <a:pos x="connsiteX3" y="connsiteY3"/>
              </a:cxn>
            </a:cxnLst>
            <a:rect l="l" t="t" r="r" b="b"/>
            <a:pathLst>
              <a:path w="2530882" h="28985">
                <a:moveTo>
                  <a:pt x="0" y="0"/>
                </a:moveTo>
                <a:lnTo>
                  <a:pt x="2530882" y="0"/>
                </a:lnTo>
                <a:lnTo>
                  <a:pt x="2530882" y="28986"/>
                </a:lnTo>
                <a:lnTo>
                  <a:pt x="0" y="28986"/>
                </a:lnTo>
                <a:close/>
              </a:path>
            </a:pathLst>
          </a:custGeom>
          <a:solidFill>
            <a:srgbClr val="E1E7EA"/>
          </a:solidFill>
          <a:ln w="27596"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DBC2457A-5531-485C-90B7-6F89F6338877}"/>
              </a:ext>
            </a:extLst>
          </p:cNvPr>
          <p:cNvSpPr/>
          <p:nvPr/>
        </p:nvSpPr>
        <p:spPr>
          <a:xfrm>
            <a:off x="17276306" y="11678982"/>
            <a:ext cx="2492510" cy="28985"/>
          </a:xfrm>
          <a:custGeom>
            <a:avLst/>
            <a:gdLst>
              <a:gd name="connsiteX0" fmla="*/ 1 w 2492510"/>
              <a:gd name="connsiteY0" fmla="*/ 0 h 28985"/>
              <a:gd name="connsiteX1" fmla="*/ 2492511 w 2492510"/>
              <a:gd name="connsiteY1" fmla="*/ 0 h 28985"/>
              <a:gd name="connsiteX2" fmla="*/ 2492511 w 2492510"/>
              <a:gd name="connsiteY2" fmla="*/ 28985 h 28985"/>
              <a:gd name="connsiteX3" fmla="*/ 1 w 2492510"/>
              <a:gd name="connsiteY3" fmla="*/ 28985 h 28985"/>
            </a:gdLst>
            <a:ahLst/>
            <a:cxnLst>
              <a:cxn ang="0">
                <a:pos x="connsiteX0" y="connsiteY0"/>
              </a:cxn>
              <a:cxn ang="0">
                <a:pos x="connsiteX1" y="connsiteY1"/>
              </a:cxn>
              <a:cxn ang="0">
                <a:pos x="connsiteX2" y="connsiteY2"/>
              </a:cxn>
              <a:cxn ang="0">
                <a:pos x="connsiteX3" y="connsiteY3"/>
              </a:cxn>
            </a:cxnLst>
            <a:rect l="l" t="t" r="r" b="b"/>
            <a:pathLst>
              <a:path w="2492510" h="28985">
                <a:moveTo>
                  <a:pt x="1" y="0"/>
                </a:moveTo>
                <a:lnTo>
                  <a:pt x="2492511" y="0"/>
                </a:lnTo>
                <a:lnTo>
                  <a:pt x="2492511" y="28985"/>
                </a:lnTo>
                <a:lnTo>
                  <a:pt x="1" y="28985"/>
                </a:lnTo>
                <a:close/>
              </a:path>
            </a:pathLst>
          </a:custGeom>
          <a:solidFill>
            <a:srgbClr val="E1E7EA"/>
          </a:solidFill>
          <a:ln w="27596"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DF9999D1-3735-4386-B3D3-C063961255F7}"/>
              </a:ext>
            </a:extLst>
          </p:cNvPr>
          <p:cNvSpPr/>
          <p:nvPr/>
        </p:nvSpPr>
        <p:spPr>
          <a:xfrm>
            <a:off x="19290818" y="10309744"/>
            <a:ext cx="219058" cy="353351"/>
          </a:xfrm>
          <a:custGeom>
            <a:avLst/>
            <a:gdLst>
              <a:gd name="connsiteX0" fmla="*/ 219059 w 219058"/>
              <a:gd name="connsiteY0" fmla="*/ 51 h 353351"/>
              <a:gd name="connsiteX1" fmla="*/ 974 w 219058"/>
              <a:gd name="connsiteY1" fmla="*/ 353403 h 353351"/>
            </a:gdLst>
            <a:ahLst/>
            <a:cxnLst>
              <a:cxn ang="0">
                <a:pos x="connsiteX0" y="connsiteY0"/>
              </a:cxn>
              <a:cxn ang="0">
                <a:pos x="connsiteX1" y="connsiteY1"/>
              </a:cxn>
            </a:cxnLst>
            <a:rect l="l" t="t" r="r" b="b"/>
            <a:pathLst>
              <a:path w="219058" h="353351">
                <a:moveTo>
                  <a:pt x="219059" y="51"/>
                </a:moveTo>
                <a:cubicBezTo>
                  <a:pt x="219059" y="51"/>
                  <a:pt x="-16969" y="68237"/>
                  <a:pt x="974" y="353403"/>
                </a:cubicBezTo>
              </a:path>
            </a:pathLst>
          </a:custGeom>
          <a:noFill/>
          <a:ln w="32563" cap="rnd">
            <a:solidFill>
              <a:srgbClr val="70B9F0"/>
            </a:solid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E6129EE5-3564-4E11-94AA-454FA06CC2D9}"/>
              </a:ext>
            </a:extLst>
          </p:cNvPr>
          <p:cNvSpPr/>
          <p:nvPr/>
        </p:nvSpPr>
        <p:spPr>
          <a:xfrm>
            <a:off x="19087511" y="10278687"/>
            <a:ext cx="213667" cy="189358"/>
          </a:xfrm>
          <a:custGeom>
            <a:avLst/>
            <a:gdLst>
              <a:gd name="connsiteX0" fmla="*/ 213667 w 213667"/>
              <a:gd name="connsiteY0" fmla="*/ 189012 h 189358"/>
              <a:gd name="connsiteX1" fmla="*/ 213667 w 213667"/>
              <a:gd name="connsiteY1" fmla="*/ 189012 h 189358"/>
              <a:gd name="connsiteX2" fmla="*/ 0 w 213667"/>
              <a:gd name="connsiteY2" fmla="*/ 466 h 189358"/>
              <a:gd name="connsiteX3" fmla="*/ 0 w 213667"/>
              <a:gd name="connsiteY3" fmla="*/ 465 h 189358"/>
              <a:gd name="connsiteX4" fmla="*/ 213635 w 213667"/>
              <a:gd name="connsiteY4" fmla="*/ 188505 h 189358"/>
              <a:gd name="connsiteX5" fmla="*/ 213667 w 213667"/>
              <a:gd name="connsiteY5" fmla="*/ 189012 h 189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667" h="189358">
                <a:moveTo>
                  <a:pt x="213667" y="189012"/>
                </a:moveTo>
                <a:lnTo>
                  <a:pt x="213667" y="189012"/>
                </a:lnTo>
                <a:cubicBezTo>
                  <a:pt x="102603" y="195936"/>
                  <a:pt x="6949" y="111528"/>
                  <a:pt x="0" y="466"/>
                </a:cubicBezTo>
                <a:lnTo>
                  <a:pt x="0" y="465"/>
                </a:lnTo>
                <a:cubicBezTo>
                  <a:pt x="110919" y="-6603"/>
                  <a:pt x="206567" y="77586"/>
                  <a:pt x="213635" y="188505"/>
                </a:cubicBezTo>
                <a:cubicBezTo>
                  <a:pt x="213645" y="188674"/>
                  <a:pt x="213657" y="188843"/>
                  <a:pt x="213667" y="189012"/>
                </a:cubicBezTo>
                <a:close/>
              </a:path>
            </a:pathLst>
          </a:custGeom>
          <a:solidFill>
            <a:srgbClr val="70B9F0"/>
          </a:solidFill>
          <a:ln w="27596"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E5A74971-8C87-45D7-AF26-9593557B4F13}"/>
              </a:ext>
            </a:extLst>
          </p:cNvPr>
          <p:cNvSpPr/>
          <p:nvPr/>
        </p:nvSpPr>
        <p:spPr>
          <a:xfrm>
            <a:off x="18845513" y="10523990"/>
            <a:ext cx="914194" cy="783981"/>
          </a:xfrm>
          <a:custGeom>
            <a:avLst/>
            <a:gdLst>
              <a:gd name="connsiteX0" fmla="*/ 709637 w 914194"/>
              <a:gd name="connsiteY0" fmla="*/ 4165 h 783981"/>
              <a:gd name="connsiteX1" fmla="*/ 490448 w 914194"/>
              <a:gd name="connsiteY1" fmla="*/ 62137 h 783981"/>
              <a:gd name="connsiteX2" fmla="*/ 393000 w 914194"/>
              <a:gd name="connsiteY2" fmla="*/ 68210 h 783981"/>
              <a:gd name="connsiteX3" fmla="*/ 168013 w 914194"/>
              <a:gd name="connsiteY3" fmla="*/ 38120 h 783981"/>
              <a:gd name="connsiteX4" fmla="*/ 36059 w 914194"/>
              <a:gd name="connsiteY4" fmla="*/ 501894 h 783981"/>
              <a:gd name="connsiteX5" fmla="*/ 460634 w 914194"/>
              <a:gd name="connsiteY5" fmla="*/ 771325 h 783981"/>
              <a:gd name="connsiteX6" fmla="*/ 460634 w 914194"/>
              <a:gd name="connsiteY6" fmla="*/ 771325 h 783981"/>
              <a:gd name="connsiteX7" fmla="*/ 510600 w 914194"/>
              <a:gd name="connsiteY7" fmla="*/ 768288 h 783981"/>
              <a:gd name="connsiteX8" fmla="*/ 510600 w 914194"/>
              <a:gd name="connsiteY8" fmla="*/ 768288 h 783981"/>
              <a:gd name="connsiteX9" fmla="*/ 897078 w 914194"/>
              <a:gd name="connsiteY9" fmla="*/ 448063 h 783981"/>
              <a:gd name="connsiteX10" fmla="*/ 709637 w 914194"/>
              <a:gd name="connsiteY10" fmla="*/ 4165 h 78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194" h="783981">
                <a:moveTo>
                  <a:pt x="709637" y="4165"/>
                </a:moveTo>
                <a:cubicBezTo>
                  <a:pt x="631607" y="-9611"/>
                  <a:pt x="551464" y="11585"/>
                  <a:pt x="490448" y="62137"/>
                </a:cubicBezTo>
                <a:cubicBezTo>
                  <a:pt x="462191" y="83705"/>
                  <a:pt x="423717" y="86103"/>
                  <a:pt x="393000" y="68210"/>
                </a:cubicBezTo>
                <a:cubicBezTo>
                  <a:pt x="326029" y="25718"/>
                  <a:pt x="243797" y="14720"/>
                  <a:pt x="168013" y="38120"/>
                </a:cubicBezTo>
                <a:cubicBezTo>
                  <a:pt x="14528" y="91675"/>
                  <a:pt x="-44549" y="299545"/>
                  <a:pt x="36059" y="501894"/>
                </a:cubicBezTo>
                <a:cubicBezTo>
                  <a:pt x="116667" y="704243"/>
                  <a:pt x="306870" y="824880"/>
                  <a:pt x="460634" y="771325"/>
                </a:cubicBezTo>
                <a:lnTo>
                  <a:pt x="460634" y="771325"/>
                </a:lnTo>
                <a:cubicBezTo>
                  <a:pt x="476701" y="765780"/>
                  <a:pt x="493978" y="764730"/>
                  <a:pt x="510600" y="768288"/>
                </a:cubicBezTo>
                <a:lnTo>
                  <a:pt x="510600" y="768288"/>
                </a:lnTo>
                <a:cubicBezTo>
                  <a:pt x="669885" y="802244"/>
                  <a:pt x="841867" y="657866"/>
                  <a:pt x="897078" y="448063"/>
                </a:cubicBezTo>
                <a:cubicBezTo>
                  <a:pt x="952290" y="238260"/>
                  <a:pt x="869749" y="38120"/>
                  <a:pt x="709637" y="4165"/>
                </a:cubicBezTo>
                <a:close/>
              </a:path>
            </a:pathLst>
          </a:custGeom>
          <a:solidFill>
            <a:schemeClr val="accent5">
              <a:lumMod val="20000"/>
              <a:lumOff val="80000"/>
            </a:schemeClr>
          </a:solidFill>
          <a:ln w="27596"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62932182-DF0B-47B4-B3C5-CB725AF9202E}"/>
              </a:ext>
            </a:extLst>
          </p:cNvPr>
          <p:cNvSpPr/>
          <p:nvPr/>
        </p:nvSpPr>
        <p:spPr>
          <a:xfrm>
            <a:off x="18912503" y="10663297"/>
            <a:ext cx="153738" cy="209393"/>
          </a:xfrm>
          <a:custGeom>
            <a:avLst/>
            <a:gdLst>
              <a:gd name="connsiteX0" fmla="*/ 150438 w 153738"/>
              <a:gd name="connsiteY0" fmla="*/ 120762 h 209393"/>
              <a:gd name="connsiteX1" fmla="*/ 54371 w 153738"/>
              <a:gd name="connsiteY1" fmla="*/ 208272 h 209393"/>
              <a:gd name="connsiteX2" fmla="*/ 3300 w 153738"/>
              <a:gd name="connsiteY2" fmla="*/ 88739 h 209393"/>
              <a:gd name="connsiteX3" fmla="*/ 99368 w 153738"/>
              <a:gd name="connsiteY3" fmla="*/ 1230 h 209393"/>
              <a:gd name="connsiteX4" fmla="*/ 150438 w 153738"/>
              <a:gd name="connsiteY4" fmla="*/ 120762 h 209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38" h="209393">
                <a:moveTo>
                  <a:pt x="150438" y="120762"/>
                </a:moveTo>
                <a:cubicBezTo>
                  <a:pt x="138015" y="177630"/>
                  <a:pt x="95227" y="216830"/>
                  <a:pt x="54371" y="208272"/>
                </a:cubicBezTo>
                <a:cubicBezTo>
                  <a:pt x="13514" y="199715"/>
                  <a:pt x="-8847" y="145883"/>
                  <a:pt x="3300" y="88739"/>
                </a:cubicBezTo>
                <a:cubicBezTo>
                  <a:pt x="15446" y="31596"/>
                  <a:pt x="58511" y="-7328"/>
                  <a:pt x="99368" y="1230"/>
                </a:cubicBezTo>
                <a:cubicBezTo>
                  <a:pt x="140224" y="9788"/>
                  <a:pt x="162585" y="63618"/>
                  <a:pt x="150438" y="120762"/>
                </a:cubicBezTo>
                <a:close/>
              </a:path>
            </a:pathLst>
          </a:custGeom>
          <a:solidFill>
            <a:schemeClr val="accent5">
              <a:lumMod val="40000"/>
              <a:lumOff val="60000"/>
            </a:schemeClr>
          </a:solidFill>
          <a:ln w="27596" cap="flat">
            <a:noFill/>
            <a:prstDash val="solid"/>
            <a:miter/>
          </a:ln>
        </p:spPr>
        <p:txBody>
          <a:bodyPr rtlCol="0" anchor="ctr"/>
          <a:lstStyle/>
          <a:p>
            <a:endParaRPr lang="en-US"/>
          </a:p>
        </p:txBody>
      </p:sp>
      <p:grpSp>
        <p:nvGrpSpPr>
          <p:cNvPr id="534" name="Group 533">
            <a:extLst>
              <a:ext uri="{FF2B5EF4-FFF2-40B4-BE49-F238E27FC236}">
                <a16:creationId xmlns:a16="http://schemas.microsoft.com/office/drawing/2014/main" id="{E3140BE3-227C-475A-AEB8-69FA07552722}"/>
              </a:ext>
            </a:extLst>
          </p:cNvPr>
          <p:cNvGrpSpPr/>
          <p:nvPr/>
        </p:nvGrpSpPr>
        <p:grpSpPr>
          <a:xfrm>
            <a:off x="17352516" y="-335266"/>
            <a:ext cx="1977685" cy="880373"/>
            <a:chOff x="17352516" y="-335266"/>
            <a:chExt cx="1977685" cy="880373"/>
          </a:xfrm>
        </p:grpSpPr>
        <p:sp>
          <p:nvSpPr>
            <p:cNvPr id="456" name="Freeform: Shape 455">
              <a:extLst>
                <a:ext uri="{FF2B5EF4-FFF2-40B4-BE49-F238E27FC236}">
                  <a16:creationId xmlns:a16="http://schemas.microsoft.com/office/drawing/2014/main" id="{3B0A055A-382C-4E3B-B96F-FB2866E12DDE}"/>
                </a:ext>
              </a:extLst>
            </p:cNvPr>
            <p:cNvSpPr/>
            <p:nvPr/>
          </p:nvSpPr>
          <p:spPr>
            <a:xfrm>
              <a:off x="17352516" y="-335266"/>
              <a:ext cx="1740792" cy="859097"/>
            </a:xfrm>
            <a:custGeom>
              <a:avLst/>
              <a:gdLst>
                <a:gd name="connsiteX0" fmla="*/ 1645000 w 1740792"/>
                <a:gd name="connsiteY0" fmla="*/ 859148 h 859097"/>
                <a:gd name="connsiteX1" fmla="*/ 37526 w 1740792"/>
                <a:gd name="connsiteY1" fmla="*/ 212901 h 859097"/>
                <a:gd name="connsiteX2" fmla="*/ 4181 w 1740792"/>
                <a:gd name="connsiteY2" fmla="*/ 135872 h 859097"/>
                <a:gd name="connsiteX3" fmla="*/ 4399 w 1740792"/>
                <a:gd name="connsiteY3" fmla="*/ 135329 h 859097"/>
                <a:gd name="connsiteX4" fmla="*/ 43875 w 1740792"/>
                <a:gd name="connsiteY4" fmla="*/ 37329 h 859097"/>
                <a:gd name="connsiteX5" fmla="*/ 121446 w 1740792"/>
                <a:gd name="connsiteY5" fmla="*/ 4202 h 859097"/>
                <a:gd name="connsiteX6" fmla="*/ 1730302 w 1740792"/>
                <a:gd name="connsiteY6" fmla="*/ 650450 h 859097"/>
                <a:gd name="connsiteX7" fmla="*/ 1740792 w 1740792"/>
                <a:gd name="connsiteY7" fmla="*/ 709250 h 859097"/>
                <a:gd name="connsiteX8" fmla="*/ 1687514 w 1740792"/>
                <a:gd name="connsiteY8" fmla="*/ 754523 h 859097"/>
                <a:gd name="connsiteX9" fmla="*/ 1694692 w 1740792"/>
                <a:gd name="connsiteY9" fmla="*/ 823813 h 859097"/>
                <a:gd name="connsiteX10" fmla="*/ 1645002 w 1740792"/>
                <a:gd name="connsiteY10" fmla="*/ 859148 h 85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0792" h="859097">
                  <a:moveTo>
                    <a:pt x="1645000" y="859148"/>
                  </a:moveTo>
                  <a:lnTo>
                    <a:pt x="37526" y="212901"/>
                  </a:lnTo>
                  <a:cubicBezTo>
                    <a:pt x="7047" y="200838"/>
                    <a:pt x="-7883" y="166351"/>
                    <a:pt x="4181" y="135872"/>
                  </a:cubicBezTo>
                  <a:cubicBezTo>
                    <a:pt x="4254" y="135691"/>
                    <a:pt x="4326" y="135510"/>
                    <a:pt x="4399" y="135329"/>
                  </a:cubicBezTo>
                  <a:lnTo>
                    <a:pt x="43875" y="37329"/>
                  </a:lnTo>
                  <a:cubicBezTo>
                    <a:pt x="56373" y="6982"/>
                    <a:pt x="90882" y="-7755"/>
                    <a:pt x="121446" y="4202"/>
                  </a:cubicBezTo>
                  <a:lnTo>
                    <a:pt x="1730302" y="650450"/>
                  </a:lnTo>
                  <a:cubicBezTo>
                    <a:pt x="1725414" y="670654"/>
                    <a:pt x="1729220" y="691982"/>
                    <a:pt x="1740792" y="709250"/>
                  </a:cubicBezTo>
                  <a:cubicBezTo>
                    <a:pt x="1716639" y="714603"/>
                    <a:pt x="1696695" y="731551"/>
                    <a:pt x="1687514" y="754523"/>
                  </a:cubicBezTo>
                  <a:cubicBezTo>
                    <a:pt x="1678203" y="777372"/>
                    <a:pt x="1680894" y="803358"/>
                    <a:pt x="1694692" y="823813"/>
                  </a:cubicBezTo>
                  <a:cubicBezTo>
                    <a:pt x="1673847" y="827968"/>
                    <a:pt x="1655770" y="840824"/>
                    <a:pt x="1645002" y="859148"/>
                  </a:cubicBezTo>
                  <a:close/>
                </a:path>
              </a:pathLst>
            </a:custGeom>
            <a:solidFill>
              <a:srgbClr val="BE37CA"/>
            </a:solidFill>
            <a:ln w="27596"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469C08C3-C8F3-454E-9DF2-1B0A91276AB2}"/>
                </a:ext>
              </a:extLst>
            </p:cNvPr>
            <p:cNvSpPr/>
            <p:nvPr/>
          </p:nvSpPr>
          <p:spPr>
            <a:xfrm>
              <a:off x="19235476" y="465582"/>
              <a:ext cx="94725" cy="79525"/>
            </a:xfrm>
            <a:custGeom>
              <a:avLst/>
              <a:gdLst>
                <a:gd name="connsiteX0" fmla="*/ 0 w 94725"/>
                <a:gd name="connsiteY0" fmla="*/ 75138 h 79525"/>
                <a:gd name="connsiteX1" fmla="*/ 29815 w 94725"/>
                <a:gd name="connsiteY1" fmla="*/ 51 h 79525"/>
                <a:gd name="connsiteX2" fmla="*/ 88891 w 94725"/>
                <a:gd name="connsiteY2" fmla="*/ 49189 h 79525"/>
                <a:gd name="connsiteX3" fmla="*/ 90330 w 94725"/>
                <a:gd name="connsiteY3" fmla="*/ 73742 h 79525"/>
                <a:gd name="connsiteX4" fmla="*/ 76468 w 94725"/>
                <a:gd name="connsiteY4" fmla="*/ 79555 h 7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5" h="79525">
                  <a:moveTo>
                    <a:pt x="0" y="75138"/>
                  </a:moveTo>
                  <a:lnTo>
                    <a:pt x="29815" y="51"/>
                  </a:lnTo>
                  <a:lnTo>
                    <a:pt x="88891" y="49189"/>
                  </a:lnTo>
                  <a:cubicBezTo>
                    <a:pt x="96069" y="55572"/>
                    <a:pt x="96712" y="66565"/>
                    <a:pt x="90330" y="73742"/>
                  </a:cubicBezTo>
                  <a:cubicBezTo>
                    <a:pt x="86829" y="77680"/>
                    <a:pt x="81730" y="79817"/>
                    <a:pt x="76468" y="79555"/>
                  </a:cubicBezTo>
                  <a:close/>
                </a:path>
              </a:pathLst>
            </a:custGeom>
            <a:solidFill>
              <a:srgbClr val="BE37CA"/>
            </a:solidFill>
            <a:ln w="27596"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E7F9FD9B-9F39-4DBA-A4AC-F53BC6AFBAFB}"/>
                </a:ext>
              </a:extLst>
            </p:cNvPr>
            <p:cNvSpPr/>
            <p:nvPr/>
          </p:nvSpPr>
          <p:spPr>
            <a:xfrm>
              <a:off x="18997516" y="315132"/>
              <a:ext cx="267774" cy="224433"/>
            </a:xfrm>
            <a:custGeom>
              <a:avLst/>
              <a:gdLst>
                <a:gd name="connsiteX0" fmla="*/ 0 w 267774"/>
                <a:gd name="connsiteY0" fmla="*/ 208749 h 224433"/>
                <a:gd name="connsiteX1" fmla="*/ 48310 w 267774"/>
                <a:gd name="connsiteY1" fmla="*/ 173414 h 224433"/>
                <a:gd name="connsiteX2" fmla="*/ 41132 w 267774"/>
                <a:gd name="connsiteY2" fmla="*/ 104124 h 224433"/>
                <a:gd name="connsiteX3" fmla="*/ 94411 w 267774"/>
                <a:gd name="connsiteY3" fmla="*/ 58851 h 224433"/>
                <a:gd name="connsiteX4" fmla="*/ 83920 w 267774"/>
                <a:gd name="connsiteY4" fmla="*/ 51 h 224433"/>
                <a:gd name="connsiteX5" fmla="*/ 267775 w 267774"/>
                <a:gd name="connsiteY5" fmla="*/ 150502 h 224433"/>
                <a:gd name="connsiteX6" fmla="*/ 237960 w 267774"/>
                <a:gd name="connsiteY6" fmla="*/ 224485 h 22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74" h="224433">
                  <a:moveTo>
                    <a:pt x="0" y="208749"/>
                  </a:moveTo>
                  <a:cubicBezTo>
                    <a:pt x="10460" y="190739"/>
                    <a:pt x="27976" y="177926"/>
                    <a:pt x="48310" y="173414"/>
                  </a:cubicBezTo>
                  <a:cubicBezTo>
                    <a:pt x="34514" y="152959"/>
                    <a:pt x="31821" y="126973"/>
                    <a:pt x="41132" y="104124"/>
                  </a:cubicBezTo>
                  <a:cubicBezTo>
                    <a:pt x="50313" y="81152"/>
                    <a:pt x="70257" y="64204"/>
                    <a:pt x="94411" y="58851"/>
                  </a:cubicBezTo>
                  <a:cubicBezTo>
                    <a:pt x="82839" y="41583"/>
                    <a:pt x="79034" y="20255"/>
                    <a:pt x="83920" y="51"/>
                  </a:cubicBezTo>
                  <a:lnTo>
                    <a:pt x="267775" y="150502"/>
                  </a:lnTo>
                  <a:lnTo>
                    <a:pt x="237960" y="224485"/>
                  </a:lnTo>
                  <a:close/>
                </a:path>
              </a:pathLst>
            </a:custGeom>
            <a:solidFill>
              <a:srgbClr val="FFE6CD"/>
            </a:solidFill>
            <a:ln w="27596" cap="flat">
              <a:noFill/>
              <a:prstDash val="solid"/>
              <a:miter/>
            </a:ln>
          </p:spPr>
          <p:txBody>
            <a:bodyPr rtlCol="0" anchor="ctr"/>
            <a:lstStyle/>
            <a:p>
              <a:endParaRPr lang="en-US"/>
            </a:p>
          </p:txBody>
        </p:sp>
      </p:grpSp>
      <p:sp>
        <p:nvSpPr>
          <p:cNvPr id="502" name="Freeform: Shape 501">
            <a:extLst>
              <a:ext uri="{FF2B5EF4-FFF2-40B4-BE49-F238E27FC236}">
                <a16:creationId xmlns:a16="http://schemas.microsoft.com/office/drawing/2014/main" id="{55CB6862-94FA-4CDF-BAB3-E355EFE10220}"/>
              </a:ext>
            </a:extLst>
          </p:cNvPr>
          <p:cNvSpPr/>
          <p:nvPr/>
        </p:nvSpPr>
        <p:spPr>
          <a:xfrm>
            <a:off x="8419874" y="958616"/>
            <a:ext cx="1948128" cy="669165"/>
          </a:xfrm>
          <a:custGeom>
            <a:avLst/>
            <a:gdLst>
              <a:gd name="connsiteX0" fmla="*/ 1613548 w 1948128"/>
              <a:gd name="connsiteY0" fmla="*/ 669214 h 669165"/>
              <a:gd name="connsiteX1" fmla="*/ 335961 w 1948128"/>
              <a:gd name="connsiteY1" fmla="*/ 669214 h 669165"/>
              <a:gd name="connsiteX2" fmla="*/ 3 w 1948128"/>
              <a:gd name="connsiteY2" fmla="*/ 336017 h 669165"/>
              <a:gd name="connsiteX3" fmla="*/ 0 w 1948128"/>
              <a:gd name="connsiteY3" fmla="*/ 335186 h 669165"/>
              <a:gd name="connsiteX4" fmla="*/ 0 w 1948128"/>
              <a:gd name="connsiteY4" fmla="*/ 335186 h 669165"/>
              <a:gd name="connsiteX5" fmla="*/ 334025 w 1948128"/>
              <a:gd name="connsiteY5" fmla="*/ 51 h 669165"/>
              <a:gd name="connsiteX6" fmla="*/ 335961 w 1948128"/>
              <a:gd name="connsiteY6" fmla="*/ 54 h 669165"/>
              <a:gd name="connsiteX7" fmla="*/ 1614928 w 1948128"/>
              <a:gd name="connsiteY7" fmla="*/ 54 h 669165"/>
              <a:gd name="connsiteX8" fmla="*/ 1948128 w 1948128"/>
              <a:gd name="connsiteY8" fmla="*/ 335186 h 669165"/>
              <a:gd name="connsiteX9" fmla="*/ 1948128 w 1948128"/>
              <a:gd name="connsiteY9" fmla="*/ 335186 h 669165"/>
              <a:gd name="connsiteX10" fmla="*/ 1613548 w 1948128"/>
              <a:gd name="connsiteY10" fmla="*/ 669214 h 66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8128" h="669165">
                <a:moveTo>
                  <a:pt x="1613548" y="669214"/>
                </a:moveTo>
                <a:lnTo>
                  <a:pt x="335961" y="669214"/>
                </a:lnTo>
                <a:cubicBezTo>
                  <a:pt x="151179" y="669976"/>
                  <a:pt x="765" y="520799"/>
                  <a:pt x="3" y="336017"/>
                </a:cubicBezTo>
                <a:cubicBezTo>
                  <a:pt x="2" y="335740"/>
                  <a:pt x="1" y="335463"/>
                  <a:pt x="0" y="335186"/>
                </a:cubicBezTo>
                <a:lnTo>
                  <a:pt x="0" y="335186"/>
                </a:lnTo>
                <a:cubicBezTo>
                  <a:pt x="-306" y="150403"/>
                  <a:pt x="149242" y="358"/>
                  <a:pt x="334025" y="51"/>
                </a:cubicBezTo>
                <a:cubicBezTo>
                  <a:pt x="334670" y="50"/>
                  <a:pt x="335316" y="51"/>
                  <a:pt x="335961" y="54"/>
                </a:cubicBezTo>
                <a:lnTo>
                  <a:pt x="1614928" y="54"/>
                </a:lnTo>
                <a:cubicBezTo>
                  <a:pt x="1799388" y="815"/>
                  <a:pt x="1948434" y="150725"/>
                  <a:pt x="1948128" y="335186"/>
                </a:cubicBezTo>
                <a:lnTo>
                  <a:pt x="1948128" y="335186"/>
                </a:lnTo>
                <a:cubicBezTo>
                  <a:pt x="1947823" y="519754"/>
                  <a:pt x="1798116" y="669214"/>
                  <a:pt x="1613548" y="669214"/>
                </a:cubicBezTo>
                <a:close/>
              </a:path>
            </a:pathLst>
          </a:custGeom>
          <a:noFill/>
          <a:ln w="27596" cap="flat">
            <a:solidFill>
              <a:srgbClr val="DCE8EF"/>
            </a:solidFill>
            <a:prstDash val="solid"/>
            <a:miter/>
          </a:ln>
        </p:spPr>
        <p:txBody>
          <a:bodyPr rtlCol="0" anchor="ctr"/>
          <a:lstStyle/>
          <a:p>
            <a:endParaRPr lang="en-US"/>
          </a:p>
        </p:txBody>
      </p:sp>
      <p:grpSp>
        <p:nvGrpSpPr>
          <p:cNvPr id="525" name="Group 524">
            <a:extLst>
              <a:ext uri="{FF2B5EF4-FFF2-40B4-BE49-F238E27FC236}">
                <a16:creationId xmlns:a16="http://schemas.microsoft.com/office/drawing/2014/main" id="{47C8614C-41E8-4D61-ACAF-4B6F1FD4E162}"/>
              </a:ext>
            </a:extLst>
          </p:cNvPr>
          <p:cNvGrpSpPr/>
          <p:nvPr/>
        </p:nvGrpSpPr>
        <p:grpSpPr>
          <a:xfrm>
            <a:off x="1343341" y="1121566"/>
            <a:ext cx="11284519" cy="10836371"/>
            <a:chOff x="1343341" y="781560"/>
            <a:chExt cx="11284519" cy="10836371"/>
          </a:xfrm>
        </p:grpSpPr>
        <p:sp>
          <p:nvSpPr>
            <p:cNvPr id="526" name="TextBox 525">
              <a:extLst>
                <a:ext uri="{FF2B5EF4-FFF2-40B4-BE49-F238E27FC236}">
                  <a16:creationId xmlns:a16="http://schemas.microsoft.com/office/drawing/2014/main" id="{31673118-47C6-4BE3-8E47-88BD68C764F0}"/>
                </a:ext>
              </a:extLst>
            </p:cNvPr>
            <p:cNvSpPr txBox="1"/>
            <p:nvPr/>
          </p:nvSpPr>
          <p:spPr>
            <a:xfrm>
              <a:off x="1426694" y="781560"/>
              <a:ext cx="3736153" cy="1200329"/>
            </a:xfrm>
            <a:prstGeom prst="rect">
              <a:avLst/>
            </a:prstGeom>
            <a:noFill/>
          </p:spPr>
          <p:txBody>
            <a:bodyPr wrap="square" rtlCol="0">
              <a:spAutoFit/>
            </a:bodyPr>
            <a:lstStyle/>
            <a:p>
              <a:r>
                <a:rPr lang="vi-VN" dirty="0">
                  <a:solidFill>
                    <a:schemeClr val="accent1"/>
                  </a:solidFill>
                  <a:latin typeface="+mj-lt"/>
                </a:rPr>
                <a:t>LOGO TRƯỜNG</a:t>
              </a:r>
              <a:endParaRPr lang="en-US" dirty="0">
                <a:solidFill>
                  <a:schemeClr val="accent1"/>
                </a:solidFill>
                <a:latin typeface="+mj-lt"/>
              </a:endParaRPr>
            </a:p>
          </p:txBody>
        </p:sp>
        <p:sp>
          <p:nvSpPr>
            <p:cNvPr id="527" name="TextBox 526">
              <a:extLst>
                <a:ext uri="{FF2B5EF4-FFF2-40B4-BE49-F238E27FC236}">
                  <a16:creationId xmlns:a16="http://schemas.microsoft.com/office/drawing/2014/main" id="{A242389F-A6FC-44F1-A9EC-D1931E874A65}"/>
                </a:ext>
              </a:extLst>
            </p:cNvPr>
            <p:cNvSpPr txBox="1"/>
            <p:nvPr/>
          </p:nvSpPr>
          <p:spPr>
            <a:xfrm>
              <a:off x="1426693" y="6097809"/>
              <a:ext cx="11201167" cy="1631216"/>
            </a:xfrm>
            <a:prstGeom prst="rect">
              <a:avLst/>
            </a:prstGeom>
            <a:noFill/>
          </p:spPr>
          <p:txBody>
            <a:bodyPr wrap="square" rtlCol="0">
              <a:spAutoFit/>
            </a:bodyPr>
            <a:lstStyle/>
            <a:p>
              <a:r>
                <a:rPr lang="en-US" sz="10000" dirty="0">
                  <a:solidFill>
                    <a:schemeClr val="accent2"/>
                  </a:solidFill>
                  <a:latin typeface="+mj-lt"/>
                </a:rPr>
                <a:t>ĐẾN TRƯỜNG</a:t>
              </a:r>
            </a:p>
          </p:txBody>
        </p:sp>
        <p:sp>
          <p:nvSpPr>
            <p:cNvPr id="528" name="TextBox 527">
              <a:extLst>
                <a:ext uri="{FF2B5EF4-FFF2-40B4-BE49-F238E27FC236}">
                  <a16:creationId xmlns:a16="http://schemas.microsoft.com/office/drawing/2014/main" id="{3996A27D-A7FC-4D0F-98F2-90AA0D73A7E5}"/>
                </a:ext>
              </a:extLst>
            </p:cNvPr>
            <p:cNvSpPr txBox="1"/>
            <p:nvPr/>
          </p:nvSpPr>
          <p:spPr>
            <a:xfrm>
              <a:off x="1426694" y="5449444"/>
              <a:ext cx="6325831" cy="769441"/>
            </a:xfrm>
            <a:prstGeom prst="rect">
              <a:avLst/>
            </a:prstGeom>
            <a:noFill/>
          </p:spPr>
          <p:txBody>
            <a:bodyPr wrap="square" rtlCol="0">
              <a:spAutoFit/>
            </a:bodyPr>
            <a:lstStyle/>
            <a:p>
              <a:r>
                <a:rPr lang="en-US" sz="4400" dirty="0">
                  <a:solidFill>
                    <a:schemeClr val="accent1">
                      <a:lumMod val="25000"/>
                      <a:lumOff val="75000"/>
                    </a:schemeClr>
                  </a:solidFill>
                </a:rPr>
                <a:t>NGÀY CÁC EM</a:t>
              </a:r>
            </a:p>
          </p:txBody>
        </p:sp>
        <p:grpSp>
          <p:nvGrpSpPr>
            <p:cNvPr id="529" name="Group 528">
              <a:extLst>
                <a:ext uri="{FF2B5EF4-FFF2-40B4-BE49-F238E27FC236}">
                  <a16:creationId xmlns:a16="http://schemas.microsoft.com/office/drawing/2014/main" id="{297863BA-4F59-4291-A5FB-2554DE974072}"/>
                </a:ext>
              </a:extLst>
            </p:cNvPr>
            <p:cNvGrpSpPr/>
            <p:nvPr/>
          </p:nvGrpSpPr>
          <p:grpSpPr>
            <a:xfrm>
              <a:off x="1343341" y="10850912"/>
              <a:ext cx="3246268" cy="767019"/>
              <a:chOff x="1249532" y="10617859"/>
              <a:chExt cx="3246268" cy="767019"/>
            </a:xfrm>
          </p:grpSpPr>
          <p:sp>
            <p:nvSpPr>
              <p:cNvPr id="532" name="Rectangle: Rounded Corners 531">
                <a:extLst>
                  <a:ext uri="{FF2B5EF4-FFF2-40B4-BE49-F238E27FC236}">
                    <a16:creationId xmlns:a16="http://schemas.microsoft.com/office/drawing/2014/main" id="{29F77F64-1FCC-4911-B271-5BA36046C047}"/>
                  </a:ext>
                </a:extLst>
              </p:cNvPr>
              <p:cNvSpPr/>
              <p:nvPr/>
            </p:nvSpPr>
            <p:spPr>
              <a:xfrm>
                <a:off x="1426694" y="10617859"/>
                <a:ext cx="2910867" cy="767019"/>
              </a:xfrm>
              <a:prstGeom prst="roundRect">
                <a:avLst>
                  <a:gd name="adj" fmla="val 50000"/>
                </a:avLst>
              </a:prstGeom>
              <a:solidFill>
                <a:schemeClr val="accent2">
                  <a:lumMod val="40000"/>
                  <a:lumOff val="60000"/>
                </a:schemeClr>
              </a:solidFill>
              <a:ln w="2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sp>
            <p:nvSpPr>
              <p:cNvPr id="533" name="TextBox 532">
                <a:extLst>
                  <a:ext uri="{FF2B5EF4-FFF2-40B4-BE49-F238E27FC236}">
                    <a16:creationId xmlns:a16="http://schemas.microsoft.com/office/drawing/2014/main" id="{54672CF3-AFEE-4809-9230-6812EA8EE89F}"/>
                  </a:ext>
                </a:extLst>
              </p:cNvPr>
              <p:cNvSpPr txBox="1"/>
              <p:nvPr/>
            </p:nvSpPr>
            <p:spPr>
              <a:xfrm>
                <a:off x="1249532" y="10764692"/>
                <a:ext cx="3246268" cy="461665"/>
              </a:xfrm>
              <a:prstGeom prst="rect">
                <a:avLst/>
              </a:prstGeom>
              <a:noFill/>
            </p:spPr>
            <p:txBody>
              <a:bodyPr wrap="square" rtlCol="0" anchor="ctr">
                <a:spAutoFit/>
              </a:bodyPr>
              <a:lstStyle/>
              <a:p>
                <a:pPr algn="ctr"/>
                <a:r>
                  <a:rPr lang="en-US" sz="2400" dirty="0">
                    <a:solidFill>
                      <a:schemeClr val="accent2"/>
                    </a:solidFill>
                  </a:rPr>
                  <a:t>MORE INFO</a:t>
                </a:r>
              </a:p>
            </p:txBody>
          </p:sp>
        </p:grpSp>
        <p:sp>
          <p:nvSpPr>
            <p:cNvPr id="530" name="TextBox 529">
              <a:extLst>
                <a:ext uri="{FF2B5EF4-FFF2-40B4-BE49-F238E27FC236}">
                  <a16:creationId xmlns:a16="http://schemas.microsoft.com/office/drawing/2014/main" id="{C75E9D6C-24EC-4767-A5D3-405C75BC70FF}"/>
                </a:ext>
              </a:extLst>
            </p:cNvPr>
            <p:cNvSpPr txBox="1"/>
            <p:nvPr/>
          </p:nvSpPr>
          <p:spPr>
            <a:xfrm>
              <a:off x="1508003" y="8189961"/>
              <a:ext cx="10290415" cy="830997"/>
            </a:xfrm>
            <a:prstGeom prst="rect">
              <a:avLst/>
            </a:prstGeom>
            <a:noFill/>
          </p:spPr>
          <p:txBody>
            <a:bodyPr wrap="square" rtlCol="0">
              <a:spAutoFit/>
            </a:bodyPr>
            <a:lstStyle/>
            <a:p>
              <a:r>
                <a:rPr lang="vi-VN" sz="2400" dirty="0">
                  <a:solidFill>
                    <a:schemeClr val="accent2">
                      <a:lumMod val="60000"/>
                      <a:lumOff val="40000"/>
                    </a:schemeClr>
                  </a:solidFill>
                </a:rPr>
                <a:t>Một môi trường học tập tốt không chỉ là nơi để học mà còn là nơi để vui chơi và phát triển toàn diện. </a:t>
              </a:r>
              <a:endParaRPr lang="en-US" sz="2400" dirty="0">
                <a:solidFill>
                  <a:schemeClr val="accent2">
                    <a:lumMod val="60000"/>
                    <a:lumOff val="40000"/>
                  </a:schemeClr>
                </a:solidFill>
              </a:endParaRPr>
            </a:p>
          </p:txBody>
        </p:sp>
        <p:sp>
          <p:nvSpPr>
            <p:cNvPr id="531" name="TextBox 530">
              <a:extLst>
                <a:ext uri="{FF2B5EF4-FFF2-40B4-BE49-F238E27FC236}">
                  <a16:creationId xmlns:a16="http://schemas.microsoft.com/office/drawing/2014/main" id="{56A17D03-3883-4F99-BA8C-5A99D90DE7DD}"/>
                </a:ext>
              </a:extLst>
            </p:cNvPr>
            <p:cNvSpPr txBox="1"/>
            <p:nvPr/>
          </p:nvSpPr>
          <p:spPr>
            <a:xfrm>
              <a:off x="1441244" y="1971198"/>
              <a:ext cx="3246268" cy="461665"/>
            </a:xfrm>
            <a:prstGeom prst="rect">
              <a:avLst/>
            </a:prstGeom>
            <a:noFill/>
          </p:spPr>
          <p:txBody>
            <a:bodyPr wrap="square" rtlCol="0" anchor="ctr">
              <a:spAutoFit/>
            </a:bodyPr>
            <a:lstStyle/>
            <a:p>
              <a:r>
                <a:rPr lang="en-US" sz="2400" dirty="0">
                  <a:solidFill>
                    <a:schemeClr val="accent2">
                      <a:lumMod val="60000"/>
                      <a:lumOff val="40000"/>
                    </a:schemeClr>
                  </a:solidFill>
                </a:rPr>
                <a:t>05 SEPTEMBER 2025</a:t>
              </a:r>
            </a:p>
          </p:txBody>
        </p:sp>
      </p:grpSp>
      <p:sp>
        <p:nvSpPr>
          <p:cNvPr id="535" name="TextBox 534">
            <a:extLst>
              <a:ext uri="{FF2B5EF4-FFF2-40B4-BE49-F238E27FC236}">
                <a16:creationId xmlns:a16="http://schemas.microsoft.com/office/drawing/2014/main" id="{94EAE8F2-44CA-4081-A459-D86DFBE927B4}"/>
              </a:ext>
            </a:extLst>
          </p:cNvPr>
          <p:cNvSpPr txBox="1"/>
          <p:nvPr/>
        </p:nvSpPr>
        <p:spPr>
          <a:xfrm rot="5400000">
            <a:off x="22263869" y="2165551"/>
            <a:ext cx="2015062" cy="369332"/>
          </a:xfrm>
          <a:prstGeom prst="rect">
            <a:avLst/>
          </a:prstGeom>
          <a:noFill/>
        </p:spPr>
        <p:txBody>
          <a:bodyPr wrap="square" rtlCol="0">
            <a:spAutoFit/>
          </a:bodyPr>
          <a:lstStyle/>
          <a:p>
            <a:pPr algn="ctr"/>
            <a:r>
              <a:rPr lang="en-US" sz="1800" b="1" dirty="0">
                <a:solidFill>
                  <a:schemeClr val="tx1">
                    <a:lumMod val="60000"/>
                    <a:lumOff val="40000"/>
                  </a:schemeClr>
                </a:solidFill>
              </a:rPr>
              <a:t>TỔNG QUAN</a:t>
            </a:r>
          </a:p>
        </p:txBody>
      </p:sp>
      <p:sp>
        <p:nvSpPr>
          <p:cNvPr id="536" name="TextBox 535">
            <a:extLst>
              <a:ext uri="{FF2B5EF4-FFF2-40B4-BE49-F238E27FC236}">
                <a16:creationId xmlns:a16="http://schemas.microsoft.com/office/drawing/2014/main" id="{ADEE5A87-7038-43E7-8F8C-D7F2D330FB1A}"/>
              </a:ext>
            </a:extLst>
          </p:cNvPr>
          <p:cNvSpPr txBox="1"/>
          <p:nvPr/>
        </p:nvSpPr>
        <p:spPr>
          <a:xfrm rot="5400000">
            <a:off x="22263869" y="5108611"/>
            <a:ext cx="2015062" cy="369332"/>
          </a:xfrm>
          <a:prstGeom prst="rect">
            <a:avLst/>
          </a:prstGeom>
          <a:noFill/>
        </p:spPr>
        <p:txBody>
          <a:bodyPr wrap="square" rtlCol="0">
            <a:spAutoFit/>
          </a:bodyPr>
          <a:lstStyle/>
          <a:p>
            <a:pPr algn="ctr"/>
            <a:r>
              <a:rPr lang="en-US" sz="1800" b="1" dirty="0">
                <a:solidFill>
                  <a:schemeClr val="tx1">
                    <a:lumMod val="60000"/>
                    <a:lumOff val="40000"/>
                  </a:schemeClr>
                </a:solidFill>
              </a:rPr>
              <a:t>HOẠT ĐỘNG</a:t>
            </a:r>
          </a:p>
        </p:txBody>
      </p:sp>
      <p:sp>
        <p:nvSpPr>
          <p:cNvPr id="537" name="TextBox 536">
            <a:extLst>
              <a:ext uri="{FF2B5EF4-FFF2-40B4-BE49-F238E27FC236}">
                <a16:creationId xmlns:a16="http://schemas.microsoft.com/office/drawing/2014/main" id="{7D1BBE32-D9B4-43DE-A374-F405975BE729}"/>
              </a:ext>
            </a:extLst>
          </p:cNvPr>
          <p:cNvSpPr txBox="1"/>
          <p:nvPr/>
        </p:nvSpPr>
        <p:spPr>
          <a:xfrm rot="5400000">
            <a:off x="22263870" y="8051671"/>
            <a:ext cx="2015061" cy="369332"/>
          </a:xfrm>
          <a:prstGeom prst="rect">
            <a:avLst/>
          </a:prstGeom>
          <a:noFill/>
        </p:spPr>
        <p:txBody>
          <a:bodyPr wrap="square" rtlCol="0">
            <a:spAutoFit/>
          </a:bodyPr>
          <a:lstStyle/>
          <a:p>
            <a:pPr algn="ctr"/>
            <a:r>
              <a:rPr lang="en-US" sz="1800" b="1" dirty="0">
                <a:solidFill>
                  <a:schemeClr val="accent1"/>
                </a:solidFill>
              </a:rPr>
              <a:t>HỌC SINH</a:t>
            </a:r>
          </a:p>
        </p:txBody>
      </p:sp>
      <p:sp>
        <p:nvSpPr>
          <p:cNvPr id="538" name="TextBox 537">
            <a:extLst>
              <a:ext uri="{FF2B5EF4-FFF2-40B4-BE49-F238E27FC236}">
                <a16:creationId xmlns:a16="http://schemas.microsoft.com/office/drawing/2014/main" id="{91A06F47-3064-4AF2-96B3-A208B0610564}"/>
              </a:ext>
            </a:extLst>
          </p:cNvPr>
          <p:cNvSpPr txBox="1"/>
          <p:nvPr/>
        </p:nvSpPr>
        <p:spPr>
          <a:xfrm rot="5400000">
            <a:off x="22263869" y="10994729"/>
            <a:ext cx="2015062" cy="369332"/>
          </a:xfrm>
          <a:prstGeom prst="rect">
            <a:avLst/>
          </a:prstGeom>
          <a:noFill/>
        </p:spPr>
        <p:txBody>
          <a:bodyPr wrap="square" rtlCol="0">
            <a:spAutoFit/>
          </a:bodyPr>
          <a:lstStyle/>
          <a:p>
            <a:pPr algn="ctr"/>
            <a:r>
              <a:rPr lang="en-US" sz="1800" b="1" dirty="0">
                <a:solidFill>
                  <a:schemeClr val="tx1">
                    <a:lumMod val="60000"/>
                    <a:lumOff val="40000"/>
                  </a:schemeClr>
                </a:solidFill>
              </a:rPr>
              <a:t>NGOẠI KHÓA</a:t>
            </a:r>
          </a:p>
        </p:txBody>
      </p:sp>
      <p:sp>
        <p:nvSpPr>
          <p:cNvPr id="2" name="TextBox 1">
            <a:extLst>
              <a:ext uri="{FF2B5EF4-FFF2-40B4-BE49-F238E27FC236}">
                <a16:creationId xmlns:a16="http://schemas.microsoft.com/office/drawing/2014/main" id="{87632F3B-3908-C98E-30A8-0410FD612AD7}"/>
              </a:ext>
            </a:extLst>
          </p:cNvPr>
          <p:cNvSpPr txBox="1"/>
          <p:nvPr/>
        </p:nvSpPr>
        <p:spPr>
          <a:xfrm>
            <a:off x="1504903" y="13010884"/>
            <a:ext cx="2895344" cy="507831"/>
          </a:xfrm>
          <a:prstGeom prst="rect">
            <a:avLst/>
          </a:prstGeom>
          <a:noFill/>
        </p:spPr>
        <p:txBody>
          <a:bodyPr wrap="none" rtlCol="0">
            <a:spAutoFit/>
          </a:bodyPr>
          <a:lstStyle/>
          <a:p>
            <a:pPr algn="ctr"/>
            <a:r>
              <a:rPr lang="en-US" sz="2700" b="1" u="none" dirty="0">
                <a:solidFill>
                  <a:schemeClr val="bg2"/>
                </a:solidFill>
                <a:latin typeface="+mj-lt"/>
              </a:rPr>
              <a:t>slideocean</a:t>
            </a:r>
            <a:r>
              <a:rPr lang="en-US" sz="2700" b="1" u="none" dirty="0">
                <a:solidFill>
                  <a:schemeClr val="bg2"/>
                </a:solidFill>
                <a:latin typeface="+mn-lt"/>
              </a:rPr>
              <a:t>.net</a:t>
            </a:r>
          </a:p>
        </p:txBody>
      </p:sp>
    </p:spTree>
    <p:extLst>
      <p:ext uri="{BB962C8B-B14F-4D97-AF65-F5344CB8AC3E}">
        <p14:creationId xmlns:p14="http://schemas.microsoft.com/office/powerpoint/2010/main" val="1290045664"/>
      </p:ext>
    </p:extLst>
  </p:cSld>
  <p:clrMapOvr>
    <a:masterClrMapping/>
  </p:clrMapOvr>
</p:sld>
</file>

<file path=ppt/theme/theme1.xml><?xml version="1.0" encoding="utf-8"?>
<a:theme xmlns:a="http://schemas.openxmlformats.org/drawingml/2006/main" name="Office Theme">
  <a:themeElements>
    <a:clrScheme name="CP_L_07">
      <a:dk1>
        <a:srgbClr val="2A2833"/>
      </a:dk1>
      <a:lt1>
        <a:srgbClr val="FFFFFF"/>
      </a:lt1>
      <a:dk2>
        <a:srgbClr val="2A2834"/>
      </a:dk2>
      <a:lt2>
        <a:srgbClr val="FAFBFF"/>
      </a:lt2>
      <a:accent1>
        <a:srgbClr val="3F606F"/>
      </a:accent1>
      <a:accent2>
        <a:srgbClr val="2C8092"/>
      </a:accent2>
      <a:accent3>
        <a:srgbClr val="00D6D1"/>
      </a:accent3>
      <a:accent4>
        <a:srgbClr val="5B363C"/>
      </a:accent4>
      <a:accent5>
        <a:srgbClr val="9F6360"/>
      </a:accent5>
      <a:accent6>
        <a:srgbClr val="FC9524"/>
      </a:accent6>
      <a:hlink>
        <a:srgbClr val="0AB2C8"/>
      </a:hlink>
      <a:folHlink>
        <a:srgbClr val="85DFD0"/>
      </a:folHlink>
    </a:clrScheme>
    <a:fontScheme name="Custom 1">
      <a:majorFont>
        <a:latin typeface="Montserrat Black"/>
        <a:ea typeface=""/>
        <a:cs typeface=""/>
      </a:majorFont>
      <a:minorFont>
        <a:latin typeface="Open Sans"/>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9_Custom Design">
  <a:themeElements>
    <a:clrScheme name="CP_L_36">
      <a:dk1>
        <a:srgbClr val="7F7F7F"/>
      </a:dk1>
      <a:lt1>
        <a:srgbClr val="FFFFFF"/>
      </a:lt1>
      <a:dk2>
        <a:srgbClr val="000000"/>
      </a:dk2>
      <a:lt2>
        <a:srgbClr val="FFFFFF"/>
      </a:lt2>
      <a:accent1>
        <a:srgbClr val="042142"/>
      </a:accent1>
      <a:accent2>
        <a:srgbClr val="153C6A"/>
      </a:accent2>
      <a:accent3>
        <a:srgbClr val="2475AC"/>
      </a:accent3>
      <a:accent4>
        <a:srgbClr val="3DE0FC"/>
      </a:accent4>
      <a:accent5>
        <a:srgbClr val="733E85"/>
      </a:accent5>
      <a:accent6>
        <a:srgbClr val="E977F5"/>
      </a:accent6>
      <a:hlink>
        <a:srgbClr val="E7E7E7"/>
      </a:hlink>
      <a:folHlink>
        <a:srgbClr val="D87867"/>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0_Custom Design">
  <a:themeElements>
    <a:clrScheme name="CP_L_11">
      <a:dk1>
        <a:srgbClr val="2A2833"/>
      </a:dk1>
      <a:lt1>
        <a:srgbClr val="FFFFFF"/>
      </a:lt1>
      <a:dk2>
        <a:srgbClr val="2A2834"/>
      </a:dk2>
      <a:lt2>
        <a:srgbClr val="FAFBFF"/>
      </a:lt2>
      <a:accent1>
        <a:srgbClr val="0B0F0C"/>
      </a:accent1>
      <a:accent2>
        <a:srgbClr val="2A392F"/>
      </a:accent2>
      <a:accent3>
        <a:srgbClr val="497C57"/>
      </a:accent3>
      <a:accent4>
        <a:srgbClr val="BAC2A3"/>
      </a:accent4>
      <a:accent5>
        <a:srgbClr val="828F73"/>
      </a:accent5>
      <a:accent6>
        <a:srgbClr val="C6FEE9"/>
      </a:accent6>
      <a:hlink>
        <a:srgbClr val="0AB2C8"/>
      </a:hlink>
      <a:folHlink>
        <a:srgbClr val="85DFD0"/>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Custom Design">
  <a:themeElements>
    <a:clrScheme name="CP_L_36">
      <a:dk1>
        <a:srgbClr val="7F7F7F"/>
      </a:dk1>
      <a:lt1>
        <a:srgbClr val="FFFFFF"/>
      </a:lt1>
      <a:dk2>
        <a:srgbClr val="000000"/>
      </a:dk2>
      <a:lt2>
        <a:srgbClr val="FFFFFF"/>
      </a:lt2>
      <a:accent1>
        <a:srgbClr val="042142"/>
      </a:accent1>
      <a:accent2>
        <a:srgbClr val="153C6A"/>
      </a:accent2>
      <a:accent3>
        <a:srgbClr val="2475AC"/>
      </a:accent3>
      <a:accent4>
        <a:srgbClr val="3DE0FC"/>
      </a:accent4>
      <a:accent5>
        <a:srgbClr val="733E85"/>
      </a:accent5>
      <a:accent6>
        <a:srgbClr val="E977F5"/>
      </a:accent6>
      <a:hlink>
        <a:srgbClr val="E7E7E7"/>
      </a:hlink>
      <a:folHlink>
        <a:srgbClr val="D87867"/>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2_Custom Design">
  <a:themeElements>
    <a:clrScheme name="CP_L_36">
      <a:dk1>
        <a:srgbClr val="7F7F7F"/>
      </a:dk1>
      <a:lt1>
        <a:srgbClr val="FFFFFF"/>
      </a:lt1>
      <a:dk2>
        <a:srgbClr val="000000"/>
      </a:dk2>
      <a:lt2>
        <a:srgbClr val="FFFFFF"/>
      </a:lt2>
      <a:accent1>
        <a:srgbClr val="042142"/>
      </a:accent1>
      <a:accent2>
        <a:srgbClr val="153C6A"/>
      </a:accent2>
      <a:accent3>
        <a:srgbClr val="2475AC"/>
      </a:accent3>
      <a:accent4>
        <a:srgbClr val="3DE0FC"/>
      </a:accent4>
      <a:accent5>
        <a:srgbClr val="733E85"/>
      </a:accent5>
      <a:accent6>
        <a:srgbClr val="E977F5"/>
      </a:accent6>
      <a:hlink>
        <a:srgbClr val="E7E7E7"/>
      </a:hlink>
      <a:folHlink>
        <a:srgbClr val="D87867"/>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3_Custom Design">
  <a:themeElements>
    <a:clrScheme name="CP_L_50">
      <a:dk1>
        <a:srgbClr val="2A2833"/>
      </a:dk1>
      <a:lt1>
        <a:srgbClr val="FFFFFF"/>
      </a:lt1>
      <a:dk2>
        <a:srgbClr val="2A2834"/>
      </a:dk2>
      <a:lt2>
        <a:srgbClr val="FAFBFF"/>
      </a:lt2>
      <a:accent1>
        <a:srgbClr val="3AAFCF"/>
      </a:accent1>
      <a:accent2>
        <a:srgbClr val="2C81B0"/>
      </a:accent2>
      <a:accent3>
        <a:srgbClr val="7E98AF"/>
      </a:accent3>
      <a:accent4>
        <a:srgbClr val="AE5293"/>
      </a:accent4>
      <a:accent5>
        <a:srgbClr val="6E3C7B"/>
      </a:accent5>
      <a:accent6>
        <a:srgbClr val="D56B5F"/>
      </a:accent6>
      <a:hlink>
        <a:srgbClr val="0AB2C8"/>
      </a:hlink>
      <a:folHlink>
        <a:srgbClr val="85DFD0"/>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4_Custom Design">
  <a:themeElements>
    <a:clrScheme name="CP_L_36">
      <a:dk1>
        <a:srgbClr val="7F7F7F"/>
      </a:dk1>
      <a:lt1>
        <a:srgbClr val="FFFFFF"/>
      </a:lt1>
      <a:dk2>
        <a:srgbClr val="000000"/>
      </a:dk2>
      <a:lt2>
        <a:srgbClr val="FFFFFF"/>
      </a:lt2>
      <a:accent1>
        <a:srgbClr val="042142"/>
      </a:accent1>
      <a:accent2>
        <a:srgbClr val="153C6A"/>
      </a:accent2>
      <a:accent3>
        <a:srgbClr val="2475AC"/>
      </a:accent3>
      <a:accent4>
        <a:srgbClr val="3DE0FC"/>
      </a:accent4>
      <a:accent5>
        <a:srgbClr val="733E85"/>
      </a:accent5>
      <a:accent6>
        <a:srgbClr val="E977F5"/>
      </a:accent6>
      <a:hlink>
        <a:srgbClr val="E7E7E7"/>
      </a:hlink>
      <a:folHlink>
        <a:srgbClr val="D87867"/>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Custom Design">
  <a:themeElements>
    <a:clrScheme name="CP_L_01">
      <a:dk1>
        <a:srgbClr val="7F7F7F"/>
      </a:dk1>
      <a:lt1>
        <a:srgbClr val="FFFFFF"/>
      </a:lt1>
      <a:dk2>
        <a:srgbClr val="000000"/>
      </a:dk2>
      <a:lt2>
        <a:srgbClr val="FFFFFF"/>
      </a:lt2>
      <a:accent1>
        <a:srgbClr val="07164C"/>
      </a:accent1>
      <a:accent2>
        <a:srgbClr val="2A345F"/>
      </a:accent2>
      <a:accent3>
        <a:srgbClr val="67344E"/>
      </a:accent3>
      <a:accent4>
        <a:srgbClr val="BD5261"/>
      </a:accent4>
      <a:accent5>
        <a:srgbClr val="247FA7"/>
      </a:accent5>
      <a:accent6>
        <a:srgbClr val="24D2EB"/>
      </a:accent6>
      <a:hlink>
        <a:srgbClr val="E7E7E7"/>
      </a:hlink>
      <a:folHlink>
        <a:srgbClr val="D87867"/>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Custom Design">
  <a:themeElements>
    <a:clrScheme name="CP_L_02">
      <a:dk1>
        <a:srgbClr val="7F7F7F"/>
      </a:dk1>
      <a:lt1>
        <a:srgbClr val="FFFFFF"/>
      </a:lt1>
      <a:dk2>
        <a:srgbClr val="000000"/>
      </a:dk2>
      <a:lt2>
        <a:srgbClr val="FFFFFF"/>
      </a:lt2>
      <a:accent1>
        <a:srgbClr val="171E28"/>
      </a:accent1>
      <a:accent2>
        <a:srgbClr val="3A464E"/>
      </a:accent2>
      <a:accent3>
        <a:srgbClr val="437C88"/>
      </a:accent3>
      <a:accent4>
        <a:srgbClr val="DE433C"/>
      </a:accent4>
      <a:accent5>
        <a:srgbClr val="FA845A"/>
      </a:accent5>
      <a:accent6>
        <a:srgbClr val="FFF0A5"/>
      </a:accent6>
      <a:hlink>
        <a:srgbClr val="E7E7E7"/>
      </a:hlink>
      <a:folHlink>
        <a:srgbClr val="D87867"/>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Custom Design">
  <a:themeElements>
    <a:clrScheme name="CP_L_04">
      <a:dk1>
        <a:srgbClr val="7F7F7F"/>
      </a:dk1>
      <a:lt1>
        <a:srgbClr val="FFFFFF"/>
      </a:lt1>
      <a:dk2>
        <a:srgbClr val="000000"/>
      </a:dk2>
      <a:lt2>
        <a:srgbClr val="FFFFFF"/>
      </a:lt2>
      <a:accent1>
        <a:srgbClr val="564E4B"/>
      </a:accent1>
      <a:accent2>
        <a:srgbClr val="E6B457"/>
      </a:accent2>
      <a:accent3>
        <a:srgbClr val="784C3A"/>
      </a:accent3>
      <a:accent4>
        <a:srgbClr val="28373A"/>
      </a:accent4>
      <a:accent5>
        <a:srgbClr val="516771"/>
      </a:accent5>
      <a:accent6>
        <a:srgbClr val="9AD9CF"/>
      </a:accent6>
      <a:hlink>
        <a:srgbClr val="E7E7E7"/>
      </a:hlink>
      <a:folHlink>
        <a:srgbClr val="D87867"/>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Custom Design">
  <a:themeElements>
    <a:clrScheme name="CP_L_08">
      <a:dk1>
        <a:srgbClr val="2A2833"/>
      </a:dk1>
      <a:lt1>
        <a:srgbClr val="FFFFFF"/>
      </a:lt1>
      <a:dk2>
        <a:srgbClr val="2A2834"/>
      </a:dk2>
      <a:lt2>
        <a:srgbClr val="FAFBFF"/>
      </a:lt2>
      <a:accent1>
        <a:srgbClr val="1F2929"/>
      </a:accent1>
      <a:accent2>
        <a:srgbClr val="0D1111"/>
      </a:accent2>
      <a:accent3>
        <a:srgbClr val="312F2A"/>
      </a:accent3>
      <a:accent4>
        <a:srgbClr val="4C4339"/>
      </a:accent4>
      <a:accent5>
        <a:srgbClr val="908675"/>
      </a:accent5>
      <a:accent6>
        <a:srgbClr val="8F7159"/>
      </a:accent6>
      <a:hlink>
        <a:srgbClr val="0AB2C8"/>
      </a:hlink>
      <a:folHlink>
        <a:srgbClr val="85DFD0"/>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Custom Design">
  <a:themeElements>
    <a:clrScheme name="CP_L_07">
      <a:dk1>
        <a:srgbClr val="2A2833"/>
      </a:dk1>
      <a:lt1>
        <a:srgbClr val="FFFFFF"/>
      </a:lt1>
      <a:dk2>
        <a:srgbClr val="2A2834"/>
      </a:dk2>
      <a:lt2>
        <a:srgbClr val="FAFBFF"/>
      </a:lt2>
      <a:accent1>
        <a:srgbClr val="3F606F"/>
      </a:accent1>
      <a:accent2>
        <a:srgbClr val="2C8092"/>
      </a:accent2>
      <a:accent3>
        <a:srgbClr val="00D6D1"/>
      </a:accent3>
      <a:accent4>
        <a:srgbClr val="5B363C"/>
      </a:accent4>
      <a:accent5>
        <a:srgbClr val="9F6360"/>
      </a:accent5>
      <a:accent6>
        <a:srgbClr val="FC9524"/>
      </a:accent6>
      <a:hlink>
        <a:srgbClr val="0AB2C8"/>
      </a:hlink>
      <a:folHlink>
        <a:srgbClr val="85DFD0"/>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7_Custom Design">
  <a:themeElements>
    <a:clrScheme name="CP_L_07">
      <a:dk1>
        <a:srgbClr val="2A2833"/>
      </a:dk1>
      <a:lt1>
        <a:srgbClr val="FFFFFF"/>
      </a:lt1>
      <a:dk2>
        <a:srgbClr val="2A2834"/>
      </a:dk2>
      <a:lt2>
        <a:srgbClr val="FAFBFF"/>
      </a:lt2>
      <a:accent1>
        <a:srgbClr val="3F606F"/>
      </a:accent1>
      <a:accent2>
        <a:srgbClr val="2C8092"/>
      </a:accent2>
      <a:accent3>
        <a:srgbClr val="00D6D1"/>
      </a:accent3>
      <a:accent4>
        <a:srgbClr val="5B363C"/>
      </a:accent4>
      <a:accent5>
        <a:srgbClr val="9F6360"/>
      </a:accent5>
      <a:accent6>
        <a:srgbClr val="FC9524"/>
      </a:accent6>
      <a:hlink>
        <a:srgbClr val="0AB2C8"/>
      </a:hlink>
      <a:folHlink>
        <a:srgbClr val="85DFD0"/>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8_Custom Design">
  <a:themeElements>
    <a:clrScheme name="CP_L_26">
      <a:dk1>
        <a:srgbClr val="7F7F7F"/>
      </a:dk1>
      <a:lt1>
        <a:srgbClr val="FFFFFF"/>
      </a:lt1>
      <a:dk2>
        <a:srgbClr val="000000"/>
      </a:dk2>
      <a:lt2>
        <a:srgbClr val="FFFFFF"/>
      </a:lt2>
      <a:accent1>
        <a:srgbClr val="5280C1"/>
      </a:accent1>
      <a:accent2>
        <a:srgbClr val="94BEE1"/>
      </a:accent2>
      <a:accent3>
        <a:srgbClr val="432061"/>
      </a:accent3>
      <a:accent4>
        <a:srgbClr val="84608F"/>
      </a:accent4>
      <a:accent5>
        <a:srgbClr val="C27FD7"/>
      </a:accent5>
      <a:accent6>
        <a:srgbClr val="E629F1"/>
      </a:accent6>
      <a:hlink>
        <a:srgbClr val="E7E7E7"/>
      </a:hlink>
      <a:folHlink>
        <a:srgbClr val="D87867"/>
      </a:folHlink>
    </a:clrScheme>
    <a:fontScheme name="Custom 3">
      <a:majorFont>
        <a:latin typeface="Montserrat black"/>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44758</TotalTime>
  <Words>711</Words>
  <Application>Microsoft Office PowerPoint</Application>
  <PresentationFormat>Custom</PresentationFormat>
  <Paragraphs>161</Paragraphs>
  <Slides>13</Slides>
  <Notes>0</Notes>
  <HiddenSlides>0</HiddenSlides>
  <MMClips>0</MMClips>
  <ScaleCrop>false</ScaleCrop>
  <HeadingPairs>
    <vt:vector size="6" baseType="variant">
      <vt:variant>
        <vt:lpstr>Fonts Used</vt:lpstr>
      </vt:variant>
      <vt:variant>
        <vt:i4>6</vt:i4>
      </vt:variant>
      <vt:variant>
        <vt:lpstr>Theme</vt:lpstr>
      </vt:variant>
      <vt:variant>
        <vt:i4>15</vt:i4>
      </vt:variant>
      <vt:variant>
        <vt:lpstr>Slide Titles</vt:lpstr>
      </vt:variant>
      <vt:variant>
        <vt:i4>13</vt:i4>
      </vt:variant>
    </vt:vector>
  </HeadingPairs>
  <TitlesOfParts>
    <vt:vector size="34" baseType="lpstr">
      <vt:lpstr>Arial</vt:lpstr>
      <vt:lpstr>Metropolis</vt:lpstr>
      <vt:lpstr>Montserrat Black</vt:lpstr>
      <vt:lpstr>Montserrat Black</vt:lpstr>
      <vt:lpstr>Open Sans</vt:lpstr>
      <vt:lpstr>Ubuntu Light</vt:lpstr>
      <vt:lpstr>Office Theme</vt:lpstr>
      <vt:lpstr>1_Custom Design</vt:lpstr>
      <vt:lpstr>2_Custom Design</vt:lpstr>
      <vt:lpstr>3_Custom Design</vt:lpstr>
      <vt:lpstr>4_Custom Design</vt:lpstr>
      <vt:lpstr>5_Custom Design</vt:lpstr>
      <vt:lpstr>6_Custom Design</vt:lpstr>
      <vt:lpstr>7_Custom Design</vt:lpstr>
      <vt:lpstr>8_Custom Design</vt:lpstr>
      <vt:lpstr>9_Custom Design</vt:lpstr>
      <vt:lpstr>10_Custom Design</vt:lpstr>
      <vt:lpstr>11_Custom Design</vt:lpstr>
      <vt:lpstr>12_Custom Design</vt:lpstr>
      <vt:lpstr>13_Custom Design</vt:lpstr>
      <vt:lpstr>14_Custom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Education - Cover Slides</dc:title>
  <dc:subject>Education</dc:subject>
  <dc:creator>Slide Ocean</dc:creator>
  <cp:keywords/>
  <dc:description/>
  <cp:lastModifiedBy>SO</cp:lastModifiedBy>
  <cp:revision>8082</cp:revision>
  <cp:lastPrinted>2017-04-17T21:01:59Z</cp:lastPrinted>
  <dcterms:created xsi:type="dcterms:W3CDTF">2014-11-12T21:47:38Z</dcterms:created>
  <dcterms:modified xsi:type="dcterms:W3CDTF">2025-08-04T02:39:09Z</dcterms:modified>
  <cp:category>Cover Slides</cp:category>
</cp:coreProperties>
</file>